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56"/>
  </p:notesMasterIdLst>
  <p:sldIdLst>
    <p:sldId id="382" r:id="rId3"/>
    <p:sldId id="550" r:id="rId4"/>
    <p:sldId id="549" r:id="rId5"/>
    <p:sldId id="551" r:id="rId6"/>
    <p:sldId id="384" r:id="rId7"/>
    <p:sldId id="393" r:id="rId8"/>
    <p:sldId id="394" r:id="rId9"/>
    <p:sldId id="395" r:id="rId10"/>
    <p:sldId id="396" r:id="rId11"/>
    <p:sldId id="397" r:id="rId12"/>
    <p:sldId id="398" r:id="rId13"/>
    <p:sldId id="399" r:id="rId14"/>
    <p:sldId id="413" r:id="rId15"/>
    <p:sldId id="414" r:id="rId16"/>
    <p:sldId id="415" r:id="rId17"/>
    <p:sldId id="416" r:id="rId18"/>
    <p:sldId id="417" r:id="rId19"/>
    <p:sldId id="418" r:id="rId20"/>
    <p:sldId id="419" r:id="rId21"/>
    <p:sldId id="420" r:id="rId22"/>
    <p:sldId id="421" r:id="rId23"/>
    <p:sldId id="422" r:id="rId24"/>
    <p:sldId id="423" r:id="rId25"/>
    <p:sldId id="424" r:id="rId26"/>
    <p:sldId id="426" r:id="rId27"/>
    <p:sldId id="427" r:id="rId28"/>
    <p:sldId id="428" r:id="rId29"/>
    <p:sldId id="425" r:id="rId30"/>
    <p:sldId id="429" r:id="rId31"/>
    <p:sldId id="430" r:id="rId32"/>
    <p:sldId id="431" r:id="rId33"/>
    <p:sldId id="386" r:id="rId34"/>
    <p:sldId id="432" r:id="rId35"/>
    <p:sldId id="433" r:id="rId36"/>
    <p:sldId id="434" r:id="rId37"/>
    <p:sldId id="435" r:id="rId38"/>
    <p:sldId id="436" r:id="rId39"/>
    <p:sldId id="437" r:id="rId40"/>
    <p:sldId id="438" r:id="rId41"/>
    <p:sldId id="439" r:id="rId42"/>
    <p:sldId id="440" r:id="rId43"/>
    <p:sldId id="387" r:id="rId44"/>
    <p:sldId id="441" r:id="rId45"/>
    <p:sldId id="442" r:id="rId46"/>
    <p:sldId id="443" r:id="rId47"/>
    <p:sldId id="388" r:id="rId48"/>
    <p:sldId id="444" r:id="rId49"/>
    <p:sldId id="446" r:id="rId50"/>
    <p:sldId id="447" r:id="rId51"/>
    <p:sldId id="448" r:id="rId52"/>
    <p:sldId id="449" r:id="rId53"/>
    <p:sldId id="450" r:id="rId54"/>
    <p:sldId id="451" r:id="rId55"/>
    <p:sldId id="452" r:id="rId56"/>
    <p:sldId id="453" r:id="rId57"/>
    <p:sldId id="454" r:id="rId58"/>
    <p:sldId id="455" r:id="rId59"/>
    <p:sldId id="456" r:id="rId60"/>
    <p:sldId id="457" r:id="rId61"/>
    <p:sldId id="458" r:id="rId62"/>
    <p:sldId id="459" r:id="rId63"/>
    <p:sldId id="460" r:id="rId64"/>
    <p:sldId id="389" r:id="rId65"/>
    <p:sldId id="461" r:id="rId66"/>
    <p:sldId id="464" r:id="rId67"/>
    <p:sldId id="462" r:id="rId68"/>
    <p:sldId id="465" r:id="rId69"/>
    <p:sldId id="390" r:id="rId70"/>
    <p:sldId id="466" r:id="rId71"/>
    <p:sldId id="467" r:id="rId72"/>
    <p:sldId id="468" r:id="rId73"/>
    <p:sldId id="469" r:id="rId74"/>
    <p:sldId id="470" r:id="rId75"/>
    <p:sldId id="471" r:id="rId76"/>
    <p:sldId id="472" r:id="rId77"/>
    <p:sldId id="473" r:id="rId78"/>
    <p:sldId id="474" r:id="rId79"/>
    <p:sldId id="475" r:id="rId80"/>
    <p:sldId id="476" r:id="rId81"/>
    <p:sldId id="477" r:id="rId82"/>
    <p:sldId id="478" r:id="rId83"/>
    <p:sldId id="479" r:id="rId84"/>
    <p:sldId id="480" r:id="rId85"/>
    <p:sldId id="481" r:id="rId86"/>
    <p:sldId id="482" r:id="rId87"/>
    <p:sldId id="483" r:id="rId88"/>
    <p:sldId id="484" r:id="rId89"/>
    <p:sldId id="485" r:id="rId90"/>
    <p:sldId id="486" r:id="rId91"/>
    <p:sldId id="487" r:id="rId92"/>
    <p:sldId id="488" r:id="rId93"/>
    <p:sldId id="489" r:id="rId94"/>
    <p:sldId id="490" r:id="rId95"/>
    <p:sldId id="491" r:id="rId96"/>
    <p:sldId id="492" r:id="rId97"/>
    <p:sldId id="391" r:id="rId98"/>
    <p:sldId id="493" r:id="rId99"/>
    <p:sldId id="494" r:id="rId100"/>
    <p:sldId id="495" r:id="rId101"/>
    <p:sldId id="496" r:id="rId102"/>
    <p:sldId id="497" r:id="rId103"/>
    <p:sldId id="498" r:id="rId104"/>
    <p:sldId id="392" r:id="rId105"/>
    <p:sldId id="503" r:id="rId106"/>
    <p:sldId id="504" r:id="rId107"/>
    <p:sldId id="505" r:id="rId108"/>
    <p:sldId id="506" r:id="rId109"/>
    <p:sldId id="507" r:id="rId110"/>
    <p:sldId id="508" r:id="rId111"/>
    <p:sldId id="509" r:id="rId112"/>
    <p:sldId id="510" r:id="rId113"/>
    <p:sldId id="511" r:id="rId114"/>
    <p:sldId id="512" r:id="rId115"/>
    <p:sldId id="513" r:id="rId116"/>
    <p:sldId id="514" r:id="rId117"/>
    <p:sldId id="515" r:id="rId118"/>
    <p:sldId id="516" r:id="rId119"/>
    <p:sldId id="517" r:id="rId120"/>
    <p:sldId id="518" r:id="rId121"/>
    <p:sldId id="500" r:id="rId122"/>
    <p:sldId id="519" r:id="rId123"/>
    <p:sldId id="520" r:id="rId124"/>
    <p:sldId id="521" r:id="rId125"/>
    <p:sldId id="522" r:id="rId126"/>
    <p:sldId id="523" r:id="rId127"/>
    <p:sldId id="524" r:id="rId128"/>
    <p:sldId id="525" r:id="rId129"/>
    <p:sldId id="501" r:id="rId130"/>
    <p:sldId id="526" r:id="rId131"/>
    <p:sldId id="527" r:id="rId132"/>
    <p:sldId id="528" r:id="rId133"/>
    <p:sldId id="529" r:id="rId134"/>
    <p:sldId id="530" r:id="rId135"/>
    <p:sldId id="531" r:id="rId136"/>
    <p:sldId id="532" r:id="rId137"/>
    <p:sldId id="533" r:id="rId138"/>
    <p:sldId id="534" r:id="rId139"/>
    <p:sldId id="535" r:id="rId140"/>
    <p:sldId id="536" r:id="rId141"/>
    <p:sldId id="537" r:id="rId142"/>
    <p:sldId id="538" r:id="rId143"/>
    <p:sldId id="539" r:id="rId144"/>
    <p:sldId id="540" r:id="rId145"/>
    <p:sldId id="541" r:id="rId146"/>
    <p:sldId id="542" r:id="rId147"/>
    <p:sldId id="543" r:id="rId148"/>
    <p:sldId id="544" r:id="rId149"/>
    <p:sldId id="545" r:id="rId150"/>
    <p:sldId id="546" r:id="rId151"/>
    <p:sldId id="547" r:id="rId152"/>
    <p:sldId id="548" r:id="rId153"/>
    <p:sldId id="502" r:id="rId154"/>
    <p:sldId id="499" r:id="rId155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theme" Target="theme/theme1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tableStyles" Target="tableStyles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55" Type="http://schemas.openxmlformats.org/officeDocument/2006/relationships/slide" Target="slides/slide15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45" Type="http://schemas.openxmlformats.org/officeDocument/2006/relationships/slide" Target="slides/slide14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51" Type="http://schemas.openxmlformats.org/officeDocument/2006/relationships/slide" Target="slides/slide149.xml"/><Relationship Id="rId156" Type="http://schemas.openxmlformats.org/officeDocument/2006/relationships/notesMaster" Target="notesMasters/notesMaster1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presProps" Target="presProps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viewProps" Target="viewProps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0:3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622 367,'0'0,"0"-1,0 0,0 1,0-1,0 1,0-1,-1 0,1 1,0-1,0 1,-1-1,1 1,0-1,-1 0,1 1,0-1,-1 1,1 0,-1-1,1 1,-1-1,1 1,-1 0,1-1,-1 1,1 0,-1-1,1 1,-1 0,0 0,1 0,-1 0,1-1,-1 1,0 0,1 0,-1 0,0 0,1 0,-1 1,1-1,-1 0,0 0,1 0,-1 0,1 1,-1-1,0 0,1 1,-1-1,1 0,-1 1,1-1,-1 1,1-1,0 0,-1 1,-19 37,17-29,-79 228,-108 253,188-488,0 1,1 0,-1-1,1 1,-1 0,1 0,0 0,0 0,1 0,-1 0,0 0,1 0,0 0,0 0,0 0,0 0,0 0,1 0,-1 0,1 0,0 0,0 0,0 0,0 0,0 0,1-1,-1 1,1 0,0-1,0 1,0-1,0 0,0 0,0 0,1 0,-1 0,1 0,-1 0,1-1,0 1,0-1,0 0,0 0,0 0,90-14,-40 0,47 8,-88 5</inkml:trace>
  <inkml:trace contextRef="#ctx0" brushRef="#br0" timeOffset="510.765">989 537,'37'-19,"-15"6,0 2,1 0,1 1,0 2,0 0,1 2,4-1,-27 6,0 1,0-1,0 0,0 1,1-1,-1 1,0 0,0 0,0-1,1 2,-1-1,0 0,0 0,0 1,0-1,0 1,0-1,1 1,-1 0,0 0,-1 0,1 0,0 0,0 1,0-1,-1 0,1 1,-1 0,1-1,-1 1,1 0,-1-1,0 1,0 0,0 0,0 0,0 0,-1 0,1 0,-1 1,1-1,-1 0,1 0,-1 0,0 0,0 1,0-1,-1 0,1 0,0 0,-11 21,-1-1,0-1,-2 0,0-1,-2-1,0 0,-1-1,-18 16,24-23,-37 34,32-32,0 1,1 1,1 1,0 0,1 0,1 1,0 1,1 0,-8 20,18-34,0 0,0 0,0 0,0 1,1-1,-1 0,1 1,0-1,0 0,1 1,0-1,-1 0,1 1,1-1,-1 0,1 0,-1 0,1 0,0 0,1-1,-1 1,0 0,1-1,0 0,0 0,0 0,0 0,1 0,-1 0,1-1,0 0,-1 0,1 0,0 0,0 0,1-1,-1 0,1 1,17 6,0-1,1-1,0-1,0 0,0-2,0-1,19-1,-17-1</inkml:trace>
  <inkml:trace contextRef="#ctx0" brushRef="#br0" timeOffset="891.653">1752 367,'0'448,"-29"-244,11-110,13-75</inkml:trace>
  <inkml:trace contextRef="#ctx0" brushRef="#br0" timeOffset="2579.165">2203 0,'-5'46,"3"-1,1 1,3-1,1 1,2-1,3 0,1 0,2-1,2 0,2-1,6 8,32 140,-32 7,-21-198,3 5,-1-1,0 1,0 0,-1-1,1 1,-1 0,0 0,0 0,-1 0,1 0,-1 0,0 0,-1 0,1 0,-1 0,0 0,0 0,-1 0,1 0,-1 0,0-1,0 1,-1-1,1 0,-1 1,0-1,0 0,-1-1,1 1,-1 0,1-1,-1 0,0 0,-1 0,1-1,-1 1,-216 60,-43 9,-236 33,428-91,-762 155,531-109,275-52,26-6,1-1,-1 1,0-1,0 0,1 0,-1 1,0-1,0-1,0 1,0 0,0 0,-1-1,1 1,0-1,0 0,0 1,-1-1,1 0,0 0,0-1,0 1,0 0,-1-1,1 1,0-1,0 0,0 0,0 1,0-1,0-1,0 1,1 0,-1 0,0-1,0 1,1-1,-1 1,1-1,0 0,-1 0,1 0,0 1,0-1,0 0,0 0,1-1,-1 1,0 0,1 0,0 0,-1 0,1-1,25-144,-2-135,-12-97,-11 351,0-59,-3 0,-12-63,5-14,10 158,1-1,0 1,1-1,0 1,0 0,0 0,1 0,0 0,0 0,0 0,1 1,0-1,0 1,0 0,0 0,1 1,0-1,0 1,0 0,1 0,0 1,-1 0,3-1,118-29,-91 26,1 1,-1 2,1 2,-1 1,35 4,5-1,653-3,-253-26,-120 27,-291-10,25 3,-88 7,0 0,-1 0,1 1,0-1,-1 0,1 0,0 0,-1 1,1-1,0 0,-1 0,1 1,-1-1,1 1,0-1,-1 0,1 1,-1-1,1 1,-1-1,0 1,1 0,-1-1,1 1,-1-1,0 1,0 0,1-1,-1 1,0 0,0-1,0 1,0 0,0-1,0 1,0 0,0 0,0-1,0 1,0 0,0-1,0 1,0 0,-1-1,1 1,-1 0,-5 8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53:10.9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1 788,'74'471,"-62"-228,-12-240,-1-1,1-1,-1 1,1 0,-1 0,1 0,0 0,0 0,0-1,0 1,0 0,0 0,0 0,1 0,-1 0,1-1,-1 1,1 0,0 0,0-1,-1 1,1 0,0-1,1 1,-1-1,0 1,0-1,1 0,-1 1,1-1,-1 0,1 0,-1 0,1 0,0 0,-1-1,1 1,0 0,0-1,0 1,0-1,8-2,-1-1,1 0,0-1,-1 1,0-2,1 1,-2-2,1 1,-1-1,4-3,27-17,124-66,4 6,3 8,4 8,2 7,18 4,657-138,-350 94,-384 91,-99 2,-42-1,9 4,0-6,1 0,0-1,1 0,0-1,1 0,1-1,1-1,0 0,1 0,1-1,0 0,2 0,0-1,1 1,0-1,1-10,-3 6,-18-78,4 0,-1-53,18 124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0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1068,'57'-23,"-1"-3,-1-2,-1-2,-2-3,47-38,-64 48,-2-1,-1-2,-1-2,-1 0,-2-2,0-2,-3 0,0-2,-2 0,-2-2,-1 0,-2-1,-2-1,-1-1,-2 0,5-28,-16 58,-1 0,-1 0,0 0,0 1,0-1,-1 0,-1 0,1 0,-2 0,1 1,-3-5,4 10,0 0,0 1,-1-1,1 1,-1-1,0 1,0 0,1 0,-2-1,1 1,0 1,0-1,0 0,-1 0,1 1,-1 0,0-1,1 1,-1 0,0 0,1 0,-1 1,0-1,0 1,0-1,0 1,0 0,0 0,1 1,-1-1,0 0,0 1,0 0,0-1,1 1,-3 1,-8 6,1-1,0 1,0 1,1 1,0-1,0 1,1 1,1 0,0 1,0 0,1 0,1 0,-6 14,-9 12,2 1,1 0,3 2,1 0,2 1,2 0,1 1,3 0,1 1,2 0,2 3,2-42,-1 1,1-1,0 1,1-1,-1 1,1-1,0 0,0 1,1-1,-1 0,1 0,0 1,1-1,-1-1,1 1,0 0,0-1,1 1,-1-1,1 0,0 0,0-1,1 1,-1-1,0 0,1 0,0 0,0-1,0 0,0 1,0-2,0 1,1-1,-1 0,1 0,1 0,8-2,1 0,0-1,-1-1,1-1,-1 0,0-1,0 0,0-1,-1-1,0 0,-1-1,1-1,-1 0,-1-1,0 0,0-1,-1 0,0-1,1-2,33-61,-64 91,12-3,1 1,0-1,1 1,0 0,1 1,0-1,2 1,0-1,0 1,1 0,1 8,0-18,1 1,-1 0,1-1,0 1,0-1,1 1,0-1,0 0,0 0,0 0,1 0,0 0,0 0,0-1,0 1,1-1,0 0,0 0,0 0,0-1,1 1,0-1,-1 0,1 0,0-1,0 0,0 0,1 0,-1 0,1-1,3 1,-1-1,0 0,0-1,0 0,0 0,0-1,1 0,-1 0,0-1,-1 0,1-1,0 0,-1 0,1 0,-1-1,0 0,0 0,0-1,5-5,106-112,-102 103,28-35,-3-3,-3-1,-2-1,-3-2,-2-2,-4-1,-2-1,-2-1,-3-4,3-89,-23 157,0 0,0 0,1 1,-2-1,1 0,0 0,0 0,-1 0,1 0,-1 0,1 0,-1 0,0 0,0 1,0-1,0 0,0 1,0-1,-1 1,1-1,0 1,-1-1,1 1,-1 0,1 0,-1 0,0 0,1 0,-1 0,0 0,0 1,0-1,0 0,0 1,0 0,0-1,1 1,-1 0,0 0,0 0,0 0,0 1,0-1,0 0,0 1,0-1,0 1,0 0,1 0,-1-1,0 1,0 1,0-1,-10 12,2 0,-1 0,2 1,0 0,0 0,1 1,1 0,1 1,0-1,1 1,1 1,0-1,1 0,0 15,-6 33,3 1,2-1,4 1,2 0,4 0,2-1,3 1,1 15,-3 1,-4 0,-3 37,-3-87,-1-1,-2 1,-1-1,-1 0,-2-1,-1 0,-1 0,-2 0,0-2,-14 21,17-32,4-6,-1 0,0 0,0-1,-1 0,0 0,-1 0,0-1,0 0,-1 0,0-1,-9 5,17-11,1 0,-1-1,0 1,0 0,0-1,0 1,0-1,0 1,0-1,0 0,0 1,0-1,0 0,0 0,0 0,0 0,-1 0,1 0,0 0,0 0,0 0,0 0,0-1,0 1,0 0,0-1,0 1,0-1,0 1,0-1,0 0,0 1,0-1,1 0,-1 1,0-1,0 0,1 0,-1 0,1 0,-1 0,1 0,-1 0,1 0,-1 0,6-52,139-209,316-478,-410 666,-23 37,-1-1,-1-1,-3-2,-1 0,-2-1,10-34,-25-30,-4 103,-1 0,0 0,0 0,0 0,0 1,0-1,-1 0,1 1,-1-1,0 1,0-1,0 1,0 0,0 0,0 0,-1 0,1 0,0 1,-1-1,0 1,1-1,-1 1,0 0,0 0,0 0,0 0,0 1,0-1,0 1,0 0,0 0,0 0,-1 0,-4 2,1 1,-1 0,1 1,-1-1,1 1,0 1,1-1,-1 1,1 1,0-1,0 1,0 0,1 0,0 0,0 1,1 0,-1 0,2 0,-1 1,1-1,0 1,0 0,1 0,0 4,-5 21,2 0,2 1,1-1,1 1,2-1,1 1,2-1,2 1,0-1,3 3,3 24,1 13,22 193,-34-248,0 1,-1-1,-1 0,-1 1,0-1,-2 0,0 0,-1-1,0 1,-2-1,-5 11,11-27,1 1,-1-1,0 1,0-1,0 0,0 1,0-1,-1 0,1 0,0 0,-1 0,1 0,0 0,-1 0,1 0,-1-1,1 1,-1 0,0-1,1 0,-1 1,0-1,1 0,-1 0,0 0,1 0,-1 0,0 0,1 0,-1 0,0-1,1 1,-1-1,1 1,-1-1,0 0,1 0,0 0,-1 1,1-1,-1 0,1-1,0 1,0 0,0 0,0-1,0 1,-1-2,-12-12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25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1 517,'25'2,"0"0,0-2,0-1,0 0,0-2,0-1,-1-1,0-1,0-1,0-2,0 0,-2-1,1-1,7-6,-21 11,-1-1,0 1,0-1,0-1,-1 0,0 0,-1 0,0-1,0 1,-1-2,0 1,0 0,-1-1,0 0,-1 0,0 0,-1-1,0 1,-1 0,0-1,0 0,-1 1,-1-1,1 0,-2 6,1 0,0 1,-1-1,0 1,0 0,0 0,-1 0,0 0,1 0,-1 0,0 0,-1 1,1 0,-1 0,1 0,-1 0,0 0,0 1,0-1,-1 1,1 0,-1 1,1-1,-1 1,1 0,-1 0,0 0,1 0,-1 1,0 0,0 0,1 0,-1 1,0-1,1 1,-1 1,0-1,1 0,-1 1,1 0,0 0,0 0,-1 1,-10 6,0 1,1 0,1 1,0 0,0 1,1 0,0 1,1 1,1 0,0 0,1 1,1 0,0 1,1 0,0 0,2 0,0 1,0 0,2 0,0 0,1 0,1 4,1-13,0-1,1 1,-1-1,2 1,-1-1,1 0,1 1,-1-1,1 0,0 0,1-1,-1 1,1-1,1 0,-1 0,1 0,0 0,0-1,1 0,0 0,0 0,0-1,0 0,1 0,-1-1,1 1,2-1,4 2,0-1,0 0,0-1,1 0,-1-1,1-1,-1 0,1-1,0 0,-1-1,1-1,-1 0,1-1,10-3,8-5,0-2,0-1,-1-1,-1-1,-1-2,0-1,-2-1,0-2,-1-1,-1 0,-2-2,0-1,-1-1,-2 0,-1-2,-1 0,-2-1,0-1,-3-1,0 0,1-11,-12 40,-1-1,0 0,0 1,-1-1,1 0,-1 0,1 1,-1-1,0 0,-1 0,1 0,-1 1,1-1,-1 0,0 0,0 1,-1-1,1 1,-1-1,0 1,0 0,0 0,0-1,-1 1,1 1,-1-1,0 0,1 1,-1-1,-1 1,1 0,0 0,0 0,-1 0,1 1,-1-1,1 1,-1 0,0 0,0 1,-1-1,-7 2,-1 0,1 1,0 1,0 0,0 1,0 0,1 0,-1 1,1 1,1 0,-1 1,1 0,0 0,0 1,1 0,-4 6,7-9,0 0,1 0,0 0,0 1,0 0,1 0,0 0,0 0,1 1,-1 0,2 0,-1 0,1 0,0 0,0 0,1 0,0 1,0-1,0 1,1 1,3-5,0-1,-1 0,1 0,0 0,1 0,-1 0,1 0,-1-1,1 0,0 0,-1 0,1 0,0 0,1-1,-1 0,0 0,0 0,0 0,1-1,-1 1,0-1,1 0,-1 0,0-1,1 0,-1 1,1-2,5 2,43-2,-1-2,1-2,-1-3,46-14,-97 22,1-1,0 1,0 0,0 0,0 0,0 0,0 1,0-1,0 1,0-1,0 1,0 0,0-1,0 1,1 0,-1 0,0 1,0-1,0 0,0 1,0-1,0 1,0 0,0-1,0 1,0 0,0 0,0 1,-1-1,1 0,0 1,-1-1,1 1,-1-1,1 1,-1-1,0 1,0 0,0 0,0 0,0 0,0 0,0 0,-1 0,1 0,-1 0,1 0,-1 0,0 2,-43 150,42-149,0 0,0 0,0 0,1 0,0 0,0 0,0 1,0-1,1 0,0 0,0 0,0 0,1-1,-1 1,1 0,0 0,1-1,-1 1,1-1,0 0,0 0,0 0,1 0,-1-1,1 1,0-1,0 0,0 0,0 0,1 0,2 0,7 5,1-1,0 0,0-2,0 1,1-2,0 0,0-1,0-1,8 1,-9-3,1-1,-1 0,0-1,1-1,-1 0,0-1,-1-1,1 0,-1-1,0 0,0-2,-1 1,0-1,0-1,7-7,3-3,-1-2,0-1,-1 0,-2-1,0-2,-2 0,6-12,-18 28,0 0,-1 0,0 0,0-1,-1 1,0-1,-1 0,0 0,-1 0,0 0,-1-8,0 14,0 1,0-1,-1 1,0-1,1 0,-2 1,1 0,0-1,-1 1,1 0,-1-1,0 1,0 0,0 0,0 1,-1-1,1 0,-1 1,0-1,0 1,1 0,-1 0,-1 0,1 0,0 1,0-1,-1 1,1 0,-1 0,1 0,-1 0,1 1,-4-1,-3 1,0-1,0 2,0-1,0 1,0 1,0 0,1 0,-1 1,1 0,-1 1,1 0,0 0,1 1,-1 0,1 1,0 0,0 0,0 0,-2 4,-6 6,1 1,0 0,1 1,1 1,0 0,2 0,0 1,1 2,4-10,0 0,0 0,2 0,-1 1,2 0,0 0,0 0,1 0,1 0,0 1,1-1,0 0,1 0,1 1,0-1,0 0,2 0,-1 0,2-1,0 1,0-1,1 0,0-1,1 1,1-1,0-1,0 1,1-1,0-1,1 0,0 0,0-1,1 0,0 0,1-2,5 4,91 24,-80-27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2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28,'-53'332,"21"205,8-271,23-260,1-4,-1 0,0 1,1-1,0 1,0 0,0-1,0 1,0-1,0 1,1-1,-1 1,1-1,-1 1,1-1,0 0,0 1,0-1,1 0,-1 0,0 0,1 0,1 2,9 1</inkml:trace>
  <inkml:trace contextRef="#ctx0" brushRef="#br0" timeOffset="369.885">622 0,'-28'82,"4"1,4 1,3 1,4 1,4 0,4 0,3 0,4 13,1-73,1-1,1 0,1 0,1 0,1-1,2 0,0-1,6 9,-5-25,-14-35,-7 3,-1 0,-1 1,-1 1,0 0,-2 0,-1 1,-1 1,-1 1,0 0,-2 2,0 0,-1 1,2 1,0 0,-1 2,0 0,-1 2,-1 0,0 1,-1 2,0 0,-21-5,39 13,0-1,1 1,-1 1,0-1,0 1,0 0,1 0,-1 0,0 0,0 1,0 0,1 0,-1 0,0 1,1 0,0 0,-1 0,1 0,0 0,0 1,0 0,0 0,0 0,1 0,0 1,-1-1,1 1,0 0,1 0,-1 0,1 0,0 1,0-1,0 1,0-1,1 1,0-1,0 1,-1 4,3 48,5-31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29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34 134,'-17'56,"12"-34,1 1,0 0,2 0,1 0,1 1,1-1,0 0,2 0,1 0,1 0,1-1,1 0,0 0,2 0,4 5,-13-25,1 0,0 0,0 0,0 0,0 0,0 0,0 0,0-1,1 1,-1 0,0-1,1 1,0-1,-1 0,1 1,0-1,0 0,0 0,0 0,0 0,0 0,0-1,0 1,0-1,0 1,0-1,0 0,0 0,0 0,1 0,-1 0,0 0,0 0,0-1,0 1,0-1,0 0,0 1,0-1,0 0,0 0,0 0,0-1,-1 1,1 0,0-1,0 0,14-18,-1-2,-1 0,-1 0,0-2,-2 1,2-9,7-12,106-252,-105 223,-43 140,13-20,-5 103,48 222,-26-288,-3 1,-4 0,-5 18,2-81,0-1,-2 1,-1 0,0-1,-2 0,0 0,-2-1,0 1,-1-2,-1 0,-1 0,-11 14,-55 21,76-53,1 0,-1 0,0-1,0 1,0-1,0 0,0 1,0-1,0 0,-1 0,1 0,0 0,0-1,0 1,0-1,0 1,0-1,1 1,-1-1,0 0,0 0,0 0,1 0,-1 0,0-1,1 1,-1 0,1-1,-1 1,1-1,0 0,0 1,0-1,0 0,0 0,0 0,0 1,1-1,-1 0,0 0,1 0,0 0,-1-2,0-9,1-1,0 0,1 1,1-1,0 0,0 1,1-1,1 1,1 0,-1 0,2 1,0-1,2-1,9-25,53-142,-65 158,-1 3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3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1,'0'33,"0"26,0 8,0-3,-5-8,-1-8,0-8,1-5,6-9,3-9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38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0,'158'151,"45"17,-201-167,-1 1,0-1,0 0,0 1,0-1,0 1,0 0,0-1,0 1,-1 0,1-1,0 1,-1 0,0-1,1 1,-1 0,0 0,0 0,0-1,0 1,0 0,-1 0,1 0,0-1,-1 1,0 0,1 0,-1-1,0 1,0-1,0 1,0-1,0 1,0-1,0 1,0-1,0 0,-1 0,1 0,-1 1,1-1,-1 0,1-1,-1 1,0 0,1 0,-1-1,0 1,-1-1,1 2,-218 187,181-155,25-19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40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57 146,'-10'22,"1"0,0 1,2 1,1-1,1 1,0 0,2 0,1 1,1 15,27 56,-25-94,0 0,0 0,0 0,1 0,-1-1,0 1,1 0,-1-1,1 1,0-1,-1 0,1 1,0-1,0 0,0 0,0 0,0 0,0-1,0 1,0 0,0-1,0 0,0 1,0-1,0 0,1 0,-1 0,0 0,0 0,0-1,0 1,0-1,0 1,1-1,-1 0,-1 0,1 0,0 0,0 0,0 0,0-1,-1 1,1-1,12-10,-1-1,-1 0,0-1,-1 0,0-1,-1 0,-1-1,5-10,8-12,135-259,-134 262,-32 62,-15 29,3 2,2 0,3 1,2 1,3 0,-2 55,24 76,1-70,-10-80,1-8,-1 0,-2 0,-1 0,-1 0,-2 0,-1 0,-2-1,-6 19,-37 15,48-65,1 0,-1 1,1-1,-1 0,0-1,0 1,1 0,-1 0,0-1,0 1,0-1,0 1,0-1,0 0,0 0,1 0,-1 0,0 0,0 0,0-1,0 1,0-1,0 1,0-1,1 0,-1 1,0-1,0 0,1 0,-1 0,1-1,-1 1,1 0,-1 0,1-1,0 1,0-1,0 1,-1-1,1 0,-5-12,1 0,0-1,1 0,0 1,1-1,1 0,1 0,0-1,0 1,2 0,0 0,1 0,1-4,0-10,2 1,0 0,2 0,2 0,0 1,2 0,0 1,14-21,-12 23</inkml:trace>
  <inkml:trace contextRef="#ctx0" brushRef="#br0" timeOffset="754.158">537 513,'10'-5,"-2"1,0 1,0 0,0 0,1 0,-1 1,1 0,-1 1,1-1,0 2,-1-1,1 1,6 1,-13 0,-1-1,1 1,-1-1,0 1,1-1,-1 1,0 0,1 0,-1 0,0 0,0 0,0 0,0 0,0 0,0 0,0 0,0 0,0 1,-1-1,1 0,0 1,-1-1,1 0,-1 1,0-1,1 1,-1-1,0 1,0-1,0 1,0-1,0 1,0-1,0 1,0-1,-1 1,1-1,-1 0,1 1,-1 1,-28 56,21-46,-28 58,35-70,1 1,-1 0,1 0,0 0,0 0,0-1,0 1,0 0,0 0,0 0,1 0,-1-1,1 1,-1 0,1 0,0-1,-1 1,1 0,0-1,0 1,0-1,1 1,-1-1,0 1,0-1,1 0,-1 0,1 0,-1 0,1 0,0 0,-1 0,1 0,0-1,-1 1,1 0,0-1,1 1,9 0,0 1,0-2,1 0,-1 0,0-1,0 0,0-1,0-1,-1 0,1-1,-1 0,1 0,-1-1,0-1,-1 0,4-2,9-5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47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539 21,'-12'-5,"-1"1,1 1,-1 0,0 1,0 0,-1 1,1 0,0 2,0-1,0 1,-1 1,1 1,1-1,-1 2,0 0,1 1,0 0,0 0,0 2,1-1,-3 3,13-8,-1 1,0 0,1 0,0 0,-1 0,1-1,0 2,0-1,0 0,0 0,0 0,1 0,-1 1,1-1,0 0,-1 1,1-1,0 0,0 0,0 1,1-1,-1 0,0 1,1-1,0 0,-1 0,1 1,0-1,0 0,0 0,0 0,1 0,-1 0,1-1,-1 1,1 0,64 62,-18-33,-40-28,-1 1,1 0,-1 0,0 0,-1 1,1 0,-1 1,0-1,0 1,0 1,-1-1,0 1,-1-1,1 1,-1 1,0-1,1 5,-6-6,0 0,-1 0,0 0,1 0,-2 0,1 0,-1-1,0 1,0-1,0 0,-1 0,0 0,0 0,0-1,-1 1,1-1,-1 0,0-1,0 1,-1-1,1 0,-1 0,1-1,-1 1,-4 0,-58 30,-1-3,-2-4,-10 1,53-18,-30 13,85-44,53-27,-53 36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4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55,'-22'31,"1"2,2 1,1 0,1 1,3 1,-6 21,1 55,19-108,0 0,0-1,0 1,1 0,0-1,0 1,0-1,0 0,0 1,1-1,-1 0,1 1,0-1,0 0,0 0,0-1,1 1,-1 0,1-1,-1 1,1-1,0 0,0 0,0 0,0 0,1-1,-1 1,0-1,3 1,9-1,0 0,1-1,-1 0,1-1,-1-1,0-1,0 0,0-1,0 0,0-1,-1-1,0 0,0-1,-1-1,0 0,0-1,-1 0,0-1,0 0,-1-1,-1 0,0-1,0 0,1-3,0-1,0 0,-1 0,0-1,-2 0,0-1,-1 0,0 0,-2-1,3-12,-8 24,1 1,-2-1,1 0,0 1,-1-1,-1 0,1 1,-1-1,0 1,0 0,-1-1,0 1,0 0,0 1,-1-1,0 0,0 1,0 0,-1 0,0 0,0 1,0-1,0 1,-1 1,1-1,-1 1,0 0,0 0,0 0,-1 1,1 0,-1 0,1 1,-1 0,0 0,1 0,-1 1,0 0,1 0,-1 1,0 0,1 0,-2 1,-8 3,0 1,1 0,0 1,1 1,0 0,0 1,-9 7,-10 10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56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1,'-42'34,"2"2,2 1,1 2,2 2,2 1,-19 33,41-63,1 1,1 0,0 1,1 0,1 0,0 1,0 0,2 0,0 1,1-1,0 1,1 0,1 0,0 0,2 1,0-1,0 0,2 0,0 0,0 0,2 0,0 0,1-1,0 1,7 12,-8-21,1 1,-1-2,1 1,0 0,1-1,-1 0,1 0,0-1,1 1,-1-1,1-1,0 1,1-1,-1 0,1-1,-1 0,1 0,0-1,0 0,0 0,0-1,1 0,-1 0,0-1,1 0,0 0,20-6,1-1,-2-1,1-2,-1-1,-1-1,0-1,-1-1,0-1,-1-2,-1-1,-1 0,0-2,11-13,-15 16,-1-1,-1-1,-1 0,0-1,-2 0,0-2,-1 1,-2-2,0 0,-1 0,-1 0,-2-1,0-1,-2 1,3-25,-8 40,-1-1,0 1,-1 0,0 0,-1 0,1 0,-2 0,1 0,-1 1,-1-1,1 1,-1 1,-1-1,1 0,-1 1,-1 0,1 1,-1 0,-1 0,1 0,-1 1,0 0,0 0,0 1,-1 0,1 0,-1 1,0 0,0 1,0 0,0 0,-1 1,1 0,0 1,-1 0,0 0,-93 17,60-6</inkml:trace>
  <inkml:trace contextRef="#ctx0" brushRef="#br0" timeOffset="399.134">0 397,'1'-2,"0"1,0 0,0 0,0 0,0 0,1 0,-1 0,0 0,1 0,-1 1,0-1,1 0,-1 1,1-1,-1 1,1-1,-1 1,1 0,0 0,-1 0,1 0,-1 0,1 0,-1 0,1 0,-1 1,1-1,-1 0,1 1,-1 0,1-1,0 2,8-1,158 9,119-10,-123-1,170 1,-332 0,5 0,0 1,0-1,0-1,1 1,-1-1,0-1,0 1,0-1,-1 0,1-1,0 1,2-3,-13 2,-3 7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5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254 395,'22'129,"-4"49,12-3,-30-173,1 1,0-1,0 1,0-1,0 1,0-1,0 1,1-1,-1 0,1 0,0 0,-1 0,1 0,0 0,0 0,1-1,-1 1,0-1,0 0,1 1,-1-1,1 0,-1 0,1 0,-1-1,1 1,-1-1,1 1,0-1,-1 0,1 0,0 0,0 0,-1-1,1 1,-1-1,1 0,0 1,-1-1,1 0,-1 0,0-1,1 1,-1 0,0-1,0 0,0 1,0-1,0 0,0 0,0 0,24-24,-1-1,-1-1,-2-1,16-25,-3 3,2 8,-25 73,-13 27,8 74,-6-126,0-1,0 1,0-1,1 1,0-1,0 0,0 1,0-1,1 0,0-1,-1 1,1 0,1-1,-1 1,0-1,1 0,0 0,0-1,0 1,0-1,0 0,0 0,0 0,5 1,-5-2,1-1,0 1,0-1,0 0,0 0,0-1,0 1,-1-1,1 0,0 0,0-1,-1 1,1-1,-1 0,1-1,-1 1,0-1,0 1,0-1,0-1,-1 1,3-2,66-88,-49 48,-2-1,-2-1,-2-1,-3 0,-1-1,5-47,10-59,-23 143</inkml:trace>
  <inkml:trace contextRef="#ctx0" brushRef="#br0" timeOffset="263.618">1213 762,'-14'33,"-5"22,0 5,5-2,3-7,10-12,3-7,3-9</inkml:trace>
  <inkml:trace contextRef="#ctx0" brushRef="#br0" timeOffset="880.048">1355 931,'249'-52,"-248"52,1 0,-1 1,0-1,1 0,-1 0,1 0,-1 0,0-1,1 1,-1 0,0-1,1 1,-1 0,0-1,1 1,-1-1,0 0,0 0,0 1,1-1,-1 0,0 0,0 0,0 0,-1 0,1 0,0 0,0 0,0-1,-1 1,1 0,-1 0,1-1,-1 1,1 0,-1-1,0 1,0-1,0 1,1 0,-1-1,0 1,-1 0,1-1,0 1,0-1,-1 1,1 0,-1-1,1 1,-1 0,1 0,-1-1,0 1,0 0,0-1,-1-1,1 1,-1 0,0 0,0 0,0 0,0 1,0-1,0 1,-1-1,1 1,-1-1,1 1,-1 0,1 0,-1 1,1-1,-1 0,0 1,0-1,1 1,-1 0,0 0,1 0,-1 1,0-1,0 0,1 1,-1 0,1 0,-1-1,0 2,1-1,0 0,-1 0,1 1,0-1,-1 1,1 0,0 0,0 0,1 0,-1 0,0 0,1 0,-1 1,1-1,0 0,-1 1,1-1,0 3,-1 167,2-169,6 44,-6-46,1 0,-1 0,0-1,1 1,-1 0,1-1,-1 1,1 0,-1-1,1 1,-1-1,1 1,0 0,-1-1,1 0,0 1,-1-1,1 1,0-1,-1 0,1 1,0-1,0 0,0 0,-1 0,1 0,0 0,0 0,0 0,0 0,-1 0,1 0,0 0,0 0,0 0,-1-1,1 1,0 0,0-1,-1 1,1-1,0 1,-1 0,1-1,0 1,-1-1,1 0,-1 1,1-1,-1 0,1 1,-1-1,1 0,93-110,-56 54,-27 43</inkml:trace>
  <inkml:trace contextRef="#ctx0" brushRef="#br0" timeOffset="1250.656">1863 818,'8'-2,"1"1,0-1,0 1,0 1,0 0,0 0,0 0,0 1,0 1,0 0,-1 0,1 0,2 2,-10-3,1 0,-1-1,0 1,0 0,0 0,0 0,0 0,0 0,0 0,-1 0,1 0,0 0,0 0,-1 1,1-1,-1 0,1 1,-1-1,0 0,1 0,-1 1,0-1,0 1,0-1,0 0,0 1,0-1,0 0,0 1,-1-1,1 0,-1 1,1-1,-1 0,1 0,-1 1,0-1,1 0,-1 0,0 0,0 0,0 0,-1 1,-45 48,44-47,-3 1,0 0,0 1,1 0,-1 0,1 1,0-1,1 1,-1 0,1 1,0-1,1 1,0-1,0 1,0 0,1 0,-1 0,2 1,-1-1,1 0,0 7,2-12,0 1,0-1,0 0,0 0,0 0,0 0,1 0,-1-1,1 1,-1 0,1 0,0-1,0 1,-1-1,1 0,0 0,0 0,0 1,1-2,-1 1,0 0,0 0,0-1,1 1,-1-1,0 0,1 0,-1 0,0 0,2 0,71-9,-45 2,-5 1</inkml:trace>
  <inkml:trace contextRef="#ctx0" brushRef="#br0" timeOffset="1663.678">2257 0,'32'90,"-4"0,-3 2,-5 1,-4 1,0 47,-8-46,-4 0,-4 0,-6 30,4-109,0 0,-1 0,-1-1,0 1,-1-1,-1 0,0 0,-1-1,-1 0,0 0,-1-1,0 0,-1 0,-1-1,-7 6,-15 15,-2-2,-1-2,-2-1,-14 7,24-17</inkml:trace>
  <inkml:trace contextRef="#ctx0" brushRef="#br0" timeOffset="2167.681">254 0,'-34'48,"-20"49,-1 23,8 1,13-7,12-12,14-10,9-10,9-10,7-8,7-4,2-4,3-1,1-5,0-7,-1-5,1-10,-6-9</inkml:trace>
  <inkml:trace contextRef="#ctx0" brushRef="#br0" timeOffset="3147.489">2624 1157,'-15'7,"1"2,0 0,0 1,1 1,0-1,0 2,2 0,-1 1,2 0,0 0,0 1,1 0,1 1,0 0,1 1,1-1,0 1,-1 11,5-25,1 0,0 0,0 0,1 0,-1 1,0-1,1 0,0 0,-1 1,1-1,0 0,0 0,0 1,0-1,1 0,-1 1,0-1,1 0,0 0,-1 0,1 1,0-1,0 0,1 0,-1 0,0-1,0 1,1 0,0 0,-1-1,1 1,0-1,-1 1,1-1,0 0,0 0,0 1,0-2,0 1,1 0,-1 0,0-1,0 1,1-1,-1 1,0-1,1 0,6-4,0-1,0 0,0-1,-1 1,0-2,0 1,0-1,-1 0,0-1,-1 1,1-1,-2-1,4-4,16-19,91-109,-116 140,0 1,0 0,1-1,-1 1,0-1,0 1,0 0,1-1,-1 1,0-1,1 1,-1 0,0-1,0 1,1 0,-1-1,1 1,-1 0,0 0,1 0,-1-1,1 1,-1 0,1 0,-1 0,0 0,1 0,-1 0,1-1,-1 1,1 0,-1 0,1 1,-1-1,1 0,-1 0,1 0,-1 0,0 0,1 0,-1 1,1-1,-1 0,0 0,1 1,-1-1,1 0,-1 0,0 1,1-1,-1 1,0-1,0 0,1 1,-1-1,0 1,0-1,0 0,1 1,-1-1,0 1,0-1,0 1,0-1,0 1,0-1,0 0,0 1,2 40,-2-34,-21 396,8-163,13-227,0 0,-2 0,1-1,-2 1,0 0,0-1,-1 0,-1 0,0 0,0 0,-1-1,-1 1,0-2,0 1,-1-1,-1 0,-2 2,-57 30,66-42,0 1,0 0,0 0,0-1,1 1,-1-1,0 0,0 1,0-1,0 0,0 0,0 0,0 0,0-1,0 1,0 0,0-1,1 0,-1 1,0-1,0 0,0 0,1 0,-1 0,0 0,1 0,-1 0,1-1,0 1,-1-1,1 1,0-1,0 1,0-1,0 0,0 1,0-1,0-1,-2-13,1 0,0 0,1 0,1 0,1 0,0 0,1 0,1 0,0 0,1 0,1 1,0 0,1 0,1 0,0 1,1 0,6-9,96-168,-74 132,-24 35</inkml:trace>
  <inkml:trace contextRef="#ctx0" brushRef="#br0" timeOffset="5248.348">2709 311,'2'-1,"-1"0,0 1,0-1,0 1,0-1,1 1,-1 0,0-1,0 1,0 0,1 0,-1 0,0 0,1 0,-1 0,0 0,0 1,1-1,-1 0,0 1,0-1,0 1,0-1,1 1,-1-1,0 1,0 0,0 0,0-1,0 1,-1 0,1 0,6 2,37 19,-1 2,-1 2,-1 2,-2 1,-1 3,32 33,13 43,-82-106,-1 0,1 0,-1 0,1 0,-1 0,0 0,0-1,0 1,0 0,-1 0,1 0,0 0,-1 0,1 0,-1-1,0 1,0 0,0 0,1-1,-2 1,1-1,0 1,0-1,0 1,-1-1,1 1,0-1,-1 0,0 0,1 0,-1 0,0 0,1 0,-1 0,0-1,0 1,1-1,-1 1,0-1,0 0,0 0,0 1,0-1,-1-1,-12 8,-26 18,0 1,2 2,2 2,0 1,2 2,2 1,0 2,3 1,-19 31,24-18,46-56,-5-4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54,'43'-5,"28"-6,8-1,-5 1,-6 2,-10 4,-9 6,-9 4,-6 0,-4 5,-3 1,-5-2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03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0,'-15'154,"6"-1,7 15,-2 44,-1-131,-4-1,-3 1,-13 38,23-108,0-1,-2 1,1 0,-1-1,-1 0,0 0,0 0,-1 0,0-1,-2 1,2-5</inkml:trace>
  <inkml:trace contextRef="#ctx0" brushRef="#br0" timeOffset="397.024">563 28,'-22'120,"5"1,5 1,4 94,40 82,-33-299,1 1,-1-1,1 0,-1 1,0-1,1 0,-1 1,1-1,-1 1,0-1,1 1,-1 0,0-1,0 1,1 0,-1-1,0 1,0 0,0 0,0 0,1-1,-1 1,0 0,0 0,0 0,1 1,-1-1,0 0,0 0,0 0,0 0,1 1,-1-1,0 0,0 1,1-1,-1 1,0-1,1 1,-1-1,0 1,1-1,-1 1,1 0,-1-1,1 1,-1 0,1 0,0-1,-1 1,1 0,0 0,-1-1,1 1,0 0,0 0,0 0,0 0,0-1,0 1,0 0,0 0,0 0,0 0,0-1,1 1,-1 0,0 0,1 0,-206-218,190 204,0 1,-1 0,0 1,-1 1,0 1,-1 0,0 1,0 1,-1 1,0 0,0 1,-18-1,-3 19,28 0</inkml:trace>
  <inkml:trace contextRef="#ctx0" brushRef="#br0" timeOffset="1366.543">760 734,'14'7,"0"-2,0 1,0-2,0 0,1 0,0-2,0 0,0 0,0-2,0 1,-1-2,1 0,0-1,0-1,0 0,-1-1,0 0,1-1,-2-1,1 0,-1-1,0 0,0-1,-1-1,0 0,0 0,-1-1,0-1,4-6,-11 11,1 1,1 0,-2 0,1-1,0 0,-1 0,0 0,-1 0,0-1,0 1,0-1,0 0,-1 0,0 0,-1 0,0 0,0-1,0 1,-1 0,0 0,0-1,-1 1,0 0,0 0,-1-1,0 1,-1 0,1 4,0 1,0 0,-1 0,1 0,-1 0,0 0,1 0,-1 1,0-1,0 1,0 0,0 0,0 0,0 1,0-1,-1 1,1-1,0 1,0 0,0 0,0 0,-1 1,1-1,0 1,0 0,0 0,0 0,0 0,0 0,-1 1,-84 53,71-42,0 1,0 1,1 0,1 2,1-1,0 2,2 0,0 0,0 1,2 1,0 0,2 0,0 1,1 0,1 0,1 1,-1 13,7-29,-1-1,1 1,0-1,1 1,-1-1,1 0,0 0,1 0,-1 0,1 0,0 0,0 0,0-1,1 0,-1 1,1-1,0-1,0 1,1 0,-1-1,1 0,0 0,0-1,0 1,0-1,0 0,0 0,1-1,-1 1,0-1,1 0,-1-1,1 1,0-1,-1-1,1 1,-1-1,1 1,-1-2,1 1,3-2,25-7,0-1,0-2,-1-2,-1-1,0-1,-1-2,-1 0,-1-3,-1 0,-1-2,-1-1,-1-1,9-13,-12 17,-1-1,-1-1,-1-1,-1 0,-1-1,-2-1,1-4,-15 29,1 0,-1-1,1 0,-1 1,0-1,0 0,0 0,0 0,-1 0,1 1,-1-1,0 0,0 0,0 0,0 0,0 0,-1 0,1 0,-1 0,0 0,0 0,0 1,0-1,0 0,0 1,-1-1,0 1,1-1,-1 1,0 0,0 0,0 0,0 0,-1 0,1 0,0 0,-1 1,0-1,1 1,-1 0,0 0,1 0,-1 0,0 0,0 1,0-1,0 1,0-1,0 1,0 0,0 1,0-1,0 0,1 1,-1 0,-3 0,-3 3,1 0,-1 0,1 1,0 0,0 1,1-1,0 1,0 1,0 0,0 0,1 0,0 0,1 1,0 0,0 1,-2 5,7-12,-1 1,1 0,0 0,0 0,0 0,0-1,0 1,1 0,-1 0,1 0,0-1,0 1,0 0,0-1,0 1,1-1,-1 1,1-1,-1 1,1-1,0 0,0 0,0 0,0 0,0 0,1-1,-1 1,1-1,-1 1,1-1,-1 0,1 0,0 0,-1 0,1-1,0 1,0-1,0 1,-1-1,1 0,0 0,0 0,0-1,0 1,0-1,-1 1,1-1,0 0,-1 0,1 0,0-1,0 1,143-30,-143 30,0 1,0-1,0 1,0 0,0 0,0 0,0 0,0 1,0-1,0 1,0 0,0 0,0 0,0 0,0 0,-1 0,1 1,0 0,-1-1,1 1,-1 0,0 0,0 0,0 1,0-1,0 0,0 1,0-1,-1 1,1 0,-1-1,0 1,0 0,0 0,0 0,0 0,-1 0,0 0,1 0,-1 0,0 0,0 0,0 0,-1 0,1 0,-1 0,-1 3,-3 25,-3 62,8-90,1 0,0-1,0 1,0-1,0 1,0-1,0 1,1-1,-1 0,1 1,-1-1,1 0,0 0,0 0,0 0,0-1,0 1,0-1,1 1,-1-1,1 0,-1 0,1 0,-1 0,1 0,-1 0,1-1,0 1,-1-1,1 0,0 0,2 0,11-1,0-1,0-1,0-1,-1 0,1-1,-1 0,0-1,0-1,-1-1,0 0,7-6,10-3,0 0,-2-2,0-1,-1-1,-1-1,-1-2,-2 0,0-2,-1 0,-2-2,1-2,6-39,-28 67,0 1,0-1,0 0,0 1,0-1,0 0,-1 0,1 1,0-1,-1 1,1-1,-1 0,0 1,0-1,1 1,-1-1,0 1,0 0,0-1,-1 1,1 0,0 0,0 0,-1 0,1 0,0 0,-1 0,1 0,-1 0,1 1,-1-1,0 0,1 1,-1 0,0-1,1 1,-1 0,0 0,1 0,-1 0,-1 0,-9 2,0 0,0 0,1 1,-1 1,1 0,0 1,0 0,0 0,1 1,0 1,0 0,0 0,1 1,0 0,1 0,-1 1,1 2,-10 7,1 2,0 0,2 1,1 1,0 0,2 0,0 2,2-1,-5 19,11-30,1-1,0 1,0 0,2 0,0 0,0 0,1 0,0 0,1 0,0 0,1 0,1 0,0-1,0 1,1-1,0 1,1-1,1-1,0 1,0-1,6 7,-1-6,1 1,0-2,1 0,0 0,0-1,1-1,0 0,1-1,0-1,0 0,0-1,1-1,-1 0,1-1,0-1,0 0,0-1,0-1,1 0,-1-1,0-1,0-1,0 0,-1-1,1-1,0 0,9-1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09.43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110 173,'-7'18,"2"1,0-1,1 2,1-1,0 0,2 1,0-1,2 8,-2-12,-10 160,-23 103,34-277,-4 10,2 0,-1 1,2 0,-1 0,2-1,0 1,0 0,1 0,0 0,1-1,0 1,1-1,1 1,0-1,0 0,3 4,-1-10,1-1,-1 0,1-1,0 1,0-1,0-1,0 1,0-1,1-1,-1 1,1-1,-1 0,1-1,-1 0,1 0,0-1,-1 0,1 0,-1-1,18 1,-2 0,229 10,-147 3,1-4,0-6,34-5,7 1,314 1,-187-25,176 24,-202-24,1 14,16-7,-16-8,602 28,193-1,-1041 1,1-1,-1 0,0 1,0-1,0 0,0-1,0 1,0 0,0-1,0 0,0 1,0-1,0 0,-1-1,1 1,0 0,0-1,-1 0,1 1,-1-1,0 0,1-1,-1 1,0 0,0 0,0-1,-1 1,1-1,-1 0,1 1,-1-1,0 0,0 0,0 0,0 0,0 0,-3-225,-10 53,-23-18,23-31,12 221,0 0,0 1,-1-1,0 0,1 1,-1-1,0 1,0-1,-1 1,1-1,0 1,-1 0,1 0,-1 0,0 0,0 0,0 0,0 0,0 0,0 1,0-1,0 1,-1 0,1 0,-1-1,1 2,-1-1,1 0,-1 0,-1 0,-88-1,71 3,-100 4,0-6,-65-10,-42-5,-210 13,228 5,-1109-2,1002 28,17-17,191 1,-1-4,0-5,-28-7,-16 2,-26-9,162 7,0 0,-1 1,0 1,1 0,-1 2,0 0,1 1,-1 1,-10 3,-197 15,28 24,95-48,-7 1,-44 47,132-42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1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1,'-20'24,"0"-1,-1 0,-2-2,0 0,-1-2,-19 12,29-21,-212 138,224-147,0 0,0 0,1 0,-1 0,0 0,1 0,-1 1,1-1,0 1,-1-1,1 1,0-1,0 1,0 0,0-1,0 1,0 0,0 0,1 0,-1 0,1 0,-1 0,1 0,0 0,0 0,0 0,0 0,0 0,0 0,0 0,1 0,-1 0,1 0,0-1,-1 1,1 0,0 0,0 0,0-1,0 1,0 0,1-1,-1 1,0-1,1 1,-1-1,1 0,0 0,-1 0,1 0,0 0,0 0,-1 0,2 0,239 108,-111-31,-109-65,-3-3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20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5,'-14'-2,"-1"1,0 0,0 1,1 0,-1 1,0 1,0 0,1 1,0 1,-1 0,1 1,1 1,-1 0,1 1,0 0,0 1,-2 3,12-11,1 1,0 0,-1 0,1 0,0 0,0 1,0-1,0 1,0-1,0 1,0 0,1 0,-1 0,0 0,1 0,0 0,-1 0,1 0,0 0,0 1,0-1,1 0,-1 1,0-1,1 1,0-1,-1 1,1-1,0 1,0-1,1 1,-1-1,0 1,1-1,-1 0,1 1,0-1,0 1,0-1,0 0,0 0,1 0,-1 0,1 0,-1 0,2 1,7 5,0 0,1-1,0-1,1 0,-1 0,1-1,0 0,0-1,1-1,7 2,67 25,-84-29,0-1,0 2,0-1,-1 0,1 0,0 1,0 0,-1-1,1 1,-1 0,1 0,-1 1,0-1,0 0,0 1,0-1,0 1,-1 0,1-1,-1 1,0 0,1 0,-1 0,-1 0,1 0,0 0,-1 0,0 1,1-1,-1 0,0 0,-1 0,1 0,-1 0,1 1,-1-1,0 0,0 0,0 0,0-1,-1 1,1 0,-1 0,0-1,0 1,0-1,0 1,0-1,-2 2,-12 9,0-1,0 0,-1-2,-1 0,0 0,0-2,-1 0,1-1,-2-1,0-1,-5-1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2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1,'-13'29,"-2"1,1 1,1 0,2 1,1 1,2-1,-1 13,8-42,0 0,0 0,0 0,0 0,1 0,-1 0,1 0,0 0,-1 0,2 1,-1-1,0 0,1 0,-1 0,1 0,0 0,0 0,0 0,0 0,1 0,-1-1,1 1,-1 0,1-1,0 1,0-1,0 0,1 1,-1-1,1 0,-1 0,1-1,-1 1,1-1,0 1,0-1,0 0,0 0,0 0,0 0,2 0,6-5,0 0,0 0,0-1,-1-1,0 0,0 0,-1-1,0 0,0-1,0 1,-1-2,0 1,-1-1,0-1,5-8,-8 12,0 0,0 0,0-1,-1 0,0 0,-1 0,1 0,-1 0,-1 0,1-1,-1 1,-1 0,1-1,-1 1,-1-1,1 1,-1-1,-1 1,1 0,-1 0,0-1,-1 1,0 1,0-1,0 0,-1 1,0-1,0 1,0 0,-1 1,0-1,-1 1,-2-3,-14-4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19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1,'-20'93,"4"2,5-1,0 74,24-84,-12-82,0-1,0 1,0 0,1 0,-1-1,0 1,1-1,-1 1,1-1,-1 0,1 1,-1-1,1 0,0 0,0 0,0 0,0-1,-1 1,1 0,0-1,0 1,0-1,0 0,0 0,0 0,1 0,-1 0,0 0,0 0,0 0,0-1,0 1,0-1,-1 0,1 0,0 0,0 1,0-2,0 1,10-7,0-1,0 0,-1 0,-1-2,1 1,-2-1,1-1,-2 1,1-2,-2 1,1-1,-2 0,1-3,9-12,74-162,-23 77,-97 240,21-76,2 0,3 1,2 0,2-1,3 7,-2 32,0-32,-3 0,-2-1,-3 1,-3-1,-2-1,-16 46,27-100,-3 15,-1 0,-1-1,-1 0,0 0,-1 0,0-1,-2 0,1-1,-2 0,0-1,-5 4,16-16,-1 0,0 0,0 0,0 0,1 0,-1 0,0 0,0-1,0 1,-1 0,1-1,0 1,0-1,0 1,0-1,0 1,-1-1,1 0,0 0,0 1,-1-1,1 0,0 0,0 0,-1-1,1 1,0 0,0 0,-1-1,1 1,0 0,0-1,0 0,0 1,0-1,0 1,-1-1,2 0,-1 0,0 0,0 0,0 0,0 0,0 0,1 0,-1 0,0 0,1 0,-13-63,20 19,2 0,2 1,1 0,3 1,1 1,3 0,1 1,2 1,24-33,-15 24,-20 31</inkml:trace>
  <inkml:trace contextRef="#ctx0" brushRef="#br0" timeOffset="383.17">510 594,'10'-4,"0"1,0 0,0 0,0 1,1 1,-1 0,1 0,-1 1,1 0,-1 1,0 0,1 0,8 4,-18-5,1 1,0 0,-1 0,1 0,-1 0,1 0,-1 0,0 0,0 0,1 1,-1-1,0 0,0 1,0-1,0 1,0-1,-1 1,1 0,0-1,-1 1,1 0,-1-1,0 1,1 0,-1 0,0-1,0 1,0 0,0 0,-1-1,1 1,0 0,-1-1,1 1,-1 0,1-1,-1 2,-35 62,30-56,1-1,-26 52,31-59,0 1,0-1,0 1,0-1,0 0,0 1,0-1,0 0,1 1,-1-1,1 1,-1-1,1 0,-1 0,1 1,-1-1,1 0,0 0,0 0,0 0,0 0,0 0,0 0,0 0,0 0,0 0,0-1,0 1,1 0,-1-1,0 1,0-1,1 1,-1-1,0 0,1 1,-1-1,1 0,-1 0,0 0,1 0,-1 0,1 0,-1-1,0 1,1 0,13-1,0-1,0 0,0-1,0 0,0-1,-1-1,13-5,-16 5,15-4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17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1 179,'21'151,"-15"-74,-5-48,2 0,0 0,2 0,1 0,8 19,-14-46,0 0,1 0,-1 0,1 0,-1 0,1 0,0-1,0 1,0 0,0 0,0-1,0 1,0-1,1 1,-1-1,0 1,1-1,-1 0,1 1,0-1,-1 0,1 0,0 0,0-1,0 1,0 0,-1-1,1 1,0-1,0 1,0-1,0 0,0 0,0 0,0 0,0 0,0-1,0 1,0-1,0 1,0-1,0 1,0-1,0 0,-1 0,1 0,0 0,-1 0,1-1,-1 1,1 0,-1-1,1 1,-1-1,0 1,0-1,1-1,11-14,-1-1,0-1,-2 0,0 0,-1-1,-1 0,-1-1,3-14,2 1,124-327,-115 326,-26 106,-29 383,23-125,1-210,10-85,-2-1,-1 0,-2 1,-1-1,-1-1,-2 1,-1-2,-2 1,-1-1,-4 4,-24 10,40-44,0 0,0-1,0 1,0 0,0-1,0 1,0-1,0 1,0-1,0 0,-1 1,1-1,0 0,0 0,0 0,0 0,-1 0,1 0,0 0,0 0,0-1,0 1,-1 0,1-1,0 1,0-1,0 1,0-1,0 1,0-1,0 0,0 1,0-1,0 0,1 0,-1 0,0 0,0 0,1 0,-1 0,1 0,-1 0,1 0,-1 0,1 0,0 0,-1 0,1-1,-4-14,1 0,0 0,2 0,-1-1,2 1,0 0,1 0,2-9,1-5,1 0,1 1,1-1,2 1,0 1,3 0,0 0,1 1,3-1,-5 10</inkml:trace>
  <inkml:trace contextRef="#ctx0" brushRef="#br0" timeOffset="284.019">706 546,'-10'38,"-3"18,1 4,2-3,4-12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26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246 6,'-54'84,"3"2,-25 60,17 19,57-159,1 0,0 0,0 1,1-1,0 0,0 0,0 1,1-1,0 0,0 0,1 0,-1 1,1-1,1-1,-1 1,1 0,0-1,0 1,1-1,0 0,-1 0,2 0,-1-1,0 1,1-1,1 0,5 1,-1-1,2 0,-1-1,0 0,1-1,-1 0,1-1,-1 0,1-1,0 0,-1-1,1 0,0-1,-1 0,0-1,1 0,-1-1,4-2,-3 2,1-1,-1-1,0 0,0 0,0-2,-1 1,0-1,-1-1,0 0,0 0,-1-1,0 0,-1-1,0 0,0 0,5-12,-2 2,0-1,-1 0,-2 0,0 0,-1-1,-2-1,0 1,-1-1,-2 0,0 1,-1-1,-2 0,0 0,-3-4,3 21,-1 0,0 0,-1 0,0 0,0 1,0-1,-1 1,0 0,0 0,-1 0,1 0,-1 1,-1-1,1 2,-1-1,1 0,-2 1,1 0,0 1,-1-1,1 1,-1 0,0 1,0 0,0 0,0 0,-1 1,-3 0,-20-3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22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232 537,'-2'1,"0"0,0 0,1 1,-1-1,1 1,-1-1,1 1,0 0,0-1,0 1,0 0,0 0,0 0,0 0,0 0,1 0,-1 0,1 0,-1 0,1 0,0 0,0 0,0 0,0 2,9 137,1-69,-7-31,2 0,2-1,1 0,2 0,2-1,13 28,-24-64,0-1,0 1,0-1,0 0,1 0,-1 1,0-1,1 0,0 0,-1 0,1 0,0-1,0 1,0 0,0-1,1 0,-1 1,0-1,1 0,-1 0,0 0,1 0,-1-1,1 1,-1-1,1 1,0-1,-1 0,1 0,-1 0,1 0,0-1,-1 1,1-1,-1 1,1-1,-1 0,0 0,1 0,-1 0,0-1,1 1,-1-1,0 1,0-1,0 0,0 0,15-14,-2-1,0-1,-1 0,0-1,-2 0,0-1,-1 0,-2-1,0 0,18-32,58-118,-85 172,0-1,0 1,0-1,0 0,0 1,0-1,1 1,-1-1,0 0,0 1,1-1,-1 0,0 1,0-1,1 0,-1 1,0-1,1 0,-1 0,0 0,1 1,-1-1,0 0,1 0,-1 0,1 0,-1 1,0-1,1 0,-1 0,1 0,-1 0,1 0,-1 0,0 0,1 0,-1 0,1 0,-1-1,0 1,1 0,-1 0,1 0,-1 0,0-1,1 1,-1 0,0 0,1-1,-1 1,0 0,1-1,-1 1,0 0,0-1,1 1,-1 0,0-1,0 1,0 0,0-1,1 1,-1-1,0 1,0 0,0-1,0 1,0-1,0 1,0-1,9 40,-8-31,10 69,-10-61,0 0,1 0,1 0,1 0,0 0,0-1,2 1,0-1,1 0,0-1,2 0,3 5,-10-16,1 0,0-1,0 1,0-1,0 0,0 0,0 0,1 0,-1-1,1 1,-1-1,1 0,-1 0,1 0,0-1,-1 1,1-1,0 0,-1 0,1 0,0-1,0 1,-1-1,1 0,0 0,-1 0,1 0,-1-1,0 1,1-1,-1 0,0 0,0 0,0 0,0-1,0 1,-1-1,1 0,-1 0,0 0,0 0,0 0,0 0,0 0,1-4,19-39,-2-1,-2-1,-2 0,-2-1,-3-1,4-33,21-243,-18 292,-10 33</inkml:trace>
  <inkml:trace contextRef="#ctx0" brushRef="#br0" timeOffset="280.592">1276 819,'-5'39,"3"26,3 8,0-5,0-13</inkml:trace>
  <inkml:trace contextRef="#ctx0" brushRef="#br0" timeOffset="887.031">1444 960,'303'-26,"-225"10,-78 14,0-1,0 1,0-1,-1 0,0 1,1-1,-1 1,0-1,0 1,0 0,0-1,-1 1,1 0,-1 0,1 0,-1 0,0 0,0 0,0 0,0 1,0-1,0 0,0 1,-1 0,1 0,0 0,-1 0,1 0,-3-1,3 0,1 0,-1 0,0 0,-1 0,1 1,0-1,0 1,-1-1,1 1,-1 0,1 0,-1 0,1 0,-1 0,0 0,1 1,-1-1,0 1,0 0,1 0,-1 0,0 0,0 0,0 1,1-1,-1 1,0 0,1 0,-1 0,1 0,-1 0,1 0,-1 1,1-1,0 1,0 0,0 0,0 0,0 0,0 0,0 0,1 0,-1 0,1 1,-1-1,0 2,-9 197,-15-99,26-102,1 0,0 0,-1-1,1 1,-1 0,1 0,-1 0,1 0,-1 0,1 0,-1 0,1 0,-1 1,1-1,-1 0,1 0,-1 0,1 0,-1 1,1-1,-1 0,1 1,-1-1,1 0,-1 1,0-1,1 0,-1 1,0-1,1 1,-1-1,0 1,0-1,1 1,-1-1,0 1,0-1,0 1,0-1,1 1,-1-1,0 1,0-1,0 1,0-1,0 1,0-1,0 1,-1-1,1 1,0-1,0 1,0-1,-1 1,1-1,0 1,0-1,-1 1,1-1,0 1,-1-1,1 0,0 1,-1-1,1 0,36-29,-32 25,133-150,-105 103,-23 28</inkml:trace>
  <inkml:trace contextRef="#ctx0" brushRef="#br0" timeOffset="1252.901">1953 876,'83'2,"-82"-1,1 0,0-1,0 1,0 0,-1 0,1 0,0 0,-1 0,1 1,-1-1,1 0,-1 1,0-1,0 1,1 0,-1-1,0 1,0 0,-1 0,1-1,0 1,-1 0,1 0,-1 0,1 0,-1 0,0 0,0 0,0 0,0 0,0 0,0 0,-1 0,1 0,0-1,-1 1,0 0,0 0,1 0,-2 0,-72 154,74-154,-1 0,1 0,0 0,0 0,-1 0,2 0,-1 0,0 0,0 0,1 0,-1 0,1 0,-1 0,1 0,0 0,0 0,0-1,0 1,0 0,0 0,0-1,0 1,1-1,-1 0,1 1,-1-1,1 0,0 0,-1 0,1 0,0 0,0 0,0 0,-1 0,1-1,0 1,0-1,0 0,0 1,2-1,82-8,-32-21,-35 12</inkml:trace>
  <inkml:trace contextRef="#ctx0" brushRef="#br0" timeOffset="1549.643">2207 29,'42'41,"-1"2,-2 2,-3 1,-1 2,-2 1,1 9,-18-32,-1 1,0 1,-2 0,-2 1,0 0,-2 1,-2 0,0 0,-2 1,-1 0,-2 0,-1 0,-1 0,-1 0,-2 0,-2-1,0 1,-2-1,-2 0,-5 12,-3 3,-3-1,-1-1,-2 0,-2-2,-2-1,-2-1,-28 29,33-44</inkml:trace>
  <inkml:trace contextRef="#ctx0" brushRef="#br0" timeOffset="2065.318">259 0,'-38'63,"2"2,3 1,3 2,3 1,3 1,3 1,3 4,9-46,2 1,1-1,2 1,1 0,1 0,1 0,2 0,1 0,1 0,2 0,1-1,1 1,2-1,1-1,10 21,-5-22,1-1,2-1,0 0,2-2,1 0,0-1,2-1,0-1,1-1,2-1,24 13,-21-14</inkml:trace>
  <inkml:trace contextRef="#ctx0" brushRef="#br0" timeOffset="2868.884">2856 1157,'-9'7,"-9"5,0 1,1 0,1 1,0 1,1 0,0 1,2 1,0 0,1 1,0 1,1 0,10-18,1 0,-1 0,0 0,0 0,1 0,-1 1,1-1,-1 0,1 0,-1 0,1 0,0 1,0-1,-1 0,1 0,0 1,0-1,0 0,0 0,1 0,-1 1,0-1,0 0,1 0,-1 0,1 1,-1-1,1 0,-1 0,1 0,0 0,-1 0,1 0,0 0,0 0,0 0,0-1,0 1,0 0,0 0,0-1,0 1,0-1,0 1,1-1,-1 1,0-1,0 0,0 0,1 1,-1-1,0 0,0 0,1 0,-1 0,0-1,0 1,0 0,1 0,-1-1,0 1,1-1,14-8,1 0,-1-1,-1-1,0-1,-1 0,0-1,0 0,6-10,48-43,-65 64,2-4,1 1,-1 0,1 1,0 0,1-1,-1 2,1-1,-1 1,1 0,0 0,0 1,0 0,0 1,1-1,0 1,-5 3,0 0,0 0,0 0,0 0,-1 1,1-1,-1 1,0-1,0 1,1 0,-2 0,1 0,0 0,-1 1,1-1,-1 0,0 1,0-1,-1 0,1 1,-1-1,1 1,-1-1,0 1,0-1,-1 1,1-1,-1 1,0 3,0-2,-32 275,6-60,21-177,-2 0,-2-1,-2 0,-1-1,-15 29,26-66,0 0,0 0,-1 0,0-1,0 1,0 0,0-1,0 0,-1 0,1 0,-1 0,0-1,0 1,0-1,0 0,0 0,-1 0,3-2,0 1,0-1,0 1,1-1,-1 0,0 0,0 0,0 0,0 0,0-1,0 1,0 0,0-1,0 0,0 1,1-1,-1 0,0 0,0 0,1 0,-1 0,1 0,-1-1,1 1,-1 0,1-1,0 1,0-1,-1 1,1-1,0 0,1 0,-1 1,0-1,0 0,1 0,-1 0,1 0,0 0,-1 0,-7-28,1 0,1-1,1 0,2 0,1 0,1-1,2 1,2 0,3-19,0 19</inkml:trace>
  <inkml:trace contextRef="#ctx0" brushRef="#br0" timeOffset="3432.203">3562 339,'-57'51,"-2"-3,-1-2,-3-3,-40 19,100-60,1-1,-1-1,1 1,0 0,0 0,0-1,0 1,0 1,0-1,0 0,0 0,1 1,-1-1,0 1,1-1,-1 1,1 0,0 0,-1-1,1 1,0 0,0 0,0 0,0 0,1 1,-1-1,1 0,-1 0,1 0,0 1,-1-1,1 0,0 0,1 1,-1-1,0 0,1 2,83 45,-26-22,215 165,-200-147,-55-34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20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28,'0'1,"0"-1,0 1,0-1,-1 1,1-1,0 1,-1-1,1 1,0-1,-1 0,1 1,0-1,-1 1,1-1,-1 0,1 0,-1 1,1-1,-1 0,1 0,-1 1,1-1,-1 0,1 0,-1 0,1 0,-1 0,0 0,1 0,-1 0,1 0,-1 0,1 0,-1 0,1 0,-1 0,1-1,-1 1,1 0,-1 0,1-1,-1 1,1 0,-1-1,1 1,-1 0,1-1,0 1,-1-1,1 1,0 0,-1-1,1 1,0-1,0 1,-1-1,1 0,-5 53,5-52,29 204,1 80,-5-145,5-54,-29-85,-1 1,1 0,-1-1,1 1,0 0,0-1,-1 1,1-1,0 1,0-1,0 0,0 1,-1-1,1 0,0 0,0 1,0-1,0 0,0 0,0 0,0 0,0 0,-1 0,1 0,0-1,0 1,0 0,0 0,0-1,0 1,-1-1,1 1,0-1,0 1,0-1,-1 1,1-1,0 1,-1-1,1 0,-1 0,1 1,-1-1,1 0,-1 0,1 1,-1-1,0 0,1 0,24-42,1-25,-2 0,-3-1,6-46,-5-26,5 13,-27 128,1 0,-1 0,0 1,0-1,1 0,-1 0,0 1,0-1,1 0,-1 0,0 0,1 0,-1 1,0-1,1 0,-1 0,0 0,1 0,-1 0,0 0,1 0,-1 0,0 0,1 0,-1 0,0 0,1 0,-1 0,0 0,1-1,-1 1,0 0,1 0,-1 0,0 0,0-1,1 1,-1 0,0 0,1 0,-1-1,0 1,0 0,0-1,1 1,-1 0,0 0,0-1,0 1,0 0,0-1,0 1,0 0,1-1,-1 1,0 0,0-1,0 1,0 0,0-1,-1 1,1 0,0-1,7 34,-5-21,21 165,2-34,17 53,-42-194,1 0,-1 0,1 0,-1 0,1 0,0 0,0 0,0 0,0 0,0 0,0-1,0 1,1 0,-1-1,0 1,1-1,0 1,-1-1,1 0,0 1,0-1,-1 0,1 0,0-1,0 1,0 0,0-1,0 1,1-1,-1 1,0-1,0 0,0 0,0 0,0 0,0 0,0-1,0 1,1-1,-1 1,0-1,0 0,0 0,-1 0,1 0,0 0,0 0,0 0,-1-1,1 1,-1 0,1-1,-1 0,0 1,1-1,12-20,-2 0,0 0,-1-1,-2-1,0 1,-1-2,3-7,95-267,-48 70,-57 220,-9 27,5-12,-6 13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0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0,'-4'1,"1"1,-1-1,0 1,1 0,0 0,-1 0,1 1,0-1,0 1,0 0,0 0,1 0,-1 0,1 0,0 0,0 1,0-1,0 1,1-1,-1 1,1 0,0 0,0-1,0 1,1 0,-1 0,1 0,0 0,0 0,0 0,1 0,0 0,-1 0,1 0,0-1,1 1,1 3,127 74,-125-78,-1-1,0 1,0 0,1 0,-2 1,1-1,0 1,-1 0,1-1,-1 2,0-1,-1 0,1 1,-1-1,0 1,0 0,0-1,-1 1,1 0,-1 0,0 0,-1 0,1 0,-1 1,0-1,0 0,-1 0,0 0,1 0,-2 0,1 0,-1 0,1 0,-1-1,0 1,-1 0,0-1,-7 6,-1-1,0 0,0-1,-1 0,0-1,0 0,-1-1,0 0,0-1,-1 0,1-2,-1 1,0-2,0 1,-5-2,-3 4,-7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2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1,'-17'227,"-13"-28,26-143,9-50</inkml:trace>
  <inkml:trace contextRef="#ctx0" brushRef="#br0" timeOffset="769.959">222 256,'21'5,"0"-1,1-1,-1-1,1-1,0-1,0 0,-1-2,20-4,58-1,-44 1,-77-16,-83-40,103 62,1-1,-1 1,1 0,-1 0,1 0,0 0,-1 0,1 0,-1 1,1-1,-1 0,1 1,0-1,-1 1,1-1,0 1,0 0,-1-1,1 1,0 0,0 0,0 0,0 0,0 0,0 0,0 0,0 1,0-1,1 0,-1 0,0 1,1-1,-1 0,1 1,0-1,-1 1,1-1,0 0,0 1,0-1,0 1,-5 69,5-62,4 194,-4-203,1-1,-1 0,1 1,0-1,-1 1,1-1,0 0,-1 1,1 0,0-1,0 1,0-1,-1 1,1 0,0 0,0-1,0 1,0 0,-1 0,1 0,0 0,0 0,0 0,0 0,0 0,-1 1,1-1,0 0,0 0,0 1,0-1,-1 1,1-1,0 0,-1 1,1-1,0 1,-1 0,1-1,0 1,-1-1,1 1,-1 0,1 0,-1-1,1 1,-1 0,0 0,1 0,-1-1,0 1,0 0,0 0,1 0,-1 0,0-1,0 1,0 0,0 0,-1 1,112-204,-100 183</inkml:trace>
  <inkml:trace contextRef="#ctx0" brushRef="#br0" timeOffset="1268.611">673 58,'6'-4,"0"0,1 1,-1 0,1 0,0 1,0-1,0 2,0-1,0 1,1 0,-1 1,0-1,1 1,3 1,-8-1,-1 0,1 0,-1 0,1 1,0-1,-1 1,1 0,-1 0,1-1,-1 1,1 1,-1-1,0 0,0 1,0-1,1 1,-1 0,-1-1,1 1,0 0,0 0,-1 0,1 1,-1-1,0 0,1 0,-1 1,0-1,-1 1,1-1,0 1,-1-1,1 1,-1 0,0-1,0 1,0 0,0 0,-26 99,-40 1,64-101,1-1,0 0,0 1,0-1,1 0,-1 1,0-1,0 1,1 0,-1-1,1 1,-1 0,1-1,0 1,0 0,-1-1,1 1,0 0,1-1,-1 1,0 0,0-1,1 1,-1 0,1-1,-1 1,1-1,0 1,0-1,0 1,0-1,0 1,0-1,0 0,0 0,0 1,1-1,-1 0,0 0,1 0,-1 0,1-1,-1 1,1 0,-1-1,1 1,0-1,-1 1,1-1,0 0,-1 1,1-1,0 0,0 0,15 0,-1 0,1-1,-1-1,0 0,0-1,0-1,0 0,0-1,6-4,0 0,-3 2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2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1,'56'41,"-53"-38,10 15,-2 0,0 0,-1 1,-1 0,-1 1,-1 0,0 0,-2 1,3 17,9 24,0 4,-2 1,-3 1,-3 1,-3-1,-3 60,-6 51,2-168,-2 0,1 1,-1-1,-1 0,0-1,-1 1,0-1,0 1,-1-2,-4 6,-3 3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26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0,'-31'40,"2"0,2 2,1 1,3 2,1 0,-2 13,7-12,1 0,2 2,3 0,1 0,3 1,2 0,2 1,2-1,3 0,1 1,3-1,1-1,3 1,2-1,2-1,3 1,13 29,4-1,3-2,28 42,-42-78,-4-6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6,'-7'-1,"0"-1,0 1,0 0,0 1,-1 0,1 0,0 0,0 1,0 0,-1 1,1-1,1 1,-1 1,0-1,0 1,1 0,0 1,-1 0,1 0,0 0,1 0,-1 1,1 0,0 0,0 1,1 0,0-1,0 1,-3 5,-22 61,28-70,1 0,-1 0,1 0,-1 0,1 0,0 1,0-1,0 0,1 0,-1 0,0 0,1 0,-1 1,1-1,0 0,0 0,0 0,0 0,0-1,0 1,0 0,0 0,1-1,-1 1,1 0,-1-1,1 0,0 1,0-1,-1 0,1 0,0 0,1 0,3 0,0 0,0-1,0 0,0 0,0-1,-1 0,1 0,0 0,0-1,-1 1,1-1,-1-1,1 1,-1-1,0 0,0 0,0-1,0 1,-1-1,2-1,119-126,-125 130,1 1,-1-1,0 0,0 1,0-1,1 0,-1 1,0-1,1 0,-1 1,0-1,1 1,-1-1,1 0,-1 1,1-1,-1 1,1 0,0-1,-1 1,1-1,-1 1,1 0,0-1,-1 1,1 0,0 0,0 0,-1 0,1-1,0 1,-1 0,1 0,0 0,0 0,-1 1,1-1,0 0,-1 0,1 0,0 0,0 1,-1-1,1 0,-1 1,1-1,0 1,-1-1,1 0,-1 1,1-1,-1 1,1 0,-1-1,1 1,-1-1,0 1,1 0,-1-1,0 1,1 0,-1-1,0 1,0 0,0 0,5 52,-5-48,-3 401,3-390,-1 0,-1-1,0 1,0 0,-2-1,0 0,0 0,-2 0,0-1,0 1,-2-1,0-1,0 1,-1-1,-1-1,0 0,0 0,-2-1,-8 7,19-17,0 0,0 0,0 0,-1 0,1 0,0 0,0 0,-1-1,1 1,-1 0,1-1,-1 1,1-1,-1 1,1-1,-1 0,1 0,-1 0,1 0,-1 0,0 0,1 0,-1 0,1-1,-1 1,1-1,-1 1,1-1,-1 1,1-1,0 0,-1 0,1 0,0 1,0-1,0-1,-1 1,1 0,0 0,0 0,1 0,-1-1,0 1,0 0,0-1,1 1,-1-1,1 1,-1-1,1 1,0-1,0 1,-1-1,1 1,0-1,0 0,1 1,-1-1,0 1,0-1,4-18,1-1,0 1,1 0,1 1,1-1,1 1,1 1,0 0,5-5,22-43,-27 45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3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3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0,'5'38,"2"28,-1 6,-1 2,-2-8,-1-10,0-10,-2-7,0-7,0-3,0-2,-1 0,1-11,-5-7,-1-5</inkml:trace>
  <inkml:trace contextRef="#ctx0" brushRef="#br0" timeOffset="688.382">0 254,'52'19,"1"-2,1-2,0-3,13 0,27-15,-107 43,13-39,-1 1,1-1,-1 1,1-1,0 1,0 0,0-1,0 1,0-1,0 1,0-1,0 1,0-1,1 1,-1-1,1 1,-1-1,1 1,-1-1,1 1,0-1,0 0,0 1,0-1,0 0,0 0,0 0,0 0,0 0,0 0,1 0,-1 0,0 0,1-1,-1 1,1 0,-1-1,1 1,-1-1,1 0,-1 1,1-1,-1 0,1 0,-1 0,1 0,0 0,-1 0,1-1,-1 1,1 0,-1-1,1 0,-1 1,0-1,1 0,-1 1,0-1,1 0,0-1,101-90,-101 91,-1 0,1 0,-1-1,1 1,0 1,0-1,0 0,-1 0,1 1,0-1,0 1,0-1,0 1,0 0,0 0,0 0,0 0,0 0,0 0,0 0,0 1,0-1,0 1,0-1,-1 1,1 0,0 0,0 0,-1 0,1 0,0 0,-1 0,1 1,-1-1,0 0,1 1,-1 0,0-1,1 2,37 76,-35-68,107 207,-94-187,-1 0,-2 2,-1-1,-2 2,-1-1,-2 2,-1-1,-2 3,-4-29,-1 0,-1 0,1-1,-1 1,0 0,-1 0,0-1,0 1,-1-1,0 1,0-1,-1 0,0 0,0-1,0 1,-1-1,0 0,0 0,-1-1,0 1,0-1,0 0,0-1,-1 0,0 0,0 0,0-1,0 1,0-2,-1 1,1-1,-1 0,0-1,0 0,0 0,6-1,0 0,-1 0,1 0,-1 0,1 0,0-1,-1 1,1-1,0 0,-1 1,1-1,0 0,0 0,0-1,0 1,0 0,0-1,0 1,0-1,0 1,1-1,-1 0,1 0,-1 0,1 0,0 0,0 0,0 0,0 0,0-1,0 1,0 0,1-1,-1 1,1 0,0-1,0 1,0-1,0 1,0-1,21-96,-4 70,2 2,1 0,1 1,1 1,1 1,1 1,1 1,8-4,-17 12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3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0,'-1'19,"1"-1,0 1,1 0,1-1,1 0,1 1,1-1,0-1,1 1,1-1,0 0,4 5,-10-20,0 0,0-1,0 1,1 0,-1-1,0 1,1-1,-1 1,1-1,-1 0,1 0,-1 0,1 0,0 0,0 0,-1 0,1 0,0-1,0 1,0-1,0 1,0-1,0 0,0 0,0 0,0 0,0 0,0 0,0 0,0-1,0 1,0-1,0 1,-1-1,1 0,0 0,0 0,-1 0,1 0,0 0,-1 0,2-2,50-72,-2-52,-41 106</inkml:trace>
  <inkml:trace contextRef="#ctx0" brushRef="#br0" timeOffset="184.373">369 28,'0'34,"5"11,1-3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1 141,'28'277,"-16"-315,-7 15,1 1,1 0,1 0,0 1,2 0,1 0,0 1,2 1,0 0,1 0,1 1,10-8,-9 12</inkml:trace>
  <inkml:trace contextRef="#ctx0" brushRef="#br0" timeOffset="428.575">509 0,'-18'14,"2"0,0 1,1 1,0 0,1 1,1 0,1 1,1 1,0 0,-2 6,1 32,12-56,0 0,0 0,0 0,0 0,0 0,0 0,0 0,0 0,0 0,0 0,1 1,-1-1,0 0,1 0,-1 0,1 0,-1-1,1 1,0 0,-1 0,1 0,0 0,0-1,-1 1,1 0,0-1,0 1,0 0,0-1,0 1,0-1,0 1,0-1,0 0,0 0,0 1,0-1,0 0,0 0,0 0,0 0,0 0,1 0,-1 0,0 0,0-1,0 1,0 0,0-1,0 1,9-5,-1 0,0-1,-1 0,1 0,-1 0,0-1,-1-1,1 1,-2-1,1-1,-1 1,0-1,-1 0,1-3,7-7,4-11,30-29,-45 60,-1-1,1 1,-1-1,1 1,-1 0,1-1,-1 1,0 0,1 0,-1 0,0 0,0 1,1-1,-1 0,0 0,0 1,0-1,-1 0,1 1,0-1,0 1,-1-1,1 1,-1 0,0-1,1 1,-1-1,0 1,0 0,0-1,0 1,0 0,0-1,0 1,-1 0,1-1,-1 1,1 0,11 133,-5-116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6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30,'28'0,"25"0,7-5,-1-1,-6 0,-7 1,-7 1,-5 2,-4 1,-2 1,0 0,-2 0,-4 5,-1 1,-9 1,-7-2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31,'5'0,"6"0,6 0,5 0,4 0,2 0,1 0,0 0,1 0,-1 0,0-5,0-1,-1-1,0 2,1 2,-1 1,0 0,-5 2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1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0,'0'5,"-5"6,-6 2,-2 3,2-6,8-5,3-3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04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51,'-3'1,"0"1,0 0,1 0,-1 0,0 0,1 0,-1 1,1-1,0 1,0-1,0 1,0 0,0 0,0 0,1 0,0 0,-1 1,1-1,0 0,1 1,-55 241,47-203,-19 38,17-105,12 6,0 0,1 0,1 1,1-1,1 1,0 0,1 1,1-1,1 1,5-8,-2 3,0-3,1 1,1 1,1 0,1 1,1 1,1 1,8-8,-24 26,0-1,-1 1,1 0,0 0,0 0,1 0,-1 1,0-1,0 1,1-1,-1 1,1 0,-1 0,1 0,0 0,-1 0,1 0,0 1,0-1,-1 1,1 0,0 0,0 0,0 0,-1 1,1-1,0 1,0-1,-1 1,1 0,-1 0,1 0,0 1,-1-1,0 1,1-1,-1 1,0 0,0 0,0 0,0 0,0 0,0 0,-1 0,1 1,-1-1,0 0,1 1,-1 1,5 16,0 1,-2-1,-1 1,0 0,-2 0,0 0,-1 0,-2 0,0 0,-1 2,-14 57,41-115,-12 6,2-1,1 2,2 0,0 1,19-21,-18 26,78-72,-93 92,0 0,0 1,0-1,0 1,0-1,0 1,0 0,1 0,-1 0,0 0,1 1,-1 0,0-1,1 1,-1 0,0 1,1-1,-1 1,1-1,-1 1,0 0,0 0,0 0,1 1,-1-1,0 1,-1 0,1-1,0 1,0 1,-1-1,1 0,-1 1,0-1,0 1,1 0,2 7,0 1,-1-1,0 0,-1 1,0 0,0 0,-1 0,-1 0,0 0,0 0,-1 0,-1 1,0-1,0 0,-1 2,-1 25,-20 81,24-103,2-7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1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1,'-5'0,"-2"10,1 7,1 6,2 4,0 2,2 1,-4-4,-1-3,0 1,2-5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17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29,'38'0,"28"0,6-5,-3-1,-9 0,-10 1,-8 2,-7 1,-10 1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21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21 114,'-5'210,"-7"-191,8-43,9 5,0 1,2-1,0 1,1 1,0 0,2 0,0 0,1 1,0 1,2 0,-1 1,2 0,0 1,1 0,0 1,0 1,2 0,-1 1,6-1,-20 9,-1 1,0 0,1 0,-1 0,1 1,-1-1,1 0,0 0,-1 1,1-1,0 1,0 0,-1-1,1 1,0 0,0 0,-1 0,1 0,0 0,0 1,-1-1,1 0,0 1,-1-1,1 1,0 0,-1 0,1-1,-1 1,1 0,-1 0,1 0,-1 1,0-1,0 0,1 0,-1 1,0-1,0 1,0-1,-1 1,1-1,0 1,0 0,-1-1,1 1,-1 0,0-1,1 1,-1 0,0 0,0-1,0 2,-1 256,6-204,18-77,12-35,-13 19,1 1,2 2,2 0,0 2,6-3,25-4,-56 40,-1-1,1 0,-1 1,1-1,0 1,-1 0,1-1,0 1,-1 0,1 0,0 0,-1 0,1 1,0-1,-1 0,1 1,0-1,-1 1,1-1,-1 1,1 0,-1 0,1-1,-1 1,0 0,1 0,-1 1,0-1,0 0,0 0,1 1,-2-1,1 0,0 1,0-1,0 1,-1-1,1 1,0 1,3 12,-1 1,0 0,-1 0,-1 1,0-1,-2 0,1 0,-2 0,-1 4,-15 69,20-75</inkml:trace>
  <inkml:trace contextRef="#ctx0" brushRef="#br0" timeOffset="1165.689">1065 1,'-19'4,"0"1,1 1,-1 1,1 0,1 2,0 0,0 1,0 0,2 2,-1 0,-12 12,25-22,0 1,-1-1,1 0,0 1,0 0,1 0,-1 0,1 0,-1 0,1 0,0 1,0-1,0 1,0-1,1 1,0 0,0 0,0 0,0 0,0 0,1 0,0 0,-1 0,1 0,1 0,-1-1,1 1,0 0,-1 0,2 0,-1 0,0 0,1-1,0 1,0-1,0 1,0-1,0 0,1 1,2 1,-2-3,1 0,0 0,0 0,0-1,0 1,0-1,1 0,-1 0,0-1,0 1,1-1,-1 0,0 0,1 0,-1-1,0 1,1-1,-1 0,0 0,0-1,0 1,0-1,1-1,89-53,-82 47,-1 0,0-1,-1 0,0-1,0 0,-1-1,-1 0,0 0,0-1,-2 0,1 0,-2-1,1 1,0-8,-6 20,1 1,-1 0,1 0,-1-1,0 1,1 0,-1-1,0 1,1 0,-1-1,0 1,0-1,1 1,-1 0,0-1,0 1,0-1,0 1,0-1,1 1,-1 0,0-1,0 1,0-1,0 1,0-1,0 1,0-1,-1 1,1-1,0 1,0-1,0 1,0 0,-1-1,1 1,0-1,0 1,-1 0,1-1,0 1,0 0,-1-1,1 1,-1 0,1-1,0 1,-1 0,1 0,-1 0,1-1,0 1,-1 0,1 0,-1 0,1 0,-1 0,1 0,-1 0,1 0,0 0,-1 0,1 0,-1 0,1 0,-22 24,19-15,0-1,1 1,0-1,0 1,1 0,0 0,0 0,1-1,0 1,1 0,0 0,0 0,1 0,0-1,1 1,0-1,0 1,3 4,16 72,-20 164,-29-72,25-154,-2 0,-1 0,0 0,-2 0,-1-1,-9 18,16-35,-2-1,1 0,0 0,-1 0,0 0,0-1,0 1,0-1,-1 0,1 0,-1 0,0 0,0-1,0 1,0-1,0 0,0 0,-1 0,1-1,-1 0,1 0,-1 0,1 0,-3-1,5-2,-1 0,1 0,0 0,0-1,0 1,1-1,-1 0,0 0,1 1,0-1,-1 0,1 0,1 0,-1 0,0 0,1 0,-1-1,1 1,0 0,0 0,0 0,1 0,-1-1,1 1,-1 0,1 0,0 0,0 0,1 0,-1 1,1-1,-1 0,2-1,97-175,-48 97,-38 57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14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 22,'-17'56,"12"-28,1 1,1-1,1 1,2 0,3 26,-3-53,0 1,0-1,0 0,0 1,1-1,-1 0,1 0,0 1,0-1,-1 0,1 0,1 0,-1 0,0 0,0 0,1 0,-1 0,1-1,0 1,-1 0,1-1,0 1,0-1,0 0,0 0,0 0,0 0,0 0,1 0,-1 0,0-1,0 1,1-1,-1 0,0 1,1-1,-1 0,0 0,1-1,-1 1,5-1,-1 0,0-1,0 0,0 0,-1 0,1-1,0 1,-1-1,1-1,-1 1,0-1,0 0,-1 0,5-5,8-14,-1 0,-1-2,-1 0,-1-1,-1 0,-1 0,2-11,-8 22,11-44,-14 128,14 193,-10-186,-2 0,-5 0,-2 0,-4-1,-3 1,-18 64,26-128,-1 11,-2-1,0 0,-1-1,-1 1,-1-1,-1 0,-1-1,-9 13,19-32,-1 1,1-1,-1 0,1 0,-1 0,1 0,-1 0,0 0,0 0,0 0,0 0,0 0,0 0,0 0,0-1,0 1,0 0,0-1,0 1,0-1,0 1,-1-1,1 0,0 1,0-1,-1 0,1 0,0 0,-1 0,1 0,0 0,0 0,-1-1,1 1,0 0,0-1,0 1,-1-1,1 1,0-1,0 1,0-1,0 0,0 0,0 1,0-1,0 0,-23-57,23 38,2 0,1 0,1 0,0 0,1 0,1 1,1 0,7-14,-7 18,0 0,2 0,-1 0,2 1,0 1,1-1,0 1,1 1,0 0,1 1,1 0,-1 0,13-6,21-2,-25 15</inkml:trace>
  <inkml:trace contextRef="#ctx0" brushRef="#br0" timeOffset="17945.206">303 50,'-6'-3,"1"1,0 1,-1-1,1 1,-1-1,1 2,-1-1,0 1,0-1,1 2,-1-1,0 1,1-1,-1 2,1-1,-1 0,1 1,-1 0,1 1,0-1,-1 2,0-2,-6 3,0 0,1 1,-1 0,1 1,0 1,1-1,0 2,0-1,1 1,0 1,0 0,1 0,-4 7,8-11,1 0,0 0,0 0,0 0,0 0,1 1,0-1,0 1,1-1,0 1,0 0,1 0,0-1,0 1,0 0,1 0,0-1,0 1,1 0,0-1,0 1,0-1,1 0,0 0,0 0,3 4,-2-5,0 0,1 0,0-1,-1 1,1-1,1 0,-1-1,1 1,-1-1,1 0,0 0,0-1,1 0,-1 0,0 0,1-1,-1 0,1 0,-1-1,1 0,-1 0,1 0,-1-1,1 0,-1 0,0 0,1-1,-1 0,0-1,0 1,0-1,0 0,-1-1,6-3,0-2,-1-1,1-1,-2 0,1 0,-2-1,1 0,-2 0,0-1,0 0,-1 0,3-12,36-142,-43 260,-15 46,5-98,2 0,1 1,3 0,1 0,4 37,-1 12,-2-71,-2-1,0 0,-1 0,-1-1,-1 1,0-1,-2 0,0 0,-7 13,1-4,7-12,0-1,-1-1,0 1,-1-1,-1-1,0 1,0-2,-3 2,12-12,-1 0,0 0,0 0,0 0,1 0,-1 0,0 0,0 0,0-1,-1 1,1 0,0-1,0 1,0 0,0-1,-1 0,1 1,0-1,0 0,-1 1,1-1,0 0,-1 0,1 0,0 0,0-1,-1 1,1 0,0 0,-1-1,1 1,0-1,0 1,0-1,0 1,-1-1,1 0,0 1,0-1,0 0,0 0,0 0,1 0,-1 0,0 0,0 0,1 0,-1 0,0-1,1 1,-1 0,1 0,0 0,-1-1,-9-73,13 63,1-1,1 1,-1 1,2-1,0 1,0 0,1 0,0 0,1 1,0 0,0 1,1 0,1 0,0 1,0 0,0 1,6-3,-15 9,112-82,-99 72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36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1,'-22'87,"19"-79,1 0,0 0,0 0,1 0,0 0,0 0,1 1,0-1,1 0,0 0,0 0,0 0,1 0,1 0,-1 0,1 0,1-1,-1 1,1-1,0 0,5 5,-4-10,0-1,1-1,-1 1,0-1,1 0,-1 0,1 0,-1-1,0 0,0 0,1 0,-1-1,0 0,0 0,0 0,-1 0,1-1,0 0,-1 0,0 0,1-1,-1 1,-1-1,4-3,3-3,-1 1,0-2,-1 1,0-1,-1 0,0-1,0 1,-2-1,1-1,-1 1,-1-1,0 0,-1 0,-1 0,0 0,0-14,-4 385,15-262,-10-84,0 1,0 0,-2 1,0-1,0 0,-1 0,-1 0,0 1,0-1,-2 2,-4 10,7-17,-1 0,-1-1,1 1,-1-1,0 1,-1-1,0 0,0 0,-1 0,1 0,-1 0,-1-1,0 0,1 0,-2 0,1 0,-1-1,0 0,0 0,0-1,0 1,-6 1,10-5,1-1,-1 1,0-1,1 0,-1 1,1-1,-1 0,0 0,1 0,-1 0,0 0,1-1,-1 1,0 0,1-1,-1 1,1-1,-1 0,1 1,-1-1,1 0,-1 0,1 0,0 0,0 0,-1 0,1-1,0 1,0 0,0 0,0-1,0 1,1-1,-1 1,0-1,1 1,-1-1,1 1,-1-1,1-1,2-67,6 53,2 0,0 0,0 1,2 0,0 1,0 1,2-1,-1 2,2 0,0 1,10-6,-12 7</inkml:trace>
  <inkml:trace contextRef="#ctx0" brushRef="#br0" timeOffset="1044.186">514 283,'6'-4,"1"0,-1 0,1 1,0-1,0 2,1-1,-1 1,0 0,1 0,-1 1,1 0,4 0,-11 1,1 1,0-1,0 1,0 0,-1-1,1 1,0 0,-1 0,1 0,-1 0,1 1,-1-1,0 0,1 0,-1 1,0-1,0 1,0-1,0 1,0 0,0-1,0 1,-1 0,1 0,-1-1,1 1,-1 0,1 0,-1 0,0 0,0 0,0-1,0 1,-1 0,1 0,0 0,-1 0,1 0,-1-1,0 1,1 0,-1-1,0 1,0 0,0-1,0 1,0-1,-1 1,1-1,0 0,-1 0,1 1,-1-1,0 0,-10 13,11-13,-1 0,0 0,0 0,0 0,1 1,-1-1,1 0,-1 1,1 0,0-1,-1 1,1 0,0 0,0-1,0 1,0 0,1 0,-1 0,0 0,1 0,-1 0,1 0,0 1,0-1,0 0,0 0,0 0,0 0,0 0,1 0,-1 0,1 0,0 0,0 0,-1 0,1 0,0 0,0 0,1 0,-1-1,0 1,1 0,-1-1,1 1,1 0,1-1,-1 1,1-1,-1 0,1 0,0 0,-1 0,1-1,0 0,-1 1,1-1,0-1,0 1,-1 0,1-1,0 0,-1 0,1 0,-1 0,1-1,13-6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1:49.9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599 988,'33'-18,"0"2,1 1,1 1,0 2,1 1,0 2,0 2,1 1,0 2,3 2,142-23,132-5,569 30,284 0,-970 28,29-17,-173-2,1-4,-1-1,1-3,5-2,-22 0,161 29,56-16,-188-2,1-3,1-3,-1-3,26-4,26 1,106 13,-207-8,-1-1,1-1,-1 0,1-1,-1-1,1-1,-1-1,1 0,-6 1,90-7,-101 8,1 0,-1 0,0-1,1 1,-1 0,0-1,0 1,0-1,0 1,0-1,0 0,-1 1,1-1,0 0,-1 1,1-1,-1 0,0 0,0 0,1 0,-1 1,0-1,0 0,-1 0,1 0,0 0,-1 1,1-1,-1 0,0 0,1 1,-1-1,0 0,0 1,0-1,0 1,0-1,-1 0,0-3,-6-24,1 0,1 0,2-1,1 0,2 0,0 1,2-1,3-8,-2-42,-2-231,1 308,-1 0,0 0,1 0,-1 0,0 0,-1 0,1 0,0 0,-1 0,0 0,1 0,-1 0,0 0,-1 0,1 1,0-1,-1 0,0 1,1-1,-1 1,0 0,0-1,-1 1,1 0,0 0,-1 0,1 1,-1-1,0 0,1 1,-1 0,0 0,0 0,0 0,0 0,0 0,-207 3,-489-1,282-30,84 4,-348 22,395-14,55 7,66 8,-5-25,-196 26,168 30,57-17,-56 23,-29-14,0 7,161-18,0-4,0-2,-1-3,-14-4,-31 1,-199 2,140 28,150-27,16-2,1 1,-1 0,0-1,1 1,-1 0,1 1,-1-1,0 1,1-1,-1 1,1 0,0 1,-1-1,1 0,0 1,0 0,-1 0,2 0,-1 0,0 0,0 1,1-1,-1 1,1 0,0-1,-1 2,-6 25,0 1,2 0,2 1,1-1,1 1,1 0,2 0,1 0,2 7,-1 40,21 91,-20-164,0 0,1 0,0-1,0 1,0-1,0 0,1 0,0 0,0 0,0-1,0 0,0 0,1 0,-1-1,1 0,0 0,-1 0,1-1,0 1,0-2,0 1,0-1,0 1,1-2,-1 1,0-1,0 0,0 0,-1 0,1-1,2-1,24 1,112-12,-109 7,1 2,0 1,1 1,-1 3,0 0,1 3,25 19,-49-11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25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1 517,'25'2,"0"0,0-2,0-1,0 0,0-2,0-1,-1-1,0-1,0-1,0-2,0 0,-2-1,1-1,7-6,-21 11,-1-1,0 1,0-1,0-1,-1 0,0 0,-1 0,0-1,0 1,-1-2,0 1,0 0,-1-1,0 0,-1 0,0 0,-1-1,0 1,-1 0,0-1,0 0,-1 1,-1-1,1 0,-2 6,1 0,0 1,-1-1,0 1,0 0,0 0,-1 0,0 0,1 0,-1 0,0 0,-1 1,1 0,-1 0,1 0,-1 0,0 0,0 1,0-1,-1 1,1 0,-1 1,1-1,-1 1,1 0,-1 0,0 0,1 0,-1 1,0 0,0 0,1 0,-1 1,0-1,1 1,-1 1,0-1,1 0,-1 1,1 0,0 0,0 0,-1 1,-10 6,0 1,1 0,1 1,0 0,0 1,1 0,0 1,1 1,1 0,0 0,1 1,1 0,0 1,1 0,0 0,2 0,0 1,0 0,2 0,0 0,1 0,1 4,1-13,0-1,1 1,-1-1,2 1,-1-1,1 0,1 1,-1-1,1 0,0 0,1-1,-1 1,1-1,1 0,-1 0,1 0,0 0,0-1,1 0,0 0,0 0,0-1,0 0,1 0,-1-1,1 1,2-1,4 2,0-1,0 0,0-1,1 0,-1-1,1-1,-1 0,1-1,0 0,-1-1,1-1,-1 0,1-1,10-3,8-5,0-2,0-1,-1-1,-1-1,-1-2,0-1,-2-1,0-2,-1-1,-1 0,-2-2,0-1,-1-1,-2 0,-1-2,-1 0,-2-1,0-1,-3-1,0 0,1-11,-12 40,-1-1,0 0,0 1,-1-1,1 0,-1 0,1 1,-1-1,0 0,-1 0,1 0,-1 1,1-1,-1 0,0 0,0 1,-1-1,1 1,-1-1,0 1,0 0,0 0,0-1,-1 1,1 1,-1-1,0 0,1 1,-1-1,-1 1,1 0,0 0,0 0,-1 0,1 1,-1-1,1 1,-1 0,0 0,0 1,-1-1,-7 2,-1 0,1 1,0 1,0 0,0 1,0 0,1 0,-1 1,1 1,1 0,-1 1,1 0,0 0,0 1,1 0,-4 6,7-9,0 0,1 0,0 0,0 1,0 0,1 0,0 0,0 0,1 1,-1 0,2 0,-1 0,1 0,0 0,0 0,1 0,0 1,0-1,0 1,1 1,3-5,0-1,-1 0,1 0,0 0,1 0,-1 0,1 0,-1-1,1 0,0 0,-1 0,1 0,0 0,1-1,-1 0,0 0,0 0,0 0,1-1,-1 1,0-1,1 0,-1 0,0-1,1 0,-1 1,1-2,5 2,43-2,-1-2,1-2,-1-3,46-14,-97 22,1-1,0 1,0 0,0 0,0 0,0 0,0 1,0-1,0 1,0-1,0 1,0 0,0-1,0 1,1 0,-1 0,0 1,0-1,0 0,0 1,0-1,0 1,0 0,0-1,0 1,0 0,0 0,0 1,-1-1,1 0,0 1,-1-1,1 1,-1-1,1 1,-1-1,0 1,0 0,0 0,0 0,0 0,0 0,0 0,-1 0,1 0,-1 0,1 0,-1 0,0 2,-43 150,42-149,0 0,0 0,0 0,1 0,0 0,0 0,0 1,0-1,1 0,0 0,0 0,0 0,1-1,-1 1,1 0,0 0,1-1,-1 1,1-1,0 0,0 0,0 0,1 0,-1-1,1 1,0-1,0 0,0 0,0 0,1 0,2 0,7 5,1-1,0 0,0-2,0 1,1-2,0 0,0-1,0-1,8 1,-9-3,1-1,-1 0,0-1,1-1,-1 0,0-1,-1-1,1 0,-1-1,0 0,0-2,-1 1,0-1,0-1,7-7,3-3,-1-2,0-1,-1 0,-2-1,0-2,-2 0,6-12,-18 28,0 0,-1 0,0 0,0-1,-1 1,0-1,-1 0,0 0,-1 0,0 0,-1-8,0 14,0 1,0-1,-1 1,0-1,1 0,-2 1,1 0,0-1,-1 1,1 0,-1-1,0 1,0 0,0 0,0 1,-1-1,1 0,-1 1,0-1,0 1,1 0,-1 0,-1 0,1 0,0 1,0-1,-1 1,1 0,-1 0,1 0,-1 0,1 1,-4-1,-3 1,0-1,0 2,0-1,0 1,0 1,0 0,1 0,-1 1,1 0,-1 1,1 0,0 0,1 1,-1 0,1 1,0 0,0 0,0 0,-2 4,-6 6,1 1,0 0,1 1,1 1,0 0,2 0,0 1,1 2,4-10,0 0,0 0,2 0,-1 1,2 0,0 0,0 0,1 0,1 0,0 1,1-1,0 0,1 0,1 1,0-1,0 0,2 0,-1 0,2-1,0 1,0-1,1 0,0-1,1 1,1-1,0-1,0 1,1-1,0-1,1 0,0 0,0-1,1 0,0 0,1-2,5 4,91 24,-80-27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2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28,'-53'332,"21"205,8-271,23-260,1-4,-1 0,0 1,1-1,0 1,0 0,0-1,0 1,0-1,0 1,1-1,-1 1,1-1,-1 1,1-1,0 0,0 1,0-1,1 0,-1 0,0 0,1 0,1 2,9 1</inkml:trace>
  <inkml:trace contextRef="#ctx0" brushRef="#br0" timeOffset="369.885">622 0,'-28'82,"4"1,4 1,3 1,4 1,4 0,4 0,3 0,4 13,1-73,1-1,1 0,1 0,1 0,1-1,2 0,0-1,6 9,-5-25,-14-35,-7 3,-1 0,-1 1,-1 1,0 0,-2 0,-1 1,-1 1,-1 1,0 0,-2 2,0 0,-1 1,2 1,0 0,-1 2,0 0,-1 2,-1 0,0 1,-1 2,0 0,-21-5,39 13,0-1,1 1,-1 1,0-1,0 1,0 0,1 0,-1 0,0 0,0 1,0 0,1 0,-1 0,0 1,1 0,0 0,-1 0,1 0,0 0,0 1,0 0,0 0,0 0,1 0,0 1,-1-1,1 1,0 0,1 0,-1 0,1 0,0 1,0-1,0 1,0-1,1 1,0-1,0 1,-1 4,3 48,5-31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29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34 134,'-17'56,"12"-34,1 1,0 0,2 0,1 0,1 1,1-1,0 0,2 0,1 0,1 0,1-1,1 0,0 0,2 0,4 5,-13-25,1 0,0 0,0 0,0 0,0 0,0 0,0 0,0-1,1 1,-1 0,0-1,1 1,0-1,-1 0,1 1,0-1,0 0,0 0,0 0,0 0,0 0,0-1,0 1,0-1,0 1,0-1,0 0,0 0,0 0,1 0,-1 0,0 0,0 0,0-1,0 1,0-1,0 0,0 1,0-1,0 0,0 0,0 0,0-1,-1 1,1 0,0-1,0 0,14-18,-1-2,-1 0,-1 0,0-2,-2 1,2-9,7-12,106-252,-105 223,-43 140,13-20,-5 103,48 222,-26-288,-3 1,-4 0,-5 18,2-81,0-1,-2 1,-1 0,0-1,-2 0,0 0,-2-1,0 1,-1-2,-1 0,-1 0,-11 14,-55 21,76-53,1 0,-1 0,0-1,0 1,0-1,0 0,0 1,0-1,0 0,-1 0,1 0,0 0,0-1,0 1,0-1,0 1,0-1,1 1,-1-1,0 0,0 0,0 0,1 0,-1 0,0-1,1 1,-1 0,1-1,-1 1,1-1,0 0,0 1,0-1,0 0,0 0,0 0,0 1,1-1,-1 0,0 0,1 0,0 0,-1-2,0-9,1-1,0 0,1 1,1-1,0 0,0 1,1-1,1 1,1 0,-1 0,2 1,0-1,2-1,9-25,53-142,-65 158,-1 3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2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379 0,'-24'9,"1"0,-1 2,2 0,0 2,0 0,1 2,1 0,0 1,1 1,1 1,-2 4,7-11,1 1,1 0,0 1,0 1,2-1,-1 2,2-1,0 1,1 0,0 1,1 0,-3 16,8-30,1 0,0 1,0-1,-1 0,2 1,-1-1,0 0,0 1,1-1,-1 0,1 0,0 1,0-1,0 0,0 0,0 0,0 0,0 0,1 0,-1 0,1 0,-1-1,1 1,0-1,0 1,-1-1,1 0,0 1,0-1,1 0,-1 0,0 0,0-1,0 1,1-1,-1 1,0-1,0 1,1-1,-1 0,2 0,99-20,-73 2,0-2,-1-1,-1-1,-2-1,0-1,21-27,-26 29,82-107,-80 101,-22 27,-1 1,0-1,0 1,0-1,1 1,-1 0,0-1,1 1,-1-1,0 1,1 0,-1-1,0 1,1 0,-1 0,0-1,1 1,-1 0,1 0,-1 0,1-1,-1 1,1 0,-1 0,1 0,-1 0,1 0,-1 0,1 0,-1 0,0 0,1 0,-1 0,1 0,-1 1,1-1,-1 0,1 0,-1 0,1 1,-1-1,0 0,1 0,-1 1,0-1,1 0,-1 1,0-1,1 0,-1 1,0-1,0 1,1-1,-1 0,0 1,0-1,0 1,1-1,-1 1,0-1,0 1,0-1,0 1,0-1,0 1,0-1,0 1,0-1,-17 115,15-107,1 1,0-1,0 0,1 1,0-1,1 0,0 1,0-1,1 0,0 0,0 0,1 0,0 0,0 0,1-1,0 1,0-1,1 0,0-1,0 1,1-1,-1 0,1 0,1 0,-1-1,1 0,0 0,0-1,4 2,12 1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3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1,'0'33,"0"26,0 8,0-3,-5-8,-1-8,0-8,1-5,6-9,3-9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38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0,'158'151,"45"17,-201-167,-1 1,0-1,0 0,0 1,0-1,0 1,0 0,0-1,0 1,-1 0,1-1,0 1,-1 0,0-1,1 1,-1 0,0 0,0 0,0-1,0 1,0 0,-1 0,1 0,0-1,-1 1,0 0,1 0,-1-1,0 1,0-1,0 1,0-1,0 1,0-1,0 1,0-1,0 0,-1 0,1 0,-1 1,1-1,-1 0,1-1,-1 1,0 0,1 0,-1-1,0 1,-1-1,1 2,-218 187,181-155,25-19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40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57 146,'-10'22,"1"0,0 1,2 1,1-1,1 1,0 0,2 0,1 1,1 15,27 56,-25-94,0 0,0 0,0 0,1 0,-1-1,0 1,1 0,-1-1,1 1,0-1,-1 0,1 1,0-1,0 0,0 0,0 0,0 0,0-1,0 1,0 0,0-1,0 0,0 1,0-1,0 0,1 0,-1 0,0 0,0 0,0-1,0 1,0-1,0 1,1-1,-1 0,-1 0,1 0,0 0,0 0,0 0,0-1,-1 1,1-1,12-10,-1-1,-1 0,0-1,-1 0,0-1,-1 0,-1-1,5-10,8-12,135-259,-134 262,-32 62,-15 29,3 2,2 0,3 1,2 1,3 0,-2 55,24 76,1-70,-10-80,1-8,-1 0,-2 0,-1 0,-1 0,-2 0,-1 0,-2-1,-6 19,-37 15,48-65,1 0,-1 1,1-1,-1 0,0-1,0 1,1 0,-1 0,0-1,0 1,0-1,0 1,0-1,0 0,0 0,1 0,-1 0,0 0,0 0,0-1,0 1,0-1,0 1,0-1,1 0,-1 1,0-1,0 0,1 0,-1 0,1-1,-1 1,1 0,-1 0,1-1,0 1,0-1,0 1,-1-1,1 0,-5-12,1 0,0-1,1 0,0 1,1-1,1 0,1 0,0-1,0 1,2 0,0 0,1 0,1-4,0-10,2 1,0 0,2 0,2 0,0 1,2 0,0 1,14-21,-12 23</inkml:trace>
  <inkml:trace contextRef="#ctx0" brushRef="#br0" timeOffset="754.158">537 513,'10'-5,"-2"1,0 1,0 0,0 0,1 0,-1 1,1 0,-1 1,1-1,0 2,-1-1,1 1,6 1,-13 0,-1-1,1 1,-1-1,0 1,1-1,-1 1,0 0,1 0,-1 0,0 0,0 0,0 0,0 0,0 0,0 0,0 0,0 0,0 1,-1-1,1 0,0 1,-1-1,1 0,-1 1,0-1,1 1,-1-1,0 1,0-1,0 1,0-1,0 1,0-1,0 1,0-1,-1 1,1-1,-1 0,1 1,-1 1,-28 56,21-46,-28 58,35-70,1 1,-1 0,1 0,0 0,0 0,0-1,0 1,0 0,0 0,0 0,1 0,-1-1,1 1,-1 0,1 0,0-1,-1 1,1 0,0-1,0 1,0-1,1 1,-1-1,0 1,0-1,1 0,-1 0,1 0,-1 0,1 0,0 0,-1 0,1 0,0-1,-1 1,1 0,0-1,1 1,9 0,0 1,0-2,1 0,-1 0,0-1,0 0,0-1,0-1,-1 0,1-1,-1 0,1 0,-1-1,0-1,-1 0,4-2,9-5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47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539 21,'-12'-5,"-1"1,1 1,-1 0,0 1,0 0,-1 1,1 0,0 2,0-1,0 1,-1 1,1 1,1-1,-1 2,0 0,1 1,0 0,0 0,0 2,1-1,-3 3,13-8,-1 1,0 0,1 0,0 0,-1 0,1-1,0 2,0-1,0 0,0 0,0 0,1 0,-1 1,1-1,0 0,-1 1,1-1,0 0,0 0,0 1,1-1,-1 0,0 1,1-1,0 0,-1 0,1 1,0-1,0 0,0 0,0 0,1 0,-1 0,1-1,-1 1,1 0,64 62,-18-33,-40-28,-1 1,1 0,-1 0,0 0,-1 1,1 0,-1 1,0-1,0 1,0 1,-1-1,0 1,-1-1,1 1,-1 1,0-1,1 5,-6-6,0 0,-1 0,0 0,1 0,-2 0,1 0,-1-1,0 1,0-1,0 0,-1 0,0 0,0 0,0-1,-1 1,1-1,-1 0,0-1,0 1,-1-1,1 0,-1 0,1-1,-1 1,-4 0,-58 30,-1-3,-2-4,-10 1,53-18,-30 13,85-44,53-27,-53 36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4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55,'-22'31,"1"2,2 1,1 0,1 1,3 1,-6 21,1 55,19-108,0 0,0-1,0 1,1 0,0-1,0 1,0-1,0 0,0 1,1-1,-1 0,1 1,0-1,0 0,0 0,0-1,1 1,-1 0,1-1,-1 1,1-1,0 0,0 0,0 0,0 0,1-1,-1 1,0-1,3 1,9-1,0 0,1-1,-1 0,1-1,-1-1,0-1,0 0,0-1,0 0,0-1,-1-1,0 0,0-1,-1-1,0 0,0-1,-1 0,0-1,0 0,-1-1,-1 0,0-1,0 0,1-3,0-1,0 0,-1 0,0-1,-2 0,0-1,-1 0,0 0,-2-1,3-12,-8 24,1 1,-2-1,1 0,0 1,-1-1,-1 0,1 1,-1-1,0 1,0 0,-1-1,0 1,0 0,0 1,-1-1,0 0,0 1,0 0,-1 0,0 0,0 1,0-1,0 1,-1 1,1-1,-1 1,0 0,0 0,0 0,-1 1,1 0,-1 0,1 1,-1 0,0 0,1 0,-1 1,0 0,1 0,-1 1,0 0,1 0,-2 1,-8 3,0 1,1 0,0 1,1 1,0 0,0 1,-9 7,-10 10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56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1,'-42'34,"2"2,2 1,1 2,2 2,2 1,-19 33,41-63,1 1,1 0,0 1,1 0,1 0,0 1,0 0,2 0,0 1,1-1,0 1,1 0,1 0,0 0,2 1,0-1,0 0,2 0,0 0,0 0,2 0,0 0,1-1,0 1,7 12,-8-21,1 1,-1-2,1 1,0 0,1-1,-1 0,1 0,0-1,1 1,-1-1,1-1,0 1,1-1,-1 0,1-1,-1 0,1 0,0-1,0 0,0 0,0-1,1 0,-1 0,0-1,1 0,0 0,20-6,1-1,-2-1,1-2,-1-1,-1-1,0-1,-1-1,0-1,-1-2,-1-1,-1 0,0-2,11-13,-15 16,-1-1,-1-1,-1 0,0-1,-2 0,0-2,-1 1,-2-2,0 0,-1 0,-1 0,-2-1,0-1,-2 1,3-25,-8 40,-1-1,0 1,-1 0,0 0,-1 0,1 0,-2 0,1 0,-1 1,-1-1,1 1,-1 1,-1-1,1 0,-1 1,-1 0,1 1,-1 0,-1 0,1 0,-1 1,0 0,0 0,0 1,-1 0,1 0,-1 1,0 0,0 1,0 0,0 0,-1 1,1 0,0 1,-1 0,0 0,-93 17,60-6</inkml:trace>
  <inkml:trace contextRef="#ctx0" brushRef="#br0" timeOffset="399.134">0 397,'1'-2,"0"1,0 0,0 0,0 0,0 0,1 0,-1 0,0 0,1 0,-1 1,0-1,1 0,-1 1,1-1,-1 1,1-1,-1 1,1 0,0 0,-1 0,1 0,-1 0,1 0,-1 0,1 0,-1 1,1-1,-1 0,1 1,-1 0,1-1,0 2,8-1,158 9,119-10,-123-1,170 1,-332 0,5 0,0 1,0-1,0-1,1 1,-1-1,0-1,0 1,0-1,-1 0,1-1,0 1,2-3,-13 2,-3 7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5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254 395,'22'129,"-4"49,12-3,-30-173,1 1,0-1,0 1,0-1,0 1,0-1,0 1,1-1,-1 0,1 0,0 0,-1 0,1 0,0 0,0 0,1-1,-1 1,0-1,0 0,1 1,-1-1,1 0,-1 0,1 0,-1-1,1 1,-1-1,1 1,0-1,-1 0,1 0,0 0,0 0,-1-1,1 1,-1-1,1 0,0 1,-1-1,1 0,-1 0,0-1,1 1,-1 0,0-1,0 0,0 1,0-1,0 0,0 0,0 0,24-24,-1-1,-1-1,-2-1,16-25,-3 3,2 8,-25 73,-13 27,8 74,-6-126,0-1,0 1,0-1,1 1,0-1,0 0,0 1,0-1,1 0,0-1,-1 1,1 0,1-1,-1 1,0-1,1 0,0 0,0-1,0 1,0-1,0 0,0 0,0 0,5 1,-5-2,1-1,0 1,0-1,0 0,0 0,0-1,0 1,-1-1,1 0,0 0,0-1,-1 1,1-1,-1 0,1-1,-1 1,0-1,0 1,0-1,0-1,-1 1,3-2,66-88,-49 48,-2-1,-2-1,-2-1,-3 0,-1-1,5-47,10-59,-23 143</inkml:trace>
  <inkml:trace contextRef="#ctx0" brushRef="#br0" timeOffset="263.618">1213 762,'-14'33,"-5"22,0 5,5-2,3-7,10-12,3-7,3-9</inkml:trace>
  <inkml:trace contextRef="#ctx0" brushRef="#br0" timeOffset="880.048">1355 931,'249'-52,"-248"52,1 0,-1 1,0-1,1 0,-1 0,1 0,-1 0,0-1,1 1,-1 0,0-1,1 1,-1 0,0-1,1 1,-1-1,0 0,0 0,0 1,1-1,-1 0,0 0,0 0,0 0,-1 0,1 0,0 0,0 0,0-1,-1 1,1 0,-1 0,1-1,-1 1,1 0,-1-1,0 1,0-1,0 1,1 0,-1-1,0 1,-1 0,1-1,0 1,0-1,-1 1,1 0,-1-1,1 1,-1 0,1 0,-1-1,0 1,0 0,0-1,-1-1,1 1,-1 0,0 0,0 0,0 0,0 1,0-1,0 1,-1-1,1 1,-1-1,1 1,-1 0,1 0,-1 1,1-1,-1 0,0 1,0-1,1 1,-1 0,0 0,1 0,-1 1,0-1,0 0,1 1,-1 0,1 0,-1-1,0 2,1-1,0 0,-1 0,1 1,0-1,-1 1,1 0,0 0,0 0,1 0,-1 0,0 0,1 0,-1 1,1-1,0 0,-1 1,1-1,0 3,-1 167,2-169,6 44,-6-46,1 0,-1 0,0-1,1 1,-1 0,1-1,-1 1,1 0,-1-1,1 1,-1-1,1 1,0 0,-1-1,1 0,0 1,-1-1,1 1,0-1,-1 0,1 1,0-1,0 0,0 0,-1 0,1 0,0 0,0 0,0 0,0 0,-1 0,1 0,0 0,0 0,0 0,-1-1,1 1,0 0,0-1,-1 1,1-1,0 1,-1 0,1-1,0 1,-1-1,1 0,-1 1,1-1,-1 0,1 1,-1-1,1 0,93-110,-56 54,-27 43</inkml:trace>
  <inkml:trace contextRef="#ctx0" brushRef="#br0" timeOffset="1250.656">1863 818,'8'-2,"1"1,0-1,0 1,0 1,0 0,0 0,0 0,0 1,0 1,0 0,-1 0,1 0,2 2,-10-3,1 0,-1-1,0 1,0 0,0 0,0 0,0 0,0 0,0 0,-1 0,1 0,0 0,0 0,-1 1,1-1,-1 0,1 1,-1-1,0 0,1 0,-1 1,0-1,0 1,0-1,0 0,0 1,0-1,0 0,0 1,-1-1,1 0,-1 1,1-1,-1 0,1 0,-1 1,0-1,1 0,-1 0,0 0,0 0,0 0,-1 1,-45 48,44-47,-3 1,0 0,0 1,1 0,-1 0,1 1,0-1,1 1,-1 0,1 1,0-1,1 1,0-1,0 1,0 0,1 0,-1 0,2 1,-1-1,1 0,0 7,2-12,0 1,0-1,0 0,0 0,0 0,0 0,1 0,-1-1,1 1,-1 0,1 0,0-1,0 1,-1-1,1 0,0 0,0 0,0 1,1-2,-1 1,0 0,0 0,0-1,1 1,-1-1,0 0,1 0,-1 0,0 0,2 0,71-9,-45 2,-5 1</inkml:trace>
  <inkml:trace contextRef="#ctx0" brushRef="#br0" timeOffset="1663.678">2257 0,'32'90,"-4"0,-3 2,-5 1,-4 1,0 47,-8-46,-4 0,-4 0,-6 30,4-109,0 0,-1 0,-1-1,0 1,-1-1,-1 0,0 0,-1-1,-1 0,0 0,-1-1,0 0,-1 0,-1-1,-7 6,-15 15,-2-2,-1-2,-2-1,-14 7,24-17</inkml:trace>
  <inkml:trace contextRef="#ctx0" brushRef="#br0" timeOffset="2167.681">254 0,'-34'48,"-20"49,-1 23,8 1,13-7,12-12,14-10,9-10,9-10,7-8,7-4,2-4,3-1,1-5,0-7,-1-5,1-10,-6-9</inkml:trace>
  <inkml:trace contextRef="#ctx0" brushRef="#br0" timeOffset="3147.489">2624 1157,'-15'7,"1"2,0 0,0 1,1 1,0-1,0 2,2 0,-1 1,2 0,0 0,0 1,1 0,1 1,0 0,1 1,1-1,0 1,-1 11,5-25,1 0,0 0,0 0,1 0,-1 1,0-1,1 0,0 0,-1 1,1-1,0 0,0 0,0 1,0-1,1 0,-1 1,0-1,1 0,0 0,-1 0,1 1,0-1,0 0,1 0,-1 0,0-1,0 1,1 0,0 0,-1-1,1 1,0-1,-1 1,1-1,0 0,0 0,0 1,0-2,0 1,1 0,-1 0,0-1,0 1,1-1,-1 1,0-1,1 0,6-4,0-1,0 0,0-1,-1 1,0-2,0 1,0-1,-1 0,0-1,-1 1,1-1,-2-1,4-4,16-19,91-109,-116 140,0 1,0 0,1-1,-1 1,0-1,0 1,0 0,1-1,-1 1,0-1,1 1,-1 0,0-1,0 1,1 0,-1-1,1 1,-1 0,0 0,1 0,-1-1,1 1,-1 0,1 0,-1 0,0 0,1 0,-1 0,1-1,-1 1,1 0,-1 0,1 1,-1-1,1 0,-1 0,1 0,-1 0,0 0,1 0,-1 1,1-1,-1 0,0 0,1 1,-1-1,1 0,-1 0,0 1,1-1,-1 1,0-1,0 0,1 1,-1-1,0 1,0-1,0 0,1 1,-1-1,0 1,0-1,0 1,0-1,0 1,0-1,0 0,0 1,2 40,-2-34,-21 396,8-163,13-227,0 0,-2 0,1-1,-2 1,0 0,0-1,-1 0,-1 0,0 0,0 0,-1-1,-1 1,0-2,0 1,-1-1,-1 0,-2 2,-57 30,66-42,0 1,0 0,0 0,0-1,1 1,-1-1,0 0,0 1,0-1,0 0,0 0,0 0,0 0,0-1,0 1,0 0,0-1,1 0,-1 1,0-1,0 0,0 0,1 0,-1 0,0 0,1 0,-1 0,1-1,0 1,-1-1,1 1,0-1,0 1,0-1,0 0,0 1,0-1,0-1,-2-13,1 0,0 0,1 0,1 0,1 0,0 0,1 0,1 0,0 0,1 0,1 1,0 0,1 0,1 0,0 1,1 0,6-9,96-168,-74 132,-24 35</inkml:trace>
  <inkml:trace contextRef="#ctx0" brushRef="#br0" timeOffset="5248.348">2709 311,'2'-1,"-1"0,0 1,0-1,0 1,0-1,1 1,-1 0,0-1,0 1,0 0,1 0,-1 0,0 0,1 0,-1 0,0 0,0 1,1-1,-1 0,0 1,0-1,0 1,0-1,1 1,-1-1,0 1,0 0,0 0,0-1,0 1,-1 0,1 0,6 2,37 19,-1 2,-1 2,-1 2,-2 1,-1 3,32 33,13 43,-82-106,-1 0,1 0,-1 0,1 0,-1 0,0 0,0-1,0 1,0 0,-1 0,1 0,0 0,-1 0,1 0,-1-1,0 1,0 0,0 0,1-1,-2 1,1-1,0 1,0-1,0 1,-1-1,1 1,0-1,-1 0,0 0,1 0,-1 0,0 0,1 0,-1 0,0-1,0 1,1-1,-1 1,0-1,0 0,0 0,0 1,0-1,-1-1,-12 8,-26 18,0 1,2 2,2 2,0 1,2 2,2 1,0 2,3 1,-19 31,24-18,46-56,-5-4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03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0,'-15'154,"6"-1,7 15,-2 44,-1-131,-4-1,-3 1,-13 38,23-108,0-1,-2 1,1 0,-1-1,-1 0,0 0,0 0,-1 0,0-1,-2 1,2-5</inkml:trace>
  <inkml:trace contextRef="#ctx0" brushRef="#br0" timeOffset="397.024">563 28,'-22'120,"5"1,5 1,4 94,40 82,-33-299,1 1,-1-1,1 0,-1 1,0-1,1 0,-1 1,1-1,-1 1,0-1,1 1,-1 0,0-1,0 1,1 0,-1-1,0 1,0 0,0 0,0 0,1-1,-1 1,0 0,0 0,0 0,1 1,-1-1,0 0,0 0,0 0,0 0,1 1,-1-1,0 0,0 1,1-1,-1 1,0-1,1 1,-1-1,0 1,1-1,-1 1,1 0,-1-1,1 1,-1 0,1 0,0-1,-1 1,1 0,0 0,-1-1,1 1,0 0,0 0,0 0,0 0,0-1,0 1,0 0,0 0,0 0,0 0,0-1,1 1,-1 0,0 0,1 0,-206-218,190 204,0 1,-1 0,0 1,-1 1,0 1,-1 0,0 1,0 1,-1 1,0 0,0 1,-18-1,-3 19,28 0</inkml:trace>
  <inkml:trace contextRef="#ctx0" brushRef="#br0" timeOffset="1366.543">760 734,'14'7,"0"-2,0 1,0-2,0 0,1 0,0-2,0 0,0 0,0-2,0 1,-1-2,1 0,0-1,0-1,0 0,-1-1,0 0,1-1,-2-1,1 0,-1-1,0 0,0-1,-1-1,0 0,0 0,-1-1,0-1,4-6,-11 11,1 1,1 0,-2 0,1-1,0 0,-1 0,0 0,-1 0,0-1,0 1,0-1,0 0,-1 0,0 0,-1 0,0 0,0-1,0 1,-1 0,0 0,0-1,-1 1,0 0,0 0,-1-1,0 1,-1 0,1 4,0 1,0 0,-1 0,1 0,-1 0,0 0,1 0,-1 1,0-1,0 1,0 0,0 0,0 0,0 1,0-1,-1 1,1-1,0 1,0 0,0 0,0 0,-1 1,1-1,0 1,0 0,0 0,0 0,0 0,0 0,-1 1,-84 53,71-42,0 1,0 1,1 0,1 2,1-1,0 2,2 0,0 0,0 1,2 1,0 0,2 0,0 1,1 0,1 0,1 1,-1 13,7-29,-1-1,1 1,0-1,1 1,-1-1,1 0,0 0,1 0,-1 0,1 0,0 0,0 0,0-1,1 0,-1 1,1-1,0-1,0 1,1 0,-1-1,1 0,0 0,0-1,0 1,0-1,0 0,0 0,1-1,-1 1,0-1,1 0,-1-1,1 1,0-1,-1-1,1 1,-1-1,1 1,-1-2,1 1,3-2,25-7,0-1,0-2,-1-2,-1-1,0-1,-1-2,-1 0,-1-3,-1 0,-1-2,-1-1,-1-1,9-13,-12 17,-1-1,-1-1,-1-1,-1 0,-1-1,-2-1,1-4,-15 29,1 0,-1-1,1 0,-1 1,0-1,0 0,0 0,0 0,-1 0,1 1,-1-1,0 0,0 0,0 0,0 0,0 0,-1 0,1 0,-1 0,0 0,0 0,0 1,0-1,0 0,0 1,-1-1,0 1,1-1,-1 1,0 0,0 0,0 0,0 0,-1 0,1 0,0 0,-1 1,0-1,1 1,-1 0,0 0,1 0,-1 0,0 0,0 1,0-1,0 1,0-1,0 1,0 0,0 1,0-1,0 0,1 1,-1 0,-3 0,-3 3,1 0,-1 0,1 1,0 0,0 1,1-1,0 1,0 1,0 0,0 0,1 0,0 0,1 1,0 0,0 1,-2 5,7-12,-1 1,1 0,0 0,0 0,0 0,0-1,0 1,1 0,-1 0,1 0,0-1,0 1,0 0,0-1,0 1,1-1,-1 1,1-1,-1 1,1-1,0 0,0 0,0 0,0 0,0 0,1-1,-1 1,1-1,-1 1,1-1,-1 0,1 0,0 0,-1 0,1-1,0 1,0-1,0 1,-1-1,1 0,0 0,0 0,0-1,0 1,0-1,-1 1,1-1,0 0,-1 0,1 0,0-1,0 1,143-30,-143 30,0 1,0-1,0 1,0 0,0 0,0 0,0 0,0 1,0-1,0 1,0 0,0 0,0 0,0 0,0 0,-1 0,1 1,0 0,-1-1,1 1,-1 0,0 0,0 0,0 1,0-1,0 0,0 1,0-1,-1 1,1 0,-1-1,0 1,0 0,0 0,0 0,0 0,-1 0,0 0,1 0,-1 0,0 0,0 0,0 0,-1 0,1 0,-1 0,-1 3,-3 25,-3 62,8-90,1 0,0-1,0 1,0-1,0 1,0-1,0 1,1-1,-1 0,1 1,-1-1,1 0,0 0,0 0,0 0,0-1,0 1,0-1,1 1,-1-1,1 0,-1 0,1 0,-1 0,1 0,-1 0,1-1,0 1,-1-1,1 0,0 0,2 0,11-1,0-1,0-1,0-1,-1 0,1-1,-1 0,0-1,0-1,-1-1,0 0,7-6,10-3,0 0,-2-2,0-1,-1-1,-1-1,-1-2,-2 0,0-2,-1 0,-2-2,1-2,6-39,-28 67,0 1,0-1,0 0,0 1,0-1,0 0,-1 0,1 1,0-1,-1 1,1-1,-1 0,0 1,0-1,1 1,-1-1,0 1,0 0,0-1,-1 1,1 0,0 0,0 0,-1 0,1 0,0 0,-1 0,1 0,-1 0,1 1,-1-1,0 0,1 1,-1 0,0-1,1 1,-1 0,0 0,1 0,-1 0,-1 0,-9 2,0 0,0 0,1 1,-1 1,1 0,0 1,0 0,0 0,1 1,0 1,0 0,0 0,1 1,0 0,1 0,-1 1,1 2,-10 7,1 2,0 0,2 1,1 1,0 0,2 0,0 2,2-1,-5 19,11-30,1-1,0 1,0 0,2 0,0 0,0 0,1 0,0 0,1 0,0 0,1 0,1 0,0-1,0 1,1-1,0 1,1-1,1-1,0 1,0-1,6 7,-1-6,1 1,0-2,1 0,0 0,0-1,1-1,0 0,1-1,0-1,0 0,0-1,1-1,-1 0,1-1,0-1,0 0,0-1,0-1,1 0,-1-1,0-1,0-1,0 0,-1-1,1-1,0 0,9-1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09.43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110 173,'-7'18,"2"1,0-1,1 2,1-1,0 0,2 1,0-1,2 8,-2-12,-10 160,-23 103,34-277,-4 10,2 0,-1 1,2 0,-1 0,2-1,0 1,0 0,1 0,0 0,1-1,0 1,1-1,1 1,0-1,0 0,3 4,-1-10,1-1,-1 0,1-1,0 1,0-1,0-1,0 1,0-1,1-1,-1 1,1-1,-1 0,1-1,-1 0,1 0,0-1,-1 0,1 0,-1-1,18 1,-2 0,229 10,-147 3,1-4,0-6,34-5,7 1,314 1,-187-25,176 24,-202-24,1 14,16-7,-16-8,602 28,193-1,-1041 1,1-1,-1 0,0 1,0-1,0 0,0-1,0 1,0 0,0-1,0 0,0 1,0-1,0 0,-1-1,1 1,0 0,0-1,-1 0,1 1,-1-1,0 0,1-1,-1 1,0 0,0 0,0-1,-1 1,1-1,-1 0,1 1,-1-1,0 0,0 0,0 0,0 0,0 0,-3-225,-10 53,-23-18,23-31,12 221,0 0,0 1,-1-1,0 0,1 1,-1-1,0 1,0-1,-1 1,1-1,0 1,-1 0,1 0,-1 0,0 0,0 0,0 0,0 0,0 0,0 1,0-1,0 1,-1 0,1 0,-1-1,1 2,-1-1,1 0,-1 0,-1 0,-88-1,71 3,-100 4,0-6,-65-10,-42-5,-210 13,228 5,-1109-2,1002 28,17-17,191 1,-1-4,0-5,-28-7,-16 2,-26-9,162 7,0 0,-1 1,0 1,1 0,-1 2,0 0,1 1,-1 1,-10 3,-197 15,28 24,95-48,-7 1,-44 47,132-42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1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1,'-20'24,"0"-1,-1 0,-2-2,0 0,-1-2,-19 12,29-21,-212 138,224-147,0 0,0 0,1 0,-1 0,0 0,1 0,-1 1,1-1,0 1,-1-1,1 1,0-1,0 1,0 0,0-1,0 1,0 0,0 0,1 0,-1 0,1 0,-1 0,1 0,0 0,0 0,0 0,0 0,0 0,0 0,0 0,1 0,-1 0,1 0,0-1,-1 1,1 0,0 0,0 0,0-1,0 1,0 0,1-1,-1 1,0-1,1 1,-1-1,1 0,0 0,-1 0,1 0,0 0,0 0,-1 0,2 0,239 108,-111-31,-109-65,-3-3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72,'-6'-71,"5"71,0 1,0-1,-1 1,1-1,0 1,0 0,0-1,0 1,0 0,0 0,0 0,0 0,0 0,0 0,0 0,1 0,-1 0,0 0,1 1,-1-1,1 0,-1 0,1 1,0-1,0 0,-1 1,1-1,0 0,0 1,0-1,0 0,1 1,-1-1,0 0,1 1,-32 257,1 55,31-187,5-142,1 0,0 1,1-1,1 1,0 1,1 0,7-7,-11 12,6-6,1 1,0 0,1 1,0 1,1 0,0 1,0 0,1 2,1 0,-1 0,17-4,-29 11,0 0,0 0,0 1,0-1,0 1,1 0,-1 0,0 0,0 0,0 1,0 0,0 0,0 0,0 0,0 1,0-1,0 1,-1 0,1 0,-1 0,1 1,-1-1,0 1,0 0,0 0,0 0,0 0,-1 0,0 1,1-1,-1 1,0 0,-1-1,1 1,-1 0,0 0,0 0,0 0,0 0,-1 1,1-1,-1 0,0 3,2 4,-1-1,0 1,0-1,-1 1,0-1,-1 1,0 0,-1-1,0 0,-1 1,0-1,0 0,-1 0,0-1,-1 1,0-1,-1 0,0 0,0-1,-1 1,0-1,0-1,-1 1,-2 0,-3 0,0-2,-1 1,1-2,-1 0,-1-1,1 0,0-1,-1 0,0-2,1 1,-1-2,0 0,0-1,0 0,1-1,-1-1,1 0,-1-1,-6-3,19 6,0 0,0 0,0 1,0-1,0 0,0-1,0 1,1 0,-1 0,0-1,1 1,-1-1,1 0,-1 1,1-1,0 0,0 0,-1 0,1 0,1 0,-1 0,0 0,0 0,1 0,-1 0,1 0,0-1,0 1,0 0,0 0,0 0,0-1,0 1,1 0,-1 0,1 0,-1 0,1 0,0 0,0 0,0 0,0 0,0 0,1 0,-1 0,1 1,-1-1,1 1,1-2,14-15</inkml:trace>
  <inkml:trace contextRef="#ctx0" brushRef="#br0" timeOffset="323.489">838 523,'-16'19,"1"1,0 1,2 0,0 1,1 0,1 1,2 0,0 0,1 1,2 1,-3 13,9-34,0 0,0 0,0 0,1 0,-1 0,1 0,0 0,0-1,0 1,0 0,1 0,0-1,0 1,0-1,0 0,0 1,1-1,-1 0,1 0,0-1,0 1,0 0,0-1,0 0,0 0,1 0,-1 0,1 0,0-1,-1 1,1-1,0 0,0 0,0-1,0 1,0-1,0 0,0 0,0 0,0 0,0-1,-1 0,1 0,0 0,0 0,0 0,1-1,10-5,0-1,-1 0,0 0,0-1,-1-1,0-1,0 0,-1 0,-1-1,0-1,-1 0,7-10,-14 20,-1 0,1-1,0 0,-1 1,0-1,0 0,0 0,0 0,0 0,-1-1,0 1,0 0,0-1,-1 1,1 0,-1-1,0 1,0-1,-1 1,1-1,-1 1,0 0,0-1,0 1,-1 0,0 0,1 0,-1 0,-1 0,1 0,-1 1,1-1,-1 1,0-1,0 1,-1 0,1 0,-1 1,1-1,-1 1,0-1,0 1,0 1,0-1,0 0,-1 1,-83-4,62 12</inkml:trace>
  <inkml:trace contextRef="#ctx0" brushRef="#br0" timeOffset="573.348">1600 552,'-24'38,"-17"23,-3 5,8-3,4-13,7-10,9-7,2-9,3-9</inkml:trace>
  <inkml:trace contextRef="#ctx0" brushRef="#br0" timeOffset="819.538">1290 496,'19'33,"21"26,8 3,1-5,-3-7,-5-7,-4-11,-4-6,-3-3,-1 0,-1-4,-6-6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20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5,'-14'-2,"-1"1,0 0,0 1,1 0,-1 1,0 1,0 0,1 1,0 1,-1 0,1 1,1 1,-1 0,1 1,0 0,0 1,-2 3,12-11,1 1,0 0,-1 0,1 0,0 0,0 1,0-1,0 1,0-1,0 1,0 0,1 0,-1 0,0 0,1 0,0 0,-1 0,1 0,0 0,0 1,0-1,1 0,-1 1,0-1,1 1,0-1,-1 1,1-1,0 1,0-1,1 1,-1-1,0 1,1-1,-1 0,1 1,0-1,0 1,0-1,0 0,0 0,1 0,-1 0,1 0,-1 0,2 1,7 5,0 0,1-1,0-1,1 0,-1 0,1-1,0 0,0-1,1-1,7 2,67 25,-84-29,0-1,0 2,0-1,-1 0,1 0,0 1,0 0,-1-1,1 1,-1 0,1 0,-1 1,0-1,0 0,0 1,0-1,0 1,-1 0,1-1,-1 1,0 0,1 0,-1 0,-1 0,1 0,0 0,-1 0,0 1,1-1,-1 0,0 0,-1 0,1 0,-1 0,1 1,-1-1,0 0,0 0,0 0,0-1,-1 1,1 0,-1 0,0-1,0 1,0-1,0 1,0-1,-2 2,-12 9,0-1,0 0,-1-2,-1 0,0 0,0-2,-1 0,1-1,-2-1,0-1,-5-1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2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1,'-13'29,"-2"1,1 1,1 0,2 1,1 1,2-1,-1 13,8-42,0 0,0 0,0 0,0 0,1 0,-1 0,1 0,0 0,-1 0,2 1,-1-1,0 0,1 0,-1 0,1 0,0 0,0 0,0 0,0 0,1 0,-1-1,1 1,-1 0,1-1,0 1,0-1,0 0,1 1,-1-1,1 0,-1 0,1-1,-1 1,1-1,0 1,0-1,0 0,0 0,0 0,0 0,2 0,6-5,0 0,0 0,0-1,-1-1,0 0,0 0,-1-1,0 0,0-1,0 1,-1-2,0 1,-1-1,0-1,5-8,-8 12,0 0,0 0,0-1,-1 0,0 0,-1 0,1 0,-1 0,-1 0,1-1,-1 1,-1 0,1-1,-1 1,-1-1,1 1,-1-1,-1 1,1 0,-1 0,0-1,-1 1,0 1,0-1,0 0,-1 1,0-1,0 1,0 0,-1 1,0-1,-1 1,-2-3,-14-4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19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1,'-20'93,"4"2,5-1,0 74,24-84,-12-82,0-1,0 1,0 0,1 0,-1-1,0 1,1-1,-1 1,1-1,-1 0,1 1,-1-1,1 0,0 0,0 0,0 0,0-1,-1 1,1 0,0-1,0 1,0-1,0 0,0 0,0 0,1 0,-1 0,0 0,0 0,0 0,0-1,0 1,0-1,-1 0,1 0,0 0,0 1,0-2,0 1,10-7,0-1,0 0,-1 0,-1-2,1 1,-2-1,1-1,-2 1,1-2,-2 1,1-1,-2 0,1-3,9-12,74-162,-23 77,-97 240,21-76,2 0,3 1,2 0,2-1,3 7,-2 32,0-32,-3 0,-2-1,-3 1,-3-1,-2-1,-16 46,27-100,-3 15,-1 0,-1-1,-1 0,0 0,-1 0,0-1,-2 0,1-1,-2 0,0-1,-5 4,16-16,-1 0,0 0,0 0,0 0,1 0,-1 0,0 0,0-1,0 1,-1 0,1-1,0 1,0-1,0 1,0-1,0 1,-1-1,1 0,0 0,0 1,-1-1,1 0,0 0,0 0,-1-1,1 1,0 0,0 0,-1-1,1 1,0 0,0-1,0 0,0 1,0-1,0 1,-1-1,2 0,-1 0,0 0,0 0,0 0,0 0,0 0,1 0,-1 0,0 0,1 0,-13-63,20 19,2 0,2 1,1 0,3 1,1 1,3 0,1 1,2 1,24-33,-15 24,-20 31</inkml:trace>
  <inkml:trace contextRef="#ctx0" brushRef="#br0" timeOffset="383.17">510 594,'10'-4,"0"1,0 0,0 0,0 1,1 1,-1 0,1 0,-1 1,1 0,-1 1,0 0,1 0,8 4,-18-5,1 1,0 0,-1 0,1 0,-1 0,1 0,-1 0,0 0,0 0,1 1,-1-1,0 0,0 1,0-1,0 1,0-1,-1 1,1 0,0-1,-1 1,1 0,-1-1,0 1,1 0,-1 0,0-1,0 1,0 0,0 0,-1-1,1 1,0 0,-1-1,1 1,-1 0,1-1,-1 2,-35 62,30-56,1-1,-26 52,31-59,0 1,0-1,0 1,0-1,0 0,0 1,0-1,0 0,1 1,-1-1,1 1,-1-1,1 0,-1 0,1 1,-1-1,1 0,0 0,0 0,0 0,0 0,0 0,0 0,0 0,0 0,0 0,0-1,0 1,1 0,-1-1,0 1,0-1,1 1,-1-1,0 0,1 1,-1-1,1 0,-1 0,0 0,1 0,-1 0,1 0,-1-1,0 1,1 0,13-1,0-1,0 0,0-1,0 0,0-1,-1-1,13-5,-16 5,15-4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17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1 179,'21'151,"-15"-74,-5-48,2 0,0 0,2 0,1 0,8 19,-14-46,0 0,1 0,-1 0,1 0,-1 0,1 0,0-1,0 1,0 0,0 0,0-1,0 1,0-1,1 1,-1-1,0 1,1-1,-1 0,1 1,0-1,-1 0,1 0,0 0,0-1,0 1,0 0,-1-1,1 1,0-1,0 1,0-1,0 0,0 0,0 0,0 0,0 0,0-1,0 1,0-1,0 1,0-1,0 1,0-1,0 0,-1 0,1 0,0 0,-1 0,1-1,-1 1,1 0,-1-1,1 1,-1-1,0 1,0-1,1-1,11-14,-1-1,0-1,-2 0,0 0,-1-1,-1 0,-1-1,3-14,2 1,124-327,-115 326,-26 106,-29 383,23-125,1-210,10-85,-2-1,-1 0,-2 1,-1-1,-1-1,-2 1,-1-2,-2 1,-1-1,-4 4,-24 10,40-44,0 0,0-1,0 1,0 0,0-1,0 1,0-1,0 1,0-1,0 0,-1 1,1-1,0 0,0 0,0 0,0 0,-1 0,1 0,0 0,0 0,0-1,0 1,-1 0,1-1,0 1,0-1,0 1,0-1,0 1,0-1,0 0,0 1,0-1,0 0,1 0,-1 0,0 0,0 0,1 0,-1 0,1 0,-1 0,1 0,-1 0,1 0,0 0,-1 0,1-1,-4-14,1 0,0 0,2 0,-1-1,2 1,0 0,1 0,2-9,1-5,1 0,1 1,1-1,2 1,0 1,3 0,0 0,1 1,3-1,-5 10</inkml:trace>
  <inkml:trace contextRef="#ctx0" brushRef="#br0" timeOffset="284.019">706 546,'-10'38,"-3"18,1 4,2-3,4-12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26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246 6,'-54'84,"3"2,-25 60,17 19,57-159,1 0,0 0,0 1,1-1,0 0,0 0,0 1,1-1,0 0,0 0,1 0,-1 1,1-1,1-1,-1 1,1 0,0-1,0 1,1-1,0 0,-1 0,2 0,-1-1,0 1,1-1,1 0,5 1,-1-1,2 0,-1-1,0 0,1-1,-1 0,1-1,-1 0,1-1,0 0,-1-1,1 0,0-1,-1 0,0-1,1 0,-1-1,4-2,-3 2,1-1,-1-1,0 0,0 0,0-2,-1 1,0-1,-1-1,0 0,0 0,-1-1,0 0,-1-1,0 0,0 0,5-12,-2 2,0-1,-1 0,-2 0,0 0,-1-1,-2-1,0 1,-1-1,-2 0,0 1,-1-1,-2 0,0 0,-3-4,3 21,-1 0,0 0,-1 0,0 0,0 1,0-1,-1 1,0 0,0 0,-1 0,1 0,-1 1,-1-1,1 2,-1-1,1 0,-2 1,1 0,0 1,-1-1,1 1,-1 0,0 1,0 0,0 0,0 0,-1 1,-3 0,-20-3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22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232 537,'-2'1,"0"0,0 0,1 1,-1-1,1 1,-1-1,1 1,0 0,0-1,0 1,0 0,0 0,0 0,0 0,0 0,1 0,-1 0,1 0,-1 0,1 0,0 0,0 0,0 0,0 2,9 137,1-69,-7-31,2 0,2-1,1 0,2 0,2-1,13 28,-24-64,0-1,0 1,0-1,0 0,1 0,-1 1,0-1,1 0,0 0,-1 0,1 0,0-1,0 1,0 0,0-1,1 0,-1 1,0-1,1 0,-1 0,0 0,1 0,-1-1,1 1,-1-1,1 1,0-1,-1 0,1 0,-1 0,1 0,0-1,-1 1,1-1,-1 1,1-1,-1 0,0 0,1 0,-1 0,0-1,1 1,-1-1,0 1,0-1,0 0,0 0,15-14,-2-1,0-1,-1 0,0-1,-2 0,0-1,-1 0,-2-1,0 0,18-32,58-118,-85 172,0-1,0 1,0-1,0 0,0 1,0-1,1 1,-1-1,0 0,0 1,1-1,-1 0,0 1,0-1,1 0,-1 1,0-1,1 0,-1 0,0 0,1 1,-1-1,0 0,1 0,-1 0,1 0,-1 1,0-1,1 0,-1 0,1 0,-1 0,1 0,-1 0,0 0,1 0,-1 0,1 0,-1-1,0 1,1 0,-1 0,1 0,-1 0,0-1,1 1,-1 0,0 0,1-1,-1 1,0 0,1-1,-1 1,0 0,0-1,1 1,-1 0,0-1,0 1,0 0,0-1,1 1,-1-1,0 1,0 0,0-1,0 1,0-1,0 1,0-1,9 40,-8-31,10 69,-10-61,0 0,1 0,1 0,1 0,0 0,0-1,2 1,0-1,1 0,0-1,2 0,3 5,-10-16,1 0,0-1,0 1,0-1,0 0,0 0,0 0,1 0,-1-1,1 1,-1-1,1 0,-1 0,1 0,0-1,-1 1,1-1,0 0,-1 0,1 0,0-1,0 1,-1-1,1 0,0 0,-1 0,1 0,-1-1,0 1,1-1,-1 0,0 0,0 0,0 0,0-1,0 1,-1-1,1 0,-1 0,0 0,0 0,0 0,0 0,0 0,1-4,19-39,-2-1,-2-1,-2 0,-2-1,-3-1,4-33,21-243,-18 292,-10 33</inkml:trace>
  <inkml:trace contextRef="#ctx0" brushRef="#br0" timeOffset="280.592">1276 819,'-5'39,"3"26,3 8,0-5,0-13</inkml:trace>
  <inkml:trace contextRef="#ctx0" brushRef="#br0" timeOffset="887.031">1444 960,'303'-26,"-225"10,-78 14,0-1,0 1,0-1,-1 0,0 1,1-1,-1 1,0-1,0 1,0 0,0-1,-1 1,1 0,-1 0,1 0,-1 0,0 0,0 0,0 0,0 1,0-1,0 0,0 1,-1 0,1 0,0 0,-1 0,1 0,-3-1,3 0,1 0,-1 0,0 0,-1 0,1 1,0-1,0 1,-1-1,1 1,-1 0,1 0,-1 0,1 0,-1 0,0 0,1 1,-1-1,0 1,0 0,1 0,-1 0,0 0,0 0,0 1,1-1,-1 1,0 0,1 0,-1 0,1 0,-1 0,1 0,-1 1,1-1,0 1,0 0,0 0,0 0,0 0,0 0,0 0,1 0,-1 0,1 1,-1-1,0 2,-9 197,-15-99,26-102,1 0,0 0,-1-1,1 1,-1 0,1 0,-1 0,1 0,-1 0,1 0,-1 0,1 0,-1 1,1-1,-1 0,1 0,-1 0,1 0,-1 1,1-1,-1 0,1 1,-1-1,1 0,-1 1,0-1,1 0,-1 1,0-1,1 1,-1-1,0 1,0-1,1 1,-1-1,0 1,0-1,0 1,0-1,1 1,-1-1,0 1,0-1,0 1,0-1,0 1,0-1,0 1,-1-1,1 1,0-1,0 1,0-1,-1 1,1-1,0 1,0-1,-1 1,1-1,0 1,-1-1,1 0,0 1,-1-1,1 0,36-29,-32 25,133-150,-105 103,-23 28</inkml:trace>
  <inkml:trace contextRef="#ctx0" brushRef="#br0" timeOffset="1252.901">1953 876,'83'2,"-82"-1,1 0,0-1,0 1,0 0,-1 0,1 0,0 0,-1 0,1 1,-1-1,1 0,-1 1,0-1,0 1,1 0,-1-1,0 1,0 0,-1 0,1-1,0 1,-1 0,1 0,-1 0,1 0,-1 0,0 0,0 0,0 0,0 0,0 0,0 0,-1 0,1 0,0-1,-1 1,0 0,0 0,1 0,-2 0,-72 154,74-154,-1 0,1 0,0 0,0 0,-1 0,2 0,-1 0,0 0,0 0,1 0,-1 0,1 0,-1 0,1 0,0 0,0 0,0-1,0 1,0 0,0 0,0-1,0 1,1-1,-1 0,1 1,-1-1,1 0,0 0,-1 0,1 0,0 0,0 0,0 0,-1 0,1-1,0 1,0-1,0 0,0 1,2-1,82-8,-32-21,-35 12</inkml:trace>
  <inkml:trace contextRef="#ctx0" brushRef="#br0" timeOffset="1549.643">2207 29,'42'41,"-1"2,-2 2,-3 1,-1 2,-2 1,1 9,-18-32,-1 1,0 1,-2 0,-2 1,0 0,-2 1,-2 0,0 0,-2 1,-1 0,-2 0,-1 0,-1 0,-1 0,-2 0,-2-1,0 1,-2-1,-2 0,-5 12,-3 3,-3-1,-1-1,-2 0,-2-2,-2-1,-2-1,-28 29,33-44</inkml:trace>
  <inkml:trace contextRef="#ctx0" brushRef="#br0" timeOffset="2065.318">259 0,'-38'63,"2"2,3 1,3 2,3 1,3 1,3 1,3 4,9-46,2 1,1-1,2 1,1 0,1 0,1 0,2 0,1 0,1 0,2 0,1-1,1 1,2-1,1-1,10 21,-5-22,1-1,2-1,0 0,2-2,1 0,0-1,2-1,0-1,1-1,2-1,24 13,-21-14</inkml:trace>
  <inkml:trace contextRef="#ctx0" brushRef="#br0" timeOffset="2868.884">2856 1157,'-9'7,"-9"5,0 1,1 0,1 1,0 1,1 0,0 1,2 1,0 0,1 1,0 1,1 0,10-18,1 0,-1 0,0 0,0 0,1 0,-1 1,1-1,-1 0,1 0,-1 0,1 0,0 1,0-1,-1 0,1 0,0 1,0-1,0 0,0 0,1 0,-1 1,0-1,0 0,1 0,-1 0,1 1,-1-1,1 0,-1 0,1 0,0 0,-1 0,1 0,0 0,0 0,0 0,0-1,0 1,0 0,0 0,0-1,0 1,0-1,0 1,1-1,-1 1,0-1,0 0,0 0,1 1,-1-1,0 0,0 0,1 0,-1 0,0-1,0 1,0 0,1 0,-1-1,0 1,1-1,14-8,1 0,-1-1,-1-1,0-1,-1 0,0-1,0 0,6-10,48-43,-65 64,2-4,1 1,-1 0,1 1,0 0,1-1,-1 2,1-1,-1 1,1 0,0 0,0 1,0 0,0 1,1-1,0 1,-5 3,0 0,0 0,0 0,0 0,-1 1,1-1,-1 1,0-1,0 1,1 0,-2 0,1 0,0 0,-1 1,1-1,-1 0,0 1,0-1,-1 0,1 1,-1-1,1 1,-1-1,0 1,0-1,-1 1,1-1,-1 1,0 3,0-2,-32 275,6-60,21-177,-2 0,-2-1,-2 0,-1-1,-15 29,26-66,0 0,0 0,-1 0,0-1,0 1,0 0,0-1,0 0,-1 0,1 0,-1 0,0-1,0 1,0-1,0 0,0 0,-1 0,3-2,0 1,0-1,0 1,1-1,-1 0,0 0,0 0,0 0,0 0,0-1,0 1,0 0,0-1,0 0,0 1,1-1,-1 0,0 0,0 0,1 0,-1 0,1 0,-1-1,1 1,-1 0,1-1,0 1,0-1,-1 1,1-1,0 0,1 0,-1 1,0-1,0 0,1 0,-1 0,1 0,0 0,-1 0,-7-28,1 0,1-1,1 0,2 0,1 0,1-1,2 1,2 0,3-19,0 19</inkml:trace>
  <inkml:trace contextRef="#ctx0" brushRef="#br0" timeOffset="3432.203">3562 339,'-57'51,"-2"-3,-1-2,-3-3,-40 19,100-60,1-1,-1-1,1 1,0 0,0 0,0-1,0 1,0 1,0-1,0 0,0 0,1 1,-1-1,0 1,1-1,-1 1,1 0,0 0,-1-1,1 1,0 0,0 0,0 0,0 0,1 1,-1-1,1 0,-1 0,1 0,0 1,-1-1,1 0,0 0,1 1,-1-1,0 0,1 2,83 45,-26-22,215 165,-200-147,-55-34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2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767 452,'51'-63,"-50"62,-1 1,1-1,-1 1,0-1,0 1,1-1,-1 1,0-1,0 1,0-1,1 1,-1-1,0 0,0 1,0-1,0 1,0-1,0 1,0-1,0 0,0 1,-1-1,1 1,0-1,0 1,0-1,-1 1,1-1,0 1,-1-1,1 1,0-1,-1 1,1-1,0 1,-1 0,1-1,-1 1,1 0,-1-1,1 1,-1 0,1 0,-1-1,0 1,1 0,-1 0,1 0,-1 0,1 0,-1 0,0 0,1 0,-1 0,1 0,-1 0,1 0,-1 0,1 0,-1 0,0 1,1-1,-1 0,-39 11,-432 192,213-116,228-72,32-15,-1 0,0 0,1 0,-1 0,1 0,-1 0,0 0,1 0,-1 0,1 0,-1 0,0 0,1 0,-1 1,1-1,-1 0,0 0,1 0,-1 1,0-1,1 0,-1 0,0 1,1-1,-1 0,0 1,0-1,1 0,-1 1,0-1,0 0,0 1,1-1,-1 1,0-1,0 0,0 1,0-1,0 1,0-1,0 1,0-1,0 0,0 1,0-1,0 1,0-1,0 0,0 1,-1-1,1 1,0-1,0 0,0 1,-1-1,1 0,0 1,0-1,-1 0,1 1,0-1,-1 0,1 0,0 1,-1-1,1 0,0 0,-1 1,137 21,-103-17,-22-5,-1 1,0 0,0 1,0 0,0 1,0 0,0 0,0 1,-1 0,0 1,0 0,0 0,-1 1,5 4,-11-4,0 0,-1 0,1 0,-1 0,-1 0,1 0,-1 1,0-1,0 0,-1 0,0 1,0-1,0 0,-1 0,0 0,0 0,0-1,-1 1,0 0,0-1,0 0,-1 0,0 0,0 0,0 0,-1-1,-221 297,220-295,0 0,1 0,0 1,0 0,1 0,-1 0,2 1,-1-1,1 1,0 0,1 0,-1 0,2 1,-1-1,1 0,1 1,-1-1,1 0,1 1,0-1,0 1,3-5,1 0,-1 0,1 0,0-1,1 0,-1 0,0 0,1-1,0 0,-1 0,1 0,0-1,0 1,0-2,0 1,0-1,0 1,0-2,0 1,0-1,0 0,0 0,4-1,1 0,-1-1,1 1,-1-2,0 1,0-1,0-1,0 0,-1 0,0-1,0 0,0-1,-1 0,0 0,0-1,-1 1,0-2,0 1,-1-1,0 0,3-7,9-17,-3-1,0 0,-2-1,-2 0,2-15,-4 15</inkml:trace>
  <inkml:trace contextRef="#ctx0" brushRef="#br0" timeOffset="236.073">344 1,'-22'101,"4"1,5 1,2 28,9-99,-18 404,19 39,3-291,-3-158,2 0,1-1,1 1,2-1,0 0,2 2,4 4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3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0,'-10'18,"0"0,2 0,0 1,1 0,1 0,1 1,0 0,-1 20,3-25,2 1,-1 0,2 1,0-1,1 0,1 0,0 0,1-1,2 8,-3-18,-1 0,1 0,0 0,0 0,0 0,1 0,0-1,0 1,0-1,0 0,1 0,0 0,0 0,0-1,0 0,0 1,1-1,-1-1,1 1,0-1,0 0,0 0,0 0,0 0,0-1,0 0,1 0,-1-1,4 1,6-4,1-1,-1 0,0-1,-1-1,1 0,-1-1,0-1,-1 0,0 0,0-2,-1 1,0-2,0 0,-1 0,-1-1,0 0,2-5,20-16,102-140,-134 174,0-1,0 1,0-1,0 0,1 1,-1-1,0 0,0 1,1-1,-1 1,0-1,0 0,1 0,-1 1,0-1,1 0,-1 1,1-1,-1 0,0 0,1 0,-1 0,1 1,-1-1,0 0,1 0,-1 0,1 0,-1 0,1 0,-1 0,1 0,-1 0,0 0,1 0,-1 0,1-1,-1 1,1 0,-1 0,0 0,1 0,-1-1,0 1,1 0,-1 0,0-1,1 1,-1 0,0-1,1 1,-1 0,0-1,0 1,1-1,-1 1,0 0,0-1,0 1,0-1,0 1,1-1,-1 44,0-35,0-2,9 148,-7-146,-1 1,1-2,0 1,1 0,0 0,0-1,1 1,0-1,0 0,0 0,1-1,0 1,0-1,1 0,0-1,0 1,5 2,-4-5,1-1,-1-1,1 1,0-1,-1-1,1 1,0-2,-1 1,1-1,0 0,-1 0,1-1,-1 0,1 0,-1-1,0 0,0 0,0-1,0 1,-1-2,0 1,0-1,0 0,0 0,-1-1,5-5,-2 5,0-2,-1 1,0-1,-1 0,1 0,-1-1,-1 1,0-1,0-1,-1 1,0-1,-1 0,0 0,0 0,-1 0,0 0,-1 0,0-1,-1 1,0-1,-1 1,0 0,0-1,-1 1,0 0,-1 0,0 0,-1 1,0-1,-1 1,0-1,-3-3,-9-6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34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1,'-15'6,"0"1,0 1,1 1,0 0,1 1,0 0,0 1,1 0,0 1,1 0,-6 10,16-18,1-1,0 1,-1-1,1 1,0 0,1-1,-1 1,1-1,-1 1,1-1,0 1,1-1,-1 1,0-1,1 0,0 0,0 0,0 0,0 0,0 0,1 0,-1-1,1 1,-1-1,1 0,0 0,0 0,0 0,0 0,1 0,-1-1,0 0,1 0,-1 0,1 0,1 0,20 13,-12-5,-1-1,0 2,-1 0,1 0,-2 1,0 0,0 1,6 9,-14-18,1 1,-1 0,0 0,0 1,-1-1,1 0,-1 1,0-1,0 1,0-1,-1 1,1-1,-1 1,0-1,0 1,-1 0,0-1,1 1,-2-1,1 0,0 1,-1-1,0 0,0 0,0 0,0 0,-1 0,1 0,-1-1,-2 3,-2 0,0 0,0 0,-1 0,0-1,0-1,0 1,-1-1,1 0,-1-1,0 0,0-1,-9 2,-2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33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26 134,'-12'127,"7"-108,2 1,0 0,1-1,1 1,1 0,1 0,1-1,0 1,2 0,0-1,3 7,-3-20,0 1,0-1,1 0,-1 0,1-1,1 0,-1 1,1-2,0 1,0-1,0 1,0-2,1 1,0-1,0 0,0 0,0-1,0 0,0 0,1-1,-1 0,0 0,1-1,-1 1,1-2,-1 1,1-1,-1 0,0-1,1 0,-1 0,0 0,0-1,0 0,-1-1,1 1,-1-1,0-1,5-3,139-152,-148 158,-1 1,1-1,-1 1,1 0,0-1,0 1,-1 0,1 0,0 0,0 0,0 0,0 1,0-1,0 1,1-1,-1 1,0 0,0-1,0 1,0 0,0 1,1-1,-1 0,0 1,0-1,0 1,0-1,0 1,0 0,0 0,0 0,0 0,-1 0,1 1,0-1,-1 0,1 1,-1-1,1 1,-1 0,0-1,1 1,-1 0,1 2,2 0,1-1,-1 1,1-1,1 0,-1 0,0 0,1-1,-1 0,1 0,-1 0,1-1,0 1,0-2,0 1,0 0,0-1,0 0,0-1,0 1,-1-1,1 0,0-1,0 0,-1 1,1-2,-1 1,1-1,-1 1,0-1,0-1,0 1,0-1,-1 0,0 0,1 0,-2-1,1 0,9-5,-1-2,-1 0,0 0,-1-1,0 0,-1-1,0 0,-1-1,-1 0,0 0,-1 0,-1-1,0 0,-1 0,-1 0,1-14,-2 24,-2 1,1-1,0 0,-1 0,0 1,-1-1,1 0,-1 0,0 1,0-1,-1 1,0-1,0 1,0-1,-1 1,1 0,-1 0,0 0,-1 1,1-1,-1 1,0-1,-3-2,5 7,1-1,0 1,-1 0,1 0,0-1,-1 1,1 0,0 0,-1 0,1 0,0 0,-1 1,1-1,0 0,0 0,-1 1,1-1,0 1,0 0,-1-1,1 1,0 0,0-1,0 1,0 0,0 0,0 0,0 0,0 0,1 0,-1 0,0 0,1 1,-1-1,0 0,1 0,0 0,-1 1,1-1,0 0,-1 1,1-1,0 0,0 1,-8 63,8-63,0 24</inkml:trace>
  <inkml:trace contextRef="#ctx0" brushRef="#br0" timeOffset="412.873">1410 77,'-22'-2,"0"0,0 2,0 0,0 2,0 0,0 2,1 0,0 2,-1 0,2 1,-1 1,1 1,0 1,1 0,-5 5,17-9,0 0,1 1,0-1,0 1,0 0,1 1,0-1,1 1,-1 0,2 0,-1 0,1 1,0 0,0 2,2-7,0-1,1 1,-1 0,1 0,-1-1,1 1,0 0,1 0,-1 0,1-1,-1 1,1 0,0-1,1 1,-1-1,0 1,1-1,0 1,0-1,0 0,0 0,1 0,-1 0,1 0,0-1,-1 1,1-1,0 0,1 0,-1 0,0 0,1 0,-1-1,3 1,1 1,1-1,0 0,0-1,0 0,0 0,0-1,0 0,0 0,0 0,0-1,-1-1,1 1,0-2,0 1,-1-1,1 0,-1 0,3-2,123-88,-104 70,128-110,-156 131,-1 1,1 0,0 0,0 0,0 0,-1 0,1 0,0 0,0 0,1 0,-1 1,0-1,0 0,0 1,0-1,1 0,-1 1,0 0,0-1,1 1,-1 0,0-1,1 1,-1 0,1 0,-1 0,0 0,1 1,-1-1,0 0,1 0,-1 1,0-1,0 1,1-1,-1 1,0 0,0-1,0 1,0 0,0 0,0 0,0 0,0 0,0 0,0 0,0 0,-1 0,1 0,0 0,-1 1,1-1,-1 0,1 1,-1-1,0 0,1 0,-1 1,0-1,0 1,0-1,0 0,5 59,-6-52,1-1,-1 1,1-1,1 1,0 0,0-1,0 1,1-1,0 0,0 1,1-1,0 0,0 0,1-1,0 1,0-1,0 1,1-1,0-1,0 1,1-1,1 2,10 1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5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55,'0'-3,"-1"1,1-1,-1 1,0-1,1 1,-1 0,0-1,0 1,-1 0,1 0,0 0,-1 0,0 0,1 0,-1 0,0 1,0-1,0 0,0 1,0 0,0-1,0 1,0 0,-1 0,1 0,0 0,-1 1,1-1,-1 1,-1-1,-77-1,52 7,0 2,1 1,0 1,0 2,-24 13,49-22,0 0,1 0,-1 0,1 0,-1 1,1-1,0 1,0 0,0-1,1 1,-1 0,1 0,-1 0,1 1,0-1,0 0,0 0,1 1,-1-1,1 0,0 1,0-1,0 0,0 1,0-1,1 0,-1 1,1-1,0 0,0 0,1 0,-1 0,0 0,1 0,0 0,0 0,0 0,0-1,0 1,0-1,1 0,-1 1,1-1,0 0,0 0,-1-1,1 1,0-1,1 1,0-1,211 88,-213-88,0 0,1 0,-1 0,0 1,0-1,0 0,0 1,-1 0,1-1,0 1,-1 0,1 0,-1 0,1 0,-1 0,0 0,0 0,0 0,0 1,0-1,-1 0,1 1,-1-1,1 0,-1 1,0-1,0 1,0-1,0 0,-1 1,1-1,0 0,-1 1,0-1,1 0,-1 1,0-1,-1 2,-67 64,51-57,-1-2,0 0,0-1,0-1,-1 0,0-2,-1 0,1-2,-1 0,0-1,0-1,0-1,-9-2,28 2,1 1,0-1,0 0,0 0,0 1,-1-1,1 0,0 0,0-1,0 1,0 0,-1 0,1 0,0-1,0 1,0-1,0 1,0-1,0 1,0-1,0 0,0 1,0-1,0 0,0 0,0 0,1 1,-1-1,0 0,1 0,-1 0,0 0,1 0,-1-1,1 1,0 0,-1 0,1 0,0 0,0 0,0-1,-1 1,1 0,1 0,-1 0,0-1,0 1,0 0,0 0,1-1,12-12,2 1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3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0,'22'127,"-14"222,-10-224,2 199,0-335</inkml:trace>
  <inkml:trace contextRef="#ctx0" brushRef="#br0" timeOffset="288.429">395 226,'-297'270,"291"-264,2-5,1 1,0 0,0 0,0 0,0 0,1 1,-1-1,0 1,1-1,0 1,-1 0,1 0,0 0,1 0,-1 0,0 1,1-1,0 0,0 1,0-1,0 1,1-1,-1 1,1 0,0-1,0 1,0-1,0 1,1 0,-1-1,1 1,0-1,0 1,1-1,8 6,0-1,1 0,0 0,1-1,0-1,0 0,0 0,11 2,65 36,52 64,-125-97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31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45,'-24'43,"1"0,3 2,1 0,3 1,1 0,-5 37,18-79,1 0,0 0,0 0,0 1,0-1,1 0,-1 1,1-1,0 1,0-1,1 0,-1 1,1-1,0 0,1 1,-1-1,1 0,-1 0,1 0,0 0,1 0,-1-1,1 1,-1-1,1 1,0-1,0 0,1 0,-1 0,1-1,-1 1,1-1,0 0,0 0,0 0,0 0,0-1,0 0,1 1,2-4,0 1,0-1,0 0,-1 0,1-1,-1 0,1 0,-1 0,0-1,0 0,-1 0,1-1,-1 0,0 0,0 0,0 0,-1-1,3-4,5-2,0-2,0 0,-1 0,-1-1,0-1,-1 0,-1 0,0 0,-1-1,-1-1,-1 1,0-1,-1 1,-1-1,-1 0,-1-1,0 1,-1 0,-1-1,1 15,0-1,0 1,-1-1,0 1,1-1,-2 1,1-1,0 1,-1 0,0 0,0 0,0 0,-1 0,1 0,-1 1,0-1,0 1,0 0,0 0,-1 0,1 0,-1 0,0 1,1-1,-1 1,0 0,-1 1,1-1,0 1,-1-1,1 1,0 0,-1 1,1-1,-1 1,1 0,-1 0,1 1,-1-1,1 1,-1 0,1 0,-1 0,-14 11</inkml:trace>
  <inkml:trace contextRef="#ctx0" brushRef="#br0" timeOffset="301.289">483 441,'-9'-5,"-4"-11,1-8,7-4,4-3,8-5,2-1,-1 0,4 2,0 3,2 1,-1 1,2 6,-1 2,1 1,3 2,-1 6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36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0,'-5'38,"-6"33,-2 8,2 0,3-7,2-13,3-10,1-10,2-6,0-4,5-6,2-4,0 1,-1-3</inkml:trace>
  <inkml:trace contextRef="#ctx0" brushRef="#br0" timeOffset="236.738">1 339,'38'-14,"28"-6,6 2,2 3,-8 5,-10 3,-10 4,-7 1,-6 2,-9 1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3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190 338,'-9'19,"0"0,2 1,0 0,1 0,1 1,1-1,1 1,0 0,2 18,-30 242,31-272,-1 1,-1-1,1 0,-1 1,-1-1,0 0,0 0,-1-1,0 1,0-1,-1 1,-1 0,4-8,1 0,-1 0,1 0,-1 0,1-1,-1 1,0 0,1-1,-1 1,0-1,0 0,1 0,-1 1,0-1,0 0,0-1,1 1,-1 0,0 0,0-1,1 1,-1-1,0 0,1 1,-1-1,1 0,-1 0,1 0,-1 0,1 0,-1 0,1 0,0-1,0 1,-1 0,1-1,0 1,1-1,-1 1,0-1,0 0,0 1,1-1,-1 0,1 1,0-1,-1 0,1 0,0 1,0-1,0 0,0 0,0 0,1 1,-1-1,0 0,1 0,1-27,2 0,0 0,2 0,1 1,2 0,1 0,2-3,25-62,5 1,41-67,53-40,-128 187,1 0,0 1,0 1,1 0,1 0,-1 0,2 2,-1-1,1 2,0-1,1 2,0-1,0 2,6-2,-17 6,1 0,-1 0,1 1,-1-1,1 1,-1-1,1 1,-1 0,1 0,0 1,-1-1,1 0,-1 1,1-1,-1 1,1 0,-1 0,1 0,-1 0,0 0,0 1,1-1,-1 1,0-1,0 1,-1 0,1 0,0 0,0 0,-1 0,0 0,1 0,-1 1,0-1,0 0,0 1,0-1,0 1,-1-1,1 3,0 5,0-1,0 1,-1 0,0-1,-1 1,0-1,-1 1,0-1,0 1,-3 5,-6 12,-1 0,-1-1,-2-1,0 0,-1-1,-2-1,-1 0,0-1,-1-2,-2 0,0-1,-1 0,-1-2,0-2,-16 8,40-22,-1 0,0 0,0 0,0 0,0-1,0 1,0 0,0-1,0 1,0 0,0-1,0 1,-1-1,1 0,0 1,0-1,0 0,-1 0,1 0,0 0,0 0,0 0,-1 0,1 0,0 0,0-1,-1 1,1 0,0-1,0 1,0-1,0 0,0 1,0-1,0 0,0 1,0-1,0 0,0 0,0 0,1 0,-2 0,9-10</inkml:trace>
  <inkml:trace contextRef="#ctx0" brushRef="#br0" timeOffset="456.897">867 141,'-10'23,"1"0,1 0,1 1,1 1,1-1,2 1,0-1,1 1,2 0,1 6,-1-26,0 0,1-1,0 1,0-1,0 1,0-1,1 0,0 1,-1-1,2 0,-1 0,0 0,1 0,0-1,0 1,0-1,0 1,1-1,-1 0,1-1,0 1,-1 0,1-1,1 0,-1 0,0 0,0-1,1 1,-1-1,1 0,-1 0,1-1,-1 1,1-1,0 0,2 0,8-2,0-1,0 0,-1 0,1-1,-1-1,1-1,-1 0,-1-1,0 0,0-1,0-1,-1 0,0 0,0-1,-1-1,-1 0,0 0,0-1,-2-1,1 1,-1-1,-1-1,2-5,-3 10,0-1,-1 1,-1-1,0 0,0 0,-1-1,0 1,0-1,-2 0,1 0,-1 1,-1-1,0 0,0 0,-1 0,-1 0,0 1,-4-9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46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0,'0'676,"-33"-461,86-280,-13 23,2 1,1 2,2 3,2 1,1 2,1 3,7-1,35-1,-89 32,0 0,0 0,0-1,0 1,0 0,0 1,1-1,-1 0,0 1,0-1,0 1,0 0,0-1,0 1,0 0,0 0,-1 0,1 1,0-1,-1 0,1 1,0-1,-1 1,0-1,1 1,-1 0,0 0,0-1,0 1,0 0,0 0,0 0,-1 0,1 0,-1 0,1 0,-1 1,0-1,0 0,0 0,0 0,0 0,-2 13,0 0,-1-1,-1 1,0-1,-1 0,0 0,-1-1,-1 0,0 0,-1 0,0-1,-1 0,0 0,-1-1,0-1,-2 1,0 3,-1 0,-1-1,0-1,-1 0,0-1,-1 0,0-1,-1-1,0-1,-1 0,1-1,-1-1,0-1,-1-1,-1 0,-4-1</inkml:trace>
  <inkml:trace contextRef="#ctx0" brushRef="#br0" timeOffset="348.782">711 592,'-3'14,"1"-1,0 0,0 1,2 0,-1-1,2 1,0-1,1 1,0-1,1 1,0-1,1 0,0 0,1 0,1-1,0 0,1 0,0 0,6 6,-9-15,0 0,0 0,1 0,-1-1,0 0,1 0,-1 0,1-1,0 1,0-1,0 0,-1 0,1-1,0 0,0 0,0 0,0 0,0-1,0 1,0-1,-1-1,1 1,0-1,-1 1,1-1,-1-1,1 1,-1-1,0 1,3-4,108-105,-111 107,0 1,0-1,0 0,-1 0,1 0,-1 0,0-1,0 1,-1-1,1 0,-1 0,0 0,0 0,-1 0,0 0,0-1,0 1,0 0,-1-1,0 1,0 0,0-1,-1 1,0 0,0-1,0 1,-1 0,1 0,-1 0,0 0,-1 0,1 0,-1 1,0-1,0 1,-1 0,1 0,-1 0,0 0,-4-2,-2 3,-1 1,1 0,-1 1,0 0,1 1,-1 0,0 1,0 0,1 1,-1 0,1 1,0 0,-1 0,1 1,0 0,1 1,-1 0,1 1,0 0,1 0,-5 4,-14 8</inkml:trace>
  <inkml:trace contextRef="#ctx0" brushRef="#br0" timeOffset="669.866">1502 480,'-29'29,"-14"19,0 6,3-6,7-7,11-5,3-4,0-2,4-7</inkml:trace>
  <inkml:trace contextRef="#ctx0" brushRef="#br0" timeOffset="920.385">1191 424,'24'33,"27"31,10 4,-1-4,-6-9,-12-9,-8-12,-5-7,-3-3,-6-1,-1-5,-5 0,2 2,-4-4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4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57,'0'1,"0"-1,1 1,-1-1,0 1,0-1,1 1,-1-1,0 0,1 1,-1-1,1 1,-1-1,0 0,1 1,-1-1,1 0,-1 1,1-1,-1 0,1 0,-1 0,1 1,-1-1,1 0,0 0,-1 0,1 0,-1 0,1 0,-1 0,1 0,-1 0,1 0,0 0,-1-1,1 1,-1 0,1 0,-1 0,1-1,-1 1,1 0,-1-1,0 1,1 0,-1-1,1 1,-1-1,0 1,1-1,-1 1,0 0,1-1,-1 1,0-1,0 1,0-1,5 53,-5-52,-29 354,0-18,30-69,-1-278</inkml:trace>
  <inkml:trace contextRef="#ctx0" brushRef="#br0" timeOffset="270.99">1 707,'33'-5,"31"-6,14-2,-2-3,-4 1,-9-1,-11 1,-9-1,-8 2,-4 4,-8-2,-3 2,-5-3,0 1,-2-2,1 1,-2 3</inkml:trace>
  <inkml:trace contextRef="#ctx0" brushRef="#br0" timeOffset="701.444">791 1,'-22'325,"16"193,6-509,19 76,-18-83,0 0,0 0,0 0,0 0,1 0,-1 0,1 0,-1 0,1 0,0-1,0 1,-1-1,1 1,0-1,0 0,1 0,-1 0,0 0,0 0,1 0,-1 0,0-1,1 1,-1-1,0 0,1 0,-1 0,1 0,-1 0,0 0,1-1,-1 1,0-1,1 0,16-7,-1-1,0 0,0-2,-1 0,-1-1,0-1,0 0,-1-1,-1-1,0-1,68-59,-60 58,-13 9,0 0,0 1,1 0,0 0,0 1,0 0,1 1,0 1,0 0,3-1,-12 5,0-1,0 1,-1 0,1 0,0 0,0 1,-1-1,1 0,0 0,0 1,-1-1,1 1,-1 0,1 0,0-1,-1 1,1 0,-1 0,0 0,1 0,-1 1,0-1,1 0,-1 1,0-1,0 0,0 1,-1-1,1 1,0 0,0-1,-1 1,1 0,-1-1,1 1,-1 1,6 73,-6-52,0-19,0-1,1 0,-1 1,1-1,0 0,0 1,1-1,-1 0,1 0,0 0,0 0,0-1,0 1,1 0,0-1,0 0,1 1,12 9</inkml:trace>
  <inkml:trace contextRef="#ctx0" brushRef="#br0" timeOffset="1021.919">1468 876,'30'-1,"0"-2,0-2,0 0,-1-2,0-2,-1 0,1-2,-2 0,0-3,12-7,-30 16,1-1,-1 0,-1-1,1 0,-1 0,0-1,-1 0,0 0,0-1,-1 1,0-2,-1 1,1-1,-2 1,1-2,-1-2,-3 11,0 0,-1-1,0 1,1 0,-1-1,0 1,0 0,0 0,-1-1,1 1,0 0,-1 0,0-1,1 1,-1 0,0 0,0 0,0 0,0 0,-1 0,1 0,-1 1,1-1,-1 0,1 1,-1-1,0 1,0-1,0 1,0 0,0 0,0 0,0 0,0 0,0 0,0 1,0-1,-2 1,-86 6,79-1,0 0,0 1,0 1,1 0,0 0,1 0,-1 2,1-1,1 1,0 0,0 1,0 0,2 0,-1 0,1 1,1 0,0 0,0 1,1 0,1-1,0 1,0 0,1 1,1-1,0 0,1 11,0-17,1-1,0 1,0 0,0-1,1 1,0-1,0 1,0-1,1 0,0 0,0 0,0 0,1 0,-1-1,1 1,0-1,0 0,1 0,-1-1,1 1,0-1,0 0,0 0,4 1,5 1,0 0,0 0,0-2,0 1,0-2,1 0,-1-1,1 0,4-1,6-1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39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1863 481,'-8'12,"1"2,1-1,0 1,0 0,1 0,1 0,1 1,0-1,1 1,0 0,1 0,1 0,0 0,1 0,1 0,2 11,-3-23,0-1,0 1,0 0,0 0,1-1,-1 1,1-1,-1 1,1-1,0 0,0 0,0 0,0 0,1 0,-1 0,0 0,1-1,-1 1,1-1,0 1,-1-1,1 0,0 0,0-1,0 1,0-1,-1 1,1-1,0 0,0 0,0 0,0 0,0-1,0 1,0-1,0 1,0-1,-1 0,1 0,0-1,-1 1,1-1,106-73,-98 64,-1 0,-1-1,-1 0,1-1,-2 0,0 0,0 0,-1-1,-1-1,-3 10,0 1,-1-1,0 1,1-1,-2 0,1 0,-1 1,1-1,-1 0,-1 1,1-1,-1 0,0 0,0 1,0-1,0 1,-1-1,0 1,0-1,0 1,0 0,-1 0,0 0,0 1,0-1,0 0,0 1,-1 0,1 0,-1 0,-2 0,0 1,0 1,0-1,0 1,0 0,0 0,-1 1,1 0,0 0,0 0,0 1,0 0,0 0,0 1,0-1,0 1,0 0,0 1,0 0,-19 7</inkml:trace>
  <inkml:trace contextRef="#ctx0" brushRef="#br0" timeOffset="-1302.054">56 621,'-9'39,"-4"22,1 5,2-3,3-9,3-12</inkml:trace>
  <inkml:trace contextRef="#ctx0" brushRef="#br0" timeOffset="-1131.023">56 29,'0'0</inkml:trace>
  <inkml:trace contextRef="#ctx0" brushRef="#br0" timeOffset="-769.035">282 1074,'121'-306,"-85"249,-35 57,0 0,0 1,1-1,-1 1,0-1,-1 1,1-1,0 1,0 0,0-1,0 1,0 0,-1 0,1 0,0-1,0 1,-1 0,1 0,-1 0,1 0,-1 0,0 0,1 0,-1 1,0-1,1 0,-1 0,0 0,0 0,0 0,0 0,0 0,0 1,-1-1,1 0,0 0,0 0,-1 1,1-1,-1 5,0 0,0 1,1-1,0 0,1 1,-1-1,1 0,0 0,1 0,-1 0,1 0,0 0,1 0,-1 0,1-1,1 1,-1-1,1 0,0 0,0 0,0 0,0-1,1 0,0 0,0 0,0 0,0-1,1 0,-1 0,1 0,0-1,0 0,0 0,0 0,0-1,0 0,6 0,3-6,-1 0,0-2,0 1,0-2,-1 0,0 0,-1-2,0 1,0-2,-1 1,0-1,-1-1,-1 0,5-8,-5 10,66-84,-58 73</inkml:trace>
  <inkml:trace contextRef="#ctx0" brushRef="#br0" timeOffset="-505.71">1270 1,'10'38,"3"37,-1 15,-2 2,-3-10,-3-9,-2-12,4-7,0-8,0-7,-2-5,-1-4,-1-2,-2-1,1 0,-1-1,-1-3</inkml:trace>
  <inkml:trace contextRef="#ctx0" brushRef="#br0" timeOffset="-265.473">1073 508,'38'0,"23"0,5 0,-3 0,-9 5,-12 2</inkml:trace>
  <inkml:trace contextRef="#ctx0" brushRef="#br0" timeOffset="3929.187">1354 508,'0'-4,"5"-3,2 6,4 3,5 0,5 1,3-1,3 0,1-1,1-5,1-2,-1 0,-5 1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6:07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1 325,'68'17,"-17"-14,-1-3,1-2,0-2,0-3,-1-1,3-4,-19 6,505-103,-256 55,431-65,-534 102,-145 10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6:14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2,2-7,4-4,0-7,-1-3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20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28,'0'1,"0"-1,0 1,0-1,-1 1,1-1,0 1,-1-1,1 1,0-1,-1 0,1 1,0-1,-1 1,1-1,-1 0,1 0,-1 1,1-1,-1 0,1 0,-1 1,1-1,-1 0,1 0,-1 0,1 0,-1 0,0 0,1 0,-1 0,1 0,-1 0,1 0,-1 0,1 0,-1 0,1-1,-1 1,1 0,-1 0,1-1,-1 1,1 0,-1-1,1 1,-1 0,1-1,0 1,-1-1,1 1,0 0,-1-1,1 1,0-1,0 1,-1-1,1 0,-5 53,5-52,29 204,1 80,-5-145,5-54,-29-85,-1 1,1 0,-1-1,1 1,0 0,0-1,-1 1,1-1,0 1,0-1,0 0,0 1,-1-1,1 0,0 0,0 1,0-1,0 0,0 0,0 0,0 0,0 0,-1 0,1 0,0-1,0 1,0 0,0 0,0-1,0 1,-1-1,1 1,0-1,0 1,0-1,-1 1,1-1,0 1,-1-1,1 0,-1 0,1 1,-1-1,1 0,-1 0,1 1,-1-1,0 0,1 0,24-42,1-25,-2 0,-3-1,6-46,-5-26,5 13,-27 128,1 0,-1 0,0 1,0-1,1 0,-1 0,0 1,0-1,1 0,-1 0,0 0,1 0,-1 1,0-1,1 0,-1 0,0 0,1 0,-1 0,0 0,1 0,-1 0,0 0,1 0,-1 0,0 0,1 0,-1 0,0 0,1-1,-1 1,0 0,1 0,-1 0,0 0,0-1,1 1,-1 0,0 0,1 0,-1-1,0 1,0 0,0-1,1 1,-1 0,0 0,0-1,0 1,0 0,0-1,0 1,0 0,1-1,-1 1,0 0,0-1,0 1,0 0,0-1,-1 1,1 0,0-1,7 34,-5-21,21 165,2-34,17 53,-42-194,1 0,-1 0,1 0,-1 0,1 0,0 0,0 0,0 0,0 0,0 0,0-1,0 1,1 0,-1-1,0 1,1-1,0 1,-1-1,1 0,0 1,0-1,-1 0,1 0,0-1,0 1,0 0,0-1,0 1,1-1,-1 1,0-1,0 0,0 0,0 0,0 0,0 0,0-1,0 1,1-1,-1 1,0-1,0 0,0 0,-1 0,1 0,0 0,0 0,0 0,-1-1,1 1,-1 0,1-1,-1 0,0 1,1-1,12-20,-2 0,0 0,-1-1,-2-1,0 1,-1-2,3-7,95-267,-48 70,-57 220,-9 27,5-12,-6 13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41,'-1'9,"1"1,0 0,1 0,0 0,1 0,0-1,0 1,1 0,0-1,1 0,0 0,0 0,1 0,0-1,0 0,1 0,0 0,1 0,0-1,0 0,0-1,1 0,0 0,0 0,1-1,0 0,6 2,-5-8,1 0,-1-1,1 0,-1-1,0 0,0 0,0-1,0-1,-1 1,1-2,-1 1,-1-1,1 0,-1-1,0 0,0-1,-1 1,0-1,4-6,-2 5,0 0,0 0,-1-1,0 0,-1 0,0-1,-1 0,0 0,-1-1,0 0,0 0,1-10,-6 3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2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1,'-17'227,"-13"-28,26-143,9-50</inkml:trace>
  <inkml:trace contextRef="#ctx0" brushRef="#br0" timeOffset="769.959">222 256,'21'5,"0"-1,1-1,-1-1,1-1,0-1,0 0,-1-2,20-4,58-1,-44 1,-77-16,-83-40,103 62,1-1,-1 1,1 0,-1 0,1 0,0 0,-1 0,1 0,-1 1,1-1,-1 0,1 1,0-1,-1 1,1-1,0 1,0 0,-1-1,1 1,0 0,0 0,0 0,0 0,0 0,0 0,0 0,0 1,0-1,1 0,-1 0,0 1,1-1,-1 0,1 1,0-1,-1 1,1-1,0 0,0 1,0-1,0 1,-5 69,5-62,4 194,-4-203,1-1,-1 0,1 1,0-1,-1 1,1-1,0 0,-1 1,1 0,0-1,0 1,0-1,-1 1,1 0,0 0,0-1,0 1,0 0,-1 0,1 0,0 0,0 0,0 0,0 0,0 0,-1 1,1-1,0 0,0 0,0 1,0-1,-1 1,1-1,0 0,-1 1,1-1,0 1,-1 0,1-1,0 1,-1-1,1 1,-1 0,1 0,-1-1,1 1,-1 0,0 0,1 0,-1-1,0 1,0 0,0 0,1 0,-1 0,0-1,0 1,0 0,0 0,-1 1,112-204,-100 183</inkml:trace>
  <inkml:trace contextRef="#ctx0" brushRef="#br0" timeOffset="1268.611">673 58,'6'-4,"0"0,1 1,-1 0,1 0,0 1,0-1,0 2,0-1,0 1,1 0,-1 1,0-1,1 1,3 1,-8-1,-1 0,1 0,-1 0,1 1,0-1,-1 1,1 0,-1 0,1-1,-1 1,1 1,-1-1,0 0,0 1,0-1,1 1,-1 0,-1-1,1 1,0 0,0 0,-1 0,1 1,-1-1,0 0,1 0,-1 1,0-1,-1 1,1-1,0 1,-1-1,1 1,-1 0,0-1,0 1,0 0,0 0,-26 99,-40 1,64-101,1-1,0 0,0 1,0-1,1 0,-1 1,0-1,0 1,1 0,-1-1,1 1,-1 0,1-1,0 1,0 0,-1-1,1 1,0 0,1-1,-1 1,0 0,0-1,1 1,-1 0,1-1,-1 1,1-1,0 1,0-1,0 1,0-1,0 1,0-1,0 0,0 0,0 1,1-1,-1 0,0 0,1 0,-1 0,1-1,-1 1,1 0,-1-1,1 1,0-1,-1 1,1-1,0 0,-1 1,1-1,0 0,0 0,15 0,-1 0,1-1,-1-1,0 0,0-1,0-1,0 0,0-1,6-4,0 0,-3 2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2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1,'56'41,"-53"-38,10 15,-2 0,0 0,-1 1,-1 0,-1 1,-1 0,0 0,-2 1,3 17,9 24,0 4,-2 1,-3 1,-3 1,-3-1,-3 60,-6 51,2-168,-2 0,1 1,-1-1,-1 0,0-1,-1 1,0-1,0 1,-1-2,-4 6,-3 3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26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0,'-31'40,"2"0,2 2,1 1,3 2,1 0,-2 13,7-12,1 0,2 2,3 0,1 0,3 1,2 0,2 1,2-1,3 0,1 1,3-1,1-1,3 1,2-1,2-1,3 1,13 29,4-1,3-2,28 42,-42-78,-4-6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6,'-7'-1,"0"-1,0 1,0 0,0 1,-1 0,1 0,0 0,0 1,0 0,-1 1,1-1,1 1,-1 1,0-1,0 1,1 0,0 1,-1 0,1 0,0 0,1 0,-1 1,1 0,0 0,0 1,1 0,0-1,0 1,-3 5,-22 61,28-70,1 0,-1 0,1 0,-1 0,1 0,0 1,0-1,0 0,1 0,-1 0,0 0,1 0,-1 1,1-1,0 0,0 0,0 0,0 0,0-1,0 1,0 0,0 0,1-1,-1 1,1 0,-1-1,1 0,0 1,0-1,-1 0,1 0,0 0,1 0,3 0,0 0,0-1,0 0,0 0,0-1,-1 0,1 0,0 0,0-1,-1 1,1-1,-1-1,1 1,-1-1,0 0,0 0,0-1,0 1,-1-1,2-1,119-126,-125 130,1 1,-1-1,0 0,0 1,0-1,1 0,-1 1,0-1,1 0,-1 1,0-1,1 1,-1-1,1 0,-1 1,1-1,-1 1,1 0,0-1,-1 1,1-1,-1 1,1 0,0-1,-1 1,1 0,0 0,0 0,-1 0,1-1,0 1,-1 0,1 0,0 0,0 0,-1 1,1-1,0 0,-1 0,1 0,0 0,0 1,-1-1,1 0,-1 1,1-1,0 1,-1-1,1 0,-1 1,1-1,-1 1,1 0,-1-1,1 1,-1-1,0 1,1 0,-1-1,0 1,1 0,-1-1,0 1,0 0,0 0,5 52,-5-48,-3 401,3-390,-1 0,-1-1,0 1,0 0,-2-1,0 0,0 0,-2 0,0-1,0 1,-2-1,0-1,0 1,-1-1,-1-1,0 0,0 0,-2-1,-8 7,19-17,0 0,0 0,0 0,-1 0,1 0,0 0,0 0,-1-1,1 1,-1 0,1-1,-1 1,1-1,-1 1,1-1,-1 0,1 0,-1 0,1 0,-1 0,0 0,1 0,-1 0,1-1,-1 1,1-1,-1 1,1-1,-1 1,1-1,0 0,-1 0,1 0,0 1,0-1,0-1,-1 1,1 0,0 0,0 0,1 0,-1-1,0 1,0 0,0-1,1 1,-1-1,1 1,-1-1,1 1,0-1,0 1,-1-1,1 1,0-1,0 0,1 1,-1-1,0 1,0-1,4-18,1-1,0 1,1 0,1 1,1-1,1 1,1 1,0 0,5-5,22-43,-27 45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3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3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0,'5'38,"2"28,-1 6,-1 2,-2-8,-1-10,0-10,-2-7,0-7,0-3,0-2,-1 0,1-11,-5-7,-1-5</inkml:trace>
  <inkml:trace contextRef="#ctx0" brushRef="#br0" timeOffset="688.382">0 254,'52'19,"1"-2,1-2,0-3,13 0,27-15,-107 43,13-39,-1 1,1-1,-1 1,1-1,0 1,0 0,0-1,0 1,0-1,0 1,0-1,0 1,0-1,1 1,-1-1,1 1,-1-1,1 1,-1-1,1 1,0-1,0 0,0 1,0-1,0 0,0 0,0 0,0 0,0 0,0 0,1 0,-1 0,0 0,1-1,-1 1,1 0,-1-1,1 1,-1-1,1 0,-1 1,1-1,-1 0,1 0,-1 0,1 0,0 0,-1 0,1-1,-1 1,1 0,-1-1,1 0,-1 1,0-1,1 0,-1 1,0-1,1 0,0-1,101-90,-101 91,-1 0,1 0,-1-1,1 1,0 1,0-1,0 0,-1 0,1 1,0-1,0 1,0-1,0 1,0 0,0 0,0 0,0 0,0 0,0 0,0 0,0 1,0-1,0 1,0-1,-1 1,1 0,0 0,0 0,-1 0,1 0,0 0,-1 0,1 1,-1-1,0 0,1 1,-1 0,0-1,1 2,37 76,-35-68,107 207,-94-187,-1 0,-2 2,-1-1,-2 2,-1-1,-2 2,-1-1,-2 3,-4-29,-1 0,-1 0,1-1,-1 1,0 0,-1 0,0-1,0 1,-1-1,0 1,0-1,-1 0,0 0,0-1,0 1,-1-1,0 0,0 0,-1-1,0 1,0-1,0 0,0-1,-1 0,0 0,0 0,0-1,0 1,0-2,-1 1,1-1,-1 0,0-1,0 0,0 0,6-1,0 0,-1 0,1 0,-1 0,1 0,0-1,-1 1,1-1,0 0,-1 1,1-1,0 0,0 0,0-1,0 1,0 0,0-1,0 1,0-1,0 1,1-1,-1 0,1 0,-1 0,1 0,0 0,0 0,0 0,0 0,0-1,0 1,0 0,1-1,-1 1,1 0,0-1,0 1,0-1,0 1,0-1,21-96,-4 70,2 2,1 0,1 1,1 1,1 1,1 1,1 1,8-4,-17 12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3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0,'-1'19,"1"-1,0 1,1 0,1-1,1 0,1 1,1-1,0-1,1 1,1-1,0 0,4 5,-10-20,0 0,0-1,0 1,1 0,-1-1,0 1,1-1,-1 1,1-1,-1 0,1 0,-1 0,1 0,0 0,0 0,-1 0,1 0,0-1,0 1,0-1,0 1,0-1,0 0,0 0,0 0,0 0,0 0,0 0,0 0,0-1,0 1,0-1,0 1,-1-1,1 0,0 0,0 0,-1 0,1 0,0 0,-1 0,2-2,50-72,-2-52,-41 106</inkml:trace>
  <inkml:trace contextRef="#ctx0" brushRef="#br0" timeOffset="184.373">369 28,'0'34,"5"11,1-3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1 141,'28'277,"-16"-315,-7 15,1 1,1 0,1 0,0 1,2 0,1 0,0 1,2 1,0 0,1 0,1 1,10-8,-9 12</inkml:trace>
  <inkml:trace contextRef="#ctx0" brushRef="#br0" timeOffset="428.575">509 0,'-18'14,"2"0,0 1,1 1,0 0,1 1,1 0,1 1,1 1,0 0,-2 6,1 32,12-56,0 0,0 0,0 0,0 0,0 0,0 0,0 0,0 0,0 0,0 0,1 1,-1-1,0 0,1 0,-1 0,1 0,-1-1,1 1,0 0,-1 0,1 0,0 0,0-1,-1 1,1 0,0-1,0 1,0 0,0-1,0 1,0-1,0 1,0-1,0 0,0 0,0 1,0-1,0 0,0 0,0 0,0 0,0 0,1 0,-1 0,0 0,0-1,0 1,0 0,0-1,0 1,9-5,-1 0,0-1,-1 0,1 0,-1 0,0-1,-1-1,1 1,-2-1,1-1,-1 1,0-1,-1 0,1-3,7-7,4-11,30-29,-45 60,-1-1,1 1,-1-1,1 1,-1 0,1-1,-1 1,0 0,1 0,-1 0,0 0,0 1,1-1,-1 0,0 0,0 1,0-1,-1 0,1 1,0-1,0 1,-1-1,1 1,-1 0,0-1,1 1,-1-1,0 1,0 0,0-1,0 1,0 0,0-1,0 1,-1 0,1-1,-1 1,1 0,11 133,-5-116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6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30,'28'0,"25"0,7-5,-1-1,-6 0,-7 1,-7 1,-5 2,-4 1,-2 1,0 0,-2 0,-4 5,-1 1,-9 1,-7-2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31,'5'0,"6"0,6 0,5 0,4 0,2 0,1 0,0 0,1 0,-1 0,0-5,0-1,-1-1,0 2,1 2,-1 1,0 0,-5 2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6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2,'-17'-1,"-1"1,1 0,0 2,-1 0,1 0,0 2,0 0,0 1,1 1,0 0,0 2,0-1,1 2,0 0,0 1,1 0,1 1,0 1,0 0,1 1,-8 12,17-21,0 1,1 0,0 0,0 0,0 0,0 0,1 0,0 1,0-1,0 0,1 1,0-1,0 1,0-1,1 0,-1 1,1-1,0 0,1 0,0 1,0-1,0 0,0-1,1 1,-1 0,1-1,0 1,1-1,-1 0,1 0,0 0,0-1,0 1,0-1,1 0,0 0,1 2,1 0,0-1,0 0,0 0,1-1,-1 0,1 0,0-1,0 0,0 0,0-1,0 0,0 0,0-1,1 0,-1 0,0-1,0 0,0-1,0 0,0 0,0 0,5-4,9-7,-4 1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04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51,'-3'1,"0"1,0 0,1 0,-1 0,0 0,1 0,-1 1,1-1,0 1,0-1,0 1,0 0,0 0,0 0,1 0,0 0,-1 1,1-1,0 0,1 1,-55 241,47-203,-19 38,17-105,12 6,0 0,1 0,1 1,1-1,1 1,0 0,1 1,1-1,1 1,5-8,-2 3,0-3,1 1,1 1,1 0,1 1,1 1,1 1,8-8,-24 26,0-1,-1 1,1 0,0 0,0 0,1 0,-1 1,0-1,0 1,1-1,-1 1,1 0,-1 0,1 0,0 0,-1 0,1 0,0 1,0-1,-1 1,1 0,0 0,0 0,0 0,-1 1,1-1,0 1,0-1,-1 1,1 0,-1 0,1 0,0 1,-1-1,0 1,1-1,-1 1,0 0,0 0,0 0,0 0,0 0,0 0,-1 0,1 1,-1-1,0 0,1 1,-1 1,5 16,0 1,-2-1,-1 1,0 0,-2 0,0 0,-1 0,-2 0,0 0,-1 2,-14 57,41-115,-12 6,2-1,1 2,2 0,0 1,19-21,-18 26,78-72,-93 92,0 0,0 1,0-1,0 1,0-1,0 1,0 0,1 0,-1 0,0 0,1 1,-1 0,0-1,1 1,-1 0,0 1,1-1,-1 1,1-1,-1 1,0 0,0 0,0 0,1 1,-1-1,0 1,-1 0,1-1,0 1,0 1,-1-1,1 0,-1 1,0-1,0 1,1 0,2 7,0 1,-1-1,0 0,-1 1,0 0,0 0,-1 0,-1 0,0 0,0 0,-1 0,-1 1,0-1,0 0,-1 2,-1 25,-20 81,24-103,2-7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1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1,'-5'0,"-2"10,1 7,1 6,2 4,0 2,2 1,-4-4,-1-3,0 1,2-5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17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29,'38'0,"28"0,6-5,-3-1,-9 0,-10 1,-8 2,-7 1,-10 1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21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21 114,'-5'210,"-7"-191,8-43,9 5,0 1,2-1,0 1,1 1,0 0,2 0,0 0,1 1,0 1,2 0,-1 1,2 0,0 1,1 0,0 1,0 1,2 0,-1 1,6-1,-20 9,-1 1,0 0,1 0,-1 0,1 1,-1-1,1 0,0 0,-1 1,1-1,0 1,0 0,-1-1,1 1,0 0,0 0,-1 0,1 0,0 0,0 1,-1-1,1 0,0 1,-1-1,1 1,0 0,-1 0,1-1,-1 1,1 0,-1 0,1 0,-1 1,0-1,0 0,1 0,-1 1,0-1,0 1,0-1,-1 1,1-1,0 1,0 0,-1-1,1 1,-1 0,0-1,1 1,-1 0,0 0,0-1,0 2,-1 256,6-204,18-77,12-35,-13 19,1 1,2 2,2 0,0 2,6-3,25-4,-56 40,-1-1,1 0,-1 1,1-1,0 1,-1 0,1-1,0 1,-1 0,1 0,0 0,-1 0,1 1,0-1,-1 0,1 1,0-1,-1 1,1-1,-1 1,1 0,-1 0,1-1,-1 1,0 0,1 0,-1 1,0-1,0 0,0 0,1 1,-2-1,1 0,0 1,0-1,0 1,-1-1,1 1,0 1,3 12,-1 1,0 0,-1 0,-1 1,0-1,-2 0,1 0,-2 0,-1 4,-15 69,20-75</inkml:trace>
  <inkml:trace contextRef="#ctx0" brushRef="#br0" timeOffset="1165.689">1065 1,'-19'4,"0"1,1 1,-1 1,1 0,1 2,0 0,0 1,0 0,2 2,-1 0,-12 12,25-22,0 1,-1-1,1 0,0 1,0 0,1 0,-1 0,1 0,-1 0,1 0,0 1,0-1,0 1,0-1,1 1,0 0,0 0,0 0,0 0,0 0,1 0,0 0,-1 0,1 0,1 0,-1-1,1 1,0 0,-1 0,2 0,-1 0,0 0,1-1,0 1,0-1,0 1,0-1,0 0,1 1,2 1,-2-3,1 0,0 0,0 0,0-1,0 1,0-1,1 0,-1 0,0-1,0 1,1-1,-1 0,0 0,1 0,-1-1,0 1,1-1,-1 0,0 0,0-1,0 1,0-1,1-1,89-53,-82 47,-1 0,0-1,-1 0,0-1,0 0,-1-1,-1 0,0 0,0-1,-2 0,1 0,-2-1,1 1,0-8,-6 20,1 1,-1 0,1 0,-1-1,0 1,1 0,-1-1,0 1,1 0,-1-1,0 1,0-1,1 1,-1 0,0-1,0 1,0-1,0 1,0-1,1 1,-1 0,0-1,0 1,0-1,0 1,0-1,0 1,0-1,-1 1,1-1,0 1,0-1,0 1,0 0,-1-1,1 1,0-1,0 1,-1 0,1-1,0 1,0 0,-1-1,1 1,-1 0,1-1,0 1,-1 0,1 0,-1 0,1-1,0 1,-1 0,1 0,-1 0,1 0,-1 0,1 0,-1 0,1 0,0 0,-1 0,1 0,-1 0,1 0,-22 24,19-15,0-1,1 1,0-1,0 1,1 0,0 0,0 0,1-1,0 1,1 0,0 0,0 0,1 0,0-1,1 1,0-1,0 1,3 4,16 72,-20 164,-29-72,25-154,-2 0,-1 0,0 0,-2 0,-1-1,-9 18,16-35,-2-1,1 0,0 0,-1 0,0 0,0-1,0 1,0-1,-1 0,1 0,-1 0,0 0,0-1,0 1,0-1,0 0,0 0,-1 0,1-1,-1 0,1 0,-1 0,1 0,-3-1,5-2,-1 0,1 0,0 0,0-1,0 1,1-1,-1 0,0 0,1 1,0-1,-1 0,1 0,1 0,-1 0,0 0,1 0,-1-1,1 1,0 0,0 0,0 0,1 0,-1-1,1 1,-1 0,1 0,0 0,0 0,1 0,-1 1,1-1,-1 0,2-1,97-175,-48 97,-38 57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14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 22,'-17'56,"12"-28,1 1,1-1,1 1,2 0,3 26,-3-53,0 1,0-1,0 0,0 1,1-1,-1 0,1 0,0 1,0-1,-1 0,1 0,1 0,-1 0,0 0,0 0,1 0,-1 0,1-1,0 1,-1 0,1-1,0 1,0-1,0 0,0 0,0 0,0 0,0 0,1 0,-1 0,0-1,0 1,1-1,-1 0,0 1,1-1,-1 0,0 0,1-1,-1 1,5-1,-1 0,0-1,0 0,0 0,-1 0,1-1,0 1,-1-1,1-1,-1 1,0-1,0 0,-1 0,5-5,8-14,-1 0,-1-2,-1 0,-1-1,-1 0,-1 0,2-11,-8 22,11-44,-14 128,14 193,-10-186,-2 0,-5 0,-2 0,-4-1,-3 1,-18 64,26-128,-1 11,-2-1,0 0,-1-1,-1 1,-1-1,-1 0,-1-1,-9 13,19-32,-1 1,1-1,-1 0,1 0,-1 0,1 0,-1 0,0 0,0 0,0 0,0 0,0 0,0 0,0 0,0-1,0 1,0 0,0-1,0 1,0-1,0 1,-1-1,1 0,0 1,0-1,-1 0,1 0,0 0,-1 0,1 0,0 0,0 0,-1-1,1 1,0 0,0-1,0 1,-1-1,1 1,0-1,0 1,0-1,0 0,0 0,0 1,0-1,0 0,-23-57,23 38,2 0,1 0,1 0,0 0,1 0,1 1,1 0,7-14,-7 18,0 0,2 0,-1 0,2 1,0 1,1-1,0 1,1 1,0 0,1 1,1 0,-1 0,13-6,21-2,-25 15</inkml:trace>
  <inkml:trace contextRef="#ctx0" brushRef="#br0" timeOffset="17945.206">303 50,'-6'-3,"1"1,0 1,-1-1,1 1,-1-1,1 2,-1-1,0 1,0-1,1 2,-1-1,0 1,1-1,-1 2,1-1,-1 0,1 1,-1 0,1 1,0-1,-1 2,0-2,-6 3,0 0,1 1,-1 0,1 1,0 1,1-1,0 2,0-1,1 1,0 1,0 0,1 0,-4 7,8-11,1 0,0 0,0 0,0 0,0 0,1 1,0-1,0 1,1-1,0 1,0 0,1 0,0-1,0 1,0 0,1 0,0-1,0 1,1 0,0-1,0 1,0-1,1 0,0 0,0 0,3 4,-2-5,0 0,1 0,0-1,-1 1,1-1,1 0,-1-1,1 1,-1-1,1 0,0 0,0-1,1 0,-1 0,0 0,1-1,-1 0,1 0,-1-1,1 0,-1 0,1 0,-1-1,1 0,-1 0,0 0,1-1,-1 0,0-1,0 1,0-1,0 0,-1-1,6-3,0-2,-1-1,1-1,-2 0,1 0,-2-1,1 0,-2 0,0-1,0 0,-1 0,3-12,36-142,-43 260,-15 46,5-98,2 0,1 1,3 0,1 0,4 37,-1 12,-2-71,-2-1,0 0,-1 0,-1-1,-1 1,0-1,-2 0,0 0,-7 13,1-4,7-12,0-1,-1-1,0 1,-1-1,-1-1,0 1,0-2,-3 2,12-12,-1 0,0 0,0 0,0 0,1 0,-1 0,0 0,0 0,0-1,-1 1,1 0,0-1,0 1,0 0,0-1,-1 0,1 1,0-1,0 0,-1 1,1-1,0 0,-1 0,1 0,0 0,0-1,-1 1,1 0,0 0,-1-1,1 1,0-1,0 1,0-1,0 1,-1-1,1 0,0 1,0-1,0 0,0 0,0 0,1 0,-1 0,0 0,0 0,1 0,-1 0,0-1,1 1,-1 0,1 0,0 0,-1-1,-9-73,13 63,1-1,1 1,-1 1,2-1,0 1,0 0,1 0,0 0,1 1,0 0,0 1,1 0,1 0,0 1,0 0,0 1,6-3,-15 9,112-82,-99 72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36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1,'-22'87,"19"-79,1 0,0 0,0 0,1 0,0 0,0 0,1 1,0-1,1 0,0 0,0 0,0 0,1 0,1 0,-1 0,1 0,1-1,-1 1,1-1,0 0,5 5,-4-10,0-1,1-1,-1 1,0-1,1 0,-1 0,1 0,-1-1,0 0,0 0,1 0,-1-1,0 0,0 0,0 0,-1 0,1-1,0 0,-1 0,0 0,1-1,-1 1,-1-1,4-3,3-3,-1 1,0-2,-1 1,0-1,-1 0,0-1,0 1,-2-1,1-1,-1 1,-1-1,0 0,-1 0,-1 0,0 0,0-14,-4 385,15-262,-10-84,0 1,0 0,-2 1,0-1,0 0,-1 0,-1 0,0 1,0-1,-2 2,-4 10,7-17,-1 0,-1-1,1 1,-1-1,0 1,-1-1,0 0,0 0,-1 0,1 0,-1 0,-1-1,0 0,1 0,-2 0,1 0,-1-1,0 0,0 0,0-1,0 1,-6 1,10-5,1-1,-1 1,0-1,1 0,-1 1,1-1,-1 0,0 0,1 0,-1 0,0 0,1-1,-1 1,0 0,1-1,-1 1,1-1,-1 0,1 1,-1-1,1 0,-1 0,1 0,0 0,0 0,-1 0,1-1,0 1,0 0,0 0,0-1,0 1,1-1,-1 1,0-1,1 1,-1-1,1 1,-1-1,1-1,2-67,6 53,2 0,0 0,0 1,2 0,0 1,0 1,2-1,-1 2,2 0,0 1,10-6,-12 7</inkml:trace>
  <inkml:trace contextRef="#ctx0" brushRef="#br0" timeOffset="1044.186">514 283,'6'-4,"1"0,-1 0,1 1,0-1,0 2,1-1,-1 1,0 0,1 0,-1 1,1 0,4 0,-11 1,1 1,0-1,0 1,0 0,-1-1,1 1,0 0,-1 0,1 0,-1 0,1 1,-1-1,0 0,1 0,-1 1,0-1,0 1,0-1,0 1,0 0,0-1,0 1,-1 0,1 0,-1-1,1 1,-1 0,1 0,-1 0,0 0,0 0,0-1,0 1,-1 0,1 0,0 0,-1 0,1 0,-1-1,0 1,1 0,-1-1,0 1,0 0,0-1,0 1,0-1,-1 1,1-1,0 0,-1 0,1 1,-1-1,0 0,-10 13,11-13,-1 0,0 0,0 0,0 0,1 1,-1-1,1 0,-1 1,1 0,0-1,-1 1,1 0,0 0,0-1,0 1,0 0,1 0,-1 0,0 0,1 0,-1 0,1 0,0 1,0-1,0 0,0 0,0 0,0 0,0 0,1 0,-1 0,1 0,0 0,0 0,-1 0,1 0,0 0,0 0,1 0,-1-1,0 1,1 0,-1-1,1 1,1 0,1-1,-1 1,1-1,-1 0,1 0,0 0,-1 0,1-1,0 0,-1 1,1-1,0-1,0 1,-1 0,1-1,0 0,-1 0,1 0,-1 0,1-1,13-6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1:49.9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599 988,'33'-18,"0"2,1 1,1 1,0 2,1 1,0 2,0 2,1 1,0 2,3 2,142-23,132-5,569 30,284 0,-970 28,29-17,-173-2,1-4,-1-1,1-3,5-2,-22 0,161 29,56-16,-188-2,1-3,1-3,-1-3,26-4,26 1,106 13,-207-8,-1-1,1-1,-1 0,1-1,-1-1,1-1,-1-1,1 0,-6 1,90-7,-101 8,1 0,-1 0,0-1,1 1,-1 0,0-1,0 1,0-1,0 1,0-1,0 0,-1 1,1-1,0 0,-1 1,1-1,-1 0,0 0,0 0,1 0,-1 1,0-1,0 0,-1 0,1 0,0 0,-1 1,1-1,-1 0,0 0,1 1,-1-1,0 0,0 1,0-1,0 1,0-1,-1 0,0-3,-6-24,1 0,1 0,2-1,1 0,2 0,0 1,2-1,3-8,-2-42,-2-231,1 308,-1 0,0 0,1 0,-1 0,0 0,-1 0,1 0,0 0,-1 0,0 0,1 0,-1 0,0 0,-1 0,1 1,0-1,-1 0,0 1,1-1,-1 1,0 0,0-1,-1 1,1 0,0 0,-1 0,1 1,-1-1,0 0,1 1,-1 0,0 0,0 0,0 0,0 0,0 0,-207 3,-489-1,282-30,84 4,-348 22,395-14,55 7,66 8,-5-25,-196 26,168 30,57-17,-56 23,-29-14,0 7,161-18,0-4,0-2,-1-3,-14-4,-31 1,-199 2,140 28,150-27,16-2,1 1,-1 0,0-1,1 1,-1 0,1 1,-1-1,0 1,1-1,-1 1,1 0,0 1,-1-1,1 0,0 1,0 0,-1 0,2 0,-1 0,0 0,0 1,1-1,-1 1,1 0,0-1,-1 2,-6 25,0 1,2 0,2 1,1-1,1 1,1 0,2 0,1 0,2 7,-1 40,21 91,-20-164,0 0,1 0,0-1,0 1,0-1,0 0,1 0,0 0,0 0,0-1,0 0,0 0,1 0,-1-1,1 0,0 0,-1 0,1-1,0 1,0-2,0 1,0-1,0 1,1-2,-1 1,0-1,0 0,0 0,-1 0,1-1,2-1,24 1,112-12,-109 7,1 2,0 1,1 1,-1 3,0 0,1 3,25 19,-49-11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25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1 517,'25'2,"0"0,0-2,0-1,0 0,0-2,0-1,-1-1,0-1,0-1,0-2,0 0,-2-1,1-1,7-6,-21 11,-1-1,0 1,0-1,0-1,-1 0,0 0,-1 0,0-1,0 1,-1-2,0 1,0 0,-1-1,0 0,-1 0,0 0,-1-1,0 1,-1 0,0-1,0 0,-1 1,-1-1,1 0,-2 6,1 0,0 1,-1-1,0 1,0 0,0 0,-1 0,0 0,1 0,-1 0,0 0,-1 1,1 0,-1 0,1 0,-1 0,0 0,0 1,0-1,-1 1,1 0,-1 1,1-1,-1 1,1 0,-1 0,0 0,1 0,-1 1,0 0,0 0,1 0,-1 1,0-1,1 1,-1 1,0-1,1 0,-1 1,1 0,0 0,0 0,-1 1,-10 6,0 1,1 0,1 1,0 0,0 1,1 0,0 1,1 1,1 0,0 0,1 1,1 0,0 1,1 0,0 0,2 0,0 1,0 0,2 0,0 0,1 0,1 4,1-13,0-1,1 1,-1-1,2 1,-1-1,1 0,1 1,-1-1,1 0,0 0,1-1,-1 1,1-1,1 0,-1 0,1 0,0 0,0-1,1 0,0 0,0 0,0-1,0 0,1 0,-1-1,1 1,2-1,4 2,0-1,0 0,0-1,1 0,-1-1,1-1,-1 0,1-1,0 0,-1-1,1-1,-1 0,1-1,10-3,8-5,0-2,0-1,-1-1,-1-1,-1-2,0-1,-2-1,0-2,-1-1,-1 0,-2-2,0-1,-1-1,-2 0,-1-2,-1 0,-2-1,0-1,-3-1,0 0,1-11,-12 40,-1-1,0 0,0 1,-1-1,1 0,-1 0,1 1,-1-1,0 0,-1 0,1 0,-1 1,1-1,-1 0,0 0,0 1,-1-1,1 1,-1-1,0 1,0 0,0 0,0-1,-1 1,1 1,-1-1,0 0,1 1,-1-1,-1 1,1 0,0 0,0 0,-1 0,1 1,-1-1,1 1,-1 0,0 0,0 1,-1-1,-7 2,-1 0,1 1,0 1,0 0,0 1,0 0,1 0,-1 1,1 1,1 0,-1 1,1 0,0 0,0 1,1 0,-4 6,7-9,0 0,1 0,0 0,0 1,0 0,1 0,0 0,0 0,1 1,-1 0,2 0,-1 0,1 0,0 0,0 0,1 0,0 1,0-1,0 1,1 1,3-5,0-1,-1 0,1 0,0 0,1 0,-1 0,1 0,-1-1,1 0,0 0,-1 0,1 0,0 0,1-1,-1 0,0 0,0 0,0 0,1-1,-1 1,0-1,1 0,-1 0,0-1,1 0,-1 1,1-2,5 2,43-2,-1-2,1-2,-1-3,46-14,-97 22,1-1,0 1,0 0,0 0,0 0,0 0,0 1,0-1,0 1,0-1,0 1,0 0,0-1,0 1,1 0,-1 0,0 1,0-1,0 0,0 1,0-1,0 1,0 0,0-1,0 1,0 0,0 0,0 1,-1-1,1 0,0 1,-1-1,1 1,-1-1,1 1,-1-1,0 1,0 0,0 0,0 0,0 0,0 0,0 0,-1 0,1 0,-1 0,1 0,-1 0,0 2,-43 150,42-149,0 0,0 0,0 0,1 0,0 0,0 0,0 1,0-1,1 0,0 0,0 0,0 0,1-1,-1 1,1 0,0 0,1-1,-1 1,1-1,0 0,0 0,0 0,1 0,-1-1,1 1,0-1,0 0,0 0,0 0,1 0,2 0,7 5,1-1,0 0,0-2,0 1,1-2,0 0,0-1,0-1,8 1,-9-3,1-1,-1 0,0-1,1-1,-1 0,0-1,-1-1,1 0,-1-1,0 0,0-2,-1 1,0-1,0-1,7-7,3-3,-1-2,0-1,-1 0,-2-1,0-2,-2 0,6-12,-18 28,0 0,-1 0,0 0,0-1,-1 1,0-1,-1 0,0 0,-1 0,0 0,-1-8,0 14,0 1,0-1,-1 1,0-1,1 0,-2 1,1 0,0-1,-1 1,1 0,-1-1,0 1,0 0,0 0,0 1,-1-1,1 0,-1 1,0-1,0 1,1 0,-1 0,-1 0,1 0,0 1,0-1,-1 1,1 0,-1 0,1 0,-1 0,1 1,-4-1,-3 1,0-1,0 2,0-1,0 1,0 1,0 0,1 0,-1 1,1 0,-1 1,1 0,0 0,1 1,-1 0,1 1,0 0,0 0,0 0,-2 4,-6 6,1 1,0 0,1 1,1 1,0 0,2 0,0 1,1 2,4-10,0 0,0 0,2 0,-1 1,2 0,0 0,0 0,1 0,1 0,0 1,1-1,0 0,1 0,1 1,0-1,0 0,2 0,-1 0,2-1,0 1,0-1,1 0,0-1,1 1,1-1,0-1,0 1,1-1,0-1,1 0,0 0,0-1,1 0,0 0,1-2,5 4,91 24,-80-27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2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28,'-53'332,"21"205,8-271,23-260,1-4,-1 0,0 1,1-1,0 1,0 0,0-1,0 1,0-1,0 1,1-1,-1 1,1-1,-1 1,1-1,0 0,0 1,0-1,1 0,-1 0,0 0,1 0,1 2,9 1</inkml:trace>
  <inkml:trace contextRef="#ctx0" brushRef="#br0" timeOffset="369.885">622 0,'-28'82,"4"1,4 1,3 1,4 1,4 0,4 0,3 0,4 13,1-73,1-1,1 0,1 0,1 0,1-1,2 0,0-1,6 9,-5-25,-14-35,-7 3,-1 0,-1 1,-1 1,0 0,-2 0,-1 1,-1 1,-1 1,0 0,-2 2,0 0,-1 1,2 1,0 0,-1 2,0 0,-1 2,-1 0,0 1,-1 2,0 0,-21-5,39 13,0-1,1 1,-1 1,0-1,0 1,0 0,1 0,-1 0,0 0,0 1,0 0,1 0,-1 0,0 1,1 0,0 0,-1 0,1 0,0 0,0 1,0 0,0 0,0 0,1 0,0 1,-1-1,1 1,0 0,1 0,-1 0,1 0,0 1,0-1,0 1,0-1,1 1,0-1,0 1,-1 4,3 48,5-31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29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34 134,'-17'56,"12"-34,1 1,0 0,2 0,1 0,1 1,1-1,0 0,2 0,1 0,1 0,1-1,1 0,0 0,2 0,4 5,-13-25,1 0,0 0,0 0,0 0,0 0,0 0,0 0,0-1,1 1,-1 0,0-1,1 1,0-1,-1 0,1 1,0-1,0 0,0 0,0 0,0 0,0 0,0-1,0 1,0-1,0 1,0-1,0 0,0 0,0 0,1 0,-1 0,0 0,0 0,0-1,0 1,0-1,0 0,0 1,0-1,0 0,0 0,0 0,0-1,-1 1,1 0,0-1,0 0,14-18,-1-2,-1 0,-1 0,0-2,-2 1,2-9,7-12,106-252,-105 223,-43 140,13-20,-5 103,48 222,-26-288,-3 1,-4 0,-5 18,2-81,0-1,-2 1,-1 0,0-1,-2 0,0 0,-2-1,0 1,-1-2,-1 0,-1 0,-11 14,-55 21,76-53,1 0,-1 0,0-1,0 1,0-1,0 0,0 1,0-1,0 0,-1 0,1 0,0 0,0-1,0 1,0-1,0 1,0-1,1 1,-1-1,0 0,0 0,0 0,1 0,-1 0,0-1,1 1,-1 0,1-1,-1 1,1-1,0 0,0 1,0-1,0 0,0 0,0 0,0 1,1-1,-1 0,0 0,1 0,0 0,-1-2,0-9,1-1,0 0,1 1,1-1,0 0,0 1,1-1,1 1,1 0,-1 0,2 1,0-1,2-1,9-25,53-142,-65 158,-1 3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6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1,'-62'228,"52"-173,2 1,3 0,2 1,5 51,-1-45,-2-60,0 1,0-1,1 1,-1-1,1 1,0 0,0-1,0 1,1-1,-1 1,1-1,0 1,0-1,0 0,0 1,1-1,-1 0,1 0,0 0,0 0,0 0,0 0,0 0,1-1,-1 1,1-1,0 0,0 0,0 0,0 0,0 0,0-1,0 1,1-1,-1 0,0 0,1 0,-1 0,1-1,-1 1,1-1,0 0,-1 0,1 0,-1-1,1 1,-1-1,1 0,97-72,-76 50,8-8,-25 22,0 0,1 1,0 0,1 0,0 1,0 1,0-1,1 2,0-1,0 1,2 1,-11 3,-1 1,0-1,1 1,-1 0,1 0,-1 0,1 0,-1 0,0 0,1 0,-1 0,1 1,-1-1,0 1,1-1,-1 1,0-1,0 1,1 0,-1-1,0 1,0 0,0 0,0 0,0 0,0 0,0 0,0 0,0 0,0 1,-1-1,1 0,0 0,-1 1,1-1,-1 0,0 1,1-1,-1 0,0 1,0-1,0 1,0-1,0 1,-5 63,-9 48,18-94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3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1,'0'33,"0"26,0 8,0-3,-5-8,-1-8,0-8,1-5,6-9,3-9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38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0,'158'151,"45"17,-201-167,-1 1,0-1,0 0,0 1,0-1,0 1,0 0,0-1,0 1,-1 0,1-1,0 1,-1 0,0-1,1 1,-1 0,0 0,0 0,0-1,0 1,0 0,-1 0,1 0,0-1,-1 1,0 0,1 0,-1-1,0 1,0-1,0 1,0-1,0 1,0-1,0 1,0-1,0 0,-1 0,1 0,-1 1,1-1,-1 0,1-1,-1 1,0 0,1 0,-1-1,0 1,-1-1,1 2,-218 187,181-155,25-19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40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57 146,'-10'22,"1"0,0 1,2 1,1-1,1 1,0 0,2 0,1 1,1 15,27 56,-25-94,0 0,0 0,0 0,1 0,-1-1,0 1,1 0,-1-1,1 1,0-1,-1 0,1 1,0-1,0 0,0 0,0 0,0 0,0-1,0 1,0 0,0-1,0 0,0 1,0-1,0 0,1 0,-1 0,0 0,0 0,0-1,0 1,0-1,0 1,1-1,-1 0,-1 0,1 0,0 0,0 0,0 0,0-1,-1 1,1-1,12-10,-1-1,-1 0,0-1,-1 0,0-1,-1 0,-1-1,5-10,8-12,135-259,-134 262,-32 62,-15 29,3 2,2 0,3 1,2 1,3 0,-2 55,24 76,1-70,-10-80,1-8,-1 0,-2 0,-1 0,-1 0,-2 0,-1 0,-2-1,-6 19,-37 15,48-65,1 0,-1 1,1-1,-1 0,0-1,0 1,1 0,-1 0,0-1,0 1,0-1,0 1,0-1,0 0,0 0,1 0,-1 0,0 0,0 0,0-1,0 1,0-1,0 1,0-1,1 0,-1 1,0-1,0 0,1 0,-1 0,1-1,-1 1,1 0,-1 0,1-1,0 1,0-1,0 1,-1-1,1 0,-5-12,1 0,0-1,1 0,0 1,1-1,1 0,1 0,0-1,0 1,2 0,0 0,1 0,1-4,0-10,2 1,0 0,2 0,2 0,0 1,2 0,0 1,14-21,-12 23</inkml:trace>
  <inkml:trace contextRef="#ctx0" brushRef="#br0" timeOffset="754.158">537 513,'10'-5,"-2"1,0 1,0 0,0 0,1 0,-1 1,1 0,-1 1,1-1,0 2,-1-1,1 1,6 1,-13 0,-1-1,1 1,-1-1,0 1,1-1,-1 1,0 0,1 0,-1 0,0 0,0 0,0 0,0 0,0 0,0 0,0 0,0 0,0 1,-1-1,1 0,0 1,-1-1,1 0,-1 1,0-1,1 1,-1-1,0 1,0-1,0 1,0-1,0 1,0-1,0 1,0-1,-1 1,1-1,-1 0,1 1,-1 1,-28 56,21-46,-28 58,35-70,1 1,-1 0,1 0,0 0,0 0,0-1,0 1,0 0,0 0,0 0,1 0,-1-1,1 1,-1 0,1 0,0-1,-1 1,1 0,0-1,0 1,0-1,1 1,-1-1,0 1,0-1,1 0,-1 0,1 0,-1 0,1 0,0 0,-1 0,1 0,0-1,-1 1,1 0,0-1,1 1,9 0,0 1,0-2,1 0,-1 0,0-1,0 0,0-1,0-1,-1 0,1-1,-1 0,1 0,-1-1,0-1,-1 0,4-2,9-5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47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539 21,'-12'-5,"-1"1,1 1,-1 0,0 1,0 0,-1 1,1 0,0 2,0-1,0 1,-1 1,1 1,1-1,-1 2,0 0,1 1,0 0,0 0,0 2,1-1,-3 3,13-8,-1 1,0 0,1 0,0 0,-1 0,1-1,0 2,0-1,0 0,0 0,0 0,1 0,-1 1,1-1,0 0,-1 1,1-1,0 0,0 0,0 1,1-1,-1 0,0 1,1-1,0 0,-1 0,1 1,0-1,0 0,0 0,0 0,1 0,-1 0,1-1,-1 1,1 0,64 62,-18-33,-40-28,-1 1,1 0,-1 0,0 0,-1 1,1 0,-1 1,0-1,0 1,0 1,-1-1,0 1,-1-1,1 1,-1 1,0-1,1 5,-6-6,0 0,-1 0,0 0,1 0,-2 0,1 0,-1-1,0 1,0-1,0 0,-1 0,0 0,0 0,0-1,-1 1,1-1,-1 0,0-1,0 1,-1-1,1 0,-1 0,1-1,-1 1,-4 0,-58 30,-1-3,-2-4,-10 1,53-18,-30 13,85-44,53-27,-53 36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4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55,'-22'31,"1"2,2 1,1 0,1 1,3 1,-6 21,1 55,19-108,0 0,0-1,0 1,1 0,0-1,0 1,0-1,0 0,0 1,1-1,-1 0,1 1,0-1,0 0,0 0,0-1,1 1,-1 0,1-1,-1 1,1-1,0 0,0 0,0 0,0 0,1-1,-1 1,0-1,3 1,9-1,0 0,1-1,-1 0,1-1,-1-1,0-1,0 0,0-1,0 0,0-1,-1-1,0 0,0-1,-1-1,0 0,0-1,-1 0,0-1,0 0,-1-1,-1 0,0-1,0 0,1-3,0-1,0 0,-1 0,0-1,-2 0,0-1,-1 0,0 0,-2-1,3-12,-8 24,1 1,-2-1,1 0,0 1,-1-1,-1 0,1 1,-1-1,0 1,0 0,-1-1,0 1,0 0,0 1,-1-1,0 0,0 1,0 0,-1 0,0 0,0 1,0-1,0 1,-1 1,1-1,-1 1,0 0,0 0,0 0,-1 1,1 0,-1 0,1 1,-1 0,0 0,1 0,-1 1,0 0,1 0,-1 1,0 0,1 0,-2 1,-8 3,0 1,1 0,0 1,1 1,0 0,0 1,-9 7,-10 10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56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1,'-42'34,"2"2,2 1,1 2,2 2,2 1,-19 33,41-63,1 1,1 0,0 1,1 0,1 0,0 1,0 0,2 0,0 1,1-1,0 1,1 0,1 0,0 0,2 1,0-1,0 0,2 0,0 0,0 0,2 0,0 0,1-1,0 1,7 12,-8-21,1 1,-1-2,1 1,0 0,1-1,-1 0,1 0,0-1,1 1,-1-1,1-1,0 1,1-1,-1 0,1-1,-1 0,1 0,0-1,0 0,0 0,0-1,1 0,-1 0,0-1,1 0,0 0,20-6,1-1,-2-1,1-2,-1-1,-1-1,0-1,-1-1,0-1,-1-2,-1-1,-1 0,0-2,11-13,-15 16,-1-1,-1-1,-1 0,0-1,-2 0,0-2,-1 1,-2-2,0 0,-1 0,-1 0,-2-1,0-1,-2 1,3-25,-8 40,-1-1,0 1,-1 0,0 0,-1 0,1 0,-2 0,1 0,-1 1,-1-1,1 1,-1 1,-1-1,1 0,-1 1,-1 0,1 1,-1 0,-1 0,1 0,-1 1,0 0,0 0,0 1,-1 0,1 0,-1 1,0 0,0 1,0 0,0 0,-1 1,1 0,0 1,-1 0,0 0,-93 17,60-6</inkml:trace>
  <inkml:trace contextRef="#ctx0" brushRef="#br0" timeOffset="399.134">0 397,'1'-2,"0"1,0 0,0 0,0 0,0 0,1 0,-1 0,0 0,1 0,-1 1,0-1,1 0,-1 1,1-1,-1 1,1-1,-1 1,1 0,0 0,-1 0,1 0,-1 0,1 0,-1 0,1 0,-1 1,1-1,-1 0,1 1,-1 0,1-1,0 2,8-1,158 9,119-10,-123-1,170 1,-332 0,5 0,0 1,0-1,0-1,1 1,-1-1,0-1,0 1,0-1,-1 0,1-1,0 1,2-3,-13 2,-3 7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5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254 395,'22'129,"-4"49,12-3,-30-173,1 1,0-1,0 1,0-1,0 1,0-1,0 1,1-1,-1 0,1 0,0 0,-1 0,1 0,0 0,0 0,1-1,-1 1,0-1,0 0,1 1,-1-1,1 0,-1 0,1 0,-1-1,1 1,-1-1,1 1,0-1,-1 0,1 0,0 0,0 0,-1-1,1 1,-1-1,1 0,0 1,-1-1,1 0,-1 0,0-1,1 1,-1 0,0-1,0 0,0 1,0-1,0 0,0 0,0 0,24-24,-1-1,-1-1,-2-1,16-25,-3 3,2 8,-25 73,-13 27,8 74,-6-126,0-1,0 1,0-1,1 1,0-1,0 0,0 1,0-1,1 0,0-1,-1 1,1 0,1-1,-1 1,0-1,1 0,0 0,0-1,0 1,0-1,0 0,0 0,0 0,5 1,-5-2,1-1,0 1,0-1,0 0,0 0,0-1,0 1,-1-1,1 0,0 0,0-1,-1 1,1-1,-1 0,1-1,-1 1,0-1,0 1,0-1,0-1,-1 1,3-2,66-88,-49 48,-2-1,-2-1,-2-1,-3 0,-1-1,5-47,10-59,-23 143</inkml:trace>
  <inkml:trace contextRef="#ctx0" brushRef="#br0" timeOffset="263.618">1213 762,'-14'33,"-5"22,0 5,5-2,3-7,10-12,3-7,3-9</inkml:trace>
  <inkml:trace contextRef="#ctx0" brushRef="#br0" timeOffset="880.048">1355 931,'249'-52,"-248"52,1 0,-1 1,0-1,1 0,-1 0,1 0,-1 0,0-1,1 1,-1 0,0-1,1 1,-1 0,0-1,1 1,-1-1,0 0,0 0,0 1,1-1,-1 0,0 0,0 0,0 0,-1 0,1 0,0 0,0 0,0-1,-1 1,1 0,-1 0,1-1,-1 1,1 0,-1-1,0 1,0-1,0 1,1 0,-1-1,0 1,-1 0,1-1,0 1,0-1,-1 1,1 0,-1-1,1 1,-1 0,1 0,-1-1,0 1,0 0,0-1,-1-1,1 1,-1 0,0 0,0 0,0 0,0 1,0-1,0 1,-1-1,1 1,-1-1,1 1,-1 0,1 0,-1 1,1-1,-1 0,0 1,0-1,1 1,-1 0,0 0,1 0,-1 1,0-1,0 0,1 1,-1 0,1 0,-1-1,0 2,1-1,0 0,-1 0,1 1,0-1,-1 1,1 0,0 0,0 0,1 0,-1 0,0 0,1 0,-1 1,1-1,0 0,-1 1,1-1,0 3,-1 167,2-169,6 44,-6-46,1 0,-1 0,0-1,1 1,-1 0,1-1,-1 1,1 0,-1-1,1 1,-1-1,1 1,0 0,-1-1,1 0,0 1,-1-1,1 1,0-1,-1 0,1 1,0-1,0 0,0 0,-1 0,1 0,0 0,0 0,0 0,0 0,-1 0,1 0,0 0,0 0,0 0,-1-1,1 1,0 0,0-1,-1 1,1-1,0 1,-1 0,1-1,0 1,-1-1,1 0,-1 1,1-1,-1 0,1 1,-1-1,1 0,93-110,-56 54,-27 43</inkml:trace>
  <inkml:trace contextRef="#ctx0" brushRef="#br0" timeOffset="1250.656">1863 818,'8'-2,"1"1,0-1,0 1,0 1,0 0,0 0,0 0,0 1,0 1,0 0,-1 0,1 0,2 2,-10-3,1 0,-1-1,0 1,0 0,0 0,0 0,0 0,0 0,0 0,-1 0,1 0,0 0,0 0,-1 1,1-1,-1 0,1 1,-1-1,0 0,1 0,-1 1,0-1,0 1,0-1,0 0,0 1,0-1,0 0,0 1,-1-1,1 0,-1 1,1-1,-1 0,1 0,-1 1,0-1,1 0,-1 0,0 0,0 0,0 0,-1 1,-45 48,44-47,-3 1,0 0,0 1,1 0,-1 0,1 1,0-1,1 1,-1 0,1 1,0-1,1 1,0-1,0 1,0 0,1 0,-1 0,2 1,-1-1,1 0,0 7,2-12,0 1,0-1,0 0,0 0,0 0,0 0,1 0,-1-1,1 1,-1 0,1 0,0-1,0 1,-1-1,1 0,0 0,0 0,0 1,1-2,-1 1,0 0,0 0,0-1,1 1,-1-1,0 0,1 0,-1 0,0 0,2 0,71-9,-45 2,-5 1</inkml:trace>
  <inkml:trace contextRef="#ctx0" brushRef="#br0" timeOffset="1663.678">2257 0,'32'90,"-4"0,-3 2,-5 1,-4 1,0 47,-8-46,-4 0,-4 0,-6 30,4-109,0 0,-1 0,-1-1,0 1,-1-1,-1 0,0 0,-1-1,-1 0,0 0,-1-1,0 0,-1 0,-1-1,-7 6,-15 15,-2-2,-1-2,-2-1,-14 7,24-17</inkml:trace>
  <inkml:trace contextRef="#ctx0" brushRef="#br0" timeOffset="2167.681">254 0,'-34'48,"-20"49,-1 23,8 1,13-7,12-12,14-10,9-10,9-10,7-8,7-4,2-4,3-1,1-5,0-7,-1-5,1-10,-6-9</inkml:trace>
  <inkml:trace contextRef="#ctx0" brushRef="#br0" timeOffset="3147.489">2624 1157,'-15'7,"1"2,0 0,0 1,1 1,0-1,0 2,2 0,-1 1,2 0,0 0,0 1,1 0,1 1,0 0,1 1,1-1,0 1,-1 11,5-25,1 0,0 0,0 0,1 0,-1 1,0-1,1 0,0 0,-1 1,1-1,0 0,0 0,0 1,0-1,1 0,-1 1,0-1,1 0,0 0,-1 0,1 1,0-1,0 0,1 0,-1 0,0-1,0 1,1 0,0 0,-1-1,1 1,0-1,-1 1,1-1,0 0,0 0,0 1,0-2,0 1,1 0,-1 0,0-1,0 1,1-1,-1 1,0-1,1 0,6-4,0-1,0 0,0-1,-1 1,0-2,0 1,0-1,-1 0,0-1,-1 1,1-1,-2-1,4-4,16-19,91-109,-116 140,0 1,0 0,1-1,-1 1,0-1,0 1,0 0,1-1,-1 1,0-1,1 1,-1 0,0-1,0 1,1 0,-1-1,1 1,-1 0,0 0,1 0,-1-1,1 1,-1 0,1 0,-1 0,0 0,1 0,-1 0,1-1,-1 1,1 0,-1 0,1 1,-1-1,1 0,-1 0,1 0,-1 0,0 0,1 0,-1 1,1-1,-1 0,0 0,1 1,-1-1,1 0,-1 0,0 1,1-1,-1 1,0-1,0 0,1 1,-1-1,0 1,0-1,0 0,1 1,-1-1,0 1,0-1,0 1,0-1,0 1,0-1,0 0,0 1,2 40,-2-34,-21 396,8-163,13-227,0 0,-2 0,1-1,-2 1,0 0,0-1,-1 0,-1 0,0 0,0 0,-1-1,-1 1,0-2,0 1,-1-1,-1 0,-2 2,-57 30,66-42,0 1,0 0,0 0,0-1,1 1,-1-1,0 0,0 1,0-1,0 0,0 0,0 0,0 0,0-1,0 1,0 0,0-1,1 0,-1 1,0-1,0 0,0 0,1 0,-1 0,0 0,1 0,-1 0,1-1,0 1,-1-1,1 1,0-1,0 1,0-1,0 0,0 1,0-1,0-1,-2-13,1 0,0 0,1 0,1 0,1 0,0 0,1 0,1 0,0 0,1 0,1 1,0 0,1 0,1 0,0 1,1 0,6-9,96-168,-74 132,-24 35</inkml:trace>
  <inkml:trace contextRef="#ctx0" brushRef="#br0" timeOffset="5248.348">2709 311,'2'-1,"-1"0,0 1,0-1,0 1,0-1,1 1,-1 0,0-1,0 1,0 0,1 0,-1 0,0 0,1 0,-1 0,0 0,0 1,1-1,-1 0,0 1,0-1,0 1,0-1,1 1,-1-1,0 1,0 0,0 0,0-1,0 1,-1 0,1 0,6 2,37 19,-1 2,-1 2,-1 2,-2 1,-1 3,32 33,13 43,-82-106,-1 0,1 0,-1 0,1 0,-1 0,0 0,0-1,0 1,0 0,-1 0,1 0,0 0,-1 0,1 0,-1-1,0 1,0 0,0 0,1-1,-2 1,1-1,0 1,0-1,0 1,-1-1,1 1,0-1,-1 0,0 0,1 0,-1 0,0 0,1 0,-1 0,0-1,0 1,1-1,-1 1,0-1,0 0,0 0,0 1,0-1,-1-1,-12 8,-26 18,0 1,2 2,2 2,0 1,2 2,2 1,0 2,3 1,-19 31,24-18,46-56,-5-4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03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0,'-15'154,"6"-1,7 15,-2 44,-1-131,-4-1,-3 1,-13 38,23-108,0-1,-2 1,1 0,-1-1,-1 0,0 0,0 0,-1 0,0-1,-2 1,2-5</inkml:trace>
  <inkml:trace contextRef="#ctx0" brushRef="#br0" timeOffset="397.024">563 28,'-22'120,"5"1,5 1,4 94,40 82,-33-299,1 1,-1-1,1 0,-1 1,0-1,1 0,-1 1,1-1,-1 1,0-1,1 1,-1 0,0-1,0 1,1 0,-1-1,0 1,0 0,0 0,0 0,1-1,-1 1,0 0,0 0,0 0,1 1,-1-1,0 0,0 0,0 0,0 0,1 1,-1-1,0 0,0 1,1-1,-1 1,0-1,1 1,-1-1,0 1,1-1,-1 1,1 0,-1-1,1 1,-1 0,1 0,0-1,-1 1,1 0,0 0,-1-1,1 1,0 0,0 0,0 0,0 0,0-1,0 1,0 0,0 0,0 0,0 0,0-1,1 1,-1 0,0 0,1 0,-206-218,190 204,0 1,-1 0,0 1,-1 1,0 1,-1 0,0 1,0 1,-1 1,0 0,0 1,-18-1,-3 19,28 0</inkml:trace>
  <inkml:trace contextRef="#ctx0" brushRef="#br0" timeOffset="1366.543">760 734,'14'7,"0"-2,0 1,0-2,0 0,1 0,0-2,0 0,0 0,0-2,0 1,-1-2,1 0,0-1,0-1,0 0,-1-1,0 0,1-1,-2-1,1 0,-1-1,0 0,0-1,-1-1,0 0,0 0,-1-1,0-1,4-6,-11 11,1 1,1 0,-2 0,1-1,0 0,-1 0,0 0,-1 0,0-1,0 1,0-1,0 0,-1 0,0 0,-1 0,0 0,0-1,0 1,-1 0,0 0,0-1,-1 1,0 0,0 0,-1-1,0 1,-1 0,1 4,0 1,0 0,-1 0,1 0,-1 0,0 0,1 0,-1 1,0-1,0 1,0 0,0 0,0 0,0 1,0-1,-1 1,1-1,0 1,0 0,0 0,0 0,-1 1,1-1,0 1,0 0,0 0,0 0,0 0,0 0,-1 1,-84 53,71-42,0 1,0 1,1 0,1 2,1-1,0 2,2 0,0 0,0 1,2 1,0 0,2 0,0 1,1 0,1 0,1 1,-1 13,7-29,-1-1,1 1,0-1,1 1,-1-1,1 0,0 0,1 0,-1 0,1 0,0 0,0 0,0-1,1 0,-1 1,1-1,0-1,0 1,1 0,-1-1,1 0,0 0,0-1,0 1,0-1,0 0,0 0,1-1,-1 1,0-1,1 0,-1-1,1 1,0-1,-1-1,1 1,-1-1,1 1,-1-2,1 1,3-2,25-7,0-1,0-2,-1-2,-1-1,0-1,-1-2,-1 0,-1-3,-1 0,-1-2,-1-1,-1-1,9-13,-12 17,-1-1,-1-1,-1-1,-1 0,-1-1,-2-1,1-4,-15 29,1 0,-1-1,1 0,-1 1,0-1,0 0,0 0,0 0,-1 0,1 1,-1-1,0 0,0 0,0 0,0 0,0 0,-1 0,1 0,-1 0,0 0,0 0,0 1,0-1,0 0,0 1,-1-1,0 1,1-1,-1 1,0 0,0 0,0 0,0 0,-1 0,1 0,0 0,-1 1,0-1,1 1,-1 0,0 0,1 0,-1 0,0 0,0 1,0-1,0 1,0-1,0 1,0 0,0 1,0-1,0 0,1 1,-1 0,-3 0,-3 3,1 0,-1 0,1 1,0 0,0 1,1-1,0 1,0 1,0 0,0 0,1 0,0 0,1 1,0 0,0 1,-2 5,7-12,-1 1,1 0,0 0,0 0,0 0,0-1,0 1,1 0,-1 0,1 0,0-1,0 1,0 0,0-1,0 1,1-1,-1 1,1-1,-1 1,1-1,0 0,0 0,0 0,0 0,0 0,1-1,-1 1,1-1,-1 1,1-1,-1 0,1 0,0 0,-1 0,1-1,0 1,0-1,0 1,-1-1,1 0,0 0,0 0,0-1,0 1,0-1,-1 1,1-1,0 0,-1 0,1 0,0-1,0 1,143-30,-143 30,0 1,0-1,0 1,0 0,0 0,0 0,0 0,0 1,0-1,0 1,0 0,0 0,0 0,0 0,0 0,-1 0,1 1,0 0,-1-1,1 1,-1 0,0 0,0 0,0 1,0-1,0 0,0 1,0-1,-1 1,1 0,-1-1,0 1,0 0,0 0,0 0,0 0,-1 0,0 0,1 0,-1 0,0 0,0 0,0 0,-1 0,1 0,-1 0,-1 3,-3 25,-3 62,8-90,1 0,0-1,0 1,0-1,0 1,0-1,0 1,1-1,-1 0,1 1,-1-1,1 0,0 0,0 0,0 0,0-1,0 1,0-1,1 1,-1-1,1 0,-1 0,1 0,-1 0,1 0,-1 0,1-1,0 1,-1-1,1 0,0 0,2 0,11-1,0-1,0-1,0-1,-1 0,1-1,-1 0,0-1,0-1,-1-1,0 0,7-6,10-3,0 0,-2-2,0-1,-1-1,-1-1,-1-2,-2 0,0-2,-1 0,-2-2,1-2,6-39,-28 67,0 1,0-1,0 0,0 1,0-1,0 0,-1 0,1 1,0-1,-1 1,1-1,-1 0,0 1,0-1,1 1,-1-1,0 1,0 0,0-1,-1 1,1 0,0 0,0 0,-1 0,1 0,0 0,-1 0,1 0,-1 0,1 1,-1-1,0 0,1 1,-1 0,0-1,1 1,-1 0,0 0,1 0,-1 0,-1 0,-9 2,0 0,0 0,1 1,-1 1,1 0,0 1,0 0,0 0,1 1,0 1,0 0,0 0,1 1,0 0,1 0,-1 1,1 2,-10 7,1 2,0 0,2 1,1 1,0 0,2 0,0 2,2-1,-5 19,11-30,1-1,0 1,0 0,2 0,0 0,0 0,1 0,0 0,1 0,0 0,1 0,1 0,0-1,0 1,1-1,0 1,1-1,1-1,0 1,0-1,6 7,-1-6,1 1,0-2,1 0,0 0,0-1,1-1,0 0,1-1,0-1,0 0,0-1,1-1,-1 0,1-1,0-1,0 0,0-1,0-1,1 0,-1-1,0-1,0-1,0 0,-1-1,1-1,0 0,9-1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09.43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110 173,'-7'18,"2"1,0-1,1 2,1-1,0 0,2 1,0-1,2 8,-2-12,-10 160,-23 103,34-277,-4 10,2 0,-1 1,2 0,-1 0,2-1,0 1,0 0,1 0,0 0,1-1,0 1,1-1,1 1,0-1,0 0,3 4,-1-10,1-1,-1 0,1-1,0 1,0-1,0-1,0 1,0-1,1-1,-1 1,1-1,-1 0,1-1,-1 0,1 0,0-1,-1 0,1 0,-1-1,18 1,-2 0,229 10,-147 3,1-4,0-6,34-5,7 1,314 1,-187-25,176 24,-202-24,1 14,16-7,-16-8,602 28,193-1,-1041 1,1-1,-1 0,0 1,0-1,0 0,0-1,0 1,0 0,0-1,0 0,0 1,0-1,0 0,-1-1,1 1,0 0,0-1,-1 0,1 1,-1-1,0 0,1-1,-1 1,0 0,0 0,0-1,-1 1,1-1,-1 0,1 1,-1-1,0 0,0 0,0 0,0 0,0 0,-3-225,-10 53,-23-18,23-31,12 221,0 0,0 1,-1-1,0 0,1 1,-1-1,0 1,0-1,-1 1,1-1,0 1,-1 0,1 0,-1 0,0 0,0 0,0 0,0 0,0 0,0 1,0-1,0 1,-1 0,1 0,-1-1,1 2,-1-1,1 0,-1 0,-1 0,-88-1,71 3,-100 4,0-6,-65-10,-42-5,-210 13,228 5,-1109-2,1002 28,17-17,191 1,-1-4,0-5,-28-7,-16 2,-26-9,162 7,0 0,-1 1,0 1,1 0,-1 2,0 0,1 1,-1 1,-10 3,-197 15,28 24,95-48,-7 1,-44 47,132-42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1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1,'-20'24,"0"-1,-1 0,-2-2,0 0,-1-2,-19 12,29-21,-212 138,224-147,0 0,0 0,1 0,-1 0,0 0,1 0,-1 1,1-1,0 1,-1-1,1 1,0-1,0 1,0 0,0-1,0 1,0 0,0 0,1 0,-1 0,1 0,-1 0,1 0,0 0,0 0,0 0,0 0,0 0,0 0,0 0,1 0,-1 0,1 0,0-1,-1 1,1 0,0 0,0 0,0-1,0 1,0 0,1-1,-1 1,0-1,1 1,-1-1,1 0,0 0,-1 0,1 0,0 0,0 0,-1 0,2 0,239 108,-111-31,-109-65,-3-3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53:15.2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1468 1060,'-18'-10,"0"0,0 1,-1 1,0 1,0 1,-1 1,0 0,0 1,0 2,-1 0,1 1,0 0,-1 2,1 1,0 0,-1 2,1 0,1 1,-1 1,1 1,-6 4,-32 17,1 3,2 3,1 2,2 2,-39 39,-93 129,181-205,-1 1,1 0,0 0,0 0,0 0,1 0,-1 0,0 1,1-1,0 1,-1-1,1 1,0-1,0 1,1-1,-1 1,0 0,1 0,0-1,-1 1,1 0,0 0,0 0,1-1,-1 1,1 0,-1 0,1-1,0 1,0-1,0 1,0 0,1-1,-1 0,1 1,-1-1,1 0,0 0,0 0,2 2,7 0,1 0,1 0,-1-1,0-1,1 0,0-1,-1 0,1-1,0 0,-1-1,10-2,-15 3,210-27,-215 26,-1 0,1 1,0-1,-1 1,1 0,0-1,0 1,-1 0,1 0,0 0,0 0,0 0,-1 1,1-1,0 1,0-1,-1 1,1-1,-1 1,1 0,0 0,-1 0,1 0,-1 0,0 0,1 0,-1 0,0 1,0-1,0 1,0-1,0 0,0 1,0 0,0-1,0 1,-1 0,1-1,-1 1,1 0,-1-1,0 1,0 0,0 0,0 0,0-1,0 1,0 0,0 0,-1-1,1 1,-1 1,-129 169,-197 264,312-415,2 1,0 0,2 1,0 0,1 0,2 1,0 1,7-21,0-1,1 1,-1-1,1 1,0-1,0 1,0-1,1 1,-1 0,1-1,0 1,0-1,0 0,0 1,1-1,-1 0,1 0,0 0,0 0,0 0,0 0,0 0,1-1,-1 1,1-1,0 1,0-1,0 0,0 0,0-1,0 1,0-1,1 1,-1-1,0 0,2 0,10 3,-1-1,1 0,0-2,-1 1,1-2,0 0,0 0,5-2,42-8,0-3,0-2,-2-3,0-2,-1-4,47-25,-56 21,-32 17</inkml:trace>
  <inkml:trace contextRef="#ctx0" brushRef="#br0" timeOffset="330.407">1835 835,'-34'332,"14"1,15 11,-21-3,13-242,14-87</inkml:trace>
  <inkml:trace contextRef="#ctx0" brushRef="#br0" timeOffset="1381.853">2653 1314,'-89'105,"4"4,-39 72,111-164,1 0,0 1,2 0,0 1,1 0,1 0,0 1,2 0,0 1,2-1,0 1,1 0,1 0,1 1,2-18,-1 1,1-1,0 1,1-1,-1 0,1 0,-1 1,1-1,1 0,-1 0,0-1,1 1,0 0,0-1,0 0,0 0,0 0,1 0,0 0,-1-1,1 1,0-1,0 0,0 0,1 0,-1-1,0 0,0 0,1 0,-1 0,1 0,-1-1,1 0,-1 0,1 0,-1-1,1 1,-1-1,1 0,-1 0,0-1,1 1,1-2,15-11,-1 0,0-1,-1-1,-1 0,0-2,-1 0,-2-1,1 0,-2-1,-1-1,0 0,-2-1,5-13,148-243,-113 198,-52 81,1-1,0 0,0 0,0 1,0-1,0 0,0 1,0-1,0 0,0 0,0 1,0-1,0 0,0 1,0-1,0 0,0 1,0-1,0 0,0 0,0 1,1-1,-1 0,0 1,0-1,0 0,1 0,-1 0,0 1,0-1,0 0,1 0,-1 0,0 1,0-1,1 0,-1 0,0 0,1 0,-1 0,0 0,0 0,1 1,-1-1,0 0,1 0,-1 0,0 0,1 0,-1-1,0 1,0 0,1 0,-7 32,-1-2,1 1,1 0,2 0,1 1,1-1,3 19,-1-46,-1 0,0 0,1 0,0-1,0 1,0 0,1 0,-1 0,1-1,0 1,0-1,0 1,0-1,0 0,1 0,0 0,0 0,0-1,0 1,0-1,0 1,0-1,1 0,-1 0,1-1,0 1,-1-1,1 0,0 1,0-2,0 1,0 0,0-1,0 0,0 0,0 0,0 0,0-1,1 0,7-3,0-1,0 0,0-1,-1 0,1-1,-2 0,1-1,-1 0,0 0,0-1,-1-1,-1 1,0-2,0 1,0-1,-2 0,1-1,-2 1,1-1,1-8,7-5,29-50,3 3,3 1,3 2,3 3,22-17,-76 82,73-59,-72 59,-1 0,1 0,-1 0,1 0,0 0,-1 0,1 0,0 1,0-1,-1 1,1-1,0 1,0 0,0 0,0-1,0 1,0 1,-1-1,1 0,0 0,0 1,0-1,0 1,-1-1,1 1,0 0,0 0,-1 0,1 0,-1 0,1 0,-1 0,1 0,-1 1,0-1,0 1,1-1,-1 1,0-1,0 1,0-1,-1 1,1 0,0 0,-1-1,1 1,-1 1,2 12,-1 1,0-1,-1 1,-1-1,0 0,-2 1,0-1,0 0,-1 0,-1-1,0 1,-1-1,-1 0,0 6,2-8,0 6,0-1,-1 1,-1-1,-1 0,-1-1,0 0,-1 0,0-1,-1-1,-1 1,-1-2,0 0,-7 6,19-19,0 0,0 1,-1-1,1 0,0 0,0 0,0 1,-1-1,1 0,0-1,0 1,0 0,0 0,-1 0,1-1,0 1,0-1,0 1,0-1,0 1,0-1,0 0,0 1,0-1,0 0,0 0,0 0,0 0,1 1,-1-1,0 0,1 0,-1-1,1 1,-1 0,1 0,-1 0,1 0,0 0,0-1,-1 1,1 0,0 0,0 0,0-1,0 1,1 0,-1 0,0 0,0 0,1-1,-1 1,0 0,1 0,-1 0,1 0,0 0,-1 0,1 0,0 0,0 0,0 0,4-7,1 1,0 0,1 0,-1 1,1 0,0 0,1 1,-1-1,1 2,0-1,1 1,-1 0,1 1,0 0,-1 0,7 0,6-2,1 0,0 2,0 0,1 2,-1 0,15 2,49-2,-69-1,0-1,-1-1,0 0,0-2,0 1,-1-2,0 0,0-1,0 0,-1-2,0 1,-1-2,0 0,-1 0,0-1,8-12,15-18,-3-2,-1-1,-3-2,13-28,-11 17,-3-2,-2 0,-3-2,-3 0,5-31,-9 29,-3 1,-2-2,-3 1,-3-1,-3 0,-3 0,-2 0,-5-10,9 72,0 1,1-1,-1 0,-1 0,1 1,0-1,-1 0,1 1,-1-1,0 0,0 1,0-1,0 1,0-1,0 1,-1-1,1 1,-1 0,0 0,0 0,0 0,0 0,0 0,0 1,0-1,-1 0,1 1,0 0,-1 0,1 0,-1 0,0 0,1 0,-1 0,0 1,1 0,-1-1,0 1,0 0,1 0,-1 1,0-1,1 0,-3 1,-4 7,0 1,0-1,1 1,0 1,1-1,0 1,1 1,0-1,0 1,1 0,0 1,1-1,1 1,-2 8,-6 20,2 0,3 1,0 0,3 0,1 0,3 1,1-1,2 0,1 0,3 0,1-1,12 32,1-13,3-1,2-1,3-2,26 37,-47-77,1 0,0-1,1-1,0 1,1-2,0 0,1 0,1-1,0-1,13 8,-26-17,0 0,1 0,0 0,-1-1,1 1,0 0,-1 0,1-1,0 1,0-1,0 0,-1 1,1-1,0 0,0 0,0 0,0 0,-1-1,1 1,0 0,0-1,0 1,-1-1,1 0,0 0,-1 1,1-1,-1 0,1 0,-1-1,1 1,-1 0,0 0,1-1,-1 1,0-1,0 1,0-1,0 1,0-1,0 0,-1 1,1-1,-1 0,1 1,-1-1,1 0,-1 0,0 0,0 0,0 1,0-1,0 0,0 0,-1 0,1 0,-1 1,1-1,-1 0,0 0,1 1,-1-1,0 1,-1-2,-9-19,-1 1</inkml:trace>
  <inkml:trace contextRef="#ctx0" brushRef="#br0" timeOffset="1634.017">3867 637,'48'9,"35"4,13-6,-1-3,-6-3,-8-1,-15-2,-7-4,-10-1,-4 0,-4-4,-4 1,-5-3,-1 1,-8 2</inkml:trace>
  <inkml:trace contextRef="#ctx0" brushRef="#br0" timeOffset="1799.587">4996 665,'19'24,"6"8</inkml:trace>
  <inkml:trace contextRef="#ctx0" brushRef="#br0" timeOffset="1969.581">5023 439,'-19'-38,"-6"-23,1 0</inkml:trace>
  <inkml:trace contextRef="#ctx0" brushRef="#br0" timeOffset="2131.992">5532 101,'-25'14,"1"2,1 0,0 1,1 1,1 1,1 2,1 0,0 0,-15 25,28-39,1 0,-1 0,1 1,0 0,1-1,0 2,0-1,1 0,0 1,0 0,1 0,0 0,1 0,0 0,0 0,1 0,0 0,1 0,-1 0,2 0,0 0,0 0,0 0,1-1,0 1,1-1,0 0,1 1,1-1,0-1,1 0,0 0,1 0,-1-1,1-1,0 1,1-1,-1 0,1-1,0 0,0-1,1 0,-1 0,0 0,1-2,0 1,5-1,10 1,0-1,0-2,0-1,0 0,0-2,20-6,104-52,-121 46</inkml:trace>
  <inkml:trace contextRef="#ctx0" brushRef="#br0" timeOffset="5604.394">480 4560,'10'217,"9"0,11 8,20 221,-47-410,0-5,-1-1,-1 1,-2 0,-1-1,-5 27,-3-28,-3-8</inkml:trace>
  <inkml:trace contextRef="#ctx0" brushRef="#br0" timeOffset="5850.248">0 4956,'38'-93,"4"3,3 1,5 2,16-17,-22 39,2 2,2 2,4 2,26-21,-51 55,1 0,0 3,2 0,1 2,0 1,2 2,0 0,0 3,2 1,16-4,-43 14,-1 0,1 1,0 0,0 0,0 1,1 0,-1 0,0 1,0 0,0 0,1 1,-1 0,0 0,0 1,0 0,0 1,-1 0,1 0,-1 0,1 1,-1 0,0 1,0 0,-1 0,0 0,0 1,0-1,0 2,-1-1,0 0,0 1,-1 0,0 0,3 8,-2 1,-1 0,-1 1,-1 0,0 0,-1-1,-1 1,0 0,-1 0,-1 0,-1-1,0 1,-1-1,-7 16,-4 10,-3-1,-1 0,-2-2,-19 27,-10 7,-4-2,-2-3,-3-2,-56 48,62-69,-1-3,-2-1,-1-4,-16 6,40-25</inkml:trace>
  <inkml:trace contextRef="#ctx0" brushRef="#br0" timeOffset="6171.951">1580 5068,'-33'28,"1"2,2 1,1 2,1 1,2 1,-16 30,39-62,-8 12,1 1,0 0,0 1,2 0,0 0,1 1,1 0,1 0,-3 13,8-29,-1 1,1-1,0 1,0-1,0 1,0-1,0 1,0 0,0-1,1 1,0-1,-1 0,1 1,0-1,0 1,0-1,1 0,-1 0,0 0,1 0,-1 0,1 0,0 0,0 0,0 0,0-1,0 1,0-1,0 0,0 1,1-1,-1 0,0 0,1 0,0 0,4 0,-1-1,1 1,-1-1,1 0,-1 0,1-1,-1 0,0 0,1 0,-1-1,0 0,0 0,3-2,10-8,0 0,-2-1,1-1,-2-1,1 0,-2-1,0 0,-2-2,1 0,-2 0,0-1,-2 0,0-1,-1 0,1-5,-3 5,0 0,-1 0,-1-1,0 0,-2 0,-1 0,0 0,-2-1,0 1,-1 0,-2-1,0 1,-5-17,6 33,1-1,-1 1,-1 0,1 0,-1 0,0 0,0 1,0-1,-1 1,0 0,0-1,0 2,0-1,0 0,-1 1,1 0,-1 0,0 0,-5-1,-12-4</inkml:trace>
  <inkml:trace contextRef="#ctx0" brushRef="#br0" timeOffset="6453.928">2145 3939,'-22'122,"6"1,4 0,5 93,9-179,2-1,1 0,2-1,2 1,0-1,3-1,1 0,1 0,19 30,65 132,-93-174,-4-4</inkml:trace>
  <inkml:trace contextRef="#ctx0" brushRef="#br0" timeOffset="6887.379">1806 4701,'63'-20,"1"3,1 2,30 0,-12 1,251-38,-320 50,1-1,0 0,1 1,-1 1,1 0,-1 1,1 1,-1 1,1 0,0 1,3 18,6-1,-13-24,0 1,-1-1,0-1,0 0,0 0,-1-1,1-1,-2 0,1 0,-1-1,0 0,0 0,-1-1,6-9,46-65,-59 81,0 0,0 0,0 0,0 0,0 0,0-1,-1 1,1 0,-1 0,1-1,-1 1,0 0,0 0,0-1,0 1,-1 0,1 0,-1-1,1 1,-1 0,0 0,0 0,1 0,-2 0,1 0,0 0,0 0,-1 0,1 0,-1 1,1-1,-1 0,0 1,1-1,-1 1,0 0,0 0,0 0,0 0,0 0,-3-1,-4 1,-1 1,1-1,0 2,-1-1,1 1,-1 1,1-1,0 2,-1-1,1 1,1 1,-1-1,0 1,1 1,0 0,0 0,0 1,1 0,0 0,0 0,0 1,1 0,0 1,0-1,1 1,0 0,0 1,1 0,-4 3,0 2,1-1,1 1,0 0,1 0,1 0,0 1,0 0,2 0,-1 9,3-18,-1 1,2 0,-1-1,1 1,0 0,0-1,0 1,1-1,0 0,1 1,-1-1,1 0,0 0,1-1,0 1,-1-1,2 1,-1-1,0-1,1 1,0 0,0-1,1 0,5 3,13 6</inkml:trace>
  <inkml:trace contextRef="#ctx0" brushRef="#br0" timeOffset="7249.349">3161 4589,'87'-249,"-24"129,-63 120,0 0,0-1,0 1,1-1,-1 1,0 0,0-1,0 1,1 0,-1-1,0 1,0 0,1-1,-1 1,0 0,1-1,-1 1,0 0,1 0,-1-1,1 1,-1 0,0 0,1 0,-1 0,1 0,-1 0,0 0,1-1,-1 1,1 0,-1 0,1 0,-1 1,0-1,1 0,-1 0,1 0,-1 0,0 0,1 0,-1 1,1-1,-1 0,0 0,1 1,-1-1,0 0,1 0,-1 1,0-1,0 0,1 1,-1-1,0 0,0 1,1-1,-1 1,0-1,0 0,0 1,0-1,0 1,0-1,7 36,-6-23,2-3,-1 0,1 0,1 0,0 0,0-1,1 0,0 0,0 0,1 0,1-1,-1 0,1 0,-4-5,0 0,1 0,-1-1,1 1,-1-1,1 1,0-1,0 0,0-1,0 1,0-1,0 0,0 0,0 0,1 0,-1-1,0 1,0-1,1 0,-1-1,0 1,1-1,-1 0,0 0,0 0,0 0,0-1,0 0,4-2,2-4,0 0,0-1,-1-1,0 0,0 0,-1 0,-1-1,1 0,-2-1,0 0,0 0,-1 0,-1-1,0 1,0-1,-2-1,8-13,9-58,-17 60</inkml:trace>
  <inkml:trace contextRef="#ctx0" brushRef="#br0" timeOffset="7669.391">3924 2951,'1'88,"5"0,4-1,3 0,4-1,4-1,31 79,-12-72,4-2,4-3,46 64,-80-128,-5-7,-4-5</inkml:trace>
  <inkml:trace contextRef="#ctx0" brushRef="#br0" timeOffset="7920.645">3754 3798,'43'-19,"38"-16,16-7,-5-1,-8 7,-14 4,-13 8,-13 4,-8 4,-5 1,-4 3,-6 3</inkml:trace>
  <inkml:trace contextRef="#ctx0" brushRef="#br0" timeOffset="11723.141">4601 3656,'9'39,"4"17,4 4,4-8,-2-14</inkml:trace>
  <inkml:trace contextRef="#ctx0" brushRef="#br0" timeOffset="11973.134">4516 3121,'0'0</inkml:trace>
  <inkml:trace contextRef="#ctx0" brushRef="#br0" timeOffset="12555.436">5222 3177,'-29'16,"1"1,1 2,1 0,0 2,2 0,0 2,1 1,2 0,0 2,2 1,9-15,2 0,0 1,0 0,1 0,1 0,0 1,1 0,0 0,1 1,1-1,0 1,1 0,1 0,0 0,1-1,1 1,0 0,1 5,0-16,0-1,0 1,0 0,1-1,-1 1,1-1,0 0,0 0,0 0,0 0,1 0,-1-1,1 1,-1-1,1 0,0 0,0-1,0 1,0-1,0 1,1-1,-1-1,0 1,0-1,1 1,-1-1,0 0,0-1,1 1,-1-1,0 0,0 0,0 0,0-1,0 1,0-1,0 0,0 0,0 0,-1-1,1 1,-1-1,0 0,0 0,0 0,2-3,31-34,-1-1,-3-1,-1-2,-2-1,-3-1,-1-2,7-23,20-46,-51 117,1 0,-1 0,1 0,-1 1,1-1,-1 0,0 1,1 0,-1-1,1 1,-1 0,0-1,0 1,1 0,-1 0,0 0,0 0,0 0,0 1,0-1,0 0,0 0,-1 1,1-1,0 0,-1 1,1-1,-1 0,1 1,-1-1,0 1,1-1,-1 1,0-1,0 1,0-1,0 1,-1 1,2 1,41 116,-40-117,1 1,-1 0,1 0,0-1,0 0,0 0,0 1,1-2,-1 1,1 0,0-1,0 0,0 1,0-2,0 1,0 0,1-1,-1 0,0 0,1 0,-1 0,1-1,-1 0,1 0,-1 0,5-1,4-4,1 0,-1-2,0 1,0-2,-1 1,0-2,-1 0,1 0,-2-1,1 0,-1-1,-1 0,0-1,-1 0,0 0,-1-1,3-6,18-30,-2-2,-3 0,-2-2,-2 0,9-45,-13 49,-2-1,-2-1,-3 0,-1-1,-3 1,-3-1,-1 0,-3 1,-2-1,-3 1,-1 0,-3 1,-2 0,-18-41,27 79,-1 1,0 1,-1-1,0 1,-1 0,0 1,-1 0,0 0,0 0,-6-3,11 10,1-1,-1 1,0 0,0 0,1 0,-1 1,-1-1,1 1,0 0,0 0,0 0,-1 1,1 0,0-1,-1 2,1-1,0 0,0 1,-1 0,1 0,0 0,0 0,0 1,0-1,0 1,0 0,1 1,-1-1,1 0,-1 1,-1 2,-7 10,0 0,1 1,1 0,0 0,2 1,0 1,0-1,2 2,0-1,1 0,1 1,1 0,1 0,0 5,-1 15,2 1,2 0,2-1,1 1,2-1,2 0,1 0,2-1,2 0,2 0,0-4,1-1,2 0,1-2,1 0,2-1,1-2,1 0,2-1,0-2,2 0,1-2,1-1,6 2,27 14,2-3,1-2,2-4,0-2,2-4,9 0,112 26,-150-40</inkml:trace>
  <inkml:trace contextRef="#ctx0" brushRef="#br0" timeOffset="13501.572">2850 6310,'-35'13,"1"1,0 1,1 2,0 1,1 2,2 1,0 2,1 0,1 2,2 2,0 0,2 1,1 2,1 0,2 1,-4 11,20-35,0 0,0 0,1 1,-1 0,2-1,-1 1,1 0,1 0,-1 0,1 1,1-1,-1 0,2 0,-1 1,1-1,0 0,1 0,-1 0,2 0,-1 0,1-1,0 1,1-1,1 3,2-6,1 0,-1-1,1 0,0 0,0-1,0 0,0 0,0-1,0 0,0 0,1-1,-1 0,0 0,0-1,1 0,9 0,92-12,-109 12,1 1,-1-1,0 1,0-1,0 1,0 0,1-1,-1 1,0 0,0 0,1 0,-1 0,0 0,0 0,0 0,1 0,-1 0,0 1,0-1,1 0,-1 1,0-1,0 1,0 0,0-1,0 1,0 0,0-1,0 1,0 0,0 0,0 0,-1 0,1 0,0 0,-1 0,1 0,0 0,-1 0,0 1,1-1,-1 0,1 0,-1 0,0 1,0-1,0 0,0 0,0 1,0-1,0 0,0 1,-84 203,54-139,9-26,2 1,2 1,1 1,3 0,1 1,2 0,2 1,2 0,2 1,4-42,0 0,0 0,1-1,-1 1,1 0,0-1,-1 1,2 0,-1-1,0 1,1-1,0 0,-1 1,1-1,0 0,1 0,-1 0,1-1,-1 1,1 0,0-1,0 0,0 0,0 1,0-2,0 1,1 0,-1-1,1 1,-1-1,1 0,0 0,-1-1,1 1,0-1,-1 0,1 0,0 0,0 0,-1-1,1 1,30-8,-1-1,0-2,0-1,-1-2,-1-1,0-1,-1-2,-1 0,-1-3,-1 0,4-5,-30 25,53-38,-2-3,-2-2,-2-2,-2-2,-2-2,6-13,-46 59,0-1,-1 0,0 1,0-1,0 0,0-1,-1 1,0 0,0-1,-1 0,1 1,-1-1,-1 0,1 1,-1-1,0 0,0-3,-6-7</inkml:trace>
  <inkml:trace contextRef="#ctx0" brushRef="#br0" timeOffset="13936.511">3612 7495,'117'-413,"-62"240,-6 22,-49 151,0 0,0 0,1 1,-1-1,0 0,0 0,0 0,0 0,0 1,1-1,-1 0,0 0,0 0,0 0,1 0,-1 0,0 1,0-1,0 0,1 0,-1 0,0 0,0 0,1 0,-1 0,0 0,0 0,0 0,1 0,-1 0,0 0,0 0,1 0,-1 0,0 0,0-1,0 1,1 0,-1 0,0 0,0 0,0 0,1 0,-1-1,0 1,0 0,1 29,-1-27,1 256,-1-254,0 0,0 1,1-1,-1 0,1 0,1 1,-1-1,0 0,1 0,0 0,0-1,0 1,0 0,1-1,-1 1,1-1,0 0,0 0,0 0,0 0,1 0,-1-1,1 1,0-1,0 0,0 0,0-1,0 1,0-1,0 0,0 0,0 0,1-1,-1 1,0-1,1 0,-1 0,0-1,0 1,1-1,-1 0,0 0,3-1,8-9,0 0,-1-1,0 0,-1-1,-1-1,0 0,0-1,-2 0,0 0,-1-1,0-1,-1 0,-1 0,4-15,8-16,-3 0,-2-1,-2-1,-2 0,-3 0,-1-1,-2-32,-16-1,5 72</inkml:trace>
  <inkml:trace contextRef="#ctx0" brushRef="#br0" timeOffset="14586.415">4488 6705,'58'-68,"-3"-2,-3-2,21-44,-29 11,-43 103,0 0,0-1,-1 1,1-1,-1 1,0-1,1 1,-1-1,0 1,-1-1,1 1,0-1,-1 1,1-1,-1 1,0-1,0 1,0 0,0-1,0 1,0 0,-1 0,1 0,-1 0,1 0,-1 0,0 0,0 1,0-1,0 1,0-1,0 1,0 0,-1 0,1 0,0 0,-1 0,1 0,-1 1,1-1,-3 0,-5 3,0 0,-1 0,1 1,1 0,-1 0,0 1,1 1,0 0,0 0,0 0,0 1,1 1,0-1,1 1,-1 1,1-1,1 1,-1 1,1-1,0 2,-5 5,0 1,2 1,0 0,0 0,1 1,2 0,0 0,0 0,2 1,0 0,1 0,1 0,1 0,1 0,1 1,0-1,1 0,1 0,2 6,-1-16,0-1,1 1,0-1,0 1,1-1,0-1,0 1,0-1,1 0,0-1,1 1,0-2,0 1,0-1,0 0,1-1,0 1,0-2,0 1,0-2,0 1,1-1,0 0,-1-1,1 0,0-1,-1 0,1 0,0-1,-1 0,1-1,-1 0,1-1,-1 0,0 0,0-1,0 0,-1 0,1-1,-1-1,0 1,0-1,-1 0,0-1,0 0,0 0,1-3,17-27,-1-1,-2-1,-2 0,-2-2,7-23,2-5,-3 0,-4-1,-2-1,-3-1,-4 0,-2-16,-12 8,3 79,0-1,-1 0,1 0,0 1,0-1,-1 0,1 1,-1-1,0 0,1 1,-1-1,0 1,0-1,0 1,0-1,0 1,0 0,-1 0,1-1,0 1,-1 0,1 0,0 0,-1 0,0 0,1 1,-1-1,1 0,-1 1,0-1,1 1,-1 0,0 0,0-1,1 1,-1 0,0 0,0 0,1 1,-1-1,-1 1,-5 3,1 1,-1 0,1 1,1 0,-1 0,1 0,0 1,0-1,1 2,0-1,0 0,1 1,0 0,0 0,1 0,-1 5,1-9,0 1,0-1,1 1,-1-1,1 1,1 0,-1 0,1 0,-1 0,1 0,1 0,-1 0,1 0,0 1,0-1,0 0,1 0,0 0,0 0,0 0,1 0,-1 0,1 0,0 0,1-1,-1 1,1-1,0 1,0-1,0 0,1 0,0-1,-1 1,1-1,0 1,1-1,0 0,10 0,1 0,-1-1,1 0,0-1,0-1,-1-1,1 0,0-1,0-1,-1 0,14-5,113-10,-137 18,-1 1,1 0,-1 0,0 1,1 0,-1-1,0 1,0 0,0 1,0-1,0 1,-1 0,1 0,-1 0,0 0,0 1,0-1,0 1,-1-1,1 1,-1 0,0 0,0 1,0-1,-1 0,1 1,-1-1,0 0,-1 1,1-1,-1 1,0 0,0-1,0 1,0-1,-1 1,0-1,0 1,0-1,-1 1,-10 52,5-32</inkml:trace>
  <inkml:trace contextRef="#ctx0" brushRef="#br0" timeOffset="15092.772">5729 5548,'-32'47,"1"2,2 1,3 2,2 1,2 0,-14 54,31-92,1-4,-1 0,2 0,0 0,0 0,1 1,0-1,1 1,0-1,1 1,0-1,1 1,0-1,3 11,-3-20,-1 0,1 0,0 0,0 0,0 0,1 0,-1-1,0 1,1 0,-1-1,1 1,-1-1,1 0,0 0,-1 1,1-1,0 0,0 0,0-1,0 1,0 0,0-1,0 1,0-1,0 1,0-1,1 0,-1 0,0 0,0 0,0-1,0 1,0 0,0-1,0 1,0-1,0 0,0 0,0 0,1 0,67-53,-49 23,-1-1,-2-1,-2 0,-1-1,-1-1,7-27,-7 20,10-28,55-124,-79 192,1 0,-1 0,1 1,-1-1,1 0,-1 1,1-1,0 0,0 1,0-1,0 1,0-1,0 1,0 0,1-1,-1 1,0 0,1 0,-1 0,1 0,-1 0,1 0,-1 0,1 1,0-1,-1 0,1 1,0-1,0 1,-1 0,1 0,0 0,0 0,0 0,-1 0,1 0,0 0,0 1,0-1,-1 1,1-1,0 1,-1 0,1-1,-1 1,2 1,2 7,0 1,0 0,-1 0,0 0,-1 0,0 1,-1-1,0 1,0 6,4 14,19 84,35 168,3 110,-56-327,-2 1,-3 0,-3-1,-7 45,-30 0,36-108,1 0,-1 0,0-1,1 1,-1 0,-1-1,1 0,0 1,0-1,-1 0,0 0,1-1,-1 1,0 0,0-1,0 0,1 1,-2-1,1-1,0 1,0 0,0-1,0 1,0-1,-1 0,1 0,0 0,0-1,0 1,0-1,-1 1,1-1,0 0,-1-1,-3-3,0-1,0 0,1 0,0-1,0 1,1-1,0 0,0-1,0 1,1-1,0 0,1 0,0-1,0 1,1-1,0 1,0-1,0-8,0 8,-19-97,6 0,4-1,3-43,3-26,4 106</inkml:trace>
  <inkml:trace contextRef="#ctx0" brushRef="#br0" timeOffset="15653.23">6237 5068,'-4'38,"1"2,2-1,2 0,1 0,3 0,4 18,18 33,-27-87,2 0,-1-1,0 1,0-1,1 1,-1-1,1 1,0-1,0 0,0 0,0 0,0 0,0 0,1 0,-1-1,1 1,-1-1,1 1,0-1,-1 0,1 0,0 0,0-1,-1 1,1-1,0 1,0-1,0 0,0 0,1 0,2-4,0 1,0-1,0-1,-1 1,1-1,-1 0,0 0,-1 0,1-1,-1 1,0-1,0 0,-1-1,0 1,0 0,0-1,-1 0,0 0,1-6,-1 7,56-174,37-90,-95 269,0 0,0 0,0 0,0 0,0 0,0 0,0 0,0 0,1 0,-1 0,0 0,1 0,-1 0,1 0,-1 0,1 0,-1 0,1 1,0-1,-1 0,1 0,0 1,0-1,0 0,-1 1,1-1,0 1,0-1,0 1,0-1,0 1,0 0,0 0,0-1,0 1,0 0,0 0,0 0,0 0,0 0,0 0,0 0,0 0,0 1,0-1,0 0,0 1,0-1,0 1,0-1,0 1,-1-1,1 1,0-1,0 1,0 0,-1-1,1 2,49 120,213 445,-244-517,-1 0,-3 2,-2 0,-2 1,-3 0,-2 0,-2 1,-3 22,-1-61,-1 0,-1 0,0-1,0 1,-2 0,0-1,-1 1,0-1,-1-1,0 1,-1-1,-1 0,0 0,-1-1,0 0,-1-1,0 0,-1-1,0 0,0 0,-1-1,-1-1,0 0,0 0,-5 1,14-7,0-1,0 0,0 0,0 0,-1 0,1-1,0 1,0-1,-1 0,1-1,0 1,0-1,0 1,0-1,-1 0,1-1,1 1,-1-1,0 0,0 0,0 0,1 0,-1-1,1 1,0-1,0 0,0 0,0 0,0 0,1-1,-1 1,1-1,0 1,0-1,0 0,1 0,-1 0,1 0,0 0,0 0,0-4,-5-31,1-1,2 1,1-1,3 0,1 0,5-22,7-5,3 1,3 1,3 1,3 1,2 1,3 1,3 2,2 1,3 2,2 2,3 2,16-14,12-14,4 4,2 3,4 4,3 3,26-12,-39 31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7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27,'-24'84,"4"2,4 0,3 0,4 1,2 39,-16 143,5-187,8-109,9 3,0 1</inkml:trace>
  <inkml:trace contextRef="#ctx0" brushRef="#br0" timeOffset="237.798">1 507,'43'0,"34"-4,8-3,-1-4,-4 0,-7-3,-11 0,-6-1,-8 1,-8-2,-5 3,-9-3,-9 3</inkml:trace>
  <inkml:trace contextRef="#ctx0" brushRef="#br0" timeOffset="636.393">820 56,'0'87,"1"53,-6 0,-9 18,10-126,1-19,0 0,1 0,1 0,0 0,1 0,0 0,1 0,0 0,2 0,-1 0,1 0,1 0,-3-11,0-1,0 1,0-1,0 1,0-1,0 0,0 1,1-1,-1 0,1 0,-1 0,1 0,-1 0,1 0,-1 0,1 0,0-1,-1 1,1 0,0-1,0 0,-1 1,1-1,0 0,0 0,0 0,0 0,-1 0,1-1,0 1,0-1,-1 1,1-1,0 1,-1-1,1 0,0 0,-1 0,1 0,-1 0,1 0,66-52,-62 47,22-22,-21 20,0 1,0 0,0 0,1 1,0 0,0 0,0 1,1 0,0 0,2 0,-10 5,1-1,-1 1,0 0,0-1,1 1,-1 0,0 0,0 0,1 0,-1 0,0 1,0-1,1 0,-1 0,0 1,0-1,0 1,1-1,-1 1,0 0,0-1,0 1,0 0,0 0,0 0,0-1,-1 1,1 0,0 0,0 0,-1 0,1 1,0-1,-1 0,1 0,-1 0,0 0,1 1,-1-1,0 1,7 56,-7-54,4 136,23-121,-10-18</inkml:trace>
  <inkml:trace contextRef="#ctx0" brushRef="#br0" timeOffset="1266.959">1497 536,'-32'27,"1"1,2 1,0 2,3 1,0 1,2 1,0 3,22-35,0 0,1-1,-1 1,0 0,1 0,-1 0,1 0,0 0,0 0,0 0,0 1,0-1,0 0,1 1,-1-1,1 0,-1 1,1-1,0 1,0-1,0 1,0-1,1 0,-1 1,0-1,1 0,0 1,0-1,0 0,0 1,0-1,0 0,0 0,1 0,-1 0,1 0,-1 0,1-1,0 1,0-1,0 1,0-1,0 1,0-1,0 0,0 0,9-1,1 0,-1-1,0-1,1 0,-1 0,0-1,-1-1,1 0,-1 0,1-1,-1 0,0-1,-1 0,0 0,0-1,7-7,10-4,126-92,-151 109,-1 1,0-1,1 0,-1 1,1-1,-1 0,1 1,-1-1,1 1,-1-1,1 1,-1-1,1 1,0-1,-1 1,1 0,0-1,0 1,-1 0,1 0,0-1,0 1,-1 0,1 0,0 0,0 0,0 0,-1 0,1 0,0 0,0 0,-1 1,1-1,0 0,0 0,-1 1,1-1,0 0,-1 1,1-1,0 1,-1-1,1 1,-1-1,1 1,-1-1,1 1,-1 0,1-1,-1 1,1 0,-1-1,0 1,1 0,-1-1,0 1,0 0,0 0,1-1,-1 1,0 0,0 0,0 0,0-1,0 1,-3 12,1-8,-1 2,1-1,0 0,1 0,0 1,0-1,0 0,1 1,0-1,0 1,0-1,1 1,0-1,0 1,1-1,0 0,0 0,0 0,1 0,0 0,0 0,1-1,-1 0,1 1,0-1,0 0,1-1,3 4,-2-5,0 0,1 0,-1-1,1 1,0-2,-1 1,1-1,0 0,0 0,0 0,0-1,0-1,0 1,0-1,0 0,-1 0,1-1,0 0,-1 0,6-3,128-72,-118 63,3-7,-1-1,-1-1,-1-1,-1-1,-1 0,-1-2,-1 0,-2-2,-1 1,-1-2,2-10,10-12,-12 27,-1-1,-2-1,0 1,-2-2,-1 1,-1-1,-2 0,0-1,-2 1,-1-1,-2-7,1 33,-1 0,0 0,0-1,0 1,0 0,-1 0,1 0,-1 0,0-1,0 1,0 0,0 1,0-1,-1 0,1 0,-1 0,0 1,0-1,0 1,0-1,0 1,-1 0,1 0,-1 0,1 0,-1 0,0 1,1-1,-1 1,0 0,0 0,0 0,0 0,-1 0,1 1,0-1,0 1,0 0,0 0,-1 0,1 0,0 1,0-1,0 1,0 0,0 0,0 0,0 0,0 0,-2 2,-4 4,0 0,1 1,0-1,0 2,1-1,0 1,0 0,1 0,1 1,-1 0,2 0,-1 0,1 1,1 0,0-1,0 2,-19 180,22-158,2-1,1 0,1 0,2 0,2-1,1 0,1 0,1-1,2 0,1-1,11 16,-19-36,-1-1,2 1,-1-1,2-1,-1 1,1-1,0-1,0 1,7 3,-15-11,0 0,-1-1,1 1,0 0,-1 0,1-1,0 1,0 0,-1-1,1 1,0 0,0-1,0 1,-1 0,1-1,0 1,0 0,0-1,0 1,0-1,0 1,0 0,0-1,0 1,0-1,0 1,0 0,0-1,0 1,0 0,0-1,1 1,-1-1,0 1,0 0,0-1,1 1,-1 0,0-1,0 1,1 0,-1 0,0-1,1 1,-1 0,0 0,1 0,-1-1,0 1,1 0,-1 0,0 0,1 0,-1 0,0 0,1-1,-1 1,1 0,-1 0,0 0,1 0,-1 1,1-1,-1 0,0 0,1 0,-1 0,0 0,1 0,-1 1,-4-15</inkml:trace>
  <inkml:trace contextRef="#ctx0" brushRef="#br0" timeOffset="1504.971">1864 394,'43'0,"43"0,17 0,5 0,-7 0,-10 0,-11 0,-15 0,-18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20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5,'-14'-2,"-1"1,0 0,0 1,1 0,-1 1,0 1,0 0,1 1,0 1,-1 0,1 1,1 1,-1 0,1 1,0 0,0 1,-2 3,12-11,1 1,0 0,-1 0,1 0,0 0,0 1,0-1,0 1,0-1,0 1,0 0,1 0,-1 0,0 0,1 0,0 0,-1 0,1 0,0 0,0 1,0-1,1 0,-1 1,0-1,1 1,0-1,-1 1,1-1,0 1,0-1,1 1,-1-1,0 1,1-1,-1 0,1 1,0-1,0 1,0-1,0 0,0 0,1 0,-1 0,1 0,-1 0,2 1,7 5,0 0,1-1,0-1,1 0,-1 0,1-1,0 0,0-1,1-1,7 2,67 25,-84-29,0-1,0 2,0-1,-1 0,1 0,0 1,0 0,-1-1,1 1,-1 0,1 0,-1 1,0-1,0 0,0 1,0-1,0 1,-1 0,1-1,-1 1,0 0,1 0,-1 0,-1 0,1 0,0 0,-1 0,0 1,1-1,-1 0,0 0,-1 0,1 0,-1 0,1 1,-1-1,0 0,0 0,0 0,0-1,-1 1,1 0,-1 0,0-1,0 1,0-1,0 1,0-1,-2 2,-12 9,0-1,0 0,-1-2,-1 0,0 0,0-2,-1 0,1-1,-2-1,0-1,-5-1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2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1,'-13'29,"-2"1,1 1,1 0,2 1,1 1,2-1,-1 13,8-42,0 0,0 0,0 0,0 0,1 0,-1 0,1 0,0 0,-1 0,2 1,-1-1,0 0,1 0,-1 0,1 0,0 0,0 0,0 0,0 0,1 0,-1-1,1 1,-1 0,1-1,0 1,0-1,0 0,1 1,-1-1,1 0,-1 0,1-1,-1 1,1-1,0 1,0-1,0 0,0 0,0 0,0 0,2 0,6-5,0 0,0 0,0-1,-1-1,0 0,0 0,-1-1,0 0,0-1,0 1,-1-2,0 1,-1-1,0-1,5-8,-8 12,0 0,0 0,0-1,-1 0,0 0,-1 0,1 0,-1 0,-1 0,1-1,-1 1,-1 0,1-1,-1 1,-1-1,1 1,-1-1,-1 1,1 0,-1 0,0-1,-1 1,0 1,0-1,0 0,-1 1,0-1,0 1,0 0,-1 1,0-1,-1 1,-2-3,-14-4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19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1,'-20'93,"4"2,5-1,0 74,24-84,-12-82,0-1,0 1,0 0,1 0,-1-1,0 1,1-1,-1 1,1-1,-1 0,1 1,-1-1,1 0,0 0,0 0,0 0,0-1,-1 1,1 0,0-1,0 1,0-1,0 0,0 0,0 0,1 0,-1 0,0 0,0 0,0 0,0-1,0 1,0-1,-1 0,1 0,0 0,0 1,0-2,0 1,10-7,0-1,0 0,-1 0,-1-2,1 1,-2-1,1-1,-2 1,1-2,-2 1,1-1,-2 0,1-3,9-12,74-162,-23 77,-97 240,21-76,2 0,3 1,2 0,2-1,3 7,-2 32,0-32,-3 0,-2-1,-3 1,-3-1,-2-1,-16 46,27-100,-3 15,-1 0,-1-1,-1 0,0 0,-1 0,0-1,-2 0,1-1,-2 0,0-1,-5 4,16-16,-1 0,0 0,0 0,0 0,1 0,-1 0,0 0,0-1,0 1,-1 0,1-1,0 1,0-1,0 1,0-1,0 1,-1-1,1 0,0 0,0 1,-1-1,1 0,0 0,0 0,-1-1,1 1,0 0,0 0,-1-1,1 1,0 0,0-1,0 0,0 1,0-1,0 1,-1-1,2 0,-1 0,0 0,0 0,0 0,0 0,0 0,1 0,-1 0,0 0,1 0,-13-63,20 19,2 0,2 1,1 0,3 1,1 1,3 0,1 1,2 1,24-33,-15 24,-20 31</inkml:trace>
  <inkml:trace contextRef="#ctx0" brushRef="#br0" timeOffset="383.17">510 594,'10'-4,"0"1,0 0,0 0,0 1,1 1,-1 0,1 0,-1 1,1 0,-1 1,0 0,1 0,8 4,-18-5,1 1,0 0,-1 0,1 0,-1 0,1 0,-1 0,0 0,0 0,1 1,-1-1,0 0,0 1,0-1,0 1,0-1,-1 1,1 0,0-1,-1 1,1 0,-1-1,0 1,1 0,-1 0,0-1,0 1,0 0,0 0,-1-1,1 1,0 0,-1-1,1 1,-1 0,1-1,-1 2,-35 62,30-56,1-1,-26 52,31-59,0 1,0-1,0 1,0-1,0 0,0 1,0-1,0 0,1 1,-1-1,1 1,-1-1,1 0,-1 0,1 1,-1-1,1 0,0 0,0 0,0 0,0 0,0 0,0 0,0 0,0 0,0 0,0-1,0 1,1 0,-1-1,0 1,0-1,1 1,-1-1,0 0,1 1,-1-1,1 0,-1 0,0 0,1 0,-1 0,1 0,-1-1,0 1,1 0,13-1,0-1,0 0,0-1,0 0,0-1,-1-1,13-5,-16 5,15-4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17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1 179,'21'151,"-15"-74,-5-48,2 0,0 0,2 0,1 0,8 19,-14-46,0 0,1 0,-1 0,1 0,-1 0,1 0,0-1,0 1,0 0,0 0,0-1,0 1,0-1,1 1,-1-1,0 1,1-1,-1 0,1 1,0-1,-1 0,1 0,0 0,0-1,0 1,0 0,-1-1,1 1,0-1,0 1,0-1,0 0,0 0,0 0,0 0,0 0,0-1,0 1,0-1,0 1,0-1,0 1,0-1,0 0,-1 0,1 0,0 0,-1 0,1-1,-1 1,1 0,-1-1,1 1,-1-1,0 1,0-1,1-1,11-14,-1-1,0-1,-2 0,0 0,-1-1,-1 0,-1-1,3-14,2 1,124-327,-115 326,-26 106,-29 383,23-125,1-210,10-85,-2-1,-1 0,-2 1,-1-1,-1-1,-2 1,-1-2,-2 1,-1-1,-4 4,-24 10,40-44,0 0,0-1,0 1,0 0,0-1,0 1,0-1,0 1,0-1,0 0,-1 1,1-1,0 0,0 0,0 0,0 0,-1 0,1 0,0 0,0 0,0-1,0 1,-1 0,1-1,0 1,0-1,0 1,0-1,0 1,0-1,0 0,0 1,0-1,0 0,1 0,-1 0,0 0,0 0,1 0,-1 0,1 0,-1 0,1 0,-1 0,1 0,0 0,-1 0,1-1,-4-14,1 0,0 0,2 0,-1-1,2 1,0 0,1 0,2-9,1-5,1 0,1 1,1-1,2 1,0 1,3 0,0 0,1 1,3-1,-5 10</inkml:trace>
  <inkml:trace contextRef="#ctx0" brushRef="#br0" timeOffset="284.019">706 546,'-10'38,"-3"18,1 4,2-3,4-12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26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246 6,'-54'84,"3"2,-25 60,17 19,57-159,1 0,0 0,0 1,1-1,0 0,0 0,0 1,1-1,0 0,0 0,1 0,-1 1,1-1,1-1,-1 1,1 0,0-1,0 1,1-1,0 0,-1 0,2 0,-1-1,0 1,1-1,1 0,5 1,-1-1,2 0,-1-1,0 0,1-1,-1 0,1-1,-1 0,1-1,0 0,-1-1,1 0,0-1,-1 0,0-1,1 0,-1-1,4-2,-3 2,1-1,-1-1,0 0,0 0,0-2,-1 1,0-1,-1-1,0 0,0 0,-1-1,0 0,-1-1,0 0,0 0,5-12,-2 2,0-1,-1 0,-2 0,0 0,-1-1,-2-1,0 1,-1-1,-2 0,0 1,-1-1,-2 0,0 0,-3-4,3 21,-1 0,0 0,-1 0,0 0,0 1,0-1,-1 1,0 0,0 0,-1 0,1 0,-1 1,-1-1,1 2,-1-1,1 0,-2 1,1 0,0 1,-1-1,1 1,-1 0,0 1,0 0,0 0,0 0,-1 1,-3 0,-20-3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22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232 537,'-2'1,"0"0,0 0,1 1,-1-1,1 1,-1-1,1 1,0 0,0-1,0 1,0 0,0 0,0 0,0 0,0 0,1 0,-1 0,1 0,-1 0,1 0,0 0,0 0,0 0,0 2,9 137,1-69,-7-31,2 0,2-1,1 0,2 0,2-1,13 28,-24-64,0-1,0 1,0-1,0 0,1 0,-1 1,0-1,1 0,0 0,-1 0,1 0,0-1,0 1,0 0,0-1,1 0,-1 1,0-1,1 0,-1 0,0 0,1 0,-1-1,1 1,-1-1,1 1,0-1,-1 0,1 0,-1 0,1 0,0-1,-1 1,1-1,-1 1,1-1,-1 0,0 0,1 0,-1 0,0-1,1 1,-1-1,0 1,0-1,0 0,0 0,15-14,-2-1,0-1,-1 0,0-1,-2 0,0-1,-1 0,-2-1,0 0,18-32,58-118,-85 172,0-1,0 1,0-1,0 0,0 1,0-1,1 1,-1-1,0 0,0 1,1-1,-1 0,0 1,0-1,1 0,-1 1,0-1,1 0,-1 0,0 0,1 1,-1-1,0 0,1 0,-1 0,1 0,-1 1,0-1,1 0,-1 0,1 0,-1 0,1 0,-1 0,0 0,1 0,-1 0,1 0,-1-1,0 1,1 0,-1 0,1 0,-1 0,0-1,1 1,-1 0,0 0,1-1,-1 1,0 0,1-1,-1 1,0 0,0-1,1 1,-1 0,0-1,0 1,0 0,0-1,1 1,-1-1,0 1,0 0,0-1,0 1,0-1,0 1,0-1,9 40,-8-31,10 69,-10-61,0 0,1 0,1 0,1 0,0 0,0-1,2 1,0-1,1 0,0-1,2 0,3 5,-10-16,1 0,0-1,0 1,0-1,0 0,0 0,0 0,1 0,-1-1,1 1,-1-1,1 0,-1 0,1 0,0-1,-1 1,1-1,0 0,-1 0,1 0,0-1,0 1,-1-1,1 0,0 0,-1 0,1 0,-1-1,0 1,1-1,-1 0,0 0,0 0,0 0,0-1,0 1,-1-1,1 0,-1 0,0 0,0 0,0 0,0 0,0 0,1-4,19-39,-2-1,-2-1,-2 0,-2-1,-3-1,4-33,21-243,-18 292,-10 33</inkml:trace>
  <inkml:trace contextRef="#ctx0" brushRef="#br0" timeOffset="280.592">1276 819,'-5'39,"3"26,3 8,0-5,0-13</inkml:trace>
  <inkml:trace contextRef="#ctx0" brushRef="#br0" timeOffset="887.031">1444 960,'303'-26,"-225"10,-78 14,0-1,0 1,0-1,-1 0,0 1,1-1,-1 1,0-1,0 1,0 0,0-1,-1 1,1 0,-1 0,1 0,-1 0,0 0,0 0,0 0,0 1,0-1,0 0,0 1,-1 0,1 0,0 0,-1 0,1 0,-3-1,3 0,1 0,-1 0,0 0,-1 0,1 1,0-1,0 1,-1-1,1 1,-1 0,1 0,-1 0,1 0,-1 0,0 0,1 1,-1-1,0 1,0 0,1 0,-1 0,0 0,0 0,0 1,1-1,-1 1,0 0,1 0,-1 0,1 0,-1 0,1 0,-1 1,1-1,0 1,0 0,0 0,0 0,0 0,0 0,0 0,1 0,-1 0,1 1,-1-1,0 2,-9 197,-15-99,26-102,1 0,0 0,-1-1,1 1,-1 0,1 0,-1 0,1 0,-1 0,1 0,-1 0,1 0,-1 1,1-1,-1 0,1 0,-1 0,1 0,-1 1,1-1,-1 0,1 1,-1-1,1 0,-1 1,0-1,1 0,-1 1,0-1,1 1,-1-1,0 1,0-1,1 1,-1-1,0 1,0-1,0 1,0-1,1 1,-1-1,0 1,0-1,0 1,0-1,0 1,0-1,0 1,-1-1,1 1,0-1,0 1,0-1,-1 1,1-1,0 1,0-1,-1 1,1-1,0 1,-1-1,1 0,0 1,-1-1,1 0,36-29,-32 25,133-150,-105 103,-23 28</inkml:trace>
  <inkml:trace contextRef="#ctx0" brushRef="#br0" timeOffset="1252.901">1953 876,'83'2,"-82"-1,1 0,0-1,0 1,0 0,-1 0,1 0,0 0,-1 0,1 1,-1-1,1 0,-1 1,0-1,0 1,1 0,-1-1,0 1,0 0,-1 0,1-1,0 1,-1 0,1 0,-1 0,1 0,-1 0,0 0,0 0,0 0,0 0,0 0,0 0,-1 0,1 0,0-1,-1 1,0 0,0 0,1 0,-2 0,-72 154,74-154,-1 0,1 0,0 0,0 0,-1 0,2 0,-1 0,0 0,0 0,1 0,-1 0,1 0,-1 0,1 0,0 0,0 0,0-1,0 1,0 0,0 0,0-1,0 1,1-1,-1 0,1 1,-1-1,1 0,0 0,-1 0,1 0,0 0,0 0,0 0,-1 0,1-1,0 1,0-1,0 0,0 1,2-1,82-8,-32-21,-35 12</inkml:trace>
  <inkml:trace contextRef="#ctx0" brushRef="#br0" timeOffset="1549.643">2207 29,'42'41,"-1"2,-2 2,-3 1,-1 2,-2 1,1 9,-18-32,-1 1,0 1,-2 0,-2 1,0 0,-2 1,-2 0,0 0,-2 1,-1 0,-2 0,-1 0,-1 0,-1 0,-2 0,-2-1,0 1,-2-1,-2 0,-5 12,-3 3,-3-1,-1-1,-2 0,-2-2,-2-1,-2-1,-28 29,33-44</inkml:trace>
  <inkml:trace contextRef="#ctx0" brushRef="#br0" timeOffset="2065.318">259 0,'-38'63,"2"2,3 1,3 2,3 1,3 1,3 1,3 4,9-46,2 1,1-1,2 1,1 0,1 0,1 0,2 0,1 0,1 0,2 0,1-1,1 1,2-1,1-1,10 21,-5-22,1-1,2-1,0 0,2-2,1 0,0-1,2-1,0-1,1-1,2-1,24 13,-21-14</inkml:trace>
  <inkml:trace contextRef="#ctx0" brushRef="#br0" timeOffset="2868.884">2856 1157,'-9'7,"-9"5,0 1,1 0,1 1,0 1,1 0,0 1,2 1,0 0,1 1,0 1,1 0,10-18,1 0,-1 0,0 0,0 0,1 0,-1 1,1-1,-1 0,1 0,-1 0,1 0,0 1,0-1,-1 0,1 0,0 1,0-1,0 0,0 0,1 0,-1 1,0-1,0 0,1 0,-1 0,1 1,-1-1,1 0,-1 0,1 0,0 0,-1 0,1 0,0 0,0 0,0 0,0-1,0 1,0 0,0 0,0-1,0 1,0-1,0 1,1-1,-1 1,0-1,0 0,0 0,1 1,-1-1,0 0,0 0,1 0,-1 0,0-1,0 1,0 0,1 0,-1-1,0 1,1-1,14-8,1 0,-1-1,-1-1,0-1,-1 0,0-1,0 0,6-10,48-43,-65 64,2-4,1 1,-1 0,1 1,0 0,1-1,-1 2,1-1,-1 1,1 0,0 0,0 1,0 0,0 1,1-1,0 1,-5 3,0 0,0 0,0 0,0 0,-1 1,1-1,-1 1,0-1,0 1,1 0,-2 0,1 0,0 0,-1 1,1-1,-1 0,0 1,0-1,-1 0,1 1,-1-1,1 1,-1-1,0 1,0-1,-1 1,1-1,-1 1,0 3,0-2,-32 275,6-60,21-177,-2 0,-2-1,-2 0,-1-1,-15 29,26-66,0 0,0 0,-1 0,0-1,0 1,0 0,0-1,0 0,-1 0,1 0,-1 0,0-1,0 1,0-1,0 0,0 0,-1 0,3-2,0 1,0-1,0 1,1-1,-1 0,0 0,0 0,0 0,0 0,0-1,0 1,0 0,0-1,0 0,0 1,1-1,-1 0,0 0,0 0,1 0,-1 0,1 0,-1-1,1 1,-1 0,1-1,0 1,0-1,-1 1,1-1,0 0,1 0,-1 1,0-1,0 0,1 0,-1 0,1 0,0 0,-1 0,-7-28,1 0,1-1,1 0,2 0,1 0,1-1,2 1,2 0,3-19,0 19</inkml:trace>
  <inkml:trace contextRef="#ctx0" brushRef="#br0" timeOffset="3432.203">3562 339,'-57'51,"-2"-3,-1-2,-3-3,-40 19,100-60,1-1,-1-1,1 1,0 0,0 0,0-1,0 1,0 1,0-1,0 0,0 0,1 1,-1-1,0 1,1-1,-1 1,1 0,0 0,-1-1,1 1,0 0,0 0,0 0,0 0,1 1,-1-1,1 0,-1 0,1 0,0 1,-1-1,1 0,0 0,1 1,-1-1,0 0,1 2,83 45,-26-22,215 165,-200-147,-55-34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2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767 452,'51'-63,"-50"62,-1 1,1-1,-1 1,0-1,0 1,1-1,-1 1,0-1,0 1,0-1,1 1,-1-1,0 0,0 1,0-1,0 1,0-1,0 1,0-1,0 0,0 1,-1-1,1 1,0-1,0 1,0-1,-1 1,1-1,0 1,-1-1,1 1,0-1,-1 1,1-1,0 1,-1 0,1-1,-1 1,1 0,-1-1,1 1,-1 0,1 0,-1-1,0 1,1 0,-1 0,1 0,-1 0,1 0,-1 0,0 0,1 0,-1 0,1 0,-1 0,1 0,-1 0,1 0,-1 0,0 1,1-1,-1 0,-39 11,-432 192,213-116,228-72,32-15,-1 0,0 0,1 0,-1 0,1 0,-1 0,0 0,1 0,-1 0,1 0,-1 0,0 0,1 0,-1 1,1-1,-1 0,0 0,1 0,-1 1,0-1,1 0,-1 0,0 1,1-1,-1 0,0 1,0-1,1 0,-1 1,0-1,0 0,0 1,1-1,-1 1,0-1,0 0,0 1,0-1,0 1,0-1,0 1,0-1,0 0,0 1,0-1,0 1,0-1,0 0,0 1,-1-1,1 1,0-1,0 0,0 1,-1-1,1 0,0 1,0-1,-1 0,1 1,0-1,-1 0,1 0,0 1,-1-1,1 0,0 0,-1 1,137 21,-103-17,-22-5,-1 1,0 0,0 1,0 0,0 1,0 0,0 0,0 1,-1 0,0 1,0 0,0 0,-1 1,5 4,-11-4,0 0,-1 0,1 0,-1 0,-1 0,1 0,-1 1,0-1,0 0,-1 0,0 1,0-1,0 0,-1 0,0 0,0 0,0-1,-1 1,0 0,0-1,0 0,-1 0,0 0,0 0,0 0,-1-1,-221 297,220-295,0 0,1 0,0 1,0 0,1 0,-1 0,2 1,-1-1,1 1,0 0,1 0,-1 0,2 1,-1-1,1 0,1 1,-1-1,1 0,1 1,0-1,0 1,3-5,1 0,-1 0,1 0,0-1,1 0,-1 0,0 0,1-1,0 0,-1 0,1 0,0-1,0 1,0-2,0 1,0-1,0 1,0-2,0 1,0-1,0 0,0 0,4-1,1 0,-1-1,1 1,-1-2,0 1,0-1,0-1,0 0,-1 0,0-1,0 0,0-1,-1 0,0 0,0-1,-1 1,0-2,0 1,-1-1,0 0,3-7,9-17,-3-1,0 0,-2-1,-2 0,2-15,-4 15</inkml:trace>
  <inkml:trace contextRef="#ctx0" brushRef="#br0" timeOffset="236.073">344 1,'-22'101,"4"1,5 1,2 28,9-99,-18 404,19 39,3-291,-3-158,2 0,1-1,1 1,2-1,0 0,2 2,4 4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3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0,'-10'18,"0"0,2 0,0 1,1 0,1 0,1 1,0 0,-1 20,3-25,2 1,-1 0,2 1,0-1,1 0,1 0,0 0,1-1,2 8,-3-18,-1 0,1 0,0 0,0 0,0 0,1 0,0-1,0 1,0-1,0 0,1 0,0 0,0 0,0-1,0 0,0 1,1-1,-1-1,1 1,0-1,0 0,0 0,0 0,0 0,0-1,0 0,1 0,-1-1,4 1,6-4,1-1,-1 0,0-1,-1-1,1 0,-1-1,0-1,-1 0,0 0,0-2,-1 1,0-2,0 0,-1 0,-1-1,0 0,2-5,20-16,102-140,-134 174,0-1,0 1,0-1,0 0,1 1,-1-1,0 0,0 1,1-1,-1 1,0-1,0 0,1 0,-1 1,0-1,1 0,-1 1,1-1,-1 0,0 0,1 0,-1 0,1 1,-1-1,0 0,1 0,-1 0,1 0,-1 0,1 0,-1 0,1 0,-1 0,0 0,1 0,-1 0,1-1,-1 1,1 0,-1 0,0 0,1 0,-1-1,0 1,1 0,-1 0,0-1,1 1,-1 0,0-1,1 1,-1 0,0-1,0 1,1-1,-1 1,0 0,0-1,0 1,0-1,0 1,1-1,-1 44,0-35,0-2,9 148,-7-146,-1 1,1-2,0 1,1 0,0 0,0-1,1 1,0-1,0 0,0 0,1-1,0 1,0-1,1 0,0-1,0 1,5 2,-4-5,1-1,-1-1,1 1,0-1,-1-1,1 1,0-2,-1 1,1-1,0 0,-1 0,1-1,-1 0,1 0,-1-1,0 0,0 0,0-1,0 1,-1-2,0 1,0-1,0 0,0 0,-1-1,5-5,-2 5,0-2,-1 1,0-1,-1 0,1 0,-1-1,-1 1,0-1,0-1,-1 1,0-1,-1 0,0 0,0 0,-1 0,0 0,-1 0,0-1,-1 1,0-1,-1 1,0 0,0-1,-1 1,0 0,-1 0,0 0,-1 1,0-1,-1 1,0-1,-3-3,-9-6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34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1,'-15'6,"0"1,0 1,1 1,0 0,1 1,0 0,0 1,1 0,0 1,1 0,-6 10,16-18,1-1,0 1,-1-1,1 1,0 0,1-1,-1 1,1-1,-1 1,1-1,0 1,1-1,-1 1,0-1,1 0,0 0,0 0,0 0,0 0,0 0,1 0,-1-1,1 1,-1-1,1 0,0 0,0 0,0 0,0 0,1 0,-1-1,0 0,1 0,-1 0,1 0,1 0,20 13,-12-5,-1-1,0 2,-1 0,1 0,-2 1,0 0,0 1,6 9,-14-18,1 1,-1 0,0 0,0 1,-1-1,1 0,-1 1,0-1,0 1,0-1,-1 1,1-1,-1 1,0-1,0 1,-1 0,0-1,1 1,-2-1,1 0,0 1,-1-1,0 0,0 0,0 0,0 0,-1 0,1 0,-1-1,-2 3,-2 0,0 0,0 0,-1 0,0-1,0-1,0 1,-1-1,1 0,-1-1,0 0,0-1,-9 2,-2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33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26 134,'-12'127,"7"-108,2 1,0 0,1-1,1 1,1 0,1 0,1-1,0 1,2 0,0-1,3 7,-3-20,0 1,0-1,1 0,-1 0,1-1,1 0,-1 1,1-2,0 1,0-1,0 1,0-2,1 1,0-1,0 0,0 0,0-1,0 0,0 0,1-1,-1 0,0 0,1-1,-1 1,1-2,-1 1,1-1,-1 0,0-1,1 0,-1 0,0 0,0-1,0 0,-1-1,1 1,-1-1,0-1,5-3,139-152,-148 158,-1 1,1-1,-1 1,1 0,0-1,0 1,-1 0,1 0,0 0,0 0,0 0,0 1,0-1,0 1,1-1,-1 1,0 0,0-1,0 1,0 0,0 1,1-1,-1 0,0 1,0-1,0 1,0-1,0 1,0 0,0 0,0 0,0 0,-1 0,1 1,0-1,-1 0,1 1,-1-1,1 1,-1 0,0-1,1 1,-1 0,1 2,2 0,1-1,-1 1,1-1,1 0,-1 0,0 0,1-1,-1 0,1 0,-1 0,1-1,0 1,0-2,0 1,0 0,0-1,0 0,0-1,0 1,-1-1,1 0,0-1,0 0,-1 1,1-2,-1 1,1-1,-1 1,0-1,0-1,0 1,0-1,-1 0,0 0,1 0,-2-1,1 0,9-5,-1-2,-1 0,0 0,-1-1,0 0,-1-1,0 0,-1-1,-1 0,0 0,-1 0,-1-1,0 0,-1 0,-1 0,1-14,-2 24,-2 1,1-1,0 0,-1 0,0 1,-1-1,1 0,-1 0,0 1,0-1,-1 1,0-1,0 1,0-1,-1 1,1 0,-1 0,0 0,-1 1,1-1,-1 1,0-1,-3-2,5 7,1-1,0 1,-1 0,1 0,0-1,-1 1,1 0,0 0,-1 0,1 0,0 0,-1 1,1-1,0 0,0 0,-1 1,1-1,0 1,0 0,-1-1,1 1,0 0,0-1,0 1,0 0,0 0,0 0,0 0,0 0,1 0,-1 0,0 0,1 1,-1-1,0 0,1 0,0 0,-1 1,1-1,0 0,-1 1,1-1,0 0,0 1,-8 63,8-63,0 24</inkml:trace>
  <inkml:trace contextRef="#ctx0" brushRef="#br0" timeOffset="412.873">1410 77,'-22'-2,"0"0,0 2,0 0,0 2,0 0,0 2,1 0,0 2,-1 0,2 1,-1 1,1 1,0 1,1 0,-5 5,17-9,0 0,1 1,0-1,0 1,0 0,1 1,0-1,1 1,-1 0,2 0,-1 0,1 1,0 0,0 2,2-7,0-1,1 1,-1 0,1 0,-1-1,1 1,0 0,1 0,-1 0,1-1,-1 1,1 0,0-1,1 1,-1-1,0 1,1-1,0 1,0-1,0 0,0 0,1 0,-1 0,1 0,0-1,-1 1,1-1,0 0,1 0,-1 0,0 0,1 0,-1-1,3 1,1 1,1-1,0 0,0-1,0 0,0 0,0-1,0 0,0 0,0 0,0-1,-1-1,1 1,0-2,0 1,-1-1,1 0,-1 0,3-2,123-88,-104 70,128-110,-156 131,-1 1,1 0,0 0,0 0,0 0,-1 0,1 0,0 0,0 0,1 0,-1 1,0-1,0 0,0 1,0-1,1 0,-1 1,0 0,0-1,1 1,-1 0,0-1,1 1,-1 0,1 0,-1 0,0 0,1 1,-1-1,0 0,1 0,-1 1,0-1,0 1,1-1,-1 1,0 0,0-1,0 1,0 0,0 0,0 0,0 0,0 0,0 0,0 0,0 0,-1 0,1 0,0 0,-1 1,1-1,-1 0,1 1,-1-1,0 0,1 0,-1 1,0-1,0 1,0-1,0 0,5 59,-6-52,1-1,-1 1,1-1,1 1,0 0,0-1,0 1,1-1,0 0,0 1,1-1,0 0,0 0,1-1,0 1,0-1,0 1,1-1,0-1,0 1,1-1,1 2,10 1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2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0,'-29'226,"-16"-73,44-134,6-25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32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0,'22'127,"-14"222,-10-224,2 199,0-335</inkml:trace>
  <inkml:trace contextRef="#ctx0" brushRef="#br0" timeOffset="288.429">395 226,'-297'270,"291"-264,2-5,1 1,0 0,0 0,0 0,0 0,1 1,-1-1,0 1,1-1,0 1,-1 0,1 0,0 0,1 0,-1 0,0 1,1-1,0 0,0 1,0-1,0 1,1-1,-1 1,1 0,0-1,0 1,0-1,0 1,1 0,-1-1,1 1,0-1,0 1,1-1,8 6,0-1,1 0,0 0,1-1,0-1,0 0,0 0,11 2,65 36,52 64,-125-97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31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45,'-24'43,"1"0,3 2,1 0,3 1,1 0,-5 37,18-79,1 0,0 0,0 0,0 1,0-1,1 0,-1 1,1-1,0 1,0-1,1 0,-1 1,1-1,0 0,1 1,-1-1,1 0,-1 0,1 0,0 0,1 0,-1-1,1 1,-1-1,1 1,0-1,0 0,1 0,-1 0,1-1,-1 1,1-1,0 0,0 0,0 0,0 0,0-1,0 0,1 1,2-4,0 1,0-1,0 0,-1 0,1-1,-1 0,1 0,-1 0,0-1,0 0,-1 0,1-1,-1 0,0 0,0 0,0 0,-1-1,3-4,5-2,0-2,0 0,-1 0,-1-1,0-1,-1 0,-1 0,0 0,-1-1,-1-1,-1 1,0-1,-1 1,-1-1,-1 0,-1-1,0 1,-1 0,-1-1,1 15,0-1,0 1,-1-1,0 1,1-1,-2 1,1-1,0 1,-1 0,0 0,0 0,0 0,-1 0,1 0,-1 1,0-1,0 1,0 0,0 0,-1 0,1 0,-1 0,0 1,1-1,-1 1,0 0,-1 1,1-1,0 1,-1-1,1 1,0 0,-1 1,1-1,-1 1,1 0,-1 0,1 1,-1-1,1 1,-1 0,1 0,-1 0,-14 11</inkml:trace>
  <inkml:trace contextRef="#ctx0" brushRef="#br0" timeOffset="301.289">483 441,'-9'-5,"-4"-11,1-8,7-4,4-3,8-5,2-1,-1 0,4 2,0 3,2 1,-1 1,2 6,-1 2,1 1,3 2,-1 6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36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0,'-5'38,"-6"33,-2 8,2 0,3-7,2-13,3-10,1-10,2-6,0-4,5-6,2-4,0 1,-1-3</inkml:trace>
  <inkml:trace contextRef="#ctx0" brushRef="#br0" timeOffset="236.738">1 339,'38'-14,"28"-6,6 2,2 3,-8 5,-10 3,-10 4,-7 1,-6 2,-9 1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3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190 338,'-9'19,"0"0,2 1,0 0,1 0,1 1,1-1,1 1,0 0,2 18,-30 242,31-272,-1 1,-1-1,1 0,-1 1,-1-1,0 0,0 0,-1-1,0 1,0-1,-1 1,-1 0,4-8,1 0,-1 0,1 0,-1 0,1-1,-1 1,0 0,1-1,-1 1,0-1,0 0,1 0,-1 1,0-1,0 0,0-1,1 1,-1 0,0 0,0-1,1 1,-1-1,0 0,1 1,-1-1,1 0,-1 0,1 0,-1 0,1 0,-1 0,1 0,0-1,0 1,-1 0,1-1,0 1,1-1,-1 1,0-1,0 0,0 1,1-1,-1 0,1 1,0-1,-1 0,1 0,0 1,0-1,0 0,0 0,0 0,1 1,-1-1,0 0,1 0,1-27,2 0,0 0,2 0,1 1,2 0,1 0,2-3,25-62,5 1,41-67,53-40,-128 187,1 0,0 1,0 1,1 0,1 0,-1 0,2 2,-1-1,1 2,0-1,1 2,0-1,0 2,6-2,-17 6,1 0,-1 0,1 1,-1-1,1 1,-1-1,1 1,-1 0,1 0,0 1,-1-1,1 0,-1 1,1-1,-1 1,1 0,-1 0,1 0,-1 0,0 0,0 1,1-1,-1 1,0-1,0 1,-1 0,1 0,0 0,0 0,-1 0,0 0,1 0,-1 1,0-1,0 0,0 1,0-1,0 1,-1-1,1 3,0 5,0-1,0 1,-1 0,0-1,-1 1,0-1,-1 1,0-1,0 1,-3 5,-6 12,-1 0,-1-1,-2-1,0 0,-1-1,-2-1,-1 0,0-1,-1-2,-2 0,0-1,-1 0,-1-2,0-2,-16 8,40-22,-1 0,0 0,0 0,0 0,0-1,0 1,0 0,0-1,0 1,0 0,0-1,0 1,-1-1,1 0,0 1,0-1,0 0,-1 0,1 0,0 0,0 0,0 0,-1 0,1 0,0 0,0-1,-1 1,1 0,0-1,0 1,0-1,0 0,0 1,0-1,0 0,0 1,0-1,0 0,0 0,0 0,1 0,-2 0,9-10</inkml:trace>
  <inkml:trace contextRef="#ctx0" brushRef="#br0" timeOffset="456.897">867 141,'-10'23,"1"0,1 0,1 1,1 1,1-1,2 1,0-1,1 1,2 0,1 6,-1-26,0 0,1-1,0 1,0-1,0 1,0-1,1 0,0 1,-1-1,2 0,-1 0,0 0,1 0,0-1,0 1,0-1,0 1,1-1,-1 0,1-1,0 1,-1 0,1-1,1 0,-1 0,0 0,0-1,1 1,-1-1,1 0,-1 0,1-1,-1 1,1-1,0 0,2 0,8-2,0-1,0 0,-1 0,1-1,-1-1,1-1,-1 0,-1-1,0 0,0-1,0-1,-1 0,0 0,0-1,-1-1,-1 0,0 0,0-1,-2-1,1 1,-1-1,-1-1,2-5,-3 10,0-1,-1 1,-1-1,0 0,0 0,-1-1,0 1,0-1,-2 0,1 0,-1 1,-1-1,0 0,0 0,-1 0,-1 0,0 1,-4-9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46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0,'0'676,"-33"-461,86-280,-13 23,2 1,1 2,2 3,2 1,1 2,1 3,7-1,35-1,-89 32,0 0,0 0,0-1,0 1,0 0,0 1,1-1,-1 0,0 1,0-1,0 1,0 0,0-1,0 1,0 0,0 0,-1 0,1 1,0-1,-1 0,1 1,0-1,-1 1,0-1,1 1,-1 0,0 0,0-1,0 1,0 0,0 0,0 0,-1 0,1 0,-1 0,1 0,-1 1,0-1,0 0,0 0,0 0,0 0,-2 13,0 0,-1-1,-1 1,0-1,-1 0,0 0,-1-1,-1 0,0 0,-1 0,0-1,-1 0,0 0,-1-1,0-1,-2 1,0 3,-1 0,-1-1,0-1,-1 0,0-1,-1 0,0-1,-1-1,0-1,-1 0,1-1,-1-1,0-1,-1-1,-1 0,-4-1</inkml:trace>
  <inkml:trace contextRef="#ctx0" brushRef="#br0" timeOffset="348.782">711 592,'-3'14,"1"-1,0 0,0 1,2 0,-1-1,2 1,0-1,1 1,0-1,1 1,0-1,1 0,0 0,1 0,1-1,0 0,1 0,0 0,6 6,-9-15,0 0,0 0,1 0,-1-1,0 0,1 0,-1 0,1-1,0 1,0-1,0 0,-1 0,1-1,0 0,0 0,0 0,0 0,0-1,0 1,0-1,-1-1,1 1,0-1,-1 1,1-1,-1-1,1 1,-1-1,0 1,3-4,108-105,-111 107,0 1,0-1,0 0,-1 0,1 0,-1 0,0-1,0 1,-1-1,1 0,-1 0,0 0,0 0,-1 0,0 0,0-1,0 1,0 0,-1-1,0 1,0 0,0-1,-1 1,0 0,0-1,0 1,-1 0,1 0,-1 0,0 0,-1 0,1 0,-1 1,0-1,0 1,-1 0,1 0,-1 0,0 0,-4-2,-2 3,-1 1,1 0,-1 1,0 0,1 1,-1 0,0 1,0 0,1 1,-1 0,1 1,0 0,-1 0,1 1,0 0,1 1,-1 0,1 1,0 0,1 0,-5 4,-14 8</inkml:trace>
  <inkml:trace contextRef="#ctx0" brushRef="#br0" timeOffset="669.866">1502 480,'-29'29,"-14"19,0 6,3-6,7-7,11-5,3-4,0-2,4-7</inkml:trace>
  <inkml:trace contextRef="#ctx0" brushRef="#br0" timeOffset="920.385">1191 424,'24'33,"27"31,10 4,-1-4,-6-9,-12-9,-8-12,-5-7,-3-3,-6-1,-1-5,-5 0,2 2,-4-4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44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57,'0'1,"0"-1,1 1,-1-1,0 1,0-1,1 1,-1-1,0 0,1 1,-1-1,1 1,-1-1,0 0,1 1,-1-1,1 0,-1 1,1-1,-1 0,1 0,-1 0,1 1,-1-1,1 0,0 0,-1 0,1 0,-1 0,1 0,-1 0,1 0,-1 0,1 0,0 0,-1-1,1 1,-1 0,1 0,-1 0,1-1,-1 1,1 0,-1-1,0 1,1 0,-1-1,1 1,-1-1,0 1,1-1,-1 1,0 0,1-1,-1 1,0-1,0 1,0-1,5 53,-5-52,-29 354,0-18,30-69,-1-278</inkml:trace>
  <inkml:trace contextRef="#ctx0" brushRef="#br0" timeOffset="270.99">1 707,'33'-5,"31"-6,14-2,-2-3,-4 1,-9-1,-11 1,-9-1,-8 2,-4 4,-8-2,-3 2,-5-3,0 1,-2-2,1 1,-2 3</inkml:trace>
  <inkml:trace contextRef="#ctx0" brushRef="#br0" timeOffset="701.444">791 1,'-22'325,"16"193,6-509,19 76,-18-83,0 0,0 0,0 0,0 0,1 0,-1 0,1 0,-1 0,1 0,0-1,0 1,-1-1,1 1,0-1,0 0,1 0,-1 0,0 0,0 0,1 0,-1 0,0-1,1 1,-1-1,0 0,1 0,-1 0,1 0,-1 0,0 0,1-1,-1 1,0-1,1 0,16-7,-1-1,0 0,0-2,-1 0,-1-1,0-1,0 0,-1-1,-1-1,0-1,68-59,-60 58,-13 9,0 0,0 1,1 0,0 0,0 1,0 0,1 1,0 1,0 0,3-1,-12 5,0-1,0 1,-1 0,1 0,0 0,0 1,-1-1,1 0,0 0,0 1,-1-1,1 1,-1 0,1 0,0-1,-1 1,1 0,-1 0,0 0,1 0,-1 1,0-1,1 0,-1 1,0-1,0 0,0 1,-1-1,1 1,0 0,0-1,-1 1,1 0,-1-1,1 1,-1 1,6 73,-6-52,0-19,0-1,1 0,-1 1,1-1,0 0,0 1,1-1,-1 0,1 0,0 0,0 0,0-1,0 1,1 0,0-1,0 0,1 1,12 9</inkml:trace>
  <inkml:trace contextRef="#ctx0" brushRef="#br0" timeOffset="1021.919">1468 876,'30'-1,"0"-2,0-2,0 0,-1-2,0-2,-1 0,1-2,-2 0,0-3,12-7,-30 16,1-1,-1 0,-1-1,1 0,-1 0,0-1,-1 0,0 0,0-1,-1 1,0-2,-1 1,1-1,-2 1,1-2,-1-2,-3 11,0 0,-1-1,0 1,1 0,-1-1,0 1,0 0,0 0,-1-1,1 1,0 0,-1 0,0-1,1 1,-1 0,0 0,0 0,0 0,0 0,-1 0,1 0,-1 1,1-1,-1 0,1 1,-1-1,0 1,0-1,0 1,0 0,0 0,0 0,0 0,0 0,0 0,0 1,0-1,-2 1,-86 6,79-1,0 0,0 1,0 1,1 0,0 0,1 0,-1 2,1-1,1 1,0 0,0 1,0 0,2 0,-1 0,1 1,1 0,0 0,0 1,1 0,1-1,0 1,0 0,1 1,1-1,0 0,1 11,0-17,1-1,0 1,0 0,0-1,1 1,0-1,0 1,0-1,1 0,0 0,0 0,0 0,1 0,-1-1,1 1,0-1,0 0,1 0,-1-1,1 1,0-1,0 0,0 0,4 1,5 1,0 0,0 0,0-2,0 1,0-2,1 0,-1-1,1 0,4-1,6-1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39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1863 481,'-8'12,"1"2,1-1,0 1,0 0,1 0,1 0,1 1,0-1,1 1,0 0,1 0,1 0,0 0,1 0,1 0,2 11,-3-23,0-1,0 1,0 0,0 0,1-1,-1 1,1-1,-1 1,1-1,0 0,0 0,0 0,0 0,1 0,-1 0,0 0,1-1,-1 1,1-1,0 1,-1-1,1 0,0 0,0-1,0 1,0-1,-1 1,1-1,0 0,0 0,0 0,0 0,0-1,0 1,0-1,0 1,0-1,-1 0,1 0,0-1,-1 1,1-1,106-73,-98 64,-1 0,-1-1,-1 0,1-1,-2 0,0 0,0 0,-1-1,-1-1,-3 10,0 1,-1-1,0 1,1-1,-2 0,1 0,-1 1,1-1,-1 0,-1 1,1-1,-1 0,0 0,0 1,0-1,0 1,-1-1,0 1,0-1,0 1,0 0,-1 0,0 0,0 1,0-1,0 0,0 1,-1 0,1 0,-1 0,-2 0,0 1,0 1,0-1,0 1,0 0,0 0,-1 1,1 0,0 0,0 0,0 1,0 0,0 0,0 1,0-1,0 1,0 0,0 1,0 0,-19 7</inkml:trace>
  <inkml:trace contextRef="#ctx0" brushRef="#br0" timeOffset="-1302.054">56 621,'-9'39,"-4"22,1 5,2-3,3-9,3-12</inkml:trace>
  <inkml:trace contextRef="#ctx0" brushRef="#br0" timeOffset="-1131.023">56 29,'0'0</inkml:trace>
  <inkml:trace contextRef="#ctx0" brushRef="#br0" timeOffset="-769.035">282 1074,'121'-306,"-85"249,-35 57,0 0,0 1,1-1,-1 1,0-1,-1 1,1-1,0 1,0 0,0-1,0 1,0 0,-1 0,1 0,0-1,0 1,-1 0,1 0,-1 0,1 0,-1 0,0 0,1 0,-1 1,0-1,1 0,-1 0,0 0,0 0,0 0,0 0,0 0,0 1,-1-1,1 0,0 0,0 0,-1 1,1-1,-1 5,0 0,0 1,1-1,0 0,1 1,-1-1,1 0,0 0,1 0,-1 0,1 0,0 0,1 0,-1 0,1-1,1 1,-1-1,1 0,0 0,0 0,0 0,0-1,1 0,0 0,0 0,0 0,0-1,1 0,-1 0,1 0,0-1,0 0,0 0,0 0,0-1,0 0,6 0,3-6,-1 0,0-2,0 1,0-2,-1 0,0 0,-1-2,0 1,0-2,-1 1,0-1,-1-1,-1 0,5-8,-5 10,66-84,-58 73</inkml:trace>
  <inkml:trace contextRef="#ctx0" brushRef="#br0" timeOffset="-505.71">1270 1,'10'38,"3"37,-1 15,-2 2,-3-10,-3-9,-2-12,4-7,0-8,0-7,-2-5,-1-4,-1-2,-2-1,1 0,-1-1,-1-3</inkml:trace>
  <inkml:trace contextRef="#ctx0" brushRef="#br0" timeOffset="-265.473">1073 508,'38'0,"23"0,5 0,-3 0,-9 5,-12 2</inkml:trace>
  <inkml:trace contextRef="#ctx0" brushRef="#br0" timeOffset="3929.187">1354 508,'0'-4,"5"-3,2 6,4 3,5 0,5 1,3-1,3 0,1-1,1-5,1-2,-1 0,-5 1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6:07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1 325,'68'17,"-17"-14,-1-3,1-2,0-2,0-3,-1-1,3-4,-19 6,505-103,-256 55,431-65,-534 102,-145 10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6:14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2,2-7,4-4,0-7,-1-3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6:15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452 254,'5'38,"1"28,0 7,-1-5,-1-3,-2-9,-1-8,-1-8,0-1,0-3,0-2,0-2,-1-2,1-2,0 0,0 0,0-5</inkml:trace>
  <inkml:trace contextRef="#ctx0" brushRef="#br0" timeOffset="247.538">0 339,'43'-19,"34"-7,13 2,1 0,-1 3,-5 2,-9 3,-7 4,-5 1,-5 0,-7 4,-8 2,-6 2,-10-3,-5-1,-1 1,-5 2</inkml:trace>
  <inkml:trace contextRef="#ctx0" brushRef="#br0" timeOffset="891.853">1130 0,'-81'628,"75"-485,6-141,0 0,0-1,0 1,0 0,0-1,1 1,-1 0,0-1,1 1,0-1,-1 1,1-1,0 1,0-1,0 1,0-1,0 0,0 1,0-1,0 0,1 0,-1 0,0 0,1 0,-1 0,1 0,-1 0,1-1,-1 1,1-1,0 1,-1-1,1 1,-1-1,1 0,0 0,0 0,-1 0,1 0,0 0,-1 0,1-1,0 1,-1-1,1 1,-1-1,1 0,-1 1,1-1,-1 0,1 0,79-49,108-93,-188 141,1 1,-1 0,0 0,1 0,-1 0,1 1,0-1,-1 0,1 1,-1-1,1 1,0-1,0 1,-1 0,1 0,0 0,0 0,-1 0,1 0,0 0,0 0,-1 1,1-1,0 1,-1-1,1 1,0 0,-1 0,1 0,-1-1,0 1,1 1,-1-1,1 0,-1 0,0 0,0 1,0-1,0 1,0-1,0 1,0-1,-1 1,1-1,0 1,-1 0,1-1,-1 1,0 0,1 0,-1-1,0 1,0 0,0 1,6 135,-6-136,1-1,0 1,0 0,0 0,0 0,0-1,0 1,0 0,0-1,1 1,-1-1,0 1,1-1,-1 0,1 0,0 0,-1 0,1 0,0 0,0 0,0 0,0-1,0 1,0-1,0 1,0-1,0 0,0 0,0 0,0 0,0 0,0 0,-1 0,2-1,73-23,-48 12,-24 11,0 0,-1-1,1 1,0 1,0-1,0 0,0 1,0 0,0 0,0 0,0 0,-1 1,1 0,0-1,0 2,0-1,-1 0,1 1,0-1,-1 1,1 0,0 1,4 1,0 0,0 0,1-1,-1 0,1-1,-1 0,1 0,0-1,0 0,0 0,-1-1,1 0,0-1,0 0,0-1,0 1,-1-2,1 1,6-4,4-1,0-2,0 0,-1-1,-1 0,0-2,0 0,-1-1,2-3,-7 6,-1 0,0-1,-1-1,0 1,0-2,-1 1,-1-1,0 0,-1-1,0 1,-1-1,-1 0,0-1,0-4,-4 16,0 0,0 0,0 0,0 0,-1 0,1 0,-1 0,1 0,-1 1,0-1,0 0,-1 0,1 0,0 1,-1-1,0 1,1-1,-1 1,0 0,0 0,-1 0,1 0,0 0,-1 0,1 0,-1 1,1-1,-1 1,0 0,0 0,0 0,1 0,-1 0,-3 1,-2-2,-1 0,0 1,0 1,0 0,0 0,0 0,0 1,0 1,0-1,1 1,-3 1,-7 6,-1 1,1 1,1 0,0 1,0 1,1 1,1 0,0 1,1 1,1 0,0 0,2 2,-1-1,2 2,1-1,0 1,1 1,1-1,1 1,1 1,-1 5,4-16,1-1,-1 1,1 0,1 0,0-1,0 1,1 0,0-1,1 1,0 0,1-1,-1 0,2 0,-1 0,2 0,-1 0,1-1,0 1,1-1,0-1,0 1,0-1,1 0,0 0,1-1,0 0,-1 0,2-1,-1 0,1-1,0 0,7 3,139 16,-125-23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1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1,'-5'559,"-18"-374,-8-1,-14 20,40-180,-18 57,61-163,63-208,-89 253</inkml:trace>
  <inkml:trace contextRef="#ctx0" brushRef="#br0" timeOffset="549.549">471 170,'-209'188,"187"-169,0 2,2 0,0 2,2 0,0 1,1 1,16-23,0 0,0 1,0-1,0 1,0-1,0 1,1 0,-1-1,1 1,0 0,-1-1,1 1,1 0,-1 0,0-1,1 1,-1 0,1-1,0 1,0-1,0 1,0-1,0 1,0-1,1 0,-1 1,1-1,0 0,0 0,0 0,0-1,0 1,79 54,-59-44,146 84,-162-91,-1 0,1 1,-1-1,0 2,0-1,-1 0,0 1,0 0,0 0,-1 0,0 0,-1 1,1-1,-1 1,-1-1,0 1,0 0,0 0,-1 7,0-12,1 0,-1-1,0 1,1 0,0-1,0 1,-1 0,2-1,-1 1,0-1,0 1,1-1,-1 0,1 1,0-1,0 0,0 0,0 0,0-1,0 1,0 0,1-1,13 7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6:17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988 667,'22'227,"-15"55,-7-274,-1 0,1 0,-2 0,1 0,-1 0,0 0,-1-1,0 1,0-1,-1 1,0-1,0 0,0 0,-1-1,0 1,-1-1,0 0,4-5,1-1,-1 0,0 0,1 0,-1 0,0 0,1 0,-1 0,0-1,1 1,-1 0,0-1,1 0,-1 1,1-1,-1 0,1 0,-1 0,1 0,0 0,-1 0,1 0,0 0,0 0,0-1,0 1,0-1,0 1,0 0,1-1,-1 0,0 1,1-1,-1 1,1-1,-1 0,1 1,0-1,0 0,0 1,0-1,0 0,0 1,0-1,1 0,-1 1,1-1,-1 0,1 1,-1-1,1 1,0-1,6-41,2 2,2-1,2 2,1-1,2 2,2 0,1 1,2 1,2 0,1 2,2 1,20-20,-10 7,2 3,3 0,1 3,2 1,1 3,2 1,42-22,-86 55,0 0,0 1,0-1,0 1,1 0,-1 0,1 0,0 0,-1 1,1 0,0-1,0 1,0 1,0-1,0 0,0 1,0 0,0 0,0 0,0 1,0-1,0 1,0 0,0 0,0 0,-1 1,1-1,0 1,-1 0,1 0,-1 0,0 1,1-1,-1 1,0 0,-1-1,3 4,-2 7,-1 1,-1-1,0 1,-1 0,0-1,-1 1,-1-1,0 1,-1-1,0 0,-1 0,-1 0,0 0,0-1,-2 0,1 0,-1 0,-1-1,0 0,-1 0,-9 16,-1-2,-2 1,0-2,-1-1,-2-1,0-1,-1 0,-1-2,-1-2,0 0,-28 11,48-24,0 0,1-1,-2 0,1-1,0 1,-1-1,1-1,-1 1,1-1,-1-1,1 0,-1 0,0 0,1-1,-1 0,0 0,1-1,0 0,-1 0,1-1,-5-2,1-9</inkml:trace>
  <inkml:trace contextRef="#ctx0" brushRef="#br0" timeOffset="628.355">1863 920,'-15'18,"1"-1,0 2,2 0,0 0,1 1,1 1,1-1,1 2,1-1,1 1,1 0,-1 11,5-31,0 1,1-1,0 1,-1-1,1 0,0 1,0-1,0 1,1-1,-1 1,1-1,-1 1,1-1,0 0,0 1,0-1,0 0,0 0,0 0,1 0,-1 0,1 0,-1 0,1 0,0 0,0-1,0 1,0-1,0 1,0-1,0 0,0 0,1 0,-1 0,0 0,1-1,-1 1,1-1,-1 1,1-1,-1 0,1 0,-1 0,1 0,0-1,7-2,-1-2,1 1,-1-1,0-1,-1 0,1 0,-1 0,-1-1,1 0,-1-1,0 0,-1 0,0 0,0-1,0 0,-1 0,-1 0,0-1,0 0,-1 0,0 0,0 0,-1 0,-1 0,0-1,0 1,-1-8,0 12,0 1,0-1,0 1,-1-1,0 0,0 1,0 0,-1-1,0 1,0 0,0-1,-1 1,1 1,-1-1,0 0,-1 1,1-1,-1 1,0 0,0 0,0 1,-1-1,1 1,-1 0,0 0,0 0,0 1,0-1,0 1,0 1,-1-1,1 1,-1 0,-3-1,-18-1,2 1</inkml:trace>
  <inkml:trace contextRef="#ctx0" brushRef="#br0" timeOffset="899.577">2399 300,'0'43,"-4"43,-3 17,1-5,1-9,2-15,1-16,1-12,0-9,1-7,1-3,-1-1,0-1,-5-4,-1-1,0-4</inkml:trace>
  <inkml:trace contextRef="#ctx0" brushRef="#br0" timeOffset="1266.855">2145 836,'220'19,"149"-10,-355-9,1-1,-1-1,0 0,0-1,0-1,0 0,0-1,-1-1,0 0,0 0,0-1,-1-1,6-4,-16 10,0 0,1 0,-1 0,0 0,0 0,0 0,0-1,0 1,0-1,-1 1,0-1,1 0,-1 1,0-1,0 0,0 0,-1 0,1 0,-1 0,1 0,-1 0,0 0,0 0,0 0,-1 0,1 0,-1 0,0 0,1 0,-1 1,-1-1,1 0,0 0,-1 1,1-1,-1 1,0-1,0 1,0 0,0 0,0 0,0 0,-1 0,1 0,-1 0,1 1,-1-1,0 1,1 0,-1 0,0 0,-4-1,0 0,-1 0,1 1,0 1,-1-1,1 1,0 0,-1 0,1 1,-1 0,1 1,0-1,0 2,0-1,0 1,0 0,1 0,-1 0,1 1,0 0,0 1,0-1,0 1,1 0,0 1,-4 4,-3 3,1 0,1 1,0 1,1-1,1 2,0-1,1 1,0 0,1 1,1-1,1 3,1-12,1-1,1 1,-1 0,1 0,0 1,1-1,0 0,0 0,0 0,1 0,0 0,0 0,1 0,0 0,0 0,1 0,0-1,0 1,0-1,1 0,0 0,0 0,1 0,32 21,-19-18</inkml:trace>
  <inkml:trace contextRef="#ctx0" brushRef="#br0" timeOffset="1664.53">3049 1033,'28'-31,"-2"-2,-1 0,-1-2,13-27,31-46,-68 107,0 0,0 0,0 0,1 1,-1-1,0 0,0 0,1 0,-1 0,1 0,-1 0,1 1,-1-1,1 0,-1 0,1 1,0-1,-1 0,1 1,0-1,0 1,-1-1,1 1,0-1,0 1,0-1,0 1,0 0,0 0,0-1,0 1,-1 0,1 0,0 0,0 0,0 0,0 0,0 0,0 0,0 1,0-1,0 0,0 0,0 1,0-1,-1 1,1-1,0 1,0-1,0 1,-1-1,1 1,0 0,-1-1,1 1,-1 0,1 0,-1 0,1-1,-1 1,1 0,-1 0,1 0,5 71,9 21,-13-88,0 0,0 0,1 0,0-1,-1 1,2-1,-1 1,0-1,1 0,0-1,0 1,0-1,0 1,1-1,-1 0,1-1,0 1,0-1,0 0,0 0,0 0,0-1,0 0,1 0,-1 0,1-1,-1 0,0 0,1 0,-1 0,0-1,1 0,-1 0,0-1,0 1,0-1,0 0,2-1,6-6,0 0,0 0,-1-1,0-1,-1 0,0 0,0-1,-2-1,1 0,-2 0,0-1,0 0,-1 0,-1 0,1-5,1 0</inkml:trace>
  <inkml:trace contextRef="#ctx0" brushRef="#br0" timeOffset="1902.536">3980 102,'-5'48,"-6"40,-2 10,3-3,1-7,3-14,3-10,2-7,0-7,1-4,1-4,-1-4,1-5,-1-2,5-7,2-2,-1-6</inkml:trace>
  <inkml:trace contextRef="#ctx0" brushRef="#br0" timeOffset="2150.647">3697 553,'39'10,"31"3,14-1,-3-2,-10-3,-12-3,-17-1</inkml:trace>
  <inkml:trace contextRef="#ctx0" brushRef="#br0" timeOffset="4701.202">4431 807,'0'-9,"0"1,0 7,0 9,0 7,0 6,0 5,-4 2,-3-4</inkml:trace>
  <inkml:trace contextRef="#ctx0" brushRef="#br0" timeOffset="4947.46">4431 497,'0'0</inkml:trace>
  <inkml:trace contextRef="#ctx0" brushRef="#br0" timeOffset="5466.522">4911 695,'-22'8,"-1"0,1 2,1 0,-1 2,2 0,0 1,0 1,2 1,0 1,0 1,-8 10,-6 47,32-72,-1 0,1 0,1 0,-1 0,0 0,0 0,1 0,-1 0,1-1,0 1,-1 0,1 0,0-1,0 1,0 0,0-1,1 1,-1-1,0 1,0-1,1 0,-1 0,1 0,-1 1,1-1,0 0,0-1,-1 1,1 0,0 0,0-1,0 1,-1-1,1 0,0 0,0 1,0-1,0 0,0 0,0-1,14-1,-1-1,0 0,0-1,0-1,0 0,-1-1,0-1,0 0,-1-1,0-1,0 0,-1 0,0-1,0-1,1-3,1 3,99-110,-111 120,-1 1,1 0,-1-1,1 1,-1 0,1 0,-1 0,1 0,-1 0,1 0,-1 1,1-1,-1 1,1-1,-1 1,1-1,-1 1,0 0,1-1,-1 1,0 0,1 0,-1 0,0 0,0 0,0 0,0 1,0-1,0 0,0 0,-1 1,1-1,0 0,-1 1,1-1,-1 1,0-1,1 1,-1-1,0 1,0 0,8 12,-7-10,1 0,0 1,0-1,1 0,-1 0,1 0,0-1,0 1,0-1,1 0,-1 1,1-1,0-1,0 1,0-1,0 1,0-1,0 0,1-1,-1 1,0-1,1 0,0 0,-1 0,1 0,0-1,-1 0,1 0,0 0,-1-1,1 1,0-1,-1 0,1-1,2-1,7-6,0-1,-1-1,0 0,-1-1,0 0,-1-1,-1 0,8-14,6-8,-3-1,-1-1,-1-1,-3-1,-1 0,-2-1,-1-1,-2 0,-2 0,-2-1,-2 0,-1 0,-3 0,-1-6,1 41,0 0,0 0,0 0,-1 0,0 0,-1 0,1 0,-1 0,-1 0,1 1,-1-1,0 1,-1 0,1 0,-1 0,-1 0,-2-3,3 9,0 0,-1 0,1 0,0 0,0 1,0-1,0 1,0 0,0 1,0-1,0 1,0-1,0 1,1 0,-1 1,1-1,-1 0,1 1,0 0,0 0,0 0,1 0,-1 0,1 1,-1-1,1 1,0 0,-1 3,-12 21,1 0,2 1,1 0,1 1,1 0,2 1,1 0,1 0,2 0,1 1,1-1,2 0,1 1,2-1,1 0,1 0,9 25,-8-34,2-1,-1 0,2 0,1-1,1-1,0 1,2-2,0 0,0-1,2 0,0-1,1-1,1 0,0-2,1 0,0-1,1-1,18 7,-15-8</inkml:trace>
  <inkml:trace contextRef="#ctx0" brushRef="#br0" timeOffset="8364.823">9455 553,'-9'10,"0"0,0 1,1 0,1 0,0 1,0 0,1 0,1 0,0 1,0 0,2 0,-1 0,2 0,0 0,0 1,1-1,1 1,0-1,1 1,1-1,0 1,2 5,-3-16,0-1,0 1,1-1,-1 1,1-1,0 0,0 0,0 0,0 0,0 0,0 0,0 0,0-1,1 1,-1-1,1 0,0 1,-1-1,1 0,0-1,-1 1,1 0,0-1,0 0,0 1,-1-1,1 0,0-1,0 1,0 0,-1-1,1 1,0-1,0 0,-1 0,1 0,-1-1,1 1,-1 0,1-1,-1 0,0 1,0-1,0 0,0 0,0 0,0 0,0-1,-1 1,2-2,179-251,-113 204,-67 50,0-1,0 1,0 1,0-1,0 0,0 0,1 1,-1-1,0 1,0 0,0-1,1 1,-1 0,0 0,0 1,1-1,-1 0,0 1,0-1,0 1,1 0,-1 0,0 0,0 0,0 0,0 0,-1 0,1 1,0-1,0 1,-1-1,1 1,-1 0,0 0,1 0,6 16,-1 1,0 0,-2 0,0 1,-1 0,-1 0,-1 0,-1 0,0 0,-2 0,-1 12,1 6,2 76,0-27,-3 0,-12 77,6-121,-2 0,-2-1,-2 0,-1-1,-3-1,-1 0,-2-1,-8 9,26-44,1 2,-1-1,1 0,-1 1,-1-1,1-1,-1 1,0 0,0-1,0 0,-1 0,1 0,-1-1,0 1,0-1,0 0,-1 0,1-1,-1 0,1 0,-4 1,6-5,0-1,1 1,-1-1,1 0,-1 0,1 0,0 0,1 0,-1 0,0 0,1 0,0-1,-1 1,1-1,1 1,-1-1,0 1,1-1,0 0,0 1,0-1,0 1,1-1,-1 0,1 0,3-41,3 1,1 0,2 0,2 1,6-11,-3 6,49-145,-47 143</inkml:trace>
  <inkml:trace contextRef="#ctx0" brushRef="#br0" timeOffset="8913.911">10133 553,'5'25,"-1"1,-1-1,-1 0,-2 1,0-1,-2 1,0-1,-2 0,-1 0,-4 11,8-34,0 0,-1-1,1 1,0 0,0-1,1 1,-1 0,0 0,1 0,-1 0,1 0,-1 0,1 0,0 0,0 0,0 0,0 0,0 0,0 0,1 0,-1-1,1 1,-1 0,1 0,0 0,-1 0,1 0,0-1,0 1,1 0,-1-1,0 1,0-1,1 1,-1-1,1 0,-1 0,1 1,0-1,-1 0,1 0,0-1,0 1,0 0,0 0,0-1,0 0,1 1,5-4,0-1,0 0,0 0,0-1,-1 0,0 0,0-1,0 1,-1-2,0 1,0-1,0 0,-1 0,0 0,-1-1,1 0,1 0,140-223,-142 225,45-46,-48 51,0 1,0-1,0 0,0 1,1-1,-1 1,0-1,0 1,1 0,-1 0,0-1,1 1,-1 0,0 0,1 0,-1 0,0 0,0 1,1-1,-1 0,0 1,1-1,-1 1,0-1,0 1,0-1,0 1,0 0,1 0,-1-1,0 1,0 0,-1 0,1 0,0 0,0 0,0 0,-1 1,1-1,-1 0,1 0,-1 0,1 1,-1-1,1 0,-1 0,0 1,0-1,0 0,0 2,5 20,-1 0,0 0,-2 0,-1 1,-1-1,-3 23,2 4,-3 411,3-424,-2-1,-1 1,-2-1,-2 0,-1-1,-2 0,-1 0,-2-1,-1-1,-2 0,-1-1,-2-1,0-1,-17 17,-18-1,54-45,0-1,0 1,0 0,-1 0,1-1,0 1,-1 0,1-1,-1 1,1-1,-1 0,1 0,-1 1,1-1,-1 0,1 0,-1 0,1-1,-1 1,1 0,0-1,-1 1,1 0,-1-1,1 0,0 1,-1-1,1 0,0 0,0 1,-1-1,1 0,0 0,0-1,0 1,0 0,0 0,1 0,-1-1,0 1,0 0,1-1,-1 1,1 0,-1-1,-3-18,1 0,1 0,0 0,2 0,0 0,1 0,1 0,1 0,1 1,1-2,-5 17,16-71,2 0,4 0,4 2,2 1,3 2,35-55,-49 95</inkml:trace>
  <inkml:trace contextRef="#ctx0" brushRef="#br0" timeOffset="6584.202">6492 1006,'27'-17,"0"0,-1-2,-1 0,-1-2,-1-1,-1-1,-1-1,-1 0,-1-2,2-5,-17 27,-1 1,0-1,0 1,-1-1,1 0,-1 0,1 0,-1 0,-1 0,1-1,0 1,-1-1,0 1,0-1,-1 1,1-1,-1 1,0-1,0 0,0 1,-1-1,0 1,1-1,-2 1,1-1,0 1,-1-1,0 1,0 0,0 0,-1 0,1 0,-1 1,0-1,0 1,0-1,-1 1,1 0,-1 0,0 0,0 1,0-1,-2 0,-2 1,0 1,0 0,0 0,0 1,0 0,0 0,0 1,0 0,0 1,0-1,0 1,0 1,1 0,-1 0,1 0,0 1,0 0,0 0,0 1,1 0,-1 1,-8 6,2 0,0 0,0 2,1 0,1 0,0 1,1 0,1 1,0 0,3-4,0 0,2 0,-1 1,1 0,1 0,0 0,1 0,0 0,1 0,1 0,0 1,1-1,0 0,1 0,0 1,2-2,-1 1,1 0,3 5,1-10,-1 0,1 0,1-1,-1 0,1-1,1 0,-1 0,1-1,0-1,0 1,0-1,1-1,-1 0,1-1,0 0,0 0,0-1,0 0,0-1,0-1,0 0,0 0,-1-1,1 0,8-3,2-1,0-1,0-1,-1-1,1-1,-2-1,0-1,16-12,-22 15,15-9</inkml:trace>
  <inkml:trace contextRef="#ctx0" brushRef="#br0" timeOffset="6970.642">7141 949,'15'-10,"1"-1,-2 0,1-1,-2-1,0 0,0-1,-1-1,1-2,2-1,20-24,-2-1,-1-2,-3-1,19-38,-79 189,27-100,1 1,0-1,0 1,1-1,0 1,0 0,0 0,0 0,1 0,0 0,1 1,-1-1,1 0,0 0,1 0,-1 1,1-1,0 0,1 0,0 0,0 0,0 0,0-1,1 1,0-1,0 1,1-1,0 0,0 0,0-1,0 1,3 1,-1-3,1 0,-1 0,1 0,0-1,0 0,0-1,0 1,1-2,-1 1,0-1,0 0,1 0,-1-1,0 0,0 0,0 0,0-1,0-1,0 1,5-3,122-83,-118 74,0-1,-1 0,-1-1,0-1,-1 0,-1-1,-1-1,8-16,-11 16</inkml:trace>
  <inkml:trace contextRef="#ctx0" brushRef="#br0" timeOffset="7670.199">7959 977,'56'-25,"-2"-2,0-3,-2-2,-2-2,43-38,-88 69,0 0,0-1,0 1,-1-1,1 0,-1 0,0-1,-1 1,1-1,-1 0,0 0,0 0,0 0,-1-1,1 1,-1-1,-1 1,1-1,-1 0,0 0,0 0,-1 1,0-1,0 0,0 0,0 0,-2-5,0 9,0-1,0 1,0-1,0 1,0 0,0 0,-1 0,1 0,-1 0,1 1,-1-1,0 1,1 0,-1-1,0 1,0 1,0-1,0 0,0 1,0-1,0 1,0 0,0 0,0 0,0 0,0 1,0-1,0 1,-1 0,-85 35,72-25,1 2,0 0,0 1,1 0,1 1,1 1,0 0,1 1,1 0,0 1,1 0,1 1,1-1,-2 11,8-23,1 1,0 0,0 0,0-1,1 1,0 0,1 0,0 0,0 0,0-1,0 1,1 0,1-1,-1 0,1 1,0-1,0 0,1 0,-1 0,1-1,1 0,-1 1,1-1,0-1,0 1,0-1,1 0,-1 0,1 0,0-1,0 0,1 0,-1-1,1 1,-1-1,1-1,0 1,-1-1,1 0,1-1,18-3,0-1,-1-2,1 0,-1-2,-1-1,0 0,0-2,0-1,-2-1,1-1,3-4,23-15,-1-3,-1-2,-2-1,-3-3,0-1,26-39,-45 53,-7 12,-1 0,-1-1,0 0,-1-1,-1 0,-1-1,-1-1,-1 0,0 0,-2-1,0 0,-2 0,0 0,-1-5,-4 25,0 0,1 0,-1 0,0 0,0 0,0 0,-1 0,1 0,0 1,-1-1,1 0,-1 0,0 0,1 0,-1 1,0-1,0 0,0 1,0-1,-1 1,1-1,0 1,-1 0,1-1,-1 1,1 0,-1 0,1 0,-1 0,0 0,0 0,1 1,-1-1,0 0,0 1,0 0,0-1,0 1,0 0,1 0,-1 0,0 0,0 0,0 1,0-1,0 0,0 1,-16 7,0 0,1 1,1 1,-1 0,2 1,-1 1,2 0,-1 2,14-13,-28 24,1 1,1 1,1 2,2 1,-6 11,-3 34,33-73,-1 1,1-1,-1 0,1 0,0 0,0 1,0-1,0 0,0 1,1-1,-1 0,1 0,-1 0,1 0,0 1,0-1,0 0,0 0,0 0,0 0,0-1,1 1,-1 0,1-1,-1 1,1 0,0-1,0 0,0 1,-1-1,1 0,0 0,2 0,11 3,-1-1,1-1,0 0,0-1,0-1,0 0,0-1,8-1,20-1,-14 1,95 7,-120-4,0 0,0 0,1 0,-2 0,1 1,0 0,0 0,0 0,-1 0,1 1,-1-1,0 1,0 0,0 0,0 0,0 0,0 0,-1 1,0-1,0 1,0 0,0 0,0-1,-1 1,0 0,1 4,-2 3,-1-1,0 0,-1 1,0-1,-1 0,0 0,-1 0,1 0,-2-1,0 1,0-1,0 0,-1-1,-1 1,0-1,-4 4,6-5,-49 61,39-49</inkml:trace>
  <inkml:trace contextRef="#ctx0" brushRef="#br0" timeOffset="17723.018">0 1654,'0'19,"5"12,2 0</inkml:trace>
  <inkml:trace contextRef="#ctx0" brushRef="#br0" timeOffset="17537.658">57 2191,'0'19,"0"16,0 7,0 1,0-2,0-3,-5-3,-1-4,0-6</inkml:trace>
  <inkml:trace contextRef="#ctx0" brushRef="#br0" timeOffset="18119.913">283 2699,'112'-385,"-112"385,1 0,-1 1,0-1,0 0,1 0,-1 1,0-1,0 0,1 0,-1 0,0 0,1 1,-1-1,0 0,1 0,-1 0,0 0,1 0,-1 0,0 0,1 0,-1 0,0 0,1 0,-1 0,0 0,1 0,-1 0,0 0,1 0,-1-1,0 1,1 0,-1 0,0 0,1 0,-1-1,0 1,0 0,1 0,-1-1,0 1,0 0,0-1,1 1,-1 0,0 0,0-1,0 1,0 0,0-1,0 1,1 0,-1-1,0 1,0 0,0-1,0 1,0 0,0-1,-1 1,1-1,0 1,0 0,13 31,-10-22,3 4,-4-4,1 0,0-1,0 0,1 0,0 0,0 0,1 0,0-1,0 0,1 0,0 0,0-1,0 0,1 0,0 0,0-1,1 0,0-1,3 2,-5-7,0-1,1 1,-1-2,0 1,-1 0,1-1,0 0,-1-1,0 1,0-1,0 0,0 0,0-1,-1 1,0-1,0 0,0 0,0 0,-1-1,0 0,0 1,-1-1,1 0,0-4,16-49,-15 33</inkml:trace>
  <inkml:trace contextRef="#ctx0" brushRef="#br0" timeOffset="18906.622">1130 2191,'-33'18,"1"1,0 1,2 2,0 1,2 2,1 1,0 0,-6 12,30-34,0-1,0 1,0-1,1 1,-1 0,1 0,0 0,0 1,0-1,1 0,-1 1,1-1,0 1,1-1,-1 1,1-1,0 1,0 0,0-1,0 1,1-1,0 1,0-1,0 1,1-1,-1 0,1 1,0-1,1 0,-1 0,0 0,3 2,7 3,1-1,-1 0,2 0,-1-2,1 0,0 0,0-1,0-1,1 0,0-1,0-1,0 0,0-1,0 0,0-2,0 0,0 0,11-3,30-13,-32 4</inkml:trace>
  <inkml:trace contextRef="#ctx0" brushRef="#br0" timeOffset="19207.39">1384 2642,'-5'18,"16"-57,2-11,2 0,2 1,3 1,5-5,86-102,-110 154,0-2,1 1,0 0,0-1,0 1,0 0,0 0,1 0,-1 0,0 0,1 1,0-1,-1 1,1 0,0-1,-1 1,1 0,0 1,0-1,0 0,0 1,0 0,1 0,7 5</inkml:trace>
  <inkml:trace contextRef="#ctx0" brushRef="#br0" timeOffset="19506.957">1807 2585,'15'-14,"-1"-1,-1-1,0 0,-1-1,-1 0,0-1,-2 0,0 0,-1-1,0-1,-2 1,-1-1,0 0,0-7,-5 25,1 1,-1-1,0 1,0-1,0 0,0 1,0-1,0 1,0-1,-1 0,1 1,-1-1,1 1,-1-1,1 1,-1-1,0 1,0-1,0 1,1 0,-1-1,-1 1,1 0,0 0,0 0,0 0,-1 0,1 0,0 0,-1 0,1 0,-1 1,1-1,-1 1,1-1,-1 1,0-1,1 1,-1 0,1 0,-1 0,0 0,-1 0,-62 30,55-20,0 1,1 0,0 0,1 0,0 1,0 1,2-1,0 1,0 0,1 0,0 1,2 0,-1 0,2 0,0 0,0 0,1 0,1 0,1 1,0-1,1 0,0 0,1 0,0 0,5 9,-4-14,0 0,1 0,0 0,1-1,0 0,0 0,1 0,0-1,0 0,1 0,-1-1,2 0,-1 0,1-1,0 0,0 0,0-1,0-1,1 1,9 1,3-1</inkml:trace>
  <inkml:trace contextRef="#ctx0" brushRef="#br0" timeOffset="19871.803">2399 2332,'-20'18,"0"2,2 0,0 1,1 1,1 0,1 2,1 0,2 0,0 1,1 0,2 2,8-25,0-1,0 1,0 0,1 0,-1-1,1 1,-1 0,1 0,0 0,-1 0,1 0,0 0,0 0,1 0,-1 0,0-1,1 1,-1 0,1 0,-1 0,1 0,0-1,0 1,0 0,0-1,0 1,0-1,0 1,1-1,-1 1,1-1,-1 0,1 0,-1 1,1-1,-1 0,1-1,0 1,0 0,0 0,-1-1,1 1,0-1,0 0,0 1,0-1,0 0,0 0,0 0,0 0,-1-1,1 1,0 0,0-1,0 0,0 1,1-2,28-10,0-2,0-2,-2-1,0-1,-1-1,24-22,-14 13,-27 19,-10 7,-1 0,1 1,0-1,0 0,0 1,0-1,0 1,1 0,-1-1,0 1,1 0,-1 0,1 0,-1 0,1 0,-1 0,1 0,0 0,-1 1,1-1,0 0,0 1,0 0,-1-1,1 1,0 0,0 0,0 0,0 0,-1 0,1 1,0-1,0 1,0-1,-1 1,1-1,0 1,-1 0,1 0,0 0,-1 0,1 0,-1 0,1 0,-1 1,12 43,-13-38,1 1,1-1,-1 0,1 0,0 0,1 0,0 0,0 0,0 0,1-1,0 0,0 0,1 0,-1 0,1-1,1 1,-1-1,1-1,0 1,0-1,0 0,0 0,6 2,-3-4,1-1,-1 0,1 0,-1-1,1 0,-1-1,0 0,1 0,-1-1,0 0,0-1,0 0,0 0,0-1,-1 0,1-1,-1 0,0 0,0 0,-1-1,6-6,12-8</inkml:trace>
  <inkml:trace contextRef="#ctx0" brushRef="#br0" timeOffset="20169.035">3330 2107,'-33'17,"0"2,1 2,1 1,1 1,0 2,0 3,-25 46,53-72,1-1,0 1,0 0,0 0,0 0,0 1,1-1,-1 0,1 0,-1 0,1 0,0 1,0-1,0 0,0 0,0 1,0-1,1 0,-1 0,1 0,-1 1,1-1,0 0,0 0,0 0,0 0,0 0,1-1,-1 1,0 0,1 0,0-1,-1 1,1-1,0 0,0 1,1 0,104 32,-103-33,0 0,0-1,0 1,0 0,0 0,0 0,0 0,0 1,0 0,0-1,-1 2,1-1,-1 0,1 1,-1-1,0 1,0 0,0 0,-1 0,1 0,-1 1,1-1,-1 1,0-1,0 1,-1 0,1 0,-1 0,0 0,0 0,0 0,0 0,-1 0,0 1,0-1,0 0,0 0,-1 0,-3 5,0 0,-1-1,-1 1,1-1,-1-1,-1 1,1-1,-1 0,-1-1,1 1,-1-1,0-1,0 0,-1 0,0 0,0-1,0-1,0 1,-5 0,9-2,-14 6</inkml:trace>
  <inkml:trace contextRef="#ctx0" brushRef="#br0" timeOffset="20485.396">3472 2585,'77'-35,"-3"-3,-1-3,20-19,-26 2,-65 56,0 0,-1 0,1 0,-1 0,1 0,-1 0,0 0,0 0,0-1,0 1,0 0,0-1,-1 1,1-1,-1 1,0-1,1 1,-1-1,0 1,-1-1,1 1,0-1,-1 1,1-1,-1 1,0-1,0 1,0 0,0-1,0 1,-1 0,0-1,-3 0,0 0,-1 1,0-1,1 1,-1 0,0 1,0-1,0 1,0 0,-1 1,1-1,0 1,0 1,0-1,0 1,0 0,-1 0,2 1,-1 0,0 0,0 0,0 1,1 0,0 0,-3 2,-15 7,2 1,0 0,0 2,1 1,1 0,1 1,0 1,2 1,0 0,0 1,2 1,1 1,-8 17,17-34,0 1,1 0,0 0,0 0,0 0,1 0,0 0,0 1,1-1,0 1,0 0,0-1,1 1,0 0,0-1,1 1,-1 0,2-1,-1 1,1-1,0 1,0-1,1 0,-1 0,1 0,1 0,-1-1,1 1,0-1,0 0,1 0,0 0,0 0,0-1,0 0,0 0,3 1,9 1,0-1,1-1,-1 0,1-1,0-1,0 0,0-1,0-2,0 1,0-2,0-1,0 0,11-4,8 0</inkml:trace>
  <inkml:trace contextRef="#ctx0" brushRef="#br0" timeOffset="20925.439">4431 2219,'-48'20,"1"3,1 1,1 3,1 2,-28 24,57-41,1 0,0 0,0 2,1 0,1 0,1 1,-5 8,13-19,0 1,1-1,0 1,0 0,0 0,0 0,1 0,-1 0,1 0,1 0,-1 0,1 1,0-1,0 0,0 0,1 1,0-1,0 0,0 0,0 0,1 0,0 0,0 0,1-1,-1 1,1-1,0 1,2 1,3 2,0-1,1 0,0-1,1 0,-1 0,1-1,0 0,1 0,-1-2,1 1,0-1,-1-1,1 0,1 0,-1-1,0 0,8-2,-1-1,0-1,-1 0,1-2,-1 0,0-1,0 0,-1-2,0 0,0 0,-1-2,0 0,8-8,11-8,-2-1,-1-2,-2-2,0 0,-3-2,0-1,-2-1,-2-1,-1-1,-2-1,-2-1,-1 0,-2-2,26-154,-39 187,0-1,-1 1,-1-1,0 1,0-1,0 1,-1-1,0 1,-1 0,0 0,0 0,-1 0,0 0,0 1,-1 0,1 0,-2 0,1 0,-1 1,0 0,-6-5,8 9,0-1,0 1,0 0,-1 0,1 0,-1 1,1-1,-1 1,0 0,1 0,-1 1,0 0,1-1,-1 2,0-1,0 0,1 1,-1 0,0 0,1 0,-1 1,1 0,-1 0,1 0,0 0,-2 1,-4 4,-1 0,1 0,0 1,1 0,0 0,0 1,1 0,0 1,-4 8,-1 7,1 1,1 1,1 0,2 1,1 0,1 0,1 0,2 1,1 0,1 0,1-1,2 1,1 0,2 7,-3-17,1-1,1 0,1 0,1 0,0-1,1 0,1 0,0-1,2 1,-1-2,2 0,0 0,1-1,1 0,0-1,0 0,2-1,-1-1,10 6,-5-3,1-1,0 0,1-2,1 0,0-1,0-1,1-2,-1 0,2-1,-1-1,1-1,17 0,-9-4</inkml:trace>
  <inkml:trace contextRef="#ctx0" brushRef="#br0" timeOffset="23571.016">5899 1711,'0'591,"-34"-409,23-146,11-36,0 0,1 0,-1-1,0 1,0 0,0 0,1 0,-1-1,0 1,0 0,1 0,-1 0,0 0,1-1,-1 1,0 0,0 0,1 0,-1 0,0 0,1 0,-1 0,0 0,1 0,-1 0,0 0,0 0,1 0,-1 0,0 0,1 0,-1 1,0-1,0 0,1 0,-1 0,0 0,0 1,1-1,-1 0,0 0,0 0,1 1,-1-1,0 0,0 0,0 1,0-1,0 0,1 1,21-27,-7 9,1 0,0 0,1 2,1 0,0 1,1 1,0 0,1 2,1 0,0 1,0 1,1 1,0 1,-15 5,-1 0,1 1,-1 0,1 0,-1 0,1 1,-1 0,1 1,0-1,-1 1,1 0,-1 1,0-1,1 1,-1 1,0-1,0 1,0 0,0 0,-1 1,1 0,-1 0,0 0,0 1,-1-1,1 1,-1 0,0 0,0 1,-1-1,1 1,-1 0,-1 0,1 0,-1 0,0 1,0-1,-1 0,1 6,-1 0,0 0,-1-1,0 1,-1 0,0 0,-1-1,0 1,-1-1,0 0,-1 0,0 0,-1 0,0 0,-1-1,0 0,0 0,-1-1,0 0,-1 0,0 0,-6 3,2 0,-2-2,1 1,-1-2,-1 0,0-1,0 0,0-1,-1-1,0 0,-1-1,1-1,-1-1,1 0,-1-1,0-1,0 0,0-1,-13-2,25 1,-1 0,1 0,-1-1,1 1,0-1,-1 0,1 0,0-1,0 0,1 0,-1 0,1 0,-1-1,1 1,0-1,0 0,1-1,-1 1,1-1,0 1,0-1,0 0,1 0,0 0,0-1,0 1,0 0,1-1,0 1,0-1,1 1,-1-1,1 0,1-4,-2-15</inkml:trace>
  <inkml:trace contextRef="#ctx0" brushRef="#br0" timeOffset="24606.354">6549 2332,'-3'11,"-2"9,0 0,2-1,0 1,1 1,1-1,1 0,0 0,2 0,1 0,3 13,-5-29,0-1,0 1,1 0,0-1,-1 0,2 1,-1-1,0 0,0 0,1 0,0 0,-1-1,1 1,0-1,1 0,-1 0,0 0,0 0,1 0,-1-1,1 1,0-1,-1 0,1 0,0 0,0-1,0 1,-1-1,1 0,0 0,0 0,0-1,0 0,-1 1,1-1,0 0,-1-1,1 1,-1-1,1 1,-1-1,1 0,-1 0,0-1,0 1,0-1,-1 1,1-1,0 0,-1 0,0 0,1-2,23-30,-1-1,-3-1,0-1,9-26,12-21,-43 84,0-1,0 1,0 0,0 0,0 0,0 0,1-1,-1 1,0 0,1 0,-1 0,1 0,-1 0,1 0,-1 0,1 0,0 0,0 0,-1 0,1 0,0 0,0 1,0-1,0 0,0 1,0-1,0 0,0 1,0 0,0-1,0 1,1-1,-1 1,0 0,0 0,0 0,0 0,1 0,-1 0,0 0,0 0,0 0,1 1,-1-1,0 0,0 1,0-1,0 1,0-1,0 1,0-1,0 1,0 0,2 11,-1-1,-1 1,0 0,0 0,-2-1,1 1,-1 0,-1 0,0-1,-1 1,-2 5,-6 42,3 419,-21-318,28-158,1 1,-1-1,0 1,0-1,0 0,0 1,0-1,0 0,0 0,-1 0,0 0,1 0,-1 0,0 0,0 0,1-1,-1 1,-1-1,1 1,0-1,0 0,0 0,-1 0,1 0,-1 0,1 0,-1-1,1 1,-1-1,1 0,-1 0,1 0,-1 0,1 0,-1 0,1-1,-1 1,1-1,-1 0,1 0,0 0,-1 0,1 0,0 0,0-1,0 1,0-1,0 1,0-1,0 0,0 0,0 0,-3-5,0-1,1 0,0 0,0-1,0 1,1-1,1 1,-1-1,1 0,1 0,0 0,0 0,1 0,0 0,0-1,1 1,0 0,1 0,0 1,0-1,1 0,0 0,1 1,0 0,0 0,1 0,0 0,0 1,1-1,6-8,1-1,0 2,1 0,1 0,1 2,0 0,0 0,1 2,4-2,3-1</inkml:trace>
  <inkml:trace contextRef="#ctx0" brushRef="#br0" timeOffset="26875.851">8214 2642,'67'-22,"-21"11,1 2,1 1,-1 3,1 2,47 3,-24 2,-196 20,-51 15,176-36,1-1,-1 1,1-1,-1 0,1 1,-1-1,0 1,1-1,-1 1,0-1,0 1,1-1,-1 1,0 0,0-1,0 1,0-1,0 1,0-1,0 1,0 0,0-1,0 1,0-1,0 1,0 0,0-1,0 1,-1-1,1 1,0-1,0 1,-1-1,1 1,246-60,-217 50</inkml:trace>
  <inkml:trace contextRef="#ctx0" brushRef="#br0" timeOffset="27527.318">9145 1993,'-24'21,"0"2,2 0,1 1,0 0,2 2,1 1,1 0,2 1,0 1,2 0,2 1,0 0,2 1,1 0,2 1,0 0,3-7,0 0,2 0,1 0,1 1,1-1,1 0,1 0,1 0,1 0,2-1,0 0,2-1,0 0,1 0,2-1,0-1,2 0,0 0,1-2,1 0,6 5,-16-18,0 0,0-1,0 1,0-1,1-1,0 1,0-1,1-1,-1 1,1-1,-1-1,1 0,0 0,0-1,0 0,1 0,8-5</inkml:trace>
  <inkml:trace contextRef="#ctx0" brushRef="#br0" timeOffset="28274.855">9342 2275,'-5'61,"2"1,3 0,5 42,-3-79,1 0,1 0,1-1,1 1,1-1,1-1,1 0,2 0,0 0,12 17,-21-37,-1 0,1 0,-1 0,1-1,0 1,0-1,0 1,0-1,1 0,-1 1,1-1,-1-1,1 1,0 0,-1-1,1 1,0-1,0 0,0 0,0 0,0 0,0 0,1-1,-1 0,0 1,0-1,0 0,1-1,-1 1,0 0,0-1,0 0,0 0,0 0,0 0,0 0,0-1,0 1,0-1,-1 0,1 1,-1-1,1-1,0 0,5-7,0 0,-1-1,-1 0,0 0,0-1,-1 0,0 0,-1 0,1-8,8-18,45-160,-56 294,-2-81,1 0,1 1,0-1,1 0,0-1,2 1,-1-1,2 0,0 0,1 0,0-1,1 0,0 0,1-1,3 3,-10-12,1 0,0-1,0 1,0-1,1 1,-1-1,0 0,1 0,0 0,-1-1,1 1,0-1,0 0,0 0,0 0,0-1,0 1,0-1,0 0,0 0,0 0,0-1,0 0,0 1,0-1,0-1,0 1,-1 0,1-1,0 0,-1 0,1 0,-1 0,2-2,6-5,0-1,-1 0,0 0,-1-1,0 0,0-1,-2 1,1-2,0-3,17-29,-3-1,-1 0,-3-2,-1 0,-3-1,-2-1,5-48,-26 34,3 59</inkml:trace>
  <inkml:trace contextRef="#ctx0" brushRef="#br0" timeOffset="28673.865">10273 2699,'0'9,"-4"14,-3 6,1 4,2 1,0 0,2-2,1-1,-4-5,-2-4,1 1,1 0,7-3,7-6,3-4</inkml:trace>
  <inkml:trace contextRef="#ctx0" brushRef="#br0" timeOffset="29292.328">10414 2812,'102'-2,"-1"-3,68-14,-118 0,-50 19,1 0,-1-1,0 0,0 1,0-1,0 1,-1-1,1 0,0 0,0 0,0 1,0-1,-1 0,1 0,-1 0,1 0,0 0,-1 0,0 0,1-1,-1 1,1 0,-1 0,0 0,0 0,0 0,0-1,0 1,0 0,0 0,0 0,0 0,-1-1,1 1,0 0,-1 0,1 0,-1 0,1 0,-1 0,0 0,1 0,-1 0,0 0,-7-6,0 0,-1 0,0 1,0 0,-1 0,1 1,-1 1,-1 0,1 0,0 1,-9-2,18 5,0-1,-1 1,1-1,0 1,0 0,-1-1,1 1,0 0,0 0,-1 0,1 0,0 0,-1 0,1 0,0 1,0-1,-1 0,1 1,0-1,0 1,0-1,-1 1,1 0,0 0,0-1,0 1,0 0,0 0,0 0,1 0,-1 0,0 0,0 0,1 0,-1 0,1 0,-1 1,1-1,-1 0,1 0,0 1,-1-1,1 0,0 0,0 1,0-1,0 0,0 1,0-1,0 0,1 0,-1 1,1 0,11 227,-12-228,0 0,-1 0,0 0,1 0,-1 0,1 1,-1-1,1 0,0 0,-1 0,1 1,0-1,0 0,0 0,0 1,0-1,0 0,0 1,1-1,-1 0,0 0,1 0,-1 1,1-1,-1 0,1 0,-1 0,1 0,0 0,0 0,-1 0,1 0,0 0,0 0,0 0,0-1,0 1,0 0,0-1,1 1,-1-1,0 1,0-1,0 1,0-1,1 0,-1 0,0 1,0-1,1 0,-1 0,0 0,1-1,-1 1,0 0,0 0,1-1,114-125,-88 86,-18 21</inkml:trace>
  <inkml:trace contextRef="#ctx0" brushRef="#br0" timeOffset="29975.055">11007 2727,'5'-2,"-1"-1,1 1,0 0,0 0,-1 0,1 0,1 1,-1 0,0 0,0 1,0-1,0 1,1 0,-1 0,0 1,0 0,0 0,0 0,0 0,0 1,0 0,0 0,0 0,-1 1,1-1,3 4,-7 0,-2-1,1 1,-1-1,0 1,0-1,0 1,-1-1,1 1,-1-1,-1 0,1 0,-1 0,0-1,0 1,0 0,-1-1,1 0,-1 0,0 0,-1 0,1-1,-1 0,-87 100,92-102,-1 1,0 0,1-1,-1 1,1 0,-1-1,1 1,0 0,0 0,0-1,0 1,0 0,0 0,1 0,-1-1,0 1,1 0,-1-1,1 1,0 0,0-1,-1 1,1-1,0 1,0-1,0 0,1 1,-1-1,0 0,0 0,1 0,-1 1,1-2,-1 1,1 0,-1 0,1 0,0-1,-1 1,1-1,0 1,-1-1,1 0,1 1,80 7,29-47,-96 30</inkml:trace>
  <inkml:trace contextRef="#ctx0" brushRef="#br0" timeOffset="30307.455">11458 1880,'23'103,"4"-2,30 68,-28-86,-2 0,-5 1,-3 1,0 26,-17-91,-1 0,-1 1,-1-1,-1 0,0 0,-1 0,-2 0,0-1,-1 0,0 1,-2-2,0 1,-2-1,0-1,0 0,-2 0,0-1,-1 0,0-1,-2-1,1 0,-10 6,5-6</inkml:trace>
  <inkml:trace contextRef="#ctx0" brushRef="#br0" timeOffset="31010.251">11995 2755,'-1'0,"1"0,-1 0,0-1,1 1,-1 0,0-1,1 1,-1 0,1-1,-1 1,0-1,1 1,-1-1,1 1,-1-1,1 1,0-1,-1 1,1-1,0 0,-1 1,1-1,0 0,-1 1,1-1,0 0,0 1,0-1,0 0,0 1,0-1,0 0,0 0,0 1,0-1,0 0,0 1,1-1,-1 0,0 1,0-1,1 0,-1 1,0-1,1 1,-1-1,1 0,-1 1,1-1,-1 1,1-1,-1 1,1 0,0-1,-1 1,1-1,-12 8,-1 0,1 0,1 1,-1 0,1 1,1 1,0-1,0 1,1 1,0-1,1 1,-3 6,9-14,-1-1,1 0,0 1,0-1,0 0,0 1,1-1,-1 1,1 0,-1-1,1 1,0-1,0 1,0 0,0-1,1 1,-1-1,1 1,-1 0,1-1,0 0,0 1,0-1,0 1,1-1,-1 0,1 0,-1 0,1 0,0 0,-1 0,1 0,0 0,0-1,1 1,-1-1,0 0,0 1,1-1,-1 0,1 0,-1-1,1 1,-1 0,1-1,-1 0,1 1,0-1,-1 0,3 0,8-5,0 0,0 0,0-2,0 1,-1-2,0 1,-1-2,0 1,0-2,7-7,29-22,101-73,-148 111,1-1,0 1,0-1,0 1,0-1,1 1,-1 0,0-1,0 1,1 0,-1 0,1 0,-1 0,1 0,0 1,-1-1,1 0,0 1,-1-1,1 1,0-1,0 1,-1 0,1 0,0 0,0 0,0 0,-1 0,1 1,0-1,0 0,-1 1,1 0,0-1,-1 1,1 0,-1 0,1 0,-1 0,1 0,-1 0,1 0,-1 0,0 1,0-1,0 0,0 1,0-1,0 1,3 14,-1 1,0-1,-2 1,0 0,-1-1,0 1,-3 13,0 18,-27 180,28-216,0-1,-1 0,0 1,-1-1,-1 0,1-1,-2 1,1-1,-2 0,-3 5,8-12,-1 1,0-1,0 1,-1-1,1 0,-1 0,1 0,-1 0,0-1,0 0,0 0,0 0,0 0,-1 0,1-1,-1 0,1 0,-1 0,1-1,-1 1,1-1,-1 0,0 0,1-1,-1 1,1-1,-5-1,7 1,-1 0,1 1,-1-1,1 0,-1-1,1 1,0 0,-1-1,1 1,0-1,0 0,0 1,0-1,1 0,-1 0,0-1,1 1,0 0,-1 0,1-1,0 1,0-1,0 1,0-1,1 1,-1-1,1 1,-1-1,1 0,0 1,0-1,0 0,1 1,-1-1,1-2,42-85,-17 66,0 0,1 2,1 1,1 2,1 0,18-7,-33 17,65-29,-62 27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1:33.305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</inkml:definitions>
  <inkml:trace contextRef="#ctx0" brushRef="#br0">1321 274,'-11'0,"0"2,0-1,1 1,-1 1,1 0,-1 1,1 0,0 0,0 1,1 0,-1 1,1 0,1 0,-1 1,1 0,0 1,0 0,1 0,0 0,1 1,0 0,-1 3,6-11,0-1,1 1,-1-1,1 1,-1-1,1 1,-1 0,1-1,-1 1,1 0,0-1,-1 1,1 0,0-1,0 1,-1 0,1 0,0-1,0 1,0 0,0 0,0 0,0-1,0 1,0 0,0 0,1-1,-1 1,0 0,0 0,1-1,-1 1,0 0,1-1,-1 1,1 0,-1-1,1 1,-1-1,1 1,-1-1,1 1,-1-1,1 1,0-1,-1 1,1-1,0 0,-1 0,1 1,0-1,0 0,-1 0,1 0,0 0,0 1,0-1,-1 0,1-1,0 1,0 0,-1 0,1 0,50-13,92-64,-388 268,227-172,18-19,1 0,-1 0,0 0,0 0,1 0,-1 0,0 0,0 0,0 0,1 0,-1 1,0-1,0 0,1 0,-1 0,0 0,0 0,0 0,0 1,1-1,-1 0,0 0,0 0,0 0,0 1,0-1,1 0,-1 0,0 1,0-1,0 0,0 0,0 0,0 1,0-1,0 0,0 0,113-83,-53 34,-89 59,17-3,0 0,0 1,1 1,0 0,0 1,1 0,0 0,1 1,0 0,1 1,-3 6,11-19,0 1,1 0,-1 0,0 0,0-1,1 1,-1 0,0 0,0 0,1 0,-1 0,0-1,1 1,-1 0,0 0,1 0,-1 0,0 0,0 0,1 0,-1 0,0 0,1 0,-1 0,0 0,1 0,-1 1,0-1,1 0,-1 0,0 0,0 0,1 0,-1 1,0-1,0 0,1 0,-1 1,0-1,0 0,1 0,-1 1,0-1,0 0,0 0,0 1,0-1,0 0,1 1,-1-1,0 0,0 1,0-1,0 0,0 0,0 1,0-1,0 0,0 1,0-1,0 0,-1 1,27-17,121-107,-157 153,-228 292,227-305,20-20,22-25,40-44,-84 97,6-16,-8 12,30-26,48-40,-77 75,-39 59,87-122,22-24,-42 43,0 1,-1-2,0 0,-1 0,-1-1,0-1,1-4,-4 4,0-1,1 1,1 1,0 0,1 0,1 1,1 1,0-1,1 2,0 0,16-10,118-74,57-6,-189 95</inkml:trace>
  <inkml:trace contextRef="#ctx0" brushRef="#br0" timeOffset="9269.24">5159 387,'-6'2,"1"0,0 0,0 0,-1 1,2 0,-1 0,0 0,0 1,1 0,0 0,0 0,0 0,0 0,1 1,0 0,0 0,0 0,0 0,1 0,0 0,0 1,0-1,1 1,-1-1,1 1,1 0,-1-1,1 1,-4 7,-3 23,1-1,2 1,1 0,2 0,2 0,4 31,-4-50,2 1,0-1,1 1,0-1,2 0,0-1,0 1,2-1,0 0,6 7,-13-22,0 1,0 0,0-1,0 1,0-1,1 1,-1-1,0 0,1 0,0 0,-1 0,1 0,-1 0,1 0,0 0,0 0,-1-1,1 1,0-1,0 0,0 1,0-1,0 0,0 0,0 0,-1 0,1 0,0-1,0 1,0 0,0-1,0 0,-1 1,1-1,0 0,0 0,-1 0,1 0,-1 0,1 0,-1-1,1 1,-1 0,0-1,1 0,53-75,-39 47,-1 0,-2 0,-1-1,-1-1,-2 0,2-14,-10 41,0 0,0-1,0 1,-1-1,1 1,-1-1,-1 1,1 0,-1-1,0 1,0 0,0-1,-1 1,0 0,0 0,0 0,-1 0,0 0,0 1,0-1,0 1,-1 0,1 0,-1 0,0 0,0 1,-1 0,1 0,-1 0,0 0,1 0,-1 1,0 0,-1 0,1 1,0-1,0 1,-1 0,1 1,-1-1,1 1,0 0,-1 0,-4 1,-8 7,0 0,1 1,0 1,0 0,1 1,1 1,0 0,0 2,1-1,1 2,0 0,-8 14,16-23,0 1,0-1,1 1,0 1,1-1,-1 0,1 1,1 0,-1 0,1 0,1 0,0 0,0 0,0 0,1 0,0 0,1 1,0-1,0 0,0 0,1 0,1 0,-1 0,1-1,0 1,1-1,0 0,0 0,1 0,0 0,0-1,0 0,1 0,0 0,0-1,0 0,1 0,0 0,0-1,0 0,0-1,1 1,-1-1,1-1,1 1,-5-1,1-1,-1 1,1-1,-1 0,1 0,0-1,-1 0,1 1,0-1,-1-1,1 1,0-1,-1 0,1 0,-1 0,1 0,-1-1,0 0,1 0,-1 0,0 0,0-1,-1 0,1 0,0 0,-1 0,0 0,1-1,-1 1,-1-1,1 0,-1 0,1 0,1-4,-2-1,0 1,0 0,-1-1,0 1,0-1,-1 1,0-1,-1 0,0 1,0-1,-1 1,0 0,0-1,-1 1,0 0,0 0,-1 1,0-1,-1 1,0 0,0 0,0 0,-1 1,0-1,0 1,0 1,-1-1,0 1,0 1,0-1,-1 1,1 0,-1 1,0 0,0 0,-3 0,2 1,-1 0,0 0,0 1,1 0,-1 1,0 0,0 1,0 0,0 1,1 0,-1 0,0 1,1 0,0 0,0 1,0 1,0 0,1 0,-1 0,1 1,1 0,-1 1,1 0,0 0,1 0,0 1,0 0,0 0,1 1,0-1,1 1,0 0,0 0,1 1,-1 5,4-10,-1-1,2 1,-1 0,0-1,1 1,0 0,0-1,0 1,1-1,0 0,-1 1,1-1,1 0,-1 0,1 0,0 0,-1-1,2 1,-1-1,0 1,1-1,-1 0,1-1,0 1,0 0,0-1,2 1,2 1,1 0,0-1,0 0,1 0,-1 0,0-2,1 1,0-1,-1 0,1-1,0 0,7-2,-6 0,-1 0,0-1,1 0,-1-1,-1 0,1 0,-1-1,0-1,0 1,0-2,-1 1,0-1,3-3,-8 7,0 0,0 0,0 0,-1-1,1 1,-1-1,0 0,0 0,0 0,0 0,-1 0,1 0,-1 0,0 0,-1 0,1-1,-1 1,0 0,0-1,0 1,0 0,-1-1,0 1,1 0,-2 0,1 0,0 0,-1 0,0 0,0 0,0 0,0 0,-2 0,-3-2,-1 0,0 1,-1 0,1 0,-1 1,0 0,0 1,0 0,0 0,-1 1,1 0,-1 1,0 0,1 0,-1 1,0 1,1-1,-1 1,0 1,1 0,-2 1,5-3,0 0,0 0,0 1,0 0,0 0,0 0,0 1,0 0,0 0,1 1,-1-1,1 1,0 0,0 1,0-1,0 1,0 0,1 1,0-1,0 0,0 1,0 0,1 0,0 0,0 1,0-1,1 1,-1 0,1-1,1 1,-2 6,4 1,0 1,0-1,2 0,-1 1,2-1,0 0,0-1,1 1,1-1,0 0,1 0,0 0,1-1,0 0,0-1,8 7,-16-16,0 0,1 0,-1 0,1 0,-1 0,1 0,-1 0,1 0,-1 0,1 0,0 0,0 0,-1 0,1-1,0 1,0 0,0 0,0-1,0 1,0-1,0 1,0-1,0 1,0-1,0 0,0 1,1-1,-1 0,0 0,0 0,0 0,0 0,0 0,1 0,-1 0,0 0,0-1,0 1,0 0,0-1,0 1,0-1,0 1,0-1,0 0,0 1,0-1,0 0,0 0,0 0,-1 1,1-1,0 0,-1 0,1-1,3-15,-1 0,-1-1,-1 1,0-1,-1 1,-1 0,-2-6,1-27,0-93,2 141,0 1,0-1,0 0,0 1,0-1,-1 0,1 0,0 1,-1-1,1 0,-1 1,0-1,0 1,1-1,-1 1,0-1,0 1,-1 0,1-1,0 1,0 0,0 0,-1 0,1 0,-1 0,1 0,-1 0,1 0,-1 1,0-1,1 0,-1 1,0 0,1-1,-1 1,0 0,1 0,-1 0,0 0,0 0,1 0,-1 0,0 1,1-1,-1 1,0-1,1 1,-1 0,1 0,-1-1,1 1,-1 0,1 0,-1 0,1 1,0-1,0 0,-14 10,2 1,0 0,0 1,1 1,1 0,0 0,1 1,-4 8,-8 10,22-32,-31 56,31-56,-1 0,1 1,0-1,0 1,0-1,0 0,0 1,0-1,1 1,-1-1,0 0,1 1,-1-1,1 0,-1 1,1-1,0 0,-1 0,1 1,0-1,0 0,0 0,0 0,0 0,0 0,0 0,0-1,0 1,1 0,-1 0,0-1,0 1,1-1,-1 1,0-1,1 0,-1 1,1-1,-1 0,0 0,1 0,1 0,1 1,1 1,0-1,-1 0,1-1,0 1,0-1,0 0,-1 0,1 0,0-1,0 0,0 0,-1 0,1-1,-1 1,1-1,-1 0,1 0,-1-1,0 1,0-1,0 0,0 0,-1 0,1-1,-1 1,0-1,0 0,0 0,-1 0,1 0,-1 0,0 0,0-1,0 1,-1-1,2-4,-2 5,1-1,-1 0,0 1,0-1,-1 0,1 0,-1 0,0 1,0-1,-1 0,1 0,-1 0,0 0,0 1,-1-1,1 0,-1 1,0 0,-1-1,1 1,-1 0,0 0,1 0,-2 0,1 1,0-1,-1 1,0 0,0 0,1 0,-2 1,1-1,-4-1,3 5,1 0,0 0,0 0,0 0,0 1,0 0,0 0,0 0,0 0,1 1,-1 0,1-1,0 1,0 0,0 1,0-1,0 0,1 1,-1 0,1-1,0 1,0 0,1 0,-1 0,1 0,0 1,0-1,0 0,0 1,1-1,0 0,0 1,0 3,0 1,0 0,0 1,1-1,1 0,-1 0,1 0,1 0,0-1,0 1,0-1,1 1,1-1,-1 0,1-1,0 1,1-1,0 0,0 0,1-1,0 1,0-2,0 1,1-1,-1 0,1 0,1-1,-1 0,0-1,1 0,0 0,0-1,0 0,0 0,0-1,0 0,0-1,0 0,1-1,-1 1,0-2,1 0,32-16,-39 15,1 1,-1-1,0 1,1 0,0-1,-1 2,1-1,0 0,0 1,0 0,0 0,0 0,1 0,-1 1,0-1,0 1,0 0,1 0,-1 1,0-1,0 1,0 0,0 0,0 1,0-1,0 1,0 0,0 0,-1 0,1 0,-1 0,1 1,-1 0,1 0,5 17,0 0,0 1,-2-1,-1 1,0 1,-2-1,0 1,-2 0,0 0,-2 0,0 0,-1 0,-1 0,-2 1,-5 38,-3 0,-3-1,-2-1,-3 0,-18 36,7-13,1-8,-3 0,-3-2,-7 4,-1-3,44-73,0 0,1 0,-1 0,0 0,1 0,-1-1,0 1,1 0,-1 0,1 0,-1 0,0 0,1 0,-1 0,0 0,1 0,-1 1,0-1,1 0,-1 0,0 0,1 0,-1 0,0 1,1-1,-1 0,0 0,1 0,-1 1,0-1,0 0,1 1,-1-1,0 0,0 0,0 1,1-1,-1 0,0 1,0-1,0 0,0 1,0-1,0 1,0-1,0 0,0 1,0-1,0 0,0 1,0-1,0 0,0 1,0-1,0 1,29-23,155-181,-163 176,38-70,-59 97,0-1,1 1,-1-1,0 1,0-1,0 1,0-1,0 1,-1-1,1 1,0-1,0 1,0 0,0-1,0 1,-1-1,1 1,0-1,0 1,-1 0,1-1,0 1,-1 0,1-1,0 1,-1 0,1-1,0 1,-1 0,1 0,-1-1,1 1,-1 0,1 0,0 0,-1 0,1 0,-1 0,1 0,-1-1,1 1,-1 0,1 1,-1-1,1 0,-1 0,1 0,-1 0,1 0,0 0,-1 1,1-1,-1 0,1 0,0 0,-1 1,1-1,-1 0,1 1,0-1,-1 0,1 1,0-1,0 1,-1-1,1 0,0 1,-30 20,-77 105,107-125,-1 0,1 0,-1 0,1 0,-1-1,1 1,-1 0,1 0,-1-1,1 1,-1 0,0-1,0 1,1 0,-1-1,0 1,0-1,0 0,1 1,-1-1,0 0,0 1,0-1,0 0,0 0,0 0,0 0,0 0,0 0,0 0,1 0,-1 0,0 0,0 0,0-1,0 1,0 0,0-1,0 1,1 0,-1-1,0 1,0-1,0 0,1 1,-1-1,0 0,1 1,-1-1,1 0,-1 0,1 1,-1-1,1 0,-1 0,1 0,0 0,-1 0,1 1,0-1,0 0,0 0,0 0,0 0,0 0,0 0,0 0,0 0,0 0,45-187,-38 122,-3 1,-3-1,-4-18,1-21,3 54,1 35,-1 1,-1-1,0 1,-1-1,-1 1,0 0,-1-1,-1 1,0 1,-1-1,2 10,0 1,0 0,0-1,-1 2,1-1,-1 0,0 1,0-1,0 1,-1 0,1 1,-1-1,1 1,-1 0,0 0,0 0,0 1,0 0,-1-1,-61-29,-25-55,57 58,25 19,1 0,-2 1,1 1,-1 0,-1 0,1 1,-1 0,0 1,-1 1,12 3,0 1,0 0,1-1,-1 1,0 0,0 0,0 0,0 0,0 0,0 0,0 0,0 0,0 0,0 0,0 0,0 1,0-1,1 0,-1 1,0-1,0 0,0 1,0-1,1 1,-1 0,0-1,0 1,1 0,-1-1,0 1,1 0,-1 0,1-1,-1 1,1 0,0 0,-1 0,1 0,0 0,-1 0,1-1,0 1,0 0,0 0,0 0,0 0,0 0,0 0,0 0,0 0,1 0,-1 0,15 59,-10-47,118 273,-93-229,-19-83,-13-16,1 35,0 0,0-1,1 1,0 0,0-1,1 1,0 0,0-1,1 1,0 0,0 0,0 0,1 0,2-4,-4 10,0 0,0 1,0-1,0 0,0 0,0 0,0 1,0-1,0 1,1-1,-1 1,0-1,0 1,0-1,1 1,-1 0,0 0,0 0,1 0,-1 0,0 0,0 0,1 0,-1 0,0 1,0-1,1 0,-1 1,0-1,0 1,0-1,0 1,0 0,0 0,0-1,0 1,0 0,0 0,0 0,0 0,0 0,-1 0,1 0,0 0,-1 0,1 0,-1 1,29 56,-16-7,-1 1,-3 0,-2 1,-2 0,-3 0,-3 21,1-44,1 1,-2 0,-1 0,-1 0,-2 0,-1 0,-1 0,-15 29,-3 0,-2-2,-23 35,45-84,-2 1,1 1,0 1,0-1,2 1,-1 0,1 0,1 0,0 0,1 4,2-16,-1 1,1-1,0 1,0-1,0 0,0 1,0-1,0 1,0-1,0 0,1 1,-1-1,0 1,0-1,0 0,0 1,1-1,-1 1,0-1,0 0,0 1,1-1,-1 0,0 0,1 1,-1-1,0 0,1 0,-1 1,0-1,1 0,-1 0,0 0,1 1,-1-1,1 0,-1 0,0 0,1 0,-1 0,1 0,-1 0,1 0,-1 0,0 0,1 0,-1 0,1 0,-1-1,0 1,1 0,-1 0,0 0,1 0,-1-1,0 1,1 0,-1 0,0-1,1 1,-1 0,0-1,1 1,-1 0,0-1,0 1,0 0,1-1,-1 1,24-24,133-158,-79 97,-207 197,116-100,-1-1,-1-1,1 0,-1-1,-1 0,0-1,0-1,-14 4,29-11,0 1,0-1,0 1,-1-1,1 1,0-1,-1 0,1 0,0 1,-1-1,1 0,-1 0,1 0,0-1,-1 1,1 0,0 0,-1-1,1 1,0-1,0 1,-1-1,1 1,0-1,0 0,0 0,0 0,0 1,0-1,0 0,0 0,0 0,0-1,0 1,1 0,-1 0,1 0,-1 0,0-1,1 1,0 0,-1-1,1 1,0 0,0-1,0 1,0 0,0-1,0 1,0-1,0 1,0 0,1-1,22-76,-22 75,14-26,9-41,-26 67,0 1,0-1,0 1,0 0,-1 0,1 0,-1 0,0 1,1-1,-1 1,0-1,0 1,0 0,0 0,0 0,0 1,0-1,0 1,0-1,-1 1,1 0,0 0,0 1,0-1,0 1,0-1,0 1,0 0,0 0,0 0,0 1,0-1,0 1,0 0,-7 0,-182 51,192-53,-1 1,-1 0,1 1,0-1,-1-1,1 1,0 0,-1 0,1 0,-1-1,0 1,1-1,-1 1,1-1,-1 0,0 0,1 0,-1 0,1 0,-1 0,0 0,1 0,-1 0,0-1,1 1,-1-1,1 1,-1-1,1 0,-1 1,1-1,-1 0,1 0,0 0,0 0,-1 0,1-1,0 1,0 0,0 0,0-1,0 1,1-1,-1 1,0 0,0-2,4-13,-1 14,-1-1,0 1,0-1,0 1,-1-1,1 0,0 1,-1-1,0 0,1 0,-1 1,0-1,-1 0,1 0,0 1,-1-1,0 0,1 1,-1-1,0 1,0-1,0 1,-1-1,1 1,-1 0,1-1,-1 1,0 0,0 0,0 0,0 1,0-1,0 0,0 1,-1-1,-1 0,-160-31,162 34,1-1,0 0,0 1,-1-1,1 0,0 0,-1 0,1 0,0 0,-1 0,1 0,0 0,0 0,-1-1,1 1,0 0,-1-1,1 1,0-1,0 0,0 1,0-1,0 0,0 0,0 1,0-1,0 0,0 0,0 0,0 0,0 0,1-1,-1 1,1 0,-1 0,1 0,-1-1,1 1,-1 0,1 0,0-1,0 1,0 0,0-1,0 1,0 0,0-1,0 1,0 0,1-1,-1 1,0 0,1 0,-1 0,1-1,0 1,-1 0,1 0,0 0,0 0,-1 0,1 0,0 0,0 0,0 0,1 0,71-29,-95 49,2-8,-41 40,61-50,0 1,0 0,1 0,-1-1,1 1,0-1,-1 1,1-1,0 1,0-1,0 1,0-1,0 0,0 1,0-1,0 0,1 0,-1 0,0 0,1 0,-1 0,1 0,-1 0,1-1,-1 1,1 0,0-1,-1 0,1 1,0-1,-1 0,1 0,0 0,-1 0,1 0,0 0,-1 0,1-1,0 1,-1 0,2-1,-2 1,369-2,-366 2,-1-1,0 1,1-1,-1 1,0 0,1 0,-1 1,0-1,0 0,1 1,-1 0,0 0,0 0,0 0,0 1,0-1,0 1,0 0,0 0,-1 0,1 0,-1 0,1 0,-1 1,0-1,0 1,0-1,0 1,0 0,-1 0,1 0,-1 0,0 0,0 0,0 1,0 1,-100 161,92-152,3-9,1 1,-1 1,1-1,1 0,-1 1,1-1,0 1,1 0,0 0,0 0,0 0,1 0,0 0,0 0,1 4,-1-10,0 0,0 0,0 1,-1-1,1 0,0 0,-1 0,1 0,-1 1,1-1,-1 0,1 0,-1 0,0 0,0 0,1 0,-1 0,0-1,0 1,0 0,0 0,0-1,0 1,0 0,0-1,0 1,0-1,-1 1,1-1,0 0,0 0,0 1,-1-1,1 0,0 0,0 0,-1 0,1 0,0-1,0 1,0 0,-1 0,1-1,0 1,0-1,0 1,0-1,0 0,-22 2,-107 25,48-8,1-4,-2-3,-38-3,63-6,-1-4,0-1,1-4,-47-11,-143-51,245 68,0 0,-1-1,1 0,0 0,0 0,0 0,0 0,1-1,-1 1,0-1,1 0,0 0,-1 0,1 0,1 0,-1 0,0 0,1-1,-1 1,1 0,0-1,0 0,1 1,-1-1,1 1,0-1,-1 0,2 1,-1-1,0 0,1 1,0-1,-1 1,1-1,1 1,-1-1,0 1,1-1,0 1,0 0,0 0,0 0,0 0,1 1,-1-1,32-36,-29 34,0 0,1 0,-2-1,1 0,-1 0,0 0,0 0,0-1,-1 0,0 0,-1 0,0 0,0 0,1-3,-1-50,-3 51,1 1,0 0,0 0,1-1,0 1,0 0,1 0,0 0,0 0,1 0,0 0,0 1,1-1,0 1,2-3,54-59,-87 113,-142 158,-31 14,-80 43,200-206,90-83,132-113,83-66,-193 177,-33 31,-1 0,1 0,-1 0,0 0,0 1,1-1,-1 1,0-1,0 1,0 0,1-1,-1 1,0 0,0 0,0 1,0-1,0 0,1 0,-1 1,0-1,0 1,0 0,1 0,-1-1,0 1,1 0,-1 1,-132 77,-110 107,144-118,100-68,0 1,-1-1,1 1,-1-1,1 1,0-1,-1 0,1 1,-1-1,1 1,-1-1,0 0,1 0,-1 1,1-1,-1 0,1 0,-1 0,0 0,1 0,-1 0,1 1,-1-1,0-1,1 1,-1 0,1 0,-1 0,0 0,1 0,-1 0,1-1,-1 1,1 0,-1-1,1 1,-1 0,1-1,-1 1,1 0,-1-1,1 1,-1-1,1 1,0-1,-1 1,1-1,0 1,0-1,-1 1,1-1,0 0,0 1,0-1,0 1,-1-1,1 0,0 1,0-1,0 1,0-1,1 0,-1 1,0-1,0 1,0-1,0 0,1 1,-1-1,0 1,16-44,59-82,-59 101,-16 26,0-1,0 0,0 0,-1 1,1-1,0 0,-1 0,1 0,0 1,0-1,-1 0,1 0,0 0,-1 0,1 0,0 0,-1 0,1 0,-1 0,1 0,0 0,-1 0,1 0,0 0,-1 0,1 0,0 0,-1 0,1 0,0 0,-1 0,1-1,0 1,0 0,-1 0,1 0,0-1,-1 1,1 0,0 0,0-1,-1 1,1 0,0 0,0-1,0 1,0 0,-1-1,1 1,0 0,0-1,0 1,0 0,0-1,0 1,0 0,0-1,0 1,0 0,0-1,0 1,0-1,0 1,-109 81,66-36,37-36,-1-1,-1 1,0-2,0 1,-1-1,1 0,-2-1,1 0,-10 5,20-37,98-115,-45 75,-53 66,0-1,0 1,-1 0,1 0,0-1,-1 1,1-1,0 1,-1 0,1-1,0 1,-1-1,1 1,-1-1,1 0,-1 1,1-1,-1 0,0 1,1-1,-1 0,0 1,1-1,-1 0,0 1,0-1,0 0,0 0,0 0,0 1,0-1,0 0,0 0,0 1,0-1,0 0,0 0,-1 1,1-1,0 0,0 1,-1-1,1 0,-1 1,1-1,-1 0,1 1,-1-1,1 1,-1-1,1 1,-1-1,0 1,1-1,-1 1,0 0,1-1,-1 1,0 0,1 0,-1-1,0 1,0 0,1 0,-1 0,0 0,0 0,-15 7,-1 2,2 0,-1 1,1 0,1 1,0 1,-2 1,-45 36,-132 83,193-131,-29 17,28-18,1 0,0 1,-1-1,1 0,-1 1,1-1,-1 0,1 0,0 0,-1 0,1 1,-1-1,1 0,-1 0,1 0,-1 0,1 0,-1 0,1 0,-1 0,1 0,-1 0,1 0,0-1,-1 1,1 0,-1 0,1 0,-1-1,1 1,0 0,-1 0,1-1,-1 1,1 0,0-1,-1 1,1 0,0-1,0 1,-1-1,1 1,0-1,0 1,0 0,-1-1,1 1,0-1,0 1,0-1,0 1,0-1,0 1,0-1,0 1,0-1,0 1,0-1,0 1,1-1,-1 1,0 0,0-1,0 1,1-1,6-23,1 0,1 1,2 0,0 1,1 0,1 1,1 0,12-12,-21 27,-4 5,0 1,0 0,0 0,0-1,0 1,0-1,0 1,0-1,0 1,0-1,0 0,0 0,0 1,0-1,-1 0,1 0,0 0,-1 0,1 0,0 0,-1 0,0 0,1 0,-1 0,1 0,-1 0,0 0,0 0,0 0,1 0,-1-1,0 1,-1 0,1 0,0 0,0 0,0 0,-1 0,1 0,0 0,-1 0,1-1,-1 2,1-1,-1 0,0 0,1 0,-1 0,0 0,0 0,1 1,-1-1,0 0,0 1,0-1,0 0,0 1,-1-1,-16 4,1 0,-1 2,0 0,1 0,0 2,1 0,-1 1,1 1,1 0,0 1,0 1,-12 11,-35 22,-7 5,51-35,0 0,-1-1,0-1,-1-1,0-1,-13 4,31-14,0 1,0-1,0 0,0 0,0 0,-1 0,1 0,0-1,0 1,0-1,0 1,0-1,0 0,0 1,0-1,0 0,0-1,1 1,-1 0,0 0,1-1,-1 1,0-1,1 0,0 1,-1-1,1 0,0 0,0 1,0-1,0 0,1 0,-1 0,0 0,1-1,-1 1,1 0,0 0,0 0,0 0,0 0,0-1,0 1,0 0,1 0,-1 0,1 0,0 0,-1 0,1 0,0 0,0 0,0 0,1 1,-1-1,0 0,1 1,-1-1,1 0,93-146,-38 78,-57 70,-1 0,1 0,-1 0,1 0,0 0,-1 0,1 0,-1 0,1 0,-1 0,1-1,0 1,-1 0,1 0,0 0,-1-1,1 1,-1 0,1-1,0 1,0 0,-1-1,1 1,0 0,0-1,-1 1,1 0,0-1,0 1,0-1,0 1,-1 0,1-1,0 1,0-1,0 1,0-1,0 1,0-1,0 1,0 0,0-1,0 1,1-1,-1 1,0-1,0 1,0 0,0-1,1 1,-1 0,0-1,0 1,1 0,-1-1,0 1,1 0,-1-1,0 1,1 0,-40 8,-163 98,52-22,85-67,63-17,1 0,-1 0,1 0,-1 0,1-1,-1 1,1 0,-1-1,1 0,-1 1,1-1,0 0,-1 1,1-1,0 0,0 0,-1 0,1 0,0 0,0-1,0 1,0 0,1 0,-1-1,0 1,0 0,1-1,-1 1,1-1,-1 1,1-1,0 1,-1-1,1 1,0-1,0 1,0-1,0 1,0-1,1 1,-1-2,5-39,-2-46,-3 86,-1-1,0 1,0 0,0-1,0 1,-1 0,1-1,-1 1,1 0,-1 0,0 0,0 1,1-1,-1 0,-1 1,1-1,0 1,0 0,0-1,-1 1,1 0,-1 1,1-1,-1 0,1 1,-1-1,1 1,-1 0,0 0,1 0,-1 0,-1 0,-17 3,0 0,0 1,0 1,0 1,1 1,0 1,1 1,-1 0,-9 8,13-9,-187 85,202-92,1-1,-1 1,0 0,1-1,-1 0,0 1,1-1,-1 1,0-1,0 0,1 1,-1-1,0 0,0 0,0 0,1 0,-1 0,0 1,0-1,0-1,1 1,-1 0,0 0,0 0,0 0,1-1,-1 1,0 0,0 0,1-1,-1 1,0-1,1 1,-1-1,0 1,1-1,-1 1,1-1,-1 0,1 1,-1-1,1 0,-1 1,1-1,0 0,-1 1,1-1,0 0,0 0,0 0,-1 1,1-1,0 0,0 0,0 0,0 1,0-1,0 0,1 0,-1 0,0 1,0-1,1 0,-1 0,0 1,1-1,-1 0,0 1,1-1,0 0,65-102,-66 102,0 1,0-1,0 1,0-1,1 1,-1-1,0 1,0-1,0 0,0 1,1-1,-1 1,0 0,0-1,1 1,-1-1,0 1,1-1,-1 1,1 0,-1-1,1 1,-1 0,0-1,1 1,-1 0,1 0,-1-1,1 1,-1 0,1 0,0 0,-1 0,1 0,-1-1,1 1,-1 0,1 0,-1 1,1-1,-1 0,1 0,0 0,-1 0,1 0,-1 1,1-1,-1 0,1 0,-1 1,0-1,1 0,-1 1,1-1,-1 0,0 1,1-1,-1 1,0-1,1 1,-1-1,0 1,1-1,-1 1,0-1,0 1,0-1,0 1,4 42,-4-37,-2 189,2-191,0 0,1-1,-1 1,1 0,0-1,0 1,0 0,1-1,-1 1,1-1,0 0,0 0,0 1,0-1,0 0,1-1,0 1,-1 0,1-1,0 0,0 1,0-1,1 0,-1-1,0 1,1 0,-1-1,1 0,0 0,-1 0,1 0,0-1,-1 1,1-1,0 0,0 0,0 0,-1-1,1 0,1 0,22-6,0-1,-1-2,0 0,-1-2,0-1,-1-1,0-1,-1-1,-1-1,-1-1,1-2,47-34,-49 39,-2 1,0 0,1 1,0 1,1 1,0 1,1 1,7-2,-27 10,0 0,1 1,-1-1,1 1,-1-1,0 1,1 0,-1 0,1-1,-1 1,1 0,-1 0,1 0,-1 1,1-1,-1 0,1 0,-1 1,1-1,-1 1,1 0,-1-1,0 1,1 0,-1 0,0-1,0 1,0 0,0 0,0 1,0-1,0 0,0 0,0 0,0 1,0-1,-1 0,1 1,-1-1,1 0,-1 1,1-1,-1 1,0-1,0 1,1 1,-13 71,-11-18,-20 79,42-133,1-1,-1 1,1-1,0 0,-1 1,1-1,0 1,0-1,0 1,1-1,-1 1,0-1,0 1,1-1,-1 1,1-1,-1 0,1 1,0-1,-1 0,1 1,0-1,0 0,0 0,0 0,0 0,0 0,0 0,1 0,-1 0,0 0,0 0,1-1,-1 1,0-1,1 1,-1-1,1 1,-1-1,1 0,-1 0,1 1,-1-1,1 0,-1 0,2-1,67-21,243-172,-310 192,0-1,0 1,0 0,0 0,0 0,0 1,1-1,-1 1,1 0,-1 0,1 0,-1 0,1 1,-1-1,1 1,0 0,-1 0,1 0,0 1,-1-1,1 1,-1 0,1 0,-1 0,1 0,-1 1,0 0,1-1,-1 1,0 0,0 0,0 1,-1-1,1 1,-1-1,1 1,-1 0,0 0,0 0,0 0,0 0,0 1,-1 0,7 139,-9-61,1-80,0 0,0-1,0 1,0 0,0 0,0 0,1-1,-1 1,1 0,-1 0,1-1,0 1,-1 0,1-1,0 1,0-1,0 1,0-1,1 1,-1-1,0 0,1 0,-1 1,1-1,-1 0,1 0,-1 0,1-1,0 1,-1 0,1-1,0 1,0-1,-1 1,1-1,0 0,0 0,0 0,-1 0,1 0,0 0,0 0,0-1,1 0,78-32,205-144,-286 177,0 1,0-1,0 1,0-1,0 1,0-1,0 1,0-1,0 1,1-1,-1 1,0-1,0 1,1-1,-1 1,0-1,0 0,1 1,-1-1,1 0,-1 1,0-1,1 0,-1 1,1-1,-1 0,0 0,1 1,-1-1,1 0,-1 0,1 0,-1 0,1 0,-1 0,1 0,-1 0,1 0,-1 0,1 0,-1 0,1 0,-1 0,1 0,-1 0,1 0,-1-1,1 1,-1 0,1 0,-1-1,0 1,1 0,-1-1,1 1,-1 0,0-1,1 1,-1-1,0 1,0 0,1-1,-1 1,0-1,-15 42,13-37,-91 165,92-168,1-1,-1 0,0 1,0-1,1 1,-1-1,0 1,1-1,-1 1,1-1,-1 1,0-1,1 1,-1 0,1 0,0-1,-1 1,1 0,0-1,-1 1,1 0,0 0,0 0,-1-1,1 1,0 0,0 0,0 0,0 0,0-1,0 1,1 0,-1 0,0 0,0-1,0 1,1 0,-1 0,1-1,-1 1,0 0,1 0,-1-1,1 1,-1-1,1 1,0 0,-1-1,1 1,0-1,-1 1,1-1,0 0,-1 1,1-1,0 0,0 1,0-1,-1 0,1 0,0 0,0 0,0 0,0 0,-1 0,1 0,0 0,0 0,0 0,19-14,0 0,0-1,-2-1,0-1,-1-1,3-5,37-34,58-46,-174 184,42-61,-35 60,53-80,-1-1,0 1,0 0,1-1,-1 1,0 0,1 0,-1-1,0 1,1 0,-1 0,0 0,1 0,-1-1,1 1,-1 0,0 0,1 0,-1 0,1 0,-1 0,0 0,1 0,-1 0,1 0,-1 0,0 0,1 0,-1 1,1-1,-1 0,0 0,1 0,-1 0,0 1,1-1,-1 0,0 0,1 1,-1-1,0 0,0 1,1-1,-1 0,0 1,0-1,0 0,1 1,-1-1,0 0,0 1,0-1,0 1,0-1,0 0,0 1,0-1,0 1,0-1,0 0,0 1,0-1,0 1,0-1,0 0,0 1,-1-1,27-21,36-69,-52 65,-26 25,-69 77,65-56,-1-1,-2 0,0-2,0-1,-26 14,49-32,0 1,0 0,0 0,1 0,-1-1,0 1,0 0,0 0,0-1,0 1,0 0,0 0,0-1,0 1,0 0,0 0,0-1,0 1,0 0,0 0,-1 0,1-1,0 1,0 0,0 0,0-1,0 1,0 0,-1 0,1 0,0 0,0-1,0 1,-1 0,1 0,0 0,0 0,0 0,-1 0,1 0,0-1,0 1,-1 0,1 0,0 0,0 0,0 0,-1 0,1 0,0 0,0 0,-1 0,1 0,18-28,-13 20,2-2,-4 6,1 0,-1 0,0 0,0-1,0 0,0 1,-1-1,0 0,0 0,0 0,-1 0,0 0,0-1,0 1,0 0,-1-1,0 1,0-1,0 1,-1 0,-1-5,-1 8,0 1,0-1,0 1,-1 0,1 0,0 0,-1 1,1-1,0 1,-1 0,1-1,-1 2,1-1,0 0,-1 1,1-1,-1 1,1 0,0 0,0 1,0-1,0 1,0-1,0 1,0 0,0 0,0 0,1 0,-1 1,1-1,0 1,0-1,-2 4,3-6,-175 136,172-131,0 0,0-1,-1 1,0-1,0 0,0 0,0 0,-1-1,0 1,1-1,-1-1,0 1,0-1,-1 0,1-1,0 1,-1-1,1 0,-1-1,1 0,0 0,-1 0,1-1,-1 0,1 0,-4-1,2-3,0 1,-1-1,1 2,-1-1,0 1,0 1,0 0,0 0,0 1,0 0,-1 0,1 1,0 0,-1 1,1 0,0 0,0 1,0 0,0 1,0 0,0 1,1-1,0 1,-1 1,1 0,-4 4,-191 122,156-110,-1-3,-1-1,0-3,-1-2,-18 1,-107 9,105-13,-1-2,0-4,0-3,-24-4,65-1,0-2,0-1,1-1,1-2,-1-1,2-1,0-1,0-1,-14-13,0-1,1-1,1-3,2-1,-2-5,7 8,-3-5,1 0,2-2,2-2,2-1,1-1,2-1,2-1,-13-36,22 52,2 1,0-2,2 0,1 0,2 0,0-1,2 0,2-1,0 1,2-1,2 1,0-1,2 1,7-28,16-13,3 2,3 1,14-16,-37 68,83-182,-74 144,-18 54,-1-1,0 1,0 0,0-1,0 1,0 0,0 0,0 0,0-1,0 1,0 0,0 0,0 1,0-1,0 0,0 0,0 0,0 1,0-1,0 0,0 1,0-1,0 1,0-1,0 1,0 0,1-1,-1 1,0 0,0-1,1 1,-1 0,0 0,1 0,-1 0,1-1,0 1,-1 0,1 0,-1 0,1 0,0 0,0 0,0 1,-2 0,-12 15,3 1</inkml:trace>
  <inkml:trace contextRef="#ctx0" brushRef="#br0" timeOffset="11151.436">248 1261,'170'-50,"-61"-19,178-88,-192 139,-87 17,0-1,0 0,-1-1,1 1,-1-1,0-1,0 1,0-1,0 0,0-1,-1 0,0 0,0 0,-1-1,1 1,-1-1,0-1,4-6,36-35,174-82,-80-40,24 50,101-99,-77 134,-34 16,-50 28,-113 60,-236 206,78-108,-51 30,198-137,2-3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2:16.683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</inkml:definitions>
  <inkml:trace contextRef="#ctx0" brushRef="#br0">3860 2505,'-11'-7,"1"1,-2 0,1 1,0 0,-1 1,0 0,0 1,0 1,-1-1,1 2,-1 0,1 0,-1 1,1 1,-1 0,1 1,0 0,0 1,0 0,0 1,0 0,0 1,1 0,0 1,-6 5,-32 13,71-45,127-106,-128 110,-1 0,0-2,-2 0,0-1,-1 0,-1-2,-1 0,7-14,-17 23,2 0,0 0,0 1,1 0,0 0,1 1,1 0,0 1,0 0,1 1,11-8,53-37,-233 155,84-61,-271 112,57-42,-179 52,342-127,185-48,205-32,45 16,-350 52,-72 31,65-30,0-1,-2-3,-1-2,-2-2,-4-1,0-3,0-2,-1-3,-1-2,-9-3,171-37,404-95,-194 57,-290 68,-28 8,-244 90,212-70,75-31,185-79,-179 67,-40 16,-29 12,-73 29,27-8,-2-4,-1-3,-63 11,38-19,0-3,-96-4,-68-9,122-23,139 25,0 0,0 1,0-1,0 0,0 0,0 1,0-1,0 0,0 0,0 0,0 0,0-1,0 1,0 0,0 0,0-1,0 1,0 0,0-1,1 1,-1-1,0 1,0-1,0 1,1-1,-1 0,0 1,0-1,1 0,-1 0,1 1,-1-1,1 0,-1 0,1 0,-1 0,1 0,0 0,-1 1,1-1,0 0,0 0,0 0,0 0,0 0,0 0,0 0,0 0,0 0,0 0,1 0,-1 0,0 0,1 0,-1 0,1 0,-1 0,1 1,-1-1,1 0,-1 0,1 0,0 0,129-72,-129 73,-1 0,1 0,-1 0,1 0,0 0,-1 0,1-1,-1 1,1 0,-1 0,1 0,-1-1,1 1,-1 0,1-1,-1 1,1 0,-1-1,1 1,-1-1,0 1,1 0,-1-1,0 1,1-1,-1 1,0-1,1 1,-1-1,0 0,0 1,0-1,0 1,0-1,0 1,0-1,0 0,0 1,0-1,0 1,0-1,0 1,0-1,0 0,0 1,-1-1,1 1,0-1,0 1,-1-1,1 1,0-1,-1 1,1-1,-1 1,1 0,0-1,-1 1,1 0,-1-1,1 1,-1 0,1-1,-1 1,1 0,-1 0,0 0,1-1,-1 1,-43-3,-356 95,323-75,43-8,-1-2,0-1,0-1,0-2,-31-2,68-2,-1 1,0-1,0 1,0-1,0 1,-1-1,1 0,0 0,0 1,0-1,0 0,-1 0,1 0,-1 0,1 0,0 0,-1 0,1 0,-1 0,0 0,1 0,-1-1,0 1,0 0,0 0,0 0,0 0,0 0,0-1,0 1,0 0,0 0,-1 0,1 0,0 0,-1 0,1 0,-1 0,0 0,1 0,-1 0,1 0,-1 0,0 0,0 0,0 0,0 1,1-1,-1 0,0 1,0-1,0 1,0-1,-1 1,1-1,0 1,0 0,0-1,0 1,0 0,0 0,-1 0,1 0,0 0,0 0,0 0,0 0,0 1,0-1,-1 1,160-94,-131 78,0 1,0 2,2 1,-1 1,1 1,1 2,24-3,-98 29,-83 17,-307 72,237-91,213-33,185-96,-142 73,-60 39,1-1,0 0,0 0,-1 0,1 1,-1-1,1 0,-1 1,1-1,-1 0,1 1,-1-1,1 1,-1-1,0 1,1-1,-1 1,0-1,1 1,-1 0,0-1,0 1,1 0,-1-1,0 1,0 0,0 0,1 0,-1 0,0 0,0 0,0 0,1 0,-1 0,0 0,0 1,0-1,1 0,-1 0,0 1,-171 33,-322 96,486-128,-73 18,-1-4,0-4,-1-3,0-3,-72-6,74-21,79 20,0 1,1-1,-1 0,0 0,1 0,-1 0,1-1,-1 1,1 0,-1 0,1-1,0 1,0-1,0 0,0 1,0-1,0 0,0 1,0-1,1 0,-1 0,1 0,-1 1,1-1,0 0,0 0,0 0,0 0,0 0,0 0,0 0,1 0,-1 1,1-1,-1 0,1 0,0 0,-1 1,1-1,0 0,8-9,1 0,-1 1,2 0,-1 1,1 0,1 1,-1 0,1 1,1 0,0 1,0 0,0 1,0 0,8 0,-1-3,76-27,-129 46,-90 58,123-69,1 0,-1 0,0 0,1 0,-1 0,0 0,1 0,-1 0,1 0,-1 0,0 0,1 0,-1 0,0 0,1 0,-1 0,0 1,0-1,1 0,-1 0,0 0,1 1,-1-1,0 0,0 0,1 1,-1-1,0 0,0 0,0 1,1-1,-1 0,0 1,0-1,0 0,0 1,0-1,0 0,0 1,1-1,-1 0,0 1,0-1,0 0,-1 1,1-1,0 1,0-1,0 0,0 1,0-1,0 0,0 1,36-11,185-101,-132 56,-118 64,27-9,0 1,0 0,0-1,1 1,-1 0,0 0,0 0,1 0,-1 0,1 0,-1 0,1 1,0-1,-1 1,1-1,0 1,0-1,0 1,0 0,0-1,0 1,0 0,1 0,-1 0,1-1,-1 1,1 0,0 0,0 0,0 0,0 0,0 0,0 0,0 0,1 0,-1 0,1-1,-1 1,1 0,0 0,-1 0,1-1,0 1,0 0,1-1,-1 1,0-1,0 1,1-1,-1 0,1 0,-1 1,1-1,0 0,-1 0,1 0,0-1,1 2,93-12,-75 5,12-3,86-10,-116 19,0-1,1 1,-1-1,1 1,-1 0,0 0,0 0,0 1,1-1,-1 1,-1 0,1 0,0 0,0 0,-1 0,1 1,-1-1,0 1,1 0,-1-1,0 1,-1 0,1 0,-1 0,1 0,-1 1,0-1,0 0,0 1,0-1,-1 0,1 3,1 13,0 0,-1 0,-1-1,-1 1,-1 0,0 0,-1 0,-1-1,-2 3,5-20,0 1,0 0,1 0,-1-1,0 1,1 0,-1 0,1 0,0 0,-1 0,1 0,0 0,0 0,0-1,1 1,-1 0,0 0,1 0,-1 0,1 0,0 0,0-1,-1 1,1 0,0-1,0 1,1 0,-1-1,0 1,0-1,1 0,-1 1,1-1,-1 0,1 0,0 0,-1 0,1 0,0 0,0-1,-1 1,1-1,0 1,0-1,0 1,0-1,2 0,246-1,-164-4,0-3,0-4,-1-4,-1-3,0-5,27-13,-81 26,1 1,0 1,0 2,1 1,-1 2,1 1,0 1,1 2,3 1,-32 0,0 0,0-1,0 1,0 1,-1-1,1 1,0-1,0 1,-1 0,1 0,-1 1,0-1,0 1,0 0,0 0,0 0,0 0,-1 0,1 0,-1 1,0-1,0 1,-1 0,1 0,9 13,-8-14,0-1,0 0,0 0,0 0,1-1,-1 1,0-1,1 0,-1 0,1 0,0 0,-1 0,1-1,0 0,-1 1,1-1,0-1,0 1,-1-1,1 1,0-1,-1 0,1 0,-1-1,1 1,-1-1,0 0,0 1,0-1,0-1,0 1,0 0,0-1,0 0,23-11,384-172,-378 168,-33 18,1 0,0 1,-1-1,1 0,0 0,-1 0,1 0,-1 1,1-1,-1 0,1 0,0 0,-1 0,1 0,-1 0,1 0,-1 0,1 0,0 0,-1-1,1 1,-1 0,1 0,0 0,-1 0,1 0,0-1,-1 1,1 0,-1 0,1-1,0 1,0 0,-1-1,1 1,0 0,0-1,-1 1,1 0,0-1,0 1,0-1,-1 1,1 0,0-1,0 1,0-1,0 1,0-1,0 1,0 0,0-1,0 1,0-1,0 1,0-1,0 1,1 0,-234 51,140-28,1 4,1 4,-64 32,121-41,34-22,-1 0,1 1,-1-1,1 0,-1 1,1-1,-1 0,1 1,-1-1,1 0,0 1,-1-1,1 1,0-1,-1 1,1-1,0 1,0-1,0 1,-1-1,1 1,0 0,0-1,0 1,0-1,0 1,0-1,0 1,0-1,0 1,0 0,0-1,1 1,-1-1,0 1,0-1,0 1,1-1,-1 1,0-1,1 1,-1-1,0 1,1-1,-1 0,1 1,-1-1,0 0,1 1,-1-1,1 0,-1 1,1-1,-1 0,1 0,-1 0,1 1,0-1,-1 0,1 0,-1 0,1 0,140 6,-24-7,39 1,0-6,130-24,243-84,-327 73,-200 40,0 0,1 0,-1 0,0 1,1-1,-1 1,1-1,-1 1,1 0,-1 0,0 0,1 0,-1 0,1 1,-1-1,1 1,-1-1,0 1,1 0,-1 0,0 0,0 0,1 1,-1-1,0 1,-1-1,1 1,0 0,0-1,-1 1,1 0,0 0,-1 0,0 0,0 1,0-1,0 0,0 0,0 1,0-1,-1 0,1 1,-1 1,-48 142,49-140,1 0,0-1,0 1,0-1,0 1,1-1,0 0,0 0,1 0,-1 0,1 0,0-1,1 0,-1 1,0-2,1 1,0 0,0-1,0 0,1 0,-1-1,1 0,-1 1,1-2,0 1,0-1,-1 0,1 0,4 0,28 0,0-1,1-1,-1-3,0-1,0-2,25-8,13-1,224-34,1 12,294 3,-244 35,-377 0,0-2,-1-1,1-1,1-1,-1-2,-5-2,-57-50,80 55,0 0,-1 0,1 1,-1 0,1 0,-1 1,0 1,0-1,0 1,0 1,0 0,0 0,-7 1,-55-4,50-1,1 2,0-1,0-1,0 0,0-2,1 0,0-2,0 0,1-1,0 0,0-2,0-1,14 8,0-1,1 0,-1 0,1 0,0 0,1 0,-1-1,1 1,0-1,0 0,1 0,0 1,0-1,0 0,1 0,-1-2,-18-66,-16-2,34 77,1-1,0 0,0 0,-1 1,1-1,0 0,0 0,-1 0,1 0,0 1,0-1,-1 0,1 0,0 0,-1 0,1 0,0 0,-1 0,1 0,0 0,-1 0,1 0,0 0,-1 0,1 0,0 0,-1 0,1 0,0 0,-1 0,1 0,0 0,0-1,-1 1,1 0,0 0,0 0,-1-1,1 1,0 0,0 0,-1-1,1 1,0 0,0 0,0-1,0 1,0 0,-1-1,6 31,49 64,-54-93,1 0,-1 0,0 1,0-1,1 0,-1 1,0-1,0 0,0 1,-1-1,1 0,0 1,0-1,-1 0,1 0,0 1,-1-1,0 0,1 0,-1 0,0 0,1 1,-1-1,0 0,0 0,0 0,0-1,0 1,0 0,0 0,0 0,0-1,-1 1,1-1,0 1,0-1,0 1,-1-1,1 0,0 1,-1-1,1 0,0 0,-1 0,1 0,0 0,-1-1,1 1,-6 2,34 11,101 17,-82-18,0-1,1-2,0-3,30 0,532-6,60 0,-386-25,-235 27,-49-1,1 1,-1-1,1 1,-1-1,0 1,0-1,1 1,-1-1,0 0,0 0,-1 1,1-1,0 0,0 0,0 0,-1 0,1 0,-1 0,1-1,-1 1,1 0,-1-1,1 1,-1-1,1 0,-1 1,0-1,-1 0,-552 220,373-163,-3-8,-131 15,295-61,-9 3,47-12,630-165,-339 99,129-7,-63 40,-346 36,89 3,-116 0,0 0,0 0,0 0,0 0,0 1,0-1,0 0,0 1,0-1,0 1,-1-1,1 1,0-1,0 1,0 0,-1-1,1 1,0 0,-1-1,1 1,0 0,-1 0,1 0,-1 0,1 0,-1 0,0 0,1 0,-1 0,0 0,0 0,0 0,0 0,0 0,0 0,0 0,0 0,0 0,0 0,0 0,-1 0,1 0,0 0,-1-1,1 1,-1 0,1 0,-1 0,1 0,-1 0,1-1,-1 1,0 0,0 0,-43 39,-9-9,-1-2,-1-3,-1-2,-1-2,-1-3,-51 9,25-6,-1-3,0-4,-1-4,-28-3,501-76,-22-9,566-98,-616 152,-263 29,-52-6,0 0,1 1,-1-1,0 1,0-1,1 1,-1-1,0 1,0-1,0 1,0-1,0 0,1 1,-1-1,0 1,0-1,0 1,0-1,0 1,-1-1,1 1,0-1,0 1,0-1,0 1,-1-1,1 1,0-1,0 1,-1-1,1 0,0 1,0-1,-1 1,1-1,-1 0,1 1,0-1,-1 0,1 0,-1 1,1-1,-1 0,1 0,-1 0,1 0,0 1,-1-1,1 0,-1 0,1 0,-1 0,1 0,-1 0,-227 93,63-33,-3-7,-2-8,-45 1,-73 4,324-50,288-57,-203 30,1421-283,-687 185,-590 103,-264 21,-1 1,1 0,0 0,-1-1,1 1,0 0,0 0,-1 0,1 0,0 0,0 0,0 0,-1 0,1 0,0 0,0 0,-1 0,1 0,0 1,0-1,-1 0,1 1,0-1,-1 0,1 1,0-1,-1 1,1-1,-1 1,1-1,-1 1,1 0,-1-1,1 1,-1 0,0-1,1 1,-1 0,0-1,1 1,-1 0,0 0,0-1,0 1,0 0,-29 25,-26 0,0-2,-1-2,-59 13,27-7,-41 18,-2-5,-2-7,-2-5,0-6,-102 3,339-53,1019-214,-964 221,-156 20,-1-1,1 1,-1-1,1 1,-1 0,1-1,-1 1,1 0,-1-1,1 1,-1 0,1 0,-1-1,1 1,-1 0,1 0,0 0,-1 0,1 0,-1 0,1 0,0 0,-1 0,1 0,-1 0,1 0,0 0,-1 1,1-1,-1 0,1 0,-1 1,1-1,-1 0,1 1,-1-1,1 1,-1-1,1 0,-1 1,0-1,1 1,-1-1,0 1,1-1,-1 1,0-1,0 1,1 0,-1-1,0 1,0-1,0 1,0 0,0-1,0 1,0-1,0 1,0 0,0-1,0 1,0-1,-1 1,-34 24,-171 73,-150 48,139-80,202-52,47-12,417-99,29 4,-448 89,-30 5,0-1,0 0,0 0,-1 1,1-1,0 0,0 0,0 0,0 1,0-1,0 0,0 0,0 1,0-1,0 0,0 0,0 0,0 1,0-1,1 0,-1 0,0 1,0-1,0 0,0 0,0 0,0 0,1 1,-1-1,0 0,0 0,0 0,0 0,1 1,-1-1,0 0,0 0,0 0,1 0,-1 0,0 0,0 0,1 0,-25 11,-318 99,42-16,344-87,32-13,0-4,-1-3,0-3,-1-3,38-16,-102 31,18-4,0-2,0-1,-1-1,-1-1,18-12,-43 25,0 0,0 0,0 0,0 0,-1-1,1 1,0 0,0-1,0 1,0-1,0 1,0-1,-1 0,1 1,0-1,0 0,-1 1,1-1,-1 0,1 0,0 1,-1-1,1 0,-1 0,0 0,1 0,-1 0,0 0,0 0,1 0,-1 0,0 0,0 0,0 0,0 0,0 0,0 0,-1 0,1 0,0 0,0 1,-1-1,1 0,-1 0,1 0,0 0,-1 0,0 0,1 1,-1-1,1 0,-1 0,0 1,0-1,1 1,-1-1,0 0,0 1,0-1,0 1,0 0,0-1,1 1,-2 0,-25-3,0 1,-1 1,1 1,0 2,-1 0,1 2,0 1,0 2,1 0,-9 5,-274 97,281-92,44-7,78-13,-352 47,134-25,0-6,0-6,-36-5,22-24,179 9,410-93,-486 104,-280 28,-586-23,1094-20,-19 5,-1-8,-2-7,125-38,-280 60,112-31,-2-5,-2-6,48-28,-130 44,-44 30,1-1,0 1,0-1,0 1,-1-1,1 1,-1-1,1 1,-1 0,0 0,1 0,-1 0,0 0,0 0,0 1,1-1,-1 1,0-1,0 1,0-1,0 1,0 0,0 0,0 0,0 0,0 1,0-1,0 0,-1 1,0-1,-190-1,0 9,-144 25,-113 7,365-34,-1-5,1-3,-1-4,1-3,-44-13,107 17,1-2,0 0,0-2,1 0,0-1,0-1,1-1,-10-9,23 17,1 0,0 0,0-1,0 0,0 0,1 0,0 0,0-1,1 0,-1 0,1 0,0 0,1 0,-1 0,1-1,1 0,-1 1,1-1,0 0,1 1,-1-1,1 0,1 0,-1 1,1-1,0 0,1 1,0-1,2-6,11-11,1 0,1 1,1 1,1 0,1 2,1 0,1 1,0 1,2 2,0 0,0 1,2 1,-1 2,6-1,-30 12,238-116,5 11,5 10,54-4,-156 54,2 6,93-9,-218 45,-8 0,1 2,0 0,0 0,0 2,0 0,0 1,13 2,-29-2,0-1,0 0,0 1,1-1,-1 1,0-1,0 1,0-1,0 1,0 0,-1 0,1-1,0 1,0 0,0 0,-1 0,1 0,0 0,-1 0,1 0,-1 0,1 0,-1 0,0 0,1 0,-1 1,0-1,0 0,0 0,0 0,0 0,0 1,0-1,0 0,0 0,-1 0,1 0,0 0,-1 1,1-1,-1 0,1 0,-1 0,1 0,-1 0,0 0,0-1,1 1,-1 0,0 0,0 0,0-1,0 1,0 0,0-1,0 1,0-1,0 1,0-1,0 0,0 1,-1-1,1 0,0 0,0 0,0 0,-1 0,-48 28,0-3,-2-1,-1-3,-10 0,12-2,-247 79,-3-13,-4-14,-3-13,-260 14,483-62,-1-4,-1-3,1-5,-74-10,158 13,1-1,-1 0,0 1,0-1,0 0,1 0,-1 0,0 0,0 0,0-1,0 1,1 0,-1-1,0 0,0 1,1-1,-1 0,0 0,1 0,-1 0,1 0,-1 0,1 0,0 0,-1-1,1 1,0 0,0-1,0 1,0-1,0 0,0 1,1-1,-1 0,0 1,1-1,-1 0,1 0,0 0,0 1,-1-1,1 0,0 0,1 0,-1-1,8-5,0 0,1 0,0 1,0 0,1 1,0 0,0 0,0 1,1 1,0-1,0 2,11-7,513-214,293-107,-640 240,-161 74,-27 16,0 1,0-1,1 1,-1-1,0 1,0-1,0 0,0 1,0-1,0 1,0-1,0 0,0 1,0-1,-1 1,1-1,0 1,0-1,0 1,-1-1,1 1,0-1,-1 1,1-1,0 1,-1-1,1 1,-1-1,1 1,-1 0,1-1,-1 1,1 0,-1-1,1 1,-1 0,1 0,-1 0,1-1,-1 1,0 0,1 0,-1 0,1 0,-1 0,1 0,-1 0,0 0,1 0,-1 0,1 1,-1-1,0 0,1 0,-1 0,1 1,-1-1,1 0,-1 1,1-1,-1 1,-58 1,0 3,0 3,0 2,-20 8,-547 146,-468 196,1087-358,-162 54,315-109,-28 6,-23 11,-1-3,-3-4,-1-4,77-55,-90 26,-75 74,0-1,0 0,-1-1,1 1,-1 0,0 0,0-1,0 1,0 0,-1-1,1 1,-1-1,0 1,0-1,0 1,0-1,-1 1,1-1,-1 1,0 0,0-1,0 1,-1 0,1 0,-1-1,0 1,0 1,-1-3,-7-3,0 0,0 0,-1 2,0-1,-1 1,1 1,-1 0,0 0,-1 1,1 1,-1 0,1 1,-1 0,0 1,0 0,0 1,0 1,-1 0,-76 5,1 3,0 4,1 4,1 3,0 5,-16 10,-83 20,-199 70,357-117,28-10,0 1,-1 0,1 0,0 0,0 0,0 0,0 0,0 0,0-1,0 1,0 0,1 0,-1 0,0 0,1 0,-1 0,1 0,-1 0,1 0,-1 0,1 0,0 0,-1 0,1 0,0 1,0-1,0 0,-1 0,1 1,0-1,0 1,0-1,0 1,0-1,0 1,1-1,-1 1,0 0,0 0,1-1,4-4,4-4,-5 5,-1 1,1-1,-1 0,0 0,0 0,0 0,-1-1,1 1,-1-1,0 0,0 0,-1 0,0-1,0 1,0-1,0 1,-1-1,0 0,0 1,0-1,-4 2,0 1,0-1,-1 1,1 0,-1 0,1 1,-1-1,0 1,0 0,0 0,0 0,0 0,-1 1,1-1,0 1,-1 0,1 1,-1-1,1 1,-1 0,0 0,1 0,-1 1,1-1,-1 1,-2 1,-223 46,121-20,-115 15,222-43,1 0,0 1,0-1,0 0,0 0,-1 0,1 0,0 0,0 0,0-1,0 1,-1 0,1 0,0-1,0 1,0-1,0 1,0-1,0 1,0-1,0 0,0 0,0 1,0-1,1 0,-1 0,0 0,1 0,-1 0,0 0,1 0,-1 0,1 0,-1 0,1 0,-6-10,2 8,0 0,-1 1,1 0,-1-1,0 2,0-1,0 0,1 1,-1 0,-1 0,1 1,0-1,0 1,0 0,0 0,0 1,0 0,0 0,0 0,0 0,0 1,0-1,1 2,-1-1,0 0,1 1,0 0,-13 3,-184 44,184-45,0 0,1 2,0 0,0 1,0 0,1 1,-4 5,-18 9,32-22,0 1,1 0,-1 1,1-1,0 1,0 0,0 0,0 0,0 1,0-1,1 1,0 0,0 0,0 0,0 1,1-1,-1 0,1 1,0 0,1-1,-1 1,1 0,0 0,0 0,0 0,1 3,3-5,0 1,0 0,1-1,-1 0,1 0,0 0,0 0,0 0,0-1,0 0,1 0,-1 0,1 0,-1-1,1 0,0 0,0 0,-1 0,1-1,0 0,0 0,0 0,-1-1,1 1,0-1,4-1,2 1,90 0,96-2,-1-8,23-12,544-104,-654 122,-109 5,1 0,-1 0,1 0,0 0,-1 0,1 0,-1 1,1-1,-1 0,1 0,0 1,-1-1,1 0,-1 0,1 1,-1-1,0 1,1-1,-1 0,1 1,-1-1,0 1,1-1,-1 1,0-1,0 1,1 0,-1-1,0 1,0-1,0 1,0-1,1 1,-1 0,0-1,0 1,0-1,0 1,-1 0,1-1,0 1,0-1,0 1,0-1,-1 1,1 0,0-1,0 1,-1-1,1 1,0-1,-1 0,1 1,-1-1,1 1,0-1,-1 0,1 1,-1-1,1 0,-1 1,0-1,1 0,-1 0,1 1,-1-1,-36 26,-280 154,278-159,1 1,0 2,2 2,-20 18,54-43,1-1,0 1,-1 0,1 0,0 0,-1 0,1 0,0 0,0 0,0 0,0 0,0 0,0 1,0-1,0 0,1 1,-1-1,0 1,1-1,-1 0,1 1,0 0,-1-1,1 1,0-1,0 1,0-1,0 1,0-1,0 1,0 0,1-1,-1 1,1-1,-1 1,1-1,-1 0,1 1,0-1,0 1,0-1,0 0,0 0,0 0,0 1,0-1,0 0,0 0,1-1,-1 1,0 0,1 0,-1 0,1-1,-1 1,1-1,0 1,23 4,1-1,-1-1,1-1,0-1,0-1,4-2,18 1,69 1,1-6,60-13,150-43,-388 65,-27 14,0 3,1 5,1 3,-11 10,77-31,-103 58,122-65,-1 1,1-1,0 0,-1 1,1-1,0 1,-1-1,1 0,0 1,-1-1,1 1,0-1,0 1,-1-1,1 1,0-1,0 1,0 0,0-1,0 1,0-1,0 1,0-1,0 1,0-1,0 1,0-1,0 1,1-1,-1 1,0-1,0 1,0-1,1 1,-1-1,0 1,1-1,-1 1,0-1,1 0,-1 1,1-1,-1 1,1-1,-1 0,1 0,-1 1,1-1,-1 0,1 0,-1 0,1 1,-1-1,1 0,-1 0,1 0,-1 0,1 0,-1 0,1 0,0 0,-1 0,1-1,-1 1,1 0,-1 0,1 0,-1-1,1 1,43-1,327-74,-206 35,228-52,-391 91,-1 0,1-1,-1 1,1 0,-1 0,1 0,0 0,0 1,-1-1,1 0,0 1,0-1,0 1,0 0,0 0,0 0,0-1,0 2,0-1,-1 0,1 0,0 1,0-1,0 1,0-1,0 1,-1 0,1 0,0 0,-1 0,1 0,0 0,-1 0,1 0,-1 1,0-1,0 1,1-1,-1 1,0-1,0 1,0 0,0-1,-1 1,1 0,0 0,-1 0,1 0,-1 1,-14 43,11-40,0-1,1 1,0 0,0 0,0 0,1 0,-1 0,2 1,-1-1,1 0,0 0,0 1,0-1,1 0,0 0,0 0,3 6,1-7,1 0,0 0,0 0,1-1,0 0,-1 0,1 0,1-1,-1 0,0-1,1 0,-1 0,1 0,0-1,0 0,-1 0,1-1,0 0,0-1,2 0,86-4,0-4,73-18,-116 18,548-99,-375 95,-225 13,0-1,1 1,-1 0,0 0,1 1,-1-1,0 0,1 0,-1 1,0-1,1 1,-1-1,0 1,0-1,0 1,1 0,-1 0,0 0,0-1,0 1,0 0,0 0,-1 0,1 1,0-1,0 0,-1 0,1 0,0 0,-1 1,1-1,-1 0,0 1,1-1,-1 0,0 1,0-1,0 0,0 1,0-1,0 1,0-1,-1 0,1 1,0-1,-1 0,1 0,-1 1,1-1,-1 0,0 0,1 0,-1 0,0 1,0-1,0 0,0 0,0-1,0 1,-1 1,-21 27,-2-2,-1 0,-1-1,-1-2,-3 1,-49 43,79-67,-1-1,1 0,0 1,0-1,-1 1,1-1,0 1,0 0,0-1,0 1,0 0,0 0,0 0,0 0,0 0,0 0,1 0,-1 0,0 0,1 0,-1 0,0 0,1 1,0-1,-1 0,1 0,0 1,-1-1,1 0,0 1,0-1,0 0,0 0,0 1,1-1,-1 0,0 1,0-1,1 0,-1 0,1 0,-1 1,1-1,0 0,-1 0,1 0,0 0,0 0,0 0,0 0,0 0,0 0,1 0,112-13,942-166,-794 125,-220 37,-41 16,0 0,-1-1,1 1,-1 0,1 0,0 0,-1-1,1 1,-1 0,1-1,-1 1,1 0,-1-1,1 1,-1-1,1 1,-1-1,0 1,1-1,-1 1,0-1,1 0,-1 1,0-1,0 1,0-1,1 0,-1 1,0-1,0 1,0-1,0 0,0 1,0-1,0 0,0 1,0-1,-1 1,1-1,0 0,0 1,0-1,-1 1,1-1,0 1,-1-1,1 0,0 1,-1 0,1-1,-1 1,1-1,-1 1,1-1,-1 1,1 0,-1-1,1 1,-1 0,0 0,1-1,-1 1,0 0,-13-5,0 0,-1 2,0-1,0 2,0 0,0 0,0 2,0 0,-6 1,-12-1,-224 8,0 12,2 11,-32 17,-1-3,226-41,67-11,162-63,-116 53,706-232,-312 121,-618 186,-788 197,658-196,269-56,80-24,1162-338,-1114 331,0-3,-2-5,-2-3,-2-5,-1-3,76-57,-158 101,0 1,-1-1,1 1,-1-1,0 0,1-1,-1 1,-1-1,1 0,0 0,-1 0,0 0,0 0,0-1,-1 1,1-1,-1 0,0 0,0 0,-1 0,1 0,-1 0,-1-1,1 1,0-2,-5 3,0 1,0-1,0 1,0 0,-1 1,1-1,-1 1,0-1,0 2,1-1,-1 0,0 1,0 0,-1 0,1 0,0 1,0 0,0 0,-1 0,1 0,0 1,0 0,0 0,-4 2,-290 75,-1 14,5 13,-183 96,477-200,-33 17,34-18,1 0,-1 0,0 0,1 1,-1-1,0 0,1 0,-1 0,0 1,0-1,1 0,-1 0,0 1,0-1,1 0,-1 1,0-1,0 0,0 1,0-1,0 0,1 1,-1-1,0 0,0 1,0-1,0 1,0-1,0 0,0 1,0-1,0 0,0 1,0-1,-1 0,1 1,0-1,0 0,0 1,0-1,0 0,-1 1,1-1,0 0,0 1,-1-1,1 0,0 0,0 1,-1-1,1 0,0 0,-1 0,1 1,0-1,-1 0,1 0,0 0,-1 0,1 0,-1 0,1 0,0 0,-1 0,1 0,0 0,-1 0,1 0,120-11,-95 6,151-38,137-55,-135 40,-103 35,367-119,-2-21,-399 146,0-1,-2-3,-1-1,10-8,-47 30,1 0,-1-1,0 1,0-1,0 1,1-1,-1 1,0-1,0 1,0-1,0 0,0 0,0 1,0-1,0 0,0 0,-1 0,1 0,0 0,0 0,-1 0,1-1,-1 1,1 0,-1 0,0 0,1-1,-1 1,0 0,0 0,0-1,0 1,0 0,0 0,0-1,0 1,0 0,-1 0,1-1,0 1,-1 0,1 0,-1 0,1 0,-1-1,0 1,0 0,1 0,-1 0,0 0,-15-3,0 0,0 2,0-1,0 2,0 0,-1 1,1 1,0 0,-9 3,6-3,-180 26,1 8,-130 44,222-53,-488 116,582-139,25-6,897-249,-431 111,97-59,-344 102,-222 84,-38 15,-346 107,-397 149,501-185,259-70,40-10,1294-341,-835 196,-431 126,-92 33,-302 93,-261 114,283-102,249-72,65-38,1-1,0 1,0 0,0 0,0-1,0 1,0 0,0 0,0-1,0 1,0 0,0 0,0-1,1 1,-1 0,0-1,1 1,-1 0,0-1,1 1,-1 0,1-1,-1 1,1-1,-1 1,1-1,-1 1,1-1,0 1,-1-1,1 0,-1 1,1-1,0 0,0 1,-1-1,1 0,0 0,-1 0,1 0,0 0,0 0,-1 0,1 0,0 0,0 0,-1 0,1 0,0 0,212 7,-172-8,171-16,154-33,-242 31,103-16,181-55,-383 83,-14 5,0 0,-1-1,1-1,-1 1,0-2,0 1,0-2,-1 1,9-7,-18 12,0-1,1 1,-1-1,0 1,0-1,1 1,-1-1,0 1,0-1,0 0,0 1,0-1,1 1,-1-1,0 1,0-1,0 1,-1-1,1 0,0 1,0-1,0 1,0-1,0 1,-1-1,1 1,0-1,-1 1,1-1,0 1,-1-1,1 1,0 0,-1-1,1 1,-1 0,1-1,0 1,-1 0,1-1,-1 1,1 0,-1 0,0 0,1-1,-1 1,1 0,-1 0,1 0,-1 0,1 0,-1 0,0 0,1 0,-1 0,1 0,-1 0,1 1,-1-1,1 0,-1 0,1 0,-1 1,-42-5,1 2,-1 2,0 1,1 3,-16 3,26-3,-504 70,-318 93,553-98,403-84,652-139,-660 137,0-4,-2-3,-1-5,-1-4,20-14,-109 47,29-18,-30 17,1 1,-1 0,1 0,-1-1,0 1,1 0,-1-1,0 1,0 0,1-1,-1 1,0 0,0-1,1 1,-1 0,0-1,0 1,0-1,0 1,0-1,1 1,-1 0,0-1,0 1,0-1,0 1,0-1,0 1,-1 0,1-1,0 1,0-1,0 1,0-1,0 1,-1 0,1-1,0 1,0 0,-1-1,1 1,0 0,0-1,-1 1,1 0,0-1,-1 1,1 0,-1 0,1 0,0-1,-1 1,1 0,-1 0,1 0,0 0,-1 0,1 0,-1-1,1 1,-1 0,1 1,-1-1,1 0,0 0,-1 0,1 0,-1 0,-28-4,-1 2,0 1,1 1,-1 2,0 1,-18 4,1-1,-452 72,-478 140,773-165,-468 103,546-141,100-21,50-7,422-121,-339 105,737-183,-842 211,132-29,-2-7,127-52,-219 60,-92 22,-73 21,1 5,-26 11,70-14,-1400 346,1386-337,25-6,-226 47,279-71,53-10,-30 12,388-130,48 6,-242 71,143-36,-43 13,108-51,-398 126,15-4,-1-2,0-1,0-1,-1-1,19-15,-42 28,0 0,1 0,-1 0,0-1,0 1,0 0,0-1,0 1,0-1,0 1,0-1,0 0,0 1,0-1,0 0,0 0,-1 0,1 1,0-1,-1 0,1 0,0 0,-1 0,1 0,-1 0,0 0,1-1,-1 1,0 0,1 0,-1 0,0 0,0 0,0-1,0 1,0 0,0 0,-1 0,1 0,0 0,0 0,-1-1,1 1,-1 0,1 0,-1 0,1 0,-1 0,0 1,0-1,1 0,-1 0,0 0,0 0,0 1,0-1,0 0,0 1,0-1,-13-1,-1 0,0 1,1 0,-1 1,1 1,-1 0,0 1,1 0,-6 3,3-2,-891 200,569-126,-76 16,-91-4,421-81,85-8,0 0,1 0,-1-1,0 1,0 0,1 0,-1-1,0 1,0 0,1-1,-1 1,0 0,0-1,0 1,0 0,0-1,1 1,-1 0,0-1,0 1,0 0,0-1,0 1,0 0,0-1,0 1,0 0,0-1,-1 1,1-1,0 1,0 0,0-1,0 1,0 0,-1 0,1-1,0 1,0 0,0-1,-1 1,1 0,0 0,-1-1,1 1,0 0,-1 0,1 0,0 0,0-1,-1 1,1 0,31-17,1 1,1 1,0 2,1 2,10-2,-11 3,1191-387,-1157 370,-79 26,-311 87,-849 221,247-81,897-221,-168 17,196-22,1-1,-1 1,0-1,1 1,-1-1,0 0,1 1,-1-1,0 1,0-1,1 0,-1 1,0-1,0 0,0 1,0-1,0 0,0 1,0-1,0 0,0 1,-1-1,1 0,0 1,0-1,-1 0,1 1,0-1,0 1,-1-1,1 0,-1 1,1-1,-1 1,1-1,-1 1,1 0,-1-1,1 1,-1-1,1 1,-1 0,0 0,1-1,-1 1,1 0,-1 0,0 0,1 0,-1-1,0 1,1 0,-1 0,0 0,1 1,-1-1,0 0,1 0,-1 0,0 0,0 1,53-32,104-37,2 7,144-35,-69 24,401-131,-501 167,-367 120,-567 195,496-175,-5-14,-66 1,324-80,-2-1,1-3,-1-3,0-1,-26-4,79 1,-1 0,1 1,-1-1,1 0,0 0,-1 0,1 0,-1-1,1 1,0 0,-1-1,1 1,0 0,-1-1,1 0,0 1,0-1,0 0,-1 1,1-1,0 0,0 0,0 0,0 0,0 0,0 0,1 0,-1-1,0 1,1 0,-1 0,0-1,1 1,-1 0,1-1,0 1,0 0,-1-1,1 1,0-1,0 1,0 0,0-1,1 1,-1-1,0 1,0 0,1-1,-1 1,1 0,-1 0,1-1,0 1,0 0,-1 0,1 0,0 0,0 0,0 0,0 0,0 0,0 0,0 0,1 0,-1 1,0-1,0 0,1 1,34-31,2 1,0 2,2 2,1 2,1 2,31-12,-20 8,441-199,-220 96,-250 107,-145 55,-582 213,504-175,38-11,-2-8,-80 12,80-44,136-32,56-14,221-92,1 13,396-176,-580 244,-67 37,-1-1,1 1,0 0,0 0,0 0,-1 0,1 0,0 0,0 0,0 0,-1-1,1 1,0 0,0 0,0 0,0 0,-1-1,1 1,0 0,0 0,0 0,0-1,0 1,0 0,0 0,0-1,0 1,0 0,0 0,0-1,0 1,0 0,0 0,0 0,0-1,0 1,0 0,0 0,0-1,0 1,-29 7,-359 137,-362 116,705-244,-1-3,-1-1,0-2,-35 1,107-25,428-171,-322 136,-26 11,-1-4,-2-6,47-30,-111 50,-38 27,1 1,-1 0,1 0,0-1,-1 1,1 0,-1-1,1 1,-1-1,1 1,-1-1,1 1,-1-1,1 1,-1-1,0 1,1-1,-1 0,0 1,0-1,1 0,-1 1,0-1,0 0,0 1,0-1,0 0,0 1,0-1,0 0,0 1,0-1,0 0,0 1,-1-1,1 0,0 1,0-1,-1 1,1-1,0 0,-1 1,1-1,-1 1,1-1,-1 1,1-1,-1 1,1-1,-1 1,1 0,-1-1,1 1,-1 0,0 0,1-1,-1 1,0 0,1 0,-1 0,-12-2,0 1,0 1,0 0,0 1,0 1,0 0,0 0,1 2,-1-1,1 1,-2 2,-11 2,-629 194,472-155,217-75,296-105,-160 70,199-63,-350 119,-108 32,-40 20,1 6,-39 26,165-77,1 0,-1 0,1 0,-1 0,0 0,1-1,-1 1,1 0,-1 0,0 0,1 0,-1 0,1 1,-1-1,1 0,-1 0,1 0,-1 0,0 1,1-1,-1 0,1 0,-1 1,1-1,0 1,-1-1,1 0,-1 1,1-1,0 1,-1-1,1 1,0-1,-1 1,1-1,0 1,0-1,-1 1,1-1,0 1,0-1,0 1,0 0,0-1,0 1,0-1,0 1,0-1,0 1,0 0,0-1,0 1,1-1,-1 1,0-1,0 1,1-1,-1 1,0-1,1 1,20 1,1-2,0 0,0-1,0-1,-1-1,1-1,6-3,5 1,530-88,-449 82,-114 12,1 0,0 0,-1 0,1 0,0 0,0 0,-1 0,1 0,0 1,-1-1,1 0,0 0,-1 1,1-1,0 1,-1-1,1 0,-1 1,1-1,0 1,-1-1,1 1,-1 0,0-1,1 1,-1-1,0 1,1 0,-1-1,0 1,1 0,-1 0,0-1,0 1,0 0,0-1,0 1,0 0,0 0,0-1,0 1,0 0,0 0,0-1,-1 1,1 0,0-1,-1 1,1 0,0-1,-1 1,1-1,0 1,-1 0,1-1,-1 1,0-1,1 1,-33 34,-182 115,-55 17,116-74,4 6,-21 26,170-124,-1-1,1 0,0 0,0 1,0-1,-1 0,1 1,0-1,0 1,0-1,0 1,0 0,0-1,0 1,0 0,0 0,0 0,0 0,0-1,1 1,-1 0,0 1,1-1,-1 0,0 0,1 0,0 0,-1 0,1 1,0-1,-1 0,1 0,0 0,0 1,0-1,0 0,0 0,0 1,1-1,-1 0,0 0,1 0,-1 1,0-1,1 0,0 0,-1 0,1 0,0 0,-1 0,1 0,0 0,0 0,0 0,11 1,1-1,0 0,0-1,-1-1,1 1,0-2,-1 0,1-1,6-2,2 1,1156-293,-764 212,-403 84,-5-1,0 1,0 0,0 1,0-1,0 1,0 0,1 0,-1 1,0-1,0 1,0 0,0 1,0-1,-1 1,1 0,0 0,0 1,-4-1,0 0,-1-1,0 1,1 0,-1 0,0 0,0 0,0 0,0-1,0 1,0 0,-1 0,1 0,0 0,-1 0,0-1,1 1,-1 0,0 0,0-1,0 1,0-1,0 1,0-1,-1 1,1-1,0 0,-1 0,1 1,-1-1,0 0,1 0,-1 0,0 0,-33 25,0-1,-2-2,-1-1,-29 12,31-15,-98 49,-3-5,-3-6,-1-6,-61 9,54-34,148-26,0-1,0 1,0 0,0 0,0 0,0-1,0 1,0 0,1 0,-1 0,0-1,-1 1,1 0,0 0,0-1,0 1,0 0,0 0,32-9,939-211,-919 209,24-5,-1 4,2 2,20 3,-41 19,-55-12,0 1,0-1,0 1,-1 0,1-1,0 1,-1 0,1 0,0 0,-1-1,1 1,-1 0,1 0,-1 0,1 0,-1 0,0 0,0 0,1 0,-1 0,0 0,0 0,0 0,0 0,0 0,0 0,0 0,-1 0,1 0,0 0,0 0,-1 0,1 0,-1 0,1 0,-1 0,1 0,-1 0,0 0,1-1,-1 1,0 0,1-1,-1 1,0 0,0-1,0 1,0-1,0 1,0-1,0 1,-22 17,-1-2,0 0,-1-1,-1-2,-24 10,-1 1,-675 326,774-359,475-135,626-139,-979 248,-216 52,-1209 348,1085-325,218-47,722-145,-353 88,-336 63,-82 1,1 0,-1 1,1-1,0 0,-1 0,1 0,0 0,-1 0,1 1,0-1,-1 0,1 0,0 0,-1 1,1-1,0 0,0 1,-1-1,1 0,0 1,0-1,-1 0,1 1,0-1,0 0,0 1,0-1,0 0,0 1,0-1,-1 1,1-1,0 0,0 1,0-1,1 0,-1 1,0-1,0 1,0-1,0 0,0 1,0-1,0 0,1 1,-1-1,0 0,0 1,1-1,-1 0,0 1,0-1,1 0,-1 0,0 1,1-1,-1 0,0 0,1 0,-1 1,0-1,1 0,-1 0,1 0,-1 0,1 0,-34 17,-1030 422,1004-408,66-25,126-17,-107 6,689-162,-217 45,-63 9,-410 105,-54 7,-122 33,3 7,-114 46,237-77,-266 95,-255 79,533-174,41-9,260-60,405-133,-254 86,-432 108,-19 6,-23 9,-1157 428,1157-425,35-18,-1 1,1 0,0-1,0 1,0-1,0 1,0-1,0 1,0-1,0 1,0-1,0 1,0 0,0-1,0 1,0-1,0 1,1-1,-1 1,0-1,0 1,1-1,-1 1,0-1,1 1,-1-1,0 0,1 1,-1-1,1 0,-1 1,0-1,1 0,-1 1,1-1,-1 0,1 0,-1 1,1-1,-1 0,1 0,0 0,-1 0,1 0,-1 0,1 0,-1 0,1 0,-1 0,1 0,0 0,-1 0,1-1,-1 1,1 0,-1 0,1-1,-1 1,1 0,-1 0,1-1,249 4,-200-4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2:37.249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</inkml:definitions>
  <inkml:trace contextRef="#ctx0" brushRef="#br0">135 2478,'-2'-2,"1"0,-1 0,1 1,-1-1,0 0,0 1,0 0,0-1,0 1,0 0,0 0,0 0,-1 0,1 1,0-1,0 1,-1-1,1 1,0 0,-1 0,1 0,0 0,-1 0,1 0,-1 1,1-1,0 1,0-1,-1 1,1 0,0 0,0 0,-2 0,1 0,0 0,-1 0,1 1,0-1,0 1,0 0,0-1,0 1,0 1,1-1,-1 0,1 1,-1-1,1 1,0 0,0 0,0 0,0 0,1 0,-1 0,1 0,0 1,0-1,0 0,0 1,1-1,-1 1,1-1,0 1,0-1,0 1,0-1,1 1,0-1,-1 0,1 1,0-1,1 2,4-3,-1 1,1-2,0 1,-1-1,1 1,0-2,0 1,0-1,0 1,0-2,0 1,-1-1,1 0,0 0,0 0,0-1,-1 0,1 0,-1 0,3-2,-8 3,145-64,-145 65,0 1,0-1,0 1,0-1,0 1,0-1,0 1,0-1,0 1,1-1,-1 1,0-1,0 1,0-1,0 1,1-1,-1 1,0-1,1 1,-1-1,0 0,1 1,-1-1,0 0,1 1,-1-1,1 0,-1 1,0-1,1 0,-1 0,1 0,-1 1,1-1,-1 0,1 0,-1 0,1 0,-1 0,1 0,-1 0,1 0,-1 0,1 0,-1 0,1 0,-1 0,1-1,-1 1,1 0,-1 0,1 0,-1-1,1 1,-1 0,0-1,1 1,-1 0,1-1,-1 1,0-1,1 1,-1 0,-24 34,-137 132,159-165,0 1,0-1,0 1,0-1,0 1,0 0,0 0,1 0,-1 0,1 0,-1 0,1 0,0 1,0-1,0 0,0 1,0-1,1 0,-1 1,1-1,0 1,-1-1,1 1,0 0,0-1,1 1,-1-1,1 1,-1-1,1 0,0 1,-1-1,1 1,1-1,-1 0,0 0,0 0,1 0,-1 0,1 0,0 0,0 0,0 0,0-1,0 1,0-1,12 3,0-2,0 0,0-1,0 0,1-1,-1-1,0 0,0-1,0 0,0-1,0-1,0 0,0-1,12-2,325-115,-289 111,-61 11,0 0,0 0,-1 1,1-1,0 0,0 0,0 0,0 1,0-1,0 1,0-1,-1 0,1 1,0 0,0-1,0 1,-1-1,1 1,0 0,-1-1,1 1,-1 0,1 0,-1 0,1-1,-1 1,1 0,-1 0,0 0,0 0,1 0,-1 0,0 0,0 0,0 0,0 0,0 0,0 0,0-1,0 1,-1 0,1 0,0 0,-1 0,1 0,0 0,-1 0,1-1,-1 1,1 0,-1 0,1 0,-1-1,0 1,1 0,-1-1,0 1,0-1,0 1,1-1,-2 1,-14 21,-1-1,-1-1,-1-1,-1-1,-15 11,-76 79,110-106,0-1,-1 0,1 0,0 0,0 1,0-1,0 0,0 1,0-1,0 1,0 0,1-1,-1 1,1-1,-1 1,1 0,0-1,-1 1,1 0,0 0,0-1,0 1,0 0,1 0,-1-1,0 1,1 0,-1-1,1 1,-1 0,1-1,0 1,0-1,0 1,0-1,0 0,0 1,0-1,0 0,1 0,-1 1,0-1,1 0,-1 0,1-1,-1 1,1 0,-1 0,1-1,1 1,94-13,-75 6,99-33,-2-4,-2-6,10-11,142-59,-236 109,-26 12,-18 10,-43 29,-2-3,-2-2,-52 24,-6 4,109-61,4-1,-1-1,1 1,-1 0,1 0,0 0,0 0,0 0,0 1,0-1,1 1,-1 0,1 0,-1 0,1 0,0 0,0 0,0 2,30 3,194-82,313-147,-47 23,-471 191,-9 4,0 0,0 0,0 0,0 1,1 0,-1 1,1 0,-1 0,1 1,0 0,0 0,-9 1,0-1,1 1,-1-1,0 1,0 0,1-1,-1 1,0-1,0 1,0 0,0-1,0 1,0-1,0 1,0 0,0-1,0 1,0-1,0 1,0 0,-1-1,1 1,0-1,0 1,-1 0,1-1,0 1,-1-1,1 1,0-1,-1 0,1 1,-1-1,1 1,-1-1,1 0,-1 1,1-1,-1 0,1 1,-1-1,0 0,1 0,-1 0,1 0,-1 1,0-1,-187 107,-242 104,409-203,-54 35,75-42,0 0,0 0,0 1,0-1,1 0,-1 0,0-1,1 1,-1 0,1 0,-1 0,1 0,-1 0,1 0,-1 0,1-1,0 1,0 0,-1 0,1-1,0 1,0-1,0 1,0-1,0 1,-1-1,1 1,0-1,0 0,0 0,0 1,0-1,0 0,0 0,0 0,1 0,-1 0,0 0,0 0,0-1,0 1,0 0,0 0,0-1,-1 1,2-1,61-3,-1-4,0-2,0-2,-1-4,16-7,-39 12,238-69,388-98,-634 171,-10 2,0 0,0 2,0 0,0 1,1 1,-1 1,0 0,6 2,-25-2,0 0,0 0,0 0,0 0,0 0,0 0,0 0,0 0,1 1,-1-1,-1 0,1 1,0-1,0 0,0 1,0-1,0 1,0 0,0-1,0 1,-1 0,1-1,0 1,-1 0,1 0,0 0,-1-1,1 1,-1 0,1 0,-1 0,0 0,1 0,-1 0,0 0,0 0,0 0,1 0,-1 0,0 0,0 0,-1 0,1 0,0 0,0 0,0 0,-1 0,1 0,0 0,-1 0,1 0,-1 0,1 0,-1 0,0 0,1-1,-1 1,-49 44,46-41,-106 69,-2-4,-3-6,-8-2,14-5,46-25,-97 60,161-91,-1 0,1 0,-1 1,1-1,-1 0,0 0,1 0,-1 1,0-1,1 0,-1 0,0 1,1-1,-1 0,0 1,1-1,-1 0,0 1,0-1,1 1,-1-1,0 0,0 1,0-1,0 1,0-1,0 1,0-1,1 0,-1 1,0-1,0 1,-1-1,1 1,0-1,0 1,0-1,0 0,0 1,0-1,-1 1,1-1,0 0,0 1,0-1,-1 0,1 1,0-1,-1 0,1 1,0-1,-1 0,1 1,0-1,-1 0,1 0,-1 0,1 1,0-1,-1 0,1 0,-1 0,1 0,-1 0,1 0,0 0,-1 0,1 0,-1 0,37-4,310-111,1147-334,-1070 356,-322 87,-100 7,-1-1,1 0,0 1,-1-1,1 0,0 1,-1-1,1 1,-1-1,1 1,-1-1,1 1,-1 0,1-1,-1 1,0 0,1-1,-1 1,0 0,0-1,1 1,-1 0,0-1,0 1,0 0,0 0,0-1,0 1,0 0,0 0,0-1,0 1,0 0,-1 0,1-1,0 1,-1 0,1-1,0 1,-1 0,1-1,0 1,-1-1,1 1,-1-1,1 1,-1-1,0 1,1-1,-1 1,1-1,-1 1,0-1,1 0,-1 0,0 1,0-1,-27 25,-1-1,-1-2,-2-1,1-1,-22 8,14-6,-139 70,-4-7,-5-8,103-43,-14 12,98-46,-1-1,0 1,1 0,-1 0,0 0,1 0,-1 0,0 0,1 0,-1 0,1 1,-1-1,0 0,1 0,-1 0,0 1,1-1,-1 0,1 1,-1-1,1 0,-1 1,1-1,-1 1,1-1,-1 1,1-1,-1 1,1-1,0 1,-1 0,1-1,0 1,0-1,-1 1,1 0,0-1,0 1,0 0,0-1,0 1,0 0,0-1,0 1,0 0,0-1,0 1,0 0,1-1,-1 1,0 0,0-1,1 1,-1-1,0 1,1-1,-1 1,1-1,-1 1,0-1,1 1,-1-1,1 1,0-1,-1 0,1 1,-1-1,1 0,0 1,-1-1,54 3,224-67,-147 28,503-135,-504 116,-281 138,-394 193,544-276,1 0,-1 0,0 0,1 0,-1 0,0 0,1 0,-1 0,1 0,-1 0,0 0,1 0,-1 0,1 1,-1-1,1 0,-1 0,0 1,1-1,-1 0,1 1,-1-1,1 0,-1 1,1-1,0 1,-1-1,1 1,0-1,-1 1,1-1,0 1,-1-1,1 1,0 0,0-1,0 1,0-1,-1 1,1 0,0-1,0 1,0-1,0 1,0 0,1-1,-1 1,0 0,0-1,0 1,0-1,1 1,-1-1,0 1,1-1,-1 1,0-1,1 1,-1-1,1 1,-1-1,0 1,1-1,-1 0,1 1,47 3,27-11,0-3,0-3,24-11,36-5,1043-155,-975 164,-182 30,-48 7,-403 144,-47-8,171-54,251-73,62-22,162-24,898-182,-698 134,-353 68,-40 10,-286 89,-4-14,-22-11,-71 11,385-79,41-5,287-56,-260 44,241-61,-220 36,-67 35,1 0,-1 0,0 0,0 0,1 0,-1 0,0 0,0 0,0 0,0 0,0 0,0 0,-1 0,1 0,0 0,0 0,-1 1,1-1,-1 0,1 0,-1 0,1 0,-1 0,1 0,-1 1,0-1,1 0,-1 1,0-1,0 0,1 1,-1-1,0 1,0-1,0 1,0-1,0 1,0 0,0-1,0 1,0 0,0 0,0 0,0 0,-21-6,1 0,-1 2,0 1,-1 0,1 2,0 0,-3 2,-16-2,-533 7,-150 37,-1137 153,1684-189,140-12,36 5,1-1,-1 0,1 1,0-1,-1 0,1 1,0-1,0 0,0 0,-1 1,1-1,0 0,0 0,0 1,0-1,0 0,1 0,-1 1,0-1,0 0,0 0,1 1,-1-1,0 0,1 1,-1-1,0 0,1 1,-1-1,1 0,-1 1,1-1,0 1,-1-1,1 1,-1-1,1 1,0 0,-1-1,1 1,0 0,0 0,-1-1,1 1,0 0,-1 0,1 0,0 0,0 0,0 0,-1 0,2 0,287-110,-241 95,1022-294,-362 165,-701 143,-20 4,-25 7,-474 98,-779 212,1098-279,-124 8,281-47,36-2,0 0,0 0,0-1,0 1,1 0,-1 0,0-1,0 1,0 0,0 0,0-1,0 1,0 0,0-1,0 1,0 0,0 0,0-1,0 1,0 0,0 0,0-1,-1 1,1 0,0 0,0-1,0 1,0 0,0 0,-1 0,1-1,0 1,0 0,0 0,-1 0,1-1,0 1,0 0,0 0,-1 0,1 0,0 0,30-13,-29 13,1294-458,-1019 355,-261 96,-27 10,-439 160,-50 39,41-15,-206 42,635-219,-2 0,1 0,-1-3,0 0,0-3,-29 2,61-6,-1 0,1 1,0-1,0 0,0 0,-1 1,1-1,0 0,0 0,0 0,-1-1,1 1,0 0,0 0,0-1,-1 1,1 0,0-1,0 1,0-1,0 0,0 1,0-1,0 0,0 0,0 0,0 1,1-1,-1 0,0 0,0 0,1 0,-1 0,1-1,-1 1,30-34,59-27,3 5,34-14,-58 33,1011-509,-485 258,-559 273,103-69,-136 85,-1 0,1 0,-1 0,1 0,-1-1,1 1,-1 0,1 0,-1 0,1-1,-1 1,0 0,1-1,-1 1,1-1,-1 1,0 0,1-1,-1 1,0-1,0 1,1-1,-1 1,0-1,0 1,0-1,1 1,-1-1,0 1,0-1,0 1,0-1,0 1,0-1,0 1,0-1,0 1,-1-1,1 1,0-1,0 1,0-1,-1 1,1-1,0 1,0-1,-1 1,1 0,0-1,-1 1,1-1,0 1,-1 0,1-1,-1 1,1 0,-1 0,1-1,-1 1,1 0,-1 0,1 0,-1 0,1-1,-39 1,-52 16,0 4,1 5,-64 27,68-23,-728 285,788-304,-134 58,-3-7,-155 36,178-75,139-22,0 1,-1 0,1-1,0 1,-1-1,1 0,0 1,-1-1,1 0,0 0,-1 0,1 0,0 0,-1 0,1 0,-1-1,1 1,0 0,-1-1,1 1,0-1,0 0,0 1,-1-1,1 0,0 0,0 1,0-1,0 0,0 0,0 0,0 0,0 0,1-1,-1 1,0 0,1 0,-1-1,1 1,-1 0,1 0,0-1,-1 1,1 0,0-1,0 1,0-1,0 1,0 0,0-1,0 1,1 0,-1-1,0 1,1 0,-1-1,1 1,-1 0,1 0,0-1,0 1,-1 0,1 0,0 0,1-1,18-24,0 1,2 0,1 2,1 1,1 0,0 2,2 1,1 0,-1 0,233-154,7 11,12 10,185-109,-444 249,0 1,-1-1,0 0,0-1,-1-1,-1-1,0 0,-1-2,2-3,-19 21,0-1,0 1,0 0,0-1,-1 1,1-1,0 1,0-1,0 0,-1 1,1-1,0 0,-1 0,1 0,0 0,0 0,-1 0,1 0,0 0,0-1,-1 1,1-1,0 1,0 0,-1-1,1 0,0 1,0-1,0 0,0 0,0 1,0-1,0 0,0 0,1 0,-1 0,0 0,0 0,1 0,-1-1,1 1,-1 0,1 0,-1 0,1-1,0 1,0 0,-1 0,1-1,0 1,0 0,0-1,0 1,1 0,-1 0,0-1,0 1,1 0,-1 0,1-1,-1 1,1 0,0 0,-1 0,1 0,0 0,0 0,0 0,-1 0,1 0,-48 11,0 3,1 1,0 2,1 3,1 1,-2 4,8-7,-1016 526,855-469,199-74,0 0,0-1,0 1,0-1,0 1,0 0,0-1,0 1,0-1,0 1,0 0,0-1,0 1,0-1,0 1,0 0,0-1,-1 1,1 0,0-1,0 1,0 0,-1-1,1 1,0 0,0-1,-1 1,1 0,0-1,-1 1,1 0,0 0,-1 0,1-1,0 1,-1 0,1 0,0 0,-1 0,1 0,-1 0,1 0,0 0,-1-1,1 1,-1 1,1-1,0 0,-1 0,1 0,-1 0,1 0,0 0,-1 0,1 0,-1 1,31-29,102-62,132-66,-240 143,128-72,17-8,-5-6,80-68,-223 152,-10 8,0-1,-1 0,0 0,0-1,-1-1,0 1,0-1,-1-1,-1 0,0 0,3-7,-9 17,-1-1,0 0,0 1,0-1,0 0,0 0,0 1,0-1,-1 0,1 1,0-1,-1 0,1 1,-1-1,0 0,0 1,0-1,1 1,-1 0,-1-1,1 1,0 0,0-1,0 1,-1 0,1 0,0 0,-1 0,1 0,-1 0,0 1,1-1,-1 0,1 1,-1 0,0-1,0 1,1 0,-1-1,0 1,1 0,-1 0,0 1,0-1,1 0,-1 1,0-1,1 1,-1-1,0 1,1 0,-1-1,0 2,-44 8,0 3,2 2,-1 1,2 3,0 1,2 2,-12 10,-18 6,-161 90,69-35,-3-8,-138 48,285-126,12-3,0-1,0 0,0 0,-1-1,1 0,-1 0,0-1,1 0,-1 0,0-1,0 0,0 0,0-1,1 0,-2 0,8-1,0 1,0-1,0 1,0-1,0 1,1-1,-1 0,0 0,1 1,0-1,-1 0,1 0,0 1,0-1,0 0,0 0,0 0,0 1,0-1,1 0,-1 0,1 1,-1-1,1 0,0 1,0-1,0 1,-1-1,2 1,-1-1,0 1,0-1,0 1,1 0,-1 0,0 0,1 0,-1 0,1 0,1-1,39-37,1 1,3 2,44-27,-10 8,13-12,226-177,-251 171,-67 71,0 1,1-1,-1 0,0 0,0 0,1 0,-1 0,-1 0,1 0,0 0,-1 0,1 0,-1 0,1-1,-1 1,0 0,0 0,0 0,0-1,0 1,-1 0,1 0,-1 0,1-1,-1 1,0 0,0 0,0 0,0 0,0 0,0 1,-1-1,1 0,-1 0,1 1,-1-1,0 1,1 0,-1-1,0 1,-1-1,-10-2,-1 0,0 1,0 1,0 0,0 1,0 0,0 1,-1 1,1 0,0 1,0 0,0 1,1 1,-1 0,1 1,-1 1,12-5,-153 52,-109 55,72-27,118-58,74-23,1 0,-1 0,0 0,1-1,-1 1,0 0,0 0,1-1,-1 1,0 0,0 0,1-1,-1 1,0 0,0-1,0 1,0 0,0-1,0 1,1 0,-1-1,0 1,0-1,0 1,0 0,0-1,0 1,0 0,0-1,-1 1,1 0,0-1,0 1,0 0,0-1,0 1,-1 0,1-1,0 1,0 0,0-1,-1 1,1 0,0 0,-1-1,1 1,0 0,0 0,-1 0,1 0,0-1,-1 1,1 0,0 0,-1 0,1 0,0 0,-1 0,1 0,-1 0,1 0,0 0,-1 0,1 0,0 0,-1 0,1 0,0 0,-1 0,21-22,24-12,1 2,1 2,2 2,39-16,-19 8,-41 17,-43 13,-194 92,168-67,-128 40,144-96,19 35,0-1,-1 2,1-1,-1 1,1 0,-1 1,0-1,1 1,-1 1,0 0,1 0,-1 0,1 1,-1 0,1 1,0 0,0 0,0 0,0 1,1 0,-18 5,-38 19,48-20,0-2,0 1,-1-2,0 0,0-1,0 0,0-1,-7 0,9-2,1 1,-1 0,0 0,0 1,1 1,0 0,0 1,0 1,0-1,-4 5,415-253,464-296,-747 464,144-101,-94 61,4 7,16 2,-116 76,-104 59,-125 82,-4-7,-5-8,-4-7,-38 7,-112 20,311-111,32-9,472-174,741-299,-1193 462,-28 11,-26 12,-550 294,-159 163,408-256,200-126,115-83,-1 0,1 0,-1 0,1 0,0 0,-1 0,1 0,-1 0,1 0,-1 0,1 0,-1 0,1 1,-1-1,1 0,-1 0,1 1,-1-1,1 0,-1 1,1-1,-1 0,0 1,1-1,-1 1,0-1,1 1,-1-1,0 1,1-1,-1 1,0-1,0 1,0-1,0 1,1-1,-1 1,0-1,0 1,0 0,0-1,0 1,0-1,0 1,-1-1,1 1,0-1,0 1,0 0,227-83,-186 64,336-153,-8-16,39-46,-394 225,40-21,-1-3,-1-1,-2-3,-1-2,-3-3,-1-1,-2-2,32-43,-34-7,-40 91,-1 0,1 1,-1-1,0 0,0 1,0-1,0 0,-1 1,1-1,-1 0,0 1,0-1,0 1,0-1,0 1,0 0,0-1,-1 1,1 0,-1 0,0 0,0 0,0 0,0 0,0 0,0 1,0-1,0 1,-1 0,1 0,-1-1,1 1,-1 1,1-1,-2 0,-16-3,0 2,-1 0,1 1,0 1,-1 1,1 1,0 0,0 2,0 0,0 2,-1 1,11-5,-144 45,2 8,2 6,-138 78,-157 98,148-76,-129 41,320-166,107-43,103-53,720-357,-555 269,90-75,-332 206,-1-2,0-1,-1-2,-2 0,0-1,17-23,-38 45,-1 0,1 0,-1 0,1 0,-1 0,0 0,1 0,-1-1,0 1,0 0,0-1,0 1,0-1,0 1,0-1,0 0,-1 1,1-1,-1 0,1 1,-1-1,0 0,1 0,-1 1,0-1,0 0,0 0,0 0,-1 1,1-1,-1 0,1 0,-1 1,1-1,-1 0,0 1,0-1,1 1,-1-1,0 1,-1-1,1 1,0 0,0 0,-1-1,1 1,0 0,-1 0,1 0,-1 0,0 1,1-1,-1 0,0 1,1-1,-1 1,0-1,-19 2,0 0,0 1,0 1,0 1,0 1,1 0,0 2,-11 5,14-6,-240 95,5 11,-94 64,-169 103,428-226,87-53,0-1,0 1,0 0,1-1,-1 1,0-1,0 1,1 0,-1-1,0 1,1 0,-1-1,0 1,1 0,-1 0,1-1,-1 1,0 0,1 0,-1 0,1 0,-1 0,1-1,-1 1,1 0,-1 0,1 0,-1 0,1 0,-1 0,0 0,1 1,-1-1,1 0,-1 0,1 0,-1 0,1 1,-1-1,0 0,1 0,-1 1,0-1,1 0,-1 0,0 1,1-1,-1 0,0 1,1-1,-1 1,0-1,0 0,0 1,1-1,-1 1,0-1,0 1,0-1,0 1,0-1,0 1,0-1,0 0,0 1,0-1,344-126,681-263,-670 278,-311 106,-44 5,-1 0,1 0,-1 1,1-1,-1 0,0 1,1-1,0 1,-1-1,1 0,-1 1,1-1,-1 1,1-1,0 1,-1-1,1 1,0-1,0 1,-1 0,1-1,0 1,0-1,0 1,0 0,0-1,0 1,0-1,0 1,0 0,0-1,0 1,0 0,0-1,0 1,1-1,-1 1,0-1,0 1,1 0,-1-1,0 1,1-1,-1 1,1-1,-1 0,0 1,1-1,-1 1,1-1,-1 0,1 1,0-1,-1 0,1 0,-1 1,1-1,-1 0,1 0,0 0,-1 0,1 0,0 0,-1 0,1 0,-182 135,-724 485,643-434,262-186,-1 0,1 0,-1 0,1 0,-1 0,1 1,-1-1,1 0,-1 0,1 1,-1-1,1 0,-1 0,1 1,0-1,-1 0,1 1,-1-1,1 1,0-1,-1 0,1 1,0-1,0 1,0-1,-1 1,1-1,0 1,0-1,0 1,0-1,0 1,0-1,0 1,0-1,0 1,0 0,0-1,0 1,0-1,0 1,0-1,0 1,1-1,-1 0,0 1,0-1,1 1,-1-1,0 1,1-1,-1 0,0 1,1-1,-1 0,1 1,-1-1,1 0,-1 1,1-1,34 2,20-8,-1-3,0-3,0-1,28-13,-20 7,1206-377,-991 308,-277 88,1 1,-1-1,0 0,0 0,0 1,0-1,0 0,0 0,0 1,0-1,1 0,-1 0,0 1,0-1,0 0,1 0,-1 0,0 0,0 1,0-1,1 0,-1 0,0 0,0 0,1 0,-1 0,0 0,0 0,1 1,-1-1,0 0,0 0,1 0,-1 0,0 0,1-1,-29 21,24-18,-544 313,-470 264,981-557,29-13,25-13,-14 2,362-141,704-315,-750 311,118-84,-401 211,-8 5,0-1,-1-1,-1-1,-1-1,0-2,7-8,-33 29,0 0,1 0,-1 0,0 0,1 0,-1 0,1 0,-1 0,0-1,1 1,-1 0,0 0,1 0,-1-1,1 1,-1 0,1-1,-1 1,1-1,-1 1,1 0,-1-1,1 1,-1-1,1 1,0-1,-1 0,1 1,0-1,-1 1,1-1,0 0,0 1,0-1,-1 1,1-1,0 0,0 1,0-1,0 0,0 1,0-1,0 0,1 1,-1-1,0 0,0 1,0-1,1 1,-1-1,-40 13,0 2,2 2,-1 2,-16 11,13-8,-449 260,13 21,-376 313,777-547,77-67,0 0,0 1,1-1,-1 0,0 0,1 0,-1 0,1-1,-1 1,1 0,0 0,-1 0,1 0,0 0,-1-1,1 1,0 0,0-1,0 1,0-1,0 1,0-1,0 1,0-1,0 1,0-1,0 0,0 0,0 1,0-1,0 0,0 0,0 0,0 0,0 0,0-1,0 1,0 0,1 0,-1-1,0 1,0-1,-1 1,1-1,0 1,1-1,36-7,0-1,0-1,-1-2,24-13,-3 3,1312-538,-1106 444,-5-10,-7-12,184-136,-426 266,35-22,-2-3,-1-1,-2-2,9-13,-24 13,-25 35,0 0,0 0,0 0,0 0,0 0,-1 0,1 0,0 0,-1 0,1 0,-1 0,1 0,-1 0,0 0,1 0,-1 0,0 0,1 1,-1-1,0 0,0 1,0-1,0 0,0 1,0-1,0 1,0 0,0-1,0 1,0 0,0-1,0 1,0 0,0 0,0 0,0 0,0 0,0 0,0 0,0 0,0 0,0 1,0-1,0 0,0 1,0-1,0 1,0-1,0 1,0 0,0-1,0 1,-58 14,1 2,1 3,1 3,1 2,-45 27,55-29,-367 204,-317 235,-150 181,689-496,153-107,37-39,1 0,-1 0,0 1,0-1,0 0,1 0,-1 0,0 0,1 0,-1 0,1 0,-1-1,1 1,-1 0,1 0,0 0,-1 0,1-1,0 1,0 0,0 0,0-1,-1 1,1-1,0 1,0-1,0 1,0-1,0 0,0 0,0 1,1-1,-1 0,0 0,0 0,0 0,0 0,0 0,0 0,0 0,0-1,0 1,0 0,0-1,0 1,0 0,0-1,0 0,0 1,0-1,0 1,-1-1,1 0,0 0,0 0,102-26,0-4,-3-5,59-31,-120 50,1505-680,-1305 581,-5-9,-6-11,40-42,-147 71,-122 107,0 1,0-1,1 1,-1-1,0 1,0-1,0 0,1 1,-1-1,0 0,0 0,0 0,0 0,0 0,1 0,-1 0,0 0,0 0,0 0,0 0,0 0,0-1,1 1,-1 0,0-1,0 1,0 0,1-1,-1 1,0-1,1 0,-1 1,0-1,1 1,-1-1,1 0,-1 0,1 1,-1-1,1 0,-1 0,1 1,0-1,0 0,-1 0,1 0,0 0,0 0,0 1,0-1,0 0,0 0,0 0,0 0,0 0,0 0,1 1,-1-1,0 0,0 0,1 0,-1 1,1-1,-1 0,1 0,-1 1,1-2,-179 60,-97 66,-146 94,-271 184,-354 288,913-584,128-83,36-24,25-12,-1-2,0-3,31-15,-21 8,946-387,-760 305,304-134,54-58,-581 284,33-17,-1-2,-2-3,26-23,-47 25,-38 35,1 1,-1-1,0 1,1-1,-1 1,1-1,-1 1,1-1,-1 0,0 1,1-1,-1 0,0 0,1 0,-1 1,0-1,0 0,1 0,-1 0,0 0,1 0,-1 0,0 0,0-1,1 1,-1 0,0 0,1 0,-1-1,0 1,1 0,-1-1,1 1,-1-1,0 1,1 0,-1-1,1 1,-1-1,1 0,-1 1,1-1,0 1,-1-1,1 0,0 1,0-1,-1 0,1 1,0-1,0 0,0 1,0-1,0 0,-1 1,2-1,-1 0,0 0,0 1,0-1,0 0,0 1,0-1,1 0,-1 1,0-1,1 0,-49 12,0 3,1 1,1 3,-18 10,31-14,-351 162,8 17,9 16,-61 62,-446 317,829-558,45-30,1 0,-1 1,1-1,-1 0,0 0,1 1,-1-1,0 0,1 1,-1-1,0 0,0 1,1-1,-1 0,0 1,0-1,0 1,1-1,-1 0,0 1,0-1,0 1,0-1,0 1,0-1,0 0,0 1,0-1,0 1,0-1,0 1,0-1,0 0,-1 1,1-1,0 1,0-1,246-99,965-455,-1088 500,573-258,7-41,-459 208,-183 94,-62 52,0-1,1 0,-1 0,0 0,0 0,0 0,0 0,0 0,0 0,1-1,-1 1,0 0,0-1,0 1,1 0,-1-1,0 1,0-1,1 1,-1-1,0 1,1-1,-1 1,0-1,1 0,-1 1,1-1,-1 0,1 0,0 1,-1-1,1 0,0 0,-1 0,1 0,0 1,0-1,0 0,0 0,0 0,0 0,0 0,0 1,0-1,0 0,0 0,1 0,-1 0,0 1,1-1,-1 0,0 0,1 0,-1 1,1-1,-1 0,-194 67,-118 66,5 13,-111 82,-570 378,800-485,-286 164,471-283,-18 12,39-16,291-113,59-42,-182 77,174-74,402-175,200-145,-797 374,-137 70,-38 17,-127 40,-89 48,-190 91,-138 101,12 23,-89 87,491-292,-77 49,175-103,49-22,144-55,849-314,272-100,-923 325,202-117,-401 166,-149 87,0 1,-1-1,1 0,0 0,-1 0,1 0,0 0,0-1,-1 1,1 0,0 0,-1 0,1 0,0-1,-1 1,1 0,0-1,-1 1,1-1,-1 1,1 0,-1-1,1 1,-1-1,1 0,-1 1,1-1,-1 1,0-1,1 0,-1 1,0-1,0 0,1 1,-1-1,0 0,0 1,0-1,0 0,0 1,0-1,0 0,0 0,0 1,0-1,0 0,-1 1,1-1,0 0,0 1,-1-1,1 0,0 1,-1-1,1 1,-1-1,1 0,0 1,-1-1,-47 4,-146 40,2 8,3 9,-144 68,-226 130,-474 300,944-508,-134 80,180-96,43-34,0 0,-1 0,1 0,0 1,0-1,0 0,-1 0,1 1,0-1,0 0,0 0,-1 1,1-1,0 0,0 0,0 1,0-1,0 0,0 1,0-1,0 0,0 1,0-1,0 0,0 0,0 1,0-1,0 0,0 1,0-1,0 0,0 1,0-1,0 0,0 0,1 1,-1-1,0 0,0 0,0 1,1-1,-1 0,0 0,0 0,1 1,-1-1,0 0,0 0,1 0,-1 0,0 1,0-1,1 0,-1 0,0 0,1 0,-1 0,0 0,1 0,-1 0,0 0,0 0,1 0,-1 0,0 0,1 0,-1 0,0-1,118-28,-85 17,926-338,988-414,-1758 677,-162 71,-43 12,-115 30,0 5,-27 16,145-43,-435 139,-406 192,100 36,614-293,140-78,1 0,-1 0,1 1,0-1,-1 0,1 0,-1 1,1-1,-1 0,1 0,-1 1,1-1,-1 1,1-1,-1 1,1-1,-1 0,0 1,1-1,-1 1,0 0,0-1,1 1,-1-1,0 1,0-1,0 1,1 0,-1-1,0 1,0-1,0 1,0 0,0-1,0 1,-1-1,1 1,0 0,0-1,0 1,0-1,-1 1,1 0,0-1,-1 1,1-1,0 1,-1-1,1 0,-1 1,1-1,0 1,-1-1,1 0,-1 1,168-31,-102 14,1304-322,-1284 315,-10 1,0 4,72-8,-131 29,-38 8,-431 159,124-48,-1760 614,1926-683,-2-7,-2-8,-1-7,-66 0,218-29,-1-1,0 0,0-2,0 0,1-1,-1 0,1-1,-5-2,18 3,1 0,-1 1,1-1,0 0,0 0,0 0,0-1,0 1,1 0,-1-1,0 1,1-1,0 1,0-1,0 0,0 0,0 1,0-1,1 0,-1 0,1 0,0 0,0 0,0 0,0 0,1 1,-1-1,1 0,-1 0,1 0,0 0,0 1,1-1,-1 1,0-1,1 1,-1-1,1 1,0 0,0-1,0 1,0 0,0 0,1 1,-1-1,1 0,-1 1,1-1,30-31,2 0,1 3,2 1,1 1,1 2,5 0,-23 13,298-166,6 15,198-64,-306 135,4 9,4 10,45-1,-230 69,-44 13,-136 39,-748 191,490-124,-83 24,-247 29,692-160,-10 3,-1-1,0-3,-1-2,-45-3,93 0,1-1,-1 0,0 0,1 1,-1-1,0 0,0 0,1 0,-1 0,0-1,0 1,0 0,0 0,-1-1,1 1,0 0,0-1,-1 1,1-1,-1 1,1-1,-1 1,0-1,0 1,1-1,-1 1,0-1,0 1,-1-1,1 1,0-1,0 1,-1-1,1 1,-1-1,1 1,-1-1,0 1,0 0,1-1,-1 1,0 0,0 0,0-1,0 1,0 0,-1 0,1 0,0 0,0 1,-1-1,1 0,-1 0,1 1,0-1,-1 1,1-1,-1 1,0 0,1 0,-1-1,1 1,-1 0,1 0,-2 1,37-26,2 1,0 2,1 1,1 2,7 0,13-9,294-132,8 15,5 15,71-1,-392 119,-10 1,1 2,0 1,1 2,-1 2,15 0,-50 4,0 1,-1-1,1 1,-1-1,1 1,0-1,-1 1,1-1,0 1,0-1,-1 1,1-1,0 1,0-1,0 1,0 0,-1-1,1 1,0-1,0 1,0-1,1 1,-1 0,0-1,0 1,0-1,0 1,0-1,1 1,-1 0,0-1,0 1,1-1,-1 1,0-1,1 0,-1 1,1-1,-1 1,1-1,-1 0,0 1,1-1,-1 0,1 1,0-1,-271 118,-1236 447,945-395,543-166,-65 4,88-22,105-50,230-84,6 14,6 16,39 6,-360 103,74-21,1 3,103-10,-204 36,-1 0,-1 1,1-1,-1 0,1 1,0 0,-1 0,1 0,-1 0,1 1,0-1,-1 1,1 0,-1 0,0 0,1 0,-1 1,0 0,3 1,-5-1,-1 1,0-1,0 0,-1 1,1-1,0 0,-1 1,1-1,-1 0,0 0,0 1,0-1,0 0,0 0,0 0,-1 0,1 0,-1-1,1 1,-1 0,0-1,1 1,-1-1,0 1,-1-1,-37 32,-1-1,-1-3,-2-1,-16 5,2 1,-467 268,477-273,13-6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00.682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</inkml:definitions>
  <inkml:trace contextRef="#ctx0" brushRef="#br0">1133 868,'-19'2,"0"0,0 2,0 0,0 1,1 2,0-1,0 2,1 0,0 1,-7 6,-108 44,95-48,0-2,-1-1,0-2,0-2,-29 0,-215 51,269-55,0 1,0 0,0 1,1 0,-1 1,1 0,-1 1,1 0,0 1,0 0,1 1,0 1,0 0,-4 4,9-7,0 1,0 0,1 0,0 1,0-1,1 1,0 0,0 1,0-1,0 1,1-1,0 1,1 0,-1 0,2 0,-1 1,1-1,0 0,0 1,1-1,0 1,0-1,1 7,0-11,-1 0,1 1,0-1,0 0,0-1,0 1,0 0,1 0,-1 0,1-1,0 1,-1-1,1 1,1-1,-1 0,0 1,0-1,1 0,-1-1,1 1,0 0,0-1,-1 0,1 1,0-1,0 0,0 0,0-1,0 1,0-1,1 1,-1-1,0 0,0 0,0-1,2 1,7-1,-1 0,1-1,-1 0,1 0,-1-1,0-1,0 0,0 0,4-4,0 2,1 0,-1 0,1 2,0 0,0 1,1 0,-1 2,0 0,1 0,12 2,93-9,-69-8,0-1,-1-3,-1-3,-1-1,13-11,-53 30,79-48,-3-4,-3-3,33-33,-102 81,-1 0,-1-2,0 1,-1-1,0-1,-1 0,-1-1,-1 0,0 0,-1 0,0-1,-2 0,0-1,1-6,5-15,-7 28,-1 0,1-1,-2 1,1-1,-2 0,1 0,-2 1,0-1,0 0,-1 0,0 0,-1-1,0 12,1-1,-1 1,1 0,-1 0,0-1,0 1,1 0,-1 0,0 1,0-1,0 0,0 1,0-1,0 1,0-1,0 1,0 0,0 0,0 0,0 0,0 0,0 0,0 1,0-1,0 1,0 0,0-1,0 1,0 0,0 0,1 0,-1 0,0 0,1 1,-1-1,1 0,-1 1,1-1,-1 1,1 0,-6 2,-116 73,-119 60,242-138,0 1,0-1,0 1,0 0,0-1,0 1,0-1,-1 1,1-1,0 1,0-1,0 1,0-1,-1 1,1 0,0-1,-1 1,1 0,0-1,-1 1,1 0,0-1,-1 1,1 0,-1-1,1 1,0 0,-1 0,1 0,-1-1,1 1,-1 0,1 0,-1 0,1 0,-1 0,1 0,0 0,-1 0,1 0,-1 0,1 0,-1 0,1 0,-1 1,1-1,-1 0,1 0,-1 0,1 1,0-1,-1 0,1 1,32-41,-27 34,227-213,-44 48,-175 159,-1 0,0-1,-1-1,-1 0,0 0,-1-1,0 0,-1-1,-1 0,0 0,-2 0,1-1,-2-2,-3 17,-1 1,1-1,-1 1,0-1,0 1,0-1,0 1,0-1,0 1,0-1,0 1,-1-1,1 1,-1-1,1 1,-1-1,1 1,-1 0,0-1,0 1,0 0,1-1,-1 1,0 0,-1 0,1 0,0 0,0 0,0 0,-1 0,1 1,0-1,-1 0,1 1,-1-1,1 1,0-1,-1 1,1 0,-1 0,0-1,1 1,-1 0,1 0,-1 1,1-1,-1 0,-70 25,36-3,1 2,1 2,2 1,-9 10,-18 15,-69 74,128-126,1 0,-1 0,1 0,-1 0,1 0,-1 0,1 0,-1 0,1 0,-1 0,1 1,-1-1,0 0,1 0,-1 0,1 1,-1-1,0 0,1 1,-1-1,1 0,-1 1,0-1,0 1,1-1,-1 0,0 1,0-1,1 1,-1-1,0 1,0-1,0 1,0-1,0 1,0-1,0 1,0-1,0 1,0-1,0 1,0-1,0 1,0-1,0 0,0 1,-1-1,1 1,0-1,0 1,-1-1,1 1,0-1,0 0,-1 1,1-1,0 0,-1 1,1-1,-1 0,1 0,-1 1,1-1,42-9,212-117,-81 36,-172 89,45-17,-45 17,-1 1,1 0,0 0,0 0,0-1,0 1,0 0,0 0,-1 0,1 0,0 0,0 1,0-1,0 0,0 0,-1 1,1-1,0 0,0 1,0-1,-1 0,1 1,0 0,0-1,-1 1,1-1,-1 1,1 0,0-1,-1 1,1 0,-1-1,1 1,-1 0,0 0,1 0,-1 0,0-1,0 1,0 0,1 0,-1 0,0 0,0 0,0 0,0-1,0 1,-1 0,1 0,-3 15,0-1,-2 1,1-1,-2-1,0 1,-1-1,0 0,-9 11,7-8,-315 494,317-500,-16 21,2 0,1 2,2 0,1 1,-4 17,20-50,0-1,0 1,0-1,0 1,0-1,0 1,0-1,1 1,-1 0,1-1,-1 1,1 0,0 0,0-1,0 1,0 0,0 0,0-1,0 1,0 0,1 0,-1-1,1 1,-1 0,1-1,0 1,-1-1,1 1,0-1,0 1,0-1,0 1,1-1,-1 0,0 0,1 0,-1 1,0-1,1 0,-1-1,1 1,-1 0,1 0,0-1,-1 1,1-1,0 1,0-1,-1 0,2 0,14-3,1-2,-2-1,1 0,0 0,-1-2,-1 0,1-1,-1-1,-1 0,9-8,330-269,-188 137,-138 108,-51 42,-111 115,44-23,5 3,-3 12,-5 35,69-89,24-52,1 0,0 0,-1 0,1 0,0 1,0-1,0 0,0 0,0 0,0 1,1-1,-1 0,0 0,0 0,1 0,-1 1,1-1,-1 0,1 0,0 0,-1 0,1 0,0 0,0 0,-1-1,1 1,0 0,0 0,0-1,0 1,0 0,0-1,0 1,0-1,1 1,-1-1,0 0,0 1,0-1,0 0,1 0,-1 0,0 0,0 0,0 0,1 0,11-2,-1 0,1-1,-1 0,0-1,0 0,-1-1,1-1,-1 1,0-2,-1 0,1 0,4-5,7-3,64-48,-3-4,-3-3,55-65,-81 81,56-63,-94 96,-16 21,0 1,0-1,0 0,0 1,-1-1,1 0,0 1,0-1,0 0,0 1,0-1,-1 0,1 1,0-1,0 0,0 1,-1-1,1 0,0 1,0-1,-1 0,1 0,0 0,-1 1,1-1,0 0,-1 0,1 0,-1 0,1 0,0 1,-1-1,1 0,0 0,-1 0,1 0,-1 0,1 0,0 0,-1 0,1-1,0 1,-1 0,1 0,0 0,-1 0,1 0,0-1,-1 1,1 0,0 0,-1 0,1-1,0 1,-1 0,1 0,0-1,0 1,0 0,-1-1,1 1,0 0,0-1,0 1,0-1,0 1,-1 0,-62 56,1 3,3 3,1 5,-542 662,536-651,61-51,34-35,158-136,-138 100,-50 43,627-505,-341 289,-276 214,-30 22,-760 695,515-495,251-206,23-13,28-15,45-34,-1-3,60-52,-125 92,257-183,257-136,-511 320,4-4,1 1,1 1,0 1,0 2,1 0,19-3,-45 13,0-1,0 0,0 1,0-1,0 1,0 0,0-1,0 1,0 0,0-1,0 1,0 0,0 0,1 0,-1 0,0 0,0 0,0 1,0-1,0 0,0 0,0 1,0-1,0 1,0-1,0 1,0-1,0 1,0 0,0-1,0 1,0 0,0 0,-1 0,1-1,0 1,-1 0,1 0,-1 0,1 0,-1 0,1 0,-1 0,0 1,1-1,-1 0,0 0,0 0,0 0,0 0,0 0,0 0,0 1,0-1,-1 0,1 0,-10 15,0 0,-1 0,-1-2,0 1,-1-1,0-1,-1 0,-9 4,13-7,-318 251,123-107,191-138,31-14,170-112,380-215,-546 313,69-25,-90 39,1-1,-1 1,0-1,0 1,0-1,0 1,0-1,0 1,0-1,0 1,0-1,-1 1,1-1,-1 1,1-1,-1 0,0 1,1-1,-1 0,0 1,0-1,0 0,0 0,0 0,0 0,0 0,0 0,-1 0,1 0,0 0,0 0,-1-1,-1 2,-170 144,-7-6,-157 90,240-167,143-78,750-405,-691 376,-101 50,-79 74,58-66,-103 78,-4-5,-4-6,-3-6,-77 30,164-83,-6 4,-2-2,-1-2,-44 11,69-29,29-4,-1 0,0 0,1 0,-1 0,0 0,0-1,1 1,-1 0,0 0,0 0,0-1,1 1,-1 0,0 0,0-1,0 1,0 0,1-1,-1 1,0 0,0 0,0-1,0 1,0 0,0-1,0 1,0 0,0-1,0 1,0 0,0-1,0 1,0 0,0 0,0-1,-1 1,1 0,0-1,0 1,0 0,0 0,-1-1,1 1,0 0,0 0,0-1,-1 1,1 0,0 0,0 0,-1 0,1-1,0 1,0 0,-1 0,1 0,0 0,-1 0,1 0,0 0,-1 0,1 0,0 0,-1 0,1 0,148-103,-117 85,630-360,-210 151,-424 211,-27 16,-1 0,1 1,0-1,-1 0,1 0,0 0,-1 1,1-1,-1 0,1 0,0 0,-1 0,1 0,-1 0,1 0,0 0,-1 0,1 0,-1 0,1 0,0 0,-1 0,1 0,0 0,-1-1,1 1,-1 0,1 0,0 0,-1-1,1 1,0 0,-1 0,1-1,0 1,0 0,-1-1,1 1,0 0,0-1,0 1,-1 0,1-1,0 1,0 0,0-1,0 1,0-1,0 1,0 0,0-1,0 1,0-1,0 1,0 0,0-1,-267 83,-443 183,-51 35,669-277,92-23,1 0,-1 0,0 0,1 0,-1-1,1 1,-1 0,0 0,1-1,-1 1,1 0,-1-1,0 1,0 0,1-1,-1 1,0-1,0 1,1 0,-1-1,0 1,0-1,0 1,0-1,0 1,1-1,-1 1,0-1,0 1,0 0,0-1,0 1,-1-1,1 1,0-1,0 1,0-1,0 1,0-1,-1 1,1 0,0-1,0 1,-1-1,1 1,0 0,0-1,-1 1,1 0,-1-1,1 1,0 0,-1 0,1-1,-1 1,1 0,0 0,-1 0,1 0,-1-1,1 1,-1 0,1 0,-1 0,1 0,-1 0,28-22,0 2,2 0,0 2,1 1,15-5,0-2,305-160,8 16,159-43,-196 114,-254 92,-67 6,0 1,0-1,0 1,0-1,0 1,-1-1,1 1,-1-1,1 1,-1-1,1 0,-1 1,0-1,0 0,0 1,0-1,0 0,0 0,0 0,0 0,0 0,0 0,0 0,-1 0,1-1,0 1,-2 0,3-1,-242 160,161-111,-706 482,747-497,68-32,86-37,0-5,-3-5,57-34,1 1,-99 47,126-58,3 9,4 8,92-15,-211 76,-83 11,0 0,0 0,0 0,0 1,0-1,0 0,-1 0,1 1,0-1,0 0,0 1,0-1,-1 1,1-1,0 1,-1-1,1 1,0 0,-1-1,1 1,-1 0,1-1,-1 1,1 0,-1 0,1 0,-1 0,0-1,1 1,-1 0,0 0,0 0,0 0,0 0,0 0,0 0,0-1,0 1,0 0,0 0,0 0,0 0,-1 0,1 0,0-1,-1 1,1 0,-1 0,1 0,-1-1,1 1,-1 0,1-1,-1 1,0 0,0-1,1 1,-1 0,-41 44,41-44,-57 47,-2-2,-2-3,-12 3,11-6,-456 267,488-283,32-24,-1-1,0 1,0-1,0 1,1 0,-1-1,0 1,0-1,1 1,-1 0,0-1,1 1,-1 0,0-1,1 1,-1 0,0-1,1 1,-1 0,1 0,-1 0,1-1,-1 1,1 0,-1 0,1 0,-1 0,1 0,-1 0,0 0,1 0,-1 0,1 0,-1 0,1 0,-1 0,1 0,-1 0,1 1,-1-1,1 0,-1 0,0 1,1-1,-1 0,1 0,-1 1,0-1,1 0,-1 1,0-1,1 1,-1-1,0 0,0 1,0-1,1 1,-1-1,0 1,0-1,0 1,0-1,0 1,0-1,0 1,0-1,0 0,0 1,0-1,0 1,54-18,-1-3,-1-2,-1-2,4-6,-41 23,549-267,-462 230,-101 44,1 1,-1-1,1 0,-1 1,1-1,-1 1,0-1,1 1,-1-1,1 1,-1-1,0 1,0 0,1-1,-1 1,0-1,0 1,0 0,0-1,0 1,0 0,0-1,0 1,0 0,0-1,0 1,0-1,0 1,0 0,0-1,-1 1,1-1,0 1,-1 0,1-1,0 1,-1-1,1 1,-1-1,1 1,0-1,-1 1,1-1,-1 0,1 1,-1-1,0 0,1 1,-1-1,1 0,-1 0,0 0,1 1,-1-1,1 0,-1 0,0 0,1 0,-1 0,0 0,1 0,-1 0,-520 345,445-287,108-48,-5-15,-1-1,1-2,-1-1,-1 0,1-2,-2-1,21-13,-43 24,281-167,-14 19,-287 183,-97 84,-118 94,221-201,-57 67,69-77,0 1,1-1,-1 0,1 0,-1 0,1 0,-1 0,1-1,0 1,-1 0,1 0,0 0,0 0,0-1,-1 1,1 0,0-1,0 1,0-1,0 1,0-1,0 1,0-1,0 0,1 0,-1 1,0-1,0 0,0 0,0 0,0 0,0 0,0 0,0-1,1 1,-1 0,0 0,0-1,0 1,0-1,0 1,0-1,0 1,0-1,-1 0,1 1,0-1,0 0,203-90,-123 49,9-2,46-23,127-43,-198 95,-64 15,-1 0,1 0,-1 0,1 0,-1 0,1 0,-1 0,1 0,-1 0,1 0,-1 0,1 0,-1 0,1 0,-1 0,1 0,-1 1,0-1,1 0,-1 0,1 1,-1-1,1 0,-1 0,0 1,1-1,-1 0,0 1,1-1,-1 1,0-1,0 1,1-1,-1 0,0 1,0-1,0 1,0-1,1 1,-1-1,0 1,0-1,0 1,0-1,0 1,0-1,0 1,0-1,-1 1,1-1,0 1,0-1,0 1,0-1,-1 0,1 1,0-1,0 1,-1-1,1 0,0 1,-1-1,1 1,0-1,-1 0,1 0,-1 1,1-1,-27 28,26-28,-50 40,-2-3,-1-2,-2-3,-16 5,35-17,-67 32,135-50,324-131,-354 128,0 1,-1-1,1 0,0 1,0-1,0 1,0-1,0 1,0-1,0 1,0 0,0 0,0-1,0 1,0 0,0 0,0 0,0 0,0 0,0 0,0 0,0 0,0 0,0 1,0-1,0 0,0 1,-1-1,1 1,0-1,0 1,0-1,0 1,0 0,-1-1,1 1,0 0,-1-1,1 1,0 0,-1 0,1 0,-1 0,1 0,-1 0,0 0,1 0,-1 0,0 0,0 0,1 0,-1 0,0 0,0 0,0 0,0 0,-1 0,1 0,0 0,0 0,-1 0,1 0,0 0,-1-1,1 1,-1 0,1 0,-8 8,-1-1,1 0,-1-1,-1 0,0 0,0-1,0 0,0-1,-6 2,-5 4,-253 122,271-132,0-1,0 0,0 0,1 0,-1 0,0 0,0 0,1-1,-1 1,0-1,1 0,-1 0,0 0,1 0,-1 0,1-1,0 1,-1-1,1 1,0-1,0 0,0 0,0 0,0 0,1 0,-1-1,0 1,-26-22,9 16,-1 1,0 1,0 1,0 0,-1 2,1 0,-1 2,0 0,0 1,1 1,-4 1,-27-1,-55-1,-62 0,0 7,-37 11,-251 46,525-93,989-306,-978 307,-483 163,188-60,-58 19,-119 18,194-79,168-39,38-11,45-19,107-46,128-44,-109 50,1220-490,-813 353,-331 129,-851 374,192-118,359-144,52-26,121-47,568-209,-234 97,-233 85,-249 89,-326 154,-254 120,558-273,-68 41,110-59,1 0,-1 0,1 0,-1 0,1 0,-1 0,0 0,1 0,-1 1,1-1,-1 0,0 0,1 0,-1 1,1-1,-1 0,0 1,1-1,-1 0,0 1,0-1,1 0,-1 1,0-1,0 0,1 1,-1-1,0 1,0-1,0 1,0-1,0 0,1 1,-1-1,0 1,0-1,0 1,0-1,0 1,-1-1,1 0,0 1,0-1,0 1,0-1,0 1,-1-1,1 0,0 1,0-1,-1 0,1 1,0-1,0 1,-1-1,1 0,0 0,-1 1,1-1,-1 0,1 0,0 1,-1-1,1 0,-1 0,1 0,0 0,-1 0,38-1,29-14,-1-2,-2-3,33-16,-22 8,502-182,-440 160,-160 66,-397 220,199-111,215-118,28-14,867-419,-854 410,623-315,-580 278,-77 52,-1 0,0 0,1 1,-1-1,0 0,0 1,0-1,1 0,-1 1,0-1,0 1,0 0,0-1,0 1,0 0,0-1,0 1,0 0,0 0,0 0,0 0,0 0,-1 0,1 0,0 0,0 0,0 1,0-1,0 0,0 1,0-1,0 1,1-1,-2 1,-53 15,0 2,1 3,1 2,-39 24,-4 1,-590 284,651-314,138-54,1024-418,-700 265,-372 154,-88 29,-28 20,0 3,1 2,2 3,-27 14,7-3,-758 284,759-291,-410 119,378-128,109-18,1 1,-1 0,0-1,0 1,0 0,0-1,0 1,0 0,0-1,0 1,0-1,0 1,0 0,0-1,0 1,0 0,0-1,0 1,-1 0,1-1,0 1,0 0,0-1,0 1,-1 0,1-1,0 1,0 0,-1 0,1-1,0 1,-1 0,1 0,0 0,-1-1,1 1,0 0,-1 0,1 0,0 0,-1 0,1 0,0 0,-1 0,1 0,0 0,-1 0,1 0,0 0,-1 0,1 0,-1 0,1 0,0 0,-1 0,34-17,-29 15,261-111,6 13,86-14,-94 31,149-53,-312 118,-100 19,1-1,0 1,-1-1,1 1,-1-1,1 1,-1-1,1 1,-1-1,0 1,1-1,-1 1,0 0,1-1,-1 1,0 0,0-1,0 1,1 0,-1-1,0 1,0 0,0 0,0-1,0 1,0 0,0-1,-1 1,1 0,0-1,0 1,0 0,-1-1,1 1,0 0,-1-1,1 1,-1-1,1 1,-1-1,1 1,-1-1,1 1,-1-1,1 1,-1-1,1 1,-1-1,0 0,1 0,-1 1,0-1,1 0,-1 0,0 0,0 1,-197 113,-247 97,306-148,179-62,467-131,-323 78,-53 12,1 7,103-13,-171 41,-158 42,-758 304,633-260,-74 10,161-53,132-37,-1-1,0 1,1 0,-1-1,0 1,1-1,-1 0,0 1,0-1,1 0,-1 1,0-1,0 0,0 0,0 0,1 1,-1-1,0 0,0 0,0 0,0-1,0 1,1 0,-1 0,0 0,0-1,0 1,1 0,-1-1,0 1,0 0,1-1,-1 1,0-1,1 1,-1-1,0 0,1 1,-1-1,1 0,-1 1,1-1,0 0,-1 0,1 1,-1-1,1 0,0 0,0 0,0 1,-1-1,1 0,0 0,0 0,0 0,0 0,0 1,1-1,-1 0,0 0,0 0,0 0,1 1,-1-1,0 0,1 0,37-47,99-70,6 5,142-83,-231 157,-54 40,0-1,-1 0,1 0,0 0,0 0,-1 0,1 0,0 0,0 0,-1 0,1 0,0 0,0 0,-1 0,1 0,0 0,-1 0,1 0,0 0,0 0,-1 0,1 0,0 0,0-1,0 1,-1 0,1 0,0 0,0 0,0 0,-1-1,1 1,0 0,0 0,0-1,0 1,-1 0,1 0,0 0,0-1,0 1,0 0,0 0,0-1,0 1,0 0,0 0,0-1,0 1,0 0,0-1,0 1,0 0,-31 7,-373 147,132-49,-27 9,-97 15,321-107,-2-4,0-3,-52 2,86-18,42 1,1 0,-1 0,0 0,1 0,-1-1,1 1,-1 0,0 0,1 0,-1 0,1-1,-1 1,1 0,-1-1,1 1,-1 0,1-1,-1 1,1-1,-1 1,1-1,-1 1,1-1,0 1,-1-1,1 1,0-1,0 0,-1 1,1-1,0 1,0-1,0 0,0 1,0-1,0 0,0 1,0-1,0 1,0-1,0 0,0 1,0-1,1 0,-1 1,0-1,0 1,1-1,-1 1,0-1,1 1,-1-1,0 1,1-1,-1 1,1-1,-1 1,1 0,-1-1,1 1,-1 0,1-1,0 1,-1 0,1 0,-1-1,1 1,0 0,-1 0,135-82,-97 63,685-317,-395 190,-104 47,-306 128,-590 237,383-134,-527 218,546-264,262-85,4 1,-1-1,1 1,0-1,-1 0,1-1,-1 1,1-1,-1 0,1 0,-1 0,1-1,-1 0,1 0,0 0,-3-1,7 1,0-1,0 0,-1 0,1 1,0-1,0 0,1 0,-1 1,0-1,1 0,-1 0,1 1,-1-1,1 1,0-1,-1 0,1 1,0-1,0 1,0 0,0-1,1 1,-1 0,0 0,1-1,-1 1,0 0,1 0,-1 1,1-1,1 0,54-43,2 3,2 3,23-9,-42 23,403-212,323-115,-545 244,-262 124,-694 341,395-186,-424 201,679-335,-2-5,-82 22,96-53,70-3,0 0,1-1,-1 1,1 0,0 0,-1-1,1 1,0 0,0 0,0-1,-1 1,1 0,1-1,-1 1,0 0,0-1,0 1,1 0,-1 0,1-1,-1 1,1 0,-1 0,1 0,0 0,-1-1,1 1,0 0,0 0,0 1,0-1,0 0,0 0,0 0,0 1,0-1,34-33,1 2,1 1,1 2,42-23,-51 33,298-183,311-139,-218 139,-389 191,-82 46,-805 412,750-390,-226 120,-96 25,232-138,162-66,38-24,25-2,1 1,1 1,1 2,25-14,-15 9,218-139,7 11,148-56,113-55,-501 254,-253 136,-560 297,4-25,781-393,-45 22,-1-2,0-3,-1-1,-1-2,-25 2,73-16,-1 0,1 0,-1 0,1-1,0 1,-1-1,0 1,1-1,-1 0,1 1,-1-1,1 0,-1 0,0 0,1 0,-1 0,1-1,-1 1,0 0,1-1,-1 1,1-1,-1 0,1 1,0-1,-1 0,1 0,0 0,-1 0,1 0,0 0,0 0,0 0,0-1,0 1,0 0,0-1,0 1,1 0,-1-1,1 1,-1-1,1 1,-1-1,1 0,0 1,0-1,56-66,86-53,5 6,5 7,44-18,170-94,9 15,-275 152,-86 47,-22 15,-334 202,218-140,53-29,-337 193,-12-16,389-204,0 0,0 0,0-2,-1-2,-1-1,-23 4,55-13,0 0,0-1,0 1,0-1,0 1,0-1,0 1,0-1,0 0,0 0,0 0,0 1,-1-1,1 0,0 0,0 0,0-1,0 1,0 0,0 0,-1-1,1 1,0 0,0-1,0 1,0-1,0 1,0-1,0 0,1 0,-1 1,0-1,0 0,0 0,1 0,-1 0,0 0,1 1,-1-1,1-1,-1 1,1 0,0 0,-1 0,1 0,0-1,8-11,0 0,1 1,1 0,0 1,1 0,0 1,1 0,2-1,20-19,99-85,5 6,5 7,4 6,141-68,-159 97,-173 101,-777 435,813-465,-150 85,-147 58,288-140,11-3,-1-1,-1 0,1 0,0-1,-1 0,1 0,-1 0,0-1,0 0,1-1,-1 0,-2 0,9 0,1-1,-1 0,0 1,1-1,-1 1,1-1,-1 0,1 0,-1 1,1-1,-1 0,1 0,0 1,0-1,-1 0,1 0,0 0,0 0,0 1,0-1,0 0,0 0,0 0,0 0,0 0,0 1,0-1,1 0,-1 0,0 0,1 1,-1-1,0 0,1 0,-1 1,1-1,-1 0,1 1,0-1,-1 0,1 0,92-93,-69 75,478-368,-273 225,-256 167,-240 150,39-15,-258 146,402-251,83-35,1 0,0 1,-1-1,1 0,0 0,-1 1,1-1,-1 0,1 0,-1 1,1-1,-1 0,1 0,0 0,-1 0,1 0,-1 0,1 0,-1 0,1 0,-1 0,1 0,-1 0,1 0,-1 0,1-1,-1 1,1 0,-1 0,1 0,0-1,-1 1,1 0,-1-1,1 1,0 0,-1-1,1 1,0 0,-1-1,1 1,0-1,0 1,0 0,-1-1,1 1,0-1,0 1,0-1,0 1,0-1,0 1,0-1,0 1,0-1,0 1,0-1,0 1,0-1,17-26,137-107,-107 99,467-337,-329 235,-184 137,-1-1,1 1,0 0,0 0,0 0,0-1,-1 1,1 0,0-1,0 1,0 0,-1-1,1 1,0-1,-1 0,1 1,0-1,-1 1,1-1,-1 0,1 0,-1 1,1-1,-1 0,0 0,1 1,-1-1,0 0,1 0,-1 0,0 0,0 0,0 0,0 1,0-1,0 0,0 0,0 0,0 0,-1 0,1 1,0-2,-168 85,-613 389,578-352,224-146,632-480,-577 432,-75 73,0 1,-1-1,1 0,-1 1,0-1,1 0,-1 0,0 1,1-1,-1 0,0 0,0 0,1 1,-1-1,0 0,0 0,0 0,0 0,0 1,0-1,-1 0,1 0,0 0,0 0,0 1,-1-1,1 0,-1 0,1 1,0-1,-1 0,1 1,-1-1,1 0,-1 1,0-1,1 1,-1-1,0 1,1-1,-1 1,0-1,0 1,1 0,-1-1,0 1,0 0,0 0,1 0,-1 0,0-1,0 1,-46 1,14 7,0 2,1 1,1 2,0 1,1 2,-16 10,44-24,-284 169,96-54,269-180,275-194,-120 77,-217 165,-59 25,-401 237,194-97,249-151,0 1,0 0,0-1,-1 1,1 0,0-1,0 1,0 0,-1 0,1-1,0 1,0 0,-1 0,1 0,0-1,-1 1,1 0,0 0,-1 0,1 0,0 0,-1 0,1-1,0 1,-1 0,1 0,0 0,-1 0,1 0,0 0,-1 0,1 1,0-1,-1 0,1 0,0 0,-1 0,1 0,0 0,-1 1,1-1,0 0,23-28,45-35,3 2,2 4,33-18,-3 2,-264 194,-87 17,407-227,-133 80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27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1,'11'230,"13"-77,44 199,-22-249,-45-101,1 0,-1 0,1 0,-1-1,1 1,0 0,0 0,0-1,0 0,0 1,0-1,0 0,0 0,1 0,-1 0,0 0,1 0,-1-1,1 1,-1-1,1 0,-1 0,1 0,-1 0,0 0,1 0,-1-1,1 1,-1-1,1 1,-1-1,0 0,0 0,1 0,-1 0,0-1,0 1,0-1,0 1,0-1,-1 0,2 0,13-17,-1 1,0-2,-2 0,0-1,-2 0,0 0,-1-2,-1 1,-2-1,0 0,-1-2,-6 25,7-22,13-36,-3 0,-3-1,-2-1,-2-10,18 319,-23-227,0 1,1-1,2-1,0 1,1-1,1-1,1 0,1 0,3 3,-12-20,0-1,0 1,0 0,1-1,-1 0,1 1,-1-1,1-1,0 1,0-1,-1 1,1-1,0 0,0 0,1-1,-1 1,0-1,0 0,0 0,0 0,0-1,0 1,0-1,0 0,0 0,0-1,0 1,0-1,-1 0,1 0,0 0,-1 0,0-1,0 1,1-1,-2 0,1 0,0 0,0 0,-1 0,0-1,0 1,0-1,0 0,0 0,-1 1,1-1,0-4,15-34,-2-1,-2 0,-1-1,5-44,-4 20,44-223,-57 284,1 8</inkml:trace>
  <inkml:trace contextRef="#ctx0" brushRef="#br0" timeOffset="654.002">1074 594,'-15'10,"1"0,0 2,1 0,0 0,0 1,2 1,0 0,0 0,1 1,1 0,1 1,-2 5,8-19,1 0,0 0,0 0,0 0,0 0,0 0,0 0,0 0,1 0,-1 0,1 0,0 1,-1-1,1 0,0 0,0 1,1-1,-1 0,0 0,1 0,-1 1,1-1,0 0,-1 0,1 0,0 0,1 0,-1 0,0 0,0-1,1 1,-1 0,1-1,-1 1,1-1,0 1,0-1,0 0,0 0,-1 0,2 0,-1 0,0 0,0 0,0-1,0 1,0-1,1 0,-1 1,0-1,0 0,0 0,1-1,-1 1,0 0,1-1,8-6,0 0,-1-1,0-1,-1 1,1-1,-2-1,1 0,-2 0,1-1,-1 0,-1 0,0 0,-1-1,1-2,-6 13,52-111,-41 138,-13 402,2-382,2-4,-2-1,-2 0,-2 1,-2-1,-1-1,-3 1,5-22,3-8,-1 0,0-1,-1 1,0-1,0 0,-1 0,-1-1,1 0,-1 0,-1 0,0 0,-1 0,8-8,-1-1,0 1,1 0,-1-1,0 1,1-1,-1 1,0-1,0 1,0-1,1 1,-1-1,0 0,0 1,0-1,0 0,0 0,0 0,1 1,-1-1,0 0,0 0,0 0,0-1,0 1,0 0,0 0,0 0,1-1,-1 1,0 0,0-1,0 1,0-1,1 1,-1-1,0 0,1 1,-1-1,0 1,1-1,-1 0,1 0,-1 1,1-1,-1 0,1 0,-1 0,1 0,0 1,0-1,-1 0,1-1,-8-50,8 52,-1-32,2 1,1-1,2 1,1 0,1 0,1 0,2 1,9-19,-5 19</inkml:trace>
  <inkml:trace contextRef="#ctx0" brushRef="#br0" timeOffset="4101.412">1412 735,'-3'11,"0"0,0 1,1-1,1 1,0-1,0 1,2 0,-1 0,1-1,1 1,2 8,-4-17,6-59,-3 31,0-1,1 0,2 1,1 0,0 0,2 1,1 0,8-13,-18 36,0-1,0 1,0-1,1 1,-1 0,1-1,-1 1,1 0,-1-1,1 1,0 0,-1-1,1 1,0 0,0 0,0 0,0 0,0 0,0 0,1 0,-1 0,0 1,0-1,1 0,-1 1,0-1,1 1,-1-1,0 1,1 0,-1-1,1 1,-1 0,1 0,-1 0,0 0,1 0,-1 0,1 1,-1-1,1 0,-1 1,1 0,9 7</inkml:trace>
  <inkml:trace contextRef="#ctx0" brushRef="#br0" timeOffset="11439.336">1892 594,'-13'0,"1"2,-1 0,0 0,1 1,0 0,0 1,0 1,0 0,1 0,-1 1,1 1,1 0,-1 0,1 1,1 1,-1-1,2 1,-1 1,1 0,0 0,0 2,7-10,-1-1,0 1,1 0,-1 0,1 1,-1-1,1 0,0 0,0 1,0-1,0 0,1 1,-1-1,1 1,-1-1,1 1,0-1,0 1,0-1,0 1,1 0,-1-1,0 1,1-1,0 0,0 1,0-1,0 0,0 1,0-1,0 0,1 0,-1 0,1 0,0 0,-1 0,1 0,0-1,0 1,0-1,0 1,1-1,-1 0,0 0,0 0,1 0,-1 0,1 0,-1-1,1 1,-1-1,1 0,-1 1,1-1,-1 0,1-1,-1 1,1 0,-1-1,1 0,-1 1,1-1,14-7,-1 0,0-1,0-1,-1 0,0-1,-1-1,-1 0,1-1,-2 0,0-1,-1 0,0-1,6-12,-17 26,0 1,0-1,0 0,0 0,0 0,1 0,-1 1,0-1,1 0,-1 0,0 1,1-1,-1 0,1 1,-1-1,1 0,0 1,-1-1,1 1,-1-1,1 1,0-1,0 1,-1-1,1 1,0 0,0-1,-1 1,1 0,0 0,0-1,0 1,0 0,-1 0,1 0,0 0,0 0,0 0,0 0,-1 1,1-1,0 0,0 0,0 1,-1-1,1 0,0 1,0-1,-1 1,1-1,0 1,-1-1,1 1,-1-1,1 1,-1 0,1-1,-1 1,1 0,-1 0,1-1,-1 1,0 0,1 0,-1 0,0-1,0 1,0 0,0 0,0 0,40 121,-28-108</inkml:trace>
  <inkml:trace contextRef="#ctx0" brushRef="#br0" timeOffset="11801.451">2231 481,'2'26,"0"-1,2 1,1 0,0-1,2 0,2-1,0 1,1-1,1-1,10 15,-21-37,0 1,0-1,1 1,-1-1,0 0,1 1,0-1,-1 1,1-1,0 0,-1 0,1 1,0-1,0 0,0 0,0 0,0 0,0 0,0 0,1 0,-1 0,0 0,0-1,1 1,-1 0,0-1,1 1,-1-1,1 0,-1 1,1-1,-1 0,1 0,-1 0,1 0,-1 0,1 0,-1-1,1 1,-1 0,0-1,1 1,-1-1,1 1,-1-1,0 0,0 1,1-1,-1 0,0 0,0 0,0 0,0 0,0 0,0 0,0-1,0 1,0 0,-1-1,1 1,-1 0,1-1,41-123,40-50,-68 153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0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12,'33'5,"26"-4,8-1,-3-1,-8 0,-8-1,-8 1,-5 1,-5-1,-2 1,-6-5,-7-2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1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1,'34'9,"25"-1,8-2,-3-3,-8-1,-8-1,-8-1,-10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6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40,'39'-4,"21"-8,7 0,-10 1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8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43,'-3'2,"0"0,0-1,1 1,-1 0,0 1,1-1,0 0,0 1,0-1,0 1,0 0,0-1,0 1,1 0,0 0,0 0,-1 1,2-1,-1 0,-6 20,2 0,1 0,0 0,2 0,1 0,0 1,2-1,1 1,1 0,-4-22,1 0,-1 0,1 0,0 1,0-1,0 0,0 0,0 0,1 0,-1 1,1-1,-1 0,1 0,0 0,0 0,0 0,0 0,0 0,0-1,0 1,1 0,-1 0,1-1,-1 1,1-1,0 0,-1 1,1-1,0 0,0 0,0 0,0 0,0 0,0-1,0 1,0 0,0-1,1 0,-1 1,0-1,0 0,0 0,1 0,-1-1,0 1,0 0,0-1,0 0,0 1,0-1,0 0,0 0,0 0,0 0,0 0,0-1,-1 1,2-1,15-16,-1-1,0-1,-1-1,-2 0,0-1,-1 0,-1-1,-1-1,-1 0,-1 0,-1-1,3-19,8-24,-25 92,0 1,2-1,1 1,0 0,2 0,1 0,3 19,-2 8,29 229,-19-190,-4-51,-3 0,0 0,-3 0,-2 0,-1 0,-4 22,1-33,-2-1,0 0,-1-1,-2 1,-1-2,-1 1,-2-2,0 0,-1 0,-19 20,-26-3,59-41,-1-1,1 0,-1 1,0-1,1 0,-1 0,1 0,-1 0,0 0,1-1,-1 1,1 0,-1-1,0 1,1-1,0 1,-1-1,1 0,-1 0,1 0,0 0,-1 0,1 0,0 0,0 0,0 0,0 0,0-1,0 1,0 0,0-1,1 1,-1-1,0 1,1-1,-1 1,1-1,0 1,-1-1,1 0,0 1,0-1,0 1,-2-30,1 0,2 0,0 1,3-1,0 1,2-1,1 2,1-1,2 1,1 0,7-11,80-163,-80 180,-1 6</inkml:trace>
  <inkml:trace contextRef="#ctx0" brushRef="#br0" timeOffset="450.525">543 381,'10'-5,"1"-1,0 1,1 1,-1 0,1 1,0 0,-1 1,1 0,0 1,1 0,-1 1,0 0,0 1,0 0,0 1,0 1,0-1,4 3,-15-3,1-1,-1 0,1 0,-1 1,0-1,1 1,-1-1,0 1,0-1,0 1,-1 0,1 0,0-1,0 1,-1 0,1 0,-1 0,0-1,0 1,1 0,-1 0,0 0,-1 0,1 0,0 0,0 0,-1-1,1 1,-1 0,0 0,0 0,1-1,-1 1,-1 0,-40 61,33-52,-70 93,78-103,0 0,-1 0,1 0,0 0,0 0,0 0,1 0,-1 0,0 0,0 0,0 0,1 1,-1-1,1 0,-1 1,1-1,-1 0,1 1,0-1,0 0,0 1,0-1,0 1,0-1,0 1,0-1,0 0,1 1,-1-1,0 0,1 1,0-1,-1 0,1 1,0-1,-1 0,1 0,0 0,0 0,0 0,0 0,0 0,0 0,0 0,0 0,1-1,-1 1,0 0,0-1,2 1,12-2,1-1,-1-1,0 0,0-1,0-1,0 0,-1-1,1-1,-1 0,6-5,-7 5,17-9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4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30,'56'1,"143"-13,-153 5,0 1,1 2,0 3,10 2,-51 4,-10 1</inkml:trace>
  <inkml:trace contextRef="#ctx0" brushRef="#br0" timeOffset="312.559">0 256,'48'-5,"21"-1,3-5,-6 0,-9 1,-10 3,-7 3,-7 1,-3 2,-3 1,0 0,-6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7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1 481,'13'-40,"1"1,3 1,1 1,1 0,3 2,0 0,3 0,-20 28,1-3,1 0,0 1,0 0,1 0,0 1,0-1,1 2,0-1,1 1,-1 1,1 0,0 0,1 1,0 0,-9 5,-1-1,0 1,1-1,-1 1,1 0,-1 0,1-1,-1 1,1 0,-1 0,1 1,-1-1,0 0,1 0,-1 1,1-1,-1 1,0-1,1 1,-1 0,0-1,1 1,-1 0,0 0,0 0,0 0,0 0,0 0,0 0,0 0,0 1,0-1,-1 0,1 0,0 1,-1-1,1 1,-1-1,1 0,-1 1,0-1,0 1,0-1,1 1,-2 0,-7 77,5-62,0-4,2-8,0 0,-1 0,2 0,-1 0,0 0,1 0,0 0,0 0,1 0,-1 0,1 0,0 0,1 0,-1 0,3 4,-2-9,1 1,0-1,0 0,0 0,0 0,0-1,0 1,0-1,-1 1,1-1,0 0,0 0,-1 0,1-1,0 1,-1 0,0-1,1 0,-1 0,0 1,0-1,0-1,0 1,0 0,1-3,1 2,198-189,-202 191,1 0,-1-1,1 1,0 0,-1 0,1 0,0 0,-1 0,1 1,0-1,0 0,0 0,0 0,0 1,0-1,0 0,0 1,0-1,0 1,0-1,1 1,-1 0,0-1,0 1,0 0,1 0,-1 0,0 0,0 0,0 0,1 0,-1 0,0 1,0-1,0 0,0 1,1-1,-1 1,0-1,0 1,0 0,0-1,0 1,0 0,0 0,-1 0,1-1,0 1,0 0,-1 0,1 0,0 1,1 9,0 1,-1-1,0 0,-1 1,0-1,-1 0,0 1,-1-1,0 0,-1 0,-1 3,-10 70,25-43,1-29</inkml:trace>
  <inkml:trace contextRef="#ctx0" brushRef="#br0" timeOffset="585.439">1129 1,'-177'144,"171"-138,-1-1,1 1,0 0,0 0,0 0,1 1,0 0,0 0,1 0,0 1,0 0,1-1,0 1,0 0,1 1,0-1,1 0,-1 1,2-1,-1 1,1 2,3-7,0-1,0 0,1 0,-1 0,1-1,-1 1,1-1,0 0,0 0,0 0,0 0,0-1,1 1,-1-1,0 0,1-1,-1 1,0-1,1 0,-1 0,1 0,-1 0,1-1,-1 0,0 0,1 0,-1 0,0-1,0 0,0 0,1-1,6-3,0-1,-1 0,0-1,0 0,-1 0,0-1,0-1,-1 1,-1-1,1-1,1-3,43-52,-30 43,-14 13,0 1,1 0,0 0,0 1,1 0,0 1,0 0,1 1,0 0,1 0,-11 6,0-1,0 1,1 0,-1 0,0 0,0 0,1 0,-1 0,0 1,0-1,1 0,-1 1,0-1,0 0,0 1,0 0,0-1,1 1,-1 0,0-1,-1 1,1 0,0 0,0 0,0 0,0 0,-1 0,1 0,0 0,-1 0,1 0,-1 0,1 1,-1-1,1 0,-1 0,0 0,0 1,0-1,0 0,0 1,4 60,-4-53,6 304,3-249,-3 1,-2 0,-3-1,-4 1,-2 0,-2 0,-4-1,-3 2,10-51,-1 1,0-1,-1 0,-1 0,0-1,-1 0,0 0,-1-1,-1 0,0 0,-8 7,16-19,0 1,0-1,0 0,1 1,-1-1,0 0,-1 0,1 0,0 0,0-1,0 1,0 0,-1-1,1 0,0 1,-1-1,1 0,0 0,0-1,-1 1,1 0,0-1,-1 1,1-1,0 0,0 1,0-1,0 0,0-1,0 1,0 0,0 0,0-1,1 1,-1-1,0 0,1 0,-1 0,-43-80,39 58,1-1,1 0,2 0,0 0,1 0,2 0,0-1,2 1,1 0,1 1,1-1,1 1,1 0,1 1,5-10,-3 8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3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85,'-25'187,"-30"105,30-222,16-103,12 9,2 0,0 1,2-1,0 1,2 1,1-3,5-14,88-181,-96 207,71-103,-77 115,-1 0,1 0,0 0,0 0,0 0,0 0,0 1,0-1,0 0,0 0,0 1,1-1,-1 0,0 1,0 0,0-1,1 1,-1 0,0-1,1 1,-1 0,0 0,1 0,-1 0,0 0,1 0,-1 1,0-1,0 0,1 1,-1-1,0 1,0-1,0 1,1 0,-1-1,0 1,0 0,0 0,0 0,0 0,0 0,-1 0,1 0,0 0,0 0,-1 0,1 0,-1 0,1 1,-1-1,1 0,-1 0,0 1,1 0,8 77,-42 151,33-218,-1-9,0 0,1 1,-1-1,1 0,0 0,0 0,0 1,0-1,0 0,1 0,0 0,-1 0,1 0,0 0,0 0,1 0,-1 0,1 0,-1 0,1-1,0 1,0-1,1 1,0-4,0 1,-1-1,1 0,0 0,0 0,0 0,0 0,-1-1,1 1,-1-1,1 0,-1 1,1-1,-1 0,0-1,0 1,0 0,0-1,-1 1,1-1,-1 1,1-1,-1 0,0 0,0 0,2-2,61-92,5 3,33-33,-89 111,-10 11,0 1,0-1,0 1,1 0,-1 0,1 0,0 1,0-1,1 1,-1 0,1 1,-1-1,1 1,0-1,0 1,5-1,-8 5,1 0,-1 1,0-1,0 0,1 1,-2-1,1 1,0 0,0 0,-1 0,0 0,1 0,-1 0,0 0,-1 0,1 0,0 0,-1 1,0-1,0 0,0 0,0 1,0-1,-1 0,1 0,-1 0,0 0,-1 2,-25 121,20-101,0-1,2 1,1 1,0-1,2 1,1-1,2 4,-1-27,-1 0,1-1,1 1,-1 0,0-1,0 1,0-1,1 1,-1 0,1-1,-1 1,1-1,0 1,0-1,-1 0,1 1,0-1,0 0,0 0,1 1,-1-1,0 0,0 0,1 0,-1 0,0-1,1 1,0 0,10 0</inkml:trace>
  <inkml:trace contextRef="#ctx0" brushRef="#br0" timeOffset="604.345">1242 1,'-72'65,"3"3,-59 76,121-137,0-1,1 1,0 0,0 0,1 1,0-1,0 1,0 1,1-1,1 0,0 1,0 0,0 0,1 0,0 0,1 0,0 0,1 1,-1-1,2 0,0 0,0 1,0-1,1 0,2 6,-3-13,1 0,-1 0,1 0,0 0,-1 0,1-1,0 1,0 0,0-1,0 1,0-1,1 0,-1 0,0 0,0 0,1 0,-1 0,1-1,-1 1,1-1,-1 1,1-1,-1 0,1 0,-1 0,1-1,-1 1,1-1,-1 1,1-1,-1 0,1 0,-1 0,0 0,0 0,1 0,0-2,76-62,13-79,-79 118,1 1,1 0,2 1,0 1,19-19,-35 41,-1 1,1-1,-1 1,0-1,1 1,-1-1,1 1,-1 0,1-1,-1 1,1 0,0 0,-1-1,1 1,-1 0,1 0,0 0,-1 0,1 0,-1 0,1 0,0 0,-1 0,1 0,-1 0,1 0,0 0,-1 0,1 1,-1-1,1 0,0 0,-1 1,1-1,-1 0,1 1,-1-1,1 0,-1 1,0-1,1 1,-1-1,1 1,-1-1,0 1,1-1,-1 1,0-1,0 1,1 0,-1-1,0 1,0-1,0 1,0 0,0-1,0 1,0 0,0-1,0 1,0-1,0 1,0 0,-1-1,1 1,0-1,0 1,1 56,-1-49,25 387,-26-36,-1-331,-2 1,0-1,-2 0,-1 0,-2 0,0-1,-2-1,-1 0,-1 0,-1-1,-1-1,-1 0,-1-1,-1-1,-1 0,-4 1,21-20,1-1,-1 0,0 1,1-1,-1 0,0 0,0 0,-1 0,1-1,0 1,0 0,-1-1,1 0,-1 0,0 1,1-1,-1-1,0 1,1 0,-1-1,0 1,0-1,0 0,1 0,-1 0,0 0,0-1,0 1,1-1,-1 1,0-1,0 0,1 0,-1 0,1-1,-1 1,1-1,0 1,-1-1,0-1,-1-9,1-1,1 0,0 0,1 0,0 0,1-1,0 1,1 0,1 0,0 0,1 0,0 0,1 1,0-1,6-10,9-25,1 1,3 1,1 1,3 1,1 1,2 1,6-2,-19 25,-2 5</inkml:trace>
  <inkml:trace contextRef="#ctx0" brushRef="#br0" timeOffset="2450.522">1666 142,'-9'11,"1"0,1 1,0 0,0 1,1 0,1 0,0 0,-2 13,2-12,-7 26,1 1,2 0,2 1,0 22,17 12,-10-74,1 0,0 0,-1 0,1-1,0 1,0 0,0-1,0 1,0-1,1 1,-1-1,0 0,1 1,-1-1,1 0,-1 0,1 0,-1 0,1 0,0 0,0-1,-1 1,1-1,0 1,0-1,0 1,0-1,-1 0,1 0,0 0,0 0,0 0,0-1,0 1,0 0,-1-1,1 0,0 1,0-1,7-4,0-1,0 0,-1-1,0 0,0 0,0-1,-1 1,0-2,-1 1,3-5,114-205,-19-22,-95 229,-12 33,-40 258,38-238,2 0,2 0,1 1,3-1,2 7,7 59,-4 1,-6 0,-6 33,3-111,-2-1,-2 0,0 0,-2 0,-2-1,0 0,-2 0,-1-1,10-22,-1 0,1-1,-1 1,0-1,-1 1,1-1,-1 0,0 0,-1-1,1 1,-1-1,1 0,-1 0,-1-1,1 1,0-1,-1 0,0-1,1 1,-1-1,0 0,0-1,0 1,-1-1,1 0,0-1,0 0,-1 0,1 0,-4-1,5-5,0 0,0 0,1 0,0-1,1 1,-1-1,1 0,1 0,-1-1,1 1,0 0,1-1,0 1,0-1,0 1,1-1,1 0,-1 1,1-1,0 1,3-8,0-19,2 0,2 1,1 0,2 1,1 0,1 0,2 1,1 1,1 0,10-10,8-5,-21 27</inkml:trace>
  <inkml:trace contextRef="#ctx0" brushRef="#br0" timeOffset="2705.567">2259 649,'-15'39,"-4"17,0 4,5-8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27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1,'11'230,"13"-77,44 199,-22-249,-45-101,1 0,-1 0,1 0,-1-1,1 1,0 0,0 0,0-1,0 0,0 1,0-1,0 0,0 0,1 0,-1 0,0 0,1 0,-1-1,1 1,-1-1,1 0,-1 0,1 0,-1 0,0 0,1 0,-1-1,1 1,-1-1,1 1,-1-1,0 0,0 0,1 0,-1 0,0-1,0 1,0-1,0 1,0-1,-1 0,2 0,13-17,-1 1,0-2,-2 0,0-1,-2 0,0 0,-1-2,-1 1,-2-1,0 0,-1-2,-6 25,7-22,13-36,-3 0,-3-1,-2-1,-2-10,18 319,-23-227,0 1,1-1,2-1,0 1,1-1,1-1,1 0,1 0,3 3,-12-20,0-1,0 1,0 0,1-1,-1 0,1 1,-1-1,1-1,0 1,0-1,-1 1,1-1,0 0,0 0,1-1,-1 1,0-1,0 0,0 0,0 0,0-1,0 1,0-1,0 0,0 0,0-1,0 1,0-1,-1 0,1 0,0 0,-1 0,0-1,0 1,1-1,-2 0,1 0,0 0,0 0,-1 0,0-1,0 1,0-1,0 0,0 0,-1 1,1-1,0-4,15-34,-2-1,-2 0,-1-1,5-44,-4 20,44-223,-57 284,1 8</inkml:trace>
  <inkml:trace contextRef="#ctx0" brushRef="#br0" timeOffset="654.002">1074 594,'-15'10,"1"0,0 2,1 0,0 0,0 1,2 1,0 0,0 0,1 1,1 0,1 1,-2 5,8-19,1 0,0 0,0 0,0 0,0 0,0 0,0 0,0 0,1 0,-1 0,1 0,0 1,-1-1,1 0,0 0,0 1,1-1,-1 0,0 0,1 0,-1 1,1-1,0 0,-1 0,1 0,0 0,1 0,-1 0,0 0,0-1,1 1,-1 0,1-1,-1 1,1-1,0 1,0-1,0 0,0 0,-1 0,2 0,-1 0,0 0,0 0,0-1,0 1,0-1,1 0,-1 1,0-1,0 0,0 0,1-1,-1 1,0 0,1-1,8-6,0 0,-1-1,0-1,-1 1,1-1,-2-1,1 0,-2 0,1-1,-1 0,-1 0,0 0,-1-1,1-2,-6 13,52-111,-41 138,-13 402,2-382,2-4,-2-1,-2 0,-2 1,-2-1,-1-1,-3 1,5-22,3-8,-1 0,0-1,-1 1,0-1,0 0,-1 0,-1-1,1 0,-1 0,-1 0,0 0,-1 0,8-8,-1-1,0 1,1 0,-1-1,0 1,1-1,-1 1,0-1,0 1,0-1,1 1,-1-1,0 0,0 1,0-1,0 0,0 0,0 0,1 1,-1-1,0 0,0 0,0 0,0-1,0 1,0 0,0 0,0 0,1-1,-1 1,0 0,0-1,0 1,0-1,1 1,-1-1,0 0,1 1,-1-1,0 1,1-1,-1 0,1 0,-1 1,1-1,-1 0,1 0,-1 0,1 0,0 1,0-1,-1 0,1-1,-8-50,8 52,-1-32,2 1,1-1,2 1,1 0,1 0,1 0,2 1,9-19,-5 19</inkml:trace>
  <inkml:trace contextRef="#ctx0" brushRef="#br0" timeOffset="4101.412">1412 735,'-3'11,"0"0,0 1,1-1,1 1,0-1,0 1,2 0,-1 0,1-1,1 1,2 8,-4-17,6-59,-3 31,0-1,1 0,2 1,1 0,0 0,2 1,1 0,8-13,-18 36,0-1,0 1,0-1,1 1,-1 0,1-1,-1 1,1 0,-1-1,1 1,0 0,-1-1,1 1,0 0,0 0,0 0,0 0,0 0,0 0,1 0,-1 0,0 1,0-1,1 0,-1 1,0-1,1 1,-1-1,0 1,1 0,-1-1,1 1,-1 0,1 0,-1 0,0 0,1 0,-1 0,1 1,-1-1,1 0,-1 1,1 0,9 7</inkml:trace>
  <inkml:trace contextRef="#ctx0" brushRef="#br0" timeOffset="11439.336">1892 594,'-13'0,"1"2,-1 0,0 0,1 1,0 0,0 1,0 1,0 0,1 0,-1 1,1 1,1 0,-1 0,1 1,1 1,-1-1,2 1,-1 1,1 0,0 0,0 2,7-10,-1-1,0 1,1 0,-1 0,1 1,-1-1,1 0,0 0,0 1,0-1,0 0,1 1,-1-1,1 1,-1-1,1 1,0-1,0 1,0-1,0 1,1 0,-1-1,0 1,1-1,0 0,0 1,0-1,0 0,0 1,0-1,0 0,1 0,-1 0,1 0,0 0,-1 0,1 0,0-1,0 1,0-1,0 1,1-1,-1 0,0 0,0 0,1 0,-1 0,1 0,-1-1,1 1,-1-1,1 0,-1 1,1-1,-1 0,1-1,-1 1,1 0,-1-1,1 0,-1 1,1-1,14-7,-1 0,0-1,0-1,-1 0,0-1,-1-1,-1 0,1-1,-2 0,0-1,-1 0,0-1,6-12,-17 26,0 1,0-1,0 0,0 0,0 0,1 0,-1 1,0-1,1 0,-1 0,0 1,1-1,-1 0,1 1,-1-1,1 0,0 1,-1-1,1 1,-1-1,1 1,0-1,0 1,-1-1,1 1,0 0,0-1,-1 1,1 0,0 0,0-1,0 1,0 0,-1 0,1 0,0 0,0 0,0 0,0 0,-1 1,1-1,0 0,0 0,0 1,-1-1,1 0,0 1,0-1,-1 1,1-1,0 1,-1-1,1 1,-1-1,1 1,-1 0,1-1,-1 1,1 0,-1 0,1-1,-1 1,0 0,1 0,-1 0,0-1,0 1,0 0,0 0,0 0,40 121,-28-108</inkml:trace>
  <inkml:trace contextRef="#ctx0" brushRef="#br0" timeOffset="11801.451">2231 481,'2'26,"0"-1,2 1,1 0,0-1,2 0,2-1,0 1,1-1,1-1,10 15,-21-37,0 1,0-1,1 1,-1-1,0 0,1 1,0-1,-1 1,1-1,0 0,-1 0,1 1,0-1,0 0,0 0,0 0,0 0,0 0,0 0,1 0,-1 0,0 0,0-1,1 1,-1 0,0-1,1 1,-1-1,1 0,-1 1,1-1,-1 0,1 0,-1 0,1 0,-1 0,1 0,-1-1,1 1,-1 0,0-1,1 1,-1-1,1 1,-1-1,0 0,0 1,1-1,-1 0,0 0,0 0,0 0,0 0,0 0,0 0,0-1,0 1,0 0,-1-1,1 1,-1 0,1-1,41-123,40-50,-68 153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0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12,'33'5,"26"-4,8-1,-3-1,-8 0,-8-1,-8 1,-5 1,-5-1,-2 1,-6-5,-7-2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1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1,'34'9,"25"-1,8-2,-3-3,-8-1,-8-1,-8-1,-10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6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40,'39'-4,"21"-8,7 0,-10 1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8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43,'-3'2,"0"0,0-1,1 1,-1 0,0 1,1-1,0 0,0 1,0-1,0 1,0 0,0-1,0 1,1 0,0 0,0 0,-1 1,2-1,-1 0,-6 20,2 0,1 0,0 0,2 0,1 0,0 1,2-1,1 1,1 0,-4-22,1 0,-1 0,1 0,0 1,0-1,0 0,0 0,0 0,1 0,-1 1,1-1,-1 0,1 0,0 0,0 0,0 0,0 0,0 0,0-1,0 1,1 0,-1 0,1-1,-1 1,1-1,0 0,-1 1,1-1,0 0,0 0,0 0,0 0,0 0,0-1,0 1,0 0,0-1,1 0,-1 1,0-1,0 0,0 0,1 0,-1-1,0 1,0 0,0-1,0 0,0 1,0-1,0 0,0 0,0 0,0 0,0 0,0-1,-1 1,2-1,15-16,-1-1,0-1,-1-1,-2 0,0-1,-1 0,-1-1,-1-1,-1 0,-1 0,-1-1,3-19,8-24,-25 92,0 1,2-1,1 1,0 0,2 0,1 0,3 19,-2 8,29 229,-19-190,-4-51,-3 0,0 0,-3 0,-2 0,-1 0,-4 22,1-33,-2-1,0 0,-1-1,-2 1,-1-2,-1 1,-2-2,0 0,-1 0,-19 20,-26-3,59-41,-1-1,1 0,-1 1,0-1,1 0,-1 0,1 0,-1 0,0 0,1-1,-1 1,1 0,-1-1,0 1,1-1,0 1,-1-1,1 0,-1 0,1 0,0 0,-1 0,1 0,0 0,0 0,0 0,0 0,0-1,0 1,0 0,0-1,1 1,-1-1,0 1,1-1,-1 1,1-1,0 1,-1-1,1 0,0 1,0-1,0 1,-2-30,1 0,2 0,0 1,3-1,0 1,2-1,1 2,1-1,2 1,1 0,7-11,80-163,-80 180,-1 6</inkml:trace>
  <inkml:trace contextRef="#ctx0" brushRef="#br0" timeOffset="450.525">543 381,'10'-5,"1"-1,0 1,1 1,-1 0,1 1,0 0,-1 1,1 0,0 1,1 0,-1 1,0 0,0 1,0 0,0 1,0 1,0-1,4 3,-15-3,1-1,-1 0,1 0,-1 1,0-1,1 1,-1-1,0 1,0-1,0 1,-1 0,1 0,0-1,0 1,-1 0,1 0,-1 0,0-1,0 1,1 0,-1 0,0 0,-1 0,1 0,0 0,0 0,-1-1,1 1,-1 0,0 0,0 0,1-1,-1 1,-1 0,-40 61,33-52,-70 93,78-103,0 0,-1 0,1 0,0 0,0 0,0 0,1 0,-1 0,0 0,0 0,0 0,1 1,-1-1,1 0,-1 1,1-1,-1 0,1 1,0-1,0 0,0 1,0-1,0 1,0-1,0 1,0-1,0 0,1 1,-1-1,0 0,1 1,0-1,-1 0,1 1,0-1,-1 0,1 0,0 0,0 0,0 0,0 0,0 0,0 0,0 0,0 0,1-1,-1 1,0 0,0-1,2 1,12-2,1-1,-1-1,0 0,0-1,0-1,0 0,-1-1,1-1,-1 0,6-5,-7 5,17-9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7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1 481,'13'-40,"1"1,3 1,1 1,1 0,3 2,0 0,3 0,-20 28,1-3,1 0,0 1,0 0,1 0,0 1,0-1,1 2,0-1,1 1,-1 1,1 0,0 0,1 1,0 0,-9 5,-1-1,0 1,1-1,-1 1,1 0,-1 0,1-1,-1 1,1 0,-1 0,1 1,-1-1,0 0,1 0,-1 1,1-1,-1 1,0-1,1 1,-1 0,0-1,1 1,-1 0,0 0,0 0,0 0,0 0,0 0,0 0,0 0,0 1,0-1,-1 0,1 0,0 1,-1-1,1 1,-1-1,1 0,-1 1,0-1,0 1,0-1,1 1,-2 0,-7 77,5-62,0-4,2-8,0 0,-1 0,2 0,-1 0,0 0,1 0,0 0,0 0,1 0,-1 0,1 0,0 0,1 0,-1 0,3 4,-2-9,1 1,0-1,0 0,0 0,0 0,0-1,0 1,0-1,-1 1,1-1,0 0,0 0,-1 0,1-1,0 1,-1 0,0-1,1 0,-1 0,0 1,0-1,0-1,0 1,0 0,1-3,1 2,198-189,-202 191,1 0,-1-1,1 1,0 0,-1 0,1 0,0 0,-1 0,1 1,0-1,0 0,0 0,0 0,0 1,0-1,0 0,0 1,0-1,0 1,0-1,1 1,-1 0,0-1,0 1,0 0,1 0,-1 0,0 0,0 0,0 0,1 0,-1 0,0 1,0-1,0 0,0 1,1-1,-1 1,0-1,0 1,0 0,0-1,0 1,0 0,0 0,-1 0,1-1,0 1,0 0,-1 0,1 0,0 1,1 9,0 1,-1-1,0 0,-1 1,0-1,-1 0,0 1,-1-1,0 0,-1 0,-1 3,-10 70,25-43,1-29</inkml:trace>
  <inkml:trace contextRef="#ctx0" brushRef="#br0" timeOffset="585.439">1129 1,'-177'144,"171"-138,-1-1,1 1,0 0,0 0,0 0,1 1,0 0,0 0,1 0,0 1,0 0,1-1,0 1,0 0,1 1,0-1,1 0,-1 1,2-1,-1 1,1 2,3-7,0-1,0 0,1 0,-1 0,1-1,-1 1,1-1,0 0,0 0,0 0,0 0,0-1,1 1,-1-1,0 0,1-1,-1 1,0-1,1 0,-1 0,1 0,-1 0,1-1,-1 0,0 0,1 0,-1 0,0-1,0 0,0 0,1-1,6-3,0-1,-1 0,0-1,0 0,-1 0,0-1,0-1,-1 1,-1-1,1-1,1-3,43-52,-30 43,-14 13,0 1,1 0,0 0,0 1,1 0,0 1,0 0,1 1,0 0,1 0,-11 6,0-1,0 1,1 0,-1 0,0 0,0 0,1 0,-1 0,0 1,0-1,1 0,-1 1,0-1,0 0,0 1,0 0,0-1,1 1,-1 0,0-1,-1 1,1 0,0 0,0 0,0 0,0 0,-1 0,1 0,0 0,-1 0,1 0,-1 0,1 1,-1-1,1 0,-1 0,0 0,0 1,0-1,0 0,0 1,4 60,-4-53,6 304,3-249,-3 1,-2 0,-3-1,-4 1,-2 0,-2 0,-4-1,-3 2,10-51,-1 1,0-1,-1 0,-1 0,0-1,-1 0,0 0,-1-1,-1 0,0 0,-8 7,16-19,0 1,0-1,0 0,1 1,-1-1,0 0,-1 0,1 0,0 0,0-1,0 1,0 0,-1-1,1 0,0 1,-1-1,1 0,0 0,0-1,-1 1,1 0,0-1,-1 1,1-1,0 0,0 1,0-1,0 0,0-1,0 1,0 0,0 0,0-1,1 1,-1-1,0 0,1 0,-1 0,-43-80,39 58,1-1,1 0,2 0,0 0,1 0,2 0,0-1,2 1,1 0,1 1,1-1,1 1,1 0,1 1,5-10,-3 8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3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85,'-25'187,"-30"105,30-222,16-103,12 9,2 0,0 1,2-1,0 1,2 1,1-3,5-14,88-181,-96 207,71-103,-77 115,-1 0,1 0,0 0,0 0,0 0,0 0,0 1,0-1,0 0,0 0,0 1,1-1,-1 0,0 1,0 0,0-1,1 1,-1 0,0-1,1 1,-1 0,0 0,1 0,-1 0,0 0,1 0,-1 1,0-1,0 0,1 1,-1-1,0 1,0-1,0 1,1 0,-1-1,0 1,0 0,0 0,0 0,0 0,0 0,-1 0,1 0,0 0,0 0,-1 0,1 0,-1 0,1 1,-1-1,1 0,-1 0,0 1,1 0,8 77,-42 151,33-218,-1-9,0 0,1 1,-1-1,1 0,0 0,0 0,0 1,0-1,0 0,1 0,0 0,-1 0,1 0,0 0,0 0,1 0,-1 0,1 0,-1 0,1-1,0 1,0-1,1 1,0-4,0 1,-1-1,1 0,0 0,0 0,0 0,0 0,-1-1,1 1,-1-1,1 0,-1 1,1-1,-1 0,0-1,0 1,0 0,0-1,-1 1,1-1,-1 1,1-1,-1 0,0 0,0 0,2-2,61-92,5 3,33-33,-89 111,-10 11,0 1,0-1,0 1,1 0,-1 0,1 0,0 1,0-1,1 1,-1 0,1 1,-1-1,1 1,0-1,0 1,5-1,-8 5,1 0,-1 1,0-1,0 0,1 1,-2-1,1 1,0 0,0 0,-1 0,0 0,1 0,-1 0,0 0,-1 0,1 0,0 0,-1 1,0-1,0 0,0 0,0 1,0-1,-1 0,1 0,-1 0,0 0,-1 2,-25 121,20-101,0-1,2 1,1 1,0-1,2 1,1-1,2 4,-1-27,-1 0,1-1,1 1,-1 0,0-1,0 1,0-1,1 1,-1 0,1-1,-1 1,1-1,0 1,0-1,-1 0,1 1,0-1,0 0,0 0,1 1,-1-1,0 0,0 0,1 0,-1 0,0-1,1 1,0 0,10 0</inkml:trace>
  <inkml:trace contextRef="#ctx0" brushRef="#br0" timeOffset="604.345">1242 1,'-72'65,"3"3,-59 76,121-137,0-1,1 1,0 0,0 0,1 1,0-1,0 1,0 1,1-1,1 0,0 1,0 0,0 0,1 0,0 0,1 0,0 0,1 1,-1-1,2 0,0 0,0 1,0-1,1 0,2 6,-3-13,1 0,-1 0,1 0,0 0,-1 0,1-1,0 1,0 0,0-1,0 1,0-1,1 0,-1 0,0 0,0 0,1 0,-1 0,1-1,-1 1,1-1,-1 1,1-1,-1 0,1 0,-1 0,1-1,-1 1,1-1,-1 1,1-1,-1 0,1 0,-1 0,0 0,0 0,1 0,0-2,76-62,13-79,-79 118,1 1,1 0,2 1,0 1,19-19,-35 41,-1 1,1-1,-1 1,0-1,1 1,-1-1,1 1,-1 0,1-1,-1 1,1 0,0 0,-1-1,1 1,-1 0,1 0,0 0,-1 0,1 0,-1 0,1 0,0 0,-1 0,1 0,-1 0,1 0,0 0,-1 0,1 1,-1-1,1 0,0 0,-1 1,1-1,-1 0,1 1,-1-1,1 0,-1 1,0-1,1 1,-1-1,1 1,-1-1,0 1,1-1,-1 1,0-1,0 1,1 0,-1-1,0 1,0-1,0 1,0 0,0-1,0 1,0 0,0-1,0 1,0-1,0 1,0 0,-1-1,1 1,0-1,0 1,1 56,-1-49,25 387,-26-36,-1-331,-2 1,0-1,-2 0,-1 0,-2 0,0-1,-2-1,-1 0,-1 0,-1-1,-1-1,-1 0,-1-1,-1-1,-1 0,-4 1,21-20,1-1,-1 0,0 1,1-1,-1 0,0 0,0 0,-1 0,1-1,0 1,0 0,-1-1,1 0,-1 0,0 1,1-1,-1-1,0 1,1 0,-1-1,0 1,0-1,0 0,1 0,-1 0,0 0,0-1,0 1,1-1,-1 1,0-1,0 0,1 0,-1 0,1-1,-1 1,1-1,0 1,-1-1,0-1,-1-9,1-1,1 0,0 0,1 0,0 0,1-1,0 1,1 0,1 0,0 0,1 0,0 0,1 1,0-1,6-10,9-25,1 1,3 1,1 1,3 1,1 1,2 1,6-2,-19 25,-2 5</inkml:trace>
  <inkml:trace contextRef="#ctx0" brushRef="#br0" timeOffset="2450.522">1666 142,'-9'11,"1"0,1 1,0 0,0 1,1 0,1 0,0 0,-2 13,2-12,-7 26,1 1,2 0,2 1,0 22,17 12,-10-74,1 0,0 0,-1 0,1-1,0 1,0 0,0-1,0 1,0-1,1 1,-1-1,0 0,1 1,-1-1,1 0,-1 0,1 0,-1 0,1 0,0 0,0-1,-1 1,1-1,0 1,0-1,0 1,0-1,-1 0,1 0,0 0,0 0,0 0,0-1,0 1,0 0,-1-1,1 0,0 1,0-1,7-4,0-1,0 0,-1-1,0 0,0 0,0-1,-1 1,0-2,-1 1,3-5,114-205,-19-22,-95 229,-12 33,-40 258,38-238,2 0,2 0,1 1,3-1,2 7,7 59,-4 1,-6 0,-6 33,3-111,-2-1,-2 0,0 0,-2 0,-2-1,0 0,-2 0,-1-1,10-22,-1 0,1-1,-1 1,0-1,-1 1,1-1,-1 0,0 0,-1-1,1 1,-1-1,1 0,-1 0,-1-1,1 1,0-1,-1 0,0-1,1 1,-1-1,0 0,0-1,0 1,-1-1,1 0,0-1,0 0,-1 0,1 0,-4-1,5-5,0 0,0 0,1 0,0-1,1 1,-1-1,1 0,1 0,-1-1,1 1,0 0,1-1,0 1,0-1,0 1,1-1,1 0,-1 1,1-1,0 1,3-8,0-19,2 0,2 1,1 0,2 1,1 0,1 0,2 1,1 1,1 0,10-10,8-5,-21 27</inkml:trace>
  <inkml:trace contextRef="#ctx0" brushRef="#br0" timeOffset="2705.567">2259 649,'-15'39,"-4"17,0 4,5-8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56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80,'0'-1,"0"-1,0 1,1-1,-1 1,0 0,1-1,-1 1,1 0,-1-1,1 1,0 0,-1 0,1-1,0 1,0 0,0 0,0 0,0 0,0 0,0 0,0 0,0 0,0 1,1-1,-1 0,0 1,1-1,-1 1,0-1,1 1,-1 0,1 0,-1-1,0 1,1 0,-1 0,1 0,-1 1,0-1,1 0,-1 0,2 1,7-3,180-34,-99 26,-91 10,1 0,0 0,0 0,-1 0,1 1,0-1,-1 0,1 0,-1 1,1-1,0 0,-1 1,1-1,-1 1,1-1,-1 1,1-1,-1 1,1-1,-1 1,1-1,-1 1,0-1,1 1,-1 0,0-1,0 1,1 0,-1-1,0 1,0 0,0-1,0 1,0 0,0-1,0 1,0 0,0-1,0 1,0 0,-1-1,1 1,0 0,0-1,-1 1,1 0,0-1,-1 1,1-1,-1 1,-7 9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1,'25'205,"-22"173,-30-84,9-192,15-102,7-11</inkml:trace>
  <inkml:trace contextRef="#ctx0" brushRef="#br0" timeOffset="466.926">586 141,'-115'56,"3"5,3 5,-28 26,131-89,0 0,0 0,0 0,1 1,0 0,-1 0,1 0,1 1,-1 0,1 0,0 0,0 0,0 1,1-1,0 1,0 0,0 0,1 0,-1 0,2 1,-1-1,1 0,0 1,0-1,1 1,0 6,3-8,1-1,0 1,0-1,0 0,1 0,-1 0,1 0,0-1,0 0,0 0,1 0,-1-1,1 1,-1-1,1-1,0 1,5 0,5 3,23 7,-27-10,-1 0,1 1,-1 0,0 0,0 1,0 1,-1 0,1 1,-1-1,-1 2,1 0,-1 0,0 0,-1 1,1 1,-2 0,1 0,-1 0,-1 1,1-1,-2 2,2 2,-1 5,-4-8,1 0,0-1,1 0,0 1,0-2,1 1,0 0,0-1,1 0,6 7,1-4</inkml:trace>
  <inkml:trace contextRef="#ctx0" brushRef="#br0" timeOffset="916.745">671 706,'15'-5,"1"-1,0 1,1 1,0 0,0 1,0 1,0 0,0 1,0 1,0 1,11 2,-26-3,1 1,-1 0,0-1,1 1,-1 0,0 0,1 1,-1-1,0 0,0 1,0-1,0 1,0 0,0-1,-1 1,1 0,-1 0,1 0,-1 0,0 1,0-1,0 0,0 1,0-1,0 0,0 1,-1-1,1 1,-1-1,0 1,0-1,0 1,0-1,0 1,-1-1,1 1,-1-1,0 3,-46 85,26-67,-44 57,64-78,0 0,0 0,0 1,0-1,0 0,0 1,1-1,-1 1,1-1,-1 1,1-1,0 0,0 1,0-1,1 1,-1-1,0 1,1-1,0 1,-1-1,1 0,0 1,0-1,0 0,1 0,-1 0,0 0,1 0,0 0,-1 0,1 0,0-1,0 1,0 0,0-1,1 1,3 0,0 0,1 0,0 0,-1-1,1 0,0 0,0 0,-1-1,1 0,0-1,0 1,0-1,-1 0,1-1,-1 0,1 0,-1-1,43-6,-22 7,-3 1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56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0,'9'5,"14"2,7-1,3-1,1-1,-1-2,0-1,-2-1,-1 0,-6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57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54,'-14'29,"1"2,2-1,1 2,2-1,1 1,1 1,-1 31,7-64,-8 55,4 0,1 0,3 0,3 0,4 21,-5-61,1 0,1 0,1-1,0 0,0 1,1-2,1 1,1-1,0 0,7 8,-12-17,0 0,1 0,0 0,0 0,0-1,0 1,0-1,1 0,0 0,-1-1,1 0,0 1,0-2,0 1,1 0,-1-1,0 0,0-1,1 1,-1-1,1 0,-1 0,0 0,1-1,-1 0,0 0,1 0,-1-1,0 0,4-2,13-9,0-2,-1 0,-1-1,-1-1,0-1,-1-1,-1-1,-1 0,0-1,-2-1,0 0,6-17,-13 28,31-50,-3-2,-3 0,-2-3,-3 0,8-37,4-75,-40 178,1 1,-1 0,0-1,1 1,-1-1,0 1,1-1,-1 1,0-1,1 0,-1 1,0-1,0 0,0 0,1 1,-1-1,0 0,0 0,0 0,1 0,-1 0,0 0,0 0,0 0,1-1,-1 1,0 0,0 0,0-1,1 1,-1 0,0-1,0 1,1-1,-1 1,0-1,1 1,-1-1,1 1,-1-1,1 0,-1 1,1-1,-1 0,1 1,0-1,-1 0,1 0,0 1,-1-1,1 0,0 0,0 0,0 0,0 1,0-1,0 0,0 0,0 0,0 1,0-1,1 0,-1 0,0 0,0 0,-12 22,1 1,1 0,1 0,1 1,1 0,-2 11,2-8,-7 11,3 1,1 0,2 1,2 0,1 1,2-1,2 1,1 0,2-1,2 1,2-1,1 2,-2-22,1 1,1-1,0 1,1-2,1 1,1-1,1-1,0 0,9 10,-2-19,-13-14</inkml:trace>
  <inkml:trace contextRef="#ctx0" brushRef="#br0" timeOffset="2882.437">1135 731,'0'-2,"0"1,0-1,0 1,0-1,0 1,-1-1,1 0,0 1,-1-1,1 1,-1-1,1 1,-1 0,0-1,0 1,0 0,0-1,0 1,0 0,0 0,0 0,0 0,0 0,-1 0,1 0,0 0,-1 0,1 1,-1-1,1 1,-1-1,1 1,-1-1,1 1,-1 0,1 0,-1 0,0 0,1 0,-1 0,1 0,-1 0,1 1,-2-1,-66 28,58-20,0 0,0 1,1 0,0 0,0 1,1 1,1-1,0 1,0 1,1 0,1 0,0 0,0 1,1-1,1 1,0 1,4-12,0 0,0 0,0 0,0 0,0-1,0 1,1 0,-1 0,1 0,-1 0,1 0,0 0,-1-1,1 1,0 0,0-1,0 1,1-1,-1 1,0-1,1 1,-1-1,1 0,-1 0,1 1,-1-1,1 0,0-1,-1 1,1 0,0 0,0-1,0 1,0-1,0 1,0-1,0 0,-1 0,1 0,0 0,1 0,79-18,-63 6,-1-2,0 0,-1 0,-1-2,0 0,-1-1,5-8,-6 8,49-62,-71 148,-9 192,-2-64,17-178,-2 1,0 0,-1-1,-1 0,-1 0,-8 16,14-33,1 0,-1 0,0 0,1 0,-1 0,0 0,0 0,0-1,0 1,0 0,-1-1,1 1,0-1,-1 1,1-1,-1 0,0 1,1-1,-1 0,0 0,0 0,1 0,-1-1,0 1,0 0,0-1,0 1,0-1,0 0,0 0,0 0,0 0,0 0,0 0,0 0,0-1,0 1,0-1,0 1,0-1,0 0,0 0,0 0,0 0,1 0,-1 0,1-1,-1 1,0 0,1-1,0 1,-1-1,1 0,0 1,-1-2,0-6,0-1,0 0,1 0,0 1,1-1,0 0,0 0,1 0,0 0,1 1,0-1,1 0,0 1,0 0,1 0,0 0,1 0,0 0,0 1,1 0,0 0,0 1,1-1,5-3,3-3</inkml:trace>
  <inkml:trace contextRef="#ctx0" brushRef="#br0" timeOffset="3352.337">1361 872,'-1'50,"-1"-34,1 1,1 0,1 0,0 0,1 0,1-1,1 1,0-1,-3-15,-1-1,1 0,0 0,0 1,-1-1,1 0,0 0,0 0,-1 0,1 0,0 0,0 0,0 0,-1 0,1 0,0-1,0 1,-1 0,1 0,0-1,-1 1,1 0,0-1,-1 1,1-1,0 1,-1-1,1 1,-1-1,1 1,-1-1,1 0,-1 1,0-1,1 0,-1 1,0-1,1 0,-1 0,0 1,0-1,0 0,1 0,-1 1,0-1,0 0,0 0,0 1,0-1,-1 0,45-144,-36 128,1-6,2-1,1 2,1 0,0 0,2 1,1 1,25 0,-27 22</inkml:trace>
  <inkml:trace contextRef="#ctx0" brushRef="#br0" timeOffset="3735.803">1840 731,'-19'10,"4"-5,1 1,0 0,1 1,-1 1,1 0,1 0,-1 2,2 0,-1 0,1 1,1 0,0 1,1 0,0 0,1 1,-5 9,12-20,0-1,0 0,1 1,-1 0,1-1,-1 1,1-1,-1 1,1 0,0-1,-1 1,1 0,0-1,0 1,1 0,-1-1,0 1,0-1,1 1,-1 0,1-1,-1 1,1-1,0 1,0-1,0 1,0-1,0 0,0 1,0-1,0 0,0 0,0 0,1 0,-1 0,0 0,1 0,-1 0,1 0,-1-1,1 1,0-1,-1 1,1-1,-1 1,1-1,0 0,-1 0,1 0,0 0,-1 0,1 0,0-1,-1 1,1 0,0-1,-1 1,1-1,-1 0,13-6,-1-1,-1-1,0 0,0 0,0-1,-1-1,-1 0,0 0,-1-1,2-3,17-18,0 12,-18 19</inkml:trace>
  <inkml:trace contextRef="#ctx0" brushRef="#br0" timeOffset="4169.926">2038 731,'26'112,"-25"-109,-1 2,0 0,0 0,1 0,0 0,0-1,0 1,1 0,0 0,0-1,0 1,0-1,1 1,0-1,-1 0,2 0,-1 0,0-1,1 1,0-1,-1 0,1 0,5 3,-6-7,0 0,0 0,0-1,0 1,0-1,0 1,0-1,-1 0,1 0,-1 0,1-1,-1 1,0 0,0-1,0 0,0 1,0-1,-1 0,1 0,-1 0,0 0,0 0,1-3,4-5,88-171,-60 137,-18 27</inkml:trace>
  <inkml:trace contextRef="#ctx0" brushRef="#br0" timeOffset="4987.737">1896 844,'0'-5,"0"4,0 6,0 7,0 7,0 4,5-1,2 0,4-3,5-6,0 1,2-3,-2-2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4:04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1,'-16'46,"5"172,10-58,-10-125,5-29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4:07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52,'29'0,"19"-5,6-1,-1 0,-5-4,-6 0,-5 2,-4 2,-8 7,-8 3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4:08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94,'-23'123,"14"-61,0-19,3 0,1 1,3-1,1 1,2 0,7 41,10 37,-18-120,0 1,1 0,-1-1,1 1,0-1,0 1,0-1,0 1,0-1,0 1,1-1,-1 0,1 0,-1 0,1 0,0 0,0 0,0 0,0-1,0 1,0-1,1 1,-1-1,0 0,1 0,-1 0,1 0,-1-1,1 1,-1 0,1-1,0 0,-1 0,1 0,0 0,-1 0,1 0,0-1,-1 1,1-1,-1 0,1 0,-1 1,1-2,-1 1,0 0,1 0,-1-1,0 0,0 1,0-1,0 0,11-10,0 0,-1-1,0 0,-1 0,0-2,-2 1,1-1,-2-1,0 1,0-3,10-17,42-82,-6-2,24-80,-43 72,-34 127,0-1,-1 1,1-1,-1 1,1-1,-1 0,1 1,-1-1,0 0,1 0,-1 1,0-1,1 0,-1 0,0 1,0-1,0 0,0 0,0 0,0 0,0 1,0-1,0 0,0 0,0 0,0 1,-1-1,1 0,0 0,0 1,-1-1,1 0,-1 1,1-1,-1 0,1 1,-1-1,1 0,-1 1,1-1,-1 1,0-1,1 1,-1-1,0 1,0 0,1-1,-1 1,0 0,0 0,1-1,-1 1,0 0,0 0,0 0,1 0,-1 0,0 0,0 0,0 0,1 1,-2-1,-4 9,1-1,-1 2,2-1,-1 1,1-1,1 1,-1 0,2 0,-2 10,-5 14,-2 16,2 1,3 0,1 1,3 0,2-1,3 3,-2 11,-2-54,0-1,1 1,1 0,0 0,0 0,1 0,0 0,1-1,0 1,1-1,0 0,0 0,1 0,1-1,-1 0,2 0,-1 0,1 0,0-1,1-1,3 3,9-3,-2-7</inkml:trace>
  <inkml:trace contextRef="#ctx0" brushRef="#br0" timeOffset="970.203">874 686,'-5'-3,"0"0,-1 0,0 1,0 0,0 0,0 0,0 0,0 1,0 0,0 1,-1-1,1 1,0 0,0 1,-1-1,1 1,0 0,0 1,0 0,0 0,0 0,0 1,1-1,-1 1,1 1,0-1,0 1,0 0,0 0,0 0,1 1,0 0,-3 3,1 1,1-4,0 0,1 1,0 0,0 0,0 0,0 0,1 1,0 0,1-1,-1 1,1 0,1 0,-1 0,1 0,1 1,-1-1,1 2,0-8,1 1,-1-1,1 0,-1 0,1 0,-1 0,1 0,-1 1,1-1,0 0,0-1,0 1,0 0,0 0,-1 0,1 0,1-1,-1 1,0 0,0-1,0 1,0-1,0 1,0-1,1 0,-1 0,0 1,0-1,1 0,-1 0,0 0,0 0,1 0,-1 0,0-1,0 1,1 0,-1-1,0 1,0-1,0 1,1-1,52-30,-45 25,141-132,-126 118,-16 38,-56 156,25 43,1-78,22-128,0-1,-1 1,0-1,-1 0,0 0,0 1,-1-1,0-1,-1 1,0 0,-1-1,0 0,0 0,-1 0,0-1,0 0,-3 2,7-9,1 0,0 0,-1 0,1 0,-1-1,1 1,-1 0,0-1,1 0,-1 1,1-1,-1 0,0 0,1 0,-1 0,0 0,1 0,-1 0,0-1,1 1,-1 0,0-1,1 0,-1 1,1-1,-1 0,1 0,0 0,-1 0,1 0,0 0,0 0,-1 0,1 0,0-1,0 1,0 0,0-1,1 1,-1-1,0 1,1-1,-22-69,43-73,-16 120</inkml:trace>
  <inkml:trace contextRef="#ctx0" brushRef="#br0" timeOffset="1349.812">1101 715,'-5'29,"-2"14,1-5,1-14,6-11,4-12,4-11,2-9,3-6,0-4,2 4,-2 1,2-1,2 5,-1 5</inkml:trace>
  <inkml:trace contextRef="#ctx0" brushRef="#br0" timeOffset="1747.658">1523 630,'-18'9,"0"1,0 0,1 2,1 0,0 0,0 2,2 0,-1 1,-6 10,5 15,16-39,1 0,-1-1,0 1,1 0,-1-1,1 1,-1 0,1-1,-1 1,1 0,0-1,-1 1,1-1,0 1,-1-1,1 1,0-1,0 0,-1 1,1-1,0 0,0 0,0 1,-1-1,1 0,0 0,0 0,0 0,0 0,-1 0,1 0,0 0,0-1,0 1,0 0,-1 0,1-1,0 1,0-1,-1 1,1 0,0-1,-1 1,1-1,0 0,147-98,-146 99,-1 0,1 0,0-1,0 2,0-1,0 0,0 0,0 0,0 1,0-1,-1 1,1 0,0 0,0-1,-1 1,1 0,0 0,-1 0,1 1,-1-1,1 0,-1 1,0-1,1 1,-1-1,0 1,0-1,0 1,0 0,-1 0,1-1,0 1,-1 0,1 0,-1 0,0 0,1 0,-1 0,0-1,0 1,0 0,-1 0,1 1,8 21,3-5</inkml:trace>
  <inkml:trace contextRef="#ctx0" brushRef="#br0" timeOffset="2102.143">1721 573,'29'87,"-27"-76,1 1,0 0,1-1,0 0,0 0,1 0,1-1,0 1,0-1,1-1,1 1,2 2,-9-10,1-1,-1 0,0 1,1-1,-1 0,1 0,0 0,-1 0,1 0,0 0,0-1,-1 1,1 0,0-1,0 0,0 1,0-1,0 0,0 0,0 0,-1 0,1 0,0 0,0-1,0 1,0-1,0 1,-1-1,1 0,0 0,0 0,-1 1,1-2,-1 1,1 0,-1 0,1 0,-1-1,0 1,1-1,-1 1,0-1,0 1,0-1,0 0,0 0,35-91,-34 88,37-108,-27 94</inkml:trace>
  <inkml:trace contextRef="#ctx0" brushRef="#br0" timeOffset="3398.705">2173 743,'107'1,"-106"-1,0-1,0 1,1 0,-1 0,0 0,0 0,0 0,0 1,0-1,0 0,0 0,0 1,1-1,-1 1,0-1,0 1,0-1,-1 1,1 0,0-1,0 1,0 0,0 0,-1-1,1 1,0 0,-1 0,1 0,0 0,-1 0,1 0,-1 0,0 0,1 0,-1 0,0 1,0-1,0 0,1 0,-1 0,0 0,-1 0,1 0,0 1,0-1,0 0,-1 0,1 0,0 0,-1 0,1 0,-1 0,0 0,1 0,-1 0,0 0,-44 55,44-54,0-2,-46 60,46-59,0 1,0-1,0 1,1-1,-1 1,0-1,1 1,-1-1,1 1,0 0,0-1,-1 1,1-1,0 1,0 0,1-1,-1 1,0 0,0-1,1 1,-1-1,1 1,0-1,-1 1,1-1,0 1,0-1,0 1,0-1,0 0,0 0,0 1,0-1,0 0,1 0,-1 0,1 0,-1-1,0 1,1 0,-1-1,1 1,0 0,115 9,-98-11,7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27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1,'11'230,"13"-77,44 199,-22-249,-45-101,1 0,-1 0,1 0,-1-1,1 1,0 0,0 0,0-1,0 0,0 1,0-1,0 0,0 0,1 0,-1 0,0 0,1 0,-1-1,1 1,-1-1,1 0,-1 0,1 0,-1 0,0 0,1 0,-1-1,1 1,-1-1,1 1,-1-1,0 0,0 0,1 0,-1 0,0-1,0 1,0-1,0 1,0-1,-1 0,2 0,13-17,-1 1,0-2,-2 0,0-1,-2 0,0 0,-1-2,-1 1,-2-1,0 0,-1-2,-6 25,7-22,13-36,-3 0,-3-1,-2-1,-2-10,18 319,-23-227,0 1,1-1,2-1,0 1,1-1,1-1,1 0,1 0,3 3,-12-20,0-1,0 1,0 0,1-1,-1 0,1 1,-1-1,1-1,0 1,0-1,-1 1,1-1,0 0,0 0,1-1,-1 1,0-1,0 0,0 0,0 0,0-1,0 1,0-1,0 0,0 0,0-1,0 1,0-1,-1 0,1 0,0 0,-1 0,0-1,0 1,1-1,-2 0,1 0,0 0,0 0,-1 0,0-1,0 1,0-1,0 0,0 0,-1 1,1-1,0-4,15-34,-2-1,-2 0,-1-1,5-44,-4 20,44-223,-57 284,1 8</inkml:trace>
  <inkml:trace contextRef="#ctx0" brushRef="#br0" timeOffset="654.002">1074 594,'-15'10,"1"0,0 2,1 0,0 0,0 1,2 1,0 0,0 0,1 1,1 0,1 1,-2 5,8-19,1 0,0 0,0 0,0 0,0 0,0 0,0 0,0 0,1 0,-1 0,1 0,0 1,-1-1,1 0,0 0,0 1,1-1,-1 0,0 0,1 0,-1 1,1-1,0 0,-1 0,1 0,0 0,1 0,-1 0,0 0,0-1,1 1,-1 0,1-1,-1 1,1-1,0 1,0-1,0 0,0 0,-1 0,2 0,-1 0,0 0,0 0,0-1,0 1,0-1,1 0,-1 1,0-1,0 0,0 0,1-1,-1 1,0 0,1-1,8-6,0 0,-1-1,0-1,-1 1,1-1,-2-1,1 0,-2 0,1-1,-1 0,-1 0,0 0,-1-1,1-2,-6 13,52-111,-41 138,-13 402,2-382,2-4,-2-1,-2 0,-2 1,-2-1,-1-1,-3 1,5-22,3-8,-1 0,0-1,-1 1,0-1,0 0,-1 0,-1-1,1 0,-1 0,-1 0,0 0,-1 0,8-8,-1-1,0 1,1 0,-1-1,0 1,1-1,-1 1,0-1,0 1,0-1,1 1,-1-1,0 0,0 1,0-1,0 0,0 0,0 0,1 1,-1-1,0 0,0 0,0 0,0-1,0 1,0 0,0 0,0 0,1-1,-1 1,0 0,0-1,0 1,0-1,1 1,-1-1,0 0,1 1,-1-1,0 1,1-1,-1 0,1 0,-1 1,1-1,-1 0,1 0,-1 0,1 0,0 1,0-1,-1 0,1-1,-8-50,8 52,-1-32,2 1,1-1,2 1,1 0,1 0,1 0,2 1,9-19,-5 19</inkml:trace>
  <inkml:trace contextRef="#ctx0" brushRef="#br0" timeOffset="4101.412">1412 735,'-3'11,"0"0,0 1,1-1,1 1,0-1,0 1,2 0,-1 0,1-1,1 1,2 8,-4-17,6-59,-3 31,0-1,1 0,2 1,1 0,0 0,2 1,1 0,8-13,-18 36,0-1,0 1,0-1,1 1,-1 0,1-1,-1 1,1 0,-1-1,1 1,0 0,-1-1,1 1,0 0,0 0,0 0,0 0,0 0,0 0,1 0,-1 0,0 1,0-1,1 0,-1 1,0-1,1 1,-1-1,0 1,1 0,-1-1,1 1,-1 0,1 0,-1 0,0 0,1 0,-1 0,1 1,-1-1,1 0,-1 1,1 0,9 7</inkml:trace>
  <inkml:trace contextRef="#ctx0" brushRef="#br0" timeOffset="11439.336">1892 594,'-13'0,"1"2,-1 0,0 0,1 1,0 0,0 1,0 1,0 0,1 0,-1 1,1 1,1 0,-1 0,1 1,1 1,-1-1,2 1,-1 1,1 0,0 0,0 2,7-10,-1-1,0 1,1 0,-1 0,1 1,-1-1,1 0,0 0,0 1,0-1,0 0,1 1,-1-1,1 1,-1-1,1 1,0-1,0 1,0-1,0 1,1 0,-1-1,0 1,1-1,0 0,0 1,0-1,0 0,0 1,0-1,0 0,1 0,-1 0,1 0,0 0,-1 0,1 0,0-1,0 1,0-1,0 1,1-1,-1 0,0 0,0 0,1 0,-1 0,1 0,-1-1,1 1,-1-1,1 0,-1 1,1-1,-1 0,1-1,-1 1,1 0,-1-1,1 0,-1 1,1-1,14-7,-1 0,0-1,0-1,-1 0,0-1,-1-1,-1 0,1-1,-2 0,0-1,-1 0,0-1,6-12,-17 26,0 1,0-1,0 0,0 0,0 0,1 0,-1 1,0-1,1 0,-1 0,0 1,1-1,-1 0,1 1,-1-1,1 0,0 1,-1-1,1 1,-1-1,1 1,0-1,0 1,-1-1,1 1,0 0,0-1,-1 1,1 0,0 0,0-1,0 1,0 0,-1 0,1 0,0 0,0 0,0 0,0 0,-1 1,1-1,0 0,0 0,0 1,-1-1,1 0,0 1,0-1,-1 1,1-1,0 1,-1-1,1 1,-1-1,1 1,-1 0,1-1,-1 1,1 0,-1 0,1-1,-1 1,0 0,1 0,-1 0,0-1,0 1,0 0,0 0,0 0,40 121,-28-108</inkml:trace>
  <inkml:trace contextRef="#ctx0" brushRef="#br0" timeOffset="11801.451">2231 481,'2'26,"0"-1,2 1,1 0,0-1,2 0,2-1,0 1,1-1,1-1,10 15,-21-37,0 1,0-1,1 1,-1-1,0 0,1 1,0-1,-1 1,1-1,0 0,-1 0,1 1,0-1,0 0,0 0,0 0,0 0,0 0,0 0,1 0,-1 0,0 0,0-1,1 1,-1 0,0-1,1 1,-1-1,1 0,-1 1,1-1,-1 0,1 0,-1 0,1 0,-1 0,1 0,-1-1,1 1,-1 0,0-1,1 1,-1-1,1 1,-1-1,0 0,0 1,1-1,-1 0,0 0,0 0,0 0,0 0,0 0,0 0,0-1,0 1,0 0,-1-1,1 1,-1 0,1-1,41-123,40-50,-68 153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0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12,'33'5,"26"-4,8-1,-3-1,-8 0,-8-1,-8 1,-5 1,-5-1,-2 1,-6-5,-7-2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1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1,'34'9,"25"-1,8-2,-3-3,-8-1,-8-1,-8-1,-10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6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40,'39'-4,"21"-8,7 0,-10 1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8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43,'-3'2,"0"0,0-1,1 1,-1 0,0 1,1-1,0 0,0 1,0-1,0 1,0 0,0-1,0 1,1 0,0 0,0 0,-1 1,2-1,-1 0,-6 20,2 0,1 0,0 0,2 0,1 0,0 1,2-1,1 1,1 0,-4-22,1 0,-1 0,1 0,0 1,0-1,0 0,0 0,0 0,1 0,-1 1,1-1,-1 0,1 0,0 0,0 0,0 0,0 0,0 0,0-1,0 1,1 0,-1 0,1-1,-1 1,1-1,0 0,-1 1,1-1,0 0,0 0,0 0,0 0,0 0,0-1,0 1,0 0,0-1,1 0,-1 1,0-1,0 0,0 0,1 0,-1-1,0 1,0 0,0-1,0 0,0 1,0-1,0 0,0 0,0 0,0 0,0 0,0-1,-1 1,2-1,15-16,-1-1,0-1,-1-1,-2 0,0-1,-1 0,-1-1,-1-1,-1 0,-1 0,-1-1,3-19,8-24,-25 92,0 1,2-1,1 1,0 0,2 0,1 0,3 19,-2 8,29 229,-19-190,-4-51,-3 0,0 0,-3 0,-2 0,-1 0,-4 22,1-33,-2-1,0 0,-1-1,-2 1,-1-2,-1 1,-2-2,0 0,-1 0,-19 20,-26-3,59-41,-1-1,1 0,-1 1,0-1,1 0,-1 0,1 0,-1 0,0 0,1-1,-1 1,1 0,-1-1,0 1,1-1,0 1,-1-1,1 0,-1 0,1 0,0 0,-1 0,1 0,0 0,0 0,0 0,0 0,0-1,0 1,0 0,0-1,1 1,-1-1,0 1,1-1,-1 1,1-1,0 1,-1-1,1 0,0 1,0-1,0 1,-2-30,1 0,2 0,0 1,3-1,0 1,2-1,1 2,1-1,2 1,1 0,7-11,80-163,-80 180,-1 6</inkml:trace>
  <inkml:trace contextRef="#ctx0" brushRef="#br0" timeOffset="450.525">543 381,'10'-5,"1"-1,0 1,1 1,-1 0,1 1,0 0,-1 1,1 0,0 1,1 0,-1 1,0 0,0 1,0 0,0 1,0 1,0-1,4 3,-15-3,1-1,-1 0,1 0,-1 1,0-1,1 1,-1-1,0 1,0-1,0 1,-1 0,1 0,0-1,0 1,-1 0,1 0,-1 0,0-1,0 1,1 0,-1 0,0 0,-1 0,1 0,0 0,0 0,-1-1,1 1,-1 0,0 0,0 0,1-1,-1 1,-1 0,-40 61,33-52,-70 93,78-103,0 0,-1 0,1 0,0 0,0 0,0 0,1 0,-1 0,0 0,0 0,0 0,1 1,-1-1,1 0,-1 1,1-1,-1 0,1 1,0-1,0 0,0 1,0-1,0 1,0-1,0 1,0-1,0 0,1 1,-1-1,0 0,1 1,0-1,-1 0,1 1,0-1,-1 0,1 0,0 0,0 0,0 0,0 0,0 0,0 0,0 0,0 0,1-1,-1 1,0 0,0-1,2 1,12-2,1-1,-1-1,0 0,0-1,0-1,0 0,-1-1,1-1,-1 0,6-5,-7 5,17-9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7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47,'427'0,"-408"-1,-1 0,1-1,-1 0,0-2,1 0,-1-1,14-6,-33 10,1 1,0 0,-1 0,1-1,0 1,-1 0,1 0,0-1,0 1,0 0,-1-1,1 1,0 0,0-1,0 1,0 0,-1-1,1 1,0 0,0-1,0 1,0-1,0 1,0 0,0-1,0 1,0 0,0-1,0 1,1-1,-1 1,0 0,0-1,0 1,0 0,1-1,-1 1,0 0,0-1,0 1,1 0,-1 0,0-1,1 1,-1 0,0 0,0 0,1-1,-1 1,1 0,-1 0,1 0,-16 2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7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1 481,'13'-40,"1"1,3 1,1 1,1 0,3 2,0 0,3 0,-20 28,1-3,1 0,0 1,0 0,1 0,0 1,0-1,1 2,0-1,1 1,-1 1,1 0,0 0,1 1,0 0,-9 5,-1-1,0 1,1-1,-1 1,1 0,-1 0,1-1,-1 1,1 0,-1 0,1 1,-1-1,0 0,1 0,-1 1,1-1,-1 1,0-1,1 1,-1 0,0-1,1 1,-1 0,0 0,0 0,0 0,0 0,0 0,0 0,0 0,0 1,0-1,-1 0,1 0,0 1,-1-1,1 1,-1-1,1 0,-1 1,0-1,0 1,0-1,1 1,-2 0,-7 77,5-62,0-4,2-8,0 0,-1 0,2 0,-1 0,0 0,1 0,0 0,0 0,1 0,-1 0,1 0,0 0,1 0,-1 0,3 4,-2-9,1 1,0-1,0 0,0 0,0 0,0-1,0 1,0-1,-1 1,1-1,0 0,0 0,-1 0,1-1,0 1,-1 0,0-1,1 0,-1 0,0 1,0-1,0-1,0 1,0 0,1-3,1 2,198-189,-202 191,1 0,-1-1,1 1,0 0,-1 0,1 0,0 0,-1 0,1 1,0-1,0 0,0 0,0 0,0 1,0-1,0 0,0 1,0-1,0 1,0-1,1 1,-1 0,0-1,0 1,0 0,1 0,-1 0,0 0,0 0,0 0,1 0,-1 0,0 1,0-1,0 0,0 1,1-1,-1 1,0-1,0 1,0 0,0-1,0 1,0 0,0 0,-1 0,1-1,0 1,0 0,-1 0,1 0,0 1,1 9,0 1,-1-1,0 0,-1 1,0-1,-1 0,0 1,-1-1,0 0,-1 0,-1 3,-10 70,25-43,1-29</inkml:trace>
  <inkml:trace contextRef="#ctx0" brushRef="#br0" timeOffset="585.439">1129 1,'-177'144,"171"-138,-1-1,1 1,0 0,0 0,0 0,1 1,0 0,0 0,1 0,0 1,0 0,1-1,0 1,0 0,1 1,0-1,1 0,-1 1,2-1,-1 1,1 2,3-7,0-1,0 0,1 0,-1 0,1-1,-1 1,1-1,0 0,0 0,0 0,0 0,0-1,1 1,-1-1,0 0,1-1,-1 1,0-1,1 0,-1 0,1 0,-1 0,1-1,-1 0,0 0,1 0,-1 0,0-1,0 0,0 0,1-1,6-3,0-1,-1 0,0-1,0 0,-1 0,0-1,0-1,-1 1,-1-1,1-1,1-3,43-52,-30 43,-14 13,0 1,1 0,0 0,0 1,1 0,0 1,0 0,1 1,0 0,1 0,-11 6,0-1,0 1,1 0,-1 0,0 0,0 0,1 0,-1 0,0 1,0-1,1 0,-1 1,0-1,0 0,0 1,0 0,0-1,1 1,-1 0,0-1,-1 1,1 0,0 0,0 0,0 0,0 0,-1 0,1 0,0 0,-1 0,1 0,-1 0,1 1,-1-1,1 0,-1 0,0 0,0 1,0-1,0 0,0 1,4 60,-4-53,6 304,3-249,-3 1,-2 0,-3-1,-4 1,-2 0,-2 0,-4-1,-3 2,10-51,-1 1,0-1,-1 0,-1 0,0-1,-1 0,0 0,-1-1,-1 0,0 0,-8 7,16-19,0 1,0-1,0 0,1 1,-1-1,0 0,-1 0,1 0,0 0,0-1,0 1,0 0,-1-1,1 0,0 1,-1-1,1 0,0 0,0-1,-1 1,1 0,0-1,-1 1,1-1,0 0,0 1,0-1,0 0,0-1,0 1,0 0,0 0,0-1,1 1,-1-1,0 0,1 0,-1 0,-43-80,39 58,1-1,1 0,2 0,0 0,1 0,2 0,0-1,2 1,1 0,1 1,1-1,1 1,1 0,1 1,5-10,-3 8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3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85,'-25'187,"-30"105,30-222,16-103,12 9,2 0,0 1,2-1,0 1,2 1,1-3,5-14,88-181,-96 207,71-103,-77 115,-1 0,1 0,0 0,0 0,0 0,0 0,0 1,0-1,0 0,0 0,0 1,1-1,-1 0,0 1,0 0,0-1,1 1,-1 0,0-1,1 1,-1 0,0 0,1 0,-1 0,0 0,1 0,-1 1,0-1,0 0,1 1,-1-1,0 1,0-1,0 1,1 0,-1-1,0 1,0 0,0 0,0 0,0 0,0 0,-1 0,1 0,0 0,0 0,-1 0,1 0,-1 0,1 1,-1-1,1 0,-1 0,0 1,1 0,8 77,-42 151,33-218,-1-9,0 0,1 1,-1-1,1 0,0 0,0 0,0 1,0-1,0 0,1 0,0 0,-1 0,1 0,0 0,0 0,1 0,-1 0,1 0,-1 0,1-1,0 1,0-1,1 1,0-4,0 1,-1-1,1 0,0 0,0 0,0 0,0 0,-1-1,1 1,-1-1,1 0,-1 1,1-1,-1 0,0-1,0 1,0 0,0-1,-1 1,1-1,-1 1,1-1,-1 0,0 0,0 0,2-2,61-92,5 3,33-33,-89 111,-10 11,0 1,0-1,0 1,1 0,-1 0,1 0,0 1,0-1,1 1,-1 0,1 1,-1-1,1 1,0-1,0 1,5-1,-8 5,1 0,-1 1,0-1,0 0,1 1,-2-1,1 1,0 0,0 0,-1 0,0 0,1 0,-1 0,0 0,-1 0,1 0,0 0,-1 1,0-1,0 0,0 0,0 1,0-1,-1 0,1 0,-1 0,0 0,-1 2,-25 121,20-101,0-1,2 1,1 1,0-1,2 1,1-1,2 4,-1-27,-1 0,1-1,1 1,-1 0,0-1,0 1,0-1,1 1,-1 0,1-1,-1 1,1-1,0 1,0-1,-1 0,1 1,0-1,0 0,0 0,1 1,-1-1,0 0,0 0,1 0,-1 0,0-1,1 1,0 0,10 0</inkml:trace>
  <inkml:trace contextRef="#ctx0" brushRef="#br0" timeOffset="604.345">1242 1,'-72'65,"3"3,-59 76,121-137,0-1,1 1,0 0,0 0,1 1,0-1,0 1,0 1,1-1,1 0,0 1,0 0,0 0,1 0,0 0,1 0,0 0,1 1,-1-1,2 0,0 0,0 1,0-1,1 0,2 6,-3-13,1 0,-1 0,1 0,0 0,-1 0,1-1,0 1,0 0,0-1,0 1,0-1,1 0,-1 0,0 0,0 0,1 0,-1 0,1-1,-1 1,1-1,-1 1,1-1,-1 0,1 0,-1 0,1-1,-1 1,1-1,-1 1,1-1,-1 0,1 0,-1 0,0 0,0 0,1 0,0-2,76-62,13-79,-79 118,1 1,1 0,2 1,0 1,19-19,-35 41,-1 1,1-1,-1 1,0-1,1 1,-1-1,1 1,-1 0,1-1,-1 1,1 0,0 0,-1-1,1 1,-1 0,1 0,0 0,-1 0,1 0,-1 0,1 0,0 0,-1 0,1 0,-1 0,1 0,0 0,-1 0,1 1,-1-1,1 0,0 0,-1 1,1-1,-1 0,1 1,-1-1,1 0,-1 1,0-1,1 1,-1-1,1 1,-1-1,0 1,1-1,-1 1,0-1,0 1,1 0,-1-1,0 1,0-1,0 1,0 0,0-1,0 1,0 0,0-1,0 1,0-1,0 1,0 0,-1-1,1 1,0-1,0 1,1 56,-1-49,25 387,-26-36,-1-331,-2 1,0-1,-2 0,-1 0,-2 0,0-1,-2-1,-1 0,-1 0,-1-1,-1-1,-1 0,-1-1,-1-1,-1 0,-4 1,21-20,1-1,-1 0,0 1,1-1,-1 0,0 0,0 0,-1 0,1-1,0 1,0 0,-1-1,1 0,-1 0,0 1,1-1,-1-1,0 1,1 0,-1-1,0 1,0-1,0 0,1 0,-1 0,0 0,0-1,0 1,1-1,-1 1,0-1,0 0,1 0,-1 0,1-1,-1 1,1-1,0 1,-1-1,0-1,-1-9,1-1,1 0,0 0,1 0,0 0,1-1,0 1,1 0,1 0,0 0,1 0,0 0,1 1,0-1,6-10,9-25,1 1,3 1,1 1,3 1,1 1,2 1,6-2,-19 25,-2 5</inkml:trace>
  <inkml:trace contextRef="#ctx0" brushRef="#br0" timeOffset="2450.522">1666 142,'-9'11,"1"0,1 1,0 0,0 1,1 0,1 0,0 0,-2 13,2-12,-7 26,1 1,2 0,2 1,0 22,17 12,-10-74,1 0,0 0,-1 0,1-1,0 1,0 0,0-1,0 1,0-1,1 1,-1-1,0 0,1 1,-1-1,1 0,-1 0,1 0,-1 0,1 0,0 0,0-1,-1 1,1-1,0 1,0-1,0 1,0-1,-1 0,1 0,0 0,0 0,0 0,0-1,0 1,0 0,-1-1,1 0,0 1,0-1,7-4,0-1,0 0,-1-1,0 0,0 0,0-1,-1 1,0-2,-1 1,3-5,114-205,-19-22,-95 229,-12 33,-40 258,38-238,2 0,2 0,1 1,3-1,2 7,7 59,-4 1,-6 0,-6 33,3-111,-2-1,-2 0,0 0,-2 0,-2-1,0 0,-2 0,-1-1,10-22,-1 0,1-1,-1 1,0-1,-1 1,1-1,-1 0,0 0,-1-1,1 1,-1-1,1 0,-1 0,-1-1,1 1,0-1,-1 0,0-1,1 1,-1-1,0 0,0-1,0 1,-1-1,1 0,0-1,0 0,-1 0,1 0,-4-1,5-5,0 0,0 0,1 0,0-1,1 1,-1-1,1 0,1 0,-1-1,1 1,0 0,1-1,0 1,0-1,0 1,1-1,1 0,-1 1,1-1,0 1,3-8,0-19,2 0,2 1,1 0,2 1,1 0,1 0,2 1,1 1,1 0,10-10,8-5,-21 27</inkml:trace>
  <inkml:trace contextRef="#ctx0" brushRef="#br0" timeOffset="2705.567">2259 649,'-15'39,"-4"17,0 4,5-8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56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80,'0'-1,"0"-1,0 1,1-1,-1 1,0 0,1-1,-1 1,1 0,-1-1,1 1,0 0,-1 0,1-1,0 1,0 0,0 0,0 0,0 0,0 0,0 0,0 0,0 0,0 1,1-1,-1 0,0 1,1-1,-1 1,0-1,1 1,-1 0,1 0,-1-1,0 1,1 0,-1 0,1 0,-1 1,0-1,1 0,-1 0,2 1,7-3,180-34,-99 26,-91 10,1 0,0 0,0 0,-1 0,1 1,0-1,-1 0,1 0,-1 1,1-1,0 0,-1 1,1-1,-1 1,1-1,-1 1,1-1,-1 1,1-1,-1 1,1-1,-1 1,0-1,1 1,-1 0,0-1,0 1,1 0,-1-1,0 1,0 0,0-1,0 1,0 0,0-1,0 1,0 0,0-1,0 1,0 0,-1-1,1 1,0 0,0-1,-1 1,1 0,0-1,-1 1,1-1,-1 1,-7 9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56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0,'9'5,"14"2,7-1,3-1,1-1,-1-2,0-1,-2-1,-1 0,-6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57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54,'-14'29,"1"2,2-1,1 2,2-1,1 1,1 1,-1 31,7-64,-8 55,4 0,1 0,3 0,3 0,4 21,-5-61,1 0,1 0,1-1,0 0,0 1,1-2,1 1,1-1,0 0,7 8,-12-17,0 0,1 0,0 0,0 0,0-1,0 1,0-1,1 0,0 0,-1-1,1 0,0 1,0-2,0 1,1 0,-1-1,0 0,0-1,1 1,-1-1,1 0,-1 0,0 0,1-1,-1 0,0 0,1 0,-1-1,0 0,4-2,13-9,0-2,-1 0,-1-1,-1-1,0-1,-1-1,-1-1,-1 0,0-1,-2-1,0 0,6-17,-13 28,31-50,-3-2,-3 0,-2-3,-3 0,8-37,4-75,-40 178,1 1,-1 0,0-1,1 1,-1-1,0 1,1-1,-1 1,0-1,1 0,-1 1,0-1,0 0,0 0,1 1,-1-1,0 0,0 0,0 0,1 0,-1 0,0 0,0 0,0 0,1-1,-1 1,0 0,0 0,0-1,1 1,-1 0,0-1,0 1,1-1,-1 1,0-1,1 1,-1-1,1 1,-1-1,1 0,-1 1,1-1,-1 0,1 1,0-1,-1 0,1 0,0 1,-1-1,1 0,0 0,0 0,0 0,0 1,0-1,0 0,0 0,0 0,0 1,0-1,1 0,-1 0,0 0,0 0,-12 22,1 1,1 0,1 0,1 1,1 0,-2 11,2-8,-7 11,3 1,1 0,2 1,2 0,1 1,2-1,2 1,1 0,2-1,2 1,2-1,1 2,-2-22,1 1,1-1,0 1,1-2,1 1,1-1,1-1,0 0,9 10,-2-19,-13-14</inkml:trace>
  <inkml:trace contextRef="#ctx0" brushRef="#br0" timeOffset="2882.437">1135 731,'0'-2,"0"1,0-1,0 1,0-1,0 1,-1-1,1 0,0 1,-1-1,1 1,-1-1,1 1,-1 0,0-1,0 1,0 0,0-1,0 1,0 0,0 0,0 0,0 0,0 0,-1 0,1 0,0 0,-1 0,1 1,-1-1,1 1,-1-1,1 1,-1-1,1 1,-1 0,1 0,-1 0,0 0,1 0,-1 0,1 0,-1 0,1 1,-2-1,-66 28,58-20,0 0,0 1,1 0,0 0,0 1,1 1,1-1,0 1,0 1,1 0,1 0,0 0,0 1,1-1,1 1,0 1,4-12,0 0,0 0,0 0,0 0,0-1,0 1,1 0,-1 0,1 0,-1 0,1 0,0 0,-1-1,1 1,0 0,0-1,0 1,1-1,-1 1,0-1,1 1,-1-1,1 0,-1 0,1 1,-1-1,1 0,0-1,-1 1,1 0,0 0,0-1,0 1,0-1,0 1,0-1,0 0,-1 0,1 0,0 0,1 0,79-18,-63 6,-1-2,0 0,-1 0,-1-2,0 0,-1-1,5-8,-6 8,49-62,-71 148,-9 192,-2-64,17-178,-2 1,0 0,-1-1,-1 0,-1 0,-8 16,14-33,1 0,-1 0,0 0,1 0,-1 0,0 0,0 0,0-1,0 1,0 0,-1-1,1 1,0-1,-1 1,1-1,-1 0,0 1,1-1,-1 0,0 0,0 0,1 0,-1-1,0 1,0 0,0-1,0 1,0-1,0 0,0 0,0 0,0 0,0 0,0 0,0 0,0-1,0 1,0-1,0 1,0-1,0 0,0 0,0 0,0 0,1 0,-1 0,1-1,-1 1,0 0,1-1,0 1,-1-1,1 0,0 1,-1-2,0-6,0-1,0 0,1 0,0 1,1-1,0 0,0 0,1 0,0 0,1 1,0-1,1 0,0 1,0 0,1 0,0 0,1 0,0 0,0 1,1 0,0 0,0 1,1-1,5-3,3-3</inkml:trace>
  <inkml:trace contextRef="#ctx0" brushRef="#br0" timeOffset="3352.337">1361 872,'-1'50,"-1"-34,1 1,1 0,1 0,0 0,1 0,1-1,1 1,0-1,-3-15,-1-1,1 0,0 0,0 1,-1-1,1 0,0 0,0 0,-1 0,1 0,0 0,0 0,0 0,-1 0,1 0,0-1,0 1,-1 0,1 0,0-1,-1 1,1 0,0-1,-1 1,1-1,0 1,-1-1,1 1,-1-1,1 1,-1-1,1 0,-1 1,0-1,1 0,-1 1,0-1,1 0,-1 0,0 1,0-1,0 0,1 0,-1 1,0-1,0 0,0 0,0 1,0-1,-1 0,45-144,-36 128,1-6,2-1,1 2,1 0,0 0,2 1,1 1,25 0,-27 22</inkml:trace>
  <inkml:trace contextRef="#ctx0" brushRef="#br0" timeOffset="3735.803">1840 731,'-19'10,"4"-5,1 1,0 0,1 1,-1 1,1 0,1 0,-1 2,2 0,-1 0,1 1,1 0,0 1,1 0,0 0,1 1,-5 9,12-20,0-1,0 0,1 1,-1 0,1-1,-1 1,1-1,-1 1,1 0,0-1,-1 1,1 0,0-1,0 1,1 0,-1-1,0 1,0-1,1 1,-1 0,1-1,-1 1,1-1,0 1,0-1,0 1,0-1,0 0,0 1,0-1,0 0,0 0,0 0,1 0,-1 0,0 0,1 0,-1 0,1 0,-1-1,1 1,0-1,-1 1,1-1,-1 1,1-1,0 0,-1 0,1 0,0 0,-1 0,1 0,0-1,-1 1,1 0,0-1,-1 1,1-1,-1 0,13-6,-1-1,-1-1,0 0,0 0,0-1,-1-1,-1 0,0 0,-1-1,2-3,17-18,0 12,-18 19</inkml:trace>
  <inkml:trace contextRef="#ctx0" brushRef="#br0" timeOffset="4169.926">2038 731,'26'112,"-25"-109,-1 2,0 0,0 0,1 0,0 0,0-1,0 1,1 0,0 0,0-1,0 1,0-1,1 1,0-1,-1 0,2 0,-1 0,0-1,1 1,0-1,-1 0,1 0,5 3,-6-7,0 0,0 0,0-1,0 1,0-1,0 1,0-1,-1 0,1 0,-1 0,1-1,-1 1,0 0,0-1,0 0,0 1,0-1,-1 0,1 0,-1 0,0 0,0 0,1-3,4-5,88-171,-60 137,-18 27</inkml:trace>
  <inkml:trace contextRef="#ctx0" brushRef="#br0" timeOffset="4987.737">1896 844,'0'-5,"0"4,0 6,0 7,0 7,0 4,5-1,2 0,4-3,5-6,0 1,2-3,-2-2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4:04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1,'-16'46,"5"172,10-58,-10-125,5-29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4:07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52,'29'0,"19"-5,6-1,-1 0,-5-4,-6 0,-5 2,-4 2,-8 7,-8 3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4:08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94,'-23'123,"14"-61,0-19,3 0,1 1,3-1,1 1,2 0,7 41,10 37,-18-120,0 1,1 0,-1-1,1 1,0-1,0 1,0-1,0 1,0-1,0 1,1-1,-1 0,1 0,-1 0,1 0,0 0,0 0,0 0,0-1,0 1,0-1,1 1,-1-1,0 0,1 0,-1 0,1 0,-1-1,1 1,-1 0,1-1,0 0,-1 0,1 0,0 0,-1 0,1 0,0-1,-1 1,1-1,-1 0,1 0,-1 1,1-2,-1 1,0 0,1 0,-1-1,0 0,0 1,0-1,0 0,11-10,0 0,-1-1,0 0,-1 0,0-2,-2 1,1-1,-2-1,0 1,0-3,10-17,42-82,-6-2,24-80,-43 72,-34 127,0-1,-1 1,1-1,-1 1,1-1,-1 0,1 1,-1-1,0 0,1 0,-1 1,0-1,1 0,-1 0,0 1,0-1,0 0,0 0,0 0,0 0,0 1,0-1,0 0,0 0,0 0,0 1,-1-1,1 0,0 0,0 1,-1-1,1 0,-1 1,1-1,-1 0,1 1,-1-1,1 0,-1 1,1-1,-1 1,0-1,1 1,-1-1,0 1,0 0,1-1,-1 1,0 0,0 0,1-1,-1 1,0 0,0 0,0 0,1 0,-1 0,0 0,0 0,0 0,1 1,-2-1,-4 9,1-1,-1 2,2-1,-1 1,1-1,1 1,-1 0,2 0,-2 10,-5 14,-2 16,2 1,3 0,1 1,3 0,2-1,3 3,-2 11,-2-54,0-1,1 1,1 0,0 0,0 0,1 0,0 0,1-1,0 1,1-1,0 0,0 0,1 0,1-1,-1 0,2 0,-1 0,1 0,0-1,1-1,3 3,9-3,-2-7</inkml:trace>
  <inkml:trace contextRef="#ctx0" brushRef="#br0" timeOffset="970.203">874 686,'-5'-3,"0"0,-1 0,0 1,0 0,0 0,0 0,0 0,0 1,0 0,0 1,-1-1,1 1,0 0,0 1,-1-1,1 1,0 0,0 1,0 0,0 0,0 0,0 1,1-1,-1 1,1 1,0-1,0 1,0 0,0 0,0 0,1 1,0 0,-3 3,1 1,1-4,0 0,1 1,0 0,0 0,0 0,0 0,1 1,0 0,1-1,-1 1,1 0,1 0,-1 0,1 0,1 1,-1-1,1 2,0-8,1 1,-1-1,1 0,-1 0,1 0,-1 0,1 0,-1 1,1-1,0 0,0-1,0 1,0 0,0 0,-1 0,1 0,1-1,-1 1,0 0,0-1,0 1,0-1,0 1,0-1,1 0,-1 0,0 1,0-1,1 0,-1 0,0 0,0 0,1 0,-1 0,0-1,0 1,1 0,-1-1,0 1,0-1,0 1,1-1,52-30,-45 25,141-132,-126 118,-16 38,-56 156,25 43,1-78,22-128,0-1,-1 1,0-1,-1 0,0 0,0 1,-1-1,0-1,-1 1,0 0,-1-1,0 0,0 0,-1 0,0-1,0 0,-3 2,7-9,1 0,0 0,-1 0,1 0,-1-1,1 1,-1 0,0-1,1 0,-1 1,1-1,-1 0,0 0,1 0,-1 0,0 0,1 0,-1 0,0-1,1 1,-1 0,0-1,1 0,-1 1,1-1,-1 0,1 0,0 0,-1 0,1 0,0 0,0 0,-1 0,1 0,0-1,0 1,0 0,0-1,1 1,-1-1,0 1,1-1,-22-69,43-73,-16 120</inkml:trace>
  <inkml:trace contextRef="#ctx0" brushRef="#br0" timeOffset="1349.812">1101 715,'-5'29,"-2"14,1-5,1-14,6-11,4-12,4-11,2-9,3-6,0-4,2 4,-2 1,2-1,2 5,-1 5</inkml:trace>
  <inkml:trace contextRef="#ctx0" brushRef="#br0" timeOffset="1747.658">1523 630,'-18'9,"0"1,0 0,1 2,1 0,0 0,0 2,2 0,-1 1,-6 10,5 15,16-39,1 0,-1-1,0 1,1 0,-1-1,1 1,-1 0,1-1,-1 1,1 0,0-1,-1 1,1-1,0 1,-1-1,1 1,0-1,0 0,-1 1,1-1,0 0,0 0,0 1,-1-1,1 0,0 0,0 0,0 0,0 0,-1 0,1 0,0 0,0-1,0 1,0 0,-1 0,1-1,0 1,0-1,-1 1,1 0,0-1,-1 1,1-1,0 0,147-98,-146 99,-1 0,1 0,0-1,0 2,0-1,0 0,0 0,0 0,0 1,0-1,-1 1,1 0,0 0,0-1,-1 1,1 0,0 0,-1 0,1 1,-1-1,1 0,-1 1,0-1,1 1,-1-1,0 1,0-1,0 1,0 0,-1 0,1-1,0 1,-1 0,1 0,-1 0,0 0,1 0,-1 0,0-1,0 1,0 0,-1 0,1 1,8 21,3-5</inkml:trace>
  <inkml:trace contextRef="#ctx0" brushRef="#br0" timeOffset="2102.143">1721 573,'29'87,"-27"-76,1 1,0 0,1-1,0 0,0 0,1 0,1-1,0 1,0-1,1-1,1 1,2 2,-9-10,1-1,-1 0,0 1,1-1,-1 0,1 0,0 0,-1 0,1 0,0 0,0-1,-1 1,1 0,0-1,0 0,0 1,0-1,0 0,0 0,0 0,-1 0,1 0,0 0,0-1,0 1,0-1,0 1,-1-1,1 0,0 0,0 0,-1 1,1-2,-1 1,1 0,-1 0,1 0,-1-1,0 1,1-1,-1 1,0-1,0 1,0-1,0 0,0 0,35-91,-34 88,37-108,-27 94</inkml:trace>
  <inkml:trace contextRef="#ctx0" brushRef="#br0" timeOffset="3398.705">2173 743,'107'1,"-106"-1,0-1,0 1,1 0,-1 0,0 0,0 0,0 0,0 1,0-1,0 0,0 0,0 1,1-1,-1 1,0-1,0 1,0-1,-1 1,1 0,0-1,0 1,0 0,0 0,-1-1,1 1,0 0,-1 0,1 0,0 0,-1 0,1 0,-1 0,0 0,1 0,-1 0,0 1,0-1,0 0,1 0,-1 0,0 0,-1 0,1 0,0 1,0-1,0 0,-1 0,1 0,0 0,-1 0,1 0,-1 0,0 0,1 0,-1 0,0 0,-44 55,44-54,0-2,-46 60,46-59,0 1,0-1,0 1,1-1,-1 1,0-1,1 1,-1-1,1 1,0 0,0-1,-1 1,1-1,0 1,0 0,1-1,-1 1,0 0,0-1,1 1,-1-1,1 1,0-1,-1 1,1-1,0 1,0-1,0 1,0-1,0 0,0 0,0 1,0-1,0 0,1 0,-1 0,1 0,-1-1,0 1,1 0,-1-1,1 1,0 0,115 9,-98-11,7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4:40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50,'226'-18,"-44"-11,-140 27,-26 5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4:40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18,'14'0,"25"0,9 0,2 0,-2 0,-6 0,-4 0,-4-5,-3-1,-7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8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30,'43'0,"39"-5,14-1,1 0,-12 1,-15 1,-9 2,-12 1,-8 0,-7 1,-4 1,-2-1,-7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4:41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18,'31'-5,"-6"0,1 2,1 0,-1 2,0 0,25 4,-52-3,1 0,0 0,-1 0,1 1,-1-1,1 0,0 0,-1 0,1 0,0 1,0-1,-1 0,1 0,0 1,-1-1,1 0,0 1,0-1,0 0,-1 1,1-1,0 0,0 1,0-1,0 0,0 1,-1-1,1 0,0 1,0-1,0 1,0-1,0 0,0 1,0-1,0 0,1 1,-1-1,0 1,0-1,0 0,0 1,0-1,1 0,-1 1,0-1,0 0,0 0,1 1,-1-1,0 0,1 1,-1-1,0 0,0 0,1 0,-38 15,-123-2,349-14,-329 27,79-6,81-15,-3-10,0-1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4:42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1,'-31'23,"1"2,0 1,3 1,0 2,1 1,2 0,-14 25,27-30,0 1,2 1,0 0,2 0,1 0,2 1,0 0,2 0,1 0,1 0,1 0,2 0,4 20,-4-11,2 0,1 0,2 0,1-1,2 0,2-1,1 0,2-1,1-1,1 0,2-1,4 2,-21-29,2 2,-1 1,1-1,0 0,1 0,0-1,0 0,0 0,1 0,-1-1,1 0,1 0,-1 0,1-1,0-1,0 1,6 1,2-6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4:58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19,'-28'225,"28"0,46-53,-45-168,0 0,0 1,1-1,-1 0,1 0,0 0,0 0,1 0,-1 0,1-1,0 1,-1-1,2 0,-1 0,0 0,1 0,-1 0,1-1,0 1,0-1,0 0,0 0,0-1,0 1,1-1,-1 0,0 0,1 0,-1-1,1 0,-1 0,1 0,-1 0,0 0,3-2,12-4,-1-2,0 0,0-2,-1 0,0 0,-1-2,0 0,0-1,-2 0,0-1,0-1,-1 0,-1-1,-1 0,9-16,-10 18,9-11,-1-1,-2 0,0-2,-2 1,-1-2,-1 0,-2 0,3-13,-4 4,13-116,-39 114,16 39,1 1,-1-1,1 1,-1 0,0-1,1 1,-1-1,0 1,1 0,-1 0,0-1,0 1,1 0,-1 0,0 0,0 0,1 0,-1 0,0 0,0 0,1 0,-1 0,0 0,0 1,1-1,-1 0,0 0,1 1,-1-1,0 0,1 1,-1-1,0 1,1-1,-1 1,1-1,-1 1,1-1,-1 1,1 0,0-1,-1 1,1 0,0-1,-1 1,1 0,0-1,0 1,-1 0,1 0,0-1,0 1,0 0,0 0,-10 33,1 0,1 1,2 0,2 0,1 0,2 0,1 1,2 5,-2-21,18 206,-16-213,0 0,1 0,1-1,0 1,0-1,1 0,1 0,0 0,1-1,5 7,-4-11</inkml:trace>
  <inkml:trace contextRef="#ctx0" brushRef="#br0" timeOffset="1080.051">847 527,'-9'2,"0"0,0 1,0 0,1 1,-1 0,1 0,0 1,0 0,1 0,-1 1,1 0,1 0,-1 1,1 0,-5 5,10-10,-4 3,1 1,0-1,1 1,-1 0,1-1,0 2,1-1,-1 0,1 0,0 1,1-1,-1 7,1-11,1 0,0 0,0 0,0 0,0 0,0 0,0 0,0 0,1 0,-1 0,1-1,-1 1,1 0,0 0,-1 0,1-1,0 1,0 0,1-1,-1 1,0-1,0 1,1-1,-1 0,1 1,-1-1,1 0,0 0,-1 0,1 0,0 0,0-1,-1 1,1 0,0-1,0 1,0-1,0 0,0 0,0 0,0 0,0 0,0 0,1-1,9-2,0-1,0-1,0 0,0 0,-1-1,0-1,-1 0,1 0,-1-1,-1-1,1 0,-2 0,1 0,-1-1,0 0,-1-1,-1 0,1 0,-2 0,4-10,-1 8,26-28,-37 78,-7 299,11-217,0-107,-2 0,1 0,-1-1,-1 1,0 0,0-1,-2 0,1 1,-1-1,-1-1,0 1,0-1,-1 1,-6 6,11-16,1 0,-1 0,0 0,1 0,-1 0,0 0,0 0,0-1,0 1,0 0,0 0,0-1,0 1,0-1,0 1,0-1,0 0,0 1,0-1,0 0,-1 0,1 1,0-1,0 0,0 0,0 0,-1-1,1 1,0 0,0 0,0-1,0 1,0 0,-1-1,1 0,0 1,0-1,0 1,0-1,0 0,1 0,-1 1,0-1,0 0,0 0,1 0,-1-1,-16-55,16 43,1 1,1-1,0 1,0-1,1 1,1-1,0 1,1 0,1 1,4-10,1 1</inkml:trace>
  <inkml:trace contextRef="#ctx0" brushRef="#br0" timeOffset="1524.947">1157 584,'20'202,"-19"-202,-1 0,1 1,-1-1,0 1,1-1,-1 0,0 1,1-1,-1 1,0 0,0-1,0 1,1-1,-1 1,0-1,0 1,0-1,0 1,0-1,0 1,0 0,0-1,0 1,0-1,-1 1,1-1,0 1,0-1,0 1,-1-1,1 1,0-1,0 1,-1-1,1 1,-1-1,1 1,0-1,-1 0,1 1,-1-1,1 0,-1 1,1-1,-1 0,1 0,-1 1,1-1,-1 0,1 0,-1 0,1 0,-1 0,0 0,1 0,-1 0,1 0,-1 0,1 0,-1 0,1 0,-1 0,0-11,0 0,1-1,0 1,1 0,0 0,1 0,0 0,1 1,0-1,1 1,1-4,5-12,2 1,1 0,1 1,0 0,2 2,1-1,9-7,-16 21,-2 4</inkml:trace>
  <inkml:trace contextRef="#ctx0" brushRef="#br0" timeOffset="1963.643">1440 470,'-113'147,"89"-90,24-56,-1 0,0 0,1 0,0 1,-1-1,1 0,0 0,0 0,-1 0,1 1,0-1,0 0,0 0,0 0,1 1,-1-1,0 0,0 0,1 0,-1 0,1 0,-1 0,1 0,-1 1,1-1,0-1,-1 1,1 0,0 0,0 0,0 0,0 0,0-1,0 1,0 0,0-1,0 1,0-1,0 1,0-1,0 0,0 1,1-1,-1 0,0 0,0 0,1 0,4-2,0 0,1-1,-1 0,-1 0,1-1,0 1,-1-1,0-1,0 1,0-1,0 1,-1-1,0-1,0 1,0-1,-1 1,0-1,0 0,0 0,-1-1,1 1,-2 0,1-3,5-5,41-73,-56 141,4-28,1-2</inkml:trace>
  <inkml:trace contextRef="#ctx0" brushRef="#br0" timeOffset="2347.247">1637 414,'0'8,"-1"13,1 0,0 0,1 0,2 0,0 0,1 0,1-1,1 1,1-1,5 9,-12-28,0 0,1 1,-1-1,1 0,0 0,-1 1,1-1,0 0,0 0,0 0,0 0,0 0,0 0,0 0,0-1,0 1,0 0,0-1,0 1,1 0,-1-1,0 1,0-1,1 0,-1 1,0-1,1 0,-1 0,1 0,-1 0,0 0,1 0,-1 0,0-1,1 1,-1 0,0-1,0 1,1-1,-1 1,0-1,0 0,0 1,0-1,0 0,0 0,0 0,0 0,0 0,1-1,35-61,1-75,-32 117,0 4</inkml:trace>
  <inkml:trace contextRef="#ctx0" brushRef="#br0" timeOffset="3413.902">1497 584,'14'0,"0"0,-2 4,-4 7,2 2,0 3,-3 3,-2 4,3-2,0 0,-1-4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5:03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48,'29'-10,"-11"3,-1 0,1 2,0 0,1 0,-1 2,1 1,0 0,15 1,-32 1,0 0,-1 0,1 0,-1 0,1 1,0-1,-1 0,1 1,-1-1,1 1,-1 0,1-1,-1 1,0 0,1 0,-1 0,0 0,0 0,0 0,1 1,-1-1,0 0,-1 0,1 1,0-1,0 1,-1-1,1 1,0-1,-1 1,1-1,-1 1,0-1,0 1,0 0,0-1,0 1,0-1,0 1,0 0,0-1,-1 1,1-1,-1 1,1-1,-1 1,1-1,-1 1,0-1,0 1,-48 70,-107 82,155-152,-1-1,0 1,0-1,1 1,-1 0,1-1,-1 1,1 0,0 0,0 0,0 0,0 0,0 0,0 0,0 0,1 1,-1-1,1 0,0 0,0 1,-1-1,2 0,-1 0,0 1,0-1,1 0,-1 0,1 1,-1-1,1 0,0 0,0 0,0 0,0 0,0 0,1 0,-1 0,1-1,-1 1,1 0,0-1,-1 1,1-1,0 0,0 0,0 1,0-1,0 0,0-1,1 1,113-29,-91 20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5:04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1,'28'5,"25"1,12-4,1-4,-8-1,-12 1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5:0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53 218,'0'14,"0"0,-1 0,0 0,-1 0,-1-1,0 1,-1-1,0 1,-1-1,-6 10,11-24,0 1,0 0,0-1,0 1,0-1,0 1,0 0,0-1,0 1,-1 0,1-1,0 1,0 0,0-1,-1 1,1 0,0-1,0 1,-1 0,1 0,0-1,-1 1,1 0,0 0,-1 0,1-1,0 1,-1 0,1 0,0 0,-1 0,1 0,-1 0,1 0,0 0,-1 0,1 0,-1 0,1 0,0 0,-1 0,1 0,0 0,-1 0,1 0,-1 1,1-1,0 0,-1 0,1 0,0 1,0-1,-1 0,1 0,0 1,-1-1,1 0,0 1,0-1,0 0,-1 1,1-1,0 1,-1-35,2 19,1 1,1-1,0 1,1-1,0 1,1 0,1 1,1-1,0 1,0 0,1 1,1 0,0 0,0 1,8-7,-3 8</inkml:trace>
  <inkml:trace contextRef="#ctx0" brushRef="#br0" timeOffset="378.434">363 48,'-11'4,"0"0,1 1,-1 0,1 0,0 1,0 1,1 0,0 0,0 1,0 0,1 0,1 1,-1 0,1 0,1 1,0 0,-3 6,8-14,0-1,0 1,0 0,1-1,-1 1,0 0,1 0,-1 0,1 0,0 0,0 0,0 0,0 0,0 0,0 0,0-1,0 1,1 0,-1 0,1 0,0 0,-1 0,1-1,0 1,0 0,0 0,0-1,0 1,1-1,-1 1,0-1,1 0,-1 1,1-1,-1 0,1 0,0 0,-1 0,1 0,0 0,0-1,0 1,-1-1,1 1,0-1,0 0,0 1,0-1,0 0,0 0,0-1,0 1,0 0,0-1,0 1,8-6,1 0,-1-1,-1 0,1-1,-1 0,0 0,-1-1,0 0,-1-1,0 0,0 0,-1 0,0-1,-1 0,0 0,0 0,-1-1,1-2</inkml:trace>
  <inkml:trace contextRef="#ctx0" brushRef="#br0" timeOffset="815.541">475 19,'0'1,"1"-1,-1 0,0 0,1 1,-1-1,0 0,1 0,-1 0,1 1,-1-1,0 0,1 0,-1 0,1 0,-1 0,1 0,-1 0,0 0,1 0,-1 0,1 0,-1 0,1 0,-1 0,0 0,1-1,-1 1,1 0,-1 0,0 0,1-1,-1 1,0 0,1 0,-1-1,0 1,1 0,-1-1,0 1,0 0,0-1,1 1,-1 0,0-1,0 1,0-1,0 1,1 0,-1-1,0 1,0-1,0 1,0-1,0 1,0 0,0-1,21 36,50 136,-70-170,-1 1,1 0,0 0,-1 0,1 0,0 0,0-1,0 1,0 0,0-1,1 1,-1-1,0 1,1-1,-1 1,1-1,0 0,-1 0,1 0,0 0,0 0,-1 0,1-1,0 1,0 0,0-1,0 0,0 1,0-1,0 0,0 0,0 0,0 0,0 0,0-1,0 1,0-1,0 1,0-1,-1 0,1 1,0-1,0 0,0 0,-1-1,1 1,-1 0,2-1,93-161,-47 99,-34 50</inkml:trace>
  <inkml:trace contextRef="#ctx0" brushRef="#br0" timeOffset="1470.507">1068 105,'-9'24,"-4"22,1 8,2 0,3-5,2-5,3-6,1-9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5:04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208 151,'-20'18,"0"2,2 0,1 0,0 2,1 0,2 1,0 0,2 1,0 1,2 0,1 0,-4 15,9-20,0-1,1 1,0 0,2 0,1 0,0-1,1 1,1 0,1 0,3 6,-4-17,1 1,0-1,0 0,1 1,1-2,-1 1,1 0,1-1,0 0,0 0,0-1,1 0,0 0,0 0,1-1,0 0,0-1,1 1,-1-2,1 1,4 1,-1-5,0 0,0-1,0 0,-1-1,1 0,0-1,0 0,-1-1,1 0,-1 0,0-2,0 1,-1-2,1 1,-1-1,0-1,0 0,-1 0,0-1,-1 0,1 0,-1-1,4-7,30-35,-3-2,-2-1,27-55,-48 83,6-13,-1-1,-2 0,-1-2,-3 0,-1-1,-2 0,4-36,-15 74,0 2,0 0,-1-1,1 1,-1 0,1 0,-1 0,0 0,0-1,0 1,-1 0,1 0,-1 0,0 0,0 0,0 0,0 0,0 0,-1 0,1 0,-1 1,0-1,0 0,0 3,0 0,0 0,0 0,0 1,0-1,-1 1,1-1,0 1,0 0,0-1,1 1,-1 0,0 1,0-1,0 0,1 0,-1 1,0-1,1 1,0-1,-1 1,1 0,0-1,-1 3,-3 1,-13 20,0 0,2 2,0 0,2 1,1 0,2 1,0 0,2 1,2 0,-1 7,-1 5,2 2,1-1,3 1,1-1,2 1,3 2,-2-30,1 0,1 0,1-1,0 1,1-1,0 0,7 11,-11-22,1 1,0-1,1 0,-1-1,1 1,-1 0,1-1,0 0,1 1,-1-1,0 0,1-1,0 1,-1-1,1 1,0-1,1 0,-1-1,0 1,0-1,1 0,-1 0,1 0,-1 0,1-1,-1 0,1 0,-1 0,1 0,17-5</inkml:trace>
  <inkml:trace contextRef="#ctx0" brushRef="#br0" timeOffset="300.105">885 772,'5'0,"1"0</inkml:trace>
  <inkml:trace contextRef="#ctx0" brushRef="#br0" timeOffset="863.47">1054 631,'-68'15,"-104"36,170-50,0 0,-1 0,1 0,0 1,0-1,0 1,0-1,0 1,0 0,0-1,1 1,-1 0,1 0,-1 0,1 0,0 1,0-1,0 0,0 1,0-1,0 0,0 1,1-1,0 1,-1-1,1 1,0-1,0 1,0-1,0 1,1-1,-1 1,1-1,0 1,-1-1,1 0,1 3,1 0,0 0,0 0,0 0,0 0,1-1,0 0,0 1,0-1,0 0,1-1,0 1,0-1,0 0,0 0,0-1,1 1,2-1,0-1,0 0,0-1,0 0,0 0,0-1,0 1,0-2,0 1,0-1,0-1,-1 1,1-1,-1-1,0 1,0-1,0 0,0-1,0 0,-1 0,0 0,0-1,-1 0,0 0,1 0,-2-1,1 1,-1-1,2-4,36-48,-30 87,-13 16,-1 0,-2 0,-2-1,-10 36,-12 98,24-133,-1 0,-3 0,-2-1,-1 0,-2-1,-3 0,0-1,-22 35,38-75,0 1,0-1,0 0,0 0,0 0,-1 1,1-1,0 0,-1 0,1 0,-1 0,1 0,-1 0,1 0,-1 0,0 0,1 0,-1 0,0 0,0 0,0 0,0-1,0 1,0 0,0-1,0 1,0 0,0-1,0 0,0 1,-1-1,1 0,0 1,0-1,0 0,0 0,-1 0,1 0,0 0,0 0,0 0,-1-1,1 1,0 0,0-1,0 1,0-1,0 1,0-1,0 1,0-1,0 0,-1 0,1-9,0 0,1 0,0 1,0-1,1 0,0 0,1 0,0 1,1-1,0 0,0 1,1 0,0 0,6-19,11-31,-11 34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5:09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1,'5'2,"0"-1,-1 1,1 1,-1-1,0 1,1-1,-1 1,0 1,-1-1,1 0,0 1,-1 0,0 0,0 0,0 0,0 0,-1 1,0-1,0 1,1 3,0-4,11 27,-2 1,-1 1,-1-1,-2 2,-2-1,3 31,-5-35,6 46,-3 0,-3 1,-4 0,-3-1,-4 1,-4 8,6-51,-3 0,0 0,-2-1,-1 0,-2-1,-1 0,-2-1,-1-1,-1 0,-14 16,-37 14,52-52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27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1,'11'230,"13"-77,44 199,-22-249,-45-101,1 0,-1 0,1 0,-1-1,1 1,0 0,0 0,0-1,0 0,0 1,0-1,0 0,0 0,1 0,-1 0,0 0,1 0,-1-1,1 1,-1-1,1 0,-1 0,1 0,-1 0,0 0,1 0,-1-1,1 1,-1-1,1 1,-1-1,0 0,0 0,1 0,-1 0,0-1,0 1,0-1,0 1,0-1,-1 0,2 0,13-17,-1 1,0-2,-2 0,0-1,-2 0,0 0,-1-2,-1 1,-2-1,0 0,-1-2,-6 25,7-22,13-36,-3 0,-3-1,-2-1,-2-10,18 319,-23-227,0 1,1-1,2-1,0 1,1-1,1-1,1 0,1 0,3 3,-12-20,0-1,0 1,0 0,1-1,-1 0,1 1,-1-1,1-1,0 1,0-1,-1 1,1-1,0 0,0 0,1-1,-1 1,0-1,0 0,0 0,0 0,0-1,0 1,0-1,0 0,0 0,0-1,0 1,0-1,-1 0,1 0,0 0,-1 0,0-1,0 1,1-1,-2 0,1 0,0 0,0 0,-1 0,0-1,0 1,0-1,0 0,0 0,-1 1,1-1,0-4,15-34,-2-1,-2 0,-1-1,5-44,-4 20,44-223,-57 284,1 8</inkml:trace>
  <inkml:trace contextRef="#ctx0" brushRef="#br0" timeOffset="654.002">1074 594,'-15'10,"1"0,0 2,1 0,0 0,0 1,2 1,0 0,0 0,1 1,1 0,1 1,-2 5,8-19,1 0,0 0,0 0,0 0,0 0,0 0,0 0,0 0,1 0,-1 0,1 0,0 1,-1-1,1 0,0 0,0 1,1-1,-1 0,0 0,1 0,-1 1,1-1,0 0,-1 0,1 0,0 0,1 0,-1 0,0 0,0-1,1 1,-1 0,1-1,-1 1,1-1,0 1,0-1,0 0,0 0,-1 0,2 0,-1 0,0 0,0 0,0-1,0 1,0-1,1 0,-1 1,0-1,0 0,0 0,1-1,-1 1,0 0,1-1,8-6,0 0,-1-1,0-1,-1 1,1-1,-2-1,1 0,-2 0,1-1,-1 0,-1 0,0 0,-1-1,1-2,-6 13,52-111,-41 138,-13 402,2-382,2-4,-2-1,-2 0,-2 1,-2-1,-1-1,-3 1,5-22,3-8,-1 0,0-1,-1 1,0-1,0 0,-1 0,-1-1,1 0,-1 0,-1 0,0 0,-1 0,8-8,-1-1,0 1,1 0,-1-1,0 1,1-1,-1 1,0-1,0 1,0-1,1 1,-1-1,0 0,0 1,0-1,0 0,0 0,0 0,1 1,-1-1,0 0,0 0,0 0,0-1,0 1,0 0,0 0,0 0,1-1,-1 1,0 0,0-1,0 1,0-1,1 1,-1-1,0 0,1 1,-1-1,0 1,1-1,-1 0,1 0,-1 1,1-1,-1 0,1 0,-1 0,1 0,0 1,0-1,-1 0,1-1,-8-50,8 52,-1-32,2 1,1-1,2 1,1 0,1 0,1 0,2 1,9-19,-5 19</inkml:trace>
  <inkml:trace contextRef="#ctx0" brushRef="#br0" timeOffset="4101.412">1412 735,'-3'11,"0"0,0 1,1-1,1 1,0-1,0 1,2 0,-1 0,1-1,1 1,2 8,-4-17,6-59,-3 31,0-1,1 0,2 1,1 0,0 0,2 1,1 0,8-13,-18 36,0-1,0 1,0-1,1 1,-1 0,1-1,-1 1,1 0,-1-1,1 1,0 0,-1-1,1 1,0 0,0 0,0 0,0 0,0 0,0 0,1 0,-1 0,0 1,0-1,1 0,-1 1,0-1,1 1,-1-1,0 1,1 0,-1-1,1 1,-1 0,1 0,-1 0,0 0,1 0,-1 0,1 1,-1-1,1 0,-1 1,1 0,9 7</inkml:trace>
  <inkml:trace contextRef="#ctx0" brushRef="#br0" timeOffset="11439.336">1892 594,'-13'0,"1"2,-1 0,0 0,1 1,0 0,0 1,0 1,0 0,1 0,-1 1,1 1,1 0,-1 0,1 1,1 1,-1-1,2 1,-1 1,1 0,0 0,0 2,7-10,-1-1,0 1,1 0,-1 0,1 1,-1-1,1 0,0 0,0 1,0-1,0 0,1 1,-1-1,1 1,-1-1,1 1,0-1,0 1,0-1,0 1,1 0,-1-1,0 1,1-1,0 0,0 1,0-1,0 0,0 1,0-1,0 0,1 0,-1 0,1 0,0 0,-1 0,1 0,0-1,0 1,0-1,0 1,1-1,-1 0,0 0,0 0,1 0,-1 0,1 0,-1-1,1 1,-1-1,1 0,-1 1,1-1,-1 0,1-1,-1 1,1 0,-1-1,1 0,-1 1,1-1,14-7,-1 0,0-1,0-1,-1 0,0-1,-1-1,-1 0,1-1,-2 0,0-1,-1 0,0-1,6-12,-17 26,0 1,0-1,0 0,0 0,0 0,1 0,-1 1,0-1,1 0,-1 0,0 1,1-1,-1 0,1 1,-1-1,1 0,0 1,-1-1,1 1,-1-1,1 1,0-1,0 1,-1-1,1 1,0 0,0-1,-1 1,1 0,0 0,0-1,0 1,0 0,-1 0,1 0,0 0,0 0,0 0,0 0,-1 1,1-1,0 0,0 0,0 1,-1-1,1 0,0 1,0-1,-1 1,1-1,0 1,-1-1,1 1,-1-1,1 1,-1 0,1-1,-1 1,1 0,-1 0,1-1,-1 1,0 0,1 0,-1 0,0-1,0 1,0 0,0 0,0 0,40 121,-28-108</inkml:trace>
  <inkml:trace contextRef="#ctx0" brushRef="#br0" timeOffset="11801.451">2231 481,'2'26,"0"-1,2 1,1 0,0-1,2 0,2-1,0 1,1-1,1-1,10 15,-21-37,0 1,0-1,1 1,-1-1,0 0,1 1,0-1,-1 1,1-1,0 0,-1 0,1 1,0-1,0 0,0 0,0 0,0 0,0 0,0 0,1 0,-1 0,0 0,0-1,1 1,-1 0,0-1,1 1,-1-1,1 0,-1 1,1-1,-1 0,1 0,-1 0,1 0,-1 0,1 0,-1-1,1 1,-1 0,0-1,1 1,-1-1,1 1,-1-1,0 0,0 1,1-1,-1 0,0 0,0 0,0 0,0 0,0 0,0 0,0-1,0 1,0 0,-1-1,1 1,-1 0,1-1,41-123,40-50,-68 153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0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12,'33'5,"26"-4,8-1,-3-1,-8 0,-8-1,-8 1,-5 1,-5-1,-2 1,-6-5,-7-2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8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565 173,'-24'6,"0"1,0 1,1 0,0 2,0 1,1 1,0 1,2 0,-1 2,2 0,0 2,0 0,2 1,0 0,-6 11,18-20,-1 1,2-1,-1 1,1 0,1 0,0 1,0-1,1 1,0-1,1 1,0 0,1 0,0-1,1 1,0 0,1-1,0 1,0 0,1-1,1 0,0 0,0 0,1 0,0-1,1 0,-1 0,2 0,0 0,0-1,0-1,1 1,0-1,0 0,1-1,0 0,0 0,1-1,-1 0,1-1,0 0,10 1,-1-1,1-1,0 0,0-2,0 0,0-1,0-1,0-1,0-1,-1-1,1 0,-1-2,0 0,11-6,2-2,-1-1,0-2,-2-1,0-1,-1-2,-1 0,-1-2,1-3,-13 13,-1-2,-1 0,0 0,-1-1,-1-1,0 0,-1 0,-1-1,-1 0,0 0,-2-1,0 0,-1 0,-1 0,0 0,-1-18,-3 27,0 0,0 0,-1 1,0-1,-1 1,0-1,-1 1,0 0,0 0,-1 0,0 1,-1 0,0 0,0 0,0 1,-1-1,0 2,-1-1,1 1,-1 0,-1 1,1-1,-1 2,0-1,-2 0,-9-4,0 2,-1-1,1 2,-1 1,0 1,-1 0,1 2,0 0,-1 2,0 0,-2 2,-19 4</inkml:trace>
  <inkml:trace contextRef="#ctx0" brushRef="#br0" timeOffset="405.952">1 456,'37'0,"157"0,108-18,-103-6,-15 0,143 3,-69-4,-235 23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1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1,'34'9,"25"-1,8-2,-3-3,-8-1,-8-1,-8-1,-10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6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40,'39'-4,"21"-8,7 0,-10 1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8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43,'-3'2,"0"0,0-1,1 1,-1 0,0 1,1-1,0 0,0 1,0-1,0 1,0 0,0-1,0 1,1 0,0 0,0 0,-1 1,2-1,-1 0,-6 20,2 0,1 0,0 0,2 0,1 0,0 1,2-1,1 1,1 0,-4-22,1 0,-1 0,1 0,0 1,0-1,0 0,0 0,0 0,1 0,-1 1,1-1,-1 0,1 0,0 0,0 0,0 0,0 0,0 0,0-1,0 1,1 0,-1 0,1-1,-1 1,1-1,0 0,-1 1,1-1,0 0,0 0,0 0,0 0,0 0,0-1,0 1,0 0,0-1,1 0,-1 1,0-1,0 0,0 0,1 0,-1-1,0 1,0 0,0-1,0 0,0 1,0-1,0 0,0 0,0 0,0 0,0 0,0-1,-1 1,2-1,15-16,-1-1,0-1,-1-1,-2 0,0-1,-1 0,-1-1,-1-1,-1 0,-1 0,-1-1,3-19,8-24,-25 92,0 1,2-1,1 1,0 0,2 0,1 0,3 19,-2 8,29 229,-19-190,-4-51,-3 0,0 0,-3 0,-2 0,-1 0,-4 22,1-33,-2-1,0 0,-1-1,-2 1,-1-2,-1 1,-2-2,0 0,-1 0,-19 20,-26-3,59-41,-1-1,1 0,-1 1,0-1,1 0,-1 0,1 0,-1 0,0 0,1-1,-1 1,1 0,-1-1,0 1,1-1,0 1,-1-1,1 0,-1 0,1 0,0 0,-1 0,1 0,0 0,0 0,0 0,0 0,0-1,0 1,0 0,0-1,1 1,-1-1,0 1,1-1,-1 1,1-1,0 1,-1-1,1 0,0 1,0-1,0 1,-2-30,1 0,2 0,0 1,3-1,0 1,2-1,1 2,1-1,2 1,1 0,7-11,80-163,-80 180,-1 6</inkml:trace>
  <inkml:trace contextRef="#ctx0" brushRef="#br0" timeOffset="450.525">543 381,'10'-5,"1"-1,0 1,1 1,-1 0,1 1,0 0,-1 1,1 0,0 1,1 0,-1 1,0 0,0 1,0 0,0 1,0 1,0-1,4 3,-15-3,1-1,-1 0,1 0,-1 1,0-1,1 1,-1-1,0 1,0-1,0 1,-1 0,1 0,0-1,0 1,-1 0,1 0,-1 0,0-1,0 1,1 0,-1 0,0 0,-1 0,1 0,0 0,0 0,-1-1,1 1,-1 0,0 0,0 0,1-1,-1 1,-1 0,-40 61,33-52,-70 93,78-103,0 0,-1 0,1 0,0 0,0 0,0 0,1 0,-1 0,0 0,0 0,0 0,1 1,-1-1,1 0,-1 1,1-1,-1 0,1 1,0-1,0 0,0 1,0-1,0 1,0-1,0 1,0-1,0 0,1 1,-1-1,0 0,1 1,0-1,-1 0,1 1,0-1,-1 0,1 0,0 0,0 0,0 0,0 0,0 0,0 0,0 0,0 0,1-1,-1 1,0 0,0-1,2 1,12-2,1-1,-1-1,0 0,0-1,0-1,0 0,-1-1,1-1,-1 0,6-5,-7 5,17-9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7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1 481,'13'-40,"1"1,3 1,1 1,1 0,3 2,0 0,3 0,-20 28,1-3,1 0,0 1,0 0,1 0,0 1,0-1,1 2,0-1,1 1,-1 1,1 0,0 0,1 1,0 0,-9 5,-1-1,0 1,1-1,-1 1,1 0,-1 0,1-1,-1 1,1 0,-1 0,1 1,-1-1,0 0,1 0,-1 1,1-1,-1 1,0-1,1 1,-1 0,0-1,1 1,-1 0,0 0,0 0,0 0,0 0,0 0,0 0,0 0,0 1,0-1,-1 0,1 0,0 1,-1-1,1 1,-1-1,1 0,-1 1,0-1,0 1,0-1,1 1,-2 0,-7 77,5-62,0-4,2-8,0 0,-1 0,2 0,-1 0,0 0,1 0,0 0,0 0,1 0,-1 0,1 0,0 0,1 0,-1 0,3 4,-2-9,1 1,0-1,0 0,0 0,0 0,0-1,0 1,0-1,-1 1,1-1,0 0,0 0,-1 0,1-1,0 1,-1 0,0-1,1 0,-1 0,0 1,0-1,0-1,0 1,0 0,1-3,1 2,198-189,-202 191,1 0,-1-1,1 1,0 0,-1 0,1 0,0 0,-1 0,1 1,0-1,0 0,0 0,0 0,0 1,0-1,0 0,0 1,0-1,0 1,0-1,1 1,-1 0,0-1,0 1,0 0,1 0,-1 0,0 0,0 0,0 0,1 0,-1 0,0 1,0-1,0 0,0 1,1-1,-1 1,0-1,0 1,0 0,0-1,0 1,0 0,0 0,-1 0,1-1,0 1,0 0,-1 0,1 0,0 1,1 9,0 1,-1-1,0 0,-1 1,0-1,-1 0,0 1,-1-1,0 0,-1 0,-1 3,-10 70,25-43,1-29</inkml:trace>
  <inkml:trace contextRef="#ctx0" brushRef="#br0" timeOffset="585.439">1129 1,'-177'144,"171"-138,-1-1,1 1,0 0,0 0,0 0,1 1,0 0,0 0,1 0,0 1,0 0,1-1,0 1,0 0,1 1,0-1,1 0,-1 1,2-1,-1 1,1 2,3-7,0-1,0 0,1 0,-1 0,1-1,-1 1,1-1,0 0,0 0,0 0,0 0,0-1,1 1,-1-1,0 0,1-1,-1 1,0-1,1 0,-1 0,1 0,-1 0,1-1,-1 0,0 0,1 0,-1 0,0-1,0 0,0 0,1-1,6-3,0-1,-1 0,0-1,0 0,-1 0,0-1,0-1,-1 1,-1-1,1-1,1-3,43-52,-30 43,-14 13,0 1,1 0,0 0,0 1,1 0,0 1,0 0,1 1,0 0,1 0,-11 6,0-1,0 1,1 0,-1 0,0 0,0 0,1 0,-1 0,0 1,0-1,1 0,-1 1,0-1,0 0,0 1,0 0,0-1,1 1,-1 0,0-1,-1 1,1 0,0 0,0 0,0 0,0 0,-1 0,1 0,0 0,-1 0,1 0,-1 0,1 1,-1-1,1 0,-1 0,0 0,0 1,0-1,0 0,0 1,4 60,-4-53,6 304,3-249,-3 1,-2 0,-3-1,-4 1,-2 0,-2 0,-4-1,-3 2,10-51,-1 1,0-1,-1 0,-1 0,0-1,-1 0,0 0,-1-1,-1 0,0 0,-8 7,16-19,0 1,0-1,0 0,1 1,-1-1,0 0,-1 0,1 0,0 0,0-1,0 1,0 0,-1-1,1 0,0 1,-1-1,1 0,0 0,0-1,-1 1,1 0,0-1,-1 1,1-1,0 0,0 1,0-1,0 0,0-1,0 1,0 0,0 0,0-1,1 1,-1-1,0 0,1 0,-1 0,-43-80,39 58,1-1,1 0,2 0,0 0,1 0,2 0,0-1,2 1,1 0,1 1,1-1,1 1,1 0,1 1,5-10,-3 8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3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85,'-25'187,"-30"105,30-222,16-103,12 9,2 0,0 1,2-1,0 1,2 1,1-3,5-14,88-181,-96 207,71-103,-77 115,-1 0,1 0,0 0,0 0,0 0,0 0,0 1,0-1,0 0,0 0,0 1,1-1,-1 0,0 1,0 0,0-1,1 1,-1 0,0-1,1 1,-1 0,0 0,1 0,-1 0,0 0,1 0,-1 1,0-1,0 0,1 1,-1-1,0 1,0-1,0 1,1 0,-1-1,0 1,0 0,0 0,0 0,0 0,0 0,-1 0,1 0,0 0,0 0,-1 0,1 0,-1 0,1 1,-1-1,1 0,-1 0,0 1,1 0,8 77,-42 151,33-218,-1-9,0 0,1 1,-1-1,1 0,0 0,0 0,0 1,0-1,0 0,1 0,0 0,-1 0,1 0,0 0,0 0,1 0,-1 0,1 0,-1 0,1-1,0 1,0-1,1 1,0-4,0 1,-1-1,1 0,0 0,0 0,0 0,0 0,-1-1,1 1,-1-1,1 0,-1 1,1-1,-1 0,0-1,0 1,0 0,0-1,-1 1,1-1,-1 1,1-1,-1 0,0 0,0 0,2-2,61-92,5 3,33-33,-89 111,-10 11,0 1,0-1,0 1,1 0,-1 0,1 0,0 1,0-1,1 1,-1 0,1 1,-1-1,1 1,0-1,0 1,5-1,-8 5,1 0,-1 1,0-1,0 0,1 1,-2-1,1 1,0 0,0 0,-1 0,0 0,1 0,-1 0,0 0,-1 0,1 0,0 0,-1 1,0-1,0 0,0 0,0 1,0-1,-1 0,1 0,-1 0,0 0,-1 2,-25 121,20-101,0-1,2 1,1 1,0-1,2 1,1-1,2 4,-1-27,-1 0,1-1,1 1,-1 0,0-1,0 1,0-1,1 1,-1 0,1-1,-1 1,1-1,0 1,0-1,-1 0,1 1,0-1,0 0,0 0,1 1,-1-1,0 0,0 0,1 0,-1 0,0-1,1 1,0 0,10 0</inkml:trace>
  <inkml:trace contextRef="#ctx0" brushRef="#br0" timeOffset="604.345">1242 1,'-72'65,"3"3,-59 76,121-137,0-1,1 1,0 0,0 0,1 1,0-1,0 1,0 1,1-1,1 0,0 1,0 0,0 0,1 0,0 0,1 0,0 0,1 1,-1-1,2 0,0 0,0 1,0-1,1 0,2 6,-3-13,1 0,-1 0,1 0,0 0,-1 0,1-1,0 1,0 0,0-1,0 1,0-1,1 0,-1 0,0 0,0 0,1 0,-1 0,1-1,-1 1,1-1,-1 1,1-1,-1 0,1 0,-1 0,1-1,-1 1,1-1,-1 1,1-1,-1 0,1 0,-1 0,0 0,0 0,1 0,0-2,76-62,13-79,-79 118,1 1,1 0,2 1,0 1,19-19,-35 41,-1 1,1-1,-1 1,0-1,1 1,-1-1,1 1,-1 0,1-1,-1 1,1 0,0 0,-1-1,1 1,-1 0,1 0,0 0,-1 0,1 0,-1 0,1 0,0 0,-1 0,1 0,-1 0,1 0,0 0,-1 0,1 1,-1-1,1 0,0 0,-1 1,1-1,-1 0,1 1,-1-1,1 0,-1 1,0-1,1 1,-1-1,1 1,-1-1,0 1,1-1,-1 1,0-1,0 1,1 0,-1-1,0 1,0-1,0 1,0 0,0-1,0 1,0 0,0-1,0 1,0-1,0 1,0 0,-1-1,1 1,0-1,0 1,1 56,-1-49,25 387,-26-36,-1-331,-2 1,0-1,-2 0,-1 0,-2 0,0-1,-2-1,-1 0,-1 0,-1-1,-1-1,-1 0,-1-1,-1-1,-1 0,-4 1,21-20,1-1,-1 0,0 1,1-1,-1 0,0 0,0 0,-1 0,1-1,0 1,0 0,-1-1,1 0,-1 0,0 1,1-1,-1-1,0 1,1 0,-1-1,0 1,0-1,0 0,1 0,-1 0,0 0,0-1,0 1,1-1,-1 1,0-1,0 0,1 0,-1 0,1-1,-1 1,1-1,0 1,-1-1,0-1,-1-9,1-1,1 0,0 0,1 0,0 0,1-1,0 1,1 0,1 0,0 0,1 0,0 0,1 1,0-1,6-10,9-25,1 1,3 1,1 1,3 1,1 1,2 1,6-2,-19 25,-2 5</inkml:trace>
  <inkml:trace contextRef="#ctx0" brushRef="#br0" timeOffset="2450.522">1666 142,'-9'11,"1"0,1 1,0 0,0 1,1 0,1 0,0 0,-2 13,2-12,-7 26,1 1,2 0,2 1,0 22,17 12,-10-74,1 0,0 0,-1 0,1-1,0 1,0 0,0-1,0 1,0-1,1 1,-1-1,0 0,1 1,-1-1,1 0,-1 0,1 0,-1 0,1 0,0 0,0-1,-1 1,1-1,0 1,0-1,0 1,0-1,-1 0,1 0,0 0,0 0,0 0,0-1,0 1,0 0,-1-1,1 0,0 1,0-1,7-4,0-1,0 0,-1-1,0 0,0 0,0-1,-1 1,0-2,-1 1,3-5,114-205,-19-22,-95 229,-12 33,-40 258,38-238,2 0,2 0,1 1,3-1,2 7,7 59,-4 1,-6 0,-6 33,3-111,-2-1,-2 0,0 0,-2 0,-2-1,0 0,-2 0,-1-1,10-22,-1 0,1-1,-1 1,0-1,-1 1,1-1,-1 0,0 0,-1-1,1 1,-1-1,1 0,-1 0,-1-1,1 1,0-1,-1 0,0-1,1 1,-1-1,0 0,0-1,0 1,-1-1,1 0,0-1,0 0,-1 0,1 0,-4-1,5-5,0 0,0 0,1 0,0-1,1 1,-1-1,1 0,1 0,-1-1,1 1,0 0,1-1,0 1,0-1,0 1,1-1,1 0,-1 1,1-1,0 1,3-8,0-19,2 0,2 1,1 0,2 1,1 0,1 0,2 1,1 1,1 0,10-10,8-5,-21 27</inkml:trace>
  <inkml:trace contextRef="#ctx0" brushRef="#br0" timeOffset="2705.567">2259 649,'-15'39,"-4"17,0 4,5-8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56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80,'0'-1,"0"-1,0 1,1-1,-1 1,0 0,1-1,-1 1,1 0,-1-1,1 1,0 0,-1 0,1-1,0 1,0 0,0 0,0 0,0 0,0 0,0 0,0 0,0 0,0 1,1-1,-1 0,0 1,1-1,-1 1,0-1,1 1,-1 0,1 0,-1-1,0 1,1 0,-1 0,1 0,-1 1,0-1,1 0,-1 0,2 1,7-3,180-34,-99 26,-91 10,1 0,0 0,0 0,-1 0,1 1,0-1,-1 0,1 0,-1 1,1-1,0 0,-1 1,1-1,-1 1,1-1,-1 1,1-1,-1 1,1-1,-1 1,1-1,-1 1,0-1,1 1,-1 0,0-1,0 1,1 0,-1-1,0 1,0 0,0-1,0 1,0 0,0-1,0 1,0 0,0-1,0 1,0 0,-1-1,1 1,0 0,0-1,-1 1,1 0,0-1,-1 1,1-1,-1 1,-7 9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56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0,'9'5,"14"2,7-1,3-1,1-1,-1-2,0-1,-2-1,-1 0,-6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57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54,'-14'29,"1"2,2-1,1 2,2-1,1 1,1 1,-1 31,7-64,-8 55,4 0,1 0,3 0,3 0,4 21,-5-61,1 0,1 0,1-1,0 0,0 1,1-2,1 1,1-1,0 0,7 8,-12-17,0 0,1 0,0 0,0 0,0-1,0 1,0-1,1 0,0 0,-1-1,1 0,0 1,0-2,0 1,1 0,-1-1,0 0,0-1,1 1,-1-1,1 0,-1 0,0 0,1-1,-1 0,0 0,1 0,-1-1,0 0,4-2,13-9,0-2,-1 0,-1-1,-1-1,0-1,-1-1,-1-1,-1 0,0-1,-2-1,0 0,6-17,-13 28,31-50,-3-2,-3 0,-2-3,-3 0,8-37,4-75,-40 178,1 1,-1 0,0-1,1 1,-1-1,0 1,1-1,-1 1,0-1,1 0,-1 1,0-1,0 0,0 0,1 1,-1-1,0 0,0 0,0 0,1 0,-1 0,0 0,0 0,0 0,1-1,-1 1,0 0,0 0,0-1,1 1,-1 0,0-1,0 1,1-1,-1 1,0-1,1 1,-1-1,1 1,-1-1,1 0,-1 1,1-1,-1 0,1 1,0-1,-1 0,1 0,0 1,-1-1,1 0,0 0,0 0,0 0,0 1,0-1,0 0,0 0,0 0,0 1,0-1,1 0,-1 0,0 0,0 0,-12 22,1 1,1 0,1 0,1 1,1 0,-2 11,2-8,-7 11,3 1,1 0,2 1,2 0,1 1,2-1,2 1,1 0,2-1,2 1,2-1,1 2,-2-22,1 1,1-1,0 1,1-2,1 1,1-1,1-1,0 0,9 10,-2-19,-13-14</inkml:trace>
  <inkml:trace contextRef="#ctx0" brushRef="#br0" timeOffset="2882.437">1135 731,'0'-2,"0"1,0-1,0 1,0-1,0 1,-1-1,1 0,0 1,-1-1,1 1,-1-1,1 1,-1 0,0-1,0 1,0 0,0-1,0 1,0 0,0 0,0 0,0 0,0 0,-1 0,1 0,0 0,-1 0,1 1,-1-1,1 1,-1-1,1 1,-1-1,1 1,-1 0,1 0,-1 0,0 0,1 0,-1 0,1 0,-1 0,1 1,-2-1,-66 28,58-20,0 0,0 1,1 0,0 0,0 1,1 1,1-1,0 1,0 1,1 0,1 0,0 0,0 1,1-1,1 1,0 1,4-12,0 0,0 0,0 0,0 0,0-1,0 1,1 0,-1 0,1 0,-1 0,1 0,0 0,-1-1,1 1,0 0,0-1,0 1,1-1,-1 1,0-1,1 1,-1-1,1 0,-1 0,1 1,-1-1,1 0,0-1,-1 1,1 0,0 0,0-1,0 1,0-1,0 1,0-1,0 0,-1 0,1 0,0 0,1 0,79-18,-63 6,-1-2,0 0,-1 0,-1-2,0 0,-1-1,5-8,-6 8,49-62,-71 148,-9 192,-2-64,17-178,-2 1,0 0,-1-1,-1 0,-1 0,-8 16,14-33,1 0,-1 0,0 0,1 0,-1 0,0 0,0 0,0-1,0 1,0 0,-1-1,1 1,0-1,-1 1,1-1,-1 0,0 1,1-1,-1 0,0 0,0 0,1 0,-1-1,0 1,0 0,0-1,0 1,0-1,0 0,0 0,0 0,0 0,0 0,0 0,0 0,0-1,0 1,0-1,0 1,0-1,0 0,0 0,0 0,0 0,1 0,-1 0,1-1,-1 1,0 0,1-1,0 1,-1-1,1 0,0 1,-1-2,0-6,0-1,0 0,1 0,0 1,1-1,0 0,0 0,1 0,0 0,1 1,0-1,1 0,0 1,0 0,1 0,0 0,1 0,0 0,0 1,1 0,0 0,0 1,1-1,5-3,3-3</inkml:trace>
  <inkml:trace contextRef="#ctx0" brushRef="#br0" timeOffset="3352.337">1361 872,'-1'50,"-1"-34,1 1,1 0,1 0,0 0,1 0,1-1,1 1,0-1,-3-15,-1-1,1 0,0 0,0 1,-1-1,1 0,0 0,0 0,-1 0,1 0,0 0,0 0,0 0,-1 0,1 0,0-1,0 1,-1 0,1 0,0-1,-1 1,1 0,0-1,-1 1,1-1,0 1,-1-1,1 1,-1-1,1 1,-1-1,1 0,-1 1,0-1,1 0,-1 1,0-1,1 0,-1 0,0 1,0-1,0 0,1 0,-1 1,0-1,0 0,0 0,0 1,0-1,-1 0,45-144,-36 128,1-6,2-1,1 2,1 0,0 0,2 1,1 1,25 0,-27 22</inkml:trace>
  <inkml:trace contextRef="#ctx0" brushRef="#br0" timeOffset="3735.803">1840 731,'-19'10,"4"-5,1 1,0 0,1 1,-1 1,1 0,1 0,-1 2,2 0,-1 0,1 1,1 0,0 1,1 0,0 0,1 1,-5 9,12-20,0-1,0 0,1 1,-1 0,1-1,-1 1,1-1,-1 1,1 0,0-1,-1 1,1 0,0-1,0 1,1 0,-1-1,0 1,0-1,1 1,-1 0,1-1,-1 1,1-1,0 1,0-1,0 1,0-1,0 0,0 1,0-1,0 0,0 0,0 0,1 0,-1 0,0 0,1 0,-1 0,1 0,-1-1,1 1,0-1,-1 1,1-1,-1 1,1-1,0 0,-1 0,1 0,0 0,-1 0,1 0,0-1,-1 1,1 0,0-1,-1 1,1-1,-1 0,13-6,-1-1,-1-1,0 0,0 0,0-1,-1-1,-1 0,0 0,-1-1,2-3,17-18,0 12,-18 19</inkml:trace>
  <inkml:trace contextRef="#ctx0" brushRef="#br0" timeOffset="4169.926">2038 731,'26'112,"-25"-109,-1 2,0 0,0 0,1 0,0 0,0-1,0 1,1 0,0 0,0-1,0 1,0-1,1 1,0-1,-1 0,2 0,-1 0,0-1,1 1,0-1,-1 0,1 0,5 3,-6-7,0 0,0 0,0-1,0 1,0-1,0 1,0-1,-1 0,1 0,-1 0,1-1,-1 1,0 0,0-1,0 0,0 1,0-1,-1 0,1 0,-1 0,0 0,0 0,1-3,4-5,88-171,-60 137,-18 27</inkml:trace>
  <inkml:trace contextRef="#ctx0" brushRef="#br0" timeOffset="4987.737">1896 844,'0'-5,"0"4,0 6,0 7,0 7,0 4,5-1,2 0,4-3,5-6,0 1,2-3,-2-2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4:04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1,'-16'46,"5"172,10-58,-10-125,5-29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4:07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52,'29'0,"19"-5,6-1,-1 0,-5-4,-6 0,-5 2,-4 2,-8 7,-8 3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0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1011,'7'9,"1"1,-1-1,2 0,-1 0,1-1,1 0,-1-1,1 0,0 0,1-1,0 0,0-1,0 0,0-1,1-1,0 1,0-2,0 0,0 0,0-1,0-1,0 0,0 0,0-1,5-1,25-12,0-2,-2-2,0-1,-1-2,-1-2,-1-1,10-11,21-20,-3-2,-3-4,-3-2,47-64,-55 58,-4-1,-3-3,-2-1,3-17,32-130,-85 258,1-1,2 1,2 1,0 30,3-61,-2 617,2-607,-2 0,1 0,-2 0,-1 0,0-1,-1 1,0-1,-2 0,0-1,0 1,-2-1,1-1,-2 0,0 0,-1-1,0 0,-1 0,-1-2,0 1,0-2,-1 0,0 0,-1-2,-1 1,2-2,-1-1,1-1,-1 0,0-1,0 0,-1-1,1-1,-1-1,1 0,-1-1,1-1,-1 0,1-1,-1 0,1-2,0 0,0 0,-9-5,18 7,1 1,-1-1,0 0,0 0,1-1,-1 0,1 0,0 0,0 0,0-1,0 0,1 0,0 0,0-1,0 0,0 1,0-1,1-1,0 1,0 0,1-1,-1 1,1-1,0 0,1 0,-1 0,1 0,1 0,-1 0,1 0,0 0,0 0,0 0,1 0,1-1,50-74,-30 62</inkml:trace>
  <inkml:trace contextRef="#ctx0" brushRef="#br0" timeOffset="244.882">1497 784,'-10'39,"-7"22,-2 5,3-3,4-18,4-16</inkml:trace>
  <inkml:trace contextRef="#ctx0" brushRef="#br0" timeOffset="394.813">1384 361,'0'0</inkml:trace>
  <inkml:trace contextRef="#ctx0" brushRef="#br0" timeOffset="728.703">1722 1151,'32'-114,"5"2,23-41,-54 138,-4 8,0 0,1 0,0 1,1-1,-1 1,1 0,0 0,1 0,-1 0,1 1,5-5,-10 10,1-1,0 1,-1-1,1 0,0 1,0 0,-1-1,1 1,0-1,0 1,0 0,0 0,-1-1,1 1,0 0,0 0,0 0,0 0,0 0,0 0,0 0,-1 0,1 0,0 1,0-1,0 0,0 1,-1-1,1 0,0 1,0-1,-1 1,1-1,0 1,0-1,-1 1,1 0,-1-1,1 1,-1 0,1-1,-1 1,1 0,-1 0,1 0,-1-1,0 1,0 0,1 1,9 48,-9-43,0 10,1 0,0-1,2 1,0-1,1 0,0 0,1 0,1-1,1 0,0 0,10 13,-13-24,0-1,1 1,-1-1,1 0,0 0,0-1,0 1,0-1,0-1,1 1,-1-1,0 0,1-1,-1 1,1-1,-1-1,1 1,-1-1,1 0,-1-1,0 1,0-1,0 0,0-1,0 0,0 1,0-2,-1 1,0-1,1 0,-1 0,-1 0,1-1,-1 0,1 0,-1 0,-1 0,1-1,-1 1,1-2,16-23,-2-1,0-1,-2 0,-2-1,-1-1,-1-1,-5 10</inkml:trace>
  <inkml:trace contextRef="#ctx0" brushRef="#br0" timeOffset="1360.457">2823 615,'-11'-2,"0"1,0 0,0 1,0 0,0 1,0 0,0 0,1 1,-1 1,0 0,1 0,0 1,0 1,0 0,0 0,1 0,0 1,-9 7,11-7,-1-1,1 1,0 0,0 0,0 1,1-1,0 2,0-1,1 1,0 0,0 0,1 0,0 0,1 1,0 0,0 0,1 0,0 0,0 0,1 0,0 1,1-1,0 0,0 1,1-1,0 0,1 0,0 0,1 0,-1 0,2 0,-1-1,1 1,1-1,-1 0,1 0,1 0,-1-1,1 0,1 0,-1-1,1 1,4 2,1-2,1 0,-1-1,1-1,0 0,0 0,0-2,0 1,1-2,0 0,-1 0,1-1,0-1,0 0,0-1,-1-1,1 0,0-1,-1 0,0-1,0-1,0 0,0 0,-1-1,1-1,-2 0,3-2,2-4</inkml:trace>
  <inkml:trace contextRef="#ctx0" brushRef="#br0" timeOffset="1718.072">3077 1011,'39'-8,"-1"-1,1-2,-1-2,-1-1,11-8,-26 13,-6 4,0-2,-1 0,1 0,-1-1,-1-1,0-1,0 0,-1 0,0-2,0 0,-2 0,1-1,-2 0,8-11,-17 21,1-1,-1 1,1 0,-1 0,0-1,0 1,0-1,-1 1,1-1,-1 1,0-1,0 1,0-1,0 1,-1-1,1 1,-1-1,0 1,0 0,0-1,0 1,-1 0,1 0,-1 0,0 0,0 0,0 0,0 0,-1 1,1-1,-1 1,0 0,1-1,-1 1,0 0,0 1,0-1,-1 1,1-1,0 1,-1 0,1 0,0 0,-1 1,1-1,-1 1,1 0,-4 0,-6 2,0 0,0 2,0-1,0 2,0 0,1 0,0 1,0 1,1 0,0 0,0 1,1 1,-3 2,-3 3,0 1,1 0,1 1,0 0,1 1,1 1,1 0,1 1,0 0,1 1,-5 17,12-31,0 0,1 0,-1 1,1-1,1 1,-1-1,1 0,0 1,1-1,-1 1,1-1,1 0,-1 0,1 1,0-1,0 0,1 0,0-1,0 1,0-1,1 1,0-1,0 0,0 0,0-1,1 1,0-1,0 0,0 0,1-1,-1 1,1-1,-1 0,1-1,0 1,0-1,1-1,4 2,22 3,1-1,-1-2,1-1,-1-2,30-4,-5 2,-27 1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4:08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94,'-23'123,"14"-61,0-19,3 0,1 1,3-1,1 1,2 0,7 41,10 37,-18-120,0 1,1 0,-1-1,1 1,0-1,0 1,0-1,0 1,0-1,0 1,1-1,-1 0,1 0,-1 0,1 0,0 0,0 0,0 0,0-1,0 1,0-1,1 1,-1-1,0 0,1 0,-1 0,1 0,-1-1,1 1,-1 0,1-1,0 0,-1 0,1 0,0 0,-1 0,1 0,0-1,-1 1,1-1,-1 0,1 0,-1 1,1-2,-1 1,0 0,1 0,-1-1,0 0,0 1,0-1,0 0,11-10,0 0,-1-1,0 0,-1 0,0-2,-2 1,1-1,-2-1,0 1,0-3,10-17,42-82,-6-2,24-80,-43 72,-34 127,0-1,-1 1,1-1,-1 1,1-1,-1 0,1 1,-1-1,0 0,1 0,-1 1,0-1,1 0,-1 0,0 1,0-1,0 0,0 0,0 0,0 0,0 1,0-1,0 0,0 0,0 0,0 1,-1-1,1 0,0 0,0 1,-1-1,1 0,-1 1,1-1,-1 0,1 1,-1-1,1 0,-1 1,1-1,-1 1,0-1,1 1,-1-1,0 1,0 0,1-1,-1 1,0 0,0 0,1-1,-1 1,0 0,0 0,0 0,1 0,-1 0,0 0,0 0,0 0,1 1,-2-1,-4 9,1-1,-1 2,2-1,-1 1,1-1,1 1,-1 0,2 0,-2 10,-5 14,-2 16,2 1,3 0,1 1,3 0,2-1,3 3,-2 11,-2-54,0-1,1 1,1 0,0 0,0 0,1 0,0 0,1-1,0 1,1-1,0 0,0 0,1 0,1-1,-1 0,2 0,-1 0,1 0,0-1,1-1,3 3,9-3,-2-7</inkml:trace>
  <inkml:trace contextRef="#ctx0" brushRef="#br0" timeOffset="970.203">874 686,'-5'-3,"0"0,-1 0,0 1,0 0,0 0,0 0,0 0,0 1,0 0,0 1,-1-1,1 1,0 0,0 1,-1-1,1 1,0 0,0 1,0 0,0 0,0 0,0 1,1-1,-1 1,1 1,0-1,0 1,0 0,0 0,0 0,1 1,0 0,-3 3,1 1,1-4,0 0,1 1,0 0,0 0,0 0,0 0,1 1,0 0,1-1,-1 1,1 0,1 0,-1 0,1 0,1 1,-1-1,1 2,0-8,1 1,-1-1,1 0,-1 0,1 0,-1 0,1 0,-1 1,1-1,0 0,0-1,0 1,0 0,0 0,-1 0,1 0,1-1,-1 1,0 0,0-1,0 1,0-1,0 1,0-1,1 0,-1 0,0 1,0-1,1 0,-1 0,0 0,0 0,1 0,-1 0,0-1,0 1,1 0,-1-1,0 1,0-1,0 1,1-1,52-30,-45 25,141-132,-126 118,-16 38,-56 156,25 43,1-78,22-128,0-1,-1 1,0-1,-1 0,0 0,0 1,-1-1,0-1,-1 1,0 0,-1-1,0 0,0 0,-1 0,0-1,0 0,-3 2,7-9,1 0,0 0,-1 0,1 0,-1-1,1 1,-1 0,0-1,1 0,-1 1,1-1,-1 0,0 0,1 0,-1 0,0 0,1 0,-1 0,0-1,1 1,-1 0,0-1,1 0,-1 1,1-1,-1 0,1 0,0 0,-1 0,1 0,0 0,0 0,-1 0,1 0,0-1,0 1,0 0,0-1,1 1,-1-1,0 1,1-1,-22-69,43-73,-16 120</inkml:trace>
  <inkml:trace contextRef="#ctx0" brushRef="#br0" timeOffset="1349.812">1101 715,'-5'29,"-2"14,1-5,1-14,6-11,4-12,4-11,2-9,3-6,0-4,2 4,-2 1,2-1,2 5,-1 5</inkml:trace>
  <inkml:trace contextRef="#ctx0" brushRef="#br0" timeOffset="1747.658">1523 630,'-18'9,"0"1,0 0,1 2,1 0,0 0,0 2,2 0,-1 1,-6 10,5 15,16-39,1 0,-1-1,0 1,1 0,-1-1,1 1,-1 0,1-1,-1 1,1 0,0-1,-1 1,1-1,0 1,-1-1,1 1,0-1,0 0,-1 1,1-1,0 0,0 0,0 1,-1-1,1 0,0 0,0 0,0 0,0 0,-1 0,1 0,0 0,0-1,0 1,0 0,-1 0,1-1,0 1,0-1,-1 1,1 0,0-1,-1 1,1-1,0 0,147-98,-146 99,-1 0,1 0,0-1,0 2,0-1,0 0,0 0,0 0,0 1,0-1,-1 1,1 0,0 0,0-1,-1 1,1 0,0 0,-1 0,1 1,-1-1,1 0,-1 1,0-1,1 1,-1-1,0 1,0-1,0 1,0 0,-1 0,1-1,0 1,-1 0,1 0,-1 0,0 0,1 0,-1 0,0-1,0 1,0 0,-1 0,1 1,8 21,3-5</inkml:trace>
  <inkml:trace contextRef="#ctx0" brushRef="#br0" timeOffset="2102.143">1721 573,'29'87,"-27"-76,1 1,0 0,1-1,0 0,0 0,1 0,1-1,0 1,0-1,1-1,1 1,2 2,-9-10,1-1,-1 0,0 1,1-1,-1 0,1 0,0 0,-1 0,1 0,0 0,0-1,-1 1,1 0,0-1,0 0,0 1,0-1,0 0,0 0,0 0,-1 0,1 0,0 0,0-1,0 1,0-1,0 1,-1-1,1 0,0 0,0 0,-1 1,1-2,-1 1,1 0,-1 0,1 0,-1-1,0 1,1-1,-1 1,0-1,0 1,0-1,0 0,0 0,35-91,-34 88,37-108,-27 94</inkml:trace>
  <inkml:trace contextRef="#ctx0" brushRef="#br0" timeOffset="3398.705">2173 743,'107'1,"-106"-1,0-1,0 1,1 0,-1 0,0 0,0 0,0 0,0 1,0-1,0 0,0 0,0 1,1-1,-1 1,0-1,0 1,0-1,-1 1,1 0,0-1,0 1,0 0,0 0,-1-1,1 1,0 0,-1 0,1 0,0 0,-1 0,1 0,-1 0,0 0,1 0,-1 0,0 1,0-1,0 0,1 0,-1 0,0 0,-1 0,1 0,0 1,0-1,0 0,-1 0,1 0,0 0,-1 0,1 0,-1 0,0 0,1 0,-1 0,0 0,-44 55,44-54,0-2,-46 60,46-59,0 1,0-1,0 1,1-1,-1 1,0-1,1 1,-1-1,1 1,0 0,0-1,-1 1,1-1,0 1,0 0,1-1,-1 1,0 0,0-1,1 1,-1-1,1 1,0-1,-1 1,1-1,0 1,0-1,0 1,0-1,0 0,0 0,0 1,0-1,0 0,1 0,-1 0,1 0,-1-1,0 1,1 0,-1-1,1 1,0 0,115 9,-98-11,7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4:40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50,'226'-18,"-44"-11,-140 27,-26 5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4:40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18,'14'0,"25"0,9 0,2 0,-2 0,-6 0,-4 0,-4-5,-3-1,-7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4:41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18,'31'-5,"-6"0,1 2,1 0,-1 2,0 0,25 4,-52-3,1 0,0 0,-1 0,1 1,-1-1,1 0,0 0,-1 0,1 0,0 1,0-1,-1 0,1 0,0 1,-1-1,1 0,0 1,0-1,0 0,-1 1,1-1,0 0,0 1,0-1,0 0,0 1,-1-1,1 0,0 1,0-1,0 1,0-1,0 0,0 1,0-1,0 0,1 1,-1-1,0 1,0-1,0 0,0 1,0-1,1 0,-1 1,0-1,0 0,0 0,1 1,-1-1,0 0,1 1,-1-1,0 0,0 0,1 0,-38 15,-123-2,349-14,-329 27,79-6,81-15,-3-10,0-1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4:42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1,'-31'23,"1"2,0 1,3 1,0 2,1 1,2 0,-14 25,27-30,0 1,2 1,0 0,2 0,1 0,2 1,0 0,2 0,1 0,1 0,1 0,2 0,4 20,-4-11,2 0,1 0,2 0,1-1,2 0,2-1,1 0,2-1,1-1,1 0,2-1,4 2,-21-29,2 2,-1 1,1-1,0 0,1 0,0-1,0 0,0 0,1 0,-1-1,1 0,1 0,-1 0,1-1,0-1,0 1,6 1,2-6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4:58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19,'-28'225,"28"0,46-53,-45-168,0 0,0 1,1-1,-1 0,1 0,0 0,0 0,1 0,-1 0,1-1,0 1,-1-1,2 0,-1 0,0 0,1 0,-1 0,1-1,0 1,0-1,0 0,0 0,0-1,0 1,1-1,-1 0,0 0,1 0,-1-1,1 0,-1 0,1 0,-1 0,0 0,3-2,12-4,-1-2,0 0,0-2,-1 0,0 0,-1-2,0 0,0-1,-2 0,0-1,0-1,-1 0,-1-1,-1 0,9-16,-10 18,9-11,-1-1,-2 0,0-2,-2 1,-1-2,-1 0,-2 0,3-13,-4 4,13-116,-39 114,16 39,1 1,-1-1,1 1,-1 0,0-1,1 1,-1-1,0 1,1 0,-1 0,0-1,0 1,1 0,-1 0,0 0,0 0,1 0,-1 0,0 0,0 0,1 0,-1 0,0 0,0 1,1-1,-1 0,0 0,1 1,-1-1,0 0,1 1,-1-1,0 1,1-1,-1 1,1-1,-1 1,1-1,-1 1,1 0,0-1,-1 1,1 0,0-1,-1 1,1 0,0-1,0 1,-1 0,1 0,0-1,0 1,0 0,0 0,-10 33,1 0,1 1,2 0,2 0,1 0,2 0,1 1,2 5,-2-21,18 206,-16-213,0 0,1 0,1-1,0 1,0-1,1 0,1 0,0 0,1-1,5 7,-4-11</inkml:trace>
  <inkml:trace contextRef="#ctx0" brushRef="#br0" timeOffset="1080.051">847 527,'-9'2,"0"0,0 1,0 0,1 1,-1 0,1 0,0 1,0 0,1 0,-1 1,1 0,1 0,-1 1,1 0,-5 5,10-10,-4 3,1 1,0-1,1 1,-1 0,1-1,0 2,1-1,-1 0,1 0,0 1,1-1,-1 7,1-11,1 0,0 0,0 0,0 0,0 0,0 0,0 0,0 0,1 0,-1 0,1-1,-1 1,1 0,0 0,-1 0,1-1,0 1,0 0,1-1,-1 1,0-1,0 1,1-1,-1 0,1 1,-1-1,1 0,0 0,-1 0,1 0,0 0,0-1,-1 1,1 0,0-1,0 1,0-1,0 0,0 0,0 0,0 0,0 0,0 0,1-1,9-2,0-1,0-1,0 0,0 0,-1-1,0-1,-1 0,1 0,-1-1,-1-1,1 0,-2 0,1 0,-1-1,0 0,-1-1,-1 0,1 0,-2 0,4-10,-1 8,26-28,-37 78,-7 299,11-217,0-107,-2 0,1 0,-1-1,-1 1,0 0,0-1,-2 0,1 1,-1-1,-1-1,0 1,0-1,-1 1,-6 6,11-16,1 0,-1 0,0 0,1 0,-1 0,0 0,0 0,0-1,0 1,0 0,0 0,0-1,0 1,0-1,0 1,0-1,0 0,0 1,0-1,0 0,-1 0,1 1,0-1,0 0,0 0,0 0,-1-1,1 1,0 0,0 0,0-1,0 1,0 0,-1-1,1 0,0 1,0-1,0 1,0-1,0 0,1 0,-1 1,0-1,0 0,0 0,1 0,-1-1,-16-55,16 43,1 1,1-1,0 1,0-1,1 1,1-1,0 1,1 0,1 1,4-10,1 1</inkml:trace>
  <inkml:trace contextRef="#ctx0" brushRef="#br0" timeOffset="1524.947">1157 584,'20'202,"-19"-202,-1 0,1 1,-1-1,0 1,1-1,-1 0,0 1,1-1,-1 1,0 0,0-1,0 1,1-1,-1 1,0-1,0 1,0-1,0 1,0-1,0 1,0 0,0-1,0 1,0-1,-1 1,1-1,0 1,0-1,0 1,-1-1,1 1,0-1,0 1,-1-1,1 1,-1-1,1 1,0-1,-1 0,1 1,-1-1,1 0,-1 1,1-1,-1 0,1 0,-1 1,1-1,-1 0,1 0,-1 0,1 0,-1 0,0 0,1 0,-1 0,1 0,-1 0,1 0,-1 0,1 0,-1 0,0-11,0 0,1-1,0 1,1 0,0 0,1 0,0 0,1 1,0-1,1 1,1-4,5-12,2 1,1 0,1 1,0 0,2 2,1-1,9-7,-16 21,-2 4</inkml:trace>
  <inkml:trace contextRef="#ctx0" brushRef="#br0" timeOffset="1963.643">1440 470,'-113'147,"89"-90,24-56,-1 0,0 0,1 0,0 1,-1-1,1 0,0 0,0 0,-1 0,1 1,0-1,0 0,0 0,0 0,1 1,-1-1,0 0,0 0,1 0,-1 0,1 0,-1 0,1 0,-1 1,1-1,0-1,-1 1,1 0,0 0,0 0,0 0,0 0,0-1,0 1,0 0,0-1,0 1,0-1,0 1,0-1,0 0,0 1,1-1,-1 0,0 0,0 0,1 0,4-2,0 0,1-1,-1 0,-1 0,1-1,0 1,-1-1,0-1,0 1,0-1,0 1,-1-1,0-1,0 1,0-1,-1 1,0-1,0 0,0 0,-1-1,1 1,-2 0,1-3,5-5,41-73,-56 141,4-28,1-2</inkml:trace>
  <inkml:trace contextRef="#ctx0" brushRef="#br0" timeOffset="2347.247">1637 414,'0'8,"-1"13,1 0,0 0,1 0,2 0,0 0,1 0,1-1,1 1,1-1,5 9,-12-28,0 0,1 1,-1-1,1 0,0 0,-1 1,1-1,0 0,0 0,0 0,0 0,0 0,0 0,0 0,0-1,0 1,0 0,0-1,0 1,1 0,-1-1,0 1,0-1,1 0,-1 1,0-1,1 0,-1 0,1 0,-1 0,0 0,1 0,-1 0,0-1,1 1,-1 0,0-1,0 1,1-1,-1 1,0-1,0 0,0 1,0-1,0 0,0 0,0 0,0 0,0 0,1-1,35-61,1-75,-32 117,0 4</inkml:trace>
  <inkml:trace contextRef="#ctx0" brushRef="#br0" timeOffset="3413.902">1497 584,'14'0,"0"0,-2 4,-4 7,2 2,0 3,-3 3,-2 4,3-2,0 0,-1-4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5:03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48,'29'-10,"-11"3,-1 0,1 2,0 0,1 0,-1 2,1 1,0 0,15 1,-32 1,0 0,-1 0,1 0,-1 0,1 1,0-1,-1 0,1 1,-1-1,1 1,-1 0,1-1,-1 1,0 0,1 0,-1 0,0 0,0 0,0 0,1 1,-1-1,0 0,-1 0,1 1,0-1,0 1,-1-1,1 1,0-1,-1 1,1-1,-1 1,0-1,0 1,0 0,0-1,0 1,0-1,0 1,0 0,0-1,-1 1,1-1,-1 1,1-1,-1 1,1-1,-1 1,0-1,0 1,-48 70,-107 82,155-152,-1-1,0 1,0-1,1 1,-1 0,1-1,-1 1,1 0,0 0,0 0,0 0,0 0,0 0,0 0,0 0,1 1,-1-1,1 0,0 0,0 1,-1-1,2 0,-1 0,0 1,0-1,1 0,-1 0,1 1,-1-1,1 0,0 0,0 0,0 0,0 0,0 0,1 0,-1 0,1-1,-1 1,1 0,0-1,-1 1,1-1,0 0,0 0,0 1,0-1,0 0,0-1,1 1,113-29,-91 20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5:04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1,'28'5,"25"1,12-4,1-4,-8-1,-12 1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5:0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53 218,'0'14,"0"0,-1 0,0 0,-1 0,-1-1,0 1,-1-1,0 1,-1-1,-6 10,11-24,0 1,0 0,0-1,0 1,0-1,0 1,0 0,0-1,0 1,-1 0,1-1,0 1,0 0,0-1,-1 1,1 0,0-1,0 1,-1 0,1 0,0-1,-1 1,1 0,0 0,-1 0,1-1,0 1,-1 0,1 0,0 0,-1 0,1 0,-1 0,1 0,0 0,-1 0,1 0,-1 0,1 0,0 0,-1 0,1 0,0 0,-1 0,1 0,-1 1,1-1,0 0,-1 0,1 0,0 1,0-1,-1 0,1 0,0 1,-1-1,1 0,0 1,0-1,0 0,-1 1,1-1,0 1,-1-35,2 19,1 1,1-1,0 1,1-1,0 1,1 0,1 1,1-1,0 1,0 0,1 1,1 0,0 0,0 1,8-7,-3 8</inkml:trace>
  <inkml:trace contextRef="#ctx0" brushRef="#br0" timeOffset="378.434">363 48,'-11'4,"0"0,1 1,-1 0,1 0,0 1,0 1,1 0,0 0,0 1,0 0,1 0,1 1,-1 0,1 0,1 1,0 0,-3 6,8-14,0-1,0 1,0 0,1-1,-1 1,0 0,1 0,-1 0,1 0,0 0,0 0,0 0,0 0,0 0,0 0,0-1,0 1,1 0,-1 0,1 0,0 0,-1 0,1-1,0 1,0 0,0 0,0-1,0 1,1-1,-1 1,0-1,1 0,-1 1,1-1,-1 0,1 0,0 0,-1 0,1 0,0 0,0-1,0 1,-1-1,1 1,0-1,0 0,0 1,0-1,0 0,0 0,0-1,0 1,0 0,0-1,0 1,8-6,1 0,-1-1,-1 0,1-1,-1 0,0 0,-1-1,0 0,-1-1,0 0,0 0,-1 0,0-1,-1 0,0 0,0 0,-1-1,1-2</inkml:trace>
  <inkml:trace contextRef="#ctx0" brushRef="#br0" timeOffset="815.541">475 19,'0'1,"1"-1,-1 0,0 0,1 1,-1-1,0 0,1 0,-1 0,1 1,-1-1,0 0,1 0,-1 0,1 0,-1 0,1 0,-1 0,0 0,1 0,-1 0,1 0,-1 0,1 0,-1 0,0 0,1-1,-1 1,1 0,-1 0,0 0,1-1,-1 1,0 0,1 0,-1-1,0 1,1 0,-1-1,0 1,0 0,0-1,1 1,-1 0,0-1,0 1,0-1,0 1,1 0,-1-1,0 1,0-1,0 1,0-1,0 1,0 0,0-1,21 36,50 136,-70-170,-1 1,1 0,0 0,-1 0,1 0,0 0,0-1,0 1,0 0,0-1,1 1,-1-1,0 1,1-1,-1 1,1-1,0 0,-1 0,1 0,0 0,0 0,-1 0,1-1,0 1,0 0,0-1,0 0,0 1,0-1,0 0,0 0,0 0,0 0,0 0,0-1,0 1,0-1,0 1,0-1,-1 0,1 1,0-1,0 0,0 0,-1-1,1 1,-1 0,2-1,93-161,-47 99,-34 50</inkml:trace>
  <inkml:trace contextRef="#ctx0" brushRef="#br0" timeOffset="1470.507">1068 105,'-9'24,"-4"22,1 8,2 0,3-5,2-5,3-6,1-9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5:04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208 151,'-20'18,"0"2,2 0,1 0,0 2,1 0,2 1,0 0,2 1,0 1,2 0,1 0,-4 15,9-20,0-1,1 1,0 0,2 0,1 0,0-1,1 1,1 0,1 0,3 6,-4-17,1 1,0-1,0 0,1 1,1-2,-1 1,1 0,1-1,0 0,0 0,0-1,1 0,0 0,0 0,1-1,0 0,0-1,1 1,-1-2,1 1,4 1,-1-5,0 0,0-1,0 0,-1-1,1 0,0-1,0 0,-1-1,1 0,-1 0,0-2,0 1,-1-2,1 1,-1-1,0-1,0 0,-1 0,0-1,-1 0,1 0,-1-1,4-7,30-35,-3-2,-2-1,27-55,-48 83,6-13,-1-1,-2 0,-1-2,-3 0,-1-1,-2 0,4-36,-15 74,0 2,0 0,-1-1,1 1,-1 0,1 0,-1 0,0 0,0-1,0 1,-1 0,1 0,-1 0,0 0,0 0,0 0,0 0,0 0,-1 0,1 0,-1 1,0-1,0 0,0 3,0 0,0 0,0 0,0 1,0-1,-1 1,1-1,0 1,0 0,0-1,1 1,-1 0,0 1,0-1,0 0,1 0,-1 1,0-1,1 1,0-1,-1 1,1 0,0-1,-1 3,-3 1,-13 20,0 0,2 2,0 0,2 1,1 0,2 1,0 0,2 1,2 0,-1 7,-1 5,2 2,1-1,3 1,1-1,2 1,3 2,-2-30,1 0,1 0,1-1,0 1,1-1,0 0,7 11,-11-22,1 1,0-1,1 0,-1-1,1 1,-1 0,1-1,0 0,1 1,-1-1,0 0,1-1,0 1,-1-1,1 1,0-1,1 0,-1-1,0 1,0-1,1 0,-1 0,1 0,-1 0,1-1,-1 0,1 0,-1 0,1 0,17-5</inkml:trace>
  <inkml:trace contextRef="#ctx0" brushRef="#br0" timeOffset="300.105">885 772,'5'0,"1"0</inkml:trace>
  <inkml:trace contextRef="#ctx0" brushRef="#br0" timeOffset="863.47">1054 631,'-68'15,"-104"36,170-50,0 0,-1 0,1 0,0 1,0-1,0 1,0-1,0 1,0 0,0-1,1 1,-1 0,1 0,-1 0,1 0,0 1,0-1,0 0,0 1,0-1,0 0,0 1,1-1,0 1,-1-1,1 1,0-1,0 1,0-1,0 1,1-1,-1 1,1-1,0 1,-1-1,1 0,1 3,1 0,0 0,0 0,0 0,0 0,1-1,0 0,0 1,0-1,0 0,1-1,0 1,0-1,0 0,0 0,0-1,1 1,2-1,0-1,0 0,0-1,0 0,0 0,0-1,0 1,0-2,0 1,0-1,0-1,-1 1,1-1,-1-1,0 1,0-1,0 0,0-1,0 0,-1 0,0 0,0-1,-1 0,0 0,1 0,-2-1,1 1,-1-1,2-4,36-48,-30 87,-13 16,-1 0,-2 0,-2-1,-10 36,-12 98,24-133,-1 0,-3 0,-2-1,-1 0,-2-1,-3 0,0-1,-22 35,38-75,0 1,0-1,0 0,0 0,0 0,-1 1,1-1,0 0,-1 0,1 0,-1 0,1 0,-1 0,1 0,-1 0,0 0,1 0,-1 0,0 0,0 0,0 0,0-1,0 1,0 0,0-1,0 1,0 0,0-1,0 0,0 1,-1-1,1 0,0 1,0-1,0 0,0 0,-1 0,1 0,0 0,0 0,0 0,-1-1,1 1,0 0,0-1,0 1,0-1,0 1,0-1,0 1,0-1,0 0,-1 0,1-9,0 0,1 0,0 1,0-1,1 0,0 0,1 0,0 1,1-1,0 0,0 1,1 0,0 0,6-19,11-31,-11 34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1,'26'10,"1"-1,0-1,1-1,0-1,0-2,21 1,-38-4,16 3,1-1,0-1,0-2,0-1,0-1,-1-2,12-2,87-30,-119 35,-8 4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5:09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1,'5'2,"0"-1,-1 1,1 1,-1-1,0 1,1-1,-1 1,0 1,-1-1,1 0,0 1,-1 0,0 0,0 0,0 0,0 0,-1 1,0-1,0 1,1 3,0-4,11 27,-2 1,-1 1,-1-1,-2 2,-2-1,3 31,-5-35,6 46,-3 0,-3 1,-4 0,-3-1,-4 1,-4 8,6-51,-3 0,0 0,-2-1,-1 0,-2-1,-1 0,-2-1,-1-1,-1 0,-14 16,-37 14,52-52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5:15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84,'0'-1,"-1"1,1 0,0-1,-1 1,1-1,0 1,-1-1,1 1,0-1,0 1,0-1,-1 0,1 1,0-1,0 1,0-1,0 1,0-1,0 0,0 1,0-1,0 1,0-1,0 1,1-1,-1 1,0-1,0 1,0-1,1 0,-1 1,0 0,1-1,-1 1,0-1,1 1,-1-1,1 1,-1 0,1-1,-1 1,1 0,-1-1,1 1,-1 0,1 0,-1 0,1-1,-1 1,1 0,-1 0,1 0,0 0,-1 0,1 0,-1 0,1 0,-1 0,2 0,38-5,-39 5,172-27,-125 15,-40 8,0 1,1 1,0 0,-1 0,1 1,0 0,0 0,0 1,0 0,0 1,0 0,1 0,3 20,-18-9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5:15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0,'39'0,"27"0,6 0,-3 0,-14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5:16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31,'-45'-10,"-1"2,-1 2,1 2,-13 2,58 2,1 1,0 0,0-1,0 1,-1-1,1 1,0-1,0 1,0 0,0-1,0 1,0-1,0 1,0 0,0-1,0 1,0-1,1 1,-1-1,0 1,0 0,1-1,-1 1,0-1,1 1,-1-1,0 0,1 1,-1-1,1 1,-1-1,0 1,1-1,-1 0,1 0,0 1,-1-1,1 0,-1 0,1 1,-1-1,1 0,-1 0,1 0,0 0,-1 0,1 0,-1 0,1 0,0 0,-1 0,1 0,-1 0,1 0,0-1,-1 1,1 0,-1 0,1-1,173 14,-163-13,-244-1,220 1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5:1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71,'-148'142,"-99"71,106-105,140-107,0-1,0 1,0-1,1 1,-1 0,0-1,0 1,1-1,-1 1,1 0,-1 0,0-1,1 1,-1 0,1 0,0 0,-1 0,1 0,0 0,-1-1,1 1,0 0,0 0,0 0,0 0,0 0,0 0,0 0,0 0,0 0,1 0,-1 0,0 0,0 0,1-1,-1 1,1 0,-1 0,1 0,-1-1,1 1,0 0,-1 0,1-1,0 1,42 20,-43-21,25 6,0-1,0-1,0-1,0-1,1-2,-1 0,12-3,23 1,-47 2,-1 0,0 1,1 0,-1 1,0 0,1 1,-1 0,-1 1,3 1,-12-4,0 0,0 0,1-1,-1 1,0-1,0 0,1 1,-1-1,1 0,-1-1,0 1,1 0,-1-1,0 1,0-1,1 0,-1 1,0-1,0 0,0-1,0 1,0 0,0 0,0-1,0 1,-1-1,1 0,-1 1,1-1,-1 0,1 0,-1 0,0 0,0 0,0 0,0-1,0 1,-1-1,26-91,-26 70,0 0,-2-1,-1 1,0 0,-2 1,-1-1,-1 1,-1 0,-1 1,0-1,-6-6,-20-55,23 56,-7-54,23 66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5:2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0 129,'2'14,"4"22,-2-1,-1 1,-2 0,-3 30,-5-51,3-42,5 9,1 0,1 1,1 0,0 0,2 0,-1 0,2 1,0 0,1 0,1 0,1 1,0 1,0 0,1 0,9-7,8 3,-17 17</inkml:trace>
  <inkml:trace contextRef="#ctx0" brushRef="#br0" timeOffset="461.847">451 100,'-6'0,"0"-1,-1 1,1 0,-1 0,1 1,-1 0,1 0,0 1,0 0,-1 0,1 0,0 0,1 1,-1 0,0 1,1-1,0 1,0 0,0 0,0 1,1-1,-3 4,-3 1,1 0,1 1,0 0,0 0,1 0,0 1,0 0,2 1,-1-1,-2 12,7-21,0 0,1 1,0-1,-1 0,1 0,0 1,0-1,1 0,-1 1,0-1,1 0,-1 0,1 1,0-1,-1 0,1 0,0 0,1 0,-1 0,0 0,0 0,1 0,-1-1,1 1,0-1,-1 1,1-1,0 1,0-1,0 0,0 0,0 0,0 0,0 0,1 0,-1-1,0 1,0-1,1 1,-1-1,0 0,0 0,1 0,-1 0,0-1,1 1,-1 0,0-1,0 0,0 1,1-1,-1 0,0 0,0 0,0-1,0 1,1-2,114-111,-60 49,23-4,-79 70,0 0,-1 0,1 0,-1 0,1 0,-1 0,1 1,-1-1,0 0,0 0,1 0,-1 0,0 1,0-1,0 0,0 0,0 0,-1 1,1-1,0 0,0 0,-1 0,1 0,-1 0,1 0,-1 0,1 0,-1 0,0 0,0 0,1 0,-2 1,-22 61,19-41</inkml:trace>
  <inkml:trace contextRef="#ctx0" brushRef="#br0" timeOffset="881.834">734 100,'0'1,"0"-1,0 0,0 0,0 0,-1 1,1-1,0 0,0 0,0 0,-1 1,1-1,0 0,0 0,0 0,-1 0,1 0,0 0,0 1,-1-1,1 0,0 0,0 0,-1 0,1 0,0 0,0 0,-1 0,1 0,0 0,0 0,-1 0,1 0,0 0,0-1,-1 1,1 0,0 0,13 28,-12-27,63 164,-64-163,0-1,0 1,0-1,1 1,-1-1,1 1,-1-1,1 1,-1-1,1 1,0-1,0 0,0 1,0-1,0 0,0 0,0 0,0 0,1 0,-1 0,0 0,0 0,1 0,-1 0,1-1,-1 1,1-1,-1 1,1-1,-1 0,1 1,-1-1,1 0,0 0,-1 0,1 0,-1 0,1 0,-1-1,1 1,0-1,-1 1,1-1,-1 1,0-1,1 0,-1 1,0-1,1 0,0-1,72-120,11-52,-57 150,-18 21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5:2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116 122,'-54'98,"42"-67,3-12,1 1,1 0,0 0,2 1,0 0,2 0,0 0,1 0,1 1,2 14,-1-31,1 0,0 0,0 0,0-1,0 1,1 0,0-1,0 0,0 1,1-1,-1 0,1 0,0 0,0 0,0-1,1 1,-1-1,1 0,0 0,0 0,0 0,0-1,0 0,1 1,-1-2,1 1,0 0,-1-1,1 0,0 0,0-1,-1 1,1-1,0 0,0 0,0 0,0-1,0 0,-1 0,1 0,0-1,-1 1,1-1,-1 0,1 0,9-7,0 0,-1-1,0-1,0 0,-1-1,-1 0,0 0,-1-1,0-1,-1 0,0 0,-1-1,27-38,-6 12,-4 10,-2-1,-2-1,-1-1,-2-1,-1 0,12-36,-29 71,1-3,0 0,0 0,0 0,0-1,0 1,-1 0,1 0,-1-1,0 1,0 0,0 0,-1-1,1 1,-1 0,1 0,-1-1,0 1,-2-2,1 5,0 0,0 1,0-1,0 1,0-1,-1 1,1 0,0 0,1 0,-1 0,0 0,0 0,0 1,1-1,-1 1,1-1,-1 1,1-1,-1 1,1 0,0 0,0 0,-1 1,1-2,-18 28,0 1,3 0,0 1,2 1,1 0,1 1,2 0,2 1,1 0,-1 22,6-45,1-1,1 1,0 0,0-1,1 1,0-1,1 1,0-1,1 0,0 1,1-1,0-1,0 1,1-1,0 1,1-1,0-1,0 1,1-1,0 0,1-1,-1 1,1-1,1-1,5 4,8-2</inkml:trace>
  <inkml:trace contextRef="#ctx0" brushRef="#br0" timeOffset="732.766">878 489,'-15'1,"0"0,0 2,0 0,0 1,0 0,1 1,-1 0,1 2,1 0,-1 0,1 1,0 1,1 0,0 0,1 1,0 1,0 0,-8 12,18-21,-1 0,1 0,0 0,0 0,0 0,0 0,0 0,1 1,-1-1,0 0,1 1,0-1,0 0,-1 1,2-1,-1 0,0 1,0-1,1 1,-1-1,1 0,0 0,-1 1,1-1,0 0,0 0,1 0,-1 0,0 0,1 0,-1 0,1-1,0 1,-1 0,1-1,0 1,0-1,0 0,0 0,0 0,1 0,-1 0,0 0,0 0,1-1,-1 1,0-1,1 1,-1-1,0 0,1 0,-1 0,0 0,1-1,-1 1,0-1,1 0,19-6,-1-1,0-1,-1-1,0-1,-1-1,0-1,-1 0,0-1,-1-1,3-4,-13 13,84-80,-91 87,1-1,0 0,-1 1,1-1,-1 0,1 1,-1-1,1 1,-1-1,1 1,-1-1,1 1,-1-1,1 1,-1 0,0-1,1 1,-1-1,0 1,0 0,1-1,-1 1,0 0,0 0,0-1,0 1,0 0,0-1,0 1,0 0,0-1,0 1,-1 0,1-1,0 1,0 0,-1-1,1 1,0 0,-1-1,1 1,0-1,-1 1,1-1,-1 1,-10 48,2 1,3-1,2 1,1 0,5 42,-2-61,-24 138,23-156,1 0,-2 0,0 0,0 0,-1-1,-1 1,0-1,0 0,-1 0,-1 0,0 0,-1-1,0 0,-1-1,-8 10,15-20,0 1,0 0,0 0,-1-1,1 1,0-1,0 1,-1-1,1 1,0-1,-1 0,1 0,-1 0,1 0,0 0,-1 0,1 0,0 0,-1 0,1-1,0 1,-1 0,1-1,0 1,-1-1,1 0,0 1,0-1,0 0,0 0,0 0,0 0,0 1,0-2,0 1,0 0,0 0,1 0,-1 0,0 0,1-1,-1 1,1 0,-1-1,1 1,0 0,-1-1,-15-65,17 43,2 1,1 0,1 0,1 0,0 0,7-12,16-21,-13 32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27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1,'11'230,"13"-77,44 199,-22-249,-45-101,1 0,-1 0,1 0,-1-1,1 1,0 0,0 0,0-1,0 0,0 1,0-1,0 0,0 0,1 0,-1 0,0 0,1 0,-1-1,1 1,-1-1,1 0,-1 0,1 0,-1 0,0 0,1 0,-1-1,1 1,-1-1,1 1,-1-1,0 0,0 0,1 0,-1 0,0-1,0 1,0-1,0 1,0-1,-1 0,2 0,13-17,-1 1,0-2,-2 0,0-1,-2 0,0 0,-1-2,-1 1,-2-1,0 0,-1-2,-6 25,7-22,13-36,-3 0,-3-1,-2-1,-2-10,18 319,-23-227,0 1,1-1,2-1,0 1,1-1,1-1,1 0,1 0,3 3,-12-20,0-1,0 1,0 0,1-1,-1 0,1 1,-1-1,1-1,0 1,0-1,-1 1,1-1,0 0,0 0,1-1,-1 1,0-1,0 0,0 0,0 0,0-1,0 1,0-1,0 0,0 0,0-1,0 1,0-1,-1 0,1 0,0 0,-1 0,0-1,0 1,1-1,-2 0,1 0,0 0,0 0,-1 0,0-1,0 1,0-1,0 0,0 0,-1 1,1-1,0-4,15-34,-2-1,-2 0,-1-1,5-44,-4 20,44-223,-57 284,1 8</inkml:trace>
  <inkml:trace contextRef="#ctx0" brushRef="#br0" timeOffset="654.002">1074 594,'-15'10,"1"0,0 2,1 0,0 0,0 1,2 1,0 0,0 0,1 1,1 0,1 1,-2 5,8-19,1 0,0 0,0 0,0 0,0 0,0 0,0 0,0 0,1 0,-1 0,1 0,0 1,-1-1,1 0,0 0,0 1,1-1,-1 0,0 0,1 0,-1 1,1-1,0 0,-1 0,1 0,0 0,1 0,-1 0,0 0,0-1,1 1,-1 0,1-1,-1 1,1-1,0 1,0-1,0 0,0 0,-1 0,2 0,-1 0,0 0,0 0,0-1,0 1,0-1,1 0,-1 1,0-1,0 0,0 0,1-1,-1 1,0 0,1-1,8-6,0 0,-1-1,0-1,-1 1,1-1,-2-1,1 0,-2 0,1-1,-1 0,-1 0,0 0,-1-1,1-2,-6 13,52-111,-41 138,-13 402,2-382,2-4,-2-1,-2 0,-2 1,-2-1,-1-1,-3 1,5-22,3-8,-1 0,0-1,-1 1,0-1,0 0,-1 0,-1-1,1 0,-1 0,-1 0,0 0,-1 0,8-8,-1-1,0 1,1 0,-1-1,0 1,1-1,-1 1,0-1,0 1,0-1,1 1,-1-1,0 0,0 1,0-1,0 0,0 0,0 0,1 1,-1-1,0 0,0 0,0 0,0-1,0 1,0 0,0 0,0 0,1-1,-1 1,0 0,0-1,0 1,0-1,1 1,-1-1,0 0,1 1,-1-1,0 1,1-1,-1 0,1 0,-1 1,1-1,-1 0,1 0,-1 0,1 0,0 1,0-1,-1 0,1-1,-8-50,8 52,-1-32,2 1,1-1,2 1,1 0,1 0,1 0,2 1,9-19,-5 19</inkml:trace>
  <inkml:trace contextRef="#ctx0" brushRef="#br0" timeOffset="4101.412">1412 735,'-3'11,"0"0,0 1,1-1,1 1,0-1,0 1,2 0,-1 0,1-1,1 1,2 8,-4-17,6-59,-3 31,0-1,1 0,2 1,1 0,0 0,2 1,1 0,8-13,-18 36,0-1,0 1,0-1,1 1,-1 0,1-1,-1 1,1 0,-1-1,1 1,0 0,-1-1,1 1,0 0,0 0,0 0,0 0,0 0,0 0,1 0,-1 0,0 1,0-1,1 0,-1 1,0-1,1 1,-1-1,0 1,1 0,-1-1,1 1,-1 0,1 0,-1 0,0 0,1 0,-1 0,1 1,-1-1,1 0,-1 1,1 0,9 7</inkml:trace>
  <inkml:trace contextRef="#ctx0" brushRef="#br0" timeOffset="11439.336">1892 594,'-13'0,"1"2,-1 0,0 0,1 1,0 0,0 1,0 1,0 0,1 0,-1 1,1 1,1 0,-1 0,1 1,1 1,-1-1,2 1,-1 1,1 0,0 0,0 2,7-10,-1-1,0 1,1 0,-1 0,1 1,-1-1,1 0,0 0,0 1,0-1,0 0,1 1,-1-1,1 1,-1-1,1 1,0-1,0 1,0-1,0 1,1 0,-1-1,0 1,1-1,0 0,0 1,0-1,0 0,0 1,0-1,0 0,1 0,-1 0,1 0,0 0,-1 0,1 0,0-1,0 1,0-1,0 1,1-1,-1 0,0 0,0 0,1 0,-1 0,1 0,-1-1,1 1,-1-1,1 0,-1 1,1-1,-1 0,1-1,-1 1,1 0,-1-1,1 0,-1 1,1-1,14-7,-1 0,0-1,0-1,-1 0,0-1,-1-1,-1 0,1-1,-2 0,0-1,-1 0,0-1,6-12,-17 26,0 1,0-1,0 0,0 0,0 0,1 0,-1 1,0-1,1 0,-1 0,0 1,1-1,-1 0,1 1,-1-1,1 0,0 1,-1-1,1 1,-1-1,1 1,0-1,0 1,-1-1,1 1,0 0,0-1,-1 1,1 0,0 0,0-1,0 1,0 0,-1 0,1 0,0 0,0 0,0 0,0 0,-1 1,1-1,0 0,0 0,0 1,-1-1,1 0,0 1,0-1,-1 1,1-1,0 1,-1-1,1 1,-1-1,1 1,-1 0,1-1,-1 1,1 0,-1 0,1-1,-1 1,0 0,1 0,-1 0,0-1,0 1,0 0,0 0,0 0,40 121,-28-108</inkml:trace>
  <inkml:trace contextRef="#ctx0" brushRef="#br0" timeOffset="11801.451">2231 481,'2'26,"0"-1,2 1,1 0,0-1,2 0,2-1,0 1,1-1,1-1,10 15,-21-37,0 1,0-1,1 1,-1-1,0 0,1 1,0-1,-1 1,1-1,0 0,-1 0,1 1,0-1,0 0,0 0,0 0,0 0,0 0,0 0,1 0,-1 0,0 0,0-1,1 1,-1 0,0-1,1 1,-1-1,1 0,-1 1,1-1,-1 0,1 0,-1 0,1 0,-1 0,1 0,-1-1,1 1,-1 0,0-1,1 1,-1-1,1 1,-1-1,0 0,0 1,1-1,-1 0,0 0,0 0,0 0,0 0,0 0,0 0,0-1,0 1,0 0,-1-1,1 1,-1 0,1-1,41-123,40-50,-68 153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0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12,'33'5,"26"-4,8-1,-3-1,-8 0,-8-1,-8 1,-5 1,-5-1,-2 1,-6-5,-7-2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1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1,'34'9,"25"-1,8-2,-3-3,-8-1,-8-1,-8-1,-10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15,'0'0,"0"-1,0 1,0-1,0 1,0-1,0 0,0 1,0-1,0 1,0-1,0 1,0-1,0 1,-1-1,1 1,0-1,0 1,-1 0,1-1,0 1,-1-1,1 1,0 0,-1-1,1 1,-1 0,1-1,-1 1,1 0,-1 0,1-1,-1 1,1 0,-1 0,1 0,-1 0,1 0,-1 0,1 0,-1-1,1 2,-1-1,1 0,-1 0,1 0,-1 0,1 0,-1 0,1 0,-1 1,1-1,-1 0,1 0,-1 1,1-1,0 0,-1 1,1-1,-1 0,1 1,0-1,-1 1,1-1,0 1,0-1,-1 1,1-1,0 1,0-1,0 1,-14 44,11-33,-41 275,-14 156,32-261,40-149,-2-28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0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0,'38'15,"32"4,9-1,-4-4,-10-3,-12-10,-9-4,-8-2,-5 0,-4 1,-5 1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6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40,'39'-4,"21"-8,7 0,-10 1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8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43,'-3'2,"0"0,0-1,1 1,-1 0,0 1,1-1,0 0,0 1,0-1,0 1,0 0,0-1,0 1,1 0,0 0,0 0,-1 1,2-1,-1 0,-6 20,2 0,1 0,0 0,2 0,1 0,0 1,2-1,1 1,1 0,-4-22,1 0,-1 0,1 0,0 1,0-1,0 0,0 0,0 0,1 0,-1 1,1-1,-1 0,1 0,0 0,0 0,0 0,0 0,0 0,0-1,0 1,1 0,-1 0,1-1,-1 1,1-1,0 0,-1 1,1-1,0 0,0 0,0 0,0 0,0 0,0-1,0 1,0 0,0-1,1 0,-1 1,0-1,0 0,0 0,1 0,-1-1,0 1,0 0,0-1,0 0,0 1,0-1,0 0,0 0,0 0,0 0,0 0,0-1,-1 1,2-1,15-16,-1-1,0-1,-1-1,-2 0,0-1,-1 0,-1-1,-1-1,-1 0,-1 0,-1-1,3-19,8-24,-25 92,0 1,2-1,1 1,0 0,2 0,1 0,3 19,-2 8,29 229,-19-190,-4-51,-3 0,0 0,-3 0,-2 0,-1 0,-4 22,1-33,-2-1,0 0,-1-1,-2 1,-1-2,-1 1,-2-2,0 0,-1 0,-19 20,-26-3,59-41,-1-1,1 0,-1 1,0-1,1 0,-1 0,1 0,-1 0,0 0,1-1,-1 1,1 0,-1-1,0 1,1-1,0 1,-1-1,1 0,-1 0,1 0,0 0,-1 0,1 0,0 0,0 0,0 0,0 0,0-1,0 1,0 0,0-1,1 1,-1-1,0 1,1-1,-1 1,1-1,0 1,-1-1,1 0,0 1,0-1,0 1,-2-30,1 0,2 0,0 1,3-1,0 1,2-1,1 2,1-1,2 1,1 0,7-11,80-163,-80 180,-1 6</inkml:trace>
  <inkml:trace contextRef="#ctx0" brushRef="#br0" timeOffset="450.525">543 381,'10'-5,"1"-1,0 1,1 1,-1 0,1 1,0 0,-1 1,1 0,0 1,1 0,-1 1,0 0,0 1,0 0,0 1,0 1,0-1,4 3,-15-3,1-1,-1 0,1 0,-1 1,0-1,1 1,-1-1,0 1,0-1,0 1,-1 0,1 0,0-1,0 1,-1 0,1 0,-1 0,0-1,0 1,1 0,-1 0,0 0,-1 0,1 0,0 0,0 0,-1-1,1 1,-1 0,0 0,0 0,1-1,-1 1,-1 0,-40 61,33-52,-70 93,78-103,0 0,-1 0,1 0,0 0,0 0,0 0,1 0,-1 0,0 0,0 0,0 0,1 1,-1-1,1 0,-1 1,1-1,-1 0,1 1,0-1,0 0,0 1,0-1,0 1,0-1,0 1,0-1,0 0,1 1,-1-1,0 0,1 1,0-1,-1 0,1 1,0-1,-1 0,1 0,0 0,0 0,0 0,0 0,0 0,0 0,0 0,0 0,1-1,-1 1,0 0,0-1,2 1,12-2,1-1,-1-1,0 0,0-1,0-1,0 0,-1-1,1-1,-1 0,6-5,-7 5,17-9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7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1 481,'13'-40,"1"1,3 1,1 1,1 0,3 2,0 0,3 0,-20 28,1-3,1 0,0 1,0 0,1 0,0 1,0-1,1 2,0-1,1 1,-1 1,1 0,0 0,1 1,0 0,-9 5,-1-1,0 1,1-1,-1 1,1 0,-1 0,1-1,-1 1,1 0,-1 0,1 1,-1-1,0 0,1 0,-1 1,1-1,-1 1,0-1,1 1,-1 0,0-1,1 1,-1 0,0 0,0 0,0 0,0 0,0 0,0 0,0 0,0 1,0-1,-1 0,1 0,0 1,-1-1,1 1,-1-1,1 0,-1 1,0-1,0 1,0-1,1 1,-2 0,-7 77,5-62,0-4,2-8,0 0,-1 0,2 0,-1 0,0 0,1 0,0 0,0 0,1 0,-1 0,1 0,0 0,1 0,-1 0,3 4,-2-9,1 1,0-1,0 0,0 0,0 0,0-1,0 1,0-1,-1 1,1-1,0 0,0 0,-1 0,1-1,0 1,-1 0,0-1,1 0,-1 0,0 1,0-1,0-1,0 1,0 0,1-3,1 2,198-189,-202 191,1 0,-1-1,1 1,0 0,-1 0,1 0,0 0,-1 0,1 1,0-1,0 0,0 0,0 0,0 1,0-1,0 0,0 1,0-1,0 1,0-1,1 1,-1 0,0-1,0 1,0 0,1 0,-1 0,0 0,0 0,0 0,1 0,-1 0,0 1,0-1,0 0,0 1,1-1,-1 1,0-1,0 1,0 0,0-1,0 1,0 0,0 0,-1 0,1-1,0 1,0 0,-1 0,1 0,0 1,1 9,0 1,-1-1,0 0,-1 1,0-1,-1 0,0 1,-1-1,0 0,-1 0,-1 3,-10 70,25-43,1-29</inkml:trace>
  <inkml:trace contextRef="#ctx0" brushRef="#br0" timeOffset="585.439">1129 1,'-177'144,"171"-138,-1-1,1 1,0 0,0 0,0 0,1 1,0 0,0 0,1 0,0 1,0 0,1-1,0 1,0 0,1 1,0-1,1 0,-1 1,2-1,-1 1,1 2,3-7,0-1,0 0,1 0,-1 0,1-1,-1 1,1-1,0 0,0 0,0 0,0 0,0-1,1 1,-1-1,0 0,1-1,-1 1,0-1,1 0,-1 0,1 0,-1 0,1-1,-1 0,0 0,1 0,-1 0,0-1,0 0,0 0,1-1,6-3,0-1,-1 0,0-1,0 0,-1 0,0-1,0-1,-1 1,-1-1,1-1,1-3,43-52,-30 43,-14 13,0 1,1 0,0 0,0 1,1 0,0 1,0 0,1 1,0 0,1 0,-11 6,0-1,0 1,1 0,-1 0,0 0,0 0,1 0,-1 0,0 1,0-1,1 0,-1 1,0-1,0 0,0 1,0 0,0-1,1 1,-1 0,0-1,-1 1,1 0,0 0,0 0,0 0,0 0,-1 0,1 0,0 0,-1 0,1 0,-1 0,1 1,-1-1,1 0,-1 0,0 0,0 1,0-1,0 0,0 1,4 60,-4-53,6 304,3-249,-3 1,-2 0,-3-1,-4 1,-2 0,-2 0,-4-1,-3 2,10-51,-1 1,0-1,-1 0,-1 0,0-1,-1 0,0 0,-1-1,-1 0,0 0,-8 7,16-19,0 1,0-1,0 0,1 1,-1-1,0 0,-1 0,1 0,0 0,0-1,0 1,0 0,-1-1,1 0,0 1,-1-1,1 0,0 0,0-1,-1 1,1 0,0-1,-1 1,1-1,0 0,0 1,0-1,0 0,0-1,0 1,0 0,0 0,0-1,1 1,-1-1,0 0,1 0,-1 0,-43-80,39 58,1-1,1 0,2 0,0 0,1 0,2 0,0-1,2 1,1 0,1 1,1-1,1 1,1 0,1 1,5-10,-3 8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43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85,'-25'187,"-30"105,30-222,16-103,12 9,2 0,0 1,2-1,0 1,2 1,1-3,5-14,88-181,-96 207,71-103,-77 115,-1 0,1 0,0 0,0 0,0 0,0 0,0 1,0-1,0 0,0 0,0 1,1-1,-1 0,0 1,0 0,0-1,1 1,-1 0,0-1,1 1,-1 0,0 0,1 0,-1 0,0 0,1 0,-1 1,0-1,0 0,1 1,-1-1,0 1,0-1,0 1,1 0,-1-1,0 1,0 0,0 0,0 0,0 0,0 0,-1 0,1 0,0 0,0 0,-1 0,1 0,-1 0,1 1,-1-1,1 0,-1 0,0 1,1 0,8 77,-42 151,33-218,-1-9,0 0,1 1,-1-1,1 0,0 0,0 0,0 1,0-1,0 0,1 0,0 0,-1 0,1 0,0 0,0 0,1 0,-1 0,1 0,-1 0,1-1,0 1,0-1,1 1,0-4,0 1,-1-1,1 0,0 0,0 0,0 0,0 0,-1-1,1 1,-1-1,1 0,-1 1,1-1,-1 0,0-1,0 1,0 0,0-1,-1 1,1-1,-1 1,1-1,-1 0,0 0,0 0,2-2,61-92,5 3,33-33,-89 111,-10 11,0 1,0-1,0 1,1 0,-1 0,1 0,0 1,0-1,1 1,-1 0,1 1,-1-1,1 1,0-1,0 1,5-1,-8 5,1 0,-1 1,0-1,0 0,1 1,-2-1,1 1,0 0,0 0,-1 0,0 0,1 0,-1 0,0 0,-1 0,1 0,0 0,-1 1,0-1,0 0,0 0,0 1,0-1,-1 0,1 0,-1 0,0 0,-1 2,-25 121,20-101,0-1,2 1,1 1,0-1,2 1,1-1,2 4,-1-27,-1 0,1-1,1 1,-1 0,0-1,0 1,0-1,1 1,-1 0,1-1,-1 1,1-1,0 1,0-1,-1 0,1 1,0-1,0 0,0 0,1 1,-1-1,0 0,0 0,1 0,-1 0,0-1,1 1,0 0,10 0</inkml:trace>
  <inkml:trace contextRef="#ctx0" brushRef="#br0" timeOffset="604.345">1242 1,'-72'65,"3"3,-59 76,121-137,0-1,1 1,0 0,0 0,1 1,0-1,0 1,0 1,1-1,1 0,0 1,0 0,0 0,1 0,0 0,1 0,0 0,1 1,-1-1,2 0,0 0,0 1,0-1,1 0,2 6,-3-13,1 0,-1 0,1 0,0 0,-1 0,1-1,0 1,0 0,0-1,0 1,0-1,1 0,-1 0,0 0,0 0,1 0,-1 0,1-1,-1 1,1-1,-1 1,1-1,-1 0,1 0,-1 0,1-1,-1 1,1-1,-1 1,1-1,-1 0,1 0,-1 0,0 0,0 0,1 0,0-2,76-62,13-79,-79 118,1 1,1 0,2 1,0 1,19-19,-35 41,-1 1,1-1,-1 1,0-1,1 1,-1-1,1 1,-1 0,1-1,-1 1,1 0,0 0,-1-1,1 1,-1 0,1 0,0 0,-1 0,1 0,-1 0,1 0,0 0,-1 0,1 0,-1 0,1 0,0 0,-1 0,1 1,-1-1,1 0,0 0,-1 1,1-1,-1 0,1 1,-1-1,1 0,-1 1,0-1,1 1,-1-1,1 1,-1-1,0 1,1-1,-1 1,0-1,0 1,1 0,-1-1,0 1,0-1,0 1,0 0,0-1,0 1,0 0,0-1,0 1,0-1,0 1,0 0,-1-1,1 1,0-1,0 1,1 56,-1-49,25 387,-26-36,-1-331,-2 1,0-1,-2 0,-1 0,-2 0,0-1,-2-1,-1 0,-1 0,-1-1,-1-1,-1 0,-1-1,-1-1,-1 0,-4 1,21-20,1-1,-1 0,0 1,1-1,-1 0,0 0,0 0,-1 0,1-1,0 1,0 0,-1-1,1 0,-1 0,0 1,1-1,-1-1,0 1,1 0,-1-1,0 1,0-1,0 0,1 0,-1 0,0 0,0-1,0 1,1-1,-1 1,0-1,0 0,1 0,-1 0,1-1,-1 1,1-1,0 1,-1-1,0-1,-1-9,1-1,1 0,0 0,1 0,0 0,1-1,0 1,1 0,1 0,0 0,1 0,0 0,1 1,0-1,6-10,9-25,1 1,3 1,1 1,3 1,1 1,2 1,6-2,-19 25,-2 5</inkml:trace>
  <inkml:trace contextRef="#ctx0" brushRef="#br0" timeOffset="2450.522">1666 142,'-9'11,"1"0,1 1,0 0,0 1,1 0,1 0,0 0,-2 13,2-12,-7 26,1 1,2 0,2 1,0 22,17 12,-10-74,1 0,0 0,-1 0,1-1,0 1,0 0,0-1,0 1,0-1,1 1,-1-1,0 0,1 1,-1-1,1 0,-1 0,1 0,-1 0,1 0,0 0,0-1,-1 1,1-1,0 1,0-1,0 1,0-1,-1 0,1 0,0 0,0 0,0 0,0-1,0 1,0 0,-1-1,1 0,0 1,0-1,7-4,0-1,0 0,-1-1,0 0,0 0,0-1,-1 1,0-2,-1 1,3-5,114-205,-19-22,-95 229,-12 33,-40 258,38-238,2 0,2 0,1 1,3-1,2 7,7 59,-4 1,-6 0,-6 33,3-111,-2-1,-2 0,0 0,-2 0,-2-1,0 0,-2 0,-1-1,10-22,-1 0,1-1,-1 1,0-1,-1 1,1-1,-1 0,0 0,-1-1,1 1,-1-1,1 0,-1 0,-1-1,1 1,0-1,-1 0,0-1,1 1,-1-1,0 0,0-1,0 1,-1-1,1 0,0-1,0 0,-1 0,1 0,-4-1,5-5,0 0,0 0,1 0,0-1,1 1,-1-1,1 0,1 0,-1-1,1 1,0 0,1-1,0 1,0-1,0 1,1-1,1 0,-1 1,1-1,0 1,3-8,0-19,2 0,2 1,1 0,2 1,1 0,1 0,2 1,1 1,1 0,10-10,8-5,-21 27</inkml:trace>
  <inkml:trace contextRef="#ctx0" brushRef="#br0" timeOffset="2705.567">2259 649,'-15'39,"-4"17,0 4,5-8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56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80,'0'-1,"0"-1,0 1,1-1,-1 1,0 0,1-1,-1 1,1 0,-1-1,1 1,0 0,-1 0,1-1,0 1,0 0,0 0,0 0,0 0,0 0,0 0,0 0,0 0,0 1,1-1,-1 0,0 1,1-1,-1 1,0-1,1 1,-1 0,1 0,-1-1,0 1,1 0,-1 0,1 0,-1 1,0-1,1 0,-1 0,2 1,7-3,180-34,-99 26,-91 10,1 0,0 0,0 0,-1 0,1 1,0-1,-1 0,1 0,-1 1,1-1,0 0,-1 1,1-1,-1 1,1-1,-1 1,1-1,-1 1,1-1,-1 1,1-1,-1 1,0-1,1 1,-1 0,0-1,0 1,1 0,-1-1,0 1,0 0,0-1,0 1,0 0,0-1,0 1,0 0,0-1,0 1,0 0,-1-1,1 1,0 0,0-1,-1 1,1 0,0-1,-1 1,1-1,-1 1,-7 9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56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0,'9'5,"14"2,7-1,3-1,1-1,-1-2,0-1,-2-1,-1 0,-6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3:57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54,'-14'29,"1"2,2-1,1 2,2-1,1 1,1 1,-1 31,7-64,-8 55,4 0,1 0,3 0,3 0,4 21,-5-61,1 0,1 0,1-1,0 0,0 1,1-2,1 1,1-1,0 0,7 8,-12-17,0 0,1 0,0 0,0 0,0-1,0 1,0-1,1 0,0 0,-1-1,1 0,0 1,0-2,0 1,1 0,-1-1,0 0,0-1,1 1,-1-1,1 0,-1 0,0 0,1-1,-1 0,0 0,1 0,-1-1,0 0,4-2,13-9,0-2,-1 0,-1-1,-1-1,0-1,-1-1,-1-1,-1 0,0-1,-2-1,0 0,6-17,-13 28,31-50,-3-2,-3 0,-2-3,-3 0,8-37,4-75,-40 178,1 1,-1 0,0-1,1 1,-1-1,0 1,1-1,-1 1,0-1,1 0,-1 1,0-1,0 0,0 0,1 1,-1-1,0 0,0 0,0 0,1 0,-1 0,0 0,0 0,0 0,1-1,-1 1,0 0,0 0,0-1,1 1,-1 0,0-1,0 1,1-1,-1 1,0-1,1 1,-1-1,1 1,-1-1,1 0,-1 1,1-1,-1 0,1 1,0-1,-1 0,1 0,0 1,-1-1,1 0,0 0,0 0,0 0,0 1,0-1,0 0,0 0,0 0,0 1,0-1,1 0,-1 0,0 0,0 0,-12 22,1 1,1 0,1 0,1 1,1 0,-2 11,2-8,-7 11,3 1,1 0,2 1,2 0,1 1,2-1,2 1,1 0,2-1,2 1,2-1,1 2,-2-22,1 1,1-1,0 1,1-2,1 1,1-1,1-1,0 0,9 10,-2-19,-13-14</inkml:trace>
  <inkml:trace contextRef="#ctx0" brushRef="#br0" timeOffset="2882.437">1135 731,'0'-2,"0"1,0-1,0 1,0-1,0 1,-1-1,1 0,0 1,-1-1,1 1,-1-1,1 1,-1 0,0-1,0 1,0 0,0-1,0 1,0 0,0 0,0 0,0 0,0 0,-1 0,1 0,0 0,-1 0,1 1,-1-1,1 1,-1-1,1 1,-1-1,1 1,-1 0,1 0,-1 0,0 0,1 0,-1 0,1 0,-1 0,1 1,-2-1,-66 28,58-20,0 0,0 1,1 0,0 0,0 1,1 1,1-1,0 1,0 1,1 0,1 0,0 0,0 1,1-1,1 1,0 1,4-12,0 0,0 0,0 0,0 0,0-1,0 1,1 0,-1 0,1 0,-1 0,1 0,0 0,-1-1,1 1,0 0,0-1,0 1,1-1,-1 1,0-1,1 1,-1-1,1 0,-1 0,1 1,-1-1,1 0,0-1,-1 1,1 0,0 0,0-1,0 1,0-1,0 1,0-1,0 0,-1 0,1 0,0 0,1 0,79-18,-63 6,-1-2,0 0,-1 0,-1-2,0 0,-1-1,5-8,-6 8,49-62,-71 148,-9 192,-2-64,17-178,-2 1,0 0,-1-1,-1 0,-1 0,-8 16,14-33,1 0,-1 0,0 0,1 0,-1 0,0 0,0 0,0-1,0 1,0 0,-1-1,1 1,0-1,-1 1,1-1,-1 0,0 1,1-1,-1 0,0 0,0 0,1 0,-1-1,0 1,0 0,0-1,0 1,0-1,0 0,0 0,0 0,0 0,0 0,0 0,0 0,0-1,0 1,0-1,0 1,0-1,0 0,0 0,0 0,0 0,1 0,-1 0,1-1,-1 1,0 0,1-1,0 1,-1-1,1 0,0 1,-1-2,0-6,0-1,0 0,1 0,0 1,1-1,0 0,0 0,1 0,0 0,1 1,0-1,1 0,0 1,0 0,1 0,0 0,1 0,0 0,0 1,1 0,0 0,0 1,1-1,5-3,3-3</inkml:trace>
  <inkml:trace contextRef="#ctx0" brushRef="#br0" timeOffset="3352.337">1361 872,'-1'50,"-1"-34,1 1,1 0,1 0,0 0,1 0,1-1,1 1,0-1,-3-15,-1-1,1 0,0 0,0 1,-1-1,1 0,0 0,0 0,-1 0,1 0,0 0,0 0,0 0,-1 0,1 0,0-1,0 1,-1 0,1 0,0-1,-1 1,1 0,0-1,-1 1,1-1,0 1,-1-1,1 1,-1-1,1 1,-1-1,1 0,-1 1,0-1,1 0,-1 1,0-1,1 0,-1 0,0 1,0-1,0 0,1 0,-1 1,0-1,0 0,0 0,0 1,0-1,-1 0,45-144,-36 128,1-6,2-1,1 2,1 0,0 0,2 1,1 1,25 0,-27 22</inkml:trace>
  <inkml:trace contextRef="#ctx0" brushRef="#br0" timeOffset="3735.803">1840 731,'-19'10,"4"-5,1 1,0 0,1 1,-1 1,1 0,1 0,-1 2,2 0,-1 0,1 1,1 0,0 1,1 0,0 0,1 1,-5 9,12-20,0-1,0 0,1 1,-1 0,1-1,-1 1,1-1,-1 1,1 0,0-1,-1 1,1 0,0-1,0 1,1 0,-1-1,0 1,0-1,1 1,-1 0,1-1,-1 1,1-1,0 1,0-1,0 1,0-1,0 0,0 1,0-1,0 0,0 0,0 0,1 0,-1 0,0 0,1 0,-1 0,1 0,-1-1,1 1,0-1,-1 1,1-1,-1 1,1-1,0 0,-1 0,1 0,0 0,-1 0,1 0,0-1,-1 1,1 0,0-1,-1 1,1-1,-1 0,13-6,-1-1,-1-1,0 0,0 0,0-1,-1-1,-1 0,0 0,-1-1,2-3,17-18,0 12,-18 19</inkml:trace>
  <inkml:trace contextRef="#ctx0" brushRef="#br0" timeOffset="4169.926">2038 731,'26'112,"-25"-109,-1 2,0 0,0 0,1 0,0 0,0-1,0 1,1 0,0 0,0-1,0 1,0-1,1 1,0-1,-1 0,2 0,-1 0,0-1,1 1,0-1,-1 0,1 0,5 3,-6-7,0 0,0 0,0-1,0 1,0-1,0 1,0-1,-1 0,1 0,-1 0,1-1,-1 1,0 0,0-1,0 0,0 1,0-1,-1 0,1 0,-1 0,0 0,0 0,1-3,4-5,88-171,-60 137,-18 27</inkml:trace>
  <inkml:trace contextRef="#ctx0" brushRef="#br0" timeOffset="4987.737">1896 844,'0'-5,"0"4,0 6,0 7,0 7,0 4,5-1,2 0,4-3,5-6,0 1,2-3,-2-2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4:04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1,'-16'46,"5"172,10-58,-10-125,5-29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4:07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52,'29'0,"19"-5,6-1,-1 0,-5-4,-6 0,-5 2,-4 2,-8 7,-8 3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4:08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94,'-23'123,"14"-61,0-19,3 0,1 1,3-1,1 1,2 0,7 41,10 37,-18-120,0 1,1 0,-1-1,1 1,0-1,0 1,0-1,0 1,0-1,0 1,1-1,-1 0,1 0,-1 0,1 0,0 0,0 0,0 0,0-1,0 1,0-1,1 1,-1-1,0 0,1 0,-1 0,1 0,-1-1,1 1,-1 0,1-1,0 0,-1 0,1 0,0 0,-1 0,1 0,0-1,-1 1,1-1,-1 0,1 0,-1 1,1-2,-1 1,0 0,1 0,-1-1,0 0,0 1,0-1,0 0,11-10,0 0,-1-1,0 0,-1 0,0-2,-2 1,1-1,-2-1,0 1,0-3,10-17,42-82,-6-2,24-80,-43 72,-34 127,0-1,-1 1,1-1,-1 1,1-1,-1 0,1 1,-1-1,0 0,1 0,-1 1,0-1,1 0,-1 0,0 1,0-1,0 0,0 0,0 0,0 0,0 1,0-1,0 0,0 0,0 0,0 1,-1-1,1 0,0 0,0 1,-1-1,1 0,-1 1,1-1,-1 0,1 1,-1-1,1 0,-1 1,1-1,-1 1,0-1,1 1,-1-1,0 1,0 0,1-1,-1 1,0 0,0 0,1-1,-1 1,0 0,0 0,0 0,1 0,-1 0,0 0,0 0,0 0,1 1,-2-1,-4 9,1-1,-1 2,2-1,-1 1,1-1,1 1,-1 0,2 0,-2 10,-5 14,-2 16,2 1,3 0,1 1,3 0,2-1,3 3,-2 11,-2-54,0-1,1 1,1 0,0 0,0 0,1 0,0 0,1-1,0 1,1-1,0 0,0 0,1 0,1-1,-1 0,2 0,-1 0,1 0,0-1,1-1,3 3,9-3,-2-7</inkml:trace>
  <inkml:trace contextRef="#ctx0" brushRef="#br0" timeOffset="970.203">874 686,'-5'-3,"0"0,-1 0,0 1,0 0,0 0,0 0,0 0,0 1,0 0,0 1,-1-1,1 1,0 0,0 1,-1-1,1 1,0 0,0 1,0 0,0 0,0 0,0 1,1-1,-1 1,1 1,0-1,0 1,0 0,0 0,0 0,1 1,0 0,-3 3,1 1,1-4,0 0,1 1,0 0,0 0,0 0,0 0,1 1,0 0,1-1,-1 1,1 0,1 0,-1 0,1 0,1 1,-1-1,1 2,0-8,1 1,-1-1,1 0,-1 0,1 0,-1 0,1 0,-1 1,1-1,0 0,0-1,0 1,0 0,0 0,-1 0,1 0,1-1,-1 1,0 0,0-1,0 1,0-1,0 1,0-1,1 0,-1 0,0 1,0-1,1 0,-1 0,0 0,0 0,1 0,-1 0,0-1,0 1,1 0,-1-1,0 1,0-1,0 1,1-1,52-30,-45 25,141-132,-126 118,-16 38,-56 156,25 43,1-78,22-128,0-1,-1 1,0-1,-1 0,0 0,0 1,-1-1,0-1,-1 1,0 0,-1-1,0 0,0 0,-1 0,0-1,0 0,-3 2,7-9,1 0,0 0,-1 0,1 0,-1-1,1 1,-1 0,0-1,1 0,-1 1,1-1,-1 0,0 0,1 0,-1 0,0 0,1 0,-1 0,0-1,1 1,-1 0,0-1,1 0,-1 1,1-1,-1 0,1 0,0 0,-1 0,1 0,0 0,0 0,-1 0,1 0,0-1,0 1,0 0,0-1,1 1,-1-1,0 1,1-1,-22-69,43-73,-16 120</inkml:trace>
  <inkml:trace contextRef="#ctx0" brushRef="#br0" timeOffset="1349.812">1101 715,'-5'29,"-2"14,1-5,1-14,6-11,4-12,4-11,2-9,3-6,0-4,2 4,-2 1,2-1,2 5,-1 5</inkml:trace>
  <inkml:trace contextRef="#ctx0" brushRef="#br0" timeOffset="1747.658">1523 630,'-18'9,"0"1,0 0,1 2,1 0,0 0,0 2,2 0,-1 1,-6 10,5 15,16-39,1 0,-1-1,0 1,1 0,-1-1,1 1,-1 0,1-1,-1 1,1 0,0-1,-1 1,1-1,0 1,-1-1,1 1,0-1,0 0,-1 1,1-1,0 0,0 0,0 1,-1-1,1 0,0 0,0 0,0 0,0 0,-1 0,1 0,0 0,0-1,0 1,0 0,-1 0,1-1,0 1,0-1,-1 1,1 0,0-1,-1 1,1-1,0 0,147-98,-146 99,-1 0,1 0,0-1,0 2,0-1,0 0,0 0,0 0,0 1,0-1,-1 1,1 0,0 0,0-1,-1 1,1 0,0 0,-1 0,1 1,-1-1,1 0,-1 1,0-1,1 1,-1-1,0 1,0-1,0 1,0 0,-1 0,1-1,0 1,-1 0,1 0,-1 0,0 0,1 0,-1 0,0-1,0 1,0 0,-1 0,1 1,8 21,3-5</inkml:trace>
  <inkml:trace contextRef="#ctx0" brushRef="#br0" timeOffset="2102.143">1721 573,'29'87,"-27"-76,1 1,0 0,1-1,0 0,0 0,1 0,1-1,0 1,0-1,1-1,1 1,2 2,-9-10,1-1,-1 0,0 1,1-1,-1 0,1 0,0 0,-1 0,1 0,0 0,0-1,-1 1,1 0,0-1,0 0,0 1,0-1,0 0,0 0,0 0,-1 0,1 0,0 0,0-1,0 1,0-1,0 1,-1-1,1 0,0 0,0 0,-1 1,1-2,-1 1,1 0,-1 0,1 0,-1-1,0 1,1-1,-1 1,0-1,0 1,0-1,0 0,0 0,35-91,-34 88,37-108,-27 94</inkml:trace>
  <inkml:trace contextRef="#ctx0" brushRef="#br0" timeOffset="3398.705">2173 743,'107'1,"-106"-1,0-1,0 1,1 0,-1 0,0 0,0 0,0 0,0 1,0-1,0 0,0 0,0 1,1-1,-1 1,0-1,0 1,0-1,-1 1,1 0,0-1,0 1,0 0,0 0,-1-1,1 1,0 0,-1 0,1 0,0 0,-1 0,1 0,-1 0,0 0,1 0,-1 0,0 1,0-1,0 0,1 0,-1 0,0 0,-1 0,1 0,0 1,0-1,0 0,-1 0,1 0,0 0,-1 0,1 0,-1 0,0 0,1 0,-1 0,0 0,-44 55,44-54,0-2,-46 60,46-59,0 1,0-1,0 1,1-1,-1 1,0-1,1 1,-1-1,1 1,0 0,0-1,-1 1,1-1,0 1,0 0,1-1,-1 1,0 0,0-1,1 1,-1-1,1 1,0-1,-1 1,1-1,0 1,0-1,0 1,0-1,0 0,0 0,0 1,0-1,0 0,1 0,-1 0,1 0,-1-1,0 1,1 0,-1-1,1 1,0 0,115 9,-98-11,7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05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5 185,'-5'-7,"18"22,4 21,-2 0,-2 1,-1 1,-2 0,-1 0,-2 2,-3-22,26 201,-21-157,-8-40,2 1,1-1,1 1,0-1,2-1,1 1,3 5,-11-26,1 0,-1 0,0-1,0 1,1 0,-1 0,1 0,-1-1,1 1,-1 0,1-1,-1 1,1-1,-1 1,1 0,0-1,-1 1,1-1,0 0,0 1,-1-1,1 0,0 1,0-1,0 0,-1 0,1 1,0-1,0 0,0 0,0 0,-1 0,1 0,0-1,0 1,0 0,0 0,-1 0,1-1,0 1,0 0,-1-1,1 1,0-1,0 1,-1-1,1 1,0-1,-1 1,1-1,-1 0,1 1,-1-1,1 0,29-47,-25 38,78-183,-10 35,-72 158,-1 1,0-1,0 0,1 1,-1-1,0 0,0 0,1 1,-1-1,0 0,1 0,-1 1,0-1,1 0,-1 0,0 0,1 0,-1 0,1 0,-1 1,0-1,1 0,-1 0,1 0,-1 0,0 0,1 0,-1-1,0 1,1 0,-1 0,1 0,-1 0,0 0,1 0,-1-1,0 1,1 0,-1 0,0-1,1 1,-1 0,0 0,0-1,1 1,-1 0,0-1,0 1,0 0,1-1,-1 1,0 0,0-1,0 1,0-1,0 1,0 0,0-1,3 39,-3-34,-1 24,2 0,0-1,2 1,2-1,0 0,6 14,-8-27,1-1,0 0,1 0,0-1,1 1,1-1,0 0,0-1,1 0,1 0,0-1,0 0,1 0,5 3,-13-12,1 1,0-1,-1 0,1 0,0 0,0 0,0-1,-1 1,1-1,0 1,0-1,0 0,0 0,0-1,0 1,0 0,0-1,0 0,-1 0,1 0,0 0,0 0,-1 0,1-1,-1 1,1-1,-1 0,0 1,1-1,-1 0,1-2,58-76,0-41,-5-2,-6-2,-5-2,7-51,-23 84,-27 89,0 1,-1-1,1 1,-1-1,1 0,-1 1,-1-1,1 0,-1 0,1 0,-1 0,-1 1,1-1,-1 0,0 0,0 0,-1-2,-3 2</inkml:trace>
  <inkml:trace contextRef="#ctx0" brushRef="#br0" timeOffset="2884.317">964 919,'0'0,"0"0,0 0,-1 1,1-1,0 0,0 0,0 1,0-1,0 0,0 1,0-1,0 0,0 1,0-1,0 0,0 0,0 1,0-1,1 0,-1 1,0-1,0 0,0 0,0 1,0-1,1 0,-1 0,0 1,0-1,0 0,1 0,-1 0,0 1,0-1,1 0,-1 0,0 0,0 0,1 0,-1 0,0 1,1-1,-1 0,0 0,1 0,-1 0,0 0,0 0,1 0,-1 0,0 0,1 0,-1-1,0 1,0 0,1 0,-1 0,0 0,1 0,-1 0,0-1,0 1,1 0,-1 0,0 0,-4 36,3-27,-31 138,-2-14,43-109,-2-23</inkml:trace>
  <inkml:trace contextRef="#ctx0" brushRef="#br0" timeOffset="3605.814">1161 1032,'225'-47,"-119"35,-224-46,117 57,0 0,0 1,0-1,0 1,0-1,0 1,-1-1,1 1,0 0,0 0,0 0,0-1,-1 1,1 0,0 0,0 0,0 1,0-1,-1 0,1 0,0 1,0-1,0 1,0-1,0 1,0-1,0 1,0-1,0 1,0 0,0 0,0 0,0-1,1 1,-1 0,0 0,1 0,-1 0,0 0,1 0,-1 0,1 1,0-1,-1 0,1 0,0 0,0 0,0 1,-5 68,5-49,-22 154,22-174,0-1,0 1,0 0,-1 0,1 0,0 0,0 0,0 0,0 0,0 0,1 0,-1 0,0 0,0 0,1 0,-1-1,0 1,1 0,-1 0,1 0,-1 0,1-1,-1 1,1 0,0 0,-1-1,1 1,0-1,0 1,-1 0,1-1,0 0,0 1,0-1,0 1,0-1,0 0,-1 0,1 1,0-1,0 0,0 0,0 0,0 0,0 0,0 0,0 0,0-1,0 1,0 0,0 0,0-1,-1 1,1-1,0 1,0-1,0 1,45-36,78-111,-113 129</inkml:trace>
  <inkml:trace contextRef="#ctx0" brushRef="#br0" timeOffset="4036.612">1727 919,'13'-5,"1"1,0 1,0 1,0 0,1 0,-1 2,0 0,1 0,-1 1,0 1,0 1,1 0,-13-3,0 1,-1 0,1-1,0 1,0 0,0 0,-1 0,1 1,0-1,-1 0,1 1,-1-1,0 1,1-1,-1 1,0-1,0 1,0 0,0 0,0 0,0-1,-1 1,1 0,-1 0,1 0,-1 0,0 0,1 0,-1 0,0 0,0 0,-1 1,1-1,0 0,-1 0,1-1,-1 1,0 0,1 0,-1 0,0 0,-1 1,-83 96,22-32,62-67,-1 1,2 0,-1 0,0 0,0 0,0 0,0 0,0 0,1 0,-1 0,0 0,1 1,-1-1,1 0,0 0,-1 0,1 1,0-1,0 0,0 1,-1-1,1 0,1 0,-1 1,0-1,0 0,0 1,1-1,-1 0,0 0,1 0,0 1,-1-1,1 0,-1 0,1 0,0 0,0 0,0 0,0 0,0 0,0 0,0-1,0 1,0 0,0-1,0 1,0 0,0-1,1 1,-1-1,0 0,0 1,1-1,-1 0,0 0,1 0,10 1,0-1,-1 0,1-1,0 0,-1-1,1-1,-1 1,1-2,-1 1,0-2,-1 0,3-1,22-8,-15 7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4:40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50,'226'-18,"-44"-11,-140 27,-26 5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4:40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18,'14'0,"25"0,9 0,2 0,-2 0,-6 0,-4 0,-4-5,-3-1,-7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4:41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18,'31'-5,"-6"0,1 2,1 0,-1 2,0 0,25 4,-52-3,1 0,0 0,-1 0,1 1,-1-1,1 0,0 0,-1 0,1 0,0 1,0-1,-1 0,1 0,0 1,-1-1,1 0,0 1,0-1,0 0,-1 1,1-1,0 0,0 1,0-1,0 0,0 1,-1-1,1 0,0 1,0-1,0 1,0-1,0 0,0 1,0-1,0 0,1 1,-1-1,0 1,0-1,0 0,0 1,0-1,1 0,-1 1,0-1,0 0,0 0,1 1,-1-1,0 0,1 1,-1-1,0 0,0 0,1 0,-38 15,-123-2,349-14,-329 27,79-6,81-15,-3-10,0-1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4:42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1,'-31'23,"1"2,0 1,3 1,0 2,1 1,2 0,-14 25,27-30,0 1,2 1,0 0,2 0,1 0,2 1,0 0,2 0,1 0,1 0,1 0,2 0,4 20,-4-11,2 0,1 0,2 0,1-1,2 0,2-1,1 0,2-1,1-1,1 0,2-1,4 2,-21-29,2 2,-1 1,1-1,0 0,1 0,0-1,0 0,0 0,1 0,-1-1,1 0,1 0,-1 0,1-1,0-1,0 1,6 1,2-6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4:58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19,'-28'225,"28"0,46-53,-45-168,0 0,0 1,1-1,-1 0,1 0,0 0,0 0,1 0,-1 0,1-1,0 1,-1-1,2 0,-1 0,0 0,1 0,-1 0,1-1,0 1,0-1,0 0,0 0,0-1,0 1,1-1,-1 0,0 0,1 0,-1-1,1 0,-1 0,1 0,-1 0,0 0,3-2,12-4,-1-2,0 0,0-2,-1 0,0 0,-1-2,0 0,0-1,-2 0,0-1,0-1,-1 0,-1-1,-1 0,9-16,-10 18,9-11,-1-1,-2 0,0-2,-2 1,-1-2,-1 0,-2 0,3-13,-4 4,13-116,-39 114,16 39,1 1,-1-1,1 1,-1 0,0-1,1 1,-1-1,0 1,1 0,-1 0,0-1,0 1,1 0,-1 0,0 0,0 0,1 0,-1 0,0 0,0 0,1 0,-1 0,0 0,0 1,1-1,-1 0,0 0,1 1,-1-1,0 0,1 1,-1-1,0 1,1-1,-1 1,1-1,-1 1,1-1,-1 1,1 0,0-1,-1 1,1 0,0-1,-1 1,1 0,0-1,0 1,-1 0,1 0,0-1,0 1,0 0,0 0,-10 33,1 0,1 1,2 0,2 0,1 0,2 0,1 1,2 5,-2-21,18 206,-16-213,0 0,1 0,1-1,0 1,0-1,1 0,1 0,0 0,1-1,5 7,-4-11</inkml:trace>
  <inkml:trace contextRef="#ctx0" brushRef="#br0" timeOffset="1080.051">847 527,'-9'2,"0"0,0 1,0 0,1 1,-1 0,1 0,0 1,0 0,1 0,-1 1,1 0,1 0,-1 1,1 0,-5 5,10-10,-4 3,1 1,0-1,1 1,-1 0,1-1,0 2,1-1,-1 0,1 0,0 1,1-1,-1 7,1-11,1 0,0 0,0 0,0 0,0 0,0 0,0 0,0 0,1 0,-1 0,1-1,-1 1,1 0,0 0,-1 0,1-1,0 1,0 0,1-1,-1 1,0-1,0 1,1-1,-1 0,1 1,-1-1,1 0,0 0,-1 0,1 0,0 0,0-1,-1 1,1 0,0-1,0 1,0-1,0 0,0 0,0 0,0 0,0 0,0 0,1-1,9-2,0-1,0-1,0 0,0 0,-1-1,0-1,-1 0,1 0,-1-1,-1-1,1 0,-2 0,1 0,-1-1,0 0,-1-1,-1 0,1 0,-2 0,4-10,-1 8,26-28,-37 78,-7 299,11-217,0-107,-2 0,1 0,-1-1,-1 1,0 0,0-1,-2 0,1 1,-1-1,-1-1,0 1,0-1,-1 1,-6 6,11-16,1 0,-1 0,0 0,1 0,-1 0,0 0,0 0,0-1,0 1,0 0,0 0,0-1,0 1,0-1,0 1,0-1,0 0,0 1,0-1,0 0,-1 0,1 1,0-1,0 0,0 0,0 0,-1-1,1 1,0 0,0 0,0-1,0 1,0 0,-1-1,1 0,0 1,0-1,0 1,0-1,0 0,1 0,-1 1,0-1,0 0,0 0,1 0,-1-1,-16-55,16 43,1 1,1-1,0 1,0-1,1 1,1-1,0 1,1 0,1 1,4-10,1 1</inkml:trace>
  <inkml:trace contextRef="#ctx0" brushRef="#br0" timeOffset="1524.947">1157 584,'20'202,"-19"-202,-1 0,1 1,-1-1,0 1,1-1,-1 0,0 1,1-1,-1 1,0 0,0-1,0 1,1-1,-1 1,0-1,0 1,0-1,0 1,0-1,0 1,0 0,0-1,0 1,0-1,-1 1,1-1,0 1,0-1,0 1,-1-1,1 1,0-1,0 1,-1-1,1 1,-1-1,1 1,0-1,-1 0,1 1,-1-1,1 0,-1 1,1-1,-1 0,1 0,-1 1,1-1,-1 0,1 0,-1 0,1 0,-1 0,0 0,1 0,-1 0,1 0,-1 0,1 0,-1 0,1 0,-1 0,0-11,0 0,1-1,0 1,1 0,0 0,1 0,0 0,1 1,0-1,1 1,1-4,5-12,2 1,1 0,1 1,0 0,2 2,1-1,9-7,-16 21,-2 4</inkml:trace>
  <inkml:trace contextRef="#ctx0" brushRef="#br0" timeOffset="1963.643">1440 470,'-113'147,"89"-90,24-56,-1 0,0 0,1 0,0 1,-1-1,1 0,0 0,0 0,-1 0,1 1,0-1,0 0,0 0,0 0,1 1,-1-1,0 0,0 0,1 0,-1 0,1 0,-1 0,1 0,-1 1,1-1,0-1,-1 1,1 0,0 0,0 0,0 0,0 0,0-1,0 1,0 0,0-1,0 1,0-1,0 1,0-1,0 0,0 1,1-1,-1 0,0 0,0 0,1 0,4-2,0 0,1-1,-1 0,-1 0,1-1,0 1,-1-1,0-1,0 1,0-1,0 1,-1-1,0-1,0 1,0-1,-1 1,0-1,0 0,0 0,-1-1,1 1,-2 0,1-3,5-5,41-73,-56 141,4-28,1-2</inkml:trace>
  <inkml:trace contextRef="#ctx0" brushRef="#br0" timeOffset="2347.247">1637 414,'0'8,"-1"13,1 0,0 0,1 0,2 0,0 0,1 0,1-1,1 1,1-1,5 9,-12-28,0 0,1 1,-1-1,1 0,0 0,-1 1,1-1,0 0,0 0,0 0,0 0,0 0,0 0,0 0,0-1,0 1,0 0,0-1,0 1,1 0,-1-1,0 1,0-1,1 0,-1 1,0-1,1 0,-1 0,1 0,-1 0,0 0,1 0,-1 0,0-1,1 1,-1 0,0-1,0 1,1-1,-1 1,0-1,0 0,0 1,0-1,0 0,0 0,0 0,0 0,0 0,1-1,35-61,1-75,-32 117,0 4</inkml:trace>
  <inkml:trace contextRef="#ctx0" brushRef="#br0" timeOffset="3413.902">1497 584,'14'0,"0"0,-2 4,-4 7,2 2,0 3,-3 3,-2 4,3-2,0 0,-1-4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5:03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48,'29'-10,"-11"3,-1 0,1 2,0 0,1 0,-1 2,1 1,0 0,15 1,-32 1,0 0,-1 0,1 0,-1 0,1 1,0-1,-1 0,1 1,-1-1,1 1,-1 0,1-1,-1 1,0 0,1 0,-1 0,0 0,0 0,0 0,1 1,-1-1,0 0,-1 0,1 1,0-1,0 1,-1-1,1 1,0-1,-1 1,1-1,-1 1,0-1,0 1,0 0,0-1,0 1,0-1,0 1,0 0,0-1,-1 1,1-1,-1 1,1-1,-1 1,1-1,-1 1,0-1,0 1,-48 70,-107 82,155-152,-1-1,0 1,0-1,1 1,-1 0,1-1,-1 1,1 0,0 0,0 0,0 0,0 0,0 0,0 0,0 0,1 1,-1-1,1 0,0 0,0 1,-1-1,2 0,-1 0,0 1,0-1,1 0,-1 0,1 1,-1-1,1 0,0 0,0 0,0 0,0 0,0 0,1 0,-1 0,1-1,-1 1,1 0,0-1,-1 1,1-1,0 0,0 0,0 1,0-1,0 0,0-1,1 1,113-29,-91 20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5:04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1,'28'5,"25"1,12-4,1-4,-8-1,-12 1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5:0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53 218,'0'14,"0"0,-1 0,0 0,-1 0,-1-1,0 1,-1-1,0 1,-1-1,-6 10,11-24,0 1,0 0,0-1,0 1,0-1,0 1,0 0,0-1,0 1,-1 0,1-1,0 1,0 0,0-1,-1 1,1 0,0-1,0 1,-1 0,1 0,0-1,-1 1,1 0,0 0,-1 0,1-1,0 1,-1 0,1 0,0 0,-1 0,1 0,-1 0,1 0,0 0,-1 0,1 0,-1 0,1 0,0 0,-1 0,1 0,0 0,-1 0,1 0,-1 1,1-1,0 0,-1 0,1 0,0 1,0-1,-1 0,1 0,0 1,-1-1,1 0,0 1,0-1,0 0,-1 1,1-1,0 1,-1-35,2 19,1 1,1-1,0 1,1-1,0 1,1 0,1 1,1-1,0 1,0 0,1 1,1 0,0 0,0 1,8-7,-3 8</inkml:trace>
  <inkml:trace contextRef="#ctx0" brushRef="#br0" timeOffset="378.434">363 48,'-11'4,"0"0,1 1,-1 0,1 0,0 1,0 1,1 0,0 0,0 1,0 0,1 0,1 1,-1 0,1 0,1 1,0 0,-3 6,8-14,0-1,0 1,0 0,1-1,-1 1,0 0,1 0,-1 0,1 0,0 0,0 0,0 0,0 0,0 0,0 0,0-1,0 1,1 0,-1 0,1 0,0 0,-1 0,1-1,0 1,0 0,0 0,0-1,0 1,1-1,-1 1,0-1,1 0,-1 1,1-1,-1 0,1 0,0 0,-1 0,1 0,0 0,0-1,0 1,-1-1,1 1,0-1,0 0,0 1,0-1,0 0,0 0,0-1,0 1,0 0,0-1,0 1,8-6,1 0,-1-1,-1 0,1-1,-1 0,0 0,-1-1,0 0,-1-1,0 0,0 0,-1 0,0-1,-1 0,0 0,0 0,-1-1,1-2</inkml:trace>
  <inkml:trace contextRef="#ctx0" brushRef="#br0" timeOffset="815.541">475 19,'0'1,"1"-1,-1 0,0 0,1 1,-1-1,0 0,1 0,-1 0,1 1,-1-1,0 0,1 0,-1 0,1 0,-1 0,1 0,-1 0,0 0,1 0,-1 0,1 0,-1 0,1 0,-1 0,0 0,1-1,-1 1,1 0,-1 0,0 0,1-1,-1 1,0 0,1 0,-1-1,0 1,1 0,-1-1,0 1,0 0,0-1,1 1,-1 0,0-1,0 1,0-1,0 1,1 0,-1-1,0 1,0-1,0 1,0-1,0 1,0 0,0-1,21 36,50 136,-70-170,-1 1,1 0,0 0,-1 0,1 0,0 0,0-1,0 1,0 0,0-1,1 1,-1-1,0 1,1-1,-1 1,1-1,0 0,-1 0,1 0,0 0,0 0,-1 0,1-1,0 1,0 0,0-1,0 0,0 1,0-1,0 0,0 0,0 0,0 0,0 0,0-1,0 1,0-1,0 1,0-1,-1 0,1 1,0-1,0 0,0 0,-1-1,1 1,-1 0,2-1,93-161,-47 99,-34 50</inkml:trace>
  <inkml:trace contextRef="#ctx0" brushRef="#br0" timeOffset="1470.507">1068 105,'-9'24,"-4"22,1 8,2 0,3-5,2-5,3-6,1-9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5:04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208 151,'-20'18,"0"2,2 0,1 0,0 2,1 0,2 1,0 0,2 1,0 1,2 0,1 0,-4 15,9-20,0-1,1 1,0 0,2 0,1 0,0-1,1 1,1 0,1 0,3 6,-4-17,1 1,0-1,0 0,1 1,1-2,-1 1,1 0,1-1,0 0,0 0,0-1,1 0,0 0,0 0,1-1,0 0,0-1,1 1,-1-2,1 1,4 1,-1-5,0 0,0-1,0 0,-1-1,1 0,0-1,0 0,-1-1,1 0,-1 0,0-2,0 1,-1-2,1 1,-1-1,0-1,0 0,-1 0,0-1,-1 0,1 0,-1-1,4-7,30-35,-3-2,-2-1,27-55,-48 83,6-13,-1-1,-2 0,-1-2,-3 0,-1-1,-2 0,4-36,-15 74,0 2,0 0,-1-1,1 1,-1 0,1 0,-1 0,0 0,0-1,0 1,-1 0,1 0,-1 0,0 0,0 0,0 0,0 0,0 0,-1 0,1 0,-1 1,0-1,0 0,0 3,0 0,0 0,0 0,0 1,0-1,-1 1,1-1,0 1,0 0,0-1,1 1,-1 0,0 1,0-1,0 0,1 0,-1 1,0-1,1 1,0-1,-1 1,1 0,0-1,-1 3,-3 1,-13 20,0 0,2 2,0 0,2 1,1 0,2 1,0 0,2 1,2 0,-1 7,-1 5,2 2,1-1,3 1,1-1,2 1,3 2,-2-30,1 0,1 0,1-1,0 1,1-1,0 0,7 11,-11-22,1 1,0-1,1 0,-1-1,1 1,-1 0,1-1,0 0,1 1,-1-1,0 0,1-1,0 1,-1-1,1 1,0-1,1 0,-1-1,0 1,0-1,1 0,-1 0,1 0,-1 0,1-1,-1 0,1 0,-1 0,1 0,17-5</inkml:trace>
  <inkml:trace contextRef="#ctx0" brushRef="#br0" timeOffset="300.105">885 772,'5'0,"1"0</inkml:trace>
  <inkml:trace contextRef="#ctx0" brushRef="#br0" timeOffset="863.47">1054 631,'-68'15,"-104"36,170-50,0 0,-1 0,1 0,0 1,0-1,0 1,0-1,0 1,0 0,0-1,1 1,-1 0,1 0,-1 0,1 0,0 1,0-1,0 0,0 1,0-1,0 0,0 1,1-1,0 1,-1-1,1 1,0-1,0 1,0-1,0 1,1-1,-1 1,1-1,0 1,-1-1,1 0,1 3,1 0,0 0,0 0,0 0,0 0,1-1,0 0,0 1,0-1,0 0,1-1,0 1,0-1,0 0,0 0,0-1,1 1,2-1,0-1,0 0,0-1,0 0,0 0,0-1,0 1,0-2,0 1,0-1,0-1,-1 1,1-1,-1-1,0 1,0-1,0 0,0-1,0 0,-1 0,0 0,0-1,-1 0,0 0,1 0,-2-1,1 1,-1-1,2-4,36-48,-30 87,-13 16,-1 0,-2 0,-2-1,-10 36,-12 98,24-133,-1 0,-3 0,-2-1,-1 0,-2-1,-3 0,0-1,-22 35,38-75,0 1,0-1,0 0,0 0,0 0,-1 1,1-1,0 0,-1 0,1 0,-1 0,1 0,-1 0,1 0,-1 0,0 0,1 0,-1 0,0 0,0 0,0 0,0-1,0 1,0 0,0-1,0 1,0 0,0-1,0 0,0 1,-1-1,1 0,0 1,0-1,0 0,0 0,-1 0,1 0,0 0,0 0,0 0,-1-1,1 1,0 0,0-1,0 1,0-1,0 1,0-1,0 1,0-1,0 0,-1 0,1-9,0 0,1 0,0 1,0-1,1 0,0 0,1 0,0 1,1-1,0 0,0 1,1 0,0 0,6-19,11-31,-11 34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5:09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1,'5'2,"0"-1,-1 1,1 1,-1-1,0 1,1-1,-1 1,0 1,-1-1,1 0,0 1,-1 0,0 0,0 0,0 0,0 0,-1 1,0-1,0 1,1 3,0-4,11 27,-2 1,-1 1,-1-1,-2 2,-2-1,3 31,-5-35,6 46,-3 0,-3 1,-4 0,-3-1,-4 1,-4 8,6-51,-3 0,0 0,-2-1,-1 0,-2-1,-1 0,-2-1,-1-1,-1 0,-14 16,-37 14,52-52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15,'-346'424,"225"-270,120-153,-1 1,1-1,0 1,0-1,0 1,0-1,0 1,1 0,-1-1,0 1,1 0,-1 0,1-1,0 1,0 0,-1 0,1 0,0-1,0 1,1 0,-1 0,0 0,1-1,-1 1,1 0,-1 0,1-1,0 1,0 0,0-1,0 1,0-1,0 1,0-1,0 0,1 1,-1-1,0 0,1 0,-1 0,1 0,0 0,-1 0,1 0,0-1,22 4,-1-1,1-1,0-1,-1-1,1-2,11-1,-26 2,294-30,-111 31,-190 0,-1 0,1 0,-1 0,1 0,-1 0,1-1,-1 1,1 0,-1-1,1 1,-1-1,0 1,1-1,-1 0,0 0,1 1,-1-1,0 0,0 0,0 0,0-1,0 1,0 0,0 0,0 0,0-1,-1 1,1 0,0-1,-1 1,1-1,-1 1,0-1,1 1,-1-1,0 1,0-1,0 1,0-1,0 1,0-1,0 1,-1-1,1 1,-1-1,1 1,-1-1,1 1,-1 0,0-1,0 1,1 0,-1 0,-1-1,-28-51,-2 2,-2 1,-2 2,-41-42,-26-35,78 97,21 25,0 0,0 0,0 0,1-1,0 1,-1-1,1 0,1 0,-1 0,0-1,1 1,0-1,0 1,0-1,1 0,0 0,0 1,0-1,0 0,1 0,-1 0,2 0,-1 0,0 0,1-3,9-8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5:15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84,'0'-1,"-1"1,1 0,0-1,-1 1,1-1,0 1,-1-1,1 1,0-1,0 1,0-1,-1 0,1 1,0-1,0 1,0-1,0 1,0-1,0 0,0 1,0-1,0 1,0-1,0 1,1-1,-1 1,0-1,0 1,0-1,1 0,-1 1,0 0,1-1,-1 1,0-1,1 1,-1-1,1 1,-1 0,1-1,-1 1,1 0,-1-1,1 1,-1 0,1 0,-1 0,1-1,-1 1,1 0,-1 0,1 0,0 0,-1 0,1 0,-1 0,1 0,-1 0,2 0,38-5,-39 5,172-27,-125 15,-40 8,0 1,1 1,0 0,-1 0,1 1,0 0,0 0,0 1,0 0,0 1,0 0,1 0,3 20,-18-9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5:15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0,'39'0,"27"0,6 0,-3 0,-14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5:16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31,'-45'-10,"-1"2,-1 2,1 2,-13 2,58 2,1 1,0 0,0-1,0 1,-1-1,1 1,0-1,0 1,0 0,0-1,0 1,0-1,0 1,0 0,0-1,0 1,0-1,1 1,-1-1,0 1,0 0,1-1,-1 1,0-1,1 1,-1-1,0 0,1 1,-1-1,1 1,-1-1,0 1,1-1,-1 0,1 0,0 1,-1-1,1 0,-1 0,1 1,-1-1,1 0,-1 0,1 0,0 0,-1 0,1 0,-1 0,1 0,0 0,-1 0,1 0,-1 0,1 0,0-1,-1 1,1 0,-1 0,1-1,173 14,-163-13,-244-1,220 1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5:1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550 71,'-148'142,"-99"71,106-105,140-107,0-1,0 1,0-1,1 1,-1 0,0-1,0 1,1-1,-1 1,1 0,-1 0,0-1,1 1,-1 0,1 0,0 0,-1 0,1 0,0 0,-1-1,1 1,0 0,0 0,0 0,0 0,0 0,0 0,0 0,0 0,0 0,1 0,-1 0,0 0,0 0,1-1,-1 1,1 0,-1 0,1 0,-1-1,1 1,0 0,-1 0,1-1,0 1,42 20,-43-21,25 6,0-1,0-1,0-1,0-1,1-2,-1 0,12-3,23 1,-47 2,-1 0,0 1,1 0,-1 1,0 0,1 1,-1 0,-1 1,3 1,-12-4,0 0,0 0,1-1,-1 1,0-1,0 0,1 1,-1-1,1 0,-1-1,0 1,1 0,-1-1,0 1,0-1,1 0,-1 1,0-1,0 0,0-1,0 1,0 0,0 0,0-1,0 1,-1-1,1 0,-1 1,1-1,-1 0,1 0,-1 0,0 0,0 0,0 0,0-1,0 1,-1-1,26-91,-26 70,0 0,-2-1,-1 1,0 0,-2 1,-1-1,-1 1,-1 0,-1 1,0-1,-6-6,-20-55,23 56,-7-54,23 66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5:2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0 129,'2'14,"4"22,-2-1,-1 1,-2 0,-3 30,-5-51,3-42,5 9,1 0,1 1,1 0,0 0,2 0,-1 0,2 1,0 0,1 0,1 0,1 1,0 1,0 0,1 0,9-7,8 3,-17 17</inkml:trace>
  <inkml:trace contextRef="#ctx0" brushRef="#br0" timeOffset="461.847">451 100,'-6'0,"0"-1,-1 1,1 0,-1 0,1 1,-1 0,1 0,0 1,0 0,-1 0,1 0,0 0,1 1,-1 0,0 1,1-1,0 1,0 0,0 0,0 1,1-1,-3 4,-3 1,1 0,1 1,0 0,0 0,1 0,0 1,0 0,2 1,-1-1,-2 12,7-21,0 0,1 1,0-1,-1 0,1 0,0 1,0-1,1 0,-1 1,0-1,1 0,-1 0,1 1,0-1,-1 0,1 0,0 0,1 0,-1 0,0 0,0 0,1 0,-1-1,1 1,0-1,-1 1,1-1,0 1,0-1,0 0,0 0,0 0,0 0,0 0,1 0,-1-1,0 1,0-1,1 1,-1-1,0 0,0 0,1 0,-1 0,0-1,1 1,-1 0,0-1,0 0,0 1,1-1,-1 0,0 0,0 0,0-1,0 1,1-2,114-111,-60 49,23-4,-79 70,0 0,-1 0,1 0,-1 0,1 0,-1 0,1 1,-1-1,0 0,0 0,1 0,-1 0,0 1,0-1,0 0,0 0,0 0,-1 1,1-1,0 0,0 0,-1 0,1 0,-1 0,1 0,-1 0,1 0,-1 0,0 0,0 0,1 0,-2 1,-22 61,19-41</inkml:trace>
  <inkml:trace contextRef="#ctx0" brushRef="#br0" timeOffset="881.834">734 100,'0'1,"0"-1,0 0,0 0,0 0,-1 1,1-1,0 0,0 0,0 0,-1 1,1-1,0 0,0 0,0 0,-1 0,1 0,0 0,0 1,-1-1,1 0,0 0,0 0,-1 0,1 0,0 0,0 0,-1 0,1 0,0 0,0 0,-1 0,1 0,0 0,0-1,-1 1,1 0,0 0,13 28,-12-27,63 164,-64-163,0-1,0 1,0-1,1 1,-1-1,1 1,-1-1,1 1,-1-1,1 1,0-1,0 0,0 1,0-1,0 0,0 0,0 0,0 0,1 0,-1 0,0 0,0 0,1 0,-1 0,1-1,-1 1,1-1,-1 1,1-1,-1 0,1 1,-1-1,1 0,0 0,-1 0,1 0,-1 0,1 0,-1-1,1 1,0-1,-1 1,1-1,-1 1,0-1,1 0,-1 1,0-1,1 0,0-1,72-120,11-52,-57 150,-18 21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5:2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116 122,'-54'98,"42"-67,3-12,1 1,1 0,0 0,2 1,0 0,2 0,0 0,1 0,1 1,2 14,-1-31,1 0,0 0,0 0,0-1,0 1,1 0,0-1,0 0,0 1,1-1,-1 0,1 0,0 0,0 0,0-1,1 1,-1-1,1 0,0 0,0 0,0 0,0-1,0 0,1 1,-1-2,1 1,0 0,-1-1,1 0,0 0,0-1,-1 1,1-1,0 0,0 0,0 0,0-1,0 0,-1 0,1 0,0-1,-1 1,1-1,-1 0,1 0,9-7,0 0,-1-1,0-1,0 0,-1-1,-1 0,0 0,-1-1,0-1,-1 0,0 0,-1-1,27-38,-6 12,-4 10,-2-1,-2-1,-1-1,-2-1,-1 0,12-36,-29 71,1-3,0 0,0 0,0 0,0-1,0 1,-1 0,1 0,-1-1,0 1,0 0,0 0,-1-1,1 1,-1 0,1 0,-1-1,0 1,-2-2,1 5,0 0,0 1,0-1,0 1,0-1,-1 1,1 0,0 0,1 0,-1 0,0 0,0 0,0 1,1-1,-1 1,1-1,-1 1,1-1,-1 1,1 0,0 0,0 0,-1 1,1-2,-18 28,0 1,3 0,0 1,2 1,1 0,1 1,2 0,2 1,1 0,-1 22,6-45,1-1,1 1,0 0,0-1,1 1,0-1,1 1,0-1,1 0,0 1,1-1,0-1,0 1,1-1,0 1,1-1,0-1,0 1,1-1,0 0,1-1,-1 1,1-1,1-1,5 4,8-2</inkml:trace>
  <inkml:trace contextRef="#ctx0" brushRef="#br0" timeOffset="732.766">878 489,'-15'1,"0"0,0 2,0 0,0 1,0 0,1 1,-1 0,1 2,1 0,-1 0,1 1,0 1,1 0,0 0,1 1,0 1,0 0,-8 12,18-21,-1 0,1 0,0 0,0 0,0 0,0 0,0 0,1 1,-1-1,0 0,1 1,0-1,0 0,-1 1,2-1,-1 0,0 1,0-1,1 1,-1-1,1 0,0 0,-1 1,1-1,0 0,0 0,1 0,-1 0,0 0,1 0,-1 0,1-1,0 1,-1 0,1-1,0 1,0-1,0 0,0 0,0 0,1 0,-1 0,0 0,0 0,1-1,-1 1,0-1,1 1,-1-1,0 0,1 0,-1 0,0 0,1-1,-1 1,0-1,1 0,19-6,-1-1,0-1,-1-1,0-1,-1-1,0-1,-1 0,0-1,-1-1,3-4,-13 13,84-80,-91 87,1-1,0 0,-1 1,1-1,-1 0,1 1,-1-1,1 1,-1-1,1 1,-1-1,1 1,-1-1,1 1,-1 0,0-1,1 1,-1-1,0 1,0 0,1-1,-1 1,0 0,0 0,0-1,0 1,0 0,0-1,0 1,0 0,0-1,0 1,-1 0,1-1,0 1,0 0,-1-1,1 1,0 0,-1-1,1 1,0-1,-1 1,1-1,-1 1,-10 48,2 1,3-1,2 1,1 0,5 42,-2-61,-24 138,23-156,1 0,-2 0,0 0,0 0,-1-1,-1 1,0-1,0 0,-1 0,-1 0,0 0,-1-1,0 0,-1-1,-8 10,15-20,0 1,0 0,0 0,-1-1,1 1,0-1,0 1,-1-1,1 1,0-1,-1 0,1 0,-1 0,1 0,0 0,-1 0,1 0,0 0,-1 0,1-1,0 1,-1 0,1-1,0 1,-1-1,1 0,0 1,0-1,0 0,0 0,0 0,0 0,0 1,0-2,0 1,0 0,0 0,1 0,-1 0,0 0,1-1,-1 1,1 0,-1-1,1 1,0 0,-1-1,-15-65,17 43,2 1,1 0,1 0,1 0,0 0,7-12,16-21,-13 32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6:02.4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1469 48,'-32'-11,"-1"2,0 1,0 1,0 2,-1 1,0 1,0 3,0 0,1 2,-1 2,0 1,-21 6,29-2,0 0,1 2,0 0,0 2,2 1,-1 0,2 2,0 1,1 1,1 0,0 2,2 0,0 1,2 1,0 0,1 1,1 1,2 0,0 1,2 1,0-1,2 2,1-1,-3 24,6-29,0 1,2 0,1 0,0 0,2 0,0 0,2 0,0 0,2-1,0 0,1 1,1-2,1 1,1-1,1 0,1-1,11 15,-11-19,1-2,1 1,0-2,1 0,0 0,1-1,0-1,1 0,0-2,0 0,1 0,0-1,0-2,1 1,0-2,0 0,0-2,0 0,0 0,1-2,-1 0,0-2,3 0,12-4,-5 0</inkml:trace>
  <inkml:trace contextRef="#ctx0" brushRef="#br0" timeOffset="8500.505">2175 753,'-11'-3,"0"0,0 0,0 1,-1 1,1 0,0 0,-1 1,1 0,0 1,-1 1,1-1,0 2,0 0,0 0,0 1,-7 4,-1 3,0 1,0 1,2 1,0 1,0 0,1 1,1 1,1 0,-1 2,8-10,-6 5,1 1,1 0,1 0,0 1,0 1,2 0,0 0,1 0,1 1,0 0,1 2,5-15,1 0,-1 0,1 0,0 0,0-1,1 1,0 0,-1-1,1 1,1-1,-1 0,1 1,-1-1,1 0,1-1,-1 1,0 0,1-1,0 0,-1 0,1 0,1 0,-1-1,0 0,1 1,-1-2,1 1,-1 0,1-1,0 0,0 0,0 0,0-1,0 0,-1 1,1-2,0 1,0-1,0 1,0-1,0-1,-1 1,1-1,-1 0,5-2,26-14,-1-2,-1-2,-1-1,-1-1,-1-2,-2-1,5-7,0 0,-1-2,-2-1,-2-1,-1-2,-2-1,0-3,-7 12,-31 89,7-19,3 0,0 0,3 0,1 0,2 1,-3-32,0 0,1 0,0 0,0 0,1 0,-1 0,2-1,-1 1,1 0,0-1,0 0,0 0,1 0,0 0,1-1,-1 1,1-1,0 0,0 0,0-1,1 0,0 0,0 0,0 0,0-1,1 0,-1 0,1-1,-1 0,1 0,0-1,0 1,0-2,0 1,0-1,0 0,0 0,0-1,0 0,3-1,8-6,0-2,-1 0,0-1,-1-1,0-1,-1 0,0-1,-1 0,-1-1,0-1,-1 0,-1-1,-1 0,0-1,-1 0,2-7,34-77,-49 112,0 0,1 1,0-1,0 1,1-1,0 1,1 0,1 0,-1 0,2 0,0 0,0 0,0-1,2 1,-1 0,1-1,1 1,0-1,0 0,1-1,2 3,0-5,0 0,1-1,0 1,0-2,1 1,-1-1,1-1,0 0,0 0,1-1,-1 0,1 0,-1-1,1 0,0-1,0 0,0-1,0 0,0 0,0-1,0 0,0-1,-1 0,1-1,-1 0,1 0,-1-1,0 0,0-1,-1 0,1 0,-1-1,0 0,-1-1,1 1,-1-1,0-1,-1 1,4-7,-1 1,-1-1,-1 0,0-1,0 1,-2-1,1-1,-2 1,0-1,-1 0,0-10,-5 40,0 1,0 0,2-1,0 1,1 0,0-1,1 1,1-1,0 1,1-1,0 0,1 0,1-1,0 1,5 6,-3-15,0 0,1 0,-1-1,1 0,0 0,0-1,1-1,-1 1,0-2,1 1,-1-1,1 0,0-1,-1 0,1-1,-1 0,1-1,-1 0,1 0,-1-1,0 0,0 0,0-1,-1 0,1-1,-1 0,0 0,7-7,10-5,-1-1,-1-1,-1-1,0-2,-1 0,-2-1,0-1,-2 0,0-2,-2 0,-1-1,-1 0,-1-1,-1 0,6-30,-3 1,-3 0,-2-2,-3 1,-3-1,-2 0,-6-57,2 89,3 17,0-1,-1 0,-1 0,0 1,0-1,-1 1,0-1,-1 1,0 0,-1 0,0 1,0-1,-5-4,10 13,-1 0,1 0,-1 1,1-1,-1 0,0 0,0 1,1-1,-1 0,0 1,0-1,0 1,0-1,0 1,0 0,1-1,-1 1,0 0,0-1,0 1,0 0,0 0,0 0,0 0,0 0,-1 0,1 0,0 0,0 1,1-1,-1 0,0 1,0-1,0 0,0 1,0-1,0 1,0 0,0-1,1 1,-1 0,0-1,1 1,-1 0,0 0,1-1,-1 1,1 0,-1 0,1 0,-1 1,-17 56,15-47,-2 11,1 0,1 0,1 0,0 0,2 1,1-1,0 0,3 6,51 317,-6-65,-24-141,-11-77,5-92,-12 6,0 1,-2-1,-1 0,-1 0,-1-1,-1 1,-2-1,-1-14,0 30,1 0,-2 0,1 1,-1-1,0 1,-1 0,0 0,0 0,-1 0,0 1,-1 0,1 0,-1 0,0 1,-1-1,0 2,0-1,0 1,0 0,-4-1,-13-8,0 2,0 1,-1 1,0 1,-1 1,-3 1,25 6,-20-5,27 4,52 5,0-2,0-2,0-2,26-7,-36 4,1 1,0 3,-1 1,7 3,-29 3,-5 1</inkml:trace>
  <inkml:trace contextRef="#ctx0" brushRef="#br0" timeOffset="8763.513">4432 782,'5'34,"1"15,-4 5,-9-7,-2-12</inkml:trace>
  <inkml:trace contextRef="#ctx0" brushRef="#br0" timeOffset="9001.384">4348 527,'0'0</inkml:trace>
  <inkml:trace contextRef="#ctx0" brushRef="#br0" timeOffset="9219.813">4715 669,'-13'21,"2"1,1 0,1 1,1 0,1 0,0 0,2 1,1 0,1 0,1 6,3-25,-1-1,2 0,-1 1,0-1,1 0,0 0,0 0,0 0,1 0,-1 0,1 0,0-1,0 0,0 1,0-1,1 0,-1 0,1-1,0 1,0-1,0 0,0 0,0 0,0-1,1 1,-1-1,0 0,1 0,-1 0,1-1,-1 0,1 0,-1 0,1 0,-1-1,1 1,-1-1,1-1,-1 1,0 0,1-1,-1 0,0 0,0 0,0-1,-1 1,1-1,2-2,8-4,0 0,0-1,-1-1,-1 0,0-1,0 0,-1-1,-1 0,0 0,0-1,-2-1,0 0,-1 0,0 0,-1-1,-1 0,0 0,-1 0,-1-1,0 1,-2-1,0-4,-1 17,0 0,-1 0,1 1,-1-1,0 0,0 0,-1 1,1-1,-1 1,1-1,-1 1,0 0,-1-1,1 1,0 0,-1 0,0 1,0-1,0 1,0-1,0 1,0 0,-1 0,1 0,0 1,-1-1,0 1,1 0,-1 0,0 0,0 0,0 1,1-1,-1 1,0 0,0 0,0 1,0-1,0 1,1 0,-1 0,0 0,1 0,-1 1,-1 0,-14 5</inkml:trace>
  <inkml:trace contextRef="#ctx0" brushRef="#br0" timeOffset="13605.846">5251 726,'-5'-12,"-4"37,5-13,-82 245,60-199,149-286,-40 75,-77 141,-6 18,-7 23,5-21,-1 1,1-1,0 1,0-1,1 1,0 0,1-1,0 1,1 0,-1 0,1-1,1 1,0-1,0 1,1-1,0 0,0 0,1 0,0 0,0 0,1-1,0 0,0 0,1 0,0-1,0 0,1 0,-1 0,1-1,0 0,1 0,-1-1,1 0,0 0,8 2,-10-5,0 1,0-1,0 0,0-1,0 0,0 0,0 0,0 0,0-1,0 0,0 0,0-1,0 0,0 0,-1 0,1-1,-1 0,0 0,0 0,0 0,0-1,0 0,-1 0,1 0,-1-1,0 0,3-4,6-9,-1-1,0 0,-2-1,0 0,-1-1,-1 0,0-1,9-64,-15 62</inkml:trace>
  <inkml:trace contextRef="#ctx0" brushRef="#br0" timeOffset="15071.169">1 1600,'525'-30,"-148"3,678 28,-610-26,155-8,155 5,47 30,-454-32,-30 2,-139 12,-13 5,-62 9,-59-8,-27 4</inkml:trace>
  <inkml:trace contextRef="#ctx0" brushRef="#br0" timeOffset="15533.84">6295 697,'-5'5,"-6"1,-6 1,-1 2,4-4,8-3,10-2,10-6,2 4,-2 1</inkml:trace>
  <inkml:trace contextRef="#ctx0" brushRef="#br0" timeOffset="15957.745">6323 1093,'-5'0,"-6"0,-1 4,6 3,4-6,7-3,8-5,-4 3,-7 6,0 4,0 1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6:50.2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723 192,'-12'-4,"0"2,-1-1,1 2,-1 0,1 0,-1 1,1 1,-1 0,1 0,0 2,-1-1,1 2,0-1,1 2,-7 2,-15 10,0 1,2 2,0 1,2 1,0 2,1 0,2 2,0 1,2 1,1 2,-11 19,14-24,1 0,1 0,2 2,1 0,0 1,2 1,2 0,0 0,2 1,1 1,2-1,1 1,1 0,2 1,1 17,2-37,2 0,-1 0,2-1,-1 1,1-1,1 0,0 0,1 0,0-1,1 1,0-1,0-1,1 0,0 0,1 0,0-1,0 0,1-1,0 0,0-1,1 0,0 0,0-1,0-1,0 0,1 0,0-1,0 0,8 0,8 1,0 0,0-2,1-1,-1-2,1 0,-1-2,0-1,0-1,0-2,-1 0,0-2,0-1,-1-2,0 0,-1-1,-1-2,0 0,-1-2,0 0,10-13,-28 25,0-1,0 0,0 0,-1 0,0 0,0-1,0 0,-1 0,0 0,-1 0,1 0,-1-1,-1 1,1 0,-1-1,-1 0,1 1,-1-1,-1 1,1-1,-1 0,-1 1,1-1,-1 1,-1 0,1 0,-1 0,0 0,-1 0,0 0,0 1,0 0,-1 0,0 0,0 0,-1 0,-4-2,0 1,0 0,-1 1,0 0,0 0,0 1,-1 1,0 0,0 1,0 0,0 0,0 2,-1-1,1 1,-1 1,1 1,0-1,-4 2,15-2,-1-1,1 1,0 0,-1 0,1-1,-1 1,1 0,0 0,-1 1,1-1,-1 0,1 0,0 1,-1-1,1 0,0 1,-1 0,1-1,0 1,0 0,-1 0,1-1,0 1,0 0,0 0,0 0,0 0,0 0,0 1,1-1,-1 0,0 0,1 1,-1-1,1 0,-1 1,1-1,-1 0,1 1,0-1,0 1,0-1,0 0,0 1,0-1,0 1,5 2,1-1,-1 0,0-1,1 1,0-1,-1 0,1 0,0-1,0 0,0 0,0 0,1-1,-1 0,0 0,1 0,4 0,60 1,1-3,-1-3,22-6,100-8,-169 21</inkml:trace>
  <inkml:trace contextRef="#ctx0" brushRef="#br0" timeOffset="3627.365">5322 728,'0'34,"10"10,3-1</inkml:trace>
  <inkml:trace contextRef="#ctx0" brushRef="#br0" timeOffset="3864.763">5435 418,'-28'19,"-11"6</inkml:trace>
  <inkml:trace contextRef="#ctx0" brushRef="#br0" timeOffset="4194.772">5830 785,'-3'5,"0"0,0 1,1-1,0 1,0-1,0 1,1 0,-1 0,1 0,1 0,-1 0,1 0,0 0,1 0,-1 0,2 4,-2-7,1 0,0 0,0 0,0 0,0 0,0 0,0 0,1 0,0 0,-1-1,1 1,0-1,0 1,1-1,-1 0,0 1,1-1,-1 0,1-1,0 1,0 0,-1-1,1 0,0 0,0 1,1-2,-1 1,0 0,0-1,0 1,0-1,1 0,-1 0,0 0,0-1,0 1,1-1,1 0,6-1,-1-1,1 0,-1 0,0-1,0 0,-1-1,1 0,-1-1,0 0,0 0,2-2,-5 3,-1 1,1-1,-1 0,1 0,-1-1,-1 1,1-1,-1 0,0 0,0-1,-1 1,0-1,0 0,0 0,-1 0,0 0,-1 0,1 0,-1-1,-1 1,1 0,-1-1,-1 1,1 0,-1-1,0 1,-1 0,0 0,0 0,-1 0,1 0,-2 0,-1 1,-1 0,1 1,-1-1,-1 1,1 1,-1-1,1 1,-1 0,-1 1,1 0,0 0,-1 0,1 1,-1 0,0 1,0 0,0 0,0 0,0 1,1 0,-1 1,0 0,0 0,0 1,0 0,1 0,-1 0,1 1,0 1,0-1,0 1,0 0,0 1,1-1,0 1,0 0,0 1,0 0,1 0,-1 2,-7 9</inkml:trace>
  <inkml:trace contextRef="#ctx0" brushRef="#br0" timeOffset="4696.176">6282 925,'127'-197,"-126"196,26-30,-26 30,-1 1,1 0,0 0,-1-1,1 1,0 0,0 0,-1 0,1 0,0-1,0 1,0 0,-1 1,1-1,0 0,0 0,-1 0,1 0,0 1,-1-1,1 0,0 0,0 1,-1-1,1 1,-1-1,1 1,0-1,-1 1,1-1,-1 1,1-1,-1 1,1 0,-1-1,0 1,1 0,-1-1,0 1,0 0,1 0,-1-1,0 1,0 0,0 0,5 9,-5-5,1 0,0 0,0 0,1 0,0 0,-1 0,2 0,-1 0,1-1,-1 0,1 1,0-1,1 0,-1 0,1 0,0-1,0 1,0-1,0 0,0 0,1-1,-1 1,1-1,0 0,0 0,0 0,0-1,0 0,0 0,0 0,0-1,0 1,1-1,-1 0,4-1,5-6,0-1,-1 0,0-1,0-1,-1 0,-1 0,1-1,-2-1,0 0,0 0,-1-1,0 0,2-8,8-18,-13 21</inkml:trace>
  <inkml:trace contextRef="#ctx0" brushRef="#br0" timeOffset="779.03">1541 897,'-65'199,"58"-167,1 0,1 1,2-1,1 1,3 22,1-99,3 0,2 0,1 1,2 0,3 0,1 1,2 1,1 0,13-18,-27 53,0-1,0 1,0-1,1 1,-1 0,1 0,1 0,-1 0,1 1,0 0,0 0,1 0,3-2,-7 7,0 1,0-1,0 0,0 1,1 0,-1-1,0 1,0 0,0 0,-1 0,1 0,0 0,0 0,0 1,-1-1,1 1,-1-1,1 1,-1 0,1-1,-1 1,0 0,0 0,0 0,0 0,0 0,-1 0,1 0,0 0,-1 0,0 0,1 0,-1 1,0-1,0 0,0 0,-1 0,1 1,0-1,-1 2,2 5,-1-5,0 0,0 0,0-1,1 1,-1 0,1 0,0-1,0 1,1 0,-1-1,1 1,-1-1,1 0,0 1,1-1,-1 0,0 0,1 0,0-1,-1 1,1-1,0 1,1-1,-1 0,0 0,0 0,1-1,-1 1,1-1,0 0,-1 0,1 0,0 0,0-1,0 1,-1-1,1 0,0 0,0-1,0 1,14-6</inkml:trace>
  <inkml:trace contextRef="#ctx0" brushRef="#br0" timeOffset="1227.514">2275 785,'-45'21,"1"3,1 2,1 1,1 2,2 2,1 2,-12 15,-1 38,50-83,1 0,-1 0,1 0,0 0,0 0,0 0,0 0,1 0,-1 0,1 0,0 0,-1 0,1 0,1 0,-1 0,0 0,1 0,0-1,-1 1,1-1,0 1,0-1,0 0,1 0,-1 0,1 0,-1 0,1 0,-1-1,3 2,0-1,-1-1,1 1,0-1,-1 1,1-1,0-1,0 1,0-1,0 0,0 0,-1 0,1 0,0-1,0 0,0 0,-1 0,1-1,0 0,-1 0,1 0,-1 0,0-1,0 1,0-1,92-78,17-54,-32 34,-81 101,1-1,-1 1,1-1,-1 1,1-1,-1 1,1-1,-1 1,1 0,0-1,-1 1,1 0,0 0,-1-1,1 1,0 0,-1 0,1 0,0 0,-1 0,1 0,0 0,-1 0,1 0,0 0,-1 0,1 0,0 1,-1-1,1 0,0 0,-1 1,1-1,0 1,-1-1,1 0,-1 1,1-1,-1 1,1-1,-1 1,1-1,-1 1,0 0,1-1,-1 1,0-1,1 1,-1 0,0-1,0 1,0 0,0-1,1 1,-1 0,0 0,5 42,-5-41,0 48,-2-41,1 0,0 0,0 0,1 0,0 0,1 1,-1-1,2 0,0 0,0 0,0 0,1-1,0 1,1-1,0 0,0 1,1-2,0 1,0 0,1-1,0 0,0-1,3 3,8-1</inkml:trace>
  <inkml:trace contextRef="#ctx0" brushRef="#br0" timeOffset="1581.16">2698 756,'-10'49,"2"1,2 0,3 0,2 32,1-73,0 1,1-1,0 0,1 0,0 0,1 0,-1 0,2-1,-1 1,1-1,0 0,1 0,0 0,1 0,-1-1,1 0,0 0,1-1,0 0,0 0,0 0,7 3,-12-8,0-1,0 1,0 0,0-1,0 0,0 1,0-1,0 0,0 0,0 0,0 0,0 0,0-1,0 1,0-1,0 1,0-1,0 0,0 0,-1 0,1 0,0 0,0 0,-1 0,1 0,-1-1,1 1,-1-1,0 1,1-1,-1 0,0 1,0-1,33-67,-30 58,98-298,-92 285,0 6</inkml:trace>
  <inkml:trace contextRef="#ctx0" brushRef="#br0" timeOffset="1832.177">3234 841,'-5'38,"-1"18,0-1</inkml:trace>
  <inkml:trace contextRef="#ctx0" brushRef="#br0" timeOffset="2092.797">3234 445,'0'0</inkml:trace>
  <inkml:trace contextRef="#ctx0" brushRef="#br0" timeOffset="2260.954">3630 135,'-30'624,"61"-342,-31-255,0-3</inkml:trace>
  <inkml:trace contextRef="#ctx0" brushRef="#br0" timeOffset="2430.052">3403 756,'39'-10,"31"-3,9 1,-4 2,-10 3,-17 3</inkml:trace>
  <inkml:trace contextRef="#ctx0" brushRef="#br0" timeOffset="2996.015">4278 672,'-31'11,"1"1,0 2,1 1,0 1,1 2,1 1,1 0,-7 10,31-29,0 1,1-1,-1 1,1 0,-1 0,1 0,-1 0,1 0,0 0,-1 0,1 0,0 0,0 1,0-1,0 0,0 1,0-1,0 1,0-1,1 1,-1-1,0 1,1 0,0-1,-1 1,1 0,0 0,0-1,0 1,0 0,0-1,0 1,0 0,1-1,-1 1,0 0,1-1,0 1,-1 0,1-1,0 1,0-1,0 1,0-1,0 0,0 1,0-1,0 0,1 0,-1 0,0 0,1 0,-1 0,1 0,-1 0,3 0,6 0,1-1,-1 0,1 0,-1-1,1 0,-1-1,1-1,-1 1,0-1,0-1,0 0,-1-1,1 1,-1-2,1 0,96-35,-104 41,1 0,0 0,-1 0,1 1,0-1,-1 1,1 0,-1-1,1 1,-1 0,1 1,-1-1,0 0,0 1,1-1,-1 1,0 0,0-1,-1 1,1 0,0 0,-1 0,1 1,-1-1,1 0,-1 1,0-1,0 1,0-1,-1 1,1-1,0 1,-1-1,0 1,1 0,-1-1,0 1,-1 0,1-1,-1 3,16 46,-14-48,1-1,-1 0,1 0,0 0,0 0,0 0,0 0,0-1,1 1,-1-1,0 1,1-1,-1 0,1 0,0 0,-1 0,1-1,0 1,-1-1,1 1,0-1,0 0,-1 0,1 0,0 0,0-1,-1 1,1-1,0 0,-1 0,1 0,-1 0,1 0,-1 0,0-1,2 0,84-63,-61 40,-1-1,-1-1,-1-2,-1 0,-2-2,12-22,1-13,-3 0,-3-3,-3 0,-3-1,13-71,-33 128,1 6,0 0,-1 0,0-1,0 1,-1-1,0 1,-1-1,1 1,-1-1,-1 1,1-1,-1 1,-1-1,1 1,-1 0,-1-1,1 1,-1 0,-1 1,1-1,-1 0,0 1,-4-5,7 10,-1 1,0-1,1 1,-1-1,0 1,0-1,0 1,1 0,-1 0,0 0,0 0,0 0,1 0,-1 0,0 1,0-1,1 0,-1 1,0 0,0-1,1 1,-1 0,1 0,-1 0,1 0,-1 0,1 0,0 1,-1-1,1 0,0 1,0-1,0 1,-1 1,-30 56,14-11,2 1,3 0,2 1,2 1,2-1,2 1,3 0,3 45,-1-68,1 0,1 0,2 0,1 0,1-1,1 1,1-2,1 1,2-1,1-1,1 0,1 0,1-2,1 1,0-2,17 16,-32-37,0 0,0 1,0-1,0 0,0 0,1 0,-1 0,0 0,1 0,-1 0,1 0,-1 0,1-1,-1 1,1-1,0 1,-1-1,1 1,-1-1,1 0,0 0,-1 0,1 0,0 0,-1 0,1-1,0 1,-1 0,1-1,6-7</inkml:trace>
  <inkml:trace contextRef="#ctx0" brushRef="#br0" timeOffset="3244.113">4363 586,'48'0,"45"0,15 0,-4 0,-17 0,-22 5,-18 2,-16-1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6:57.9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322 565,'-18'-2,"1"2,-1 0,1 0,-1 2,1 0,-1 2,1-1,0 2,0 0,1 1,0 1,0 1,0 0,1 1,0 0,-6 7,18-13,0 0,0 0,0 1,0-1,1 1,0-1,0 1,0 0,0 0,0 0,1 1,0-1,0 0,0 0,0 1,1-1,-1 0,1 1,0-1,1 1,-1-1,1 0,0 1,0-1,0 0,0 0,1 0,0 0,0 0,0 0,0 0,0 0,1-1,0 0,0 1,0-1,0 0,0 0,1 0,-1-1,1 1,0-1,-1 0,1 0,2 0,5 1,0-1,1-1,-1 0,0 0,1-1,-1-1,0 1,1-2,-1 0,0 0,0-1,0-1,0 0,-1 0,0-1,1 0,3-3,18-12,-1-1,-1-1,-1-2,19-19,-31 28,-1-1,-1-1,0 0,-1-1,-1 0,0-1,-2-1,1-2,-5-15,-7 36,0 0,0 1,0-1,0 1,0-1,0 1,0-1,0 1,0-1,0 1,-1-1,1 1,0-1,0 1,0-1,-1 1,1-1,0 1,-1-1,1 1,0 0,-1-1,1 1,-1-1,1 1,-1 0,1 0,0-1,-1 1,1 0,-1 0,1-1,-1 1,1 0,-1 0,0 0,1 0,-1 0,1 0,-1 0,1 0,-1 0,1 0,-1 0,1 0,-1 0,1 0,-1 1,1-1,-1 0,1 0,-1 1,1-1,-1 0,1 1,-1-1,1 0,0 1,-1-1,1 1,0-1,-1 0,1 1,0-1,-1 1,1 0,-8 6,1 1,0 0,0 0,1 0,0 1,1 0,-1 1,2-1,-1 1,2 0,-1 0,1 0,1 0,-2 8,4-10,0-1,1 0,0 1,0-1,1 0,-1 1,1-1,1 0,0 0,0-1,0 1,1-1,0 1,0-1,0 0,1-1,0 1,0-1,0 0,1 0,0 0,0-1,0 0,0 0,1 0,-1-1,1 0,0-1,0 1,0-1,1-1,-1 1,0-1,7 0,5 0,0-1,0-1,1-1,-1-1,0 0,-1-1,1-2,-1 1,0-2,0-1,-1 0,0-1,0-1,-1 0,4-5,14-11,-1-1,-2-2,-1-1,-1-2,-1-1,7-14,-19 24,0 0,-2-1,-1-1,-1 0,-1-1,-1 0,0-8,-7 25,0-1,-1 0,0 1,-1-1,0 0,0 0,-1 0,-1 0,0 0,0 0,0 0,-2 0,1 0,-1 1,0-1,-1 1,0 0,-1 0,0 0,0 1,-5-6,8 11,-1 1,1-1,-1 1,1 0,-1 0,0 0,0 0,0 0,0 0,0 1,0-1,-1 1,1 0,0 0,-1 0,1 1,0-1,-1 1,1 0,-1 0,1 0,-1 0,1 1,-1-1,1 1,0 0,-1 0,1 0,0 0,0 1,-1 0,1-1,1 1,-1 0,0 0,0 0,-2 3,-86 99,80-87,1 0,0 0,2 0,0 1,1 1,0-1,2 1,0 0,1 0,1 1,1-1,1 1,1-1,0 1,1-1,2 1,0-1,0 1,2-1,1-1,3 10,-1-6,1 1,1-1,1-1,1 0,0-1,2 0,0-1,1 0,1-1,1-1,1-1,0 0,1-1,0-1,18 8,19-3,-32-15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6:58.94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1181,'-45'406,"28"-299,17-108,0 1,-1 0,1-1,0 1,0 0,-1 0,1 0,0-1,0 1,-1 0,1 0,0 0,-1-1,1 1,0 0,-1 0,1 0,0 0,-1 0,1 0,0 0,-1 0,1 0,0 0,-1 0,1 0,0 0,-1 0,1 0,0 0,-1 0,1 0,0 0,0 1,-1-1,1 0,0 0,-1 0,1 1,0-1,0 0,-1 0,1 1,0-1,0 0,0 0,-1 1,1-1,0 0,0 1,0-1,0 0,0 1,0-1,-1 0,1 1,0-1,0 0,0 1,0-1,0 0,-5-29,7 10,2 0,0 0,1 0,1 0,0 1,2 0,8-15,-6 10,11-19,3 1,1 1,1 1,3 2,1 0,2 2,1 2,1 1,2 1,1 2,2 2,36-20,11 21,-84 25,0 1,0 0,0 0,0 0,0 0,0 1,0-1,0 0,0 1,0 0,0-1,0 1,0 0,0 0,-1 0,1 0,0 0,-1 0,1 1,-1-1,1 1,-1-1,0 1,1-1,-1 1,0 0,0-1,0 1,0 0,-1 0,1 0,0 0,-1 0,1 0,-1 0,0 0,0 0,1 0,-1 0,-1 0,1 2,-3 10,-1-1,-1 1,0-1,-1 1,0-1,-1-1,-1 1,0-1,0-1,-1 0,-1 0,0 0,0-1,-1-1,0 0,-1 0,-32 31,-2-2,-2-2,-1-3,-24 12,-5-20,60-27</inkml:trace>
  <inkml:trace contextRef="#ctx0" brushRef="#br0" timeOffset="332.369">901 982,'-24'36,"2"0,2 1,1 1,2 1,1 1,-9 37,24-74,0 0,0-1,0 1,0 0,0 0,1 0,-1 0,1 0,0 0,0 0,0 0,0 0,0 0,1 0,-1 0,1 0,0 0,0 0,0 0,0-1,0 1,1 0,-1-1,1 1,0-1,0 1,0-1,0 0,0 0,0 0,1 0,-1 0,0 0,1-1,0 1,-1-1,1 0,0 0,0 0,0 0,0 0,0 0,0-1,0 0,0 1,0-1,0 0,0-1,0 1,0 0,0-1,12-5,0 0,-1-1,0-1,0 0,0-1,-1 0,-1-1,0 0,0-1,-1-1,0 0,1-2,-6 6,-1 0,0 0,-1-1,1 1,-2-1,1 0,-1 0,0 0,-1-1,0 1,-1 0,0-1,0 0,-1 1,0-1,-1 1,0-1,-1 1,0 0,0-1,-1 1,-1-5,2 12,0-1,1 0,-1 1,0-1,0 1,-1 0,1-1,0 1,-1 0,1 1,-1-1,0 0,0 1,1-1,-1 1,0 0,0 0,0 0,-1 0,-16-3</inkml:trace>
  <inkml:trace contextRef="#ctx0" brushRef="#br0" timeOffset="632.234">1438 361,'-37'172,"12"-71,5 1,4 0,5 1,3 64,11 21,-7-165,-2-6</inkml:trace>
  <inkml:trace contextRef="#ctx0" brushRef="#br0" timeOffset="881.34">1127 870,'43'0,"34"0,8 0,0 0,-11 0,-12 0,-12 0,-10 0,-7 0,-4 0,-3 0,0 0,0 0,-5 0</inkml:trace>
  <inkml:trace contextRef="#ctx0" brushRef="#br0" timeOffset="1166.091">1664 1011,'18'5,"1"0,-1-2,1 0,0-1,0-1,0 0,0-2,0 0,0-1,0-1,0-1,-1-1,0 0,0-2,2 0,-17 6,1-1,0 1,-1-1,0 0,1 0,-1 0,0 0,0-1,0 1,0-1,-1 0,1 0,-1 0,1 0,-1 0,0-1,0 1,-1 0,1-1,-1 0,1 1,-1-1,0 0,-1 1,1-1,-1 0,1 0,-1 0,0 0,-1 0,1 1,-1-1,1 0,-1 0,0 0,-1 1,1-1,-1 1,1-1,-3-2,2 5,0-1,-1 0,1 1,-1 0,0-1,1 1,-1 0,0 0,0 1,0-1,0 1,0-1,0 1,1 0,-1 0,0 0,0 0,0 1,0-1,0 1,0 0,0 0,1 0,-1 0,0 0,1 0,-1 1,-71 44,63-39,0 2,0-1,1 1,0 1,0 0,1 0,1 1,0 0,0 1,1-1,1 1,0 1,0-1,1 1,1 0,0 0,1 1,0-1,1 1,1-1,0 1,1 3,0-13,0 0,0 0,1 0,0 0,0 0,0 0,0 0,0 0,1-1,0 1,0 0,0-1,0 0,0 1,1-1,-1 0,1 0,0 0,0-1,0 1,0-1,1 0,-1 1,0-1,1-1,0 1,-1 0,1-1,0 0,0 0,0 0,0 0,0-1,1 0,29 3,-3-3</inkml:trace>
  <inkml:trace contextRef="#ctx0" brushRef="#br0" timeOffset="1551.908">2172 1181,'21'-14,"-1"0,0-1,0-1,-2-1,0-1,0-1,-9 10,86-101,-95 111,0 0,0 0,0 0,-1 0,1 0,0 0,0 0,0 0,1 0,-1 1,0-2,0 1,0 0,1 0,-1 0,1 0,-1 0,1 0,-1 0,1 0,-1 0,1-1,0 1,-1 0,1 0,0-1,0 1,-1-1,1 1,0 0,0-1,0 0,0 1,0-1,0 1,0-1,0 0,0 0,0 0,0 1,0-1,0 0,0 0,0-1,0 1,0 0,0 0,0 0,0-1,0 1,0 0,0-1,0 1,-1-1,1 1,0-1,0 1,0-1,-1 0,1 1,0-1,0 0,-5 18,2-12,0-1,0 1,0 0,0-1,1 1,0 0,0 0,1 0,-1 0,1 0,0 0,0 1,1-1,0 0,-1 0,2-1,-1 1,1 0,-1 0,1 0,0-1,1 1,-1-1,1 0,0 0,0 0,0 0,1 0,0-1,-1 1,1-1,2 1,3-1,0 0,0-1,1 0,-1-1,1 0,-1 0,1-1,-1 0,1-1,-1 0,0-1,1 1,-1-2,0 1,0-2,0 1,0-1,-1 0,1-1,-1 0,0 0,-1-1,1 0,-1 0,0-1,-1 0,0 0,0 0,0-1,1-4,3-5,-3-1</inkml:trace>
  <inkml:trace contextRef="#ctx0" brushRef="#br0" timeOffset="1835.779">3244 108,'-26'532,"-6"-166,28-222,-2-126</inkml:trace>
  <inkml:trace contextRef="#ctx0" brushRef="#br0" timeOffset="2082.599">2962 785,'38'5,"23"6,5 2,-3-2,-9-3,-2-2,-6 2,-7 0,-8-1</inkml:trace>
  <inkml:trace contextRef="#ctx0" brushRef="#br0" timeOffset="2317.533">3639 1011,'5'19,"6"-3,2-9,-2-6</inkml:trace>
  <inkml:trace contextRef="#ctx0" brushRef="#br0" timeOffset="2936.215">4175 672,'-58'40,"2"4,1 1,3 3,-16 21,18 21,49-88,1 0,-1 0,1-1,-1 1,1 0,0 0,-1 0,1 0,0 0,1 0,-1 0,0 0,0 0,1 0,-1 0,1 0,0 0,0 0,-1-1,1 1,0 0,0 0,1-1,-1 1,0-1,0 1,1-1,-1 0,1 1,-1-1,1 0,0 0,0 0,-1 0,1 0,0-1,0 1,0 0,0-1,0 1,0-1,0 0,0 0,0 0,0 0,0 0,0 0,1 0,8-2,0 0,0 0,-1-1,1 0,-1-1,1 0,-1-1,0 0,0 0,-1-1,0-1,0 1,0-1,-1-1,0 0,-1 0,1 0,-1-1,4-8,33-30,69-68,-113 114,0 1,0-1,0 0,0 1,1-1,-1 1,0-1,0 1,1-1,-1 1,0-1,1 1,-1 0,0-1,1 1,-1-1,1 1,-1 0,1-1,-1 1,1 0,-1-1,1 1,-1 0,1 0,-1 0,1-1,-1 1,1 0,-1 0,1 0,0 0,-1 0,1 0,-1 0,1 0,-1 0,1 0,-1 1,1-1,0 0,-1 0,1 0,-1 1,1-1,-1 0,1 1,-1-1,0 0,1 1,-1-1,1 1,-1-1,0 1,1-1,-1 0,0 1,1-1,-1 1,0 0,-7 35,4-25,1-6,0 0,0 0,0 1,1-1,0 0,0 1,0-1,1 1,-1 0,1-1,1 1,-1-1,1 1,0-1,0 1,1-1,-1 1,1-1,1 0,-1 0,1 0,-1 0,1 0,1-1,-1 1,1-1,-1 0,1 0,1 0,-1-1,0 1,1-1,0 0,0 0,3 1,5-3,0 0,0 0,1-2,-1 1,0-2,0 0,0 0,0-1,0-1,0 0,-1-1,0 0,0-1,0 0,-1-1,0 0,0-1,-1 0,0-1,3-3,168-153,-144 122,-1-2,-3-1,-1-2,-3-1,-2-1,-2-2,-2-1,-12 30,-2 0,0 0,-2-1,0 0,-2 0,-1 0,-1-1,-1 1,0-1,-4-23,2 45,0-1,0 1,-1-1,0 1,0-1,0 1,0-1,0 1,-1 0,1 0,-1-1,0 1,0 1,0-1,-1 0,1 0,-1 1,1-1,-1 1,0 0,0 0,0 0,0 0,0 0,0 1,-1-1,1 1,0 0,-1 0,1 0,-1 1,1-1,-1 1,1 0,-1 0,0 0,1 0,-1 1,1-1,-1 1,-3 1,-8 7,1 1,0 1,0 0,1 0,0 2,1 0,1 0,0 1,1 0,0 1,1 0,1 1,0-1,-5 17,-2 0,2 0,0 1,3 0,0 1,3 0,0 1,3 0,0-1,3 1,1 0,1 0,2 0,1 0,2 0,1-1,4 4,75 122,-56-128,-19-27</inkml:trace>
  <inkml:trace contextRef="#ctx0" brushRef="#br0" timeOffset="3263.47">3724 361,'4'15,"3"9,-1 1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5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4,'-1'0,"1"0,0-1,-1 1,1-1,-1 1,1 0,-1 0,1-1,-1 1,1 0,-1 0,1 0,-1 0,1-1,-1 1,1 0,-1 0,0 0,1 0,-1 0,1 0,-1 0,1 1,-1-1,1 0,-1 0,1 0,-1 0,1 1,-1-1,1 0,-1 1,1-1,-1 0,1 1,-1-1,1 0,0 1,-1-1,1 1,0-1,-1 1,1-1,0 1,0-1,-1 1,1-1,0 1,0-1,0 1,0-1,0 1,0 0,0-1,0 1,0-1,0 1,0-1,0 1,0 0,-5 39,5-39,-12 312,-80 170,83-439,23-83,-8 16</inkml:trace>
  <inkml:trace contextRef="#ctx0" brushRef="#br0" timeOffset="432.05">563 32,'-409'340,"399"-332,7-7,1 0,0 0,0 0,-1 0,1 0,0 1,0-1,0 0,0 1,0 0,0-1,1 1,-1 0,1 0,-1 0,1 0,-1 0,1 1,0-1,0 0,0 0,1 1,-1-1,0 1,1-1,0 1,-1-1,1 1,0-1,0 1,0-1,1 1,-1-1,1 0,-1 1,1-1,0 1,0-1,0 0,0 0,0 1,0-1,1 0,-1 0,1 0,0 0,1 0,130 95,86 103,-201-173,-17-16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7:08.45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142 931,'113'-132,"-6"-4,79-132,-76 51,-101 210,-19 30,-15 23,2 0,2 1,2 1,3 1,1 1,3 0,-6 50,28-10,-9-87,-1-1,1-1,0 1,0 0,0 0,0 0,0 0,1 0,-1-1,0 1,1-1,-1 1,1-1,0 0,-1 1,1-1,0 0,0 0,0 0,0 0,0 0,0-1,0 1,0-1,0 1,0-1,0 0,0 0,0 0,1 0,-1 0,0 0,0 0,0-1,0 1,0-1,0 0,0 1,0-1,1-1,15-8,-1-1,0-1,0 0,-1-1,-1-1,0 0,-1-1,-1-1,0 0,2-5,149-239,-125 181,-28 61</inkml:trace>
  <inkml:trace contextRef="#ctx0" brushRef="#br0" timeOffset="304.394">1355 253,'-30'26,"1"1,1 0,2 3,1 0,1 1,2 1,1 2,1 0,2 1,-10 28,26-59,1 0,-1 0,1 0,0 0,0 0,0 1,0-1,1 0,-1 0,1 1,1-1,-1 0,0 0,1 1,0-1,0 0,0 0,1 0,-1 0,1 0,0 0,0 0,0-1,1 1,-1-1,1 1,0-1,0 0,0 0,0 0,0-1,1 1,-1-1,1 0,3 2,5-1,1-1,0 0,0 0,0-2,0 1,0-2,0 0,0 0,-1-1,1-1,0 0,-1 0,0-2,1 1,-2-2,1 1,-1-2,0 1,0-2,0 1,-1-2,-1 1,1-1,-1 0,-1-1,0 0,0-1,-1 0,0 0,5-12,-8 15,1 0,-1-1,0 0,-1 1,0-2,-1 1,0 0,0 0,-1-1,0 1,0-1,-1 1,-1-1,0 1,0-1,0 1,-1 0,-1-1,0 1,0 0,0 1,-1-1,-1 1,0-1,0 1,0 0,-1 1,0 0,0 0,-1 0,0 0,0 1,-1 0,0 1,0 0,-7-4,-10 3</inkml:trace>
  <inkml:trace contextRef="#ctx0" brushRef="#br0" timeOffset="550.285">1891 169,'-9'43,"-9"24,0 10,2-3,4-9,4-12,4-9,2-7,1-11</inkml:trace>
  <inkml:trace contextRef="#ctx0" brushRef="#br0" timeOffset="802.588">1581 85,'63'-21,"1"3,1 3,0 3,1 3,35 0,-56 9,0 1,0 2,0 2,-1 3,24 7,-4-3,61 1,-100-13</inkml:trace>
  <inkml:trace contextRef="#ctx0" brushRef="#br0" timeOffset="1066.744">0 1100,'456'-81,"-111"12,-51 8,100 1,-84 30,-181 20,-107 10</inkml:trace>
  <inkml:trace contextRef="#ctx0" brushRef="#br0" timeOffset="1668.013">86 1354,'138'-5,"0"-6,76-18,290-78,-227 42,-208 50,224-35,-261 48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7:06.3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230 465,'-24'19,"0"2,2 0,0 2,2 0,0 1,1 1,2 1,-1 4,-22 74,39-102,0 1,1-1,-1 1,1-1,0 1,-1-1,1 1,0-1,1 1,-1-1,0 1,1-1,-1 1,1-1,0 1,0-1,0 0,0 1,0-1,1 0,-1 0,1 0,-1 0,1 0,0 0,0 0,0-1,0 1,0-1,0 1,0-1,0 0,0 0,1 0,-1 0,1 0,-1 0,1-1,-1 1,2-1,10-1,0 0,0-1,0-1,0 0,0-1,-1-1,1 0,-1-1,0 0,-1-1,0 0,0-1,0-1,-1 0,0 0,-1-1,0 0,3-6,20-21,-3-1,0-2,-3-1,-2-1,-1-1,3-11,-16 29,-1-1,-1 0,-2 0,0 0,-2-1,0 0,-2 0,-1-1,-2 1,0-1,-3-14,-28-42,29 82,1 0,0 0,-1 1,1-1,-1 1,0-1,0 1,1 0,-1 0,0 0,0 0,0 0,0 0,-1 0,1 1,0-1,0 1,0-1,0 1,-1 0,1 0,0 0,0 0,0 0,-1 1,1-1,0 1,0-1,0 1,0 0,0 0,0 0,0 0,0 0,0 0,0 0,1 1,-2 0,-7 8,1 0,0 1,1 1,0 0,0 0,2 0,-1 1,2 0,-1 0,2 0,0 1,0-1,2 1,-1 0,2 0,0 0,1 0,0 1,-1 3,1 0,1-1,1 1,0-1,1 0,1 0,1 0,0 0,1 0,1-1,0 0,1-1,1 1,1-2,2 4,-3-5,0-1,1 0,1 0,0-1,0 0,1 0,1-2,-1 0,1 0,1-1,0 0,0-2,1 1,-1-2,1 0,0-1,1 0,-1-1,1-1,0 0,-1-1,1-1,0-1,2 0,44-16,-36 5</inkml:trace>
  <inkml:trace contextRef="#ctx0" brushRef="#br0" timeOffset="255.268">1106 352,'-18'18,"1"1,0 1,2 0,0 1,1 1,2 0,0 1,1 0,1 1,2 0,-5 17,13-38,-1 1,1-1,0 1,0-1,0 0,0 1,1-1,-1 1,1-1,0 1,0-1,0 0,0 1,1-1,-1 0,1 0,0 0,0 0,0 0,0-1,0 1,1-1,-1 1,1-1,0 0,0 0,-1 0,1 0,1 0,-1-1,0 0,0 1,1-1,-1 0,0-1,1 1,-1 0,1-1,-1 0,1 0,-1 0,1 0,-1-1,2 1,7-3,-1-1,0 0,0 0,0-1,0 0,-1-1,0 0,0-1,0 0,-1-1,0 0,-1 0,1 0,-2-1,1-1,-1 1,-1-1,0-1,0 1,-1-1,0 0,-1 0,0 0,-1-1,0 1,-1-1,0 0,-1 1,0-5,0 11,0 0,0 0,-1 0,0 0,0 0,0 0,0 0,-1 0,0 0,0 0,0 0,-1 1,1-1,-1 0,0 1,-1-1,1 1,-1-1,0 1,0 0,0 0,0 1,-1-1,1 1,-1-1,0 1,0 0,-1 1,-3-3,0 2,0 1,-1 0,1 0,-1 0,1 1,-1 1,1-1,-1 2,0-1,1 1,-1 0,0 1,-16 5</inkml:trace>
  <inkml:trace contextRef="#ctx0" brushRef="#br0" timeOffset="685.421">1444 578,'27'3,"0"-2,-1 0,1-2,0-1,-1-1,1-1,-1-2,0 0,0-2,4-3,-25 10,-1 0,0 0,0-1,0 0,0 0,0 0,0 0,-1-1,1 1,-1-1,1 0,-1 0,0-1,0 1,0 0,-1-1,1 0,-1 1,0-1,0 0,0 0,-1-1,1 1,-1 0,0 0,0-1,-1 1,1 0,-1-1,0 1,0-1,0 1,-1-1,0 1,0 0,0-1,0 1,0 0,-1 0,0 0,0 0,0 0,0 0,-1 1,1-1,-1 1,0-1,-3-1,-1 3,-1 0,0 0,0 0,0 1,-1 1,1-1,0 2,0-1,0 1,0 0,0 0,0 1,0 0,0 1,1 0,-1 0,1 0,0 1,0 0,0 1,0-1,1 1,-1 1,1-1,1 1,-1 0,1 0,-1 3,-2-1,0 1,1 0,1 0,0 1,0 0,1 0,0 0,0 0,1 1,1 0,0 0,0 0,1 0,0 0,1 1,1-1,0 0,0 1,1-1,1 5,0-12,0 0,0 0,1 0,0 0,-1-1,1 1,0-1,1 0,-1 0,0 0,1 0,0-1,0 1,0-1,0 0,0 0,0 0,0-1,1 1,-1-1,0 0,1-1,-1 1,1-1,-1 0,1 0,3 0,17 1</inkml:trace>
  <inkml:trace contextRef="#ctx0" brushRef="#br0" timeOffset="1000.568">2404 352,'-3'1,"-18"5,1 2,0-1,0 2,1 1,0 0,1 2,0 0,1 1,0 0,-10 13,26-25,0 0,0 0,0 1,0-1,0 0,1 1,-1-1,1 0,-1 1,1-1,-1 1,1-1,0 1,0-1,-1 1,1-1,0 1,1-1,-1 1,0-1,0 1,1-1,-1 1,1-1,-1 1,1-1,-1 0,1 1,0-1,0 0,0 0,0 1,0-1,0 0,0 0,0 0,0 0,0 0,2 0,60 33,-43-25,-17-9,0 1,1 0,-1 0,0 0,1 1,-1-1,0 1,0 0,0 0,-1 0,1 0,0 0,-1 1,1-1,-1 1,0 0,0 0,0-1,0 1,0 1,-1-1,1 0,-1 0,0 0,0 1,0-1,0 1,-1-1,0 1,1-1,-1 1,0-1,-1 0,1 1,0-1,-1 1,0-1,0 1,0-1,-1 1,-5 4,0-1,-1 0,0-1,0 0,-1 0,1 0,-1-1,-1-1,1 1,-1-1,1-1,-1 0,0 0,0-1,0-1,-1 1,1-2,-10 1,-6-3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7:15.0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485 1,'-31'5,"0"1,0 2,1 1,1 2,-1 0,2 2,0 1,0 2,1 0,1 2,1 1,1 1,0 1,-14 17,31-30,1 0,1 1,-1-1,1 1,1 0,0 0,0 1,1-1,0 1,-1 8,3-15,0-1,1 1,-1 0,1 0,0 0,0 0,0 0,0 0,0 0,1 0,0 0,-1 0,1-1,0 1,0 0,1 0,-1-1,0 1,1-1,0 1,-1-1,1 0,0 1,0-1,0 0,1 0,-1 0,0-1,1 1,-1-1,1 1,0-1,-1 0,1 0,0 0,0 0,0 0,1-1,8 0,0-1,0 0,0-1,0-1,0 0,0 0,-1-1,1 0,-1-1,0-1,-1 0,1 0,-1-1,0 0,1-2,51-36,-1-3,-3-2,-1-3,-3-3,10-17,-40 52,-18 41,-51 195,39-183</inkml:trace>
  <inkml:trace contextRef="#ctx0" brushRef="#br0" timeOffset="353.445">908 339,'16'-26,"0"1,1 0,2 2,0 0,2 1,0 1,13-9,-30 27,-2 0,1 0,-1 0,1 0,0 0,0 1,0-1,1 1,-1 0,1 0,-1 0,1 1,-1-1,1 1,0 0,0 0,0 0,0 1,0-1,3 1,-6 1,1 1,-1 0,0-1,0 1,-1 0,1 0,0 0,0 0,-1 0,1 0,-1 0,0 0,1 0,-1 0,0 0,0 0,-1 0,1 0,0 0,-1 0,1 0,-1 0,1 0,-1 0,-1 5,0 8,-3 93,5-105,1 0,-1-1,1 1,0 0,0 0,0-1,1 1,-1 0,0-1,1 1,0-1,0 0,-1 0,1 1,1-1,-1 0,0-1,0 1,1 0,-1-1,1 1,-1-1,1 0,0 0,0 0,-1 0,1 0,0 0,0-1,0 0,0 1,0-1,0 0,1-1,12-2,-1-1,0-1,0 0,0-1,0 0,-1-2,0 1,-1-2,0 0,0 0,-1-2,0 1,-1-1,0-1,0 0,-2-1,1 0,-2 0,1-2,5-4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7:15.9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140 650,'-18'20,"2"1,1 0,0 1,2 1,0 0,2 1,0 0,2 1,1 0,0 2,6 56,2-81,0 0,1 0,-1-1,1 1,-1 0,1-1,0 1,0 0,-1-1,1 1,0-1,1 0,-1 1,0-1,0 0,1 1,-1-1,0 0,1 0,-1 0,1 0,0-1,-1 1,1 0,0-1,-1 1,1-1,0 1,0-1,-1 0,1 0,0 0,0 0,0 0,-1 0,1 0,0-1,0 1,-1 0,1-1,0 0,-1 1,1-1,12-7,-1 0,-1-1,0 0,0-1,-1-1,0 1,-1-2,0 1,-1-1,0-1,-1 0,0 0,-1-1,-1 0,0 0,1-5,-3 10,1-1,-2 0,0 0,0 0,0 0,-1 0,-1 0,0-1,0 1,-1 0,-1-1,1 1,-2 0,1-1,-1 1,-1 0,0 0,-3-7,-6-7</inkml:trace>
  <inkml:trace contextRef="#ctx0" brushRef="#br0" timeOffset="453.925">506 1,'4'22,"-2"1,-1 0,-1-1,0 1,-2 0,-1 0,-2 7,1-1,-98 471,91-457,8-33,-1-1,2 1,0-1,0 1,0 0,2 0,-1 0,1 0,0 0,2 6,-2-14,1-1,-1 0,0 1,1-1,0 0,-1 1,1-1,0 0,0 0,-1 1,1-1,0 0,0 0,0 0,0 0,1 0,-1 0,0-1,0 1,0 0,1-1,-1 1,0-1,1 1,-1-1,1 1,-1-1,0 0,1 0,-1 0,1 0,-1 0,1 0,-1 0,1 0,-1 0,0-1,1 1,-1-1,0 1,1-1,-1 1,1-2,60-36,-54 31,41-30,-15 10,1 0,0 3,2 1,1 1,1 3,0 1,27-8,-64 25,0-1,0 1,0 0,1 0,-1 0,0 0,1 0,-1 0,1 1,-1-1,1 1,-1 0,1 0,-1 0,1 0,-1 0,1 0,-1 1,1-1,-1 1,1 0,-1 0,1-1,-1 2,0-1,0 0,1 0,-1 1,0-1,0 1,0 0,-1-1,1 1,0 0,-1 0,1 0,-1 0,1 1,-1-1,0 0,0 1,0-1,-1 0,1 1,0-1,-1 1,1-1,-1 2,-6 13,-1-1,-1 1,0-1,-1-1,-1 0,0 0,-1-1,-1 0,0-1,-1 0,0-1,-1 0,-1-1,1-1,-2-1,-2 2,7-3,0-1,-1 0,1-1,-1 0,-1-1,1 0,-1-1,0 0,0-1,-9 0,-2-1</inkml:trace>
  <inkml:trace contextRef="#ctx0" brushRef="#br0" timeOffset="1051.217">1071 678,'7'0,"-1"1,1-2,0 1,0-1,0 0,-1 0,1-1,0 1,-1-2,1 1,-1-1,0 0,0 0,0-1,0 1,-1-1,1-1,-1 1,0-1,0 0,-1 0,0 0,0-1,3-3,32-47,-37 56,-1 0,1 0,-1 0,0 0,1 1,-1-1,0 0,1 0,-1 1,0-1,1 1,-1-1,0 1,0 0,1 0,-1-1,0 1,0 0,0 0,0 0,0 0,0 0,0 0,-1 0,1 0,0 1,-1-1,1 0,-1 0,1 1,-1-1,1 0,-1 1,0-1,0 0,1 1,-1-1,0 1,0-1,-1 0,1 1,0-1,0 1,3 200,-30-33,22-138,-2-1,-1 0,-2 0,-1-1,-1-1,-1 1,-1-2,-2 0,-1-1,-3 2,20-28,-1 2,0 1,-1-1,1 0,-1 0,1 0,-1 0,0 0,0 0,0-1,0 1,0 0,0-1,0 0,-1 1,1-1,0 0,-1 0,1 0,-1-1,1 1,-1-1,1 1,-3-1,-5-5</inkml:trace>
  <inkml:trace contextRef="#ctx0" brushRef="#br0" timeOffset="1286.883">1155 227,'5'5,"1"1</inkml:trace>
  <inkml:trace contextRef="#ctx0" brushRef="#br0" timeOffset="1706.795">1551 707,'1'2,"1"-1,-1 1,1 0,0-1,-1 1,1-1,0 1,0-1,0 0,0 0,1 0,-1 0,0 0,0 0,0-1,1 1,-1-1,0 1,1-1,-1 0,0 0,1 0,-1 0,1-1,-1 1,0-1,0 1,1-1,-1 0,0 0,0 0,1 0,8-4,-1 0,1 0,-1-1,0-1,-1 1,0-2,0 1,0-1,-1-1,0 0,-1 0,0 0,0-1,-1 0,1-1,-6 9,0 1,-1 0,1-1,0 1,-1 0,1-1,-1 1,1 0,-1-1,1 1,-1-1,0 1,0-1,0 1,0-1,0 1,0-1,0 1,0-1,-1 1,1-1,-1 1,1-1,-1 1,1 0,-1-1,0 1,0 0,0-1,1 1,-1 0,0 0,-1 0,1 0,0 0,0 0,0 0,-1 0,1 1,0-1,-1 0,1 1,0-1,-1 1,1-1,-1 1,1 0,-1 0,1-1,-1 1,1 0,-1 0,1 1,-1-1,-12 5,1 0,0 1,0 0,1 1,0 1,0 0,1 1,0 0,0 0,1 1,0 1,1-1,0 2,1-1,0 1,1 0,0 1,1 0,0 0,-2 12,3-15,1 0,0 1,1-1,0 1,0 0,1 0,1 0,0 0,1 0,0 0,0 0,1 0,1 0,0 0,0 0,1 0,0 0,-1-8,0 0,1 0,-1 0,0 0,1 0,0-1,0 1,-1-1,1 0,1 0,-1 0,0 0,0 0,1-1,-1 1,1-1,-1 0,1 0,0-1,-1 1,1-1,0 1,-1-1,1 0,0-1,1 1,96-24,2-38,-85 47</inkml:trace>
  <inkml:trace contextRef="#ctx0" brushRef="#br0" timeOffset="1954.444">2058 594,'-14'4,"-10"12,0 8,3 4,5 3,6 0,5 0,7 0,9-6,7-2,5-5,4-6,1-4,2-9,0-4,-5-6,-2-2,-5 3</inkml:trace>
  <inkml:trace contextRef="#ctx0" brushRef="#br0" timeOffset="2186.459">2652 86,'-29'43,"-14"24,-5 10,6-3,10-9,10-12,10-4,6-7,4-4,3-5,1-3,0-2,4-6,2-1,4 0,5 2,4-4,-2-4</inkml:trace>
  <inkml:trace contextRef="#ctx0" brushRef="#br0" timeOffset="2371.29">2285 509,'43'-9,"29"-9,11-1,-3 3,-11 0,-12 1,-10 5,-15 3</inkml:trace>
  <inkml:trace contextRef="#ctx0" brushRef="#br0" timeOffset="4908.486">2792 961,'0'4,"5"2,1-4,-4-4,1 0,1-1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7:03.3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0 351,'4'9,"0"-1,0 1,0-1,1-1,0 1,1-1,0 1,0-2,0 1,1-1,0 0,0 0,1-1,0 1,0-2,0 1,0-1,1-1,-1 0,1 0,0 0,0-1,0 0,0-1,0 0,1-1,-1 0,0 0,0-1,0 0,1 0,0-1,7-4,-1 1,0-2,-1 0,1-1,-1-1,-1 0,0-1,0-1,4-4,-14 12,0-1,0 0,0 0,0 0,-1 0,1 0,-1-1,0 0,-1 0,1 0,-1 0,0 0,0 0,-1 0,1-1,-1 1,0 0,-1-1,1 1,-1-1,0 1,-1-1,1 1,-1-1,0 1,0-1,-1 1,0 0,0 0,-2-4,1 3,-1 0,0 0,0 0,0 0,-1 1,0 0,0 0,-1 0,1 1,-1 0,0 0,0 0,0 1,0-1,-1 2,0-1,1 1,-1 0,0 0,0 1,0 0,0 0,0 0,-1 1,1 0,0 1,0 0,0 0,-5 1,-1 1,0 0,0 1,0 0,1 1,0 1,0 0,0 0,1 1,-1 1,2 0,-1 0,1 1,1 0,-1 1,-4 7,7-9,0 1,1-1,0 1,0 1,1-1,0 1,1 0,0 0,0 0,1 0,1 1,-1 0,2-1,0 1,0 0,1 0,0 0,1-1,0 1,0 0,2 0,-1-1,1 0,1 1,0-1,0 0,1 0,8 4,0-1,1 0,0-1,1-1,0 0,1-1,1 0,-1-2,1 0,1-1,-1 0,1-2,0 0,1-1,-1 0,1-2,-1 0,1-1,0-1,0-1,0-1,-1 0,1-2,11-3,3 0</inkml:trace>
  <inkml:trace contextRef="#ctx0" brushRef="#br0" timeOffset="399.812">678 691,'114'-136,"-27"32,4 4,25-16,-116 116,0 0,0 1,0-1,0 1,0-1,0 0,1 1,-1-1,0 0,0 1,0-1,0 0,1 1,-1-1,0 0,0 1,1-1,-1 0,0 1,0-1,1 0,-1 0,0 1,1-1,-1 0,1 0,-1 0,0 0,1 1,-1-1,0 0,1 0,-1 0,1 0,-1 0,0 0,1 0,-1 0,1 0,-1 0,0 0,1 0,-1-1,1 1,-1 0,0 0,1 0,-1 0,0-1,1 1,-1 0,0 0,1-1,-1 1,0 0,-12 42,10-38,-8 24,4-15,1-1,0 1,1 0,0 0,1 1,0-1,1 1,1-1,0 1,1 0,0 0,1-1,1 1,0-1,3 12,-3-22,0 0,0 0,1 0,-1 0,0-1,1 1,0-1,0 1,-1-1,2 0,-1 0,0 0,0 0,0-1,1 0,-1 1,1-1,-1 0,1 0,0-1,-1 1,1-1,0 0,-1 0,1 0,2-1,95-24,-83 16,0-1,0-1,-1-1,0-1,-1 0,0-1,-2-1,1 0,-2-1,0 0,6-12,64-113,-70 123</inkml:trace>
  <inkml:trace contextRef="#ctx0" brushRef="#br0" timeOffset="1037.457">1722 464,'34'7,"1"-1,-1-2,1-1,0-2,0-2,0-1,0-2,15-3,-39 5,-1-1,1 1,-1-2,0 1,0-1,0-1,-1 0,1 0,-1-1,-1 0,1-1,-1 0,0 0,0-1,-1 0,0 0,-1 0,1-1,-2 0,1-1,-1 1,-1-1,0 0,0 0,-1 0,0-1,-1 1,0-1,0 1,-1-4,-2 8,-1 1,0 0,0-1,0 1,0 0,-1 0,0 1,0-1,0 0,0 1,-1 0,0 0,0 0,0 0,0 1,-1-1,1 1,-1 0,0 1,0-1,0 1,0 0,0 0,-1 0,1 1,0 0,-1 0,1 0,-1 1,1 0,-1 0,0 0,1 0,-1 1,1 0,0 0,-1 1,1 0,0 0,0 0,0 0,0 1,0 0,-1 1,-10 6,0 1,1 0,0 1,1 1,1 0,0 1,1 0,0 1,1 1,1 0,0 0,2 1,-1 0,2 0,-2 7,8-15,0 0,1-1,0 1,0 0,1 0,0 0,0 0,1 0,0-1,1 1,0-1,0 1,1-1,0 0,0 0,1-1,0 1,0-1,1 0,0-1,0 1,1-1,0 0,0-1,0 1,1-2,-1 1,1-1,0 0,0 0,1-1,-1 0,1-1,0 0,-1 0,1-1,0 0,0-1,0 0,0 0,6-1,15-3,-1-1,0-2,0-1,-1 0,0-3,-1 0,0-2,0 0,-2-2,0-1,0-1,-2-2,0 0,11-13,-5 6,-2-1,0-2,-2-1,-2-1,0-1,-2 0,-2-2,-1 0,0-4,1-39,-18 76,-1-1,0 0,0 0,0 0,0 1,0-1,-1 0,1 0,-1 1,1-1,-1 0,1 1,-1-1,0 1,0-1,0 0,0 1,0 0,0-1,0 1,0 0,-1-1,1 1,0 0,-1 0,1 0,-1 0,1 0,-1 1,0-1,1 0,-1 1,0-1,1 1,-1 0,0-1,0 1,0 0,1 0,-1 0,-2 1,-6 1,0 0,0 1,0 1,1 0,-1 0,1 1,0 0,0 0,0 1,1 0,0 1,0 0,1 0,0 1,0 0,0 0,1 0,0 1,1 0,0 0,1 0,-3 7,5-12,1 0,-1 1,1-1,-1 0,1 1,1-1,-1 1,0-1,1 1,0 0,0-1,1 1,-1-1,1 1,0-1,0 1,1-1,-1 0,1 1,0-1,0 0,0 0,1 0,-1-1,1 1,0 0,0-1,0 0,0 0,1 0,0 0,-1 0,1-1,0 1,0-1,0 0,1-1,-1 1,0-1,59 21,-57-22,1 1,-1 0,1 1,-1-1,0 1,0 0,0 0,0 1,0 0,0 0,-1 1,1-1,-1 1,0 0,0 1,-1-1,1 1,-1 0,0 0,0 0,-1 0,1 1,-1 0,0 0,-1 0,1 0,-1 0,1 5,-14 89,8-82,4-5</inkml:trace>
  <inkml:trace contextRef="#ctx0" brushRef="#br0" timeOffset="1689.168">3302 183,'-23'5,"1"1,1 1,-1 1,1 1,1 0,0 2,0 0,1 2,0 0,1 1,1 1,0 0,-7 11,21-24,1 1,-1 0,1 0,0 0,0 1,1-1,-1 0,1 1,-1-1,1 1,0 0,0-1,1 1,-1 0,1-1,0 1,0 0,0 0,0-1,1 1,-1 0,1 0,0-1,0 1,0-1,1 1,-1-1,1 0,0 1,0-1,0 0,0 0,1 0,-1 0,1-1,0 1,0-1,0 1,0-1,0 0,0 0,0-1,1 1,-1-1,1 1,-1-1,1 0,2 0,6-1,0-1,-1-1,1 0,-1 0,1-1,-1-1,0 0,0 0,0-1,-1 0,0-1,0 0,0-1,-1 0,0-1,0 1,0-2,-1 1,-1-1,0-1,1 0,11-9,109-99,-127 116,1 1,0-1,0 1,0 0,0 0,0-1,1 1,-1 1,0-1,0 0,1 0,-1 1,0-1,1 1,-1 0,0 0,1 0,-1 0,1 0,-1 1,0-1,1 0,-1 1,0 0,1 0,-1 0,0 0,0 0,0 0,0 0,0 1,0-1,0 1,0-1,-1 1,1 0,0 0,-1 0,0-1,1 2,-1-1,0 0,0 0,0 0,0 0,-1 1,1-1,-1 0,1 3,2 14,-1 0,-1 0,-1 1,0-1,-2 0,0 0,-5 18,-1 18,-4 69,-6 0,-5-2,-5 0,-6-2,-26 57,57-170,2-3,0 0,0 0,-1 0,0 0,1 0,-1 0,0 0,-1-1,1 1,-1-1,1 0,-1 0,0 0,0 0,-1 0,1-1,0 1,-1-1,0 0,1 0,-1 0,0 0,1-4,1 1,0-1,-1 0,1 1,0-1,0 0,1 0,-1-1,0 1,1 0,-1-1,1 1,0 0,0-1,0 0,0 1,0-1,0 0,1 1,-1-1,1 0,0 0,0 1,0-1,0 0,0 0,1-1,-1 2,1-66,3-1,3 1,3 0,3 1,21-63,-28 106,16-52,-13 46</inkml:trace>
  <inkml:trace contextRef="#ctx0" brushRef="#br0" timeOffset="2285.422">3809 211,'-10'11,"0"1,1 0,0 1,1 0,0 0,1 1,0 0,1 0,1 0,0 1,1 0,1 0,0 0,1 1,1-1,0 6,1-18,0 0,0 1,0-1,0 0,1 1,-1-1,1 0,0 0,0 1,0-1,0 0,1 0,-1 0,1 0,0 0,-1-1,2 1,-1-1,0 1,0-1,1 1,-1-1,1 0,0 0,-1-1,1 1,0 0,0-1,0 0,0 1,1-1,-1-1,0 1,0 0,1-1,-1 0,0 1,1-1,-1-1,0 1,1 0,-1-1,0 1,0-1,1 0,0-1,19-12,-1-1,-1-1,0-1,-2-1,0 0,0-2,-2 0,-1-1,0 0,-2-1,6-12,48-52,-67 85,0 0,0 0,0 0,0 0,0 1,0-1,0 0,0 1,0-1,1 1,-1 0,0-1,0 1,1 0,-1-1,0 1,0 0,1 0,-1 0,0 0,0 0,1 1,-1-1,0 0,0 0,0 1,1-1,-1 1,0-1,0 1,0 0,0-1,0 1,0 0,0 0,0-1,0 1,0 0,-1 0,1 0,0 0,0 0,-1 0,1 1,-1-1,1 0,-1 0,1 0,-1 0,0 1,0 0,16 65,-13 33,-5-1,-4 1,-10 39,10-84,5-29,-1-1,-2 0,0 0,-2 0,0-1,-2 0,-1 0,-1-1,-1 0,-9 14,-59 23,77-58,0-1,-1 0,1 0,-1 0,1 0,-1 0,1-1,-1 1,0-1,1 0,-1 0,0 0,1 0,-1 0,0 0,1-1,-1 1,1-1,-1 0,1 0,-1 0,1 0,-1 0,1 0,0-1,0 1,0-1,0 0,0 1,0-1,0 0,0 0,1 0,-1-1,0 0,0-5,1-1,0 1,0 0,1-1,0 1,1-1,0 1,0 0,1 0,0 0,0-1,1 2,0-1,0 0,1 1,0-1,0 1,1 0,2-3,159-242,-96 186,-48 53</inkml:trace>
  <inkml:trace contextRef="#ctx0" brushRef="#br0" timeOffset="19146.321">621 1509,'-17'34,"0"61,5 1,4 0,4 6,6 296,-2-372</inkml:trace>
  <inkml:trace contextRef="#ctx0" brushRef="#br0" timeOffset="19409.487">141 1509,'39'0,"36"0,15 0,-3-5,-7-1,-11 0,-14 1,-11-3,-8-1,-5 2,-9 6,-7 9,-11 2,-7 0</inkml:trace>
  <inkml:trace contextRef="#ctx0" brushRef="#br0" timeOffset="19657.3">0 2525,'43'-5,"43"-11,17-8,0-4,-3-3,-9 5,-10 1,-9 6,-8 0,-5 4,-7 5,-9 3,-5-1,-11 0</inkml:trace>
  <inkml:trace contextRef="#ctx0" brushRef="#br0" timeOffset="20091.638">903 2496,'47'-79,"4"2,3 2,38-37,-44 69,-47 44,1 0,-1 0,0 0,0 0,1 0,-1 0,0 1,0-1,0 0,0 1,0-1,-1 0,1 1,0-1,-1 1,1-1,-1 1,1 0,-1-1,0 1,0-1,1 1,-1 0,0-1,-1 1,1 0,0-1,0 1,-1-1,1 1,-1-1,1 1,-1-1,0 1,1-1,-1 1,0-1,0 0,-1 1,1 5,0-3,-8 108,9-109,0 0,1 0,0 0,-1 0,1 0,0 0,1 0,-1 0,0 0,1-1,0 1,-1 0,1-1,0 1,0-1,1 0,-1 0,0 0,1 0,-1 0,1 0,0-1,0 1,-1-1,1 0,0 1,0-1,0-1,0 1,1 0,-1-1,0 0,3 0,10-2,1-1,-1-1,0-1,0 0,0-1,-1-1,0-1,0 0,-1 0,0-2,0 0,-1 0,-1-1,1-1,-2 0,0-1,0 0,-1-1,36-58,-42 52</inkml:trace>
  <inkml:trace contextRef="#ctx0" brushRef="#br0" timeOffset="20440.557">2144 1989,'-22'8,"-2"-1,1 2,0 0,0 1,1 2,0 0,1 1,0 1,2 1,-2 2,20-16,0-1,1 1,-1 0,0-1,0 1,0 0,1 0,-1-1,0 1,1 0,-1 0,0 0,1 0,0 0,-1 0,1 0,-1 0,1 0,0 0,0 0,0 0,-1 0,1 0,0 1,1-1,-1 0,0 0,0 0,0 0,0 0,1 0,-1 0,1 0,-1 0,1 0,-1 0,1 0,-1 0,1 0,0-1,-1 1,1 0,0 0,0-1,0 1,0 0,0-1,-1 1,1-1,0 1,0-1,1 1,64 16,-48-14,-14-3,0 1,-1-1,1 0,0 1,0 0,0 0,0 0,-1 0,1 0,0 1,-1 0,1 0,-1 0,0 0,0 0,0 1,0-1,0 1,0 0,-1 0,1 0,-1 0,0 0,0 1,0-1,0 1,0-1,-1 1,0 0,0 0,0-1,0 1,0 0,-1 0,0 3,-4 4,-1 0,0-1,-1 0,0 0,0-1,-1 1,-1-1,1-1,-1 1,-1-2,0 1,0-1,0 0,-1-1,0 0,0 0,-4 0,-38 11,28-13</inkml:trace>
  <inkml:trace contextRef="#ctx0" brushRef="#br0" timeOffset="20695.089">2455 1509,'-5'38,"-6"42,-6 17,0-4,2-7,0-10,2-12,3-12,3-11,4-7,1-5,2-2,-5-1,-1 0,1 0,-5 1,1-5</inkml:trace>
  <inkml:trace contextRef="#ctx0" brushRef="#br0" timeOffset="20858.041">2117 2102,'38'-15,"27"-4,8 1,-4 4,-10 3,-9 9,-8 5,-12 7,-11 1</inkml:trace>
  <inkml:trace contextRef="#ctx0" brushRef="#br0" timeOffset="21178.836">2624 2186,'23'-11,"-1"-1,0 0,-1-2,0-1,-1 0,-1-1,-1-1,0-1,-1-1,7-11,-23 30,1-1,-1-1,1 1,-1 0,0 0,0 0,0-1,1 1,-1 0,0-1,-1 1,1-1,0 0,0 1,-1-1,1 1,-1-1,1 0,-1 0,0 1,0-1,1 0,-1 0,0 1,-1-1,1 0,0 0,0 1,-1-1,1 0,-1 1,0-1,1 1,-1-1,0 0,0 1,0-1,0 1,0 0,0-1,0 1,-1 0,1 0,0 0,-1 0,1 0,-1 0,1 0,-1 0,0 1,1-1,-1 0,0 1,1 0,-1-1,0 1,-13 3,1 0,-1 1,1 1,0 1,1 0,-1 0,1 1,0 1,1 0,0 1,0 0,-6 8,9-9,1 0,1 0,-1 1,1 0,1 1,0 0,0 0,1 0,0 0,1 1,0 0,0 0,2 0,-1 0,0 11,2-16,0 0,1 1,0-1,0 0,1 1,0-1,0 0,0 0,0 0,1 0,0 0,1 0,-1 0,1 0,0-1,1 0,-1 1,1-1,0 0,0-1,1 1,-1-1,1 0,0 0,0 0,1-1,-1 0,1 0,0 0,7 3,0-1,1-1,-1 0,1-1,0 0,0-1,0-1,0 0,0-1,0 0,0-1,1-1,-1 0,-1-1,1-1,0 0,-1 0,0-2,0 1,3-4,82-45,-76 38</inkml:trace>
  <inkml:trace contextRef="#ctx0" brushRef="#br0" timeOffset="24706.983">3387 2102,'-8'-3,"0"2,0-1,-1 1,1 0,0 1,0 0,-1 0,1 1,0 0,0 0,0 1,-6 2,-7 1,1 1,1 2,-1 0,1 1,1 0,0 2,0 0,1 1,0 1,1 0,1 2,-14 15,26-26,-1 0,1 1,-1-1,1 1,1 0,-1 0,1 0,0 0,0 0,0 1,1-1,0 0,0 1,0 0,1-1,-1 1,2-1,-1 1,0-1,1 1,0-1,0 1,1-1,0 1,0-1,0 0,0 0,1 0,0 0,0-1,0 1,0-1,1 1,0-1,0 0,0-1,0 1,1-1,-1 0,1 0,0 0,0 0,2 0,1 0,0 0,0-1,0 0,0-1,1 0,-1 0,0 0,1-1,-1 0,0-1,0 0,1 0,-1-1,0 0,0 0,0-1,-1 0,1-1,-1 1,1-1,-1-1,0 0,1-1,16-15,0 0,-2-2,0-1,-2-1,14-22,-20 24,39-44,-51 68,-1-1,0 1,1-1,-1 1,1-1,-1 1,0 0,0 0,1 0,-1 0,0 0,0 0,0 0,0 0,0 0,0 1,0-1,0 0,-1 1,1-1,0 0,-1 1,1-1,-1 1,0-1,1 1,-1-1,0 1,0-1,0 1,0-1,0 1,0-1,-1 1,1-1,0 1,-1 0,2 6,-1-2,1-1,0 0,0 1,1-1,-1 0,1 0,0 0,1 0,-1 0,1-1,0 1,0-1,1 1,-1-1,1 0,0 0,0-1,0 1,0-1,1 0,-1 0,1-1,0 1,0-1,0 0,0 0,0 0,1-1,-1 0,0 0,1 0,-1-1,0 0,1 0,-1 0,1-1,-1 0,0 0,1 0,3-1,13-6,-1 0,1-2,-2 0,1-1,-2-1,6-5,-19 13,100-75,-84 59,2 2,0 0,1 2,1 0,0 2,1 1,10-3,-31 16,-15 9,-19 8,-158 64,174-76,1 1,1 0,-1 1,1 0,0 1,1 0,0 0,0 1,1 1,0-1,-5 10,9-14,1 0,0 0,0 1,1-1,-1 1,1 0,1-1,-1 1,1 0,0 0,0 0,1 0,0 0,0 0,0 0,1 0,-1 0,2 0,-1 0,1 0,-1 0,2-1,-1 1,0-1,2 1,0 0,-1-1,2-1,-1 1,0 0,1-1,0 0,0 0,0-1,1 1,-1-1,1 0,0-1,0 1,-1-1,2 0,-1 0,0-1,0 0,1 0,-1-1,3 1,7-1,-1 0,1-1,0 0,-1-1,0-1,0 0,0-2,5-1,15-10,-1-2,0-1,-2-1,0-2,-2-1,0-2,-2-1,-1 0,-1-3,-1 0,-2-1,6-12,-14 23,0 0,-2-1,-1-1,0 0,-2 0,0-1,-1-1,-2 1,0-1,-1-1,-2 1,0-1,-1 0,-2 0,0 0,-2 0,0 0,-2 0,-1 0,3 20,1 0,-1 0,0 0,-1 0,1 0,-1 0,0 0,0 1,0-1,0 1,0-1,-1 1,0 0,1 0,-1 0,0 0,-1 1,1-1,0 1,-1 0,1 0,-1 0,0 0,0 1,0-1,0 1,0 0,0 0,0 1,0-1,0 1,0 0,0 0,0 0,0 1,0-1,-1 1,1 0,0 0,1 0,-3 1,-9 7,0 1,1 1,0 0,1 0,0 1,1 1,0 0,1 1,1 0,0 1,1 0,0 1,1 0,1 0,1 0,0 1,1 0,1 0,0 0,1 1,1 11,1-12,1 0,1-1,1 1,1 0,0-1,1 1,1-1,0 0,1-1,1 1,0-1,1 0,1-1,0 0,1 0,0-1,1 0,1-1,0-1,5 4,1 4,1-1,1-1,0 0,1-2,1 0,0-2,1 0,0-1,19 5,-18-10</inkml:trace>
  <inkml:trace contextRef="#ctx0" brushRef="#br0" timeOffset="25630.949">678 1509,'-8'-7,"8"7,16 3,-3-3,0-1,0 0,0-1,0-1,0 0,-1-1,1 0,7-4,-10 3,1 1,0 0,-1 1,1 0,0 1,1 0,-1 1,0 0,0 1,1 0,-1 0,3 2,14 5,-18-4,0 0,0-1,0 0,0 0,0-1,0 0,1-1,-1 0,0-1,0 0,0-1,3 0,5-4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7:29.90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194 1,'-28'38,"-16"23,-3 5,5-4,10-12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7:33.9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61 1,'-19'33,"-2"17,8-1,6-9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7:34.0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7:30.8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511 145,'-12'-1,"0"1,0 1,-1 0,1 0,0 1,0 1,0 0,0 0,1 1,-1 1,1 0,0 1,1 0,-1 0,1 1,0 1,1-1,-4 6,-11 11,0 1,2 1,2 1,0 2,2-1,1 2,1 0,-3 13,-3 6,2 1,3 0,1 1,3 1,-1 22,11-64,1-1,0 1,0 0,1 0,0 0,1 0,0 0,0 0,1 0,1 0,-1-1,2 1,-1 0,1-1,1 0,0 1,0-1,1-1,0 1,0-1,1 1,0-2,1 1,-1-1,1 0,1 0,0-1,0 0,0 0,0-1,1 0,0 0,8 2,2-5,0 0,0-1,1-1,-1-1,0-1,0 0,0-1,0-2,0 0,-1 0,1-2,-2 0,1-2,-1 1,0-2,-1 0,0-2,-1 1,2-3,-7 4,1 0,-2 0,1-1,-2-1,1 1,-2-1,1-1,-2 1,0-1,0 0,-1-1,1-6,-4 13,0 0,0-1,-1 0,0 1,0-1,-1 0,0 1,-1-1,1 0,-1 1,-1-1,0 1,0-1,0 1,-1 0,0 0,0 0,-1 0,0 1,0-1,0 1,-1 0,-3-3,1 2,-1 1,0-1,0 1,-1 1,0 0,0 0,0 1,0 0,-1 0,0 1,1 0,-1 1,0 0,-1 1,1 0,0 0,0 1,0 0,-1 1,1 0,0 1,0 0,0 1,-9 3,18-5,-1 0,1 0,0 0,-1 0,1 0,0 0,0 0,0 0,0 0,0 0,0 1,0-1,0 0,1 1,-1-1,0 1,1-1,0 1,-1-1,1 1,0-1,-1 1,1-1,0 1,0-1,0 1,0-1,1 1,-1 0,0-1,1 1,-1-1,1 1,-1-1,1 0,0 1,-1-1,1 0,0 1,0-1,0 0,0 0,0 0,1 0,-1 0,0 0,0 0,1 0,-1 0,0 0,1-1,-1 1,1-1,-1 1,1-1,-1 1,1-1,-1 0,1 0,-1 0,1 0,0 0,-1 0,1 0,0-1,26 5,-1-1,0-2,1 0,-1-2,1-1,-1-1,0-2,0 0,0-2,0-1,5-3,54-13,56-13,-116 31</inkml:trace>
  <inkml:trace contextRef="#ctx0" brushRef="#br0" timeOffset="295.02">1076 907,'-35'85,"35"-85,0 0,0-1,0 1,-1 0,1 0,0-1,0 1,-1 0,1 0,0 0,0 0,-1-1,1 1,0 0,-1 0,1 0,0 0,-1 0,1 0,0 0,0 0,-1 0,1 0,0 0,-1 0,1 0,0 0,-1 0,1 0,0 0,-1 1,1-1,0 0,8-37,5-7,1 2,3-1,1 2,2 1,2 0,1 1,28-33,-42 61,45-47,-53 56,0 1,1 0,-1-1,1 1,-1 0,1 0,0 0,-1 0,1 0,0 1,0-1,0 0,0 1,-1-1,1 1,0 0,0 0,0 0,0 0,0 0,0 0,0 0,0 0,0 1,0-1,-1 1,1 0,0-1,0 1,0 0,-1 0,1 0,0 0,0 1,9 11</inkml:trace>
  <inkml:trace contextRef="#ctx0" brushRef="#br0" timeOffset="1063.906">1696 624,'-27'17,"1"1,0 1,2 1,0 1,1 2,-14 18,34-37,-5 1,1 2,0-1,1 1,0 0,0 0,0 0,1 1,0 0,1 0,0 1,0-1,0 1,1 0,1-1,0 1,0 1,0-1,1 0,1 0,-1 1,2-1,0 8,0-15,0 0,0 0,0 0,0 0,1 0,-1-1,1 1,-1 0,1-1,-1 1,1-1,0 1,0-1,0 0,0 0,0 0,0 0,0 0,0 0,0-1,1 1,-1-1,0 1,0-1,1 0,-1 0,0 0,0 0,1 0,-1-1,0 1,0-1,0 1,1-1,1-1,68-44,-51 23,-2-1,0-2,-1 1,-2-2,-1 0,0-2,26-45,9 10,-49 63,0 0,0 0,1 0,-1 0,1 0,-1 0,1 0,-1 0,1 0,-1 1,1-1,0 1,-1-1,1 1,0 0,-1 0,1 0,0-1,-1 2,1-1,0 0,0 0,-1 0,1 1,-1-1,1 1,0-1,-1 1,1 0,-1 0,1 0,-1 0,1 0,-1 0,0 0,0 0,1 0,-1 1,0-1,0 0,0 1,0-1,0 2,4 6,-1 0,0 0,0 1,-1-1,-1 1,1 0,-1 0,-1 0,0 0,-1 0,0 0,0 7,17 99,-17-114,1 0,0 1,-1-1,1 0,0 0,0 0,0 0,0 0,0 0,1 0,-1-1,1 1,-1 0,1-1,-1 1,1-1,0 1,0-1,0 0,0 0,0 0,0 0,0 0,0 0,0-1,0 1,1-1,-1 1,0-1,0 0,1 0,-1 0,0 0,0 0,1-1,-1 1,0-1,0 1,0-1,0 0,0 0,1 0,-2 0,1 0,0 0,0 0,0-1,0 1,-1-1,1 1,-1-1,1 0,-1 0,0 1,58-106,-28 40,51-74,-82 140,1 1,-1-1,0 0,1 0,-1 1,0-1,1 0,-1 1,1-1,-1 0,1 1,0-1,-1 1,1-1,0 1,-1-1,1 1,0-1,-1 1,1 0,0-1,0 1,0 0,-1 0,1-1,0 1,0 0,0 0,-1 0,1 0,0 0,0 0,0 1,0-1,-1 0,1 0,0 0,0 1,-1-1,1 0,0 1,0-1,-1 1,1-1,0 1,-1-1,1 1,-1 0,1-1,-1 1,1-1,-1 1,1 0,-1 0,1-1,-1 1,0 0,0 0,1 0,-1-1,0 1,0 0,0 0,0 0,0-1,0 1,13 58,-11-36,-3-17,0 1,1-1,0 0,0 1,0-1,1 0,0 0,0 1,1-1,0 0,0 0,0 0,1-1,0 1,0 0,0-1,1 0,0 0,0 0,0 0,0-1,1 1,0-1,0 0,2 1,0-5,-1-1,0 0,0 0,-1-1,1 0,0 0,0 0,-1-1,1 1,-1-1,0-1,0 1,0-1,0 0,-1 0,0 0,1-1,-2 1,1-1,0 0,-1 0,0 0,0-1,0 1,-1-1,0 0,1-3,50-115,-47 104</inkml:trace>
  <inkml:trace contextRef="#ctx0" brushRef="#br0" timeOffset="1343.465">2769 709,'-4'34,"2"10,2-1</inkml:trace>
  <inkml:trace contextRef="#ctx0" brushRef="#br0" timeOffset="1599.037">2769 512,'5'-34,"6"-11,2 3</inkml:trace>
  <inkml:trace contextRef="#ctx0" brushRef="#br0" timeOffset="1784.033">3193 173,'-30'373,"30"-342,0-1,2 1,2-1,0 0,2 0,1 0,2 0,1-1,1-1,1 0,3 3,2 2,-16-27</inkml:trace>
  <inkml:trace contextRef="#ctx0" brushRef="#br0" timeOffset="2017.028">2910 653,'39'-15,"36"-9,15 0,-3-2,-6 4,-13 6,-13 6,-10 4,-14 3</inkml:trace>
  <inkml:trace contextRef="#ctx0" brushRef="#br0" timeOffset="2493.567">3701 568,'-28'17,"1"1,1 1,0 1,2 1,0 1,2 2,0 0,2 1,-3 6,22-30,-1 1,1-1,0 0,0 0,0 1,0-1,0 1,0-1,0 1,1-1,-1 1,0 0,1-1,-1 1,1 0,0-1,0 1,-1 0,1 0,0-1,0 1,1 0,-1-1,0 1,1 0,-1 0,1-1,-1 1,1-1,0 1,0-1,-1 1,1-1,0 1,0-1,1 1,-1-1,0 0,0 0,1 0,-1 0,0 0,1 0,-1 0,1 0,0 0,-1-1,1 1,-1-1,1 1,0-1,0 0,-1 1,1-1,0 0,-1 0,2 0,12-2,-1 1,1-2,-1 1,1-2,-1 0,0-1,0-1,-1 0,0 0,0-1,0-1,-1 0,0-1,7-7,42-25,-49 34,-10 5,0 0,0-1,0 1,0 0,1 1,-1-1,1 0,-1 1,1-1,0 1,-1 0,1 0,0 0,0 0,0 1,0-1,0 1,0-1,0 1,0 0,0 0,0 1,0-1,0 0,0 1,-1 0,1 0,0 0,0 0,0 0,-1 0,1 1,-1 0,3 1,16 38,-20-36,1 0,-1-1,1 1,0-1,0 1,1-1,-1 0,1 0,0 0,0 0,0 0,0-1,1 1,0-1,0 0,-1 0,2 0,-1-1,0 0,0 1,1-1,-1-1,1 1,0-1,0 0,2 1,1-2,0-1,0 0,0-1,0 1,0-1,0-1,-1 0,1 0,-1 0,0-1,0 0,0 0,0-1,-1 0,0 0,0 0,0-1,0-1,89-117,-73 82,-1 0,-2-1,-2-1,1-13,-4 18,7-21,-3-1,-2 0,-3-1,2-39,-17 59,-22 68,3 17,2 1,2 1,1 1,3 0,2 1,2 0,2 1,2 0,2 0,2 0,3 0,2 6,-4-36,0-1,1 1,2-1,-1 1,2-1,0 0,1-1,1 1,1-1,0 0,1 0,1-1,0 0,1 0,4 3,5-6,-3-7</inkml:trace>
  <inkml:trace contextRef="#ctx0" brushRef="#br0" timeOffset="2749.995">3982 455,'44'5,"32"1,10 0,-2-1,-4-1,-12-2,-8-1,-9-1,-8 0,-7 0,-10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7:41.3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139 253,'17'-4,"-1"-1,1 0,-2-1,1-1,-1-1,0 0,0-1,-1 0,0-1,0-1,-2 0,1-1,-1 0,-1-1,0 0,5-10,-16 21,1-1,-1 0,1 0,-1 0,0-1,0 1,-1 0,1 0,0 0,-1 0,0 1,0-1,0 0,0 0,0 0,0 0,-1 1,1-1,-1 1,0-1,0 1,0 0,0 0,0-1,0 1,-1 1,1-1,-1 0,1 1,-1-1,0 1,0 0,1 0,-1 0,0 0,0 0,0 1,0-1,0 1,0 0,0 0,0 0,0 0,0 0,0 1,0-1,0 1,0 0,0 0,0 0,-1 1,-11 1,0 0,1 1,-1 1,1 0,0 1,1 0,-1 1,1 1,1 0,0 1,0 0,0 1,1 0,1 1,-1 0,2 0,0 1,0 1,1-1,1 1,0 1,1-1,0 1,-4 15,9-24,0 1,0 0,0 0,1-1,0 1,0 0,0 0,1-1,-1 1,1 0,1 0,-1-1,1 1,0-1,1 0,-1 1,1-1,0 0,0 0,0-1,1 1,0-1,0 0,0 1,0-2,1 1,-1 0,2 0,5 3,0 0,0-1,1 0,0-1,0 0,0-1,1-1,-1 1,1-2,0 0,0 0,4-1,-3-1,-1 0,1-1,0-1,0 0,0 0,-1-1,1-1,-1-1,6-2,5-5</inkml:trace>
  <inkml:trace contextRef="#ctx0" brushRef="#br0" timeOffset="403.712">450 395,'41'-27,"-1"-2,-1-2,-2-1,-1-2,-1-1,-2-2,23-35,-91 224,34-147,0 1,0-1,0 1,1 0,0-1,0 1,0 0,1-1,0 1,0-1,1 1,-1-1,1 0,0 1,0-1,1 0,0 0,0 0,0-1,0 1,1-1,-1 0,1 0,0 0,1 0,-1-1,4 3,-3-3,-1-1,1 1,0-1,0 0,1-1,-1 1,0-1,1 0,-1 0,0-1,1 1,-1-1,1-1,-1 1,1-1,-1 0,0 0,1 0,-1-1,0 0,0 0,0 0,0 0,0-1,-1 0,1 0,-1 0,0-1,4-3,7-7,0-1,-1-1,0 0,-1-1,-1 0,-1-1,2-4,4-23,-12 25</inkml:trace>
  <inkml:trace contextRef="#ctx0" brushRef="#br0" timeOffset="1036.473">1155 451,'25'1,"0"-1,0-2,0-1,0 0,0-2,0-1,-1-1,0-1,-1-1,0-1,14-8,-31 13,0 0,-1 0,1 0,-1-1,0 0,-1 0,1 0,-1 0,0-1,-1 1,0-1,0 0,0 0,-1-1,0 1,0 0,-1-1,0 1,0-1,-1 1,0-1,0 1,-1-1,0 1,0-1,-1-1,2 6,0 1,0 0,-1 0,1-1,-1 1,1 0,-1 0,1 0,-1-1,0 1,0 0,0 0,-1 0,1 0,0 1,-1-1,1 0,-1 1,1-1,-1 1,0-1,0 1,0 0,0-1,0 1,0 0,0 0,0 1,0-1,0 0,0 1,-1-1,1 1,0 0,0 0,-1 0,1 0,0 0,-1 0,1 0,0 1,-2 0,-84 49,74-36,1 0,0 1,1 1,1 0,1 0,0 1,1 0,0 1,2 0,0 0,0 2,7-15,0 0,0 0,1 0,0 0,-1 0,2 0,-1 0,0-1,1 1,0 0,0-1,0 1,1-1,0 0,0 0,0 0,0 0,0-1,1 1,-1-1,1 0,0 0,0 0,0 0,1-1,-1 1,1-1,-1-1,1 1,0 0,0-1,-1 0,1 0,0-1,0 1,0-1,0 0,0 0,0-1,0 0,0 1,0-2,-1 1,1 0,2-2,18-5,0-2,0 0,-1-2,-1 0,0-2,-1 0,0-2,-1 0,-1-2,4-4,8-5,-14 11,0 0,-1-2,-1 0,-1-1,-1 0,0-1,-1 0,-1-2,-1 1,-2-1,0-1,4-16,-12 38,0 0,-1 0,1-1,-1 1,1 0,-1 0,0-1,1 1,-1 0,0 0,0-1,0 1,0 0,0-1,0 1,-1 0,1-1,0 1,-1 0,1 0,-1 0,1-1,-1 1,1 0,-1 0,0 0,0 0,1 0,-1 0,0 0,0 0,0 0,0 0,0 1,0-1,-1 0,1 1,0-1,0 1,0-1,-1 1,1-1,0 1,0 0,-1 0,1-1,0 1,-1 0,1 0,0 1,-1-1,1 0,0 0,0 1,-1-1,1 0,0 1,0-1,0 1,-1 0,1-1,0 1,0 0,0 0,0 0,0 0,0-1,1 1,-1 1,0-1,-5 3,0 1,1 0,0-1,0 2,1-1,-1 0,1 1,1 0,-1 0,1 0,0 0,0 1,0-1,1 1,0 0,1 0,-1-1,1 1,1 0,-1 0,1 0,0 0,1 0,0 0,0 3,59 69,-53-73,0 0,-1 1,0-1,0 1,0 1,-1-1,-1 1,1 0,-1 0,2 6,-6-7,0 0,-1 0,0 1,0-1,-1 0,0 0,0 0,-1-1,1 1,-1 0,-1-1,0 0,1 0,-2 0,1 0,-1 0,0-1,0 0,0 0,-3 1,-7 7</inkml:trace>
  <inkml:trace contextRef="#ctx0" brushRef="#br0" timeOffset="1569.161">2199 225,'-4'0,"-1"0,1 0,-1 1,1-1,-1 1,1 0,0 0,0 1,-1-1,1 1,0 0,0 0,1 0,-1 1,0-1,1 1,-1 0,1 0,0 0,0 1,0-1,0 1,1-1,-2 4,-4 2,0 2,0-1,1 1,0 0,1 1,0-1,1 1,1 0,0 1,0-1,1 1,1 0,-1 10,2-21,1 0,0 0,0 0,0 0,0 0,0 0,1 0,-1 0,1 0,-1-1,1 1,-1 0,1 0,0 0,0 0,0-1,0 1,0 0,1-1,-1 1,0-1,1 0,-1 1,1-1,-1 0,1 0,0 0,0 0,-1 0,1 0,0 0,0-1,0 1,0-1,0 1,0-1,0 0,0 0,0 1,0-2,0 1,0 0,80-30,-52 6,-2-2,-1-1,-2-1,0-2,14-22,-33 44,-6 6,1 1,-1-1,1 0,0 0,0 1,0-1,0 1,0-1,0 1,0-1,0 1,0-1,1 1,-1 0,1 0,-1 0,1 0,-1 0,1 0,0 0,0 0,-1 1,1-1,0 1,0-1,0 1,-1 0,1-1,0 1,0 0,0 0,0 0,0 1,-1-1,1 0,0 1,0-1,0 1,-1 0,1 0,0-1,-1 1,1 0,-1 0,1 1,-1-1,1 0,0 1,1 9,0 0,0 0,-1 0,0 0,-1 0,-1 1,0-1,0 0,-1 0,0 1,-1-1,0 0,-1 0,-2 5,-6 44,3 4,3-9,-3-2,-1 1,-3-1,-3-1,-9 22,4-22,-3-1,-1-1,-3-2,-2 0,-29 37,52-78,3-3,0 0,0 0,0-1,0 1,0-1,-1 1,1-1,-1-1,0 1,0 0,0-1,0 0,0 0,-5 2,7-6,0 0,0 1,0-1,1 0,-1 0,1 0,-1 0,1 0,-1 0,1-1,0 1,0 0,0-1,1 1,-1-1,0 1,1-1,0 1,-1-1,1 1,0-1,0 1,1-1,-1 1,1-2,-1-1,-1-19</inkml:trace>
  <inkml:trace contextRef="#ctx0" brushRef="#br0" timeOffset="2102.623">2566 253,'-8'16,"-1"-2,1-1,1 1,1 0,0 0,0 1,2 0,0 0,0 0,1 0,1 1,1-1,0 1,1-1,1 6,0-19,-1 0,1 0,-1 0,1 0,0 0,0 0,0 0,0-1,0 1,0 0,1-1,-1 1,0 0,1-1,-1 0,1 1,0-1,-1 0,1 0,0 0,0 0,0 0,0 0,0 0,0-1,0 1,0-1,0 1,0-1,0 0,0 0,0 0,0 0,0 0,0-1,0 1,0 0,0-1,0 0,0 1,0-1,0 0,0 0,0-1,82-51,34-78,-118 131,0-1,1 0,-1 0,1 0,-1 1,1-1,-1 0,1 0,0 1,-1-1,1 1,0-1,-1 0,1 1,0-1,0 1,0 0,-1-1,1 1,0 0,0-1,0 1,0 0,0 0,0 0,-1 0,1 0,0 0,0 0,0 0,0 0,0 0,0 0,0 1,0-1,-1 0,1 1,0-1,0 0,0 1,-1-1,1 1,0 0,0-1,-1 1,1-1,-1 1,1 0,0 0,-1-1,0 1,1 0,-1 0,1 0,-1-1,0 1,1 0,-1 0,0 0,0 0,0 0,0 0,0 0,0-1,0 1,8 63,-6-23,-2-1,-2 0,-1 1,-3-1,-1-1,-2 1,-1-1,-2-1,-2 0,-2 0,-1-2,-13 19,22-41,0-1,-1 0,-1-1,0 0,-1-1,0 0,-1-1,0 0,0 0,-1-2,0 1,-1-2,-6 3,18-9,0 0,-1 0,0 0,1-1,-1 1,0-1,1 0,-1 0,0 0,1 0,-1 0,0 0,1-1,-1 1,1-1,-1 0,0 1,1-1,0-1,-1 1,1 0,0-1,-1 1,1-1,0 1,0-1,0 0,0 0,1 0,-1 0,0 0,1 0,0-1,-1 1,1-1,0 1,0-1,0 1,1-1,-1 1,0-1,1 0,0 1,0-1,0 0,0 1,0-1,0 0,1 1,0-2,2-17,2 0,1 1,1 0,0 0,2 0,0 1,1 1,1-1,0 2,2-1,0 2,1 0,0 0,1 1,1 1,14-9,6-12,2 2,2 2,0 2,2 1,2 2,0 3,43-18,-58 32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2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0 282,'56'1,"144"-12,-2-25,-191 34,-1 0,1 1,-1 0,1 0,-1 0,1 1,0 0,-1 1,1-1,0 1,-1 0,1 1,-1-1,1 1,-1 1,2 0,-11 11,-4-5</inkml:trace>
  <inkml:trace contextRef="#ctx0" brushRef="#br0" timeOffset="350.872">57 536,'-5'0,"9"0,7 0,8 0,4 0,4 0,2 0,1 0,0 0,4 0,2-4,-1-3,-2 1,-1 2,-1 0,-2 2,0 1,-6 0</inkml:trace>
  <inkml:trace contextRef="#ctx0" brushRef="#br0" timeOffset="749.914">1553 1,'-32'14,"0"1,1 1,1 2,0 1,1 1,1 2,1 1,-3 6,22-22,1 0,0 1,0-1,1 2,0-1,0 1,1 0,0 0,1 0,0 1,0 0,1 0,0 0,1 0,0 0,1 0,0 0,0 1,1-1,1 0,0 1,0-1,1 0,0 0,1 0,0 0,0 0,1 0,1-1,4 8,-3-9,0-1,1 1,0-1,0-1,1 0,0 0,0 0,0-1,0 0,1-1,0 1,0-2,0 1,1-2,-1 1,1-1,0 0,-1-1,3 0,17 1,0-1,0-2,0-1,-1-1,27-6,-24 1,1-1,-2-2,0-1,0-1,-1-2,-1-1,0-1,-1-1,-1-1,-1-2,-1-1,0 0,-2-2,14-18,-32 36,1 1,-1 0,-1-1,1 0,-1 0,0 0,0 0,0-1,-1 1,0-1,-1 1,1-1,-1 0,-1 0,1 1,-1-1,0 0,-1 0,1 0,-1 1,-1-1,1 0,-1 1,0-1,-1 1,0 0,0-1,0 1,-1 1,1-1,-1 0,-2-1,-3 1,-1-1,1 2,-1 0,0 0,-1 0,1 1,-1 1,0 0,1 0,-1 1,0 1,-1 0,-5 0,-13-1</inkml:trace>
  <inkml:trace contextRef="#ctx0" brushRef="#br0" timeOffset="1167.101">933 311,'210'20,"0"-10,73-11,-183 0,286 1,-276-17,-86 12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7:39.5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51 564,'-15'34,"-4"15,6 0,9-8,6-17,8-12,6-7,5-6,4-2,-2-5,0-2,-4-3,-1-1,-3-1,-4-4,-4 7,-4 9,-1 6</inkml:trace>
  <inkml:trace contextRef="#ctx0" brushRef="#br0" timeOffset="265.646">191 28,'-4'19,"2"6,2 0</inkml:trace>
  <inkml:trace contextRef="#ctx0" brushRef="#br0" timeOffset="993.871">756 564,'-11'-5,"0"1,0 0,0 1,0 0,-1 0,1 1,-1 1,0 0,0 1,1 0,-1 0,0 1,1 1,-1 0,1 1,0 0,-7 3,8-3,0 1,0 0,0 0,0 1,1 0,-1 1,1 0,1 0,-1 1,1 1,0-1,1 1,0 0,0 1,1-1,0 2,0-1,1 0,1 1,-1 0,-2 10,6-17,1 0,-1 0,1 0,-1-1,1 1,0 0,0 0,0 0,1 0,-1 0,0-1,1 1,0 0,0 0,0-1,0 1,0 0,1-1,-1 1,1-1,-1 0,1 0,0 1,0-1,0 0,0 0,0-1,1 1,-1 0,0-1,1 1,0-1,-1 0,1 0,0 0,0 0,5 2,0-1,0 0,-1 0,1-1,0 0,0-1,0 0,1 0,-1 0,0-1,0 0,4-2,16-8,0-1,-1-1,-1-1,0-1,-1-1,-1-2,10-9,46-31,-79 56,0 1,1 0,-1-1,0 1,0 0,1 0,-1 0,0 0,1 0,-1 0,1 0,0 1,-1-1,1 0,0 1,-1-1,1 1,0 0,-1-1,1 1,0 0,0 0,-1 0,1 1,0-1,0 0,-1 0,1 1,0-1,-1 1,1 0,0 0,-1-1,1 1,-1 0,0 0,1 0,-1 0,0 1,1-1,-1 0,0 1,0-1,0 0,0 1,0-1,0 1,-1-1,1 1,0 0,-1-1,1 1,-1 0,0 0,0 0,3 14,-3-11,0-1,0 1,1-1,-1 0,1 0,0 1,0-1,1 0,-1 0,1 0,0 0,0 0,0 0,0-1,1 1,0-1,-1 0,1 1,0-1,1 0,-1-1,0 1,1-1,0 1,0-1,0 0,12 0,0-1,-1-1,1-1,0 0,-1-1,1 0,-1-1,1-1,-1-1,-1 0,1-1,-1 0,0-1,0-1,0 0,-1-1,-1 0,0-1,0-1,3-4,8-4,0 0,-2-2,0-1,-2-1,0 0,-1-1,-2-1,-1-1,0 0,-2-1,7-22,-12 27,-1 0,-2 0,0 0,-1-1,-1 1,-1-1,-1 0,-1 0,-1 0,-3-16,3 35,0 0,0 0,0 0,0 0,0 1,-1-1,0 0,1 1,-1 0,-1-1,1 1,0 0,-1 0,0 0,0 0,0 0,0 1,0 0,0-1,-1 1,1 0,-1 0,1 1,-1-1,0 1,1 0,-1 0,0 0,0 0,0 1,0 0,0-1,0 2,0-1,0 0,0 1,0-1,0 1,0 0,1 1,-1-1,-2 2,-5 6,0 1,1 0,0 1,1 0,0 1,1 0,0 0,0 1,2 0,-1 0,2 1,0-1,0 1,2 0,0 1,0-1,1 1,1-1,0 1,1-1,2 13,-1-2,2 0,1 0,1-1,1 1,1-1,1-1,1 1,1-1,1-1,1 0,10 14,-9-19,0 0,1-1,1-1,0 0,1-1,1-1,0 0,0-1,3 0,5-1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7:13.6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4721 142,'-10'48,"-8"44,0 17,2-6,4-10,4-17,3-12,3-11,2-10,0-8,1-5,-5-3,-2 0,-4-6,-1-6</inkml:trace>
  <inkml:trace contextRef="#ctx0" brushRef="#br0" timeOffset="246.048">4438 678,'38'-9,"28"0,7 4,-5 1,-8 2,-10 5,-8 4,-7-1,-5 0,-7-2</inkml:trace>
  <inkml:trace contextRef="#ctx0" brushRef="#br0" timeOffset="468.16">5256 594,'-33'20,"3"-3,2 1,0 1,0 2,2 0,1 2,-18 21,41-42,-1 0,1 0,0 0,0 1,0-1,1 1,-1 0,0-1,1 1,0 0,0 0,0 0,0 0,0 0,1 0,-1 0,1 0,0 0,0 0,0 0,0 1,0-1,1 0,-1 0,1 0,0 0,0 0,0 0,0 0,1-1,-1 1,1 0,0-1,-1 1,1-1,0 1,1-1,-1 0,0 0,1 0,-1 0,1-1,-1 1,1 0,0-1,0 0,0 0,0 0,0 0,0 0,1 0,16-1,-1-1,0 0,-1-1,1-1,0-1,-1-1,1 0,-1-2,-1 0,1-1,-1 0,-1-1,0-1,0-1,-1-1,3-2,84-86,-99 96,0-1,0 0,0 0,0 0,-1 0,0 0,0-1,0 1,-1-1,1 1,-2-1,1 0,0 1,-1-1,0 0,-1 1,1-1,-1 0,0 1,0-1,-1 0,0 1,0-2,-11-17</inkml:trace>
  <inkml:trace contextRef="#ctx0" brushRef="#br0" timeOffset="-2571.243">346 198,'-128'544,"123"-522,-1 65,7-86,0 0,1 0,-1 0,1 0,-1-1,1 1,-1 0,1-1,0 1,-1-1,1 0,0 1,0-1,-1 0,1 0,0 0,-1 0,1 0,0-1,0 1,-1 0,1-1,0 1,-1-1,1 0,-1 1,1-1,-1 0,1 0,-1 0,0 0,1 0,-1-1,0 1,1-1,209-158,-170 131,1 2,1 1,2 3,0 1,1 3,15-3,-59 20,0 1,0 0,0 0,1 0,-1 0,1 1,-1-1,0 0,1 1,-1 0,1-1,-1 1,1 0,0 1,-1-1,1 0,-1 1,0-1,1 1,-1 0,1 0,-1 0,0 0,0 0,1 0,-1 0,0 1,0-1,0 1,0 0,-1 0,1 0,0-1,-1 1,0 1,1-1,-1 0,0 0,0 0,0 1,0-1,0 1,-1-1,1 0,-1 1,1 1,-4 12,0-1,0 0,-2 0,0 0,0-1,-1 0,-1 0,-1 0,0-1,-1 0,0 0,0-1,-2 0,1-1,-2 0,1-1,-1 0,-1-1,-7 4,-53 42,-2-3,-55 28,130-80,-79 34,77-34,0 1,0 0,0-1,-1 1,1-1,0 1,0-1,-1 0,1 0,0 0,-1 0,1-1,0 1,-1-1,1 1,0-1,0 0,0 0,0 0,0 0,0 0,0 0,0 0,0-1,0 1,0-1,1 0,-1 1,1-1,-1 0,1 0,0 0,-1-1,-4-15</inkml:trace>
  <inkml:trace contextRef="#ctx0" brushRef="#br0" timeOffset="-2197.908">910 791,'25'5,"-1"-2,0 0,0-2,1 0,-1-2,1-1,-1-1,0-1,0-1,0-1,-1-1,0-1,0-1,-1-1,0-1,-1-1,0 0,16-14,-29 20,-1-1,0 1,0-1,-1-1,0 1,0-1,-1 0,0 0,0-1,-1 1,0-1,0-1,-3 7,0 0,0 0,-1 0,1-1,-1 1,1 0,-1 0,0 0,0 0,-1 0,1-1,-1 1,1 0,-1 0,0 0,0 0,0 0,-1 1,1-1,-1 0,1 0,-1 1,0-1,0 1,0-1,0 1,-1 0,1 0,0 0,-1 0,0 1,1-1,-1 1,0-1,0 1,0 0,-2-1,-5 1,-1 0,0 1,1 0,-1 0,1 1,-1 1,1 0,-1 0,1 1,0 0,0 1,0 0,0 1,1 0,0 0,0 1,0 0,1 0,0 1,0 1,1-1,-5 6,0 0,0 0,0 1,1 1,1 0,1 0,0 1,1 0,0 0,2 1,0 0,1 0,0 1,2-1,0 1,0 0,2 0,1 0,1 14,0-26,2 1,-1-1,1 0,0 0,0 0,0-1,1 1,0-1,0 0,0 0,1 0,0 0,0-1,0 0,0 0,1 0,-1-1,1 0,0 0,0 0,0-1,0 0,1 0,-1 0,1-1,-1 0,1 0,-1-1,1 1,0-2,-1 1,1-1,-1 0,1 0,-1-1,1 1,-1-2,0 1,1-1,62-23,-41 12</inkml:trace>
  <inkml:trace contextRef="#ctx0" brushRef="#br0" timeOffset="-1950.821">2011 1,'-29'38,"-14"28,1 6,1 2,4-8,8-5,4-9,7-2,0-6,5-6,-1-4,2-3,3-2,3-1,2-1,3 0,0 1,2-6</inkml:trace>
  <inkml:trace contextRef="#ctx0" brushRef="#br0" timeOffset="-1631.688">2236 452,'-55'56,"3"2,2 2,-29 48,76-106,0 1,0 0,0 0,0 0,1 1,-1-1,1 1,0-1,0 1,0 0,1 0,-1 0,1 0,0 0,0 0,0 0,1 0,-1 0,1 1,0-1,0 0,1 0,-1 0,1 0,0 1,0-1,0 0,1 0,-1-1,1 1,0 0,0 0,0-1,1 1,-1-1,1 0,0 0,0 0,0 0,1 1,8-1,-1 0,0-1,1 0,0 0,-1-1,1-1,0 0,-1-1,1 0,0-1,-1 0,0-1,1 0,-1-1,0 0,-1 0,1-1,-1-1,0 0,0 0,0-1,-1 0,3-4,-4 6,-1 0,0-1,-1 0,1 0,-1 0,-1 0,1-1,-1 0,0-1,0 1,-1-1,0 0,-1 0,1 0,-1 0,-1-1,0 1,0-1,-1 1,0-1,0 0,-1 0,0 1,-1-1,0 0,0 0,0 1,-2-1,1 1,-1-1,0 1,-1-2,2 6,0 1,0-1,-1 1,1-1,-1 1,1 0,-1 0,0 0,0 0,-1 0,1 1,0-1,-1 1,0 0,0 0,1 0,-1 1,0-1,0 1,0 0,0 0,-1 1,1-1,0 1,0 0,0 0,-1 0,1 0,0 1,0 0,0 0,0 0,0 0,0 1,0-1,0 1,-2 2,-7 7</inkml:trace>
  <inkml:trace contextRef="#ctx0" brushRef="#br0" timeOffset="-1269.662">2462 819,'185'-233,"-166"217,-18 16,0 1,0 0,0-1,-1 1,1 0,0 0,0 0,-1 0,1-1,-1 1,1 0,0 0,-1 0,0 0,1 0,-1 0,0 1,1-1,-1 0,0 0,0 0,0 0,0 0,0 0,0 0,0 0,0 0,-1 1,1-1,0 0,-1 0,1 0,0 0,-1 0,0 0,1 1,-1 2,0 0,0 1,0-1,0 0,1 1,0-1,0 0,0 1,0-1,1 0,0 1,-1-1,2 0,-1 0,0 0,1 0,0 0,0 0,0 0,0 0,1-1,0 1,-1-1,1 0,0 0,1 0,-1 0,0 0,1-1,0 0,-1 1,1-1,0-1,0 1,0 0,1-1,7 0,-1-1,0-1,0 1,0-2,0 0,0 0,0-1,-1 0,1-1,-1 0,0-1,0 0,0 0,0-1,-1-1,0 1,-1-1,1-1,-2 0,1 0,-1 0,0-1,0 0,-1-1,0 0,16-54,-15 48</inkml:trace>
  <inkml:trace contextRef="#ctx0" brushRef="#br0" timeOffset="-753.07">3450 509,'-37'6,"0"3,0 1,1 2,0 1,1 2,-19 12,-31 44,83-69,1 0,-1 1,0-1,1 1,-1 0,1-1,0 1,0 0,0 0,0-1,0 1,0 0,1 0,0 0,-1 0,1 0,0 0,1 0,-1 0,0 0,1 0,0 0,-1 0,1-1,1 1,-1 0,0 0,0-1,1 1,0-1,-1 1,1-1,0 0,0 0,1 1,1 0,0 0,1 0,-1 0,1-1,-1 0,1 0,0 0,0-1,0 1,0-1,0 0,0-1,1 1,-1-1,0 0,0 0,0-1,1 1,-1-1,0 0,0-1,0 1,3-2,111-53,29-59,-146 114,1 0,-1 1,1-1,-1 0,1 1,-1 0,1-1,-1 1,1 0,-1 0,1 1,-1-1,1 0,-1 1,0 0,1-1,-1 1,0 0,1 0,-1 0,0 1,0-1,0 1,0-1,0 1,0-1,0 1,0 0,-1 0,1 0,-1 0,0 0,1 0,-1 1,0-1,0 0,0 1,24 94,-49 106,7-114,12-49,0 7,-2 0,-2 0,-2-1,-3 0,-1-1,-2-1,-9 16,18-48,-1 0,0-1,0 0,-1-1,-1 0,1-1,-2 0,1 0,-1-1,0-1,-1 0,0-1,0 0,-1-1,1 0,-1-1,0-1,0 0,0-1,0-1,-1 0,1 0,-8-2,18 0,0 1,0-1,0 0,0 0,0 0,0-1,0 1,0-1,1 0,-1 0,1-1,-1 1,1-1,0 1,0-1,0 0,0 0,1 0,-1-1,1 1,0-1,0 1,0-1,0 0,1 1,-1-1,1 0,0 0,0 0,1 0,-1 0,1-1,0 1,0 0,0 0,0 0,1 0,0 0,0 0,0 0,0 0,1 0,-1 0,1 0,0 1,1-2,14-27,3 0,0 1,2 1,1 2,2 0,0 1,2 1,1 2,23-16,22-23,4-4,-47 42</inkml:trace>
  <inkml:trace contextRef="#ctx0" brushRef="#br0" timeOffset="20669.394">7 2400,'-3'15,"1"1,1 0,0 0,1 0,1 0,1 0,0 0,1 0,3 11,-5-25,-1-1,0 1,1-1,-1 1,1-1,0 0,-1 1,1-1,0 0,0 0,0 1,0-1,0 0,0 0,0 0,0 0,0 0,0 0,1-1,-1 1,0 0,1-1,-1 1,1-1,-1 1,0-1,1 1,-1-1,1 0,-1 0,1 0,-1 0,1 0,-1 0,1 0,-1-1,1 1,-1 0,1-1,-1 1,0-1,1 0,-1 1,0-1,1 0,-1 0,0 0,0 0,0 0,0 0,1-1,53-61,-51 58,0-1,0 1,0-1,-1 0,0 0,0 0,-1 0,0-1,0 1,0-1,-1 0,0 1,0-1,-1 0,1 0,-2 1,1-1,-1 0,0 0,0 1,-1-1,1 1,-2-1,1 1,-1 0,-2-5,2 7,1 0,-1 0,0 0,0 1,0-1,0 1,-1 0,1 0,-1 0,0 1,0-1,0 1,0 0,0 0,0 0,-1 0,1 1,-1 0,1 0,-2 0,-10 3</inkml:trace>
  <inkml:trace contextRef="#ctx0" brushRef="#br0" timeOffset="21006.342">374 2541,'17'-23,"-8"8,1 1,1 1,0 0,1 0,0 1,1 1,0 0,11-6,-22 17,0-1,-1 1,1 0,0 0,0 0,0 0,0 0,0 0,0 0,0 1,0-1,-1 1,1-1,0 1,0 0,-1-1,1 1,0 0,-1 0,1 0,0 1,-1-1,0 0,1 1,-1-1,0 1,0-1,0 1,0-1,0 1,0 0,0-1,0 1,-1 0,1 0,-1 0,1 0,-1-1,0 1,0 0,1 0,-1 0,-1 0,1 0,0 1,11 28,-8-26,1 0,-1-1,1 1,-1-1,1 0,0-1,1 1,-1 0,1-1,-1 0,1 0,0-1,0 1,0-1,1 0,-1 0,0-1,1 0,-1 0,1 0,-1 0,1-1,0 0,-1 0,1-1,1 0,5 0,0-2,-1 1,1-2,-1 1,1-2,-1 1,-1-2,1 1,-1-1,0-1,9-7,-4 0,1-2,-2 0,0-1,-1 0,0-1,4-11,-6 12</inkml:trace>
  <inkml:trace contextRef="#ctx0" brushRef="#br0" timeOffset="21625.786">1249 2259,'-31'11,"1"1,0 2,1 1,1 1,0 1,1 2,2 0,-12 12,-8 33,44-62,0-1,1 1,-1-1,0 1,1 0,-1 0,1-1,-1 1,1 0,0 0,0-1,0 1,0 0,0 0,0 0,1-1,-1 1,0 0,1 0,-1-1,1 1,0 0,0-1,-1 1,1-1,0 1,1-1,-1 1,0-1,0 0,0 1,1-1,-1 0,1 0,-1 0,1 0,-1 0,1 0,0-1,0 1,11 2,1-2,0 1,0-2,-1 0,1 0,0-2,-1 1,1-2,0 0,-1 0,0-1,0-1,0 0,-1-1,0-1,7-3,1-2,1-1,-1 0,-1-2,-1 0,0-1,15-16,-33 31,1 1,0-1,-1 1,1-1,0 1,-1 0,1-1,0 1,-1 0,1-1,0 1,0 0,0 0,-1 0,1 0,0 0,0 0,-1 0,1 0,0 0,0 0,0 0,-1 1,1-1,0 0,0 1,-1-1,1 0,0 1,-1-1,1 1,0-1,-1 1,1-1,-1 1,1-1,-1 1,1 0,-1-1,1 1,-1 0,0-1,1 1,-1 0,0-1,0 1,1 0,-1 0,0 0,0-1,0 1,0 0,0 0,0 0,0-1,0 1,0 0,-1 0,1-1,0 1,0 0,-1 0,1-1,0 1,-1 0,1-1,-1 1,4 17,-2-13,1 0,0 0,0 0,0-1,0 1,1 0,-1-1,1 0,0 0,1 0,-1 0,1 0,-1-1,1 1,0-1,1 0,-1 0,0 0,1-1,0 0,-1 0,1 0,0 0,0-1,0 0,0 0,0 0,1-1,-1 1,0-1,0 0,0-1,0 1,1-1,-1 0,0-1,0 1,0-1,15-8,0-1,0-1,-1 0,-1-2,0 0,-1-1,-1-1,0 0,-1-1,0-1,9-16,-8 9,-1 0,-1-1,-1-1,-1 0,-2-1,-1 0,-1-1,-1 0,-1 0,-2 0,-1-1,-1-22,-2 38,-1 0,0 0,-1 0,0 1,-1-1,-1 0,0 1,-1 0,0 0,-1 0,-6-8,10 16,-1 0,0 1,0-1,-1 1,1 0,-1 0,0 0,0 0,-1 1,1-1,-1 1,1 0,-1 1,0-1,0 1,0 0,-1 0,1 0,0 1,-1 0,1 0,-1 0,1 1,-1 0,1 0,-1 0,1 1,-1 0,1 0,-4 1,1 1,0 0,0 1,0 0,0 0,1 1,-1 0,1 0,1 1,-1 0,1 0,0 1,0 0,1 0,0 0,0 0,0 1,1 0,0 0,1 0,0 0,0 3,-7 20,2 1,1 0,1 0,2 0,1 6,2-19,0-1,0 0,2 0,0 0,1 0,1 0,1 0,1-1,0 1,1-1,0 0,2-1,0 0,1 0,1-1,0 0,1 0,0-1,1 0,1-1,0-1,1 0,0-1,1 0,0-2,1 1,0-2,0 0,1-1,6 2,1-3</inkml:trace>
  <inkml:trace contextRef="#ctx0" brushRef="#br0" timeOffset="23057.629">2745 2400,'-97'450,"97"-449,-2 12,-1 0,0 0,-1 0,-1-1,0 1,-1-1,0 0,-6 8,11-20,1 0,-1 1,0-1,0 0,0 0,0 0,0 0,0 0,0 0,0 0,0 0,0 0,0-1,1 1,-1 0,0-1,0 1,0 0,0-1,1 1,-1-1,0 1,0-1,1 0,-1 1,0-1,1 0,-1 1,1-1,-1 0,1 0,-1 0,1 1,-1-1,1 0,0 0,0 0,-1 0,1 0,0 0,0 0,0 0,0 1,0-1,0 0,0 0,0 0,0 0,1 0,-1 0,0 0,1 0,-1 1,0-1,1-1,1-11,0 0,1 0,0 0,1 1,0-1,1 1,1 0,0 0,2-3,2-5,22-44,3 1,3 1,2 2,3 2,3 2,2 2,38-33,-44 50,1 2,1 1,2 2,25-11,-63 38,62-24,-68 29,-1 0,1-1,-1 1,1 0,0 1,-1-1,1 0,-1 0,1 1,0-1,-1 1,1-1,-1 1,1 0,-1-1,0 1,1 0,-1 0,0 0,0 0,1 0,-1 0,0 1,0-1,0 0,0 0,0 1,-1-1,1 1,0-1,-1 1,1-1,-1 1,1-1,-1 1,0-1,0 1,0 0,1-1,-1 1,-1-1,1 1,0 1,-2 14,-1 0,-1 1,0-1,-1 0,-1-1,-1 0,0 0,-1 0,-1-1,0 0,-1 0,-1-1,0-1,0 1,-2-2,0 0,-9 6,22-17,-24 25,-1-2,-2-1,0 0,-1-2,-1-2,0 0,-24 9,51-26,0-1,0 0,0 0,0 0,-1 0,1 0,0 0,0 0,-1-1,1 1,-1-1,1 0,0 0,-1 0,1 0,-1 0,1 0,0-1,-1 1,1-1,0 1,0-1,-1 0,1 0,0 0,0 0,0-1,0 1,0 0,0-1,0 0,1 1,-1-1,0 0,0-1,-5-14</inkml:trace>
  <inkml:trace contextRef="#ctx0" brushRef="#br0" timeOffset="23758.279">3761 2287,'-23'14,"2"1,0 0,1 2,0 1,1 0,2 2,0 0,0 0,-5 12,20-30,0 0,0 0,0 0,1 0,-1 1,0-1,1 0,0 1,-1-1,1 1,0-1,0 1,1 0,-1-1,0 1,1 0,0 0,0-1,0 1,0 0,0 0,0-1,0 1,1 0,0-1,-1 1,1 0,0-1,0 1,1-1,-1 1,0-1,1 0,0 1,-1-1,1 0,0 0,0 0,0 0,0-1,1 1,-1-1,0 1,1-1,-1 0,1 1,0-1,10-2,0 0,0-1,-1-1,1 0,-1 0,1-1,-1-1,-1 0,1-1,-1 0,0-1,0 0,-1-1,1 0,-2 0,5-6,-9 11,5-6,1 0,-1-1,-1 0,0-1,0 1,-1-2,0 1,-1-1,5-12,-9 19,-1 0,0 0,0-1,-1 0,1 1,-1-1,0 0,-1 1,1-1,-1 0,0 0,-1 1,0-1,0 0,0 0,0 1,-1-1,0 1,0-1,0 1,-1 0,0 0,0 0,-1-2,-13-14,1 2</inkml:trace>
  <inkml:trace contextRef="#ctx0" brushRef="#br0" timeOffset="24042.325">4325 1638,'5'48,"-4"40,-6 14,-2-1,-5-11,-1-13,-2-14,0-9,4-8,4-7,2-6,2-3,-2-3,-1 0,0 0,2 0,1-5</inkml:trace>
  <inkml:trace contextRef="#ctx0" brushRef="#br0" timeOffset="24459.238">4071 2259,'354'25,"-332"-24,-1 2,1 0,0 1,-1 1,0 1,0 1,7 4,-20-8,1-1,-1 0,1 0,-1-1,1 0,0 0,0-1,0 0,-1-1,1 0,0 0,-1-1,1 0,-1-1,1 0,-1 0,0-1,0 0,-1 0,1-1,-1 0,0 0,0 0,0-1,-1 0,0-1,0 1,-1-2,45-59,-49 66,0-1,0 1,0-1,-1 0,1 1,0-1,-1 0,1 0,-1 0,0 1,1-1,-1 0,0 0,0 0,0 0,0 0,-1 1,1-1,0 0,-1 0,1 0,-1 1,0-1,0 0,0 1,1-1,-2 0,1 1,0-1,0 1,0 0,-1-1,1 1,0 0,-1 0,1 0,-1 0,0 0,1 0,-1 0,-1 0,-6 0,1 0,-1 1,1 0,-1 1,1 0,-1 0,1 1,0 0,0 0,0 1,0 0,0 1,0-1,1 1,0 1,-1 0,2 0,-1 0,1 1,-1-1,2 2,-1-1,-3 6,1-3,1 0,0 1,0-1,1 1,1 1,0-1,0 1,1 0,0 0,1 0,0 1,1-1,0 1,1-1,0 1,1 0,0-1,1 1,1 3,5 4</inkml:trace>
  <inkml:trace contextRef="#ctx0" brushRef="#br0" timeOffset="24819.538">5002 2427,'2'-10,"0"0,1 0,0 0,1 0,0 1,0-1,1 1,1 0,-1 0,1 1,6-7,-8 9,-2 2,1-1,0 1,-1 0,1 0,0 0,1 0,-1 0,1 1,0-1,0 1,0 0,0 0,0 1,0-1,1 1,0 0,-1 0,1 1,0-1,2 1,-4 2,-1 1,1 0,-1 1,0-1,1 0,-1 1,0-1,0 1,-1-1,1 1,-1 0,1 0,-1 0,0 0,0 0,0 0,0 0,-1 0,1 1,-1-1,0 0,0 0,0 0,0 2,4 19,-4-20,1-1,0 1,1 0,-1-1,1 1,0-1,0 1,0-1,0 0,0 0,1 0,-1 0,1 0,0 0,0-1,0 1,0-1,0 0,1 0,-1 0,1-1,-1 1,1-1,0 0,-1 0,1 0,0 0,0 0,0-1,0 0,-1 0,1 0,0 0,1-1,8-2,0 0,1-1,-1 0,0-1,-1 0,0-2,0 1,0-1,0-1,-1 0,0 0,-1-2,0 1,-1-1,0 0,0-1,2-4,1-2</inkml:trace>
  <inkml:trace contextRef="#ctx0" brushRef="#br0" timeOffset="25275.267">5906 1666,'-28'65,"3"1,3 2,2 0,2 13,10-52,1 0,1 0,2 0,1 1,1 0,1 0,2 0,1-1,2 1,1-1,1 1,3 8,-1-16,39 70,-35-85,-2-5</inkml:trace>
  <inkml:trace contextRef="#ctx0" brushRef="#br0" timeOffset="25521.804">5568 2061,'33'4,"26"13,8 2,-4-2,-7-4,-13-4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7:47.0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07:46.7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11 176,'0'28,"-4"20,-3 2</inkml:trace>
  <inkml:trace contextRef="#ctx0" brushRef="#br0" timeOffset="3918.866">464 91,'77'-67,"-77"65,0 1,-1 0,1 0,-1 0,1 0,-1 0,1-1,-1 1,0 0,0 0,1 0,-1 1,0-1,0 0,0 0,0 0,0 1,0-1,0 0,0 1,0-1,0 1,0-1,-1 1,1 0,0-1,0 1,0 0,-1 0,1 0,0 0,0 0,-1 0,1 0,0 0,0 1,0-1,-1 0,1 1,0-1,-1 1,0-1,-2-1,-1 0,1 1,0 0,0-1,0 1,0 1,0-1,0 0,0 1,0 0,0 0,0 0,0 1,0-1,0 1,1 0,-1 0,1 0,-1 0,1 1,0 0,0-1,0 1,0 0,1 0,-1 1,1-1,-1 1,1-1,1 1,-1-1,0 1,1 0,0 0,-1 0,2 0,-2 4,50 117,-43-111,18 72,-23-84,0 1,0-1,0 1,-1 0,1-1,-1 1,0-1,0 0,1 1,-2-1,1 0,0 1,0-1,-1 0,1 0,-1 0,0 0,1 0,-1 0,0-1,0 1,0-1,0 1,-1-1,1 0,0 0,-1 0,1 0,0 0,-1 0,1-1,-1 1,0-1,-76 7,54-8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6:01.84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324 3,'-37'-1,"17"0,0 1,0 0,0 2,0 0,0 1,1 1,-13 5,29-8,1 0,0 0,-1 0,1 0,0 0,0 1,0-1,0 1,1 0,-1-1,0 1,1 0,-1 0,1 0,-1 0,1 0,0 1,0-1,0 0,0 1,0-1,1 0,-1 1,1-1,0 1,-1-1,1 1,0-1,0 1,1-1,-1 0,0 1,1-1,0 1,-1-1,1 0,1 2,45 85,-26-62,52 88,-71-110,0 0,-1 0,1 0,-1 0,0 0,-1 1,1-1,-1 1,0-1,0 0,-1 1,1-1,-1 0,-1 0,1 1,-1-1,0 0,0 0,0 0,0-1,-1 1,0 0,-2 1,-1 2,0-1,0-1,-1 1,0-1,0 0,0-1,-1 1,0-2,0 1,0-1,-1 0,1-1,-1 0,0 0,0-1,0 0,0-1,0 0,0 0,0-1,-1 0,-3-1,-5-5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6:02.5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57 0,'0'407,"-30"-104,4-91,45-223,-17 7,104-134,56-34,-161 171,-1 0,1 0,0 0,-1 0,1 1,0-1,0 0,0 0,0 0,0 1,0-1,0 0,0 1,0-1,0 1,0 0,0-1,0 1,0 0,0-1,1 1,-1 0,0 0,0 0,0 0,1 0,-1 0,0 0,0 1,0-1,0 0,0 1,1-1,-1 1,0-1,0 1,0-1,0 1,0 0,0 0,-1-1,1 1,0 0,0 0,0 0,-1 0,1 0,-1 0,1 0,0 0,-1 0,0 0,1 0,-1 0,0 1,1-1,-1 0,0 0,0 0,0 0,0 1,0-1,0 0,-1 0,1 0,0 1,-28 172,26-119,2-30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6:03.3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286 20,'-44'46,"2"3,2 1,3 2,1 2,-7 20,38-65,0-2,0 1,1 0,0 0,0 0,1 1,0-1,0 1,1 0,0 0,1 0,-1 0,2 0,0 0,0-6,1-1,0 0,0 0,0 0,0 0,0 0,0 0,1 0,-1 0,1-1,-1 1,1 0,0-1,0 1,-1-1,1 0,0 0,0 1,0-1,1-1,-1 1,0 0,0 0,0-1,1 1,-1-1,0 0,0 0,1 0,-1 0,0 0,2 0,76-11,-64 5,0-2,0 1,-1-2,0 0,0-1,-1-1,0 0,-1-1,-1 0,0-1,0 0,-1-1,-1 0,0-1,-1 0,-1-1,0 0,-1 0,19-59,-44 91,12-7,1 0,1 0,0 1,0 0,1 0,0 0,0 0,1 1,1-1,0 1,0-1,1 1,0-1,1 1,1 3,1-10,1 0,-1 0,1-1,0 1,0-1,1 0,-1 0,1 0,-1-1,1 0,0 0,0 0,0 0,0-1,0 1,0-2,0 1,0 0,1-1,-1 0,0 0,0 0,0-1,1 0,-1 0,0 0,1-1,10-3,0 0,0 0,-1-2,1 0,-2-1,1 0,-1-1,0-1,-1 0,0-1,0-1,3-2,-1 0,-1 0,0-2,0 0,-2 0,0-1,-1-1,-1 0,0 0,-2-1,0 0,-1-1,2-9,-8 27,0 0,0 1,0-1,0 0,-1 0,1 0,-1 0,1 0,-1 0,1 0,-1 0,0 0,0 0,0 0,0 0,-1-1,1 1,0 0,-1 0,1 0,-1 1,0-1,0 0,0 0,0 0,0 0,0 1,0-1,-1 0,1 1,0-1,-1 1,1 0,-1-1,0 1,1 0,-1 0,0 0,0 0,0 0,0 1,0-1,0 0,0 1,0 0,0-1,0 1,0 0,0 0,0 0,0 0,0 1,-8 2,0 1,0 1,1 0,0 0,0 1,0 0,1 0,0 1,0 0,1 1,0 0,0 0,1 0,0 1,0 0,-3 7,8-15,-1 2,0-1,1 1,-1 0,1-1,-1 1,1 0,0 0,0 0,0 0,0 0,0 0,1 0,-1 0,1 0,0 0,0 1,0-1,1 0,-1 0,1 0,-1 0,1 0,0 0,0 0,1 0,-1 0,1-1,-1 1,1 0,0-1,0 1,0-1,0 0,0 1,0-1,1 0,-1-1,1 1,0 0,-1-1,1 1,0-1,0 0,0 0,0 0,0 0,3 0,99 6,12 3,-114-8,0 0,0 0,0 1,0-1,0 0,0 1,-1 0,0 0,1 0,-1 0,0 0,0 0,-1 0,1 1,-1-1,1 1,-1-1,0 1,0-1,-1 1,1 0,-1-1,0 1,0 0,0-1,0 1,-1 0,0 2,0-3,1 0,-1 0,1 1,0-1,0 0,0 0,0 1,0-1,1 0,-1 0,1 1,0-1,0 0,0 0,0 0,1 0,-1 0,1 0,0-1,0 1,0 0,0-1,0 0,0 1,1-1,-1 0,1 0,0 0,0 0,-1-1,1 1,0-1,0 0,0 0,1 0,6 1,0-2,0 1,0-1,0-1,0 0,0 0,0-1,0 0,-1-1,1 0,0-1,-7 3,17-5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6:04.2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107 641,'21'-8,"-1"-1,0 0,-1-2,0 0,-1-1,0-1,-1-1,-1 0,2-3,-15 15,-1 0,0 0,1 0,-1 0,0-1,0 1,0-1,-1 1,1-1,-1 0,1 1,-1-1,0 0,0 0,0 0,0 0,-1 0,1 0,-1 0,0 0,0-1,0 1,0 0,0 0,-1 0,0 0,1 0,-1 0,0 0,0 0,-1 0,1 1,-1-1,1 0,-1 1,0-1,0 1,0-1,0 1,0 0,-1 0,1 0,-1 0,1 0,-3 0,1 0,-1 0,0 0,0 0,0 1,0 0,0 0,-1 0,1 1,0-1,0 1,-1 1,1-1,0 1,0 0,0 0,-1 0,1 1,1-1,-1 1,0 1,0-1,1 1,-1-1,1 1,0 1,0-1,-2 2,-7 6,1 1,1 0,-1 1,2 0,0 0,1 1,0 1,0 1,-39 109,47-119,0-1,0 0,1 0,-1 1,1-1,0 0,1 0,-1 1,1-1,0 0,1 0,-1 0,1 0,0 0,0 0,0 0,1 0,0-1,0 0,0 1,0-1,1 0,0 0,0-1,5 2,2 0,-1-1,0-1,1 1,0-2,-1 0,1 0,0-1,0 0,0-1,1 0,-1 0,0-2,0 1,-1-1,9-3,12-5,-1 0,0-3,0 0,-2-2,0 0,0-3,-2 0,23-21,-33 28,-13 9,9-6,0 0,-1-1,0-1,-1 1,0-1,0-1,-1 0,-1 0,1-2,-9 13,1 0,0-1,-1 1,1-1,-1 1,1-1,-1 1,0-1,1 1,-1-1,0 1,1-1,-1 1,0-1,1 0,-1 1,0-1,0 0,0 1,0-1,1 0,-1 1,0-1,0 0,0 1,-1-1,1 0,0 1,0-1,0 0,0 1,-1-1,1 1,0-1,0 0,-1 1,1-1,-1 1,1-1,0 1,-1-1,1 1,-1-1,1 1,-1 0,1-1,-1 1,0 0,1-1,-1 1,1 0,-1-1,0 1,1 0,-1 0,0 0,1 0,-1 0,0 0,1 0,-1 0,0 0,1 0,-1 0,0 0,1 0,-1 1,0-1,-42 21,32-12,1 0,1 1,0 0,0 1,1-1,0 2,1-1,0 1,1 0,-1 4,5-12,1 0,-1 0,1 0,0 0,0 0,0 0,1 1,0-1,-1 0,2 0,-1 1,0-1,1 0,0 0,0 1,0-1,0 0,1 0,-1 0,1 0,0-1,1 1,-1 0,0-1,1 0,0 1,0-1,0 0,0-1,0 1,1 0,-1-1,1 0,0 1,3 0,-1 0,1 0,0-1,0 0,0 0,0-1,1 0,-1 0,0 0,1-1,-1 0,0-1,0 1,1-1,-1-1,0 0,0 0,0 0,0 0,0-2,12-4,-1-1,0 0,-1-1,0-2,-1 1,13-13,-11 5,-1 0,0-1,-2 0,0-1,-1-1,-2-1,0 0,-1 0,-2-1,0 0,-2-1,0 0,-2 0,0 0,-2-1,-1 1,-1-1,-2 0,0 1,-1-1,-3-7,4 23,0 1,0-1,-1 1,0-1,-1 1,0 0,-1 0,0 0,0 1,-1-1,0 1,0 0,-1 0,0 1,0-1,-1 1,0 1,0-1,0 1,-1 1,-5-4,10 8,0 1,0-1,0 0,0 1,-1 0,1-1,0 1,0 0,0 1,-1-1,1 1,0-1,0 1,0 0,0 0,0 0,0 1,0-1,0 1,1-1,-1 1,0 0,1 0,-1 0,1 1,0-1,0 1,-51 71,45-56,1 0,1 0,0 1,1-1,2 1,0 0,1 1,0-1,2 0,0 1,1-1,2 0,-1 0,2 0,1 0,0-1,1 1,1-1,1 0,1-1,0 0,1-1,1 0,0 0,12 11,-10-12,1 0,0-1,1-1,1 0,0-2,0 1,2-2,-1 0,1-1,0-1,20 5,90 12,-102-23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6:05.1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0 274,'23'125,"-6"0,-1 83,-15-186,1-16,-1 1,0 0,0 0,-1 0,1 0,-2 0,1 0,-1 0,0 0,0 0,-1 0,0 0,-1-1,1 1,-1-1,0 1,-1-1,0 1,3-7,-1 1,1-1,0 0,-1 0,1-1,0 1,-1 0,1 0,0-1,-1 1,1 0,0-1,0 1,0-1,-1 0,1 1,0-1,0 0,0 0,0 0,0 0,0 0,1 0,-1 0,0 0,0 0,1 0,-1 0,0 0,1-1,-1 1,1 0,0 0,-1-1,1 1,0 0,0-1,0 1,0 0,0-1,0 1,0 0,0-1,1 1,-1-1,1-23,0 0,1 1,2-1,0 1,2 0,1 0,0 1,2-1,1 2,0-1,12-16,9-19,1 2,4 1,1 1,3 2,2 2,2 2,40-32,42-5,-125 84,0 1,0 0,-1-1,1 1,0-1,0 1,0 0,0 0,0-1,0 1,0 0,0 0,1 0,-1 0,0 0,0 1,0-1,0 0,0 0,0 1,-1-1,1 0,0 1,0-1,0 1,0-1,0 1,0 0,-1-1,1 1,0 0,0 0,-1-1,1 1,-1 0,1 0,-1 0,1 0,-1 0,1 0,-1 0,0 0,1 0,-1 0,0 0,0 0,0 0,0 0,0 0,0 0,0 0,0 1,-7 57,-5-29,-2 0,-1-1,-1-1,-1 0,-1-1,-2-1,-1-1,0 0,-2-2,-1-1,-1 0,0-2,-2-1,-15 7,34-19,-5 3,-1 0,1-1,-1-1,-1 0,0-1,0-1,0 0,-1-1,-2 0,17-4,-1-1,1 1,-1-1,1 0,-1 0,1 0,-1 0,1 0,-1 0,0 0,1 0,-1 0,1-1,-1 1,1-1,-1 1,1-1,-1 1,1-1,0 0,-1 0,1 0,0 0,0 0,0 0,-1 0,1 0,0 0,1 0,-1-1,0 1,-1-2,2-8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6:05.64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0 568,'88'-62,"-4"-4,-2-4,14-20,-13-21,-80 106,0-1,0 1,0-1,-1 0,0 0,-1 0,1 0,-1 0,0 0,0 0,-1 0,0 0,0 0,0-1,-1 1,0 0,0 0,-1 0,0 0,-2-4,3 7,-1 0,0 0,0 0,0 1,-1-1,1 1,-1 0,1 0,-1 0,0 0,0 0,0 0,0 1,0-1,0 1,0 0,0 0,0 0,-1 0,1 1,-1-1,1 1,0 0,-1 0,1 0,0 1,-1-1,1 1,-91 31,78-23,0 0,1 1,0 1,1 1,0 0,1 1,1 0,0 1,-2 2,12-13,0 1,0-1,1 0,-1 0,0 1,1-1,0 1,0-1,0 1,0-1,1 1,-1 0,1-1,0 1,0 0,1-1,-1 1,1 0,-1-1,1 1,0 0,0-1,1 0,-1 1,1-1,0 0,0 0,0 1,0-1,0-1,1 1,-1 0,1-1,0 1,0-1,2 2,11 3,1 0,-1-2,1 0,0-1,0 0,1-2,9 1,-9-1,-1 0,0 1,0 1,0 0,0 1,-1 1,14 7,-25-10,-1 0,0 0,1 0,-1 0,-1 1,1 0,0 0,-1 0,0 0,0 0,0 1,0-1,-1 1,0 0,0 0,0 0,-1 0,1 0,-1 0,0 0,-1 1,1-1,-1 0,0 0,0 1,-1-1,0 0,0 0,0 1,0-1,-1 0,-1 2,-3 11,-1-1,-1 0,0 0,-2-1,1 0,-2-1,0 0,-9 8,10-10,5-5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5:43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479 339,'0'-14,"0"22,0 24,1 62,-13 238,-22-75,5-105,22-115,20-57,-8 1</inkml:trace>
  <inkml:trace contextRef="#ctx0" brushRef="#br0" timeOffset="403.982">0 452,'6'-9,"-1"1,1 0,0 0,1 0,0 1,0 0,1 0,0 1,0 0,0 0,1 1,0 0,0 0,2 0,-1 0,35-17,2 3,1 1,0 2,1 3,22-3,234-48,-282 59</inkml:trace>
  <inkml:trace contextRef="#ctx0" brushRef="#br0" timeOffset="900.789">1016 1,'0'992,"4"-947,-4-44,0-1,0 1,0 0,0 0,0-1,1 1,-1 0,0 0,0-1,0 1,1 0,-1 0,0-1,1 1,-1 0,1-1,-1 1,1-1,-1 1,1-1,-1 1,1-1,-1 1,1-1,0 1,-1-1,1 1,0-1,-1 0,1 0,0 1,0-1,-1 0,1 0,0 0,0 0,-1 0,1 0,0 0,0 0,0 0,-1 0,1 0,0 0,0-1,-1 1,1 0,0-1,-1 1,1 0,0-1,-1 1,1-1,-1 1,1-1,89-96,-33 31,-36 40,0 1,2 1,0 1,2 1,0 1,25-15,-49 35,0 0,0 0,0 0,0 0,0 1,0-1,1 0,-1 0,0 1,0-1,1 1,-1-1,0 1,1 0,-1-1,1 1,-1 0,0 0,1 0,-1 0,1 0,-1 0,0 0,1 1,-1-1,1 1,-1-1,0 1,0-1,1 1,-1-1,0 1,0 0,0 0,1 0,-1 0,0 0,0 0,-1 0,1 0,0 0,0 0,0 0,-1 1,1-1,0 0,-1 1,0-1,1 0,-1 1,0-1,1 0,-1 1,1 16,0-1,0 1,-2-1,0 0,-1 1,-1-1,-1 0,-1 4,-12 78,16-88,0-7,0-1,1 1,-1 0,1-1,0 1,0 0,0 0,0 0,0-1,1 1,0 0,0 0,0-1,0 1,1-1,-1 1,1-1,0 0,0 1,0-1,0 0,10-2,0-7</inkml:trace>
  <inkml:trace contextRef="#ctx0" brushRef="#br0" timeOffset="1303.886">1637 960,'15'2,"0"-1,0-1,0 0,0-1,0 0,0-1,0-1,-1-1,1 0,-1 0,0-2,0 0,0 0,-1-1,0-1,4-3,-13 7,0 1,-1-1,0 0,0 0,0 0,0 0,-1 0,1-1,-1 1,0-1,-1 1,1-1,-1 0,0 0,0 0,0 0,0 0,-1 0,0 0,0 0,-1 0,0-4,0 6,1 0,-1 0,1 1,-1-1,0 0,0 1,0-1,0 0,-1 1,1 0,-1-1,1 1,-1 0,0 0,0-1,0 2,0-1,0 0,-1 0,1 1,0-1,-1 1,1 0,-1-1,0 1,1 0,-1 1,0-1,1 0,-1 1,0 0,0 0,0-1,1 2,-1-1,0 0,0 0,0 1,1 0,-2 0,-8 3,-1 0,1 1,0 1,1 0,-1 1,1 0,0 0,1 1,0 1,0 0,1 0,0 1,0 0,1 1,1 0,-1 0,2 0,0 1,0 0,1 0,1 1,0-1,0 1,2 0,-1 5,2-13,1 1,1 0,-1 0,1 0,0 0,0-1,0 1,1 0,0-1,0 1,1-1,0 0,-1 0,2 0,-1 0,0 0,1 0,0-1,0 0,1 0,-1 0,1-1,0 1,-1-1,2 0,-1 0,0-1,0 1,1-1,0-1,-1 1,1-1,0 0,0 0,-1 0,1-1,0 0,0 0,0-1,0 1,2-2,11 0,-1-1,0 0,0-2,0 0,0-1,-1-1,0 0,0-2,4-3,-3 2</inkml:trace>
  <inkml:trace contextRef="#ctx0" brushRef="#br0" timeOffset="1784.873">2060 1045,'175'-228,"-175"227,1-1,-1 1,1-1,-1 1,1-1,0 1,-1-1,1 1,0 0,0 0,0-1,0 1,0 0,1 0,-1 0,0 0,0 0,1 0,-1 0,0 1,1-1,-1 0,1 1,-1-1,1 1,-1 0,1-1,-1 1,1 0,0 0,-1 0,1 0,-1 0,1 0,-1 0,1 1,0-1,-1 1,1-1,-1 1,0-1,1 1,-1 0,1 0,-1 0,0 0,0 0,1 0,-1 0,0 0,0 0,0 1,0-1,-1 0,1 0,0 1,4 7,0 0,1-1,0 1,1-1,0 0,0-1,0 0,1 0,0-1,1 0,-1 0,1 0,0-1,0-1,1 0,0 0,-1-1,1 0,0 0,1-1,-1-1,0 0,0 0,1-1,-1 0,0-1,1 0,-1-1,0 0,0 0,2-2,-3 0,0 0,1-1,-2 0,1-1,0 0,-1 0,-1-1,1 0,-1 0,0-1,0 0,-1 0,0 0,-1-1,0 0,0 0,-1-1,0 1,0-1,-1 0,-1 0,0 0,1-10,-3-26,-5 29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6:05.9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 99,'-8'16,"1"2,1-1,1 1,0 0,2 0,0 0,0 1,2-1,1 1,0 0,1-1,2 8,-3-23,1-1,-1 0,1 0,-1 0,1 0,0 0,0 0,0 0,0 0,0 0,1-1,-1 1,1 0,-1-1,1 1,-1-1,1 0,0 1,0-1,0 0,-1 0,1 0,0 0,0 0,0-1,1 1,-1-1,0 1,0-1,0 0,0 0,0 0,1 0,-1 0,0 0,0 0,0-1,2 0,67-47,-65 40,0 0,-1 0,0 0,0-1,-1 0,0 1,-1-1,0-1,0 1,-1 0,0-1,-1 0,0 1,0-1,-1 0,0 1,-1-1,0 1,-1-1,0 0,0 1,-1 0,0 0,0 0,-1 0,-1 0,0 1,0-1,0 1,-1 1,0-1,0 1,-1 0,0 0,-1 1,-2-2,-45-4,30 12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6:06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125 426,'-26'53,"-67"107,88-190,11-8,2 0,1 1,2 0,2 0,1 2,2-1,1 2,2 0,2 2,0 0,2 1,2 1,0 1,2 1,16-11,-31 31,0 0,0 1,0 0,1 1,0 0,0 1,1 1,7-2,-18 5,0 0,0 0,0 1,0-1,1 1,-1 0,0 0,0 0,0 0,0 1,0-1,1 1,-1-1,0 1,0 0,0 1,-1-1,1 0,0 1,0-1,-1 1,1 0,-1 0,1 0,-1 0,0 1,0-1,0 1,0-1,0 1,-1 0,1-1,-1 1,1 0,-1 0,0 0,0 0,-1 0,1 3,-1 10,-1 1,0-1,-2 1,0-1,-1 0,0 0,-1 0,-1 0,0-1,-2 0,1 0,-2-1,0 0,-1-1,0 0,-1 0,-10 9,14-11,-1-1,0 0,0 0,-1-1,0 0,-1-1,0 0,0 0,0-1,-1 0,0-1,-1 0,0-1,1 0,-5 0,15-5,0 0,0 1,-1-1,1 0,0 0,0 0,-1 0,1 0,0 0,-1 0,1 0,0-1,0 1,-1-1,1 1,0 0,0-1,0 0,0 1,-1-1,1 0,0 0,0 1,1-1,-1 0,0 0,0 0,0 0,0 0,1 0,-1 0,0-1,1 1,-1 0,1 0,0 0,-1-1,1 1,0 0,0 0,0-1,0 1,0 0,0-1,0 1,0 0,0 0,0-1,1 1,-1 0,1-1,7-11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6:07.0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30 365,'27'-6,"-1"-1,0-2,-1 0,0-2,0-1,-2-1,1-1,-1-1,-1-1,-1 0,17-18,-36 32,1 0,-1 1,0-1,0 0,0 0,0-1,0 1,-1 0,1 0,-1-1,1 1,-1-1,0 0,0 1,0-1,0 0,0 0,-1 1,1-1,-1 0,0 0,0 0,0 0,0 0,-1 1,1-1,-1 0,1 0,-1 0,0 1,0-1,0 0,0 1,-1-1,1 1,-1 0,0-1,1 1,-1 0,0 0,0 0,-1 0,1 0,0 1,-1-1,1 0,-1 1,1 0,-3-1,-2 0,-1 0,0 1,1 0,-1 0,0 1,0 0,1 1,-1-1,0 1,0 1,1-1,-1 2,1-1,0 1,-1 0,1 0,0 1,1 0,-1 0,1 0,-2 3,-9 6,0 2,1 0,1 1,0 1,1 0,1 0,1 2,7-14,1 0,0 0,1 0,-1 1,1-1,0 1,1 0,-1 0,1 0,1 0,-1 0,1 0,0 0,0 1,0-1,1 0,0 1,1-1,-1 0,1 1,0-1,1 0,-1 0,1 0,1 0,-1 0,1 0,0 0,0-1,1 0,-1 1,1-1,0-1,1 1,-1 0,5 2,2-1,0 0,1-1,0 0,0 0,0-2,0 1,0-2,1 1,0-2,-1 0,1 0,0-1,-1-1,1 0,0-1,-1 0,1-1,-1 0,0-1,0 0,0-1,28-13,-1 0,0-3,-2-2,0 0,16-17,82-81,-128 114,0-1,-1-1,0 1,-1-1,0 0,0 0,-1 0,0-1,-1 1,0-1,0 0,-1 0,-1 0,0-1,0 1,0-5,-1 13,0-1,0 1,-1 0,1 0,0 0,-1 0,1-1,-1 1,0 0,0 0,0 0,0 0,0 1,0-1,0 0,-1 0,1 1,0-1,-1 0,0 1,1 0,-1-1,0 1,0 0,0 0,1 0,-1 0,0 0,-1 0,1 1,0-1,0 1,0-1,0 1,0 0,-1 0,1 0,0 0,0 0,0 0,0 1,-1-1,-4 1,0 1,0 0,0 0,0 0,0 1,1 0,-1 0,1 1,0 0,0 0,0 0,-2 3,4-4,1 0,-1 0,1 1,-1-1,1 1,0-1,0 1,1 0,-1 1,1-1,0 0,0 1,0-1,1 1,-1-1,1 1,0 0,1 0,-1-1,1 1,0 0,0 0,1 0,-1-1,1 1,0 0,0-1,0 1,1 0,0-1,0 1,0-1,0 0,1 0,0 0,0 0,74 51,-69-51,0 0,0 0,-1 0,0 1,0 0,0 1,0 0,-1 0,0 0,0 1,-1 0,0 0,0 0,0 0,-1 1,0 0,0 1,7 136,-11-65,0-78,0 0,0 0,0-1,0 1,0 0,0-1,1 1,-1 0,0-1,1 1,0 0,-1-1,1 1,0-1,0 1,0-1,0 1,0-1,0 0,0 0,0 1,0-1,1 0,-1 0,0 0,1 0,0 0,9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6:07.3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65 1,'-28'326,"3"-94,24-211,-3-2,1 0,1 1,1-1,0 1,2-1,0 1,2-1,0 1,1-1,0 0,2 0,0-1,2 1,0-2,0 1,2-1,9 13,19-8,-23-22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6:07.4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1,'38'14,"23"5,5 4,-3-2,-8-5,-9 0,-7-2,-10-5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6:07.6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1,'0'14,"0"5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6:08.5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0 194,'1'0,"-1"-1,0 1,1-1,-1 1,1 0,-1 0,1-1,-1 1,1 0,-1 0,1-1,-1 1,1 0,-1 0,1 0,0 0,-1 0,1 0,-1 0,1 0,-1 0,1 0,-1 0,1 0,-1 0,1 1,0-1,-1 0,1 0,-1 1,1-1,-1 0,0 1,1-1,-1 0,1 1,-1-1,0 1,1-1,-1 0,0 1,1-1,-1 1,0-1,0 1,1-1,-1 1,0-1,0 1,0 0,0-1,0 1,0-1,0 1,0-1,0 1,0-1,0 1,0 0,0 0,5 39,-5-40,-14 137,14-135,0-1,0 0,0 0,1 0,-1 1,1-1,-1 0,0 0,1 0,0 0,-1 0,1 0,0 0,-1 0,1 0,0 0,0-1,0 1,0 0,0 0,0-1,0 1,0 0,0-1,0 1,0-1,0 0,0 1,0-1,1 0,-1 0,0 1,0-1,0 0,0 0,1 0,-1-1,0 1,0 0,0 0,1-1,-1 1,0 0,0-1,0 1,0-1,51-30,-22 2,-1-1,-1-2,-2 0,-2-2,-1-1,-1-1,-2 0,0-6,15-28,-66 144,26-57,1 1,0 0,1 1,1-1,1 0,1 1,0-1,2 1,0-1,1 0,0 0,2 0,0 0,1-1,1 0,5 10,120 204,-129-229,0 1,0 0,-1 0,1 0,-1 1,0-1,0 0,0 1,0-1,0 1,-1 0,0 0,0 0,0-1,0 1,0 0,-1 0,0 0,0 0,0 0,0 0,0 0,-1 0,0 0,0 0,0 0,0 0,-1 0,1-1,-1 1,0-1,0 1,0-1,-1 0,1 0,-1 1,0-2,0 1,0 0,-2 1,-4 1,0-1,0-1,0 1,0-2,-1 1,1-1,-1 0,0-1,1 0,-1-1,0 0,0 0,1-1,-1-1,0 1,-6-3,15 3,-1 0,1 1,-1-1,1 0,-1 0,1 0,0 0,-1 0,1 0,0 0,0-1,0 1,0 0,0-1,0 1,0 0,0-1,1 0,-1 1,0-1,1 1,0-1,-1 0,1 1,0-1,0 0,0 1,0-1,0 0,0 1,0-1,0 1,1-1,-1 0,1 1,-1-1,1 1,0-1,0 1,0-2,43-65,-34 56,135-176,-127 159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6:15.13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103 703,'-21'27,"12"-18,1 1,0 0,0 0,1 1,1 0,0 0,0 0,1 1,0 0,1 0,1 0,0 1,0 2,3-14,0 1,0 0,0-1,0 1,0 0,1-1,-1 1,1-1,-1 1,1 0,-1-1,1 1,0-1,0 0,0 1,0-1,0 0,0 1,0-1,0 0,0 0,1 0,-1 0,0 0,1 0,-1 0,1-1,-1 1,1 0,-1-1,1 1,-1-1,1 0,0 1,-1-1,1 0,0 0,-1 0,2 0,63-19,-55 10,0 0,0-1,-1 0,-1-1,0 0,0-1,-1 1,0-2,-1 1,-1-1,0 0,-1-1,0 1,-1-1,0 0,-1 0,0-3,0-1,0 0,0 0,-2 0,0 0,-1 0,-1-1,-1 1,0 0,-1-1,3 17,-1 1,1-1,0 0,0 0,-1 0,1 0,-1 1,1-1,-1 0,0 0,0 1,0-1,0 1,0-1,0 1,0-1,0 1,-1-1,1 1,0 0,-1 0,1 0,-1 0,0 0,1 0,-1 0,0 0,1 1,-1-1,0 1,0-1,0 1,1 0,-1-1,0 1,0 0,0 0,0 1,0-1,1 0,-1 1,0-1,0 1,0-1,1 1,-1 0,0 0,1-1,-1 1,0 1,24-19,-1 0,-1-1,-1-1,-1-1,0 0,13-22,131-246,-161 286,-1 1,0-1,0 1,1 0,-1-1,0 1,1-1,-1 1,1 0,0 0,-1-1,1 1,0 0,0 0,0 0,0 0,0 0,0 0,0 0,0 0,0 0,1 0,-1 1,0-1,0 0,1 1,-1-1,1 1,-1 0,0-1,1 1,-1 0,1 0,-1 0,0 0,1 0,-1 0,1 0,-1 0,1 1,-1-1,0 1,1-1,-1 1,0-1,1 1,0 0,4 8,1 1,-1-1,-1 1,1 0,-2 1,1-1,-2 1,1 0,-2 0,1 0,0 10,3 6,74 461,-70-422,-4 0,-2 1,-4-1,-2 1,-11 65,12-120,-1 0,0 1,-1-1,0 0,-1 0,-1 0,0-1,0 0,-1 0,0 0,-1-1,-1 1,1-2,-2 1,1-1,-1 0,0-1,-1 0,-6 3,14-9,-1-1,1 0,-1 0,1 0,-1 0,1-1,-1 1,0-1,1 0,-1 1,0-1,1 0,-1-1,0 1,1 0,-1-1,0 1,1-1,-1 0,1 0,-1 0,1 0,0 0,-1-1,1 1,0-1,0 0,0 1,0-1,0 0,0 0,1 0,-1 0,0-1,1 1,-1-1,-26-95,26 72,2 1,1-1,1 1,2 0,0 0,1 0,2 0,1 1,0 0,2 1,0 0,2 0,1 1,0 0,2 2,14-17,-4 8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6:15.7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273 198,'-176'95,"174"-94,0 0,0 0,1 0,-1 0,0 0,1 1,-1-1,0 0,1 1,0-1,-1 1,1 0,0-1,0 1,0 0,0 0,0 0,0 0,1 0,-1 0,0 0,1 0,0 0,-1 0,1 0,0 0,0 0,0 0,1 0,-1 0,0 0,1 0,-1 0,1 0,0 0,0 0,-1 0,1 0,0-1,1 1,-1 0,0-1,0 1,1 0,-1-1,1 0,-1 1,2 0,39 24,47 38,-87-62,0 1,1 0,-1 0,0 0,-1 0,1 0,-1 0,1 0,-1 1,0-1,0 0,0 1,0-1,-1 1,0-1,1 1,-1-1,-1 1,1-1,0 1,-1-1,0 1,0-1,0 0,0 1,0-1,-1 0,0 2,-3 3,0 0,0 0,0 0,-1-1,-1 0,1 0,-1 0,0-1,0 0,-1-1,0 0,0 0,0 0,-1-1,1 0,-1-1,0 0,0 0,0-1,-1 0,1-1,-9 1,16-2,0 0,1 1,-1-1,0 0,0-1,1 1,-1 0,0 0,0-1,1 1,-1-1,0 1,1-1,-1 0,0 0,1 1,-1-1,1 0,-1-1,1 1,0 0,0 0,-1-1,1 1,0 0,0-1,0 1,0-1,1 1,-1-1,0 0,1 1,-1-1,1 0,-1 0,1 1,0-1,0 0,0 0,0-1,2-12</inkml:trace>
  <inkml:trace contextRef="#ctx0" brushRef="#br0" timeOffset="516.974">583 283,'-9'14,"0"-1,1 1,0 1,1 0,1 0,1 0,0 0,0 1,2 0,0 0,1 0,0 0,1 1,1-1,1 0,1 4,-2-18,1 0,-1 0,1 0,-1 0,1 0,0 0,0 0,0 0,0 0,0-1,1 1,-1 0,0-1,1 1,0-1,-1 1,1-1,0 0,-1 1,1-1,0 0,0 0,0-1,0 1,0 0,0-1,0 1,0-1,0 1,1-1,-1 0,0 0,0 0,0 0,0 0,0-1,1 1,-1-1,0 1,0-1,1 0,80-46,78-131,-161 177,0-1,1 1,-1 0,1-1,0 1,-1 0,1-1,0 1,0 0,0 0,0-1,0 1,0 0,0 0,0 0,0 0,0 0,1 1,-1-1,0 0,1 1,-1-1,0 0,1 1,-1 0,1-1,-1 1,1 0,-1 0,1 0,-1 0,1 0,-1 0,1 0,-1 0,1 1,-1-1,1 0,-1 1,0-1,1 1,-1 0,0 0,1-1,-1 1,0 0,0 0,0 0,0 0,0 0,0 0,0 1,0-1,0 0,0 0,-1 1,1-1,0 0,-1 1,1-1,-1 1,0-1,1 1,-1-1,0 264,0-227,-3 1,-1-1,-2 0,-1-1,-2 1,-2-1,-11 26,17-52,-1 0,0 0,0-1,-1 1,0-2,-1 1,0-1,0 0,-1-1,0 0,-1 0,1-1,-2 0,0 0,9-6,0 0,0-1,-1 1,1-1,0 1,-1-1,1 0,0 0,-1 0,1 0,0 0,-1-1,1 1,0-1,0 1,-1-1,1 0,0 0,0 0,0 0,0 0,0 0,0-1,0 1,0-1,1 1,-1-1,1 0,-1 1,1-1,-1 0,1 0,0 0,0 0,0 0,0-1,0 1,1 0,-1 0,1-1,-1 1,1 0,0-1,0 1,0 0,0-1,0 1,0 0,1 0,-1-1,1 1,0 0,0-2,3-13,1-1,1 1,0 0,1 0,1 1,1 0,0 0,5-5,-2 1,3-4</inkml:trace>
  <inkml:trace contextRef="#ctx0" brushRef="#br0" timeOffset="901.326">1289 283,'-17'14,"4"-5,0 1,0 0,1 1,0 1,1 0,1 0,-1 1,2 0,0 1,-4 8,12-21,1 1,-1-1,1 0,-1 0,1 1,0-1,-1 0,1 1,0-1,0 0,0 1,0-1,0 0,0 1,0-1,0 0,1 1,-1-1,0 0,1 1,-1-1,1 0,0 0,-1 1,1-1,0 0,0 0,0 0,-1 0,1 0,0 0,0 0,1-1,-1 1,0 0,0 0,0-1,0 1,1-1,-1 1,0-1,1 1,-1-1,67 6,-50-6,-14 0,0-1,-1 1,1 1,0-1,-1 1,1-1,0 1,-1 0,1 0,-1 1,1-1,-1 1,0-1,1 1,-1 0,0 0,0 1,0-1,-1 1,1-1,-1 1,1 0,-1 0,0 0,0 0,0 1,0-1,-1 0,0 1,1-1,-1 1,0-1,-1 1,1 0,0-1,-1 1,0 0,0 0,0-1,-1 1,0 3,-3 5,0 1,-2-1,1 0,-2-1,1 1,-2-1,1 0,-1-1,-1 0,0 0,0-1,-1 0,-1-1,1 0,-1 0,0-1,-13 5,-3-14,19-7</inkml:trace>
  <inkml:trace contextRef="#ctx0" brushRef="#br0" timeOffset="1169.283">1713 1,'0'38,"-5"32,-6 10,-2-6,2-9,-2-11,1-11,2-7,4-5,2-3,2-1,1-2,1 2,1-1,-1-4</inkml:trace>
  <inkml:trace contextRef="#ctx0" brushRef="#br0" timeOffset="1599.585">1459 424,'190'13,"-146"-7,0-2,0-2,1-1,-1-3,0-2,0-1,2-3,-37 6,-1 0,1 0,-1-1,0 0,0 0,0-1,-1 0,1-1,-1 1,0-1,0-1,0 0,-1 0,0 0,0 0,-1-1,1 0,-1 0,-1-1,0 1,0-1,0 0,-1 0,0 0,1-5,-4 11,0 0,0 0,0 1,0-1,0 0,0 0,-1 1,1-1,0 0,-1 0,0 1,1-1,-1 1,0-1,0 1,0-1,0 1,0-1,0 1,0 0,0-1,-1 1,1 0,0 0,-1 0,1 0,-1 0,1 0,-1 1,0-1,1 0,-1 1,0-1,1 1,-1 0,0-1,0 1,1 0,-1 0,0 0,0 0,1 1,-1-1,0 0,1 1,-1-1,0 1,-81 31,69-23,0 1,1 0,0 2,1-1,0 1,1 1,0 0,1 1,1 0,0 0,1 1,0 0,1 1,1-1,0 1,-2 14,7-25,0 0,1 0,-1 0,1 0,0 0,1 0,-1 1,1-1,0 0,0-1,0 1,1 0,0 0,0 0,0-1,0 1,1-1,0 0,0 0,0 0,0 0,1 0,0 0,-1-1,1 0,0 0,1 0,-1 0,0-1,1 0,0 0,-1 0,1 0,0-1,0 1,0-1,0 0,3-1,6 2,0 0,0-2,0 0,0 0,0-1,0-1,-1-1,1 1,0-2,-1 0,0-1,0 0,0-1,-1 0,0-1,0-1,0 0,-1 0,5-6,-3 0</inkml:trace>
  <inkml:trace contextRef="#ctx0" brushRef="#br0" timeOffset="2099.305">2193 707,'272'-239,"-272"237,1 1,0-1,0 1,0 0,0-1,0 1,0 0,0 0,0-1,1 1,-1 0,0 0,1 0,-1 0,1 1,-1-1,1 0,0 1,-1-1,1 1,-1-1,1 1,0 0,-1 0,1-1,0 1,0 1,-1-1,1 0,0 0,-1 1,1-1,0 0,-1 1,1 0,-1-1,1 1,-1 0,1 0,-1 0,0 0,1 0,-1 0,0 0,0 1,1-1,-1 0,0 1,0-1,-1 0,1 1,0-1,0 1,-1 0,-4 28,3-29,0 0,0 0,0 0,0 0,1 0,-1 0,0 1,1-1,-1 0,1 0,-1 1,1-1,0 0,-1 1,1-1,0 0,0 1,0-1,0 0,0 1,0-1,1 0,-1 1,0-1,1 0,-1 0,1 1,-1-1,1 0,-1 0,1 0,0 1,0-1,0 0,-1 0,1 0,0 0,0-1,0 1,1 0,-1 0,0 0,0-1,0 1,1-1,-1 1,0-1,0 1,1-1,-1 0,0 0,1 0,-1 0,0 0,1 0,-1 0,0 0,1 0,-1 0,112-53,-59 22,-17 10,-30 15,0 2,0-1,1 1,-1 0,1 0,0 1,0 0,0 1,0 0,1 0,7 0,-13 3,-1 1,1-1,-1 1,0 0,0 0,1 0,-1 0,0 0,-1 0,1 1,0-1,-1 0,1 1,-1 0,0-1,0 1,0 0,0 0,0-1,-1 1,1 0,-1 0,0 0,1 0,-1 0,-1 0,1 0,0 0,-1 0,0-1,1 1,-1 0,0 0,-1-1,1 1,-1 2,-1 7,1-8,0 1,0 0,1-1,0 1,0 0,0 0,1 0,-1 0,1 0,0 0,0 0,1 0,0 0,0-1,0 1,0 0,1 0,0-1,0 1,0-1,0 1,1-1,-1 0,2 1,31-2,-18-12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7:03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3500 332,'-11'-11,"-1"1,0 0,0 1,-1 1,0 0,0 0,-1 1,0 1,0 0,-1 1,1 1,-14-2,20 4,-1 1,1 0,0 1,-1 0,1 0,0 1,-1 0,1 0,0 1,0 0,0 1,0-1,0 2,0-1,1 1,-1 0,1 1,0-1,1 1,-1 1,1-1,0 1,0 1,1-1,-19 28,2 1,1 0,1 2,-10 29,9-20,2-9,2 0,2 1,1 0,2 1,2 1,1 0,2 0,2 1,2 0,2 27,1-60,2-1,-1 1,1-1,0 1,0-1,1 0,0 0,0 0,1 0,0 0,0-1,0 1,1-1,0 0,0-1,1 1,0-1,0 0,0-1,0 1,1-1,-1 0,1-1,0 1,0-2,1 1,-1-1,1 0,-1 0,2-1,24 3,1-2,0-2,0-1,-1-1,1-2,-1-1,0-2,0-1,0-2,-1-1,-1-2,9-5,-10 4</inkml:trace>
  <inkml:trace contextRef="#ctx0" brushRef="#br0" timeOffset="10263.464">9568 614,'-19'39,"-7"22,2 5,4-8</inkml:trace>
  <inkml:trace contextRef="#ctx0" brushRef="#br0" timeOffset="10520.544">9625 361,'0'9,"0"4</inkml:trace>
  <inkml:trace contextRef="#ctx0" brushRef="#br0" timeOffset="12214.271">11995 586,'-23'35,"3"2,0 1,3 0,1 1,2 1,-2 15,14-52,0 0,1 0,0 1,0-1,0 1,0 0,1-1,-1 1,1-1,0 1,0 0,0-1,0 1,1-1,0 1,-1 0,1-1,0 1,1-1,-1 0,1 1,-1-1,1 0,0 0,0 0,1 0,-1 0,1-1,-1 1,1-1,0 1,0-1,0 0,0 0,0 0,0-1,0 1,1-1,-1 0,1 0,-1 0,4 1,3-5,0 0,-1 0,0-1,0 0,0-1,0 0,0 0,-1-1,0 0,0 0,-1-1,0 0,0-1,0 1,-1-1,0 0,-1-1,0 1,0-1,-1 0,3-7,-1 6,-1 1,0-1,-1 0,0-1,-1 1,1-1,-2 1,0-1,0 0,-1 0,0 0,-1 0,0 0,-1 0,0 0,-1 0,0 0,-1 0,0 1,-1-1,0 1,0 0,-1 0,-1 1,1-1,-2 1,1 0,-1 1,0-1,-1 1,-1 0,5 4,0 0,0 0,-1 0,1 1,-1 0,0 0,0 0,0 0,0 1,-1 0,1 0,-1 1,1-1,-1 1,1 0,-1 0,0 1,0 0,1 0,-1 0,0 1,1 0,-4 1,25 1,17-14,-1-2,0-1,-1-1,27-19,1 1,121-73,-178 104,0 1,0-1,1 0,-1 1,0 0,1 0,-1-1,1 1,-1 1,1-1,-1 0,1 1,0-1,-1 1,1 0,0 0,-1 0,1 0,0 0,-1 0,1 1,0 0,-1-1,1 1,-1 0,1 0,-1 0,1 1,-1-1,0 1,0-1,1 1,6 13,0 0,-1 0,-1 1,-1 0,0 1,-1-1,-1 1,3 15,0-3,12 66,-4 1,-4 1,-5 0,-3 0,-5 0,-13 88,5-100,-4-1,-3 0,-4-1,-9 14,27-85,-1 1,-1-1,0 0,0 0,-1 0,-1-1,0 1,0-2,-1 1,-1-1,0 0,0-1,-1 0,0-1,-8 6,16-13,0 0,0 0,0 0,0-1,0 1,0-1,0 1,0-1,0 0,0 0,-1 0,1 0,0 0,0 0,0-1,0 1,0-1,0 1,0-1,0 0,0 0,0 0,0 0,0 0,1 0,-1 0,0-1,1 1,-1-1,1 1,0-1,-1 0,1 1,0-1,0 0,0 0,0 0,0 0,0-1,-17-82,22 40,3 0,1 1,2 0,2 1,2 0,2 1,2 1,1 0,3 1,1 1,1 2,15-17,-14 20,1 1,2 1,1 2,1 0,2 2,15-9,-23 19</inkml:trace>
  <inkml:trace contextRef="#ctx0" brushRef="#br0" timeOffset="10765.701">9992 841,'-4'6,"1"1,0 0,0 0,1 0,0 0,0 0,1 1,-1-1,2 1,-1-1,1 1,0-1,1 1,0-1,0 0,1 1,-1-1,3 5,0-9,1-2,-1 1,0-1,1 1,-1-1,1 0,-1-1,1 1,-1-1,1 0,0 0,-1 0,1-1,-1 1,1-1,-1 0,1-1,-1 1,1-1,-1 0,0 0,0 0,0 0,0-1,-1 0,1 1,0-2,10-5,1 0,-2-1,1-1,-1 0,-1-1,0 0,-1-1,0 0,-1-1,-1 0,0 0,7-16,-15 26,1 0,-1-1,0 1,0-1,0 1,-1-1,0 0,1 1,-2-1,1 1,0-1,-1 0,0 1,0-1,-1 1,1 0,-1-1,0 1,0 0,0 0,0 0,-1 0,0 0,0 1,0-1,0 1,0 0,-1 0,1 0,-1 0,0 1,0-1,0 1,0 0,0 0,-1 1,1-1,0 1,-1 0,1 0,-1 0,0 1,1 0,-1-1,1 2,-1-1,0 0,1 1,-2 0,-41 18,27-8</inkml:trace>
  <inkml:trace contextRef="#ctx0" brushRef="#br0" timeOffset="11085.2">10527 812,'20'-21,"65"-46,-82 67,-1 0,1 0,-1 0,0 0,1 1,-1-1,1 1,-1-1,0 1,1 0,-1 0,0 0,0 0,0 0,0 1,0-1,0 0,0 1,0 0,-1-1,1 1,0 0,-1 0,0 0,1 0,-1 0,0 0,0 1,19 19,-16-19,0 0,0 0,1-1,-1 1,1-1,-1 0,1-1,0 1,0-1,0 0,0 0,0 0,0-1,0 1,1-1,-1-1,0 1,0-1,0 0,0 0,0 0,0-1,0 1,1-2,112-68,-87 48,-24 21,-1-1,1-1,-1 1,0-1,0 0,-1 0,1-1,-1 0,0 0,0 0,0 0,-1-1,0 0,0 0,-1 0,1 0,-1 0,0-1,-1 0,0 1,0-1,0 0,-1 0,0 0,-1 0,1 0,-1-6,-6-4</inkml:trace>
  <inkml:trace contextRef="#ctx0" brushRef="#br0" timeOffset="9019.078">7113 614,'0'299,"1"-283,0 0,1 1,1-1,0 0,1 0,1 0,1-1,0 0,1 0,0 0,1-1,1 1,-8-14,-1 1,1-1,0 0,0 1,0-1,0 0,0 1,0-1,0 0,1 0,-1 0,0 0,0 0,1 0,-1 0,1-1,-1 1,1 0,-1-1,1 1,-1-1,1 0,0 1,-1-1,1 0,0 0,-1 0,1 0,-1 0,1-1,0 1,-1 0,1-1,-1 1,1-1,-1 1,1-1,-1 0,1 0,-1 0,0 0,1 0,-1 0,0 0,0 0,0 0,0-1,0 1,1-1,39-75,49-174,-53 186,-22 50</inkml:trace>
  <inkml:trace contextRef="#ctx0" brushRef="#br0" timeOffset="9680.542">8072 728,'-43'14,"2"2,0 2,0 2,2 2,1 1,1 2,-8 9,44-33,-11 5,1 1,0 1,1 0,0 0,0 1,1 1,0-1,0 2,1-1,1 1,0 0,0 0,-3 10,9-20,1 1,-1 0,1-1,0 1,0 0,-1 0,1 0,0-1,0 1,1 0,-1 0,0-1,1 1,-1 0,1 0,-1-1,1 1,0-1,-1 1,1 0,0-1,0 0,0 1,1-1,-1 1,0-1,0 0,1 0,-1 0,1 0,-1 0,1 0,-1 0,1 0,0-1,-1 1,1-1,0 1,-1-1,1 0,0 1,0-1,-1 0,1 0,1 0,83-8,-57-2,-1-1,0-2,-1-1,-1-1,0-1,-1-1,0-1,-2-2,0 0,3-6,48-38,-70 61,1-2,0 0,0 1,1-1,0 1,0 0,0 1,0-1,0 1,1 1,0-1,-1 1,1 0,0 1,0-1,3 1,-7 3,0 0,0 1,0-1,0 1,-1 0,1 0,-1 0,1 0,-1 0,0 0,0 1,-1-1,1 0,-1 1,0 0,1-1,-2 1,1 0,0 0,-1 0,1-1,-1 1,0 0,-1 0,1 0,-1-1,1 1,-2 3,2 3,-2 22,8 82,-5-111,-1 1,1-1,0 0,0 1,1-1,-1 0,1 0,-1 0,1 0,0 0,0 0,1-1,-1 1,0-1,1 1,-1-1,1 0,0 0,0 0,0 0,0-1,0 1,0-1,0 0,1 0,-1 0,0 0,1 0,1-1,9-1,0-1,0-1,-1 0,1-1,-1 0,0-1,0-1,-1 0,0-1,0 0,0-1,-1 0,0-1,-1 0,0 0,3-5,32-29,-2-2,-1-1,-3-3,-2-1,-2-2,-3-2,-2 0,-2-2,-3-1,-2-1,-3-2,3-22,22-134,-44 213,0 1,0-1,-1 1,1-1,-1 0,0 0,1 1,-1-1,-1 0,1 0,0 1,-1-1,1 0,-1 1,0-1,1 0,-1 1,-1-1,1 1,0 0,-1-1,1 1,-1 0,0 0,1 0,-1 0,0 0,0 0,-1 0,1 1,0-1,0 1,-1 0,1-1,-1 1,1 0,-1 1,0-1,1 0,-1 1,0-1,1 1,-1 0,0 0,0 0,1 0,-1 1,0-1,1 1,-2-1,-6 8,-1-1,2 2,-1-1,1 1,0 0,1 1,0 0,1 1,0-1,1 1,0 1,0-1,1 1,1 0,-1 3,-8 22,1 0,2 1,1 0,2 1,2 0,1 0,2 0,2 0,2 0,1 0,2 0,1 0,3-1,7 19,-6-28,2-1,2-1,0 0,2 0,1-2,1 0,0-1,5 2,-23-25,1 0,0 0,-1 0,1 0,0 1,0-1,-1 0,1-1,0 1,0 0,0 0,0 0,0 0,0-1,1 1,-1-1,0 1,0-1,0 1,1-1,-1 1,0-1,0 0,1 0,-1 0,0 0,1 0,-1 0,0 0,0 0,1 0,0-1,-4-8</inkml:trace>
  <inkml:trace contextRef="#ctx0" brushRef="#br0" timeOffset="9901.04">8354 501,'39'5,"36"2,10 4,1 0,-10-1,-8 1,-11 0,-6-2,-6 2,-6 3,-6 1,-2 1,-3-1,-6 1,-1-2,-5-3</inkml:trace>
  <inkml:trace contextRef="#ctx0" brushRef="#br0" timeOffset="3666.456">4121 755,'-12'2,"1"0,0 1,0 0,1 1,-1 0,1 0,0 1,0 1,0-1,0 2,1-1,0 1,1 1,0 0,0 0,0 0,1 1,0 0,1 1,0-1,1 1,0 0,0 1,1-1,0 1,1 0,0 0,1 0,0 0,1 0,0 1,1-1,0 0,1 1,0-1,1 0,0 0,1 0,2 6,-3-10,1-1,-1 0,1 0,0 0,1-1,0 1,0-1,0 0,0 0,1 0,0-1,0 1,0-1,0 0,1-1,0 1,-1-1,1 0,0-1,1 1,-1-1,0 0,1-1,-1 0,1 0,-1 0,1-1,0 0,-1 0,1 0,0-1,-1 0,1 0,-1-1,0 0,1 0,-1-1,0 1,0-1,0-1,-1 1,4-3,5-7,-1 0,0-1,-1-1,0 0,-2 0,1-1,-2-1,0 0,-1 0,-1 0,-1-1,0 0,-1-1,-1 1,-1-1,1-18,-3 30,-1-1,1 1,-2-1,1 0,-1 1,0 0,-1-1,1 1,-2 0,1 0,-1 0,0 0,0 0,-1 0,0 1,0 0,0 0,-1 0,0 0,0 1,-1-1,1 1,-1 1,0-1,-5-2,-11 1</inkml:trace>
  <inkml:trace contextRef="#ctx0" brushRef="#br0" timeOffset="4400.875">4685 671,'-217'429,"211"-402,20-35,65-126,81-126,-160 259,0-1,0 1,1-1,-1 1,0 0,1-1,-1 1,1 0,0 0,-1-1,1 1,0 0,0 0,0 0,0 0,0 0,0 0,0 0,0 0,0 0,0 1,0-1,1 0,-1 1,0-1,1 1,-1-1,0 1,1 0,-1-1,0 1,1 0,-1 0,1 0,-1 0,0 0,1 0,-1 1,1-1,-1 0,0 1,1-1,-1 1,0-1,0 1,1 0,-1 0,1 0,0 9,-1 1,1-1,-2 0,1 0,-2 1,1-1,-1 0,-1 0,0 1,-1-1,1-1,-2 2,-9 50,12-54,0 0,0 0,1-1,0 1,0 0,1 0,-1 0,1 0,1-1,0 1,0-1,0 1,0-1,1 1,0-1,1 0,-1 0,1-1,0 1,1-1,-1 0,1 0,0 0,0-1,3 2,-3-6,1 0,-1 0,1-1,-1 1,1-1,-1-1,1 1,-1-1,0 0,0 0,0-1,0 1,0-1,-1 0,1 0,-1-1,0 1,0-1,0 0,0 0,-1-1,0 1,0-1,0 1,0-1,1-3,1 1,11-15,-2-1,0-1,-2 0,0 0,-2-2,0 1,-2-1,-1-1,-1 1,-1-4,-10-32,-1 56</inkml:trace>
  <inkml:trace contextRef="#ctx0" brushRef="#br0" timeOffset="7899.318">5729 699,'0'-3,"0"1,0 0,-1 0,1-1,-1 1,1 0,-1 0,0 0,0-1,0 1,0 0,0 0,-1 1,1-1,0 0,-1 0,0 1,1-1,-1 0,0 1,0 0,0-1,0 1,0 0,0 0,0 0,0 0,0 1,0-1,-1 1,0-1,-78-6,70 7,2-1,1 1,0 0,0 1,0 0,0 0,0 0,0 1,0 1,1-1,-1 1,1 0,0 1,-1 0,1 0,1 0,-1 1,1 0,0 1,0-1,0 1,-3 5,9-7,0 0,0 0,1 0,-1 0,1 1,0-1,0 0,0 0,0 0,1-1,0 1,0 0,0-1,0 1,0-1,1 1,-1-1,1 0,0 0,0 0,0 0,1-1,-1 0,1 1,-1-1,1 0,0 0,0-1,3 2,12 9,60 60,-77-69,0 1,0-1,0 0,-1 1,1-1,-1 0,0 1,0 0,0-1,-1 1,1 0,-1-1,0 1,0 0,0-1,0 1,-1 0,1 0,-1-1,0 1,0-1,0 1,-1-1,1 1,-1-1,0 0,0 1,-8 9,0 0,0 0,-1-2,0 1,-1-1,0-1,-1 0,0-1,-1 0,0-1,0-1,-1 0,0-1,0 0,0-1,-16 2,-17-6,48-1,-1 0,0 0,0 0,1 0,-1 0,0 0,0 0,0 0,1 0,-1 0,0-1,0 1,1 0,-1 0,0-1,1 1,-1-1,0 1,1-1,-1 1,1-1,-1 1,1-1,-1 1,1-1,-1 1,1-1,-1 0,1 1,0-1,-1 0,1 0,0 1,0-1,-1 0,1 0,0 1,0-1,0 0,0 0,0 1,0-1,0 0,0 0,1 0,-1 1,0-1,0 0,1 1,-1-1,0 0,1 0,-1 1,0-1,1 1,-1-1,1 0,12-13,2-1</inkml:trace>
  <inkml:trace contextRef="#ctx0" brushRef="#br0" timeOffset="8600.467">5786 1038,'41'-7,"0"-2,-1-1,0-3,-1-1,0-2,-1-1,35-22,-60 32,0 1,-1-2,1 1,-1-2,-1 0,0 0,0-1,-1 0,0-1,0 0,-2 0,1-1,-1-1,-1 1,0-1,-1 0,-1-1,0 1,1-5,-7 14,1 0,-1 0,0 1,0-1,-1 0,1 1,-1-1,0 1,0-1,0 1,0 0,0 0,-1 0,0 0,1 0,-1 0,0 1,0-1,0 1,-1 0,1 0,-1 0,1 1,-1-1,1 1,-1 0,0 0,0 0,1 0,-1 1,0-1,0 1,0 0,0 0,0 1,0-1,1 1,-1 0,0 0,0 0,1 0,-1 1,0-1,1 1,0 0,-2 1,-19 8,1 0,0 2,1 1,1 0,0 2,0 0,2 2,0 0,1 1,1 0,1 2,1 0,-8 15,-10 67,33-100,0 0,0 0,0 0,0 1,0-1,1 0,0 0,-1 0,1 0,0 0,1 0,-1 0,0 0,1 0,-1 0,1-1,0 1,0-1,0 1,1-1,-1 0,0 0,1 0,-1 0,1 0,0 0,0-1,-1 1,1-1,0 0,0 0,1 0,18 3,1-1,-1-1,1-1,0 0,0-2,-1-1,1-1,-1-1,14-4,5-4,0-2,-1-2,0-1,-1-2,-1-2,-1-2,-1-1,-22 15,0 1,-1-2,0 0,-1 0,0-1,-1 0,0-1,0-1,-2 0,1 0,-2-1,0 0,0 0,-2-1,0 0,0 0,-1 0,-1-1,2-15,-6 28,0 0,0 0,-1 0,1 0,0 0,-1 0,0 0,0 0,0 0,0 0,0 0,-1 0,1 1,-1-1,0 0,1 1,-1 0,0-1,-1 1,1 0,0 0,-1 0,1 0,-1 1,1-1,-1 1,0-1,0 1,0 0,0 0,0 0,0 1,0-1,0 1,0-1,0 1,0 0,0 0,0 0,0 1,0-1,0 1,0 0,0 0,0 0,0 0,0 0,0 0,0 2,-5 1,0 0,0 0,1 1,0 1,0-1,1 1,-1 0,1 0,0 1,1 0,0 0,0 0,0 1,1 0,0 0,-2 6,6-11,-1 0,1 0,-1 1,1-1,0 0,1 0,-1 1,0-1,1 0,0 0,0 0,0 1,0-1,0 0,0-1,1 1,-1 0,1 0,0 0,0-1,0 1,0-1,1 0,-1 0,1 0,-1 0,1 0,2 1,88 37,-67-36,-14-3,0 0,-1 1,1 0,0 1,-1 0,0 1,0 0,0 1,0 0,-1 1,1 0,0 1,-9-4,1 0,-1 0,0 0,0 0,-1 0,1 0,-1 0,1 0,-1 1,0-1,0 0,0 1,-1-1,1 1,-1-1,0 1,0-1,0 1,-1-1,1 1,-1-1,1 1,-1-1,0 1,-1-1,1 0,-1 0,-1 3,-61 80,63-84,-1-2,1 1,0 0,0 0,0-1,0 1,0 0,0 0,0 0,0 0,1 1,-1-1,0 0,1 0,-1 0,0 1,1-1,0 0,-1 0,1 1,0-1,-1 0,1 1,0-1,0 1,0-1,0 0,1 1,-1-1,0 0,0 1,8 5</inkml:trace>
  <inkml:trace contextRef="#ctx0" brushRef="#br0" timeOffset="15221.174">13999 445,'-10'38,"-2"28,-1 6,4-3,2-9,2-10,3-8,1-7,1-5,0-2,-4-6,-2-3,-4-3,-1-5</inkml:trace>
  <inkml:trace contextRef="#ctx0" brushRef="#br0" timeOffset="15468.464">13716 388,'44'-4,"46"-3,15 1,-2 2,-14 0,-17 2,-16 1,-12 0,-14 1</inkml:trace>
  <inkml:trace contextRef="#ctx0" brushRef="#br0" timeOffset="15719.855">14478 586,'-16'31,"1"1,2 1,1 0,1 0,-3 26,12-56,1 0,0 0,0 1,0-1,0 0,1 1,-1-1,1 1,0-1,0 0,0 1,0-1,1 1,0-1,-1 0,1 1,0-1,1 0,-1 0,0 0,1 0,0 0,0 0,0 0,0 0,0-1,0 1,1-1,-1 1,1-1,0 0,-1 0,1-1,0 1,0 0,1-1,-1 0,0 1,0-1,1-1,-1 1,0 0,1-1,-1 0,4 0,11-4,0-1,0-1,-1-1,0 0,0-2,-1 0,0 0,0-2,-1 0,-1 0,4-5,-7 6,0 0,-1 0,-1-1,1 0,-2-1,0 1,0-2,-1 1,0-1,-2 0,1-1,-1 1,-1-1,-1 0,0 0,0-1,-1-4,-3 15,1 1,-1-1,0 0,0 1,0-1,-1 1,1-1,-1 1,0 0,1-1,-2 1,1 0,0 0,-1 1,1-1,-1 0,0 1,0-1,0 1,0 0,0 0,0 0,-1 1,1-1,-1 1,1 0,-1 0,1 0,-1 0,0 0,0 1,1 0,-1 0,0 0,0 0,1 0,-1 1,0 0,1 0,-1 0,-20 4</inkml:trace>
  <inkml:trace contextRef="#ctx0" brushRef="#br0" timeOffset="16038.975">15212 248,'-19'38,"-7"32,2 9,-1 1,5-9,5-12,11-10,5-10,2-5,7-5,0-2,5-6,-2-2,-7-3,-4-5</inkml:trace>
  <inkml:trace contextRef="#ctx0" brushRef="#br0" timeOffset="16201.394">15014 558,'53'0,"17"0</inkml:trace>
  <inkml:trace contextRef="#ctx0" brushRef="#br0" timeOffset="16752.824">15664 501,'-43'24,"0"1,2 2,1 1,-23 23,1 17,61-66,-1-1,1 1,0 0,0 0,0 0,0-1,1 1,-1 0,0 0,1 0,-1 0,1 0,0 1,0-1,-1 0,1 0,1 0,-1 0,0 0,1 0,-1 0,1 0,-1 0,1 0,0 0,0 0,0 0,0-1,0 1,0 0,0 0,1-1,-1 1,1-1,-1 1,1-1,-1 0,1 0,0 0,0 0,1 1,6 0,0 0,1 0,-1-1,1 0,-1 0,1-1,-1-1,1 1,-1-2,0 1,1-1,-1-1,0 0,0 0,4-2,157-94,-132 72,-37 26,0 0,-1-1,1 1,0 0,0 0,0 0,0 1,0-1,0 0,0 0,0 0,1 1,-1-1,0 1,0-1,1 1,-1-1,0 1,0 0,1-1,-1 1,0 0,1 0,-1 0,0 0,1 0,-1 1,0-1,1 0,-1 0,0 1,1-1,-1 1,0-1,0 1,0 0,0 0,1-1,-1 1,0 0,0 0,0 0,-1 0,1 0,0 0,0 0,0 0,-1 0,1 1,-1-1,1 0,-1 0,1 2,0 3,29 85,-29-88,1-1,-1 1,1-1,0 1,0-1,0 0,0 0,1 0,-1 0,0 0,1 0,-1-1,1 1,0-1,-1 0,1 0,0 0,0 0,0 0,0 0,0-1,0 0,0 1,0-1,0 0,0-1,0 1,0 0,0-1,1 0,16-6,0 0,-1-2,0-1,0 0,-1-1,0-1,-1-1,-1 0,0-1,0-1,10-14,45-37,-46 47,0-2,-2 0,0-2,-2-1,0 0,-2-2,0 0,-2-1,-1 0,-2-2,0 0,-2 0,0-5,-10 27,0 0,0 0,-1-1,0 1,0 0,-1-1,0 1,0-1,-1 1,0-1,0 1,-1 0,0 0,0 0,-1 0,1 0,-2 0,1 0,-1 1,0 0,-4-5,3 10,0 0,-1 1,1 0,-1 0,1 0,-1 1,1-1,0 1,-1 1,1-1,0 1,0 0,0 0,0 0,0 1,0-1,0 1,1 1,0-1,-1 0,1 1,1 0,-1 0,0 0,1 1,0-1,0 1,-13 14,1 0,1 0,1 2,0 0,2 0,0 1,2 0,0 1,1 0,2 0,0 1,2 0,0 0,2 0,1 0,0 1,3 9,0-17,1-1,1 0,0 1,1-2,1 1,1-1,0 0,1 0,0 0,1-1,1-1,0 0,1 0,1-1,0 0,0-1,1 0,0-1,1-1,11 6,-2-5</inkml:trace>
  <inkml:trace contextRef="#ctx0" brushRef="#br0" timeOffset="17305.49">15071 501,'34'0,"25"-4,7-3,-2 1,-7 2,-10 0,-6 2,-7 1,-9 0</inkml:trace>
  <inkml:trace contextRef="#ctx0" brushRef="#br0" timeOffset="19639.003">17075 1038,'11'-37,"1"2,2-1,1 2,2-1,1 2,2 1,1 0,5-3,109-103,-134 137,0-1,0 0,0 1,0 0,0-1,0 1,0-1,1 1,-1 0,0 0,1 0,-1 0,1 0,-1 0,1 0,-1 1,1-1,0 0,-1 1,1-1,0 1,0 0,-1-1,1 1,0 0,0 0,-1 0,1 1,0-1,0 0,-1 1,1-1,0 1,-1-1,1 1,0 0,-1-1,1 1,-1 0,1 0,-1 0,0 1,1-1,-1 0,0 0,0 1,0-1,0 1,0-1,0 1,1 4,-1 1,0 0,0 0,0-1,-1 1,0 0,-1 0,1-1,-1 1,-1 0,1 0,-2 2,-4 60,7-67,0-1,0 1,0-1,1 1,-1-1,0 1,1-1,-1 1,1-1,0 0,-1 1,1-1,0 0,0 0,0 1,0-1,0 0,0 0,0 0,0 0,0 0,1-1,-1 1,0 0,1 0,-1-1,0 1,1-1,-1 1,1-1,-1 0,1 0,-1 1,1-1,-1 0,1 0,-1 0,1-1,-1 1,1 0,-1-1,1 1,-1 0,0-1,1 0,-1 1,0-1,1 0,0 0,66-42,-47 26,247-173,-267 189,-1 0,1 1,-1-1,1 0,-1 0,1 1,-1-1,1 0,0 1,-1-1,1 0,0 1,0-1,-1 1,1-1,0 1,0 0,0-1,0 1,0 0,-1 0,1 0,0-1,0 1,0 0,0 0,0 0,0 0,0 0,0 1,0-1,-1 0,1 0,0 1,0-1,0 0,0 1,-1-1,1 1,0-1,0 1,-1-1,1 1,0 0,-1-1,1 1,0 0,-1-1,1 1,-1 0,1 0,-1 0,0 0,1-1,-1 1,0 0,0 0,0 0,1 0,-1 0,0 1,-52 149,52-149,-1 0,1 0,-1 1,1-1,-1 0,1 0,0 0,0 0,0 0,0 1,1-1,-1 0,1 0,-1 0,1 0,-1 0,1 0,0 0,0 0,0 0,0 0,1-1,-1 1,0 0,1-1,-1 1,1-1,0 1,-1-1,1 0,0 0,0 0,0 0,0 0,0 0,0 0,0-1,0 1,0 0,0-1,0 0,0 0,0 0,0 0,1 0,-1 0,0 0,2-1,19-2</inkml:trace>
  <inkml:trace contextRef="#ctx0" brushRef="#br0" timeOffset="19920.986">18006 784,'38'-7,"-1"-1,-1-2,0-2,0-1,-1-1,-1-2,0-2,-2-1,0-2,3-3,-33 23,0 0,0 1,0-1,0 0,0 0,-1 0,1 0,0-1,0 1,-1 0,1-1,-1 1,1-1,-1 0,0 1,0-1,1 0,-1 0,0 0,-1 0,1 0,0 0,-1 0,1 0,-1 0,1 0,-1 0,0 0,0 0,0 0,0-1,0 1,-1 0,1 0,0 0,-1 0,0 0,0 0,1 0,-1 0,0 0,0 0,-1 1,1-1,0 0,-1 1,1-1,-1 1,1-1,-1 1,0 0,0-1,-8 2,0 0,-1 1,1 0,0 1,0 0,0 1,0-1,0 2,1 0,-1 0,1 0,0 1,0 1,1 0,-1 0,1 0,1 1,-1 0,1 1,0 0,-3 5,-2-1,4-6,0 1,0 0,1 0,0 1,0 0,1 0,0 0,0 1,1 0,0 0,1 1,0-1,0 1,1 0,0 0,1 0,0 0,0 4,3-11,0 0,0 0,0 0,0 0,1 0,-1 0,1-1,0 1,-1 0,1-1,0 0,1 1,-1-1,0 0,1 0,-1 0,1 0,0 0,-1-1,1 1,0-1,0 0,0 0,0 0,0 0,0 0,0-1,2 1,92 0,-38-13,-34 5</inkml:trace>
  <inkml:trace contextRef="#ctx0" brushRef="#br0" timeOffset="20167.969">18852 558,'-30'18,"12"-8,-1 0,2 2,-1-1,2 2,-1 1,2 0,0 0,1 2,0 0,1 0,0 3,12-16,-1-1,1 0,0 1,0 0,0-1,0 1,0 0,1-1,-1 1,1 0,0 0,0 0,0-1,0 1,0 0,0 0,1 0,0-1,-1 1,1 0,0-1,0 1,0-1,1 1,-1-1,1 1,-1-1,1 0,0 0,0 0,0 0,0 0,0 0,0 0,1-1,-1 1,1-1,-1 0,1 1,-1-1,1 0,0 0,19 2,-1 0,1-2,-1 0,1-1,-1-2,1 0,-1-1,1-1,-1-1,-1-1,1-1,16-7,-6 1,-5 0</inkml:trace>
  <inkml:trace contextRef="#ctx0" brushRef="#br0" timeOffset="20570.478">19389 78,'-35'69,"4"1,2 1,3 2,3 6,14-52,2 1,1 0,2 0,0 0,2 1,1-1,2 1,1 9,-2-33,0 0,0 0,0 0,1 0,0-1,0 1,0 0,1 0,-1-1,1 1,0-1,0 0,1 1,-1-1,1 0,0 0,0 0,1-1,-1 1,1-1,-1 0,1 0,0 0,0 0,0-1,1 0,-1 0,1 0,-1 0,1 0,0-1,-1 0,1 0,0-1,0 1,0-1,0 0,0 0,-1 0,1-1,0 0,0 0,1 0,14-10,-1-1,0 0,0-1,-1-2,-1 1,0-2,-1 0,1-4,-11 15,3-5,-6 5,1 1,-1 0,1 0,0 0,0 1,0 0,0-1,0 1,1 1,0-1,-1 1,1-1,0 1,0 1,0-1,4 0,-6 3,-1 1,0-1,-1 0,1 1,0 0,0-1,-1 1,1 0,-1 0,1 0,-1 0,0 0,0 0,0 0,0 1,0-1,0 0,0 0,-1 1,0-1,1 1,-1-1,0 0,0 1,0-1,0 1,-1-1,1 0,0 1,-1-1,0 0,0 1,0-1,0 0,0 0,0 0,0 0,-2 1,-1 18,4-19,-1 1,1-1,0 0,0 0,0 0,0 0,1 0,-1 0,0 0,1 0,0 0,-1 0,1 0,0-1,0 1,0 0,0 0,0-1,0 1,1 0,-1-1,1 1,-1-1,1 0,-1 1,1-1,1 0,13 7</inkml:trace>
  <inkml:trace contextRef="#ctx0" brushRef="#br0" timeOffset="20921.792">20095 558,'-38'21,"1"2,1 2,1 1,2 2,0 1,-15 20,17 1,30-50,1 1,0 1,-1-1,1 0,0 0,-1 0,1 0,0 0,0 0,0 0,0 0,0 0,0 0,0 0,1 0,-1 1,0-1,0 0,1 0,-1 0,1 0,-1 0,1 0,-1-1,1 1,0 0,-1 0,1 0,0 0,0-1,0 1,0 0,-1-1,1 1,0-1,0 1,0-1,0 1,0-1,0 0,0 1,1-1,-1 0,0 0,0 0,0 0,1 0,8 0,1-1,0-1,0 0,-1 0,1-1,-1-1,0 1,0-2,0 1,-1-2,1 1,-1-1,0 0,-1-1,6-5,4-1,104-108,-96 100,-25 21,-1 0,1 0,-1 0,1 0,-1 0,1 0,-1 0,1 0,-1 0,1 0,-1 0,1 0,-1 0,1 0,-1 1,1-1,-1 0,0 0,1 0,-1 1,1-1,-1 0,0 1,1-1,-1 0,1 1,-1-1,0 0,0 1,1-1,-1 1,0-1,0 0,1 1,-1-1,0 1,0-1,0 1,0-1,0 1,0-1,0 1,0-1,0 1,0-1,0 1,0-1,0 1,0-1,0 1,0-1,-1 1,1-1,0 0,0 1,0-1,-1 1,1-1,-1 1,-5 71,9-51</inkml:trace>
  <inkml:trace contextRef="#ctx0" brushRef="#br0" timeOffset="21237.787">20292 784,'12'-18,"9"-19,2 1,2 1,1 1,1 2,16-13,-44 46,1 0,0 0,-1 0,1 0,0 0,0 0,0-1,0 1,0 0,0 0,0 0,0 0,0 0,1 0,-1 0,0 0,0 0,1 0,-1-1,1 1,-1 0,1 0,-1 0,1-1,-1 1,1 0,0-1,-1 1,1 0,0-1,0 1,-1-1,1 1,0-1,0 1,0-1,0 0,0 0,-1 1,1-1,0 0,0 0,0 0,0 0,0 0,0 0,0 0,0 0,0 0,0 0,0-1,0 1,-1 0,1-1,0 1,0-1,0 1,0-1,-1 1,1-1,0 0,-4 28,1-23,1 1,-1 0,1 0,0 0,0 0,0 0,1 0,0 0,0 0,0 1,0-1,1 0,0 0,0 0,0 0,1 0,-1-1,1 1,1 0,-1-1,1 1,-1-1,1 0,0 0,1 0,-1 0,1 0,-1-1,1 0,0 1,1-2,-1 1,2 1,3-4,1-1,-1 1,0-2,0 1,0-1,-1-1,1 1,0-2,-1 1,0-1,0 0,0-1,0 0,-1 0,1-1,-2 1,6-7,14-7,-8 7</inkml:trace>
  <inkml:trace contextRef="#ctx0" brushRef="#br0" timeOffset="21485.971">20941 699,'0'0</inkml:trace>
  <inkml:trace contextRef="#ctx0" brushRef="#br0" timeOffset="21656.489">20997 332,'0'0</inkml:trace>
  <inkml:trace contextRef="#ctx0" brushRef="#br0" timeOffset="21821.493">21450 445,'-39'19,"-17"21,1 8,9 1,18-8,14-6,13-9,13-4,8-6,6-5,3-6,2-2,0-3,-5-5,-7-2</inkml:trace>
  <inkml:trace contextRef="#ctx0" brushRef="#br0" timeOffset="22318.918">21844 474,'-19'13,"-1"1,2 0,0 2,1 0,1 1,0 1,-7 11,22-28,-1 0,1 0,0 1,0-1,0 0,0 0,0 1,0-1,1 1,-1-1,0 1,1-1,-1 1,1-1,0 1,-1-1,1 1,0 0,0-1,0 1,0-1,0 1,0 0,1-1,-1 1,0-1,1 1,-1-1,1 1,0-1,-1 1,1-1,0 1,0-1,0 0,0 0,0 1,0-1,0 0,1 0,-1 0,0 0,1 0,-1 0,0-1,1 1,-1 0,1-1,-1 1,1-1,-1 0,1 1,0-1,-1 0,1 0,0 0,-1 0,1 0,-1 0,18-1,0 0,0-1,0-1,0-1,-1-1,0 0,0-1,0-1,-1-1,0-1,0 0,-1-1,-1 0,1-2,8-8,-23 18,0 1,-1 0,1 0,0 0,0 0,0 0,0 0,0 0,0 0,0 1,0-1,0 0,0 1,1-1,-1 0,0 1,0 0,1-1,-1 1,0 0,1-1,-1 1,0 0,1 0,-1 0,0 0,0 0,1 1,-1-1,0 0,1 1,-1-1,0 1,0-1,1 1,-1-1,0 1,0 0,0 0,0-1,0 1,0 0,0 0,0 0,0 0,0 0,-1 0,1 1,8 37,-9-35,1 0,-1 1,1-1,0 0,0 0,0 0,0 0,1 0,0-1,-1 1,2 0,-1-1,0 1,1-1,-1 0,1 0,0 0,0 0,0 0,0-1,1 1,-1-1,3 1,9 2,0-2,1 0,-1-1,1 0,0-1,-1-1,1-1,0 0,-1-1,1 0,-1-2,0 0,0 0,0-1,0-1,8-5,5 0,-1-2,0-1,-1-1,0-1,-2-1,0-1,-1-2,0 0,-2-1,0-1,-2-1,7-11,-21 26,-1 1,0-1,0 0,0 0,-1-1,-1 1,1-1,-1 1,-1-1,0 0,0 0,-1 0,0 1,0-1,-1 0,0 0,0 0,-1 1,0-1,-1 1,0-1,-1 1,1 0,-1 0,-1 0,1 1,-2 0,1 0,-1 0,0 0,0 1,0 0,-1 0,0 1,0 0,-1 0,0 0,1 1,-1 1,-1-1,1 1,0 0,-1 1,-2 0,6 2,0 0,0 1,0-1,0 1,1 0,-1 1,0-1,1 1,-1 0,1 0,-1 1,1-1,0 1,0 0,0 0,0 0,1 0,-1 1,1 0,0-1,0 1,0 1,1-1,0 0,-1 0,1 1,1 0,-6 9,2 0,-1 1,2 0,0 0,1 0,1 1,0-1,1 1,3 6,1 0,1 0,1-1,1 1,1-1,0-1,2 1,0-1,2-1,0 0,1 0,0-1,2-1,0 0,1-1,1 0,0-1,4 0,29 24,3-3,1-3,1-1,2-3,1-2,1-3,28 6,-83-29,176 55,-135-44</inkml:trace>
  <inkml:trace contextRef="#ctx0" brushRef="#br0" timeOffset="23485.882">367 2562,'38'-12,"-1"-2,-1-2,0-1,-1-1,15-13,-22 15,-23 13,6-1,0-1,-1 0,1-1,-1 0,0-1,0 0,-1 0,0-1,-1-1,1 1,-1-1,-1 0,0-1,0 0,-1 0,-1-1,1 1,-1-1,-1 0,0-1,-1-1,-1 9,-1-1,-1 1,1-1,-1 1,1-1,-1 1,-1-1,1 1,0-1,-1 1,0-1,0 1,-1 0,1-1,-1 1,0 0,0 0,0 0,-1 0,1 0,-1 1,0-1,0 1,0 0,-1 0,1 0,-1 0,1 0,-1 1,0 0,0 0,0 0,-1 0,1 0,0 1,-1 0,1 0,0 0,-1 0,0 1,-6 3,0 1,0 0,0 1,1 0,-1 1,1 0,0 1,1 0,0 0,-4 5,2-4,-3 4,1 1,-1 0,2 0,0 2,1-1,0 2,1-1,1 1,1 1,0 0,1 0,0 0,2 1,0 0,1 2,3-15,0 0,1 0,0 0,0 0,0 0,1 0,-1 0,1 0,0 0,1 0,-1 0,1 0,0 0,0-1,1 1,0-1,-1 0,1 0,0 0,1 0,-1 0,1 0,0-1,0 0,0 0,0 0,0 0,1-1,-1 1,1-1,0 0,-1-1,1 1,5 0,12 4,0-2,0 0,1-1,-1-1,1-2,-1 0,8-2,-9-1,0 0,0-2,0-1,-1-1,0 0,14-9,29-9,-37 16</inkml:trace>
  <inkml:trace contextRef="#ctx0" brushRef="#br0" timeOffset="23885.623">988 2562,'311'-378,"-271"343,-39 36,0 0,0 0,0 0,-1 0,1 0,-1 1,1-1,-1 0,1 0,-1 1,1-1,-1 0,0 1,0-1,0 0,0 1,0-1,0 0,0 1,0-1,-1 0,1 1,0-1,-1 0,1 1,-1-1,1 0,-2 1,-12 41,10-38,1 1,0 0,0 0,0 0,1 0,0 0,0 0,0 1,1-1,0 1,1 0,-1-1,1 1,0-1,1 1,-1 0,1-1,1 1,-1-1,1 0,0 1,1-1,-1 0,1 0,1 0,-1-1,3 3,0-6,0 0,0-1,0 1,0-1,1-1,-1 1,0-1,1 0,-1-1,0 1,0-1,1-1,-1 1,0-1,0 0,0 0,0-1,-1 0,1 0,-1 0,0-1,1 1,-1-1,1-2,9-3,11-9,0 0,-2-2,-1-1,0 0,-1-2,-2-1,10-14,-17 21</inkml:trace>
  <inkml:trace contextRef="#ctx0" brushRef="#br0" timeOffset="24523.736">1835 2420,'39'-9,"0"-3,0-1,-1-2,-1-1,-1-2,0-2,-1-1,4-5,-32 20,0 0,0-1,0 1,-1-1,0-1,0 1,-1-1,0 0,0 0,-1 0,0-1,0 0,1-7,-3 12,-1 0,0 0,-1 0,1-1,-1 1,0 0,0 0,0 0,0 0,-1-1,1 1,-1 0,0 0,-1 0,1 0,-1 0,1 1,-1-1,0 0,-1 1,1-1,0 1,-1 0,0 0,0 0,0 0,0 0,0 1,-1-1,1 1,-3-1,1 1,-1-1,1 1,-1 0,0 0,0 1,0 0,0 0,0 0,0 1,0 0,0 0,0 1,0-1,0 1,0 1,0-1,0 1,0 0,1 0,-1 1,1-1,-1 1,1 0,0 1,0-1,-2 4,-6 3,1 1,-1 0,2 1,0 1,0 0,2 0,-1 1,2 1,-3 4,7-13,1 0,-1 1,1 0,0-1,1 1,0 0,0 1,0-1,1 0,0 0,0 1,1-1,0 0,0 1,1-1,0 0,0 1,1-1,0 0,0 0,0 0,1 0,0-1,1 1,0-1,0 1,0-1,0 0,1-1,0 1,0-1,1 0,-1 0,1-1,0 0,0 0,1 0,-1-1,1 0,0 0,3 1,7-2,1 0,-1-1,1 0,0-2,-1 0,1-1,0 0,-1-2,0 0,0-1,0-1,-1 0,0-1,0-1,0-1,-1 0,0-1,27-19,-2-3,-1-1,-1-2,-2-2,7-12,-32 39,0-2,0 1,-1-2,-1 1,0-1,-1-1,-1 1,0-1,0-1,-1 1,-1-1,-1 0,2-11,-5 25,-1 0,0 0,1 0,-1-1,0 1,0 0,1 0,-1 0,0 0,0-1,0 1,-1 0,1 0,0 0,0 0,-1 0,1-1,0 1,-1 0,0 0,1 0,-1 0,1 0,-1 0,0 0,0 1,1-1,-1 0,0 0,0 0,0 1,0-1,0 1,0-1,0 0,0 1,0 0,0-1,0 1,-1 0,1-1,0 1,0 0,0 0,0 0,-1 0,1 0,0 0,0 0,0 1,0-1,0 0,-1 1,1-1,-1 1,-8 6,-1 1,1 0,1 0,-1 1,1 1,1-1,0 1,0 1,1-1,1 1,-4 7,9-17,0 1,-1 0,1-1,0 1,0 0,0 0,0 0,0 0,1 0,-1 0,1 0,-1 1,1-1,0 0,-1 0,1 0,0 0,1 1,-1-1,0 0,1 0,-1 0,1 0,-1 0,1 0,0 0,0 0,0 0,0 0,0 0,1 0,-1-1,1 1,-1-1,1 1,-1-1,1 1,0-1,0 0,-1 0,1 0,0 0,0 0,0 0,0 0,0-1,1 1,91 15,30 13,-122-28,0 0,0 0,-1 0,1 0,0 0,-1 1,1-1,-1 1,1-1,-1 1,0-1,0 1,1 0,-1 0,0 0,-1 0,1 0,0 0,-1 0,1 0,-1 0,1 0,-1 0,0 0,0 0,0 0,0 0,0 0,0 0,-1 0,1 0,-1 0,1 0,-1 0,0 0,0 0,0 0,0 0,0 0,-1 0,-52 68,-13 2,66-59,5-4</inkml:trace>
  <inkml:trace contextRef="#ctx0" brushRef="#br0" timeOffset="25074.781">3246 2053,'-40'31,"2"1,1 1,1 3,2 0,-18 27,8 26,44-87,-1 0,1 1,-1-1,1 0,0 1,0-1,0 1,0-1,0 0,1 1,-1-1,1 0,0 1,-1-1,1 0,0 0,0 0,0 0,1 0,-1 0,0 0,1 0,-1 0,1 0,0-1,0 1,0-1,-1 1,1-1,0 0,1 0,-1 1,0-2,0 1,0 0,1 0,-1-1,0 1,1-1,8 1,0-1,0-1,0 0,0-1,-1 1,1-2,-1 0,1 0,-1-1,0 0,0-1,-1 0,1 0,-1-1,0 0,-1-1,0 0,0 0,0-1,-1 0,0-1,3-4,155-203,-164 215,-1 0,0 0,0 0,1 0,-1 0,0 0,1 0,-1 1,1-1,-1 0,1 0,-1 0,1 1,0-1,-1 0,1 1,0-1,0 0,-1 1,1-1,0 1,0-1,0 1,0 0,0-1,0 1,-1 0,1-1,0 1,0 0,0 0,0 0,0 0,0 0,0 0,0 0,0 1,0-1,0 0,0 0,0 1,0-1,0 0,0 1,-1-1,1 1,0 0,0-1,-1 1,1-1,0 1,0 0,-1 0,1-1,-1 1,1 0,-1 0,1 0,-1 0,6 155,-9-54,-5-1,-5 0,-4-1,-4-1,-4 0,-38 92,59-181,0-1,0 1,-1-1,0 0,0 0,-1-1,-1 0,1 0,-1 0,-7 5,13-12,0 0,0 0,0-1,0 1,0 0,0-1,0 0,0 1,-1-1,1 1,0-1,0 0,0 0,-1 0,1 0,0 0,0 0,-1 0,1 0,0 0,0 0,0-1,-1 1,1-1,0 1,0-1,0 1,0-1,0 1,0-1,0 0,0 0,0 1,0-1,0 0,1 0,-1 0,0 0,1 0,-1 0,0 0,1 0,-1-1,-17-50,14 11,2 1,2-1,2 0,1 1,2-1,2 1,1 0,3 1,1 0,3-4,-4 8,-3 7</inkml:trace>
  <inkml:trace contextRef="#ctx0" brushRef="#br0" timeOffset="25636.569">3669 2082,'-5'30,"0"-8,0 0,2 0,1 1,0-1,2 1,0-1,2 1,0-1,5 19,-6-38,0 0,1 0,-1 0,0 0,1 0,0 0,-1-1,1 1,0-1,1 1,-1-1,0 0,1 0,-1 0,1 0,-1 0,1 0,0-1,0 1,0-1,0 0,0 0,0 0,0 0,1-1,-1 1,0-1,0 0,0 0,1 0,-1 0,0 0,0-1,1 1,-1-1,0 0,0 0,0 0,0-1,0 1,0-1,-1 1,1-1,0 0,-1 0,29-21,-2-2,-1 0,-1-2,-1-1,-2-1,-1-1,-1-1,1-4,14-4,-36 38,0 0,0 1,-1-1,1 0,0 1,0-1,0 1,0-1,0 1,0 0,0-1,0 1,0 0,0 0,0 0,0 0,0-1,0 1,0 1,0-1,0 0,0 0,0 0,0 0,0 1,0-1,0 1,-1-1,1 0,0 1,0-1,0 1,0 0,0-1,-1 1,1 0,0 0,-1-1,1 1,-1 0,1 0,0 0,-1 0,0 0,1-1,-1 1,0 0,1 0,-1 1,19 127,-8-8,-6 1,-6 44,0-65,1-68,-1 0,-2 0,-1 0,-2-1,-1 0,-1 0,-2 0,-1-1,-2 0,10-25,-1 0,0 0,0-1,-1 1,1-1,-1 0,0 0,-1 0,1-1,-1 0,0 0,0 0,0-1,-1 0,1 0,-4 0,8-2,-1 0,0 0,0 0,0 0,0-1,0 0,0 0,0 0,0 0,-1 0,1 0,0-1,0 1,0-1,1 0,-1 0,0 0,0 0,0-1,1 1,-1-1,0 0,1 0,0 1,-1-2,1 1,0 0,0 0,0-1,0 1,1-1,-1 1,1-1,-1 0,1 0,0 1,-1-4,1-7,-1 1,1-1,1 0,0 1,1-1,1 1,0-1,0 1,1-1,1 1,0 0,0 0,2 1,-1 0,3-3,2-9,4-11,2 2,1-1,2 2,1 1,1 0,2 2,20-21,73-61,-102 97</inkml:trace>
  <inkml:trace contextRef="#ctx0" brushRef="#br0" timeOffset="27758.613">5221 1715,'-37'5,"23"-5,0 1,-1 0,1 1,0 0,0 1,0 1,0 1,1 0,-1 0,1 1,1 1,-1 0,1 1,0 0,1 1,-2 1,7 2,0 1,1-1,0 1,0 0,2 0,0 0,0 0,1 1,1-1,0 2,-1 0,-15 170,-46 222,49-370,11-31,1-1,-1 0,1 1,0 0,1-1,-1 1,1 0,0 0,1 0,-1 0,1 0,0 0,1 3,2-6,-1-1,1 0,0 0,0 0,0-1,0 1,0-1,1 1,-1-1,0 0,1 0,-1-1,1 1,-1-1,1 0,-1 1,1-2,-1 1,0 0,1-1,-1 1,1-1,-1 0,0 0,1 0,-1-1,3-1,1 1,162-34,-130 28,71-1,-86 13</inkml:trace>
  <inkml:trace contextRef="#ctx0" brushRef="#br0" timeOffset="28488.6">5673 2166,'-17'5,"0"1,0 1,1 0,0 1,1 0,0 2,0 0,1 0,0 1,1 1,0 0,1 1,0 1,1-1,1 2,-8 12,16-24,0 0,1-1,-1 1,1 0,-1 0,1 0,0 0,0 1,1-1,-1 0,0 0,1 1,0-1,0 0,0 0,0 1,0-1,1 0,0 0,-1 1,1-1,0 0,1 0,-1 0,0 0,1 0,0 0,0-1,0 1,0 0,0-1,0 0,0 1,1-1,0 0,-1 0,1 0,0-1,0 1,0-1,0 1,0-1,0 0,0 0,0 0,0-1,1 1,-1-1,0 0,1 0,-1 0,1 0,15-6,0 0,0-2,0 0,-1-1,-1-1,1 0,-2-2,1 0,-1 0,1-4,126-127,-99 104,-43 38,0 0,0 0,0 1,0-1,0 0,0 1,0-1,0 1,0-1,0 1,0 0,0 0,1-1,-1 1,0 0,0 0,0 0,1 0,-1 0,0 0,0 1,0-1,0 0,1 0,-1 1,0-1,0 1,0-1,0 1,0 0,0-1,0 1,0 0,0 0,-1-1,1 1,0 0,0 0,-1 0,1 0,0 0,-1 0,1 0,-1 0,1 2,2 10,0 0,0 1,-2-1,1 1,-2 0,0 0,-1-1,-1 8,1 14,-2 48,-4 0,-3 0,-3-1,-21 64,19-101,-1 0,-3-1,-1-1,-2 0,-2-2,-12 13,29-42,-1-1,-1-1,0 1,0-1,-1-1,0 0,-1 0,0-1,-11 7,21-15,0 1,0-1,0 1,0-1,0 1,0-1,0 0,0 1,0-1,0 0,0 0,0 0,0 0,0 0,0 0,0 0,0 0,0 0,0 0,0-1,0 1,0 0,0-1,0 1,0-1,0 1,0-1,0 1,0-1,0 0,1 0,-1 1,0-1,1 0,-1 0,0 0,1 0,-1 1,1-1,-1 0,1 0,-1 0,1 0,0 0,0 0,-1 0,1-1,2-51,62-106,-39 109,27-51,5 3,30-35,-41 52,-34 63</inkml:trace>
  <inkml:trace contextRef="#ctx0" brushRef="#br0" timeOffset="28937.803">6238 2195,'-11'119,"-24"118,34-237,1 0,0 0,0 0,-1 0,1 0,0 0,0 0,-1 0,1 0,0 0,0 0,-1 0,1 0,0 0,0 0,-1 0,1 0,0 0,4-32,9-11,1 1,3 0,1 2,2 0,2 1,17-22,-28 42,-7 11,0 1,1-1,0 1,0 1,0-1,1 1,0 0,0 0,0 0,1 1,0 0,5-3,5 2</inkml:trace>
  <inkml:trace contextRef="#ctx0" brushRef="#br0" timeOffset="29819.602">6773 2053,'-51'44,"3"2,1 2,2 2,2 2,-2 9,12 20,32-79,1 0,-1 0,1-1,-1 1,1 0,0 0,0 0,0 0,0-1,0 1,0 0,0 0,1 0,-1-1,1 1,-1 0,1 0,0-1,-1 1,1 0,0-1,0 1,0-1,1 1,-1-1,0 0,0 1,1-1,-1 0,1 0,-1 0,1 0,-1 0,1 0,0-1,-1 1,1 0,0-1,0 1,-1-1,1 0,0 0,0 1,1-1,5-2,-1 0,0 0,0 0,0 0,0-1,-1-1,1 1,-1-1,1 0,-1 0,-1-1,1 0,0 0,-1 0,0-1,-1 1,1-1,1-3,11-10,11-12,-2-1,0-1,-3-1,15-28,51-80,-89 143,0-1,0 1,0-1,0 1,1-1,-1 1,0-1,0 1,0-1,1 1,-1-1,0 0,1 1,-1-1,0 1,1-1,-1 0,0 1,1-1,-1 0,1 0,-1 1,1-1,-1 0,1 0,-1 0,1 0,-1 1,1-1,-1 0,1 0,-1 0,1 0,-1 0,1 0,-1 0,1 0,-1 0,1-1,-1 1,0 0,1 0,-1 0,1-1,-1 1,1 0,-1 0,1-1,-1 1,0 0,1-1,-1 1,0 0,1-1,-1 1,0-1,0 1,1 0,-1-1,0 1,0-1,0 1,1-1,-1 1,0-1,0 1,0-1,0 0,1 41,-15 43,9-67,2 1,0-1,1 1,0-1,2 1,0 0,1 0,0 3,0-12,0 1,0-1,1 1,0-1,0 1,1-1,0 0,1 0,-1 0,2-1,-1 0,1 1,0-1,0-1,1 1,0-1,0 0,1 0,-1-1,1 0,1 0,-5-5,1-1,-1 1,1-1,-1 0,1 0,-1 0,0-1,1 1,-1-1,0 0,0 0,0 0,0 0,-1-1,1 1,0-1,-1 1,0-1,0 0,0 0,0 0,0 0,0 0,-1-1,1 1,-1 0,0-1,0 1,-1-1,1 1,-1-1,1 0,-1 1,0-2,3-7,52-164,-8 68,-40 131,-7 46,-2-50,1-1,0 1,2 0,0 0,2-1,-1 1,2-1,1 0,0 0,1 0,7 12,-12-28,0 0,1 0,-1 0,0 0,1 0,0 0,-1-1,1 1,0-1,0 1,0-1,0 1,0-1,0 0,0 0,0 0,1 0,-1-1,0 1,1-1,-1 1,0-1,1 0,-1 0,1 0,-1 0,0 0,1 0,-1-1,0 1,1-1,-1 0,0 1,0-1,1 0,-1 0,0-1,0 1,0 0,0-1,-1 1,1-1,0 0,0 1,-1-1,1 0,-1 0,0-1,15-19,-1-1,-1-1,-2-1,0 0,-2 0,0-1,-1-2,42-101,-41 112</inkml:trace>
  <inkml:trace contextRef="#ctx0" brushRef="#br0" timeOffset="35975.668">9963 2336,'45'-8,"0"-3,-1-1,-1-2,0-2,-1-2,0-1,4-6,-37 21,0 0,0 0,-1-1,0-1,0 1,0-1,0 0,-1-1,0 0,-1 0,0 0,0-1,0 0,-1 0,0 0,0-1,-1 0,2-7,-5 14,-1 1,0-1,1 1,-1-1,0 1,0-1,0 0,0 1,0-1,-1 1,1-1,0 1,-1-1,1 1,-1-1,0 1,1-1,-1 1,0 0,0-1,0 1,0 0,0 0,0 0,0-1,0 1,0 0,-1 1,1-1,0 0,-1 0,1 0,0 1,-1-1,1 1,-1-1,1 1,-1 0,0-1,1 1,-1 0,1 0,-2 0,-63 22,61-18,5-3,-1-1,1 1,-1-1,1 1,-1 0,0-1,1 1,-1-1,0 0,1 1,-1-1,0 1,0-1,0 0,1 0,-1 1,0-1,0 0,0 0,1 0,-1 0,0 0,0 0,0 0,0 0,1-1,-1 1,0 0,0 0,0-1,1 1,-1 0,0-1,0 1,1-1,-1 1,0-1,1 1,-1-1,0 1,-2-2,-1 0,0 0,0 0,0 1,0 0,0 0,0 0,0 0,-1 0,1 1,0 0,0 0,-1 0,1 1,0-1,0 1,0 0,0 0,-1 0,1 1,1 0,-1-1,0 1,0 1,1-1,-1 0,1 1,0 0,0 0,-3 3,-77 106,79-106,0 0,1 0,0 1,0-1,1 1,0 0,0 0,1 0,-1-1,2 1,-1 0,1 1,0-1,0 0,1 0,0 0,0 0,0 0,1-1,0 1,1 0,-1-1,1 1,1-1,-1 0,1 0,0 0,0-1,1 1,0-1,0 0,3 2,1-1,1 0,0-1,0 0,0-1,1 0,-1 0,1-1,0-1,0 0,0 0,0-1,0 0,1-1,-1-1,0 1,0-2,0 0,0 0,3-2,5-3</inkml:trace>
  <inkml:trace contextRef="#ctx0" brushRef="#br0" timeOffset="31971.198">8213 1940,'78'-40,"-2"-3,62-48,-130 86,0 0,-1-1,1 0,-1-1,0 1,0-1,-1-1,0 1,0-1,-1 0,0-1,-1 1,1-1,-2 0,1 0,-1 0,-1 0,1-1,-2 1,1-4,-2 12,0-1,1 1,-1-1,0 1,0-1,-1 1,1-1,0 1,0-1,-1 1,1-1,-1 1,0-1,1 1,-1 0,0-1,0 1,0 0,1-1,-1 1,-1 0,1 0,0 0,0 0,0 0,-1 0,1 1,0-1,-1 0,1 0,0 1,-1-1,1 1,-1 0,1-1,-1 1,1 0,-1 0,1 0,-1 0,0 0,1 0,-1 0,1 0,-1 1,1-1,-1 1,1-1,0 1,-1 0,1-1,0 1,-1 0,1 0,0 0,0 0,-1 0,1 0,0 0,0 0,0 1,1-1,-2 1,-7 11,0 1,1 0,0 1,1 0,1 0,1 0,0 1,0 0,2 0,-2 12,4-21,-123 645,116-614,-2 0,-2-1,-2 0,-1-1,-1 0,-3-1,0-1,-2-1,-22 25,35-49,0 0,0-1,-1 0,0-1,-1 1,1-2,-1 0,-1 0,1 0,-1-2,0 1,0-1,0-1,-7 2,16-5,-1 0,1 0,-1 0,1 0,-1-1,1 1,0 0,-1-1,1 0,0 1,0-1,-1 0,1 0,0-1,0 1,0 0,0-1,0 1,0-1,1 1,-1-1,1 0,-1 0,1 0,-1 0,1 0,0 0,0 0,0 0,0-1,0 1,1 0,-1-1,1 1,-1 0,1-1,0 1,0-1,10-95,69-36,-46 89,-13 16,0 2,1 1,2 0,1 2,1 0,1 2,0 1,8-3,78-43,-87 58</inkml:trace>
  <inkml:trace contextRef="#ctx0" brushRef="#br0" timeOffset="32261.569">8805 2082,'-26'29,"0"1,2 1,1 1,2 1,1 1,2 1,1 1,-1 6,16-39,0 0,1 0,0 0,-1 0,1 0,1 1,-1-1,0 0,1 0,-1 1,1-1,0 0,0 1,0-1,1 0,-1 0,1 1,0-1,-1 0,2 0,-1 0,0 0,1 0,-1 0,1 0,0 0,0-1,0 1,0-1,0 1,1-1,-1 0,1 0,-1 0,1 0,0 0,0 0,0-1,0 0,0 1,0-1,0 0,0-1,1 1,-1-1,0 1,8-5,-1 1,0-2,0 1,-1-2,1 1,-1-1,0-1,-1 1,0-1,0-1,0 0,-1 0,0 0,-1-1,0 0,0 0,-1-1,0 1,0-1,-1 0,0-2,1 4,-1-1,0 1,-1-1,0 0,0 0,0 0,-2-1,1 1,-1-1,0 1,-1-1,0 1,0-1,-1 1,-1 0,1-1,-2 1,1 0,-1 0,-1 0,-2-6,-6 2</inkml:trace>
  <inkml:trace contextRef="#ctx0" brushRef="#br0" timeOffset="32509.582">8947 2420,'5'-19,"6"-16,6-7,0-1,3 2,-4 4,2 2,2 8,-2 3,0 2,-3-1,2 3,1 1,4 3,-3 5</inkml:trace>
  <inkml:trace contextRef="#ctx0" brushRef="#br0" timeOffset="35314.208">9652 2026,'-28'24,"-16"17,2 7,6 0,10-4,15-4,13-4,11-8,9-10,5-7,2-5,2-4,-5-3</inkml:trace>
  <inkml:trace contextRef="#ctx0" brushRef="#br0" timeOffset="37344.652">11967 2139,'-5'8,"-1"1,2 0,-1 1,1-1,1 1,0-1,0 1,1 0,0 0,1 0,0 1,1-1,0 3,0-9,0 0,1 0,-1 0,1 0,0 0,0 0,0 0,1 0,0 0,-1-1,1 1,1-1,-1 1,0-1,1 0,0 0,-1 0,1 0,1 0,-1 0,0-1,1 0,-1 0,1 0,-1 0,1 0,0-1,0 1,0-1,0 0,0-1,0 1,2 0,10-1,0 0,0 0,-1-2,1 0,0-1,-1 0,0-1,0-1,0 0,0-1,-1-1,0 0,0-1,-1-1,0 0,0-1,-1 0,0 0,-1-2,-1 1,8-12,-14 20,-1-1,0 0,0 0,0 0,0-1,-1 1,0-1,0 1,0-1,-1 0,1 0,-1 0,0 0,0 0,-1 0,0 0,0 0,0 0,0 0,-1 0,0 0,0 0,0 0,0 0,-1 1,0-1,0 0,0 1,-1-1,1 1,-1 0,0 0,-1 0,1 0,-1 1,1-1,-1 1,0 0,-3-2,-1 1,-1 0,1 1,-1 1,1-1,-1 2,0-1,1 1,-1 0,0 1,0 0,0 0,0 1,0 0,1 1,-1 0,0 0,1 1,-1 0,1 0,0 1,0 0,1 1,-1-1,1 1,0 1,-6 5,-12 10</inkml:trace>
  <inkml:trace contextRef="#ctx0" brushRef="#br0" timeOffset="37738.839">12475 2420,'306'-316,"-259"276,-45 41,-1 0,1 0,0 0,-1 0,1 0,-1 1,0-1,1 0,-1 1,0-1,0 1,0 0,0-1,0 1,0 0,0 0,0 0,-1-1,1 1,-1 0,0 0,1 0,-1 0,0 0,0 0,0 0,0 0,-1 0,1 0,0 0,-1 0,0 0,1-1,-1 1,1 3,-1 15,-1-16,1 1,0-1,0 1,1 0,-1 0,1-1,0 1,0 0,1 0,-1-1,1 1,0 0,0-1,1 1,0-1,-1 1,1-1,1 0,-1 0,0 0,1 0,0 0,0 0,0-1,1 0,-1 1,1-1,0 0,0-1,0 1,2 0,7-2,1 0,0-1,-1-1,1 0,-1-1,1-1,-1 0,0 0,0-2,0 1,0-2,-1 0,0 0,0-1,-1 0,0-1,0-1,-1 0,0 0,0-1,-1 0,0 0,2-6,-1 2</inkml:trace>
  <inkml:trace contextRef="#ctx0" brushRef="#br0" timeOffset="38013.913">13490 1546,'-120'608,"120"-605,-5 11,0 1,2-1,-1 1,2 0,0 1,1-1,1 0,0 0,1 0,0 0,2 4,-2-17,-1 0,1-1,0 1,-1 0,1 0,0 0,1-1,-1 1,0-1,0 1,1-1,-1 1,0-1,1 0,0 1,-1-1,1 0,0 0,-1 0,1-1,0 1,0 0,0-1,0 1,0-1,0 1,0-1,0 0,0 0,0 0,0 0,0 0,0 0,0-1,0 1,0-1,-1 1,2-1,69-36,-47 18</inkml:trace>
  <inkml:trace contextRef="#ctx0" brushRef="#br0" timeOffset="38460.429">13716 2110,'-5'16,"1"-8,1-1,-1 1,2 0,-1 0,1 0,0 1,1-1,0 1,0-1,1 1,0-1,0 1,1-1,0 0,1 1,0-1,0 0,2 2,-1-8,0 0,0 0,0 0,1 0,-1-1,1 0,-1 0,1 0,0 0,-1 0,1-1,0 1,0-1,-1 0,1 0,0-1,0 1,-1-1,1 0,0 0,-1 0,1 0,-1-1,1 1,-1-1,0 0,0 0,0 0,0 0,0-1,0 1,0-1,-1 0,1 1,-1-1,0-1,1 2,122-120,-124 121,0-1,0 1,0-1,0 1,0 0,1-1,-1 1,0 0,1 0,-1 0,1 0,-1 0,1 0,0 0,-1 1,1-1,0 0,-1 1,1 0,0-1,0 1,-1 0,1 0,0 0,0 0,0 0,-1 0,1 0,0 1,0-1,-1 1,1-1,0 1,-1 0,1 0,-1-1,1 1,-1 0,1 1,-1-1,1 0,-1 0,0 0,0 1,0-1,0 1,1 0,11 149,-1-56,-5 0,-4 0,-4 16,1-95,-1-1,0 1,0 0,-2 0,0-1,-1 1,-1-1,0 0,-1-1,0 1,-1-1,-1 0,0-1,-1 1,0-2,-1 1,-1-2,0 1,0-1,-1-1,-1 0,0-1,0 0,0-1,-2 0,13-7,0 0,0 0,0 0,0 0,-1-1,1 1,0-1,-1 1,1-1,0 0,-1 0,1 0,0 0,-1 0,1 0,0-1,-1 1,1-1,0 0,0 0,0 0,-1 0,1 0,0 0,0 0,1-1,-1 1,0-1,0 1,1-1,-1 0,0 1,1-1,0 0,-1 0,1 0,0 0,0-1,0 1,1 0,-1 0,0 0,1-2,1-103,10 63,3 0,1 1,2 1,15-26,-15 36</inkml:trace>
  <inkml:trace contextRef="#ctx0" brushRef="#br0" timeOffset="39096.704">14281 1348,'22'11,"0"-2,1 0,1-2,0 0,-1-2,2-1,-1 0,0-2,20-1,-38-2,-1 1,1 0,-1 0,1 0,-1 1,1-1,-1 1,1 1,-1-1,0 1,0 0,1 0,-1 0,-1 1,1-1,0 1,-1 1,1-1,-1 1,0-1,0 1,0 0,-1 1,1-1,-1 1,0-1,-1 1,1 0,-1 0,2 5,1 155,-8-100,1 343,-23-192,-6 31,31-244,1 0,-1 0,0 1,0-1,0 0,0 0,-1 0,1 0,-1 0,0 0,0 0,0 0,0 0,0 0,-1 0,0 0,1-1,-1 1,0-1,0 1,0-1,0 0,-1 0,1 0,-1 0,1 0,-1 0,0-1,0 1,1-1,-1 0,0 0,0 0,0 0,0 0,-1-1,1 1,0-1,0 0,0 0,0 0,-2-1,-168-29,149 28</inkml:trace>
  <inkml:trace contextRef="#ctx0" brushRef="#br0" timeOffset="40113.617">0 3465,'459'-27,"196"24,-369 5,1352-3,-234-45,1798-72,-247 18,-402 53,-255 19,-457 28,-1626 1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06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50,'-2'1,"0"0,0 1,0-1,1 1,-1-1,0 1,1 0,-1 0,1 0,0-1,0 2,0-1,0 0,0 0,0 0,0 0,1 1,-1-1,1 0,-1 0,1 1,0-1,0 0,0 1,0 0,0 0,-3 34,2 0,2-1,1 1,2-1,7 31,48 301,-52-308,-7-44,2 0,0 0,1-1,0 1,1-1,1 0,6 14,-11-29,1 1,-1 0,0 0,1 0,-1 0,0-1,1 1,-1 0,1 0,-1-1,1 1,-1 0,1-1,0 1,-1 0,1-1,0 1,0-1,-1 1,1-1,0 0,0 1,0-1,-1 0,1 1,0-1,0 0,0 0,0 0,0 0,0 0,0 0,-1 0,1 0,0 0,0 0,0-1,0 1,0 0,-1 0,1-1,0 1,0-1,0 1,-1-1,1 1,0-1,-1 1,1-1,0 0,-1 1,1-1,-1 0,1 1,0-2,26-46,-25 44,12-28,87-226,-62 150,-33 131,-4 8,2-1,0 1,2-1,2 0,1-1,1 0,1 0,1-1,2-1,10 15,52 30,-73-70,-1-1,0 0,1 1,-1-1,1 0,-1 0,1-1,0 1,-1 0,1-1,0 0,-1 0,1 0,0 0,0 0,-1 0,1 0,0-1,-1 0,1 1,-1-1,1 0,-1 0,1-1,-1 1,1 0,-1-1,0 1,0-1,0 0,0 0,0 0,0 0,0 0,-1 0,2-2,40-116,-23 50,47-162,-51 167,-3-1,-3-1,-3 0,-2-30,-7-6,2 103,-1 0,1 0,0 0,-1-1,0 1,1 0,-1 0,1 0,-1 0,1 0,-1 0,1 0,-1 0,1 0,-1 0,1 0,-1 1,1-1,-1 0,1 0,-1 0,1 1,-1-1,1 0,0 1,-1-1,1 0,-1 1,1-1,0 0,-1 1,1-1,0 1,-1-1,1 1,0-1,0 0,0 1,-1-1,1 1,0-1,0 1,0 0,0-1,0 1,0-1,0 1,0-1,0 1,0-1,0 1,0-1,0 1,1-1,-2 2,-18 37,11-20</inkml:trace>
  <inkml:trace contextRef="#ctx0" brushRef="#br0" timeOffset="2005.735">227 1066,'-33'73,"10"88,20-111,-21 108,27-147,3-5</inkml:trace>
  <inkml:trace contextRef="#ctx0" brushRef="#br0" timeOffset="2733.496">312 1320,'53'0,"-22"3,-1-3,1 0,0-2,0-1,-1-2,0-1,0-1,0-2,0-1,-29 10,0 0,-1 0,1 0,0 0,-1 0,1 0,0 0,-1-1,1 1,0 0,-1 0,1-1,0 1,-1 0,1-1,-1 1,1 0,-1-1,1 1,-1-1,1 1,-1-1,1 1,-1-1,1 1,-1-1,0 0,0 1,1-1,-1 1,0-1,0 0,1 1,-1-1,0 0,0 1,0-1,0 0,0 1,0-1,0 0,0 0,-1 1,1-1,0 1,0-1,0 0,-1 1,1-1,0 0,-1 1,1-1,0 1,-1-1,1 1,-1-1,1 1,-1-1,1 1,-1-1,1 1,-1 0,0-1,1 1,-1 0,-44-19,40 18,3-1,-1 0,0 0,1 0,-1 1,0-1,0 1,-1 0,1 0,0 0,0 0,0 1,-1-1,1 1,0 0,-1 0,1 0,0 0,-1 0,1 1,0 0,0 0,0-1,-1 2,1-1,0 0,0 1,0-1,1 1,-1 0,0 0,1 0,-1 0,1 1,0-1,-1 1,1-1,1 1,-1 0,0 0,0-1,0 4,-2 194,5-167,23-39,46-91,-59 78</inkml:trace>
  <inkml:trace contextRef="#ctx0" brushRef="#br0" timeOffset="3169.757">792 1150,'21'-4,"-11"1,1 0,0 0,0 2,1-1,-1 1,0 1,0 0,0 1,1 0,-1 0,0 1,0 1,-9-1,0-1,-1 1,1 1,0-1,-1 0,1 0,-1 0,0 1,0-1,0 1,0-1,0 1,-1-1,1 1,-1 0,1-1,-1 1,0 0,0-1,0 1,-1 0,1-1,0 1,-1-1,0 1,0-1,0 1,0-1,0 1,0-1,0 0,-1 1,1-1,-1 0,0 0,0 0,0 0,0-1,0 1,-1 1,-2 4,-70 114,74-119,-1 0,0 0,1 0,-1 0,1 0,0 0,-1 0,1 1,0-1,1 0,-1 1,0-1,1 1,-1-1,1 1,0-1,-1 1,1-1,1 1,-1-1,0 1,1-1,-1 1,1-1,0 0,-1 1,1-1,0 1,1-1,-1 0,0 0,1 0,-1 0,1 0,0 0,-1 0,1-1,0 1,0 0,1 0,10 0,0 0,0-1,-1 0,1-1,0-1,0 0,0-1,0 0,-1-1,1 0,-1-1,0 0,0-1,0-1,-1 0,0 0,0-1,8-6,-2 2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7:03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3500 332,'-11'-11,"-1"1,0 0,0 1,-1 1,0 0,0 0,-1 1,0 1,0 0,-1 1,1 1,-14-2,20 4,-1 1,1 0,0 1,-1 0,1 0,0 1,-1 0,1 0,0 1,0 0,0 1,0-1,0 2,0-1,1 1,-1 0,1 1,0-1,1 1,-1 1,1-1,0 1,0 1,1-1,-19 28,2 1,1 0,1 2,-10 29,9-20,2-9,2 0,2 1,1 0,2 1,2 1,1 0,2 0,2 1,2 0,2 27,1-60,2-1,-1 1,1-1,0 1,0-1,1 0,0 0,0 0,1 0,0 0,0-1,0 1,1-1,0 0,0-1,1 1,0-1,0 0,0-1,0 1,1-1,-1 0,1-1,0 1,0-2,1 1,-1-1,1 0,-1 0,2-1,24 3,1-2,0-2,0-1,-1-1,1-2,-1-1,0-2,0-1,0-2,-1-1,-1-2,9-5,-10 4</inkml:trace>
  <inkml:trace contextRef="#ctx0" brushRef="#br0" timeOffset="10263.464">9568 614,'-19'39,"-7"22,2 5,4-8</inkml:trace>
  <inkml:trace contextRef="#ctx0" brushRef="#br0" timeOffset="10520.544">9625 361,'0'9,"0"4</inkml:trace>
  <inkml:trace contextRef="#ctx0" brushRef="#br0" timeOffset="12214.271">11995 586,'-23'35,"3"2,0 1,3 0,1 1,2 1,-2 15,14-52,0 0,1 0,0 1,0-1,0 1,0 0,1-1,-1 1,1-1,0 1,0 0,0-1,0 1,1-1,0 1,-1 0,1-1,0 1,1-1,-1 0,1 1,-1-1,1 0,0 0,0 0,1 0,-1 0,1-1,-1 1,1-1,0 1,0-1,0 0,0 0,0 0,0-1,0 1,1-1,-1 0,1 0,-1 0,4 1,3-5,0 0,-1 0,0-1,0 0,0-1,0 0,0 0,-1-1,0 0,0 0,-1-1,0 0,0-1,0 1,-1-1,0 0,-1-1,0 1,0-1,-1 0,3-7,-1 6,-1 1,0-1,-1 0,0-1,-1 1,1-1,-2 1,0-1,0 0,-1 0,0 0,-1 0,0 0,-1 0,0 0,-1 0,0 0,-1 0,0 1,-1-1,0 1,0 0,-1 0,-1 1,1-1,-2 1,1 0,-1 1,0-1,-1 1,-1 0,5 4,0 0,0 0,-1 0,1 1,-1 0,0 0,0 0,0 0,0 1,-1 0,1 0,-1 1,1-1,-1 1,1 0,-1 0,0 1,0 0,1 0,-1 0,0 1,1 0,-4 1,25 1,17-14,-1-2,0-1,-1-1,27-19,1 1,121-73,-178 104,0 1,0-1,1 0,-1 1,0 0,1 0,-1-1,1 1,-1 1,1-1,-1 0,1 1,0-1,-1 1,1 0,0 0,-1 0,1 0,0 0,-1 0,1 1,0 0,-1-1,1 1,-1 0,1 0,-1 0,1 1,-1-1,0 1,0-1,1 1,6 13,0 0,-1 0,-1 1,-1 0,0 1,-1-1,-1 1,3 15,0-3,12 66,-4 1,-4 1,-5 0,-3 0,-5 0,-13 88,5-100,-4-1,-3 0,-4-1,-9 14,27-85,-1 1,-1-1,0 0,0 0,-1 0,-1-1,0 1,0-2,-1 1,-1-1,0 0,0-1,-1 0,0-1,-8 6,16-13,0 0,0 0,0 0,0-1,0 1,0-1,0 1,0-1,0 0,0 0,-1 0,1 0,0 0,0 0,0-1,0 1,0-1,0 1,0-1,0 0,0 0,0 0,0 0,0 0,1 0,-1 0,0-1,1 1,-1-1,1 1,0-1,-1 0,1 1,0-1,0 0,0 0,0 0,0 0,0-1,-17-82,22 40,3 0,1 1,2 0,2 1,2 0,2 1,2 1,1 0,3 1,1 1,1 2,15-17,-14 20,1 1,2 1,1 2,1 0,2 2,15-9,-23 19</inkml:trace>
  <inkml:trace contextRef="#ctx0" brushRef="#br0" timeOffset="10765.701">9992 841,'-4'6,"1"1,0 0,0 0,1 0,0 0,0 0,1 1,-1-1,2 1,-1-1,1 1,0-1,1 1,0-1,0 0,1 1,-1-1,3 5,0-9,1-2,-1 1,0-1,1 1,-1-1,1 0,-1-1,1 1,-1-1,1 0,0 0,-1 0,1-1,-1 1,1-1,-1 0,1-1,-1 1,1-1,-1 0,0 0,0 0,0 0,0-1,-1 0,1 1,0-2,10-5,1 0,-2-1,1-1,-1 0,-1-1,0 0,-1-1,0 0,-1-1,-1 0,0 0,7-16,-15 26,1 0,-1-1,0 1,0-1,0 1,-1-1,0 0,1 1,-2-1,1 1,0-1,-1 0,0 1,0-1,-1 1,1 0,-1-1,0 1,0 0,0 0,0 0,-1 0,0 0,0 1,0-1,0 1,0 0,-1 0,1 0,-1 0,0 1,0-1,0 1,0 0,0 0,-1 1,1-1,0 1,-1 0,1 0,-1 0,0 1,1 0,-1-1,1 2,-1-1,0 0,1 1,-2 0,-41 18,27-8</inkml:trace>
  <inkml:trace contextRef="#ctx0" brushRef="#br0" timeOffset="11085.2">10527 812,'20'-21,"65"-46,-82 67,-1 0,1 0,-1 0,0 0,1 1,-1-1,1 1,-1-1,0 1,1 0,-1 0,0 0,0 0,0 0,0 1,0-1,0 0,0 1,0 0,-1-1,1 1,0 0,-1 0,0 0,1 0,-1 0,0 0,0 1,19 19,-16-19,0 0,0 0,1-1,-1 1,1-1,-1 0,1-1,0 1,0-1,0 0,0 0,0 0,0-1,0 1,1-1,-1-1,0 1,0-1,0 0,0 0,0 0,0-1,0 1,1-2,112-68,-87 48,-24 21,-1-1,1-1,-1 1,0-1,0 0,-1 0,1-1,-1 0,0 0,0 0,0 0,-1-1,0 0,0 0,-1 0,1 0,-1 0,0-1,-1 0,0 1,0-1,0 0,-1 0,0 0,-1 0,1 0,-1-6,-6-4</inkml:trace>
  <inkml:trace contextRef="#ctx0" brushRef="#br0" timeOffset="9019.078">7113 614,'0'299,"1"-283,0 0,1 1,1-1,0 0,1 0,1 0,1-1,0 0,1 0,0 0,1-1,1 1,-8-14,-1 1,1-1,0 0,0 1,0-1,0 0,0 1,0-1,0 0,1 0,-1 0,0 0,0 0,1 0,-1 0,1-1,-1 1,1 0,-1-1,1 1,-1-1,1 0,0 1,-1-1,1 0,0 0,-1 0,1 0,-1 0,1-1,0 1,-1 0,1-1,-1 1,1-1,-1 1,1-1,-1 0,1 0,-1 0,0 0,1 0,-1 0,0 0,0 0,0 0,0-1,0 1,1-1,39-75,49-174,-53 186,-22 50</inkml:trace>
  <inkml:trace contextRef="#ctx0" brushRef="#br0" timeOffset="9680.542">8072 728,'-43'14,"2"2,0 2,0 2,2 2,1 1,1 2,-8 9,44-33,-11 5,1 1,0 1,1 0,0 0,0 1,1 1,0-1,0 2,1-1,1 1,0 0,0 0,-3 10,9-20,1 1,-1 0,1-1,0 1,0 0,-1 0,1 0,0-1,0 1,1 0,-1 0,0-1,1 1,-1 0,1 0,-1-1,1 1,0-1,-1 1,1 0,0-1,0 0,0 1,1-1,-1 1,0-1,0 0,1 0,-1 0,1 0,-1 0,1 0,-1 0,1 0,0-1,-1 1,1-1,0 1,-1-1,1 0,0 1,0-1,-1 0,1 0,1 0,83-8,-57-2,-1-1,0-2,-1-1,-1-1,0-1,-1-1,0-1,-2-2,0 0,3-6,48-38,-70 61,1-2,0 0,0 1,1-1,0 1,0 0,0 1,0-1,0 1,1 1,0-1,-1 1,1 0,0 1,0-1,3 1,-7 3,0 0,0 1,0-1,0 1,-1 0,1 0,-1 0,1 0,-1 0,0 0,0 1,-1-1,1 0,-1 1,0 0,1-1,-2 1,1 0,0 0,-1 0,1-1,-1 1,0 0,-1 0,1 0,-1-1,1 1,-2 3,2 3,-2 22,8 82,-5-111,-1 1,1-1,0 0,0 1,1-1,-1 0,1 0,-1 0,1 0,0 0,0 0,1-1,-1 1,0-1,1 1,-1-1,1 0,0 0,0 0,0 0,0-1,0 1,0-1,0 0,1 0,-1 0,0 0,1 0,1-1,9-1,0-1,0-1,-1 0,1-1,-1 0,0-1,0-1,-1 0,0-1,0 0,0-1,-1 0,0-1,-1 0,0 0,3-5,32-29,-2-2,-1-1,-3-3,-2-1,-2-2,-3-2,-2 0,-2-2,-3-1,-2-1,-3-2,3-22,22-134,-44 213,0 1,0-1,-1 1,1-1,-1 0,0 0,1 1,-1-1,-1 0,1 0,0 1,-1-1,1 0,-1 1,0-1,1 0,-1 1,-1-1,1 1,0 0,-1-1,1 1,-1 0,0 0,1 0,-1 0,0 0,0 0,-1 0,1 1,0-1,0 1,-1 0,1-1,-1 1,1 0,-1 1,0-1,1 0,-1 1,0-1,1 1,-1 0,0 0,0 0,1 0,-1 1,0-1,1 1,-2-1,-6 8,-1-1,2 2,-1-1,1 1,0 0,1 1,0 0,1 1,0-1,1 1,0 1,0-1,1 1,1 0,-1 3,-8 22,1 0,2 1,1 0,2 1,2 0,1 0,2 0,2 0,2 0,1 0,2 0,1 0,3-1,7 19,-6-28,2-1,2-1,0 0,2 0,1-2,1 0,0-1,5 2,-23-25,1 0,0 0,-1 0,1 0,0 1,0-1,-1 0,1-1,0 1,0 0,0 0,0 0,0 0,0-1,1 1,-1-1,0 1,0-1,0 1,1-1,-1 1,0-1,0 0,1 0,-1 0,0 0,1 0,-1 0,0 0,0 0,1 0,0-1,-4-8</inkml:trace>
  <inkml:trace contextRef="#ctx0" brushRef="#br0" timeOffset="9901.04">8354 501,'39'5,"36"2,10 4,1 0,-10-1,-8 1,-11 0,-6-2,-6 2,-6 3,-6 1,-2 1,-3-1,-6 1,-1-2,-5-3</inkml:trace>
  <inkml:trace contextRef="#ctx0" brushRef="#br0" timeOffset="3666.456">4121 755,'-12'2,"1"0,0 1,0 0,1 1,-1 0,1 0,0 1,0 1,0-1,0 2,1-1,0 1,1 1,0 0,0 0,0 0,1 1,0 0,1 1,0-1,1 1,0 0,0 1,1-1,0 1,1 0,0 0,1 0,0 0,1 0,0 1,1-1,0 0,1 1,0-1,1 0,0 0,1 0,2 6,-3-10,1-1,-1 0,1 0,0 0,1-1,0 1,0-1,0 0,0 0,1 0,0-1,0 1,0-1,0 0,1-1,0 1,-1-1,1 0,0-1,1 1,-1-1,0 0,1-1,-1 0,1 0,-1 0,1-1,0 0,-1 0,1 0,0-1,-1 0,1 0,-1-1,0 0,1 0,-1-1,0 1,0-1,0-1,-1 1,4-3,5-7,-1 0,0-1,-1-1,0 0,-2 0,1-1,-2-1,0 0,-1 0,-1 0,-1-1,0 0,-1-1,-1 1,-1-1,1-18,-3 30,-1-1,1 1,-2-1,1 0,-1 1,0 0,-1-1,1 1,-2 0,1 0,-1 0,0 0,0 0,-1 0,0 1,0 0,0 0,-1 0,0 0,0 1,-1-1,1 1,-1 1,0-1,-5-2,-11 1</inkml:trace>
  <inkml:trace contextRef="#ctx0" brushRef="#br0" timeOffset="4400.875">4685 671,'-217'429,"211"-402,20-35,65-126,81-126,-160 259,0-1,0 1,1-1,-1 1,0 0,1-1,-1 1,1 0,0 0,-1-1,1 1,0 0,0 0,0 0,0 0,0 0,0 0,0 0,0 0,0 0,0 1,0-1,1 0,-1 1,0-1,1 1,-1-1,0 1,1 0,-1-1,0 1,1 0,-1 0,1 0,-1 0,0 0,1 0,-1 1,1-1,-1 0,0 1,1-1,-1 1,0-1,0 1,1 0,-1 0,1 0,0 9,-1 1,1-1,-2 0,1 0,-2 1,1-1,-1 0,-1 0,0 1,-1-1,1-1,-2 2,-9 50,12-54,0 0,0 0,1-1,0 1,0 0,1 0,-1 0,1 0,1-1,0 1,0-1,0 1,0-1,1 1,0-1,1 0,-1 0,1-1,0 1,1-1,-1 0,1 0,0 0,0-1,3 2,-3-6,1 0,-1 0,1-1,-1 1,1-1,-1-1,1 1,-1-1,0 0,0 0,0-1,0 1,0-1,-1 0,1 0,-1-1,0 1,0-1,0 0,0 0,-1-1,0 1,0-1,0 1,0-1,1-3,1 1,11-15,-2-1,0-1,-2 0,0 0,-2-2,0 1,-2-1,-1-1,-1 1,-1-4,-10-32,-1 56</inkml:trace>
  <inkml:trace contextRef="#ctx0" brushRef="#br0" timeOffset="7899.318">5729 699,'0'-3,"0"1,0 0,-1 0,1-1,-1 1,1 0,-1 0,0 0,0-1,0 1,0 0,0 0,-1 1,1-1,0 0,-1 0,0 1,1-1,-1 0,0 1,0 0,0-1,0 1,0 0,0 0,0 0,0 0,0 1,0-1,-1 1,0-1,-78-6,70 7,2-1,1 1,0 0,0 1,0 0,0 0,0 0,0 1,0 1,1-1,-1 1,1 0,0 1,-1 0,1 0,1 0,-1 1,1 0,0 1,0-1,0 1,-3 5,9-7,0 0,0 0,1 0,-1 0,1 1,0-1,0 0,0 0,0 0,1-1,0 1,0 0,0-1,0 1,0-1,1 1,-1-1,1 0,0 0,0 0,0 0,1-1,-1 0,1 1,-1-1,1 0,0 0,0-1,3 2,12 9,60 60,-77-69,0 1,0-1,0 0,-1 1,1-1,-1 0,0 1,0 0,0-1,-1 1,1 0,-1-1,0 1,0 0,0-1,0 1,-1 0,1 0,-1-1,0 1,0-1,0 1,-1-1,1 1,-1-1,0 0,0 1,-8 9,0 0,0 0,-1-2,0 1,-1-1,0-1,-1 0,0-1,-1 0,0-1,0-1,-1 0,0-1,0 0,0-1,-16 2,-17-6,48-1,-1 0,0 0,0 0,1 0,-1 0,0 0,0 0,0 0,1 0,-1 0,0-1,0 1,1 0,-1 0,0-1,1 1,-1-1,0 1,1-1,-1 1,1-1,-1 1,1-1,-1 1,1-1,-1 1,1-1,-1 0,1 1,0-1,-1 0,1 0,0 1,0-1,-1 0,1 0,0 1,0-1,0 0,0 0,0 1,0-1,0 0,0 0,1 0,-1 1,0-1,0 0,1 1,-1-1,0 0,1 0,-1 1,0-1,1 1,-1-1,1 0,12-13,2-1</inkml:trace>
  <inkml:trace contextRef="#ctx0" brushRef="#br0" timeOffset="8600.467">5786 1038,'41'-7,"0"-2,-1-1,0-3,-1-1,0-2,-1-1,35-22,-60 32,0 1,-1-2,1 1,-1-2,-1 0,0 0,0-1,-1 0,0-1,0 0,-2 0,1-1,-1-1,-1 1,0-1,-1 0,-1-1,0 1,1-5,-7 14,1 0,-1 0,0 1,0-1,-1 0,1 1,-1-1,0 1,0-1,0 1,0 0,0 0,-1 0,0 0,1 0,-1 0,0 1,0-1,0 1,-1 0,1 0,-1 0,1 1,-1-1,1 1,-1 0,0 0,0 0,1 0,-1 1,0-1,0 1,0 0,0 0,0 1,0-1,1 1,-1 0,0 0,0 0,1 0,-1 1,0-1,1 1,0 0,-2 1,-19 8,1 0,0 2,1 1,1 0,0 2,0 0,2 2,0 0,1 1,1 0,1 2,1 0,-8 15,-10 67,33-100,0 0,0 0,0 0,0 1,0-1,1 0,0 0,-1 0,1 0,0 0,1 0,-1 0,0 0,1 0,-1 0,1-1,0 1,0-1,0 1,1-1,-1 0,0 0,1 0,-1 0,1 0,0 0,0-1,-1 1,1-1,0 0,0 0,1 0,18 3,1-1,-1-1,1-1,0 0,0-2,-1-1,1-1,-1-1,14-4,5-4,0-2,-1-2,0-1,-1-2,-1-2,-1-2,-1-1,-22 15,0 1,-1-2,0 0,-1 0,0-1,-1 0,0-1,0-1,-2 0,1 0,-2-1,0 0,0 0,-2-1,0 0,0 0,-1 0,-1-1,2-15,-6 28,0 0,0 0,-1 0,1 0,0 0,-1 0,0 0,0 0,0 0,0 0,0 0,-1 0,1 1,-1-1,0 0,1 1,-1 0,0-1,-1 1,1 0,0 0,-1 0,1 0,-1 1,1-1,-1 1,0-1,0 1,0 0,0 0,0 0,0 1,0-1,0 1,0-1,0 1,0 0,0 0,0 0,0 1,0-1,0 1,0 0,0 0,0 0,0 0,0 0,0 0,0 2,-5 1,0 0,0 0,1 1,0 1,0-1,1 1,-1 0,1 0,0 1,1 0,0 0,0 0,0 1,1 0,0 0,-2 6,6-11,-1 0,1 0,-1 1,1-1,0 0,1 0,-1 1,0-1,1 0,0 0,0 0,0 1,0-1,0 0,0-1,1 1,-1 0,1 0,0 0,0-1,0 1,0-1,1 0,-1 0,1 0,-1 0,1 0,2 1,88 37,-67-36,-14-3,0 0,-1 1,1 0,0 1,-1 0,0 1,0 0,0 1,0 0,-1 1,1 0,0 1,-9-4,1 0,-1 0,0 0,0 0,-1 0,1 0,-1 0,1 0,-1 1,0-1,0 0,0 1,-1-1,1 1,-1-1,0 1,0-1,0 1,-1-1,1 1,-1-1,1 1,-1-1,0 1,-1-1,1 0,-1 0,-1 3,-61 80,63-84,-1-2,1 1,0 0,0 0,0-1,0 1,0 0,0 0,0 0,0 0,1 1,-1-1,0 0,1 0,-1 0,0 1,1-1,0 0,-1 0,1 1,0-1,-1 0,1 1,0-1,0 1,0-1,0 0,1 1,-1-1,0 0,0 1,8 5</inkml:trace>
  <inkml:trace contextRef="#ctx0" brushRef="#br0" timeOffset="15221.174">13999 445,'-10'38,"-2"28,-1 6,4-3,2-9,2-10,3-8,1-7,1-5,0-2,-4-6,-2-3,-4-3,-1-5</inkml:trace>
  <inkml:trace contextRef="#ctx0" brushRef="#br0" timeOffset="15468.464">13716 388,'44'-4,"46"-3,15 1,-2 2,-14 0,-17 2,-16 1,-12 0,-14 1</inkml:trace>
  <inkml:trace contextRef="#ctx0" brushRef="#br0" timeOffset="15719.855">14478 586,'-16'31,"1"1,2 1,1 0,1 0,-3 26,12-56,1 0,0 0,0 1,0-1,0 0,1 1,-1-1,1 1,0-1,0 0,0 1,0-1,1 1,0-1,-1 0,1 1,0-1,1 0,-1 0,0 0,1 0,0 0,0 0,0 0,0 0,0-1,0 1,1-1,-1 1,1-1,0 0,-1 0,1-1,0 1,0 0,1-1,-1 0,0 1,0-1,1-1,-1 1,0 0,1-1,-1 0,4 0,11-4,0-1,0-1,-1-1,0 0,0-2,-1 0,0 0,0-2,-1 0,-1 0,4-5,-7 6,0 0,-1 0,-1-1,1 0,-2-1,0 1,0-2,-1 1,0-1,-2 0,1-1,-1 1,-1-1,-1 0,0 0,0-1,-1-4,-3 15,1 1,-1-1,0 0,0 1,0-1,-1 1,1-1,-1 1,0 0,1-1,-2 1,1 0,0 0,-1 1,1-1,-1 0,0 1,0-1,0 1,0 0,0 0,0 0,-1 1,1-1,-1 1,1 0,-1 0,1 0,-1 0,0 0,0 1,1 0,-1 0,0 0,0 0,1 0,-1 1,0 0,1 0,-1 0,-20 4</inkml:trace>
  <inkml:trace contextRef="#ctx0" brushRef="#br0" timeOffset="16038.975">15212 248,'-19'38,"-7"32,2 9,-1 1,5-9,5-12,11-10,5-10,2-5,7-5,0-2,5-6,-2-2,-7-3,-4-5</inkml:trace>
  <inkml:trace contextRef="#ctx0" brushRef="#br0" timeOffset="16201.394">15014 558,'53'0,"17"0</inkml:trace>
  <inkml:trace contextRef="#ctx0" brushRef="#br0" timeOffset="16752.824">15664 501,'-43'24,"0"1,2 2,1 1,-23 23,1 17,61-66,-1-1,1 1,0 0,0 0,0 0,0-1,1 1,-1 0,0 0,1 0,-1 0,1 0,0 1,0-1,-1 0,1 0,1 0,-1 0,0 0,1 0,-1 0,1 0,-1 0,1 0,0 0,0 0,0 0,0-1,0 1,0 0,0 0,1-1,-1 1,1-1,-1 1,1-1,-1 0,1 0,0 0,0 0,1 1,6 0,0 0,1 0,-1-1,1 0,-1 0,1-1,-1-1,1 1,-1-2,0 1,1-1,-1-1,0 0,0 0,4-2,157-94,-132 72,-37 26,0 0,-1-1,1 1,0 0,0 0,0 0,0 1,0-1,0 0,0 0,0 0,1 1,-1-1,0 1,0-1,1 1,-1-1,0 1,0 0,1-1,-1 1,0 0,1 0,-1 0,0 0,1 0,-1 1,0-1,1 0,-1 0,0 1,1-1,-1 1,0-1,0 1,0 0,0 0,1-1,-1 1,0 0,0 0,0 0,-1 0,1 0,0 0,0 0,0 0,-1 0,1 1,-1-1,1 0,-1 0,1 2,0 3,29 85,-29-88,1-1,-1 1,1-1,0 1,0-1,0 0,0 0,1 0,-1 0,0 0,1 0,-1-1,1 1,0-1,-1 0,1 0,0 0,0 0,0 0,0 0,0-1,0 0,0 1,0-1,0 0,0-1,0 1,0 0,0-1,1 0,16-6,0 0,-1-2,0-1,0 0,-1-1,0-1,-1-1,-1 0,0-1,0-1,10-14,45-37,-46 47,0-2,-2 0,0-2,-2-1,0 0,-2-2,0 0,-2-1,-1 0,-2-2,0 0,-2 0,0-5,-10 27,0 0,0 0,-1-1,0 1,0 0,-1-1,0 1,0-1,-1 1,0-1,0 1,-1 0,0 0,0 0,-1 0,1 0,-2 0,1 0,-1 1,0 0,-4-5,3 10,0 0,-1 1,1 0,-1 0,1 0,-1 1,1-1,0 1,-1 1,1-1,0 1,0 0,0 0,0 0,0 1,0-1,0 1,1 1,0-1,-1 0,1 1,1 0,-1 0,0 0,1 1,0-1,0 1,-13 14,1 0,1 0,1 2,0 0,2 0,0 1,2 0,0 1,1 0,2 0,0 1,2 0,0 0,2 0,1 0,0 1,3 9,0-17,1-1,1 0,0 1,1-2,1 1,1-1,0 0,1 0,0 0,1-1,1-1,0 0,1 0,1-1,0 0,0-1,1 0,0-1,1-1,11 6,-2-5</inkml:trace>
  <inkml:trace contextRef="#ctx0" brushRef="#br0" timeOffset="17305.49">15071 501,'34'0,"25"-4,7-3,-2 1,-7 2,-10 0,-6 2,-7 1,-9 0</inkml:trace>
  <inkml:trace contextRef="#ctx0" brushRef="#br0" timeOffset="19639.003">17075 1038,'11'-37,"1"2,2-1,1 2,2-1,1 2,2 1,1 0,5-3,109-103,-134 137,0-1,0 0,0 1,0 0,0-1,0 1,0-1,1 1,-1 0,0 0,1 0,-1 0,1 0,-1 0,1 0,-1 1,1-1,0 0,-1 1,1-1,0 1,0 0,-1-1,1 1,0 0,0 0,-1 0,1 1,0-1,0 0,-1 1,1-1,0 1,-1-1,1 1,0 0,-1-1,1 1,-1 0,1 0,-1 0,0 1,1-1,-1 0,0 0,0 1,0-1,0 1,0-1,0 1,1 4,-1 1,0 0,0 0,0-1,-1 1,0 0,-1 0,1-1,-1 1,-1 0,1 0,-2 2,-4 60,7-67,0-1,0 1,0-1,1 1,-1-1,0 1,1-1,-1 1,1-1,0 0,-1 1,1-1,0 0,0 0,0 1,0-1,0 0,0 0,0 0,0 0,0 0,1-1,-1 1,0 0,1 0,-1-1,0 1,1-1,-1 1,1-1,-1 0,1 0,-1 1,1-1,-1 0,1 0,-1 0,1-1,-1 1,1 0,-1-1,1 1,-1 0,0-1,1 0,-1 1,0-1,1 0,0 0,66-42,-47 26,247-173,-267 189,-1 0,1 1,-1-1,1 0,-1 0,1 1,-1-1,1 0,0 1,-1-1,1 0,0 1,0-1,-1 1,1-1,0 1,0 0,0-1,0 1,0 0,-1 0,1 0,0-1,0 1,0 0,0 0,0 0,0 0,0 0,0 1,0-1,-1 0,1 0,0 1,0-1,0 0,0 1,-1-1,1 1,0-1,0 1,-1-1,1 1,0 0,-1-1,1 1,0 0,-1-1,1 1,-1 0,1 0,-1 0,0 0,1-1,-1 1,0 0,0 0,0 0,1 0,-1 0,0 1,-52 149,52-149,-1 0,1 0,-1 1,1-1,-1 0,1 0,0 0,0 0,0 0,0 1,1-1,-1 0,1 0,-1 0,1 0,-1 0,1 0,0 0,0 0,0 0,0 0,1-1,-1 1,0 0,1-1,-1 1,1-1,0 1,-1-1,1 0,0 0,0 0,0 0,0 0,0 0,0 0,0-1,0 1,0 0,0-1,0 0,0 0,0 0,0 0,1 0,-1 0,0 0,2-1,19-2</inkml:trace>
  <inkml:trace contextRef="#ctx0" brushRef="#br0" timeOffset="19920.986">18006 784,'38'-7,"-1"-1,-1-2,0-2,0-1,-1-1,-1-2,0-2,-2-1,0-2,3-3,-33 23,0 0,0 1,0-1,0 0,0 0,-1 0,1 0,0-1,0 1,-1 0,1-1,-1 1,1-1,-1 0,0 1,0-1,1 0,-1 0,0 0,-1 0,1 0,0 0,-1 0,1 0,-1 0,1 0,-1 0,0 0,0 0,0 0,0-1,0 1,-1 0,1 0,0 0,-1 0,0 0,0 0,1 0,-1 0,0 0,0 0,-1 1,1-1,0 0,-1 1,1-1,-1 1,1-1,-1 1,0 0,0-1,-8 2,0 0,-1 1,1 0,0 1,0 0,0 1,0-1,0 2,1 0,-1 0,1 0,0 1,0 1,1 0,-1 0,1 0,1 1,-1 0,1 1,0 0,-3 5,-2-1,4-6,0 1,0 0,1 0,0 1,0 0,1 0,0 0,0 1,1 0,0 0,1 1,0-1,0 1,1 0,0 0,1 0,0 0,0 4,3-11,0 0,0 0,0 0,0 0,1 0,-1 0,1-1,0 1,-1 0,1-1,0 0,1 1,-1-1,0 0,1 0,-1 0,1 0,0 0,-1-1,1 1,0-1,0 0,0 0,0 0,0 0,0 0,0-1,2 1,92 0,-38-13,-34 5</inkml:trace>
  <inkml:trace contextRef="#ctx0" brushRef="#br0" timeOffset="20167.969">18852 558,'-30'18,"12"-8,-1 0,2 2,-1-1,2 2,-1 1,2 0,0 0,1 2,0 0,1 0,0 3,12-16,-1-1,1 0,0 1,0 0,0-1,0 1,0 0,1-1,-1 1,1 0,0 0,0 0,0-1,0 1,0 0,0 0,1 0,0-1,-1 1,1 0,0-1,0 1,0-1,1 1,-1-1,1 1,-1-1,1 0,0 0,0 0,0 0,0 0,0 0,0 0,1-1,-1 1,1-1,-1 0,1 1,-1-1,1 0,0 0,19 2,-1 0,1-2,-1 0,1-1,-1-2,1 0,-1-1,1-1,-1-1,-1-1,1-1,16-7,-6 1,-5 0</inkml:trace>
  <inkml:trace contextRef="#ctx0" brushRef="#br0" timeOffset="20570.478">19389 78,'-35'69,"4"1,2 1,3 2,3 6,14-52,2 1,1 0,2 0,0 0,2 1,1-1,2 1,1 9,-2-33,0 0,0 0,0 0,1 0,0-1,0 1,0 0,1 0,-1-1,1 1,0-1,0 0,1 1,-1-1,1 0,0 0,0 0,1-1,-1 1,1-1,-1 0,1 0,0 0,0 0,0-1,1 0,-1 0,1 0,-1 0,1 0,0-1,-1 0,1 0,0-1,0 1,0-1,0 0,0 0,-1 0,1-1,0 0,0 0,1 0,14-10,-1-1,0 0,0-1,-1-2,-1 1,0-2,-1 0,1-4,-11 15,3-5,-6 5,1 1,-1 0,1 0,0 0,0 1,0 0,0-1,0 1,1 1,0-1,-1 1,1-1,0 1,0 1,0-1,4 0,-6 3,-1 1,0-1,-1 0,1 1,0 0,0-1,-1 1,1 0,-1 0,1 0,-1 0,0 0,0 0,0 0,0 1,0-1,0 0,0 0,-1 1,0-1,1 1,-1-1,0 0,0 1,0-1,0 1,-1-1,1 0,0 1,-1-1,0 0,0 1,0-1,0 0,0 0,0 0,0 0,-2 1,-1 18,4-19,-1 1,1-1,0 0,0 0,0 0,0 0,1 0,-1 0,0 0,1 0,0 0,-1 0,1 0,0-1,0 1,0 0,0 0,0-1,0 1,1 0,-1-1,1 1,-1-1,1 0,-1 1,1-1,1 0,13 7</inkml:trace>
  <inkml:trace contextRef="#ctx0" brushRef="#br0" timeOffset="20921.792">20095 558,'-38'21,"1"2,1 2,1 1,2 2,0 1,-15 20,17 1,30-50,1 1,0 1,-1-1,1 0,0 0,-1 0,1 0,0 0,0 0,0 0,0 0,0 0,0 0,0 0,1 0,-1 1,0-1,0 0,1 0,-1 0,1 0,-1 0,1 0,-1-1,1 1,0 0,-1 0,1 0,0 0,0-1,0 1,0 0,-1-1,1 1,0-1,0 1,0-1,0 1,0-1,0 0,0 1,1-1,-1 0,0 0,0 0,0 0,1 0,8 0,1-1,0-1,0 0,-1 0,1-1,-1-1,0 1,0-2,0 1,-1-2,1 1,-1-1,0 0,-1-1,6-5,4-1,104-108,-96 100,-25 21,-1 0,1 0,-1 0,1 0,-1 0,1 0,-1 0,1 0,-1 0,1 0,-1 0,1 0,-1 0,1 0,-1 1,1-1,-1 0,0 0,1 0,-1 1,1-1,-1 0,0 1,1-1,-1 0,1 1,-1-1,0 0,0 1,1-1,-1 1,0-1,0 0,1 1,-1-1,0 1,0-1,0 1,0-1,0 1,0-1,0 1,0-1,0 1,0-1,0 1,0-1,0 1,0-1,0 1,0-1,-1 1,1-1,0 0,0 1,0-1,-1 1,1-1,-1 1,-5 71,9-51</inkml:trace>
  <inkml:trace contextRef="#ctx0" brushRef="#br0" timeOffset="21237.787">20292 784,'12'-18,"9"-19,2 1,2 1,1 1,1 2,16-13,-44 46,1 0,0 0,-1 0,1 0,0 0,0 0,0-1,0 1,0 0,0 0,0 0,0 0,0 0,1 0,-1 0,0 0,0 0,1 0,-1-1,1 1,-1 0,1 0,-1 0,1-1,-1 1,1 0,0-1,-1 1,1 0,0-1,0 1,-1-1,1 1,0-1,0 1,0-1,0 0,0 0,-1 1,1-1,0 0,0 0,0 0,0 0,0 0,0 0,0 0,0 0,0 0,0 0,0-1,0 1,-1 0,1-1,0 1,0-1,0 1,0-1,-1 1,1-1,0 0,-4 28,1-23,1 1,-1 0,1 0,0 0,0 0,0 0,1 0,0 0,0 0,0 1,0-1,1 0,0 0,0 0,0 0,1 0,-1-1,1 1,1 0,-1-1,1 1,-1-1,1 0,0 0,1 0,-1 0,1 0,-1-1,1 0,0 1,1-2,-1 1,2 1,3-4,1-1,-1 1,0-2,0 1,0-1,-1-1,1 1,0-2,-1 1,0-1,0 0,0-1,0 0,-1 0,1-1,-2 1,6-7,14-7,-8 7</inkml:trace>
  <inkml:trace contextRef="#ctx0" brushRef="#br0" timeOffset="21485.971">20941 699,'0'0</inkml:trace>
  <inkml:trace contextRef="#ctx0" brushRef="#br0" timeOffset="21656.489">20997 332,'0'0</inkml:trace>
  <inkml:trace contextRef="#ctx0" brushRef="#br0" timeOffset="21821.493">21450 445,'-39'19,"-17"21,1 8,9 1,18-8,14-6,13-9,13-4,8-6,6-5,3-6,2-2,0-3,-5-5,-7-2</inkml:trace>
  <inkml:trace contextRef="#ctx0" brushRef="#br0" timeOffset="22318.918">21844 474,'-19'13,"-1"1,2 0,0 2,1 0,1 1,0 1,-7 11,22-28,-1 0,1 0,0 1,0-1,0 0,0 0,0 1,0-1,1 1,-1-1,0 1,1-1,-1 1,1-1,0 1,-1-1,1 1,0 0,0-1,0 1,0-1,0 1,0 0,1-1,-1 1,0-1,1 1,-1-1,1 1,0-1,-1 1,1-1,0 1,0-1,0 0,0 0,0 1,0-1,0 0,1 0,-1 0,0 0,1 0,-1 0,0-1,1 1,-1 0,1-1,-1 1,1-1,-1 0,1 1,0-1,-1 0,1 0,0 0,-1 0,1 0,-1 0,18-1,0 0,0-1,0-1,0-1,-1-1,0 0,0-1,0-1,-1-1,0-1,0 0,-1-1,-1 0,1-2,8-8,-23 18,0 1,-1 0,1 0,0 0,0 0,0 0,0 0,0 0,0 0,0 1,0-1,0 0,0 1,1-1,-1 0,0 1,0 0,1-1,-1 1,0 0,1-1,-1 1,0 0,1 0,-1 0,0 0,0 0,1 1,-1-1,0 0,1 1,-1-1,0 1,0-1,1 1,-1-1,0 1,0 0,0 0,0-1,0 1,0 0,0 0,0 0,0 0,0 0,-1 0,1 1,8 37,-9-35,1 0,-1 1,1-1,0 0,0 0,0 0,0 0,1 0,0-1,-1 1,2 0,-1-1,0 1,1-1,-1 0,1 0,0 0,0 0,0 0,0-1,1 1,-1-1,3 1,9 2,0-2,1 0,-1-1,1 0,0-1,-1-1,1-1,0 0,-1-1,1 0,-1-2,0 0,0 0,0-1,0-1,8-5,5 0,-1-2,0-1,-1-1,0-1,-2-1,0-1,-1-2,0 0,-2-1,0-1,-2-1,7-11,-21 26,-1 1,0-1,0 0,0 0,-1-1,-1 1,1-1,-1 1,-1-1,0 0,0 0,-1 0,0 1,0-1,-1 0,0 0,0 0,-1 1,0-1,-1 1,0-1,-1 1,1 0,-1 0,-1 0,1 1,-2 0,1 0,-1 0,0 0,0 1,0 0,-1 0,0 1,0 0,-1 0,0 0,1 1,-1 1,-1-1,1 1,0 0,-1 1,-2 0,6 2,0 0,0 1,0-1,0 1,1 0,-1 1,0-1,1 1,-1 0,1 0,-1 1,1-1,0 1,0 0,0 0,0 0,1 0,-1 1,1 0,0-1,0 1,0 1,1-1,0 0,-1 0,1 1,1 0,-6 9,2 0,-1 1,2 0,0 0,1 0,1 1,0-1,1 1,3 6,1 0,1 0,1-1,1 1,1-1,0-1,2 1,0-1,2-1,0 0,1 0,0-1,2-1,0 0,1-1,1 0,0-1,4 0,29 24,3-3,1-3,1-1,2-3,1-2,1-3,28 6,-83-29,176 55,-135-44</inkml:trace>
  <inkml:trace contextRef="#ctx0" brushRef="#br0" timeOffset="23485.882">367 2562,'38'-12,"-1"-2,-1-2,0-1,-1-1,15-13,-22 15,-23 13,6-1,0-1,-1 0,1-1,-1 0,0-1,0 0,-1 0,0-1,-1-1,1 1,-1-1,-1 0,0-1,0 0,-1 0,-1-1,1 1,-1-1,-1 0,0-1,-1-1,-1 9,-1-1,-1 1,1-1,-1 1,1-1,-1 1,-1-1,1 1,0-1,-1 1,0-1,0 1,-1 0,1-1,-1 1,0 0,0 0,0 0,-1 0,1 0,-1 1,0-1,0 1,0 0,-1 0,1 0,-1 0,1 0,-1 1,0 0,0 0,0 0,-1 0,1 0,0 1,-1 0,1 0,0 0,-1 0,0 1,-6 3,0 1,0 0,0 1,1 0,-1 1,1 0,0 1,1 0,0 0,-4 5,2-4,-3 4,1 1,-1 0,2 0,0 2,1-1,0 2,1-1,1 1,1 1,0 0,1 0,0 0,2 1,0 0,1 2,3-15,0 0,1 0,0 0,0 0,0 0,1 0,-1 0,1 0,0 0,1 0,-1 0,1 0,0 0,0-1,1 1,0-1,-1 0,1 0,0 0,1 0,-1 0,1 0,0-1,0 0,0 0,0 0,0 0,1-1,-1 1,1-1,0 0,-1-1,1 1,5 0,12 4,0-2,0 0,1-1,-1-1,1-2,-1 0,8-2,-9-1,0 0,0-2,0-1,-1-1,0 0,14-9,29-9,-37 16</inkml:trace>
  <inkml:trace contextRef="#ctx0" brushRef="#br0" timeOffset="23885.623">988 2562,'311'-378,"-271"343,-39 36,0 0,0 0,0 0,-1 0,1 0,-1 1,1-1,-1 0,1 0,-1 1,1-1,-1 0,0 1,0-1,0 0,0 1,0-1,0 0,0 1,0-1,-1 0,1 1,0-1,-1 0,1 1,-1-1,1 0,-2 1,-12 41,10-38,1 1,0 0,0 0,0 0,1 0,0 0,0 0,0 1,1-1,0 1,1 0,-1-1,1 1,0-1,1 1,-1 0,1-1,1 1,-1-1,1 0,0 1,1-1,-1 0,1 0,1 0,-1-1,3 3,0-6,0 0,0-1,0 1,0-1,1-1,-1 1,0-1,1 0,-1-1,0 1,0-1,1-1,-1 1,0-1,0 0,0 0,0-1,-1 0,1 0,-1 0,0-1,1 1,-1-1,1-2,9-3,11-9,0 0,-2-2,-1-1,0 0,-1-2,-2-1,10-14,-17 21</inkml:trace>
  <inkml:trace contextRef="#ctx0" brushRef="#br0" timeOffset="24523.736">1835 2420,'39'-9,"0"-3,0-1,-1-2,-1-1,-1-2,0-2,-1-1,4-5,-32 20,0 0,0-1,0 1,-1-1,0-1,0 1,-1-1,0 0,0 0,-1 0,0-1,0 0,1-7,-3 12,-1 0,0 0,-1 0,1-1,-1 1,0 0,0 0,0 0,0 0,-1-1,1 1,-1 0,0 0,-1 0,1 0,-1 0,1 1,-1-1,0 0,-1 1,1-1,0 1,-1 0,0 0,0 0,0 0,0 0,0 1,-1-1,1 1,-3-1,1 1,-1-1,1 1,-1 0,0 0,0 1,0 0,0 0,0 0,0 1,0 0,0 0,0 1,0-1,0 1,0 1,0-1,0 1,0 0,1 0,-1 1,1-1,-1 1,1 0,0 1,0-1,-2 4,-6 3,1 1,-1 0,2 1,0 1,0 0,2 0,-1 1,2 1,-3 4,7-13,1 0,-1 1,1 0,0-1,1 1,0 0,0 1,0-1,1 0,0 0,0 1,1-1,0 0,0 1,1-1,0 0,0 1,1-1,0 0,0 0,0 0,1 0,0-1,1 1,0-1,0 1,0-1,0 0,1-1,0 1,0-1,1 0,-1 0,1-1,0 0,0 0,1 0,-1-1,1 0,0 0,3 1,7-2,1 0,-1-1,1 0,0-2,-1 0,1-1,0 0,-1-2,0 0,0-1,0-1,-1 0,0-1,0-1,0-1,-1 0,0-1,27-19,-2-3,-1-1,-1-2,-2-2,7-12,-32 39,0-2,0 1,-1-2,-1 1,0-1,-1-1,-1 1,0-1,0-1,-1 1,-1-1,-1 0,2-11,-5 25,-1 0,0 0,1 0,-1-1,0 1,0 0,1 0,-1 0,0 0,0-1,0 1,-1 0,1 0,0 0,0 0,-1 0,1-1,0 1,-1 0,0 0,1 0,-1 0,1 0,-1 0,0 0,0 1,1-1,-1 0,0 0,0 0,0 1,0-1,0 1,0-1,0 0,0 1,0 0,0-1,0 1,-1 0,1-1,0 1,0 0,0 0,0 0,-1 0,1 0,0 0,0 0,0 1,0-1,0 0,-1 1,1-1,-1 1,-8 6,-1 1,1 0,1 0,-1 1,1 1,1-1,0 1,0 1,1-1,1 1,-4 7,9-17,0 1,-1 0,1-1,0 1,0 0,0 0,0 0,0 0,1 0,-1 0,1 0,-1 1,1-1,0 0,-1 0,1 0,0 0,1 1,-1-1,0 0,1 0,-1 0,1 0,-1 0,1 0,0 0,0 0,0 0,0 0,0 0,1 0,-1-1,1 1,-1-1,1 1,-1-1,1 1,0-1,0 0,-1 0,1 0,0 0,0 0,0 0,0 0,0-1,1 1,91 15,30 13,-122-28,0 0,0 0,-1 0,1 0,0 0,-1 1,1-1,-1 1,1-1,-1 1,0-1,0 1,1 0,-1 0,0 0,-1 0,1 0,0 0,-1 0,1 0,-1 0,1 0,-1 0,0 0,0 0,0 0,0 0,0 0,0 0,-1 0,1 0,-1 0,1 0,-1 0,0 0,0 0,0 0,0 0,0 0,-1 0,-52 68,-13 2,66-59,5-4</inkml:trace>
  <inkml:trace contextRef="#ctx0" brushRef="#br0" timeOffset="25074.781">3246 2053,'-40'31,"2"1,1 1,1 3,2 0,-18 27,8 26,44-87,-1 0,1 1,-1-1,1 0,0 1,0-1,0 1,0-1,0 0,1 1,-1-1,1 0,0 1,-1-1,1 0,0 0,0 0,0 0,1 0,-1 0,0 0,1 0,-1 0,1 0,0-1,0 1,0-1,-1 1,1-1,0 0,1 0,-1 1,0-2,0 1,0 0,1 0,-1-1,0 1,1-1,8 1,0-1,0-1,0 0,0-1,-1 1,1-2,-1 0,1 0,-1-1,0 0,0-1,-1 0,1 0,-1-1,0 0,-1-1,0 0,0 0,0-1,-1 0,0-1,3-4,155-203,-164 215,-1 0,0 0,0 0,1 0,-1 0,0 0,1 0,-1 1,1-1,-1 0,1 0,-1 0,1 1,0-1,-1 0,1 1,0-1,0 0,-1 1,1-1,0 1,0-1,0 1,0 0,0-1,0 1,-1 0,1-1,0 1,0 0,0 0,0 0,0 0,0 0,0 0,0 0,0 1,0-1,0 0,0 0,0 1,0-1,0 0,0 1,-1-1,1 1,0 0,0-1,-1 1,1-1,0 1,0 0,-1 0,1-1,-1 1,1 0,-1 0,1 0,-1 0,6 155,-9-54,-5-1,-5 0,-4-1,-4-1,-4 0,-38 92,59-181,0-1,0 1,-1-1,0 0,0 0,-1-1,-1 0,1 0,-1 0,-7 5,13-12,0 0,0 0,0-1,0 1,0 0,0-1,0 0,0 1,-1-1,1 1,0-1,0 0,0 0,-1 0,1 0,0 0,0 0,-1 0,1 0,0 0,0 0,0-1,-1 1,1-1,0 1,0-1,0 1,0-1,0 1,0-1,0 0,0 0,0 1,0-1,0 0,1 0,-1 0,0 0,1 0,-1 0,0 0,1 0,-1-1,-17-50,14 11,2 1,2-1,2 0,1 1,2-1,2 1,1 0,3 1,1 0,3-4,-4 8,-3 7</inkml:trace>
  <inkml:trace contextRef="#ctx0" brushRef="#br0" timeOffset="25636.569">3669 2082,'-5'30,"0"-8,0 0,2 0,1 1,0-1,2 1,0-1,2 1,0-1,5 19,-6-38,0 0,1 0,-1 0,0 0,1 0,0 0,-1-1,1 1,0-1,1 1,-1-1,0 0,1 0,-1 0,1 0,-1 0,1 0,0-1,0 1,0-1,0 0,0 0,0 0,0 0,1-1,-1 1,0-1,0 0,0 0,1 0,-1 0,0 0,0-1,1 1,-1-1,0 0,0 0,0 0,0-1,0 1,0-1,-1 1,1-1,0 0,-1 0,29-21,-2-2,-1 0,-1-2,-1-1,-2-1,-1-1,-1-1,1-4,14-4,-36 38,0 0,0 1,-1-1,1 0,0 1,0-1,0 1,0-1,0 1,0 0,0-1,0 1,0 0,0 0,0 0,0 0,0-1,0 1,0 1,0-1,0 0,0 0,0 0,0 0,0 1,0-1,0 1,-1-1,1 0,0 1,0-1,0 1,0 0,0-1,-1 1,1 0,0 0,-1-1,1 1,-1 0,1 0,0 0,-1 0,0 0,1-1,-1 1,0 0,1 0,-1 1,19 127,-8-8,-6 1,-6 44,0-65,1-68,-1 0,-2 0,-1 0,-2-1,-1 0,-1 0,-2 0,-1-1,-2 0,10-25,-1 0,0 0,0-1,-1 1,1-1,-1 0,0 0,-1 0,1-1,-1 0,0 0,0 0,0-1,-1 0,1 0,-4 0,8-2,-1 0,0 0,0 0,0 0,0-1,0 0,0 0,0 0,0 0,-1 0,1 0,0-1,0 1,0-1,1 0,-1 0,0 0,0 0,0-1,1 1,-1-1,0 0,1 0,0 1,-1-2,1 1,0 0,0 0,0-1,0 1,1-1,-1 1,1-1,-1 0,1 0,0 1,-1-4,1-7,-1 1,1-1,1 0,0 1,1-1,1 1,0-1,0 1,1-1,1 1,0 0,0 0,2 1,-1 0,3-3,2-9,4-11,2 2,1-1,2 2,1 1,1 0,2 2,20-21,73-61,-102 97</inkml:trace>
  <inkml:trace contextRef="#ctx0" brushRef="#br0" timeOffset="27758.613">5221 1715,'-37'5,"23"-5,0 1,-1 0,1 1,0 0,0 1,0 1,0 1,1 0,-1 0,1 1,1 1,-1 0,1 1,0 0,1 1,-2 1,7 2,0 1,1-1,0 1,0 0,2 0,0 0,0 0,1 1,1-1,0 2,-1 0,-15 170,-46 222,49-370,11-31,1-1,-1 0,1 1,0 0,1-1,-1 1,1 0,0 0,1 0,-1 0,1 0,0 0,1 3,2-6,-1-1,1 0,0 0,0 0,0-1,0 1,0-1,1 1,-1-1,0 0,1 0,-1-1,1 1,-1-1,1 0,-1 1,1-2,-1 1,0 0,1-1,-1 1,1-1,-1 0,0 0,1 0,-1-1,3-1,1 1,162-34,-130 28,71-1,-86 13</inkml:trace>
  <inkml:trace contextRef="#ctx0" brushRef="#br0" timeOffset="28488.6">5673 2166,'-17'5,"0"1,0 1,1 0,0 1,1 0,0 2,0 0,1 0,0 1,1 1,0 0,1 1,0 1,1-1,1 2,-8 12,16-24,0 0,1-1,-1 1,1 0,-1 0,1 0,0 0,0 1,1-1,-1 0,0 0,1 1,0-1,0 0,0 0,0 1,0-1,1 0,0 0,-1 1,1-1,0 0,1 0,-1 0,0 0,1 0,0 0,0-1,0 1,0 0,0-1,0 0,0 1,1-1,0 0,-1 0,1 0,0-1,0 1,0-1,0 1,0-1,0 0,0 0,0 0,0-1,1 1,-1-1,0 0,1 0,-1 0,1 0,15-6,0 0,0-2,0 0,-1-1,-1-1,1 0,-2-2,1 0,-1 0,1-4,126-127,-99 104,-43 38,0 0,0 0,0 1,0-1,0 0,0 1,0-1,0 1,0-1,0 1,0 0,0 0,1-1,-1 1,0 0,0 0,0 0,1 0,-1 0,0 0,0 1,0-1,0 0,1 0,-1 1,0-1,0 1,0-1,0 1,0 0,0-1,0 1,0 0,0 0,-1-1,1 1,0 0,0 0,-1 0,1 0,0 0,-1 0,1 0,-1 0,1 2,2 10,0 0,0 1,-2-1,1 1,-2 0,0 0,-1-1,-1 8,1 14,-2 48,-4 0,-3 0,-3-1,-21 64,19-101,-1 0,-3-1,-1-1,-2 0,-2-2,-12 13,29-42,-1-1,-1-1,0 1,0-1,-1-1,0 0,-1 0,0-1,-11 7,21-15,0 1,0-1,0 1,0-1,0 1,0-1,0 0,0 1,0-1,0 0,0 0,0 0,0 0,0 0,0 0,0 0,0 0,0 0,0 0,0-1,0 1,0 0,0-1,0 1,0-1,0 1,0-1,0 1,0-1,0 0,1 0,-1 1,0-1,1 0,-1 0,0 0,1 0,-1 1,1-1,-1 0,1 0,-1 0,1 0,0 0,0 0,-1 0,1-1,2-51,62-106,-39 109,27-51,5 3,30-35,-41 52,-34 63</inkml:trace>
  <inkml:trace contextRef="#ctx0" brushRef="#br0" timeOffset="28937.803">6238 2195,'-11'119,"-24"118,34-237,1 0,0 0,0 0,-1 0,1 0,0 0,0 0,-1 0,1 0,0 0,0 0,-1 0,1 0,0 0,0 0,-1 0,1 0,0 0,4-32,9-11,1 1,3 0,1 2,2 0,2 1,17-22,-28 42,-7 11,0 1,1-1,0 1,0 1,0-1,1 1,0 0,0 0,0 0,1 1,0 0,5-3,5 2</inkml:trace>
  <inkml:trace contextRef="#ctx0" brushRef="#br0" timeOffset="29819.602">6773 2053,'-51'44,"3"2,1 2,2 2,2 2,-2 9,12 20,32-79,1 0,-1 0,1-1,-1 1,1 0,0 0,0 0,0 0,0-1,0 1,0 0,0 0,1 0,-1-1,1 1,-1 0,1 0,0-1,-1 1,1 0,0-1,0 1,0-1,1 1,-1-1,0 0,0 1,1-1,-1 0,1 0,-1 0,1 0,-1 0,1 0,0-1,-1 1,1 0,0-1,0 1,-1-1,1 0,0 0,0 1,1-1,5-2,-1 0,0 0,0 0,0 0,0-1,-1-1,1 1,-1-1,1 0,-1 0,-1-1,1 0,0 0,-1 0,0-1,-1 1,1-1,1-3,11-10,11-12,-2-1,0-1,-3-1,15-28,51-80,-89 143,0-1,0 1,0-1,0 1,1-1,-1 1,0-1,0 1,0-1,1 1,-1-1,0 0,1 1,-1-1,0 1,1-1,-1 0,0 1,1-1,-1 0,1 0,-1 1,1-1,-1 0,1 0,-1 0,1 0,-1 1,1-1,-1 0,1 0,-1 0,1 0,-1 0,1 0,-1 0,1 0,-1 0,1-1,-1 1,0 0,1 0,-1 0,1-1,-1 1,1 0,-1 0,1-1,-1 1,0 0,1-1,-1 1,0 0,1-1,-1 1,0-1,0 1,1 0,-1-1,0 1,0-1,0 1,1-1,-1 1,0-1,0 1,0-1,0 0,1 41,-15 43,9-67,2 1,0-1,1 1,0-1,2 1,0 0,1 0,0 3,0-12,0 1,0-1,1 1,0-1,0 1,1-1,0 0,1 0,-1 0,2-1,-1 0,1 1,0-1,0-1,1 1,0-1,0 0,1 0,-1-1,1 0,1 0,-5-5,1-1,-1 1,1-1,-1 0,1 0,-1 0,0-1,1 1,-1-1,0 0,0 0,0 0,0 0,-1-1,1 1,0-1,-1 1,0-1,0 0,0 0,0 0,0 0,0 0,-1-1,1 1,-1 0,0-1,0 1,-1-1,1 1,-1-1,1 0,-1 1,0-2,3-7,52-164,-8 68,-40 131,-7 46,-2-50,1-1,0 1,2 0,0 0,2-1,-1 1,2-1,1 0,0 0,1 0,7 12,-12-28,0 0,1 0,-1 0,0 0,1 0,0 0,-1-1,1 1,0-1,0 1,0-1,0 1,0-1,0 0,0 0,0 0,1 0,-1-1,0 1,1-1,-1 1,0-1,1 0,-1 0,1 0,-1 0,0 0,1 0,-1-1,0 1,1-1,-1 0,0 1,0-1,1 0,-1 0,0-1,0 1,0 0,0-1,-1 1,1-1,0 0,0 1,-1-1,1 0,-1 0,0-1,15-19,-1-1,-1-1,-2-1,0 0,-2 0,0-1,-1-2,42-101,-41 112</inkml:trace>
  <inkml:trace contextRef="#ctx0" brushRef="#br0" timeOffset="35975.668">9963 2336,'45'-8,"0"-3,-1-1,-1-2,0-2,-1-2,0-1,4-6,-37 21,0 0,0 0,-1-1,0-1,0 1,0-1,0 0,-1-1,0 0,-1 0,0 0,0-1,0 0,-1 0,0 0,0-1,-1 0,2-7,-5 14,-1 1,0-1,1 1,-1-1,0 1,0-1,0 0,0 1,0-1,-1 1,1-1,0 1,-1-1,1 1,-1-1,0 1,1-1,-1 1,0 0,0-1,0 1,0 0,0 0,0 0,0-1,0 1,0 0,-1 1,1-1,0 0,-1 0,1 0,0 1,-1-1,1 1,-1-1,1 1,-1 0,0-1,1 1,-1 0,1 0,-2 0,-63 22,61-18,5-3,-1-1,1 1,-1-1,1 1,-1 0,0-1,1 1,-1-1,0 0,1 1,-1-1,0 1,0-1,0 0,1 0,-1 1,0-1,0 0,0 0,1 0,-1 0,0 0,0 0,0 0,0 0,1-1,-1 1,0 0,0 0,0-1,1 1,-1 0,0-1,0 1,1-1,-1 1,0-1,1 1,-1-1,0 1,-2-2,-1 0,0 0,0 0,0 1,0 0,0 0,0 0,0 0,-1 0,1 1,0 0,0 0,-1 0,1 1,0-1,0 1,0 0,0 0,-1 0,1 1,1 0,-1-1,0 1,0 1,1-1,-1 0,1 1,0 0,0 0,-3 3,-77 106,79-106,0 0,1 0,0 1,0-1,1 1,0 0,0 0,1 0,-1-1,2 1,-1 0,1 1,0-1,0 0,1 0,0 0,0 0,0 0,1-1,0 1,1 0,-1-1,1 1,1-1,-1 0,1 0,0 0,0-1,1 1,0-1,0 0,3 2,1-1,1 0,0-1,0 0,0-1,1 0,-1 0,1-1,0-1,0 0,0 0,0-1,0 0,1-1,-1-1,0 1,0-2,0 0,0 0,3-2,5-3</inkml:trace>
  <inkml:trace contextRef="#ctx0" brushRef="#br0" timeOffset="31971.198">8213 1940,'78'-40,"-2"-3,62-48,-130 86,0 0,-1-1,1 0,-1-1,0 1,0-1,-1-1,0 1,0-1,-1 0,0-1,-1 1,1-1,-2 0,1 0,-1 0,-1 0,1-1,-2 1,1-4,-2 12,0-1,1 1,-1-1,0 1,0-1,-1 1,1-1,0 1,0-1,-1 1,1-1,-1 1,0-1,1 1,-1 0,0-1,0 1,0 0,1-1,-1 1,-1 0,1 0,0 0,0 0,0 0,-1 0,1 1,0-1,-1 0,1 0,0 1,-1-1,1 1,-1 0,1-1,-1 1,1 0,-1 0,1 0,-1 0,0 0,1 0,-1 0,1 0,-1 1,1-1,-1 1,1-1,0 1,-1 0,1-1,0 1,-1 0,1 0,0 0,0 0,-1 0,1 0,0 0,0 0,0 1,1-1,-2 1,-7 11,0 1,1 0,0 1,1 0,1 0,1 0,0 1,0 0,2 0,-2 12,4-21,-123 645,116-614,-2 0,-2-1,-2 0,-1-1,-1 0,-3-1,0-1,-2-1,-22 25,35-49,0 0,0-1,-1 0,0-1,-1 1,1-2,-1 0,-1 0,1 0,-1-2,0 1,0-1,0-1,-7 2,16-5,-1 0,1 0,-1 0,1 0,-1-1,1 1,0 0,-1-1,1 0,0 1,0-1,-1 0,1 0,0-1,0 1,0 0,0-1,0 1,0-1,1 1,-1-1,1 0,-1 0,1 0,-1 0,1 0,0 0,0 0,0 0,0-1,0 1,1 0,-1-1,1 1,-1 0,1-1,0 1,0-1,10-95,69-36,-46 89,-13 16,0 2,1 1,2 0,1 2,1 0,1 2,0 1,8-3,78-43,-87 58</inkml:trace>
  <inkml:trace contextRef="#ctx0" brushRef="#br0" timeOffset="32261.569">8805 2082,'-26'29,"0"1,2 1,1 1,2 1,1 1,2 1,1 1,-1 6,16-39,0 0,1 0,0 0,-1 0,1 0,1 1,-1-1,0 0,1 0,-1 1,1-1,0 0,0 1,0-1,1 0,-1 0,1 1,0-1,-1 0,2 0,-1 0,0 0,1 0,-1 0,1 0,0 0,0-1,0 1,0-1,0 1,1-1,-1 0,1 0,-1 0,1 0,0 0,0 0,0-1,0 0,0 1,0-1,0 0,0-1,1 1,-1-1,0 1,8-5,-1 1,0-2,0 1,-1-2,1 1,-1-1,0-1,-1 1,0-1,0-1,0 0,-1 0,0 0,-1-1,0 0,0 0,-1-1,0 1,0-1,-1 0,0-2,1 4,-1-1,0 1,-1-1,0 0,0 0,0 0,-2-1,1 1,-1-1,0 1,-1-1,0 1,0-1,-1 1,-1 0,1-1,-2 1,1 0,-1 0,-1 0,-2-6,-6 2</inkml:trace>
  <inkml:trace contextRef="#ctx0" brushRef="#br0" timeOffset="32509.582">8947 2420,'5'-19,"6"-16,6-7,0-1,3 2,-4 4,2 2,2 8,-2 3,0 2,-3-1,2 3,1 1,4 3,-3 5</inkml:trace>
  <inkml:trace contextRef="#ctx0" brushRef="#br0" timeOffset="35314.208">9652 2026,'-28'24,"-16"17,2 7,6 0,10-4,15-4,13-4,11-8,9-10,5-7,2-5,2-4,-5-3</inkml:trace>
  <inkml:trace contextRef="#ctx0" brushRef="#br0" timeOffset="37344.652">11967 2139,'-5'8,"-1"1,2 0,-1 1,1-1,1 1,0-1,0 1,1 0,0 0,1 0,0 1,1-1,0 3,0-9,0 0,1 0,-1 0,1 0,0 0,0 0,0 0,1 0,0 0,-1-1,1 1,1-1,-1 1,0-1,1 0,0 0,-1 0,1 0,1 0,-1 0,0-1,1 0,-1 0,1 0,-1 0,1 0,0-1,0 1,0-1,0 0,0-1,0 1,2 0,10-1,0 0,0 0,-1-2,1 0,0-1,-1 0,0-1,0-1,0 0,0-1,-1-1,0 0,0-1,-1-1,0 0,0-1,-1 0,0 0,-1-2,-1 1,8-12,-14 20,-1-1,0 0,0 0,0 0,0-1,-1 1,0-1,0 1,0-1,-1 0,1 0,-1 0,0 0,0 0,-1 0,0 0,0 0,0 0,0 0,-1 0,0 0,0 0,0 0,0 0,-1 1,0-1,0 0,0 1,-1-1,1 1,-1 0,0 0,-1 0,1 0,-1 1,1-1,-1 1,0 0,-3-2,-1 1,-1 0,1 1,-1 1,1-1,-1 2,0-1,1 1,-1 0,0 1,0 0,0 0,0 1,0 0,1 1,-1 0,0 0,1 1,-1 0,1 0,0 1,0 0,1 1,-1-1,1 1,0 1,-6 5,-12 10</inkml:trace>
  <inkml:trace contextRef="#ctx0" brushRef="#br0" timeOffset="37738.839">12475 2420,'306'-316,"-259"276,-45 41,-1 0,1 0,0 0,-1 0,1 0,-1 1,0-1,1 0,-1 1,0-1,0 1,0 0,0-1,0 1,0 0,0 0,0 0,-1-1,1 1,-1 0,0 0,1 0,-1 0,0 0,0 0,0 0,0 0,-1 0,1 0,0 0,-1 0,0 0,1-1,-1 1,1 3,-1 15,-1-16,1 1,0-1,0 1,1 0,-1 0,1-1,0 1,0 0,1 0,-1-1,1 1,0 0,0-1,1 1,0-1,-1 1,1-1,1 0,-1 0,0 0,1 0,0 0,0 0,0-1,1 0,-1 1,1-1,0 0,0-1,0 1,2 0,7-2,1 0,0-1,-1-1,1 0,-1-1,1-1,-1 0,0 0,0-2,0 1,0-2,-1 0,0 0,0-1,-1 0,0-1,0-1,-1 0,0 0,0-1,-1 0,0 0,2-6,-1 2</inkml:trace>
  <inkml:trace contextRef="#ctx0" brushRef="#br0" timeOffset="38013.913">13490 1546,'-120'608,"120"-605,-5 11,0 1,2-1,-1 1,2 0,0 1,1-1,1 0,0 0,1 0,0 0,2 4,-2-17,-1 0,1-1,0 1,-1 0,1 0,0 0,1-1,-1 1,0-1,0 1,1-1,-1 1,0-1,1 0,0 1,-1-1,1 0,0 0,-1 0,1-1,0 1,0 0,0-1,0 1,0-1,0 1,0-1,0 0,0 0,0 0,0 0,0 0,0 0,0-1,0 1,0-1,-1 1,2-1,69-36,-47 18</inkml:trace>
  <inkml:trace contextRef="#ctx0" brushRef="#br0" timeOffset="38460.429">13716 2110,'-5'16,"1"-8,1-1,-1 1,2 0,-1 0,1 0,0 1,1-1,0 1,0-1,1 1,0-1,0 1,1-1,0 0,1 1,0-1,0 0,2 2,-1-8,0 0,0 0,0 0,1 0,-1-1,1 0,-1 0,1 0,0 0,-1 0,1-1,0 1,0-1,-1 0,1 0,0-1,0 1,-1-1,1 0,0 0,-1 0,1 0,-1-1,1 1,-1-1,0 0,0 0,0 0,0 0,0-1,0 1,0-1,-1 0,1 1,-1-1,0-1,1 2,122-120,-124 121,0-1,0 1,0-1,0 1,0 0,1-1,-1 1,0 0,1 0,-1 0,1 0,-1 0,1 0,0 0,-1 1,1-1,0 0,-1 1,1 0,0-1,0 1,-1 0,1 0,0 0,0 0,0 0,-1 0,1 0,0 1,0-1,-1 1,1-1,0 1,-1 0,1 0,-1-1,1 1,-1 0,1 1,-1-1,1 0,-1 0,0 0,0 1,0-1,0 1,1 0,11 149,-1-56,-5 0,-4 0,-4 16,1-95,-1-1,0 1,0 0,-2 0,0-1,-1 1,-1-1,0 0,-1-1,0 1,-1-1,-1 0,0-1,-1 1,0-2,-1 1,-1-2,0 1,0-1,-1-1,-1 0,0-1,0 0,0-1,-2 0,13-7,0 0,0 0,0 0,0 0,-1-1,1 1,0-1,-1 1,1-1,0 0,-1 0,1 0,0 0,-1 0,1 0,0-1,-1 1,1-1,0 0,0 0,0 0,-1 0,1 0,0 0,0 0,1-1,-1 1,0-1,0 1,1-1,-1 0,0 1,1-1,0 0,-1 0,1 0,0 0,0-1,0 1,1 0,-1 0,0 0,1-2,1-103,10 63,3 0,1 1,2 1,15-26,-15 36</inkml:trace>
  <inkml:trace contextRef="#ctx0" brushRef="#br0" timeOffset="39096.704">14281 1348,'22'11,"0"-2,1 0,1-2,0 0,-1-2,2-1,-1 0,0-2,20-1,-38-2,-1 1,1 0,-1 0,1 0,-1 1,1-1,-1 1,1 1,-1-1,0 1,0 0,1 0,-1 0,-1 1,1-1,0 1,-1 1,1-1,-1 1,0-1,0 1,0 0,-1 1,1-1,-1 1,0-1,-1 1,1 0,-1 0,2 5,1 155,-8-100,1 343,-23-192,-6 31,31-244,1 0,-1 0,0 1,0-1,0 0,0 0,-1 0,1 0,-1 0,0 0,0 0,0 0,0 0,0 0,-1 0,0 0,1-1,-1 1,0-1,0 1,0-1,0 0,-1 0,1 0,-1 0,1 0,-1 0,0-1,0 1,1-1,-1 0,0 0,0 0,0 0,0 0,-1-1,1 1,0-1,0 0,0 0,0 0,-2-1,-168-29,149 28</inkml:trace>
  <inkml:trace contextRef="#ctx0" brushRef="#br0" timeOffset="40113.617">0 3465,'459'-27,"196"24,-369 5,1352-3,-234-45,1798-72,-247 18,-402 53,-255 19,-457 28,-1626 1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0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1,'0'7,"0"132,-6-1,-6 2,-66 339,-14-165,88-284,8-25</inkml:trace>
  <inkml:trace contextRef="#ctx0" brushRef="#br0" timeOffset="385.217">474 340,'-351'270,"346"-265,-54 56,58-60,-1 1,1 0,-1-1,1 1,0 0,0 0,0 0,0 0,0 0,1 0,-1 0,1 0,-1 0,1 0,0 1,-1-1,1 0,0 0,1 0,-1 0,0 1,1-1,-1 0,1 0,-1 0,1 0,0 0,0 0,0 0,0 0,0 0,1-1,-1 1,2 1,6 3,0-1,1-1,0 0,0 0,0-1,0 0,1 0,-1-1,1-1,5 1,-3 0,0-2,0 1,0 1,0 0,-1 1,1 0,-1 1,0 1,0 0,0 0,0 1,-1 1,0 0,0 0,-1 1,0 0,-1 1,1 0,-2 1,1 0,-1 0,-1 1,0 0,0 0,-1 0,-1 1,0 0,-1 0,0 1,1 5,4 90,-3-90</inkml:trace>
  <inkml:trace contextRef="#ctx0" brushRef="#br0" timeOffset="622.843">841 904,'-19'43,"-11"24,-6 6,4-6,7-8,13-10,13-14,7-12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0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0,'-9'39,"-4"21,1 7,3-5,2-7,2-8,3-13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0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1 773,'24'-6,"1"0,0 2,1 1,-1 1,0 1,1 1,-1 2,1 0,13 4,-9 0,1-2,0-1,0-1,-1-1,1-2,0-1,0-2,-1-1,1-1,-2-2,20-7,-45 13,-1 0,1 0,0 0,-1 0,0 0,1-1,-1 0,0 0,-1 0,1 0,0 0,-1 0,0-1,1 1,-1-1,1-3,4-13</inkml:trace>
  <inkml:trace contextRef="#ctx0" brushRef="#br0" timeOffset="237.837">509 350,'-15'43,"-8"29,-2 7,0-1,3-8,6-7,5-9,0-4,2-6,3-6,2-4,1-3,2-3,1 0,0-1,1-5</inkml:trace>
  <inkml:trace contextRef="#ctx0" brushRef="#br0" timeOffset="871.373">1215 39,'-43'72,"4"2,3 1,-16 52,44-107,8-19,-20 40,2 1,2 1,2 1,2 0,1 1,3 0,2 0,1 1,2 40,5-78,-1 0,1 1,0-1,1 0,-1-1,2 1,-1 0,1-1,0 0,1 0,-1 0,1 0,1-1,-1 0,1 0,0 0,1-1,-1 0,1 0,0-1,1 0,-1 0,0 0,1-1,0 0,0-1,0 1,0-2,0 1,1-1,-1 0,0-1,1 0,1-1,10-3,0-1,0-1,0-1,-1-1,0 0,-1-2,0 0,0-1,-1-1,-1 0,0-1,-1-1,0-1,-1 0,0-1,2-5,-15 20,50-56,-2-1,-3-3,17-34,-35 46,-2-1,-3-2,-2 0,-2-1,-2-1,-3 0,2-26,-14 69,0 3,0 0,0 0,-1 0,0 0,0 0,-1 0,0 0,0 0,-1 0,0 0,-1 0,0 0,0 0,0 1,-3-7,2 13,1-1,-1 1,0 0,1 0,-1 0,0 0,0 0,1 1,-1-1,0 1,0 0,0 0,0 0,1 0,-1 0,0 1,0-1,0 1,0 0,1 0,-1 0,0 0,1 0,-1 1,1-1,0 1,-1-1,1 1,0 0,0 0,0 0,0 0,0 0,0 1,1-1,-1 1,0 1,-26 33,2 1,1 2,2 1,2 0,2 2,-14 44,7-17,4 2,2 1,4 0,3 1,0 29,12-89,-2 1,0 0,1 1,1-1,0 0,1 1,1-1,0 1,1-1,1 1,1-1,0 0,0-1,2 1,0-1,0 0,1 0,6 7,0-9</inkml:trace>
  <inkml:trace contextRef="#ctx0" brushRef="#br0" timeOffset="3591.274">1949 971,'-7'-2,"1"0,0 0,0 1,-1-1,1 2,-1-1,0 0,1 1,-1 1,1-1,-1 1,1 0,-1 0,1 1,0 0,-1 0,1 0,0 1,0 0,1 0,-1 0,1 1,-1 0,1 0,0 1,1-1,-1 1,1 0,0 0,-3 5,-2 3,1 0,1 1,0 1,1-1,0 1,1 0,-2 13,6-27,0 1,1 0,-1-1,1 1,0 0,-1-1,1 1,0 0,0 0,0-1,0 1,0 0,1 0,-1-1,0 1,1 0,-1-1,1 1,0 0,0-1,-1 1,1-1,0 1,0-1,0 0,1 1,-1-1,0 0,0 0,1 0,-1 0,1 0,-1 0,1 0,-1 0,1-1,-1 1,1 0,1-1,69-10,-49-3,0 0,-1-2,-1 0,0-2,-1 0,-1-1,0-1,11-17,44-43,-74 78,1 0,-1 1,0-1,0 0,1 0,-1 1,1-1,-1 0,0 1,1-1,-1 1,1-1,0 0,-1 1,1-1,-1 1,1-1,0 1,0 0,-1-1,1 1,0 0,-1-1,1 1,0 0,0 0,0 0,-1 0,1 0,0 0,0 0,0 0,-1 0,1 0,0 0,0 0,0 0,-1 1,1-1,0 0,-1 1,1-1,0 0,0 1,-1-1,1 1,-1-1,1 1,0 0,-1-1,1 1,-1-1,0 1,1 0,-1-1,1 1,-1 0,0 0,1-1,-1 1,0 0,0 0,0 0,0-1,0 1,-1 56,-27 183,29-184,1-33,0 0,-2 0,0-1,-2 1,0 0,-2-1,0 1,-2-1,0 0,-2-1,0 1,-1-2,-8 13,13-27,0-1,-1 0,1-1,-1 1,0-1,-1 0,1 0,-1 0,1-1,-1 0,0 0,-6 2,10-4,0-1,1 1,-1-1,0 1,0-1,0 0,0 0,0 0,0 0,0 0,0 0,0-1,0 1,0 0,0-1,1 0,-1 1,0-1,0 0,0 0,1 0,-1 0,1 0,-1 0,1-1,-1 1,1 0,0-1,-1 1,1-1,0 0,0 1,0-1,0 0,0 0,1 1,-1-1,1 0,-1 0,1 0,-1 0,1 0,0-1,-1-10,1-1,1 1,0-1,1 1,0 0,1 0,0 0,1 0,1 0,0 1,5-9,9-28,6-13,-12 40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0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87,'5'-4,"1"1,0-1,0 1,1 0,-1 1,0 0,1 0,0 0,-1 1,1-1,0 2,0-1,-1 1,1 0,3 1,21-3,149-25,70-3,-177 31,-62-1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08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80,'43'0,"39"-5,14-1,1 0,-7-4,-13 0,-11 2,-12 1,-9 3,-9 2,-5 1,-3-4,-2-1,0 1,-4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10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0 256,'58'-5,"28"-1,5-1,-9 2,-13 2,-14 1,-11 0,-9 2,-4 0,-9 0</inkml:trace>
  <inkml:trace contextRef="#ctx0" brushRef="#br0" timeOffset="186.563">254 2,'0'0</inkml:trace>
  <inkml:trace contextRef="#ctx0" brushRef="#br0" timeOffset="416.57">254 2,'11'-2,"4"16,-12 229,-2-18,9-179,-4-28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0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1,'-23'82,"3"1,5 1,3 1,3 0,4 6,4 528,-5-553,7-72</inkml:trace>
  <inkml:trace contextRef="#ctx0" brushRef="#br0" timeOffset="356.7">514 198,'-400'399,"379"-378,11-12,1-1,0 1,0 0,1 1,0 0,1 1,0-1,1 1,0 1,1-1,-3 7,8-16,0 1,-1-1,1 0,0 0,0 1,1-1,-1 0,0 0,1 0,-1 1,1-1,0 0,-1 0,1 0,0 0,1 0,-1 0,0 0,0 0,1-1,-1 1,1 0,0-1,-1 1,1-1,0 0,0 1,0-1,0 0,0 0,0 0,0-1,2 2,75 13,-15-13,-50-4,0 0,0 1,0 1,0 1,0 0,0 0,-1 2,1 0,0 0,-1 1,0 1,1 0,-2 1,1 0,-1 1,0 0,0 1,-1 1,0-1,-1 2,3 3,15 53,-21-50</inkml:trace>
  <inkml:trace contextRef="#ctx0" brushRef="#br0" timeOffset="741.113">656 876,'204'-16,"-202"15,1 1,0 0,0 0,0 0,-1 0,1 0,0 1,0-1,0 1,-1 0,1 0,0 0,-1 0,1 0,-1 1,1-1,-1 1,0-1,0 1,0 0,1 0,-2 0,1 0,0 0,0 0,-1 1,1-1,-1 1,0-1,1 1,-1-1,-1 1,1 0,0 0,-1-1,1 1,-1 0,0 0,0 0,0 1,-3 6,0 0,-1 0,0 0,-1 0,0-1,-1 0,1 0,-2 0,1-1,-1 0,-3 3,-40 56,50-65,-1-1,0 0,0 0,1 1,-1-1,1 0,-1 1,1-1,0 0,-1 1,1-1,0 1,0-1,0 1,0-1,0 0,1 1,-1-1,0 1,0-1,1 0,-1 1,1-1,0 0,-1 1,1-1,0 0,0 0,-1 0,1 0,0 0,0 0,0 0,0 0,1 0,-1 0,0 0,0-1,1 1,-1 0,0-1,1 1,-1-1,0 1,1-1,-1 0,0 0,1 0,-1 0,1 0,-1 0,1 0,79-3,38-43,-94 32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11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167 166,'-27'48,"2"1,2 2,3 0,1 1,4 1,-6 30,16-57,0 0,2 0,0 1,2-1,1 1,2 3,-2-20,1-1,1 1,-1-1,2 1,-1-1,1 0,1 0,0 0,0-1,0 1,1-1,0 0,1 0,0-1,0 0,1 0,0 0,5 3,-6-6,0 0,0-1,1 0,0 0,-1 0,1-1,0 0,1 0,-1-1,0 0,0 0,0-1,1 0,-1 0,0-1,0 0,1 0,-1 0,0-1,0 0,0-1,-1 0,3-1,15-7,-2-1,1-1,-1-1,-1-1,18-17,6-8,-1-2,-2-3,-2 0,-3-3,-1-1,-3-2,-2-1,-2-1,0-6,-15 27,-1 0,-2-2,-1 1,-2-1,-1-1,-2 0,-14-37,9 70,-1 1,1-1,-1 1,1 0,-1-1,0 1,1 0,-1 0,0-1,0 1,0 0,0 0,0 0,0 0,0 0,-1 0,1 1,0-1,0 0,-1 0,1 1,0-1,-1 1,1-1,-1 1,1 0,-1 0,1-1,0 1,-1 0,1 0,-1 1,1-1,-1 0,1 0,-1 1,1-1,0 0,-1 1,1 0,-1-1,1 1,0 0,0 0,0-1,-1 2,-9 8,0 0,1 0,0 1,1 1,0 0,1 0,0 0,1 1,0 0,1 1,1 0,-3 10,2-10,-14 35,3 1,1 1,3 1,2 0,3 0,2 1,0 36,6-72,1 0,0 0,1 0,1-1,1 1,0 0,1-1,1 0,0 0,1-1,1 0,1 0,2 3,40 13,-31-27</inkml:trace>
  <inkml:trace contextRef="#ctx0" brushRef="#br0" timeOffset="1280.266">1182 759,'-4'-4,"-1"0,0 1,0-1,0 1,-1 0,1 0,-1 1,0-1,1 1,-1 1,0-1,0 1,0 0,0 0,-1 1,1 0,0 0,0 0,0 1,0-1,0 2,0-1,0 1,0 0,0 0,1 0,-1 1,1 0,0 0,-1 0,1 1,1 0,-1 0,0 0,1 1,-2 2,0 1,0-1,1 1,0 0,1 1,0-1,0 1,1 0,0 0,0 0,1 0,1 0,-1 0,1 1,1-1,0 1,0-1,1 0,0 1,1-1,-1-6,0-1,0 0,1 0,-1 1,1-1,-1 0,1 0,0 0,0-1,0 1,0 0,0-1,0 1,0-1,0 0,1 0,-1 0,0 0,1 0,-1 0,1-1,-1 1,1-1,0 1,-1-1,1 0,-1 0,1 0,0-1,-1 1,1-1,-1 1,1-1,1-1,83-37,-55 15,0-2,-2-1,0-1,-2-2,16-22,-16 19,2-13,-25 70,-30 127,-9 60,5 34,29-228,-1 0,-1 0,0 1,-2-1,0 0,0-1,-2 1,0-1,-5 8,11-23,-1 1,0-1,1 0,-1 1,0-1,0 0,0 0,0 0,0 0,0 0,0 0,-1 0,1 0,0 0,0-1,-1 1,1 0,0-1,-1 1,1-1,-1 1,1-1,-1 0,1 0,-1 0,1 1,-1-1,1-1,-1 1,1 0,-1 0,1-1,-1 1,1 0,0-1,-1 0,1 1,0-1,-1 0,1 1,0-1,0 0,0 0,-1-1,-39-56,36 36</inkml:trace>
  <inkml:trace contextRef="#ctx0" brushRef="#br0" timeOffset="2198.472">1606 844,'9'-9,"1"0,0 1,1 0,-1 1,2 0,-1 1,1 0,0 1,0 0,0 1,1 1,-1 0,1 0,0 1,0 1,0 0,0 1,1 0,-13 0,0-1,1 1,-1 0,0 0,0 0,1 0,-1 0,0 0,1 0,-1 0,0 0,0 0,1 1,-1-1,0 1,0-1,0 1,1-1,-1 1,0 0,0-1,0 1,0 0,0 0,0 0,-1 0,1 0,0 0,0 0,0 0,-1 0,1 0,-1 0,1 0,-1 1,1-1,-1 0,0 0,0 0,1 1,-1-1,0 0,0 1,0-1,0 0,-1 0,1 1,0-1,0 0,-1 0,0 2,-123 173,123-175,0 1,0-1,0 0,0 0,1 1,-1-1,0 1,1-1,-1 1,0-1,1 1,0-1,-1 1,1-1,0 1,0-1,0 1,0 0,0-1,0 1,0-1,1 1,-1-1,1 1,-1-1,1 1,-1-1,1 1,0-1,0 1,0-1,0 0,0 0,0 1,0-1,0 0,0 0,0 0,1 0,-1 0,0-1,1 1,0 0,69 7,-43-13,-1-1,-1-1,1-2,-1 0,0-2,10-7,-20 10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7:03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3500 332,'-11'-11,"-1"1,0 0,0 1,-1 1,0 0,0 0,-1 1,0 1,0 0,-1 1,1 1,-14-2,20 4,-1 1,1 0,0 1,-1 0,1 0,0 1,-1 0,1 0,0 1,0 0,0 1,0-1,0 2,0-1,1 1,-1 0,1 1,0-1,1 1,-1 1,1-1,0 1,0 1,1-1,-19 28,2 1,1 0,1 2,-10 29,9-20,2-9,2 0,2 1,1 0,2 1,2 1,1 0,2 0,2 1,2 0,2 27,1-60,2-1,-1 1,1-1,0 1,0-1,1 0,0 0,0 0,1 0,0 0,0-1,0 1,1-1,0 0,0-1,1 1,0-1,0 0,0-1,0 1,1-1,-1 0,1-1,0 1,0-2,1 1,-1-1,1 0,-1 0,2-1,24 3,1-2,0-2,0-1,-1-1,1-2,-1-1,0-2,0-1,0-2,-1-1,-1-2,9-5,-10 4</inkml:trace>
  <inkml:trace contextRef="#ctx0" brushRef="#br0" timeOffset="10263.464">9568 614,'-19'39,"-7"22,2 5,4-8</inkml:trace>
  <inkml:trace contextRef="#ctx0" brushRef="#br0" timeOffset="10520.544">9625 361,'0'9,"0"4</inkml:trace>
  <inkml:trace contextRef="#ctx0" brushRef="#br0" timeOffset="12214.271">11995 586,'-23'35,"3"2,0 1,3 0,1 1,2 1,-2 15,14-52,0 0,1 0,0 1,0-1,0 1,0 0,1-1,-1 1,1-1,0 1,0 0,0-1,0 1,1-1,0 1,-1 0,1-1,0 1,1-1,-1 0,1 1,-1-1,1 0,0 0,0 0,1 0,-1 0,1-1,-1 1,1-1,0 1,0-1,0 0,0 0,0 0,0-1,0 1,1-1,-1 0,1 0,-1 0,4 1,3-5,0 0,-1 0,0-1,0 0,0-1,0 0,0 0,-1-1,0 0,0 0,-1-1,0 0,0-1,0 1,-1-1,0 0,-1-1,0 1,0-1,-1 0,3-7,-1 6,-1 1,0-1,-1 0,0-1,-1 1,1-1,-2 1,0-1,0 0,-1 0,0 0,-1 0,0 0,-1 0,0 0,-1 0,0 0,-1 0,0 1,-1-1,0 1,0 0,-1 0,-1 1,1-1,-2 1,1 0,-1 1,0-1,-1 1,-1 0,5 4,0 0,0 0,-1 0,1 1,-1 0,0 0,0 0,0 0,0 1,-1 0,1 0,-1 1,1-1,-1 1,1 0,-1 0,0 1,0 0,1 0,-1 0,0 1,1 0,-4 1,25 1,17-14,-1-2,0-1,-1-1,27-19,1 1,121-73,-178 104,0 1,0-1,1 0,-1 1,0 0,1 0,-1-1,1 1,-1 1,1-1,-1 0,1 1,0-1,-1 1,1 0,0 0,-1 0,1 0,0 0,-1 0,1 1,0 0,-1-1,1 1,-1 0,1 0,-1 0,1 1,-1-1,0 1,0-1,1 1,6 13,0 0,-1 0,-1 1,-1 0,0 1,-1-1,-1 1,3 15,0-3,12 66,-4 1,-4 1,-5 0,-3 0,-5 0,-13 88,5-100,-4-1,-3 0,-4-1,-9 14,27-85,-1 1,-1-1,0 0,0 0,-1 0,-1-1,0 1,0-2,-1 1,-1-1,0 0,0-1,-1 0,0-1,-8 6,16-13,0 0,0 0,0 0,0-1,0 1,0-1,0 1,0-1,0 0,0 0,-1 0,1 0,0 0,0 0,0-1,0 1,0-1,0 1,0-1,0 0,0 0,0 0,0 0,0 0,1 0,-1 0,0-1,1 1,-1-1,1 1,0-1,-1 0,1 1,0-1,0 0,0 0,0 0,0 0,0-1,-17-82,22 40,3 0,1 1,2 0,2 1,2 0,2 1,2 1,1 0,3 1,1 1,1 2,15-17,-14 20,1 1,2 1,1 2,1 0,2 2,15-9,-23 19</inkml:trace>
  <inkml:trace contextRef="#ctx0" brushRef="#br0" timeOffset="10765.701">9992 841,'-4'6,"1"1,0 0,0 0,1 0,0 0,0 0,1 1,-1-1,2 1,-1-1,1 1,0-1,1 1,0-1,0 0,1 1,-1-1,3 5,0-9,1-2,-1 1,0-1,1 1,-1-1,1 0,-1-1,1 1,-1-1,1 0,0 0,-1 0,1-1,-1 1,1-1,-1 0,1-1,-1 1,1-1,-1 0,0 0,0 0,0 0,0-1,-1 0,1 1,0-2,10-5,1 0,-2-1,1-1,-1 0,-1-1,0 0,-1-1,0 0,-1-1,-1 0,0 0,7-16,-15 26,1 0,-1-1,0 1,0-1,0 1,-1-1,0 0,1 1,-2-1,1 1,0-1,-1 0,0 1,0-1,-1 1,1 0,-1-1,0 1,0 0,0 0,0 0,-1 0,0 0,0 1,0-1,0 1,0 0,-1 0,1 0,-1 0,0 1,0-1,0 1,0 0,0 0,-1 1,1-1,0 1,-1 0,1 0,-1 0,0 1,1 0,-1-1,1 2,-1-1,0 0,1 1,-2 0,-41 18,27-8</inkml:trace>
  <inkml:trace contextRef="#ctx0" brushRef="#br0" timeOffset="11085.2">10527 812,'20'-21,"65"-46,-82 67,-1 0,1 0,-1 0,0 0,1 1,-1-1,1 1,-1-1,0 1,1 0,-1 0,0 0,0 0,0 0,0 1,0-1,0 0,0 1,0 0,-1-1,1 1,0 0,-1 0,0 0,1 0,-1 0,0 0,0 1,19 19,-16-19,0 0,0 0,1-1,-1 1,1-1,-1 0,1-1,0 1,0-1,0 0,0 0,0 0,0-1,0 1,1-1,-1-1,0 1,0-1,0 0,0 0,0 0,0-1,0 1,1-2,112-68,-87 48,-24 21,-1-1,1-1,-1 1,0-1,0 0,-1 0,1-1,-1 0,0 0,0 0,0 0,-1-1,0 0,0 0,-1 0,1 0,-1 0,0-1,-1 0,0 1,0-1,0 0,-1 0,0 0,-1 0,1 0,-1-6,-6-4</inkml:trace>
  <inkml:trace contextRef="#ctx0" brushRef="#br0" timeOffset="9019.078">7113 614,'0'299,"1"-283,0 0,1 1,1-1,0 0,1 0,1 0,1-1,0 0,1 0,0 0,1-1,1 1,-8-14,-1 1,1-1,0 0,0 1,0-1,0 0,0 1,0-1,0 0,1 0,-1 0,0 0,0 0,1 0,-1 0,1-1,-1 1,1 0,-1-1,1 1,-1-1,1 0,0 1,-1-1,1 0,0 0,-1 0,1 0,-1 0,1-1,0 1,-1 0,1-1,-1 1,1-1,-1 1,1-1,-1 0,1 0,-1 0,0 0,1 0,-1 0,0 0,0 0,0 0,0-1,0 1,1-1,39-75,49-174,-53 186,-22 50</inkml:trace>
  <inkml:trace contextRef="#ctx0" brushRef="#br0" timeOffset="9680.542">8072 728,'-43'14,"2"2,0 2,0 2,2 2,1 1,1 2,-8 9,44-33,-11 5,1 1,0 1,1 0,0 0,0 1,1 1,0-1,0 2,1-1,1 1,0 0,0 0,-3 10,9-20,1 1,-1 0,1-1,0 1,0 0,-1 0,1 0,0-1,0 1,1 0,-1 0,0-1,1 1,-1 0,1 0,-1-1,1 1,0-1,-1 1,1 0,0-1,0 0,0 1,1-1,-1 1,0-1,0 0,1 0,-1 0,1 0,-1 0,1 0,-1 0,1 0,0-1,-1 1,1-1,0 1,-1-1,1 0,0 1,0-1,-1 0,1 0,1 0,83-8,-57-2,-1-1,0-2,-1-1,-1-1,0-1,-1-1,0-1,-2-2,0 0,3-6,48-38,-70 61,1-2,0 0,0 1,1-1,0 1,0 0,0 1,0-1,0 1,1 1,0-1,-1 1,1 0,0 1,0-1,3 1,-7 3,0 0,0 1,0-1,0 1,-1 0,1 0,-1 0,1 0,-1 0,0 0,0 1,-1-1,1 0,-1 1,0 0,1-1,-2 1,1 0,0 0,-1 0,1-1,-1 1,0 0,-1 0,1 0,-1-1,1 1,-2 3,2 3,-2 22,8 82,-5-111,-1 1,1-1,0 0,0 1,1-1,-1 0,1 0,-1 0,1 0,0 0,0 0,1-1,-1 1,0-1,1 1,-1-1,1 0,0 0,0 0,0 0,0-1,0 1,0-1,0 0,1 0,-1 0,0 0,1 0,1-1,9-1,0-1,0-1,-1 0,1-1,-1 0,0-1,0-1,-1 0,0-1,0 0,0-1,-1 0,0-1,-1 0,0 0,3-5,32-29,-2-2,-1-1,-3-3,-2-1,-2-2,-3-2,-2 0,-2-2,-3-1,-2-1,-3-2,3-22,22-134,-44 213,0 1,0-1,-1 1,1-1,-1 0,0 0,1 1,-1-1,-1 0,1 0,0 1,-1-1,1 0,-1 1,0-1,1 0,-1 1,-1-1,1 1,0 0,-1-1,1 1,-1 0,0 0,1 0,-1 0,0 0,0 0,-1 0,1 1,0-1,0 1,-1 0,1-1,-1 1,1 0,-1 1,0-1,1 0,-1 1,0-1,1 1,-1 0,0 0,0 0,1 0,-1 1,0-1,1 1,-2-1,-6 8,-1-1,2 2,-1-1,1 1,0 0,1 1,0 0,1 1,0-1,1 1,0 1,0-1,1 1,1 0,-1 3,-8 22,1 0,2 1,1 0,2 1,2 0,1 0,2 0,2 0,2 0,1 0,2 0,1 0,3-1,7 19,-6-28,2-1,2-1,0 0,2 0,1-2,1 0,0-1,5 2,-23-25,1 0,0 0,-1 0,1 0,0 1,0-1,-1 0,1-1,0 1,0 0,0 0,0 0,0 0,0-1,1 1,-1-1,0 1,0-1,0 1,1-1,-1 1,0-1,0 0,1 0,-1 0,0 0,1 0,-1 0,0 0,0 0,1 0,0-1,-4-8</inkml:trace>
  <inkml:trace contextRef="#ctx0" brushRef="#br0" timeOffset="9901.04">8354 501,'39'5,"36"2,10 4,1 0,-10-1,-8 1,-11 0,-6-2,-6 2,-6 3,-6 1,-2 1,-3-1,-6 1,-1-2,-5-3</inkml:trace>
  <inkml:trace contextRef="#ctx0" brushRef="#br0" timeOffset="3666.456">4121 755,'-12'2,"1"0,0 1,0 0,1 1,-1 0,1 0,0 1,0 1,0-1,0 2,1-1,0 1,1 1,0 0,0 0,0 0,1 1,0 0,1 1,0-1,1 1,0 0,0 1,1-1,0 1,1 0,0 0,1 0,0 0,1 0,0 1,1-1,0 0,1 1,0-1,1 0,0 0,1 0,2 6,-3-10,1-1,-1 0,1 0,0 0,1-1,0 1,0-1,0 0,0 0,1 0,0-1,0 1,0-1,0 0,1-1,0 1,-1-1,1 0,0-1,1 1,-1-1,0 0,1-1,-1 0,1 0,-1 0,1-1,0 0,-1 0,1 0,0-1,-1 0,1 0,-1-1,0 0,1 0,-1-1,0 1,0-1,0-1,-1 1,4-3,5-7,-1 0,0-1,-1-1,0 0,-2 0,1-1,-2-1,0 0,-1 0,-1 0,-1-1,0 0,-1-1,-1 1,-1-1,1-18,-3 30,-1-1,1 1,-2-1,1 0,-1 1,0 0,-1-1,1 1,-2 0,1 0,-1 0,0 0,0 0,-1 0,0 1,0 0,0 0,-1 0,0 0,0 1,-1-1,1 1,-1 1,0-1,-5-2,-11 1</inkml:trace>
  <inkml:trace contextRef="#ctx0" brushRef="#br0" timeOffset="4400.875">4685 671,'-217'429,"211"-402,20-35,65-126,81-126,-160 259,0-1,0 1,1-1,-1 1,0 0,1-1,-1 1,1 0,0 0,-1-1,1 1,0 0,0 0,0 0,0 0,0 0,0 0,0 0,0 0,0 0,0 1,0-1,1 0,-1 1,0-1,1 1,-1-1,0 1,1 0,-1-1,0 1,1 0,-1 0,1 0,-1 0,0 0,1 0,-1 1,1-1,-1 0,0 1,1-1,-1 1,0-1,0 1,1 0,-1 0,1 0,0 9,-1 1,1-1,-2 0,1 0,-2 1,1-1,-1 0,-1 0,0 1,-1-1,1-1,-2 2,-9 50,12-54,0 0,0 0,1-1,0 1,0 0,1 0,-1 0,1 0,1-1,0 1,0-1,0 1,0-1,1 1,0-1,1 0,-1 0,1-1,0 1,1-1,-1 0,1 0,0 0,0-1,3 2,-3-6,1 0,-1 0,1-1,-1 1,1-1,-1-1,1 1,-1-1,0 0,0 0,0-1,0 1,0-1,-1 0,1 0,-1-1,0 1,0-1,0 0,0 0,-1-1,0 1,0-1,0 1,0-1,1-3,1 1,11-15,-2-1,0-1,-2 0,0 0,-2-2,0 1,-2-1,-1-1,-1 1,-1-4,-10-32,-1 56</inkml:trace>
  <inkml:trace contextRef="#ctx0" brushRef="#br0" timeOffset="7899.318">5729 699,'0'-3,"0"1,0 0,-1 0,1-1,-1 1,1 0,-1 0,0 0,0-1,0 1,0 0,0 0,-1 1,1-1,0 0,-1 0,0 1,1-1,-1 0,0 1,0 0,0-1,0 1,0 0,0 0,0 0,0 0,0 1,0-1,-1 1,0-1,-78-6,70 7,2-1,1 1,0 0,0 1,0 0,0 0,0 0,0 1,0 1,1-1,-1 1,1 0,0 1,-1 0,1 0,1 0,-1 1,1 0,0 1,0-1,0 1,-3 5,9-7,0 0,0 0,1 0,-1 0,1 1,0-1,0 0,0 0,0 0,1-1,0 1,0 0,0-1,0 1,0-1,1 1,-1-1,1 0,0 0,0 0,0 0,1-1,-1 0,1 1,-1-1,1 0,0 0,0-1,3 2,12 9,60 60,-77-69,0 1,0-1,0 0,-1 1,1-1,-1 0,0 1,0 0,0-1,-1 1,1 0,-1-1,0 1,0 0,0-1,0 1,-1 0,1 0,-1-1,0 1,0-1,0 1,-1-1,1 1,-1-1,0 0,0 1,-8 9,0 0,0 0,-1-2,0 1,-1-1,0-1,-1 0,0-1,-1 0,0-1,0-1,-1 0,0-1,0 0,0-1,-16 2,-17-6,48-1,-1 0,0 0,0 0,1 0,-1 0,0 0,0 0,0 0,1 0,-1 0,0-1,0 1,1 0,-1 0,0-1,1 1,-1-1,0 1,1-1,-1 1,1-1,-1 1,1-1,-1 1,1-1,-1 1,1-1,-1 0,1 1,0-1,-1 0,1 0,0 1,0-1,-1 0,1 0,0 1,0-1,0 0,0 0,0 1,0-1,0 0,0 0,1 0,-1 1,0-1,0 0,1 1,-1-1,0 0,1 0,-1 1,0-1,1 1,-1-1,1 0,12-13,2-1</inkml:trace>
  <inkml:trace contextRef="#ctx0" brushRef="#br0" timeOffset="8600.467">5786 1038,'41'-7,"0"-2,-1-1,0-3,-1-1,0-2,-1-1,35-22,-60 32,0 1,-1-2,1 1,-1-2,-1 0,0 0,0-1,-1 0,0-1,0 0,-2 0,1-1,-1-1,-1 1,0-1,-1 0,-1-1,0 1,1-5,-7 14,1 0,-1 0,0 1,0-1,-1 0,1 1,-1-1,0 1,0-1,0 1,0 0,0 0,-1 0,0 0,1 0,-1 0,0 1,0-1,0 1,-1 0,1 0,-1 0,1 1,-1-1,1 1,-1 0,0 0,0 0,1 0,-1 1,0-1,0 1,0 0,0 0,0 1,0-1,1 1,-1 0,0 0,0 0,1 0,-1 1,0-1,1 1,0 0,-2 1,-19 8,1 0,0 2,1 1,1 0,0 2,0 0,2 2,0 0,1 1,1 0,1 2,1 0,-8 15,-10 67,33-100,0 0,0 0,0 0,0 1,0-1,1 0,0 0,-1 0,1 0,0 0,1 0,-1 0,0 0,1 0,-1 0,1-1,0 1,0-1,0 1,1-1,-1 0,0 0,1 0,-1 0,1 0,0 0,0-1,-1 1,1-1,0 0,0 0,1 0,18 3,1-1,-1-1,1-1,0 0,0-2,-1-1,1-1,-1-1,14-4,5-4,0-2,-1-2,0-1,-1-2,-1-2,-1-2,-1-1,-22 15,0 1,-1-2,0 0,-1 0,0-1,-1 0,0-1,0-1,-2 0,1 0,-2-1,0 0,0 0,-2-1,0 0,0 0,-1 0,-1-1,2-15,-6 28,0 0,0 0,-1 0,1 0,0 0,-1 0,0 0,0 0,0 0,0 0,0 0,-1 0,1 1,-1-1,0 0,1 1,-1 0,0-1,-1 1,1 0,0 0,-1 0,1 0,-1 1,1-1,-1 1,0-1,0 1,0 0,0 0,0 0,0 1,0-1,0 1,0-1,0 1,0 0,0 0,0 0,0 1,0-1,0 1,0 0,0 0,0 0,0 0,0 0,0 0,0 2,-5 1,0 0,0 0,1 1,0 1,0-1,1 1,-1 0,1 0,0 1,1 0,0 0,0 0,0 1,1 0,0 0,-2 6,6-11,-1 0,1 0,-1 1,1-1,0 0,1 0,-1 1,0-1,1 0,0 0,0 0,0 1,0-1,0 0,0-1,1 1,-1 0,1 0,0 0,0-1,0 1,0-1,1 0,-1 0,1 0,-1 0,1 0,2 1,88 37,-67-36,-14-3,0 0,-1 1,1 0,0 1,-1 0,0 1,0 0,0 1,0 0,-1 1,1 0,0 1,-9-4,1 0,-1 0,0 0,0 0,-1 0,1 0,-1 0,1 0,-1 1,0-1,0 0,0 1,-1-1,1 1,-1-1,0 1,0-1,0 1,-1-1,1 1,-1-1,1 1,-1-1,0 1,-1-1,1 0,-1 0,-1 3,-61 80,63-84,-1-2,1 1,0 0,0 0,0-1,0 1,0 0,0 0,0 0,0 0,1 1,-1-1,0 0,1 0,-1 0,0 1,1-1,0 0,-1 0,1 1,0-1,-1 0,1 1,0-1,0 1,0-1,0 0,1 1,-1-1,0 0,0 1,8 5</inkml:trace>
  <inkml:trace contextRef="#ctx0" brushRef="#br0" timeOffset="15221.174">13999 445,'-10'38,"-2"28,-1 6,4-3,2-9,2-10,3-8,1-7,1-5,0-2,-4-6,-2-3,-4-3,-1-5</inkml:trace>
  <inkml:trace contextRef="#ctx0" brushRef="#br0" timeOffset="15468.464">13716 388,'44'-4,"46"-3,15 1,-2 2,-14 0,-17 2,-16 1,-12 0,-14 1</inkml:trace>
  <inkml:trace contextRef="#ctx0" brushRef="#br0" timeOffset="15719.855">14478 586,'-16'31,"1"1,2 1,1 0,1 0,-3 26,12-56,1 0,0 0,0 1,0-1,0 0,1 1,-1-1,1 1,0-1,0 0,0 1,0-1,1 1,0-1,-1 0,1 1,0-1,1 0,-1 0,0 0,1 0,0 0,0 0,0 0,0 0,0-1,0 1,1-1,-1 1,1-1,0 0,-1 0,1-1,0 1,0 0,1-1,-1 0,0 1,0-1,1-1,-1 1,0 0,1-1,-1 0,4 0,11-4,0-1,0-1,-1-1,0 0,0-2,-1 0,0 0,0-2,-1 0,-1 0,4-5,-7 6,0 0,-1 0,-1-1,1 0,-2-1,0 1,0-2,-1 1,0-1,-2 0,1-1,-1 1,-1-1,-1 0,0 0,0-1,-1-4,-3 15,1 1,-1-1,0 0,0 1,0-1,-1 1,1-1,-1 1,0 0,1-1,-2 1,1 0,0 0,-1 1,1-1,-1 0,0 1,0-1,0 1,0 0,0 0,0 0,-1 1,1-1,-1 1,1 0,-1 0,1 0,-1 0,0 0,0 1,1 0,-1 0,0 0,0 0,1 0,-1 1,0 0,1 0,-1 0,-20 4</inkml:trace>
  <inkml:trace contextRef="#ctx0" brushRef="#br0" timeOffset="16038.975">15212 248,'-19'38,"-7"32,2 9,-1 1,5-9,5-12,11-10,5-10,2-5,7-5,0-2,5-6,-2-2,-7-3,-4-5</inkml:trace>
  <inkml:trace contextRef="#ctx0" brushRef="#br0" timeOffset="16201.394">15014 558,'53'0,"17"0</inkml:trace>
  <inkml:trace contextRef="#ctx0" brushRef="#br0" timeOffset="16752.824">15664 501,'-43'24,"0"1,2 2,1 1,-23 23,1 17,61-66,-1-1,1 1,0 0,0 0,0 0,0-1,1 1,-1 0,0 0,1 0,-1 0,1 0,0 1,0-1,-1 0,1 0,1 0,-1 0,0 0,1 0,-1 0,1 0,-1 0,1 0,0 0,0 0,0 0,0-1,0 1,0 0,0 0,1-1,-1 1,1-1,-1 1,1-1,-1 0,1 0,0 0,0 0,1 1,6 0,0 0,1 0,-1-1,1 0,-1 0,1-1,-1-1,1 1,-1-2,0 1,1-1,-1-1,0 0,0 0,4-2,157-94,-132 72,-37 26,0 0,-1-1,1 1,0 0,0 0,0 0,0 1,0-1,0 0,0 0,0 0,1 1,-1-1,0 1,0-1,1 1,-1-1,0 1,0 0,1-1,-1 1,0 0,1 0,-1 0,0 0,1 0,-1 1,0-1,1 0,-1 0,0 1,1-1,-1 1,0-1,0 1,0 0,0 0,1-1,-1 1,0 0,0 0,0 0,-1 0,1 0,0 0,0 0,0 0,-1 0,1 1,-1-1,1 0,-1 0,1 2,0 3,29 85,-29-88,1-1,-1 1,1-1,0 1,0-1,0 0,0 0,1 0,-1 0,0 0,1 0,-1-1,1 1,0-1,-1 0,1 0,0 0,0 0,0 0,0 0,0-1,0 0,0 1,0-1,0 0,0-1,0 1,0 0,0-1,1 0,16-6,0 0,-1-2,0-1,0 0,-1-1,0-1,-1-1,-1 0,0-1,0-1,10-14,45-37,-46 47,0-2,-2 0,0-2,-2-1,0 0,-2-2,0 0,-2-1,-1 0,-2-2,0 0,-2 0,0-5,-10 27,0 0,0 0,-1-1,0 1,0 0,-1-1,0 1,0-1,-1 1,0-1,0 1,-1 0,0 0,0 0,-1 0,1 0,-2 0,1 0,-1 1,0 0,-4-5,3 10,0 0,-1 1,1 0,-1 0,1 0,-1 1,1-1,0 1,-1 1,1-1,0 1,0 0,0 0,0 0,0 1,0-1,0 1,1 1,0-1,-1 0,1 1,1 0,-1 0,0 0,1 1,0-1,0 1,-13 14,1 0,1 0,1 2,0 0,2 0,0 1,2 0,0 1,1 0,2 0,0 1,2 0,0 0,2 0,1 0,0 1,3 9,0-17,1-1,1 0,0 1,1-2,1 1,1-1,0 0,1 0,0 0,1-1,1-1,0 0,1 0,1-1,0 0,0-1,1 0,0-1,1-1,11 6,-2-5</inkml:trace>
  <inkml:trace contextRef="#ctx0" brushRef="#br0" timeOffset="17305.49">15071 501,'34'0,"25"-4,7-3,-2 1,-7 2,-10 0,-6 2,-7 1,-9 0</inkml:trace>
  <inkml:trace contextRef="#ctx0" brushRef="#br0" timeOffset="19639.003">17075 1038,'11'-37,"1"2,2-1,1 2,2-1,1 2,2 1,1 0,5-3,109-103,-134 137,0-1,0 0,0 1,0 0,0-1,0 1,0-1,1 1,-1 0,0 0,1 0,-1 0,1 0,-1 0,1 0,-1 1,1-1,0 0,-1 1,1-1,0 1,0 0,-1-1,1 1,0 0,0 0,-1 0,1 1,0-1,0 0,-1 1,1-1,0 1,-1-1,1 1,0 0,-1-1,1 1,-1 0,1 0,-1 0,0 1,1-1,-1 0,0 0,0 1,0-1,0 1,0-1,0 1,1 4,-1 1,0 0,0 0,0-1,-1 1,0 0,-1 0,1-1,-1 1,-1 0,1 0,-2 2,-4 60,7-67,0-1,0 1,0-1,1 1,-1-1,0 1,1-1,-1 1,1-1,0 0,-1 1,1-1,0 0,0 0,0 1,0-1,0 0,0 0,0 0,0 0,0 0,1-1,-1 1,0 0,1 0,-1-1,0 1,1-1,-1 1,1-1,-1 0,1 0,-1 1,1-1,-1 0,1 0,-1 0,1-1,-1 1,1 0,-1-1,1 1,-1 0,0-1,1 0,-1 1,0-1,1 0,0 0,66-42,-47 26,247-173,-267 189,-1 0,1 1,-1-1,1 0,-1 0,1 1,-1-1,1 0,0 1,-1-1,1 0,0 1,0-1,-1 1,1-1,0 1,0 0,0-1,0 1,0 0,-1 0,1 0,0-1,0 1,0 0,0 0,0 0,0 0,0 0,0 1,0-1,-1 0,1 0,0 1,0-1,0 0,0 1,-1-1,1 1,0-1,0 1,-1-1,1 1,0 0,-1-1,1 1,0 0,-1-1,1 1,-1 0,1 0,-1 0,0 0,1-1,-1 1,0 0,0 0,0 0,1 0,-1 0,0 1,-52 149,52-149,-1 0,1 0,-1 1,1-1,-1 0,1 0,0 0,0 0,0 0,0 1,1-1,-1 0,1 0,-1 0,1 0,-1 0,1 0,0 0,0 0,0 0,0 0,1-1,-1 1,0 0,1-1,-1 1,1-1,0 1,-1-1,1 0,0 0,0 0,0 0,0 0,0 0,0 0,0-1,0 1,0 0,0-1,0 0,0 0,0 0,0 0,1 0,-1 0,0 0,2-1,19-2</inkml:trace>
  <inkml:trace contextRef="#ctx0" brushRef="#br0" timeOffset="19920.986">18006 784,'38'-7,"-1"-1,-1-2,0-2,0-1,-1-1,-1-2,0-2,-2-1,0-2,3-3,-33 23,0 0,0 1,0-1,0 0,0 0,-1 0,1 0,0-1,0 1,-1 0,1-1,-1 1,1-1,-1 0,0 1,0-1,1 0,-1 0,0 0,-1 0,1 0,0 0,-1 0,1 0,-1 0,1 0,-1 0,0 0,0 0,0 0,0-1,0 1,-1 0,1 0,0 0,-1 0,0 0,0 0,1 0,-1 0,0 0,0 0,-1 1,1-1,0 0,-1 1,1-1,-1 1,1-1,-1 1,0 0,0-1,-8 2,0 0,-1 1,1 0,0 1,0 0,0 1,0-1,0 2,1 0,-1 0,1 0,0 1,0 1,1 0,-1 0,1 0,1 1,-1 0,1 1,0 0,-3 5,-2-1,4-6,0 1,0 0,1 0,0 1,0 0,1 0,0 0,0 1,1 0,0 0,1 1,0-1,0 1,1 0,0 0,1 0,0 0,0 4,3-11,0 0,0 0,0 0,0 0,1 0,-1 0,1-1,0 1,-1 0,1-1,0 0,1 1,-1-1,0 0,1 0,-1 0,1 0,0 0,-1-1,1 1,0-1,0 0,0 0,0 0,0 0,0 0,0-1,2 1,92 0,-38-13,-34 5</inkml:trace>
  <inkml:trace contextRef="#ctx0" brushRef="#br0" timeOffset="20167.969">18852 558,'-30'18,"12"-8,-1 0,2 2,-1-1,2 2,-1 1,2 0,0 0,1 2,0 0,1 0,0 3,12-16,-1-1,1 0,0 1,0 0,0-1,0 1,0 0,1-1,-1 1,1 0,0 0,0 0,0-1,0 1,0 0,0 0,1 0,0-1,-1 1,1 0,0-1,0 1,0-1,1 1,-1-1,1 1,-1-1,1 0,0 0,0 0,0 0,0 0,0 0,0 0,1-1,-1 1,1-1,-1 0,1 1,-1-1,1 0,0 0,19 2,-1 0,1-2,-1 0,1-1,-1-2,1 0,-1-1,1-1,-1-1,-1-1,1-1,16-7,-6 1,-5 0</inkml:trace>
  <inkml:trace contextRef="#ctx0" brushRef="#br0" timeOffset="20570.478">19389 78,'-35'69,"4"1,2 1,3 2,3 6,14-52,2 1,1 0,2 0,0 0,2 1,1-1,2 1,1 9,-2-33,0 0,0 0,0 0,1 0,0-1,0 1,0 0,1 0,-1-1,1 1,0-1,0 0,1 1,-1-1,1 0,0 0,0 0,1-1,-1 1,1-1,-1 0,1 0,0 0,0 0,0-1,1 0,-1 0,1 0,-1 0,1 0,0-1,-1 0,1 0,0-1,0 1,0-1,0 0,0 0,-1 0,1-1,0 0,0 0,1 0,14-10,-1-1,0 0,0-1,-1-2,-1 1,0-2,-1 0,1-4,-11 15,3-5,-6 5,1 1,-1 0,1 0,0 0,0 1,0 0,0-1,0 1,1 1,0-1,-1 1,1-1,0 1,0 1,0-1,4 0,-6 3,-1 1,0-1,-1 0,1 1,0 0,0-1,-1 1,1 0,-1 0,1 0,-1 0,0 0,0 0,0 0,0 1,0-1,0 0,0 0,-1 1,0-1,1 1,-1-1,0 0,0 1,0-1,0 1,-1-1,1 0,0 1,-1-1,0 0,0 1,0-1,0 0,0 0,0 0,0 0,-2 1,-1 18,4-19,-1 1,1-1,0 0,0 0,0 0,0 0,1 0,-1 0,0 0,1 0,0 0,-1 0,1 0,0-1,0 1,0 0,0 0,0-1,0 1,1 0,-1-1,1 1,-1-1,1 0,-1 1,1-1,1 0,13 7</inkml:trace>
  <inkml:trace contextRef="#ctx0" brushRef="#br0" timeOffset="20921.792">20095 558,'-38'21,"1"2,1 2,1 1,2 2,0 1,-15 20,17 1,30-50,1 1,0 1,-1-1,1 0,0 0,-1 0,1 0,0 0,0 0,0 0,0 0,0 0,0 0,0 0,1 0,-1 1,0-1,0 0,1 0,-1 0,1 0,-1 0,1 0,-1-1,1 1,0 0,-1 0,1 0,0 0,0-1,0 1,0 0,-1-1,1 1,0-1,0 1,0-1,0 1,0-1,0 0,0 1,1-1,-1 0,0 0,0 0,0 0,1 0,8 0,1-1,0-1,0 0,-1 0,1-1,-1-1,0 1,0-2,0 1,-1-2,1 1,-1-1,0 0,-1-1,6-5,4-1,104-108,-96 100,-25 21,-1 0,1 0,-1 0,1 0,-1 0,1 0,-1 0,1 0,-1 0,1 0,-1 0,1 0,-1 0,1 0,-1 1,1-1,-1 0,0 0,1 0,-1 1,1-1,-1 0,0 1,1-1,-1 0,1 1,-1-1,0 0,0 1,1-1,-1 1,0-1,0 0,1 1,-1-1,0 1,0-1,0 1,0-1,0 1,0-1,0 1,0-1,0 1,0-1,0 1,0-1,0 1,0-1,0 1,0-1,-1 1,1-1,0 0,0 1,0-1,-1 1,1-1,-1 1,-5 71,9-51</inkml:trace>
  <inkml:trace contextRef="#ctx0" brushRef="#br0" timeOffset="21237.787">20292 784,'12'-18,"9"-19,2 1,2 1,1 1,1 2,16-13,-44 46,1 0,0 0,-1 0,1 0,0 0,0 0,0-1,0 1,0 0,0 0,0 0,0 0,0 0,1 0,-1 0,0 0,0 0,1 0,-1-1,1 1,-1 0,1 0,-1 0,1-1,-1 1,1 0,0-1,-1 1,1 0,0-1,0 1,-1-1,1 1,0-1,0 1,0-1,0 0,0 0,-1 1,1-1,0 0,0 0,0 0,0 0,0 0,0 0,0 0,0 0,0 0,0 0,0-1,0 1,-1 0,1-1,0 1,0-1,0 1,0-1,-1 1,1-1,0 0,-4 28,1-23,1 1,-1 0,1 0,0 0,0 0,0 0,1 0,0 0,0 0,0 1,0-1,1 0,0 0,0 0,0 0,1 0,-1-1,1 1,1 0,-1-1,1 1,-1-1,1 0,0 0,1 0,-1 0,1 0,-1-1,1 0,0 1,1-2,-1 1,2 1,3-4,1-1,-1 1,0-2,0 1,0-1,-1-1,1 1,0-2,-1 1,0-1,0 0,0-1,0 0,-1 0,1-1,-2 1,6-7,14-7,-8 7</inkml:trace>
  <inkml:trace contextRef="#ctx0" brushRef="#br0" timeOffset="21485.971">20941 699,'0'0</inkml:trace>
  <inkml:trace contextRef="#ctx0" brushRef="#br0" timeOffset="21656.489">20997 332,'0'0</inkml:trace>
  <inkml:trace contextRef="#ctx0" brushRef="#br0" timeOffset="21821.493">21450 445,'-39'19,"-17"21,1 8,9 1,18-8,14-6,13-9,13-4,8-6,6-5,3-6,2-2,0-3,-5-5,-7-2</inkml:trace>
  <inkml:trace contextRef="#ctx0" brushRef="#br0" timeOffset="22318.918">21844 474,'-19'13,"-1"1,2 0,0 2,1 0,1 1,0 1,-7 11,22-28,-1 0,1 0,0 1,0-1,0 0,0 0,0 1,0-1,1 1,-1-1,0 1,1-1,-1 1,1-1,0 1,-1-1,1 1,0 0,0-1,0 1,0-1,0 1,0 0,1-1,-1 1,0-1,1 1,-1-1,1 1,0-1,-1 1,1-1,0 1,0-1,0 0,0 0,0 1,0-1,0 0,1 0,-1 0,0 0,1 0,-1 0,0-1,1 1,-1 0,1-1,-1 1,1-1,-1 0,1 1,0-1,-1 0,1 0,0 0,-1 0,1 0,-1 0,18-1,0 0,0-1,0-1,0-1,-1-1,0 0,0-1,0-1,-1-1,0-1,0 0,-1-1,-1 0,1-2,8-8,-23 18,0 1,-1 0,1 0,0 0,0 0,0 0,0 0,0 0,0 0,0 1,0-1,0 0,0 1,1-1,-1 0,0 1,0 0,1-1,-1 1,0 0,1-1,-1 1,0 0,1 0,-1 0,0 0,0 0,1 1,-1-1,0 0,1 1,-1-1,0 1,0-1,1 1,-1-1,0 1,0 0,0 0,0-1,0 1,0 0,0 0,0 0,0 0,0 0,-1 0,1 1,8 37,-9-35,1 0,-1 1,1-1,0 0,0 0,0 0,0 0,1 0,0-1,-1 1,2 0,-1-1,0 1,1-1,-1 0,1 0,0 0,0 0,0 0,0-1,1 1,-1-1,3 1,9 2,0-2,1 0,-1-1,1 0,0-1,-1-1,1-1,0 0,-1-1,1 0,-1-2,0 0,0 0,0-1,0-1,8-5,5 0,-1-2,0-1,-1-1,0-1,-2-1,0-1,-1-2,0 0,-2-1,0-1,-2-1,7-11,-21 26,-1 1,0-1,0 0,0 0,-1-1,-1 1,1-1,-1 1,-1-1,0 0,0 0,-1 0,0 1,0-1,-1 0,0 0,0 0,-1 1,0-1,-1 1,0-1,-1 1,1 0,-1 0,-1 0,1 1,-2 0,1 0,-1 0,0 0,0 1,0 0,-1 0,0 1,0 0,-1 0,0 0,1 1,-1 1,-1-1,1 1,0 0,-1 1,-2 0,6 2,0 0,0 1,0-1,0 1,1 0,-1 1,0-1,1 1,-1 0,1 0,-1 1,1-1,0 1,0 0,0 0,0 0,1 0,-1 1,1 0,0-1,0 1,0 1,1-1,0 0,-1 0,1 1,1 0,-6 9,2 0,-1 1,2 0,0 0,1 0,1 1,0-1,1 1,3 6,1 0,1 0,1-1,1 1,1-1,0-1,2 1,0-1,2-1,0 0,1 0,0-1,2-1,0 0,1-1,1 0,0-1,4 0,29 24,3-3,1-3,1-1,2-3,1-2,1-3,28 6,-83-29,176 55,-135-44</inkml:trace>
  <inkml:trace contextRef="#ctx0" brushRef="#br0" timeOffset="23485.882">367 2562,'38'-12,"-1"-2,-1-2,0-1,-1-1,15-13,-22 15,-23 13,6-1,0-1,-1 0,1-1,-1 0,0-1,0 0,-1 0,0-1,-1-1,1 1,-1-1,-1 0,0-1,0 0,-1 0,-1-1,1 1,-1-1,-1 0,0-1,-1-1,-1 9,-1-1,-1 1,1-1,-1 1,1-1,-1 1,-1-1,1 1,0-1,-1 1,0-1,0 1,-1 0,1-1,-1 1,0 0,0 0,0 0,-1 0,1 0,-1 1,0-1,0 1,0 0,-1 0,1 0,-1 0,1 0,-1 1,0 0,0 0,0 0,-1 0,1 0,0 1,-1 0,1 0,0 0,-1 0,0 1,-6 3,0 1,0 0,0 1,1 0,-1 1,1 0,0 1,1 0,0 0,-4 5,2-4,-3 4,1 1,-1 0,2 0,0 2,1-1,0 2,1-1,1 1,1 1,0 0,1 0,0 0,2 1,0 0,1 2,3-15,0 0,1 0,0 0,0 0,0 0,1 0,-1 0,1 0,0 0,1 0,-1 0,1 0,0 0,0-1,1 1,0-1,-1 0,1 0,0 0,1 0,-1 0,1 0,0-1,0 0,0 0,0 0,0 0,1-1,-1 1,1-1,0 0,-1-1,1 1,5 0,12 4,0-2,0 0,1-1,-1-1,1-2,-1 0,8-2,-9-1,0 0,0-2,0-1,-1-1,0 0,14-9,29-9,-37 16</inkml:trace>
  <inkml:trace contextRef="#ctx0" brushRef="#br0" timeOffset="23885.623">988 2562,'311'-378,"-271"343,-39 36,0 0,0 0,0 0,-1 0,1 0,-1 1,1-1,-1 0,1 0,-1 1,1-1,-1 0,0 1,0-1,0 0,0 1,0-1,0 0,0 1,0-1,-1 0,1 1,0-1,-1 0,1 1,-1-1,1 0,-2 1,-12 41,10-38,1 1,0 0,0 0,0 0,1 0,0 0,0 0,0 1,1-1,0 1,1 0,-1-1,1 1,0-1,1 1,-1 0,1-1,1 1,-1-1,1 0,0 1,1-1,-1 0,1 0,1 0,-1-1,3 3,0-6,0 0,0-1,0 1,0-1,1-1,-1 1,0-1,1 0,-1-1,0 1,0-1,1-1,-1 1,0-1,0 0,0 0,0-1,-1 0,1 0,-1 0,0-1,1 1,-1-1,1-2,9-3,11-9,0 0,-2-2,-1-1,0 0,-1-2,-2-1,10-14,-17 21</inkml:trace>
  <inkml:trace contextRef="#ctx0" brushRef="#br0" timeOffset="24523.736">1835 2420,'39'-9,"0"-3,0-1,-1-2,-1-1,-1-2,0-2,-1-1,4-5,-32 20,0 0,0-1,0 1,-1-1,0-1,0 1,-1-1,0 0,0 0,-1 0,0-1,0 0,1-7,-3 12,-1 0,0 0,-1 0,1-1,-1 1,0 0,0 0,0 0,0 0,-1-1,1 1,-1 0,0 0,-1 0,1 0,-1 0,1 1,-1-1,0 0,-1 1,1-1,0 1,-1 0,0 0,0 0,0 0,0 0,0 1,-1-1,1 1,-3-1,1 1,-1-1,1 1,-1 0,0 0,0 1,0 0,0 0,0 0,0 1,0 0,0 0,0 1,0-1,0 1,0 1,0-1,0 1,0 0,1 0,-1 1,1-1,-1 1,1 0,0 1,0-1,-2 4,-6 3,1 1,-1 0,2 1,0 1,0 0,2 0,-1 1,2 1,-3 4,7-13,1 0,-1 1,1 0,0-1,1 1,0 0,0 1,0-1,1 0,0 0,0 1,1-1,0 0,0 1,1-1,0 0,0 1,1-1,0 0,0 0,0 0,1 0,0-1,1 1,0-1,0 1,0-1,0 0,1-1,0 1,0-1,1 0,-1 0,1-1,0 0,0 0,1 0,-1-1,1 0,0 0,3 1,7-2,1 0,-1-1,1 0,0-2,-1 0,1-1,0 0,-1-2,0 0,0-1,0-1,-1 0,0-1,0-1,0-1,-1 0,0-1,27-19,-2-3,-1-1,-1-2,-2-2,7-12,-32 39,0-2,0 1,-1-2,-1 1,0-1,-1-1,-1 1,0-1,0-1,-1 1,-1-1,-1 0,2-11,-5 25,-1 0,0 0,1 0,-1-1,0 1,0 0,1 0,-1 0,0 0,0-1,0 1,-1 0,1 0,0 0,0 0,-1 0,1-1,0 1,-1 0,0 0,1 0,-1 0,1 0,-1 0,0 0,0 1,1-1,-1 0,0 0,0 0,0 1,0-1,0 1,0-1,0 0,0 1,0 0,0-1,0 1,-1 0,1-1,0 1,0 0,0 0,0 0,-1 0,1 0,0 0,0 0,0 1,0-1,0 0,-1 1,1-1,-1 1,-8 6,-1 1,1 0,1 0,-1 1,1 1,1-1,0 1,0 1,1-1,1 1,-4 7,9-17,0 1,-1 0,1-1,0 1,0 0,0 0,0 0,0 0,1 0,-1 0,1 0,-1 1,1-1,0 0,-1 0,1 0,0 0,1 1,-1-1,0 0,1 0,-1 0,1 0,-1 0,1 0,0 0,0 0,0 0,0 0,0 0,1 0,-1-1,1 1,-1-1,1 1,-1-1,1 1,0-1,0 0,-1 0,1 0,0 0,0 0,0 0,0 0,0-1,1 1,91 15,30 13,-122-28,0 0,0 0,-1 0,1 0,0 0,-1 1,1-1,-1 1,1-1,-1 1,0-1,0 1,1 0,-1 0,0 0,-1 0,1 0,0 0,-1 0,1 0,-1 0,1 0,-1 0,0 0,0 0,0 0,0 0,0 0,0 0,-1 0,1 0,-1 0,1 0,-1 0,0 0,0 0,0 0,0 0,0 0,-1 0,-52 68,-13 2,66-59,5-4</inkml:trace>
  <inkml:trace contextRef="#ctx0" brushRef="#br0" timeOffset="25074.781">3246 2053,'-40'31,"2"1,1 1,1 3,2 0,-18 27,8 26,44-87,-1 0,1 1,-1-1,1 0,0 1,0-1,0 1,0-1,0 0,1 1,-1-1,1 0,0 1,-1-1,1 0,0 0,0 0,0 0,1 0,-1 0,0 0,1 0,-1 0,1 0,0-1,0 1,0-1,-1 1,1-1,0 0,1 0,-1 1,0-2,0 1,0 0,1 0,-1-1,0 1,1-1,8 1,0-1,0-1,0 0,0-1,-1 1,1-2,-1 0,1 0,-1-1,0 0,0-1,-1 0,1 0,-1-1,0 0,-1-1,0 0,0 0,0-1,-1 0,0-1,3-4,155-203,-164 215,-1 0,0 0,0 0,1 0,-1 0,0 0,1 0,-1 1,1-1,-1 0,1 0,-1 0,1 1,0-1,-1 0,1 1,0-1,0 0,-1 1,1-1,0 1,0-1,0 1,0 0,0-1,0 1,-1 0,1-1,0 1,0 0,0 0,0 0,0 0,0 0,0 0,0 0,0 1,0-1,0 0,0 0,0 1,0-1,0 0,0 1,-1-1,1 1,0 0,0-1,-1 1,1-1,0 1,0 0,-1 0,1-1,-1 1,1 0,-1 0,1 0,-1 0,6 155,-9-54,-5-1,-5 0,-4-1,-4-1,-4 0,-38 92,59-181,0-1,0 1,-1-1,0 0,0 0,-1-1,-1 0,1 0,-1 0,-7 5,13-12,0 0,0 0,0-1,0 1,0 0,0-1,0 0,0 1,-1-1,1 1,0-1,0 0,0 0,-1 0,1 0,0 0,0 0,-1 0,1 0,0 0,0 0,0-1,-1 1,1-1,0 1,0-1,0 1,0-1,0 1,0-1,0 0,0 0,0 1,0-1,0 0,1 0,-1 0,0 0,1 0,-1 0,0 0,1 0,-1-1,-17-50,14 11,2 1,2-1,2 0,1 1,2-1,2 1,1 0,3 1,1 0,3-4,-4 8,-3 7</inkml:trace>
  <inkml:trace contextRef="#ctx0" brushRef="#br0" timeOffset="25636.569">3669 2082,'-5'30,"0"-8,0 0,2 0,1 1,0-1,2 1,0-1,2 1,0-1,5 19,-6-38,0 0,1 0,-1 0,0 0,1 0,0 0,-1-1,1 1,0-1,1 1,-1-1,0 0,1 0,-1 0,1 0,-1 0,1 0,0-1,0 1,0-1,0 0,0 0,0 0,0 0,1-1,-1 1,0-1,0 0,0 0,1 0,-1 0,0 0,0-1,1 1,-1-1,0 0,0 0,0 0,0-1,0 1,0-1,-1 1,1-1,0 0,-1 0,29-21,-2-2,-1 0,-1-2,-1-1,-2-1,-1-1,-1-1,1-4,14-4,-36 38,0 0,0 1,-1-1,1 0,0 1,0-1,0 1,0-1,0 1,0 0,0-1,0 1,0 0,0 0,0 0,0 0,0-1,0 1,0 1,0-1,0 0,0 0,0 0,0 0,0 1,0-1,0 1,-1-1,1 0,0 1,0-1,0 1,0 0,0-1,-1 1,1 0,0 0,-1-1,1 1,-1 0,1 0,0 0,-1 0,0 0,1-1,-1 1,0 0,1 0,-1 1,19 127,-8-8,-6 1,-6 44,0-65,1-68,-1 0,-2 0,-1 0,-2-1,-1 0,-1 0,-2 0,-1-1,-2 0,10-25,-1 0,0 0,0-1,-1 1,1-1,-1 0,0 0,-1 0,1-1,-1 0,0 0,0 0,0-1,-1 0,1 0,-4 0,8-2,-1 0,0 0,0 0,0 0,0-1,0 0,0 0,0 0,0 0,-1 0,1 0,0-1,0 1,0-1,1 0,-1 0,0 0,0 0,0-1,1 1,-1-1,0 0,1 0,0 1,-1-2,1 1,0 0,0 0,0-1,0 1,1-1,-1 1,1-1,-1 0,1 0,0 1,-1-4,1-7,-1 1,1-1,1 0,0 1,1-1,1 1,0-1,0 1,1-1,1 1,0 0,0 0,2 1,-1 0,3-3,2-9,4-11,2 2,1-1,2 2,1 1,1 0,2 2,20-21,73-61,-102 97</inkml:trace>
  <inkml:trace contextRef="#ctx0" brushRef="#br0" timeOffset="27758.613">5221 1715,'-37'5,"23"-5,0 1,-1 0,1 1,0 0,0 1,0 1,0 1,1 0,-1 0,1 1,1 1,-1 0,1 1,0 0,1 1,-2 1,7 2,0 1,1-1,0 1,0 0,2 0,0 0,0 0,1 1,1-1,0 2,-1 0,-15 170,-46 222,49-370,11-31,1-1,-1 0,1 1,0 0,1-1,-1 1,1 0,0 0,1 0,-1 0,1 0,0 0,1 3,2-6,-1-1,1 0,0 0,0 0,0-1,0 1,0-1,1 1,-1-1,0 0,1 0,-1-1,1 1,-1-1,1 0,-1 1,1-2,-1 1,0 0,1-1,-1 1,1-1,-1 0,0 0,1 0,-1-1,3-1,1 1,162-34,-130 28,71-1,-86 13</inkml:trace>
  <inkml:trace contextRef="#ctx0" brushRef="#br0" timeOffset="28488.6">5673 2166,'-17'5,"0"1,0 1,1 0,0 1,1 0,0 2,0 0,1 0,0 1,1 1,0 0,1 1,0 1,1-1,1 2,-8 12,16-24,0 0,1-1,-1 1,1 0,-1 0,1 0,0 0,0 1,1-1,-1 0,0 0,1 1,0-1,0 0,0 0,0 1,0-1,1 0,0 0,-1 1,1-1,0 0,1 0,-1 0,0 0,1 0,0 0,0-1,0 1,0 0,0-1,0 0,0 1,1-1,0 0,-1 0,1 0,0-1,0 1,0-1,0 1,0-1,0 0,0 0,0 0,0-1,1 1,-1-1,0 0,1 0,-1 0,1 0,15-6,0 0,0-2,0 0,-1-1,-1-1,1 0,-2-2,1 0,-1 0,1-4,126-127,-99 104,-43 38,0 0,0 0,0 1,0-1,0 0,0 1,0-1,0 1,0-1,0 1,0 0,0 0,1-1,-1 1,0 0,0 0,0 0,1 0,-1 0,0 0,0 1,0-1,0 0,1 0,-1 1,0-1,0 1,0-1,0 1,0 0,0-1,0 1,0 0,0 0,-1-1,1 1,0 0,0 0,-1 0,1 0,0 0,-1 0,1 0,-1 0,1 2,2 10,0 0,0 1,-2-1,1 1,-2 0,0 0,-1-1,-1 8,1 14,-2 48,-4 0,-3 0,-3-1,-21 64,19-101,-1 0,-3-1,-1-1,-2 0,-2-2,-12 13,29-42,-1-1,-1-1,0 1,0-1,-1-1,0 0,-1 0,0-1,-11 7,21-15,0 1,0-1,0 1,0-1,0 1,0-1,0 0,0 1,0-1,0 0,0 0,0 0,0 0,0 0,0 0,0 0,0 0,0 0,0 0,0-1,0 1,0 0,0-1,0 1,0-1,0 1,0-1,0 1,0-1,0 0,1 0,-1 1,0-1,1 0,-1 0,0 0,1 0,-1 1,1-1,-1 0,1 0,-1 0,1 0,0 0,0 0,-1 0,1-1,2-51,62-106,-39 109,27-51,5 3,30-35,-41 52,-34 63</inkml:trace>
  <inkml:trace contextRef="#ctx0" brushRef="#br0" timeOffset="28937.803">6238 2195,'-11'119,"-24"118,34-237,1 0,0 0,0 0,-1 0,1 0,0 0,0 0,-1 0,1 0,0 0,0 0,-1 0,1 0,0 0,0 0,-1 0,1 0,0 0,4-32,9-11,1 1,3 0,1 2,2 0,2 1,17-22,-28 42,-7 11,0 1,1-1,0 1,0 1,0-1,1 1,0 0,0 0,0 0,1 1,0 0,5-3,5 2</inkml:trace>
  <inkml:trace contextRef="#ctx0" brushRef="#br0" timeOffset="29819.602">6773 2053,'-51'44,"3"2,1 2,2 2,2 2,-2 9,12 20,32-79,1 0,-1 0,1-1,-1 1,1 0,0 0,0 0,0 0,0-1,0 1,0 0,0 0,1 0,-1-1,1 1,-1 0,1 0,0-1,-1 1,1 0,0-1,0 1,0-1,1 1,-1-1,0 0,0 1,1-1,-1 0,1 0,-1 0,1 0,-1 0,1 0,0-1,-1 1,1 0,0-1,0 1,-1-1,1 0,0 0,0 1,1-1,5-2,-1 0,0 0,0 0,0 0,0-1,-1-1,1 1,-1-1,1 0,-1 0,-1-1,1 0,0 0,-1 0,0-1,-1 1,1-1,1-3,11-10,11-12,-2-1,0-1,-3-1,15-28,51-80,-89 143,0-1,0 1,0-1,0 1,1-1,-1 1,0-1,0 1,0-1,1 1,-1-1,0 0,1 1,-1-1,0 1,1-1,-1 0,0 1,1-1,-1 0,1 0,-1 1,1-1,-1 0,1 0,-1 0,1 0,-1 1,1-1,-1 0,1 0,-1 0,1 0,-1 0,1 0,-1 0,1 0,-1 0,1-1,-1 1,0 0,1 0,-1 0,1-1,-1 1,1 0,-1 0,1-1,-1 1,0 0,1-1,-1 1,0 0,1-1,-1 1,0-1,0 1,1 0,-1-1,0 1,0-1,0 1,1-1,-1 1,0-1,0 1,0-1,0 0,1 41,-15 43,9-67,2 1,0-1,1 1,0-1,2 1,0 0,1 0,0 3,0-12,0 1,0-1,1 1,0-1,0 1,1-1,0 0,1 0,-1 0,2-1,-1 0,1 1,0-1,0-1,1 1,0-1,0 0,1 0,-1-1,1 0,1 0,-5-5,1-1,-1 1,1-1,-1 0,1 0,-1 0,0-1,1 1,-1-1,0 0,0 0,0 0,0 0,-1-1,1 1,0-1,-1 1,0-1,0 0,0 0,0 0,0 0,0 0,-1-1,1 1,-1 0,0-1,0 1,-1-1,1 1,-1-1,1 0,-1 1,0-2,3-7,52-164,-8 68,-40 131,-7 46,-2-50,1-1,0 1,2 0,0 0,2-1,-1 1,2-1,1 0,0 0,1 0,7 12,-12-28,0 0,1 0,-1 0,0 0,1 0,0 0,-1-1,1 1,0-1,0 1,0-1,0 1,0-1,0 0,0 0,0 0,1 0,-1-1,0 1,1-1,-1 1,0-1,1 0,-1 0,1 0,-1 0,0 0,1 0,-1-1,0 1,1-1,-1 0,0 1,0-1,1 0,-1 0,0-1,0 1,0 0,0-1,-1 1,1-1,0 0,0 1,-1-1,1 0,-1 0,0-1,15-19,-1-1,-1-1,-2-1,0 0,-2 0,0-1,-1-2,42-101,-41 112</inkml:trace>
  <inkml:trace contextRef="#ctx0" brushRef="#br0" timeOffset="35975.668">9963 2336,'45'-8,"0"-3,-1-1,-1-2,0-2,-1-2,0-1,4-6,-37 21,0 0,0 0,-1-1,0-1,0 1,0-1,0 0,-1-1,0 0,-1 0,0 0,0-1,0 0,-1 0,0 0,0-1,-1 0,2-7,-5 14,-1 1,0-1,1 1,-1-1,0 1,0-1,0 0,0 1,0-1,-1 1,1-1,0 1,-1-1,1 1,-1-1,0 1,1-1,-1 1,0 0,0-1,0 1,0 0,0 0,0 0,0-1,0 1,0 0,-1 1,1-1,0 0,-1 0,1 0,0 1,-1-1,1 1,-1-1,1 1,-1 0,0-1,1 1,-1 0,1 0,-2 0,-63 22,61-18,5-3,-1-1,1 1,-1-1,1 1,-1 0,0-1,1 1,-1-1,0 0,1 1,-1-1,0 1,0-1,0 0,1 0,-1 1,0-1,0 0,0 0,1 0,-1 0,0 0,0 0,0 0,0 0,1-1,-1 1,0 0,0 0,0-1,1 1,-1 0,0-1,0 1,1-1,-1 1,0-1,1 1,-1-1,0 1,-2-2,-1 0,0 0,0 0,0 1,0 0,0 0,0 0,0 0,-1 0,1 1,0 0,0 0,-1 0,1 1,0-1,0 1,0 0,0 0,-1 0,1 1,1 0,-1-1,0 1,0 1,1-1,-1 0,1 1,0 0,0 0,-3 3,-77 106,79-106,0 0,1 0,0 1,0-1,1 1,0 0,0 0,1 0,-1-1,2 1,-1 0,1 1,0-1,0 0,1 0,0 0,0 0,0 0,1-1,0 1,1 0,-1-1,1 1,1-1,-1 0,1 0,0 0,0-1,1 1,0-1,0 0,3 2,1-1,1 0,0-1,0 0,0-1,1 0,-1 0,1-1,0-1,0 0,0 0,0-1,0 0,1-1,-1-1,0 1,0-2,0 0,0 0,3-2,5-3</inkml:trace>
  <inkml:trace contextRef="#ctx0" brushRef="#br0" timeOffset="31971.198">8213 1940,'78'-40,"-2"-3,62-48,-130 86,0 0,-1-1,1 0,-1-1,0 1,0-1,-1-1,0 1,0-1,-1 0,0-1,-1 1,1-1,-2 0,1 0,-1 0,-1 0,1-1,-2 1,1-4,-2 12,0-1,1 1,-1-1,0 1,0-1,-1 1,1-1,0 1,0-1,-1 1,1-1,-1 1,0-1,1 1,-1 0,0-1,0 1,0 0,1-1,-1 1,-1 0,1 0,0 0,0 0,0 0,-1 0,1 1,0-1,-1 0,1 0,0 1,-1-1,1 1,-1 0,1-1,-1 1,1 0,-1 0,1 0,-1 0,0 0,1 0,-1 0,1 0,-1 1,1-1,-1 1,1-1,0 1,-1 0,1-1,0 1,-1 0,1 0,0 0,0 0,-1 0,1 0,0 0,0 0,0 1,1-1,-2 1,-7 11,0 1,1 0,0 1,1 0,1 0,1 0,0 1,0 0,2 0,-2 12,4-21,-123 645,116-614,-2 0,-2-1,-2 0,-1-1,-1 0,-3-1,0-1,-2-1,-22 25,35-49,0 0,0-1,-1 0,0-1,-1 1,1-2,-1 0,-1 0,1 0,-1-2,0 1,0-1,0-1,-7 2,16-5,-1 0,1 0,-1 0,1 0,-1-1,1 1,0 0,-1-1,1 0,0 1,0-1,-1 0,1 0,0-1,0 1,0 0,0-1,0 1,0-1,1 1,-1-1,1 0,-1 0,1 0,-1 0,1 0,0 0,0 0,0 0,0-1,0 1,1 0,-1-1,1 1,-1 0,1-1,0 1,0-1,10-95,69-36,-46 89,-13 16,0 2,1 1,2 0,1 2,1 0,1 2,0 1,8-3,78-43,-87 58</inkml:trace>
  <inkml:trace contextRef="#ctx0" brushRef="#br0" timeOffset="32261.569">8805 2082,'-26'29,"0"1,2 1,1 1,2 1,1 1,2 1,1 1,-1 6,16-39,0 0,1 0,0 0,-1 0,1 0,1 1,-1-1,0 0,1 0,-1 1,1-1,0 0,0 1,0-1,1 0,-1 0,1 1,0-1,-1 0,2 0,-1 0,0 0,1 0,-1 0,1 0,0 0,0-1,0 1,0-1,0 1,1-1,-1 0,1 0,-1 0,1 0,0 0,0 0,0-1,0 0,0 1,0-1,0 0,0-1,1 1,-1-1,0 1,8-5,-1 1,0-2,0 1,-1-2,1 1,-1-1,0-1,-1 1,0-1,0-1,0 0,-1 0,0 0,-1-1,0 0,0 0,-1-1,0 1,0-1,-1 0,0-2,1 4,-1-1,0 1,-1-1,0 0,0 0,0 0,-2-1,1 1,-1-1,0 1,-1-1,0 1,0-1,-1 1,-1 0,1-1,-2 1,1 0,-1 0,-1 0,-2-6,-6 2</inkml:trace>
  <inkml:trace contextRef="#ctx0" brushRef="#br0" timeOffset="32509.582">8947 2420,'5'-19,"6"-16,6-7,0-1,3 2,-4 4,2 2,2 8,-2 3,0 2,-3-1,2 3,1 1,4 3,-3 5</inkml:trace>
  <inkml:trace contextRef="#ctx0" brushRef="#br0" timeOffset="35314.208">9652 2026,'-28'24,"-16"17,2 7,6 0,10-4,15-4,13-4,11-8,9-10,5-7,2-5,2-4,-5-3</inkml:trace>
  <inkml:trace contextRef="#ctx0" brushRef="#br0" timeOffset="37344.652">11967 2139,'-5'8,"-1"1,2 0,-1 1,1-1,1 1,0-1,0 1,1 0,0 0,1 0,0 1,1-1,0 3,0-9,0 0,1 0,-1 0,1 0,0 0,0 0,0 0,1 0,0 0,-1-1,1 1,1-1,-1 1,0-1,1 0,0 0,-1 0,1 0,1 0,-1 0,0-1,1 0,-1 0,1 0,-1 0,1 0,0-1,0 1,0-1,0 0,0-1,0 1,2 0,10-1,0 0,0 0,-1-2,1 0,0-1,-1 0,0-1,0-1,0 0,0-1,-1-1,0 0,0-1,-1-1,0 0,0-1,-1 0,0 0,-1-2,-1 1,8-12,-14 20,-1-1,0 0,0 0,0 0,0-1,-1 1,0-1,0 1,0-1,-1 0,1 0,-1 0,0 0,0 0,-1 0,0 0,0 0,0 0,0 0,-1 0,0 0,0 0,0 0,0 0,-1 1,0-1,0 0,0 1,-1-1,1 1,-1 0,0 0,-1 0,1 0,-1 1,1-1,-1 1,0 0,-3-2,-1 1,-1 0,1 1,-1 1,1-1,-1 2,0-1,1 1,-1 0,0 1,0 0,0 0,0 1,0 0,1 1,-1 0,0 0,1 1,-1 0,1 0,0 1,0 0,1 1,-1-1,1 1,0 1,-6 5,-12 10</inkml:trace>
  <inkml:trace contextRef="#ctx0" brushRef="#br0" timeOffset="37738.839">12475 2420,'306'-316,"-259"276,-45 41,-1 0,1 0,0 0,-1 0,1 0,-1 1,0-1,1 0,-1 1,0-1,0 1,0 0,0-1,0 1,0 0,0 0,0 0,-1-1,1 1,-1 0,0 0,1 0,-1 0,0 0,0 0,0 0,0 0,-1 0,1 0,0 0,-1 0,0 0,1-1,-1 1,1 3,-1 15,-1-16,1 1,0-1,0 1,1 0,-1 0,1-1,0 1,0 0,1 0,-1-1,1 1,0 0,0-1,1 1,0-1,-1 1,1-1,1 0,-1 0,0 0,1 0,0 0,0 0,0-1,1 0,-1 1,1-1,0 0,0-1,0 1,2 0,7-2,1 0,0-1,-1-1,1 0,-1-1,1-1,-1 0,0 0,0-2,0 1,0-2,-1 0,0 0,0-1,-1 0,0-1,0-1,-1 0,0 0,0-1,-1 0,0 0,2-6,-1 2</inkml:trace>
  <inkml:trace contextRef="#ctx0" brushRef="#br0" timeOffset="38013.913">13490 1546,'-120'608,"120"-605,-5 11,0 1,2-1,-1 1,2 0,0 1,1-1,1 0,0 0,1 0,0 0,2 4,-2-17,-1 0,1-1,0 1,-1 0,1 0,0 0,1-1,-1 1,0-1,0 1,1-1,-1 1,0-1,1 0,0 1,-1-1,1 0,0 0,-1 0,1-1,0 1,0 0,0-1,0 1,0-1,0 1,0-1,0 0,0 0,0 0,0 0,0 0,0 0,0-1,0 1,0-1,-1 1,2-1,69-36,-47 18</inkml:trace>
  <inkml:trace contextRef="#ctx0" brushRef="#br0" timeOffset="38460.429">13716 2110,'-5'16,"1"-8,1-1,-1 1,2 0,-1 0,1 0,0 1,1-1,0 1,0-1,1 1,0-1,0 1,1-1,0 0,1 1,0-1,0 0,2 2,-1-8,0 0,0 0,0 0,1 0,-1-1,1 0,-1 0,1 0,0 0,-1 0,1-1,0 1,0-1,-1 0,1 0,0-1,0 1,-1-1,1 0,0 0,-1 0,1 0,-1-1,1 1,-1-1,0 0,0 0,0 0,0 0,0-1,0 1,0-1,-1 0,1 1,-1-1,0-1,1 2,122-120,-124 121,0-1,0 1,0-1,0 1,0 0,1-1,-1 1,0 0,1 0,-1 0,1 0,-1 0,1 0,0 0,-1 1,1-1,0 0,-1 1,1 0,0-1,0 1,-1 0,1 0,0 0,0 0,0 0,-1 0,1 0,0 1,0-1,-1 1,1-1,0 1,-1 0,1 0,-1-1,1 1,-1 0,1 1,-1-1,1 0,-1 0,0 0,0 1,0-1,0 1,1 0,11 149,-1-56,-5 0,-4 0,-4 16,1-95,-1-1,0 1,0 0,-2 0,0-1,-1 1,-1-1,0 0,-1-1,0 1,-1-1,-1 0,0-1,-1 1,0-2,-1 1,-1-2,0 1,0-1,-1-1,-1 0,0-1,0 0,0-1,-2 0,13-7,0 0,0 0,0 0,0 0,-1-1,1 1,0-1,-1 1,1-1,0 0,-1 0,1 0,0 0,-1 0,1 0,0-1,-1 1,1-1,0 0,0 0,0 0,-1 0,1 0,0 0,0 0,1-1,-1 1,0-1,0 1,1-1,-1 0,0 1,1-1,0 0,-1 0,1 0,0 0,0-1,0 1,1 0,-1 0,0 0,1-2,1-103,10 63,3 0,1 1,2 1,15-26,-15 36</inkml:trace>
  <inkml:trace contextRef="#ctx0" brushRef="#br0" timeOffset="39096.704">14281 1348,'22'11,"0"-2,1 0,1-2,0 0,-1-2,2-1,-1 0,0-2,20-1,-38-2,-1 1,1 0,-1 0,1 0,-1 1,1-1,-1 1,1 1,-1-1,0 1,0 0,1 0,-1 0,-1 1,1-1,0 1,-1 1,1-1,-1 1,0-1,0 1,0 0,-1 1,1-1,-1 1,0-1,-1 1,1 0,-1 0,2 5,1 155,-8-100,1 343,-23-192,-6 31,31-244,1 0,-1 0,0 1,0-1,0 0,0 0,-1 0,1 0,-1 0,0 0,0 0,0 0,0 0,0 0,-1 0,0 0,1-1,-1 1,0-1,0 1,0-1,0 0,-1 0,1 0,-1 0,1 0,-1 0,0-1,0 1,1-1,-1 0,0 0,0 0,0 0,0 0,-1-1,1 1,0-1,0 0,0 0,0 0,-2-1,-168-29,149 28</inkml:trace>
  <inkml:trace contextRef="#ctx0" brushRef="#br0" timeOffset="40113.617">0 3465,'459'-27,"196"24,-369 5,1352-3,-234-45,1798-72,-247 18,-402 53,-255 19,-457 28,-1626 1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11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0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1,'0'7,"0"132,-6-1,-6 2,-66 339,-14-165,88-284,8-25</inkml:trace>
  <inkml:trace contextRef="#ctx0" brushRef="#br0" timeOffset="385.217">474 340,'-351'270,"346"-265,-54 56,58-60,-1 1,1 0,-1-1,1 1,0 0,0 0,0 0,0 0,0 0,1 0,-1 0,1 0,-1 0,1 0,0 1,-1-1,1 0,0 0,1 0,-1 0,0 1,1-1,-1 0,1 0,-1 0,1 0,0 0,0 0,0 0,0 0,0 0,1-1,-1 1,2 1,6 3,0-1,1-1,0 0,0 0,0-1,0 0,1 0,-1-1,1-1,5 1,-3 0,0-2,0 1,0 1,0 0,-1 1,1 0,-1 1,0 1,0 0,0 0,0 1,-1 1,0 0,0 0,-1 1,0 0,-1 1,1 0,-2 1,1 0,-1 0,-1 1,0 0,0 0,-1 0,-1 1,0 0,-1 0,0 1,1 5,4 90,-3-90</inkml:trace>
  <inkml:trace contextRef="#ctx0" brushRef="#br0" timeOffset="622.843">841 904,'-19'43,"-11"24,-6 6,4-6,7-8,13-10,13-14,7-12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0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0,'-9'39,"-4"21,1 7,3-5,2-7,2-8,3-13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0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1 773,'24'-6,"1"0,0 2,1 1,-1 1,0 1,1 1,-1 2,1 0,13 4,-9 0,1-2,0-1,0-1,-1-1,1-2,0-1,0-2,-1-1,1-1,-2-2,20-7,-45 13,-1 0,1 0,0 0,-1 0,0 0,1-1,-1 0,0 0,-1 0,1 0,0 0,-1 0,0-1,1 1,-1-1,1-3,4-13</inkml:trace>
  <inkml:trace contextRef="#ctx0" brushRef="#br0" timeOffset="237.837">509 350,'-15'43,"-8"29,-2 7,0-1,3-8,6-7,5-9,0-4,2-6,3-6,2-4,1-3,2-3,1 0,0-1,1-5</inkml:trace>
  <inkml:trace contextRef="#ctx0" brushRef="#br0" timeOffset="871.373">1215 39,'-43'72,"4"2,3 1,-16 52,44-107,8-19,-20 40,2 1,2 1,2 1,2 0,1 1,3 0,2 0,1 1,2 40,5-78,-1 0,1 1,0-1,1 0,-1-1,2 1,-1 0,1-1,0 0,1 0,-1 0,1 0,1-1,-1 0,1 0,0 0,1-1,-1 0,1 0,0-1,1 0,-1 0,0 0,1-1,0 0,0-1,0 1,0-2,0 1,1-1,-1 0,0-1,1 0,1-1,10-3,0-1,0-1,0-1,-1-1,0 0,-1-2,0 0,0-1,-1-1,-1 0,0-1,-1-1,0-1,-1 0,0-1,2-5,-15 20,50-56,-2-1,-3-3,17-34,-35 46,-2-1,-3-2,-2 0,-2-1,-2-1,-3 0,2-26,-14 69,0 3,0 0,0 0,-1 0,0 0,0 0,-1 0,0 0,0 0,-1 0,0 0,-1 0,0 0,0 0,0 1,-3-7,2 13,1-1,-1 1,0 0,1 0,-1 0,0 0,0 0,1 1,-1-1,0 1,0 0,0 0,0 0,1 0,-1 0,0 1,0-1,0 1,0 0,1 0,-1 0,0 0,1 0,-1 1,1-1,0 1,-1-1,1 1,0 0,0 0,0 0,0 0,0 0,0 1,1-1,-1 1,0 1,-26 33,2 1,1 2,2 1,2 0,2 2,-14 44,7-17,4 2,2 1,4 0,3 1,0 29,12-89,-2 1,0 0,1 1,1-1,0 0,1 1,1-1,0 1,1-1,1 1,1-1,0 0,0-1,2 1,0-1,0 0,1 0,6 7,0-9</inkml:trace>
  <inkml:trace contextRef="#ctx0" brushRef="#br0" timeOffset="3591.274">1949 971,'-7'-2,"1"0,0 0,0 1,-1-1,1 2,-1-1,0 0,1 1,-1 1,1-1,-1 1,1 0,-1 0,1 1,0 0,-1 0,1 0,0 1,0 0,1 0,-1 0,1 1,-1 0,1 0,0 1,1-1,-1 1,1 0,0 0,-3 5,-2 3,1 0,1 1,0 1,1-1,0 1,1 0,-2 13,6-27,0 1,1 0,-1-1,1 1,0 0,-1-1,1 1,0 0,0 0,0-1,0 1,0 0,1 0,-1-1,0 1,1 0,-1-1,1 1,0 0,0-1,-1 1,1-1,0 1,0-1,0 0,1 1,-1-1,0 0,0 0,1 0,-1 0,1 0,-1 0,1 0,-1 0,1-1,-1 1,1 0,1-1,69-10,-49-3,0 0,-1-2,-1 0,0-2,-1 0,-1-1,0-1,11-17,44-43,-74 78,1 0,-1 1,0-1,0 0,1 0,-1 1,1-1,-1 0,0 1,1-1,-1 1,1-1,0 0,-1 1,1-1,-1 1,1-1,0 1,0 0,-1-1,1 1,0 0,-1-1,1 1,0 0,0 0,0 0,-1 0,1 0,0 0,0 0,0 0,-1 0,1 0,0 0,0 0,0 0,-1 1,1-1,0 0,-1 1,1-1,0 0,0 1,-1-1,1 1,-1-1,1 1,0 0,-1-1,1 1,-1-1,0 1,1 0,-1-1,1 1,-1 0,0 0,1-1,-1 1,0 0,0 0,0 0,0-1,0 1,-1 56,-27 183,29-184,1-33,0 0,-2 0,0-1,-2 1,0 0,-2-1,0 1,-2-1,0 0,-2-1,0 1,-1-2,-8 13,13-27,0-1,-1 0,1-1,-1 1,0-1,-1 0,1 0,-1 0,1-1,-1 0,0 0,-6 2,10-4,0-1,1 1,-1-1,0 1,0-1,0 0,0 0,0 0,0 0,0 0,0 0,0-1,0 1,0 0,0-1,1 0,-1 1,0-1,0 0,0 0,1 0,-1 0,1 0,-1 0,1-1,-1 1,1 0,0-1,-1 1,1-1,0 0,0 1,0-1,0 0,0 0,1 1,-1-1,1 0,-1 0,1 0,-1 0,1 0,0-1,-1-10,1-1,1 1,0-1,1 1,0 0,1 0,0 0,1 0,1 0,0 1,5-9,9-28,6-13,-12 40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0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87,'5'-4,"1"1,0-1,0 1,1 0,-1 1,0 0,1 0,0 0,-1 1,1-1,0 2,0-1,-1 1,1 0,3 1,21-3,149-25,70-3,-177 31,-62-1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08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80,'43'0,"39"-5,14-1,1 0,-7-4,-13 0,-11 2,-12 1,-9 3,-9 2,-5 1,-3-4,-2-1,0 1,-4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10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0 256,'58'-5,"28"-1,5-1,-9 2,-13 2,-14 1,-11 0,-9 2,-4 0,-9 0</inkml:trace>
  <inkml:trace contextRef="#ctx0" brushRef="#br0" timeOffset="186.563">254 2,'0'0</inkml:trace>
  <inkml:trace contextRef="#ctx0" brushRef="#br0" timeOffset="416.57">254 2,'11'-2,"4"16,-12 229,-2-18,9-179,-4-28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0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1,'-23'82,"3"1,5 1,3 1,3 0,4 6,4 528,-5-553,7-72</inkml:trace>
  <inkml:trace contextRef="#ctx0" brushRef="#br0" timeOffset="356.7">514 198,'-400'399,"379"-378,11-12,1-1,0 1,0 0,1 1,0 0,1 1,0-1,1 1,0 1,1-1,-3 7,8-16,0 1,-1-1,1 0,0 0,0 1,1-1,-1 0,0 0,1 0,-1 1,1-1,0 0,-1 0,1 0,0 0,1 0,-1 0,0 0,0 0,1-1,-1 1,1 0,0-1,-1 1,1-1,0 0,0 1,0-1,0 0,0 0,0 0,0-1,2 2,75 13,-15-13,-50-4,0 0,0 1,0 1,0 1,0 0,0 0,-1 2,1 0,0 0,-1 1,0 1,1 0,-2 1,1 0,-1 1,0 0,0 1,-1 1,0-1,-1 2,3 3,15 53,-21-50</inkml:trace>
  <inkml:trace contextRef="#ctx0" brushRef="#br0" timeOffset="741.113">656 876,'204'-16,"-202"15,1 1,0 0,0 0,0 0,-1 0,1 0,0 1,0-1,0 1,-1 0,1 0,0 0,-1 0,1 0,-1 1,1-1,-1 1,0-1,0 1,0 0,1 0,-2 0,1 0,0 0,0 0,-1 1,1-1,-1 1,0-1,1 1,-1-1,-1 1,1 0,0 0,-1-1,1 1,-1 0,0 0,0 0,0 1,-3 6,0 0,-1 0,0 0,-1 0,0-1,-1 0,1 0,-2 0,1-1,-1 0,-3 3,-40 56,50-65,-1-1,0 0,0 0,1 1,-1-1,1 0,-1 1,1-1,0 0,-1 1,1-1,0 1,0-1,0 1,0-1,0 0,1 1,-1-1,0 1,0-1,1 0,-1 1,1-1,0 0,-1 1,1-1,0 0,0 0,-1 0,1 0,0 0,0 0,0 0,0 0,1 0,-1 0,0 0,0-1,1 1,-1 0,0-1,1 1,-1-1,0 1,1-1,-1 0,0 0,1 0,-1 0,1 0,-1 0,1 0,79-3,38-43,-94 32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11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167 166,'-27'48,"2"1,2 2,3 0,1 1,4 1,-6 30,16-57,0 0,2 0,0 1,2-1,1 1,2 3,-2-20,1-1,1 1,-1-1,2 1,-1-1,1 0,1 0,0 0,0-1,0 1,1-1,0 0,1 0,0-1,0 0,1 0,0 0,5 3,-6-6,0 0,0-1,1 0,0 0,-1 0,1-1,0 0,1 0,-1-1,0 0,0 0,0-1,1 0,-1 0,0-1,0 0,1 0,-1 0,0-1,0 0,0-1,-1 0,3-1,15-7,-2-1,1-1,-1-1,-1-1,18-17,6-8,-1-2,-2-3,-2 0,-3-3,-1-1,-3-2,-2-1,-2-1,0-6,-15 27,-1 0,-2-2,-1 1,-2-1,-1-1,-2 0,-14-37,9 70,-1 1,1-1,-1 1,1 0,-1-1,0 1,1 0,-1 0,0-1,0 1,0 0,0 0,0 0,0 0,0 0,-1 0,1 1,0-1,0 0,-1 0,1 1,0-1,-1 1,1-1,-1 1,1 0,-1 0,1-1,0 1,-1 0,1 0,-1 1,1-1,-1 0,1 0,-1 1,1-1,0 0,-1 1,1 0,-1-1,1 1,0 0,0 0,0-1,-1 2,-9 8,0 0,1 0,0 1,1 1,0 0,1 0,0 0,1 1,0 0,1 1,1 0,-3 10,2-10,-14 35,3 1,1 1,3 1,2 0,3 0,2 1,0 36,6-72,1 0,0 0,1 0,1-1,1 1,0 0,1-1,1 0,0 0,1-1,1 0,1 0,2 3,40 13,-31-27</inkml:trace>
  <inkml:trace contextRef="#ctx0" brushRef="#br0" timeOffset="1280.266">1182 759,'-4'-4,"-1"0,0 1,0-1,0 1,-1 0,1 0,-1 1,0-1,1 1,-1 1,0-1,0 1,0 0,0 0,-1 1,1 0,0 0,0 0,0 1,0-1,0 2,0-1,0 1,0 0,0 0,1 0,-1 1,1 0,0 0,-1 0,1 1,1 0,-1 0,0 0,1 1,-2 2,0 1,0-1,1 1,0 0,1 1,0-1,0 1,1 0,0 0,0 0,1 0,1 0,-1 0,1 1,1-1,0 1,0-1,1 0,0 1,1-1,-1-6,0-1,0 0,1 0,-1 1,1-1,-1 0,1 0,0 0,0-1,0 1,0 0,0-1,0 1,0-1,0 0,1 0,-1 0,0 0,1 0,-1 0,1-1,-1 1,1-1,0 1,-1-1,1 0,-1 0,1 0,0-1,-1 1,1-1,-1 1,1-1,1-1,83-37,-55 15,0-2,-2-1,0-1,-2-2,16-22,-16 19,2-13,-25 70,-30 127,-9 60,5 34,29-228,-1 0,-1 0,0 1,-2-1,0 0,0-1,-2 1,0-1,-5 8,11-23,-1 1,0-1,1 0,-1 1,0-1,0 0,0 0,0 0,0 0,0 0,0 0,-1 0,1 0,0 0,0-1,-1 1,1 0,0-1,-1 1,1-1,-1 1,1-1,-1 0,1 0,-1 0,1 1,-1-1,1-1,-1 1,1 0,-1 0,1-1,-1 1,1 0,0-1,-1 0,1 1,0-1,-1 0,1 1,0-1,0 0,0 0,-1-1,-39-56,36 36</inkml:trace>
  <inkml:trace contextRef="#ctx0" brushRef="#br0" timeOffset="2198.472">1606 844,'9'-9,"1"0,0 1,1 0,-1 1,2 0,-1 1,1 0,0 1,0 0,0 1,1 1,-1 0,1 0,0 1,0 1,0 0,0 1,1 0,-13 0,0-1,1 1,-1 0,0 0,0 0,1 0,-1 0,0 0,1 0,-1 0,0 0,0 0,1 1,-1-1,0 1,0-1,0 1,1-1,-1 1,0 0,0-1,0 1,0 0,0 0,0 0,-1 0,1 0,0 0,0 0,0 0,-1 0,1 0,-1 0,1 0,-1 1,1-1,-1 0,0 0,0 0,1 1,-1-1,0 0,0 1,0-1,0 0,-1 0,1 1,0-1,0 0,-1 0,0 2,-123 173,123-175,0 1,0-1,0 0,0 0,1 1,-1-1,0 1,1-1,-1 1,0-1,1 1,0-1,-1 1,1-1,0 1,0-1,0 1,0 0,0-1,0 1,0-1,1 1,-1-1,1 1,-1-1,1 1,-1-1,1 1,0-1,0 1,0-1,0 0,0 0,0 1,0-1,0 0,0 0,0 0,1 0,-1 0,0-1,1 1,0 0,69 7,-43-13,-1-1,-1-1,1-2,-1 0,0-2,10-7,-20 10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4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499 45,'-10'-6,"-1"0,0 0,0 1,-1 1,1 0,-1 0,0 1,0 1,0 0,0 1,0 0,-1 0,1 1,0 1,0 0,0 1,0 1,0-1,0 2,0 0,1 0,-5 3,-3 4,1 0,1 2,0 0,1 1,0 0,1 1,1 1,-9 12,21-25,0 0,0 0,1 0,0 0,-1 1,1-1,0 0,0 0,1 1,-1-1,1 1,0-1,-1 1,2-1,-1 0,0 1,1-1,-1 1,1-1,0 0,0 1,0-1,1 0,-1 0,1 0,0 0,0 0,0 0,0-1,0 1,1-1,-1 1,1-1,-1 0,2 1,113 60,-110-60,4 1,90 50,-98-52,-1 0,0 0,1 0,-1 0,0 1,0-1,0 0,-1 1,1 0,0-1,-1 1,0 0,0 0,0 0,0 0,0 0,0 0,-1 0,1 0,-1 0,0 0,0 0,0 0,-1 0,1 0,-1 0,1 0,-1 0,0 0,0 0,-1 0,1 0,0-1,-2 2,-7 10,-2 0,0 0,-1-2,0 0,-1 0,0-1,0-1,-2 0,1-1,-1-1,0 0,-1-1,-13 4,-103 11,171-46,-15 12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28 117,'-5'8,"1"0,1 1,0 0,0 0,0 0,1 0,0 1,1-1,0 0,1 1,0-1,0 1,1-1,0 1,1-1,0 0,0 0,1 0,0 0,1 0,0-1,0 1,1-1,0 0,0 0,5 4,-6-10,0 0,0 0,0 0,0 0,0-1,1 1,-1-1,0 0,1-1,-1 1,1-1,-1 0,1 0,-1 0,1-1,-1 1,1-1,-1 0,0-1,1 1,-1-1,0 0,0 0,0 0,0 0,0-1,1 0,6-5,-1 0,0 0,0-1,-1-1,0 1,0-1,-1-1,5-9,-8 15,0-1,-1 1,0-1,-1 0,1 0,-1 0,0-1,0 1,-1-1,0 1,0-1,-1 0,0 0,0 0,0 0,-1 0,0 0,0 0,-1 0,0 0,0 0,-1 1,0-1,0 0,0 1,-1-1,0 1,0 0,-1 0,-3-5,0 5,-1 0,1 1,-1-1,0 1,-1 1,1 0,-1 0,0 1,0 0,0 0,0 1,-1 0,1 1,0 0,-1 0,1 1,-1 0,1 1,-1 0,-3 1,-12 5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1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1,'24'5,"17"1,8 0,-1-1,-4-1,-4-2,-9-1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5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806 73,'-24'-12,"0"1,0 1,-1 1,0 1,0 1,-1 2,0 0,0 2,-1 1,1 1,0 1,-1 2,-21 3,38-3,1 1,0 0,-1 1,1 0,1 0,-1 1,0 0,1 1,0-1,1 2,-1-1,1 1,0 0,1 0,-1 1,2 0,-1 0,1 1,0-1,1 1,0 0,-1 4,-7 23,2 1,1 1,2 0,2 0,1 7,-4 21,-7 29,-4-1,-4-2,-4 0,-23 50,-18 40,67-181,0 0,1 0,-1 0,1 0,0 1,-1-1,1 0,0 1,-1-1,1 0,0 0,0 1,0-1,0 0,1 1,-1-1,0 0,0 0,1 1,-1-1,1 0,-1 0,1 0,-1 1,1-1,0 0,0 0,-1 0,1 0,0 0,0 0,0-1,0 1,0 0,0 0,0-1,1 1,-1-1,0 1,0-1,0 1,1-1,-1 0,0 1,0-1,1 0,-1 0,0 0,1 0,-1 0,0 0,1 0,74-20,-64 16,220-51,-90 29,-139 27,0-1,0 0,1 0,-1 0,0 0,0 0,0-1,1 0,-1 1,0-1,0 0,0-1,0 1,0 0,-1-1,1 0,0 1,-1-1,1 0,-1 0,1-1,-1 1,0 0,0-1,0 0,0 1,-1-1,1 0,-1 0,0 0,1 0,-1 0,0-2,3-16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5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29,'48'-4,"35"-3,13 1,-6 2,-7 0,-14 2,-13 1,-12 0,-9 1,-9 1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5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0,'-9'38,"-4"23,1 5,6-8,6-9,1-9,2-10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5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1,'53'9,"22"4,3-1,-7-2,-10-3,-12-3,-13-1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6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0,'-6'12,"0"-1,1 1,0 0,1 0,0 0,1 1,0-1,1 1,1 0,0 0,0-1,1 1,1 0,0 0,1 0,1-1,0 1,4 11,-5-21,0 0,0 0,0 0,0 0,0 0,1 0,-1-1,1 1,0-1,0 0,-1 0,2 0,-1 0,0-1,0 1,0-1,1 1,-1-1,1-1,-1 1,1 0,-1-1,1 1,0-1,-1 0,1 0,-1-1,1 1,-1-1,1 0,-1 0,1 0,-1 0,3-2,2 0,-1 0,0-1,0 1,0-2,-1 1,0-1,1 0,-1 0,-1-1,1 0,-1 0,0 0,-1-1,1 1,0-4,-2 6,0-1,-1 1,1 0,-1-1,-1 0,1 1,0-1,-1 0,0 0,0 0,-1 0,1 0,-1 0,0 0,-1 0,1 0,-1 0,0 0,0 0,0 0,-1 1,0-1,0 0,0 1,0-1,-1 1,1 0,-1 0,0 0,-1 0,1 0,-1 1,0-1,1 1,-1 0,-1 0,1 1,-4-3,-16 1,1 2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6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0,'-5'34,"-6"15,-2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6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60,'38'-10,"23"-3,5 1,-4 2,-7 3,-8 3,-8 2,-5 1,-4 1,-7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29,'29'0,"33"0,11 0,3 0,-7 0,-10-5,-11-1,-8 0,-6 1,-5 2,-2 1,0 1,-1 0,-5 1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7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20,'38'5,"37"-3,16-7,-4-3,-11 1,-20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1,'-7'32,"-21"86,6 2,5 0,5 7,-5 259,7-243,20-117,-4-27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15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222 227,'-16'-49,"5"71,12 1,1 1,0-1,2 0,1 0,0 0,2-1,1 1,0-2,6 10,4 15,74 207,-93-251,1-1,0 1,1 0,-1 0,0-1,0 1,1 0,-1-1,1 1,-1-1,1 1,0 0,0-1,-1 1,1-1,0 0,0 1,1-1,-1 0,0 1,0-1,1 0,-1 0,0 0,1 0,-1 0,1-1,0 1,-1 0,1-1,-1 1,1-1,0 1,-1-1,1 0,0 0,0 0,-1 0,1 0,0 0,0 0,-1-1,1 1,0-1,-1 1,1-1,-1 1,1-1,-1 0,1 0,-1 0,1 0,-1 0,0 0,1 0,-1 0,1-2,6-8,0 0,-1 0,-1-1,0 0,0 0,-1 0,-1-1,3-11,25-59,32-21,-44 126,4 57,-15-43,3 0,0-1,3-1,0 0,4 3,-18-35,-1 0,1-1,-1 1,1 0,0-1,0 1,-1 0,1-1,1 1,-1-1,0 1,0-1,0 0,1 1,-1-1,1 0,-1 0,1 0,-1 0,1 0,0 0,-1 0,1-1,0 1,-1-1,1 1,0-1,0 0,0 1,0-1,0 0,-1 0,1-1,0 1,0 0,0 0,-1-1,1 1,0-1,0 0,-1 0,1 1,0-1,-1 0,1 0,-1 0,1-1,-1 1,0 0,1 0,-1-1,54-117,81-212,-98 242,17-65,-53 142</inkml:trace>
  <inkml:trace contextRef="#ctx0" brushRef="#br0" timeOffset="1155.957">364 1045,'0'5,"0"6,0 7,0 4,-5 4,-1 2,0 0,1 2,1-1,-3 0,0 0,0 0,-2-5,-1-2,7-5,3-9,3-7</inkml:trace>
  <inkml:trace contextRef="#ctx0" brushRef="#br0" timeOffset="1934.724">505 1215,'19'4,"0"0,1-1,-1-2,1 0,-1 0,1-2,-1-1,4-1,14 0,20-5,-57 6,0 0,0 1,0-1,0 0,0 1,0-1,-1 1,1-1,0 0,-1 1,0-1,1 1,-1-1,0 1,0-1,0 1,0 0,0 0,0-1,0 1,0 0,0 0,-1 0,1 0,0 0,-1 0,1 0,-1 1,1-1,-1 0,1 1,-1-1,1 1,-1 0,-1-1,-4-3,6 2,-1 0,1 1,0-1,-1 1,1-1,-1 1,1 0,-1-1,1 1,-1 0,0 0,0 0,0 0,0 1,0-1,1 0,-1 1,0 0,-1-1,1 1,0 0,0 0,0 0,0 0,0 0,0 0,0 1,0-1,0 1,0-1,0 1,1 0,-1 0,0 0,0 0,0 0,1 0,-1 0,1 1,-1-1,1 1,-1-1,1 1,-1 0,14 186,-12-185,-3 24,20-31,80-108,-70 66,-29 38</inkml:trace>
  <inkml:trace contextRef="#ctx0" brushRef="#br0" timeOffset="2902.87">956 1131,'56'-14,"-52"12,1 0,0 1,0-1,-1 1,1 0,0 0,0 0,0 1,0-1,0 1,0 0,0 1,0-1,0 1,0 0,-4 0,0-1,0 1,1 0,-1-1,0 1,0 0,0 0,0 0,0 0,0 0,0 0,-1 0,1 0,0 0,0 0,-1 0,1 1,-1-1,1 0,-1 0,1 1,-1-1,0 0,0 1,0-1,0 0,0 1,0-1,0 0,0 1,0-1,0 0,-1 1,1-1,-1 0,1 1,-1-1,1 0,-1 0,0 0,0 1,-33 48,25-40,3-6,0 1,1 0,-1 0,1 1,1 0,-1 0,1 0,0 0,0 0,1 1,0 0,0-1,0 1,1 0,0 1,1-1,0 0,0 1,0-1,1 3,3-6,0-1,1 1,0-1,-1 0,1 0,0-1,1 1,-1-1,0 0,1 0,-1 0,1-1,0 1,-1-1,1 0,0-1,0 1,0-1,0 0,-1 0,1 0,0-1,0 0,0 0,-1 0,1 0,2-2,39-16,-25 7</inkml:trace>
  <inkml:trace contextRef="#ctx0" brushRef="#br0" timeOffset="4537.723">109 1,'-14'25,"1"0,2 1,0 0,1 1,2 0,1 1,1 0,1 0,2 0,0 13,-4 12,0 13,4 0,2 0,4 1,7 42,-3-38,1 26,5 0,4-1,10 27,-22-108,0 0,0 0,1-1,1 0,1 0,0 0,1-1,0-1,1 1,0-1,1-1,0 0,6 4,0-2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8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0,'-350'242,"328"-228,13-9,1 1,-1-1,1 1,0 1,0 0,1 0,0 0,0 1,1 0,-1 0,-2 8,8-14,0-1,1 1,-1 0,1 0,-1 0,1 0,0-1,0 1,0 0,0 0,0 0,0 0,0 0,1 0,-1-1,1 1,-1 0,1 0,0-1,-1 1,1 0,0-1,0 1,1-1,-1 1,0-1,0 1,1-1,-1 0,0 0,1 0,0 0,-1 0,1 0,0 0,-1 0,2 0,75 23,-63-21,16 4,-18-6,-1 1,0 1,0 0,0 0,0 1,0 1,-1 0,0 0,0 1,0 1,-1-1,0 2,0 0,-1 0,9 9,19 68,-25-68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8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47,'43'0,"29"-5,7-1,-6 0,-10 1,-11 2,-9 1,-13-4,-5-1,-8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8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1,'-10'38,"-3"28,1 6,2-3,3-9,3-10,2-9,1-6,6-9,2-5,4-5,1-6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9:04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2,'24'5,"23"2,7-1,5-1,-3-2,-7 0,-6-7,-1-2,-3 0,-3 0,-3 3,-3 0,-1 2,-1 0,-10 1,-8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9:04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29,'48'0,"49"-5,18-2,-5 1,-13 1,-18 2,-22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9:06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0,'-10'25,"-3"7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9:04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376 254,'-39'17,"0"2,2 1,0 2,1 1,1 2,1 2,2 1,-7 9,35-33,-1 1,1 0,0 0,0 0,0 1,1-1,0 1,0 0,0 0,1 0,0 0,0 0,1 1,-1-1,1 0,1 1,-1-1,1 1,0-1,1 1,0-1,0 1,0-1,0 0,1 1,0-1,1 0,-1 0,1 0,0-1,1 1,-1-1,1 0,0 0,1 0,-1 0,1 0,0-1,4 3,5 0,1-1,0 0,0-1,0-1,1 0,-1-1,1-1,0 0,0-2,0 1,0-2,14-2,-7 3,114-14,-100 7</inkml:trace>
  <inkml:trace contextRef="#ctx0" brushRef="#br0" timeOffset="286.38">941 367,'-26'12,"1"2,1 0,0 1,1 2,0 0,2 2,0 0,1 1,1 1,1 1,-2 6,17-24,1 0,-1 1,1-1,0 1,1-1,-1 1,1 0,0 0,0 0,0 0,1 0,0 0,0 0,0-1,0 1,1 0,0 0,0 0,0 0,1 0,0-1,-1 1,2-1,-1 1,0-1,1 0,0 0,0 0,0 0,1 0,-1-1,1 1,0-1,-1 0,2 0,-1-1,0 1,0-1,1 0,0 0,-1 0,1-1,0 0,0 0,0 0,-1 0,4-1,4-1,0-1,0-1,0 0,0-1,-1 0,1-1,-1 0,0-1,0 0,-1-1,0 0,0 0,-1-1,0-1,0 0,-1 0,0 0,0-1,-1 0,0 0,-1-1,-1 0,1 0,-2-1,3-6,-4 12,0 0,0 0,0-1,-1 1,0-1,0 1,0-1,-1 0,0 0,-1 0,1 1,-1-1,-1 0,1 0,-1 0,0 0,-1 1,1-1,-1 0,-1 1,1 0,-1-1,0 1,-1 0,0 0,0 1,0-1,-1-1,-12-1</inkml:trace>
  <inkml:trace contextRef="#ctx0" brushRef="#br0" timeOffset="714.711">1081 791,'83'-91,"95"-121,-139 142,-42 80,1-1,0 1,1-1,0 1,0 0,1-1,0 1,1 0,0 0,1-1,-1 1,2-1,0 1,2 4,1-8,1-1,1 1,-1-1,1-1,-1 0,1 0,1 0,-1-1,0 0,1-1,-1 0,1 0,0-1,0 0,0 0,0-1,-1 0,1-1,0 0,0 0,0-1,-1 0,1-1,-1 0,1 0,-1 0,0-1,-1 2,0 0,0 0,0 0,0-1,0 0,-1 0,0-1,1 1,-1-1,0-1,-1 1,1-1,-1 0,0-1,0 1,0-1,-1 0,0 0,0 0,-1-1,1 1,-2-1,1 0,-1 0,0 0,0 0,0 0,-1 0,-1-1,1 1,-1-6,-6-10</inkml:trace>
  <inkml:trace contextRef="#ctx0" brushRef="#br0" timeOffset="1117.146">2239 170,'-24'13,"1"2,0 1,1 1,1 0,1 2,0 0,-3 7,21-24,1-1,0 1,0 0,0 0,0 0,0 0,0 0,1 0,-1 0,1 0,-1 0,1 0,0 0,0 0,0 0,0 1,0-1,0 0,0 0,1 0,-1 0,1 0,0 0,0 0,-1 0,1 0,0 0,1 0,-1-1,0 1,0 0,1-1,-1 1,1-1,-1 0,1 1,0-1,0 0,-1 0,1 0,0 0,0 0,0 0,0-1,0 1,0-1,0 1,1-1,-1 0,2 1,1 0,-1 1,0-1,0 1,0 0,0 0,0 0,-1 0,1 1,0-1,-1 1,0 0,0 0,0 0,0 1,0-1,-1 1,1 0,-1-1,0 1,0 0,0 0,-1 0,1 1,-1-1,0 0,-1 0,1 1,-1-1,1 1,-1-1,0 0,-1 1,1-1,-1 0,0 1,0-1,0 0,-1 0,0 0,1 0,-3 3,-11 9,0 0,-1-1,0-1,-2 0,1-2,-2 0,1-1,-2 0,1-2,-15 5,9-3</inkml:trace>
  <inkml:trace contextRef="#ctx0" brushRef="#br0" timeOffset="1349.01">2747 0,'-19'39,"-12"36,-4 10,3 1,2-10,7-8,6-11,7-10,5-9,3-5,2-5,1-1,1 0,-1-6</inkml:trace>
  <inkml:trace contextRef="#ctx0" brushRef="#br0" timeOffset="1521.32">2380 424,'57'-5,"25"-1,2 0,-8 1,-17 6,-13 3,-15 1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9:02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94,'-21'57,"-10"40,4 0,4 2,5 0,2 24,14-104,-1-9,1-1,0 1,1-1,0 1,0 0,1-1,0 1,1 0,0-1,1 1,0-1,0 1,1-1,0 0,1 0,0 0,0 0,1-1,0 0,1 0,-1 0,3 2,-2-7,-1-1,0 1,0-1,1-1,-1 1,1-1,0 1,-1-2,1 1,0-1,0 1,-1-2,1 1,0-1,0 1,-1-2,1 1,-1-1,1 1,-1-2,0 1,4-2,107-73,-81 44,-2-1,-1-2,-2-1,-1-2,-3 0,-1-2,-1-1,10-28,-18 33,-1-1,-2 0,-1 0,-2-1,-2-1,-1 0,-3 0,-1 0,-2-4,-8 2,7 41,0 0,0 1,0-1,0 1,-1-1,1 0,0 1,0-1,0 1,-1-1,1 1,0-1,-1 1,1-1,-1 1,1-1,0 1,-1-1,1 1,-1 0,1-1,-1 1,1 0,-1-1,0 1,1 0,-1 0,1 0,-1-1,1 1,-1 0,0 0,1 0,-1 0,1 0,-1 0,0 0,1 0,-1 1,1-1,-1 0,0 0,1 0,-1 0,1 1,-1-1,1 0,-1 1,1-1,-1 0,1 1,-1-1,1 1,-1-1,1 1,0-1,-1 1,1-1,0 1,-1-1,1 1,0-1,0 1,0 0,-18 26,1 1,2 1,1 1,1 0,-6 24,1 2,3-1,2 2,3 0,2 0,3 1,1 45,5-86,0 0,0 0,2 1,0-1,1-1,0 1,2 0,0-1,1 0,0-1,1 1,7 8,-13-22,-1 0,1 1,0-1,-1 0,1 0,0 0,0 0,1-1,-1 1,0-1,0 1,1-1,-1 0,1 0,-1 0,1 0,0 0,-1 0,1-1,2 1,9-3</inkml:trace>
  <inkml:trace contextRef="#ctx0" brushRef="#br0" timeOffset="636.565">1052 630,'-25'13,"1"0,1 2,0 1,1 0,1 2,0 0,2 2,-14 16,-8 36,40-70,0 0,1 0,-1 0,1 1,-1-1,1 0,0 0,0 1,0-1,1 0,-1 0,0 0,1 1,-1-1,1 0,0 0,0 0,0 0,0 0,0 0,0 0,0 0,1-1,-1 1,1 0,-1-1,1 1,0-1,-1 1,1-1,0 0,0 0,0 0,0 0,0 0,5 1,-1 0,1 0,0-1,-1 0,1 0,0-1,0 0,0 0,-1 0,1-1,0 0,0-1,-1 1,1-1,-1-1,0 1,1-1,-1 0,5-4,104-82,-16-42,-47 57,-51 110,-40 239,11-61,22-169,-1-1,-3 1,-2-2,-1 1,-7 12,16-47,-1 0,0-1,0 1,-1-1,0 0,0 0,-1 0,0-1,0 0,-5 2,9-6,1-1,-1 0,0 0,0 0,0 0,-1-1,1 1,0-1,-1 0,1 0,-1 0,1 0,-1-1,1 1,-1-1,1 0,-1 0,0 0,1-1,-1 1,1-1,-1 0,1 0,0 0,-1 0,1-1,0 1,0-1,0 0,-2-1,0-1,1 0,1 0,-1 0,1 0,-1-1,1 1,1-1,-1 1,1-1,-1 0,1 0,1-1,-1 1,1 0,0-1,0 1,0 0,1-1,0 1,0-1,0 1,1-1,0 1,0 0,1-5,54-127,118-108,-161 227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7:03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3500 332,'-11'-11,"-1"1,0 0,0 1,-1 1,0 0,0 0,-1 1,0 1,0 0,-1 1,1 1,-14-2,20 4,-1 1,1 0,0 1,-1 0,1 0,0 1,-1 0,1 0,0 1,0 0,0 1,0-1,0 2,0-1,1 1,-1 0,1 1,0-1,1 1,-1 1,1-1,0 1,0 1,1-1,-19 28,2 1,1 0,1 2,-10 29,9-20,2-9,2 0,2 1,1 0,2 1,2 1,1 0,2 0,2 1,2 0,2 27,1-60,2-1,-1 1,1-1,0 1,0-1,1 0,0 0,0 0,1 0,0 0,0-1,0 1,1-1,0 0,0-1,1 1,0-1,0 0,0-1,0 1,1-1,-1 0,1-1,0 1,0-2,1 1,-1-1,1 0,-1 0,2-1,24 3,1-2,0-2,0-1,-1-1,1-2,-1-1,0-2,0-1,0-2,-1-1,-1-2,9-5,-10 4</inkml:trace>
  <inkml:trace contextRef="#ctx0" brushRef="#br0" timeOffset="10263.464">9568 614,'-19'39,"-7"22,2 5,4-8</inkml:trace>
  <inkml:trace contextRef="#ctx0" brushRef="#br0" timeOffset="10520.544">9625 361,'0'9,"0"4</inkml:trace>
  <inkml:trace contextRef="#ctx0" brushRef="#br0" timeOffset="12214.271">11995 586,'-23'35,"3"2,0 1,3 0,1 1,2 1,-2 15,14-52,0 0,1 0,0 1,0-1,0 1,0 0,1-1,-1 1,1-1,0 1,0 0,0-1,0 1,1-1,0 1,-1 0,1-1,0 1,1-1,-1 0,1 1,-1-1,1 0,0 0,0 0,1 0,-1 0,1-1,-1 1,1-1,0 1,0-1,0 0,0 0,0 0,0-1,0 1,1-1,-1 0,1 0,-1 0,4 1,3-5,0 0,-1 0,0-1,0 0,0-1,0 0,0 0,-1-1,0 0,0 0,-1-1,0 0,0-1,0 1,-1-1,0 0,-1-1,0 1,0-1,-1 0,3-7,-1 6,-1 1,0-1,-1 0,0-1,-1 1,1-1,-2 1,0-1,0 0,-1 0,0 0,-1 0,0 0,-1 0,0 0,-1 0,0 0,-1 0,0 1,-1-1,0 1,0 0,-1 0,-1 1,1-1,-2 1,1 0,-1 1,0-1,-1 1,-1 0,5 4,0 0,0 0,-1 0,1 1,-1 0,0 0,0 0,0 0,0 1,-1 0,1 0,-1 1,1-1,-1 1,1 0,-1 0,0 1,0 0,1 0,-1 0,0 1,1 0,-4 1,25 1,17-14,-1-2,0-1,-1-1,27-19,1 1,121-73,-178 104,0 1,0-1,1 0,-1 1,0 0,1 0,-1-1,1 1,-1 1,1-1,-1 0,1 1,0-1,-1 1,1 0,0 0,-1 0,1 0,0 0,-1 0,1 1,0 0,-1-1,1 1,-1 0,1 0,-1 0,1 1,-1-1,0 1,0-1,1 1,6 13,0 0,-1 0,-1 1,-1 0,0 1,-1-1,-1 1,3 15,0-3,12 66,-4 1,-4 1,-5 0,-3 0,-5 0,-13 88,5-100,-4-1,-3 0,-4-1,-9 14,27-85,-1 1,-1-1,0 0,0 0,-1 0,-1-1,0 1,0-2,-1 1,-1-1,0 0,0-1,-1 0,0-1,-8 6,16-13,0 0,0 0,0 0,0-1,0 1,0-1,0 1,0-1,0 0,0 0,-1 0,1 0,0 0,0 0,0-1,0 1,0-1,0 1,0-1,0 0,0 0,0 0,0 0,0 0,1 0,-1 0,0-1,1 1,-1-1,1 1,0-1,-1 0,1 1,0-1,0 0,0 0,0 0,0 0,0-1,-17-82,22 40,3 0,1 1,2 0,2 1,2 0,2 1,2 1,1 0,3 1,1 1,1 2,15-17,-14 20,1 1,2 1,1 2,1 0,2 2,15-9,-23 19</inkml:trace>
  <inkml:trace contextRef="#ctx0" brushRef="#br0" timeOffset="10765.701">9992 841,'-4'6,"1"1,0 0,0 0,1 0,0 0,0 0,1 1,-1-1,2 1,-1-1,1 1,0-1,1 1,0-1,0 0,1 1,-1-1,3 5,0-9,1-2,-1 1,0-1,1 1,-1-1,1 0,-1-1,1 1,-1-1,1 0,0 0,-1 0,1-1,-1 1,1-1,-1 0,1-1,-1 1,1-1,-1 0,0 0,0 0,0 0,0-1,-1 0,1 1,0-2,10-5,1 0,-2-1,1-1,-1 0,-1-1,0 0,-1-1,0 0,-1-1,-1 0,0 0,7-16,-15 26,1 0,-1-1,0 1,0-1,0 1,-1-1,0 0,1 1,-2-1,1 1,0-1,-1 0,0 1,0-1,-1 1,1 0,-1-1,0 1,0 0,0 0,0 0,-1 0,0 0,0 1,0-1,0 1,0 0,-1 0,1 0,-1 0,0 1,0-1,0 1,0 0,0 0,-1 1,1-1,0 1,-1 0,1 0,-1 0,0 1,1 0,-1-1,1 2,-1-1,0 0,1 1,-2 0,-41 18,27-8</inkml:trace>
  <inkml:trace contextRef="#ctx0" brushRef="#br0" timeOffset="11085.2">10527 812,'20'-21,"65"-46,-82 67,-1 0,1 0,-1 0,0 0,1 1,-1-1,1 1,-1-1,0 1,1 0,-1 0,0 0,0 0,0 0,0 1,0-1,0 0,0 1,0 0,-1-1,1 1,0 0,-1 0,0 0,1 0,-1 0,0 0,0 1,19 19,-16-19,0 0,0 0,1-1,-1 1,1-1,-1 0,1-1,0 1,0-1,0 0,0 0,0 0,0-1,0 1,1-1,-1-1,0 1,0-1,0 0,0 0,0 0,0-1,0 1,1-2,112-68,-87 48,-24 21,-1-1,1-1,-1 1,0-1,0 0,-1 0,1-1,-1 0,0 0,0 0,0 0,-1-1,0 0,0 0,-1 0,1 0,-1 0,0-1,-1 0,0 1,0-1,0 0,-1 0,0 0,-1 0,1 0,-1-6,-6-4</inkml:trace>
  <inkml:trace contextRef="#ctx0" brushRef="#br0" timeOffset="9019.078">7113 614,'0'299,"1"-283,0 0,1 1,1-1,0 0,1 0,1 0,1-1,0 0,1 0,0 0,1-1,1 1,-8-14,-1 1,1-1,0 0,0 1,0-1,0 0,0 1,0-1,0 0,1 0,-1 0,0 0,0 0,1 0,-1 0,1-1,-1 1,1 0,-1-1,1 1,-1-1,1 0,0 1,-1-1,1 0,0 0,-1 0,1 0,-1 0,1-1,0 1,-1 0,1-1,-1 1,1-1,-1 1,1-1,-1 0,1 0,-1 0,0 0,1 0,-1 0,0 0,0 0,0 0,0-1,0 1,1-1,39-75,49-174,-53 186,-22 50</inkml:trace>
  <inkml:trace contextRef="#ctx0" brushRef="#br0" timeOffset="9680.542">8072 728,'-43'14,"2"2,0 2,0 2,2 2,1 1,1 2,-8 9,44-33,-11 5,1 1,0 1,1 0,0 0,0 1,1 1,0-1,0 2,1-1,1 1,0 0,0 0,-3 10,9-20,1 1,-1 0,1-1,0 1,0 0,-1 0,1 0,0-1,0 1,1 0,-1 0,0-1,1 1,-1 0,1 0,-1-1,1 1,0-1,-1 1,1 0,0-1,0 0,0 1,1-1,-1 1,0-1,0 0,1 0,-1 0,1 0,-1 0,1 0,-1 0,1 0,0-1,-1 1,1-1,0 1,-1-1,1 0,0 1,0-1,-1 0,1 0,1 0,83-8,-57-2,-1-1,0-2,-1-1,-1-1,0-1,-1-1,0-1,-2-2,0 0,3-6,48-38,-70 61,1-2,0 0,0 1,1-1,0 1,0 0,0 1,0-1,0 1,1 1,0-1,-1 1,1 0,0 1,0-1,3 1,-7 3,0 0,0 1,0-1,0 1,-1 0,1 0,-1 0,1 0,-1 0,0 0,0 1,-1-1,1 0,-1 1,0 0,1-1,-2 1,1 0,0 0,-1 0,1-1,-1 1,0 0,-1 0,1 0,-1-1,1 1,-2 3,2 3,-2 22,8 82,-5-111,-1 1,1-1,0 0,0 1,1-1,-1 0,1 0,-1 0,1 0,0 0,0 0,1-1,-1 1,0-1,1 1,-1-1,1 0,0 0,0 0,0 0,0-1,0 1,0-1,0 0,1 0,-1 0,0 0,1 0,1-1,9-1,0-1,0-1,-1 0,1-1,-1 0,0-1,0-1,-1 0,0-1,0 0,0-1,-1 0,0-1,-1 0,0 0,3-5,32-29,-2-2,-1-1,-3-3,-2-1,-2-2,-3-2,-2 0,-2-2,-3-1,-2-1,-3-2,3-22,22-134,-44 213,0 1,0-1,-1 1,1-1,-1 0,0 0,1 1,-1-1,-1 0,1 0,0 1,-1-1,1 0,-1 1,0-1,1 0,-1 1,-1-1,1 1,0 0,-1-1,1 1,-1 0,0 0,1 0,-1 0,0 0,0 0,-1 0,1 1,0-1,0 1,-1 0,1-1,-1 1,1 0,-1 1,0-1,1 0,-1 1,0-1,1 1,-1 0,0 0,0 0,1 0,-1 1,0-1,1 1,-2-1,-6 8,-1-1,2 2,-1-1,1 1,0 0,1 1,0 0,1 1,0-1,1 1,0 1,0-1,1 1,1 0,-1 3,-8 22,1 0,2 1,1 0,2 1,2 0,1 0,2 0,2 0,2 0,1 0,2 0,1 0,3-1,7 19,-6-28,2-1,2-1,0 0,2 0,1-2,1 0,0-1,5 2,-23-25,1 0,0 0,-1 0,1 0,0 1,0-1,-1 0,1-1,0 1,0 0,0 0,0 0,0 0,0-1,1 1,-1-1,0 1,0-1,0 1,1-1,-1 1,0-1,0 0,1 0,-1 0,0 0,1 0,-1 0,0 0,0 0,1 0,0-1,-4-8</inkml:trace>
  <inkml:trace contextRef="#ctx0" brushRef="#br0" timeOffset="9901.04">8354 501,'39'5,"36"2,10 4,1 0,-10-1,-8 1,-11 0,-6-2,-6 2,-6 3,-6 1,-2 1,-3-1,-6 1,-1-2,-5-3</inkml:trace>
  <inkml:trace contextRef="#ctx0" brushRef="#br0" timeOffset="3666.456">4121 755,'-12'2,"1"0,0 1,0 0,1 1,-1 0,1 0,0 1,0 1,0-1,0 2,1-1,0 1,1 1,0 0,0 0,0 0,1 1,0 0,1 1,0-1,1 1,0 0,0 1,1-1,0 1,1 0,0 0,1 0,0 0,1 0,0 1,1-1,0 0,1 1,0-1,1 0,0 0,1 0,2 6,-3-10,1-1,-1 0,1 0,0 0,1-1,0 1,0-1,0 0,0 0,1 0,0-1,0 1,0-1,0 0,1-1,0 1,-1-1,1 0,0-1,1 1,-1-1,0 0,1-1,-1 0,1 0,-1 0,1-1,0 0,-1 0,1 0,0-1,-1 0,1 0,-1-1,0 0,1 0,-1-1,0 1,0-1,0-1,-1 1,4-3,5-7,-1 0,0-1,-1-1,0 0,-2 0,1-1,-2-1,0 0,-1 0,-1 0,-1-1,0 0,-1-1,-1 1,-1-1,1-18,-3 30,-1-1,1 1,-2-1,1 0,-1 1,0 0,-1-1,1 1,-2 0,1 0,-1 0,0 0,0 0,-1 0,0 1,0 0,0 0,-1 0,0 0,0 1,-1-1,1 1,-1 1,0-1,-5-2,-11 1</inkml:trace>
  <inkml:trace contextRef="#ctx0" brushRef="#br0" timeOffset="4400.875">4685 671,'-217'429,"211"-402,20-35,65-126,81-126,-160 259,0-1,0 1,1-1,-1 1,0 0,1-1,-1 1,1 0,0 0,-1-1,1 1,0 0,0 0,0 0,0 0,0 0,0 0,0 0,0 0,0 0,0 1,0-1,1 0,-1 1,0-1,1 1,-1-1,0 1,1 0,-1-1,0 1,1 0,-1 0,1 0,-1 0,0 0,1 0,-1 1,1-1,-1 0,0 1,1-1,-1 1,0-1,0 1,1 0,-1 0,1 0,0 9,-1 1,1-1,-2 0,1 0,-2 1,1-1,-1 0,-1 0,0 1,-1-1,1-1,-2 2,-9 50,12-54,0 0,0 0,1-1,0 1,0 0,1 0,-1 0,1 0,1-1,0 1,0-1,0 1,0-1,1 1,0-1,1 0,-1 0,1-1,0 1,1-1,-1 0,1 0,0 0,0-1,3 2,-3-6,1 0,-1 0,1-1,-1 1,1-1,-1-1,1 1,-1-1,0 0,0 0,0-1,0 1,0-1,-1 0,1 0,-1-1,0 1,0-1,0 0,0 0,-1-1,0 1,0-1,0 1,0-1,1-3,1 1,11-15,-2-1,0-1,-2 0,0 0,-2-2,0 1,-2-1,-1-1,-1 1,-1-4,-10-32,-1 56</inkml:trace>
  <inkml:trace contextRef="#ctx0" brushRef="#br0" timeOffset="7899.318">5729 699,'0'-3,"0"1,0 0,-1 0,1-1,-1 1,1 0,-1 0,0 0,0-1,0 1,0 0,0 0,-1 1,1-1,0 0,-1 0,0 1,1-1,-1 0,0 1,0 0,0-1,0 1,0 0,0 0,0 0,0 0,0 1,0-1,-1 1,0-1,-78-6,70 7,2-1,1 1,0 0,0 1,0 0,0 0,0 0,0 1,0 1,1-1,-1 1,1 0,0 1,-1 0,1 0,1 0,-1 1,1 0,0 1,0-1,0 1,-3 5,9-7,0 0,0 0,1 0,-1 0,1 1,0-1,0 0,0 0,0 0,1-1,0 1,0 0,0-1,0 1,0-1,1 1,-1-1,1 0,0 0,0 0,0 0,1-1,-1 0,1 1,-1-1,1 0,0 0,0-1,3 2,12 9,60 60,-77-69,0 1,0-1,0 0,-1 1,1-1,-1 0,0 1,0 0,0-1,-1 1,1 0,-1-1,0 1,0 0,0-1,0 1,-1 0,1 0,-1-1,0 1,0-1,0 1,-1-1,1 1,-1-1,0 0,0 1,-8 9,0 0,0 0,-1-2,0 1,-1-1,0-1,-1 0,0-1,-1 0,0-1,0-1,-1 0,0-1,0 0,0-1,-16 2,-17-6,48-1,-1 0,0 0,0 0,1 0,-1 0,0 0,0 0,0 0,1 0,-1 0,0-1,0 1,1 0,-1 0,0-1,1 1,-1-1,0 1,1-1,-1 1,1-1,-1 1,1-1,-1 1,1-1,-1 1,1-1,-1 0,1 1,0-1,-1 0,1 0,0 1,0-1,-1 0,1 0,0 1,0-1,0 0,0 0,0 1,0-1,0 0,0 0,1 0,-1 1,0-1,0 0,1 1,-1-1,0 0,1 0,-1 1,0-1,1 1,-1-1,1 0,12-13,2-1</inkml:trace>
  <inkml:trace contextRef="#ctx0" brushRef="#br0" timeOffset="8600.467">5786 1038,'41'-7,"0"-2,-1-1,0-3,-1-1,0-2,-1-1,35-22,-60 32,0 1,-1-2,1 1,-1-2,-1 0,0 0,0-1,-1 0,0-1,0 0,-2 0,1-1,-1-1,-1 1,0-1,-1 0,-1-1,0 1,1-5,-7 14,1 0,-1 0,0 1,0-1,-1 0,1 1,-1-1,0 1,0-1,0 1,0 0,0 0,-1 0,0 0,1 0,-1 0,0 1,0-1,0 1,-1 0,1 0,-1 0,1 1,-1-1,1 1,-1 0,0 0,0 0,1 0,-1 1,0-1,0 1,0 0,0 0,0 1,0-1,1 1,-1 0,0 0,0 0,1 0,-1 1,0-1,1 1,0 0,-2 1,-19 8,1 0,0 2,1 1,1 0,0 2,0 0,2 2,0 0,1 1,1 0,1 2,1 0,-8 15,-10 67,33-100,0 0,0 0,0 0,0 1,0-1,1 0,0 0,-1 0,1 0,0 0,1 0,-1 0,0 0,1 0,-1 0,1-1,0 1,0-1,0 1,1-1,-1 0,0 0,1 0,-1 0,1 0,0 0,0-1,-1 1,1-1,0 0,0 0,1 0,18 3,1-1,-1-1,1-1,0 0,0-2,-1-1,1-1,-1-1,14-4,5-4,0-2,-1-2,0-1,-1-2,-1-2,-1-2,-1-1,-22 15,0 1,-1-2,0 0,-1 0,0-1,-1 0,0-1,0-1,-2 0,1 0,-2-1,0 0,0 0,-2-1,0 0,0 0,-1 0,-1-1,2-15,-6 28,0 0,0 0,-1 0,1 0,0 0,-1 0,0 0,0 0,0 0,0 0,0 0,-1 0,1 1,-1-1,0 0,1 1,-1 0,0-1,-1 1,1 0,0 0,-1 0,1 0,-1 1,1-1,-1 1,0-1,0 1,0 0,0 0,0 0,0 1,0-1,0 1,0-1,0 1,0 0,0 0,0 0,0 1,0-1,0 1,0 0,0 0,0 0,0 0,0 0,0 0,0 2,-5 1,0 0,0 0,1 1,0 1,0-1,1 1,-1 0,1 0,0 1,1 0,0 0,0 0,0 1,1 0,0 0,-2 6,6-11,-1 0,1 0,-1 1,1-1,0 0,1 0,-1 1,0-1,1 0,0 0,0 0,0 1,0-1,0 0,0-1,1 1,-1 0,1 0,0 0,0-1,0 1,0-1,1 0,-1 0,1 0,-1 0,1 0,2 1,88 37,-67-36,-14-3,0 0,-1 1,1 0,0 1,-1 0,0 1,0 0,0 1,0 0,-1 1,1 0,0 1,-9-4,1 0,-1 0,0 0,0 0,-1 0,1 0,-1 0,1 0,-1 1,0-1,0 0,0 1,-1-1,1 1,-1-1,0 1,0-1,0 1,-1-1,1 1,-1-1,1 1,-1-1,0 1,-1-1,1 0,-1 0,-1 3,-61 80,63-84,-1-2,1 1,0 0,0 0,0-1,0 1,0 0,0 0,0 0,0 0,1 1,-1-1,0 0,1 0,-1 0,0 1,1-1,0 0,-1 0,1 1,0-1,-1 0,1 1,0-1,0 1,0-1,0 0,1 1,-1-1,0 0,0 1,8 5</inkml:trace>
  <inkml:trace contextRef="#ctx0" brushRef="#br0" timeOffset="15221.174">13999 445,'-10'38,"-2"28,-1 6,4-3,2-9,2-10,3-8,1-7,1-5,0-2,-4-6,-2-3,-4-3,-1-5</inkml:trace>
  <inkml:trace contextRef="#ctx0" brushRef="#br0" timeOffset="15468.464">13716 388,'44'-4,"46"-3,15 1,-2 2,-14 0,-17 2,-16 1,-12 0,-14 1</inkml:trace>
  <inkml:trace contextRef="#ctx0" brushRef="#br0" timeOffset="15719.855">14478 586,'-16'31,"1"1,2 1,1 0,1 0,-3 26,12-56,1 0,0 0,0 1,0-1,0 0,1 1,-1-1,1 1,0-1,0 0,0 1,0-1,1 1,0-1,-1 0,1 1,0-1,1 0,-1 0,0 0,1 0,0 0,0 0,0 0,0 0,0-1,0 1,1-1,-1 1,1-1,0 0,-1 0,1-1,0 1,0 0,1-1,-1 0,0 1,0-1,1-1,-1 1,0 0,1-1,-1 0,4 0,11-4,0-1,0-1,-1-1,0 0,0-2,-1 0,0 0,0-2,-1 0,-1 0,4-5,-7 6,0 0,-1 0,-1-1,1 0,-2-1,0 1,0-2,-1 1,0-1,-2 0,1-1,-1 1,-1-1,-1 0,0 0,0-1,-1-4,-3 15,1 1,-1-1,0 0,0 1,0-1,-1 1,1-1,-1 1,0 0,1-1,-2 1,1 0,0 0,-1 1,1-1,-1 0,0 1,0-1,0 1,0 0,0 0,0 0,-1 1,1-1,-1 1,1 0,-1 0,1 0,-1 0,0 0,0 1,1 0,-1 0,0 0,0 0,1 0,-1 1,0 0,1 0,-1 0,-20 4</inkml:trace>
  <inkml:trace contextRef="#ctx0" brushRef="#br0" timeOffset="16038.975">15212 248,'-19'38,"-7"32,2 9,-1 1,5-9,5-12,11-10,5-10,2-5,7-5,0-2,5-6,-2-2,-7-3,-4-5</inkml:trace>
  <inkml:trace contextRef="#ctx0" brushRef="#br0" timeOffset="16201.394">15014 558,'53'0,"17"0</inkml:trace>
  <inkml:trace contextRef="#ctx0" brushRef="#br0" timeOffset="16752.824">15664 501,'-43'24,"0"1,2 2,1 1,-23 23,1 17,61-66,-1-1,1 1,0 0,0 0,0 0,0-1,1 1,-1 0,0 0,1 0,-1 0,1 0,0 1,0-1,-1 0,1 0,1 0,-1 0,0 0,1 0,-1 0,1 0,-1 0,1 0,0 0,0 0,0 0,0-1,0 1,0 0,0 0,1-1,-1 1,1-1,-1 1,1-1,-1 0,1 0,0 0,0 0,1 1,6 0,0 0,1 0,-1-1,1 0,-1 0,1-1,-1-1,1 1,-1-2,0 1,1-1,-1-1,0 0,0 0,4-2,157-94,-132 72,-37 26,0 0,-1-1,1 1,0 0,0 0,0 0,0 1,0-1,0 0,0 0,0 0,1 1,-1-1,0 1,0-1,1 1,-1-1,0 1,0 0,1-1,-1 1,0 0,1 0,-1 0,0 0,1 0,-1 1,0-1,1 0,-1 0,0 1,1-1,-1 1,0-1,0 1,0 0,0 0,1-1,-1 1,0 0,0 0,0 0,-1 0,1 0,0 0,0 0,0 0,-1 0,1 1,-1-1,1 0,-1 0,1 2,0 3,29 85,-29-88,1-1,-1 1,1-1,0 1,0-1,0 0,0 0,1 0,-1 0,0 0,1 0,-1-1,1 1,0-1,-1 0,1 0,0 0,0 0,0 0,0 0,0-1,0 0,0 1,0-1,0 0,0-1,0 1,0 0,0-1,1 0,16-6,0 0,-1-2,0-1,0 0,-1-1,0-1,-1-1,-1 0,0-1,0-1,10-14,45-37,-46 47,0-2,-2 0,0-2,-2-1,0 0,-2-2,0 0,-2-1,-1 0,-2-2,0 0,-2 0,0-5,-10 27,0 0,0 0,-1-1,0 1,0 0,-1-1,0 1,0-1,-1 1,0-1,0 1,-1 0,0 0,0 0,-1 0,1 0,-2 0,1 0,-1 1,0 0,-4-5,3 10,0 0,-1 1,1 0,-1 0,1 0,-1 1,1-1,0 1,-1 1,1-1,0 1,0 0,0 0,0 0,0 1,0-1,0 1,1 1,0-1,-1 0,1 1,1 0,-1 0,0 0,1 1,0-1,0 1,-13 14,1 0,1 0,1 2,0 0,2 0,0 1,2 0,0 1,1 0,2 0,0 1,2 0,0 0,2 0,1 0,0 1,3 9,0-17,1-1,1 0,0 1,1-2,1 1,1-1,0 0,1 0,0 0,1-1,1-1,0 0,1 0,1-1,0 0,0-1,1 0,0-1,1-1,11 6,-2-5</inkml:trace>
  <inkml:trace contextRef="#ctx0" brushRef="#br0" timeOffset="17305.49">15071 501,'34'0,"25"-4,7-3,-2 1,-7 2,-10 0,-6 2,-7 1,-9 0</inkml:trace>
  <inkml:trace contextRef="#ctx0" brushRef="#br0" timeOffset="19639.003">17075 1038,'11'-37,"1"2,2-1,1 2,2-1,1 2,2 1,1 0,5-3,109-103,-134 137,0-1,0 0,0 1,0 0,0-1,0 1,0-1,1 1,-1 0,0 0,1 0,-1 0,1 0,-1 0,1 0,-1 1,1-1,0 0,-1 1,1-1,0 1,0 0,-1-1,1 1,0 0,0 0,-1 0,1 1,0-1,0 0,-1 1,1-1,0 1,-1-1,1 1,0 0,-1-1,1 1,-1 0,1 0,-1 0,0 1,1-1,-1 0,0 0,0 1,0-1,0 1,0-1,0 1,1 4,-1 1,0 0,0 0,0-1,-1 1,0 0,-1 0,1-1,-1 1,-1 0,1 0,-2 2,-4 60,7-67,0-1,0 1,0-1,1 1,-1-1,0 1,1-1,-1 1,1-1,0 0,-1 1,1-1,0 0,0 0,0 1,0-1,0 0,0 0,0 0,0 0,0 0,1-1,-1 1,0 0,1 0,-1-1,0 1,1-1,-1 1,1-1,-1 0,1 0,-1 1,1-1,-1 0,1 0,-1 0,1-1,-1 1,1 0,-1-1,1 1,-1 0,0-1,1 0,-1 1,0-1,1 0,0 0,66-42,-47 26,247-173,-267 189,-1 0,1 1,-1-1,1 0,-1 0,1 1,-1-1,1 0,0 1,-1-1,1 0,0 1,0-1,-1 1,1-1,0 1,0 0,0-1,0 1,0 0,-1 0,1 0,0-1,0 1,0 0,0 0,0 0,0 0,0 0,0 1,0-1,-1 0,1 0,0 1,0-1,0 0,0 1,-1-1,1 1,0-1,0 1,-1-1,1 1,0 0,-1-1,1 1,0 0,-1-1,1 1,-1 0,1 0,-1 0,0 0,1-1,-1 1,0 0,0 0,0 0,1 0,-1 0,0 1,-52 149,52-149,-1 0,1 0,-1 1,1-1,-1 0,1 0,0 0,0 0,0 0,0 1,1-1,-1 0,1 0,-1 0,1 0,-1 0,1 0,0 0,0 0,0 0,0 0,1-1,-1 1,0 0,1-1,-1 1,1-1,0 1,-1-1,1 0,0 0,0 0,0 0,0 0,0 0,0 0,0-1,0 1,0 0,0-1,0 0,0 0,0 0,0 0,1 0,-1 0,0 0,2-1,19-2</inkml:trace>
  <inkml:trace contextRef="#ctx0" brushRef="#br0" timeOffset="19920.986">18006 784,'38'-7,"-1"-1,-1-2,0-2,0-1,-1-1,-1-2,0-2,-2-1,0-2,3-3,-33 23,0 0,0 1,0-1,0 0,0 0,-1 0,1 0,0-1,0 1,-1 0,1-1,-1 1,1-1,-1 0,0 1,0-1,1 0,-1 0,0 0,-1 0,1 0,0 0,-1 0,1 0,-1 0,1 0,-1 0,0 0,0 0,0 0,0-1,0 1,-1 0,1 0,0 0,-1 0,0 0,0 0,1 0,-1 0,0 0,0 0,-1 1,1-1,0 0,-1 1,1-1,-1 1,1-1,-1 1,0 0,0-1,-8 2,0 0,-1 1,1 0,0 1,0 0,0 1,0-1,0 2,1 0,-1 0,1 0,0 1,0 1,1 0,-1 0,1 0,1 1,-1 0,1 1,0 0,-3 5,-2-1,4-6,0 1,0 0,1 0,0 1,0 0,1 0,0 0,0 1,1 0,0 0,1 1,0-1,0 1,1 0,0 0,1 0,0 0,0 4,3-11,0 0,0 0,0 0,0 0,1 0,-1 0,1-1,0 1,-1 0,1-1,0 0,1 1,-1-1,0 0,1 0,-1 0,1 0,0 0,-1-1,1 1,0-1,0 0,0 0,0 0,0 0,0 0,0-1,2 1,92 0,-38-13,-34 5</inkml:trace>
  <inkml:trace contextRef="#ctx0" brushRef="#br0" timeOffset="20167.969">18852 558,'-30'18,"12"-8,-1 0,2 2,-1-1,2 2,-1 1,2 0,0 0,1 2,0 0,1 0,0 3,12-16,-1-1,1 0,0 1,0 0,0-1,0 1,0 0,1-1,-1 1,1 0,0 0,0 0,0-1,0 1,0 0,0 0,1 0,0-1,-1 1,1 0,0-1,0 1,0-1,1 1,-1-1,1 1,-1-1,1 0,0 0,0 0,0 0,0 0,0 0,0 0,1-1,-1 1,1-1,-1 0,1 1,-1-1,1 0,0 0,19 2,-1 0,1-2,-1 0,1-1,-1-2,1 0,-1-1,1-1,-1-1,-1-1,1-1,16-7,-6 1,-5 0</inkml:trace>
  <inkml:trace contextRef="#ctx0" brushRef="#br0" timeOffset="20570.478">19389 78,'-35'69,"4"1,2 1,3 2,3 6,14-52,2 1,1 0,2 0,0 0,2 1,1-1,2 1,1 9,-2-33,0 0,0 0,0 0,1 0,0-1,0 1,0 0,1 0,-1-1,1 1,0-1,0 0,1 1,-1-1,1 0,0 0,0 0,1-1,-1 1,1-1,-1 0,1 0,0 0,0 0,0-1,1 0,-1 0,1 0,-1 0,1 0,0-1,-1 0,1 0,0-1,0 1,0-1,0 0,0 0,-1 0,1-1,0 0,0 0,1 0,14-10,-1-1,0 0,0-1,-1-2,-1 1,0-2,-1 0,1-4,-11 15,3-5,-6 5,1 1,-1 0,1 0,0 0,0 1,0 0,0-1,0 1,1 1,0-1,-1 1,1-1,0 1,0 1,0-1,4 0,-6 3,-1 1,0-1,-1 0,1 1,0 0,0-1,-1 1,1 0,-1 0,1 0,-1 0,0 0,0 0,0 0,0 1,0-1,0 0,0 0,-1 1,0-1,1 1,-1-1,0 0,0 1,0-1,0 1,-1-1,1 0,0 1,-1-1,0 0,0 1,0-1,0 0,0 0,0 0,0 0,-2 1,-1 18,4-19,-1 1,1-1,0 0,0 0,0 0,0 0,1 0,-1 0,0 0,1 0,0 0,-1 0,1 0,0-1,0 1,0 0,0 0,0-1,0 1,1 0,-1-1,1 1,-1-1,1 0,-1 1,1-1,1 0,13 7</inkml:trace>
  <inkml:trace contextRef="#ctx0" brushRef="#br0" timeOffset="20921.792">20095 558,'-38'21,"1"2,1 2,1 1,2 2,0 1,-15 20,17 1,30-50,1 1,0 1,-1-1,1 0,0 0,-1 0,1 0,0 0,0 0,0 0,0 0,0 0,0 0,0 0,1 0,-1 1,0-1,0 0,1 0,-1 0,1 0,-1 0,1 0,-1-1,1 1,0 0,-1 0,1 0,0 0,0-1,0 1,0 0,-1-1,1 1,0-1,0 1,0-1,0 1,0-1,0 0,0 1,1-1,-1 0,0 0,0 0,0 0,1 0,8 0,1-1,0-1,0 0,-1 0,1-1,-1-1,0 1,0-2,0 1,-1-2,1 1,-1-1,0 0,-1-1,6-5,4-1,104-108,-96 100,-25 21,-1 0,1 0,-1 0,1 0,-1 0,1 0,-1 0,1 0,-1 0,1 0,-1 0,1 0,-1 0,1 0,-1 1,1-1,-1 0,0 0,1 0,-1 1,1-1,-1 0,0 1,1-1,-1 0,1 1,-1-1,0 0,0 1,1-1,-1 1,0-1,0 0,1 1,-1-1,0 1,0-1,0 1,0-1,0 1,0-1,0 1,0-1,0 1,0-1,0 1,0-1,0 1,0-1,0 1,0-1,-1 1,1-1,0 0,0 1,0-1,-1 1,1-1,-1 1,-5 71,9-51</inkml:trace>
  <inkml:trace contextRef="#ctx0" brushRef="#br0" timeOffset="21237.787">20292 784,'12'-18,"9"-19,2 1,2 1,1 1,1 2,16-13,-44 46,1 0,0 0,-1 0,1 0,0 0,0 0,0-1,0 1,0 0,0 0,0 0,0 0,0 0,1 0,-1 0,0 0,0 0,1 0,-1-1,1 1,-1 0,1 0,-1 0,1-1,-1 1,1 0,0-1,-1 1,1 0,0-1,0 1,-1-1,1 1,0-1,0 1,0-1,0 0,0 0,-1 1,1-1,0 0,0 0,0 0,0 0,0 0,0 0,0 0,0 0,0 0,0 0,0-1,0 1,-1 0,1-1,0 1,0-1,0 1,0-1,-1 1,1-1,0 0,-4 28,1-23,1 1,-1 0,1 0,0 0,0 0,0 0,1 0,0 0,0 0,0 1,0-1,1 0,0 0,0 0,0 0,1 0,-1-1,1 1,1 0,-1-1,1 1,-1-1,1 0,0 0,1 0,-1 0,1 0,-1-1,1 0,0 1,1-2,-1 1,2 1,3-4,1-1,-1 1,0-2,0 1,0-1,-1-1,1 1,0-2,-1 1,0-1,0 0,0-1,0 0,-1 0,1-1,-2 1,6-7,14-7,-8 7</inkml:trace>
  <inkml:trace contextRef="#ctx0" brushRef="#br0" timeOffset="21485.971">20941 699,'0'0</inkml:trace>
  <inkml:trace contextRef="#ctx0" brushRef="#br0" timeOffset="21656.489">20997 332,'0'0</inkml:trace>
  <inkml:trace contextRef="#ctx0" brushRef="#br0" timeOffset="21821.493">21450 445,'-39'19,"-17"21,1 8,9 1,18-8,14-6,13-9,13-4,8-6,6-5,3-6,2-2,0-3,-5-5,-7-2</inkml:trace>
  <inkml:trace contextRef="#ctx0" brushRef="#br0" timeOffset="22318.918">21844 474,'-19'13,"-1"1,2 0,0 2,1 0,1 1,0 1,-7 11,22-28,-1 0,1 0,0 1,0-1,0 0,0 0,0 1,0-1,1 1,-1-1,0 1,1-1,-1 1,1-1,0 1,-1-1,1 1,0 0,0-1,0 1,0-1,0 1,0 0,1-1,-1 1,0-1,1 1,-1-1,1 1,0-1,-1 1,1-1,0 1,0-1,0 0,0 0,0 1,0-1,0 0,1 0,-1 0,0 0,1 0,-1 0,0-1,1 1,-1 0,1-1,-1 1,1-1,-1 0,1 1,0-1,-1 0,1 0,0 0,-1 0,1 0,-1 0,18-1,0 0,0-1,0-1,0-1,-1-1,0 0,0-1,0-1,-1-1,0-1,0 0,-1-1,-1 0,1-2,8-8,-23 18,0 1,-1 0,1 0,0 0,0 0,0 0,0 0,0 0,0 0,0 1,0-1,0 0,0 1,1-1,-1 0,0 1,0 0,1-1,-1 1,0 0,1-1,-1 1,0 0,1 0,-1 0,0 0,0 0,1 1,-1-1,0 0,1 1,-1-1,0 1,0-1,1 1,-1-1,0 1,0 0,0 0,0-1,0 1,0 0,0 0,0 0,0 0,0 0,-1 0,1 1,8 37,-9-35,1 0,-1 1,1-1,0 0,0 0,0 0,0 0,1 0,0-1,-1 1,2 0,-1-1,0 1,1-1,-1 0,1 0,0 0,0 0,0 0,0-1,1 1,-1-1,3 1,9 2,0-2,1 0,-1-1,1 0,0-1,-1-1,1-1,0 0,-1-1,1 0,-1-2,0 0,0 0,0-1,0-1,8-5,5 0,-1-2,0-1,-1-1,0-1,-2-1,0-1,-1-2,0 0,-2-1,0-1,-2-1,7-11,-21 26,-1 1,0-1,0 0,0 0,-1-1,-1 1,1-1,-1 1,-1-1,0 0,0 0,-1 0,0 1,0-1,-1 0,0 0,0 0,-1 1,0-1,-1 1,0-1,-1 1,1 0,-1 0,-1 0,1 1,-2 0,1 0,-1 0,0 0,0 1,0 0,-1 0,0 1,0 0,-1 0,0 0,1 1,-1 1,-1-1,1 1,0 0,-1 1,-2 0,6 2,0 0,0 1,0-1,0 1,1 0,-1 1,0-1,1 1,-1 0,1 0,-1 1,1-1,0 1,0 0,0 0,0 0,1 0,-1 1,1 0,0-1,0 1,0 1,1-1,0 0,-1 0,1 1,1 0,-6 9,2 0,-1 1,2 0,0 0,1 0,1 1,0-1,1 1,3 6,1 0,1 0,1-1,1 1,1-1,0-1,2 1,0-1,2-1,0 0,1 0,0-1,2-1,0 0,1-1,1 0,0-1,4 0,29 24,3-3,1-3,1-1,2-3,1-2,1-3,28 6,-83-29,176 55,-135-44</inkml:trace>
  <inkml:trace contextRef="#ctx0" brushRef="#br0" timeOffset="23485.882">367 2562,'38'-12,"-1"-2,-1-2,0-1,-1-1,15-13,-22 15,-23 13,6-1,0-1,-1 0,1-1,-1 0,0-1,0 0,-1 0,0-1,-1-1,1 1,-1-1,-1 0,0-1,0 0,-1 0,-1-1,1 1,-1-1,-1 0,0-1,-1-1,-1 9,-1-1,-1 1,1-1,-1 1,1-1,-1 1,-1-1,1 1,0-1,-1 1,0-1,0 1,-1 0,1-1,-1 1,0 0,0 0,0 0,-1 0,1 0,-1 1,0-1,0 1,0 0,-1 0,1 0,-1 0,1 0,-1 1,0 0,0 0,0 0,-1 0,1 0,0 1,-1 0,1 0,0 0,-1 0,0 1,-6 3,0 1,0 0,0 1,1 0,-1 1,1 0,0 1,1 0,0 0,-4 5,2-4,-3 4,1 1,-1 0,2 0,0 2,1-1,0 2,1-1,1 1,1 1,0 0,1 0,0 0,2 1,0 0,1 2,3-15,0 0,1 0,0 0,0 0,0 0,1 0,-1 0,1 0,0 0,1 0,-1 0,1 0,0 0,0-1,1 1,0-1,-1 0,1 0,0 0,1 0,-1 0,1 0,0-1,0 0,0 0,0 0,0 0,1-1,-1 1,1-1,0 0,-1-1,1 1,5 0,12 4,0-2,0 0,1-1,-1-1,1-2,-1 0,8-2,-9-1,0 0,0-2,0-1,-1-1,0 0,14-9,29-9,-37 16</inkml:trace>
  <inkml:trace contextRef="#ctx0" brushRef="#br0" timeOffset="23885.623">988 2562,'311'-378,"-271"343,-39 36,0 0,0 0,0 0,-1 0,1 0,-1 1,1-1,-1 0,1 0,-1 1,1-1,-1 0,0 1,0-1,0 0,0 1,0-1,0 0,0 1,0-1,-1 0,1 1,0-1,-1 0,1 1,-1-1,1 0,-2 1,-12 41,10-38,1 1,0 0,0 0,0 0,1 0,0 0,0 0,0 1,1-1,0 1,1 0,-1-1,1 1,0-1,1 1,-1 0,1-1,1 1,-1-1,1 0,0 1,1-1,-1 0,1 0,1 0,-1-1,3 3,0-6,0 0,0-1,0 1,0-1,1-1,-1 1,0-1,1 0,-1-1,0 1,0-1,1-1,-1 1,0-1,0 0,0 0,0-1,-1 0,1 0,-1 0,0-1,1 1,-1-1,1-2,9-3,11-9,0 0,-2-2,-1-1,0 0,-1-2,-2-1,10-14,-17 21</inkml:trace>
  <inkml:trace contextRef="#ctx0" brushRef="#br0" timeOffset="24523.736">1835 2420,'39'-9,"0"-3,0-1,-1-2,-1-1,-1-2,0-2,-1-1,4-5,-32 20,0 0,0-1,0 1,-1-1,0-1,0 1,-1-1,0 0,0 0,-1 0,0-1,0 0,1-7,-3 12,-1 0,0 0,-1 0,1-1,-1 1,0 0,0 0,0 0,0 0,-1-1,1 1,-1 0,0 0,-1 0,1 0,-1 0,1 1,-1-1,0 0,-1 1,1-1,0 1,-1 0,0 0,0 0,0 0,0 0,0 1,-1-1,1 1,-3-1,1 1,-1-1,1 1,-1 0,0 0,0 1,0 0,0 0,0 0,0 1,0 0,0 0,0 1,0-1,0 1,0 1,0-1,0 1,0 0,1 0,-1 1,1-1,-1 1,1 0,0 1,0-1,-2 4,-6 3,1 1,-1 0,2 1,0 1,0 0,2 0,-1 1,2 1,-3 4,7-13,1 0,-1 1,1 0,0-1,1 1,0 0,0 1,0-1,1 0,0 0,0 1,1-1,0 0,0 1,1-1,0 0,0 1,1-1,0 0,0 0,0 0,1 0,0-1,1 1,0-1,0 1,0-1,0 0,1-1,0 1,0-1,1 0,-1 0,1-1,0 0,0 0,1 0,-1-1,1 0,0 0,3 1,7-2,1 0,-1-1,1 0,0-2,-1 0,1-1,0 0,-1-2,0 0,0-1,0-1,-1 0,0-1,0-1,0-1,-1 0,0-1,27-19,-2-3,-1-1,-1-2,-2-2,7-12,-32 39,0-2,0 1,-1-2,-1 1,0-1,-1-1,-1 1,0-1,0-1,-1 1,-1-1,-1 0,2-11,-5 25,-1 0,0 0,1 0,-1-1,0 1,0 0,1 0,-1 0,0 0,0-1,0 1,-1 0,1 0,0 0,0 0,-1 0,1-1,0 1,-1 0,0 0,1 0,-1 0,1 0,-1 0,0 0,0 1,1-1,-1 0,0 0,0 0,0 1,0-1,0 1,0-1,0 0,0 1,0 0,0-1,0 1,-1 0,1-1,0 1,0 0,0 0,0 0,-1 0,1 0,0 0,0 0,0 1,0-1,0 0,-1 1,1-1,-1 1,-8 6,-1 1,1 0,1 0,-1 1,1 1,1-1,0 1,0 1,1-1,1 1,-4 7,9-17,0 1,-1 0,1-1,0 1,0 0,0 0,0 0,0 0,1 0,-1 0,1 0,-1 1,1-1,0 0,-1 0,1 0,0 0,1 1,-1-1,0 0,1 0,-1 0,1 0,-1 0,1 0,0 0,0 0,0 0,0 0,0 0,1 0,-1-1,1 1,-1-1,1 1,-1-1,1 1,0-1,0 0,-1 0,1 0,0 0,0 0,0 0,0 0,0-1,1 1,91 15,30 13,-122-28,0 0,0 0,-1 0,1 0,0 0,-1 1,1-1,-1 1,1-1,-1 1,0-1,0 1,1 0,-1 0,0 0,-1 0,1 0,0 0,-1 0,1 0,-1 0,1 0,-1 0,0 0,0 0,0 0,0 0,0 0,0 0,-1 0,1 0,-1 0,1 0,-1 0,0 0,0 0,0 0,0 0,0 0,-1 0,-52 68,-13 2,66-59,5-4</inkml:trace>
  <inkml:trace contextRef="#ctx0" brushRef="#br0" timeOffset="25074.781">3246 2053,'-40'31,"2"1,1 1,1 3,2 0,-18 27,8 26,44-87,-1 0,1 1,-1-1,1 0,0 1,0-1,0 1,0-1,0 0,1 1,-1-1,1 0,0 1,-1-1,1 0,0 0,0 0,0 0,1 0,-1 0,0 0,1 0,-1 0,1 0,0-1,0 1,0-1,-1 1,1-1,0 0,1 0,-1 1,0-2,0 1,0 0,1 0,-1-1,0 1,1-1,8 1,0-1,0-1,0 0,0-1,-1 1,1-2,-1 0,1 0,-1-1,0 0,0-1,-1 0,1 0,-1-1,0 0,-1-1,0 0,0 0,0-1,-1 0,0-1,3-4,155-203,-164 215,-1 0,0 0,0 0,1 0,-1 0,0 0,1 0,-1 1,1-1,-1 0,1 0,-1 0,1 1,0-1,-1 0,1 1,0-1,0 0,-1 1,1-1,0 1,0-1,0 1,0 0,0-1,0 1,-1 0,1-1,0 1,0 0,0 0,0 0,0 0,0 0,0 0,0 0,0 1,0-1,0 0,0 0,0 1,0-1,0 0,0 1,-1-1,1 1,0 0,0-1,-1 1,1-1,0 1,0 0,-1 0,1-1,-1 1,1 0,-1 0,1 0,-1 0,6 155,-9-54,-5-1,-5 0,-4-1,-4-1,-4 0,-38 92,59-181,0-1,0 1,-1-1,0 0,0 0,-1-1,-1 0,1 0,-1 0,-7 5,13-12,0 0,0 0,0-1,0 1,0 0,0-1,0 0,0 1,-1-1,1 1,0-1,0 0,0 0,-1 0,1 0,0 0,0 0,-1 0,1 0,0 0,0 0,0-1,-1 1,1-1,0 1,0-1,0 1,0-1,0 1,0-1,0 0,0 0,0 1,0-1,0 0,1 0,-1 0,0 0,1 0,-1 0,0 0,1 0,-1-1,-17-50,14 11,2 1,2-1,2 0,1 1,2-1,2 1,1 0,3 1,1 0,3-4,-4 8,-3 7</inkml:trace>
  <inkml:trace contextRef="#ctx0" brushRef="#br0" timeOffset="25636.569">3669 2082,'-5'30,"0"-8,0 0,2 0,1 1,0-1,2 1,0-1,2 1,0-1,5 19,-6-38,0 0,1 0,-1 0,0 0,1 0,0 0,-1-1,1 1,0-1,1 1,-1-1,0 0,1 0,-1 0,1 0,-1 0,1 0,0-1,0 1,0-1,0 0,0 0,0 0,0 0,1-1,-1 1,0-1,0 0,0 0,1 0,-1 0,0 0,0-1,1 1,-1-1,0 0,0 0,0 0,0-1,0 1,0-1,-1 1,1-1,0 0,-1 0,29-21,-2-2,-1 0,-1-2,-1-1,-2-1,-1-1,-1-1,1-4,14-4,-36 38,0 0,0 1,-1-1,1 0,0 1,0-1,0 1,0-1,0 1,0 0,0-1,0 1,0 0,0 0,0 0,0 0,0-1,0 1,0 1,0-1,0 0,0 0,0 0,0 0,0 1,0-1,0 1,-1-1,1 0,0 1,0-1,0 1,0 0,0-1,-1 1,1 0,0 0,-1-1,1 1,-1 0,1 0,0 0,-1 0,0 0,1-1,-1 1,0 0,1 0,-1 1,19 127,-8-8,-6 1,-6 44,0-65,1-68,-1 0,-2 0,-1 0,-2-1,-1 0,-1 0,-2 0,-1-1,-2 0,10-25,-1 0,0 0,0-1,-1 1,1-1,-1 0,0 0,-1 0,1-1,-1 0,0 0,0 0,0-1,-1 0,1 0,-4 0,8-2,-1 0,0 0,0 0,0 0,0-1,0 0,0 0,0 0,0 0,-1 0,1 0,0-1,0 1,0-1,1 0,-1 0,0 0,0 0,0-1,1 1,-1-1,0 0,1 0,0 1,-1-2,1 1,0 0,0 0,0-1,0 1,1-1,-1 1,1-1,-1 0,1 0,0 1,-1-4,1-7,-1 1,1-1,1 0,0 1,1-1,1 1,0-1,0 1,1-1,1 1,0 0,0 0,2 1,-1 0,3-3,2-9,4-11,2 2,1-1,2 2,1 1,1 0,2 2,20-21,73-61,-102 97</inkml:trace>
  <inkml:trace contextRef="#ctx0" brushRef="#br0" timeOffset="27758.613">5221 1715,'-37'5,"23"-5,0 1,-1 0,1 1,0 0,0 1,0 1,0 1,1 0,-1 0,1 1,1 1,-1 0,1 1,0 0,1 1,-2 1,7 2,0 1,1-1,0 1,0 0,2 0,0 0,0 0,1 1,1-1,0 2,-1 0,-15 170,-46 222,49-370,11-31,1-1,-1 0,1 1,0 0,1-1,-1 1,1 0,0 0,1 0,-1 0,1 0,0 0,1 3,2-6,-1-1,1 0,0 0,0 0,0-1,0 1,0-1,1 1,-1-1,0 0,1 0,-1-1,1 1,-1-1,1 0,-1 1,1-2,-1 1,0 0,1-1,-1 1,1-1,-1 0,0 0,1 0,-1-1,3-1,1 1,162-34,-130 28,71-1,-86 13</inkml:trace>
  <inkml:trace contextRef="#ctx0" brushRef="#br0" timeOffset="28488.6">5673 2166,'-17'5,"0"1,0 1,1 0,0 1,1 0,0 2,0 0,1 0,0 1,1 1,0 0,1 1,0 1,1-1,1 2,-8 12,16-24,0 0,1-1,-1 1,1 0,-1 0,1 0,0 0,0 1,1-1,-1 0,0 0,1 1,0-1,0 0,0 0,0 1,0-1,1 0,0 0,-1 1,1-1,0 0,1 0,-1 0,0 0,1 0,0 0,0-1,0 1,0 0,0-1,0 0,0 1,1-1,0 0,-1 0,1 0,0-1,0 1,0-1,0 1,0-1,0 0,0 0,0 0,0-1,1 1,-1-1,0 0,1 0,-1 0,1 0,15-6,0 0,0-2,0 0,-1-1,-1-1,1 0,-2-2,1 0,-1 0,1-4,126-127,-99 104,-43 38,0 0,0 0,0 1,0-1,0 0,0 1,0-1,0 1,0-1,0 1,0 0,0 0,1-1,-1 1,0 0,0 0,0 0,1 0,-1 0,0 0,0 1,0-1,0 0,1 0,-1 1,0-1,0 1,0-1,0 1,0 0,0-1,0 1,0 0,0 0,-1-1,1 1,0 0,0 0,-1 0,1 0,0 0,-1 0,1 0,-1 0,1 2,2 10,0 0,0 1,-2-1,1 1,-2 0,0 0,-1-1,-1 8,1 14,-2 48,-4 0,-3 0,-3-1,-21 64,19-101,-1 0,-3-1,-1-1,-2 0,-2-2,-12 13,29-42,-1-1,-1-1,0 1,0-1,-1-1,0 0,-1 0,0-1,-11 7,21-15,0 1,0-1,0 1,0-1,0 1,0-1,0 0,0 1,0-1,0 0,0 0,0 0,0 0,0 0,0 0,0 0,0 0,0 0,0 0,0-1,0 1,0 0,0-1,0 1,0-1,0 1,0-1,0 1,0-1,0 0,1 0,-1 1,0-1,1 0,-1 0,0 0,1 0,-1 1,1-1,-1 0,1 0,-1 0,1 0,0 0,0 0,-1 0,1-1,2-51,62-106,-39 109,27-51,5 3,30-35,-41 52,-34 63</inkml:trace>
  <inkml:trace contextRef="#ctx0" brushRef="#br0" timeOffset="28937.803">6238 2195,'-11'119,"-24"118,34-237,1 0,0 0,0 0,-1 0,1 0,0 0,0 0,-1 0,1 0,0 0,0 0,-1 0,1 0,0 0,0 0,-1 0,1 0,0 0,4-32,9-11,1 1,3 0,1 2,2 0,2 1,17-22,-28 42,-7 11,0 1,1-1,0 1,0 1,0-1,1 1,0 0,0 0,0 0,1 1,0 0,5-3,5 2</inkml:trace>
  <inkml:trace contextRef="#ctx0" brushRef="#br0" timeOffset="29819.602">6773 2053,'-51'44,"3"2,1 2,2 2,2 2,-2 9,12 20,32-79,1 0,-1 0,1-1,-1 1,1 0,0 0,0 0,0 0,0-1,0 1,0 0,0 0,1 0,-1-1,1 1,-1 0,1 0,0-1,-1 1,1 0,0-1,0 1,0-1,1 1,-1-1,0 0,0 1,1-1,-1 0,1 0,-1 0,1 0,-1 0,1 0,0-1,-1 1,1 0,0-1,0 1,-1-1,1 0,0 0,0 1,1-1,5-2,-1 0,0 0,0 0,0 0,0-1,-1-1,1 1,-1-1,1 0,-1 0,-1-1,1 0,0 0,-1 0,0-1,-1 1,1-1,1-3,11-10,11-12,-2-1,0-1,-3-1,15-28,51-80,-89 143,0-1,0 1,0-1,0 1,1-1,-1 1,0-1,0 1,0-1,1 1,-1-1,0 0,1 1,-1-1,0 1,1-1,-1 0,0 1,1-1,-1 0,1 0,-1 1,1-1,-1 0,1 0,-1 0,1 0,-1 1,1-1,-1 0,1 0,-1 0,1 0,-1 0,1 0,-1 0,1 0,-1 0,1-1,-1 1,0 0,1 0,-1 0,1-1,-1 1,1 0,-1 0,1-1,-1 1,0 0,1-1,-1 1,0 0,1-1,-1 1,0-1,0 1,1 0,-1-1,0 1,0-1,0 1,1-1,-1 1,0-1,0 1,0-1,0 0,1 41,-15 43,9-67,2 1,0-1,1 1,0-1,2 1,0 0,1 0,0 3,0-12,0 1,0-1,1 1,0-1,0 1,1-1,0 0,1 0,-1 0,2-1,-1 0,1 1,0-1,0-1,1 1,0-1,0 0,1 0,-1-1,1 0,1 0,-5-5,1-1,-1 1,1-1,-1 0,1 0,-1 0,0-1,1 1,-1-1,0 0,0 0,0 0,0 0,-1-1,1 1,0-1,-1 1,0-1,0 0,0 0,0 0,0 0,0 0,-1-1,1 1,-1 0,0-1,0 1,-1-1,1 1,-1-1,1 0,-1 1,0-2,3-7,52-164,-8 68,-40 131,-7 46,-2-50,1-1,0 1,2 0,0 0,2-1,-1 1,2-1,1 0,0 0,1 0,7 12,-12-28,0 0,1 0,-1 0,0 0,1 0,0 0,-1-1,1 1,0-1,0 1,0-1,0 1,0-1,0 0,0 0,0 0,1 0,-1-1,0 1,1-1,-1 1,0-1,1 0,-1 0,1 0,-1 0,0 0,1 0,-1-1,0 1,1-1,-1 0,0 1,0-1,1 0,-1 0,0-1,0 1,0 0,0-1,-1 1,1-1,0 0,0 1,-1-1,1 0,-1 0,0-1,15-19,-1-1,-1-1,-2-1,0 0,-2 0,0-1,-1-2,42-101,-41 112</inkml:trace>
  <inkml:trace contextRef="#ctx0" brushRef="#br0" timeOffset="35975.668">9963 2336,'45'-8,"0"-3,-1-1,-1-2,0-2,-1-2,0-1,4-6,-37 21,0 0,0 0,-1-1,0-1,0 1,0-1,0 0,-1-1,0 0,-1 0,0 0,0-1,0 0,-1 0,0 0,0-1,-1 0,2-7,-5 14,-1 1,0-1,1 1,-1-1,0 1,0-1,0 0,0 1,0-1,-1 1,1-1,0 1,-1-1,1 1,-1-1,0 1,1-1,-1 1,0 0,0-1,0 1,0 0,0 0,0 0,0-1,0 1,0 0,-1 1,1-1,0 0,-1 0,1 0,0 1,-1-1,1 1,-1-1,1 1,-1 0,0-1,1 1,-1 0,1 0,-2 0,-63 22,61-18,5-3,-1-1,1 1,-1-1,1 1,-1 0,0-1,1 1,-1-1,0 0,1 1,-1-1,0 1,0-1,0 0,1 0,-1 1,0-1,0 0,0 0,1 0,-1 0,0 0,0 0,0 0,0 0,1-1,-1 1,0 0,0 0,0-1,1 1,-1 0,0-1,0 1,1-1,-1 1,0-1,1 1,-1-1,0 1,-2-2,-1 0,0 0,0 0,0 1,0 0,0 0,0 0,0 0,-1 0,1 1,0 0,0 0,-1 0,1 1,0-1,0 1,0 0,0 0,-1 0,1 1,1 0,-1-1,0 1,0 1,1-1,-1 0,1 1,0 0,0 0,-3 3,-77 106,79-106,0 0,1 0,0 1,0-1,1 1,0 0,0 0,1 0,-1-1,2 1,-1 0,1 1,0-1,0 0,1 0,0 0,0 0,0 0,1-1,0 1,1 0,-1-1,1 1,1-1,-1 0,1 0,0 0,0-1,1 1,0-1,0 0,3 2,1-1,1 0,0-1,0 0,0-1,1 0,-1 0,1-1,0-1,0 0,0 0,0-1,0 0,1-1,-1-1,0 1,0-2,0 0,0 0,3-2,5-3</inkml:trace>
  <inkml:trace contextRef="#ctx0" brushRef="#br0" timeOffset="31971.198">8213 1940,'78'-40,"-2"-3,62-48,-130 86,0 0,-1-1,1 0,-1-1,0 1,0-1,-1-1,0 1,0-1,-1 0,0-1,-1 1,1-1,-2 0,1 0,-1 0,-1 0,1-1,-2 1,1-4,-2 12,0-1,1 1,-1-1,0 1,0-1,-1 1,1-1,0 1,0-1,-1 1,1-1,-1 1,0-1,1 1,-1 0,0-1,0 1,0 0,1-1,-1 1,-1 0,1 0,0 0,0 0,0 0,-1 0,1 1,0-1,-1 0,1 0,0 1,-1-1,1 1,-1 0,1-1,-1 1,1 0,-1 0,1 0,-1 0,0 0,1 0,-1 0,1 0,-1 1,1-1,-1 1,1-1,0 1,-1 0,1-1,0 1,-1 0,1 0,0 0,0 0,-1 0,1 0,0 0,0 0,0 1,1-1,-2 1,-7 11,0 1,1 0,0 1,1 0,1 0,1 0,0 1,0 0,2 0,-2 12,4-21,-123 645,116-614,-2 0,-2-1,-2 0,-1-1,-1 0,-3-1,0-1,-2-1,-22 25,35-49,0 0,0-1,-1 0,0-1,-1 1,1-2,-1 0,-1 0,1 0,-1-2,0 1,0-1,0-1,-7 2,16-5,-1 0,1 0,-1 0,1 0,-1-1,1 1,0 0,-1-1,1 0,0 1,0-1,-1 0,1 0,0-1,0 1,0 0,0-1,0 1,0-1,1 1,-1-1,1 0,-1 0,1 0,-1 0,1 0,0 0,0 0,0 0,0-1,0 1,1 0,-1-1,1 1,-1 0,1-1,0 1,0-1,10-95,69-36,-46 89,-13 16,0 2,1 1,2 0,1 2,1 0,1 2,0 1,8-3,78-43,-87 58</inkml:trace>
  <inkml:trace contextRef="#ctx0" brushRef="#br0" timeOffset="32261.569">8805 2082,'-26'29,"0"1,2 1,1 1,2 1,1 1,2 1,1 1,-1 6,16-39,0 0,1 0,0 0,-1 0,1 0,1 1,-1-1,0 0,1 0,-1 1,1-1,0 0,0 1,0-1,1 0,-1 0,1 1,0-1,-1 0,2 0,-1 0,0 0,1 0,-1 0,1 0,0 0,0-1,0 1,0-1,0 1,1-1,-1 0,1 0,-1 0,1 0,0 0,0 0,0-1,0 0,0 1,0-1,0 0,0-1,1 1,-1-1,0 1,8-5,-1 1,0-2,0 1,-1-2,1 1,-1-1,0-1,-1 1,0-1,0-1,0 0,-1 0,0 0,-1-1,0 0,0 0,-1-1,0 1,0-1,-1 0,0-2,1 4,-1-1,0 1,-1-1,0 0,0 0,0 0,-2-1,1 1,-1-1,0 1,-1-1,0 1,0-1,-1 1,-1 0,1-1,-2 1,1 0,-1 0,-1 0,-2-6,-6 2</inkml:trace>
  <inkml:trace contextRef="#ctx0" brushRef="#br0" timeOffset="32509.582">8947 2420,'5'-19,"6"-16,6-7,0-1,3 2,-4 4,2 2,2 8,-2 3,0 2,-3-1,2 3,1 1,4 3,-3 5</inkml:trace>
  <inkml:trace contextRef="#ctx0" brushRef="#br0" timeOffset="35314.208">9652 2026,'-28'24,"-16"17,2 7,6 0,10-4,15-4,13-4,11-8,9-10,5-7,2-5,2-4,-5-3</inkml:trace>
  <inkml:trace contextRef="#ctx0" brushRef="#br0" timeOffset="37344.652">11967 2139,'-5'8,"-1"1,2 0,-1 1,1-1,1 1,0-1,0 1,1 0,0 0,1 0,0 1,1-1,0 3,0-9,0 0,1 0,-1 0,1 0,0 0,0 0,0 0,1 0,0 0,-1-1,1 1,1-1,-1 1,0-1,1 0,0 0,-1 0,1 0,1 0,-1 0,0-1,1 0,-1 0,1 0,-1 0,1 0,0-1,0 1,0-1,0 0,0-1,0 1,2 0,10-1,0 0,0 0,-1-2,1 0,0-1,-1 0,0-1,0-1,0 0,0-1,-1-1,0 0,0-1,-1-1,0 0,0-1,-1 0,0 0,-1-2,-1 1,8-12,-14 20,-1-1,0 0,0 0,0 0,0-1,-1 1,0-1,0 1,0-1,-1 0,1 0,-1 0,0 0,0 0,-1 0,0 0,0 0,0 0,0 0,-1 0,0 0,0 0,0 0,0 0,-1 1,0-1,0 0,0 1,-1-1,1 1,-1 0,0 0,-1 0,1 0,-1 1,1-1,-1 1,0 0,-3-2,-1 1,-1 0,1 1,-1 1,1-1,-1 2,0-1,1 1,-1 0,0 1,0 0,0 0,0 1,0 0,1 1,-1 0,0 0,1 1,-1 0,1 0,0 1,0 0,1 1,-1-1,1 1,0 1,-6 5,-12 10</inkml:trace>
  <inkml:trace contextRef="#ctx0" brushRef="#br0" timeOffset="37738.839">12475 2420,'306'-316,"-259"276,-45 41,-1 0,1 0,0 0,-1 0,1 0,-1 1,0-1,1 0,-1 1,0-1,0 1,0 0,0-1,0 1,0 0,0 0,0 0,-1-1,1 1,-1 0,0 0,1 0,-1 0,0 0,0 0,0 0,0 0,-1 0,1 0,0 0,-1 0,0 0,1-1,-1 1,1 3,-1 15,-1-16,1 1,0-1,0 1,1 0,-1 0,1-1,0 1,0 0,1 0,-1-1,1 1,0 0,0-1,1 1,0-1,-1 1,1-1,1 0,-1 0,0 0,1 0,0 0,0 0,0-1,1 0,-1 1,1-1,0 0,0-1,0 1,2 0,7-2,1 0,0-1,-1-1,1 0,-1-1,1-1,-1 0,0 0,0-2,0 1,0-2,-1 0,0 0,0-1,-1 0,0-1,0-1,-1 0,0 0,0-1,-1 0,0 0,2-6,-1 2</inkml:trace>
  <inkml:trace contextRef="#ctx0" brushRef="#br0" timeOffset="38013.913">13490 1546,'-120'608,"120"-605,-5 11,0 1,2-1,-1 1,2 0,0 1,1-1,1 0,0 0,1 0,0 0,2 4,-2-17,-1 0,1-1,0 1,-1 0,1 0,0 0,1-1,-1 1,0-1,0 1,1-1,-1 1,0-1,1 0,0 1,-1-1,1 0,0 0,-1 0,1-1,0 1,0 0,0-1,0 1,0-1,0 1,0-1,0 0,0 0,0 0,0 0,0 0,0 0,0-1,0 1,0-1,-1 1,2-1,69-36,-47 18</inkml:trace>
  <inkml:trace contextRef="#ctx0" brushRef="#br0" timeOffset="38460.429">13716 2110,'-5'16,"1"-8,1-1,-1 1,2 0,-1 0,1 0,0 1,1-1,0 1,0-1,1 1,0-1,0 1,1-1,0 0,1 1,0-1,0 0,2 2,-1-8,0 0,0 0,0 0,1 0,-1-1,1 0,-1 0,1 0,0 0,-1 0,1-1,0 1,0-1,-1 0,1 0,0-1,0 1,-1-1,1 0,0 0,-1 0,1 0,-1-1,1 1,-1-1,0 0,0 0,0 0,0 0,0-1,0 1,0-1,-1 0,1 1,-1-1,0-1,1 2,122-120,-124 121,0-1,0 1,0-1,0 1,0 0,1-1,-1 1,0 0,1 0,-1 0,1 0,-1 0,1 0,0 0,-1 1,1-1,0 0,-1 1,1 0,0-1,0 1,-1 0,1 0,0 0,0 0,0 0,-1 0,1 0,0 1,0-1,-1 1,1-1,0 1,-1 0,1 0,-1-1,1 1,-1 0,1 1,-1-1,1 0,-1 0,0 0,0 1,0-1,0 1,1 0,11 149,-1-56,-5 0,-4 0,-4 16,1-95,-1-1,0 1,0 0,-2 0,0-1,-1 1,-1-1,0 0,-1-1,0 1,-1-1,-1 0,0-1,-1 1,0-2,-1 1,-1-2,0 1,0-1,-1-1,-1 0,0-1,0 0,0-1,-2 0,13-7,0 0,0 0,0 0,0 0,-1-1,1 1,0-1,-1 1,1-1,0 0,-1 0,1 0,0 0,-1 0,1 0,0-1,-1 1,1-1,0 0,0 0,0 0,-1 0,1 0,0 0,0 0,1-1,-1 1,0-1,0 1,1-1,-1 0,0 1,1-1,0 0,-1 0,1 0,0 0,0-1,0 1,1 0,-1 0,0 0,1-2,1-103,10 63,3 0,1 1,2 1,15-26,-15 36</inkml:trace>
  <inkml:trace contextRef="#ctx0" brushRef="#br0" timeOffset="39096.704">14281 1348,'22'11,"0"-2,1 0,1-2,0 0,-1-2,2-1,-1 0,0-2,20-1,-38-2,-1 1,1 0,-1 0,1 0,-1 1,1-1,-1 1,1 1,-1-1,0 1,0 0,1 0,-1 0,-1 1,1-1,0 1,-1 1,1-1,-1 1,0-1,0 1,0 0,-1 1,1-1,-1 1,0-1,-1 1,1 0,-1 0,2 5,1 155,-8-100,1 343,-23-192,-6 31,31-244,1 0,-1 0,0 1,0-1,0 0,0 0,-1 0,1 0,-1 0,0 0,0 0,0 0,0 0,0 0,-1 0,0 0,1-1,-1 1,0-1,0 1,0-1,0 0,-1 0,1 0,-1 0,1 0,-1 0,0-1,0 1,1-1,-1 0,0 0,0 0,0 0,0 0,-1-1,1 1,0-1,0 0,0 0,0 0,-2-1,-168-29,149 28</inkml:trace>
  <inkml:trace contextRef="#ctx0" brushRef="#br0" timeOffset="40113.617">0 3465,'459'-27,"196"24,-369 5,1352-3,-234-45,1798-72,-247 18,-402 53,-255 19,-457 28,-1626 1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0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1,'0'7,"0"132,-6-1,-6 2,-66 339,-14-165,88-284,8-25</inkml:trace>
  <inkml:trace contextRef="#ctx0" brushRef="#br0" timeOffset="385.217">474 340,'-351'270,"346"-265,-54 56,58-60,-1 1,1 0,-1-1,1 1,0 0,0 0,0 0,0 0,0 0,1 0,-1 0,1 0,-1 0,1 0,0 1,-1-1,1 0,0 0,1 0,-1 0,0 1,1-1,-1 0,1 0,-1 0,1 0,0 0,0 0,0 0,0 0,0 0,1-1,-1 1,2 1,6 3,0-1,1-1,0 0,0 0,0-1,0 0,1 0,-1-1,1-1,5 1,-3 0,0-2,0 1,0 1,0 0,-1 1,1 0,-1 1,0 1,0 0,0 0,0 1,-1 1,0 0,0 0,-1 1,0 0,-1 1,1 0,-2 1,1 0,-1 0,-1 1,0 0,0 0,-1 0,-1 1,0 0,-1 0,0 1,1 5,4 90,-3-90</inkml:trace>
  <inkml:trace contextRef="#ctx0" brushRef="#br0" timeOffset="622.843">841 904,'-19'43,"-11"24,-6 6,4-6,7-8,13-10,13-14,7-12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8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0 148,'3'-6,"-1"0,1 0,1 1,-1-1,1 1,0 0,0 0,0 0,1 0,0 1,0 0,0 0,0 0,1 0,0 1,-1 0,1 0,0 1,1-1,19-8,0 1,1 1,0 1,1 1,-1 2,1 1,1 1,-1 1,0 1,1 2,9 2,-32-3,0 0,0 0,-1 1,1-1,0 2,-1-1,1 0,-1 1,1 0,-1 1,0-1,0 1,0 0,0 0,0 0,-1 1,1 0,-1 0,0 0,0 0,-1 1,1-1,-1 1,0 0,0 0,-1 0,1 0,-1 1,0-1,-1 1,1-1,-1 1,0 0,0-1,-1 1,0 0,0 4,-3 2,0 0,0-1,-1 1,-1-1,0 0,-1 0,0 0,0-1,-1 0,0 0,-7 6,-12 20,-23 60,48-93,0 0,0 1,0-1,1 1,0-1,0 1,0-1,0 1,0-1,1 1,-1-1,1 1,0-1,0 0,0 1,1-1,-1 0,1 0,0 0,0 0,0 0,0 0,0-1,0 1,1-1,0 1,-1-1,4 2,44 27,41 33,-89-61,1 0,-1 0,0 0,0 0,0 0,0 0,-1 0,0 1,1-1,-1 1,0-1,0 1,-1 0,1-1,-1 1,0 0,0-1,0 1,0 0,-1-1,0 1,1-1,-1 1,0 0,-1-1,1 0,-2 4,-4 2,0 1,0-1,-1 0,0 0,0-1,-1 0,0 0,-1-1,0-1,-3 2,7-3,-22 12,-1 0,0-2,-1-2,-1 0,0-2,-1-2,0 0,-11 0,-91 20,123-28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19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1,'43'92,"-18"-30,-3 2,-2 1,-4 0,-2 5,-2-19,-4-5,-1 0,-3 1,-2-1,-1 1,-5 34,2-57,-1 1,-1-1,0 0,-2 0,-1 0,-1-1,-1 0,-1-1,-1 0,-1 0,-8 9,-8 9,23-31,0 1,-1-2,-1 1,0-1,0 0,0 0,-1-1,0 0,0 0,-1-1,0 0,-8 1</inkml:trace>
  <inkml:trace contextRef="#ctx0" brushRef="#br0" timeOffset="2030.063">396 1045,'0'5,"0"6,0 6,0 5,0 4,0 2,0 1,0 0,0 0,0 1,0-1,0-1,0-9,0-8</inkml:trace>
  <inkml:trace contextRef="#ctx0" brushRef="#br0" timeOffset="5833.902">424 1045,'32'-33,"71"-1,-100 33,-1 1,1 0,-1 0,0 0,1 0,-1 0,1 1,-1-1,0 1,1-1,-1 1,0 0,0 0,0 0,1 0,-1 0,0 1,0-1,-1 1,1-1,0 1,0 0,-1-1,1 1,-1 0,1 0,-1 0,0 0,0 0,0 1,0-1,0 0,-1 0,1 1,-1-1,1 1,-1-1,0 0,0 1,0-1,0 1,0 1,-1-1,1 0,0 1,-1-1,0 0,0 0,0 1,0-1,0 0,-1 0,0 0,1-1,-1 1,0 0,0-1,0 1,-1-1,1 1,-1-1,1 0,-1 0,0 0,0-1,1 1,-1 0,-1-1,1 0,0 0,0 0,0 0,-3 0,-45 28,52-27,0 0,0 0,0 0,0-1,0 1,0 0,1-1,-1 0,1 1,-1-1,1 0,0 1,-1-1,1 0,0 0,0 0,0-1,0 1,-1 0,1-1,0 1,0-1,2 1,-1-1,1 0,-1 1,0 0,1 0,-1 0,0 0,0 0,0 1,0 0,0-1,0 1,0 0,-1 0,1 0,-1 1,1-1,-1 1,0-1,0 1,0 0,0 0,0 0,-1 0,0 0,1 0,-1 0,0 1,0-1,-1 0,1 1,-1-1,1 0,-1 1,0-1,-1 1,1-1,0 0,-1 1,0-1,0 0,0 0,0 1,0-1,-1 0,-5 4,0 0,0-1,-1 0,0 0,0-1,0 0,-1 0,1-1,-1 0,0-1,-1 0,1 0,0-1,-8 1,-42-9,53-1</inkml:trace>
  <inkml:trace contextRef="#ctx0" brushRef="#br0" timeOffset="6449.214">790 1186,'-8'5,"0"0,0 1,0 0,0 1,1-1,0 1,1 1,-1-1,2 1,-1 1,1-1,0 1,0-1,1 1,0 3,4-10,0 0,0 1,0-1,1 0,-1 0,1 1,-1-1,1 0,0 0,0 0,0 0,0 0,0 0,1 0,-1 0,0-1,1 1,0 0,-1-1,1 1,0-1,0 0,-1 1,1-1,0 0,0 0,0 0,1-1,-1 1,0 0,0-1,0 1,1-1,-1 0,0 0,0 0,1 0,-1 0,0 0,0-1,1 1,-1-1,0 1,0-1,0 0,0 0,0 0,0 0,0 0,0 0,0-1,14-5,-1 1,-1-2,0 0,0-1,0 0,-1-1,0 0,-1-1,-1-1,1 0,6-10,-16 19,0 1,0 0,-1-1,1 1,-1-1,1 1,-1-1,0 0,0 0,0 0,0 1,-1-1,1 0,-1 0,1 0,-1 0,0 0,0 0,-1 0,1 0,-1 0,1 0,-1 0,0 0,0 1,0-1,0 0,-1 1,1-1,-1 0,0 1,1 0,-1-1,0 1,-1 0,1 0,0 0,0 0,-1 1,1-1,-1 1,0-1,1 1,-2 0,-11-1</inkml:trace>
  <inkml:trace contextRef="#ctx0" brushRef="#br0" timeOffset="7049.456">1101 847,'0'285,"0"-281,-1-3,1 0,-1 1,1-1,-1 0,1 1,0-1,0 1,0-1,-1 1,1-1,1 0,-1 1,0-1,0 1,0-1,1 0,-1 1,1-1,-1 1,1-1,0 0,-1 0,1 1,0-1,0 0,0 0,0 0,0 0,0 0,0 0,0 0,0 0,0 0,1-1,-1 1,0 0,0-1,1 1,-1-1,1 0,-1 1,0-1,1 0,-1 0,1 0,-1 0,1 0,0 0,62-22,-58 18,0 1,1 0,-1 0,1 1,0 0,0 0,0 1,0 0,0 0,0 0,0 1,0 0,0 0,0 1,0 0,0 0,-5 0,0-1,0 1,-1-1,1 1,0 0,-1-1,1 1,-1 0,1 0,-1 0,1 1,-1-1,0 0,1 0,-1 1,0-1,0 1,0-1,0 1,0-1,-1 1,1 0,0-1,-1 1,1 0,-1 0,1-1,-1 1,0 0,0 0,0 0,0 0,0-1,0 1,-1 0,1 0,-1-1,1 1,-1 0,1 0,-1 0,-44 63,36-58,0 0,-1 0,1-1,-1 0,0-1,0 0,-1-1,0 0,0 0,0-1,0-1,0 0,0 0,-1-1,1-1,-1 0,-8-1,17 1,1 0,-1-1,1 1,-1-1,1 0,-1 1,1-1,-1 0,1-1,-1 1,1 0,0-1,0 1,0-1,0 1,0-1,0 0,0 0,1 0,-1 0,0 0,1-1,0 1,-1-1,-5-15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0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0,'-9'39,"-4"21,1 7,3-5,2-7,2-8,3-13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0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1 773,'24'-6,"1"0,0 2,1 1,-1 1,0 1,1 1,-1 2,1 0,13 4,-9 0,1-2,0-1,0-1,-1-1,1-2,0-1,0-2,-1-1,1-1,-2-2,20-7,-45 13,-1 0,1 0,0 0,-1 0,0 0,1-1,-1 0,0 0,-1 0,1 0,0 0,-1 0,0-1,1 1,-1-1,1-3,4-13</inkml:trace>
  <inkml:trace contextRef="#ctx0" brushRef="#br0" timeOffset="237.837">509 350,'-15'43,"-8"29,-2 7,0-1,3-8,6-7,5-9,0-4,2-6,3-6,2-4,1-3,2-3,1 0,0-1,1-5</inkml:trace>
  <inkml:trace contextRef="#ctx0" brushRef="#br0" timeOffset="871.373">1215 39,'-43'72,"4"2,3 1,-16 52,44-107,8-19,-20 40,2 1,2 1,2 1,2 0,1 1,3 0,2 0,1 1,2 40,5-78,-1 0,1 1,0-1,1 0,-1-1,2 1,-1 0,1-1,0 0,1 0,-1 0,1 0,1-1,-1 0,1 0,0 0,1-1,-1 0,1 0,0-1,1 0,-1 0,0 0,1-1,0 0,0-1,0 1,0-2,0 1,1-1,-1 0,0-1,1 0,1-1,10-3,0-1,0-1,0-1,-1-1,0 0,-1-2,0 0,0-1,-1-1,-1 0,0-1,-1-1,0-1,-1 0,0-1,2-5,-15 20,50-56,-2-1,-3-3,17-34,-35 46,-2-1,-3-2,-2 0,-2-1,-2-1,-3 0,2-26,-14 69,0 3,0 0,0 0,-1 0,0 0,0 0,-1 0,0 0,0 0,-1 0,0 0,-1 0,0 0,0 0,0 1,-3-7,2 13,1-1,-1 1,0 0,1 0,-1 0,0 0,0 0,1 1,-1-1,0 1,0 0,0 0,0 0,1 0,-1 0,0 1,0-1,0 1,0 0,1 0,-1 0,0 0,1 0,-1 1,1-1,0 1,-1-1,1 1,0 0,0 0,0 0,0 0,0 0,0 1,1-1,-1 1,0 1,-26 33,2 1,1 2,2 1,2 0,2 2,-14 44,7-17,4 2,2 1,4 0,3 1,0 29,12-89,-2 1,0 0,1 1,1-1,0 0,1 1,1-1,0 1,1-1,1 1,1-1,0 0,0-1,2 1,0-1,0 0,1 0,6 7,0-9</inkml:trace>
  <inkml:trace contextRef="#ctx0" brushRef="#br0" timeOffset="3591.274">1949 971,'-7'-2,"1"0,0 0,0 1,-1-1,1 2,-1-1,0 0,1 1,-1 1,1-1,-1 1,1 0,-1 0,1 1,0 0,-1 0,1 0,0 1,0 0,1 0,-1 0,1 1,-1 0,1 0,0 1,1-1,-1 1,1 0,0 0,-3 5,-2 3,1 0,1 1,0 1,1-1,0 1,1 0,-2 13,6-27,0 1,1 0,-1-1,1 1,0 0,-1-1,1 1,0 0,0 0,0-1,0 1,0 0,1 0,-1-1,0 1,1 0,-1-1,1 1,0 0,0-1,-1 1,1-1,0 1,0-1,0 0,1 1,-1-1,0 0,0 0,1 0,-1 0,1 0,-1 0,1 0,-1 0,1-1,-1 1,1 0,1-1,69-10,-49-3,0 0,-1-2,-1 0,0-2,-1 0,-1-1,0-1,11-17,44-43,-74 78,1 0,-1 1,0-1,0 0,1 0,-1 1,1-1,-1 0,0 1,1-1,-1 1,1-1,0 0,-1 1,1-1,-1 1,1-1,0 1,0 0,-1-1,1 1,0 0,-1-1,1 1,0 0,0 0,0 0,-1 0,1 0,0 0,0 0,0 0,-1 0,1 0,0 0,0 0,0 0,-1 1,1-1,0 0,-1 1,1-1,0 0,0 1,-1-1,1 1,-1-1,1 1,0 0,-1-1,1 1,-1-1,0 1,1 0,-1-1,1 1,-1 0,0 0,1-1,-1 1,0 0,0 0,0 0,0-1,0 1,-1 56,-27 183,29-184,1-33,0 0,-2 0,0-1,-2 1,0 0,-2-1,0 1,-2-1,0 0,-2-1,0 1,-1-2,-8 13,13-27,0-1,-1 0,1-1,-1 1,0-1,-1 0,1 0,-1 0,1-1,-1 0,0 0,-6 2,10-4,0-1,1 1,-1-1,0 1,0-1,0 0,0 0,0 0,0 0,0 0,0 0,0-1,0 1,0 0,0-1,1 0,-1 1,0-1,0 0,0 0,1 0,-1 0,1 0,-1 0,1-1,-1 1,1 0,0-1,-1 1,1-1,0 0,0 1,0-1,0 0,0 0,1 1,-1-1,1 0,-1 0,1 0,-1 0,1 0,0-1,-1-10,1-1,1 1,0-1,1 1,0 0,1 0,0 0,1 0,1 0,0 1,5-9,9-28,6-13,-12 40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08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87,'5'-4,"1"1,0-1,0 1,1 0,-1 1,0 0,1 0,0 0,-1 1,1-1,0 2,0-1,-1 1,1 0,3 1,21-3,149-25,70-3,-177 31,-62-1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08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80,'43'0,"39"-5,14-1,1 0,-7-4,-13 0,-11 2,-12 1,-9 3,-9 2,-5 1,-3-4,-2-1,0 1,-4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10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0 256,'58'-5,"28"-1,5-1,-9 2,-13 2,-14 1,-11 0,-9 2,-4 0,-9 0</inkml:trace>
  <inkml:trace contextRef="#ctx0" brushRef="#br0" timeOffset="186.563">254 2,'0'0</inkml:trace>
  <inkml:trace contextRef="#ctx0" brushRef="#br0" timeOffset="416.57">254 2,'11'-2,"4"16,-12 229,-2-18,9-179,-4-28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0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1,'-23'82,"3"1,5 1,3 1,3 0,4 6,4 528,-5-553,7-72</inkml:trace>
  <inkml:trace contextRef="#ctx0" brushRef="#br0" timeOffset="356.7">514 198,'-400'399,"379"-378,11-12,1-1,0 1,0 0,1 1,0 0,1 1,0-1,1 1,0 1,1-1,-3 7,8-16,0 1,-1-1,1 0,0 0,0 1,1-1,-1 0,0 0,1 0,-1 1,1-1,0 0,-1 0,1 0,0 0,1 0,-1 0,0 0,0 0,1-1,-1 1,1 0,0-1,-1 1,1-1,0 0,0 1,0-1,0 0,0 0,0 0,0-1,2 2,75 13,-15-13,-50-4,0 0,0 1,0 1,0 1,0 0,0 0,-1 2,1 0,0 0,-1 1,0 1,1 0,-2 1,1 0,-1 1,0 0,0 1,-1 1,0-1,-1 2,3 3,15 53,-21-50</inkml:trace>
  <inkml:trace contextRef="#ctx0" brushRef="#br0" timeOffset="741.113">656 876,'204'-16,"-202"15,1 1,0 0,0 0,0 0,-1 0,1 0,0 1,0-1,0 1,-1 0,1 0,0 0,-1 0,1 0,-1 1,1-1,-1 1,0-1,0 1,0 0,1 0,-2 0,1 0,0 0,0 0,-1 1,1-1,-1 1,0-1,1 1,-1-1,-1 1,1 0,0 0,-1-1,1 1,-1 0,0 0,0 0,0 1,-3 6,0 0,-1 0,0 0,-1 0,0-1,-1 0,1 0,-2 0,1-1,-1 0,-3 3,-40 56,50-65,-1-1,0 0,0 0,1 1,-1-1,1 0,-1 1,1-1,0 0,-1 1,1-1,0 1,0-1,0 1,0-1,0 0,1 1,-1-1,0 1,0-1,1 0,-1 1,1-1,0 0,-1 1,1-1,0 0,0 0,-1 0,1 0,0 0,0 0,0 0,0 0,1 0,-1 0,0 0,0-1,1 1,-1 0,0-1,1 1,-1-1,0 1,1-1,-1 0,0 0,1 0,-1 0,1 0,-1 0,1 0,79-3,38-43,-94 32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11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167 166,'-27'48,"2"1,2 2,3 0,1 1,4 1,-6 30,16-57,0 0,2 0,0 1,2-1,1 1,2 3,-2-20,1-1,1 1,-1-1,2 1,-1-1,1 0,1 0,0 0,0-1,0 1,1-1,0 0,1 0,0-1,0 0,1 0,0 0,5 3,-6-6,0 0,0-1,1 0,0 0,-1 0,1-1,0 0,1 0,-1-1,0 0,0 0,0-1,1 0,-1 0,0-1,0 0,1 0,-1 0,0-1,0 0,0-1,-1 0,3-1,15-7,-2-1,1-1,-1-1,-1-1,18-17,6-8,-1-2,-2-3,-2 0,-3-3,-1-1,-3-2,-2-1,-2-1,0-6,-15 27,-1 0,-2-2,-1 1,-2-1,-1-1,-2 0,-14-37,9 70,-1 1,1-1,-1 1,1 0,-1-1,0 1,1 0,-1 0,0-1,0 1,0 0,0 0,0 0,0 0,0 0,-1 0,1 1,0-1,0 0,-1 0,1 1,0-1,-1 1,1-1,-1 1,1 0,-1 0,1-1,0 1,-1 0,1 0,-1 1,1-1,-1 0,1 0,-1 1,1-1,0 0,-1 1,1 0,-1-1,1 1,0 0,0 0,0-1,-1 2,-9 8,0 0,1 0,0 1,1 1,0 0,1 0,0 0,1 1,0 0,1 1,1 0,-3 10,2-10,-14 35,3 1,1 1,3 1,2 0,3 0,2 1,0 36,6-72,1 0,0 0,1 0,1-1,1 1,0 0,1-1,1 0,0 0,1-1,1 0,1 0,2 3,40 13,-31-27</inkml:trace>
  <inkml:trace contextRef="#ctx0" brushRef="#br0" timeOffset="1280.266">1182 759,'-4'-4,"-1"0,0 1,0-1,0 1,-1 0,1 0,-1 1,0-1,1 1,-1 1,0-1,0 1,0 0,0 0,-1 1,1 0,0 0,0 0,0 1,0-1,0 2,0-1,0 1,0 0,0 0,1 0,-1 1,1 0,0 0,-1 0,1 1,1 0,-1 0,0 0,1 1,-2 2,0 1,0-1,1 1,0 0,1 1,0-1,0 1,1 0,0 0,0 0,1 0,1 0,-1 0,1 1,1-1,0 1,0-1,1 0,0 1,1-1,-1-6,0-1,0 0,1 0,-1 1,1-1,-1 0,1 0,0 0,0-1,0 1,0 0,0-1,0 1,0-1,0 0,1 0,-1 0,0 0,1 0,-1 0,1-1,-1 1,1-1,0 1,-1-1,1 0,-1 0,1 0,0-1,-1 1,1-1,-1 1,1-1,1-1,83-37,-55 15,0-2,-2-1,0-1,-2-2,16-22,-16 19,2-13,-25 70,-30 127,-9 60,5 34,29-228,-1 0,-1 0,0 1,-2-1,0 0,0-1,-2 1,0-1,-5 8,11-23,-1 1,0-1,1 0,-1 1,0-1,0 0,0 0,0 0,0 0,0 0,0 0,-1 0,1 0,0 0,0-1,-1 1,1 0,0-1,-1 1,1-1,-1 1,1-1,-1 0,1 0,-1 0,1 1,-1-1,1-1,-1 1,1 0,-1 0,1-1,-1 1,1 0,0-1,-1 0,1 1,0-1,-1 0,1 1,0-1,0 0,0 0,-1-1,-39-56,36 36</inkml:trace>
  <inkml:trace contextRef="#ctx0" brushRef="#br0" timeOffset="2198.472">1606 844,'9'-9,"1"0,0 1,1 0,-1 1,2 0,-1 1,1 0,0 1,0 0,0 1,1 1,-1 0,1 0,0 1,0 1,0 0,0 1,1 0,-13 0,0-1,1 1,-1 0,0 0,0 0,1 0,-1 0,0 0,1 0,-1 0,0 0,0 0,1 1,-1-1,0 1,0-1,0 1,1-1,-1 1,0 0,0-1,0 1,0 0,0 0,0 0,-1 0,1 0,0 0,0 0,0 0,-1 0,1 0,-1 0,1 0,-1 1,1-1,-1 0,0 0,0 0,1 1,-1-1,0 0,0 1,0-1,0 0,-1 0,1 1,0-1,0 0,-1 0,0 2,-123 173,123-175,0 1,0-1,0 0,0 0,1 1,-1-1,0 1,1-1,-1 1,0-1,1 1,0-1,-1 1,1-1,0 1,0-1,0 1,0 0,0-1,0 1,0-1,1 1,-1-1,1 1,-1-1,1 1,-1-1,1 1,0-1,0 1,0-1,0 0,0 0,0 1,0-1,0 0,0 0,0 0,1 0,-1 0,0-1,1 1,0 0,69 7,-43-13,-1-1,-1-1,1-2,-1 0,0-2,10-7,-20 10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4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499 45,'-10'-6,"-1"0,0 0,0 1,-1 1,1 0,-1 0,0 1,0 1,0 0,0 1,0 0,-1 0,1 1,0 1,0 0,0 1,0 1,0-1,0 2,0 0,1 0,-5 3,-3 4,1 0,1 2,0 0,1 1,0 0,1 1,1 1,-9 12,21-25,0 0,0 0,1 0,0 0,-1 1,1-1,0 0,0 0,1 1,-1-1,1 1,0-1,-1 1,2-1,-1 0,0 1,1-1,-1 1,1-1,0 0,0 1,0-1,1 0,-1 0,1 0,0 0,0 0,0 0,0-1,0 1,1-1,-1 1,1-1,-1 0,2 1,113 60,-110-60,4 1,90 50,-98-52,-1 0,0 0,1 0,-1 0,0 1,0-1,0 0,-1 1,1 0,0-1,-1 1,0 0,0 0,0 0,0 0,0 0,0 0,-1 0,1 0,-1 0,0 0,0 0,0 0,-1 0,1 0,-1 0,1 0,-1 0,0 0,0 0,-1 0,1 0,0-1,-2 2,-7 10,-2 0,0 0,-1-2,0 0,-1 0,0-1,0-1,-2 0,1-1,-1-1,0 0,-1-1,-13 4,-103 11,171-46,-15 12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28 117,'-5'8,"1"0,1 1,0 0,0 0,0 0,1 0,0 1,1-1,0 0,1 1,0-1,0 1,1-1,0 1,1-1,0 0,0 0,1 0,0 0,1 0,0-1,0 1,1-1,0 0,0 0,5 4,-6-10,0 0,0 0,0 0,0 0,0-1,1 1,-1-1,0 0,1-1,-1 1,1-1,-1 0,1 0,-1 0,1-1,-1 1,1-1,-1 0,0-1,1 1,-1-1,0 0,0 0,0 0,0 0,0-1,1 0,6-5,-1 0,0 0,0-1,-1-1,0 1,0-1,-1-1,5-9,-8 15,0-1,-1 1,0-1,-1 0,1 0,-1 0,0-1,0 1,-1-1,0 1,0-1,-1 0,0 0,0 0,0 0,-1 0,0 0,0 0,-1 0,0 0,0 0,-1 1,0-1,0 0,0 1,-1-1,0 1,0 0,-1 0,-3-5,0 5,-1 0,1 1,-1-1,0 1,-1 1,1 0,-1 0,0 1,0 0,0 0,0 1,-1 0,1 1,0 0,-1 0,1 1,-1 0,1 1,-1 0,-3 1,-12 5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5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806 73,'-24'-12,"0"1,0 1,-1 1,0 1,0 1,-1 2,0 0,0 2,-1 1,1 1,0 1,-1 2,-21 3,38-3,1 1,0 0,-1 1,1 0,1 0,-1 1,0 0,1 1,0-1,1 2,-1-1,1 1,0 0,1 0,-1 1,2 0,-1 0,1 1,0-1,1 1,0 0,-1 4,-7 23,2 1,1 1,2 0,2 0,1 7,-4 21,-7 29,-4-1,-4-2,-4 0,-23 50,-18 40,67-181,0 0,1 0,-1 0,1 0,0 1,-1-1,1 0,0 1,-1-1,1 0,0 0,0 1,0-1,0 0,1 1,-1-1,0 0,0 0,1 1,-1-1,1 0,-1 0,1 0,-1 1,1-1,0 0,0 0,-1 0,1 0,0 0,0 0,0-1,0 1,0 0,0 0,0-1,1 1,-1-1,0 1,0-1,0 1,1-1,-1 0,0 1,0-1,1 0,-1 0,0 0,1 0,-1 0,0 0,1 0,74-20,-64 16,220-51,-90 29,-139 27,0-1,0 0,1 0,-1 0,0 0,0 0,0-1,1 0,-1 1,0-1,0 0,0-1,0 1,0 0,-1-1,1 0,0 1,-1-1,1 0,-1 0,1-1,-1 1,0 0,0-1,0 0,0 1,-1-1,1 0,-1 0,0 0,1 0,-1 0,0-2,3-16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2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1 254,'225'-11,"-27"-8,-168 25,-24 0</inkml:trace>
  <inkml:trace contextRef="#ctx0" brushRef="#br0" timeOffset="316.749">254 0,'-4'29,"-3"14,1 4,1 0,1-4,7-4,2-4,1-4,-1-1,-1-2,-2 0,0-1,-2-5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5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29,'48'-4,"35"-3,13 1,-6 2,-7 0,-14 2,-13 1,-12 0,-9 1,-9 1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5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0,'-9'38,"-4"23,1 5,6-8,6-9,1-9,2-10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5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1,'53'9,"22"4,3-1,-7-2,-10-3,-12-3,-13-1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6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0,'-6'12,"0"-1,1 1,0 0,1 0,0 0,1 1,0-1,1 1,1 0,0 0,0-1,1 1,1 0,0 0,1 0,1-1,0 1,4 11,-5-21,0 0,0 0,0 0,0 0,0 0,1 0,-1-1,1 1,0-1,0 0,-1 0,2 0,-1 0,0-1,0 1,0-1,1 1,-1-1,1-1,-1 1,1 0,-1-1,1 1,0-1,-1 0,1 0,-1-1,1 1,-1-1,1 0,-1 0,1 0,-1 0,3-2,2 0,-1 0,0-1,0 1,0-2,-1 1,0-1,1 0,-1 0,-1-1,1 0,-1 0,0 0,-1-1,1 1,0-4,-2 6,0-1,-1 1,1 0,-1-1,-1 0,1 1,0-1,-1 0,0 0,0 0,-1 0,1 0,-1 0,0 0,-1 0,1 0,-1 0,0 0,0 0,0 0,-1 1,0-1,0 0,0 1,0-1,-1 1,1 0,-1 0,0 0,-1 0,1 0,-1 1,0-1,1 1,-1 0,-1 0,1 1,-4-3,-16 1,1 2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6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0,'-5'34,"-6"15,-2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6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60,'38'-10,"23"-3,5 1,-4 2,-7 3,-8 3,-8 2,-5 1,-4 1,-7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7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29,'29'0,"33"0,11 0,3 0,-7 0,-10-5,-11-1,-8 0,-6 1,-5 2,-2 1,0 1,-1 0,-5 1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7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20,'38'5,"37"-3,16-7,-4-3,-11 1,-20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7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1,'-7'32,"-21"86,6 2,5 0,5 7,-5 259,7-243,20-117,-4-27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8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0,'-350'242,"328"-228,13-9,1 1,-1-1,1 1,0 1,0 0,1 0,0 0,0 1,1 0,-1 0,-2 8,8-14,0-1,1 1,-1 0,1 0,-1 0,1 0,0-1,0 1,0 0,0 0,0 0,0 0,0 0,1 0,-1-1,1 1,-1 0,1 0,0-1,-1 1,1 0,0-1,0 1,1-1,-1 1,0-1,0 1,1-1,-1 0,0 0,1 0,0 0,-1 0,1 0,0 0,-1 0,2 0,75 23,-63-21,16 4,-18-6,-1 1,0 1,0 0,0 0,0 1,0 1,-1 0,0 0,0 1,0 1,-1-1,0 2,0 0,-1 0,9 9,19 68,-25-68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00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0,'0'565,"-1"-565,1 0,0-1,-1 1,1-1,-1 1,1 0,-1 0,1-1,-1 1,1 0,-1 0,1 0,-1 0,0-1,1 1,-1 0,1 0,-1 0,1 0,-1 0,0 0,1 0,-1 1,1-1,-1 0,1 0,-1 0,1 1,-1-1,1 0,-1 0,1 1,-1-1,1 0,-1 1,1-1,0 1,-1-1,1 0,0 1,-1-1,1 1,0-1,-1 1,1-1,0 1,0-1,0 1,0 0,0-1,-1 1,1 0,-11-13</inkml:trace>
  <inkml:trace contextRef="#ctx0" brushRef="#br0" timeOffset="782.651">1 396,'126'-24,"-102"22,0 0,-12 0,0 0,-1 1,1 0,0 1,0 1,0 0,0 0,0 1,-1 0,1 1,-1 1,1 0,9 5,-17-7,0 0,1 0,-1 0,0-1,1 0,-1 0,1 0,0 0,-1-1,1 0,0 0,-1 0,1 0,-1-1,1 0,-1 0,1 0,-1 0,1-1,-1 0,0 1,0-2,0 1,0 0,0-1,0 0,0 0,1-1,0 1,0 0,0 0,0 0,1 1,-1 0,1 0,-1 0,1 1,0-1,0 2,0-1,-1 1,1-1,0 1,0 1,0-1,4 2,-4 2,-1-1,-1 1,1 0,-1 0,1 1,-1-1,0 1,-1 0,1 0,-1 0,0 1,0-1,-1 1,1 0,-1-1,-1 1,1 0,-1 0,0 0,0 1,-1 2,9 26,10 24,-6-26,-2-1,-1 2,-2-1,-1 1,-2 0,-1 1,-2-1,-2 14,0-45,0 1,0 0,-1 0,0-1,0 1,0 0,0-1,0 1,-1-1,1 1,-1-1,0 0,0 0,-1 0,1 0,0 0,-1 0,0-1,0 1,0-1,0 0,0 1,0-2,0 1,-1 0,1-1,-1 1,1-1,-1 0,0 0,1 0,-1-1,0 1,0-1,1 0,-1 0,0 0,0-1,1 1,-1-1,0 0,1 0,-1 0,1-1,-1 1,0-1,1 1,1 0,-1-1,1 1,0 0,-1-1,1 0,0 1,0-1,0 0,0 0,0 0,0-1,1 1,-1 0,1-1,0 1,-1 0,1-1,0 0,0 1,1-1,-1 0,1 1,-1-1,1 0,0 0,0 1,0-1,0 0,0 0,1 0,-1 1,1-1,0 0,0 1,0-1,0 1,1-2,58-91,-43 76,0 0,1 1,1 1,1 1,1 0,0 2,0 0,2 2,-1 0,2 1,21-6,-20 8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8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47,'43'0,"29"-5,7-1,-6 0,-10 1,-11 2,-9 1,-13-4,-5-1,-8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8:58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1,'-10'38,"-3"28,1 6,2-3,3-9,3-10,2-9,1-6,6-9,2-5,4-5,1-6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9:04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2,'24'5,"23"2,7-1,5-1,-3-2,-7 0,-6-7,-1-2,-3 0,-3 0,-3 3,-3 0,-1 2,-1 0,-10 1,-8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9:04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29,'48'0,"49"-5,18-2,-5 1,-13 1,-18 2,-22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9:06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0,'-10'25,"-3"7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9:04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376 254,'-39'17,"0"2,2 1,0 2,1 1,1 2,1 2,2 1,-7 9,35-33,-1 1,1 0,0 0,0 0,0 1,1-1,0 1,0 0,0 0,1 0,0 0,0 0,1 1,-1-1,1 0,1 1,-1-1,1 1,0-1,1 1,0-1,0 1,0-1,0 0,1 1,0-1,1 0,-1 0,1 0,0-1,1 1,-1-1,1 0,0 0,1 0,-1 0,1 0,0-1,4 3,5 0,1-1,0 0,0-1,0-1,1 0,-1-1,1-1,0 0,0-2,0 1,0-2,14-2,-7 3,114-14,-100 7</inkml:trace>
  <inkml:trace contextRef="#ctx0" brushRef="#br0" timeOffset="286.38">941 367,'-26'12,"1"2,1 0,0 1,1 2,0 0,2 2,0 0,1 1,1 1,1 1,-2 6,17-24,1 0,-1 1,1-1,0 1,1-1,-1 1,1 0,0 0,0 0,0 0,1 0,0 0,0 0,0-1,0 1,1 0,0 0,0 0,0 0,1 0,0-1,-1 1,2-1,-1 1,0-1,1 0,0 0,0 0,0 0,1 0,-1-1,1 1,0-1,-1 0,2 0,-1-1,0 1,0-1,1 0,0 0,-1 0,1-1,0 0,0 0,0 0,-1 0,4-1,4-1,0-1,0-1,0 0,0-1,-1 0,1-1,-1 0,0-1,0 0,-1-1,0 0,0 0,-1-1,0-1,0 0,-1 0,0 0,0-1,-1 0,0 0,-1-1,-1 0,1 0,-2-1,3-6,-4 12,0 0,0 0,0-1,-1 1,0-1,0 1,0-1,-1 0,0 0,-1 0,1 1,-1-1,-1 0,1 0,-1 0,0 0,-1 1,1-1,-1 0,-1 1,1 0,-1-1,0 1,-1 0,0 0,0 1,0-1,-1-1,-12-1</inkml:trace>
  <inkml:trace contextRef="#ctx0" brushRef="#br0" timeOffset="714.711">1081 791,'83'-91,"95"-121,-139 142,-42 80,1-1,0 1,1-1,0 1,0 0,1-1,0 1,1 0,0 0,1-1,-1 1,2-1,0 1,2 4,1-8,1-1,1 1,-1-1,1-1,-1 0,1 0,1 0,-1-1,0 0,1-1,-1 0,1 0,0-1,0 0,0 0,0-1,-1 0,1-1,0 0,0 0,0-1,-1 0,1-1,-1 0,1 0,-1 0,0-1,-1 2,0 0,0 0,0 0,0-1,0 0,-1 0,0-1,1 1,-1-1,0-1,-1 1,1-1,-1 0,0-1,0 1,0-1,-1 0,0 0,0 0,-1-1,1 1,-2-1,1 0,-1 0,0 0,0 0,0 0,-1 0,-1-1,1 1,-1-6,-6-10</inkml:trace>
  <inkml:trace contextRef="#ctx0" brushRef="#br0" timeOffset="1117.146">2239 170,'-24'13,"1"2,0 1,1 1,1 0,1 2,0 0,-3 7,21-24,1-1,0 1,0 0,0 0,0 0,0 0,0 0,1 0,-1 0,1 0,-1 0,1 0,0 0,0 0,0 0,0 1,0-1,0 0,0 0,1 0,-1 0,1 0,0 0,0 0,-1 0,1 0,0 0,1 0,-1-1,0 1,0 0,1-1,-1 1,1-1,-1 0,1 1,0-1,0 0,-1 0,1 0,0 0,0 0,0 0,0-1,0 1,0-1,0 1,1-1,-1 0,2 1,1 0,-1 1,0-1,0 1,0 0,0 0,0 0,-1 0,1 1,0-1,-1 1,0 0,0 0,0 0,0 1,0-1,-1 1,1 0,-1-1,0 1,0 0,0 0,-1 0,1 1,-1-1,0 0,-1 0,1 1,-1-1,1 1,-1-1,0 0,-1 1,1-1,-1 0,0 1,0-1,0 0,-1 0,0 0,1 0,-3 3,-11 9,0 0,-1-1,0-1,-2 0,1-2,-2 0,1-1,-2 0,1-2,-15 5,9-3</inkml:trace>
  <inkml:trace contextRef="#ctx0" brushRef="#br0" timeOffset="1349.01">2747 0,'-19'39,"-12"36,-4 10,3 1,2-10,7-8,6-11,7-10,5-9,3-5,2-5,1-1,1 0,-1-6</inkml:trace>
  <inkml:trace contextRef="#ctx0" brushRef="#br0" timeOffset="1521.32">2380 424,'57'-5,"25"-1,2 0,-8 1,-17 6,-13 3,-15 1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9:02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94,'-21'57,"-10"40,4 0,4 2,5 0,2 24,14-104,-1-9,1-1,0 1,1-1,0 1,0 0,1-1,0 1,1 0,0-1,1 1,0-1,0 1,1-1,0 0,1 0,0 0,0 0,1-1,0 0,1 0,-1 0,3 2,-2-7,-1-1,0 1,0-1,1-1,-1 1,1-1,0 1,-1-2,1 1,0-1,0 1,-1-2,1 1,0-1,0 1,-1-2,1 1,-1-1,1 1,-1-2,0 1,4-2,107-73,-81 44,-2-1,-1-2,-2-1,-1-2,-3 0,-1-2,-1-1,10-28,-18 33,-1-1,-2 0,-1 0,-2-1,-2-1,-1 0,-3 0,-1 0,-2-4,-8 2,7 41,0 0,0 1,0-1,0 1,-1-1,1 0,0 1,0-1,0 1,-1-1,1 1,0-1,-1 1,1-1,-1 1,1-1,0 1,-1-1,1 1,-1 0,1-1,-1 1,1 0,-1-1,0 1,1 0,-1 0,1 0,-1-1,1 1,-1 0,0 0,1 0,-1 0,1 0,-1 0,0 0,1 0,-1 1,1-1,-1 0,0 0,1 0,-1 0,1 1,-1-1,1 0,-1 1,1-1,-1 0,1 1,-1-1,1 1,-1-1,1 1,0-1,-1 1,1-1,0 1,-1-1,1 1,0-1,0 1,0 0,-18 26,1 1,2 1,1 1,1 0,-6 24,1 2,3-1,2 2,3 0,2 0,3 1,1 45,5-86,0 0,0 0,2 1,0-1,1-1,0 1,2 0,0-1,1 0,0-1,1 1,7 8,-13-22,-1 0,1 1,0-1,-1 0,1 0,0 0,0 0,1-1,-1 1,0-1,0 1,1-1,-1 0,1 0,-1 0,1 0,0 0,-1 0,1-1,2 1,9-3</inkml:trace>
  <inkml:trace contextRef="#ctx0" brushRef="#br0" timeOffset="636.565">1052 630,'-25'13,"1"0,1 2,0 1,1 0,1 2,0 0,2 2,-14 16,-8 36,40-70,0 0,1 0,-1 0,1 1,-1-1,1 0,0 0,0 1,0-1,1 0,-1 0,0 0,1 1,-1-1,1 0,0 0,0 0,0 0,0 0,0 0,0 0,0 0,1-1,-1 1,1 0,-1-1,1 1,0-1,-1 1,1-1,0 0,0 0,0 0,0 0,0 0,5 1,-1 0,1 0,0-1,-1 0,1 0,0-1,0 0,0 0,-1 0,1-1,0 0,0-1,-1 1,1-1,-1-1,0 1,1-1,-1 0,5-4,104-82,-16-42,-47 57,-51 110,-40 239,11-61,22-169,-1-1,-3 1,-2-2,-1 1,-7 12,16-47,-1 0,0-1,0 1,-1-1,0 0,0 0,-1 0,0-1,0 0,-5 2,9-6,1-1,-1 0,0 0,0 0,0 0,-1-1,1 1,0-1,-1 0,1 0,-1 0,1 0,-1-1,1 1,-1-1,1 0,-1 0,0 0,1-1,-1 1,1-1,-1 0,1 0,0 0,-1 0,1-1,0 1,0-1,0 0,-2-1,0-1,1 0,1 0,-1 0,1 0,-1-1,1 1,1-1,-1 1,1-1,-1 0,1 0,1-1,-1 1,1 0,0-1,0 1,0 0,1-1,0 1,0-1,0 1,1-1,0 1,0 0,1-5,54-127,118-108,-161 227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9:29.1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1,'1'14,"2"-1,0 1,1-1,0 1,1-1,0 0,1-1,1 0,0 0,0 0,1 0,1-1,1 0,24 38,2 16,-27-47,1 0,0-1,1 0,1-1,1 0,12 12,57 44,3-5,4-3,1-4,4-4,1-4,8-2,-59-33,0-3,1-1,0-2,35 2,36 10,152 23,127-25,-357-15,0-2,1-1,-1-3,1-1,24-4,276-31,-12-12,68-1,-49 22,-19 44,-12 13,-276-26,-1 3,0 1,0 2,-1 2,17 8,-8 0,-15-8,0 2,0 1,-2 2,0 1,0 1,2 5,35 28,-65-50,1-1,0 1,-1-1,1 1,0-1,0 0,0 1,0-1,0 0,0-1,1 1,-1 0,0 0,0-1,1 1,-1-1,0 0,0 0,1 0,-1 0,0 0,1 0,-1-1,0 1,0-1,1 0,-1 1,0-1,0 0,0 0,1-1,67-48,-44 29,0 2,0 2,1 1,1 1,0 1,1 2,0 0,22-4,131-17,80 6,804 27,-439 27,6 2,-228-29,150-30,-531 28,277-23,0-12,260-70,-522 97,5 2,0-2,0-3,-1-1,0-2,-1-2,-1-1,-1-3,-1-1,-1-2,-1-1,0-3,-26 19,-1 0,0 0,0-1,-1 0,-1 0,1-1,-2-1,0 1,0-1,-2 0,1-1,-2 1,1-1,-2 0,2-11,-4 13,0 0,-1 1,-1-1,0 0,0 1,-1-1,0 1,-1 0,-1-1,0 1,0 1,-1-1,0 1,-1-1,-5-7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9:37.8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1 860,'11'11,"1"0,0 0,1-2,0 1,1-2,0 0,0 0,1-1,0-1,0 0,0-2,1 1,0-2,0 0,14 0,-27-3,0 0,0 0,0 0,0-1,0 1,0-1,0 0,0 0,0 0,-1 0,1-1,0 1,-1-1,1 0,-1 0,1 1,-1-2,0 1,1 0,-1 0,-1-1,1 1,0-1,0 1,-1-1,0 0,1 0,-1 0,0 1,-1-1,1 0,0 0,-1-1,0 1,1 0,-1 0,0 0,-1 0,1 0,0 0,-1 0,0 0,0 0,0 0,0 0,0 0,-2-1,-2-9,-2 2,0-1,0 1,-1 0,0 0,-1 1,0 0,0 1,-1 0,-1 0,0 1,0 0,0 1,-1 0,0 1,0 1,0 0,-1 0,0 1,0 1,0 0,0 1,-1 0,1 1,-12 1,114-19,-59 8,0-2,0-1,-2-1,0-2,0-1,-2 0,4-5,2-7,-1-1,-2-2,0-1,-3-1,-1-1,-1-1,-2-1,-2-1,-2-1,9-28,-23 56,34-70,-37 80,0 1,0-1,0 1,0-1,0 1,1 0,-1-1,0 1,1 0,-1 0,1 0,-1 0,1 0,-1 0,1 1,0-1,0 0,-1 1,1-1,0 1,0 0,-1-1,1 1,0 0,0 0,0 0,-1 1,1-1,0 0,0 1,0-1,-1 1,1-1,0 1,-1 0,1 0,-1 0,1 0,-1 0,1 0,-1 0,1 0,0 2,8 9,-1 1,-1 0,0 0,0 1,-1 0,-1 0,-1 1,0-1,0 1,-2 1,2 13,-3-24,43 231,10 203,-39-252,-8 1,-9 31,1-197,0 1,-1-1,-2 0,0 0,-1 0,-2 0,0-1,-1 0,-1 0,-1 0,-1-1,-1-1,0 1,-1-2,-2 0,1 0,-9 5,20-20,-1 0,0 0,0-1,0 1,-1-1,1 0,0 0,-1 0,0-1,1 1,-1-1,0 0,0 0,1 0,-1 0,0-1,0 1,0-1,0 0,0-1,0 1,0-1,0 1,0-1,0 0,1-1,-1 1,0 0,1-1,-1 0,1 0,0 0,-1-1,1 1,0-1,0 1,1-1,-1 0,0 0,1 0,0-1,0 1,0 0,0-1,0 0,-4-15,1-1,1 0,0 1,2-1,0 0,1-1,1 1,1 0,1 0,1 0,0 0,2 1,0-1,1 1,3-5,15-40,2 0,3 2,3 1,3 2,3-1,-5 8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9:38.6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35 1312,'83'-62,"-3"-3,55-60,-64 24,-69 98,-1 0,1-1,0 1,-1-1,0 1,0-1,0 1,0-1,-1 0,0 1,1-1,-1 0,0 0,-1 1,1-1,-1 0,0 1,1-1,-2 1,1-1,0 1,-1-1,1 1,-1 0,0-1,0 1,-1 0,1 1,0-1,-1 0,0 0,-5 0,0 0,-1 0,1 1,-1 0,1 0,-1 1,1 0,-1 0,0 1,1 1,-1-1,0 1,1 1,-1 0,1 0,-1 0,1 1,0 0,0 1,1 0,-1 0,1 1,-1 0,1 0,1 0,-1 2,-8 5,1 0,0 2,1-1,1 2,0 0,1 0,0 1,2 0,0 1,0 0,2 0,0 1,1 0,1 0,0 0,2 1,0 0,1 0,1 0,1 0,0-1,2 1,2 13,-2-22,1 0,0-1,1 1,0 0,1-1,0 0,0 0,1-1,0 0,0 1,1-2,0 1,0-1,1 0,0-1,0 0,1 0,0-1,0 0,0 0,0-1,7 2,6 2,0-1,0-1,1-1,0-1,0-1,0-1,1 0,-1-2,14-2,-6-2,0-1,-1-1,1-2,-2-1,1-1,-1-2,-1-1,0-1,21-14,-11 3</inkml:trace>
  <inkml:trace contextRef="#ctx0" brushRef="#br0" timeOffset="400.741">854 1284,'68'-109,"-5"-3,11-35,-49 67,-30 243,5-159,-1 0,0 0,1 1,0-1,0 0,0 0,1 1,-1-1,1 0,0 0,0 0,1 0,-1 0,1 0,0 0,0 0,0-1,0 1,1-1,-1 1,1-1,0 0,0 0,0 0,1-1,-1 1,1-1,-1 0,1 0,0 0,0 0,-1 0,1-1,1 0,-1 0,0 0,0 0,7-3,0-1,-1 0,1-1,-1 0,0 0,0-1,0 0,-1-1,0 0,0 0,0-1,-1-1,0 1,0-1,-1-1,0 1,-1-1,0 0,0-1,3-7,2 2,-2-1,0-1,-1 0,0 0,-2-1,0 1,-1-1,0-1,-2 1,0-1,-1 1,-1-3,-1-3</inkml:trace>
  <inkml:trace contextRef="#ctx0" brushRef="#br0" timeOffset="967.099">1587 1086,'38'-25,"-2"-3,-1-1,-1-1,-2-2,-1-1,-1-2,-2-1,-2-1,4-9,-26 37,0 1,0 0,-1-1,-1 0,1 1,-1-1,-1 0,0 0,0 0,0-8,-2 13,1 1,0 0,-1 0,1 0,-1 0,0 0,0 0,0 0,-1 0,1 0,-1 0,1 0,-1 1,0-1,0 1,0-1,0 1,-1 0,1 0,-1 0,1 0,-1 0,0 1,0-1,1 1,-1-1,0 1,0 0,0 0,-1 1,-1-1,-5 1,-1 1,1 1,0 0,0 0,0 1,0 0,0 0,1 1,-1 1,1 0,0 0,1 1,-1 0,1 0,0 1,0 0,1 0,0 1,1 0,-1 0,1 1,1-1,0 1,-2 4,2-6,0-1,0 1,0 1,1-1,0 1,0-1,1 1,0 0,1 1,0-1,0 0,0 1,1-1,0 1,1-1,0 1,0-1,1 1,0-1,1 1,0-1,0 0,1 1,0-1,0 0,0-1,1 1,1-1,-1 0,1 0,0 0,1 0,0-1,0 0,0 0,1-1,0 1,2 0,1-1,0-1,0 0,0-1,0 0,0-1,1 0,-1-1,1 0,0 0,-1-1,1-1,-1 0,1 0,-1-1,1 0,-1-1,0 0,0-1,0 0,-1 0,1-1,-1 0,0-1,7-6,14-11,-1-1,-1-2,-1-1,-2-1,0-1,5-11,-14 21,0-2,-2 1,-1-2,0 0,-1 0,-2-1,0-1,-2 0,0 0,-2 0,0-1,-2 0,-1 0,-1 0,-1-1,-1-5,0 27,0 1,0 0,0-1,0 1,-1 0,1 0,-1-1,0 1,0 0,0 0,0 0,0 0,-1 0,0 0,1 0,-1 1,0-1,0 0,-1 1,1 0,0-1,-1 1,1 0,-1 0,0 1,0-1,0 0,0 1,0 0,0 0,0 0,0 0,0 0,-1 0,1 1,0 0,0-1,-1 1,1 1,0-1,-1 0,1 1,0-1,0 1,0 0,-1 0,-1 2,0 0,0 0,0 1,1 0,-1 0,1 1,0-1,0 1,1 0,-1 0,1 0,0 0,0 1,1 0,-1-1,1 1,1 0,-1 0,1 0,0 0,0 0,1 0,-1 0,1 0,1 0,-1 0,1 0,0 0,1 0,-1 0,1 0,1 0,-1-1,1 1,-1-1,2 0,-1 1,0-2,1 1,0 0,0-1,1 1,-1-1,6 3,4 0,0-1,1 0,0-1,1 0,-1-2,1 0,0 0,0-1,-1-1,17-1,9 2,-36-3,-1 1,1 0,-1 0,1 0,-1 1,1-1,-1 1,0 0,1 1,-1-1,0 1,0-1,0 1,0 1,0-1,0 0,-1 1,1 0,-1 0,1 0,-1 0,0 1,-1-1,1 1,0-1,-1 1,0 0,0 0,0 0,-1 0,1 1,-1-1,0 0,0 1,0-1,-1 1,1-1,-1 1,-1 0,-9 51,2-31</inkml:trace>
  <inkml:trace contextRef="#ctx0" brushRef="#br0" timeOffset="1498.327">2830 184,'-21'35,"2"2,2 0,1 1,2 0,-9 37,13 51,10-123,1 1,-1-1,1 1,0-1,0 1,0-1,1 0,-1 0,1 0,0 1,-1-1,1-1,1 1,-1 0,0 0,1-1,-1 0,1 1,0-1,0 0,0 0,0 0,0-1,0 1,0-1,0 0,1 0,-1 0,1 0,-1 0,1-1,-1 0,1 1,-1-1,8-3,-1-1,0 0,0 0,0-1,0 0,-1-1,0 1,0-2,0 0,-1 0,0 0,-1-1,1 0,-2-1,1 1,-1-1,0-1,-1 1,0-1,1-3,97-168,-103 179,1 0,0-1,0 1,0 0,0 0,0 1,0-1,1 0,-1 0,1 1,-1-1,1 0,0 1,-1 0,1-1,0 1,0 0,0 0,0 0,0 0,0 0,1 1,-1-1,0 0,0 1,0 0,1 0,-1-1,0 1,0 1,1-1,-1 0,0 0,0 1,0-1,1 1,-1 0,0 0,0 0,0 0,0 0,0 0,0 0,-1 1,1-1,0 1,-1-1,1 1,-1 0,1-1,-1 1,9 21,-2 1,0-1,-2 1,0 1,-2-1,1 12,12 60,5 4,-6 1,-3 1,-5 0,-5 86,-2-182,0 0,-1 0,0 0,0 0,0 1,-1-1,0 0,0 0,-1-1,1 1,-1 0,0 0,-1-1,0 1,0-1,0 0,0 0,-1 0,1 0,-1 0,-1-1,3-4,-1-1,1 0,-1 0,1 0,0 0,0 0,-1-1,1 1,0-1,0 1,0-1,1 0,-1 0,0 0,1 0,-1 0,1 0,-1 0,1 0,0-1,0 1,0 0,0-1,1 1,-1-1,1 1,-1-1,1 1,0-1,0 1,0-1,0 1,0-1,1 0,-1 3,-4-266,5 248,21-263,-18 227</inkml:trace>
  <inkml:trace contextRef="#ctx0" brushRef="#br0" timeOffset="1968.714">3365 99,'-7'64,"3"2,3-1,6 51,17-40,-22-74,1 0,0 0,0 0,0-1,0 1,0 0,0-1,1 1,-1-1,0 0,1 1,-1-1,1 0,0 0,-1 0,1 0,0 0,-1 0,1 0,0-1,0 1,0-1,0 1,0-1,0 0,0 0,0 0,0 0,0 0,0 0,-1 0,1-1,0 1,0-1,0 1,0-1,1 0,8-7,-1-1,0 1,-1-2,0 1,0-1,-1-1,0 0,-1 0,0 0,-1-1,0 0,-1 0,0 0,1-8,-6 19,37-100,39-81,-76 179,2-1,-1 1,0 0,0 0,1 0,0 0,0 0,0 0,0 0,0 0,0 1,1-1,-1 1,1-1,0 1,0 0,0 0,0 1,0-1,0 1,0-1,0 1,1 0,-1 0,1 0,-1 1,0-1,1 1,-1 0,1 0,-1 0,1 0,-1 1,1-1,-1 1,1 0,-1 0,0 0,1 0,-1 1,0-1,0 1,1 1,5 10,0 0,-1 0,-1 1,0 1,-1-1,-1 1,0 0,-1 0,0 0,0 12,5 10,23 91,3-1,-6 2,-6 0,2 74,-24-191,0 0,0 0,-1 0,0 0,-1 0,-1 0,0-1,0 1,-1 0,-1-1,0 1,0-1,-1 0,-1-1,0 1,0-1,-1 0,0-1,-1 1,0-1,-3 2,10-10,0 0,-1 0,0-1,1 1,-1 0,1 0,-1-1,0 1,1-1,-1 1,0-1,0 0,1 0,-1 0,0 0,0 0,1 0,-1 0,0-1,1 1,-1 0,0-1,1 0,-1 1,0-1,1 0,-1 0,1 0,-1 0,1 0,0 0,-1 0,1 0,0-1,0 1,0 0,0-1,0 1,0-1,0 1,0-1,1 0,-1 0,-21-76,5-73,7-1,7-112,8 207,1 8</inkml:trace>
  <inkml:trace contextRef="#ctx0" brushRef="#br0" timeOffset="2548.812">3084 409,'0'-10,"0"-7,0-7,-5-3,-2-2,-4-1,-5 0,0 0,-2 6,2 11,-1 8,2 9,0 10,1 1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29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14,'-1'-1,"-1"-1,1 1,0 0,-1 0,1 0,-1 0,1 0,-1 0,1 1,-1-1,0 0,1 1,-1-1,0 1,1 0,-1-1,0 1,0 0,1 0,-1 0,0 0,0 1,1-1,-1 0,0 1,0-1,1 1,-1-1,1 1,-1 0,0 0,1 0,0 0,-1 0,1 0,-1 0,1 1,0-1,0 0,0 1,0-1,0 1,-41 68,40-65,-16 34,2 1,1 1,2 0,2 0,-2 25,3-10,2 2,3-1,2 1,2-1,4 1,6 39,-2-50,2-1,2 0,2 0,2-1,2-1,2-1,2 0,2-1,1-2,2 0,2-2,5 2,-19-26,-1-4</inkml:trace>
  <inkml:trace contextRef="#ctx0" brushRef="#br0" timeOffset="16352.244">447 381,'0'-17,"0"21,17 190,41 50,-55-221,-3-19,0 0,0 0,1-1,-1 1,1 0,0 0,0 0,0-1,0 1,0 0,1-1,0 1,0-1,0 0,0 0,0 0,1 0,0 0,0-3,1-1,0 1,0-1,0-1,-1 1,1 0,0-1,-1 0,0 0,1 0,-1 0,0 0,0-1,0 1,0-1,-1 0,1 0,-1 0,1 0,-1 0,0 0,1-3,111-192,-114 197,0 1,0-1,1 0,-1 1,0-1,1 0,-1 1,1-1,-1 0,0 1,1-1,-1 1,1-1,0 1,-1-1,1 1,-1-1,1 1,0 0,-1-1,1 1,0 0,0 0,-1-1,1 1,0 0,-1 0,1 0,0 0,0 0,-1 0,1 0,0 0,0 0,-1 0,1 0,0 1,0-1,-1 0,1 0,0 1,-1-1,1 0,0 1,-1-1,1 1,-1-1,1 1,-1-1,1 1,-1 0,1-1,-1 1,1-1,-1 1,0 0,1-1,-1 1,0 0,0 0,1 0,17 55,-16-45,12 45,-13-43,1-1,1 1,0 0,1-1,0 0,1 0,0 0,1 0,0-1,1 0,0 0,1-1,0 0,1 1,-8-10,0-1,0 1,0 0,0-1,1 1,-1-1,0 1,0-1,1 1,-1-1,0 0,1 0,-1 1,0-1,1 0,-1 0,0 0,1-1,-1 1,0 0,0 0,1-1,-1 1,0-1,0 1,1-1,-1 0,0 1,0-1,0 0,0 0,0 1,0-1,0 0,0 0,0 0,-1 0,1-1,0 1,-1 0,30-55,-24 43,104-243,20-6,-120 235,-20 30,-14 31,12-16</inkml:trace>
  <inkml:trace contextRef="#ctx0" brushRef="#br0" timeOffset="17754.661">701 1087,'-5'0,"-1"5,0 6,1 6,2 5,0 4,2 2,1 1,0 0,-5-4,-1-2,0 0,1 0,2 2,1-8,1-8</inkml:trace>
  <inkml:trace contextRef="#ctx0" brushRef="#br0" timeOffset="18449.852">814 1257,'211'-34,"-212"34,1 0,-1-1,0 1,1 0,-1-1,1 1,-1-1,1 1,0-1,-1 1,1-1,-1 1,1-1,0 0,-1 1,1-1,0 1,0-1,0 0,-1 1,1-1,0 0,0 1,0-1,0 0,0 1,0-1,0 0,0 1,1-1,-1 0,0 1,0-1,0 0,1 1,-1-1,0 1,1-1,-1 1,0-1,1 1,-1-1,1 1,-1-1,1 1,-1-1,1 1,-1-1,1 1,0 0,-1 0,1-1,-1 1,1 0,0 0,-1 0,1-1,0 1,-1 0,1 0,0 0,-1 0,1 0,0 0,-1 0,1 1,0-1,-49-18,46 18,0 0,0 0,1 0,-1 1,0-1,0 0,0 1,0-1,0 1,0 0,1 0,-1 0,0 0,0 0,1 0,-1 0,1 0,-1 0,1 1,0-1,-1 1,1-1,0 1,0-1,0 1,0 0,0 0,0-1,1 1,-1 0,1 0,-1 0,1 0,-1 0,1 0,0 0,0 0,0 0,0 0,1 0,-1-1,0 1,1 0,-1 0,1 0,0 0,0 0,-1-1,2 2,-1 5,9 48,26-80,13-44,-37 48</inkml:trace>
  <inkml:trace contextRef="#ctx0" brushRef="#br0" timeOffset="18818.671">1124 1144,'6'-4,"0"0,0 1,1 0,-1 0,1 0,-1 1,1 0,0 1,0-1,0 1,0 1,0-1,0 1,0 0,0 1,0 0,0 0,0 0,1 1,-7 1,1 0,-1 0,0 0,0 0,-1 0,1 1,-1-1,1 0,-1 0,0 0,0 1,-1-1,1 0,-1 0,1 0,-1 0,0 0,0 0,0 0,-1 0,1 0,-1 0,1-1,-1 1,0 0,0-1,0 0,0 1,-1-1,-1 2,0 1,-27 45,30-48,1-1,0 0,0 1,0-1,-1 0,1 1,1-1,-1 0,0 0,0 1,0-1,1 0,-1 1,0-1,1 0,-1 0,1 0,0 1,-1-1,1 0,0 0,0 0,0 0,0 0,0 0,0-1,0 1,0 0,0 0,0-1,0 1,0 0,0-1,1 1,-1-1,0 0,0 1,1-1,-1 0,0 0,1 0,0 0,5 1,0-1,1-1,-1 1,0-1,0 0,0-1,0 1,0-2,-1 1,1-1,0 0,-1 0,0 0,3-3,8-3</inkml:trace>
  <inkml:trace contextRef="#ctx0" brushRef="#br0" timeOffset="20238.484">1548 127,'34'82,"-33"-80,35 71,-3 2,-3 1,-3 2,0 15,-21-54,-2 1,-2-1,-1 1,-3 21,1-5,-2-31,0 1,-2-1,-1 0,-1 0,-1 0,-1-1,-2-1,-9 18,-4 12,18-37,-1-1,0 1,-1-2,-1 1,0-1,-1-1,0 0,-1 0,0-1,-1 0,-1-1,0 0,0-1,-1-1,0 0,-7 3,-1-6</inkml:trace>
  <inkml:trace contextRef="#ctx0" brushRef="#br0" timeOffset="28972.983">2055 1228,'0'-3,"0"1,0-1,-1 1,1 0,-1-1,1 1,-1-1,0 1,0 0,0 0,-1 0,1-1,0 1,-1 0,0 1,1-1,-1 0,0 0,0 1,0-1,0 1,0-1,0 1,0 0,0 0,-1 0,1 0,0 0,-1 1,1-1,-1 1,1-1,-1 1,1 0,-1 0,1 0,-2 1,-93 17,90-14,1-1,0 1,1 0,-1 0,1 0,0 1,0 0,0 0,0 0,1 1,0 0,-2 4,5-8,0 0,0 0,0 0,0 0,0 0,1 0,-1 0,1 0,0 0,0 0,-1 0,1 0,1 1,-1-1,0 0,0 0,1 0,-1 0,1 0,0 0,-1 0,1 0,0 0,0 0,1 0,-1-1,0 1,0 0,1-1,-1 1,1-1,0 1,-1-1,1 0,0 0,0 0,0 0,0 0,-1 0,2 0,-1 0,0-1,10 3,0-1,0 0,0 0,0-2,0 1,1-2,-1 1,0-2,0 0,0 0,0-1,0 0,0-1,-1-1,0 0,0 0,0-1,-1 0,1-1,-2 0,1-1,-1 0,0-1,0 1,-1-2,-1 1,1-1,4-9,-11 17,15-19,-16 21,0 0,0 0,0 0,0 1,0-1,0 0,0 0,0 0,0 1,0-1,1 0,-1 0,0 0,0 0,0 1,0-1,0 0,1 0,-1 0,0 0,0 0,0 0,1 1,-1-1,0 0,0 0,0 0,1 0,-1 0,0 0,0 0,0 0,1 0,-1 0,0 0,0 0,0 0,1 0,-1 0,0 0,-6 22,1 0,0 0,2 1,1-1,1 1,0 0,2 0,1-1,4 22,1-6,-1 0,-2 1,-2 0,-1 0,-2 0,-2-1,-1 1,-2-1,-5 11,8-36,-1 0,-1 1,0-1,0-1,-2 1,1-1,-2 0,0-1,0 0,-1 0,0-1,-1 0,0 0,-1-1,10-7,0-1,0 0,-1 0,1 0,0 0,-1 0,1 0,-1-1,0 1,1 0,-1-1,1 1,-1-1,0 0,1 1,-1-1,0 0,0 0,1 0,-1 0,0-1,1 1,-1 0,0-1,1 1,-1-1,0 1,1-1,-1 0,1 0,-1 1,1-1,0 0,-1-1,1 1,0 0,0 0,0 0,-1-1,1 1,1-1,-1 1,0-1,0 1,0-1,1 1,-1-1,1 1,-1-1,1 0,0 0,0 1,0-1,0 0,0 1,0-1,0-20,1-1,1 2,1-1,1 0,0 0,2 1,1 0,0 0,2 1,0 0,1 1,2 0,-1 0,2 1,1 0,1 0,4-10,47-58,-50 72</inkml:trace>
  <inkml:trace contextRef="#ctx0" brushRef="#br0" timeOffset="29540.328">2451 1200,'-3'6,"-1"-1,1 1,1 0,-1 1,1-1,0 0,0 1,1-1,0 1,0-1,0 1,1 0,0 1,-1 5,-2 156,6-194,2-1,1 1,2 1,0-1,1 1,1 0,2 1,0 1,1 0,1 0,2 1,3-3,-18 21,0 1,-1 0,1 0,0 1,0-1,0 0,0 0,0 0,1 1,-1-1,0 0,1 1,0-1,-1 1,1 0,0-1,-1 1,1 0,0 0,0 0,0 0,0 1,0-1,0 0,0 1,0 0,0-1,0 1,1 0,-1 0,0 0,0 0,0 1,0-1,0 0,0 1,0-1,0 1,0 0,0 0,0 0,0 0,0 0,0 0,-1 1,1-1,0 0,-1 1,0-1,1 1,22 30,-11-20</inkml:trace>
  <inkml:trace contextRef="#ctx0" brushRef="#br0" timeOffset="30124.718">2959 1144,'-21'6,"0"2,1 1,0 1,1 0,0 1,0 2,1 0,1 0,0 2,-9 10,-16 52,41-75,0 0,1 0,-1 0,0 0,1 0,0 0,0 0,-1 0,1 1,0-1,1 0,-1 0,0 0,0 0,1 0,0 0,-1 0,1 0,0 0,0 0,0 0,0-1,0 1,0 0,1-1,-1 1,0 0,1-1,-1 0,1 1,0-1,0 0,-1 0,1 0,0 0,0 0,0 0,0-1,1 1,6-1,0-1,1 0,-1 0,1-1,-1 0,0 0,0-1,0-1,0 1,-1-2,0 1,1-1,-1 0,-1-1,1 0,-1 0,0 0,-1-1,1 0,-1 0,-1-1,1 0,1-4,76-112,-63 100,-23 61,2-27,0-1,0 1,1-1,0 1,1 0,0-1,0 1,1-1,0 1,1-1,0 0,1 0,-1 0,2-1,-1 1,1-1,1 0,-1 0,1-1,1 0,-1 0,1 0,1-1,-1 0,1 0,0-1,0-1</inkml:trace>
  <inkml:trace contextRef="#ctx0" brushRef="#br0" timeOffset="30504.112">3269 1115,'60'196,"-60"-196,0 3,-1-1,1 0,0 1,0-1,1 1,-1-1,0 0,1 1,0-1,-1 0,1 0,0 1,0-1,0 0,1 0,-1 0,0 0,1 0,-1-1,1 1,0 0,-1-1,1 1,0-1,0 1,0-1,0 0,0 0,0 0,1 0,-1 0,0 0,1-1,-1 1,0-1,1 0,-1 0,0 1,1-2,-1 1,0 0,1 0,-1-1,0 1,1-1,3-4,-1-1,0 1,1-1,-2 0,1-1,-1 1,0-1,0 0,-1 0,0 0,0 0,0-6,6-9,19-65,-24 61</inkml:trace>
  <inkml:trace contextRef="#ctx0" brushRef="#br0" timeOffset="30739.794">3721 1144,'-10'28,"-3"15,6 0,4-7</inkml:trace>
  <inkml:trace contextRef="#ctx0" brushRef="#br0" timeOffset="30889.952">3721 974,'0'0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39:33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740 758,'-43'13,"1"2,1 2,0 2,1 1,2 2,0 2,-8 8,15-12,1 1,2 1,0 1,1 1,1 2,2 1,1 0,0 2,3 1,0 0,-4 13,5-1,1 0,3 1,1 0,3 2,1-1,2 1,2 0,2 1,3 0,1 4,0-37,0 0,1 0,0 0,1 0,1 0,0 0,1 0,0-1,1 1,1-1,-1-1,2 1,0-1,0 0,1 0,0-1,1 0,0-1,1 0,0 0,0-1,1 0,0-1,7 4,-2-4,1-1,0-1,0-1,0 0,0-1,0-1,1 0,-1-1,1-1,0-1,-1-1,1 0,-1-1,0-1,5-2,14-4</inkml:trace>
  <inkml:trace contextRef="#ctx0" brushRef="#br0" timeOffset="282.841">1333 1408,'-44'52,"3"3,3 1,1 1,-6 22,-7 41,49-115,-1 0,1 0,0 0,1 1,-1-1,1 0,0 0,0 1,1-1,-1 0,1 0,0 1,1-1,-1 0,1 0,0 0,0-1,1 1,-1 0,1-1,0 0,3 4,2-3,0-1,0 1,1-2,-1 1,1-1,0 0,0-1,0 0,0 0,0-1,0 0,1-1,-1 0,0 0,0-1,1 0,-1-1,0 0,0 0,-1-1,1 0,4-3,4-2,0-1,-1-1,0-1,-1 0,0-1,-1 0,0-1,-1-1,0 0,-1-1,-1 0,-1-1,0 0,-1-1,0 0,-2 0,0-1,-1 0,2-8,-6 19,1-1,-1 1,-1-1,1 0,-2 1,1-1,-1 0,0 0,0 1,-1-1,0 0,0 1,-1-1,0 0,-1 1,1 0,-2 0,1 0,-1 0,0 0,0 1,0-1,-1 1,0 0,-1 0,1 1,-1 0,0 0,0 0,-1 1,1 0,-1 0,0 0,0 1,0 0,-1 1,1-1,0 1,-1 1,0 0,0 0,0 0,-40 12,29-3</inkml:trace>
  <inkml:trace contextRef="#ctx0" brushRef="#br0" timeOffset="665.974">1643 1831,'171'-306,"-128"250,-42 56,-1 0,1 0,0 0,-1 1,1-1,0 0,-1 0,1 1,-1-1,1 0,-1 1,1-1,-1 1,1-1,-1 0,1 1,-1-1,1 1,-1 0,0-1,1 1,-1-1,0 1,1-1,-1 1,0 0,0-1,0 1,0 0,1-1,-1 1,0 0,0-1,0 1,0 0,-1-1,1 1,0 0,0-1,0 1,0 0,-1-1,1 1,0-1,-1 1,-5 49,3-41,1-1,0 1,0-1,1 1,0 0,1 0,0 0,0-1,1 1,0 0,0 0,1-1,0 1,1-1,0 1,0-1,0 0,1 0,1 0,-1-1,1 0,1 1,-1-2,7 7,-7-10,0 0,0-1,0 0,0 0,0 0,1 0,-1-1,1 0,-1 0,0-1,1 1,0-1,-1 0,1-1,-1 1,0-1,1 0,-1-1,1 1,-1-1,0 0,3-2,5-1,0-2,0 1,-1-2,0 1,0-2,-1 1,0-2,3-3,0-6,-1 0,0 0,-2-1,0-1,-2 0,0 0,-1-1,0-6,-6 25,19-114,-20 93</inkml:trace>
  <inkml:trace contextRef="#ctx0" brushRef="#br0" timeOffset="1260.858">2772 1182,'-42'19,"0"2,2 2,1 2,-32 27,69-52,0 1,-1 0,1 0,0 1,0-1,-1 0,1 1,0-1,0 1,1 0,-1 0,0-1,0 1,1 0,-1 1,1-1,0 0,0 0,0 1,0-1,0 0,0 1,1-1,-1 1,1-1,-1 1,1-1,0 1,0-1,0 1,0-1,1 1,-1-1,1 1,-1-1,1 1,0-1,0 1,0-1,0 0,1 0,-1 0,1 1,-1-1,1-1,0 1,0 1,96 27,-79-25,61 23,-78-26,0-1,-1 0,1 1,-1-1,1 1,-1-1,1 1,-1 0,0 0,0 0,0 0,0-1,0 1,0 0,-1 1,1-1,-1 0,1 0,-1 0,0 0,0 0,0 0,0 1,0-1,0 0,0 0,-1 0,1 0,-1 0,0 0,1 0,-1 0,0 0,0 0,-1 0,1 0,0 0,-7 8,0 1,-1-1,-1 0,1-1,-1 0,-1-1,0 0,0 0,0-2,-1 1,0-1,0-1,-2 0,-11 7</inkml:trace>
  <inkml:trace contextRef="#ctx0" brushRef="#br0" timeOffset="1913.626">2857 1576,'34'-5,"1"-2,-2-2,1-1,-1-1,-1-2,0-2,11-6,-36 17,-1 1,1-1,-1 0,0 0,0-1,-1 0,1 0,-1 0,0 0,0-1,-1 0,1 0,-1-1,-1 1,1-1,-1 1,0-1,-1 0,0 0,0-1,0 1,-1 0,0-1,0 1,-1-1,0 1,0 0,-1-1,0 1,-1-2,2 5,-1 1,0-1,1 0,-2 0,1 1,0-1,-1 0,0 1,1-1,-1 1,-1 0,1 0,0 0,-1 0,0 0,0 0,1 1,-2-1,1 1,0 0,0 0,-1 0,1 0,-1 1,1-1,-1 1,0 0,0 0,1 0,-1 1,0-1,0 1,0 0,0 0,0 0,0 1,1-1,-1 1,0 0,0 0,1 1,-1-1,0 1,1-1,-1 1,1 0,0 0,-2 2,-10 7,1 1,0 1,1 0,0 1,1 0,1 0,0 2,1-1,1 1,0 1,1 0,1 0,0 0,2 1,0 0,1 0,1 0,0 1,1-1,1 8,2-20,-1 1,1-1,1 0,-1 0,1 0,0 0,0 0,1 0,0 0,0-1,0 1,1-1,0 0,0 0,0 0,0-1,1 1,0-1,0 0,0 0,0-1,1 0,-1 0,1 0,0 0,0-1,0 0,0 0,0-1,0 0,0 0,1 0,-1-1,1 0,17-5,1-2,-1 0,0-2,0-1,-1 0,-1-2,0-1,0 0,-1-2,-1 0,-1-2,10-9,-4 4,-1-1,0 0,-2-2,-1-1,-1-1,-1 0,-1-2,-2 0,0 0,-3-2,0 0,-2 0,3-16,-13 43,1 1,-1 0,0-1,0 1,0-1,0 1,-1-1,0 0,1 1,-1-1,0 1,-1-1,1 0,-1 1,0-1,0 1,0-1,0 1,0-1,-1 1,1 0,-1 0,0 0,0 0,0 0,-1 0,1 0,-1 1,1-1,-1 1,0 0,0 0,0 0,0 0,0 0,-1 1,1-1,0 1,-1 0,1 0,-1 0,1 1,-1-1,-3 1,0 1,-1 1,1 1,0-1,0 1,0 0,0 1,1 0,0 0,-1 0,1 1,1 0,-1 0,-3 5,6-8,1 0,0 0,0 0,1 1,-1-1,0 1,1-1,-1 1,1 0,0-1,0 1,0 0,0 0,1 0,-1 0,1 0,-1 0,1 0,0 0,0 0,1 0,-1 0,1-1,-1 1,1 0,0 0,0 0,0 0,0-1,1 1,-1 0,1-1,-1 1,1-1,0 0,0 1,5 1,-1-1,1 1,0-1,-1 0,1-1,1 1,-1-2,0 1,0-1,1 0,-1 0,1-1,-1 0,1 0,-1-1,1 0,-1 0,0-1,1 0,-1 0,0-1,2-1,32-5,-38 8,0-1,0 1,0 0,0 0,0 0,1 0,-1 0,0 1,1-1,-1 1,0 0,1 0,-1 0,0 0,1 1,-1 0,0-1,1 1,-1 0,0 0,0 1,0-1,0 1,0 0,0-1,0 1,-1 1,1-1,-1 0,1 1,-1-1,0 1,0-1,0 1,0 0,-1 0,1 0,-1 0,1 0,-1 0,0 1,-1 5,-1 0,0 0,0-1,-1 1,0 0,-1-1,0 0,0 1,-1-1,0 0,0-1,-2 2,-26 81,32-86,1 0,-1-1,1 1,0 0,1 0,-1 0,1-1,-1 1,1-1,0 0,0 1,1-1,-1 0,1 0,-1 0,1 0,0-1,0 1,0-1,1 0,-1 0,0 0,1 0,-1 0,1-1,0 0,0 0,-1 0,1 0,0 0,0-1,0 1,22 3</inkml:trace>
  <inkml:trace contextRef="#ctx0" brushRef="#br0" timeOffset="2282.926">4013 984,'2'41,"2"-1,2 0,1 0,2 0,2-1,1-1,17 35,-25-62,1 0,0-1,0 0,1 0,1 0,0-1,0 0,0 0,1 0,0-1,3 1,-10-8,0 0,0-1,1 1,-1-1,0 1,0-1,1 1,-1-1,0 0,0 1,1-1,-1 0,0 0,1 0,-1 0,0 0,1 0,-1-1,0 1,1 0,-1-1,0 1,0-1,1 1,-1-1,0 1,0-1,0 0,0 0,0 0,0 1,0-1,0 0,0 0,0 0,0-1,-1 1,1 0,0 0,-1 0,1 0,-1-1,1 1,20-63,-18 52,32-197,-17 42,-8 121,-4 28</inkml:trace>
  <inkml:trace contextRef="#ctx0" brushRef="#br0" timeOffset="2898.103">4663 955,'-29'18,"1"1,1 1,0 1,2 1,1 2,0 0,2 2,1 0,1 2,-2 43,22-70,0 1,0-1,0 1,0-1,0 0,0 1,0-1,0 1,1-1,-1 1,1-1,-1 0,1 1,-1-1,1 0,0 0,0 0,-1 1,1-1,0 0,0 0,0 0,0 0,1 0,-1 0,0-1,0 1,0 0,1-1,-1 1,0 0,1-1,-1 0,1 1,-1-1,0 0,1 0,-1 0,1 0,-1 0,1 0,-1 0,0 0,1 0,-1-1,1 1,-1-1,1 1,16-7,0-1,0 0,-1-1,0-1,-1 0,0-1,-1-1,0-1,-1 0,0-1,-1 0,9-13,6-4,-27 29,0 0,0 0,0 0,0 0,0 0,0 0,1 1,-1-1,1 0,-1 1,1-1,0 1,0 0,-1 0,1-1,0 1,0 0,0 0,0 1,0-1,0 0,1 1,-1-1,0 1,0 0,0 0,1 0,-1 0,0 0,0 0,0 0,1 1,-1-1,0 1,0 0,0-1,0 1,0 0,0 0,0 0,0 1,-1-1,1 0,0 1,-1-1,1 1,-1 0,1-1,-1 1,1 1,11 27,-12-25,0 0,0-1,1 1,0-1,0 1,0-1,0 0,1 0,0 0,0 0,0 0,0-1,1 1,-1-1,1 0,0 0,0 0,0 0,0-1,0 0,1 0,-1 0,4 1,-1-2,-1-1,1 1,-1-1,1 0,0-1,-1 0,0 0,1 0,-1-1,0 0,0 0,1-1,-2 1,1-1,0 0,-1-1,1 0,-1 0,1-1,92-91,-93 90,37-45,-3-3,-3-1,-2-2,-2-1,-3-1,-3-2,8-28,-18 43,-2 0,-3-1,-1-1,-2 0,-2 0,-3-1,-1 1,-3-11,-25-46,25 102,0 0,0 1,-1-1,1 1,-1 0,1 0,-1-1,0 1,1 0,-1 0,0 1,-1-1,1 0,0 1,0-1,-1 1,1-1,-1 1,1 0,-1 0,0 1,1-1,-1 0,0 1,1 0,-1-1,0 1,0 0,1 0,-1 1,0-1,1 1,-1-1,0 1,1 0,-1 0,0 0,-6 6,-1 1,1 0,1 1,-1 0,1 0,1 1,0 0,0 0,1 1,0 0,1 0,1 0,-1 1,2-1,-3 13,-5 17,1 0,3 1,1 0,2 0,2 1,2-1,2 1,1-1,3 0,1 0,2-1,2 0,1 0,14 26,-18-44,2-1,1 0,1-1,0 0,2 0,0-1,1-1,2-1,-1 0,2-1,0-1,1 0,1-2,14 8,2-12,-30-15</inkml:trace>
  <inkml:trace contextRef="#ctx0" brushRef="#br0" timeOffset="3144.448">4917 758,'43'0,"38"-5,11-1,-2 0,-5 1,-14 2,-8 1,-11 1,-8 0,-13 1</inkml:trace>
  <inkml:trace contextRef="#ctx0" brushRef="#br0" timeOffset="3299.878">5820 842,'0'0</inkml:trace>
  <inkml:trace contextRef="#ctx0" brushRef="#br0" timeOffset="3449.14">5791 363,'0'0</inkml:trace>
  <inkml:trace contextRef="#ctx0" brushRef="#br0" timeOffset="3600.632">6130 617,'5'24,"11"8,3-6,3-8,-2-12,-5-11,0-5,-2-6,-4-4,-3-5,-8-2,-3-1,-6-1,-5-1,-5 6,-4 2,-3 9,4 7</inkml:trace>
  <inkml:trace contextRef="#ctx0" brushRef="#br0" timeOffset="3896.569">6469 588,'4'-7,"3"-8,1 1,0 0,1 1,1 0,0 1,1-1,0 2,1 0,2-2,-12 12,1 1,-1-1,0 1,0 0,0-1,1 1,-1 0,0 0,0 0,1 0,-1 1,0-1,0 1,0-1,0 1,1 0,-1 0,0 0,0 0,-1 0,1 0,0 1,0-1,0 0,-1 1,1 0,-1-1,1 1,-1 0,0 0,0 0,1 0,-1 0,-1 0,1 0,0 0,0 0,12 16,-11-15,1 1,-1-1,1 0,0 0,0 0,1 0,-1 0,0-1,1 1,0-1,0 0,-1 0,1 0,0-1,0 1,1-1,-1 0,0 0,0 0,1-1,-1 0,0 0,1 0,-1 0,0 0,0-1,1 0,-1 0,0 0,0 0,0-1,0 0,16-7,-1 0,0-2,0 0,-2-1,1-1,-1-1,-1 0,-1-1,0-1,-1 0,0-1,-1-1,-2 0,1 0,-2-1,5-14,-4 8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2.53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0 195,'286'17,"-203"-11,-1-3,1-4,-1-3,0-4,76-18,89-7,44 7,31 12,1278 15,-1207-29,16 57,-73-31,-58-24,299 26,-426 13,-116-7,1-2,-1-2,1-1,30-4,369-44,-205 30,-117 6,1 5,38 7,-88-1,73-25,-81 53,-44-18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7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0,'-133'384,"50"-69,83-315,1 0,-1 0,0 0,0 0,0 0,1 0,-1 0,0-1,0 1,0 0,1 0,-1 0,0 0,0 0,1 0,-1 0,0 0,0 0,0 1,1-1,-1 0,0 0,0 0,0 0,1 0,-1 0,0 0,0 0,0 1,1-1,-1 0,0 0,0 0,0 0,0 1,0-1,1 0,-1 0,0 0,0 1,15-24,42-83,5 4,5 2,3 3,7 1,46-57,-123 152,0 0,0 0,1 0,-1 0,0 0,1 0,-1 0,1 0,-1 0,1 0,0 1,-1-1,1 0,0 0,0 0,0 1,-1-1,1 0,0 1,0-1,0 1,0-1,0 1,0 0,0-1,0 1,0 0,0 0,0-1,0 1,0 0,0 0,1 0,-1 0,0 0,0 1,0-1,0 0,0 0,0 1,0-1,0 1,0-1,0 1,0-1,0 1,-1 0,1-1,0 1,0 0,0-1,-1 1,1 0,-1 0,1 0,0 0,-1 0,1 0,-1 0,0 0,1 0,-1 0,0 0,0 0,-20 127,5-70,10-44,1 1,0-1,1 1,0 0,1-1,1 1,0 0,1 0,1 0,0 0,3 9,-3-21,0 0,1-1,0 1,-1 0,1-1,0 0,0 1,0-1,1 0,-1 0,0 0,1 0,0-1,-1 1,1-1,0 1,0-1,-1 0,1 0,0 0,0-1,0 1,0-1,1 1,-1-1,0 0,0 0,0 0,0-1,0 1,0-1,0 0,0 0,0 0,0 0,0 0,-1-1,1 1,0-1,-1 1,1-1,-1 0,0 0,1-1,-1 1,0 0,0-1,-1 1,1-1,1-2,206-257,-108 145,-100 116,-1 1,1-1,0 1,0-1,-1 1,1-1,0 1,0-1,0 1,-1 0,1-1,0 1,0 0,0 0,0 0,0-1,0 1,0 0,0 0,-1 0,1 1,0-1,0 0,0 0,0 0,0 1,0-1,-1 0,1 1,0-1,0 1,0-1,-1 1,1-1,0 1,-1 0,1-1,0 1,-1 0,1-1,-1 1,1 0,-1 0,0 0,1-1,-1 1,0 0,1 0,-1 0,0 0,0 0,0 0,0 0,0-1,0 1,0 1,4 59,-4-55,-3 228,3-232,0 0,0 0,1 1,-1-1,0 0,1 0,0 0,-1 0,1 0,0 0,0 0,0 0,0 0,0 0,0 0,1-1,-1 1,1-1,-1 1,1-1,0 1,-1-1,1 0,0 0,0 0,0 0,0 0,0 0,0 0,0-1,0 1,0-1,1 1,-1-1,0 0,0 0,13-3</inkml:trace>
  <inkml:trace contextRef="#ctx0" brushRef="#br0" timeOffset="247.452">1373 0,'34'0,"29"0,11 0,-5 0,-7 0,-11 0,-8 0,-8 0,-9 0</inkml:trace>
  <inkml:trace contextRef="#ctx0" brushRef="#br0" timeOffset="481.195">1289 338,'43'-9,"29"-4,11 1,2 2,-9 3,-13 3,-12 1,-15 2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1,'-5'7,"2"0,-1 0,1 1,0-1,0 1,1 0,0 0,0 0,1 0,0 0,1 0,-1 1,2-1,0 5,-2 2,-26 188,13-120,10-70,1 0,1 1,0 0,0-1,2 1,-1 0,2 0,0-1,1 2,3 3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87,'-17'192,"17"-191,-2 3,0 1,1-1,-1 0,1 1,0-1,0 1,0 0,1-1,-1 1,1 0,0-1,1 1,-1 0,1-1,0 1,0-1,0 1,1-1,0 1,0-1,0 0,0 0,0 0,1 0,0 0,0 0,0-1,0 0,0 1,1-1,0 0,-1-1,1 1,0-1,1 1,7 0,-1-2,0 1,1-1,-1-1,1 0,-1 0,1-2,-1 1,0-1,1-1,-1 0,0 0,-1-1,11-6,-2-1</inkml:trace>
  <inkml:trace contextRef="#ctx0" brushRef="#br0" timeOffset="279.832">368 2,'-9'34,"-9"25,-5 8,0-4,5-6,6-9,-1-3,2-4,3-5,3-3,2-3,2-1,1-1,-5-1,0 1,-1-1,2 1,1-5</inkml:trace>
  <inkml:trace contextRef="#ctx0" brushRef="#br0" timeOffset="827.529">791 59,'-14'3,"0"2,0 0,1 0,-1 1,1 1,1 1,0-1,0 2,0 0,1 0,0 1,1 0,-2 3,11-11,0-1,-1 1,1 0,0-1,0 1,0 0,0 0,1 0,-1 0,0 0,1 0,0 0,-1 0,1 0,0 0,0 0,0 0,0 0,0 1,1-1,-1 0,1 0,-1 0,1 0,0 0,0-1,-1 1,1 0,1 0,-1 0,0-1,0 1,1-1,-1 1,1-1,-1 1,1-1,0 0,-1 0,81 38,-63-32,-11-6,-1 1,1 1,-1-1,0 1,1 0,-1 1,-1 0,1 0,0 0,-1 1,0 0,0 0,-1 0,1 1,-1 0,0 0,-1 1,1-1,-1 1,-1 0,1 0,-1 0,0 0,-1 1,0-1,0 1,-1 0,1-1,-2 1,1 0,-1 0,-1 7,0-8,-1-1,0 0,-1 0,1 0,-1 0,0 0,-1-1,1 1,-1-1,0 0,0 0,-1 0,0-1,1 1,-2-1,1 0,0-1,-1 1,1-1,-1 0,0-1,0 1,-1-1,1 0,0-1,-1 1,1-1,0-1,-1 1,0-1,1 0,-3-1,-9-5</inkml:trace>
  <inkml:trace contextRef="#ctx0" brushRef="#br0" timeOffset="1078.101">679 59,'38'-10,"27"-3,8 1,-4 2,-10 3,-9 3,-8 2,-12 6,-11 2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30,'-32'22,"0"1,2 2,1 1,1 1,1 1,1 2,2 0,-7 13,25-35,-1 0,2 0,-1 0,1 1,0 0,1 0,0 0,0 0,1 1,0-1,1 1,0 0,1 0,0 0,0 0,1 0,0 0,1 0,0 0,1 0,0 0,0-1,1 1,1-1,-1 1,3 1,1-6,1 0,0-1,1 0,-1 0,1-1,-1 0,1 0,0-1,0-1,0 1,0-1,0-1,1 0,-1 0,0-1,0 0,0 0,0-1,6-2,-11 3,25-3,0-2,-1-1,0-1,-1-2,1-1,-2 0,0-2,0-2,-1 0,-1-1,-1-1,0-2,-1 0,-1-1,-1-1,14-20,-29 35,0-1,0 0,-1 0,0 0,0 0,-1-1,0 0,0 1,-1-1,0 0,0 0,-1-1,0 1,0 0,-1 0,0-1,-1 1,0 0,0 0,0 0,-1 0,0 0,-1 0,0 0,0 1,-1-1,0 1,0 0,-1 0,1 0,-2 1,1-1,-1 1,0 1,0-1,0 1,-1 0,0 0,0 1,-6-1,0 0,0 1,0 0,-1 1,1 1,-1 0,0 1,1 0,-1 1,0 1,0 0,1 1,-1 1,1 0,-1 0,1 1,0 1,1 0,-1 1,1 1,0-1,-2 3,-23 13</inkml:trace>
  <inkml:trace contextRef="#ctx0" brushRef="#br0" timeOffset="315.87">911 453,'0'20,"5"5,1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01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1,'-17'68,"6"58,7 1,6 49,0-21,-2-54,0-112</inkml:trace>
  <inkml:trace contextRef="#ctx0" brushRef="#br0" timeOffset="565.508">343 142,'-68'55,"1"2,4 4,-47 57,109-117,-1-1,1 1,-1 0,1 0,0 1,-1-1,1 0,0 0,0 1,0-1,0 0,0 1,0-1,0 1,0-1,1 1,-1 0,1-1,-1 1,1 0,-1-1,1 1,0 0,0 0,0-1,0 1,0 0,0-1,1 1,-1 0,0 0,1-1,-1 1,1-1,0 1,0 0,0-1,-1 1,1-1,0 0,1 1,-1-1,0 0,0 0,1 1,-1-1,0 0,1 0,-1-1,2 2,121 6,-54-10,-67 3,1 1,0-1,0 1,0-1,-1 1,1 0,-1 1,0-1,0 0,1 1,-2 0,1 0,0 0,0 0,-1 0,0 1,0-1,0 1,0-1,0 1,-1 0,1-1,-1 1,0 0,0 0,-1 0,1 0,-1 0,0 0,0 0,0 1,0-1,-1 0,0 0,0 0,0-1,0 1,-1 2,4 55,3-47,1-8</inkml:trace>
  <inkml:trace contextRef="#ctx0" brushRef="#br0" timeOffset="1297.431">795 396,'-6'-3,"-1"0,0 0,0 0,-1 1,1 0,0 0,-1 1,1 0,-1 0,1 1,-1 0,0 0,1 1,-1 0,1 0,-1 1,1-1,0 2,0-1,0 1,0 0,0 1,0 0,1 0,0 0,0 1,0-1,0 2,1-1,0 1,0-1,-1 4,-2 1,1 1,0-1,0 2,2-1,-1 1,1 0,1 0,0 0,0 7,3-16,0 1,0-1,0 1,1 0,0-1,-1 1,2-1,-1 1,0 0,1-1,-1 1,1-1,0 1,0-1,0 1,1-1,-1 0,1 1,0-1,0 0,0 0,0 0,1-1,-1 1,1 0,-1-1,1 0,0 0,0 1,0-2,0 1,1 0,-1-1,0 1,1-1,7 0,0 0,1-1,-1-1,0 1,0-2,0 0,0 0,0-1,0 0,-1-1,1 0,-1-1,0 0,0 0,-1-1,1 0,-1-1,-1 0,1-1,-1 0,-1 0,1 0,4-9,104-117,-116 133,0 1,0-1,0 1,0-1,0 1,0-1,0 1,0-1,0 1,1-1,-1 1,0 0,0-1,1 1,-1-1,0 1,0 0,1-1,-1 1,0 0,1-1,-1 1,1 0,-1-1,0 1,1 0,-1 0,1 0,-1-1,1 1,-1 0,1 0,-1 0,1 0,-1 0,0 0,1 0,-1 0,1 0,-1 0,1 0,-1 0,1 0,-1 0,1 0,-1 1,1-1,-1 0,0 0,1 1,-1-1,1 0,-1 0,0 1,1-1,-1 0,0 1,1-1,-1 1,0-1,0 0,1 1,-1-1,0 1,-1 34,0-24,-6 523,7-513,-2-1,0 0,-1 0,-1 0,-1 0,0 0,-2-1,0 0,-2 1,6-12,-1 0,0-1,-1 0,1 0,-1 0,0 0,-1-1,0 1,0-1,0-1,-1 1,0-1,0-1,0 1,0-1,-1 0,0-1,0 0,0 0,0 0,0-1,-7 0,12-1,0-1,0 1,0-1,0 0,0 0,0 0,0-1,0 1,0-1,0 0,0 0,0 0,0 0,0 0,0-1,0 1,1-1,-1 0,1 1,-1-1,1 0,0-1,0 1,0 0,0-1,0 1,0-1,1 0,-1 1,1-1,0 0,0 0,0 0,-1-2,1-2,-1-1,1 1,1-1,0 1,0-1,0 0,1 1,0-1,0 1,1-1,0 1,0 0,3-6,6-6,1 1,1 0,0 0,1 2,1 0,1 0,0 1,1 1,0 1,1 1,1 0,0 1,0 1,1 1,0 0,20-4,45-5,-61 17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2.53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0 195,'286'17,"-203"-11,-1-3,1-4,-1-3,0-4,76-18,89-7,44 7,31 12,1278 15,-1207-29,16 57,-73-31,-58-24,299 26,-426 13,-116-7,1-2,-1-2,1-1,30-4,369-44,-205 30,-117 6,1 5,38 7,-88-1,73-25,-81 53,-44-18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7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0,'-133'384,"50"-69,83-315,1 0,-1 0,0 0,0 0,0 0,1 0,-1 0,0-1,0 1,0 0,1 0,-1 0,0 0,0 0,1 0,-1 0,0 0,0 0,0 1,1-1,-1 0,0 0,0 0,0 0,1 0,-1 0,0 0,0 0,0 1,1-1,-1 0,0 0,0 0,0 0,0 1,0-1,1 0,-1 0,0 0,0 1,15-24,42-83,5 4,5 2,3 3,7 1,46-57,-123 152,0 0,0 0,1 0,-1 0,0 0,1 0,-1 0,1 0,-1 0,1 0,0 1,-1-1,1 0,0 0,0 0,0 1,-1-1,1 0,0 1,0-1,0 1,0-1,0 1,0 0,0-1,0 1,0 0,0 0,0-1,0 1,0 0,0 0,1 0,-1 0,0 0,0 1,0-1,0 0,0 0,0 1,0-1,0 1,0-1,0 1,0-1,0 1,-1 0,1-1,0 1,0 0,0-1,-1 1,1 0,-1 0,1 0,0 0,-1 0,1 0,-1 0,0 0,1 0,-1 0,0 0,0 0,-20 127,5-70,10-44,1 1,0-1,1 1,0 0,1-1,1 1,0 0,1 0,1 0,0 0,3 9,-3-21,0 0,1-1,0 1,-1 0,1-1,0 0,0 1,0-1,1 0,-1 0,0 0,1 0,0-1,-1 1,1-1,0 1,0-1,-1 0,1 0,0 0,0-1,0 1,0-1,1 1,-1-1,0 0,0 0,0 0,0-1,0 1,0-1,0 0,0 0,0 0,0 0,0 0,-1-1,1 1,0-1,-1 1,1-1,-1 0,0 0,1-1,-1 1,0 0,0-1,-1 1,1-1,1-2,206-257,-108 145,-100 116,-1 1,1-1,0 1,0-1,-1 1,1-1,0 1,0-1,0 1,-1 0,1-1,0 1,0 0,0 0,0 0,0-1,0 1,0 0,0 0,-1 0,1 1,0-1,0 0,0 0,0 0,0 1,0-1,-1 0,1 1,0-1,0 1,0-1,-1 1,1-1,0 1,-1 0,1-1,0 1,-1 0,1-1,-1 1,1 0,-1 0,0 0,1-1,-1 1,0 0,1 0,-1 0,0 0,0 0,0 0,0 0,0-1,0 1,0 1,4 59,-4-55,-3 228,3-232,0 0,0 0,1 1,-1-1,0 0,1 0,0 0,-1 0,1 0,0 0,0 0,0 0,0 0,0 0,0 0,1-1,-1 1,1-1,-1 1,1-1,0 1,-1-1,1 0,0 0,0 0,0 0,0 0,0 0,0 0,0-1,0 1,0-1,1 1,-1-1,0 0,0 0,13-3</inkml:trace>
  <inkml:trace contextRef="#ctx0" brushRef="#br0" timeOffset="247.452">1373 0,'34'0,"29"0,11 0,-5 0,-7 0,-11 0,-8 0,-8 0,-9 0</inkml:trace>
  <inkml:trace contextRef="#ctx0" brushRef="#br0" timeOffset="481.195">1289 338,'43'-9,"29"-4,11 1,2 2,-9 3,-13 3,-12 1,-15 2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1,'-5'7,"2"0,-1 0,1 1,0-1,0 1,1 0,0 0,0 0,1 0,0 0,1 0,-1 1,2-1,0 5,-2 2,-26 188,13-120,10-70,1 0,1 1,0 0,0-1,2 1,-1 0,2 0,0-1,1 2,3 3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05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33,'127'-11,"-84"3,1 2,0 2,1 1,-1 3,24 3,-7-1,-61-2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87,'-17'192,"17"-191,-2 3,0 1,1-1,-1 0,1 1,0-1,0 1,0 0,1-1,-1 1,1 0,0-1,1 1,-1 0,1-1,0 1,0-1,0 1,1-1,0 1,0-1,0 0,0 0,0 0,1 0,0 0,0 0,0-1,0 0,0 1,1-1,0 0,-1-1,1 1,0-1,1 1,7 0,-1-2,0 1,1-1,-1-1,1 0,-1 0,1-2,-1 1,0-1,1-1,-1 0,0 0,-1-1,11-6,-2-1</inkml:trace>
  <inkml:trace contextRef="#ctx0" brushRef="#br0" timeOffset="279.832">368 2,'-9'34,"-9"25,-5 8,0-4,5-6,6-9,-1-3,2-4,3-5,3-3,2-3,2-1,1-1,-5-1,0 1,-1-1,2 1,1-5</inkml:trace>
  <inkml:trace contextRef="#ctx0" brushRef="#br0" timeOffset="827.529">791 59,'-14'3,"0"2,0 0,1 0,-1 1,1 1,1 1,0-1,0 2,0 0,1 0,0 1,1 0,-2 3,11-11,0-1,-1 1,1 0,0-1,0 1,0 0,0 0,1 0,-1 0,0 0,1 0,0 0,-1 0,1 0,0 0,0 0,0 0,0 0,0 1,1-1,-1 0,1 0,-1 0,1 0,0 0,0-1,-1 1,1 0,1 0,-1 0,0-1,0 1,1-1,-1 1,1-1,-1 1,1-1,0 0,-1 0,81 38,-63-32,-11-6,-1 1,1 1,-1-1,0 1,1 0,-1 1,-1 0,1 0,0 0,-1 1,0 0,0 0,-1 0,1 1,-1 0,0 0,-1 1,1-1,-1 1,-1 0,1 0,-1 0,0 0,-1 1,0-1,0 1,-1 0,1-1,-2 1,1 0,-1 0,-1 7,0-8,-1-1,0 0,-1 0,1 0,-1 0,0 0,-1-1,1 1,-1-1,0 0,0 0,-1 0,0-1,1 1,-2-1,1 0,0-1,-1 1,1-1,-1 0,0-1,0 1,-1-1,1 0,0-1,-1 1,1-1,0-1,-1 1,0-1,1 0,-3-1,-9-5</inkml:trace>
  <inkml:trace contextRef="#ctx0" brushRef="#br0" timeOffset="1078.101">679 59,'38'-10,"27"-3,8 1,-4 2,-10 3,-9 3,-8 2,-12 6,-11 2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30,'-32'22,"0"1,2 2,1 1,1 1,1 1,1 2,2 0,-7 13,25-35,-1 0,2 0,-1 0,1 1,0 0,1 0,0 0,0 0,1 1,0-1,1 1,0 0,1 0,0 0,0 0,1 0,0 0,1 0,0 0,1 0,0 0,0-1,1 1,1-1,-1 1,3 1,1-6,1 0,0-1,1 0,-1 0,1-1,-1 0,1 0,0-1,0-1,0 1,0-1,0-1,1 0,-1 0,0-1,0 0,0 0,0-1,6-2,-11 3,25-3,0-2,-1-1,0-1,-1-2,1-1,-2 0,0-2,0-2,-1 0,-1-1,-1-1,0-2,-1 0,-1-1,-1-1,14-20,-29 35,0-1,0 0,-1 0,0 0,0 0,-1-1,0 0,0 1,-1-1,0 0,0 0,-1-1,0 1,0 0,-1 0,0-1,-1 1,0 0,0 0,0 0,-1 0,0 0,-1 0,0 0,0 1,-1-1,0 1,0 0,-1 0,1 0,-2 1,1-1,-1 1,0 1,0-1,0 1,-1 0,0 0,0 1,-6-1,0 0,0 1,0 0,-1 1,1 1,-1 0,0 1,1 0,-1 1,0 1,0 0,1 1,-1 1,1 0,-1 0,1 1,0 1,1 0,-1 1,1 1,0-1,-2 3,-23 13</inkml:trace>
  <inkml:trace contextRef="#ctx0" brushRef="#br0" timeOffset="315.87">911 453,'0'20,"5"5,1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01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1,'-17'68,"6"58,7 1,6 49,0-21,-2-54,0-112</inkml:trace>
  <inkml:trace contextRef="#ctx0" brushRef="#br0" timeOffset="565.508">343 142,'-68'55,"1"2,4 4,-47 57,109-117,-1-1,1 1,-1 0,1 0,0 1,-1-1,1 0,0 0,0 1,0-1,0 0,0 1,0-1,0 1,0-1,1 1,-1 0,1-1,-1 1,1 0,-1-1,1 1,0 0,0 0,0-1,0 1,0 0,0-1,1 1,-1 0,0 0,1-1,-1 1,1-1,0 1,0 0,0-1,-1 1,1-1,0 0,1 1,-1-1,0 0,0 0,1 1,-1-1,0 0,1 0,-1-1,2 2,121 6,-54-10,-67 3,1 1,0-1,0 1,0-1,-1 1,1 0,-1 1,0-1,0 0,1 1,-2 0,1 0,0 0,0 0,-1 0,0 1,0-1,0 1,0-1,0 1,-1 0,1-1,-1 1,0 0,0 0,-1 0,1 0,-1 0,0 0,0 0,0 1,0-1,-1 0,0 0,0 0,0-1,0 1,-1 2,4 55,3-47,1-8</inkml:trace>
  <inkml:trace contextRef="#ctx0" brushRef="#br0" timeOffset="1297.431">795 396,'-6'-3,"-1"0,0 0,0 0,-1 1,1 0,0 0,-1 1,1 0,-1 0,1 1,-1 0,0 0,1 1,-1 0,1 0,-1 1,1-1,0 2,0-1,0 1,0 0,0 1,0 0,1 0,0 0,0 1,0-1,0 2,1-1,0 1,0-1,-1 4,-2 1,1 1,0-1,0 2,2-1,-1 1,1 0,1 0,0 0,0 7,3-16,0 1,0-1,0 1,1 0,0-1,-1 1,2-1,-1 1,0 0,1-1,-1 1,1-1,0 1,0-1,0 1,1-1,-1 0,1 1,0-1,0 0,0 0,0 0,1-1,-1 1,1 0,-1-1,1 0,0 0,0 1,0-2,0 1,1 0,-1-1,0 1,1-1,7 0,0 0,1-1,-1-1,0 1,0-2,0 0,0 0,0-1,0 0,-1-1,1 0,-1-1,0 0,0 0,-1-1,1 0,-1-1,-1 0,1-1,-1 0,-1 0,1 0,4-9,104-117,-116 133,0 1,0-1,0 1,0-1,0 1,0-1,0 1,0-1,0 1,1-1,-1 1,0 0,0-1,1 1,-1-1,0 1,0 0,1-1,-1 1,0 0,1-1,-1 1,1 0,-1-1,0 1,1 0,-1 0,1 0,-1-1,1 1,-1 0,1 0,-1 0,1 0,-1 0,0 0,1 0,-1 0,1 0,-1 0,1 0,-1 0,1 0,-1 0,1 0,-1 1,1-1,-1 0,0 0,1 1,-1-1,1 0,-1 0,0 1,1-1,-1 0,0 1,1-1,-1 1,0-1,0 0,1 1,-1-1,0 1,-1 34,0-24,-6 523,7-513,-2-1,0 0,-1 0,-1 0,-1 0,0 0,-2-1,0 0,-2 1,6-12,-1 0,0-1,-1 0,1 0,-1 0,0 0,-1-1,0 1,0-1,0-1,-1 1,0-1,0-1,0 1,0-1,-1 0,0-1,0 0,0 0,0 0,0-1,-7 0,12-1,0-1,0 1,0-1,0 0,0 0,0 0,0-1,0 1,0-1,0 0,0 0,0 0,0 0,0 0,0-1,0 1,1-1,-1 0,1 1,-1-1,1 0,0-1,0 1,0 0,0-1,0 1,0-1,1 0,-1 1,1-1,0 0,0 0,0 0,-1-2,1-2,-1-1,1 1,1-1,0 1,0-1,0 0,1 1,0-1,0 1,1-1,0 1,0 0,3-6,6-6,1 1,1 0,0 0,1 2,1 0,1 0,0 1,1 1,0 1,1 1,1 0,0 1,0 1,1 1,0 0,20-4,45-5,-61 17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1.74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0,'39'17,"25"-3,1-2,1-3,0-3,0-3,2-3,121 7,489 22,-57-12,-478-44,-32-2,-9 2,-88 39,-13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6.44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57,'9'-3,"0"0,1 1,-1 0,1 0,0 1,-1 0,1 1,0 0,0 1,-1 0,1 0,3 2,26 1,558 0,-542-4,144-12,-183 8,0 1,0 0,0 1,1 1,-1 1,0 0,1 1,-1 1,7 1,48 8,-1-4,1-2,1-4,28-4,24 1,328 2,-255-28,141 26,-195-24,297 25,-428 1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95,'9'-24,"9"-7,0 5,-2 13,-4 12,-9 8,-5 6,-2 7,-5 9,-1 4,-4 2,1-1,-2 0,1-3,-2 0,2-2,-1-5,1-8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47,'15'0,"13"-5,8-1,2 0,-1 1,-1 1,-3-3,-1 0,-7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70,'60'-22,"-37"13,0 0,1 2,0 0,0 2,1 1,2 0,-25 4,1-1,-1 0,0 1,1 0,-1-1,0 1,1 0,-1 0,0 0,1 1,-1-1,0 0,0 1,1 0,-1-1,0 1,0 0,0 0,0 0,0 1,0-1,0 0,0 1,0-1,0 1,-1 0,1-1,-1 1,1 0,-1 0,0 0,0 0,0 0,0 0,0 1,0-1,-1 0,1 0,-1 1,1-1,-1 0,0 1,0-1,0 0,0 1,0-1,-1 1,-5 10,0 1,-1-1,-1 0,0 0,-1-1,0 0,-1-1,0 0,-1 0,-9 6,14-11,0-2,0-1,1 2,-1-1,1 0,0 1,1 0,-1 0,1 1,0-1,0 1,1 0,-1 0,1 0,1 0,-1 1,1-1,0 1,1 0,-1-1,1 1,1 0,-1 0,1 0,0-1,1 1,0 0,0 0,0 0,1-1,1 3,0-5,0 0,0 0,1-1,0 1,0-1,0 0,0 0,0-1,0 1,1-1,-1 0,1 0,0 0,0-1,-1 0,1 0,0 0,0 0,0-1,0 0,0 0,0 0,0 0,0-1,0 0,0 0,4-2,16-3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5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199 198,'-27'34,"0"1,2 1,2 1,2 1,1 1,2 1,-9 29,25-65,0-1,1 0,0 1,0-1,0 1,0 0,0-1,1 1,0 0,-1-1,1 1,1 0,-1 0,0-1,1 1,0 0,0-1,0 1,0-1,1 1,-1-1,1 0,0 1,0-1,0 0,0 0,1-1,-1 1,1 0,0-1,0 1,0-1,0 0,0 0,3 1,7-1,0-2,0 0,0 0,0-1,0-1,0 0,0-1,0 0,-1-1,0 0,1-1,-2-1,1 0,-1 0,0-1,2-2,3 0,-1 0,0 0,0-2,-1 0,-1 0,0-1,-1-1,0 0,-1-1,0 0,-1 0,-1-1,0-1,-1 0,0 0,-2 0,0-1,-1 0,0 0,1-16,-5 27,-1 1,0-1,0 0,0 1,-1-1,1 0,-1 1,-1-1,1 1,-1-1,0 1,0 0,-1-1,1 1,-1 0,0 1,-1-1,1 1,-1-1,0 1,0 0,0 0,-1 1,1-1,-1 1,0 0,0 0,0 0,0 1,-2-1,-13-1</inkml:trace>
  <inkml:trace contextRef="#ctx0" brushRef="#br0" timeOffset="572.8">594 368,'23'-42,"2"1,2 2,2 0,8-6,-37 46,-1 0,1 0,0 0,0 0,0-1,-1 1,1 0,0 0,0 0,0 0,1 0,-1 0,0 0,0-1,0 1,1 0,-1 0,0 0,1 0,-1-1,1 1,-1 0,1 0,-1-1,1 1,0 0,-1-1,1 1,0 0,-1-1,1 1,0-1,0 0,-1 1,1-1,0 1,0-1,0 0,0 0,0 0,-1 1,1-1,0 0,0 0,0 0,0 0,0 0,0-1,0 1,0 0,-1 0,1-1,0 1,0 0,0-1,0 1,-1-1,1 1,0-1,-1 1,1-1,0 1,-1-1,2 0,-3 2,1 0,-1 1,1-1,0 1,0-1,0 1,0-1,0 1,0-1,0 1,0-1,0 1,1-1,-1 0,1 1,-1-1,1 1,-1-1,1 0,0 0,0 1,0-1,0 0,0 0,0 0,0 0,0 0,0 0,0 0,0 0,1 0,-1-1,0 1,1 0,-1-1,0 1,1-1,-1 0,1 1,-1-1,1 0,-1 0,1 0,0 0,112-87,-43 28,-70 60,0 0,0 0,0 0,0 1,0-1,-1 0,1 0,-1 1,1-1,-1 0,1 1,-1-1,0 0,1 1,-1-1,0 0,0 1,0-1,0 1,0-1,-1 0,1 1,0-1,-1 0,1 1,0-1,-1 0,0 1,1-1,-1 0,0 0,0 0,1 0,-1 0,0 0,0 0,0 0,-1 1,-1 5,-7 43,11-31</inkml:trace>
  <inkml:trace contextRef="#ctx0" brushRef="#br0" timeOffset="820.314">1328 1,'-34'38,"-29"32,-11 9,5-4,7-10,16-12,10-9,6-8,9-5,3-3,0-2,2 0,5-4</inkml:trace>
  <inkml:trace contextRef="#ctx0" brushRef="#br0" timeOffset="1203.828">1244 508,'-9'2,"1"0,0 1,0 0,1 0,-1 1,0 0,1 0,0 1,0 0,1 0,-1 0,1 1,0 0,0 0,-1 4,6-8,0 0,1 0,-1 0,1 0,0 0,0 0,-1 1,1-1,1 0,-1 0,0 0,0 0,1 0,-1 1,1-1,0 0,0 0,0 0,0 0,0-1,0 1,0 0,1 0,-1-1,0 1,1-1,0 1,-1-1,1 1,0-1,0 0,-1 0,1 0,0 0,0 0,0 0,0-1,1 1,26 21,-27-19,1 1,0 0,-1 0,0 0,0 0,0 0,0 0,-1 1,0-1,1 1,-2-1,1 1,0-1,-1 1,0-1,0 1,0-1,-1 1,0 0,0-1,0 0,0 1,0-1,-1 0,0 1,0-1,0 0,-1 0,1 0,-2 1,-1 1,0 0,0 0,0 0,-1-1,0 1,0-2,0 1,-1-1,1 1,-1-2,0 1,0-1,0 0,-1-1,1 1,-1-2,-5 2,-87-13,81 3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57,'34'-5,"20"-6,1-2</inkml:trace>
  <inkml:trace contextRef="#ctx0" brushRef="#br0" timeOffset="1353.723">311 0,'5'5,"-3"1,-7 0,-8-1,-5-2,-6 0,-2-2,-3-1,4 5,2 1,0 0,-2-1,9-2,7-1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05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1,'0'0,"0"1,-1-1,1 1,0-1,-1 0,1 1,0-1,-1 1,1 0,0-1,0 1,0-1,0 1,-1-1,1 1,0-1,0 1,0 0,0-1,0 1,0-1,0 1,1-1,-1 1,0 0,0-1,0 1,0-1,1 1,-1-1,0 1,1-1,-1 1,0-1,1 0,-1 1,1-1,-1 1,0-1,1 0,-1 1,1-1,-1 0,1 0,-1 1,1-1,-1 0,1 0,0 0,-1 0,1 1,-1-1,1 0,-1 0,1 0,0 0,-1 0,1-1,-1 1,1 0,39 6,-39-6,229 0,-61-28,-145 27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25,'11'56,"-3"1,-2-1,-3 1,-2 32,-1-71,1 1,1-1,0 0,2 1,0-1,1-1,7 17,-12-34,0 1,0 0,1-1,-1 1,0 0,1-1,-1 1,1-1,-1 1,1-1,-1 1,1-1,-1 1,1-1,0 1,-1-1,1 0,-1 1,1-1,0 0,-1 0,1 1,0-1,0 0,-1 0,1 0,0 0,-1 0,1 0,0 0,0 0,-1 0,1 0,0-1,-1 1,1 0,0 0,-1-1,1 1,0 0,-1-1,1 1,0 0,-1-1,1 1,-1-1,1 1,-1-1,1 0,-1 1,0-1,1 1,-1-1,0 0,1 1,-1-1,0 0,27-43,-24 39,109-253,-38 89,-69 145</inkml:trace>
  <inkml:trace contextRef="#ctx0" brushRef="#br0" timeOffset="316.327">424 392,'0'29,"0"14,0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2.53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0 195,'286'17,"-203"-11,-1-3,1-4,-1-3,0-4,76-18,89-7,44 7,31 12,1278 15,-1207-29,16 57,-73-31,-58-24,299 26,-426 13,-116-7,1-2,-1-2,1-1,30-4,369-44,-205 30,-117 6,1 5,38 7,-88-1,73-25,-81 53,-44-18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7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0,'-133'384,"50"-69,83-315,1 0,-1 0,0 0,0 0,0 0,1 0,-1 0,0-1,0 1,0 0,1 0,-1 0,0 0,0 0,1 0,-1 0,0 0,0 0,0 1,1-1,-1 0,0 0,0 0,0 0,1 0,-1 0,0 0,0 0,0 1,1-1,-1 0,0 0,0 0,0 0,0 1,0-1,1 0,-1 0,0 0,0 1,15-24,42-83,5 4,5 2,3 3,7 1,46-57,-123 152,0 0,0 0,1 0,-1 0,0 0,1 0,-1 0,1 0,-1 0,1 0,0 1,-1-1,1 0,0 0,0 0,0 1,-1-1,1 0,0 1,0-1,0 1,0-1,0 1,0 0,0-1,0 1,0 0,0 0,0-1,0 1,0 0,0 0,1 0,-1 0,0 0,0 1,0-1,0 0,0 0,0 1,0-1,0 1,0-1,0 1,0-1,0 1,-1 0,1-1,0 1,0 0,0-1,-1 1,1 0,-1 0,1 0,0 0,-1 0,1 0,-1 0,0 0,1 0,-1 0,0 0,0 0,-20 127,5-70,10-44,1 1,0-1,1 1,0 0,1-1,1 1,0 0,1 0,1 0,0 0,3 9,-3-21,0 0,1-1,0 1,-1 0,1-1,0 0,0 1,0-1,1 0,-1 0,0 0,1 0,0-1,-1 1,1-1,0 1,0-1,-1 0,1 0,0 0,0-1,0 1,0-1,1 1,-1-1,0 0,0 0,0 0,0-1,0 1,0-1,0 0,0 0,0 0,0 0,0 0,-1-1,1 1,0-1,-1 1,1-1,-1 0,0 0,1-1,-1 1,0 0,0-1,-1 1,1-1,1-2,206-257,-108 145,-100 116,-1 1,1-1,0 1,0-1,-1 1,1-1,0 1,0-1,0 1,-1 0,1-1,0 1,0 0,0 0,0 0,0-1,0 1,0 0,0 0,-1 0,1 1,0-1,0 0,0 0,0 0,0 1,0-1,-1 0,1 1,0-1,0 1,0-1,-1 1,1-1,0 1,-1 0,1-1,0 1,-1 0,1-1,-1 1,1 0,-1 0,0 0,1-1,-1 1,0 0,1 0,-1 0,0 0,0 0,0 0,0 0,0-1,0 1,0 1,4 59,-4-55,-3 228,3-232,0 0,0 0,1 1,-1-1,0 0,1 0,0 0,-1 0,1 0,0 0,0 0,0 0,0 0,0 0,0 0,1-1,-1 1,1-1,-1 1,1-1,0 1,-1-1,1 0,0 0,0 0,0 0,0 0,0 0,0 0,0-1,0 1,0-1,1 1,-1-1,0 0,0 0,13-3</inkml:trace>
  <inkml:trace contextRef="#ctx0" brushRef="#br0" timeOffset="247.452">1373 0,'34'0,"29"0,11 0,-5 0,-7 0,-11 0,-8 0,-8 0,-9 0</inkml:trace>
  <inkml:trace contextRef="#ctx0" brushRef="#br0" timeOffset="481.195">1289 338,'43'-9,"29"-4,11 1,2 2,-9 3,-13 3,-12 1,-15 2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1,'-5'7,"2"0,-1 0,1 1,0-1,0 1,1 0,0 0,0 0,1 0,0 0,1 0,-1 1,2-1,0 5,-2 2,-26 188,13-120,10-70,1 0,1 1,0 0,0-1,2 1,-1 0,2 0,0-1,1 2,3 3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87,'-17'192,"17"-191,-2 3,0 1,1-1,-1 0,1 1,0-1,0 1,0 0,1-1,-1 1,1 0,0-1,1 1,-1 0,1-1,0 1,0-1,0 1,1-1,0 1,0-1,0 0,0 0,0 0,1 0,0 0,0 0,0-1,0 0,0 1,1-1,0 0,-1-1,1 1,0-1,1 1,7 0,-1-2,0 1,1-1,-1-1,1 0,-1 0,1-2,-1 1,0-1,1-1,-1 0,0 0,-1-1,11-6,-2-1</inkml:trace>
  <inkml:trace contextRef="#ctx0" brushRef="#br0" timeOffset="279.832">368 2,'-9'34,"-9"25,-5 8,0-4,5-6,6-9,-1-3,2-4,3-5,3-3,2-3,2-1,1-1,-5-1,0 1,-1-1,2 1,1-5</inkml:trace>
  <inkml:trace contextRef="#ctx0" brushRef="#br0" timeOffset="827.529">791 59,'-14'3,"0"2,0 0,1 0,-1 1,1 1,1 1,0-1,0 2,0 0,1 0,0 1,1 0,-2 3,11-11,0-1,-1 1,1 0,0-1,0 1,0 0,0 0,1 0,-1 0,0 0,1 0,0 0,-1 0,1 0,0 0,0 0,0 0,0 0,0 1,1-1,-1 0,1 0,-1 0,1 0,0 0,0-1,-1 1,1 0,1 0,-1 0,0-1,0 1,1-1,-1 1,1-1,-1 1,1-1,0 0,-1 0,81 38,-63-32,-11-6,-1 1,1 1,-1-1,0 1,1 0,-1 1,-1 0,1 0,0 0,-1 1,0 0,0 0,-1 0,1 1,-1 0,0 0,-1 1,1-1,-1 1,-1 0,1 0,-1 0,0 0,-1 1,0-1,0 1,-1 0,1-1,-2 1,1 0,-1 0,-1 7,0-8,-1-1,0 0,-1 0,1 0,-1 0,0 0,-1-1,1 1,-1-1,0 0,0 0,-1 0,0-1,1 1,-2-1,1 0,0-1,-1 1,1-1,-1 0,0-1,0 1,-1-1,1 0,0-1,-1 1,1-1,0-1,-1 1,0-1,1 0,-3-1,-9-5</inkml:trace>
  <inkml:trace contextRef="#ctx0" brushRef="#br0" timeOffset="1078.101">679 59,'38'-10,"27"-3,8 1,-4 2,-10 3,-9 3,-8 2,-12 6,-11 2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30,'-32'22,"0"1,2 2,1 1,1 1,1 1,1 2,2 0,-7 13,25-35,-1 0,2 0,-1 0,1 1,0 0,1 0,0 0,0 0,1 1,0-1,1 1,0 0,1 0,0 0,0 0,1 0,0 0,1 0,0 0,1 0,0 0,0-1,1 1,1-1,-1 1,3 1,1-6,1 0,0-1,1 0,-1 0,1-1,-1 0,1 0,0-1,0-1,0 1,0-1,0-1,1 0,-1 0,0-1,0 0,0 0,0-1,6-2,-11 3,25-3,0-2,-1-1,0-1,-1-2,1-1,-2 0,0-2,0-2,-1 0,-1-1,-1-1,0-2,-1 0,-1-1,-1-1,14-20,-29 35,0-1,0 0,-1 0,0 0,0 0,-1-1,0 0,0 1,-1-1,0 0,0 0,-1-1,0 1,0 0,-1 0,0-1,-1 1,0 0,0 0,0 0,-1 0,0 0,-1 0,0 0,0 1,-1-1,0 1,0 0,-1 0,1 0,-2 1,1-1,-1 1,0 1,0-1,0 1,-1 0,0 0,0 1,-6-1,0 0,0 1,0 0,-1 1,1 1,-1 0,0 1,1 0,-1 1,0 1,0 0,1 1,-1 1,1 0,-1 0,1 1,0 1,1 0,-1 1,1 1,0-1,-2 3,-23 13</inkml:trace>
  <inkml:trace contextRef="#ctx0" brushRef="#br0" timeOffset="315.87">911 453,'0'20,"5"5,1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01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1,'-17'68,"6"58,7 1,6 49,0-21,-2-54,0-112</inkml:trace>
  <inkml:trace contextRef="#ctx0" brushRef="#br0" timeOffset="565.508">343 142,'-68'55,"1"2,4 4,-47 57,109-117,-1-1,1 1,-1 0,1 0,0 1,-1-1,1 0,0 0,0 1,0-1,0 0,0 1,0-1,0 1,0-1,1 1,-1 0,1-1,-1 1,1 0,-1-1,1 1,0 0,0 0,0-1,0 1,0 0,0-1,1 1,-1 0,0 0,1-1,-1 1,1-1,0 1,0 0,0-1,-1 1,1-1,0 0,1 1,-1-1,0 0,0 0,1 1,-1-1,0 0,1 0,-1-1,2 2,121 6,-54-10,-67 3,1 1,0-1,0 1,0-1,-1 1,1 0,-1 1,0-1,0 0,1 1,-2 0,1 0,0 0,0 0,-1 0,0 1,0-1,0 1,0-1,0 1,-1 0,1-1,-1 1,0 0,0 0,-1 0,1 0,-1 0,0 0,0 0,0 1,0-1,-1 0,0 0,0 0,0-1,0 1,-1 2,4 55,3-47,1-8</inkml:trace>
  <inkml:trace contextRef="#ctx0" brushRef="#br0" timeOffset="1297.431">795 396,'-6'-3,"-1"0,0 0,0 0,-1 1,1 0,0 0,-1 1,1 0,-1 0,1 1,-1 0,0 0,1 1,-1 0,1 0,-1 1,1-1,0 2,0-1,0 1,0 0,0 1,0 0,1 0,0 0,0 1,0-1,0 2,1-1,0 1,0-1,-1 4,-2 1,1 1,0-1,0 2,2-1,-1 1,1 0,1 0,0 0,0 7,3-16,0 1,0-1,0 1,1 0,0-1,-1 1,2-1,-1 1,0 0,1-1,-1 1,1-1,0 1,0-1,0 1,1-1,-1 0,1 1,0-1,0 0,0 0,0 0,1-1,-1 1,1 0,-1-1,1 0,0 0,0 1,0-2,0 1,1 0,-1-1,0 1,1-1,7 0,0 0,1-1,-1-1,0 1,0-2,0 0,0 0,0-1,0 0,-1-1,1 0,-1-1,0 0,0 0,-1-1,1 0,-1-1,-1 0,1-1,-1 0,-1 0,1 0,4-9,104-117,-116 133,0 1,0-1,0 1,0-1,0 1,0-1,0 1,0-1,0 1,1-1,-1 1,0 0,0-1,1 1,-1-1,0 1,0 0,1-1,-1 1,0 0,1-1,-1 1,1 0,-1-1,0 1,1 0,-1 0,1 0,-1-1,1 1,-1 0,1 0,-1 0,1 0,-1 0,0 0,1 0,-1 0,1 0,-1 0,1 0,-1 0,1 0,-1 0,1 0,-1 1,1-1,-1 0,0 0,1 1,-1-1,1 0,-1 0,0 1,1-1,-1 0,0 1,1-1,-1 1,0-1,0 0,1 1,-1-1,0 1,-1 34,0-24,-6 523,7-513,-2-1,0 0,-1 0,-1 0,-1 0,0 0,-2-1,0 0,-2 1,6-12,-1 0,0-1,-1 0,1 0,-1 0,0 0,-1-1,0 1,0-1,0-1,-1 1,0-1,0-1,0 1,0-1,-1 0,0-1,0 0,0 0,0 0,0-1,-7 0,12-1,0-1,0 1,0-1,0 0,0 0,0 0,0-1,0 1,0-1,0 0,0 0,0 0,0 0,0 0,0-1,0 1,1-1,-1 0,1 1,-1-1,1 0,0-1,0 1,0 0,0-1,0 1,0-1,1 0,-1 1,1-1,0 0,0 0,0 0,-1-2,1-2,-1-1,1 1,1-1,0 1,0-1,0 0,1 1,0-1,0 1,1-1,0 1,0 0,3-6,6-6,1 1,1 0,0 0,1 2,1 0,1 0,0 1,1 1,0 1,1 1,1 0,0 1,0 1,1 1,0 0,20-4,45-5,-61 17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1.74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0,'39'17,"25"-3,1-2,1-3,0-3,0-3,2-3,121 7,489 22,-57-12,-478-44,-32-2,-9 2,-88 39,-13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6.44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57,'9'-3,"0"0,1 1,-1 0,1 0,0 1,-1 0,1 1,0 0,0 1,-1 0,1 0,3 2,26 1,558 0,-542-4,144-12,-183 8,0 1,0 0,0 1,1 1,-1 1,0 0,1 1,-1 1,7 1,48 8,-1-4,1-2,1-4,28-4,24 1,328 2,-255-28,141 26,-195-24,297 25,-428 1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95,'9'-24,"9"-7,0 5,-2 13,-4 12,-9 8,-5 6,-2 7,-5 9,-1 4,-4 2,1-1,-2 0,1-3,-2 0,2-2,-1-5,1-8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20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790 81,'-2'-2,"1"0,0 0,-1 0,1 0,-1 1,0-1,0 1,1-1,-1 1,0 0,0-1,0 1,0 0,-1 0,1 1,0-1,0 0,-1 1,1-1,0 1,0 0,-1 0,1 0,0 0,-2 0,1 0,-12-3,0 2,0 0,0 1,0 0,0 1,0 1,0 0,0 1,0 1,1 0,-1 1,1 0,0 1,1 1,-6 4,4-3,0 2,0 0,1 0,0 2,1 0,1 0,0 1,0 0,1 1,1 1,0 0,2 0,-1 0,2 1,0 1,1-1,0 1,2 0,0 0,0 1,2-1,0 1,1 0,1-1,1 1,1 7,2-13,0 0,1 0,0-1,0 1,2-1,-1-1,1 1,1-1,8 9,5 9,-8-15,-1-1,2 0,0-1,0-1,1 0,0-1,1 0,0-1,0-1,1-1,0 0,0-1,0-1,18 2,6-1,1-2,0-2,-1-1,20-5,-42 4,-1-1,1-1,-1-1,0 0,0-2,0 0,-1 0,1-2,-2 0,1-1,-1-1,-1-1,0 0,5-5,-13 10,0-1,-1 0,0-1,0 1,-1-1,0 0,0-1,0 1,-1-1,-1 0,0 0,0 0,0 0,-1 0,-1-1,0 1,0-1,0 0,-1 1,-1-1,0 1,0-1,-1 1,-1-4,-44-142,41 133,-2 1,-1 1,0-1,-1 2,-2-1,-11-15,4 6,14 20,0 1,-1 0,0 0,0 0,-1 1,0 0,0 0,-1 1,0 0,0 0,-1 1,1 0,-1 1,0 0,0 0,0 1,-1 0,0 0,1 1,-1 0,0 1,-4 0,-91 26,87-16</inkml:trace>
  <inkml:trace contextRef="#ctx0" brushRef="#br0" timeOffset="930.43">0 448,'537'-1,"113"-55,-253 26,-324 31,-61-1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47,'15'0,"13"-5,8-1,2 0,-1 1,-1 1,-3-3,-1 0,-7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70,'60'-22,"-37"13,0 0,1 2,0 0,0 2,1 1,2 0,-25 4,1-1,-1 0,0 1,1 0,-1-1,0 1,1 0,-1 0,0 0,1 1,-1-1,0 0,0 1,1 0,-1-1,0 1,0 0,0 0,0 0,0 1,0-1,0 0,0 1,0-1,0 1,-1 0,1-1,-1 1,1 0,-1 0,0 0,0 0,0 0,0 0,0 1,0-1,-1 0,1 0,-1 1,1-1,-1 0,0 1,0-1,0 0,0 1,0-1,-1 1,-5 10,0 1,-1-1,-1 0,0 0,-1-1,0 0,-1-1,0 0,-1 0,-9 6,14-11,0-2,0-1,1 2,-1-1,1 0,0 1,1 0,-1 0,1 1,0-1,0 1,1 0,-1 0,1 0,1 0,-1 1,1-1,0 1,1 0,-1-1,1 1,1 0,-1 0,1 0,0-1,1 1,0 0,0 0,0 0,1-1,1 3,0-5,0 0,0 0,1-1,0 1,0-1,0 0,0 0,0-1,0 1,1-1,-1 0,1 0,0 0,0-1,-1 0,1 0,0 0,0 0,0-1,0 0,0 0,0 0,0 0,0-1,0 0,0 0,4-2,16-3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5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199 198,'-27'34,"0"1,2 1,2 1,2 1,1 1,2 1,-9 29,25-65,0-1,1 0,0 1,0-1,0 1,0 0,0-1,1 1,0 0,-1-1,1 1,1 0,-1 0,0-1,1 1,0 0,0-1,0 1,0-1,1 1,-1-1,1 0,0 1,0-1,0 0,0 0,1-1,-1 1,1 0,0-1,0 1,0-1,0 0,0 0,3 1,7-1,0-2,0 0,0 0,0-1,0-1,0 0,0-1,0 0,-1-1,0 0,1-1,-2-1,1 0,-1 0,0-1,2-2,3 0,-1 0,0 0,0-2,-1 0,-1 0,0-1,-1-1,0 0,-1-1,0 0,-1 0,-1-1,0-1,-1 0,0 0,-2 0,0-1,-1 0,0 0,1-16,-5 27,-1 1,0-1,0 0,0 1,-1-1,1 0,-1 1,-1-1,1 1,-1-1,0 1,0 0,-1-1,1 1,-1 0,0 1,-1-1,1 1,-1-1,0 1,0 0,0 0,-1 1,1-1,-1 1,0 0,0 0,0 0,0 1,-2-1,-13-1</inkml:trace>
  <inkml:trace contextRef="#ctx0" brushRef="#br0" timeOffset="572.8">594 368,'23'-42,"2"1,2 2,2 0,8-6,-37 46,-1 0,1 0,0 0,0 0,0-1,-1 1,1 0,0 0,0 0,0 0,1 0,-1 0,0 0,0-1,0 1,1 0,-1 0,0 0,1 0,-1-1,1 1,-1 0,1 0,-1-1,1 1,0 0,-1-1,1 1,0 0,-1-1,1 1,0-1,0 0,-1 1,1-1,0 1,0-1,0 0,0 0,0 0,-1 1,1-1,0 0,0 0,0 0,0 0,0 0,0-1,0 1,0 0,-1 0,1-1,0 1,0 0,0-1,0 1,-1-1,1 1,0-1,-1 1,1-1,0 1,-1-1,2 0,-3 2,1 0,-1 1,1-1,0 1,0-1,0 1,0-1,0 1,0-1,0 1,0-1,0 1,1-1,-1 0,1 1,-1-1,1 1,-1-1,1 0,0 0,0 1,0-1,0 0,0 0,0 0,0 0,0 0,0 0,0 0,0 0,1 0,-1-1,0 1,1 0,-1-1,0 1,1-1,-1 0,1 1,-1-1,1 0,-1 0,1 0,0 0,112-87,-43 28,-70 60,0 0,0 0,0 0,0 1,0-1,-1 0,1 0,-1 1,1-1,-1 0,1 1,-1-1,0 0,1 1,-1-1,0 0,0 1,0-1,0 1,0-1,-1 0,1 1,0-1,-1 0,1 1,0-1,-1 0,0 1,1-1,-1 0,0 0,0 0,1 0,-1 0,0 0,0 0,0 0,-1 1,-1 5,-7 43,11-31</inkml:trace>
  <inkml:trace contextRef="#ctx0" brushRef="#br0" timeOffset="820.314">1328 1,'-34'38,"-29"32,-11 9,5-4,7-10,16-12,10-9,6-8,9-5,3-3,0-2,2 0,5-4</inkml:trace>
  <inkml:trace contextRef="#ctx0" brushRef="#br0" timeOffset="1203.828">1244 508,'-9'2,"1"0,0 1,0 0,1 0,-1 1,0 0,1 0,0 1,0 0,1 0,-1 0,1 1,0 0,0 0,-1 4,6-8,0 0,1 0,-1 0,1 0,0 0,0 0,-1 1,1-1,1 0,-1 0,0 0,0 0,1 0,-1 1,1-1,0 0,0 0,0 0,0 0,0-1,0 1,0 0,1 0,-1-1,0 1,1-1,0 1,-1-1,1 1,0-1,0 0,-1 0,1 0,0 0,0 0,0 0,0-1,1 1,26 21,-27-19,1 1,0 0,-1 0,0 0,0 0,0 0,0 0,-1 1,0-1,1 1,-2-1,1 1,0-1,-1 1,0-1,0 1,0-1,-1 1,0 0,0-1,0 0,0 1,0-1,-1 0,0 1,0-1,0 0,-1 0,1 0,-2 1,-1 1,0 0,0 0,0 0,-1-1,0 1,0-2,0 1,-1-1,1 1,-1-2,0 1,0-1,0 0,-1-1,1 1,-1-2,-5 2,-87-13,81 3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57,'34'-5,"20"-6,1-2</inkml:trace>
  <inkml:trace contextRef="#ctx0" brushRef="#br0" timeOffset="1353.723">311 0,'5'5,"-3"1,-7 0,-8-1,-5-2,-6 0,-2-2,-3-1,4 5,2 1,0 0,-2-1,9-2,7-1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25,'11'56,"-3"1,-2-1,-3 1,-2 32,-1-71,1 1,1-1,0 0,2 1,0-1,1-1,7 17,-12-34,0 1,0 0,1-1,-1 1,0 0,1-1,-1 1,1-1,-1 1,1-1,-1 1,1-1,-1 1,1-1,0 1,-1-1,1 0,-1 1,1-1,0 0,-1 0,1 1,0-1,0 0,-1 0,1 0,0 0,-1 0,1 0,0 0,0 0,-1 0,1 0,0-1,-1 1,1 0,0 0,-1-1,1 1,0 0,-1-1,1 1,0 0,-1-1,1 1,-1-1,1 1,-1-1,1 0,-1 1,0-1,1 1,-1-1,0 0,1 1,-1-1,0 0,27-43,-24 39,109-253,-38 89,-69 145</inkml:trace>
  <inkml:trace contextRef="#ctx0" brushRef="#br0" timeOffset="316.327">424 392,'0'29,"0"14,0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2.2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0 212,'2'-4,"0"0,0 0,0 1,0-1,0 1,1-1,-1 1,1 0,0 0,0 0,0 1,0-1,1 1,-1-1,1 1,-1 0,1 1,0-1,0 0,0 1,0 0,0 0,0 0,0 1,0-1,0 1,0 0,0 0,0 0,0 1,2 0,24-5,200-36,-99 22,0 5,55 6,185 8,-145 27,395-28,-395-29,509 30,-399-31,60 31,-226-28,168 25,-311-3,-25 4,1 0,-1 0,0 0,1 0,-1 0,0 1,1-1,-1 1,1 0,-1-1,1 1,-1 0,1 1,-1-1,1 0,-1 1,1-1,-1 1,1 0,-1 0,0 0,0 0,1 0,-1 0,0 1,0-1,0 1,0-1,0 1,-1 0,1 0,0 0,-1 0,10 40,-10-19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5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23,'-5'-5,"-6"-1,3 0,-2 1,-3 6,-5 3,1 6,7 0,7 5,3-2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0,'-4'0,"-3"5,-3 1,-6 0,4-1,10-2,5 4,-3 1,4-1,5-2,2-2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0 470,'52'-2,"0"-1,-1-3,0-2,0-3,-1-1,5-5,-27 8,24-5,-1-3,-1-3,-1-1,33-21,-51 25,-2-1,0-1,-1-1,0-2,-2 0,-1-2,-1-1,17-24,-39 48,-1 0,1-1,-1 1,0-1,1 0,-1 1,0-1,0 0,0 0,0 0,-1 0,1 0,0 0,-1 0,1 0,-1 0,0 0,0 0,0 0,0 0,0 0,0 0,0 0,-1 0,1 0,-1 0,1 0,-1 0,0 0,0 0,0 1,0-1,0 0,0 0,0 1,-1-1,1 1,-2-2,-1 4,0 1,0-1,0 1,0 0,1 0,-1 0,0 0,1 1,0-1,-1 1,1 0,0 0,1 0,-1 0,0 1,1-1,-1 2,2-4,-21 34,2 2,1 0,2 2,2 0,1 0,2 1,2 1,1 0,3 0,-1 19,-52 668,42-571,2-33,6 1,5 36,-29-230,26 52,0 1,-1 0,-1 0,0 1,-1 0,-1 0,0 1,-1 1,-1 0,0 0,0 1,-5-2,-106-19,-18 17,141 6,11 4</inkml:trace>
  <inkml:trace contextRef="#ctx0" brushRef="#br0" timeOffset="486.244">28 1006,'72'0,"0"-4,0-2,0-4,-1-3,0-3,-2-3,0-3,44-22,-90 33,91-28,-111 39,1 0,-1 1,0-1,0 1,0 0,0 0,0 0,-1 0,1 1,0-1,0 1,-1-1,1 1,-1 0,1 0,-1 0,0 0,0 1,0-1,0 0,0 1,-1 0,1-1,-1 1,1 0,-1 0,0 0,0 0,0 1,17 93,-50 46,29-128</inkml:trace>
  <inkml:trace contextRef="#ctx0" brushRef="#br0" timeOffset="741.148">1213 1260,'-9'38,"-9"23,0 5,2-3,4-8,9-13,5-19,2-13</inkml:trace>
  <inkml:trace contextRef="#ctx0" brushRef="#br0" timeOffset="988.645">1158 526,'0'0</inkml:trace>
  <inkml:trace contextRef="#ctx0" brushRef="#br0" timeOffset="1221.492">1411 1627,'22'-74,"2"1,4 0,3 3,36-62,-16 59,-50 72,0 1,0-1,-1 1,1-1,0 1,0 0,0 0,0-1,0 1,0 0,0 0,0 0,0 0,0 0,0 0,0 0,0 0,0 1,0-1,0 0,0 0,0 1,0-1,0 1,-1-1,1 1,0-1,0 1,0-1,-1 1,1 0,0 0,-1-1,1 1,-1 0,1 0,0 0,-1-1,0 1,1 0,-1 0,0 0,1 0,-1 0,0 1,16 45,-4 21,-10-49,2 0,-1 1,2-1,1-1,0 1,1-1,1 0,1-1,1 1,-6-14,0 0,1 0,-1-1,1 1,0-1,0 0,0-1,1 1,-1-1,0 0,1 0,0-1,-1 1,1-1,0 0,0-1,0 0,0 0,-1 0,1 0,0-1,0 0,0 0,-1-1,1 0,-1 0,1 0,-1 0,0-1,0 0,0 0,0-1,0 1,-1-1,1 0,-1 0,0 0,0-1,-1 1,2-4,12-16,-1-2,-2 0,0 0,-2-2,-1 1,-1-1,-1-1,-2 0,1-10,-3-16,-4 31</inkml:trace>
  <inkml:trace contextRef="#ctx0" brushRef="#br0" timeOffset="2286.565">2653 1119,'-18'-3,"0"1,0 0,0 1,0 1,0 1,-1 1,1 0,0 1,1 1,-1 1,1 0,0 1,0 1,-14 9,27-13,0 0,1 1,-1 0,1 0,0 0,0 0,0 0,0 1,1-1,-1 1,1-1,1 1,-1 0,1 0,-1 0,2 0,-1 0,0 0,1 0,0 1,0-1,1 0,-1 0,1 0,0 0,0 0,1 0,0 0,0 4,1-1,0 0,0 0,1-1,0 1,1-1,-1 0,1 0,1 0,-1-1,1 1,0-1,1-1,-1 1,1-1,4 2,-4-4,0 0,0 0,0-1,0 0,1 0,-1 0,0-1,1-1,-1 1,1-1,-1 0,1-1,-1 0,0 0,1 0,-1-1,0 0,0-1,0 1,0-2,0 1,-1-1,1 1,-1-2,0 1,0-1,-1 0,1 0,3-6,14-14,-1-1,-2-1,-1-1,-1 0,-1-2,-1 0,3-8,-2-1,-1-1,-2 0,-2-1,-1 0,-3-1,-1 0,-2 0,-1-19,0 34,-2 0,-1 0,0-1,-2 1,-2 0,0 0,-2 1,0-1,-2 1,-1 0,-1 0,-2 1,0 1,-1-1,-7-7,15 27,0 1,-1-1,1 1,-1 0,0 0,-1 0,1 1,0 0,-1 0,0 0,0 1,0 0,0 0,0 0,0 1,0 0,0 0,-1 0,1 1,0 0,-1 0,1 1,0 0,-1 0,1 0,0 1,0 0,0 0,0 0,0 1,1 0,-1 0,1 0,0 1,0 0,0 0,0 0,1 1,-1-1,0 2,-5 7,1-1,0 1,0 1,1-1,1 2,1-1,0 1,0 0,2 0,0 0,0 0,2 1,0 0,0 0,2-1,0 3,1 10,1-1,1 1,1-1,2 0,0 0,2-1,1 0,11 21,0-11,2-1,2-1,1 0,2-3,0 0,3-1,0-2,2-1,0-2,2-1,18 8,215 111,-234-126,-27-11</inkml:trace>
  <inkml:trace contextRef="#ctx0" brushRef="#br0" timeOffset="6408.622">4995 668,'-12'10,"1"1,0 0,0 1,1 0,1 1,0 0,0 0,2 1,0 0,0 0,1 1,1 0,0 0,1 0,1 3,-1-9,2 1,-1 0,2 0,-1 0,1 0,1 0,0 0,0 0,1 0,0 0,1 0,0 0,0 0,1-1,0 1,1-1,0 0,1 0,0 0,0-1,1 1,0-1,0 0,1-1,5 5,-9-10,0 0,0 1,0-1,0-1,0 1,1 0,-1-1,1 1,-1-1,1 0,-1 0,1-1,0 1,0-1,-1 0,1 0,0 0,-1 0,1-1,0 1,0-1,-1 0,1 0,-1 0,1-1,-1 1,0-1,1 0,-1 0,0 0,0 0,0-1,0 1,-1-1,1 1,1-3,70-119,36-175,-97 223,-3 110,37 414,-34-343,-4 0,-5 1,-4-1,-5 1,-5-1,-14 54,13-109,-3-1,-2 0,-2 0,-2-2,-21 34,37-73,0 0,-1 1,0-2,0 1,-1-1,0 1,0-1,-1-1,1 0,-2 0,1 0,-1-1,0 0,0 0,0-1,0 0,-1 0,-3 0,8-5,-1-1,1 1,0-1,-1-1,1 1,0 0,0-1,1 0,-1 0,1 0,-1 0,1-1,0 1,0-1,1 0,-1 0,1 0,-1 0,1 0,1 0,-1-1,1 1,-1-1,1 1,0-1,1 1,-1-1,1 0,0 1,0-1,1 0,-6-45,3-1,2 0,2 1,2-1,3 1,2 0,2 1,2 0,2 0,2 2,2 0,7-7,-10 27,-1 7</inkml:trace>
  <inkml:trace contextRef="#ctx0" brushRef="#br0" timeOffset="7177.684">5532 1599,'69'-162,"-47"106,2 1,2 1,32-48,-57 100,-1 0,0 0,1 0,0 1,-1-1,1 0,0 0,0 1,0-1,0 1,0-1,1 1,-1-1,0 1,1 0,-1-1,1 1,-1 0,1 0,-1 0,1 0,0 0,0 1,-1-1,1 0,0 1,0-1,0 1,0 0,0 0,-1 0,1 0,0 0,0 0,0 0,0 0,0 1,0-1,0 1,-1-1,1 1,0 0,0 0,-1 0,1 0,-1 0,1 0,-1 0,1 1,-1-1,1 1,7 109,-10-56,1-53,0-1,0 1,0-1,0 1,0-1,0 0,0 1,0-1,1 1,-1-1,1 0,-1 1,1-1,-1 0,1 1,0-1,-1 0,1 0,0 0,0 1,0-1,0 0,0 0,0-1,0 1,1 0,-1 0,0 0,0-1,1 1,-1-1,0 1,1-1,-1 1,0-1,1 0,-1 0,1 1,-1-1,1 0,-1 0,0-1,1 1,-1 0,1 0,-1-1,0 1,1-1,-1 1,0-1,1 0,-1 1,0-1,1 0,9-6,0 0,-1 0,0-1,0 0,0-1,-1 0,-1-1,0 1,4-7,57-55,-68 70,0 0,0 0,0 0,-1 1,1-1,0 0,0 0,0 1,0-1,0 0,0 1,1-1,-1 1,0 0,0-1,0 1,0 0,1 0,-1-1,0 1,0 0,0 0,1 0,-1 1,0-1,0 0,0 0,1 1,-1-1,0 1,0-1,0 1,0-1,0 1,0-1,0 1,0 0,0 0,0 0,0-1,0 1,-1 0,1 0,0 0,-1 0,1 0,-1 1,1-1,-1 0,1 0,-1 0,0 0,1 0,-1 1,0-1,0 0,0 1,-2 30,-2 0,0 0,-3 0,0-1,-4 4,2-2,-29 66,42-95,3-8</inkml:trace>
  <inkml:trace contextRef="#ctx0" brushRef="#br0" timeOffset="7657.755">6491 1063,'-237'390,"210"-326,27-63,1 0,-1-1,1 1,-1-1,0 1,1-1,-1 0,1 1,-1-1,1 1,-1-1,1 0,0 1,-1-1,1 0,-1 0,1 0,0 1,-1-1,1 0,-1 0,1 0,0 0,-1 0,1 0,0 0,-1 0,1 0,-1 0,1-1,0 1,-1 0,1 0,-1-1,1 1,0 0,-1-1,1 1,-1 0,1-1,-1 1,1-1,-1 1,0-1,1 1,-1-1,0 1,1-1,-1 1,0-1,1 1,-1-1,0 0,0 1,0-1,0 1,0-1,1 0,-1 1,0-1,0 0,-1 1,1-1,71-119,106-179,-177 298,0 0,0 0,1 0,-1 0,0 0,0 0,1 0,-1 0,0 0,1 0,-1 1,1-1,0 0,-1 0,1 0,0 1,-1-1,1 0,0 0,0 1,-1-1,1 1,0-1,0 1,0-1,0 1,0 0,0-1,0 1,0 0,0 0,0-1,0 1,0 0,0 0,0 0,0 0,0 1,0-1,0 0,0 0,0 1,0-1,0 0,0 1,-1-1,1 1,0-1,0 1,0-1,0 1,-1 0,1-1,0 1,-1 0,1 0,0 0,-1-1,1 1,-1 0,0 0,1 0,-1 0,1 0,-1 0,0 0,0 1,11 200,24-31,-34-167,1-1,-1 1,0-1,0 0,0 1,0-1,0 0,-1 1,1-1,-1 1,0-1,0 1,0-1,-1 1,1-1,-1 1,0-1,0 0,0 1,0-1,0 0,-1 0,0 0,1 0,-1 0,0 0,-1 0,1-1,0 1,-2 0,-7-2</inkml:trace>
  <inkml:trace contextRef="#ctx0" brushRef="#br0" timeOffset="7906.531">6321 1345,'29'0,"24"0,8 0,-3 0,-5 0,-7 0,-7 0,-5 0,-3 0,-3 0,-6 0</inkml:trace>
  <inkml:trace contextRef="#ctx0" brushRef="#br0" timeOffset="8154.591">7168 1232,'-19'34,"-7"15,2 0</inkml:trace>
  <inkml:trace contextRef="#ctx0" brushRef="#br0" timeOffset="8304.554">6914 1119,'29'39,"24"21,7 2,-1-6,-6-7,-7-13,-7-6,-5-10,-8-7</inkml:trace>
  <inkml:trace contextRef="#ctx0" brushRef="#br0" timeOffset="9542.749">7254 1176,'-35'13,"-123"130,40-16,113-110,11-17</inkml:trace>
  <inkml:trace contextRef="#ctx0" brushRef="#br0" timeOffset="17829.743">28 2079,'233'-33,"-111"19,1 6,97 7,15 0,200-27,206-1,1014 30,-1092-30,-47 1,389 29,-577 26,112-26,-185 21,-9-45,37-6,-116 31,-144 2,-5 3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2.53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0 195,'286'17,"-203"-11,-1-3,1-4,-1-3,0-4,76-18,89-7,44 7,31 12,1278 15,-1207-29,16 57,-73-31,-58-24,299 26,-426 13,-116-7,1-2,-1-2,1-1,30-4,369-44,-205 30,-117 6,1 5,38 7,-88-1,73-25,-81 53,-44-18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15,'0'0,"0"-1,0 1,0-1,0 1,0-1,0 0,0 1,0-1,0 1,0-1,0 1,0-1,0 1,-1-1,1 1,0-1,0 1,-1 0,1-1,0 1,-1-1,1 1,0 0,-1-1,1 1,-1 0,1-1,-1 1,1 0,-1 0,1-1,-1 1,1 0,-1 0,1 0,-1 0,1 0,-1 0,1 0,-1-1,1 2,-1-1,1 0,-1 0,1 0,-1 0,1 0,-1 0,1 0,-1 1,1-1,-1 0,1 0,-1 1,1-1,0 0,-1 1,1-1,-1 0,1 1,0-1,-1 1,1-1,0 1,0-1,-1 1,1-1,0 1,0-1,0 1,-14 44,11-33,-41 275,-14 156,32-261,40-149,-2-28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7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0,'-133'384,"50"-69,83-315,1 0,-1 0,0 0,0 0,0 0,1 0,-1 0,0-1,0 1,0 0,1 0,-1 0,0 0,0 0,1 0,-1 0,0 0,0 0,0 1,1-1,-1 0,0 0,0 0,0 0,1 0,-1 0,0 0,0 0,0 1,1-1,-1 0,0 0,0 0,0 0,0 1,0-1,1 0,-1 0,0 0,0 1,15-24,42-83,5 4,5 2,3 3,7 1,46-57,-123 152,0 0,0 0,1 0,-1 0,0 0,1 0,-1 0,1 0,-1 0,1 0,0 1,-1-1,1 0,0 0,0 0,0 1,-1-1,1 0,0 1,0-1,0 1,0-1,0 1,0 0,0-1,0 1,0 0,0 0,0-1,0 1,0 0,0 0,1 0,-1 0,0 0,0 1,0-1,0 0,0 0,0 1,0-1,0 1,0-1,0 1,0-1,0 1,-1 0,1-1,0 1,0 0,0-1,-1 1,1 0,-1 0,1 0,0 0,-1 0,1 0,-1 0,0 0,1 0,-1 0,0 0,0 0,-20 127,5-70,10-44,1 1,0-1,1 1,0 0,1-1,1 1,0 0,1 0,1 0,0 0,3 9,-3-21,0 0,1-1,0 1,-1 0,1-1,0 0,0 1,0-1,1 0,-1 0,0 0,1 0,0-1,-1 1,1-1,0 1,0-1,-1 0,1 0,0 0,0-1,0 1,0-1,1 1,-1-1,0 0,0 0,0 0,0-1,0 1,0-1,0 0,0 0,0 0,0 0,0 0,-1-1,1 1,0-1,-1 1,1-1,-1 0,0 0,1-1,-1 1,0 0,0-1,-1 1,1-1,1-2,206-257,-108 145,-100 116,-1 1,1-1,0 1,0-1,-1 1,1-1,0 1,0-1,0 1,-1 0,1-1,0 1,0 0,0 0,0 0,0-1,0 1,0 0,0 0,-1 0,1 1,0-1,0 0,0 0,0 0,0 1,0-1,-1 0,1 1,0-1,0 1,0-1,-1 1,1-1,0 1,-1 0,1-1,0 1,-1 0,1-1,-1 1,1 0,-1 0,0 0,1-1,-1 1,0 0,1 0,-1 0,0 0,0 0,0 0,0 0,0-1,0 1,0 1,4 59,-4-55,-3 228,3-232,0 0,0 0,1 1,-1-1,0 0,1 0,0 0,-1 0,1 0,0 0,0 0,0 0,0 0,0 0,0 0,1-1,-1 1,1-1,-1 1,1-1,0 1,-1-1,1 0,0 0,0 0,0 0,0 0,0 0,0 0,0-1,0 1,0-1,1 1,-1-1,0 0,0 0,13-3</inkml:trace>
  <inkml:trace contextRef="#ctx0" brushRef="#br0" timeOffset="247.452">1373 0,'34'0,"29"0,11 0,-5 0,-7 0,-11 0,-8 0,-8 0,-9 0</inkml:trace>
  <inkml:trace contextRef="#ctx0" brushRef="#br0" timeOffset="481.195">1289 338,'43'-9,"29"-4,11 1,2 2,-9 3,-13 3,-12 1,-15 2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1,'-5'7,"2"0,-1 0,1 1,0-1,0 1,1 0,0 0,0 0,1 0,0 0,1 0,-1 1,2-1,0 5,-2 2,-26 188,13-120,10-70,1 0,1 1,0 0,0-1,2 1,-1 0,2 0,0-1,1 2,3 3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87,'-17'192,"17"-191,-2 3,0 1,1-1,-1 0,1 1,0-1,0 1,0 0,1-1,-1 1,1 0,0-1,1 1,-1 0,1-1,0 1,0-1,0 1,1-1,0 1,0-1,0 0,0 0,0 0,1 0,0 0,0 0,0-1,0 0,0 1,1-1,0 0,-1-1,1 1,0-1,1 1,7 0,-1-2,0 1,1-1,-1-1,1 0,-1 0,1-2,-1 1,0-1,1-1,-1 0,0 0,-1-1,11-6,-2-1</inkml:trace>
  <inkml:trace contextRef="#ctx0" brushRef="#br0" timeOffset="279.832">368 2,'-9'34,"-9"25,-5 8,0-4,5-6,6-9,-1-3,2-4,3-5,3-3,2-3,2-1,1-1,-5-1,0 1,-1-1,2 1,1-5</inkml:trace>
  <inkml:trace contextRef="#ctx0" brushRef="#br0" timeOffset="827.529">791 59,'-14'3,"0"2,0 0,1 0,-1 1,1 1,1 1,0-1,0 2,0 0,1 0,0 1,1 0,-2 3,11-11,0-1,-1 1,1 0,0-1,0 1,0 0,0 0,1 0,-1 0,0 0,1 0,0 0,-1 0,1 0,0 0,0 0,0 0,0 0,0 1,1-1,-1 0,1 0,-1 0,1 0,0 0,0-1,-1 1,1 0,1 0,-1 0,0-1,0 1,1-1,-1 1,1-1,-1 1,1-1,0 0,-1 0,81 38,-63-32,-11-6,-1 1,1 1,-1-1,0 1,1 0,-1 1,-1 0,1 0,0 0,-1 1,0 0,0 0,-1 0,1 1,-1 0,0 0,-1 1,1-1,-1 1,-1 0,1 0,-1 0,0 0,-1 1,0-1,0 1,-1 0,1-1,-2 1,1 0,-1 0,-1 7,0-8,-1-1,0 0,-1 0,1 0,-1 0,0 0,-1-1,1 1,-1-1,0 0,0 0,-1 0,0-1,1 1,-2-1,1 0,0-1,-1 1,1-1,-1 0,0-1,0 1,-1-1,1 0,0-1,-1 1,1-1,0-1,-1 1,0-1,1 0,-3-1,-9-5</inkml:trace>
  <inkml:trace contextRef="#ctx0" brushRef="#br0" timeOffset="1078.101">679 59,'38'-10,"27"-3,8 1,-4 2,-10 3,-9 3,-8 2,-12 6,-11 2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30,'-32'22,"0"1,2 2,1 1,1 1,1 1,1 2,2 0,-7 13,25-35,-1 0,2 0,-1 0,1 1,0 0,1 0,0 0,0 0,1 1,0-1,1 1,0 0,1 0,0 0,0 0,1 0,0 0,1 0,0 0,1 0,0 0,0-1,1 1,1-1,-1 1,3 1,1-6,1 0,0-1,1 0,-1 0,1-1,-1 0,1 0,0-1,0-1,0 1,0-1,0-1,1 0,-1 0,0-1,0 0,0 0,0-1,6-2,-11 3,25-3,0-2,-1-1,0-1,-1-2,1-1,-2 0,0-2,0-2,-1 0,-1-1,-1-1,0-2,-1 0,-1-1,-1-1,14-20,-29 35,0-1,0 0,-1 0,0 0,0 0,-1-1,0 0,0 1,-1-1,0 0,0 0,-1-1,0 1,0 0,-1 0,0-1,-1 1,0 0,0 0,0 0,-1 0,0 0,-1 0,0 0,0 1,-1-1,0 1,0 0,-1 0,1 0,-2 1,1-1,-1 1,0 1,0-1,0 1,-1 0,0 0,0 1,-6-1,0 0,0 1,0 0,-1 1,1 1,-1 0,0 1,1 0,-1 1,0 1,0 0,1 1,-1 1,1 0,-1 0,1 1,0 1,1 0,-1 1,1 1,0-1,-2 3,-23 13</inkml:trace>
  <inkml:trace contextRef="#ctx0" brushRef="#br0" timeOffset="315.87">911 453,'0'20,"5"5,1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01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1,'-17'68,"6"58,7 1,6 49,0-21,-2-54,0-112</inkml:trace>
  <inkml:trace contextRef="#ctx0" brushRef="#br0" timeOffset="565.508">343 142,'-68'55,"1"2,4 4,-47 57,109-117,-1-1,1 1,-1 0,1 0,0 1,-1-1,1 0,0 0,0 1,0-1,0 0,0 1,0-1,0 1,0-1,1 1,-1 0,1-1,-1 1,1 0,-1-1,1 1,0 0,0 0,0-1,0 1,0 0,0-1,1 1,-1 0,0 0,1-1,-1 1,1-1,0 1,0 0,0-1,-1 1,1-1,0 0,1 1,-1-1,0 0,0 0,1 1,-1-1,0 0,1 0,-1-1,2 2,121 6,-54-10,-67 3,1 1,0-1,0 1,0-1,-1 1,1 0,-1 1,0-1,0 0,1 1,-2 0,1 0,0 0,0 0,-1 0,0 1,0-1,0 1,0-1,0 1,-1 0,1-1,-1 1,0 0,0 0,-1 0,1 0,-1 0,0 0,0 0,0 1,0-1,-1 0,0 0,0 0,0-1,0 1,-1 2,4 55,3-47,1-8</inkml:trace>
  <inkml:trace contextRef="#ctx0" brushRef="#br0" timeOffset="1297.431">795 396,'-6'-3,"-1"0,0 0,0 0,-1 1,1 0,0 0,-1 1,1 0,-1 0,1 1,-1 0,0 0,1 1,-1 0,1 0,-1 1,1-1,0 2,0-1,0 1,0 0,0 1,0 0,1 0,0 0,0 1,0-1,0 2,1-1,0 1,0-1,-1 4,-2 1,1 1,0-1,0 2,2-1,-1 1,1 0,1 0,0 0,0 7,3-16,0 1,0-1,0 1,1 0,0-1,-1 1,2-1,-1 1,0 0,1-1,-1 1,1-1,0 1,0-1,0 1,1-1,-1 0,1 1,0-1,0 0,0 0,0 0,1-1,-1 1,1 0,-1-1,1 0,0 0,0 1,0-2,0 1,1 0,-1-1,0 1,1-1,7 0,0 0,1-1,-1-1,0 1,0-2,0 0,0 0,0-1,0 0,-1-1,1 0,-1-1,0 0,0 0,-1-1,1 0,-1-1,-1 0,1-1,-1 0,-1 0,1 0,4-9,104-117,-116 133,0 1,0-1,0 1,0-1,0 1,0-1,0 1,0-1,0 1,1-1,-1 1,0 0,0-1,1 1,-1-1,0 1,0 0,1-1,-1 1,0 0,1-1,-1 1,1 0,-1-1,0 1,1 0,-1 0,1 0,-1-1,1 1,-1 0,1 0,-1 0,1 0,-1 0,0 0,1 0,-1 0,1 0,-1 0,1 0,-1 0,1 0,-1 0,1 0,-1 1,1-1,-1 0,0 0,1 1,-1-1,1 0,-1 0,0 1,1-1,-1 0,0 1,1-1,-1 1,0-1,0 0,1 1,-1-1,0 1,-1 34,0-24,-6 523,7-513,-2-1,0 0,-1 0,-1 0,-1 0,0 0,-2-1,0 0,-2 1,6-12,-1 0,0-1,-1 0,1 0,-1 0,0 0,-1-1,0 1,0-1,0-1,-1 1,0-1,0-1,0 1,0-1,-1 0,0-1,0 0,0 0,0 0,0-1,-7 0,12-1,0-1,0 1,0-1,0 0,0 0,0 0,0-1,0 1,0-1,0 0,0 0,0 0,0 0,0 0,0-1,0 1,1-1,-1 0,1 1,-1-1,1 0,0-1,0 1,0 0,0-1,0 1,0-1,1 0,-1 1,1-1,0 0,0 0,0 0,-1-2,1-2,-1-1,1 1,1-1,0 1,0-1,0 0,1 1,0-1,0 1,1-1,0 1,0 0,3-6,6-6,1 1,1 0,0 0,1 2,1 0,1 0,0 1,1 1,0 1,1 1,1 0,0 1,0 1,1 1,0 0,20-4,45-5,-61 17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1.74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0,'39'17,"25"-3,1-2,1-3,0-3,0-3,2-3,121 7,489 22,-57-12,-478-44,-32-2,-9 2,-88 39,-13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6.44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57,'9'-3,"0"0,1 1,-1 0,1 0,0 1,-1 0,1 1,0 0,0 1,-1 0,1 0,3 2,26 1,558 0,-542-4,144-12,-183 8,0 1,0 0,0 1,1 1,-1 1,0 0,1 1,-1 1,7 1,48 8,-1-4,1-2,1-4,28-4,24 1,328 2,-255-28,141 26,-195-24,297 25,-428 1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95,'9'-24,"9"-7,0 5,-2 13,-4 12,-9 8,-5 6,-2 7,-5 9,-1 4,-4 2,1-1,-2 0,1-3,-2 0,2-2,-1-5,1-8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47,'15'0,"13"-5,8-1,2 0,-1 1,-1 1,-3-3,-1 0,-7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70,'60'-22,"-37"13,0 0,1 2,0 0,0 2,1 1,2 0,-25 4,1-1,-1 0,0 1,1 0,-1-1,0 1,1 0,-1 0,0 0,1 1,-1-1,0 0,0 1,1 0,-1-1,0 1,0 0,0 0,0 0,0 1,0-1,0 0,0 1,0-1,0 1,-1 0,1-1,-1 1,1 0,-1 0,0 0,0 0,0 0,0 0,0 1,0-1,-1 0,1 0,-1 1,1-1,-1 0,0 1,0-1,0 0,0 1,0-1,-1 1,-5 10,0 1,-1-1,-1 0,0 0,-1-1,0 0,-1-1,0 0,-1 0,-9 6,14-11,0-2,0-1,1 2,-1-1,1 0,0 1,1 0,-1 0,1 1,0-1,0 1,1 0,-1 0,1 0,1 0,-1 1,1-1,0 1,1 0,-1-1,1 1,1 0,-1 0,1 0,0-1,1 1,0 0,0 0,0 0,1-1,1 3,0-5,0 0,0 0,1-1,0 1,0-1,0 0,0 0,0-1,0 1,1-1,-1 0,1 0,0 0,0-1,-1 0,1 0,0 0,0 0,0-1,0 0,0 0,0 0,0 0,0-1,0 0,0 0,4-2,16-3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8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0 148,'3'-6,"-1"0,1 0,1 1,-1-1,1 1,0 0,0 0,0 0,1 0,0 1,0 0,0 0,0 0,1 0,0 1,-1 0,1 0,0 1,1-1,19-8,0 1,1 1,0 1,1 1,-1 2,1 1,1 1,-1 1,0 1,1 2,9 2,-32-3,0 0,0 0,-1 1,1-1,0 2,-1-1,1 0,-1 1,1 0,-1 1,0-1,0 1,0 0,0 0,0 0,-1 1,1 0,-1 0,0 0,0 0,-1 1,1-1,-1 1,0 0,0 0,-1 0,1 0,-1 1,0-1,-1 1,1-1,-1 1,0 0,0-1,-1 1,0 0,0 4,-3 2,0 0,0-1,-1 1,-1-1,0 0,-1 0,0 0,0-1,-1 0,0 0,-7 6,-12 20,-23 60,48-93,0 0,0 1,0-1,1 1,0-1,0 1,0-1,0 1,0-1,1 1,-1-1,1 1,0-1,0 0,0 1,1-1,-1 0,1 0,0 0,0 0,0 0,0 0,0-1,0 1,1-1,0 1,-1-1,4 2,44 27,41 33,-89-61,1 0,-1 0,0 0,0 0,0 0,0 0,-1 0,0 1,1-1,-1 1,0-1,0 1,-1 0,1-1,-1 1,0 0,0-1,0 1,0 0,-1-1,0 1,1-1,-1 1,0 0,-1-1,1 0,-2 4,-4 2,0 1,0-1,-1 0,0 0,0-1,-1 0,0 0,-1-1,0-1,-3 2,7-3,-22 12,-1 0,0-2,-1-2,-1 0,0-2,-1-2,0 0,-11 0,-91 20,123-28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5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199 198,'-27'34,"0"1,2 1,2 1,2 1,1 1,2 1,-9 29,25-65,0-1,1 0,0 1,0-1,0 1,0 0,0-1,1 1,0 0,-1-1,1 1,1 0,-1 0,0-1,1 1,0 0,0-1,0 1,0-1,1 1,-1-1,1 0,0 1,0-1,0 0,0 0,1-1,-1 1,1 0,0-1,0 1,0-1,0 0,0 0,3 1,7-1,0-2,0 0,0 0,0-1,0-1,0 0,0-1,0 0,-1-1,0 0,1-1,-2-1,1 0,-1 0,0-1,2-2,3 0,-1 0,0 0,0-2,-1 0,-1 0,0-1,-1-1,0 0,-1-1,0 0,-1 0,-1-1,0-1,-1 0,0 0,-2 0,0-1,-1 0,0 0,1-16,-5 27,-1 1,0-1,0 0,0 1,-1-1,1 0,-1 1,-1-1,1 1,-1-1,0 1,0 0,-1-1,1 1,-1 0,0 1,-1-1,1 1,-1-1,0 1,0 0,0 0,-1 1,1-1,-1 1,0 0,0 0,0 0,0 1,-2-1,-13-1</inkml:trace>
  <inkml:trace contextRef="#ctx0" brushRef="#br0" timeOffset="572.8">594 368,'23'-42,"2"1,2 2,2 0,8-6,-37 46,-1 0,1 0,0 0,0 0,0-1,-1 1,1 0,0 0,0 0,0 0,1 0,-1 0,0 0,0-1,0 1,1 0,-1 0,0 0,1 0,-1-1,1 1,-1 0,1 0,-1-1,1 1,0 0,-1-1,1 1,0 0,-1-1,1 1,0-1,0 0,-1 1,1-1,0 1,0-1,0 0,0 0,0 0,-1 1,1-1,0 0,0 0,0 0,0 0,0 0,0-1,0 1,0 0,-1 0,1-1,0 1,0 0,0-1,0 1,-1-1,1 1,0-1,-1 1,1-1,0 1,-1-1,2 0,-3 2,1 0,-1 1,1-1,0 1,0-1,0 1,0-1,0 1,0-1,0 1,0-1,0 1,1-1,-1 0,1 1,-1-1,1 1,-1-1,1 0,0 0,0 1,0-1,0 0,0 0,0 0,0 0,0 0,0 0,0 0,0 0,1 0,-1-1,0 1,1 0,-1-1,0 1,1-1,-1 0,1 1,-1-1,1 0,-1 0,1 0,0 0,112-87,-43 28,-70 60,0 0,0 0,0 0,0 1,0-1,-1 0,1 0,-1 1,1-1,-1 0,1 1,-1-1,0 0,1 1,-1-1,0 0,0 1,0-1,0 1,0-1,-1 0,1 1,0-1,-1 0,1 1,0-1,-1 0,0 1,1-1,-1 0,0 0,0 0,1 0,-1 0,0 0,0 0,0 0,-1 1,-1 5,-7 43,11-31</inkml:trace>
  <inkml:trace contextRef="#ctx0" brushRef="#br0" timeOffset="820.314">1328 1,'-34'38,"-29"32,-11 9,5-4,7-10,16-12,10-9,6-8,9-5,3-3,0-2,2 0,5-4</inkml:trace>
  <inkml:trace contextRef="#ctx0" brushRef="#br0" timeOffset="1203.828">1244 508,'-9'2,"1"0,0 1,0 0,1 0,-1 1,0 0,1 0,0 1,0 0,1 0,-1 0,1 1,0 0,0 0,-1 4,6-8,0 0,1 0,-1 0,1 0,0 0,0 0,-1 1,1-1,1 0,-1 0,0 0,0 0,1 0,-1 1,1-1,0 0,0 0,0 0,0 0,0-1,0 1,0 0,1 0,-1-1,0 1,1-1,0 1,-1-1,1 1,0-1,0 0,-1 0,1 0,0 0,0 0,0 0,0-1,1 1,26 21,-27-19,1 1,0 0,-1 0,0 0,0 0,0 0,0 0,-1 1,0-1,1 1,-2-1,1 1,0-1,-1 1,0-1,0 1,0-1,-1 1,0 0,0-1,0 0,0 1,0-1,-1 0,0 1,0-1,0 0,-1 0,1 0,-2 1,-1 1,0 0,0 0,0 0,-1-1,0 1,0-2,0 1,-1-1,1 1,-1-2,0 1,0-1,0 0,-1-1,1 1,-1-2,-5 2,-87-13,81 3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57,'34'-5,"20"-6,1-2</inkml:trace>
  <inkml:trace contextRef="#ctx0" brushRef="#br0" timeOffset="1353.723">311 0,'5'5,"-3"1,-7 0,-8-1,-5-2,-6 0,-2-2,-3-1,4 5,2 1,0 0,-2-1,9-2,7-1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25,'11'56,"-3"1,-2-1,-3 1,-2 32,-1-71,1 1,1-1,0 0,2 1,0-1,1-1,7 17,-12-34,0 1,0 0,1-1,-1 1,0 0,1-1,-1 1,1-1,-1 1,1-1,-1 1,1-1,-1 1,1-1,0 1,-1-1,1 0,-1 1,1-1,0 0,-1 0,1 1,0-1,0 0,-1 0,1 0,0 0,-1 0,1 0,0 0,0 0,-1 0,1 0,0-1,-1 1,1 0,0 0,-1-1,1 1,0 0,-1-1,1 1,0 0,-1-1,1 1,-1-1,1 1,-1-1,1 0,-1 1,0-1,1 1,-1-1,0 0,1 1,-1-1,0 0,27-43,-24 39,109-253,-38 89,-69 145</inkml:trace>
  <inkml:trace contextRef="#ctx0" brushRef="#br0" timeOffset="316.327">424 392,'0'29,"0"14,0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2.2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0 212,'2'-4,"0"0,0 0,0 1,0-1,0 1,1-1,-1 1,1 0,0 0,0 0,0 1,0-1,1 1,-1-1,1 1,-1 0,1 1,0-1,0 0,0 1,0 0,0 0,0 0,0 1,0-1,0 1,0 0,0 0,0 0,0 1,2 0,24-5,200-36,-99 22,0 5,55 6,185 8,-145 27,395-28,-395-29,509 30,-399-31,60 31,-226-28,168 25,-311-3,-25 4,1 0,-1 0,0 0,1 0,-1 0,0 1,1-1,-1 1,1 0,-1-1,1 1,-1 0,1 1,-1-1,1 0,-1 1,1-1,-1 1,1 0,-1 0,0 0,0 0,1 0,-1 0,0 1,0-1,0 1,0-1,0 1,-1 0,1 0,0 0,-1 0,10 40,-10-19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5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23,'-5'-5,"-6"-1,3 0,-2 1,-3 6,-5 3,1 6,7 0,7 5,3-2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0,'-4'0,"-3"5,-3 1,-6 0,4-1,10-2,5 4,-3 1,4-1,5-2,2-2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0 470,'52'-2,"0"-1,-1-3,0-2,0-3,-1-1,5-5,-27 8,24-5,-1-3,-1-3,-1-1,33-21,-51 25,-2-1,0-1,-1-1,0-2,-2 0,-1-2,-1-1,17-24,-39 48,-1 0,1-1,-1 1,0-1,1 0,-1 1,0-1,0 0,0 0,0 0,-1 0,1 0,0 0,-1 0,1 0,-1 0,0 0,0 0,0 0,0 0,0 0,0 0,0 0,-1 0,1 0,-1 0,1 0,-1 0,0 0,0 0,0 1,0-1,0 0,0 0,0 1,-1-1,1 1,-2-2,-1 4,0 1,0-1,0 1,0 0,1 0,-1 0,0 0,1 1,0-1,-1 1,1 0,0 0,1 0,-1 0,0 1,1-1,-1 2,2-4,-21 34,2 2,1 0,2 2,2 0,1 0,2 1,2 1,1 0,3 0,-1 19,-52 668,42-571,2-33,6 1,5 36,-29-230,26 52,0 1,-1 0,-1 0,0 1,-1 0,-1 0,0 1,-1 1,-1 0,0 0,0 1,-5-2,-106-19,-18 17,141 6,11 4</inkml:trace>
  <inkml:trace contextRef="#ctx0" brushRef="#br0" timeOffset="486.244">28 1006,'72'0,"0"-4,0-2,0-4,-1-3,0-3,-2-3,0-3,44-22,-90 33,91-28,-111 39,1 0,-1 1,0-1,0 1,0 0,0 0,0 0,-1 0,1 1,0-1,0 1,-1-1,1 1,-1 0,1 0,-1 0,0 0,0 1,0-1,0 0,0 1,-1 0,1-1,-1 1,1 0,-1 0,0 0,0 0,0 1,17 93,-50 46,29-128</inkml:trace>
  <inkml:trace contextRef="#ctx0" brushRef="#br0" timeOffset="741.148">1213 1260,'-9'38,"-9"23,0 5,2-3,4-8,9-13,5-19,2-13</inkml:trace>
  <inkml:trace contextRef="#ctx0" brushRef="#br0" timeOffset="988.645">1158 526,'0'0</inkml:trace>
  <inkml:trace contextRef="#ctx0" brushRef="#br0" timeOffset="1221.492">1411 1627,'22'-74,"2"1,4 0,3 3,36-62,-16 59,-50 72,0 1,0-1,-1 1,1-1,0 1,0 0,0 0,0-1,0 1,0 0,0 0,0 0,0 0,0 0,0 0,0 0,0 0,0 1,0-1,0 0,0 0,0 1,0-1,0 1,-1-1,1 1,0-1,0 1,0-1,-1 1,1 0,0 0,-1-1,1 1,-1 0,1 0,0 0,-1-1,0 1,1 0,-1 0,0 0,1 0,-1 0,0 1,16 45,-4 21,-10-49,2 0,-1 1,2-1,1-1,0 1,1-1,1 0,1-1,1 1,-6-14,0 0,1 0,-1-1,1 1,0-1,0 0,0-1,1 1,-1-1,0 0,1 0,0-1,-1 1,1-1,0 0,0-1,0 0,0 0,-1 0,1 0,0-1,0 0,0 0,-1-1,1 0,-1 0,1 0,-1 0,0-1,0 0,0 0,0-1,0 1,-1-1,1 0,-1 0,0 0,0-1,-1 1,2-4,12-16,-1-2,-2 0,0 0,-2-2,-1 1,-1-1,-1-1,-2 0,1-10,-3-16,-4 31</inkml:trace>
  <inkml:trace contextRef="#ctx0" brushRef="#br0" timeOffset="2286.565">2653 1119,'-18'-3,"0"1,0 0,0 1,0 1,0 1,-1 1,1 0,0 1,1 1,-1 1,1 0,0 1,0 1,-14 9,27-13,0 0,1 1,-1 0,1 0,0 0,0 0,0 0,0 1,1-1,-1 1,1-1,1 1,-1 0,1 0,-1 0,2 0,-1 0,0 0,1 0,0 1,0-1,1 0,-1 0,1 0,0 0,0 0,1 0,0 0,0 4,1-1,0 0,0 0,1-1,0 1,1-1,-1 0,1 0,1 0,-1-1,1 1,0-1,1-1,-1 1,1-1,4 2,-4-4,0 0,0 0,0-1,0 0,1 0,-1 0,0-1,1-1,-1 1,1-1,-1 0,1-1,-1 0,0 0,1 0,-1-1,0 0,0-1,0 1,0-2,0 1,-1-1,1 1,-1-2,0 1,0-1,-1 0,1 0,3-6,14-14,-1-1,-2-1,-1-1,-1 0,-1-2,-1 0,3-8,-2-1,-1-1,-2 0,-2-1,-1 0,-3-1,-1 0,-2 0,-1-19,0 34,-2 0,-1 0,0-1,-2 1,-2 0,0 0,-2 1,0-1,-2 1,-1 0,-1 0,-2 1,0 1,-1-1,-7-7,15 27,0 1,-1-1,1 1,-1 0,0 0,-1 0,1 1,0 0,-1 0,0 0,0 1,0 0,0 0,0 0,0 1,0 0,0 0,-1 0,1 1,0 0,-1 0,1 1,0 0,-1 0,1 0,0 1,0 0,0 0,0 0,0 1,1 0,-1 0,1 0,0 1,0 0,0 0,0 0,1 1,-1-1,0 2,-5 7,1-1,0 1,0 1,1-1,1 2,1-1,0 1,0 0,2 0,0 0,0 0,2 1,0 0,0 0,2-1,0 3,1 10,1-1,1 1,1-1,2 0,0 0,2-1,1 0,11 21,0-11,2-1,2-1,1 0,2-3,0 0,3-1,0-2,2-1,0-2,2-1,18 8,215 111,-234-126,-27-11</inkml:trace>
  <inkml:trace contextRef="#ctx0" brushRef="#br0" timeOffset="6408.622">4995 668,'-12'10,"1"1,0 0,0 1,1 0,1 1,0 0,0 0,2 1,0 0,0 0,1 1,1 0,0 0,1 0,1 3,-1-9,2 1,-1 0,2 0,-1 0,1 0,1 0,0 0,0 0,1 0,0 0,1 0,0 0,0 0,1-1,0 1,1-1,0 0,1 0,0 0,0-1,1 1,0-1,0 0,1-1,5 5,-9-10,0 0,0 1,0-1,0-1,0 1,1 0,-1-1,1 1,-1-1,1 0,-1 0,1-1,0 1,0-1,-1 0,1 0,0 0,-1 0,1-1,0 1,0-1,-1 0,1 0,-1 0,1-1,-1 1,0-1,1 0,-1 0,0 0,0 0,0-1,0 1,-1-1,1 1,1-3,70-119,36-175,-97 223,-3 110,37 414,-34-343,-4 0,-5 1,-4-1,-5 1,-5-1,-14 54,13-109,-3-1,-2 0,-2 0,-2-2,-21 34,37-73,0 0,-1 1,0-2,0 1,-1-1,0 1,0-1,-1-1,1 0,-2 0,1 0,-1-1,0 0,0 0,0-1,0 0,-1 0,-3 0,8-5,-1-1,1 1,0-1,-1-1,1 1,0 0,0-1,1 0,-1 0,1 0,-1 0,1-1,0 1,0-1,1 0,-1 0,1 0,-1 0,1 0,1 0,-1-1,1 1,-1-1,1 1,0-1,1 1,-1-1,1 0,0 1,0-1,1 0,-6-45,3-1,2 0,2 1,2-1,3 1,2 0,2 1,2 0,2 0,2 2,2 0,7-7,-10 27,-1 7</inkml:trace>
  <inkml:trace contextRef="#ctx0" brushRef="#br0" timeOffset="7177.684">5532 1599,'69'-162,"-47"106,2 1,2 1,32-48,-57 100,-1 0,0 0,1 0,0 1,-1-1,1 0,0 0,0 1,0-1,0 1,0-1,1 1,-1-1,0 1,1 0,-1-1,1 1,-1 0,1 0,-1 0,1 0,0 0,0 1,-1-1,1 0,0 1,0-1,0 1,0 0,0 0,-1 0,1 0,0 0,0 0,0 0,0 0,0 1,0-1,0 1,-1-1,1 1,0 0,0 0,-1 0,1 0,-1 0,1 0,-1 0,1 1,-1-1,1 1,7 109,-10-56,1-53,0-1,0 1,0-1,0 1,0-1,0 0,0 1,0-1,1 1,-1-1,1 0,-1 1,1-1,-1 0,1 1,0-1,-1 0,1 0,0 0,0 1,0-1,0 0,0 0,0-1,0 1,1 0,-1 0,0 0,0-1,1 1,-1-1,0 1,1-1,-1 1,0-1,1 0,-1 0,1 1,-1-1,1 0,-1 0,0-1,1 1,-1 0,1 0,-1-1,0 1,1-1,-1 1,0-1,1 0,-1 1,0-1,1 0,9-6,0 0,-1 0,0-1,0 0,0-1,-1 0,-1-1,0 1,4-7,57-55,-68 70,0 0,0 0,0 0,-1 1,1-1,0 0,0 0,0 1,0-1,0 0,0 1,1-1,-1 1,0 0,0-1,0 1,0 0,1 0,-1-1,0 1,0 0,0 0,1 0,-1 1,0-1,0 0,0 0,1 1,-1-1,0 1,0-1,0 1,0-1,0 1,0-1,0 1,0 0,0 0,0 0,0-1,0 1,-1 0,1 0,0 0,-1 0,1 0,-1 1,1-1,-1 0,1 0,-1 0,0 0,1 0,-1 1,0-1,0 0,0 1,-2 30,-2 0,0 0,-3 0,0-1,-4 4,2-2,-29 66,42-95,3-8</inkml:trace>
  <inkml:trace contextRef="#ctx0" brushRef="#br0" timeOffset="7657.755">6491 1063,'-237'390,"210"-326,27-63,1 0,-1-1,1 1,-1-1,0 1,1-1,-1 0,1 1,-1-1,1 1,-1-1,1 0,0 1,-1-1,1 0,-1 0,1 0,0 1,-1-1,1 0,-1 0,1 0,0 0,-1 0,1 0,0 0,-1 0,1 0,-1 0,1-1,0 1,-1 0,1 0,-1-1,1 1,0 0,-1-1,1 1,-1 0,1-1,-1 1,1-1,-1 1,0-1,1 1,-1-1,0 1,1-1,-1 1,0-1,1 1,-1-1,0 0,0 1,0-1,0 1,0-1,1 0,-1 1,0-1,0 0,-1 1,1-1,71-119,106-179,-177 298,0 0,0 0,1 0,-1 0,0 0,0 0,1 0,-1 0,0 0,1 0,-1 1,1-1,0 0,-1 0,1 0,0 1,-1-1,1 0,0 0,0 1,-1-1,1 1,0-1,0 1,0-1,0 1,0 0,0-1,0 1,0 0,0 0,0-1,0 1,0 0,0 0,0 0,0 0,0 1,0-1,0 0,0 0,0 1,0-1,0 0,0 1,-1-1,1 1,0-1,0 1,0-1,0 1,-1 0,1-1,0 1,-1 0,1 0,0 0,-1-1,1 1,-1 0,0 0,1 0,-1 0,1 0,-1 0,0 0,0 1,11 200,24-31,-34-167,1-1,-1 1,0-1,0 0,0 1,0-1,0 0,-1 1,1-1,-1 1,0-1,0 1,0-1,-1 1,1-1,-1 1,0-1,0 0,0 1,0-1,0 0,-1 0,0 0,1 0,-1 0,0 0,-1 0,1-1,0 1,-2 0,-7-2</inkml:trace>
  <inkml:trace contextRef="#ctx0" brushRef="#br0" timeOffset="7906.531">6321 1345,'29'0,"24"0,8 0,-3 0,-5 0,-7 0,-7 0,-5 0,-3 0,-3 0,-6 0</inkml:trace>
  <inkml:trace contextRef="#ctx0" brushRef="#br0" timeOffset="8154.591">7168 1232,'-19'34,"-7"15,2 0</inkml:trace>
  <inkml:trace contextRef="#ctx0" brushRef="#br0" timeOffset="8304.554">6914 1119,'29'39,"24"21,7 2,-1-6,-6-7,-7-13,-7-6,-5-10,-8-7</inkml:trace>
  <inkml:trace contextRef="#ctx0" brushRef="#br0" timeOffset="9542.749">7254 1176,'-35'13,"-123"130,40-16,113-110,11-17</inkml:trace>
  <inkml:trace contextRef="#ctx0" brushRef="#br0" timeOffset="17829.743">28 2079,'233'-33,"-111"19,1 6,97 7,15 0,200-27,206-1,1014 30,-1092-30,-47 1,389 29,-577 26,112-26,-185 21,-9-45,37-6,-116 31,-144 2,-5 3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86,'307'-17,"-76"-24,-102 17,-123 22,-6 1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31,'38'0,"18"0,9 0,-2-5,-7-1,-8-1,-8 2,-5 2,-4 1,-3 0,-1 2,0 0,-5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4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231 110,'-37'63,"3"2,3 1,3 2,2 0,-4 29,18-52,2 1,2 0,2 1,2-1,2 1,3 11,-1-33,-1-20,0 0,0 1,1-1,0 1,0-1,0 0,0 1,1-1,0 0,0 0,0 1,1-1,0 0,0 0,0 0,1-1,-1 1,1-1,0 1,1-1,-1 0,1 0,-1 0,1 0,0-1,1 0,-1 0,3 2,1-3,0 0,-1 0,1-1,0 0,0 0,0 0,0-1,0-1,0 1,0-1,0-1,0 0,0 0,0 0,-1-1,1 0,-1 0,0-1,0 0,0 0,-1-1,1 0,131-124,-93 71,-3-1,-2-2,-3-2,-2-2,19-54,-31 66,-2-1,-2-2,-2 0,-3 0,2-33,-19 29,3 59,0 0,0-1,0 1,-1 0,1 0,-1 0,1 0,-1 0,1 0,-1 0,1 0,-1 0,0 0,0 1,1-1,-1 0,0 0,0 1,0-1,0 0,0 1,0-1,0 1,0-1,0 1,0 0,0-1,0 1,-1 0,1 0,0 0,0 0,0 0,0 0,0 0,-1 0,1 0,0 0,0 1,0-1,0 0,0 1,0-1,0 1,0-1,0 1,0 0,0-1,0 1,0 0,-10 8,1 1,0-1,0 2,1-1,0 1,1 1,1 0,0 0,-4 9,-13 24,3 0,2 2,1 0,3 1,2 0,2 1,2 1,2-1,3 1,1 1,4 22,0-46,1 0,2 0,1 0,1-1,1 0,1 0,1-1,2 0,0-1,4 4,3-5,-1-6</inkml:trace>
  <inkml:trace contextRef="#ctx0" brushRef="#br0" timeOffset="365.816">852 788,'222'5,"-219"-5,0 1,0-1,-1 1,1 0,0-1,0 1,0 0,-1 1,1-1,0 0,-1 1,1-1,-1 1,0 0,0 0,1 0,-1 0,0 0,-1 1,1-1,0 0,-1 1,1 0,-1-1,0 1,0 0,0-1,0 1,0 0,-1 0,1 0,-1 0,0 0,0 0,0 0,0 0,0 0,-1-1,1 1,-1 0,0 0,0 0,0 0,0-1,0 1,-2 2,-97 113,2-2,97-115,-1 1,1-1,0 1,0 0,0 0,0 0,0 0,0-1,0 1,1 0,-1 1,1-1,-1 0,1 0,0 0,0 0,0 0,0 0,0 0,0 0,1 0,-1 0,1 1,-1-1,1 0,0-1,0 1,0 0,0 0,0 0,0 0,0-1,1 1,-1-1,1 1,-1-1,1 1,0-1,-1 0,1 0,0 0,0 0,0 0,0 0,0 0,0-1,0 1,0-1,0 1,1-1,16 1,0-1,0-1,0-1,-1 0,1-1,-1-1,1-1,-2-1,1 0,0-2,-1 0,7-4,-9 5,10-4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4,'-26'36,"2"2,1 1,2 1,1 1,3 0,1 2,0 6,15-46,-1 0,1 0,0 0,0 0,0 0,0 0,1 1,-1-1,1 0,0 0,0 0,0 1,0-1,1 0,-1 0,1 1,0-1,0 0,0 0,0 0,0 0,1 0,-1-1,1 1,0 0,0-1,0 1,0-1,0 1,1-1,-1 0,1 0,0 0,-1 0,1-1,0 1,0-1,3 1,4-2,0 0,0-1,0-1,-1 1,1-2,0 1,-1-1,1-1,-1 0,0 0,0-1,0 0,-1 0,0-1,0 0,0-1,-1 0,0 0,0 0,-1-1,0 0,0 0,-1-1,4-7,40-130,-47 140,-1-1,0 1,-1 0,0-1,0 1,0 0,-1-1,0 1,0 0,0-1,-1 1,0 0,0 0,-1 0,0 0,0 1,0-1,-1 1,1 0,-1 0,0 0,-5-3,-31-12,20 16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3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1 282,'43'-5,"38"-6,11-1,-1 1,-7 2,-12-1,-14 0,-12 3,-9 1,-6 3,-4 2,-5 0</inkml:trace>
  <inkml:trace contextRef="#ctx0" brushRef="#br0" timeOffset="237.661">397 1,'-15'38,"-9"37,-1 10,5 1,4-5,1-7,3-11,3-7,4-7,2-8,2-6,6-5,6-6,2-8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1,'-31'429,"23"-356,-38 306,18-125,28-253,0 1,0-1,-1 1,2-1,-1 1,0-1,0 0,0 1,1-1,-1 1,1-1,-1 0,1 1,-1-1,1 0,0 1,0-1,0 0,-1 0,1 0,0 0,1 0,-1 0,0 0,0 0,0 0,0-1,1 1,-1 0,1 0,10-1</inkml:trace>
  <inkml:trace contextRef="#ctx0" brushRef="#br0" timeOffset="466.194">594 199,'-367'276,"362"-273,-1 0,1 0,0 0,1 0,-1 1,1 0,-1 0,1 1,0-1,1 1,-1-1,1 1,0 0,0 1,0-1,1 0,0 1,0 0,0-1,1 1,0 0,0 0,0 0,1-1,0 1,0 0,1 6,9 4,1 0,1-1,0 0,1 0,0-2,1 0,1 0,11 7,15 14,92 62,-127-91,0 1,0 0,-1 0,0 0,0 1,-1 0,0 0,0 0,0 0,-1 1,1 3,1 10</inkml:trace>
  <inkml:trace contextRef="#ctx0" brushRef="#br0" timeOffset="885.092">792 791,'21'0,"-6"-1,0 0,0 1,1 0,-1 1,0 1,0 1,0 0,0 1,-1 0,0 1,1 1,-2 0,2 2,-12-6,-1 1,1 0,0 0,-1 0,1 0,-1 1,0-1,0 0,-1 1,1 0,-1-1,1 1,-1 0,0 0,-1 0,1 0,-1 0,0 0,0 0,0 0,0 0,0 0,-1 0,0-1,0 1,0 0,0 0,-1 0,1-1,-1 1,-1 1,-72 104,-1-22,76-86,-1 0,1 0,0 1,-1-1,1 0,0 0,0 0,0 1,0-1,0 0,0 0,0 1,0-1,0 0,0 0,1 0,-1 1,1-1,-1 0,1 0,-1 0,1 0,0 0,-1 0,1 0,0 0,0 0,0 0,-1 0,1-1,0 1,0 0,0-1,1 1,-1 0,0-1,0 1,0-1,0 0,0 1,1-1,-1 0,0 0,0 0,1 0,-1 0,0 0,0 0,1 0,63-5,12-22,-57 18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181 181,'-36'71,"3"2,3 1,3 1,-5 33,27-90,0 0,1 1,0 0,2 0,0 0,1 0,1 0,1 0,1 0,0 0,2 0,0 0,1-1,1 1,0-1,2-1,0 1,1-1,0-1,2 1,-8-14,0 0,1 0,-1-1,0 0,1 1,-1-1,1-1,0 1,-1 0,1-1,0 0,0 0,0 0,0 0,0-1,1 1,-1-1,0 0,0 0,0-1,0 1,0-1,0 0,0 0,0 0,0-1,0 1,3-3,99-67,-72 37,-1-1,-2-2,-1-1,13-24,-9 3,-2-1,-2-2,-4-1,-2-1,-3-1,-1-4,29-120,-48 181,1 5,-1 0,0 0,0 0,0 0,0 0,-1 0,1 0,-1-1,0 1,0 0,0 0,0 0,-1-1,1 1,-1 0,0 0,0 0,0 0,0 0,-1 0,1 0,-1 3,1 0,-1 1,1-1,-1 1,0-1,1 1,-1-1,1 1,0 0,-1 0,1-1,0 1,-1 0,1 0,0 1,0-1,0 0,0 0,0 0,0 1,0-1,0 1,0-1,1 0,-1 1,1-1,-1 1,1 0,-2 0,-13 31,1 0,1 0,2 1,1 1,2 0,2 0,1 0,1 7,-2 54,3 0,9 57,19 16,5-56,-20-89</inkml:trace>
  <inkml:trace contextRef="#ctx0" brushRef="#br0" timeOffset="290.19">1028 801,'-14'48,"-5"21,0 3,4-6,5-14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48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0 311,'284'0,"-115"-28,-143 27,-2 0</inkml:trace>
  <inkml:trace contextRef="#ctx0" brushRef="#br0" timeOffset="280.11">338 1,'-9'43,"-4"33,1 9,2-5,3-12,2-12,3-11,1-9,1-5,-4-3,-2-2,1 0,0 0,2 0,1-4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4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1,'-30'219,"7"-96,-7 120,20-125,-5 0,-22 81,-39 6,60-169,-6 28,13-49</inkml:trace>
  <inkml:trace contextRef="#ctx0" brushRef="#br0" timeOffset="1716.853">634 227,'-29'29,"-21"35,-3-2,-3-3,-32 25,-27 19,49-46,67-55,-1-1,1 1,0-1,0 1,0-1,0 0,0 1,0-1,0 0,0 0,1 0,-1 0,0 0,1 0,-1 0,1 0,-1-1,1 1,-1 0,1-1,-1 0,1 1,0-1,-1 0,1 1,-1-1,1 0,0 0,-1-1,1 1,0 0,-1 0,1-1,6 2,2 1,-1 0,0 1,0 0,0 1,-1-1,1 2,-1-1,0 1,0 1,0 0,-1 0,0 0,0 1,-1 0,1 0,-1 0,-1 1,0 0,0 0,0 1,-1-1,-1 1,1 0,-1 0,-1 0,0 0,0 1,0-1,-1 1,-1-1,0 6,28 157,-27-149</inkml:trace>
  <inkml:trace contextRef="#ctx0" brushRef="#br0" timeOffset="2067.725">804 960,'-10'14,"-2"15,0 7,2 2,3 0,-3-7,2-4,1-2,-3 0,0-5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2.53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0 195,'286'17,"-203"-11,-1-3,1-4,-1-3,0-4,76-18,89-7,44 7,31 12,1278 15,-1207-29,16 57,-73-31,-58-24,299 26,-426 13,-116-7,1-2,-1-2,1-1,30-4,369-44,-205 30,-117 6,1 5,38 7,-88-1,73-25,-81 53,-44-18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7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0,'-133'384,"50"-69,83-315,1 0,-1 0,0 0,0 0,0 0,1 0,-1 0,0-1,0 1,0 0,1 0,-1 0,0 0,0 0,1 0,-1 0,0 0,0 0,0 1,1-1,-1 0,0 0,0 0,0 0,1 0,-1 0,0 0,0 0,0 1,1-1,-1 0,0 0,0 0,0 0,0 1,0-1,1 0,-1 0,0 0,0 1,15-24,42-83,5 4,5 2,3 3,7 1,46-57,-123 152,0 0,0 0,1 0,-1 0,0 0,1 0,-1 0,1 0,-1 0,1 0,0 1,-1-1,1 0,0 0,0 0,0 1,-1-1,1 0,0 1,0-1,0 1,0-1,0 1,0 0,0-1,0 1,0 0,0 0,0-1,0 1,0 0,0 0,1 0,-1 0,0 0,0 1,0-1,0 0,0 0,0 1,0-1,0 1,0-1,0 1,0-1,0 1,-1 0,1-1,0 1,0 0,0-1,-1 1,1 0,-1 0,1 0,0 0,-1 0,1 0,-1 0,0 0,1 0,-1 0,0 0,0 0,-20 127,5-70,10-44,1 1,0-1,1 1,0 0,1-1,1 1,0 0,1 0,1 0,0 0,3 9,-3-21,0 0,1-1,0 1,-1 0,1-1,0 0,0 1,0-1,1 0,-1 0,0 0,1 0,0-1,-1 1,1-1,0 1,0-1,-1 0,1 0,0 0,0-1,0 1,0-1,1 1,-1-1,0 0,0 0,0 0,0-1,0 1,0-1,0 0,0 0,0 0,0 0,0 0,-1-1,1 1,0-1,-1 1,1-1,-1 0,0 0,1-1,-1 1,0 0,0-1,-1 1,1-1,1-2,206-257,-108 145,-100 116,-1 1,1-1,0 1,0-1,-1 1,1-1,0 1,0-1,0 1,-1 0,1-1,0 1,0 0,0 0,0 0,0-1,0 1,0 0,0 0,-1 0,1 1,0-1,0 0,0 0,0 0,0 1,0-1,-1 0,1 1,0-1,0 1,0-1,-1 1,1-1,0 1,-1 0,1-1,0 1,-1 0,1-1,-1 1,1 0,-1 0,0 0,1-1,-1 1,0 0,1 0,-1 0,0 0,0 0,0 0,0 0,0-1,0 1,0 1,4 59,-4-55,-3 228,3-232,0 0,0 0,1 1,-1-1,0 0,1 0,0 0,-1 0,1 0,0 0,0 0,0 0,0 0,0 0,0 0,1-1,-1 1,1-1,-1 1,1-1,0 1,-1-1,1 0,0 0,0 0,0 0,0 0,0 0,0 0,0-1,0 1,0-1,1 1,-1-1,0 0,0 0,13-3</inkml:trace>
  <inkml:trace contextRef="#ctx0" brushRef="#br0" timeOffset="247.452">1373 0,'34'0,"29"0,11 0,-5 0,-7 0,-11 0,-8 0,-8 0,-9 0</inkml:trace>
  <inkml:trace contextRef="#ctx0" brushRef="#br0" timeOffset="481.195">1289 338,'43'-9,"29"-4,11 1,2 2,-9 3,-13 3,-12 1,-15 2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1,'-5'7,"2"0,-1 0,1 1,0-1,0 1,1 0,0 0,0 0,1 0,0 0,1 0,-1 1,2-1,0 5,-2 2,-26 188,13-120,10-70,1 0,1 1,0 0,0-1,2 1,-1 0,2 0,0-1,1 2,3 3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87,'-17'192,"17"-191,-2 3,0 1,1-1,-1 0,1 1,0-1,0 1,0 0,1-1,-1 1,1 0,0-1,1 1,-1 0,1-1,0 1,0-1,0 1,1-1,0 1,0-1,0 0,0 0,0 0,1 0,0 0,0 0,0-1,0 0,0 1,1-1,0 0,-1-1,1 1,0-1,1 1,7 0,-1-2,0 1,1-1,-1-1,1 0,-1 0,1-2,-1 1,0-1,1-1,-1 0,0 0,-1-1,11-6,-2-1</inkml:trace>
  <inkml:trace contextRef="#ctx0" brushRef="#br0" timeOffset="279.832">368 2,'-9'34,"-9"25,-5 8,0-4,5-6,6-9,-1-3,2-4,3-5,3-3,2-3,2-1,1-1,-5-1,0 1,-1-1,2 1,1-5</inkml:trace>
  <inkml:trace contextRef="#ctx0" brushRef="#br0" timeOffset="827.529">791 59,'-14'3,"0"2,0 0,1 0,-1 1,1 1,1 1,0-1,0 2,0 0,1 0,0 1,1 0,-2 3,11-11,0-1,-1 1,1 0,0-1,0 1,0 0,0 0,1 0,-1 0,0 0,1 0,0 0,-1 0,1 0,0 0,0 0,0 0,0 0,0 1,1-1,-1 0,1 0,-1 0,1 0,0 0,0-1,-1 1,1 0,1 0,-1 0,0-1,0 1,1-1,-1 1,1-1,-1 1,1-1,0 0,-1 0,81 38,-63-32,-11-6,-1 1,1 1,-1-1,0 1,1 0,-1 1,-1 0,1 0,0 0,-1 1,0 0,0 0,-1 0,1 1,-1 0,0 0,-1 1,1-1,-1 1,-1 0,1 0,-1 0,0 0,-1 1,0-1,0 1,-1 0,1-1,-2 1,1 0,-1 0,-1 7,0-8,-1-1,0 0,-1 0,1 0,-1 0,0 0,-1-1,1 1,-1-1,0 0,0 0,-1 0,0-1,1 1,-2-1,1 0,0-1,-1 1,1-1,-1 0,0-1,0 1,-1-1,1 0,0-1,-1 1,1-1,0-1,-1 1,0-1,1 0,-3-1,-9-5</inkml:trace>
  <inkml:trace contextRef="#ctx0" brushRef="#br0" timeOffset="1078.101">679 59,'38'-10,"27"-3,8 1,-4 2,-10 3,-9 3,-8 2,-12 6,-11 2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30,'-32'22,"0"1,2 2,1 1,1 1,1 1,1 2,2 0,-7 13,25-35,-1 0,2 0,-1 0,1 1,0 0,1 0,0 0,0 0,1 1,0-1,1 1,0 0,1 0,0 0,0 0,1 0,0 0,1 0,0 0,1 0,0 0,0-1,1 1,1-1,-1 1,3 1,1-6,1 0,0-1,1 0,-1 0,1-1,-1 0,1 0,0-1,0-1,0 1,0-1,0-1,1 0,-1 0,0-1,0 0,0 0,0-1,6-2,-11 3,25-3,0-2,-1-1,0-1,-1-2,1-1,-2 0,0-2,0-2,-1 0,-1-1,-1-1,0-2,-1 0,-1-1,-1-1,14-20,-29 35,0-1,0 0,-1 0,0 0,0 0,-1-1,0 0,0 1,-1-1,0 0,0 0,-1-1,0 1,0 0,-1 0,0-1,-1 1,0 0,0 0,0 0,-1 0,0 0,-1 0,0 0,0 1,-1-1,0 1,0 0,-1 0,1 0,-2 1,1-1,-1 1,0 1,0-1,0 1,-1 0,0 0,0 1,-6-1,0 0,0 1,0 0,-1 1,1 1,-1 0,0 1,1 0,-1 1,0 1,0 0,1 1,-1 1,1 0,-1 0,1 1,0 1,1 0,-1 1,1 1,0-1,-2 3,-23 13</inkml:trace>
  <inkml:trace contextRef="#ctx0" brushRef="#br0" timeOffset="315.87">911 453,'0'20,"5"5,1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4,'-26'36,"2"2,1 1,2 1,1 1,3 0,1 2,0 6,15-46,-1 0,1 0,0 0,0 0,0 0,0 0,1 1,-1-1,1 0,0 0,0 0,0 1,0-1,1 0,-1 0,1 1,0-1,0 0,0 0,0 0,0 0,1 0,-1-1,1 1,0 0,0-1,0 1,0-1,0 1,1-1,-1 0,1 0,0 0,-1 0,1-1,0 1,0-1,3 1,4-2,0 0,0-1,0-1,-1 1,1-2,0 1,-1-1,1-1,-1 0,0 0,0-1,0 0,-1 0,0-1,0 0,0-1,-1 0,0 0,0 0,-1-1,0 0,0 0,-1-1,4-7,40-130,-47 140,-1-1,0 1,-1 0,0-1,0 1,0 0,-1-1,0 1,0 0,0-1,-1 1,0 0,0 0,-1 0,0 0,0 1,0-1,-1 1,1 0,-1 0,0 0,-5-3,-31-12,20 16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1,'-31'535,"6"-331,25-203,0 0,0 0,0 0,-1 0,1 0,0 0,0 1,0-1,1 0,-1 0,0 0,0 0,1 0,-1 0,0 0,1 0,-1 0,1 0,-1 0,1 0,0 0,-1 0,1-1,0 1,0 0,-1 0,1-1,0 1,0 0,0-1,0 1,0-1,0 1,0-1,0 0,0 1,0-1,0 0,0 0,1 0,-1 0,0 0,0 0,0 0,0 0,0 0,0 0,0 0,0-1,0 1,0 0,0-1,0 1,0-1,0 0,0 1,0-1,61-43,-51 35,60-49,122-85,-97 110,-94 32,1 1,-1-1,0 1,0 0,1 0,-1 0,0 0,0 0,1 1,-1-1,0 1,0-1,0 1,0 0,0 0,0 0,0 0,0 0,0 0,0 1,0-1,-1 1,1-1,0 1,-1 0,0-1,1 1,-1 0,0 0,0 0,0 0,0 0,0 0,0 0,-1 0,1 1,-1-1,1 0,-1 0,0 1,0-1,0 0,-2 13,-1-1,-1 0,0 1,-1-2,0 1,-1-1,-1 1,0-2,-1 1,0-1,-1 0,0-1,-1 0,0 0,-1-1,0 0,-1-1,1-1,-2 0,-2 2,4-2,-1 0,1-1,-1 0,-1 0,1-2,-1 1,0-2,0 0,0 0,-1-1,0-1,1 0,-1-1,0 0,0-1,0-1,1 0,-11-3,-16-25,28 11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01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1,'-17'68,"6"58,7 1,6 49,0-21,-2-54,0-112</inkml:trace>
  <inkml:trace contextRef="#ctx0" brushRef="#br0" timeOffset="565.508">343 142,'-68'55,"1"2,4 4,-47 57,109-117,-1-1,1 1,-1 0,1 0,0 1,-1-1,1 0,0 0,0 1,0-1,0 0,0 1,0-1,0 1,0-1,1 1,-1 0,1-1,-1 1,1 0,-1-1,1 1,0 0,0 0,0-1,0 1,0 0,0-1,1 1,-1 0,0 0,1-1,-1 1,1-1,0 1,0 0,0-1,-1 1,1-1,0 0,1 1,-1-1,0 0,0 0,1 1,-1-1,0 0,1 0,-1-1,2 2,121 6,-54-10,-67 3,1 1,0-1,0 1,0-1,-1 1,1 0,-1 1,0-1,0 0,1 1,-2 0,1 0,0 0,0 0,-1 0,0 1,0-1,0 1,0-1,0 1,-1 0,1-1,-1 1,0 0,0 0,-1 0,1 0,-1 0,0 0,0 0,0 1,0-1,-1 0,0 0,0 0,0-1,0 1,-1 2,4 55,3-47,1-8</inkml:trace>
  <inkml:trace contextRef="#ctx0" brushRef="#br0" timeOffset="1297.431">795 396,'-6'-3,"-1"0,0 0,0 0,-1 1,1 0,0 0,-1 1,1 0,-1 0,1 1,-1 0,0 0,1 1,-1 0,1 0,-1 1,1-1,0 2,0-1,0 1,0 0,0 1,0 0,1 0,0 0,0 1,0-1,0 2,1-1,0 1,0-1,-1 4,-2 1,1 1,0-1,0 2,2-1,-1 1,1 0,1 0,0 0,0 7,3-16,0 1,0-1,0 1,1 0,0-1,-1 1,2-1,-1 1,0 0,1-1,-1 1,1-1,0 1,0-1,0 1,1-1,-1 0,1 1,0-1,0 0,0 0,0 0,1-1,-1 1,1 0,-1-1,1 0,0 0,0 1,0-2,0 1,1 0,-1-1,0 1,1-1,7 0,0 0,1-1,-1-1,0 1,0-2,0 0,0 0,0-1,0 0,-1-1,1 0,-1-1,0 0,0 0,-1-1,1 0,-1-1,-1 0,1-1,-1 0,-1 0,1 0,4-9,104-117,-116 133,0 1,0-1,0 1,0-1,0 1,0-1,0 1,0-1,0 1,1-1,-1 1,0 0,0-1,1 1,-1-1,0 1,0 0,1-1,-1 1,0 0,1-1,-1 1,1 0,-1-1,0 1,1 0,-1 0,1 0,-1-1,1 1,-1 0,1 0,-1 0,1 0,-1 0,0 0,1 0,-1 0,1 0,-1 0,1 0,-1 0,1 0,-1 0,1 0,-1 1,1-1,-1 0,0 0,1 1,-1-1,1 0,-1 0,0 1,1-1,-1 0,0 1,1-1,-1 1,0-1,0 0,1 1,-1-1,0 1,-1 34,0-24,-6 523,7-513,-2-1,0 0,-1 0,-1 0,-1 0,0 0,-2-1,0 0,-2 1,6-12,-1 0,0-1,-1 0,1 0,-1 0,0 0,-1-1,0 1,0-1,0-1,-1 1,0-1,0-1,0 1,0-1,-1 0,0-1,0 0,0 0,0 0,0-1,-7 0,12-1,0-1,0 1,0-1,0 0,0 0,0 0,0-1,0 1,0-1,0 0,0 0,0 0,0 0,0 0,0-1,0 1,1-1,-1 0,1 1,-1-1,1 0,0-1,0 1,0 0,0-1,0 1,0-1,1 0,-1 1,1-1,0 0,0 0,0 0,-1-2,1-2,-1-1,1 1,1-1,0 1,0-1,0 0,1 1,0-1,0 1,1-1,0 1,0 0,3-6,6-6,1 1,1 0,0 0,1 2,1 0,1 0,0 1,1 1,0 1,1 1,1 0,0 1,0 1,1 1,0 0,20-4,45-5,-61 17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1.74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0,'39'17,"25"-3,1-2,1-3,0-3,0-3,2-3,121 7,489 22,-57-12,-478-44,-32-2,-9 2,-88 39,-13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6.44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57,'9'-3,"0"0,1 1,-1 0,1 0,0 1,-1 0,1 1,0 0,0 1,-1 0,1 0,3 2,26 1,558 0,-542-4,144-12,-183 8,0 1,0 0,0 1,1 1,-1 1,0 0,1 1,-1 1,7 1,48 8,-1-4,1-2,1-4,28-4,24 1,328 2,-255-28,141 26,-195-24,297 25,-428 1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95,'9'-24,"9"-7,0 5,-2 13,-4 12,-9 8,-5 6,-2 7,-5 9,-1 4,-4 2,1-1,-2 0,1-3,-2 0,2-2,-1-5,1-8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47,'15'0,"13"-5,8-1,2 0,-1 1,-1 1,-3-3,-1 0,-7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70,'60'-22,"-37"13,0 0,1 2,0 0,0 2,1 1,2 0,-25 4,1-1,-1 0,0 1,1 0,-1-1,0 1,1 0,-1 0,0 0,1 1,-1-1,0 0,0 1,1 0,-1-1,0 1,0 0,0 0,0 0,0 1,0-1,0 0,0 1,0-1,0 1,-1 0,1-1,-1 1,1 0,-1 0,0 0,0 0,0 0,0 0,0 1,0-1,-1 0,1 0,-1 1,1-1,-1 0,0 1,0-1,0 0,0 1,0-1,-1 1,-5 10,0 1,-1-1,-1 0,0 0,-1-1,0 0,-1-1,0 0,-1 0,-9 6,14-11,0-2,0-1,1 2,-1-1,1 0,0 1,1 0,-1 0,1 1,0-1,0 1,1 0,-1 0,1 0,1 0,-1 1,1-1,0 1,1 0,-1-1,1 1,1 0,-1 0,1 0,0-1,1 1,0 0,0 0,0 0,1-1,1 3,0-5,0 0,0 0,1-1,0 1,0-1,0 0,0 0,0-1,0 1,1-1,-1 0,1 0,0 0,0-1,-1 0,1 0,0 0,0 0,0-1,0 0,0 0,0 0,0 0,0-1,0 0,0 0,4-2,16-3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5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199 198,'-27'34,"0"1,2 1,2 1,2 1,1 1,2 1,-9 29,25-65,0-1,1 0,0 1,0-1,0 1,0 0,0-1,1 1,0 0,-1-1,1 1,1 0,-1 0,0-1,1 1,0 0,0-1,0 1,0-1,1 1,-1-1,1 0,0 1,0-1,0 0,0 0,1-1,-1 1,1 0,0-1,0 1,0-1,0 0,0 0,3 1,7-1,0-2,0 0,0 0,0-1,0-1,0 0,0-1,0 0,-1-1,0 0,1-1,-2-1,1 0,-1 0,0-1,2-2,3 0,-1 0,0 0,0-2,-1 0,-1 0,0-1,-1-1,0 0,-1-1,0 0,-1 0,-1-1,0-1,-1 0,0 0,-2 0,0-1,-1 0,0 0,1-16,-5 27,-1 1,0-1,0 0,0 1,-1-1,1 0,-1 1,-1-1,1 1,-1-1,0 1,0 0,-1-1,1 1,-1 0,0 1,-1-1,1 1,-1-1,0 1,0 0,0 0,-1 1,1-1,-1 1,0 0,0 0,0 0,0 1,-2-1,-13-1</inkml:trace>
  <inkml:trace contextRef="#ctx0" brushRef="#br0" timeOffset="572.8">594 368,'23'-42,"2"1,2 2,2 0,8-6,-37 46,-1 0,1 0,0 0,0 0,0-1,-1 1,1 0,0 0,0 0,0 0,1 0,-1 0,0 0,0-1,0 1,1 0,-1 0,0 0,1 0,-1-1,1 1,-1 0,1 0,-1-1,1 1,0 0,-1-1,1 1,0 0,-1-1,1 1,0-1,0 0,-1 1,1-1,0 1,0-1,0 0,0 0,0 0,-1 1,1-1,0 0,0 0,0 0,0 0,0 0,0-1,0 1,0 0,-1 0,1-1,0 1,0 0,0-1,0 1,-1-1,1 1,0-1,-1 1,1-1,0 1,-1-1,2 0,-3 2,1 0,-1 1,1-1,0 1,0-1,0 1,0-1,0 1,0-1,0 1,0-1,0 1,1-1,-1 0,1 1,-1-1,1 1,-1-1,1 0,0 0,0 1,0-1,0 0,0 0,0 0,0 0,0 0,0 0,0 0,0 0,1 0,-1-1,0 1,1 0,-1-1,0 1,1-1,-1 0,1 1,-1-1,1 0,-1 0,1 0,0 0,112-87,-43 28,-70 60,0 0,0 0,0 0,0 1,0-1,-1 0,1 0,-1 1,1-1,-1 0,1 1,-1-1,0 0,1 1,-1-1,0 0,0 1,0-1,0 1,0-1,-1 0,1 1,0-1,-1 0,1 1,0-1,-1 0,0 1,1-1,-1 0,0 0,0 0,1 0,-1 0,0 0,0 0,0 0,-1 1,-1 5,-7 43,11-31</inkml:trace>
  <inkml:trace contextRef="#ctx0" brushRef="#br0" timeOffset="820.314">1328 1,'-34'38,"-29"32,-11 9,5-4,7-10,16-12,10-9,6-8,9-5,3-3,0-2,2 0,5-4</inkml:trace>
  <inkml:trace contextRef="#ctx0" brushRef="#br0" timeOffset="1203.828">1244 508,'-9'2,"1"0,0 1,0 0,1 0,-1 1,0 0,1 0,0 1,0 0,1 0,-1 0,1 1,0 0,0 0,-1 4,6-8,0 0,1 0,-1 0,1 0,0 0,0 0,-1 1,1-1,1 0,-1 0,0 0,0 0,1 0,-1 1,1-1,0 0,0 0,0 0,0 0,0-1,0 1,0 0,1 0,-1-1,0 1,1-1,0 1,-1-1,1 1,0-1,0 0,-1 0,1 0,0 0,0 0,0 0,0-1,1 1,26 21,-27-19,1 1,0 0,-1 0,0 0,0 0,0 0,0 0,-1 1,0-1,1 1,-2-1,1 1,0-1,-1 1,0-1,0 1,0-1,-1 1,0 0,0-1,0 0,0 1,0-1,-1 0,0 1,0-1,0 0,-1 0,1 0,-2 1,-1 1,0 0,0 0,0 0,-1-1,0 1,0-2,0 1,-1-1,1 1,-1-2,0 1,0-1,0 0,-1-1,1 1,-1-2,-5 2,-87-13,81 3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57,'34'-5,"20"-6,1-2</inkml:trace>
  <inkml:trace contextRef="#ctx0" brushRef="#br0" timeOffset="1353.723">311 0,'5'5,"-3"1,-7 0,-8-1,-5-2,-6 0,-2-2,-3-1,4 5,2 1,0 0,-2-1,9-2,7-1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25,'11'56,"-3"1,-2-1,-3 1,-2 32,-1-71,1 1,1-1,0 0,2 1,0-1,1-1,7 17,-12-34,0 1,0 0,1-1,-1 1,0 0,1-1,-1 1,1-1,-1 1,1-1,-1 1,1-1,-1 1,1-1,0 1,-1-1,1 0,-1 1,1-1,0 0,-1 0,1 1,0-1,0 0,-1 0,1 0,0 0,-1 0,1 0,0 0,0 0,-1 0,1 0,0-1,-1 1,1 0,0 0,-1-1,1 1,0 0,-1-1,1 1,0 0,-1-1,1 1,-1-1,1 1,-1-1,1 0,-1 1,0-1,1 1,-1-1,0 0,1 1,-1-1,0 0,27-43,-24 39,109-253,-38 89,-69 145</inkml:trace>
  <inkml:trace contextRef="#ctx0" brushRef="#br0" timeOffset="316.327">424 392,'0'29,"0"14,0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2.2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0 212,'2'-4,"0"0,0 0,0 1,0-1,0 1,1-1,-1 1,1 0,0 0,0 0,0 1,0-1,1 1,-1-1,1 1,-1 0,1 1,0-1,0 0,0 1,0 0,0 0,0 0,0 1,0-1,0 1,0 0,0 0,0 0,0 1,2 0,24-5,200-36,-99 22,0 5,55 6,185 8,-145 27,395-28,-395-29,509 30,-399-31,60 31,-226-28,168 25,-311-3,-25 4,1 0,-1 0,0 0,1 0,-1 0,0 1,1-1,-1 1,1 0,-1-1,1 1,-1 0,1 1,-1-1,1 0,-1 1,1-1,-1 1,1 0,-1 0,0 0,0 0,1 0,-1 0,0 1,0-1,0 1,0-1,0 1,-1 0,1 0,0 0,-1 0,10 40,-10-19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0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1068,'57'-23,"-1"-3,-1-2,-1-2,-2-3,47-38,-64 48,-2-1,-1-2,-1-2,-1 0,-2-2,0-2,-3 0,0-2,-2 0,-2-2,-1 0,-2-1,-2-1,-1-1,-2 0,5-28,-16 58,-1 0,-1 0,0 0,0 1,0-1,-1 0,-1 0,1 0,-2 0,1 1,-3-5,4 10,0 0,0 1,-1-1,1 1,-1-1,0 1,0 0,1 0,-2-1,1 1,0 1,0-1,0 0,-1 0,1 1,-1 0,0-1,1 1,-1 0,0 0,1 0,-1 1,0-1,0 1,0-1,0 1,0 0,0 0,1 1,-1-1,0 0,0 1,0 0,0-1,1 1,-3 1,-8 6,1-1,0 1,0 1,1 1,0-1,0 1,1 1,1 0,0 1,0 0,1 0,1 0,-6 14,-9 12,2 1,1 0,3 2,1 0,2 1,2 0,1 1,3 0,1 1,2 0,2 3,2-42,-1 1,1-1,0 1,1-1,-1 1,1-1,0 0,0 1,1-1,-1 0,1 0,0 1,1-1,-1-1,1 1,0 0,0-1,1 1,-1-1,1 0,0 0,0-1,1 1,-1-1,0 0,1 0,0 0,0-1,0 0,0 1,0-2,0 1,1-1,-1 0,1 0,1 0,8-2,1 0,0-1,-1-1,1-1,-1 0,0-1,0 0,0-1,-1-1,0 0,-1-1,1-1,-1 0,-1-1,0 0,0-1,-1 0,0-1,1-2,33-61,-64 91,12-3,1 1,0-1,1 1,0 0,1 1,0-1,2 1,0-1,0 1,1 0,1 8,0-18,1 1,-1 0,1-1,0 1,0-1,1 1,0-1,0 0,0 0,0 0,1 0,0 0,0 0,0-1,0 1,1-1,0 0,0 0,0 0,0-1,1 1,0-1,-1 0,1 0,0-1,0 0,0 0,1 0,-1 0,1-1,3 1,-1-1,0 0,0-1,0 0,0 0,0-1,1 0,-1 0,0-1,-1 0,1-1,0 0,-1 0,1 0,-1-1,0 0,0 0,0-1,5-5,106-112,-102 103,28-35,-3-3,-3-1,-2-1,-3-2,-2-2,-4-1,-2-1,-2-1,-3-4,3-89,-23 157,0 0,0 0,1 1,-2-1,1 0,0 0,0 0,-1 0,1 0,-1 0,1 0,-1 0,0 0,0 1,0-1,0 0,0 1,0-1,-1 1,1-1,0 1,-1-1,1 1,-1 0,1 0,-1 0,0 0,1 0,-1 0,0 0,0 1,0-1,0 0,0 1,0 0,0-1,1 1,-1 0,0 0,0 0,0 0,0 1,0-1,0 0,0 1,0-1,0 1,0 0,1 0,-1-1,0 1,0 1,0-1,-10 12,2 0,-1 0,2 1,0 0,0 0,1 1,1 0,1 1,0-1,1 1,1 1,0-1,1 0,0 15,-6 33,3 1,2-1,4 1,2 0,4 0,2-1,3 1,1 15,-3 1,-4 0,-3 37,-3-87,-1-1,-2 1,-1-1,-1 0,-2-1,-1 0,-1 0,-2 0,0-2,-14 21,17-32,4-6,-1 0,0 0,0-1,-1 0,0 0,-1 0,0-1,0 0,-1 0,0-1,-9 5,17-11,1 0,-1-1,0 1,0 0,0-1,0 1,0-1,0 1,0-1,0 0,0 1,0-1,0 0,0 0,0 0,0 0,-1 0,1 0,0 0,0 0,0 0,0 0,0-1,0 1,0 0,0-1,0 1,0-1,0 1,0-1,0 0,0 1,0-1,1 0,-1 1,0-1,0 0,1 0,-1 0,1 0,-1 0,1 0,-1 0,1 0,-1 0,6-52,139-209,316-478,-410 666,-23 37,-1-1,-1-1,-3-2,-1 0,-2-1,10-34,-25-30,-4 103,-1 0,0 0,0 0,0 0,0 1,0-1,-1 0,1 1,-1-1,0 1,0-1,0 1,0 0,0 0,0 0,-1 0,1 0,0 1,-1-1,0 1,1-1,-1 1,0 0,0 0,0 0,0 0,0 1,0-1,0 1,0 0,0 0,0 0,-1 0,-4 2,1 1,-1 0,1 1,-1-1,1 1,0 1,1-1,-1 1,1 1,0-1,0 1,0 0,1 0,0 0,0 1,1 0,-1 0,2 0,-1 1,1-1,0 1,0 0,1 0,0 4,-5 21,2 0,2 1,1-1,1 1,2-1,1 1,2-1,2 1,0-1,3 3,3 24,1 13,22 193,-34-248,0 1,-1-1,-1 0,-1 1,0-1,-2 0,0 0,-1-1,0 1,-2-1,-5 11,11-27,1 1,-1-1,0 1,0-1,0 0,0 1,0-1,-1 0,1 0,0 0,-1 0,1 0,0 0,-1 0,1 0,-1-1,1 1,-1 0,0-1,1 0,-1 1,0-1,1 0,-1 0,0 0,1 0,-1 0,0 0,1 0,-1 0,0-1,1 1,-1-1,1 1,-1-1,0 0,1 0,0 0,-1 1,1-1,-1 0,1-1,0 1,0 0,0 0,0-1,0 1,-1-2,-12-12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5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23,'-5'-5,"-6"-1,3 0,-2 1,-3 6,-5 3,1 6,7 0,7 5,3-2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0,'-4'0,"-3"5,-3 1,-6 0,4-1,10-2,5 4,-3 1,4-1,5-2,2-2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0 470,'52'-2,"0"-1,-1-3,0-2,0-3,-1-1,5-5,-27 8,24-5,-1-3,-1-3,-1-1,33-21,-51 25,-2-1,0-1,-1-1,0-2,-2 0,-1-2,-1-1,17-24,-39 48,-1 0,1-1,-1 1,0-1,1 0,-1 1,0-1,0 0,0 0,0 0,-1 0,1 0,0 0,-1 0,1 0,-1 0,0 0,0 0,0 0,0 0,0 0,0 0,0 0,-1 0,1 0,-1 0,1 0,-1 0,0 0,0 0,0 1,0-1,0 0,0 0,0 1,-1-1,1 1,-2-2,-1 4,0 1,0-1,0 1,0 0,1 0,-1 0,0 0,1 1,0-1,-1 1,1 0,0 0,1 0,-1 0,0 1,1-1,-1 2,2-4,-21 34,2 2,1 0,2 2,2 0,1 0,2 1,2 1,1 0,3 0,-1 19,-52 668,42-571,2-33,6 1,5 36,-29-230,26 52,0 1,-1 0,-1 0,0 1,-1 0,-1 0,0 1,-1 1,-1 0,0 0,0 1,-5-2,-106-19,-18 17,141 6,11 4</inkml:trace>
  <inkml:trace contextRef="#ctx0" brushRef="#br0" timeOffset="486.244">28 1006,'72'0,"0"-4,0-2,0-4,-1-3,0-3,-2-3,0-3,44-22,-90 33,91-28,-111 39,1 0,-1 1,0-1,0 1,0 0,0 0,0 0,-1 0,1 1,0-1,0 1,-1-1,1 1,-1 0,1 0,-1 0,0 0,0 1,0-1,0 0,0 1,-1 0,1-1,-1 1,1 0,-1 0,0 0,0 0,0 1,17 93,-50 46,29-128</inkml:trace>
  <inkml:trace contextRef="#ctx0" brushRef="#br0" timeOffset="741.148">1213 1260,'-9'38,"-9"23,0 5,2-3,4-8,9-13,5-19,2-13</inkml:trace>
  <inkml:trace contextRef="#ctx0" brushRef="#br0" timeOffset="988.645">1158 526,'0'0</inkml:trace>
  <inkml:trace contextRef="#ctx0" brushRef="#br0" timeOffset="1221.492">1411 1627,'22'-74,"2"1,4 0,3 3,36-62,-16 59,-50 72,0 1,0-1,-1 1,1-1,0 1,0 0,0 0,0-1,0 1,0 0,0 0,0 0,0 0,0 0,0 0,0 0,0 0,0 1,0-1,0 0,0 0,0 1,0-1,0 1,-1-1,1 1,0-1,0 1,0-1,-1 1,1 0,0 0,-1-1,1 1,-1 0,1 0,0 0,-1-1,0 1,1 0,-1 0,0 0,1 0,-1 0,0 1,16 45,-4 21,-10-49,2 0,-1 1,2-1,1-1,0 1,1-1,1 0,1-1,1 1,-6-14,0 0,1 0,-1-1,1 1,0-1,0 0,0-1,1 1,-1-1,0 0,1 0,0-1,-1 1,1-1,0 0,0-1,0 0,0 0,-1 0,1 0,0-1,0 0,0 0,-1-1,1 0,-1 0,1 0,-1 0,0-1,0 0,0 0,0-1,0 1,-1-1,1 0,-1 0,0 0,0-1,-1 1,2-4,12-16,-1-2,-2 0,0 0,-2-2,-1 1,-1-1,-1-1,-2 0,1-10,-3-16,-4 31</inkml:trace>
  <inkml:trace contextRef="#ctx0" brushRef="#br0" timeOffset="2286.565">2653 1119,'-18'-3,"0"1,0 0,0 1,0 1,0 1,-1 1,1 0,0 1,1 1,-1 1,1 0,0 1,0 1,-14 9,27-13,0 0,1 1,-1 0,1 0,0 0,0 0,0 0,0 1,1-1,-1 1,1-1,1 1,-1 0,1 0,-1 0,2 0,-1 0,0 0,1 0,0 1,0-1,1 0,-1 0,1 0,0 0,0 0,1 0,0 0,0 4,1-1,0 0,0 0,1-1,0 1,1-1,-1 0,1 0,1 0,-1-1,1 1,0-1,1-1,-1 1,1-1,4 2,-4-4,0 0,0 0,0-1,0 0,1 0,-1 0,0-1,1-1,-1 1,1-1,-1 0,1-1,-1 0,0 0,1 0,-1-1,0 0,0-1,0 1,0-2,0 1,-1-1,1 1,-1-2,0 1,0-1,-1 0,1 0,3-6,14-14,-1-1,-2-1,-1-1,-1 0,-1-2,-1 0,3-8,-2-1,-1-1,-2 0,-2-1,-1 0,-3-1,-1 0,-2 0,-1-19,0 34,-2 0,-1 0,0-1,-2 1,-2 0,0 0,-2 1,0-1,-2 1,-1 0,-1 0,-2 1,0 1,-1-1,-7-7,15 27,0 1,-1-1,1 1,-1 0,0 0,-1 0,1 1,0 0,-1 0,0 0,0 1,0 0,0 0,0 0,0 1,0 0,0 0,-1 0,1 1,0 0,-1 0,1 1,0 0,-1 0,1 0,0 1,0 0,0 0,0 0,0 1,1 0,-1 0,1 0,0 1,0 0,0 0,0 0,1 1,-1-1,0 2,-5 7,1-1,0 1,0 1,1-1,1 2,1-1,0 1,0 0,2 0,0 0,0 0,2 1,0 0,0 0,2-1,0 3,1 10,1-1,1 1,1-1,2 0,0 0,2-1,1 0,11 21,0-11,2-1,2-1,1 0,2-3,0 0,3-1,0-2,2-1,0-2,2-1,18 8,215 111,-234-126,-27-11</inkml:trace>
  <inkml:trace contextRef="#ctx0" brushRef="#br0" timeOffset="6408.622">4995 668,'-12'10,"1"1,0 0,0 1,1 0,1 1,0 0,0 0,2 1,0 0,0 0,1 1,1 0,0 0,1 0,1 3,-1-9,2 1,-1 0,2 0,-1 0,1 0,1 0,0 0,0 0,1 0,0 0,1 0,0 0,0 0,1-1,0 1,1-1,0 0,1 0,0 0,0-1,1 1,0-1,0 0,1-1,5 5,-9-10,0 0,0 1,0-1,0-1,0 1,1 0,-1-1,1 1,-1-1,1 0,-1 0,1-1,0 1,0-1,-1 0,1 0,0 0,-1 0,1-1,0 1,0-1,-1 0,1 0,-1 0,1-1,-1 1,0-1,1 0,-1 0,0 0,0 0,0-1,0 1,-1-1,1 1,1-3,70-119,36-175,-97 223,-3 110,37 414,-34-343,-4 0,-5 1,-4-1,-5 1,-5-1,-14 54,13-109,-3-1,-2 0,-2 0,-2-2,-21 34,37-73,0 0,-1 1,0-2,0 1,-1-1,0 1,0-1,-1-1,1 0,-2 0,1 0,-1-1,0 0,0 0,0-1,0 0,-1 0,-3 0,8-5,-1-1,1 1,0-1,-1-1,1 1,0 0,0-1,1 0,-1 0,1 0,-1 0,1-1,0 1,0-1,1 0,-1 0,1 0,-1 0,1 0,1 0,-1-1,1 1,-1-1,1 1,0-1,1 1,-1-1,1 0,0 1,0-1,1 0,-6-45,3-1,2 0,2 1,2-1,3 1,2 0,2 1,2 0,2 0,2 2,2 0,7-7,-10 27,-1 7</inkml:trace>
  <inkml:trace contextRef="#ctx0" brushRef="#br0" timeOffset="7177.684">5532 1599,'69'-162,"-47"106,2 1,2 1,32-48,-57 100,-1 0,0 0,1 0,0 1,-1-1,1 0,0 0,0 1,0-1,0 1,0-1,1 1,-1-1,0 1,1 0,-1-1,1 1,-1 0,1 0,-1 0,1 0,0 0,0 1,-1-1,1 0,0 1,0-1,0 1,0 0,0 0,-1 0,1 0,0 0,0 0,0 0,0 0,0 1,0-1,0 1,-1-1,1 1,0 0,0 0,-1 0,1 0,-1 0,1 0,-1 0,1 1,-1-1,1 1,7 109,-10-56,1-53,0-1,0 1,0-1,0 1,0-1,0 0,0 1,0-1,1 1,-1-1,1 0,-1 1,1-1,-1 0,1 1,0-1,-1 0,1 0,0 0,0 1,0-1,0 0,0 0,0-1,0 1,1 0,-1 0,0 0,0-1,1 1,-1-1,0 1,1-1,-1 1,0-1,1 0,-1 0,1 1,-1-1,1 0,-1 0,0-1,1 1,-1 0,1 0,-1-1,0 1,1-1,-1 1,0-1,1 0,-1 1,0-1,1 0,9-6,0 0,-1 0,0-1,0 0,0-1,-1 0,-1-1,0 1,4-7,57-55,-68 70,0 0,0 0,0 0,-1 1,1-1,0 0,0 0,0 1,0-1,0 0,0 1,1-1,-1 1,0 0,0-1,0 1,0 0,1 0,-1-1,0 1,0 0,0 0,1 0,-1 1,0-1,0 0,0 0,1 1,-1-1,0 1,0-1,0 1,0-1,0 1,0-1,0 1,0 0,0 0,0 0,0-1,0 1,-1 0,1 0,0 0,-1 0,1 0,-1 1,1-1,-1 0,1 0,-1 0,0 0,1 0,-1 1,0-1,0 0,0 1,-2 30,-2 0,0 0,-3 0,0-1,-4 4,2-2,-29 66,42-95,3-8</inkml:trace>
  <inkml:trace contextRef="#ctx0" brushRef="#br0" timeOffset="7657.755">6491 1063,'-237'390,"210"-326,27-63,1 0,-1-1,1 1,-1-1,0 1,1-1,-1 0,1 1,-1-1,1 1,-1-1,1 0,0 1,-1-1,1 0,-1 0,1 0,0 1,-1-1,1 0,-1 0,1 0,0 0,-1 0,1 0,0 0,-1 0,1 0,-1 0,1-1,0 1,-1 0,1 0,-1-1,1 1,0 0,-1-1,1 1,-1 0,1-1,-1 1,1-1,-1 1,0-1,1 1,-1-1,0 1,1-1,-1 1,0-1,1 1,-1-1,0 0,0 1,0-1,0 1,0-1,1 0,-1 1,0-1,0 0,-1 1,1-1,71-119,106-179,-177 298,0 0,0 0,1 0,-1 0,0 0,0 0,1 0,-1 0,0 0,1 0,-1 1,1-1,0 0,-1 0,1 0,0 1,-1-1,1 0,0 0,0 1,-1-1,1 1,0-1,0 1,0-1,0 1,0 0,0-1,0 1,0 0,0 0,0-1,0 1,0 0,0 0,0 0,0 0,0 1,0-1,0 0,0 0,0 1,0-1,0 0,0 1,-1-1,1 1,0-1,0 1,0-1,0 1,-1 0,1-1,0 1,-1 0,1 0,0 0,-1-1,1 1,-1 0,0 0,1 0,-1 0,1 0,-1 0,0 0,0 1,11 200,24-31,-34-167,1-1,-1 1,0-1,0 0,0 1,0-1,0 0,-1 1,1-1,-1 1,0-1,0 1,0-1,-1 1,1-1,-1 1,0-1,0 0,0 1,0-1,0 0,-1 0,0 0,1 0,-1 0,0 0,-1 0,1-1,0 1,-2 0,-7-2</inkml:trace>
  <inkml:trace contextRef="#ctx0" brushRef="#br0" timeOffset="7906.531">6321 1345,'29'0,"24"0,8 0,-3 0,-5 0,-7 0,-7 0,-5 0,-3 0,-3 0,-6 0</inkml:trace>
  <inkml:trace contextRef="#ctx0" brushRef="#br0" timeOffset="8154.591">7168 1232,'-19'34,"-7"15,2 0</inkml:trace>
  <inkml:trace contextRef="#ctx0" brushRef="#br0" timeOffset="8304.554">6914 1119,'29'39,"24"21,7 2,-1-6,-6-7,-7-13,-7-6,-5-10,-8-7</inkml:trace>
  <inkml:trace contextRef="#ctx0" brushRef="#br0" timeOffset="9542.749">7254 1176,'-35'13,"-123"130,40-16,113-110,11-17</inkml:trace>
  <inkml:trace contextRef="#ctx0" brushRef="#br0" timeOffset="17829.743">28 2079,'233'-33,"-111"19,1 6,97 7,15 0,200-27,206-1,1014 30,-1092-30,-47 1,389 29,-577 26,112-26,-185 21,-9-45,37-6,-116 31,-144 2,-5 3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86,'307'-17,"-76"-24,-102 17,-123 22,-6 1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31,'38'0,"18"0,9 0,-2-5,-7-1,-8-1,-8 2,-5 2,-4 1,-3 0,-1 2,0 0,-5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4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231 110,'-37'63,"3"2,3 1,3 2,2 0,-4 29,18-52,2 1,2 0,2 1,2-1,2 1,3 11,-1-33,-1-20,0 0,0 1,1-1,0 1,0-1,0 0,0 1,1-1,0 0,0 0,0 1,1-1,0 0,0 0,0 0,1-1,-1 1,1-1,0 1,1-1,-1 0,1 0,-1 0,1 0,0-1,1 0,-1 0,3 2,1-3,0 0,-1 0,1-1,0 0,0 0,0 0,0-1,0-1,0 1,0-1,0-1,0 0,0 0,0 0,-1-1,1 0,-1 0,0-1,0 0,0 0,-1-1,1 0,131-124,-93 71,-3-1,-2-2,-3-2,-2-2,19-54,-31 66,-2-1,-2-2,-2 0,-3 0,2-33,-19 29,3 59,0 0,0-1,0 1,-1 0,1 0,-1 0,1 0,-1 0,1 0,-1 0,1 0,-1 0,0 0,0 1,1-1,-1 0,0 0,0 1,0-1,0 0,0 1,0-1,0 1,0-1,0 1,0 0,0-1,0 1,-1 0,1 0,0 0,0 0,0 0,0 0,0 0,-1 0,1 0,0 0,0 1,0-1,0 0,0 1,0-1,0 1,0-1,0 1,0 0,0-1,0 1,0 0,-10 8,1 1,0-1,0 2,1-1,0 1,1 1,1 0,0 0,-4 9,-13 24,3 0,2 2,1 0,3 1,2 0,2 1,2 1,2-1,3 1,1 1,4 22,0-46,1 0,2 0,1 0,1-1,1 0,1 0,1-1,2 0,0-1,4 4,3-5,-1-6</inkml:trace>
  <inkml:trace contextRef="#ctx0" brushRef="#br0" timeOffset="365.816">852 788,'222'5,"-219"-5,0 1,0-1,-1 1,1 0,0-1,0 1,0 0,-1 1,1-1,0 0,-1 1,1-1,-1 1,0 0,0 0,1 0,-1 0,0 0,-1 1,1-1,0 0,-1 1,1 0,-1-1,0 1,0 0,0-1,0 1,0 0,-1 0,1 0,-1 0,0 0,0 0,0 0,0 0,0 0,-1-1,1 1,-1 0,0 0,0 0,0 0,0-1,0 1,-2 2,-97 113,2-2,97-115,-1 1,1-1,0 1,0 0,0 0,0 0,0 0,0-1,0 1,1 0,-1 1,1-1,-1 0,1 0,0 0,0 0,0 0,0 0,0 0,0 0,1 0,-1 0,1 1,-1-1,1 0,0-1,0 1,0 0,0 0,0 0,0 0,0-1,1 1,-1-1,1 1,-1-1,1 1,0-1,-1 0,1 0,0 0,0 0,0 0,0 0,0 0,0-1,0 1,0-1,0 1,1-1,16 1,0-1,0-1,0-1,-1 0,1-1,-1-1,1-1,-2-1,1 0,0-2,-1 0,7-4,-9 5,10-4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3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1 282,'43'-5,"38"-6,11-1,-1 1,-7 2,-12-1,-14 0,-12 3,-9 1,-6 3,-4 2,-5 0</inkml:trace>
  <inkml:trace contextRef="#ctx0" brushRef="#br0" timeOffset="237.661">397 1,'-15'38,"-9"37,-1 10,5 1,4-5,1-7,3-11,3-7,4-7,2-8,2-6,6-5,6-6,2-8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1,'-31'429,"23"-356,-38 306,18-125,28-253,0 1,0-1,-1 1,2-1,-1 1,0-1,0 0,0 1,1-1,-1 1,1-1,-1 0,1 1,-1-1,1 0,0 1,0-1,0 0,-1 0,1 0,0 0,1 0,-1 0,0 0,0 0,0 0,0-1,1 1,-1 0,1 0,10-1</inkml:trace>
  <inkml:trace contextRef="#ctx0" brushRef="#br0" timeOffset="466.194">594 199,'-367'276,"362"-273,-1 0,1 0,0 0,1 0,-1 1,1 0,-1 0,1 1,0-1,1 1,-1-1,1 1,0 0,0 1,0-1,1 0,0 1,0 0,0-1,1 1,0 0,0 0,0 0,1-1,0 1,0 0,1 6,9 4,1 0,1-1,0 0,1 0,0-2,1 0,1 0,11 7,15 14,92 62,-127-91,0 1,0 0,-1 0,0 0,0 1,-1 0,0 0,0 0,0 0,-1 1,1 3,1 10</inkml:trace>
  <inkml:trace contextRef="#ctx0" brushRef="#br0" timeOffset="885.092">792 791,'21'0,"-6"-1,0 0,0 1,1 0,-1 1,0 1,0 1,0 0,0 1,-1 0,0 1,1 1,-2 0,2 2,-12-6,-1 1,1 0,0 0,-1 0,1 0,-1 1,0-1,0 0,-1 1,1 0,-1-1,1 1,-1 0,0 0,-1 0,1 0,-1 0,0 0,0 0,0 0,0 0,0 0,-1 0,0-1,0 1,0 0,0 0,-1 0,1-1,-1 1,-1 1,-72 104,-1-22,76-86,-1 0,1 0,0 1,-1-1,1 0,0 0,0 0,0 1,0-1,0 0,0 0,0 1,0-1,0 0,0 0,1 0,-1 1,1-1,-1 0,1 0,-1 0,1 0,0 0,-1 0,1 0,0 0,0 0,0 0,-1 0,1-1,0 1,0 0,0-1,1 1,-1 0,0-1,0 1,0-1,0 0,0 1,1-1,-1 0,0 0,0 0,1 0,-1 0,0 0,0 0,1 0,63-5,12-22,-57 18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181 181,'-36'71,"3"2,3 1,3 1,-5 33,27-90,0 0,1 1,0 0,2 0,0 0,1 0,1 0,1 0,1 0,0 0,2 0,0 0,1-1,1 1,0-1,2-1,0 1,1-1,0-1,2 1,-8-14,0 0,1 0,-1-1,0 0,1 1,-1-1,1-1,0 1,-1 0,1-1,0 0,0 0,0 0,0 0,0-1,1 1,-1-1,0 0,0 0,0-1,0 1,0-1,0 0,0 0,0 0,0-1,0 1,3-3,99-67,-72 37,-1-1,-2-2,-1-1,13-24,-9 3,-2-1,-2-2,-4-1,-2-1,-3-1,-1-4,29-120,-48 181,1 5,-1 0,0 0,0 0,0 0,0 0,-1 0,1 0,-1-1,0 1,0 0,0 0,0 0,-1-1,1 1,-1 0,0 0,0 0,0 0,0 0,-1 0,1 0,-1 3,1 0,-1 1,1-1,-1 1,0-1,1 1,-1-1,1 1,0 0,-1 0,1-1,0 1,-1 0,1 0,0 1,0-1,0 0,0 0,0 0,0 1,0-1,0 1,0-1,1 0,-1 1,1-1,-1 1,1 0,-2 0,-13 31,1 0,1 0,2 1,1 1,2 0,2 0,1 0,1 7,-2 54,3 0,9 57,19 16,5-56,-20-89</inkml:trace>
  <inkml:trace contextRef="#ctx0" brushRef="#br0" timeOffset="290.19">1028 801,'-14'48,"-5"21,0 3,4-6,5-14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48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0 311,'284'0,"-115"-28,-143 27,-2 0</inkml:trace>
  <inkml:trace contextRef="#ctx0" brushRef="#br0" timeOffset="280.11">338 1,'-9'43,"-4"33,1 9,2-5,3-12,2-12,3-11,1-9,1-5,-4-3,-2-2,1 0,0 0,2 0,1-4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54,'43'-5,"28"-6,8-1,-5 1,-6 2,-10 4,-9 6,-9 4,-6 0,-4 5,-3 1,-5-2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4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1,'-30'219,"7"-96,-7 120,20-125,-5 0,-22 81,-39 6,60-169,-6 28,13-49</inkml:trace>
  <inkml:trace contextRef="#ctx0" brushRef="#br0" timeOffset="1716.853">634 227,'-29'29,"-21"35,-3-2,-3-3,-32 25,-27 19,49-46,67-55,-1-1,1 1,0-1,0 1,0-1,0 0,0 1,0-1,0 0,0 0,1 0,-1 0,0 0,1 0,-1 0,1 0,-1-1,1 1,-1 0,1-1,-1 0,1 1,0-1,-1 0,1 1,-1-1,1 0,0 0,-1-1,1 1,0 0,-1 0,1-1,6 2,2 1,-1 0,0 1,0 0,0 1,-1-1,1 2,-1-1,0 1,0 1,0 0,-1 0,0 0,0 1,-1 0,1 0,-1 0,-1 1,0 0,0 0,0 1,-1-1,-1 1,1 0,-1 0,-1 0,0 0,0 1,0-1,-1 1,-1-1,0 6,28 157,-27-149</inkml:trace>
  <inkml:trace contextRef="#ctx0" brushRef="#br0" timeOffset="2067.725">804 960,'-10'14,"-2"15,0 7,2 2,3 0,-3-7,2-4,1-2,-3 0,0-5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0,'-2'2,"0"-1,0 1,1-1,-1 1,0 0,0-1,1 1,-1 0,1 0,0 0,0 0,-1 1,1-1,1 0,-1 0,0 1,0-1,1 0,0 1,-1-1,1 1,0-1,0 0,0 1,1 0,-2-1,-13 234,-8-78,-39 145,20-99,37-196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1 196,'191'-26,"143"-41,-6-28,-269 88,-58 7,0 0,0 0,0 0,0 1,0-1,0 0,0 1,0-1,0 0,0 1,0-1,0 1,0-1,0 1,-1 0,1-1,0 1,0 0,-1 0,1 0,0-1,-1 1,1 0,-1 0,1 0,-1 0,0 0,1 0,-1 0,0 0,0 0,1 0,-1 0,0 0,0 0,0 0,0 0,0 0,-1 1,1-1,0 0,0 0,-1 0,1 0,-1-1,1 1,-1 0,1 0,-1 0,1 0,-2 0,-5 15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1 169,'38'-10,"33"-7,13-2,-3-2,-10 3,-8-1,-9 3,-10 4,-7 5,-5 3,-4 2,-6-3,-2-1,1 1,0 0,-2 3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2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0,'-14'24,"-10"18,-1 6,4 0,1-9,4-5,4-9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0 849,'6'-2,"-1"1,1-2,-1 1,0-1,0 1,0-2,0 1,-1 0,1-1,-1 0,0 0,0 0,0 0,1-4,7-5,103-107,-6-6,35-58,-121 153,-8 13,0-1,-1-1,-1-1,-1 1,-1-2,0 0,-2 0,-1-1,1-3,-11-25,1 50,1 0,0 0,0 0,-1 0,1 0,-1 0,1 0,-1 0,1 0,-1 0,1 1,-1-1,0 0,1 0,-1 1,0-1,0 0,1 1,-1-1,0 1,0-1,0 1,0-1,0 1,0 0,0-1,0 1,0 0,0 0,0 0,0 0,0 0,0 0,0 0,0 0,0 0,0 0,0 0,0 1,0-1,0 0,0 1,0-1,0 1,0-1,1 1,-1 0,0-1,-9 8,0 1,1-1,0 1,1 1,0 0,0 0,1 0,0 1,1 0,-3 8,-4 4,-14 21,3 1,1 2,2 0,3 1,1 1,3 1,-5 31,18-75,1 0,-1 0,1 0,0 0,0 0,1 0,0 0,0 0,0-1,1 1,0 0,0 0,0-1,1 1,0-1,0 0,0 0,1 0,-1 0,1-1,0 1,1-1,-1 0,1 0,0-1,0 1,0-1,0 0,1 0,-1-1,1 0,-1 0,1 0,0 0,0-1,1 0,12-1,1 0,-1-2,0 0,1-1,-1-1,0-1,-1-1,1 0,-1-1,-1-1,1-1,-1-1,-1 0,12-10,-13 12,19-11,0-2,-1-1,-1-1,-1-2,-1-1,-1-2,-2 0,0-2,-2-1,-2-1,-1-1,-1-1,-2-1,-2 0,0-2,2-14,-17 47,-1-1,1 1,-1 0,0-1,-1 1,1-1,-1 1,0-1,0 0,0 1,0-1,-1 1,0-1,0 1,0 0,0-1,-1 1,0 0,0 0,0 0,0 0,-1 0,1 0,-1 1,0-1,0 1,-1 0,1 0,0 0,-1 0,0 0,0 1,0 0,0 0,0 0,0 0,0 0,-1 1,1 0,-1 0,1 0,-1 1,-2-1,1 1,1 1,-1 0,1 0,-1 0,1 0,-1 1,1 0,0 0,0 0,0 1,0-1,0 1,1 0,-1 1,1-1,0 1,0 0,0 0,0 0,1 1,0-1,-3 5,-54 114,54-108,0 0,1 1,1 0,1 0,0 0,1 0,1 0,0 1,1-1,1 0,1 1,0-1,1 0,1 0,0-1,1 1,1-1,0 0,1 0,1 0,7 9,135 152,-137-158,-2-3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4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0,'-15'1,"0"1,0 0,0 0,1 1,-1 1,1 1,0 0,0 1,1 0,0 1,0 1,-1 1,12-8,-1 0,1 0,0 1,0-1,0 1,0-1,0 1,0 0,1 0,-1 0,0 0,1 0,-1 0,1 0,0 0,0 1,0-1,0 1,0-1,1 1,-1-1,1 1,-1-1,1 1,0-1,0 1,0-1,0 1,1-1,-1 1,1 0,-1-1,1 0,0 1,0-1,0 1,0-1,1 0,-1 0,0 0,1 0,0 0,-1 0,1 0,0 0,0-1,0 1,1 0,31 22,49 43,-82-65,1 0,0 1,0-1,-1 1,1-1,-1 1,0 0,0-1,0 1,0 0,-1 0,1 0,-1 0,1-1,-1 1,0 0,0 0,0 0,-1 0,1 0,-1 0,1 0,-1-1,0 1,0 0,0 0,-1-1,1 1,-1-1,1 1,-1-1,-1 2,-13 13,-1 0,0-2,-1 0,-1-1,0 0,-1-2,0 0,-1-2,-19 8,2-7,38-12,1 1,-1 0,1 0,-1-1,0 1,1 0,-1-1,0 1,1 0,-1-1,0 1,1-1,-1 1,0-1,0 1,0 0,1-1,-1 1,0-1,0 1,0-1,0 1,0-1,0 1,0-1,0 1,0-1,0 1,0-1,0 1,0-1,0 1,-1-1,1 1,0 0,0-1,0 1,-1-1,1 1,0-1,-1 1,1 0,0-1,-1 1,1 0,0-1,-1 1,1 0,-1 0,1-1,0 1,-1 0,1 0,-1 0,1 0,-1-1,1 1,-1 0,1 0,-1 0,1 0,-1 0,1 0,-1 0,1 0,-1 0,1 1,-1-1,16-17,3 2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32 813,'1'1,"0"1,0 0,0-1,1 1,-1-1,1 1,-1-1,1 0,-1 0,1 1,0-1,0 0,-1 0,1-1,0 1,0 0,0-1,0 1,0-1,0 0,0 1,0-1,0 0,0 0,0 0,0-1,0 1,0 0,0-1,2 0,13-1,0-2,0 0,-1 0,1-2,-1 0,0-1,-1 0,0-2,0 0,0 0,-1-1,-1-1,0 0,0-1,8-10,-19 19,1 1,0 0,-1-1,0 0,0 1,0-1,0 0,0 0,0 0,-1 0,0-1,1 1,-1 0,0-1,-1 1,1 0,0-1,-1 1,0-1,0 1,0-1,0 1,-1-1,1 1,-1-1,0 1,0 0,0-1,0 1,-1 0,0 0,1 0,-1 0,0 0,0 0,0 0,-1 1,1-1,-1 1,1 0,-1 0,0 0,0 0,0 0,0 0,0 1,-4-2,-3 4,0 1,1-1,-1 2,0-1,1 1,-1 1,1 0,0 0,0 1,0 0,1 0,0 1,0 0,0 1,1-1,0 2,0-1,-6 9,-1-2,0 0,1 2,0 0,1 0,1 1,1 1,0-1,1 2,1-1,1 1,1 1,0-1,1 1,0 10,5-25,0-1,1 1,-1-1,1 1,0 0,0-1,0 1,1-1,0 0,0 0,0 1,0-1,0 0,1-1,0 1,0 0,0-1,0 0,0 1,1-1,0-1,-1 1,1 0,0-1,0 0,1 0,-1 0,0 0,1-1,-1 0,1 0,-1 0,3 0,6 1,1 0,0-1,0-1,0 0,0-1,0 0,0-2,0 1,-1-2,11-3,44-22,-1-4,-2-2,-1-3,-2-3,-2-3,-2-2,34-37,-66 62,-2-2,0 0,-2-2,0-1,-2 0,-1-2,-1 0,-1-1,-2 0,-1-2,-1 0,-2 0,-1-1,-1 0,-2-1,-1 0,1-27,-8 52,1-1,-1 0,0 0,-1 1,0-1,-1 1,1 0,-2 0,1 0,-5-7,7 12,-1 1,1-1,-1 1,0 0,0 0,0 0,0 0,0 0,0 0,0 0,-1 1,1-1,-1 1,1 0,-1 0,1 0,-1 0,0 0,0 0,1 1,-1-1,0 1,0 0,0 0,1 0,-1 0,0 0,0 1,0-1,1 1,-1 0,0 0,1 0,-2 0,-8 8,0 0,1 1,0 0,1 0,0 1,1 1,0 0,1 0,0 0,0 1,2 0,0 1,0 0,1-1,1 2,0-1,0 5,0-6,-9 29,1 1,2 0,3 1,1-1,2 1,1 42,4-66,0-1,1 1,0-1,2 0,0 0,1 0,2 0,-1-1,2 0,1 0,0-1,1 0,0-1,2 0,0 0,12 11,-7-10,-3-2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47,'48'0,"45"0,15-5,0-1,-4 0,-11 1,-11 2,-10-4,-12-1,-17 2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1,'-39'24,"-17"17,1 7,10 1,12-5,12-4,10-4,11-4,11-2,7-6,7-3,3-5,2-4,0-6,-4-2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0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0,'-4'1,"1"1,-1-1,0 1,1 0,0 0,-1 0,1 1,0-1,0 1,0 0,0 0,1 0,-1 0,1 0,0 0,0 1,0-1,0 1,1-1,-1 1,1 0,0 0,0-1,0 1,1 0,-1 0,1 0,0 0,0 0,0 0,1 0,0 0,-1 0,1 0,0-1,1 1,1 3,127 74,-125-78,-1-1,0 1,0 0,1 0,-2 1,1-1,0 1,-1 0,1-1,-1 2,0-1,-1 0,1 1,-1-1,0 1,0 0,0-1,-1 1,1 0,-1 0,0 0,-1 0,1 0,-1 1,0-1,0 0,-1 0,0 0,1 0,-2 0,1 0,-1 0,1 0,-1-1,0 1,-1 0,0-1,-7 6,-1-1,0 0,0-1,-1 0,0-1,0 0,-1-1,0 0,0-1,-1 0,1-2,-1 1,0-2,0 1,-5-2,-3 4,-7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49,'-15'16,"1"0,1 0,0 1,2 1,0 0,0 1,2 0,0 0,2 1,0 1,-3 13,10-31,0-1,0 0,0 0,0 0,0 1,0-1,0 0,1 0,-1 0,1 1,0-1,0 0,-1 0,1 0,0 0,1 0,-1 0,0-1,1 1,-1 0,1-1,-1 1,1-1,0 1,-1-1,1 0,0 0,0 1,0-1,0-1,0 1,0 0,0 0,1-1,-1 1,0-1,0 0,0 0,1 0,-1 0,1 0,90-20,-83 15,0 0,-1-1,1 0,-1 0,-1-1,1 0,-1-1,-1 0,1 0,-1-1,-1 1,1-2,-2 1,1-1,-1 1,-1-2,1 1,-2 0,0-1,0 1,-1-1,0 0,0 0,-2 0,1 0,-2-5,0 12,0 0,0-1,-1 1,0 0,1 1,-2-1,1 0,0 1,-1-1,1 1,-1-1,0 1,0 0,-1 1,1-1,-1 0,1 1,-1 0,0 0,1 0,-1 0,0 0,-1 1,1 0,0 0,0 0,0 0,-1 1,1-1,0 1,-1 1,1-1,-2 0,-5 2,0-1,0 2,0-1,0 2,0-1,1 1,-1 1,1 0,0 0,1 1,-1 1,-1 1,-11 10,4-3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99,'-15'11,"1"0,1 0,0 2,0-1,1 2,1 0,0 0,1 1,1 0,0 0,1 1,1 0,-3 11,9-25,0 1,1-1,-1 0,1 1,0-1,0 0,0 1,0-1,0 1,1-1,-1 0,0 1,1-1,0 0,0 1,0-1,0 0,0 0,0 0,0 0,1 0,-1 0,1 0,-1 0,1-1,0 1,0 0,0-1,0 0,0 1,0-1,0 0,0 0,0 0,0 0,1-1,-1 1,0-1,2 1,1 0,1-1,-1 0,0 0,0 0,0 0,1-1,-1 0,0 0,0-1,0 1,0-1,-1 0,1 0,0-1,-1 1,1-1,-1 0,1-1,3-6,0-1,0 0,-1-1,0 1,-1-1,0-1,-1 1,0-1,-1 0,-1 0,0 0,-1-1,0 1,-1 0,-1-1,0-11,0 16,0 0,-1 0,1 0,-2 0,1 0,-2 0,1 0,-1 0,0 0,-1 1,0-1,-8-10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1 495,'5'-24,"6"-22,1-8,-1 0,2 4,0 7,1 5,4 4,3 4,3 1,-2 2,-1 5,2 1,1 5,-4 9,-4 11,-6 5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69 653,'-11'21,"0"1,2 0,1 0,1 1,0 1,2-1,-2 24,6-45,0 1,1 0,-1-1,1 1,0 0,0 0,0 0,0-1,0 1,1 0,-1 0,1-1,0 1,0 0,0-1,0 1,0-1,0 1,1-1,-1 0,1 1,0-1,0 0,-1 0,1 0,1 0,-1-1,0 1,0 0,1-1,-1 0,1 1,-1-1,1 0,-1 0,1-1,0 1,0 0,-1-1,1 0,0 0,0 1,-1-2,1 1,0 0,0 0,-1-1,1 0,0 1,-1-1,1 0,22-11,-2-1,0-1,0-1,-1-1,-1-1,-1-1,0-1,-2 0,0-1,-1-1,-1-1,-1-1,-1 0,-1 0,6-16,-5 15,0 4,-2-1,0 0,-1-1,-1 0,-2 0,0-1,-1 0,-1 0,-1-1,-2 0,0 1,-1-2,-2 1,0 0,-2 0,0 0,-2 1,0-1,-2 1,-1-1,-5-10,10 29,-1 0,1 0,-1 0,-1 0,1 1,-1-1,0 1,0 0,0 0,0 0,-1 1,0-1,1 1,-1 0,0 1,-1-1,1 1,0 0,-1 0,1 1,-1-1,1 1,-1 1,0-1,0 1,1 0,-1 0,0 0,1 1,-1 0,0 0,1 1,-1-1,1 1,-1 1,0 0,-9 8,1 0,1 2,0-1,1 2,0-1,1 2,1-1,0 2,1-1,1 1,0 1,1-1,1 1,0 1,1-1,1 1,1 0,1-1,0 1,1 1,2 6,-1-7,1 0,1 1,0-1,2 0,0 0,1-1,1 1,1-1,0 0,1-1,1 0,0 0,1 0,1-2,0 1,1-1,1-1,5 4,111 75,-122-88,0-1,0-1,0 1,0-1,0-1,0 1,0-1,1 0,-1-1,0 0,1 0,-1 0,1-1,-1 0,0-1,0 1,0-2,0 1,0-1,1 0,14-9,-4 2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40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1,'0'4,"0"8,0 5,0 5,-5 4,-1 2,-1 1,2 0,2 1,1-1,1 0,0 0,1-1,-4-4,-2-3,0-3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4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6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356 509,'-19'4,"-8"2,0 1,0 0,1 2,0 2,0 0,2 1,-16 11,37-22,1 1,-1-1,1 1,0-1,0 1,0 0,0 0,0 0,0 0,1 0,-1 0,0 1,1-1,0 1,0-1,0 1,0-1,0 1,0-1,0 1,1 0,0 0,-1-1,1 1,0 0,0 0,0-1,1 1,-1 0,1 0,0-1,-1 1,1-1,0 1,1 0,-1-1,0 0,1 1,-1-1,1 0,0 0,1 2,177 110,-178-113,-1 1,1 0,-1 0,0 0,1 0,-1 0,0 1,0-1,0 0,-1 0,1 1,0-1,-1 0,0 1,1-1,-1 1,0-1,0 1,-1-1,1 0,0 1,-1-1,1 0,-1 1,0-1,0 0,0 0,0 1,0-1,0 0,-1 0,1 0,-1 0,1-1,-1 1,0 0,0 0,-77 60,74-59,-14 10,0-2,-1 0,0-1,-1 0,0-2,-13 3,15-10,5-3</inkml:trace>
  <inkml:trace contextRef="#ctx0" brushRef="#br0" timeOffset="267.857">808 1,'-10'43,"-12"48,-3 18,-2 0,4-9,0-11,6-12,4-9,0-7,3-9,2-3,3-6,2-5,2-4,1-3,0-2,1-2,0-4</inkml:trace>
  <inkml:trace contextRef="#ctx0" brushRef="#br0" timeOffset="685.784">469 651,'487'104,"-473"-100,1-2,0 0,0 0,0-1,0-1,0-1,0 0,0 0,0-2,0 0,0-1,-1 0,0-1,0-1,0 0,-1-1,0 0,0-1,0-1,-1 0,-1 0,7-7,-14 10,0 0,0-1,0 1,-1-1,0 0,0 0,-1 0,0-1,0 1,-1 0,1-1,-2 1,1-1,-1 1,0-1,-1 1,0-1,0 1,0-1,-1 1,0 0,-1 0,1 0,-2 0,1 0,-1 0,1 4,0 1,-1-1,1 1,-1 0,1 0,-1 0,0 0,0 0,0 1,0 0,0 0,0 0,0 0,0 1,0 0,0-1,-1 2,1-1,0 0,0 1,0 0,0 0,0 0,0 0,0 0,-1 2,-94 58,87-51,0 0,1 0,1 1,0 1,0-1,1 2,1-1,0 1,0 1,2-1,-1 1,2 0,0 1,1-1,0 1,1 0,1 0,0 0,1 0,1 1,0-1,1 0,2 8,-1-16,1-1,0 0,0 0,0 0,1 0,0-1,1 1,-1-1,1 0,0 0,0-1,0 1,1-1,-1 0,1-1,0 1,0-1,1 0,-1-1,0 0,1 0,2 1,151 9,-136-13</inkml:trace>
  <inkml:trace contextRef="#ctx0" brushRef="#br0" timeOffset="1133.952">1400 904,'157'-104,"113"-64,-204 139,-65 30,0 0,-1 1,1-1,-1 1,1-1,-1 0,0 1,0-1,1 1,-1-1,0 1,0-1,0 1,0-1,-1 1,1-1,0 1,-1-1,1 0,-1 1,1-1,-1 0,0 1,1-1,-1 0,0 0,0 1,0-1,0 0,0 0,-23 39,15-28,1 1,0 0,1 0,0 1,2-1,-1 1,2 1,0-1,0 1,0 11,3-24,1-1,0 0,0 1,0-1,0 1,0-1,0 0,0 1,0-1,0 1,1-1,-1 0,1 1,-1-1,1 0,-1 0,1 1,0-1,0 0,-1 0,1 0,0 0,0 0,0 0,0 0,0 0,0 0,1 0,-1-1,0 1,0 0,1-1,-1 1,0-1,1 1,-1-1,0 0,1 0,-1 0,1 1,-1-1,0 0,1-1,-1 1,1 0,-1 0,0-1,67-24,193-136,-258 159,-1 0,1 1,-1-1,1 0,0 1,0-1,0 1,0 0,0 0,0 0,0 0,0 0,0 1,0-1,0 1,0 0,0 0,1 0,-1 1,0-1,0 1,0-1,0 1,0 0,0 0,0 1,0-1,0 1,-1-1,1 1,0 0,-1 0,0 0,1 0,-1 0,2 3,6 78,-10-78,-1 1,0-1,1 0,0 1,0-1,1 0,-1 1,1-1,0 0,1 0,-1 1,1-1,0 0,0-1,1 1,-1 0,1-1,0 1,0-1,1 0,-1 0,1 0,0 0,0-1,0 1,2 0,17 5,-1-4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6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1,'-48'5,"1"3,0 2,0 2,1 1,-16 9,6 17,55-38,0 0,0 1,1-1,-1 0,0 1,1-1,-1 1,0-1,1 0,0 1,-1 0,1-1,0 1,0-1,0 1,0-1,0 1,0-1,0 1,1-1,-1 1,1-1,-1 1,1-1,-1 1,1-1,0 0,-1 1,1-1,0 0,0 1,0-1,0 0,0 0,1 0,-1 0,0 0,0 0,1 0,0 0,90 43,-81-41,-1 0,0 1,-1 0,1 0,-1 1,0 0,0 1,0 0,-1 1,0-1,0 2,0 0,-6-6,-1 1,1-1,-1 1,0 0,0 0,0 0,0-1,-1 1,1 0,-1 0,0 0,0 0,0 0,0 0,0 0,0 0,-1 0,0 0,1 0,-1 0,0-1,-1 1,1 0,0 0,-1-1,1 1,-1-1,0 0,0 1,0-1,-1 1,-75 60,64-55,-2 0,1-1,-1-1,0-1,0 0,-1-1,0-1,1 0,-17 0,32-3,0 0,0 1,0-1,-1 0,1 0,0 0,0 0,0 0,-1 0,1-1,0 1,0 0,0-1,0 1,0 0,-1-1,1 0,0 1,0-1,0 1,0-1,0 0,1 0,-1 0,0 0,0 0,0 1,1-1,-1 0,0-1,1 1,-1 0,1 0,0 0,-1 0,1 0,0 0,-1-1,1 1,0 0,0 0,0 0,0-1,0 1,0 0,1 0,-1 0,0-1,1 1,-1 0,1 0,-1 0,1 0,-1 0,1 0,0 0,-1 0,1 0,0 0,0 0,0 0,0 0,13-14</inkml:trace>
  <inkml:trace contextRef="#ctx0" brushRef="#br0" timeOffset="512.209">826 57,'-22'23,"2"2,0 0,2 1,1 0,1 2,1 0,1 0,2 1,0 3,11-30,0 0,0-1,0 1,1 0,-1 0,0 0,1 0,-1 0,1 1,0-1,0 0,0 0,0 0,0 0,0 0,0 0,1 0,-1 0,1 0,0 0,-1 0,1 0,0 0,0 0,0 0,0-1,1 1,-1 0,0-1,1 1,-1-1,1 1,0-1,-1 0,1 0,0 1,0-1,0 0,-1-1,1 1,0 0,0-1,0 1,0-1,1 1,-1-1,0 0,0 0,1 0,13-5,0 0,0-1,-1-1,0 0,0-2,-1 1,0-2,0 1,-1-2,-1 0,0-1,0 0,-1 0,5-9,10-6,121-145,-147 171,0 0,0 0,1 0,-1 0,0 0,1 0,-1 0,1 0,-1 0,1 0,0 0,-1 0,1 0,0 1,0-1,0 0,-1 0,1 1,0-1,0 1,0-1,0 1,0-1,0 1,0-1,0 1,0 0,0 0,0-1,1 1,-1 0,0 0,0 0,0 0,0 0,0 1,0-1,0 0,0 0,0 1,0-1,0 1,0-1,0 1,0-1,0 1,0 0,0-1,0 1,0 0,-1 0,1-1,0 1,-1 0,1 0,0 0,-1 0,1 0,-1 0,1 0,-1 0,0 1,3 20,-2 0,0 0,-2 0,0 0,-2-1,0 1,-3 8,-7 54,6 406,6-472,0 1,-1-1,-1 1,-1-1,0 0,-1 0,-1-1,-1 0,-1 0,0 0,-1-1,0 0,-2-1,0 0,0 0,-2-1,1-1,-4 2,9-10,0-1,0 0,0 0,-1 0,1-1,-1 0,0-1,0 0,0 0,0 0,0-1,-1 0,1-1,0 0,0 0,-1-1,1 0,0 0,-7-3,12 2,0 0,0 0,0 0,1 0,-1-1,1 1,-1-1,1 1,0-1,0 0,0 0,0 0,1 0,-1-1,1 1,0 0,0 0,0-1,0 1,1-1,-1 1,1-1,0 1,0-1,0 1,1-2,14-92,-4 65,1 0,2 1,1 1,2 1,12-18,-8 13,-3 3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3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85 837,'-82'314,"80"-303,9-44,105-255,-107 277,0 0,0 0,1 0,1 1,0 0,0 0,1 1,0 0,0 0,3-1,-10 10,0-1,-1 1,1 0,0 0,0-1,-1 1,1 0,0 0,0 0,0 0,-1 0,1 0,0 0,0 0,0 0,-1 0,1 0,0 0,0 1,-1-1,1 0,0 1,-1-1,1 0,0 1,-1-1,1 1,0-1,-1 1,1-1,-1 1,1-1,-1 1,1 0,-1-1,1 1,-1 0,0-1,1 1,-1 0,0 0,0-1,0 1,1 0,-1 0,0 0,0-1,0 1,0 0,0 0,0 0,4 47,-4-44,-2 43,12 73,-8-117,0 0,0 0,-1 0,2-1,-1 1,0 0,1-1,-1 0,1 1,-1-1,1 0,0 0,0-1,0 1,0-1,1 1,-1-1,0 0,0 0,1 0,-1-1,1 1,-1-1,1 0,-1 0,0 0,3 0,92-25,-90 21,1-1,-1-1,0 0,-1 0,1 0,-1-1,-1 0,1-1,-1 1,0-1,-1 0,0-1,0 1,-1-1,0 0,-1 0,1 0,-2-1,1 1,-2-1,1 1,-1-1,1-12</inkml:trace>
  <inkml:trace contextRef="#ctx0" brushRef="#br0" timeOffset="596.77">1043 753,'-46'29,"6"-6,0 3,2 1,1 1,-19 21,23 4,34-51,1-1,-1 0,1 0,-1 0,1 0,0 0,-1 0,1-1,0 1,0 0,0-1,0 0,-1 1,1-1,0 0,0 0,0 0,0 0,0 0,0-1,0 1,0 0,-1-1,1 0,0 1,0-1,-1 0,1 0,0 0,1-1,29-13,0-1,0-2,-2-1,0-2,20-19,-27 23,12-13,-29 23,0 1,1 0,0 1,0-1,0 2,0-1,1 1,0 0,0 0,0 1,3-1,-8 4,0 1,-1-1,1 1,0 0,0 0,0 0,-1 0,1 1,0-1,-1 0,1 1,-1 0,1 0,-1 0,0 0,0 0,0 0,0 0,0 1,-1-1,1 1,-1-1,1 1,-1 0,0 0,0-1,0 1,-1 0,1 0,-1 0,1 0,-1 0,0 0,0 0,0 0,-1 1,7 21,-5-21,0 1,1 0,-1 0,1-1,0 1,1-1,-1 0,1 0,-1 0,1 0,1 0,-1 0,0-1,1 1,0-1,0 0,0 0,0-1,0 1,0-1,1 0,-1 0,1 0,0-1,-1 1,1-1,0 0,0-1,0 1,0-1,0 0,0 0,0 0,0-1,-1 0,1 0,0 0,3-2,5-3,-1-1,0 0,0-1,-1 0,0-1,0 0,-1-1,0 0,-1-1,0 0,-1 0,0-1,-1 0,1-2,15-20,7-11,-2-2,-2 0,-3-2,-1 0,9-37,-4 4,-4-1,11-76,-29 90,-5 67,0 1,0-1,0 0,0 0,0 0,0 0,-1 0,1 1,0-1,-1 0,0 0,1 1,-1-1,0 0,0 1,0-1,0 0,0 1,0 0,0-1,-1 1,1 0,0-1,-1 1,1 0,-1 0,0 0,1 0,-1 0,0 1,1-1,-1 0,-1 1,-1 1,-1 1,1 0,0 0,0 0,0 1,0-1,0 1,1 0,-1 0,1 0,0 0,0 1,0 0,0-1,0 1,1 0,0 0,0 0,0 1,-1 1,-13 32,0 1,3 0,1 2,2-1,1 1,3 0,-2 42,5-52,1-1,2 1,0 0,2-1,2 1,1-1,1 0,1 0,2-1,1 0,11 21,2 2,-17-34</inkml:trace>
  <inkml:trace contextRef="#ctx0" brushRef="#br0" timeOffset="843.938">1354 527,'38'0,"33"0,13 0,-3 0,-6 0,-10 0,-11 0,-11 0,-3 5,-3 1,-8 0</inkml:trace>
  <inkml:trace contextRef="#ctx0" brushRef="#br0" timeOffset="1844.005">2144 724,'30'9,"-1"-2,1-2,0 0,1-2,-1-1,0-2,1-1,17-3,-27 3,-1-2,0 0,0-2,0 0,0-1,-1-1,4-2,-17 7,0-1,-1 0,1 0,-1 0,0-1,0 0,0 0,0 0,-1 0,0-1,0 0,0 0,0 0,-1 0,0 0,0-1,0 0,0 1,-1-1,0 0,-1 0,1 0,-1-1,0 1,-1-1,0 4,0-1,0 1,0 0,-1-1,0 1,0 0,0-1,0 1,0 0,0 0,-1 0,0 0,1 0,-1 0,0 0,-1 1,1-1,0 1,-1-1,1 1,-1 0,0 0,0 0,0 0,0 1,0-1,0 1,0 0,-1 0,1-1,-106-5,93 10,-1 1,0 1,1 0,0 1,0 1,1 1,0 0,0 1,1 0,0 1,1 1,0 0,0 1,1 0,1 1,0 1,1-1,0 2,1-1,1 1,1 1,0-1,0 1,2 0,0 1,1 0,0-1,2 1,0 0,0 15,3-25,0 1,0-1,1 0,0 0,0 0,1-1,0 1,0-1,1 1,-1-1,1 0,1 0,-1 0,1-1,0 0,0 0,1 0,-1 0,1-1,0 0,0 0,1-1,-1 0,1 0,-1 0,1-1,0 0,0 0,0 0,1-1,-1-1,0 1,2-1,18 2,1-1,-1-1,1-1,-1-2,1-1,-1-1,0-1,6-3,-1-2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1,'-65'16,"43"-12,1 1,1 1,-1 0,1 2,0 0,1 2,0 0,17-10,1 1,0 0,0-1,0 1,0 0,1-1,-1 1,0 0,0 0,0 0,1 0,-1 0,0 0,1 0,-1 0,1 0,-1 0,1 0,-1 0,1 0,0 1,0-1,-1 0,1 0,0 0,0 0,0 1,0-1,1 0,-1 0,0 0,0 0,1 1,-1-1,0 0,1 0,0 0,-1 0,1 0,-1 0,1 0,0 0,0 0,0-1,0 2,51 38,-34-28,-14-9,0 1,1 0,-1 0,0 0,-1 0,1 1,-1-1,0 1,0 0,0 0,-1 0,0 0,0 1,0-1,-1 0,1 1,-1-1,-1 1,1 0,-1-1,0 1,0 0,0-1,-1 1,0-1,0 1,-1-1,1 1,-1-1,0 0,-1 1,1-1,-1 0,0-1,0 1,-1-1,1 1,-5 3,-3 2,0 1,-1-1,0-1,-1-1,0 1,-1-2,1 0,-1-1,-1 0,1-1,-1 0,-5 0,13-13,11-2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1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0,'0'5,"-5"6,-6 2,-2 3,2-6,8-5,3-3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4,'-1'14,"0"1,1-1,1 1,1-1,0 0,0 1,2-1,-1 0,2 0,0-1,1 1,0-1,1-1,8 12,-13-21,1-1,-1 0,1 0,0 1,0-2,0 1,0 0,1-1,-1 1,0-1,1 0,-1 0,0 0,1 0,0-1,-1 0,1 1,-1-1,1-1,-1 1,1 0,-1-1,1 0,-1 1,1-2,-1 1,2-1,87-51,-79 44,8-5,-1-1,-1-1,0 0,-2-2,0 0,0-1,4-8,-11 9,-3 1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0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1,'-43'12,"1"2,1 2,0 1,1 3,-29 19,62-36,1 1,-1 0,1 0,-1 1,1 0,1 0,-1 1,1-1,0 1,0 0,0 0,1 1,0-1,1 1,-1 0,1 0,0 1,1-1,0 0,0 1,1-1,0 1,0 0,0 0,1 4,-1-7,1 1,-1-1,1 1,0-1,0 1,1-1,-1 0,1 1,0-1,1 0,-1 0,1 1,0-1,1-1,-1 1,1 0,0 0,0-1,0 0,1 1,-1-1,1-1,0 1,0 0,0-1,1 0,-1 0,1 0,3 1,11-1,-1-1,0 0,1-1,-1-1,1-1,-1-1,0 0,0-1,0-1,0-1,0-1,10-5,11-12,-26 11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0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622 101,'5'10,"0"1,-1-1,0 1,-1 0,0 0,-1 0,0 1,-1-1,1 9,1 8,2 70,-5 0,-4 0,-4 0,-4-1,-4 0,-5-1,-4-1,-6 4,-29 155,58-235,8-26,7-29,-9 12</inkml:trace>
  <inkml:trace contextRef="#ctx0" brushRef="#br0" timeOffset="248.841">1 807,'56'3,"0"-3,0-1,0-4,47-9,-96 13,93-19,-2-4,0-4,80-36,-78 28,-83 30,-1-2,0 1,-1-2,1 0,-2-1,1-1,-2 0,1-1,-2 0,12-14,-4 4</inkml:trace>
  <inkml:trace contextRef="#ctx0" brushRef="#br0" timeOffset="618.693">1242 44,'-182'880,"166"-681,16-196,0 1,0-1,0 0,0 0,1 0,0 0,0 0,0 0,0 0,0 0,0 0,1-1,-1 1,1 0,0-1,0 1,0-1,0 0,0 1,0-1,1 0,-1 0,1-1,0 1,-1 0,1-1,0 0,0 0,0 1,0-2,0 1,0 0,0-1,0 1,0-1,0 0,1 0,-1 0,0 0,0-1,0 1,0-1,0 0,0 0,0 0,0 0,2-2,16-10,1-2,-2 0,0-2,-1 0,-1-1,9-12,-10 11,1 0,1 0,1 2,1 1,0 0,8-3,-27 18,-1 0,1-1,0 1,-1 0,1 0,0-1,0 2,0-1,0 0,0 0,0 0,0 1,0-1,0 1,0 0,1 0,-1 0,0 0,0 0,0 0,0 0,0 1,0-1,0 1,1-1,-1 1,0 0,-1 0,1 0,0 0,0 0,0 0,-1 1,1-1,0 0,-1 1,1 0,-1-1,0 1,0 0,1 0,-1-1,0 1,-1 0,1 0,0 0,0 0,-1 0,1 0,-1 1,0 0,-10 69,8-68,0 0,1-1,-1 1,1 1,0-1,0 0,0 0,0 0,1 1,0-1,0 0,0 0,0 1,1-1,-1 0,1 0,0 0,0 1,1-1,0 0,-1-1,1 1,0 0,1 0,-1-1,1 1,2 2,40 6,-21-15</inkml:trace>
  <inkml:trace contextRef="#ctx0" brushRef="#br0" timeOffset="1263.232">2004 750,'-39'46,"1"0,3 3,1 1,3 1,-13 32,25-10,19-71,0-1,0 0,0 0,0 1,0-1,0 0,1 1,-1-1,0 0,1 0,-1 1,1-1,-1 0,1 0,-1 0,1 0,0 0,0 0,0 0,-1 0,1 0,0 0,0 0,0 0,1-1,-1 1,0 0,0-1,0 1,0-1,1 1,-1-1,0 0,0 1,1-1,-1 0,0 0,0 0,1 0,-1 0,0 0,1 0,-1 0,0-1,0 1,1 0,-1-1,0 1,0-1,0 0,1 1,-1-1,0 0,27-11,0-2,-1 0,0-2,-2-1,0-1,0-1,-2-1,-1-1,2-4,75-63,-96 85,-2 2,0 0,0-1,0 1,0 0,0-1,0 1,0 0,0 0,0 0,1 0,-1 0,0 0,1 0,-1 1,1-1,-1 0,1 1,-1-1,1 1,-1 0,1-1,0 1,-1 0,1 0,-1 0,1 0,0 0,-1 1,1-1,-1 0,1 1,0-1,-1 1,1-1,-1 1,0 0,1 0,-1 0,1-1,-1 1,1 1,9 28,-11-26,1 0,0 0,0-1,1 1,-1 0,1-1,-1 1,1-1,0 0,1 1,-1-1,0 0,1 0,0-1,0 1,0 0,0-1,0 0,0 0,0 0,1 0,1 1,13-1,0 0,-1-2,1 0,-1 0,1-2,-1 0,1-1,-1-1,0-1,0 0,-1-1,1-1,-2 0,1-1,-1-1,0 0,0-2,4-3,7-7,0-1,-1-1,-1-1,-1-1,-1-1,-1-1,-2 0,-1-2,-1 0,-1-1,-2-1,-1-1,-1 1,-2-2,-1 0,-2 0,-1 0,-2-1,0-6,-1 13,-1 0,-1 1,-2-1,0 0,-2 0,-1 1,-1-1,-1 1,-7-17,12 41,1 0,-1-1,0 1,1 0,-1 0,-1 0,1-1,0 1,0 0,-1 1,1-1,-1 0,1 0,-1 1,0-1,0 1,0-1,0 1,0 0,0 0,0 0,0 0,0 0,-1 0,1 0,0 1,-1-1,1 1,0 0,-1 0,1 0,-1 0,1 0,0 0,-1 1,1-1,0 1,-1-1,1 1,-2 1,-7 7,0 0,1 1,0 0,1 1,0-1,1 2,0 0,0 0,2 0,-1 1,2-1,-1 2,2-1,0 1,-2 12,-1 3,2 1,0 0,2 0,2 1,0-1,2 0,2 1,0-1,2 0,1 0,2-1,1 0,1 0,1-1,2-1,0 1,2-2,1 0,14 15,-4-6,2-1,1-1,2-2,1-1,1-2,11 6,-25-23,-25-24,-26-26,-112-108,118 122</inkml:trace>
  <inkml:trace contextRef="#ctx0" brushRef="#br0" timeOffset="1518.724">2343 355,'39'0,"31"0,13 0,3 0,-4 0,-6 0,-2 0,-4 0,-4 0,-3 0,-9 0,-3 0,-10 0</inkml:trace>
  <inkml:trace contextRef="#ctx0" brushRef="#br0" timeOffset="2303.631">1976 807,'10'-5,"7"-1,2-5,2-1,2 3,-3 7,0 3,-3 7,0 7,-3 6,-3 4,-4 2,-8-3,-4-1,-1-5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30,'53'0,"22"0,4 0,-3 0,-10 0,-5 0,-9 0,-9-5,-6-1,-5-1,-3 2,-2 2,0 1,-6 1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68,'44'0,"37"-5,11-2,-2 1,-5-4,-9 0,-12 2,-7-3,-13 1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85,'-22'26,"1"1,2 1,0 0,3 2,0 0,2 1,1 0,1 1,2 1,1-1,0 11,9-35,-1 0,2 1,-1-1,1 1,1-1,-1 0,1 0,1 1,0-2,0 1,0 0,1 0,0-1,0 0,1 0,0 0,0-1,1 1,0-1,0 0,0-1,1 0,0 0,0 0,0-1,6 3,6 2,-1-1,2 0,-1-1,1-1,0-2,0 1,1-2,-1-1,1-1,9 0,16-4,0-1,-1-3,0-2,-1-1,0-3,-1-1,0-2,-1-3,-1 0,-1-3,0-2,-2-1,-1-1,18-20,-47 41,0-1,0-1,-1 1,0-1,0-1,-1 1,0-1,0 0,-1 0,0-1,-1 0,0 0,0 0,-1 0,0 0,0-1,-1 0,0 1,-1-1,0 0,-1 0,0 0,0 1,-1-1,0 0,-1 0,0 1,-1-1,0 1,0-1,-1 1,-4-6,-7 0,-1 1,0 1,-1 1,0 0,-1 1,0 1,-1 1,0 1,0 0,-1 1,0 1,-1 1,1 1,-1 1,0 1,-3 0,-35-6</inkml:trace>
  <inkml:trace contextRef="#ctx0" brushRef="#br0" timeOffset="247.582">0 452,'103'11,"-1"-4,1-5,0-4,0-5,0-4,-2-5,78-22,-138 30,65-12,117-22,93-1,-286 41,-4-2,-1 2,0 1,1 1,-1 1,0 1,21 5,12 22,-34-11</inkml:trace>
  <inkml:trace contextRef="#ctx0" brushRef="#br0" timeOffset="1833.815">1326 85,'-114'-47,"100"44,-1 1,1 0,-1 1,1 1,-1 1,1 0,-1 0,1 2,-1 0,1 0,-53 9,-103 20,-4 19,113-1,52-35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171 102,'24'-67,"-55"150,-12 27,5 1,-5 44,35-123,-1 4,1 0,2 0,2 1,1 0,2 5,1-40,0 0,0 0,0 0,0 0,0 1,1-1,-1 0,1 0,0 0,-1 0,1 0,0 0,0 0,0 0,1-1,-1 1,0 0,1-1,-1 1,1-1,-1 1,1-1,0 1,0-1,-1 0,1 0,0 0,0 0,0 0,0-1,0 1,1-1,-1 1,0-1,0 0,0 1,0-1,0 0,1-1,-1 1,0 0,0-1,0 1,0-1,0 1,0-1,0 0,0 0,0 0,0 0,0 0,-1-1,1 1,15-10,-1-1,-1 0,0-1,-1-1,-1 0,0-1,0 0,-2-1,0 0,9-18,-3 7,28-40,-3-1,-3-3,-3-1,1-10,9-107,-45 188,-1 0,1 0,0 0,-1 0,1 0,-1 0,0 0,1 0,-1 0,0-1,0 1,1 0,-1 0,0 0,0-1,-1 1,1 0,0 0,0 0,0 0,-1 0,1-1,-1 1,1 0,-1 0,1 0,-1 0,1 0,-1 0,0 0,0 0,0 1,1-1,-1 0,0 0,0 1,0-1,0 0,0 1,0-1,0 1,0-1,-1 1,1 0,0-1,0 1,0 0,0 0,-1 0,1 0,0 0,0 0,0 0,0 0,-1 1,1-1,0 0,0 1,0-1,0 0,0 1,0 0,0-1,0 1,0 0,0-1,0 1,0 0,0 0,0 0,-5 9,1 0,0-1,1 2,-1-1,2 0,0 1,0 0,1-1,0 1,1 0,0 0,1 0,0 0,1 0,2 11,-3 2,33 188,-17-140,9 38,-12-55,-1 0,-3 0,0 37,-7-45,-2 1,-1-1,-3 0,-2-1,-2 1,-11 33,14-59,-2 1,-1-1,0-1,-2 1,0-2,-1 1,-1-1,-14 17,25-34,-1 0,1 0,0-1,0 1,-1 0,1-1,-1 1,0-1,1 1,-1-1,0 0,0 0,0 0,0 0,0 0,0 0,0 0,0-1,0 1,0-1,0 0,-1 1,1-1,0 0,0 0,0 0,-1-1,1 1,0 0,0-1,0 0,0 1,0-1,0 0,0 0,0 0,0 0,0 0,0-1,1 1,-1-1,0 1,1-1,0 1,-1-1,1 0,0 0,-1 0,-1-13,0-1,0 1,2-1,0 0,0 0,2 0,0 1,0-1,2 0,0 1,1-1,1-1,-1-4,43-121,-37 118</inkml:trace>
  <inkml:trace contextRef="#ctx0" brushRef="#br0" timeOffset="266.073">877 582,'-5'38,"-6"28,-2 6,2-3,3-9,2-15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2.53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0 195,'286'17,"-203"-11,-1-3,1-4,-1-3,0-4,76-18,89-7,44 7,31 12,1278 15,-1207-29,16 57,-73-31,-58-24,299 26,-426 13,-116-7,1-2,-1-2,1-1,30-4,369-44,-205 30,-117 6,1 5,38 7,-88-1,73-25,-81 53,-44-18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7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0,'-133'384,"50"-69,83-315,1 0,-1 0,0 0,0 0,0 0,1 0,-1 0,0-1,0 1,0 0,1 0,-1 0,0 0,0 0,1 0,-1 0,0 0,0 0,0 1,1-1,-1 0,0 0,0 0,0 0,1 0,-1 0,0 0,0 0,0 1,1-1,-1 0,0 0,0 0,0 0,0 1,0-1,1 0,-1 0,0 0,0 1,15-24,42-83,5 4,5 2,3 3,7 1,46-57,-123 152,0 0,0 0,1 0,-1 0,0 0,1 0,-1 0,1 0,-1 0,1 0,0 1,-1-1,1 0,0 0,0 0,0 1,-1-1,1 0,0 1,0-1,0 1,0-1,0 1,0 0,0-1,0 1,0 0,0 0,0-1,0 1,0 0,0 0,1 0,-1 0,0 0,0 1,0-1,0 0,0 0,0 1,0-1,0 1,0-1,0 1,0-1,0 1,-1 0,1-1,0 1,0 0,0-1,-1 1,1 0,-1 0,1 0,0 0,-1 0,1 0,-1 0,0 0,1 0,-1 0,0 0,0 0,-20 127,5-70,10-44,1 1,0-1,1 1,0 0,1-1,1 1,0 0,1 0,1 0,0 0,3 9,-3-21,0 0,1-1,0 1,-1 0,1-1,0 0,0 1,0-1,1 0,-1 0,0 0,1 0,0-1,-1 1,1-1,0 1,0-1,-1 0,1 0,0 0,0-1,0 1,0-1,1 1,-1-1,0 0,0 0,0 0,0-1,0 1,0-1,0 0,0 0,0 0,0 0,0 0,-1-1,1 1,0-1,-1 1,1-1,-1 0,0 0,1-1,-1 1,0 0,0-1,-1 1,1-1,1-2,206-257,-108 145,-100 116,-1 1,1-1,0 1,0-1,-1 1,1-1,0 1,0-1,0 1,-1 0,1-1,0 1,0 0,0 0,0 0,0-1,0 1,0 0,0 0,-1 0,1 1,0-1,0 0,0 0,0 0,0 1,0-1,-1 0,1 1,0-1,0 1,0-1,-1 1,1-1,0 1,-1 0,1-1,0 1,-1 0,1-1,-1 1,1 0,-1 0,0 0,1-1,-1 1,0 0,1 0,-1 0,0 0,0 0,0 0,0 0,0-1,0 1,0 1,4 59,-4-55,-3 228,3-232,0 0,0 0,1 1,-1-1,0 0,1 0,0 0,-1 0,1 0,0 0,0 0,0 0,0 0,0 0,0 0,1-1,-1 1,1-1,-1 1,1-1,0 1,-1-1,1 0,0 0,0 0,0 0,0 0,0 0,0 0,0-1,0 1,0-1,1 1,-1-1,0 0,0 0,13-3</inkml:trace>
  <inkml:trace contextRef="#ctx0" brushRef="#br0" timeOffset="247.452">1373 0,'34'0,"29"0,11 0,-5 0,-7 0,-11 0,-8 0,-8 0,-9 0</inkml:trace>
  <inkml:trace contextRef="#ctx0" brushRef="#br0" timeOffset="481.195">1289 338,'43'-9,"29"-4,11 1,2 2,-9 3,-13 3,-12 1,-15 2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1,'-5'7,"2"0,-1 0,1 1,0-1,0 1,1 0,0 0,0 0,1 0,0 0,1 0,-1 1,2-1,0 5,-2 2,-26 188,13-120,10-70,1 0,1 1,0 0,0-1,2 1,-1 0,2 0,0-1,1 2,3 3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2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379 0,'-24'9,"1"0,-1 2,2 0,0 2,0 0,1 2,1 0,0 1,1 1,1 1,-2 4,7-11,1 1,1 0,0 1,0 1,2-1,-1 2,2-1,0 1,1 0,0 1,1 0,-3 16,8-30,1 0,0 1,0-1,-1 0,2 1,-1-1,0 0,0 1,1-1,-1 0,1 0,0 1,0-1,0 0,0 0,0 0,0 0,0 0,1 0,-1 0,1 0,-1-1,1 1,0-1,0 1,-1-1,1 0,0 1,0-1,1 0,-1 0,0 0,0-1,0 1,1-1,-1 1,0-1,0 1,1-1,-1 0,2 0,99-20,-73 2,0-2,-1-1,-1-1,-2-1,0-1,21-27,-26 29,82-107,-80 101,-22 27,-1 1,0-1,0 1,0-1,1 1,-1 0,0-1,1 1,-1-1,0 1,1 0,-1-1,0 1,1 0,-1 0,0-1,1 1,-1 0,1 0,-1 0,1-1,-1 1,1 0,-1 0,1 0,-1 0,1 0,-1 0,1 0,-1 0,0 0,1 0,-1 0,1 0,-1 1,1-1,-1 0,1 0,-1 0,1 1,-1-1,0 0,1 0,-1 1,0-1,1 0,-1 1,0-1,1 0,-1 1,0-1,0 1,1-1,-1 0,0 1,0-1,0 1,1-1,-1 1,0-1,0 1,0-1,0 1,0-1,0 1,0-1,0 1,0-1,-17 115,15-107,1 1,0-1,0 0,1 1,0-1,1 0,0 1,0-1,1 0,0 0,0 0,1 0,0 0,0 0,1-1,0 1,0-1,1 0,0-1,0 1,1-1,-1 0,1 0,1 0,-1-1,1 0,0 0,0-1,4 2,12 1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87,'-17'192,"17"-191,-2 3,0 1,1-1,-1 0,1 1,0-1,0 1,0 0,1-1,-1 1,1 0,0-1,1 1,-1 0,1-1,0 1,0-1,0 1,1-1,0 1,0-1,0 0,0 0,0 0,1 0,0 0,0 0,0-1,0 0,0 1,1-1,0 0,-1-1,1 1,0-1,1 1,7 0,-1-2,0 1,1-1,-1-1,1 0,-1 0,1-2,-1 1,0-1,1-1,-1 0,0 0,-1-1,11-6,-2-1</inkml:trace>
  <inkml:trace contextRef="#ctx0" brushRef="#br0" timeOffset="279.832">368 2,'-9'34,"-9"25,-5 8,0-4,5-6,6-9,-1-3,2-4,3-5,3-3,2-3,2-1,1-1,-5-1,0 1,-1-1,2 1,1-5</inkml:trace>
  <inkml:trace contextRef="#ctx0" brushRef="#br0" timeOffset="827.529">791 59,'-14'3,"0"2,0 0,1 0,-1 1,1 1,1 1,0-1,0 2,0 0,1 0,0 1,1 0,-2 3,11-11,0-1,-1 1,1 0,0-1,0 1,0 0,0 0,1 0,-1 0,0 0,1 0,0 0,-1 0,1 0,0 0,0 0,0 0,0 0,0 1,1-1,-1 0,1 0,-1 0,1 0,0 0,0-1,-1 1,1 0,1 0,-1 0,0-1,0 1,1-1,-1 1,1-1,-1 1,1-1,0 0,-1 0,81 38,-63-32,-11-6,-1 1,1 1,-1-1,0 1,1 0,-1 1,-1 0,1 0,0 0,-1 1,0 0,0 0,-1 0,1 1,-1 0,0 0,-1 1,1-1,-1 1,-1 0,1 0,-1 0,0 0,-1 1,0-1,0 1,-1 0,1-1,-2 1,1 0,-1 0,-1 7,0-8,-1-1,0 0,-1 0,1 0,-1 0,0 0,-1-1,1 1,-1-1,0 0,0 0,-1 0,0-1,1 1,-2-1,1 0,0-1,-1 1,1-1,-1 0,0-1,0 1,-1-1,1 0,0-1,-1 1,1-1,0-1,-1 1,0-1,1 0,-3-1,-9-5</inkml:trace>
  <inkml:trace contextRef="#ctx0" brushRef="#br0" timeOffset="1078.101">679 59,'38'-10,"27"-3,8 1,-4 2,-10 3,-9 3,-8 2,-12 6,-11 2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30,'-32'22,"0"1,2 2,1 1,1 1,1 1,1 2,2 0,-7 13,25-35,-1 0,2 0,-1 0,1 1,0 0,1 0,0 0,0 0,1 1,0-1,1 1,0 0,1 0,0 0,0 0,1 0,0 0,1 0,0 0,1 0,0 0,0-1,1 1,1-1,-1 1,3 1,1-6,1 0,0-1,1 0,-1 0,1-1,-1 0,1 0,0-1,0-1,0 1,0-1,0-1,1 0,-1 0,0-1,0 0,0 0,0-1,6-2,-11 3,25-3,0-2,-1-1,0-1,-1-2,1-1,-2 0,0-2,0-2,-1 0,-1-1,-1-1,0-2,-1 0,-1-1,-1-1,14-20,-29 35,0-1,0 0,-1 0,0 0,0 0,-1-1,0 0,0 1,-1-1,0 0,0 0,-1-1,0 1,0 0,-1 0,0-1,-1 1,0 0,0 0,0 0,-1 0,0 0,-1 0,0 0,0 1,-1-1,0 1,0 0,-1 0,1 0,-2 1,1-1,-1 1,0 1,0-1,0 1,-1 0,0 0,0 1,-6-1,0 0,0 1,0 0,-1 1,1 1,-1 0,0 1,1 0,-1 1,0 1,0 0,1 1,-1 1,1 0,-1 0,1 1,0 1,1 0,-1 1,1 1,0-1,-2 3,-23 13</inkml:trace>
  <inkml:trace contextRef="#ctx0" brushRef="#br0" timeOffset="315.87">911 453,'0'20,"5"5,1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01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1,'-17'68,"6"58,7 1,6 49,0-21,-2-54,0-112</inkml:trace>
  <inkml:trace contextRef="#ctx0" brushRef="#br0" timeOffset="565.508">343 142,'-68'55,"1"2,4 4,-47 57,109-117,-1-1,1 1,-1 0,1 0,0 1,-1-1,1 0,0 0,0 1,0-1,0 0,0 1,0-1,0 1,0-1,1 1,-1 0,1-1,-1 1,1 0,-1-1,1 1,0 0,0 0,0-1,0 1,0 0,0-1,1 1,-1 0,0 0,1-1,-1 1,1-1,0 1,0 0,0-1,-1 1,1-1,0 0,1 1,-1-1,0 0,0 0,1 1,-1-1,0 0,1 0,-1-1,2 2,121 6,-54-10,-67 3,1 1,0-1,0 1,0-1,-1 1,1 0,-1 1,0-1,0 0,1 1,-2 0,1 0,0 0,0 0,-1 0,0 1,0-1,0 1,0-1,0 1,-1 0,1-1,-1 1,0 0,0 0,-1 0,1 0,-1 0,0 0,0 0,0 1,0-1,-1 0,0 0,0 0,0-1,0 1,-1 2,4 55,3-47,1-8</inkml:trace>
  <inkml:trace contextRef="#ctx0" brushRef="#br0" timeOffset="1297.431">795 396,'-6'-3,"-1"0,0 0,0 0,-1 1,1 0,0 0,-1 1,1 0,-1 0,1 1,-1 0,0 0,1 1,-1 0,1 0,-1 1,1-1,0 2,0-1,0 1,0 0,0 1,0 0,1 0,0 0,0 1,0-1,0 2,1-1,0 1,0-1,-1 4,-2 1,1 1,0-1,0 2,2-1,-1 1,1 0,1 0,0 0,0 7,3-16,0 1,0-1,0 1,1 0,0-1,-1 1,2-1,-1 1,0 0,1-1,-1 1,1-1,0 1,0-1,0 1,1-1,-1 0,1 1,0-1,0 0,0 0,0 0,1-1,-1 1,1 0,-1-1,1 0,0 0,0 1,0-2,0 1,1 0,-1-1,0 1,1-1,7 0,0 0,1-1,-1-1,0 1,0-2,0 0,0 0,0-1,0 0,-1-1,1 0,-1-1,0 0,0 0,-1-1,1 0,-1-1,-1 0,1-1,-1 0,-1 0,1 0,4-9,104-117,-116 133,0 1,0-1,0 1,0-1,0 1,0-1,0 1,0-1,0 1,1-1,-1 1,0 0,0-1,1 1,-1-1,0 1,0 0,1-1,-1 1,0 0,1-1,-1 1,1 0,-1-1,0 1,1 0,-1 0,1 0,-1-1,1 1,-1 0,1 0,-1 0,1 0,-1 0,0 0,1 0,-1 0,1 0,-1 0,1 0,-1 0,1 0,-1 0,1 0,-1 1,1-1,-1 0,0 0,1 1,-1-1,1 0,-1 0,0 1,1-1,-1 0,0 1,1-1,-1 1,0-1,0 0,1 1,-1-1,0 1,-1 34,0-24,-6 523,7-513,-2-1,0 0,-1 0,-1 0,-1 0,0 0,-2-1,0 0,-2 1,6-12,-1 0,0-1,-1 0,1 0,-1 0,0 0,-1-1,0 1,0-1,0-1,-1 1,0-1,0-1,0 1,0-1,-1 0,0-1,0 0,0 0,0 0,0-1,-7 0,12-1,0-1,0 1,0-1,0 0,0 0,0 0,0-1,0 1,0-1,0 0,0 0,0 0,0 0,0 0,0-1,0 1,1-1,-1 0,1 1,-1-1,1 0,0-1,0 1,0 0,0-1,0 1,0-1,1 0,-1 1,1-1,0 0,0 0,0 0,-1-2,1-2,-1-1,1 1,1-1,0 1,0-1,0 0,1 1,0-1,0 1,1-1,0 1,0 0,3-6,6-6,1 1,1 0,0 0,1 2,1 0,1 0,0 1,1 1,0 1,1 1,1 0,0 1,0 1,1 1,0 0,20-4,45-5,-61 17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1.74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0,'39'17,"25"-3,1-2,1-3,0-3,0-3,2-3,121 7,489 22,-57-12,-478-44,-32-2,-9 2,-88 39,-13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6.44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57,'9'-3,"0"0,1 1,-1 0,1 0,0 1,-1 0,1 1,0 0,0 1,-1 0,1 0,3 2,26 1,558 0,-542-4,144-12,-183 8,0 1,0 0,0 1,1 1,-1 1,0 0,1 1,-1 1,7 1,48 8,-1-4,1-2,1-4,28-4,24 1,328 2,-255-28,141 26,-195-24,297 25,-428 1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95,'9'-24,"9"-7,0 5,-2 13,-4 12,-9 8,-5 6,-2 7,-5 9,-1 4,-4 2,1-1,-2 0,1-3,-2 0,2-2,-1-5,1-8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47,'15'0,"13"-5,8-1,2 0,-1 1,-1 1,-3-3,-1 0,-7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70,'60'-22,"-37"13,0 0,1 2,0 0,0 2,1 1,2 0,-25 4,1-1,-1 0,0 1,1 0,-1-1,0 1,1 0,-1 0,0 0,1 1,-1-1,0 0,0 1,1 0,-1-1,0 1,0 0,0 0,0 0,0 1,0-1,0 0,0 1,0-1,0 1,-1 0,1-1,-1 1,1 0,-1 0,0 0,0 0,0 0,0 0,0 1,0-1,-1 0,1 0,-1 1,1-1,-1 0,0 1,0-1,0 0,0 1,0-1,-1 1,-5 10,0 1,-1-1,-1 0,0 0,-1-1,0 0,-1-1,0 0,-1 0,-9 6,14-11,0-2,0-1,1 2,-1-1,1 0,0 1,1 0,-1 0,1 1,0-1,0 1,1 0,-1 0,1 0,1 0,-1 1,1-1,0 1,1 0,-1-1,1 1,1 0,-1 0,1 0,0-1,1 1,0 0,0 0,0 0,1-1,1 3,0-5,0 0,0 0,1-1,0 1,0-1,0 0,0 0,0-1,0 1,1-1,-1 0,1 0,0 0,0-1,-1 0,1 0,0 0,0 0,0-1,0 0,0 0,0 0,0 0,0-1,0 0,0 0,4-2,16-3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5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199 198,'-27'34,"0"1,2 1,2 1,2 1,1 1,2 1,-9 29,25-65,0-1,1 0,0 1,0-1,0 1,0 0,0-1,1 1,0 0,-1-1,1 1,1 0,-1 0,0-1,1 1,0 0,0-1,0 1,0-1,1 1,-1-1,1 0,0 1,0-1,0 0,0 0,1-1,-1 1,1 0,0-1,0 1,0-1,0 0,0 0,3 1,7-1,0-2,0 0,0 0,0-1,0-1,0 0,0-1,0 0,-1-1,0 0,1-1,-2-1,1 0,-1 0,0-1,2-2,3 0,-1 0,0 0,0-2,-1 0,-1 0,0-1,-1-1,0 0,-1-1,0 0,-1 0,-1-1,0-1,-1 0,0 0,-2 0,0-1,-1 0,0 0,1-16,-5 27,-1 1,0-1,0 0,0 1,-1-1,1 0,-1 1,-1-1,1 1,-1-1,0 1,0 0,-1-1,1 1,-1 0,0 1,-1-1,1 1,-1-1,0 1,0 0,0 0,-1 1,1-1,-1 1,0 0,0 0,0 0,0 1,-2-1,-13-1</inkml:trace>
  <inkml:trace contextRef="#ctx0" brushRef="#br0" timeOffset="572.8">594 368,'23'-42,"2"1,2 2,2 0,8-6,-37 46,-1 0,1 0,0 0,0 0,0-1,-1 1,1 0,0 0,0 0,0 0,1 0,-1 0,0 0,0-1,0 1,1 0,-1 0,0 0,1 0,-1-1,1 1,-1 0,1 0,-1-1,1 1,0 0,-1-1,1 1,0 0,-1-1,1 1,0-1,0 0,-1 1,1-1,0 1,0-1,0 0,0 0,0 0,-1 1,1-1,0 0,0 0,0 0,0 0,0 0,0-1,0 1,0 0,-1 0,1-1,0 1,0 0,0-1,0 1,-1-1,1 1,0-1,-1 1,1-1,0 1,-1-1,2 0,-3 2,1 0,-1 1,1-1,0 1,0-1,0 1,0-1,0 1,0-1,0 1,0-1,0 1,1-1,-1 0,1 1,-1-1,1 1,-1-1,1 0,0 0,0 1,0-1,0 0,0 0,0 0,0 0,0 0,0 0,0 0,0 0,1 0,-1-1,0 1,1 0,-1-1,0 1,1-1,-1 0,1 1,-1-1,1 0,-1 0,1 0,0 0,112-87,-43 28,-70 60,0 0,0 0,0 0,0 1,0-1,-1 0,1 0,-1 1,1-1,-1 0,1 1,-1-1,0 0,1 1,-1-1,0 0,0 1,0-1,0 1,0-1,-1 0,1 1,0-1,-1 0,1 1,0-1,-1 0,0 1,1-1,-1 0,0 0,0 0,1 0,-1 0,0 0,0 0,0 0,-1 1,-1 5,-7 43,11-31</inkml:trace>
  <inkml:trace contextRef="#ctx0" brushRef="#br0" timeOffset="820.314">1328 1,'-34'38,"-29"32,-11 9,5-4,7-10,16-12,10-9,6-8,9-5,3-3,0-2,2 0,5-4</inkml:trace>
  <inkml:trace contextRef="#ctx0" brushRef="#br0" timeOffset="1203.828">1244 508,'-9'2,"1"0,0 1,0 0,1 0,-1 1,0 0,1 0,0 1,0 0,1 0,-1 0,1 1,0 0,0 0,-1 4,6-8,0 0,1 0,-1 0,1 0,0 0,0 0,-1 1,1-1,1 0,-1 0,0 0,0 0,1 0,-1 1,1-1,0 0,0 0,0 0,0 0,0-1,0 1,0 0,1 0,-1-1,0 1,1-1,0 1,-1-1,1 1,0-1,0 0,-1 0,1 0,0 0,0 0,0 0,0-1,1 1,26 21,-27-19,1 1,0 0,-1 0,0 0,0 0,0 0,0 0,-1 1,0-1,1 1,-2-1,1 1,0-1,-1 1,0-1,0 1,0-1,-1 1,0 0,0-1,0 0,0 1,0-1,-1 0,0 1,0-1,0 0,-1 0,1 0,-2 1,-1 1,0 0,0 0,0 0,-1-1,0 1,0-2,0 1,-1-1,1 1,-1-2,0 1,0-1,0 0,-1-1,1 1,-1-2,-5 2,-87-13,81 3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57,'34'-5,"20"-6,1-2</inkml:trace>
  <inkml:trace contextRef="#ctx0" brushRef="#br0" timeOffset="1353.723">311 0,'5'5,"-3"1,-7 0,-8-1,-5-2,-6 0,-2-2,-3-1,4 5,2 1,0 0,-2-1,9-2,7-1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72,'-6'-71,"5"71,0 1,0-1,-1 1,1-1,0 1,0 0,0-1,0 1,0 0,0 0,0 0,0 0,0 0,0 0,0 0,1 0,-1 0,0 0,1 1,-1-1,1 0,-1 0,1 1,0-1,0 0,-1 1,1-1,0 0,0 1,0-1,0 0,1 1,-1-1,0 0,1 1,-32 257,1 55,31-187,5-142,1 0,0 1,1-1,1 1,0 1,1 0,7-7,-11 12,6-6,1 1,0 0,1 1,0 1,1 0,0 1,0 0,1 2,1 0,-1 0,17-4,-29 11,0 0,0 0,0 1,0-1,0 1,1 0,-1 0,0 0,0 0,0 1,0 0,0 0,0 0,0 0,0 1,0-1,0 1,-1 0,1 0,-1 0,1 1,-1-1,0 1,0 0,0 0,0 0,0 0,-1 0,0 1,1-1,-1 1,0 0,-1-1,1 1,-1 0,0 0,0 0,0 0,0 0,-1 1,1-1,-1 0,0 3,2 4,-1-1,0 1,0-1,-1 1,0-1,-1 1,0 0,-1-1,0 0,-1 1,0-1,0 0,-1 0,0-1,-1 1,0-1,-1 0,0 0,0-1,-1 1,0-1,0-1,-1 1,-2 0,-3 0,0-2,-1 1,1-2,-1 0,-1-1,1 0,0-1,-1 0,0-2,1 1,-1-2,0 0,0-1,0 0,1-1,-1-1,1 0,-1-1,-6-3,19 6,0 0,0 0,0 1,0-1,0 0,0-1,0 1,1 0,-1 0,0-1,1 1,-1-1,1 0,-1 1,1-1,0 0,0 0,-1 0,1 0,1 0,-1 0,0 0,0 0,1 0,-1 0,1 0,0-1,0 1,0 0,0 0,0 0,0-1,0 1,1 0,-1 0,1 0,-1 0,1 0,0 0,0 0,0 0,0 0,0 0,1 0,-1 0,1 1,-1-1,1 1,1-2,14-15</inkml:trace>
  <inkml:trace contextRef="#ctx0" brushRef="#br0" timeOffset="323.489">838 523,'-16'19,"1"1,0 1,2 0,0 1,1 0,1 1,2 0,0 0,1 1,2 1,-3 13,9-34,0 0,0 0,0 0,1 0,-1 0,1 0,0 0,0-1,0 1,0 0,1 0,0-1,0 1,0-1,0 0,0 1,1-1,-1 0,1 0,0-1,0 1,0 0,0-1,0 0,0 0,1 0,-1 0,1 0,0-1,-1 1,1-1,0 0,0 0,0-1,0 1,0-1,0 0,0 0,0 0,0 0,0-1,-1 0,1 0,0 0,0 0,0 0,1-1,10-5,0-1,-1 0,0 0,0-1,-1-1,0-1,0 0,-1 0,-1-1,0-1,-1 0,7-10,-14 20,-1 0,1-1,0 0,-1 1,0-1,0 0,0 0,0 0,0 0,-1-1,0 1,0 0,0-1,-1 1,1 0,-1-1,0 1,0-1,-1 1,1-1,-1 1,0 0,0-1,0 1,-1 0,0 0,1 0,-1 0,-1 0,1 0,-1 1,1-1,-1 1,0-1,0 1,-1 0,1 0,-1 1,1-1,-1 1,0-1,0 1,0 1,0-1,0 0,-1 1,-83-4,62 12</inkml:trace>
  <inkml:trace contextRef="#ctx0" brushRef="#br0" timeOffset="573.348">1600 552,'-24'38,"-17"23,-3 5,8-3,4-13,7-10,9-7,2-9,3-9</inkml:trace>
  <inkml:trace contextRef="#ctx0" brushRef="#br0" timeOffset="819.538">1290 496,'19'33,"21"26,8 3,1-5,-3-7,-5-7,-4-11,-4-6,-3-3,-1 0,-1-4,-6-6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25,'11'56,"-3"1,-2-1,-3 1,-2 32,-1-71,1 1,1-1,0 0,2 1,0-1,1-1,7 17,-12-34,0 1,0 0,1-1,-1 1,0 0,1-1,-1 1,1-1,-1 1,1-1,-1 1,1-1,-1 1,1-1,0 1,-1-1,1 0,-1 1,1-1,0 0,-1 0,1 1,0-1,0 0,-1 0,1 0,0 0,-1 0,1 0,0 0,0 0,-1 0,1 0,0-1,-1 1,1 0,0 0,-1-1,1 1,0 0,-1-1,1 1,0 0,-1-1,1 1,-1-1,1 1,-1-1,1 0,-1 1,0-1,1 1,-1-1,0 0,1 1,-1-1,0 0,27-43,-24 39,109-253,-38 89,-69 145</inkml:trace>
  <inkml:trace contextRef="#ctx0" brushRef="#br0" timeOffset="316.327">424 392,'0'29,"0"14,0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2.2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0 212,'2'-4,"0"0,0 0,0 1,0-1,0 1,1-1,-1 1,1 0,0 0,0 0,0 1,0-1,1 1,-1-1,1 1,-1 0,1 1,0-1,0 0,0 1,0 0,0 0,0 0,0 1,0-1,0 1,0 0,0 0,0 0,0 1,2 0,24-5,200-36,-99 22,0 5,55 6,185 8,-145 27,395-28,-395-29,509 30,-399-31,60 31,-226-28,168 25,-311-3,-25 4,1 0,-1 0,0 0,1 0,-1 0,0 1,1-1,-1 1,1 0,-1-1,1 1,-1 0,1 1,-1-1,1 0,-1 1,1-1,-1 1,1 0,-1 0,0 0,0 0,1 0,-1 0,0 1,0-1,0 1,0-1,0 1,-1 0,1 0,0 0,-1 0,10 40,-10-19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5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23,'-5'-5,"-6"-1,3 0,-2 1,-3 6,-5 3,1 6,7 0,7 5,3-2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0,'-4'0,"-3"5,-3 1,-6 0,4-1,10-2,5 4,-3 1,4-1,5-2,2-2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0 470,'52'-2,"0"-1,-1-3,0-2,0-3,-1-1,5-5,-27 8,24-5,-1-3,-1-3,-1-1,33-21,-51 25,-2-1,0-1,-1-1,0-2,-2 0,-1-2,-1-1,17-24,-39 48,-1 0,1-1,-1 1,0-1,1 0,-1 1,0-1,0 0,0 0,0 0,-1 0,1 0,0 0,-1 0,1 0,-1 0,0 0,0 0,0 0,0 0,0 0,0 0,0 0,-1 0,1 0,-1 0,1 0,-1 0,0 0,0 0,0 1,0-1,0 0,0 0,0 1,-1-1,1 1,-2-2,-1 4,0 1,0-1,0 1,0 0,1 0,-1 0,0 0,1 1,0-1,-1 1,1 0,0 0,1 0,-1 0,0 1,1-1,-1 2,2-4,-21 34,2 2,1 0,2 2,2 0,1 0,2 1,2 1,1 0,3 0,-1 19,-52 668,42-571,2-33,6 1,5 36,-29-230,26 52,0 1,-1 0,-1 0,0 1,-1 0,-1 0,0 1,-1 1,-1 0,0 0,0 1,-5-2,-106-19,-18 17,141 6,11 4</inkml:trace>
  <inkml:trace contextRef="#ctx0" brushRef="#br0" timeOffset="486.244">28 1006,'72'0,"0"-4,0-2,0-4,-1-3,0-3,-2-3,0-3,44-22,-90 33,91-28,-111 39,1 0,-1 1,0-1,0 1,0 0,0 0,0 0,-1 0,1 1,0-1,0 1,-1-1,1 1,-1 0,1 0,-1 0,0 0,0 1,0-1,0 0,0 1,-1 0,1-1,-1 1,1 0,-1 0,0 0,0 0,0 1,17 93,-50 46,29-128</inkml:trace>
  <inkml:trace contextRef="#ctx0" brushRef="#br0" timeOffset="741.148">1213 1260,'-9'38,"-9"23,0 5,2-3,4-8,9-13,5-19,2-13</inkml:trace>
  <inkml:trace contextRef="#ctx0" brushRef="#br0" timeOffset="988.645">1158 526,'0'0</inkml:trace>
  <inkml:trace contextRef="#ctx0" brushRef="#br0" timeOffset="1221.492">1411 1627,'22'-74,"2"1,4 0,3 3,36-62,-16 59,-50 72,0 1,0-1,-1 1,1-1,0 1,0 0,0 0,0-1,0 1,0 0,0 0,0 0,0 0,0 0,0 0,0 0,0 0,0 1,0-1,0 0,0 0,0 1,0-1,0 1,-1-1,1 1,0-1,0 1,0-1,-1 1,1 0,0 0,-1-1,1 1,-1 0,1 0,0 0,-1-1,0 1,1 0,-1 0,0 0,1 0,-1 0,0 1,16 45,-4 21,-10-49,2 0,-1 1,2-1,1-1,0 1,1-1,1 0,1-1,1 1,-6-14,0 0,1 0,-1-1,1 1,0-1,0 0,0-1,1 1,-1-1,0 0,1 0,0-1,-1 1,1-1,0 0,0-1,0 0,0 0,-1 0,1 0,0-1,0 0,0 0,-1-1,1 0,-1 0,1 0,-1 0,0-1,0 0,0 0,0-1,0 1,-1-1,1 0,-1 0,0 0,0-1,-1 1,2-4,12-16,-1-2,-2 0,0 0,-2-2,-1 1,-1-1,-1-1,-2 0,1-10,-3-16,-4 31</inkml:trace>
  <inkml:trace contextRef="#ctx0" brushRef="#br0" timeOffset="2286.565">2653 1119,'-18'-3,"0"1,0 0,0 1,0 1,0 1,-1 1,1 0,0 1,1 1,-1 1,1 0,0 1,0 1,-14 9,27-13,0 0,1 1,-1 0,1 0,0 0,0 0,0 0,0 1,1-1,-1 1,1-1,1 1,-1 0,1 0,-1 0,2 0,-1 0,0 0,1 0,0 1,0-1,1 0,-1 0,1 0,0 0,0 0,1 0,0 0,0 4,1-1,0 0,0 0,1-1,0 1,1-1,-1 0,1 0,1 0,-1-1,1 1,0-1,1-1,-1 1,1-1,4 2,-4-4,0 0,0 0,0-1,0 0,1 0,-1 0,0-1,1-1,-1 1,1-1,-1 0,1-1,-1 0,0 0,1 0,-1-1,0 0,0-1,0 1,0-2,0 1,-1-1,1 1,-1-2,0 1,0-1,-1 0,1 0,3-6,14-14,-1-1,-2-1,-1-1,-1 0,-1-2,-1 0,3-8,-2-1,-1-1,-2 0,-2-1,-1 0,-3-1,-1 0,-2 0,-1-19,0 34,-2 0,-1 0,0-1,-2 1,-2 0,0 0,-2 1,0-1,-2 1,-1 0,-1 0,-2 1,0 1,-1-1,-7-7,15 27,0 1,-1-1,1 1,-1 0,0 0,-1 0,1 1,0 0,-1 0,0 0,0 1,0 0,0 0,0 0,0 1,0 0,0 0,-1 0,1 1,0 0,-1 0,1 1,0 0,-1 0,1 0,0 1,0 0,0 0,0 0,0 1,1 0,-1 0,1 0,0 1,0 0,0 0,0 0,1 1,-1-1,0 2,-5 7,1-1,0 1,0 1,1-1,1 2,1-1,0 1,0 0,2 0,0 0,0 0,2 1,0 0,0 0,2-1,0 3,1 10,1-1,1 1,1-1,2 0,0 0,2-1,1 0,11 21,0-11,2-1,2-1,1 0,2-3,0 0,3-1,0-2,2-1,0-2,2-1,18 8,215 111,-234-126,-27-11</inkml:trace>
  <inkml:trace contextRef="#ctx0" brushRef="#br0" timeOffset="6408.622">4995 668,'-12'10,"1"1,0 0,0 1,1 0,1 1,0 0,0 0,2 1,0 0,0 0,1 1,1 0,0 0,1 0,1 3,-1-9,2 1,-1 0,2 0,-1 0,1 0,1 0,0 0,0 0,1 0,0 0,1 0,0 0,0 0,1-1,0 1,1-1,0 0,1 0,0 0,0-1,1 1,0-1,0 0,1-1,5 5,-9-10,0 0,0 1,0-1,0-1,0 1,1 0,-1-1,1 1,-1-1,1 0,-1 0,1-1,0 1,0-1,-1 0,1 0,0 0,-1 0,1-1,0 1,0-1,-1 0,1 0,-1 0,1-1,-1 1,0-1,1 0,-1 0,0 0,0 0,0-1,0 1,-1-1,1 1,1-3,70-119,36-175,-97 223,-3 110,37 414,-34-343,-4 0,-5 1,-4-1,-5 1,-5-1,-14 54,13-109,-3-1,-2 0,-2 0,-2-2,-21 34,37-73,0 0,-1 1,0-2,0 1,-1-1,0 1,0-1,-1-1,1 0,-2 0,1 0,-1-1,0 0,0 0,0-1,0 0,-1 0,-3 0,8-5,-1-1,1 1,0-1,-1-1,1 1,0 0,0-1,1 0,-1 0,1 0,-1 0,1-1,0 1,0-1,1 0,-1 0,1 0,-1 0,1 0,1 0,-1-1,1 1,-1-1,1 1,0-1,1 1,-1-1,1 0,0 1,0-1,1 0,-6-45,3-1,2 0,2 1,2-1,3 1,2 0,2 1,2 0,2 0,2 2,2 0,7-7,-10 27,-1 7</inkml:trace>
  <inkml:trace contextRef="#ctx0" brushRef="#br0" timeOffset="7177.684">5532 1599,'69'-162,"-47"106,2 1,2 1,32-48,-57 100,-1 0,0 0,1 0,0 1,-1-1,1 0,0 0,0 1,0-1,0 1,0-1,1 1,-1-1,0 1,1 0,-1-1,1 1,-1 0,1 0,-1 0,1 0,0 0,0 1,-1-1,1 0,0 1,0-1,0 1,0 0,0 0,-1 0,1 0,0 0,0 0,0 0,0 0,0 1,0-1,0 1,-1-1,1 1,0 0,0 0,-1 0,1 0,-1 0,1 0,-1 0,1 1,-1-1,1 1,7 109,-10-56,1-53,0-1,0 1,0-1,0 1,0-1,0 0,0 1,0-1,1 1,-1-1,1 0,-1 1,1-1,-1 0,1 1,0-1,-1 0,1 0,0 0,0 1,0-1,0 0,0 0,0-1,0 1,1 0,-1 0,0 0,0-1,1 1,-1-1,0 1,1-1,-1 1,0-1,1 0,-1 0,1 1,-1-1,1 0,-1 0,0-1,1 1,-1 0,1 0,-1-1,0 1,1-1,-1 1,0-1,1 0,-1 1,0-1,1 0,9-6,0 0,-1 0,0-1,0 0,0-1,-1 0,-1-1,0 1,4-7,57-55,-68 70,0 0,0 0,0 0,-1 1,1-1,0 0,0 0,0 1,0-1,0 0,0 1,1-1,-1 1,0 0,0-1,0 1,0 0,1 0,-1-1,0 1,0 0,0 0,1 0,-1 1,0-1,0 0,0 0,1 1,-1-1,0 1,0-1,0 1,0-1,0 1,0-1,0 1,0 0,0 0,0 0,0-1,0 1,-1 0,1 0,0 0,-1 0,1 0,-1 1,1-1,-1 0,1 0,-1 0,0 0,1 0,-1 1,0-1,0 0,0 1,-2 30,-2 0,0 0,-3 0,0-1,-4 4,2-2,-29 66,42-95,3-8</inkml:trace>
  <inkml:trace contextRef="#ctx0" brushRef="#br0" timeOffset="7657.755">6491 1063,'-237'390,"210"-326,27-63,1 0,-1-1,1 1,-1-1,0 1,1-1,-1 0,1 1,-1-1,1 1,-1-1,1 0,0 1,-1-1,1 0,-1 0,1 0,0 1,-1-1,1 0,-1 0,1 0,0 0,-1 0,1 0,0 0,-1 0,1 0,-1 0,1-1,0 1,-1 0,1 0,-1-1,1 1,0 0,-1-1,1 1,-1 0,1-1,-1 1,1-1,-1 1,0-1,1 1,-1-1,0 1,1-1,-1 1,0-1,1 1,-1-1,0 0,0 1,0-1,0 1,0-1,1 0,-1 1,0-1,0 0,-1 1,1-1,71-119,106-179,-177 298,0 0,0 0,1 0,-1 0,0 0,0 0,1 0,-1 0,0 0,1 0,-1 1,1-1,0 0,-1 0,1 0,0 1,-1-1,1 0,0 0,0 1,-1-1,1 1,0-1,0 1,0-1,0 1,0 0,0-1,0 1,0 0,0 0,0-1,0 1,0 0,0 0,0 0,0 0,0 1,0-1,0 0,0 0,0 1,0-1,0 0,0 1,-1-1,1 1,0-1,0 1,0-1,0 1,-1 0,1-1,0 1,-1 0,1 0,0 0,-1-1,1 1,-1 0,0 0,1 0,-1 0,1 0,-1 0,0 0,0 1,11 200,24-31,-34-167,1-1,-1 1,0-1,0 0,0 1,0-1,0 0,-1 1,1-1,-1 1,0-1,0 1,0-1,-1 1,1-1,-1 1,0-1,0 0,0 1,0-1,0 0,-1 0,0 0,1 0,-1 0,0 0,-1 0,1-1,0 1,-2 0,-7-2</inkml:trace>
  <inkml:trace contextRef="#ctx0" brushRef="#br0" timeOffset="7906.531">6321 1345,'29'0,"24"0,8 0,-3 0,-5 0,-7 0,-7 0,-5 0,-3 0,-3 0,-6 0</inkml:trace>
  <inkml:trace contextRef="#ctx0" brushRef="#br0" timeOffset="8154.591">7168 1232,'-19'34,"-7"15,2 0</inkml:trace>
  <inkml:trace contextRef="#ctx0" brushRef="#br0" timeOffset="8304.554">6914 1119,'29'39,"24"21,7 2,-1-6,-6-7,-7-13,-7-6,-5-10,-8-7</inkml:trace>
  <inkml:trace contextRef="#ctx0" brushRef="#br0" timeOffset="9542.749">7254 1176,'-35'13,"-123"130,40-16,113-110,11-17</inkml:trace>
  <inkml:trace contextRef="#ctx0" brushRef="#br0" timeOffset="17829.743">28 2079,'233'-33,"-111"19,1 6,97 7,15 0,200-27,206-1,1014 30,-1092-30,-47 1,389 29,-577 26,112-26,-185 21,-9-45,37-6,-116 31,-144 2,-5 3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86,'307'-17,"-76"-24,-102 17,-123 22,-6 1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31,'38'0,"18"0,9 0,-2-5,-7-1,-8-1,-8 2,-5 2,-4 1,-3 0,-1 2,0 0,-5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4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231 110,'-37'63,"3"2,3 1,3 2,2 0,-4 29,18-52,2 1,2 0,2 1,2-1,2 1,3 11,-1-33,-1-20,0 0,0 1,1-1,0 1,0-1,0 0,0 1,1-1,0 0,0 0,0 1,1-1,0 0,0 0,0 0,1-1,-1 1,1-1,0 1,1-1,-1 0,1 0,-1 0,1 0,0-1,1 0,-1 0,3 2,1-3,0 0,-1 0,1-1,0 0,0 0,0 0,0-1,0-1,0 1,0-1,0-1,0 0,0 0,0 0,-1-1,1 0,-1 0,0-1,0 0,0 0,-1-1,1 0,131-124,-93 71,-3-1,-2-2,-3-2,-2-2,19-54,-31 66,-2-1,-2-2,-2 0,-3 0,2-33,-19 29,3 59,0 0,0-1,0 1,-1 0,1 0,-1 0,1 0,-1 0,1 0,-1 0,1 0,-1 0,0 0,0 1,1-1,-1 0,0 0,0 1,0-1,0 0,0 1,0-1,0 1,0-1,0 1,0 0,0-1,0 1,-1 0,1 0,0 0,0 0,0 0,0 0,0 0,-1 0,1 0,0 0,0 1,0-1,0 0,0 1,0-1,0 1,0-1,0 1,0 0,0-1,0 1,0 0,-10 8,1 1,0-1,0 2,1-1,0 1,1 1,1 0,0 0,-4 9,-13 24,3 0,2 2,1 0,3 1,2 0,2 1,2 1,2-1,3 1,1 1,4 22,0-46,1 0,2 0,1 0,1-1,1 0,1 0,1-1,2 0,0-1,4 4,3-5,-1-6</inkml:trace>
  <inkml:trace contextRef="#ctx0" brushRef="#br0" timeOffset="365.816">852 788,'222'5,"-219"-5,0 1,0-1,-1 1,1 0,0-1,0 1,0 0,-1 1,1-1,0 0,-1 1,1-1,-1 1,0 0,0 0,1 0,-1 0,0 0,-1 1,1-1,0 0,-1 1,1 0,-1-1,0 1,0 0,0-1,0 1,0 0,-1 0,1 0,-1 0,0 0,0 0,0 0,0 0,0 0,-1-1,1 1,-1 0,0 0,0 0,0 0,0-1,0 1,-2 2,-97 113,2-2,97-115,-1 1,1-1,0 1,0 0,0 0,0 0,0 0,0-1,0 1,1 0,-1 1,1-1,-1 0,1 0,0 0,0 0,0 0,0 0,0 0,0 0,1 0,-1 0,1 1,-1-1,1 0,0-1,0 1,0 0,0 0,0 0,0 0,0-1,1 1,-1-1,1 1,-1-1,1 1,0-1,-1 0,1 0,0 0,0 0,0 0,0 0,0 0,0-1,0 1,0-1,0 1,1-1,16 1,0-1,0-1,0-1,-1 0,1-1,-1-1,1-1,-2-1,1 0,0-2,-1 0,7-4,-9 5,10-4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3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1 282,'43'-5,"38"-6,11-1,-1 1,-7 2,-12-1,-14 0,-12 3,-9 1,-6 3,-4 2,-5 0</inkml:trace>
  <inkml:trace contextRef="#ctx0" brushRef="#br0" timeOffset="237.661">397 1,'-15'38,"-9"37,-1 10,5 1,4-5,1-7,3-11,3-7,4-7,2-8,2-6,6-5,6-6,2-8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1,'-31'429,"23"-356,-38 306,18-125,28-253,0 1,0-1,-1 1,2-1,-1 1,0-1,0 0,0 1,1-1,-1 1,1-1,-1 0,1 1,-1-1,1 0,0 1,0-1,0 0,-1 0,1 0,0 0,1 0,-1 0,0 0,0 0,0 0,0-1,1 1,-1 0,1 0,10-1</inkml:trace>
  <inkml:trace contextRef="#ctx0" brushRef="#br0" timeOffset="466.194">594 199,'-367'276,"362"-273,-1 0,1 0,0 0,1 0,-1 1,1 0,-1 0,1 1,0-1,1 1,-1-1,1 1,0 0,0 1,0-1,1 0,0 1,0 0,0-1,1 1,0 0,0 0,0 0,1-1,0 1,0 0,1 6,9 4,1 0,1-1,0 0,1 0,0-2,1 0,1 0,11 7,15 14,92 62,-127-91,0 1,0 0,-1 0,0 0,0 1,-1 0,0 0,0 0,0 0,-1 1,1 3,1 10</inkml:trace>
  <inkml:trace contextRef="#ctx0" brushRef="#br0" timeOffset="885.092">792 791,'21'0,"-6"-1,0 0,0 1,1 0,-1 1,0 1,0 1,0 0,0 1,-1 0,0 1,1 1,-2 0,2 2,-12-6,-1 1,1 0,0 0,-1 0,1 0,-1 1,0-1,0 0,-1 1,1 0,-1-1,1 1,-1 0,0 0,-1 0,1 0,-1 0,0 0,0 0,0 0,0 0,0 0,-1 0,0-1,0 1,0 0,0 0,-1 0,1-1,-1 1,-1 1,-72 104,-1-22,76-86,-1 0,1 0,0 1,-1-1,1 0,0 0,0 0,0 1,0-1,0 0,0 0,0 1,0-1,0 0,0 0,1 0,-1 1,1-1,-1 0,1 0,-1 0,1 0,0 0,-1 0,1 0,0 0,0 0,0 0,-1 0,1-1,0 1,0 0,0-1,1 1,-1 0,0-1,0 1,0-1,0 0,0 1,1-1,-1 0,0 0,0 0,1 0,-1 0,0 0,0 0,1 0,63-5,12-22,-57 18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5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55,'0'-3,"-1"1,1-1,-1 1,0-1,1 1,-1 0,0-1,0 1,-1 0,1 0,0 0,-1 0,0 0,1 0,-1 0,0 1,0-1,0 0,0 1,0 0,0-1,0 1,0 0,-1 0,1 0,0 0,-1 1,1-1,-1 1,-1-1,-77-1,52 7,0 2,1 1,0 1,0 2,-24 13,49-22,0 0,1 0,-1 0,1 0,-1 1,1-1,0 1,0 0,0-1,1 1,-1 0,1 0,-1 0,1 1,0-1,0 0,0 0,1 1,-1-1,1 0,0 1,0-1,0 0,0 1,0-1,1 0,-1 1,1-1,0 0,0 0,1 0,-1 0,0 0,1 0,0 0,0 0,0 0,0-1,0 1,0-1,1 0,-1 1,1-1,0 0,0 0,-1-1,1 1,0-1,1 1,0-1,211 88,-213-88,0 0,1 0,-1 0,0 1,0-1,0 0,0 1,-1 0,1-1,0 1,-1 0,1 0,-1 0,1 0,-1 0,0 0,0 0,0 0,0 1,0-1,-1 0,1 1,-1-1,1 0,-1 1,0-1,0 1,0-1,0 0,-1 1,1-1,0 0,-1 1,0-1,1 0,-1 1,0-1,-1 2,-67 64,51-57,-1-2,0 0,0-1,0-1,-1 0,0-2,-1 0,1-2,-1 0,0-1,0-1,0-1,-9-2,28 2,1 1,0-1,0 0,0 0,0 1,-1-1,1 0,0 0,0-1,0 1,0 0,-1 0,1 0,0-1,0 1,0-1,0 1,0-1,0 1,0-1,0 0,0 1,0-1,0 0,0 0,0 0,1 1,-1-1,0 0,1 0,-1 0,0 0,1 0,-1-1,1 1,0 0,-1 0,1 0,0 0,0 0,0-1,-1 1,1 0,1 0,-1 0,0-1,0 1,0 0,0 0,1-1,12-12,2 1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181 181,'-36'71,"3"2,3 1,3 1,-5 33,27-90,0 0,1 1,0 0,2 0,0 0,1 0,1 0,1 0,1 0,0 0,2 0,0 0,1-1,1 1,0-1,2-1,0 1,1-1,0-1,2 1,-8-14,0 0,1 0,-1-1,0 0,1 1,-1-1,1-1,0 1,-1 0,1-1,0 0,0 0,0 0,0 0,0-1,1 1,-1-1,0 0,0 0,0-1,0 1,0-1,0 0,0 0,0 0,0-1,0 1,3-3,99-67,-72 37,-1-1,-2-2,-1-1,13-24,-9 3,-2-1,-2-2,-4-1,-2-1,-3-1,-1-4,29-120,-48 181,1 5,-1 0,0 0,0 0,0 0,0 0,-1 0,1 0,-1-1,0 1,0 0,0 0,0 0,-1-1,1 1,-1 0,0 0,0 0,0 0,0 0,-1 0,1 0,-1 3,1 0,-1 1,1-1,-1 1,0-1,1 1,-1-1,1 1,0 0,-1 0,1-1,0 1,-1 0,1 0,0 1,0-1,0 0,0 0,0 0,0 1,0-1,0 1,0-1,1 0,-1 1,1-1,-1 1,1 0,-2 0,-13 31,1 0,1 0,2 1,1 1,2 0,2 0,1 0,1 7,-2 54,3 0,9 57,19 16,5-56,-20-89</inkml:trace>
  <inkml:trace contextRef="#ctx0" brushRef="#br0" timeOffset="290.19">1028 801,'-14'48,"-5"21,0 3,4-6,5-14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48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0 311,'284'0,"-115"-28,-143 27,-2 0</inkml:trace>
  <inkml:trace contextRef="#ctx0" brushRef="#br0" timeOffset="280.11">338 1,'-9'43,"-4"33,1 9,2-5,3-12,2-12,3-11,1-9,1-5,-4-3,-2-2,1 0,0 0,2 0,1-4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4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1,'-30'219,"7"-96,-7 120,20-125,-5 0,-22 81,-39 6,60-169,-6 28,13-49</inkml:trace>
  <inkml:trace contextRef="#ctx0" brushRef="#br0" timeOffset="1716.853">634 227,'-29'29,"-21"35,-3-2,-3-3,-32 25,-27 19,49-46,67-55,-1-1,1 1,0-1,0 1,0-1,0 0,0 1,0-1,0 0,0 0,1 0,-1 0,0 0,1 0,-1 0,1 0,-1-1,1 1,-1 0,1-1,-1 0,1 1,0-1,-1 0,1 1,-1-1,1 0,0 0,-1-1,1 1,0 0,-1 0,1-1,6 2,2 1,-1 0,0 1,0 0,0 1,-1-1,1 2,-1-1,0 1,0 1,0 0,-1 0,0 0,0 1,-1 0,1 0,-1 0,-1 1,0 0,0 0,0 1,-1-1,-1 1,1 0,-1 0,-1 0,0 0,0 1,0-1,-1 1,-1-1,0 6,28 157,-27-149</inkml:trace>
  <inkml:trace contextRef="#ctx0" brushRef="#br0" timeOffset="2067.725">804 960,'-10'14,"-2"15,0 7,2 2,3 0,-3-7,2-4,1-2,-3 0,0-5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0,'-2'2,"0"-1,0 1,1-1,-1 1,0 0,0-1,1 1,-1 0,1 0,0 0,0 0,-1 1,1-1,1 0,-1 0,0 1,0-1,1 0,0 1,-1-1,1 1,0-1,0 0,0 1,1 0,-2-1,-13 234,-8-78,-39 145,20-99,37-196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1 196,'191'-26,"143"-41,-6-28,-269 88,-58 7,0 0,0 0,0 0,0 1,0-1,0 0,0 1,0-1,0 0,0 1,0-1,0 1,0-1,0 1,-1 0,1-1,0 1,0 0,-1 0,1 0,0-1,-1 1,1 0,-1 0,1 0,-1 0,0 0,1 0,-1 0,0 0,0 0,1 0,-1 0,0 0,0 0,0 0,0 0,0 0,-1 1,1-1,0 0,0 0,-1 0,1 0,-1-1,1 1,-1 0,1 0,-1 0,1 0,-2 0,-5 15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1 169,'38'-10,"33"-7,13-2,-3-2,-10 3,-8-1,-9 3,-10 4,-7 5,-5 3,-4 2,-6-3,-2-1,1 1,0 0,-2 3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2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0,'-14'24,"-10"18,-1 6,4 0,1-9,4-5,4-9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0 849,'6'-2,"-1"1,1-2,-1 1,0-1,0 1,0-2,0 1,-1 0,1-1,-1 0,0 0,0 0,0 0,1-4,7-5,103-107,-6-6,35-58,-121 153,-8 13,0-1,-1-1,-1-1,-1 1,-1-2,0 0,-2 0,-1-1,1-3,-11-25,1 50,1 0,0 0,0 0,-1 0,1 0,-1 0,1 0,-1 0,1 0,-1 0,1 1,-1-1,0 0,1 0,-1 1,0-1,0 0,1 1,-1-1,0 1,0-1,0 1,0-1,0 1,0 0,0-1,0 1,0 0,0 0,0 0,0 0,0 0,0 0,0 0,0 0,0 0,0 0,0 0,0 1,0-1,0 0,0 1,0-1,0 1,0-1,1 1,-1 0,0-1,-9 8,0 1,1-1,0 1,1 1,0 0,0 0,1 0,0 1,1 0,-3 8,-4 4,-14 21,3 1,1 2,2 0,3 1,1 1,3 1,-5 31,18-75,1 0,-1 0,1 0,0 0,0 0,1 0,0 0,0 0,0-1,1 1,0 0,0 0,0-1,1 1,0-1,0 0,0 0,1 0,-1 0,1-1,0 1,1-1,-1 0,1 0,0-1,0 1,0-1,0 0,1 0,-1-1,1 0,-1 0,1 0,0 0,0-1,1 0,12-1,1 0,-1-2,0 0,1-1,-1-1,0-1,-1-1,1 0,-1-1,-1-1,1-1,-1-1,-1 0,12-10,-13 12,19-11,0-2,-1-1,-1-1,-1-2,-1-1,-1-2,-2 0,0-2,-2-1,-2-1,-1-1,-1-1,-2-1,-2 0,0-2,2-14,-17 47,-1-1,1 1,-1 0,0-1,-1 1,1-1,-1 1,0-1,0 0,0 1,0-1,-1 1,0-1,0 1,0 0,0-1,-1 1,0 0,0 0,0 0,0 0,-1 0,1 0,-1 1,0-1,0 1,-1 0,1 0,0 0,-1 0,0 0,0 1,0 0,0 0,0 0,0 0,0 0,-1 1,1 0,-1 0,1 0,-1 1,-2-1,1 1,1 1,-1 0,1 0,-1 0,1 0,-1 1,1 0,0 0,0 0,0 1,0-1,0 1,1 0,-1 1,1-1,0 1,0 0,0 0,0 0,1 1,0-1,-3 5,-54 114,54-108,0 0,1 1,1 0,1 0,0 0,1 0,1 0,0 1,1-1,1 0,1 1,0-1,1 0,1 0,0-1,1 1,1-1,0 0,1 0,1 0,7 9,135 152,-137-158,-2-3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4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0,'-15'1,"0"1,0 0,0 0,1 1,-1 1,1 1,0 0,0 1,1 0,0 1,0 1,-1 1,12-8,-1 0,1 0,0 1,0-1,0 1,0-1,0 1,0 0,1 0,-1 0,0 0,1 0,-1 0,1 0,0 0,0 1,0-1,0 1,0-1,1 1,-1-1,1 1,-1-1,1 1,0-1,0 1,0-1,0 1,1-1,-1 1,1 0,-1-1,1 0,0 1,0-1,0 1,0-1,1 0,-1 0,0 0,1 0,0 0,-1 0,1 0,0 0,0-1,0 1,1 0,31 22,49 43,-82-65,1 0,0 1,0-1,-1 1,1-1,-1 1,0 0,0-1,0 1,0 0,-1 0,1 0,-1 0,1-1,-1 1,0 0,0 0,0 0,-1 0,1 0,-1 0,1 0,-1-1,0 1,0 0,0 0,-1-1,1 1,-1-1,1 1,-1-1,-1 2,-13 13,-1 0,0-2,-1 0,-1-1,0 0,-1-2,0 0,-1-2,-19 8,2-7,38-12,1 1,-1 0,1 0,-1-1,0 1,1 0,-1-1,0 1,1 0,-1-1,0 1,1-1,-1 1,0-1,0 1,0 0,1-1,-1 1,0-1,0 1,0-1,0 1,0-1,0 1,0-1,0 1,0-1,0 1,0-1,0 1,0-1,0 1,-1-1,1 1,0 0,0-1,0 1,-1-1,1 1,0-1,-1 1,1 0,0-1,-1 1,1 0,0-1,-1 1,1 0,-1 0,1-1,0 1,-1 0,1 0,-1 0,1 0,-1-1,1 1,-1 0,1 0,-1 0,1 0,-1 0,1 0,-1 0,1 0,-1 0,1 1,-1-1,16-17,3 2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32 813,'1'1,"0"1,0 0,0-1,1 1,-1-1,1 1,-1-1,1 0,-1 0,1 1,0-1,0 0,-1 0,1-1,0 1,0 0,0-1,0 1,0-1,0 0,0 1,0-1,0 0,0 0,0 0,0-1,0 1,0 0,0-1,2 0,13-1,0-2,0 0,-1 0,1-2,-1 0,0-1,-1 0,0-2,0 0,0 0,-1-1,-1-1,0 0,0-1,8-10,-19 19,1 1,0 0,-1-1,0 0,0 1,0-1,0 0,0 0,0 0,-1 0,0-1,1 1,-1 0,0-1,-1 1,1 0,0-1,-1 1,0-1,0 1,0-1,0 1,-1-1,1 1,-1-1,0 1,0 0,0-1,0 1,-1 0,0 0,1 0,-1 0,0 0,0 0,0 0,-1 1,1-1,-1 1,1 0,-1 0,0 0,0 0,0 0,0 0,0 1,-4-2,-3 4,0 1,1-1,-1 2,0-1,1 1,-1 1,1 0,0 0,0 1,0 0,1 0,0 1,0 0,0 1,1-1,0 2,0-1,-6 9,-1-2,0 0,1 2,0 0,1 0,1 1,1 1,0-1,1 2,1-1,1 1,1 1,0-1,1 1,0 10,5-25,0-1,1 1,-1-1,1 1,0 0,0-1,0 1,1-1,0 0,0 0,0 1,0-1,0 0,1-1,0 1,0 0,0-1,0 0,0 1,1-1,0-1,-1 1,1 0,0-1,0 0,1 0,-1 0,0 0,1-1,-1 0,1 0,-1 0,3 0,6 1,1 0,0-1,0-1,0 0,0-1,0 0,0-2,0 1,-1-2,11-3,44-22,-1-4,-2-2,-1-3,-2-3,-2-3,-2-2,34-37,-66 62,-2-2,0 0,-2-2,0-1,-2 0,-1-2,-1 0,-1-1,-2 0,-1-2,-1 0,-2 0,-1-1,-1 0,-2-1,-1 0,1-27,-8 52,1-1,-1 0,0 0,-1 1,0-1,-1 1,1 0,-2 0,1 0,-5-7,7 12,-1 1,1-1,-1 1,0 0,0 0,0 0,0 0,0 0,0 0,0 0,-1 1,1-1,-1 1,1 0,-1 0,1 0,-1 0,0 0,0 0,1 1,-1-1,0 1,0 0,0 0,1 0,-1 0,0 0,0 1,0-1,1 1,-1 0,0 0,1 0,-2 0,-8 8,0 0,1 1,0 0,1 0,0 1,1 1,0 0,1 0,0 0,0 1,2 0,0 1,0 0,1-1,1 2,0-1,0 5,0-6,-9 29,1 1,2 0,3 1,1-1,2 1,1 42,4-66,0-1,1 1,0-1,2 0,0 0,1 0,2 0,-1-1,2 0,1 0,0-1,1 0,0-1,2 0,0 0,12 11,-7-10,-3-2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41,'-1'9,"1"1,0 0,1 0,0 0,1 0,0-1,0 1,1 0,0-1,1 0,0 0,0 0,1 0,0-1,0 0,1 0,0 0,1 0,0-1,0 0,0-1,1 0,0 0,0 0,1-1,0 0,6 2,-5-8,1 0,-1-1,1 0,-1-1,0 0,0 0,0-1,0-1,-1 1,1-2,-1 1,-1-1,1 0,-1-1,0 0,0-1,-1 1,0-1,4-6,-2 5,0 0,0 0,-1-1,0 0,-1 0,0-1,-1 0,0 0,-1-1,0 0,0 0,1-10,-6 3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47,'48'0,"45"0,15-5,0-1,-4 0,-11 1,-11 2,-10-4,-12-1,-17 2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1,'-39'24,"-17"17,1 7,10 1,12-5,12-4,10-4,11-4,11-2,7-6,7-3,3-5,2-4,0-6,-4-2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49,'-15'16,"1"0,1 0,0 1,2 1,0 0,0 1,2 0,0 0,2 1,0 1,-3 13,10-31,0-1,0 0,0 0,0 0,0 1,0-1,0 0,1 0,-1 0,1 1,0-1,0 0,-1 0,1 0,0 0,1 0,-1 0,0-1,1 1,-1 0,1-1,-1 1,1-1,0 1,-1-1,1 0,0 0,0 1,0-1,0-1,0 1,0 0,0 0,1-1,-1 1,0-1,0 0,0 0,1 0,-1 0,1 0,90-20,-83 15,0 0,-1-1,1 0,-1 0,-1-1,1 0,-1-1,-1 0,1 0,-1-1,-1 1,1-2,-2 1,1-1,-1 1,-1-2,1 1,-2 0,0-1,0 1,-1-1,0 0,0 0,-2 0,1 0,-2-5,0 12,0 0,0-1,-1 1,0 0,1 1,-2-1,1 0,0 1,-1-1,1 1,-1-1,0 1,0 0,-1 1,1-1,-1 0,1 1,-1 0,0 0,1 0,-1 0,0 0,-1 1,1 0,0 0,0 0,0 0,-1 1,1-1,0 1,-1 1,1-1,-2 0,-5 2,0-1,0 2,0-1,0 2,0-1,1 1,-1 1,1 0,0 0,1 1,-1 1,-1 1,-11 10,4-3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99,'-15'11,"1"0,1 0,0 2,0-1,1 2,1 0,0 0,1 1,1 0,0 0,1 1,1 0,-3 11,9-25,0 1,1-1,-1 0,1 1,0-1,0 0,0 1,0-1,0 1,1-1,-1 0,0 1,1-1,0 0,0 1,0-1,0 0,0 0,0 0,0 0,1 0,-1 0,1 0,-1 0,1-1,0 1,0 0,0-1,0 0,0 1,0-1,0 0,0 0,0 0,0 0,1-1,-1 1,0-1,2 1,1 0,1-1,-1 0,0 0,0 0,0 0,1-1,-1 0,0 0,0-1,0 1,0-1,-1 0,1 0,0-1,-1 1,1-1,-1 0,1-1,3-6,0-1,0 0,-1-1,0 1,-1-1,0-1,-1 1,0-1,-1 0,-1 0,0 0,-1-1,0 1,-1 0,-1-1,0-11,0 16,0 0,-1 0,1 0,-2 0,1 0,-2 0,1 0,-1 0,0 0,-1 1,0-1,-8-10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1 495,'5'-24,"6"-22,1-8,-1 0,2 4,0 7,1 5,4 4,3 4,3 1,-2 2,-1 5,2 1,1 5,-4 9,-4 11,-6 5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69 653,'-11'21,"0"1,2 0,1 0,1 1,0 1,2-1,-2 24,6-45,0 1,1 0,-1-1,1 1,0 0,0 0,0 0,0-1,0 1,1 0,-1 0,1-1,0 1,0 0,0-1,0 1,0-1,0 1,1-1,-1 0,1 1,0-1,0 0,-1 0,1 0,1 0,-1-1,0 1,0 0,1-1,-1 0,1 1,-1-1,1 0,-1 0,1-1,0 1,0 0,-1-1,1 0,0 0,0 1,-1-2,1 1,0 0,0 0,-1-1,1 0,0 1,-1-1,1 0,22-11,-2-1,0-1,0-1,-1-1,-1-1,-1-1,0-1,-2 0,0-1,-1-1,-1-1,-1-1,-1 0,-1 0,6-16,-5 15,0 4,-2-1,0 0,-1-1,-1 0,-2 0,0-1,-1 0,-1 0,-1-1,-2 0,0 1,-1-2,-2 1,0 0,-2 0,0 0,-2 1,0-1,-2 1,-1-1,-5-10,10 29,-1 0,1 0,-1 0,-1 0,1 1,-1-1,0 1,0 0,0 0,0 0,-1 1,0-1,1 1,-1 0,0 1,-1-1,1 1,0 0,-1 0,1 1,-1-1,1 1,-1 1,0-1,0 1,1 0,-1 0,0 0,1 1,-1 0,0 0,1 1,-1-1,1 1,-1 1,0 0,-9 8,1 0,1 2,0-1,1 2,0-1,1 2,1-1,0 2,1-1,1 1,0 1,1-1,1 1,0 1,1-1,1 1,1 0,1-1,0 1,1 1,2 6,-1-7,1 0,1 1,0-1,2 0,0 0,1-1,1 1,1-1,0 0,1-1,1 0,0 0,1 0,1-2,0 1,1-1,1-1,5 4,111 75,-122-88,0-1,0-1,0 1,0-1,0-1,0 1,0-1,1 0,-1-1,0 0,1 0,-1 0,1-1,-1 0,0-1,0 1,0-2,0 1,0-1,1 0,14-9,-4 2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40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1,'0'4,"0"8,0 5,0 5,-5 4,-1 2,-1 1,2 0,2 1,1-1,1 0,0 0,1-1,-4-4,-2-3,0-3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4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6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356 509,'-19'4,"-8"2,0 1,0 0,1 2,0 2,0 0,2 1,-16 11,37-22,1 1,-1-1,1 1,0-1,0 1,0 0,0 0,0 0,0 0,1 0,-1 0,0 1,1-1,0 1,0-1,0 1,0-1,0 1,0-1,0 1,1 0,0 0,-1-1,1 1,0 0,0 0,0-1,1 1,-1 0,1 0,0-1,-1 1,1-1,0 1,1 0,-1-1,0 0,1 1,-1-1,1 0,0 0,1 2,177 110,-178-113,-1 1,1 0,-1 0,0 0,1 0,-1 0,0 1,0-1,0 0,-1 0,1 1,0-1,-1 0,0 1,1-1,-1 1,0-1,0 1,-1-1,1 0,0 1,-1-1,1 0,-1 1,0-1,0 0,0 0,0 1,0-1,0 0,-1 0,1 0,-1 0,1-1,-1 1,0 0,0 0,-77 60,74-59,-14 10,0-2,-1 0,0-1,-1 0,0-2,-13 3,15-10,5-3</inkml:trace>
  <inkml:trace contextRef="#ctx0" brushRef="#br0" timeOffset="267.857">808 1,'-10'43,"-12"48,-3 18,-2 0,4-9,0-11,6-12,4-9,0-7,3-9,2-3,3-6,2-5,2-4,1-3,0-2,1-2,0-4</inkml:trace>
  <inkml:trace contextRef="#ctx0" brushRef="#br0" timeOffset="685.784">469 651,'487'104,"-473"-100,1-2,0 0,0 0,0-1,0-1,0-1,0 0,0 0,0-2,0 0,0-1,-1 0,0-1,0-1,0 0,-1-1,0 0,0-1,0-1,-1 0,-1 0,7-7,-14 10,0 0,0-1,0 1,-1-1,0 0,0 0,-1 0,0-1,0 1,-1 0,1-1,-2 1,1-1,-1 1,0-1,-1 1,0-1,0 1,0-1,-1 1,0 0,-1 0,1 0,-2 0,1 0,-1 0,1 4,0 1,-1-1,1 1,-1 0,1 0,-1 0,0 0,0 0,0 1,0 0,0 0,0 0,0 0,0 1,0 0,0-1,-1 2,1-1,0 0,0 1,0 0,0 0,0 0,0 0,0 0,-1 2,-94 58,87-51,0 0,1 0,1 1,0 1,0-1,1 2,1-1,0 1,0 1,2-1,-1 1,2 0,0 1,1-1,0 1,1 0,1 0,0 0,1 0,1 1,0-1,1 0,2 8,-1-16,1-1,0 0,0 0,0 0,1 0,0-1,1 1,-1-1,1 0,0 0,0-1,0 1,1-1,-1 0,1-1,0 1,0-1,1 0,-1-1,0 0,1 0,2 1,151 9,-136-13</inkml:trace>
  <inkml:trace contextRef="#ctx0" brushRef="#br0" timeOffset="1133.952">1400 904,'157'-104,"113"-64,-204 139,-65 30,0 0,-1 1,1-1,-1 1,1-1,-1 0,0 1,0-1,1 1,-1-1,0 1,0-1,0 1,0-1,-1 1,1-1,0 1,-1-1,1 0,-1 1,1-1,-1 0,0 1,1-1,-1 0,0 0,0 1,0-1,0 0,0 0,-23 39,15-28,1 1,0 0,1 0,0 1,2-1,-1 1,2 1,0-1,0 1,0 11,3-24,1-1,0 0,0 1,0-1,0 1,0-1,0 0,0 1,0-1,0 1,1-1,-1 0,1 1,-1-1,1 0,-1 0,1 1,0-1,0 0,-1 0,1 0,0 0,0 0,0 0,0 0,0 0,0 0,1 0,-1-1,0 1,0 0,1-1,-1 1,0-1,1 1,-1-1,0 0,1 0,-1 0,1 1,-1-1,0 0,1-1,-1 1,1 0,-1 0,0-1,67-24,193-136,-258 159,-1 0,1 1,-1-1,1 0,0 1,0-1,0 1,0 0,0 0,0 0,0 0,0 0,0 1,0-1,0 1,0 0,0 0,1 0,-1 1,0-1,0 1,0-1,0 1,0 0,0 0,0 1,0-1,0 1,-1-1,1 1,0 0,-1 0,0 0,1 0,-1 0,2 3,6 78,-10-78,-1 1,0-1,1 0,0 1,0-1,1 0,-1 1,1-1,0 0,1 0,-1 1,1-1,0 0,0-1,1 1,-1 0,1-1,0 1,0-1,1 0,-1 0,1 0,0 0,0-1,0 1,2 0,17 5,-1-4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6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1,'-48'5,"1"3,0 2,0 2,1 1,-16 9,6 17,55-38,0 0,0 1,1-1,-1 0,0 1,1-1,-1 1,0-1,1 0,0 1,-1 0,1-1,0 1,0-1,0 1,0-1,0 1,0-1,0 1,1-1,-1 1,1-1,-1 1,1-1,-1 1,1-1,0 0,-1 1,1-1,0 0,0 1,0-1,0 0,0 0,1 0,-1 0,0 0,0 0,1 0,0 0,90 43,-81-41,-1 0,0 1,-1 0,1 0,-1 1,0 0,0 1,0 0,-1 1,0-1,0 2,0 0,-6-6,-1 1,1-1,-1 1,0 0,0 0,0 0,0-1,-1 1,1 0,-1 0,0 0,0 0,0 0,0 0,0 0,0 0,-1 0,0 0,1 0,-1 0,0-1,-1 1,1 0,0 0,-1-1,1 1,-1-1,0 0,0 1,0-1,-1 1,-75 60,64-55,-2 0,1-1,-1-1,0-1,0 0,-1-1,0-1,1 0,-17 0,32-3,0 0,0 1,0-1,-1 0,1 0,0 0,0 0,0 0,-1 0,1-1,0 1,0 0,0-1,0 1,0 0,-1-1,1 0,0 1,0-1,0 1,0-1,0 0,1 0,-1 0,0 0,0 0,0 1,1-1,-1 0,0-1,1 1,-1 0,1 0,0 0,-1 0,1 0,0 0,-1-1,1 1,0 0,0 0,0 0,0-1,0 1,0 0,1 0,-1 0,0-1,1 1,-1 0,1 0,-1 0,1 0,-1 0,1 0,0 0,-1 0,1 0,0 0,0 0,0 0,0 0,13-14</inkml:trace>
  <inkml:trace contextRef="#ctx0" brushRef="#br0" timeOffset="512.209">826 57,'-22'23,"2"2,0 0,2 1,1 0,1 2,1 0,1 0,2 1,0 3,11-30,0 0,0-1,0 1,1 0,-1 0,0 0,1 0,-1 0,1 1,0-1,0 0,0 0,0 0,0 0,0 0,0 0,1 0,-1 0,1 0,0 0,-1 0,1 0,0 0,0 0,0 0,0-1,1 1,-1 0,0-1,1 1,-1-1,1 1,0-1,-1 0,1 0,0 1,0-1,0 0,-1-1,1 1,0 0,0-1,0 1,0-1,1 1,-1-1,0 0,0 0,1 0,13-5,0 0,0-1,-1-1,0 0,0-2,-1 1,0-2,0 1,-1-2,-1 0,0-1,0 0,-1 0,5-9,10-6,121-145,-147 171,0 0,0 0,1 0,-1 0,0 0,1 0,-1 0,1 0,-1 0,1 0,0 0,-1 0,1 0,0 1,0-1,0 0,-1 0,1 1,0-1,0 1,0-1,0 1,0-1,0 1,0-1,0 1,0 0,0 0,0-1,1 1,-1 0,0 0,0 0,0 0,0 0,0 1,0-1,0 0,0 0,0 1,0-1,0 1,0-1,0 1,0-1,0 1,0 0,0-1,0 1,0 0,-1 0,1-1,0 1,-1 0,1 0,0 0,-1 0,1 0,-1 0,1 0,-1 0,0 1,3 20,-2 0,0 0,-2 0,0 0,-2-1,0 1,-3 8,-7 54,6 406,6-472,0 1,-1-1,-1 1,-1-1,0 0,-1 0,-1-1,-1 0,-1 0,0 0,-1-1,0 0,-2-1,0 0,0 0,-2-1,1-1,-4 2,9-10,0-1,0 0,0 0,-1 0,1-1,-1 0,0-1,0 0,0 0,0 0,0-1,-1 0,1-1,0 0,0 0,-1-1,1 0,0 0,-7-3,12 2,0 0,0 0,0 0,1 0,-1-1,1 1,-1-1,1 1,0-1,0 0,0 0,0 0,1 0,-1-1,1 1,0 0,0 0,0-1,0 1,1-1,-1 1,1-1,0 1,0-1,0 1,1-2,14-92,-4 65,1 0,2 1,1 1,2 1,12-18,-8 13,-3 3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6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2,'-17'-1,"-1"1,1 0,0 2,-1 0,1 0,0 2,0 0,0 1,1 1,0 0,0 2,0-1,1 2,0 0,0 1,1 0,1 1,0 1,0 0,1 1,-8 12,17-21,0 1,1 0,0 0,0 0,0 0,0 0,1 0,0 1,0-1,0 0,1 1,0-1,0 1,0-1,1 0,-1 1,1-1,0 0,1 0,0 1,0-1,0 0,0-1,1 1,-1 0,1-1,0 1,1-1,-1 0,1 0,0 0,0-1,0 1,0-1,1 0,0 0,1 2,1 0,0-1,0 0,0 0,1-1,-1 0,1 0,0-1,0 0,0 0,0-1,0 0,0 0,0-1,1 0,-1 0,0-1,0 0,0-1,0 0,0 0,0 0,5-4,9-7,-4 1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3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85 837,'-82'314,"80"-303,9-44,105-255,-107 277,0 0,0 0,1 0,1 1,0 0,0 0,1 1,0 0,0 0,3-1,-10 10,0-1,-1 1,1 0,0 0,0-1,-1 1,1 0,0 0,0 0,0 0,-1 0,1 0,0 0,0 0,0 0,-1 0,1 0,0 0,0 1,-1-1,1 0,0 1,-1-1,1 0,0 1,-1-1,1 1,0-1,-1 1,1-1,-1 1,1-1,-1 1,1 0,-1-1,1 1,-1 0,0-1,1 1,-1 0,0 0,0-1,0 1,1 0,-1 0,0 0,0-1,0 1,0 0,0 0,0 0,4 47,-4-44,-2 43,12 73,-8-117,0 0,0 0,-1 0,2-1,-1 1,0 0,1-1,-1 0,1 1,-1-1,1 0,0 0,0-1,0 1,0-1,1 1,-1-1,0 0,0 0,1 0,-1-1,1 1,-1-1,1 0,-1 0,0 0,3 0,92-25,-90 21,1-1,-1-1,0 0,-1 0,1 0,-1-1,-1 0,1-1,-1 1,0-1,-1 0,0-1,0 1,-1-1,0 0,-1 0,1 0,-2-1,1 1,-2-1,1 1,-1-1,1-12</inkml:trace>
  <inkml:trace contextRef="#ctx0" brushRef="#br0" timeOffset="596.77">1043 753,'-46'29,"6"-6,0 3,2 1,1 1,-19 21,23 4,34-51,1-1,-1 0,1 0,-1 0,1 0,0 0,-1 0,1-1,0 1,0 0,0-1,0 0,-1 1,1-1,0 0,0 0,0 0,0 0,0 0,0-1,0 1,0 0,-1-1,1 0,0 1,0-1,-1 0,1 0,0 0,1-1,29-13,0-1,0-2,-2-1,0-2,20-19,-27 23,12-13,-29 23,0 1,1 0,0 1,0-1,0 2,0-1,1 1,0 0,0 0,0 1,3-1,-8 4,0 1,-1-1,1 1,0 0,0 0,0 0,-1 0,1 1,0-1,-1 0,1 1,-1 0,1 0,-1 0,0 0,0 0,0 0,0 0,0 1,-1-1,1 1,-1-1,1 1,-1 0,0 0,0-1,0 1,-1 0,1 0,-1 0,1 0,-1 0,0 0,0 0,0 0,-1 1,7 21,-5-21,0 1,1 0,-1 0,1-1,0 1,1-1,-1 0,1 0,-1 0,1 0,1 0,-1 0,0-1,1 1,0-1,0 0,0 0,0-1,0 1,0-1,1 0,-1 0,1 0,0-1,-1 1,1-1,0 0,0-1,0 1,0-1,0 0,0 0,0 0,0-1,-1 0,1 0,0 0,3-2,5-3,-1-1,0 0,0-1,-1 0,0-1,0 0,-1-1,0 0,-1-1,0 0,-1 0,0-1,-1 0,1-2,15-20,7-11,-2-2,-2 0,-3-2,-1 0,9-37,-4 4,-4-1,11-76,-29 90,-5 67,0 1,0-1,0 0,0 0,0 0,0 0,-1 0,1 1,0-1,-1 0,0 0,1 1,-1-1,0 0,0 1,0-1,0 0,0 1,0 0,0-1,-1 1,1 0,0-1,-1 1,1 0,-1 0,0 0,1 0,-1 0,0 1,1-1,-1 0,-1 1,-1 1,-1 1,1 0,0 0,0 0,0 1,0-1,0 1,1 0,-1 0,1 0,0 0,0 1,0 0,0-1,0 1,1 0,0 0,0 0,0 1,-1 1,-13 32,0 1,3 0,1 2,2-1,1 1,3 0,-2 42,5-52,1-1,2 1,0 0,2-1,2 1,1-1,1 0,1 0,2-1,1 0,11 21,2 2,-17-34</inkml:trace>
  <inkml:trace contextRef="#ctx0" brushRef="#br0" timeOffset="843.938">1354 527,'38'0,"33"0,13 0,-3 0,-6 0,-10 0,-11 0,-11 0,-3 5,-3 1,-8 0</inkml:trace>
  <inkml:trace contextRef="#ctx0" brushRef="#br0" timeOffset="1844.005">2144 724,'30'9,"-1"-2,1-2,0 0,1-2,-1-1,0-2,1-1,17-3,-27 3,-1-2,0 0,0-2,0 0,0-1,-1-1,4-2,-17 7,0-1,-1 0,1 0,-1 0,0-1,0 0,0 0,0 0,-1 0,0-1,0 0,0 0,0 0,-1 0,0 0,0-1,0 0,0 1,-1-1,0 0,-1 0,1 0,-1-1,0 1,-1-1,0 4,0-1,0 1,0 0,-1-1,0 1,0 0,0-1,0 1,0 0,0 0,-1 0,0 0,1 0,-1 0,0 0,-1 1,1-1,0 1,-1-1,1 1,-1 0,0 0,0 0,0 0,0 1,0-1,0 1,0 0,-1 0,1-1,-106-5,93 10,-1 1,0 1,1 0,0 1,0 1,1 1,0 0,0 1,1 0,0 1,1 1,0 0,0 1,1 0,1 1,0 1,1-1,0 2,1-1,1 1,1 1,0-1,0 1,2 0,0 1,1 0,0-1,2 1,0 0,0 15,3-25,0 1,0-1,1 0,0 0,0 0,1-1,0 1,0-1,1 1,-1-1,1 0,1 0,-1 0,1-1,0 0,0 0,1 0,-1 0,1-1,0 0,0 0,1-1,-1 0,1 0,-1 0,1-1,0 0,0 0,0 0,1-1,-1-1,0 1,2-1,18 2,1-1,-1-1,1-1,-1-2,1-1,-1-1,0-1,6-3,-1-2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1,'-65'16,"43"-12,1 1,1 1,-1 0,1 2,0 0,1 2,0 0,17-10,1 1,0 0,0-1,0 1,0 0,1-1,-1 1,0 0,0 0,0 0,1 0,-1 0,0 0,1 0,-1 0,1 0,-1 0,1 0,-1 0,1 0,0 1,0-1,-1 0,1 0,0 0,0 0,0 1,0-1,1 0,-1 0,0 0,0 0,1 1,-1-1,0 0,1 0,0 0,-1 0,1 0,-1 0,1 0,0 0,0 0,0-1,0 2,51 38,-34-28,-14-9,0 1,1 0,-1 0,0 0,-1 0,1 1,-1-1,0 1,0 0,0 0,-1 0,0 0,0 1,0-1,-1 0,1 1,-1-1,-1 1,1 0,-1-1,0 1,0 0,0-1,-1 1,0-1,0 1,-1-1,1 1,-1-1,0 0,-1 1,1-1,-1 0,0-1,0 1,-1-1,1 1,-5 3,-3 2,0 1,-1-1,0-1,-1-1,0 1,-1-2,1 0,-1-1,-1 0,1-1,-1 0,-5 0,13-13,11-2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4,'-1'14,"0"1,1-1,1 1,1-1,0 0,0 1,2-1,-1 0,2 0,0-1,1 1,0-1,1-1,8 12,-13-21,1-1,-1 0,1 0,0 1,0-2,0 1,0 0,1-1,-1 1,0-1,1 0,-1 0,0 0,1 0,0-1,-1 0,1 1,-1-1,1-1,-1 1,1 0,-1-1,1 0,-1 1,1-2,-1 1,2-1,87-51,-79 44,8-5,-1-1,-1-1,0 0,-2-2,0 0,0-1,4-8,-11 9,-3 1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0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1,'-43'12,"1"2,1 2,0 1,1 3,-29 19,62-36,1 1,-1 0,1 0,-1 1,1 0,1 0,-1 1,1-1,0 1,0 0,0 0,1 1,0-1,1 1,-1 0,1 0,0 1,1-1,0 0,0 1,1-1,0 1,0 0,0 0,1 4,-1-7,1 1,-1-1,1 1,0-1,0 1,1-1,-1 0,1 1,0-1,1 0,-1 0,1 1,0-1,1-1,-1 1,1 0,0 0,0-1,0 0,1 1,-1-1,1-1,0 1,0 0,0-1,1 0,-1 0,1 0,3 1,11-1,-1-1,0 0,1-1,-1-1,1-1,-1-1,0 0,0-1,0-1,0-1,0-1,10-5,11-12,-26 11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0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622 101,'5'10,"0"1,-1-1,0 1,-1 0,0 0,-1 0,0 1,-1-1,1 9,1 8,2 70,-5 0,-4 0,-4 0,-4-1,-4 0,-5-1,-4-1,-6 4,-29 155,58-235,8-26,7-29,-9 12</inkml:trace>
  <inkml:trace contextRef="#ctx0" brushRef="#br0" timeOffset="248.841">1 807,'56'3,"0"-3,0-1,0-4,47-9,-96 13,93-19,-2-4,0-4,80-36,-78 28,-83 30,-1-2,0 1,-1-2,1 0,-2-1,1-1,-2 0,1-1,-2 0,12-14,-4 4</inkml:trace>
  <inkml:trace contextRef="#ctx0" brushRef="#br0" timeOffset="618.693">1242 44,'-182'880,"166"-681,16-196,0 1,0-1,0 0,0 0,1 0,0 0,0 0,0 0,0 0,0 0,0 0,1-1,-1 1,1 0,0-1,0 1,0-1,0 0,0 1,0-1,1 0,-1 0,1-1,0 1,-1 0,1-1,0 0,0 0,0 1,0-2,0 1,0 0,0-1,0 1,0-1,0 0,1 0,-1 0,0 0,0-1,0 1,0-1,0 0,0 0,0 0,0 0,2-2,16-10,1-2,-2 0,0-2,-1 0,-1-1,9-12,-10 11,1 0,1 0,1 2,1 1,0 0,8-3,-27 18,-1 0,1-1,0 1,-1 0,1 0,0-1,0 2,0-1,0 0,0 0,0 0,0 1,0-1,0 1,0 0,1 0,-1 0,0 0,0 0,0 0,0 0,0 1,0-1,0 1,1-1,-1 1,0 0,-1 0,1 0,0 0,0 0,0 0,-1 1,1-1,0 0,-1 1,1 0,-1-1,0 1,0 0,1 0,-1-1,0 1,-1 0,1 0,0 0,0 0,-1 0,1 0,-1 1,0 0,-10 69,8-68,0 0,1-1,-1 1,1 1,0-1,0 0,0 0,0 0,1 1,0-1,0 0,0 0,0 1,1-1,-1 0,1 0,0 0,0 1,1-1,0 0,-1-1,1 1,0 0,1 0,-1-1,1 1,2 2,40 6,-21-15</inkml:trace>
  <inkml:trace contextRef="#ctx0" brushRef="#br0" timeOffset="1263.232">2004 750,'-39'46,"1"0,3 3,1 1,3 1,-13 32,25-10,19-71,0-1,0 0,0 0,0 1,0-1,0 0,1 1,-1-1,0 0,1 0,-1 1,1-1,-1 0,1 0,-1 0,1 0,0 0,0 0,0 0,-1 0,1 0,0 0,0 0,0 0,1-1,-1 1,0 0,0-1,0 1,0-1,1 1,-1-1,0 0,0 1,1-1,-1 0,0 0,0 0,1 0,-1 0,0 0,1 0,-1 0,0-1,0 1,1 0,-1-1,0 1,0-1,0 0,1 1,-1-1,0 0,27-11,0-2,-1 0,0-2,-2-1,0-1,0-1,-2-1,-1-1,2-4,75-63,-96 85,-2 2,0 0,0-1,0 1,0 0,0-1,0 1,0 0,0 0,0 0,1 0,-1 0,0 0,1 0,-1 1,1-1,-1 0,1 1,-1-1,1 1,-1 0,1-1,0 1,-1 0,1 0,-1 0,1 0,0 0,-1 1,1-1,-1 0,1 1,0-1,-1 1,1-1,-1 1,0 0,1 0,-1 0,1-1,-1 1,1 1,9 28,-11-26,1 0,0 0,0-1,1 1,-1 0,1-1,-1 1,1-1,0 0,1 1,-1-1,0 0,1 0,0-1,0 1,0 0,0-1,0 0,0 0,0 0,1 0,1 1,13-1,0 0,-1-2,1 0,-1 0,1-2,-1 0,1-1,-1-1,0-1,0 0,-1-1,1-1,-2 0,1-1,-1-1,0 0,0-2,4-3,7-7,0-1,-1-1,-1-1,-1-1,-1-1,-1-1,-2 0,-1-2,-1 0,-1-1,-2-1,-1-1,-1 1,-2-2,-1 0,-2 0,-1 0,-2-1,0-6,-1 13,-1 0,-1 1,-2-1,0 0,-2 0,-1 1,-1-1,-1 1,-7-17,12 41,1 0,-1-1,0 1,1 0,-1 0,-1 0,1-1,0 1,0 0,-1 1,1-1,-1 0,1 0,-1 1,0-1,0 1,0-1,0 1,0 0,0 0,0 0,0 0,0 0,-1 0,1 0,0 1,-1-1,1 1,0 0,-1 0,1 0,-1 0,1 0,0 0,-1 1,1-1,0 1,-1-1,1 1,-2 1,-7 7,0 0,1 1,0 0,1 1,0-1,1 2,0 0,0 0,2 0,-1 1,2-1,-1 2,2-1,0 1,-2 12,-1 3,2 1,0 0,2 0,2 1,0-1,2 0,2 1,0-1,2 0,1 0,2-1,1 0,1 0,1-1,2-1,0 1,2-2,1 0,14 15,-4-6,2-1,1-1,2-2,1-1,1-2,11 6,-25-23,-25-24,-26-26,-112-108,118 122</inkml:trace>
  <inkml:trace contextRef="#ctx0" brushRef="#br0" timeOffset="1518.724">2343 355,'39'0,"31"0,13 0,3 0,-4 0,-6 0,-2 0,-4 0,-4 0,-3 0,-9 0,-3 0,-10 0</inkml:trace>
  <inkml:trace contextRef="#ctx0" brushRef="#br0" timeOffset="2303.631">1976 807,'10'-5,"7"-1,2-5,2-1,2 3,-3 7,0 3,-3 7,0 7,-3 6,-3 4,-4 2,-8-3,-4-1,-1-5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30,'53'0,"22"0,4 0,-3 0,-10 0,-5 0,-9 0,-9-5,-6-1,-5-1,-3 2,-2 2,0 1,-6 1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68,'44'0,"37"-5,11-2,-2 1,-5-4,-9 0,-12 2,-7-3,-13 1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85,'-22'26,"1"1,2 1,0 0,3 2,0 0,2 1,1 0,1 1,2 1,1-1,0 11,9-35,-1 0,2 1,-1-1,1 1,1-1,-1 0,1 0,1 1,0-2,0 1,0 0,1 0,0-1,0 0,1 0,0 0,0-1,1 1,0-1,0 0,0-1,1 0,0 0,0 0,0-1,6 3,6 2,-1-1,2 0,-1-1,1-1,0-2,0 1,1-2,-1-1,1-1,9 0,16-4,0-1,-1-3,0-2,-1-1,0-3,-1-1,0-2,-1-3,-1 0,-1-3,0-2,-2-1,-1-1,18-20,-47 41,0-1,0-1,-1 1,0-1,0-1,-1 1,0-1,0 0,-1 0,0-1,-1 0,0 0,0 0,-1 0,0 0,0-1,-1 0,0 1,-1-1,0 0,-1 0,0 0,0 1,-1-1,0 0,-1 0,0 1,-1-1,0 1,0-1,-1 1,-4-6,-7 0,-1 1,0 1,-1 1,0 0,-1 1,0 1,-1 1,0 1,0 0,-1 1,0 1,-1 1,1 1,-1 1,0 1,-3 0,-35-6</inkml:trace>
  <inkml:trace contextRef="#ctx0" brushRef="#br0" timeOffset="247.582">0 452,'103'11,"-1"-4,1-5,0-4,0-5,0-4,-2-5,78-22,-138 30,65-12,117-22,93-1,-286 41,-4-2,-1 2,0 1,1 1,-1 1,0 1,21 5,12 22,-34-11</inkml:trace>
  <inkml:trace contextRef="#ctx0" brushRef="#br0" timeOffset="1833.815">1326 85,'-114'-47,"100"44,-1 1,1 0,-1 1,1 1,-1 1,1 0,-1 0,1 2,-1 0,1 0,-53 9,-103 20,-4 19,113-1,52-35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171 102,'24'-67,"-55"150,-12 27,5 1,-5 44,35-123,-1 4,1 0,2 0,2 1,1 0,2 5,1-40,0 0,0 0,0 0,0 0,0 1,1-1,-1 0,1 0,0 0,-1 0,1 0,0 0,0 0,0 0,1-1,-1 1,0 0,1-1,-1 1,1-1,-1 1,1-1,0 1,0-1,-1 0,1 0,0 0,0 0,0 0,0-1,0 1,1-1,-1 1,0-1,0 0,0 1,0-1,0 0,1-1,-1 1,0 0,0-1,0 1,0-1,0 1,0-1,0 0,0 0,0 0,0 0,0 0,-1-1,1 1,15-10,-1-1,-1 0,0-1,-1-1,-1 0,0-1,0 0,-2-1,0 0,9-18,-3 7,28-40,-3-1,-3-3,-3-1,1-10,9-107,-45 188,-1 0,1 0,0 0,-1 0,1 0,-1 0,0 0,1 0,-1 0,0-1,0 1,1 0,-1 0,0 0,0-1,-1 1,1 0,0 0,0 0,0 0,-1 0,1-1,-1 1,1 0,-1 0,1 0,-1 0,1 0,-1 0,0 0,0 0,0 1,1-1,-1 0,0 0,0 1,0-1,0 0,0 1,0-1,0 1,0-1,-1 1,1 0,0-1,0 1,0 0,0 0,-1 0,1 0,0 0,0 0,0 0,0 0,-1 1,1-1,0 0,0 1,0-1,0 0,0 1,0 0,0-1,0 1,0 0,0-1,0 1,0 0,0 0,0 0,-5 9,1 0,0-1,1 2,-1-1,2 0,0 1,0 0,1-1,0 1,1 0,0 0,1 0,0 0,1 0,2 11,-3 2,33 188,-17-140,9 38,-12-55,-1 0,-3 0,0 37,-7-45,-2 1,-1-1,-3 0,-2-1,-2 1,-11 33,14-59,-2 1,-1-1,0-1,-2 1,0-2,-1 1,-1-1,-14 17,25-34,-1 0,1 0,0-1,0 1,-1 0,1-1,-1 1,0-1,1 1,-1-1,0 0,0 0,0 0,0 0,0 0,0 0,0 0,0-1,0 1,0-1,0 0,-1 1,1-1,0 0,0 0,0 0,-1-1,1 1,0 0,0-1,0 0,0 1,0-1,0 0,0 0,0 0,0 0,0 0,0-1,1 1,-1-1,0 1,1-1,0 1,-1-1,1 0,0 0,-1 0,-1-13,0-1,0 1,2-1,0 0,0 0,2 0,0 1,0-1,2 0,0 1,1-1,1-1,-1-4,43-121,-37 118</inkml:trace>
  <inkml:trace contextRef="#ctx0" brushRef="#br0" timeOffset="266.073">877 582,'-5'38,"-6"28,-2 6,2-3,3-9,2-15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1 364,'28'-5,"44"-6,19-6,3 0,-4 2,-8 0,-9 1,-7 4,-4 4,-9 2,-9 2,-6 2,-5 0,-4 1,-6 4,-8 2</inkml:trace>
  <inkml:trace contextRef="#ctx0" brushRef="#br0" timeOffset="249.492">85 618,'43'5,"39"-4,14-1,1-1,-2-5,-7-2,-5-4,-6 0,-7-3,-1 2,-7-3,-5 2,-12 3</inkml:trace>
  <inkml:trace contextRef="#ctx0" brushRef="#br0" timeOffset="531.688">1834 138,'-47'24,"0"3,2 1,1 2,2 3,1 1,-33 36,67-65,1 0,-1 0,2 1,-1 0,0 0,1 0,1 1,-1 0,1 0,0 0,0 1,1-1,0 1,1 0,-1-1,1 1,1 0,0 1,0-1,0 0,1 0,0 0,1 0,0 1,0-1,1 0,0 0,0 0,1-1,2 5,7 0,1 0,0-2,0 1,2-2,-1 0,1 0,0-1,1-1,0-1,0 0,0-1,1-1,0-1,0 0,0-1,0 0,0-2,9 0,25 0,-1-2,0-2,0-2,-1-3,0-1,0-3,-1-2,-1-2,0-2,-1-2,-2-2,-22 13,-1-1,-1-2,0 0,-1-1,-1 0,0-2,0 0,0-4,-11 13,-1-1,0 0,-1 0,1 0,-2-1,1 1,-1-1,-1 0,0-1,0 1,0-1,-1 1,-1-1,0 0,0 1,-1-1,0 0,0 0,-1 0,-2-8,-1 7,1 0,-1 1,-1-1,0 1,0 0,-1 0,0 1,-1 0,0 0,-1 0,0 1,0 0,0 1,-1-1,0 2,-1-1,0 1,-14-9,-2 2,1 1,-2 0,1 2,-1 1,-10-1,-13 0,0 3,0 1,0 3,0 2,-1 2,1 3,0 1,-7 4,-19 3</inkml:trace>
  <inkml:trace contextRef="#ctx0" brushRef="#br0" timeOffset="780.915">1157 420,'641'-40,"295"-23,-592 52,-314 11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1,'-31'535,"6"-331,25-203,0 0,0 0,0 0,-1 0,1 0,0 0,0 1,0-1,1 0,-1 0,0 0,0 0,1 0,-1 0,0 0,1 0,-1 0,1 0,-1 0,1 0,0 0,-1 0,1-1,0 1,0 0,-1 0,1-1,0 1,0 0,0-1,0 1,0-1,0 1,0-1,0 0,0 1,0-1,0 0,0 0,1 0,-1 0,0 0,0 0,0 0,0 0,0 0,0 0,0 0,0-1,0 1,0 0,0-1,0 1,0-1,0 0,0 1,0-1,61-43,-51 35,60-49,122-85,-97 110,-94 32,1 1,-1-1,0 1,0 0,1 0,-1 0,0 0,0 0,1 1,-1-1,0 1,0-1,0 1,0 0,0 0,0 0,0 0,0 0,0 0,0 1,0-1,-1 1,1-1,0 1,-1 0,0-1,1 1,-1 0,0 0,0 0,0 0,0 0,0 0,0 0,-1 0,1 1,-1-1,1 0,-1 0,0 1,0-1,0 0,-2 13,-1-1,-1 0,0 1,-1-2,0 1,-1-1,-1 1,0-2,-1 1,0-1,-1 0,0-1,-1 0,0 0,-1-1,0 0,-1-1,1-1,-2 0,-2 2,4-2,-1 0,1-1,-1 0,-1 0,1-2,-1 1,0-2,0 0,0 0,-1-1,0-1,1 0,-1-1,0 0,0-1,0-1,1 0,-11-3,-16-25,28 11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6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1,'-62'228,"52"-173,2 1,3 0,2 1,5 51,-1-45,-2-60,0 1,0-1,1 1,-1-1,1 1,0 0,0-1,0 1,1-1,-1 1,1-1,0 1,0-1,0 0,0 1,1-1,-1 0,1 0,0 0,0 0,0 0,0 0,0 0,1-1,-1 1,1-1,0 0,0 0,0 0,0 0,0 0,0-1,0 1,1-1,-1 0,0 0,1 0,-1 0,1-1,-1 1,1-1,0 0,-1 0,1 0,-1-1,1 1,-1-1,1 0,97-72,-76 50,8-8,-25 22,0 0,1 1,0 0,1 0,0 1,0 1,0-1,1 2,0-1,0 1,2 1,-11 3,-1 1,0-1,1 1,-1 0,1 0,-1 0,1 0,-1 0,0 0,1 0,-1 0,1 1,-1-1,0 1,1-1,-1 1,0-1,0 1,1 0,-1-1,0 1,0 0,0 0,0 0,0 0,0 0,0 0,0 0,0 0,0 1,-1-1,1 0,0 0,-1 1,1-1,-1 0,0 1,1-1,-1 0,0 1,0-1,0 1,0-1,0 1,-5 63,-9 48,18-94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4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117 432,'-22'52,"2"1,2 2,2-1,3 2,3 0,2 0,2 1,3 0,3 15,-1-67,1 1,0-1,0 1,1-1,0 0,0 1,0-1,1 0,-1 1,1-1,0 0,1 0,-1 0,1-1,0 1,0-1,1 1,-1-1,1 0,0 0,0-1,0 1,1-1,-1 0,1 0,0 0,0-1,0 0,0 0,0 0,0 0,1-1,-1 0,0 0,1 0,-1-1,1 0,-1 0,1 0,1-1,11-6,0-2,0 0,-1-1,0 0,-1-2,0 0,-1-1,-1 0,0-1,0-1,10-14,-4 6,47-52,-3-3,-4-3,-4-3,45-89,-76 128,-2-2,-2-1,-2 0,-3-2,-1 0,3-32,-16 3,-2 78,1 0,-1 1,0-1,0 0,0 1,0-1,0 1,0-1,0 0,0 1,-1-1,1 0,0 1,0-1,0 1,-1-1,1 0,0 1,0-1,-1 1,1-1,-1 1,1-1,0 1,-1-1,1 1,-1 0,1-1,-1 1,0 0,1-1,-1 1,1 0,-1-1,1 1,-1 0,0 0,1 0,-1 0,0 0,1 0,-1 0,1 0,-1 0,0 0,1 0,-1 0,0 0,1 0,-1 1,1-1,-1 0,0 0,1 1,-1-1,1 0,-1 1,1-1,-1 1,1-1,-1 0,1 1,0-1,-1 1,1 0,-31 38,30-37,-33 58,2 0,3 3,2 0,4 2,2 0,3 2,-7 57,21-104,1 1,0 0,2 0,1 0,0 1,2-1,0 0,2-1,0 1,1 0,1-1,1 0,1-1,1 1,0-1,8 10,-15-26,0 0,0 0,1 0,-1 0,1 0,0 0,0-1,0 1,0-1,0 0,1 1,-1-2,0 1,1 0,0-1,-1 0,1 1,1-1,11-1</inkml:trace>
  <inkml:trace contextRef="#ctx0" brushRef="#br0" timeOffset="249.137">1218 713,'-29'39,"-14"26,-5 8,6-4,10-9,11-10,8-9,7-6,4-9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28 338,'353'-11,"-52"-46,-229 42,-94 29,4-8</inkml:trace>
  <inkml:trace contextRef="#ctx0" brushRef="#br0" timeOffset="250.237">0 564,'43'0,"34"0,13-4,-4-3,-7 1,-7 2,-7-5,-9 1,-9 0,-9 3,-5 1,-3 2,-3 1,-5-4,-2-1,-9 1,-7 0</inkml:trace>
  <inkml:trace contextRef="#ctx0" brushRef="#br0" timeOffset="620.418">424 0,'4'12,"2"0,0 0,0 0,1-1,0 0,1 0,0-1,1 0,0 0,1-1,0-1,0 1,1-1,8 4,4 0,2 0,0-2,0-1,1-1,0-1,0-1,0-2,1 0,22-1,82 16,-128-19,-1 0,0 1,1-1,-1 1,0 0,1 0,-1 0,0 0,0 0,0 0,0 1,0-1,0 1,0-1,0 1,-1 0,1-1,-1 1,1 0,-1 0,0 0,0 0,0 1,0-1,0 0,0 0,0 1,-1-1,1 0,-1 1,0-1,1 1,-1-1,-1 0,1 1,0-1,0 1,-1-1,1 0,-1 1,0-1,0 0,0 0,0 1,0-1,0 0,-1 0,1 0,-1 0,1-1,-1 1,0 0,1-1,-1 1,0-1,0 1,-51 49,-1-2,-3-3,-14 7,-58 46,121-92,-1 0,1 0,0 1,1 0,0 0,0 1,1 0,0 0,0 0,1 1,1 0,-1 1,-2 13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2.53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0 195,'286'17,"-203"-11,-1-3,1-4,-1-3,0-4,76-18,89-7,44 7,31 12,1278 15,-1207-29,16 57,-73-31,-58-24,299 26,-426 13,-116-7,1-2,-1-2,1-1,30-4,369-44,-205 30,-117 6,1 5,38 7,-88-1,73-25,-81 53,-44-18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7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0,'-133'384,"50"-69,83-315,1 0,-1 0,0 0,0 0,0 0,1 0,-1 0,0-1,0 1,0 0,1 0,-1 0,0 0,0 0,1 0,-1 0,0 0,0 0,0 1,1-1,-1 0,0 0,0 0,0 0,1 0,-1 0,0 0,0 0,0 1,1-1,-1 0,0 0,0 0,0 0,0 1,0-1,1 0,-1 0,0 0,0 1,15-24,42-83,5 4,5 2,3 3,7 1,46-57,-123 152,0 0,0 0,1 0,-1 0,0 0,1 0,-1 0,1 0,-1 0,1 0,0 1,-1-1,1 0,0 0,0 0,0 1,-1-1,1 0,0 1,0-1,0 1,0-1,0 1,0 0,0-1,0 1,0 0,0 0,0-1,0 1,0 0,0 0,1 0,-1 0,0 0,0 1,0-1,0 0,0 0,0 1,0-1,0 1,0-1,0 1,0-1,0 1,-1 0,1-1,0 1,0 0,0-1,-1 1,1 0,-1 0,1 0,0 0,-1 0,1 0,-1 0,0 0,1 0,-1 0,0 0,0 0,-20 127,5-70,10-44,1 1,0-1,1 1,0 0,1-1,1 1,0 0,1 0,1 0,0 0,3 9,-3-21,0 0,1-1,0 1,-1 0,1-1,0 0,0 1,0-1,1 0,-1 0,0 0,1 0,0-1,-1 1,1-1,0 1,0-1,-1 0,1 0,0 0,0-1,0 1,0-1,1 1,-1-1,0 0,0 0,0 0,0-1,0 1,0-1,0 0,0 0,0 0,0 0,0 0,-1-1,1 1,0-1,-1 1,1-1,-1 0,0 0,1-1,-1 1,0 0,0-1,-1 1,1-1,1-2,206-257,-108 145,-100 116,-1 1,1-1,0 1,0-1,-1 1,1-1,0 1,0-1,0 1,-1 0,1-1,0 1,0 0,0 0,0 0,0-1,0 1,0 0,0 0,-1 0,1 1,0-1,0 0,0 0,0 0,0 1,0-1,-1 0,1 1,0-1,0 1,0-1,-1 1,1-1,0 1,-1 0,1-1,0 1,-1 0,1-1,-1 1,1 0,-1 0,0 0,1-1,-1 1,0 0,1 0,-1 0,0 0,0 0,0 0,0 0,0-1,0 1,0 1,4 59,-4-55,-3 228,3-232,0 0,0 0,1 1,-1-1,0 0,1 0,0 0,-1 0,1 0,0 0,0 0,0 0,0 0,0 0,0 0,1-1,-1 1,1-1,-1 1,1-1,0 1,-1-1,1 0,0 0,0 0,0 0,0 0,0 0,0 0,0-1,0 1,0-1,1 1,-1-1,0 0,0 0,13-3</inkml:trace>
  <inkml:trace contextRef="#ctx0" brushRef="#br0" timeOffset="247.452">1373 0,'34'0,"29"0,11 0,-5 0,-7 0,-11 0,-8 0,-8 0,-9 0</inkml:trace>
  <inkml:trace contextRef="#ctx0" brushRef="#br0" timeOffset="481.195">1289 338,'43'-9,"29"-4,11 1,2 2,-9 3,-13 3,-12 1,-15 2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1,'-5'7,"2"0,-1 0,1 1,0-1,0 1,1 0,0 0,0 0,1 0,0 0,1 0,-1 1,2-1,0 5,-2 2,-26 188,13-120,10-70,1 0,1 1,0 0,0-1,2 1,-1 0,2 0,0-1,1 2,3 3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87,'-17'192,"17"-191,-2 3,0 1,1-1,-1 0,1 1,0-1,0 1,0 0,1-1,-1 1,1 0,0-1,1 1,-1 0,1-1,0 1,0-1,0 1,1-1,0 1,0-1,0 0,0 0,0 0,1 0,0 0,0 0,0-1,0 0,0 1,1-1,0 0,-1-1,1 1,0-1,1 1,7 0,-1-2,0 1,1-1,-1-1,1 0,-1 0,1-2,-1 1,0-1,1-1,-1 0,0 0,-1-1,11-6,-2-1</inkml:trace>
  <inkml:trace contextRef="#ctx0" brushRef="#br0" timeOffset="279.832">368 2,'-9'34,"-9"25,-5 8,0-4,5-6,6-9,-1-3,2-4,3-5,3-3,2-3,2-1,1-1,-5-1,0 1,-1-1,2 1,1-5</inkml:trace>
  <inkml:trace contextRef="#ctx0" brushRef="#br0" timeOffset="827.529">791 59,'-14'3,"0"2,0 0,1 0,-1 1,1 1,1 1,0-1,0 2,0 0,1 0,0 1,1 0,-2 3,11-11,0-1,-1 1,1 0,0-1,0 1,0 0,0 0,1 0,-1 0,0 0,1 0,0 0,-1 0,1 0,0 0,0 0,0 0,0 0,0 1,1-1,-1 0,1 0,-1 0,1 0,0 0,0-1,-1 1,1 0,1 0,-1 0,0-1,0 1,1-1,-1 1,1-1,-1 1,1-1,0 0,-1 0,81 38,-63-32,-11-6,-1 1,1 1,-1-1,0 1,1 0,-1 1,-1 0,1 0,0 0,-1 1,0 0,0 0,-1 0,1 1,-1 0,0 0,-1 1,1-1,-1 1,-1 0,1 0,-1 0,0 0,-1 1,0-1,0 1,-1 0,1-1,-2 1,1 0,-1 0,-1 7,0-8,-1-1,0 0,-1 0,1 0,-1 0,0 0,-1-1,1 1,-1-1,0 0,0 0,-1 0,0-1,1 1,-2-1,1 0,0-1,-1 1,1-1,-1 0,0-1,0 1,-1-1,1 0,0-1,-1 1,1-1,0-1,-1 1,0-1,1 0,-3-1,-9-5</inkml:trace>
  <inkml:trace contextRef="#ctx0" brushRef="#br0" timeOffset="1078.101">679 59,'38'-10,"27"-3,8 1,-4 2,-10 3,-9 3,-8 2,-12 6,-11 2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30,'-32'22,"0"1,2 2,1 1,1 1,1 1,1 2,2 0,-7 13,25-35,-1 0,2 0,-1 0,1 1,0 0,1 0,0 0,0 0,1 1,0-1,1 1,0 0,1 0,0 0,0 0,1 0,0 0,1 0,0 0,1 0,0 0,0-1,1 1,1-1,-1 1,3 1,1-6,1 0,0-1,1 0,-1 0,1-1,-1 0,1 0,0-1,0-1,0 1,0-1,0-1,1 0,-1 0,0-1,0 0,0 0,0-1,6-2,-11 3,25-3,0-2,-1-1,0-1,-1-2,1-1,-2 0,0-2,0-2,-1 0,-1-1,-1-1,0-2,-1 0,-1-1,-1-1,14-20,-29 35,0-1,0 0,-1 0,0 0,0 0,-1-1,0 0,0 1,-1-1,0 0,0 0,-1-1,0 1,0 0,-1 0,0-1,-1 1,0 0,0 0,0 0,-1 0,0 0,-1 0,0 0,0 1,-1-1,0 1,0 0,-1 0,1 0,-2 1,1-1,-1 1,0 1,0-1,0 1,-1 0,0 0,0 1,-6-1,0 0,0 1,0 0,-1 1,1 1,-1 0,0 1,1 0,-1 1,0 1,0 0,1 1,-1 1,1 0,-1 0,1 1,0 1,1 0,-1 1,1 1,0-1,-2 3,-23 13</inkml:trace>
  <inkml:trace contextRef="#ctx0" brushRef="#br0" timeOffset="315.87">911 453,'0'20,"5"5,1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01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1,'-17'68,"6"58,7 1,6 49,0-21,-2-54,0-112</inkml:trace>
  <inkml:trace contextRef="#ctx0" brushRef="#br0" timeOffset="565.508">343 142,'-68'55,"1"2,4 4,-47 57,109-117,-1-1,1 1,-1 0,1 0,0 1,-1-1,1 0,0 0,0 1,0-1,0 0,0 1,0-1,0 1,0-1,1 1,-1 0,1-1,-1 1,1 0,-1-1,1 1,0 0,0 0,0-1,0 1,0 0,0-1,1 1,-1 0,0 0,1-1,-1 1,1-1,0 1,0 0,0-1,-1 1,1-1,0 0,1 1,-1-1,0 0,0 0,1 1,-1-1,0 0,1 0,-1-1,2 2,121 6,-54-10,-67 3,1 1,0-1,0 1,0-1,-1 1,1 0,-1 1,0-1,0 0,1 1,-2 0,1 0,0 0,0 0,-1 0,0 1,0-1,0 1,0-1,0 1,-1 0,1-1,-1 1,0 0,0 0,-1 0,1 0,-1 0,0 0,0 0,0 1,0-1,-1 0,0 0,0 0,0-1,0 1,-1 2,4 55,3-47,1-8</inkml:trace>
  <inkml:trace contextRef="#ctx0" brushRef="#br0" timeOffset="1297.431">795 396,'-6'-3,"-1"0,0 0,0 0,-1 1,1 0,0 0,-1 1,1 0,-1 0,1 1,-1 0,0 0,1 1,-1 0,1 0,-1 1,1-1,0 2,0-1,0 1,0 0,0 1,0 0,1 0,0 0,0 1,0-1,0 2,1-1,0 1,0-1,-1 4,-2 1,1 1,0-1,0 2,2-1,-1 1,1 0,1 0,0 0,0 7,3-16,0 1,0-1,0 1,1 0,0-1,-1 1,2-1,-1 1,0 0,1-1,-1 1,1-1,0 1,0-1,0 1,1-1,-1 0,1 1,0-1,0 0,0 0,0 0,1-1,-1 1,1 0,-1-1,1 0,0 0,0 1,0-2,0 1,1 0,-1-1,0 1,1-1,7 0,0 0,1-1,-1-1,0 1,0-2,0 0,0 0,0-1,0 0,-1-1,1 0,-1-1,0 0,0 0,-1-1,1 0,-1-1,-1 0,1-1,-1 0,-1 0,1 0,4-9,104-117,-116 133,0 1,0-1,0 1,0-1,0 1,0-1,0 1,0-1,0 1,1-1,-1 1,0 0,0-1,1 1,-1-1,0 1,0 0,1-1,-1 1,0 0,1-1,-1 1,1 0,-1-1,0 1,1 0,-1 0,1 0,-1-1,1 1,-1 0,1 0,-1 0,1 0,-1 0,0 0,1 0,-1 0,1 0,-1 0,1 0,-1 0,1 0,-1 0,1 0,-1 1,1-1,-1 0,0 0,1 1,-1-1,1 0,-1 0,0 1,1-1,-1 0,0 1,1-1,-1 1,0-1,0 0,1 1,-1-1,0 1,-1 34,0-24,-6 523,7-513,-2-1,0 0,-1 0,-1 0,-1 0,0 0,-2-1,0 0,-2 1,6-12,-1 0,0-1,-1 0,1 0,-1 0,0 0,-1-1,0 1,0-1,0-1,-1 1,0-1,0-1,0 1,0-1,-1 0,0-1,0 0,0 0,0 0,0-1,-7 0,12-1,0-1,0 1,0-1,0 0,0 0,0 0,0-1,0 1,0-1,0 0,0 0,0 0,0 0,0 0,0-1,0 1,1-1,-1 0,1 1,-1-1,1 0,0-1,0 1,0 0,0-1,0 1,0-1,1 0,-1 1,1-1,0 0,0 0,0 0,-1-2,1-2,-1-1,1 1,1-1,0 1,0-1,0 0,1 1,0-1,0 1,1-1,0 1,0 0,3-6,6-6,1 1,1 0,0 0,1 2,1 0,1 0,0 1,1 1,0 1,1 1,1 0,0 1,0 1,1 1,0 0,20-4,45-5,-61 17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1.74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0,'39'17,"25"-3,1-2,1-3,0-3,0-3,2-3,121 7,489 22,-57-12,-478-44,-32-2,-9 2,-88 39,-13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6.44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57,'9'-3,"0"0,1 1,-1 0,1 0,0 1,-1 0,1 1,0 0,0 1,-1 0,1 0,3 2,26 1,558 0,-542-4,144-12,-183 8,0 1,0 0,0 1,1 1,-1 1,0 0,1 1,-1 1,7 1,48 8,-1-4,1-2,1-4,28-4,24 1,328 2,-255-28,141 26,-195-24,297 25,-428 1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7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27,'-24'84,"4"2,4 0,3 0,4 1,2 39,-16 143,5-187,8-109,9 3,0 1</inkml:trace>
  <inkml:trace contextRef="#ctx0" brushRef="#br0" timeOffset="237.798">1 507,'43'0,"34"-4,8-3,-1-4,-4 0,-7-3,-11 0,-6-1,-8 1,-8-2,-5 3,-9-3,-9 3</inkml:trace>
  <inkml:trace contextRef="#ctx0" brushRef="#br0" timeOffset="636.393">820 56,'0'87,"1"53,-6 0,-9 18,10-126,1-19,0 0,1 0,1 0,0 0,1 0,0 0,1 0,0 0,2 0,-1 0,1 0,1 0,-3-11,0-1,0 1,0-1,0 1,0-1,0 0,0 1,1-1,-1 0,1 0,-1 0,1 0,-1 0,1 0,-1 0,1 0,0-1,-1 1,1 0,0-1,0 0,-1 1,1-1,0 0,0 0,0 0,0 0,-1 0,1-1,0 1,0-1,-1 1,1-1,0 1,-1-1,1 0,0 0,-1 0,1 0,-1 0,1 0,66-52,-62 47,22-22,-21 20,0 1,0 0,0 0,1 1,0 0,0 0,0 1,1 0,0 0,2 0,-10 5,1-1,-1 1,0 0,0-1,1 1,-1 0,0 0,0 0,1 0,-1 0,0 1,0-1,1 0,-1 0,0 1,0-1,0 1,1-1,-1 1,0 0,0-1,0 1,0 0,0 0,0 0,0-1,-1 1,1 0,0 0,0 0,-1 0,1 1,0-1,-1 0,1 0,-1 0,0 0,1 1,-1-1,0 1,7 56,-7-54,4 136,23-121,-10-18</inkml:trace>
  <inkml:trace contextRef="#ctx0" brushRef="#br0" timeOffset="1266.959">1497 536,'-32'27,"1"1,2 1,0 2,3 1,0 1,2 1,0 3,22-35,0 0,1-1,-1 1,0 0,1 0,-1 0,1 0,0 0,0 0,0 0,0 1,0-1,0 0,1 1,-1-1,1 0,-1 1,1-1,0 1,0-1,0 1,0-1,1 0,-1 1,0-1,1 0,0 1,0-1,0 0,0 1,0-1,0 0,0 0,1 0,-1 0,1 0,-1 0,1-1,0 1,0-1,0 1,0-1,0 1,0-1,0 0,0 0,9-1,1 0,-1-1,0-1,1 0,-1 0,0-1,-1-1,1 0,-1 0,1-1,-1 0,0-1,-1 0,0 0,0-1,7-7,10-4,126-92,-151 109,-1 1,0-1,1 0,-1 1,1-1,-1 0,1 1,-1-1,1 1,-1-1,1 1,-1-1,1 1,0-1,-1 1,1 0,0-1,0 1,-1 0,1 0,0-1,0 1,-1 0,1 0,0 0,0 0,0 0,-1 0,1 0,0 0,0 0,-1 1,1-1,0 0,0 0,-1 1,1-1,0 0,-1 1,1-1,0 1,-1-1,1 1,-1-1,1 1,-1-1,1 1,-1 0,1-1,-1 1,1 0,-1-1,0 1,1 0,-1-1,0 1,0 0,0 0,1-1,-1 1,0 0,0 0,0 0,0-1,0 1,-3 12,1-8,-1 2,1-1,0 0,1 0,0 1,0-1,0 0,1 1,0-1,0 1,0-1,1 1,0-1,0 1,1-1,0 0,0 0,0 0,1 0,0 0,0 0,1-1,-1 0,1 1,0-1,0 0,1-1,3 4,-2-5,0 0,1 0,-1-1,1 1,0-2,-1 1,1-1,0 0,0 0,0 0,0-1,0-1,0 1,0-1,0 0,-1 0,1-1,0 0,-1 0,6-3,128-72,-118 63,3-7,-1-1,-1-1,-1-1,-1-1,-1 0,-1-2,-1 0,-2-2,-1 1,-1-2,2-10,10-12,-12 27,-1-1,-2-1,0 1,-2-2,-1 1,-1-1,-2 0,0-1,-2 1,-1-1,-2-7,1 33,-1 0,0 0,0-1,0 1,0 0,-1 0,1 0,-1 0,0-1,0 1,0 0,0 1,0-1,-1 0,1 0,-1 0,0 1,0-1,0 1,0-1,0 1,-1 0,1 0,-1 0,1 0,-1 0,0 1,1-1,-1 1,0 0,0 0,0 0,0 0,-1 0,1 1,0-1,0 1,0 0,0 0,-1 0,1 0,0 1,0-1,0 1,0 0,0 0,0 0,0 0,0 0,-2 2,-4 4,0 0,1 1,0-1,0 2,1-1,0 1,0 0,1 0,1 1,-1 0,2 0,-1 0,1 1,1 0,0-1,0 2,-19 180,22-158,2-1,1 0,1 0,2 0,2-1,1 0,1 0,1-1,2 0,1-1,11 16,-19-36,-1-1,2 1,-1-1,2-1,-1 1,1-1,0-1,0 1,7 3,-15-11,0 0,-1-1,1 1,0 0,-1 0,1-1,0 1,0 0,-1-1,1 1,0 0,0-1,0 1,-1 0,1-1,0 1,0 0,0-1,0 1,0-1,0 1,0 0,0-1,0 1,0-1,0 1,0 0,0-1,0 1,0 0,0-1,1 1,-1-1,0 1,0 0,0-1,1 1,-1 0,0-1,0 1,1 0,-1 0,0-1,1 1,-1 0,0 0,1 0,-1-1,0 1,1 0,-1 0,0 0,1 0,-1 0,0 0,1-1,-1 1,1 0,-1 0,0 0,1 0,-1 1,1-1,-1 0,0 0,1 0,-1 0,0 0,1 0,-1 1,-4-15</inkml:trace>
  <inkml:trace contextRef="#ctx0" brushRef="#br0" timeOffset="1504.971">1864 394,'43'0,"43"0,17 0,5 0,-7 0,-10 0,-11 0,-15 0,-18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95,'9'-24,"9"-7,0 5,-2 13,-4 12,-9 8,-5 6,-2 7,-5 9,-1 4,-4 2,1-1,-2 0,1-3,-2 0,2-2,-1-5,1-8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47,'15'0,"13"-5,8-1,2 0,-1 1,-1 1,-3-3,-1 0,-7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70,'60'-22,"-37"13,0 0,1 2,0 0,0 2,1 1,2 0,-25 4,1-1,-1 0,0 1,1 0,-1-1,0 1,1 0,-1 0,0 0,1 1,-1-1,0 0,0 1,1 0,-1-1,0 1,0 0,0 0,0 0,0 1,0-1,0 0,0 1,0-1,0 1,-1 0,1-1,-1 1,1 0,-1 0,0 0,0 0,0 0,0 0,0 1,0-1,-1 0,1 0,-1 1,1-1,-1 0,0 1,0-1,0 0,0 1,0-1,-1 1,-5 10,0 1,-1-1,-1 0,0 0,-1-1,0 0,-1-1,0 0,-1 0,-9 6,14-11,0-2,0-1,1 2,-1-1,1 0,0 1,1 0,-1 0,1 1,0-1,0 1,1 0,-1 0,1 0,1 0,-1 1,1-1,0 1,1 0,-1-1,1 1,1 0,-1 0,1 0,0-1,1 1,0 0,0 0,0 0,1-1,1 3,0-5,0 0,0 0,1-1,0 1,0-1,0 0,0 0,0-1,0 1,1-1,-1 0,1 0,0 0,0-1,-1 0,1 0,0 0,0 0,0-1,0 0,0 0,0 0,0 0,0-1,0 0,0 0,4-2,16-3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5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199 198,'-27'34,"0"1,2 1,2 1,2 1,1 1,2 1,-9 29,25-65,0-1,1 0,0 1,0-1,0 1,0 0,0-1,1 1,0 0,-1-1,1 1,1 0,-1 0,0-1,1 1,0 0,0-1,0 1,0-1,1 1,-1-1,1 0,0 1,0-1,0 0,0 0,1-1,-1 1,1 0,0-1,0 1,0-1,0 0,0 0,3 1,7-1,0-2,0 0,0 0,0-1,0-1,0 0,0-1,0 0,-1-1,0 0,1-1,-2-1,1 0,-1 0,0-1,2-2,3 0,-1 0,0 0,0-2,-1 0,-1 0,0-1,-1-1,0 0,-1-1,0 0,-1 0,-1-1,0-1,-1 0,0 0,-2 0,0-1,-1 0,0 0,1-16,-5 27,-1 1,0-1,0 0,0 1,-1-1,1 0,-1 1,-1-1,1 1,-1-1,0 1,0 0,-1-1,1 1,-1 0,0 1,-1-1,1 1,-1-1,0 1,0 0,0 0,-1 1,1-1,-1 1,0 0,0 0,0 0,0 1,-2-1,-13-1</inkml:trace>
  <inkml:trace contextRef="#ctx0" brushRef="#br0" timeOffset="572.8">594 368,'23'-42,"2"1,2 2,2 0,8-6,-37 46,-1 0,1 0,0 0,0 0,0-1,-1 1,1 0,0 0,0 0,0 0,1 0,-1 0,0 0,0-1,0 1,1 0,-1 0,0 0,1 0,-1-1,1 1,-1 0,1 0,-1-1,1 1,0 0,-1-1,1 1,0 0,-1-1,1 1,0-1,0 0,-1 1,1-1,0 1,0-1,0 0,0 0,0 0,-1 1,1-1,0 0,0 0,0 0,0 0,0 0,0-1,0 1,0 0,-1 0,1-1,0 1,0 0,0-1,0 1,-1-1,1 1,0-1,-1 1,1-1,0 1,-1-1,2 0,-3 2,1 0,-1 1,1-1,0 1,0-1,0 1,0-1,0 1,0-1,0 1,0-1,0 1,1-1,-1 0,1 1,-1-1,1 1,-1-1,1 0,0 0,0 1,0-1,0 0,0 0,0 0,0 0,0 0,0 0,0 0,0 0,1 0,-1-1,0 1,1 0,-1-1,0 1,1-1,-1 0,1 1,-1-1,1 0,-1 0,1 0,0 0,112-87,-43 28,-70 60,0 0,0 0,0 0,0 1,0-1,-1 0,1 0,-1 1,1-1,-1 0,1 1,-1-1,0 0,1 1,-1-1,0 0,0 1,0-1,0 1,0-1,-1 0,1 1,0-1,-1 0,1 1,0-1,-1 0,0 1,1-1,-1 0,0 0,0 0,1 0,-1 0,0 0,0 0,0 0,-1 1,-1 5,-7 43,11-31</inkml:trace>
  <inkml:trace contextRef="#ctx0" brushRef="#br0" timeOffset="820.314">1328 1,'-34'38,"-29"32,-11 9,5-4,7-10,16-12,10-9,6-8,9-5,3-3,0-2,2 0,5-4</inkml:trace>
  <inkml:trace contextRef="#ctx0" brushRef="#br0" timeOffset="1203.828">1244 508,'-9'2,"1"0,0 1,0 0,1 0,-1 1,0 0,1 0,0 1,0 0,1 0,-1 0,1 1,0 0,0 0,-1 4,6-8,0 0,1 0,-1 0,1 0,0 0,0 0,-1 1,1-1,1 0,-1 0,0 0,0 0,1 0,-1 1,1-1,0 0,0 0,0 0,0 0,0-1,0 1,0 0,1 0,-1-1,0 1,1-1,0 1,-1-1,1 1,0-1,0 0,-1 0,1 0,0 0,0 0,0 0,0-1,1 1,26 21,-27-19,1 1,0 0,-1 0,0 0,0 0,0 0,0 0,-1 1,0-1,1 1,-2-1,1 1,0-1,-1 1,0-1,0 1,0-1,-1 1,0 0,0-1,0 0,0 1,0-1,-1 0,0 1,0-1,0 0,-1 0,1 0,-2 1,-1 1,0 0,0 0,0 0,-1-1,0 1,0-2,0 1,-1-1,1 1,-1-2,0 1,0-1,0 0,-1-1,1 1,-1-2,-5 2,-87-13,81 3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57,'34'-5,"20"-6,1-2</inkml:trace>
  <inkml:trace contextRef="#ctx0" brushRef="#br0" timeOffset="1353.723">311 0,'5'5,"-3"1,-7 0,-8-1,-5-2,-6 0,-2-2,-3-1,4 5,2 1,0 0,-2-1,9-2,7-1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25,'11'56,"-3"1,-2-1,-3 1,-2 32,-1-71,1 1,1-1,0 0,2 1,0-1,1-1,7 17,-12-34,0 1,0 0,1-1,-1 1,0 0,1-1,-1 1,1-1,-1 1,1-1,-1 1,1-1,-1 1,1-1,0 1,-1-1,1 0,-1 1,1-1,0 0,-1 0,1 1,0-1,0 0,-1 0,1 0,0 0,-1 0,1 0,0 0,0 0,-1 0,1 0,0-1,-1 1,1 0,0 0,-1-1,1 1,0 0,-1-1,1 1,0 0,-1-1,1 1,-1-1,1 1,-1-1,1 0,-1 1,0-1,1 1,-1-1,0 0,1 1,-1-1,0 0,27-43,-24 39,109-253,-38 89,-69 145</inkml:trace>
  <inkml:trace contextRef="#ctx0" brushRef="#br0" timeOffset="316.327">424 392,'0'29,"0"14,0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2.2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0 212,'2'-4,"0"0,0 0,0 1,0-1,0 1,1-1,-1 1,1 0,0 0,0 0,0 1,0-1,1 1,-1-1,1 1,-1 0,1 1,0-1,0 0,0 1,0 0,0 0,0 0,0 1,0-1,0 1,0 0,0 0,0 0,0 1,2 0,24-5,200-36,-99 22,0 5,55 6,185 8,-145 27,395-28,-395-29,509 30,-399-31,60 31,-226-28,168 25,-311-3,-25 4,1 0,-1 0,0 0,1 0,-1 0,0 1,1-1,-1 1,1 0,-1-1,1 1,-1 0,1 1,-1-1,1 0,-1 1,1-1,-1 1,1 0,-1 0,0 0,0 0,1 0,-1 0,0 1,0-1,0 1,0-1,0 1,-1 0,1 0,0 0,-1 0,10 40,-10-19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5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23,'-5'-5,"-6"-1,3 0,-2 1,-3 6,-5 3,1 6,7 0,7 5,3-2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0,'-4'0,"-3"5,-3 1,-6 0,4-1,10-2,5 4,-3 1,4-1,5-2,2-2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0 470,'52'-2,"0"-1,-1-3,0-2,0-3,-1-1,5-5,-27 8,24-5,-1-3,-1-3,-1-1,33-21,-51 25,-2-1,0-1,-1-1,0-2,-2 0,-1-2,-1-1,17-24,-39 48,-1 0,1-1,-1 1,0-1,1 0,-1 1,0-1,0 0,0 0,0 0,-1 0,1 0,0 0,-1 0,1 0,-1 0,0 0,0 0,0 0,0 0,0 0,0 0,0 0,-1 0,1 0,-1 0,1 0,-1 0,0 0,0 0,0 1,0-1,0 0,0 0,0 1,-1-1,1 1,-2-2,-1 4,0 1,0-1,0 1,0 0,1 0,-1 0,0 0,1 1,0-1,-1 1,1 0,0 0,1 0,-1 0,0 1,1-1,-1 2,2-4,-21 34,2 2,1 0,2 2,2 0,1 0,2 1,2 1,1 0,3 0,-1 19,-52 668,42-571,2-33,6 1,5 36,-29-230,26 52,0 1,-1 0,-1 0,0 1,-1 0,-1 0,0 1,-1 1,-1 0,0 0,0 1,-5-2,-106-19,-18 17,141 6,11 4</inkml:trace>
  <inkml:trace contextRef="#ctx0" brushRef="#br0" timeOffset="486.244">28 1006,'72'0,"0"-4,0-2,0-4,-1-3,0-3,-2-3,0-3,44-22,-90 33,91-28,-111 39,1 0,-1 1,0-1,0 1,0 0,0 0,0 0,-1 0,1 1,0-1,0 1,-1-1,1 1,-1 0,1 0,-1 0,0 0,0 1,0-1,0 0,0 1,-1 0,1-1,-1 1,1 0,-1 0,0 0,0 0,0 1,17 93,-50 46,29-128</inkml:trace>
  <inkml:trace contextRef="#ctx0" brushRef="#br0" timeOffset="741.148">1213 1260,'-9'38,"-9"23,0 5,2-3,4-8,9-13,5-19,2-13</inkml:trace>
  <inkml:trace contextRef="#ctx0" brushRef="#br0" timeOffset="988.645">1158 526,'0'0</inkml:trace>
  <inkml:trace contextRef="#ctx0" brushRef="#br0" timeOffset="1221.492">1411 1627,'22'-74,"2"1,4 0,3 3,36-62,-16 59,-50 72,0 1,0-1,-1 1,1-1,0 1,0 0,0 0,0-1,0 1,0 0,0 0,0 0,0 0,0 0,0 0,0 0,0 0,0 1,0-1,0 0,0 0,0 1,0-1,0 1,-1-1,1 1,0-1,0 1,0-1,-1 1,1 0,0 0,-1-1,1 1,-1 0,1 0,0 0,-1-1,0 1,1 0,-1 0,0 0,1 0,-1 0,0 1,16 45,-4 21,-10-49,2 0,-1 1,2-1,1-1,0 1,1-1,1 0,1-1,1 1,-6-14,0 0,1 0,-1-1,1 1,0-1,0 0,0-1,1 1,-1-1,0 0,1 0,0-1,-1 1,1-1,0 0,0-1,0 0,0 0,-1 0,1 0,0-1,0 0,0 0,-1-1,1 0,-1 0,1 0,-1 0,0-1,0 0,0 0,0-1,0 1,-1-1,1 0,-1 0,0 0,0-1,-1 1,2-4,12-16,-1-2,-2 0,0 0,-2-2,-1 1,-1-1,-1-1,-2 0,1-10,-3-16,-4 31</inkml:trace>
  <inkml:trace contextRef="#ctx0" brushRef="#br0" timeOffset="2286.565">2653 1119,'-18'-3,"0"1,0 0,0 1,0 1,0 1,-1 1,1 0,0 1,1 1,-1 1,1 0,0 1,0 1,-14 9,27-13,0 0,1 1,-1 0,1 0,0 0,0 0,0 0,0 1,1-1,-1 1,1-1,1 1,-1 0,1 0,-1 0,2 0,-1 0,0 0,1 0,0 1,0-1,1 0,-1 0,1 0,0 0,0 0,1 0,0 0,0 4,1-1,0 0,0 0,1-1,0 1,1-1,-1 0,1 0,1 0,-1-1,1 1,0-1,1-1,-1 1,1-1,4 2,-4-4,0 0,0 0,0-1,0 0,1 0,-1 0,0-1,1-1,-1 1,1-1,-1 0,1-1,-1 0,0 0,1 0,-1-1,0 0,0-1,0 1,0-2,0 1,-1-1,1 1,-1-2,0 1,0-1,-1 0,1 0,3-6,14-14,-1-1,-2-1,-1-1,-1 0,-1-2,-1 0,3-8,-2-1,-1-1,-2 0,-2-1,-1 0,-3-1,-1 0,-2 0,-1-19,0 34,-2 0,-1 0,0-1,-2 1,-2 0,0 0,-2 1,0-1,-2 1,-1 0,-1 0,-2 1,0 1,-1-1,-7-7,15 27,0 1,-1-1,1 1,-1 0,0 0,-1 0,1 1,0 0,-1 0,0 0,0 1,0 0,0 0,0 0,0 1,0 0,0 0,-1 0,1 1,0 0,-1 0,1 1,0 0,-1 0,1 0,0 1,0 0,0 0,0 0,0 1,1 0,-1 0,1 0,0 1,0 0,0 0,0 0,1 1,-1-1,0 2,-5 7,1-1,0 1,0 1,1-1,1 2,1-1,0 1,0 0,2 0,0 0,0 0,2 1,0 0,0 0,2-1,0 3,1 10,1-1,1 1,1-1,2 0,0 0,2-1,1 0,11 21,0-11,2-1,2-1,1 0,2-3,0 0,3-1,0-2,2-1,0-2,2-1,18 8,215 111,-234-126,-27-11</inkml:trace>
  <inkml:trace contextRef="#ctx0" brushRef="#br0" timeOffset="6408.622">4995 668,'-12'10,"1"1,0 0,0 1,1 0,1 1,0 0,0 0,2 1,0 0,0 0,1 1,1 0,0 0,1 0,1 3,-1-9,2 1,-1 0,2 0,-1 0,1 0,1 0,0 0,0 0,1 0,0 0,1 0,0 0,0 0,1-1,0 1,1-1,0 0,1 0,0 0,0-1,1 1,0-1,0 0,1-1,5 5,-9-10,0 0,0 1,0-1,0-1,0 1,1 0,-1-1,1 1,-1-1,1 0,-1 0,1-1,0 1,0-1,-1 0,1 0,0 0,-1 0,1-1,0 1,0-1,-1 0,1 0,-1 0,1-1,-1 1,0-1,1 0,-1 0,0 0,0 0,0-1,0 1,-1-1,1 1,1-3,70-119,36-175,-97 223,-3 110,37 414,-34-343,-4 0,-5 1,-4-1,-5 1,-5-1,-14 54,13-109,-3-1,-2 0,-2 0,-2-2,-21 34,37-73,0 0,-1 1,0-2,0 1,-1-1,0 1,0-1,-1-1,1 0,-2 0,1 0,-1-1,0 0,0 0,0-1,0 0,-1 0,-3 0,8-5,-1-1,1 1,0-1,-1-1,1 1,0 0,0-1,1 0,-1 0,1 0,-1 0,1-1,0 1,0-1,1 0,-1 0,1 0,-1 0,1 0,1 0,-1-1,1 1,-1-1,1 1,0-1,1 1,-1-1,1 0,0 1,0-1,1 0,-6-45,3-1,2 0,2 1,2-1,3 1,2 0,2 1,2 0,2 0,2 2,2 0,7-7,-10 27,-1 7</inkml:trace>
  <inkml:trace contextRef="#ctx0" brushRef="#br0" timeOffset="7177.684">5532 1599,'69'-162,"-47"106,2 1,2 1,32-48,-57 100,-1 0,0 0,1 0,0 1,-1-1,1 0,0 0,0 1,0-1,0 1,0-1,1 1,-1-1,0 1,1 0,-1-1,1 1,-1 0,1 0,-1 0,1 0,0 0,0 1,-1-1,1 0,0 1,0-1,0 1,0 0,0 0,-1 0,1 0,0 0,0 0,0 0,0 0,0 1,0-1,0 1,-1-1,1 1,0 0,0 0,-1 0,1 0,-1 0,1 0,-1 0,1 1,-1-1,1 1,7 109,-10-56,1-53,0-1,0 1,0-1,0 1,0-1,0 0,0 1,0-1,1 1,-1-1,1 0,-1 1,1-1,-1 0,1 1,0-1,-1 0,1 0,0 0,0 1,0-1,0 0,0 0,0-1,0 1,1 0,-1 0,0 0,0-1,1 1,-1-1,0 1,1-1,-1 1,0-1,1 0,-1 0,1 1,-1-1,1 0,-1 0,0-1,1 1,-1 0,1 0,-1-1,0 1,1-1,-1 1,0-1,1 0,-1 1,0-1,1 0,9-6,0 0,-1 0,0-1,0 0,0-1,-1 0,-1-1,0 1,4-7,57-55,-68 70,0 0,0 0,0 0,-1 1,1-1,0 0,0 0,0 1,0-1,0 0,0 1,1-1,-1 1,0 0,0-1,0 1,0 0,1 0,-1-1,0 1,0 0,0 0,1 0,-1 1,0-1,0 0,0 0,1 1,-1-1,0 1,0-1,0 1,0-1,0 1,0-1,0 1,0 0,0 0,0 0,0-1,0 1,-1 0,1 0,0 0,-1 0,1 0,-1 1,1-1,-1 0,1 0,-1 0,0 0,1 0,-1 1,0-1,0 0,0 1,-2 30,-2 0,0 0,-3 0,0-1,-4 4,2-2,-29 66,42-95,3-8</inkml:trace>
  <inkml:trace contextRef="#ctx0" brushRef="#br0" timeOffset="7657.755">6491 1063,'-237'390,"210"-326,27-63,1 0,-1-1,1 1,-1-1,0 1,1-1,-1 0,1 1,-1-1,1 1,-1-1,1 0,0 1,-1-1,1 0,-1 0,1 0,0 1,-1-1,1 0,-1 0,1 0,0 0,-1 0,1 0,0 0,-1 0,1 0,-1 0,1-1,0 1,-1 0,1 0,-1-1,1 1,0 0,-1-1,1 1,-1 0,1-1,-1 1,1-1,-1 1,0-1,1 1,-1-1,0 1,1-1,-1 1,0-1,1 1,-1-1,0 0,0 1,0-1,0 1,0-1,1 0,-1 1,0-1,0 0,-1 1,1-1,71-119,106-179,-177 298,0 0,0 0,1 0,-1 0,0 0,0 0,1 0,-1 0,0 0,1 0,-1 1,1-1,0 0,-1 0,1 0,0 1,-1-1,1 0,0 0,0 1,-1-1,1 1,0-1,0 1,0-1,0 1,0 0,0-1,0 1,0 0,0 0,0-1,0 1,0 0,0 0,0 0,0 0,0 1,0-1,0 0,0 0,0 1,0-1,0 0,0 1,-1-1,1 1,0-1,0 1,0-1,0 1,-1 0,1-1,0 1,-1 0,1 0,0 0,-1-1,1 1,-1 0,0 0,1 0,-1 0,1 0,-1 0,0 0,0 1,11 200,24-31,-34-167,1-1,-1 1,0-1,0 0,0 1,0-1,0 0,-1 1,1-1,-1 1,0-1,0 1,0-1,-1 1,1-1,-1 1,0-1,0 0,0 1,0-1,0 0,-1 0,0 0,1 0,-1 0,0 0,-1 0,1-1,0 1,-2 0,-7-2</inkml:trace>
  <inkml:trace contextRef="#ctx0" brushRef="#br0" timeOffset="7906.531">6321 1345,'29'0,"24"0,8 0,-3 0,-5 0,-7 0,-7 0,-5 0,-3 0,-3 0,-6 0</inkml:trace>
  <inkml:trace contextRef="#ctx0" brushRef="#br0" timeOffset="8154.591">7168 1232,'-19'34,"-7"15,2 0</inkml:trace>
  <inkml:trace contextRef="#ctx0" brushRef="#br0" timeOffset="8304.554">6914 1119,'29'39,"24"21,7 2,-1-6,-6-7,-7-13,-7-6,-5-10,-8-7</inkml:trace>
  <inkml:trace contextRef="#ctx0" brushRef="#br0" timeOffset="9542.749">7254 1176,'-35'13,"-123"130,40-16,113-110,11-17</inkml:trace>
  <inkml:trace contextRef="#ctx0" brushRef="#br0" timeOffset="17829.743">28 2079,'233'-33,"-111"19,1 6,97 7,15 0,200-27,206-1,1014 30,-1092-30,-47 1,389 29,-577 26,112-26,-185 21,-9-45,37-6,-116 31,-144 2,-5 3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2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0,'-29'226,"-16"-73,44-134,6-25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86,'307'-17,"-76"-24,-102 17,-123 22,-6 1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31,'38'0,"18"0,9 0,-2-5,-7-1,-8-1,-8 2,-5 2,-4 1,-3 0,-1 2,0 0,-5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4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231 110,'-37'63,"3"2,3 1,3 2,2 0,-4 29,18-52,2 1,2 0,2 1,2-1,2 1,3 11,-1-33,-1-20,0 0,0 1,1-1,0 1,0-1,0 0,0 1,1-1,0 0,0 0,0 1,1-1,0 0,0 0,0 0,1-1,-1 1,1-1,0 1,1-1,-1 0,1 0,-1 0,1 0,0-1,1 0,-1 0,3 2,1-3,0 0,-1 0,1-1,0 0,0 0,0 0,0-1,0-1,0 1,0-1,0-1,0 0,0 0,0 0,-1-1,1 0,-1 0,0-1,0 0,0 0,-1-1,1 0,131-124,-93 71,-3-1,-2-2,-3-2,-2-2,19-54,-31 66,-2-1,-2-2,-2 0,-3 0,2-33,-19 29,3 59,0 0,0-1,0 1,-1 0,1 0,-1 0,1 0,-1 0,1 0,-1 0,1 0,-1 0,0 0,0 1,1-1,-1 0,0 0,0 1,0-1,0 0,0 1,0-1,0 1,0-1,0 1,0 0,0-1,0 1,-1 0,1 0,0 0,0 0,0 0,0 0,0 0,-1 0,1 0,0 0,0 1,0-1,0 0,0 1,0-1,0 1,0-1,0 1,0 0,0-1,0 1,0 0,-10 8,1 1,0-1,0 2,1-1,0 1,1 1,1 0,0 0,-4 9,-13 24,3 0,2 2,1 0,3 1,2 0,2 1,2 1,2-1,3 1,1 1,4 22,0-46,1 0,2 0,1 0,1-1,1 0,1 0,1-1,2 0,0-1,4 4,3-5,-1-6</inkml:trace>
  <inkml:trace contextRef="#ctx0" brushRef="#br0" timeOffset="365.816">852 788,'222'5,"-219"-5,0 1,0-1,-1 1,1 0,0-1,0 1,0 0,-1 1,1-1,0 0,-1 1,1-1,-1 1,0 0,0 0,1 0,-1 0,0 0,-1 1,1-1,0 0,-1 1,1 0,-1-1,0 1,0 0,0-1,0 1,0 0,-1 0,1 0,-1 0,0 0,0 0,0 0,0 0,0 0,-1-1,1 1,-1 0,0 0,0 0,0 0,0-1,0 1,-2 2,-97 113,2-2,97-115,-1 1,1-1,0 1,0 0,0 0,0 0,0 0,0-1,0 1,1 0,-1 1,1-1,-1 0,1 0,0 0,0 0,0 0,0 0,0 0,0 0,1 0,-1 0,1 1,-1-1,1 0,0-1,0 1,0 0,0 0,0 0,0 0,0-1,1 1,-1-1,1 1,-1-1,1 1,0-1,-1 0,1 0,0 0,0 0,0 0,0 0,0 0,0-1,0 1,0-1,0 1,1-1,16 1,0-1,0-1,0-1,-1 0,1-1,-1-1,1-1,-2-1,1 0,0-2,-1 0,7-4,-9 5,10-4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3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1 282,'43'-5,"38"-6,11-1,-1 1,-7 2,-12-1,-14 0,-12 3,-9 1,-6 3,-4 2,-5 0</inkml:trace>
  <inkml:trace contextRef="#ctx0" brushRef="#br0" timeOffset="237.661">397 1,'-15'38,"-9"37,-1 10,5 1,4-5,1-7,3-11,3-7,4-7,2-8,2-6,6-5,6-6,2-8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1,'-31'429,"23"-356,-38 306,18-125,28-253,0 1,0-1,-1 1,2-1,-1 1,0-1,0 0,0 1,1-1,-1 1,1-1,-1 0,1 1,-1-1,1 0,0 1,0-1,0 0,-1 0,1 0,0 0,1 0,-1 0,0 0,0 0,0 0,0-1,1 1,-1 0,1 0,10-1</inkml:trace>
  <inkml:trace contextRef="#ctx0" brushRef="#br0" timeOffset="466.194">594 199,'-367'276,"362"-273,-1 0,1 0,0 0,1 0,-1 1,1 0,-1 0,1 1,0-1,1 1,-1-1,1 1,0 0,0 1,0-1,1 0,0 1,0 0,0-1,1 1,0 0,0 0,0 0,1-1,0 1,0 0,1 6,9 4,1 0,1-1,0 0,1 0,0-2,1 0,1 0,11 7,15 14,92 62,-127-91,0 1,0 0,-1 0,0 0,0 1,-1 0,0 0,0 0,0 0,-1 1,1 3,1 10</inkml:trace>
  <inkml:trace contextRef="#ctx0" brushRef="#br0" timeOffset="885.092">792 791,'21'0,"-6"-1,0 0,0 1,1 0,-1 1,0 1,0 1,0 0,0 1,-1 0,0 1,1 1,-2 0,2 2,-12-6,-1 1,1 0,0 0,-1 0,1 0,-1 1,0-1,0 0,-1 1,1 0,-1-1,1 1,-1 0,0 0,-1 0,1 0,-1 0,0 0,0 0,0 0,0 0,0 0,-1 0,0-1,0 1,0 0,0 0,-1 0,1-1,-1 1,-1 1,-72 104,-1-22,76-86,-1 0,1 0,0 1,-1-1,1 0,0 0,0 0,0 1,0-1,0 0,0 0,0 1,0-1,0 0,0 0,1 0,-1 1,1-1,-1 0,1 0,-1 0,1 0,0 0,-1 0,1 0,0 0,0 0,0 0,-1 0,1-1,0 1,0 0,0-1,1 1,-1 0,0-1,0 1,0-1,0 0,0 1,1-1,-1 0,0 0,0 0,1 0,-1 0,0 0,0 0,1 0,63-5,12-22,-57 18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181 181,'-36'71,"3"2,3 1,3 1,-5 33,27-90,0 0,1 1,0 0,2 0,0 0,1 0,1 0,1 0,1 0,0 0,2 0,0 0,1-1,1 1,0-1,2-1,0 1,1-1,0-1,2 1,-8-14,0 0,1 0,-1-1,0 0,1 1,-1-1,1-1,0 1,-1 0,1-1,0 0,0 0,0 0,0 0,0-1,1 1,-1-1,0 0,0 0,0-1,0 1,0-1,0 0,0 0,0 0,0-1,0 1,3-3,99-67,-72 37,-1-1,-2-2,-1-1,13-24,-9 3,-2-1,-2-2,-4-1,-2-1,-3-1,-1-4,29-120,-48 181,1 5,-1 0,0 0,0 0,0 0,0 0,-1 0,1 0,-1-1,0 1,0 0,0 0,0 0,-1-1,1 1,-1 0,0 0,0 0,0 0,0 0,-1 0,1 0,-1 3,1 0,-1 1,1-1,-1 1,0-1,1 1,-1-1,1 1,0 0,-1 0,1-1,0 1,-1 0,1 0,0 1,0-1,0 0,0 0,0 0,0 1,0-1,0 1,0-1,1 0,-1 1,1-1,-1 1,1 0,-2 0,-13 31,1 0,1 0,2 1,1 1,2 0,2 0,1 0,1 7,-2 54,3 0,9 57,19 16,5-56,-20-89</inkml:trace>
  <inkml:trace contextRef="#ctx0" brushRef="#br0" timeOffset="290.19">1028 801,'-14'48,"-5"21,0 3,4-6,5-14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48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0 311,'284'0,"-115"-28,-143 27,-2 0</inkml:trace>
  <inkml:trace contextRef="#ctx0" brushRef="#br0" timeOffset="280.11">338 1,'-9'43,"-4"33,1 9,2-5,3-12,2-12,3-11,1-9,1-5,-4-3,-2-2,1 0,0 0,2 0,1-4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4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1,'-30'219,"7"-96,-7 120,20-125,-5 0,-22 81,-39 6,60-169,-6 28,13-49</inkml:trace>
  <inkml:trace contextRef="#ctx0" brushRef="#br0" timeOffset="1716.853">634 227,'-29'29,"-21"35,-3-2,-3-3,-32 25,-27 19,49-46,67-55,-1-1,1 1,0-1,0 1,0-1,0 0,0 1,0-1,0 0,0 0,1 0,-1 0,0 0,1 0,-1 0,1 0,-1-1,1 1,-1 0,1-1,-1 0,1 1,0-1,-1 0,1 1,-1-1,1 0,0 0,-1-1,1 1,0 0,-1 0,1-1,6 2,2 1,-1 0,0 1,0 0,0 1,-1-1,1 2,-1-1,0 1,0 1,0 0,-1 0,0 0,0 1,-1 0,1 0,-1 0,-1 1,0 0,0 0,0 1,-1-1,-1 1,1 0,-1 0,-1 0,0 0,0 1,0-1,-1 1,-1-1,0 6,28 157,-27-149</inkml:trace>
  <inkml:trace contextRef="#ctx0" brushRef="#br0" timeOffset="2067.725">804 960,'-10'14,"-2"15,0 7,2 2,3 0,-3-7,2-4,1-2,-3 0,0-5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0,'-2'2,"0"-1,0 1,1-1,-1 1,0 0,0-1,1 1,-1 0,1 0,0 0,0 0,-1 1,1-1,1 0,-1 0,0 1,0-1,1 0,0 1,-1-1,1 1,0-1,0 0,0 1,1 0,-2-1,-13 234,-8-78,-39 145,20-99,37-196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1 196,'191'-26,"143"-41,-6-28,-269 88,-58 7,0 0,0 0,0 0,0 1,0-1,0 0,0 1,0-1,0 0,0 1,0-1,0 1,0-1,0 1,-1 0,1-1,0 1,0 0,-1 0,1 0,0-1,-1 1,1 0,-1 0,1 0,-1 0,0 0,1 0,-1 0,0 0,0 0,1 0,-1 0,0 0,0 0,0 0,0 0,0 0,-1 1,1-1,0 0,0 0,-1 0,1 0,-1-1,1 1,-1 0,1 0,-1 0,1 0,-2 0,-5 15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1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1,'-5'559,"-18"-374,-8-1,-14 20,40-180,-18 57,61-163,63-208,-89 253</inkml:trace>
  <inkml:trace contextRef="#ctx0" brushRef="#br0" timeOffset="549.549">471 170,'-209'188,"187"-169,0 2,2 0,0 2,2 0,0 1,1 1,16-23,0 0,0 1,0-1,0 1,0-1,0 1,1 0,-1-1,1 1,0 0,-1-1,1 1,1 0,-1 0,0-1,1 1,-1 0,1-1,0 1,0-1,0 1,0-1,0 1,0-1,1 0,-1 1,1-1,0 0,0 0,0 0,0-1,0 1,79 54,-59-44,146 84,-162-91,-1 0,1 1,-1-1,0 2,0-1,-1 0,0 1,0 0,0 0,-1 0,0 0,-1 1,1-1,-1 1,-1-1,0 1,0 0,0 0,-1 7,0-12,1 0,-1-1,0 1,1 0,0-1,0 1,-1 0,2-1,-1 1,0-1,0 1,1-1,-1 0,1 1,0-1,0 0,0 0,0 0,0-1,0 1,0 0,1-1,13 7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1 169,'38'-10,"33"-7,13-2,-3-2,-10 3,-8-1,-9 3,-10 4,-7 5,-5 3,-4 2,-6-3,-2-1,1 1,0 0,-2 3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2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0,'-14'24,"-10"18,-1 6,4 0,1-9,4-5,4-9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0 849,'6'-2,"-1"1,1-2,-1 1,0-1,0 1,0-2,0 1,-1 0,1-1,-1 0,0 0,0 0,0 0,1-4,7-5,103-107,-6-6,35-58,-121 153,-8 13,0-1,-1-1,-1-1,-1 1,-1-2,0 0,-2 0,-1-1,1-3,-11-25,1 50,1 0,0 0,0 0,-1 0,1 0,-1 0,1 0,-1 0,1 0,-1 0,1 1,-1-1,0 0,1 0,-1 1,0-1,0 0,1 1,-1-1,0 1,0-1,0 1,0-1,0 1,0 0,0-1,0 1,0 0,0 0,0 0,0 0,0 0,0 0,0 0,0 0,0 0,0 0,0 0,0 1,0-1,0 0,0 1,0-1,0 1,0-1,1 1,-1 0,0-1,-9 8,0 1,1-1,0 1,1 1,0 0,0 0,1 0,0 1,1 0,-3 8,-4 4,-14 21,3 1,1 2,2 0,3 1,1 1,3 1,-5 31,18-75,1 0,-1 0,1 0,0 0,0 0,1 0,0 0,0 0,0-1,1 1,0 0,0 0,0-1,1 1,0-1,0 0,0 0,1 0,-1 0,1-1,0 1,1-1,-1 0,1 0,0-1,0 1,0-1,0 0,1 0,-1-1,1 0,-1 0,1 0,0 0,0-1,1 0,12-1,1 0,-1-2,0 0,1-1,-1-1,0-1,-1-1,1 0,-1-1,-1-1,1-1,-1-1,-1 0,12-10,-13 12,19-11,0-2,-1-1,-1-1,-1-2,-1-1,-1-2,-2 0,0-2,-2-1,-2-1,-1-1,-1-1,-2-1,-2 0,0-2,2-14,-17 47,-1-1,1 1,-1 0,0-1,-1 1,1-1,-1 1,0-1,0 0,0 1,0-1,-1 1,0-1,0 1,0 0,0-1,-1 1,0 0,0 0,0 0,0 0,-1 0,1 0,-1 1,0-1,0 1,-1 0,1 0,0 0,-1 0,0 0,0 1,0 0,0 0,0 0,0 0,0 0,-1 1,1 0,-1 0,1 0,-1 1,-2-1,1 1,1 1,-1 0,1 0,-1 0,1 0,-1 1,1 0,0 0,0 0,0 1,0-1,0 1,1 0,-1 1,1-1,0 1,0 0,0 0,0 0,1 1,0-1,-3 5,-54 114,54-108,0 0,1 1,1 0,1 0,0 0,1 0,1 0,0 1,1-1,1 0,1 1,0-1,1 0,1 0,0-1,1 1,1-1,0 0,1 0,1 0,7 9,135 152,-137-158,-2-3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4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0,'-15'1,"0"1,0 0,0 0,1 1,-1 1,1 1,0 0,0 1,1 0,0 1,0 1,-1 1,12-8,-1 0,1 0,0 1,0-1,0 1,0-1,0 1,0 0,1 0,-1 0,0 0,1 0,-1 0,1 0,0 0,0 1,0-1,0 1,0-1,1 1,-1-1,1 1,-1-1,1 1,0-1,0 1,0-1,0 1,1-1,-1 1,1 0,-1-1,1 0,0 1,0-1,0 1,0-1,1 0,-1 0,0 0,1 0,0 0,-1 0,1 0,0 0,0-1,0 1,1 0,31 22,49 43,-82-65,1 0,0 1,0-1,-1 1,1-1,-1 1,0 0,0-1,0 1,0 0,-1 0,1 0,-1 0,1-1,-1 1,0 0,0 0,0 0,-1 0,1 0,-1 0,1 0,-1-1,0 1,0 0,0 0,-1-1,1 1,-1-1,1 1,-1-1,-1 2,-13 13,-1 0,0-2,-1 0,-1-1,0 0,-1-2,0 0,-1-2,-19 8,2-7,38-12,1 1,-1 0,1 0,-1-1,0 1,1 0,-1-1,0 1,1 0,-1-1,0 1,1-1,-1 1,0-1,0 1,0 0,1-1,-1 1,0-1,0 1,0-1,0 1,0-1,0 1,0-1,0 1,0-1,0 1,0-1,0 1,0-1,0 1,-1-1,1 1,0 0,0-1,0 1,-1-1,1 1,0-1,-1 1,1 0,0-1,-1 1,1 0,0-1,-1 1,1 0,-1 0,1-1,0 1,-1 0,1 0,-1 0,1 0,-1-1,1 1,-1 0,1 0,-1 0,1 0,-1 0,1 0,-1 0,1 0,-1 0,1 1,-1-1,16-17,3 2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32 813,'1'1,"0"1,0 0,0-1,1 1,-1-1,1 1,-1-1,1 0,-1 0,1 1,0-1,0 0,-1 0,1-1,0 1,0 0,0-1,0 1,0-1,0 0,0 1,0-1,0 0,0 0,0 0,0-1,0 1,0 0,0-1,2 0,13-1,0-2,0 0,-1 0,1-2,-1 0,0-1,-1 0,0-2,0 0,0 0,-1-1,-1-1,0 0,0-1,8-10,-19 19,1 1,0 0,-1-1,0 0,0 1,0-1,0 0,0 0,0 0,-1 0,0-1,1 1,-1 0,0-1,-1 1,1 0,0-1,-1 1,0-1,0 1,0-1,0 1,-1-1,1 1,-1-1,0 1,0 0,0-1,0 1,-1 0,0 0,1 0,-1 0,0 0,0 0,0 0,-1 1,1-1,-1 1,1 0,-1 0,0 0,0 0,0 0,0 0,0 1,-4-2,-3 4,0 1,1-1,-1 2,0-1,1 1,-1 1,1 0,0 0,0 1,0 0,1 0,0 1,0 0,0 1,1-1,0 2,0-1,-6 9,-1-2,0 0,1 2,0 0,1 0,1 1,1 1,0-1,1 2,1-1,1 1,1 1,0-1,1 1,0 10,5-25,0-1,1 1,-1-1,1 1,0 0,0-1,0 1,1-1,0 0,0 0,0 1,0-1,0 0,1-1,0 1,0 0,0-1,0 0,0 1,1-1,0-1,-1 1,1 0,0-1,0 0,1 0,-1 0,0 0,1-1,-1 0,1 0,-1 0,3 0,6 1,1 0,0-1,0-1,0 0,0-1,0 0,0-2,0 1,-1-2,11-3,44-22,-1-4,-2-2,-1-3,-2-3,-2-3,-2-2,34-37,-66 62,-2-2,0 0,-2-2,0-1,-2 0,-1-2,-1 0,-1-1,-2 0,-1-2,-1 0,-2 0,-1-1,-1 0,-2-1,-1 0,1-27,-8 52,1-1,-1 0,0 0,-1 1,0-1,-1 1,1 0,-2 0,1 0,-5-7,7 12,-1 1,1-1,-1 1,0 0,0 0,0 0,0 0,0 0,0 0,0 0,-1 1,1-1,-1 1,1 0,-1 0,1 0,-1 0,0 0,0 0,1 1,-1-1,0 1,0 0,0 0,1 0,-1 0,0 0,0 1,0-1,1 1,-1 0,0 0,1 0,-2 0,-8 8,0 0,1 1,0 0,1 0,0 1,1 1,0 0,1 0,0 0,0 1,2 0,0 1,0 0,1-1,1 2,0-1,0 5,0-6,-9 29,1 1,2 0,3 1,1-1,2 1,1 42,4-66,0-1,1 1,0-1,2 0,0 0,1 0,2 0,-1-1,2 0,1 0,0-1,1 0,0-1,2 0,0 0,12 11,-7-10,-3-2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47,'48'0,"45"0,15-5,0-1,-4 0,-11 1,-11 2,-10-4,-12-1,-17 2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1,'-39'24,"-17"17,1 7,10 1,12-5,12-4,10-4,11-4,11-2,7-6,7-3,3-5,2-4,0-6,-4-2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49,'-15'16,"1"0,1 0,0 1,2 1,0 0,0 1,2 0,0 0,2 1,0 1,-3 13,10-31,0-1,0 0,0 0,0 0,0 1,0-1,0 0,1 0,-1 0,1 1,0-1,0 0,-1 0,1 0,0 0,1 0,-1 0,0-1,1 1,-1 0,1-1,-1 1,1-1,0 1,-1-1,1 0,0 0,0 1,0-1,0-1,0 1,0 0,0 0,1-1,-1 1,0-1,0 0,0 0,1 0,-1 0,1 0,90-20,-83 15,0 0,-1-1,1 0,-1 0,-1-1,1 0,-1-1,-1 0,1 0,-1-1,-1 1,1-2,-2 1,1-1,-1 1,-1-2,1 1,-2 0,0-1,0 1,-1-1,0 0,0 0,-2 0,1 0,-2-5,0 12,0 0,0-1,-1 1,0 0,1 1,-2-1,1 0,0 1,-1-1,1 1,-1-1,0 1,0 0,-1 1,1-1,-1 0,1 1,-1 0,0 0,1 0,-1 0,0 0,-1 1,1 0,0 0,0 0,0 0,-1 1,1-1,0 1,-1 1,1-1,-2 0,-5 2,0-1,0 2,0-1,0 2,0-1,1 1,-1 1,1 0,0 0,1 1,-1 1,-1 1,-11 10,4-3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99,'-15'11,"1"0,1 0,0 2,0-1,1 2,1 0,0 0,1 1,1 0,0 0,1 1,1 0,-3 11,9-25,0 1,1-1,-1 0,1 1,0-1,0 0,0 1,0-1,0 1,1-1,-1 0,0 1,1-1,0 0,0 1,0-1,0 0,0 0,0 0,0 0,1 0,-1 0,1 0,-1 0,1-1,0 1,0 0,0-1,0 0,0 1,0-1,0 0,0 0,0 0,0 0,1-1,-1 1,0-1,2 1,1 0,1-1,-1 0,0 0,0 0,0 0,1-1,-1 0,0 0,0-1,0 1,0-1,-1 0,1 0,0-1,-1 1,1-1,-1 0,1-1,3-6,0-1,0 0,-1-1,0 1,-1-1,0-1,-1 1,0-1,-1 0,-1 0,0 0,-1-1,0 1,-1 0,-1-1,0-11,0 16,0 0,-1 0,1 0,-2 0,1 0,-2 0,1 0,-1 0,0 0,-1 1,0-1,-8-10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1 495,'5'-24,"6"-22,1-8,-1 0,2 4,0 7,1 5,4 4,3 4,3 1,-2 2,-1 5,2 1,1 5,-4 9,-4 11,-6 5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4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30,'56'1,"143"-13,-153 5,0 1,1 2,0 3,10 2,-51 4,-10 1</inkml:trace>
  <inkml:trace contextRef="#ctx0" brushRef="#br0" timeOffset="312.559">0 256,'48'-5,"21"-1,3-5,-6 0,-9 1,-10 3,-7 3,-7 1,-3 2,-3 1,0 0,-6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69 653,'-11'21,"0"1,2 0,1 0,1 1,0 1,2-1,-2 24,6-45,0 1,1 0,-1-1,1 1,0 0,0 0,0 0,0-1,0 1,1 0,-1 0,1-1,0 1,0 0,0-1,0 1,0-1,0 1,1-1,-1 0,1 1,0-1,0 0,-1 0,1 0,1 0,-1-1,0 1,0 0,1-1,-1 0,1 1,-1-1,1 0,-1 0,1-1,0 1,0 0,-1-1,1 0,0 0,0 1,-1-2,1 1,0 0,0 0,-1-1,1 0,0 1,-1-1,1 0,22-11,-2-1,0-1,0-1,-1-1,-1-1,-1-1,0-1,-2 0,0-1,-1-1,-1-1,-1-1,-1 0,-1 0,6-16,-5 15,0 4,-2-1,0 0,-1-1,-1 0,-2 0,0-1,-1 0,-1 0,-1-1,-2 0,0 1,-1-2,-2 1,0 0,-2 0,0 0,-2 1,0-1,-2 1,-1-1,-5-10,10 29,-1 0,1 0,-1 0,-1 0,1 1,-1-1,0 1,0 0,0 0,0 0,-1 1,0-1,1 1,-1 0,0 1,-1-1,1 1,0 0,-1 0,1 1,-1-1,1 1,-1 1,0-1,0 1,1 0,-1 0,0 0,1 1,-1 0,0 0,1 1,-1-1,1 1,-1 1,0 0,-9 8,1 0,1 2,0-1,1 2,0-1,1 2,1-1,0 2,1-1,1 1,0 1,1-1,1 1,0 1,1-1,1 1,1 0,1-1,0 1,1 1,2 6,-1-7,1 0,1 1,0-1,2 0,0 0,1-1,1 1,1-1,0 0,1-1,1 0,0 0,1 0,1-2,0 1,1-1,1-1,5 4,111 75,-122-88,0-1,0-1,0 1,0-1,0-1,0 1,0-1,1 0,-1-1,0 0,1 0,-1 0,1-1,-1 0,0-1,0 1,0-2,0 1,0-1,1 0,14-9,-4 2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40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1,'0'4,"0"8,0 5,0 5,-5 4,-1 2,-1 1,2 0,2 1,1-1,1 0,0 0,1-1,-4-4,-2-3,0-3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4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6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356 509,'-19'4,"-8"2,0 1,0 0,1 2,0 2,0 0,2 1,-16 11,37-22,1 1,-1-1,1 1,0-1,0 1,0 0,0 0,0 0,0 0,1 0,-1 0,0 1,1-1,0 1,0-1,0 1,0-1,0 1,0-1,0 1,1 0,0 0,-1-1,1 1,0 0,0 0,0-1,1 1,-1 0,1 0,0-1,-1 1,1-1,0 1,1 0,-1-1,0 0,1 1,-1-1,1 0,0 0,1 2,177 110,-178-113,-1 1,1 0,-1 0,0 0,1 0,-1 0,0 1,0-1,0 0,-1 0,1 1,0-1,-1 0,0 1,1-1,-1 1,0-1,0 1,-1-1,1 0,0 1,-1-1,1 0,-1 1,0-1,0 0,0 0,0 1,0-1,0 0,-1 0,1 0,-1 0,1-1,-1 1,0 0,0 0,-77 60,74-59,-14 10,0-2,-1 0,0-1,-1 0,0-2,-13 3,15-10,5-3</inkml:trace>
  <inkml:trace contextRef="#ctx0" brushRef="#br0" timeOffset="267.857">808 1,'-10'43,"-12"48,-3 18,-2 0,4-9,0-11,6-12,4-9,0-7,3-9,2-3,3-6,2-5,2-4,1-3,0-2,1-2,0-4</inkml:trace>
  <inkml:trace contextRef="#ctx0" brushRef="#br0" timeOffset="685.784">469 651,'487'104,"-473"-100,1-2,0 0,0 0,0-1,0-1,0-1,0 0,0 0,0-2,0 0,0-1,-1 0,0-1,0-1,0 0,-1-1,0 0,0-1,0-1,-1 0,-1 0,7-7,-14 10,0 0,0-1,0 1,-1-1,0 0,0 0,-1 0,0-1,0 1,-1 0,1-1,-2 1,1-1,-1 1,0-1,-1 1,0-1,0 1,0-1,-1 1,0 0,-1 0,1 0,-2 0,1 0,-1 0,1 4,0 1,-1-1,1 1,-1 0,1 0,-1 0,0 0,0 0,0 1,0 0,0 0,0 0,0 0,0 1,0 0,0-1,-1 2,1-1,0 0,0 1,0 0,0 0,0 0,0 0,0 0,-1 2,-94 58,87-51,0 0,1 0,1 1,0 1,0-1,1 2,1-1,0 1,0 1,2-1,-1 1,2 0,0 1,1-1,0 1,1 0,1 0,0 0,1 0,1 1,0-1,1 0,2 8,-1-16,1-1,0 0,0 0,0 0,1 0,0-1,1 1,-1-1,1 0,0 0,0-1,0 1,1-1,-1 0,1-1,0 1,0-1,1 0,-1-1,0 0,1 0,2 1,151 9,-136-13</inkml:trace>
  <inkml:trace contextRef="#ctx0" brushRef="#br0" timeOffset="1133.952">1400 904,'157'-104,"113"-64,-204 139,-65 30,0 0,-1 1,1-1,-1 1,1-1,-1 0,0 1,0-1,1 1,-1-1,0 1,0-1,0 1,0-1,-1 1,1-1,0 1,-1-1,1 0,-1 1,1-1,-1 0,0 1,1-1,-1 0,0 0,0 1,0-1,0 0,0 0,-23 39,15-28,1 1,0 0,1 0,0 1,2-1,-1 1,2 1,0-1,0 1,0 11,3-24,1-1,0 0,0 1,0-1,0 1,0-1,0 0,0 1,0-1,0 1,1-1,-1 0,1 1,-1-1,1 0,-1 0,1 1,0-1,0 0,-1 0,1 0,0 0,0 0,0 0,0 0,0 0,0 0,1 0,-1-1,0 1,0 0,1-1,-1 1,0-1,1 1,-1-1,0 0,1 0,-1 0,1 1,-1-1,0 0,1-1,-1 1,1 0,-1 0,0-1,67-24,193-136,-258 159,-1 0,1 1,-1-1,1 0,0 1,0-1,0 1,0 0,0 0,0 0,0 0,0 0,0 1,0-1,0 1,0 0,0 0,1 0,-1 1,0-1,0 1,0-1,0 1,0 0,0 0,0 1,0-1,0 1,-1-1,1 1,0 0,-1 0,0 0,1 0,-1 0,2 3,6 78,-10-78,-1 1,0-1,1 0,0 1,0-1,1 0,-1 1,1-1,0 0,1 0,-1 1,1-1,0 0,0-1,1 1,-1 0,1-1,0 1,0-1,1 0,-1 0,1 0,0 0,0-1,0 1,2 0,17 5,-1-4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6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1,'-48'5,"1"3,0 2,0 2,1 1,-16 9,6 17,55-38,0 0,0 1,1-1,-1 0,0 1,1-1,-1 1,0-1,1 0,0 1,-1 0,1-1,0 1,0-1,0 1,0-1,0 1,0-1,0 1,1-1,-1 1,1-1,-1 1,1-1,-1 1,1-1,0 0,-1 1,1-1,0 0,0 1,0-1,0 0,0 0,1 0,-1 0,0 0,0 0,1 0,0 0,90 43,-81-41,-1 0,0 1,-1 0,1 0,-1 1,0 0,0 1,0 0,-1 1,0-1,0 2,0 0,-6-6,-1 1,1-1,-1 1,0 0,0 0,0 0,0-1,-1 1,1 0,-1 0,0 0,0 0,0 0,0 0,0 0,0 0,-1 0,0 0,1 0,-1 0,0-1,-1 1,1 0,0 0,-1-1,1 1,-1-1,0 0,0 1,0-1,-1 1,-75 60,64-55,-2 0,1-1,-1-1,0-1,0 0,-1-1,0-1,1 0,-17 0,32-3,0 0,0 1,0-1,-1 0,1 0,0 0,0 0,0 0,-1 0,1-1,0 1,0 0,0-1,0 1,0 0,-1-1,1 0,0 1,0-1,0 1,0-1,0 0,1 0,-1 0,0 0,0 0,0 1,1-1,-1 0,0-1,1 1,-1 0,1 0,0 0,-1 0,1 0,0 0,-1-1,1 1,0 0,0 0,0 0,0-1,0 1,0 0,1 0,-1 0,0-1,1 1,-1 0,1 0,-1 0,1 0,-1 0,1 0,0 0,-1 0,1 0,0 0,0 0,0 0,0 0,13-14</inkml:trace>
  <inkml:trace contextRef="#ctx0" brushRef="#br0" timeOffset="512.209">826 57,'-22'23,"2"2,0 0,2 1,1 0,1 2,1 0,1 0,2 1,0 3,11-30,0 0,0-1,0 1,1 0,-1 0,0 0,1 0,-1 0,1 1,0-1,0 0,0 0,0 0,0 0,0 0,0 0,1 0,-1 0,1 0,0 0,-1 0,1 0,0 0,0 0,0 0,0-1,1 1,-1 0,0-1,1 1,-1-1,1 1,0-1,-1 0,1 0,0 1,0-1,0 0,-1-1,1 1,0 0,0-1,0 1,0-1,1 1,-1-1,0 0,0 0,1 0,13-5,0 0,0-1,-1-1,0 0,0-2,-1 1,0-2,0 1,-1-2,-1 0,0-1,0 0,-1 0,5-9,10-6,121-145,-147 171,0 0,0 0,1 0,-1 0,0 0,1 0,-1 0,1 0,-1 0,1 0,0 0,-1 0,1 0,0 1,0-1,0 0,-1 0,1 1,0-1,0 1,0-1,0 1,0-1,0 1,0-1,0 1,0 0,0 0,0-1,1 1,-1 0,0 0,0 0,0 0,0 0,0 1,0-1,0 0,0 0,0 1,0-1,0 1,0-1,0 1,0-1,0 1,0 0,0-1,0 1,0 0,-1 0,1-1,0 1,-1 0,1 0,0 0,-1 0,1 0,-1 0,1 0,-1 0,0 1,3 20,-2 0,0 0,-2 0,0 0,-2-1,0 1,-3 8,-7 54,6 406,6-472,0 1,-1-1,-1 1,-1-1,0 0,-1 0,-1-1,-1 0,-1 0,0 0,-1-1,0 0,-2-1,0 0,0 0,-2-1,1-1,-4 2,9-10,0-1,0 0,0 0,-1 0,1-1,-1 0,0-1,0 0,0 0,0 0,0-1,-1 0,1-1,0 0,0 0,-1-1,1 0,0 0,-7-3,12 2,0 0,0 0,0 0,1 0,-1-1,1 1,-1-1,1 1,0-1,0 0,0 0,0 0,1 0,-1-1,1 1,0 0,0 0,0-1,0 1,1-1,-1 1,1-1,0 1,0-1,0 1,1-2,14-92,-4 65,1 0,2 1,1 1,2 1,12-18,-8 13,-3 3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3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85 837,'-82'314,"80"-303,9-44,105-255,-107 277,0 0,0 0,1 0,1 1,0 0,0 0,1 1,0 0,0 0,3-1,-10 10,0-1,-1 1,1 0,0 0,0-1,-1 1,1 0,0 0,0 0,0 0,-1 0,1 0,0 0,0 0,0 0,-1 0,1 0,0 0,0 1,-1-1,1 0,0 1,-1-1,1 0,0 1,-1-1,1 1,0-1,-1 1,1-1,-1 1,1-1,-1 1,1 0,-1-1,1 1,-1 0,0-1,1 1,-1 0,0 0,0-1,0 1,1 0,-1 0,0 0,0-1,0 1,0 0,0 0,0 0,4 47,-4-44,-2 43,12 73,-8-117,0 0,0 0,-1 0,2-1,-1 1,0 0,1-1,-1 0,1 1,-1-1,1 0,0 0,0-1,0 1,0-1,1 1,-1-1,0 0,0 0,1 0,-1-1,1 1,-1-1,1 0,-1 0,0 0,3 0,92-25,-90 21,1-1,-1-1,0 0,-1 0,1 0,-1-1,-1 0,1-1,-1 1,0-1,-1 0,0-1,0 1,-1-1,0 0,-1 0,1 0,-2-1,1 1,-2-1,1 1,-1-1,1-12</inkml:trace>
  <inkml:trace contextRef="#ctx0" brushRef="#br0" timeOffset="596.77">1043 753,'-46'29,"6"-6,0 3,2 1,1 1,-19 21,23 4,34-51,1-1,-1 0,1 0,-1 0,1 0,0 0,-1 0,1-1,0 1,0 0,0-1,0 0,-1 1,1-1,0 0,0 0,0 0,0 0,0 0,0-1,0 1,0 0,-1-1,1 0,0 1,0-1,-1 0,1 0,0 0,1-1,29-13,0-1,0-2,-2-1,0-2,20-19,-27 23,12-13,-29 23,0 1,1 0,0 1,0-1,0 2,0-1,1 1,0 0,0 0,0 1,3-1,-8 4,0 1,-1-1,1 1,0 0,0 0,0 0,-1 0,1 1,0-1,-1 0,1 1,-1 0,1 0,-1 0,0 0,0 0,0 0,0 0,0 1,-1-1,1 1,-1-1,1 1,-1 0,0 0,0-1,0 1,-1 0,1 0,-1 0,1 0,-1 0,0 0,0 0,0 0,-1 1,7 21,-5-21,0 1,1 0,-1 0,1-1,0 1,1-1,-1 0,1 0,-1 0,1 0,1 0,-1 0,0-1,1 1,0-1,0 0,0 0,0-1,0 1,0-1,1 0,-1 0,1 0,0-1,-1 1,1-1,0 0,0-1,0 1,0-1,0 0,0 0,0 0,0-1,-1 0,1 0,0 0,3-2,5-3,-1-1,0 0,0-1,-1 0,0-1,0 0,-1-1,0 0,-1-1,0 0,-1 0,0-1,-1 0,1-2,15-20,7-11,-2-2,-2 0,-3-2,-1 0,9-37,-4 4,-4-1,11-76,-29 90,-5 67,0 1,0-1,0 0,0 0,0 0,0 0,-1 0,1 1,0-1,-1 0,0 0,1 1,-1-1,0 0,0 1,0-1,0 0,0 1,0 0,0-1,-1 1,1 0,0-1,-1 1,1 0,-1 0,0 0,1 0,-1 0,0 1,1-1,-1 0,-1 1,-1 1,-1 1,1 0,0 0,0 0,0 1,0-1,0 1,1 0,-1 0,1 0,0 0,0 1,0 0,0-1,0 1,1 0,0 0,0 0,0 1,-1 1,-13 32,0 1,3 0,1 2,2-1,1 1,3 0,-2 42,5-52,1-1,2 1,0 0,2-1,2 1,1-1,1 0,1 0,2-1,1 0,11 21,2 2,-17-34</inkml:trace>
  <inkml:trace contextRef="#ctx0" brushRef="#br0" timeOffset="843.938">1354 527,'38'0,"33"0,13 0,-3 0,-6 0,-10 0,-11 0,-11 0,-3 5,-3 1,-8 0</inkml:trace>
  <inkml:trace contextRef="#ctx0" brushRef="#br0" timeOffset="1844.005">2144 724,'30'9,"-1"-2,1-2,0 0,1-2,-1-1,0-2,1-1,17-3,-27 3,-1-2,0 0,0-2,0 0,0-1,-1-1,4-2,-17 7,0-1,-1 0,1 0,-1 0,0-1,0 0,0 0,0 0,-1 0,0-1,0 0,0 0,0 0,-1 0,0 0,0-1,0 0,0 1,-1-1,0 0,-1 0,1 0,-1-1,0 1,-1-1,0 4,0-1,0 1,0 0,-1-1,0 1,0 0,0-1,0 1,0 0,0 0,-1 0,0 0,1 0,-1 0,0 0,-1 1,1-1,0 1,-1-1,1 1,-1 0,0 0,0 0,0 0,0 1,0-1,0 1,0 0,-1 0,1-1,-106-5,93 10,-1 1,0 1,1 0,0 1,0 1,1 1,0 0,0 1,1 0,0 1,1 1,0 0,0 1,1 0,1 1,0 1,1-1,0 2,1-1,1 1,1 1,0-1,0 1,2 0,0 1,1 0,0-1,2 1,0 0,0 15,3-25,0 1,0-1,1 0,0 0,0 0,1-1,0 1,0-1,1 1,-1-1,1 0,1 0,-1 0,1-1,0 0,0 0,1 0,-1 0,1-1,0 0,0 0,1-1,-1 0,1 0,-1 0,1-1,0 0,0 0,0 0,1-1,-1-1,0 1,2-1,18 2,1-1,-1-1,1-1,-1-2,1-1,-1-1,0-1,6-3,-1-2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1,'-65'16,"43"-12,1 1,1 1,-1 0,1 2,0 0,1 2,0 0,17-10,1 1,0 0,0-1,0 1,0 0,1-1,-1 1,0 0,0 0,0 0,1 0,-1 0,0 0,1 0,-1 0,1 0,-1 0,1 0,-1 0,1 0,0 1,0-1,-1 0,1 0,0 0,0 0,0 1,0-1,1 0,-1 0,0 0,0 0,1 1,-1-1,0 0,1 0,0 0,-1 0,1 0,-1 0,1 0,0 0,0 0,0-1,0 2,51 38,-34-28,-14-9,0 1,1 0,-1 0,0 0,-1 0,1 1,-1-1,0 1,0 0,0 0,-1 0,0 0,0 1,0-1,-1 0,1 1,-1-1,-1 1,1 0,-1-1,0 1,0 0,0-1,-1 1,0-1,0 1,-1-1,1 1,-1-1,0 0,-1 1,1-1,-1 0,0-1,0 1,-1-1,1 1,-5 3,-3 2,0 1,-1-1,0-1,-1-1,0 1,-1-2,1 0,-1-1,-1 0,1-1,-1 0,-5 0,13-13,11-2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4,'-1'14,"0"1,1-1,1 1,1-1,0 0,0 1,2-1,-1 0,2 0,0-1,1 1,0-1,1-1,8 12,-13-21,1-1,-1 0,1 0,0 1,0-2,0 1,0 0,1-1,-1 1,0-1,1 0,-1 0,0 0,1 0,0-1,-1 0,1 1,-1-1,1-1,-1 1,1 0,-1-1,1 0,-1 1,1-2,-1 1,2-1,87-51,-79 44,8-5,-1-1,-1-1,0 0,-2-2,0 0,0-1,4-8,-11 9,-3 1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0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1,'-43'12,"1"2,1 2,0 1,1 3,-29 19,62-36,1 1,-1 0,1 0,-1 1,1 0,1 0,-1 1,1-1,0 1,0 0,0 0,1 1,0-1,1 1,-1 0,1 0,0 1,1-1,0 0,0 1,1-1,0 1,0 0,0 0,1 4,-1-7,1 1,-1-1,1 1,0-1,0 1,1-1,-1 0,1 1,0-1,1 0,-1 0,1 1,0-1,1-1,-1 1,1 0,0 0,0-1,0 0,1 1,-1-1,1-1,0 1,0 0,0-1,1 0,-1 0,1 0,3 1,11-1,-1-1,0 0,1-1,-1-1,1-1,-1-1,0 0,0-1,0-1,0-1,0-1,10-5,11-12,-26 11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0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622 101,'5'10,"0"1,-1-1,0 1,-1 0,0 0,-1 0,0 1,-1-1,1 9,1 8,2 70,-5 0,-4 0,-4 0,-4-1,-4 0,-5-1,-4-1,-6 4,-29 155,58-235,8-26,7-29,-9 12</inkml:trace>
  <inkml:trace contextRef="#ctx0" brushRef="#br0" timeOffset="248.841">1 807,'56'3,"0"-3,0-1,0-4,47-9,-96 13,93-19,-2-4,0-4,80-36,-78 28,-83 30,-1-2,0 1,-1-2,1 0,-2-1,1-1,-2 0,1-1,-2 0,12-14,-4 4</inkml:trace>
  <inkml:trace contextRef="#ctx0" brushRef="#br0" timeOffset="618.693">1242 44,'-182'880,"166"-681,16-196,0 1,0-1,0 0,0 0,1 0,0 0,0 0,0 0,0 0,0 0,0 0,1-1,-1 1,1 0,0-1,0 1,0-1,0 0,0 1,0-1,1 0,-1 0,1-1,0 1,-1 0,1-1,0 0,0 0,0 1,0-2,0 1,0 0,0-1,0 1,0-1,0 0,1 0,-1 0,0 0,0-1,0 1,0-1,0 0,0 0,0 0,0 0,2-2,16-10,1-2,-2 0,0-2,-1 0,-1-1,9-12,-10 11,1 0,1 0,1 2,1 1,0 0,8-3,-27 18,-1 0,1-1,0 1,-1 0,1 0,0-1,0 2,0-1,0 0,0 0,0 0,0 1,0-1,0 1,0 0,1 0,-1 0,0 0,0 0,0 0,0 0,0 1,0-1,0 1,1-1,-1 1,0 0,-1 0,1 0,0 0,0 0,0 0,-1 1,1-1,0 0,-1 1,1 0,-1-1,0 1,0 0,1 0,-1-1,0 1,-1 0,1 0,0 0,0 0,-1 0,1 0,-1 1,0 0,-10 69,8-68,0 0,1-1,-1 1,1 1,0-1,0 0,0 0,0 0,1 1,0-1,0 0,0 0,0 1,1-1,-1 0,1 0,0 0,0 1,1-1,0 0,-1-1,1 1,0 0,1 0,-1-1,1 1,2 2,40 6,-21-15</inkml:trace>
  <inkml:trace contextRef="#ctx0" brushRef="#br0" timeOffset="1263.232">2004 750,'-39'46,"1"0,3 3,1 1,3 1,-13 32,25-10,19-71,0-1,0 0,0 0,0 1,0-1,0 0,1 1,-1-1,0 0,1 0,-1 1,1-1,-1 0,1 0,-1 0,1 0,0 0,0 0,0 0,-1 0,1 0,0 0,0 0,0 0,1-1,-1 1,0 0,0-1,0 1,0-1,1 1,-1-1,0 0,0 1,1-1,-1 0,0 0,0 0,1 0,-1 0,0 0,1 0,-1 0,0-1,0 1,1 0,-1-1,0 1,0-1,0 0,1 1,-1-1,0 0,27-11,0-2,-1 0,0-2,-2-1,0-1,0-1,-2-1,-1-1,2-4,75-63,-96 85,-2 2,0 0,0-1,0 1,0 0,0-1,0 1,0 0,0 0,0 0,1 0,-1 0,0 0,1 0,-1 1,1-1,-1 0,1 1,-1-1,1 1,-1 0,1-1,0 1,-1 0,1 0,-1 0,1 0,0 0,-1 1,1-1,-1 0,1 1,0-1,-1 1,1-1,-1 1,0 0,1 0,-1 0,1-1,-1 1,1 1,9 28,-11-26,1 0,0 0,0-1,1 1,-1 0,1-1,-1 1,1-1,0 0,1 1,-1-1,0 0,1 0,0-1,0 1,0 0,0-1,0 0,0 0,0 0,1 0,1 1,13-1,0 0,-1-2,1 0,-1 0,1-2,-1 0,1-1,-1-1,0-1,0 0,-1-1,1-1,-2 0,1-1,-1-1,0 0,0-2,4-3,7-7,0-1,-1-1,-1-1,-1-1,-1-1,-1-1,-2 0,-1-2,-1 0,-1-1,-2-1,-1-1,-1 1,-2-2,-1 0,-2 0,-1 0,-2-1,0-6,-1 13,-1 0,-1 1,-2-1,0 0,-2 0,-1 1,-1-1,-1 1,-7-17,12 41,1 0,-1-1,0 1,1 0,-1 0,-1 0,1-1,0 1,0 0,-1 1,1-1,-1 0,1 0,-1 1,0-1,0 1,0-1,0 1,0 0,0 0,0 0,0 0,0 0,-1 0,1 0,0 1,-1-1,1 1,0 0,-1 0,1 0,-1 0,1 0,0 0,-1 1,1-1,0 1,-1-1,1 1,-2 1,-7 7,0 0,1 1,0 0,1 1,0-1,1 2,0 0,0 0,2 0,-1 1,2-1,-1 2,2-1,0 1,-2 12,-1 3,2 1,0 0,2 0,2 1,0-1,2 0,2 1,0-1,2 0,1 0,2-1,1 0,1 0,1-1,2-1,0 1,2-2,1 0,14 15,-4-6,2-1,1-1,2-2,1-1,1-2,11 6,-25-23,-25-24,-26-26,-112-108,118 122</inkml:trace>
  <inkml:trace contextRef="#ctx0" brushRef="#br0" timeOffset="1518.724">2343 355,'39'0,"31"0,13 0,3 0,-4 0,-6 0,-2 0,-4 0,-4 0,-3 0,-9 0,-3 0,-10 0</inkml:trace>
  <inkml:trace contextRef="#ctx0" brushRef="#br0" timeOffset="2303.631">1976 807,'10'-5,"7"-1,2-5,2-1,2 3,-3 7,0 3,-3 7,0 7,-3 6,-3 4,-4 2,-8-3,-4-1,-1-5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1,'25'205,"-22"173,-30-84,9-192,15-102,7-11</inkml:trace>
  <inkml:trace contextRef="#ctx0" brushRef="#br0" timeOffset="466.926">586 141,'-115'56,"3"5,3 5,-28 26,131-89,0 0,0 0,0 0,1 1,0 0,-1 0,1 0,1 1,-1 0,1 0,0 0,0 0,0 1,1-1,0 1,0 0,0 0,1 0,-1 0,2 1,-1-1,1 0,0 1,0-1,1 1,0 6,3-8,1-1,0 1,0-1,0 0,1 0,-1 0,1 0,0-1,0 0,0 0,1 0,-1-1,1 1,-1-1,1-1,0 1,5 0,5 3,23 7,-27-10,-1 0,1 1,-1 0,0 0,0 1,0 1,-1 0,1 1,-1-1,-1 2,1 0,-1 0,0 0,-1 1,1 1,-2 0,1 0,-1 0,-1 1,1-1,-2 2,2 2,-1 5,-4-8,1 0,0-1,1 0,0 1,0-2,1 1,0 0,0-1,1 0,6 7,1-4</inkml:trace>
  <inkml:trace contextRef="#ctx0" brushRef="#br0" timeOffset="916.745">671 706,'15'-5,"1"-1,0 1,1 1,0 0,0 1,0 1,0 0,0 1,0 1,0 1,11 2,-26-3,1 1,-1 0,0-1,1 1,-1 0,0 0,1 1,-1-1,0 0,0 1,0-1,0 1,0 0,0-1,-1 1,1 0,-1 0,1 0,-1 0,0 1,0-1,0 0,0 1,0-1,0 0,0 1,-1-1,1 1,-1-1,0 1,0-1,0 1,0-1,0 1,-1-1,1 1,-1-1,0 3,-46 85,26-67,-44 57,64-78,0 0,0 0,0 1,0-1,0 0,0 1,1-1,-1 1,1-1,-1 1,1-1,0 0,0 1,0-1,1 1,-1-1,0 1,1-1,0 1,-1-1,1 0,0 1,0-1,0 0,1 0,-1 0,0 0,1 0,0 0,-1 0,1 0,0-1,0 1,0 0,0-1,1 1,3 0,0 0,1 0,0 0,-1-1,1 0,0 0,0 0,-1-1,1 0,0-1,0 1,0-1,-1 0,1-1,-1 0,1 0,-1-1,43-6,-22 7,-3 1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30,'53'0,"22"0,4 0,-3 0,-10 0,-5 0,-9 0,-9-5,-6-1,-5-1,-3 2,-2 2,0 1,-6 1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68,'44'0,"37"-5,11-2,-2 1,-5-4,-9 0,-12 2,-7-3,-13 1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85,'-22'26,"1"1,2 1,0 0,3 2,0 0,2 1,1 0,1 1,2 1,1-1,0 11,9-35,-1 0,2 1,-1-1,1 1,1-1,-1 0,1 0,1 1,0-2,0 1,0 0,1 0,0-1,0 0,1 0,0 0,0-1,1 1,0-1,0 0,0-1,1 0,0 0,0 0,0-1,6 3,6 2,-1-1,2 0,-1-1,1-1,0-2,0 1,1-2,-1-1,1-1,9 0,16-4,0-1,-1-3,0-2,-1-1,0-3,-1-1,0-2,-1-3,-1 0,-1-3,0-2,-2-1,-1-1,18-20,-47 41,0-1,0-1,-1 1,0-1,0-1,-1 1,0-1,0 0,-1 0,0-1,-1 0,0 0,0 0,-1 0,0 0,0-1,-1 0,0 1,-1-1,0 0,-1 0,0 0,0 1,-1-1,0 0,-1 0,0 1,-1-1,0 1,0-1,-1 1,-4-6,-7 0,-1 1,0 1,-1 1,0 0,-1 1,0 1,-1 1,0 1,0 0,-1 1,0 1,-1 1,1 1,-1 1,0 1,-3 0,-35-6</inkml:trace>
  <inkml:trace contextRef="#ctx0" brushRef="#br0" timeOffset="247.582">0 452,'103'11,"-1"-4,1-5,0-4,0-5,0-4,-2-5,78-22,-138 30,65-12,117-22,93-1,-286 41,-4-2,-1 2,0 1,1 1,-1 1,0 1,21 5,12 22,-34-11</inkml:trace>
  <inkml:trace contextRef="#ctx0" brushRef="#br0" timeOffset="1833.815">1326 85,'-114'-47,"100"44,-1 1,1 0,-1 1,1 1,-1 1,1 0,-1 0,1 2,-1 0,1 0,-53 9,-103 20,-4 19,113-1,52-35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171 102,'24'-67,"-55"150,-12 27,5 1,-5 44,35-123,-1 4,1 0,2 0,2 1,1 0,2 5,1-40,0 0,0 0,0 0,0 0,0 1,1-1,-1 0,1 0,0 0,-1 0,1 0,0 0,0 0,0 0,1-1,-1 1,0 0,1-1,-1 1,1-1,-1 1,1-1,0 1,0-1,-1 0,1 0,0 0,0 0,0 0,0-1,0 1,1-1,-1 1,0-1,0 0,0 1,0-1,0 0,1-1,-1 1,0 0,0-1,0 1,0-1,0 1,0-1,0 0,0 0,0 0,0 0,0 0,-1-1,1 1,15-10,-1-1,-1 0,0-1,-1-1,-1 0,0-1,0 0,-2-1,0 0,9-18,-3 7,28-40,-3-1,-3-3,-3-1,1-10,9-107,-45 188,-1 0,1 0,0 0,-1 0,1 0,-1 0,0 0,1 0,-1 0,0-1,0 1,1 0,-1 0,0 0,0-1,-1 1,1 0,0 0,0 0,0 0,-1 0,1-1,-1 1,1 0,-1 0,1 0,-1 0,1 0,-1 0,0 0,0 0,0 1,1-1,-1 0,0 0,0 1,0-1,0 0,0 1,0-1,0 1,0-1,-1 1,1 0,0-1,0 1,0 0,0 0,-1 0,1 0,0 0,0 0,0 0,0 0,-1 1,1-1,0 0,0 1,0-1,0 0,0 1,0 0,0-1,0 1,0 0,0-1,0 1,0 0,0 0,0 0,-5 9,1 0,0-1,1 2,-1-1,2 0,0 1,0 0,1-1,0 1,1 0,0 0,1 0,0 0,1 0,2 11,-3 2,33 188,-17-140,9 38,-12-55,-1 0,-3 0,0 37,-7-45,-2 1,-1-1,-3 0,-2-1,-2 1,-11 33,14-59,-2 1,-1-1,0-1,-2 1,0-2,-1 1,-1-1,-14 17,25-34,-1 0,1 0,0-1,0 1,-1 0,1-1,-1 1,0-1,1 1,-1-1,0 0,0 0,0 0,0 0,0 0,0 0,0 0,0-1,0 1,0-1,0 0,-1 1,1-1,0 0,0 0,0 0,-1-1,1 1,0 0,0-1,0 0,0 1,0-1,0 0,0 0,0 0,0 0,0 0,0-1,1 1,-1-1,0 1,1-1,0 1,-1-1,1 0,0 0,-1 0,-1-13,0-1,0 1,2-1,0 0,0 0,2 0,0 1,0-1,2 0,0 1,1-1,1-1,-1-4,43-121,-37 118</inkml:trace>
  <inkml:trace contextRef="#ctx0" brushRef="#br0" timeOffset="266.073">877 582,'-5'38,"-6"28,-2 6,2-3,3-9,2-15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1 364,'28'-5,"44"-6,19-6,3 0,-4 2,-8 0,-9 1,-7 4,-4 4,-9 2,-9 2,-6 2,-5 0,-4 1,-6 4,-8 2</inkml:trace>
  <inkml:trace contextRef="#ctx0" brushRef="#br0" timeOffset="249.492">85 618,'43'5,"39"-4,14-1,1-1,-2-5,-7-2,-5-4,-6 0,-7-3,-1 2,-7-3,-5 2,-12 3</inkml:trace>
  <inkml:trace contextRef="#ctx0" brushRef="#br0" timeOffset="531.688">1834 138,'-47'24,"0"3,2 1,1 2,2 3,1 1,-33 36,67-65,1 0,-1 0,2 1,-1 0,0 0,1 0,1 1,-1 0,1 0,0 0,0 1,1-1,0 1,1 0,-1-1,1 1,1 0,0 1,0-1,0 0,1 0,0 0,1 0,0 1,0-1,1 0,0 0,0 0,1-1,2 5,7 0,1 0,0-2,0 1,2-2,-1 0,1 0,0-1,1-1,0-1,0 0,0-1,1-1,0-1,0 0,0-1,0 0,0-2,9 0,25 0,-1-2,0-2,0-2,-1-3,0-1,0-3,-1-2,-1-2,0-2,-1-2,-2-2,-22 13,-1-1,-1-2,0 0,-1-1,-1 0,0-2,0 0,0-4,-11 13,-1-1,0 0,-1 0,1 0,-2-1,1 1,-1-1,-1 0,0-1,0 1,0-1,-1 1,-1-1,0 0,0 1,-1-1,0 0,0 0,-1 0,-2-8,-1 7,1 0,-1 1,-1-1,0 1,0 0,-1 0,0 1,-1 0,0 0,-1 0,0 1,0 0,0 1,-1-1,0 2,-1-1,0 1,-14-9,-2 2,1 1,-2 0,1 2,-1 1,-10-1,-13 0,0 3,0 1,0 3,0 2,-1 2,1 3,0 1,-7 4,-19 3</inkml:trace>
  <inkml:trace contextRef="#ctx0" brushRef="#br0" timeOffset="780.915">1157 420,'641'-40,"295"-23,-592 52,-314 11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4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117 432,'-22'52,"2"1,2 2,2-1,3 2,3 0,2 0,2 1,3 0,3 15,-1-67,1 1,0-1,0 1,1-1,0 0,0 1,0-1,1 0,-1 1,1-1,0 0,1 0,-1 0,1-1,0 1,0-1,1 1,-1-1,1 0,0 0,0-1,0 1,1-1,-1 0,1 0,0 0,0-1,0 0,0 0,0 0,0 0,1-1,-1 0,0 0,1 0,-1-1,1 0,-1 0,1 0,1-1,11-6,0-2,0 0,-1-1,0 0,-1-2,0 0,-1-1,-1 0,0-1,0-1,10-14,-4 6,47-52,-3-3,-4-3,-4-3,45-89,-76 128,-2-2,-2-1,-2 0,-3-2,-1 0,3-32,-16 3,-2 78,1 0,-1 1,0-1,0 0,0 1,0-1,0 1,0-1,0 0,0 1,-1-1,1 0,0 1,0-1,0 1,-1-1,1 0,0 1,0-1,-1 1,1-1,-1 1,1-1,0 1,-1-1,1 1,-1 0,1-1,-1 1,0 0,1-1,-1 1,1 0,-1-1,1 1,-1 0,0 0,1 0,-1 0,0 0,1 0,-1 0,1 0,-1 0,0 0,1 0,-1 0,0 0,1 0,-1 1,1-1,-1 0,0 0,1 1,-1-1,1 0,-1 1,1-1,-1 1,1-1,-1 0,1 1,0-1,-1 1,1 0,-31 38,30-37,-33 58,2 0,3 3,2 0,4 2,2 0,3 2,-7 57,21-104,1 1,0 0,2 0,1 0,0 1,2-1,0 0,2-1,0 1,1 0,1-1,1 0,1-1,1 1,0-1,8 10,-15-26,0 0,0 0,1 0,-1 0,1 0,0 0,0-1,0 1,0-1,0 0,1 1,-1-2,0 1,1 0,0-1,-1 0,1 1,1-1,11-1</inkml:trace>
  <inkml:trace contextRef="#ctx0" brushRef="#br0" timeOffset="249.137">1218 713,'-29'39,"-14"26,-5 8,6-4,10-9,11-10,8-9,7-6,4-9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28 338,'353'-11,"-52"-46,-229 42,-94 29,4-8</inkml:trace>
  <inkml:trace contextRef="#ctx0" brushRef="#br0" timeOffset="250.237">0 564,'43'0,"34"0,13-4,-4-3,-7 1,-7 2,-7-5,-9 1,-9 0,-9 3,-5 1,-3 2,-3 1,-5-4,-2-1,-9 1,-7 0</inkml:trace>
  <inkml:trace contextRef="#ctx0" brushRef="#br0" timeOffset="620.418">424 0,'4'12,"2"0,0 0,0 0,1-1,0 0,1 0,0-1,1 0,0 0,1-1,0-1,0 1,1-1,8 4,4 0,2 0,0-2,0-1,1-1,0-1,0-1,0-2,1 0,22-1,82 16,-128-19,-1 0,0 1,1-1,-1 1,0 0,1 0,-1 0,0 0,0 0,0 0,0 1,0-1,0 1,0-1,0 1,-1 0,1-1,-1 1,1 0,-1 0,0 0,0 0,0 1,0-1,0 0,0 0,0 1,-1-1,1 0,-1 1,0-1,1 1,-1-1,-1 0,1 1,0-1,0 1,-1-1,1 0,-1 1,0-1,0 0,0 0,0 1,0-1,0 0,-1 0,1 0,-1 0,1-1,-1 1,0 0,1-1,-1 1,0-1,0 1,-51 49,-1-2,-3-3,-14 7,-58 46,121-92,-1 0,1 0,0 1,1 0,0 0,0 1,1 0,0 0,0 0,1 1,1 0,-1 1,-2 13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30.8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 2857,'-2'-5,"0"0,0 0,1 0,-1 0,1-1,0 1,0 0,1 0,0-1,0 1,0 0,0-1,1 1,0 0,0 0,0-1,1 1,0 0,0 0,1 0,107-198,242-366,128-204,-427 683,-15 32,-3-2,-3-1,-2-2,-3 0,-3-2,5-29,-33 67,-22 42,23-13,-26 19,-29 22,-3-2,-1-2,-2-4,-22 8,8-17,77-26,0 0,1 0,-1 0,0 0,1 0,-1 1,1-1,-1 0,0 0,1 1,-1-1,1 0,-1 1,1-1,-1 1,1-1,-1 0,1 1,0-1,-1 1,1 0,-1-1,1 1,0-1,0 1,-1-1,1 1,0 0,0-1,0 1,0 0,0-1,0 1,0 0,0-1,0 1,0-1,0 1,0 0,0-1,0 1,1 0,-1-1,0 1,0-1,1 1,-1-1,0 1,1-1,-1 1,1-1,-1 1,1-1,-1 1,1-1,-1 1,1-1,-1 0,1 1,-1-1,1 0,0 0,-1 0,1 1,-1-1,1 0,0 0,42 17,261 34,-43-23,-82-6,-178-22,0 1,0 0,1-1,-1 1,0-1,0 0,1 1,-1-1,0 0,1 0,-1 0,0 0,1 0,-1 0,0 0,1 0,-1 0,0-1,0 1,1 0,-1-1,0 1,0-1,0 0,1 1,-1-1,0 0,0 0,0 0,0 1,0-1,0 0,-1 0,1 0,0-1,0 1,-1 0,1 0,-1 0,1-1,-1 1,1 0,-1 0,0-1,1 1,-1 0,0-1,0 1,0 0,0-1,0 1,-1 0,1-1,0 1,-1 0,1 0,0-1,-1 1,0 0,1 0,-1 0,0-1,1 1,-1 0,0 0,-18-21,0 0,-1 2,0 0,-2 1,-1 1,0 2,-1 0,0 1,-2 2,1 0,-25-7,17 4,-206-70,225 79,7 1</inkml:trace>
  <inkml:trace contextRef="#ctx0" brushRef="#br0" timeOffset="400.794">2018 63,'-13'-3,"-1"1,1 0,0 1,-1 0,1 1,0 1,-1 0,1 1,0 1,0-1,0 2,0 0,1 1,-1 0,1 1,0 0,1 0,0 2,0-1,0 2,1-1,0 1,1 1,0 0,0 0,1 1,0 0,1 0,1 1,-1-1,2 2,0-1,0 1,1-1,-1 8,3-9,0-1,0 1,1 0,1 0,0-1,0 1,1 0,0 0,1-1,0 1,1-1,0 1,1-1,0 0,0 0,1-1,1 1,-1-1,2 0,-1-1,1 1,0-1,5 3,6 1,0-1,1-1,0-1,1 0,0-2,1 0,-1-1,1-2,0 0,0-1,1-1,-1-1,1 0,-1-2,0-1,1 0,-1-2,0 0,-1-2,1 0,-1-1,0-1,8-5,2 1,-2 0,0-2,0-1,-2-2,0 0,0-2,-2 0,0-2,-2-1,0 0,-2-2,0 0,6-12,-24 33,0-1,0 1,-1 0,1-1,-1 1,0-1,0 0,0 1,0-1,-1 0,1 0,-1 0,0 0,0 1,0-1,-1 0,0 0,1 1,-1-1,0 0,-1 1,1-1,-1 1,1-1,-1 1,0 0,0-1,-1 1,1 0,-1 1,1-1,-1 0,0 1,0-1,0 1,0 0,-1 0,1 0,-1 1,1-1,-1 1,0-1,-61-15,36 14</inkml:trace>
  <inkml:trace contextRef="#ctx0" brushRef="#br0" timeOffset="1004.604">1058 345,'589'-66,"-100"28,-24 11,-428 24,254-4,-242 24,-51-12</inkml:trace>
  <inkml:trace contextRef="#ctx0" brushRef="#br0" timeOffset="1723.315">2469 176,'0'-6,"0"1,0-1,0 0,-1 1,0-1,0 1,0-1,-1 1,0-1,0 1,0 0,-1 0,0 0,0 0,0 1,0-1,-1 1,1-1,-1 1,0 1,-1-1,1 0,-1 1,1 0,-1 0,0 0,0 1,-4-2,-15-5,-2 1,1 1,-1 1,0 1,0 1,-1 1,1 2,-1 0,1 2,-1 1,1 1,17-2,0 1,0-1,0 2,0-1,0 1,1 0,-1 1,1 0,0 0,0 1,1 0,-1 0,-1 3,-3 5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2.53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0 195,'286'17,"-203"-11,-1-3,1-4,-1-3,0-4,76-18,89-7,44 7,31 12,1278 15,-1207-29,16 57,-73-31,-58-24,299 26,-426 13,-116-7,1-2,-1-2,1-1,30-4,369-44,-205 30,-117 6,1 5,38 7,-88-1,73-25,-81 53,-44-18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7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0,'-133'384,"50"-69,83-315,1 0,-1 0,0 0,0 0,0 0,1 0,-1 0,0-1,0 1,0 0,1 0,-1 0,0 0,0 0,1 0,-1 0,0 0,0 0,0 1,1-1,-1 0,0 0,0 0,0 0,1 0,-1 0,0 0,0 0,0 1,1-1,-1 0,0 0,0 0,0 0,0 1,0-1,1 0,-1 0,0 0,0 1,15-24,42-83,5 4,5 2,3 3,7 1,46-57,-123 152,0 0,0 0,1 0,-1 0,0 0,1 0,-1 0,1 0,-1 0,1 0,0 1,-1-1,1 0,0 0,0 0,0 1,-1-1,1 0,0 1,0-1,0 1,0-1,0 1,0 0,0-1,0 1,0 0,0 0,0-1,0 1,0 0,0 0,1 0,-1 0,0 0,0 1,0-1,0 0,0 0,0 1,0-1,0 1,0-1,0 1,0-1,0 1,-1 0,1-1,0 1,0 0,0-1,-1 1,1 0,-1 0,1 0,0 0,-1 0,1 0,-1 0,0 0,1 0,-1 0,0 0,0 0,-20 127,5-70,10-44,1 1,0-1,1 1,0 0,1-1,1 1,0 0,1 0,1 0,0 0,3 9,-3-21,0 0,1-1,0 1,-1 0,1-1,0 0,0 1,0-1,1 0,-1 0,0 0,1 0,0-1,-1 1,1-1,0 1,0-1,-1 0,1 0,0 0,0-1,0 1,0-1,1 1,-1-1,0 0,0 0,0 0,0-1,0 1,0-1,0 0,0 0,0 0,0 0,0 0,-1-1,1 1,0-1,-1 1,1-1,-1 0,0 0,1-1,-1 1,0 0,0-1,-1 1,1-1,1-2,206-257,-108 145,-100 116,-1 1,1-1,0 1,0-1,-1 1,1-1,0 1,0-1,0 1,-1 0,1-1,0 1,0 0,0 0,0 0,0-1,0 1,0 0,0 0,-1 0,1 1,0-1,0 0,0 0,0 0,0 1,0-1,-1 0,1 1,0-1,0 1,0-1,-1 1,1-1,0 1,-1 0,1-1,0 1,-1 0,1-1,-1 1,1 0,-1 0,0 0,1-1,-1 1,0 0,1 0,-1 0,0 0,0 0,0 0,0 0,0-1,0 1,0 1,4 59,-4-55,-3 228,3-232,0 0,0 0,1 1,-1-1,0 0,1 0,0 0,-1 0,1 0,0 0,0 0,0 0,0 0,0 0,0 0,1-1,-1 1,1-1,-1 1,1-1,0 1,-1-1,1 0,0 0,0 0,0 0,0 0,0 0,0 0,0-1,0 1,0-1,1 1,-1-1,0 0,0 0,13-3</inkml:trace>
  <inkml:trace contextRef="#ctx0" brushRef="#br0" timeOffset="247.452">1373 0,'34'0,"29"0,11 0,-5 0,-7 0,-11 0,-8 0,-8 0,-9 0</inkml:trace>
  <inkml:trace contextRef="#ctx0" brushRef="#br0" timeOffset="481.195">1289 338,'43'-9,"29"-4,11 1,2 2,-9 3,-13 3,-12 1,-15 2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7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47,'427'0,"-408"-1,-1 0,1-1,-1 0,0-2,1 0,-1-1,14-6,-33 10,1 1,0 0,-1 0,1-1,0 1,-1 0,1 0,0-1,0 1,0 0,-1-1,1 1,0 0,0-1,0 1,0 0,-1-1,1 1,0 0,0-1,0 1,0-1,0 1,0 0,0-1,0 1,0 0,0-1,0 1,1-1,-1 1,0 0,0-1,0 1,0 0,1-1,-1 1,0 0,0-1,0 1,1 0,-1 0,0-1,1 1,-1 0,0 0,0 0,1-1,-1 1,1 0,-1 0,1 0,-16 2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1,'-5'7,"2"0,-1 0,1 1,0-1,0 1,1 0,0 0,0 0,1 0,0 0,1 0,-1 1,2-1,0 5,-2 2,-26 188,13-120,10-70,1 0,1 1,0 0,0-1,2 1,-1 0,2 0,0-1,1 2,3 3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87,'-17'192,"17"-191,-2 3,0 1,1-1,-1 0,1 1,0-1,0 1,0 0,1-1,-1 1,1 0,0-1,1 1,-1 0,1-1,0 1,0-1,0 1,1-1,0 1,0-1,0 0,0 0,0 0,1 0,0 0,0 0,0-1,0 0,0 1,1-1,0 0,-1-1,1 1,0-1,1 1,7 0,-1-2,0 1,1-1,-1-1,1 0,-1 0,1-2,-1 1,0-1,1-1,-1 0,0 0,-1-1,11-6,-2-1</inkml:trace>
  <inkml:trace contextRef="#ctx0" brushRef="#br0" timeOffset="279.832">368 2,'-9'34,"-9"25,-5 8,0-4,5-6,6-9,-1-3,2-4,3-5,3-3,2-3,2-1,1-1,-5-1,0 1,-1-1,2 1,1-5</inkml:trace>
  <inkml:trace contextRef="#ctx0" brushRef="#br0" timeOffset="827.529">791 59,'-14'3,"0"2,0 0,1 0,-1 1,1 1,1 1,0-1,0 2,0 0,1 0,0 1,1 0,-2 3,11-11,0-1,-1 1,1 0,0-1,0 1,0 0,0 0,1 0,-1 0,0 0,1 0,0 0,-1 0,1 0,0 0,0 0,0 0,0 0,0 1,1-1,-1 0,1 0,-1 0,1 0,0 0,0-1,-1 1,1 0,1 0,-1 0,0-1,0 1,1-1,-1 1,1-1,-1 1,1-1,0 0,-1 0,81 38,-63-32,-11-6,-1 1,1 1,-1-1,0 1,1 0,-1 1,-1 0,1 0,0 0,-1 1,0 0,0 0,-1 0,1 1,-1 0,0 0,-1 1,1-1,-1 1,-1 0,1 0,-1 0,0 0,-1 1,0-1,0 1,-1 0,1-1,-2 1,1 0,-1 0,-1 7,0-8,-1-1,0 0,-1 0,1 0,-1 0,0 0,-1-1,1 1,-1-1,0 0,0 0,-1 0,0-1,1 1,-2-1,1 0,0-1,-1 1,1-1,-1 0,0-1,0 1,-1-1,1 0,0-1,-1 1,1-1,0-1,-1 1,0-1,1 0,-3-1,-9-5</inkml:trace>
  <inkml:trace contextRef="#ctx0" brushRef="#br0" timeOffset="1078.101">679 59,'38'-10,"27"-3,8 1,-4 2,-10 3,-9 3,-8 2,-12 6,-11 2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30,'-32'22,"0"1,2 2,1 1,1 1,1 1,1 2,2 0,-7 13,25-35,-1 0,2 0,-1 0,1 1,0 0,1 0,0 0,0 0,1 1,0-1,1 1,0 0,1 0,0 0,0 0,1 0,0 0,1 0,0 0,1 0,0 0,0-1,1 1,1-1,-1 1,3 1,1-6,1 0,0-1,1 0,-1 0,1-1,-1 0,1 0,0-1,0-1,0 1,0-1,0-1,1 0,-1 0,0-1,0 0,0 0,0-1,6-2,-11 3,25-3,0-2,-1-1,0-1,-1-2,1-1,-2 0,0-2,0-2,-1 0,-1-1,-1-1,0-2,-1 0,-1-1,-1-1,14-20,-29 35,0-1,0 0,-1 0,0 0,0 0,-1-1,0 0,0 1,-1-1,0 0,0 0,-1-1,0 1,0 0,-1 0,0-1,-1 1,0 0,0 0,0 0,-1 0,0 0,-1 0,0 0,0 1,-1-1,0 1,0 0,-1 0,1 0,-2 1,1-1,-1 1,0 1,0-1,0 1,-1 0,0 0,0 1,-6-1,0 0,0 1,0 0,-1 1,1 1,-1 0,0 1,1 0,-1 1,0 1,0 0,1 1,-1 1,1 0,-1 0,1 1,0 1,1 0,-1 1,1 1,0-1,-2 3,-23 13</inkml:trace>
  <inkml:trace contextRef="#ctx0" brushRef="#br0" timeOffset="315.87">911 453,'0'20,"5"5,1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01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1,'-17'68,"6"58,7 1,6 49,0-21,-2-54,0-112</inkml:trace>
  <inkml:trace contextRef="#ctx0" brushRef="#br0" timeOffset="565.508">343 142,'-68'55,"1"2,4 4,-47 57,109-117,-1-1,1 1,-1 0,1 0,0 1,-1-1,1 0,0 0,0 1,0-1,0 0,0 1,0-1,0 1,0-1,1 1,-1 0,1-1,-1 1,1 0,-1-1,1 1,0 0,0 0,0-1,0 1,0 0,0-1,1 1,-1 0,0 0,1-1,-1 1,1-1,0 1,0 0,0-1,-1 1,1-1,0 0,1 1,-1-1,0 0,0 0,1 1,-1-1,0 0,1 0,-1-1,2 2,121 6,-54-10,-67 3,1 1,0-1,0 1,0-1,-1 1,1 0,-1 1,0-1,0 0,1 1,-2 0,1 0,0 0,0 0,-1 0,0 1,0-1,0 1,0-1,0 1,-1 0,1-1,-1 1,0 0,0 0,-1 0,1 0,-1 0,0 0,0 0,0 1,0-1,-1 0,0 0,0 0,0-1,0 1,-1 2,4 55,3-47,1-8</inkml:trace>
  <inkml:trace contextRef="#ctx0" brushRef="#br0" timeOffset="1297.431">795 396,'-6'-3,"-1"0,0 0,0 0,-1 1,1 0,0 0,-1 1,1 0,-1 0,1 1,-1 0,0 0,1 1,-1 0,1 0,-1 1,1-1,0 2,0-1,0 1,0 0,0 1,0 0,1 0,0 0,0 1,0-1,0 2,1-1,0 1,0-1,-1 4,-2 1,1 1,0-1,0 2,2-1,-1 1,1 0,1 0,0 0,0 7,3-16,0 1,0-1,0 1,1 0,0-1,-1 1,2-1,-1 1,0 0,1-1,-1 1,1-1,0 1,0-1,0 1,1-1,-1 0,1 1,0-1,0 0,0 0,0 0,1-1,-1 1,1 0,-1-1,1 0,0 0,0 1,0-2,0 1,1 0,-1-1,0 1,1-1,7 0,0 0,1-1,-1-1,0 1,0-2,0 0,0 0,0-1,0 0,-1-1,1 0,-1-1,0 0,0 0,-1-1,1 0,-1-1,-1 0,1-1,-1 0,-1 0,1 0,4-9,104-117,-116 133,0 1,0-1,0 1,0-1,0 1,0-1,0 1,0-1,0 1,1-1,-1 1,0 0,0-1,1 1,-1-1,0 1,0 0,1-1,-1 1,0 0,1-1,-1 1,1 0,-1-1,0 1,1 0,-1 0,1 0,-1-1,1 1,-1 0,1 0,-1 0,1 0,-1 0,0 0,1 0,-1 0,1 0,-1 0,1 0,-1 0,1 0,-1 0,1 0,-1 1,1-1,-1 0,0 0,1 1,-1-1,1 0,-1 0,0 1,1-1,-1 0,0 1,1-1,-1 1,0-1,0 0,1 1,-1-1,0 1,-1 34,0-24,-6 523,7-513,-2-1,0 0,-1 0,-1 0,-1 0,0 0,-2-1,0 0,-2 1,6-12,-1 0,0-1,-1 0,1 0,-1 0,0 0,-1-1,0 1,0-1,0-1,-1 1,0-1,0-1,0 1,0-1,-1 0,0-1,0 0,0 0,0 0,0-1,-7 0,12-1,0-1,0 1,0-1,0 0,0 0,0 0,0-1,0 1,0-1,0 0,0 0,0 0,0 0,0 0,0-1,0 1,1-1,-1 0,1 1,-1-1,1 0,0-1,0 1,0 0,0-1,0 1,0-1,1 0,-1 1,1-1,0 0,0 0,0 0,-1-2,1-2,-1-1,1 1,1-1,0 1,0-1,0 0,1 1,0-1,0 1,1-1,0 1,0 0,3-6,6-6,1 1,1 0,0 0,1 2,1 0,1 0,0 1,1 1,0 1,1 1,1 0,0 1,0 1,1 1,0 0,20-4,45-5,-61 17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1.74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0,'39'17,"25"-3,1-2,1-3,0-3,0-3,2-3,121 7,489 22,-57-12,-478-44,-32-2,-9 2,-88 39,-13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6.44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57,'9'-3,"0"0,1 1,-1 0,1 0,0 1,-1 0,1 1,0 0,0 1,-1 0,1 0,3 2,26 1,558 0,-542-4,144-12,-183 8,0 1,0 0,0 1,1 1,-1 1,0 0,1 1,-1 1,7 1,48 8,-1-4,1-2,1-4,28-4,24 1,328 2,-255-28,141 26,-195-24,297 25,-428 1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95,'9'-24,"9"-7,0 5,-2 13,-4 12,-9 8,-5 6,-2 7,-5 9,-1 4,-4 2,1-1,-2 0,1-3,-2 0,2-2,-1-5,1-8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47,'15'0,"13"-5,8-1,2 0,-1 1,-1 1,-3-3,-1 0,-7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70,'60'-22,"-37"13,0 0,1 2,0 0,0 2,1 1,2 0,-25 4,1-1,-1 0,0 1,1 0,-1-1,0 1,1 0,-1 0,0 0,1 1,-1-1,0 0,0 1,1 0,-1-1,0 1,0 0,0 0,0 0,0 1,0-1,0 0,0 1,0-1,0 1,-1 0,1-1,-1 1,1 0,-1 0,0 0,0 0,0 0,0 0,0 1,0-1,-1 0,1 0,-1 1,1-1,-1 0,0 1,0-1,0 0,0 1,0-1,-1 1,-5 10,0 1,-1-1,-1 0,0 0,-1-1,0 0,-1-1,0 0,-1 0,-9 6,14-11,0-2,0-1,1 2,-1-1,1 0,0 1,1 0,-1 0,1 1,0-1,0 1,1 0,-1 0,1 0,1 0,-1 1,1-1,0 1,1 0,-1-1,1 1,1 0,-1 0,1 0,0-1,1 1,0 0,0 0,0 0,1-1,1 3,0-5,0 0,0 0,1-1,0 1,0-1,0 0,0 0,0-1,0 1,1-1,-1 0,1 0,0 0,0-1,-1 0,1 0,0 0,0 0,0-1,0 0,0 0,0 0,0 0,0-1,0 0,0 0,4-2,16-3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5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199 198,'-27'34,"0"1,2 1,2 1,2 1,1 1,2 1,-9 29,25-65,0-1,1 0,0 1,0-1,0 1,0 0,0-1,1 1,0 0,-1-1,1 1,1 0,-1 0,0-1,1 1,0 0,0-1,0 1,0-1,1 1,-1-1,1 0,0 1,0-1,0 0,0 0,1-1,-1 1,1 0,0-1,0 1,0-1,0 0,0 0,3 1,7-1,0-2,0 0,0 0,0-1,0-1,0 0,0-1,0 0,-1-1,0 0,1-1,-2-1,1 0,-1 0,0-1,2-2,3 0,-1 0,0 0,0-2,-1 0,-1 0,0-1,-1-1,0 0,-1-1,0 0,-1 0,-1-1,0-1,-1 0,0 0,-2 0,0-1,-1 0,0 0,1-16,-5 27,-1 1,0-1,0 0,0 1,-1-1,1 0,-1 1,-1-1,1 1,-1-1,0 1,0 0,-1-1,1 1,-1 0,0 1,-1-1,1 1,-1-1,0 1,0 0,0 0,-1 1,1-1,-1 1,0 0,0 0,0 0,0 1,-2-1,-13-1</inkml:trace>
  <inkml:trace contextRef="#ctx0" brushRef="#br0" timeOffset="572.8">594 368,'23'-42,"2"1,2 2,2 0,8-6,-37 46,-1 0,1 0,0 0,0 0,0-1,-1 1,1 0,0 0,0 0,0 0,1 0,-1 0,0 0,0-1,0 1,1 0,-1 0,0 0,1 0,-1-1,1 1,-1 0,1 0,-1-1,1 1,0 0,-1-1,1 1,0 0,-1-1,1 1,0-1,0 0,-1 1,1-1,0 1,0-1,0 0,0 0,0 0,-1 1,1-1,0 0,0 0,0 0,0 0,0 0,0-1,0 1,0 0,-1 0,1-1,0 1,0 0,0-1,0 1,-1-1,1 1,0-1,-1 1,1-1,0 1,-1-1,2 0,-3 2,1 0,-1 1,1-1,0 1,0-1,0 1,0-1,0 1,0-1,0 1,0-1,0 1,1-1,-1 0,1 1,-1-1,1 1,-1-1,1 0,0 0,0 1,0-1,0 0,0 0,0 0,0 0,0 0,0 0,0 0,0 0,1 0,-1-1,0 1,1 0,-1-1,0 1,1-1,-1 0,1 1,-1-1,1 0,-1 0,1 0,0 0,112-87,-43 28,-70 60,0 0,0 0,0 0,0 1,0-1,-1 0,1 0,-1 1,1-1,-1 0,1 1,-1-1,0 0,1 1,-1-1,0 0,0 1,0-1,0 1,0-1,-1 0,1 1,0-1,-1 0,1 1,0-1,-1 0,0 1,1-1,-1 0,0 0,0 0,1 0,-1 0,0 0,0 0,0 0,-1 1,-1 5,-7 43,11-31</inkml:trace>
  <inkml:trace contextRef="#ctx0" brushRef="#br0" timeOffset="820.314">1328 1,'-34'38,"-29"32,-11 9,5-4,7-10,16-12,10-9,6-8,9-5,3-3,0-2,2 0,5-4</inkml:trace>
  <inkml:trace contextRef="#ctx0" brushRef="#br0" timeOffset="1203.828">1244 508,'-9'2,"1"0,0 1,0 0,1 0,-1 1,0 0,1 0,0 1,0 0,1 0,-1 0,1 1,0 0,0 0,-1 4,6-8,0 0,1 0,-1 0,1 0,0 0,0 0,-1 1,1-1,1 0,-1 0,0 0,0 0,1 0,-1 1,1-1,0 0,0 0,0 0,0 0,0-1,0 1,0 0,1 0,-1-1,0 1,1-1,0 1,-1-1,1 1,0-1,0 0,-1 0,1 0,0 0,0 0,0 0,0-1,1 1,26 21,-27-19,1 1,0 0,-1 0,0 0,0 0,0 0,0 0,-1 1,0-1,1 1,-2-1,1 1,0-1,-1 1,0-1,0 1,0-1,-1 1,0 0,0-1,0 0,0 1,0-1,-1 0,0 1,0-1,0 0,-1 0,1 0,-2 1,-1 1,0 0,0 0,0 0,-1-1,0 1,0-2,0 1,-1-1,1 1,-1-2,0 1,0-1,0 0,-1-1,1 1,-1-2,-5 2,-87-13,81 3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8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30,'43'0,"39"-5,14-1,1 0,-12 1,-15 1,-9 2,-12 1,-8 0,-7 1,-4 1,-2-1,-7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57,'34'-5,"20"-6,1-2</inkml:trace>
  <inkml:trace contextRef="#ctx0" brushRef="#br0" timeOffset="1353.723">311 0,'5'5,"-3"1,-7 0,-8-1,-5-2,-6 0,-2-2,-3-1,4 5,2 1,0 0,-2-1,9-2,7-1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25,'11'56,"-3"1,-2-1,-3 1,-2 32,-1-71,1 1,1-1,0 0,2 1,0-1,1-1,7 17,-12-34,0 1,0 0,1-1,-1 1,0 0,1-1,-1 1,1-1,-1 1,1-1,-1 1,1-1,-1 1,1-1,0 1,-1-1,1 0,-1 1,1-1,0 0,-1 0,1 1,0-1,0 0,-1 0,1 0,0 0,-1 0,1 0,0 0,0 0,-1 0,1 0,0-1,-1 1,1 0,0 0,-1-1,1 1,0 0,-1-1,1 1,0 0,-1-1,1 1,-1-1,1 1,-1-1,1 0,-1 1,0-1,1 1,-1-1,0 0,1 1,-1-1,0 0,27-43,-24 39,109-253,-38 89,-69 145</inkml:trace>
  <inkml:trace contextRef="#ctx0" brushRef="#br0" timeOffset="316.327">424 392,'0'29,"0"14,0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2.2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0 212,'2'-4,"0"0,0 0,0 1,0-1,0 1,1-1,-1 1,1 0,0 0,0 0,0 1,0-1,1 1,-1-1,1 1,-1 0,1 1,0-1,0 0,0 1,0 0,0 0,0 0,0 1,0-1,0 1,0 0,0 0,0 0,0 1,2 0,24-5,200-36,-99 22,0 5,55 6,185 8,-145 27,395-28,-395-29,509 30,-399-31,60 31,-226-28,168 25,-311-3,-25 4,1 0,-1 0,0 0,1 0,-1 0,0 1,1-1,-1 1,1 0,-1-1,1 1,-1 0,1 1,-1-1,1 0,-1 1,1-1,-1 1,1 0,-1 0,0 0,0 0,1 0,-1 0,0 1,0-1,0 1,0-1,0 1,-1 0,1 0,0 0,-1 0,10 40,-10-19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5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23,'-5'-5,"-6"-1,3 0,-2 1,-3 6,-5 3,1 6,7 0,7 5,3-2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0,'-4'0,"-3"5,-3 1,-6 0,4-1,10-2,5 4,-3 1,4-1,5-2,2-2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0 470,'52'-2,"0"-1,-1-3,0-2,0-3,-1-1,5-5,-27 8,24-5,-1-3,-1-3,-1-1,33-21,-51 25,-2-1,0-1,-1-1,0-2,-2 0,-1-2,-1-1,17-24,-39 48,-1 0,1-1,-1 1,0-1,1 0,-1 1,0-1,0 0,0 0,0 0,-1 0,1 0,0 0,-1 0,1 0,-1 0,0 0,0 0,0 0,0 0,0 0,0 0,0 0,-1 0,1 0,-1 0,1 0,-1 0,0 0,0 0,0 1,0-1,0 0,0 0,0 1,-1-1,1 1,-2-2,-1 4,0 1,0-1,0 1,0 0,1 0,-1 0,0 0,1 1,0-1,-1 1,1 0,0 0,1 0,-1 0,0 1,1-1,-1 2,2-4,-21 34,2 2,1 0,2 2,2 0,1 0,2 1,2 1,1 0,3 0,-1 19,-52 668,42-571,2-33,6 1,5 36,-29-230,26 52,0 1,-1 0,-1 0,0 1,-1 0,-1 0,0 1,-1 1,-1 0,0 0,0 1,-5-2,-106-19,-18 17,141 6,11 4</inkml:trace>
  <inkml:trace contextRef="#ctx0" brushRef="#br0" timeOffset="486.244">28 1006,'72'0,"0"-4,0-2,0-4,-1-3,0-3,-2-3,0-3,44-22,-90 33,91-28,-111 39,1 0,-1 1,0-1,0 1,0 0,0 0,0 0,-1 0,1 1,0-1,0 1,-1-1,1 1,-1 0,1 0,-1 0,0 0,0 1,0-1,0 0,0 1,-1 0,1-1,-1 1,1 0,-1 0,0 0,0 0,0 1,17 93,-50 46,29-128</inkml:trace>
  <inkml:trace contextRef="#ctx0" brushRef="#br0" timeOffset="741.148">1213 1260,'-9'38,"-9"23,0 5,2-3,4-8,9-13,5-19,2-13</inkml:trace>
  <inkml:trace contextRef="#ctx0" brushRef="#br0" timeOffset="988.645">1158 526,'0'0</inkml:trace>
  <inkml:trace contextRef="#ctx0" brushRef="#br0" timeOffset="1221.492">1411 1627,'22'-74,"2"1,4 0,3 3,36-62,-16 59,-50 72,0 1,0-1,-1 1,1-1,0 1,0 0,0 0,0-1,0 1,0 0,0 0,0 0,0 0,0 0,0 0,0 0,0 0,0 1,0-1,0 0,0 0,0 1,0-1,0 1,-1-1,1 1,0-1,0 1,0-1,-1 1,1 0,0 0,-1-1,1 1,-1 0,1 0,0 0,-1-1,0 1,1 0,-1 0,0 0,1 0,-1 0,0 1,16 45,-4 21,-10-49,2 0,-1 1,2-1,1-1,0 1,1-1,1 0,1-1,1 1,-6-14,0 0,1 0,-1-1,1 1,0-1,0 0,0-1,1 1,-1-1,0 0,1 0,0-1,-1 1,1-1,0 0,0-1,0 0,0 0,-1 0,1 0,0-1,0 0,0 0,-1-1,1 0,-1 0,1 0,-1 0,0-1,0 0,0 0,0-1,0 1,-1-1,1 0,-1 0,0 0,0-1,-1 1,2-4,12-16,-1-2,-2 0,0 0,-2-2,-1 1,-1-1,-1-1,-2 0,1-10,-3-16,-4 31</inkml:trace>
  <inkml:trace contextRef="#ctx0" brushRef="#br0" timeOffset="2286.565">2653 1119,'-18'-3,"0"1,0 0,0 1,0 1,0 1,-1 1,1 0,0 1,1 1,-1 1,1 0,0 1,0 1,-14 9,27-13,0 0,1 1,-1 0,1 0,0 0,0 0,0 0,0 1,1-1,-1 1,1-1,1 1,-1 0,1 0,-1 0,2 0,-1 0,0 0,1 0,0 1,0-1,1 0,-1 0,1 0,0 0,0 0,1 0,0 0,0 4,1-1,0 0,0 0,1-1,0 1,1-1,-1 0,1 0,1 0,-1-1,1 1,0-1,1-1,-1 1,1-1,4 2,-4-4,0 0,0 0,0-1,0 0,1 0,-1 0,0-1,1-1,-1 1,1-1,-1 0,1-1,-1 0,0 0,1 0,-1-1,0 0,0-1,0 1,0-2,0 1,-1-1,1 1,-1-2,0 1,0-1,-1 0,1 0,3-6,14-14,-1-1,-2-1,-1-1,-1 0,-1-2,-1 0,3-8,-2-1,-1-1,-2 0,-2-1,-1 0,-3-1,-1 0,-2 0,-1-19,0 34,-2 0,-1 0,0-1,-2 1,-2 0,0 0,-2 1,0-1,-2 1,-1 0,-1 0,-2 1,0 1,-1-1,-7-7,15 27,0 1,-1-1,1 1,-1 0,0 0,-1 0,1 1,0 0,-1 0,0 0,0 1,0 0,0 0,0 0,0 1,0 0,0 0,-1 0,1 1,0 0,-1 0,1 1,0 0,-1 0,1 0,0 1,0 0,0 0,0 0,0 1,1 0,-1 0,1 0,0 1,0 0,0 0,0 0,1 1,-1-1,0 2,-5 7,1-1,0 1,0 1,1-1,1 2,1-1,0 1,0 0,2 0,0 0,0 0,2 1,0 0,0 0,2-1,0 3,1 10,1-1,1 1,1-1,2 0,0 0,2-1,1 0,11 21,0-11,2-1,2-1,1 0,2-3,0 0,3-1,0-2,2-1,0-2,2-1,18 8,215 111,-234-126,-27-11</inkml:trace>
  <inkml:trace contextRef="#ctx0" brushRef="#br0" timeOffset="6408.622">4995 668,'-12'10,"1"1,0 0,0 1,1 0,1 1,0 0,0 0,2 1,0 0,0 0,1 1,1 0,0 0,1 0,1 3,-1-9,2 1,-1 0,2 0,-1 0,1 0,1 0,0 0,0 0,1 0,0 0,1 0,0 0,0 0,1-1,0 1,1-1,0 0,1 0,0 0,0-1,1 1,0-1,0 0,1-1,5 5,-9-10,0 0,0 1,0-1,0-1,0 1,1 0,-1-1,1 1,-1-1,1 0,-1 0,1-1,0 1,0-1,-1 0,1 0,0 0,-1 0,1-1,0 1,0-1,-1 0,1 0,-1 0,1-1,-1 1,0-1,1 0,-1 0,0 0,0 0,0-1,0 1,-1-1,1 1,1-3,70-119,36-175,-97 223,-3 110,37 414,-34-343,-4 0,-5 1,-4-1,-5 1,-5-1,-14 54,13-109,-3-1,-2 0,-2 0,-2-2,-21 34,37-73,0 0,-1 1,0-2,0 1,-1-1,0 1,0-1,-1-1,1 0,-2 0,1 0,-1-1,0 0,0 0,0-1,0 0,-1 0,-3 0,8-5,-1-1,1 1,0-1,-1-1,1 1,0 0,0-1,1 0,-1 0,1 0,-1 0,1-1,0 1,0-1,1 0,-1 0,1 0,-1 0,1 0,1 0,-1-1,1 1,-1-1,1 1,0-1,1 1,-1-1,1 0,0 1,0-1,1 0,-6-45,3-1,2 0,2 1,2-1,3 1,2 0,2 1,2 0,2 0,2 2,2 0,7-7,-10 27,-1 7</inkml:trace>
  <inkml:trace contextRef="#ctx0" brushRef="#br0" timeOffset="7177.684">5532 1599,'69'-162,"-47"106,2 1,2 1,32-48,-57 100,-1 0,0 0,1 0,0 1,-1-1,1 0,0 0,0 1,0-1,0 1,0-1,1 1,-1-1,0 1,1 0,-1-1,1 1,-1 0,1 0,-1 0,1 0,0 0,0 1,-1-1,1 0,0 1,0-1,0 1,0 0,0 0,-1 0,1 0,0 0,0 0,0 0,0 0,0 1,0-1,0 1,-1-1,1 1,0 0,0 0,-1 0,1 0,-1 0,1 0,-1 0,1 1,-1-1,1 1,7 109,-10-56,1-53,0-1,0 1,0-1,0 1,0-1,0 0,0 1,0-1,1 1,-1-1,1 0,-1 1,1-1,-1 0,1 1,0-1,-1 0,1 0,0 0,0 1,0-1,0 0,0 0,0-1,0 1,1 0,-1 0,0 0,0-1,1 1,-1-1,0 1,1-1,-1 1,0-1,1 0,-1 0,1 1,-1-1,1 0,-1 0,0-1,1 1,-1 0,1 0,-1-1,0 1,1-1,-1 1,0-1,1 0,-1 1,0-1,1 0,9-6,0 0,-1 0,0-1,0 0,0-1,-1 0,-1-1,0 1,4-7,57-55,-68 70,0 0,0 0,0 0,-1 1,1-1,0 0,0 0,0 1,0-1,0 0,0 1,1-1,-1 1,0 0,0-1,0 1,0 0,1 0,-1-1,0 1,0 0,0 0,1 0,-1 1,0-1,0 0,0 0,1 1,-1-1,0 1,0-1,0 1,0-1,0 1,0-1,0 1,0 0,0 0,0 0,0-1,0 1,-1 0,1 0,0 0,-1 0,1 0,-1 1,1-1,-1 0,1 0,-1 0,0 0,1 0,-1 1,0-1,0 0,0 1,-2 30,-2 0,0 0,-3 0,0-1,-4 4,2-2,-29 66,42-95,3-8</inkml:trace>
  <inkml:trace contextRef="#ctx0" brushRef="#br0" timeOffset="7657.755">6491 1063,'-237'390,"210"-326,27-63,1 0,-1-1,1 1,-1-1,0 1,1-1,-1 0,1 1,-1-1,1 1,-1-1,1 0,0 1,-1-1,1 0,-1 0,1 0,0 1,-1-1,1 0,-1 0,1 0,0 0,-1 0,1 0,0 0,-1 0,1 0,-1 0,1-1,0 1,-1 0,1 0,-1-1,1 1,0 0,-1-1,1 1,-1 0,1-1,-1 1,1-1,-1 1,0-1,1 1,-1-1,0 1,1-1,-1 1,0-1,1 1,-1-1,0 0,0 1,0-1,0 1,0-1,1 0,-1 1,0-1,0 0,-1 1,1-1,71-119,106-179,-177 298,0 0,0 0,1 0,-1 0,0 0,0 0,1 0,-1 0,0 0,1 0,-1 1,1-1,0 0,-1 0,1 0,0 1,-1-1,1 0,0 0,0 1,-1-1,1 1,0-1,0 1,0-1,0 1,0 0,0-1,0 1,0 0,0 0,0-1,0 1,0 0,0 0,0 0,0 0,0 1,0-1,0 0,0 0,0 1,0-1,0 0,0 1,-1-1,1 1,0-1,0 1,0-1,0 1,-1 0,1-1,0 1,-1 0,1 0,0 0,-1-1,1 1,-1 0,0 0,1 0,-1 0,1 0,-1 0,0 0,0 1,11 200,24-31,-34-167,1-1,-1 1,0-1,0 0,0 1,0-1,0 0,-1 1,1-1,-1 1,0-1,0 1,0-1,-1 1,1-1,-1 1,0-1,0 0,0 1,0-1,0 0,-1 0,0 0,1 0,-1 0,0 0,-1 0,1-1,0 1,-2 0,-7-2</inkml:trace>
  <inkml:trace contextRef="#ctx0" brushRef="#br0" timeOffset="7906.531">6321 1345,'29'0,"24"0,8 0,-3 0,-5 0,-7 0,-7 0,-5 0,-3 0,-3 0,-6 0</inkml:trace>
  <inkml:trace contextRef="#ctx0" brushRef="#br0" timeOffset="8154.591">7168 1232,'-19'34,"-7"15,2 0</inkml:trace>
  <inkml:trace contextRef="#ctx0" brushRef="#br0" timeOffset="8304.554">6914 1119,'29'39,"24"21,7 2,-1-6,-6-7,-7-13,-7-6,-5-10,-8-7</inkml:trace>
  <inkml:trace contextRef="#ctx0" brushRef="#br0" timeOffset="9542.749">7254 1176,'-35'13,"-123"130,40-16,113-110,11-17</inkml:trace>
  <inkml:trace contextRef="#ctx0" brushRef="#br0" timeOffset="17829.743">28 2079,'233'-33,"-111"19,1 6,97 7,15 0,200-27,206-1,1014 30,-1092-30,-47 1,389 29,-577 26,112-26,-185 21,-9-45,37-6,-116 31,-144 2,-5 3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86,'307'-17,"-76"-24,-102 17,-123 22,-6 1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31,'38'0,"18"0,9 0,-2-5,-7-1,-8-1,-8 2,-5 2,-4 1,-3 0,-1 2,0 0,-5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4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231 110,'-37'63,"3"2,3 1,3 2,2 0,-4 29,18-52,2 1,2 0,2 1,2-1,2 1,3 11,-1-33,-1-20,0 0,0 1,1-1,0 1,0-1,0 0,0 1,1-1,0 0,0 0,0 1,1-1,0 0,0 0,0 0,1-1,-1 1,1-1,0 1,1-1,-1 0,1 0,-1 0,1 0,0-1,1 0,-1 0,3 2,1-3,0 0,-1 0,1-1,0 0,0 0,0 0,0-1,0-1,0 1,0-1,0-1,0 0,0 0,0 0,-1-1,1 0,-1 0,0-1,0 0,0 0,-1-1,1 0,131-124,-93 71,-3-1,-2-2,-3-2,-2-2,19-54,-31 66,-2-1,-2-2,-2 0,-3 0,2-33,-19 29,3 59,0 0,0-1,0 1,-1 0,1 0,-1 0,1 0,-1 0,1 0,-1 0,1 0,-1 0,0 0,0 1,1-1,-1 0,0 0,0 1,0-1,0 0,0 1,0-1,0 1,0-1,0 1,0 0,0-1,0 1,-1 0,1 0,0 0,0 0,0 0,0 0,0 0,-1 0,1 0,0 0,0 1,0-1,0 0,0 1,0-1,0 1,0-1,0 1,0 0,0-1,0 1,0 0,-10 8,1 1,0-1,0 2,1-1,0 1,1 1,1 0,0 0,-4 9,-13 24,3 0,2 2,1 0,3 1,2 0,2 1,2 1,2-1,3 1,1 1,4 22,0-46,1 0,2 0,1 0,1-1,1 0,1 0,1-1,2 0,0-1,4 4,3-5,-1-6</inkml:trace>
  <inkml:trace contextRef="#ctx0" brushRef="#br0" timeOffset="365.816">852 788,'222'5,"-219"-5,0 1,0-1,-1 1,1 0,0-1,0 1,0 0,-1 1,1-1,0 0,-1 1,1-1,-1 1,0 0,0 0,1 0,-1 0,0 0,-1 1,1-1,0 0,-1 1,1 0,-1-1,0 1,0 0,0-1,0 1,0 0,-1 0,1 0,-1 0,0 0,0 0,0 0,0 0,0 0,-1-1,1 1,-1 0,0 0,0 0,0 0,0-1,0 1,-2 2,-97 113,2-2,97-115,-1 1,1-1,0 1,0 0,0 0,0 0,0 0,0-1,0 1,1 0,-1 1,1-1,-1 0,1 0,0 0,0 0,0 0,0 0,0 0,0 0,1 0,-1 0,1 1,-1-1,1 0,0-1,0 1,0 0,0 0,0 0,0 0,0-1,1 1,-1-1,1 1,-1-1,1 1,0-1,-1 0,1 0,0 0,0 0,0 0,0 0,0 0,0-1,0 1,0-1,0 1,1-1,16 1,0-1,0-1,0-1,-1 0,1-1,-1-1,1-1,-2-1,1 0,0-2,-1 0,7-4,-9 5,10-4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3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1 282,'43'-5,"38"-6,11-1,-1 1,-7 2,-12-1,-14 0,-12 3,-9 1,-6 3,-4 2,-5 0</inkml:trace>
  <inkml:trace contextRef="#ctx0" brushRef="#br0" timeOffset="237.661">397 1,'-15'38,"-9"37,-1 10,5 1,4-5,1-7,3-11,3-7,4-7,2-8,2-6,6-5,6-6,2-8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8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565 173,'-24'6,"0"1,0 1,1 0,0 2,0 1,1 1,0 1,2 0,-1 2,2 0,0 2,0 0,2 1,0 0,-6 11,18-20,-1 1,2-1,-1 1,1 0,1 0,0 1,0-1,1 1,0-1,1 1,0 0,1 0,0-1,1 1,0 0,1-1,0 1,0 0,1-1,1 0,0 0,0 0,1 0,0-1,1 0,-1 0,2 0,0 0,0-1,0-1,1 1,0-1,0 0,1-1,0 0,0 0,1-1,-1 0,1-1,0 0,10 1,-1-1,1-1,0 0,0-2,0 0,0-1,0-1,0-1,0-1,-1-1,1 0,-1-2,0 0,11-6,2-2,-1-1,0-2,-2-1,0-1,-1-2,-1 0,-1-2,1-3,-13 13,-1-2,-1 0,0 0,-1-1,-1-1,0 0,-1 0,-1-1,-1 0,0 0,-2-1,0 0,-1 0,-1 0,0 0,-1-18,-3 27,0 0,0 0,-1 1,0-1,-1 1,0-1,-1 1,0 0,0 0,-1 0,0 1,-1 0,0 0,0 0,0 1,-1-1,0 2,-1-1,1 1,-1 0,-1 1,1-1,-1 2,0-1,-2 0,-9-4,0 2,-1-1,1 2,-1 1,0 1,-1 0,1 2,0 0,-1 2,0 0,-2 2,-19 4</inkml:trace>
  <inkml:trace contextRef="#ctx0" brushRef="#br0" timeOffset="405.952">1 456,'37'0,"157"0,108-18,-103-6,-15 0,143 3,-69-4,-235 23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1,'-31'429,"23"-356,-38 306,18-125,28-253,0 1,0-1,-1 1,2-1,-1 1,0-1,0 0,0 1,1-1,-1 1,1-1,-1 0,1 1,-1-1,1 0,0 1,0-1,0 0,-1 0,1 0,0 0,1 0,-1 0,0 0,0 0,0 0,0-1,1 1,-1 0,1 0,10-1</inkml:trace>
  <inkml:trace contextRef="#ctx0" brushRef="#br0" timeOffset="466.194">594 199,'-367'276,"362"-273,-1 0,1 0,0 0,1 0,-1 1,1 0,-1 0,1 1,0-1,1 1,-1-1,1 1,0 0,0 1,0-1,1 0,0 1,0 0,0-1,1 1,0 0,0 0,0 0,1-1,0 1,0 0,1 6,9 4,1 0,1-1,0 0,1 0,0-2,1 0,1 0,11 7,15 14,92 62,-127-91,0 1,0 0,-1 0,0 0,0 1,-1 0,0 0,0 0,0 0,-1 1,1 3,1 10</inkml:trace>
  <inkml:trace contextRef="#ctx0" brushRef="#br0" timeOffset="885.092">792 791,'21'0,"-6"-1,0 0,0 1,1 0,-1 1,0 1,0 1,0 0,0 1,-1 0,0 1,1 1,-2 0,2 2,-12-6,-1 1,1 0,0 0,-1 0,1 0,-1 1,0-1,0 0,-1 1,1 0,-1-1,1 1,-1 0,0 0,-1 0,1 0,-1 0,0 0,0 0,0 0,0 0,0 0,-1 0,0-1,0 1,0 0,0 0,-1 0,1-1,-1 1,-1 1,-72 104,-1-22,76-86,-1 0,1 0,0 1,-1-1,1 0,0 0,0 0,0 1,0-1,0 0,0 0,0 1,0-1,0 0,0 0,1 0,-1 1,1-1,-1 0,1 0,-1 0,1 0,0 0,-1 0,1 0,0 0,0 0,0 0,-1 0,1-1,0 1,0 0,0-1,1 1,-1 0,0-1,0 1,0-1,0 0,0 1,1-1,-1 0,0 0,0 0,1 0,-1 0,0 0,0 0,1 0,63-5,12-22,-57 18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181 181,'-36'71,"3"2,3 1,3 1,-5 33,27-90,0 0,1 1,0 0,2 0,0 0,1 0,1 0,1 0,1 0,0 0,2 0,0 0,1-1,1 1,0-1,2-1,0 1,1-1,0-1,2 1,-8-14,0 0,1 0,-1-1,0 0,1 1,-1-1,1-1,0 1,-1 0,1-1,0 0,0 0,0 0,0 0,0-1,1 1,-1-1,0 0,0 0,0-1,0 1,0-1,0 0,0 0,0 0,0-1,0 1,3-3,99-67,-72 37,-1-1,-2-2,-1-1,13-24,-9 3,-2-1,-2-2,-4-1,-2-1,-3-1,-1-4,29-120,-48 181,1 5,-1 0,0 0,0 0,0 0,0 0,-1 0,1 0,-1-1,0 1,0 0,0 0,0 0,-1-1,1 1,-1 0,0 0,0 0,0 0,0 0,-1 0,1 0,-1 3,1 0,-1 1,1-1,-1 1,0-1,1 1,-1-1,1 1,0 0,-1 0,1-1,0 1,-1 0,1 0,0 1,0-1,0 0,0 0,0 0,0 1,0-1,0 1,0-1,1 0,-1 1,1-1,-1 1,1 0,-2 0,-13 31,1 0,1 0,2 1,1 1,2 0,2 0,1 0,1 7,-2 54,3 0,9 57,19 16,5-56,-20-89</inkml:trace>
  <inkml:trace contextRef="#ctx0" brushRef="#br0" timeOffset="290.19">1028 801,'-14'48,"-5"21,0 3,4-6,5-14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48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0 311,'284'0,"-115"-28,-143 27,-2 0</inkml:trace>
  <inkml:trace contextRef="#ctx0" brushRef="#br0" timeOffset="280.11">338 1,'-9'43,"-4"33,1 9,2-5,3-12,2-12,3-11,1-9,1-5,-4-3,-2-2,1 0,0 0,2 0,1-4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4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1,'-30'219,"7"-96,-7 120,20-125,-5 0,-22 81,-39 6,60-169,-6 28,13-49</inkml:trace>
  <inkml:trace contextRef="#ctx0" brushRef="#br0" timeOffset="1716.853">634 227,'-29'29,"-21"35,-3-2,-3-3,-32 25,-27 19,49-46,67-55,-1-1,1 1,0-1,0 1,0-1,0 0,0 1,0-1,0 0,0 0,1 0,-1 0,0 0,1 0,-1 0,1 0,-1-1,1 1,-1 0,1-1,-1 0,1 1,0-1,-1 0,1 1,-1-1,1 0,0 0,-1-1,1 1,0 0,-1 0,1-1,6 2,2 1,-1 0,0 1,0 0,0 1,-1-1,1 2,-1-1,0 1,0 1,0 0,-1 0,0 0,0 1,-1 0,1 0,-1 0,-1 1,0 0,0 0,0 1,-1-1,-1 1,1 0,-1 0,-1 0,0 0,0 1,0-1,-1 1,-1-1,0 6,28 157,-27-149</inkml:trace>
  <inkml:trace contextRef="#ctx0" brushRef="#br0" timeOffset="2067.725">804 960,'-10'14,"-2"15,0 7,2 2,3 0,-3-7,2-4,1-2,-3 0,0-5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0,'-2'2,"0"-1,0 1,1-1,-1 1,0 0,0-1,1 1,-1 0,1 0,0 0,0 0,-1 1,1-1,1 0,-1 0,0 1,0-1,1 0,0 1,-1-1,1 1,0-1,0 0,0 1,1 0,-2-1,-13 234,-8-78,-39 145,20-99,37-196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1 196,'191'-26,"143"-41,-6-28,-269 88,-58 7,0 0,0 0,0 0,0 1,0-1,0 0,0 1,0-1,0 0,0 1,0-1,0 1,0-1,0 1,-1 0,1-1,0 1,0 0,-1 0,1 0,0-1,-1 1,1 0,-1 0,1 0,-1 0,0 0,1 0,-1 0,0 0,0 0,1 0,-1 0,0 0,0 0,0 0,0 0,0 0,-1 1,1-1,0 0,0 0,-1 0,1 0,-1-1,1 1,-1 0,1 0,-1 0,1 0,-2 0,-5 15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1 169,'38'-10,"33"-7,13-2,-3-2,-10 3,-8-1,-9 3,-10 4,-7 5,-5 3,-4 2,-6-3,-2-1,1 1,0 0,-2 3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2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0,'-14'24,"-10"18,-1 6,4 0,1-9,4-5,4-9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0 849,'6'-2,"-1"1,1-2,-1 1,0-1,0 1,0-2,0 1,-1 0,1-1,-1 0,0 0,0 0,0 0,1-4,7-5,103-107,-6-6,35-58,-121 153,-8 13,0-1,-1-1,-1-1,-1 1,-1-2,0 0,-2 0,-1-1,1-3,-11-25,1 50,1 0,0 0,0 0,-1 0,1 0,-1 0,1 0,-1 0,1 0,-1 0,1 1,-1-1,0 0,1 0,-1 1,0-1,0 0,1 1,-1-1,0 1,0-1,0 1,0-1,0 1,0 0,0-1,0 1,0 0,0 0,0 0,0 0,0 0,0 0,0 0,0 0,0 0,0 0,0 0,0 1,0-1,0 0,0 1,0-1,0 1,0-1,1 1,-1 0,0-1,-9 8,0 1,1-1,0 1,1 1,0 0,0 0,1 0,0 1,1 0,-3 8,-4 4,-14 21,3 1,1 2,2 0,3 1,1 1,3 1,-5 31,18-75,1 0,-1 0,1 0,0 0,0 0,1 0,0 0,0 0,0-1,1 1,0 0,0 0,0-1,1 1,0-1,0 0,0 0,1 0,-1 0,1-1,0 1,1-1,-1 0,1 0,0-1,0 1,0-1,0 0,1 0,-1-1,1 0,-1 0,1 0,0 0,0-1,1 0,12-1,1 0,-1-2,0 0,1-1,-1-1,0-1,-1-1,1 0,-1-1,-1-1,1-1,-1-1,-1 0,12-10,-13 12,19-11,0-2,-1-1,-1-1,-1-2,-1-1,-1-2,-2 0,0-2,-2-1,-2-1,-1-1,-1-1,-2-1,-2 0,0-2,2-14,-17 47,-1-1,1 1,-1 0,0-1,-1 1,1-1,-1 1,0-1,0 0,0 1,0-1,-1 1,0-1,0 1,0 0,0-1,-1 1,0 0,0 0,0 0,0 0,-1 0,1 0,-1 1,0-1,0 1,-1 0,1 0,0 0,-1 0,0 0,0 1,0 0,0 0,0 0,0 0,0 0,-1 1,1 0,-1 0,1 0,-1 1,-2-1,1 1,1 1,-1 0,1 0,-1 0,1 0,-1 1,1 0,0 0,0 0,0 1,0-1,0 1,1 0,-1 1,1-1,0 1,0 0,0 0,0 0,1 1,0-1,-3 5,-54 114,54-108,0 0,1 1,1 0,1 0,0 0,1 0,1 0,0 1,1-1,1 0,1 1,0-1,1 0,1 0,0-1,1 1,1-1,0 0,1 0,1 0,7 9,135 152,-137-158,-2-3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4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0,'-15'1,"0"1,0 0,0 0,1 1,-1 1,1 1,0 0,0 1,1 0,0 1,0 1,-1 1,12-8,-1 0,1 0,0 1,0-1,0 1,0-1,0 1,0 0,1 0,-1 0,0 0,1 0,-1 0,1 0,0 0,0 1,0-1,0 1,0-1,1 1,-1-1,1 1,-1-1,1 1,0-1,0 1,0-1,0 1,1-1,-1 1,1 0,-1-1,1 0,0 1,0-1,0 1,0-1,1 0,-1 0,0 0,1 0,0 0,-1 0,1 0,0 0,0-1,0 1,1 0,31 22,49 43,-82-65,1 0,0 1,0-1,-1 1,1-1,-1 1,0 0,0-1,0 1,0 0,-1 0,1 0,-1 0,1-1,-1 1,0 0,0 0,0 0,-1 0,1 0,-1 0,1 0,-1-1,0 1,0 0,0 0,-1-1,1 1,-1-1,1 1,-1-1,-1 2,-13 13,-1 0,0-2,-1 0,-1-1,0 0,-1-2,0 0,-1-2,-19 8,2-7,38-12,1 1,-1 0,1 0,-1-1,0 1,1 0,-1-1,0 1,1 0,-1-1,0 1,1-1,-1 1,0-1,0 1,0 0,1-1,-1 1,0-1,0 1,0-1,0 1,0-1,0 1,0-1,0 1,0-1,0 1,0-1,0 1,0-1,0 1,-1-1,1 1,0 0,0-1,0 1,-1-1,1 1,0-1,-1 1,1 0,0-1,-1 1,1 0,0-1,-1 1,1 0,-1 0,1-1,0 1,-1 0,1 0,-1 0,1 0,-1-1,1 1,-1 0,1 0,-1 0,1 0,-1 0,1 0,-1 0,1 0,-1 0,1 1,-1-1,16-17,3 2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0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1011,'7'9,"1"1,-1-1,2 0,-1 0,1-1,1 0,-1-1,1 0,0 0,1-1,0 0,0-1,0 0,0-1,1-1,0 1,0-2,0 0,0 0,0-1,0-1,0 0,0 0,0-1,5-1,25-12,0-2,-2-2,0-1,-1-2,-1-2,-1-1,10-11,21-20,-3-2,-3-4,-3-2,47-64,-55 58,-4-1,-3-3,-2-1,3-17,32-130,-85 258,1-1,2 1,2 1,0 30,3-61,-2 617,2-607,-2 0,1 0,-2 0,-1 0,0-1,-1 1,0-1,-2 0,0-1,0 1,-2-1,1-1,-2 0,0 0,-1-1,0 0,-1 0,-1-2,0 1,0-2,-1 0,0 0,-1-2,-1 1,2-2,-1-1,1-1,-1 0,0-1,0 0,-1-1,1-1,-1-1,1 0,-1-1,1-1,-1 0,1-1,-1 0,1-2,0 0,0 0,-9-5,18 7,1 1,-1-1,0 0,0 0,1-1,-1 0,1 0,0 0,0 0,0-1,0 0,1 0,0 0,0-1,0 0,0 1,0-1,1-1,0 1,0 0,1-1,-1 1,1-1,0 0,1 0,-1 0,1 0,1 0,-1 0,1 0,0 0,0 0,0 0,1 0,1-1,50-74,-30 62</inkml:trace>
  <inkml:trace contextRef="#ctx0" brushRef="#br0" timeOffset="244.882">1497 784,'-10'39,"-7"22,-2 5,3-3,4-18,4-16</inkml:trace>
  <inkml:trace contextRef="#ctx0" brushRef="#br0" timeOffset="394.813">1384 361,'0'0</inkml:trace>
  <inkml:trace contextRef="#ctx0" brushRef="#br0" timeOffset="728.703">1722 1151,'32'-114,"5"2,23-41,-54 138,-4 8,0 0,1 0,0 1,1-1,-1 1,1 0,0 0,1 0,-1 0,1 1,5-5,-10 10,1-1,0 1,-1-1,1 0,0 1,0 0,-1-1,1 1,0-1,0 1,0 0,0 0,-1-1,1 1,0 0,0 0,0 0,0 0,0 0,0 0,0 0,-1 0,1 0,0 1,0-1,0 0,0 1,-1-1,1 0,0 1,0-1,-1 1,1-1,0 1,0-1,-1 1,1 0,-1-1,1 1,-1 0,1-1,-1 1,1 0,-1 0,1 0,-1-1,0 1,0 0,1 1,9 48,-9-43,0 10,1 0,0-1,2 1,0-1,1 0,0 0,1 0,1-1,1 0,0 0,10 13,-13-24,0-1,1 1,-1-1,1 0,0 0,0-1,0 1,0-1,0-1,1 1,-1-1,0 0,1-1,-1 1,1-1,-1-1,1 1,-1-1,1 0,-1-1,0 1,0-1,0 0,0-1,0 0,0 1,0-2,-1 1,0-1,1 0,-1 0,-1 0,1-1,-1 0,1 0,-1 0,-1 0,1-1,-1 1,1-2,16-23,-2-1,0-1,-2 0,-2-1,-1-1,-1-1,-5 10</inkml:trace>
  <inkml:trace contextRef="#ctx0" brushRef="#br0" timeOffset="1360.457">2823 615,'-11'-2,"0"1,0 0,0 1,0 0,0 1,0 0,0 0,1 1,-1 1,0 0,1 0,0 1,0 1,0 0,0 0,1 0,0 1,-9 7,11-7,-1-1,1 1,0 0,0 0,0 1,1-1,0 2,0-1,1 1,0 0,0 0,1 0,0 0,1 1,0 0,0 0,1 0,0 0,0 0,1 0,0 1,1-1,0 0,0 1,1-1,0 0,1 0,0 0,1 0,-1 0,2 0,-1-1,1 1,1-1,-1 0,1 0,1 0,-1-1,1 0,1 0,-1-1,1 1,4 2,1-2,1 0,-1-1,1-1,0 0,0 0,0-2,0 1,1-2,0 0,-1 0,1-1,0-1,0 0,0-1,-1-1,1 0,0-1,-1 0,0-1,0-1,0 0,0 0,-1-1,1-1,-2 0,3-2,2-4</inkml:trace>
  <inkml:trace contextRef="#ctx0" brushRef="#br0" timeOffset="1718.072">3077 1011,'39'-8,"-1"-1,1-2,-1-2,-1-1,11-8,-26 13,-6 4,0-2,-1 0,1 0,-1-1,-1-1,0-1,0 0,-1 0,0-2,0 0,-2 0,1-1,-2 0,8-11,-17 21,1-1,-1 1,1 0,-1 0,0-1,0 1,0-1,-1 1,1-1,-1 1,0-1,0 1,0-1,0 1,-1-1,1 1,-1-1,0 1,0 0,0-1,0 1,-1 0,1 0,-1 0,0 0,0 0,0 0,0 0,-1 1,1-1,-1 1,0 0,1-1,-1 1,0 0,0 1,0-1,-1 1,1-1,0 1,-1 0,1 0,0 0,-1 1,1-1,-1 1,1 0,-4 0,-6 2,0 0,0 2,0-1,0 2,0 0,1 0,0 1,0 1,1 0,0 0,0 1,1 1,-3 2,-3 3,0 1,1 0,1 1,0 0,1 1,1 1,1 0,1 1,0 0,1 1,-5 17,12-31,0 0,1 0,-1 1,1-1,1 1,-1-1,1 0,0 1,1-1,-1 1,1-1,1 0,-1 0,1 1,0-1,0 0,1 0,0-1,0 1,0-1,1 1,0-1,0 0,0 0,0-1,1 1,0-1,0 0,0 0,1-1,-1 1,1-1,-1 0,1-1,0 1,0-1,1-1,4 2,22 3,1-1,-1-2,1-1,-1-2,30-4,-5 2,-27 1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32 813,'1'1,"0"1,0 0,0-1,1 1,-1-1,1 1,-1-1,1 0,-1 0,1 1,0-1,0 0,-1 0,1-1,0 1,0 0,0-1,0 1,0-1,0 0,0 1,0-1,0 0,0 0,0 0,0-1,0 1,0 0,0-1,2 0,13-1,0-2,0 0,-1 0,1-2,-1 0,0-1,-1 0,0-2,0 0,0 0,-1-1,-1-1,0 0,0-1,8-10,-19 19,1 1,0 0,-1-1,0 0,0 1,0-1,0 0,0 0,0 0,-1 0,0-1,1 1,-1 0,0-1,-1 1,1 0,0-1,-1 1,0-1,0 1,0-1,0 1,-1-1,1 1,-1-1,0 1,0 0,0-1,0 1,-1 0,0 0,1 0,-1 0,0 0,0 0,0 0,-1 1,1-1,-1 1,1 0,-1 0,0 0,0 0,0 0,0 0,0 1,-4-2,-3 4,0 1,1-1,-1 2,0-1,1 1,-1 1,1 0,0 0,0 1,0 0,1 0,0 1,0 0,0 1,1-1,0 2,0-1,-6 9,-1-2,0 0,1 2,0 0,1 0,1 1,1 1,0-1,1 2,1-1,1 1,1 1,0-1,1 1,0 10,5-25,0-1,1 1,-1-1,1 1,0 0,0-1,0 1,1-1,0 0,0 0,0 1,0-1,0 0,1-1,0 1,0 0,0-1,0 0,0 1,1-1,0-1,-1 1,1 0,0-1,0 0,1 0,-1 0,0 0,1-1,-1 0,1 0,-1 0,3 0,6 1,1 0,0-1,0-1,0 0,0-1,0 0,0-2,0 1,-1-2,11-3,44-22,-1-4,-2-2,-1-3,-2-3,-2-3,-2-2,34-37,-66 62,-2-2,0 0,-2-2,0-1,-2 0,-1-2,-1 0,-1-1,-2 0,-1-2,-1 0,-2 0,-1-1,-1 0,-2-1,-1 0,1-27,-8 52,1-1,-1 0,0 0,-1 1,0-1,-1 1,1 0,-2 0,1 0,-5-7,7 12,-1 1,1-1,-1 1,0 0,0 0,0 0,0 0,0 0,0 0,0 0,-1 1,1-1,-1 1,1 0,-1 0,1 0,-1 0,0 0,0 0,1 1,-1-1,0 1,0 0,0 0,1 0,-1 0,0 0,0 1,0-1,1 1,-1 0,0 0,1 0,-2 0,-8 8,0 0,1 1,0 0,1 0,0 1,1 1,0 0,1 0,0 0,0 1,2 0,0 1,0 0,1-1,1 2,0-1,0 5,0-6,-9 29,1 1,2 0,3 1,1-1,2 1,1 42,4-66,0-1,1 1,0-1,2 0,0 0,1 0,2 0,-1-1,2 0,1 0,0-1,1 0,0-1,2 0,0 0,12 11,-7-10,-3-2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47,'48'0,"45"0,15-5,0-1,-4 0,-11 1,-11 2,-10-4,-12-1,-17 2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1,'-39'24,"-17"17,1 7,10 1,12-5,12-4,10-4,11-4,11-2,7-6,7-3,3-5,2-4,0-6,-4-2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49,'-15'16,"1"0,1 0,0 1,2 1,0 0,0 1,2 0,0 0,2 1,0 1,-3 13,10-31,0-1,0 0,0 0,0 0,0 1,0-1,0 0,1 0,-1 0,1 1,0-1,0 0,-1 0,1 0,0 0,1 0,-1 0,0-1,1 1,-1 0,1-1,-1 1,1-1,0 1,-1-1,1 0,0 0,0 1,0-1,0-1,0 1,0 0,0 0,1-1,-1 1,0-1,0 0,0 0,1 0,-1 0,1 0,90-20,-83 15,0 0,-1-1,1 0,-1 0,-1-1,1 0,-1-1,-1 0,1 0,-1-1,-1 1,1-2,-2 1,1-1,-1 1,-1-2,1 1,-2 0,0-1,0 1,-1-1,0 0,0 0,-2 0,1 0,-2-5,0 12,0 0,0-1,-1 1,0 0,1 1,-2-1,1 0,0 1,-1-1,1 1,-1-1,0 1,0 0,-1 1,1-1,-1 0,1 1,-1 0,0 0,1 0,-1 0,0 0,-1 1,1 0,0 0,0 0,0 0,-1 1,1-1,0 1,-1 1,1-1,-2 0,-5 2,0-1,0 2,0-1,0 2,0-1,1 1,-1 1,1 0,0 0,1 1,-1 1,-1 1,-11 10,4-3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99,'-15'11,"1"0,1 0,0 2,0-1,1 2,1 0,0 0,1 1,1 0,0 0,1 1,1 0,-3 11,9-25,0 1,1-1,-1 0,1 1,0-1,0 0,0 1,0-1,0 1,1-1,-1 0,0 1,1-1,0 0,0 1,0-1,0 0,0 0,0 0,0 0,1 0,-1 0,1 0,-1 0,1-1,0 1,0 0,0-1,0 0,0 1,0-1,0 0,0 0,0 0,0 0,1-1,-1 1,0-1,2 1,1 0,1-1,-1 0,0 0,0 0,0 0,1-1,-1 0,0 0,0-1,0 1,0-1,-1 0,1 0,0-1,-1 1,1-1,-1 0,1-1,3-6,0-1,0 0,-1-1,0 1,-1-1,0-1,-1 1,0-1,-1 0,-1 0,0 0,-1-1,0 1,-1 0,-1-1,0-11,0 16,0 0,-1 0,1 0,-2 0,1 0,-2 0,1 0,-1 0,0 0,-1 1,0-1,-8-10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1 495,'5'-24,"6"-22,1-8,-1 0,2 4,0 7,1 5,4 4,3 4,3 1,-2 2,-1 5,2 1,1 5,-4 9,-4 11,-6 5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69 653,'-11'21,"0"1,2 0,1 0,1 1,0 1,2-1,-2 24,6-45,0 1,1 0,-1-1,1 1,0 0,0 0,0 0,0-1,0 1,1 0,-1 0,1-1,0 1,0 0,0-1,0 1,0-1,0 1,1-1,-1 0,1 1,0-1,0 0,-1 0,1 0,1 0,-1-1,0 1,0 0,1-1,-1 0,1 1,-1-1,1 0,-1 0,1-1,0 1,0 0,-1-1,1 0,0 0,0 1,-1-2,1 1,0 0,0 0,-1-1,1 0,0 1,-1-1,1 0,22-11,-2-1,0-1,0-1,-1-1,-1-1,-1-1,0-1,-2 0,0-1,-1-1,-1-1,-1-1,-1 0,-1 0,6-16,-5 15,0 4,-2-1,0 0,-1-1,-1 0,-2 0,0-1,-1 0,-1 0,-1-1,-2 0,0 1,-1-2,-2 1,0 0,-2 0,0 0,-2 1,0-1,-2 1,-1-1,-5-10,10 29,-1 0,1 0,-1 0,-1 0,1 1,-1-1,0 1,0 0,0 0,0 0,-1 1,0-1,1 1,-1 0,0 1,-1-1,1 1,0 0,-1 0,1 1,-1-1,1 1,-1 1,0-1,0 1,1 0,-1 0,0 0,1 1,-1 0,0 0,1 1,-1-1,1 1,-1 1,0 0,-9 8,1 0,1 2,0-1,1 2,0-1,1 2,1-1,0 2,1-1,1 1,0 1,1-1,1 1,0 1,1-1,1 1,1 0,1-1,0 1,1 1,2 6,-1-7,1 0,1 1,0-1,2 0,0 0,1-1,1 1,1-1,0 0,1-1,1 0,0 0,1 0,1-2,0 1,1-1,1-1,5 4,111 75,-122-88,0-1,0-1,0 1,0-1,0-1,0 1,0-1,1 0,-1-1,0 0,1 0,-1 0,1-1,-1 0,0-1,0 1,0-2,0 1,0-1,1 0,14-9,-4 2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40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1,'0'4,"0"8,0 5,0 5,-5 4,-1 2,-1 1,2 0,2 1,1-1,1 0,0 0,1-1,-4-4,-2-3,0-3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4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6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356 509,'-19'4,"-8"2,0 1,0 0,1 2,0 2,0 0,2 1,-16 11,37-22,1 1,-1-1,1 1,0-1,0 1,0 0,0 0,0 0,0 0,1 0,-1 0,0 1,1-1,0 1,0-1,0 1,0-1,0 1,0-1,0 1,1 0,0 0,-1-1,1 1,0 0,0 0,0-1,1 1,-1 0,1 0,0-1,-1 1,1-1,0 1,1 0,-1-1,0 0,1 1,-1-1,1 0,0 0,1 2,177 110,-178-113,-1 1,1 0,-1 0,0 0,1 0,-1 0,0 1,0-1,0 0,-1 0,1 1,0-1,-1 0,0 1,1-1,-1 1,0-1,0 1,-1-1,1 0,0 1,-1-1,1 0,-1 1,0-1,0 0,0 0,0 1,0-1,0 0,-1 0,1 0,-1 0,1-1,-1 1,0 0,0 0,-77 60,74-59,-14 10,0-2,-1 0,0-1,-1 0,0-2,-13 3,15-10,5-3</inkml:trace>
  <inkml:trace contextRef="#ctx0" brushRef="#br0" timeOffset="267.857">808 1,'-10'43,"-12"48,-3 18,-2 0,4-9,0-11,6-12,4-9,0-7,3-9,2-3,3-6,2-5,2-4,1-3,0-2,1-2,0-4</inkml:trace>
  <inkml:trace contextRef="#ctx0" brushRef="#br0" timeOffset="685.784">469 651,'487'104,"-473"-100,1-2,0 0,0 0,0-1,0-1,0-1,0 0,0 0,0-2,0 0,0-1,-1 0,0-1,0-1,0 0,-1-1,0 0,0-1,0-1,-1 0,-1 0,7-7,-14 10,0 0,0-1,0 1,-1-1,0 0,0 0,-1 0,0-1,0 1,-1 0,1-1,-2 1,1-1,-1 1,0-1,-1 1,0-1,0 1,0-1,-1 1,0 0,-1 0,1 0,-2 0,1 0,-1 0,1 4,0 1,-1-1,1 1,-1 0,1 0,-1 0,0 0,0 0,0 1,0 0,0 0,0 0,0 0,0 1,0 0,0-1,-1 2,1-1,0 0,0 1,0 0,0 0,0 0,0 0,0 0,-1 2,-94 58,87-51,0 0,1 0,1 1,0 1,0-1,1 2,1-1,0 1,0 1,2-1,-1 1,2 0,0 1,1-1,0 1,1 0,1 0,0 0,1 0,1 1,0-1,1 0,2 8,-1-16,1-1,0 0,0 0,0 0,1 0,0-1,1 1,-1-1,1 0,0 0,0-1,0 1,1-1,-1 0,1-1,0 1,0-1,1 0,-1-1,0 0,1 0,2 1,151 9,-136-13</inkml:trace>
  <inkml:trace contextRef="#ctx0" brushRef="#br0" timeOffset="1133.952">1400 904,'157'-104,"113"-64,-204 139,-65 30,0 0,-1 1,1-1,-1 1,1-1,-1 0,0 1,0-1,1 1,-1-1,0 1,0-1,0 1,0-1,-1 1,1-1,0 1,-1-1,1 0,-1 1,1-1,-1 0,0 1,1-1,-1 0,0 0,0 1,0-1,0 0,0 0,-23 39,15-28,1 1,0 0,1 0,0 1,2-1,-1 1,2 1,0-1,0 1,0 11,3-24,1-1,0 0,0 1,0-1,0 1,0-1,0 0,0 1,0-1,0 1,1-1,-1 0,1 1,-1-1,1 0,-1 0,1 1,0-1,0 0,-1 0,1 0,0 0,0 0,0 0,0 0,0 0,0 0,1 0,-1-1,0 1,0 0,1-1,-1 1,0-1,1 1,-1-1,0 0,1 0,-1 0,1 1,-1-1,0 0,1-1,-1 1,1 0,-1 0,0-1,67-24,193-136,-258 159,-1 0,1 1,-1-1,1 0,0 1,0-1,0 1,0 0,0 0,0 0,0 0,0 0,0 1,0-1,0 1,0 0,0 0,1 0,-1 1,0-1,0 1,0-1,0 1,0 0,0 0,0 1,0-1,0 1,-1-1,1 1,0 0,-1 0,0 0,1 0,-1 0,2 3,6 78,-10-78,-1 1,0-1,1 0,0 1,0-1,1 0,-1 1,1-1,0 0,1 0,-1 1,1-1,0 0,0-1,1 1,-1 0,1-1,0 1,0-1,1 0,-1 0,1 0,0 0,0-1,0 1,2 0,17 5,-1-4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0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1068,'57'-23,"-1"-3,-1-2,-1-2,-2-3,47-38,-64 48,-2-1,-1-2,-1-2,-1 0,-2-2,0-2,-3 0,0-2,-2 0,-2-2,-1 0,-2-1,-2-1,-1-1,-2 0,5-28,-16 58,-1 0,-1 0,0 0,0 1,0-1,-1 0,-1 0,1 0,-2 0,1 1,-3-5,4 10,0 0,0 1,-1-1,1 1,-1-1,0 1,0 0,1 0,-2-1,1 1,0 1,0-1,0 0,-1 0,1 1,-1 0,0-1,1 1,-1 0,0 0,1 0,-1 1,0-1,0 1,0-1,0 1,0 0,0 0,1 1,-1-1,0 0,0 1,0 0,0-1,1 1,-3 1,-8 6,1-1,0 1,0 1,1 1,0-1,0 1,1 1,1 0,0 1,0 0,1 0,1 0,-6 14,-9 12,2 1,1 0,3 2,1 0,2 1,2 0,1 1,3 0,1 1,2 0,2 3,2-42,-1 1,1-1,0 1,1-1,-1 1,1-1,0 0,0 1,1-1,-1 0,1 0,0 1,1-1,-1-1,1 1,0 0,0-1,1 1,-1-1,1 0,0 0,0-1,1 1,-1-1,0 0,1 0,0 0,0-1,0 0,0 1,0-2,0 1,1-1,-1 0,1 0,1 0,8-2,1 0,0-1,-1-1,1-1,-1 0,0-1,0 0,0-1,-1-1,0 0,-1-1,1-1,-1 0,-1-1,0 0,0-1,-1 0,0-1,1-2,33-61,-64 91,12-3,1 1,0-1,1 1,0 0,1 1,0-1,2 1,0-1,0 1,1 0,1 8,0-18,1 1,-1 0,1-1,0 1,0-1,1 1,0-1,0 0,0 0,0 0,1 0,0 0,0 0,0-1,0 1,1-1,0 0,0 0,0 0,0-1,1 1,0-1,-1 0,1 0,0-1,0 0,0 0,1 0,-1 0,1-1,3 1,-1-1,0 0,0-1,0 0,0 0,0-1,1 0,-1 0,0-1,-1 0,1-1,0 0,-1 0,1 0,-1-1,0 0,0 0,0-1,5-5,106-112,-102 103,28-35,-3-3,-3-1,-2-1,-3-2,-2-2,-4-1,-2-1,-2-1,-3-4,3-89,-23 157,0 0,0 0,1 1,-2-1,1 0,0 0,0 0,-1 0,1 0,-1 0,1 0,-1 0,0 0,0 1,0-1,0 0,0 1,0-1,-1 1,1-1,0 1,-1-1,1 1,-1 0,1 0,-1 0,0 0,1 0,-1 0,0 0,0 1,0-1,0 0,0 1,0 0,0-1,1 1,-1 0,0 0,0 0,0 0,0 1,0-1,0 0,0 1,0-1,0 1,0 0,1 0,-1-1,0 1,0 1,0-1,-10 12,2 0,-1 0,2 1,0 0,0 0,1 1,1 0,1 1,0-1,1 1,1 1,0-1,1 0,0 15,-6 33,3 1,2-1,4 1,2 0,4 0,2-1,3 1,1 15,-3 1,-4 0,-3 37,-3-87,-1-1,-2 1,-1-1,-1 0,-2-1,-1 0,-1 0,-2 0,0-2,-14 21,17-32,4-6,-1 0,0 0,0-1,-1 0,0 0,-1 0,0-1,0 0,-1 0,0-1,-9 5,17-11,1 0,-1-1,0 1,0 0,0-1,0 1,0-1,0 1,0-1,0 0,0 1,0-1,0 0,0 0,0 0,0 0,-1 0,1 0,0 0,0 0,0 0,0 0,0-1,0 1,0 0,0-1,0 1,0-1,0 1,0-1,0 0,0 1,0-1,1 0,-1 1,0-1,0 0,1 0,-1 0,1 0,-1 0,1 0,-1 0,1 0,-1 0,6-52,139-209,316-478,-410 666,-23 37,-1-1,-1-1,-3-2,-1 0,-2-1,10-34,-25-30,-4 103,-1 0,0 0,0 0,0 0,0 1,0-1,-1 0,1 1,-1-1,0 1,0-1,0 1,0 0,0 0,0 0,-1 0,1 0,0 1,-1-1,0 1,1-1,-1 1,0 0,0 0,0 0,0 0,0 1,0-1,0 1,0 0,0 0,0 0,-1 0,-4 2,1 1,-1 0,1 1,-1-1,1 1,0 1,1-1,-1 1,1 1,0-1,0 1,0 0,1 0,0 0,0 1,1 0,-1 0,2 0,-1 1,1-1,0 1,0 0,1 0,0 4,-5 21,2 0,2 1,1-1,1 1,2-1,1 1,2-1,2 1,0-1,3 3,3 24,1 13,22 193,-34-248,0 1,-1-1,-1 0,-1 1,0-1,-2 0,0 0,-1-1,0 1,-2-1,-5 11,11-27,1 1,-1-1,0 1,0-1,0 0,0 1,0-1,-1 0,1 0,0 0,-1 0,1 0,0 0,-1 0,1 0,-1-1,1 1,-1 0,0-1,1 0,-1 1,0-1,1 0,-1 0,0 0,1 0,-1 0,0 0,1 0,-1 0,0-1,1 1,-1-1,1 1,-1-1,0 0,1 0,0 0,-1 1,1-1,-1 0,1-1,0 1,0 0,0 0,0-1,0 1,-1-2,-12-12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1,'26'10,"1"-1,0-1,1-1,0-1,0-2,21 1,-38-4,16 3,1-1,0-1,0-2,0-1,0-1,-1-2,12-2,87-30,-119 35,-8 4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6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1,'-48'5,"1"3,0 2,0 2,1 1,-16 9,6 17,55-38,0 0,0 1,1-1,-1 0,0 1,1-1,-1 1,0-1,1 0,0 1,-1 0,1-1,0 1,0-1,0 1,0-1,0 1,0-1,0 1,1-1,-1 1,1-1,-1 1,1-1,-1 1,1-1,0 0,-1 1,1-1,0 0,0 1,0-1,0 0,0 0,1 0,-1 0,0 0,0 0,1 0,0 0,90 43,-81-41,-1 0,0 1,-1 0,1 0,-1 1,0 0,0 1,0 0,-1 1,0-1,0 2,0 0,-6-6,-1 1,1-1,-1 1,0 0,0 0,0 0,0-1,-1 1,1 0,-1 0,0 0,0 0,0 0,0 0,0 0,0 0,-1 0,0 0,1 0,-1 0,0-1,-1 1,1 0,0 0,-1-1,1 1,-1-1,0 0,0 1,0-1,-1 1,-75 60,64-55,-2 0,1-1,-1-1,0-1,0 0,-1-1,0-1,1 0,-17 0,32-3,0 0,0 1,0-1,-1 0,1 0,0 0,0 0,0 0,-1 0,1-1,0 1,0 0,0-1,0 1,0 0,-1-1,1 0,0 1,0-1,0 1,0-1,0 0,1 0,-1 0,0 0,0 0,0 1,1-1,-1 0,0-1,1 1,-1 0,1 0,0 0,-1 0,1 0,0 0,-1-1,1 1,0 0,0 0,0 0,0-1,0 1,0 0,1 0,-1 0,0-1,1 1,-1 0,1 0,-1 0,1 0,-1 0,1 0,0 0,-1 0,1 0,0 0,0 0,0 0,0 0,13-14</inkml:trace>
  <inkml:trace contextRef="#ctx0" brushRef="#br0" timeOffset="512.209">826 57,'-22'23,"2"2,0 0,2 1,1 0,1 2,1 0,1 0,2 1,0 3,11-30,0 0,0-1,0 1,1 0,-1 0,0 0,1 0,-1 0,1 1,0-1,0 0,0 0,0 0,0 0,0 0,0 0,1 0,-1 0,1 0,0 0,-1 0,1 0,0 0,0 0,0 0,0-1,1 1,-1 0,0-1,1 1,-1-1,1 1,0-1,-1 0,1 0,0 1,0-1,0 0,-1-1,1 1,0 0,0-1,0 1,0-1,1 1,-1-1,0 0,0 0,1 0,13-5,0 0,0-1,-1-1,0 0,0-2,-1 1,0-2,0 1,-1-2,-1 0,0-1,0 0,-1 0,5-9,10-6,121-145,-147 171,0 0,0 0,1 0,-1 0,0 0,1 0,-1 0,1 0,-1 0,1 0,0 0,-1 0,1 0,0 1,0-1,0 0,-1 0,1 1,0-1,0 1,0-1,0 1,0-1,0 1,0-1,0 1,0 0,0 0,0-1,1 1,-1 0,0 0,0 0,0 0,0 0,0 1,0-1,0 0,0 0,0 1,0-1,0 1,0-1,0 1,0-1,0 1,0 0,0-1,0 1,0 0,-1 0,1-1,0 1,-1 0,1 0,0 0,-1 0,1 0,-1 0,1 0,-1 0,0 1,3 20,-2 0,0 0,-2 0,0 0,-2-1,0 1,-3 8,-7 54,6 406,6-472,0 1,-1-1,-1 1,-1-1,0 0,-1 0,-1-1,-1 0,-1 0,0 0,-1-1,0 0,-2-1,0 0,0 0,-2-1,1-1,-4 2,9-10,0-1,0 0,0 0,-1 0,1-1,-1 0,0-1,0 0,0 0,0 0,0-1,-1 0,1-1,0 0,0 0,-1-1,1 0,0 0,-7-3,12 2,0 0,0 0,0 0,1 0,-1-1,1 1,-1-1,1 1,0-1,0 0,0 0,0 0,1 0,-1-1,1 1,0 0,0 0,0-1,0 1,1-1,-1 1,1-1,0 1,0-1,0 1,1-2,14-92,-4 65,1 0,2 1,1 1,2 1,12-18,-8 13,-3 3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3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85 837,'-82'314,"80"-303,9-44,105-255,-107 277,0 0,0 0,1 0,1 1,0 0,0 0,1 1,0 0,0 0,3-1,-10 10,0-1,-1 1,1 0,0 0,0-1,-1 1,1 0,0 0,0 0,0 0,-1 0,1 0,0 0,0 0,0 0,-1 0,1 0,0 0,0 1,-1-1,1 0,0 1,-1-1,1 0,0 1,-1-1,1 1,0-1,-1 1,1-1,-1 1,1-1,-1 1,1 0,-1-1,1 1,-1 0,0-1,1 1,-1 0,0 0,0-1,0 1,1 0,-1 0,0 0,0-1,0 1,0 0,0 0,0 0,4 47,-4-44,-2 43,12 73,-8-117,0 0,0 0,-1 0,2-1,-1 1,0 0,1-1,-1 0,1 1,-1-1,1 0,0 0,0-1,0 1,0-1,1 1,-1-1,0 0,0 0,1 0,-1-1,1 1,-1-1,1 0,-1 0,0 0,3 0,92-25,-90 21,1-1,-1-1,0 0,-1 0,1 0,-1-1,-1 0,1-1,-1 1,0-1,-1 0,0-1,0 1,-1-1,0 0,-1 0,1 0,-2-1,1 1,-2-1,1 1,-1-1,1-12</inkml:trace>
  <inkml:trace contextRef="#ctx0" brushRef="#br0" timeOffset="596.77">1043 753,'-46'29,"6"-6,0 3,2 1,1 1,-19 21,23 4,34-51,1-1,-1 0,1 0,-1 0,1 0,0 0,-1 0,1-1,0 1,0 0,0-1,0 0,-1 1,1-1,0 0,0 0,0 0,0 0,0 0,0-1,0 1,0 0,-1-1,1 0,0 1,0-1,-1 0,1 0,0 0,1-1,29-13,0-1,0-2,-2-1,0-2,20-19,-27 23,12-13,-29 23,0 1,1 0,0 1,0-1,0 2,0-1,1 1,0 0,0 0,0 1,3-1,-8 4,0 1,-1-1,1 1,0 0,0 0,0 0,-1 0,1 1,0-1,-1 0,1 1,-1 0,1 0,-1 0,0 0,0 0,0 0,0 0,0 1,-1-1,1 1,-1-1,1 1,-1 0,0 0,0-1,0 1,-1 0,1 0,-1 0,1 0,-1 0,0 0,0 0,0 0,-1 1,7 21,-5-21,0 1,1 0,-1 0,1-1,0 1,1-1,-1 0,1 0,-1 0,1 0,1 0,-1 0,0-1,1 1,0-1,0 0,0 0,0-1,0 1,0-1,1 0,-1 0,1 0,0-1,-1 1,1-1,0 0,0-1,0 1,0-1,0 0,0 0,0 0,0-1,-1 0,1 0,0 0,3-2,5-3,-1-1,0 0,0-1,-1 0,0-1,0 0,-1-1,0 0,-1-1,0 0,-1 0,0-1,-1 0,1-2,15-20,7-11,-2-2,-2 0,-3-2,-1 0,9-37,-4 4,-4-1,11-76,-29 90,-5 67,0 1,0-1,0 0,0 0,0 0,0 0,-1 0,1 1,0-1,-1 0,0 0,1 1,-1-1,0 0,0 1,0-1,0 0,0 1,0 0,0-1,-1 1,1 0,0-1,-1 1,1 0,-1 0,0 0,1 0,-1 0,0 1,1-1,-1 0,-1 1,-1 1,-1 1,1 0,0 0,0 0,0 1,0-1,0 1,1 0,-1 0,1 0,0 0,0 1,0 0,0-1,0 1,1 0,0 0,0 0,0 1,-1 1,-13 32,0 1,3 0,1 2,2-1,1 1,3 0,-2 42,5-52,1-1,2 1,0 0,2-1,2 1,1-1,1 0,1 0,2-1,1 0,11 21,2 2,-17-34</inkml:trace>
  <inkml:trace contextRef="#ctx0" brushRef="#br0" timeOffset="843.938">1354 527,'38'0,"33"0,13 0,-3 0,-6 0,-10 0,-11 0,-11 0,-3 5,-3 1,-8 0</inkml:trace>
  <inkml:trace contextRef="#ctx0" brushRef="#br0" timeOffset="1844.005">2144 724,'30'9,"-1"-2,1-2,0 0,1-2,-1-1,0-2,1-1,17-3,-27 3,-1-2,0 0,0-2,0 0,0-1,-1-1,4-2,-17 7,0-1,-1 0,1 0,-1 0,0-1,0 0,0 0,0 0,-1 0,0-1,0 0,0 0,0 0,-1 0,0 0,0-1,0 0,0 1,-1-1,0 0,-1 0,1 0,-1-1,0 1,-1-1,0 4,0-1,0 1,0 0,-1-1,0 1,0 0,0-1,0 1,0 0,0 0,-1 0,0 0,1 0,-1 0,0 0,-1 1,1-1,0 1,-1-1,1 1,-1 0,0 0,0 0,0 0,0 1,0-1,0 1,0 0,-1 0,1-1,-106-5,93 10,-1 1,0 1,1 0,0 1,0 1,1 1,0 0,0 1,1 0,0 1,1 1,0 0,0 1,1 0,1 1,0 1,1-1,0 2,1-1,1 1,1 1,0-1,0 1,2 0,0 1,1 0,0-1,2 1,0 0,0 15,3-25,0 1,0-1,1 0,0 0,0 0,1-1,0 1,0-1,1 1,-1-1,1 0,1 0,-1 0,1-1,0 0,0 0,1 0,-1 0,1-1,0 0,0 0,1-1,-1 0,1 0,-1 0,1-1,0 0,0 0,0 0,1-1,-1-1,0 1,2-1,18 2,1-1,-1-1,1-1,-1-2,1-1,-1-1,0-1,6-3,-1-2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1,'-65'16,"43"-12,1 1,1 1,-1 0,1 2,0 0,1 2,0 0,17-10,1 1,0 0,0-1,0 1,0 0,1-1,-1 1,0 0,0 0,0 0,1 0,-1 0,0 0,1 0,-1 0,1 0,-1 0,1 0,-1 0,1 0,0 1,0-1,-1 0,1 0,0 0,0 0,0 1,0-1,1 0,-1 0,0 0,0 0,1 1,-1-1,0 0,1 0,0 0,-1 0,1 0,-1 0,1 0,0 0,0 0,0-1,0 2,51 38,-34-28,-14-9,0 1,1 0,-1 0,0 0,-1 0,1 1,-1-1,0 1,0 0,0 0,-1 0,0 0,0 1,0-1,-1 0,1 1,-1-1,-1 1,1 0,-1-1,0 1,0 0,0-1,-1 1,0-1,0 1,-1-1,1 1,-1-1,0 0,-1 1,1-1,-1 0,0-1,0 1,-1-1,1 1,-5 3,-3 2,0 1,-1-1,0-1,-1-1,0 1,-1-2,1 0,-1-1,-1 0,1-1,-1 0,-5 0,13-13,11-2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4,'-1'14,"0"1,1-1,1 1,1-1,0 0,0 1,2-1,-1 0,2 0,0-1,1 1,0-1,1-1,8 12,-13-21,1-1,-1 0,1 0,0 1,0-2,0 1,0 0,1-1,-1 1,0-1,1 0,-1 0,0 0,1 0,0-1,-1 0,1 1,-1-1,1-1,-1 1,1 0,-1-1,1 0,-1 1,1-2,-1 1,2-1,87-51,-79 44,8-5,-1-1,-1-1,0 0,-2-2,0 0,0-1,4-8,-11 9,-3 1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0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1,'-43'12,"1"2,1 2,0 1,1 3,-29 19,62-36,1 1,-1 0,1 0,-1 1,1 0,1 0,-1 1,1-1,0 1,0 0,0 0,1 1,0-1,1 1,-1 0,1 0,0 1,1-1,0 0,0 1,1-1,0 1,0 0,0 0,1 4,-1-7,1 1,-1-1,1 1,0-1,0 1,1-1,-1 0,1 1,0-1,1 0,-1 0,1 1,0-1,1-1,-1 1,1 0,0 0,0-1,0 0,1 1,-1-1,1-1,0 1,0 0,0-1,1 0,-1 0,1 0,3 1,11-1,-1-1,0 0,1-1,-1-1,1-1,-1-1,0 0,0-1,0-1,0-1,0-1,10-5,11-12,-26 11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0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622 101,'5'10,"0"1,-1-1,0 1,-1 0,0 0,-1 0,0 1,-1-1,1 9,1 8,2 70,-5 0,-4 0,-4 0,-4-1,-4 0,-5-1,-4-1,-6 4,-29 155,58-235,8-26,7-29,-9 12</inkml:trace>
  <inkml:trace contextRef="#ctx0" brushRef="#br0" timeOffset="248.841">1 807,'56'3,"0"-3,0-1,0-4,47-9,-96 13,93-19,-2-4,0-4,80-36,-78 28,-83 30,-1-2,0 1,-1-2,1 0,-2-1,1-1,-2 0,1-1,-2 0,12-14,-4 4</inkml:trace>
  <inkml:trace contextRef="#ctx0" brushRef="#br0" timeOffset="618.693">1242 44,'-182'880,"166"-681,16-196,0 1,0-1,0 0,0 0,1 0,0 0,0 0,0 0,0 0,0 0,0 0,1-1,-1 1,1 0,0-1,0 1,0-1,0 0,0 1,0-1,1 0,-1 0,1-1,0 1,-1 0,1-1,0 0,0 0,0 1,0-2,0 1,0 0,0-1,0 1,0-1,0 0,1 0,-1 0,0 0,0-1,0 1,0-1,0 0,0 0,0 0,0 0,2-2,16-10,1-2,-2 0,0-2,-1 0,-1-1,9-12,-10 11,1 0,1 0,1 2,1 1,0 0,8-3,-27 18,-1 0,1-1,0 1,-1 0,1 0,0-1,0 2,0-1,0 0,0 0,0 0,0 1,0-1,0 1,0 0,1 0,-1 0,0 0,0 0,0 0,0 0,0 1,0-1,0 1,1-1,-1 1,0 0,-1 0,1 0,0 0,0 0,0 0,-1 1,1-1,0 0,-1 1,1 0,-1-1,0 1,0 0,1 0,-1-1,0 1,-1 0,1 0,0 0,0 0,-1 0,1 0,-1 1,0 0,-10 69,8-68,0 0,1-1,-1 1,1 1,0-1,0 0,0 0,0 0,1 1,0-1,0 0,0 0,0 1,1-1,-1 0,1 0,0 0,0 1,1-1,0 0,-1-1,1 1,0 0,1 0,-1-1,1 1,2 2,40 6,-21-15</inkml:trace>
  <inkml:trace contextRef="#ctx0" brushRef="#br0" timeOffset="1263.232">2004 750,'-39'46,"1"0,3 3,1 1,3 1,-13 32,25-10,19-71,0-1,0 0,0 0,0 1,0-1,0 0,1 1,-1-1,0 0,1 0,-1 1,1-1,-1 0,1 0,-1 0,1 0,0 0,0 0,0 0,-1 0,1 0,0 0,0 0,0 0,1-1,-1 1,0 0,0-1,0 1,0-1,1 1,-1-1,0 0,0 1,1-1,-1 0,0 0,0 0,1 0,-1 0,0 0,1 0,-1 0,0-1,0 1,1 0,-1-1,0 1,0-1,0 0,1 1,-1-1,0 0,27-11,0-2,-1 0,0-2,-2-1,0-1,0-1,-2-1,-1-1,2-4,75-63,-96 85,-2 2,0 0,0-1,0 1,0 0,0-1,0 1,0 0,0 0,0 0,1 0,-1 0,0 0,1 0,-1 1,1-1,-1 0,1 1,-1-1,1 1,-1 0,1-1,0 1,-1 0,1 0,-1 0,1 0,0 0,-1 1,1-1,-1 0,1 1,0-1,-1 1,1-1,-1 1,0 0,1 0,-1 0,1-1,-1 1,1 1,9 28,-11-26,1 0,0 0,0-1,1 1,-1 0,1-1,-1 1,1-1,0 0,1 1,-1-1,0 0,1 0,0-1,0 1,0 0,0-1,0 0,0 0,0 0,1 0,1 1,13-1,0 0,-1-2,1 0,-1 0,1-2,-1 0,1-1,-1-1,0-1,0 0,-1-1,1-1,-2 0,1-1,-1-1,0 0,0-2,4-3,7-7,0-1,-1-1,-1-1,-1-1,-1-1,-1-1,-2 0,-1-2,-1 0,-1-1,-2-1,-1-1,-1 1,-2-2,-1 0,-2 0,-1 0,-2-1,0-6,-1 13,-1 0,-1 1,-2-1,0 0,-2 0,-1 1,-1-1,-1 1,-7-17,12 41,1 0,-1-1,0 1,1 0,-1 0,-1 0,1-1,0 1,0 0,-1 1,1-1,-1 0,1 0,-1 1,0-1,0 1,0-1,0 1,0 0,0 0,0 0,0 0,0 0,-1 0,1 0,0 1,-1-1,1 1,0 0,-1 0,1 0,-1 0,1 0,0 0,-1 1,1-1,0 1,-1-1,1 1,-2 1,-7 7,0 0,1 1,0 0,1 1,0-1,1 2,0 0,0 0,2 0,-1 1,2-1,-1 2,2-1,0 1,-2 12,-1 3,2 1,0 0,2 0,2 1,0-1,2 0,2 1,0-1,2 0,1 0,2-1,1 0,1 0,1-1,2-1,0 1,2-2,1 0,14 15,-4-6,2-1,1-1,2-2,1-1,1-2,11 6,-25-23,-25-24,-26-26,-112-108,118 122</inkml:trace>
  <inkml:trace contextRef="#ctx0" brushRef="#br0" timeOffset="1518.724">2343 355,'39'0,"31"0,13 0,3 0,-4 0,-6 0,-2 0,-4 0,-4 0,-3 0,-9 0,-3 0,-10 0</inkml:trace>
  <inkml:trace contextRef="#ctx0" brushRef="#br0" timeOffset="2303.631">1976 807,'10'-5,"7"-1,2-5,2-1,2 3,-3 7,0 3,-3 7,0 7,-3 6,-3 4,-4 2,-8-3,-4-1,-1-5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30,'53'0,"22"0,4 0,-3 0,-10 0,-5 0,-9 0,-9-5,-6-1,-5-1,-3 2,-2 2,0 1,-6 1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68,'44'0,"37"-5,11-2,-2 1,-5-4,-9 0,-12 2,-7-3,-13 1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85,'-22'26,"1"1,2 1,0 0,3 2,0 0,2 1,1 0,1 1,2 1,1-1,0 11,9-35,-1 0,2 1,-1-1,1 1,1-1,-1 0,1 0,1 1,0-2,0 1,0 0,1 0,0-1,0 0,1 0,0 0,0-1,1 1,0-1,0 0,0-1,1 0,0 0,0 0,0-1,6 3,6 2,-1-1,2 0,-1-1,1-1,0-2,0 1,1-2,-1-1,1-1,9 0,16-4,0-1,-1-3,0-2,-1-1,0-3,-1-1,0-2,-1-3,-1 0,-1-3,0-2,-2-1,-1-1,18-20,-47 41,0-1,0-1,-1 1,0-1,0-1,-1 1,0-1,0 0,-1 0,0-1,-1 0,0 0,0 0,-1 0,0 0,0-1,-1 0,0 1,-1-1,0 0,-1 0,0 0,0 1,-1-1,0 0,-1 0,0 1,-1-1,0 1,0-1,-1 1,-4-6,-7 0,-1 1,0 1,-1 1,0 0,-1 1,0 1,-1 1,0 1,0 0,-1 1,0 1,-1 1,1 1,-1 1,0 1,-3 0,-35-6</inkml:trace>
  <inkml:trace contextRef="#ctx0" brushRef="#br0" timeOffset="247.582">0 452,'103'11,"-1"-4,1-5,0-4,0-5,0-4,-2-5,78-22,-138 30,65-12,117-22,93-1,-286 41,-4-2,-1 2,0 1,1 1,-1 1,0 1,21 5,12 22,-34-11</inkml:trace>
  <inkml:trace contextRef="#ctx0" brushRef="#br0" timeOffset="1833.815">1326 85,'-114'-47,"100"44,-1 1,1 0,-1 1,1 1,-1 1,1 0,-1 0,1 2,-1 0,1 0,-53 9,-103 20,-4 19,113-1,52-35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171 102,'24'-67,"-55"150,-12 27,5 1,-5 44,35-123,-1 4,1 0,2 0,2 1,1 0,2 5,1-40,0 0,0 0,0 0,0 0,0 1,1-1,-1 0,1 0,0 0,-1 0,1 0,0 0,0 0,0 0,1-1,-1 1,0 0,1-1,-1 1,1-1,-1 1,1-1,0 1,0-1,-1 0,1 0,0 0,0 0,0 0,0-1,0 1,1-1,-1 1,0-1,0 0,0 1,0-1,0 0,1-1,-1 1,0 0,0-1,0 1,0-1,0 1,0-1,0 0,0 0,0 0,0 0,0 0,-1-1,1 1,15-10,-1-1,-1 0,0-1,-1-1,-1 0,0-1,0 0,-2-1,0 0,9-18,-3 7,28-40,-3-1,-3-3,-3-1,1-10,9-107,-45 188,-1 0,1 0,0 0,-1 0,1 0,-1 0,0 0,1 0,-1 0,0-1,0 1,1 0,-1 0,0 0,0-1,-1 1,1 0,0 0,0 0,0 0,-1 0,1-1,-1 1,1 0,-1 0,1 0,-1 0,1 0,-1 0,0 0,0 0,0 1,1-1,-1 0,0 0,0 1,0-1,0 0,0 1,0-1,0 1,0-1,-1 1,1 0,0-1,0 1,0 0,0 0,-1 0,1 0,0 0,0 0,0 0,0 0,-1 1,1-1,0 0,0 1,0-1,0 0,0 1,0 0,0-1,0 1,0 0,0-1,0 1,0 0,0 0,0 0,-5 9,1 0,0-1,1 2,-1-1,2 0,0 1,0 0,1-1,0 1,1 0,0 0,1 0,0 0,1 0,2 11,-3 2,33 188,-17-140,9 38,-12-55,-1 0,-3 0,0 37,-7-45,-2 1,-1-1,-3 0,-2-1,-2 1,-11 33,14-59,-2 1,-1-1,0-1,-2 1,0-2,-1 1,-1-1,-14 17,25-34,-1 0,1 0,0-1,0 1,-1 0,1-1,-1 1,0-1,1 1,-1-1,0 0,0 0,0 0,0 0,0 0,0 0,0 0,0-1,0 1,0-1,0 0,-1 1,1-1,0 0,0 0,0 0,-1-1,1 1,0 0,0-1,0 0,0 1,0-1,0 0,0 0,0 0,0 0,0 0,0-1,1 1,-1-1,0 1,1-1,0 1,-1-1,1 0,0 0,-1 0,-1-13,0-1,0 1,2-1,0 0,0 0,2 0,0 1,0-1,2 0,0 1,1-1,1-1,-1-4,43-121,-37 118</inkml:trace>
  <inkml:trace contextRef="#ctx0" brushRef="#br0" timeOffset="266.073">877 582,'-5'38,"-6"28,-2 6,2-3,3-9,2-15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0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0,'38'15,"32"4,9-1,-4-4,-10-3,-12-10,-9-4,-8-2,-5 0,-4 1,-5 1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1 364,'28'-5,"44"-6,19-6,3 0,-4 2,-8 0,-9 1,-7 4,-4 4,-9 2,-9 2,-6 2,-5 0,-4 1,-6 4,-8 2</inkml:trace>
  <inkml:trace contextRef="#ctx0" brushRef="#br0" timeOffset="249.492">85 618,'43'5,"39"-4,14-1,1-1,-2-5,-7-2,-5-4,-6 0,-7-3,-1 2,-7-3,-5 2,-12 3</inkml:trace>
  <inkml:trace contextRef="#ctx0" brushRef="#br0" timeOffset="531.688">1834 138,'-47'24,"0"3,2 1,1 2,2 3,1 1,-33 36,67-65,1 0,-1 0,2 1,-1 0,0 0,1 0,1 1,-1 0,1 0,0 0,0 1,1-1,0 1,1 0,-1-1,1 1,1 0,0 1,0-1,0 0,1 0,0 0,1 0,0 1,0-1,1 0,0 0,0 0,1-1,2 5,7 0,1 0,0-2,0 1,2-2,-1 0,1 0,0-1,1-1,0-1,0 0,0-1,1-1,0-1,0 0,0-1,0 0,0-2,9 0,25 0,-1-2,0-2,0-2,-1-3,0-1,0-3,-1-2,-1-2,0-2,-1-2,-2-2,-22 13,-1-1,-1-2,0 0,-1-1,-1 0,0-2,0 0,0-4,-11 13,-1-1,0 0,-1 0,1 0,-2-1,1 1,-1-1,-1 0,0-1,0 1,0-1,-1 1,-1-1,0 0,0 1,-1-1,0 0,0 0,-1 0,-2-8,-1 7,1 0,-1 1,-1-1,0 1,0 0,-1 0,0 1,-1 0,0 0,-1 0,0 1,0 0,0 1,-1-1,0 2,-1-1,0 1,-14-9,-2 2,1 1,-2 0,1 2,-1 1,-10-1,-13 0,0 3,0 1,0 3,0 2,-1 2,1 3,0 1,-7 4,-19 3</inkml:trace>
  <inkml:trace contextRef="#ctx0" brushRef="#br0" timeOffset="780.915">1157 420,'641'-40,"295"-23,-592 52,-314 11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4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117 432,'-22'52,"2"1,2 2,2-1,3 2,3 0,2 0,2 1,3 0,3 15,-1-67,1 1,0-1,0 1,1-1,0 0,0 1,0-1,1 0,-1 1,1-1,0 0,1 0,-1 0,1-1,0 1,0-1,1 1,-1-1,1 0,0 0,0-1,0 1,1-1,-1 0,1 0,0 0,0-1,0 0,0 0,0 0,0 0,1-1,-1 0,0 0,1 0,-1-1,1 0,-1 0,1 0,1-1,11-6,0-2,0 0,-1-1,0 0,-1-2,0 0,-1-1,-1 0,0-1,0-1,10-14,-4 6,47-52,-3-3,-4-3,-4-3,45-89,-76 128,-2-2,-2-1,-2 0,-3-2,-1 0,3-32,-16 3,-2 78,1 0,-1 1,0-1,0 0,0 1,0-1,0 1,0-1,0 0,0 1,-1-1,1 0,0 1,0-1,0 1,-1-1,1 0,0 1,0-1,-1 1,1-1,-1 1,1-1,0 1,-1-1,1 1,-1 0,1-1,-1 1,0 0,1-1,-1 1,1 0,-1-1,1 1,-1 0,0 0,1 0,-1 0,0 0,1 0,-1 0,1 0,-1 0,0 0,1 0,-1 0,0 0,1 0,-1 1,1-1,-1 0,0 0,1 1,-1-1,1 0,-1 1,1-1,-1 1,1-1,-1 0,1 1,0-1,-1 1,1 0,-31 38,30-37,-33 58,2 0,3 3,2 0,4 2,2 0,3 2,-7 57,21-104,1 1,0 0,2 0,1 0,0 1,2-1,0 0,2-1,0 1,1 0,1-1,1 0,1-1,1 1,0-1,8 10,-15-26,0 0,0 0,1 0,-1 0,1 0,0 0,0-1,0 1,0-1,0 0,1 1,-1-2,0 1,1 0,0-1,-1 0,1 1,1-1,11-1</inkml:trace>
  <inkml:trace contextRef="#ctx0" brushRef="#br0" timeOffset="249.137">1218 713,'-29'39,"-14"26,-5 8,6-4,10-9,11-10,8-9,7-6,4-9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28 338,'353'-11,"-52"-46,-229 42,-94 29,4-8</inkml:trace>
  <inkml:trace contextRef="#ctx0" brushRef="#br0" timeOffset="250.237">0 564,'43'0,"34"0,13-4,-4-3,-7 1,-7 2,-7-5,-9 1,-9 0,-9 3,-5 1,-3 2,-3 1,-5-4,-2-1,-9 1,-7 0</inkml:trace>
  <inkml:trace contextRef="#ctx0" brushRef="#br0" timeOffset="620.418">424 0,'4'12,"2"0,0 0,0 0,1-1,0 0,1 0,0-1,1 0,0 0,1-1,0-1,0 1,1-1,8 4,4 0,2 0,0-2,0-1,1-1,0-1,0-1,0-2,1 0,22-1,82 16,-128-19,-1 0,0 1,1-1,-1 1,0 0,1 0,-1 0,0 0,0 0,0 0,0 1,0-1,0 1,0-1,0 1,-1 0,1-1,-1 1,1 0,-1 0,0 0,0 0,0 1,0-1,0 0,0 0,0 1,-1-1,1 0,-1 1,0-1,1 1,-1-1,-1 0,1 1,0-1,0 1,-1-1,1 0,-1 1,0-1,0 0,0 0,0 1,0-1,0 0,-1 0,1 0,-1 0,1-1,-1 1,0 0,1-1,-1 1,0-1,0 1,-51 49,-1-2,-3-3,-14 7,-58 46,121-92,-1 0,1 0,0 1,1 0,0 0,0 1,1 0,0 0,0 0,1 1,1 0,-1 1,-2 13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30.8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 2857,'-2'-5,"0"0,0 0,1 0,-1 0,1-1,0 1,0 0,1 0,0-1,0 1,0 0,0-1,1 1,0 0,0 0,0-1,1 1,0 0,0 0,1 0,107-198,242-366,128-204,-427 683,-15 32,-3-2,-3-1,-2-2,-3 0,-3-2,5-29,-33 67,-22 42,23-13,-26 19,-29 22,-3-2,-1-2,-2-4,-22 8,8-17,77-26,0 0,1 0,-1 0,0 0,1 0,-1 1,1-1,-1 0,0 0,1 1,-1-1,1 0,-1 1,1-1,-1 1,1-1,-1 0,1 1,0-1,-1 1,1 0,-1-1,1 1,0-1,0 1,-1-1,1 1,0 0,0-1,0 1,0 0,0-1,0 1,0 0,0-1,0 1,0-1,0 1,0 0,0-1,0 1,1 0,-1-1,0 1,0-1,1 1,-1-1,0 1,1-1,-1 1,1-1,-1 1,1-1,-1 1,1-1,-1 1,1-1,-1 0,1 1,-1-1,1 0,0 0,-1 0,1 1,-1-1,1 0,0 0,42 17,261 34,-43-23,-82-6,-178-22,0 1,0 0,1-1,-1 1,0-1,0 0,1 1,-1-1,0 0,1 0,-1 0,0 0,1 0,-1 0,0 0,1 0,-1 0,0-1,0 1,1 0,-1-1,0 1,0-1,0 0,1 1,-1-1,0 0,0 0,0 0,0 1,0-1,0 0,-1 0,1 0,0-1,0 1,-1 0,1 0,-1 0,1-1,-1 1,1 0,-1 0,0-1,1 1,-1 0,0-1,0 1,0 0,0-1,0 1,-1 0,1-1,0 1,-1 0,1 0,0-1,-1 1,0 0,1 0,-1 0,0-1,1 1,-1 0,0 0,-18-21,0 0,-1 2,0 0,-2 1,-1 1,0 2,-1 0,0 1,-2 2,1 0,-25-7,17 4,-206-70,225 79,7 1</inkml:trace>
  <inkml:trace contextRef="#ctx0" brushRef="#br0" timeOffset="400.794">2018 63,'-13'-3,"-1"1,1 0,0 1,-1 0,1 1,0 1,-1 0,1 1,0 1,0-1,0 2,0 0,1 1,-1 0,1 1,0 0,1 0,0 2,0-1,0 2,1-1,0 1,1 1,0 0,0 0,1 1,0 0,1 0,1 1,-1-1,2 2,0-1,0 1,1-1,-1 8,3-9,0-1,0 1,1 0,1 0,0-1,0 1,1 0,0 0,1-1,0 1,1-1,0 1,1-1,0 0,0 0,1-1,1 1,-1-1,2 0,-1-1,1 1,0-1,5 3,6 1,0-1,1-1,0-1,1 0,0-2,1 0,-1-1,1-2,0 0,0-1,1-1,-1-1,1 0,-1-2,0-1,1 0,-1-2,0 0,-1-2,1 0,-1-1,0-1,8-5,2 1,-2 0,0-2,0-1,-2-2,0 0,0-2,-2 0,0-2,-2-1,0 0,-2-2,0 0,6-12,-24 33,0-1,0 1,-1 0,1-1,-1 1,0-1,0 0,0 1,0-1,-1 0,1 0,-1 0,0 0,0 1,0-1,-1 0,0 0,1 1,-1-1,0 0,-1 1,1-1,-1 1,1-1,-1 1,0 0,0-1,-1 1,1 0,-1 1,1-1,-1 0,0 1,0-1,0 1,0 0,-1 0,1 0,-1 1,1-1,-1 1,0-1,-61-15,36 14</inkml:trace>
  <inkml:trace contextRef="#ctx0" brushRef="#br0" timeOffset="1004.604">1058 345,'589'-66,"-100"28,-24 11,-428 24,254-4,-242 24,-51-12</inkml:trace>
  <inkml:trace contextRef="#ctx0" brushRef="#br0" timeOffset="1723.315">2469 176,'0'-6,"0"1,0-1,0 0,-1 1,0-1,0 1,0-1,-1 1,0-1,0 1,0 0,-1 0,0 0,0 0,0 1,0-1,-1 1,1-1,-1 1,0 1,-1-1,1 0,-1 1,1 0,-1 0,0 0,0 1,-4-2,-15-5,-2 1,1 1,-1 1,0 1,0 1,-1 1,1 2,-1 0,1 2,-1 1,1 1,17-2,0 1,0-1,0 2,0-1,0 1,1 0,-1 1,1 0,0 0,0 1,1 0,-1 0,-1 3,-3 5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41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1,'-5'0,"-1"5,-5 1,-5 5,0-4,8-4,5-7,-2-3,0 5,-4 3,0 5,-4 3,1 3,2 6,-2-1,1-3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43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0 995,'23'-57,"2"0,3 1,27-38,-46 78,181-281,82-90,-271 385,-1 1,0 0,0 0,0-1,0 1,0 0,1 0,-1 0,0 0,1 0,-1 0,0 0,1 0,-1 0,1 0,0 0,-1 0,1 0,0 0,-1 1,1-1,0 0,0 0,0 1,0-1,0 0,0 1,0-1,0 1,0 0,0-1,0 1,0 0,0-1,0 1,0 0,0 0,1 0,-1 0,0 0,0 0,0 0,0 1,0-1,0 0,0 0,0 1,0-1,0 1,0-1,0 1,0 0,0-1,0 1,0 0,0-1,0 1,7 23,-1 0,-1 0,-2 1,0-1,-1 1,-1 9,6 45,54 283,-40-247,-21-112,1-1,-1 1,0-1,0 1,-1 0,1 0,-1-1,1 1,-1 0,0 0,0 0,0-1,0 1,0 0,-1 0,1 0,-1-1,0 1,0 0,0-1,0 1,0-1,-1 1,1-1,-1 1,0-1,1 0,-1 0,0 0,0 0,-1 0,1 0,0-1,0 1,-1-1,1 0,-1 1,0-1,1 0,-1 0,0-1,1 1,-1 0,0-1,-1 0,-7-2,0-1,0 0,0-1,1 0,-1 0,1-1,0-1,1 0,-1 0,1-1,0 0,1-1,0 0,0 0,-1-1,-27-25,-199-145,130 140,92 41</inkml:trace>
  <inkml:trace contextRef="#ctx0" brushRef="#br0" timeOffset="284.933">1496 8,'-29'43,"-19"43,-2 12,4-1,9-8,11-14,10-10,7-12,6-9,3-8,2-5,0-3,0-2,0 0,-1 0,0 1,-1-5</inkml:trace>
  <inkml:trace contextRef="#ctx0" brushRef="#br0" timeOffset="535.28">931 375,'48'4,"50"8,17 0,3-6,-8-4,-8-2,-13-2,-16 0,-20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1,'43'9,"29"4,11-1,-3-2,-6-8,-10-4,-7-1,-9-1,-6 1,-7 0,-4 1,-7 1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29,'38'0,"38"0,9-5,-4-1,-7 0,-10 1,-12 2,-10 1,-12 1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44,'-29'61,"4"1,2 2,3 0,3 1,2 1,0 27,12-69,1 0,1 0,1 0,1 0,1 0,1 0,4 15,-5-31,0-1,0 1,0-1,1 0,0 0,1 0,-1 0,1-1,1 1,-1-1,1 0,0-1,1 1,-1-1,1 0,0 0,0 0,1-1,-1 0,1-1,0 1,0-1,0-1,1 1,3 0,1-3,0-1,0-1,-1 0,1-1,-1 0,1 0,-1-1,0-1,0 0,-1 0,1-1,-1 0,0-1,-1-1,0 1,0-1,-1-1,1 1,-2-1,0-1,0 0,1-2,-6 10,31-39,-2-2,-1-1,-2-1,-3-1,-1-2,-3 0,-2-2,-1 0,-3-1,-3 0,-1-1,-3 0,-2-1,-3-4,-15 88,-7 67,5 1,4 1,4-1,5 1,4 0,7 24,34 274,-44-365,-2 0,-1 0,-2 0,-1 0,-2-1,-1 0,-1 0,-2-1,-1-1,-1 0,-4 3,15-26,-1 1,0-1,-1 0,1-1,-2 1,1-1,-1 0,1-1,-1 1,-1-1,1 0,-1-1,0 1,0-1,-1-1,1 1,-1-1,1-1,-1 1,0-1,0-1,0 1,0-1,-8-1,12-3,0 0,0 0,0-1,1 1,0-1,-1 0,1 0,1-1,-1 1,1-1,-1 1,1-1,1 0,-1 1,1-1,0 0,0 0,0 0,0 0,1 0,0 0,0 0,1-1,-1 1,1 0,0 0,0 0,0-9,1-32,2 1,3-1,1 1,2 0,3 1,1 0,2 1,2 0,22-37,0 17,-25 41</inkml:trace>
  <inkml:trace contextRef="#ctx0" brushRef="#br0" timeOffset="517.37">884 1088,'31'-47,"1"2,2 1,1 1,3 2,1 2,38-28,-76 65,0 1,1-1,-1 0,1 0,-1 1,1-1,0 1,0 0,0-1,-1 1,1 0,1 0,-1 0,0 0,0 1,0-1,0 0,0 1,1 0,-1-1,0 1,1 0,-1 0,0 0,0 1,1-1,-1 0,0 1,0-1,0 1,0 0,1 0,-1 0,0 0,0 0,-1 0,1 1,2 1,-2 3,-1 1,1 0,-1 0,0 0,-1 0,1 0,-2 1,1-1,-1 0,0 0,0 0,-1 0,0-1,0 1,0 0,-10 70,12-76,1 1,0-1,0 0,-1 0,1 0,0 0,0 0,0 0,0-1,0 1,0 0,1 0,-1-1,0 1,0-1,0 1,1-1,-1 1,0-1,1 0,-1 0,0 1,0-1,1 0,-1 0,0 0,1-1,-1 1,0 0,1 0,-1-1,0 1,1-1,-1 1,0-1,0 1,0-1,0 0,0 0,0 1,0-1,0 0,0 0,0 0,0 0,0 0,0 0,-1 0,1-1,0 1,-1 0,1 0,-1-1,0 1,1 0,-1-1,5-2,205-170,-209 173,0 0,0 0,0 0,1 0,-1 0,0 0,0 1,0-1,1 0,-1 1,0-1,1 1,-1-1,1 1,-1 0,0 0,1 0,-1-1,1 1,-1 0,1 1,-1-1,0 0,1 0,-1 1,1-1,-1 1,0-1,1 1,-1-1,0 1,0 0,0 0,1-1,-1 1,0 0,0 0,0 0,0 0,0 1,-1-1,1 0,0 0,0 0,-1 1,1-1,-1 0,1 1,-1-1,1 1,-1-1,0 0,0 1,0-1,0 10,-1-1,0 0,0 0,-1 0,-1 0,0 0,0-1,-1 1,0-1,-1 2,-22 71,27-82,0 1,0-1,0 1,0-1,0 1,0-1,0 1,0-1,0 0,0 1,0-1,0 1,0-1,0 1,1-1,-1 1,0-1,0 0,0 1,1-1,-1 0,0 1,1-1,-1 0,0 1,1-1,-1 0,0 1,1-1,-1 0,1 0,-1 0,0 1,1-1,-1 0,1 0,-1 0,1 0,-1 0,0 0,1 0,-1 0,1 0,-1 0,1 0,-1 0,1 0,-1 0,1 0,-1 0,0-1,1 1,-1 0,1 0,-1-1,0 1,1 0,-1 0,0-1,1 1,-1 0,0-1,1 1,-1 0,0-1,0 0,30-20,-29 20,20-18</inkml:trace>
  <inkml:trace contextRef="#ctx0" brushRef="#br0" timeOffset="953.019">1958 665,'-37'71,"-3"-1,-3-2,-3-2,-2-2,-7 1,34-44,21-21,0 0,0 0,-1 0,1 0,0-1,0 1,0 0,0 0,-1 0,1 0,0 0,0 0,0 0,-1 0,1-1,0 1,0 0,0 0,-1 0,1 0,0 0,0 0,-1 0,1 0,0 0,0 0,0 0,-1 1,1-1,0 0,0 0,0 0,13-20,323-358,-255 309,-80 69,-1-1,1 1,0 0,0-1,0 1,0 0,0 0,0 0,0 0,0-1,0 1,-1 0,1 1,0-1,0 0,0 0,0 0,0 0,0 1,0-1,0 0,-1 1,1-1,0 1,0-1,0 1,-1-1,1 1,0 0,-1-1,1 1,0 0,-1 0,1-1,-1 1,1 0,-1 0,0 0,1 0,-1-1,0 1,1 0,-1 0,0 0,0 0,0 0,5 50,-5-44,0 83,-2-60,1-1,2 1,1-1,1 0,2 1,1-1,4 11,13 33,-23-73,1 1,-1-1,0 1,0-1,0 1,0-1,0 1,0-1,0 1,0-1,0 1,0-1,0 1,0-1,0 1,-1-1,1 1,0-1,0 1,0-1,-1 1,1-1,0 1,-1-1,1 0,0 1,-1-1,1 0,0 1,-1-1,1 0,-1 1,1-1,-1 0,1 0,0 0,-1 1,1-1,-1 0,1 0,-1 0,1 0,-1 0,1 0,-1 0,1 0,-1 0,1 0,-1 0,1 0,-1 0,1-1,-1 1,1 0,-1 0,1 0,-1-1,1 1,-1 0,1-1,-1 1,-33-18,31 16,-19-11,0 2</inkml:trace>
  <inkml:trace contextRef="#ctx0" brushRef="#br0" timeOffset="1203.027">1872 891,'19'5,"22"1,7 0,1-1,2-7,-4-2,-4-1,0 1,-3 1,-3-5,2 0,-1 2,-3 0,-1-2,2 0,-5 1</inkml:trace>
  <inkml:trace contextRef="#ctx0" brushRef="#br0" timeOffset="1367.411">2945 665,'-29'38,"-19"28,-6 6,6-3,7-14,9-11,12-9,7-10</inkml:trace>
  <inkml:trace contextRef="#ctx0" brushRef="#br0" timeOffset="1548.421">2550 721,'33'34,"36"30,10 4,-3-5,-9-8,-13-8,-9-13,-13-7,-7-8,-8-3,-6-3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138 248,'-33'61,"11"-8,3 0,1 1,4 1,1 1,4 0,-1 20,19 14,-8-88,-1 0,1 1,1-1,-1 0,0 0,0 0,1 0,-1 0,1 0,0 0,-1-1,1 1,0-1,0 1,0-1,0 1,0-1,0 0,1 0,-1 0,0 0,1-1,-1 1,0-1,1 1,-1-1,1 0,-1 0,1 0,-1 0,0 0,1-1,-1 1,1-1,0 0,9-4,1 0,-1-1,0-1,-1 0,0-1,0 0,0 0,-1-1,-1-1,1 0,-1 0,4-7,8-7,39-47,-4-2,-2-2,-4-3,-3-2,-4-2,12-37,-17-7,-48 138,-14 56,3 2,2 0,-8 72,20-108,-11 92,6 0,4 64,-17 173,20-325,-1 12,-2 0,-2-1,-2-1,-15 39,27-85,0-1,0 1,-1-1,1 1,0-1,-1 1,1-1,-1 1,0-1,1 1,-1-1,0 0,0 1,0-1,0 0,0 0,0 0,0 0,0 0,-1 0,1 0,0 0,-1 0,1 0,-1-1,1 1,0-1,-1 1,0-1,1 1,-1-1,1 0,-1 0,1 0,-1 0,0 0,1 0,-1 0,1 0,-1-1,1 1,-1-1,1 1,-1-1,1 1,-1-1,1 0,0 0,-1 0,1 0,0 0,0 0,0 0,0 0,0 0,0 0,-1-1,-4-10,0 0,1-1,0 1,1-1,0 0,1 0,0 0,1-1,1 1,0 0,1-1,1 1,0-6,-1 5,-1-14,1 0,2 0,0 0,2 0,2 0,0 1,1 0,2 0,1 1,4-7,9 0,-10 22</inkml:trace>
  <inkml:trace contextRef="#ctx0" brushRef="#br0" timeOffset="415.412">956 615,'25'-9,"-14"4,1 0,0 1,-1 1,2-1,-1 2,0 0,0 0,1 1,-1 1,1 0,-1 0,9 3,-19-3,-1 0,0 1,0-1,0 1,0-1,0 1,0 0,0-1,0 1,0 0,-1 0,1 0,0-1,0 1,0 0,-1 0,1 0,-1 0,1 0,-1 0,1 1,-1-1,0 0,1 0,-1 0,0 0,0 0,0 1,0-1,0 0,0 0,0 0,0 0,0 1,0-1,-1 0,1 0,-1 0,1 0,-1 0,1 0,-1 0,1 0,-1 0,0 0,-36 48,33-45,-205 195,207-199,1 1,-1 0,0-1,1 1,-1 0,1 0,-1 0,1 0,0 0,-1 0,1 0,0 0,0 1,0-1,0 1,0-1,0 0,0 1,0 0,1-1,-1 1,0-1,1 1,0 0,-1-1,1 1,0 0,0 0,0-1,0 1,0 0,0 0,0-1,1 1,-1 0,1-1,-1 1,1-1,0 1,-1 0,1-1,0 1,0-1,0 0,0 1,0-1,1 0,-1 0,0 1,1-1,-1 0,2 0,13 3,1-1,0 0,0-2,1 0,-1-1,0-1,11-1,21-1,-40 4,1-1,0-1,0 1,0-2,-1 1,1-1,0-1,-1 0,0 0,1-1,-1 0,-1 0,6-4,0-2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05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5 185,'-5'-7,"18"22,4 21,-2 0,-2 1,-1 1,-2 0,-1 0,-2 2,-3-22,26 201,-21-157,-8-40,2 1,1-1,1 1,0-1,2-1,1 1,3 5,-11-26,1 0,-1 0,0-1,0 1,1 0,-1 0,1 0,-1-1,1 1,-1 0,1-1,-1 1,1-1,-1 1,1 0,0-1,-1 1,1-1,0 0,0 1,-1-1,1 0,0 1,0-1,0 0,-1 0,1 1,0-1,0 0,0 0,0 0,-1 0,1 0,0-1,0 1,0 0,0 0,-1 0,1-1,0 1,0 0,-1-1,1 1,0-1,0 1,-1-1,1 1,0-1,-1 1,1-1,-1 0,1 1,-1-1,1 0,29-47,-25 38,78-183,-10 35,-72 158,-1 1,0-1,0 0,1 1,-1-1,0 0,0 0,1 1,-1-1,0 0,1 0,-1 1,0-1,1 0,-1 0,0 0,1 0,-1 0,1 0,-1 1,0-1,1 0,-1 0,1 0,-1 0,0 0,1 0,-1-1,0 1,1 0,-1 0,1 0,-1 0,0 0,1 0,-1-1,0 1,1 0,-1 0,0-1,1 1,-1 0,0 0,0-1,1 1,-1 0,0-1,0 1,0 0,1-1,-1 1,0 0,0-1,0 1,0-1,0 1,0 0,0-1,3 39,-3-34,-1 24,2 0,0-1,2 1,2-1,0 0,6 14,-8-27,1-1,0 0,1 0,0-1,1 1,1-1,0 0,0-1,1 0,1 0,0-1,0 0,1 0,5 3,-13-12,1 1,0-1,-1 0,1 0,0 0,0 0,0-1,-1 1,1-1,0 1,0-1,0 0,0 0,0-1,0 1,0 0,0-1,0 0,-1 0,1 0,0 0,0 0,-1 0,1-1,-1 1,1-1,-1 0,0 1,1-1,-1 0,1-2,58-76,0-41,-5-2,-6-2,-5-2,7-51,-23 84,-27 89,0 1,-1-1,1 1,-1-1,1 0,-1 1,-1-1,1 0,-1 0,1 0,-1 0,-1 1,1-1,-1 0,0 0,0 0,-1-2,-3 2</inkml:trace>
  <inkml:trace contextRef="#ctx0" brushRef="#br0" timeOffset="2884.317">964 919,'0'0,"0"0,0 0,-1 1,1-1,0 0,0 0,0 1,0-1,0 0,0 1,0-1,0 0,0 1,0-1,0 0,0 0,0 1,0-1,1 0,-1 1,0-1,0 0,0 0,0 1,0-1,1 0,-1 0,0 1,0-1,0 0,1 0,-1 0,0 1,0-1,1 0,-1 0,0 0,0 0,1 0,-1 0,0 1,1-1,-1 0,0 0,1 0,-1 0,0 0,0 0,1 0,-1 0,0 0,1 0,-1-1,0 1,0 0,1 0,-1 0,0 0,1 0,-1 0,0-1,0 1,1 0,-1 0,0 0,-4 36,3-27,-31 138,-2-14,43-109,-2-23</inkml:trace>
  <inkml:trace contextRef="#ctx0" brushRef="#br0" timeOffset="3605.814">1161 1032,'225'-47,"-119"35,-224-46,117 57,0 0,0 1,0-1,0 1,0-1,0 1,-1-1,1 1,0 0,0 0,0 0,0-1,-1 1,1 0,0 0,0 0,0 1,0-1,-1 0,1 0,0 1,0-1,0 1,0-1,0 1,0-1,0 1,0-1,0 1,0 0,0 0,0 0,0-1,1 1,-1 0,0 0,1 0,-1 0,0 0,1 0,-1 0,1 1,0-1,-1 0,1 0,0 0,0 0,0 1,-5 68,5-49,-22 154,22-174,0-1,0 1,0 0,-1 0,1 0,0 0,0 0,0 0,0 0,0 0,1 0,-1 0,0 0,0 0,1 0,-1-1,0 1,1 0,-1 0,1 0,-1 0,1-1,-1 1,1 0,0 0,-1-1,1 1,0-1,0 1,-1 0,1-1,0 0,0 1,0-1,0 1,0-1,0 0,-1 0,1 1,0-1,0 0,0 0,0 0,0 0,0 0,0 0,0 0,0-1,0 1,0 0,0 0,0-1,-1 1,1-1,0 1,0-1,0 1,45-36,78-111,-113 129</inkml:trace>
  <inkml:trace contextRef="#ctx0" brushRef="#br0" timeOffset="4036.612">1727 919,'13'-5,"1"1,0 1,0 1,0 0,1 0,-1 2,0 0,1 0,-1 1,0 1,0 1,1 0,-13-3,0 1,-1 0,1-1,0 1,0 0,0 0,-1 0,1 1,0-1,-1 0,1 1,-1-1,0 1,1-1,-1 1,0-1,0 1,0 0,0 0,0 0,0-1,-1 1,1 0,-1 0,1 0,-1 0,0 0,1 0,-1 0,0 0,0 0,-1 1,1-1,0 0,-1 0,1-1,-1 1,0 0,1 0,-1 0,0 0,-1 1,-83 96,22-32,62-67,-1 1,2 0,-1 0,0 0,0 0,0 0,0 0,0 0,1 0,-1 0,0 0,1 1,-1-1,1 0,0 0,-1 0,1 1,0-1,0 0,0 1,-1-1,1 0,1 0,-1 1,0-1,0 0,0 1,1-1,-1 0,0 0,1 0,0 1,-1-1,1 0,-1 0,1 0,0 0,0 0,0 0,0 0,0 0,0 0,0-1,0 1,0 0,0-1,0 1,0 0,0-1,1 1,-1-1,0 0,0 1,1-1,-1 0,0 0,1 0,10 1,0-1,-1 0,1-1,0 0,-1-1,1-1,-1 1,1-2,-1 1,0-2,-1 0,3-1,22-8,-15 7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05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1,'-9'10,"-9"7,0 6,-3 4,-2 2,-2 1,-2 0,0 0,-2 0,1-1,-1-1,0 1,6-1,1-4,4-3,6-4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08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1 514,'122'-5,"-80"8,-11-2,29 3,0-4,0-2,-1-2,6-4,143-36,-128 19,-72 22</inkml:trace>
  <inkml:trace contextRef="#ctx0" brushRef="#br0" timeOffset="267.183">142 768,'24'10,"32"-2,15-7,7-4,-7-6,-4-1,-10-5,-5 2,-6-3,-1 1,-4 4,-4-1,-4 1,-2 3,-2 2,-1-2,0 0,-5 2</inkml:trace>
  <inkml:trace contextRef="#ctx0" brushRef="#br0" timeOffset="4471.482">2258 62,'-11'0,"-1"1,1 0,0 0,-1 1,1 1,0 0,0 0,1 1,-1 1,1 0,0 0,0 1,0 0,-7 7,10-9,-19 13,1 2,1 0,0 2,1 1,2 0,0 2,2 0,0 1,2 1,-5 11,12-18,0 0,1 0,1 1,1 0,1 0,0 1,2 0,1 0,0 0,1 0,2 0,0 1,1-1,1 0,3 15,-3-28,0 0,0 1,0-1,1 0,1 0,-1-1,1 1,0-1,1 0,0 0,0 0,0 0,1-1,0 0,0 0,1-1,0 0,-1 0,2 0,-1-1,1 0,-1-1,1 1,0-1,3 0,17-2,0-1,0-1,0-2,0 0,-1-2,1-1,-1-2,0 0,-1-2,0-1,0 0,-1-2,-1-1,0-2,-1 0,11-11,7-1,-1-1,-2-2,-1-2,-2-1,13-18,-38 41,-1-1,0 0,-1 0,0-1,-1 0,0-1,-1 1,-1-1,0 0,-1-1,0 1,-1-1,-1 0,0 0,-1 0,-1 0,0 0,-1 0,-3-14,1 17,-1 0,0 0,-1 0,0 0,-1 1,0 0,-1 0,0 1,-1 0,0 0,-1 1,0 0,0 0,-1 1,0 0,0 1,-1 0,0 1,0 0,0 1,-1 0,0 0,0 1,0 1,-1 0,1 1,-3 0,-39-5,6 3</inkml:trace>
  <inkml:trace contextRef="#ctx0" brushRef="#br0" timeOffset="4770.696">1214 401,'279'21,"88"-13,-47-17,6-15,-64 4,391-14,-637 34,61 12,-87-1,-5-7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06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198 252,'5'79,"22"54,5-1,47 122,-76-245,0 1,0-1,1 0,1 0,-1 0,1-1,1 1,0-1,0 0,0-1,4 3,-9-10,1 0,-1-1,0 1,1 0,-1-1,0 1,0-1,1 0,-1 1,0-1,0 0,0 0,0 0,0 0,0 0,0 0,0 0,0 0,0 0,-1 0,1 0,0-1,-1 1,1 0,-1 0,1-1,-1 1,0-1,0 1,1 0,-1-1,0 1,0 0,0-1,0 1,-1-1,1 0,2-5,207-705,-158 521,-51 186,-10 37,6-20,-4 12</inkml:trace>
  <inkml:trace contextRef="#ctx0" brushRef="#br0" timeOffset="1519.02">819 789,'73'-18,"-26"6,54-4,-100 16,0 0,0 1,0-1,0 0,0 0,1 1,-1-1,0 1,0-1,0 1,0-1,0 1,0 0,0-1,-1 1,1 0,0 0,0 0,0 0,-1 0,1 0,0 0,-1 0,1 0,-1 0,0 0,1 0,-1 0,0 0,1 0,-1 1,0-1,0 0,0 0,0 0,0 0,0 1,0-1,-1 0,1 0,0 0,-1 0,1 0,-1 0,1 0,-1 0,1 0,-1 0,0 1,-35 51,-164 135,198-186,0 0,1 0,-1 0,1 0,0 0,0 0,-1 1,1-1,1 1,-1-1,0 0,0 1,1-1,0 1,-1 0,1-1,0 1,0-1,1 1,-1-1,0 1,1-1,0 1,-1-1,1 1,0-1,0 0,0 1,1-1,-1 0,0 0,1 0,0 0,-1 0,1 0,0 0,0-1,0 1,0-1,0 1,0-1,1 0,-1 0,0 0,1 0,-1 0,1 0,-1-1,1 1,-1-1,1 0,-1 1,1-1,0-1,8 3,0-1,0 0,0-1,0-1,0 0,0 0,0-1,-1 0,1-1,0 0,-1-1,0 0,0-1,0 0,6-4,9-8</inkml:trace>
  <inkml:trace contextRef="#ctx0" brushRef="#br0" timeOffset="8819.295">170 365,'-5'0,"-6"0,-6 5,-6 1,-2 0,2 4,0 0,0 3,3-1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2.53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0 195,'286'17,"-203"-11,-1-3,1-4,-1-3,0-4,76-18,89-7,44 7,31 12,1278 15,-1207-29,16 57,-73-31,-58-24,299 26,-426 13,-116-7,1-2,-1-2,1-1,30-4,369-44,-205 30,-117 6,1 5,38 7,-88-1,73-25,-81 53,-44-18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7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0,'-133'384,"50"-69,83-315,1 0,-1 0,0 0,0 0,0 0,1 0,-1 0,0-1,0 1,0 0,1 0,-1 0,0 0,0 0,1 0,-1 0,0 0,0 0,0 1,1-1,-1 0,0 0,0 0,0 0,1 0,-1 0,0 0,0 0,0 1,1-1,-1 0,0 0,0 0,0 0,0 1,0-1,1 0,-1 0,0 0,0 1,15-24,42-83,5 4,5 2,3 3,7 1,46-57,-123 152,0 0,0 0,1 0,-1 0,0 0,1 0,-1 0,1 0,-1 0,1 0,0 1,-1-1,1 0,0 0,0 0,0 1,-1-1,1 0,0 1,0-1,0 1,0-1,0 1,0 0,0-1,0 1,0 0,0 0,0-1,0 1,0 0,0 0,1 0,-1 0,0 0,0 1,0-1,0 0,0 0,0 1,0-1,0 1,0-1,0 1,0-1,0 1,-1 0,1-1,0 1,0 0,0-1,-1 1,1 0,-1 0,1 0,0 0,-1 0,1 0,-1 0,0 0,1 0,-1 0,0 0,0 0,-20 127,5-70,10-44,1 1,0-1,1 1,0 0,1-1,1 1,0 0,1 0,1 0,0 0,3 9,-3-21,0 0,1-1,0 1,-1 0,1-1,0 0,0 1,0-1,1 0,-1 0,0 0,1 0,0-1,-1 1,1-1,0 1,0-1,-1 0,1 0,0 0,0-1,0 1,0-1,1 1,-1-1,0 0,0 0,0 0,0-1,0 1,0-1,0 0,0 0,0 0,0 0,0 0,-1-1,1 1,0-1,-1 1,1-1,-1 0,0 0,1-1,-1 1,0 0,0-1,-1 1,1-1,1-2,206-257,-108 145,-100 116,-1 1,1-1,0 1,0-1,-1 1,1-1,0 1,0-1,0 1,-1 0,1-1,0 1,0 0,0 0,0 0,0-1,0 1,0 0,0 0,-1 0,1 1,0-1,0 0,0 0,0 0,0 1,0-1,-1 0,1 1,0-1,0 1,0-1,-1 1,1-1,0 1,-1 0,1-1,0 1,-1 0,1-1,-1 1,1 0,-1 0,0 0,1-1,-1 1,0 0,1 0,-1 0,0 0,0 0,0 0,0 0,0-1,0 1,0 1,4 59,-4-55,-3 228,3-232,0 0,0 0,1 1,-1-1,0 0,1 0,0 0,-1 0,1 0,0 0,0 0,0 0,0 0,0 0,0 0,1-1,-1 1,1-1,-1 1,1-1,0 1,-1-1,1 0,0 0,0 0,0 0,0 0,0 0,0 0,0-1,0 1,0-1,1 1,-1-1,0 0,0 0,13-3</inkml:trace>
  <inkml:trace contextRef="#ctx0" brushRef="#br0" timeOffset="247.452">1373 0,'34'0,"29"0,11 0,-5 0,-7 0,-11 0,-8 0,-8 0,-9 0</inkml:trace>
  <inkml:trace contextRef="#ctx0" brushRef="#br0" timeOffset="481.195">1289 338,'43'-9,"29"-4,11 1,2 2,-9 3,-13 3,-12 1,-15 2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1,'-5'7,"2"0,-1 0,1 1,0-1,0 1,1 0,0 0,0 0,1 0,0 0,1 0,-1 1,2-1,0 5,-2 2,-26 188,13-120,10-70,1 0,1 1,0 0,0-1,2 1,-1 0,2 0,0-1,1 2,3 3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87,'-17'192,"17"-191,-2 3,0 1,1-1,-1 0,1 1,0-1,0 1,0 0,1-1,-1 1,1 0,0-1,1 1,-1 0,1-1,0 1,0-1,0 1,1-1,0 1,0-1,0 0,0 0,0 0,1 0,0 0,0 0,0-1,0 0,0 1,1-1,0 0,-1-1,1 1,0-1,1 1,7 0,-1-2,0 1,1-1,-1-1,1 0,-1 0,1-2,-1 1,0-1,1-1,-1 0,0 0,-1-1,11-6,-2-1</inkml:trace>
  <inkml:trace contextRef="#ctx0" brushRef="#br0" timeOffset="279.832">368 2,'-9'34,"-9"25,-5 8,0-4,5-6,6-9,-1-3,2-4,3-5,3-3,2-3,2-1,1-1,-5-1,0 1,-1-1,2 1,1-5</inkml:trace>
  <inkml:trace contextRef="#ctx0" brushRef="#br0" timeOffset="827.529">791 59,'-14'3,"0"2,0 0,1 0,-1 1,1 1,1 1,0-1,0 2,0 0,1 0,0 1,1 0,-2 3,11-11,0-1,-1 1,1 0,0-1,0 1,0 0,0 0,1 0,-1 0,0 0,1 0,0 0,-1 0,1 0,0 0,0 0,0 0,0 0,0 1,1-1,-1 0,1 0,-1 0,1 0,0 0,0-1,-1 1,1 0,1 0,-1 0,0-1,0 1,1-1,-1 1,1-1,-1 1,1-1,0 0,-1 0,81 38,-63-32,-11-6,-1 1,1 1,-1-1,0 1,1 0,-1 1,-1 0,1 0,0 0,-1 1,0 0,0 0,-1 0,1 1,-1 0,0 0,-1 1,1-1,-1 1,-1 0,1 0,-1 0,0 0,-1 1,0-1,0 1,-1 0,1-1,-2 1,1 0,-1 0,-1 7,0-8,-1-1,0 0,-1 0,1 0,-1 0,0 0,-1-1,1 1,-1-1,0 0,0 0,-1 0,0-1,1 1,-2-1,1 0,0-1,-1 1,1-1,-1 0,0-1,0 1,-1-1,1 0,0-1,-1 1,1-1,0-1,-1 1,0-1,1 0,-3-1,-9-5</inkml:trace>
  <inkml:trace contextRef="#ctx0" brushRef="#br0" timeOffset="1078.101">679 59,'38'-10,"27"-3,8 1,-4 2,-10 3,-9 3,-8 2,-12 6,-11 2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30,'-32'22,"0"1,2 2,1 1,1 1,1 1,1 2,2 0,-7 13,25-35,-1 0,2 0,-1 0,1 1,0 0,1 0,0 0,0 0,1 1,0-1,1 1,0 0,1 0,0 0,0 0,1 0,0 0,1 0,0 0,1 0,0 0,0-1,1 1,1-1,-1 1,3 1,1-6,1 0,0-1,1 0,-1 0,1-1,-1 0,1 0,0-1,0-1,0 1,0-1,0-1,1 0,-1 0,0-1,0 0,0 0,0-1,6-2,-11 3,25-3,0-2,-1-1,0-1,-1-2,1-1,-2 0,0-2,0-2,-1 0,-1-1,-1-1,0-2,-1 0,-1-1,-1-1,14-20,-29 35,0-1,0 0,-1 0,0 0,0 0,-1-1,0 0,0 1,-1-1,0 0,0 0,-1-1,0 1,0 0,-1 0,0-1,-1 1,0 0,0 0,0 0,-1 0,0 0,-1 0,0 0,0 1,-1-1,0 1,0 0,-1 0,1 0,-2 1,1-1,-1 1,0 1,0-1,0 1,-1 0,0 0,0 1,-6-1,0 0,0 1,0 0,-1 1,1 1,-1 0,0 1,1 0,-1 1,0 1,0 0,1 1,-1 1,1 0,-1 0,1 1,0 1,1 0,-1 1,1 1,0-1,-2 3,-23 13</inkml:trace>
  <inkml:trace contextRef="#ctx0" brushRef="#br0" timeOffset="315.87">911 453,'0'20,"5"5,1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01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1,'-17'68,"6"58,7 1,6 49,0-21,-2-54,0-112</inkml:trace>
  <inkml:trace contextRef="#ctx0" brushRef="#br0" timeOffset="565.508">343 142,'-68'55,"1"2,4 4,-47 57,109-117,-1-1,1 1,-1 0,1 0,0 1,-1-1,1 0,0 0,0 1,0-1,0 0,0 1,0-1,0 1,0-1,1 1,-1 0,1-1,-1 1,1 0,-1-1,1 1,0 0,0 0,0-1,0 1,0 0,0-1,1 1,-1 0,0 0,1-1,-1 1,1-1,0 1,0 0,0-1,-1 1,1-1,0 0,1 1,-1-1,0 0,0 0,1 1,-1-1,0 0,1 0,-1-1,2 2,121 6,-54-10,-67 3,1 1,0-1,0 1,0-1,-1 1,1 0,-1 1,0-1,0 0,1 1,-2 0,1 0,0 0,0 0,-1 0,0 1,0-1,0 1,0-1,0 1,-1 0,1-1,-1 1,0 0,0 0,-1 0,1 0,-1 0,0 0,0 0,0 1,0-1,-1 0,0 0,0 0,0-1,0 1,-1 2,4 55,3-47,1-8</inkml:trace>
  <inkml:trace contextRef="#ctx0" brushRef="#br0" timeOffset="1297.431">795 396,'-6'-3,"-1"0,0 0,0 0,-1 1,1 0,0 0,-1 1,1 0,-1 0,1 1,-1 0,0 0,1 1,-1 0,1 0,-1 1,1-1,0 2,0-1,0 1,0 0,0 1,0 0,1 0,0 0,0 1,0-1,0 2,1-1,0 1,0-1,-1 4,-2 1,1 1,0-1,0 2,2-1,-1 1,1 0,1 0,0 0,0 7,3-16,0 1,0-1,0 1,1 0,0-1,-1 1,2-1,-1 1,0 0,1-1,-1 1,1-1,0 1,0-1,0 1,1-1,-1 0,1 1,0-1,0 0,0 0,0 0,1-1,-1 1,1 0,-1-1,1 0,0 0,0 1,0-2,0 1,1 0,-1-1,0 1,1-1,7 0,0 0,1-1,-1-1,0 1,0-2,0 0,0 0,0-1,0 0,-1-1,1 0,-1-1,0 0,0 0,-1-1,1 0,-1-1,-1 0,1-1,-1 0,-1 0,1 0,4-9,104-117,-116 133,0 1,0-1,0 1,0-1,0 1,0-1,0 1,0-1,0 1,1-1,-1 1,0 0,0-1,1 1,-1-1,0 1,0 0,1-1,-1 1,0 0,1-1,-1 1,1 0,-1-1,0 1,1 0,-1 0,1 0,-1-1,1 1,-1 0,1 0,-1 0,1 0,-1 0,0 0,1 0,-1 0,1 0,-1 0,1 0,-1 0,1 0,-1 0,1 0,-1 1,1-1,-1 0,0 0,1 1,-1-1,1 0,-1 0,0 1,1-1,-1 0,0 1,1-1,-1 1,0-1,0 0,1 1,-1-1,0 1,-1 34,0-24,-6 523,7-513,-2-1,0 0,-1 0,-1 0,-1 0,0 0,-2-1,0 0,-2 1,6-12,-1 0,0-1,-1 0,1 0,-1 0,0 0,-1-1,0 1,0-1,0-1,-1 1,0-1,0-1,0 1,0-1,-1 0,0-1,0 0,0 0,0 0,0-1,-7 0,12-1,0-1,0 1,0-1,0 0,0 0,0 0,0-1,0 1,0-1,0 0,0 0,0 0,0 0,0 0,0-1,0 1,1-1,-1 0,1 1,-1-1,1 0,0-1,0 1,0 0,0-1,0 1,0-1,1 0,-1 1,1-1,0 0,0 0,0 0,-1-2,1-2,-1-1,1 1,1-1,0 1,0-1,0 0,1 1,0-1,0 1,1-1,0 1,0 0,3-6,6-6,1 1,1 0,0 0,1 2,1 0,1 0,0 1,1 1,0 1,1 1,1 0,0 1,0 1,1 1,0 0,20-4,45-5,-61 17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1.74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0,'39'17,"25"-3,1-2,1-3,0-3,0-3,2-3,121 7,489 22,-57-12,-478-44,-32-2,-9 2,-88 39,-13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15,'-346'424,"225"-270,120-153,-1 1,1-1,0 1,0-1,0 1,0-1,0 1,1 0,-1-1,0 1,1 0,-1 0,1-1,0 1,0 0,-1 0,1 0,0-1,0 1,1 0,-1 0,0 0,1-1,-1 1,1 0,-1 0,1-1,0 1,0 0,0-1,0 1,0-1,0 1,0-1,0 0,1 1,-1-1,0 0,1 0,-1 0,1 0,0 0,-1 0,1 0,0-1,22 4,-1-1,1-1,0-1,-1-1,1-2,11-1,-26 2,294-30,-111 31,-190 0,-1 0,1 0,-1 0,1 0,-1 0,1-1,-1 1,1 0,-1-1,1 1,-1-1,0 1,1-1,-1 0,0 0,1 1,-1-1,0 0,0 0,0 0,0-1,0 1,0 0,0 0,0 0,0-1,-1 1,1 0,0-1,-1 1,1-1,-1 1,0-1,1 1,-1-1,0 1,0-1,0 1,0-1,0 1,0-1,0 1,-1-1,1 1,-1-1,1 1,-1-1,1 1,-1 0,0-1,0 1,1 0,-1 0,-1-1,-28-51,-2 2,-2 1,-2 2,-41-42,-26-35,78 97,21 25,0 0,0 0,0 0,1-1,0 1,-1-1,1 0,1 0,-1 0,0-1,1 1,0-1,0 1,0-1,1 0,0 0,0 1,0-1,0 0,1 0,-1 0,2 0,-1 0,0 0,1-3,9-8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6.44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57,'9'-3,"0"0,1 1,-1 0,1 0,0 1,-1 0,1 1,0 0,0 1,-1 0,1 0,3 2,26 1,558 0,-542-4,144-12,-183 8,0 1,0 0,0 1,1 1,-1 1,0 0,1 1,-1 1,7 1,48 8,-1-4,1-2,1-4,28-4,24 1,328 2,-255-28,141 26,-195-24,297 25,-428 1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95,'9'-24,"9"-7,0 5,-2 13,-4 12,-9 8,-5 6,-2 7,-5 9,-1 4,-4 2,1-1,-2 0,1-3,-2 0,2-2,-1-5,1-8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47,'15'0,"13"-5,8-1,2 0,-1 1,-1 1,-3-3,-1 0,-7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70,'60'-22,"-37"13,0 0,1 2,0 0,0 2,1 1,2 0,-25 4,1-1,-1 0,0 1,1 0,-1-1,0 1,1 0,-1 0,0 0,1 1,-1-1,0 0,0 1,1 0,-1-1,0 1,0 0,0 0,0 0,0 1,0-1,0 0,0 1,0-1,0 1,-1 0,1-1,-1 1,1 0,-1 0,0 0,0 0,0 0,0 0,0 1,0-1,-1 0,1 0,-1 1,1-1,-1 0,0 1,0-1,0 0,0 1,0-1,-1 1,-5 10,0 1,-1-1,-1 0,0 0,-1-1,0 0,-1-1,0 0,-1 0,-9 6,14-11,0-2,0-1,1 2,-1-1,1 0,0 1,1 0,-1 0,1 1,0-1,0 1,1 0,-1 0,1 0,1 0,-1 1,1-1,0 1,1 0,-1-1,1 1,1 0,-1 0,1 0,0-1,1 1,0 0,0 0,0 0,1-1,1 3,0-5,0 0,0 0,1-1,0 1,0-1,0 0,0 0,0-1,0 1,1-1,-1 0,1 0,0 0,0-1,-1 0,1 0,0 0,0 0,0-1,0 0,0 0,0 0,0 0,0-1,0 0,0 0,4-2,16-3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5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199 198,'-27'34,"0"1,2 1,2 1,2 1,1 1,2 1,-9 29,25-65,0-1,1 0,0 1,0-1,0 1,0 0,0-1,1 1,0 0,-1-1,1 1,1 0,-1 0,0-1,1 1,0 0,0-1,0 1,0-1,1 1,-1-1,1 0,0 1,0-1,0 0,0 0,1-1,-1 1,1 0,0-1,0 1,0-1,0 0,0 0,3 1,7-1,0-2,0 0,0 0,0-1,0-1,0 0,0-1,0 0,-1-1,0 0,1-1,-2-1,1 0,-1 0,0-1,2-2,3 0,-1 0,0 0,0-2,-1 0,-1 0,0-1,-1-1,0 0,-1-1,0 0,-1 0,-1-1,0-1,-1 0,0 0,-2 0,0-1,-1 0,0 0,1-16,-5 27,-1 1,0-1,0 0,0 1,-1-1,1 0,-1 1,-1-1,1 1,-1-1,0 1,0 0,-1-1,1 1,-1 0,0 1,-1-1,1 1,-1-1,0 1,0 0,0 0,-1 1,1-1,-1 1,0 0,0 0,0 0,0 1,-2-1,-13-1</inkml:trace>
  <inkml:trace contextRef="#ctx0" brushRef="#br0" timeOffset="572.8">594 368,'23'-42,"2"1,2 2,2 0,8-6,-37 46,-1 0,1 0,0 0,0 0,0-1,-1 1,1 0,0 0,0 0,0 0,1 0,-1 0,0 0,0-1,0 1,1 0,-1 0,0 0,1 0,-1-1,1 1,-1 0,1 0,-1-1,1 1,0 0,-1-1,1 1,0 0,-1-1,1 1,0-1,0 0,-1 1,1-1,0 1,0-1,0 0,0 0,0 0,-1 1,1-1,0 0,0 0,0 0,0 0,0 0,0-1,0 1,0 0,-1 0,1-1,0 1,0 0,0-1,0 1,-1-1,1 1,0-1,-1 1,1-1,0 1,-1-1,2 0,-3 2,1 0,-1 1,1-1,0 1,0-1,0 1,0-1,0 1,0-1,0 1,0-1,0 1,1-1,-1 0,1 1,-1-1,1 1,-1-1,1 0,0 0,0 1,0-1,0 0,0 0,0 0,0 0,0 0,0 0,0 0,0 0,1 0,-1-1,0 1,1 0,-1-1,0 1,1-1,-1 0,1 1,-1-1,1 0,-1 0,1 0,0 0,112-87,-43 28,-70 60,0 0,0 0,0 0,0 1,0-1,-1 0,1 0,-1 1,1-1,-1 0,1 1,-1-1,0 0,1 1,-1-1,0 0,0 1,0-1,0 1,0-1,-1 0,1 1,0-1,-1 0,1 1,0-1,-1 0,0 1,1-1,-1 0,0 0,0 0,1 0,-1 0,0 0,0 0,0 0,-1 1,-1 5,-7 43,11-31</inkml:trace>
  <inkml:trace contextRef="#ctx0" brushRef="#br0" timeOffset="820.314">1328 1,'-34'38,"-29"32,-11 9,5-4,7-10,16-12,10-9,6-8,9-5,3-3,0-2,2 0,5-4</inkml:trace>
  <inkml:trace contextRef="#ctx0" brushRef="#br0" timeOffset="1203.828">1244 508,'-9'2,"1"0,0 1,0 0,1 0,-1 1,0 0,1 0,0 1,0 0,1 0,-1 0,1 1,0 0,0 0,-1 4,6-8,0 0,1 0,-1 0,1 0,0 0,0 0,-1 1,1-1,1 0,-1 0,0 0,0 0,1 0,-1 1,1-1,0 0,0 0,0 0,0 0,0-1,0 1,0 0,1 0,-1-1,0 1,1-1,0 1,-1-1,1 1,0-1,0 0,-1 0,1 0,0 0,0 0,0 0,0-1,1 1,26 21,-27-19,1 1,0 0,-1 0,0 0,0 0,0 0,0 0,-1 1,0-1,1 1,-2-1,1 1,0-1,-1 1,0-1,0 1,0-1,-1 1,0 0,0-1,0 0,0 1,0-1,-1 0,0 1,0-1,0 0,-1 0,1 0,-2 1,-1 1,0 0,0 0,0 0,-1-1,0 1,0-2,0 1,-1-1,1 1,-1-2,0 1,0-1,0 0,-1-1,1 1,-1-2,-5 2,-87-13,81 3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57,'34'-5,"20"-6,1-2</inkml:trace>
  <inkml:trace contextRef="#ctx0" brushRef="#br0" timeOffset="1353.723">311 0,'5'5,"-3"1,-7 0,-8-1,-5-2,-6 0,-2-2,-3-1,4 5,2 1,0 0,-2-1,9-2,7-1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25,'11'56,"-3"1,-2-1,-3 1,-2 32,-1-71,1 1,1-1,0 0,2 1,0-1,1-1,7 17,-12-34,0 1,0 0,1-1,-1 1,0 0,1-1,-1 1,1-1,-1 1,1-1,-1 1,1-1,-1 1,1-1,0 1,-1-1,1 0,-1 1,1-1,0 0,-1 0,1 1,0-1,0 0,-1 0,1 0,0 0,-1 0,1 0,0 0,0 0,-1 0,1 0,0-1,-1 1,1 0,0 0,-1-1,1 1,0 0,-1-1,1 1,0 0,-1-1,1 1,-1-1,1 1,-1-1,1 0,-1 1,0-1,1 1,-1-1,0 0,1 1,-1-1,0 0,27-43,-24 39,109-253,-38 89,-69 145</inkml:trace>
  <inkml:trace contextRef="#ctx0" brushRef="#br0" timeOffset="316.327">424 392,'0'29,"0"14,0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2.2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0 212,'2'-4,"0"0,0 0,0 1,0-1,0 1,1-1,-1 1,1 0,0 0,0 0,0 1,0-1,1 1,-1-1,1 1,-1 0,1 1,0-1,0 0,0 1,0 0,0 0,0 0,0 1,0-1,0 1,0 0,0 0,0 0,0 1,2 0,24-5,200-36,-99 22,0 5,55 6,185 8,-145 27,395-28,-395-29,509 30,-399-31,60 31,-226-28,168 25,-311-3,-25 4,1 0,-1 0,0 0,1 0,-1 0,0 1,1-1,-1 1,1 0,-1-1,1 1,-1 0,1 1,-1-1,1 0,-1 1,1-1,-1 1,1 0,-1 0,0 0,0 0,1 0,-1 0,0 1,0-1,0 1,0-1,0 1,-1 0,1 0,0 0,-1 0,10 40,-10-19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5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23,'-5'-5,"-6"-1,3 0,-2 1,-3 6,-5 3,1 6,7 0,7 5,3-2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0,'-4'0,"-3"5,-3 1,-6 0,4-1,10-2,5 4,-3 1,4-1,5-2,2-2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5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4,'-1'0,"1"0,0-1,-1 1,1-1,-1 1,1 0,-1 0,1-1,-1 1,1 0,-1 0,1 0,-1 0,1-1,-1 1,1 0,-1 0,0 0,1 0,-1 0,1 0,-1 0,1 1,-1-1,1 0,-1 0,1 0,-1 0,1 1,-1-1,1 0,-1 1,1-1,-1 0,1 1,-1-1,1 0,0 1,-1-1,1 1,0-1,-1 1,1-1,0 1,0-1,-1 1,1-1,0 1,0-1,0 1,0-1,0 1,0 0,0-1,0 1,0-1,0 1,0-1,0 1,0 0,-5 39,5-39,-12 312,-80 170,83-439,23-83,-8 16</inkml:trace>
  <inkml:trace contextRef="#ctx0" brushRef="#br0" timeOffset="432.05">563 32,'-409'340,"399"-332,7-7,1 0,0 0,0 0,-1 0,1 0,0 1,0-1,0 0,0 1,0 0,0-1,1 1,-1 0,1 0,-1 0,1 0,-1 0,1 1,0-1,0 0,0 0,1 1,-1-1,0 1,1-1,0 1,-1-1,1 1,0-1,0 1,0-1,1 1,-1-1,1 0,-1 1,1-1,0 1,0-1,0 0,0 0,0 1,0-1,1 0,-1 0,1 0,0 0,1 0,130 95,86 103,-201-173,-17-16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0 470,'52'-2,"0"-1,-1-3,0-2,0-3,-1-1,5-5,-27 8,24-5,-1-3,-1-3,-1-1,33-21,-51 25,-2-1,0-1,-1-1,0-2,-2 0,-1-2,-1-1,17-24,-39 48,-1 0,1-1,-1 1,0-1,1 0,-1 1,0-1,0 0,0 0,0 0,-1 0,1 0,0 0,-1 0,1 0,-1 0,0 0,0 0,0 0,0 0,0 0,0 0,0 0,-1 0,1 0,-1 0,1 0,-1 0,0 0,0 0,0 1,0-1,0 0,0 0,0 1,-1-1,1 1,-2-2,-1 4,0 1,0-1,0 1,0 0,1 0,-1 0,0 0,1 1,0-1,-1 1,1 0,0 0,1 0,-1 0,0 1,1-1,-1 2,2-4,-21 34,2 2,1 0,2 2,2 0,1 0,2 1,2 1,1 0,3 0,-1 19,-52 668,42-571,2-33,6 1,5 36,-29-230,26 52,0 1,-1 0,-1 0,0 1,-1 0,-1 0,0 1,-1 1,-1 0,0 0,0 1,-5-2,-106-19,-18 17,141 6,11 4</inkml:trace>
  <inkml:trace contextRef="#ctx0" brushRef="#br0" timeOffset="486.244">28 1006,'72'0,"0"-4,0-2,0-4,-1-3,0-3,-2-3,0-3,44-22,-90 33,91-28,-111 39,1 0,-1 1,0-1,0 1,0 0,0 0,0 0,-1 0,1 1,0-1,0 1,-1-1,1 1,-1 0,1 0,-1 0,0 0,0 1,0-1,0 0,0 1,-1 0,1-1,-1 1,1 0,-1 0,0 0,0 0,0 1,17 93,-50 46,29-128</inkml:trace>
  <inkml:trace contextRef="#ctx0" brushRef="#br0" timeOffset="741.148">1213 1260,'-9'38,"-9"23,0 5,2-3,4-8,9-13,5-19,2-13</inkml:trace>
  <inkml:trace contextRef="#ctx0" brushRef="#br0" timeOffset="988.645">1158 526,'0'0</inkml:trace>
  <inkml:trace contextRef="#ctx0" brushRef="#br0" timeOffset="1221.492">1411 1627,'22'-74,"2"1,4 0,3 3,36-62,-16 59,-50 72,0 1,0-1,-1 1,1-1,0 1,0 0,0 0,0-1,0 1,0 0,0 0,0 0,0 0,0 0,0 0,0 0,0 0,0 1,0-1,0 0,0 0,0 1,0-1,0 1,-1-1,1 1,0-1,0 1,0-1,-1 1,1 0,0 0,-1-1,1 1,-1 0,1 0,0 0,-1-1,0 1,1 0,-1 0,0 0,1 0,-1 0,0 1,16 45,-4 21,-10-49,2 0,-1 1,2-1,1-1,0 1,1-1,1 0,1-1,1 1,-6-14,0 0,1 0,-1-1,1 1,0-1,0 0,0-1,1 1,-1-1,0 0,1 0,0-1,-1 1,1-1,0 0,0-1,0 0,0 0,-1 0,1 0,0-1,0 0,0 0,-1-1,1 0,-1 0,1 0,-1 0,0-1,0 0,0 0,0-1,0 1,-1-1,1 0,-1 0,0 0,0-1,-1 1,2-4,12-16,-1-2,-2 0,0 0,-2-2,-1 1,-1-1,-1-1,-2 0,1-10,-3-16,-4 31</inkml:trace>
  <inkml:trace contextRef="#ctx0" brushRef="#br0" timeOffset="2286.565">2653 1119,'-18'-3,"0"1,0 0,0 1,0 1,0 1,-1 1,1 0,0 1,1 1,-1 1,1 0,0 1,0 1,-14 9,27-13,0 0,1 1,-1 0,1 0,0 0,0 0,0 0,0 1,1-1,-1 1,1-1,1 1,-1 0,1 0,-1 0,2 0,-1 0,0 0,1 0,0 1,0-1,1 0,-1 0,1 0,0 0,0 0,1 0,0 0,0 4,1-1,0 0,0 0,1-1,0 1,1-1,-1 0,1 0,1 0,-1-1,1 1,0-1,1-1,-1 1,1-1,4 2,-4-4,0 0,0 0,0-1,0 0,1 0,-1 0,0-1,1-1,-1 1,1-1,-1 0,1-1,-1 0,0 0,1 0,-1-1,0 0,0-1,0 1,0-2,0 1,-1-1,1 1,-1-2,0 1,0-1,-1 0,1 0,3-6,14-14,-1-1,-2-1,-1-1,-1 0,-1-2,-1 0,3-8,-2-1,-1-1,-2 0,-2-1,-1 0,-3-1,-1 0,-2 0,-1-19,0 34,-2 0,-1 0,0-1,-2 1,-2 0,0 0,-2 1,0-1,-2 1,-1 0,-1 0,-2 1,0 1,-1-1,-7-7,15 27,0 1,-1-1,1 1,-1 0,0 0,-1 0,1 1,0 0,-1 0,0 0,0 1,0 0,0 0,0 0,0 1,0 0,0 0,-1 0,1 1,0 0,-1 0,1 1,0 0,-1 0,1 0,0 1,0 0,0 0,0 0,0 1,1 0,-1 0,1 0,0 1,0 0,0 0,0 0,1 1,-1-1,0 2,-5 7,1-1,0 1,0 1,1-1,1 2,1-1,0 1,0 0,2 0,0 0,0 0,2 1,0 0,0 0,2-1,0 3,1 10,1-1,1 1,1-1,2 0,0 0,2-1,1 0,11 21,0-11,2-1,2-1,1 0,2-3,0 0,3-1,0-2,2-1,0-2,2-1,18 8,215 111,-234-126,-27-11</inkml:trace>
  <inkml:trace contextRef="#ctx0" brushRef="#br0" timeOffset="6408.622">4995 668,'-12'10,"1"1,0 0,0 1,1 0,1 1,0 0,0 0,2 1,0 0,0 0,1 1,1 0,0 0,1 0,1 3,-1-9,2 1,-1 0,2 0,-1 0,1 0,1 0,0 0,0 0,1 0,0 0,1 0,0 0,0 0,1-1,0 1,1-1,0 0,1 0,0 0,0-1,1 1,0-1,0 0,1-1,5 5,-9-10,0 0,0 1,0-1,0-1,0 1,1 0,-1-1,1 1,-1-1,1 0,-1 0,1-1,0 1,0-1,-1 0,1 0,0 0,-1 0,1-1,0 1,0-1,-1 0,1 0,-1 0,1-1,-1 1,0-1,1 0,-1 0,0 0,0 0,0-1,0 1,-1-1,1 1,1-3,70-119,36-175,-97 223,-3 110,37 414,-34-343,-4 0,-5 1,-4-1,-5 1,-5-1,-14 54,13-109,-3-1,-2 0,-2 0,-2-2,-21 34,37-73,0 0,-1 1,0-2,0 1,-1-1,0 1,0-1,-1-1,1 0,-2 0,1 0,-1-1,0 0,0 0,0-1,0 0,-1 0,-3 0,8-5,-1-1,1 1,0-1,-1-1,1 1,0 0,0-1,1 0,-1 0,1 0,-1 0,1-1,0 1,0-1,1 0,-1 0,1 0,-1 0,1 0,1 0,-1-1,1 1,-1-1,1 1,0-1,1 1,-1-1,1 0,0 1,0-1,1 0,-6-45,3-1,2 0,2 1,2-1,3 1,2 0,2 1,2 0,2 0,2 2,2 0,7-7,-10 27,-1 7</inkml:trace>
  <inkml:trace contextRef="#ctx0" brushRef="#br0" timeOffset="7177.684">5532 1599,'69'-162,"-47"106,2 1,2 1,32-48,-57 100,-1 0,0 0,1 0,0 1,-1-1,1 0,0 0,0 1,0-1,0 1,0-1,1 1,-1-1,0 1,1 0,-1-1,1 1,-1 0,1 0,-1 0,1 0,0 0,0 1,-1-1,1 0,0 1,0-1,0 1,0 0,0 0,-1 0,1 0,0 0,0 0,0 0,0 0,0 1,0-1,0 1,-1-1,1 1,0 0,0 0,-1 0,1 0,-1 0,1 0,-1 0,1 1,-1-1,1 1,7 109,-10-56,1-53,0-1,0 1,0-1,0 1,0-1,0 0,0 1,0-1,1 1,-1-1,1 0,-1 1,1-1,-1 0,1 1,0-1,-1 0,1 0,0 0,0 1,0-1,0 0,0 0,0-1,0 1,1 0,-1 0,0 0,0-1,1 1,-1-1,0 1,1-1,-1 1,0-1,1 0,-1 0,1 1,-1-1,1 0,-1 0,0-1,1 1,-1 0,1 0,-1-1,0 1,1-1,-1 1,0-1,1 0,-1 1,0-1,1 0,9-6,0 0,-1 0,0-1,0 0,0-1,-1 0,-1-1,0 1,4-7,57-55,-68 70,0 0,0 0,0 0,-1 1,1-1,0 0,0 0,0 1,0-1,0 0,0 1,1-1,-1 1,0 0,0-1,0 1,0 0,1 0,-1-1,0 1,0 0,0 0,1 0,-1 1,0-1,0 0,0 0,1 1,-1-1,0 1,0-1,0 1,0-1,0 1,0-1,0 1,0 0,0 0,0 0,0-1,0 1,-1 0,1 0,0 0,-1 0,1 0,-1 1,1-1,-1 0,1 0,-1 0,0 0,1 0,-1 1,0-1,0 0,0 1,-2 30,-2 0,0 0,-3 0,0-1,-4 4,2-2,-29 66,42-95,3-8</inkml:trace>
  <inkml:trace contextRef="#ctx0" brushRef="#br0" timeOffset="7657.755">6491 1063,'-237'390,"210"-326,27-63,1 0,-1-1,1 1,-1-1,0 1,1-1,-1 0,1 1,-1-1,1 1,-1-1,1 0,0 1,-1-1,1 0,-1 0,1 0,0 1,-1-1,1 0,-1 0,1 0,0 0,-1 0,1 0,0 0,-1 0,1 0,-1 0,1-1,0 1,-1 0,1 0,-1-1,1 1,0 0,-1-1,1 1,-1 0,1-1,-1 1,1-1,-1 1,0-1,1 1,-1-1,0 1,1-1,-1 1,0-1,1 1,-1-1,0 0,0 1,0-1,0 1,0-1,1 0,-1 1,0-1,0 0,-1 1,1-1,71-119,106-179,-177 298,0 0,0 0,1 0,-1 0,0 0,0 0,1 0,-1 0,0 0,1 0,-1 1,1-1,0 0,-1 0,1 0,0 1,-1-1,1 0,0 0,0 1,-1-1,1 1,0-1,0 1,0-1,0 1,0 0,0-1,0 1,0 0,0 0,0-1,0 1,0 0,0 0,0 0,0 0,0 1,0-1,0 0,0 0,0 1,0-1,0 0,0 1,-1-1,1 1,0-1,0 1,0-1,0 1,-1 0,1-1,0 1,-1 0,1 0,0 0,-1-1,1 1,-1 0,0 0,1 0,-1 0,1 0,-1 0,0 0,0 1,11 200,24-31,-34-167,1-1,-1 1,0-1,0 0,0 1,0-1,0 0,-1 1,1-1,-1 1,0-1,0 1,0-1,-1 1,1-1,-1 1,0-1,0 0,0 1,0-1,0 0,-1 0,0 0,1 0,-1 0,0 0,-1 0,1-1,0 1,-2 0,-7-2</inkml:trace>
  <inkml:trace contextRef="#ctx0" brushRef="#br0" timeOffset="7906.531">6321 1345,'29'0,"24"0,8 0,-3 0,-5 0,-7 0,-7 0,-5 0,-3 0,-3 0,-6 0</inkml:trace>
  <inkml:trace contextRef="#ctx0" brushRef="#br0" timeOffset="8154.591">7168 1232,'-19'34,"-7"15,2 0</inkml:trace>
  <inkml:trace contextRef="#ctx0" brushRef="#br0" timeOffset="8304.554">6914 1119,'29'39,"24"21,7 2,-1-6,-6-7,-7-13,-7-6,-5-10,-8-7</inkml:trace>
  <inkml:trace contextRef="#ctx0" brushRef="#br0" timeOffset="9542.749">7254 1176,'-35'13,"-123"130,40-16,113-110,11-17</inkml:trace>
  <inkml:trace contextRef="#ctx0" brushRef="#br0" timeOffset="17829.743">28 2079,'233'-33,"-111"19,1 6,97 7,15 0,200-27,206-1,1014 30,-1092-30,-47 1,389 29,-577 26,112-26,-185 21,-9-45,37-6,-116 31,-144 2,-5 3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86,'307'-17,"-76"-24,-102 17,-123 22,-6 1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31,'38'0,"18"0,9 0,-2-5,-7-1,-8-1,-8 2,-5 2,-4 1,-3 0,-1 2,0 0,-5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4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231 110,'-37'63,"3"2,3 1,3 2,2 0,-4 29,18-52,2 1,2 0,2 1,2-1,2 1,3 11,-1-33,-1-20,0 0,0 1,1-1,0 1,0-1,0 0,0 1,1-1,0 0,0 0,0 1,1-1,0 0,0 0,0 0,1-1,-1 1,1-1,0 1,1-1,-1 0,1 0,-1 0,1 0,0-1,1 0,-1 0,3 2,1-3,0 0,-1 0,1-1,0 0,0 0,0 0,0-1,0-1,0 1,0-1,0-1,0 0,0 0,0 0,-1-1,1 0,-1 0,0-1,0 0,0 0,-1-1,1 0,131-124,-93 71,-3-1,-2-2,-3-2,-2-2,19-54,-31 66,-2-1,-2-2,-2 0,-3 0,2-33,-19 29,3 59,0 0,0-1,0 1,-1 0,1 0,-1 0,1 0,-1 0,1 0,-1 0,1 0,-1 0,0 0,0 1,1-1,-1 0,0 0,0 1,0-1,0 0,0 1,0-1,0 1,0-1,0 1,0 0,0-1,0 1,-1 0,1 0,0 0,0 0,0 0,0 0,0 0,-1 0,1 0,0 0,0 1,0-1,0 0,0 1,0-1,0 1,0-1,0 1,0 0,0-1,0 1,0 0,-10 8,1 1,0-1,0 2,1-1,0 1,1 1,1 0,0 0,-4 9,-13 24,3 0,2 2,1 0,3 1,2 0,2 1,2 1,2-1,3 1,1 1,4 22,0-46,1 0,2 0,1 0,1-1,1 0,1 0,1-1,2 0,0-1,4 4,3-5,-1-6</inkml:trace>
  <inkml:trace contextRef="#ctx0" brushRef="#br0" timeOffset="365.816">852 788,'222'5,"-219"-5,0 1,0-1,-1 1,1 0,0-1,0 1,0 0,-1 1,1-1,0 0,-1 1,1-1,-1 1,0 0,0 0,1 0,-1 0,0 0,-1 1,1-1,0 0,-1 1,1 0,-1-1,0 1,0 0,0-1,0 1,0 0,-1 0,1 0,-1 0,0 0,0 0,0 0,0 0,0 0,-1-1,1 1,-1 0,0 0,0 0,0 0,0-1,0 1,-2 2,-97 113,2-2,97-115,-1 1,1-1,0 1,0 0,0 0,0 0,0 0,0-1,0 1,1 0,-1 1,1-1,-1 0,1 0,0 0,0 0,0 0,0 0,0 0,0 0,1 0,-1 0,1 1,-1-1,1 0,0-1,0 1,0 0,0 0,0 0,0 0,0-1,1 1,-1-1,1 1,-1-1,1 1,0-1,-1 0,1 0,0 0,0 0,0 0,0 0,0 0,0-1,0 1,0-1,0 1,1-1,16 1,0-1,0-1,0-1,-1 0,1-1,-1-1,1-1,-2-1,1 0,0-2,-1 0,7-4,-9 5,10-4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3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1 282,'43'-5,"38"-6,11-1,-1 1,-7 2,-12-1,-14 0,-12 3,-9 1,-6 3,-4 2,-5 0</inkml:trace>
  <inkml:trace contextRef="#ctx0" brushRef="#br0" timeOffset="237.661">397 1,'-15'38,"-9"37,-1 10,5 1,4-5,1-7,3-11,3-7,4-7,2-8,2-6,6-5,6-6,2-8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1,'-31'429,"23"-356,-38 306,18-125,28-253,0 1,0-1,-1 1,2-1,-1 1,0-1,0 0,0 1,1-1,-1 1,1-1,-1 0,1 1,-1-1,1 0,0 1,0-1,0 0,-1 0,1 0,0 0,1 0,-1 0,0 0,0 0,0 0,0-1,1 1,-1 0,1 0,10-1</inkml:trace>
  <inkml:trace contextRef="#ctx0" brushRef="#br0" timeOffset="466.194">594 199,'-367'276,"362"-273,-1 0,1 0,0 0,1 0,-1 1,1 0,-1 0,1 1,0-1,1 1,-1-1,1 1,0 0,0 1,0-1,1 0,0 1,0 0,0-1,1 1,0 0,0 0,0 0,1-1,0 1,0 0,1 6,9 4,1 0,1-1,0 0,1 0,0-2,1 0,1 0,11 7,15 14,92 62,-127-91,0 1,0 0,-1 0,0 0,0 1,-1 0,0 0,0 0,0 0,-1 1,1 3,1 10</inkml:trace>
  <inkml:trace contextRef="#ctx0" brushRef="#br0" timeOffset="885.092">792 791,'21'0,"-6"-1,0 0,0 1,1 0,-1 1,0 1,0 1,0 0,0 1,-1 0,0 1,1 1,-2 0,2 2,-12-6,-1 1,1 0,0 0,-1 0,1 0,-1 1,0-1,0 0,-1 1,1 0,-1-1,1 1,-1 0,0 0,-1 0,1 0,-1 0,0 0,0 0,0 0,0 0,0 0,-1 0,0-1,0 1,0 0,0 0,-1 0,1-1,-1 1,-1 1,-72 104,-1-22,76-86,-1 0,1 0,0 1,-1-1,1 0,0 0,0 0,0 1,0-1,0 0,0 0,0 1,0-1,0 0,0 0,1 0,-1 1,1-1,-1 0,1 0,-1 0,1 0,0 0,-1 0,1 0,0 0,0 0,0 0,-1 0,1-1,0 1,0 0,0-1,1 1,-1 0,0-1,0 1,0-1,0 0,0 1,1-1,-1 0,0 0,0 0,1 0,-1 0,0 0,0 0,1 0,63-5,12-22,-57 18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181 181,'-36'71,"3"2,3 1,3 1,-5 33,27-90,0 0,1 1,0 0,2 0,0 0,1 0,1 0,1 0,1 0,0 0,2 0,0 0,1-1,1 1,0-1,2-1,0 1,1-1,0-1,2 1,-8-14,0 0,1 0,-1-1,0 0,1 1,-1-1,1-1,0 1,-1 0,1-1,0 0,0 0,0 0,0 0,0-1,1 1,-1-1,0 0,0 0,0-1,0 1,0-1,0 0,0 0,0 0,0-1,0 1,3-3,99-67,-72 37,-1-1,-2-2,-1-1,13-24,-9 3,-2-1,-2-2,-4-1,-2-1,-3-1,-1-4,29-120,-48 181,1 5,-1 0,0 0,0 0,0 0,0 0,-1 0,1 0,-1-1,0 1,0 0,0 0,0 0,-1-1,1 1,-1 0,0 0,0 0,0 0,0 0,-1 0,1 0,-1 3,1 0,-1 1,1-1,-1 1,0-1,1 1,-1-1,1 1,0 0,-1 0,1-1,0 1,-1 0,1 0,0 1,0-1,0 0,0 0,0 0,0 1,0-1,0 1,0-1,1 0,-1 1,1-1,-1 1,1 0,-2 0,-13 31,1 0,1 0,2 1,1 1,2 0,2 0,1 0,1 7,-2 54,3 0,9 57,19 16,5-56,-20-89</inkml:trace>
  <inkml:trace contextRef="#ctx0" brushRef="#br0" timeOffset="290.19">1028 801,'-14'48,"-5"21,0 3,4-6,5-14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48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0 311,'284'0,"-115"-28,-143 27,-2 0</inkml:trace>
  <inkml:trace contextRef="#ctx0" brushRef="#br0" timeOffset="280.11">338 1,'-9'43,"-4"33,1 9,2-5,3-12,2-12,3-11,1-9,1-5,-4-3,-2-2,1 0,0 0,2 0,1-4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4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1,'-30'219,"7"-96,-7 120,20-125,-5 0,-22 81,-39 6,60-169,-6 28,13-49</inkml:trace>
  <inkml:trace contextRef="#ctx0" brushRef="#br0" timeOffset="1716.853">634 227,'-29'29,"-21"35,-3-2,-3-3,-32 25,-27 19,49-46,67-55,-1-1,1 1,0-1,0 1,0-1,0 0,0 1,0-1,0 0,0 0,1 0,-1 0,0 0,1 0,-1 0,1 0,-1-1,1 1,-1 0,1-1,-1 0,1 1,0-1,-1 0,1 1,-1-1,1 0,0 0,-1-1,1 1,0 0,-1 0,1-1,6 2,2 1,-1 0,0 1,0 0,0 1,-1-1,1 2,-1-1,0 1,0 1,0 0,-1 0,0 0,0 1,-1 0,1 0,-1 0,-1 1,0 0,0 0,0 1,-1-1,-1 1,1 0,-1 0,-1 0,0 0,0 1,0-1,-1 1,-1-1,0 6,28 157,-27-149</inkml:trace>
  <inkml:trace contextRef="#ctx0" brushRef="#br0" timeOffset="2067.725">804 960,'-10'14,"-2"15,0 7,2 2,3 0,-3-7,2-4,1-2,-3 0,0-5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0,'-2'2,"0"-1,0 1,1-1,-1 1,0 0,0-1,1 1,-1 0,1 0,0 0,0 0,-1 1,1-1,1 0,-1 0,0 1,0-1,1 0,0 1,-1-1,1 1,0-1,0 0,0 1,1 0,-2-1,-13 234,-8-78,-39 145,20-99,37-196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2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0 282,'56'1,"144"-12,-2-25,-191 34,-1 0,1 1,-1 0,1 0,-1 0,1 1,0 0,-1 1,1-1,0 1,-1 0,1 1,-1-1,1 1,-1 1,2 0,-11 11,-4-5</inkml:trace>
  <inkml:trace contextRef="#ctx0" brushRef="#br0" timeOffset="350.872">57 536,'-5'0,"9"0,7 0,8 0,4 0,4 0,2 0,1 0,0 0,4 0,2-4,-1-3,-2 1,-1 2,-1 0,-2 2,0 1,-6 0</inkml:trace>
  <inkml:trace contextRef="#ctx0" brushRef="#br0" timeOffset="749.914">1553 1,'-32'14,"0"1,1 1,1 2,0 1,1 1,1 2,1 1,-3 6,22-22,1 0,0 1,0-1,1 2,0-1,0 1,1 0,0 0,1 0,0 1,0 0,1 0,0 0,1 0,0 0,1 0,0 0,0 1,1-1,1 0,0 1,0-1,1 0,0 0,1 0,0 0,0 0,1 0,1-1,4 8,-3-9,0-1,1 1,0-1,0-1,1 0,0 0,0 0,0-1,0 0,1-1,0 1,0-2,0 1,1-2,-1 1,1-1,0 0,-1-1,3 0,17 1,0-1,0-2,0-1,-1-1,27-6,-24 1,1-1,-2-2,0-1,0-1,-1-2,-1-1,0-1,-1-1,-1-1,-1-2,-1-1,0 0,-2-2,14-18,-32 36,1 1,-1 0,-1-1,1 0,-1 0,0 0,0 0,0-1,-1 1,0-1,-1 1,1-1,-1 0,-1 0,1 1,-1-1,0 0,-1 0,1 0,-1 1,-1-1,1 0,-1 1,0-1,-1 1,0 0,0-1,0 1,-1 1,1-1,-1 0,-2-1,-3 1,-1-1,1 2,-1 0,0 0,-1 0,1 1,-1 1,0 0,1 0,-1 1,0 1,-1 0,-5 0,-13-1</inkml:trace>
  <inkml:trace contextRef="#ctx0" brushRef="#br0" timeOffset="1167.101">933 311,'210'20,"0"-10,73-11,-183 0,286 1,-276-17,-86 12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1 196,'191'-26,"143"-41,-6-28,-269 88,-58 7,0 0,0 0,0 0,0 1,0-1,0 0,0 1,0-1,0 0,0 1,0-1,0 1,0-1,0 1,-1 0,1-1,0 1,0 0,-1 0,1 0,0-1,-1 1,1 0,-1 0,1 0,-1 0,0 0,1 0,-1 0,0 0,0 0,1 0,-1 0,0 0,0 0,0 0,0 0,0 0,-1 1,1-1,0 0,0 0,-1 0,1 0,-1-1,1 1,-1 0,1 0,-1 0,1 0,-2 0,-5 15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1 169,'38'-10,"33"-7,13-2,-3-2,-10 3,-8-1,-9 3,-10 4,-7 5,-5 3,-4 2,-6-3,-2-1,1 1,0 0,-2 3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2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0,'-14'24,"-10"18,-1 6,4 0,1-9,4-5,4-9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0 849,'6'-2,"-1"1,1-2,-1 1,0-1,0 1,0-2,0 1,-1 0,1-1,-1 0,0 0,0 0,0 0,1-4,7-5,103-107,-6-6,35-58,-121 153,-8 13,0-1,-1-1,-1-1,-1 1,-1-2,0 0,-2 0,-1-1,1-3,-11-25,1 50,1 0,0 0,0 0,-1 0,1 0,-1 0,1 0,-1 0,1 0,-1 0,1 1,-1-1,0 0,1 0,-1 1,0-1,0 0,1 1,-1-1,0 1,0-1,0 1,0-1,0 1,0 0,0-1,0 1,0 0,0 0,0 0,0 0,0 0,0 0,0 0,0 0,0 0,0 0,0 0,0 1,0-1,0 0,0 1,0-1,0 1,0-1,1 1,-1 0,0-1,-9 8,0 1,1-1,0 1,1 1,0 0,0 0,1 0,0 1,1 0,-3 8,-4 4,-14 21,3 1,1 2,2 0,3 1,1 1,3 1,-5 31,18-75,1 0,-1 0,1 0,0 0,0 0,1 0,0 0,0 0,0-1,1 1,0 0,0 0,0-1,1 1,0-1,0 0,0 0,1 0,-1 0,1-1,0 1,1-1,-1 0,1 0,0-1,0 1,0-1,0 0,1 0,-1-1,1 0,-1 0,1 0,0 0,0-1,1 0,12-1,1 0,-1-2,0 0,1-1,-1-1,0-1,-1-1,1 0,-1-1,-1-1,1-1,-1-1,-1 0,12-10,-13 12,19-11,0-2,-1-1,-1-1,-1-2,-1-1,-1-2,-2 0,0-2,-2-1,-2-1,-1-1,-1-1,-2-1,-2 0,0-2,2-14,-17 47,-1-1,1 1,-1 0,0-1,-1 1,1-1,-1 1,0-1,0 0,0 1,0-1,-1 1,0-1,0 1,0 0,0-1,-1 1,0 0,0 0,0 0,0 0,-1 0,1 0,-1 1,0-1,0 1,-1 0,1 0,0 0,-1 0,0 0,0 1,0 0,0 0,0 0,0 0,0 0,-1 1,1 0,-1 0,1 0,-1 1,-2-1,1 1,1 1,-1 0,1 0,-1 0,1 0,-1 1,1 0,0 0,0 0,0 1,0-1,0 1,1 0,-1 1,1-1,0 1,0 0,0 0,0 0,1 1,0-1,-3 5,-54 114,54-108,0 0,1 1,1 0,1 0,0 0,1 0,1 0,0 1,1-1,1 0,1 1,0-1,1 0,1 0,0-1,1 1,1-1,0 0,1 0,1 0,7 9,135 152,-137-158,-2-3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4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0,'-15'1,"0"1,0 0,0 0,1 1,-1 1,1 1,0 0,0 1,1 0,0 1,0 1,-1 1,12-8,-1 0,1 0,0 1,0-1,0 1,0-1,0 1,0 0,1 0,-1 0,0 0,1 0,-1 0,1 0,0 0,0 1,0-1,0 1,0-1,1 1,-1-1,1 1,-1-1,1 1,0-1,0 1,0-1,0 1,1-1,-1 1,1 0,-1-1,1 0,0 1,0-1,0 1,0-1,1 0,-1 0,0 0,1 0,0 0,-1 0,1 0,0 0,0-1,0 1,1 0,31 22,49 43,-82-65,1 0,0 1,0-1,-1 1,1-1,-1 1,0 0,0-1,0 1,0 0,-1 0,1 0,-1 0,1-1,-1 1,0 0,0 0,0 0,-1 0,1 0,-1 0,1 0,-1-1,0 1,0 0,0 0,-1-1,1 1,-1-1,1 1,-1-1,-1 2,-13 13,-1 0,0-2,-1 0,-1-1,0 0,-1-2,0 0,-1-2,-19 8,2-7,38-12,1 1,-1 0,1 0,-1-1,0 1,1 0,-1-1,0 1,1 0,-1-1,0 1,1-1,-1 1,0-1,0 1,0 0,1-1,-1 1,0-1,0 1,0-1,0 1,0-1,0 1,0-1,0 1,0-1,0 1,0-1,0 1,0-1,0 1,-1-1,1 1,0 0,0-1,0 1,-1-1,1 1,0-1,-1 1,1 0,0-1,-1 1,1 0,0-1,-1 1,1 0,-1 0,1-1,0 1,-1 0,1 0,-1 0,1 0,-1-1,1 1,-1 0,1 0,-1 0,1 0,-1 0,1 0,-1 0,1 0,-1 0,1 1,-1-1,16-17,3 2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32 813,'1'1,"0"1,0 0,0-1,1 1,-1-1,1 1,-1-1,1 0,-1 0,1 1,0-1,0 0,-1 0,1-1,0 1,0 0,0-1,0 1,0-1,0 0,0 1,0-1,0 0,0 0,0 0,0-1,0 1,0 0,0-1,2 0,13-1,0-2,0 0,-1 0,1-2,-1 0,0-1,-1 0,0-2,0 0,0 0,-1-1,-1-1,0 0,0-1,8-10,-19 19,1 1,0 0,-1-1,0 0,0 1,0-1,0 0,0 0,0 0,-1 0,0-1,1 1,-1 0,0-1,-1 1,1 0,0-1,-1 1,0-1,0 1,0-1,0 1,-1-1,1 1,-1-1,0 1,0 0,0-1,0 1,-1 0,0 0,1 0,-1 0,0 0,0 0,0 0,-1 1,1-1,-1 1,1 0,-1 0,0 0,0 0,0 0,0 0,0 1,-4-2,-3 4,0 1,1-1,-1 2,0-1,1 1,-1 1,1 0,0 0,0 1,0 0,1 0,0 1,0 0,0 1,1-1,0 2,0-1,-6 9,-1-2,0 0,1 2,0 0,1 0,1 1,1 1,0-1,1 2,1-1,1 1,1 1,0-1,1 1,0 10,5-25,0-1,1 1,-1-1,1 1,0 0,0-1,0 1,1-1,0 0,0 0,0 1,0-1,0 0,1-1,0 1,0 0,0-1,0 0,0 1,1-1,0-1,-1 1,1 0,0-1,0 0,1 0,-1 0,0 0,1-1,-1 0,1 0,-1 0,3 0,6 1,1 0,0-1,0-1,0 0,0-1,0 0,0-2,0 1,-1-2,11-3,44-22,-1-4,-2-2,-1-3,-2-3,-2-3,-2-2,34-37,-66 62,-2-2,0 0,-2-2,0-1,-2 0,-1-2,-1 0,-1-1,-2 0,-1-2,-1 0,-2 0,-1-1,-1 0,-2-1,-1 0,1-27,-8 52,1-1,-1 0,0 0,-1 1,0-1,-1 1,1 0,-2 0,1 0,-5-7,7 12,-1 1,1-1,-1 1,0 0,0 0,0 0,0 0,0 0,0 0,0 0,-1 1,1-1,-1 1,1 0,-1 0,1 0,-1 0,0 0,0 0,1 1,-1-1,0 1,0 0,0 0,1 0,-1 0,0 0,0 1,0-1,1 1,-1 0,0 0,1 0,-2 0,-8 8,0 0,1 1,0 0,1 0,0 1,1 1,0 0,1 0,0 0,0 1,2 0,0 1,0 0,1-1,1 2,0-1,0 5,0-6,-9 29,1 1,2 0,3 1,1-1,2 1,1 42,4-66,0-1,1 1,0-1,2 0,0 0,1 0,2 0,-1-1,2 0,1 0,0-1,1 0,0-1,2 0,0 0,12 11,-7-10,-3-2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47,'48'0,"45"0,15-5,0-1,-4 0,-11 1,-11 2,-10-4,-12-1,-17 2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1,'-39'24,"-17"17,1 7,10 1,12-5,12-4,10-4,11-4,11-2,7-6,7-3,3-5,2-4,0-6,-4-2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49,'-15'16,"1"0,1 0,0 1,2 1,0 0,0 1,2 0,0 0,2 1,0 1,-3 13,10-31,0-1,0 0,0 0,0 0,0 1,0-1,0 0,1 0,-1 0,1 1,0-1,0 0,-1 0,1 0,0 0,1 0,-1 0,0-1,1 1,-1 0,1-1,-1 1,1-1,0 1,-1-1,1 0,0 0,0 1,0-1,0-1,0 1,0 0,0 0,1-1,-1 1,0-1,0 0,0 0,1 0,-1 0,1 0,90-20,-83 15,0 0,-1-1,1 0,-1 0,-1-1,1 0,-1-1,-1 0,1 0,-1-1,-1 1,1-2,-2 1,1-1,-1 1,-1-2,1 1,-2 0,0-1,0 1,-1-1,0 0,0 0,-2 0,1 0,-2-5,0 12,0 0,0-1,-1 1,0 0,1 1,-2-1,1 0,0 1,-1-1,1 1,-1-1,0 1,0 0,-1 1,1-1,-1 0,1 1,-1 0,0 0,1 0,-1 0,0 0,-1 1,1 0,0 0,0 0,0 0,-1 1,1-1,0 1,-1 1,1-1,-2 0,-5 2,0-1,0 2,0-1,0 2,0-1,1 1,-1 1,1 0,0 0,1 1,-1 1,-1 1,-11 10,4-3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99,'-15'11,"1"0,1 0,0 2,0-1,1 2,1 0,0 0,1 1,1 0,0 0,1 1,1 0,-3 11,9-25,0 1,1-1,-1 0,1 1,0-1,0 0,0 1,0-1,0 1,1-1,-1 0,0 1,1-1,0 0,0 1,0-1,0 0,0 0,0 0,0 0,1 0,-1 0,1 0,-1 0,1-1,0 1,0 0,0-1,0 0,0 1,0-1,0 0,0 0,0 0,0 0,1-1,-1 1,0-1,2 1,1 0,1-1,-1 0,0 0,0 0,0 0,1-1,-1 0,0 0,0-1,0 1,0-1,-1 0,1 0,0-1,-1 1,1-1,-1 0,1-1,3-6,0-1,0 0,-1-1,0 1,-1-1,0-1,-1 1,0-1,-1 0,-1 0,0 0,-1-1,0 1,-1 0,-1-1,0-11,0 16,0 0,-1 0,1 0,-2 0,1 0,-2 0,1 0,-1 0,0 0,-1 1,0-1,-8-10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5:43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479 339,'0'-14,"0"22,0 24,1 62,-13 238,-22-75,5-105,22-115,20-57,-8 1</inkml:trace>
  <inkml:trace contextRef="#ctx0" brushRef="#br0" timeOffset="403.982">0 452,'6'-9,"-1"1,1 0,0 0,1 0,0 1,0 0,1 0,0 1,0 0,0 0,1 1,0 0,0 0,2 0,-1 0,35-17,2 3,1 1,0 2,1 3,22-3,234-48,-282 59</inkml:trace>
  <inkml:trace contextRef="#ctx0" brushRef="#br0" timeOffset="900.789">1016 1,'0'992,"4"-947,-4-44,0-1,0 1,0 0,0 0,0-1,1 1,-1 0,0 0,0-1,0 1,1 0,-1 0,0-1,1 1,-1 0,1-1,-1 1,1-1,-1 1,1-1,-1 1,1-1,-1 1,1-1,0 1,-1-1,1 1,0-1,-1 0,1 0,0 1,0-1,-1 0,1 0,0 0,0 0,-1 0,1 0,0 0,0 0,0 0,-1 0,1 0,0 0,0-1,-1 1,1 0,0-1,-1 1,1 0,0-1,-1 1,1-1,-1 1,1-1,89-96,-33 31,-36 40,0 1,2 1,0 1,2 1,0 1,25-15,-49 35,0 0,0 0,0 0,0 0,0 1,0-1,1 0,-1 0,0 1,0-1,1 1,-1-1,0 1,1 0,-1-1,1 1,-1 0,0 0,1 0,-1 0,1 0,-1 0,0 0,1 1,-1-1,1 1,-1-1,0 1,0-1,1 1,-1-1,0 1,0 0,0 0,1 0,-1 0,0 0,0 0,-1 0,1 0,0 0,0 0,0 0,-1 1,1-1,0 0,-1 1,0-1,1 0,-1 1,0-1,1 0,-1 1,1 16,0-1,0 1,-2-1,0 0,-1 1,-1-1,-1 0,-1 4,-12 78,16-88,0-7,0-1,1 1,-1 0,1-1,0 1,0 0,0 0,0 0,0-1,1 1,0 0,0 0,0-1,0 1,1-1,-1 1,1-1,0 0,0 1,0-1,0 0,10-2,0-7</inkml:trace>
  <inkml:trace contextRef="#ctx0" brushRef="#br0" timeOffset="1303.886">1637 960,'15'2,"0"-1,0-1,0 0,0-1,0 0,0-1,0-1,-1-1,1 0,-1 0,0-2,0 0,0 0,-1-1,0-1,4-3,-13 7,0 1,-1-1,0 0,0 0,0 0,0 0,-1 0,1-1,-1 1,0-1,-1 1,1-1,-1 0,0 0,0 0,0 0,0 0,-1 0,0 0,0 0,-1 0,0-4,0 6,1 0,-1 0,1 1,-1-1,0 0,0 1,0-1,0 0,-1 1,1 0,-1-1,1 1,-1 0,0 0,0-1,0 2,0-1,0 0,-1 0,1 1,0-1,-1 1,1 0,-1-1,0 1,1 0,-1 1,0-1,1 0,-1 1,0 0,0 0,0-1,1 2,-1-1,0 0,0 0,0 1,1 0,-2 0,-8 3,-1 0,1 1,0 1,1 0,-1 1,1 0,0 0,1 1,0 1,0 0,1 0,0 1,0 0,1 1,1 0,-1 0,2 0,0 1,0 0,1 0,1 1,0-1,0 1,2 0,-1 5,2-13,1 1,1 0,-1 0,1 0,0 0,0-1,0 1,1 0,0-1,0 1,1-1,0 0,-1 0,2 0,-1 0,0 0,1 0,0-1,0 0,1 0,-1 0,1-1,0 1,-1-1,2 0,-1 0,0-1,0 1,1-1,0-1,-1 1,1-1,0 0,0 0,-1 0,1-1,0 0,0 0,0-1,0 1,2-2,11 0,-1-1,0 0,0-2,0 0,0-1,-1-1,0 0,0-2,4-3,-3 2</inkml:trace>
  <inkml:trace contextRef="#ctx0" brushRef="#br0" timeOffset="1784.873">2060 1045,'175'-228,"-175"227,1-1,-1 1,1-1,-1 1,1-1,0 1,-1-1,1 1,0 0,0 0,0-1,0 1,0 0,1 0,-1 0,0 0,0 0,1 0,-1 0,0 1,1-1,-1 0,1 1,-1-1,1 1,-1 0,1-1,-1 1,1 0,0 0,-1 0,1 0,-1 0,1 0,-1 0,1 1,0-1,-1 1,1-1,-1 1,0-1,1 1,-1 0,1 0,-1 0,0 0,0 0,1 0,-1 0,0 0,0 0,0 1,0-1,-1 0,1 0,0 1,4 7,0 0,1-1,0 1,1-1,0 0,0-1,0 0,1 0,0-1,1 0,-1 0,1 0,0-1,0-1,1 0,0 0,-1-1,1 0,0 0,1-1,-1-1,0 0,0 0,1-1,-1 0,0-1,1 0,-1-1,0 0,0 0,2-2,-3 0,0 0,1-1,-2 0,1-1,0 0,-1 0,-1-1,1 0,-1 0,0-1,0 0,-1 0,0 0,-1-1,0 0,0 0,-1-1,0 1,0-1,-1 0,-1 0,0 0,1-10,-3-26,-5 29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1 495,'5'-24,"6"-22,1-8,-1 0,2 4,0 7,1 5,4 4,3 4,3 1,-2 2,-1 5,2 1,1 5,-4 9,-4 11,-6 5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69 653,'-11'21,"0"1,2 0,1 0,1 1,0 1,2-1,-2 24,6-45,0 1,1 0,-1-1,1 1,0 0,0 0,0 0,0-1,0 1,1 0,-1 0,1-1,0 1,0 0,0-1,0 1,0-1,0 1,1-1,-1 0,1 1,0-1,0 0,-1 0,1 0,1 0,-1-1,0 1,0 0,1-1,-1 0,1 1,-1-1,1 0,-1 0,1-1,0 1,0 0,-1-1,1 0,0 0,0 1,-1-2,1 1,0 0,0 0,-1-1,1 0,0 1,-1-1,1 0,22-11,-2-1,0-1,0-1,-1-1,-1-1,-1-1,0-1,-2 0,0-1,-1-1,-1-1,-1-1,-1 0,-1 0,6-16,-5 15,0 4,-2-1,0 0,-1-1,-1 0,-2 0,0-1,-1 0,-1 0,-1-1,-2 0,0 1,-1-2,-2 1,0 0,-2 0,0 0,-2 1,0-1,-2 1,-1-1,-5-10,10 29,-1 0,1 0,-1 0,-1 0,1 1,-1-1,0 1,0 0,0 0,0 0,-1 1,0-1,1 1,-1 0,0 1,-1-1,1 1,0 0,-1 0,1 1,-1-1,1 1,-1 1,0-1,0 1,1 0,-1 0,0 0,1 1,-1 0,0 0,1 1,-1-1,1 1,-1 1,0 0,-9 8,1 0,1 2,0-1,1 2,0-1,1 2,1-1,0 2,1-1,1 1,0 1,1-1,1 1,0 1,1-1,1 1,1 0,1-1,0 1,1 1,2 6,-1-7,1 0,1 1,0-1,2 0,0 0,1-1,1 1,1-1,0 0,1-1,1 0,0 0,1 0,1-2,0 1,1-1,1-1,5 4,111 75,-122-88,0-1,0-1,0 1,0-1,0-1,0 1,0-1,1 0,-1-1,0 0,1 0,-1 0,1-1,-1 0,0-1,0 1,0-2,0 1,0-1,1 0,14-9,-4 2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40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1,'0'4,"0"8,0 5,0 5,-5 4,-1 2,-1 1,2 0,2 1,1-1,1 0,0 0,1-1,-4-4,-2-3,0-3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4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6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356 509,'-19'4,"-8"2,0 1,0 0,1 2,0 2,0 0,2 1,-16 11,37-22,1 1,-1-1,1 1,0-1,0 1,0 0,0 0,0 0,0 0,1 0,-1 0,0 1,1-1,0 1,0-1,0 1,0-1,0 1,0-1,0 1,1 0,0 0,-1-1,1 1,0 0,0 0,0-1,1 1,-1 0,1 0,0-1,-1 1,1-1,0 1,1 0,-1-1,0 0,1 1,-1-1,1 0,0 0,1 2,177 110,-178-113,-1 1,1 0,-1 0,0 0,1 0,-1 0,0 1,0-1,0 0,-1 0,1 1,0-1,-1 0,0 1,1-1,-1 1,0-1,0 1,-1-1,1 0,0 1,-1-1,1 0,-1 1,0-1,0 0,0 0,0 1,0-1,0 0,-1 0,1 0,-1 0,1-1,-1 1,0 0,0 0,-77 60,74-59,-14 10,0-2,-1 0,0-1,-1 0,0-2,-13 3,15-10,5-3</inkml:trace>
  <inkml:trace contextRef="#ctx0" brushRef="#br0" timeOffset="267.857">808 1,'-10'43,"-12"48,-3 18,-2 0,4-9,0-11,6-12,4-9,0-7,3-9,2-3,3-6,2-5,2-4,1-3,0-2,1-2,0-4</inkml:trace>
  <inkml:trace contextRef="#ctx0" brushRef="#br0" timeOffset="685.784">469 651,'487'104,"-473"-100,1-2,0 0,0 0,0-1,0-1,0-1,0 0,0 0,0-2,0 0,0-1,-1 0,0-1,0-1,0 0,-1-1,0 0,0-1,0-1,-1 0,-1 0,7-7,-14 10,0 0,0-1,0 1,-1-1,0 0,0 0,-1 0,0-1,0 1,-1 0,1-1,-2 1,1-1,-1 1,0-1,-1 1,0-1,0 1,0-1,-1 1,0 0,-1 0,1 0,-2 0,1 0,-1 0,1 4,0 1,-1-1,1 1,-1 0,1 0,-1 0,0 0,0 0,0 1,0 0,0 0,0 0,0 0,0 1,0 0,0-1,-1 2,1-1,0 0,0 1,0 0,0 0,0 0,0 0,0 0,-1 2,-94 58,87-51,0 0,1 0,1 1,0 1,0-1,1 2,1-1,0 1,0 1,2-1,-1 1,2 0,0 1,1-1,0 1,1 0,1 0,0 0,1 0,1 1,0-1,1 0,2 8,-1-16,1-1,0 0,0 0,0 0,1 0,0-1,1 1,-1-1,1 0,0 0,0-1,0 1,1-1,-1 0,1-1,0 1,0-1,1 0,-1-1,0 0,1 0,2 1,151 9,-136-13</inkml:trace>
  <inkml:trace contextRef="#ctx0" brushRef="#br0" timeOffset="1133.952">1400 904,'157'-104,"113"-64,-204 139,-65 30,0 0,-1 1,1-1,-1 1,1-1,-1 0,0 1,0-1,1 1,-1-1,0 1,0-1,0 1,0-1,-1 1,1-1,0 1,-1-1,1 0,-1 1,1-1,-1 0,0 1,1-1,-1 0,0 0,0 1,0-1,0 0,0 0,-23 39,15-28,1 1,0 0,1 0,0 1,2-1,-1 1,2 1,0-1,0 1,0 11,3-24,1-1,0 0,0 1,0-1,0 1,0-1,0 0,0 1,0-1,0 1,1-1,-1 0,1 1,-1-1,1 0,-1 0,1 1,0-1,0 0,-1 0,1 0,0 0,0 0,0 0,0 0,0 0,0 0,1 0,-1-1,0 1,0 0,1-1,-1 1,0-1,1 1,-1-1,0 0,1 0,-1 0,1 1,-1-1,0 0,1-1,-1 1,1 0,-1 0,0-1,67-24,193-136,-258 159,-1 0,1 1,-1-1,1 0,0 1,0-1,0 1,0 0,0 0,0 0,0 0,0 0,0 1,0-1,0 1,0 0,0 0,1 0,-1 1,0-1,0 1,0-1,0 1,0 0,0 0,0 1,0-1,0 1,-1-1,1 1,0 0,-1 0,0 0,1 0,-1 0,2 3,6 78,-10-78,-1 1,0-1,1 0,0 1,0-1,1 0,-1 1,1-1,0 0,1 0,-1 1,1-1,0 0,0-1,1 1,-1 0,1-1,0 1,0-1,1 0,-1 0,1 0,0 0,0-1,0 1,2 0,17 5,-1-4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6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1,'-48'5,"1"3,0 2,0 2,1 1,-16 9,6 17,55-38,0 0,0 1,1-1,-1 0,0 1,1-1,-1 1,0-1,1 0,0 1,-1 0,1-1,0 1,0-1,0 1,0-1,0 1,0-1,0 1,1-1,-1 1,1-1,-1 1,1-1,-1 1,1-1,0 0,-1 1,1-1,0 0,0 1,0-1,0 0,0 0,1 0,-1 0,0 0,0 0,1 0,0 0,90 43,-81-41,-1 0,0 1,-1 0,1 0,-1 1,0 0,0 1,0 0,-1 1,0-1,0 2,0 0,-6-6,-1 1,1-1,-1 1,0 0,0 0,0 0,0-1,-1 1,1 0,-1 0,0 0,0 0,0 0,0 0,0 0,0 0,-1 0,0 0,1 0,-1 0,0-1,-1 1,1 0,0 0,-1-1,1 1,-1-1,0 0,0 1,0-1,-1 1,-75 60,64-55,-2 0,1-1,-1-1,0-1,0 0,-1-1,0-1,1 0,-17 0,32-3,0 0,0 1,0-1,-1 0,1 0,0 0,0 0,0 0,-1 0,1-1,0 1,0 0,0-1,0 1,0 0,-1-1,1 0,0 1,0-1,0 1,0-1,0 0,1 0,-1 0,0 0,0 0,0 1,1-1,-1 0,0-1,1 1,-1 0,1 0,0 0,-1 0,1 0,0 0,-1-1,1 1,0 0,0 0,0 0,0-1,0 1,0 0,1 0,-1 0,0-1,1 1,-1 0,1 0,-1 0,1 0,-1 0,1 0,0 0,-1 0,1 0,0 0,0 0,0 0,0 0,13-14</inkml:trace>
  <inkml:trace contextRef="#ctx0" brushRef="#br0" timeOffset="512.209">826 57,'-22'23,"2"2,0 0,2 1,1 0,1 2,1 0,1 0,2 1,0 3,11-30,0 0,0-1,0 1,1 0,-1 0,0 0,1 0,-1 0,1 1,0-1,0 0,0 0,0 0,0 0,0 0,0 0,1 0,-1 0,1 0,0 0,-1 0,1 0,0 0,0 0,0 0,0-1,1 1,-1 0,0-1,1 1,-1-1,1 1,0-1,-1 0,1 0,0 1,0-1,0 0,-1-1,1 1,0 0,0-1,0 1,0-1,1 1,-1-1,0 0,0 0,1 0,13-5,0 0,0-1,-1-1,0 0,0-2,-1 1,0-2,0 1,-1-2,-1 0,0-1,0 0,-1 0,5-9,10-6,121-145,-147 171,0 0,0 0,1 0,-1 0,0 0,1 0,-1 0,1 0,-1 0,1 0,0 0,-1 0,1 0,0 1,0-1,0 0,-1 0,1 1,0-1,0 1,0-1,0 1,0-1,0 1,0-1,0 1,0 0,0 0,0-1,1 1,-1 0,0 0,0 0,0 0,0 0,0 1,0-1,0 0,0 0,0 1,0-1,0 1,0-1,0 1,0-1,0 1,0 0,0-1,0 1,0 0,-1 0,1-1,0 1,-1 0,1 0,0 0,-1 0,1 0,-1 0,1 0,-1 0,0 1,3 20,-2 0,0 0,-2 0,0 0,-2-1,0 1,-3 8,-7 54,6 406,6-472,0 1,-1-1,-1 1,-1-1,0 0,-1 0,-1-1,-1 0,-1 0,0 0,-1-1,0 0,-2-1,0 0,0 0,-2-1,1-1,-4 2,9-10,0-1,0 0,0 0,-1 0,1-1,-1 0,0-1,0 0,0 0,0 0,0-1,-1 0,1-1,0 0,0 0,-1-1,1 0,0 0,-7-3,12 2,0 0,0 0,0 0,1 0,-1-1,1 1,-1-1,1 1,0-1,0 0,0 0,0 0,1 0,-1-1,1 1,0 0,0 0,0-1,0 1,1-1,-1 1,1-1,0 1,0-1,0 1,1-2,14-92,-4 65,1 0,2 1,1 1,2 1,12-18,-8 13,-3 3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3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85 837,'-82'314,"80"-303,9-44,105-255,-107 277,0 0,0 0,1 0,1 1,0 0,0 0,1 1,0 0,0 0,3-1,-10 10,0-1,-1 1,1 0,0 0,0-1,-1 1,1 0,0 0,0 0,0 0,-1 0,1 0,0 0,0 0,0 0,-1 0,1 0,0 0,0 1,-1-1,1 0,0 1,-1-1,1 0,0 1,-1-1,1 1,0-1,-1 1,1-1,-1 1,1-1,-1 1,1 0,-1-1,1 1,-1 0,0-1,1 1,-1 0,0 0,0-1,0 1,1 0,-1 0,0 0,0-1,0 1,0 0,0 0,0 0,4 47,-4-44,-2 43,12 73,-8-117,0 0,0 0,-1 0,2-1,-1 1,0 0,1-1,-1 0,1 1,-1-1,1 0,0 0,0-1,0 1,0-1,1 1,-1-1,0 0,0 0,1 0,-1-1,1 1,-1-1,1 0,-1 0,0 0,3 0,92-25,-90 21,1-1,-1-1,0 0,-1 0,1 0,-1-1,-1 0,1-1,-1 1,0-1,-1 0,0-1,0 1,-1-1,0 0,-1 0,1 0,-2-1,1 1,-2-1,1 1,-1-1,1-12</inkml:trace>
  <inkml:trace contextRef="#ctx0" brushRef="#br0" timeOffset="596.77">1043 753,'-46'29,"6"-6,0 3,2 1,1 1,-19 21,23 4,34-51,1-1,-1 0,1 0,-1 0,1 0,0 0,-1 0,1-1,0 1,0 0,0-1,0 0,-1 1,1-1,0 0,0 0,0 0,0 0,0 0,0-1,0 1,0 0,-1-1,1 0,0 1,0-1,-1 0,1 0,0 0,1-1,29-13,0-1,0-2,-2-1,0-2,20-19,-27 23,12-13,-29 23,0 1,1 0,0 1,0-1,0 2,0-1,1 1,0 0,0 0,0 1,3-1,-8 4,0 1,-1-1,1 1,0 0,0 0,0 0,-1 0,1 1,0-1,-1 0,1 1,-1 0,1 0,-1 0,0 0,0 0,0 0,0 0,0 1,-1-1,1 1,-1-1,1 1,-1 0,0 0,0-1,0 1,-1 0,1 0,-1 0,1 0,-1 0,0 0,0 0,0 0,-1 1,7 21,-5-21,0 1,1 0,-1 0,1-1,0 1,1-1,-1 0,1 0,-1 0,1 0,1 0,-1 0,0-1,1 1,0-1,0 0,0 0,0-1,0 1,0-1,1 0,-1 0,1 0,0-1,-1 1,1-1,0 0,0-1,0 1,0-1,0 0,0 0,0 0,0-1,-1 0,1 0,0 0,3-2,5-3,-1-1,0 0,0-1,-1 0,0-1,0 0,-1-1,0 0,-1-1,0 0,-1 0,0-1,-1 0,1-2,15-20,7-11,-2-2,-2 0,-3-2,-1 0,9-37,-4 4,-4-1,11-76,-29 90,-5 67,0 1,0-1,0 0,0 0,0 0,0 0,-1 0,1 1,0-1,-1 0,0 0,1 1,-1-1,0 0,0 1,0-1,0 0,0 1,0 0,0-1,-1 1,1 0,0-1,-1 1,1 0,-1 0,0 0,1 0,-1 0,0 1,1-1,-1 0,-1 1,-1 1,-1 1,1 0,0 0,0 0,0 1,0-1,0 1,1 0,-1 0,1 0,0 0,0 1,0 0,0-1,0 1,1 0,0 0,0 0,0 1,-1 1,-13 32,0 1,3 0,1 2,2-1,1 1,3 0,-2 42,5-52,1-1,2 1,0 0,2-1,2 1,1-1,1 0,1 0,2-1,1 0,11 21,2 2,-17-34</inkml:trace>
  <inkml:trace contextRef="#ctx0" brushRef="#br0" timeOffset="843.938">1354 527,'38'0,"33"0,13 0,-3 0,-6 0,-10 0,-11 0,-11 0,-3 5,-3 1,-8 0</inkml:trace>
  <inkml:trace contextRef="#ctx0" brushRef="#br0" timeOffset="1844.005">2144 724,'30'9,"-1"-2,1-2,0 0,1-2,-1-1,0-2,1-1,17-3,-27 3,-1-2,0 0,0-2,0 0,0-1,-1-1,4-2,-17 7,0-1,-1 0,1 0,-1 0,0-1,0 0,0 0,0 0,-1 0,0-1,0 0,0 0,0 0,-1 0,0 0,0-1,0 0,0 1,-1-1,0 0,-1 0,1 0,-1-1,0 1,-1-1,0 4,0-1,0 1,0 0,-1-1,0 1,0 0,0-1,0 1,0 0,0 0,-1 0,0 0,1 0,-1 0,0 0,-1 1,1-1,0 1,-1-1,1 1,-1 0,0 0,0 0,0 0,0 1,0-1,0 1,0 0,-1 0,1-1,-106-5,93 10,-1 1,0 1,1 0,0 1,0 1,1 1,0 0,0 1,1 0,0 1,1 1,0 0,0 1,1 0,1 1,0 1,1-1,0 2,1-1,1 1,1 1,0-1,0 1,2 0,0 1,1 0,0-1,2 1,0 0,0 15,3-25,0 1,0-1,1 0,0 0,0 0,1-1,0 1,0-1,1 1,-1-1,1 0,1 0,-1 0,1-1,0 0,0 0,1 0,-1 0,1-1,0 0,0 0,1-1,-1 0,1 0,-1 0,1-1,0 0,0 0,0 0,1-1,-1-1,0 1,2-1,18 2,1-1,-1-1,1-1,-1-2,1-1,-1-1,0-1,6-3,-1-2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1,'-65'16,"43"-12,1 1,1 1,-1 0,1 2,0 0,1 2,0 0,17-10,1 1,0 0,0-1,0 1,0 0,1-1,-1 1,0 0,0 0,0 0,1 0,-1 0,0 0,1 0,-1 0,1 0,-1 0,1 0,-1 0,1 0,0 1,0-1,-1 0,1 0,0 0,0 0,0 1,0-1,1 0,-1 0,0 0,0 0,1 1,-1-1,0 0,1 0,0 0,-1 0,1 0,-1 0,1 0,0 0,0 0,0-1,0 2,51 38,-34-28,-14-9,0 1,1 0,-1 0,0 0,-1 0,1 1,-1-1,0 1,0 0,0 0,-1 0,0 0,0 1,0-1,-1 0,1 1,-1-1,-1 1,1 0,-1-1,0 1,0 0,0-1,-1 1,0-1,0 1,-1-1,1 1,-1-1,0 0,-1 1,1-1,-1 0,0-1,0 1,-1-1,1 1,-5 3,-3 2,0 1,-1-1,0-1,-1-1,0 1,-1-2,1 0,-1-1,-1 0,1-1,-1 0,-5 0,13-13,11-2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4,'-1'14,"0"1,1-1,1 1,1-1,0 0,0 1,2-1,-1 0,2 0,0-1,1 1,0-1,1-1,8 12,-13-21,1-1,-1 0,1 0,0 1,0-2,0 1,0 0,1-1,-1 1,0-1,1 0,-1 0,0 0,1 0,0-1,-1 0,1 1,-1-1,1-1,-1 1,1 0,-1-1,1 0,-1 1,1-2,-1 1,2-1,87-51,-79 44,8-5,-1-1,-1-1,0 0,-2-2,0 0,0-1,4-8,-11 9,-3 1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0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1,'-43'12,"1"2,1 2,0 1,1 3,-29 19,62-36,1 1,-1 0,1 0,-1 1,1 0,1 0,-1 1,1-1,0 1,0 0,0 0,1 1,0-1,1 1,-1 0,1 0,0 1,1-1,0 0,0 1,1-1,0 1,0 0,0 0,1 4,-1-7,1 1,-1-1,1 1,0-1,0 1,1-1,-1 0,1 1,0-1,1 0,-1 0,1 1,0-1,1-1,-1 1,1 0,0 0,0-1,0 0,1 1,-1-1,1-1,0 1,0 0,0-1,1 0,-1 0,1 0,3 1,11-1,-1-1,0 0,1-1,-1-1,1-1,-1-1,0 0,0-1,0-1,0-1,0-1,10-5,11-12,-26 11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06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50,'-2'1,"0"0,0 1,0-1,1 1,-1-1,0 1,1 0,-1 0,1 0,0-1,0 2,0-1,0 0,0 0,0 0,0 0,1 1,-1-1,1 0,-1 0,1 1,0-1,0 0,0 1,0 0,0 0,-3 34,2 0,2-1,1 1,2-1,7 31,48 301,-52-308,-7-44,2 0,0 0,1-1,0 1,1-1,1 0,6 14,-11-29,1 1,-1 0,0 0,1 0,-1 0,0-1,1 1,-1 0,1 0,-1-1,1 1,-1 0,1-1,0 1,-1 0,1-1,0 1,0-1,-1 1,1-1,0 0,0 1,0-1,-1 0,1 1,0-1,0 0,0 0,0 0,0 0,0 0,0 0,-1 0,1 0,0 0,0 0,0-1,0 1,0 0,-1 0,1-1,0 1,0-1,0 1,-1-1,1 1,0-1,-1 1,1-1,0 0,-1 1,1-1,-1 0,1 1,0-2,26-46,-25 44,12-28,87-226,-62 150,-33 131,-4 8,2-1,0 1,2-1,2 0,1-1,1 0,1 0,1-1,2-1,10 15,52 30,-73-70,-1-1,0 0,1 1,-1-1,1 0,-1 0,1-1,0 1,-1 0,1-1,0 0,-1 0,1 0,0 0,0 0,-1 0,1 0,0-1,-1 0,1 1,-1-1,1 0,-1 0,1-1,-1 1,1 0,-1-1,0 1,0-1,0 0,0 0,0 0,0 0,0 0,-1 0,2-2,40-116,-23 50,47-162,-51 167,-3-1,-3-1,-3 0,-2-30,-7-6,2 103,-1 0,1 0,0 0,-1-1,0 1,1 0,-1 0,1 0,-1 0,1 0,-1 0,1 0,-1 0,1 0,-1 0,1 0,-1 1,1-1,-1 0,1 0,-1 0,1 1,-1-1,1 0,0 1,-1-1,1 0,-1 1,1-1,0 0,-1 1,1-1,0 1,-1-1,1 1,0-1,0 0,0 1,-1-1,1 1,0-1,0 1,0 0,0-1,0 1,0-1,0 1,0-1,0 1,0-1,0 1,0-1,0 1,1-1,-2 2,-18 37,11-20</inkml:trace>
  <inkml:trace contextRef="#ctx0" brushRef="#br0" timeOffset="2005.735">227 1066,'-33'73,"10"88,20-111,-21 108,27-147,3-5</inkml:trace>
  <inkml:trace contextRef="#ctx0" brushRef="#br0" timeOffset="2733.496">312 1320,'53'0,"-22"3,-1-3,1 0,0-2,0-1,-1-2,0-1,0-1,0-2,0-1,-29 10,0 0,-1 0,1 0,0 0,-1 0,1 0,0 0,-1-1,1 1,0 0,-1 0,1-1,0 1,-1 0,1-1,-1 1,1 0,-1-1,1 1,-1-1,1 1,-1-1,1 1,-1-1,1 1,-1-1,0 0,0 1,1-1,-1 1,0-1,0 0,1 1,-1-1,0 0,0 1,0-1,0 0,0 1,0-1,0 0,0 0,-1 1,1-1,0 1,0-1,0 0,-1 1,1-1,0 0,-1 1,1-1,0 1,-1-1,1 1,-1-1,1 1,-1-1,1 1,-1-1,1 1,-1 0,0-1,1 1,-1 0,-44-19,40 18,3-1,-1 0,0 0,1 0,-1 1,0-1,0 1,-1 0,1 0,0 0,0 0,0 1,-1-1,1 1,0 0,-1 0,1 0,0 0,-1 0,1 1,0 0,0 0,0-1,-1 2,1-1,0 0,0 1,0-1,1 1,-1 0,0 0,1 0,-1 0,1 1,0-1,-1 1,1-1,1 1,-1 0,0 0,0-1,0 4,-2 194,5-167,23-39,46-91,-59 78</inkml:trace>
  <inkml:trace contextRef="#ctx0" brushRef="#br0" timeOffset="3169.757">792 1150,'21'-4,"-11"1,1 0,0 0,0 2,1-1,-1 1,0 1,0 0,0 1,1 0,-1 0,0 1,0 1,-9-1,0-1,-1 1,1 1,0-1,-1 0,1 0,-1 0,0 1,0-1,0 1,0-1,0 1,-1-1,1 1,-1 0,1-1,-1 1,0 0,0-1,0 1,-1 0,1-1,0 1,-1-1,0 1,0-1,0 1,0-1,0 1,0-1,0 0,-1 1,1-1,-1 0,0 0,0 0,0 0,0-1,0 1,-1 1,-2 4,-70 114,74-119,-1 0,0 0,1 0,-1 0,1 0,0 0,-1 0,1 1,0-1,1 0,-1 1,0-1,1 1,-1-1,1 1,0-1,-1 1,1-1,1 1,-1-1,0 1,1-1,-1 1,1-1,0 0,-1 1,1-1,0 1,1-1,-1 0,0 0,1 0,-1 0,1 0,0 0,-1 0,1-1,0 1,0 0,1 0,10 0,0 0,0-1,-1 0,1-1,0-1,0 0,0-1,0 0,-1-1,1 0,-1-1,0 0,0-1,0-1,-1 0,0 0,0-1,8-6,-2 2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0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622 101,'5'10,"0"1,-1-1,0 1,-1 0,0 0,-1 0,0 1,-1-1,1 9,1 8,2 70,-5 0,-4 0,-4 0,-4-1,-4 0,-5-1,-4-1,-6 4,-29 155,58-235,8-26,7-29,-9 12</inkml:trace>
  <inkml:trace contextRef="#ctx0" brushRef="#br0" timeOffset="248.841">1 807,'56'3,"0"-3,0-1,0-4,47-9,-96 13,93-19,-2-4,0-4,80-36,-78 28,-83 30,-1-2,0 1,-1-2,1 0,-2-1,1-1,-2 0,1-1,-2 0,12-14,-4 4</inkml:trace>
  <inkml:trace contextRef="#ctx0" brushRef="#br0" timeOffset="618.693">1242 44,'-182'880,"166"-681,16-196,0 1,0-1,0 0,0 0,1 0,0 0,0 0,0 0,0 0,0 0,0 0,1-1,-1 1,1 0,0-1,0 1,0-1,0 0,0 1,0-1,1 0,-1 0,1-1,0 1,-1 0,1-1,0 0,0 0,0 1,0-2,0 1,0 0,0-1,0 1,0-1,0 0,1 0,-1 0,0 0,0-1,0 1,0-1,0 0,0 0,0 0,0 0,2-2,16-10,1-2,-2 0,0-2,-1 0,-1-1,9-12,-10 11,1 0,1 0,1 2,1 1,0 0,8-3,-27 18,-1 0,1-1,0 1,-1 0,1 0,0-1,0 2,0-1,0 0,0 0,0 0,0 1,0-1,0 1,0 0,1 0,-1 0,0 0,0 0,0 0,0 0,0 1,0-1,0 1,1-1,-1 1,0 0,-1 0,1 0,0 0,0 0,0 0,-1 1,1-1,0 0,-1 1,1 0,-1-1,0 1,0 0,1 0,-1-1,0 1,-1 0,1 0,0 0,0 0,-1 0,1 0,-1 1,0 0,-10 69,8-68,0 0,1-1,-1 1,1 1,0-1,0 0,0 0,0 0,1 1,0-1,0 0,0 0,0 1,1-1,-1 0,1 0,0 0,0 1,1-1,0 0,-1-1,1 1,0 0,1 0,-1-1,1 1,2 2,40 6,-21-15</inkml:trace>
  <inkml:trace contextRef="#ctx0" brushRef="#br0" timeOffset="1263.232">2004 750,'-39'46,"1"0,3 3,1 1,3 1,-13 32,25-10,19-71,0-1,0 0,0 0,0 1,0-1,0 0,1 1,-1-1,0 0,1 0,-1 1,1-1,-1 0,1 0,-1 0,1 0,0 0,0 0,0 0,-1 0,1 0,0 0,0 0,0 0,1-1,-1 1,0 0,0-1,0 1,0-1,1 1,-1-1,0 0,0 1,1-1,-1 0,0 0,0 0,1 0,-1 0,0 0,1 0,-1 0,0-1,0 1,1 0,-1-1,0 1,0-1,0 0,1 1,-1-1,0 0,27-11,0-2,-1 0,0-2,-2-1,0-1,0-1,-2-1,-1-1,2-4,75-63,-96 85,-2 2,0 0,0-1,0 1,0 0,0-1,0 1,0 0,0 0,0 0,1 0,-1 0,0 0,1 0,-1 1,1-1,-1 0,1 1,-1-1,1 1,-1 0,1-1,0 1,-1 0,1 0,-1 0,1 0,0 0,-1 1,1-1,-1 0,1 1,0-1,-1 1,1-1,-1 1,0 0,1 0,-1 0,1-1,-1 1,1 1,9 28,-11-26,1 0,0 0,0-1,1 1,-1 0,1-1,-1 1,1-1,0 0,1 1,-1-1,0 0,1 0,0-1,0 1,0 0,0-1,0 0,0 0,0 0,1 0,1 1,13-1,0 0,-1-2,1 0,-1 0,1-2,-1 0,1-1,-1-1,0-1,0 0,-1-1,1-1,-2 0,1-1,-1-1,0 0,0-2,4-3,7-7,0-1,-1-1,-1-1,-1-1,-1-1,-1-1,-2 0,-1-2,-1 0,-1-1,-2-1,-1-1,-1 1,-2-2,-1 0,-2 0,-1 0,-2-1,0-6,-1 13,-1 0,-1 1,-2-1,0 0,-2 0,-1 1,-1-1,-1 1,-7-17,12 41,1 0,-1-1,0 1,1 0,-1 0,-1 0,1-1,0 1,0 0,-1 1,1-1,-1 0,1 0,-1 1,0-1,0 1,0-1,0 1,0 0,0 0,0 0,0 0,0 0,-1 0,1 0,0 1,-1-1,1 1,0 0,-1 0,1 0,-1 0,1 0,0 0,-1 1,1-1,0 1,-1-1,1 1,-2 1,-7 7,0 0,1 1,0 0,1 1,0-1,1 2,0 0,0 0,2 0,-1 1,2-1,-1 2,2-1,0 1,-2 12,-1 3,2 1,0 0,2 0,2 1,0-1,2 0,2 1,0-1,2 0,1 0,2-1,1 0,1 0,1-1,2-1,0 1,2-2,1 0,14 15,-4-6,2-1,1-1,2-2,1-1,1-2,11 6,-25-23,-25-24,-26-26,-112-108,118 122</inkml:trace>
  <inkml:trace contextRef="#ctx0" brushRef="#br0" timeOffset="1518.724">2343 355,'39'0,"31"0,13 0,3 0,-4 0,-6 0,-2 0,-4 0,-4 0,-3 0,-9 0,-3 0,-10 0</inkml:trace>
  <inkml:trace contextRef="#ctx0" brushRef="#br0" timeOffset="2303.631">1976 807,'10'-5,"7"-1,2-5,2-1,2 3,-3 7,0 3,-3 7,0 7,-3 6,-3 4,-4 2,-8-3,-4-1,-1-5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30,'53'0,"22"0,4 0,-3 0,-10 0,-5 0,-9 0,-9-5,-6-1,-5-1,-3 2,-2 2,0 1,-6 1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68,'44'0,"37"-5,11-2,-2 1,-5-4,-9 0,-12 2,-7-3,-13 1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85,'-22'26,"1"1,2 1,0 0,3 2,0 0,2 1,1 0,1 1,2 1,1-1,0 11,9-35,-1 0,2 1,-1-1,1 1,1-1,-1 0,1 0,1 1,0-2,0 1,0 0,1 0,0-1,0 0,1 0,0 0,0-1,1 1,0-1,0 0,0-1,1 0,0 0,0 0,0-1,6 3,6 2,-1-1,2 0,-1-1,1-1,0-2,0 1,1-2,-1-1,1-1,9 0,16-4,0-1,-1-3,0-2,-1-1,0-3,-1-1,0-2,-1-3,-1 0,-1-3,0-2,-2-1,-1-1,18-20,-47 41,0-1,0-1,-1 1,0-1,0-1,-1 1,0-1,0 0,-1 0,0-1,-1 0,0 0,0 0,-1 0,0 0,0-1,-1 0,0 1,-1-1,0 0,-1 0,0 0,0 1,-1-1,0 0,-1 0,0 1,-1-1,0 1,0-1,-1 1,-4-6,-7 0,-1 1,0 1,-1 1,0 0,-1 1,0 1,-1 1,0 1,0 0,-1 1,0 1,-1 1,1 1,-1 1,0 1,-3 0,-35-6</inkml:trace>
  <inkml:trace contextRef="#ctx0" brushRef="#br0" timeOffset="247.582">0 452,'103'11,"-1"-4,1-5,0-4,0-5,0-4,-2-5,78-22,-138 30,65-12,117-22,93-1,-286 41,-4-2,-1 2,0 1,1 1,-1 1,0 1,21 5,12 22,-34-11</inkml:trace>
  <inkml:trace contextRef="#ctx0" brushRef="#br0" timeOffset="1833.815">1326 85,'-114'-47,"100"44,-1 1,1 0,-1 1,1 1,-1 1,1 0,-1 0,1 2,-1 0,1 0,-53 9,-103 20,-4 19,113-1,52-35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171 102,'24'-67,"-55"150,-12 27,5 1,-5 44,35-123,-1 4,1 0,2 0,2 1,1 0,2 5,1-40,0 0,0 0,0 0,0 0,0 1,1-1,-1 0,1 0,0 0,-1 0,1 0,0 0,0 0,0 0,1-1,-1 1,0 0,1-1,-1 1,1-1,-1 1,1-1,0 1,0-1,-1 0,1 0,0 0,0 0,0 0,0-1,0 1,1-1,-1 1,0-1,0 0,0 1,0-1,0 0,1-1,-1 1,0 0,0-1,0 1,0-1,0 1,0-1,0 0,0 0,0 0,0 0,0 0,-1-1,1 1,15-10,-1-1,-1 0,0-1,-1-1,-1 0,0-1,0 0,-2-1,0 0,9-18,-3 7,28-40,-3-1,-3-3,-3-1,1-10,9-107,-45 188,-1 0,1 0,0 0,-1 0,1 0,-1 0,0 0,1 0,-1 0,0-1,0 1,1 0,-1 0,0 0,0-1,-1 1,1 0,0 0,0 0,0 0,-1 0,1-1,-1 1,1 0,-1 0,1 0,-1 0,1 0,-1 0,0 0,0 0,0 1,1-1,-1 0,0 0,0 1,0-1,0 0,0 1,0-1,0 1,0-1,-1 1,1 0,0-1,0 1,0 0,0 0,-1 0,1 0,0 0,0 0,0 0,0 0,-1 1,1-1,0 0,0 1,0-1,0 0,0 1,0 0,0-1,0 1,0 0,0-1,0 1,0 0,0 0,0 0,-5 9,1 0,0-1,1 2,-1-1,2 0,0 1,0 0,1-1,0 1,1 0,0 0,1 0,0 0,1 0,2 11,-3 2,33 188,-17-140,9 38,-12-55,-1 0,-3 0,0 37,-7-45,-2 1,-1-1,-3 0,-2-1,-2 1,-11 33,14-59,-2 1,-1-1,0-1,-2 1,0-2,-1 1,-1-1,-14 17,25-34,-1 0,1 0,0-1,0 1,-1 0,1-1,-1 1,0-1,1 1,-1-1,0 0,0 0,0 0,0 0,0 0,0 0,0 0,0-1,0 1,0-1,0 0,-1 1,1-1,0 0,0 0,0 0,-1-1,1 1,0 0,0-1,0 0,0 1,0-1,0 0,0 0,0 0,0 0,0 0,0-1,1 1,-1-1,0 1,1-1,0 1,-1-1,1 0,0 0,-1 0,-1-13,0-1,0 1,2-1,0 0,0 0,2 0,0 1,0-1,2 0,0 1,1-1,1-1,-1-4,43-121,-37 118</inkml:trace>
  <inkml:trace contextRef="#ctx0" brushRef="#br0" timeOffset="266.073">877 582,'-5'38,"-6"28,-2 6,2-3,3-9,2-15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1 364,'28'-5,"44"-6,19-6,3 0,-4 2,-8 0,-9 1,-7 4,-4 4,-9 2,-9 2,-6 2,-5 0,-4 1,-6 4,-8 2</inkml:trace>
  <inkml:trace contextRef="#ctx0" brushRef="#br0" timeOffset="249.492">85 618,'43'5,"39"-4,14-1,1-1,-2-5,-7-2,-5-4,-6 0,-7-3,-1 2,-7-3,-5 2,-12 3</inkml:trace>
  <inkml:trace contextRef="#ctx0" brushRef="#br0" timeOffset="531.688">1834 138,'-47'24,"0"3,2 1,1 2,2 3,1 1,-33 36,67-65,1 0,-1 0,2 1,-1 0,0 0,1 0,1 1,-1 0,1 0,0 0,0 1,1-1,0 1,1 0,-1-1,1 1,1 0,0 1,0-1,0 0,1 0,0 0,1 0,0 1,0-1,1 0,0 0,0 0,1-1,2 5,7 0,1 0,0-2,0 1,2-2,-1 0,1 0,0-1,1-1,0-1,0 0,0-1,1-1,0-1,0 0,0-1,0 0,0-2,9 0,25 0,-1-2,0-2,0-2,-1-3,0-1,0-3,-1-2,-1-2,0-2,-1-2,-2-2,-22 13,-1-1,-1-2,0 0,-1-1,-1 0,0-2,0 0,0-4,-11 13,-1-1,0 0,-1 0,1 0,-2-1,1 1,-1-1,-1 0,0-1,0 1,0-1,-1 1,-1-1,0 0,0 1,-1-1,0 0,0 0,-1 0,-2-8,-1 7,1 0,-1 1,-1-1,0 1,0 0,-1 0,0 1,-1 0,0 0,-1 0,0 1,0 0,0 1,-1-1,0 2,-1-1,0 1,-14-9,-2 2,1 1,-2 0,1 2,-1 1,-10-1,-13 0,0 3,0 1,0 3,0 2,-1 2,1 3,0 1,-7 4,-19 3</inkml:trace>
  <inkml:trace contextRef="#ctx0" brushRef="#br0" timeOffset="780.915">1157 420,'641'-40,"295"-23,-592 52,-314 11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4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117 432,'-22'52,"2"1,2 2,2-1,3 2,3 0,2 0,2 1,3 0,3 15,-1-67,1 1,0-1,0 1,1-1,0 0,0 1,0-1,1 0,-1 1,1-1,0 0,1 0,-1 0,1-1,0 1,0-1,1 1,-1-1,1 0,0 0,0-1,0 1,1-1,-1 0,1 0,0 0,0-1,0 0,0 0,0 0,0 0,1-1,-1 0,0 0,1 0,-1-1,1 0,-1 0,1 0,1-1,11-6,0-2,0 0,-1-1,0 0,-1-2,0 0,-1-1,-1 0,0-1,0-1,10-14,-4 6,47-52,-3-3,-4-3,-4-3,45-89,-76 128,-2-2,-2-1,-2 0,-3-2,-1 0,3-32,-16 3,-2 78,1 0,-1 1,0-1,0 0,0 1,0-1,0 1,0-1,0 0,0 1,-1-1,1 0,0 1,0-1,0 1,-1-1,1 0,0 1,0-1,-1 1,1-1,-1 1,1-1,0 1,-1-1,1 1,-1 0,1-1,-1 1,0 0,1-1,-1 1,1 0,-1-1,1 1,-1 0,0 0,1 0,-1 0,0 0,1 0,-1 0,1 0,-1 0,0 0,1 0,-1 0,0 0,1 0,-1 1,1-1,-1 0,0 0,1 1,-1-1,1 0,-1 1,1-1,-1 1,1-1,-1 0,1 1,0-1,-1 1,1 0,-31 38,30-37,-33 58,2 0,3 3,2 0,4 2,2 0,3 2,-7 57,21-104,1 1,0 0,2 0,1 0,0 1,2-1,0 0,2-1,0 1,1 0,1-1,1 0,1-1,1 1,0-1,8 10,-15-26,0 0,0 0,1 0,-1 0,1 0,0 0,0-1,0 1,0-1,0 0,1 1,-1-2,0 1,1 0,0-1,-1 0,1 1,1-1,11-1</inkml:trace>
  <inkml:trace contextRef="#ctx0" brushRef="#br0" timeOffset="249.137">1218 713,'-29'39,"-14"26,-5 8,6-4,10-9,11-10,8-9,7-6,4-9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28 338,'353'-11,"-52"-46,-229 42,-94 29,4-8</inkml:trace>
  <inkml:trace contextRef="#ctx0" brushRef="#br0" timeOffset="250.237">0 564,'43'0,"34"0,13-4,-4-3,-7 1,-7 2,-7-5,-9 1,-9 0,-9 3,-5 1,-3 2,-3 1,-5-4,-2-1,-9 1,-7 0</inkml:trace>
  <inkml:trace contextRef="#ctx0" brushRef="#br0" timeOffset="620.418">424 0,'4'12,"2"0,0 0,0 0,1-1,0 0,1 0,0-1,1 0,0 0,1-1,0-1,0 1,1-1,8 4,4 0,2 0,0-2,0-1,1-1,0-1,0-1,0-2,1 0,22-1,82 16,-128-19,-1 0,0 1,1-1,-1 1,0 0,1 0,-1 0,0 0,0 0,0 0,0 1,0-1,0 1,0-1,0 1,-1 0,1-1,-1 1,1 0,-1 0,0 0,0 0,0 1,0-1,0 0,0 0,0 1,-1-1,1 0,-1 1,0-1,1 1,-1-1,-1 0,1 1,0-1,0 1,-1-1,1 0,-1 1,0-1,0 0,0 0,0 1,0-1,0 0,-1 0,1 0,-1 0,1-1,-1 1,0 0,1-1,-1 1,0-1,0 1,-51 49,-1-2,-3-3,-14 7,-58 46,121-92,-1 0,1 0,0 1,1 0,0 0,0 1,1 0,0 0,0 0,1 1,1 0,-1 1,-2 13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30.8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 2857,'-2'-5,"0"0,0 0,1 0,-1 0,1-1,0 1,0 0,1 0,0-1,0 1,0 0,0-1,1 1,0 0,0 0,0-1,1 1,0 0,0 0,1 0,107-198,242-366,128-204,-427 683,-15 32,-3-2,-3-1,-2-2,-3 0,-3-2,5-29,-33 67,-22 42,23-13,-26 19,-29 22,-3-2,-1-2,-2-4,-22 8,8-17,77-26,0 0,1 0,-1 0,0 0,1 0,-1 1,1-1,-1 0,0 0,1 1,-1-1,1 0,-1 1,1-1,-1 1,1-1,-1 0,1 1,0-1,-1 1,1 0,-1-1,1 1,0-1,0 1,-1-1,1 1,0 0,0-1,0 1,0 0,0-1,0 1,0 0,0-1,0 1,0-1,0 1,0 0,0-1,0 1,1 0,-1-1,0 1,0-1,1 1,-1-1,0 1,1-1,-1 1,1-1,-1 1,1-1,-1 1,1-1,-1 1,1-1,-1 0,1 1,-1-1,1 0,0 0,-1 0,1 1,-1-1,1 0,0 0,42 17,261 34,-43-23,-82-6,-178-22,0 1,0 0,1-1,-1 1,0-1,0 0,1 1,-1-1,0 0,1 0,-1 0,0 0,1 0,-1 0,0 0,1 0,-1 0,0-1,0 1,1 0,-1-1,0 1,0-1,0 0,1 1,-1-1,0 0,0 0,0 0,0 1,0-1,0 0,-1 0,1 0,0-1,0 1,-1 0,1 0,-1 0,1-1,-1 1,1 0,-1 0,0-1,1 1,-1 0,0-1,0 1,0 0,0-1,0 1,-1 0,1-1,0 1,-1 0,1 0,0-1,-1 1,0 0,1 0,-1 0,0-1,1 1,-1 0,0 0,-18-21,0 0,-1 2,0 0,-2 1,-1 1,0 2,-1 0,0 1,-2 2,1 0,-25-7,17 4,-206-70,225 79,7 1</inkml:trace>
  <inkml:trace contextRef="#ctx0" brushRef="#br0" timeOffset="400.794">2018 63,'-13'-3,"-1"1,1 0,0 1,-1 0,1 1,0 1,-1 0,1 1,0 1,0-1,0 2,0 0,1 1,-1 0,1 1,0 0,1 0,0 2,0-1,0 2,1-1,0 1,1 1,0 0,0 0,1 1,0 0,1 0,1 1,-1-1,2 2,0-1,0 1,1-1,-1 8,3-9,0-1,0 1,1 0,1 0,0-1,0 1,1 0,0 0,1-1,0 1,1-1,0 1,1-1,0 0,0 0,1-1,1 1,-1-1,2 0,-1-1,1 1,0-1,5 3,6 1,0-1,1-1,0-1,1 0,0-2,1 0,-1-1,1-2,0 0,0-1,1-1,-1-1,1 0,-1-2,0-1,1 0,-1-2,0 0,-1-2,1 0,-1-1,0-1,8-5,2 1,-2 0,0-2,0-1,-2-2,0 0,0-2,-2 0,0-2,-2-1,0 0,-2-2,0 0,6-12,-24 33,0-1,0 1,-1 0,1-1,-1 1,0-1,0 0,0 1,0-1,-1 0,1 0,-1 0,0 0,0 1,0-1,-1 0,0 0,1 1,-1-1,0 0,-1 1,1-1,-1 1,1-1,-1 1,0 0,0-1,-1 1,1 0,-1 1,1-1,-1 0,0 1,0-1,0 1,0 0,-1 0,1 0,-1 1,1-1,-1 1,0-1,-61-15,36 14</inkml:trace>
  <inkml:trace contextRef="#ctx0" brushRef="#br0" timeOffset="1004.604">1058 345,'589'-66,"-100"28,-24 11,-428 24,254-4,-242 24,-51-12</inkml:trace>
  <inkml:trace contextRef="#ctx0" brushRef="#br0" timeOffset="1723.315">2469 176,'0'-6,"0"1,0-1,0 0,-1 1,0-1,0 1,0-1,-1 1,0-1,0 1,0 0,-1 0,0 0,0 0,0 1,0-1,-1 1,1-1,-1 1,0 1,-1-1,1 0,-1 1,1 0,-1 0,0 0,0 1,-4-2,-15-5,-2 1,1 1,-1 1,0 1,0 1,-1 1,1 2,-1 0,1 2,-1 1,1 1,17-2,0 1,0-1,0 2,0-1,0 1,1 0,-1 1,1 0,0 0,0 1,1 0,-1 0,-1 3,-3 5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41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1,'-5'0,"-1"5,-5 1,-5 5,0-4,8-4,5-7,-2-3,0 5,-4 3,0 5,-4 3,1 3,2 6,-2-1,1-3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11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43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0 995,'23'-57,"2"0,3 1,27-38,-46 78,181-281,82-90,-271 385,-1 1,0 0,0 0,0-1,0 1,0 0,1 0,-1 0,0 0,1 0,-1 0,0 0,1 0,-1 0,1 0,0 0,-1 0,1 0,0 0,-1 1,1-1,0 0,0 0,0 1,0-1,0 0,0 1,0-1,0 1,0 0,0-1,0 1,0 0,0-1,0 1,0 0,0 0,1 0,-1 0,0 0,0 0,0 0,0 1,0-1,0 0,0 0,0 1,0-1,0 1,0-1,0 1,0 0,0-1,0 1,0 0,0-1,0 1,7 23,-1 0,-1 0,-2 1,0-1,-1 1,-1 9,6 45,54 283,-40-247,-21-112,1-1,-1 1,0-1,0 1,-1 0,1 0,-1-1,1 1,-1 0,0 0,0 0,0-1,0 1,0 0,-1 0,1 0,-1-1,0 1,0 0,0-1,0 1,0-1,-1 1,1-1,-1 1,0-1,1 0,-1 0,0 0,0 0,-1 0,1 0,0-1,0 1,-1-1,1 0,-1 1,0-1,1 0,-1 0,0-1,1 1,-1 0,0-1,-1 0,-7-2,0-1,0 0,0-1,1 0,-1 0,1-1,0-1,1 0,-1 0,1-1,0 0,1-1,0 0,0 0,-1-1,-27-25,-199-145,130 140,92 41</inkml:trace>
  <inkml:trace contextRef="#ctx0" brushRef="#br0" timeOffset="284.933">1496 8,'-29'43,"-19"43,-2 12,4-1,9-8,11-14,10-10,7-12,6-9,3-8,2-5,0-3,0-2,0 0,-1 0,0 1,-1-5</inkml:trace>
  <inkml:trace contextRef="#ctx0" brushRef="#br0" timeOffset="535.28">931 375,'48'4,"50"8,17 0,3-6,-8-4,-8-2,-13-2,-16 0,-20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1,'43'9,"29"4,11-1,-3-2,-6-8,-10-4,-7-1,-9-1,-6 1,-7 0,-4 1,-7 1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29,'38'0,"38"0,9-5,-4-1,-7 0,-10 1,-12 2,-10 1,-12 1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44,'-29'61,"4"1,2 2,3 0,3 1,2 1,0 27,12-69,1 0,1 0,1 0,1 0,1 0,1 0,4 15,-5-31,0-1,0 1,0-1,1 0,0 0,1 0,-1 0,1-1,1 1,-1-1,1 0,0-1,1 1,-1-1,1 0,0 0,0 0,1-1,-1 0,1-1,0 1,0-1,0-1,1 1,3 0,1-3,0-1,0-1,-1 0,1-1,-1 0,1 0,-1-1,0-1,0 0,-1 0,1-1,-1 0,0-1,-1-1,0 1,0-1,-1-1,1 1,-2-1,0-1,0 0,1-2,-6 10,31-39,-2-2,-1-1,-2-1,-3-1,-1-2,-3 0,-2-2,-1 0,-3-1,-3 0,-1-1,-3 0,-2-1,-3-4,-15 88,-7 67,5 1,4 1,4-1,5 1,4 0,7 24,34 274,-44-365,-2 0,-1 0,-2 0,-1 0,-2-1,-1 0,-1 0,-2-1,-1-1,-1 0,-4 3,15-26,-1 1,0-1,-1 0,1-1,-2 1,1-1,-1 0,1-1,-1 1,-1-1,1 0,-1-1,0 1,0-1,-1-1,1 1,-1-1,1-1,-1 1,0-1,0-1,0 1,0-1,-8-1,12-3,0 0,0 0,0-1,1 1,0-1,-1 0,1 0,1-1,-1 1,1-1,-1 1,1-1,1 0,-1 1,1-1,0 0,0 0,0 0,0 0,1 0,0 0,0 0,1-1,-1 1,1 0,0 0,0 0,0-9,1-32,2 1,3-1,1 1,2 0,3 1,1 0,2 1,2 0,22-37,0 17,-25 41</inkml:trace>
  <inkml:trace contextRef="#ctx0" brushRef="#br0" timeOffset="517.37">884 1088,'31'-47,"1"2,2 1,1 1,3 2,1 2,38-28,-76 65,0 1,1-1,-1 0,1 0,-1 1,1-1,0 1,0 0,0-1,-1 1,1 0,1 0,-1 0,0 0,0 1,0-1,0 0,0 1,1 0,-1-1,0 1,1 0,-1 0,0 0,0 1,1-1,-1 0,0 1,0-1,0 1,0 0,1 0,-1 0,0 0,0 0,-1 0,1 1,2 1,-2 3,-1 1,1 0,-1 0,0 0,-1 0,1 0,-2 1,1-1,-1 0,0 0,0 0,-1 0,0-1,0 1,0 0,-10 70,12-76,1 1,0-1,0 0,-1 0,1 0,0 0,0 0,0 0,0-1,0 1,0 0,1 0,-1-1,0 1,0-1,0 1,1-1,-1 1,0-1,1 0,-1 0,0 1,0-1,1 0,-1 0,0 0,1-1,-1 1,0 0,1 0,-1-1,0 1,1-1,-1 1,0-1,0 1,0-1,0 0,0 0,0 1,0-1,0 0,0 0,0 0,0 0,0 0,0 0,-1 0,1-1,0 1,-1 0,1 0,-1-1,0 1,1 0,-1-1,5-2,205-170,-209 173,0 0,0 0,0 0,1 0,-1 0,0 0,0 1,0-1,1 0,-1 1,0-1,1 1,-1-1,1 1,-1 0,0 0,1 0,-1-1,1 1,-1 0,1 1,-1-1,0 0,1 0,-1 1,1-1,-1 1,0-1,1 1,-1-1,0 1,0 0,0 0,1-1,-1 1,0 0,0 0,0 0,0 0,0 1,-1-1,1 0,0 0,0 0,-1 1,1-1,-1 0,1 1,-1-1,1 1,-1-1,0 0,0 1,0-1,0 10,-1-1,0 0,0 0,-1 0,-1 0,0 0,0-1,-1 1,0-1,-1 2,-22 71,27-82,0 1,0-1,0 1,0-1,0 1,0-1,0 1,0-1,0 0,0 1,0-1,0 1,0-1,0 1,1-1,-1 1,0-1,0 0,0 1,1-1,-1 0,0 1,1-1,-1 0,0 1,1-1,-1 0,0 1,1-1,-1 0,1 0,-1 0,0 1,1-1,-1 0,1 0,-1 0,1 0,-1 0,0 0,1 0,-1 0,1 0,-1 0,1 0,-1 0,1 0,-1 0,1 0,-1 0,0-1,1 1,-1 0,1 0,-1-1,0 1,1 0,-1 0,0-1,1 1,-1 0,0-1,1 1,-1 0,0-1,0 0,30-20,-29 20,20-18</inkml:trace>
  <inkml:trace contextRef="#ctx0" brushRef="#br0" timeOffset="953.019">1958 665,'-37'71,"-3"-1,-3-2,-3-2,-2-2,-7 1,34-44,21-21,0 0,0 0,-1 0,1 0,0-1,0 1,0 0,0 0,-1 0,1 0,0 0,0 0,0 0,-1 0,1-1,0 1,0 0,0 0,-1 0,1 0,0 0,0 0,-1 0,1 0,0 0,0 0,0 0,-1 1,1-1,0 0,0 0,0 0,13-20,323-358,-255 309,-80 69,-1-1,1 1,0 0,0-1,0 1,0 0,0 0,0 0,0 0,0-1,0 1,-1 0,1 1,0-1,0 0,0 0,0 0,0 0,0 1,0-1,0 0,-1 1,1-1,0 1,0-1,0 1,-1-1,1 1,0 0,-1-1,1 1,0 0,-1 0,1-1,-1 1,1 0,-1 0,0 0,1 0,-1-1,0 1,1 0,-1 0,0 0,0 0,0 0,5 50,-5-44,0 83,-2-60,1-1,2 1,1-1,1 0,2 1,1-1,4 11,13 33,-23-73,1 1,-1-1,0 1,0-1,0 1,0-1,0 1,0-1,0 1,0-1,0 1,0-1,0 1,0-1,0 1,-1-1,1 1,0-1,0 1,0-1,-1 1,1-1,0 1,-1-1,1 0,0 1,-1-1,1 0,0 1,-1-1,1 0,-1 1,1-1,-1 0,1 0,0 0,-1 1,1-1,-1 0,1 0,-1 0,1 0,-1 0,1 0,-1 0,1 0,-1 0,1 0,-1 0,1 0,-1 0,1-1,-1 1,1 0,-1 0,1 0,-1-1,1 1,-1 0,1-1,-1 1,-33-18,31 16,-19-11,0 2</inkml:trace>
  <inkml:trace contextRef="#ctx0" brushRef="#br0" timeOffset="1203.027">1872 891,'19'5,"22"1,7 0,1-1,2-7,-4-2,-4-1,0 1,-3 1,-3-5,2 0,-1 2,-3 0,-1-2,2 0,-5 1</inkml:trace>
  <inkml:trace contextRef="#ctx0" brushRef="#br0" timeOffset="1367.411">2945 665,'-29'38,"-19"28,-6 6,6-3,7-14,9-11,12-9,7-10</inkml:trace>
  <inkml:trace contextRef="#ctx0" brushRef="#br0" timeOffset="1548.421">2550 721,'33'34,"36"30,10 4,-3-5,-9-8,-13-8,-9-13,-13-7,-7-8,-8-3,-6-3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138 248,'-33'61,"11"-8,3 0,1 1,4 1,1 1,4 0,-1 20,19 14,-8-88,-1 0,1 1,1-1,-1 0,0 0,0 0,1 0,-1 0,1 0,0 0,-1-1,1 1,0-1,0 1,0-1,0 1,0-1,0 0,1 0,-1 0,0 0,1-1,-1 1,0-1,1 1,-1-1,1 0,-1 0,1 0,-1 0,0 0,1-1,-1 1,1-1,0 0,9-4,1 0,-1-1,0-1,-1 0,0-1,0 0,0 0,-1-1,-1-1,1 0,-1 0,4-7,8-7,39-47,-4-2,-2-2,-4-3,-3-2,-4-2,12-37,-17-7,-48 138,-14 56,3 2,2 0,-8 72,20-108,-11 92,6 0,4 64,-17 173,20-325,-1 12,-2 0,-2-1,-2-1,-15 39,27-85,0-1,0 1,-1-1,1 1,0-1,-1 1,1-1,-1 1,0-1,1 1,-1-1,0 0,0 1,0-1,0 0,0 0,0 0,0 0,0 0,-1 0,1 0,0 0,-1 0,1 0,-1-1,1 1,0-1,-1 1,0-1,1 1,-1-1,1 0,-1 0,1 0,-1 0,0 0,1 0,-1 0,1 0,-1-1,1 1,-1-1,1 1,-1-1,1 1,-1-1,1 0,0 0,-1 0,1 0,0 0,0 0,0 0,0 0,0 0,0 0,-1-1,-4-10,0 0,1-1,0 1,1-1,0 0,1 0,0 0,1-1,1 1,0 0,1-1,1 1,0-6,-1 5,-1-14,1 0,2 0,0 0,2 0,2 0,0 1,1 0,2 0,1 1,4-7,9 0,-10 22</inkml:trace>
  <inkml:trace contextRef="#ctx0" brushRef="#br0" timeOffset="415.412">956 615,'25'-9,"-14"4,1 0,0 1,-1 1,2-1,-1 2,0 0,0 0,1 1,-1 1,1 0,-1 0,9 3,-19-3,-1 0,0 1,0-1,0 1,0-1,0 1,0 0,0-1,0 1,0 0,-1 0,1 0,0-1,0 1,0 0,-1 0,1 0,-1 0,1 0,-1 0,1 1,-1-1,0 0,1 0,-1 0,0 0,0 0,0 1,0-1,0 0,0 0,0 0,0 0,0 1,0-1,-1 0,1 0,-1 0,1 0,-1 0,1 0,-1 0,1 0,-1 0,0 0,-36 48,33-45,-205 195,207-199,1 1,-1 0,0-1,1 1,-1 0,1 0,-1 0,1 0,0 0,-1 0,1 0,0 0,0 1,0-1,0 1,0-1,0 0,0 1,0 0,1-1,-1 1,0-1,1 1,0 0,-1-1,1 1,0 0,0 0,0-1,0 1,0 0,0 0,0-1,1 1,-1 0,1-1,-1 1,1-1,0 1,-1 0,1-1,0 1,0-1,0 0,0 1,0-1,1 0,-1 0,0 1,1-1,-1 0,2 0,13 3,1-1,0 0,0-2,1 0,-1-1,0-1,11-1,21-1,-40 4,1-1,0-1,0 1,0-2,-1 1,1-1,0-1,-1 0,0 0,1-1,-1 0,-1 0,6-4,0-2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05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1,'-9'10,"-9"7,0 6,-3 4,-2 2,-2 1,-2 0,0 0,-2 0,1-1,-1-1,0 1,6-1,1-4,4-3,6-4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08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1 514,'122'-5,"-80"8,-11-2,29 3,0-4,0-2,-1-2,6-4,143-36,-128 19,-72 22</inkml:trace>
  <inkml:trace contextRef="#ctx0" brushRef="#br0" timeOffset="267.183">142 768,'24'10,"32"-2,15-7,7-4,-7-6,-4-1,-10-5,-5 2,-6-3,-1 1,-4 4,-4-1,-4 1,-2 3,-2 2,-1-2,0 0,-5 2</inkml:trace>
  <inkml:trace contextRef="#ctx0" brushRef="#br0" timeOffset="4471.482">2258 62,'-11'0,"-1"1,1 0,0 0,-1 1,1 1,0 0,0 0,1 1,-1 1,1 0,0 0,0 1,0 0,-7 7,10-9,-19 13,1 2,1 0,0 2,1 1,2 0,0 2,2 0,0 1,2 1,-5 11,12-18,0 0,1 0,1 1,1 0,1 0,0 1,2 0,1 0,0 0,1 0,2 0,0 1,1-1,1 0,3 15,-3-28,0 0,0 1,0-1,1 0,1 0,-1-1,1 1,0-1,1 0,0 0,0 0,0 0,1-1,0 0,0 0,1-1,0 0,-1 0,2 0,-1-1,1 0,-1-1,1 1,0-1,3 0,17-2,0-1,0-1,0-2,0 0,-1-2,1-1,-1-2,0 0,-1-2,0-1,0 0,-1-2,-1-1,0-2,-1 0,11-11,7-1,-1-1,-2-2,-1-2,-2-1,13-18,-38 41,-1-1,0 0,-1 0,0-1,-1 0,0-1,-1 1,-1-1,0 0,-1-1,0 1,-1-1,-1 0,0 0,-1 0,-1 0,0 0,-1 0,-3-14,1 17,-1 0,0 0,-1 0,0 0,-1 1,0 0,-1 0,0 1,-1 0,0 0,-1 1,0 0,0 0,-1 1,0 0,0 1,-1 0,0 1,0 0,0 1,-1 0,0 0,0 1,0 1,-1 0,1 1,-3 0,-39-5,6 3</inkml:trace>
  <inkml:trace contextRef="#ctx0" brushRef="#br0" timeOffset="4770.696">1214 401,'279'21,"88"-13,-47-17,6-15,-64 4,391-14,-637 34,61 12,-87-1,-5-7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06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198 252,'5'79,"22"54,5-1,47 122,-76-245,0 1,0-1,1 0,1 0,-1 0,1-1,1 1,0-1,0 0,0-1,4 3,-9-10,1 0,-1-1,0 1,1 0,-1-1,0 1,0-1,1 0,-1 1,0-1,0 0,0 0,0 0,0 0,0 0,0 0,0 0,0 0,0 0,-1 0,1 0,0-1,-1 1,1 0,-1 0,1-1,-1 1,0-1,0 1,1 0,-1-1,0 1,0 0,0-1,0 1,-1-1,1 0,2-5,207-705,-158 521,-51 186,-10 37,6-20,-4 12</inkml:trace>
  <inkml:trace contextRef="#ctx0" brushRef="#br0" timeOffset="1519.02">819 789,'73'-18,"-26"6,54-4,-100 16,0 0,0 1,0-1,0 0,0 0,1 1,-1-1,0 1,0-1,0 1,0-1,0 1,0 0,0-1,-1 1,1 0,0 0,0 0,0 0,-1 0,1 0,0 0,-1 0,1 0,-1 0,0 0,1 0,-1 0,0 0,1 0,-1 1,0-1,0 0,0 0,0 0,0 0,0 1,0-1,-1 0,1 0,0 0,-1 0,1 0,-1 0,1 0,-1 0,1 0,-1 0,0 1,-35 51,-164 135,198-186,0 0,1 0,-1 0,1 0,0 0,0 0,-1 1,1-1,1 1,-1-1,0 0,0 1,1-1,0 1,-1 0,1-1,0 1,0-1,1 1,-1-1,0 1,1-1,0 1,-1-1,1 1,0-1,0 0,0 1,1-1,-1 0,0 0,1 0,0 0,-1 0,1 0,0 0,0-1,0 1,0-1,0 1,0-1,1 0,-1 0,0 0,1 0,-1 0,1 0,-1-1,1 1,-1-1,1 0,-1 1,1-1,0-1,8 3,0-1,0 0,0-1,0-1,0 0,0 0,0-1,-1 0,1-1,0 0,-1-1,0 0,0-1,0 0,6-4,9-8</inkml:trace>
  <inkml:trace contextRef="#ctx0" brushRef="#br0" timeOffset="8819.295">170 365,'-5'0,"-6"0,-6 5,-6 1,-2 0,2 4,0 0,0 3,3-1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1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86 346,'-14'0,"21"0,26 0,294-17,-50-41,-272 57,-1-1,0 1,1-1,-1 1,0 1,1-1,-1 1,1-1,0 1,-1 0,1 1,-1-1,1 1,-1 0,0 0,1 1,3 1,-3 3</inkml:trace>
  <inkml:trace contextRef="#ctx0" brushRef="#br0" timeOffset="305.127">1 628,'43'-5,"43"-6,17-6,0-1,-12 4,-13 3,-14 0,-13 0,-11 4,-7 1,-5 3,-2 2,0 0,-1 2,1-1,1 0,-5 1</inkml:trace>
  <inkml:trace contextRef="#ctx0" brushRef="#br0" timeOffset="857.293">594 7,'-1'0,"-3"-2,0 1,-1 0,1 0,0 0,0 1,-1-1,1 1,0 0,0 0,-1 1,1-1,0 1,0 0,0 0,-1 0,1 1,0 0,1-1,-4 3,7-2,1 1,-1-1,1 1,0-1,-1 0,1 1,0-1,0 0,1 0,-1 1,0-1,1 0,-1 0,1-1,0 1,-1 0,1 0,0-1,0 1,0-1,0 0,1 0,-1 1,0-1,0-1,1 1,1 0,1 3,271 116,-253-110,0 2,-1 0,0 2,-1 0,0 1,-2 1,0 1,0 1,10 13,-13-10,41 64,-55-82,-1 0,0 0,0 0,0 0,-1 1,1-1,-1 0,0 1,0-1,0 0,0 1,0-1,-1 0,0 0,1 1,-1-1,0 0,-1 0,1 0,0 0,-1 0,0 0,0-1,0 1,0 0,0-1,0 1,-2 0,-138 84,86-54,2 2,1 3,2 2,-8 11,53-46,1 1,0-1,0 1,0 0,1 0,-1 0,2 0,-1 1,1 0,0 0,0 0,1 0,0 0,0 1,0-1,1 3,4 4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1,'27'395,"-23"-294,-5 1,-4 0,-4 0,-16 59,-13-2,66-222,11 0,-22 36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1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1,'24'5,"17"1,8 0,-1-1,-4-1,-4-2,-9-1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1,'-15'12,"-93"81,4 5,-75 93,175-188,-1 1,1-1,0 1,1 0,-1 1,1-1,0 0,0 1,0 0,0 0,1 0,0 0,0 0,0 1,1-1,0 0,0 1,0-1,1 1,-1-1,1 1,1-1,-1 1,1-1,0 1,0-1,1 1,-1-1,1 0,0 0,1 0,-1 0,1 0,0-1,0 1,0-1,1 1,0-1,1 1,61 34,-56-34,0 0,0 0,0 1,-1 0,0 0,0 1,0 1,-1-1,0 1,-1 1,0-1,0 1,-1 1,1 1,-1 4,-1 0,-1 0,0 0,-1 1,-1-1,0 1,-2 0,1 6,1 25,24 11,-25-57,-1 0,1 0,0 0,-1 0,1-1,0 1,0 0,-1 0,1-1,0 1,0 0,0-1,0 1,0-1,0 1,0-1,0 1,0-1,0 0,0 0,0 1,1-1,-1 0,0 0,0 0,0 0,0 0,0-1,0 1,0 0,0 0,0-1,0 1,0-1,0 1,0-1,0 1,0-1,0 1,0-1,0 0,0 0,-1 1,1-1,0 0,0 0,-1 0,1 0,-1 0,1 0,-1 0,1 0,6-15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18,'24'-5,"-14"2,0 0,0 1,0 0,0 1,1 0,-1 0,1 1,-1 1,0 0,1 0,-1 1,9 3,-16-4,-1 0,-1 0,1 0,0 1,0-1,0 1,-1-1,1 1,-1 0,1-1,-1 1,0 0,1 0,-1 0,0 0,0 0,-1 0,1 1,0-1,-1 0,1 0,-1 1,0-1,0 0,0 0,0 1,0-1,0 0,-1 1,1-1,-1 0,1 0,-1 0,0 1,0-1,0 0,0 0,0 0,-1 1,-55 77,-48 40,104-119,1-1,-1 1,0 0,1 0,-1-1,1 1,-1 0,1 0,-1 0,1 0,0 0,-1 0,1 0,0 0,0 0,0-1,0 1,0 0,0 0,0 0,0 0,0 0,0 0,0 0,0 0,1 0,-1 0,1 0,-1 0,0 0,1 0,-1-1,1 1,0 0,-1 0,1-1,0 1,-1 0,1-1,0 1,0 0,-1-1,1 1,0-1,0 0,0 1,0-1,0 0,0 1,0-1,0 0,0 0,0 0,60 4,-54-4,125-20,-8-26,-110 36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2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0,'39'10,"26"2,8 1,0-4,-7-2,-5-2,-8-8,-9-2,-1-2,-5 2,-2 1,-4 1,-2 2,-1 0,-1 1,-5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6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0,'5'4,"1"-1,0 0,1 0,-1-1,0 1,1-1,0-1,-1 1,1-1,0 0,-1-1,1 0,0 0,6 1,264 1,-149-23,-103 17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43,'-16'-2,"0"1,1 1,-1 0,0 2,0-1,1 2,-1 0,1 1,0 0,0 2,0-1,1 2,0 0,0 1,0 0,1 1,-10 8,0 4,0 0,1 1,2 2,0 0,1 1,2 1,1 0,0 1,2 1,2 0,0 1,2 1,1 0,1 0,2 0,0 7,4-21,0 0,0 0,1 0,2 0,-1 0,2 0,0 0,1 0,0-1,1 1,1-1,1 0,0 0,1 0,0-1,1 0,1-1,0 0,1 0,0-1,1 0,1-1,0 0,0 0,1-2,0 0,10 6,0-5,1-1,0 0,0-2,1-1,0-1,0-1,0-1,1-1,-1-2,1 0,-1-1,25-6,-1-1,-1-3,0-2,-1-2,0-2,-1-2,7-6,-32 16,-1 0,1-1,-2-1,0-1,0 0,-1-2,-1 0,0-1,-1 0,0-2,-1 0,-1 0,-1-1,-1-1,0-1,-1 1,-2-1,0-1,-1 0,5-20,-10 19,-2 1,0-1,-2 1,0-1,-1 1,-1-1,-2 1,0 0,-1 0,0 1,-2 0,-1 0,0 0,-1 1,-2 1,1 0,-2 0,-1 2,0-1,-1 2,0-1,-1 2,-1 1,0 0,-1 1,-1 0,-15-6,-29-10,10 7</inkml:trace>
  <inkml:trace contextRef="#ctx0" brushRef="#br0" timeOffset="249.983">1 325,'163'42,"-114"-34,207 29,1-10,1-12,1-11,78-17,621-24,-751 22,-179 10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2.53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0 195,'286'17,"-203"-11,-1-3,1-4,-1-3,0-4,76-18,89-7,44 7,31 12,1278 15,-1207-29,16 57,-73-31,-58-24,299 26,-426 13,-116-7,1-2,-1-2,1-1,30-4,369-44,-205 30,-117 6,1 5,38 7,-88-1,73-25,-81 53,-44-18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7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0,'-133'384,"50"-69,83-315,1 0,-1 0,0 0,0 0,0 0,1 0,-1 0,0-1,0 1,0 0,1 0,-1 0,0 0,0 0,1 0,-1 0,0 0,0 0,0 1,1-1,-1 0,0 0,0 0,0 0,1 0,-1 0,0 0,0 0,0 1,1-1,-1 0,0 0,0 0,0 0,0 1,0-1,1 0,-1 0,0 0,0 1,15-24,42-83,5 4,5 2,3 3,7 1,46-57,-123 152,0 0,0 0,1 0,-1 0,0 0,1 0,-1 0,1 0,-1 0,1 0,0 1,-1-1,1 0,0 0,0 0,0 1,-1-1,1 0,0 1,0-1,0 1,0-1,0 1,0 0,0-1,0 1,0 0,0 0,0-1,0 1,0 0,0 0,1 0,-1 0,0 0,0 1,0-1,0 0,0 0,0 1,0-1,0 1,0-1,0 1,0-1,0 1,-1 0,1-1,0 1,0 0,0-1,-1 1,1 0,-1 0,1 0,0 0,-1 0,1 0,-1 0,0 0,1 0,-1 0,0 0,0 0,-20 127,5-70,10-44,1 1,0-1,1 1,0 0,1-1,1 1,0 0,1 0,1 0,0 0,3 9,-3-21,0 0,1-1,0 1,-1 0,1-1,0 0,0 1,0-1,1 0,-1 0,0 0,1 0,0-1,-1 1,1-1,0 1,0-1,-1 0,1 0,0 0,0-1,0 1,0-1,1 1,-1-1,0 0,0 0,0 0,0-1,0 1,0-1,0 0,0 0,0 0,0 0,0 0,-1-1,1 1,0-1,-1 1,1-1,-1 0,0 0,1-1,-1 1,0 0,0-1,-1 1,1-1,1-2,206-257,-108 145,-100 116,-1 1,1-1,0 1,0-1,-1 1,1-1,0 1,0-1,0 1,-1 0,1-1,0 1,0 0,0 0,0 0,0-1,0 1,0 0,0 0,-1 0,1 1,0-1,0 0,0 0,0 0,0 1,0-1,-1 0,1 1,0-1,0 1,0-1,-1 1,1-1,0 1,-1 0,1-1,0 1,-1 0,1-1,-1 1,1 0,-1 0,0 0,1-1,-1 1,0 0,1 0,-1 0,0 0,0 0,0 0,0 0,0-1,0 1,0 1,4 59,-4-55,-3 228,3-232,0 0,0 0,1 1,-1-1,0 0,1 0,0 0,-1 0,1 0,0 0,0 0,0 0,0 0,0 0,0 0,1-1,-1 1,1-1,-1 1,1-1,0 1,-1-1,1 0,0 0,0 0,0 0,0 0,0 0,0 0,0-1,0 1,0-1,1 1,-1-1,0 0,0 0,13-3</inkml:trace>
  <inkml:trace contextRef="#ctx0" brushRef="#br0" timeOffset="247.452">1373 0,'34'0,"29"0,11 0,-5 0,-7 0,-11 0,-8 0,-8 0,-9 0</inkml:trace>
  <inkml:trace contextRef="#ctx0" brushRef="#br0" timeOffset="481.195">1289 338,'43'-9,"29"-4,11 1,2 2,-9 3,-13 3,-12 1,-15 2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1,'-5'7,"2"0,-1 0,1 1,0-1,0 1,1 0,0 0,0 0,1 0,0 0,1 0,-1 1,2-1,0 5,-2 2,-26 188,13-120,10-70,1 0,1 1,0 0,0-1,2 1,-1 0,2 0,0-1,1 2,3 3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87,'-17'192,"17"-191,-2 3,0 1,1-1,-1 0,1 1,0-1,0 1,0 0,1-1,-1 1,1 0,0-1,1 1,-1 0,1-1,0 1,0-1,0 1,1-1,0 1,0-1,0 0,0 0,0 0,1 0,0 0,0 0,0-1,0 0,0 1,1-1,0 0,-1-1,1 1,0-1,1 1,7 0,-1-2,0 1,1-1,-1-1,1 0,-1 0,1-2,-1 1,0-1,1-1,-1 0,0 0,-1-1,11-6,-2-1</inkml:trace>
  <inkml:trace contextRef="#ctx0" brushRef="#br0" timeOffset="279.832">368 2,'-9'34,"-9"25,-5 8,0-4,5-6,6-9,-1-3,2-4,3-5,3-3,2-3,2-1,1-1,-5-1,0 1,-1-1,2 1,1-5</inkml:trace>
  <inkml:trace contextRef="#ctx0" brushRef="#br0" timeOffset="827.529">791 59,'-14'3,"0"2,0 0,1 0,-1 1,1 1,1 1,0-1,0 2,0 0,1 0,0 1,1 0,-2 3,11-11,0-1,-1 1,1 0,0-1,0 1,0 0,0 0,1 0,-1 0,0 0,1 0,0 0,-1 0,1 0,0 0,0 0,0 0,0 0,0 1,1-1,-1 0,1 0,-1 0,1 0,0 0,0-1,-1 1,1 0,1 0,-1 0,0-1,0 1,1-1,-1 1,1-1,-1 1,1-1,0 0,-1 0,81 38,-63-32,-11-6,-1 1,1 1,-1-1,0 1,1 0,-1 1,-1 0,1 0,0 0,-1 1,0 0,0 0,-1 0,1 1,-1 0,0 0,-1 1,1-1,-1 1,-1 0,1 0,-1 0,0 0,-1 1,0-1,0 1,-1 0,1-1,-2 1,1 0,-1 0,-1 7,0-8,-1-1,0 0,-1 0,1 0,-1 0,0 0,-1-1,1 1,-1-1,0 0,0 0,-1 0,0-1,1 1,-2-1,1 0,0-1,-1 1,1-1,-1 0,0-1,0 1,-1-1,1 0,0-1,-1 1,1-1,0-1,-1 1,0-1,1 0,-3-1,-9-5</inkml:trace>
  <inkml:trace contextRef="#ctx0" brushRef="#br0" timeOffset="1078.101">679 59,'38'-10,"27"-3,8 1,-4 2,-10 3,-9 3,-8 2,-12 6,-11 2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30,'-32'22,"0"1,2 2,1 1,1 1,1 1,1 2,2 0,-7 13,25-35,-1 0,2 0,-1 0,1 1,0 0,1 0,0 0,0 0,1 1,0-1,1 1,0 0,1 0,0 0,0 0,1 0,0 0,1 0,0 0,1 0,0 0,0-1,1 1,1-1,-1 1,3 1,1-6,1 0,0-1,1 0,-1 0,1-1,-1 0,1 0,0-1,0-1,0 1,0-1,0-1,1 0,-1 0,0-1,0 0,0 0,0-1,6-2,-11 3,25-3,0-2,-1-1,0-1,-1-2,1-1,-2 0,0-2,0-2,-1 0,-1-1,-1-1,0-2,-1 0,-1-1,-1-1,14-20,-29 35,0-1,0 0,-1 0,0 0,0 0,-1-1,0 0,0 1,-1-1,0 0,0 0,-1-1,0 1,0 0,-1 0,0-1,-1 1,0 0,0 0,0 0,-1 0,0 0,-1 0,0 0,0 1,-1-1,0 1,0 0,-1 0,1 0,-2 1,1-1,-1 1,0 1,0-1,0 1,-1 0,0 0,0 1,-6-1,0 0,0 1,0 0,-1 1,1 1,-1 0,0 1,1 0,-1 1,0 1,0 0,1 1,-1 1,1 0,-1 0,1 1,0 1,1 0,-1 1,1 1,0-1,-2 3,-23 13</inkml:trace>
  <inkml:trace contextRef="#ctx0" brushRef="#br0" timeOffset="315.87">911 453,'0'20,"5"5,1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54,'43'-5,"28"-6,8-1,-5 1,-6 2,-10 4,-9 6,-9 4,-6 0,-4 5,-3 1,-5-2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15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222 227,'-16'-49,"5"71,12 1,1 1,0-1,2 0,1 0,0 0,2-1,1 1,0-2,6 10,4 15,74 207,-93-251,1-1,0 1,1 0,-1 0,0-1,0 1,1 0,-1-1,1 1,-1-1,1 1,0 0,0-1,-1 1,1-1,0 0,0 1,1-1,-1 0,0 1,0-1,1 0,-1 0,0 0,1 0,-1 0,1-1,0 1,-1 0,1-1,-1 1,1-1,0 1,-1-1,1 0,0 0,0 0,-1 0,1 0,0 0,0 0,-1-1,1 1,0-1,-1 1,1-1,-1 1,1-1,-1 0,1 0,-1 0,1 0,-1 0,0 0,1 0,-1 0,1-2,6-8,0 0,-1 0,-1-1,0 0,0 0,-1 0,-1-1,3-11,25-59,32-21,-44 126,4 57,-15-43,3 0,0-1,3-1,0 0,4 3,-18-35,-1 0,1-1,-1 1,1 0,0-1,0 1,-1 0,1-1,1 1,-1-1,0 1,0-1,0 0,1 1,-1-1,1 0,-1 0,1 0,-1 0,1 0,0 0,-1 0,1-1,0 1,-1-1,1 1,0-1,0 0,0 1,0-1,0 0,-1 0,1-1,0 1,0 0,0 0,-1-1,1 1,0-1,0 0,-1 0,1 1,0-1,-1 0,1 0,-1 0,1-1,-1 1,0 0,1 0,-1-1,54-117,81-212,-98 242,17-65,-53 142</inkml:trace>
  <inkml:trace contextRef="#ctx0" brushRef="#br0" timeOffset="1155.957">364 1045,'0'5,"0"6,0 7,0 4,-5 4,-1 2,0 0,1 2,1-1,-3 0,0 0,0 0,-2-5,-1-2,7-5,3-9,3-7</inkml:trace>
  <inkml:trace contextRef="#ctx0" brushRef="#br0" timeOffset="1934.724">505 1215,'19'4,"0"0,1-1,-1-2,1 0,-1 0,1-2,-1-1,4-1,14 0,20-5,-57 6,0 0,0 1,0-1,0 0,0 1,0-1,-1 1,1-1,0 0,-1 1,0-1,1 1,-1-1,0 1,0-1,0 1,0 0,0 0,0-1,0 1,0 0,0 0,-1 0,1 0,0 0,-1 0,1 0,-1 1,1-1,-1 0,1 1,-1-1,1 1,-1 0,-1-1,-4-3,6 2,-1 0,1 1,0-1,-1 1,1-1,-1 1,1 0,-1-1,1 1,-1 0,0 0,0 0,0 0,0 1,0-1,1 0,-1 1,0 0,-1-1,1 1,0 0,0 0,0 0,0 0,0 0,0 0,0 1,0-1,0 1,0-1,0 1,1 0,-1 0,0 0,0 0,0 0,1 0,-1 0,1 1,-1-1,1 1,-1-1,1 1,-1 0,14 186,-12-185,-3 24,20-31,80-108,-70 66,-29 38</inkml:trace>
  <inkml:trace contextRef="#ctx0" brushRef="#br0" timeOffset="2902.87">956 1131,'56'-14,"-52"12,1 0,0 1,0-1,-1 1,1 0,0 0,0 0,0 1,0-1,0 1,0 0,0 1,0-1,0 1,0 0,-4 0,0-1,0 1,1 0,-1-1,0 1,0 0,0 0,0 0,0 0,0 0,0 0,-1 0,1 0,0 0,0 0,-1 0,1 1,-1-1,1 0,-1 0,1 1,-1-1,0 0,0 1,0-1,0 0,0 1,0-1,0 0,0 1,0-1,0 0,-1 1,1-1,-1 0,1 1,-1-1,1 0,-1 0,0 0,0 1,-33 48,25-40,3-6,0 1,1 0,-1 0,1 1,1 0,-1 0,1 0,0 0,0 0,1 1,0 0,0-1,0 1,1 0,0 1,1-1,0 0,0 1,0-1,1 3,3-6,0-1,1 1,0-1,-1 0,1 0,0-1,1 1,-1-1,0 0,1 0,-1 0,1-1,0 1,-1-1,1 0,0-1,0 1,0-1,0 0,-1 0,1 0,0-1,0 0,0 0,-1 0,1 0,2-2,39-16,-25 7</inkml:trace>
  <inkml:trace contextRef="#ctx0" brushRef="#br0" timeOffset="4537.723">109 1,'-14'25,"1"0,2 1,0 0,1 1,2 0,1 1,1 0,1 0,2 0,0 13,-4 12,0 13,4 0,2 0,4 1,7 42,-3-38,1 26,5 0,4-1,10 27,-22-108,0 0,0 0,1-1,1 0,1 0,0 0,1-1,0-1,1 1,0-1,1-1,0 0,6 4,0-2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01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1,'-17'68,"6"58,7 1,6 49,0-21,-2-54,0-112</inkml:trace>
  <inkml:trace contextRef="#ctx0" brushRef="#br0" timeOffset="565.508">343 142,'-68'55,"1"2,4 4,-47 57,109-117,-1-1,1 1,-1 0,1 0,0 1,-1-1,1 0,0 0,0 1,0-1,0 0,0 1,0-1,0 1,0-1,1 1,-1 0,1-1,-1 1,1 0,-1-1,1 1,0 0,0 0,0-1,0 1,0 0,0-1,1 1,-1 0,0 0,1-1,-1 1,1-1,0 1,0 0,0-1,-1 1,1-1,0 0,1 1,-1-1,0 0,0 0,1 1,-1-1,0 0,1 0,-1-1,2 2,121 6,-54-10,-67 3,1 1,0-1,0 1,0-1,-1 1,1 0,-1 1,0-1,0 0,1 1,-2 0,1 0,0 0,0 0,-1 0,0 1,0-1,0 1,0-1,0 1,-1 0,1-1,-1 1,0 0,0 0,-1 0,1 0,-1 0,0 0,0 0,0 1,0-1,-1 0,0 0,0 0,0-1,0 1,-1 2,4 55,3-47,1-8</inkml:trace>
  <inkml:trace contextRef="#ctx0" brushRef="#br0" timeOffset="1297.431">795 396,'-6'-3,"-1"0,0 0,0 0,-1 1,1 0,0 0,-1 1,1 0,-1 0,1 1,-1 0,0 0,1 1,-1 0,1 0,-1 1,1-1,0 2,0-1,0 1,0 0,0 1,0 0,1 0,0 0,0 1,0-1,0 2,1-1,0 1,0-1,-1 4,-2 1,1 1,0-1,0 2,2-1,-1 1,1 0,1 0,0 0,0 7,3-16,0 1,0-1,0 1,1 0,0-1,-1 1,2-1,-1 1,0 0,1-1,-1 1,1-1,0 1,0-1,0 1,1-1,-1 0,1 1,0-1,0 0,0 0,0 0,1-1,-1 1,1 0,-1-1,1 0,0 0,0 1,0-2,0 1,1 0,-1-1,0 1,1-1,7 0,0 0,1-1,-1-1,0 1,0-2,0 0,0 0,0-1,0 0,-1-1,1 0,-1-1,0 0,0 0,-1-1,1 0,-1-1,-1 0,1-1,-1 0,-1 0,1 0,4-9,104-117,-116 133,0 1,0-1,0 1,0-1,0 1,0-1,0 1,0-1,0 1,1-1,-1 1,0 0,0-1,1 1,-1-1,0 1,0 0,1-1,-1 1,0 0,1-1,-1 1,1 0,-1-1,0 1,1 0,-1 0,1 0,-1-1,1 1,-1 0,1 0,-1 0,1 0,-1 0,0 0,1 0,-1 0,1 0,-1 0,1 0,-1 0,1 0,-1 0,1 0,-1 1,1-1,-1 0,0 0,1 1,-1-1,1 0,-1 0,0 1,1-1,-1 0,0 1,1-1,-1 1,0-1,0 0,1 1,-1-1,0 1,-1 34,0-24,-6 523,7-513,-2-1,0 0,-1 0,-1 0,-1 0,0 0,-2-1,0 0,-2 1,6-12,-1 0,0-1,-1 0,1 0,-1 0,0 0,-1-1,0 1,0-1,0-1,-1 1,0-1,0-1,0 1,0-1,-1 0,0-1,0 0,0 0,0 0,0-1,-7 0,12-1,0-1,0 1,0-1,0 0,0 0,0 0,0-1,0 1,0-1,0 0,0 0,0 0,0 0,0 0,0-1,0 1,1-1,-1 0,1 1,-1-1,1 0,0-1,0 1,0 0,0-1,0 1,0-1,1 0,-1 1,1-1,0 0,0 0,0 0,-1-2,1-2,-1-1,1 1,1-1,0 1,0-1,0 0,1 1,0-1,0 1,1-1,0 1,0 0,3-6,6-6,1 1,1 0,0 0,1 2,1 0,1 0,0 1,1 1,0 1,1 1,1 0,0 1,0 1,1 1,0 0,20-4,45-5,-61 17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1.74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0,'39'17,"25"-3,1-2,1-3,0-3,0-3,2-3,121 7,489 22,-57-12,-478-44,-32-2,-9 2,-88 39,-13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6.44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57,'9'-3,"0"0,1 1,-1 0,1 0,0 1,-1 0,1 1,0 0,0 1,-1 0,1 0,3 2,26 1,558 0,-542-4,144-12,-183 8,0 1,0 0,0 1,1 1,-1 1,0 0,1 1,-1 1,7 1,48 8,-1-4,1-2,1-4,28-4,24 1,328 2,-255-28,141 26,-195-24,297 25,-428 1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95,'9'-24,"9"-7,0 5,-2 13,-4 12,-9 8,-5 6,-2 7,-5 9,-1 4,-4 2,1-1,-2 0,1-3,-2 0,2-2,-1-5,1-8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47,'15'0,"13"-5,8-1,2 0,-1 1,-1 1,-3-3,-1 0,-7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70,'60'-22,"-37"13,0 0,1 2,0 0,0 2,1 1,2 0,-25 4,1-1,-1 0,0 1,1 0,-1-1,0 1,1 0,-1 0,0 0,1 1,-1-1,0 0,0 1,1 0,-1-1,0 1,0 0,0 0,0 0,0 1,0-1,0 0,0 1,0-1,0 1,-1 0,1-1,-1 1,1 0,-1 0,0 0,0 0,0 0,0 0,0 1,0-1,-1 0,1 0,-1 1,1-1,-1 0,0 1,0-1,0 0,0 1,0-1,-1 1,-5 10,0 1,-1-1,-1 0,0 0,-1-1,0 0,-1-1,0 0,-1 0,-9 6,14-11,0-2,0-1,1 2,-1-1,1 0,0 1,1 0,-1 0,1 1,0-1,0 1,1 0,-1 0,1 0,1 0,-1 1,1-1,0 1,1 0,-1-1,1 1,1 0,-1 0,1 0,0-1,1 1,0 0,0 0,0 0,1-1,1 3,0-5,0 0,0 0,1-1,0 1,0-1,0 0,0 0,0-1,0 1,1-1,-1 0,1 0,0 0,0-1,-1 0,1 0,0 0,0 0,0-1,0 0,0 0,0 0,0 0,0-1,0 0,0 0,4-2,16-3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5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199 198,'-27'34,"0"1,2 1,2 1,2 1,1 1,2 1,-9 29,25-65,0-1,1 0,0 1,0-1,0 1,0 0,0-1,1 1,0 0,-1-1,1 1,1 0,-1 0,0-1,1 1,0 0,0-1,0 1,0-1,1 1,-1-1,1 0,0 1,0-1,0 0,0 0,1-1,-1 1,1 0,0-1,0 1,0-1,0 0,0 0,3 1,7-1,0-2,0 0,0 0,0-1,0-1,0 0,0-1,0 0,-1-1,0 0,1-1,-2-1,1 0,-1 0,0-1,2-2,3 0,-1 0,0 0,0-2,-1 0,-1 0,0-1,-1-1,0 0,-1-1,0 0,-1 0,-1-1,0-1,-1 0,0 0,-2 0,0-1,-1 0,0 0,1-16,-5 27,-1 1,0-1,0 0,0 1,-1-1,1 0,-1 1,-1-1,1 1,-1-1,0 1,0 0,-1-1,1 1,-1 0,0 1,-1-1,1 1,-1-1,0 1,0 0,0 0,-1 1,1-1,-1 1,0 0,0 0,0 0,0 1,-2-1,-13-1</inkml:trace>
  <inkml:trace contextRef="#ctx0" brushRef="#br0" timeOffset="572.8">594 368,'23'-42,"2"1,2 2,2 0,8-6,-37 46,-1 0,1 0,0 0,0 0,0-1,-1 1,1 0,0 0,0 0,0 0,1 0,-1 0,0 0,0-1,0 1,1 0,-1 0,0 0,1 0,-1-1,1 1,-1 0,1 0,-1-1,1 1,0 0,-1-1,1 1,0 0,-1-1,1 1,0-1,0 0,-1 1,1-1,0 1,0-1,0 0,0 0,0 0,-1 1,1-1,0 0,0 0,0 0,0 0,0 0,0-1,0 1,0 0,-1 0,1-1,0 1,0 0,0-1,0 1,-1-1,1 1,0-1,-1 1,1-1,0 1,-1-1,2 0,-3 2,1 0,-1 1,1-1,0 1,0-1,0 1,0-1,0 1,0-1,0 1,0-1,0 1,1-1,-1 0,1 1,-1-1,1 1,-1-1,1 0,0 0,0 1,0-1,0 0,0 0,0 0,0 0,0 0,0 0,0 0,0 0,1 0,-1-1,0 1,1 0,-1-1,0 1,1-1,-1 0,1 1,-1-1,1 0,-1 0,1 0,0 0,112-87,-43 28,-70 60,0 0,0 0,0 0,0 1,0-1,-1 0,1 0,-1 1,1-1,-1 0,1 1,-1-1,0 0,1 1,-1-1,0 0,0 1,0-1,0 1,0-1,-1 0,1 1,0-1,-1 0,1 1,0-1,-1 0,0 1,1-1,-1 0,0 0,0 0,1 0,-1 0,0 0,0 0,0 0,-1 1,-1 5,-7 43,11-31</inkml:trace>
  <inkml:trace contextRef="#ctx0" brushRef="#br0" timeOffset="820.314">1328 1,'-34'38,"-29"32,-11 9,5-4,7-10,16-12,10-9,6-8,9-5,3-3,0-2,2 0,5-4</inkml:trace>
  <inkml:trace contextRef="#ctx0" brushRef="#br0" timeOffset="1203.828">1244 508,'-9'2,"1"0,0 1,0 0,1 0,-1 1,0 0,1 0,0 1,0 0,1 0,-1 0,1 1,0 0,0 0,-1 4,6-8,0 0,1 0,-1 0,1 0,0 0,0 0,-1 1,1-1,1 0,-1 0,0 0,0 0,1 0,-1 1,1-1,0 0,0 0,0 0,0 0,0-1,0 1,0 0,1 0,-1-1,0 1,1-1,0 1,-1-1,1 1,0-1,0 0,-1 0,1 0,0 0,0 0,0 0,0-1,1 1,26 21,-27-19,1 1,0 0,-1 0,0 0,0 0,0 0,0 0,-1 1,0-1,1 1,-2-1,1 1,0-1,-1 1,0-1,0 1,0-1,-1 1,0 0,0-1,0 0,0 1,0-1,-1 0,0 1,0-1,0 0,-1 0,1 0,-2 1,-1 1,0 0,0 0,0 0,-1-1,0 1,0-2,0 1,-1-1,1 1,-1-2,0 1,0-1,0 0,-1-1,1 1,-1-2,-5 2,-87-13,81 3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57,'34'-5,"20"-6,1-2</inkml:trace>
  <inkml:trace contextRef="#ctx0" brushRef="#br0" timeOffset="1353.723">311 0,'5'5,"-3"1,-7 0,-8-1,-5-2,-6 0,-2-2,-3-1,4 5,2 1,0 0,-2-1,9-2,7-1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25,'11'56,"-3"1,-2-1,-3 1,-2 32,-1-71,1 1,1-1,0 0,2 1,0-1,1-1,7 17,-12-34,0 1,0 0,1-1,-1 1,0 0,1-1,-1 1,1-1,-1 1,1-1,-1 1,1-1,-1 1,1-1,0 1,-1-1,1 0,-1 1,1-1,0 0,-1 0,1 1,0-1,0 0,-1 0,1 0,0 0,-1 0,1 0,0 0,0 0,-1 0,1 0,0-1,-1 1,1 0,0 0,-1-1,1 1,0 0,-1-1,1 1,0 0,-1-1,1 1,-1-1,1 1,-1-1,1 0,-1 1,0-1,1 1,-1-1,0 0,1 1,-1-1,0 0,27-43,-24 39,109-253,-38 89,-69 145</inkml:trace>
  <inkml:trace contextRef="#ctx0" brushRef="#br0" timeOffset="316.327">424 392,'0'29,"0"14,0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2.2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0 212,'2'-4,"0"0,0 0,0 1,0-1,0 1,1-1,-1 1,1 0,0 0,0 0,0 1,0-1,1 1,-1-1,1 1,-1 0,1 1,0-1,0 0,0 1,0 0,0 0,0 0,0 1,0-1,0 1,0 0,0 0,0 0,0 1,2 0,24-5,200-36,-99 22,0 5,55 6,185 8,-145 27,395-28,-395-29,509 30,-399-31,60 31,-226-28,168 25,-311-3,-25 4,1 0,-1 0,0 0,1 0,-1 0,0 1,1-1,-1 1,1 0,-1-1,1 1,-1 0,1 1,-1-1,1 0,-1 1,1-1,-1 1,1 0,-1 0,0 0,0 0,1 0,-1 0,0 1,0-1,0 1,0-1,0 1,-1 0,1 0,0 0,-1 0,10 40,-10-19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19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1,'43'92,"-18"-30,-3 2,-2 1,-4 0,-2 5,-2-19,-4-5,-1 0,-3 1,-2-1,-1 1,-5 34,2-57,-1 1,-1-1,0 0,-2 0,-1 0,-1-1,-1 0,-1-1,-1 0,-1 0,-8 9,-8 9,23-31,0 1,-1-2,-1 1,0-1,0 0,0 0,-1-1,0 0,0 0,-1-1,0 0,-8 1</inkml:trace>
  <inkml:trace contextRef="#ctx0" brushRef="#br0" timeOffset="2030.063">396 1045,'0'5,"0"6,0 6,0 5,0 4,0 2,0 1,0 0,0 0,0 1,0-1,0-1,0-9,0-8</inkml:trace>
  <inkml:trace contextRef="#ctx0" brushRef="#br0" timeOffset="5833.902">424 1045,'32'-33,"71"-1,-100 33,-1 1,1 0,-1 0,0 0,1 0,-1 0,1 1,-1-1,0 1,1-1,-1 1,0 0,0 0,0 0,1 0,-1 0,0 1,0-1,-1 1,1-1,0 1,0 0,-1-1,1 1,-1 0,1 0,-1 0,0 0,0 0,0 1,0-1,0 0,-1 0,1 1,-1-1,1 1,-1-1,0 0,0 1,0-1,0 1,0 1,-1-1,1 0,0 1,-1-1,0 0,0 0,0 1,0-1,0 0,-1 0,0 0,1-1,-1 1,0 0,0-1,0 1,-1-1,1 1,-1-1,1 0,-1 0,0 0,0-1,1 1,-1 0,-1-1,1 0,0 0,0 0,0 0,-3 0,-45 28,52-27,0 0,0 0,0 0,0-1,0 1,0 0,1-1,-1 0,1 1,-1-1,1 0,0 1,-1-1,1 0,0 0,0 0,0-1,0 1,-1 0,1-1,0 1,0-1,2 1,-1-1,1 0,-1 1,0 0,1 0,-1 0,0 0,0 0,0 1,0 0,0-1,0 1,0 0,-1 0,1 0,-1 1,1-1,-1 1,0-1,0 1,0 0,0 0,0 0,-1 0,0 0,1 0,-1 0,0 1,0-1,-1 0,1 1,-1-1,1 0,-1 1,0-1,-1 1,1-1,0 0,-1 1,0-1,0 0,0 0,0 1,0-1,-1 0,-5 4,0 0,0-1,-1 0,0 0,0-1,0 0,-1 0,1-1,-1 0,0-1,-1 0,1 0,0-1,-8 1,-42-9,53-1</inkml:trace>
  <inkml:trace contextRef="#ctx0" brushRef="#br0" timeOffset="6449.214">790 1186,'-8'5,"0"0,0 1,0 0,0 1,1-1,0 1,1 1,-1-1,2 1,-1 1,1-1,0 1,0-1,1 1,0 3,4-10,0 0,0 1,0-1,1 0,-1 0,1 1,-1-1,1 0,0 0,0 0,0 0,0 0,0 0,1 0,-1 0,0-1,1 1,0 0,-1-1,1 1,0-1,0 0,-1 1,1-1,0 0,0 0,0 0,1-1,-1 1,0 0,0-1,0 1,1-1,-1 0,0 0,0 0,1 0,-1 0,0 0,0-1,1 1,-1-1,0 1,0-1,0 0,0 0,0 0,0 0,0 0,0 0,0-1,14-5,-1 1,-1-2,0 0,0-1,0 0,-1-1,0 0,-1-1,-1-1,1 0,6-10,-16 19,0 1,0 0,-1-1,1 1,-1-1,1 1,-1-1,0 0,0 0,0 0,0 1,-1-1,1 0,-1 0,1 0,-1 0,0 0,0 0,-1 0,1 0,-1 0,1 0,-1 0,0 0,0 1,0-1,0 0,-1 1,1-1,-1 0,0 1,1 0,-1-1,0 1,-1 0,1 0,0 0,0 0,-1 1,1-1,-1 1,0-1,1 1,-2 0,-11-1</inkml:trace>
  <inkml:trace contextRef="#ctx0" brushRef="#br0" timeOffset="7049.456">1101 847,'0'285,"0"-281,-1-3,1 0,-1 1,1-1,-1 0,1 1,0-1,0 1,0-1,-1 1,1-1,1 0,-1 1,0-1,0 1,0-1,1 0,-1 1,1-1,-1 1,1-1,0 0,-1 0,1 1,0-1,0 0,0 0,0 0,0 0,0 0,0 0,0 0,0 0,0 0,1-1,-1 1,0 0,0-1,1 1,-1-1,1 0,-1 1,0-1,1 0,-1 0,1 0,-1 0,1 0,0 0,62-22,-58 18,0 1,1 0,-1 0,1 1,0 0,0 0,0 1,0 0,0 0,0 0,0 1,0 0,0 0,0 1,0 0,0 0,-5 0,0-1,0 1,-1-1,1 1,0 0,-1-1,1 1,-1 0,1 0,-1 0,1 1,-1-1,0 0,1 0,-1 1,0-1,0 1,0-1,0 1,0-1,-1 1,1 0,0-1,-1 1,1 0,-1 0,1-1,-1 1,0 0,0 0,0 0,0 0,0-1,0 1,-1 0,1 0,-1-1,1 1,-1 0,1 0,-1 0,-44 63,36-58,0 0,-1 0,1-1,-1 0,0-1,0 0,-1-1,0 0,0 0,0-1,0-1,0 0,0 0,-1-1,1-1,-1 0,-8-1,17 1,1 0,-1-1,1 1,-1-1,1 0,-1 1,1-1,-1 0,1-1,-1 1,1 0,0-1,0 1,0-1,0 1,0-1,0 0,0 0,1 0,-1 0,0 0,1-1,0 1,-1-1,-5-15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5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23,'-5'-5,"-6"-1,3 0,-2 1,-3 6,-5 3,1 6,7 0,7 5,3-2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0,'-4'0,"-3"5,-3 1,-6 0,4-1,10-2,5 4,-3 1,4-1,5-2,2-2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0 470,'52'-2,"0"-1,-1-3,0-2,0-3,-1-1,5-5,-27 8,24-5,-1-3,-1-3,-1-1,33-21,-51 25,-2-1,0-1,-1-1,0-2,-2 0,-1-2,-1-1,17-24,-39 48,-1 0,1-1,-1 1,0-1,1 0,-1 1,0-1,0 0,0 0,0 0,-1 0,1 0,0 0,-1 0,1 0,-1 0,0 0,0 0,0 0,0 0,0 0,0 0,0 0,-1 0,1 0,-1 0,1 0,-1 0,0 0,0 0,0 1,0-1,0 0,0 0,0 1,-1-1,1 1,-2-2,-1 4,0 1,0-1,0 1,0 0,1 0,-1 0,0 0,1 1,0-1,-1 1,1 0,0 0,1 0,-1 0,0 1,1-1,-1 2,2-4,-21 34,2 2,1 0,2 2,2 0,1 0,2 1,2 1,1 0,3 0,-1 19,-52 668,42-571,2-33,6 1,5 36,-29-230,26 52,0 1,-1 0,-1 0,0 1,-1 0,-1 0,0 1,-1 1,-1 0,0 0,0 1,-5-2,-106-19,-18 17,141 6,11 4</inkml:trace>
  <inkml:trace contextRef="#ctx0" brushRef="#br0" timeOffset="486.244">28 1006,'72'0,"0"-4,0-2,0-4,-1-3,0-3,-2-3,0-3,44-22,-90 33,91-28,-111 39,1 0,-1 1,0-1,0 1,0 0,0 0,0 0,-1 0,1 1,0-1,0 1,-1-1,1 1,-1 0,1 0,-1 0,0 0,0 1,0-1,0 0,0 1,-1 0,1-1,-1 1,1 0,-1 0,0 0,0 0,0 1,17 93,-50 46,29-128</inkml:trace>
  <inkml:trace contextRef="#ctx0" brushRef="#br0" timeOffset="741.148">1213 1260,'-9'38,"-9"23,0 5,2-3,4-8,9-13,5-19,2-13</inkml:trace>
  <inkml:trace contextRef="#ctx0" brushRef="#br0" timeOffset="988.645">1158 526,'0'0</inkml:trace>
  <inkml:trace contextRef="#ctx0" brushRef="#br0" timeOffset="1221.492">1411 1627,'22'-74,"2"1,4 0,3 3,36-62,-16 59,-50 72,0 1,0-1,-1 1,1-1,0 1,0 0,0 0,0-1,0 1,0 0,0 0,0 0,0 0,0 0,0 0,0 0,0 0,0 1,0-1,0 0,0 0,0 1,0-1,0 1,-1-1,1 1,0-1,0 1,0-1,-1 1,1 0,0 0,-1-1,1 1,-1 0,1 0,0 0,-1-1,0 1,1 0,-1 0,0 0,1 0,-1 0,0 1,16 45,-4 21,-10-49,2 0,-1 1,2-1,1-1,0 1,1-1,1 0,1-1,1 1,-6-14,0 0,1 0,-1-1,1 1,0-1,0 0,0-1,1 1,-1-1,0 0,1 0,0-1,-1 1,1-1,0 0,0-1,0 0,0 0,-1 0,1 0,0-1,0 0,0 0,-1-1,1 0,-1 0,1 0,-1 0,0-1,0 0,0 0,0-1,0 1,-1-1,1 0,-1 0,0 0,0-1,-1 1,2-4,12-16,-1-2,-2 0,0 0,-2-2,-1 1,-1-1,-1-1,-2 0,1-10,-3-16,-4 31</inkml:trace>
  <inkml:trace contextRef="#ctx0" brushRef="#br0" timeOffset="2286.565">2653 1119,'-18'-3,"0"1,0 0,0 1,0 1,0 1,-1 1,1 0,0 1,1 1,-1 1,1 0,0 1,0 1,-14 9,27-13,0 0,1 1,-1 0,1 0,0 0,0 0,0 0,0 1,1-1,-1 1,1-1,1 1,-1 0,1 0,-1 0,2 0,-1 0,0 0,1 0,0 1,0-1,1 0,-1 0,1 0,0 0,0 0,1 0,0 0,0 4,1-1,0 0,0 0,1-1,0 1,1-1,-1 0,1 0,1 0,-1-1,1 1,0-1,1-1,-1 1,1-1,4 2,-4-4,0 0,0 0,0-1,0 0,1 0,-1 0,0-1,1-1,-1 1,1-1,-1 0,1-1,-1 0,0 0,1 0,-1-1,0 0,0-1,0 1,0-2,0 1,-1-1,1 1,-1-2,0 1,0-1,-1 0,1 0,3-6,14-14,-1-1,-2-1,-1-1,-1 0,-1-2,-1 0,3-8,-2-1,-1-1,-2 0,-2-1,-1 0,-3-1,-1 0,-2 0,-1-19,0 34,-2 0,-1 0,0-1,-2 1,-2 0,0 0,-2 1,0-1,-2 1,-1 0,-1 0,-2 1,0 1,-1-1,-7-7,15 27,0 1,-1-1,1 1,-1 0,0 0,-1 0,1 1,0 0,-1 0,0 0,0 1,0 0,0 0,0 0,0 1,0 0,0 0,-1 0,1 1,0 0,-1 0,1 1,0 0,-1 0,1 0,0 1,0 0,0 0,0 0,0 1,1 0,-1 0,1 0,0 1,0 0,0 0,0 0,1 1,-1-1,0 2,-5 7,1-1,0 1,0 1,1-1,1 2,1-1,0 1,0 0,2 0,0 0,0 0,2 1,0 0,0 0,2-1,0 3,1 10,1-1,1 1,1-1,2 0,0 0,2-1,1 0,11 21,0-11,2-1,2-1,1 0,2-3,0 0,3-1,0-2,2-1,0-2,2-1,18 8,215 111,-234-126,-27-11</inkml:trace>
  <inkml:trace contextRef="#ctx0" brushRef="#br0" timeOffset="6408.622">4995 668,'-12'10,"1"1,0 0,0 1,1 0,1 1,0 0,0 0,2 1,0 0,0 0,1 1,1 0,0 0,1 0,1 3,-1-9,2 1,-1 0,2 0,-1 0,1 0,1 0,0 0,0 0,1 0,0 0,1 0,0 0,0 0,1-1,0 1,1-1,0 0,1 0,0 0,0-1,1 1,0-1,0 0,1-1,5 5,-9-10,0 0,0 1,0-1,0-1,0 1,1 0,-1-1,1 1,-1-1,1 0,-1 0,1-1,0 1,0-1,-1 0,1 0,0 0,-1 0,1-1,0 1,0-1,-1 0,1 0,-1 0,1-1,-1 1,0-1,1 0,-1 0,0 0,0 0,0-1,0 1,-1-1,1 1,1-3,70-119,36-175,-97 223,-3 110,37 414,-34-343,-4 0,-5 1,-4-1,-5 1,-5-1,-14 54,13-109,-3-1,-2 0,-2 0,-2-2,-21 34,37-73,0 0,-1 1,0-2,0 1,-1-1,0 1,0-1,-1-1,1 0,-2 0,1 0,-1-1,0 0,0 0,0-1,0 0,-1 0,-3 0,8-5,-1-1,1 1,0-1,-1-1,1 1,0 0,0-1,1 0,-1 0,1 0,-1 0,1-1,0 1,0-1,1 0,-1 0,1 0,-1 0,1 0,1 0,-1-1,1 1,-1-1,1 1,0-1,1 1,-1-1,1 0,0 1,0-1,1 0,-6-45,3-1,2 0,2 1,2-1,3 1,2 0,2 1,2 0,2 0,2 2,2 0,7-7,-10 27,-1 7</inkml:trace>
  <inkml:trace contextRef="#ctx0" brushRef="#br0" timeOffset="7177.684">5532 1599,'69'-162,"-47"106,2 1,2 1,32-48,-57 100,-1 0,0 0,1 0,0 1,-1-1,1 0,0 0,0 1,0-1,0 1,0-1,1 1,-1-1,0 1,1 0,-1-1,1 1,-1 0,1 0,-1 0,1 0,0 0,0 1,-1-1,1 0,0 1,0-1,0 1,0 0,0 0,-1 0,1 0,0 0,0 0,0 0,0 0,0 1,0-1,0 1,-1-1,1 1,0 0,0 0,-1 0,1 0,-1 0,1 0,-1 0,1 1,-1-1,1 1,7 109,-10-56,1-53,0-1,0 1,0-1,0 1,0-1,0 0,0 1,0-1,1 1,-1-1,1 0,-1 1,1-1,-1 0,1 1,0-1,-1 0,1 0,0 0,0 1,0-1,0 0,0 0,0-1,0 1,1 0,-1 0,0 0,0-1,1 1,-1-1,0 1,1-1,-1 1,0-1,1 0,-1 0,1 1,-1-1,1 0,-1 0,0-1,1 1,-1 0,1 0,-1-1,0 1,1-1,-1 1,0-1,1 0,-1 1,0-1,1 0,9-6,0 0,-1 0,0-1,0 0,0-1,-1 0,-1-1,0 1,4-7,57-55,-68 70,0 0,0 0,0 0,-1 1,1-1,0 0,0 0,0 1,0-1,0 0,0 1,1-1,-1 1,0 0,0-1,0 1,0 0,1 0,-1-1,0 1,0 0,0 0,1 0,-1 1,0-1,0 0,0 0,1 1,-1-1,0 1,0-1,0 1,0-1,0 1,0-1,0 1,0 0,0 0,0 0,0-1,0 1,-1 0,1 0,0 0,-1 0,1 0,-1 1,1-1,-1 0,1 0,-1 0,0 0,1 0,-1 1,0-1,0 0,0 1,-2 30,-2 0,0 0,-3 0,0-1,-4 4,2-2,-29 66,42-95,3-8</inkml:trace>
  <inkml:trace contextRef="#ctx0" brushRef="#br0" timeOffset="7657.755">6491 1063,'-237'390,"210"-326,27-63,1 0,-1-1,1 1,-1-1,0 1,1-1,-1 0,1 1,-1-1,1 1,-1-1,1 0,0 1,-1-1,1 0,-1 0,1 0,0 1,-1-1,1 0,-1 0,1 0,0 0,-1 0,1 0,0 0,-1 0,1 0,-1 0,1-1,0 1,-1 0,1 0,-1-1,1 1,0 0,-1-1,1 1,-1 0,1-1,-1 1,1-1,-1 1,0-1,1 1,-1-1,0 1,1-1,-1 1,0-1,1 1,-1-1,0 0,0 1,0-1,0 1,0-1,1 0,-1 1,0-1,0 0,-1 1,1-1,71-119,106-179,-177 298,0 0,0 0,1 0,-1 0,0 0,0 0,1 0,-1 0,0 0,1 0,-1 1,1-1,0 0,-1 0,1 0,0 1,-1-1,1 0,0 0,0 1,-1-1,1 1,0-1,0 1,0-1,0 1,0 0,0-1,0 1,0 0,0 0,0-1,0 1,0 0,0 0,0 0,0 0,0 1,0-1,0 0,0 0,0 1,0-1,0 0,0 1,-1-1,1 1,0-1,0 1,0-1,0 1,-1 0,1-1,0 1,-1 0,1 0,0 0,-1-1,1 1,-1 0,0 0,1 0,-1 0,1 0,-1 0,0 0,0 1,11 200,24-31,-34-167,1-1,-1 1,0-1,0 0,0 1,0-1,0 0,-1 1,1-1,-1 1,0-1,0 1,0-1,-1 1,1-1,-1 1,0-1,0 0,0 1,0-1,0 0,-1 0,0 0,1 0,-1 0,0 0,-1 0,1-1,0 1,-2 0,-7-2</inkml:trace>
  <inkml:trace contextRef="#ctx0" brushRef="#br0" timeOffset="7906.531">6321 1345,'29'0,"24"0,8 0,-3 0,-5 0,-7 0,-7 0,-5 0,-3 0,-3 0,-6 0</inkml:trace>
  <inkml:trace contextRef="#ctx0" brushRef="#br0" timeOffset="8154.591">7168 1232,'-19'34,"-7"15,2 0</inkml:trace>
  <inkml:trace contextRef="#ctx0" brushRef="#br0" timeOffset="8304.554">6914 1119,'29'39,"24"21,7 2,-1-6,-6-7,-7-13,-7-6,-5-10,-8-7</inkml:trace>
  <inkml:trace contextRef="#ctx0" brushRef="#br0" timeOffset="9542.749">7254 1176,'-35'13,"-123"130,40-16,113-110,11-17</inkml:trace>
  <inkml:trace contextRef="#ctx0" brushRef="#br0" timeOffset="17829.743">28 2079,'233'-33,"-111"19,1 6,97 7,15 0,200-27,206-1,1014 30,-1092-30,-47 1,389 29,-577 26,112-26,-185 21,-9-45,37-6,-116 31,-144 2,-5 3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86,'307'-17,"-76"-24,-102 17,-123 22,-6 1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31,'38'0,"18"0,9 0,-2-5,-7-1,-8-1,-8 2,-5 2,-4 1,-3 0,-1 2,0 0,-5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4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231 110,'-37'63,"3"2,3 1,3 2,2 0,-4 29,18-52,2 1,2 0,2 1,2-1,2 1,3 11,-1-33,-1-20,0 0,0 1,1-1,0 1,0-1,0 0,0 1,1-1,0 0,0 0,0 1,1-1,0 0,0 0,0 0,1-1,-1 1,1-1,0 1,1-1,-1 0,1 0,-1 0,1 0,0-1,1 0,-1 0,3 2,1-3,0 0,-1 0,1-1,0 0,0 0,0 0,0-1,0-1,0 1,0-1,0-1,0 0,0 0,0 0,-1-1,1 0,-1 0,0-1,0 0,0 0,-1-1,1 0,131-124,-93 71,-3-1,-2-2,-3-2,-2-2,19-54,-31 66,-2-1,-2-2,-2 0,-3 0,2-33,-19 29,3 59,0 0,0-1,0 1,-1 0,1 0,-1 0,1 0,-1 0,1 0,-1 0,1 0,-1 0,0 0,0 1,1-1,-1 0,0 0,0 1,0-1,0 0,0 1,0-1,0 1,0-1,0 1,0 0,0-1,0 1,-1 0,1 0,0 0,0 0,0 0,0 0,0 0,-1 0,1 0,0 0,0 1,0-1,0 0,0 1,0-1,0 1,0-1,0 1,0 0,0-1,0 1,0 0,-10 8,1 1,0-1,0 2,1-1,0 1,1 1,1 0,0 0,-4 9,-13 24,3 0,2 2,1 0,3 1,2 0,2 1,2 1,2-1,3 1,1 1,4 22,0-46,1 0,2 0,1 0,1-1,1 0,1 0,1-1,2 0,0-1,4 4,3-5,-1-6</inkml:trace>
  <inkml:trace contextRef="#ctx0" brushRef="#br0" timeOffset="365.816">852 788,'222'5,"-219"-5,0 1,0-1,-1 1,1 0,0-1,0 1,0 0,-1 1,1-1,0 0,-1 1,1-1,-1 1,0 0,0 0,1 0,-1 0,0 0,-1 1,1-1,0 0,-1 1,1 0,-1-1,0 1,0 0,0-1,0 1,0 0,-1 0,1 0,-1 0,0 0,0 0,0 0,0 0,0 0,-1-1,1 1,-1 0,0 0,0 0,0 0,0-1,0 1,-2 2,-97 113,2-2,97-115,-1 1,1-1,0 1,0 0,0 0,0 0,0 0,0-1,0 1,1 0,-1 1,1-1,-1 0,1 0,0 0,0 0,0 0,0 0,0 0,0 0,1 0,-1 0,1 1,-1-1,1 0,0-1,0 1,0 0,0 0,0 0,0 0,0-1,1 1,-1-1,1 1,-1-1,1 1,0-1,-1 0,1 0,0 0,0 0,0 0,0 0,0 0,0-1,0 1,0-1,0 1,1-1,16 1,0-1,0-1,0-1,-1 0,1-1,-1-1,1-1,-2-1,1 0,0-2,-1 0,7-4,-9 5,10-4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3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1 282,'43'-5,"38"-6,11-1,-1 1,-7 2,-12-1,-14 0,-12 3,-9 1,-6 3,-4 2,-5 0</inkml:trace>
  <inkml:trace contextRef="#ctx0" brushRef="#br0" timeOffset="237.661">397 1,'-15'38,"-9"37,-1 10,5 1,4-5,1-7,3-11,3-7,4-7,2-8,2-6,6-5,6-6,2-8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1,'-31'429,"23"-356,-38 306,18-125,28-253,0 1,0-1,-1 1,2-1,-1 1,0-1,0 0,0 1,1-1,-1 1,1-1,-1 0,1 1,-1-1,1 0,0 1,0-1,0 0,-1 0,1 0,0 0,1 0,-1 0,0 0,0 0,0 0,0-1,1 1,-1 0,1 0,10-1</inkml:trace>
  <inkml:trace contextRef="#ctx0" brushRef="#br0" timeOffset="466.194">594 199,'-367'276,"362"-273,-1 0,1 0,0 0,1 0,-1 1,1 0,-1 0,1 1,0-1,1 1,-1-1,1 1,0 0,0 1,0-1,1 0,0 1,0 0,0-1,1 1,0 0,0 0,0 0,1-1,0 1,0 0,1 6,9 4,1 0,1-1,0 0,1 0,0-2,1 0,1 0,11 7,15 14,92 62,-127-91,0 1,0 0,-1 0,0 0,0 1,-1 0,0 0,0 0,0 0,-1 1,1 3,1 10</inkml:trace>
  <inkml:trace contextRef="#ctx0" brushRef="#br0" timeOffset="885.092">792 791,'21'0,"-6"-1,0 0,0 1,1 0,-1 1,0 1,0 1,0 0,0 1,-1 0,0 1,1 1,-2 0,2 2,-12-6,-1 1,1 0,0 0,-1 0,1 0,-1 1,0-1,0 0,-1 1,1 0,-1-1,1 1,-1 0,0 0,-1 0,1 0,-1 0,0 0,0 0,0 0,0 0,0 0,-1 0,0-1,0 1,0 0,0 0,-1 0,1-1,-1 1,-1 1,-72 104,-1-22,76-86,-1 0,1 0,0 1,-1-1,1 0,0 0,0 0,0 1,0-1,0 0,0 0,0 1,0-1,0 0,0 0,1 0,-1 1,1-1,-1 0,1 0,-1 0,1 0,0 0,-1 0,1 0,0 0,0 0,0 0,-1 0,1-1,0 1,0 0,0-1,1 1,-1 0,0-1,0 1,0-1,0 0,0 1,1-1,-1 0,0 0,0 0,1 0,-1 0,0 0,0 0,1 0,63-5,12-22,-57 18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181 181,'-36'71,"3"2,3 1,3 1,-5 33,27-90,0 0,1 1,0 0,2 0,0 0,1 0,1 0,1 0,1 0,0 0,2 0,0 0,1-1,1 1,0-1,2-1,0 1,1-1,0-1,2 1,-8-14,0 0,1 0,-1-1,0 0,1 1,-1-1,1-1,0 1,-1 0,1-1,0 0,0 0,0 0,0 0,0-1,1 1,-1-1,0 0,0 0,0-1,0 1,0-1,0 0,0 0,0 0,0-1,0 1,3-3,99-67,-72 37,-1-1,-2-2,-1-1,13-24,-9 3,-2-1,-2-2,-4-1,-2-1,-3-1,-1-4,29-120,-48 181,1 5,-1 0,0 0,0 0,0 0,0 0,-1 0,1 0,-1-1,0 1,0 0,0 0,0 0,-1-1,1 1,-1 0,0 0,0 0,0 0,0 0,-1 0,1 0,-1 3,1 0,-1 1,1-1,-1 1,0-1,1 1,-1-1,1 1,0 0,-1 0,1-1,0 1,-1 0,1 0,0 1,0-1,0 0,0 0,0 0,0 1,0-1,0 1,0-1,1 0,-1 1,1-1,-1 1,1 0,-2 0,-13 31,1 0,1 0,2 1,1 1,2 0,2 0,1 0,1 7,-2 54,3 0,9 57,19 16,5-56,-20-89</inkml:trace>
  <inkml:trace contextRef="#ctx0" brushRef="#br0" timeOffset="290.19">1028 801,'-14'48,"-5"21,0 3,4-6,5-14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48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0 311,'284'0,"-115"-28,-143 27,-2 0</inkml:trace>
  <inkml:trace contextRef="#ctx0" brushRef="#br0" timeOffset="280.11">338 1,'-9'43,"-4"33,1 9,2-5,3-12,2-12,3-11,1-9,1-5,-4-3,-2-2,1 0,0 0,2 0,1-4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2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1 254,'225'-11,"-27"-8,-168 25,-24 0</inkml:trace>
  <inkml:trace contextRef="#ctx0" brushRef="#br0" timeOffset="316.749">254 0,'-4'29,"-3"14,1 4,1 0,1-4,7-4,2-4,1-4,-1-1,-1-2,-2 0,0-1,-2-5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4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1,'-30'219,"7"-96,-7 120,20-125,-5 0,-22 81,-39 6,60-169,-6 28,13-49</inkml:trace>
  <inkml:trace contextRef="#ctx0" brushRef="#br0" timeOffset="1716.853">634 227,'-29'29,"-21"35,-3-2,-3-3,-32 25,-27 19,49-46,67-55,-1-1,1 1,0-1,0 1,0-1,0 0,0 1,0-1,0 0,0 0,1 0,-1 0,0 0,1 0,-1 0,1 0,-1-1,1 1,-1 0,1-1,-1 0,1 1,0-1,-1 0,1 1,-1-1,1 0,0 0,-1-1,1 1,0 0,-1 0,1-1,6 2,2 1,-1 0,0 1,0 0,0 1,-1-1,1 2,-1-1,0 1,0 1,0 0,-1 0,0 0,0 1,-1 0,1 0,-1 0,-1 1,0 0,0 0,0 1,-1-1,-1 1,1 0,-1 0,-1 0,0 0,0 1,0-1,-1 1,-1-1,0 6,28 157,-27-149</inkml:trace>
  <inkml:trace contextRef="#ctx0" brushRef="#br0" timeOffset="2067.725">804 960,'-10'14,"-2"15,0 7,2 2,3 0,-3-7,2-4,1-2,-3 0,0-5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0,'-2'2,"0"-1,0 1,1-1,-1 1,0 0,0-1,1 1,-1 0,1 0,0 0,0 0,-1 1,1-1,1 0,-1 0,0 1,0-1,1 0,0 1,-1-1,1 1,0-1,0 0,0 1,1 0,-2-1,-13 234,-8-78,-39 145,20-99,37-196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1 196,'191'-26,"143"-41,-6-28,-269 88,-58 7,0 0,0 0,0 0,0 1,0-1,0 0,0 1,0-1,0 0,0 1,0-1,0 1,0-1,0 1,-1 0,1-1,0 1,0 0,-1 0,1 0,0-1,-1 1,1 0,-1 0,1 0,-1 0,0 0,1 0,-1 0,0 0,0 0,1 0,-1 0,0 0,0 0,0 0,0 0,0 0,-1 1,1-1,0 0,0 0,-1 0,1 0,-1-1,1 1,-1 0,1 0,-1 0,1 0,-2 0,-5 15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1 169,'38'-10,"33"-7,13-2,-3-2,-10 3,-8-1,-9 3,-10 4,-7 5,-5 3,-4 2,-6-3,-2-1,1 1,0 0,-2 3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2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0,'-14'24,"-10"18,-1 6,4 0,1-9,4-5,4-9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0 849,'6'-2,"-1"1,1-2,-1 1,0-1,0 1,0-2,0 1,-1 0,1-1,-1 0,0 0,0 0,0 0,1-4,7-5,103-107,-6-6,35-58,-121 153,-8 13,0-1,-1-1,-1-1,-1 1,-1-2,0 0,-2 0,-1-1,1-3,-11-25,1 50,1 0,0 0,0 0,-1 0,1 0,-1 0,1 0,-1 0,1 0,-1 0,1 1,-1-1,0 0,1 0,-1 1,0-1,0 0,1 1,-1-1,0 1,0-1,0 1,0-1,0 1,0 0,0-1,0 1,0 0,0 0,0 0,0 0,0 0,0 0,0 0,0 0,0 0,0 0,0 0,0 1,0-1,0 0,0 1,0-1,0 1,0-1,1 1,-1 0,0-1,-9 8,0 1,1-1,0 1,1 1,0 0,0 0,1 0,0 1,1 0,-3 8,-4 4,-14 21,3 1,1 2,2 0,3 1,1 1,3 1,-5 31,18-75,1 0,-1 0,1 0,0 0,0 0,1 0,0 0,0 0,0-1,1 1,0 0,0 0,0-1,1 1,0-1,0 0,0 0,1 0,-1 0,1-1,0 1,1-1,-1 0,1 0,0-1,0 1,0-1,0 0,1 0,-1-1,1 0,-1 0,1 0,0 0,0-1,1 0,12-1,1 0,-1-2,0 0,1-1,-1-1,0-1,-1-1,1 0,-1-1,-1-1,1-1,-1-1,-1 0,12-10,-13 12,19-11,0-2,-1-1,-1-1,-1-2,-1-1,-1-2,-2 0,0-2,-2-1,-2-1,-1-1,-1-1,-2-1,-2 0,0-2,2-14,-17 47,-1-1,1 1,-1 0,0-1,-1 1,1-1,-1 1,0-1,0 0,0 1,0-1,-1 1,0-1,0 1,0 0,0-1,-1 1,0 0,0 0,0 0,0 0,-1 0,1 0,-1 1,0-1,0 1,-1 0,1 0,0 0,-1 0,0 0,0 1,0 0,0 0,0 0,0 0,0 0,-1 1,1 0,-1 0,1 0,-1 1,-2-1,1 1,1 1,-1 0,1 0,-1 0,1 0,-1 1,1 0,0 0,0 0,0 1,0-1,0 1,1 0,-1 1,1-1,0 1,0 0,0 0,0 0,1 1,0-1,-3 5,-54 114,54-108,0 0,1 1,1 0,1 0,0 0,1 0,1 0,0 1,1-1,1 0,1 1,0-1,1 0,1 0,0-1,1 1,1-1,0 0,1 0,1 0,7 9,135 152,-137-158,-2-3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4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0,'-15'1,"0"1,0 0,0 0,1 1,-1 1,1 1,0 0,0 1,1 0,0 1,0 1,-1 1,12-8,-1 0,1 0,0 1,0-1,0 1,0-1,0 1,0 0,1 0,-1 0,0 0,1 0,-1 0,1 0,0 0,0 1,0-1,0 1,0-1,1 1,-1-1,1 1,-1-1,1 1,0-1,0 1,0-1,0 1,1-1,-1 1,1 0,-1-1,1 0,0 1,0-1,0 1,0-1,1 0,-1 0,0 0,1 0,0 0,-1 0,1 0,0 0,0-1,0 1,1 0,31 22,49 43,-82-65,1 0,0 1,0-1,-1 1,1-1,-1 1,0 0,0-1,0 1,0 0,-1 0,1 0,-1 0,1-1,-1 1,0 0,0 0,0 0,-1 0,1 0,-1 0,1 0,-1-1,0 1,0 0,0 0,-1-1,1 1,-1-1,1 1,-1-1,-1 2,-13 13,-1 0,0-2,-1 0,-1-1,0 0,-1-2,0 0,-1-2,-19 8,2-7,38-12,1 1,-1 0,1 0,-1-1,0 1,1 0,-1-1,0 1,1 0,-1-1,0 1,1-1,-1 1,0-1,0 1,0 0,1-1,-1 1,0-1,0 1,0-1,0 1,0-1,0 1,0-1,0 1,0-1,0 1,0-1,0 1,0-1,0 1,-1-1,1 1,0 0,0-1,0 1,-1-1,1 1,0-1,-1 1,1 0,0-1,-1 1,1 0,0-1,-1 1,1 0,-1 0,1-1,0 1,-1 0,1 0,-1 0,1 0,-1-1,1 1,-1 0,1 0,-1 0,1 0,-1 0,1 0,-1 0,1 0,-1 0,1 1,-1-1,16-17,3 2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32 813,'1'1,"0"1,0 0,0-1,1 1,-1-1,1 1,-1-1,1 0,-1 0,1 1,0-1,0 0,-1 0,1-1,0 1,0 0,0-1,0 1,0-1,0 0,0 1,0-1,0 0,0 0,0 0,0-1,0 1,0 0,0-1,2 0,13-1,0-2,0 0,-1 0,1-2,-1 0,0-1,-1 0,0-2,0 0,0 0,-1-1,-1-1,0 0,0-1,8-10,-19 19,1 1,0 0,-1-1,0 0,0 1,0-1,0 0,0 0,0 0,-1 0,0-1,1 1,-1 0,0-1,-1 1,1 0,0-1,-1 1,0-1,0 1,0-1,0 1,-1-1,1 1,-1-1,0 1,0 0,0-1,0 1,-1 0,0 0,1 0,-1 0,0 0,0 0,0 0,-1 1,1-1,-1 1,1 0,-1 0,0 0,0 0,0 0,0 0,0 1,-4-2,-3 4,0 1,1-1,-1 2,0-1,1 1,-1 1,1 0,0 0,0 1,0 0,1 0,0 1,0 0,0 1,1-1,0 2,0-1,-6 9,-1-2,0 0,1 2,0 0,1 0,1 1,1 1,0-1,1 2,1-1,1 1,1 1,0-1,1 1,0 10,5-25,0-1,1 1,-1-1,1 1,0 0,0-1,0 1,1-1,0 0,0 0,0 1,0-1,0 0,1-1,0 1,0 0,0-1,0 0,0 1,1-1,0-1,-1 1,1 0,0-1,0 0,1 0,-1 0,0 0,1-1,-1 0,1 0,-1 0,3 0,6 1,1 0,0-1,0-1,0 0,0-1,0 0,0-2,0 1,-1-2,11-3,44-22,-1-4,-2-2,-1-3,-2-3,-2-3,-2-2,34-37,-66 62,-2-2,0 0,-2-2,0-1,-2 0,-1-2,-1 0,-1-1,-2 0,-1-2,-1 0,-2 0,-1-1,-1 0,-2-1,-1 0,1-27,-8 52,1-1,-1 0,0 0,-1 1,0-1,-1 1,1 0,-2 0,1 0,-5-7,7 12,-1 1,1-1,-1 1,0 0,0 0,0 0,0 0,0 0,0 0,0 0,-1 1,1-1,-1 1,1 0,-1 0,1 0,-1 0,0 0,0 0,1 1,-1-1,0 1,0 0,0 0,1 0,-1 0,0 0,0 1,0-1,1 1,-1 0,0 0,1 0,-2 0,-8 8,0 0,1 1,0 0,1 0,0 1,1 1,0 0,1 0,0 0,0 1,2 0,0 1,0 0,1-1,1 2,0-1,0 5,0-6,-9 29,1 1,2 0,3 1,1-1,2 1,1 42,4-66,0-1,1 1,0-1,2 0,0 0,1 0,2 0,-1-1,2 0,1 0,0-1,1 0,0-1,2 0,0 0,12 11,-7-10,-3-2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47,'48'0,"45"0,15-5,0-1,-4 0,-11 1,-11 2,-10-4,-12-1,-17 2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1,'-39'24,"-17"17,1 7,10 1,12-5,12-4,10-4,11-4,11-2,7-6,7-3,3-5,2-4,0-6,-4-2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00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0,'0'565,"-1"-565,1 0,0-1,-1 1,1-1,-1 1,1 0,-1 0,1-1,-1 1,1 0,-1 0,1 0,-1 0,0-1,1 1,-1 0,1 0,-1 0,1 0,-1 0,0 0,1 0,-1 1,1-1,-1 0,1 0,-1 0,1 1,-1-1,1 0,-1 0,1 1,-1-1,1 0,-1 1,1-1,0 1,-1-1,1 0,0 1,-1-1,1 1,0-1,-1 1,1-1,0 1,0-1,0 1,0 0,0-1,-1 1,1 0,-11-13</inkml:trace>
  <inkml:trace contextRef="#ctx0" brushRef="#br0" timeOffset="782.651">1 396,'126'-24,"-102"22,0 0,-12 0,0 0,-1 1,1 0,0 1,0 1,0 0,0 0,0 1,-1 0,1 1,-1 1,1 0,9 5,-17-7,0 0,1 0,-1 0,0-1,1 0,-1 0,1 0,0 0,-1-1,1 0,0 0,-1 0,1 0,-1-1,1 0,-1 0,1 0,-1 0,1-1,-1 0,0 1,0-2,0 1,0 0,0-1,0 0,0 0,1-1,0 1,0 0,0 0,0 0,1 1,-1 0,1 0,-1 0,1 1,0-1,0 2,0-1,-1 1,1-1,0 1,0 1,0-1,4 2,-4 2,-1-1,-1 1,1 0,-1 0,1 1,-1-1,0 1,-1 0,1 0,-1 0,0 1,0-1,-1 1,1 0,-1-1,-1 1,1 0,-1 0,0 0,0 1,-1 2,9 26,10 24,-6-26,-2-1,-1 2,-2-1,-1 1,-2 0,-1 1,-2-1,-2 14,0-45,0 1,0 0,-1 0,0-1,0 1,0 0,0-1,0 1,-1-1,1 1,-1-1,0 0,0 0,-1 0,1 0,0 0,-1 0,0-1,0 1,0-1,0 0,0 1,0-2,0 1,-1 0,1-1,-1 1,1-1,-1 0,0 0,1 0,-1-1,0 1,0-1,1 0,-1 0,0 0,0-1,1 1,-1-1,0 0,1 0,-1 0,1-1,-1 1,0-1,1 1,1 0,-1-1,1 1,0 0,-1-1,1 0,0 1,0-1,0 0,0 0,0 0,0-1,1 1,-1 0,1-1,0 1,-1 0,1-1,0 0,0 1,1-1,-1 0,1 1,-1-1,1 0,0 0,0 1,0-1,0 0,0 0,1 0,-1 1,1-1,0 0,0 1,0-1,0 1,1-2,58-91,-43 76,0 0,1 1,1 1,1 1,1 0,0 2,0 0,2 2,-1 0,2 1,21-6,-20 8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49,'-15'16,"1"0,1 0,0 1,2 1,0 0,0 1,2 0,0 0,2 1,0 1,-3 13,10-31,0-1,0 0,0 0,0 0,0 1,0-1,0 0,1 0,-1 0,1 1,0-1,0 0,-1 0,1 0,0 0,1 0,-1 0,0-1,1 1,-1 0,1-1,-1 1,1-1,0 1,-1-1,1 0,0 0,0 1,0-1,0-1,0 1,0 0,0 0,1-1,-1 1,0-1,0 0,0 0,1 0,-1 0,1 0,90-20,-83 15,0 0,-1-1,1 0,-1 0,-1-1,1 0,-1-1,-1 0,1 0,-1-1,-1 1,1-2,-2 1,1-1,-1 1,-1-2,1 1,-2 0,0-1,0 1,-1-1,0 0,0 0,-2 0,1 0,-2-5,0 12,0 0,0-1,-1 1,0 0,1 1,-2-1,1 0,0 1,-1-1,1 1,-1-1,0 1,0 0,-1 1,1-1,-1 0,1 1,-1 0,0 0,1 0,-1 0,0 0,-1 1,1 0,0 0,0 0,0 0,-1 1,1-1,0 1,-1 1,1-1,-2 0,-5 2,0-1,0 2,0-1,0 2,0-1,1 1,-1 1,1 0,0 0,1 1,-1 1,-1 1,-11 10,4-3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99,'-15'11,"1"0,1 0,0 2,0-1,1 2,1 0,0 0,1 1,1 0,0 0,1 1,1 0,-3 11,9-25,0 1,1-1,-1 0,1 1,0-1,0 0,0 1,0-1,0 1,1-1,-1 0,0 1,1-1,0 0,0 1,0-1,0 0,0 0,0 0,0 0,1 0,-1 0,1 0,-1 0,1-1,0 1,0 0,0-1,0 0,0 1,0-1,0 0,0 0,0 0,0 0,1-1,-1 1,0-1,2 1,1 0,1-1,-1 0,0 0,0 0,0 0,1-1,-1 0,0 0,0-1,0 1,0-1,-1 0,1 0,0-1,-1 1,1-1,-1 0,1-1,3-6,0-1,0 0,-1-1,0 1,-1-1,0-1,-1 1,0-1,-1 0,-1 0,0 0,-1-1,0 1,-1 0,-1-1,0-11,0 16,0 0,-1 0,1 0,-2 0,1 0,-2 0,1 0,-1 0,0 0,-1 1,0-1,-8-10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1 495,'5'-24,"6"-22,1-8,-1 0,2 4,0 7,1 5,4 4,3 4,3 1,-2 2,-1 5,2 1,1 5,-4 9,-4 11,-6 5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69 653,'-11'21,"0"1,2 0,1 0,1 1,0 1,2-1,-2 24,6-45,0 1,1 0,-1-1,1 1,0 0,0 0,0 0,0-1,0 1,1 0,-1 0,1-1,0 1,0 0,0-1,0 1,0-1,0 1,1-1,-1 0,1 1,0-1,0 0,-1 0,1 0,1 0,-1-1,0 1,0 0,1-1,-1 0,1 1,-1-1,1 0,-1 0,1-1,0 1,0 0,-1-1,1 0,0 0,0 1,-1-2,1 1,0 0,0 0,-1-1,1 0,0 1,-1-1,1 0,22-11,-2-1,0-1,0-1,-1-1,-1-1,-1-1,0-1,-2 0,0-1,-1-1,-1-1,-1-1,-1 0,-1 0,6-16,-5 15,0 4,-2-1,0 0,-1-1,-1 0,-2 0,0-1,-1 0,-1 0,-1-1,-2 0,0 1,-1-2,-2 1,0 0,-2 0,0 0,-2 1,0-1,-2 1,-1-1,-5-10,10 29,-1 0,1 0,-1 0,-1 0,1 1,-1-1,0 1,0 0,0 0,0 0,-1 1,0-1,1 1,-1 0,0 1,-1-1,1 1,0 0,-1 0,1 1,-1-1,1 1,-1 1,0-1,0 1,1 0,-1 0,0 0,1 1,-1 0,0 0,1 1,-1-1,1 1,-1 1,0 0,-9 8,1 0,1 2,0-1,1 2,0-1,1 2,1-1,0 2,1-1,1 1,0 1,1-1,1 1,0 1,1-1,1 1,1 0,1-1,0 1,1 1,2 6,-1-7,1 0,1 1,0-1,2 0,0 0,1-1,1 1,1-1,0 0,1-1,1 0,0 0,1 0,1-2,0 1,1-1,1-1,5 4,111 75,-122-88,0-1,0-1,0 1,0-1,0-1,0 1,0-1,1 0,-1-1,0 0,1 0,-1 0,1-1,-1 0,0-1,0 1,0-2,0 1,0-1,1 0,14-9,-4 2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40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1,'0'4,"0"8,0 5,0 5,-5 4,-1 2,-1 1,2 0,2 1,1-1,1 0,0 0,1-1,-4-4,-2-3,0-3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4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6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356 509,'-19'4,"-8"2,0 1,0 0,1 2,0 2,0 0,2 1,-16 11,37-22,1 1,-1-1,1 1,0-1,0 1,0 0,0 0,0 0,0 0,1 0,-1 0,0 1,1-1,0 1,0-1,0 1,0-1,0 1,0-1,0 1,1 0,0 0,-1-1,1 1,0 0,0 0,0-1,1 1,-1 0,1 0,0-1,-1 1,1-1,0 1,1 0,-1-1,0 0,1 1,-1-1,1 0,0 0,1 2,177 110,-178-113,-1 1,1 0,-1 0,0 0,1 0,-1 0,0 1,0-1,0 0,-1 0,1 1,0-1,-1 0,0 1,1-1,-1 1,0-1,0 1,-1-1,1 0,0 1,-1-1,1 0,-1 1,0-1,0 0,0 0,0 1,0-1,0 0,-1 0,1 0,-1 0,1-1,-1 1,0 0,0 0,-77 60,74-59,-14 10,0-2,-1 0,0-1,-1 0,0-2,-13 3,15-10,5-3</inkml:trace>
  <inkml:trace contextRef="#ctx0" brushRef="#br0" timeOffset="267.857">808 1,'-10'43,"-12"48,-3 18,-2 0,4-9,0-11,6-12,4-9,0-7,3-9,2-3,3-6,2-5,2-4,1-3,0-2,1-2,0-4</inkml:trace>
  <inkml:trace contextRef="#ctx0" brushRef="#br0" timeOffset="685.784">469 651,'487'104,"-473"-100,1-2,0 0,0 0,0-1,0-1,0-1,0 0,0 0,0-2,0 0,0-1,-1 0,0-1,0-1,0 0,-1-1,0 0,0-1,0-1,-1 0,-1 0,7-7,-14 10,0 0,0-1,0 1,-1-1,0 0,0 0,-1 0,0-1,0 1,-1 0,1-1,-2 1,1-1,-1 1,0-1,-1 1,0-1,0 1,0-1,-1 1,0 0,-1 0,1 0,-2 0,1 0,-1 0,1 4,0 1,-1-1,1 1,-1 0,1 0,-1 0,0 0,0 0,0 1,0 0,0 0,0 0,0 0,0 1,0 0,0-1,-1 2,1-1,0 0,0 1,0 0,0 0,0 0,0 0,0 0,-1 2,-94 58,87-51,0 0,1 0,1 1,0 1,0-1,1 2,1-1,0 1,0 1,2-1,-1 1,2 0,0 1,1-1,0 1,1 0,1 0,0 0,1 0,1 1,0-1,1 0,2 8,-1-16,1-1,0 0,0 0,0 0,1 0,0-1,1 1,-1-1,1 0,0 0,0-1,0 1,1-1,-1 0,1-1,0 1,0-1,1 0,-1-1,0 0,1 0,2 1,151 9,-136-13</inkml:trace>
  <inkml:trace contextRef="#ctx0" brushRef="#br0" timeOffset="1133.952">1400 904,'157'-104,"113"-64,-204 139,-65 30,0 0,-1 1,1-1,-1 1,1-1,-1 0,0 1,0-1,1 1,-1-1,0 1,0-1,0 1,0-1,-1 1,1-1,0 1,-1-1,1 0,-1 1,1-1,-1 0,0 1,1-1,-1 0,0 0,0 1,0-1,0 0,0 0,-23 39,15-28,1 1,0 0,1 0,0 1,2-1,-1 1,2 1,0-1,0 1,0 11,3-24,1-1,0 0,0 1,0-1,0 1,0-1,0 0,0 1,0-1,0 1,1-1,-1 0,1 1,-1-1,1 0,-1 0,1 1,0-1,0 0,-1 0,1 0,0 0,0 0,0 0,0 0,0 0,0 0,1 0,-1-1,0 1,0 0,1-1,-1 1,0-1,1 1,-1-1,0 0,1 0,-1 0,1 1,-1-1,0 0,1-1,-1 1,1 0,-1 0,0-1,67-24,193-136,-258 159,-1 0,1 1,-1-1,1 0,0 1,0-1,0 1,0 0,0 0,0 0,0 0,0 0,0 1,0-1,0 1,0 0,0 0,1 0,-1 1,0-1,0 1,0-1,0 1,0 0,0 0,0 1,0-1,0 1,-1-1,1 1,0 0,-1 0,0 0,1 0,-1 0,2 3,6 78,-10-78,-1 1,0-1,1 0,0 1,0-1,1 0,-1 1,1-1,0 0,1 0,-1 1,1-1,0 0,0-1,1 1,-1 0,1-1,0 1,0-1,1 0,-1 0,1 0,0 0,0-1,0 1,2 0,17 5,-1-4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6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1,'-48'5,"1"3,0 2,0 2,1 1,-16 9,6 17,55-38,0 0,0 1,1-1,-1 0,0 1,1-1,-1 1,0-1,1 0,0 1,-1 0,1-1,0 1,0-1,0 1,0-1,0 1,0-1,0 1,1-1,-1 1,1-1,-1 1,1-1,-1 1,1-1,0 0,-1 1,1-1,0 0,0 1,0-1,0 0,0 0,1 0,-1 0,0 0,0 0,1 0,0 0,90 43,-81-41,-1 0,0 1,-1 0,1 0,-1 1,0 0,0 1,0 0,-1 1,0-1,0 2,0 0,-6-6,-1 1,1-1,-1 1,0 0,0 0,0 0,0-1,-1 1,1 0,-1 0,0 0,0 0,0 0,0 0,0 0,0 0,-1 0,0 0,1 0,-1 0,0-1,-1 1,1 0,0 0,-1-1,1 1,-1-1,0 0,0 1,0-1,-1 1,-75 60,64-55,-2 0,1-1,-1-1,0-1,0 0,-1-1,0-1,1 0,-17 0,32-3,0 0,0 1,0-1,-1 0,1 0,0 0,0 0,0 0,-1 0,1-1,0 1,0 0,0-1,0 1,0 0,-1-1,1 0,0 1,0-1,0 1,0-1,0 0,1 0,-1 0,0 0,0 0,0 1,1-1,-1 0,0-1,1 1,-1 0,1 0,0 0,-1 0,1 0,0 0,-1-1,1 1,0 0,0 0,0 0,0-1,0 1,0 0,1 0,-1 0,0-1,1 1,-1 0,1 0,-1 0,1 0,-1 0,1 0,0 0,-1 0,1 0,0 0,0 0,0 0,0 0,13-14</inkml:trace>
  <inkml:trace contextRef="#ctx0" brushRef="#br0" timeOffset="512.209">826 57,'-22'23,"2"2,0 0,2 1,1 0,1 2,1 0,1 0,2 1,0 3,11-30,0 0,0-1,0 1,1 0,-1 0,0 0,1 0,-1 0,1 1,0-1,0 0,0 0,0 0,0 0,0 0,0 0,1 0,-1 0,1 0,0 0,-1 0,1 0,0 0,0 0,0 0,0-1,1 1,-1 0,0-1,1 1,-1-1,1 1,0-1,-1 0,1 0,0 1,0-1,0 0,-1-1,1 1,0 0,0-1,0 1,0-1,1 1,-1-1,0 0,0 0,1 0,13-5,0 0,0-1,-1-1,0 0,0-2,-1 1,0-2,0 1,-1-2,-1 0,0-1,0 0,-1 0,5-9,10-6,121-145,-147 171,0 0,0 0,1 0,-1 0,0 0,1 0,-1 0,1 0,-1 0,1 0,0 0,-1 0,1 0,0 1,0-1,0 0,-1 0,1 1,0-1,0 1,0-1,0 1,0-1,0 1,0-1,0 1,0 0,0 0,0-1,1 1,-1 0,0 0,0 0,0 0,0 0,0 1,0-1,0 0,0 0,0 1,0-1,0 1,0-1,0 1,0-1,0 1,0 0,0-1,0 1,0 0,-1 0,1-1,0 1,-1 0,1 0,0 0,-1 0,1 0,-1 0,1 0,-1 0,0 1,3 20,-2 0,0 0,-2 0,0 0,-2-1,0 1,-3 8,-7 54,6 406,6-472,0 1,-1-1,-1 1,-1-1,0 0,-1 0,-1-1,-1 0,-1 0,0 0,-1-1,0 0,-2-1,0 0,0 0,-2-1,1-1,-4 2,9-10,0-1,0 0,0 0,-1 0,1-1,-1 0,0-1,0 0,0 0,0 0,0-1,-1 0,1-1,0 0,0 0,-1-1,1 0,0 0,-7-3,12 2,0 0,0 0,0 0,1 0,-1-1,1 1,-1-1,1 1,0-1,0 0,0 0,0 0,1 0,-1-1,1 1,0 0,0 0,0-1,0 1,1-1,-1 1,1-1,0 1,0-1,0 1,1-2,14-92,-4 65,1 0,2 1,1 1,2 1,12-18,-8 13,-3 3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3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85 837,'-82'314,"80"-303,9-44,105-255,-107 277,0 0,0 0,1 0,1 1,0 0,0 0,1 1,0 0,0 0,3-1,-10 10,0-1,-1 1,1 0,0 0,0-1,-1 1,1 0,0 0,0 0,0 0,-1 0,1 0,0 0,0 0,0 0,-1 0,1 0,0 0,0 1,-1-1,1 0,0 1,-1-1,1 0,0 1,-1-1,1 1,0-1,-1 1,1-1,-1 1,1-1,-1 1,1 0,-1-1,1 1,-1 0,0-1,1 1,-1 0,0 0,0-1,0 1,1 0,-1 0,0 0,0-1,0 1,0 0,0 0,0 0,4 47,-4-44,-2 43,12 73,-8-117,0 0,0 0,-1 0,2-1,-1 1,0 0,1-1,-1 0,1 1,-1-1,1 0,0 0,0-1,0 1,0-1,1 1,-1-1,0 0,0 0,1 0,-1-1,1 1,-1-1,1 0,-1 0,0 0,3 0,92-25,-90 21,1-1,-1-1,0 0,-1 0,1 0,-1-1,-1 0,1-1,-1 1,0-1,-1 0,0-1,0 1,-1-1,0 0,-1 0,1 0,-2-1,1 1,-2-1,1 1,-1-1,1-12</inkml:trace>
  <inkml:trace contextRef="#ctx0" brushRef="#br0" timeOffset="596.77">1043 753,'-46'29,"6"-6,0 3,2 1,1 1,-19 21,23 4,34-51,1-1,-1 0,1 0,-1 0,1 0,0 0,-1 0,1-1,0 1,0 0,0-1,0 0,-1 1,1-1,0 0,0 0,0 0,0 0,0 0,0-1,0 1,0 0,-1-1,1 0,0 1,0-1,-1 0,1 0,0 0,1-1,29-13,0-1,0-2,-2-1,0-2,20-19,-27 23,12-13,-29 23,0 1,1 0,0 1,0-1,0 2,0-1,1 1,0 0,0 0,0 1,3-1,-8 4,0 1,-1-1,1 1,0 0,0 0,0 0,-1 0,1 1,0-1,-1 0,1 1,-1 0,1 0,-1 0,0 0,0 0,0 0,0 0,0 1,-1-1,1 1,-1-1,1 1,-1 0,0 0,0-1,0 1,-1 0,1 0,-1 0,1 0,-1 0,0 0,0 0,0 0,-1 1,7 21,-5-21,0 1,1 0,-1 0,1-1,0 1,1-1,-1 0,1 0,-1 0,1 0,1 0,-1 0,0-1,1 1,0-1,0 0,0 0,0-1,0 1,0-1,1 0,-1 0,1 0,0-1,-1 1,1-1,0 0,0-1,0 1,0-1,0 0,0 0,0 0,0-1,-1 0,1 0,0 0,3-2,5-3,-1-1,0 0,0-1,-1 0,0-1,0 0,-1-1,0 0,-1-1,0 0,-1 0,0-1,-1 0,1-2,15-20,7-11,-2-2,-2 0,-3-2,-1 0,9-37,-4 4,-4-1,11-76,-29 90,-5 67,0 1,0-1,0 0,0 0,0 0,0 0,-1 0,1 1,0-1,-1 0,0 0,1 1,-1-1,0 0,0 1,0-1,0 0,0 1,0 0,0-1,-1 1,1 0,0-1,-1 1,1 0,-1 0,0 0,1 0,-1 0,0 1,1-1,-1 0,-1 1,-1 1,-1 1,1 0,0 0,0 0,0 1,0-1,0 1,1 0,-1 0,1 0,0 0,0 1,0 0,0-1,0 1,1 0,0 0,0 0,0 1,-1 1,-13 32,0 1,3 0,1 2,2-1,1 1,3 0,-2 42,5-52,1-1,2 1,0 0,2-1,2 1,1-1,1 0,1 0,2-1,1 0,11 21,2 2,-17-34</inkml:trace>
  <inkml:trace contextRef="#ctx0" brushRef="#br0" timeOffset="843.938">1354 527,'38'0,"33"0,13 0,-3 0,-6 0,-10 0,-11 0,-11 0,-3 5,-3 1,-8 0</inkml:trace>
  <inkml:trace contextRef="#ctx0" brushRef="#br0" timeOffset="1844.005">2144 724,'30'9,"-1"-2,1-2,0 0,1-2,-1-1,0-2,1-1,17-3,-27 3,-1-2,0 0,0-2,0 0,0-1,-1-1,4-2,-17 7,0-1,-1 0,1 0,-1 0,0-1,0 0,0 0,0 0,-1 0,0-1,0 0,0 0,0 0,-1 0,0 0,0-1,0 0,0 1,-1-1,0 0,-1 0,1 0,-1-1,0 1,-1-1,0 4,0-1,0 1,0 0,-1-1,0 1,0 0,0-1,0 1,0 0,0 0,-1 0,0 0,1 0,-1 0,0 0,-1 1,1-1,0 1,-1-1,1 1,-1 0,0 0,0 0,0 0,0 1,0-1,0 1,0 0,-1 0,1-1,-106-5,93 10,-1 1,0 1,1 0,0 1,0 1,1 1,0 0,0 1,1 0,0 1,1 1,0 0,0 1,1 0,1 1,0 1,1-1,0 2,1-1,1 1,1 1,0-1,0 1,2 0,0 1,1 0,0-1,2 1,0 0,0 15,3-25,0 1,0-1,1 0,0 0,0 0,1-1,0 1,0-1,1 1,-1-1,1 0,1 0,-1 0,1-1,0 0,0 0,1 0,-1 0,1-1,0 0,0 0,1-1,-1 0,1 0,-1 0,1-1,0 0,0 0,0 0,1-1,-1-1,0 1,2-1,18 2,1-1,-1-1,1-1,-1-2,1-1,-1-1,0-1,6-3,-1-2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1,'-65'16,"43"-12,1 1,1 1,-1 0,1 2,0 0,1 2,0 0,17-10,1 1,0 0,0-1,0 1,0 0,1-1,-1 1,0 0,0 0,0 0,1 0,-1 0,0 0,1 0,-1 0,1 0,-1 0,1 0,-1 0,1 0,0 1,0-1,-1 0,1 0,0 0,0 0,0 1,0-1,1 0,-1 0,0 0,0 0,1 1,-1-1,0 0,1 0,0 0,-1 0,1 0,-1 0,1 0,0 0,0 0,0-1,0 2,51 38,-34-28,-14-9,0 1,1 0,-1 0,0 0,-1 0,1 1,-1-1,0 1,0 0,0 0,-1 0,0 0,0 1,0-1,-1 0,1 1,-1-1,-1 1,1 0,-1-1,0 1,0 0,0-1,-1 1,0-1,0 1,-1-1,1 1,-1-1,0 0,-1 1,1-1,-1 0,0-1,0 1,-1-1,1 1,-5 3,-3 2,0 1,-1-1,0-1,-1-1,0 1,-1-2,1 0,-1-1,-1 0,1-1,-1 0,-5 0,13-13,11-2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29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14,'-1'-1,"-1"-1,1 1,0 0,-1 0,1 0,-1 0,1 0,-1 0,1 1,-1-1,0 0,1 1,-1-1,0 1,1 0,-1-1,0 1,0 0,1 0,-1 0,0 0,0 1,1-1,-1 0,0 1,0-1,1 1,-1-1,1 1,-1 0,0 0,1 0,0 0,-1 0,1 0,-1 0,1 1,0-1,0 0,0 1,0-1,0 1,-41 68,40-65,-16 34,2 1,1 1,2 0,2 0,-2 25,3-10,2 2,3-1,2 1,2-1,4 1,6 39,-2-50,2-1,2 0,2 0,2-1,2-1,2-1,2 0,2-1,1-2,2 0,2-2,5 2,-19-26,-1-4</inkml:trace>
  <inkml:trace contextRef="#ctx0" brushRef="#br0" timeOffset="16352.244">447 381,'0'-17,"0"21,17 190,41 50,-55-221,-3-19,0 0,0 0,1-1,-1 1,1 0,0 0,0 0,0-1,0 1,0 0,1-1,0 1,0-1,0 0,0 0,0 0,1 0,0 0,0-3,1-1,0 1,0-1,0-1,-1 1,1 0,0-1,-1 0,0 0,1 0,-1 0,0 0,0-1,0 1,0-1,-1 0,1 0,-1 0,1 0,-1 0,0 0,1-3,111-192,-114 197,0 1,0-1,1 0,-1 1,0-1,1 0,-1 1,1-1,-1 0,0 1,1-1,-1 1,1-1,0 1,-1-1,1 1,-1-1,1 1,0 0,-1-1,1 1,0 0,0 0,-1-1,1 1,0 0,-1 0,1 0,0 0,0 0,-1 0,1 0,0 0,0 0,-1 0,1 0,0 1,0-1,-1 0,1 0,0 1,-1-1,1 0,0 1,-1-1,1 1,-1-1,1 1,-1-1,1 1,-1 0,1-1,-1 1,1-1,-1 1,0 0,1-1,-1 1,0 0,0 0,1 0,17 55,-16-45,12 45,-13-43,1-1,1 1,0 0,1-1,0 0,1 0,0 0,1 0,0-1,1 0,0 0,1-1,0 0,1 1,-8-10,0-1,0 1,0 0,0-1,1 1,-1-1,0 1,0-1,1 1,-1-1,0 0,1 0,-1 1,0-1,1 0,-1 0,0 0,1-1,-1 1,0 0,0 0,1-1,-1 1,0-1,0 1,1-1,-1 0,0 1,0-1,0 0,0 0,0 1,0-1,0 0,0 0,0 0,-1 0,1-1,0 1,-1 0,30-55,-24 43,104-243,20-6,-120 235,-20 30,-14 31,12-16</inkml:trace>
  <inkml:trace contextRef="#ctx0" brushRef="#br0" timeOffset="17754.661">701 1087,'-5'0,"-1"5,0 6,1 6,2 5,0 4,2 2,1 1,0 0,-5-4,-1-2,0 0,1 0,2 2,1-8,1-8</inkml:trace>
  <inkml:trace contextRef="#ctx0" brushRef="#br0" timeOffset="18449.852">814 1257,'211'-34,"-212"34,1 0,-1-1,0 1,1 0,-1-1,1 1,-1-1,1 1,0-1,-1 1,1-1,-1 1,1-1,0 0,-1 1,1-1,0 1,0-1,0 0,-1 1,1-1,0 0,0 1,0-1,0 0,0 1,0-1,0 0,0 1,1-1,-1 0,0 1,0-1,0 0,1 1,-1-1,0 1,1-1,-1 1,0-1,1 1,-1-1,1 1,-1-1,1 1,-1-1,1 1,-1-1,1 1,0 0,-1 0,1-1,-1 1,1 0,0 0,-1 0,1-1,0 1,-1 0,1 0,0 0,-1 0,1 0,0 0,-1 0,1 1,0-1,-49-18,46 18,0 0,0 0,1 0,-1 1,0-1,0 0,0 1,0-1,0 1,0 0,1 0,-1 0,0 0,0 0,1 0,-1 0,1 0,-1 0,1 1,0-1,-1 1,1-1,0 1,0-1,0 1,0 0,0 0,0-1,1 1,-1 0,1 0,-1 0,1 0,-1 0,1 0,0 0,0 0,0 0,0 0,1 0,-1-1,0 1,1 0,-1 0,1 0,0 0,0 0,-1-1,2 2,-1 5,9 48,26-80,13-44,-37 48</inkml:trace>
  <inkml:trace contextRef="#ctx0" brushRef="#br0" timeOffset="18818.671">1124 1144,'6'-4,"0"0,0 1,1 0,-1 0,1 0,-1 1,1 0,0 1,0-1,0 1,0 1,0-1,0 1,0 0,0 1,0 0,0 0,0 0,1 1,-7 1,1 0,-1 0,0 0,0 0,-1 0,1 1,-1-1,1 0,-1 0,0 0,0 1,-1-1,1 0,-1 0,1 0,-1 0,0 0,0 0,0 0,-1 0,1 0,-1 0,1-1,-1 1,0 0,0-1,0 0,0 1,-1-1,-1 2,0 1,-27 45,30-48,1-1,0 0,0 1,0-1,-1 0,1 1,1-1,-1 0,0 0,0 1,0-1,1 0,-1 1,0-1,1 0,-1 0,1 0,0 1,-1-1,1 0,0 0,0 0,0 0,0 0,0 0,0-1,0 1,0 0,0 0,0-1,0 1,0 0,0-1,1 1,-1-1,0 0,0 1,1-1,-1 0,0 0,1 0,0 0,5 1,0-1,1-1,-1 1,0-1,0 0,0-1,0 1,0-2,-1 1,1-1,0 0,-1 0,0 0,3-3,8-3</inkml:trace>
  <inkml:trace contextRef="#ctx0" brushRef="#br0" timeOffset="20238.484">1548 127,'34'82,"-33"-80,35 71,-3 2,-3 1,-3 2,0 15,-21-54,-2 1,-2-1,-1 1,-3 21,1-5,-2-31,0 1,-2-1,-1 0,-1 0,-1 0,-1-1,-2-1,-9 18,-4 12,18-37,-1-1,0 1,-1-2,-1 1,0-1,-1-1,0 0,-1 0,0-1,-1 0,-1-1,0 0,0-1,-1-1,0 0,-7 3,-1-6</inkml:trace>
  <inkml:trace contextRef="#ctx0" brushRef="#br0" timeOffset="28972.983">2055 1228,'0'-3,"0"1,0-1,-1 1,1 0,-1-1,1 1,-1-1,0 1,0 0,0 0,-1 0,1-1,0 1,-1 0,0 1,1-1,-1 0,0 0,0 1,0-1,0 1,0-1,0 1,0 0,0 0,-1 0,1 0,0 0,-1 1,1-1,-1 1,1-1,-1 1,1 0,-1 0,1 0,-2 1,-93 17,90-14,1-1,0 1,1 0,-1 0,1 0,0 1,0 0,0 0,0 0,1 1,0 0,-2 4,5-8,0 0,0 0,0 0,0 0,0 0,1 0,-1 0,1 0,0 0,0 0,-1 0,1 0,1 1,-1-1,0 0,0 0,1 0,-1 0,1 0,0 0,-1 0,1 0,0 0,0 0,1 0,-1-1,0 1,0 0,1-1,-1 1,1-1,0 1,-1-1,1 0,0 0,0 0,0 0,0 0,-1 0,2 0,-1 0,0-1,10 3,0-1,0 0,0 0,0-2,0 1,1-2,-1 1,0-2,0 0,0 0,0-1,0 0,0-1,-1-1,0 0,0 0,0-1,-1 0,1-1,-2 0,1-1,-1 0,0-1,0 1,-1-2,-1 1,1-1,4-9,-11 17,15-19,-16 21,0 0,0 0,0 0,0 1,0-1,0 0,0 0,0 0,0 1,0-1,1 0,-1 0,0 0,0 0,0 1,0-1,0 0,1 0,-1 0,0 0,0 0,0 0,1 1,-1-1,0 0,0 0,0 0,1 0,-1 0,0 0,0 0,0 0,1 0,-1 0,0 0,0 0,0 0,1 0,-1 0,0 0,-6 22,1 0,0 0,2 1,1-1,1 1,0 0,2 0,1-1,4 22,1-6,-1 0,-2 1,-2 0,-1 0,-2 0,-2-1,-1 1,-2-1,-5 11,8-36,-1 0,-1 1,0-1,0-1,-2 1,1-1,-2 0,0-1,0 0,-1 0,0-1,-1 0,0 0,-1-1,10-7,0-1,0 0,-1 0,1 0,0 0,-1 0,1 0,-1-1,0 1,1 0,-1-1,1 1,-1-1,0 0,1 1,-1-1,0 0,0 0,1 0,-1 0,0-1,1 1,-1 0,0-1,1 1,-1-1,0 1,1-1,-1 0,1 0,-1 1,1-1,0 0,-1-1,1 1,0 0,0 0,0 0,-1-1,1 1,1-1,-1 1,0-1,0 1,0-1,1 1,-1-1,1 1,-1-1,1 0,0 0,0 1,0-1,0 0,0 1,0-1,0-20,1-1,1 2,1-1,1 0,0 0,2 1,1 0,0 0,2 1,0 0,1 1,2 0,-1 0,2 1,1 0,1 0,4-10,47-58,-50 72</inkml:trace>
  <inkml:trace contextRef="#ctx0" brushRef="#br0" timeOffset="29540.328">2451 1200,'-3'6,"-1"-1,1 1,1 0,-1 1,1-1,0 0,0 1,1-1,0 1,0-1,0 1,1 0,0 1,-1 5,-2 156,6-194,2-1,1 1,2 1,0-1,1 1,1 0,2 1,0 1,1 0,1 0,2 1,3-3,-18 21,0 1,-1 0,1 0,0 1,0-1,0 0,0 0,0 0,1 1,-1-1,0 0,1 1,0-1,-1 1,1 0,0-1,-1 1,1 0,0 0,0 0,0 0,0 1,0-1,0 0,0 1,0 0,0-1,0 1,1 0,-1 0,0 0,0 0,0 1,0-1,0 0,0 1,0-1,0 1,0 0,0 0,0 0,0 0,0 0,0 0,-1 1,1-1,0 0,-1 1,0-1,1 1,22 30,-11-20</inkml:trace>
  <inkml:trace contextRef="#ctx0" brushRef="#br0" timeOffset="30124.718">2959 1144,'-21'6,"0"2,1 1,0 1,1 0,0 1,0 2,1 0,1 0,0 2,-9 10,-16 52,41-75,0 0,1 0,-1 0,0 0,1 0,0 0,0 0,-1 0,1 1,0-1,1 0,-1 0,0 0,0 0,1 0,0 0,-1 0,1 0,0 0,0 0,0 0,0-1,0 1,0 0,1-1,-1 1,0 0,1-1,-1 0,1 1,0-1,0 0,-1 0,1 0,0 0,0 0,0 0,0-1,1 1,6-1,0-1,1 0,-1 0,1-1,-1 0,0 0,0-1,0-1,0 1,-1-2,0 1,1-1,-1 0,-1-1,1 0,-1 0,0 0,-1-1,1 0,-1 0,-1-1,1 0,1-4,76-112,-63 100,-23 61,2-27,0-1,0 1,1-1,0 1,1 0,0-1,0 1,1-1,0 1,1-1,0 0,1 0,-1 0,2-1,-1 1,1-1,1 0,-1 0,1-1,1 0,-1 0,1 0,1-1,-1 0,1 0,0-1,0-1</inkml:trace>
  <inkml:trace contextRef="#ctx0" brushRef="#br0" timeOffset="30504.112">3269 1115,'60'196,"-60"-196,0 3,-1-1,1 0,0 1,0-1,1 1,-1-1,0 0,1 1,0-1,-1 0,1 0,0 1,0-1,0 0,1 0,-1 0,0 0,1 0,-1-1,1 1,0 0,-1-1,1 1,0-1,0 1,0-1,0 0,0 0,0 0,1 0,-1 0,0 0,1-1,-1 1,0-1,1 0,-1 0,0 1,1-2,-1 1,0 0,1 0,-1-1,0 1,1-1,3-4,-1-1,0 1,1-1,-2 0,1-1,-1 1,0-1,0 0,-1 0,0 0,0 0,0-6,6-9,19-65,-24 61</inkml:trace>
  <inkml:trace contextRef="#ctx0" brushRef="#br0" timeOffset="30739.794">3721 1144,'-10'28,"-3"15,6 0,4-7</inkml:trace>
  <inkml:trace contextRef="#ctx0" brushRef="#br0" timeOffset="30889.952">3721 974,'0'0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4,'-1'14,"0"1,1-1,1 1,1-1,0 0,0 1,2-1,-1 0,2 0,0-1,1 1,0-1,1-1,8 12,-13-21,1-1,-1 0,1 0,0 1,0-2,0 1,0 0,1-1,-1 1,0-1,1 0,-1 0,0 0,1 0,0-1,-1 0,1 1,-1-1,1-1,-1 1,1 0,-1-1,1 0,-1 1,1-2,-1 1,2-1,87-51,-79 44,8-5,-1-1,-1-1,0 0,-2-2,0 0,0-1,4-8,-11 9,-3 1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0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1,'-43'12,"1"2,1 2,0 1,1 3,-29 19,62-36,1 1,-1 0,1 0,-1 1,1 0,1 0,-1 1,1-1,0 1,0 0,0 0,1 1,0-1,1 1,-1 0,1 0,0 1,1-1,0 0,0 1,1-1,0 1,0 0,0 0,1 4,-1-7,1 1,-1-1,1 1,0-1,0 1,1-1,-1 0,1 1,0-1,1 0,-1 0,1 1,0-1,1-1,-1 1,1 0,0 0,0-1,0 0,1 1,-1-1,1-1,0 1,0 0,0-1,1 0,-1 0,1 0,3 1,11-1,-1-1,0 0,1-1,-1-1,1-1,-1-1,0 0,0-1,0-1,0-1,0-1,10-5,11-12,-26 11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0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622 101,'5'10,"0"1,-1-1,0 1,-1 0,0 0,-1 0,0 1,-1-1,1 9,1 8,2 70,-5 0,-4 0,-4 0,-4-1,-4 0,-5-1,-4-1,-6 4,-29 155,58-235,8-26,7-29,-9 12</inkml:trace>
  <inkml:trace contextRef="#ctx0" brushRef="#br0" timeOffset="248.841">1 807,'56'3,"0"-3,0-1,0-4,47-9,-96 13,93-19,-2-4,0-4,80-36,-78 28,-83 30,-1-2,0 1,-1-2,1 0,-2-1,1-1,-2 0,1-1,-2 0,12-14,-4 4</inkml:trace>
  <inkml:trace contextRef="#ctx0" brushRef="#br0" timeOffset="618.693">1242 44,'-182'880,"166"-681,16-196,0 1,0-1,0 0,0 0,1 0,0 0,0 0,0 0,0 0,0 0,0 0,1-1,-1 1,1 0,0-1,0 1,0-1,0 0,0 1,0-1,1 0,-1 0,1-1,0 1,-1 0,1-1,0 0,0 0,0 1,0-2,0 1,0 0,0-1,0 1,0-1,0 0,1 0,-1 0,0 0,0-1,0 1,0-1,0 0,0 0,0 0,0 0,2-2,16-10,1-2,-2 0,0-2,-1 0,-1-1,9-12,-10 11,1 0,1 0,1 2,1 1,0 0,8-3,-27 18,-1 0,1-1,0 1,-1 0,1 0,0-1,0 2,0-1,0 0,0 0,0 0,0 1,0-1,0 1,0 0,1 0,-1 0,0 0,0 0,0 0,0 0,0 1,0-1,0 1,1-1,-1 1,0 0,-1 0,1 0,0 0,0 0,0 0,-1 1,1-1,0 0,-1 1,1 0,-1-1,0 1,0 0,1 0,-1-1,0 1,-1 0,1 0,0 0,0 0,-1 0,1 0,-1 1,0 0,-10 69,8-68,0 0,1-1,-1 1,1 1,0-1,0 0,0 0,0 0,1 1,0-1,0 0,0 0,0 1,1-1,-1 0,1 0,0 0,0 1,1-1,0 0,-1-1,1 1,0 0,1 0,-1-1,1 1,2 2,40 6,-21-15</inkml:trace>
  <inkml:trace contextRef="#ctx0" brushRef="#br0" timeOffset="1263.232">2004 750,'-39'46,"1"0,3 3,1 1,3 1,-13 32,25-10,19-71,0-1,0 0,0 0,0 1,0-1,0 0,1 1,-1-1,0 0,1 0,-1 1,1-1,-1 0,1 0,-1 0,1 0,0 0,0 0,0 0,-1 0,1 0,0 0,0 0,0 0,1-1,-1 1,0 0,0-1,0 1,0-1,1 1,-1-1,0 0,0 1,1-1,-1 0,0 0,0 0,1 0,-1 0,0 0,1 0,-1 0,0-1,0 1,1 0,-1-1,0 1,0-1,0 0,1 1,-1-1,0 0,27-11,0-2,-1 0,0-2,-2-1,0-1,0-1,-2-1,-1-1,2-4,75-63,-96 85,-2 2,0 0,0-1,0 1,0 0,0-1,0 1,0 0,0 0,0 0,1 0,-1 0,0 0,1 0,-1 1,1-1,-1 0,1 1,-1-1,1 1,-1 0,1-1,0 1,-1 0,1 0,-1 0,1 0,0 0,-1 1,1-1,-1 0,1 1,0-1,-1 1,1-1,-1 1,0 0,1 0,-1 0,1-1,-1 1,1 1,9 28,-11-26,1 0,0 0,0-1,1 1,-1 0,1-1,-1 1,1-1,0 0,1 1,-1-1,0 0,1 0,0-1,0 1,0 0,0-1,0 0,0 0,0 0,1 0,1 1,13-1,0 0,-1-2,1 0,-1 0,1-2,-1 0,1-1,-1-1,0-1,0 0,-1-1,1-1,-2 0,1-1,-1-1,0 0,0-2,4-3,7-7,0-1,-1-1,-1-1,-1-1,-1-1,-1-1,-2 0,-1-2,-1 0,-1-1,-2-1,-1-1,-1 1,-2-2,-1 0,-2 0,-1 0,-2-1,0-6,-1 13,-1 0,-1 1,-2-1,0 0,-2 0,-1 1,-1-1,-1 1,-7-17,12 41,1 0,-1-1,0 1,1 0,-1 0,-1 0,1-1,0 1,0 0,-1 1,1-1,-1 0,1 0,-1 1,0-1,0 1,0-1,0 1,0 0,0 0,0 0,0 0,0 0,-1 0,1 0,0 1,-1-1,1 1,0 0,-1 0,1 0,-1 0,1 0,0 0,-1 1,1-1,0 1,-1-1,1 1,-2 1,-7 7,0 0,1 1,0 0,1 1,0-1,1 2,0 0,0 0,2 0,-1 1,2-1,-1 2,2-1,0 1,-2 12,-1 3,2 1,0 0,2 0,2 1,0-1,2 0,2 1,0-1,2 0,1 0,2-1,1 0,1 0,1-1,2-1,0 1,2-2,1 0,14 15,-4-6,2-1,1-1,2-2,1-1,1-2,11 6,-25-23,-25-24,-26-26,-112-108,118 122</inkml:trace>
  <inkml:trace contextRef="#ctx0" brushRef="#br0" timeOffset="1518.724">2343 355,'39'0,"31"0,13 0,3 0,-4 0,-6 0,-2 0,-4 0,-4 0,-3 0,-9 0,-3 0,-10 0</inkml:trace>
  <inkml:trace contextRef="#ctx0" brushRef="#br0" timeOffset="2303.631">1976 807,'10'-5,"7"-1,2-5,2-1,2 3,-3 7,0 3,-3 7,0 7,-3 6,-3 4,-4 2,-8-3,-4-1,-1-5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30,'53'0,"22"0,4 0,-3 0,-10 0,-5 0,-9 0,-9-5,-6-1,-5-1,-3 2,-2 2,0 1,-6 1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68,'44'0,"37"-5,11-2,-2 1,-5-4,-9 0,-12 2,-7-3,-13 1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85,'-22'26,"1"1,2 1,0 0,3 2,0 0,2 1,1 0,1 1,2 1,1-1,0 11,9-35,-1 0,2 1,-1-1,1 1,1-1,-1 0,1 0,1 1,0-2,0 1,0 0,1 0,0-1,0 0,1 0,0 0,0-1,1 1,0-1,0 0,0-1,1 0,0 0,0 0,0-1,6 3,6 2,-1-1,2 0,-1-1,1-1,0-2,0 1,1-2,-1-1,1-1,9 0,16-4,0-1,-1-3,0-2,-1-1,0-3,-1-1,0-2,-1-3,-1 0,-1-3,0-2,-2-1,-1-1,18-20,-47 41,0-1,0-1,-1 1,0-1,0-1,-1 1,0-1,0 0,-1 0,0-1,-1 0,0 0,0 0,-1 0,0 0,0-1,-1 0,0 1,-1-1,0 0,-1 0,0 0,0 1,-1-1,0 0,-1 0,0 1,-1-1,0 1,0-1,-1 1,-4-6,-7 0,-1 1,0 1,-1 1,0 0,-1 1,0 1,-1 1,0 1,0 0,-1 1,0 1,-1 1,1 1,-1 1,0 1,-3 0,-35-6</inkml:trace>
  <inkml:trace contextRef="#ctx0" brushRef="#br0" timeOffset="247.582">0 452,'103'11,"-1"-4,1-5,0-4,0-5,0-4,-2-5,78-22,-138 30,65-12,117-22,93-1,-286 41,-4-2,-1 2,0 1,1 1,-1 1,0 1,21 5,12 22,-34-11</inkml:trace>
  <inkml:trace contextRef="#ctx0" brushRef="#br0" timeOffset="1833.815">1326 85,'-114'-47,"100"44,-1 1,1 0,-1 1,1 1,-1 1,1 0,-1 0,1 2,-1 0,1 0,-53 9,-103 20,-4 19,113-1,52-35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171 102,'24'-67,"-55"150,-12 27,5 1,-5 44,35-123,-1 4,1 0,2 0,2 1,1 0,2 5,1-40,0 0,0 0,0 0,0 0,0 1,1-1,-1 0,1 0,0 0,-1 0,1 0,0 0,0 0,0 0,1-1,-1 1,0 0,1-1,-1 1,1-1,-1 1,1-1,0 1,0-1,-1 0,1 0,0 0,0 0,0 0,0-1,0 1,1-1,-1 1,0-1,0 0,0 1,0-1,0 0,1-1,-1 1,0 0,0-1,0 1,0-1,0 1,0-1,0 0,0 0,0 0,0 0,0 0,-1-1,1 1,15-10,-1-1,-1 0,0-1,-1-1,-1 0,0-1,0 0,-2-1,0 0,9-18,-3 7,28-40,-3-1,-3-3,-3-1,1-10,9-107,-45 188,-1 0,1 0,0 0,-1 0,1 0,-1 0,0 0,1 0,-1 0,0-1,0 1,1 0,-1 0,0 0,0-1,-1 1,1 0,0 0,0 0,0 0,-1 0,1-1,-1 1,1 0,-1 0,1 0,-1 0,1 0,-1 0,0 0,0 0,0 1,1-1,-1 0,0 0,0 1,0-1,0 0,0 1,0-1,0 1,0-1,-1 1,1 0,0-1,0 1,0 0,0 0,-1 0,1 0,0 0,0 0,0 0,0 0,-1 1,1-1,0 0,0 1,0-1,0 0,0 1,0 0,0-1,0 1,0 0,0-1,0 1,0 0,0 0,0 0,-5 9,1 0,0-1,1 2,-1-1,2 0,0 1,0 0,1-1,0 1,1 0,0 0,1 0,0 0,1 0,2 11,-3 2,33 188,-17-140,9 38,-12-55,-1 0,-3 0,0 37,-7-45,-2 1,-1-1,-3 0,-2-1,-2 1,-11 33,14-59,-2 1,-1-1,0-1,-2 1,0-2,-1 1,-1-1,-14 17,25-34,-1 0,1 0,0-1,0 1,-1 0,1-1,-1 1,0-1,1 1,-1-1,0 0,0 0,0 0,0 0,0 0,0 0,0 0,0-1,0 1,0-1,0 0,-1 1,1-1,0 0,0 0,0 0,-1-1,1 1,0 0,0-1,0 0,0 1,0-1,0 0,0 0,0 0,0 0,0 0,0-1,1 1,-1-1,0 1,1-1,0 1,-1-1,1 0,0 0,-1 0,-1-13,0-1,0 1,2-1,0 0,0 0,2 0,0 1,0-1,2 0,0 1,1-1,1-1,-1-4,43-121,-37 118</inkml:trace>
  <inkml:trace contextRef="#ctx0" brushRef="#br0" timeOffset="266.073">877 582,'-5'38,"-6"28,-2 6,2-3,3-9,2-15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1 364,'28'-5,"44"-6,19-6,3 0,-4 2,-8 0,-9 1,-7 4,-4 4,-9 2,-9 2,-6 2,-5 0,-4 1,-6 4,-8 2</inkml:trace>
  <inkml:trace contextRef="#ctx0" brushRef="#br0" timeOffset="249.492">85 618,'43'5,"39"-4,14-1,1-1,-2-5,-7-2,-5-4,-6 0,-7-3,-1 2,-7-3,-5 2,-12 3</inkml:trace>
  <inkml:trace contextRef="#ctx0" brushRef="#br0" timeOffset="531.688">1834 138,'-47'24,"0"3,2 1,1 2,2 3,1 1,-33 36,67-65,1 0,-1 0,2 1,-1 0,0 0,1 0,1 1,-1 0,1 0,0 0,0 1,1-1,0 1,1 0,-1-1,1 1,1 0,0 1,0-1,0 0,1 0,0 0,1 0,0 1,0-1,1 0,0 0,0 0,1-1,2 5,7 0,1 0,0-2,0 1,2-2,-1 0,1 0,0-1,1-1,0-1,0 0,0-1,1-1,0-1,0 0,0-1,0 0,0-2,9 0,25 0,-1-2,0-2,0-2,-1-3,0-1,0-3,-1-2,-1-2,0-2,-1-2,-2-2,-22 13,-1-1,-1-2,0 0,-1-1,-1 0,0-2,0 0,0-4,-11 13,-1-1,0 0,-1 0,1 0,-2-1,1 1,-1-1,-1 0,0-1,0 1,0-1,-1 1,-1-1,0 0,0 1,-1-1,0 0,0 0,-1 0,-2-8,-1 7,1 0,-1 1,-1-1,0 1,0 0,-1 0,0 1,-1 0,0 0,-1 0,0 1,0 0,0 1,-1-1,0 2,-1-1,0 1,-14-9,-2 2,1 1,-2 0,1 2,-1 1,-10-1,-13 0,0 3,0 1,0 3,0 2,-1 2,1 3,0 1,-7 4,-19 3</inkml:trace>
  <inkml:trace contextRef="#ctx0" brushRef="#br0" timeOffset="780.915">1157 420,'641'-40,"295"-23,-592 52,-314 11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4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117 432,'-22'52,"2"1,2 2,2-1,3 2,3 0,2 0,2 1,3 0,3 15,-1-67,1 1,0-1,0 1,1-1,0 0,0 1,0-1,1 0,-1 1,1-1,0 0,1 0,-1 0,1-1,0 1,0-1,1 1,-1-1,1 0,0 0,0-1,0 1,1-1,-1 0,1 0,0 0,0-1,0 0,0 0,0 0,0 0,1-1,-1 0,0 0,1 0,-1-1,1 0,-1 0,1 0,1-1,11-6,0-2,0 0,-1-1,0 0,-1-2,0 0,-1-1,-1 0,0-1,0-1,10-14,-4 6,47-52,-3-3,-4-3,-4-3,45-89,-76 128,-2-2,-2-1,-2 0,-3-2,-1 0,3-32,-16 3,-2 78,1 0,-1 1,0-1,0 0,0 1,0-1,0 1,0-1,0 0,0 1,-1-1,1 0,0 1,0-1,0 1,-1-1,1 0,0 1,0-1,-1 1,1-1,-1 1,1-1,0 1,-1-1,1 1,-1 0,1-1,-1 1,0 0,1-1,-1 1,1 0,-1-1,1 1,-1 0,0 0,1 0,-1 0,0 0,1 0,-1 0,1 0,-1 0,0 0,1 0,-1 0,0 0,1 0,-1 1,1-1,-1 0,0 0,1 1,-1-1,1 0,-1 1,1-1,-1 1,1-1,-1 0,1 1,0-1,-1 1,1 0,-31 38,30-37,-33 58,2 0,3 3,2 0,4 2,2 0,3 2,-7 57,21-104,1 1,0 0,2 0,1 0,0 1,2-1,0 0,2-1,0 1,1 0,1-1,1 0,1-1,1 1,0-1,8 10,-15-26,0 0,0 0,1 0,-1 0,1 0,0 0,0-1,0 1,0-1,0 0,1 1,-1-2,0 1,1 0,0-1,-1 0,1 1,1-1,11-1</inkml:trace>
  <inkml:trace contextRef="#ctx0" brushRef="#br0" timeOffset="249.137">1218 713,'-29'39,"-14"26,-5 8,6-4,10-9,11-10,8-9,7-6,4-9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28 338,'353'-11,"-52"-46,-229 42,-94 29,4-8</inkml:trace>
  <inkml:trace contextRef="#ctx0" brushRef="#br0" timeOffset="250.237">0 564,'43'0,"34"0,13-4,-4-3,-7 1,-7 2,-7-5,-9 1,-9 0,-9 3,-5 1,-3 2,-3 1,-5-4,-2-1,-9 1,-7 0</inkml:trace>
  <inkml:trace contextRef="#ctx0" brushRef="#br0" timeOffset="620.418">424 0,'4'12,"2"0,0 0,0 0,1-1,0 0,1 0,0-1,1 0,0 0,1-1,0-1,0 1,1-1,8 4,4 0,2 0,0-2,0-1,1-1,0-1,0-1,0-2,1 0,22-1,82 16,-128-19,-1 0,0 1,1-1,-1 1,0 0,1 0,-1 0,0 0,0 0,0 0,0 1,0-1,0 1,0-1,0 1,-1 0,1-1,-1 1,1 0,-1 0,0 0,0 0,0 1,0-1,0 0,0 0,0 1,-1-1,1 0,-1 1,0-1,1 1,-1-1,-1 0,1 1,0-1,0 1,-1-1,1 0,-1 1,0-1,0 0,0 0,0 1,0-1,0 0,-1 0,1 0,-1 0,1-1,-1 1,0 0,1-1,-1 1,0-1,0 1,-51 49,-1-2,-3-3,-14 7,-58 46,121-92,-1 0,1 0,0 1,1 0,0 0,0 1,1 0,0 0,0 0,1 1,1 0,-1 1,-2 13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05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33,'127'-11,"-84"3,1 2,0 2,1 1,-1 3,24 3,-7-1,-61-2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30.8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 2857,'-2'-5,"0"0,0 0,1 0,-1 0,1-1,0 1,0 0,1 0,0-1,0 1,0 0,0-1,1 1,0 0,0 0,0-1,1 1,0 0,0 0,1 0,107-198,242-366,128-204,-427 683,-15 32,-3-2,-3-1,-2-2,-3 0,-3-2,5-29,-33 67,-22 42,23-13,-26 19,-29 22,-3-2,-1-2,-2-4,-22 8,8-17,77-26,0 0,1 0,-1 0,0 0,1 0,-1 1,1-1,-1 0,0 0,1 1,-1-1,1 0,-1 1,1-1,-1 1,1-1,-1 0,1 1,0-1,-1 1,1 0,-1-1,1 1,0-1,0 1,-1-1,1 1,0 0,0-1,0 1,0 0,0-1,0 1,0 0,0-1,0 1,0-1,0 1,0 0,0-1,0 1,1 0,-1-1,0 1,0-1,1 1,-1-1,0 1,1-1,-1 1,1-1,-1 1,1-1,-1 1,1-1,-1 1,1-1,-1 0,1 1,-1-1,1 0,0 0,-1 0,1 1,-1-1,1 0,0 0,42 17,261 34,-43-23,-82-6,-178-22,0 1,0 0,1-1,-1 1,0-1,0 0,1 1,-1-1,0 0,1 0,-1 0,0 0,1 0,-1 0,0 0,1 0,-1 0,0-1,0 1,1 0,-1-1,0 1,0-1,0 0,1 1,-1-1,0 0,0 0,0 0,0 1,0-1,0 0,-1 0,1 0,0-1,0 1,-1 0,1 0,-1 0,1-1,-1 1,1 0,-1 0,0-1,1 1,-1 0,0-1,0 1,0 0,0-1,0 1,-1 0,1-1,0 1,-1 0,1 0,0-1,-1 1,0 0,1 0,-1 0,0-1,1 1,-1 0,0 0,-18-21,0 0,-1 2,0 0,-2 1,-1 1,0 2,-1 0,0 1,-2 2,1 0,-25-7,17 4,-206-70,225 79,7 1</inkml:trace>
  <inkml:trace contextRef="#ctx0" brushRef="#br0" timeOffset="400.794">2018 63,'-13'-3,"-1"1,1 0,0 1,-1 0,1 1,0 1,-1 0,1 1,0 1,0-1,0 2,0 0,1 1,-1 0,1 1,0 0,1 0,0 2,0-1,0 2,1-1,0 1,1 1,0 0,0 0,1 1,0 0,1 0,1 1,-1-1,2 2,0-1,0 1,1-1,-1 8,3-9,0-1,0 1,1 0,1 0,0-1,0 1,1 0,0 0,1-1,0 1,1-1,0 1,1-1,0 0,0 0,1-1,1 1,-1-1,2 0,-1-1,1 1,0-1,5 3,6 1,0-1,1-1,0-1,1 0,0-2,1 0,-1-1,1-2,0 0,0-1,1-1,-1-1,1 0,-1-2,0-1,1 0,-1-2,0 0,-1-2,1 0,-1-1,0-1,8-5,2 1,-2 0,0-2,0-1,-2-2,0 0,0-2,-2 0,0-2,-2-1,0 0,-2-2,0 0,6-12,-24 33,0-1,0 1,-1 0,1-1,-1 1,0-1,0 0,0 1,0-1,-1 0,1 0,-1 0,0 0,0 1,0-1,-1 0,0 0,1 1,-1-1,0 0,-1 1,1-1,-1 1,1-1,-1 1,0 0,0-1,-1 1,1 0,-1 1,1-1,-1 0,0 1,0-1,0 1,0 0,-1 0,1 0,-1 1,1-1,-1 1,0-1,-61-15,36 14</inkml:trace>
  <inkml:trace contextRef="#ctx0" brushRef="#br0" timeOffset="1004.604">1058 345,'589'-66,"-100"28,-24 11,-428 24,254-4,-242 24,-51-12</inkml:trace>
  <inkml:trace contextRef="#ctx0" brushRef="#br0" timeOffset="1723.315">2469 176,'0'-6,"0"1,0-1,0 0,-1 1,0-1,0 1,0-1,-1 1,0-1,0 1,0 0,-1 0,0 0,0 0,0 1,0-1,-1 1,1-1,-1 1,0 1,-1-1,1 0,-1 1,1 0,-1 0,0 0,0 1,-4-2,-15-5,-2 1,1 1,-1 1,0 1,0 1,-1 1,1 2,-1 0,1 2,-1 1,1 1,17-2,0 1,0-1,0 2,0-1,0 1,1 0,-1 1,1 0,0 0,0 1,1 0,-1 0,-1 3,-3 5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41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1,'-5'0,"-1"5,-5 1,-5 5,0-4,8-4,5-7,-2-3,0 5,-4 3,0 5,-4 3,1 3,2 6,-2-1,1-3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43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0 995,'23'-57,"2"0,3 1,27-38,-46 78,181-281,82-90,-271 385,-1 1,0 0,0 0,0-1,0 1,0 0,1 0,-1 0,0 0,1 0,-1 0,0 0,1 0,-1 0,1 0,0 0,-1 0,1 0,0 0,-1 1,1-1,0 0,0 0,0 1,0-1,0 0,0 1,0-1,0 1,0 0,0-1,0 1,0 0,0-1,0 1,0 0,0 0,1 0,-1 0,0 0,0 0,0 0,0 1,0-1,0 0,0 0,0 1,0-1,0 1,0-1,0 1,0 0,0-1,0 1,0 0,0-1,0 1,7 23,-1 0,-1 0,-2 1,0-1,-1 1,-1 9,6 45,54 283,-40-247,-21-112,1-1,-1 1,0-1,0 1,-1 0,1 0,-1-1,1 1,-1 0,0 0,0 0,0-1,0 1,0 0,-1 0,1 0,-1-1,0 1,0 0,0-1,0 1,0-1,-1 1,1-1,-1 1,0-1,1 0,-1 0,0 0,0 0,-1 0,1 0,0-1,0 1,-1-1,1 0,-1 1,0-1,1 0,-1 0,0-1,1 1,-1 0,0-1,-1 0,-7-2,0-1,0 0,0-1,1 0,-1 0,1-1,0-1,1 0,-1 0,1-1,0 0,1-1,0 0,0 0,-1-1,-27-25,-199-145,130 140,92 41</inkml:trace>
  <inkml:trace contextRef="#ctx0" brushRef="#br0" timeOffset="284.933">1496 8,'-29'43,"-19"43,-2 12,4-1,9-8,11-14,10-10,7-12,6-9,3-8,2-5,0-3,0-2,0 0,-1 0,0 1,-1-5</inkml:trace>
  <inkml:trace contextRef="#ctx0" brushRef="#br0" timeOffset="535.28">931 375,'48'4,"50"8,17 0,3-6,-8-4,-8-2,-13-2,-16 0,-20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1,'43'9,"29"4,11-1,-3-2,-6-8,-10-4,-7-1,-9-1,-6 1,-7 0,-4 1,-7 1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29,'38'0,"38"0,9-5,-4-1,-7 0,-10 1,-12 2,-10 1,-12 1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44,'-29'61,"4"1,2 2,3 0,3 1,2 1,0 27,12-69,1 0,1 0,1 0,1 0,1 0,1 0,4 15,-5-31,0-1,0 1,0-1,1 0,0 0,1 0,-1 0,1-1,1 1,-1-1,1 0,0-1,1 1,-1-1,1 0,0 0,0 0,1-1,-1 0,1-1,0 1,0-1,0-1,1 1,3 0,1-3,0-1,0-1,-1 0,1-1,-1 0,1 0,-1-1,0-1,0 0,-1 0,1-1,-1 0,0-1,-1-1,0 1,0-1,-1-1,1 1,-2-1,0-1,0 0,1-2,-6 10,31-39,-2-2,-1-1,-2-1,-3-1,-1-2,-3 0,-2-2,-1 0,-3-1,-3 0,-1-1,-3 0,-2-1,-3-4,-15 88,-7 67,5 1,4 1,4-1,5 1,4 0,7 24,34 274,-44-365,-2 0,-1 0,-2 0,-1 0,-2-1,-1 0,-1 0,-2-1,-1-1,-1 0,-4 3,15-26,-1 1,0-1,-1 0,1-1,-2 1,1-1,-1 0,1-1,-1 1,-1-1,1 0,-1-1,0 1,0-1,-1-1,1 1,-1-1,1-1,-1 1,0-1,0-1,0 1,0-1,-8-1,12-3,0 0,0 0,0-1,1 1,0-1,-1 0,1 0,1-1,-1 1,1-1,-1 1,1-1,1 0,-1 1,1-1,0 0,0 0,0 0,0 0,1 0,0 0,0 0,1-1,-1 1,1 0,0 0,0 0,0-9,1-32,2 1,3-1,1 1,2 0,3 1,1 0,2 1,2 0,22-37,0 17,-25 41</inkml:trace>
  <inkml:trace contextRef="#ctx0" brushRef="#br0" timeOffset="517.37">884 1088,'31'-47,"1"2,2 1,1 1,3 2,1 2,38-28,-76 65,0 1,1-1,-1 0,1 0,-1 1,1-1,0 1,0 0,0-1,-1 1,1 0,1 0,-1 0,0 0,0 1,0-1,0 0,0 1,1 0,-1-1,0 1,1 0,-1 0,0 0,0 1,1-1,-1 0,0 1,0-1,0 1,0 0,1 0,-1 0,0 0,0 0,-1 0,1 1,2 1,-2 3,-1 1,1 0,-1 0,0 0,-1 0,1 0,-2 1,1-1,-1 0,0 0,0 0,-1 0,0-1,0 1,0 0,-10 70,12-76,1 1,0-1,0 0,-1 0,1 0,0 0,0 0,0 0,0-1,0 1,0 0,1 0,-1-1,0 1,0-1,0 1,1-1,-1 1,0-1,1 0,-1 0,0 1,0-1,1 0,-1 0,0 0,1-1,-1 1,0 0,1 0,-1-1,0 1,1-1,-1 1,0-1,0 1,0-1,0 0,0 0,0 1,0-1,0 0,0 0,0 0,0 0,0 0,0 0,-1 0,1-1,0 1,-1 0,1 0,-1-1,0 1,1 0,-1-1,5-2,205-170,-209 173,0 0,0 0,0 0,1 0,-1 0,0 0,0 1,0-1,1 0,-1 1,0-1,1 1,-1-1,1 1,-1 0,0 0,1 0,-1-1,1 1,-1 0,1 1,-1-1,0 0,1 0,-1 1,1-1,-1 1,0-1,1 1,-1-1,0 1,0 0,0 0,1-1,-1 1,0 0,0 0,0 0,0 0,0 1,-1-1,1 0,0 0,0 0,-1 1,1-1,-1 0,1 1,-1-1,1 1,-1-1,0 0,0 1,0-1,0 10,-1-1,0 0,0 0,-1 0,-1 0,0 0,0-1,-1 1,0-1,-1 2,-22 71,27-82,0 1,0-1,0 1,0-1,0 1,0-1,0 1,0-1,0 0,0 1,0-1,0 1,0-1,0 1,1-1,-1 1,0-1,0 0,0 1,1-1,-1 0,0 1,1-1,-1 0,0 1,1-1,-1 0,0 1,1-1,-1 0,1 0,-1 0,0 1,1-1,-1 0,1 0,-1 0,1 0,-1 0,0 0,1 0,-1 0,1 0,-1 0,1 0,-1 0,1 0,-1 0,1 0,-1 0,0-1,1 1,-1 0,1 0,-1-1,0 1,1 0,-1 0,0-1,1 1,-1 0,0-1,1 1,-1 0,0-1,0 0,30-20,-29 20,20-18</inkml:trace>
  <inkml:trace contextRef="#ctx0" brushRef="#br0" timeOffset="953.019">1958 665,'-37'71,"-3"-1,-3-2,-3-2,-2-2,-7 1,34-44,21-21,0 0,0 0,-1 0,1 0,0-1,0 1,0 0,0 0,-1 0,1 0,0 0,0 0,0 0,-1 0,1-1,0 1,0 0,0 0,-1 0,1 0,0 0,0 0,-1 0,1 0,0 0,0 0,0 0,-1 1,1-1,0 0,0 0,0 0,13-20,323-358,-255 309,-80 69,-1-1,1 1,0 0,0-1,0 1,0 0,0 0,0 0,0 0,0-1,0 1,-1 0,1 1,0-1,0 0,0 0,0 0,0 0,0 1,0-1,0 0,-1 1,1-1,0 1,0-1,0 1,-1-1,1 1,0 0,-1-1,1 1,0 0,-1 0,1-1,-1 1,1 0,-1 0,0 0,1 0,-1-1,0 1,1 0,-1 0,0 0,0 0,0 0,5 50,-5-44,0 83,-2-60,1-1,2 1,1-1,1 0,2 1,1-1,4 11,13 33,-23-73,1 1,-1-1,0 1,0-1,0 1,0-1,0 1,0-1,0 1,0-1,0 1,0-1,0 1,0-1,0 1,-1-1,1 1,0-1,0 1,0-1,-1 1,1-1,0 1,-1-1,1 0,0 1,-1-1,1 0,0 1,-1-1,1 0,-1 1,1-1,-1 0,1 0,0 0,-1 1,1-1,-1 0,1 0,-1 0,1 0,-1 0,1 0,-1 0,1 0,-1 0,1 0,-1 0,1 0,-1 0,1-1,-1 1,1 0,-1 0,1 0,-1-1,1 1,-1 0,1-1,-1 1,-33-18,31 16,-19-11,0 2</inkml:trace>
  <inkml:trace contextRef="#ctx0" brushRef="#br0" timeOffset="1203.027">1872 891,'19'5,"22"1,7 0,1-1,2-7,-4-2,-4-1,0 1,-3 1,-3-5,2 0,-1 2,-3 0,-1-2,2 0,-5 1</inkml:trace>
  <inkml:trace contextRef="#ctx0" brushRef="#br0" timeOffset="1367.411">2945 665,'-29'38,"-19"28,-6 6,6-3,7-14,9-11,12-9,7-10</inkml:trace>
  <inkml:trace contextRef="#ctx0" brushRef="#br0" timeOffset="1548.421">2550 721,'33'34,"36"30,10 4,-3-5,-9-8,-13-8,-9-13,-13-7,-7-8,-8-3,-6-3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138 248,'-33'61,"11"-8,3 0,1 1,4 1,1 1,4 0,-1 20,19 14,-8-88,-1 0,1 1,1-1,-1 0,0 0,0 0,1 0,-1 0,1 0,0 0,-1-1,1 1,0-1,0 1,0-1,0 1,0-1,0 0,1 0,-1 0,0 0,1-1,-1 1,0-1,1 1,-1-1,1 0,-1 0,1 0,-1 0,0 0,1-1,-1 1,1-1,0 0,9-4,1 0,-1-1,0-1,-1 0,0-1,0 0,0 0,-1-1,-1-1,1 0,-1 0,4-7,8-7,39-47,-4-2,-2-2,-4-3,-3-2,-4-2,12-37,-17-7,-48 138,-14 56,3 2,2 0,-8 72,20-108,-11 92,6 0,4 64,-17 173,20-325,-1 12,-2 0,-2-1,-2-1,-15 39,27-85,0-1,0 1,-1-1,1 1,0-1,-1 1,1-1,-1 1,0-1,1 1,-1-1,0 0,0 1,0-1,0 0,0 0,0 0,0 0,0 0,-1 0,1 0,0 0,-1 0,1 0,-1-1,1 1,0-1,-1 1,0-1,1 1,-1-1,1 0,-1 0,1 0,-1 0,0 0,1 0,-1 0,1 0,-1-1,1 1,-1-1,1 1,-1-1,1 1,-1-1,1 0,0 0,-1 0,1 0,0 0,0 0,0 0,0 0,0 0,0 0,-1-1,-4-10,0 0,1-1,0 1,1-1,0 0,1 0,0 0,1-1,1 1,0 0,1-1,1 1,0-6,-1 5,-1-14,1 0,2 0,0 0,2 0,2 0,0 1,1 0,2 0,1 1,4-7,9 0,-10 22</inkml:trace>
  <inkml:trace contextRef="#ctx0" brushRef="#br0" timeOffset="415.412">956 615,'25'-9,"-14"4,1 0,0 1,-1 1,2-1,-1 2,0 0,0 0,1 1,-1 1,1 0,-1 0,9 3,-19-3,-1 0,0 1,0-1,0 1,0-1,0 1,0 0,0-1,0 1,0 0,-1 0,1 0,0-1,0 1,0 0,-1 0,1 0,-1 0,1 0,-1 0,1 1,-1-1,0 0,1 0,-1 0,0 0,0 0,0 1,0-1,0 0,0 0,0 0,0 0,0 1,0-1,-1 0,1 0,-1 0,1 0,-1 0,1 0,-1 0,1 0,-1 0,0 0,-36 48,33-45,-205 195,207-199,1 1,-1 0,0-1,1 1,-1 0,1 0,-1 0,1 0,0 0,-1 0,1 0,0 0,0 1,0-1,0 1,0-1,0 0,0 1,0 0,1-1,-1 1,0-1,1 1,0 0,-1-1,1 1,0 0,0 0,0-1,0 1,0 0,0 0,0-1,1 1,-1 0,1-1,-1 1,1-1,0 1,-1 0,1-1,0 1,0-1,0 0,0 1,0-1,1 0,-1 0,0 1,1-1,-1 0,2 0,13 3,1-1,0 0,0-2,1 0,-1-1,0-1,11-1,21-1,-40 4,1-1,0-1,0 1,0-2,-1 1,1-1,0-1,-1 0,0 0,1-1,-1 0,-1 0,6-4,0-2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05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1,'-9'10,"-9"7,0 6,-3 4,-2 2,-2 1,-2 0,0 0,-2 0,1-1,-1-1,0 1,6-1,1-4,4-3,6-4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08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1 514,'122'-5,"-80"8,-11-2,29 3,0-4,0-2,-1-2,6-4,143-36,-128 19,-72 22</inkml:trace>
  <inkml:trace contextRef="#ctx0" brushRef="#br0" timeOffset="267.183">142 768,'24'10,"32"-2,15-7,7-4,-7-6,-4-1,-10-5,-5 2,-6-3,-1 1,-4 4,-4-1,-4 1,-2 3,-2 2,-1-2,0 0,-5 2</inkml:trace>
  <inkml:trace contextRef="#ctx0" brushRef="#br0" timeOffset="4471.482">2258 62,'-11'0,"-1"1,1 0,0 0,-1 1,1 1,0 0,0 0,1 1,-1 1,1 0,0 0,0 1,0 0,-7 7,10-9,-19 13,1 2,1 0,0 2,1 1,2 0,0 2,2 0,0 1,2 1,-5 11,12-18,0 0,1 0,1 1,1 0,1 0,0 1,2 0,1 0,0 0,1 0,2 0,0 1,1-1,1 0,3 15,-3-28,0 0,0 1,0-1,1 0,1 0,-1-1,1 1,0-1,1 0,0 0,0 0,0 0,1-1,0 0,0 0,1-1,0 0,-1 0,2 0,-1-1,1 0,-1-1,1 1,0-1,3 0,17-2,0-1,0-1,0-2,0 0,-1-2,1-1,-1-2,0 0,-1-2,0-1,0 0,-1-2,-1-1,0-2,-1 0,11-11,7-1,-1-1,-2-2,-1-2,-2-1,13-18,-38 41,-1-1,0 0,-1 0,0-1,-1 0,0-1,-1 1,-1-1,0 0,-1-1,0 1,-1-1,-1 0,0 0,-1 0,-1 0,0 0,-1 0,-3-14,1 17,-1 0,0 0,-1 0,0 0,-1 1,0 0,-1 0,0 1,-1 0,0 0,-1 1,0 0,0 0,-1 1,0 0,0 1,-1 0,0 1,0 0,0 1,-1 0,0 0,0 1,0 1,-1 0,1 1,-3 0,-39-5,6 3</inkml:trace>
  <inkml:trace contextRef="#ctx0" brushRef="#br0" timeOffset="4770.696">1214 401,'279'21,"88"-13,-47-17,6-15,-64 4,391-14,-637 34,61 12,-87-1,-5-7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06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198 252,'5'79,"22"54,5-1,47 122,-76-245,0 1,0-1,1 0,1 0,-1 0,1-1,1 1,0-1,0 0,0-1,4 3,-9-10,1 0,-1-1,0 1,1 0,-1-1,0 1,0-1,1 0,-1 1,0-1,0 0,0 0,0 0,0 0,0 0,0 0,0 0,0 0,0 0,-1 0,1 0,0-1,-1 1,1 0,-1 0,1-1,-1 1,0-1,0 1,1 0,-1-1,0 1,0 0,0-1,0 1,-1-1,1 0,2-5,207-705,-158 521,-51 186,-10 37,6-20,-4 12</inkml:trace>
  <inkml:trace contextRef="#ctx0" brushRef="#br0" timeOffset="1519.02">819 789,'73'-18,"-26"6,54-4,-100 16,0 0,0 1,0-1,0 0,0 0,1 1,-1-1,0 1,0-1,0 1,0-1,0 1,0 0,0-1,-1 1,1 0,0 0,0 0,0 0,-1 0,1 0,0 0,-1 0,1 0,-1 0,0 0,1 0,-1 0,0 0,1 0,-1 1,0-1,0 0,0 0,0 0,0 0,0 1,0-1,-1 0,1 0,0 0,-1 0,1 0,-1 0,1 0,-1 0,1 0,-1 0,0 1,-35 51,-164 135,198-186,0 0,1 0,-1 0,1 0,0 0,0 0,-1 1,1-1,1 1,-1-1,0 0,0 1,1-1,0 1,-1 0,1-1,0 1,0-1,1 1,-1-1,0 1,1-1,0 1,-1-1,1 1,0-1,0 0,0 1,1-1,-1 0,0 0,1 0,0 0,-1 0,1 0,0 0,0-1,0 1,0-1,0 1,0-1,1 0,-1 0,0 0,1 0,-1 0,1 0,-1-1,1 1,-1-1,1 0,-1 1,1-1,0-1,8 3,0-1,0 0,0-1,0-1,0 0,0 0,0-1,-1 0,1-1,0 0,-1-1,0 0,0-1,0 0,6-4,9-8</inkml:trace>
  <inkml:trace contextRef="#ctx0" brushRef="#br0" timeOffset="8819.295">170 365,'-5'0,"-6"0,-6 5,-6 1,-2 0,2 4,0 0,0 3,3-1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05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1,'0'0,"0"1,-1-1,1 1,0-1,-1 0,1 1,0-1,-1 1,1 0,0-1,0 1,0-1,0 1,-1-1,1 1,0-1,0 1,0 0,0-1,0 1,0-1,0 1,1-1,-1 1,0 0,0-1,0 1,0-1,1 1,-1-1,0 1,1-1,-1 1,0-1,1 0,-1 1,1-1,-1 1,0-1,1 0,-1 1,1-1,-1 0,1 0,-1 1,1-1,-1 0,1 0,0 0,-1 0,1 1,-1-1,1 0,-1 0,1 0,0 0,-1 0,1-1,-1 1,1 0,39 6,-39-6,229 0,-61-28,-145 27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1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86 346,'-14'0,"21"0,26 0,294-17,-50-41,-272 57,-1-1,0 1,1-1,-1 1,0 1,1-1,-1 1,1-1,0 1,-1 0,1 1,-1-1,1 1,-1 0,0 0,1 1,3 1,-3 3</inkml:trace>
  <inkml:trace contextRef="#ctx0" brushRef="#br0" timeOffset="305.127">1 628,'43'-5,"43"-6,17-6,0-1,-12 4,-13 3,-14 0,-13 0,-11 4,-7 1,-5 3,-2 2,0 0,-1 2,1-1,1 0,-5 1</inkml:trace>
  <inkml:trace contextRef="#ctx0" brushRef="#br0" timeOffset="857.293">594 7,'-1'0,"-3"-2,0 1,-1 0,1 0,0 0,0 1,-1-1,1 1,0 0,0 0,-1 1,1-1,0 1,0 0,0 0,-1 0,1 1,0 0,1-1,-4 3,7-2,1 1,-1-1,1 1,0-1,-1 0,1 1,0-1,0 0,1 0,-1 1,0-1,1 0,-1 0,1-1,0 1,-1 0,1 0,0-1,0 1,0-1,0 0,1 0,-1 1,0-1,0-1,1 1,1 0,1 3,271 116,-253-110,0 2,-1 0,0 2,-1 0,0 1,-2 1,0 1,0 1,10 13,-13-10,41 64,-55-82,-1 0,0 0,0 0,0 0,-1 1,1-1,-1 0,0 1,0-1,0 0,0 1,0-1,-1 0,0 0,1 1,-1-1,0 0,-1 0,1 0,0 0,-1 0,0 0,0-1,0 1,0 0,0-1,0 1,-2 0,-138 84,86-54,2 2,1 3,2 2,-8 11,53-46,1 1,0-1,0 1,0 0,1 0,-1 0,2 0,-1 1,1 0,0 0,0 0,1 0,0 0,0 1,0-1,1 3,4 4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1,'27'395,"-23"-294,-5 1,-4 0,-4 0,-16 59,-13-2,66-222,11 0,-22 36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1,'-15'12,"-93"81,4 5,-75 93,175-188,-1 1,1-1,0 1,1 0,-1 1,1-1,0 0,0 1,0 0,0 0,1 0,0 0,0 0,0 1,1-1,0 0,0 1,0-1,1 1,-1-1,1 1,1-1,-1 1,1-1,0 1,0-1,1 1,-1-1,1 0,0 0,1 0,-1 0,1 0,0-1,0 1,0-1,1 1,0-1,1 1,61 34,-56-34,0 0,0 0,0 1,-1 0,0 0,0 1,0 1,-1-1,0 1,-1 1,0-1,0 1,-1 1,1 1,-1 4,-1 0,-1 0,0 0,-1 1,-1-1,0 1,-2 0,1 6,1 25,24 11,-25-57,-1 0,1 0,0 0,-1 0,1-1,0 1,0 0,-1 0,1-1,0 1,0 0,0-1,0 1,0-1,0 1,0-1,0 1,0-1,0 0,0 0,0 1,1-1,-1 0,0 0,0 0,0 0,0 0,0-1,0 1,0 0,0 0,0-1,0 1,0-1,0 1,0-1,0 1,0-1,0 1,0-1,0 0,0 0,-1 1,1-1,0 0,0 0,-1 0,1 0,-1 0,1 0,-1 0,1 0,6-15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18,'24'-5,"-14"2,0 0,0 1,0 0,0 1,1 0,-1 0,1 1,-1 1,0 0,1 0,-1 1,9 3,-16-4,-1 0,-1 0,1 0,0 1,0-1,0 1,-1-1,1 1,-1 0,1-1,-1 1,0 0,1 0,-1 0,0 0,0 0,-1 0,1 1,0-1,-1 0,1 0,-1 1,0-1,0 0,0 0,0 1,0-1,0 0,-1 1,1-1,-1 0,1 0,-1 0,0 1,0-1,0 0,0 0,0 0,-1 1,-55 77,-48 40,104-119,1-1,-1 1,0 0,1 0,-1-1,1 1,-1 0,1 0,-1 0,1 0,0 0,-1 0,1 0,0 0,0 0,0-1,0 1,0 0,0 0,0 0,0 0,0 0,0 0,0 0,0 0,1 0,-1 0,1 0,-1 0,0 0,1 0,-1-1,1 1,0 0,-1 0,1-1,0 1,-1 0,1-1,0 1,0 0,-1-1,1 1,0-1,0 0,0 1,0-1,0 0,0 1,0-1,0 0,0 0,0 0,60 4,-54-4,125-20,-8-26,-110 36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2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0,'39'10,"26"2,8 1,0-4,-7-2,-5-2,-8-8,-9-2,-1-2,-5 2,-2 1,-4 1,-2 2,-1 0,-1 1,-5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6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0,'5'4,"1"-1,0 0,1 0,-1-1,0 1,1-1,0-1,-1 1,1-1,0 0,-1-1,1 0,0 0,6 1,264 1,-149-23,-103 17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43,'-16'-2,"0"1,1 1,-1 0,0 2,0-1,1 2,-1 0,1 1,0 0,0 2,0-1,1 2,0 0,0 1,0 0,1 1,-10 8,0 4,0 0,1 1,2 2,0 0,1 1,2 1,1 0,0 1,2 1,2 0,0 1,2 1,1 0,1 0,2 0,0 7,4-21,0 0,0 0,1 0,2 0,-1 0,2 0,0 0,1 0,0-1,1 1,1-1,1 0,0 0,1 0,0-1,1 0,1-1,0 0,1 0,0-1,1 0,1-1,0 0,0 0,1-2,0 0,10 6,0-5,1-1,0 0,0-2,1-1,0-1,0-1,0-1,1-1,-1-2,1 0,-1-1,25-6,-1-1,-1-3,0-2,-1-2,0-2,-1-2,7-6,-32 16,-1 0,1-1,-2-1,0-1,0 0,-1-2,-1 0,0-1,-1 0,0-2,-1 0,-1 0,-1-1,-1-1,0-1,-1 1,-2-1,0-1,-1 0,5-20,-10 19,-2 1,0-1,-2 1,0-1,-1 1,-1-1,-2 1,0 0,-1 0,0 1,-2 0,-1 0,0 0,-1 1,-2 1,1 0,-2 0,-1 2,0-1,-1 2,0-1,-1 2,-1 1,0 0,-1 1,-1 0,-15-6,-29-10,10 7</inkml:trace>
  <inkml:trace contextRef="#ctx0" brushRef="#br0" timeOffset="249.983">1 325,'163'42,"-114"-34,207 29,1-10,1-12,1-11,78-17,621-24,-751 22,-179 10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42.7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3020,'28'-78,"163"-273,-40 109,178-218,-267 377,541-724,-299 394,-298 405,-3 5,-1 1,1-1,-1 1,0-1,0 0,0 0,0 0,-1 0,1 0,-1-1,0 1,0 0,0-1,0 1,0-1,-1 1,0 0,0-1,0 0,-1 3,-1 1,0-1,0 1,0 0,0 0,0 0,0 0,0 0,0 0,0 1,0-1,0 1,0-1,1 1,-1 0,0 0,0 0,1 0,-1 0,0 0,1 0,-1 0,1 1,0-1,-1 1,1-1,-1 1,1 0,-55 57,-26 19,-134 24,19-32,167-57,29-12,1-1,0 0,-1 1,1-1,0 1,0-1,-1 1,1-1,0 1,0-1,0 1,0-1,-1 1,1-1,0 1,0-1,0 1,0-1,0 1,0-1,0 1,1-1,-1 1,0-1,0 1,0-1,0 1,1-1,-1 1,0-1,0 0,1 1,-1-1,0 1,1-1,-1 0,1 1,-1-1,0 0,1 1,-1-1,1 0,-1 0,1 1,-1-1,1 0,-1 0,1 0,-1 0,1 0,-1 1,1-1,-1 0,1 0,-1 0,1-1,189 40,232 31,-354-54,-67-17,-1 0,1 0,-1 0,1 0,-1 0,0-1,1 1,-1 0,0 0,0 0,0 0,0 0,0 0,0-1,0 1,0 0,0 0,0 0,-1 0,1 0,0 0,-1 0,1 0,-1 0,1 0,-1 0,0 0,1 0,-1 0,0 0,0 0,0 0,1 1,-1-1,0 0,-1 0,0-1,-230-366,230 364,-5-5,0-1,-1 1,1 0,-2 1,1-1,-1 2,-1-1,1 1,-1 1,-4-2,-4 2</inkml:trace>
  <inkml:trace contextRef="#ctx0" brushRef="#br0" timeOffset="369.263">2146 1,'-27'3,"0"1,1 1,-1 2,1 1,1 0,0 2,0 1,1 1,0 1,1 2,0 0,-7 8,25-20,0 1,1 0,-1 0,1 1,0-1,0 1,0 0,0 0,1 1,0-1,0 1,1-1,-1 1,1 0,1 0,-1 0,1 0,0 0,0 0,1 1,-1-1,1 0,1 0,-1 0,1 1,0-1,1 0,0 0,0 0,0 0,1 1,5 7,0-1,1 0,1 0,0-1,1 0,0 0,0-1,2-1,-1 0,1-1,0 0,1-1,0-1,1 0,-1-1,1 0,0-1,1-1,-1 0,1-1,0-1,2 0,23 1,-1-2,1-2,-1-1,0-2,0-2,0-1,0-2,8-5,-11 2,0-2,-1-1,0-1,-2-2,0-2,-1-1,-1-2,23-20,-46 35,-1-1,0 1,0-1,-1-1,0 0,0 0,-1 0,-1 0,0-1,3-9,-6 16,-1 0,0 1,0-1,-1 0,1 0,-1 0,0 0,0 0,0 0,-1 0,0 0,1 0,-1 0,0 0,-1 0,1 0,-1 1,0-1,0 1,0-1,0 1,0 0,-1-1,1 1,-1 0,0 1,0-1,0 1,-1-1,1 1,0 0,-4-2,-93-23,69 24</inkml:trace>
  <inkml:trace contextRef="#ctx0" brushRef="#br0" timeOffset="621.247">1186 226,'200'20,"1"-9,103-11,703-92,-992 91,160-15,1 8,10 8,-158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2.53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0 195,'286'17,"-203"-11,-1-3,1-4,-1-3,0-4,76-18,89-7,44 7,31 12,1278 15,-1207-29,16 57,-73-31,-58-24,299 26,-426 13,-116-7,1-2,-1-2,1-1,30-4,369-44,-205 30,-117 6,1 5,38 7,-88-1,73-25,-81 53,-44-18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7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0,'-133'384,"50"-69,83-315,1 0,-1 0,0 0,0 0,0 0,1 0,-1 0,0-1,0 1,0 0,1 0,-1 0,0 0,0 0,1 0,-1 0,0 0,0 0,0 1,1-1,-1 0,0 0,0 0,0 0,1 0,-1 0,0 0,0 0,0 1,1-1,-1 0,0 0,0 0,0 0,0 1,0-1,1 0,-1 0,0 0,0 1,15-24,42-83,5 4,5 2,3 3,7 1,46-57,-123 152,0 0,0 0,1 0,-1 0,0 0,1 0,-1 0,1 0,-1 0,1 0,0 1,-1-1,1 0,0 0,0 0,0 1,-1-1,1 0,0 1,0-1,0 1,0-1,0 1,0 0,0-1,0 1,0 0,0 0,0-1,0 1,0 0,0 0,1 0,-1 0,0 0,0 1,0-1,0 0,0 0,0 1,0-1,0 1,0-1,0 1,0-1,0 1,-1 0,1-1,0 1,0 0,0-1,-1 1,1 0,-1 0,1 0,0 0,-1 0,1 0,-1 0,0 0,1 0,-1 0,0 0,0 0,-20 127,5-70,10-44,1 1,0-1,1 1,0 0,1-1,1 1,0 0,1 0,1 0,0 0,3 9,-3-21,0 0,1-1,0 1,-1 0,1-1,0 0,0 1,0-1,1 0,-1 0,0 0,1 0,0-1,-1 1,1-1,0 1,0-1,-1 0,1 0,0 0,0-1,0 1,0-1,1 1,-1-1,0 0,0 0,0 0,0-1,0 1,0-1,0 0,0 0,0 0,0 0,0 0,-1-1,1 1,0-1,-1 1,1-1,-1 0,0 0,1-1,-1 1,0 0,0-1,-1 1,1-1,1-2,206-257,-108 145,-100 116,-1 1,1-1,0 1,0-1,-1 1,1-1,0 1,0-1,0 1,-1 0,1-1,0 1,0 0,0 0,0 0,0-1,0 1,0 0,0 0,-1 0,1 1,0-1,0 0,0 0,0 0,0 1,0-1,-1 0,1 1,0-1,0 1,0-1,-1 1,1-1,0 1,-1 0,1-1,0 1,-1 0,1-1,-1 1,1 0,-1 0,0 0,1-1,-1 1,0 0,1 0,-1 0,0 0,0 0,0 0,0 0,0-1,0 1,0 1,4 59,-4-55,-3 228,3-232,0 0,0 0,1 1,-1-1,0 0,1 0,0 0,-1 0,1 0,0 0,0 0,0 0,0 0,0 0,0 0,1-1,-1 1,1-1,-1 1,1-1,0 1,-1-1,1 0,0 0,0 0,0 0,0 0,0 0,0 0,0-1,0 1,0-1,1 1,-1-1,0 0,0 0,13-3</inkml:trace>
  <inkml:trace contextRef="#ctx0" brushRef="#br0" timeOffset="247.452">1373 0,'34'0,"29"0,11 0,-5 0,-7 0,-11 0,-8 0,-8 0,-9 0</inkml:trace>
  <inkml:trace contextRef="#ctx0" brushRef="#br0" timeOffset="481.195">1289 338,'43'-9,"29"-4,11 1,2 2,-9 3,-13 3,-12 1,-15 2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20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790 81,'-2'-2,"1"0,0 0,-1 0,1 0,-1 1,0-1,0 1,1-1,-1 1,0 0,0-1,0 1,0 0,-1 0,1 1,0-1,0 0,-1 1,1-1,0 1,0 0,-1 0,1 0,0 0,-2 0,1 0,-12-3,0 2,0 0,0 1,0 0,0 1,0 1,0 0,0 1,0 1,1 0,-1 1,1 0,0 1,1 1,-6 4,4-3,0 2,0 0,1 0,0 2,1 0,1 0,0 1,0 0,1 1,1 1,0 0,2 0,-1 0,2 1,0 1,1-1,0 1,2 0,0 0,0 1,2-1,0 1,1 0,1-1,1 1,1 7,2-13,0 0,1 0,0-1,0 1,2-1,-1-1,1 1,1-1,8 9,5 9,-8-15,-1-1,2 0,0-1,0-1,1 0,0-1,1 0,0-1,0-1,1-1,0 0,0-1,0-1,18 2,6-1,1-2,0-2,-1-1,20-5,-42 4,-1-1,1-1,-1-1,0 0,0-2,0 0,-1 0,1-2,-2 0,1-1,-1-1,-1-1,0 0,5-5,-13 10,0-1,-1 0,0-1,0 1,-1-1,0 0,0-1,0 1,-1-1,-1 0,0 0,0 0,0 0,-1 0,-1-1,0 1,0-1,0 0,-1 1,-1-1,0 1,0-1,-1 1,-1-4,-44-142,41 133,-2 1,-1 1,0-1,-1 2,-2-1,-11-15,4 6,14 20,0 1,-1 0,0 0,0 0,-1 1,0 0,0 0,-1 1,0 0,0 0,-1 1,1 0,-1 1,0 0,0 0,0 1,-1 0,0 0,1 1,-1 0,0 1,-4 0,-91 26,87-16</inkml:trace>
  <inkml:trace contextRef="#ctx0" brushRef="#br0" timeOffset="930.43">0 448,'537'-1,"113"-55,-253 26,-324 31,-61-1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1,'-5'7,"2"0,-1 0,1 1,0-1,0 1,1 0,0 0,0 0,1 0,0 0,1 0,-1 1,2-1,0 5,-2 2,-26 188,13-120,10-70,1 0,1 1,0 0,0-1,2 1,-1 0,2 0,0-1,1 2,3 3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87,'-17'192,"17"-191,-2 3,0 1,1-1,-1 0,1 1,0-1,0 1,0 0,1-1,-1 1,1 0,0-1,1 1,-1 0,1-1,0 1,0-1,0 1,1-1,0 1,0-1,0 0,0 0,0 0,1 0,0 0,0 0,0-1,0 0,0 1,1-1,0 0,-1-1,1 1,0-1,1 1,7 0,-1-2,0 1,1-1,-1-1,1 0,-1 0,1-2,-1 1,0-1,1-1,-1 0,0 0,-1-1,11-6,-2-1</inkml:trace>
  <inkml:trace contextRef="#ctx0" brushRef="#br0" timeOffset="279.832">368 2,'-9'34,"-9"25,-5 8,0-4,5-6,6-9,-1-3,2-4,3-5,3-3,2-3,2-1,1-1,-5-1,0 1,-1-1,2 1,1-5</inkml:trace>
  <inkml:trace contextRef="#ctx0" brushRef="#br0" timeOffset="827.529">791 59,'-14'3,"0"2,0 0,1 0,-1 1,1 1,1 1,0-1,0 2,0 0,1 0,0 1,1 0,-2 3,11-11,0-1,-1 1,1 0,0-1,0 1,0 0,0 0,1 0,-1 0,0 0,1 0,0 0,-1 0,1 0,0 0,0 0,0 0,0 0,0 1,1-1,-1 0,1 0,-1 0,1 0,0 0,0-1,-1 1,1 0,1 0,-1 0,0-1,0 1,1-1,-1 1,1-1,-1 1,1-1,0 0,-1 0,81 38,-63-32,-11-6,-1 1,1 1,-1-1,0 1,1 0,-1 1,-1 0,1 0,0 0,-1 1,0 0,0 0,-1 0,1 1,-1 0,0 0,-1 1,1-1,-1 1,-1 0,1 0,-1 0,0 0,-1 1,0-1,0 1,-1 0,1-1,-2 1,1 0,-1 0,-1 7,0-8,-1-1,0 0,-1 0,1 0,-1 0,0 0,-1-1,1 1,-1-1,0 0,0 0,-1 0,0-1,1 1,-2-1,1 0,0-1,-1 1,1-1,-1 0,0-1,0 1,-1-1,1 0,0-1,-1 1,1-1,0-1,-1 1,0-1,1 0,-3-1,-9-5</inkml:trace>
  <inkml:trace contextRef="#ctx0" brushRef="#br0" timeOffset="1078.101">679 59,'38'-10,"27"-3,8 1,-4 2,-10 3,-9 3,-8 2,-12 6,-11 2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30,'-32'22,"0"1,2 2,1 1,1 1,1 1,1 2,2 0,-7 13,25-35,-1 0,2 0,-1 0,1 1,0 0,1 0,0 0,0 0,1 1,0-1,1 1,0 0,1 0,0 0,0 0,1 0,0 0,1 0,0 0,1 0,0 0,0-1,1 1,1-1,-1 1,3 1,1-6,1 0,0-1,1 0,-1 0,1-1,-1 0,1 0,0-1,0-1,0 1,0-1,0-1,1 0,-1 0,0-1,0 0,0 0,0-1,6-2,-11 3,25-3,0-2,-1-1,0-1,-1-2,1-1,-2 0,0-2,0-2,-1 0,-1-1,-1-1,0-2,-1 0,-1-1,-1-1,14-20,-29 35,0-1,0 0,-1 0,0 0,0 0,-1-1,0 0,0 1,-1-1,0 0,0 0,-1-1,0 1,0 0,-1 0,0-1,-1 1,0 0,0 0,0 0,-1 0,0 0,-1 0,0 0,0 1,-1-1,0 1,0 0,-1 0,1 0,-2 1,1-1,-1 1,0 1,0-1,0 1,-1 0,0 0,0 1,-6-1,0 0,0 1,0 0,-1 1,1 1,-1 0,0 1,1 0,-1 1,0 1,0 0,1 1,-1 1,1 0,-1 0,1 1,0 1,1 0,-1 1,1 1,0-1,-2 3,-23 13</inkml:trace>
  <inkml:trace contextRef="#ctx0" brushRef="#br0" timeOffset="315.87">911 453,'0'20,"5"5,1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01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1,'-17'68,"6"58,7 1,6 49,0-21,-2-54,0-112</inkml:trace>
  <inkml:trace contextRef="#ctx0" brushRef="#br0" timeOffset="565.508">343 142,'-68'55,"1"2,4 4,-47 57,109-117,-1-1,1 1,-1 0,1 0,0 1,-1-1,1 0,0 0,0 1,0-1,0 0,0 1,0-1,0 1,0-1,1 1,-1 0,1-1,-1 1,1 0,-1-1,1 1,0 0,0 0,0-1,0 1,0 0,0-1,1 1,-1 0,0 0,1-1,-1 1,1-1,0 1,0 0,0-1,-1 1,1-1,0 0,1 1,-1-1,0 0,0 0,1 1,-1-1,0 0,1 0,-1-1,2 2,121 6,-54-10,-67 3,1 1,0-1,0 1,0-1,-1 1,1 0,-1 1,0-1,0 0,1 1,-2 0,1 0,0 0,0 0,-1 0,0 1,0-1,0 1,0-1,0 1,-1 0,1-1,-1 1,0 0,0 0,-1 0,1 0,-1 0,0 0,0 0,0 1,0-1,-1 0,0 0,0 0,0-1,0 1,-1 2,4 55,3-47,1-8</inkml:trace>
  <inkml:trace contextRef="#ctx0" brushRef="#br0" timeOffset="1297.431">795 396,'-6'-3,"-1"0,0 0,0 0,-1 1,1 0,0 0,-1 1,1 0,-1 0,1 1,-1 0,0 0,1 1,-1 0,1 0,-1 1,1-1,0 2,0-1,0 1,0 0,0 1,0 0,1 0,0 0,0 1,0-1,0 2,1-1,0 1,0-1,-1 4,-2 1,1 1,0-1,0 2,2-1,-1 1,1 0,1 0,0 0,0 7,3-16,0 1,0-1,0 1,1 0,0-1,-1 1,2-1,-1 1,0 0,1-1,-1 1,1-1,0 1,0-1,0 1,1-1,-1 0,1 1,0-1,0 0,0 0,0 0,1-1,-1 1,1 0,-1-1,1 0,0 0,0 1,0-2,0 1,1 0,-1-1,0 1,1-1,7 0,0 0,1-1,-1-1,0 1,0-2,0 0,0 0,0-1,0 0,-1-1,1 0,-1-1,0 0,0 0,-1-1,1 0,-1-1,-1 0,1-1,-1 0,-1 0,1 0,4-9,104-117,-116 133,0 1,0-1,0 1,0-1,0 1,0-1,0 1,0-1,0 1,1-1,-1 1,0 0,0-1,1 1,-1-1,0 1,0 0,1-1,-1 1,0 0,1-1,-1 1,1 0,-1-1,0 1,1 0,-1 0,1 0,-1-1,1 1,-1 0,1 0,-1 0,1 0,-1 0,0 0,1 0,-1 0,1 0,-1 0,1 0,-1 0,1 0,-1 0,1 0,-1 1,1-1,-1 0,0 0,1 1,-1-1,1 0,-1 0,0 1,1-1,-1 0,0 1,1-1,-1 1,0-1,0 0,1 1,-1-1,0 1,-1 34,0-24,-6 523,7-513,-2-1,0 0,-1 0,-1 0,-1 0,0 0,-2-1,0 0,-2 1,6-12,-1 0,0-1,-1 0,1 0,-1 0,0 0,-1-1,0 1,0-1,0-1,-1 1,0-1,0-1,0 1,0-1,-1 0,0-1,0 0,0 0,0 0,0-1,-7 0,12-1,0-1,0 1,0-1,0 0,0 0,0 0,0-1,0 1,0-1,0 0,0 0,0 0,0 0,0 0,0-1,0 1,1-1,-1 0,1 1,-1-1,1 0,0-1,0 1,0 0,0-1,0 1,0-1,1 0,-1 1,1-1,0 0,0 0,0 0,-1-2,1-2,-1-1,1 1,1-1,0 1,0-1,0 0,1 1,0-1,0 1,1-1,0 1,0 0,3-6,6-6,1 1,1 0,0 0,1 2,1 0,1 0,0 1,1 1,0 1,1 1,1 0,0 1,0 1,1 1,0 0,20-4,45-5,-61 17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1.74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0,'39'17,"25"-3,1-2,1-3,0-3,0-3,2-3,121 7,489 22,-57-12,-478-44,-32-2,-9 2,-88 39,-13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6.44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57,'9'-3,"0"0,1 1,-1 0,1 0,0 1,-1 0,1 1,0 0,0 1,-1 0,1 0,3 2,26 1,558 0,-542-4,144-12,-183 8,0 1,0 0,0 1,1 1,-1 1,0 0,1 1,-1 1,7 1,48 8,-1-4,1-2,1-4,28-4,24 1,328 2,-255-28,141 26,-195-24,297 25,-428 1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95,'9'-24,"9"-7,0 5,-2 13,-4 12,-9 8,-5 6,-2 7,-5 9,-1 4,-4 2,1-1,-2 0,1-3,-2 0,2-2,-1-5,1-8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47,'15'0,"13"-5,8-1,2 0,-1 1,-1 1,-3-3,-1 0,-7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70,'60'-22,"-37"13,0 0,1 2,0 0,0 2,1 1,2 0,-25 4,1-1,-1 0,0 1,1 0,-1-1,0 1,1 0,-1 0,0 0,1 1,-1-1,0 0,0 1,1 0,-1-1,0 1,0 0,0 0,0 0,0 1,0-1,0 0,0 1,0-1,0 1,-1 0,1-1,-1 1,1 0,-1 0,0 0,0 0,0 0,0 0,0 1,0-1,-1 0,1 0,-1 1,1-1,-1 0,0 1,0-1,0 0,0 1,0-1,-1 1,-5 10,0 1,-1-1,-1 0,0 0,-1-1,0 0,-1-1,0 0,-1 0,-9 6,14-11,0-2,0-1,1 2,-1-1,1 0,0 1,1 0,-1 0,1 1,0-1,0 1,1 0,-1 0,1 0,1 0,-1 1,1-1,0 1,1 0,-1-1,1 1,1 0,-1 0,1 0,0-1,1 1,0 0,0 0,0 0,1-1,1 3,0-5,0 0,0 0,1-1,0 1,0-1,0 0,0 0,0-1,0 1,1-1,-1 0,1 0,0 0,0-1,-1 0,1 0,0 0,0 0,0-1,0 0,0 0,0 0,0 0,0-1,0 0,0 0,4-2,16-3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5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199 198,'-27'34,"0"1,2 1,2 1,2 1,1 1,2 1,-9 29,25-65,0-1,1 0,0 1,0-1,0 1,0 0,0-1,1 1,0 0,-1-1,1 1,1 0,-1 0,0-1,1 1,0 0,0-1,0 1,0-1,1 1,-1-1,1 0,0 1,0-1,0 0,0 0,1-1,-1 1,1 0,0-1,0 1,0-1,0 0,0 0,3 1,7-1,0-2,0 0,0 0,0-1,0-1,0 0,0-1,0 0,-1-1,0 0,1-1,-2-1,1 0,-1 0,0-1,2-2,3 0,-1 0,0 0,0-2,-1 0,-1 0,0-1,-1-1,0 0,-1-1,0 0,-1 0,-1-1,0-1,-1 0,0 0,-2 0,0-1,-1 0,0 0,1-16,-5 27,-1 1,0-1,0 0,0 1,-1-1,1 0,-1 1,-1-1,1 1,-1-1,0 1,0 0,-1-1,1 1,-1 0,0 1,-1-1,1 1,-1-1,0 1,0 0,0 0,-1 1,1-1,-1 1,0 0,0 0,0 0,0 1,-2-1,-13-1</inkml:trace>
  <inkml:trace contextRef="#ctx0" brushRef="#br0" timeOffset="572.8">594 368,'23'-42,"2"1,2 2,2 0,8-6,-37 46,-1 0,1 0,0 0,0 0,0-1,-1 1,1 0,0 0,0 0,0 0,1 0,-1 0,0 0,0-1,0 1,1 0,-1 0,0 0,1 0,-1-1,1 1,-1 0,1 0,-1-1,1 1,0 0,-1-1,1 1,0 0,-1-1,1 1,0-1,0 0,-1 1,1-1,0 1,0-1,0 0,0 0,0 0,-1 1,1-1,0 0,0 0,0 0,0 0,0 0,0-1,0 1,0 0,-1 0,1-1,0 1,0 0,0-1,0 1,-1-1,1 1,0-1,-1 1,1-1,0 1,-1-1,2 0,-3 2,1 0,-1 1,1-1,0 1,0-1,0 1,0-1,0 1,0-1,0 1,0-1,0 1,1-1,-1 0,1 1,-1-1,1 1,-1-1,1 0,0 0,0 1,0-1,0 0,0 0,0 0,0 0,0 0,0 0,0 0,0 0,1 0,-1-1,0 1,1 0,-1-1,0 1,1-1,-1 0,1 1,-1-1,1 0,-1 0,1 0,0 0,112-87,-43 28,-70 60,0 0,0 0,0 0,0 1,0-1,-1 0,1 0,-1 1,1-1,-1 0,1 1,-1-1,0 0,1 1,-1-1,0 0,0 1,0-1,0 1,0-1,-1 0,1 1,0-1,-1 0,1 1,0-1,-1 0,0 1,1-1,-1 0,0 0,0 0,1 0,-1 0,0 0,0 0,0 0,-1 1,-1 5,-7 43,11-31</inkml:trace>
  <inkml:trace contextRef="#ctx0" brushRef="#br0" timeOffset="820.314">1328 1,'-34'38,"-29"32,-11 9,5-4,7-10,16-12,10-9,6-8,9-5,3-3,0-2,2 0,5-4</inkml:trace>
  <inkml:trace contextRef="#ctx0" brushRef="#br0" timeOffset="1203.828">1244 508,'-9'2,"1"0,0 1,0 0,1 0,-1 1,0 0,1 0,0 1,0 0,1 0,-1 0,1 1,0 0,0 0,-1 4,6-8,0 0,1 0,-1 0,1 0,0 0,0 0,-1 1,1-1,1 0,-1 0,0 0,0 0,1 0,-1 1,1-1,0 0,0 0,0 0,0 0,0-1,0 1,0 0,1 0,-1-1,0 1,1-1,0 1,-1-1,1 1,0-1,0 0,-1 0,1 0,0 0,0 0,0 0,0-1,1 1,26 21,-27-19,1 1,0 0,-1 0,0 0,0 0,0 0,0 0,-1 1,0-1,1 1,-2-1,1 1,0-1,-1 1,0-1,0 1,0-1,-1 1,0 0,0-1,0 0,0 1,0-1,-1 0,0 1,0-1,0 0,-1 0,1 0,-2 1,-1 1,0 0,0 0,0 0,-1-1,0 1,0-2,0 1,-1-1,1 1,-1-2,0 1,0-1,0 0,-1-1,1 1,-1-2,-5 2,-87-13,81 3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28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25 461,'-1'0,"0"-1,0 1,0 0,1 0,-1 0,0 1,0-1,0 0,0 0,0 0,0 1,1-1,-1 0,0 1,0-1,0 1,1-1,-1 1,0-1,1 1,-1-1,0 1,1 0,-1-1,1 1,-1 0,1 0,-1-1,1 1,0 0,-1 0,1 0,0 0,-1-1,1 1,0 0,0 0,0 0,0 0,0 0,0 0,0 0,0-1,0 1,1 0,-1 0,0 0,1 0,-1-1,0 1,1 0,-1 0,1 0,28 42,-22-36,1-1,0 0,1-1,-1 1,1-2,0 1,0-1,1-1,-1 0,1 0,0-1,-1 0,1 0,0-1,0-1,0 0,0 0,0-1,0 0,0-1,0 0,0 0,-1-1,1 0,-1-1,4-2,32-16,-1-1,-1-3,-2-2,0-1,-2-2,-1-2,-2-2,-1 0,-2-3,14-21,86-141,-133 200,0-1,1 0,-1 1,0-1,1 0,-1 1,0-1,1 1,-1-1,1 0,-1 1,1-1,-1 1,1-1,-1 1,1 0,0-1,-1 1,1 0,-1-1,1 1,0 0,-1 0,1-1,0 1,0 0,-1 0,1 0,0 0,-1 0,1 0,0 0,0 0,-1 0,1 1,0-1,-1 0,1 0,0 1,-1-1,1 0,0 1,-1-1,1 0,-1 1,1-1,-1 1,1-1,-1 1,1-1,-1 1,1 0,-1 0,11 40,-9-29,8 46,-3 0,-2 1,-2 0,-3 0,-5 20,5-70,-1-1,0 1,-1-1,1 1,-2-1,1 0,-1 1,-1-1,1-1,-1 1,0 0,-1-1,0 0,0 0,-1-1,0 1,0-1,0 0,-1-1,0 1,0-1,0-1,-1 1,1-1,-1-1,0 1,0-2,-1 1,1-1,0 0,-1 0,1-1,-1 0,-3-1,6 0,1 0,-1 0,0 0,0-1,0 0,0 0,0 0,1-1,-1 0,1 0,-1 0,1-1,0 0,0 0,0 0,0-1,0 0,1 0,0 0,-1 0,2 0,-1-1,0 0,1 0,0 0,0 0,0-2,4-7</inkml:trace>
  <inkml:trace contextRef="#ctx0" brushRef="#br0" timeOffset="316.36">1520 179,'-29'41,"1"1,3 1,1 2,-17 45,15 15,26-102,0 0,0 1,0-1,1 1,-1-1,1 0,0 0,0 1,0-1,0 0,0 0,1 0,0 0,-1 0,1 0,0 0,0-1,1 1,-1-1,0 0,1 1,0-1,-1 0,1 0,0-1,0 1,0-1,0 1,3 0,10 1,-1-1,1-1,0 0,0-1,-1-1,1-1,0 0,-1 0,1-2,-1 0,0-1,0 0,-1-1,0-1,0 0,7-6,-2 4,-1-1,0 0,-1-2,0 0,-1-1,0 0,-1-2,0 0,-1 0,-1-1,-1-1,0 0,-1-1,-1 0,-1-1,3-7,-11 21,1-1,-1 1,0-1,-1 1,0-1,1 1,-2-1,1 1,-1-1,0 1,0 0,0-1,-1 1,1 0,-2 0,1 0,0 0,-1 0,0 0,0 1,0-1,-1 1,1 0,-1 0,0 0,0 0,-1 1,1 0,-1 0,0 0,1 0,-3 0,-2-2,-1 1,1 0,-1 0,0 1,0 0,0 0,0 1,-1 1,1 0,-1 0,1 1,-1 0,1 1,0 0,-1 1,-7 2,-44 26,38-16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57,'34'-5,"20"-6,1-2</inkml:trace>
  <inkml:trace contextRef="#ctx0" brushRef="#br0" timeOffset="1353.723">311 0,'5'5,"-3"1,-7 0,-8-1,-5-2,-6 0,-2-2,-3-1,4 5,2 1,0 0,-2-1,9-2,7-1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25,'11'56,"-3"1,-2-1,-3 1,-2 32,-1-71,1 1,1-1,0 0,2 1,0-1,1-1,7 17,-12-34,0 1,0 0,1-1,-1 1,0 0,1-1,-1 1,1-1,-1 1,1-1,-1 1,1-1,-1 1,1-1,0 1,-1-1,1 0,-1 1,1-1,0 0,-1 0,1 1,0-1,0 0,-1 0,1 0,0 0,-1 0,1 0,0 0,0 0,-1 0,1 0,0-1,-1 1,1 0,0 0,-1-1,1 1,0 0,-1-1,1 1,0 0,-1-1,1 1,-1-1,1 1,-1-1,1 0,-1 1,0-1,1 1,-1-1,0 0,1 1,-1-1,0 0,27-43,-24 39,109-253,-38 89,-69 145</inkml:trace>
  <inkml:trace contextRef="#ctx0" brushRef="#br0" timeOffset="316.327">424 392,'0'29,"0"14,0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2.2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0 212,'2'-4,"0"0,0 0,0 1,0-1,0 1,1-1,-1 1,1 0,0 0,0 0,0 1,0-1,1 1,-1-1,1 1,-1 0,1 1,0-1,0 0,0 1,0 0,0 0,0 0,0 1,0-1,0 1,0 0,0 0,0 0,0 1,2 0,24-5,200-36,-99 22,0 5,55 6,185 8,-145 27,395-28,-395-29,509 30,-399-31,60 31,-226-28,168 25,-311-3,-25 4,1 0,-1 0,0 0,1 0,-1 0,0 1,1-1,-1 1,1 0,-1-1,1 1,-1 0,1 1,-1-1,1 0,-1 1,1-1,-1 1,1 0,-1 0,0 0,0 0,1 0,-1 0,0 1,0-1,0 1,0-1,0 1,-1 0,1 0,0 0,-1 0,10 40,-10-19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5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23,'-5'-5,"-6"-1,3 0,-2 1,-3 6,-5 3,1 6,7 0,7 5,3-2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0,'-4'0,"-3"5,-3 1,-6 0,4-1,10-2,5 4,-3 1,4-1,5-2,2-2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0 470,'52'-2,"0"-1,-1-3,0-2,0-3,-1-1,5-5,-27 8,24-5,-1-3,-1-3,-1-1,33-21,-51 25,-2-1,0-1,-1-1,0-2,-2 0,-1-2,-1-1,17-24,-39 48,-1 0,1-1,-1 1,0-1,1 0,-1 1,0-1,0 0,0 0,0 0,-1 0,1 0,0 0,-1 0,1 0,-1 0,0 0,0 0,0 0,0 0,0 0,0 0,0 0,-1 0,1 0,-1 0,1 0,-1 0,0 0,0 0,0 1,0-1,0 0,0 0,0 1,-1-1,1 1,-2-2,-1 4,0 1,0-1,0 1,0 0,1 0,-1 0,0 0,1 1,0-1,-1 1,1 0,0 0,1 0,-1 0,0 1,1-1,-1 2,2-4,-21 34,2 2,1 0,2 2,2 0,1 0,2 1,2 1,1 0,3 0,-1 19,-52 668,42-571,2-33,6 1,5 36,-29-230,26 52,0 1,-1 0,-1 0,0 1,-1 0,-1 0,0 1,-1 1,-1 0,0 0,0 1,-5-2,-106-19,-18 17,141 6,11 4</inkml:trace>
  <inkml:trace contextRef="#ctx0" brushRef="#br0" timeOffset="486.244">28 1006,'72'0,"0"-4,0-2,0-4,-1-3,0-3,-2-3,0-3,44-22,-90 33,91-28,-111 39,1 0,-1 1,0-1,0 1,0 0,0 0,0 0,-1 0,1 1,0-1,0 1,-1-1,1 1,-1 0,1 0,-1 0,0 0,0 1,0-1,0 0,0 1,-1 0,1-1,-1 1,1 0,-1 0,0 0,0 0,0 1,17 93,-50 46,29-128</inkml:trace>
  <inkml:trace contextRef="#ctx0" brushRef="#br0" timeOffset="741.148">1213 1260,'-9'38,"-9"23,0 5,2-3,4-8,9-13,5-19,2-13</inkml:trace>
  <inkml:trace contextRef="#ctx0" brushRef="#br0" timeOffset="988.645">1158 526,'0'0</inkml:trace>
  <inkml:trace contextRef="#ctx0" brushRef="#br0" timeOffset="1221.492">1411 1627,'22'-74,"2"1,4 0,3 3,36-62,-16 59,-50 72,0 1,0-1,-1 1,1-1,0 1,0 0,0 0,0-1,0 1,0 0,0 0,0 0,0 0,0 0,0 0,0 0,0 0,0 1,0-1,0 0,0 0,0 1,0-1,0 1,-1-1,1 1,0-1,0 1,0-1,-1 1,1 0,0 0,-1-1,1 1,-1 0,1 0,0 0,-1-1,0 1,1 0,-1 0,0 0,1 0,-1 0,0 1,16 45,-4 21,-10-49,2 0,-1 1,2-1,1-1,0 1,1-1,1 0,1-1,1 1,-6-14,0 0,1 0,-1-1,1 1,0-1,0 0,0-1,1 1,-1-1,0 0,1 0,0-1,-1 1,1-1,0 0,0-1,0 0,0 0,-1 0,1 0,0-1,0 0,0 0,-1-1,1 0,-1 0,1 0,-1 0,0-1,0 0,0 0,0-1,0 1,-1-1,1 0,-1 0,0 0,0-1,-1 1,2-4,12-16,-1-2,-2 0,0 0,-2-2,-1 1,-1-1,-1-1,-2 0,1-10,-3-16,-4 31</inkml:trace>
  <inkml:trace contextRef="#ctx0" brushRef="#br0" timeOffset="2286.565">2653 1119,'-18'-3,"0"1,0 0,0 1,0 1,0 1,-1 1,1 0,0 1,1 1,-1 1,1 0,0 1,0 1,-14 9,27-13,0 0,1 1,-1 0,1 0,0 0,0 0,0 0,0 1,1-1,-1 1,1-1,1 1,-1 0,1 0,-1 0,2 0,-1 0,0 0,1 0,0 1,0-1,1 0,-1 0,1 0,0 0,0 0,1 0,0 0,0 4,1-1,0 0,0 0,1-1,0 1,1-1,-1 0,1 0,1 0,-1-1,1 1,0-1,1-1,-1 1,1-1,4 2,-4-4,0 0,0 0,0-1,0 0,1 0,-1 0,0-1,1-1,-1 1,1-1,-1 0,1-1,-1 0,0 0,1 0,-1-1,0 0,0-1,0 1,0-2,0 1,-1-1,1 1,-1-2,0 1,0-1,-1 0,1 0,3-6,14-14,-1-1,-2-1,-1-1,-1 0,-1-2,-1 0,3-8,-2-1,-1-1,-2 0,-2-1,-1 0,-3-1,-1 0,-2 0,-1-19,0 34,-2 0,-1 0,0-1,-2 1,-2 0,0 0,-2 1,0-1,-2 1,-1 0,-1 0,-2 1,0 1,-1-1,-7-7,15 27,0 1,-1-1,1 1,-1 0,0 0,-1 0,1 1,0 0,-1 0,0 0,0 1,0 0,0 0,0 0,0 1,0 0,0 0,-1 0,1 1,0 0,-1 0,1 1,0 0,-1 0,1 0,0 1,0 0,0 0,0 0,0 1,1 0,-1 0,1 0,0 1,0 0,0 0,0 0,1 1,-1-1,0 2,-5 7,1-1,0 1,0 1,1-1,1 2,1-1,0 1,0 0,2 0,0 0,0 0,2 1,0 0,0 0,2-1,0 3,1 10,1-1,1 1,1-1,2 0,0 0,2-1,1 0,11 21,0-11,2-1,2-1,1 0,2-3,0 0,3-1,0-2,2-1,0-2,2-1,18 8,215 111,-234-126,-27-11</inkml:trace>
  <inkml:trace contextRef="#ctx0" brushRef="#br0" timeOffset="6408.622">4995 668,'-12'10,"1"1,0 0,0 1,1 0,1 1,0 0,0 0,2 1,0 0,0 0,1 1,1 0,0 0,1 0,1 3,-1-9,2 1,-1 0,2 0,-1 0,1 0,1 0,0 0,0 0,1 0,0 0,1 0,0 0,0 0,1-1,0 1,1-1,0 0,1 0,0 0,0-1,1 1,0-1,0 0,1-1,5 5,-9-10,0 0,0 1,0-1,0-1,0 1,1 0,-1-1,1 1,-1-1,1 0,-1 0,1-1,0 1,0-1,-1 0,1 0,0 0,-1 0,1-1,0 1,0-1,-1 0,1 0,-1 0,1-1,-1 1,0-1,1 0,-1 0,0 0,0 0,0-1,0 1,-1-1,1 1,1-3,70-119,36-175,-97 223,-3 110,37 414,-34-343,-4 0,-5 1,-4-1,-5 1,-5-1,-14 54,13-109,-3-1,-2 0,-2 0,-2-2,-21 34,37-73,0 0,-1 1,0-2,0 1,-1-1,0 1,0-1,-1-1,1 0,-2 0,1 0,-1-1,0 0,0 0,0-1,0 0,-1 0,-3 0,8-5,-1-1,1 1,0-1,-1-1,1 1,0 0,0-1,1 0,-1 0,1 0,-1 0,1-1,0 1,0-1,1 0,-1 0,1 0,-1 0,1 0,1 0,-1-1,1 1,-1-1,1 1,0-1,1 1,-1-1,1 0,0 1,0-1,1 0,-6-45,3-1,2 0,2 1,2-1,3 1,2 0,2 1,2 0,2 0,2 2,2 0,7-7,-10 27,-1 7</inkml:trace>
  <inkml:trace contextRef="#ctx0" brushRef="#br0" timeOffset="7177.684">5532 1599,'69'-162,"-47"106,2 1,2 1,32-48,-57 100,-1 0,0 0,1 0,0 1,-1-1,1 0,0 0,0 1,0-1,0 1,0-1,1 1,-1-1,0 1,1 0,-1-1,1 1,-1 0,1 0,-1 0,1 0,0 0,0 1,-1-1,1 0,0 1,0-1,0 1,0 0,0 0,-1 0,1 0,0 0,0 0,0 0,0 0,0 1,0-1,0 1,-1-1,1 1,0 0,0 0,-1 0,1 0,-1 0,1 0,-1 0,1 1,-1-1,1 1,7 109,-10-56,1-53,0-1,0 1,0-1,0 1,0-1,0 0,0 1,0-1,1 1,-1-1,1 0,-1 1,1-1,-1 0,1 1,0-1,-1 0,1 0,0 0,0 1,0-1,0 0,0 0,0-1,0 1,1 0,-1 0,0 0,0-1,1 1,-1-1,0 1,1-1,-1 1,0-1,1 0,-1 0,1 1,-1-1,1 0,-1 0,0-1,1 1,-1 0,1 0,-1-1,0 1,1-1,-1 1,0-1,1 0,-1 1,0-1,1 0,9-6,0 0,-1 0,0-1,0 0,0-1,-1 0,-1-1,0 1,4-7,57-55,-68 70,0 0,0 0,0 0,-1 1,1-1,0 0,0 0,0 1,0-1,0 0,0 1,1-1,-1 1,0 0,0-1,0 1,0 0,1 0,-1-1,0 1,0 0,0 0,1 0,-1 1,0-1,0 0,0 0,1 1,-1-1,0 1,0-1,0 1,0-1,0 1,0-1,0 1,0 0,0 0,0 0,0-1,0 1,-1 0,1 0,0 0,-1 0,1 0,-1 1,1-1,-1 0,1 0,-1 0,0 0,1 0,-1 1,0-1,0 0,0 1,-2 30,-2 0,0 0,-3 0,0-1,-4 4,2-2,-29 66,42-95,3-8</inkml:trace>
  <inkml:trace contextRef="#ctx0" brushRef="#br0" timeOffset="7657.755">6491 1063,'-237'390,"210"-326,27-63,1 0,-1-1,1 1,-1-1,0 1,1-1,-1 0,1 1,-1-1,1 1,-1-1,1 0,0 1,-1-1,1 0,-1 0,1 0,0 1,-1-1,1 0,-1 0,1 0,0 0,-1 0,1 0,0 0,-1 0,1 0,-1 0,1-1,0 1,-1 0,1 0,-1-1,1 1,0 0,-1-1,1 1,-1 0,1-1,-1 1,1-1,-1 1,0-1,1 1,-1-1,0 1,1-1,-1 1,0-1,1 1,-1-1,0 0,0 1,0-1,0 1,0-1,1 0,-1 1,0-1,0 0,-1 1,1-1,71-119,106-179,-177 298,0 0,0 0,1 0,-1 0,0 0,0 0,1 0,-1 0,0 0,1 0,-1 1,1-1,0 0,-1 0,1 0,0 1,-1-1,1 0,0 0,0 1,-1-1,1 1,0-1,0 1,0-1,0 1,0 0,0-1,0 1,0 0,0 0,0-1,0 1,0 0,0 0,0 0,0 0,0 1,0-1,0 0,0 0,0 1,0-1,0 0,0 1,-1-1,1 1,0-1,0 1,0-1,0 1,-1 0,1-1,0 1,-1 0,1 0,0 0,-1-1,1 1,-1 0,0 0,1 0,-1 0,1 0,-1 0,0 0,0 1,11 200,24-31,-34-167,1-1,-1 1,0-1,0 0,0 1,0-1,0 0,-1 1,1-1,-1 1,0-1,0 1,0-1,-1 1,1-1,-1 1,0-1,0 0,0 1,0-1,0 0,-1 0,0 0,1 0,-1 0,0 0,-1 0,1-1,0 1,-2 0,-7-2</inkml:trace>
  <inkml:trace contextRef="#ctx0" brushRef="#br0" timeOffset="7906.531">6321 1345,'29'0,"24"0,8 0,-3 0,-5 0,-7 0,-7 0,-5 0,-3 0,-3 0,-6 0</inkml:trace>
  <inkml:trace contextRef="#ctx0" brushRef="#br0" timeOffset="8154.591">7168 1232,'-19'34,"-7"15,2 0</inkml:trace>
  <inkml:trace contextRef="#ctx0" brushRef="#br0" timeOffset="8304.554">6914 1119,'29'39,"24"21,7 2,-1-6,-6-7,-7-13,-7-6,-5-10,-8-7</inkml:trace>
  <inkml:trace contextRef="#ctx0" brushRef="#br0" timeOffset="9542.749">7254 1176,'-35'13,"-123"130,40-16,113-110,11-17</inkml:trace>
  <inkml:trace contextRef="#ctx0" brushRef="#br0" timeOffset="17829.743">28 2079,'233'-33,"-111"19,1 6,97 7,15 0,200-27,206-1,1014 30,-1092-30,-47 1,389 29,-577 26,112-26,-185 21,-9-45,37-6,-116 31,-144 2,-5 3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86,'307'-17,"-76"-24,-102 17,-123 22,-6 1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31,'38'0,"18"0,9 0,-2-5,-7-1,-8-1,-8 2,-5 2,-4 1,-3 0,-1 2,0 0,-5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4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231 110,'-37'63,"3"2,3 1,3 2,2 0,-4 29,18-52,2 1,2 0,2 1,2-1,2 1,3 11,-1-33,-1-20,0 0,0 1,1-1,0 1,0-1,0 0,0 1,1-1,0 0,0 0,0 1,1-1,0 0,0 0,0 0,1-1,-1 1,1-1,0 1,1-1,-1 0,1 0,-1 0,1 0,0-1,1 0,-1 0,3 2,1-3,0 0,-1 0,1-1,0 0,0 0,0 0,0-1,0-1,0 1,0-1,0-1,0 0,0 0,0 0,-1-1,1 0,-1 0,0-1,0 0,0 0,-1-1,1 0,131-124,-93 71,-3-1,-2-2,-3-2,-2-2,19-54,-31 66,-2-1,-2-2,-2 0,-3 0,2-33,-19 29,3 59,0 0,0-1,0 1,-1 0,1 0,-1 0,1 0,-1 0,1 0,-1 0,1 0,-1 0,0 0,0 1,1-1,-1 0,0 0,0 1,0-1,0 0,0 1,0-1,0 1,0-1,0 1,0 0,0-1,0 1,-1 0,1 0,0 0,0 0,0 0,0 0,0 0,-1 0,1 0,0 0,0 1,0-1,0 0,0 1,0-1,0 1,0-1,0 1,0 0,0-1,0 1,0 0,-10 8,1 1,0-1,0 2,1-1,0 1,1 1,1 0,0 0,-4 9,-13 24,3 0,2 2,1 0,3 1,2 0,2 1,2 1,2-1,3 1,1 1,4 22,0-46,1 0,2 0,1 0,1-1,1 0,1 0,1-1,2 0,0-1,4 4,3-5,-1-6</inkml:trace>
  <inkml:trace contextRef="#ctx0" brushRef="#br0" timeOffset="365.816">852 788,'222'5,"-219"-5,0 1,0-1,-1 1,1 0,0-1,0 1,0 0,-1 1,1-1,0 0,-1 1,1-1,-1 1,0 0,0 0,1 0,-1 0,0 0,-1 1,1-1,0 0,-1 1,1 0,-1-1,0 1,0 0,0-1,0 1,0 0,-1 0,1 0,-1 0,0 0,0 0,0 0,0 0,0 0,-1-1,1 1,-1 0,0 0,0 0,0 0,0-1,0 1,-2 2,-97 113,2-2,97-115,-1 1,1-1,0 1,0 0,0 0,0 0,0 0,0-1,0 1,1 0,-1 1,1-1,-1 0,1 0,0 0,0 0,0 0,0 0,0 0,0 0,1 0,-1 0,1 1,-1-1,1 0,0-1,0 1,0 0,0 0,0 0,0 0,0-1,1 1,-1-1,1 1,-1-1,1 1,0-1,-1 0,1 0,0 0,0 0,0 0,0 0,0 0,0-1,0 1,0-1,0 1,1-1,16 1,0-1,0-1,0-1,-1 0,1-1,-1-1,1-1,-2-1,1 0,0-2,-1 0,7-4,-9 5,10-4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3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1 282,'43'-5,"38"-6,11-1,-1 1,-7 2,-12-1,-14 0,-12 3,-9 1,-6 3,-4 2,-5 0</inkml:trace>
  <inkml:trace contextRef="#ctx0" brushRef="#br0" timeOffset="237.661">397 1,'-15'38,"-9"37,-1 10,5 1,4-5,1-7,3-11,3-7,4-7,2-8,2-6,6-5,6-6,2-8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35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1,'24'5,"23"1,7 0,0-6,-4-3,-7-1,-5 1,-4 0,-4 1,-2 0,-10 2,-8-1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1,'-31'429,"23"-356,-38 306,18-125,28-253,0 1,0-1,-1 1,2-1,-1 1,0-1,0 0,0 1,1-1,-1 1,1-1,-1 0,1 1,-1-1,1 0,0 1,0-1,0 0,-1 0,1 0,0 0,1 0,-1 0,0 0,0 0,0 0,0-1,1 1,-1 0,1 0,10-1</inkml:trace>
  <inkml:trace contextRef="#ctx0" brushRef="#br0" timeOffset="466.194">594 199,'-367'276,"362"-273,-1 0,1 0,0 0,1 0,-1 1,1 0,-1 0,1 1,0-1,1 1,-1-1,1 1,0 0,0 1,0-1,1 0,0 1,0 0,0-1,1 1,0 0,0 0,0 0,1-1,0 1,0 0,1 6,9 4,1 0,1-1,0 0,1 0,0-2,1 0,1 0,11 7,15 14,92 62,-127-91,0 1,0 0,-1 0,0 0,0 1,-1 0,0 0,0 0,0 0,-1 1,1 3,1 10</inkml:trace>
  <inkml:trace contextRef="#ctx0" brushRef="#br0" timeOffset="885.092">792 791,'21'0,"-6"-1,0 0,0 1,1 0,-1 1,0 1,0 1,0 0,0 1,-1 0,0 1,1 1,-2 0,2 2,-12-6,-1 1,1 0,0 0,-1 0,1 0,-1 1,0-1,0 0,-1 1,1 0,-1-1,1 1,-1 0,0 0,-1 0,1 0,-1 0,0 0,0 0,0 0,0 0,0 0,-1 0,0-1,0 1,0 0,0 0,-1 0,1-1,-1 1,-1 1,-72 104,-1-22,76-86,-1 0,1 0,0 1,-1-1,1 0,0 0,0 0,0 1,0-1,0 0,0 0,0 1,0-1,0 0,0 0,1 0,-1 1,1-1,-1 0,1 0,-1 0,1 0,0 0,-1 0,1 0,0 0,0 0,0 0,-1 0,1-1,0 1,0 0,0-1,1 1,-1 0,0-1,0 1,0-1,0 0,0 1,1-1,-1 0,0 0,0 0,1 0,-1 0,0 0,0 0,1 0,63-5,12-22,-57 18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181 181,'-36'71,"3"2,3 1,3 1,-5 33,27-90,0 0,1 1,0 0,2 0,0 0,1 0,1 0,1 0,1 0,0 0,2 0,0 0,1-1,1 1,0-1,2-1,0 1,1-1,0-1,2 1,-8-14,0 0,1 0,-1-1,0 0,1 1,-1-1,1-1,0 1,-1 0,1-1,0 0,0 0,0 0,0 0,0-1,1 1,-1-1,0 0,0 0,0-1,0 1,0-1,0 0,0 0,0 0,0-1,0 1,3-3,99-67,-72 37,-1-1,-2-2,-1-1,13-24,-9 3,-2-1,-2-2,-4-1,-2-1,-3-1,-1-4,29-120,-48 181,1 5,-1 0,0 0,0 0,0 0,0 0,-1 0,1 0,-1-1,0 1,0 0,0 0,0 0,-1-1,1 1,-1 0,0 0,0 0,0 0,0 0,-1 0,1 0,-1 3,1 0,-1 1,1-1,-1 1,0-1,1 1,-1-1,1 1,0 0,-1 0,1-1,0 1,-1 0,1 0,0 1,0-1,0 0,0 0,0 0,0 1,0-1,0 1,0-1,1 0,-1 1,1-1,-1 1,1 0,-2 0,-13 31,1 0,1 0,2 1,1 1,2 0,2 0,1 0,1 7,-2 54,3 0,9 57,19 16,5-56,-20-89</inkml:trace>
  <inkml:trace contextRef="#ctx0" brushRef="#br0" timeOffset="290.19">1028 801,'-14'48,"-5"21,0 3,4-6,5-14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48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0 311,'284'0,"-115"-28,-143 27,-2 0</inkml:trace>
  <inkml:trace contextRef="#ctx0" brushRef="#br0" timeOffset="280.11">338 1,'-9'43,"-4"33,1 9,2-5,3-12,2-12,3-11,1-9,1-5,-4-3,-2-2,1 0,0 0,2 0,1-4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4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1,'-30'219,"7"-96,-7 120,20-125,-5 0,-22 81,-39 6,60-169,-6 28,13-49</inkml:trace>
  <inkml:trace contextRef="#ctx0" brushRef="#br0" timeOffset="1716.853">634 227,'-29'29,"-21"35,-3-2,-3-3,-32 25,-27 19,49-46,67-55,-1-1,1 1,0-1,0 1,0-1,0 0,0 1,0-1,0 0,0 0,1 0,-1 0,0 0,1 0,-1 0,1 0,-1-1,1 1,-1 0,1-1,-1 0,1 1,0-1,-1 0,1 1,-1-1,1 0,0 0,-1-1,1 1,0 0,-1 0,1-1,6 2,2 1,-1 0,0 1,0 0,0 1,-1-1,1 2,-1-1,0 1,0 1,0 0,-1 0,0 0,0 1,-1 0,1 0,-1 0,-1 1,0 0,0 0,0 1,-1-1,-1 1,1 0,-1 0,-1 0,0 0,0 1,0-1,-1 1,-1-1,0 6,28 157,-27-149</inkml:trace>
  <inkml:trace contextRef="#ctx0" brushRef="#br0" timeOffset="2067.725">804 960,'-10'14,"-2"15,0 7,2 2,3 0,-3-7,2-4,1-2,-3 0,0-5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0,'-2'2,"0"-1,0 1,1-1,-1 1,0 0,0-1,1 1,-1 0,1 0,0 0,0 0,-1 1,1-1,1 0,-1 0,0 1,0-1,1 0,0 1,-1-1,1 1,0-1,0 0,0 1,1 0,-2-1,-13 234,-8-78,-39 145,20-99,37-196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1 196,'191'-26,"143"-41,-6-28,-269 88,-58 7,0 0,0 0,0 0,0 1,0-1,0 0,0 1,0-1,0 0,0 1,0-1,0 1,0-1,0 1,-1 0,1-1,0 1,0 0,-1 0,1 0,0-1,-1 1,1 0,-1 0,1 0,-1 0,0 0,1 0,-1 0,0 0,0 0,1 0,-1 0,0 0,0 0,0 0,0 0,0 0,-1 1,1-1,0 0,0 0,-1 0,1 0,-1-1,1 1,-1 0,1 0,-1 0,1 0,-2 0,-5 15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1 169,'38'-10,"33"-7,13-2,-3-2,-10 3,-8-1,-9 3,-10 4,-7 5,-5 3,-4 2,-6-3,-2-1,1 1,0 0,-2 3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2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0,'-14'24,"-10"18,-1 6,4 0,1-9,4-5,4-9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0 849,'6'-2,"-1"1,1-2,-1 1,0-1,0 1,0-2,0 1,-1 0,1-1,-1 0,0 0,0 0,0 0,1-4,7-5,103-107,-6-6,35-58,-121 153,-8 13,0-1,-1-1,-1-1,-1 1,-1-2,0 0,-2 0,-1-1,1-3,-11-25,1 50,1 0,0 0,0 0,-1 0,1 0,-1 0,1 0,-1 0,1 0,-1 0,1 1,-1-1,0 0,1 0,-1 1,0-1,0 0,1 1,-1-1,0 1,0-1,0 1,0-1,0 1,0 0,0-1,0 1,0 0,0 0,0 0,0 0,0 0,0 0,0 0,0 0,0 0,0 0,0 0,0 1,0-1,0 0,0 1,0-1,0 1,0-1,1 1,-1 0,0-1,-9 8,0 1,1-1,0 1,1 1,0 0,0 0,1 0,0 1,1 0,-3 8,-4 4,-14 21,3 1,1 2,2 0,3 1,1 1,3 1,-5 31,18-75,1 0,-1 0,1 0,0 0,0 0,1 0,0 0,0 0,0-1,1 1,0 0,0 0,0-1,1 1,0-1,0 0,0 0,1 0,-1 0,1-1,0 1,1-1,-1 0,1 0,0-1,0 1,0-1,0 0,1 0,-1-1,1 0,-1 0,1 0,0 0,0-1,1 0,12-1,1 0,-1-2,0 0,1-1,-1-1,0-1,-1-1,1 0,-1-1,-1-1,1-1,-1-1,-1 0,12-10,-13 12,19-11,0-2,-1-1,-1-1,-1-2,-1-1,-1-2,-2 0,0-2,-2-1,-2-1,-1-1,-1-1,-2-1,-2 0,0-2,2-14,-17 47,-1-1,1 1,-1 0,0-1,-1 1,1-1,-1 1,0-1,0 0,0 1,0-1,-1 1,0-1,0 1,0 0,0-1,-1 1,0 0,0 0,0 0,0 0,-1 0,1 0,-1 1,0-1,0 1,-1 0,1 0,0 0,-1 0,0 0,0 1,0 0,0 0,0 0,0 0,0 0,-1 1,1 0,-1 0,1 0,-1 1,-2-1,1 1,1 1,-1 0,1 0,-1 0,1 0,-1 1,1 0,0 0,0 0,0 1,0-1,0 1,1 0,-1 1,1-1,0 1,0 0,0 0,0 0,1 1,0-1,-3 5,-54 114,54-108,0 0,1 1,1 0,1 0,0 0,1 0,1 0,0 1,1-1,1 0,1 1,0-1,1 0,1 0,0-1,1 1,1-1,0 0,1 0,1 0,7 9,135 152,-137-158,-2-3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4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0,'-15'1,"0"1,0 0,0 0,1 1,-1 1,1 1,0 0,0 1,1 0,0 1,0 1,-1 1,12-8,-1 0,1 0,0 1,0-1,0 1,0-1,0 1,0 0,1 0,-1 0,0 0,1 0,-1 0,1 0,0 0,0 1,0-1,0 1,0-1,1 1,-1-1,1 1,-1-1,1 1,0-1,0 1,0-1,0 1,1-1,-1 1,1 0,-1-1,1 0,0 1,0-1,0 1,0-1,1 0,-1 0,0 0,1 0,0 0,-1 0,1 0,0 0,0-1,0 1,1 0,31 22,49 43,-82-65,1 0,0 1,0-1,-1 1,1-1,-1 1,0 0,0-1,0 1,0 0,-1 0,1 0,-1 0,1-1,-1 1,0 0,0 0,0 0,-1 0,1 0,-1 0,1 0,-1-1,0 1,0 0,0 0,-1-1,1 1,-1-1,1 1,-1-1,-1 2,-13 13,-1 0,0-2,-1 0,-1-1,0 0,-1-2,0 0,-1-2,-19 8,2-7,38-12,1 1,-1 0,1 0,-1-1,0 1,1 0,-1-1,0 1,1 0,-1-1,0 1,1-1,-1 1,0-1,0 1,0 0,1-1,-1 1,0-1,0 1,0-1,0 1,0-1,0 1,0-1,0 1,0-1,0 1,0-1,0 1,0-1,0 1,-1-1,1 1,0 0,0-1,0 1,-1-1,1 1,0-1,-1 1,1 0,0-1,-1 1,1 0,0-1,-1 1,1 0,-1 0,1-1,0 1,-1 0,1 0,-1 0,1 0,-1-1,1 1,-1 0,1 0,-1 0,1 0,-1 0,1 0,-1 0,1 0,-1 0,1 1,-1-1,16-17,3 2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0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0,'-4'1,"1"1,-1-1,0 1,1 0,0 0,-1 0,1 1,0-1,0 1,0 0,0 0,1 0,-1 0,1 0,0 0,0 1,0-1,0 1,1-1,-1 1,1 0,0 0,0-1,0 1,1 0,-1 0,1 0,0 0,0 0,0 0,1 0,0 0,-1 0,1 0,0-1,1 1,1 3,127 74,-125-78,-1-1,0 1,0 0,1 0,-2 1,1-1,0 1,-1 0,1-1,-1 2,0-1,-1 0,1 1,-1-1,0 1,0 0,0-1,-1 1,1 0,-1 0,0 0,-1 0,1 0,-1 1,0-1,0 0,-1 0,0 0,1 0,-2 0,1 0,-1 0,1 0,-1-1,0 1,-1 0,0-1,-7 6,-1-1,0 0,0-1,-1 0,0-1,0 0,-1-1,0 0,0-1,-1 0,1-2,-1 1,0-2,0 1,-5-2,-3 4,-7 0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3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45,'43'0,"29"0,7-5,-6-1,-9 0,-12-4,-9 1,-13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32 813,'1'1,"0"1,0 0,0-1,1 1,-1-1,1 1,-1-1,1 0,-1 0,1 1,0-1,0 0,-1 0,1-1,0 1,0 0,0-1,0 1,0-1,0 0,0 1,0-1,0 0,0 0,0 0,0-1,0 1,0 0,0-1,2 0,13-1,0-2,0 0,-1 0,1-2,-1 0,0-1,-1 0,0-2,0 0,0 0,-1-1,-1-1,0 0,0-1,8-10,-19 19,1 1,0 0,-1-1,0 0,0 1,0-1,0 0,0 0,0 0,-1 0,0-1,1 1,-1 0,0-1,-1 1,1 0,0-1,-1 1,0-1,0 1,0-1,0 1,-1-1,1 1,-1-1,0 1,0 0,0-1,0 1,-1 0,0 0,1 0,-1 0,0 0,0 0,0 0,-1 1,1-1,-1 1,1 0,-1 0,0 0,0 0,0 0,0 0,0 1,-4-2,-3 4,0 1,1-1,-1 2,0-1,1 1,-1 1,1 0,0 0,0 1,0 0,1 0,0 1,0 0,0 1,1-1,0 2,0-1,-6 9,-1-2,0 0,1 2,0 0,1 0,1 1,1 1,0-1,1 2,1-1,1 1,1 1,0-1,1 1,0 10,5-25,0-1,1 1,-1-1,1 1,0 0,0-1,0 1,1-1,0 0,0 0,0 1,0-1,0 0,1-1,0 1,0 0,0-1,0 0,0 1,1-1,0-1,-1 1,1 0,0-1,0 0,1 0,-1 0,0 0,1-1,-1 0,1 0,-1 0,3 0,6 1,1 0,0-1,0-1,0 0,0-1,0 0,0-2,0 1,-1-2,11-3,44-22,-1-4,-2-2,-1-3,-2-3,-2-3,-2-2,34-37,-66 62,-2-2,0 0,-2-2,0-1,-2 0,-1-2,-1 0,-1-1,-2 0,-1-2,-1 0,-2 0,-1-1,-1 0,-2-1,-1 0,1-27,-8 52,1-1,-1 0,0 0,-1 1,0-1,-1 1,1 0,-2 0,1 0,-5-7,7 12,-1 1,1-1,-1 1,0 0,0 0,0 0,0 0,0 0,0 0,0 0,-1 1,1-1,-1 1,1 0,-1 0,1 0,-1 0,0 0,0 0,1 1,-1-1,0 1,0 0,0 0,1 0,-1 0,0 0,0 1,0-1,1 1,-1 0,0 0,1 0,-2 0,-8 8,0 0,1 1,0 0,1 0,0 1,1 1,0 0,1 0,0 0,0 1,2 0,0 1,0 0,1-1,1 2,0-1,0 5,0-6,-9 29,1 1,2 0,3 1,1-1,2 1,1 42,4-66,0-1,1 1,0-1,2 0,0 0,1 0,2 0,-1-1,2 0,1 0,0-1,1 0,0-1,2 0,0 0,12 11,-7-10,-3-2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47,'48'0,"45"0,15-5,0-1,-4 0,-11 1,-11 2,-10-4,-12-1,-17 2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1,'-39'24,"-17"17,1 7,10 1,12-5,12-4,10-4,11-4,11-2,7-6,7-3,3-5,2-4,0-6,-4-2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49,'-15'16,"1"0,1 0,0 1,2 1,0 0,0 1,2 0,0 0,2 1,0 1,-3 13,10-31,0-1,0 0,0 0,0 0,0 1,0-1,0 0,1 0,-1 0,1 1,0-1,0 0,-1 0,1 0,0 0,1 0,-1 0,0-1,1 1,-1 0,1-1,-1 1,1-1,0 1,-1-1,1 0,0 0,0 1,0-1,0-1,0 1,0 0,0 0,1-1,-1 1,0-1,0 0,0 0,1 0,-1 0,1 0,90-20,-83 15,0 0,-1-1,1 0,-1 0,-1-1,1 0,-1-1,-1 0,1 0,-1-1,-1 1,1-2,-2 1,1-1,-1 1,-1-2,1 1,-2 0,0-1,0 1,-1-1,0 0,0 0,-2 0,1 0,-2-5,0 12,0 0,0-1,-1 1,0 0,1 1,-2-1,1 0,0 1,-1-1,1 1,-1-1,0 1,0 0,-1 1,1-1,-1 0,1 1,-1 0,0 0,1 0,-1 0,0 0,-1 1,1 0,0 0,0 0,0 0,-1 1,1-1,0 1,-1 1,1-1,-2 0,-5 2,0-1,0 2,0-1,0 2,0-1,1 1,-1 1,1 0,0 0,1 1,-1 1,-1 1,-11 10,4-3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99,'-15'11,"1"0,1 0,0 2,0-1,1 2,1 0,0 0,1 1,1 0,0 0,1 1,1 0,-3 11,9-25,0 1,1-1,-1 0,1 1,0-1,0 0,0 1,0-1,0 1,1-1,-1 0,0 1,1-1,0 0,0 1,0-1,0 0,0 0,0 0,0 0,1 0,-1 0,1 0,-1 0,1-1,0 1,0 0,0-1,0 0,0 1,0-1,0 0,0 0,0 0,0 0,1-1,-1 1,0-1,2 1,1 0,1-1,-1 0,0 0,0 0,0 0,1-1,-1 0,0 0,0-1,0 1,0-1,-1 0,1 0,0-1,-1 1,1-1,-1 0,1-1,3-6,0-1,0 0,-1-1,0 1,-1-1,0-1,-1 1,0-1,-1 0,-1 0,0 0,-1-1,0 1,-1 0,-1-1,0-11,0 16,0 0,-1 0,1 0,-2 0,1 0,-2 0,1 0,-1 0,0 0,-1 1,0-1,-8-10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1 495,'5'-24,"6"-22,1-8,-1 0,2 4,0 7,1 5,4 4,3 4,3 1,-2 2,-1 5,2 1,1 5,-4 9,-4 11,-6 5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69 653,'-11'21,"0"1,2 0,1 0,1 1,0 1,2-1,-2 24,6-45,0 1,1 0,-1-1,1 1,0 0,0 0,0 0,0-1,0 1,1 0,-1 0,1-1,0 1,0 0,0-1,0 1,0-1,0 1,1-1,-1 0,1 1,0-1,0 0,-1 0,1 0,1 0,-1-1,0 1,0 0,1-1,-1 0,1 1,-1-1,1 0,-1 0,1-1,0 1,0 0,-1-1,1 0,0 0,0 1,-1-2,1 1,0 0,0 0,-1-1,1 0,0 1,-1-1,1 0,22-11,-2-1,0-1,0-1,-1-1,-1-1,-1-1,0-1,-2 0,0-1,-1-1,-1-1,-1-1,-1 0,-1 0,6-16,-5 15,0 4,-2-1,0 0,-1-1,-1 0,-2 0,0-1,-1 0,-1 0,-1-1,-2 0,0 1,-1-2,-2 1,0 0,-2 0,0 0,-2 1,0-1,-2 1,-1-1,-5-10,10 29,-1 0,1 0,-1 0,-1 0,1 1,-1-1,0 1,0 0,0 0,0 0,-1 1,0-1,1 1,-1 0,0 1,-1-1,1 1,0 0,-1 0,1 1,-1-1,1 1,-1 1,0-1,0 1,1 0,-1 0,0 0,1 1,-1 0,0 0,1 1,-1-1,1 1,-1 1,0 0,-9 8,1 0,1 2,0-1,1 2,0-1,1 2,1-1,0 2,1-1,1 1,0 1,1-1,1 1,0 1,1-1,1 1,1 0,1-1,0 1,1 1,2 6,-1-7,1 0,1 1,0-1,2 0,0 0,1-1,1 1,1-1,0 0,1-1,1 0,0 0,1 0,1-2,0 1,1-1,1-1,5 4,111 75,-122-88,0-1,0-1,0 1,0-1,0-1,0 1,0-1,1 0,-1-1,0 0,1 0,-1 0,1-1,-1 0,0-1,0 1,0-2,0 1,0-1,1 0,14-9,-4 2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40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1,'0'4,"0"8,0 5,0 5,-5 4,-1 2,-1 1,2 0,2 1,1-1,1 0,0 0,1-1,-4-4,-2-3,0-3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4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6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356 509,'-19'4,"-8"2,0 1,0 0,1 2,0 2,0 0,2 1,-16 11,37-22,1 1,-1-1,1 1,0-1,0 1,0 0,0 0,0 0,0 0,1 0,-1 0,0 1,1-1,0 1,0-1,0 1,0-1,0 1,0-1,0 1,1 0,0 0,-1-1,1 1,0 0,0 0,0-1,1 1,-1 0,1 0,0-1,-1 1,1-1,0 1,1 0,-1-1,0 0,1 1,-1-1,1 0,0 0,1 2,177 110,-178-113,-1 1,1 0,-1 0,0 0,1 0,-1 0,0 1,0-1,0 0,-1 0,1 1,0-1,-1 0,0 1,1-1,-1 1,0-1,0 1,-1-1,1 0,0 1,-1-1,1 0,-1 1,0-1,0 0,0 0,0 1,0-1,0 0,-1 0,1 0,-1 0,1-1,-1 1,0 0,0 0,-77 60,74-59,-14 10,0-2,-1 0,0-1,-1 0,0-2,-13 3,15-10,5-3</inkml:trace>
  <inkml:trace contextRef="#ctx0" brushRef="#br0" timeOffset="267.857">808 1,'-10'43,"-12"48,-3 18,-2 0,4-9,0-11,6-12,4-9,0-7,3-9,2-3,3-6,2-5,2-4,1-3,0-2,1-2,0-4</inkml:trace>
  <inkml:trace contextRef="#ctx0" brushRef="#br0" timeOffset="685.784">469 651,'487'104,"-473"-100,1-2,0 0,0 0,0-1,0-1,0-1,0 0,0 0,0-2,0 0,0-1,-1 0,0-1,0-1,0 0,-1-1,0 0,0-1,0-1,-1 0,-1 0,7-7,-14 10,0 0,0-1,0 1,-1-1,0 0,0 0,-1 0,0-1,0 1,-1 0,1-1,-2 1,1-1,-1 1,0-1,-1 1,0-1,0 1,0-1,-1 1,0 0,-1 0,1 0,-2 0,1 0,-1 0,1 4,0 1,-1-1,1 1,-1 0,1 0,-1 0,0 0,0 0,0 1,0 0,0 0,0 0,0 0,0 1,0 0,0-1,-1 2,1-1,0 0,0 1,0 0,0 0,0 0,0 0,0 0,-1 2,-94 58,87-51,0 0,1 0,1 1,0 1,0-1,1 2,1-1,0 1,0 1,2-1,-1 1,2 0,0 1,1-1,0 1,1 0,1 0,0 0,1 0,1 1,0-1,1 0,2 8,-1-16,1-1,0 0,0 0,0 0,1 0,0-1,1 1,-1-1,1 0,0 0,0-1,0 1,1-1,-1 0,1-1,0 1,0-1,1 0,-1-1,0 0,1 0,2 1,151 9,-136-13</inkml:trace>
  <inkml:trace contextRef="#ctx0" brushRef="#br0" timeOffset="1133.952">1400 904,'157'-104,"113"-64,-204 139,-65 30,0 0,-1 1,1-1,-1 1,1-1,-1 0,0 1,0-1,1 1,-1-1,0 1,0-1,0 1,0-1,-1 1,1-1,0 1,-1-1,1 0,-1 1,1-1,-1 0,0 1,1-1,-1 0,0 0,0 1,0-1,0 0,0 0,-23 39,15-28,1 1,0 0,1 0,0 1,2-1,-1 1,2 1,0-1,0 1,0 11,3-24,1-1,0 0,0 1,0-1,0 1,0-1,0 0,0 1,0-1,0 1,1-1,-1 0,1 1,-1-1,1 0,-1 0,1 1,0-1,0 0,-1 0,1 0,0 0,0 0,0 0,0 0,0 0,0 0,1 0,-1-1,0 1,0 0,1-1,-1 1,0-1,1 1,-1-1,0 0,1 0,-1 0,1 1,-1-1,0 0,1-1,-1 1,1 0,-1 0,0-1,67-24,193-136,-258 159,-1 0,1 1,-1-1,1 0,0 1,0-1,0 1,0 0,0 0,0 0,0 0,0 0,0 1,0-1,0 1,0 0,0 0,1 0,-1 1,0-1,0 1,0-1,0 1,0 0,0 0,0 1,0-1,0 1,-1-1,1 1,0 0,-1 0,0 0,1 0,-1 0,2 3,6 78,-10-78,-1 1,0-1,1 0,0 1,0-1,1 0,-1 1,1-1,0 0,1 0,-1 1,1-1,0 0,0-1,1 1,-1 0,1-1,0 1,0-1,1 0,-1 0,1 0,0 0,0-1,0 1,2 0,17 5,-1-4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30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507 339,'-2'1,"0"1,0-1,1 1,-1-1,0 1,1 0,-1-1,1 1,-1 0,1 0,0 0,0 0,0 1,0-1,0 0,0 0,1 1,-1-1,1 0,-1 1,1-1,0 0,0 1,0-1,1 1,-2 0,13 150,1-56,-12-61,-3-29,1-1,0 1,1-1,-1 1,1-1,0 1,1 0,0-1,0 1,0-1,1 0,-1 1,2-1,-1 0,1 0,0 0,0 0,0-1,1 1,0-1,0 0,1 0,-1 0,1-1,0 1,3 1,-2-6,0-1,-1 0,1 0,-1-1,1 0,-1 0,0 0,1-1,-1 1,0-1,-1 0,1-1,-1 1,1-1,-1 0,0 0,0 0,-1-1,1 1,-1-1,0 0,2-4,149-203,-154 211,0 0,0 0,0 0,0 0,0 0,0 0,1 0,-1 0,1 0,-1 0,0 0,1 0,0 0,-1 0,1 1,-1-1,1 0,0 0,0 0,-1 1,1-1,0 1,0-1,0 0,0 1,0-1,0 1,0 0,0-1,0 1,0 0,0 0,0-1,0 1,0 0,0 0,0 0,0 0,0 1,0-1,0 0,1 0,-1 1,0-1,0 0,-1 1,1-1,0 1,0-1,0 1,0 0,0-1,0 1,-1 0,1-1,0 1,31 157,-28-148,1 0,0 0,1 0,0-1,1 0,0 0,0-1,1 0,0 0,0 0,1-1,0-1,0 1,5 1,-10-5,1-1,-1 0,1 1,-1-2,1 1,0-1,0 1,0-1,-1 0,1-1,0 0,0 1,0-1,0-1,0 1,0-1,0 0,0 0,0 0,0-1,-1 0,1 0,0 0,-1 0,0-1,0 0,0 1,0-2,0 1,0 0,-1-1,3-3,71-129,-57 93,0-5,-3 0,-1-1,-2 0,0-13,3-30,-18 98</inkml:trace>
  <inkml:trace contextRef="#ctx0" brushRef="#br0" timeOffset="418.99">1466 649,'0'20,"-5"24,-1 11,0 0,1-4,-3-6,-1-6,2-5,2-3,1-2,7-7,3-11,0-12,-1-6</inkml:trace>
  <inkml:trace contextRef="#ctx0" brushRef="#br0" timeOffset="1132.795">1692 903,'129'-21,"-102"19,50-16,-76 17,-1-1,0 1,0 0,1-1,-1 1,0-1,0 1,-1 0,1-1,0 1,0-1,-1 1,1 0,-1-1,1 1,-1 0,1 0,-1-1,0 1,0 0,0 0,0 0,0 0,0 0,0 0,0 0,0 0,0 0,0 1,0-1,-1 0,1 1,0-1,-1 1,1-1,0 1,-1 0,1-1,0 1,-2 0,1-1,-99-38,100 38,0 1,1-1,-1 0,0 1,0 0,0-1,0 1,0 0,-1-1,1 1,0 0,0 0,0 0,0 0,0 0,0 0,0 0,0 0,0 0,0 1,0-1,0 0,0 1,0-1,0 1,0-1,0 1,0-1,0 1,0 0,1 0,-1-1,0 1,0 0,1 0,-1 0,0 0,1-1,-1 1,1 0,0 0,-1 0,1 0,0 0,-1 1,1-1,0 0,0 0,0 0,9 58,-5-41,8 150,-12-167,0-1,-1 1,1 0,0 0,-1 0,1 0,0 0,0 0,0 0,0 0,0 0,0 0,0 0,0 0,0 0,0 0,1 0,-1 0,0 0,1 0,-1-1,1 1,-1 0,1 0,-1 0,1 0,-1-1,1 1,0 0,0-1,-1 1,1 0,0-1,0 1,0-1,0 1,-1-1,1 0,0 1,0-1,0 0,0 0,0 1,0-1,0 0,0 0,0 0,0 0,0 0,0 0,0-1,0 1,0 0,0 0,0-1,0 1,-1-1,1 1,0 0,0-1,0 0,0 1,-1-1,1 0,0 1,-1-1,1 0,21-21,-1 0,-1-2,-1 0,-1-2,-2 0,6-11,-11 17</inkml:trace>
  <inkml:trace contextRef="#ctx0" brushRef="#br0" timeOffset="1550.678">2116 790,'0'0,"7"-3,1 1,-1-1,1 1,-1 1,1 0,-1 0,1 0,0 1,0 0,-1 0,1 1,0 0,-1 1,1-1,-1 2,0-1,1 1,-1 0,0 0,-1 1,1 0,0 0,-1 0,2 3,-7-2,0 1,-1-1,0 1,0-1,0 1,0-1,-1 1,0-1,0 0,-1 1,0-1,0 0,0 0,0 0,-1 0,1-1,-1 1,-1-1,1 1,-1-1,1 0,-1 0,0-1,-1 1,1-1,0 0,-1 0,-5 2,2 2,-8 6,12-10,0-1,0 0,1 1,-1 0,1 0,-1 0,1 1,0-1,0 1,0-1,1 1,-1 0,1 0,0 0,0 1,1-1,-1 0,1 1,0 0,3-3,0 1,1-1,-1 0,1 0,0-1,0 1,-1-1,1 1,0-1,0 0,0 0,1 0,-1 0,0 0,0-1,0 0,1 0,-1 1,0-2,0 1,1 0,-1-1,0 1,0-1,0 0,0 0,0 0,0-1,0 1,0-1,2-1,3 1,45-16,-28 10</inkml:trace>
  <inkml:trace contextRef="#ctx0" brushRef="#br0" timeOffset="2121.535">2510 56,'22'8,"-2"0,1 2,-1 0,-1 1,0 1,0 1,-1 1,-1 0,0 1,-1 1,-1 1,-1 0,13 18,-14-10,-1 0,0 1,-2 0,-1 1,-2 0,0 0,-2 1,0 0,-2 0,-2 0,0 0,-2 0,-1 0,-2 6,-1-2,-1 0,-2 0,-1-1,-2 0,0 0,-3-2,0 1,-2-2,-1 0,-12 15,10-20,0-1,-2-1,0 0,-2-2,0 0,-1-2,-11 6,13-10,1-2</inkml:trace>
  <inkml:trace contextRef="#ctx0" brushRef="#br0" timeOffset="2640.004">196 1,'-25'34,"1"2,2 1,1 0,2 1,2 2,2 0,1 0,2 1,2 1,-4 35,12-55,1 0,2 1,0-1,1 0,1 0,1 0,1 0,0 0,2-1,1 0,1 0,0-1,2-1,0 1,8 8,3 4,2-2,2-1,0-1,2-1,1-1,1-2,1-1,18 10,-21-16</inkml:trace>
  <inkml:trace contextRef="#ctx0" brushRef="#br0" timeOffset="3323.259">3047 847,'-5'24,"-1"18,-1 6,2-1,2-2,1-5,0-4,2-4,-5-7,-1-12,0-9</inkml:trace>
  <inkml:trace contextRef="#ctx0" brushRef="#br0" timeOffset="3770.916">2962 847,'6'-7,"0"0,0 0,1 1,0 0,1 0,-1 1,1 0,0 0,1 1,-1 0,1 1,-1 0,1 0,6-1,-13 3,0-1,1 1,-1-1,1 1,-1 0,1 0,-1 0,1 0,0 1,-1-1,1 1,0 0,-1 0,1 0,0 0,0 0,-1 0,1 1,0-1,-1 1,1 0,0-1,-1 1,1 1,-1-1,0 0,1 1,-1-1,0 1,0 0,0-1,0 1,0 0,0 0,0 0,-1 1,1-1,-1 0,0 1,1-1,-1 1,0-1,0 1,-1-1,1 1,-1 0,1 2,-19 50,15-52,1 0,-1 0,1 1,0-1,0 1,1 0,-1-1,1 1,0 0,0 0,0 0,0 0,1 0,0 0,-1 0,1 0,1 0,-1 0,1 0,-1 0,1 0,0 0,1-1,-1 1,1 0,-1 0,1-1,0 1,1-1,-1 0,0 0,1 0,0 0,2 2,25 11,32 24,-61-38,1 0,-1-1,0 1,0 0,0 0,0-1,0 1,0 0,-1 0,1 0,0 0,-1 0,0 0,1 1,-1-1,0 0,0 0,0 0,0 0,-1 0,1 0,-1 0,1 0,-1 0,0 0,1 0,-1 0,0 0,0 0,-1-1,1 1,-1 1,-4 5,-1 0,0-1,0 0,0 0,-1-1,0 0,0 0,-1-1,1 0,-1 0,0-1,-1 0,1-1,-1 0,1 0,-1-1,0 0,-4-1,8-1,1-1,-1 1,1-2,-1 1,1 0,-1-1,1 0,0-1,0 1,0-1,0 0,1 0,-1 0,-1-2,-8-6</inkml:trace>
  <inkml:trace contextRef="#ctx0" brushRef="#br0" timeOffset="4339.95">3555 876,'-8'11,"1"1,0 1,1 0,1 0,0 0,1 0,0 1,1-1,1 1,0 0,0 6,2-18,0 1,0-1,0 1,0-1,1 0,-1 1,1-1,-1 0,1 1,0-1,0 0,0 0,0 0,1 0,-1 0,0 0,1 0,-1 0,1 0,0-1,0 1,-1-1,1 1,0-1,0 0,1 0,-1 0,0 0,0 0,0 0,1 0,-1-1,0 1,1-1,-1 0,1 0,-1 1,0-2,1 1,-1 0,0 0,1-1,-1 1,0-1,1 0,-1 0,0 0,0 0,0 0,0 0,0 0,0-1,0 1,0-1,0 0,-1 1,1-1,-1 0,2-2,3-1,-1 0,1-1,-1 0,-1 0,1 0,-1 0,0-1,0 0,-1 0,0 0,0 0,0-2,-3 6,1 1,0-1,-1 0,1 1,-1-1,0 0,0 0,0 0,0 1,-1-1,1 0,-1 1,0-1,0 0,1 1,-2-1,1 1,0-1,0 1,-1-1,1 1,-1 0,0 0,0 0,0 0,0 0,0 0,0 0,0 1,-1-1,1 1,-1 0,1-1,-2 1,-18-7</inkml:trace>
  <inkml:trace contextRef="#ctx0" brushRef="#br0" timeOffset="4804.41">3922 649,'0'339,"0"-338,-1 0,1 0,0 1,-1-1,1 0,0 1,0-1,0 0,0 1,0-1,0 0,0 1,0-1,0 0,1 1,-1-1,0 0,1 0,0 1,-1-1,1 0,-1 0,1 0,0 0,0 0,0 0,0 0,0 0,0 0,0 0,0 0,0 0,0-1,0 1,0-1,1 1,-1 0,0-1,1 0,-1 1,0-1,0 0,1 0,-1 0,0 0,1 0,-1 0,0 0,1 0,-1 0,0-1,1 1,38-20,-33 15,1 0,0 1,0 0,0 0,0 1,0 0,1 1,-1-1,1 2,0-1,0 1,-1 1,1-1,0 1,2 1,-9 0,1 1,-1-1,1 1,-1 0,0 0,1 0,-1 0,0 0,0 0,-1 1,1-1,0 1,-1-1,1 1,-1 0,0-1,0 1,0 0,0 0,-1 0,1 0,-1 0,1-1,-1 1,0 0,0 0,-1 0,1 0,0 0,-1 0,0 0,0 0,0 0,0-1,0 1,0 0,-1-1,0 1,1-1,-1 1,0-1,0 0,0 0,0 0,0 0,-1 0,1 0,-1 0,-5 4,0 1,1-1,-2-1,1 1,-1-1,0-1,0 0,0 0,0-1,-1 0,1 0,-1-1,0-1,0 1,0-2,0 1,0-1,0-1,0 0,1 0,-1-1,0 0,0-1,1 0,-2-1,-8-8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6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1,'-48'5,"1"3,0 2,0 2,1 1,-16 9,6 17,55-38,0 0,0 1,1-1,-1 0,0 1,1-1,-1 1,0-1,1 0,0 1,-1 0,1-1,0 1,0-1,0 1,0-1,0 1,0-1,0 1,1-1,-1 1,1-1,-1 1,1-1,-1 1,1-1,0 0,-1 1,1-1,0 0,0 1,0-1,0 0,0 0,1 0,-1 0,0 0,0 0,1 0,0 0,90 43,-81-41,-1 0,0 1,-1 0,1 0,-1 1,0 0,0 1,0 0,-1 1,0-1,0 2,0 0,-6-6,-1 1,1-1,-1 1,0 0,0 0,0 0,0-1,-1 1,1 0,-1 0,0 0,0 0,0 0,0 0,0 0,0 0,-1 0,0 0,1 0,-1 0,0-1,-1 1,1 0,0 0,-1-1,1 1,-1-1,0 0,0 1,0-1,-1 1,-75 60,64-55,-2 0,1-1,-1-1,0-1,0 0,-1-1,0-1,1 0,-17 0,32-3,0 0,0 1,0-1,-1 0,1 0,0 0,0 0,0 0,-1 0,1-1,0 1,0 0,0-1,0 1,0 0,-1-1,1 0,0 1,0-1,0 1,0-1,0 0,1 0,-1 0,0 0,0 0,0 1,1-1,-1 0,0-1,1 1,-1 0,1 0,0 0,-1 0,1 0,0 0,-1-1,1 1,0 0,0 0,0 0,0-1,0 1,0 0,1 0,-1 0,0-1,1 1,-1 0,1 0,-1 0,1 0,-1 0,1 0,0 0,-1 0,1 0,0 0,0 0,0 0,0 0,13-14</inkml:trace>
  <inkml:trace contextRef="#ctx0" brushRef="#br0" timeOffset="512.209">826 57,'-22'23,"2"2,0 0,2 1,1 0,1 2,1 0,1 0,2 1,0 3,11-30,0 0,0-1,0 1,1 0,-1 0,0 0,1 0,-1 0,1 1,0-1,0 0,0 0,0 0,0 0,0 0,0 0,1 0,-1 0,1 0,0 0,-1 0,1 0,0 0,0 0,0 0,0-1,1 1,-1 0,0-1,1 1,-1-1,1 1,0-1,-1 0,1 0,0 1,0-1,0 0,-1-1,1 1,0 0,0-1,0 1,0-1,1 1,-1-1,0 0,0 0,1 0,13-5,0 0,0-1,-1-1,0 0,0-2,-1 1,0-2,0 1,-1-2,-1 0,0-1,0 0,-1 0,5-9,10-6,121-145,-147 171,0 0,0 0,1 0,-1 0,0 0,1 0,-1 0,1 0,-1 0,1 0,0 0,-1 0,1 0,0 1,0-1,0 0,-1 0,1 1,0-1,0 1,0-1,0 1,0-1,0 1,0-1,0 1,0 0,0 0,0-1,1 1,-1 0,0 0,0 0,0 0,0 0,0 1,0-1,0 0,0 0,0 1,0-1,0 1,0-1,0 1,0-1,0 1,0 0,0-1,0 1,0 0,-1 0,1-1,0 1,-1 0,1 0,0 0,-1 0,1 0,-1 0,1 0,-1 0,0 1,3 20,-2 0,0 0,-2 0,0 0,-2-1,0 1,-3 8,-7 54,6 406,6-472,0 1,-1-1,-1 1,-1-1,0 0,-1 0,-1-1,-1 0,-1 0,0 0,-1-1,0 0,-2-1,0 0,0 0,-2-1,1-1,-4 2,9-10,0-1,0 0,0 0,-1 0,1-1,-1 0,0-1,0 0,0 0,0 0,0-1,-1 0,1-1,0 0,0 0,-1-1,1 0,0 0,-7-3,12 2,0 0,0 0,0 0,1 0,-1-1,1 1,-1-1,1 1,0-1,0 0,0 0,0 0,1 0,-1-1,1 1,0 0,0 0,0-1,0 1,1-1,-1 1,1-1,0 1,0-1,0 1,1-2,14-92,-4 65,1 0,2 1,1 1,2 1,12-18,-8 13,-3 3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3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85 837,'-82'314,"80"-303,9-44,105-255,-107 277,0 0,0 0,1 0,1 1,0 0,0 0,1 1,0 0,0 0,3-1,-10 10,0-1,-1 1,1 0,0 0,0-1,-1 1,1 0,0 0,0 0,0 0,-1 0,1 0,0 0,0 0,0 0,-1 0,1 0,0 0,0 1,-1-1,1 0,0 1,-1-1,1 0,0 1,-1-1,1 1,0-1,-1 1,1-1,-1 1,1-1,-1 1,1 0,-1-1,1 1,-1 0,0-1,1 1,-1 0,0 0,0-1,0 1,1 0,-1 0,0 0,0-1,0 1,0 0,0 0,0 0,4 47,-4-44,-2 43,12 73,-8-117,0 0,0 0,-1 0,2-1,-1 1,0 0,1-1,-1 0,1 1,-1-1,1 0,0 0,0-1,0 1,0-1,1 1,-1-1,0 0,0 0,1 0,-1-1,1 1,-1-1,1 0,-1 0,0 0,3 0,92-25,-90 21,1-1,-1-1,0 0,-1 0,1 0,-1-1,-1 0,1-1,-1 1,0-1,-1 0,0-1,0 1,-1-1,0 0,-1 0,1 0,-2-1,1 1,-2-1,1 1,-1-1,1-12</inkml:trace>
  <inkml:trace contextRef="#ctx0" brushRef="#br0" timeOffset="596.77">1043 753,'-46'29,"6"-6,0 3,2 1,1 1,-19 21,23 4,34-51,1-1,-1 0,1 0,-1 0,1 0,0 0,-1 0,1-1,0 1,0 0,0-1,0 0,-1 1,1-1,0 0,0 0,0 0,0 0,0 0,0-1,0 1,0 0,-1-1,1 0,0 1,0-1,-1 0,1 0,0 0,1-1,29-13,0-1,0-2,-2-1,0-2,20-19,-27 23,12-13,-29 23,0 1,1 0,0 1,0-1,0 2,0-1,1 1,0 0,0 0,0 1,3-1,-8 4,0 1,-1-1,1 1,0 0,0 0,0 0,-1 0,1 1,0-1,-1 0,1 1,-1 0,1 0,-1 0,0 0,0 0,0 0,0 0,0 1,-1-1,1 1,-1-1,1 1,-1 0,0 0,0-1,0 1,-1 0,1 0,-1 0,1 0,-1 0,0 0,0 0,0 0,-1 1,7 21,-5-21,0 1,1 0,-1 0,1-1,0 1,1-1,-1 0,1 0,-1 0,1 0,1 0,-1 0,0-1,1 1,0-1,0 0,0 0,0-1,0 1,0-1,1 0,-1 0,1 0,0-1,-1 1,1-1,0 0,0-1,0 1,0-1,0 0,0 0,0 0,0-1,-1 0,1 0,0 0,3-2,5-3,-1-1,0 0,0-1,-1 0,0-1,0 0,-1-1,0 0,-1-1,0 0,-1 0,0-1,-1 0,1-2,15-20,7-11,-2-2,-2 0,-3-2,-1 0,9-37,-4 4,-4-1,11-76,-29 90,-5 67,0 1,0-1,0 0,0 0,0 0,0 0,-1 0,1 1,0-1,-1 0,0 0,1 1,-1-1,0 0,0 1,0-1,0 0,0 1,0 0,0-1,-1 1,1 0,0-1,-1 1,1 0,-1 0,0 0,1 0,-1 0,0 1,1-1,-1 0,-1 1,-1 1,-1 1,1 0,0 0,0 0,0 1,0-1,0 1,1 0,-1 0,1 0,0 0,0 1,0 0,0-1,0 1,1 0,0 0,0 0,0 1,-1 1,-13 32,0 1,3 0,1 2,2-1,1 1,3 0,-2 42,5-52,1-1,2 1,0 0,2-1,2 1,1-1,1 0,1 0,2-1,1 0,11 21,2 2,-17-34</inkml:trace>
  <inkml:trace contextRef="#ctx0" brushRef="#br0" timeOffset="843.938">1354 527,'38'0,"33"0,13 0,-3 0,-6 0,-10 0,-11 0,-11 0,-3 5,-3 1,-8 0</inkml:trace>
  <inkml:trace contextRef="#ctx0" brushRef="#br0" timeOffset="1844.005">2144 724,'30'9,"-1"-2,1-2,0 0,1-2,-1-1,0-2,1-1,17-3,-27 3,-1-2,0 0,0-2,0 0,0-1,-1-1,4-2,-17 7,0-1,-1 0,1 0,-1 0,0-1,0 0,0 0,0 0,-1 0,0-1,0 0,0 0,0 0,-1 0,0 0,0-1,0 0,0 1,-1-1,0 0,-1 0,1 0,-1-1,0 1,-1-1,0 4,0-1,0 1,0 0,-1-1,0 1,0 0,0-1,0 1,0 0,0 0,-1 0,0 0,1 0,-1 0,0 0,-1 1,1-1,0 1,-1-1,1 1,-1 0,0 0,0 0,0 0,0 1,0-1,0 1,0 0,-1 0,1-1,-106-5,93 10,-1 1,0 1,1 0,0 1,0 1,1 1,0 0,0 1,1 0,0 1,1 1,0 0,0 1,1 0,1 1,0 1,1-1,0 2,1-1,1 1,1 1,0-1,0 1,2 0,0 1,1 0,0-1,2 1,0 0,0 15,3-25,0 1,0-1,1 0,0 0,0 0,1-1,0 1,0-1,1 1,-1-1,1 0,1 0,-1 0,1-1,0 0,0 0,1 0,-1 0,1-1,0 0,0 0,1-1,-1 0,1 0,-1 0,1-1,0 0,0 0,0 0,1-1,-1-1,0 1,2-1,18 2,1-1,-1-1,1-1,-1-2,1-1,-1-1,0-1,6-3,-1-2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1,'-65'16,"43"-12,1 1,1 1,-1 0,1 2,0 0,1 2,0 0,17-10,1 1,0 0,0-1,0 1,0 0,1-1,-1 1,0 0,0 0,0 0,1 0,-1 0,0 0,1 0,-1 0,1 0,-1 0,1 0,-1 0,1 0,0 1,0-1,-1 0,1 0,0 0,0 0,0 1,0-1,1 0,-1 0,0 0,0 0,1 1,-1-1,0 0,1 0,0 0,-1 0,1 0,-1 0,1 0,0 0,0 0,0-1,0 2,51 38,-34-28,-14-9,0 1,1 0,-1 0,0 0,-1 0,1 1,-1-1,0 1,0 0,0 0,-1 0,0 0,0 1,0-1,-1 0,1 1,-1-1,-1 1,1 0,-1-1,0 1,0 0,0-1,-1 1,0-1,0 1,-1-1,1 1,-1-1,0 0,-1 1,1-1,-1 0,0-1,0 1,-1-1,1 1,-5 3,-3 2,0 1,-1-1,0-1,-1-1,0 1,-1-2,1 0,-1-1,-1 0,1-1,-1 0,-5 0,13-13,11-2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4,'-1'14,"0"1,1-1,1 1,1-1,0 0,0 1,2-1,-1 0,2 0,0-1,1 1,0-1,1-1,8 12,-13-21,1-1,-1 0,1 0,0 1,0-2,0 1,0 0,1-1,-1 1,0-1,1 0,-1 0,0 0,1 0,0-1,-1 0,1 1,-1-1,1-1,-1 1,1 0,-1-1,1 0,-1 1,1-2,-1 1,2-1,87-51,-79 44,8-5,-1-1,-1-1,0 0,-2-2,0 0,0-1,4-8,-11 9,-3 1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0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1,'-43'12,"1"2,1 2,0 1,1 3,-29 19,62-36,1 1,-1 0,1 0,-1 1,1 0,1 0,-1 1,1-1,0 1,0 0,0 0,1 1,0-1,1 1,-1 0,1 0,0 1,1-1,0 0,0 1,1-1,0 1,0 0,0 0,1 4,-1-7,1 1,-1-1,1 1,0-1,0 1,1-1,-1 0,1 1,0-1,1 0,-1 0,1 1,0-1,1-1,-1 1,1 0,0 0,0-1,0 0,1 1,-1-1,1-1,0 1,0 0,0-1,1 0,-1 0,1 0,3 1,11-1,-1-1,0 0,1-1,-1-1,1-1,-1-1,0 0,0-1,0-1,0-1,0-1,10-5,11-12,-26 11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0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622 101,'5'10,"0"1,-1-1,0 1,-1 0,0 0,-1 0,0 1,-1-1,1 9,1 8,2 70,-5 0,-4 0,-4 0,-4-1,-4 0,-5-1,-4-1,-6 4,-29 155,58-235,8-26,7-29,-9 12</inkml:trace>
  <inkml:trace contextRef="#ctx0" brushRef="#br0" timeOffset="248.841">1 807,'56'3,"0"-3,0-1,0-4,47-9,-96 13,93-19,-2-4,0-4,80-36,-78 28,-83 30,-1-2,0 1,-1-2,1 0,-2-1,1-1,-2 0,1-1,-2 0,12-14,-4 4</inkml:trace>
  <inkml:trace contextRef="#ctx0" brushRef="#br0" timeOffset="618.693">1242 44,'-182'880,"166"-681,16-196,0 1,0-1,0 0,0 0,1 0,0 0,0 0,0 0,0 0,0 0,0 0,1-1,-1 1,1 0,0-1,0 1,0-1,0 0,0 1,0-1,1 0,-1 0,1-1,0 1,-1 0,1-1,0 0,0 0,0 1,0-2,0 1,0 0,0-1,0 1,0-1,0 0,1 0,-1 0,0 0,0-1,0 1,0-1,0 0,0 0,0 0,0 0,2-2,16-10,1-2,-2 0,0-2,-1 0,-1-1,9-12,-10 11,1 0,1 0,1 2,1 1,0 0,8-3,-27 18,-1 0,1-1,0 1,-1 0,1 0,0-1,0 2,0-1,0 0,0 0,0 0,0 1,0-1,0 1,0 0,1 0,-1 0,0 0,0 0,0 0,0 0,0 1,0-1,0 1,1-1,-1 1,0 0,-1 0,1 0,0 0,0 0,0 0,-1 1,1-1,0 0,-1 1,1 0,-1-1,0 1,0 0,1 0,-1-1,0 1,-1 0,1 0,0 0,0 0,-1 0,1 0,-1 1,0 0,-10 69,8-68,0 0,1-1,-1 1,1 1,0-1,0 0,0 0,0 0,1 1,0-1,0 0,0 0,0 1,1-1,-1 0,1 0,0 0,0 1,1-1,0 0,-1-1,1 1,0 0,1 0,-1-1,1 1,2 2,40 6,-21-15</inkml:trace>
  <inkml:trace contextRef="#ctx0" brushRef="#br0" timeOffset="1263.232">2004 750,'-39'46,"1"0,3 3,1 1,3 1,-13 32,25-10,19-71,0-1,0 0,0 0,0 1,0-1,0 0,1 1,-1-1,0 0,1 0,-1 1,1-1,-1 0,1 0,-1 0,1 0,0 0,0 0,0 0,-1 0,1 0,0 0,0 0,0 0,1-1,-1 1,0 0,0-1,0 1,0-1,1 1,-1-1,0 0,0 1,1-1,-1 0,0 0,0 0,1 0,-1 0,0 0,1 0,-1 0,0-1,0 1,1 0,-1-1,0 1,0-1,0 0,1 1,-1-1,0 0,27-11,0-2,-1 0,0-2,-2-1,0-1,0-1,-2-1,-1-1,2-4,75-63,-96 85,-2 2,0 0,0-1,0 1,0 0,0-1,0 1,0 0,0 0,0 0,1 0,-1 0,0 0,1 0,-1 1,1-1,-1 0,1 1,-1-1,1 1,-1 0,1-1,0 1,-1 0,1 0,-1 0,1 0,0 0,-1 1,1-1,-1 0,1 1,0-1,-1 1,1-1,-1 1,0 0,1 0,-1 0,1-1,-1 1,1 1,9 28,-11-26,1 0,0 0,0-1,1 1,-1 0,1-1,-1 1,1-1,0 0,1 1,-1-1,0 0,1 0,0-1,0 1,0 0,0-1,0 0,0 0,0 0,1 0,1 1,13-1,0 0,-1-2,1 0,-1 0,1-2,-1 0,1-1,-1-1,0-1,0 0,-1-1,1-1,-2 0,1-1,-1-1,0 0,0-2,4-3,7-7,0-1,-1-1,-1-1,-1-1,-1-1,-1-1,-2 0,-1-2,-1 0,-1-1,-2-1,-1-1,-1 1,-2-2,-1 0,-2 0,-1 0,-2-1,0-6,-1 13,-1 0,-1 1,-2-1,0 0,-2 0,-1 1,-1-1,-1 1,-7-17,12 41,1 0,-1-1,0 1,1 0,-1 0,-1 0,1-1,0 1,0 0,-1 1,1-1,-1 0,1 0,-1 1,0-1,0 1,0-1,0 1,0 0,0 0,0 0,0 0,0 0,-1 0,1 0,0 1,-1-1,1 1,0 0,-1 0,1 0,-1 0,1 0,0 0,-1 1,1-1,0 1,-1-1,1 1,-2 1,-7 7,0 0,1 1,0 0,1 1,0-1,1 2,0 0,0 0,2 0,-1 1,2-1,-1 2,2-1,0 1,-2 12,-1 3,2 1,0 0,2 0,2 1,0-1,2 0,2 1,0-1,2 0,1 0,2-1,1 0,1 0,1-1,2-1,0 1,2-2,1 0,14 15,-4-6,2-1,1-1,2-2,1-1,1-2,11 6,-25-23,-25-24,-26-26,-112-108,118 122</inkml:trace>
  <inkml:trace contextRef="#ctx0" brushRef="#br0" timeOffset="1518.724">2343 355,'39'0,"31"0,13 0,3 0,-4 0,-6 0,-2 0,-4 0,-4 0,-3 0,-9 0,-3 0,-10 0</inkml:trace>
  <inkml:trace contextRef="#ctx0" brushRef="#br0" timeOffset="2303.631">1976 807,'10'-5,"7"-1,2-5,2-1,2 3,-3 7,0 3,-3 7,0 7,-3 6,-3 4,-4 2,-8-3,-4-1,-1-5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30,'53'0,"22"0,4 0,-3 0,-10 0,-5 0,-9 0,-9-5,-6-1,-5-1,-3 2,-2 2,0 1,-6 1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68,'44'0,"37"-5,11-2,-2 1,-5-4,-9 0,-12 2,-7-3,-13 1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85,'-22'26,"1"1,2 1,0 0,3 2,0 0,2 1,1 0,1 1,2 1,1-1,0 11,9-35,-1 0,2 1,-1-1,1 1,1-1,-1 0,1 0,1 1,0-2,0 1,0 0,1 0,0-1,0 0,1 0,0 0,0-1,1 1,0-1,0 0,0-1,1 0,0 0,0 0,0-1,6 3,6 2,-1-1,2 0,-1-1,1-1,0-2,0 1,1-2,-1-1,1-1,9 0,16-4,0-1,-1-3,0-2,-1-1,0-3,-1-1,0-2,-1-3,-1 0,-1-3,0-2,-2-1,-1-1,18-20,-47 41,0-1,0-1,-1 1,0-1,0-1,-1 1,0-1,0 0,-1 0,0-1,-1 0,0 0,0 0,-1 0,0 0,0-1,-1 0,0 1,-1-1,0 0,-1 0,0 0,0 1,-1-1,0 0,-1 0,0 1,-1-1,0 1,0-1,-1 1,-4-6,-7 0,-1 1,0 1,-1 1,0 0,-1 1,0 1,-1 1,0 1,0 0,-1 1,0 1,-1 1,1 1,-1 1,0 1,-3 0,-35-6</inkml:trace>
  <inkml:trace contextRef="#ctx0" brushRef="#br0" timeOffset="247.582">0 452,'103'11,"-1"-4,1-5,0-4,0-5,0-4,-2-5,78-22,-138 30,65-12,117-22,93-1,-286 41,-4-2,-1 2,0 1,1 1,-1 1,0 1,21 5,12 22,-34-11</inkml:trace>
  <inkml:trace contextRef="#ctx0" brushRef="#br0" timeOffset="1833.815">1326 85,'-114'-47,"100"44,-1 1,1 0,-1 1,1 1,-1 1,1 0,-1 0,1 2,-1 0,1 0,-53 9,-103 20,-4 19,113-1,52-35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171 102,'24'-67,"-55"150,-12 27,5 1,-5 44,35-123,-1 4,1 0,2 0,2 1,1 0,2 5,1-40,0 0,0 0,0 0,0 0,0 1,1-1,-1 0,1 0,0 0,-1 0,1 0,0 0,0 0,0 0,1-1,-1 1,0 0,1-1,-1 1,1-1,-1 1,1-1,0 1,0-1,-1 0,1 0,0 0,0 0,0 0,0-1,0 1,1-1,-1 1,0-1,0 0,0 1,0-1,0 0,1-1,-1 1,0 0,0-1,0 1,0-1,0 1,0-1,0 0,0 0,0 0,0 0,0 0,-1-1,1 1,15-10,-1-1,-1 0,0-1,-1-1,-1 0,0-1,0 0,-2-1,0 0,9-18,-3 7,28-40,-3-1,-3-3,-3-1,1-10,9-107,-45 188,-1 0,1 0,0 0,-1 0,1 0,-1 0,0 0,1 0,-1 0,0-1,0 1,1 0,-1 0,0 0,0-1,-1 1,1 0,0 0,0 0,0 0,-1 0,1-1,-1 1,1 0,-1 0,1 0,-1 0,1 0,-1 0,0 0,0 0,0 1,1-1,-1 0,0 0,0 1,0-1,0 0,0 1,0-1,0 1,0-1,-1 1,1 0,0-1,0 1,0 0,0 0,-1 0,1 0,0 0,0 0,0 0,0 0,-1 1,1-1,0 0,0 1,0-1,0 0,0 1,0 0,0-1,0 1,0 0,0-1,0 1,0 0,0 0,0 0,-5 9,1 0,0-1,1 2,-1-1,2 0,0 1,0 0,1-1,0 1,1 0,0 0,1 0,0 0,1 0,2 11,-3 2,33 188,-17-140,9 38,-12-55,-1 0,-3 0,0 37,-7-45,-2 1,-1-1,-3 0,-2-1,-2 1,-11 33,14-59,-2 1,-1-1,0-1,-2 1,0-2,-1 1,-1-1,-14 17,25-34,-1 0,1 0,0-1,0 1,-1 0,1-1,-1 1,0-1,1 1,-1-1,0 0,0 0,0 0,0 0,0 0,0 0,0 0,0-1,0 1,0-1,0 0,-1 1,1-1,0 0,0 0,0 0,-1-1,1 1,0 0,0-1,0 0,0 1,0-1,0 0,0 0,0 0,0 0,0 0,0-1,1 1,-1-1,0 1,1-1,0 1,-1-1,1 0,0 0,-1 0,-1-13,0-1,0 1,2-1,0 0,0 0,2 0,0 1,0-1,2 0,0 1,1-1,1-1,-1-4,43-121,-37 118</inkml:trace>
  <inkml:trace contextRef="#ctx0" brushRef="#br0" timeOffset="266.073">877 582,'-5'38,"-6"28,-2 6,2-3,3-9,2-15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36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59,'34'-5,"25"-6,7-2,-2 2,-8 3,-8 2,-7 3,-7 1,-8 7,-10 1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1 364,'28'-5,"44"-6,19-6,3 0,-4 2,-8 0,-9 1,-7 4,-4 4,-9 2,-9 2,-6 2,-5 0,-4 1,-6 4,-8 2</inkml:trace>
  <inkml:trace contextRef="#ctx0" brushRef="#br0" timeOffset="249.492">85 618,'43'5,"39"-4,14-1,1-1,-2-5,-7-2,-5-4,-6 0,-7-3,-1 2,-7-3,-5 2,-12 3</inkml:trace>
  <inkml:trace contextRef="#ctx0" brushRef="#br0" timeOffset="531.688">1834 138,'-47'24,"0"3,2 1,1 2,2 3,1 1,-33 36,67-65,1 0,-1 0,2 1,-1 0,0 0,1 0,1 1,-1 0,1 0,0 0,0 1,1-1,0 1,1 0,-1-1,1 1,1 0,0 1,0-1,0 0,1 0,0 0,1 0,0 1,0-1,1 0,0 0,0 0,1-1,2 5,7 0,1 0,0-2,0 1,2-2,-1 0,1 0,0-1,1-1,0-1,0 0,0-1,1-1,0-1,0 0,0-1,0 0,0-2,9 0,25 0,-1-2,0-2,0-2,-1-3,0-1,0-3,-1-2,-1-2,0-2,-1-2,-2-2,-22 13,-1-1,-1-2,0 0,-1-1,-1 0,0-2,0 0,0-4,-11 13,-1-1,0 0,-1 0,1 0,-2-1,1 1,-1-1,-1 0,0-1,0 1,0-1,-1 1,-1-1,0 0,0 1,-1-1,0 0,0 0,-1 0,-2-8,-1 7,1 0,-1 1,-1-1,0 1,0 0,-1 0,0 1,-1 0,0 0,-1 0,0 1,0 0,0 1,-1-1,0 2,-1-1,0 1,-14-9,-2 2,1 1,-2 0,1 2,-1 1,-10-1,-13 0,0 3,0 1,0 3,0 2,-1 2,1 3,0 1,-7 4,-19 3</inkml:trace>
  <inkml:trace contextRef="#ctx0" brushRef="#br0" timeOffset="780.915">1157 420,'641'-40,"295"-23,-592 52,-314 11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4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117 432,'-22'52,"2"1,2 2,2-1,3 2,3 0,2 0,2 1,3 0,3 15,-1-67,1 1,0-1,0 1,1-1,0 0,0 1,0-1,1 0,-1 1,1-1,0 0,1 0,-1 0,1-1,0 1,0-1,1 1,-1-1,1 0,0 0,0-1,0 1,1-1,-1 0,1 0,0 0,0-1,0 0,0 0,0 0,0 0,1-1,-1 0,0 0,1 0,-1-1,1 0,-1 0,1 0,1-1,11-6,0-2,0 0,-1-1,0 0,-1-2,0 0,-1-1,-1 0,0-1,0-1,10-14,-4 6,47-52,-3-3,-4-3,-4-3,45-89,-76 128,-2-2,-2-1,-2 0,-3-2,-1 0,3-32,-16 3,-2 78,1 0,-1 1,0-1,0 0,0 1,0-1,0 1,0-1,0 0,0 1,-1-1,1 0,0 1,0-1,0 1,-1-1,1 0,0 1,0-1,-1 1,1-1,-1 1,1-1,0 1,-1-1,1 1,-1 0,1-1,-1 1,0 0,1-1,-1 1,1 0,-1-1,1 1,-1 0,0 0,1 0,-1 0,0 0,1 0,-1 0,1 0,-1 0,0 0,1 0,-1 0,0 0,1 0,-1 1,1-1,-1 0,0 0,1 1,-1-1,1 0,-1 1,1-1,-1 1,1-1,-1 0,1 1,0-1,-1 1,1 0,-31 38,30-37,-33 58,2 0,3 3,2 0,4 2,2 0,3 2,-7 57,21-104,1 1,0 0,2 0,1 0,0 1,2-1,0 0,2-1,0 1,1 0,1-1,1 0,1-1,1 1,0-1,8 10,-15-26,0 0,0 0,1 0,-1 0,1 0,0 0,0-1,0 1,0-1,0 0,1 1,-1-2,0 1,1 0,0-1,-1 0,1 1,1-1,11-1</inkml:trace>
  <inkml:trace contextRef="#ctx0" brushRef="#br0" timeOffset="249.137">1218 713,'-29'39,"-14"26,-5 8,6-4,10-9,11-10,8-9,7-6,4-9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28 338,'353'-11,"-52"-46,-229 42,-94 29,4-8</inkml:trace>
  <inkml:trace contextRef="#ctx0" brushRef="#br0" timeOffset="250.237">0 564,'43'0,"34"0,13-4,-4-3,-7 1,-7 2,-7-5,-9 1,-9 0,-9 3,-5 1,-3 2,-3 1,-5-4,-2-1,-9 1,-7 0</inkml:trace>
  <inkml:trace contextRef="#ctx0" brushRef="#br0" timeOffset="620.418">424 0,'4'12,"2"0,0 0,0 0,1-1,0 0,1 0,0-1,1 0,0 0,1-1,0-1,0 1,1-1,8 4,4 0,2 0,0-2,0-1,1-1,0-1,0-1,0-2,1 0,22-1,82 16,-128-19,-1 0,0 1,1-1,-1 1,0 0,1 0,-1 0,0 0,0 0,0 0,0 1,0-1,0 1,0-1,0 1,-1 0,1-1,-1 1,1 0,-1 0,0 0,0 0,0 1,0-1,0 0,0 0,0 1,-1-1,1 0,-1 1,0-1,1 1,-1-1,-1 0,1 1,0-1,0 1,-1-1,1 0,-1 1,0-1,0 0,0 0,0 1,0-1,0 0,-1 0,1 0,-1 0,1-1,-1 1,0 0,1-1,-1 1,0-1,0 1,-51 49,-1-2,-3-3,-14 7,-58 46,121-92,-1 0,1 0,0 1,1 0,0 0,0 1,1 0,0 0,0 0,1 1,1 0,-1 1,-2 13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30.8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 2857,'-2'-5,"0"0,0 0,1 0,-1 0,1-1,0 1,0 0,1 0,0-1,0 1,0 0,0-1,1 1,0 0,0 0,0-1,1 1,0 0,0 0,1 0,107-198,242-366,128-204,-427 683,-15 32,-3-2,-3-1,-2-2,-3 0,-3-2,5-29,-33 67,-22 42,23-13,-26 19,-29 22,-3-2,-1-2,-2-4,-22 8,8-17,77-26,0 0,1 0,-1 0,0 0,1 0,-1 1,1-1,-1 0,0 0,1 1,-1-1,1 0,-1 1,1-1,-1 1,1-1,-1 0,1 1,0-1,-1 1,1 0,-1-1,1 1,0-1,0 1,-1-1,1 1,0 0,0-1,0 1,0 0,0-1,0 1,0 0,0-1,0 1,0-1,0 1,0 0,0-1,0 1,1 0,-1-1,0 1,0-1,1 1,-1-1,0 1,1-1,-1 1,1-1,-1 1,1-1,-1 1,1-1,-1 1,1-1,-1 0,1 1,-1-1,1 0,0 0,-1 0,1 1,-1-1,1 0,0 0,42 17,261 34,-43-23,-82-6,-178-22,0 1,0 0,1-1,-1 1,0-1,0 0,1 1,-1-1,0 0,1 0,-1 0,0 0,1 0,-1 0,0 0,1 0,-1 0,0-1,0 1,1 0,-1-1,0 1,0-1,0 0,1 1,-1-1,0 0,0 0,0 0,0 1,0-1,0 0,-1 0,1 0,0-1,0 1,-1 0,1 0,-1 0,1-1,-1 1,1 0,-1 0,0-1,1 1,-1 0,0-1,0 1,0 0,0-1,0 1,-1 0,1-1,0 1,-1 0,1 0,0-1,-1 1,0 0,1 0,-1 0,0-1,1 1,-1 0,0 0,-18-21,0 0,-1 2,0 0,-2 1,-1 1,0 2,-1 0,0 1,-2 2,1 0,-25-7,17 4,-206-70,225 79,7 1</inkml:trace>
  <inkml:trace contextRef="#ctx0" brushRef="#br0" timeOffset="400.794">2018 63,'-13'-3,"-1"1,1 0,0 1,-1 0,1 1,0 1,-1 0,1 1,0 1,0-1,0 2,0 0,1 1,-1 0,1 1,0 0,1 0,0 2,0-1,0 2,1-1,0 1,1 1,0 0,0 0,1 1,0 0,1 0,1 1,-1-1,2 2,0-1,0 1,1-1,-1 8,3-9,0-1,0 1,1 0,1 0,0-1,0 1,1 0,0 0,1-1,0 1,1-1,0 1,1-1,0 0,0 0,1-1,1 1,-1-1,2 0,-1-1,1 1,0-1,5 3,6 1,0-1,1-1,0-1,1 0,0-2,1 0,-1-1,1-2,0 0,0-1,1-1,-1-1,1 0,-1-2,0-1,1 0,-1-2,0 0,-1-2,1 0,-1-1,0-1,8-5,2 1,-2 0,0-2,0-1,-2-2,0 0,0-2,-2 0,0-2,-2-1,0 0,-2-2,0 0,6-12,-24 33,0-1,0 1,-1 0,1-1,-1 1,0-1,0 0,0 1,0-1,-1 0,1 0,-1 0,0 0,0 1,0-1,-1 0,0 0,1 1,-1-1,0 0,-1 1,1-1,-1 1,1-1,-1 1,0 0,0-1,-1 1,1 0,-1 1,1-1,-1 0,0 1,0-1,0 1,0 0,-1 0,1 0,-1 1,1-1,-1 1,0-1,-61-15,36 14</inkml:trace>
  <inkml:trace contextRef="#ctx0" brushRef="#br0" timeOffset="1004.604">1058 345,'589'-66,"-100"28,-24 11,-428 24,254-4,-242 24,-51-12</inkml:trace>
  <inkml:trace contextRef="#ctx0" brushRef="#br0" timeOffset="1723.315">2469 176,'0'-6,"0"1,0-1,0 0,-1 1,0-1,0 1,0-1,-1 1,0-1,0 1,0 0,-1 0,0 0,0 0,0 1,0-1,-1 1,1-1,-1 1,0 1,-1-1,1 0,-1 1,1 0,-1 0,0 0,0 1,-4-2,-15-5,-2 1,1 1,-1 1,0 1,0 1,-1 1,1 2,-1 0,1 2,-1 1,1 1,17-2,0 1,0-1,0 2,0-1,0 1,1 0,-1 1,1 0,0 0,0 1,1 0,-1 0,-1 3,-3 5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41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1,'-5'0,"-1"5,-5 1,-5 5,0-4,8-4,5-7,-2-3,0 5,-4 3,0 5,-4 3,1 3,2 6,-2-1,1-3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43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0 995,'23'-57,"2"0,3 1,27-38,-46 78,181-281,82-90,-271 385,-1 1,0 0,0 0,0-1,0 1,0 0,1 0,-1 0,0 0,1 0,-1 0,0 0,1 0,-1 0,1 0,0 0,-1 0,1 0,0 0,-1 1,1-1,0 0,0 0,0 1,0-1,0 0,0 1,0-1,0 1,0 0,0-1,0 1,0 0,0-1,0 1,0 0,0 0,1 0,-1 0,0 0,0 0,0 0,0 1,0-1,0 0,0 0,0 1,0-1,0 1,0-1,0 1,0 0,0-1,0 1,0 0,0-1,0 1,7 23,-1 0,-1 0,-2 1,0-1,-1 1,-1 9,6 45,54 283,-40-247,-21-112,1-1,-1 1,0-1,0 1,-1 0,1 0,-1-1,1 1,-1 0,0 0,0 0,0-1,0 1,0 0,-1 0,1 0,-1-1,0 1,0 0,0-1,0 1,0-1,-1 1,1-1,-1 1,0-1,1 0,-1 0,0 0,0 0,-1 0,1 0,0-1,0 1,-1-1,1 0,-1 1,0-1,1 0,-1 0,0-1,1 1,-1 0,0-1,-1 0,-7-2,0-1,0 0,0-1,1 0,-1 0,1-1,0-1,1 0,-1 0,1-1,0 0,1-1,0 0,0 0,-1-1,-27-25,-199-145,130 140,92 41</inkml:trace>
  <inkml:trace contextRef="#ctx0" brushRef="#br0" timeOffset="284.933">1496 8,'-29'43,"-19"43,-2 12,4-1,9-8,11-14,10-10,7-12,6-9,3-8,2-5,0-3,0-2,0 0,-1 0,0 1,-1-5</inkml:trace>
  <inkml:trace contextRef="#ctx0" brushRef="#br0" timeOffset="535.28">931 375,'48'4,"50"8,17 0,3-6,-8-4,-8-2,-13-2,-16 0,-20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1,'43'9,"29"4,11-1,-3-2,-6-8,-10-4,-7-1,-9-1,-6 1,-7 0,-4 1,-7 1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29,'38'0,"38"0,9-5,-4-1,-7 0,-10 1,-12 2,-10 1,-12 1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44,'-29'61,"4"1,2 2,3 0,3 1,2 1,0 27,12-69,1 0,1 0,1 0,1 0,1 0,1 0,4 15,-5-31,0-1,0 1,0-1,1 0,0 0,1 0,-1 0,1-1,1 1,-1-1,1 0,0-1,1 1,-1-1,1 0,0 0,0 0,1-1,-1 0,1-1,0 1,0-1,0-1,1 1,3 0,1-3,0-1,0-1,-1 0,1-1,-1 0,1 0,-1-1,0-1,0 0,-1 0,1-1,-1 0,0-1,-1-1,0 1,0-1,-1-1,1 1,-2-1,0-1,0 0,1-2,-6 10,31-39,-2-2,-1-1,-2-1,-3-1,-1-2,-3 0,-2-2,-1 0,-3-1,-3 0,-1-1,-3 0,-2-1,-3-4,-15 88,-7 67,5 1,4 1,4-1,5 1,4 0,7 24,34 274,-44-365,-2 0,-1 0,-2 0,-1 0,-2-1,-1 0,-1 0,-2-1,-1-1,-1 0,-4 3,15-26,-1 1,0-1,-1 0,1-1,-2 1,1-1,-1 0,1-1,-1 1,-1-1,1 0,-1-1,0 1,0-1,-1-1,1 1,-1-1,1-1,-1 1,0-1,0-1,0 1,0-1,-8-1,12-3,0 0,0 0,0-1,1 1,0-1,-1 0,1 0,1-1,-1 1,1-1,-1 1,1-1,1 0,-1 1,1-1,0 0,0 0,0 0,0 0,1 0,0 0,0 0,1-1,-1 1,1 0,0 0,0 0,0-9,1-32,2 1,3-1,1 1,2 0,3 1,1 0,2 1,2 0,22-37,0 17,-25 41</inkml:trace>
  <inkml:trace contextRef="#ctx0" brushRef="#br0" timeOffset="517.37">884 1088,'31'-47,"1"2,2 1,1 1,3 2,1 2,38-28,-76 65,0 1,1-1,-1 0,1 0,-1 1,1-1,0 1,0 0,0-1,-1 1,1 0,1 0,-1 0,0 0,0 1,0-1,0 0,0 1,1 0,-1-1,0 1,1 0,-1 0,0 0,0 1,1-1,-1 0,0 1,0-1,0 1,0 0,1 0,-1 0,0 0,0 0,-1 0,1 1,2 1,-2 3,-1 1,1 0,-1 0,0 0,-1 0,1 0,-2 1,1-1,-1 0,0 0,0 0,-1 0,0-1,0 1,0 0,-10 70,12-76,1 1,0-1,0 0,-1 0,1 0,0 0,0 0,0 0,0-1,0 1,0 0,1 0,-1-1,0 1,0-1,0 1,1-1,-1 1,0-1,1 0,-1 0,0 1,0-1,1 0,-1 0,0 0,1-1,-1 1,0 0,1 0,-1-1,0 1,1-1,-1 1,0-1,0 1,0-1,0 0,0 0,0 1,0-1,0 0,0 0,0 0,0 0,0 0,0 0,-1 0,1-1,0 1,-1 0,1 0,-1-1,0 1,1 0,-1-1,5-2,205-170,-209 173,0 0,0 0,0 0,1 0,-1 0,0 0,0 1,0-1,1 0,-1 1,0-1,1 1,-1-1,1 1,-1 0,0 0,1 0,-1-1,1 1,-1 0,1 1,-1-1,0 0,1 0,-1 1,1-1,-1 1,0-1,1 1,-1-1,0 1,0 0,0 0,1-1,-1 1,0 0,0 0,0 0,0 0,0 1,-1-1,1 0,0 0,0 0,-1 1,1-1,-1 0,1 1,-1-1,1 1,-1-1,0 0,0 1,0-1,0 10,-1-1,0 0,0 0,-1 0,-1 0,0 0,0-1,-1 1,0-1,-1 2,-22 71,27-82,0 1,0-1,0 1,0-1,0 1,0-1,0 1,0-1,0 0,0 1,0-1,0 1,0-1,0 1,1-1,-1 1,0-1,0 0,0 1,1-1,-1 0,0 1,1-1,-1 0,0 1,1-1,-1 0,0 1,1-1,-1 0,1 0,-1 0,0 1,1-1,-1 0,1 0,-1 0,1 0,-1 0,0 0,1 0,-1 0,1 0,-1 0,1 0,-1 0,1 0,-1 0,1 0,-1 0,0-1,1 1,-1 0,1 0,-1-1,0 1,1 0,-1 0,0-1,1 1,-1 0,0-1,1 1,-1 0,0-1,0 0,30-20,-29 20,20-18</inkml:trace>
  <inkml:trace contextRef="#ctx0" brushRef="#br0" timeOffset="953.019">1958 665,'-37'71,"-3"-1,-3-2,-3-2,-2-2,-7 1,34-44,21-21,0 0,0 0,-1 0,1 0,0-1,0 1,0 0,0 0,-1 0,1 0,0 0,0 0,0 0,-1 0,1-1,0 1,0 0,0 0,-1 0,1 0,0 0,0 0,-1 0,1 0,0 0,0 0,0 0,-1 1,1-1,0 0,0 0,0 0,13-20,323-358,-255 309,-80 69,-1-1,1 1,0 0,0-1,0 1,0 0,0 0,0 0,0 0,0-1,0 1,-1 0,1 1,0-1,0 0,0 0,0 0,0 0,0 1,0-1,0 0,-1 1,1-1,0 1,0-1,0 1,-1-1,1 1,0 0,-1-1,1 1,0 0,-1 0,1-1,-1 1,1 0,-1 0,0 0,1 0,-1-1,0 1,1 0,-1 0,0 0,0 0,0 0,5 50,-5-44,0 83,-2-60,1-1,2 1,1-1,1 0,2 1,1-1,4 11,13 33,-23-73,1 1,-1-1,0 1,0-1,0 1,0-1,0 1,0-1,0 1,0-1,0 1,0-1,0 1,0-1,0 1,-1-1,1 1,0-1,0 1,0-1,-1 1,1-1,0 1,-1-1,1 0,0 1,-1-1,1 0,0 1,-1-1,1 0,-1 1,1-1,-1 0,1 0,0 0,-1 1,1-1,-1 0,1 0,-1 0,1 0,-1 0,1 0,-1 0,1 0,-1 0,1 0,-1 0,1 0,-1 0,1-1,-1 1,1 0,-1 0,1 0,-1-1,1 1,-1 0,1-1,-1 1,-33-18,31 16,-19-11,0 2</inkml:trace>
  <inkml:trace contextRef="#ctx0" brushRef="#br0" timeOffset="1203.027">1872 891,'19'5,"22"1,7 0,1-1,2-7,-4-2,-4-1,0 1,-3 1,-3-5,2 0,-1 2,-3 0,-1-2,2 0,-5 1</inkml:trace>
  <inkml:trace contextRef="#ctx0" brushRef="#br0" timeOffset="1367.411">2945 665,'-29'38,"-19"28,-6 6,6-3,7-14,9-11,12-9,7-10</inkml:trace>
  <inkml:trace contextRef="#ctx0" brushRef="#br0" timeOffset="1548.421">2550 721,'33'34,"36"30,10 4,-3-5,-9-8,-13-8,-9-13,-13-7,-7-8,-8-3,-6-3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138 248,'-33'61,"11"-8,3 0,1 1,4 1,1 1,4 0,-1 20,19 14,-8-88,-1 0,1 1,1-1,-1 0,0 0,0 0,1 0,-1 0,1 0,0 0,-1-1,1 1,0-1,0 1,0-1,0 1,0-1,0 0,1 0,-1 0,0 0,1-1,-1 1,0-1,1 1,-1-1,1 0,-1 0,1 0,-1 0,0 0,1-1,-1 1,1-1,0 0,9-4,1 0,-1-1,0-1,-1 0,0-1,0 0,0 0,-1-1,-1-1,1 0,-1 0,4-7,8-7,39-47,-4-2,-2-2,-4-3,-3-2,-4-2,12-37,-17-7,-48 138,-14 56,3 2,2 0,-8 72,20-108,-11 92,6 0,4 64,-17 173,20-325,-1 12,-2 0,-2-1,-2-1,-15 39,27-85,0-1,0 1,-1-1,1 1,0-1,-1 1,1-1,-1 1,0-1,1 1,-1-1,0 0,0 1,0-1,0 0,0 0,0 0,0 0,0 0,-1 0,1 0,0 0,-1 0,1 0,-1-1,1 1,0-1,-1 1,0-1,1 1,-1-1,1 0,-1 0,1 0,-1 0,0 0,1 0,-1 0,1 0,-1-1,1 1,-1-1,1 1,-1-1,1 1,-1-1,1 0,0 0,-1 0,1 0,0 0,0 0,0 0,0 0,0 0,0 0,-1-1,-4-10,0 0,1-1,0 1,1-1,0 0,1 0,0 0,1-1,1 1,0 0,1-1,1 1,0-6,-1 5,-1-14,1 0,2 0,0 0,2 0,2 0,0 1,1 0,2 0,1 1,4-7,9 0,-10 22</inkml:trace>
  <inkml:trace contextRef="#ctx0" brushRef="#br0" timeOffset="415.412">956 615,'25'-9,"-14"4,1 0,0 1,-1 1,2-1,-1 2,0 0,0 0,1 1,-1 1,1 0,-1 0,9 3,-19-3,-1 0,0 1,0-1,0 1,0-1,0 1,0 0,0-1,0 1,0 0,-1 0,1 0,0-1,0 1,0 0,-1 0,1 0,-1 0,1 0,-1 0,1 1,-1-1,0 0,1 0,-1 0,0 0,0 0,0 1,0-1,0 0,0 0,0 0,0 0,0 1,0-1,-1 0,1 0,-1 0,1 0,-1 0,1 0,-1 0,1 0,-1 0,0 0,-36 48,33-45,-205 195,207-199,1 1,-1 0,0-1,1 1,-1 0,1 0,-1 0,1 0,0 0,-1 0,1 0,0 0,0 1,0-1,0 1,0-1,0 0,0 1,0 0,1-1,-1 1,0-1,1 1,0 0,-1-1,1 1,0 0,0 0,0-1,0 1,0 0,0 0,0-1,1 1,-1 0,1-1,-1 1,1-1,0 1,-1 0,1-1,0 1,0-1,0 0,0 1,0-1,1 0,-1 0,0 1,1-1,-1 0,2 0,13 3,1-1,0 0,0-2,1 0,-1-1,0-1,11-1,21-1,-40 4,1-1,0-1,0 1,0-2,-1 1,1-1,0-1,-1 0,0 0,1-1,-1 0,-1 0,6-4,0-2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4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11 508,'-5'19,"-1"7</inkml:trace>
  <inkml:trace contextRef="#ctx0" brushRef="#br0" timeOffset="847.189">96 141,'0'-5,"-4"4,-3 6,1 7,1 7,6 0,3-4</inkml:trace>
  <inkml:trace contextRef="#ctx0" brushRef="#br0" timeOffset="1114.499">520 0,'0'39,"0"36,0 10,-5-4,-2-12,1-12,1-11,2-9,0-5,2-4,1-7</inkml:trace>
  <inkml:trace contextRef="#ctx0" brushRef="#br0" timeOffset="1785.357">323 367,'112'24,"85"8,-89-63,-107 31,0 1,0-1,0 1,0 0,0-1,0 1,0 0,0-1,0 1,0 0,0 0,-1 0,1 0,0 0,-1 0,1 0,0 0,-1 0,0 0,1 0,-1 0,1 0,-1 0,0 1,0-1,0 0,0 0,0 0,0 0,0 1,0-1,0 0,-1 0,1 1,2 13,-1-13,0-1,0 1,0-1,0 1,0-1,0 1,0-1,0 1,1-1,-1 0,1 0,-1 0,1 0,-1 0,1 0,-1 0,1 0,0-1,0 1,-1-1,1 1,0-1,0 0,0 1,-1-1,1 0,0 0,0 0,0-1,0 1,-1 0,1-1,0 1,1-1,61-28,-30-3,-32 29,0 0,0 0,-1 1,2-1,-1 0,0 1,0 0,1-1,-1 1,1 0,0 0,0 0,0 1,0-1,0 1,0 0,0 0,0 0,0 0,1 0,-1 0,0 1,1 0,-1 0,0 0,1 0,-1 0,0 1,1-1,-1 1,0 0,0 0,1 0,-1 0,1 2,7 6,1 0,-2 1,0 0,0 1,-1 1,0-1,-1 1,0 1,-1-1,4 10,9 12,-7-13,0 0,-1 0,-1 1,0 1,-2 0,-1 0,-1 0,-1 1,-1 1,-1-1,-1 0,-2 1,0 0,-2 20,0-32,-1-1,0 1,-1-1,0 0,-1 0,0 0,-1 0,0-1,-1 0,0 0,0 0,-2-1,1 0,-1 0,-1-1,0 0,0 0,0-1,-1 0,-1-1,1 0,-1-1,-1 0,11-5,0 0,-1-1,1 1,0-1,-1 1,1-1,0 1,-1-1,1 0,-1 0,1 0,-1 0,1 0,0 0,-1 0,1 0,-1 0,1-1,-1 1,1-1,0 1,-1-1,1 1,0-1,0 0,-1 0,1 1,0-1,0 0,0 0,0 0,0 0,0-1,0 1,0 0,1 0,-1 0,0-1,1 1,-1 0,1-1,-1 1,1-1,0 1,-1 0,1-1,11-67,5 43,1 1,1 0,1 2,1 0,1 1,1 1,0 1,2 1,3 0,-17 10,208-152,-191 144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05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1,'-9'10,"-9"7,0 6,-3 4,-2 2,-2 1,-2 0,0 0,-2 0,1-1,-1-1,0 1,6-1,1-4,4-3,6-4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08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1 514,'122'-5,"-80"8,-11-2,29 3,0-4,0-2,-1-2,6-4,143-36,-128 19,-72 22</inkml:trace>
  <inkml:trace contextRef="#ctx0" brushRef="#br0" timeOffset="267.183">142 768,'24'10,"32"-2,15-7,7-4,-7-6,-4-1,-10-5,-5 2,-6-3,-1 1,-4 4,-4-1,-4 1,-2 3,-2 2,-1-2,0 0,-5 2</inkml:trace>
  <inkml:trace contextRef="#ctx0" brushRef="#br0" timeOffset="4471.482">2258 62,'-11'0,"-1"1,1 0,0 0,-1 1,1 1,0 0,0 0,1 1,-1 1,1 0,0 0,0 1,0 0,-7 7,10-9,-19 13,1 2,1 0,0 2,1 1,2 0,0 2,2 0,0 1,2 1,-5 11,12-18,0 0,1 0,1 1,1 0,1 0,0 1,2 0,1 0,0 0,1 0,2 0,0 1,1-1,1 0,3 15,-3-28,0 0,0 1,0-1,1 0,1 0,-1-1,1 1,0-1,1 0,0 0,0 0,0 0,1-1,0 0,0 0,1-1,0 0,-1 0,2 0,-1-1,1 0,-1-1,1 1,0-1,3 0,17-2,0-1,0-1,0-2,0 0,-1-2,1-1,-1-2,0 0,-1-2,0-1,0 0,-1-2,-1-1,0-2,-1 0,11-11,7-1,-1-1,-2-2,-1-2,-2-1,13-18,-38 41,-1-1,0 0,-1 0,0-1,-1 0,0-1,-1 1,-1-1,0 0,-1-1,0 1,-1-1,-1 0,0 0,-1 0,-1 0,0 0,-1 0,-3-14,1 17,-1 0,0 0,-1 0,0 0,-1 1,0 0,-1 0,0 1,-1 0,0 0,-1 1,0 0,0 0,-1 1,0 0,0 1,-1 0,0 1,0 0,0 1,-1 0,0 0,0 1,0 1,-1 0,1 1,-3 0,-39-5,6 3</inkml:trace>
  <inkml:trace contextRef="#ctx0" brushRef="#br0" timeOffset="4770.696">1214 401,'279'21,"88"-13,-47-17,6-15,-64 4,391-14,-637 34,61 12,-87-1,-5-7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06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198 252,'5'79,"22"54,5-1,47 122,-76-245,0 1,0-1,1 0,1 0,-1 0,1-1,1 1,0-1,0 0,0-1,4 3,-9-10,1 0,-1-1,0 1,1 0,-1-1,0 1,0-1,1 0,-1 1,0-1,0 0,0 0,0 0,0 0,0 0,0 0,0 0,0 0,0 0,-1 0,1 0,0-1,-1 1,1 0,-1 0,1-1,-1 1,0-1,0 1,1 0,-1-1,0 1,0 0,0-1,0 1,-1-1,1 0,2-5,207-705,-158 521,-51 186,-10 37,6-20,-4 12</inkml:trace>
  <inkml:trace contextRef="#ctx0" brushRef="#br0" timeOffset="1519.02">819 789,'73'-18,"-26"6,54-4,-100 16,0 0,0 1,0-1,0 0,0 0,1 1,-1-1,0 1,0-1,0 1,0-1,0 1,0 0,0-1,-1 1,1 0,0 0,0 0,0 0,-1 0,1 0,0 0,-1 0,1 0,-1 0,0 0,1 0,-1 0,0 0,1 0,-1 1,0-1,0 0,0 0,0 0,0 0,0 1,0-1,-1 0,1 0,0 0,-1 0,1 0,-1 0,1 0,-1 0,1 0,-1 0,0 1,-35 51,-164 135,198-186,0 0,1 0,-1 0,1 0,0 0,0 0,-1 1,1-1,1 1,-1-1,0 0,0 1,1-1,0 1,-1 0,1-1,0 1,0-1,1 1,-1-1,0 1,1-1,0 1,-1-1,1 1,0-1,0 0,0 1,1-1,-1 0,0 0,1 0,0 0,-1 0,1 0,0 0,0-1,0 1,0-1,0 1,0-1,1 0,-1 0,0 0,1 0,-1 0,1 0,-1-1,1 1,-1-1,1 0,-1 1,1-1,0-1,8 3,0-1,0 0,0-1,0-1,0 0,0 0,0-1,-1 0,1-1,0 0,-1-1,0 0,0-1,0 0,6-4,9-8</inkml:trace>
  <inkml:trace contextRef="#ctx0" brushRef="#br0" timeOffset="8819.295">170 365,'-5'0,"-6"0,-6 5,-6 1,-2 0,2 4,0 0,0 3,3-1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1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86 346,'-14'0,"21"0,26 0,294-17,-50-41,-272 57,-1-1,0 1,1-1,-1 1,0 1,1-1,-1 1,1-1,0 1,-1 0,1 1,-1-1,1 1,-1 0,0 0,1 1,3 1,-3 3</inkml:trace>
  <inkml:trace contextRef="#ctx0" brushRef="#br0" timeOffset="305.127">1 628,'43'-5,"43"-6,17-6,0-1,-12 4,-13 3,-14 0,-13 0,-11 4,-7 1,-5 3,-2 2,0 0,-1 2,1-1,1 0,-5 1</inkml:trace>
  <inkml:trace contextRef="#ctx0" brushRef="#br0" timeOffset="857.293">594 7,'-1'0,"-3"-2,0 1,-1 0,1 0,0 0,0 1,-1-1,1 1,0 0,0 0,-1 1,1-1,0 1,0 0,0 0,-1 0,1 1,0 0,1-1,-4 3,7-2,1 1,-1-1,1 1,0-1,-1 0,1 1,0-1,0 0,1 0,-1 1,0-1,1 0,-1 0,1-1,0 1,-1 0,1 0,0-1,0 1,0-1,0 0,1 0,-1 1,0-1,0-1,1 1,1 0,1 3,271 116,-253-110,0 2,-1 0,0 2,-1 0,0 1,-2 1,0 1,0 1,10 13,-13-10,41 64,-55-82,-1 0,0 0,0 0,0 0,-1 1,1-1,-1 0,0 1,0-1,0 0,0 1,0-1,-1 0,0 0,1 1,-1-1,0 0,-1 0,1 0,0 0,-1 0,0 0,0-1,0 1,0 0,0-1,0 1,-2 0,-138 84,86-54,2 2,1 3,2 2,-8 11,53-46,1 1,0-1,0 1,0 0,1 0,-1 0,2 0,-1 1,1 0,0 0,0 0,1 0,0 0,0 1,0-1,1 3,4 4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1,'27'395,"-23"-294,-5 1,-4 0,-4 0,-16 59,-13-2,66-222,11 0,-22 36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1,'-15'12,"-93"81,4 5,-75 93,175-188,-1 1,1-1,0 1,1 0,-1 1,1-1,0 0,0 1,0 0,0 0,1 0,0 0,0 0,0 1,1-1,0 0,0 1,0-1,1 1,-1-1,1 1,1-1,-1 1,1-1,0 1,0-1,1 1,-1-1,1 0,0 0,1 0,-1 0,1 0,0-1,0 1,0-1,1 1,0-1,1 1,61 34,-56-34,0 0,0 0,0 1,-1 0,0 0,0 1,0 1,-1-1,0 1,-1 1,0-1,0 1,-1 1,1 1,-1 4,-1 0,-1 0,0 0,-1 1,-1-1,0 1,-2 0,1 6,1 25,24 11,-25-57,-1 0,1 0,0 0,-1 0,1-1,0 1,0 0,-1 0,1-1,0 1,0 0,0-1,0 1,0-1,0 1,0-1,0 1,0-1,0 0,0 0,0 1,1-1,-1 0,0 0,0 0,0 0,0 0,0-1,0 1,0 0,0 0,0-1,0 1,0-1,0 1,0-1,0 1,0-1,0 1,0-1,0 0,0 0,-1 1,1-1,0 0,0 0,-1 0,1 0,-1 0,1 0,-1 0,1 0,6-15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18,'24'-5,"-14"2,0 0,0 1,0 0,0 1,1 0,-1 0,1 1,-1 1,0 0,1 0,-1 1,9 3,-16-4,-1 0,-1 0,1 0,0 1,0-1,0 1,-1-1,1 1,-1 0,1-1,-1 1,0 0,1 0,-1 0,0 0,0 0,-1 0,1 1,0-1,-1 0,1 0,-1 1,0-1,0 0,0 0,0 1,0-1,0 0,-1 1,1-1,-1 0,1 0,-1 0,0 1,0-1,0 0,0 0,0 0,-1 1,-55 77,-48 40,104-119,1-1,-1 1,0 0,1 0,-1-1,1 1,-1 0,1 0,-1 0,1 0,0 0,-1 0,1 0,0 0,0 0,0-1,0 1,0 0,0 0,0 0,0 0,0 0,0 0,0 0,0 0,1 0,-1 0,1 0,-1 0,0 0,1 0,-1-1,1 1,0 0,-1 0,1-1,0 1,-1 0,1-1,0 1,0 0,-1-1,1 1,0-1,0 0,0 1,0-1,0 0,0 1,0-1,0 0,0 0,0 0,60 4,-54-4,125-20,-8-26,-110 36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2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0,'39'10,"26"2,8 1,0-4,-7-2,-5-2,-8-8,-9-2,-1-2,-5 2,-2 1,-4 1,-2 2,-1 0,-1 1,-5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6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0,'5'4,"1"-1,0 0,1 0,-1-1,0 1,1-1,0-1,-1 1,1-1,0 0,-1-1,1 0,0 0,6 1,264 1,-149-23,-103 17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43,'-16'-2,"0"1,1 1,-1 0,0 2,0-1,1 2,-1 0,1 1,0 0,0 2,0-1,1 2,0 0,0 1,0 0,1 1,-10 8,0 4,0 0,1 1,2 2,0 0,1 1,2 1,1 0,0 1,2 1,2 0,0 1,2 1,1 0,1 0,2 0,0 7,4-21,0 0,0 0,1 0,2 0,-1 0,2 0,0 0,1 0,0-1,1 1,1-1,1 0,0 0,1 0,0-1,1 0,1-1,0 0,1 0,0-1,1 0,1-1,0 0,0 0,1-2,0 0,10 6,0-5,1-1,0 0,0-2,1-1,0-1,0-1,0-1,1-1,-1-2,1 0,-1-1,25-6,-1-1,-1-3,0-2,-1-2,0-2,-1-2,7-6,-32 16,-1 0,1-1,-2-1,0-1,0 0,-1-2,-1 0,0-1,-1 0,0-2,-1 0,-1 0,-1-1,-1-1,0-1,-1 1,-2-1,0-1,-1 0,5-20,-10 19,-2 1,0-1,-2 1,0-1,-1 1,-1-1,-2 1,0 0,-1 0,0 1,-2 0,-1 0,0 0,-1 1,-2 1,1 0,-2 0,-1 2,0-1,-1 2,0-1,-1 2,-1 1,0 0,-1 1,-1 0,-15-6,-29-10,10 7</inkml:trace>
  <inkml:trace contextRef="#ctx0" brushRef="#br0" timeOffset="249.983">1 325,'163'42,"-114"-34,207 29,1-10,1-12,1-11,78-17,621-24,-751 22,-179 10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38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256 508,'0'369,"0"-358,1 1,0-1,1 0,0 0,0 0,2-1,-1 1,1-1,1 0,1 4,-4-11,0 0,0 0,0 0,0 0,0 0,0 0,1-1,-1 1,1-1,0 1,0-1,0 0,0 0,0 0,0-1,1 1,-1-1,0 0,1 0,-1 0,1 0,-1-1,1 1,0-1,-1 0,1 0,0 0,-1 0,1-1,-1 0,1 1,-1-1,2-1,12-7,-1-1,0 0,-1-2,0 0,0 0,-1-1,-1-1,0-1,-1 1,-1-2,0 0,-1 0,-1-1,0 0,-1 0,-1-1,2-9,11-16,-20 42,0 0,-1 0,1 0,1 0,-1 0,0 0,0 0,0 0,0 0,1 0,-1 0,0 0,1 0,-1 0,1 0,-1 0,1 1,0-1,-1 0,1 0,0 0,-1 1,1-1,0 1,0-1,0 0,0 1,-1-1,1 1,0 0,0-1,0 1,0 0,0-1,0 1,0 0,0 0,0 0,0 0,0 0,0 0,0 0,0 1,0-1,0 0,0 0,0 1,0-1,0 0,0 1,0-1,0 1,0 0,-1-1,1 1,0 0,25 80,-26-74,1 1,0-1,0 0,0 1,1-1,0 0,1 0,-1 0,2 0,-1 0,1-1,0 1,0-1,0 0,1 0,0-1,0 1,1-1,-1 0,1-1,0 1,0-1,1 0,0-1,-1 0,1 0,0 0,1 0,0-4,0-1,-1 0,1 0,-1 0,0-1,0 0,0-1,0 1,-1-1,1 0,-1-1,0 0,0 0,-1 0,1-1,-1 0,0 0,-1 0,1 0,-1-1,-1 1,1-1,-1 0,0-1,0 0,5-6,11-23,-2-1,-2-1,-1 0,-2 0,4-29,-5-61,-12 117</inkml:trace>
  <inkml:trace contextRef="#ctx0" brushRef="#br0" timeOffset="427.799">1188 846,'0'5,"0"6,0 7,-5 4,-1 4,-1 2,2 1,2 0,1 0,0 1,2-2,0 1,5-5,2-7</inkml:trace>
  <inkml:trace contextRef="#ctx0" brushRef="#br0" timeOffset="1227.948">1385 988,'225'-1,"-223"2,-1-1,0 0,0 0,1 0,-1 0,0 0,1 0,-1-1,0 1,1 0,-1-1,0 1,0 0,1-1,-1 0,0 1,0-1,0 0,0 0,0 1,0-1,0 0,0 0,0 0,0 0,0 0,-1 0,1-1,0 1,-1 0,1 0,-1 0,1-1,-1 1,0 0,0-1,1 1,-1 0,0-1,0 1,0 0,0-1,-1 1,1 0,0 0,0-1,-1 1,1 0,-1 0,1-1,-1 1,1 0,-1 0,0 0,0 0,0 0,1 0,-1 0,0 0,0 0,0 0,-1 0,1 1,0-1,0 0,-1 0,0-1,0 1,1-1,-1 0,0 1,0-1,0 1,-1-1,1 1,0 0,0 0,-1 0,1 0,0 1,-1-1,1 1,-1-1,1 1,-1 0,1 0,-1 0,1 0,-1 0,1 1,-1-1,1 1,0-1,-1 1,1 0,0 0,-1 0,1 0,0 1,0-1,0 1,0-1,0 1,0-1,1 1,-1 0,0 0,1 0,-1 0,1 0,0 0,0 1,0-1,0 0,0 1,0-1,1 1,-1-1,-6 195,3-150,47-77,59-104,-67 85,-24 36</inkml:trace>
  <inkml:trace contextRef="#ctx0" brushRef="#br0" timeOffset="1781.25">1865 959,'42'-8,"-39"7,-1-1,1 1,0 0,-1 0,1 0,0 0,0 0,0 0,0 1,0 0,0-1,0 1,0 0,0 1,0-1,0 0,0 1,-1 0,1-1,0 1,0 0,0 1,-1-1,1 0,0 1,-1 0,0-1,1 1,-1 0,0 0,0 0,1 1,-3 2,1 0,-1 0,0-1,0 1,-1 0,1 0,-1 0,0-1,-1 1,1-1,-1 1,0-1,0 1,0-1,0 0,-1 0,0 0,0 0,0-1,0 1,-3 1,0 3,-4 6,-19 31,29-44,-1 0,1 0,0 0,0 0,0 0,0 0,0 0,1 0,-1 1,0-1,0 0,1 0,-1 0,1 0,-1 0,1 0,-1-1,1 1,0 0,-1 0,1 0,0 0,-1-1,1 1,0 0,0-1,0 1,0 0,0-1,0 0,0 1,0-1,0 1,0-1,0 0,0 0,0 1,0-1,0 0,0 0,0 0,0 0,1-1,-1 1,0 0,80-10,-54 3</inkml:trace>
  <inkml:trace contextRef="#ctx0" brushRef="#br0" timeOffset="3798.735">2260 112,'9'1,"1"0,-1 0,0 1,0 0,0 0,0 1,0 0,0 1,-1 0,0 0,0 1,0 0,0 0,-1 1,0 0,0 0,0 1,-1 0,0 0,0 1,-1-1,0 1,0 0,-1 1,2 4,9 22,-1 1,-1 1,-3 0,-1 0,3 24,28 252,-38-284,-2 0,-2 1,0-1,-2 0,-1 0,-1-1,-2 0,-1 0,-1 0,-4 5,6-17,-1-1,0-1,-2 0,1 0,-2-1,0 0,0-1,-1 0,-8 5,-81 32,78-41</inkml:trace>
  <inkml:trace contextRef="#ctx0" brushRef="#br0" timeOffset="4468.919">228 0,'-14'10,"0"1,1 0,0 1,1 0,0 1,1 0,0 1,1 0,1 1,0 0,1 0,1 1,0 0,1 1,1-1,0 1,2 0,-2 8,-32 322,35-323,-4 12,2 0,1 0,2 0,1 0,2 1,2-1,1 0,2 0,1-1,4 6,-3-28,0 0,0-1,2-1,-1 1,2-2,-1 0,2 0,-1-1,1 0,0-1,1-1,0 0,0-1,1 0,-1-1,1-1,0 0,1-1,-1-1,6 0,35 11,-32-7</inkml:trace>
  <inkml:trace contextRef="#ctx0" brushRef="#br0" timeOffset="6234.888">2994 932,'-2'-2,"1"0,0 0,-1 0,0 0,0 0,1 1,-1-1,0 1,0 0,0-1,0 1,-1 0,1 0,0 0,0 0,-1 1,1-1,-1 1,1-1,0 1,-1 0,1 0,-1 0,1 0,-2 1,-5 0,-1 0,1 1,0 0,0 1,1 0,-1 0,0 1,1 0,0 1,0-1,0 2,1-1,0 1,0 0,0 1,1-1,0 1,0 1,0-1,1 1,1 0,-1 0,1 0,0 1,1-1,0 1,-1 5,3-11,0-1,0 0,1 1,-1-1,1 1,-1-1,1 1,0-1,0 1,0-1,0 0,0 1,1-1,-1 1,1-1,-1 1,1-1,0 0,0 1,0-1,0 0,1 0,-1 0,0 0,1 0,0 0,-1 0,1 0,0-1,0 1,0-1,0 1,0-1,0 0,1 0,-1 0,0 0,0 0,1 0,-1-1,1 1,-1-1,1 1,-1-1,1 0,-1 0,1 0,-1-1,1 1,-1 0,0-1,2 0,12-6,-1-1,1 0,-2-1,1-1,-1 0,-1-1,0 0,-1-1,0 0,0-1,-1-1,7-12,49-67,-66 118,-6-3,1 0,0 1,2-1,0 1,2-1,0 1,2-1,0 1,2 4,0-6,-1 1,0-1,-2 0,-1 1,0-1,-2 1,0-1,-3 4,4-16,-2 16,-1 0,-1 0,-1-1,-1 0,-1 0,-1 0,-1-1,-12 19,-35-7,55-35,1 0,0 0,0 1,-1-1,1 0,0 0,-1 0,1 0,0 0,0-1,-1 1,1 0,0-1,0 1,-1 0,1-1,0 0,0 1,0-1,0 0,0 1,0-1,0 0,0 0,0 0,0 0,0 0,0 0,1 0,-1 0,0 0,1 0,-1-1,1 1,0 0,-1 0,1-1,0 1,-1 0,1 0,0-1,0 1,0 0,0-1,0 1,1 0,-1 0,0-1,1 1,2-12,1 1,0-1,0 1,2 1,-1-1,1 1,1 0,0 0,1 1,0 0,1 0,0 1,8-13,41-53,-3-3,-3-2,5-20,110-208,-166 306,25-55,-25 56,-1 0,1-1,-1 1,1-1,-1 1,0-1,0 1,1 0,-1-1,0 1,0-1,-1 1,1-1,0 1,0-1,-1 1,1-1,-1 1,1 0,-1-1,0 1,1 0,-1-1,0 1,0 0,0 0,0 0,0 0,0 0,0 0,0 0,0 0,-1 0,1 0,0 1,-1-1,1 1,-1-1,-4 1,1 0,-1 1,1-1,-1 1,1 1,-1-1,1 1,0 0,0 0,-1 0,1 1,1 0,-1 0,0 0,1 0,0 1,0 0,0 0,0 0,0 0,1 1,0-1,0 1,0 0,0 1,0-3,1 0,-1 1,1-1,0 1,0-1,1 1,-1 0,1 0,0 0,0 0,0 0,0 0,1 0,0 0,0 0,0 0,0 0,0 0,1 0,0 0,0 0,0 0,0 0,0-1,1 1,0 0,0-1,0 1,0-1,0 0,1 1,0-1,-1 0,1-1,0 1,1 0,-1-1,0 0,1 0,-1 0,1 0,1 1,63 1,-61-5,0 0,0 1,0 0,0 0,0 1,0-1,-1 2,1-1,0 1,0 0,-1 0,1 1,-1 0,0 0,1 1,-5-1,1-1,-1 1,1 0,-1 0,0 0,-1 0,1 0,0 1,-1-1,1 0,-1 1,0-1,0 1,-1-1,1 1,-1 0,0-1,0 1,0 0,0-1,0 1,-1-1,0 1,0-1,0 1,-1 1,-42 87,42-90,1-1,-1 1,1 0,0-1,-1 1,1 0,0 0,0 0,0 0,0 0,0 0,1 0,-1 0,1 0,-1 0,1 0,0 0,0 0,0 1,0-1,0 0,0 0,0 0,1 0,-1 0,1 1,0-1,0 0,-1 0,1 0,1 1,7-3</inkml:trace>
  <inkml:trace contextRef="#ctx0" brushRef="#br0" timeOffset="7098.232">3784 875,'-9'1,"-1"-1,0 2,1-1,-1 2,1-1,0 1,0 0,0 1,0 0,1 1,-1-1,1 2,0-1,1 1,-1 0,1 1,0 0,1 0,0 0,0 1,0 0,-2 5,1 76,8-87,-1 0,0 0,1 0,0 0,-1 0,1 0,0 0,0 0,0 0,0 0,1 0,-1 0,0-1,1 1,-1-1,1 1,-1-1,1 1,0-1,0 0,0 0,0 0,0 0,0 0,0 0,0-1,0 1,0 0,0-1,0 0,0 0,1 1,-1-1,0-1,0 1,0 0,1 0,-1-1,0 1,8-5,0-1,0 0,-1 0,0 0,0-1,0-1,-1 0,0 0,0 0,-1-1,0 0,-1-1,0 1,4-10,-5 11,20-34,-18 29,0 1,0-1,1 2,1-1,0 1,0 1,1-1,5-3,-14 14,0-1,-1 1,1-1,0 1,-1-1,1 1,0 0,-1-1,1 1,0 0,0 0,-1 0,1-1,0 1,0 0,0 0,-1 0,1 0,0 0,0 1,-1-1,1 0,0 0,0 0,-1 1,1-1,0 0,0 1,-1-1,1 1,0-1,-1 0,1 1,-1 0,1-1,-1 1,1-1,-1 1,1 0,-1-1,1 1,-1 0,0-1,0 1,1 0,-1 0,0-1,0 1,0 0,0 0,1-1,-1 2,4 42,-7 2,1-30,0 0,2 0,-1 0,2 0,0 0,1 0,1 0,0 0,1 0,1 0,-4-14,0 0,1 0,0 0,-1 0,1 0,0 0,0-1,0 1,0-1,0 1,0-1,1 0,-1 0,0 0,1 0,-1 0,1 0,-1-1,1 1,-1-1,1 1,-1-1,1 0,-1 0,1-1,-1 1,1 0,0-1,-1 1,0-1,1 0,-1 0,1 0,-1 0,0 0,0-1,0 1,1-1,-1 1,-1-1,1 0,0 0,0 0,-1 0,1 0,-1 0,1 0,-1 0,0-1,0 1,0 0,0-1,0-1,82-190,-68 161,-6 59,-3 110,-6-134,1 0,0 0,0 0,0 0,0-1,0 1,0 0,0 0,1-1,-1 1,1 0,-1-1,1 0,0 1,-1-1,1 0,0 0,0 0,0 0,0 0,0 0,0-1,0 1,0-1,0 1,0-1,0 0,0 0,1 0,-1 0,0 0,0 0,0-1,0 1,0-1,0 1,0-1,1 0,3-1,0 0,-1-1,1 0,-1 0,0 0,1 0,-2-1,1 0,0 0,-1 0,0-1,0 1,1-2,3-6,-1 0,-1 0,1-1,-2 1,0-1,-1-1,0 1,-1-1,0 1,-1-1,0-5,-2 8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42.7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3020,'28'-78,"163"-273,-40 109,178-218,-267 377,541-724,-299 394,-298 405,-3 5,-1 1,1-1,-1 1,0-1,0 0,0 0,0 0,-1 0,1 0,-1-1,0 1,0 0,0-1,0 1,0-1,-1 1,0 0,0-1,0 0,-1 3,-1 1,0-1,0 1,0 0,0 0,0 0,0 0,0 0,0 0,0 1,0-1,0 1,0-1,1 1,-1 0,0 0,0 0,1 0,-1 0,0 0,1 0,-1 0,1 1,0-1,-1 1,1-1,-1 1,1 0,-55 57,-26 19,-134 24,19-32,167-57,29-12,1-1,0 0,-1 1,1-1,0 1,0-1,-1 1,1-1,0 1,0-1,0 1,0-1,-1 1,1-1,0 1,0-1,0 1,0-1,0 1,0-1,0 1,1-1,-1 1,0-1,0 1,0-1,0 1,1-1,-1 1,0-1,0 0,1 1,-1-1,0 1,1-1,-1 0,1 1,-1-1,0 0,1 1,-1-1,1 0,-1 0,1 1,-1-1,1 0,-1 0,1 0,-1 0,1 0,-1 1,1-1,-1 0,1 0,-1 0,1-1,189 40,232 31,-354-54,-67-17,-1 0,1 0,-1 0,1 0,-1 0,0-1,1 1,-1 0,0 0,0 0,0 0,0 0,0 0,0-1,0 1,0 0,0 0,0 0,-1 0,1 0,0 0,-1 0,1 0,-1 0,1 0,-1 0,0 0,1 0,-1 0,0 0,0 0,0 0,1 1,-1-1,0 0,-1 0,0-1,-230-366,230 364,-5-5,0-1,-1 1,1 0,-2 1,1-1,-1 2,-1-1,1 1,-1 1,-4-2,-4 2</inkml:trace>
  <inkml:trace contextRef="#ctx0" brushRef="#br0" timeOffset="369.263">2146 1,'-27'3,"0"1,1 1,-1 2,1 1,1 0,0 2,0 1,1 1,0 1,1 2,0 0,-7 8,25-20,0 1,1 0,-1 0,1 1,0-1,0 1,0 0,0 0,1 1,0-1,0 1,1-1,-1 1,1 0,1 0,-1 0,1 0,0 0,0 0,1 1,-1-1,1 0,1 0,-1 0,1 1,0-1,1 0,0 0,0 0,0 0,1 1,5 7,0-1,1 0,1 0,0-1,1 0,0 0,0-1,2-1,-1 0,1-1,0 0,1-1,0-1,1 0,-1-1,1 0,0-1,1-1,-1 0,1-1,0-1,2 0,23 1,-1-2,1-2,-1-1,0-2,0-2,0-1,0-2,8-5,-11 2,0-2,-1-1,0-1,-2-2,0-2,-1-1,-1-2,23-20,-46 35,-1-1,0 1,0-1,-1-1,0 0,0 0,-1 0,-1 0,0-1,3-9,-6 16,-1 0,0 1,0-1,-1 0,1 0,-1 0,0 0,0 0,0 0,-1 0,0 0,1 0,-1 0,0 0,-1 0,1 0,-1 1,0-1,0 1,0-1,0 1,0 0,-1-1,1 1,-1 0,0 1,0-1,0 1,-1-1,1 1,0 0,-4-2,-93-23,69 24</inkml:trace>
  <inkml:trace contextRef="#ctx0" brushRef="#br0" timeOffset="621.247">1186 226,'200'20,"1"-9,103-11,703-92,-992 91,160-15,1 8,10 8,-158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48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3 676,'-1'9,"0"0,1 0,0 0,1 0,0 0,0 0,1 0,0 0,0-1,1 1,0-1,1 0,0 0,0 0,1 0,0 0,0-1,1 0,0 0,0-1,0 0,1 0,0 0,0-1,1 0,-1 0,1-1,4 2,14-1,0-1,1-1,-1-2,1 0,-1-2,1-1,-1-1,1-1,-1-1,-1-2,1 0,-1-2,0-1,-1 0,0-2,7-6,11-5,-1-2,-1-2,-1-2,-2-2,-1-1,-1-1,-2-2,-1-2,-2 0,-2-3,-1 0,-2-1,-2-2,-2 0,-2-1,3-15,53-135,-75 194,0 1,0-1,1 0,-1 0,0 1,0-1,0 0,1 0,-1 1,0-1,0 0,1 0,-1 0,0 1,0-1,1 0,-1 0,0 0,1 0,-1 0,0 0,1 0,-1 0,0 0,1 0,-1 0,0 0,1 0,-1 0,0 0,0 0,1 0,-1 0,0 0,1 0,-1 0,0 0,1-1,-1 1,0 0,0 0,1 0,-1-1,0 1,0 0,1 0,-1-1,0 1,0 0,0 0,0-1,1 1,-1 0,0-1,0 1,0 0,0-1,0 1,0 0,0-1,0 1,0 0,0 0,0-1,0 1,2 28,-52 335,40-289,-3-1,-3 0,-3-2,-4 0,-3-1,-5 5,23-61,0 0,-1 0,0-1,-1-1,-1 1,0-1,0-1,-1 0,-1-1,0 0,0-1,-1-1,0 0,0-1,-1 0,0-1,0-1,-1 0,1-1,-1-1,0 0,0-1,0-1,0 0,0-1,-1-1,-3-1,16 1,-1 0,1 0,0 0,0 0,0-1,0 0,0 0,0 0,0 0,0 0,1-1,-1 0,1 0,0 0,0 0,0 0,0 0,0-1,1 0,0 1,-1-1,1 0,1 0,-1 0,1 0,-1-1,1 1,0 0,1 0,-1-1,1 1,0-1,0 1,0 0,0-1,1 1,0 0,0-1,1-1,5-13</inkml:trace>
  <inkml:trace contextRef="#ctx0" brushRef="#br0" timeOffset="299.121">1526 620,'-42'56,"3"2,3 2,-11 27,41-76,1 0,1 0,0 1,0-1,1 1,1 0,0 0,0 0,1 4,1-12,1 0,-1 0,0 0,1 0,0 0,0 0,0 0,1 0,-1 0,1 0,0-1,0 1,0-1,0 1,1-1,-1 0,1 0,0 0,0 0,0 0,0-1,1 1,-1-1,1 0,0 0,-1 0,1-1,3 2,11 0,0-1,0-1,0 0,0-1,0-1,0-1,0 0,0-2,0 0,-1 0,0-2,0 0,0-1,0-1,-1-1,-1 0,11-8,-3 3,0-1,-1-1,-1-1,0-1,-1-1,-1-1,-1 0,-1-1,-1-1,0-1,0-5,-13 24,0-1,-1 1,1-1,-1 0,-1 0,1 0,0 0,-1 0,0 0,-1 0,1 0,-1 0,0-1,0 1,0 0,-1 0,0 0,0-1,0 1,-1 0,1 0,-1 1,-1-1,1 0,0 1,-1-1,0 1,0 0,-1 0,1 0,-1 0,0 0,0 1,0 0,0 0,0 0,-1 0,1 1,-5-2,-10-2,0 0,0 2,-1 0,1 1,-1 1,1 1,-1 1,0 1,1 0,-1 2,1 0,-1 1,1 1,-11 4,-3 4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52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29,'1'2,"1"0,-1 0,1 0,-1-1,1 1,0 0,-1-1,1 1,0-1,0 0,0 0,0 0,0 0,0 0,1 0,-1 0,0-1,0 1,1-1,-1 1,0-1,1 0,-1 0,0 0,2 0,-1 0,30 2,0-2,0-1,0-1,-1-2,6-3,101-8,133-13,-260 28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5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70,'39'0,"36"-5,11-2,-6 1,-10-4,-13 1,-11 0,-4 3,-5 2,-3-2,-7-2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53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146 237,'-26'56,"2"0,3 2,2 0,3 1,2 1,3 1,0 28,9-79,1 1,1 0,0-1,0 1,1 0,0-1,1 1,0-1,1 1,0-1,1 0,0 0,0 0,1-1,0 1,1-1,0 0,0-1,1 1,0-2,1 1,5 5,-8-10,0 1,0-1,0 0,0 0,0-1,0 1,1-1,-1 0,1-1,0 0,0 1,-1-2,1 1,0-1,0 1,0-2,-1 1,1-1,0 0,0 0,-1 0,1-1,0 0,-1 0,1-1,32-19,-2-2,0-2,-2-2,-1 0,-1-3,-1 0,-2-2,1-4,-2 6,0-1,-3-1,0-2,-2 0,-2-1,-1-2,-2 0,-2-1,-1 0,-2-1,-2-1,-2 0,-1-1,0-24,-14-49,6 114,0 0,0 1,0-1,0 0,0 0,-1 1,1-1,0 0,0 1,-1-1,1 0,0 1,-1-1,1 0,-1 1,1-1,-1 1,1-1,-1 1,1-1,-1 1,0-1,1 1,-1-1,0 1,1 0,-1-1,0 1,0 0,1 0,-1 0,0 0,0-1,1 1,-1 0,0 0,0 0,1 0,-1 1,0-1,0 0,1 0,-1 0,0 1,1-1,-1 0,0 1,1-1,-1 0,0 1,1-1,-1 1,1-1,-1 1,-25 36,6 11,2 1,2 1,2 1,-1 19,-4 15,4 0,3 1,4 0,4 1,5 36,-1-113,0 0,1-1,0 1,1 0,0-1,1 1,0-1,0 0,1 0,0 0,1 0,-1-1,2 0,-1 0,1 0,1-1,-1 1,1-2,3 3,-9-8,0 0,1 0,-1 0,1 0,-1 0,1-1,-1 1,1 0,-1-1,1 1,-1-1,1 0,0 1,-1-1,1 0,0 0,-1 0,1 0,0-1,-1 1,1 0,0-1,-1 1,1-1,-1 1,1-1,-1 0,1 0,0 0,8-10</inkml:trace>
  <inkml:trace contextRef="#ctx0" brushRef="#br0" timeOffset="429.995">993 774,'9'-2,"-1"-1,0 1,0 0,0 0,0 1,0 0,0 0,0 1,1 0,-1 0,0 1,0 0,0 1,0-1,0 2,0-1,0 1,-1 0,6 4,-12-5,1 0,-1 0,1 1,-1-1,0 1,0-1,0 1,0-1,-1 1,1 0,-1-1,1 1,-1 0,0-1,0 1,0 0,0-1,-1 1,1 0,-1-1,0 1,1 0,-1-1,-1 1,1-1,0 1,0-1,-1 0,1 0,-1 1,-52 66,54-69,-19 20,14-17,1 0,-1 1,1-1,0 1,0 0,1 1,-1-1,1 1,0-1,0 1,0 0,1 0,-1 0,1 1,1-1,-1 0,1 1,0-1,0 1,0 0,1 0,3-3,-1 0,1 0,0 0,0 0,1-1,-1 1,0-1,1 0,0 0,-1 0,1-1,0 1,0-1,0 0,0 0,0 0,0 0,0-1,0 1,0-1,1 0,-1-1,0 1,0-1,0 0,2 1,17-2,-1-1,-1-1,1-1,-1-1,1-1,-2-1,1 0,-1-2,10-6,-12 7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50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1,'0'28,"-1"661,-2-624,-2-1,-4 0,-2-1,-3 0,-3-1,-13 30,17-56,-33 61,46-97,0-1,0 1,0 0,0-1,0 1,0 0,0-1,-1 1,1 0,0-1,0 1,0 0,-1 0,1-1,0 1,0 0,-1 0,1-1,0 1,0 0,-1 0,1 0,0-1,-1 1,1 0,0 0,-1 0,1 0,0 0,-1 0,1 0,0 0,-1 0,1 0,0 0,-1 0,1 0,0 0,-1 0,1 0,0 0,-1 0,1 0,0 1,-1-1,1 0,0 0,-1 0,1 1,0-1,0 0,-1 0,1 1,0-1,0 0,3-13</inkml:trace>
  <inkml:trace contextRef="#ctx0" brushRef="#br0" timeOffset="376.717">587 198,'-91'79,"-32"27,5 5,-38 52,153-161,0 0,0 1,0-1,0 1,1-1,-1 1,1 0,0 0,0 0,0 0,0 0,1 1,-1-1,1 1,0-1,0 1,0-1,0 1,1-1,-1 1,1 0,0-1,0 1,0 0,1 0,-1-1,1 1,0-1,0 1,0-1,0 1,1-1,0 1,-1-1,1 0,0 0,1 0,-1 0,3 2,114 44,-76-37,146 54,-185-63,0 0,-1 0,0 1,0-1,0 1,0-1,0 1,-1 0,1 0,-1 1,0-1,0 0,-1 1,1-1,-1 1,0-1,-1 1,1 0,-1-1,0 1,0 0,0 0,0 0,0 19</inkml:trace>
  <inkml:trace contextRef="#ctx0" brushRef="#br0" timeOffset="629.806">898 848,'-10'38,"-3"23,1 5,2-4,3-7,3-8,2-8,1-5,1-9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2.53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0 195,'286'17,"-203"-11,-1-3,1-4,-1-3,0-4,76-18,89-7,44 7,31 12,1278 15,-1207-29,16 57,-73-31,-58-24,299 26,-426 13,-116-7,1-2,-1-2,1-1,30-4,369-44,-205 30,-117 6,1 5,38 7,-88-1,73-25,-81 53,-44-18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7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0,'-133'384,"50"-69,83-315,1 0,-1 0,0 0,0 0,0 0,1 0,-1 0,0-1,0 1,0 0,1 0,-1 0,0 0,0 0,1 0,-1 0,0 0,0 0,0 1,1-1,-1 0,0 0,0 0,0 0,1 0,-1 0,0 0,0 0,0 1,1-1,-1 0,0 0,0 0,0 0,0 1,0-1,1 0,-1 0,0 0,0 1,15-24,42-83,5 4,5 2,3 3,7 1,46-57,-123 152,0 0,0 0,1 0,-1 0,0 0,1 0,-1 0,1 0,-1 0,1 0,0 1,-1-1,1 0,0 0,0 0,0 1,-1-1,1 0,0 1,0-1,0 1,0-1,0 1,0 0,0-1,0 1,0 0,0 0,0-1,0 1,0 0,0 0,1 0,-1 0,0 0,0 1,0-1,0 0,0 0,0 1,0-1,0 1,0-1,0 1,0-1,0 1,-1 0,1-1,0 1,0 0,0-1,-1 1,1 0,-1 0,1 0,0 0,-1 0,1 0,-1 0,0 0,1 0,-1 0,0 0,0 0,-20 127,5-70,10-44,1 1,0-1,1 1,0 0,1-1,1 1,0 0,1 0,1 0,0 0,3 9,-3-21,0 0,1-1,0 1,-1 0,1-1,0 0,0 1,0-1,1 0,-1 0,0 0,1 0,0-1,-1 1,1-1,0 1,0-1,-1 0,1 0,0 0,0-1,0 1,0-1,1 1,-1-1,0 0,0 0,0 0,0-1,0 1,0-1,0 0,0 0,0 0,0 0,0 0,-1-1,1 1,0-1,-1 1,1-1,-1 0,0 0,1-1,-1 1,0 0,0-1,-1 1,1-1,1-2,206-257,-108 145,-100 116,-1 1,1-1,0 1,0-1,-1 1,1-1,0 1,0-1,0 1,-1 0,1-1,0 1,0 0,0 0,0 0,0-1,0 1,0 0,0 0,-1 0,1 1,0-1,0 0,0 0,0 0,0 1,0-1,-1 0,1 1,0-1,0 1,0-1,-1 1,1-1,0 1,-1 0,1-1,0 1,-1 0,1-1,-1 1,1 0,-1 0,0 0,1-1,-1 1,0 0,1 0,-1 0,0 0,0 0,0 0,0 0,0-1,0 1,0 1,4 59,-4-55,-3 228,3-232,0 0,0 0,1 1,-1-1,0 0,1 0,0 0,-1 0,1 0,0 0,0 0,0 0,0 0,0 0,0 0,1-1,-1 1,1-1,-1 1,1-1,0 1,-1-1,1 0,0 0,0 0,0 0,0 0,0 0,0 0,0-1,0 1,0-1,1 1,-1-1,0 0,0 0,13-3</inkml:trace>
  <inkml:trace contextRef="#ctx0" brushRef="#br0" timeOffset="247.452">1373 0,'34'0,"29"0,11 0,-5 0,-7 0,-11 0,-8 0,-8 0,-9 0</inkml:trace>
  <inkml:trace contextRef="#ctx0" brushRef="#br0" timeOffset="481.195">1289 338,'43'-9,"29"-4,11 1,2 2,-9 3,-13 3,-12 1,-15 2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1,'-5'7,"2"0,-1 0,1 1,0-1,0 1,1 0,0 0,0 0,1 0,0 0,1 0,-1 1,2-1,0 5,-2 2,-26 188,13-120,10-70,1 0,1 1,0 0,0-1,2 1,-1 0,2 0,0-1,1 2,3 3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87,'-17'192,"17"-191,-2 3,0 1,1-1,-1 0,1 1,0-1,0 1,0 0,1-1,-1 1,1 0,0-1,1 1,-1 0,1-1,0 1,0-1,0 1,1-1,0 1,0-1,0 0,0 0,0 0,1 0,0 0,0 0,0-1,0 0,0 1,1-1,0 0,-1-1,1 1,0-1,1 1,7 0,-1-2,0 1,1-1,-1-1,1 0,-1 0,1-2,-1 1,0-1,1-1,-1 0,0 0,-1-1,11-6,-2-1</inkml:trace>
  <inkml:trace contextRef="#ctx0" brushRef="#br0" timeOffset="279.832">368 2,'-9'34,"-9"25,-5 8,0-4,5-6,6-9,-1-3,2-4,3-5,3-3,2-3,2-1,1-1,-5-1,0 1,-1-1,2 1,1-5</inkml:trace>
  <inkml:trace contextRef="#ctx0" brushRef="#br0" timeOffset="827.529">791 59,'-14'3,"0"2,0 0,1 0,-1 1,1 1,1 1,0-1,0 2,0 0,1 0,0 1,1 0,-2 3,11-11,0-1,-1 1,1 0,0-1,0 1,0 0,0 0,1 0,-1 0,0 0,1 0,0 0,-1 0,1 0,0 0,0 0,0 0,0 0,0 1,1-1,-1 0,1 0,-1 0,1 0,0 0,0-1,-1 1,1 0,1 0,-1 0,0-1,0 1,1-1,-1 1,1-1,-1 1,1-1,0 0,-1 0,81 38,-63-32,-11-6,-1 1,1 1,-1-1,0 1,1 0,-1 1,-1 0,1 0,0 0,-1 1,0 0,0 0,-1 0,1 1,-1 0,0 0,-1 1,1-1,-1 1,-1 0,1 0,-1 0,0 0,-1 1,0-1,0 1,-1 0,1-1,-2 1,1 0,-1 0,-1 7,0-8,-1-1,0 0,-1 0,1 0,-1 0,0 0,-1-1,1 1,-1-1,0 0,0 0,-1 0,0-1,1 1,-2-1,1 0,0-1,-1 1,1-1,-1 0,0-1,0 1,-1-1,1 0,0-1,-1 1,1-1,0-1,-1 1,0-1,1 0,-3-1,-9-5</inkml:trace>
  <inkml:trace contextRef="#ctx0" brushRef="#br0" timeOffset="1078.101">679 59,'38'-10,"27"-3,8 1,-4 2,-10 3,-9 3,-8 2,-12 6,-11 2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15,'0'0,"0"-1,0 1,0-1,0 1,0-1,0 0,0 1,0-1,0 1,0-1,0 1,0-1,0 1,-1-1,1 1,0-1,0 1,-1 0,1-1,0 1,-1-1,1 1,0 0,-1-1,1 1,-1 0,1-1,-1 1,1 0,-1 0,1-1,-1 1,1 0,-1 0,1 0,-1 0,1 0,-1 0,1 0,-1-1,1 2,-1-1,1 0,-1 0,1 0,-1 0,1 0,-1 0,1 0,-1 1,1-1,-1 0,1 0,-1 1,1-1,0 0,-1 1,1-1,-1 0,1 1,0-1,-1 1,1-1,0 1,0-1,-1 1,1-1,0 1,0-1,0 1,-14 44,11-33,-41 275,-14 156,32-261,40-149,-2-28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30,'-32'22,"0"1,2 2,1 1,1 1,1 1,1 2,2 0,-7 13,25-35,-1 0,2 0,-1 0,1 1,0 0,1 0,0 0,0 0,1 1,0-1,1 1,0 0,1 0,0 0,0 0,1 0,0 0,1 0,0 0,1 0,0 0,0-1,1 1,1-1,-1 1,3 1,1-6,1 0,0-1,1 0,-1 0,1-1,-1 0,1 0,0-1,0-1,0 1,0-1,0-1,1 0,-1 0,0-1,0 0,0 0,0-1,6-2,-11 3,25-3,0-2,-1-1,0-1,-1-2,1-1,-2 0,0-2,0-2,-1 0,-1-1,-1-1,0-2,-1 0,-1-1,-1-1,14-20,-29 35,0-1,0 0,-1 0,0 0,0 0,-1-1,0 0,0 1,-1-1,0 0,0 0,-1-1,0 1,0 0,-1 0,0-1,-1 1,0 0,0 0,0 0,-1 0,0 0,-1 0,0 0,0 1,-1-1,0 1,0 0,-1 0,1 0,-2 1,1-1,-1 1,0 1,0-1,0 1,-1 0,0 0,0 1,-6-1,0 0,0 1,0 0,-1 1,1 1,-1 0,0 1,1 0,-1 1,0 1,0 0,1 1,-1 1,1 0,-1 0,1 1,0 1,1 0,-1 1,1 1,0-1,-2 3,-23 13</inkml:trace>
  <inkml:trace contextRef="#ctx0" brushRef="#br0" timeOffset="315.87">911 453,'0'20,"5"5,1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01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1,'-17'68,"6"58,7 1,6 49,0-21,-2-54,0-112</inkml:trace>
  <inkml:trace contextRef="#ctx0" brushRef="#br0" timeOffset="565.508">343 142,'-68'55,"1"2,4 4,-47 57,109-117,-1-1,1 1,-1 0,1 0,0 1,-1-1,1 0,0 0,0 1,0-1,0 0,0 1,0-1,0 1,0-1,1 1,-1 0,1-1,-1 1,1 0,-1-1,1 1,0 0,0 0,0-1,0 1,0 0,0-1,1 1,-1 0,0 0,1-1,-1 1,1-1,0 1,0 0,0-1,-1 1,1-1,0 0,1 1,-1-1,0 0,0 0,1 1,-1-1,0 0,1 0,-1-1,2 2,121 6,-54-10,-67 3,1 1,0-1,0 1,0-1,-1 1,1 0,-1 1,0-1,0 0,1 1,-2 0,1 0,0 0,0 0,-1 0,0 1,0-1,0 1,0-1,0 1,-1 0,1-1,-1 1,0 0,0 0,-1 0,1 0,-1 0,0 0,0 0,0 1,0-1,-1 0,0 0,0 0,0-1,0 1,-1 2,4 55,3-47,1-8</inkml:trace>
  <inkml:trace contextRef="#ctx0" brushRef="#br0" timeOffset="1297.431">795 396,'-6'-3,"-1"0,0 0,0 0,-1 1,1 0,0 0,-1 1,1 0,-1 0,1 1,-1 0,0 0,1 1,-1 0,1 0,-1 1,1-1,0 2,0-1,0 1,0 0,0 1,0 0,1 0,0 0,0 1,0-1,0 2,1-1,0 1,0-1,-1 4,-2 1,1 1,0-1,0 2,2-1,-1 1,1 0,1 0,0 0,0 7,3-16,0 1,0-1,0 1,1 0,0-1,-1 1,2-1,-1 1,0 0,1-1,-1 1,1-1,0 1,0-1,0 1,1-1,-1 0,1 1,0-1,0 0,0 0,0 0,1-1,-1 1,1 0,-1-1,1 0,0 0,0 1,0-2,0 1,1 0,-1-1,0 1,1-1,7 0,0 0,1-1,-1-1,0 1,0-2,0 0,0 0,0-1,0 0,-1-1,1 0,-1-1,0 0,0 0,-1-1,1 0,-1-1,-1 0,1-1,-1 0,-1 0,1 0,4-9,104-117,-116 133,0 1,0-1,0 1,0-1,0 1,0-1,0 1,0-1,0 1,1-1,-1 1,0 0,0-1,1 1,-1-1,0 1,0 0,1-1,-1 1,0 0,1-1,-1 1,1 0,-1-1,0 1,1 0,-1 0,1 0,-1-1,1 1,-1 0,1 0,-1 0,1 0,-1 0,0 0,1 0,-1 0,1 0,-1 0,1 0,-1 0,1 0,-1 0,1 0,-1 1,1-1,-1 0,0 0,1 1,-1-1,1 0,-1 0,0 1,1-1,-1 0,0 1,1-1,-1 1,0-1,0 0,1 1,-1-1,0 1,-1 34,0-24,-6 523,7-513,-2-1,0 0,-1 0,-1 0,-1 0,0 0,-2-1,0 0,-2 1,6-12,-1 0,0-1,-1 0,1 0,-1 0,0 0,-1-1,0 1,0-1,0-1,-1 1,0-1,0-1,0 1,0-1,-1 0,0-1,0 0,0 0,0 0,0-1,-7 0,12-1,0-1,0 1,0-1,0 0,0 0,0 0,0-1,0 1,0-1,0 0,0 0,0 0,0 0,0 0,0-1,0 1,1-1,-1 0,1 1,-1-1,1 0,0-1,0 1,0 0,0-1,0 1,0-1,1 0,-1 1,1-1,0 0,0 0,0 0,-1-2,1-2,-1-1,1 1,1-1,0 1,0-1,0 0,1 1,0-1,0 1,1-1,0 1,0 0,3-6,6-6,1 1,1 0,0 0,1 2,1 0,1 0,0 1,1 1,0 1,1 1,1 0,0 1,0 1,1 1,0 0,20-4,45-5,-61 17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1.74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0,'39'17,"25"-3,1-2,1-3,0-3,0-3,2-3,121 7,489 22,-57-12,-478-44,-32-2,-9 2,-88 39,-13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6.44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57,'9'-3,"0"0,1 1,-1 0,1 0,0 1,-1 0,1 1,0 0,0 1,-1 0,1 0,3 2,26 1,558 0,-542-4,144-12,-183 8,0 1,0 0,0 1,1 1,-1 1,0 0,1 1,-1 1,7 1,48 8,-1-4,1-2,1-4,28-4,24 1,328 2,-255-28,141 26,-195-24,297 25,-428 1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95,'9'-24,"9"-7,0 5,-2 13,-4 12,-9 8,-5 6,-2 7,-5 9,-1 4,-4 2,1-1,-2 0,1-3,-2 0,2-2,-1-5,1-8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47,'15'0,"13"-5,8-1,2 0,-1 1,-1 1,-3-3,-1 0,-7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70,'60'-22,"-37"13,0 0,1 2,0 0,0 2,1 1,2 0,-25 4,1-1,-1 0,0 1,1 0,-1-1,0 1,1 0,-1 0,0 0,1 1,-1-1,0 0,0 1,1 0,-1-1,0 1,0 0,0 0,0 0,0 1,0-1,0 0,0 1,0-1,0 1,-1 0,1-1,-1 1,1 0,-1 0,0 0,0 0,0 0,0 0,0 1,0-1,-1 0,1 0,-1 1,1-1,-1 0,0 1,0-1,0 0,0 1,0-1,-1 1,-5 10,0 1,-1-1,-1 0,0 0,-1-1,0 0,-1-1,0 0,-1 0,-9 6,14-11,0-2,0-1,1 2,-1-1,1 0,0 1,1 0,-1 0,1 1,0-1,0 1,1 0,-1 0,1 0,1 0,-1 1,1-1,0 1,1 0,-1-1,1 1,1 0,-1 0,1 0,0-1,1 1,0 0,0 0,0 0,1-1,1 3,0-5,0 0,0 0,1-1,0 1,0-1,0 0,0 0,0-1,0 1,1-1,-1 0,1 0,0 0,0-1,-1 0,1 0,0 0,0 0,0-1,0 0,0 0,0 0,0 0,0-1,0 0,0 0,4-2,16-3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5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199 198,'-27'34,"0"1,2 1,2 1,2 1,1 1,2 1,-9 29,25-65,0-1,1 0,0 1,0-1,0 1,0 0,0-1,1 1,0 0,-1-1,1 1,1 0,-1 0,0-1,1 1,0 0,0-1,0 1,0-1,1 1,-1-1,1 0,0 1,0-1,0 0,0 0,1-1,-1 1,1 0,0-1,0 1,0-1,0 0,0 0,3 1,7-1,0-2,0 0,0 0,0-1,0-1,0 0,0-1,0 0,-1-1,0 0,1-1,-2-1,1 0,-1 0,0-1,2-2,3 0,-1 0,0 0,0-2,-1 0,-1 0,0-1,-1-1,0 0,-1-1,0 0,-1 0,-1-1,0-1,-1 0,0 0,-2 0,0-1,-1 0,0 0,1-16,-5 27,-1 1,0-1,0 0,0 1,-1-1,1 0,-1 1,-1-1,1 1,-1-1,0 1,0 0,-1-1,1 1,-1 0,0 1,-1-1,1 1,-1-1,0 1,0 0,0 0,-1 1,1-1,-1 1,0 0,0 0,0 0,0 1,-2-1,-13-1</inkml:trace>
  <inkml:trace contextRef="#ctx0" brushRef="#br0" timeOffset="572.8">594 368,'23'-42,"2"1,2 2,2 0,8-6,-37 46,-1 0,1 0,0 0,0 0,0-1,-1 1,1 0,0 0,0 0,0 0,1 0,-1 0,0 0,0-1,0 1,1 0,-1 0,0 0,1 0,-1-1,1 1,-1 0,1 0,-1-1,1 1,0 0,-1-1,1 1,0 0,-1-1,1 1,0-1,0 0,-1 1,1-1,0 1,0-1,0 0,0 0,0 0,-1 1,1-1,0 0,0 0,0 0,0 0,0 0,0-1,0 1,0 0,-1 0,1-1,0 1,0 0,0-1,0 1,-1-1,1 1,0-1,-1 1,1-1,0 1,-1-1,2 0,-3 2,1 0,-1 1,1-1,0 1,0-1,0 1,0-1,0 1,0-1,0 1,0-1,0 1,1-1,-1 0,1 1,-1-1,1 1,-1-1,1 0,0 0,0 1,0-1,0 0,0 0,0 0,0 0,0 0,0 0,0 0,0 0,1 0,-1-1,0 1,1 0,-1-1,0 1,1-1,-1 0,1 1,-1-1,1 0,-1 0,1 0,0 0,112-87,-43 28,-70 60,0 0,0 0,0 0,0 1,0-1,-1 0,1 0,-1 1,1-1,-1 0,1 1,-1-1,0 0,1 1,-1-1,0 0,0 1,0-1,0 1,0-1,-1 0,1 1,0-1,-1 0,1 1,0-1,-1 0,0 1,1-1,-1 0,0 0,0 0,1 0,-1 0,0 0,0 0,0 0,-1 1,-1 5,-7 43,11-31</inkml:trace>
  <inkml:trace contextRef="#ctx0" brushRef="#br0" timeOffset="820.314">1328 1,'-34'38,"-29"32,-11 9,5-4,7-10,16-12,10-9,6-8,9-5,3-3,0-2,2 0,5-4</inkml:trace>
  <inkml:trace contextRef="#ctx0" brushRef="#br0" timeOffset="1203.828">1244 508,'-9'2,"1"0,0 1,0 0,1 0,-1 1,0 0,1 0,0 1,0 0,1 0,-1 0,1 1,0 0,0 0,-1 4,6-8,0 0,1 0,-1 0,1 0,0 0,0 0,-1 1,1-1,1 0,-1 0,0 0,0 0,1 0,-1 1,1-1,0 0,0 0,0 0,0 0,0-1,0 1,0 0,1 0,-1-1,0 1,1-1,0 1,-1-1,1 1,0-1,0 0,-1 0,1 0,0 0,0 0,0 0,0-1,1 1,26 21,-27-19,1 1,0 0,-1 0,0 0,0 0,0 0,0 0,-1 1,0-1,1 1,-2-1,1 1,0-1,-1 1,0-1,0 1,0-1,-1 1,0 0,0-1,0 0,0 1,0-1,-1 0,0 1,0-1,0 0,-1 0,1 0,-2 1,-1 1,0 0,0 0,0 0,-1-1,0 1,0-2,0 1,-1-1,1 1,-1-2,0 1,0-1,0 0,-1-1,1 1,-1-2,-5 2,-87-13,81 3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57,'34'-5,"20"-6,1-2</inkml:trace>
  <inkml:trace contextRef="#ctx0" brushRef="#br0" timeOffset="1353.723">311 0,'5'5,"-3"1,-7 0,-8-1,-5-2,-6 0,-2-2,-3-1,4 5,2 1,0 0,-2-1,9-2,7-1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25,'11'56,"-3"1,-2-1,-3 1,-2 32,-1-71,1 1,1-1,0 0,2 1,0-1,1-1,7 17,-12-34,0 1,0 0,1-1,-1 1,0 0,1-1,-1 1,1-1,-1 1,1-1,-1 1,1-1,-1 1,1-1,0 1,-1-1,1 0,-1 1,1-1,0 0,-1 0,1 1,0-1,0 0,-1 0,1 0,0 0,-1 0,1 0,0 0,0 0,-1 0,1 0,0-1,-1 1,1 0,0 0,-1-1,1 1,0 0,-1-1,1 1,0 0,-1-1,1 1,-1-1,1 1,-1-1,1 0,-1 1,0-1,1 1,-1-1,0 0,1 1,-1-1,0 0,27-43,-24 39,109-253,-38 89,-69 145</inkml:trace>
  <inkml:trace contextRef="#ctx0" brushRef="#br0" timeOffset="316.327">424 392,'0'29,"0"14,0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8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0 148,'3'-6,"-1"0,1 0,1 1,-1-1,1 1,0 0,0 0,0 0,1 0,0 1,0 0,0 0,0 0,1 0,0 1,-1 0,1 0,0 1,1-1,19-8,0 1,1 1,0 1,1 1,-1 2,1 1,1 1,-1 1,0 1,1 2,9 2,-32-3,0 0,0 0,-1 1,1-1,0 2,-1-1,1 0,-1 1,1 0,-1 1,0-1,0 1,0 0,0 0,0 0,-1 1,1 0,-1 0,0 0,0 0,-1 1,1-1,-1 1,0 0,0 0,-1 0,1 0,-1 1,0-1,-1 1,1-1,-1 1,0 0,0-1,-1 1,0 0,0 4,-3 2,0 0,0-1,-1 1,-1-1,0 0,-1 0,0 0,0-1,-1 0,0 0,-7 6,-12 20,-23 60,48-93,0 0,0 1,0-1,1 1,0-1,0 1,0-1,0 1,0-1,1 1,-1-1,1 1,0-1,0 0,0 1,1-1,-1 0,1 0,0 0,0 0,0 0,0 0,0-1,0 1,1-1,0 1,-1-1,4 2,44 27,41 33,-89-61,1 0,-1 0,0 0,0 0,0 0,0 0,-1 0,0 1,1-1,-1 1,0-1,0 1,-1 0,1-1,-1 1,0 0,0-1,0 1,0 0,-1-1,0 1,1-1,-1 1,0 0,-1-1,1 0,-2 4,-4 2,0 1,0-1,-1 0,0 0,0-1,-1 0,0 0,-1-1,0-1,-3 2,7-3,-22 12,-1 0,0-2,-1-2,-1 0,0-2,-1-2,0 0,-11 0,-91 20,123-28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2.2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0 212,'2'-4,"0"0,0 0,0 1,0-1,0 1,1-1,-1 1,1 0,0 0,0 0,0 1,0-1,1 1,-1-1,1 1,-1 0,1 1,0-1,0 0,0 1,0 0,0 0,0 0,0 1,0-1,0 1,0 0,0 0,0 0,0 1,2 0,24-5,200-36,-99 22,0 5,55 6,185 8,-145 27,395-28,-395-29,509 30,-399-31,60 31,-226-28,168 25,-311-3,-25 4,1 0,-1 0,0 0,1 0,-1 0,0 1,1-1,-1 1,1 0,-1-1,1 1,-1 0,1 1,-1-1,1 0,-1 1,1-1,-1 1,1 0,-1 0,0 0,0 0,1 0,-1 0,0 1,0-1,0 1,0-1,0 1,-1 0,1 0,0 0,-1 0,10 40,-10-19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5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23,'-5'-5,"-6"-1,3 0,-2 1,-3 6,-5 3,1 6,7 0,7 5,3-2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0,'-4'0,"-3"5,-3 1,-6 0,4-1,10-2,5 4,-3 1,4-1,5-2,2-2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0 470,'52'-2,"0"-1,-1-3,0-2,0-3,-1-1,5-5,-27 8,24-5,-1-3,-1-3,-1-1,33-21,-51 25,-2-1,0-1,-1-1,0-2,-2 0,-1-2,-1-1,17-24,-39 48,-1 0,1-1,-1 1,0-1,1 0,-1 1,0-1,0 0,0 0,0 0,-1 0,1 0,0 0,-1 0,1 0,-1 0,0 0,0 0,0 0,0 0,0 0,0 0,0 0,-1 0,1 0,-1 0,1 0,-1 0,0 0,0 0,0 1,0-1,0 0,0 0,0 1,-1-1,1 1,-2-2,-1 4,0 1,0-1,0 1,0 0,1 0,-1 0,0 0,1 1,0-1,-1 1,1 0,0 0,1 0,-1 0,0 1,1-1,-1 2,2-4,-21 34,2 2,1 0,2 2,2 0,1 0,2 1,2 1,1 0,3 0,-1 19,-52 668,42-571,2-33,6 1,5 36,-29-230,26 52,0 1,-1 0,-1 0,0 1,-1 0,-1 0,0 1,-1 1,-1 0,0 0,0 1,-5-2,-106-19,-18 17,141 6,11 4</inkml:trace>
  <inkml:trace contextRef="#ctx0" brushRef="#br0" timeOffset="486.244">28 1006,'72'0,"0"-4,0-2,0-4,-1-3,0-3,-2-3,0-3,44-22,-90 33,91-28,-111 39,1 0,-1 1,0-1,0 1,0 0,0 0,0 0,-1 0,1 1,0-1,0 1,-1-1,1 1,-1 0,1 0,-1 0,0 0,0 1,0-1,0 0,0 1,-1 0,1-1,-1 1,1 0,-1 0,0 0,0 0,0 1,17 93,-50 46,29-128</inkml:trace>
  <inkml:trace contextRef="#ctx0" brushRef="#br0" timeOffset="741.148">1213 1260,'-9'38,"-9"23,0 5,2-3,4-8,9-13,5-19,2-13</inkml:trace>
  <inkml:trace contextRef="#ctx0" brushRef="#br0" timeOffset="988.645">1158 526,'0'0</inkml:trace>
  <inkml:trace contextRef="#ctx0" brushRef="#br0" timeOffset="1221.492">1411 1627,'22'-74,"2"1,4 0,3 3,36-62,-16 59,-50 72,0 1,0-1,-1 1,1-1,0 1,0 0,0 0,0-1,0 1,0 0,0 0,0 0,0 0,0 0,0 0,0 0,0 0,0 1,0-1,0 0,0 0,0 1,0-1,0 1,-1-1,1 1,0-1,0 1,0-1,-1 1,1 0,0 0,-1-1,1 1,-1 0,1 0,0 0,-1-1,0 1,1 0,-1 0,0 0,1 0,-1 0,0 1,16 45,-4 21,-10-49,2 0,-1 1,2-1,1-1,0 1,1-1,1 0,1-1,1 1,-6-14,0 0,1 0,-1-1,1 1,0-1,0 0,0-1,1 1,-1-1,0 0,1 0,0-1,-1 1,1-1,0 0,0-1,0 0,0 0,-1 0,1 0,0-1,0 0,0 0,-1-1,1 0,-1 0,1 0,-1 0,0-1,0 0,0 0,0-1,0 1,-1-1,1 0,-1 0,0 0,0-1,-1 1,2-4,12-16,-1-2,-2 0,0 0,-2-2,-1 1,-1-1,-1-1,-2 0,1-10,-3-16,-4 31</inkml:trace>
  <inkml:trace contextRef="#ctx0" brushRef="#br0" timeOffset="2286.565">2653 1119,'-18'-3,"0"1,0 0,0 1,0 1,0 1,-1 1,1 0,0 1,1 1,-1 1,1 0,0 1,0 1,-14 9,27-13,0 0,1 1,-1 0,1 0,0 0,0 0,0 0,0 1,1-1,-1 1,1-1,1 1,-1 0,1 0,-1 0,2 0,-1 0,0 0,1 0,0 1,0-1,1 0,-1 0,1 0,0 0,0 0,1 0,0 0,0 4,1-1,0 0,0 0,1-1,0 1,1-1,-1 0,1 0,1 0,-1-1,1 1,0-1,1-1,-1 1,1-1,4 2,-4-4,0 0,0 0,0-1,0 0,1 0,-1 0,0-1,1-1,-1 1,1-1,-1 0,1-1,-1 0,0 0,1 0,-1-1,0 0,0-1,0 1,0-2,0 1,-1-1,1 1,-1-2,0 1,0-1,-1 0,1 0,3-6,14-14,-1-1,-2-1,-1-1,-1 0,-1-2,-1 0,3-8,-2-1,-1-1,-2 0,-2-1,-1 0,-3-1,-1 0,-2 0,-1-19,0 34,-2 0,-1 0,0-1,-2 1,-2 0,0 0,-2 1,0-1,-2 1,-1 0,-1 0,-2 1,0 1,-1-1,-7-7,15 27,0 1,-1-1,1 1,-1 0,0 0,-1 0,1 1,0 0,-1 0,0 0,0 1,0 0,0 0,0 0,0 1,0 0,0 0,-1 0,1 1,0 0,-1 0,1 1,0 0,-1 0,1 0,0 1,0 0,0 0,0 0,0 1,1 0,-1 0,1 0,0 1,0 0,0 0,0 0,1 1,-1-1,0 2,-5 7,1-1,0 1,0 1,1-1,1 2,1-1,0 1,0 0,2 0,0 0,0 0,2 1,0 0,0 0,2-1,0 3,1 10,1-1,1 1,1-1,2 0,0 0,2-1,1 0,11 21,0-11,2-1,2-1,1 0,2-3,0 0,3-1,0-2,2-1,0-2,2-1,18 8,215 111,-234-126,-27-11</inkml:trace>
  <inkml:trace contextRef="#ctx0" brushRef="#br0" timeOffset="6408.622">4995 668,'-12'10,"1"1,0 0,0 1,1 0,1 1,0 0,0 0,2 1,0 0,0 0,1 1,1 0,0 0,1 0,1 3,-1-9,2 1,-1 0,2 0,-1 0,1 0,1 0,0 0,0 0,1 0,0 0,1 0,0 0,0 0,1-1,0 1,1-1,0 0,1 0,0 0,0-1,1 1,0-1,0 0,1-1,5 5,-9-10,0 0,0 1,0-1,0-1,0 1,1 0,-1-1,1 1,-1-1,1 0,-1 0,1-1,0 1,0-1,-1 0,1 0,0 0,-1 0,1-1,0 1,0-1,-1 0,1 0,-1 0,1-1,-1 1,0-1,1 0,-1 0,0 0,0 0,0-1,0 1,-1-1,1 1,1-3,70-119,36-175,-97 223,-3 110,37 414,-34-343,-4 0,-5 1,-4-1,-5 1,-5-1,-14 54,13-109,-3-1,-2 0,-2 0,-2-2,-21 34,37-73,0 0,-1 1,0-2,0 1,-1-1,0 1,0-1,-1-1,1 0,-2 0,1 0,-1-1,0 0,0 0,0-1,0 0,-1 0,-3 0,8-5,-1-1,1 1,0-1,-1-1,1 1,0 0,0-1,1 0,-1 0,1 0,-1 0,1-1,0 1,0-1,1 0,-1 0,1 0,-1 0,1 0,1 0,-1-1,1 1,-1-1,1 1,0-1,1 1,-1-1,1 0,0 1,0-1,1 0,-6-45,3-1,2 0,2 1,2-1,3 1,2 0,2 1,2 0,2 0,2 2,2 0,7-7,-10 27,-1 7</inkml:trace>
  <inkml:trace contextRef="#ctx0" brushRef="#br0" timeOffset="7177.684">5532 1599,'69'-162,"-47"106,2 1,2 1,32-48,-57 100,-1 0,0 0,1 0,0 1,-1-1,1 0,0 0,0 1,0-1,0 1,0-1,1 1,-1-1,0 1,1 0,-1-1,1 1,-1 0,1 0,-1 0,1 0,0 0,0 1,-1-1,1 0,0 1,0-1,0 1,0 0,0 0,-1 0,1 0,0 0,0 0,0 0,0 0,0 1,0-1,0 1,-1-1,1 1,0 0,0 0,-1 0,1 0,-1 0,1 0,-1 0,1 1,-1-1,1 1,7 109,-10-56,1-53,0-1,0 1,0-1,0 1,0-1,0 0,0 1,0-1,1 1,-1-1,1 0,-1 1,1-1,-1 0,1 1,0-1,-1 0,1 0,0 0,0 1,0-1,0 0,0 0,0-1,0 1,1 0,-1 0,0 0,0-1,1 1,-1-1,0 1,1-1,-1 1,0-1,1 0,-1 0,1 1,-1-1,1 0,-1 0,0-1,1 1,-1 0,1 0,-1-1,0 1,1-1,-1 1,0-1,1 0,-1 1,0-1,1 0,9-6,0 0,-1 0,0-1,0 0,0-1,-1 0,-1-1,0 1,4-7,57-55,-68 70,0 0,0 0,0 0,-1 1,1-1,0 0,0 0,0 1,0-1,0 0,0 1,1-1,-1 1,0 0,0-1,0 1,0 0,1 0,-1-1,0 1,0 0,0 0,1 0,-1 1,0-1,0 0,0 0,1 1,-1-1,0 1,0-1,0 1,0-1,0 1,0-1,0 1,0 0,0 0,0 0,0-1,0 1,-1 0,1 0,0 0,-1 0,1 0,-1 1,1-1,-1 0,1 0,-1 0,0 0,1 0,-1 1,0-1,0 0,0 1,-2 30,-2 0,0 0,-3 0,0-1,-4 4,2-2,-29 66,42-95,3-8</inkml:trace>
  <inkml:trace contextRef="#ctx0" brushRef="#br0" timeOffset="7657.755">6491 1063,'-237'390,"210"-326,27-63,1 0,-1-1,1 1,-1-1,0 1,1-1,-1 0,1 1,-1-1,1 1,-1-1,1 0,0 1,-1-1,1 0,-1 0,1 0,0 1,-1-1,1 0,-1 0,1 0,0 0,-1 0,1 0,0 0,-1 0,1 0,-1 0,1-1,0 1,-1 0,1 0,-1-1,1 1,0 0,-1-1,1 1,-1 0,1-1,-1 1,1-1,-1 1,0-1,1 1,-1-1,0 1,1-1,-1 1,0-1,1 1,-1-1,0 0,0 1,0-1,0 1,0-1,1 0,-1 1,0-1,0 0,-1 1,1-1,71-119,106-179,-177 298,0 0,0 0,1 0,-1 0,0 0,0 0,1 0,-1 0,0 0,1 0,-1 1,1-1,0 0,-1 0,1 0,0 1,-1-1,1 0,0 0,0 1,-1-1,1 1,0-1,0 1,0-1,0 1,0 0,0-1,0 1,0 0,0 0,0-1,0 1,0 0,0 0,0 0,0 0,0 1,0-1,0 0,0 0,0 1,0-1,0 0,0 1,-1-1,1 1,0-1,0 1,0-1,0 1,-1 0,1-1,0 1,-1 0,1 0,0 0,-1-1,1 1,-1 0,0 0,1 0,-1 0,1 0,-1 0,0 0,0 1,11 200,24-31,-34-167,1-1,-1 1,0-1,0 0,0 1,0-1,0 0,-1 1,1-1,-1 1,0-1,0 1,0-1,-1 1,1-1,-1 1,0-1,0 0,0 1,0-1,0 0,-1 0,0 0,1 0,-1 0,0 0,-1 0,1-1,0 1,-2 0,-7-2</inkml:trace>
  <inkml:trace contextRef="#ctx0" brushRef="#br0" timeOffset="7906.531">6321 1345,'29'0,"24"0,8 0,-3 0,-5 0,-7 0,-7 0,-5 0,-3 0,-3 0,-6 0</inkml:trace>
  <inkml:trace contextRef="#ctx0" brushRef="#br0" timeOffset="8154.591">7168 1232,'-19'34,"-7"15,2 0</inkml:trace>
  <inkml:trace contextRef="#ctx0" brushRef="#br0" timeOffset="8304.554">6914 1119,'29'39,"24"21,7 2,-1-6,-6-7,-7-13,-7-6,-5-10,-8-7</inkml:trace>
  <inkml:trace contextRef="#ctx0" brushRef="#br0" timeOffset="9542.749">7254 1176,'-35'13,"-123"130,40-16,113-110,11-17</inkml:trace>
  <inkml:trace contextRef="#ctx0" brushRef="#br0" timeOffset="17829.743">28 2079,'233'-33,"-111"19,1 6,97 7,15 0,200-27,206-1,1014 30,-1092-30,-47 1,389 29,-577 26,112-26,-185 21,-9-45,37-6,-116 31,-144 2,-5 3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86,'307'-17,"-76"-24,-102 17,-123 22,-6 1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31,'38'0,"18"0,9 0,-2-5,-7-1,-8-1,-8 2,-5 2,-4 1,-3 0,-1 2,0 0,-5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4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231 110,'-37'63,"3"2,3 1,3 2,2 0,-4 29,18-52,2 1,2 0,2 1,2-1,2 1,3 11,-1-33,-1-20,0 0,0 1,1-1,0 1,0-1,0 0,0 1,1-1,0 0,0 0,0 1,1-1,0 0,0 0,0 0,1-1,-1 1,1-1,0 1,1-1,-1 0,1 0,-1 0,1 0,0-1,1 0,-1 0,3 2,1-3,0 0,-1 0,1-1,0 0,0 0,0 0,0-1,0-1,0 1,0-1,0-1,0 0,0 0,0 0,-1-1,1 0,-1 0,0-1,0 0,0 0,-1-1,1 0,131-124,-93 71,-3-1,-2-2,-3-2,-2-2,19-54,-31 66,-2-1,-2-2,-2 0,-3 0,2-33,-19 29,3 59,0 0,0-1,0 1,-1 0,1 0,-1 0,1 0,-1 0,1 0,-1 0,1 0,-1 0,0 0,0 1,1-1,-1 0,0 0,0 1,0-1,0 0,0 1,0-1,0 1,0-1,0 1,0 0,0-1,0 1,-1 0,1 0,0 0,0 0,0 0,0 0,0 0,-1 0,1 0,0 0,0 1,0-1,0 0,0 1,0-1,0 1,0-1,0 1,0 0,0-1,0 1,0 0,-10 8,1 1,0-1,0 2,1-1,0 1,1 1,1 0,0 0,-4 9,-13 24,3 0,2 2,1 0,3 1,2 0,2 1,2 1,2-1,3 1,1 1,4 22,0-46,1 0,2 0,1 0,1-1,1 0,1 0,1-1,2 0,0-1,4 4,3-5,-1-6</inkml:trace>
  <inkml:trace contextRef="#ctx0" brushRef="#br0" timeOffset="365.816">852 788,'222'5,"-219"-5,0 1,0-1,-1 1,1 0,0-1,0 1,0 0,-1 1,1-1,0 0,-1 1,1-1,-1 1,0 0,0 0,1 0,-1 0,0 0,-1 1,1-1,0 0,-1 1,1 0,-1-1,0 1,0 0,0-1,0 1,0 0,-1 0,1 0,-1 0,0 0,0 0,0 0,0 0,0 0,-1-1,1 1,-1 0,0 0,0 0,0 0,0-1,0 1,-2 2,-97 113,2-2,97-115,-1 1,1-1,0 1,0 0,0 0,0 0,0 0,0-1,0 1,1 0,-1 1,1-1,-1 0,1 0,0 0,0 0,0 0,0 0,0 0,0 0,1 0,-1 0,1 1,-1-1,1 0,0-1,0 1,0 0,0 0,0 0,0 0,0-1,1 1,-1-1,1 1,-1-1,1 1,0-1,-1 0,1 0,0 0,0 0,0 0,0 0,0 0,0-1,0 1,0-1,0 1,1-1,16 1,0-1,0-1,0-1,-1 0,1-1,-1-1,1-1,-2-1,1 0,0-2,-1 0,7-4,-9 5,10-4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3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1 282,'43'-5,"38"-6,11-1,-1 1,-7 2,-12-1,-14 0,-12 3,-9 1,-6 3,-4 2,-5 0</inkml:trace>
  <inkml:trace contextRef="#ctx0" brushRef="#br0" timeOffset="237.661">397 1,'-15'38,"-9"37,-1 10,5 1,4-5,1-7,3-11,3-7,4-7,2-8,2-6,6-5,6-6,2-8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1,'-31'429,"23"-356,-38 306,18-125,28-253,0 1,0-1,-1 1,2-1,-1 1,0-1,0 0,0 1,1-1,-1 1,1-1,-1 0,1 1,-1-1,1 0,0 1,0-1,0 0,-1 0,1 0,0 0,1 0,-1 0,0 0,0 0,0 0,0-1,1 1,-1 0,1 0,10-1</inkml:trace>
  <inkml:trace contextRef="#ctx0" brushRef="#br0" timeOffset="466.194">594 199,'-367'276,"362"-273,-1 0,1 0,0 0,1 0,-1 1,1 0,-1 0,1 1,0-1,1 1,-1-1,1 1,0 0,0 1,0-1,1 0,0 1,0 0,0-1,1 1,0 0,0 0,0 0,1-1,0 1,0 0,1 6,9 4,1 0,1-1,0 0,1 0,0-2,1 0,1 0,11 7,15 14,92 62,-127-91,0 1,0 0,-1 0,0 0,0 1,-1 0,0 0,0 0,0 0,-1 1,1 3,1 10</inkml:trace>
  <inkml:trace contextRef="#ctx0" brushRef="#br0" timeOffset="885.092">792 791,'21'0,"-6"-1,0 0,0 1,1 0,-1 1,0 1,0 1,0 0,0 1,-1 0,0 1,1 1,-2 0,2 2,-12-6,-1 1,1 0,0 0,-1 0,1 0,-1 1,0-1,0 0,-1 1,1 0,-1-1,1 1,-1 0,0 0,-1 0,1 0,-1 0,0 0,0 0,0 0,0 0,0 0,-1 0,0-1,0 1,0 0,0 0,-1 0,1-1,-1 1,-1 1,-72 104,-1-22,76-86,-1 0,1 0,0 1,-1-1,1 0,0 0,0 0,0 1,0-1,0 0,0 0,0 1,0-1,0 0,0 0,1 0,-1 1,1-1,-1 0,1 0,-1 0,1 0,0 0,-1 0,1 0,0 0,0 0,0 0,-1 0,1-1,0 1,0 0,0-1,1 1,-1 0,0-1,0 1,0-1,0 0,0 1,1-1,-1 0,0 0,0 0,1 0,-1 0,0 0,0 0,1 0,63-5,12-22,-57 18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181 181,'-36'71,"3"2,3 1,3 1,-5 33,27-90,0 0,1 1,0 0,2 0,0 0,1 0,1 0,1 0,1 0,0 0,2 0,0 0,1-1,1 1,0-1,2-1,0 1,1-1,0-1,2 1,-8-14,0 0,1 0,-1-1,0 0,1 1,-1-1,1-1,0 1,-1 0,1-1,0 0,0 0,0 0,0 0,0-1,1 1,-1-1,0 0,0 0,0-1,0 1,0-1,0 0,0 0,0 0,0-1,0 1,3-3,99-67,-72 37,-1-1,-2-2,-1-1,13-24,-9 3,-2-1,-2-2,-4-1,-2-1,-3-1,-1-4,29-120,-48 181,1 5,-1 0,0 0,0 0,0 0,0 0,-1 0,1 0,-1-1,0 1,0 0,0 0,0 0,-1-1,1 1,-1 0,0 0,0 0,0 0,0 0,-1 0,1 0,-1 3,1 0,-1 1,1-1,-1 1,0-1,1 1,-1-1,1 1,0 0,-1 0,1-1,0 1,-1 0,1 0,0 1,0-1,0 0,0 0,0 0,0 1,0-1,0 1,0-1,1 0,-1 1,1-1,-1 1,1 0,-2 0,-13 31,1 0,1 0,2 1,1 1,2 0,2 0,1 0,1 7,-2 54,3 0,9 57,19 16,5-56,-20-89</inkml:trace>
  <inkml:trace contextRef="#ctx0" brushRef="#br0" timeOffset="290.19">1028 801,'-14'48,"-5"21,0 3,4-6,5-14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4,'-26'36,"2"2,1 1,2 1,1 1,3 0,1 2,0 6,15-46,-1 0,1 0,0 0,0 0,0 0,0 0,1 1,-1-1,1 0,0 0,0 0,0 1,0-1,1 0,-1 0,1 1,0-1,0 0,0 0,0 0,0 0,1 0,-1-1,1 1,0 0,0-1,0 1,0-1,0 1,1-1,-1 0,1 0,0 0,-1 0,1-1,0 1,0-1,3 1,4-2,0 0,0-1,0-1,-1 1,1-2,0 1,-1-1,1-1,-1 0,0 0,0-1,0 0,-1 0,0-1,0 0,0-1,-1 0,0 0,0 0,-1-1,0 0,0 0,-1-1,4-7,40-130,-47 140,-1-1,0 1,-1 0,0-1,0 1,0 0,-1-1,0 1,0 0,0-1,-1 1,0 0,0 0,-1 0,0 0,0 1,0-1,-1 1,1 0,-1 0,0 0,-5-3,-31-12,20 16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48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0 311,'284'0,"-115"-28,-143 27,-2 0</inkml:trace>
  <inkml:trace contextRef="#ctx0" brushRef="#br0" timeOffset="280.11">338 1,'-9'43,"-4"33,1 9,2-5,3-12,2-12,3-11,1-9,1-5,-4-3,-2-2,1 0,0 0,2 0,1-4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4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1,'-30'219,"7"-96,-7 120,20-125,-5 0,-22 81,-39 6,60-169,-6 28,13-49</inkml:trace>
  <inkml:trace contextRef="#ctx0" brushRef="#br0" timeOffset="1716.853">634 227,'-29'29,"-21"35,-3-2,-3-3,-32 25,-27 19,49-46,67-55,-1-1,1 1,0-1,0 1,0-1,0 0,0 1,0-1,0 0,0 0,1 0,-1 0,0 0,1 0,-1 0,1 0,-1-1,1 1,-1 0,1-1,-1 0,1 1,0-1,-1 0,1 1,-1-1,1 0,0 0,-1-1,1 1,0 0,-1 0,1-1,6 2,2 1,-1 0,0 1,0 0,0 1,-1-1,1 2,-1-1,0 1,0 1,0 0,-1 0,0 0,0 1,-1 0,1 0,-1 0,-1 1,0 0,0 0,0 1,-1-1,-1 1,1 0,-1 0,-1 0,0 0,0 1,0-1,-1 1,-1-1,0 6,28 157,-27-149</inkml:trace>
  <inkml:trace contextRef="#ctx0" brushRef="#br0" timeOffset="2067.725">804 960,'-10'14,"-2"15,0 7,2 2,3 0,-3-7,2-4,1-2,-3 0,0-5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0,'-2'2,"0"-1,0 1,1-1,-1 1,0 0,0-1,1 1,-1 0,1 0,0 0,0 0,-1 1,1-1,1 0,-1 0,0 1,0-1,1 0,0 1,-1-1,1 1,0-1,0 0,0 1,1 0,-2-1,-13 234,-8-78,-39 145,20-99,37-196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1 196,'191'-26,"143"-41,-6-28,-269 88,-58 7,0 0,0 0,0 0,0 1,0-1,0 0,0 1,0-1,0 0,0 1,0-1,0 1,0-1,0 1,-1 0,1-1,0 1,0 0,-1 0,1 0,0-1,-1 1,1 0,-1 0,1 0,-1 0,0 0,1 0,-1 0,0 0,0 0,1 0,-1 0,0 0,0 0,0 0,0 0,0 0,-1 1,1-1,0 0,0 0,-1 0,1 0,-1-1,1 1,-1 0,1 0,-1 0,1 0,-2 0,-5 15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1 169,'38'-10,"33"-7,13-2,-3-2,-10 3,-8-1,-9 3,-10 4,-7 5,-5 3,-4 2,-6-3,-2-1,1 1,0 0,-2 3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2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0,'-14'24,"-10"18,-1 6,4 0,1-9,4-5,4-9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0 849,'6'-2,"-1"1,1-2,-1 1,0-1,0 1,0-2,0 1,-1 0,1-1,-1 0,0 0,0 0,0 0,1-4,7-5,103-107,-6-6,35-58,-121 153,-8 13,0-1,-1-1,-1-1,-1 1,-1-2,0 0,-2 0,-1-1,1-3,-11-25,1 50,1 0,0 0,0 0,-1 0,1 0,-1 0,1 0,-1 0,1 0,-1 0,1 1,-1-1,0 0,1 0,-1 1,0-1,0 0,1 1,-1-1,0 1,0-1,0 1,0-1,0 1,0 0,0-1,0 1,0 0,0 0,0 0,0 0,0 0,0 0,0 0,0 0,0 0,0 0,0 0,0 1,0-1,0 0,0 1,0-1,0 1,0-1,1 1,-1 0,0-1,-9 8,0 1,1-1,0 1,1 1,0 0,0 0,1 0,0 1,1 0,-3 8,-4 4,-14 21,3 1,1 2,2 0,3 1,1 1,3 1,-5 31,18-75,1 0,-1 0,1 0,0 0,0 0,1 0,0 0,0 0,0-1,1 1,0 0,0 0,0-1,1 1,0-1,0 0,0 0,1 0,-1 0,1-1,0 1,1-1,-1 0,1 0,0-1,0 1,0-1,0 0,1 0,-1-1,1 0,-1 0,1 0,0 0,0-1,1 0,12-1,1 0,-1-2,0 0,1-1,-1-1,0-1,-1-1,1 0,-1-1,-1-1,1-1,-1-1,-1 0,12-10,-13 12,19-11,0-2,-1-1,-1-1,-1-2,-1-1,-1-2,-2 0,0-2,-2-1,-2-1,-1-1,-1-1,-2-1,-2 0,0-2,2-14,-17 47,-1-1,1 1,-1 0,0-1,-1 1,1-1,-1 1,0-1,0 0,0 1,0-1,-1 1,0-1,0 1,0 0,0-1,-1 1,0 0,0 0,0 0,0 0,-1 0,1 0,-1 1,0-1,0 1,-1 0,1 0,0 0,-1 0,0 0,0 1,0 0,0 0,0 0,0 0,0 0,-1 1,1 0,-1 0,1 0,-1 1,-2-1,1 1,1 1,-1 0,1 0,-1 0,1 0,-1 1,1 0,0 0,0 0,0 1,0-1,0 1,1 0,-1 1,1-1,0 1,0 0,0 0,0 0,1 1,0-1,-3 5,-54 114,54-108,0 0,1 1,1 0,1 0,0 0,1 0,1 0,0 1,1-1,1 0,1 1,0-1,1 0,1 0,0-1,1 1,1-1,0 0,1 0,1 0,7 9,135 152,-137-158,-2-3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4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0,'-15'1,"0"1,0 0,0 0,1 1,-1 1,1 1,0 0,0 1,1 0,0 1,0 1,-1 1,12-8,-1 0,1 0,0 1,0-1,0 1,0-1,0 1,0 0,1 0,-1 0,0 0,1 0,-1 0,1 0,0 0,0 1,0-1,0 1,0-1,1 1,-1-1,1 1,-1-1,1 1,0-1,0 1,0-1,0 1,1-1,-1 1,1 0,-1-1,1 0,0 1,0-1,0 1,0-1,1 0,-1 0,0 0,1 0,0 0,-1 0,1 0,0 0,0-1,0 1,1 0,31 22,49 43,-82-65,1 0,0 1,0-1,-1 1,1-1,-1 1,0 0,0-1,0 1,0 0,-1 0,1 0,-1 0,1-1,-1 1,0 0,0 0,0 0,-1 0,1 0,-1 0,1 0,-1-1,0 1,0 0,0 0,-1-1,1 1,-1-1,1 1,-1-1,-1 2,-13 13,-1 0,0-2,-1 0,-1-1,0 0,-1-2,0 0,-1-2,-19 8,2-7,38-12,1 1,-1 0,1 0,-1-1,0 1,1 0,-1-1,0 1,1 0,-1-1,0 1,1-1,-1 1,0-1,0 1,0 0,1-1,-1 1,0-1,0 1,0-1,0 1,0-1,0 1,0-1,0 1,0-1,0 1,0-1,0 1,0-1,0 1,-1-1,1 1,0 0,0-1,0 1,-1-1,1 1,0-1,-1 1,1 0,0-1,-1 1,1 0,0-1,-1 1,1 0,-1 0,1-1,0 1,-1 0,1 0,-1 0,1 0,-1-1,1 1,-1 0,1 0,-1 0,1 0,-1 0,1 0,-1 0,1 0,-1 0,1 1,-1-1,16-17,3 2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32 813,'1'1,"0"1,0 0,0-1,1 1,-1-1,1 1,-1-1,1 0,-1 0,1 1,0-1,0 0,-1 0,1-1,0 1,0 0,0-1,0 1,0-1,0 0,0 1,0-1,0 0,0 0,0 0,0-1,0 1,0 0,0-1,2 0,13-1,0-2,0 0,-1 0,1-2,-1 0,0-1,-1 0,0-2,0 0,0 0,-1-1,-1-1,0 0,0-1,8-10,-19 19,1 1,0 0,-1-1,0 0,0 1,0-1,0 0,0 0,0 0,-1 0,0-1,1 1,-1 0,0-1,-1 1,1 0,0-1,-1 1,0-1,0 1,0-1,0 1,-1-1,1 1,-1-1,0 1,0 0,0-1,0 1,-1 0,0 0,1 0,-1 0,0 0,0 0,0 0,-1 1,1-1,-1 1,1 0,-1 0,0 0,0 0,0 0,0 0,0 1,-4-2,-3 4,0 1,1-1,-1 2,0-1,1 1,-1 1,1 0,0 0,0 1,0 0,1 0,0 1,0 0,0 1,1-1,0 2,0-1,-6 9,-1-2,0 0,1 2,0 0,1 0,1 1,1 1,0-1,1 2,1-1,1 1,1 1,0-1,1 1,0 10,5-25,0-1,1 1,-1-1,1 1,0 0,0-1,0 1,1-1,0 0,0 0,0 1,0-1,0 0,1-1,0 1,0 0,0-1,0 0,0 1,1-1,0-1,-1 1,1 0,0-1,0 0,1 0,-1 0,0 0,1-1,-1 0,1 0,-1 0,3 0,6 1,1 0,0-1,0-1,0 0,0-1,0 0,0-2,0 1,-1-2,11-3,44-22,-1-4,-2-2,-1-3,-2-3,-2-3,-2-2,34-37,-66 62,-2-2,0 0,-2-2,0-1,-2 0,-1-2,-1 0,-1-1,-2 0,-1-2,-1 0,-2 0,-1-1,-1 0,-2-1,-1 0,1-27,-8 52,1-1,-1 0,0 0,-1 1,0-1,-1 1,1 0,-2 0,1 0,-5-7,7 12,-1 1,1-1,-1 1,0 0,0 0,0 0,0 0,0 0,0 0,0 0,-1 1,1-1,-1 1,1 0,-1 0,1 0,-1 0,0 0,0 0,1 1,-1-1,0 1,0 0,0 0,1 0,-1 0,0 0,0 1,0-1,1 1,-1 0,0 0,1 0,-2 0,-8 8,0 0,1 1,0 0,1 0,0 1,1 1,0 0,1 0,0 0,0 1,2 0,0 1,0 0,1-1,1 2,0-1,0 5,0-6,-9 29,1 1,2 0,3 1,1-1,2 1,1 42,4-66,0-1,1 1,0-1,2 0,0 0,1 0,2 0,-1-1,2 0,1 0,0-1,1 0,0-1,2 0,0 0,12 11,-7-10,-3-2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47,'48'0,"45"0,15-5,0-1,-4 0,-11 1,-11 2,-10-4,-12-1,-17 2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1,'-31'535,"6"-331,25-203,0 0,0 0,0 0,-1 0,1 0,0 0,0 1,0-1,1 0,-1 0,0 0,0 0,1 0,-1 0,0 0,1 0,-1 0,1 0,-1 0,1 0,0 0,-1 0,1-1,0 1,0 0,-1 0,1-1,0 1,0 0,0-1,0 1,0-1,0 1,0-1,0 0,0 1,0-1,0 0,0 0,1 0,-1 0,0 0,0 0,0 0,0 0,0 0,0 0,0 0,0-1,0 1,0 0,0-1,0 1,0-1,0 0,0 1,0-1,61-43,-51 35,60-49,122-85,-97 110,-94 32,1 1,-1-1,0 1,0 0,1 0,-1 0,0 0,0 0,1 1,-1-1,0 1,0-1,0 1,0 0,0 0,0 0,0 0,0 0,0 0,0 1,0-1,-1 1,1-1,0 1,-1 0,0-1,1 1,-1 0,0 0,0 0,0 0,0 0,0 0,0 0,-1 0,1 1,-1-1,1 0,-1 0,0 1,0-1,0 0,-2 13,-1-1,-1 0,0 1,-1-2,0 1,-1-1,-1 1,0-2,-1 1,0-1,-1 0,0-1,-1 0,0 0,-1-1,0 0,-1-1,1-1,-2 0,-2 2,4-2,-1 0,1-1,-1 0,-1 0,1-2,-1 1,0-2,0 0,0 0,-1-1,0-1,1 0,-1-1,0 0,0-1,0-1,1 0,-11-3,-16-25,28 11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1,'-39'24,"-17"17,1 7,10 1,12-5,12-4,10-4,11-4,11-2,7-6,7-3,3-5,2-4,0-6,-4-2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49,'-15'16,"1"0,1 0,0 1,2 1,0 0,0 1,2 0,0 0,2 1,0 1,-3 13,10-31,0-1,0 0,0 0,0 0,0 1,0-1,0 0,1 0,-1 0,1 1,0-1,0 0,-1 0,1 0,0 0,1 0,-1 0,0-1,1 1,-1 0,1-1,-1 1,1-1,0 1,-1-1,1 0,0 0,0 1,0-1,0-1,0 1,0 0,0 0,1-1,-1 1,0-1,0 0,0 0,1 0,-1 0,1 0,90-20,-83 15,0 0,-1-1,1 0,-1 0,-1-1,1 0,-1-1,-1 0,1 0,-1-1,-1 1,1-2,-2 1,1-1,-1 1,-1-2,1 1,-2 0,0-1,0 1,-1-1,0 0,0 0,-2 0,1 0,-2-5,0 12,0 0,0-1,-1 1,0 0,1 1,-2-1,1 0,0 1,-1-1,1 1,-1-1,0 1,0 0,-1 1,1-1,-1 0,1 1,-1 0,0 0,1 0,-1 0,0 0,-1 1,1 0,0 0,0 0,0 0,-1 1,1-1,0 1,-1 1,1-1,-2 0,-5 2,0-1,0 2,0-1,0 2,0-1,1 1,-1 1,1 0,0 0,1 1,-1 1,-1 1,-11 10,4-3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99,'-15'11,"1"0,1 0,0 2,0-1,1 2,1 0,0 0,1 1,1 0,0 0,1 1,1 0,-3 11,9-25,0 1,1-1,-1 0,1 1,0-1,0 0,0 1,0-1,0 1,1-1,-1 0,0 1,1-1,0 0,0 1,0-1,0 0,0 0,0 0,0 0,1 0,-1 0,1 0,-1 0,1-1,0 1,0 0,0-1,0 0,0 1,0-1,0 0,0 0,0 0,0 0,1-1,-1 1,0-1,2 1,1 0,1-1,-1 0,0 0,0 0,0 0,1-1,-1 0,0 0,0-1,0 1,0-1,-1 0,1 0,0-1,-1 1,1-1,-1 0,1-1,3-6,0-1,0 0,-1-1,0 1,-1-1,0-1,-1 1,0-1,-1 0,-1 0,0 0,-1-1,0 1,-1 0,-1-1,0-11,0 16,0 0,-1 0,1 0,-2 0,1 0,-2 0,1 0,-1 0,0 0,-1 1,0-1,-8-10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1 495,'5'-24,"6"-22,1-8,-1 0,2 4,0 7,1 5,4 4,3 4,3 1,-2 2,-1 5,2 1,1 5,-4 9,-4 11,-6 5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69 653,'-11'21,"0"1,2 0,1 0,1 1,0 1,2-1,-2 24,6-45,0 1,1 0,-1-1,1 1,0 0,0 0,0 0,0-1,0 1,1 0,-1 0,1-1,0 1,0 0,0-1,0 1,0-1,0 1,1-1,-1 0,1 1,0-1,0 0,-1 0,1 0,1 0,-1-1,0 1,0 0,1-1,-1 0,1 1,-1-1,1 0,-1 0,1-1,0 1,0 0,-1-1,1 0,0 0,0 1,-1-2,1 1,0 0,0 0,-1-1,1 0,0 1,-1-1,1 0,22-11,-2-1,0-1,0-1,-1-1,-1-1,-1-1,0-1,-2 0,0-1,-1-1,-1-1,-1-1,-1 0,-1 0,6-16,-5 15,0 4,-2-1,0 0,-1-1,-1 0,-2 0,0-1,-1 0,-1 0,-1-1,-2 0,0 1,-1-2,-2 1,0 0,-2 0,0 0,-2 1,0-1,-2 1,-1-1,-5-10,10 29,-1 0,1 0,-1 0,-1 0,1 1,-1-1,0 1,0 0,0 0,0 0,-1 1,0-1,1 1,-1 0,0 1,-1-1,1 1,0 0,-1 0,1 1,-1-1,1 1,-1 1,0-1,0 1,1 0,-1 0,0 0,1 1,-1 0,0 0,1 1,-1-1,1 1,-1 1,0 0,-9 8,1 0,1 2,0-1,1 2,0-1,1 2,1-1,0 2,1-1,1 1,0 1,1-1,1 1,0 1,1-1,1 1,1 0,1-1,0 1,1 1,2 6,-1-7,1 0,1 1,0-1,2 0,0 0,1-1,1 1,1-1,0 0,1-1,1 0,0 0,1 0,1-2,0 1,1-1,1-1,5 4,111 75,-122-88,0-1,0-1,0 1,0-1,0-1,0 1,0-1,1 0,-1-1,0 0,1 0,-1 0,1-1,-1 0,0-1,0 1,0-2,0 1,0-1,1 0,14-9,-4 2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40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1,'0'4,"0"8,0 5,0 5,-5 4,-1 2,-1 1,2 0,2 1,1-1,1 0,0 0,1-1,-4-4,-2-3,0-3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4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6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356 509,'-19'4,"-8"2,0 1,0 0,1 2,0 2,0 0,2 1,-16 11,37-22,1 1,-1-1,1 1,0-1,0 1,0 0,0 0,0 0,0 0,1 0,-1 0,0 1,1-1,0 1,0-1,0 1,0-1,0 1,0-1,0 1,1 0,0 0,-1-1,1 1,0 0,0 0,0-1,1 1,-1 0,1 0,0-1,-1 1,1-1,0 1,1 0,-1-1,0 0,1 1,-1-1,1 0,0 0,1 2,177 110,-178-113,-1 1,1 0,-1 0,0 0,1 0,-1 0,0 1,0-1,0 0,-1 0,1 1,0-1,-1 0,0 1,1-1,-1 1,0-1,0 1,-1-1,1 0,0 1,-1-1,1 0,-1 1,0-1,0 0,0 0,0 1,0-1,0 0,-1 0,1 0,-1 0,1-1,-1 1,0 0,0 0,-77 60,74-59,-14 10,0-2,-1 0,0-1,-1 0,0-2,-13 3,15-10,5-3</inkml:trace>
  <inkml:trace contextRef="#ctx0" brushRef="#br0" timeOffset="267.857">808 1,'-10'43,"-12"48,-3 18,-2 0,4-9,0-11,6-12,4-9,0-7,3-9,2-3,3-6,2-5,2-4,1-3,0-2,1-2,0-4</inkml:trace>
  <inkml:trace contextRef="#ctx0" brushRef="#br0" timeOffset="685.784">469 651,'487'104,"-473"-100,1-2,0 0,0 0,0-1,0-1,0-1,0 0,0 0,0-2,0 0,0-1,-1 0,0-1,0-1,0 0,-1-1,0 0,0-1,0-1,-1 0,-1 0,7-7,-14 10,0 0,0-1,0 1,-1-1,0 0,0 0,-1 0,0-1,0 1,-1 0,1-1,-2 1,1-1,-1 1,0-1,-1 1,0-1,0 1,0-1,-1 1,0 0,-1 0,1 0,-2 0,1 0,-1 0,1 4,0 1,-1-1,1 1,-1 0,1 0,-1 0,0 0,0 0,0 1,0 0,0 0,0 0,0 0,0 1,0 0,0-1,-1 2,1-1,0 0,0 1,0 0,0 0,0 0,0 0,0 0,-1 2,-94 58,87-51,0 0,1 0,1 1,0 1,0-1,1 2,1-1,0 1,0 1,2-1,-1 1,2 0,0 1,1-1,0 1,1 0,1 0,0 0,1 0,1 1,0-1,1 0,2 8,-1-16,1-1,0 0,0 0,0 0,1 0,0-1,1 1,-1-1,1 0,0 0,0-1,0 1,1-1,-1 0,1-1,0 1,0-1,1 0,-1-1,0 0,1 0,2 1,151 9,-136-13</inkml:trace>
  <inkml:trace contextRef="#ctx0" brushRef="#br0" timeOffset="1133.952">1400 904,'157'-104,"113"-64,-204 139,-65 30,0 0,-1 1,1-1,-1 1,1-1,-1 0,0 1,0-1,1 1,-1-1,0 1,0-1,0 1,0-1,-1 1,1-1,0 1,-1-1,1 0,-1 1,1-1,-1 0,0 1,1-1,-1 0,0 0,0 1,0-1,0 0,0 0,-23 39,15-28,1 1,0 0,1 0,0 1,2-1,-1 1,2 1,0-1,0 1,0 11,3-24,1-1,0 0,0 1,0-1,0 1,0-1,0 0,0 1,0-1,0 1,1-1,-1 0,1 1,-1-1,1 0,-1 0,1 1,0-1,0 0,-1 0,1 0,0 0,0 0,0 0,0 0,0 0,0 0,1 0,-1-1,0 1,0 0,1-1,-1 1,0-1,1 1,-1-1,0 0,1 0,-1 0,1 1,-1-1,0 0,1-1,-1 1,1 0,-1 0,0-1,67-24,193-136,-258 159,-1 0,1 1,-1-1,1 0,0 1,0-1,0 1,0 0,0 0,0 0,0 0,0 0,0 1,0-1,0 1,0 0,0 0,1 0,-1 1,0-1,0 1,0-1,0 1,0 0,0 0,0 1,0-1,0 1,-1-1,1 1,0 0,-1 0,0 0,1 0,-1 0,2 3,6 78,-10-78,-1 1,0-1,1 0,0 1,0-1,1 0,-1 1,1-1,0 0,1 0,-1 1,1-1,0 0,0-1,1 1,-1 0,1-1,0 1,0-1,1 0,-1 0,1 0,0 0,0-1,0 1,2 0,17 5,-1-4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6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1,'-48'5,"1"3,0 2,0 2,1 1,-16 9,6 17,55-38,0 0,0 1,1-1,-1 0,0 1,1-1,-1 1,0-1,1 0,0 1,-1 0,1-1,0 1,0-1,0 1,0-1,0 1,0-1,0 1,1-1,-1 1,1-1,-1 1,1-1,-1 1,1-1,0 0,-1 1,1-1,0 0,0 1,0-1,0 0,0 0,1 0,-1 0,0 0,0 0,1 0,0 0,90 43,-81-41,-1 0,0 1,-1 0,1 0,-1 1,0 0,0 1,0 0,-1 1,0-1,0 2,0 0,-6-6,-1 1,1-1,-1 1,0 0,0 0,0 0,0-1,-1 1,1 0,-1 0,0 0,0 0,0 0,0 0,0 0,0 0,-1 0,0 0,1 0,-1 0,0-1,-1 1,1 0,0 0,-1-1,1 1,-1-1,0 0,0 1,0-1,-1 1,-75 60,64-55,-2 0,1-1,-1-1,0-1,0 0,-1-1,0-1,1 0,-17 0,32-3,0 0,0 1,0-1,-1 0,1 0,0 0,0 0,0 0,-1 0,1-1,0 1,0 0,0-1,0 1,0 0,-1-1,1 0,0 1,0-1,0 1,0-1,0 0,1 0,-1 0,0 0,0 0,0 1,1-1,-1 0,0-1,1 1,-1 0,1 0,0 0,-1 0,1 0,0 0,-1-1,1 1,0 0,0 0,0 0,0-1,0 1,0 0,1 0,-1 0,0-1,1 1,-1 0,1 0,-1 0,1 0,-1 0,1 0,0 0,-1 0,1 0,0 0,0 0,0 0,0 0,13-14</inkml:trace>
  <inkml:trace contextRef="#ctx0" brushRef="#br0" timeOffset="512.209">826 57,'-22'23,"2"2,0 0,2 1,1 0,1 2,1 0,1 0,2 1,0 3,11-30,0 0,0-1,0 1,1 0,-1 0,0 0,1 0,-1 0,1 1,0-1,0 0,0 0,0 0,0 0,0 0,0 0,1 0,-1 0,1 0,0 0,-1 0,1 0,0 0,0 0,0 0,0-1,1 1,-1 0,0-1,1 1,-1-1,1 1,0-1,-1 0,1 0,0 1,0-1,0 0,-1-1,1 1,0 0,0-1,0 1,0-1,1 1,-1-1,0 0,0 0,1 0,13-5,0 0,0-1,-1-1,0 0,0-2,-1 1,0-2,0 1,-1-2,-1 0,0-1,0 0,-1 0,5-9,10-6,121-145,-147 171,0 0,0 0,1 0,-1 0,0 0,1 0,-1 0,1 0,-1 0,1 0,0 0,-1 0,1 0,0 1,0-1,0 0,-1 0,1 1,0-1,0 1,0-1,0 1,0-1,0 1,0-1,0 1,0 0,0 0,0-1,1 1,-1 0,0 0,0 0,0 0,0 0,0 1,0-1,0 0,0 0,0 1,0-1,0 1,0-1,0 1,0-1,0 1,0 0,0-1,0 1,0 0,-1 0,1-1,0 1,-1 0,1 0,0 0,-1 0,1 0,-1 0,1 0,-1 0,0 1,3 20,-2 0,0 0,-2 0,0 0,-2-1,0 1,-3 8,-7 54,6 406,6-472,0 1,-1-1,-1 1,-1-1,0 0,-1 0,-1-1,-1 0,-1 0,0 0,-1-1,0 0,-2-1,0 0,0 0,-2-1,1-1,-4 2,9-10,0-1,0 0,0 0,-1 0,1-1,-1 0,0-1,0 0,0 0,0 0,0-1,-1 0,1-1,0 0,0 0,-1-1,1 0,0 0,-7-3,12 2,0 0,0 0,0 0,1 0,-1-1,1 1,-1-1,1 1,0-1,0 0,0 0,0 0,1 0,-1-1,1 1,0 0,0 0,0-1,0 1,1-1,-1 1,1-1,0 1,0-1,0 1,1-2,14-92,-4 65,1 0,2 1,1 1,2 1,12-18,-8 13,-3 3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3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85 837,'-82'314,"80"-303,9-44,105-255,-107 277,0 0,0 0,1 0,1 1,0 0,0 0,1 1,0 0,0 0,3-1,-10 10,0-1,-1 1,1 0,0 0,0-1,-1 1,1 0,0 0,0 0,0 0,-1 0,1 0,0 0,0 0,0 0,-1 0,1 0,0 0,0 1,-1-1,1 0,0 1,-1-1,1 0,0 1,-1-1,1 1,0-1,-1 1,1-1,-1 1,1-1,-1 1,1 0,-1-1,1 1,-1 0,0-1,1 1,-1 0,0 0,0-1,0 1,1 0,-1 0,0 0,0-1,0 1,0 0,0 0,0 0,4 47,-4-44,-2 43,12 73,-8-117,0 0,0 0,-1 0,2-1,-1 1,0 0,1-1,-1 0,1 1,-1-1,1 0,0 0,0-1,0 1,0-1,1 1,-1-1,0 0,0 0,1 0,-1-1,1 1,-1-1,1 0,-1 0,0 0,3 0,92-25,-90 21,1-1,-1-1,0 0,-1 0,1 0,-1-1,-1 0,1-1,-1 1,0-1,-1 0,0-1,0 1,-1-1,0 0,-1 0,1 0,-2-1,1 1,-2-1,1 1,-1-1,1-12</inkml:trace>
  <inkml:trace contextRef="#ctx0" brushRef="#br0" timeOffset="596.77">1043 753,'-46'29,"6"-6,0 3,2 1,1 1,-19 21,23 4,34-51,1-1,-1 0,1 0,-1 0,1 0,0 0,-1 0,1-1,0 1,0 0,0-1,0 0,-1 1,1-1,0 0,0 0,0 0,0 0,0 0,0-1,0 1,0 0,-1-1,1 0,0 1,0-1,-1 0,1 0,0 0,1-1,29-13,0-1,0-2,-2-1,0-2,20-19,-27 23,12-13,-29 23,0 1,1 0,0 1,0-1,0 2,0-1,1 1,0 0,0 0,0 1,3-1,-8 4,0 1,-1-1,1 1,0 0,0 0,0 0,-1 0,1 1,0-1,-1 0,1 1,-1 0,1 0,-1 0,0 0,0 0,0 0,0 0,0 1,-1-1,1 1,-1-1,1 1,-1 0,0 0,0-1,0 1,-1 0,1 0,-1 0,1 0,-1 0,0 0,0 0,0 0,-1 1,7 21,-5-21,0 1,1 0,-1 0,1-1,0 1,1-1,-1 0,1 0,-1 0,1 0,1 0,-1 0,0-1,1 1,0-1,0 0,0 0,0-1,0 1,0-1,1 0,-1 0,1 0,0-1,-1 1,1-1,0 0,0-1,0 1,0-1,0 0,0 0,0 0,0-1,-1 0,1 0,0 0,3-2,5-3,-1-1,0 0,0-1,-1 0,0-1,0 0,-1-1,0 0,-1-1,0 0,-1 0,0-1,-1 0,1-2,15-20,7-11,-2-2,-2 0,-3-2,-1 0,9-37,-4 4,-4-1,11-76,-29 90,-5 67,0 1,0-1,0 0,0 0,0 0,0 0,-1 0,1 1,0-1,-1 0,0 0,1 1,-1-1,0 0,0 1,0-1,0 0,0 1,0 0,0-1,-1 1,1 0,0-1,-1 1,1 0,-1 0,0 0,1 0,-1 0,0 1,1-1,-1 0,-1 1,-1 1,-1 1,1 0,0 0,0 0,0 1,0-1,0 1,1 0,-1 0,1 0,0 0,0 1,0 0,0-1,0 1,1 0,0 0,0 0,0 1,-1 1,-13 32,0 1,3 0,1 2,2-1,1 1,3 0,-2 42,5-52,1-1,2 1,0 0,2-1,2 1,1-1,1 0,1 0,2-1,1 0,11 21,2 2,-17-34</inkml:trace>
  <inkml:trace contextRef="#ctx0" brushRef="#br0" timeOffset="843.938">1354 527,'38'0,"33"0,13 0,-3 0,-6 0,-10 0,-11 0,-11 0,-3 5,-3 1,-8 0</inkml:trace>
  <inkml:trace contextRef="#ctx0" brushRef="#br0" timeOffset="1844.005">2144 724,'30'9,"-1"-2,1-2,0 0,1-2,-1-1,0-2,1-1,17-3,-27 3,-1-2,0 0,0-2,0 0,0-1,-1-1,4-2,-17 7,0-1,-1 0,1 0,-1 0,0-1,0 0,0 0,0 0,-1 0,0-1,0 0,0 0,0 0,-1 0,0 0,0-1,0 0,0 1,-1-1,0 0,-1 0,1 0,-1-1,0 1,-1-1,0 4,0-1,0 1,0 0,-1-1,0 1,0 0,0-1,0 1,0 0,0 0,-1 0,0 0,1 0,-1 0,0 0,-1 1,1-1,0 1,-1-1,1 1,-1 0,0 0,0 0,0 0,0 1,0-1,0 1,0 0,-1 0,1-1,-106-5,93 10,-1 1,0 1,1 0,0 1,0 1,1 1,0 0,0 1,1 0,0 1,1 1,0 0,0 1,1 0,1 1,0 1,1-1,0 2,1-1,1 1,1 1,0-1,0 1,2 0,0 1,1 0,0-1,2 1,0 0,0 15,3-25,0 1,0-1,1 0,0 0,0 0,1-1,0 1,0-1,1 1,-1-1,1 0,1 0,-1 0,1-1,0 0,0 0,1 0,-1 0,1-1,0 0,0 0,1-1,-1 0,1 0,-1 0,1-1,0 0,0 0,0 0,1-1,-1-1,0 1,2-1,18 2,1-1,-1-1,1-1,-1-2,1-1,-1-1,0-1,6-3,-1-2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0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1068,'57'-23,"-1"-3,-1-2,-1-2,-2-3,47-38,-64 48,-2-1,-1-2,-1-2,-1 0,-2-2,0-2,-3 0,0-2,-2 0,-2-2,-1 0,-2-1,-2-1,-1-1,-2 0,5-28,-16 58,-1 0,-1 0,0 0,0 1,0-1,-1 0,-1 0,1 0,-2 0,1 1,-3-5,4 10,0 0,0 1,-1-1,1 1,-1-1,0 1,0 0,1 0,-2-1,1 1,0 1,0-1,0 0,-1 0,1 1,-1 0,0-1,1 1,-1 0,0 0,1 0,-1 1,0-1,0 1,0-1,0 1,0 0,0 0,1 1,-1-1,0 0,0 1,0 0,0-1,1 1,-3 1,-8 6,1-1,0 1,0 1,1 1,0-1,0 1,1 1,1 0,0 1,0 0,1 0,1 0,-6 14,-9 12,2 1,1 0,3 2,1 0,2 1,2 0,1 1,3 0,1 1,2 0,2 3,2-42,-1 1,1-1,0 1,1-1,-1 1,1-1,0 0,0 1,1-1,-1 0,1 0,0 1,1-1,-1-1,1 1,0 0,0-1,1 1,-1-1,1 0,0 0,0-1,1 1,-1-1,0 0,1 0,0 0,0-1,0 0,0 1,0-2,0 1,1-1,-1 0,1 0,1 0,8-2,1 0,0-1,-1-1,1-1,-1 0,0-1,0 0,0-1,-1-1,0 0,-1-1,1-1,-1 0,-1-1,0 0,0-1,-1 0,0-1,1-2,33-61,-64 91,12-3,1 1,0-1,1 1,0 0,1 1,0-1,2 1,0-1,0 1,1 0,1 8,0-18,1 1,-1 0,1-1,0 1,0-1,1 1,0-1,0 0,0 0,0 0,1 0,0 0,0 0,0-1,0 1,1-1,0 0,0 0,0 0,0-1,1 1,0-1,-1 0,1 0,0-1,0 0,0 0,1 0,-1 0,1-1,3 1,-1-1,0 0,0-1,0 0,0 0,0-1,1 0,-1 0,0-1,-1 0,1-1,0 0,-1 0,1 0,-1-1,0 0,0 0,0-1,5-5,106-112,-102 103,28-35,-3-3,-3-1,-2-1,-3-2,-2-2,-4-1,-2-1,-2-1,-3-4,3-89,-23 157,0 0,0 0,1 1,-2-1,1 0,0 0,0 0,-1 0,1 0,-1 0,1 0,-1 0,0 0,0 1,0-1,0 0,0 1,0-1,-1 1,1-1,0 1,-1-1,1 1,-1 0,1 0,-1 0,0 0,1 0,-1 0,0 0,0 1,0-1,0 0,0 1,0 0,0-1,1 1,-1 0,0 0,0 0,0 0,0 1,0-1,0 0,0 1,0-1,0 1,0 0,1 0,-1-1,0 1,0 1,0-1,-10 12,2 0,-1 0,2 1,0 0,0 0,1 1,1 0,1 1,0-1,1 1,1 1,0-1,1 0,0 15,-6 33,3 1,2-1,4 1,2 0,4 0,2-1,3 1,1 15,-3 1,-4 0,-3 37,-3-87,-1-1,-2 1,-1-1,-1 0,-2-1,-1 0,-1 0,-2 0,0-2,-14 21,17-32,4-6,-1 0,0 0,0-1,-1 0,0 0,-1 0,0-1,0 0,-1 0,0-1,-9 5,17-11,1 0,-1-1,0 1,0 0,0-1,0 1,0-1,0 1,0-1,0 0,0 1,0-1,0 0,0 0,0 0,0 0,-1 0,1 0,0 0,0 0,0 0,0 0,0-1,0 1,0 0,0-1,0 1,0-1,0 1,0-1,0 0,0 1,0-1,1 0,-1 1,0-1,0 0,1 0,-1 0,1 0,-1 0,1 0,-1 0,1 0,-1 0,6-52,139-209,316-478,-410 666,-23 37,-1-1,-1-1,-3-2,-1 0,-2-1,10-34,-25-30,-4 103,-1 0,0 0,0 0,0 0,0 1,0-1,-1 0,1 1,-1-1,0 1,0-1,0 1,0 0,0 0,0 0,-1 0,1 0,0 1,-1-1,0 1,1-1,-1 1,0 0,0 0,0 0,0 0,0 1,0-1,0 1,0 0,0 0,0 0,-1 0,-4 2,1 1,-1 0,1 1,-1-1,1 1,0 1,1-1,-1 1,1 1,0-1,0 1,0 0,1 0,0 0,0 1,1 0,-1 0,2 0,-1 1,1-1,0 1,0 0,1 0,0 4,-5 21,2 0,2 1,1-1,1 1,2-1,1 1,2-1,2 1,0-1,3 3,3 24,1 13,22 193,-34-248,0 1,-1-1,-1 0,-1 1,0-1,-2 0,0 0,-1-1,0 1,-2-1,-5 11,11-27,1 1,-1-1,0 1,0-1,0 0,0 1,0-1,-1 0,1 0,0 0,-1 0,1 0,0 0,-1 0,1 0,-1-1,1 1,-1 0,0-1,1 0,-1 1,0-1,1 0,-1 0,0 0,1 0,-1 0,0 0,1 0,-1 0,0-1,1 1,-1-1,1 1,-1-1,0 0,1 0,0 0,-1 1,1-1,-1 0,1-1,0 1,0 0,0 0,0-1,0 1,-1-2,-12-12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1,'-65'16,"43"-12,1 1,1 1,-1 0,1 2,0 0,1 2,0 0,17-10,1 1,0 0,0-1,0 1,0 0,1-1,-1 1,0 0,0 0,0 0,1 0,-1 0,0 0,1 0,-1 0,1 0,-1 0,1 0,-1 0,1 0,0 1,0-1,-1 0,1 0,0 0,0 0,0 1,0-1,1 0,-1 0,0 0,0 0,1 1,-1-1,0 0,1 0,0 0,-1 0,1 0,-1 0,1 0,0 0,0 0,0-1,0 2,51 38,-34-28,-14-9,0 1,1 0,-1 0,0 0,-1 0,1 1,-1-1,0 1,0 0,0 0,-1 0,0 0,0 1,0-1,-1 0,1 1,-1-1,-1 1,1 0,-1-1,0 1,0 0,0-1,-1 1,0-1,0 1,-1-1,1 1,-1-1,0 0,-1 1,1-1,-1 0,0-1,0 1,-1-1,1 1,-5 3,-3 2,0 1,-1-1,0-1,-1-1,0 1,-1-2,1 0,-1-1,-1 0,1-1,-1 0,-5 0,13-13,11-2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4,'-1'14,"0"1,1-1,1 1,1-1,0 0,0 1,2-1,-1 0,2 0,0-1,1 1,0-1,1-1,8 12,-13-21,1-1,-1 0,1 0,0 1,0-2,0 1,0 0,1-1,-1 1,0-1,1 0,-1 0,0 0,1 0,0-1,-1 0,1 1,-1-1,1-1,-1 1,1 0,-1-1,1 0,-1 1,1-2,-1 1,2-1,87-51,-79 44,8-5,-1-1,-1-1,0 0,-2-2,0 0,0-1,4-8,-11 9,-3 1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0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1,'-43'12,"1"2,1 2,0 1,1 3,-29 19,62-36,1 1,-1 0,1 0,-1 1,1 0,1 0,-1 1,1-1,0 1,0 0,0 0,1 1,0-1,1 1,-1 0,1 0,0 1,1-1,0 0,0 1,1-1,0 1,0 0,0 0,1 4,-1-7,1 1,-1-1,1 1,0-1,0 1,1-1,-1 0,1 1,0-1,1 0,-1 0,1 1,0-1,1-1,-1 1,1 0,0 0,0-1,0 0,1 1,-1-1,1-1,0 1,0 0,0-1,1 0,-1 0,1 0,3 1,11-1,-1-1,0 0,1-1,-1-1,1-1,-1-1,0 0,0-1,0-1,0-1,0-1,10-5,11-12,-26 11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0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622 101,'5'10,"0"1,-1-1,0 1,-1 0,0 0,-1 0,0 1,-1-1,1 9,1 8,2 70,-5 0,-4 0,-4 0,-4-1,-4 0,-5-1,-4-1,-6 4,-29 155,58-235,8-26,7-29,-9 12</inkml:trace>
  <inkml:trace contextRef="#ctx0" brushRef="#br0" timeOffset="248.841">1 807,'56'3,"0"-3,0-1,0-4,47-9,-96 13,93-19,-2-4,0-4,80-36,-78 28,-83 30,-1-2,0 1,-1-2,1 0,-2-1,1-1,-2 0,1-1,-2 0,12-14,-4 4</inkml:trace>
  <inkml:trace contextRef="#ctx0" brushRef="#br0" timeOffset="618.693">1242 44,'-182'880,"166"-681,16-196,0 1,0-1,0 0,0 0,1 0,0 0,0 0,0 0,0 0,0 0,0 0,1-1,-1 1,1 0,0-1,0 1,0-1,0 0,0 1,0-1,1 0,-1 0,1-1,0 1,-1 0,1-1,0 0,0 0,0 1,0-2,0 1,0 0,0-1,0 1,0-1,0 0,1 0,-1 0,0 0,0-1,0 1,0-1,0 0,0 0,0 0,0 0,2-2,16-10,1-2,-2 0,0-2,-1 0,-1-1,9-12,-10 11,1 0,1 0,1 2,1 1,0 0,8-3,-27 18,-1 0,1-1,0 1,-1 0,1 0,0-1,0 2,0-1,0 0,0 0,0 0,0 1,0-1,0 1,0 0,1 0,-1 0,0 0,0 0,0 0,0 0,0 1,0-1,0 1,1-1,-1 1,0 0,-1 0,1 0,0 0,0 0,0 0,-1 1,1-1,0 0,-1 1,1 0,-1-1,0 1,0 0,1 0,-1-1,0 1,-1 0,1 0,0 0,0 0,-1 0,1 0,-1 1,0 0,-10 69,8-68,0 0,1-1,-1 1,1 1,0-1,0 0,0 0,0 0,1 1,0-1,0 0,0 0,0 1,1-1,-1 0,1 0,0 0,0 1,1-1,0 0,-1-1,1 1,0 0,1 0,-1-1,1 1,2 2,40 6,-21-15</inkml:trace>
  <inkml:trace contextRef="#ctx0" brushRef="#br0" timeOffset="1263.232">2004 750,'-39'46,"1"0,3 3,1 1,3 1,-13 32,25-10,19-71,0-1,0 0,0 0,0 1,0-1,0 0,1 1,-1-1,0 0,1 0,-1 1,1-1,-1 0,1 0,-1 0,1 0,0 0,0 0,0 0,-1 0,1 0,0 0,0 0,0 0,1-1,-1 1,0 0,0-1,0 1,0-1,1 1,-1-1,0 0,0 1,1-1,-1 0,0 0,0 0,1 0,-1 0,0 0,1 0,-1 0,0-1,0 1,1 0,-1-1,0 1,0-1,0 0,1 1,-1-1,0 0,27-11,0-2,-1 0,0-2,-2-1,0-1,0-1,-2-1,-1-1,2-4,75-63,-96 85,-2 2,0 0,0-1,0 1,0 0,0-1,0 1,0 0,0 0,0 0,1 0,-1 0,0 0,1 0,-1 1,1-1,-1 0,1 1,-1-1,1 1,-1 0,1-1,0 1,-1 0,1 0,-1 0,1 0,0 0,-1 1,1-1,-1 0,1 1,0-1,-1 1,1-1,-1 1,0 0,1 0,-1 0,1-1,-1 1,1 1,9 28,-11-26,1 0,0 0,0-1,1 1,-1 0,1-1,-1 1,1-1,0 0,1 1,-1-1,0 0,1 0,0-1,0 1,0 0,0-1,0 0,0 0,0 0,1 0,1 1,13-1,0 0,-1-2,1 0,-1 0,1-2,-1 0,1-1,-1-1,0-1,0 0,-1-1,1-1,-2 0,1-1,-1-1,0 0,0-2,4-3,7-7,0-1,-1-1,-1-1,-1-1,-1-1,-1-1,-2 0,-1-2,-1 0,-1-1,-2-1,-1-1,-1 1,-2-2,-1 0,-2 0,-1 0,-2-1,0-6,-1 13,-1 0,-1 1,-2-1,0 0,-2 0,-1 1,-1-1,-1 1,-7-17,12 41,1 0,-1-1,0 1,1 0,-1 0,-1 0,1-1,0 1,0 0,-1 1,1-1,-1 0,1 0,-1 1,0-1,0 1,0-1,0 1,0 0,0 0,0 0,0 0,0 0,-1 0,1 0,0 1,-1-1,1 1,0 0,-1 0,1 0,-1 0,1 0,0 0,-1 1,1-1,0 1,-1-1,1 1,-2 1,-7 7,0 0,1 1,0 0,1 1,0-1,1 2,0 0,0 0,2 0,-1 1,2-1,-1 2,2-1,0 1,-2 12,-1 3,2 1,0 0,2 0,2 1,0-1,2 0,2 1,0-1,2 0,1 0,2-1,1 0,1 0,1-1,2-1,0 1,2-2,1 0,14 15,-4-6,2-1,1-1,2-2,1-1,1-2,11 6,-25-23,-25-24,-26-26,-112-108,118 122</inkml:trace>
  <inkml:trace contextRef="#ctx0" brushRef="#br0" timeOffset="1518.724">2343 355,'39'0,"31"0,13 0,3 0,-4 0,-6 0,-2 0,-4 0,-4 0,-3 0,-9 0,-3 0,-10 0</inkml:trace>
  <inkml:trace contextRef="#ctx0" brushRef="#br0" timeOffset="2303.631">1976 807,'10'-5,"7"-1,2-5,2-1,2 3,-3 7,0 3,-3 7,0 7,-3 6,-3 4,-4 2,-8-3,-4-1,-1-5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30,'53'0,"22"0,4 0,-3 0,-10 0,-5 0,-9 0,-9-5,-6-1,-5-1,-3 2,-2 2,0 1,-6 1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68,'44'0,"37"-5,11-2,-2 1,-5-4,-9 0,-12 2,-7-3,-13 1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85,'-22'26,"1"1,2 1,0 0,3 2,0 0,2 1,1 0,1 1,2 1,1-1,0 11,9-35,-1 0,2 1,-1-1,1 1,1-1,-1 0,1 0,1 1,0-2,0 1,0 0,1 0,0-1,0 0,1 0,0 0,0-1,1 1,0-1,0 0,0-1,1 0,0 0,0 0,0-1,6 3,6 2,-1-1,2 0,-1-1,1-1,0-2,0 1,1-2,-1-1,1-1,9 0,16-4,0-1,-1-3,0-2,-1-1,0-3,-1-1,0-2,-1-3,-1 0,-1-3,0-2,-2-1,-1-1,18-20,-47 41,0-1,0-1,-1 1,0-1,0-1,-1 1,0-1,0 0,-1 0,0-1,-1 0,0 0,0 0,-1 0,0 0,0-1,-1 0,0 1,-1-1,0 0,-1 0,0 0,0 1,-1-1,0 0,-1 0,0 1,-1-1,0 1,0-1,-1 1,-4-6,-7 0,-1 1,0 1,-1 1,0 0,-1 1,0 1,-1 1,0 1,0 0,-1 1,0 1,-1 1,1 1,-1 1,0 1,-3 0,-35-6</inkml:trace>
  <inkml:trace contextRef="#ctx0" brushRef="#br0" timeOffset="247.582">0 452,'103'11,"-1"-4,1-5,0-4,0-5,0-4,-2-5,78-22,-138 30,65-12,117-22,93-1,-286 41,-4-2,-1 2,0 1,1 1,-1 1,0 1,21 5,12 22,-34-11</inkml:trace>
  <inkml:trace contextRef="#ctx0" brushRef="#br0" timeOffset="1833.815">1326 85,'-114'-47,"100"44,-1 1,1 0,-1 1,1 1,-1 1,1 0,-1 0,1 2,-1 0,1 0,-53 9,-103 20,-4 19,113-1,52-35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171 102,'24'-67,"-55"150,-12 27,5 1,-5 44,35-123,-1 4,1 0,2 0,2 1,1 0,2 5,1-40,0 0,0 0,0 0,0 0,0 1,1-1,-1 0,1 0,0 0,-1 0,1 0,0 0,0 0,0 0,1-1,-1 1,0 0,1-1,-1 1,1-1,-1 1,1-1,0 1,0-1,-1 0,1 0,0 0,0 0,0 0,0-1,0 1,1-1,-1 1,0-1,0 0,0 1,0-1,0 0,1-1,-1 1,0 0,0-1,0 1,0-1,0 1,0-1,0 0,0 0,0 0,0 0,0 0,-1-1,1 1,15-10,-1-1,-1 0,0-1,-1-1,-1 0,0-1,0 0,-2-1,0 0,9-18,-3 7,28-40,-3-1,-3-3,-3-1,1-10,9-107,-45 188,-1 0,1 0,0 0,-1 0,1 0,-1 0,0 0,1 0,-1 0,0-1,0 1,1 0,-1 0,0 0,0-1,-1 1,1 0,0 0,0 0,0 0,-1 0,1-1,-1 1,1 0,-1 0,1 0,-1 0,1 0,-1 0,0 0,0 0,0 1,1-1,-1 0,0 0,0 1,0-1,0 0,0 1,0-1,0 1,0-1,-1 1,1 0,0-1,0 1,0 0,0 0,-1 0,1 0,0 0,0 0,0 0,0 0,-1 1,1-1,0 0,0 1,0-1,0 0,0 1,0 0,0-1,0 1,0 0,0-1,0 1,0 0,0 0,0 0,-5 9,1 0,0-1,1 2,-1-1,2 0,0 1,0 0,1-1,0 1,1 0,0 0,1 0,0 0,1 0,2 11,-3 2,33 188,-17-140,9 38,-12-55,-1 0,-3 0,0 37,-7-45,-2 1,-1-1,-3 0,-2-1,-2 1,-11 33,14-59,-2 1,-1-1,0-1,-2 1,0-2,-1 1,-1-1,-14 17,25-34,-1 0,1 0,0-1,0 1,-1 0,1-1,-1 1,0-1,1 1,-1-1,0 0,0 0,0 0,0 0,0 0,0 0,0 0,0-1,0 1,0-1,0 0,-1 1,1-1,0 0,0 0,0 0,-1-1,1 1,0 0,0-1,0 0,0 1,0-1,0 0,0 0,0 0,0 0,0 0,0-1,1 1,-1-1,0 1,1-1,0 1,-1-1,1 0,0 0,-1 0,-1-13,0-1,0 1,2-1,0 0,0 0,2 0,0 1,0-1,2 0,0 1,1-1,1-1,-1-4,43-121,-37 118</inkml:trace>
  <inkml:trace contextRef="#ctx0" brushRef="#br0" timeOffset="266.073">877 582,'-5'38,"-6"28,-2 6,2-3,3-9,2-15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1 364,'28'-5,"44"-6,19-6,3 0,-4 2,-8 0,-9 1,-7 4,-4 4,-9 2,-9 2,-6 2,-5 0,-4 1,-6 4,-8 2</inkml:trace>
  <inkml:trace contextRef="#ctx0" brushRef="#br0" timeOffset="249.492">85 618,'43'5,"39"-4,14-1,1-1,-2-5,-7-2,-5-4,-6 0,-7-3,-1 2,-7-3,-5 2,-12 3</inkml:trace>
  <inkml:trace contextRef="#ctx0" brushRef="#br0" timeOffset="531.688">1834 138,'-47'24,"0"3,2 1,1 2,2 3,1 1,-33 36,67-65,1 0,-1 0,2 1,-1 0,0 0,1 0,1 1,-1 0,1 0,0 0,0 1,1-1,0 1,1 0,-1-1,1 1,1 0,0 1,0-1,0 0,1 0,0 0,1 0,0 1,0-1,1 0,0 0,0 0,1-1,2 5,7 0,1 0,0-2,0 1,2-2,-1 0,1 0,0-1,1-1,0-1,0 0,0-1,1-1,0-1,0 0,0-1,0 0,0-2,9 0,25 0,-1-2,0-2,0-2,-1-3,0-1,0-3,-1-2,-1-2,0-2,-1-2,-2-2,-22 13,-1-1,-1-2,0 0,-1-1,-1 0,0-2,0 0,0-4,-11 13,-1-1,0 0,-1 0,1 0,-2-1,1 1,-1-1,-1 0,0-1,0 1,0-1,-1 1,-1-1,0 0,0 1,-1-1,0 0,0 0,-1 0,-2-8,-1 7,1 0,-1 1,-1-1,0 1,0 0,-1 0,0 1,-1 0,0 0,-1 0,0 1,0 0,0 1,-1-1,0 2,-1-1,0 1,-14-9,-2 2,1 1,-2 0,1 2,-1 1,-10-1,-13 0,0 3,0 1,0 3,0 2,-1 2,1 3,0 1,-7 4,-19 3</inkml:trace>
  <inkml:trace contextRef="#ctx0" brushRef="#br0" timeOffset="780.915">1157 420,'641'-40,"295"-23,-592 52,-314 11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4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117 432,'-22'52,"2"1,2 2,2-1,3 2,3 0,2 0,2 1,3 0,3 15,-1-67,1 1,0-1,0 1,1-1,0 0,0 1,0-1,1 0,-1 1,1-1,0 0,1 0,-1 0,1-1,0 1,0-1,1 1,-1-1,1 0,0 0,0-1,0 1,1-1,-1 0,1 0,0 0,0-1,0 0,0 0,0 0,0 0,1-1,-1 0,0 0,1 0,-1-1,1 0,-1 0,1 0,1-1,11-6,0-2,0 0,-1-1,0 0,-1-2,0 0,-1-1,-1 0,0-1,0-1,10-14,-4 6,47-52,-3-3,-4-3,-4-3,45-89,-76 128,-2-2,-2-1,-2 0,-3-2,-1 0,3-32,-16 3,-2 78,1 0,-1 1,0-1,0 0,0 1,0-1,0 1,0-1,0 0,0 1,-1-1,1 0,0 1,0-1,0 1,-1-1,1 0,0 1,0-1,-1 1,1-1,-1 1,1-1,0 1,-1-1,1 1,-1 0,1-1,-1 1,0 0,1-1,-1 1,1 0,-1-1,1 1,-1 0,0 0,1 0,-1 0,0 0,1 0,-1 0,1 0,-1 0,0 0,1 0,-1 0,0 0,1 0,-1 1,1-1,-1 0,0 0,1 1,-1-1,1 0,-1 1,1-1,-1 1,1-1,-1 0,1 1,0-1,-1 1,1 0,-31 38,30-37,-33 58,2 0,3 3,2 0,4 2,2 0,3 2,-7 57,21-104,1 1,0 0,2 0,1 0,0 1,2-1,0 0,2-1,0 1,1 0,1-1,1 0,1-1,1 1,0-1,8 10,-15-26,0 0,0 0,1 0,-1 0,1 0,0 0,0-1,0 1,0-1,0 0,1 1,-1-2,0 1,1 0,0-1,-1 0,1 1,1-1,11-1</inkml:trace>
  <inkml:trace contextRef="#ctx0" brushRef="#br0" timeOffset="249.137">1218 713,'-29'39,"-14"26,-5 8,6-4,10-9,11-10,8-9,7-6,4-9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1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0,'0'5,"-5"6,-6 2,-2 3,2-6,8-5,3-3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54,'43'-5,"28"-6,8-1,-5 1,-6 2,-10 4,-9 6,-9 4,-6 0,-4 5,-3 1,-5-2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28 338,'353'-11,"-52"-46,-229 42,-94 29,4-8</inkml:trace>
  <inkml:trace contextRef="#ctx0" brushRef="#br0" timeOffset="250.237">0 564,'43'0,"34"0,13-4,-4-3,-7 1,-7 2,-7-5,-9 1,-9 0,-9 3,-5 1,-3 2,-3 1,-5-4,-2-1,-9 1,-7 0</inkml:trace>
  <inkml:trace contextRef="#ctx0" brushRef="#br0" timeOffset="620.418">424 0,'4'12,"2"0,0 0,0 0,1-1,0 0,1 0,0-1,1 0,0 0,1-1,0-1,0 1,1-1,8 4,4 0,2 0,0-2,0-1,1-1,0-1,0-1,0-2,1 0,22-1,82 16,-128-19,-1 0,0 1,1-1,-1 1,0 0,1 0,-1 0,0 0,0 0,0 0,0 1,0-1,0 1,0-1,0 1,-1 0,1-1,-1 1,1 0,-1 0,0 0,0 0,0 1,0-1,0 0,0 0,0 1,-1-1,1 0,-1 1,0-1,1 1,-1-1,-1 0,1 1,0-1,0 1,-1-1,1 0,-1 1,0-1,0 0,0 0,0 1,0-1,0 0,-1 0,1 0,-1 0,1-1,-1 1,0 0,1-1,-1 1,0-1,0 1,-51 49,-1-2,-3-3,-14 7,-58 46,121-92,-1 0,1 0,0 1,1 0,0 0,0 1,1 0,0 0,0 0,1 1,1 0,-1 1,-2 13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30.8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 2857,'-2'-5,"0"0,0 0,1 0,-1 0,1-1,0 1,0 0,1 0,0-1,0 1,0 0,0-1,1 1,0 0,0 0,0-1,1 1,0 0,0 0,1 0,107-198,242-366,128-204,-427 683,-15 32,-3-2,-3-1,-2-2,-3 0,-3-2,5-29,-33 67,-22 42,23-13,-26 19,-29 22,-3-2,-1-2,-2-4,-22 8,8-17,77-26,0 0,1 0,-1 0,0 0,1 0,-1 1,1-1,-1 0,0 0,1 1,-1-1,1 0,-1 1,1-1,-1 1,1-1,-1 0,1 1,0-1,-1 1,1 0,-1-1,1 1,0-1,0 1,-1-1,1 1,0 0,0-1,0 1,0 0,0-1,0 1,0 0,0-1,0 1,0-1,0 1,0 0,0-1,0 1,1 0,-1-1,0 1,0-1,1 1,-1-1,0 1,1-1,-1 1,1-1,-1 1,1-1,-1 1,1-1,-1 1,1-1,-1 0,1 1,-1-1,1 0,0 0,-1 0,1 1,-1-1,1 0,0 0,42 17,261 34,-43-23,-82-6,-178-22,0 1,0 0,1-1,-1 1,0-1,0 0,1 1,-1-1,0 0,1 0,-1 0,0 0,1 0,-1 0,0 0,1 0,-1 0,0-1,0 1,1 0,-1-1,0 1,0-1,0 0,1 1,-1-1,0 0,0 0,0 0,0 1,0-1,0 0,-1 0,1 0,0-1,0 1,-1 0,1 0,-1 0,1-1,-1 1,1 0,-1 0,0-1,1 1,-1 0,0-1,0 1,0 0,0-1,0 1,-1 0,1-1,0 1,-1 0,1 0,0-1,-1 1,0 0,1 0,-1 0,0-1,1 1,-1 0,0 0,-18-21,0 0,-1 2,0 0,-2 1,-1 1,0 2,-1 0,0 1,-2 2,1 0,-25-7,17 4,-206-70,225 79,7 1</inkml:trace>
  <inkml:trace contextRef="#ctx0" brushRef="#br0" timeOffset="400.794">2018 63,'-13'-3,"-1"1,1 0,0 1,-1 0,1 1,0 1,-1 0,1 1,0 1,0-1,0 2,0 0,1 1,-1 0,1 1,0 0,1 0,0 2,0-1,0 2,1-1,0 1,1 1,0 0,0 0,1 1,0 0,1 0,1 1,-1-1,2 2,0-1,0 1,1-1,-1 8,3-9,0-1,0 1,1 0,1 0,0-1,0 1,1 0,0 0,1-1,0 1,1-1,0 1,1-1,0 0,0 0,1-1,1 1,-1-1,2 0,-1-1,1 1,0-1,5 3,6 1,0-1,1-1,0-1,1 0,0-2,1 0,-1-1,1-2,0 0,0-1,1-1,-1-1,1 0,-1-2,0-1,1 0,-1-2,0 0,-1-2,1 0,-1-1,0-1,8-5,2 1,-2 0,0-2,0-1,-2-2,0 0,0-2,-2 0,0-2,-2-1,0 0,-2-2,0 0,6-12,-24 33,0-1,0 1,-1 0,1-1,-1 1,0-1,0 0,0 1,0-1,-1 0,1 0,-1 0,0 0,0 1,0-1,-1 0,0 0,1 1,-1-1,0 0,-1 1,1-1,-1 1,1-1,-1 1,0 0,0-1,-1 1,1 0,-1 1,1-1,-1 0,0 1,0-1,0 1,0 0,-1 0,1 0,-1 1,1-1,-1 1,0-1,-61-15,36 14</inkml:trace>
  <inkml:trace contextRef="#ctx0" brushRef="#br0" timeOffset="1004.604">1058 345,'589'-66,"-100"28,-24 11,-428 24,254-4,-242 24,-51-12</inkml:trace>
  <inkml:trace contextRef="#ctx0" brushRef="#br0" timeOffset="1723.315">2469 176,'0'-6,"0"1,0-1,0 0,-1 1,0-1,0 1,0-1,-1 1,0-1,0 1,0 0,-1 0,0 0,0 0,0 1,0-1,-1 1,1-1,-1 1,0 1,-1-1,1 0,-1 1,1 0,-1 0,0 0,0 1,-4-2,-15-5,-2 1,1 1,-1 1,0 1,0 1,-1 1,1 2,-1 0,1 2,-1 1,1 1,17-2,0 1,0-1,0 2,0-1,0 1,1 0,-1 1,1 0,0 0,0 1,1 0,-1 0,-1 3,-3 5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41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1,'-5'0,"-1"5,-5 1,-5 5,0-4,8-4,5-7,-2-3,0 5,-4 3,0 5,-4 3,1 3,2 6,-2-1,1-3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43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0 995,'23'-57,"2"0,3 1,27-38,-46 78,181-281,82-90,-271 385,-1 1,0 0,0 0,0-1,0 1,0 0,1 0,-1 0,0 0,1 0,-1 0,0 0,1 0,-1 0,1 0,0 0,-1 0,1 0,0 0,-1 1,1-1,0 0,0 0,0 1,0-1,0 0,0 1,0-1,0 1,0 0,0-1,0 1,0 0,0-1,0 1,0 0,0 0,1 0,-1 0,0 0,0 0,0 0,0 1,0-1,0 0,0 0,0 1,0-1,0 1,0-1,0 1,0 0,0-1,0 1,0 0,0-1,0 1,7 23,-1 0,-1 0,-2 1,0-1,-1 1,-1 9,6 45,54 283,-40-247,-21-112,1-1,-1 1,0-1,0 1,-1 0,1 0,-1-1,1 1,-1 0,0 0,0 0,0-1,0 1,0 0,-1 0,1 0,-1-1,0 1,0 0,0-1,0 1,0-1,-1 1,1-1,-1 1,0-1,1 0,-1 0,0 0,0 0,-1 0,1 0,0-1,0 1,-1-1,1 0,-1 1,0-1,1 0,-1 0,0-1,1 1,-1 0,0-1,-1 0,-7-2,0-1,0 0,0-1,1 0,-1 0,1-1,0-1,1 0,-1 0,1-1,0 0,1-1,0 0,0 0,-1-1,-27-25,-199-145,130 140,92 41</inkml:trace>
  <inkml:trace contextRef="#ctx0" brushRef="#br0" timeOffset="284.933">1496 8,'-29'43,"-19"43,-2 12,4-1,9-8,11-14,10-10,7-12,6-9,3-8,2-5,0-3,0-2,0 0,-1 0,0 1,-1-5</inkml:trace>
  <inkml:trace contextRef="#ctx0" brushRef="#br0" timeOffset="535.28">931 375,'48'4,"50"8,17 0,3-6,-8-4,-8-2,-13-2,-16 0,-20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1,'43'9,"29"4,11-1,-3-2,-6-8,-10-4,-7-1,-9-1,-6 1,-7 0,-4 1,-7 1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29,'38'0,"38"0,9-5,-4-1,-7 0,-10 1,-12 2,-10 1,-12 1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44,'-29'61,"4"1,2 2,3 0,3 1,2 1,0 27,12-69,1 0,1 0,1 0,1 0,1 0,1 0,4 15,-5-31,0-1,0 1,0-1,1 0,0 0,1 0,-1 0,1-1,1 1,-1-1,1 0,0-1,1 1,-1-1,1 0,0 0,0 0,1-1,-1 0,1-1,0 1,0-1,0-1,1 1,3 0,1-3,0-1,0-1,-1 0,1-1,-1 0,1 0,-1-1,0-1,0 0,-1 0,1-1,-1 0,0-1,-1-1,0 1,0-1,-1-1,1 1,-2-1,0-1,0 0,1-2,-6 10,31-39,-2-2,-1-1,-2-1,-3-1,-1-2,-3 0,-2-2,-1 0,-3-1,-3 0,-1-1,-3 0,-2-1,-3-4,-15 88,-7 67,5 1,4 1,4-1,5 1,4 0,7 24,34 274,-44-365,-2 0,-1 0,-2 0,-1 0,-2-1,-1 0,-1 0,-2-1,-1-1,-1 0,-4 3,15-26,-1 1,0-1,-1 0,1-1,-2 1,1-1,-1 0,1-1,-1 1,-1-1,1 0,-1-1,0 1,0-1,-1-1,1 1,-1-1,1-1,-1 1,0-1,0-1,0 1,0-1,-8-1,12-3,0 0,0 0,0-1,1 1,0-1,-1 0,1 0,1-1,-1 1,1-1,-1 1,1-1,1 0,-1 1,1-1,0 0,0 0,0 0,0 0,1 0,0 0,0 0,1-1,-1 1,1 0,0 0,0 0,0-9,1-32,2 1,3-1,1 1,2 0,3 1,1 0,2 1,2 0,22-37,0 17,-25 41</inkml:trace>
  <inkml:trace contextRef="#ctx0" brushRef="#br0" timeOffset="517.37">884 1088,'31'-47,"1"2,2 1,1 1,3 2,1 2,38-28,-76 65,0 1,1-1,-1 0,1 0,-1 1,1-1,0 1,0 0,0-1,-1 1,1 0,1 0,-1 0,0 0,0 1,0-1,0 0,0 1,1 0,-1-1,0 1,1 0,-1 0,0 0,0 1,1-1,-1 0,0 1,0-1,0 1,0 0,1 0,-1 0,0 0,0 0,-1 0,1 1,2 1,-2 3,-1 1,1 0,-1 0,0 0,-1 0,1 0,-2 1,1-1,-1 0,0 0,0 0,-1 0,0-1,0 1,0 0,-10 70,12-76,1 1,0-1,0 0,-1 0,1 0,0 0,0 0,0 0,0-1,0 1,0 0,1 0,-1-1,0 1,0-1,0 1,1-1,-1 1,0-1,1 0,-1 0,0 1,0-1,1 0,-1 0,0 0,1-1,-1 1,0 0,1 0,-1-1,0 1,1-1,-1 1,0-1,0 1,0-1,0 0,0 0,0 1,0-1,0 0,0 0,0 0,0 0,0 0,0 0,-1 0,1-1,0 1,-1 0,1 0,-1-1,0 1,1 0,-1-1,5-2,205-170,-209 173,0 0,0 0,0 0,1 0,-1 0,0 0,0 1,0-1,1 0,-1 1,0-1,1 1,-1-1,1 1,-1 0,0 0,1 0,-1-1,1 1,-1 0,1 1,-1-1,0 0,1 0,-1 1,1-1,-1 1,0-1,1 1,-1-1,0 1,0 0,0 0,1-1,-1 1,0 0,0 0,0 0,0 0,0 1,-1-1,1 0,0 0,0 0,-1 1,1-1,-1 0,1 1,-1-1,1 1,-1-1,0 0,0 1,0-1,0 10,-1-1,0 0,0 0,-1 0,-1 0,0 0,0-1,-1 1,0-1,-1 2,-22 71,27-82,0 1,0-1,0 1,0-1,0 1,0-1,0 1,0-1,0 0,0 1,0-1,0 1,0-1,0 1,1-1,-1 1,0-1,0 0,0 1,1-1,-1 0,0 1,1-1,-1 0,0 1,1-1,-1 0,0 1,1-1,-1 0,1 0,-1 0,0 1,1-1,-1 0,1 0,-1 0,1 0,-1 0,0 0,1 0,-1 0,1 0,-1 0,1 0,-1 0,1 0,-1 0,1 0,-1 0,0-1,1 1,-1 0,1 0,-1-1,0 1,1 0,-1 0,0-1,1 1,-1 0,0-1,1 1,-1 0,0-1,0 0,30-20,-29 20,20-18</inkml:trace>
  <inkml:trace contextRef="#ctx0" brushRef="#br0" timeOffset="953.019">1958 665,'-37'71,"-3"-1,-3-2,-3-2,-2-2,-7 1,34-44,21-21,0 0,0 0,-1 0,1 0,0-1,0 1,0 0,0 0,-1 0,1 0,0 0,0 0,0 0,-1 0,1-1,0 1,0 0,0 0,-1 0,1 0,0 0,0 0,-1 0,1 0,0 0,0 0,0 0,-1 1,1-1,0 0,0 0,0 0,13-20,323-358,-255 309,-80 69,-1-1,1 1,0 0,0-1,0 1,0 0,0 0,0 0,0 0,0-1,0 1,-1 0,1 1,0-1,0 0,0 0,0 0,0 0,0 1,0-1,0 0,-1 1,1-1,0 1,0-1,0 1,-1-1,1 1,0 0,-1-1,1 1,0 0,-1 0,1-1,-1 1,1 0,-1 0,0 0,1 0,-1-1,0 1,1 0,-1 0,0 0,0 0,0 0,5 50,-5-44,0 83,-2-60,1-1,2 1,1-1,1 0,2 1,1-1,4 11,13 33,-23-73,1 1,-1-1,0 1,0-1,0 1,0-1,0 1,0-1,0 1,0-1,0 1,0-1,0 1,0-1,0 1,-1-1,1 1,0-1,0 1,0-1,-1 1,1-1,0 1,-1-1,1 0,0 1,-1-1,1 0,0 1,-1-1,1 0,-1 1,1-1,-1 0,1 0,0 0,-1 1,1-1,-1 0,1 0,-1 0,1 0,-1 0,1 0,-1 0,1 0,-1 0,1 0,-1 0,1 0,-1 0,1-1,-1 1,1 0,-1 0,1 0,-1-1,1 1,-1 0,1-1,-1 1,-33-18,31 16,-19-11,0 2</inkml:trace>
  <inkml:trace contextRef="#ctx0" brushRef="#br0" timeOffset="1203.027">1872 891,'19'5,"22"1,7 0,1-1,2-7,-4-2,-4-1,0 1,-3 1,-3-5,2 0,-1 2,-3 0,-1-2,2 0,-5 1</inkml:trace>
  <inkml:trace contextRef="#ctx0" brushRef="#br0" timeOffset="1367.411">2945 665,'-29'38,"-19"28,-6 6,6-3,7-14,9-11,12-9,7-10</inkml:trace>
  <inkml:trace contextRef="#ctx0" brushRef="#br0" timeOffset="1548.421">2550 721,'33'34,"36"30,10 4,-3-5,-9-8,-13-8,-9-13,-13-7,-7-8,-8-3,-6-3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138 248,'-33'61,"11"-8,3 0,1 1,4 1,1 1,4 0,-1 20,19 14,-8-88,-1 0,1 1,1-1,-1 0,0 0,0 0,1 0,-1 0,1 0,0 0,-1-1,1 1,0-1,0 1,0-1,0 1,0-1,0 0,1 0,-1 0,0 0,1-1,-1 1,0-1,1 1,-1-1,1 0,-1 0,1 0,-1 0,0 0,1-1,-1 1,1-1,0 0,9-4,1 0,-1-1,0-1,-1 0,0-1,0 0,0 0,-1-1,-1-1,1 0,-1 0,4-7,8-7,39-47,-4-2,-2-2,-4-3,-3-2,-4-2,12-37,-17-7,-48 138,-14 56,3 2,2 0,-8 72,20-108,-11 92,6 0,4 64,-17 173,20-325,-1 12,-2 0,-2-1,-2-1,-15 39,27-85,0-1,0 1,-1-1,1 1,0-1,-1 1,1-1,-1 1,0-1,1 1,-1-1,0 0,0 1,0-1,0 0,0 0,0 0,0 0,0 0,-1 0,1 0,0 0,-1 0,1 0,-1-1,1 1,0-1,-1 1,0-1,1 1,-1-1,1 0,-1 0,1 0,-1 0,0 0,1 0,-1 0,1 0,-1-1,1 1,-1-1,1 1,-1-1,1 1,-1-1,1 0,0 0,-1 0,1 0,0 0,0 0,0 0,0 0,0 0,0 0,-1-1,-4-10,0 0,1-1,0 1,1-1,0 0,1 0,0 0,1-1,1 1,0 0,1-1,1 1,0-6,-1 5,-1-14,1 0,2 0,0 0,2 0,2 0,0 1,1 0,2 0,1 1,4-7,9 0,-10 22</inkml:trace>
  <inkml:trace contextRef="#ctx0" brushRef="#br0" timeOffset="415.412">956 615,'25'-9,"-14"4,1 0,0 1,-1 1,2-1,-1 2,0 0,0 0,1 1,-1 1,1 0,-1 0,9 3,-19-3,-1 0,0 1,0-1,0 1,0-1,0 1,0 0,0-1,0 1,0 0,-1 0,1 0,0-1,0 1,0 0,-1 0,1 0,-1 0,1 0,-1 0,1 1,-1-1,0 0,1 0,-1 0,0 0,0 0,0 1,0-1,0 0,0 0,0 0,0 0,0 1,0-1,-1 0,1 0,-1 0,1 0,-1 0,1 0,-1 0,1 0,-1 0,0 0,-36 48,33-45,-205 195,207-199,1 1,-1 0,0-1,1 1,-1 0,1 0,-1 0,1 0,0 0,-1 0,1 0,0 0,0 1,0-1,0 1,0-1,0 0,0 1,0 0,1-1,-1 1,0-1,1 1,0 0,-1-1,1 1,0 0,0 0,0-1,0 1,0 0,0 0,0-1,1 1,-1 0,1-1,-1 1,1-1,0 1,-1 0,1-1,0 1,0-1,0 0,0 1,0-1,1 0,-1 0,0 1,1-1,-1 0,2 0,13 3,1-1,0 0,0-2,1 0,-1-1,0-1,11-1,21-1,-40 4,1-1,0-1,0 1,0-2,-1 1,1-1,0-1,-1 0,0 0,1-1,-1 0,-1 0,6-4,0-2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05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1,'-9'10,"-9"7,0 6,-3 4,-2 2,-2 1,-2 0,0 0,-2 0,1-1,-1-1,0 1,6-1,1-4,4-3,6-4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08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1 514,'122'-5,"-80"8,-11-2,29 3,0-4,0-2,-1-2,6-4,143-36,-128 19,-72 22</inkml:trace>
  <inkml:trace contextRef="#ctx0" brushRef="#br0" timeOffset="267.183">142 768,'24'10,"32"-2,15-7,7-4,-7-6,-4-1,-10-5,-5 2,-6-3,-1 1,-4 4,-4-1,-4 1,-2 3,-2 2,-1-2,0 0,-5 2</inkml:trace>
  <inkml:trace contextRef="#ctx0" brushRef="#br0" timeOffset="4471.482">2258 62,'-11'0,"-1"1,1 0,0 0,-1 1,1 1,0 0,0 0,1 1,-1 1,1 0,0 0,0 1,0 0,-7 7,10-9,-19 13,1 2,1 0,0 2,1 1,2 0,0 2,2 0,0 1,2 1,-5 11,12-18,0 0,1 0,1 1,1 0,1 0,0 1,2 0,1 0,0 0,1 0,2 0,0 1,1-1,1 0,3 15,-3-28,0 0,0 1,0-1,1 0,1 0,-1-1,1 1,0-1,1 0,0 0,0 0,0 0,1-1,0 0,0 0,1-1,0 0,-1 0,2 0,-1-1,1 0,-1-1,1 1,0-1,3 0,17-2,0-1,0-1,0-2,0 0,-1-2,1-1,-1-2,0 0,-1-2,0-1,0 0,-1-2,-1-1,0-2,-1 0,11-11,7-1,-1-1,-2-2,-1-2,-2-1,13-18,-38 41,-1-1,0 0,-1 0,0-1,-1 0,0-1,-1 1,-1-1,0 0,-1-1,0 1,-1-1,-1 0,0 0,-1 0,-1 0,0 0,-1 0,-3-14,1 17,-1 0,0 0,-1 0,0 0,-1 1,0 0,-1 0,0 1,-1 0,0 0,-1 1,0 0,0 0,-1 1,0 0,0 1,-1 0,0 1,0 0,0 1,-1 0,0 0,0 1,0 1,-1 0,1 1,-3 0,-39-5,6 3</inkml:trace>
  <inkml:trace contextRef="#ctx0" brushRef="#br0" timeOffset="4770.696">1214 401,'279'21,"88"-13,-47-17,6-15,-64 4,391-14,-637 34,61 12,-87-1,-5-7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0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0,'-4'1,"1"1,-1-1,0 1,1 0,0 0,-1 0,1 1,0-1,0 1,0 0,0 0,1 0,-1 0,1 0,0 0,0 1,0-1,0 1,1-1,-1 1,1 0,0 0,0-1,0 1,1 0,-1 0,1 0,0 0,0 0,0 0,1 0,0 0,-1 0,1 0,0-1,1 1,1 3,127 74,-125-78,-1-1,0 1,0 0,1 0,-2 1,1-1,0 1,-1 0,1-1,-1 2,0-1,-1 0,1 1,-1-1,0 1,0 0,0-1,-1 1,1 0,-1 0,0 0,-1 0,1 0,-1 1,0-1,0 0,-1 0,0 0,1 0,-2 0,1 0,-1 0,1 0,-1-1,0 1,-1 0,0-1,-7 6,-1-1,0 0,0-1,-1 0,0-1,0 0,-1-1,0 0,0-1,-1 0,1-2,-1 1,0-2,0 1,-5-2,-3 4,-7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06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198 252,'5'79,"22"54,5-1,47 122,-76-245,0 1,0-1,1 0,1 0,-1 0,1-1,1 1,0-1,0 0,0-1,4 3,-9-10,1 0,-1-1,0 1,1 0,-1-1,0 1,0-1,1 0,-1 1,0-1,0 0,0 0,0 0,0 0,0 0,0 0,0 0,0 0,0 0,-1 0,1 0,0-1,-1 1,1 0,-1 0,1-1,-1 1,0-1,0 1,1 0,-1-1,0 1,0 0,0-1,0 1,-1-1,1 0,2-5,207-705,-158 521,-51 186,-10 37,6-20,-4 12</inkml:trace>
  <inkml:trace contextRef="#ctx0" brushRef="#br0" timeOffset="1519.02">819 789,'73'-18,"-26"6,54-4,-100 16,0 0,0 1,0-1,0 0,0 0,1 1,-1-1,0 1,0-1,0 1,0-1,0 1,0 0,0-1,-1 1,1 0,0 0,0 0,0 0,-1 0,1 0,0 0,-1 0,1 0,-1 0,0 0,1 0,-1 0,0 0,1 0,-1 1,0-1,0 0,0 0,0 0,0 0,0 1,0-1,-1 0,1 0,0 0,-1 0,1 0,-1 0,1 0,-1 0,1 0,-1 0,0 1,-35 51,-164 135,198-186,0 0,1 0,-1 0,1 0,0 0,0 0,-1 1,1-1,1 1,-1-1,0 0,0 1,1-1,0 1,-1 0,1-1,0 1,0-1,1 1,-1-1,0 1,1-1,0 1,-1-1,1 1,0-1,0 0,0 1,1-1,-1 0,0 0,1 0,0 0,-1 0,1 0,0 0,0-1,0 1,0-1,0 1,0-1,1 0,-1 0,0 0,1 0,-1 0,1 0,-1-1,1 1,-1-1,1 0,-1 1,1-1,0-1,8 3,0-1,0 0,0-1,0-1,0 0,0 0,0-1,-1 0,1-1,0 0,-1-1,0 0,0-1,0 0,6-4,9-8</inkml:trace>
  <inkml:trace contextRef="#ctx0" brushRef="#br0" timeOffset="8819.295">170 365,'-5'0,"-6"0,-6 5,-6 1,-2 0,2 4,0 0,0 3,3-1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1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86 346,'-14'0,"21"0,26 0,294-17,-50-41,-272 57,-1-1,0 1,1-1,-1 1,0 1,1-1,-1 1,1-1,0 1,-1 0,1 1,-1-1,1 1,-1 0,0 0,1 1,3 1,-3 3</inkml:trace>
  <inkml:trace contextRef="#ctx0" brushRef="#br0" timeOffset="305.127">1 628,'43'-5,"43"-6,17-6,0-1,-12 4,-13 3,-14 0,-13 0,-11 4,-7 1,-5 3,-2 2,0 0,-1 2,1-1,1 0,-5 1</inkml:trace>
  <inkml:trace contextRef="#ctx0" brushRef="#br0" timeOffset="857.293">594 7,'-1'0,"-3"-2,0 1,-1 0,1 0,0 0,0 1,-1-1,1 1,0 0,0 0,-1 1,1-1,0 1,0 0,0 0,-1 0,1 1,0 0,1-1,-4 3,7-2,1 1,-1-1,1 1,0-1,-1 0,1 1,0-1,0 0,1 0,-1 1,0-1,1 0,-1 0,1-1,0 1,-1 0,1 0,0-1,0 1,0-1,0 0,1 0,-1 1,0-1,0-1,1 1,1 0,1 3,271 116,-253-110,0 2,-1 0,0 2,-1 0,0 1,-2 1,0 1,0 1,10 13,-13-10,41 64,-55-82,-1 0,0 0,0 0,0 0,-1 1,1-1,-1 0,0 1,0-1,0 0,0 1,0-1,-1 0,0 0,1 1,-1-1,0 0,-1 0,1 0,0 0,-1 0,0 0,0-1,0 1,0 0,0-1,0 1,-2 0,-138 84,86-54,2 2,1 3,2 2,-8 11,53-46,1 1,0-1,0 1,0 0,1 0,-1 0,2 0,-1 1,1 0,0 0,0 0,1 0,0 0,0 1,0-1,1 3,4 4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1,'27'395,"-23"-294,-5 1,-4 0,-4 0,-16 59,-13-2,66-222,11 0,-22 36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1,'-15'12,"-93"81,4 5,-75 93,175-188,-1 1,1-1,0 1,1 0,-1 1,1-1,0 0,0 1,0 0,0 0,1 0,0 0,0 0,0 1,1-1,0 0,0 1,0-1,1 1,-1-1,1 1,1-1,-1 1,1-1,0 1,0-1,1 1,-1-1,1 0,0 0,1 0,-1 0,1 0,0-1,0 1,0-1,1 1,0-1,1 1,61 34,-56-34,0 0,0 0,0 1,-1 0,0 0,0 1,0 1,-1-1,0 1,-1 1,0-1,0 1,-1 1,1 1,-1 4,-1 0,-1 0,0 0,-1 1,-1-1,0 1,-2 0,1 6,1 25,24 11,-25-57,-1 0,1 0,0 0,-1 0,1-1,0 1,0 0,-1 0,1-1,0 1,0 0,0-1,0 1,0-1,0 1,0-1,0 1,0-1,0 0,0 0,0 1,1-1,-1 0,0 0,0 0,0 0,0 0,0-1,0 1,0 0,0 0,0-1,0 1,0-1,0 1,0-1,0 1,0-1,0 1,0-1,0 0,0 0,-1 1,1-1,0 0,0 0,-1 0,1 0,-1 0,1 0,-1 0,1 0,6-15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18,'24'-5,"-14"2,0 0,0 1,0 0,0 1,1 0,-1 0,1 1,-1 1,0 0,1 0,-1 1,9 3,-16-4,-1 0,-1 0,1 0,0 1,0-1,0 1,-1-1,1 1,-1 0,1-1,-1 1,0 0,1 0,-1 0,0 0,0 0,-1 0,1 1,0-1,-1 0,1 0,-1 1,0-1,0 0,0 0,0 1,0-1,0 0,-1 1,1-1,-1 0,1 0,-1 0,0 1,0-1,0 0,0 0,0 0,-1 1,-55 77,-48 40,104-119,1-1,-1 1,0 0,1 0,-1-1,1 1,-1 0,1 0,-1 0,1 0,0 0,-1 0,1 0,0 0,0 0,0-1,0 1,0 0,0 0,0 0,0 0,0 0,0 0,0 0,0 0,1 0,-1 0,1 0,-1 0,0 0,1 0,-1-1,1 1,0 0,-1 0,1-1,0 1,-1 0,1-1,0 1,0 0,-1-1,1 1,0-1,0 0,0 1,0-1,0 0,0 1,0-1,0 0,0 0,0 0,60 4,-54-4,125-20,-8-26,-110 36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2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0,'39'10,"26"2,8 1,0-4,-7-2,-5-2,-8-8,-9-2,-1-2,-5 2,-2 1,-4 1,-2 2,-1 0,-1 1,-5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6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0,'5'4,"1"-1,0 0,1 0,-1-1,0 1,1-1,0-1,-1 1,1-1,0 0,-1-1,1 0,0 0,6 1,264 1,-149-23,-103 17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43,'-16'-2,"0"1,1 1,-1 0,0 2,0-1,1 2,-1 0,1 1,0 0,0 2,0-1,1 2,0 0,0 1,0 0,1 1,-10 8,0 4,0 0,1 1,2 2,0 0,1 1,2 1,1 0,0 1,2 1,2 0,0 1,2 1,1 0,1 0,2 0,0 7,4-21,0 0,0 0,1 0,2 0,-1 0,2 0,0 0,1 0,0-1,1 1,1-1,1 0,0 0,1 0,0-1,1 0,1-1,0 0,1 0,0-1,1 0,1-1,0 0,0 0,1-2,0 0,10 6,0-5,1-1,0 0,0-2,1-1,0-1,0-1,0-1,1-1,-1-2,1 0,-1-1,25-6,-1-1,-1-3,0-2,-1-2,0-2,-1-2,7-6,-32 16,-1 0,1-1,-2-1,0-1,0 0,-1-2,-1 0,0-1,-1 0,0-2,-1 0,-1 0,-1-1,-1-1,0-1,-1 1,-2-1,0-1,-1 0,5-20,-10 19,-2 1,0-1,-2 1,0-1,-1 1,-1-1,-2 1,0 0,-1 0,0 1,-2 0,-1 0,0 0,-1 1,-2 1,1 0,-2 0,-1 2,0-1,-1 2,0-1,-1 2,-1 1,0 0,-1 1,-1 0,-15-6,-29-10,10 7</inkml:trace>
  <inkml:trace contextRef="#ctx0" brushRef="#br0" timeOffset="249.983">1 325,'163'42,"-114"-34,207 29,1-10,1-12,1-11,78-17,621-24,-751 22,-179 10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42.7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3020,'28'-78,"163"-273,-40 109,178-218,-267 377,541-724,-299 394,-298 405,-3 5,-1 1,1-1,-1 1,0-1,0 0,0 0,0 0,-1 0,1 0,-1-1,0 1,0 0,0-1,0 1,0-1,-1 1,0 0,0-1,0 0,-1 3,-1 1,0-1,0 1,0 0,0 0,0 0,0 0,0 0,0 0,0 1,0-1,0 1,0-1,1 1,-1 0,0 0,0 0,1 0,-1 0,0 0,1 0,-1 0,1 1,0-1,-1 1,1-1,-1 1,1 0,-55 57,-26 19,-134 24,19-32,167-57,29-12,1-1,0 0,-1 1,1-1,0 1,0-1,-1 1,1-1,0 1,0-1,0 1,0-1,-1 1,1-1,0 1,0-1,0 1,0-1,0 1,0-1,0 1,1-1,-1 1,0-1,0 1,0-1,0 1,1-1,-1 1,0-1,0 0,1 1,-1-1,0 1,1-1,-1 0,1 1,-1-1,0 0,1 1,-1-1,1 0,-1 0,1 1,-1-1,1 0,-1 0,1 0,-1 0,1 0,-1 1,1-1,-1 0,1 0,-1 0,1-1,189 40,232 31,-354-54,-67-17,-1 0,1 0,-1 0,1 0,-1 0,0-1,1 1,-1 0,0 0,0 0,0 0,0 0,0 0,0-1,0 1,0 0,0 0,0 0,-1 0,1 0,0 0,-1 0,1 0,-1 0,1 0,-1 0,0 0,1 0,-1 0,0 0,0 0,0 0,1 1,-1-1,0 0,-1 0,0-1,-230-366,230 364,-5-5,0-1,-1 1,1 0,-2 1,1-1,-1 2,-1-1,1 1,-1 1,-4-2,-4 2</inkml:trace>
  <inkml:trace contextRef="#ctx0" brushRef="#br0" timeOffset="369.263">2146 1,'-27'3,"0"1,1 1,-1 2,1 1,1 0,0 2,0 1,1 1,0 1,1 2,0 0,-7 8,25-20,0 1,1 0,-1 0,1 1,0-1,0 1,0 0,0 0,1 1,0-1,0 1,1-1,-1 1,1 0,1 0,-1 0,1 0,0 0,0 0,1 1,-1-1,1 0,1 0,-1 0,1 1,0-1,1 0,0 0,0 0,0 0,1 1,5 7,0-1,1 0,1 0,0-1,1 0,0 0,0-1,2-1,-1 0,1-1,0 0,1-1,0-1,1 0,-1-1,1 0,0-1,1-1,-1 0,1-1,0-1,2 0,23 1,-1-2,1-2,-1-1,0-2,0-2,0-1,0-2,8-5,-11 2,0-2,-1-1,0-1,-2-2,0-2,-1-1,-1-2,23-20,-46 35,-1-1,0 1,0-1,-1-1,0 0,0 0,-1 0,-1 0,0-1,3-9,-6 16,-1 0,0 1,0-1,-1 0,1 0,-1 0,0 0,0 0,0 0,-1 0,0 0,1 0,-1 0,0 0,-1 0,1 0,-1 1,0-1,0 1,0-1,0 1,0 0,-1-1,1 1,-1 0,0 1,0-1,0 1,-1-1,1 1,0 0,-4-2,-93-23,69 24</inkml:trace>
  <inkml:trace contextRef="#ctx0" brushRef="#br0" timeOffset="621.247">1186 226,'200'20,"1"-9,103-11,703-92,-992 91,160-15,1 8,10 8,-158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48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3 676,'-1'9,"0"0,1 0,0 0,1 0,0 0,0 0,1 0,0 0,0-1,1 1,0-1,1 0,0 0,0 0,1 0,0 0,0-1,1 0,0 0,0-1,0 0,1 0,0 0,0-1,1 0,-1 0,1-1,4 2,14-1,0-1,1-1,-1-2,1 0,-1-2,1-1,-1-1,1-1,-1-1,-1-2,1 0,-1-2,0-1,-1 0,0-2,7-6,11-5,-1-2,-1-2,-1-2,-2-2,-1-1,-1-1,-2-2,-1-2,-2 0,-2-3,-1 0,-2-1,-2-2,-2 0,-2-1,3-15,53-135,-75 194,0 1,0-1,1 0,-1 0,0 1,0-1,0 0,1 0,-1 1,0-1,0 0,1 0,-1 0,0 1,0-1,1 0,-1 0,0 0,1 0,-1 0,0 0,1 0,-1 0,0 0,1 0,-1 0,0 0,1 0,-1 0,0 0,0 0,1 0,-1 0,0 0,1 0,-1 0,0 0,1-1,-1 1,0 0,0 0,1 0,-1-1,0 1,0 0,1 0,-1-1,0 1,0 0,0 0,0-1,1 1,-1 0,0-1,0 1,0 0,0-1,0 1,0 0,0-1,0 1,0 0,0 0,0-1,0 1,2 28,-52 335,40-289,-3-1,-3 0,-3-2,-4 0,-3-1,-5 5,23-61,0 0,-1 0,0-1,-1-1,-1 1,0-1,0-1,-1 0,-1-1,0 0,0-1,-1-1,0 0,0-1,-1 0,0-1,0-1,-1 0,1-1,-1-1,0 0,0-1,0-1,0 0,0-1,-1-1,-3-1,16 1,-1 0,1 0,0 0,0 0,0-1,0 0,0 0,0 0,0 0,0 0,1-1,-1 0,1 0,0 0,0 0,0 0,0 0,0-1,1 0,0 1,-1-1,1 0,1 0,-1 0,1 0,-1-1,1 1,0 0,1 0,-1-1,1 1,0-1,0 1,0 0,0-1,1 1,0 0,0-1,1-1,5-13</inkml:trace>
  <inkml:trace contextRef="#ctx0" brushRef="#br0" timeOffset="299.121">1526 620,'-42'56,"3"2,3 2,-11 27,41-76,1 0,1 0,0 1,0-1,1 1,1 0,0 0,0 0,1 4,1-12,1 0,-1 0,0 0,1 0,0 0,0 0,0 0,1 0,-1 0,1 0,0-1,0 1,0-1,0 1,1-1,-1 0,1 0,0 0,0 0,0 0,0-1,1 1,-1-1,1 0,0 0,-1 0,1-1,3 2,11 0,0-1,0-1,0 0,0-1,0-1,0-1,0 0,0-2,0 0,-1 0,0-2,0 0,0-1,0-1,-1-1,-1 0,11-8,-3 3,0-1,-1-1,-1-1,0-1,-1-1,-1-1,-1 0,-1-1,-1-1,0-1,0-5,-13 24,0-1,-1 1,1-1,-1 0,-1 0,1 0,0 0,-1 0,0 0,-1 0,1 0,-1 0,0-1,0 1,0 0,-1 0,0 0,0-1,0 1,-1 0,1 0,-1 1,-1-1,1 0,0 1,-1-1,0 1,0 0,-1 0,1 0,-1 0,0 0,0 1,0 0,0 0,0 0,-1 0,1 1,-5-2,-10-2,0 0,0 2,-1 0,1 1,-1 1,1 1,-1 1,0 1,1 0,-1 2,1 0,-1 1,1 1,-11 4,-3 4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1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0,'0'5,"-5"6,-6 2,-2 3,2-6,8-5,3-3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52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29,'1'2,"1"0,-1 0,1 0,-1-1,1 1,0 0,-1-1,1 1,0-1,0 0,0 0,0 0,0 0,0 0,1 0,-1 0,0-1,0 1,1-1,-1 1,0-1,1 0,-1 0,0 0,2 0,-1 0,30 2,0-2,0-1,0-1,-1-2,6-3,101-8,133-13,-260 28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5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70,'39'0,"36"-5,11-2,-6 1,-10-4,-13 1,-11 0,-4 3,-5 2,-3-2,-7-2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53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146 237,'-26'56,"2"0,3 2,2 0,3 1,2 1,3 1,0 28,9-79,1 1,1 0,0-1,0 1,1 0,0-1,1 1,0-1,1 1,0-1,1 0,0 0,0 0,1-1,0 1,1-1,0 0,0-1,1 1,0-2,1 1,5 5,-8-10,0 1,0-1,0 0,0 0,0-1,0 1,1-1,-1 0,1-1,0 0,0 1,-1-2,1 1,0-1,0 1,0-2,-1 1,1-1,0 0,0 0,-1 0,1-1,0 0,-1 0,1-1,32-19,-2-2,0-2,-2-2,-1 0,-1-3,-1 0,-2-2,1-4,-2 6,0-1,-3-1,0-2,-2 0,-2-1,-1-2,-2 0,-2-1,-1 0,-2-1,-2-1,-2 0,-1-1,0-24,-14-49,6 114,0 0,0 1,0-1,0 0,0 0,-1 1,1-1,0 0,0 1,-1-1,1 0,0 1,-1-1,1 0,-1 1,1-1,-1 1,1-1,-1 1,1-1,-1 1,0-1,1 1,-1-1,0 1,1 0,-1-1,0 1,0 0,1 0,-1 0,0 0,0-1,1 1,-1 0,0 0,0 0,1 0,-1 1,0-1,0 0,1 0,-1 0,0 1,1-1,-1 0,0 1,1-1,-1 0,0 1,1-1,-1 1,1-1,-1 1,-25 36,6 11,2 1,2 1,2 1,-1 19,-4 15,4 0,3 1,4 0,4 1,5 36,-1-113,0 0,1-1,0 1,1 0,0-1,1 1,0-1,0 0,1 0,0 0,1 0,-1-1,2 0,-1 0,1 0,1-1,-1 1,1-2,3 3,-9-8,0 0,1 0,-1 0,1 0,-1 0,1-1,-1 1,1 0,-1-1,1 1,-1-1,1 0,0 1,-1-1,1 0,0 0,-1 0,1 0,0-1,-1 1,1 0,0-1,-1 1,1-1,-1 1,1-1,-1 0,1 0,0 0,8-10</inkml:trace>
  <inkml:trace contextRef="#ctx0" brushRef="#br0" timeOffset="429.995">993 774,'9'-2,"-1"-1,0 1,0 0,0 0,0 1,0 0,0 0,0 1,1 0,-1 0,0 1,0 0,0 1,0-1,0 2,0-1,0 1,-1 0,6 4,-12-5,1 0,-1 0,1 1,-1-1,0 1,0-1,0 1,0-1,-1 1,1 0,-1-1,1 1,-1 0,0-1,0 1,0 0,0-1,-1 1,1 0,-1-1,0 1,1 0,-1-1,-1 1,1-1,0 1,0-1,-1 0,1 0,-1 1,-52 66,54-69,-19 20,14-17,1 0,-1 1,1-1,0 1,0 0,1 1,-1-1,1 1,0-1,0 1,0 0,1 0,-1 0,1 1,1-1,-1 0,1 1,0-1,0 1,0 0,1 0,3-3,-1 0,1 0,0 0,0 0,1-1,-1 1,0-1,1 0,0 0,-1 0,1-1,0 1,0-1,0 0,0 0,0 0,0 0,0-1,0 1,0-1,1 0,-1-1,0 1,0-1,0 0,2 1,17-2,-1-1,-1-1,1-1,-1-1,1-1,-2-1,1 0,-1-2,10-6,-12 7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50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1,'0'28,"-1"661,-2-624,-2-1,-4 0,-2-1,-3 0,-3-1,-13 30,17-56,-33 61,46-97,0-1,0 1,0 0,0-1,0 1,0 0,0-1,-1 1,1 0,0-1,0 1,0 0,-1 0,1-1,0 1,0 0,-1 0,1-1,0 1,0 0,-1 0,1 0,0-1,-1 1,1 0,0 0,-1 0,1 0,0 0,-1 0,1 0,0 0,-1 0,1 0,0 0,-1 0,1 0,0 0,-1 0,1 0,0 0,-1 0,1 0,0 1,-1-1,1 0,0 0,-1 0,1 1,0-1,0 0,-1 0,1 1,0-1,0 0,3-13</inkml:trace>
  <inkml:trace contextRef="#ctx0" brushRef="#br0" timeOffset="376.717">587 198,'-91'79,"-32"27,5 5,-38 52,153-161,0 0,0 1,0-1,0 1,1-1,-1 1,1 0,0 0,0 0,0 0,0 0,1 1,-1-1,1 1,0-1,0 1,0-1,0 1,1-1,-1 1,1 0,0-1,0 1,0 0,1 0,-1-1,1 1,0-1,0 1,0-1,0 1,1-1,0 1,-1-1,1 0,0 0,1 0,-1 0,3 2,114 44,-76-37,146 54,-185-63,0 0,-1 0,0 1,0-1,0 1,0-1,0 1,-1 0,1 0,-1 1,0-1,0 0,-1 1,1-1,-1 1,0-1,-1 1,1 0,-1-1,0 1,0 0,0 0,0 0,0 19</inkml:trace>
  <inkml:trace contextRef="#ctx0" brushRef="#br0" timeOffset="629.806">898 848,'-10'38,"-3"23,1 5,2-4,3-7,3-8,2-8,1-5,1-9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03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4405 627,'-24'17,"1"0,1 1,1 2,0 0,1 1,2 1,0 0,-14 26,30-46,1-1,-1 1,1-1,-1 1,1 0,0-1,0 1,0 0,0 0,0 0,1 0,-1 0,1 0,-1 0,1 0,-1 0,1 0,0 1,0-1,0 0,0 0,1 0,-1 0,1 0,-1 0,1 0,0 0,-1 0,1 0,0 0,0 0,0 0,1-1,-1 1,0 0,1-1,-1 1,1-1,-1 0,1 1,0-1,0 0,0 0,-1 0,1 0,0 0,0 0,1-1,7 2,0-1,-1-1,1 0,0 0,-1-1,1 0,-1-1,1 0,-1 0,0-1,0 0,0-1,0 0,0-1,-1 1,0-2,0 1,0-1,3-4,126-137,-84 90,-52 56,1-1,-1 1,1 0,-1 0,1 0,0 0,-1 0,1 0,0 1,-1-1,1 0,0 1,0 0,0-1,0 1,0 0,-1 0,1 0,0 0,0 0,0 0,0 0,0 1,-1-1,1 1,0 0,0-1,0 1,-1 0,1 0,-1 0,1 0,-1 0,1 0,-1 1,1-1,-1 0,0 1,85 151,-82-149,1-1,-1 1,1-1,0 1,0-1,0-1,0 1,1-1,-1 0,1 0,-1 0,1-1,0 0,-1 0,1-1,0 1,0-1,0-1,-1 1,1-1,0 0,0 0,-1 0,1-1,-1 0,1 0,-1 0,0-1,2-1,9-5,0-1,0-1,-1 0,0-1,-1-1,-1 0,0-1,7-9,3-4,-1-2,-1 0,-1-1,-1-1,-2-1,-2-1,-1 0,3-13,-9 21,-5 19,0-1,-1 0,1 0,-1-1,-1 1,1 0,-1-1,-1 1,1-1,-1 1,0 0,-1-1,0 1,0-1,-1 1,0 0,0 0,0 0,-2-3,2 9,1-1,-1 0,1 1,-1-1,0 1,0-1,0 1,0 0,0 0,0-1,0 2,0-1,-1 0,1 0,0 1,0-1,-1 1,1 0,0 0,-1-1,1 2,0-1,-1 0,1 0,0 1,-1-1,1 1,0 0,0 0,-1 0,1 0,0 0,0 0,0 0,0 1,1-1,-1 1,0-1,1 1,-1 0,1 0,-1 0,-60 83,55-73,0 0,1 0,1 0,0 1,0 0,1 0,1 1,0-1,1 1,0-1,1 1,1 0,0-1,1 1,0 0,1-1,1 1,0-1,1 0,0 0,1 0,1 0,0-1,0 0,5 6,-1-7,1-1,-1 0,1 0,1-1,0-1,0 0,1 0,0-2,0 1,1-2,-1 0,1 0,0-1,1-1,-1-1,0 0,1 0,0-1,-1-1,1-1,-1 0,1-1,-1-1,1 0,-1 0,0-2,0 0,-1 0,0-1,0-1,0 0,-1-1,0 0,0-1,-1-1,0 1,10-12,-2-2,-1 0,-1-1,0 0,-2-1,-1-1,-1-1,-1 0,-2 0,-1-1,-1-1,-1 1,-1-1,1-25,-6 51,-1 1,1-1,-1 0,0 1,0-1,0 0,0 1,0-1,-1 1,1-1,-1 1,1-1,-1 0,0 1,0 0,0-1,0 1,-1 0,1-1,-1 1,1 0,-1 0,0 0,0 1,0-1,0 0,0 0,0 1,0 0,0-1,-1 1,1 0,-1 0,1 0,-1 0,1 1,-1-1,1 1,-1-1,0 1,1 0,-1 0,1 0,-1 1,-1-1,-6 8,0 0,1 1,0 0,1 0,0 1,0 0,1 1,1-1,-1 1,2 0,0 1,0 0,1-1,0 2,0 4,-2 1,1 0,1 0,0 0,2 0,0 0,1 1,0-1,2 1,0-1,2 1,0-1,0 0,2 0,0 0,1-1,1 1,1-1,-1-2,1-1,0 1,1-2,1 1,0-1,1-1,0 0,1 0,0-1,1-1,0 0,0-1,1 0,1-1,7 3,2-3</inkml:trace>
  <inkml:trace contextRef="#ctx0" brushRef="#br0" timeOffset="-3615.366">454 430,'22'87,"-17"-46,-8-47,-2 1,1-1,0 1,-1 0,0 0,0 1,-1 0,1 0,-1 0,0 0,0 1,0 0,0 0,-1 1,1 0,-1 0,0 0,1 1,-1 0,0 0,0 1,-6 0,-3 2,0 1,0 1,0 0,0 1,0 1,1 0,0 1,0 1,1 0,0 1,1 1,0 0,0 1,1 0,0 1,1 0,1 1,0 0,0 1,-1 5,2 0,0 1,1 0,1 0,1 1,0 0,2 0,0 0,2 1,0-1,2 1,1 10,-2-20,2-1,-1 1,2-1,-1 0,2 0,-1 0,1 0,1 0,0 0,1-1,0 0,0 0,1 0,0-1,1 1,0-2,1 1,0-1,0 0,0 0,1-1,0 0,1-1,0 0,0-1,0 0,0 0,4 0,9-3,-1-1,1-1,0 0,0-2,0-1,-1-1,1-1,-1 0,0-2,0-1,4-3,14-11,-33 12</inkml:trace>
  <inkml:trace contextRef="#ctx0" brushRef="#br0" timeOffset="-3215.488">1018 826,'-39'30,"12"-12,2 0,1 2,0 1,1 1,1 0,2 2,0 1,1 0,-12 24,29-45,0 0,0 0,1 0,0-1,-1 2,1-1,1 0,-1 0,1 0,-1 0,1 0,1 1,-1-1,0 0,1 0,0 0,0 0,0 0,1 0,-1 0,1 0,0-1,0 1,0 0,0-1,1 0,-1 1,1-1,0 0,0 0,0-1,1 1,-1-1,1 1,-1-1,1 0,0 0,-1-1,1 1,0-1,0 0,0 0,1 0,4 1,1 0,-1-1,1 0,-1-1,1 0,-1 0,1-1,-1 0,1-1,-1 0,0 0,0-1,0 0,0-1,0 0,-1 0,0-1,0 0,0-1,0 1,-1-1,0-1,0 0,-1 0,1 0,-2 0,1-1,2-5,4-3,-2 1,1-1,-2-1,0 1,-1-2,-1 1,1-6,-6 17,0 1,-1-1,1 0,-1 0,-1 0,1 0,-1 0,0 0,0 0,-1 0,1 1,-1-1,-1 0,1 0,-1 0,0 1,0-1,-1 1,0 0,0-1,0 1,0 1,-1-1,-3-3,-36-15,25 22</inkml:trace>
  <inkml:trace contextRef="#ctx0" brushRef="#br0" timeOffset="-2832.462">1300 1136,'135'-269,"-104"226,-21 86,-10-35,9 110,-8-113,0-1,1 0,-1 0,1 0,0 0,0 0,0 0,0 0,1-1,-1 1,1-1,0 1,0-1,0 0,1-1,-1 1,1 0,-1-1,1 0,0 0,0 0,0 0,0 0,0-1,3 1,-2-1,-1-1,1 1,-1-1,1 0,-1 0,1 0,-1-1,1 0,-1 0,0 0,1 0,-1-1,0 1,0-1,0 0,0 0,0-1,0 1,-1-1,1 0,-1 0,0 0,0 0,0-1,0 1,60-104,-43 66,0-2,-13 23</inkml:trace>
  <inkml:trace contextRef="#ctx0" brushRef="#br0" timeOffset="-2496.614">1921 740,'0'34,"1"0,2 0,2 0,1-1,1 1,2-2,1 1,9 16,-19-47,1 1,0-1,-1 1,1-1,1 1,-1-1,0 0,1 0,-1 0,1 1,-1-1,1-1,0 1,0 0,0 0,0-1,0 1,0-1,1 1,-1-1,0 0,1 0,-1 0,1 0,-1-1,1 1,-1-1,1 1,-1-1,1 0,0 0,-1 0,1 0,-1-1,1 1,0-1,-1 0,1 1,-1-1,0 0,1 0,-1-1,0 1,1 0,-1-1,0 1,0-1,0 0,0 0,0-1,9-10,-1 0,0-1,-2 0,1 0,-2-1,0-1,-1 1,0-1,-1 0,0-4,13-34,11-69,-23 99</inkml:trace>
  <inkml:trace contextRef="#ctx0" brushRef="#br0" timeOffset="-1884.149">2344 938,'19'-13,"6"-4,0 0,-1-1,0-2,-2 0,0-1,-2-2,0 0,15-24,-34 46,0 0,0 0,0 0,0-1,0 1,0 0,0 0,-1-1,1 1,0-1,-1 1,1 0,-1-1,0 1,1-1,-1 0,0 1,0-1,0 1,0-1,0 1,0-1,0 1,-1-1,1 1,-1-1,1 1,-1-1,1 1,-1-1,0 1,0 0,1 0,-1-1,0 1,0 0,0 0,-1 0,1 0,0 0,0 0,0 0,-1 0,1 1,-1-1,1 0,0 1,-1-1,1 1,-1-1,1 1,-1 0,1 0,-1 0,0 0,1 0,-1 0,0 0,-11 4,1 1,-1 1,1 0,0 0,0 1,0 1,1 0,0 0,1 1,0 0,0 1,1 0,-4 7,7-11,1 0,-1 1,2-1,-1 1,1 0,0 0,0 1,1-1,0 1,0-1,1 1,0 0,0 0,1 0,0 0,1 0,-1 1,2-1,-1 0,1 0,0 0,1 0,0 0,0 0,1 0,0-1,0 1,0-1,4 5,1-8,-1-1,1 1,0-2,0 1,0-1,0-1,0 1,1-1,-1-1,0 0,1 0,-1 0,0-1,1 0,-1-1,0 0,0 0,0-1,-1 0,1 0,0-1,-1 0,0 0,3-3,19-6,-1-2,-1 0,0-2,-2-1,0-1,-1-1,0-2,-2 0,-1-1,8-11,-15 15,-1 4,-1 0,-1-1,0-1,-1 1,-1-1,-1-1,0 0,-1 0,2-12,-8 29,-1-1,1 0,-1 1,0-1,1 0,-1 0,0 1,0-1,0 0,0 0,-1 1,1-1,0 0,-1 1,1-1,-1 0,1 1,-1-1,0 1,0-1,0 1,0-1,0 1,0 0,0-1,0 1,0 0,-1 0,1 0,-1 0,1 0,0 0,-1 0,0 0,1 1,-1-1,1 1,-1-1,0 1,1-1,-1 1,0 0,0 0,1 0,-1 0,-75 23,74-21,-1 0,2 0,-1 1,0-1,0 1,1 0,-1 0,1 0,0 0,0 0,0 0,1 0,-1 1,1-1,-1 1,1-1,0 1,1 0,-1-1,1 1,-1 0,1-1,0 1,0 0,1 0,-1-1,1 1,0 0,0-1,0 1,0-1,1 1,-1-1,1 0,0 1,0-1,0 0,0 0,1 0,-1-1,1 1,1 1,35 25,-32-24,0-1,0 1,0 0,-1 0,0 1,0-1,0 2,-1-1,0 0,0 1,-1 0,0 0,0 1,0-1,-1 1,0 0,0 4,0 5,-2-1,0 1,-1 0,-1-1,-1 1,0 0,-1-1,0 1,-3 3,0 4</inkml:trace>
  <inkml:trace contextRef="#ctx0" brushRef="#br0" timeOffset="-1032.334">3389 205,'-17'57,"9"19,3 2,4-1,4 2,-4 124,-12-116,9-75,1 0,1 0,0 0,0 1,1-1,1 0,0 1,1-1,0 0,1 1,0-1,1 0,3 9,3-21,-6-11</inkml:trace>
  <inkml:trace contextRef="#ctx0" brushRef="#br0" timeOffset="-785.552">3164 656,'43'0,"33"0,14 0,-4 0,-12 0,-9 0,-10 0,-15 0</inkml:trace>
  <inkml:trace contextRef="#ctx0" brushRef="#br0" timeOffset="3484.975">9852 486,'-34'20,"-15"15,-5 7,7 1,16-2,19-3,15-4,13-7,8-8,5-3,2-3,1-5,-1-4,0-6,-1-4,-5-1</inkml:trace>
  <inkml:trace contextRef="#ctx0" brushRef="#br0" timeOffset="1165.661">6804 317,'-17'-51,"6"73,-1 139,1-50,5 0,6 48,-21-32,47-166,42-83,-52 90</inkml:trace>
  <inkml:trace contextRef="#ctx0" brushRef="#br0" timeOffset="1516.791">7029 459,'-44'37,"15"-15,1 2,1 1,1 2,2 0,-10 14,33-40,-1 0,1 1,-1-1,1 0,-1 1,1-1,0 1,0 0,0-1,0 1,0 0,0 0,0 0,1-1,-1 1,0 0,1 0,0 0,-1 0,1 0,0 0,0 0,0 0,1 0,-1 0,0 0,1 0,-1 0,1 0,-1 0,1 0,0 0,0 0,0-1,0 1,0 0,1-1,-1 1,0-1,1 1,-1-1,1 0,-1 0,1 1,0-1,-1 0,3 0,145 26,-143-25,-1-1,0 1,1 0,-1 1,0-1,0 1,0 0,-1 0,1 1,-1-1,0 1,0 0,0 0,0 1,-1-1,1 1,-1 0,0-1,-1 1,1 1,-1-1,0 0,0 1,0 2,31 55,3-38,-22-23</inkml:trace>
  <inkml:trace contextRef="#ctx0" brushRef="#br0" timeOffset="1770.653">7453 769,'-15'34,"-4"5,6-3,4-12,5-11</inkml:trace>
  <inkml:trace contextRef="#ctx0" brushRef="#br0" timeOffset="1920.57">7425 260,'0'0</inkml:trace>
  <inkml:trace contextRef="#ctx0" brushRef="#br0" timeOffset="2201.635">7679 994,'10'-70,"3"1,4 0,7-14,-14 55,-9 27,-1 1,0 0,0-1,0 1,0-1,0 1,1 0,-1-1,0 1,0 0,1-1,-1 1,0 0,1-1,-1 1,0 0,1-1,-1 1,0 0,1 0,-1 0,0-1,1 1,-1 0,1 0,-1 0,1 0,-1 0,0 0,1 0,-1 0,1 0,-1 0,1 0,-1 0,0 0,1 0,-1 0,1 0,-1 1,0-1,1 0,-1 0,1 0,-1 1,0-1,1 0,-1 0,0 1,1-1,-1 0,0 1,0-1,1 0,-1 1,0-1,0 1,0-1,0 0,1 1,-1-1,0 1,0-1,0 0,0 1,0 0,11 28,24 71,-34-97,1 0,0 0,-1-1,1 1,0 0,1-1,-1 1,0-1,1 0,0 1,-1-1,1-1,0 1,0 0,0-1,0 1,0-1,0 0,1 0,-1 0,0 0,0-1,1 1,-1-1,1 0,-1 0,0 0,1-1,2 0,2-1,0 0,0-1,-1 0,1 0,-1-1,0 0,0 0,0-1,0 1,-1-2,0 1,0-1,0 0,-1 0,1 0,-2-1,1 0,-1 0,0 0,1-2,3-15</inkml:trace>
  <inkml:trace contextRef="#ctx0" brushRef="#br0" timeOffset="2755.303">8243 853,'28'-16,"-1"-2,-1-1,-1-1,0-1,-2-1,-1-2,0 0,-2-1,4-7,-23 31,0 0,1 0,-1 0,0 0,0 0,0 0,0-1,0 1,0 0,-1-1,1 1,0 0,-1-1,1 1,-1-1,1 1,-1-1,0 0,1 1,-1-1,0 1,0-1,0 1,0-1,-1 1,1-1,0 0,-1 1,1-1,-1 1,1-1,-1 1,0 0,1-1,-1 1,0 0,0-1,0 1,0 0,0 0,0 0,-1 0,1 0,0 0,0 0,-1 0,1 1,-1-1,1 0,-1 1,1-1,-1 1,1 0,-1-1,1 1,-1 0,1 0,-1 0,0 0,1 0,-1 0,1 1,-1-1,-12 5,0 1,0 1,1 0,0 1,1 0,0 1,0 0,1 1,0 0,0 1,-7 9,11-11,1-1,-1 1,1 0,1 0,-1 1,2 0,-1 0,1 0,1 0,-2 8,4-15,0 0,1 0,-1 0,1 0,-1 0,1 0,0 0,1 0,-1 0,0 0,1 0,0 0,-1 0,1 0,0 0,1 0,-1 0,0 0,1-1,0 1,-1-1,1 1,0-1,1 0,-1 1,0-1,0 0,1-1,-1 1,1 0,0-1,-1 1,1-1,0 0,0 0,0 0,0 0,3 0,13 2,1 0,0-2,0 0,0-1,-1-1,1-1,0-1,-1-1,1 0,-1-2,0 0,-1-1,12-6,11-12,0-2,-1-1,-2-3,-1-1,-2-1,-1-2,15-22,-24 30,-5 6,-1 0,-1-2,0-1,-2 0,-1-1,-1 0,-1-1,-1-1,-1 0,-2 0,-1-1,-1-1,-1 1,1-24,-6 43,-1 1,-1-1,1 0,-1 1,-1-1,0 1,0 0,-1-1,1 1,-2 0,0-1,3 6,-1 1,0-1,1 1,-1-1,0 1,0 0,0 0,-1 0,1 0,0 0,-1 0,1 0,-1 1,0 0,1-1,-1 1,0 0,0 0,0 0,0 1,0-1,0 1,0 0,0-1,0 1,0 1,0-1,0 0,0 1,0-1,0 1,-2 1,-4 4,0 0,1 1,0 0,0 0,1 0,0 1,0 1,0-1,1 1,1 0,0 0,0 1,0 0,1-1,1 1,0 1,0-1,1 0,0 1,1 0,0-1,1 2,-10 24,3 0,0 0,3 1,1-1,1 1,3 0,0 0,3-1,1 1,1-1,2 0,2 0,1-1,2-1,8 14,-13-33,-5-8,0-1,1 1,0-1,0 0,0 0,1 0,0-1,0 0,0 1,0-2,1 1,2 0,3-4,-2-7</inkml:trace>
  <inkml:trace contextRef="#ctx0" brushRef="#br0" timeOffset="3004.161">8666 459,'39'0,"31"0,9 0,-4 4,-10 3,-12-1,-9 3,-8 1,-5-1,-8-3</inkml:trace>
  <inkml:trace contextRef="#ctx0" brushRef="#br0" timeOffset="3171.45">9372 826,'0'0</inkml:trace>
  <inkml:trace contextRef="#ctx0" brushRef="#br0" timeOffset="3333.968">9344 402,'0'0</inkml:trace>
  <inkml:trace contextRef="#ctx0" brushRef="#br0" timeOffset="4451.538">990 1954,'66'-17,"0"-4,-2-2,0-3,-2-3,6-6,-49 26,0 0,-1-2,0 0,0-1,-1-1,-1 0,0-2,-1 0,-1 0,10-14,-23 27,0 0,1 0,-1 0,0 0,0 0,-1 0,1-1,0 1,-1 0,1 0,-1-1,0 1,0 0,0-1,0 1,0 0,0-1,0 1,-1 0,1-1,-1 1,0 0,0 0,0 0,0 0,0 0,0 0,-1 0,1 0,0 0,-1 0,0 1,1-1,-1 1,0-1,0 1,0-1,0 1,0 0,0 0,0 0,0 0,-1 1,1-1,-107-22,87 23,0 1,1 2,-1 0,1 1,0 1,0 1,0 0,1 2,0 1,1 0,0 1,0 1,1 1,0 1,-6 6,17-12,1 1,-1 0,1 1,1-1,0 1,0 0,0 0,1 1,1-1,0 1,0 0,1 0,0 0,0 0,1 0,1 0,0 1,0-1,1 0,0 0,1 0,0 0,0 0,1 0,1 0,-1-1,2 0,-1 1,1-2,1 1,0 0,0-1,0 0,1-1,0 1,1-1,-1-1,1 1,1-2,-1 1,1-1,0 0,0-1,9 4,10-1,0 0,0-2,0-1,1-2,-1 0,1-2,0-1,0-2,9 2,58-13,-71 8</inkml:trace>
  <inkml:trace contextRef="#ctx0" brushRef="#br0" timeOffset="4836.253">1724 2038,'50'-44,"-1"-3,-3-1,32-44,-24 17,-67 147,2 78,11-148,1 1,-1 0,1 0,-1 0,1 0,0-1,0 1,1 0,-1-1,0 1,1-1,0 0,-1 1,1-1,0 0,0 0,0 0,0 0,1 0,-1-1,1 1,-1-1,1 1,-1-1,1 0,0 0,-1 0,1 0,0-1,0 1,0-1,-1 1,4-1,95-18,-80 7,-1 0,-1-2,1-1,-2 0,0-1,-1-1,-1 0,0-1,-1-1,-1-1,-1 0,0-1,3-8,11-43,-19 49</inkml:trace>
  <inkml:trace contextRef="#ctx0" brushRef="#br0" timeOffset="5619.12">2711 1925,'25'-2,"0"-1,0-2,-1 0,0-2,0 0,0-2,-1-1,-1 0,1-2,-2-1,0 0,0-2,11-10,-29 22,1 0,-1 0,0 0,-1 0,1-1,0 1,-1-1,0 1,0-1,0 0,0 0,-1 0,1 0,-1 0,0 0,-1-1,1 1,-1 0,1 0,-1-1,0 1,-1 0,1 0,-1-1,0 1,0 0,0 0,0 0,-1 0,0 0,0 0,0 0,0 1,-1-1,1 1,-1-1,0 1,0 0,0 0,0 1,0-1,-1 0,1 1,-1 0,0 0,0 0,0 0,0 1,0-1,0 1,0 0,0 0,-1 1,-7 2,0 0,0 1,0 0,1 1,0 0,0 1,0 1,0-1,1 2,0-1,0 2,0-1,1 1,1 0,-1 1,1 0,-5 8,5-6,0 0,0 0,1 0,0 1,1 0,1 0,0 1,0-1,2 1,-1 4,2-12,2-1,-1 1,0 0,1 0,0 0,0 0,1 0,-1 0,1 0,0 0,0 0,1 0,0-1,-1 1,2 0,-1-1,0 0,1 1,0-1,0 0,0 0,0-1,1 1,-1-1,1 1,0-1,0 0,4 1,5 2,1-1,0 0,1-2,-1 1,0-2,1 0,0 0,0-2,-1 0,1 0,0-1,13-4,-7 0,-1-1,0-2,0 0,-1-1,0-1,0-1,-1 0,0-1,-1-1,7-8,13-10,-2 0,-1-3,-1-1,-3-1,0-1,-3-2,-1-1,-2-1,-1-1,-16 29,-4 9,0 1,-1 0,0-1,0 0,0 1,0-1,0 0,-1 0,1 0,-1 0,0 0,-1 0,1-1,-1 1,1 0,-1 0,-1 0,1-1,0 1,-2-3,0 6,0 0,0 0,0 1,0-1,0 1,0 0,-1 0,1 0,0 0,0 0,0 0,0 0,0 1,-1-1,1 1,0-1,0 1,0 0,0 0,0 0,1 0,-1 0,0 0,0 1,1-1,-1 0,0 1,0 0,2-1,-10 5,0 1,0 1,1 0,0 0,1 1,0 0,0 0,1 1,0 0,0 0,1 1,1 0,0 0,-2 6,8-12,0-1,0 0,0 1,0-1,1 0,0 0,0 0,0 0,1 0,-1 0,1-1,0 1,0-1,0 0,0 0,1 0,-1 0,1 0,0-1,0 0,-1 1,2-1,-1-1,0 1,0-1,3 1,25 16,-24-13,-1 1,0-1,0 1,0 0,-1 1,0 0,-1-1,1 2,-1-1,-1 1,1 0,-1 0,-1 0,1 0,1 9,19 150,-24-165,0 0,0 1,1-1,-1 0,0 0,1 0,-1 1,1-1,0 0,0 0,0 0,0 0,0 0,0-1,0 1,1 0,-1 0,1-1,-1 1,1-1,0 1,-1-1,1 0,0 1,0-1,0 0,0 0,0-1,0 1,0 0,0-1,0 1,1-1,-1 0,1 1,12-4</inkml:trace>
  <inkml:trace contextRef="#ctx0" brushRef="#br0" timeOffset="6455.68">4207 1587,'-33'5,"1"1,1 1,-1 2,1 1,0 2,1 0,1 3,-2 1,26-14,1 1,0-1,0 1,0-1,0 1,1 0,-1 1,1-1,0 0,0 1,0 0,0 0,0 0,1 0,0 0,0 1,0-1,0 0,1 1,0 0,0-1,0 1,0 0,1-1,0 1,0 0,0 0,0-1,1 1,0 0,0-1,0 1,1 0,-1-1,1 1,0-1,0 0,1 0,0 1,6 8,1-2,0 1,1-1,0-1,1 0,0-1,0 0,1-1,0 0,1-1,0 0,0-1,0-1,3 0,-3-2,0-2,0 0,0-1,1 0,-1-1,0 0,0-2,0 1,0-2,-1 0,1 0,-1-1,0-1,0-1,0 1,-1-2,0 0,-1 0,0-1,0 0,-1-1,0-1,0 1,-2-1,1-1,-1 0,-1 0,0 0,2-6,14-26,-32 148,7 143,4-167,-2-1,-4 1,-4-1,-10 38,16-106,-47 148,46-152,-1-1,1 1,-1-1,0 1,-1-1,1 0,-1-1,0 1,-1-1,1 0,-1 0,0 0,0-1,-1 0,1-1,-1 1,0-1,0 0,0-1,-3 1,7-2,1 0,-1-1,0 1,0-1,1 0,-1 0,0 0,0 0,0 0,1-1,-1 1,0-1,1 1,-1-1,0 0,1 0,-1-1,1 1,-1 0,1-1,0 0,0 1,0-1,0 0,0 0,0 0,0 0,0 0,1-1,-1 1,1 0,0-1,-1 1,1-1,1 0,-1 1,0-3,-7-105,16 54,3 0,3 1,1 1,3 0,3 2,2 0,2 1,22-33,-21 40,1 1,2 1,2 1,7-4,-22 27</inkml:trace>
  <inkml:trace contextRef="#ctx0" brushRef="#br0" timeOffset="7037.082">4800 1644,'-6'4,"0"1,1 1,0-1,0 1,0-1,1 1,0 1,0-1,0 1,1-1,0 1,0 0,-1 6,-1 1,1 0,0 0,1 1,0-1,1 1,1 0,1 0,0-1,0 1,2 0,0 0,2 7,-2-14,-1-1,1 0,1 0,0-1,-1 1,2 0,-1-1,1 0,0 0,1 0,-1 0,1-1,0 1,0-1,1 0,0-1,0 1,0-1,0-1,0 1,1-1,0 0,0 0,0-1,0 0,0 0,1-1,-1 0,0-1,1 0,-1 0,1 0,-1-1,1 0,-1 0,1-1,-1 0,0-1,0 1,0-1,-1-1,1 1,0-1,-1 0,0-1,0 1,-1-1,1 0,-1-1,0 1,3-6,8-8,-2 0,0-2,-1 0,-1 0,-1-1,2-8,59-98,-72 129,0-1,0 1,0 0,0-1,0 1,1 0,-1-1,0 1,0 0,1-1,-1 1,0 0,1-1,-1 1,0-1,1 1,-1-1,1 1,-1-1,1 1,-1-1,1 0,0 1,-1-1,1 1,-1-1,1 0,0 0,-1 1,1-1,0 0,-1 0,1 0,0 0,-1 0,1 0,0 0,-1 0,1 0,0 0,-1 0,1 0,0-1,-1 1,1 0,0 0,-1-1,1 1,-1-1,1 1,0 0,-1-1,1 1,-1-1,1 1,-1-1,0 1,1-1,-1 1,1-1,-1 0,0 1,0-1,1 0,-1 1,0-1,0 0,0 1,0-1,0 0,5 58,-5-54,-5 175,-7-1,-9 0,-39 157,24-210,36-124,-1 1,1-1,-1 0,1 0,0 0,-1 0,1 0,-1 0,1 0,-1 0,1 0,-1 0,1 0,-1 0,1 0,-1-1,1 1,-1 0,1 0,0 0,-1-1,1 1,-1 0,1-1,0 1,-1 0,1-1,0 1,-1 0,1-1,0 1,0-1,-1 1,1 0,0-1,0 1,0-1,0 1,0-1,-1 1,1-1,0 1,0-1,0 1,0-1,0 1,0 0,0-1,1 1,-1-1,0 1,0-1,0 1,0-1,1 1,-1-1,0 1,0 0,1-1,-1 1,0 0,1-1,-1 1,0 0,2-30,0 0,2 0,1 1,1 0,2 0,9-22,2-12,-7 17,9-32,3 1,33-72,-46 127</inkml:trace>
  <inkml:trace contextRef="#ctx0" brushRef="#br0" timeOffset="7503.266">6352 1333,'-24'43,"-8"34,2 13,5 1,8-5,6-9,5-6,4-7,2-4,1-8,0-8,1-1,-1-4,-1-3,1-4,-1-6</inkml:trace>
  <inkml:trace contextRef="#ctx0" brushRef="#br0" timeOffset="7753.981">6014 1870,'38'-19,"32"-7,14 2,-3-1,-5 5,-11 5,-7 5,-14 5</inkml:trace>
  <inkml:trace contextRef="#ctx0" brushRef="#br0" timeOffset="7972.108">6804 1870,'-3'12,"0"-1,1 1,1 0,0 0,0 1,1-1,1 0,0 0,1 0,1 8,-2-16,0 0,0 0,1 0,-1-1,1 1,0 0,0-1,0 1,0-1,0 1,1-1,-1 0,1 0,0 0,0-1,0 1,1-1,-1 1,1-1,-1 0,1 0,0-1,-1 1,1-1,0 0,0 0,0 0,0 0,0-1,0 0,0 0,4 0,0-2,1 0,-1 0,0-1,0 0,0-1,0 0,0 0,-1-1,0 0,0 0,0 0,0-1,-1 0,0-1,0 1,-1-1,0 0,0 0,-1-1,0 0,0 1,0-1,-1-1,-1 1,1 0,-1-1,-1 1,1-1,-1 0,-1 1,0-1,0 0,-1 1,0-1,0 0,-2-4,-3 4,1 1,-2-1,1 1,-1 1,0-1,-1 1,0 0,0 1,0 0,-1 0,0 1,0 0,0 0,-1 1,0 1,0-1,0 2,0-1,0 1,0 1,0 0,-1 0,1 1,-8 1,-7-1</inkml:trace>
  <inkml:trace contextRef="#ctx0" brushRef="#br0" timeOffset="8671.591">7989 1954,'13'45,"-3"-1,-1 2,-2-1,-3 1,-1 1,-2-1,-3 0,-3 21,4-56,0-1,-1 1,1-1,-2 1,0-1,0 0,-1 0,0 0,-5 8,9-18,0-1,-1 1,1 0,0-1,0 1,0 0,-1-1,1 1,0 0,0-1,-1 1,1 0,0 0,-1 0,1-1,0 1,-1 0,1 0,0 0,-1 0,1-1,-1 1,1 0,0 0,-1 0,1 0,0 0,-1 0,1 0,-1 0,1 0,0 0,-1 1,1-1,0 0,-1 0,1 0,-1 0,1 0,0 1,-1-1,1 0,0 0,0 1,-1-1,1 0,0 0,0 1,-1-1,1 0,0 1,0-1,0 0,-1 1,1-1,0 0,0 1,0-1,0 1,0-1,0 0,0 1,0-1,0 1,0-1,0 0,0 1,0-1,4-30,14-13,1 2,2 0,2 1,2 1,1 1,2 2,2 1,12-10,11-11,3 3,2 3,2 2,2 2,2 4,2 2,1 3,7 1,-71 33,1 1,0 0,0-1,0 1,0 1,0-1,0 1,1-1,-1 1,1 0,-1 1,1-1,-1 1,1 0,-1 0,1 0,-1 1,1-1,-1 1,0 0,1 0,-1 1,0 0,0-1,1 1,-2 1,2-1,-5 3,1-1,-2 0,1 0,0 0,-1 0,1 0,-1 0,0 0,-1 0,1 0,-1 0,0 0,0 0,0-1,0 1,0-1,-1 0,0 1,1-1,-1 0,-1 0,3-2,-32 34,-1-3,-1-1,-1-1,-2-2,-1-2,-3 0,13-7,-13 7,-1-2,-2-2,0-2,0-2,-37 9,13-8,61-29,10 0</inkml:trace>
  <inkml:trace contextRef="#ctx0" brushRef="#br0" timeOffset="9272.333">9090 1813,'-39'81,"-47"110,85-188,0-1,-1 0,1 1,0-1,1 1,-1-1,0 1,1 0,-1-1,1 1,0 0,0-1,0 1,0 0,1-1,-1 1,1-1,-1 1,1 0,0-1,0 0,0 1,0-1,0 1,1-1,-1 0,1 0,0 0,-1 0,1 0,0 0,0 0,0-1,0 1,1-1,-1 1,0-1,1 0,-1 0,1 0,-1 0,1 0,2 0,9-1,1-1,-1 0,1-1,-1 0,0-1,0-1,0 0,0-1,-1 0,0-1,0-1,0 0,-1-1,0 0,-1-1,1 0,-2-1,1 0,-1 0,-1-1,6-10,-6 12,-1-1,0 0,-1-1,0 0,0 0,-1 0,-1-1,0 0,-1 0,0 0,-1-1,0 1,-1-1,0 0,-1 0,0 1,-1-1,-1-1,-2 8,1 1,-1-1,-1 1,1 0,-1 0,0 0,0 1,-1-1,1 1,-1 0,0 0,0 1,0-1,-1 1,1 0,-1 1,1-1,-1 1,0 0,0 0,0 1,0 0,-1 0,1 0,0 1,-2 0,-17-2</inkml:trace>
  <inkml:trace contextRef="#ctx0" brushRef="#br0" timeOffset="9558.336">9795 1333,'-5'43,"-11"39,-7 14,-1 1,5-7,0-13,4-16,4-13,4-9,3-8,3-3,-4-2,-1-1,-4-4,-1-6</inkml:trace>
  <inkml:trace contextRef="#ctx0" brushRef="#br0" timeOffset="9807.135">9513 1728,'53'-5,"0"3,-1 2,1 3,-1 2,1 2,23 7,-12 1,-48-10,-1-1,1-1,0 0,0-1,0 0,0-2,0 0,0 0,9-3,57-14,-58 13</inkml:trace>
  <inkml:trace contextRef="#ctx0" brushRef="#br0" timeOffset="10051.374">10332 1728,'-5'-4,"1"-1,-1 1,0 0,0 1,0-1,-1 1,1 0,-1 0,0 1,0 0,0 0,0 0,0 1,0 0,0 0,0 0,0 1,-1 0,1 0,0 1,0-1,-1 1,1 1,0-1,0 1,0 0,1 0,-1 1,0 0,1 0,0 0,-1 1,1 0,1 0,-1 0,0 0,-2 4,0 1,-1 0,1 0,1 0,0 1,0 0,1 1,0-1,1 1,0 0,1 0,0 0,1 1,0-1,0 1,2-1,-1 1,2 0,-1-7,1 0,1 0,-1-1,1 1,0-1,0 1,0-1,0 0,1 0,0 0,0 0,0 0,0-1,1 1,-1-1,1 0,0 0,0 0,0 0,0-1,0 0,1 0,-1 0,3 0,3 3,1-2,-1 1,1-2,0 1,0-1,0-1,0 0,0-1,0 0,4-1,14-3,-4-2</inkml:trace>
  <inkml:trace contextRef="#ctx0" brushRef="#br0" timeOffset="10422.582">10359 1982,'51'-40,"-3"-2,-1-3,-3-1,9-14,-47 52,43-30,-48 39,0 0,0 0,0 0,-1 0,1 0,0 0,0 1,-1-1,1 0,0 0,-1 1,1-1,-1 0,0 1,1-1,-1 0,0 1,0-1,0 1,0-1,0 0,0 1,0-1,-1 1,1-1,0 0,-1 1,1-1,-1 0,0 1,1-1,-1 4,-10 129,11-129,0-1,1 1,0-1,0 0,0 1,0-1,1 0,-1 0,1 0,0 0,0 0,1 0,-1 0,1-1,-1 0,1 1,1-1,-1 0,0 0,1 0,-1-1,1 1,0-1,0 0,0 0,0 0,0-1,0 1,2-1,8 0,0 0,0-1,0 0,0-1,0-1,0 0,0-1,-1 0,1-1,-1-1,0 0,0-1,0 0,-1-1,0 0,0-1,-1-1,0 0,0 0,-1-1,0 0,-1-1,0 0,-1 0,0-1,-1 0,0-1,-1 1,-1-1,0-1,0 1,1-13,0 1</inkml:trace>
  <inkml:trace contextRef="#ctx0" brushRef="#br0" timeOffset="10672.079">11376 1079,'-10'39,"-7"31,-2 14,3-3,5-6,3-10,3-12,3-5,2-6,0-5,1-5,0-2,0-2,4 0,1-6</inkml:trace>
  <inkml:trace contextRef="#ctx0" brushRef="#br0" timeOffset="10835.033">11150 1559,'33'0,"21"0,7 0,-4 5,-5 1,-8 5,-10 0</inkml:trace>
  <inkml:trace contextRef="#ctx0" brushRef="#br0" timeOffset="11073.811">11686 1841,'0'0</inkml:trace>
  <inkml:trace contextRef="#ctx0" brushRef="#br0" timeOffset="11322.931">11743 1559,'0'0</inkml:trace>
  <inkml:trace contextRef="#ctx0" brushRef="#br0" timeOffset="11675.921">11912 1700,'-5'11,"-1"1,2 0,0-1,0 2,1-1,0 0,1 0,1 1,0-1,0 1,2 0,0 11,-1-23,1 1,-1 0,0 0,1 0,-1-1,1 1,0 0,0 0,-1-1,1 1,0-1,0 1,0-1,1 1,-1-1,0 1,1-1,-1 0,0 0,1 0,-1 0,1 0,0 0,-1 0,1 0,0-1,0 1,-1-1,1 1,0-1,0 0,0 0,0 1,-1-1,1-1,0 1,0 0,0 0,0-1,-1 1,1-1,0 1,0-1,-1 0,1 0,0 0,-1 0,1 0,0-1,76-58,40-96,-109 151,-12 25,-11 31,12-47,0-1,0 1,0 0,1 0,0 0,0 1,0-1,0 0,0 0,1 1,0-1,0 0,0 1,0-1,1 0,0 1,0-1,0 0,0 0,1 0,-1 0,1 0,0 0,0 0,1-1,-1 1,1-1,0 0,0 1,0-1,0 0,0-1,1 1,-1-1,1 1,0-1,0 0,-1 0,1-1,1 1,-1-1,7-2,-1 0,0-1,0 0,0-1,0 0,0-1,0 0,-1 0,0-1,0-1,0 1,-1-1,1-1,1-2,14-7,-2 1,-1-2,0 0,-1-1,0-1,-2-1,0 0,-2-2,10-14,1-1,-2 0,-1-2,-2 0,-1-2,-3 0,-1-1,-2-1,-2 0,-2-1,-2 0,3-38,-21 14,8 67,1-1,-1 1,1-1,-1 1,1 0,-1-1,0 1,0 0,0-1,1 1,-1 0,0 0,-1 0,1 0,0 0,0 0,0 0,-1 0,1 0,0 1,-1-1,1 0,-1 1,1-1,0 1,-1 0,1-1,-1 1,0 0,1 0,-1 0,1 0,-1 0,1 0,-1 0,1 1,-1-1,1 1,-1-1,0 1,-11 7,0 0,1 0,-1 2,2-1,0 1,0 1,1 0,0 1,1 0,0 0,1 1,0 1,-6 10,1 1,1 1,1 0,2 0,0 1,2 0,1 1,1 0,1 0,2 0,1 0,1 0,1 0,2 0,0 0,6 16,-4-24,1 0,2-1,0 0,1 0,0-1,2 0,0 0,1-2,0 1,12 9,-6-8</inkml:trace>
  <inkml:trace contextRef="#ctx0" brushRef="#br0" timeOffset="12371.882">10303 1728,'0'5,"-5"11,-1 8,-5-1,0 1,-3 2,-5-5,2 0,-1-5,-3-4,3-4</inkml:trace>
  <inkml:trace contextRef="#ctx0" brushRef="#br0" timeOffset="13369.633">1018 3196,'67'-18,"-2"-3,0-3,49-25,-89 38,-1 0,0-2,-1 0,0-2,-1 0,-1-1,0-2,-1 0,-1-1,-1-1,3-6,-17 22,-1 0,0 0,-1 0,1 0,-1 0,1-1,-2 1,1-1,0 0,-1 1,0-1,0 0,0 0,0 0,-1 0,0 0,0 0,-1 0,1 0,-1 0,0 0,0 1,-1-1,1 0,-1 1,0-1,0 1,-1-1,1 1,-1 0,0 0,0 0,0 0,-1 1,0-1,1 1,-1 0,0 0,-5-1,1 0,-1 1,0 0,0 1,0-1,0 2,0-1,0 1,0 1,-1 0,1 0,0 1,0 0,0 0,0 1,0 0,0 1,0 0,0 0,-1 2,-9 4,-1 1,1 0,1 2,0 0,1 1,0 1,1 1,-2 3,5-5,1 2,0 0,1 0,0 1,2 0,0 1,1 0,-1 4,6-13,0-1,0 1,1 0,1 0,-1 0,1 0,0 0,1 0,0 0,0 0,1 1,0-1,1 0,-1 0,1 0,1-1,0 1,0-1,0 1,1-1,6 6,1-1,0 0,1-1,0 0,1-1,0 0,1-1,0 0,0-2,1 1,0-2,0 0,0-1,1 0,0-1,0-1,0 0,0-2,0 0,1 0,-1-2,0 0,1 0,-1-2,0 0,0-1,-1-1,1 0,7-4,9-3,-5 3</inkml:trace>
  <inkml:trace contextRef="#ctx0" brushRef="#br0" timeOffset="13739.529">1780 3225,'93'-121,"5"4,7 3,-35 47,-70 66,0 1,0-1,0 1,0-1,1 1,-1-1,0 1,1-1,-1 1,0-1,1 1,-1-1,1 1,-1 0,0-1,1 1,-1 0,1-1,-1 1,1 0,-1 0,1 0,-1-1,1 1,-1 0,1 0,0 0,-1 0,1 0,-1 0,1 0,-1 0,1 0,-1 0,1 0,0 0,-1 1,1-1,-1 0,1 0,-1 0,1 1,-1-1,1 0,-1 1,0-1,1 0,-1 1,1-1,-1 1,0-1,1 0,-1 1,0-1,0 1,1-1,-1 1,0-1,0 1,0 0,1-1,-1 1,0-1,0 1,0-1,0 1,0 0,-9 38,-13 21,14-43,1 0,1 1,0 0,1 0,1 0,0 0,2 1,0 0,1-1,1 1,1 0,0 0,2 0,-2-15,0 0,1-1,0 1,0 0,0 0,0-1,0 1,1-1,0 0,-1 0,1 1,0-2,1 1,-1 0,0-1,1 0,0 1,-1-1,1-1,0 1,0-1,0 1,0-1,0 0,0 0,1-1,-1 1,0-1,0 0,0 0,1-1,3 0,134-34,-112 20,0-1,-2-2,0-1,-1-1,-1-1,0-1,16-20,9-32,-44 58</inkml:trace>
  <inkml:trace contextRef="#ctx0" brushRef="#br0" timeOffset="14453.714">2740 3111,'33'1,"0"-2,-1-2,1-1,-1-1,0-2,0-2,-1 0,0-2,-1-1,0-2,15-10,-34 16,0 0,-1 0,0-1,0-1,-1 1,-1-2,0 1,0-1,-1 0,0-1,-1 0,0 0,-1 0,0-1,-1 0,-1 1,0-2,0-4,-2 13,0 0,-1-1,0 1,0 0,-1 0,1 0,-1 0,0 0,0 0,-1 0,1 0,-1 0,-1 0,1 0,0 1,-1 0,0-1,0 1,0 0,-1 0,1 0,-1 1,0-1,0 1,0 0,-1 0,1 1,-1-1,1 1,-1 0,0 0,0 0,0 1,0 0,0 0,0 0,0 1,0-1,-1 1,1 0,0 1,-2-1,-10 7,0 0,1 0,0 2,0 0,1 0,0 2,1 0,0 1,0 0,2 1,-1 0,2 1,0 0,0 1,2 0,0 1,0 0,-2 10,3-13,0 0,1 0,1 1,0 0,1 0,1 0,0 1,0 0,2-1,0 1,1 0,0 0,1 1,1-1,0 0,1 0,1-1,0 1,6 13,-2-19,2-1,-1-1,1 0,1 0,-1 0,1-1,0-1,1 1,-1-2,1 0,0 0,0 0,0-2,1 1,-1-2,1 1,-1-2,1 1,-1-1,1-1,10-2,7 2,0-2,0 0,-1-2,1-1,-1-2,-1 0,1-2,-2-1,1-1,-2-2,1 0,-2-2,3-2,20-18,-2-1,-1-2,-2-2,-2-2,-2-2,0-3,-26 34,1-2,-2 1,0-1,-2-1,1 0,-2 0,0-1,-1 0,-1 0,-1-1,0 0,1-13,-6 30,0 0,0 1,0-1,0 0,0 1,0-1,0 0,0 1,-1-1,1 1,-1-1,1 0,-1 1,1-1,-1 1,0 0,0-1,0 1,0-1,0 1,0 0,0 0,0 0,-1 0,1 0,0 0,-1 0,1 0,0 0,-1 0,1 1,-1-1,0 1,1-1,-1 1,1 0,-1-1,0 1,1 0,-1 0,0 0,1 0,-2 1,-68 23,48-10,1 2,1 0,1 1,0 1,2 1,0 1,1 0,1 1,-4 7,18-26,-1 1,0 0,1-1,0 1,0 0,0 0,0 0,0 1,0-1,1 0,-1 1,1-1,0 1,0 0,1-1,-1 1,1-1,-1 1,1 0,0 0,1-1,-1 1,1 0,-1-1,1 1,0-1,0 1,1-1,-1 1,1-1,0 0,0 0,0 0,0 0,0 0,1 0,-1 0,1-1,0 1,0-1,-1 0,2 0,-1 0,0 0,1 0,6 0,1 0,0-1,0 0,0-1,0 0,0-1,0 0,0 0,0-1,0-1,9-3,72-9,-89 15,0 0,0 0,0 0,0 0,0 1,0-1,0 1,0 0,0 0,0 0,0 0,-1 1,1-1,0 1,-1-1,1 1,-1 0,0 0,1 0,-1 0,0 1,0-1,-1 0,1 1,0-1,-1 1,0 0,1 0,-1-1,0 1,0 0,-1 0,1 2,-5 101,2-95,-2 4,0 0,2 1,0 0,1-1,0 1,1 0,1-1,0 1,1-1,16 3,-7-17</inkml:trace>
  <inkml:trace contextRef="#ctx0" brushRef="#br0" timeOffset="15021.398">4489 2914,'-24'0,"-1"2,1 0,-1 2,1 0,0 2,0 1,1 0,0 2,0 1,1 0,0 2,1 0,-10 9,26-17,-1 0,1 0,0 0,1 1,-1-1,1 1,0 0,0 1,1-1,-1 1,1-1,0 1,1 0,-1 0,1 0,0 1,1-1,0 0,0 1,0-1,1 1,0-1,0 1,0-1,1 1,0-1,0 0,1 1,0-1,0 0,0 0,1 0,0 0,0-1,0 1,1 0,3-3,1 0,0 0,0 0,0-1,0 0,0-1,0 0,0 0,0-1,1 0,-1 0,0-1,0 0,0 0,0-1,0 0,0 0,0-1,0 0,-1-1,1 0,-1 0,0 0,-1-1,6-4,188-168,-198 175,-1 1,1-1,-1 1,1-1,0 1,0 0,-1 0,1 0,0 0,0 0,0 0,0 0,1 1,-1-1,0 0,0 1,0 0,0 0,1 0,-1 0,0 0,0 0,0 0,1 1,-1-1,0 1,0-1,0 1,0 0,0 0,0 0,0 0,0 0,0 1,-1-1,1 1,0-1,-1 1,1-1,-1 1,0 0,1 0,-1-1,0 1,0 0,0 0,0 0,-1 0,1 1,0-1,6 29,0 0,-2 0,-2 1,-1-1,-1 1,-1-1,-2 1,-2-1,-6 29,6-30,1 5,-2-1,-1 1,-2-1,-1-1,-2 0,-1 0,-2-1,-1 0,-7 9,11-23,4-5,0-1,-1 0,0 0,-1-1,-1 0,1 0,-2-1,1-1,-1 0,-1 0,-7 4,18-12,0 0,0-1,0 1,0 0,-1-1,1 1,0 0,0-1,-1 0,1 1,0-1,-1 0,1 0,0 1,-1-1,1 0,0 0,-1 0,1-1,0 1,-1 0,1-1,0 1,0 0,-1-1,1 1,0-1,0 0,0 1,0-1,-1 0,1 0,0 0,0 0,1 0,-1 0,0 0,0 0,0 0,1 0,-1 0,1-1,-1 1,1 0,-1 0,1-1,-1 1,1 0,0-1,0 1,0 0,0-1,0 1,7-75,10 16,3 0,3 1,2 2,24-40,18-42,-21 44,-25 57</inkml:trace>
  <inkml:trace contextRef="#ctx0" brushRef="#br0" timeOffset="15554.01">5054 2942,'-18'20,"2"1,0 0,1 2,2 0,0 0,1 1,2 0,0 1,-4 23,12-45,1 0,0 0,0 0,0 0,0 0,1 0,0 1,-1-1,1 0,0 1,0-1,1 0,-1 0,1 1,-1-1,1 0,0 0,1 0,-1 0,0 0,1 0,-1 0,1 0,0-1,0 1,0-1,1 1,-1-1,0 0,1 0,0 0,-1 0,1 0,0-1,0 1,0-1,0 0,0 1,0-2,0 1,0 0,1 0,-1-1,0 0,1 0,1 0,9-4,0-1,0 0,-1-1,1-1,-1 0,0 0,-1-2,0 1,0-2,-1 1,0-2,-1 1,0-1,-1-1,0 0,154-187,-163 198,7-9,1 0,0 1,1 0,0 0,0 0,1 1,0 1,0 0,1 0,0 1,0 0,0 1,6-1,-16 5,1 1,0 0,0 0,0 0,0 0,0 1,-1-1,1 0,0 1,0-1,0 1,-1 0,1 0,0-1,-1 1,1 0,-1 0,1 1,-1-1,0 0,1 0,-1 1,0-1,0 1,0-1,0 1,0-1,0 1,0 0,0-1,-1 1,1 0,-1 0,1 0,-1-1,0 2,6 74,-6-65,-30 355,22-288,-3-1,-3-1,-4 0,-4-2,-4 5,20-61,-2 0,0 0,-1 0,-1-1,0-1,-2 0,0 0,-1-1,0-1,-1 0,-1-1,-12 9,25-21,0 0,0 0,-1-1,1 1,-1-1,1 1,0-1,-1 0,0 0,1 0,-1 0,0-1,1 1,-1-1,0 0,0 0,0 0,1 0,-1 0,0 0,0-1,1 1,-1-1,0 0,1 0,-1 0,1 0,-1 0,1-1,-1 1,1-1,0 1,0-1,0 0,0 0,0 0,0 0,0 0,1-1,-1 1,1 0,-1-1,1 1,0-1,0 1,0-1,1 0,-1 0,0 1,1-2,0-13,1 0,1 0,0 1,1-1,1 1,0 0,2 0,-1 0,2 1,0 0,1 0,1 0,0 1,8-9,29-41,1 3,4 1,2 3,37-29,235-164,-280 218,-8 7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2.53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0 195,'286'17,"-203"-11,-1-3,1-4,-1-3,0-4,76-18,89-7,44 7,31 12,1278 15,-1207-29,16 57,-73-31,-58-24,299 26,-426 13,-116-7,1-2,-1-2,1-1,30-4,369-44,-205 30,-117 6,1 5,38 7,-88-1,73-25,-81 53,-44-18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7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0,'-133'384,"50"-69,83-315,1 0,-1 0,0 0,0 0,0 0,1 0,-1 0,0-1,0 1,0 0,1 0,-1 0,0 0,0 0,1 0,-1 0,0 0,0 0,0 1,1-1,-1 0,0 0,0 0,0 0,1 0,-1 0,0 0,0 0,0 1,1-1,-1 0,0 0,0 0,0 0,0 1,0-1,1 0,-1 0,0 0,0 1,15-24,42-83,5 4,5 2,3 3,7 1,46-57,-123 152,0 0,0 0,1 0,-1 0,0 0,1 0,-1 0,1 0,-1 0,1 0,0 1,-1-1,1 0,0 0,0 0,0 1,-1-1,1 0,0 1,0-1,0 1,0-1,0 1,0 0,0-1,0 1,0 0,0 0,0-1,0 1,0 0,0 0,1 0,-1 0,0 0,0 1,0-1,0 0,0 0,0 1,0-1,0 1,0-1,0 1,0-1,0 1,-1 0,1-1,0 1,0 0,0-1,-1 1,1 0,-1 0,1 0,0 0,-1 0,1 0,-1 0,0 0,1 0,-1 0,0 0,0 0,-20 127,5-70,10-44,1 1,0-1,1 1,0 0,1-1,1 1,0 0,1 0,1 0,0 0,3 9,-3-21,0 0,1-1,0 1,-1 0,1-1,0 0,0 1,0-1,1 0,-1 0,0 0,1 0,0-1,-1 1,1-1,0 1,0-1,-1 0,1 0,0 0,0-1,0 1,0-1,1 1,-1-1,0 0,0 0,0 0,0-1,0 1,0-1,0 0,0 0,0 0,0 0,0 0,-1-1,1 1,0-1,-1 1,1-1,-1 0,0 0,1-1,-1 1,0 0,0-1,-1 1,1-1,1-2,206-257,-108 145,-100 116,-1 1,1-1,0 1,0-1,-1 1,1-1,0 1,0-1,0 1,-1 0,1-1,0 1,0 0,0 0,0 0,0-1,0 1,0 0,0 0,-1 0,1 1,0-1,0 0,0 0,0 0,0 1,0-1,-1 0,1 1,0-1,0 1,0-1,-1 1,1-1,0 1,-1 0,1-1,0 1,-1 0,1-1,-1 1,1 0,-1 0,0 0,1-1,-1 1,0 0,1 0,-1 0,0 0,0 0,0 0,0 0,0-1,0 1,0 1,4 59,-4-55,-3 228,3-232,0 0,0 0,1 1,-1-1,0 0,1 0,0 0,-1 0,1 0,0 0,0 0,0 0,0 0,0 0,0 0,1-1,-1 1,1-1,-1 1,1-1,0 1,-1-1,1 0,0 0,0 0,0 0,0 0,0 0,0 0,0-1,0 1,0-1,1 1,-1-1,0 0,0 0,13-3</inkml:trace>
  <inkml:trace contextRef="#ctx0" brushRef="#br0" timeOffset="247.452">1373 0,'34'0,"29"0,11 0,-5 0,-7 0,-11 0,-8 0,-8 0,-9 0</inkml:trace>
  <inkml:trace contextRef="#ctx0" brushRef="#br0" timeOffset="481.195">1289 338,'43'-9,"29"-4,11 1,2 2,-9 3,-13 3,-12 1,-15 2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1,'-5'7,"2"0,-1 0,1 1,0-1,0 1,1 0,0 0,0 0,1 0,0 0,1 0,-1 1,2-1,0 5,-2 2,-26 188,13-120,10-70,1 0,1 1,0 0,0-1,2 1,-1 0,2 0,0-1,1 2,3 3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87,'-17'192,"17"-191,-2 3,0 1,1-1,-1 0,1 1,0-1,0 1,0 0,1-1,-1 1,1 0,0-1,1 1,-1 0,1-1,0 1,0-1,0 1,1-1,0 1,0-1,0 0,0 0,0 0,1 0,0 0,0 0,0-1,0 0,0 1,1-1,0 0,-1-1,1 1,0-1,1 1,7 0,-1-2,0 1,1-1,-1-1,1 0,-1 0,1-2,-1 1,0-1,1-1,-1 0,0 0,-1-1,11-6,-2-1</inkml:trace>
  <inkml:trace contextRef="#ctx0" brushRef="#br0" timeOffset="279.832">368 2,'-9'34,"-9"25,-5 8,0-4,5-6,6-9,-1-3,2-4,3-5,3-3,2-3,2-1,1-1,-5-1,0 1,-1-1,2 1,1-5</inkml:trace>
  <inkml:trace contextRef="#ctx0" brushRef="#br0" timeOffset="827.529">791 59,'-14'3,"0"2,0 0,1 0,-1 1,1 1,1 1,0-1,0 2,0 0,1 0,0 1,1 0,-2 3,11-11,0-1,-1 1,1 0,0-1,0 1,0 0,0 0,1 0,-1 0,0 0,1 0,0 0,-1 0,1 0,0 0,0 0,0 0,0 0,0 1,1-1,-1 0,1 0,-1 0,1 0,0 0,0-1,-1 1,1 0,1 0,-1 0,0-1,0 1,1-1,-1 1,1-1,-1 1,1-1,0 0,-1 0,81 38,-63-32,-11-6,-1 1,1 1,-1-1,0 1,1 0,-1 1,-1 0,1 0,0 0,-1 1,0 0,0 0,-1 0,1 1,-1 0,0 0,-1 1,1-1,-1 1,-1 0,1 0,-1 0,0 0,-1 1,0-1,0 1,-1 0,1-1,-2 1,1 0,-1 0,-1 7,0-8,-1-1,0 0,-1 0,1 0,-1 0,0 0,-1-1,1 1,-1-1,0 0,0 0,-1 0,0-1,1 1,-2-1,1 0,0-1,-1 1,1-1,-1 0,0-1,0 1,-1-1,1 0,0-1,-1 1,1-1,0-1,-1 1,0-1,1 0,-3-1,-9-5</inkml:trace>
  <inkml:trace contextRef="#ctx0" brushRef="#br0" timeOffset="1078.101">679 59,'38'-10,"27"-3,8 1,-4 2,-10 3,-9 3,-8 2,-12 6,-11 2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30,'-32'22,"0"1,2 2,1 1,1 1,1 1,1 2,2 0,-7 13,25-35,-1 0,2 0,-1 0,1 1,0 0,1 0,0 0,0 0,1 1,0-1,1 1,0 0,1 0,0 0,0 0,1 0,0 0,1 0,0 0,1 0,0 0,0-1,1 1,1-1,-1 1,3 1,1-6,1 0,0-1,1 0,-1 0,1-1,-1 0,1 0,0-1,0-1,0 1,0-1,0-1,1 0,-1 0,0-1,0 0,0 0,0-1,6-2,-11 3,25-3,0-2,-1-1,0-1,-1-2,1-1,-2 0,0-2,0-2,-1 0,-1-1,-1-1,0-2,-1 0,-1-1,-1-1,14-20,-29 35,0-1,0 0,-1 0,0 0,0 0,-1-1,0 0,0 1,-1-1,0 0,0 0,-1-1,0 1,0 0,-1 0,0-1,-1 1,0 0,0 0,0 0,-1 0,0 0,-1 0,0 0,0 1,-1-1,0 1,0 0,-1 0,1 0,-2 1,1-1,-1 1,0 1,0-1,0 1,-1 0,0 0,0 1,-6-1,0 0,0 1,0 0,-1 1,1 1,-1 0,0 1,1 0,-1 1,0 1,0 0,1 1,-1 1,1 0,-1 0,1 1,0 1,1 0,-1 1,1 1,0-1,-2 3,-23 13</inkml:trace>
  <inkml:trace contextRef="#ctx0" brushRef="#br0" timeOffset="315.87">911 453,'0'20,"5"5,1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2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379 0,'-24'9,"1"0,-1 2,2 0,0 2,0 0,1 2,1 0,0 1,1 1,1 1,-2 4,7-11,1 1,1 0,0 1,0 1,2-1,-1 2,2-1,0 1,1 0,0 1,1 0,-3 16,8-30,1 0,0 1,0-1,-1 0,2 1,-1-1,0 0,0 1,1-1,-1 0,1 0,0 1,0-1,0 0,0 0,0 0,0 0,0 0,1 0,-1 0,1 0,-1-1,1 1,0-1,0 1,-1-1,1 0,0 1,0-1,1 0,-1 0,0 0,0-1,0 1,1-1,-1 1,0-1,0 1,1-1,-1 0,2 0,99-20,-73 2,0-2,-1-1,-1-1,-2-1,0-1,21-27,-26 29,82-107,-80 101,-22 27,-1 1,0-1,0 1,0-1,1 1,-1 0,0-1,1 1,-1-1,0 1,1 0,-1-1,0 1,1 0,-1 0,0-1,1 1,-1 0,1 0,-1 0,1-1,-1 1,1 0,-1 0,1 0,-1 0,1 0,-1 0,1 0,-1 0,0 0,1 0,-1 0,1 0,-1 1,1-1,-1 0,1 0,-1 0,1 1,-1-1,0 0,1 0,-1 1,0-1,1 0,-1 1,0-1,1 0,-1 1,0-1,0 1,1-1,-1 0,0 1,0-1,0 1,1-1,-1 1,0-1,0 1,0-1,0 1,0-1,0 1,0-1,0 1,0-1,-17 115,15-107,1 1,0-1,0 0,1 1,0-1,1 0,0 1,0-1,1 0,0 0,0 0,1 0,0 0,0 0,1-1,0 1,0-1,1 0,0-1,0 1,1-1,-1 0,1 0,1 0,-1-1,1 0,0 0,0-1,4 2,12 1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01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1,'-17'68,"6"58,7 1,6 49,0-21,-2-54,0-112</inkml:trace>
  <inkml:trace contextRef="#ctx0" brushRef="#br0" timeOffset="565.508">343 142,'-68'55,"1"2,4 4,-47 57,109-117,-1-1,1 1,-1 0,1 0,0 1,-1-1,1 0,0 0,0 1,0-1,0 0,0 1,0-1,0 1,0-1,1 1,-1 0,1-1,-1 1,1 0,-1-1,1 1,0 0,0 0,0-1,0 1,0 0,0-1,1 1,-1 0,0 0,1-1,-1 1,1-1,0 1,0 0,0-1,-1 1,1-1,0 0,1 1,-1-1,0 0,0 0,1 1,-1-1,0 0,1 0,-1-1,2 2,121 6,-54-10,-67 3,1 1,0-1,0 1,0-1,-1 1,1 0,-1 1,0-1,0 0,1 1,-2 0,1 0,0 0,0 0,-1 0,0 1,0-1,0 1,0-1,0 1,-1 0,1-1,-1 1,0 0,0 0,-1 0,1 0,-1 0,0 0,0 0,0 1,0-1,-1 0,0 0,0 0,0-1,0 1,-1 2,4 55,3-47,1-8</inkml:trace>
  <inkml:trace contextRef="#ctx0" brushRef="#br0" timeOffset="1297.431">795 396,'-6'-3,"-1"0,0 0,0 0,-1 1,1 0,0 0,-1 1,1 0,-1 0,1 1,-1 0,0 0,1 1,-1 0,1 0,-1 1,1-1,0 2,0-1,0 1,0 0,0 1,0 0,1 0,0 0,0 1,0-1,0 2,1-1,0 1,0-1,-1 4,-2 1,1 1,0-1,0 2,2-1,-1 1,1 0,1 0,0 0,0 7,3-16,0 1,0-1,0 1,1 0,0-1,-1 1,2-1,-1 1,0 0,1-1,-1 1,1-1,0 1,0-1,0 1,1-1,-1 0,1 1,0-1,0 0,0 0,0 0,1-1,-1 1,1 0,-1-1,1 0,0 0,0 1,0-2,0 1,1 0,-1-1,0 1,1-1,7 0,0 0,1-1,-1-1,0 1,0-2,0 0,0 0,0-1,0 0,-1-1,1 0,-1-1,0 0,0 0,-1-1,1 0,-1-1,-1 0,1-1,-1 0,-1 0,1 0,4-9,104-117,-116 133,0 1,0-1,0 1,0-1,0 1,0-1,0 1,0-1,0 1,1-1,-1 1,0 0,0-1,1 1,-1-1,0 1,0 0,1-1,-1 1,0 0,1-1,-1 1,1 0,-1-1,0 1,1 0,-1 0,1 0,-1-1,1 1,-1 0,1 0,-1 0,1 0,-1 0,0 0,1 0,-1 0,1 0,-1 0,1 0,-1 0,1 0,-1 0,1 0,-1 1,1-1,-1 0,0 0,1 1,-1-1,1 0,-1 0,0 1,1-1,-1 0,0 1,1-1,-1 1,0-1,0 0,1 1,-1-1,0 1,-1 34,0-24,-6 523,7-513,-2-1,0 0,-1 0,-1 0,-1 0,0 0,-2-1,0 0,-2 1,6-12,-1 0,0-1,-1 0,1 0,-1 0,0 0,-1-1,0 1,0-1,0-1,-1 1,0-1,0-1,0 1,0-1,-1 0,0-1,0 0,0 0,0 0,0-1,-7 0,12-1,0-1,0 1,0-1,0 0,0 0,0 0,0-1,0 1,0-1,0 0,0 0,0 0,0 0,0 0,0-1,0 1,1-1,-1 0,1 1,-1-1,1 0,0-1,0 1,0 0,0-1,0 1,0-1,1 0,-1 1,1-1,0 0,0 0,0 0,-1-2,1-2,-1-1,1 1,1-1,0 1,0-1,0 0,1 1,0-1,0 1,1-1,0 1,0 0,3-6,6-6,1 1,1 0,0 0,1 2,1 0,1 0,0 1,1 1,0 1,1 1,1 0,0 1,0 1,1 1,0 0,20-4,45-5,-61 17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1.74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0,'39'17,"25"-3,1-2,1-3,0-3,0-3,2-3,121 7,489 22,-57-12,-478-44,-32-2,-9 2,-88 39,-13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6.44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57,'9'-3,"0"0,1 1,-1 0,1 0,0 1,-1 0,1 1,0 0,0 1,-1 0,1 0,3 2,26 1,558 0,-542-4,144-12,-183 8,0 1,0 0,0 1,1 1,-1 1,0 0,1 1,-1 1,7 1,48 8,-1-4,1-2,1-4,28-4,24 1,328 2,-255-28,141 26,-195-24,297 25,-428 1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95,'9'-24,"9"-7,0 5,-2 13,-4 12,-9 8,-5 6,-2 7,-5 9,-1 4,-4 2,1-1,-2 0,1-3,-2 0,2-2,-1-5,1-8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47,'15'0,"13"-5,8-1,2 0,-1 1,-1 1,-3-3,-1 0,-7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70,'60'-22,"-37"13,0 0,1 2,0 0,0 2,1 1,2 0,-25 4,1-1,-1 0,0 1,1 0,-1-1,0 1,1 0,-1 0,0 0,1 1,-1-1,0 0,0 1,1 0,-1-1,0 1,0 0,0 0,0 0,0 1,0-1,0 0,0 1,0-1,0 1,-1 0,1-1,-1 1,1 0,-1 0,0 0,0 0,0 0,0 0,0 1,0-1,-1 0,1 0,-1 1,1-1,-1 0,0 1,0-1,0 0,0 1,0-1,-1 1,-5 10,0 1,-1-1,-1 0,0 0,-1-1,0 0,-1-1,0 0,-1 0,-9 6,14-11,0-2,0-1,1 2,-1-1,1 0,0 1,1 0,-1 0,1 1,0-1,0 1,1 0,-1 0,1 0,1 0,-1 1,1-1,0 1,1 0,-1-1,1 1,1 0,-1 0,1 0,0-1,1 1,0 0,0 0,0 0,1-1,1 3,0-5,0 0,0 0,1-1,0 1,0-1,0 0,0 0,0-1,0 1,1-1,-1 0,1 0,0 0,0-1,-1 0,1 0,0 0,0 0,0-1,0 0,0 0,0 0,0 0,0-1,0 0,0 0,4-2,16-3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5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199 198,'-27'34,"0"1,2 1,2 1,2 1,1 1,2 1,-9 29,25-65,0-1,1 0,0 1,0-1,0 1,0 0,0-1,1 1,0 0,-1-1,1 1,1 0,-1 0,0-1,1 1,0 0,0-1,0 1,0-1,1 1,-1-1,1 0,0 1,0-1,0 0,0 0,1-1,-1 1,1 0,0-1,0 1,0-1,0 0,0 0,3 1,7-1,0-2,0 0,0 0,0-1,0-1,0 0,0-1,0 0,-1-1,0 0,1-1,-2-1,1 0,-1 0,0-1,2-2,3 0,-1 0,0 0,0-2,-1 0,-1 0,0-1,-1-1,0 0,-1-1,0 0,-1 0,-1-1,0-1,-1 0,0 0,-2 0,0-1,-1 0,0 0,1-16,-5 27,-1 1,0-1,0 0,0 1,-1-1,1 0,-1 1,-1-1,1 1,-1-1,0 1,0 0,-1-1,1 1,-1 0,0 1,-1-1,1 1,-1-1,0 1,0 0,0 0,-1 1,1-1,-1 1,0 0,0 0,0 0,0 1,-2-1,-13-1</inkml:trace>
  <inkml:trace contextRef="#ctx0" brushRef="#br0" timeOffset="572.8">594 368,'23'-42,"2"1,2 2,2 0,8-6,-37 46,-1 0,1 0,0 0,0 0,0-1,-1 1,1 0,0 0,0 0,0 0,1 0,-1 0,0 0,0-1,0 1,1 0,-1 0,0 0,1 0,-1-1,1 1,-1 0,1 0,-1-1,1 1,0 0,-1-1,1 1,0 0,-1-1,1 1,0-1,0 0,-1 1,1-1,0 1,0-1,0 0,0 0,0 0,-1 1,1-1,0 0,0 0,0 0,0 0,0 0,0-1,0 1,0 0,-1 0,1-1,0 1,0 0,0-1,0 1,-1-1,1 1,0-1,-1 1,1-1,0 1,-1-1,2 0,-3 2,1 0,-1 1,1-1,0 1,0-1,0 1,0-1,0 1,0-1,0 1,0-1,0 1,1-1,-1 0,1 1,-1-1,1 1,-1-1,1 0,0 0,0 1,0-1,0 0,0 0,0 0,0 0,0 0,0 0,0 0,0 0,1 0,-1-1,0 1,1 0,-1-1,0 1,1-1,-1 0,1 1,-1-1,1 0,-1 0,1 0,0 0,112-87,-43 28,-70 60,0 0,0 0,0 0,0 1,0-1,-1 0,1 0,-1 1,1-1,-1 0,1 1,-1-1,0 0,1 1,-1-1,0 0,0 1,0-1,0 1,0-1,-1 0,1 1,0-1,-1 0,1 1,0-1,-1 0,0 1,1-1,-1 0,0 0,0 0,1 0,-1 0,0 0,0 0,0 0,-1 1,-1 5,-7 43,11-31</inkml:trace>
  <inkml:trace contextRef="#ctx0" brushRef="#br0" timeOffset="820.314">1328 1,'-34'38,"-29"32,-11 9,5-4,7-10,16-12,10-9,6-8,9-5,3-3,0-2,2 0,5-4</inkml:trace>
  <inkml:trace contextRef="#ctx0" brushRef="#br0" timeOffset="1203.828">1244 508,'-9'2,"1"0,0 1,0 0,1 0,-1 1,0 0,1 0,0 1,0 0,1 0,-1 0,1 1,0 0,0 0,-1 4,6-8,0 0,1 0,-1 0,1 0,0 0,0 0,-1 1,1-1,1 0,-1 0,0 0,0 0,1 0,-1 1,1-1,0 0,0 0,0 0,0 0,0-1,0 1,0 0,1 0,-1-1,0 1,1-1,0 1,-1-1,1 1,0-1,0 0,-1 0,1 0,0 0,0 0,0 0,0-1,1 1,26 21,-27-19,1 1,0 0,-1 0,0 0,0 0,0 0,0 0,-1 1,0-1,1 1,-2-1,1 1,0-1,-1 1,0-1,0 1,0-1,-1 1,0 0,0-1,0 0,0 1,0-1,-1 0,0 1,0-1,0 0,-1 0,1 0,-2 1,-1 1,0 0,0 0,0 0,-1-1,0 1,0-2,0 1,-1-1,1 1,-1-2,0 1,0-1,0 0,-1-1,1 1,-1-2,-5 2,-87-13,81 3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57,'34'-5,"20"-6,1-2</inkml:trace>
  <inkml:trace contextRef="#ctx0" brushRef="#br0" timeOffset="1353.723">311 0,'5'5,"-3"1,-7 0,-8-1,-5-2,-6 0,-2-2,-3-1,4 5,2 1,0 0,-2-1,9-2,7-1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25,'11'56,"-3"1,-2-1,-3 1,-2 32,-1-71,1 1,1-1,0 0,2 1,0-1,1-1,7 17,-12-34,0 1,0 0,1-1,-1 1,0 0,1-1,-1 1,1-1,-1 1,1-1,-1 1,1-1,-1 1,1-1,0 1,-1-1,1 0,-1 1,1-1,0 0,-1 0,1 1,0-1,0 0,-1 0,1 0,0 0,-1 0,1 0,0 0,0 0,-1 0,1 0,0-1,-1 1,1 0,0 0,-1-1,1 1,0 0,-1-1,1 1,0 0,-1-1,1 1,-1-1,1 1,-1-1,1 0,-1 1,0-1,1 1,-1-1,0 0,1 1,-1-1,0 0,27-43,-24 39,109-253,-38 89,-69 145</inkml:trace>
  <inkml:trace contextRef="#ctx0" brushRef="#br0" timeOffset="316.327">424 392,'0'29,"0"14,0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2.2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0 212,'2'-4,"0"0,0 0,0 1,0-1,0 1,1-1,-1 1,1 0,0 0,0 0,0 1,0-1,1 1,-1-1,1 1,-1 0,1 1,0-1,0 0,0 1,0 0,0 0,0 0,0 1,0-1,0 1,0 0,0 0,0 0,0 1,2 0,24-5,200-36,-99 22,0 5,55 6,185 8,-145 27,395-28,-395-29,509 30,-399-31,60 31,-226-28,168 25,-311-3,-25 4,1 0,-1 0,0 0,1 0,-1 0,0 1,1-1,-1 1,1 0,-1-1,1 1,-1 0,1 1,-1-1,1 0,-1 1,1-1,-1 1,1 0,-1 0,0 0,0 0,1 0,-1 0,0 1,0-1,0 1,0-1,0 1,-1 0,1 0,0 0,-1 0,10 40,-10-19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72,'-6'-71,"5"71,0 1,0-1,-1 1,1-1,0 1,0 0,0-1,0 1,0 0,0 0,0 0,0 0,0 0,0 0,0 0,1 0,-1 0,0 0,1 1,-1-1,1 0,-1 0,1 1,0-1,0 0,-1 1,1-1,0 0,0 1,0-1,0 0,1 1,-1-1,0 0,1 1,-32 257,1 55,31-187,5-142,1 0,0 1,1-1,1 1,0 1,1 0,7-7,-11 12,6-6,1 1,0 0,1 1,0 1,1 0,0 1,0 0,1 2,1 0,-1 0,17-4,-29 11,0 0,0 0,0 1,0-1,0 1,1 0,-1 0,0 0,0 0,0 1,0 0,0 0,0 0,0 0,0 1,0-1,0 1,-1 0,1 0,-1 0,1 1,-1-1,0 1,0 0,0 0,0 0,0 0,-1 0,0 1,1-1,-1 1,0 0,-1-1,1 1,-1 0,0 0,0 0,0 0,0 0,-1 1,1-1,-1 0,0 3,2 4,-1-1,0 1,0-1,-1 1,0-1,-1 1,0 0,-1-1,0 0,-1 1,0-1,0 0,-1 0,0-1,-1 1,0-1,-1 0,0 0,0-1,-1 1,0-1,0-1,-1 1,-2 0,-3 0,0-2,-1 1,1-2,-1 0,-1-1,1 0,0-1,-1 0,0-2,1 1,-1-2,0 0,0-1,0 0,1-1,-1-1,1 0,-1-1,-6-3,19 6,0 0,0 0,0 1,0-1,0 0,0-1,0 1,1 0,-1 0,0-1,1 1,-1-1,1 0,-1 1,1-1,0 0,0 0,-1 0,1 0,1 0,-1 0,0 0,0 0,1 0,-1 0,1 0,0-1,0 1,0 0,0 0,0 0,0-1,0 1,1 0,-1 0,1 0,-1 0,1 0,0 0,0 0,0 0,0 0,0 0,1 0,-1 0,1 1,-1-1,1 1,1-2,14-15</inkml:trace>
  <inkml:trace contextRef="#ctx0" brushRef="#br0" timeOffset="323.489">838 523,'-16'19,"1"1,0 1,2 0,0 1,1 0,1 1,2 0,0 0,1 1,2 1,-3 13,9-34,0 0,0 0,0 0,1 0,-1 0,1 0,0 0,0-1,0 1,0 0,1 0,0-1,0 1,0-1,0 0,0 1,1-1,-1 0,1 0,0-1,0 1,0 0,0-1,0 0,0 0,1 0,-1 0,1 0,0-1,-1 1,1-1,0 0,0 0,0-1,0 1,0-1,0 0,0 0,0 0,0 0,0-1,-1 0,1 0,0 0,0 0,0 0,1-1,10-5,0-1,-1 0,0 0,0-1,-1-1,0-1,0 0,-1 0,-1-1,0-1,-1 0,7-10,-14 20,-1 0,1-1,0 0,-1 1,0-1,0 0,0 0,0 0,0 0,-1-1,0 1,0 0,0-1,-1 1,1 0,-1-1,0 1,0-1,-1 1,1-1,-1 1,0 0,0-1,0 1,-1 0,0 0,1 0,-1 0,-1 0,1 0,-1 1,1-1,-1 1,0-1,0 1,-1 0,1 0,-1 1,1-1,-1 1,0-1,0 1,0 1,0-1,0 0,-1 1,-83-4,62 12</inkml:trace>
  <inkml:trace contextRef="#ctx0" brushRef="#br0" timeOffset="573.348">1600 552,'-24'38,"-17"23,-3 5,8-3,4-13,7-10,9-7,2-9,3-9</inkml:trace>
  <inkml:trace contextRef="#ctx0" brushRef="#br0" timeOffset="819.538">1290 496,'19'33,"21"26,8 3,1-5,-3-7,-5-7,-4-11,-4-6,-3-3,-1 0,-1-4,-6-6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5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23,'-5'-5,"-6"-1,3 0,-2 1,-3 6,-5 3,1 6,7 0,7 5,3-2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0,'-4'0,"-3"5,-3 1,-6 0,4-1,10-2,5 4,-3 1,4-1,5-2,2-2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0 470,'52'-2,"0"-1,-1-3,0-2,0-3,-1-1,5-5,-27 8,24-5,-1-3,-1-3,-1-1,33-21,-51 25,-2-1,0-1,-1-1,0-2,-2 0,-1-2,-1-1,17-24,-39 48,-1 0,1-1,-1 1,0-1,1 0,-1 1,0-1,0 0,0 0,0 0,-1 0,1 0,0 0,-1 0,1 0,-1 0,0 0,0 0,0 0,0 0,0 0,0 0,0 0,-1 0,1 0,-1 0,1 0,-1 0,0 0,0 0,0 1,0-1,0 0,0 0,0 1,-1-1,1 1,-2-2,-1 4,0 1,0-1,0 1,0 0,1 0,-1 0,0 0,1 1,0-1,-1 1,1 0,0 0,1 0,-1 0,0 1,1-1,-1 2,2-4,-21 34,2 2,1 0,2 2,2 0,1 0,2 1,2 1,1 0,3 0,-1 19,-52 668,42-571,2-33,6 1,5 36,-29-230,26 52,0 1,-1 0,-1 0,0 1,-1 0,-1 0,0 1,-1 1,-1 0,0 0,0 1,-5-2,-106-19,-18 17,141 6,11 4</inkml:trace>
  <inkml:trace contextRef="#ctx0" brushRef="#br0" timeOffset="486.244">28 1006,'72'0,"0"-4,0-2,0-4,-1-3,0-3,-2-3,0-3,44-22,-90 33,91-28,-111 39,1 0,-1 1,0-1,0 1,0 0,0 0,0 0,-1 0,1 1,0-1,0 1,-1-1,1 1,-1 0,1 0,-1 0,0 0,0 1,0-1,0 0,0 1,-1 0,1-1,-1 1,1 0,-1 0,0 0,0 0,0 1,17 93,-50 46,29-128</inkml:trace>
  <inkml:trace contextRef="#ctx0" brushRef="#br0" timeOffset="741.148">1213 1260,'-9'38,"-9"23,0 5,2-3,4-8,9-13,5-19,2-13</inkml:trace>
  <inkml:trace contextRef="#ctx0" brushRef="#br0" timeOffset="988.645">1158 526,'0'0</inkml:trace>
  <inkml:trace contextRef="#ctx0" brushRef="#br0" timeOffset="1221.492">1411 1627,'22'-74,"2"1,4 0,3 3,36-62,-16 59,-50 72,0 1,0-1,-1 1,1-1,0 1,0 0,0 0,0-1,0 1,0 0,0 0,0 0,0 0,0 0,0 0,0 0,0 0,0 1,0-1,0 0,0 0,0 1,0-1,0 1,-1-1,1 1,0-1,0 1,0-1,-1 1,1 0,0 0,-1-1,1 1,-1 0,1 0,0 0,-1-1,0 1,1 0,-1 0,0 0,1 0,-1 0,0 1,16 45,-4 21,-10-49,2 0,-1 1,2-1,1-1,0 1,1-1,1 0,1-1,1 1,-6-14,0 0,1 0,-1-1,1 1,0-1,0 0,0-1,1 1,-1-1,0 0,1 0,0-1,-1 1,1-1,0 0,0-1,0 0,0 0,-1 0,1 0,0-1,0 0,0 0,-1-1,1 0,-1 0,1 0,-1 0,0-1,0 0,0 0,0-1,0 1,-1-1,1 0,-1 0,0 0,0-1,-1 1,2-4,12-16,-1-2,-2 0,0 0,-2-2,-1 1,-1-1,-1-1,-2 0,1-10,-3-16,-4 31</inkml:trace>
  <inkml:trace contextRef="#ctx0" brushRef="#br0" timeOffset="2286.565">2653 1119,'-18'-3,"0"1,0 0,0 1,0 1,0 1,-1 1,1 0,0 1,1 1,-1 1,1 0,0 1,0 1,-14 9,27-13,0 0,1 1,-1 0,1 0,0 0,0 0,0 0,0 1,1-1,-1 1,1-1,1 1,-1 0,1 0,-1 0,2 0,-1 0,0 0,1 0,0 1,0-1,1 0,-1 0,1 0,0 0,0 0,1 0,0 0,0 4,1-1,0 0,0 0,1-1,0 1,1-1,-1 0,1 0,1 0,-1-1,1 1,0-1,1-1,-1 1,1-1,4 2,-4-4,0 0,0 0,0-1,0 0,1 0,-1 0,0-1,1-1,-1 1,1-1,-1 0,1-1,-1 0,0 0,1 0,-1-1,0 0,0-1,0 1,0-2,0 1,-1-1,1 1,-1-2,0 1,0-1,-1 0,1 0,3-6,14-14,-1-1,-2-1,-1-1,-1 0,-1-2,-1 0,3-8,-2-1,-1-1,-2 0,-2-1,-1 0,-3-1,-1 0,-2 0,-1-19,0 34,-2 0,-1 0,0-1,-2 1,-2 0,0 0,-2 1,0-1,-2 1,-1 0,-1 0,-2 1,0 1,-1-1,-7-7,15 27,0 1,-1-1,1 1,-1 0,0 0,-1 0,1 1,0 0,-1 0,0 0,0 1,0 0,0 0,0 0,0 1,0 0,0 0,-1 0,1 1,0 0,-1 0,1 1,0 0,-1 0,1 0,0 1,0 0,0 0,0 0,0 1,1 0,-1 0,1 0,0 1,0 0,0 0,0 0,1 1,-1-1,0 2,-5 7,1-1,0 1,0 1,1-1,1 2,1-1,0 1,0 0,2 0,0 0,0 0,2 1,0 0,0 0,2-1,0 3,1 10,1-1,1 1,1-1,2 0,0 0,2-1,1 0,11 21,0-11,2-1,2-1,1 0,2-3,0 0,3-1,0-2,2-1,0-2,2-1,18 8,215 111,-234-126,-27-11</inkml:trace>
  <inkml:trace contextRef="#ctx0" brushRef="#br0" timeOffset="6408.622">4995 668,'-12'10,"1"1,0 0,0 1,1 0,1 1,0 0,0 0,2 1,0 0,0 0,1 1,1 0,0 0,1 0,1 3,-1-9,2 1,-1 0,2 0,-1 0,1 0,1 0,0 0,0 0,1 0,0 0,1 0,0 0,0 0,1-1,0 1,1-1,0 0,1 0,0 0,0-1,1 1,0-1,0 0,1-1,5 5,-9-10,0 0,0 1,0-1,0-1,0 1,1 0,-1-1,1 1,-1-1,1 0,-1 0,1-1,0 1,0-1,-1 0,1 0,0 0,-1 0,1-1,0 1,0-1,-1 0,1 0,-1 0,1-1,-1 1,0-1,1 0,-1 0,0 0,0 0,0-1,0 1,-1-1,1 1,1-3,70-119,36-175,-97 223,-3 110,37 414,-34-343,-4 0,-5 1,-4-1,-5 1,-5-1,-14 54,13-109,-3-1,-2 0,-2 0,-2-2,-21 34,37-73,0 0,-1 1,0-2,0 1,-1-1,0 1,0-1,-1-1,1 0,-2 0,1 0,-1-1,0 0,0 0,0-1,0 0,-1 0,-3 0,8-5,-1-1,1 1,0-1,-1-1,1 1,0 0,0-1,1 0,-1 0,1 0,-1 0,1-1,0 1,0-1,1 0,-1 0,1 0,-1 0,1 0,1 0,-1-1,1 1,-1-1,1 1,0-1,1 1,-1-1,1 0,0 1,0-1,1 0,-6-45,3-1,2 0,2 1,2-1,3 1,2 0,2 1,2 0,2 0,2 2,2 0,7-7,-10 27,-1 7</inkml:trace>
  <inkml:trace contextRef="#ctx0" brushRef="#br0" timeOffset="7177.684">5532 1599,'69'-162,"-47"106,2 1,2 1,32-48,-57 100,-1 0,0 0,1 0,0 1,-1-1,1 0,0 0,0 1,0-1,0 1,0-1,1 1,-1-1,0 1,1 0,-1-1,1 1,-1 0,1 0,-1 0,1 0,0 0,0 1,-1-1,1 0,0 1,0-1,0 1,0 0,0 0,-1 0,1 0,0 0,0 0,0 0,0 0,0 1,0-1,0 1,-1-1,1 1,0 0,0 0,-1 0,1 0,-1 0,1 0,-1 0,1 1,-1-1,1 1,7 109,-10-56,1-53,0-1,0 1,0-1,0 1,0-1,0 0,0 1,0-1,1 1,-1-1,1 0,-1 1,1-1,-1 0,1 1,0-1,-1 0,1 0,0 0,0 1,0-1,0 0,0 0,0-1,0 1,1 0,-1 0,0 0,0-1,1 1,-1-1,0 1,1-1,-1 1,0-1,1 0,-1 0,1 1,-1-1,1 0,-1 0,0-1,1 1,-1 0,1 0,-1-1,0 1,1-1,-1 1,0-1,1 0,-1 1,0-1,1 0,9-6,0 0,-1 0,0-1,0 0,0-1,-1 0,-1-1,0 1,4-7,57-55,-68 70,0 0,0 0,0 0,-1 1,1-1,0 0,0 0,0 1,0-1,0 0,0 1,1-1,-1 1,0 0,0-1,0 1,0 0,1 0,-1-1,0 1,0 0,0 0,1 0,-1 1,0-1,0 0,0 0,1 1,-1-1,0 1,0-1,0 1,0-1,0 1,0-1,0 1,0 0,0 0,0 0,0-1,0 1,-1 0,1 0,0 0,-1 0,1 0,-1 1,1-1,-1 0,1 0,-1 0,0 0,1 0,-1 1,0-1,0 0,0 1,-2 30,-2 0,0 0,-3 0,0-1,-4 4,2-2,-29 66,42-95,3-8</inkml:trace>
  <inkml:trace contextRef="#ctx0" brushRef="#br0" timeOffset="7657.755">6491 1063,'-237'390,"210"-326,27-63,1 0,-1-1,1 1,-1-1,0 1,1-1,-1 0,1 1,-1-1,1 1,-1-1,1 0,0 1,-1-1,1 0,-1 0,1 0,0 1,-1-1,1 0,-1 0,1 0,0 0,-1 0,1 0,0 0,-1 0,1 0,-1 0,1-1,0 1,-1 0,1 0,-1-1,1 1,0 0,-1-1,1 1,-1 0,1-1,-1 1,1-1,-1 1,0-1,1 1,-1-1,0 1,1-1,-1 1,0-1,1 1,-1-1,0 0,0 1,0-1,0 1,0-1,1 0,-1 1,0-1,0 0,-1 1,1-1,71-119,106-179,-177 298,0 0,0 0,1 0,-1 0,0 0,0 0,1 0,-1 0,0 0,1 0,-1 1,1-1,0 0,-1 0,1 0,0 1,-1-1,1 0,0 0,0 1,-1-1,1 1,0-1,0 1,0-1,0 1,0 0,0-1,0 1,0 0,0 0,0-1,0 1,0 0,0 0,0 0,0 0,0 1,0-1,0 0,0 0,0 1,0-1,0 0,0 1,-1-1,1 1,0-1,0 1,0-1,0 1,-1 0,1-1,0 1,-1 0,1 0,0 0,-1-1,1 1,-1 0,0 0,1 0,-1 0,1 0,-1 0,0 0,0 1,11 200,24-31,-34-167,1-1,-1 1,0-1,0 0,0 1,0-1,0 0,-1 1,1-1,-1 1,0-1,0 1,0-1,-1 1,1-1,-1 1,0-1,0 0,0 1,0-1,0 0,-1 0,0 0,1 0,-1 0,0 0,-1 0,1-1,0 1,-2 0,-7-2</inkml:trace>
  <inkml:trace contextRef="#ctx0" brushRef="#br0" timeOffset="7906.531">6321 1345,'29'0,"24"0,8 0,-3 0,-5 0,-7 0,-7 0,-5 0,-3 0,-3 0,-6 0</inkml:trace>
  <inkml:trace contextRef="#ctx0" brushRef="#br0" timeOffset="8154.591">7168 1232,'-19'34,"-7"15,2 0</inkml:trace>
  <inkml:trace contextRef="#ctx0" brushRef="#br0" timeOffset="8304.554">6914 1119,'29'39,"24"21,7 2,-1-6,-6-7,-7-13,-7-6,-5-10,-8-7</inkml:trace>
  <inkml:trace contextRef="#ctx0" brushRef="#br0" timeOffset="9542.749">7254 1176,'-35'13,"-123"130,40-16,113-110,11-17</inkml:trace>
  <inkml:trace contextRef="#ctx0" brushRef="#br0" timeOffset="17829.743">28 2079,'233'-33,"-111"19,1 6,97 7,15 0,200-27,206-1,1014 30,-1092-30,-47 1,389 29,-577 26,112-26,-185 21,-9-45,37-6,-116 31,-144 2,-5 3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86,'307'-17,"-76"-24,-102 17,-123 22,-6 1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31,'38'0,"18"0,9 0,-2-5,-7-1,-8-1,-8 2,-5 2,-4 1,-3 0,-1 2,0 0,-5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4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231 110,'-37'63,"3"2,3 1,3 2,2 0,-4 29,18-52,2 1,2 0,2 1,2-1,2 1,3 11,-1-33,-1-20,0 0,0 1,1-1,0 1,0-1,0 0,0 1,1-1,0 0,0 0,0 1,1-1,0 0,0 0,0 0,1-1,-1 1,1-1,0 1,1-1,-1 0,1 0,-1 0,1 0,0-1,1 0,-1 0,3 2,1-3,0 0,-1 0,1-1,0 0,0 0,0 0,0-1,0-1,0 1,0-1,0-1,0 0,0 0,0 0,-1-1,1 0,-1 0,0-1,0 0,0 0,-1-1,1 0,131-124,-93 71,-3-1,-2-2,-3-2,-2-2,19-54,-31 66,-2-1,-2-2,-2 0,-3 0,2-33,-19 29,3 59,0 0,0-1,0 1,-1 0,1 0,-1 0,1 0,-1 0,1 0,-1 0,1 0,-1 0,0 0,0 1,1-1,-1 0,0 0,0 1,0-1,0 0,0 1,0-1,0 1,0-1,0 1,0 0,0-1,0 1,-1 0,1 0,0 0,0 0,0 0,0 0,0 0,-1 0,1 0,0 0,0 1,0-1,0 0,0 1,0-1,0 1,0-1,0 1,0 0,0-1,0 1,0 0,-10 8,1 1,0-1,0 2,1-1,0 1,1 1,1 0,0 0,-4 9,-13 24,3 0,2 2,1 0,3 1,2 0,2 1,2 1,2-1,3 1,1 1,4 22,0-46,1 0,2 0,1 0,1-1,1 0,1 0,1-1,2 0,0-1,4 4,3-5,-1-6</inkml:trace>
  <inkml:trace contextRef="#ctx0" brushRef="#br0" timeOffset="365.816">852 788,'222'5,"-219"-5,0 1,0-1,-1 1,1 0,0-1,0 1,0 0,-1 1,1-1,0 0,-1 1,1-1,-1 1,0 0,0 0,1 0,-1 0,0 0,-1 1,1-1,0 0,-1 1,1 0,-1-1,0 1,0 0,0-1,0 1,0 0,-1 0,1 0,-1 0,0 0,0 0,0 0,0 0,0 0,-1-1,1 1,-1 0,0 0,0 0,0 0,0-1,0 1,-2 2,-97 113,2-2,97-115,-1 1,1-1,0 1,0 0,0 0,0 0,0 0,0-1,0 1,1 0,-1 1,1-1,-1 0,1 0,0 0,0 0,0 0,0 0,0 0,0 0,1 0,-1 0,1 1,-1-1,1 0,0-1,0 1,0 0,0 0,0 0,0 0,0-1,1 1,-1-1,1 1,-1-1,1 1,0-1,-1 0,1 0,0 0,0 0,0 0,0 0,0 0,0-1,0 1,0-1,0 1,1-1,16 1,0-1,0-1,0-1,-1 0,1-1,-1-1,1-1,-2-1,1 0,0-2,-1 0,7-4,-9 5,10-4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3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1 282,'43'-5,"38"-6,11-1,-1 1,-7 2,-12-1,-14 0,-12 3,-9 1,-6 3,-4 2,-5 0</inkml:trace>
  <inkml:trace contextRef="#ctx0" brushRef="#br0" timeOffset="237.661">397 1,'-15'38,"-9"37,-1 10,5 1,4-5,1-7,3-11,3-7,4-7,2-8,2-6,6-5,6-6,2-8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1,'-31'429,"23"-356,-38 306,18-125,28-253,0 1,0-1,-1 1,2-1,-1 1,0-1,0 0,0 1,1-1,-1 1,1-1,-1 0,1 1,-1-1,1 0,0 1,0-1,0 0,-1 0,1 0,0 0,1 0,-1 0,0 0,0 0,0 0,0-1,1 1,-1 0,1 0,10-1</inkml:trace>
  <inkml:trace contextRef="#ctx0" brushRef="#br0" timeOffset="466.194">594 199,'-367'276,"362"-273,-1 0,1 0,0 0,1 0,-1 1,1 0,-1 0,1 1,0-1,1 1,-1-1,1 1,0 0,0 1,0-1,1 0,0 1,0 0,0-1,1 1,0 0,0 0,0 0,1-1,0 1,0 0,1 6,9 4,1 0,1-1,0 0,1 0,0-2,1 0,1 0,11 7,15 14,92 62,-127-91,0 1,0 0,-1 0,0 0,0 1,-1 0,0 0,0 0,0 0,-1 1,1 3,1 10</inkml:trace>
  <inkml:trace contextRef="#ctx0" brushRef="#br0" timeOffset="885.092">792 791,'21'0,"-6"-1,0 0,0 1,1 0,-1 1,0 1,0 1,0 0,0 1,-1 0,0 1,1 1,-2 0,2 2,-12-6,-1 1,1 0,0 0,-1 0,1 0,-1 1,0-1,0 0,-1 1,1 0,-1-1,1 1,-1 0,0 0,-1 0,1 0,-1 0,0 0,0 0,0 0,0 0,0 0,-1 0,0-1,0 1,0 0,0 0,-1 0,1-1,-1 1,-1 1,-72 104,-1-22,76-86,-1 0,1 0,0 1,-1-1,1 0,0 0,0 0,0 1,0-1,0 0,0 0,0 1,0-1,0 0,0 0,1 0,-1 1,1-1,-1 0,1 0,-1 0,1 0,0 0,-1 0,1 0,0 0,0 0,0 0,-1 0,1-1,0 1,0 0,0-1,1 1,-1 0,0-1,0 1,0-1,0 0,0 1,1-1,-1 0,0 0,0 0,1 0,-1 0,0 0,0 0,1 0,63-5,12-22,-57 18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181 181,'-36'71,"3"2,3 1,3 1,-5 33,27-90,0 0,1 1,0 0,2 0,0 0,1 0,1 0,1 0,1 0,0 0,2 0,0 0,1-1,1 1,0-1,2-1,0 1,1-1,0-1,2 1,-8-14,0 0,1 0,-1-1,0 0,1 1,-1-1,1-1,0 1,-1 0,1-1,0 0,0 0,0 0,0 0,0-1,1 1,-1-1,0 0,0 0,0-1,0 1,0-1,0 0,0 0,0 0,0-1,0 1,3-3,99-67,-72 37,-1-1,-2-2,-1-1,13-24,-9 3,-2-1,-2-2,-4-1,-2-1,-3-1,-1-4,29-120,-48 181,1 5,-1 0,0 0,0 0,0 0,0 0,-1 0,1 0,-1-1,0 1,0 0,0 0,0 0,-1-1,1 1,-1 0,0 0,0 0,0 0,0 0,-1 0,1 0,-1 3,1 0,-1 1,1-1,-1 1,0-1,1 1,-1-1,1 1,0 0,-1 0,1-1,0 1,-1 0,1 0,0 1,0-1,0 0,0 0,0 0,0 1,0-1,0 1,0-1,1 0,-1 1,1-1,-1 1,1 0,-2 0,-13 31,1 0,1 0,2 1,1 1,2 0,2 0,1 0,1 7,-2 54,3 0,9 57,19 16,5-56,-20-89</inkml:trace>
  <inkml:trace contextRef="#ctx0" brushRef="#br0" timeOffset="290.19">1028 801,'-14'48,"-5"21,0 3,4-6,5-14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48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0 311,'284'0,"-115"-28,-143 27,-2 0</inkml:trace>
  <inkml:trace contextRef="#ctx0" brushRef="#br0" timeOffset="280.11">338 1,'-9'43,"-4"33,1 9,2-5,3-12,2-12,3-11,1-9,1-5,-4-3,-2-2,1 0,0 0,2 0,1-4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5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55,'0'-3,"-1"1,1-1,-1 1,0-1,1 1,-1 0,0-1,0 1,-1 0,1 0,0 0,-1 0,0 0,1 0,-1 0,0 1,0-1,0 0,0 1,0 0,0-1,0 1,0 0,-1 0,1 0,0 0,-1 1,1-1,-1 1,-1-1,-77-1,52 7,0 2,1 1,0 1,0 2,-24 13,49-22,0 0,1 0,-1 0,1 0,-1 1,1-1,0 1,0 0,0-1,1 1,-1 0,1 0,-1 0,1 1,0-1,0 0,0 0,1 1,-1-1,1 0,0 1,0-1,0 0,0 1,0-1,1 0,-1 1,1-1,0 0,0 0,1 0,-1 0,0 0,1 0,0 0,0 0,0 0,0-1,0 1,0-1,1 0,-1 1,1-1,0 0,0 0,-1-1,1 1,0-1,1 1,0-1,211 88,-213-88,0 0,1 0,-1 0,0 1,0-1,0 0,0 1,-1 0,1-1,0 1,-1 0,1 0,-1 0,1 0,-1 0,0 0,0 0,0 0,0 1,0-1,-1 0,1 1,-1-1,1 0,-1 1,0-1,0 1,0-1,0 0,-1 1,1-1,0 0,-1 1,0-1,1 0,-1 1,0-1,-1 2,-67 64,51-57,-1-2,0 0,0-1,0-1,-1 0,0-2,-1 0,1-2,-1 0,0-1,0-1,0-1,-9-2,28 2,1 1,0-1,0 0,0 0,0 1,-1-1,1 0,0 0,0-1,0 1,0 0,-1 0,1 0,0-1,0 1,0-1,0 1,0-1,0 1,0-1,0 0,0 1,0-1,0 0,0 0,0 0,1 1,-1-1,0 0,1 0,-1 0,0 0,1 0,-1-1,1 1,0 0,-1 0,1 0,0 0,0 0,0-1,-1 1,1 0,1 0,-1 0,0-1,0 1,0 0,0 0,1-1,12-12,2 1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4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1,'-30'219,"7"-96,-7 120,20-125,-5 0,-22 81,-39 6,60-169,-6 28,13-49</inkml:trace>
  <inkml:trace contextRef="#ctx0" brushRef="#br0" timeOffset="1716.853">634 227,'-29'29,"-21"35,-3-2,-3-3,-32 25,-27 19,49-46,67-55,-1-1,1 1,0-1,0 1,0-1,0 0,0 1,0-1,0 0,0 0,1 0,-1 0,0 0,1 0,-1 0,1 0,-1-1,1 1,-1 0,1-1,-1 0,1 1,0-1,-1 0,1 1,-1-1,1 0,0 0,-1-1,1 1,0 0,-1 0,1-1,6 2,2 1,-1 0,0 1,0 0,0 1,-1-1,1 2,-1-1,0 1,0 1,0 0,-1 0,0 0,0 1,-1 0,1 0,-1 0,-1 1,0 0,0 0,0 1,-1-1,-1 1,1 0,-1 0,-1 0,0 0,0 1,0-1,-1 1,-1-1,0 6,28 157,-27-149</inkml:trace>
  <inkml:trace contextRef="#ctx0" brushRef="#br0" timeOffset="2067.725">804 960,'-10'14,"-2"15,0 7,2 2,3 0,-3-7,2-4,1-2,-3 0,0-5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0,'-2'2,"0"-1,0 1,1-1,-1 1,0 0,0-1,1 1,-1 0,1 0,0 0,0 0,-1 1,1-1,1 0,-1 0,0 1,0-1,1 0,0 1,-1-1,1 1,0-1,0 0,0 1,1 0,-2-1,-13 234,-8-78,-39 145,20-99,37-196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1 196,'191'-26,"143"-41,-6-28,-269 88,-58 7,0 0,0 0,0 0,0 1,0-1,0 0,0 1,0-1,0 0,0 1,0-1,0 1,0-1,0 1,-1 0,1-1,0 1,0 0,-1 0,1 0,0-1,-1 1,1 0,-1 0,1 0,-1 0,0 0,1 0,-1 0,0 0,0 0,1 0,-1 0,0 0,0 0,0 0,0 0,0 0,-1 1,1-1,0 0,0 0,-1 0,1 0,-1-1,1 1,-1 0,1 0,-1 0,1 0,-2 0,-5 15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1 169,'38'-10,"33"-7,13-2,-3-2,-10 3,-8-1,-9 3,-10 4,-7 5,-5 3,-4 2,-6-3,-2-1,1 1,0 0,-2 3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2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0,'-14'24,"-10"18,-1 6,4 0,1-9,4-5,4-9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0 849,'6'-2,"-1"1,1-2,-1 1,0-1,0 1,0-2,0 1,-1 0,1-1,-1 0,0 0,0 0,0 0,1-4,7-5,103-107,-6-6,35-58,-121 153,-8 13,0-1,-1-1,-1-1,-1 1,-1-2,0 0,-2 0,-1-1,1-3,-11-25,1 50,1 0,0 0,0 0,-1 0,1 0,-1 0,1 0,-1 0,1 0,-1 0,1 1,-1-1,0 0,1 0,-1 1,0-1,0 0,1 1,-1-1,0 1,0-1,0 1,0-1,0 1,0 0,0-1,0 1,0 0,0 0,0 0,0 0,0 0,0 0,0 0,0 0,0 0,0 0,0 0,0 1,0-1,0 0,0 1,0-1,0 1,0-1,1 1,-1 0,0-1,-9 8,0 1,1-1,0 1,1 1,0 0,0 0,1 0,0 1,1 0,-3 8,-4 4,-14 21,3 1,1 2,2 0,3 1,1 1,3 1,-5 31,18-75,1 0,-1 0,1 0,0 0,0 0,1 0,0 0,0 0,0-1,1 1,0 0,0 0,0-1,1 1,0-1,0 0,0 0,1 0,-1 0,1-1,0 1,1-1,-1 0,1 0,0-1,0 1,0-1,0 0,1 0,-1-1,1 0,-1 0,1 0,0 0,0-1,1 0,12-1,1 0,-1-2,0 0,1-1,-1-1,0-1,-1-1,1 0,-1-1,-1-1,1-1,-1-1,-1 0,12-10,-13 12,19-11,0-2,-1-1,-1-1,-1-2,-1-1,-1-2,-2 0,0-2,-2-1,-2-1,-1-1,-1-1,-2-1,-2 0,0-2,2-14,-17 47,-1-1,1 1,-1 0,0-1,-1 1,1-1,-1 1,0-1,0 0,0 1,0-1,-1 1,0-1,0 1,0 0,0-1,-1 1,0 0,0 0,0 0,0 0,-1 0,1 0,-1 1,0-1,0 1,-1 0,1 0,0 0,-1 0,0 0,0 1,0 0,0 0,0 0,0 0,0 0,-1 1,1 0,-1 0,1 0,-1 1,-2-1,1 1,1 1,-1 0,1 0,-1 0,1 0,-1 1,1 0,0 0,0 0,0 1,0-1,0 1,1 0,-1 1,1-1,0 1,0 0,0 0,0 0,1 1,0-1,-3 5,-54 114,54-108,0 0,1 1,1 0,1 0,0 0,1 0,1 0,0 1,1-1,1 0,1 1,0-1,1 0,1 0,0-1,1 1,1-1,0 0,1 0,1 0,7 9,135 152,-137-158,-2-3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4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0,'-15'1,"0"1,0 0,0 0,1 1,-1 1,1 1,0 0,0 1,1 0,0 1,0 1,-1 1,12-8,-1 0,1 0,0 1,0-1,0 1,0-1,0 1,0 0,1 0,-1 0,0 0,1 0,-1 0,1 0,0 0,0 1,0-1,0 1,0-1,1 1,-1-1,1 1,-1-1,1 1,0-1,0 1,0-1,0 1,1-1,-1 1,1 0,-1-1,1 0,0 1,0-1,0 1,0-1,1 0,-1 0,0 0,1 0,0 0,-1 0,1 0,0 0,0-1,0 1,1 0,31 22,49 43,-82-65,1 0,0 1,0-1,-1 1,1-1,-1 1,0 0,0-1,0 1,0 0,-1 0,1 0,-1 0,1-1,-1 1,0 0,0 0,0 0,-1 0,1 0,-1 0,1 0,-1-1,0 1,0 0,0 0,-1-1,1 1,-1-1,1 1,-1-1,-1 2,-13 13,-1 0,0-2,-1 0,-1-1,0 0,-1-2,0 0,-1-2,-19 8,2-7,38-12,1 1,-1 0,1 0,-1-1,0 1,1 0,-1-1,0 1,1 0,-1-1,0 1,1-1,-1 1,0-1,0 1,0 0,1-1,-1 1,0-1,0 1,0-1,0 1,0-1,0 1,0-1,0 1,0-1,0 1,0-1,0 1,0-1,0 1,-1-1,1 1,0 0,0-1,0 1,-1-1,1 1,0-1,-1 1,1 0,0-1,-1 1,1 0,0-1,-1 1,1 0,-1 0,1-1,0 1,-1 0,1 0,-1 0,1 0,-1-1,1 1,-1 0,1 0,-1 0,1 0,-1 0,1 0,-1 0,1 0,-1 0,1 1,-1-1,16-17,3 2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32 813,'1'1,"0"1,0 0,0-1,1 1,-1-1,1 1,-1-1,1 0,-1 0,1 1,0-1,0 0,-1 0,1-1,0 1,0 0,0-1,0 1,0-1,0 0,0 1,0-1,0 0,0 0,0 0,0-1,0 1,0 0,0-1,2 0,13-1,0-2,0 0,-1 0,1-2,-1 0,0-1,-1 0,0-2,0 0,0 0,-1-1,-1-1,0 0,0-1,8-10,-19 19,1 1,0 0,-1-1,0 0,0 1,0-1,0 0,0 0,0 0,-1 0,0-1,1 1,-1 0,0-1,-1 1,1 0,0-1,-1 1,0-1,0 1,0-1,0 1,-1-1,1 1,-1-1,0 1,0 0,0-1,0 1,-1 0,0 0,1 0,-1 0,0 0,0 0,0 0,-1 1,1-1,-1 1,1 0,-1 0,0 0,0 0,0 0,0 0,0 1,-4-2,-3 4,0 1,1-1,-1 2,0-1,1 1,-1 1,1 0,0 0,0 1,0 0,1 0,0 1,0 0,0 1,1-1,0 2,0-1,-6 9,-1-2,0 0,1 2,0 0,1 0,1 1,1 1,0-1,1 2,1-1,1 1,1 1,0-1,1 1,0 10,5-25,0-1,1 1,-1-1,1 1,0 0,0-1,0 1,1-1,0 0,0 0,0 1,0-1,0 0,1-1,0 1,0 0,0-1,0 0,0 1,1-1,0-1,-1 1,1 0,0-1,0 0,1 0,-1 0,0 0,1-1,-1 0,1 0,-1 0,3 0,6 1,1 0,0-1,0-1,0 0,0-1,0 0,0-2,0 1,-1-2,11-3,44-22,-1-4,-2-2,-1-3,-2-3,-2-3,-2-2,34-37,-66 62,-2-2,0 0,-2-2,0-1,-2 0,-1-2,-1 0,-1-1,-2 0,-1-2,-1 0,-2 0,-1-1,-1 0,-2-1,-1 0,1-27,-8 52,1-1,-1 0,0 0,-1 1,0-1,-1 1,1 0,-2 0,1 0,-5-7,7 12,-1 1,1-1,-1 1,0 0,0 0,0 0,0 0,0 0,0 0,0 0,-1 1,1-1,-1 1,1 0,-1 0,1 0,-1 0,0 0,0 0,1 1,-1-1,0 1,0 0,0 0,1 0,-1 0,0 0,0 1,0-1,1 1,-1 0,0 0,1 0,-2 0,-8 8,0 0,1 1,0 0,1 0,0 1,1 1,0 0,1 0,0 0,0 1,2 0,0 1,0 0,1-1,1 2,0-1,0 5,0-6,-9 29,1 1,2 0,3 1,1-1,2 1,1 42,4-66,0-1,1 1,0-1,2 0,0 0,1 0,2 0,-1-1,2 0,1 0,0-1,1 0,0-1,2 0,0 0,12 11,-7-10,-3-2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47,'48'0,"45"0,15-5,0-1,-4 0,-11 1,-11 2,-10-4,-12-1,-17 2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1,'-39'24,"-17"17,1 7,10 1,12-5,12-4,10-4,11-4,11-2,7-6,7-3,3-5,2-4,0-6,-4-2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41,'-1'9,"1"1,0 0,1 0,0 0,1 0,0-1,0 1,1 0,0-1,1 0,0 0,0 0,1 0,0-1,0 0,1 0,0 0,1 0,0-1,0 0,0-1,1 0,0 0,0 0,1-1,0 0,6 2,-5-8,1 0,-1-1,1 0,-1-1,0 0,0 0,0-1,0-1,-1 1,1-2,-1 1,-1-1,1 0,-1-1,0 0,0-1,-1 1,0-1,4-6,-2 5,0 0,0 0,-1-1,0 0,-1 0,0-1,-1 0,0 0,-1-1,0 0,0 0,1-10,-6 3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49,'-15'16,"1"0,1 0,0 1,2 1,0 0,0 1,2 0,0 0,2 1,0 1,-3 13,10-31,0-1,0 0,0 0,0 0,0 1,0-1,0 0,1 0,-1 0,1 1,0-1,0 0,-1 0,1 0,0 0,1 0,-1 0,0-1,1 1,-1 0,1-1,-1 1,1-1,0 1,-1-1,1 0,0 0,0 1,0-1,0-1,0 1,0 0,0 0,1-1,-1 1,0-1,0 0,0 0,1 0,-1 0,1 0,90-20,-83 15,0 0,-1-1,1 0,-1 0,-1-1,1 0,-1-1,-1 0,1 0,-1-1,-1 1,1-2,-2 1,1-1,-1 1,-1-2,1 1,-2 0,0-1,0 1,-1-1,0 0,0 0,-2 0,1 0,-2-5,0 12,0 0,0-1,-1 1,0 0,1 1,-2-1,1 0,0 1,-1-1,1 1,-1-1,0 1,0 0,-1 1,1-1,-1 0,1 1,-1 0,0 0,1 0,-1 0,0 0,-1 1,1 0,0 0,0 0,0 0,-1 1,1-1,0 1,-1 1,1-1,-2 0,-5 2,0-1,0 2,0-1,0 2,0-1,1 1,-1 1,1 0,0 0,1 1,-1 1,-1 1,-11 10,4-3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99,'-15'11,"1"0,1 0,0 2,0-1,1 2,1 0,0 0,1 1,1 0,0 0,1 1,1 0,-3 11,9-25,0 1,1-1,-1 0,1 1,0-1,0 0,0 1,0-1,0 1,1-1,-1 0,0 1,1-1,0 0,0 1,0-1,0 0,0 0,0 0,0 0,1 0,-1 0,1 0,-1 0,1-1,0 1,0 0,0-1,0 0,0 1,0-1,0 0,0 0,0 0,0 0,1-1,-1 1,0-1,2 1,1 0,1-1,-1 0,0 0,0 0,0 0,1-1,-1 0,0 0,0-1,0 1,0-1,-1 0,1 0,0-1,-1 1,1-1,-1 0,1-1,3-6,0-1,0 0,-1-1,0 1,-1-1,0-1,-1 1,0-1,-1 0,-1 0,0 0,-1-1,0 1,-1 0,-1-1,0-11,0 16,0 0,-1 0,1 0,-2 0,1 0,-2 0,1 0,-1 0,0 0,-1 1,0-1,-8-10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1 495,'5'-24,"6"-22,1-8,-1 0,2 4,0 7,1 5,4 4,3 4,3 1,-2 2,-1 5,2 1,1 5,-4 9,-4 11,-6 5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69 653,'-11'21,"0"1,2 0,1 0,1 1,0 1,2-1,-2 24,6-45,0 1,1 0,-1-1,1 1,0 0,0 0,0 0,0-1,0 1,1 0,-1 0,1-1,0 1,0 0,0-1,0 1,0-1,0 1,1-1,-1 0,1 1,0-1,0 0,-1 0,1 0,1 0,-1-1,0 1,0 0,1-1,-1 0,1 1,-1-1,1 0,-1 0,1-1,0 1,0 0,-1-1,1 0,0 0,0 1,-1-2,1 1,0 0,0 0,-1-1,1 0,0 1,-1-1,1 0,22-11,-2-1,0-1,0-1,-1-1,-1-1,-1-1,0-1,-2 0,0-1,-1-1,-1-1,-1-1,-1 0,-1 0,6-16,-5 15,0 4,-2-1,0 0,-1-1,-1 0,-2 0,0-1,-1 0,-1 0,-1-1,-2 0,0 1,-1-2,-2 1,0 0,-2 0,0 0,-2 1,0-1,-2 1,-1-1,-5-10,10 29,-1 0,1 0,-1 0,-1 0,1 1,-1-1,0 1,0 0,0 0,0 0,-1 1,0-1,1 1,-1 0,0 1,-1-1,1 1,0 0,-1 0,1 1,-1-1,1 1,-1 1,0-1,0 1,1 0,-1 0,0 0,1 1,-1 0,0 0,1 1,-1-1,1 1,-1 1,0 0,-9 8,1 0,1 2,0-1,1 2,0-1,1 2,1-1,0 2,1-1,1 1,0 1,1-1,1 1,0 1,1-1,1 1,1 0,1-1,0 1,1 1,2 6,-1-7,1 0,1 1,0-1,2 0,0 0,1-1,1 1,1-1,0 0,1-1,1 0,0 0,1 0,1-2,0 1,1-1,1-1,5 4,111 75,-122-88,0-1,0-1,0 1,0-1,0-1,0 1,0-1,1 0,-1-1,0 0,1 0,-1 0,1-1,-1 0,0-1,0 1,0-2,0 1,0-1,1 0,14-9,-4 2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40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1,'0'4,"0"8,0 5,0 5,-5 4,-1 2,-1 1,2 0,2 1,1-1,1 0,0 0,1-1,-4-4,-2-3,0-3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4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6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356 509,'-19'4,"-8"2,0 1,0 0,1 2,0 2,0 0,2 1,-16 11,37-22,1 1,-1-1,1 1,0-1,0 1,0 0,0 0,0 0,0 0,1 0,-1 0,0 1,1-1,0 1,0-1,0 1,0-1,0 1,0-1,0 1,1 0,0 0,-1-1,1 1,0 0,0 0,0-1,1 1,-1 0,1 0,0-1,-1 1,1-1,0 1,1 0,-1-1,0 0,1 1,-1-1,1 0,0 0,1 2,177 110,-178-113,-1 1,1 0,-1 0,0 0,1 0,-1 0,0 1,0-1,0 0,-1 0,1 1,0-1,-1 0,0 1,1-1,-1 1,0-1,0 1,-1-1,1 0,0 1,-1-1,1 0,-1 1,0-1,0 0,0 0,0 1,0-1,0 0,-1 0,1 0,-1 0,1-1,-1 1,0 0,0 0,-77 60,74-59,-14 10,0-2,-1 0,0-1,-1 0,0-2,-13 3,15-10,5-3</inkml:trace>
  <inkml:trace contextRef="#ctx0" brushRef="#br0" timeOffset="267.857">808 1,'-10'43,"-12"48,-3 18,-2 0,4-9,0-11,6-12,4-9,0-7,3-9,2-3,3-6,2-5,2-4,1-3,0-2,1-2,0-4</inkml:trace>
  <inkml:trace contextRef="#ctx0" brushRef="#br0" timeOffset="685.784">469 651,'487'104,"-473"-100,1-2,0 0,0 0,0-1,0-1,0-1,0 0,0 0,0-2,0 0,0-1,-1 0,0-1,0-1,0 0,-1-1,0 0,0-1,0-1,-1 0,-1 0,7-7,-14 10,0 0,0-1,0 1,-1-1,0 0,0 0,-1 0,0-1,0 1,-1 0,1-1,-2 1,1-1,-1 1,0-1,-1 1,0-1,0 1,0-1,-1 1,0 0,-1 0,1 0,-2 0,1 0,-1 0,1 4,0 1,-1-1,1 1,-1 0,1 0,-1 0,0 0,0 0,0 1,0 0,0 0,0 0,0 0,0 1,0 0,0-1,-1 2,1-1,0 0,0 1,0 0,0 0,0 0,0 0,0 0,-1 2,-94 58,87-51,0 0,1 0,1 1,0 1,0-1,1 2,1-1,0 1,0 1,2-1,-1 1,2 0,0 1,1-1,0 1,1 0,1 0,0 0,1 0,1 1,0-1,1 0,2 8,-1-16,1-1,0 0,0 0,0 0,1 0,0-1,1 1,-1-1,1 0,0 0,0-1,0 1,1-1,-1 0,1-1,0 1,0-1,1 0,-1-1,0 0,1 0,2 1,151 9,-136-13</inkml:trace>
  <inkml:trace contextRef="#ctx0" brushRef="#br0" timeOffset="1133.952">1400 904,'157'-104,"113"-64,-204 139,-65 30,0 0,-1 1,1-1,-1 1,1-1,-1 0,0 1,0-1,1 1,-1-1,0 1,0-1,0 1,0-1,-1 1,1-1,0 1,-1-1,1 0,-1 1,1-1,-1 0,0 1,1-1,-1 0,0 0,0 1,0-1,0 0,0 0,-23 39,15-28,1 1,0 0,1 0,0 1,2-1,-1 1,2 1,0-1,0 1,0 11,3-24,1-1,0 0,0 1,0-1,0 1,0-1,0 0,0 1,0-1,0 1,1-1,-1 0,1 1,-1-1,1 0,-1 0,1 1,0-1,0 0,-1 0,1 0,0 0,0 0,0 0,0 0,0 0,0 0,1 0,-1-1,0 1,0 0,1-1,-1 1,0-1,1 1,-1-1,0 0,1 0,-1 0,1 1,-1-1,0 0,1-1,-1 1,1 0,-1 0,0-1,67-24,193-136,-258 159,-1 0,1 1,-1-1,1 0,0 1,0-1,0 1,0 0,0 0,0 0,0 0,0 0,0 1,0-1,0 1,0 0,0 0,1 0,-1 1,0-1,0 1,0-1,0 1,0 0,0 0,0 1,0-1,0 1,-1-1,1 1,0 0,-1 0,0 0,1 0,-1 0,2 3,6 78,-10-78,-1 1,0-1,1 0,0 1,0-1,1 0,-1 1,1-1,0 0,1 0,-1 1,1-1,0 0,0-1,1 1,-1 0,1-1,0 1,0-1,1 0,-1 0,1 0,0 0,0-1,0 1,2 0,17 5,-1-4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6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1,'-48'5,"1"3,0 2,0 2,1 1,-16 9,6 17,55-38,0 0,0 1,1-1,-1 0,0 1,1-1,-1 1,0-1,1 0,0 1,-1 0,1-1,0 1,0-1,0 1,0-1,0 1,0-1,0 1,1-1,-1 1,1-1,-1 1,1-1,-1 1,1-1,0 0,-1 1,1-1,0 0,0 1,0-1,0 0,0 0,1 0,-1 0,0 0,0 0,1 0,0 0,90 43,-81-41,-1 0,0 1,-1 0,1 0,-1 1,0 0,0 1,0 0,-1 1,0-1,0 2,0 0,-6-6,-1 1,1-1,-1 1,0 0,0 0,0 0,0-1,-1 1,1 0,-1 0,0 0,0 0,0 0,0 0,0 0,0 0,-1 0,0 0,1 0,-1 0,0-1,-1 1,1 0,0 0,-1-1,1 1,-1-1,0 0,0 1,0-1,-1 1,-75 60,64-55,-2 0,1-1,-1-1,0-1,0 0,-1-1,0-1,1 0,-17 0,32-3,0 0,0 1,0-1,-1 0,1 0,0 0,0 0,0 0,-1 0,1-1,0 1,0 0,0-1,0 1,0 0,-1-1,1 0,0 1,0-1,0 1,0-1,0 0,1 0,-1 0,0 0,0 0,0 1,1-1,-1 0,0-1,1 1,-1 0,1 0,0 0,-1 0,1 0,0 0,-1-1,1 1,0 0,0 0,0 0,0-1,0 1,0 0,1 0,-1 0,0-1,1 1,-1 0,1 0,-1 0,1 0,-1 0,1 0,0 0,-1 0,1 0,0 0,0 0,0 0,0 0,13-14</inkml:trace>
  <inkml:trace contextRef="#ctx0" brushRef="#br0" timeOffset="512.209">826 57,'-22'23,"2"2,0 0,2 1,1 0,1 2,1 0,1 0,2 1,0 3,11-30,0 0,0-1,0 1,1 0,-1 0,0 0,1 0,-1 0,1 1,0-1,0 0,0 0,0 0,0 0,0 0,0 0,1 0,-1 0,1 0,0 0,-1 0,1 0,0 0,0 0,0 0,0-1,1 1,-1 0,0-1,1 1,-1-1,1 1,0-1,-1 0,1 0,0 1,0-1,0 0,-1-1,1 1,0 0,0-1,0 1,0-1,1 1,-1-1,0 0,0 0,1 0,13-5,0 0,0-1,-1-1,0 0,0-2,-1 1,0-2,0 1,-1-2,-1 0,0-1,0 0,-1 0,5-9,10-6,121-145,-147 171,0 0,0 0,1 0,-1 0,0 0,1 0,-1 0,1 0,-1 0,1 0,0 0,-1 0,1 0,0 1,0-1,0 0,-1 0,1 1,0-1,0 1,0-1,0 1,0-1,0 1,0-1,0 1,0 0,0 0,0-1,1 1,-1 0,0 0,0 0,0 0,0 0,0 1,0-1,0 0,0 0,0 1,0-1,0 1,0-1,0 1,0-1,0 1,0 0,0-1,0 1,0 0,-1 0,1-1,0 1,-1 0,1 0,0 0,-1 0,1 0,-1 0,1 0,-1 0,0 1,3 20,-2 0,0 0,-2 0,0 0,-2-1,0 1,-3 8,-7 54,6 406,6-472,0 1,-1-1,-1 1,-1-1,0 0,-1 0,-1-1,-1 0,-1 0,0 0,-1-1,0 0,-2-1,0 0,0 0,-2-1,1-1,-4 2,9-10,0-1,0 0,0 0,-1 0,1-1,-1 0,0-1,0 0,0 0,0 0,0-1,-1 0,1-1,0 0,0 0,-1-1,1 0,0 0,-7-3,12 2,0 0,0 0,0 0,1 0,-1-1,1 1,-1-1,1 1,0-1,0 0,0 0,0 0,1 0,-1-1,1 1,0 0,0 0,0-1,0 1,1-1,-1 1,1-1,0 1,0-1,0 1,1-2,14-92,-4 65,1 0,2 1,1 1,2 1,12-18,-8 13,-3 3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3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85 837,'-82'314,"80"-303,9-44,105-255,-107 277,0 0,0 0,1 0,1 1,0 0,0 0,1 1,0 0,0 0,3-1,-10 10,0-1,-1 1,1 0,0 0,0-1,-1 1,1 0,0 0,0 0,0 0,-1 0,1 0,0 0,0 0,0 0,-1 0,1 0,0 0,0 1,-1-1,1 0,0 1,-1-1,1 0,0 1,-1-1,1 1,0-1,-1 1,1-1,-1 1,1-1,-1 1,1 0,-1-1,1 1,-1 0,0-1,1 1,-1 0,0 0,0-1,0 1,1 0,-1 0,0 0,0-1,0 1,0 0,0 0,0 0,4 47,-4-44,-2 43,12 73,-8-117,0 0,0 0,-1 0,2-1,-1 1,0 0,1-1,-1 0,1 1,-1-1,1 0,0 0,0-1,0 1,0-1,1 1,-1-1,0 0,0 0,1 0,-1-1,1 1,-1-1,1 0,-1 0,0 0,3 0,92-25,-90 21,1-1,-1-1,0 0,-1 0,1 0,-1-1,-1 0,1-1,-1 1,0-1,-1 0,0-1,0 1,-1-1,0 0,-1 0,1 0,-2-1,1 1,-2-1,1 1,-1-1,1-12</inkml:trace>
  <inkml:trace contextRef="#ctx0" brushRef="#br0" timeOffset="596.77">1043 753,'-46'29,"6"-6,0 3,2 1,1 1,-19 21,23 4,34-51,1-1,-1 0,1 0,-1 0,1 0,0 0,-1 0,1-1,0 1,0 0,0-1,0 0,-1 1,1-1,0 0,0 0,0 0,0 0,0 0,0-1,0 1,0 0,-1-1,1 0,0 1,0-1,-1 0,1 0,0 0,1-1,29-13,0-1,0-2,-2-1,0-2,20-19,-27 23,12-13,-29 23,0 1,1 0,0 1,0-1,0 2,0-1,1 1,0 0,0 0,0 1,3-1,-8 4,0 1,-1-1,1 1,0 0,0 0,0 0,-1 0,1 1,0-1,-1 0,1 1,-1 0,1 0,-1 0,0 0,0 0,0 0,0 0,0 1,-1-1,1 1,-1-1,1 1,-1 0,0 0,0-1,0 1,-1 0,1 0,-1 0,1 0,-1 0,0 0,0 0,0 0,-1 1,7 21,-5-21,0 1,1 0,-1 0,1-1,0 1,1-1,-1 0,1 0,-1 0,1 0,1 0,-1 0,0-1,1 1,0-1,0 0,0 0,0-1,0 1,0-1,1 0,-1 0,1 0,0-1,-1 1,1-1,0 0,0-1,0 1,0-1,0 0,0 0,0 0,0-1,-1 0,1 0,0 0,3-2,5-3,-1-1,0 0,0-1,-1 0,0-1,0 0,-1-1,0 0,-1-1,0 0,-1 0,0-1,-1 0,1-2,15-20,7-11,-2-2,-2 0,-3-2,-1 0,9-37,-4 4,-4-1,11-76,-29 90,-5 67,0 1,0-1,0 0,0 0,0 0,0 0,-1 0,1 1,0-1,-1 0,0 0,1 1,-1-1,0 0,0 1,0-1,0 0,0 1,0 0,0-1,-1 1,1 0,0-1,-1 1,1 0,-1 0,0 0,1 0,-1 0,0 1,1-1,-1 0,-1 1,-1 1,-1 1,1 0,0 0,0 0,0 1,0-1,0 1,1 0,-1 0,1 0,0 0,0 1,0 0,0-1,0 1,1 0,0 0,0 0,0 1,-1 1,-13 32,0 1,3 0,1 2,2-1,1 1,3 0,-2 42,5-52,1-1,2 1,0 0,2-1,2 1,1-1,1 0,1 0,2-1,1 0,11 21,2 2,-17-34</inkml:trace>
  <inkml:trace contextRef="#ctx0" brushRef="#br0" timeOffset="843.938">1354 527,'38'0,"33"0,13 0,-3 0,-6 0,-10 0,-11 0,-11 0,-3 5,-3 1,-8 0</inkml:trace>
  <inkml:trace contextRef="#ctx0" brushRef="#br0" timeOffset="1844.005">2144 724,'30'9,"-1"-2,1-2,0 0,1-2,-1-1,0-2,1-1,17-3,-27 3,-1-2,0 0,0-2,0 0,0-1,-1-1,4-2,-17 7,0-1,-1 0,1 0,-1 0,0-1,0 0,0 0,0 0,-1 0,0-1,0 0,0 0,0 0,-1 0,0 0,0-1,0 0,0 1,-1-1,0 0,-1 0,1 0,-1-1,0 1,-1-1,0 4,0-1,0 1,0 0,-1-1,0 1,0 0,0-1,0 1,0 0,0 0,-1 0,0 0,1 0,-1 0,0 0,-1 1,1-1,0 1,-1-1,1 1,-1 0,0 0,0 0,0 0,0 1,0-1,0 1,0 0,-1 0,1-1,-106-5,93 10,-1 1,0 1,1 0,0 1,0 1,1 1,0 0,0 1,1 0,0 1,1 1,0 0,0 1,1 0,1 1,0 1,1-1,0 2,1-1,1 1,1 1,0-1,0 1,2 0,0 1,1 0,0-1,2 1,0 0,0 15,3-25,0 1,0-1,1 0,0 0,0 0,1-1,0 1,0-1,1 1,-1-1,1 0,1 0,-1 0,1-1,0 0,0 0,1 0,-1 0,1-1,0 0,0 0,1-1,-1 0,1 0,-1 0,1-1,0 0,0 0,0 0,1-1,-1-1,0 1,2-1,18 2,1-1,-1-1,1-1,-1-2,1-1,-1-1,0-1,6-3,-1-2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1,'-65'16,"43"-12,1 1,1 1,-1 0,1 2,0 0,1 2,0 0,17-10,1 1,0 0,0-1,0 1,0 0,1-1,-1 1,0 0,0 0,0 0,1 0,-1 0,0 0,1 0,-1 0,1 0,-1 0,1 0,-1 0,1 0,0 1,0-1,-1 0,1 0,0 0,0 0,0 1,0-1,1 0,-1 0,0 0,0 0,1 1,-1-1,0 0,1 0,0 0,-1 0,1 0,-1 0,1 0,0 0,0 0,0-1,0 2,51 38,-34-28,-14-9,0 1,1 0,-1 0,0 0,-1 0,1 1,-1-1,0 1,0 0,0 0,-1 0,0 0,0 1,0-1,-1 0,1 1,-1-1,-1 1,1 0,-1-1,0 1,0 0,0-1,-1 1,0-1,0 1,-1-1,1 1,-1-1,0 0,-1 1,1-1,-1 0,0-1,0 1,-1-1,1 1,-5 3,-3 2,0 1,-1-1,0-1,-1-1,0 1,-1-2,1 0,-1-1,-1 0,1-1,-1 0,-5 0,13-13,11-2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6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2,'-17'-1,"-1"1,1 0,0 2,-1 0,1 0,0 2,0 0,0 1,1 1,0 0,0 2,0-1,1 2,0 0,0 1,1 0,1 1,0 1,0 0,1 1,-8 12,17-21,0 1,1 0,0 0,0 0,0 0,0 0,1 0,0 1,0-1,0 0,1 1,0-1,0 1,0-1,1 0,-1 1,1-1,0 0,1 0,0 1,0-1,0 0,0-1,1 1,-1 0,1-1,0 1,1-1,-1 0,1 0,0 0,0-1,0 1,0-1,1 0,0 0,1 2,1 0,0-1,0 0,0 0,1-1,-1 0,1 0,0-1,0 0,0 0,0-1,0 0,0 0,0-1,1 0,-1 0,0-1,0 0,0-1,0 0,0 0,0 0,5-4,9-7,-4 1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4,'-1'14,"0"1,1-1,1 1,1-1,0 0,0 1,2-1,-1 0,2 0,0-1,1 1,0-1,1-1,8 12,-13-21,1-1,-1 0,1 0,0 1,0-2,0 1,0 0,1-1,-1 1,0-1,1 0,-1 0,0 0,1 0,0-1,-1 0,1 1,-1-1,1-1,-1 1,1 0,-1-1,1 0,-1 1,1-2,-1 1,2-1,87-51,-79 44,8-5,-1-1,-1-1,0 0,-2-2,0 0,0-1,4-8,-11 9,-3 1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0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1,'-43'12,"1"2,1 2,0 1,1 3,-29 19,62-36,1 1,-1 0,1 0,-1 1,1 0,1 0,-1 1,1-1,0 1,0 0,0 0,1 1,0-1,1 1,-1 0,1 0,0 1,1-1,0 0,0 1,1-1,0 1,0 0,0 0,1 4,-1-7,1 1,-1-1,1 1,0-1,0 1,1-1,-1 0,1 1,0-1,1 0,-1 0,1 1,0-1,1-1,-1 1,1 0,0 0,0-1,0 0,1 1,-1-1,1-1,0 1,0 0,0-1,1 0,-1 0,1 0,3 1,11-1,-1-1,0 0,1-1,-1-1,1-1,-1-1,0 0,0-1,0-1,0-1,0-1,10-5,11-12,-26 11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0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622 101,'5'10,"0"1,-1-1,0 1,-1 0,0 0,-1 0,0 1,-1-1,1 9,1 8,2 70,-5 0,-4 0,-4 0,-4-1,-4 0,-5-1,-4-1,-6 4,-29 155,58-235,8-26,7-29,-9 12</inkml:trace>
  <inkml:trace contextRef="#ctx0" brushRef="#br0" timeOffset="248.841">1 807,'56'3,"0"-3,0-1,0-4,47-9,-96 13,93-19,-2-4,0-4,80-36,-78 28,-83 30,-1-2,0 1,-1-2,1 0,-2-1,1-1,-2 0,1-1,-2 0,12-14,-4 4</inkml:trace>
  <inkml:trace contextRef="#ctx0" brushRef="#br0" timeOffset="618.693">1242 44,'-182'880,"166"-681,16-196,0 1,0-1,0 0,0 0,1 0,0 0,0 0,0 0,0 0,0 0,0 0,1-1,-1 1,1 0,0-1,0 1,0-1,0 0,0 1,0-1,1 0,-1 0,1-1,0 1,-1 0,1-1,0 0,0 0,0 1,0-2,0 1,0 0,0-1,0 1,0-1,0 0,1 0,-1 0,0 0,0-1,0 1,0-1,0 0,0 0,0 0,0 0,2-2,16-10,1-2,-2 0,0-2,-1 0,-1-1,9-12,-10 11,1 0,1 0,1 2,1 1,0 0,8-3,-27 18,-1 0,1-1,0 1,-1 0,1 0,0-1,0 2,0-1,0 0,0 0,0 0,0 1,0-1,0 1,0 0,1 0,-1 0,0 0,0 0,0 0,0 0,0 1,0-1,0 1,1-1,-1 1,0 0,-1 0,1 0,0 0,0 0,0 0,-1 1,1-1,0 0,-1 1,1 0,-1-1,0 1,0 0,1 0,-1-1,0 1,-1 0,1 0,0 0,0 0,-1 0,1 0,-1 1,0 0,-10 69,8-68,0 0,1-1,-1 1,1 1,0-1,0 0,0 0,0 0,1 1,0-1,0 0,0 0,0 1,1-1,-1 0,1 0,0 0,0 1,1-1,0 0,-1-1,1 1,0 0,1 0,-1-1,1 1,2 2,40 6,-21-15</inkml:trace>
  <inkml:trace contextRef="#ctx0" brushRef="#br0" timeOffset="1263.232">2004 750,'-39'46,"1"0,3 3,1 1,3 1,-13 32,25-10,19-71,0-1,0 0,0 0,0 1,0-1,0 0,1 1,-1-1,0 0,1 0,-1 1,1-1,-1 0,1 0,-1 0,1 0,0 0,0 0,0 0,-1 0,1 0,0 0,0 0,0 0,1-1,-1 1,0 0,0-1,0 1,0-1,1 1,-1-1,0 0,0 1,1-1,-1 0,0 0,0 0,1 0,-1 0,0 0,1 0,-1 0,0-1,0 1,1 0,-1-1,0 1,0-1,0 0,1 1,-1-1,0 0,27-11,0-2,-1 0,0-2,-2-1,0-1,0-1,-2-1,-1-1,2-4,75-63,-96 85,-2 2,0 0,0-1,0 1,0 0,0-1,0 1,0 0,0 0,0 0,1 0,-1 0,0 0,1 0,-1 1,1-1,-1 0,1 1,-1-1,1 1,-1 0,1-1,0 1,-1 0,1 0,-1 0,1 0,0 0,-1 1,1-1,-1 0,1 1,0-1,-1 1,1-1,-1 1,0 0,1 0,-1 0,1-1,-1 1,1 1,9 28,-11-26,1 0,0 0,0-1,1 1,-1 0,1-1,-1 1,1-1,0 0,1 1,-1-1,0 0,1 0,0-1,0 1,0 0,0-1,0 0,0 0,0 0,1 0,1 1,13-1,0 0,-1-2,1 0,-1 0,1-2,-1 0,1-1,-1-1,0-1,0 0,-1-1,1-1,-2 0,1-1,-1-1,0 0,0-2,4-3,7-7,0-1,-1-1,-1-1,-1-1,-1-1,-1-1,-2 0,-1-2,-1 0,-1-1,-2-1,-1-1,-1 1,-2-2,-1 0,-2 0,-1 0,-2-1,0-6,-1 13,-1 0,-1 1,-2-1,0 0,-2 0,-1 1,-1-1,-1 1,-7-17,12 41,1 0,-1-1,0 1,1 0,-1 0,-1 0,1-1,0 1,0 0,-1 1,1-1,-1 0,1 0,-1 1,0-1,0 1,0-1,0 1,0 0,0 0,0 0,0 0,0 0,-1 0,1 0,0 1,-1-1,1 1,0 0,-1 0,1 0,-1 0,1 0,0 0,-1 1,1-1,0 1,-1-1,1 1,-2 1,-7 7,0 0,1 1,0 0,1 1,0-1,1 2,0 0,0 0,2 0,-1 1,2-1,-1 2,2-1,0 1,-2 12,-1 3,2 1,0 0,2 0,2 1,0-1,2 0,2 1,0-1,2 0,1 0,2-1,1 0,1 0,1-1,2-1,0 1,2-2,1 0,14 15,-4-6,2-1,1-1,2-2,1-1,1-2,11 6,-25-23,-25-24,-26-26,-112-108,118 122</inkml:trace>
  <inkml:trace contextRef="#ctx0" brushRef="#br0" timeOffset="1518.724">2343 355,'39'0,"31"0,13 0,3 0,-4 0,-6 0,-2 0,-4 0,-4 0,-3 0,-9 0,-3 0,-10 0</inkml:trace>
  <inkml:trace contextRef="#ctx0" brushRef="#br0" timeOffset="2303.631">1976 807,'10'-5,"7"-1,2-5,2-1,2 3,-3 7,0 3,-3 7,0 7,-3 6,-3 4,-4 2,-8-3,-4-1,-1-5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30,'53'0,"22"0,4 0,-3 0,-10 0,-5 0,-9 0,-9-5,-6-1,-5-1,-3 2,-2 2,0 1,-6 1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68,'44'0,"37"-5,11-2,-2 1,-5-4,-9 0,-12 2,-7-3,-13 1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85,'-22'26,"1"1,2 1,0 0,3 2,0 0,2 1,1 0,1 1,2 1,1-1,0 11,9-35,-1 0,2 1,-1-1,1 1,1-1,-1 0,1 0,1 1,0-2,0 1,0 0,1 0,0-1,0 0,1 0,0 0,0-1,1 1,0-1,0 0,0-1,1 0,0 0,0 0,0-1,6 3,6 2,-1-1,2 0,-1-1,1-1,0-2,0 1,1-2,-1-1,1-1,9 0,16-4,0-1,-1-3,0-2,-1-1,0-3,-1-1,0-2,-1-3,-1 0,-1-3,0-2,-2-1,-1-1,18-20,-47 41,0-1,0-1,-1 1,0-1,0-1,-1 1,0-1,0 0,-1 0,0-1,-1 0,0 0,0 0,-1 0,0 0,0-1,-1 0,0 1,-1-1,0 0,-1 0,0 0,0 1,-1-1,0 0,-1 0,0 1,-1-1,0 1,0-1,-1 1,-4-6,-7 0,-1 1,0 1,-1 1,0 0,-1 1,0 1,-1 1,0 1,0 0,-1 1,0 1,-1 1,1 1,-1 1,0 1,-3 0,-35-6</inkml:trace>
  <inkml:trace contextRef="#ctx0" brushRef="#br0" timeOffset="247.582">0 452,'103'11,"-1"-4,1-5,0-4,0-5,0-4,-2-5,78-22,-138 30,65-12,117-22,93-1,-286 41,-4-2,-1 2,0 1,1 1,-1 1,0 1,21 5,12 22,-34-11</inkml:trace>
  <inkml:trace contextRef="#ctx0" brushRef="#br0" timeOffset="1833.815">1326 85,'-114'-47,"100"44,-1 1,1 0,-1 1,1 1,-1 1,1 0,-1 0,1 2,-1 0,1 0,-53 9,-103 20,-4 19,113-1,52-35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171 102,'24'-67,"-55"150,-12 27,5 1,-5 44,35-123,-1 4,1 0,2 0,2 1,1 0,2 5,1-40,0 0,0 0,0 0,0 0,0 1,1-1,-1 0,1 0,0 0,-1 0,1 0,0 0,0 0,0 0,1-1,-1 1,0 0,1-1,-1 1,1-1,-1 1,1-1,0 1,0-1,-1 0,1 0,0 0,0 0,0 0,0-1,0 1,1-1,-1 1,0-1,0 0,0 1,0-1,0 0,1-1,-1 1,0 0,0-1,0 1,0-1,0 1,0-1,0 0,0 0,0 0,0 0,0 0,-1-1,1 1,15-10,-1-1,-1 0,0-1,-1-1,-1 0,0-1,0 0,-2-1,0 0,9-18,-3 7,28-40,-3-1,-3-3,-3-1,1-10,9-107,-45 188,-1 0,1 0,0 0,-1 0,1 0,-1 0,0 0,1 0,-1 0,0-1,0 1,1 0,-1 0,0 0,0-1,-1 1,1 0,0 0,0 0,0 0,-1 0,1-1,-1 1,1 0,-1 0,1 0,-1 0,1 0,-1 0,0 0,0 0,0 1,1-1,-1 0,0 0,0 1,0-1,0 0,0 1,0-1,0 1,0-1,-1 1,1 0,0-1,0 1,0 0,0 0,-1 0,1 0,0 0,0 0,0 0,0 0,-1 1,1-1,0 0,0 1,0-1,0 0,0 1,0 0,0-1,0 1,0 0,0-1,0 1,0 0,0 0,0 0,-5 9,1 0,0-1,1 2,-1-1,2 0,0 1,0 0,1-1,0 1,1 0,0 0,1 0,0 0,1 0,2 11,-3 2,33 188,-17-140,9 38,-12-55,-1 0,-3 0,0 37,-7-45,-2 1,-1-1,-3 0,-2-1,-2 1,-11 33,14-59,-2 1,-1-1,0-1,-2 1,0-2,-1 1,-1-1,-14 17,25-34,-1 0,1 0,0-1,0 1,-1 0,1-1,-1 1,0-1,1 1,-1-1,0 0,0 0,0 0,0 0,0 0,0 0,0 0,0-1,0 1,0-1,0 0,-1 1,1-1,0 0,0 0,0 0,-1-1,1 1,0 0,0-1,0 0,0 1,0-1,0 0,0 0,0 0,0 0,0 0,0-1,1 1,-1-1,0 1,1-1,0 1,-1-1,1 0,0 0,-1 0,-1-13,0-1,0 1,2-1,0 0,0 0,2 0,0 1,0-1,2 0,0 1,1-1,1-1,-1-4,43-121,-37 118</inkml:trace>
  <inkml:trace contextRef="#ctx0" brushRef="#br0" timeOffset="266.073">877 582,'-5'38,"-6"28,-2 6,2-3,3-9,2-15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1 364,'28'-5,"44"-6,19-6,3 0,-4 2,-8 0,-9 1,-7 4,-4 4,-9 2,-9 2,-6 2,-5 0,-4 1,-6 4,-8 2</inkml:trace>
  <inkml:trace contextRef="#ctx0" brushRef="#br0" timeOffset="249.492">85 618,'43'5,"39"-4,14-1,1-1,-2-5,-7-2,-5-4,-6 0,-7-3,-1 2,-7-3,-5 2,-12 3</inkml:trace>
  <inkml:trace contextRef="#ctx0" brushRef="#br0" timeOffset="531.688">1834 138,'-47'24,"0"3,2 1,1 2,2 3,1 1,-33 36,67-65,1 0,-1 0,2 1,-1 0,0 0,1 0,1 1,-1 0,1 0,0 0,0 1,1-1,0 1,1 0,-1-1,1 1,1 0,0 1,0-1,0 0,1 0,0 0,1 0,0 1,0-1,1 0,0 0,0 0,1-1,2 5,7 0,1 0,0-2,0 1,2-2,-1 0,1 0,0-1,1-1,0-1,0 0,0-1,1-1,0-1,0 0,0-1,0 0,0-2,9 0,25 0,-1-2,0-2,0-2,-1-3,0-1,0-3,-1-2,-1-2,0-2,-1-2,-2-2,-22 13,-1-1,-1-2,0 0,-1-1,-1 0,0-2,0 0,0-4,-11 13,-1-1,0 0,-1 0,1 0,-2-1,1 1,-1-1,-1 0,0-1,0 1,0-1,-1 1,-1-1,0 0,0 1,-1-1,0 0,0 0,-1 0,-2-8,-1 7,1 0,-1 1,-1-1,0 1,0 0,-1 0,0 1,-1 0,0 0,-1 0,0 1,0 0,0 1,-1-1,0 2,-1-1,0 1,-14-9,-2 2,1 1,-2 0,1 2,-1 1,-10-1,-13 0,0 3,0 1,0 3,0 2,-1 2,1 3,0 1,-7 4,-19 3</inkml:trace>
  <inkml:trace contextRef="#ctx0" brushRef="#br0" timeOffset="780.915">1157 420,'641'-40,"295"-23,-592 52,-314 11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4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117 432,'-22'52,"2"1,2 2,2-1,3 2,3 0,2 0,2 1,3 0,3 15,-1-67,1 1,0-1,0 1,1-1,0 0,0 1,0-1,1 0,-1 1,1-1,0 0,1 0,-1 0,1-1,0 1,0-1,1 1,-1-1,1 0,0 0,0-1,0 1,1-1,-1 0,1 0,0 0,0-1,0 0,0 0,0 0,0 0,1-1,-1 0,0 0,1 0,-1-1,1 0,-1 0,1 0,1-1,11-6,0-2,0 0,-1-1,0 0,-1-2,0 0,-1-1,-1 0,0-1,0-1,10-14,-4 6,47-52,-3-3,-4-3,-4-3,45-89,-76 128,-2-2,-2-1,-2 0,-3-2,-1 0,3-32,-16 3,-2 78,1 0,-1 1,0-1,0 0,0 1,0-1,0 1,0-1,0 0,0 1,-1-1,1 0,0 1,0-1,0 1,-1-1,1 0,0 1,0-1,-1 1,1-1,-1 1,1-1,0 1,-1-1,1 1,-1 0,1-1,-1 1,0 0,1-1,-1 1,1 0,-1-1,1 1,-1 0,0 0,1 0,-1 0,0 0,1 0,-1 0,1 0,-1 0,0 0,1 0,-1 0,0 0,1 0,-1 1,1-1,-1 0,0 0,1 1,-1-1,1 0,-1 1,1-1,-1 1,1-1,-1 0,1 1,0-1,-1 1,1 0,-31 38,30-37,-33 58,2 0,3 3,2 0,4 2,2 0,3 2,-7 57,21-104,1 1,0 0,2 0,1 0,0 1,2-1,0 0,2-1,0 1,1 0,1-1,1 0,1-1,1 1,0-1,8 10,-15-26,0 0,0 0,1 0,-1 0,1 0,0 0,0-1,0 1,0-1,0 0,1 1,-1-2,0 1,1 0,0-1,-1 0,1 1,1-1,11-1</inkml:trace>
  <inkml:trace contextRef="#ctx0" brushRef="#br0" timeOffset="249.137">1218 713,'-29'39,"-14"26,-5 8,6-4,10-9,11-10,8-9,7-6,4-9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28 338,'353'-11,"-52"-46,-229 42,-94 29,4-8</inkml:trace>
  <inkml:trace contextRef="#ctx0" brushRef="#br0" timeOffset="250.237">0 564,'43'0,"34"0,13-4,-4-3,-7 1,-7 2,-7-5,-9 1,-9 0,-9 3,-5 1,-3 2,-3 1,-5-4,-2-1,-9 1,-7 0</inkml:trace>
  <inkml:trace contextRef="#ctx0" brushRef="#br0" timeOffset="620.418">424 0,'4'12,"2"0,0 0,0 0,1-1,0 0,1 0,0-1,1 0,0 0,1-1,0-1,0 1,1-1,8 4,4 0,2 0,0-2,0-1,1-1,0-1,0-1,0-2,1 0,22-1,82 16,-128-19,-1 0,0 1,1-1,-1 1,0 0,1 0,-1 0,0 0,0 0,0 0,0 1,0-1,0 1,0-1,0 1,-1 0,1-1,-1 1,1 0,-1 0,0 0,0 0,0 1,0-1,0 0,0 0,0 1,-1-1,1 0,-1 1,0-1,1 1,-1-1,-1 0,1 1,0-1,0 1,-1-1,1 0,-1 1,0-1,0 0,0 0,0 1,0-1,0 0,-1 0,1 0,-1 0,1-1,-1 1,0 0,1-1,-1 1,0-1,0 1,-51 49,-1-2,-3-3,-14 7,-58 46,121-92,-1 0,1 0,0 1,1 0,0 0,0 1,1 0,0 0,0 0,1 1,1 0,-1 1,-2 13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6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1,'-62'228,"52"-173,2 1,3 0,2 1,5 51,-1-45,-2-60,0 1,0-1,1 1,-1-1,1 1,0 0,0-1,0 1,1-1,-1 1,1-1,0 1,0-1,0 0,0 1,1-1,-1 0,1 0,0 0,0 0,0 0,0 0,0 0,1-1,-1 1,1-1,0 0,0 0,0 0,0 0,0 0,0-1,0 1,1-1,-1 0,0 0,1 0,-1 0,1-1,-1 1,1-1,0 0,-1 0,1 0,-1-1,1 1,-1-1,1 0,97-72,-76 50,8-8,-25 22,0 0,1 1,0 0,1 0,0 1,0 1,0-1,1 2,0-1,0 1,2 1,-11 3,-1 1,0-1,1 1,-1 0,1 0,-1 0,1 0,-1 0,0 0,1 0,-1 0,1 1,-1-1,0 1,1-1,-1 1,0-1,0 1,1 0,-1-1,0 1,0 0,0 0,0 0,0 0,0 0,0 0,0 0,0 0,0 1,-1-1,1 0,0 0,-1 1,1-1,-1 0,0 1,1-1,-1 0,0 1,0-1,0 1,0-1,0 1,-5 63,-9 48,18-94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30.8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 2857,'-2'-5,"0"0,0 0,1 0,-1 0,1-1,0 1,0 0,1 0,0-1,0 1,0 0,0-1,1 1,0 0,0 0,0-1,1 1,0 0,0 0,1 0,107-198,242-366,128-204,-427 683,-15 32,-3-2,-3-1,-2-2,-3 0,-3-2,5-29,-33 67,-22 42,23-13,-26 19,-29 22,-3-2,-1-2,-2-4,-22 8,8-17,77-26,0 0,1 0,-1 0,0 0,1 0,-1 1,1-1,-1 0,0 0,1 1,-1-1,1 0,-1 1,1-1,-1 1,1-1,-1 0,1 1,0-1,-1 1,1 0,-1-1,1 1,0-1,0 1,-1-1,1 1,0 0,0-1,0 1,0 0,0-1,0 1,0 0,0-1,0 1,0-1,0 1,0 0,0-1,0 1,1 0,-1-1,0 1,0-1,1 1,-1-1,0 1,1-1,-1 1,1-1,-1 1,1-1,-1 1,1-1,-1 1,1-1,-1 0,1 1,-1-1,1 0,0 0,-1 0,1 1,-1-1,1 0,0 0,42 17,261 34,-43-23,-82-6,-178-22,0 1,0 0,1-1,-1 1,0-1,0 0,1 1,-1-1,0 0,1 0,-1 0,0 0,1 0,-1 0,0 0,1 0,-1 0,0-1,0 1,1 0,-1-1,0 1,0-1,0 0,1 1,-1-1,0 0,0 0,0 0,0 1,0-1,0 0,-1 0,1 0,0-1,0 1,-1 0,1 0,-1 0,1-1,-1 1,1 0,-1 0,0-1,1 1,-1 0,0-1,0 1,0 0,0-1,0 1,-1 0,1-1,0 1,-1 0,1 0,0-1,-1 1,0 0,1 0,-1 0,0-1,1 1,-1 0,0 0,-18-21,0 0,-1 2,0 0,-2 1,-1 1,0 2,-1 0,0 1,-2 2,1 0,-25-7,17 4,-206-70,225 79,7 1</inkml:trace>
  <inkml:trace contextRef="#ctx0" brushRef="#br0" timeOffset="400.794">2018 63,'-13'-3,"-1"1,1 0,0 1,-1 0,1 1,0 1,-1 0,1 1,0 1,0-1,0 2,0 0,1 1,-1 0,1 1,0 0,1 0,0 2,0-1,0 2,1-1,0 1,1 1,0 0,0 0,1 1,0 0,1 0,1 1,-1-1,2 2,0-1,0 1,1-1,-1 8,3-9,0-1,0 1,1 0,1 0,0-1,0 1,1 0,0 0,1-1,0 1,1-1,0 1,1-1,0 0,0 0,1-1,1 1,-1-1,2 0,-1-1,1 1,0-1,5 3,6 1,0-1,1-1,0-1,1 0,0-2,1 0,-1-1,1-2,0 0,0-1,1-1,-1-1,1 0,-1-2,0-1,1 0,-1-2,0 0,-1-2,1 0,-1-1,0-1,8-5,2 1,-2 0,0-2,0-1,-2-2,0 0,0-2,-2 0,0-2,-2-1,0 0,-2-2,0 0,6-12,-24 33,0-1,0 1,-1 0,1-1,-1 1,0-1,0 0,0 1,0-1,-1 0,1 0,-1 0,0 0,0 1,0-1,-1 0,0 0,1 1,-1-1,0 0,-1 1,1-1,-1 1,1-1,-1 1,0 0,0-1,-1 1,1 0,-1 1,1-1,-1 0,0 1,0-1,0 1,0 0,-1 0,1 0,-1 1,1-1,-1 1,0-1,-61-15,36 14</inkml:trace>
  <inkml:trace contextRef="#ctx0" brushRef="#br0" timeOffset="1004.604">1058 345,'589'-66,"-100"28,-24 11,-428 24,254-4,-242 24,-51-12</inkml:trace>
  <inkml:trace contextRef="#ctx0" brushRef="#br0" timeOffset="1723.315">2469 176,'0'-6,"0"1,0-1,0 0,-1 1,0-1,0 1,0-1,-1 1,0-1,0 1,0 0,-1 0,0 0,0 0,0 1,0-1,-1 1,1-1,-1 1,0 1,-1-1,1 0,-1 1,1 0,-1 0,0 0,0 1,-4-2,-15-5,-2 1,1 1,-1 1,0 1,0 1,-1 1,1 2,-1 0,1 2,-1 1,1 1,17-2,0 1,0-1,0 2,0-1,0 1,1 0,-1 1,1 0,0 0,0 1,1 0,-1 0,-1 3,-3 5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41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1,'-5'0,"-1"5,-5 1,-5 5,0-4,8-4,5-7,-2-3,0 5,-4 3,0 5,-4 3,1 3,2 6,-2-1,1-3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43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0 995,'23'-57,"2"0,3 1,27-38,-46 78,181-281,82-90,-271 385,-1 1,0 0,0 0,0-1,0 1,0 0,1 0,-1 0,0 0,1 0,-1 0,0 0,1 0,-1 0,1 0,0 0,-1 0,1 0,0 0,-1 1,1-1,0 0,0 0,0 1,0-1,0 0,0 1,0-1,0 1,0 0,0-1,0 1,0 0,0-1,0 1,0 0,0 0,1 0,-1 0,0 0,0 0,0 0,0 1,0-1,0 0,0 0,0 1,0-1,0 1,0-1,0 1,0 0,0-1,0 1,0 0,0-1,0 1,7 23,-1 0,-1 0,-2 1,0-1,-1 1,-1 9,6 45,54 283,-40-247,-21-112,1-1,-1 1,0-1,0 1,-1 0,1 0,-1-1,1 1,-1 0,0 0,0 0,0-1,0 1,0 0,-1 0,1 0,-1-1,0 1,0 0,0-1,0 1,0-1,-1 1,1-1,-1 1,0-1,1 0,-1 0,0 0,0 0,-1 0,1 0,0-1,0 1,-1-1,1 0,-1 1,0-1,1 0,-1 0,0-1,1 1,-1 0,0-1,-1 0,-7-2,0-1,0 0,0-1,1 0,-1 0,1-1,0-1,1 0,-1 0,1-1,0 0,1-1,0 0,0 0,-1-1,-27-25,-199-145,130 140,92 41</inkml:trace>
  <inkml:trace contextRef="#ctx0" brushRef="#br0" timeOffset="284.933">1496 8,'-29'43,"-19"43,-2 12,4-1,9-8,11-14,10-10,7-12,6-9,3-8,2-5,0-3,0-2,0 0,-1 0,0 1,-1-5</inkml:trace>
  <inkml:trace contextRef="#ctx0" brushRef="#br0" timeOffset="535.28">931 375,'48'4,"50"8,17 0,3-6,-8-4,-8-2,-13-2,-16 0,-20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1,'43'9,"29"4,11-1,-3-2,-6-8,-10-4,-7-1,-9-1,-6 1,-7 0,-4 1,-7 1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29,'38'0,"38"0,9-5,-4-1,-7 0,-10 1,-12 2,-10 1,-12 1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44,'-29'61,"4"1,2 2,3 0,3 1,2 1,0 27,12-69,1 0,1 0,1 0,1 0,1 0,1 0,4 15,-5-31,0-1,0 1,0-1,1 0,0 0,1 0,-1 0,1-1,1 1,-1-1,1 0,0-1,1 1,-1-1,1 0,0 0,0 0,1-1,-1 0,1-1,0 1,0-1,0-1,1 1,3 0,1-3,0-1,0-1,-1 0,1-1,-1 0,1 0,-1-1,0-1,0 0,-1 0,1-1,-1 0,0-1,-1-1,0 1,0-1,-1-1,1 1,-2-1,0-1,0 0,1-2,-6 10,31-39,-2-2,-1-1,-2-1,-3-1,-1-2,-3 0,-2-2,-1 0,-3-1,-3 0,-1-1,-3 0,-2-1,-3-4,-15 88,-7 67,5 1,4 1,4-1,5 1,4 0,7 24,34 274,-44-365,-2 0,-1 0,-2 0,-1 0,-2-1,-1 0,-1 0,-2-1,-1-1,-1 0,-4 3,15-26,-1 1,0-1,-1 0,1-1,-2 1,1-1,-1 0,1-1,-1 1,-1-1,1 0,-1-1,0 1,0-1,-1-1,1 1,-1-1,1-1,-1 1,0-1,0-1,0 1,0-1,-8-1,12-3,0 0,0 0,0-1,1 1,0-1,-1 0,1 0,1-1,-1 1,1-1,-1 1,1-1,1 0,-1 1,1-1,0 0,0 0,0 0,0 0,1 0,0 0,0 0,1-1,-1 1,1 0,0 0,0 0,0-9,1-32,2 1,3-1,1 1,2 0,3 1,1 0,2 1,2 0,22-37,0 17,-25 41</inkml:trace>
  <inkml:trace contextRef="#ctx0" brushRef="#br0" timeOffset="517.37">884 1088,'31'-47,"1"2,2 1,1 1,3 2,1 2,38-28,-76 65,0 1,1-1,-1 0,1 0,-1 1,1-1,0 1,0 0,0-1,-1 1,1 0,1 0,-1 0,0 0,0 1,0-1,0 0,0 1,1 0,-1-1,0 1,1 0,-1 0,0 0,0 1,1-1,-1 0,0 1,0-1,0 1,0 0,1 0,-1 0,0 0,0 0,-1 0,1 1,2 1,-2 3,-1 1,1 0,-1 0,0 0,-1 0,1 0,-2 1,1-1,-1 0,0 0,0 0,-1 0,0-1,0 1,0 0,-10 70,12-76,1 1,0-1,0 0,-1 0,1 0,0 0,0 0,0 0,0-1,0 1,0 0,1 0,-1-1,0 1,0-1,0 1,1-1,-1 1,0-1,1 0,-1 0,0 1,0-1,1 0,-1 0,0 0,1-1,-1 1,0 0,1 0,-1-1,0 1,1-1,-1 1,0-1,0 1,0-1,0 0,0 0,0 1,0-1,0 0,0 0,0 0,0 0,0 0,0 0,-1 0,1-1,0 1,-1 0,1 0,-1-1,0 1,1 0,-1-1,5-2,205-170,-209 173,0 0,0 0,0 0,1 0,-1 0,0 0,0 1,0-1,1 0,-1 1,0-1,1 1,-1-1,1 1,-1 0,0 0,1 0,-1-1,1 1,-1 0,1 1,-1-1,0 0,1 0,-1 1,1-1,-1 1,0-1,1 1,-1-1,0 1,0 0,0 0,1-1,-1 1,0 0,0 0,0 0,0 0,0 1,-1-1,1 0,0 0,0 0,-1 1,1-1,-1 0,1 1,-1-1,1 1,-1-1,0 0,0 1,0-1,0 10,-1-1,0 0,0 0,-1 0,-1 0,0 0,0-1,-1 1,0-1,-1 2,-22 71,27-82,0 1,0-1,0 1,0-1,0 1,0-1,0 1,0-1,0 0,0 1,0-1,0 1,0-1,0 1,1-1,-1 1,0-1,0 0,0 1,1-1,-1 0,0 1,1-1,-1 0,0 1,1-1,-1 0,0 1,1-1,-1 0,1 0,-1 0,0 1,1-1,-1 0,1 0,-1 0,1 0,-1 0,0 0,1 0,-1 0,1 0,-1 0,1 0,-1 0,1 0,-1 0,1 0,-1 0,0-1,1 1,-1 0,1 0,-1-1,0 1,1 0,-1 0,0-1,1 1,-1 0,0-1,1 1,-1 0,0-1,0 0,30-20,-29 20,20-18</inkml:trace>
  <inkml:trace contextRef="#ctx0" brushRef="#br0" timeOffset="953.019">1958 665,'-37'71,"-3"-1,-3-2,-3-2,-2-2,-7 1,34-44,21-21,0 0,0 0,-1 0,1 0,0-1,0 1,0 0,0 0,-1 0,1 0,0 0,0 0,0 0,-1 0,1-1,0 1,0 0,0 0,-1 0,1 0,0 0,0 0,-1 0,1 0,0 0,0 0,0 0,-1 1,1-1,0 0,0 0,0 0,13-20,323-358,-255 309,-80 69,-1-1,1 1,0 0,0-1,0 1,0 0,0 0,0 0,0 0,0-1,0 1,-1 0,1 1,0-1,0 0,0 0,0 0,0 0,0 1,0-1,0 0,-1 1,1-1,0 1,0-1,0 1,-1-1,1 1,0 0,-1-1,1 1,0 0,-1 0,1-1,-1 1,1 0,-1 0,0 0,1 0,-1-1,0 1,1 0,-1 0,0 0,0 0,0 0,5 50,-5-44,0 83,-2-60,1-1,2 1,1-1,1 0,2 1,1-1,4 11,13 33,-23-73,1 1,-1-1,0 1,0-1,0 1,0-1,0 1,0-1,0 1,0-1,0 1,0-1,0 1,0-1,0 1,-1-1,1 1,0-1,0 1,0-1,-1 1,1-1,0 1,-1-1,1 0,0 1,-1-1,1 0,0 1,-1-1,1 0,-1 1,1-1,-1 0,1 0,0 0,-1 1,1-1,-1 0,1 0,-1 0,1 0,-1 0,1 0,-1 0,1 0,-1 0,1 0,-1 0,1 0,-1 0,1-1,-1 1,1 0,-1 0,1 0,-1-1,1 1,-1 0,1-1,-1 1,-33-18,31 16,-19-11,0 2</inkml:trace>
  <inkml:trace contextRef="#ctx0" brushRef="#br0" timeOffset="1203.027">1872 891,'19'5,"22"1,7 0,1-1,2-7,-4-2,-4-1,0 1,-3 1,-3-5,2 0,-1 2,-3 0,-1-2,2 0,-5 1</inkml:trace>
  <inkml:trace contextRef="#ctx0" brushRef="#br0" timeOffset="1367.411">2945 665,'-29'38,"-19"28,-6 6,6-3,7-14,9-11,12-9,7-10</inkml:trace>
  <inkml:trace contextRef="#ctx0" brushRef="#br0" timeOffset="1548.421">2550 721,'33'34,"36"30,10 4,-3-5,-9-8,-13-8,-9-13,-13-7,-7-8,-8-3,-6-3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138 248,'-33'61,"11"-8,3 0,1 1,4 1,1 1,4 0,-1 20,19 14,-8-88,-1 0,1 1,1-1,-1 0,0 0,0 0,1 0,-1 0,1 0,0 0,-1-1,1 1,0-1,0 1,0-1,0 1,0-1,0 0,1 0,-1 0,0 0,1-1,-1 1,0-1,1 1,-1-1,1 0,-1 0,1 0,-1 0,0 0,1-1,-1 1,1-1,0 0,9-4,1 0,-1-1,0-1,-1 0,0-1,0 0,0 0,-1-1,-1-1,1 0,-1 0,4-7,8-7,39-47,-4-2,-2-2,-4-3,-3-2,-4-2,12-37,-17-7,-48 138,-14 56,3 2,2 0,-8 72,20-108,-11 92,6 0,4 64,-17 173,20-325,-1 12,-2 0,-2-1,-2-1,-15 39,27-85,0-1,0 1,-1-1,1 1,0-1,-1 1,1-1,-1 1,0-1,1 1,-1-1,0 0,0 1,0-1,0 0,0 0,0 0,0 0,0 0,-1 0,1 0,0 0,-1 0,1 0,-1-1,1 1,0-1,-1 1,0-1,1 1,-1-1,1 0,-1 0,1 0,-1 0,0 0,1 0,-1 0,1 0,-1-1,1 1,-1-1,1 1,-1-1,1 1,-1-1,1 0,0 0,-1 0,1 0,0 0,0 0,0 0,0 0,0 0,0 0,-1-1,-4-10,0 0,1-1,0 1,1-1,0 0,1 0,0 0,1-1,1 1,0 0,1-1,1 1,0-6,-1 5,-1-14,1 0,2 0,0 0,2 0,2 0,0 1,1 0,2 0,1 1,4-7,9 0,-10 22</inkml:trace>
  <inkml:trace contextRef="#ctx0" brushRef="#br0" timeOffset="415.412">956 615,'25'-9,"-14"4,1 0,0 1,-1 1,2-1,-1 2,0 0,0 0,1 1,-1 1,1 0,-1 0,9 3,-19-3,-1 0,0 1,0-1,0 1,0-1,0 1,0 0,0-1,0 1,0 0,-1 0,1 0,0-1,0 1,0 0,-1 0,1 0,-1 0,1 0,-1 0,1 1,-1-1,0 0,1 0,-1 0,0 0,0 0,0 1,0-1,0 0,0 0,0 0,0 0,0 1,0-1,-1 0,1 0,-1 0,1 0,-1 0,1 0,-1 0,1 0,-1 0,0 0,-36 48,33-45,-205 195,207-199,1 1,-1 0,0-1,1 1,-1 0,1 0,-1 0,1 0,0 0,-1 0,1 0,0 0,0 1,0-1,0 1,0-1,0 0,0 1,0 0,1-1,-1 1,0-1,1 1,0 0,-1-1,1 1,0 0,0 0,0-1,0 1,0 0,0 0,0-1,1 1,-1 0,1-1,-1 1,1-1,0 1,-1 0,1-1,0 1,0-1,0 0,0 1,0-1,1 0,-1 0,0 1,1-1,-1 0,2 0,13 3,1-1,0 0,0-2,1 0,-1-1,0-1,11-1,21-1,-40 4,1-1,0-1,0 1,0-2,-1 1,1-1,0-1,-1 0,0 0,1-1,-1 0,-1 0,6-4,0-2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05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1,'-9'10,"-9"7,0 6,-3 4,-2 2,-2 1,-2 0,0 0,-2 0,1-1,-1-1,0 1,6-1,1-4,4-3,6-4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08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1 514,'122'-5,"-80"8,-11-2,29 3,0-4,0-2,-1-2,6-4,143-36,-128 19,-72 22</inkml:trace>
  <inkml:trace contextRef="#ctx0" brushRef="#br0" timeOffset="267.183">142 768,'24'10,"32"-2,15-7,7-4,-7-6,-4-1,-10-5,-5 2,-6-3,-1 1,-4 4,-4-1,-4 1,-2 3,-2 2,-1-2,0 0,-5 2</inkml:trace>
  <inkml:trace contextRef="#ctx0" brushRef="#br0" timeOffset="4471.482">2258 62,'-11'0,"-1"1,1 0,0 0,-1 1,1 1,0 0,0 0,1 1,-1 1,1 0,0 0,0 1,0 0,-7 7,10-9,-19 13,1 2,1 0,0 2,1 1,2 0,0 2,2 0,0 1,2 1,-5 11,12-18,0 0,1 0,1 1,1 0,1 0,0 1,2 0,1 0,0 0,1 0,2 0,0 1,1-1,1 0,3 15,-3-28,0 0,0 1,0-1,1 0,1 0,-1-1,1 1,0-1,1 0,0 0,0 0,0 0,1-1,0 0,0 0,1-1,0 0,-1 0,2 0,-1-1,1 0,-1-1,1 1,0-1,3 0,17-2,0-1,0-1,0-2,0 0,-1-2,1-1,-1-2,0 0,-1-2,0-1,0 0,-1-2,-1-1,0-2,-1 0,11-11,7-1,-1-1,-2-2,-1-2,-2-1,13-18,-38 41,-1-1,0 0,-1 0,0-1,-1 0,0-1,-1 1,-1-1,0 0,-1-1,0 1,-1-1,-1 0,0 0,-1 0,-1 0,0 0,-1 0,-3-14,1 17,-1 0,0 0,-1 0,0 0,-1 1,0 0,-1 0,0 1,-1 0,0 0,-1 1,0 0,0 0,-1 1,0 0,0 1,-1 0,0 1,0 0,0 1,-1 0,0 0,0 1,0 1,-1 0,1 1,-3 0,-39-5,6 3</inkml:trace>
  <inkml:trace contextRef="#ctx0" brushRef="#br0" timeOffset="4770.696">1214 401,'279'21,"88"-13,-47-17,6-15,-64 4,391-14,-637 34,61 12,-87-1,-5-7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06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198 252,'5'79,"22"54,5-1,47 122,-76-245,0 1,0-1,1 0,1 0,-1 0,1-1,1 1,0-1,0 0,0-1,4 3,-9-10,1 0,-1-1,0 1,1 0,-1-1,0 1,0-1,1 0,-1 1,0-1,0 0,0 0,0 0,0 0,0 0,0 0,0 0,0 0,0 0,-1 0,1 0,0-1,-1 1,1 0,-1 0,1-1,-1 1,0-1,0 1,1 0,-1-1,0 1,0 0,0-1,0 1,-1-1,1 0,2-5,207-705,-158 521,-51 186,-10 37,6-20,-4 12</inkml:trace>
  <inkml:trace contextRef="#ctx0" brushRef="#br0" timeOffset="1519.02">819 789,'73'-18,"-26"6,54-4,-100 16,0 0,0 1,0-1,0 0,0 0,1 1,-1-1,0 1,0-1,0 1,0-1,0 1,0 0,0-1,-1 1,1 0,0 0,0 0,0 0,-1 0,1 0,0 0,-1 0,1 0,-1 0,0 0,1 0,-1 0,0 0,1 0,-1 1,0-1,0 0,0 0,0 0,0 0,0 1,0-1,-1 0,1 0,0 0,-1 0,1 0,-1 0,1 0,-1 0,1 0,-1 0,0 1,-35 51,-164 135,198-186,0 0,1 0,-1 0,1 0,0 0,0 0,-1 1,1-1,1 1,-1-1,0 0,0 1,1-1,0 1,-1 0,1-1,0 1,0-1,1 1,-1-1,0 1,1-1,0 1,-1-1,1 1,0-1,0 0,0 1,1-1,-1 0,0 0,1 0,0 0,-1 0,1 0,0 0,0-1,0 1,0-1,0 1,0-1,1 0,-1 0,0 0,1 0,-1 0,1 0,-1-1,1 1,-1-1,1 0,-1 1,1-1,0-1,8 3,0-1,0 0,0-1,0-1,0 0,0 0,0-1,-1 0,1-1,0 0,-1-1,0 0,0-1,0 0,6-4,9-8</inkml:trace>
  <inkml:trace contextRef="#ctx0" brushRef="#br0" timeOffset="8819.295">170 365,'-5'0,"-6"0,-6 5,-6 1,-2 0,2 4,0 0,0 3,3-1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7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27,'-24'84,"4"2,4 0,3 0,4 1,2 39,-16 143,5-187,8-109,9 3,0 1</inkml:trace>
  <inkml:trace contextRef="#ctx0" brushRef="#br0" timeOffset="237.798">1 507,'43'0,"34"-4,8-3,-1-4,-4 0,-7-3,-11 0,-6-1,-8 1,-8-2,-5 3,-9-3,-9 3</inkml:trace>
  <inkml:trace contextRef="#ctx0" brushRef="#br0" timeOffset="636.393">820 56,'0'87,"1"53,-6 0,-9 18,10-126,1-19,0 0,1 0,1 0,0 0,1 0,0 0,1 0,0 0,2 0,-1 0,1 0,1 0,-3-11,0-1,0 1,0-1,0 1,0-1,0 0,0 1,1-1,-1 0,1 0,-1 0,1 0,-1 0,1 0,-1 0,1 0,0-1,-1 1,1 0,0-1,0 0,-1 1,1-1,0 0,0 0,0 0,0 0,-1 0,1-1,0 1,0-1,-1 1,1-1,0 1,-1-1,1 0,0 0,-1 0,1 0,-1 0,1 0,66-52,-62 47,22-22,-21 20,0 1,0 0,0 0,1 1,0 0,0 0,0 1,1 0,0 0,2 0,-10 5,1-1,-1 1,0 0,0-1,1 1,-1 0,0 0,0 0,1 0,-1 0,0 1,0-1,1 0,-1 0,0 1,0-1,0 1,1-1,-1 1,0 0,0-1,0 1,0 0,0 0,0 0,0-1,-1 1,1 0,0 0,0 0,-1 0,1 1,0-1,-1 0,1 0,-1 0,0 0,1 1,-1-1,0 1,7 56,-7-54,4 136,23-121,-10-18</inkml:trace>
  <inkml:trace contextRef="#ctx0" brushRef="#br0" timeOffset="1266.959">1497 536,'-32'27,"1"1,2 1,0 2,3 1,0 1,2 1,0 3,22-35,0 0,1-1,-1 1,0 0,1 0,-1 0,1 0,0 0,0 0,0 0,0 1,0-1,0 0,1 1,-1-1,1 0,-1 1,1-1,0 1,0-1,0 1,0-1,1 0,-1 1,0-1,1 0,0 1,0-1,0 0,0 1,0-1,0 0,0 0,1 0,-1 0,1 0,-1 0,1-1,0 1,0-1,0 1,0-1,0 1,0-1,0 0,0 0,9-1,1 0,-1-1,0-1,1 0,-1 0,0-1,-1-1,1 0,-1 0,1-1,-1 0,0-1,-1 0,0 0,0-1,7-7,10-4,126-92,-151 109,-1 1,0-1,1 0,-1 1,1-1,-1 0,1 1,-1-1,1 1,-1-1,1 1,-1-1,1 1,0-1,-1 1,1 0,0-1,0 1,-1 0,1 0,0-1,0 1,-1 0,1 0,0 0,0 0,0 0,-1 0,1 0,0 0,0 0,-1 1,1-1,0 0,0 0,-1 1,1-1,0 0,-1 1,1-1,0 1,-1-1,1 1,-1-1,1 1,-1-1,1 1,-1 0,1-1,-1 1,1 0,-1-1,0 1,1 0,-1-1,0 1,0 0,0 0,1-1,-1 1,0 0,0 0,0 0,0-1,0 1,-3 12,1-8,-1 2,1-1,0 0,1 0,0 1,0-1,0 0,1 1,0-1,0 1,0-1,1 1,0-1,0 1,1-1,0 0,0 0,0 0,1 0,0 0,0 0,1-1,-1 0,1 1,0-1,0 0,1-1,3 4,-2-5,0 0,1 0,-1-1,1 1,0-2,-1 1,1-1,0 0,0 0,0 0,0-1,0-1,0 1,0-1,0 0,-1 0,1-1,0 0,-1 0,6-3,128-72,-118 63,3-7,-1-1,-1-1,-1-1,-1-1,-1 0,-1-2,-1 0,-2-2,-1 1,-1-2,2-10,10-12,-12 27,-1-1,-2-1,0 1,-2-2,-1 1,-1-1,-2 0,0-1,-2 1,-1-1,-2-7,1 33,-1 0,0 0,0-1,0 1,0 0,-1 0,1 0,-1 0,0-1,0 1,0 0,0 1,0-1,-1 0,1 0,-1 0,0 1,0-1,0 1,0-1,0 1,-1 0,1 0,-1 0,1 0,-1 0,0 1,1-1,-1 1,0 0,0 0,0 0,0 0,-1 0,1 1,0-1,0 1,0 0,0 0,-1 0,1 0,0 1,0-1,0 1,0 0,0 0,0 0,0 0,0 0,-2 2,-4 4,0 0,1 1,0-1,0 2,1-1,0 1,0 0,1 0,1 1,-1 0,2 0,-1 0,1 1,1 0,0-1,0 2,-19 180,22-158,2-1,1 0,1 0,2 0,2-1,1 0,1 0,1-1,2 0,1-1,11 16,-19-36,-1-1,2 1,-1-1,2-1,-1 1,1-1,0-1,0 1,7 3,-15-11,0 0,-1-1,1 1,0 0,-1 0,1-1,0 1,0 0,-1-1,1 1,0 0,0-1,0 1,-1 0,1-1,0 1,0 0,0-1,0 1,0-1,0 1,0 0,0-1,0 1,0-1,0 1,0 0,0-1,0 1,0 0,0-1,1 1,-1-1,0 1,0 0,0-1,1 1,-1 0,0-1,0 1,1 0,-1 0,0-1,1 1,-1 0,0 0,1 0,-1-1,0 1,1 0,-1 0,0 0,1 0,-1 0,0 0,1-1,-1 1,1 0,-1 0,0 0,1 0,-1 1,1-1,-1 0,0 0,1 0,-1 0,0 0,1 0,-1 1,-4-15</inkml:trace>
  <inkml:trace contextRef="#ctx0" brushRef="#br0" timeOffset="1504.971">1864 394,'43'0,"43"0,17 0,5 0,-7 0,-10 0,-11 0,-15 0,-18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1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86 346,'-14'0,"21"0,26 0,294-17,-50-41,-272 57,-1-1,0 1,1-1,-1 1,0 1,1-1,-1 1,1-1,0 1,-1 0,1 1,-1-1,1 1,-1 0,0 0,1 1,3 1,-3 3</inkml:trace>
  <inkml:trace contextRef="#ctx0" brushRef="#br0" timeOffset="305.127">1 628,'43'-5,"43"-6,17-6,0-1,-12 4,-13 3,-14 0,-13 0,-11 4,-7 1,-5 3,-2 2,0 0,-1 2,1-1,1 0,-5 1</inkml:trace>
  <inkml:trace contextRef="#ctx0" brushRef="#br0" timeOffset="857.293">594 7,'-1'0,"-3"-2,0 1,-1 0,1 0,0 0,0 1,-1-1,1 1,0 0,0 0,-1 1,1-1,0 1,0 0,0 0,-1 0,1 1,0 0,1-1,-4 3,7-2,1 1,-1-1,1 1,0-1,-1 0,1 1,0-1,0 0,1 0,-1 1,0-1,1 0,-1 0,1-1,0 1,-1 0,1 0,0-1,0 1,0-1,0 0,1 0,-1 1,0-1,0-1,1 1,1 0,1 3,271 116,-253-110,0 2,-1 0,0 2,-1 0,0 1,-2 1,0 1,0 1,10 13,-13-10,41 64,-55-82,-1 0,0 0,0 0,0 0,-1 1,1-1,-1 0,0 1,0-1,0 0,0 1,0-1,-1 0,0 0,1 1,-1-1,0 0,-1 0,1 0,0 0,-1 0,0 0,0-1,0 1,0 0,0-1,0 1,-2 0,-138 84,86-54,2 2,1 3,2 2,-8 11,53-46,1 1,0-1,0 1,0 0,1 0,-1 0,2 0,-1 1,1 0,0 0,0 0,1 0,0 0,0 1,0-1,1 3,4 4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1,'27'395,"-23"-294,-5 1,-4 0,-4 0,-16 59,-13-2,66-222,11 0,-22 36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1,'-15'12,"-93"81,4 5,-75 93,175-188,-1 1,1-1,0 1,1 0,-1 1,1-1,0 0,0 1,0 0,0 0,1 0,0 0,0 0,0 1,1-1,0 0,0 1,0-1,1 1,-1-1,1 1,1-1,-1 1,1-1,0 1,0-1,1 1,-1-1,1 0,0 0,1 0,-1 0,1 0,0-1,0 1,0-1,1 1,0-1,1 1,61 34,-56-34,0 0,0 0,0 1,-1 0,0 0,0 1,0 1,-1-1,0 1,-1 1,0-1,0 1,-1 1,1 1,-1 4,-1 0,-1 0,0 0,-1 1,-1-1,0 1,-2 0,1 6,1 25,24 11,-25-57,-1 0,1 0,0 0,-1 0,1-1,0 1,0 0,-1 0,1-1,0 1,0 0,0-1,0 1,0-1,0 1,0-1,0 1,0-1,0 0,0 0,0 1,1-1,-1 0,0 0,0 0,0 0,0 0,0-1,0 1,0 0,0 0,0-1,0 1,0-1,0 1,0-1,0 1,0-1,0 1,0-1,0 0,0 0,-1 1,1-1,0 0,0 0,-1 0,1 0,-1 0,1 0,-1 0,1 0,6-15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18,'24'-5,"-14"2,0 0,0 1,0 0,0 1,1 0,-1 0,1 1,-1 1,0 0,1 0,-1 1,9 3,-16-4,-1 0,-1 0,1 0,0 1,0-1,0 1,-1-1,1 1,-1 0,1-1,-1 1,0 0,1 0,-1 0,0 0,0 0,-1 0,1 1,0-1,-1 0,1 0,-1 1,0-1,0 0,0 0,0 1,0-1,0 0,-1 1,1-1,-1 0,1 0,-1 0,0 1,0-1,0 0,0 0,0 0,-1 1,-55 77,-48 40,104-119,1-1,-1 1,0 0,1 0,-1-1,1 1,-1 0,1 0,-1 0,1 0,0 0,-1 0,1 0,0 0,0 0,0-1,0 1,0 0,0 0,0 0,0 0,0 0,0 0,0 0,0 0,1 0,-1 0,1 0,-1 0,0 0,1 0,-1-1,1 1,0 0,-1 0,1-1,0 1,-1 0,1-1,0 1,0 0,-1-1,1 1,0-1,0 0,0 1,0-1,0 0,0 1,0-1,0 0,0 0,0 0,60 4,-54-4,125-20,-8-26,-110 36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2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0,'39'10,"26"2,8 1,0-4,-7-2,-5-2,-8-8,-9-2,-1-2,-5 2,-2 1,-4 1,-2 2,-1 0,-1 1,-5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6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0,'5'4,"1"-1,0 0,1 0,-1-1,0 1,1-1,0-1,-1 1,1-1,0 0,-1-1,1 0,0 0,6 1,264 1,-149-23,-103 17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43,'-16'-2,"0"1,1 1,-1 0,0 2,0-1,1 2,-1 0,1 1,0 0,0 2,0-1,1 2,0 0,0 1,0 0,1 1,-10 8,0 4,0 0,1 1,2 2,0 0,1 1,2 1,1 0,0 1,2 1,2 0,0 1,2 1,1 0,1 0,2 0,0 7,4-21,0 0,0 0,1 0,2 0,-1 0,2 0,0 0,1 0,0-1,1 1,1-1,1 0,0 0,1 0,0-1,1 0,1-1,0 0,1 0,0-1,1 0,1-1,0 0,0 0,1-2,0 0,10 6,0-5,1-1,0 0,0-2,1-1,0-1,0-1,0-1,1-1,-1-2,1 0,-1-1,25-6,-1-1,-1-3,0-2,-1-2,0-2,-1-2,7-6,-32 16,-1 0,1-1,-2-1,0-1,0 0,-1-2,-1 0,0-1,-1 0,0-2,-1 0,-1 0,-1-1,-1-1,0-1,-1 1,-2-1,0-1,-1 0,5-20,-10 19,-2 1,0-1,-2 1,0-1,-1 1,-1-1,-2 1,0 0,-1 0,0 1,-2 0,-1 0,0 0,-1 1,-2 1,1 0,-2 0,-1 2,0-1,-1 2,0-1,-1 2,-1 1,0 0,-1 1,-1 0,-15-6,-29-10,10 7</inkml:trace>
  <inkml:trace contextRef="#ctx0" brushRef="#br0" timeOffset="249.983">1 325,'163'42,"-114"-34,207 29,1-10,1-12,1-11,78-17,621-24,-751 22,-179 10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42.7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3020,'28'-78,"163"-273,-40 109,178-218,-267 377,541-724,-299 394,-298 405,-3 5,-1 1,1-1,-1 1,0-1,0 0,0 0,0 0,-1 0,1 0,-1-1,0 1,0 0,0-1,0 1,0-1,-1 1,0 0,0-1,0 0,-1 3,-1 1,0-1,0 1,0 0,0 0,0 0,0 0,0 0,0 0,0 1,0-1,0 1,0-1,1 1,-1 0,0 0,0 0,1 0,-1 0,0 0,1 0,-1 0,1 1,0-1,-1 1,1-1,-1 1,1 0,-55 57,-26 19,-134 24,19-32,167-57,29-12,1-1,0 0,-1 1,1-1,0 1,0-1,-1 1,1-1,0 1,0-1,0 1,0-1,-1 1,1-1,0 1,0-1,0 1,0-1,0 1,0-1,0 1,1-1,-1 1,0-1,0 1,0-1,0 1,1-1,-1 1,0-1,0 0,1 1,-1-1,0 1,1-1,-1 0,1 1,-1-1,0 0,1 1,-1-1,1 0,-1 0,1 1,-1-1,1 0,-1 0,1 0,-1 0,1 0,-1 1,1-1,-1 0,1 0,-1 0,1-1,189 40,232 31,-354-54,-67-17,-1 0,1 0,-1 0,1 0,-1 0,0-1,1 1,-1 0,0 0,0 0,0 0,0 0,0 0,0-1,0 1,0 0,0 0,0 0,-1 0,1 0,0 0,-1 0,1 0,-1 0,1 0,-1 0,0 0,1 0,-1 0,0 0,0 0,0 0,1 1,-1-1,0 0,-1 0,0-1,-230-366,230 364,-5-5,0-1,-1 1,1 0,-2 1,1-1,-1 2,-1-1,1 1,-1 1,-4-2,-4 2</inkml:trace>
  <inkml:trace contextRef="#ctx0" brushRef="#br0" timeOffset="369.263">2146 1,'-27'3,"0"1,1 1,-1 2,1 1,1 0,0 2,0 1,1 1,0 1,1 2,0 0,-7 8,25-20,0 1,1 0,-1 0,1 1,0-1,0 1,0 0,0 0,1 1,0-1,0 1,1-1,-1 1,1 0,1 0,-1 0,1 0,0 0,0 0,1 1,-1-1,1 0,1 0,-1 0,1 1,0-1,1 0,0 0,0 0,0 0,1 1,5 7,0-1,1 0,1 0,0-1,1 0,0 0,0-1,2-1,-1 0,1-1,0 0,1-1,0-1,1 0,-1-1,1 0,0-1,1-1,-1 0,1-1,0-1,2 0,23 1,-1-2,1-2,-1-1,0-2,0-2,0-1,0-2,8-5,-11 2,0-2,-1-1,0-1,-2-2,0-2,-1-1,-1-2,23-20,-46 35,-1-1,0 1,0-1,-1-1,0 0,0 0,-1 0,-1 0,0-1,3-9,-6 16,-1 0,0 1,0-1,-1 0,1 0,-1 0,0 0,0 0,0 0,-1 0,0 0,1 0,-1 0,0 0,-1 0,1 0,-1 1,0-1,0 1,0-1,0 1,0 0,-1-1,1 1,-1 0,0 1,0-1,0 1,-1-1,1 1,0 0,-4-2,-93-23,69 24</inkml:trace>
  <inkml:trace contextRef="#ctx0" brushRef="#br0" timeOffset="621.247">1186 226,'200'20,"1"-9,103-11,703-92,-992 91,160-15,1 8,10 8,-158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48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3 676,'-1'9,"0"0,1 0,0 0,1 0,0 0,0 0,1 0,0 0,0-1,1 1,0-1,1 0,0 0,0 0,1 0,0 0,0-1,1 0,0 0,0-1,0 0,1 0,0 0,0-1,1 0,-1 0,1-1,4 2,14-1,0-1,1-1,-1-2,1 0,-1-2,1-1,-1-1,1-1,-1-1,-1-2,1 0,-1-2,0-1,-1 0,0-2,7-6,11-5,-1-2,-1-2,-1-2,-2-2,-1-1,-1-1,-2-2,-1-2,-2 0,-2-3,-1 0,-2-1,-2-2,-2 0,-2-1,3-15,53-135,-75 194,0 1,0-1,1 0,-1 0,0 1,0-1,0 0,1 0,-1 1,0-1,0 0,1 0,-1 0,0 1,0-1,1 0,-1 0,0 0,1 0,-1 0,0 0,1 0,-1 0,0 0,1 0,-1 0,0 0,1 0,-1 0,0 0,0 0,1 0,-1 0,0 0,1 0,-1 0,0 0,1-1,-1 1,0 0,0 0,1 0,-1-1,0 1,0 0,1 0,-1-1,0 1,0 0,0 0,0-1,1 1,-1 0,0-1,0 1,0 0,0-1,0 1,0 0,0-1,0 1,0 0,0 0,0-1,0 1,2 28,-52 335,40-289,-3-1,-3 0,-3-2,-4 0,-3-1,-5 5,23-61,0 0,-1 0,0-1,-1-1,-1 1,0-1,0-1,-1 0,-1-1,0 0,0-1,-1-1,0 0,0-1,-1 0,0-1,0-1,-1 0,1-1,-1-1,0 0,0-1,0-1,0 0,0-1,-1-1,-3-1,16 1,-1 0,1 0,0 0,0 0,0-1,0 0,0 0,0 0,0 0,0 0,1-1,-1 0,1 0,0 0,0 0,0 0,0 0,0-1,1 0,0 1,-1-1,1 0,1 0,-1 0,1 0,-1-1,1 1,0 0,1 0,-1-1,1 1,0-1,0 1,0 0,0-1,1 1,0 0,0-1,1-1,5-13</inkml:trace>
  <inkml:trace contextRef="#ctx0" brushRef="#br0" timeOffset="299.121">1526 620,'-42'56,"3"2,3 2,-11 27,41-76,1 0,1 0,0 1,0-1,1 1,1 0,0 0,0 0,1 4,1-12,1 0,-1 0,0 0,1 0,0 0,0 0,0 0,1 0,-1 0,1 0,0-1,0 1,0-1,0 1,1-1,-1 0,1 0,0 0,0 0,0 0,0-1,1 1,-1-1,1 0,0 0,-1 0,1-1,3 2,11 0,0-1,0-1,0 0,0-1,0-1,0-1,0 0,0-2,0 0,-1 0,0-2,0 0,0-1,0-1,-1-1,-1 0,11-8,-3 3,0-1,-1-1,-1-1,0-1,-1-1,-1-1,-1 0,-1-1,-1-1,0-1,0-5,-13 24,0-1,-1 1,1-1,-1 0,-1 0,1 0,0 0,-1 0,0 0,-1 0,1 0,-1 0,0-1,0 1,0 0,-1 0,0 0,0-1,0 1,-1 0,1 0,-1 1,-1-1,1 0,0 1,-1-1,0 1,0 0,-1 0,1 0,-1 0,0 0,0 1,0 0,0 0,0 0,-1 0,1 1,-5-2,-10-2,0 0,0 2,-1 0,1 1,-1 1,1 1,-1 1,0 1,1 0,-1 2,1 0,-1 1,1 1,-11 4,-3 4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52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29,'1'2,"1"0,-1 0,1 0,-1-1,1 1,0 0,-1-1,1 1,0-1,0 0,0 0,0 0,0 0,0 0,1 0,-1 0,0-1,0 1,1-1,-1 1,0-1,1 0,-1 0,0 0,2 0,-1 0,30 2,0-2,0-1,0-1,-1-2,6-3,101-8,133-13,-260 28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0:4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5307 1,'0'651,"5"-601,1-32</inkml:trace>
  <inkml:trace contextRef="#ctx0" brushRef="#br0" timeOffset="-835.972">4064 198,'74'-17,"79"-7,-121 18,1 1,-1 1,1 2,0 1,30 3,-61-2,1 1,-1-1,0 0,0 1,0-1,0 1,0 0,0-1,0 1,0 0,0 0,0 0,-1 1,1-1,0 0,-1 1,1-1,-1 1,1 0,-1-1,0 1,0 0,1 0,-1-1,-1 1,1 0,0 0,0 0,-1 1,1-1,-1 0,0 0,1 0,-1 0,0 0,0 0,0 1,-1-1,-20 90,15-73,-97 275,71-115,2-6,31-194,-1 3</inkml:trace>
  <inkml:trace contextRef="#ctx0" brushRef="#br0" timeOffset="-584.833">4093 678,'39'5,"26"1,8 0,-5-1,-8-2,-10-1,-9 0,-6-2,-9 0</inkml:trace>
  <inkml:trace contextRef="#ctx0" brushRef="#br0" timeOffset="-333.28">4770 790,'0'24,"5"8,1-1</inkml:trace>
  <inkml:trace contextRef="#ctx0" brushRef="#br0" timeOffset="-4134.523">480 226,'-26'78,"14"-26,3 0,3 0,1 1,3 6,-7 74,-24 199,22-190,28-165,-4-113,-13 101</inkml:trace>
  <inkml:trace contextRef="#ctx0" brushRef="#br0" timeOffset="-3881.436">0 226,'85'0,"-22"3,0-2,0-4,0-2,-1-3,1-3,-2-2,6-5,-21 0,-32 11,0 1,0 1,1 0,-1 1,1 0,0 1,0 1,0 0,0 1,0 1,5 0,-1 6</inkml:trace>
  <inkml:trace contextRef="#ctx0" brushRef="#br0" timeOffset="-3532.26">1017 452,'-126'265,"104"-157,22-105,0 1,0-1,0 1,0-1,1 1,0-1,-1 1,1-1,0 1,1-1,-1 0,1 0,-1 0,1 0,0 0,0 0,0 0,0 0,1-1,-1 1,1-1,0 0,0 0,-1 0,1 0,1 0,-1-1,0 1,1-1,2 1,0 0,0 0,0-1,0 0,0-1,0 1,0-1,1 0,-1-1,0 1,0-1,0-1,0 1,0-1,0 0,0 0,-1-1,1 1,-1-1,0-1,1 1,-2-1,1 0,0 0,-1 0,2-2,3-4,-1-1,0 1,0-1,-1-1,-1 1,0-1,0 0,-1-1,-1 1,0-1,1-10,-2 9,-1 1,0-1,-2 1,1-1,-1 0,-1 1,-1-1,0 1,0-1,-1 1,-1 0,-1 0,1 0,-2 1,0 0,0 0,-1 0,-8-10,-19-2,16 22</inkml:trace>
  <inkml:trace contextRef="#ctx0" brushRef="#br0" timeOffset="-3084.324">1468 536,'-12'16,"0"0,1 0,1 1,1 0,0 1,1 0,1 0,1 1,1 0,-3 17,7-33,1 0,-1 0,1 0,0 0,0 0,0 0,0-1,0 1,1 0,0 0,-1 0,1 0,0 0,0-1,0 1,1-1,-1 1,1 0,-1-1,1 0,0 1,0-1,0 0,0 0,0 0,1-1,-1 1,1 0,-1-1,1 1,-1-1,1 0,0 0,0 0,-1 0,1-1,0 1,0-1,0 1,0-1,0 0,0 0,0-1,0 1,-1 0,1-1,0 0,2 0,15-7,-1 0,0-1,-1-1,0-1,0-1,-1 0,-1-1,0-1,-1 0,0-1,-1-1,-1 0,-1-1,0-1,-1 1,1-4,7-8,-2-1,0 0,-2-1,-1-1,-2 0,-1-1,-2-1,-1 1,-1-1,1-25,-7 52,0 0,-1 0,0 0,0 0,0 0,-1 0,0 0,0 1,-1-1,0 0,0 1,-1-1,1 1,-1-1,-1 1,1 0,-1 1,0-1,-1 1,1-1,-1 1,0 1,0-1,-1 1,1-1,-1 2,0-1,0 1,0 0,0 0,-1 0,1 1,-1 0,0 0,0 1,0 0,1 0,-1 1,0-1,-2 2,-4 3,1 2,-1 0,1 0,1 1,-1 0,1 1,1 1,-1 0,1 0,1 1,0 0,0 0,1 1,0 0,-2 6,-2 2,1 1,0 0,2 1,0 0,1 1,1-1,2 2,0-1,0 10,3-21,1-1,1 0,0 1,1-1,-1 0,2 1,0-1,0 0,1 0,0 0,0-1,1 1,1-1,0 0,0 0,1 0,-1-1,2 1,-1-2,1 1,6 4,-1-2,1-2,-1 0,1 0,0-1,1-1,0 0,0-1,0-1,0 0,1 0,0-2,-1 0,1 0,9-2,16 2</inkml:trace>
  <inkml:trace contextRef="#ctx0" brushRef="#br0" timeOffset="-2096.924">2372 395,'-40'13,"1"2,0 1,2 2,0 2,-22 16,-23 46,80-79,0 1,0-1,0 0,0 1,1 0,0-1,0 1,0 0,0-1,0 1,1 0,0 0,0 0,0 0,0 0,0-1,1 1,-1 0,1 0,0-1,1 1,-1 0,1-1,-1 1,1-1,0 0,0 1,2 0,2 1,1 0,-1-1,1 0,1 0,-1 0,0-1,1-1,0 1,-1-1,1 0,0-1,0 0,0 0,0-1,0 0,0 0,0-1,0 0,7-1,-3-2,1-1,-1 0,1-1,-1 0,-1-1,1 0,-1 0,-1-2,1 1,-2-1,1-1,-1 0,0 0,-1 0,0-1,-1-1,-1 4,86-117,-71 101,-21 24,1 0,-1 0,1 0,-1 0,1 0,-1 0,1 0,-1 0,0 0,1 0,-1 0,1 0,-1 0,1 1,-1-1,0 0,1 0,-1 0,1 1,-1-1,0 0,1 1,-1-1,0 0,0 1,1-1,-1 0,0 1,0-1,1 0,-1 1,0-1,0 1,0-1,0 1,0-1,0 0,1 1,-1-1,0 1,0-1,0 1,0-1,-1 1,1-1,0 0,0 1,0-1,0 1,0-1,-1 1,1-1,0 0,0 1,0-1,-1 0,1 1,0-1,-1 0,1 1,0-1,-1 0,1 0,0 1,-1-1,1 0,-1 0,-5 26,1 0,2 0,0 0,2 1,1-1,1 1,-1-23,1 1,0-1,0 0,0 0,1 0,-1-1,1 1,0 0,0 0,1-1,-1 0,1 1,-1-1,1 0,0 0,0 0,1-1,-1 1,0-1,1 0,0 0,-1 0,1 0,0 0,0-1,0 0,0 0,0 0,0 0,0-1,1 1,-1-1,0 0,0-1,0 1,0-1,1 1,-1-1,0 0,0-1,0 1,-1-1,1 0,0 0,-1 0,2-1,14-11,0-1,-1-1,-1 0,0-2,-2 0,0-1,-1 0,0-1,-2-1,3-7,43-62,-91 183,25-66,-21 109,28-131,1-1,0 0,0 1,0-1,1 0,0 1,0-1,0 0,0 0,0 0,1 0,0 0,0 0,0 0,0 0,1-1,-1 1,1-1,0 0,0 0,0 0,1 0,-1 0,1-1,-1 1,1-1,0 0,0 0,1 0,3-2,1 0,-1 0,0-1,1 0,-1 0,0-1,0 0,0 0,0-1,0 0,0-1,-1 1,0-1,1-1,-2 0,1 0,0 0,-1-1,0 1,0-2,-1 1,0-1,0 1,0-1,0-2,71-114,-66 101,1 1,1 1,1 0,0 1,2 1,0 0,13-11,-27 28,-1 0,1 1,-1-1,1 1,-1-1,1 0,0 1,0-1,-1 1,1-1,0 1,0 0,-1-1,1 1,0 0,0-1,0 1,0 0,0 0,-1 0,1 0,0 0,0 0,0 0,0 0,0 0,0 0,-1 1,1-1,0 0,0 0,0 1,-1-1,1 1,0-1,0 1,-1-1,1 1,0-1,-1 1,1 0,0-1,-1 1,1 0,-1-1,0 1,1 0,-1 0,1 0,-1-1,0 1,0 0,1 0,-1 0,0 0,0 0,0-1,0 1,0 1,5 59,-5-56,-32 398,27-269,-6 0,-13 53,17-148,-2-1,-1 0,-2-1,-2 0,-1 0,-2-2,-1 0,-2-1,-1-1,-2-1,-1-1,-11 11,22-29,-1-1,0 0,0-1,-1 0,0-1,-1-1,0-1,-1 0,0-1,0 0,-4-1,19-5,0-1,0 0,0 1,0-1,0 0,0 0,0 0,0-1,0 1,0 0,1-1,-1 1,0-1,0 0,0 0,0 1,1-1,-1 0,0-1,1 1,-1 0,1 0,0-1,-1 1,1-1,0 1,0-1,-1 1,1-1,1 0,-1 0,0 1,0-1,1 0,-1 0,1 0,-1 0,1 0,0 0,-3-80,9 50,1 0,2 1,1 0,1 1,2 0,1 1,1 0,2 1,0 1,18-19,127-160,-137 180</inkml:trace>
  <inkml:trace contextRef="#ctx0" brushRef="#br0" timeOffset="1887.429">3670 423,'0'10,"4"3,3-1</inkml:trace>
  <inkml:trace contextRef="#ctx0" brushRef="#br0" timeOffset="2168.167">3697 819,'-4'10,"-3"2</inkml:trace>
  <inkml:trace contextRef="#ctx0" brushRef="#br0" timeOffset="2854.367">367 1666,'303'-53,"1"14,120 7,-290 22,484-59,-306 29,272-24,-38 31,-528 33,0 0,0 1,1 1,-1 0,-1 1,1 2,15 4,-28-5,-7-1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2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379 0,'-24'9,"1"0,-1 2,2 0,0 2,0 0,1 2,1 0,0 1,1 1,1 1,-2 4,7-11,1 1,1 0,0 1,0 1,2-1,-1 2,2-1,0 1,1 0,0 1,1 0,-3 16,8-30,1 0,0 1,0-1,-1 0,2 1,-1-1,0 0,0 1,1-1,-1 0,1 0,0 1,0-1,0 0,0 0,0 0,0 0,0 0,1 0,-1 0,1 0,-1-1,1 1,0-1,0 1,-1-1,1 0,0 1,0-1,1 0,-1 0,0 0,0-1,0 1,1-1,-1 1,0-1,0 1,1-1,-1 0,2 0,99-20,-73 2,0-2,-1-1,-1-1,-2-1,0-1,21-27,-26 29,82-107,-80 101,-22 27,-1 1,0-1,0 1,0-1,1 1,-1 0,0-1,1 1,-1-1,0 1,1 0,-1-1,0 1,1 0,-1 0,0-1,1 1,-1 0,1 0,-1 0,1-1,-1 1,1 0,-1 0,1 0,-1 0,1 0,-1 0,1 0,-1 0,0 0,1 0,-1 0,1 0,-1 1,1-1,-1 0,1 0,-1 0,1 1,-1-1,0 0,1 0,-1 1,0-1,1 0,-1 1,0-1,1 0,-1 1,0-1,0 1,1-1,-1 0,0 1,0-1,0 1,1-1,-1 1,0-1,0 1,0-1,0 1,0-1,0 1,0-1,0 1,0-1,-17 115,15-107,1 1,0-1,0 0,1 1,0-1,1 0,0 1,0-1,1 0,0 0,0 0,1 0,0 0,0 0,1-1,0 1,0-1,1 0,0-1,0 1,1-1,-1 0,1 0,1 0,-1-1,1 0,0 0,0-1,4 2,12 1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2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0,'-29'226,"-16"-73,44-134,6-25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5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70,'39'0,"36"-5,11-2,-6 1,-10-4,-13 1,-11 0,-4 3,-5 2,-3-2,-7-2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53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146 237,'-26'56,"2"0,3 2,2 0,3 1,2 1,3 1,0 28,9-79,1 1,1 0,0-1,0 1,1 0,0-1,1 1,0-1,1 1,0-1,1 0,0 0,0 0,1-1,0 1,1-1,0 0,0-1,1 1,0-2,1 1,5 5,-8-10,0 1,0-1,0 0,0 0,0-1,0 1,1-1,-1 0,1-1,0 0,0 1,-1-2,1 1,0-1,0 1,0-2,-1 1,1-1,0 0,0 0,-1 0,1-1,0 0,-1 0,1-1,32-19,-2-2,0-2,-2-2,-1 0,-1-3,-1 0,-2-2,1-4,-2 6,0-1,-3-1,0-2,-2 0,-2-1,-1-2,-2 0,-2-1,-1 0,-2-1,-2-1,-2 0,-1-1,0-24,-14-49,6 114,0 0,0 1,0-1,0 0,0 0,-1 1,1-1,0 0,0 1,-1-1,1 0,0 1,-1-1,1 0,-1 1,1-1,-1 1,1-1,-1 1,1-1,-1 1,0-1,1 1,-1-1,0 1,1 0,-1-1,0 1,0 0,1 0,-1 0,0 0,0-1,1 1,-1 0,0 0,0 0,1 0,-1 1,0-1,0 0,1 0,-1 0,0 1,1-1,-1 0,0 1,1-1,-1 0,0 1,1-1,-1 1,1-1,-1 1,-25 36,6 11,2 1,2 1,2 1,-1 19,-4 15,4 0,3 1,4 0,4 1,5 36,-1-113,0 0,1-1,0 1,1 0,0-1,1 1,0-1,0 0,1 0,0 0,1 0,-1-1,2 0,-1 0,1 0,1-1,-1 1,1-2,3 3,-9-8,0 0,1 0,-1 0,1 0,-1 0,1-1,-1 1,1 0,-1-1,1 1,-1-1,1 0,0 1,-1-1,1 0,0 0,-1 0,1 0,0-1,-1 1,1 0,0-1,-1 1,1-1,-1 1,1-1,-1 0,1 0,0 0,8-10</inkml:trace>
  <inkml:trace contextRef="#ctx0" brushRef="#br0" timeOffset="429.995">993 774,'9'-2,"-1"-1,0 1,0 0,0 0,0 1,0 0,0 0,0 1,1 0,-1 0,0 1,0 0,0 1,0-1,0 2,0-1,0 1,-1 0,6 4,-12-5,1 0,-1 0,1 1,-1-1,0 1,0-1,0 1,0-1,-1 1,1 0,-1-1,1 1,-1 0,0-1,0 1,0 0,0-1,-1 1,1 0,-1-1,0 1,1 0,-1-1,-1 1,1-1,0 1,0-1,-1 0,1 0,-1 1,-52 66,54-69,-19 20,14-17,1 0,-1 1,1-1,0 1,0 0,1 1,-1-1,1 1,0-1,0 1,0 0,1 0,-1 0,1 1,1-1,-1 0,1 1,0-1,0 1,0 0,1 0,3-3,-1 0,1 0,0 0,0 0,1-1,-1 1,0-1,1 0,0 0,-1 0,1-1,0 1,0-1,0 0,0 0,0 0,0 0,0-1,0 1,0-1,1 0,-1-1,0 1,0-1,0 0,2 1,17-2,-1-1,-1-1,1-1,-1-1,1-1,-2-1,1 0,-1-2,10-6,-12 7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50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1,'0'28,"-1"661,-2-624,-2-1,-4 0,-2-1,-3 0,-3-1,-13 30,17-56,-33 61,46-97,0-1,0 1,0 0,0-1,0 1,0 0,0-1,-1 1,1 0,0-1,0 1,0 0,-1 0,1-1,0 1,0 0,-1 0,1-1,0 1,0 0,-1 0,1 0,0-1,-1 1,1 0,0 0,-1 0,1 0,0 0,-1 0,1 0,0 0,-1 0,1 0,0 0,-1 0,1 0,0 0,-1 0,1 0,0 0,-1 0,1 0,0 1,-1-1,1 0,0 0,-1 0,1 1,0-1,0 0,-1 0,1 1,0-1,0 0,3-13</inkml:trace>
  <inkml:trace contextRef="#ctx0" brushRef="#br0" timeOffset="376.717">587 198,'-91'79,"-32"27,5 5,-38 52,153-161,0 0,0 1,0-1,0 1,1-1,-1 1,1 0,0 0,0 0,0 0,0 0,1 1,-1-1,1 1,0-1,0 1,0-1,0 1,1-1,-1 1,1 0,0-1,0 1,0 0,1 0,-1-1,1 1,0-1,0 1,0-1,0 1,1-1,0 1,-1-1,1 0,0 0,1 0,-1 0,3 2,114 44,-76-37,146 54,-185-63,0 0,-1 0,0 1,0-1,0 1,0-1,0 1,-1 0,1 0,-1 1,0-1,0 0,-1 1,1-1,-1 1,0-1,-1 1,1 0,-1-1,0 1,0 0,0 0,0 0,0 19</inkml:trace>
  <inkml:trace contextRef="#ctx0" brushRef="#br0" timeOffset="629.806">898 848,'-10'38,"-3"23,1 5,2-4,3-7,3-8,2-8,1-5,1-9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03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4405 627,'-24'17,"1"0,1 1,1 2,0 0,1 1,2 1,0 0,-14 26,30-46,1-1,-1 1,1-1,-1 1,1 0,0-1,0 1,0 0,0 0,0 0,1 0,-1 0,1 0,-1 0,1 0,-1 0,1 0,0 1,0-1,0 0,0 0,1 0,-1 0,1 0,-1 0,1 0,0 0,-1 0,1 0,0 0,0 0,0 0,1-1,-1 1,0 0,1-1,-1 1,1-1,-1 0,1 1,0-1,0 0,0 0,-1 0,1 0,0 0,0 0,1-1,7 2,0-1,-1-1,1 0,0 0,-1-1,1 0,-1-1,1 0,-1 0,0-1,0 0,0-1,0 0,0-1,-1 1,0-2,0 1,0-1,3-4,126-137,-84 90,-52 56,1-1,-1 1,1 0,-1 0,1 0,0 0,-1 0,1 0,0 1,-1-1,1 0,0 1,0 0,0-1,0 1,0 0,-1 0,1 0,0 0,0 0,0 0,0 0,0 1,-1-1,1 1,0 0,0-1,0 1,-1 0,1 0,-1 0,1 0,-1 0,1 0,-1 1,1-1,-1 0,0 1,85 151,-82-149,1-1,-1 1,1-1,0 1,0-1,0-1,0 1,1-1,-1 0,1 0,-1 0,1-1,0 0,-1 0,1-1,0 1,0-1,0-1,-1 1,1-1,0 0,0 0,-1 0,1-1,-1 0,1 0,-1 0,0-1,2-1,9-5,0-1,0-1,-1 0,0-1,-1-1,-1 0,0-1,7-9,3-4,-1-2,-1 0,-1-1,-1-1,-2-1,-2-1,-1 0,3-13,-9 21,-5 19,0-1,-1 0,1 0,-1-1,-1 1,1 0,-1-1,-1 1,1-1,-1 1,0 0,-1-1,0 1,0-1,-1 1,0 0,0 0,0 0,-2-3,2 9,1-1,-1 0,1 1,-1-1,0 1,0-1,0 1,0 0,0 0,0-1,0 2,0-1,-1 0,1 0,0 1,0-1,-1 1,1 0,0 0,-1-1,1 2,0-1,-1 0,1 0,0 1,-1-1,1 1,0 0,0 0,-1 0,1 0,0 0,0 0,0 0,0 1,1-1,-1 1,0-1,1 1,-1 0,1 0,-1 0,-60 83,55-73,0 0,1 0,1 0,0 1,0 0,1 0,1 1,0-1,1 1,0-1,1 1,1 0,0-1,1 1,0 0,1-1,1 1,0-1,1 0,0 0,1 0,1 0,0-1,0 0,5 6,-1-7,1-1,-1 0,1 0,1-1,0-1,0 0,1 0,0-2,0 1,1-2,-1 0,1 0,0-1,1-1,-1-1,0 0,1 0,0-1,-1-1,1-1,-1 0,1-1,-1-1,1 0,-1 0,0-2,0 0,-1 0,0-1,0-1,0 0,-1-1,0 0,0-1,-1-1,0 1,10-12,-2-2,-1 0,-1-1,0 0,-2-1,-1-1,-1-1,-1 0,-2 0,-1-1,-1-1,-1 1,-1-1,1-25,-6 51,-1 1,1-1,-1 0,0 1,0-1,0 0,0 1,0-1,-1 1,1-1,-1 1,1-1,-1 0,0 1,0 0,0-1,0 1,-1 0,1-1,-1 1,1 0,-1 0,0 0,0 1,0-1,0 0,0 0,0 1,0 0,0-1,-1 1,1 0,-1 0,1 0,-1 0,1 1,-1-1,1 1,-1-1,0 1,1 0,-1 0,1 0,-1 1,-1-1,-6 8,0 0,1 1,0 0,1 0,0 1,0 0,1 1,1-1,-1 1,2 0,0 1,0 0,1-1,0 2,0 4,-2 1,1 0,1 0,0 0,2 0,0 0,1 1,0-1,2 1,0-1,2 1,0-1,0 0,2 0,0 0,1-1,1 1,1-1,-1-2,1-1,0 1,1-2,1 1,0-1,1-1,0 0,1 0,0-1,1-1,0 0,0-1,1 0,1-1,7 3,2-3</inkml:trace>
  <inkml:trace contextRef="#ctx0" brushRef="#br0" timeOffset="-3615.366">454 430,'22'87,"-17"-46,-8-47,-2 1,1-1,0 1,-1 0,0 0,0 1,-1 0,1 0,-1 0,0 0,0 1,0 0,0 0,-1 1,1 0,-1 0,0 0,1 1,-1 0,0 0,0 1,-6 0,-3 2,0 1,0 1,0 0,0 1,0 1,1 0,0 1,0 1,1 0,0 1,1 1,0 0,0 1,1 0,0 1,1 0,1 1,0 0,0 1,-1 5,2 0,0 1,1 0,1 0,1 1,0 0,2 0,0 0,2 1,0-1,2 1,1 10,-2-20,2-1,-1 1,2-1,-1 0,2 0,-1 0,1 0,1 0,0 0,1-1,0 0,0 0,1 0,0-1,1 1,0-2,1 1,0-1,0 0,0 0,1-1,0 0,1-1,0 0,0-1,0 0,0 0,4 0,9-3,-1-1,1-1,0 0,0-2,0-1,-1-1,1-1,-1 0,0-2,0-1,4-3,14-11,-33 12</inkml:trace>
  <inkml:trace contextRef="#ctx0" brushRef="#br0" timeOffset="-3215.488">1018 826,'-39'30,"12"-12,2 0,1 2,0 1,1 1,1 0,2 2,0 1,1 0,-12 24,29-45,0 0,0 0,1 0,0-1,-1 2,1-1,1 0,-1 0,1 0,-1 0,1 0,1 1,-1-1,0 0,1 0,0 0,0 0,0 0,1 0,-1 0,1 0,0-1,0 1,0 0,0-1,1 0,-1 1,1-1,0 0,0 0,0-1,1 1,-1-1,1 1,-1-1,1 0,0 0,-1-1,1 1,0-1,0 0,0 0,1 0,4 1,1 0,-1-1,1 0,-1-1,1 0,-1 0,1-1,-1 0,1-1,-1 0,0 0,0-1,0 0,0-1,0 0,-1 0,0-1,0 0,0-1,0 1,-1-1,0-1,0 0,-1 0,1 0,-2 0,1-1,2-5,4-3,-2 1,1-1,-2-1,0 1,-1-2,-1 1,1-6,-6 17,0 1,-1-1,1 0,-1 0,-1 0,1 0,-1 0,0 0,0 0,-1 0,1 1,-1-1,-1 0,1 0,-1 0,0 1,0-1,-1 1,0 0,0-1,0 1,0 1,-1-1,-3-3,-36-15,25 22</inkml:trace>
  <inkml:trace contextRef="#ctx0" brushRef="#br0" timeOffset="-2832.462">1300 1136,'135'-269,"-104"226,-21 86,-10-35,9 110,-8-113,0-1,1 0,-1 0,1 0,0 0,0 0,0 0,0 0,1-1,-1 1,1-1,0 1,0-1,0 0,1-1,-1 1,1 0,-1-1,1 0,0 0,0 0,0 0,0 0,0-1,3 1,-2-1,-1-1,1 1,-1-1,1 0,-1 0,1 0,-1-1,1 0,-1 0,0 0,1 0,-1-1,0 1,0-1,0 0,0 0,0-1,0 1,-1-1,1 0,-1 0,0 0,0 0,0-1,0 1,60-104,-43 66,0-2,-13 23</inkml:trace>
  <inkml:trace contextRef="#ctx0" brushRef="#br0" timeOffset="-2496.614">1921 740,'0'34,"1"0,2 0,2 0,1-1,1 1,2-2,1 1,9 16,-19-47,1 1,0-1,-1 1,1-1,1 1,-1-1,0 0,1 0,-1 0,1 1,-1-1,1-1,0 1,0 0,0 0,0-1,0 1,0-1,1 1,-1-1,0 0,1 0,-1 0,1 0,-1-1,1 1,-1-1,1 1,-1-1,1 0,0 0,-1 0,1 0,-1-1,1 1,0-1,-1 0,1 1,-1-1,0 0,1 0,-1-1,0 1,1 0,-1-1,0 1,0-1,0 0,0 0,0-1,9-10,-1 0,0-1,-2 0,1 0,-2-1,0-1,-1 1,0-1,-1 0,0-4,13-34,11-69,-23 99</inkml:trace>
  <inkml:trace contextRef="#ctx0" brushRef="#br0" timeOffset="-1884.149">2344 938,'19'-13,"6"-4,0 0,-1-1,0-2,-2 0,0-1,-2-2,0 0,15-24,-34 46,0 0,0 0,0 0,0-1,0 1,0 0,0 0,-1-1,1 1,0-1,-1 1,1 0,-1-1,0 1,1-1,-1 0,0 1,0-1,0 1,0-1,0 1,0-1,0 1,-1-1,1 1,-1-1,1 1,-1-1,1 1,-1-1,0 1,0 0,1 0,-1-1,0 1,0 0,0 0,-1 0,1 0,0 0,0 0,0 0,-1 0,1 1,-1-1,1 0,0 1,-1-1,1 1,-1-1,1 1,-1 0,1 0,-1 0,0 0,1 0,-1 0,0 0,-11 4,1 1,-1 1,1 0,0 0,0 1,0 1,1 0,0 0,1 1,0 0,0 1,1 0,-4 7,7-11,1 0,-1 1,2-1,-1 1,1 0,0 0,0 1,1-1,0 1,0-1,1 1,0 0,0 0,1 0,0 0,1 0,-1 1,2-1,-1 0,1 0,0 0,1 0,0 0,0 0,1 0,0-1,0 1,0-1,4 5,1-8,-1-1,1 1,0-2,0 1,0-1,0-1,0 1,1-1,-1-1,0 0,1 0,-1 0,0-1,1 0,-1-1,0 0,0 0,0-1,-1 0,1 0,0-1,-1 0,0 0,3-3,19-6,-1-2,-1 0,0-2,-2-1,0-1,-1-1,0-2,-2 0,-1-1,8-11,-15 15,-1 4,-1 0,-1-1,0-1,-1 1,-1-1,-1-1,0 0,-1 0,2-12,-8 29,-1-1,1 0,-1 1,0-1,1 0,-1 0,0 1,0-1,0 0,0 0,-1 1,1-1,0 0,-1 1,1-1,-1 0,1 1,-1-1,0 1,0-1,0 1,0-1,0 1,0 0,0-1,0 1,0 0,-1 0,1 0,-1 0,1 0,0 0,-1 0,0 0,1 1,-1-1,1 1,-1-1,0 1,1-1,-1 1,0 0,0 0,1 0,-1 0,-75 23,74-21,-1 0,2 0,-1 1,0-1,0 1,1 0,-1 0,1 0,0 0,0 0,0 0,1 0,-1 1,1-1,-1 1,1-1,0 1,1 0,-1-1,1 1,-1 0,1-1,0 1,0 0,1 0,-1-1,1 1,0 0,0-1,0 1,0-1,1 1,-1-1,1 0,0 1,0-1,0 0,0 0,1 0,-1-1,1 1,1 1,35 25,-32-24,0-1,0 1,0 0,-1 0,0 1,0-1,0 2,-1-1,0 0,0 1,-1 0,0 0,0 1,0-1,-1 1,0 0,0 4,0 5,-2-1,0 1,-1 0,-1-1,-1 1,0 0,-1-1,0 1,-3 3,0 4</inkml:trace>
  <inkml:trace contextRef="#ctx0" brushRef="#br0" timeOffset="-1032.334">3389 205,'-17'57,"9"19,3 2,4-1,4 2,-4 124,-12-116,9-75,1 0,1 0,0 0,0 1,1-1,1 0,0 1,1-1,0 0,1 1,0-1,1 0,3 9,3-21,-6-11</inkml:trace>
  <inkml:trace contextRef="#ctx0" brushRef="#br0" timeOffset="-785.552">3164 656,'43'0,"33"0,14 0,-4 0,-12 0,-9 0,-10 0,-15 0</inkml:trace>
  <inkml:trace contextRef="#ctx0" brushRef="#br0" timeOffset="3484.975">9852 486,'-34'20,"-15"15,-5 7,7 1,16-2,19-3,15-4,13-7,8-8,5-3,2-3,1-5,-1-4,0-6,-1-4,-5-1</inkml:trace>
  <inkml:trace contextRef="#ctx0" brushRef="#br0" timeOffset="1165.661">6804 317,'-17'-51,"6"73,-1 139,1-50,5 0,6 48,-21-32,47-166,42-83,-52 90</inkml:trace>
  <inkml:trace contextRef="#ctx0" brushRef="#br0" timeOffset="1516.791">7029 459,'-44'37,"15"-15,1 2,1 1,1 2,2 0,-10 14,33-40,-1 0,1 1,-1-1,1 0,-1 1,1-1,0 1,0 0,0-1,0 1,0 0,0 0,0 0,1-1,-1 1,0 0,1 0,0 0,-1 0,1 0,0 0,0 0,0 0,1 0,-1 0,0 0,1 0,-1 0,1 0,-1 0,1 0,0 0,0 0,0-1,0 1,0 0,1-1,-1 1,0-1,1 1,-1-1,1 0,-1 0,1 1,0-1,-1 0,3 0,145 26,-143-25,-1-1,0 1,1 0,-1 1,0-1,0 1,0 0,-1 0,1 1,-1-1,0 1,0 0,0 0,0 1,-1-1,1 1,-1 0,0-1,-1 1,1 1,-1-1,0 0,0 1,0 2,31 55,3-38,-22-23</inkml:trace>
  <inkml:trace contextRef="#ctx0" brushRef="#br0" timeOffset="1770.653">7453 769,'-15'34,"-4"5,6-3,4-12,5-11</inkml:trace>
  <inkml:trace contextRef="#ctx0" brushRef="#br0" timeOffset="1920.57">7425 260,'0'0</inkml:trace>
  <inkml:trace contextRef="#ctx0" brushRef="#br0" timeOffset="2201.635">7679 994,'10'-70,"3"1,4 0,7-14,-14 55,-9 27,-1 1,0 0,0-1,0 1,0-1,0 1,1 0,-1-1,0 1,0 0,1-1,-1 1,0 0,1-1,-1 1,0 0,1-1,-1 1,0 0,1 0,-1 0,0-1,1 1,-1 0,1 0,-1 0,1 0,-1 0,0 0,1 0,-1 0,1 0,-1 0,1 0,-1 0,0 0,1 0,-1 0,1 0,-1 1,0-1,1 0,-1 0,1 0,-1 1,0-1,1 0,-1 0,0 1,1-1,-1 0,0 1,0-1,1 0,-1 1,0-1,0 1,0-1,0 0,1 1,-1-1,0 1,0-1,0 0,0 1,0 0,11 28,24 71,-34-97,1 0,0 0,-1-1,1 1,0 0,1-1,-1 1,0-1,1 0,0 1,-1-1,1-1,0 1,0 0,0-1,0 1,0-1,0 0,1 0,-1 0,0 0,0-1,1 1,-1-1,1 0,-1 0,0 0,1-1,2 0,2-1,0 0,0-1,-1 0,1 0,-1-1,0 0,0 0,0-1,0 1,-1-2,0 1,0-1,0 0,-1 0,1 0,-2-1,1 0,-1 0,0 0,1-2,3-15</inkml:trace>
  <inkml:trace contextRef="#ctx0" brushRef="#br0" timeOffset="2755.303">8243 853,'28'-16,"-1"-2,-1-1,-1-1,0-1,-2-1,-1-2,0 0,-2-1,4-7,-23 31,0 0,1 0,-1 0,0 0,0 0,0 0,0-1,0 1,0 0,-1-1,1 1,0 0,-1-1,1 1,-1-1,1 1,-1-1,0 0,1 1,-1-1,0 1,0-1,0 1,0-1,-1 1,1-1,0 0,-1 1,1-1,-1 1,1-1,-1 1,0 0,1-1,-1 1,0 0,0-1,0 1,0 0,0 0,0 0,-1 0,1 0,0 0,0 0,-1 0,1 1,-1-1,1 0,-1 1,1-1,-1 1,1 0,-1-1,1 1,-1 0,1 0,-1 0,0 0,1 0,-1 0,1 1,-1-1,-12 5,0 1,0 1,1 0,0 1,1 0,0 1,0 0,1 1,0 0,0 1,-7 9,11-11,1-1,-1 1,1 0,1 0,-1 1,2 0,-1 0,1 0,1 0,-2 8,4-15,0 0,1 0,-1 0,1 0,-1 0,1 0,0 0,1 0,-1 0,0 0,1 0,0 0,-1 0,1 0,0 0,1 0,-1 0,0 0,1-1,0 1,-1-1,1 1,0-1,1 0,-1 1,0-1,0 0,1-1,-1 1,1 0,0-1,-1 1,1-1,0 0,0 0,0 0,0 0,3 0,13 2,1 0,0-2,0 0,0-1,-1-1,1-1,0-1,-1-1,1 0,-1-2,0 0,-1-1,12-6,11-12,0-2,-1-1,-2-3,-1-1,-2-1,-1-2,15-22,-24 30,-5 6,-1 0,-1-2,0-1,-2 0,-1-1,-1 0,-1-1,-1-1,-1 0,-2 0,-1-1,-1-1,-1 1,1-24,-6 43,-1 1,-1-1,1 0,-1 1,-1-1,0 1,0 0,-1-1,1 1,-2 0,0-1,3 6,-1 1,0-1,1 1,-1-1,0 1,0 0,0 0,-1 0,1 0,0 0,-1 0,1 0,-1 1,0 0,1-1,-1 1,0 0,0 0,0 0,0 1,0-1,0 1,0 0,0-1,0 1,0 1,0-1,0 0,0 1,0-1,0 1,-2 1,-4 4,0 0,1 1,0 0,0 0,1 0,0 1,0 1,0-1,1 1,1 0,0 0,0 1,0 0,1-1,1 1,0 1,0-1,1 0,0 1,1 0,0-1,1 2,-10 24,3 0,0 0,3 1,1-1,1 1,3 0,0 0,3-1,1 1,1-1,2 0,2 0,1-1,2-1,8 14,-13-33,-5-8,0-1,1 1,0-1,0 0,0 0,1 0,0-1,0 0,0 1,0-2,1 1,2 0,3-4,-2-7</inkml:trace>
  <inkml:trace contextRef="#ctx0" brushRef="#br0" timeOffset="3004.161">8666 459,'39'0,"31"0,9 0,-4 4,-10 3,-12-1,-9 3,-8 1,-5-1,-8-3</inkml:trace>
  <inkml:trace contextRef="#ctx0" brushRef="#br0" timeOffset="3171.45">9372 826,'0'0</inkml:trace>
  <inkml:trace contextRef="#ctx0" brushRef="#br0" timeOffset="3333.968">9344 402,'0'0</inkml:trace>
  <inkml:trace contextRef="#ctx0" brushRef="#br0" timeOffset="4451.538">990 1954,'66'-17,"0"-4,-2-2,0-3,-2-3,6-6,-49 26,0 0,-1-2,0 0,0-1,-1-1,-1 0,0-2,-1 0,-1 0,10-14,-23 27,0 0,1 0,-1 0,0 0,0 0,-1 0,1-1,0 1,-1 0,1 0,-1-1,0 1,0 0,0-1,0 1,0 0,0-1,0 1,-1 0,1-1,-1 1,0 0,0 0,0 0,0 0,0 0,0 0,-1 0,1 0,0 0,-1 0,0 1,1-1,-1 1,0-1,0 1,0-1,0 1,0 0,0 0,0 0,0 0,-1 1,1-1,-107-22,87 23,0 1,1 2,-1 0,1 1,0 1,0 1,0 0,1 2,0 1,1 0,0 1,0 1,1 1,0 1,-6 6,17-12,1 1,-1 0,1 1,1-1,0 1,0 0,0 0,1 1,1-1,0 1,0 0,1 0,0 0,0 0,1 0,1 0,0 1,0-1,1 0,0 0,1 0,0 0,0 0,1 0,1 0,-1-1,2 0,-1 1,1-2,1 1,0 0,0-1,0 0,1-1,0 1,1-1,-1-1,1 1,1-2,-1 1,1-1,0 0,0-1,9 4,10-1,0 0,0-2,0-1,1-2,-1 0,1-2,0-1,0-2,9 2,58-13,-71 8</inkml:trace>
  <inkml:trace contextRef="#ctx0" brushRef="#br0" timeOffset="4836.253">1724 2038,'50'-44,"-1"-3,-3-1,32-44,-24 17,-67 147,2 78,11-148,1 1,-1 0,1 0,-1 0,1 0,0-1,0 1,1 0,-1-1,0 1,1-1,0 0,-1 1,1-1,0 0,0 0,0 0,0 0,1 0,-1-1,1 1,-1-1,1 1,-1-1,1 0,0 0,-1 0,1 0,0-1,0 1,0-1,-1 1,4-1,95-18,-80 7,-1 0,-1-2,1-1,-2 0,0-1,-1-1,-1 0,0-1,-1-1,-1-1,-1 0,0-1,3-8,11-43,-19 49</inkml:trace>
  <inkml:trace contextRef="#ctx0" brushRef="#br0" timeOffset="5619.12">2711 1925,'25'-2,"0"-1,0-2,-1 0,0-2,0 0,0-2,-1-1,-1 0,1-2,-2-1,0 0,0-2,11-10,-29 22,1 0,-1 0,0 0,-1 0,1-1,0 1,-1-1,0 1,0-1,0 0,0 0,-1 0,1 0,-1 0,0 0,-1-1,1 1,-1 0,1 0,-1-1,0 1,-1 0,1 0,-1-1,0 1,0 0,0 0,0 0,-1 0,0 0,0 0,0 0,0 1,-1-1,1 1,-1-1,0 1,0 0,0 0,0 1,0-1,-1 0,1 1,-1 0,0 0,0 0,0 0,0 1,0-1,0 1,0 0,0 0,-1 1,-7 2,0 0,0 1,0 0,1 1,0 0,0 1,0 1,0-1,1 2,0-1,0 2,0-1,1 1,1 0,-1 1,1 0,-5 8,5-6,0 0,0 0,1 0,0 1,1 0,1 0,0 1,0-1,2 1,-1 4,2-12,2-1,-1 1,0 0,1 0,0 0,0 0,1 0,-1 0,1 0,0 0,0 0,1 0,0-1,-1 1,2 0,-1-1,0 0,1 1,0-1,0 0,0 0,0-1,1 1,-1-1,1 1,0-1,0 0,4 1,5 2,1-1,0 0,1-2,-1 1,0-2,1 0,0 0,0-2,-1 0,1 0,0-1,13-4,-7 0,-1-1,0-2,0 0,-1-1,0-1,0-1,-1 0,0-1,-1-1,7-8,13-10,-2 0,-1-3,-1-1,-3-1,0-1,-3-2,-1-1,-2-1,-1-1,-16 29,-4 9,0 1,-1 0,0-1,0 0,0 1,0-1,0 0,-1 0,1 0,-1 0,0 0,-1 0,1-1,-1 1,1 0,-1 0,-1 0,1-1,0 1,-2-3,0 6,0 0,0 0,0 1,0-1,0 1,0 0,-1 0,1 0,0 0,0 0,0 0,0 0,0 1,-1-1,1 1,0-1,0 1,0 0,0 0,0 0,1 0,-1 0,0 0,0 1,1-1,-1 0,0 1,0 0,2-1,-10 5,0 1,0 1,1 0,0 0,1 1,0 0,0 0,1 1,0 0,0 0,1 1,1 0,0 0,-2 6,8-12,0-1,0 0,0 1,0-1,1 0,0 0,0 0,0 0,1 0,-1 0,1-1,0 1,0-1,0 0,0 0,1 0,-1 0,1 0,0-1,0 0,-1 1,2-1,-1-1,0 1,0-1,3 1,25 16,-24-13,-1 1,0-1,0 1,0 0,-1 1,0 0,-1-1,1 2,-1-1,-1 1,1 0,-1 0,-1 0,1 0,1 9,19 150,-24-165,0 0,0 1,1-1,-1 0,0 0,1 0,-1 1,1-1,0 0,0 0,0 0,0 0,0 0,0-1,0 1,1 0,-1 0,1-1,-1 1,1-1,0 1,-1-1,1 0,0 1,0-1,0 0,0 0,0-1,0 1,0 0,0-1,0 1,1-1,-1 0,1 1,12-4</inkml:trace>
  <inkml:trace contextRef="#ctx0" brushRef="#br0" timeOffset="6455.68">4207 1587,'-33'5,"1"1,1 1,-1 2,1 1,0 2,1 0,1 3,-2 1,26-14,1 1,0-1,0 1,0-1,0 1,1 0,-1 1,1-1,0 0,0 1,0 0,0 0,0 0,1 0,0 0,0 1,0-1,0 0,1 1,0 0,0-1,0 1,0 0,1-1,0 1,0 0,0 0,0-1,1 1,0 0,0-1,0 1,1 0,-1-1,1 1,0-1,0 0,1 0,0 1,6 8,1-2,0 1,1-1,0-1,1 0,0-1,0 0,1-1,0 0,1-1,0 0,0-1,0-1,3 0,-3-2,0-2,0 0,0-1,1 0,-1-1,0 0,0-2,0 1,0-2,-1 0,1 0,-1-1,0-1,0-1,0 1,-1-2,0 0,-1 0,0-1,0 0,-1-1,0-1,0 1,-2-1,1-1,-1 0,-1 0,0 0,2-6,14-26,-32 148,7 143,4-167,-2-1,-4 1,-4-1,-10 38,16-106,-47 148,46-152,-1-1,1 1,-1-1,0 1,-1-1,1 0,-1-1,0 1,-1-1,1 0,-1 0,0 0,0-1,-1 0,1-1,-1 1,0-1,0 0,0-1,-3 1,7-2,1 0,-1-1,0 1,0-1,1 0,-1 0,0 0,0 0,0 0,1-1,-1 1,0-1,1 1,-1-1,0 0,1 0,-1-1,1 1,-1 0,1-1,0 0,0 1,0-1,0 0,0 0,0 0,0 0,0 0,1-1,-1 1,1 0,0-1,-1 1,1-1,1 0,-1 1,0-3,-7-105,16 54,3 0,3 1,1 1,3 0,3 2,2 0,2 1,22-33,-21 40,1 1,2 1,2 1,7-4,-22 27</inkml:trace>
  <inkml:trace contextRef="#ctx0" brushRef="#br0" timeOffset="7037.082">4800 1644,'-6'4,"0"1,1 1,0-1,0 1,0-1,1 1,0 1,0-1,0 1,1-1,0 1,0 0,-1 6,-1 1,1 0,0 0,1 1,0-1,1 1,1 0,1 0,0-1,0 1,2 0,0 0,2 7,-2-14,-1-1,1 0,1 0,0-1,-1 1,2 0,-1-1,1 0,0 0,1 0,-1 0,1-1,0 1,0-1,1 0,0-1,0 1,0-1,0-1,0 1,1-1,0 0,0 0,0-1,0 0,0 0,1-1,-1 0,0-1,1 0,-1 0,1 0,-1-1,1 0,-1 0,1-1,-1 0,0-1,0 1,0-1,-1-1,1 1,0-1,-1 0,0-1,0 1,-1-1,1 0,-1-1,0 1,3-6,8-8,-2 0,0-2,-1 0,-1 0,-1-1,2-8,59-98,-72 129,0-1,0 1,0 0,0-1,0 1,1 0,-1-1,0 1,0 0,1-1,-1 1,0 0,1-1,-1 1,0-1,1 1,-1-1,1 1,-1-1,1 1,-1-1,1 0,0 1,-1-1,1 1,-1-1,1 0,0 0,-1 1,1-1,0 0,-1 0,1 0,0 0,-1 0,1 0,0 0,-1 0,1 0,0 0,-1 0,1 0,0-1,-1 1,1 0,0 0,-1-1,1 1,-1-1,1 1,0 0,-1-1,1 1,-1-1,1 1,-1-1,0 1,1-1,-1 1,1-1,-1 0,0 1,0-1,1 0,-1 1,0-1,0 0,0 1,0-1,0 0,5 58,-5-54,-5 175,-7-1,-9 0,-39 157,24-210,36-124,-1 1,1-1,-1 0,1 0,0 0,-1 0,1 0,-1 0,1 0,-1 0,1 0,-1 0,1 0,-1 0,1 0,-1-1,1 1,-1 0,1 0,0 0,-1-1,1 1,-1 0,1-1,0 1,-1 0,1-1,0 1,-1 0,1-1,0 1,0-1,-1 1,1 0,0-1,0 1,0-1,0 1,0-1,-1 1,1-1,0 1,0-1,0 1,0-1,0 1,0 0,0-1,1 1,-1-1,0 1,0-1,0 1,0-1,1 1,-1-1,0 1,0 0,1-1,-1 1,0 0,1-1,-1 1,0 0,2-30,0 0,2 0,1 1,1 0,2 0,9-22,2-12,-7 17,9-32,3 1,33-72,-46 127</inkml:trace>
  <inkml:trace contextRef="#ctx0" brushRef="#br0" timeOffset="7503.266">6352 1333,'-24'43,"-8"34,2 13,5 1,8-5,6-9,5-6,4-7,2-4,1-8,0-8,1-1,-1-4,-1-3,1-4,-1-6</inkml:trace>
  <inkml:trace contextRef="#ctx0" brushRef="#br0" timeOffset="7753.981">6014 1870,'38'-19,"32"-7,14 2,-3-1,-5 5,-11 5,-7 5,-14 5</inkml:trace>
  <inkml:trace contextRef="#ctx0" brushRef="#br0" timeOffset="7972.108">6804 1870,'-3'12,"0"-1,1 1,1 0,0 0,0 1,1-1,1 0,0 0,1 0,1 8,-2-16,0 0,0 0,1 0,-1-1,1 1,0 0,0-1,0 1,0-1,0 1,1-1,-1 0,1 0,0 0,0-1,0 1,1-1,-1 1,1-1,-1 0,1 0,0-1,-1 1,1-1,0 0,0 0,0 0,0 0,0-1,0 0,0 0,4 0,0-2,1 0,-1 0,0-1,0 0,0-1,0 0,0 0,-1-1,0 0,0 0,0 0,0-1,-1 0,0-1,0 1,-1-1,0 0,0 0,-1-1,0 0,0 1,0-1,-1-1,-1 1,1 0,-1-1,-1 1,1-1,-1 0,-1 1,0-1,0 0,-1 1,0-1,0 0,-2-4,-3 4,1 1,-2-1,1 1,-1 1,0-1,-1 1,0 0,0 1,0 0,-1 0,0 1,0 0,0 0,-1 1,0 1,0-1,0 2,0-1,0 1,0 1,0 0,-1 0,1 1,-8 1,-7-1</inkml:trace>
  <inkml:trace contextRef="#ctx0" brushRef="#br0" timeOffset="8671.591">7989 1954,'13'45,"-3"-1,-1 2,-2-1,-3 1,-1 1,-2-1,-3 0,-3 21,4-56,0-1,-1 1,1-1,-2 1,0-1,0 0,-1 0,0 0,-5 8,9-18,0-1,-1 1,1 0,0-1,0 1,0 0,-1-1,1 1,0 0,0-1,-1 1,1 0,0 0,-1 0,1-1,0 1,-1 0,1 0,0 0,-1 0,1-1,-1 1,1 0,0 0,-1 0,1 0,0 0,-1 0,1 0,-1 0,1 0,0 0,-1 1,1-1,0 0,-1 0,1 0,-1 0,1 0,0 1,-1-1,1 0,0 0,0 1,-1-1,1 0,0 0,0 1,-1-1,1 0,0 1,0-1,0 0,-1 1,1-1,0 0,0 1,0-1,0 1,0-1,0 0,0 1,0-1,0 1,0-1,0 0,0 1,0-1,4-30,14-13,1 2,2 0,2 1,2 1,1 1,2 2,2 1,12-10,11-11,3 3,2 3,2 2,2 2,2 4,2 2,1 3,7 1,-71 33,1 1,0 0,0-1,0 1,0 1,0-1,0 1,1-1,-1 1,1 0,-1 1,1-1,-1 1,1 0,-1 0,1 0,-1 1,1-1,-1 1,0 0,1 0,-1 1,0 0,0-1,1 1,-2 1,2-1,-5 3,1-1,-2 0,1 0,0 0,-1 0,1 0,-1 0,0 0,-1 0,1 0,-1 0,0 0,0 0,0-1,0 1,0-1,-1 0,0 1,1-1,-1 0,-1 0,3-2,-32 34,-1-3,-1-1,-1-1,-2-2,-1-2,-3 0,13-7,-13 7,-1-2,-2-2,0-2,0-2,-37 9,13-8,61-29,10 0</inkml:trace>
  <inkml:trace contextRef="#ctx0" brushRef="#br0" timeOffset="9272.333">9090 1813,'-39'81,"-47"110,85-188,0-1,-1 0,1 1,0-1,1 1,-1-1,0 1,1 0,-1-1,1 1,0 0,0-1,0 1,0 0,1-1,-1 1,1-1,-1 1,1 0,0-1,0 0,0 1,0-1,0 1,1-1,-1 0,1 0,0 0,-1 0,1 0,0 0,0 0,0-1,0 1,1-1,-1 1,0-1,1 0,-1 0,1 0,-1 0,1 0,2 0,9-1,1-1,-1 0,1-1,-1 0,0-1,0-1,0 0,0-1,-1 0,0-1,0-1,0 0,-1-1,0 0,-1-1,1 0,-2-1,1 0,-1 0,-1-1,6-10,-6 12,-1-1,0 0,-1-1,0 0,0 0,-1 0,-1-1,0 0,-1 0,0 0,-1-1,0 1,-1-1,0 0,-1 0,0 1,-1-1,-1-1,-2 8,1 1,-1-1,-1 1,1 0,-1 0,0 0,0 1,-1-1,1 1,-1 0,0 0,0 1,0-1,-1 1,1 0,-1 1,1-1,-1 1,0 0,0 0,0 1,0 0,-1 0,1 0,0 1,-2 0,-17-2</inkml:trace>
  <inkml:trace contextRef="#ctx0" brushRef="#br0" timeOffset="9558.336">9795 1333,'-5'43,"-11"39,-7 14,-1 1,5-7,0-13,4-16,4-13,4-9,3-8,3-3,-4-2,-1-1,-4-4,-1-6</inkml:trace>
  <inkml:trace contextRef="#ctx0" brushRef="#br0" timeOffset="9807.135">9513 1728,'53'-5,"0"3,-1 2,1 3,-1 2,1 2,23 7,-12 1,-48-10,-1-1,1-1,0 0,0-1,0 0,0-2,0 0,0 0,9-3,57-14,-58 13</inkml:trace>
  <inkml:trace contextRef="#ctx0" brushRef="#br0" timeOffset="10051.374">10332 1728,'-5'-4,"1"-1,-1 1,0 0,0 1,0-1,-1 1,1 0,-1 0,0 1,0 0,0 0,0 0,0 1,0 0,0 0,0 0,0 1,-1 0,1 0,0 1,0-1,-1 1,1 1,0-1,0 1,0 0,1 0,-1 1,0 0,1 0,0 0,-1 1,1 0,1 0,-1 0,0 0,-2 4,0 1,-1 0,1 0,1 0,0 1,0 0,1 1,0-1,1 1,0 0,1 0,0 0,1 1,0-1,0 1,2-1,-1 1,2 0,-1-7,1 0,1 0,-1-1,1 1,0-1,0 1,0-1,0 0,1 0,0 0,0 0,0 0,0-1,1 1,-1-1,1 0,0 0,0 0,0 0,0-1,0 0,1 0,-1 0,3 0,3 3,1-2,-1 1,1-2,0 1,0-1,0-1,0 0,0-1,0 0,4-1,14-3,-4-2</inkml:trace>
  <inkml:trace contextRef="#ctx0" brushRef="#br0" timeOffset="10422.582">10359 1982,'51'-40,"-3"-2,-1-3,-3-1,9-14,-47 52,43-30,-48 39,0 0,0 0,0 0,-1 0,1 0,0 0,0 1,-1-1,1 0,0 0,-1 1,1-1,-1 0,0 1,1-1,-1 0,0 1,0-1,0 1,0-1,0 0,0 1,0-1,-1 1,1-1,0 0,-1 1,1-1,-1 0,0 1,1-1,-1 4,-10 129,11-129,0-1,1 1,0-1,0 0,0 1,0-1,1 0,-1 0,1 0,0 0,0 0,1 0,-1 0,1-1,-1 0,1 1,1-1,-1 0,0 0,1 0,-1-1,1 1,0-1,0 0,0 0,0 0,0-1,0 1,2-1,8 0,0 0,0-1,0 0,0-1,0-1,0 0,0-1,-1 0,1-1,-1-1,0 0,0-1,0 0,-1-1,0 0,0-1,-1-1,0 0,0 0,-1-1,0 0,-1-1,0 0,-1 0,0-1,-1 0,0-1,-1 1,-1-1,0-1,0 1,1-13,0 1</inkml:trace>
  <inkml:trace contextRef="#ctx0" brushRef="#br0" timeOffset="10672.079">11376 1079,'-10'39,"-7"31,-2 14,3-3,5-6,3-10,3-12,3-5,2-6,0-5,1-5,0-2,0-2,4 0,1-6</inkml:trace>
  <inkml:trace contextRef="#ctx0" brushRef="#br0" timeOffset="10835.033">11150 1559,'33'0,"21"0,7 0,-4 5,-5 1,-8 5,-10 0</inkml:trace>
  <inkml:trace contextRef="#ctx0" brushRef="#br0" timeOffset="11073.811">11686 1841,'0'0</inkml:trace>
  <inkml:trace contextRef="#ctx0" brushRef="#br0" timeOffset="11322.931">11743 1559,'0'0</inkml:trace>
  <inkml:trace contextRef="#ctx0" brushRef="#br0" timeOffset="11675.921">11912 1700,'-5'11,"-1"1,2 0,0-1,0 2,1-1,0 0,1 0,1 1,0-1,0 1,2 0,0 11,-1-23,1 1,-1 0,0 0,1 0,-1-1,1 1,0 0,0 0,-1-1,1 1,0-1,0 1,0-1,1 1,-1-1,0 1,1-1,-1 0,0 0,1 0,-1 0,1 0,0 0,-1 0,1 0,0-1,0 1,-1-1,1 1,0-1,0 0,0 0,0 1,-1-1,1-1,0 1,0 0,0 0,0-1,-1 1,1-1,0 1,0-1,-1 0,1 0,0 0,-1 0,1 0,0-1,76-58,40-96,-109 151,-12 25,-11 31,12-47,0-1,0 1,0 0,1 0,0 0,0 1,0-1,0 0,0 0,1 1,0-1,0 0,0 1,0-1,1 0,0 1,0-1,0 0,0 0,1 0,-1 0,1 0,0 0,0 0,1-1,-1 1,1-1,0 0,0 1,0-1,0 0,0-1,1 1,-1-1,1 1,0-1,0 0,-1 0,1-1,1 1,-1-1,7-2,-1 0,0-1,0 0,0-1,0 0,0-1,0 0,-1 0,0-1,0-1,0 1,-1-1,1-1,1-2,14-7,-2 1,-1-2,0 0,-1-1,0-1,-2-1,0 0,-2-2,10-14,1-1,-2 0,-1-2,-2 0,-1-2,-3 0,-1-1,-2-1,-2 0,-2-1,-2 0,3-38,-21 14,8 67,1-1,-1 1,1-1,-1 1,1 0,-1-1,0 1,0 0,0-1,1 1,-1 0,0 0,-1 0,1 0,0 0,0 0,0 0,-1 0,1 0,0 1,-1-1,1 0,-1 1,1-1,0 1,-1 0,1-1,-1 1,0 0,1 0,-1 0,1 0,-1 0,1 0,-1 0,1 1,-1-1,1 1,-1-1,0 1,-11 7,0 0,1 0,-1 2,2-1,0 1,0 1,1 0,0 1,1 0,0 0,1 1,0 1,-6 10,1 1,1 1,1 0,2 0,0 1,2 0,1 1,1 0,1 0,2 0,1 0,1 0,1 0,2 0,0 0,6 16,-4-24,1 0,2-1,0 0,1 0,0-1,2 0,0 0,1-2,0 1,12 9,-6-8</inkml:trace>
  <inkml:trace contextRef="#ctx0" brushRef="#br0" timeOffset="12371.882">10303 1728,'0'5,"-5"11,-1 8,-5-1,0 1,-3 2,-5-5,2 0,-1-5,-3-4,3-4</inkml:trace>
  <inkml:trace contextRef="#ctx0" brushRef="#br0" timeOffset="13369.633">1018 3196,'67'-18,"-2"-3,0-3,49-25,-89 38,-1 0,0-2,-1 0,0-2,-1 0,-1-1,0-2,-1 0,-1-1,-1-1,3-6,-17 22,-1 0,0 0,-1 0,1 0,-1 0,1-1,-2 1,1-1,0 0,-1 1,0-1,0 0,0 0,0 0,-1 0,0 0,0 0,-1 0,1 0,-1 0,0 0,0 1,-1-1,1 0,-1 1,0-1,0 1,-1-1,1 1,-1 0,0 0,0 0,0 0,-1 1,0-1,1 1,-1 0,0 0,-5-1,1 0,-1 1,0 0,0 1,0-1,0 2,0-1,0 1,0 1,-1 0,1 0,0 1,0 0,0 0,0 1,0 0,0 1,0 0,0 0,-1 2,-9 4,-1 1,1 0,1 2,0 0,1 1,0 1,1 1,-2 3,5-5,1 2,0 0,1 0,0 1,2 0,0 1,1 0,-1 4,6-13,0-1,0 1,1 0,1 0,-1 0,1 0,0 0,1 0,0 0,0 0,1 1,0-1,1 0,-1 0,1 0,1-1,0 1,0-1,0 1,1-1,6 6,1-1,0 0,1-1,0 0,1-1,0 0,1-1,0 0,0-2,1 1,0-2,0 0,0-1,1 0,0-1,0-1,0 0,0-2,0 0,1 0,-1-2,0 0,1 0,-1-2,0 0,0-1,-1-1,1 0,7-4,9-3,-5 3</inkml:trace>
  <inkml:trace contextRef="#ctx0" brushRef="#br0" timeOffset="13739.529">1780 3225,'93'-121,"5"4,7 3,-35 47,-70 66,0 1,0-1,0 1,0-1,1 1,-1-1,0 1,1-1,-1 1,0-1,1 1,-1-1,1 1,-1 0,0-1,1 1,-1 0,1-1,-1 1,1 0,-1 0,1 0,-1-1,1 1,-1 0,1 0,0 0,-1 0,1 0,-1 0,1 0,-1 0,1 0,-1 0,1 0,0 0,-1 1,1-1,-1 0,1 0,-1 0,1 1,-1-1,1 0,-1 1,0-1,1 0,-1 1,1-1,-1 1,0-1,1 0,-1 1,0-1,0 1,1-1,-1 1,0-1,0 1,0 0,1-1,-1 1,0-1,0 1,0-1,0 1,0 0,-9 38,-13 21,14-43,1 0,1 1,0 0,1 0,1 0,0 0,2 1,0 0,1-1,1 1,1 0,0 0,2 0,-2-15,0 0,1-1,0 1,0 0,0 0,0-1,0 1,1-1,0 0,-1 0,1 1,0-2,1 1,-1 0,0-1,1 0,0 1,-1-1,1-1,0 1,0-1,0 1,0-1,0 0,0 0,1-1,-1 1,0-1,0 0,0 0,1-1,3 0,134-34,-112 20,0-1,-2-2,0-1,-1-1,-1-1,0-1,16-20,9-32,-44 58</inkml:trace>
  <inkml:trace contextRef="#ctx0" brushRef="#br0" timeOffset="14453.714">2740 3111,'33'1,"0"-2,-1-2,1-1,-1-1,0-2,0-2,-1 0,0-2,-1-1,0-2,15-10,-34 16,0 0,-1 0,0-1,0-1,-1 1,-1-2,0 1,0-1,-1 0,0-1,-1 0,0 0,-1 0,0-1,-1 0,-1 1,0-2,0-4,-2 13,0 0,-1-1,0 1,0 0,-1 0,1 0,-1 0,0 0,0 0,-1 0,1 0,-1 0,-1 0,1 0,0 1,-1 0,0-1,0 1,0 0,-1 0,1 0,-1 1,0-1,0 1,0 0,-1 0,1 1,-1-1,1 1,-1 0,0 0,0 0,0 1,0 0,0 0,0 0,0 1,0-1,-1 1,1 0,0 1,-2-1,-10 7,0 0,1 0,0 2,0 0,1 0,0 2,1 0,0 1,0 0,2 1,-1 0,2 1,0 0,0 1,2 0,0 1,0 0,-2 10,3-13,0 0,1 0,1 1,0 0,1 0,1 0,0 1,0 0,2-1,0 1,1 0,0 0,1 1,1-1,0 0,1 0,1-1,0 1,6 13,-2-19,2-1,-1-1,1 0,1 0,-1 0,1-1,0-1,1 1,-1-2,1 0,0 0,0 0,0-2,1 1,-1-2,1 1,-1-2,1 1,-1-1,1-1,10-2,7 2,0-2,0 0,-1-2,1-1,-1-2,-1 0,1-2,-2-1,1-1,-2-2,1 0,-2-2,3-2,20-18,-2-1,-1-2,-2-2,-2-2,-2-2,0-3,-26 34,1-2,-2 1,0-1,-2-1,1 0,-2 0,0-1,-1 0,-1 0,-1-1,0 0,1-13,-6 30,0 0,0 1,0-1,0 0,0 1,0-1,0 0,0 1,-1-1,1 1,-1-1,1 0,-1 1,1-1,-1 1,0 0,0-1,0 1,0-1,0 1,0 0,0 0,0 0,-1 0,1 0,0 0,-1 0,1 0,0 0,-1 0,1 1,-1-1,0 1,1-1,-1 1,1 0,-1-1,0 1,1 0,-1 0,0 0,1 0,-2 1,-68 23,48-10,1 2,1 0,1 1,0 1,2 1,0 1,1 0,1 1,-4 7,18-26,-1 1,0 0,1-1,0 1,0 0,0 0,0 0,0 1,0-1,1 0,-1 1,1-1,0 1,0 0,1-1,-1 1,1-1,-1 1,1 0,0 0,1-1,-1 1,1 0,-1-1,1 1,0-1,0 1,1-1,-1 1,1-1,0 0,0 0,0 0,0 0,0 0,1 0,-1 0,1-1,0 1,0-1,-1 0,2 0,-1 0,0 0,1 0,6 0,1 0,0-1,0 0,0-1,0 0,0-1,0 0,0 0,0-1,0-1,9-3,72-9,-89 15,0 0,0 0,0 0,0 0,0 1,0-1,0 1,0 0,0 0,0 0,0 0,-1 1,1-1,0 1,-1-1,1 1,-1 0,0 0,1 0,-1 0,0 1,0-1,-1 0,1 1,0-1,-1 1,0 0,1 0,-1-1,0 1,0 0,-1 0,1 2,-5 101,2-95,-2 4,0 0,2 1,0 0,1-1,0 1,1 0,1-1,0 1,1-1,16 3,-7-17</inkml:trace>
  <inkml:trace contextRef="#ctx0" brushRef="#br0" timeOffset="15021.398">4489 2914,'-24'0,"-1"2,1 0,-1 2,1 0,0 2,0 1,1 0,0 2,0 1,1 0,0 2,1 0,-10 9,26-17,-1 0,1 0,0 0,1 1,-1-1,1 1,0 0,0 1,1-1,-1 1,1-1,0 1,1 0,-1 0,1 0,0 1,1-1,0 0,0 1,0-1,1 1,0-1,0 1,0-1,1 1,0-1,0 0,1 1,0-1,0 0,0 0,1 0,0 0,0-1,0 1,1 0,3-3,1 0,0 0,0 0,0-1,0 0,0-1,0 0,0 0,0-1,1 0,-1 0,0-1,0 0,0 0,0-1,0 0,0 0,0-1,0 0,-1-1,1 0,-1 0,0 0,-1-1,6-4,188-168,-198 175,-1 1,1-1,-1 1,1-1,0 1,0 0,-1 0,1 0,0 0,0 0,0 0,0 0,1 1,-1-1,0 0,0 1,0 0,0 0,1 0,-1 0,0 0,0 0,0 0,1 1,-1-1,0 1,0-1,0 1,0 0,0 0,0 0,0 0,0 0,0 1,-1-1,1 1,0-1,-1 1,1-1,-1 1,0 0,1 0,-1-1,0 1,0 0,0 0,0 0,-1 0,1 1,0-1,6 29,0 0,-2 0,-2 1,-1-1,-1 1,-1-1,-2 1,-2-1,-6 29,6-30,1 5,-2-1,-1 1,-2-1,-1-1,-2 0,-1 0,-2-1,-1 0,-7 9,11-23,4-5,0-1,-1 0,0 0,-1-1,-1 0,1 0,-2-1,1-1,-1 0,-1 0,-7 4,18-12,0 0,0-1,0 1,0 0,-1-1,1 1,0 0,0-1,-1 0,1 1,0-1,-1 0,1 0,0 1,-1-1,1 0,0 0,-1 0,1-1,0 1,-1 0,1-1,0 1,0 0,-1-1,1 1,0-1,0 0,0 1,0-1,-1 0,1 0,0 0,0 0,1 0,-1 0,0 0,0 0,0 0,1 0,-1 0,1-1,-1 1,1 0,-1 0,1-1,-1 1,1 0,0-1,0 1,0 0,0-1,0 1,7-75,10 16,3 0,3 1,2 2,24-40,18-42,-21 44,-25 57</inkml:trace>
  <inkml:trace contextRef="#ctx0" brushRef="#br0" timeOffset="15554.01">5054 2942,'-18'20,"2"1,0 0,1 2,2 0,0 0,1 1,2 0,0 1,-4 23,12-45,1 0,0 0,0 0,0 0,0 0,1 0,0 1,-1-1,1 0,0 1,0-1,1 0,-1 0,1 1,-1-1,1 0,0 0,1 0,-1 0,0 0,1 0,-1 0,1 0,0-1,0 1,0-1,1 1,-1-1,0 0,1 0,0 0,-1 0,1 0,0-1,0 1,0-1,0 0,0 1,0-2,0 1,0 0,1 0,-1-1,0 0,1 0,1 0,9-4,0-1,0 0,-1-1,1-1,-1 0,0 0,-1-2,0 1,0-2,-1 1,0-2,-1 1,0-1,-1-1,0 0,154-187,-163 198,7-9,1 0,0 1,1 0,0 0,0 0,1 1,0 1,0 0,1 0,0 1,0 0,0 1,6-1,-16 5,1 1,0 0,0 0,0 0,0 0,0 1,-1-1,1 0,0 1,0-1,0 1,-1 0,1 0,0-1,-1 1,1 0,-1 0,1 1,-1-1,0 0,1 0,-1 1,0-1,0 1,0-1,0 1,0-1,0 1,0 0,0-1,-1 1,1 0,-1 0,1 0,-1-1,0 2,6 74,-6-65,-30 355,22-288,-3-1,-3-1,-4 0,-4-2,-4 5,20-61,-2 0,0 0,-1 0,-1-1,0-1,-2 0,0 0,-1-1,0-1,-1 0,-1-1,-12 9,25-21,0 0,0 0,-1-1,1 1,-1-1,1 1,0-1,-1 0,0 0,1 0,-1 0,0-1,1 1,-1-1,0 0,0 0,0 0,1 0,-1 0,0 0,0-1,1 1,-1-1,0 0,1 0,-1 0,1 0,-1 0,1-1,-1 1,1-1,0 1,0-1,0 0,0 0,0 0,0 0,0 0,1-1,-1 1,1 0,-1-1,1 1,0-1,0 1,0-1,1 0,-1 0,0 1,1-2,0-13,1 0,1 0,0 1,1-1,1 1,0 0,2 0,-1 0,2 1,0 0,1 0,1 0,0 1,8-9,29-41,1 3,4 1,2 3,37-29,235-164,-280 218,-8 7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40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0 202,'0'41,"2"0,1 0,3-1,1 0,1 0,3 0,1-1,2-1,14 28,-28-65,0 0,0 0,1 1,-1-1,0 0,1 0,-1 1,0-1,1 0,-1 0,1 0,0 0,-1 1,1-1,0 0,0 0,0 0,0-1,0 1,0 0,0 0,0 0,0-1,0 1,0 0,0-1,0 1,1-1,-1 0,0 1,0-1,1 0,-1 0,0 0,1 0,-1 0,0 0,0 0,1 0,-1 0,0-1,0 1,1 0,-1-1,0 1,0-1,0 1,0-1,1 0,-1 0,0 1,0-2,47-131,-27 51,-12 38,3 1,1 0,2 1,2 1,2 0,8-12,-17 39</inkml:trace>
  <inkml:trace contextRef="#ctx0" brushRef="#br0" timeOffset="271.03">451 625,'-9'28,"-4"16,1-1</inkml:trace>
  <inkml:trace contextRef="#ctx0" brushRef="#br0" timeOffset="666.687">536 60,'9'-7,"0"1,1-1,-1 1,1 1,1 0,-1 1,1 0,0 0,0 1,0 0,0 1,1 0,-1 1,0 1,5 0,-15-1,0 1,1 0,-1 0,0 0,1 0,-1 1,0-1,0 0,1 1,-1-1,0 0,0 1,1 0,-1-1,0 1,0 0,0-1,0 1,0 0,0 0,0 0,0 0,-1 0,1 0,0 0,0 0,-1 0,1 0,-1 0,1 1,-1-1,1 0,-1 0,0 1,0-1,1 0,-1 1,0-1,0 0,0 0,-1 1,1-1,0 0,0 1,-1-1,1 0,-1 0,1 0,-1 1,0 0,-38 58,38-58,-2 2,1-3,0 0,0 0,0 1,0-1,0 1,1-1,-1 1,0 0,1 0,-1 0,1 0,0 0,0 0,0 0,0 0,0 0,0 1,0-1,1 0,-1 1,1-1,0 0,0 1,0-1,0 1,0-1,0 0,0 1,1-1,0 0,-1 1,1-1,0 0,0 0,0 1,0-1,0 0,1 0,-1 0,1-1,0 2,10 0,1 0,0-1,0 0,0-1,0 0,0-1,0-1,0 0,-1-1,23 0,-9 1</inkml:trace>
  <inkml:trace contextRef="#ctx0" brushRef="#br0" timeOffset="982.161">959 427,'39'5,"21"2,7-1,-5-1,-7-2,-8 0,-8-2,-5-1,-9 0</inkml:trace>
  <inkml:trace contextRef="#ctx0" brushRef="#br0" timeOffset="1236.62">1100 625,'38'9,"23"4,5-1,-3-7,-8-4,-13-3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3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0,'0'10,"0"12,0 8,0 3,5 2,1-2,0 0,-1-2,-2-1,-1-1,4-1,1 0,0 0,2-5,1-6</inkml:trace>
  <inkml:trace contextRef="#ctx0" brushRef="#br0" timeOffset="253.277">1 453,'38'-5,"37"-2,15 1,-2 1,-7 1,-13-3,-13 0,-11 1,-8 1,-5 2,-8 5,-9 9,-5 1</inkml:trace>
  <inkml:trace contextRef="#ctx0" brushRef="#br0" timeOffset="618.271">57 734,'48'-21,"0"3,2 1,-1 3,2 2,50-6,-31 16,-69 1,0 1,1 0,-1 0,0 0,1 1,-1-1,0 0,0 0,1 1,-1-1,0 1,0-1,0 1,1-1,-1 1,0 0,0-1,0 1,0 0,0 0,0 0,0 0,-1 0,1 0,0 0,-1 0,1 0,0 0,-1 1,1-1,-1 0,0 0,1 1,-1-1,0 0,0 0,0 1,0-1,0 0,0 1,0-1,0 0,0 0,-1 1,1-1,0 0,-1 1,-7 12,-1 0,0 0,-1-1,-1 0,0-1,-1 0,0 0,0-2,-1 1,-9 4,-7 7,4-6,2 2,1 1,0 1,1 1,-17 22,35-40,0 0,1 0,-1 0,1 0,0 0,0 0,0 1,0-1,0 1,1-1,0 1,0 0,0-1,0 1,0 0,1 0,0 0,-1 0,2 0,-1-1,0 1,1 0,-1 0,1 0,0-1,1 1,-1 0,1-1,-1 1,1-1,0 0,0 1,0-1,1 0,-1 0,1 0,0-1,0 1,0-1,0 1,0-1,0 0,1 0,-1-1,1 1,-1-1,1 1,0-1,-1 0,1-1,0 1,0 0,2-1,44-15,-31 3</inkml:trace>
  <inkml:trace contextRef="#ctx0" brushRef="#br0" timeOffset="1233.991">763 763,'77'-68,"15"-41,-77 88,0 1,1 1,1 0,1 1,0 1,13-8,-31 23,1 1,0 0,0 0,0 0,0 0,0 0,0 0,0 0,0 1,0-1,0 0,0 0,0 1,1-1,-1 1,0-1,0 1,1 0,-1-1,0 1,1 0,-1 0,0 0,1 0,-1 0,0 0,1 0,-1 0,0 1,1-1,-1 0,0 1,1-1,-1 1,0 0,0-1,0 1,0 0,1 0,-1-1,0 1,-1 0,1 0,0 0,0 1,0-1,0 0,-1 0,1 0,-1 0,1 1,-1-1,1 0,-1 1,0-1,1 0,-1 1,0-1,0 0,0 1,0 0,-22 92,-3 54,26-145,0 0,0 0,0 1,0-1,1 0,-1 0,1 0,0 0,0 0,0-1,0 1,0-1,1 1,-1-1,1 0,-1 0,1 0,0 0,0 0,0-1,0 1,0-1,1 0,-1 0,0 0,0 0,1 0,-1-1,0 0,1 0,-1 0,1 0,-1 0,0 0,1-1,-1 0,0 0,1 0,-1 0,0 0,0-1,0 1,0-1,0 0,0 0,1-1,21-17,-1-1,-1-2,-1 0,0-1,-2-1,10-18,19-21,58-95,-106 160,0 0,0-1,0 1,0 0,-1-1,1 1,0 0,0 0,-1 0,1 0,0 0,-1 0,1 0,-1 0,0 0,1 0,-1 0,0 0,1 0,-1 0,0 0,0 0,0 1,0-1,0 0,0 0,0 0,0 0,-1 0,1 0,0 0,-1 0,1 0,-1 0,1 0,-1 0,1 0,-1 1,-13 65,10-54,1 1,0 0,0 0,2 0,0 0,0 0,1 0,1 0,1 0,0 0,1 2,32 62,-21-60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37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1 395,'369'-95,"-310"81,-24 5,0 1,0 1,1 2,0 2,0 1,35 3,-72-1,0 1,0-1,0 1,0-1,1 1,-1-1,0 1,0 0,1 0,-1-1,0 1,1 0,-1 0,0 0,1 0,-1 0,1 0,0 0,-1 0,1 0,0 0,0 0,-1 0,1 0,0 0,0 0,0 0,0 0,0 0,1 0,-1 0,0 0,0 0,1 0,-1 0,0 0,1 0,-1 0,1 0,0 0,-1-1,1 1,-1 0,1 0,0 0,0-1,0 1,-1-1,1 1,0 0,0-1,0 1,0-1,0 0,0 1,0-1,0 0,0 0,0 1,0-1,0 0,0 0,0 0,0 0,0 0,0-1,0 1,0 0,0 0,-45 27,20-12</inkml:trace>
  <inkml:trace contextRef="#ctx0" brushRef="#br0" timeOffset="250.682">30 594,'38'0,"23"0,5 0,-3 0,-4 0,-6 0,-8 0,-6 0,-6 0,-2 0,-3 0,-1-5,-1-2,-4 1</inkml:trace>
  <inkml:trace contextRef="#ctx0" brushRef="#br0" timeOffset="583.896">396 1,'1'4,"-1"1,1-1,0 1,0 0,0-1,1 0,-1 1,1-1,0 0,0 0,1 0,-1 0,1 0,0-1,0 1,0-1,0 0,1 0,-1 0,1 0,0 0,0-1,0 0,0 0,0 0,0 0,1 0,1-1,329 109,-330-107,0 0,-1-1,1 1,-1 1,0-1,0 1,0 0,0 0,-1 0,0 0,0 0,0 1,0 0,-1-1,1 1,-1 0,0 0,-1 0,1 1,-1-1,0 0,-1 0,1 1,-1-1,0 0,0 1,-1-1,0 3,-1 4,0 1,-1-1,-1 0,0 0,-1-1,0 1,-1-1,0 0,-1 0,0-1,-7 9,-41 44,-3-1,-2-4,-3-2,-7 1,18-12,34-25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44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0 599,'11'-98,"45"-84,-29 132,1 0,3 3,2 0,1 2,6-1,4 13,-43 33,0 0,0 0,0-1,0 1,1 0,-1 0,0 0,0 0,0 0,0 0,0 0,1 1,-1-1,0 0,0 1,0-1,0 1,0-1,0 1,0-1,0 1,0 0,0-1,0 1,0 0,-1 0,1 0,0 0,-1 0,1 0,0 0,-1 0,1 0,-1 0,1 0,-1 0,0 0,1 0,-1 0,0 0,0 1,0-1,0 0,0 1,-13 122,5-93,-4 23,5-26,1 0,1 0,1 1,2-1,1 24,1-49,0-1,0 0,1 0,-1 0,0 1,1-1,0 0,-1 0,1 0,0 0,0 0,0 0,1 0,-1 0,0-1,1 1,-1 0,1-1,0 1,-1-1,1 1,0-1,0 0,0 0,0 0,0 0,0 0,0 0,0-1,0 1,0 0,1-1,-1 0,0 0,0 0,1 0,-1 0,0 0,0 0,0-1,1 1,-1-1,0 1,0-1,0 0,0 0,0 0,0 0,0 0,0-1,-1 1,1 0,0-1,-1 0,1 1,-1-1,1 0,19-16,-1-1,-1 0,-1-2,-1 0,-1-1,1-2,49-63,48-33,-113 120,0 0,-1 1,1-1,0 0,-1 1,1-1,0 0,-1 1,1-1,-1 1,1-1,-1 1,1-1,-1 1,1 0,-1-1,0 1,1 0,-1-1,0 1,1 0,-1-1,0 1,0 0,0 0,0-1,0 1,0 0,0-1,0 1,0 0,0 0,0-1,0 1,0 0,0-1,-1 1,1 0,0 0,-1-1,1 1,0-1,-1 1,1 0,-1-1,1 1,-1-1,1 1,-1-1,1 1,-1-1,0 0,1 1,-1-1,0 0,0 1,1 1,-66 198,57-175</inkml:trace>
  <inkml:trace contextRef="#ctx0" brushRef="#br0" timeOffset="569.486">1269 35,'-33'18,"1"1,0 2,1 2,2 1,0 1,2 1,0 1,2 2,2 0,0 2,2 1,1 0,-11 26,30-55,-1-1,1 1,-1 0,1 0,0 0,0 0,0-1,0 2,1-1,-1 0,1 0,0 0,0 0,0 0,0 0,0 0,1 0,0 0,-1 0,1 0,0 0,0 0,1 0,-1 0,1 0,-1-1,1 1,0-1,0 1,0-1,0 0,0 0,1 0,-1 0,1 0,-1 0,1-1,0 1,-1-1,1 1,0-1,0 0,0-1,0 1,0 0,0-1,0 1,0-1,0 0,1 0,0-1,17-6,0-1,-1-1,0-1,0-1,-1-1,0 0,-1-2,-1 0,0-1,-1 0,-1-1,0-1,9-15,169-188,-193 219,0 0,0 0,1 0,-1 0,1 0,-1 0,0 0,1 0,0 0,-1 0,1 0,-1 0,1 1,0-1,0 0,-1 0,1 1,0-1,0 0,0 1,0-1,0 1,0-1,0 1,0 0,0-1,0 1,0 0,0 0,0 0,0 0,0 0,0 0,0 0,1 0,-1 0,0 0,0 0,0 1,0-1,0 1,0-1,0 0,0 1,0 0,-1-1,1 1,0-1,0 1,0 0,0 0,-1-1,1 1,0 0,-1 0,1 0,-1 0,1 0,-43 224,20-117,5 0,5 1,3 59,7-114,-2 1,-2-1,-13 54,18-105,1 1,-1 0,1 0,-1-1,0 1,0 0,-1-1,1 1,-1-1,0 0,0 1,0-1,0 0,0 0,-1 0,0 0,1-1,-1 1,0-1,0 0,0 1,-1-1,1-1,0 1,-1 0,1-1,-1 0,0 0,1 0,-1 0,0 0,0-1,1 0,-1 0,0 0,0 0,0 0,1-1,-1 0,-3-1,1 0,0-1,0 0,0 0,0 0,0-1,1 0,0 0,0 0,0-1,0 0,1 0,-1 0,1 0,1-1,-1 0,1 0,0 0,0 0,0 0,1 0,0-1,0-2,-3-10,2 0,0 0,1-1,0 1,2 0,0-1,3-12,0 16,0 0,1 0,1 0,1 1,0-1,1 2,0-1,2 1,4-8,-1 5</inkml:trace>
  <inkml:trace contextRef="#ctx0" brushRef="#br0" timeOffset="1353.058">649 373,'5'5,"1"6,0 6,-1 5,-1 4,-2 2,-1 1,0 0,3-4,2-2,5-5,0-5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47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49,'-26'142,"24"139,2-278,0 0,0 0,0 0,0 0,0 0,1 0,0 0,-1 0,1 0,0 0,1 0,-1-1,0 1,1 0,-1-1,1 1,0-1,0 0,0 1,0-1,0 0,1 0,-1 0,1-1,-1 1,1-1,-1 1,1-1,0 0,0 0,0 0,0 0,0 0,0-1,0 0,0 1,0-1,0 0,0 0,0-1,0 1,0-1,0 1,0-1,-1 0,1 0,0 0,0 0,1-2,10-7,-1-2,0 0,0 0,-1-1,-1-1,0 0,-1 0,-1-1,0 0,-1-1,2-6,-1 7,120-266,-109 207,-35 97,-11 113,17-75,3-1,2 1,2 1,6 28,-3 11,-12 111,3-154,-3 0,-2 0,-13 30,-16-17,40-69,1-1,-1 1,1-1,-1 1,0-1,1 0,-1 0,0 0,0 0,0 0,0 0,0 0,0 0,0-1,0 1,0-1,0 0,-1 1,1-1,0 0,0 0,0-1,0 1,-1 0,1-1,0 1,0-1,0 0,0 1,0-1,0 0,0 0,0-1,1 1,-1 0,0-1,-4-7,-1-1,2 0,0 0,0 0,0 0,1-1,1 0,0 0,1 0,0 0,0-1,1 1,1 0,0-1,0 1,1 0,1-1,0 1,0 0,1 0,3-6,0-8,1 1,0 1,2-1,1 2,1-1,1 1,1 1,0 0,2 1,15-16,-8 12</inkml:trace>
  <inkml:trace contextRef="#ctx0" brushRef="#br0" timeOffset="900.063">650 500,'-61'158,"61"-158,1 0,-1 0,1 0,-1 0,0 0,1 1,-1-1,1 0,-1 0,1 0,-1 0,0 0,1 1,-1-1,0 0,1 0,-1 1,0-1,1 0,-1 0,0 1,1-1,-1 0,0 1,0-1,1 0,-1 1,0-1,0 1,0-1,0 0,1 1,-1-1,0 1,0-1,0 1,0-1,0 0,0 1,0-1,0 1,0-1,0 1,0-1,-1 0,1 1,31-38,-28 32,188-204,-190 210,-1-1,0 1,0-1,0 0,0 1,0-1,1 1,-1-1,0 0,0 1,1-1,-1 0,0 1,1-1,-1 0,0 0,1 1,-1-1,0 0,1 0,-1 0,1 1,-1-1,0 0,1 0,-1 0,1 0,-1 0,0 0,1 0,-1 0,1 0,-1 0,1 0,-1 0,0 0,1 0,-1 0,1 0,-1-1,0 1,1 0,-1 0,1 0,-1-1,0 1,1 0,-18 39,13-32,-2 2,1 0,0 0,0 1,1 0,0 0,1 0,0 0,1 1,-2 7,4-17,0 0,0 0,0 1,0-1,1 0,-1 0,0 1,0-1,1 0,-1 0,1 0,-1 0,1 0,-1 0,1 0,0 0,0 0,-1 0,1 0,0 0,0 0,0 0,0-1,0 1,0 0,0-1,0 1,0 0,0-1,0 0,1 1,-1-1,0 0,0 1,0-1,1 0,-1 0,0 0,0 0,1 0,-1 0,0-1,0 1,0 0,1-1,-1 1,0-1,0 1,56-28,89-86,-145 114,-1-1,1 0,0 1,0-1,0 1,0-1,0 1,0-1,0 1,-1-1,1 1,0 0,0 0,1-1,-1 1,0 0,0 0,0 0,0 0,0 0,0 0,0 1,0-1,0 0,0 0,0 1,0-1,0 1,0-1,-1 1,1-1,0 1,0-1,0 1,0 0,-1 0,1-1,0 1,-1 0,1 0,-1 0,1 0,-1 0,1 0,-1-1,1 1,-1 0,0 0,0 0,1 0,-1 1,0-1,0 0,0 0,0 0,0 1,-9 61,-16 9,18-51</inkml:trace>
  <inkml:trace contextRef="#ctx0" brushRef="#br0" timeOffset="1334.197">1384 472,'-201'274,"168"-232,148-199,-99 137,0 1,2 0,0 2,1 0,1 1,5-3,-23 18,-1 0,1-1,-1 1,1 0,-1 0,1 0,0 0,-1 0,1 0,0 0,0 1,0-1,0 1,0-1,-1 1,1 0,0 0,0 0,0 0,0 0,0 0,0 0,0 1,0-1,0 1,0-1,0 1,-1 0,1 0,0 0,0 0,-1 0,1 0,-1 0,1 0,-1 1,1-1,-1 0,0 1,0 0,0-1,0 1,0 0,0-1,0 1,0 1,25 58,-25-55,1 1,-1-1,1 0,1 1,-1-1,1 0,0 0,1-1,-1 1,1-1,0 0,0 0,1 0,0 0,-1-1,2 1,-1-1,0-1,1 1,0-1,2 1,12 1</inkml:trace>
  <inkml:trace contextRef="#ctx0" brushRef="#br0" timeOffset="1580.957">1214 726,'39'0,"26"0,8-5,-5-1,-8-1,-10 2,-13 2</inkml:trace>
  <inkml:trace contextRef="#ctx0" brushRef="#br0" timeOffset="1751.091">2118 529,'-19'38,"-12"22,0 7,1-10,4-8,8-9,2-10,3-6,4-7</inkml:trace>
  <inkml:trace contextRef="#ctx0" brushRef="#br0" timeOffset="2013.203">1807 556,'39'29,"16"14,5 5,-3-1,-7-9,-12-6,-7-8,-5-3,-6-6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2.53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0 195,'286'17,"-203"-11,-1-3,1-4,-1-3,0-4,76-18,89-7,44 7,31 12,1278 15,-1207-29,16 57,-73-31,-58-24,299 26,-426 13,-116-7,1-2,-1-2,1-1,30-4,369-44,-205 30,-117 6,1 5,38 7,-88-1,73-25,-81 53,-44-18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1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1,'-5'559,"-18"-374,-8-1,-14 20,40-180,-18 57,61-163,63-208,-89 253</inkml:trace>
  <inkml:trace contextRef="#ctx0" brushRef="#br0" timeOffset="549.549">471 170,'-209'188,"187"-169,0 2,2 0,0 2,2 0,0 1,1 1,16-23,0 0,0 1,0-1,0 1,0-1,0 1,1 0,-1-1,1 1,0 0,-1-1,1 1,1 0,-1 0,0-1,1 1,-1 0,1-1,0 1,0-1,0 1,0-1,0 1,0-1,1 0,-1 1,1-1,0 0,0 0,0 0,0-1,0 1,79 54,-59-44,146 84,-162-91,-1 0,1 1,-1-1,0 2,0-1,-1 0,0 1,0 0,0 0,-1 0,0 0,-1 1,1-1,-1 1,-1-1,0 1,0 0,0 0,-1 7,0-12,1 0,-1-1,0 1,1 0,0-1,0 1,-1 0,2-1,-1 1,0-1,0 1,1-1,-1 0,1 1,0-1,0 0,0 0,0 0,0-1,0 1,0 0,1-1,13 7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7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0,'-133'384,"50"-69,83-315,1 0,-1 0,0 0,0 0,0 0,1 0,-1 0,0-1,0 1,0 0,1 0,-1 0,0 0,0 0,1 0,-1 0,0 0,0 0,0 1,1-1,-1 0,0 0,0 0,0 0,1 0,-1 0,0 0,0 0,0 1,1-1,-1 0,0 0,0 0,0 0,0 1,0-1,1 0,-1 0,0 0,0 1,15-24,42-83,5 4,5 2,3 3,7 1,46-57,-123 152,0 0,0 0,1 0,-1 0,0 0,1 0,-1 0,1 0,-1 0,1 0,0 1,-1-1,1 0,0 0,0 0,0 1,-1-1,1 0,0 1,0-1,0 1,0-1,0 1,0 0,0-1,0 1,0 0,0 0,0-1,0 1,0 0,0 0,1 0,-1 0,0 0,0 1,0-1,0 0,0 0,0 1,0-1,0 1,0-1,0 1,0-1,0 1,-1 0,1-1,0 1,0 0,0-1,-1 1,1 0,-1 0,1 0,0 0,-1 0,1 0,-1 0,0 0,1 0,-1 0,0 0,0 0,-20 127,5-70,10-44,1 1,0-1,1 1,0 0,1-1,1 1,0 0,1 0,1 0,0 0,3 9,-3-21,0 0,1-1,0 1,-1 0,1-1,0 0,0 1,0-1,1 0,-1 0,0 0,1 0,0-1,-1 1,1-1,0 1,0-1,-1 0,1 0,0 0,0-1,0 1,0-1,1 1,-1-1,0 0,0 0,0 0,0-1,0 1,0-1,0 0,0 0,0 0,0 0,0 0,-1-1,1 1,0-1,-1 1,1-1,-1 0,0 0,1-1,-1 1,0 0,0-1,-1 1,1-1,1-2,206-257,-108 145,-100 116,-1 1,1-1,0 1,0-1,-1 1,1-1,0 1,0-1,0 1,-1 0,1-1,0 1,0 0,0 0,0 0,0-1,0 1,0 0,0 0,-1 0,1 1,0-1,0 0,0 0,0 0,0 1,0-1,-1 0,1 1,0-1,0 1,0-1,-1 1,1-1,0 1,-1 0,1-1,0 1,-1 0,1-1,-1 1,1 0,-1 0,0 0,1-1,-1 1,0 0,1 0,-1 0,0 0,0 0,0 0,0 0,0-1,0 1,0 1,4 59,-4-55,-3 228,3-232,0 0,0 0,1 1,-1-1,0 0,1 0,0 0,-1 0,1 0,0 0,0 0,0 0,0 0,0 0,0 0,1-1,-1 1,1-1,-1 1,1-1,0 1,-1-1,1 0,0 0,0 0,0 0,0 0,0 0,0 0,0-1,0 1,0-1,1 1,-1-1,0 0,0 0,13-3</inkml:trace>
  <inkml:trace contextRef="#ctx0" brushRef="#br0" timeOffset="247.452">1373 0,'34'0,"29"0,11 0,-5 0,-7 0,-11 0,-8 0,-8 0,-9 0</inkml:trace>
  <inkml:trace contextRef="#ctx0" brushRef="#br0" timeOffset="481.195">1289 338,'43'-9,"29"-4,11 1,2 2,-9 3,-13 3,-12 1,-15 2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1,'-5'7,"2"0,-1 0,1 1,0-1,0 1,1 0,0 0,0 0,1 0,0 0,1 0,-1 1,2-1,0 5,-2 2,-26 188,13-120,10-70,1 0,1 1,0 0,0-1,2 1,-1 0,2 0,0-1,1 2,3 3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87,'-17'192,"17"-191,-2 3,0 1,1-1,-1 0,1 1,0-1,0 1,0 0,1-1,-1 1,1 0,0-1,1 1,-1 0,1-1,0 1,0-1,0 1,1-1,0 1,0-1,0 0,0 0,0 0,1 0,0 0,0 0,0-1,0 0,0 1,1-1,0 0,-1-1,1 1,0-1,1 1,7 0,-1-2,0 1,1-1,-1-1,1 0,-1 0,1-2,-1 1,0-1,1-1,-1 0,0 0,-1-1,11-6,-2-1</inkml:trace>
  <inkml:trace contextRef="#ctx0" brushRef="#br0" timeOffset="279.832">368 2,'-9'34,"-9"25,-5 8,0-4,5-6,6-9,-1-3,2-4,3-5,3-3,2-3,2-1,1-1,-5-1,0 1,-1-1,2 1,1-5</inkml:trace>
  <inkml:trace contextRef="#ctx0" brushRef="#br0" timeOffset="827.529">791 59,'-14'3,"0"2,0 0,1 0,-1 1,1 1,1 1,0-1,0 2,0 0,1 0,0 1,1 0,-2 3,11-11,0-1,-1 1,1 0,0-1,0 1,0 0,0 0,1 0,-1 0,0 0,1 0,0 0,-1 0,1 0,0 0,0 0,0 0,0 0,0 1,1-1,-1 0,1 0,-1 0,1 0,0 0,0-1,-1 1,1 0,1 0,-1 0,0-1,0 1,1-1,-1 1,1-1,-1 1,1-1,0 0,-1 0,81 38,-63-32,-11-6,-1 1,1 1,-1-1,0 1,1 0,-1 1,-1 0,1 0,0 0,-1 1,0 0,0 0,-1 0,1 1,-1 0,0 0,-1 1,1-1,-1 1,-1 0,1 0,-1 0,0 0,-1 1,0-1,0 1,-1 0,1-1,-2 1,1 0,-1 0,-1 7,0-8,-1-1,0 0,-1 0,1 0,-1 0,0 0,-1-1,1 1,-1-1,0 0,0 0,-1 0,0-1,1 1,-2-1,1 0,0-1,-1 1,1-1,-1 0,0-1,0 1,-1-1,1 0,0-1,-1 1,1-1,0-1,-1 1,0-1,1 0,-3-1,-9-5</inkml:trace>
  <inkml:trace contextRef="#ctx0" brushRef="#br0" timeOffset="1078.101">679 59,'38'-10,"27"-3,8 1,-4 2,-10 3,-9 3,-8 2,-12 6,-11 2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30,'-32'22,"0"1,2 2,1 1,1 1,1 1,1 2,2 0,-7 13,25-35,-1 0,2 0,-1 0,1 1,0 0,1 0,0 0,0 0,1 1,0-1,1 1,0 0,1 0,0 0,0 0,1 0,0 0,1 0,0 0,1 0,0 0,0-1,1 1,1-1,-1 1,3 1,1-6,1 0,0-1,1 0,-1 0,1-1,-1 0,1 0,0-1,0-1,0 1,0-1,0-1,1 0,-1 0,0-1,0 0,0 0,0-1,6-2,-11 3,25-3,0-2,-1-1,0-1,-1-2,1-1,-2 0,0-2,0-2,-1 0,-1-1,-1-1,0-2,-1 0,-1-1,-1-1,14-20,-29 35,0-1,0 0,-1 0,0 0,0 0,-1-1,0 0,0 1,-1-1,0 0,0 0,-1-1,0 1,0 0,-1 0,0-1,-1 1,0 0,0 0,0 0,-1 0,0 0,-1 0,0 0,0 1,-1-1,0 1,0 0,-1 0,1 0,-2 1,1-1,-1 1,0 1,0-1,0 1,-1 0,0 0,0 1,-6-1,0 0,0 1,0 0,-1 1,1 1,-1 0,0 1,1 0,-1 1,0 1,0 0,1 1,-1 1,1 0,-1 0,1 1,0 1,1 0,-1 1,1 1,0-1,-2 3,-23 13</inkml:trace>
  <inkml:trace contextRef="#ctx0" brushRef="#br0" timeOffset="315.87">911 453,'0'20,"5"5,1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01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1,'-17'68,"6"58,7 1,6 49,0-21,-2-54,0-112</inkml:trace>
  <inkml:trace contextRef="#ctx0" brushRef="#br0" timeOffset="565.508">343 142,'-68'55,"1"2,4 4,-47 57,109-117,-1-1,1 1,-1 0,1 0,0 1,-1-1,1 0,0 0,0 1,0-1,0 0,0 1,0-1,0 1,0-1,1 1,-1 0,1-1,-1 1,1 0,-1-1,1 1,0 0,0 0,0-1,0 1,0 0,0-1,1 1,-1 0,0 0,1-1,-1 1,1-1,0 1,0 0,0-1,-1 1,1-1,0 0,1 1,-1-1,0 0,0 0,1 1,-1-1,0 0,1 0,-1-1,2 2,121 6,-54-10,-67 3,1 1,0-1,0 1,0-1,-1 1,1 0,-1 1,0-1,0 0,1 1,-2 0,1 0,0 0,0 0,-1 0,0 1,0-1,0 1,0-1,0 1,-1 0,1-1,-1 1,0 0,0 0,-1 0,1 0,-1 0,0 0,0 0,0 1,0-1,-1 0,0 0,0 0,0-1,0 1,-1 2,4 55,3-47,1-8</inkml:trace>
  <inkml:trace contextRef="#ctx0" brushRef="#br0" timeOffset="1297.431">795 396,'-6'-3,"-1"0,0 0,0 0,-1 1,1 0,0 0,-1 1,1 0,-1 0,1 1,-1 0,0 0,1 1,-1 0,1 0,-1 1,1-1,0 2,0-1,0 1,0 0,0 1,0 0,1 0,0 0,0 1,0-1,0 2,1-1,0 1,0-1,-1 4,-2 1,1 1,0-1,0 2,2-1,-1 1,1 0,1 0,0 0,0 7,3-16,0 1,0-1,0 1,1 0,0-1,-1 1,2-1,-1 1,0 0,1-1,-1 1,1-1,0 1,0-1,0 1,1-1,-1 0,1 1,0-1,0 0,0 0,0 0,1-1,-1 1,1 0,-1-1,1 0,0 0,0 1,0-2,0 1,1 0,-1-1,0 1,1-1,7 0,0 0,1-1,-1-1,0 1,0-2,0 0,0 0,0-1,0 0,-1-1,1 0,-1-1,0 0,0 0,-1-1,1 0,-1-1,-1 0,1-1,-1 0,-1 0,1 0,4-9,104-117,-116 133,0 1,0-1,0 1,0-1,0 1,0-1,0 1,0-1,0 1,1-1,-1 1,0 0,0-1,1 1,-1-1,0 1,0 0,1-1,-1 1,0 0,1-1,-1 1,1 0,-1-1,0 1,1 0,-1 0,1 0,-1-1,1 1,-1 0,1 0,-1 0,1 0,-1 0,0 0,1 0,-1 0,1 0,-1 0,1 0,-1 0,1 0,-1 0,1 0,-1 1,1-1,-1 0,0 0,1 1,-1-1,1 0,-1 0,0 1,1-1,-1 0,0 1,1-1,-1 1,0-1,0 0,1 1,-1-1,0 1,-1 34,0-24,-6 523,7-513,-2-1,0 0,-1 0,-1 0,-1 0,0 0,-2-1,0 0,-2 1,6-12,-1 0,0-1,-1 0,1 0,-1 0,0 0,-1-1,0 1,0-1,0-1,-1 1,0-1,0-1,0 1,0-1,-1 0,0-1,0 0,0 0,0 0,0-1,-7 0,12-1,0-1,0 1,0-1,0 0,0 0,0 0,0-1,0 1,0-1,0 0,0 0,0 0,0 0,0 0,0-1,0 1,1-1,-1 0,1 1,-1-1,1 0,0-1,0 1,0 0,0-1,0 1,0-1,1 0,-1 1,1-1,0 0,0 0,0 0,-1-2,1-2,-1-1,1 1,1-1,0 1,0-1,0 0,1 1,0-1,0 1,1-1,0 1,0 0,3-6,6-6,1 1,1 0,0 0,1 2,1 0,1 0,0 1,1 1,0 1,1 1,1 0,0 1,0 1,1 1,0 0,20-4,45-5,-61 17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1.74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0,'39'17,"25"-3,1-2,1-3,0-3,0-3,2-3,121 7,489 22,-57-12,-478-44,-32-2,-9 2,-88 39,-13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6.44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57,'9'-3,"0"0,1 1,-1 0,1 0,0 1,-1 0,1 1,0 0,0 1,-1 0,1 0,3 2,26 1,558 0,-542-4,144-12,-183 8,0 1,0 0,0 1,1 1,-1 1,0 0,1 1,-1 1,7 1,48 8,-1-4,1-2,1-4,28-4,24 1,328 2,-255-28,141 26,-195-24,297 25,-428 1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95,'9'-24,"9"-7,0 5,-2 13,-4 12,-9 8,-5 6,-2 7,-5 9,-1 4,-4 2,1-1,-2 0,1-3,-2 0,2-2,-1-5,1-8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47,'15'0,"13"-5,8-1,2 0,-1 1,-1 1,-3-3,-1 0,-7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70,'60'-22,"-37"13,0 0,1 2,0 0,0 2,1 1,2 0,-25 4,1-1,-1 0,0 1,1 0,-1-1,0 1,1 0,-1 0,0 0,1 1,-1-1,0 0,0 1,1 0,-1-1,0 1,0 0,0 0,0 0,0 1,0-1,0 0,0 1,0-1,0 1,-1 0,1-1,-1 1,1 0,-1 0,0 0,0 0,0 0,0 0,0 1,0-1,-1 0,1 0,-1 1,1-1,-1 0,0 1,0-1,0 0,0 1,0-1,-1 1,-5 10,0 1,-1-1,-1 0,0 0,-1-1,0 0,-1-1,0 0,-1 0,-9 6,14-11,0-2,0-1,1 2,-1-1,1 0,0 1,1 0,-1 0,1 1,0-1,0 1,1 0,-1 0,1 0,1 0,-1 1,1-1,0 1,1 0,-1-1,1 1,1 0,-1 0,1 0,0-1,1 1,0 0,0 0,0 0,1-1,1 3,0-5,0 0,0 0,1-1,0 1,0-1,0 0,0 0,0-1,0 1,1-1,-1 0,1 0,0 0,0-1,-1 0,1 0,0 0,0 0,0-1,0 0,0 0,0 0,0 0,0-1,0 0,0 0,4-2,16-3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4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30,'56'1,"143"-13,-153 5,0 1,1 2,0 3,10 2,-51 4,-10 1</inkml:trace>
  <inkml:trace contextRef="#ctx0" brushRef="#br0" timeOffset="312.559">0 256,'48'-5,"21"-1,3-5,-6 0,-9 1,-10 3,-7 3,-7 1,-3 2,-3 1,0 0,-6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5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199 198,'-27'34,"0"1,2 1,2 1,2 1,1 1,2 1,-9 29,25-65,0-1,1 0,0 1,0-1,0 1,0 0,0-1,1 1,0 0,-1-1,1 1,1 0,-1 0,0-1,1 1,0 0,0-1,0 1,0-1,1 1,-1-1,1 0,0 1,0-1,0 0,0 0,1-1,-1 1,1 0,0-1,0 1,0-1,0 0,0 0,3 1,7-1,0-2,0 0,0 0,0-1,0-1,0 0,0-1,0 0,-1-1,0 0,1-1,-2-1,1 0,-1 0,0-1,2-2,3 0,-1 0,0 0,0-2,-1 0,-1 0,0-1,-1-1,0 0,-1-1,0 0,-1 0,-1-1,0-1,-1 0,0 0,-2 0,0-1,-1 0,0 0,1-16,-5 27,-1 1,0-1,0 0,0 1,-1-1,1 0,-1 1,-1-1,1 1,-1-1,0 1,0 0,-1-1,1 1,-1 0,0 1,-1-1,1 1,-1-1,0 1,0 0,0 0,-1 1,1-1,-1 1,0 0,0 0,0 0,0 1,-2-1,-13-1</inkml:trace>
  <inkml:trace contextRef="#ctx0" brushRef="#br0" timeOffset="572.8">594 368,'23'-42,"2"1,2 2,2 0,8-6,-37 46,-1 0,1 0,0 0,0 0,0-1,-1 1,1 0,0 0,0 0,0 0,1 0,-1 0,0 0,0-1,0 1,1 0,-1 0,0 0,1 0,-1-1,1 1,-1 0,1 0,-1-1,1 1,0 0,-1-1,1 1,0 0,-1-1,1 1,0-1,0 0,-1 1,1-1,0 1,0-1,0 0,0 0,0 0,-1 1,1-1,0 0,0 0,0 0,0 0,0 0,0-1,0 1,0 0,-1 0,1-1,0 1,0 0,0-1,0 1,-1-1,1 1,0-1,-1 1,1-1,0 1,-1-1,2 0,-3 2,1 0,-1 1,1-1,0 1,0-1,0 1,0-1,0 1,0-1,0 1,0-1,0 1,1-1,-1 0,1 1,-1-1,1 1,-1-1,1 0,0 0,0 1,0-1,0 0,0 0,0 0,0 0,0 0,0 0,0 0,0 0,1 0,-1-1,0 1,1 0,-1-1,0 1,1-1,-1 0,1 1,-1-1,1 0,-1 0,1 0,0 0,112-87,-43 28,-70 60,0 0,0 0,0 0,0 1,0-1,-1 0,1 0,-1 1,1-1,-1 0,1 1,-1-1,0 0,1 1,-1-1,0 0,0 1,0-1,0 1,0-1,-1 0,1 1,0-1,-1 0,1 1,0-1,-1 0,0 1,1-1,-1 0,0 0,0 0,1 0,-1 0,0 0,0 0,0 0,-1 1,-1 5,-7 43,11-31</inkml:trace>
  <inkml:trace contextRef="#ctx0" brushRef="#br0" timeOffset="820.314">1328 1,'-34'38,"-29"32,-11 9,5-4,7-10,16-12,10-9,6-8,9-5,3-3,0-2,2 0,5-4</inkml:trace>
  <inkml:trace contextRef="#ctx0" brushRef="#br0" timeOffset="1203.828">1244 508,'-9'2,"1"0,0 1,0 0,1 0,-1 1,0 0,1 0,0 1,0 0,1 0,-1 0,1 1,0 0,0 0,-1 4,6-8,0 0,1 0,-1 0,1 0,0 0,0 0,-1 1,1-1,1 0,-1 0,0 0,0 0,1 0,-1 1,1-1,0 0,0 0,0 0,0 0,0-1,0 1,0 0,1 0,-1-1,0 1,1-1,0 1,-1-1,1 1,0-1,0 0,-1 0,1 0,0 0,0 0,0 0,0-1,1 1,26 21,-27-19,1 1,0 0,-1 0,0 0,0 0,0 0,0 0,-1 1,0-1,1 1,-2-1,1 1,0-1,-1 1,0-1,0 1,0-1,-1 1,0 0,0-1,0 0,0 1,0-1,-1 0,0 1,0-1,0 0,-1 0,1 0,-2 1,-1 1,0 0,0 0,0 0,-1-1,0 1,0-2,0 1,-1-1,1 1,-1-2,0 1,0-1,0 0,-1-1,1 1,-1-2,-5 2,-87-13,81 3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57,'34'-5,"20"-6,1-2</inkml:trace>
  <inkml:trace contextRef="#ctx0" brushRef="#br0" timeOffset="1353.723">311 0,'5'5,"-3"1,-7 0,-8-1,-5-2,-6 0,-2-2,-3-1,4 5,2 1,0 0,-2-1,9-2,7-1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25,'11'56,"-3"1,-2-1,-3 1,-2 32,-1-71,1 1,1-1,0 0,2 1,0-1,1-1,7 17,-12-34,0 1,0 0,1-1,-1 1,0 0,1-1,-1 1,1-1,-1 1,1-1,-1 1,1-1,-1 1,1-1,0 1,-1-1,1 0,-1 1,1-1,0 0,-1 0,1 1,0-1,0 0,-1 0,1 0,0 0,-1 0,1 0,0 0,0 0,-1 0,1 0,0-1,-1 1,1 0,0 0,-1-1,1 1,0 0,-1-1,1 1,0 0,-1-1,1 1,-1-1,1 1,-1-1,1 0,-1 1,0-1,1 1,-1-1,0 0,1 1,-1-1,0 0,27-43,-24 39,109-253,-38 89,-69 145</inkml:trace>
  <inkml:trace contextRef="#ctx0" brushRef="#br0" timeOffset="316.327">424 392,'0'29,"0"14,0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2.2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0 212,'2'-4,"0"0,0 0,0 1,0-1,0 1,1-1,-1 1,1 0,0 0,0 0,0 1,0-1,1 1,-1-1,1 1,-1 0,1 1,0-1,0 0,0 1,0 0,0 0,0 0,0 1,0-1,0 1,0 0,0 0,0 0,0 1,2 0,24-5,200-36,-99 22,0 5,55 6,185 8,-145 27,395-28,-395-29,509 30,-399-31,60 31,-226-28,168 25,-311-3,-25 4,1 0,-1 0,0 0,1 0,-1 0,0 1,1-1,-1 1,1 0,-1-1,1 1,-1 0,1 1,-1-1,1 0,-1 1,1-1,-1 1,1 0,-1 0,0 0,0 0,1 0,-1 0,0 1,0-1,0 1,0-1,0 1,-1 0,1 0,0 0,-1 0,10 40,-10-19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5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23,'-5'-5,"-6"-1,3 0,-2 1,-3 6,-5 3,1 6,7 0,7 5,3-2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0,'-4'0,"-3"5,-3 1,-6 0,4-1,10-2,5 4,-3 1,4-1,5-2,2-2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0 470,'52'-2,"0"-1,-1-3,0-2,0-3,-1-1,5-5,-27 8,24-5,-1-3,-1-3,-1-1,33-21,-51 25,-2-1,0-1,-1-1,0-2,-2 0,-1-2,-1-1,17-24,-39 48,-1 0,1-1,-1 1,0-1,1 0,-1 1,0-1,0 0,0 0,0 0,-1 0,1 0,0 0,-1 0,1 0,-1 0,0 0,0 0,0 0,0 0,0 0,0 0,0 0,-1 0,1 0,-1 0,1 0,-1 0,0 0,0 0,0 1,0-1,0 0,0 0,0 1,-1-1,1 1,-2-2,-1 4,0 1,0-1,0 1,0 0,1 0,-1 0,0 0,1 1,0-1,-1 1,1 0,0 0,1 0,-1 0,0 1,1-1,-1 2,2-4,-21 34,2 2,1 0,2 2,2 0,1 0,2 1,2 1,1 0,3 0,-1 19,-52 668,42-571,2-33,6 1,5 36,-29-230,26 52,0 1,-1 0,-1 0,0 1,-1 0,-1 0,0 1,-1 1,-1 0,0 0,0 1,-5-2,-106-19,-18 17,141 6,11 4</inkml:trace>
  <inkml:trace contextRef="#ctx0" brushRef="#br0" timeOffset="486.244">28 1006,'72'0,"0"-4,0-2,0-4,-1-3,0-3,-2-3,0-3,44-22,-90 33,91-28,-111 39,1 0,-1 1,0-1,0 1,0 0,0 0,0 0,-1 0,1 1,0-1,0 1,-1-1,1 1,-1 0,1 0,-1 0,0 0,0 1,0-1,0 0,0 1,-1 0,1-1,-1 1,1 0,-1 0,0 0,0 0,0 1,17 93,-50 46,29-128</inkml:trace>
  <inkml:trace contextRef="#ctx0" brushRef="#br0" timeOffset="741.148">1213 1260,'-9'38,"-9"23,0 5,2-3,4-8,9-13,5-19,2-13</inkml:trace>
  <inkml:trace contextRef="#ctx0" brushRef="#br0" timeOffset="988.645">1158 526,'0'0</inkml:trace>
  <inkml:trace contextRef="#ctx0" brushRef="#br0" timeOffset="1221.492">1411 1627,'22'-74,"2"1,4 0,3 3,36-62,-16 59,-50 72,0 1,0-1,-1 1,1-1,0 1,0 0,0 0,0-1,0 1,0 0,0 0,0 0,0 0,0 0,0 0,0 0,0 0,0 1,0-1,0 0,0 0,0 1,0-1,0 1,-1-1,1 1,0-1,0 1,0-1,-1 1,1 0,0 0,-1-1,1 1,-1 0,1 0,0 0,-1-1,0 1,1 0,-1 0,0 0,1 0,-1 0,0 1,16 45,-4 21,-10-49,2 0,-1 1,2-1,1-1,0 1,1-1,1 0,1-1,1 1,-6-14,0 0,1 0,-1-1,1 1,0-1,0 0,0-1,1 1,-1-1,0 0,1 0,0-1,-1 1,1-1,0 0,0-1,0 0,0 0,-1 0,1 0,0-1,0 0,0 0,-1-1,1 0,-1 0,1 0,-1 0,0-1,0 0,0 0,0-1,0 1,-1-1,1 0,-1 0,0 0,0-1,-1 1,2-4,12-16,-1-2,-2 0,0 0,-2-2,-1 1,-1-1,-1-1,-2 0,1-10,-3-16,-4 31</inkml:trace>
  <inkml:trace contextRef="#ctx0" brushRef="#br0" timeOffset="2286.565">2653 1119,'-18'-3,"0"1,0 0,0 1,0 1,0 1,-1 1,1 0,0 1,1 1,-1 1,1 0,0 1,0 1,-14 9,27-13,0 0,1 1,-1 0,1 0,0 0,0 0,0 0,0 1,1-1,-1 1,1-1,1 1,-1 0,1 0,-1 0,2 0,-1 0,0 0,1 0,0 1,0-1,1 0,-1 0,1 0,0 0,0 0,1 0,0 0,0 4,1-1,0 0,0 0,1-1,0 1,1-1,-1 0,1 0,1 0,-1-1,1 1,0-1,1-1,-1 1,1-1,4 2,-4-4,0 0,0 0,0-1,0 0,1 0,-1 0,0-1,1-1,-1 1,1-1,-1 0,1-1,-1 0,0 0,1 0,-1-1,0 0,0-1,0 1,0-2,0 1,-1-1,1 1,-1-2,0 1,0-1,-1 0,1 0,3-6,14-14,-1-1,-2-1,-1-1,-1 0,-1-2,-1 0,3-8,-2-1,-1-1,-2 0,-2-1,-1 0,-3-1,-1 0,-2 0,-1-19,0 34,-2 0,-1 0,0-1,-2 1,-2 0,0 0,-2 1,0-1,-2 1,-1 0,-1 0,-2 1,0 1,-1-1,-7-7,15 27,0 1,-1-1,1 1,-1 0,0 0,-1 0,1 1,0 0,-1 0,0 0,0 1,0 0,0 0,0 0,0 1,0 0,0 0,-1 0,1 1,0 0,-1 0,1 1,0 0,-1 0,1 0,0 1,0 0,0 0,0 0,0 1,1 0,-1 0,1 0,0 1,0 0,0 0,0 0,1 1,-1-1,0 2,-5 7,1-1,0 1,0 1,1-1,1 2,1-1,0 1,0 0,2 0,0 0,0 0,2 1,0 0,0 0,2-1,0 3,1 10,1-1,1 1,1-1,2 0,0 0,2-1,1 0,11 21,0-11,2-1,2-1,1 0,2-3,0 0,3-1,0-2,2-1,0-2,2-1,18 8,215 111,-234-126,-27-11</inkml:trace>
  <inkml:trace contextRef="#ctx0" brushRef="#br0" timeOffset="6408.622">4995 668,'-12'10,"1"1,0 0,0 1,1 0,1 1,0 0,0 0,2 1,0 0,0 0,1 1,1 0,0 0,1 0,1 3,-1-9,2 1,-1 0,2 0,-1 0,1 0,1 0,0 0,0 0,1 0,0 0,1 0,0 0,0 0,1-1,0 1,1-1,0 0,1 0,0 0,0-1,1 1,0-1,0 0,1-1,5 5,-9-10,0 0,0 1,0-1,0-1,0 1,1 0,-1-1,1 1,-1-1,1 0,-1 0,1-1,0 1,0-1,-1 0,1 0,0 0,-1 0,1-1,0 1,0-1,-1 0,1 0,-1 0,1-1,-1 1,0-1,1 0,-1 0,0 0,0 0,0-1,0 1,-1-1,1 1,1-3,70-119,36-175,-97 223,-3 110,37 414,-34-343,-4 0,-5 1,-4-1,-5 1,-5-1,-14 54,13-109,-3-1,-2 0,-2 0,-2-2,-21 34,37-73,0 0,-1 1,0-2,0 1,-1-1,0 1,0-1,-1-1,1 0,-2 0,1 0,-1-1,0 0,0 0,0-1,0 0,-1 0,-3 0,8-5,-1-1,1 1,0-1,-1-1,1 1,0 0,0-1,1 0,-1 0,1 0,-1 0,1-1,0 1,0-1,1 0,-1 0,1 0,-1 0,1 0,1 0,-1-1,1 1,-1-1,1 1,0-1,1 1,-1-1,1 0,0 1,0-1,1 0,-6-45,3-1,2 0,2 1,2-1,3 1,2 0,2 1,2 0,2 0,2 2,2 0,7-7,-10 27,-1 7</inkml:trace>
  <inkml:trace contextRef="#ctx0" brushRef="#br0" timeOffset="7177.684">5532 1599,'69'-162,"-47"106,2 1,2 1,32-48,-57 100,-1 0,0 0,1 0,0 1,-1-1,1 0,0 0,0 1,0-1,0 1,0-1,1 1,-1-1,0 1,1 0,-1-1,1 1,-1 0,1 0,-1 0,1 0,0 0,0 1,-1-1,1 0,0 1,0-1,0 1,0 0,0 0,-1 0,1 0,0 0,0 0,0 0,0 0,0 1,0-1,0 1,-1-1,1 1,0 0,0 0,-1 0,1 0,-1 0,1 0,-1 0,1 1,-1-1,1 1,7 109,-10-56,1-53,0-1,0 1,0-1,0 1,0-1,0 0,0 1,0-1,1 1,-1-1,1 0,-1 1,1-1,-1 0,1 1,0-1,-1 0,1 0,0 0,0 1,0-1,0 0,0 0,0-1,0 1,1 0,-1 0,0 0,0-1,1 1,-1-1,0 1,1-1,-1 1,0-1,1 0,-1 0,1 1,-1-1,1 0,-1 0,0-1,1 1,-1 0,1 0,-1-1,0 1,1-1,-1 1,0-1,1 0,-1 1,0-1,1 0,9-6,0 0,-1 0,0-1,0 0,0-1,-1 0,-1-1,0 1,4-7,57-55,-68 70,0 0,0 0,0 0,-1 1,1-1,0 0,0 0,0 1,0-1,0 0,0 1,1-1,-1 1,0 0,0-1,0 1,0 0,1 0,-1-1,0 1,0 0,0 0,1 0,-1 1,0-1,0 0,0 0,1 1,-1-1,0 1,0-1,0 1,0-1,0 1,0-1,0 1,0 0,0 0,0 0,0-1,0 1,-1 0,1 0,0 0,-1 0,1 0,-1 1,1-1,-1 0,1 0,-1 0,0 0,1 0,-1 1,0-1,0 0,0 1,-2 30,-2 0,0 0,-3 0,0-1,-4 4,2-2,-29 66,42-95,3-8</inkml:trace>
  <inkml:trace contextRef="#ctx0" brushRef="#br0" timeOffset="7657.755">6491 1063,'-237'390,"210"-326,27-63,1 0,-1-1,1 1,-1-1,0 1,1-1,-1 0,1 1,-1-1,1 1,-1-1,1 0,0 1,-1-1,1 0,-1 0,1 0,0 1,-1-1,1 0,-1 0,1 0,0 0,-1 0,1 0,0 0,-1 0,1 0,-1 0,1-1,0 1,-1 0,1 0,-1-1,1 1,0 0,-1-1,1 1,-1 0,1-1,-1 1,1-1,-1 1,0-1,1 1,-1-1,0 1,1-1,-1 1,0-1,1 1,-1-1,0 0,0 1,0-1,0 1,0-1,1 0,-1 1,0-1,0 0,-1 1,1-1,71-119,106-179,-177 298,0 0,0 0,1 0,-1 0,0 0,0 0,1 0,-1 0,0 0,1 0,-1 1,1-1,0 0,-1 0,1 0,0 1,-1-1,1 0,0 0,0 1,-1-1,1 1,0-1,0 1,0-1,0 1,0 0,0-1,0 1,0 0,0 0,0-1,0 1,0 0,0 0,0 0,0 0,0 1,0-1,0 0,0 0,0 1,0-1,0 0,0 1,-1-1,1 1,0-1,0 1,0-1,0 1,-1 0,1-1,0 1,-1 0,1 0,0 0,-1-1,1 1,-1 0,0 0,1 0,-1 0,1 0,-1 0,0 0,0 1,11 200,24-31,-34-167,1-1,-1 1,0-1,0 0,0 1,0-1,0 0,-1 1,1-1,-1 1,0-1,0 1,0-1,-1 1,1-1,-1 1,0-1,0 0,0 1,0-1,0 0,-1 0,0 0,1 0,-1 0,0 0,-1 0,1-1,0 1,-2 0,-7-2</inkml:trace>
  <inkml:trace contextRef="#ctx0" brushRef="#br0" timeOffset="7906.531">6321 1345,'29'0,"24"0,8 0,-3 0,-5 0,-7 0,-7 0,-5 0,-3 0,-3 0,-6 0</inkml:trace>
  <inkml:trace contextRef="#ctx0" brushRef="#br0" timeOffset="8154.591">7168 1232,'-19'34,"-7"15,2 0</inkml:trace>
  <inkml:trace contextRef="#ctx0" brushRef="#br0" timeOffset="8304.554">6914 1119,'29'39,"24"21,7 2,-1-6,-6-7,-7-13,-7-6,-5-10,-8-7</inkml:trace>
  <inkml:trace contextRef="#ctx0" brushRef="#br0" timeOffset="9542.749">7254 1176,'-35'13,"-123"130,40-16,113-110,11-17</inkml:trace>
  <inkml:trace contextRef="#ctx0" brushRef="#br0" timeOffset="17829.743">28 2079,'233'-33,"-111"19,1 6,97 7,15 0,200-27,206-1,1014 30,-1092-30,-47 1,389 29,-577 26,112-26,-185 21,-9-45,37-6,-116 31,-144 2,-5 3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86,'307'-17,"-76"-24,-102 17,-123 22,-6 1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31,'38'0,"18"0,9 0,-2-5,-7-1,-8-1,-8 2,-5 2,-4 1,-3 0,-1 2,0 0,-5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4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231 110,'-37'63,"3"2,3 1,3 2,2 0,-4 29,18-52,2 1,2 0,2 1,2-1,2 1,3 11,-1-33,-1-20,0 0,0 1,1-1,0 1,0-1,0 0,0 1,1-1,0 0,0 0,0 1,1-1,0 0,0 0,0 0,1-1,-1 1,1-1,0 1,1-1,-1 0,1 0,-1 0,1 0,0-1,1 0,-1 0,3 2,1-3,0 0,-1 0,1-1,0 0,0 0,0 0,0-1,0-1,0 1,0-1,0-1,0 0,0 0,0 0,-1-1,1 0,-1 0,0-1,0 0,0 0,-1-1,1 0,131-124,-93 71,-3-1,-2-2,-3-2,-2-2,19-54,-31 66,-2-1,-2-2,-2 0,-3 0,2-33,-19 29,3 59,0 0,0-1,0 1,-1 0,1 0,-1 0,1 0,-1 0,1 0,-1 0,1 0,-1 0,0 0,0 1,1-1,-1 0,0 0,0 1,0-1,0 0,0 1,0-1,0 1,0-1,0 1,0 0,0-1,0 1,-1 0,1 0,0 0,0 0,0 0,0 0,0 0,-1 0,1 0,0 0,0 1,0-1,0 0,0 1,0-1,0 1,0-1,0 1,0 0,0-1,0 1,0 0,-10 8,1 1,0-1,0 2,1-1,0 1,1 1,1 0,0 0,-4 9,-13 24,3 0,2 2,1 0,3 1,2 0,2 1,2 1,2-1,3 1,1 1,4 22,0-46,1 0,2 0,1 0,1-1,1 0,1 0,1-1,2 0,0-1,4 4,3-5,-1-6</inkml:trace>
  <inkml:trace contextRef="#ctx0" brushRef="#br0" timeOffset="365.816">852 788,'222'5,"-219"-5,0 1,0-1,-1 1,1 0,0-1,0 1,0 0,-1 1,1-1,0 0,-1 1,1-1,-1 1,0 0,0 0,1 0,-1 0,0 0,-1 1,1-1,0 0,-1 1,1 0,-1-1,0 1,0 0,0-1,0 1,0 0,-1 0,1 0,-1 0,0 0,0 0,0 0,0 0,0 0,-1-1,1 1,-1 0,0 0,0 0,0 0,0-1,0 1,-2 2,-97 113,2-2,97-115,-1 1,1-1,0 1,0 0,0 0,0 0,0 0,0-1,0 1,1 0,-1 1,1-1,-1 0,1 0,0 0,0 0,0 0,0 0,0 0,0 0,1 0,-1 0,1 1,-1-1,1 0,0-1,0 1,0 0,0 0,0 0,0 0,0-1,1 1,-1-1,1 1,-1-1,1 1,0-1,-1 0,1 0,0 0,0 0,0 0,0 0,0 0,0-1,0 1,0-1,0 1,1-1,16 1,0-1,0-1,0-1,-1 0,1-1,-1-1,1-1,-2-1,1 0,0-2,-1 0,7-4,-9 5,10-4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1,'25'205,"-22"173,-30-84,9-192,15-102,7-11</inkml:trace>
  <inkml:trace contextRef="#ctx0" brushRef="#br0" timeOffset="466.926">586 141,'-115'56,"3"5,3 5,-28 26,131-89,0 0,0 0,0 0,1 1,0 0,-1 0,1 0,1 1,-1 0,1 0,0 0,0 0,0 1,1-1,0 1,0 0,0 0,1 0,-1 0,2 1,-1-1,1 0,0 1,0-1,1 1,0 6,3-8,1-1,0 1,0-1,0 0,1 0,-1 0,1 0,0-1,0 0,0 0,1 0,-1-1,1 1,-1-1,1-1,0 1,5 0,5 3,23 7,-27-10,-1 0,1 1,-1 0,0 0,0 1,0 1,-1 0,1 1,-1-1,-1 2,1 0,-1 0,0 0,-1 1,1 1,-2 0,1 0,-1 0,-1 1,1-1,-2 2,2 2,-1 5,-4-8,1 0,0-1,1 0,0 1,0-2,1 1,0 0,0-1,1 0,6 7,1-4</inkml:trace>
  <inkml:trace contextRef="#ctx0" brushRef="#br0" timeOffset="916.745">671 706,'15'-5,"1"-1,0 1,1 1,0 0,0 1,0 1,0 0,0 1,0 1,0 1,11 2,-26-3,1 1,-1 0,0-1,1 1,-1 0,0 0,1 1,-1-1,0 0,0 1,0-1,0 1,0 0,0-1,-1 1,1 0,-1 0,1 0,-1 0,0 1,0-1,0 0,0 1,0-1,0 0,0 1,-1-1,1 1,-1-1,0 1,0-1,0 1,0-1,0 1,-1-1,1 1,-1-1,0 3,-46 85,26-67,-44 57,64-78,0 0,0 0,0 1,0-1,0 0,0 1,1-1,-1 1,1-1,-1 1,1-1,0 0,0 1,0-1,1 1,-1-1,0 1,1-1,0 1,-1-1,1 0,0 1,0-1,0 0,1 0,-1 0,0 0,1 0,0 0,-1 0,1 0,0-1,0 1,0 0,0-1,1 1,3 0,0 0,1 0,0 0,-1-1,1 0,0 0,0 0,-1-1,1 0,0-1,0 1,0-1,-1 0,1-1,-1 0,1 0,-1-1,43-6,-22 7,-3 1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3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1 282,'43'-5,"38"-6,11-1,-1 1,-7 2,-12-1,-14 0,-12 3,-9 1,-6 3,-4 2,-5 0</inkml:trace>
  <inkml:trace contextRef="#ctx0" brushRef="#br0" timeOffset="237.661">397 1,'-15'38,"-9"37,-1 10,5 1,4-5,1-7,3-11,3-7,4-7,2-8,2-6,6-5,6-6,2-8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1,'-31'429,"23"-356,-38 306,18-125,28-253,0 1,0-1,-1 1,2-1,-1 1,0-1,0 0,0 1,1-1,-1 1,1-1,-1 0,1 1,-1-1,1 0,0 1,0-1,0 0,-1 0,1 0,0 0,1 0,-1 0,0 0,0 0,0 0,0-1,1 1,-1 0,1 0,10-1</inkml:trace>
  <inkml:trace contextRef="#ctx0" brushRef="#br0" timeOffset="466.194">594 199,'-367'276,"362"-273,-1 0,1 0,0 0,1 0,-1 1,1 0,-1 0,1 1,0-1,1 1,-1-1,1 1,0 0,0 1,0-1,1 0,0 1,0 0,0-1,1 1,0 0,0 0,0 0,1-1,0 1,0 0,1 6,9 4,1 0,1-1,0 0,1 0,0-2,1 0,1 0,11 7,15 14,92 62,-127-91,0 1,0 0,-1 0,0 0,0 1,-1 0,0 0,0 0,0 0,-1 1,1 3,1 10</inkml:trace>
  <inkml:trace contextRef="#ctx0" brushRef="#br0" timeOffset="885.092">792 791,'21'0,"-6"-1,0 0,0 1,1 0,-1 1,0 1,0 1,0 0,0 1,-1 0,0 1,1 1,-2 0,2 2,-12-6,-1 1,1 0,0 0,-1 0,1 0,-1 1,0-1,0 0,-1 1,1 0,-1-1,1 1,-1 0,0 0,-1 0,1 0,-1 0,0 0,0 0,0 0,0 0,0 0,-1 0,0-1,0 1,0 0,0 0,-1 0,1-1,-1 1,-1 1,-72 104,-1-22,76-86,-1 0,1 0,0 1,-1-1,1 0,0 0,0 0,0 1,0-1,0 0,0 0,0 1,0-1,0 0,0 0,1 0,-1 1,1-1,-1 0,1 0,-1 0,1 0,0 0,-1 0,1 0,0 0,0 0,0 0,-1 0,1-1,0 1,0 0,0-1,1 1,-1 0,0-1,0 1,0-1,0 0,0 1,1-1,-1 0,0 0,0 0,1 0,-1 0,0 0,0 0,1 0,63-5,12-22,-57 18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181 181,'-36'71,"3"2,3 1,3 1,-5 33,27-90,0 0,1 1,0 0,2 0,0 0,1 0,1 0,1 0,1 0,0 0,2 0,0 0,1-1,1 1,0-1,2-1,0 1,1-1,0-1,2 1,-8-14,0 0,1 0,-1-1,0 0,1 1,-1-1,1-1,0 1,-1 0,1-1,0 0,0 0,0 0,0 0,0-1,1 1,-1-1,0 0,0 0,0-1,0 1,0-1,0 0,0 0,0 0,0-1,0 1,3-3,99-67,-72 37,-1-1,-2-2,-1-1,13-24,-9 3,-2-1,-2-2,-4-1,-2-1,-3-1,-1-4,29-120,-48 181,1 5,-1 0,0 0,0 0,0 0,0 0,-1 0,1 0,-1-1,0 1,0 0,0 0,0 0,-1-1,1 1,-1 0,0 0,0 0,0 0,0 0,-1 0,1 0,-1 3,1 0,-1 1,1-1,-1 1,0-1,1 1,-1-1,1 1,0 0,-1 0,1-1,0 1,-1 0,1 0,0 1,0-1,0 0,0 0,0 0,0 1,0-1,0 1,0-1,1 0,-1 1,1-1,-1 1,1 0,-2 0,-13 31,1 0,1 0,2 1,1 1,2 0,2 0,1 0,1 7,-2 54,3 0,9 57,19 16,5-56,-20-89</inkml:trace>
  <inkml:trace contextRef="#ctx0" brushRef="#br0" timeOffset="290.19">1028 801,'-14'48,"-5"21,0 3,4-6,5-14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48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0 311,'284'0,"-115"-28,-143 27,-2 0</inkml:trace>
  <inkml:trace contextRef="#ctx0" brushRef="#br0" timeOffset="280.11">338 1,'-9'43,"-4"33,1 9,2-5,3-12,2-12,3-11,1-9,1-5,-4-3,-2-2,1 0,0 0,2 0,1-4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4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1,'-30'219,"7"-96,-7 120,20-125,-5 0,-22 81,-39 6,60-169,-6 28,13-49</inkml:trace>
  <inkml:trace contextRef="#ctx0" brushRef="#br0" timeOffset="1716.853">634 227,'-29'29,"-21"35,-3-2,-3-3,-32 25,-27 19,49-46,67-55,-1-1,1 1,0-1,0 1,0-1,0 0,0 1,0-1,0 0,0 0,1 0,-1 0,0 0,1 0,-1 0,1 0,-1-1,1 1,-1 0,1-1,-1 0,1 1,0-1,-1 0,1 1,-1-1,1 0,0 0,-1-1,1 1,0 0,-1 0,1-1,6 2,2 1,-1 0,0 1,0 0,0 1,-1-1,1 2,-1-1,0 1,0 1,0 0,-1 0,0 0,0 1,-1 0,1 0,-1 0,-1 1,0 0,0 0,0 1,-1-1,-1 1,1 0,-1 0,-1 0,0 0,0 1,0-1,-1 1,-1-1,0 6,28 157,-27-149</inkml:trace>
  <inkml:trace contextRef="#ctx0" brushRef="#br0" timeOffset="2067.725">804 960,'-10'14,"-2"15,0 7,2 2,3 0,-3-7,2-4,1-2,-3 0,0-5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0,'-2'2,"0"-1,0 1,1-1,-1 1,0 0,0-1,1 1,-1 0,1 0,0 0,0 0,-1 1,1-1,1 0,-1 0,0 1,0-1,1 0,0 1,-1-1,1 1,0-1,0 0,0 1,1 0,-2-1,-13 234,-8-78,-39 145,20-99,37-196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1 196,'191'-26,"143"-41,-6-28,-269 88,-58 7,0 0,0 0,0 0,0 1,0-1,0 0,0 1,0-1,0 0,0 1,0-1,0 1,0-1,0 1,-1 0,1-1,0 1,0 0,-1 0,1 0,0-1,-1 1,1 0,-1 0,1 0,-1 0,0 0,1 0,-1 0,0 0,0 0,1 0,-1 0,0 0,0 0,0 0,0 0,0 0,-1 1,1-1,0 0,0 0,-1 0,1 0,-1-1,1 1,-1 0,1 0,-1 0,1 0,-2 0,-5 15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1 169,'38'-10,"33"-7,13-2,-3-2,-10 3,-8-1,-9 3,-10 4,-7 5,-5 3,-4 2,-6-3,-2-1,1 1,0 0,-2 3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2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0,'-14'24,"-10"18,-1 6,4 0,1-9,4-5,4-9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0 849,'6'-2,"-1"1,1-2,-1 1,0-1,0 1,0-2,0 1,-1 0,1-1,-1 0,0 0,0 0,0 0,1-4,7-5,103-107,-6-6,35-58,-121 153,-8 13,0-1,-1-1,-1-1,-1 1,-1-2,0 0,-2 0,-1-1,1-3,-11-25,1 50,1 0,0 0,0 0,-1 0,1 0,-1 0,1 0,-1 0,1 0,-1 0,1 1,-1-1,0 0,1 0,-1 1,0-1,0 0,1 1,-1-1,0 1,0-1,0 1,0-1,0 1,0 0,0-1,0 1,0 0,0 0,0 0,0 0,0 0,0 0,0 0,0 0,0 0,0 0,0 0,0 1,0-1,0 0,0 1,0-1,0 1,0-1,1 1,-1 0,0-1,-9 8,0 1,1-1,0 1,1 1,0 0,0 0,1 0,0 1,1 0,-3 8,-4 4,-14 21,3 1,1 2,2 0,3 1,1 1,3 1,-5 31,18-75,1 0,-1 0,1 0,0 0,0 0,1 0,0 0,0 0,0-1,1 1,0 0,0 0,0-1,1 1,0-1,0 0,0 0,1 0,-1 0,1-1,0 1,1-1,-1 0,1 0,0-1,0 1,0-1,0 0,1 0,-1-1,1 0,-1 0,1 0,0 0,0-1,1 0,12-1,1 0,-1-2,0 0,1-1,-1-1,0-1,-1-1,1 0,-1-1,-1-1,1-1,-1-1,-1 0,12-10,-13 12,19-11,0-2,-1-1,-1-1,-1-2,-1-1,-1-2,-2 0,0-2,-2-1,-2-1,-1-1,-1-1,-2-1,-2 0,0-2,2-14,-17 47,-1-1,1 1,-1 0,0-1,-1 1,1-1,-1 1,0-1,0 0,0 1,0-1,-1 1,0-1,0 1,0 0,0-1,-1 1,0 0,0 0,0 0,0 0,-1 0,1 0,-1 1,0-1,0 1,-1 0,1 0,0 0,-1 0,0 0,0 1,0 0,0 0,0 0,0 0,0 0,-1 1,1 0,-1 0,1 0,-1 1,-2-1,1 1,1 1,-1 0,1 0,-1 0,1 0,-1 1,1 0,0 0,0 0,0 1,0-1,0 1,1 0,-1 1,1-1,0 1,0 0,0 0,0 0,1 1,0-1,-3 5,-54 114,54-108,0 0,1 1,1 0,1 0,0 0,1 0,1 0,0 1,1-1,1 0,1 1,0-1,1 0,1 0,0-1,1 1,1-1,0 0,1 0,1 0,7 9,135 152,-137-158,-2-3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7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47,'427'0,"-408"-1,-1 0,1-1,-1 0,0-2,1 0,-1-1,14-6,-33 10,1 1,0 0,-1 0,1-1,0 1,-1 0,1 0,0-1,0 1,0 0,-1-1,1 1,0 0,0-1,0 1,0 0,-1-1,1 1,0 0,0-1,0 1,0-1,0 1,0 0,0-1,0 1,0 0,0-1,0 1,1-1,-1 1,0 0,0-1,0 1,0 0,1-1,-1 1,0 0,0-1,0 1,1 0,-1 0,0-1,1 1,-1 0,0 0,0 0,1-1,-1 1,1 0,-1 0,1 0,-16 2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4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0,'-15'1,"0"1,0 0,0 0,1 1,-1 1,1 1,0 0,0 1,1 0,0 1,0 1,-1 1,12-8,-1 0,1 0,0 1,0-1,0 1,0-1,0 1,0 0,1 0,-1 0,0 0,1 0,-1 0,1 0,0 0,0 1,0-1,0 1,0-1,1 1,-1-1,1 1,-1-1,1 1,0-1,0 1,0-1,0 1,1-1,-1 1,1 0,-1-1,1 0,0 1,0-1,0 1,0-1,1 0,-1 0,0 0,1 0,0 0,-1 0,1 0,0 0,0-1,0 1,1 0,31 22,49 43,-82-65,1 0,0 1,0-1,-1 1,1-1,-1 1,0 0,0-1,0 1,0 0,-1 0,1 0,-1 0,1-1,-1 1,0 0,0 0,0 0,-1 0,1 0,-1 0,1 0,-1-1,0 1,0 0,0 0,-1-1,1 1,-1-1,1 1,-1-1,-1 2,-13 13,-1 0,0-2,-1 0,-1-1,0 0,-1-2,0 0,-1-2,-19 8,2-7,38-12,1 1,-1 0,1 0,-1-1,0 1,1 0,-1-1,0 1,1 0,-1-1,0 1,1-1,-1 1,0-1,0 1,0 0,1-1,-1 1,0-1,0 1,0-1,0 1,0-1,0 1,0-1,0 1,0-1,0 1,0-1,0 1,0-1,0 1,-1-1,1 1,0 0,0-1,0 1,-1-1,1 1,0-1,-1 1,1 0,0-1,-1 1,1 0,0-1,-1 1,1 0,-1 0,1-1,0 1,-1 0,1 0,-1 0,1 0,-1-1,1 1,-1 0,1 0,-1 0,1 0,-1 0,1 0,-1 0,1 0,-1 0,1 1,-1-1,16-17,3 2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32 813,'1'1,"0"1,0 0,0-1,1 1,-1-1,1 1,-1-1,1 0,-1 0,1 1,0-1,0 0,-1 0,1-1,0 1,0 0,0-1,0 1,0-1,0 0,0 1,0-1,0 0,0 0,0 0,0-1,0 1,0 0,0-1,2 0,13-1,0-2,0 0,-1 0,1-2,-1 0,0-1,-1 0,0-2,0 0,0 0,-1-1,-1-1,0 0,0-1,8-10,-19 19,1 1,0 0,-1-1,0 0,0 1,0-1,0 0,0 0,0 0,-1 0,0-1,1 1,-1 0,0-1,-1 1,1 0,0-1,-1 1,0-1,0 1,0-1,0 1,-1-1,1 1,-1-1,0 1,0 0,0-1,0 1,-1 0,0 0,1 0,-1 0,0 0,0 0,0 0,-1 1,1-1,-1 1,1 0,-1 0,0 0,0 0,0 0,0 0,0 1,-4-2,-3 4,0 1,1-1,-1 2,0-1,1 1,-1 1,1 0,0 0,0 1,0 0,1 0,0 1,0 0,0 1,1-1,0 2,0-1,-6 9,-1-2,0 0,1 2,0 0,1 0,1 1,1 1,0-1,1 2,1-1,1 1,1 1,0-1,1 1,0 10,5-25,0-1,1 1,-1-1,1 1,0 0,0-1,0 1,1-1,0 0,0 0,0 1,0-1,0 0,1-1,0 1,0 0,0-1,0 0,0 1,1-1,0-1,-1 1,1 0,0-1,0 0,1 0,-1 0,0 0,1-1,-1 0,1 0,-1 0,3 0,6 1,1 0,0-1,0-1,0 0,0-1,0 0,0-2,0 1,-1-2,11-3,44-22,-1-4,-2-2,-1-3,-2-3,-2-3,-2-2,34-37,-66 62,-2-2,0 0,-2-2,0-1,-2 0,-1-2,-1 0,-1-1,-2 0,-1-2,-1 0,-2 0,-1-1,-1 0,-2-1,-1 0,1-27,-8 52,1-1,-1 0,0 0,-1 1,0-1,-1 1,1 0,-2 0,1 0,-5-7,7 12,-1 1,1-1,-1 1,0 0,0 0,0 0,0 0,0 0,0 0,0 0,-1 1,1-1,-1 1,1 0,-1 0,1 0,-1 0,0 0,0 0,1 1,-1-1,0 1,0 0,0 0,1 0,-1 0,0 0,0 1,0-1,1 1,-1 0,0 0,1 0,-2 0,-8 8,0 0,1 1,0 0,1 0,0 1,1 1,0 0,1 0,0 0,0 1,2 0,0 1,0 0,1-1,1 2,0-1,0 5,0-6,-9 29,1 1,2 0,3 1,1-1,2 1,1 42,4-66,0-1,1 1,0-1,2 0,0 0,1 0,2 0,-1-1,2 0,1 0,0-1,1 0,0-1,2 0,0 0,12 11,-7-10,-3-2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47,'48'0,"45"0,15-5,0-1,-4 0,-11 1,-11 2,-10-4,-12-1,-17 2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1,'-39'24,"-17"17,1 7,10 1,12-5,12-4,10-4,11-4,11-2,7-6,7-3,3-5,2-4,0-6,-4-2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49,'-15'16,"1"0,1 0,0 1,2 1,0 0,0 1,2 0,0 0,2 1,0 1,-3 13,10-31,0-1,0 0,0 0,0 0,0 1,0-1,0 0,1 0,-1 0,1 1,0-1,0 0,-1 0,1 0,0 0,1 0,-1 0,0-1,1 1,-1 0,1-1,-1 1,1-1,0 1,-1-1,1 0,0 0,0 1,0-1,0-1,0 1,0 0,0 0,1-1,-1 1,0-1,0 0,0 0,1 0,-1 0,1 0,90-20,-83 15,0 0,-1-1,1 0,-1 0,-1-1,1 0,-1-1,-1 0,1 0,-1-1,-1 1,1-2,-2 1,1-1,-1 1,-1-2,1 1,-2 0,0-1,0 1,-1-1,0 0,0 0,-2 0,1 0,-2-5,0 12,0 0,0-1,-1 1,0 0,1 1,-2-1,1 0,0 1,-1-1,1 1,-1-1,0 1,0 0,-1 1,1-1,-1 0,1 1,-1 0,0 0,1 0,-1 0,0 0,-1 1,1 0,0 0,0 0,0 0,-1 1,1-1,0 1,-1 1,1-1,-2 0,-5 2,0-1,0 2,0-1,0 2,0-1,1 1,-1 1,1 0,0 0,1 1,-1 1,-1 1,-11 10,4-3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99,'-15'11,"1"0,1 0,0 2,0-1,1 2,1 0,0 0,1 1,1 0,0 0,1 1,1 0,-3 11,9-25,0 1,1-1,-1 0,1 1,0-1,0 0,0 1,0-1,0 1,1-1,-1 0,0 1,1-1,0 0,0 1,0-1,0 0,0 0,0 0,0 0,1 0,-1 0,1 0,-1 0,1-1,0 1,0 0,0-1,0 0,0 1,0-1,0 0,0 0,0 0,0 0,1-1,-1 1,0-1,2 1,1 0,1-1,-1 0,0 0,0 0,0 0,1-1,-1 0,0 0,0-1,0 1,0-1,-1 0,1 0,0-1,-1 1,1-1,-1 0,1-1,3-6,0-1,0 0,-1-1,0 1,-1-1,0-1,-1 1,0-1,-1 0,-1 0,0 0,-1-1,0 1,-1 0,-1-1,0-11,0 16,0 0,-1 0,1 0,-2 0,1 0,-2 0,1 0,-1 0,0 0,-1 1,0-1,-8-10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1 495,'5'-24,"6"-22,1-8,-1 0,2 4,0 7,1 5,4 4,3 4,3 1,-2 2,-1 5,2 1,1 5,-4 9,-4 11,-6 5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69 653,'-11'21,"0"1,2 0,1 0,1 1,0 1,2-1,-2 24,6-45,0 1,1 0,-1-1,1 1,0 0,0 0,0 0,0-1,0 1,1 0,-1 0,1-1,0 1,0 0,0-1,0 1,0-1,0 1,1-1,-1 0,1 1,0-1,0 0,-1 0,1 0,1 0,-1-1,0 1,0 0,1-1,-1 0,1 1,-1-1,1 0,-1 0,1-1,0 1,0 0,-1-1,1 0,0 0,0 1,-1-2,1 1,0 0,0 0,-1-1,1 0,0 1,-1-1,1 0,22-11,-2-1,0-1,0-1,-1-1,-1-1,-1-1,0-1,-2 0,0-1,-1-1,-1-1,-1-1,-1 0,-1 0,6-16,-5 15,0 4,-2-1,0 0,-1-1,-1 0,-2 0,0-1,-1 0,-1 0,-1-1,-2 0,0 1,-1-2,-2 1,0 0,-2 0,0 0,-2 1,0-1,-2 1,-1-1,-5-10,10 29,-1 0,1 0,-1 0,-1 0,1 1,-1-1,0 1,0 0,0 0,0 0,-1 1,0-1,1 1,-1 0,0 1,-1-1,1 1,0 0,-1 0,1 1,-1-1,1 1,-1 1,0-1,0 1,1 0,-1 0,0 0,1 1,-1 0,0 0,1 1,-1-1,1 1,-1 1,0 0,-9 8,1 0,1 2,0-1,1 2,0-1,1 2,1-1,0 2,1-1,1 1,0 1,1-1,1 1,0 1,1-1,1 1,1 0,1-1,0 1,1 1,2 6,-1-7,1 0,1 1,0-1,2 0,0 0,1-1,1 1,1-1,0 0,1-1,1 0,0 0,1 0,1-2,0 1,1-1,1-1,5 4,111 75,-122-88,0-1,0-1,0 1,0-1,0-1,0 1,0-1,1 0,-1-1,0 0,1 0,-1 0,1-1,-1 0,0-1,0 1,0-2,0 1,0-1,1 0,14-9,-4 2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40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1,'0'4,"0"8,0 5,0 5,-5 4,-1 2,-1 1,2 0,2 1,1-1,1 0,0 0,1-1,-4-4,-2-3,0-3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4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8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30,'43'0,"39"-5,14-1,1 0,-12 1,-15 1,-9 2,-12 1,-8 0,-7 1,-4 1,-2-1,-7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6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356 509,'-19'4,"-8"2,0 1,0 0,1 2,0 2,0 0,2 1,-16 11,37-22,1 1,-1-1,1 1,0-1,0 1,0 0,0 0,0 0,0 0,1 0,-1 0,0 1,1-1,0 1,0-1,0 1,0-1,0 1,0-1,0 1,1 0,0 0,-1-1,1 1,0 0,0 0,0-1,1 1,-1 0,1 0,0-1,-1 1,1-1,0 1,1 0,-1-1,0 0,1 1,-1-1,1 0,0 0,1 2,177 110,-178-113,-1 1,1 0,-1 0,0 0,1 0,-1 0,0 1,0-1,0 0,-1 0,1 1,0-1,-1 0,0 1,1-1,-1 1,0-1,0 1,-1-1,1 0,0 1,-1-1,1 0,-1 1,0-1,0 0,0 0,0 1,0-1,0 0,-1 0,1 0,-1 0,1-1,-1 1,0 0,0 0,-77 60,74-59,-14 10,0-2,-1 0,0-1,-1 0,0-2,-13 3,15-10,5-3</inkml:trace>
  <inkml:trace contextRef="#ctx0" brushRef="#br0" timeOffset="267.857">808 1,'-10'43,"-12"48,-3 18,-2 0,4-9,0-11,6-12,4-9,0-7,3-9,2-3,3-6,2-5,2-4,1-3,0-2,1-2,0-4</inkml:trace>
  <inkml:trace contextRef="#ctx0" brushRef="#br0" timeOffset="685.784">469 651,'487'104,"-473"-100,1-2,0 0,0 0,0-1,0-1,0-1,0 0,0 0,0-2,0 0,0-1,-1 0,0-1,0-1,0 0,-1-1,0 0,0-1,0-1,-1 0,-1 0,7-7,-14 10,0 0,0-1,0 1,-1-1,0 0,0 0,-1 0,0-1,0 1,-1 0,1-1,-2 1,1-1,-1 1,0-1,-1 1,0-1,0 1,0-1,-1 1,0 0,-1 0,1 0,-2 0,1 0,-1 0,1 4,0 1,-1-1,1 1,-1 0,1 0,-1 0,0 0,0 0,0 1,0 0,0 0,0 0,0 0,0 1,0 0,0-1,-1 2,1-1,0 0,0 1,0 0,0 0,0 0,0 0,0 0,-1 2,-94 58,87-51,0 0,1 0,1 1,0 1,0-1,1 2,1-1,0 1,0 1,2-1,-1 1,2 0,0 1,1-1,0 1,1 0,1 0,0 0,1 0,1 1,0-1,1 0,2 8,-1-16,1-1,0 0,0 0,0 0,1 0,0-1,1 1,-1-1,1 0,0 0,0-1,0 1,1-1,-1 0,1-1,0 1,0-1,1 0,-1-1,0 0,1 0,2 1,151 9,-136-13</inkml:trace>
  <inkml:trace contextRef="#ctx0" brushRef="#br0" timeOffset="1133.952">1400 904,'157'-104,"113"-64,-204 139,-65 30,0 0,-1 1,1-1,-1 1,1-1,-1 0,0 1,0-1,1 1,-1-1,0 1,0-1,0 1,0-1,-1 1,1-1,0 1,-1-1,1 0,-1 1,1-1,-1 0,0 1,1-1,-1 0,0 0,0 1,0-1,0 0,0 0,-23 39,15-28,1 1,0 0,1 0,0 1,2-1,-1 1,2 1,0-1,0 1,0 11,3-24,1-1,0 0,0 1,0-1,0 1,0-1,0 0,0 1,0-1,0 1,1-1,-1 0,1 1,-1-1,1 0,-1 0,1 1,0-1,0 0,-1 0,1 0,0 0,0 0,0 0,0 0,0 0,0 0,1 0,-1-1,0 1,0 0,1-1,-1 1,0-1,1 1,-1-1,0 0,1 0,-1 0,1 1,-1-1,0 0,1-1,-1 1,1 0,-1 0,0-1,67-24,193-136,-258 159,-1 0,1 1,-1-1,1 0,0 1,0-1,0 1,0 0,0 0,0 0,0 0,0 0,0 1,0-1,0 1,0 0,0 0,1 0,-1 1,0-1,0 1,0-1,0 1,0 0,0 0,0 1,0-1,0 1,-1-1,1 1,0 0,-1 0,0 0,1 0,-1 0,2 3,6 78,-10-78,-1 1,0-1,1 0,0 1,0-1,1 0,-1 1,1-1,0 0,1 0,-1 1,1-1,0 0,0-1,1 1,-1 0,1-1,0 1,0-1,1 0,-1 0,1 0,0 0,0-1,0 1,2 0,17 5,-1-4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6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1,'-48'5,"1"3,0 2,0 2,1 1,-16 9,6 17,55-38,0 0,0 1,1-1,-1 0,0 1,1-1,-1 1,0-1,1 0,0 1,-1 0,1-1,0 1,0-1,0 1,0-1,0 1,0-1,0 1,1-1,-1 1,1-1,-1 1,1-1,-1 1,1-1,0 0,-1 1,1-1,0 0,0 1,0-1,0 0,0 0,1 0,-1 0,0 0,0 0,1 0,0 0,90 43,-81-41,-1 0,0 1,-1 0,1 0,-1 1,0 0,0 1,0 0,-1 1,0-1,0 2,0 0,-6-6,-1 1,1-1,-1 1,0 0,0 0,0 0,0-1,-1 1,1 0,-1 0,0 0,0 0,0 0,0 0,0 0,0 0,-1 0,0 0,1 0,-1 0,0-1,-1 1,1 0,0 0,-1-1,1 1,-1-1,0 0,0 1,0-1,-1 1,-75 60,64-55,-2 0,1-1,-1-1,0-1,0 0,-1-1,0-1,1 0,-17 0,32-3,0 0,0 1,0-1,-1 0,1 0,0 0,0 0,0 0,-1 0,1-1,0 1,0 0,0-1,0 1,0 0,-1-1,1 0,0 1,0-1,0 1,0-1,0 0,1 0,-1 0,0 0,0 0,0 1,1-1,-1 0,0-1,1 1,-1 0,1 0,0 0,-1 0,1 0,0 0,-1-1,1 1,0 0,0 0,0 0,0-1,0 1,0 0,1 0,-1 0,0-1,1 1,-1 0,1 0,-1 0,1 0,-1 0,1 0,0 0,-1 0,1 0,0 0,0 0,0 0,0 0,13-14</inkml:trace>
  <inkml:trace contextRef="#ctx0" brushRef="#br0" timeOffset="512.209">826 57,'-22'23,"2"2,0 0,2 1,1 0,1 2,1 0,1 0,2 1,0 3,11-30,0 0,0-1,0 1,1 0,-1 0,0 0,1 0,-1 0,1 1,0-1,0 0,0 0,0 0,0 0,0 0,0 0,1 0,-1 0,1 0,0 0,-1 0,1 0,0 0,0 0,0 0,0-1,1 1,-1 0,0-1,1 1,-1-1,1 1,0-1,-1 0,1 0,0 1,0-1,0 0,-1-1,1 1,0 0,0-1,0 1,0-1,1 1,-1-1,0 0,0 0,1 0,13-5,0 0,0-1,-1-1,0 0,0-2,-1 1,0-2,0 1,-1-2,-1 0,0-1,0 0,-1 0,5-9,10-6,121-145,-147 171,0 0,0 0,1 0,-1 0,0 0,1 0,-1 0,1 0,-1 0,1 0,0 0,-1 0,1 0,0 1,0-1,0 0,-1 0,1 1,0-1,0 1,0-1,0 1,0-1,0 1,0-1,0 1,0 0,0 0,0-1,1 1,-1 0,0 0,0 0,0 0,0 0,0 1,0-1,0 0,0 0,0 1,0-1,0 1,0-1,0 1,0-1,0 1,0 0,0-1,0 1,0 0,-1 0,1-1,0 1,-1 0,1 0,0 0,-1 0,1 0,-1 0,1 0,-1 0,0 1,3 20,-2 0,0 0,-2 0,0 0,-2-1,0 1,-3 8,-7 54,6 406,6-472,0 1,-1-1,-1 1,-1-1,0 0,-1 0,-1-1,-1 0,-1 0,0 0,-1-1,0 0,-2-1,0 0,0 0,-2-1,1-1,-4 2,9-10,0-1,0 0,0 0,-1 0,1-1,-1 0,0-1,0 0,0 0,0 0,0-1,-1 0,1-1,0 0,0 0,-1-1,1 0,0 0,-7-3,12 2,0 0,0 0,0 0,1 0,-1-1,1 1,-1-1,1 1,0-1,0 0,0 0,0 0,1 0,-1-1,1 1,0 0,0 0,0-1,0 1,1-1,-1 1,1-1,0 1,0-1,0 1,1-2,14-92,-4 65,1 0,2 1,1 1,2 1,12-18,-8 13,-3 3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3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85 837,'-82'314,"80"-303,9-44,105-255,-107 277,0 0,0 0,1 0,1 1,0 0,0 0,1 1,0 0,0 0,3-1,-10 10,0-1,-1 1,1 0,0 0,0-1,-1 1,1 0,0 0,0 0,0 0,-1 0,1 0,0 0,0 0,0 0,-1 0,1 0,0 0,0 1,-1-1,1 0,0 1,-1-1,1 0,0 1,-1-1,1 1,0-1,-1 1,1-1,-1 1,1-1,-1 1,1 0,-1-1,1 1,-1 0,0-1,1 1,-1 0,0 0,0-1,0 1,1 0,-1 0,0 0,0-1,0 1,0 0,0 0,0 0,4 47,-4-44,-2 43,12 73,-8-117,0 0,0 0,-1 0,2-1,-1 1,0 0,1-1,-1 0,1 1,-1-1,1 0,0 0,0-1,0 1,0-1,1 1,-1-1,0 0,0 0,1 0,-1-1,1 1,-1-1,1 0,-1 0,0 0,3 0,92-25,-90 21,1-1,-1-1,0 0,-1 0,1 0,-1-1,-1 0,1-1,-1 1,0-1,-1 0,0-1,0 1,-1-1,0 0,-1 0,1 0,-2-1,1 1,-2-1,1 1,-1-1,1-12</inkml:trace>
  <inkml:trace contextRef="#ctx0" brushRef="#br0" timeOffset="596.77">1043 753,'-46'29,"6"-6,0 3,2 1,1 1,-19 21,23 4,34-51,1-1,-1 0,1 0,-1 0,1 0,0 0,-1 0,1-1,0 1,0 0,0-1,0 0,-1 1,1-1,0 0,0 0,0 0,0 0,0 0,0-1,0 1,0 0,-1-1,1 0,0 1,0-1,-1 0,1 0,0 0,1-1,29-13,0-1,0-2,-2-1,0-2,20-19,-27 23,12-13,-29 23,0 1,1 0,0 1,0-1,0 2,0-1,1 1,0 0,0 0,0 1,3-1,-8 4,0 1,-1-1,1 1,0 0,0 0,0 0,-1 0,1 1,0-1,-1 0,1 1,-1 0,1 0,-1 0,0 0,0 0,0 0,0 0,0 1,-1-1,1 1,-1-1,1 1,-1 0,0 0,0-1,0 1,-1 0,1 0,-1 0,1 0,-1 0,0 0,0 0,0 0,-1 1,7 21,-5-21,0 1,1 0,-1 0,1-1,0 1,1-1,-1 0,1 0,-1 0,1 0,1 0,-1 0,0-1,1 1,0-1,0 0,0 0,0-1,0 1,0-1,1 0,-1 0,1 0,0-1,-1 1,1-1,0 0,0-1,0 1,0-1,0 0,0 0,0 0,0-1,-1 0,1 0,0 0,3-2,5-3,-1-1,0 0,0-1,-1 0,0-1,0 0,-1-1,0 0,-1-1,0 0,-1 0,0-1,-1 0,1-2,15-20,7-11,-2-2,-2 0,-3-2,-1 0,9-37,-4 4,-4-1,11-76,-29 90,-5 67,0 1,0-1,0 0,0 0,0 0,0 0,-1 0,1 1,0-1,-1 0,0 0,1 1,-1-1,0 0,0 1,0-1,0 0,0 1,0 0,0-1,-1 1,1 0,0-1,-1 1,1 0,-1 0,0 0,1 0,-1 0,0 1,1-1,-1 0,-1 1,-1 1,-1 1,1 0,0 0,0 0,0 1,0-1,0 1,1 0,-1 0,1 0,0 0,0 1,0 0,0-1,0 1,1 0,0 0,0 0,0 1,-1 1,-13 32,0 1,3 0,1 2,2-1,1 1,3 0,-2 42,5-52,1-1,2 1,0 0,2-1,2 1,1-1,1 0,1 0,2-1,1 0,11 21,2 2,-17-34</inkml:trace>
  <inkml:trace contextRef="#ctx0" brushRef="#br0" timeOffset="843.938">1354 527,'38'0,"33"0,13 0,-3 0,-6 0,-10 0,-11 0,-11 0,-3 5,-3 1,-8 0</inkml:trace>
  <inkml:trace contextRef="#ctx0" brushRef="#br0" timeOffset="1844.005">2144 724,'30'9,"-1"-2,1-2,0 0,1-2,-1-1,0-2,1-1,17-3,-27 3,-1-2,0 0,0-2,0 0,0-1,-1-1,4-2,-17 7,0-1,-1 0,1 0,-1 0,0-1,0 0,0 0,0 0,-1 0,0-1,0 0,0 0,0 0,-1 0,0 0,0-1,0 0,0 1,-1-1,0 0,-1 0,1 0,-1-1,0 1,-1-1,0 4,0-1,0 1,0 0,-1-1,0 1,0 0,0-1,0 1,0 0,0 0,-1 0,0 0,1 0,-1 0,0 0,-1 1,1-1,0 1,-1-1,1 1,-1 0,0 0,0 0,0 0,0 1,0-1,0 1,0 0,-1 0,1-1,-106-5,93 10,-1 1,0 1,1 0,0 1,0 1,1 1,0 0,0 1,1 0,0 1,1 1,0 0,0 1,1 0,1 1,0 1,1-1,0 2,1-1,1 1,1 1,0-1,0 1,2 0,0 1,1 0,0-1,2 1,0 0,0 15,3-25,0 1,0-1,1 0,0 0,0 0,1-1,0 1,0-1,1 1,-1-1,1 0,1 0,-1 0,1-1,0 0,0 0,1 0,-1 0,1-1,0 0,0 0,1-1,-1 0,1 0,-1 0,1-1,0 0,0 0,0 0,1-1,-1-1,0 1,2-1,18 2,1-1,-1-1,1-1,-1-2,1-1,-1-1,0-1,6-3,-1-2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1,'-65'16,"43"-12,1 1,1 1,-1 0,1 2,0 0,1 2,0 0,17-10,1 1,0 0,0-1,0 1,0 0,1-1,-1 1,0 0,0 0,0 0,1 0,-1 0,0 0,1 0,-1 0,1 0,-1 0,1 0,-1 0,1 0,0 1,0-1,-1 0,1 0,0 0,0 0,0 1,0-1,1 0,-1 0,0 0,0 0,1 1,-1-1,0 0,1 0,0 0,-1 0,1 0,-1 0,1 0,0 0,0 0,0-1,0 2,51 38,-34-28,-14-9,0 1,1 0,-1 0,0 0,-1 0,1 1,-1-1,0 1,0 0,0 0,-1 0,0 0,0 1,0-1,-1 0,1 1,-1-1,-1 1,1 0,-1-1,0 1,0 0,0-1,-1 1,0-1,0 1,-1-1,1 1,-1-1,0 0,-1 1,1-1,-1 0,0-1,0 1,-1-1,1 1,-5 3,-3 2,0 1,-1-1,0-1,-1-1,0 1,-1-2,1 0,-1-1,-1 0,1-1,-1 0,-5 0,13-13,11-2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4,'-1'14,"0"1,1-1,1 1,1-1,0 0,0 1,2-1,-1 0,2 0,0-1,1 1,0-1,1-1,8 12,-13-21,1-1,-1 0,1 0,0 1,0-2,0 1,0 0,1-1,-1 1,0-1,1 0,-1 0,0 0,1 0,0-1,-1 0,1 1,-1-1,1-1,-1 1,1 0,-1-1,1 0,-1 1,1-2,-1 1,2-1,87-51,-79 44,8-5,-1-1,-1-1,0 0,-2-2,0 0,0-1,4-8,-11 9,-3 1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0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1,'-43'12,"1"2,1 2,0 1,1 3,-29 19,62-36,1 1,-1 0,1 0,-1 1,1 0,1 0,-1 1,1-1,0 1,0 0,0 0,1 1,0-1,1 1,-1 0,1 0,0 1,1-1,0 0,0 1,1-1,0 1,0 0,0 0,1 4,-1-7,1 1,-1-1,1 1,0-1,0 1,1-1,-1 0,1 1,0-1,1 0,-1 0,1 1,0-1,1-1,-1 1,1 0,0 0,0-1,0 0,1 1,-1-1,1-1,0 1,0 0,0-1,1 0,-1 0,1 0,3 1,11-1,-1-1,0 0,1-1,-1-1,1-1,-1-1,0 0,0-1,0-1,0-1,0-1,10-5,11-12,-26 11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0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622 101,'5'10,"0"1,-1-1,0 1,-1 0,0 0,-1 0,0 1,-1-1,1 9,1 8,2 70,-5 0,-4 0,-4 0,-4-1,-4 0,-5-1,-4-1,-6 4,-29 155,58-235,8-26,7-29,-9 12</inkml:trace>
  <inkml:trace contextRef="#ctx0" brushRef="#br0" timeOffset="248.841">1 807,'56'3,"0"-3,0-1,0-4,47-9,-96 13,93-19,-2-4,0-4,80-36,-78 28,-83 30,-1-2,0 1,-1-2,1 0,-2-1,1-1,-2 0,1-1,-2 0,12-14,-4 4</inkml:trace>
  <inkml:trace contextRef="#ctx0" brushRef="#br0" timeOffset="618.693">1242 44,'-182'880,"166"-681,16-196,0 1,0-1,0 0,0 0,1 0,0 0,0 0,0 0,0 0,0 0,0 0,1-1,-1 1,1 0,0-1,0 1,0-1,0 0,0 1,0-1,1 0,-1 0,1-1,0 1,-1 0,1-1,0 0,0 0,0 1,0-2,0 1,0 0,0-1,0 1,0-1,0 0,1 0,-1 0,0 0,0-1,0 1,0-1,0 0,0 0,0 0,0 0,2-2,16-10,1-2,-2 0,0-2,-1 0,-1-1,9-12,-10 11,1 0,1 0,1 2,1 1,0 0,8-3,-27 18,-1 0,1-1,0 1,-1 0,1 0,0-1,0 2,0-1,0 0,0 0,0 0,0 1,0-1,0 1,0 0,1 0,-1 0,0 0,0 0,0 0,0 0,0 1,0-1,0 1,1-1,-1 1,0 0,-1 0,1 0,0 0,0 0,0 0,-1 1,1-1,0 0,-1 1,1 0,-1-1,0 1,0 0,1 0,-1-1,0 1,-1 0,1 0,0 0,0 0,-1 0,1 0,-1 1,0 0,-10 69,8-68,0 0,1-1,-1 1,1 1,0-1,0 0,0 0,0 0,1 1,0-1,0 0,0 0,0 1,1-1,-1 0,1 0,0 0,0 1,1-1,0 0,-1-1,1 1,0 0,1 0,-1-1,1 1,2 2,40 6,-21-15</inkml:trace>
  <inkml:trace contextRef="#ctx0" brushRef="#br0" timeOffset="1263.232">2004 750,'-39'46,"1"0,3 3,1 1,3 1,-13 32,25-10,19-71,0-1,0 0,0 0,0 1,0-1,0 0,1 1,-1-1,0 0,1 0,-1 1,1-1,-1 0,1 0,-1 0,1 0,0 0,0 0,0 0,-1 0,1 0,0 0,0 0,0 0,1-1,-1 1,0 0,0-1,0 1,0-1,1 1,-1-1,0 0,0 1,1-1,-1 0,0 0,0 0,1 0,-1 0,0 0,1 0,-1 0,0-1,0 1,1 0,-1-1,0 1,0-1,0 0,1 1,-1-1,0 0,27-11,0-2,-1 0,0-2,-2-1,0-1,0-1,-2-1,-1-1,2-4,75-63,-96 85,-2 2,0 0,0-1,0 1,0 0,0-1,0 1,0 0,0 0,0 0,1 0,-1 0,0 0,1 0,-1 1,1-1,-1 0,1 1,-1-1,1 1,-1 0,1-1,0 1,-1 0,1 0,-1 0,1 0,0 0,-1 1,1-1,-1 0,1 1,0-1,-1 1,1-1,-1 1,0 0,1 0,-1 0,1-1,-1 1,1 1,9 28,-11-26,1 0,0 0,0-1,1 1,-1 0,1-1,-1 1,1-1,0 0,1 1,-1-1,0 0,1 0,0-1,0 1,0 0,0-1,0 0,0 0,0 0,1 0,1 1,13-1,0 0,-1-2,1 0,-1 0,1-2,-1 0,1-1,-1-1,0-1,0 0,-1-1,1-1,-2 0,1-1,-1-1,0 0,0-2,4-3,7-7,0-1,-1-1,-1-1,-1-1,-1-1,-1-1,-2 0,-1-2,-1 0,-1-1,-2-1,-1-1,-1 1,-2-2,-1 0,-2 0,-1 0,-2-1,0-6,-1 13,-1 0,-1 1,-2-1,0 0,-2 0,-1 1,-1-1,-1 1,-7-17,12 41,1 0,-1-1,0 1,1 0,-1 0,-1 0,1-1,0 1,0 0,-1 1,1-1,-1 0,1 0,-1 1,0-1,0 1,0-1,0 1,0 0,0 0,0 0,0 0,0 0,-1 0,1 0,0 1,-1-1,1 1,0 0,-1 0,1 0,-1 0,1 0,0 0,-1 1,1-1,0 1,-1-1,1 1,-2 1,-7 7,0 0,1 1,0 0,1 1,0-1,1 2,0 0,0 0,2 0,-1 1,2-1,-1 2,2-1,0 1,-2 12,-1 3,2 1,0 0,2 0,2 1,0-1,2 0,2 1,0-1,2 0,1 0,2-1,1 0,1 0,1-1,2-1,0 1,2-2,1 0,14 15,-4-6,2-1,1-1,2-2,1-1,1-2,11 6,-25-23,-25-24,-26-26,-112-108,118 122</inkml:trace>
  <inkml:trace contextRef="#ctx0" brushRef="#br0" timeOffset="1518.724">2343 355,'39'0,"31"0,13 0,3 0,-4 0,-6 0,-2 0,-4 0,-4 0,-3 0,-9 0,-3 0,-10 0</inkml:trace>
  <inkml:trace contextRef="#ctx0" brushRef="#br0" timeOffset="2303.631">1976 807,'10'-5,"7"-1,2-5,2-1,2 3,-3 7,0 3,-3 7,0 7,-3 6,-3 4,-4 2,-8-3,-4-1,-1-5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30,'53'0,"22"0,4 0,-3 0,-10 0,-5 0,-9 0,-9-5,-6-1,-5-1,-3 2,-2 2,0 1,-6 1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68,'44'0,"37"-5,11-2,-2 1,-5-4,-9 0,-12 2,-7-3,-13 1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85,'-22'26,"1"1,2 1,0 0,3 2,0 0,2 1,1 0,1 1,2 1,1-1,0 11,9-35,-1 0,2 1,-1-1,1 1,1-1,-1 0,1 0,1 1,0-2,0 1,0 0,1 0,0-1,0 0,1 0,0 0,0-1,1 1,0-1,0 0,0-1,1 0,0 0,0 0,0-1,6 3,6 2,-1-1,2 0,-1-1,1-1,0-2,0 1,1-2,-1-1,1-1,9 0,16-4,0-1,-1-3,0-2,-1-1,0-3,-1-1,0-2,-1-3,-1 0,-1-3,0-2,-2-1,-1-1,18-20,-47 41,0-1,0-1,-1 1,0-1,0-1,-1 1,0-1,0 0,-1 0,0-1,-1 0,0 0,0 0,-1 0,0 0,0-1,-1 0,0 1,-1-1,0 0,-1 0,0 0,0 1,-1-1,0 0,-1 0,0 1,-1-1,0 1,0-1,-1 1,-4-6,-7 0,-1 1,0 1,-1 1,0 0,-1 1,0 1,-1 1,0 1,0 0,-1 1,0 1,-1 1,1 1,-1 1,0 1,-3 0,-35-6</inkml:trace>
  <inkml:trace contextRef="#ctx0" brushRef="#br0" timeOffset="247.582">0 452,'103'11,"-1"-4,1-5,0-4,0-5,0-4,-2-5,78-22,-138 30,65-12,117-22,93-1,-286 41,-4-2,-1 2,0 1,1 1,-1 1,0 1,21 5,12 22,-34-11</inkml:trace>
  <inkml:trace contextRef="#ctx0" brushRef="#br0" timeOffset="1833.815">1326 85,'-114'-47,"100"44,-1 1,1 0,-1 1,1 1,-1 1,1 0,-1 0,1 2,-1 0,1 0,-53 9,-103 20,-4 19,113-1,52-35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8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565 173,'-24'6,"0"1,0 1,1 0,0 2,0 1,1 1,0 1,2 0,-1 2,2 0,0 2,0 0,2 1,0 0,-6 11,18-20,-1 1,2-1,-1 1,1 0,1 0,0 1,0-1,1 1,0-1,1 1,0 0,1 0,0-1,1 1,0 0,1-1,0 1,0 0,1-1,1 0,0 0,0 0,1 0,0-1,1 0,-1 0,2 0,0 0,0-1,0-1,1 1,0-1,0 0,1-1,0 0,0 0,1-1,-1 0,1-1,0 0,10 1,-1-1,1-1,0 0,0-2,0 0,0-1,0-1,0-1,0-1,-1-1,1 0,-1-2,0 0,11-6,2-2,-1-1,0-2,-2-1,0-1,-1-2,-1 0,-1-2,1-3,-13 13,-1-2,-1 0,0 0,-1-1,-1-1,0 0,-1 0,-1-1,-1 0,0 0,-2-1,0 0,-1 0,-1 0,0 0,-1-18,-3 27,0 0,0 0,-1 1,0-1,-1 1,0-1,-1 1,0 0,0 0,-1 0,0 1,-1 0,0 0,0 0,0 1,-1-1,0 2,-1-1,1 1,-1 0,-1 1,1-1,-1 2,0-1,-2 0,-9-4,0 2,-1-1,1 2,-1 1,0 1,-1 0,1 2,0 0,-1 2,0 0,-2 2,-19 4</inkml:trace>
  <inkml:trace contextRef="#ctx0" brushRef="#br0" timeOffset="405.952">1 456,'37'0,"157"0,108-18,-103-6,-15 0,143 3,-69-4,-235 23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171 102,'24'-67,"-55"150,-12 27,5 1,-5 44,35-123,-1 4,1 0,2 0,2 1,1 0,2 5,1-40,0 0,0 0,0 0,0 0,0 1,1-1,-1 0,1 0,0 0,-1 0,1 0,0 0,0 0,0 0,1-1,-1 1,0 0,1-1,-1 1,1-1,-1 1,1-1,0 1,0-1,-1 0,1 0,0 0,0 0,0 0,0-1,0 1,1-1,-1 1,0-1,0 0,0 1,0-1,0 0,1-1,-1 1,0 0,0-1,0 1,0-1,0 1,0-1,0 0,0 0,0 0,0 0,0 0,-1-1,1 1,15-10,-1-1,-1 0,0-1,-1-1,-1 0,0-1,0 0,-2-1,0 0,9-18,-3 7,28-40,-3-1,-3-3,-3-1,1-10,9-107,-45 188,-1 0,1 0,0 0,-1 0,1 0,-1 0,0 0,1 0,-1 0,0-1,0 1,1 0,-1 0,0 0,0-1,-1 1,1 0,0 0,0 0,0 0,-1 0,1-1,-1 1,1 0,-1 0,1 0,-1 0,1 0,-1 0,0 0,0 0,0 1,1-1,-1 0,0 0,0 1,0-1,0 0,0 1,0-1,0 1,0-1,-1 1,1 0,0-1,0 1,0 0,0 0,-1 0,1 0,0 0,0 0,0 0,0 0,-1 1,1-1,0 0,0 1,0-1,0 0,0 1,0 0,0-1,0 1,0 0,0-1,0 1,0 0,0 0,0 0,-5 9,1 0,0-1,1 2,-1-1,2 0,0 1,0 0,1-1,0 1,1 0,0 0,1 0,0 0,1 0,2 11,-3 2,33 188,-17-140,9 38,-12-55,-1 0,-3 0,0 37,-7-45,-2 1,-1-1,-3 0,-2-1,-2 1,-11 33,14-59,-2 1,-1-1,0-1,-2 1,0-2,-1 1,-1-1,-14 17,25-34,-1 0,1 0,0-1,0 1,-1 0,1-1,-1 1,0-1,1 1,-1-1,0 0,0 0,0 0,0 0,0 0,0 0,0 0,0-1,0 1,0-1,0 0,-1 1,1-1,0 0,0 0,0 0,-1-1,1 1,0 0,0-1,0 0,0 1,0-1,0 0,0 0,0 0,0 0,0 0,0-1,1 1,-1-1,0 1,1-1,0 1,-1-1,1 0,0 0,-1 0,-1-13,0-1,0 1,2-1,0 0,0 0,2 0,0 1,0-1,2 0,0 1,1-1,1-1,-1-4,43-121,-37 118</inkml:trace>
  <inkml:trace contextRef="#ctx0" brushRef="#br0" timeOffset="266.073">877 582,'-5'38,"-6"28,-2 6,2-3,3-9,2-15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1 364,'28'-5,"44"-6,19-6,3 0,-4 2,-8 0,-9 1,-7 4,-4 4,-9 2,-9 2,-6 2,-5 0,-4 1,-6 4,-8 2</inkml:trace>
  <inkml:trace contextRef="#ctx0" brushRef="#br0" timeOffset="249.492">85 618,'43'5,"39"-4,14-1,1-1,-2-5,-7-2,-5-4,-6 0,-7-3,-1 2,-7-3,-5 2,-12 3</inkml:trace>
  <inkml:trace contextRef="#ctx0" brushRef="#br0" timeOffset="531.688">1834 138,'-47'24,"0"3,2 1,1 2,2 3,1 1,-33 36,67-65,1 0,-1 0,2 1,-1 0,0 0,1 0,1 1,-1 0,1 0,0 0,0 1,1-1,0 1,1 0,-1-1,1 1,1 0,0 1,0-1,0 0,1 0,0 0,1 0,0 1,0-1,1 0,0 0,0 0,1-1,2 5,7 0,1 0,0-2,0 1,2-2,-1 0,1 0,0-1,1-1,0-1,0 0,0-1,1-1,0-1,0 0,0-1,0 0,0-2,9 0,25 0,-1-2,0-2,0-2,-1-3,0-1,0-3,-1-2,-1-2,0-2,-1-2,-2-2,-22 13,-1-1,-1-2,0 0,-1-1,-1 0,0-2,0 0,0-4,-11 13,-1-1,0 0,-1 0,1 0,-2-1,1 1,-1-1,-1 0,0-1,0 1,0-1,-1 1,-1-1,0 0,0 1,-1-1,0 0,0 0,-1 0,-2-8,-1 7,1 0,-1 1,-1-1,0 1,0 0,-1 0,0 1,-1 0,0 0,-1 0,0 1,0 0,0 1,-1-1,0 2,-1-1,0 1,-14-9,-2 2,1 1,-2 0,1 2,-1 1,-10-1,-13 0,0 3,0 1,0 3,0 2,-1 2,1 3,0 1,-7 4,-19 3</inkml:trace>
  <inkml:trace contextRef="#ctx0" brushRef="#br0" timeOffset="780.915">1157 420,'641'-40,"295"-23,-592 52,-314 11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4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117 432,'-22'52,"2"1,2 2,2-1,3 2,3 0,2 0,2 1,3 0,3 15,-1-67,1 1,0-1,0 1,1-1,0 0,0 1,0-1,1 0,-1 1,1-1,0 0,1 0,-1 0,1-1,0 1,0-1,1 1,-1-1,1 0,0 0,0-1,0 1,1-1,-1 0,1 0,0 0,0-1,0 0,0 0,0 0,0 0,1-1,-1 0,0 0,1 0,-1-1,1 0,-1 0,1 0,1-1,11-6,0-2,0 0,-1-1,0 0,-1-2,0 0,-1-1,-1 0,0-1,0-1,10-14,-4 6,47-52,-3-3,-4-3,-4-3,45-89,-76 128,-2-2,-2-1,-2 0,-3-2,-1 0,3-32,-16 3,-2 78,1 0,-1 1,0-1,0 0,0 1,0-1,0 1,0-1,0 0,0 1,-1-1,1 0,0 1,0-1,0 1,-1-1,1 0,0 1,0-1,-1 1,1-1,-1 1,1-1,0 1,-1-1,1 1,-1 0,1-1,-1 1,0 0,1-1,-1 1,1 0,-1-1,1 1,-1 0,0 0,1 0,-1 0,0 0,1 0,-1 0,1 0,-1 0,0 0,1 0,-1 0,0 0,1 0,-1 1,1-1,-1 0,0 0,1 1,-1-1,1 0,-1 1,1-1,-1 1,1-1,-1 0,1 1,0-1,-1 1,1 0,-31 38,30-37,-33 58,2 0,3 3,2 0,4 2,2 0,3 2,-7 57,21-104,1 1,0 0,2 0,1 0,0 1,2-1,0 0,2-1,0 1,1 0,1-1,1 0,1-1,1 1,0-1,8 10,-15-26,0 0,0 0,1 0,-1 0,1 0,0 0,0-1,0 1,0-1,0 0,1 1,-1-2,0 1,1 0,0-1,-1 0,1 1,1-1,11-1</inkml:trace>
  <inkml:trace contextRef="#ctx0" brushRef="#br0" timeOffset="249.137">1218 713,'-29'39,"-14"26,-5 8,6-4,10-9,11-10,8-9,7-6,4-9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28 338,'353'-11,"-52"-46,-229 42,-94 29,4-8</inkml:trace>
  <inkml:trace contextRef="#ctx0" brushRef="#br0" timeOffset="250.237">0 564,'43'0,"34"0,13-4,-4-3,-7 1,-7 2,-7-5,-9 1,-9 0,-9 3,-5 1,-3 2,-3 1,-5-4,-2-1,-9 1,-7 0</inkml:trace>
  <inkml:trace contextRef="#ctx0" brushRef="#br0" timeOffset="620.418">424 0,'4'12,"2"0,0 0,0 0,1-1,0 0,1 0,0-1,1 0,0 0,1-1,0-1,0 1,1-1,8 4,4 0,2 0,0-2,0-1,1-1,0-1,0-1,0-2,1 0,22-1,82 16,-128-19,-1 0,0 1,1-1,-1 1,0 0,1 0,-1 0,0 0,0 0,0 0,0 1,0-1,0 1,0-1,0 1,-1 0,1-1,-1 1,1 0,-1 0,0 0,0 0,0 1,0-1,0 0,0 0,0 1,-1-1,1 0,-1 1,0-1,1 1,-1-1,-1 0,1 1,0-1,0 1,-1-1,1 0,-1 1,0-1,0 0,0 0,0 1,0-1,0 0,-1 0,1 0,-1 0,1-1,-1 1,0 0,1-1,-1 1,0-1,0 1,-51 49,-1-2,-3-3,-14 7,-58 46,121-92,-1 0,1 0,0 1,1 0,0 0,0 1,1 0,0 0,0 0,1 1,1 0,-1 1,-2 13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30.8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 2857,'-2'-5,"0"0,0 0,1 0,-1 0,1-1,0 1,0 0,1 0,0-1,0 1,0 0,0-1,1 1,0 0,0 0,0-1,1 1,0 0,0 0,1 0,107-198,242-366,128-204,-427 683,-15 32,-3-2,-3-1,-2-2,-3 0,-3-2,5-29,-33 67,-22 42,23-13,-26 19,-29 22,-3-2,-1-2,-2-4,-22 8,8-17,77-26,0 0,1 0,-1 0,0 0,1 0,-1 1,1-1,-1 0,0 0,1 1,-1-1,1 0,-1 1,1-1,-1 1,1-1,-1 0,1 1,0-1,-1 1,1 0,-1-1,1 1,0-1,0 1,-1-1,1 1,0 0,0-1,0 1,0 0,0-1,0 1,0 0,0-1,0 1,0-1,0 1,0 0,0-1,0 1,1 0,-1-1,0 1,0-1,1 1,-1-1,0 1,1-1,-1 1,1-1,-1 1,1-1,-1 1,1-1,-1 1,1-1,-1 0,1 1,-1-1,1 0,0 0,-1 0,1 1,-1-1,1 0,0 0,42 17,261 34,-43-23,-82-6,-178-22,0 1,0 0,1-1,-1 1,0-1,0 0,1 1,-1-1,0 0,1 0,-1 0,0 0,1 0,-1 0,0 0,1 0,-1 0,0-1,0 1,1 0,-1-1,0 1,0-1,0 0,1 1,-1-1,0 0,0 0,0 0,0 1,0-1,0 0,-1 0,1 0,0-1,0 1,-1 0,1 0,-1 0,1-1,-1 1,1 0,-1 0,0-1,1 1,-1 0,0-1,0 1,0 0,0-1,0 1,-1 0,1-1,0 1,-1 0,1 0,0-1,-1 1,0 0,1 0,-1 0,0-1,1 1,-1 0,0 0,-18-21,0 0,-1 2,0 0,-2 1,-1 1,0 2,-1 0,0 1,-2 2,1 0,-25-7,17 4,-206-70,225 79,7 1</inkml:trace>
  <inkml:trace contextRef="#ctx0" brushRef="#br0" timeOffset="400.794">2018 63,'-13'-3,"-1"1,1 0,0 1,-1 0,1 1,0 1,-1 0,1 1,0 1,0-1,0 2,0 0,1 1,-1 0,1 1,0 0,1 0,0 2,0-1,0 2,1-1,0 1,1 1,0 0,0 0,1 1,0 0,1 0,1 1,-1-1,2 2,0-1,0 1,1-1,-1 8,3-9,0-1,0 1,1 0,1 0,0-1,0 1,1 0,0 0,1-1,0 1,1-1,0 1,1-1,0 0,0 0,1-1,1 1,-1-1,2 0,-1-1,1 1,0-1,5 3,6 1,0-1,1-1,0-1,1 0,0-2,1 0,-1-1,1-2,0 0,0-1,1-1,-1-1,1 0,-1-2,0-1,1 0,-1-2,0 0,-1-2,1 0,-1-1,0-1,8-5,2 1,-2 0,0-2,0-1,-2-2,0 0,0-2,-2 0,0-2,-2-1,0 0,-2-2,0 0,6-12,-24 33,0-1,0 1,-1 0,1-1,-1 1,0-1,0 0,0 1,0-1,-1 0,1 0,-1 0,0 0,0 1,0-1,-1 0,0 0,1 1,-1-1,0 0,-1 1,1-1,-1 1,1-1,-1 1,0 0,0-1,-1 1,1 0,-1 1,1-1,-1 0,0 1,0-1,0 1,0 0,-1 0,1 0,-1 1,1-1,-1 1,0-1,-61-15,36 14</inkml:trace>
  <inkml:trace contextRef="#ctx0" brushRef="#br0" timeOffset="1004.604">1058 345,'589'-66,"-100"28,-24 11,-428 24,254-4,-242 24,-51-12</inkml:trace>
  <inkml:trace contextRef="#ctx0" brushRef="#br0" timeOffset="1723.315">2469 176,'0'-6,"0"1,0-1,0 0,-1 1,0-1,0 1,0-1,-1 1,0-1,0 1,0 0,-1 0,0 0,0 0,0 1,0-1,-1 1,1-1,-1 1,0 1,-1-1,1 0,-1 1,1 0,-1 0,0 0,0 1,-4-2,-15-5,-2 1,1 1,-1 1,0 1,0 1,-1 1,1 2,-1 0,1 2,-1 1,1 1,17-2,0 1,0-1,0 2,0-1,0 1,1 0,-1 1,1 0,0 0,0 1,1 0,-1 0,-1 3,-3 5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41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1,'-5'0,"-1"5,-5 1,-5 5,0-4,8-4,5-7,-2-3,0 5,-4 3,0 5,-4 3,1 3,2 6,-2-1,1-3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43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0 995,'23'-57,"2"0,3 1,27-38,-46 78,181-281,82-90,-271 385,-1 1,0 0,0 0,0-1,0 1,0 0,1 0,-1 0,0 0,1 0,-1 0,0 0,1 0,-1 0,1 0,0 0,-1 0,1 0,0 0,-1 1,1-1,0 0,0 0,0 1,0-1,0 0,0 1,0-1,0 1,0 0,0-1,0 1,0 0,0-1,0 1,0 0,0 0,1 0,-1 0,0 0,0 0,0 0,0 1,0-1,0 0,0 0,0 1,0-1,0 1,0-1,0 1,0 0,0-1,0 1,0 0,0-1,0 1,7 23,-1 0,-1 0,-2 1,0-1,-1 1,-1 9,6 45,54 283,-40-247,-21-112,1-1,-1 1,0-1,0 1,-1 0,1 0,-1-1,1 1,-1 0,0 0,0 0,0-1,0 1,0 0,-1 0,1 0,-1-1,0 1,0 0,0-1,0 1,0-1,-1 1,1-1,-1 1,0-1,1 0,-1 0,0 0,0 0,-1 0,1 0,0-1,0 1,-1-1,1 0,-1 1,0-1,1 0,-1 0,0-1,1 1,-1 0,0-1,-1 0,-7-2,0-1,0 0,0-1,1 0,-1 0,1-1,0-1,1 0,-1 0,1-1,0 0,1-1,0 0,0 0,-1-1,-27-25,-199-145,130 140,92 41</inkml:trace>
  <inkml:trace contextRef="#ctx0" brushRef="#br0" timeOffset="284.933">1496 8,'-29'43,"-19"43,-2 12,4-1,9-8,11-14,10-10,7-12,6-9,3-8,2-5,0-3,0-2,0 0,-1 0,0 1,-1-5</inkml:trace>
  <inkml:trace contextRef="#ctx0" brushRef="#br0" timeOffset="535.28">931 375,'48'4,"50"8,17 0,3-6,-8-4,-8-2,-13-2,-16 0,-20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1,'43'9,"29"4,11-1,-3-2,-6-8,-10-4,-7-1,-9-1,-6 1,-7 0,-4 1,-7 1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29,'38'0,"38"0,9-5,-4-1,-7 0,-10 1,-12 2,-10 1,-12 1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44,'-29'61,"4"1,2 2,3 0,3 1,2 1,0 27,12-69,1 0,1 0,1 0,1 0,1 0,1 0,4 15,-5-31,0-1,0 1,0-1,1 0,0 0,1 0,-1 0,1-1,1 1,-1-1,1 0,0-1,1 1,-1-1,1 0,0 0,0 0,1-1,-1 0,1-1,0 1,0-1,0-1,1 1,3 0,1-3,0-1,0-1,-1 0,1-1,-1 0,1 0,-1-1,0-1,0 0,-1 0,1-1,-1 0,0-1,-1-1,0 1,0-1,-1-1,1 1,-2-1,0-1,0 0,1-2,-6 10,31-39,-2-2,-1-1,-2-1,-3-1,-1-2,-3 0,-2-2,-1 0,-3-1,-3 0,-1-1,-3 0,-2-1,-3-4,-15 88,-7 67,5 1,4 1,4-1,5 1,4 0,7 24,34 274,-44-365,-2 0,-1 0,-2 0,-1 0,-2-1,-1 0,-1 0,-2-1,-1-1,-1 0,-4 3,15-26,-1 1,0-1,-1 0,1-1,-2 1,1-1,-1 0,1-1,-1 1,-1-1,1 0,-1-1,0 1,0-1,-1-1,1 1,-1-1,1-1,-1 1,0-1,0-1,0 1,0-1,-8-1,12-3,0 0,0 0,0-1,1 1,0-1,-1 0,1 0,1-1,-1 1,1-1,-1 1,1-1,1 0,-1 1,1-1,0 0,0 0,0 0,0 0,1 0,0 0,0 0,1-1,-1 1,1 0,0 0,0 0,0-9,1-32,2 1,3-1,1 1,2 0,3 1,1 0,2 1,2 0,22-37,0 17,-25 41</inkml:trace>
  <inkml:trace contextRef="#ctx0" brushRef="#br0" timeOffset="517.37">884 1088,'31'-47,"1"2,2 1,1 1,3 2,1 2,38-28,-76 65,0 1,1-1,-1 0,1 0,-1 1,1-1,0 1,0 0,0-1,-1 1,1 0,1 0,-1 0,0 0,0 1,0-1,0 0,0 1,1 0,-1-1,0 1,1 0,-1 0,0 0,0 1,1-1,-1 0,0 1,0-1,0 1,0 0,1 0,-1 0,0 0,0 0,-1 0,1 1,2 1,-2 3,-1 1,1 0,-1 0,0 0,-1 0,1 0,-2 1,1-1,-1 0,0 0,0 0,-1 0,0-1,0 1,0 0,-10 70,12-76,1 1,0-1,0 0,-1 0,1 0,0 0,0 0,0 0,0-1,0 1,0 0,1 0,-1-1,0 1,0-1,0 1,1-1,-1 1,0-1,1 0,-1 0,0 1,0-1,1 0,-1 0,0 0,1-1,-1 1,0 0,1 0,-1-1,0 1,1-1,-1 1,0-1,0 1,0-1,0 0,0 0,0 1,0-1,0 0,0 0,0 0,0 0,0 0,0 0,-1 0,1-1,0 1,-1 0,1 0,-1-1,0 1,1 0,-1-1,5-2,205-170,-209 173,0 0,0 0,0 0,1 0,-1 0,0 0,0 1,0-1,1 0,-1 1,0-1,1 1,-1-1,1 1,-1 0,0 0,1 0,-1-1,1 1,-1 0,1 1,-1-1,0 0,1 0,-1 1,1-1,-1 1,0-1,1 1,-1-1,0 1,0 0,0 0,1-1,-1 1,0 0,0 0,0 0,0 0,0 1,-1-1,1 0,0 0,0 0,-1 1,1-1,-1 0,1 1,-1-1,1 1,-1-1,0 0,0 1,0-1,0 10,-1-1,0 0,0 0,-1 0,-1 0,0 0,0-1,-1 1,0-1,-1 2,-22 71,27-82,0 1,0-1,0 1,0-1,0 1,0-1,0 1,0-1,0 0,0 1,0-1,0 1,0-1,0 1,1-1,-1 1,0-1,0 0,0 1,1-1,-1 0,0 1,1-1,-1 0,0 1,1-1,-1 0,0 1,1-1,-1 0,1 0,-1 0,0 1,1-1,-1 0,1 0,-1 0,1 0,-1 0,0 0,1 0,-1 0,1 0,-1 0,1 0,-1 0,1 0,-1 0,1 0,-1 0,0-1,1 1,-1 0,1 0,-1-1,0 1,1 0,-1 0,0-1,1 1,-1 0,0-1,1 1,-1 0,0-1,0 0,30-20,-29 20,20-18</inkml:trace>
  <inkml:trace contextRef="#ctx0" brushRef="#br0" timeOffset="953.019">1958 665,'-37'71,"-3"-1,-3-2,-3-2,-2-2,-7 1,34-44,21-21,0 0,0 0,-1 0,1 0,0-1,0 1,0 0,0 0,-1 0,1 0,0 0,0 0,0 0,-1 0,1-1,0 1,0 0,0 0,-1 0,1 0,0 0,0 0,-1 0,1 0,0 0,0 0,0 0,-1 1,1-1,0 0,0 0,0 0,13-20,323-358,-255 309,-80 69,-1-1,1 1,0 0,0-1,0 1,0 0,0 0,0 0,0 0,0-1,0 1,-1 0,1 1,0-1,0 0,0 0,0 0,0 0,0 1,0-1,0 0,-1 1,1-1,0 1,0-1,0 1,-1-1,1 1,0 0,-1-1,1 1,0 0,-1 0,1-1,-1 1,1 0,-1 0,0 0,1 0,-1-1,0 1,1 0,-1 0,0 0,0 0,0 0,5 50,-5-44,0 83,-2-60,1-1,2 1,1-1,1 0,2 1,1-1,4 11,13 33,-23-73,1 1,-1-1,0 1,0-1,0 1,0-1,0 1,0-1,0 1,0-1,0 1,0-1,0 1,0-1,0 1,-1-1,1 1,0-1,0 1,0-1,-1 1,1-1,0 1,-1-1,1 0,0 1,-1-1,1 0,0 1,-1-1,1 0,-1 1,1-1,-1 0,1 0,0 0,-1 1,1-1,-1 0,1 0,-1 0,1 0,-1 0,1 0,-1 0,1 0,-1 0,1 0,-1 0,1 0,-1 0,1-1,-1 1,1 0,-1 0,1 0,-1-1,1 1,-1 0,1-1,-1 1,-33-18,31 16,-19-11,0 2</inkml:trace>
  <inkml:trace contextRef="#ctx0" brushRef="#br0" timeOffset="1203.027">1872 891,'19'5,"22"1,7 0,1-1,2-7,-4-2,-4-1,0 1,-3 1,-3-5,2 0,-1 2,-3 0,-1-2,2 0,-5 1</inkml:trace>
  <inkml:trace contextRef="#ctx0" brushRef="#br0" timeOffset="1367.411">2945 665,'-29'38,"-19"28,-6 6,6-3,7-14,9-11,12-9,7-10</inkml:trace>
  <inkml:trace contextRef="#ctx0" brushRef="#br0" timeOffset="1548.421">2550 721,'33'34,"36"30,10 4,-3-5,-9-8,-13-8,-9-13,-13-7,-7-8,-8-3,-6-3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0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1011,'7'9,"1"1,-1-1,2 0,-1 0,1-1,1 0,-1-1,1 0,0 0,1-1,0 0,0-1,0 0,0-1,1-1,0 1,0-2,0 0,0 0,0-1,0-1,0 0,0 0,0-1,5-1,25-12,0-2,-2-2,0-1,-1-2,-1-2,-1-1,10-11,21-20,-3-2,-3-4,-3-2,47-64,-55 58,-4-1,-3-3,-2-1,3-17,32-130,-85 258,1-1,2 1,2 1,0 30,3-61,-2 617,2-607,-2 0,1 0,-2 0,-1 0,0-1,-1 1,0-1,-2 0,0-1,0 1,-2-1,1-1,-2 0,0 0,-1-1,0 0,-1 0,-1-2,0 1,0-2,-1 0,0 0,-1-2,-1 1,2-2,-1-1,1-1,-1 0,0-1,0 0,-1-1,1-1,-1-1,1 0,-1-1,1-1,-1 0,1-1,-1 0,1-2,0 0,0 0,-9-5,18 7,1 1,-1-1,0 0,0 0,1-1,-1 0,1 0,0 0,0 0,0-1,0 0,1 0,0 0,0-1,0 0,0 1,0-1,1-1,0 1,0 0,1-1,-1 1,1-1,0 0,1 0,-1 0,1 0,1 0,-1 0,1 0,0 0,0 0,0 0,1 0,1-1,50-74,-30 62</inkml:trace>
  <inkml:trace contextRef="#ctx0" brushRef="#br0" timeOffset="244.882">1497 784,'-10'39,"-7"22,-2 5,3-3,4-18,4-16</inkml:trace>
  <inkml:trace contextRef="#ctx0" brushRef="#br0" timeOffset="394.813">1384 361,'0'0</inkml:trace>
  <inkml:trace contextRef="#ctx0" brushRef="#br0" timeOffset="728.703">1722 1151,'32'-114,"5"2,23-41,-54 138,-4 8,0 0,1 0,0 1,1-1,-1 1,1 0,0 0,1 0,-1 0,1 1,5-5,-10 10,1-1,0 1,-1-1,1 0,0 1,0 0,-1-1,1 1,0-1,0 1,0 0,0 0,-1-1,1 1,0 0,0 0,0 0,0 0,0 0,0 0,0 0,-1 0,1 0,0 1,0-1,0 0,0 1,-1-1,1 0,0 1,0-1,-1 1,1-1,0 1,0-1,-1 1,1 0,-1-1,1 1,-1 0,1-1,-1 1,1 0,-1 0,1 0,-1-1,0 1,0 0,1 1,9 48,-9-43,0 10,1 0,0-1,2 1,0-1,1 0,0 0,1 0,1-1,1 0,0 0,10 13,-13-24,0-1,1 1,-1-1,1 0,0 0,0-1,0 1,0-1,0-1,1 1,-1-1,0 0,1-1,-1 1,1-1,-1-1,1 1,-1-1,1 0,-1-1,0 1,0-1,0 0,0-1,0 0,0 1,0-2,-1 1,0-1,1 0,-1 0,-1 0,1-1,-1 0,1 0,-1 0,-1 0,1-1,-1 1,1-2,16-23,-2-1,0-1,-2 0,-2-1,-1-1,-1-1,-5 10</inkml:trace>
  <inkml:trace contextRef="#ctx0" brushRef="#br0" timeOffset="1360.457">2823 615,'-11'-2,"0"1,0 0,0 1,0 0,0 1,0 0,0 0,1 1,-1 1,0 0,1 0,0 1,0 1,0 0,0 0,1 0,0 1,-9 7,11-7,-1-1,1 1,0 0,0 0,0 1,1-1,0 2,0-1,1 1,0 0,0 0,1 0,0 0,1 1,0 0,0 0,1 0,0 0,0 0,1 0,0 1,1-1,0 0,0 1,1-1,0 0,1 0,0 0,1 0,-1 0,2 0,-1-1,1 1,1-1,-1 0,1 0,1 0,-1-1,1 0,1 0,-1-1,1 1,4 2,1-2,1 0,-1-1,1-1,0 0,0 0,0-2,0 1,1-2,0 0,-1 0,1-1,0-1,0 0,0-1,-1-1,1 0,0-1,-1 0,0-1,0-1,0 0,0 0,-1-1,1-1,-2 0,3-2,2-4</inkml:trace>
  <inkml:trace contextRef="#ctx0" brushRef="#br0" timeOffset="1718.072">3077 1011,'39'-8,"-1"-1,1-2,-1-2,-1-1,11-8,-26 13,-6 4,0-2,-1 0,1 0,-1-1,-1-1,0-1,0 0,-1 0,0-2,0 0,-2 0,1-1,-2 0,8-11,-17 21,1-1,-1 1,1 0,-1 0,0-1,0 1,0-1,-1 1,1-1,-1 1,0-1,0 1,0-1,0 1,-1-1,1 1,-1-1,0 1,0 0,0-1,0 1,-1 0,1 0,-1 0,0 0,0 0,0 0,0 0,-1 1,1-1,-1 1,0 0,1-1,-1 1,0 0,0 1,0-1,-1 1,1-1,0 1,-1 0,1 0,0 0,-1 1,1-1,-1 1,1 0,-4 0,-6 2,0 0,0 2,0-1,0 2,0 0,1 0,0 1,0 1,1 0,0 0,0 1,1 1,-3 2,-3 3,0 1,1 0,1 1,0 0,1 1,1 1,1 0,1 1,0 0,1 1,-5 17,12-31,0 0,1 0,-1 1,1-1,1 1,-1-1,1 0,0 1,1-1,-1 1,1-1,1 0,-1 0,1 1,0-1,0 0,1 0,0-1,0 1,0-1,1 1,0-1,0 0,0 0,0-1,1 1,0-1,0 0,0 0,1-1,-1 1,1-1,-1 0,1-1,0 1,0-1,1-1,4 2,22 3,1-1,-1-2,1-1,-1-2,30-4,-5 2,-27 1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138 248,'-33'61,"11"-8,3 0,1 1,4 1,1 1,4 0,-1 20,19 14,-8-88,-1 0,1 1,1-1,-1 0,0 0,0 0,1 0,-1 0,1 0,0 0,-1-1,1 1,0-1,0 1,0-1,0 1,0-1,0 0,1 0,-1 0,0 0,1-1,-1 1,0-1,1 1,-1-1,1 0,-1 0,1 0,-1 0,0 0,1-1,-1 1,1-1,0 0,9-4,1 0,-1-1,0-1,-1 0,0-1,0 0,0 0,-1-1,-1-1,1 0,-1 0,4-7,8-7,39-47,-4-2,-2-2,-4-3,-3-2,-4-2,12-37,-17-7,-48 138,-14 56,3 2,2 0,-8 72,20-108,-11 92,6 0,4 64,-17 173,20-325,-1 12,-2 0,-2-1,-2-1,-15 39,27-85,0-1,0 1,-1-1,1 1,0-1,-1 1,1-1,-1 1,0-1,1 1,-1-1,0 0,0 1,0-1,0 0,0 0,0 0,0 0,0 0,-1 0,1 0,0 0,-1 0,1 0,-1-1,1 1,0-1,-1 1,0-1,1 1,-1-1,1 0,-1 0,1 0,-1 0,0 0,1 0,-1 0,1 0,-1-1,1 1,-1-1,1 1,-1-1,1 1,-1-1,1 0,0 0,-1 0,1 0,0 0,0 0,0 0,0 0,0 0,0 0,-1-1,-4-10,0 0,1-1,0 1,1-1,0 0,1 0,0 0,1-1,1 1,0 0,1-1,1 1,0-6,-1 5,-1-14,1 0,2 0,0 0,2 0,2 0,0 1,1 0,2 0,1 1,4-7,9 0,-10 22</inkml:trace>
  <inkml:trace contextRef="#ctx0" brushRef="#br0" timeOffset="415.412">956 615,'25'-9,"-14"4,1 0,0 1,-1 1,2-1,-1 2,0 0,0 0,1 1,-1 1,1 0,-1 0,9 3,-19-3,-1 0,0 1,0-1,0 1,0-1,0 1,0 0,0-1,0 1,0 0,-1 0,1 0,0-1,0 1,0 0,-1 0,1 0,-1 0,1 0,-1 0,1 1,-1-1,0 0,1 0,-1 0,0 0,0 0,0 1,0-1,0 0,0 0,0 0,0 0,0 1,0-1,-1 0,1 0,-1 0,1 0,-1 0,1 0,-1 0,1 0,-1 0,0 0,-36 48,33-45,-205 195,207-199,1 1,-1 0,0-1,1 1,-1 0,1 0,-1 0,1 0,0 0,-1 0,1 0,0 0,0 1,0-1,0 1,0-1,0 0,0 1,0 0,1-1,-1 1,0-1,1 1,0 0,-1-1,1 1,0 0,0 0,0-1,0 1,0 0,0 0,0-1,1 1,-1 0,1-1,-1 1,1-1,0 1,-1 0,1-1,0 1,0-1,0 0,0 1,0-1,1 0,-1 0,0 1,1-1,-1 0,2 0,13 3,1-1,0 0,0-2,1 0,-1-1,0-1,11-1,21-1,-40 4,1-1,0-1,0 1,0-2,-1 1,1-1,0-1,-1 0,0 0,1-1,-1 0,-1 0,6-4,0-2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05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1,'-9'10,"-9"7,0 6,-3 4,-2 2,-2 1,-2 0,0 0,-2 0,1-1,-1-1,0 1,6-1,1-4,4-3,6-4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08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1 514,'122'-5,"-80"8,-11-2,29 3,0-4,0-2,-1-2,6-4,143-36,-128 19,-72 22</inkml:trace>
  <inkml:trace contextRef="#ctx0" brushRef="#br0" timeOffset="267.183">142 768,'24'10,"32"-2,15-7,7-4,-7-6,-4-1,-10-5,-5 2,-6-3,-1 1,-4 4,-4-1,-4 1,-2 3,-2 2,-1-2,0 0,-5 2</inkml:trace>
  <inkml:trace contextRef="#ctx0" brushRef="#br0" timeOffset="4471.482">2258 62,'-11'0,"-1"1,1 0,0 0,-1 1,1 1,0 0,0 0,1 1,-1 1,1 0,0 0,0 1,0 0,-7 7,10-9,-19 13,1 2,1 0,0 2,1 1,2 0,0 2,2 0,0 1,2 1,-5 11,12-18,0 0,1 0,1 1,1 0,1 0,0 1,2 0,1 0,0 0,1 0,2 0,0 1,1-1,1 0,3 15,-3-28,0 0,0 1,0-1,1 0,1 0,-1-1,1 1,0-1,1 0,0 0,0 0,0 0,1-1,0 0,0 0,1-1,0 0,-1 0,2 0,-1-1,1 0,-1-1,1 1,0-1,3 0,17-2,0-1,0-1,0-2,0 0,-1-2,1-1,-1-2,0 0,-1-2,0-1,0 0,-1-2,-1-1,0-2,-1 0,11-11,7-1,-1-1,-2-2,-1-2,-2-1,13-18,-38 41,-1-1,0 0,-1 0,0-1,-1 0,0-1,-1 1,-1-1,0 0,-1-1,0 1,-1-1,-1 0,0 0,-1 0,-1 0,0 0,-1 0,-3-14,1 17,-1 0,0 0,-1 0,0 0,-1 1,0 0,-1 0,0 1,-1 0,0 0,-1 1,0 0,0 0,-1 1,0 0,0 1,-1 0,0 1,0 0,0 1,-1 0,0 0,0 1,0 1,-1 0,1 1,-3 0,-39-5,6 3</inkml:trace>
  <inkml:trace contextRef="#ctx0" brushRef="#br0" timeOffset="4770.696">1214 401,'279'21,"88"-13,-47-17,6-15,-64 4,391-14,-637 34,61 12,-87-1,-5-7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06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198 252,'5'79,"22"54,5-1,47 122,-76-245,0 1,0-1,1 0,1 0,-1 0,1-1,1 1,0-1,0 0,0-1,4 3,-9-10,1 0,-1-1,0 1,1 0,-1-1,0 1,0-1,1 0,-1 1,0-1,0 0,0 0,0 0,0 0,0 0,0 0,0 0,0 0,0 0,-1 0,1 0,0-1,-1 1,1 0,-1 0,1-1,-1 1,0-1,0 1,1 0,-1-1,0 1,0 0,0-1,0 1,-1-1,1 0,2-5,207-705,-158 521,-51 186,-10 37,6-20,-4 12</inkml:trace>
  <inkml:trace contextRef="#ctx0" brushRef="#br0" timeOffset="1519.02">819 789,'73'-18,"-26"6,54-4,-100 16,0 0,0 1,0-1,0 0,0 0,1 1,-1-1,0 1,0-1,0 1,0-1,0 1,0 0,0-1,-1 1,1 0,0 0,0 0,0 0,-1 0,1 0,0 0,-1 0,1 0,-1 0,0 0,1 0,-1 0,0 0,1 0,-1 1,0-1,0 0,0 0,0 0,0 0,0 1,0-1,-1 0,1 0,0 0,-1 0,1 0,-1 0,1 0,-1 0,1 0,-1 0,0 1,-35 51,-164 135,198-186,0 0,1 0,-1 0,1 0,0 0,0 0,-1 1,1-1,1 1,-1-1,0 0,0 1,1-1,0 1,-1 0,1-1,0 1,0-1,1 1,-1-1,0 1,1-1,0 1,-1-1,1 1,0-1,0 0,0 1,1-1,-1 0,0 0,1 0,0 0,-1 0,1 0,0 0,0-1,0 1,0-1,0 1,0-1,1 0,-1 0,0 0,1 0,-1 0,1 0,-1-1,1 1,-1-1,1 0,-1 1,1-1,0-1,8 3,0-1,0 0,0-1,0-1,0 0,0 0,0-1,-1 0,1-1,0 0,-1-1,0 0,0-1,0 0,6-4,9-8</inkml:trace>
  <inkml:trace contextRef="#ctx0" brushRef="#br0" timeOffset="8819.295">170 365,'-5'0,"-6"0,-6 5,-6 1,-2 0,2 4,0 0,0 3,3-1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1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86 346,'-14'0,"21"0,26 0,294-17,-50-41,-272 57,-1-1,0 1,1-1,-1 1,0 1,1-1,-1 1,1-1,0 1,-1 0,1 1,-1-1,1 1,-1 0,0 0,1 1,3 1,-3 3</inkml:trace>
  <inkml:trace contextRef="#ctx0" brushRef="#br0" timeOffset="305.127">1 628,'43'-5,"43"-6,17-6,0-1,-12 4,-13 3,-14 0,-13 0,-11 4,-7 1,-5 3,-2 2,0 0,-1 2,1-1,1 0,-5 1</inkml:trace>
  <inkml:trace contextRef="#ctx0" brushRef="#br0" timeOffset="857.293">594 7,'-1'0,"-3"-2,0 1,-1 0,1 0,0 0,0 1,-1-1,1 1,0 0,0 0,-1 1,1-1,0 1,0 0,0 0,-1 0,1 1,0 0,1-1,-4 3,7-2,1 1,-1-1,1 1,0-1,-1 0,1 1,0-1,0 0,1 0,-1 1,0-1,1 0,-1 0,1-1,0 1,-1 0,1 0,0-1,0 1,0-1,0 0,1 0,-1 1,0-1,0-1,1 1,1 0,1 3,271 116,-253-110,0 2,-1 0,0 2,-1 0,0 1,-2 1,0 1,0 1,10 13,-13-10,41 64,-55-82,-1 0,0 0,0 0,0 0,-1 1,1-1,-1 0,0 1,0-1,0 0,0 1,0-1,-1 0,0 0,1 1,-1-1,0 0,-1 0,1 0,0 0,-1 0,0 0,0-1,0 1,0 0,0-1,0 1,-2 0,-138 84,86-54,2 2,1 3,2 2,-8 11,53-46,1 1,0-1,0 1,0 0,1 0,-1 0,2 0,-1 1,1 0,0 0,0 0,1 0,0 0,0 1,0-1,1 3,4 4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1,'27'395,"-23"-294,-5 1,-4 0,-4 0,-16 59,-13-2,66-222,11 0,-22 36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1,'-15'12,"-93"81,4 5,-75 93,175-188,-1 1,1-1,0 1,1 0,-1 1,1-1,0 0,0 1,0 0,0 0,1 0,0 0,0 0,0 1,1-1,0 0,0 1,0-1,1 1,-1-1,1 1,1-1,-1 1,1-1,0 1,0-1,1 1,-1-1,1 0,0 0,1 0,-1 0,1 0,0-1,0 1,0-1,1 1,0-1,1 1,61 34,-56-34,0 0,0 0,0 1,-1 0,0 0,0 1,0 1,-1-1,0 1,-1 1,0-1,0 1,-1 1,1 1,-1 4,-1 0,-1 0,0 0,-1 1,-1-1,0 1,-2 0,1 6,1 25,24 11,-25-57,-1 0,1 0,0 0,-1 0,1-1,0 1,0 0,-1 0,1-1,0 1,0 0,0-1,0 1,0-1,0 1,0-1,0 1,0-1,0 0,0 0,0 1,1-1,-1 0,0 0,0 0,0 0,0 0,0-1,0 1,0 0,0 0,0-1,0 1,0-1,0 1,0-1,0 1,0-1,0 1,0-1,0 0,0 0,-1 1,1-1,0 0,0 0,-1 0,1 0,-1 0,1 0,-1 0,1 0,6-15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18,'24'-5,"-14"2,0 0,0 1,0 0,0 1,1 0,-1 0,1 1,-1 1,0 0,1 0,-1 1,9 3,-16-4,-1 0,-1 0,1 0,0 1,0-1,0 1,-1-1,1 1,-1 0,1-1,-1 1,0 0,1 0,-1 0,0 0,0 0,-1 0,1 1,0-1,-1 0,1 0,-1 1,0-1,0 0,0 0,0 1,0-1,0 0,-1 1,1-1,-1 0,1 0,-1 0,0 1,0-1,0 0,0 0,0 0,-1 1,-55 77,-48 40,104-119,1-1,-1 1,0 0,1 0,-1-1,1 1,-1 0,1 0,-1 0,1 0,0 0,-1 0,1 0,0 0,0 0,0-1,0 1,0 0,0 0,0 0,0 0,0 0,0 0,0 0,0 0,1 0,-1 0,1 0,-1 0,0 0,1 0,-1-1,1 1,0 0,-1 0,1-1,0 1,-1 0,1-1,0 1,0 0,-1-1,1 1,0-1,0 0,0 1,0-1,0 0,0 1,0-1,0 0,0 0,0 0,60 4,-54-4,125-20,-8-26,-110 36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2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0,'39'10,"26"2,8 1,0-4,-7-2,-5-2,-8-8,-9-2,-1-2,-5 2,-2 1,-4 1,-2 2,-1 0,-1 1,-5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6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0,'5'4,"1"-1,0 0,1 0,-1-1,0 1,1-1,0-1,-1 1,1-1,0 0,-1-1,1 0,0 0,6 1,264 1,-149-23,-103 17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1,'26'10,"1"-1,0-1,1-1,0-1,0-2,21 1,-38-4,16 3,1-1,0-1,0-2,0-1,0-1,-1-2,12-2,87-30,-119 35,-8 4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43,'-16'-2,"0"1,1 1,-1 0,0 2,0-1,1 2,-1 0,1 1,0 0,0 2,0-1,1 2,0 0,0 1,0 0,1 1,-10 8,0 4,0 0,1 1,2 2,0 0,1 1,2 1,1 0,0 1,2 1,2 0,0 1,2 1,1 0,1 0,2 0,0 7,4-21,0 0,0 0,1 0,2 0,-1 0,2 0,0 0,1 0,0-1,1 1,1-1,1 0,0 0,1 0,0-1,1 0,1-1,0 0,1 0,0-1,1 0,1-1,0 0,0 0,1-2,0 0,10 6,0-5,1-1,0 0,0-2,1-1,0-1,0-1,0-1,1-1,-1-2,1 0,-1-1,25-6,-1-1,-1-3,0-2,-1-2,0-2,-1-2,7-6,-32 16,-1 0,1-1,-2-1,0-1,0 0,-1-2,-1 0,0-1,-1 0,0-2,-1 0,-1 0,-1-1,-1-1,0-1,-1 1,-2-1,0-1,-1 0,5-20,-10 19,-2 1,0-1,-2 1,0-1,-1 1,-1-1,-2 1,0 0,-1 0,0 1,-2 0,-1 0,0 0,-1 1,-2 1,1 0,-2 0,-1 2,0-1,-1 2,0-1,-1 2,-1 1,0 0,-1 1,-1 0,-15-6,-29-10,10 7</inkml:trace>
  <inkml:trace contextRef="#ctx0" brushRef="#br0" timeOffset="249.983">1 325,'163'42,"-114"-34,207 29,1-10,1-12,1-11,78-17,621-24,-751 22,-179 10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42.7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3020,'28'-78,"163"-273,-40 109,178-218,-267 377,541-724,-299 394,-298 405,-3 5,-1 1,1-1,-1 1,0-1,0 0,0 0,0 0,-1 0,1 0,-1-1,0 1,0 0,0-1,0 1,0-1,-1 1,0 0,0-1,0 0,-1 3,-1 1,0-1,0 1,0 0,0 0,0 0,0 0,0 0,0 0,0 1,0-1,0 1,0-1,1 1,-1 0,0 0,0 0,1 0,-1 0,0 0,1 0,-1 0,1 1,0-1,-1 1,1-1,-1 1,1 0,-55 57,-26 19,-134 24,19-32,167-57,29-12,1-1,0 0,-1 1,1-1,0 1,0-1,-1 1,1-1,0 1,0-1,0 1,0-1,-1 1,1-1,0 1,0-1,0 1,0-1,0 1,0-1,0 1,1-1,-1 1,0-1,0 1,0-1,0 1,1-1,-1 1,0-1,0 0,1 1,-1-1,0 1,1-1,-1 0,1 1,-1-1,0 0,1 1,-1-1,1 0,-1 0,1 1,-1-1,1 0,-1 0,1 0,-1 0,1 0,-1 1,1-1,-1 0,1 0,-1 0,1-1,189 40,232 31,-354-54,-67-17,-1 0,1 0,-1 0,1 0,-1 0,0-1,1 1,-1 0,0 0,0 0,0 0,0 0,0 0,0-1,0 1,0 0,0 0,0 0,-1 0,1 0,0 0,-1 0,1 0,-1 0,1 0,-1 0,0 0,1 0,-1 0,0 0,0 0,0 0,1 1,-1-1,0 0,-1 0,0-1,-230-366,230 364,-5-5,0-1,-1 1,1 0,-2 1,1-1,-1 2,-1-1,1 1,-1 1,-4-2,-4 2</inkml:trace>
  <inkml:trace contextRef="#ctx0" brushRef="#br0" timeOffset="369.263">2146 1,'-27'3,"0"1,1 1,-1 2,1 1,1 0,0 2,0 1,1 1,0 1,1 2,0 0,-7 8,25-20,0 1,1 0,-1 0,1 1,0-1,0 1,0 0,0 0,1 1,0-1,0 1,1-1,-1 1,1 0,1 0,-1 0,1 0,0 0,0 0,1 1,-1-1,1 0,1 0,-1 0,1 1,0-1,1 0,0 0,0 0,0 0,1 1,5 7,0-1,1 0,1 0,0-1,1 0,0 0,0-1,2-1,-1 0,1-1,0 0,1-1,0-1,1 0,-1-1,1 0,0-1,1-1,-1 0,1-1,0-1,2 0,23 1,-1-2,1-2,-1-1,0-2,0-2,0-1,0-2,8-5,-11 2,0-2,-1-1,0-1,-2-2,0-2,-1-1,-1-2,23-20,-46 35,-1-1,0 1,0-1,-1-1,0 0,0 0,-1 0,-1 0,0-1,3-9,-6 16,-1 0,0 1,0-1,-1 0,1 0,-1 0,0 0,0 0,0 0,-1 0,0 0,1 0,-1 0,0 0,-1 0,1 0,-1 1,0-1,0 1,0-1,0 1,0 0,-1-1,1 1,-1 0,0 1,0-1,0 1,-1-1,1 1,0 0,-4-2,-93-23,69 24</inkml:trace>
  <inkml:trace contextRef="#ctx0" brushRef="#br0" timeOffset="621.247">1186 226,'200'20,"1"-9,103-11,703-92,-992 91,160-15,1 8,10 8,-158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48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3 676,'-1'9,"0"0,1 0,0 0,1 0,0 0,0 0,1 0,0 0,0-1,1 1,0-1,1 0,0 0,0 0,1 0,0 0,0-1,1 0,0 0,0-1,0 0,1 0,0 0,0-1,1 0,-1 0,1-1,4 2,14-1,0-1,1-1,-1-2,1 0,-1-2,1-1,-1-1,1-1,-1-1,-1-2,1 0,-1-2,0-1,-1 0,0-2,7-6,11-5,-1-2,-1-2,-1-2,-2-2,-1-1,-1-1,-2-2,-1-2,-2 0,-2-3,-1 0,-2-1,-2-2,-2 0,-2-1,3-15,53-135,-75 194,0 1,0-1,1 0,-1 0,0 1,0-1,0 0,1 0,-1 1,0-1,0 0,1 0,-1 0,0 1,0-1,1 0,-1 0,0 0,1 0,-1 0,0 0,1 0,-1 0,0 0,1 0,-1 0,0 0,1 0,-1 0,0 0,0 0,1 0,-1 0,0 0,1 0,-1 0,0 0,1-1,-1 1,0 0,0 0,1 0,-1-1,0 1,0 0,1 0,-1-1,0 1,0 0,0 0,0-1,1 1,-1 0,0-1,0 1,0 0,0-1,0 1,0 0,0-1,0 1,0 0,0 0,0-1,0 1,2 28,-52 335,40-289,-3-1,-3 0,-3-2,-4 0,-3-1,-5 5,23-61,0 0,-1 0,0-1,-1-1,-1 1,0-1,0-1,-1 0,-1-1,0 0,0-1,-1-1,0 0,0-1,-1 0,0-1,0-1,-1 0,1-1,-1-1,0 0,0-1,0-1,0 0,0-1,-1-1,-3-1,16 1,-1 0,1 0,0 0,0 0,0-1,0 0,0 0,0 0,0 0,0 0,1-1,-1 0,1 0,0 0,0 0,0 0,0 0,0-1,1 0,0 1,-1-1,1 0,1 0,-1 0,1 0,-1-1,1 1,0 0,1 0,-1-1,1 1,0-1,0 1,0 0,0-1,1 1,0 0,0-1,1-1,5-13</inkml:trace>
  <inkml:trace contextRef="#ctx0" brushRef="#br0" timeOffset="299.121">1526 620,'-42'56,"3"2,3 2,-11 27,41-76,1 0,1 0,0 1,0-1,1 1,1 0,0 0,0 0,1 4,1-12,1 0,-1 0,0 0,1 0,0 0,0 0,0 0,1 0,-1 0,1 0,0-1,0 1,0-1,0 1,1-1,-1 0,1 0,0 0,0 0,0 0,0-1,1 1,-1-1,1 0,0 0,-1 0,1-1,3 2,11 0,0-1,0-1,0 0,0-1,0-1,0-1,0 0,0-2,0 0,-1 0,0-2,0 0,0-1,0-1,-1-1,-1 0,11-8,-3 3,0-1,-1-1,-1-1,0-1,-1-1,-1-1,-1 0,-1-1,-1-1,0-1,0-5,-13 24,0-1,-1 1,1-1,-1 0,-1 0,1 0,0 0,-1 0,0 0,-1 0,1 0,-1 0,0-1,0 1,0 0,-1 0,0 0,0-1,0 1,-1 0,1 0,-1 1,-1-1,1 0,0 1,-1-1,0 1,0 0,-1 0,1 0,-1 0,0 0,0 1,0 0,0 0,0 0,-1 0,1 1,-5-2,-10-2,0 0,0 2,-1 0,1 1,-1 1,1 1,-1 1,0 1,1 0,-1 2,1 0,-1 1,1 1,-11 4,-3 4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52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29,'1'2,"1"0,-1 0,1 0,-1-1,1 1,0 0,-1-1,1 1,0-1,0 0,0 0,0 0,0 0,0 0,1 0,-1 0,0-1,0 1,1-1,-1 1,0-1,1 0,-1 0,0 0,2 0,-1 0,30 2,0-2,0-1,0-1,-1-2,6-3,101-8,133-13,-260 28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5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70,'39'0,"36"-5,11-2,-6 1,-10-4,-13 1,-11 0,-4 3,-5 2,-3-2,-7-2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53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146 237,'-26'56,"2"0,3 2,2 0,3 1,2 1,3 1,0 28,9-79,1 1,1 0,0-1,0 1,1 0,0-1,1 1,0-1,1 1,0-1,1 0,0 0,0 0,1-1,0 1,1-1,0 0,0-1,1 1,0-2,1 1,5 5,-8-10,0 1,0-1,0 0,0 0,0-1,0 1,1-1,-1 0,1-1,0 0,0 1,-1-2,1 1,0-1,0 1,0-2,-1 1,1-1,0 0,0 0,-1 0,1-1,0 0,-1 0,1-1,32-19,-2-2,0-2,-2-2,-1 0,-1-3,-1 0,-2-2,1-4,-2 6,0-1,-3-1,0-2,-2 0,-2-1,-1-2,-2 0,-2-1,-1 0,-2-1,-2-1,-2 0,-1-1,0-24,-14-49,6 114,0 0,0 1,0-1,0 0,0 0,-1 1,1-1,0 0,0 1,-1-1,1 0,0 1,-1-1,1 0,-1 1,1-1,-1 1,1-1,-1 1,1-1,-1 1,0-1,1 1,-1-1,0 1,1 0,-1-1,0 1,0 0,1 0,-1 0,0 0,0-1,1 1,-1 0,0 0,0 0,1 0,-1 1,0-1,0 0,1 0,-1 0,0 1,1-1,-1 0,0 1,1-1,-1 0,0 1,1-1,-1 1,1-1,-1 1,-25 36,6 11,2 1,2 1,2 1,-1 19,-4 15,4 0,3 1,4 0,4 1,5 36,-1-113,0 0,1-1,0 1,1 0,0-1,1 1,0-1,0 0,1 0,0 0,1 0,-1-1,2 0,-1 0,1 0,1-1,-1 1,1-2,3 3,-9-8,0 0,1 0,-1 0,1 0,-1 0,1-1,-1 1,1 0,-1-1,1 1,-1-1,1 0,0 1,-1-1,1 0,0 0,-1 0,1 0,0-1,-1 1,1 0,0-1,-1 1,1-1,-1 1,1-1,-1 0,1 0,0 0,8-10</inkml:trace>
  <inkml:trace contextRef="#ctx0" brushRef="#br0" timeOffset="429.995">993 774,'9'-2,"-1"-1,0 1,0 0,0 0,0 1,0 0,0 0,0 1,1 0,-1 0,0 1,0 0,0 1,0-1,0 2,0-1,0 1,-1 0,6 4,-12-5,1 0,-1 0,1 1,-1-1,0 1,0-1,0 1,0-1,-1 1,1 0,-1-1,1 1,-1 0,0-1,0 1,0 0,0-1,-1 1,1 0,-1-1,0 1,1 0,-1-1,-1 1,1-1,0 1,0-1,-1 0,1 0,-1 1,-52 66,54-69,-19 20,14-17,1 0,-1 1,1-1,0 1,0 0,1 1,-1-1,1 1,0-1,0 1,0 0,1 0,-1 0,1 1,1-1,-1 0,1 1,0-1,0 1,0 0,1 0,3-3,-1 0,1 0,0 0,0 0,1-1,-1 1,0-1,1 0,0 0,-1 0,1-1,0 1,0-1,0 0,0 0,0 0,0 0,0-1,0 1,0-1,1 0,-1-1,0 1,0-1,0 0,2 1,17-2,-1-1,-1-1,1-1,-1-1,1-1,-2-1,1 0,-1-2,10-6,-12 7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50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1,'0'28,"-1"661,-2-624,-2-1,-4 0,-2-1,-3 0,-3-1,-13 30,17-56,-33 61,46-97,0-1,0 1,0 0,0-1,0 1,0 0,0-1,-1 1,1 0,0-1,0 1,0 0,-1 0,1-1,0 1,0 0,-1 0,1-1,0 1,0 0,-1 0,1 0,0-1,-1 1,1 0,0 0,-1 0,1 0,0 0,-1 0,1 0,0 0,-1 0,1 0,0 0,-1 0,1 0,0 0,-1 0,1 0,0 0,-1 0,1 0,0 1,-1-1,1 0,0 0,-1 0,1 1,0-1,0 0,-1 0,1 1,0-1,0 0,3-13</inkml:trace>
  <inkml:trace contextRef="#ctx0" brushRef="#br0" timeOffset="376.717">587 198,'-91'79,"-32"27,5 5,-38 52,153-161,0 0,0 1,0-1,0 1,1-1,-1 1,1 0,0 0,0 0,0 0,0 0,1 1,-1-1,1 1,0-1,0 1,0-1,0 1,1-1,-1 1,1 0,0-1,0 1,0 0,1 0,-1-1,1 1,0-1,0 1,0-1,0 1,1-1,0 1,-1-1,1 0,0 0,1 0,-1 0,3 2,114 44,-76-37,146 54,-185-63,0 0,-1 0,0 1,0-1,0 1,0-1,0 1,-1 0,1 0,-1 1,0-1,0 0,-1 1,1-1,-1 1,0-1,-1 1,1 0,-1-1,0 1,0 0,0 0,0 0,0 19</inkml:trace>
  <inkml:trace contextRef="#ctx0" brushRef="#br0" timeOffset="629.806">898 848,'-10'38,"-3"23,1 5,2-4,3-7,3-8,2-8,1-5,1-9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03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4405 627,'-24'17,"1"0,1 1,1 2,0 0,1 1,2 1,0 0,-14 26,30-46,1-1,-1 1,1-1,-1 1,1 0,0-1,0 1,0 0,0 0,0 0,1 0,-1 0,1 0,-1 0,1 0,-1 0,1 0,0 1,0-1,0 0,0 0,1 0,-1 0,1 0,-1 0,1 0,0 0,-1 0,1 0,0 0,0 0,0 0,1-1,-1 1,0 0,1-1,-1 1,1-1,-1 0,1 1,0-1,0 0,0 0,-1 0,1 0,0 0,0 0,1-1,7 2,0-1,-1-1,1 0,0 0,-1-1,1 0,-1-1,1 0,-1 0,0-1,0 0,0-1,0 0,0-1,-1 1,0-2,0 1,0-1,3-4,126-137,-84 90,-52 56,1-1,-1 1,1 0,-1 0,1 0,0 0,-1 0,1 0,0 1,-1-1,1 0,0 1,0 0,0-1,0 1,0 0,-1 0,1 0,0 0,0 0,0 0,0 0,0 1,-1-1,1 1,0 0,0-1,0 1,-1 0,1 0,-1 0,1 0,-1 0,1 0,-1 1,1-1,-1 0,0 1,85 151,-82-149,1-1,-1 1,1-1,0 1,0-1,0-1,0 1,1-1,-1 0,1 0,-1 0,1-1,0 0,-1 0,1-1,0 1,0-1,0-1,-1 1,1-1,0 0,0 0,-1 0,1-1,-1 0,1 0,-1 0,0-1,2-1,9-5,0-1,0-1,-1 0,0-1,-1-1,-1 0,0-1,7-9,3-4,-1-2,-1 0,-1-1,-1-1,-2-1,-2-1,-1 0,3-13,-9 21,-5 19,0-1,-1 0,1 0,-1-1,-1 1,1 0,-1-1,-1 1,1-1,-1 1,0 0,-1-1,0 1,0-1,-1 1,0 0,0 0,0 0,-2-3,2 9,1-1,-1 0,1 1,-1-1,0 1,0-1,0 1,0 0,0 0,0-1,0 2,0-1,-1 0,1 0,0 1,0-1,-1 1,1 0,0 0,-1-1,1 2,0-1,-1 0,1 0,0 1,-1-1,1 1,0 0,0 0,-1 0,1 0,0 0,0 0,0 0,0 1,1-1,-1 1,0-1,1 1,-1 0,1 0,-1 0,-60 83,55-73,0 0,1 0,1 0,0 1,0 0,1 0,1 1,0-1,1 1,0-1,1 1,1 0,0-1,1 1,0 0,1-1,1 1,0-1,1 0,0 0,1 0,1 0,0-1,0 0,5 6,-1-7,1-1,-1 0,1 0,1-1,0-1,0 0,1 0,0-2,0 1,1-2,-1 0,1 0,0-1,1-1,-1-1,0 0,1 0,0-1,-1-1,1-1,-1 0,1-1,-1-1,1 0,-1 0,0-2,0 0,-1 0,0-1,0-1,0 0,-1-1,0 0,0-1,-1-1,0 1,10-12,-2-2,-1 0,-1-1,0 0,-2-1,-1-1,-1-1,-1 0,-2 0,-1-1,-1-1,-1 1,-1-1,1-25,-6 51,-1 1,1-1,-1 0,0 1,0-1,0 0,0 1,0-1,-1 1,1-1,-1 1,1-1,-1 0,0 1,0 0,0-1,0 1,-1 0,1-1,-1 1,1 0,-1 0,0 0,0 1,0-1,0 0,0 0,0 1,0 0,0-1,-1 1,1 0,-1 0,1 0,-1 0,1 1,-1-1,1 1,-1-1,0 1,1 0,-1 0,1 0,-1 1,-1-1,-6 8,0 0,1 1,0 0,1 0,0 1,0 0,1 1,1-1,-1 1,2 0,0 1,0 0,1-1,0 2,0 4,-2 1,1 0,1 0,0 0,2 0,0 0,1 1,0-1,2 1,0-1,2 1,0-1,0 0,2 0,0 0,1-1,1 1,1-1,-1-2,1-1,0 1,1-2,1 1,0-1,1-1,0 0,1 0,0-1,1-1,0 0,0-1,1 0,1-1,7 3,2-3</inkml:trace>
  <inkml:trace contextRef="#ctx0" brushRef="#br0" timeOffset="-3615.366">454 430,'22'87,"-17"-46,-8-47,-2 1,1-1,0 1,-1 0,0 0,0 1,-1 0,1 0,-1 0,0 0,0 1,0 0,0 0,-1 1,1 0,-1 0,0 0,1 1,-1 0,0 0,0 1,-6 0,-3 2,0 1,0 1,0 0,0 1,0 1,1 0,0 1,0 1,1 0,0 1,1 1,0 0,0 1,1 0,0 1,1 0,1 1,0 0,0 1,-1 5,2 0,0 1,1 0,1 0,1 1,0 0,2 0,0 0,2 1,0-1,2 1,1 10,-2-20,2-1,-1 1,2-1,-1 0,2 0,-1 0,1 0,1 0,0 0,1-1,0 0,0 0,1 0,0-1,1 1,0-2,1 1,0-1,0 0,0 0,1-1,0 0,1-1,0 0,0-1,0 0,0 0,4 0,9-3,-1-1,1-1,0 0,0-2,0-1,-1-1,1-1,-1 0,0-2,0-1,4-3,14-11,-33 12</inkml:trace>
  <inkml:trace contextRef="#ctx0" brushRef="#br0" timeOffset="-3215.488">1018 826,'-39'30,"12"-12,2 0,1 2,0 1,1 1,1 0,2 2,0 1,1 0,-12 24,29-45,0 0,0 0,1 0,0-1,-1 2,1-1,1 0,-1 0,1 0,-1 0,1 0,1 1,-1-1,0 0,1 0,0 0,0 0,0 0,1 0,-1 0,1 0,0-1,0 1,0 0,0-1,1 0,-1 1,1-1,0 0,0 0,0-1,1 1,-1-1,1 1,-1-1,1 0,0 0,-1-1,1 1,0-1,0 0,0 0,1 0,4 1,1 0,-1-1,1 0,-1-1,1 0,-1 0,1-1,-1 0,1-1,-1 0,0 0,0-1,0 0,0-1,0 0,-1 0,0-1,0 0,0-1,0 1,-1-1,0-1,0 0,-1 0,1 0,-2 0,1-1,2-5,4-3,-2 1,1-1,-2-1,0 1,-1-2,-1 1,1-6,-6 17,0 1,-1-1,1 0,-1 0,-1 0,1 0,-1 0,0 0,0 0,-1 0,1 1,-1-1,-1 0,1 0,-1 0,0 1,0-1,-1 1,0 0,0-1,0 1,0 1,-1-1,-3-3,-36-15,25 22</inkml:trace>
  <inkml:trace contextRef="#ctx0" brushRef="#br0" timeOffset="-2832.462">1300 1136,'135'-269,"-104"226,-21 86,-10-35,9 110,-8-113,0-1,1 0,-1 0,1 0,0 0,0 0,0 0,0 0,1-1,-1 1,1-1,0 1,0-1,0 0,1-1,-1 1,1 0,-1-1,1 0,0 0,0 0,0 0,0 0,0-1,3 1,-2-1,-1-1,1 1,-1-1,1 0,-1 0,1 0,-1-1,1 0,-1 0,0 0,1 0,-1-1,0 1,0-1,0 0,0 0,0-1,0 1,-1-1,1 0,-1 0,0 0,0 0,0-1,0 1,60-104,-43 66,0-2,-13 23</inkml:trace>
  <inkml:trace contextRef="#ctx0" brushRef="#br0" timeOffset="-2496.614">1921 740,'0'34,"1"0,2 0,2 0,1-1,1 1,2-2,1 1,9 16,-19-47,1 1,0-1,-1 1,1-1,1 1,-1-1,0 0,1 0,-1 0,1 1,-1-1,1-1,0 1,0 0,0 0,0-1,0 1,0-1,1 1,-1-1,0 0,1 0,-1 0,1 0,-1-1,1 1,-1-1,1 1,-1-1,1 0,0 0,-1 0,1 0,-1-1,1 1,0-1,-1 0,1 1,-1-1,0 0,1 0,-1-1,0 1,1 0,-1-1,0 1,0-1,0 0,0 0,0-1,9-10,-1 0,0-1,-2 0,1 0,-2-1,0-1,-1 1,0-1,-1 0,0-4,13-34,11-69,-23 99</inkml:trace>
  <inkml:trace contextRef="#ctx0" brushRef="#br0" timeOffset="-1884.149">2344 938,'19'-13,"6"-4,0 0,-1-1,0-2,-2 0,0-1,-2-2,0 0,15-24,-34 46,0 0,0 0,0 0,0-1,0 1,0 0,0 0,-1-1,1 1,0-1,-1 1,1 0,-1-1,0 1,1-1,-1 0,0 1,0-1,0 1,0-1,0 1,0-1,0 1,-1-1,1 1,-1-1,1 1,-1-1,1 1,-1-1,0 1,0 0,1 0,-1-1,0 1,0 0,0 0,-1 0,1 0,0 0,0 0,0 0,-1 0,1 1,-1-1,1 0,0 1,-1-1,1 1,-1-1,1 1,-1 0,1 0,-1 0,0 0,1 0,-1 0,0 0,-11 4,1 1,-1 1,1 0,0 0,0 1,0 1,1 0,0 0,1 1,0 0,0 1,1 0,-4 7,7-11,1 0,-1 1,2-1,-1 1,1 0,0 0,0 1,1-1,0 1,0-1,1 1,0 0,0 0,1 0,0 0,1 0,-1 1,2-1,-1 0,1 0,0 0,1 0,0 0,0 0,1 0,0-1,0 1,0-1,4 5,1-8,-1-1,1 1,0-2,0 1,0-1,0-1,0 1,1-1,-1-1,0 0,1 0,-1 0,0-1,1 0,-1-1,0 0,0 0,0-1,-1 0,1 0,0-1,-1 0,0 0,3-3,19-6,-1-2,-1 0,0-2,-2-1,0-1,-1-1,0-2,-2 0,-1-1,8-11,-15 15,-1 4,-1 0,-1-1,0-1,-1 1,-1-1,-1-1,0 0,-1 0,2-12,-8 29,-1-1,1 0,-1 1,0-1,1 0,-1 0,0 1,0-1,0 0,0 0,-1 1,1-1,0 0,-1 1,1-1,-1 0,1 1,-1-1,0 1,0-1,0 1,0-1,0 1,0 0,0-1,0 1,0 0,-1 0,1 0,-1 0,1 0,0 0,-1 0,0 0,1 1,-1-1,1 1,-1-1,0 1,1-1,-1 1,0 0,0 0,1 0,-1 0,-75 23,74-21,-1 0,2 0,-1 1,0-1,0 1,1 0,-1 0,1 0,0 0,0 0,0 0,1 0,-1 1,1-1,-1 1,1-1,0 1,1 0,-1-1,1 1,-1 0,1-1,0 1,0 0,1 0,-1-1,1 1,0 0,0-1,0 1,0-1,1 1,-1-1,1 0,0 1,0-1,0 0,0 0,1 0,-1-1,1 1,1 1,35 25,-32-24,0-1,0 1,0 0,-1 0,0 1,0-1,0 2,-1-1,0 0,0 1,-1 0,0 0,0 1,0-1,-1 1,0 0,0 4,0 5,-2-1,0 1,-1 0,-1-1,-1 1,0 0,-1-1,0 1,-3 3,0 4</inkml:trace>
  <inkml:trace contextRef="#ctx0" brushRef="#br0" timeOffset="-1032.334">3389 205,'-17'57,"9"19,3 2,4-1,4 2,-4 124,-12-116,9-75,1 0,1 0,0 0,0 1,1-1,1 0,0 1,1-1,0 0,1 1,0-1,1 0,3 9,3-21,-6-11</inkml:trace>
  <inkml:trace contextRef="#ctx0" brushRef="#br0" timeOffset="-785.552">3164 656,'43'0,"33"0,14 0,-4 0,-12 0,-9 0,-10 0,-15 0</inkml:trace>
  <inkml:trace contextRef="#ctx0" brushRef="#br0" timeOffset="3484.975">9852 486,'-34'20,"-15"15,-5 7,7 1,16-2,19-3,15-4,13-7,8-8,5-3,2-3,1-5,-1-4,0-6,-1-4,-5-1</inkml:trace>
  <inkml:trace contextRef="#ctx0" brushRef="#br0" timeOffset="1165.661">6804 317,'-17'-51,"6"73,-1 139,1-50,5 0,6 48,-21-32,47-166,42-83,-52 90</inkml:trace>
  <inkml:trace contextRef="#ctx0" brushRef="#br0" timeOffset="1516.791">7029 459,'-44'37,"15"-15,1 2,1 1,1 2,2 0,-10 14,33-40,-1 0,1 1,-1-1,1 0,-1 1,1-1,0 1,0 0,0-1,0 1,0 0,0 0,0 0,1-1,-1 1,0 0,1 0,0 0,-1 0,1 0,0 0,0 0,0 0,1 0,-1 0,0 0,1 0,-1 0,1 0,-1 0,1 0,0 0,0 0,0-1,0 1,0 0,1-1,-1 1,0-1,1 1,-1-1,1 0,-1 0,1 1,0-1,-1 0,3 0,145 26,-143-25,-1-1,0 1,1 0,-1 1,0-1,0 1,0 0,-1 0,1 1,-1-1,0 1,0 0,0 0,0 1,-1-1,1 1,-1 0,0-1,-1 1,1 1,-1-1,0 0,0 1,0 2,31 55,3-38,-22-23</inkml:trace>
  <inkml:trace contextRef="#ctx0" brushRef="#br0" timeOffset="1770.653">7453 769,'-15'34,"-4"5,6-3,4-12,5-11</inkml:trace>
  <inkml:trace contextRef="#ctx0" brushRef="#br0" timeOffset="1920.57">7425 260,'0'0</inkml:trace>
  <inkml:trace contextRef="#ctx0" brushRef="#br0" timeOffset="2201.635">7679 994,'10'-70,"3"1,4 0,7-14,-14 55,-9 27,-1 1,0 0,0-1,0 1,0-1,0 1,1 0,-1-1,0 1,0 0,1-1,-1 1,0 0,1-1,-1 1,0 0,1-1,-1 1,0 0,1 0,-1 0,0-1,1 1,-1 0,1 0,-1 0,1 0,-1 0,0 0,1 0,-1 0,1 0,-1 0,1 0,-1 0,0 0,1 0,-1 0,1 0,-1 1,0-1,1 0,-1 0,1 0,-1 1,0-1,1 0,-1 0,0 1,1-1,-1 0,0 1,0-1,1 0,-1 1,0-1,0 1,0-1,0 0,1 1,-1-1,0 1,0-1,0 0,0 1,0 0,11 28,24 71,-34-97,1 0,0 0,-1-1,1 1,0 0,1-1,-1 1,0-1,1 0,0 1,-1-1,1-1,0 1,0 0,0-1,0 1,0-1,0 0,1 0,-1 0,0 0,0-1,1 1,-1-1,1 0,-1 0,0 0,1-1,2 0,2-1,0 0,0-1,-1 0,1 0,-1-1,0 0,0 0,0-1,0 1,-1-2,0 1,0-1,0 0,-1 0,1 0,-2-1,1 0,-1 0,0 0,1-2,3-15</inkml:trace>
  <inkml:trace contextRef="#ctx0" brushRef="#br0" timeOffset="2755.303">8243 853,'28'-16,"-1"-2,-1-1,-1-1,0-1,-2-1,-1-2,0 0,-2-1,4-7,-23 31,0 0,1 0,-1 0,0 0,0 0,0 0,0-1,0 1,0 0,-1-1,1 1,0 0,-1-1,1 1,-1-1,1 1,-1-1,0 0,1 1,-1-1,0 1,0-1,0 1,0-1,-1 1,1-1,0 0,-1 1,1-1,-1 1,1-1,-1 1,0 0,1-1,-1 1,0 0,0-1,0 1,0 0,0 0,0 0,-1 0,1 0,0 0,0 0,-1 0,1 1,-1-1,1 0,-1 1,1-1,-1 1,1 0,-1-1,1 1,-1 0,1 0,-1 0,0 0,1 0,-1 0,1 1,-1-1,-12 5,0 1,0 1,1 0,0 1,1 0,0 1,0 0,1 1,0 0,0 1,-7 9,11-11,1-1,-1 1,1 0,1 0,-1 1,2 0,-1 0,1 0,1 0,-2 8,4-15,0 0,1 0,-1 0,1 0,-1 0,1 0,0 0,1 0,-1 0,0 0,1 0,0 0,-1 0,1 0,0 0,1 0,-1 0,0 0,1-1,0 1,-1-1,1 1,0-1,1 0,-1 1,0-1,0 0,1-1,-1 1,1 0,0-1,-1 1,1-1,0 0,0 0,0 0,0 0,3 0,13 2,1 0,0-2,0 0,0-1,-1-1,1-1,0-1,-1-1,1 0,-1-2,0 0,-1-1,12-6,11-12,0-2,-1-1,-2-3,-1-1,-2-1,-1-2,15-22,-24 30,-5 6,-1 0,-1-2,0-1,-2 0,-1-1,-1 0,-1-1,-1-1,-1 0,-2 0,-1-1,-1-1,-1 1,1-24,-6 43,-1 1,-1-1,1 0,-1 1,-1-1,0 1,0 0,-1-1,1 1,-2 0,0-1,3 6,-1 1,0-1,1 1,-1-1,0 1,0 0,0 0,-1 0,1 0,0 0,-1 0,1 0,-1 1,0 0,1-1,-1 1,0 0,0 0,0 0,0 1,0-1,0 1,0 0,0-1,0 1,0 1,0-1,0 0,0 1,0-1,0 1,-2 1,-4 4,0 0,1 1,0 0,0 0,1 0,0 1,0 1,0-1,1 1,1 0,0 0,0 1,0 0,1-1,1 1,0 1,0-1,1 0,0 1,1 0,0-1,1 2,-10 24,3 0,0 0,3 1,1-1,1 1,3 0,0 0,3-1,1 1,1-1,2 0,2 0,1-1,2-1,8 14,-13-33,-5-8,0-1,1 1,0-1,0 0,0 0,1 0,0-1,0 0,0 1,0-2,1 1,2 0,3-4,-2-7</inkml:trace>
  <inkml:trace contextRef="#ctx0" brushRef="#br0" timeOffset="3004.161">8666 459,'39'0,"31"0,9 0,-4 4,-10 3,-12-1,-9 3,-8 1,-5-1,-8-3</inkml:trace>
  <inkml:trace contextRef="#ctx0" brushRef="#br0" timeOffset="3171.45">9372 826,'0'0</inkml:trace>
  <inkml:trace contextRef="#ctx0" brushRef="#br0" timeOffset="3333.968">9344 402,'0'0</inkml:trace>
  <inkml:trace contextRef="#ctx0" brushRef="#br0" timeOffset="4451.538">990 1954,'66'-17,"0"-4,-2-2,0-3,-2-3,6-6,-49 26,0 0,-1-2,0 0,0-1,-1-1,-1 0,0-2,-1 0,-1 0,10-14,-23 27,0 0,1 0,-1 0,0 0,0 0,-1 0,1-1,0 1,-1 0,1 0,-1-1,0 1,0 0,0-1,0 1,0 0,0-1,0 1,-1 0,1-1,-1 1,0 0,0 0,0 0,0 0,0 0,0 0,-1 0,1 0,0 0,-1 0,0 1,1-1,-1 1,0-1,0 1,0-1,0 1,0 0,0 0,0 0,0 0,-1 1,1-1,-107-22,87 23,0 1,1 2,-1 0,1 1,0 1,0 1,0 0,1 2,0 1,1 0,0 1,0 1,1 1,0 1,-6 6,17-12,1 1,-1 0,1 1,1-1,0 1,0 0,0 0,1 1,1-1,0 1,0 0,1 0,0 0,0 0,1 0,1 0,0 1,0-1,1 0,0 0,1 0,0 0,0 0,1 0,1 0,-1-1,2 0,-1 1,1-2,1 1,0 0,0-1,0 0,1-1,0 1,1-1,-1-1,1 1,1-2,-1 1,1-1,0 0,0-1,9 4,10-1,0 0,0-2,0-1,1-2,-1 0,1-2,0-1,0-2,9 2,58-13,-71 8</inkml:trace>
  <inkml:trace contextRef="#ctx0" brushRef="#br0" timeOffset="4836.253">1724 2038,'50'-44,"-1"-3,-3-1,32-44,-24 17,-67 147,2 78,11-148,1 1,-1 0,1 0,-1 0,1 0,0-1,0 1,1 0,-1-1,0 1,1-1,0 0,-1 1,1-1,0 0,0 0,0 0,0 0,1 0,-1-1,1 1,-1-1,1 1,-1-1,1 0,0 0,-1 0,1 0,0-1,0 1,0-1,-1 1,4-1,95-18,-80 7,-1 0,-1-2,1-1,-2 0,0-1,-1-1,-1 0,0-1,-1-1,-1-1,-1 0,0-1,3-8,11-43,-19 49</inkml:trace>
  <inkml:trace contextRef="#ctx0" brushRef="#br0" timeOffset="5619.12">2711 1925,'25'-2,"0"-1,0-2,-1 0,0-2,0 0,0-2,-1-1,-1 0,1-2,-2-1,0 0,0-2,11-10,-29 22,1 0,-1 0,0 0,-1 0,1-1,0 1,-1-1,0 1,0-1,0 0,0 0,-1 0,1 0,-1 0,0 0,-1-1,1 1,-1 0,1 0,-1-1,0 1,-1 0,1 0,-1-1,0 1,0 0,0 0,0 0,-1 0,0 0,0 0,0 0,0 1,-1-1,1 1,-1-1,0 1,0 0,0 0,0 1,0-1,-1 0,1 1,-1 0,0 0,0 0,0 0,0 1,0-1,0 1,0 0,0 0,-1 1,-7 2,0 0,0 1,0 0,1 1,0 0,0 1,0 1,0-1,1 2,0-1,0 2,0-1,1 1,1 0,-1 1,1 0,-5 8,5-6,0 0,0 0,1 0,0 1,1 0,1 0,0 1,0-1,2 1,-1 4,2-12,2-1,-1 1,0 0,1 0,0 0,0 0,1 0,-1 0,1 0,0 0,0 0,1 0,0-1,-1 1,2 0,-1-1,0 0,1 1,0-1,0 0,0 0,0-1,1 1,-1-1,1 1,0-1,0 0,4 1,5 2,1-1,0 0,1-2,-1 1,0-2,1 0,0 0,0-2,-1 0,1 0,0-1,13-4,-7 0,-1-1,0-2,0 0,-1-1,0-1,0-1,-1 0,0-1,-1-1,7-8,13-10,-2 0,-1-3,-1-1,-3-1,0-1,-3-2,-1-1,-2-1,-1-1,-16 29,-4 9,0 1,-1 0,0-1,0 0,0 1,0-1,0 0,-1 0,1 0,-1 0,0 0,-1 0,1-1,-1 1,1 0,-1 0,-1 0,1-1,0 1,-2-3,0 6,0 0,0 0,0 1,0-1,0 1,0 0,-1 0,1 0,0 0,0 0,0 0,0 0,0 1,-1-1,1 1,0-1,0 1,0 0,0 0,0 0,1 0,-1 0,0 0,0 1,1-1,-1 0,0 1,0 0,2-1,-10 5,0 1,0 1,1 0,0 0,1 1,0 0,0 0,1 1,0 0,0 0,1 1,1 0,0 0,-2 6,8-12,0-1,0 0,0 1,0-1,1 0,0 0,0 0,0 0,1 0,-1 0,1-1,0 1,0-1,0 0,0 0,1 0,-1 0,1 0,0-1,0 0,-1 1,2-1,-1-1,0 1,0-1,3 1,25 16,-24-13,-1 1,0-1,0 1,0 0,-1 1,0 0,-1-1,1 2,-1-1,-1 1,1 0,-1 0,-1 0,1 0,1 9,19 150,-24-165,0 0,0 1,1-1,-1 0,0 0,1 0,-1 1,1-1,0 0,0 0,0 0,0 0,0 0,0-1,0 1,1 0,-1 0,1-1,-1 1,1-1,0 1,-1-1,1 0,0 1,0-1,0 0,0 0,0-1,0 1,0 0,0-1,0 1,1-1,-1 0,1 1,12-4</inkml:trace>
  <inkml:trace contextRef="#ctx0" brushRef="#br0" timeOffset="6455.68">4207 1587,'-33'5,"1"1,1 1,-1 2,1 1,0 2,1 0,1 3,-2 1,26-14,1 1,0-1,0 1,0-1,0 1,1 0,-1 1,1-1,0 0,0 1,0 0,0 0,0 0,1 0,0 0,0 1,0-1,0 0,1 1,0 0,0-1,0 1,0 0,1-1,0 1,0 0,0 0,0-1,1 1,0 0,0-1,0 1,1 0,-1-1,1 1,0-1,0 0,1 0,0 1,6 8,1-2,0 1,1-1,0-1,1 0,0-1,0 0,1-1,0 0,1-1,0 0,0-1,0-1,3 0,-3-2,0-2,0 0,0-1,1 0,-1-1,0 0,0-2,0 1,0-2,-1 0,1 0,-1-1,0-1,0-1,0 1,-1-2,0 0,-1 0,0-1,0 0,-1-1,0-1,0 1,-2-1,1-1,-1 0,-1 0,0 0,2-6,14-26,-32 148,7 143,4-167,-2-1,-4 1,-4-1,-10 38,16-106,-47 148,46-152,-1-1,1 1,-1-1,0 1,-1-1,1 0,-1-1,0 1,-1-1,1 0,-1 0,0 0,0-1,-1 0,1-1,-1 1,0-1,0 0,0-1,-3 1,7-2,1 0,-1-1,0 1,0-1,1 0,-1 0,0 0,0 0,0 0,1-1,-1 1,0-1,1 1,-1-1,0 0,1 0,-1-1,1 1,-1 0,1-1,0 0,0 1,0-1,0 0,0 0,0 0,0 0,0 0,1-1,-1 1,1 0,0-1,-1 1,1-1,1 0,-1 1,0-3,-7-105,16 54,3 0,3 1,1 1,3 0,3 2,2 0,2 1,22-33,-21 40,1 1,2 1,2 1,7-4,-22 27</inkml:trace>
  <inkml:trace contextRef="#ctx0" brushRef="#br0" timeOffset="7037.082">4800 1644,'-6'4,"0"1,1 1,0-1,0 1,0-1,1 1,0 1,0-1,0 1,1-1,0 1,0 0,-1 6,-1 1,1 0,0 0,1 1,0-1,1 1,1 0,1 0,0-1,0 1,2 0,0 0,2 7,-2-14,-1-1,1 0,1 0,0-1,-1 1,2 0,-1-1,1 0,0 0,1 0,-1 0,1-1,0 1,0-1,1 0,0-1,0 1,0-1,0-1,0 1,1-1,0 0,0 0,0-1,0 0,0 0,1-1,-1 0,0-1,1 0,-1 0,1 0,-1-1,1 0,-1 0,1-1,-1 0,0-1,0 1,0-1,-1-1,1 1,0-1,-1 0,0-1,0 1,-1-1,1 0,-1-1,0 1,3-6,8-8,-2 0,0-2,-1 0,-1 0,-1-1,2-8,59-98,-72 129,0-1,0 1,0 0,0-1,0 1,1 0,-1-1,0 1,0 0,1-1,-1 1,0 0,1-1,-1 1,0-1,1 1,-1-1,1 1,-1-1,1 1,-1-1,1 0,0 1,-1-1,1 1,-1-1,1 0,0 0,-1 1,1-1,0 0,-1 0,1 0,0 0,-1 0,1 0,0 0,-1 0,1 0,0 0,-1 0,1 0,0-1,-1 1,1 0,0 0,-1-1,1 1,-1-1,1 1,0 0,-1-1,1 1,-1-1,1 1,-1-1,0 1,1-1,-1 1,1-1,-1 0,0 1,0-1,1 0,-1 1,0-1,0 0,0 1,0-1,0 0,5 58,-5-54,-5 175,-7-1,-9 0,-39 157,24-210,36-124,-1 1,1-1,-1 0,1 0,0 0,-1 0,1 0,-1 0,1 0,-1 0,1 0,-1 0,1 0,-1 0,1 0,-1-1,1 1,-1 0,1 0,0 0,-1-1,1 1,-1 0,1-1,0 1,-1 0,1-1,0 1,-1 0,1-1,0 1,0-1,-1 1,1 0,0-1,0 1,0-1,0 1,0-1,-1 1,1-1,0 1,0-1,0 1,0-1,0 1,0 0,0-1,1 1,-1-1,0 1,0-1,0 1,0-1,1 1,-1-1,0 1,0 0,1-1,-1 1,0 0,1-1,-1 1,0 0,2-30,0 0,2 0,1 1,1 0,2 0,9-22,2-12,-7 17,9-32,3 1,33-72,-46 127</inkml:trace>
  <inkml:trace contextRef="#ctx0" brushRef="#br0" timeOffset="7503.266">6352 1333,'-24'43,"-8"34,2 13,5 1,8-5,6-9,5-6,4-7,2-4,1-8,0-8,1-1,-1-4,-1-3,1-4,-1-6</inkml:trace>
  <inkml:trace contextRef="#ctx0" brushRef="#br0" timeOffset="7753.981">6014 1870,'38'-19,"32"-7,14 2,-3-1,-5 5,-11 5,-7 5,-14 5</inkml:trace>
  <inkml:trace contextRef="#ctx0" brushRef="#br0" timeOffset="7972.108">6804 1870,'-3'12,"0"-1,1 1,1 0,0 0,0 1,1-1,1 0,0 0,1 0,1 8,-2-16,0 0,0 0,1 0,-1-1,1 1,0 0,0-1,0 1,0-1,0 1,1-1,-1 0,1 0,0 0,0-1,0 1,1-1,-1 1,1-1,-1 0,1 0,0-1,-1 1,1-1,0 0,0 0,0 0,0 0,0-1,0 0,0 0,4 0,0-2,1 0,-1 0,0-1,0 0,0-1,0 0,0 0,-1-1,0 0,0 0,0 0,0-1,-1 0,0-1,0 1,-1-1,0 0,0 0,-1-1,0 0,0 1,0-1,-1-1,-1 1,1 0,-1-1,-1 1,1-1,-1 0,-1 1,0-1,0 0,-1 1,0-1,0 0,-2-4,-3 4,1 1,-2-1,1 1,-1 1,0-1,-1 1,0 0,0 1,0 0,-1 0,0 1,0 0,0 0,-1 1,0 1,0-1,0 2,0-1,0 1,0 1,0 0,-1 0,1 1,-8 1,-7-1</inkml:trace>
  <inkml:trace contextRef="#ctx0" brushRef="#br0" timeOffset="8671.591">7989 1954,'13'45,"-3"-1,-1 2,-2-1,-3 1,-1 1,-2-1,-3 0,-3 21,4-56,0-1,-1 1,1-1,-2 1,0-1,0 0,-1 0,0 0,-5 8,9-18,0-1,-1 1,1 0,0-1,0 1,0 0,-1-1,1 1,0 0,0-1,-1 1,1 0,0 0,-1 0,1-1,0 1,-1 0,1 0,0 0,-1 0,1-1,-1 1,1 0,0 0,-1 0,1 0,0 0,-1 0,1 0,-1 0,1 0,0 0,-1 1,1-1,0 0,-1 0,1 0,-1 0,1 0,0 1,-1-1,1 0,0 0,0 1,-1-1,1 0,0 0,0 1,-1-1,1 0,0 1,0-1,0 0,-1 1,1-1,0 0,0 1,0-1,0 1,0-1,0 0,0 1,0-1,0 1,0-1,0 0,0 1,0-1,4-30,14-13,1 2,2 0,2 1,2 1,1 1,2 2,2 1,12-10,11-11,3 3,2 3,2 2,2 2,2 4,2 2,1 3,7 1,-71 33,1 1,0 0,0-1,0 1,0 1,0-1,0 1,1-1,-1 1,1 0,-1 1,1-1,-1 1,1 0,-1 0,1 0,-1 1,1-1,-1 1,0 0,1 0,-1 1,0 0,0-1,1 1,-2 1,2-1,-5 3,1-1,-2 0,1 0,0 0,-1 0,1 0,-1 0,0 0,-1 0,1 0,-1 0,0 0,0 0,0-1,0 1,0-1,-1 0,0 1,1-1,-1 0,-1 0,3-2,-32 34,-1-3,-1-1,-1-1,-2-2,-1-2,-3 0,13-7,-13 7,-1-2,-2-2,0-2,0-2,-37 9,13-8,61-29,10 0</inkml:trace>
  <inkml:trace contextRef="#ctx0" brushRef="#br0" timeOffset="9272.333">9090 1813,'-39'81,"-47"110,85-188,0-1,-1 0,1 1,0-1,1 1,-1-1,0 1,1 0,-1-1,1 1,0 0,0-1,0 1,0 0,1-1,-1 1,1-1,-1 1,1 0,0-1,0 0,0 1,0-1,0 1,1-1,-1 0,1 0,0 0,-1 0,1 0,0 0,0 0,0-1,0 1,1-1,-1 1,0-1,1 0,-1 0,1 0,-1 0,1 0,2 0,9-1,1-1,-1 0,1-1,-1 0,0-1,0-1,0 0,0-1,-1 0,0-1,0-1,0 0,-1-1,0 0,-1-1,1 0,-2-1,1 0,-1 0,-1-1,6-10,-6 12,-1-1,0 0,-1-1,0 0,0 0,-1 0,-1-1,0 0,-1 0,0 0,-1-1,0 1,-1-1,0 0,-1 0,0 1,-1-1,-1-1,-2 8,1 1,-1-1,-1 1,1 0,-1 0,0 0,0 1,-1-1,1 1,-1 0,0 0,0 1,0-1,-1 1,1 0,-1 1,1-1,-1 1,0 0,0 0,0 1,0 0,-1 0,1 0,0 1,-2 0,-17-2</inkml:trace>
  <inkml:trace contextRef="#ctx0" brushRef="#br0" timeOffset="9558.336">9795 1333,'-5'43,"-11"39,-7 14,-1 1,5-7,0-13,4-16,4-13,4-9,3-8,3-3,-4-2,-1-1,-4-4,-1-6</inkml:trace>
  <inkml:trace contextRef="#ctx0" brushRef="#br0" timeOffset="9807.135">9513 1728,'53'-5,"0"3,-1 2,1 3,-1 2,1 2,23 7,-12 1,-48-10,-1-1,1-1,0 0,0-1,0 0,0-2,0 0,0 0,9-3,57-14,-58 13</inkml:trace>
  <inkml:trace contextRef="#ctx0" brushRef="#br0" timeOffset="10051.374">10332 1728,'-5'-4,"1"-1,-1 1,0 0,0 1,0-1,-1 1,1 0,-1 0,0 1,0 0,0 0,0 0,0 1,0 0,0 0,0 0,0 1,-1 0,1 0,0 1,0-1,-1 1,1 1,0-1,0 1,0 0,1 0,-1 1,0 0,1 0,0 0,-1 1,1 0,1 0,-1 0,0 0,-2 4,0 1,-1 0,1 0,1 0,0 1,0 0,1 1,0-1,1 1,0 0,1 0,0 0,1 1,0-1,0 1,2-1,-1 1,2 0,-1-7,1 0,1 0,-1-1,1 1,0-1,0 1,0-1,0 0,1 0,0 0,0 0,0 0,0-1,1 1,-1-1,1 0,0 0,0 0,0 0,0-1,0 0,1 0,-1 0,3 0,3 3,1-2,-1 1,1-2,0 1,0-1,0-1,0 0,0-1,0 0,4-1,14-3,-4-2</inkml:trace>
  <inkml:trace contextRef="#ctx0" brushRef="#br0" timeOffset="10422.582">10359 1982,'51'-40,"-3"-2,-1-3,-3-1,9-14,-47 52,43-30,-48 39,0 0,0 0,0 0,-1 0,1 0,0 0,0 1,-1-1,1 0,0 0,-1 1,1-1,-1 0,0 1,1-1,-1 0,0 1,0-1,0 1,0-1,0 0,0 1,0-1,-1 1,1-1,0 0,-1 1,1-1,-1 0,0 1,1-1,-1 4,-10 129,11-129,0-1,1 1,0-1,0 0,0 1,0-1,1 0,-1 0,1 0,0 0,0 0,1 0,-1 0,1-1,-1 0,1 1,1-1,-1 0,0 0,1 0,-1-1,1 1,0-1,0 0,0 0,0 0,0-1,0 1,2-1,8 0,0 0,0-1,0 0,0-1,0-1,0 0,0-1,-1 0,1-1,-1-1,0 0,0-1,0 0,-1-1,0 0,0-1,-1-1,0 0,0 0,-1-1,0 0,-1-1,0 0,-1 0,0-1,-1 0,0-1,-1 1,-1-1,0-1,0 1,1-13,0 1</inkml:trace>
  <inkml:trace contextRef="#ctx0" brushRef="#br0" timeOffset="10672.079">11376 1079,'-10'39,"-7"31,-2 14,3-3,5-6,3-10,3-12,3-5,2-6,0-5,1-5,0-2,0-2,4 0,1-6</inkml:trace>
  <inkml:trace contextRef="#ctx0" brushRef="#br0" timeOffset="10835.033">11150 1559,'33'0,"21"0,7 0,-4 5,-5 1,-8 5,-10 0</inkml:trace>
  <inkml:trace contextRef="#ctx0" brushRef="#br0" timeOffset="11073.811">11686 1841,'0'0</inkml:trace>
  <inkml:trace contextRef="#ctx0" brushRef="#br0" timeOffset="11322.931">11743 1559,'0'0</inkml:trace>
  <inkml:trace contextRef="#ctx0" brushRef="#br0" timeOffset="11675.921">11912 1700,'-5'11,"-1"1,2 0,0-1,0 2,1-1,0 0,1 0,1 1,0-1,0 1,2 0,0 11,-1-23,1 1,-1 0,0 0,1 0,-1-1,1 1,0 0,0 0,-1-1,1 1,0-1,0 1,0-1,1 1,-1-1,0 1,1-1,-1 0,0 0,1 0,-1 0,1 0,0 0,-1 0,1 0,0-1,0 1,-1-1,1 1,0-1,0 0,0 0,0 1,-1-1,1-1,0 1,0 0,0 0,0-1,-1 1,1-1,0 1,0-1,-1 0,1 0,0 0,-1 0,1 0,0-1,76-58,40-96,-109 151,-12 25,-11 31,12-47,0-1,0 1,0 0,1 0,0 0,0 1,0-1,0 0,0 0,1 1,0-1,0 0,0 1,0-1,1 0,0 1,0-1,0 0,0 0,1 0,-1 0,1 0,0 0,0 0,1-1,-1 1,1-1,0 0,0 1,0-1,0 0,0-1,1 1,-1-1,1 1,0-1,0 0,-1 0,1-1,1 1,-1-1,7-2,-1 0,0-1,0 0,0-1,0 0,0-1,0 0,-1 0,0-1,0-1,0 1,-1-1,1-1,1-2,14-7,-2 1,-1-2,0 0,-1-1,0-1,-2-1,0 0,-2-2,10-14,1-1,-2 0,-1-2,-2 0,-1-2,-3 0,-1-1,-2-1,-2 0,-2-1,-2 0,3-38,-21 14,8 67,1-1,-1 1,1-1,-1 1,1 0,-1-1,0 1,0 0,0-1,1 1,-1 0,0 0,-1 0,1 0,0 0,0 0,0 0,-1 0,1 0,0 1,-1-1,1 0,-1 1,1-1,0 1,-1 0,1-1,-1 1,0 0,1 0,-1 0,1 0,-1 0,1 0,-1 0,1 1,-1-1,1 1,-1-1,0 1,-11 7,0 0,1 0,-1 2,2-1,0 1,0 1,1 0,0 1,1 0,0 0,1 1,0 1,-6 10,1 1,1 1,1 0,2 0,0 1,2 0,1 1,1 0,1 0,2 0,1 0,1 0,1 0,2 0,0 0,6 16,-4-24,1 0,2-1,0 0,1 0,0-1,2 0,0 0,1-2,0 1,12 9,-6-8</inkml:trace>
  <inkml:trace contextRef="#ctx0" brushRef="#br0" timeOffset="12371.882">10303 1728,'0'5,"-5"11,-1 8,-5-1,0 1,-3 2,-5-5,2 0,-1-5,-3-4,3-4</inkml:trace>
  <inkml:trace contextRef="#ctx0" brushRef="#br0" timeOffset="13369.633">1018 3196,'67'-18,"-2"-3,0-3,49-25,-89 38,-1 0,0-2,-1 0,0-2,-1 0,-1-1,0-2,-1 0,-1-1,-1-1,3-6,-17 22,-1 0,0 0,-1 0,1 0,-1 0,1-1,-2 1,1-1,0 0,-1 1,0-1,0 0,0 0,0 0,-1 0,0 0,0 0,-1 0,1 0,-1 0,0 0,0 1,-1-1,1 0,-1 1,0-1,0 1,-1-1,1 1,-1 0,0 0,0 0,0 0,-1 1,0-1,1 1,-1 0,0 0,-5-1,1 0,-1 1,0 0,0 1,0-1,0 2,0-1,0 1,0 1,-1 0,1 0,0 1,0 0,0 0,0 1,0 0,0 1,0 0,0 0,-1 2,-9 4,-1 1,1 0,1 2,0 0,1 1,0 1,1 1,-2 3,5-5,1 2,0 0,1 0,0 1,2 0,0 1,1 0,-1 4,6-13,0-1,0 1,1 0,1 0,-1 0,1 0,0 0,1 0,0 0,0 0,1 1,0-1,1 0,-1 0,1 0,1-1,0 1,0-1,0 1,1-1,6 6,1-1,0 0,1-1,0 0,1-1,0 0,1-1,0 0,0-2,1 1,0-2,0 0,0-1,1 0,0-1,0-1,0 0,0-2,0 0,1 0,-1-2,0 0,1 0,-1-2,0 0,0-1,-1-1,1 0,7-4,9-3,-5 3</inkml:trace>
  <inkml:trace contextRef="#ctx0" brushRef="#br0" timeOffset="13739.529">1780 3225,'93'-121,"5"4,7 3,-35 47,-70 66,0 1,0-1,0 1,0-1,1 1,-1-1,0 1,1-1,-1 1,0-1,1 1,-1-1,1 1,-1 0,0-1,1 1,-1 0,1-1,-1 1,1 0,-1 0,1 0,-1-1,1 1,-1 0,1 0,0 0,-1 0,1 0,-1 0,1 0,-1 0,1 0,-1 0,1 0,0 0,-1 1,1-1,-1 0,1 0,-1 0,1 1,-1-1,1 0,-1 1,0-1,1 0,-1 1,1-1,-1 1,0-1,1 0,-1 1,0-1,0 1,1-1,-1 1,0-1,0 1,0 0,1-1,-1 1,0-1,0 1,0-1,0 1,0 0,-9 38,-13 21,14-43,1 0,1 1,0 0,1 0,1 0,0 0,2 1,0 0,1-1,1 1,1 0,0 0,2 0,-2-15,0 0,1-1,0 1,0 0,0 0,0-1,0 1,1-1,0 0,-1 0,1 1,0-2,1 1,-1 0,0-1,1 0,0 1,-1-1,1-1,0 1,0-1,0 1,0-1,0 0,0 0,1-1,-1 1,0-1,0 0,0 0,1-1,3 0,134-34,-112 20,0-1,-2-2,0-1,-1-1,-1-1,0-1,16-20,9-32,-44 58</inkml:trace>
  <inkml:trace contextRef="#ctx0" brushRef="#br0" timeOffset="14453.714">2740 3111,'33'1,"0"-2,-1-2,1-1,-1-1,0-2,0-2,-1 0,0-2,-1-1,0-2,15-10,-34 16,0 0,-1 0,0-1,0-1,-1 1,-1-2,0 1,0-1,-1 0,0-1,-1 0,0 0,-1 0,0-1,-1 0,-1 1,0-2,0-4,-2 13,0 0,-1-1,0 1,0 0,-1 0,1 0,-1 0,0 0,0 0,-1 0,1 0,-1 0,-1 0,1 0,0 1,-1 0,0-1,0 1,0 0,-1 0,1 0,-1 1,0-1,0 1,0 0,-1 0,1 1,-1-1,1 1,-1 0,0 0,0 0,0 1,0 0,0 0,0 0,0 1,0-1,-1 1,1 0,0 1,-2-1,-10 7,0 0,1 0,0 2,0 0,1 0,0 2,1 0,0 1,0 0,2 1,-1 0,2 1,0 0,0 1,2 0,0 1,0 0,-2 10,3-13,0 0,1 0,1 1,0 0,1 0,1 0,0 1,0 0,2-1,0 1,1 0,0 0,1 1,1-1,0 0,1 0,1-1,0 1,6 13,-2-19,2-1,-1-1,1 0,1 0,-1 0,1-1,0-1,1 1,-1-2,1 0,0 0,0 0,0-2,1 1,-1-2,1 1,-1-2,1 1,-1-1,1-1,10-2,7 2,0-2,0 0,-1-2,1-1,-1-2,-1 0,1-2,-2-1,1-1,-2-2,1 0,-2-2,3-2,20-18,-2-1,-1-2,-2-2,-2-2,-2-2,0-3,-26 34,1-2,-2 1,0-1,-2-1,1 0,-2 0,0-1,-1 0,-1 0,-1-1,0 0,1-13,-6 30,0 0,0 1,0-1,0 0,0 1,0-1,0 0,0 1,-1-1,1 1,-1-1,1 0,-1 1,1-1,-1 1,0 0,0-1,0 1,0-1,0 1,0 0,0 0,0 0,-1 0,1 0,0 0,-1 0,1 0,0 0,-1 0,1 1,-1-1,0 1,1-1,-1 1,1 0,-1-1,0 1,1 0,-1 0,0 0,1 0,-2 1,-68 23,48-10,1 2,1 0,1 1,0 1,2 1,0 1,1 0,1 1,-4 7,18-26,-1 1,0 0,1-1,0 1,0 0,0 0,0 0,0 1,0-1,1 0,-1 1,1-1,0 1,0 0,1-1,-1 1,1-1,-1 1,1 0,0 0,1-1,-1 1,1 0,-1-1,1 1,0-1,0 1,1-1,-1 1,1-1,0 0,0 0,0 0,0 0,0 0,1 0,-1 0,1-1,0 1,0-1,-1 0,2 0,-1 0,0 0,1 0,6 0,1 0,0-1,0 0,0-1,0 0,0-1,0 0,0 0,0-1,0-1,9-3,72-9,-89 15,0 0,0 0,0 0,0 0,0 1,0-1,0 1,0 0,0 0,0 0,0 0,-1 1,1-1,0 1,-1-1,1 1,-1 0,0 0,1 0,-1 0,0 1,0-1,-1 0,1 1,0-1,-1 1,0 0,1 0,-1-1,0 1,0 0,-1 0,1 2,-5 101,2-95,-2 4,0 0,2 1,0 0,1-1,0 1,1 0,1-1,0 1,1-1,16 3,-7-17</inkml:trace>
  <inkml:trace contextRef="#ctx0" brushRef="#br0" timeOffset="15021.398">4489 2914,'-24'0,"-1"2,1 0,-1 2,1 0,0 2,0 1,1 0,0 2,0 1,1 0,0 2,1 0,-10 9,26-17,-1 0,1 0,0 0,1 1,-1-1,1 1,0 0,0 1,1-1,-1 1,1-1,0 1,1 0,-1 0,1 0,0 1,1-1,0 0,0 1,0-1,1 1,0-1,0 1,0-1,1 1,0-1,0 0,1 1,0-1,0 0,0 0,1 0,0 0,0-1,0 1,1 0,3-3,1 0,0 0,0 0,0-1,0 0,0-1,0 0,0 0,0-1,1 0,-1 0,0-1,0 0,0 0,0-1,0 0,0 0,0-1,0 0,-1-1,1 0,-1 0,0 0,-1-1,6-4,188-168,-198 175,-1 1,1-1,-1 1,1-1,0 1,0 0,-1 0,1 0,0 0,0 0,0 0,0 0,1 1,-1-1,0 0,0 1,0 0,0 0,1 0,-1 0,0 0,0 0,0 0,1 1,-1-1,0 1,0-1,0 1,0 0,0 0,0 0,0 0,0 0,0 1,-1-1,1 1,0-1,-1 1,1-1,-1 1,0 0,1 0,-1-1,0 1,0 0,0 0,0 0,-1 0,1 1,0-1,6 29,0 0,-2 0,-2 1,-1-1,-1 1,-1-1,-2 1,-2-1,-6 29,6-30,1 5,-2-1,-1 1,-2-1,-1-1,-2 0,-1 0,-2-1,-1 0,-7 9,11-23,4-5,0-1,-1 0,0 0,-1-1,-1 0,1 0,-2-1,1-1,-1 0,-1 0,-7 4,18-12,0 0,0-1,0 1,0 0,-1-1,1 1,0 0,0-1,-1 0,1 1,0-1,-1 0,1 0,0 1,-1-1,1 0,0 0,-1 0,1-1,0 1,-1 0,1-1,0 1,0 0,-1-1,1 1,0-1,0 0,0 1,0-1,-1 0,1 0,0 0,0 0,1 0,-1 0,0 0,0 0,0 0,1 0,-1 0,1-1,-1 1,1 0,-1 0,1-1,-1 1,1 0,0-1,0 1,0 0,0-1,0 1,7-75,10 16,3 0,3 1,2 2,24-40,18-42,-21 44,-25 57</inkml:trace>
  <inkml:trace contextRef="#ctx0" brushRef="#br0" timeOffset="15554.01">5054 2942,'-18'20,"2"1,0 0,1 2,2 0,0 0,1 1,2 0,0 1,-4 23,12-45,1 0,0 0,0 0,0 0,0 0,1 0,0 1,-1-1,1 0,0 1,0-1,1 0,-1 0,1 1,-1-1,1 0,0 0,1 0,-1 0,0 0,1 0,-1 0,1 0,0-1,0 1,0-1,1 1,-1-1,0 0,1 0,0 0,-1 0,1 0,0-1,0 1,0-1,0 0,0 1,0-2,0 1,0 0,1 0,-1-1,0 0,1 0,1 0,9-4,0-1,0 0,-1-1,1-1,-1 0,0 0,-1-2,0 1,0-2,-1 1,0-2,-1 1,0-1,-1-1,0 0,154-187,-163 198,7-9,1 0,0 1,1 0,0 0,0 0,1 1,0 1,0 0,1 0,0 1,0 0,0 1,6-1,-16 5,1 1,0 0,0 0,0 0,0 0,0 1,-1-1,1 0,0 1,0-1,0 1,-1 0,1 0,0-1,-1 1,1 0,-1 0,1 1,-1-1,0 0,1 0,-1 1,0-1,0 1,0-1,0 1,0-1,0 1,0 0,0-1,-1 1,1 0,-1 0,1 0,-1-1,0 2,6 74,-6-65,-30 355,22-288,-3-1,-3-1,-4 0,-4-2,-4 5,20-61,-2 0,0 0,-1 0,-1-1,0-1,-2 0,0 0,-1-1,0-1,-1 0,-1-1,-12 9,25-21,0 0,0 0,-1-1,1 1,-1-1,1 1,0-1,-1 0,0 0,1 0,-1 0,0-1,1 1,-1-1,0 0,0 0,0 0,1 0,-1 0,0 0,0-1,1 1,-1-1,0 0,1 0,-1 0,1 0,-1 0,1-1,-1 1,1-1,0 1,0-1,0 0,0 0,0 0,0 0,0 0,1-1,-1 1,1 0,-1-1,1 1,0-1,0 1,0-1,1 0,-1 0,0 1,1-2,0-13,1 0,1 0,0 1,1-1,1 1,0 0,2 0,-1 0,2 1,0 0,1 0,1 0,0 1,8-9,29-41,1 3,4 1,2 3,37-29,235-164,-280 218,-8 7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40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0 202,'0'41,"2"0,1 0,3-1,1 0,1 0,3 0,1-1,2-1,14 28,-28-65,0 0,0 0,1 1,-1-1,0 0,1 0,-1 1,0-1,1 0,-1 0,1 0,0 0,-1 1,1-1,0 0,0 0,0 0,0-1,0 1,0 0,0 0,0 0,0-1,0 1,0 0,0-1,0 1,1-1,-1 0,0 1,0-1,1 0,-1 0,0 0,1 0,-1 0,0 0,0 0,1 0,-1 0,0-1,0 1,1 0,-1-1,0 1,0-1,0 1,0-1,1 0,-1 0,0 1,0-2,47-131,-27 51,-12 38,3 1,1 0,2 1,2 1,2 0,8-12,-17 39</inkml:trace>
  <inkml:trace contextRef="#ctx0" brushRef="#br0" timeOffset="271.03">451 625,'-9'28,"-4"16,1-1</inkml:trace>
  <inkml:trace contextRef="#ctx0" brushRef="#br0" timeOffset="666.687">536 60,'9'-7,"0"1,1-1,-1 1,1 1,1 0,-1 1,1 0,0 0,0 1,0 0,0 1,1 0,-1 1,0 1,5 0,-15-1,0 1,1 0,-1 0,0 0,1 0,-1 1,0-1,0 0,1 1,-1-1,0 0,0 1,1 0,-1-1,0 1,0 0,0-1,0 1,0 0,0 0,0 0,0 0,-1 0,1 0,0 0,0 0,-1 0,1 0,-1 0,1 1,-1-1,1 0,-1 0,0 1,0-1,1 0,-1 1,0-1,0 0,0 0,-1 1,1-1,0 0,0 1,-1-1,1 0,-1 0,1 0,-1 1,0 0,-38 58,38-58,-2 2,1-3,0 0,0 0,0 1,0-1,0 1,1-1,-1 1,0 0,1 0,-1 0,1 0,0 0,0 0,0 0,0 0,0 0,0 1,0-1,1 0,-1 1,1-1,0 0,0 1,0-1,0 1,0-1,0 0,0 1,1-1,0 0,-1 1,1-1,0 0,0 0,0 1,0-1,0 0,1 0,-1 0,1-1,0 2,10 0,1 0,0-1,0 0,0-1,0 0,0-1,0-1,0 0,-1-1,23 0,-9 1</inkml:trace>
  <inkml:trace contextRef="#ctx0" brushRef="#br0" timeOffset="982.161">959 427,'39'5,"21"2,7-1,-5-1,-7-2,-8 0,-8-2,-5-1,-9 0</inkml:trace>
  <inkml:trace contextRef="#ctx0" brushRef="#br0" timeOffset="1236.62">1100 625,'38'9,"23"4,5-1,-3-7,-8-4,-13-3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3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0,'0'10,"0"12,0 8,0 3,5 2,1-2,0 0,-1-2,-2-1,-1-1,4-1,1 0,0 0,2-5,1-6</inkml:trace>
  <inkml:trace contextRef="#ctx0" brushRef="#br0" timeOffset="253.277">1 453,'38'-5,"37"-2,15 1,-2 1,-7 1,-13-3,-13 0,-11 1,-8 1,-5 2,-8 5,-9 9,-5 1</inkml:trace>
  <inkml:trace contextRef="#ctx0" brushRef="#br0" timeOffset="618.271">57 734,'48'-21,"0"3,2 1,-1 3,2 2,50-6,-31 16,-69 1,0 1,1 0,-1 0,0 0,1 1,-1-1,0 0,0 0,1 1,-1-1,0 1,0-1,0 1,1-1,-1 1,0 0,0-1,0 1,0 0,0 0,0 0,0 0,-1 0,1 0,0 0,-1 0,1 0,0 0,-1 1,1-1,-1 0,0 0,1 1,-1-1,0 0,0 0,0 1,0-1,0 0,0 1,0-1,0 0,0 0,-1 1,1-1,0 0,-1 1,-7 12,-1 0,0 0,-1-1,-1 0,0-1,-1 0,0 0,0-2,-1 1,-9 4,-7 7,4-6,2 2,1 1,0 1,1 1,-17 22,35-40,0 0,1 0,-1 0,1 0,0 0,0 0,0 1,0-1,0 1,1-1,0 1,0 0,0-1,0 1,0 0,1 0,0 0,-1 0,2 0,-1-1,0 1,1 0,-1 0,1 0,0-1,1 1,-1 0,1-1,-1 1,1-1,0 0,0 1,0-1,1 0,-1 0,1 0,0-1,0 1,0-1,0 1,0-1,0 0,1 0,-1-1,1 1,-1-1,1 1,0-1,-1 0,1-1,0 1,0 0,2-1,44-15,-31 3</inkml:trace>
  <inkml:trace contextRef="#ctx0" brushRef="#br0" timeOffset="1233.991">763 763,'77'-68,"15"-41,-77 88,0 1,1 1,1 0,1 1,0 1,13-8,-31 23,1 1,0 0,0 0,0 0,0 0,0 0,0 0,0 0,0 1,0-1,0 0,0 0,0 1,1-1,-1 1,0-1,0 1,1 0,-1-1,0 1,1 0,-1 0,0 0,1 0,-1 0,0 0,1 0,-1 0,0 1,1-1,-1 0,0 1,1-1,-1 1,0 0,0-1,0 1,0 0,1 0,-1-1,0 1,-1 0,1 0,0 0,0 1,0-1,0 0,-1 0,1 0,-1 0,1 1,-1-1,1 0,-1 1,0-1,1 0,-1 1,0-1,0 0,0 1,0 0,-22 92,-3 54,26-145,0 0,0 0,0 1,0-1,1 0,-1 0,1 0,0 0,0 0,0-1,0 1,0-1,1 1,-1-1,1 0,-1 0,1 0,0 0,0 0,0-1,0 1,0-1,1 0,-1 0,0 0,0 0,1 0,-1-1,0 0,1 0,-1 0,1 0,-1 0,0 0,1-1,-1 0,0 0,1 0,-1 0,0 0,0-1,0 1,0-1,0 0,0 0,1-1,21-17,-1-1,-1-2,-1 0,0-1,-2-1,10-18,19-21,58-95,-106 160,0 0,0-1,0 1,0 0,-1-1,1 1,0 0,0 0,-1 0,1 0,0 0,-1 0,1 0,-1 0,0 0,1 0,-1 0,0 0,1 0,-1 0,0 0,0 0,0 1,0-1,0 0,0 0,0 0,0 0,-1 0,1 0,0 0,-1 0,1 0,-1 0,1 0,-1 0,1 0,-1 1,-13 65,10-54,1 1,0 0,0 0,2 0,0 0,0 0,1 0,1 0,1 0,0 0,1 2,32 62,-21-60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0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0,'38'15,"32"4,9-1,-4-4,-10-3,-12-10,-9-4,-8-2,-5 0,-4 1,-5 1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37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1 395,'369'-95,"-310"81,-24 5,0 1,0 1,1 2,0 2,0 1,35 3,-72-1,0 1,0-1,0 1,0-1,1 1,-1-1,0 1,0 0,1 0,-1-1,0 1,1 0,-1 0,0 0,1 0,-1 0,1 0,0 0,-1 0,1 0,0 0,0 0,-1 0,1 0,0 0,0 0,0 0,0 0,0 0,1 0,-1 0,0 0,0 0,1 0,-1 0,0 0,1 0,-1 0,1 0,0 0,-1-1,1 1,-1 0,1 0,0 0,0-1,0 1,-1-1,1 1,0 0,0-1,0 1,0-1,0 0,0 1,0-1,0 0,0 0,0 1,0-1,0 0,0 0,0 0,0 0,0 0,0-1,0 1,0 0,0 0,-45 27,20-12</inkml:trace>
  <inkml:trace contextRef="#ctx0" brushRef="#br0" timeOffset="250.682">30 594,'38'0,"23"0,5 0,-3 0,-4 0,-6 0,-8 0,-6 0,-6 0,-2 0,-3 0,-1-5,-1-2,-4 1</inkml:trace>
  <inkml:trace contextRef="#ctx0" brushRef="#br0" timeOffset="583.896">396 1,'1'4,"-1"1,1-1,0 1,0 0,0-1,1 0,-1 1,1-1,0 0,0 0,1 0,-1 0,1 0,0-1,0 1,0-1,0 0,1 0,-1 0,1 0,0 0,0-1,0 0,0 0,0 0,0 0,1 0,1-1,329 109,-330-107,0 0,-1-1,1 1,-1 1,0-1,0 1,0 0,0 0,-1 0,0 0,0 0,0 1,0 0,-1-1,1 1,-1 0,0 0,-1 0,1 1,-1-1,0 0,-1 0,1 1,-1-1,0 0,0 1,-1-1,0 3,-1 4,0 1,-1-1,-1 0,0 0,-1-1,0 1,-1-1,0 0,-1 0,0-1,-7 9,-41 44,-3-1,-2-4,-3-2,-7 1,18-12,34-25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44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0 599,'11'-98,"45"-84,-29 132,1 0,3 3,2 0,1 2,6-1,4 13,-43 33,0 0,0 0,0-1,0 1,1 0,-1 0,0 0,0 0,0 0,0 0,0 0,1 1,-1-1,0 0,0 1,0-1,0 1,0-1,0 1,0-1,0 1,0 0,0-1,0 1,0 0,-1 0,1 0,0 0,-1 0,1 0,0 0,-1 0,1 0,-1 0,1 0,-1 0,0 0,1 0,-1 0,0 0,0 1,0-1,0 0,0 1,-13 122,5-93,-4 23,5-26,1 0,1 0,1 1,2-1,1 24,1-49,0-1,0 0,1 0,-1 0,0 1,1-1,0 0,-1 0,1 0,0 0,0 0,0 0,1 0,-1 0,0-1,1 1,-1 0,1-1,0 1,-1-1,1 1,0-1,0 0,0 0,0 0,0 0,0 0,0 0,0-1,0 1,0 0,1-1,-1 0,0 0,0 0,1 0,-1 0,0 0,0 0,0-1,1 1,-1-1,0 1,0-1,0 0,0 0,0 0,0 0,0 0,0-1,-1 1,1 0,0-1,-1 0,1 1,-1-1,1 0,19-16,-1-1,-1 0,-1-2,-1 0,-1-1,1-2,49-63,48-33,-113 120,0 0,-1 1,1-1,0 0,-1 1,1-1,0 0,-1 1,1-1,-1 1,1-1,-1 1,1-1,-1 1,1 0,-1-1,0 1,1 0,-1-1,0 1,1 0,-1-1,0 1,0 0,0 0,0-1,0 1,0 0,0-1,0 1,0 0,0 0,0-1,0 1,0 0,0-1,-1 1,1 0,0 0,-1-1,1 1,0-1,-1 1,1 0,-1-1,1 1,-1-1,1 1,-1-1,1 1,-1-1,0 0,1 1,-1-1,0 0,0 1,1 1,-66 198,57-175</inkml:trace>
  <inkml:trace contextRef="#ctx0" brushRef="#br0" timeOffset="569.486">1269 35,'-33'18,"1"1,0 2,1 2,2 1,0 1,2 1,0 1,2 2,2 0,0 2,2 1,1 0,-11 26,30-55,-1-1,1 1,-1 0,1 0,0 0,0 0,0-1,0 2,1-1,-1 0,1 0,0 0,0 0,0 0,0 0,0 0,1 0,0 0,-1 0,1 0,0 0,0 0,1 0,-1 0,1 0,-1-1,1 1,0-1,0 1,0-1,0 0,0 0,1 0,-1 0,1 0,-1 0,1-1,0 1,-1-1,1 1,0-1,0 0,0-1,0 1,0 0,0-1,0 1,0-1,0 0,1 0,0-1,17-6,0-1,-1-1,0-1,0-1,-1-1,0 0,-1-2,-1 0,0-1,-1 0,-1-1,0-1,9-15,169-188,-193 219,0 0,0 0,1 0,-1 0,1 0,-1 0,0 0,1 0,0 0,-1 0,1 0,-1 0,1 1,0-1,0 0,-1 0,1 1,0-1,0 0,0 1,0-1,0 1,0-1,0 1,0 0,0-1,0 1,0 0,0 0,0 0,0 0,0 0,0 0,0 0,1 0,-1 0,0 0,0 0,0 1,0-1,0 1,0-1,0 0,0 1,0 0,-1-1,1 1,0-1,0 1,0 0,0 0,-1-1,1 1,0 0,-1 0,1 0,-1 0,1 0,-43 224,20-117,5 0,5 1,3 59,7-114,-2 1,-2-1,-13 54,18-105,1 1,-1 0,1 0,-1-1,0 1,0 0,-1-1,1 1,-1-1,0 0,0 1,0-1,0 0,0 0,-1 0,0 0,1-1,-1 1,0-1,0 0,0 1,-1-1,1-1,0 1,-1 0,1-1,-1 0,0 0,1 0,-1 0,0 0,0-1,1 0,-1 0,0 0,0 0,0 0,1-1,-1 0,-3-1,1 0,0-1,0 0,0 0,0 0,0-1,1 0,0 0,0 0,0-1,0 0,1 0,-1 0,1 0,1-1,-1 0,1 0,0 0,0 0,0 0,1 0,0-1,0-2,-3-10,2 0,0 0,1-1,0 1,2 0,0-1,3-12,0 16,0 0,1 0,1 0,1 1,0-1,1 2,0-1,2 1,4-8,-1 5</inkml:trace>
  <inkml:trace contextRef="#ctx0" brushRef="#br0" timeOffset="1353.058">649 373,'5'5,"1"6,0 6,-1 5,-1 4,-2 2,-1 1,0 0,3-4,2-2,5-5,0-5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47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49,'-26'142,"24"139,2-278,0 0,0 0,0 0,0 0,0 0,1 0,0 0,-1 0,1 0,0 0,1 0,-1-1,0 1,1 0,-1-1,1 1,0-1,0 0,0 1,0-1,0 0,1 0,-1 0,1-1,-1 1,1-1,-1 1,1-1,0 0,0 0,0 0,0 0,0 0,0-1,0 0,0 1,0-1,0 0,0 0,0-1,0 1,0-1,0 1,0-1,-1 0,1 0,0 0,0 0,1-2,10-7,-1-2,0 0,0 0,-1-1,-1-1,0 0,-1 0,-1-1,0 0,-1-1,2-6,-1 7,120-266,-109 207,-35 97,-11 113,17-75,3-1,2 1,2 1,6 28,-3 11,-12 111,3-154,-3 0,-2 0,-13 30,-16-17,40-69,1-1,-1 1,1-1,-1 1,0-1,1 0,-1 0,0 0,0 0,0 0,0 0,0 0,0 0,0-1,0 1,0-1,0 0,-1 1,1-1,0 0,0 0,0-1,0 1,-1 0,1-1,0 1,0-1,0 0,0 1,0-1,0 0,0 0,0-1,1 1,-1 0,0-1,-4-7,-1-1,2 0,0 0,0 0,0 0,1-1,1 0,0 0,1 0,0 0,0-1,1 1,1 0,0-1,0 1,1 0,1-1,0 1,0 0,1 0,3-6,0-8,1 1,0 1,2-1,1 2,1-1,1 1,1 1,0 0,2 1,15-16,-8 12</inkml:trace>
  <inkml:trace contextRef="#ctx0" brushRef="#br0" timeOffset="900.063">650 500,'-61'158,"61"-158,1 0,-1 0,1 0,-1 0,0 0,1 1,-1-1,1 0,-1 0,1 0,-1 0,0 0,1 1,-1-1,0 0,1 0,-1 1,0-1,1 0,-1 0,0 1,1-1,-1 0,0 1,0-1,1 0,-1 1,0-1,0 1,0-1,0 0,1 1,-1-1,0 1,0-1,0 1,0-1,0 0,0 1,0-1,0 1,0-1,0 1,0-1,-1 0,1 1,31-38,-28 32,188-204,-190 210,-1-1,0 1,0-1,0 0,0 1,0-1,1 1,-1-1,0 0,0 1,1-1,-1 0,0 1,1-1,-1 0,0 0,1 1,-1-1,0 0,1 0,-1 0,1 1,-1-1,0 0,1 0,-1 0,1 0,-1 0,0 0,1 0,-1 0,1 0,-1 0,1 0,-1 0,0 0,1 0,-1 0,1 0,-1-1,0 1,1 0,-1 0,1 0,-1-1,0 1,1 0,-18 39,13-32,-2 2,1 0,0 0,0 1,1 0,0 0,1 0,0 0,1 1,-2 7,4-17,0 0,0 0,0 1,0-1,1 0,-1 0,0 1,0-1,1 0,-1 0,1 0,-1 0,1 0,-1 0,1 0,0 0,0 0,-1 0,1 0,0 0,0 0,0 0,0-1,0 1,0 0,0-1,0 1,0 0,0-1,0 0,1 1,-1-1,0 0,0 1,0-1,1 0,-1 0,0 0,0 0,1 0,-1 0,0-1,0 1,0 0,1-1,-1 1,0-1,0 1,56-28,89-86,-145 114,-1-1,1 0,0 1,0-1,0 1,0-1,0 1,0-1,0 1,-1-1,1 1,0 0,0 0,1-1,-1 1,0 0,0 0,0 0,0 0,0 0,0 0,0 1,0-1,0 0,0 0,0 1,0-1,0 1,0-1,-1 1,1-1,0 1,0-1,0 1,0 0,-1 0,1-1,0 1,-1 0,1 0,-1 0,1 0,-1 0,1 0,-1-1,1 1,-1 0,0 0,0 0,1 0,-1 1,0-1,0 0,0 0,0 0,0 1,-9 61,-16 9,18-51</inkml:trace>
  <inkml:trace contextRef="#ctx0" brushRef="#br0" timeOffset="1334.197">1384 472,'-201'274,"168"-232,148-199,-99 137,0 1,2 0,0 2,1 0,1 1,5-3,-23 18,-1 0,1-1,-1 1,1 0,-1 0,1 0,0 0,-1 0,1 0,0 0,0 1,0-1,0 1,0-1,-1 1,1 0,0 0,0 0,0 0,0 0,0 0,0 0,0 1,0-1,0 1,0-1,0 1,-1 0,1 0,0 0,0 0,-1 0,1 0,-1 0,1 0,-1 1,1-1,-1 0,0 1,0 0,0-1,0 1,0 0,0-1,0 1,0 1,25 58,-25-55,1 1,-1-1,1 0,1 1,-1-1,1 0,0 0,1-1,-1 1,1-1,0 0,0 0,1 0,0 0,-1-1,2 1,-1-1,0-1,1 1,0-1,2 1,12 1</inkml:trace>
  <inkml:trace contextRef="#ctx0" brushRef="#br0" timeOffset="1580.957">1214 726,'39'0,"26"0,8-5,-5-1,-8-1,-10 2,-13 2</inkml:trace>
  <inkml:trace contextRef="#ctx0" brushRef="#br0" timeOffset="1751.091">2118 529,'-19'38,"-12"22,0 7,1-10,4-8,8-9,2-10,3-6,4-7</inkml:trace>
  <inkml:trace contextRef="#ctx0" brushRef="#br0" timeOffset="2013.203">1807 556,'39'29,"16"14,5 5,-3-1,-7-9,-12-6,-7-8,-5-3,-6-6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56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1,'-13'23,"1"2,1-1,1 1,2 1,0 0,-3 26,4-9,2 1,2 0,2 0,3 21,-1-23,-2-39,0 1,1 0,-1-1,1 1,0 0,0-1,0 1,1 0,-1-1,1 1,0-1,0 1,0 0,0-1,1 0,-1 1,1-1,0 0,0 0,0 0,0 0,1 0,-1-1,1 1,0-1,0 1,0-1,0 0,0 0,0 0,0-1,1 1,-1-1,1 0,-1 1,1-2,-1 1,1 0,0-1,-1 0,5 0,5-6,0-1,-1 0,0-1,0 0,0-1,-1-1,-1 0,0 0,0-1,-1 0,0-1,-1 1,0-2,-1 1,0-1,-1-1,-1 1,1-4,5-4,117-263,-108 210,-30 142,-9 162,8-56,-3 35,14-160,-2 1,-3-1,-1 0,-3 0,-1 0,-3-2,-11 27,-22-9,45-64,0 0,-1 1,1-1,-1 0,1 1,-1-1,1 0,-1 0,0 0,1 0,-1-1,0 1,0 0,1-1,-1 1,0-1,0 0,0 1,0-1,0 0,0 0,0 0,0-1,0 1,1 0,-1-1,0 1,0-1,0 0,1 1,-1-1,0 0,0 0,1 0,-1 0,1-1,-1 1,0-1,-2-6,0 0,1 0,0 0,0-1,1 1,0-1,0 1,1-1,1 0,-1 1,1-1,0 0,1 1,0-1,1 0,2-24,2 0,1 1,1-1,2 2,1-1,2 1,1 1,1 0,2 1,0 1,10-9,-15 19</inkml:trace>
  <inkml:trace contextRef="#ctx0" brushRef="#br0" timeOffset="635.171">513 791,'-2'5,"-6"9,10-21,10-20,1 1,2 0,0 1,1 0,2 1,0 1,2 1,12-11,43-30,-75 64,-1-1,1 1,0-1,0 1,0 0,0-1,-1 1,1-1,0 1,0 0,0-1,0 1,0 0,1-1,-1 1,0 0,0-1,0 1,0-1,1 1,-1-1,0 1,1 0,-1-1,0 1,1-1,-1 1,1-1,-1 1,1-1,-1 0,1 1,-1-1,1 0,-1 1,1-1,-1 0,1 0,0 1,-1-1,1 0,-1 0,1 0,0 0,-1 0,1 0,0 0,-1 0,1 0,-1 0,1 0,0 0,-1 0,1-1,0 1,-1 0,1 0,-1-1,1 1,-1 0,1-1,-1 1,1 0,-1-1,1 1,-1-1,1 1,-1-1,0 1,1-1,-13 48,2-25,7-18,1 0,0 1,0-1,0 0,0 1,0 0,1-1,0 1,0 0,0-1,1 1,-1 0,1 0,0 0,1-1,-1 1,1 0,0 0,1 3,1-7,-1 0,0-1,0 1,1-1,-1 0,0 1,0-1,1 0,-1-1,0 1,1 0,-1-1,0 1,0-1,0 0,1 1,-1-1,0 0,0 0,0-1,0 1,-1 0,1-1,0 1,0-1,-1 0,1 1,-1-1,0 0,1 0,129-123,-131 124,1 0,-1 0,1 0,0 0,0 0,0 0,0 0,0 0,0 0,0 1,0-1,0 0,0 0,0 1,0-1,0 1,1-1,-1 1,0 0,0-1,1 1,-1 0,0 0,0 0,1 0,-1 0,0 0,1 0,-1 0,0 1,0-1,1 0,-1 1,0-1,0 1,0-1,1 1,-1 0,0-1,0 1,0 0,0 0,0 0,0 0,-1 0,1 0,0 0,0 0,-1 0,1 0,-1 11,-1-1,0 1,0-1,-1 0,-1 0,0 0,0 0,-1 0,-4 8,-18 76,26-82,3-7</inkml:trace>
  <inkml:trace contextRef="#ctx0" brushRef="#br0" timeOffset="1051.968">1359 424,'-247'391,"226"-361,14-21,12-16,38-55,4 2,2 2,2 3,3 2,2 2,-7 19,-48 31,0 1,0 0,0-1,0 1,0 0,0-1,0 1,0 0,0 0,1 0,-1 0,0 0,0 0,0 1,0-1,0 0,0 0,0 1,0-1,0 1,0-1,0 1,0-1,0 1,0 0,0-1,-1 1,1 0,0 0,0-1,-1 1,1 0,-1 0,1 0,0 0,-1 0,0 0,1 0,-1 0,0 0,1 0,-1 0,0 0,0 0,0 0,0 1,0-1,0 0,0 0,0 1,-24 142,23-139,-1 3,0 1,1-1,0 1,0 0,1-1,0 1,1 0,0 0,0-1,1 1,0-1,0 1,1-1,0 0,1 0,0 2,8 2</inkml:trace>
  <inkml:trace contextRef="#ctx0" brushRef="#br0" timeOffset="1307.086">1162 735,'43'0,"24"0,5 0,-4 0,-10 0,-9 0,-9 0,-6 0,-8 0</inkml:trace>
  <inkml:trace contextRef="#ctx0" brushRef="#br0" timeOffset="1486.861">2036 537,'-19'39,"-11"21,-5 7,3-5,7-7,3-13,5-9,1-11,3-8</inkml:trace>
  <inkml:trace contextRef="#ctx0" brushRef="#br0" timeOffset="1705.279">1839 594,'19'19,"16"16,7 7,1-4,-2-3,-3-8,-3-4,-3-6,-2-5,-6-5</inkml:trace>
  <inkml:trace contextRef="#ctx0" brushRef="#br0" timeOffset="2087.055">2403 86,'15'5,"9"6,5 1,3 4,1-1,-1-4,-1-2,0-4,-7 2,-1 0,-1-1,2-1,0-3,2 0,-4-6,-5-2</inkml:trace>
  <inkml:trace contextRef="#ctx0" brushRef="#br0" timeOffset="2284.03">2432 453,'58'-5,"23"-1,3-5,-8 0,-12 1,-12 3,-15 2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5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1 198,'195'-17,"-5"-6,-179 19,0 1,0 0,0 1,0 0,1 0,-1 1,0 1,1 0,-1 1,0 0,6 1,-5 5</inkml:trace>
  <inkml:trace contextRef="#ctx0" brushRef="#br0" timeOffset="273.025">56 424,'24'5,"18"1,6 0,0-1,-3-2,-5-1,-5-5,-2-3,-3 0,-2 1,0 1,-1-3,0-1,-4 1</inkml:trace>
  <inkml:trace contextRef="#ctx0" brushRef="#br0" timeOffset="690.453">339 1,'-1'0,"-1"0,1 0,0 0,0 0,-1 0,1 1,0-1,0 0,0 1,0-1,-1 1,1 0,0-1,0 1,0 0,0-1,0 1,1 0,-1 0,0 0,0 0,0 0,1 0,-1 0,1 0,-1 0,1 0,-1 1,1-1,-1 0,1 0,0 0,0 1,0-1,-1 0,1 0,1 1,-1-1,0 0,0 0,0 0,1 1,-1-1,0 0,1 0,-1 0,1 0,-1 0,1 0,0 0,0 0,-1 0,1 0,0 0,0 0,9 8,0-2,0 1,1-2,0 1,0-1,0-1,1 0,-1-1,1 0,0-1,1 0,-1 0,2-2,90 31,-98-30,0 0,-1 0,1 1,-1-1,0 1,0 1,0-1,0 1,0 0,-1 0,0 0,0 0,0 1,0 0,-1 0,1 0,-1 0,-1 0,1 1,-1-1,0 1,0 0,0 2,-1 8,-1-1,-1 1,-1 0,0-1,-1 1,0-1,-1 0,-1 0,0 0,-1-1,-1 0,0 0,-1 0,-1-1,0-1,-1 1,0-1,0-1,-1 0,-1 0,0-1,-1-1,-12 8,-131 88,138-95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7:0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59,'72'10,"38"-2,10-2,-1-7,-6-3,-13-6,-14-2,-12 3,-8 1,-7-2,-8 1,-8 1,-7 3,-4 1,-3 3,-6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7:03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1 148,'0'-1,"1"0,0 1,0-1,0 0,0 0,0 1,0-1,0 1,0-1,1 1,-1-1,0 1,0-1,0 1,0 0,1 0,-1 0,0 0,0 0,1 0,-1 0,0 0,0 0,0 0,0 1,1-1,-1 1,0-1,0 1,0-1,0 1,0-1,0 1,0 0,0 0,0-1,0 1,0 0,-1 0,1 0,0 0,0 0,-1 0,1 0,-1 0,1 1,-1-1,1 0,19 30,-2 1,-1 1,-1 0,-1 1,-3 1,0 0,-3 0,0 1,-3 1,0 7,1 1,24 75,-30-119,-1 0,0 0,1 1,-1-1,1 0,-1 0,1 0,0 0,-1 0,1 0,0 0,0 0,-1-1,1 1,0 0,0 0,0-1,0 1,0 0,0-1,0 1,0-1,1 0,-1 1,0-1,0 0,0 1,0-1,1 0,-1 0,0 0,0 0,0 0,1-1,-1 1,0 0,0 0,0-1,0 1,0-1,0 1,1-1,-1 1,0-1,0 0,-1 1,1-1,0 0,0 0,0 0,0 0,-1 1,1-2,30-58,28-95,-35 78,-4-1,-3-1,3-54,-19 8,-1 124,-1 0,1 1,-1-1,0 0,1 1,-1-1,0 0,1 1,-1-1,0 1,0-1,0 1,0 0,1-1,-1 1,0 0,0-1,0 1,0 0,0 0,0 0,0 0,0 0,0 0,0 0,0 0,1 0,-1 1,0-1,0 0,0 1,0-1,0 0,0 1,1-1,-1 1,0-1,0 1,1 0,-1-1,0 1,1 0,-1-1,1 1,-1 0,1 0,-1-1,1 1,-1 0,1 0,0 0,-1 0,1 0,0 0,0 0,0 0,0-1,0 1,0 0,0 0,0 0,0 0,0 0,1 1,-9 22,3 0</inkml:trace>
  <inkml:trace contextRef="#ctx0" brushRef="#br0" timeOffset="320.965">678 543,'-10'34,"-2"20,-1 6,4-2,2-16,7-16,4-11</inkml:trace>
  <inkml:trace contextRef="#ctx0" brushRef="#br0" timeOffset="754.971">904 35,'73'-22,"-69"21,1 0,0 0,-1 0,1 0,-1 1,1-1,0 1,-1 0,1 1,0-1,-1 1,1 0,0 0,-1 0,1 1,-1 0,0 0,0 0,0 0,0 1,0-1,0 1,0 0,-1 0,1 0,-1 1,0-1,0 1,-1 0,1 0,-1 0,1 0,-1 0,0 0,-1 1,1-1,-1 1,0-1,0 1,0 0,-1-1,0 5,-2 2,-1-1,0 0,-1 0,0 0,-1 0,0 0,0-1,-1 0,0 0,-1-1,-3 4,-9 13,18-24,-1 1,1 0,0 0,0 0,0 0,0 0,0 1,0-1,0 0,1 0,-1 1,1-1,0 0,-1 1,1-1,0 0,0 1,1-1,-1 0,0 1,1-1,0 0,-1 0,1 1,0-1,0 0,0 0,0 0,1 0,-1 0,0 0,1-1,0 1,-1 0,1-1,0 1,0-1,0 1,0-1,0 0,1 1,95 31,-51-33,-40-1,1 0,-1 0,0 1,0 0,1 1,-1 0,0 0,0 0,0 1,0 0,0 0,0 1,0 0,0 0,5 9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7:05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75,'255'-50,"-253"49,0 0,0 0,0 0,0 1,0-1,0 0,0 1,1 0,-1 0,0-1,0 1,0 0,1 1,-1-1,0 0,0 1,0-1,0 1,0 0,0-1,0 1,0 0,0 0,0 1,0-1,0 0,-1 0,1 1,-1-1,1 1,-1 0,1-1,-1 1,0 0,0 0,0 0,0 0,0 0,0 0,0 0,-1 0,1 0,-1 0,0 0,1 1,-1-1,0 0,0 1,-8 10,0-1,0 0,-1 0,-1-1,0 0,0-1,-1 0,0 0,-1-2,-10 8,-5 4,-107 87,132-105,0 1,0-1,0 1,1 0,-1-1,1 1,0 0,0 0,0 0,0 0,0 0,1 0,-1 0,1 0,0 0,0 1,0-1,0 0,1 0,-1 0,1 0,0 0,0 0,0 0,0 0,1 0,-1-1,1 1,-1 0,1-1,0 1,0-1,0 0,0 0,1 1,-1-1,0-1,1 1,0 0,-1-1,1 1,0-1,0 0,0 0,0 0,0 0,0 0,0-1,0 1,0-1,0 0,2 0,14 3,0-1,0 0,0-1,1-1,-1-2,0 1,0-2,0-1,0 0,0-1,-1-1,0-1,14-7,2-11,-20 15</inkml:trace>
  <inkml:trace contextRef="#ctx0" brushRef="#br0" timeOffset="2662.637">988 75,'0'-3,"0"-1,0 1,-1 0,0 0,0-1,1 1,-2 0,1 0,0 0,-1 0,1 0,-1 1,0-1,0 0,0 1,0-1,-1 1,1 0,-1-1,1 1,-1 1,0-1,0 0,0 1,0-1,0 1,0 0,0 0,0 0,0 0,0 1,-1-1,1 1,0 0,-1 0,1 0,0 0,-1 0,1 1,0 0,0 0,0 0,0 0,-1 0,1 0,1 1,-1-1,0 1,0 0,1 0,-2 1,-8 4,1-1,1 1,-1 1,1 0,0 1,1-1,0 2,1-1,-1 1,2 1,0 0,0 0,1 0,0 0,1 1,0 0,1 1,0-1,1 0,0 1,1 0,1 0,0 0,1-1,0 7,1-15,0 0,0 0,1 0,-1 0,1 0,0-1,0 1,0 0,0-1,0 0,1 1,0-1,0 0,0 0,0 0,0-1,0 1,1-1,-1 0,1 0,0 0,-1 0,1-1,0 1,0-1,0 0,0 0,0-1,0 1,1-1,-1 0,0 0,0 0,0-1,0 1,0-1,0 0,0 0,0 0,0-1,0 0,0 1,-1-1,1 0,1-2,20-9,0-1,0-1,-1-1,-1-1,-1-1,-1-1,0-1,-1-1,-2-1,0 0,-1-2,11-20,-28 43,0 0,0 0,0 0,0 0,0 0,1 0,-1 0,0 0,1 0,-1 0,1 0,-1 0,1 0,-1 0,1 0,0 0,-1 1,1-1,0 0,0 0,0 1,0-1,-1 0,1 1,0-1,0 1,0-1,0 1,0 0,0-1,1 1,-1 0,0 0,0 0,0 0,0 0,0 0,0 0,0 0,0 0,0 0,0 1,0-1,0 0,1 1,-1-1,-1 1,1-1,0 1,0-1,0 1,0 0,0-1,0 2,6 140,-9-92,-10 178,11-215,-1 0,1 0,-2-1,0 1,-1-1,0 1,-1-1,0 0,-1-1,0 1,-1-1,0 0,0-1,-2 0,1 0,-1 0,0-1,-1-1,0 0,-1 0,0-1,0 0,0-1,-1 0,-4 1,13-6,1 1,-1-1,0 0,0 0,0-1,0 1,0 0,0-1,0 0,0 0,0 0,0 0,0 0,0 0,0-1,0 1,0-1,0 0,0 0,1 0,-1-1,0 1,1-1,-1 1,1-1,-1 0,1 0,0 0,-1 0,1 0,0 0,1-1,-1 1,0-1,1 0,-1 1,1-1,0 0,0 0,0 1,0-1,0 0,1 0,0 0,-1 0,1 0,0 0,0 0,1 0,-1 0,0 0,1 0,0-1,9-11,0 2,0-1,2 1,0 1,0 0,1 1,0 0,1 1,0 0,1 2,0-1,4 0,-6 1,159-85,-145 81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2.53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0 195,'286'17,"-203"-11,-1-3,1-4,-1-3,0-4,76-18,89-7,44 7,31 12,1278 15,-1207-29,16 57,-73-31,-58-24,299 26,-426 13,-116-7,1-2,-1-2,1-1,30-4,369-44,-205 30,-117 6,1 5,38 7,-88-1,73-25,-81 53,-44-18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7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0,'-133'384,"50"-69,83-315,1 0,-1 0,0 0,0 0,0 0,1 0,-1 0,0-1,0 1,0 0,1 0,-1 0,0 0,0 0,1 0,-1 0,0 0,0 0,0 1,1-1,-1 0,0 0,0 0,0 0,1 0,-1 0,0 0,0 0,0 1,1-1,-1 0,0 0,0 0,0 0,0 1,0-1,1 0,-1 0,0 0,0 1,15-24,42-83,5 4,5 2,3 3,7 1,46-57,-123 152,0 0,0 0,1 0,-1 0,0 0,1 0,-1 0,1 0,-1 0,1 0,0 1,-1-1,1 0,0 0,0 0,0 1,-1-1,1 0,0 1,0-1,0 1,0-1,0 1,0 0,0-1,0 1,0 0,0 0,0-1,0 1,0 0,0 0,1 0,-1 0,0 0,0 1,0-1,0 0,0 0,0 1,0-1,0 1,0-1,0 1,0-1,0 1,-1 0,1-1,0 1,0 0,0-1,-1 1,1 0,-1 0,1 0,0 0,-1 0,1 0,-1 0,0 0,1 0,-1 0,0 0,0 0,-20 127,5-70,10-44,1 1,0-1,1 1,0 0,1-1,1 1,0 0,1 0,1 0,0 0,3 9,-3-21,0 0,1-1,0 1,-1 0,1-1,0 0,0 1,0-1,1 0,-1 0,0 0,1 0,0-1,-1 1,1-1,0 1,0-1,-1 0,1 0,0 0,0-1,0 1,0-1,1 1,-1-1,0 0,0 0,0 0,0-1,0 1,0-1,0 0,0 0,0 0,0 0,0 0,-1-1,1 1,0-1,-1 1,1-1,-1 0,0 0,1-1,-1 1,0 0,0-1,-1 1,1-1,1-2,206-257,-108 145,-100 116,-1 1,1-1,0 1,0-1,-1 1,1-1,0 1,0-1,0 1,-1 0,1-1,0 1,0 0,0 0,0 0,0-1,0 1,0 0,0 0,-1 0,1 1,0-1,0 0,0 0,0 0,0 1,0-1,-1 0,1 1,0-1,0 1,0-1,-1 1,1-1,0 1,-1 0,1-1,0 1,-1 0,1-1,-1 1,1 0,-1 0,0 0,1-1,-1 1,0 0,1 0,-1 0,0 0,0 0,0 0,0 0,0-1,0 1,0 1,4 59,-4-55,-3 228,3-232,0 0,0 0,1 1,-1-1,0 0,1 0,0 0,-1 0,1 0,0 0,0 0,0 0,0 0,0 0,0 0,1-1,-1 1,1-1,-1 1,1-1,0 1,-1-1,1 0,0 0,0 0,0 0,0 0,0 0,0 0,0-1,0 1,0-1,1 1,-1-1,0 0,0 0,13-3</inkml:trace>
  <inkml:trace contextRef="#ctx0" brushRef="#br0" timeOffset="247.452">1373 0,'34'0,"29"0,11 0,-5 0,-7 0,-11 0,-8 0,-8 0,-9 0</inkml:trace>
  <inkml:trace contextRef="#ctx0" brushRef="#br0" timeOffset="481.195">1289 338,'43'-9,"29"-4,11 1,2 2,-9 3,-13 3,-12 1,-15 2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72,'-6'-71,"5"71,0 1,0-1,-1 1,1-1,0 1,0 0,0-1,0 1,0 0,0 0,0 0,0 0,0 0,0 0,0 0,1 0,-1 0,0 0,1 1,-1-1,1 0,-1 0,1 1,0-1,0 0,-1 1,1-1,0 0,0 1,0-1,0 0,1 1,-1-1,0 0,1 1,-32 257,1 55,31-187,5-142,1 0,0 1,1-1,1 1,0 1,1 0,7-7,-11 12,6-6,1 1,0 0,1 1,0 1,1 0,0 1,0 0,1 2,1 0,-1 0,17-4,-29 11,0 0,0 0,0 1,0-1,0 1,1 0,-1 0,0 0,0 0,0 1,0 0,0 0,0 0,0 0,0 1,0-1,0 1,-1 0,1 0,-1 0,1 1,-1-1,0 1,0 0,0 0,0 0,0 0,-1 0,0 1,1-1,-1 1,0 0,-1-1,1 1,-1 0,0 0,0 0,0 0,0 0,-1 1,1-1,-1 0,0 3,2 4,-1-1,0 1,0-1,-1 1,0-1,-1 1,0 0,-1-1,0 0,-1 1,0-1,0 0,-1 0,0-1,-1 1,0-1,-1 0,0 0,0-1,-1 1,0-1,0-1,-1 1,-2 0,-3 0,0-2,-1 1,1-2,-1 0,-1-1,1 0,0-1,-1 0,0-2,1 1,-1-2,0 0,0-1,0 0,1-1,-1-1,1 0,-1-1,-6-3,19 6,0 0,0 0,0 1,0-1,0 0,0-1,0 1,1 0,-1 0,0-1,1 1,-1-1,1 0,-1 1,1-1,0 0,0 0,-1 0,1 0,1 0,-1 0,0 0,0 0,1 0,-1 0,1 0,0-1,0 1,0 0,0 0,0 0,0-1,0 1,1 0,-1 0,1 0,-1 0,1 0,0 0,0 0,0 0,0 0,0 0,1 0,-1 0,1 1,-1-1,1 1,1-2,14-15</inkml:trace>
  <inkml:trace contextRef="#ctx0" brushRef="#br0" timeOffset="323.489">838 523,'-16'19,"1"1,0 1,2 0,0 1,1 0,1 1,2 0,0 0,1 1,2 1,-3 13,9-34,0 0,0 0,0 0,1 0,-1 0,1 0,0 0,0-1,0 1,0 0,1 0,0-1,0 1,0-1,0 0,0 1,1-1,-1 0,1 0,0-1,0 1,0 0,0-1,0 0,0 0,1 0,-1 0,1 0,0-1,-1 1,1-1,0 0,0 0,0-1,0 1,0-1,0 0,0 0,0 0,0 0,0-1,-1 0,1 0,0 0,0 0,0 0,1-1,10-5,0-1,-1 0,0 0,0-1,-1-1,0-1,0 0,-1 0,-1-1,0-1,-1 0,7-10,-14 20,-1 0,1-1,0 0,-1 1,0-1,0 0,0 0,0 0,0 0,-1-1,0 1,0 0,0-1,-1 1,1 0,-1-1,0 1,0-1,-1 1,1-1,-1 1,0 0,0-1,0 1,-1 0,0 0,1 0,-1 0,-1 0,1 0,-1 1,1-1,-1 1,0-1,0 1,-1 0,1 0,-1 1,1-1,-1 1,0-1,0 1,0 1,0-1,0 0,-1 1,-83-4,62 12</inkml:trace>
  <inkml:trace contextRef="#ctx0" brushRef="#br0" timeOffset="573.348">1600 552,'-24'38,"-17"23,-3 5,8-3,4-13,7-10,9-7,2-9,3-9</inkml:trace>
  <inkml:trace contextRef="#ctx0" brushRef="#br0" timeOffset="819.538">1290 496,'19'33,"21"26,8 3,1-5,-3-7,-5-7,-4-11,-4-6,-3-3,-1 0,-1-4,-6-6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05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5 185,'-5'-7,"18"22,4 21,-2 0,-2 1,-1 1,-2 0,-1 0,-2 2,-3-22,26 201,-21-157,-8-40,2 1,1-1,1 1,0-1,2-1,1 1,3 5,-11-26,1 0,-1 0,0-1,0 1,1 0,-1 0,1 0,-1-1,1 1,-1 0,1-1,-1 1,1-1,-1 1,1 0,0-1,-1 1,1-1,0 0,0 1,-1-1,1 0,0 1,0-1,0 0,-1 0,1 1,0-1,0 0,0 0,0 0,-1 0,1 0,0-1,0 1,0 0,0 0,-1 0,1-1,0 1,0 0,-1-1,1 1,0-1,0 1,-1-1,1 1,0-1,-1 1,1-1,-1 0,1 1,-1-1,1 0,29-47,-25 38,78-183,-10 35,-72 158,-1 1,0-1,0 0,1 1,-1-1,0 0,0 0,1 1,-1-1,0 0,1 0,-1 1,0-1,1 0,-1 0,0 0,1 0,-1 0,1 0,-1 1,0-1,1 0,-1 0,1 0,-1 0,0 0,1 0,-1-1,0 1,1 0,-1 0,1 0,-1 0,0 0,1 0,-1-1,0 1,1 0,-1 0,0-1,1 1,-1 0,0 0,0-1,1 1,-1 0,0-1,0 1,0 0,1-1,-1 1,0 0,0-1,0 1,0-1,0 1,0 0,0-1,3 39,-3-34,-1 24,2 0,0-1,2 1,2-1,0 0,6 14,-8-27,1-1,0 0,1 0,0-1,1 1,1-1,0 0,0-1,1 0,1 0,0-1,0 0,1 0,5 3,-13-12,1 1,0-1,-1 0,1 0,0 0,0 0,0-1,-1 1,1-1,0 1,0-1,0 0,0 0,0-1,0 1,0 0,0-1,0 0,-1 0,1 0,0 0,0 0,-1 0,1-1,-1 1,1-1,-1 0,0 1,1-1,-1 0,1-2,58-76,0-41,-5-2,-6-2,-5-2,7-51,-23 84,-27 89,0 1,-1-1,1 1,-1-1,1 0,-1 1,-1-1,1 0,-1 0,1 0,-1 0,-1 1,1-1,-1 0,0 0,0 0,-1-2,-3 2</inkml:trace>
  <inkml:trace contextRef="#ctx0" brushRef="#br0" timeOffset="2884.317">964 919,'0'0,"0"0,0 0,-1 1,1-1,0 0,0 0,0 1,0-1,0 0,0 1,0-1,0 0,0 1,0-1,0 0,0 0,0 1,0-1,1 0,-1 1,0-1,0 0,0 0,0 1,0-1,1 0,-1 0,0 1,0-1,0 0,1 0,-1 0,0 1,0-1,1 0,-1 0,0 0,0 0,1 0,-1 0,0 1,1-1,-1 0,0 0,1 0,-1 0,0 0,0 0,1 0,-1 0,0 0,1 0,-1-1,0 1,0 0,1 0,-1 0,0 0,1 0,-1 0,0-1,0 1,1 0,-1 0,0 0,-4 36,3-27,-31 138,-2-14,43-109,-2-23</inkml:trace>
  <inkml:trace contextRef="#ctx0" brushRef="#br0" timeOffset="3605.814">1161 1032,'225'-47,"-119"35,-224-46,117 57,0 0,0 1,0-1,0 1,0-1,0 1,-1-1,1 1,0 0,0 0,0 0,0-1,-1 1,1 0,0 0,0 0,0 1,0-1,-1 0,1 0,0 1,0-1,0 1,0-1,0 1,0-1,0 1,0-1,0 1,0 0,0 0,0 0,0-1,1 1,-1 0,0 0,1 0,-1 0,0 0,1 0,-1 0,1 1,0-1,-1 0,1 0,0 0,0 0,0 1,-5 68,5-49,-22 154,22-174,0-1,0 1,0 0,-1 0,1 0,0 0,0 0,0 0,0 0,0 0,1 0,-1 0,0 0,0 0,1 0,-1-1,0 1,1 0,-1 0,1 0,-1 0,1-1,-1 1,1 0,0 0,-1-1,1 1,0-1,0 1,-1 0,1-1,0 0,0 1,0-1,0 1,0-1,0 0,-1 0,1 1,0-1,0 0,0 0,0 0,0 0,0 0,0 0,0 0,0-1,0 1,0 0,0 0,0-1,-1 1,1-1,0 1,0-1,0 1,45-36,78-111,-113 129</inkml:trace>
  <inkml:trace contextRef="#ctx0" brushRef="#br0" timeOffset="4036.612">1727 919,'13'-5,"1"1,0 1,0 1,0 0,1 0,-1 2,0 0,1 0,-1 1,0 1,0 1,1 0,-13-3,0 1,-1 0,1-1,0 1,0 0,0 0,-1 0,1 1,0-1,-1 0,1 1,-1-1,0 1,1-1,-1 1,0-1,0 1,0 0,0 0,0 0,0-1,-1 1,1 0,-1 0,1 0,-1 0,0 0,1 0,-1 0,0 0,0 0,-1 1,1-1,0 0,-1 0,1-1,-1 1,0 0,1 0,-1 0,0 0,-1 1,-83 96,22-32,62-67,-1 1,2 0,-1 0,0 0,0 0,0 0,0 0,0 0,1 0,-1 0,0 0,1 1,-1-1,1 0,0 0,-1 0,1 1,0-1,0 0,0 1,-1-1,1 0,1 0,-1 1,0-1,0 0,0 1,1-1,-1 0,0 0,1 0,0 1,-1-1,1 0,-1 0,1 0,0 0,0 0,0 0,0 0,0 0,0 0,0-1,0 1,0 0,0-1,0 1,0 0,0-1,1 1,-1-1,0 0,0 1,1-1,-1 0,0 0,1 0,10 1,0-1,-1 0,1-1,0 0,-1-1,1-1,-1 1,1-2,-1 1,0-2,-1 0,3-1,22-8,-15 7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1,'-5'7,"2"0,-1 0,1 1,0-1,0 1,1 0,0 0,0 0,1 0,0 0,1 0,-1 1,2-1,0 5,-2 2,-26 188,13-120,10-70,1 0,1 1,0 0,0-1,2 1,-1 0,2 0,0-1,1 2,3 3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87,'-17'192,"17"-191,-2 3,0 1,1-1,-1 0,1 1,0-1,0 1,0 0,1-1,-1 1,1 0,0-1,1 1,-1 0,1-1,0 1,0-1,0 1,1-1,0 1,0-1,0 0,0 0,0 0,1 0,0 0,0 0,0-1,0 0,0 1,1-1,0 0,-1-1,1 1,0-1,1 1,7 0,-1-2,0 1,1-1,-1-1,1 0,-1 0,1-2,-1 1,0-1,1-1,-1 0,0 0,-1-1,11-6,-2-1</inkml:trace>
  <inkml:trace contextRef="#ctx0" brushRef="#br0" timeOffset="279.832">368 2,'-9'34,"-9"25,-5 8,0-4,5-6,6-9,-1-3,2-4,3-5,3-3,2-3,2-1,1-1,-5-1,0 1,-1-1,2 1,1-5</inkml:trace>
  <inkml:trace contextRef="#ctx0" brushRef="#br0" timeOffset="827.529">791 59,'-14'3,"0"2,0 0,1 0,-1 1,1 1,1 1,0-1,0 2,0 0,1 0,0 1,1 0,-2 3,11-11,0-1,-1 1,1 0,0-1,0 1,0 0,0 0,1 0,-1 0,0 0,1 0,0 0,-1 0,1 0,0 0,0 0,0 0,0 0,0 1,1-1,-1 0,1 0,-1 0,1 0,0 0,0-1,-1 1,1 0,1 0,-1 0,0-1,0 1,1-1,-1 1,1-1,-1 1,1-1,0 0,-1 0,81 38,-63-32,-11-6,-1 1,1 1,-1-1,0 1,1 0,-1 1,-1 0,1 0,0 0,-1 1,0 0,0 0,-1 0,1 1,-1 0,0 0,-1 1,1-1,-1 1,-1 0,1 0,-1 0,0 0,-1 1,0-1,0 1,-1 0,1-1,-2 1,1 0,-1 0,-1 7,0-8,-1-1,0 0,-1 0,1 0,-1 0,0 0,-1-1,1 1,-1-1,0 0,0 0,-1 0,0-1,1 1,-2-1,1 0,0-1,-1 1,1-1,-1 0,0-1,0 1,-1-1,1 0,0-1,-1 1,1-1,0-1,-1 1,0-1,1 0,-3-1,-9-5</inkml:trace>
  <inkml:trace contextRef="#ctx0" brushRef="#br0" timeOffset="1078.101">679 59,'38'-10,"27"-3,8 1,-4 2,-10 3,-9 3,-8 2,-12 6,-11 2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30,'-32'22,"0"1,2 2,1 1,1 1,1 1,1 2,2 0,-7 13,25-35,-1 0,2 0,-1 0,1 1,0 0,1 0,0 0,0 0,1 1,0-1,1 1,0 0,1 0,0 0,0 0,1 0,0 0,1 0,0 0,1 0,0 0,0-1,1 1,1-1,-1 1,3 1,1-6,1 0,0-1,1 0,-1 0,1-1,-1 0,1 0,0-1,0-1,0 1,0-1,0-1,1 0,-1 0,0-1,0 0,0 0,0-1,6-2,-11 3,25-3,0-2,-1-1,0-1,-1-2,1-1,-2 0,0-2,0-2,-1 0,-1-1,-1-1,0-2,-1 0,-1-1,-1-1,14-20,-29 35,0-1,0 0,-1 0,0 0,0 0,-1-1,0 0,0 1,-1-1,0 0,0 0,-1-1,0 1,0 0,-1 0,0-1,-1 1,0 0,0 0,0 0,-1 0,0 0,-1 0,0 0,0 1,-1-1,0 1,0 0,-1 0,1 0,-2 1,1-1,-1 1,0 1,0-1,0 1,-1 0,0 0,0 1,-6-1,0 0,0 1,0 0,-1 1,1 1,-1 0,0 1,1 0,-1 1,0 1,0 0,1 1,-1 1,1 0,-1 0,1 1,0 1,1 0,-1 1,1 1,0-1,-2 3,-23 13</inkml:trace>
  <inkml:trace contextRef="#ctx0" brushRef="#br0" timeOffset="315.87">911 453,'0'20,"5"5,1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01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1,'-17'68,"6"58,7 1,6 49,0-21,-2-54,0-112</inkml:trace>
  <inkml:trace contextRef="#ctx0" brushRef="#br0" timeOffset="565.508">343 142,'-68'55,"1"2,4 4,-47 57,109-117,-1-1,1 1,-1 0,1 0,0 1,-1-1,1 0,0 0,0 1,0-1,0 0,0 1,0-1,0 1,0-1,1 1,-1 0,1-1,-1 1,1 0,-1-1,1 1,0 0,0 0,0-1,0 1,0 0,0-1,1 1,-1 0,0 0,1-1,-1 1,1-1,0 1,0 0,0-1,-1 1,1-1,0 0,1 1,-1-1,0 0,0 0,1 1,-1-1,0 0,1 0,-1-1,2 2,121 6,-54-10,-67 3,1 1,0-1,0 1,0-1,-1 1,1 0,-1 1,0-1,0 0,1 1,-2 0,1 0,0 0,0 0,-1 0,0 1,0-1,0 1,0-1,0 1,-1 0,1-1,-1 1,0 0,0 0,-1 0,1 0,-1 0,0 0,0 0,0 1,0-1,-1 0,0 0,0 0,0-1,0 1,-1 2,4 55,3-47,1-8</inkml:trace>
  <inkml:trace contextRef="#ctx0" brushRef="#br0" timeOffset="1297.431">795 396,'-6'-3,"-1"0,0 0,0 0,-1 1,1 0,0 0,-1 1,1 0,-1 0,1 1,-1 0,0 0,1 1,-1 0,1 0,-1 1,1-1,0 2,0-1,0 1,0 0,0 1,0 0,1 0,0 0,0 1,0-1,0 2,1-1,0 1,0-1,-1 4,-2 1,1 1,0-1,0 2,2-1,-1 1,1 0,1 0,0 0,0 7,3-16,0 1,0-1,0 1,1 0,0-1,-1 1,2-1,-1 1,0 0,1-1,-1 1,1-1,0 1,0-1,0 1,1-1,-1 0,1 1,0-1,0 0,0 0,0 0,1-1,-1 1,1 0,-1-1,1 0,0 0,0 1,0-2,0 1,1 0,-1-1,0 1,1-1,7 0,0 0,1-1,-1-1,0 1,0-2,0 0,0 0,0-1,0 0,-1-1,1 0,-1-1,0 0,0 0,-1-1,1 0,-1-1,-1 0,1-1,-1 0,-1 0,1 0,4-9,104-117,-116 133,0 1,0-1,0 1,0-1,0 1,0-1,0 1,0-1,0 1,1-1,-1 1,0 0,0-1,1 1,-1-1,0 1,0 0,1-1,-1 1,0 0,1-1,-1 1,1 0,-1-1,0 1,1 0,-1 0,1 0,-1-1,1 1,-1 0,1 0,-1 0,1 0,-1 0,0 0,1 0,-1 0,1 0,-1 0,1 0,-1 0,1 0,-1 0,1 0,-1 1,1-1,-1 0,0 0,1 1,-1-1,1 0,-1 0,0 1,1-1,-1 0,0 1,1-1,-1 1,0-1,0 0,1 1,-1-1,0 1,-1 34,0-24,-6 523,7-513,-2-1,0 0,-1 0,-1 0,-1 0,0 0,-2-1,0 0,-2 1,6-12,-1 0,0-1,-1 0,1 0,-1 0,0 0,-1-1,0 1,0-1,0-1,-1 1,0-1,0-1,0 1,0-1,-1 0,0-1,0 0,0 0,0 0,0-1,-7 0,12-1,0-1,0 1,0-1,0 0,0 0,0 0,0-1,0 1,0-1,0 0,0 0,0 0,0 0,0 0,0-1,0 1,1-1,-1 0,1 1,-1-1,1 0,0-1,0 1,0 0,0-1,0 1,0-1,1 0,-1 1,1-1,0 0,0 0,0 0,-1-2,1-2,-1-1,1 1,1-1,0 1,0-1,0 0,1 1,0-1,0 1,1-1,0 1,0 0,3-6,6-6,1 1,1 0,0 0,1 2,1 0,1 0,0 1,1 1,0 1,1 1,1 0,0 1,0 1,1 1,0 0,20-4,45-5,-61 17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1.74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0,'39'17,"25"-3,1-2,1-3,0-3,0-3,2-3,121 7,489 22,-57-12,-478-44,-32-2,-9 2,-88 39,-13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6.44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57,'9'-3,"0"0,1 1,-1 0,1 0,0 1,-1 0,1 1,0 0,0 1,-1 0,1 0,3 2,26 1,558 0,-542-4,144-12,-183 8,0 1,0 0,0 1,1 1,-1 1,0 0,1 1,-1 1,7 1,48 8,-1-4,1-2,1-4,28-4,24 1,328 2,-255-28,141 26,-195-24,297 25,-428 1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95,'9'-24,"9"-7,0 5,-2 13,-4 12,-9 8,-5 6,-2 7,-5 9,-1 4,-4 2,1-1,-2 0,1-3,-2 0,2-2,-1-5,1-8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47,'15'0,"13"-5,8-1,2 0,-1 1,-1 1,-3-3,-1 0,-7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70,'60'-22,"-37"13,0 0,1 2,0 0,0 2,1 1,2 0,-25 4,1-1,-1 0,0 1,1 0,-1-1,0 1,1 0,-1 0,0 0,1 1,-1-1,0 0,0 1,1 0,-1-1,0 1,0 0,0 0,0 0,0 1,0-1,0 0,0 1,0-1,0 1,-1 0,1-1,-1 1,1 0,-1 0,0 0,0 0,0 0,0 0,0 1,0-1,-1 0,1 0,-1 1,1-1,-1 0,0 1,0-1,0 0,0 1,0-1,-1 1,-5 10,0 1,-1-1,-1 0,0 0,-1-1,0 0,-1-1,0 0,-1 0,-9 6,14-11,0-2,0-1,1 2,-1-1,1 0,0 1,1 0,-1 0,1 1,0-1,0 1,1 0,-1 0,1 0,1 0,-1 1,1-1,0 1,1 0,-1-1,1 1,1 0,-1 0,1 0,0-1,1 1,0 0,0 0,0 0,1-1,1 3,0-5,0 0,0 0,1-1,0 1,0-1,0 0,0 0,0-1,0 1,1-1,-1 0,1 0,0 0,0-1,-1 0,1 0,0 0,0 0,0-1,0 0,0 0,0 0,0 0,0-1,0 0,0 0,4-2,16-3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5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199 198,'-27'34,"0"1,2 1,2 1,2 1,1 1,2 1,-9 29,25-65,0-1,1 0,0 1,0-1,0 1,0 0,0-1,1 1,0 0,-1-1,1 1,1 0,-1 0,0-1,1 1,0 0,0-1,0 1,0-1,1 1,-1-1,1 0,0 1,0-1,0 0,0 0,1-1,-1 1,1 0,0-1,0 1,0-1,0 0,0 0,3 1,7-1,0-2,0 0,0 0,0-1,0-1,0 0,0-1,0 0,-1-1,0 0,1-1,-2-1,1 0,-1 0,0-1,2-2,3 0,-1 0,0 0,0-2,-1 0,-1 0,0-1,-1-1,0 0,-1-1,0 0,-1 0,-1-1,0-1,-1 0,0 0,-2 0,0-1,-1 0,0 0,1-16,-5 27,-1 1,0-1,0 0,0 1,-1-1,1 0,-1 1,-1-1,1 1,-1-1,0 1,0 0,-1-1,1 1,-1 0,0 1,-1-1,1 1,-1-1,0 1,0 0,0 0,-1 1,1-1,-1 1,0 0,0 0,0 0,0 1,-2-1,-13-1</inkml:trace>
  <inkml:trace contextRef="#ctx0" brushRef="#br0" timeOffset="572.8">594 368,'23'-42,"2"1,2 2,2 0,8-6,-37 46,-1 0,1 0,0 0,0 0,0-1,-1 1,1 0,0 0,0 0,0 0,1 0,-1 0,0 0,0-1,0 1,1 0,-1 0,0 0,1 0,-1-1,1 1,-1 0,1 0,-1-1,1 1,0 0,-1-1,1 1,0 0,-1-1,1 1,0-1,0 0,-1 1,1-1,0 1,0-1,0 0,0 0,0 0,-1 1,1-1,0 0,0 0,0 0,0 0,0 0,0-1,0 1,0 0,-1 0,1-1,0 1,0 0,0-1,0 1,-1-1,1 1,0-1,-1 1,1-1,0 1,-1-1,2 0,-3 2,1 0,-1 1,1-1,0 1,0-1,0 1,0-1,0 1,0-1,0 1,0-1,0 1,1-1,-1 0,1 1,-1-1,1 1,-1-1,1 0,0 0,0 1,0-1,0 0,0 0,0 0,0 0,0 0,0 0,0 0,0 0,1 0,-1-1,0 1,1 0,-1-1,0 1,1-1,-1 0,1 1,-1-1,1 0,-1 0,1 0,0 0,112-87,-43 28,-70 60,0 0,0 0,0 0,0 1,0-1,-1 0,1 0,-1 1,1-1,-1 0,1 1,-1-1,0 0,1 1,-1-1,0 0,0 1,0-1,0 1,0-1,-1 0,1 1,0-1,-1 0,1 1,0-1,-1 0,0 1,1-1,-1 0,0 0,0 0,1 0,-1 0,0 0,0 0,0 0,-1 1,-1 5,-7 43,11-31</inkml:trace>
  <inkml:trace contextRef="#ctx0" brushRef="#br0" timeOffset="820.314">1328 1,'-34'38,"-29"32,-11 9,5-4,7-10,16-12,10-9,6-8,9-5,3-3,0-2,2 0,5-4</inkml:trace>
  <inkml:trace contextRef="#ctx0" brushRef="#br0" timeOffset="1203.828">1244 508,'-9'2,"1"0,0 1,0 0,1 0,-1 1,0 0,1 0,0 1,0 0,1 0,-1 0,1 1,0 0,0 0,-1 4,6-8,0 0,1 0,-1 0,1 0,0 0,0 0,-1 1,1-1,1 0,-1 0,0 0,0 0,1 0,-1 1,1-1,0 0,0 0,0 0,0 0,0-1,0 1,0 0,1 0,-1-1,0 1,1-1,0 1,-1-1,1 1,0-1,0 0,-1 0,1 0,0 0,0 0,0 0,0-1,1 1,26 21,-27-19,1 1,0 0,-1 0,0 0,0 0,0 0,0 0,-1 1,0-1,1 1,-2-1,1 1,0-1,-1 1,0-1,0 1,0-1,-1 1,0 0,0-1,0 0,0 1,0-1,-1 0,0 1,0-1,0 0,-1 0,1 0,-2 1,-1 1,0 0,0 0,0 0,-1-1,0 1,0-2,0 1,-1-1,1 1,-1-2,0 1,0-1,0 0,-1-1,1 1,-1-2,-5 2,-87-13,81 3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15,'-346'424,"225"-270,120-153,-1 1,1-1,0 1,0-1,0 1,0-1,0 1,1 0,-1-1,0 1,1 0,-1 0,1-1,0 1,0 0,-1 0,1 0,0-1,0 1,1 0,-1 0,0 0,1-1,-1 1,1 0,-1 0,1-1,0 1,0 0,0-1,0 1,0-1,0 1,0-1,0 0,1 1,-1-1,0 0,1 0,-1 0,1 0,0 0,-1 0,1 0,0-1,22 4,-1-1,1-1,0-1,-1-1,1-2,11-1,-26 2,294-30,-111 31,-190 0,-1 0,1 0,-1 0,1 0,-1 0,1-1,-1 1,1 0,-1-1,1 1,-1-1,0 1,1-1,-1 0,0 0,1 1,-1-1,0 0,0 0,0 0,0-1,0 1,0 0,0 0,0 0,0-1,-1 1,1 0,0-1,-1 1,1-1,-1 1,0-1,1 1,-1-1,0 1,0-1,0 1,0-1,0 1,0-1,0 1,-1-1,1 1,-1-1,1 1,-1-1,1 1,-1 0,0-1,0 1,1 0,-1 0,-1-1,-28-51,-2 2,-2 1,-2 2,-41-42,-26-35,78 97,21 25,0 0,0 0,0 0,1-1,0 1,-1-1,1 0,1 0,-1 0,0-1,1 1,0-1,0 1,0-1,1 0,0 0,0 1,0-1,0 0,1 0,-1 0,2 0,-1 0,0 0,1-3,9-8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57,'34'-5,"20"-6,1-2</inkml:trace>
  <inkml:trace contextRef="#ctx0" brushRef="#br0" timeOffset="1353.723">311 0,'5'5,"-3"1,-7 0,-8-1,-5-2,-6 0,-2-2,-3-1,4 5,2 1,0 0,-2-1,9-2,7-1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25,'11'56,"-3"1,-2-1,-3 1,-2 32,-1-71,1 1,1-1,0 0,2 1,0-1,1-1,7 17,-12-34,0 1,0 0,1-1,-1 1,0 0,1-1,-1 1,1-1,-1 1,1-1,-1 1,1-1,-1 1,1-1,0 1,-1-1,1 0,-1 1,1-1,0 0,-1 0,1 1,0-1,0 0,-1 0,1 0,0 0,-1 0,1 0,0 0,0 0,-1 0,1 0,0-1,-1 1,1 0,0 0,-1-1,1 1,0 0,-1-1,1 1,0 0,-1-1,1 1,-1-1,1 1,-1-1,1 0,-1 1,0-1,1 1,-1-1,0 0,1 1,-1-1,0 0,27-43,-24 39,109-253,-38 89,-69 145</inkml:trace>
  <inkml:trace contextRef="#ctx0" brushRef="#br0" timeOffset="316.327">424 392,'0'29,"0"14,0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2.2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0 212,'2'-4,"0"0,0 0,0 1,0-1,0 1,1-1,-1 1,1 0,0 0,0 0,0 1,0-1,1 1,-1-1,1 1,-1 0,1 1,0-1,0 0,0 1,0 0,0 0,0 0,0 1,0-1,0 1,0 0,0 0,0 0,0 1,2 0,24-5,200-36,-99 22,0 5,55 6,185 8,-145 27,395-28,-395-29,509 30,-399-31,60 31,-226-28,168 25,-311-3,-25 4,1 0,-1 0,0 0,1 0,-1 0,0 1,1-1,-1 1,1 0,-1-1,1 1,-1 0,1 1,-1-1,1 0,-1 1,1-1,-1 1,1 0,-1 0,0 0,0 0,1 0,-1 0,0 1,0-1,0 1,0-1,0 1,-1 0,1 0,0 0,-1 0,10 40,-10-19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5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23,'-5'-5,"-6"-1,3 0,-2 1,-3 6,-5 3,1 6,7 0,7 5,3-2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0,'-4'0,"-3"5,-3 1,-6 0,4-1,10-2,5 4,-3 1,4-1,5-2,2-2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0 470,'52'-2,"0"-1,-1-3,0-2,0-3,-1-1,5-5,-27 8,24-5,-1-3,-1-3,-1-1,33-21,-51 25,-2-1,0-1,-1-1,0-2,-2 0,-1-2,-1-1,17-24,-39 48,-1 0,1-1,-1 1,0-1,1 0,-1 1,0-1,0 0,0 0,0 0,-1 0,1 0,0 0,-1 0,1 0,-1 0,0 0,0 0,0 0,0 0,0 0,0 0,0 0,-1 0,1 0,-1 0,1 0,-1 0,0 0,0 0,0 1,0-1,0 0,0 0,0 1,-1-1,1 1,-2-2,-1 4,0 1,0-1,0 1,0 0,1 0,-1 0,0 0,1 1,0-1,-1 1,1 0,0 0,1 0,-1 0,0 1,1-1,-1 2,2-4,-21 34,2 2,1 0,2 2,2 0,1 0,2 1,2 1,1 0,3 0,-1 19,-52 668,42-571,2-33,6 1,5 36,-29-230,26 52,0 1,-1 0,-1 0,0 1,-1 0,-1 0,0 1,-1 1,-1 0,0 0,0 1,-5-2,-106-19,-18 17,141 6,11 4</inkml:trace>
  <inkml:trace contextRef="#ctx0" brushRef="#br0" timeOffset="486.244">28 1006,'72'0,"0"-4,0-2,0-4,-1-3,0-3,-2-3,0-3,44-22,-90 33,91-28,-111 39,1 0,-1 1,0-1,0 1,0 0,0 0,0 0,-1 0,1 1,0-1,0 1,-1-1,1 1,-1 0,1 0,-1 0,0 0,0 1,0-1,0 0,0 1,-1 0,1-1,-1 1,1 0,-1 0,0 0,0 0,0 1,17 93,-50 46,29-128</inkml:trace>
  <inkml:trace contextRef="#ctx0" brushRef="#br0" timeOffset="741.148">1213 1260,'-9'38,"-9"23,0 5,2-3,4-8,9-13,5-19,2-13</inkml:trace>
  <inkml:trace contextRef="#ctx0" brushRef="#br0" timeOffset="988.645">1158 526,'0'0</inkml:trace>
  <inkml:trace contextRef="#ctx0" brushRef="#br0" timeOffset="1221.492">1411 1627,'22'-74,"2"1,4 0,3 3,36-62,-16 59,-50 72,0 1,0-1,-1 1,1-1,0 1,0 0,0 0,0-1,0 1,0 0,0 0,0 0,0 0,0 0,0 0,0 0,0 0,0 1,0-1,0 0,0 0,0 1,0-1,0 1,-1-1,1 1,0-1,0 1,0-1,-1 1,1 0,0 0,-1-1,1 1,-1 0,1 0,0 0,-1-1,0 1,1 0,-1 0,0 0,1 0,-1 0,0 1,16 45,-4 21,-10-49,2 0,-1 1,2-1,1-1,0 1,1-1,1 0,1-1,1 1,-6-14,0 0,1 0,-1-1,1 1,0-1,0 0,0-1,1 1,-1-1,0 0,1 0,0-1,-1 1,1-1,0 0,0-1,0 0,0 0,-1 0,1 0,0-1,0 0,0 0,-1-1,1 0,-1 0,1 0,-1 0,0-1,0 0,0 0,0-1,0 1,-1-1,1 0,-1 0,0 0,0-1,-1 1,2-4,12-16,-1-2,-2 0,0 0,-2-2,-1 1,-1-1,-1-1,-2 0,1-10,-3-16,-4 31</inkml:trace>
  <inkml:trace contextRef="#ctx0" brushRef="#br0" timeOffset="2286.565">2653 1119,'-18'-3,"0"1,0 0,0 1,0 1,0 1,-1 1,1 0,0 1,1 1,-1 1,1 0,0 1,0 1,-14 9,27-13,0 0,1 1,-1 0,1 0,0 0,0 0,0 0,0 1,1-1,-1 1,1-1,1 1,-1 0,1 0,-1 0,2 0,-1 0,0 0,1 0,0 1,0-1,1 0,-1 0,1 0,0 0,0 0,1 0,0 0,0 4,1-1,0 0,0 0,1-1,0 1,1-1,-1 0,1 0,1 0,-1-1,1 1,0-1,1-1,-1 1,1-1,4 2,-4-4,0 0,0 0,0-1,0 0,1 0,-1 0,0-1,1-1,-1 1,1-1,-1 0,1-1,-1 0,0 0,1 0,-1-1,0 0,0-1,0 1,0-2,0 1,-1-1,1 1,-1-2,0 1,0-1,-1 0,1 0,3-6,14-14,-1-1,-2-1,-1-1,-1 0,-1-2,-1 0,3-8,-2-1,-1-1,-2 0,-2-1,-1 0,-3-1,-1 0,-2 0,-1-19,0 34,-2 0,-1 0,0-1,-2 1,-2 0,0 0,-2 1,0-1,-2 1,-1 0,-1 0,-2 1,0 1,-1-1,-7-7,15 27,0 1,-1-1,1 1,-1 0,0 0,-1 0,1 1,0 0,-1 0,0 0,0 1,0 0,0 0,0 0,0 1,0 0,0 0,-1 0,1 1,0 0,-1 0,1 1,0 0,-1 0,1 0,0 1,0 0,0 0,0 0,0 1,1 0,-1 0,1 0,0 1,0 0,0 0,0 0,1 1,-1-1,0 2,-5 7,1-1,0 1,0 1,1-1,1 2,1-1,0 1,0 0,2 0,0 0,0 0,2 1,0 0,0 0,2-1,0 3,1 10,1-1,1 1,1-1,2 0,0 0,2-1,1 0,11 21,0-11,2-1,2-1,1 0,2-3,0 0,3-1,0-2,2-1,0-2,2-1,18 8,215 111,-234-126,-27-11</inkml:trace>
  <inkml:trace contextRef="#ctx0" brushRef="#br0" timeOffset="6408.622">4995 668,'-12'10,"1"1,0 0,0 1,1 0,1 1,0 0,0 0,2 1,0 0,0 0,1 1,1 0,0 0,1 0,1 3,-1-9,2 1,-1 0,2 0,-1 0,1 0,1 0,0 0,0 0,1 0,0 0,1 0,0 0,0 0,1-1,0 1,1-1,0 0,1 0,0 0,0-1,1 1,0-1,0 0,1-1,5 5,-9-10,0 0,0 1,0-1,0-1,0 1,1 0,-1-1,1 1,-1-1,1 0,-1 0,1-1,0 1,0-1,-1 0,1 0,0 0,-1 0,1-1,0 1,0-1,-1 0,1 0,-1 0,1-1,-1 1,0-1,1 0,-1 0,0 0,0 0,0-1,0 1,-1-1,1 1,1-3,70-119,36-175,-97 223,-3 110,37 414,-34-343,-4 0,-5 1,-4-1,-5 1,-5-1,-14 54,13-109,-3-1,-2 0,-2 0,-2-2,-21 34,37-73,0 0,-1 1,0-2,0 1,-1-1,0 1,0-1,-1-1,1 0,-2 0,1 0,-1-1,0 0,0 0,0-1,0 0,-1 0,-3 0,8-5,-1-1,1 1,0-1,-1-1,1 1,0 0,0-1,1 0,-1 0,1 0,-1 0,1-1,0 1,0-1,1 0,-1 0,1 0,-1 0,1 0,1 0,-1-1,1 1,-1-1,1 1,0-1,1 1,-1-1,1 0,0 1,0-1,1 0,-6-45,3-1,2 0,2 1,2-1,3 1,2 0,2 1,2 0,2 0,2 2,2 0,7-7,-10 27,-1 7</inkml:trace>
  <inkml:trace contextRef="#ctx0" brushRef="#br0" timeOffset="7177.684">5532 1599,'69'-162,"-47"106,2 1,2 1,32-48,-57 100,-1 0,0 0,1 0,0 1,-1-1,1 0,0 0,0 1,0-1,0 1,0-1,1 1,-1-1,0 1,1 0,-1-1,1 1,-1 0,1 0,-1 0,1 0,0 0,0 1,-1-1,1 0,0 1,0-1,0 1,0 0,0 0,-1 0,1 0,0 0,0 0,0 0,0 0,0 1,0-1,0 1,-1-1,1 1,0 0,0 0,-1 0,1 0,-1 0,1 0,-1 0,1 1,-1-1,1 1,7 109,-10-56,1-53,0-1,0 1,0-1,0 1,0-1,0 0,0 1,0-1,1 1,-1-1,1 0,-1 1,1-1,-1 0,1 1,0-1,-1 0,1 0,0 0,0 1,0-1,0 0,0 0,0-1,0 1,1 0,-1 0,0 0,0-1,1 1,-1-1,0 1,1-1,-1 1,0-1,1 0,-1 0,1 1,-1-1,1 0,-1 0,0-1,1 1,-1 0,1 0,-1-1,0 1,1-1,-1 1,0-1,1 0,-1 1,0-1,1 0,9-6,0 0,-1 0,0-1,0 0,0-1,-1 0,-1-1,0 1,4-7,57-55,-68 70,0 0,0 0,0 0,-1 1,1-1,0 0,0 0,0 1,0-1,0 0,0 1,1-1,-1 1,0 0,0-1,0 1,0 0,1 0,-1-1,0 1,0 0,0 0,1 0,-1 1,0-1,0 0,0 0,1 1,-1-1,0 1,0-1,0 1,0-1,0 1,0-1,0 1,0 0,0 0,0 0,0-1,0 1,-1 0,1 0,0 0,-1 0,1 0,-1 1,1-1,-1 0,1 0,-1 0,0 0,1 0,-1 1,0-1,0 0,0 1,-2 30,-2 0,0 0,-3 0,0-1,-4 4,2-2,-29 66,42-95,3-8</inkml:trace>
  <inkml:trace contextRef="#ctx0" brushRef="#br0" timeOffset="7657.755">6491 1063,'-237'390,"210"-326,27-63,1 0,-1-1,1 1,-1-1,0 1,1-1,-1 0,1 1,-1-1,1 1,-1-1,1 0,0 1,-1-1,1 0,-1 0,1 0,0 1,-1-1,1 0,-1 0,1 0,0 0,-1 0,1 0,0 0,-1 0,1 0,-1 0,1-1,0 1,-1 0,1 0,-1-1,1 1,0 0,-1-1,1 1,-1 0,1-1,-1 1,1-1,-1 1,0-1,1 1,-1-1,0 1,1-1,-1 1,0-1,1 1,-1-1,0 0,0 1,0-1,0 1,0-1,1 0,-1 1,0-1,0 0,-1 1,1-1,71-119,106-179,-177 298,0 0,0 0,1 0,-1 0,0 0,0 0,1 0,-1 0,0 0,1 0,-1 1,1-1,0 0,-1 0,1 0,0 1,-1-1,1 0,0 0,0 1,-1-1,1 1,0-1,0 1,0-1,0 1,0 0,0-1,0 1,0 0,0 0,0-1,0 1,0 0,0 0,0 0,0 0,0 1,0-1,0 0,0 0,0 1,0-1,0 0,0 1,-1-1,1 1,0-1,0 1,0-1,0 1,-1 0,1-1,0 1,-1 0,1 0,0 0,-1-1,1 1,-1 0,0 0,1 0,-1 0,1 0,-1 0,0 0,0 1,11 200,24-31,-34-167,1-1,-1 1,0-1,0 0,0 1,0-1,0 0,-1 1,1-1,-1 1,0-1,0 1,0-1,-1 1,1-1,-1 1,0-1,0 0,0 1,0-1,0 0,-1 0,0 0,1 0,-1 0,0 0,-1 0,1-1,0 1,-2 0,-7-2</inkml:trace>
  <inkml:trace contextRef="#ctx0" brushRef="#br0" timeOffset="7906.531">6321 1345,'29'0,"24"0,8 0,-3 0,-5 0,-7 0,-7 0,-5 0,-3 0,-3 0,-6 0</inkml:trace>
  <inkml:trace contextRef="#ctx0" brushRef="#br0" timeOffset="8154.591">7168 1232,'-19'34,"-7"15,2 0</inkml:trace>
  <inkml:trace contextRef="#ctx0" brushRef="#br0" timeOffset="8304.554">6914 1119,'29'39,"24"21,7 2,-1-6,-6-7,-7-13,-7-6,-5-10,-8-7</inkml:trace>
  <inkml:trace contextRef="#ctx0" brushRef="#br0" timeOffset="9542.749">7254 1176,'-35'13,"-123"130,40-16,113-110,11-17</inkml:trace>
  <inkml:trace contextRef="#ctx0" brushRef="#br0" timeOffset="17829.743">28 2079,'233'-33,"-111"19,1 6,97 7,15 0,200-27,206-1,1014 30,-1092-30,-47 1,389 29,-577 26,112-26,-185 21,-9-45,37-6,-116 31,-144 2,-5 3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86,'307'-17,"-76"-24,-102 17,-123 22,-6 1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31,'38'0,"18"0,9 0,-2-5,-7-1,-8-1,-8 2,-5 2,-4 1,-3 0,-1 2,0 0,-5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4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231 110,'-37'63,"3"2,3 1,3 2,2 0,-4 29,18-52,2 1,2 0,2 1,2-1,2 1,3 11,-1-33,-1-20,0 0,0 1,1-1,0 1,0-1,0 0,0 1,1-1,0 0,0 0,0 1,1-1,0 0,0 0,0 0,1-1,-1 1,1-1,0 1,1-1,-1 0,1 0,-1 0,1 0,0-1,1 0,-1 0,3 2,1-3,0 0,-1 0,1-1,0 0,0 0,0 0,0-1,0-1,0 1,0-1,0-1,0 0,0 0,0 0,-1-1,1 0,-1 0,0-1,0 0,0 0,-1-1,1 0,131-124,-93 71,-3-1,-2-2,-3-2,-2-2,19-54,-31 66,-2-1,-2-2,-2 0,-3 0,2-33,-19 29,3 59,0 0,0-1,0 1,-1 0,1 0,-1 0,1 0,-1 0,1 0,-1 0,1 0,-1 0,0 0,0 1,1-1,-1 0,0 0,0 1,0-1,0 0,0 1,0-1,0 1,0-1,0 1,0 0,0-1,0 1,-1 0,1 0,0 0,0 0,0 0,0 0,0 0,-1 0,1 0,0 0,0 1,0-1,0 0,0 1,0-1,0 1,0-1,0 1,0 0,0-1,0 1,0 0,-10 8,1 1,0-1,0 2,1-1,0 1,1 1,1 0,0 0,-4 9,-13 24,3 0,2 2,1 0,3 1,2 0,2 1,2 1,2-1,3 1,1 1,4 22,0-46,1 0,2 0,1 0,1-1,1 0,1 0,1-1,2 0,0-1,4 4,3-5,-1-6</inkml:trace>
  <inkml:trace contextRef="#ctx0" brushRef="#br0" timeOffset="365.816">852 788,'222'5,"-219"-5,0 1,0-1,-1 1,1 0,0-1,0 1,0 0,-1 1,1-1,0 0,-1 1,1-1,-1 1,0 0,0 0,1 0,-1 0,0 0,-1 1,1-1,0 0,-1 1,1 0,-1-1,0 1,0 0,0-1,0 1,0 0,-1 0,1 0,-1 0,0 0,0 0,0 0,0 0,0 0,-1-1,1 1,-1 0,0 0,0 0,0 0,0-1,0 1,-2 2,-97 113,2-2,97-115,-1 1,1-1,0 1,0 0,0 0,0 0,0 0,0-1,0 1,1 0,-1 1,1-1,-1 0,1 0,0 0,0 0,0 0,0 0,0 0,0 0,1 0,-1 0,1 1,-1-1,1 0,0-1,0 1,0 0,0 0,0 0,0 0,0-1,1 1,-1-1,1 1,-1-1,1 1,0-1,-1 0,1 0,0 0,0 0,0 0,0 0,0 0,0-1,0 1,0-1,0 1,1-1,16 1,0-1,0-1,0-1,-1 0,1-1,-1-1,1-1,-2-1,1 0,0-2,-1 0,7-4,-9 5,10-4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3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1 282,'43'-5,"38"-6,11-1,-1 1,-7 2,-12-1,-14 0,-12 3,-9 1,-6 3,-4 2,-5 0</inkml:trace>
  <inkml:trace contextRef="#ctx0" brushRef="#br0" timeOffset="237.661">397 1,'-15'38,"-9"37,-1 10,5 1,4-5,1-7,3-11,3-7,4-7,2-8,2-6,6-5,6-6,2-8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5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4,'-1'0,"1"0,0-1,-1 1,1-1,-1 1,1 0,-1 0,1-1,-1 1,1 0,-1 0,1 0,-1 0,1-1,-1 1,1 0,-1 0,0 0,1 0,-1 0,1 0,-1 0,1 1,-1-1,1 0,-1 0,1 0,-1 0,1 1,-1-1,1 0,-1 1,1-1,-1 0,1 1,-1-1,1 0,0 1,-1-1,1 1,0-1,-1 1,1-1,0 1,0-1,-1 1,1-1,0 1,0-1,0 1,0-1,0 1,0 0,0-1,0 1,0-1,0 1,0-1,0 1,0 0,-5 39,5-39,-12 312,-80 170,83-439,23-83,-8 16</inkml:trace>
  <inkml:trace contextRef="#ctx0" brushRef="#br0" timeOffset="432.05">563 32,'-409'340,"399"-332,7-7,1 0,0 0,0 0,-1 0,1 0,0 1,0-1,0 0,0 1,0 0,0-1,1 1,-1 0,1 0,-1 0,1 0,-1 0,1 1,0-1,0 0,0 0,1 1,-1-1,0 1,1-1,0 1,-1-1,1 1,0-1,0 1,0-1,1 1,-1-1,1 0,-1 1,1-1,0 1,0-1,0 0,0 0,0 1,0-1,1 0,-1 0,1 0,0 0,1 0,130 95,86 103,-201-173,-17-16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1,'-31'429,"23"-356,-38 306,18-125,28-253,0 1,0-1,-1 1,2-1,-1 1,0-1,0 0,0 1,1-1,-1 1,1-1,-1 0,1 1,-1-1,1 0,0 1,0-1,0 0,-1 0,1 0,0 0,1 0,-1 0,0 0,0 0,0 0,0-1,1 1,-1 0,1 0,10-1</inkml:trace>
  <inkml:trace contextRef="#ctx0" brushRef="#br0" timeOffset="466.194">594 199,'-367'276,"362"-273,-1 0,1 0,0 0,1 0,-1 1,1 0,-1 0,1 1,0-1,1 1,-1-1,1 1,0 0,0 1,0-1,1 0,0 1,0 0,0-1,1 1,0 0,0 0,0 0,1-1,0 1,0 0,1 6,9 4,1 0,1-1,0 0,1 0,0-2,1 0,1 0,11 7,15 14,92 62,-127-91,0 1,0 0,-1 0,0 0,0 1,-1 0,0 0,0 0,0 0,-1 1,1 3,1 10</inkml:trace>
  <inkml:trace contextRef="#ctx0" brushRef="#br0" timeOffset="885.092">792 791,'21'0,"-6"-1,0 0,0 1,1 0,-1 1,0 1,0 1,0 0,0 1,-1 0,0 1,1 1,-2 0,2 2,-12-6,-1 1,1 0,0 0,-1 0,1 0,-1 1,0-1,0 0,-1 1,1 0,-1-1,1 1,-1 0,0 0,-1 0,1 0,-1 0,0 0,0 0,0 0,0 0,0 0,-1 0,0-1,0 1,0 0,0 0,-1 0,1-1,-1 1,-1 1,-72 104,-1-22,76-86,-1 0,1 0,0 1,-1-1,1 0,0 0,0 0,0 1,0-1,0 0,0 0,0 1,0-1,0 0,0 0,1 0,-1 1,1-1,-1 0,1 0,-1 0,1 0,0 0,-1 0,1 0,0 0,0 0,0 0,-1 0,1-1,0 1,0 0,0-1,1 1,-1 0,0-1,0 1,0-1,0 0,0 1,1-1,-1 0,0 0,0 0,1 0,-1 0,0 0,0 0,1 0,63-5,12-22,-57 18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181 181,'-36'71,"3"2,3 1,3 1,-5 33,27-90,0 0,1 1,0 0,2 0,0 0,1 0,1 0,1 0,1 0,0 0,2 0,0 0,1-1,1 1,0-1,2-1,0 1,1-1,0-1,2 1,-8-14,0 0,1 0,-1-1,0 0,1 1,-1-1,1-1,0 1,-1 0,1-1,0 0,0 0,0 0,0 0,0-1,1 1,-1-1,0 0,0 0,0-1,0 1,0-1,0 0,0 0,0 0,0-1,0 1,3-3,99-67,-72 37,-1-1,-2-2,-1-1,13-24,-9 3,-2-1,-2-2,-4-1,-2-1,-3-1,-1-4,29-120,-48 181,1 5,-1 0,0 0,0 0,0 0,0 0,-1 0,1 0,-1-1,0 1,0 0,0 0,0 0,-1-1,1 1,-1 0,0 0,0 0,0 0,0 0,-1 0,1 0,-1 3,1 0,-1 1,1-1,-1 1,0-1,1 1,-1-1,1 1,0 0,-1 0,1-1,0 1,-1 0,1 0,0 1,0-1,0 0,0 0,0 0,0 1,0-1,0 1,0-1,1 0,-1 1,1-1,-1 1,1 0,-2 0,-13 31,1 0,1 0,2 1,1 1,2 0,2 0,1 0,1 7,-2 54,3 0,9 57,19 16,5-56,-20-89</inkml:trace>
  <inkml:trace contextRef="#ctx0" brushRef="#br0" timeOffset="290.19">1028 801,'-14'48,"-5"21,0 3,4-6,5-14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48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0 311,'284'0,"-115"-28,-143 27,-2 0</inkml:trace>
  <inkml:trace contextRef="#ctx0" brushRef="#br0" timeOffset="280.11">338 1,'-9'43,"-4"33,1 9,2-5,3-12,2-12,3-11,1-9,1-5,-4-3,-2-2,1 0,0 0,2 0,1-4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4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1,'-30'219,"7"-96,-7 120,20-125,-5 0,-22 81,-39 6,60-169,-6 28,13-49</inkml:trace>
  <inkml:trace contextRef="#ctx0" brushRef="#br0" timeOffset="1716.853">634 227,'-29'29,"-21"35,-3-2,-3-3,-32 25,-27 19,49-46,67-55,-1-1,1 1,0-1,0 1,0-1,0 0,0 1,0-1,0 0,0 0,1 0,-1 0,0 0,1 0,-1 0,1 0,-1-1,1 1,-1 0,1-1,-1 0,1 1,0-1,-1 0,1 1,-1-1,1 0,0 0,-1-1,1 1,0 0,-1 0,1-1,6 2,2 1,-1 0,0 1,0 0,0 1,-1-1,1 2,-1-1,0 1,0 1,0 0,-1 0,0 0,0 1,-1 0,1 0,-1 0,-1 1,0 0,0 0,0 1,-1-1,-1 1,1 0,-1 0,-1 0,0 0,0 1,0-1,-1 1,-1-1,0 6,28 157,-27-149</inkml:trace>
  <inkml:trace contextRef="#ctx0" brushRef="#br0" timeOffset="2067.725">804 960,'-10'14,"-2"15,0 7,2 2,3 0,-3-7,2-4,1-2,-3 0,0-5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0,'-2'2,"0"-1,0 1,1-1,-1 1,0 0,0-1,1 1,-1 0,1 0,0 0,0 0,-1 1,1-1,1 0,-1 0,0 1,0-1,1 0,0 1,-1-1,1 1,0-1,0 0,0 1,1 0,-2-1,-13 234,-8-78,-39 145,20-99,37-196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1 196,'191'-26,"143"-41,-6-28,-269 88,-58 7,0 0,0 0,0 0,0 1,0-1,0 0,0 1,0-1,0 0,0 1,0-1,0 1,0-1,0 1,-1 0,1-1,0 1,0 0,-1 0,1 0,0-1,-1 1,1 0,-1 0,1 0,-1 0,0 0,1 0,-1 0,0 0,0 0,1 0,-1 0,0 0,0 0,0 0,0 0,0 0,-1 1,1-1,0 0,0 0,-1 0,1 0,-1-1,1 1,-1 0,1 0,-1 0,1 0,-2 0,-5 15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1 169,'38'-10,"33"-7,13-2,-3-2,-10 3,-8-1,-9 3,-10 4,-7 5,-5 3,-4 2,-6-3,-2-1,1 1,0 0,-2 3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2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0,'-14'24,"-10"18,-1 6,4 0,1-9,4-5,4-9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0 849,'6'-2,"-1"1,1-2,-1 1,0-1,0 1,0-2,0 1,-1 0,1-1,-1 0,0 0,0 0,0 0,1-4,7-5,103-107,-6-6,35-58,-121 153,-8 13,0-1,-1-1,-1-1,-1 1,-1-2,0 0,-2 0,-1-1,1-3,-11-25,1 50,1 0,0 0,0 0,-1 0,1 0,-1 0,1 0,-1 0,1 0,-1 0,1 1,-1-1,0 0,1 0,-1 1,0-1,0 0,1 1,-1-1,0 1,0-1,0 1,0-1,0 1,0 0,0-1,0 1,0 0,0 0,0 0,0 0,0 0,0 0,0 0,0 0,0 0,0 0,0 0,0 1,0-1,0 0,0 1,0-1,0 1,0-1,1 1,-1 0,0-1,-9 8,0 1,1-1,0 1,1 1,0 0,0 0,1 0,0 1,1 0,-3 8,-4 4,-14 21,3 1,1 2,2 0,3 1,1 1,3 1,-5 31,18-75,1 0,-1 0,1 0,0 0,0 0,1 0,0 0,0 0,0-1,1 1,0 0,0 0,0-1,1 1,0-1,0 0,0 0,1 0,-1 0,1-1,0 1,1-1,-1 0,1 0,0-1,0 1,0-1,0 0,1 0,-1-1,1 0,-1 0,1 0,0 0,0-1,1 0,12-1,1 0,-1-2,0 0,1-1,-1-1,0-1,-1-1,1 0,-1-1,-1-1,1-1,-1-1,-1 0,12-10,-13 12,19-11,0-2,-1-1,-1-1,-1-2,-1-1,-1-2,-2 0,0-2,-2-1,-2-1,-1-1,-1-1,-2-1,-2 0,0-2,2-14,-17 47,-1-1,1 1,-1 0,0-1,-1 1,1-1,-1 1,0-1,0 0,0 1,0-1,-1 1,0-1,0 1,0 0,0-1,-1 1,0 0,0 0,0 0,0 0,-1 0,1 0,-1 1,0-1,0 1,-1 0,1 0,0 0,-1 0,0 0,0 1,0 0,0 0,0 0,0 0,0 0,-1 1,1 0,-1 0,1 0,-1 1,-2-1,1 1,1 1,-1 0,1 0,-1 0,1 0,-1 1,1 0,0 0,0 0,0 1,0-1,0 1,1 0,-1 1,1-1,0 1,0 0,0 0,0 0,1 1,0-1,-3 5,-54 114,54-108,0 0,1 1,1 0,1 0,0 0,1 0,1 0,0 1,1-1,1 0,1 1,0-1,1 0,1 0,0-1,1 1,1-1,0 0,1 0,1 0,7 9,135 152,-137-158,-2-3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4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0,'-15'1,"0"1,0 0,0 0,1 1,-1 1,1 1,0 0,0 1,1 0,0 1,0 1,-1 1,12-8,-1 0,1 0,0 1,0-1,0 1,0-1,0 1,0 0,1 0,-1 0,0 0,1 0,-1 0,1 0,0 0,0 1,0-1,0 1,0-1,1 1,-1-1,1 1,-1-1,1 1,0-1,0 1,0-1,0 1,1-1,-1 1,1 0,-1-1,1 0,0 1,0-1,0 1,0-1,1 0,-1 0,0 0,1 0,0 0,-1 0,1 0,0 0,0-1,0 1,1 0,31 22,49 43,-82-65,1 0,0 1,0-1,-1 1,1-1,-1 1,0 0,0-1,0 1,0 0,-1 0,1 0,-1 0,1-1,-1 1,0 0,0 0,0 0,-1 0,1 0,-1 0,1 0,-1-1,0 1,0 0,0 0,-1-1,1 1,-1-1,1 1,-1-1,-1 2,-13 13,-1 0,0-2,-1 0,-1-1,0 0,-1-2,0 0,-1-2,-19 8,2-7,38-12,1 1,-1 0,1 0,-1-1,0 1,1 0,-1-1,0 1,1 0,-1-1,0 1,1-1,-1 1,0-1,0 1,0 0,1-1,-1 1,0-1,0 1,0-1,0 1,0-1,0 1,0-1,0 1,0-1,0 1,0-1,0 1,0-1,0 1,-1-1,1 1,0 0,0-1,0 1,-1-1,1 1,0-1,-1 1,1 0,0-1,-1 1,1 0,0-1,-1 1,1 0,-1 0,1-1,0 1,-1 0,1 0,-1 0,1 0,-1-1,1 1,-1 0,1 0,-1 0,1 0,-1 0,1 0,-1 0,1 0,-1 0,1 1,-1-1,16-17,3 2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2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0 282,'56'1,"144"-12,-2-25,-191 34,-1 0,1 1,-1 0,1 0,-1 0,1 1,0 0,-1 1,1-1,0 1,-1 0,1 1,-1-1,1 1,-1 1,2 0,-11 11,-4-5</inkml:trace>
  <inkml:trace contextRef="#ctx0" brushRef="#br0" timeOffset="350.872">57 536,'-5'0,"9"0,7 0,8 0,4 0,4 0,2 0,1 0,0 0,4 0,2-4,-1-3,-2 1,-1 2,-1 0,-2 2,0 1,-6 0</inkml:trace>
  <inkml:trace contextRef="#ctx0" brushRef="#br0" timeOffset="749.914">1553 1,'-32'14,"0"1,1 1,1 2,0 1,1 1,1 2,1 1,-3 6,22-22,1 0,0 1,0-1,1 2,0-1,0 1,1 0,0 0,1 0,0 1,0 0,1 0,0 0,1 0,0 0,1 0,0 0,0 1,1-1,1 0,0 1,0-1,1 0,0 0,1 0,0 0,0 0,1 0,1-1,4 8,-3-9,0-1,1 1,0-1,0-1,1 0,0 0,0 0,0-1,0 0,1-1,0 1,0-2,0 1,1-2,-1 1,1-1,0 0,-1-1,3 0,17 1,0-1,0-2,0-1,-1-1,27-6,-24 1,1-1,-2-2,0-1,0-1,-1-2,-1-1,0-1,-1-1,-1-1,-1-2,-1-1,0 0,-2-2,14-18,-32 36,1 1,-1 0,-1-1,1 0,-1 0,0 0,0 0,0-1,-1 1,0-1,-1 1,1-1,-1 0,-1 0,1 1,-1-1,0 0,-1 0,1 0,-1 1,-1-1,1 0,-1 1,0-1,-1 1,0 0,0-1,0 1,-1 1,1-1,-1 0,-2-1,-3 1,-1-1,1 2,-1 0,0 0,-1 0,1 1,-1 1,0 0,1 0,-1 1,0 1,-1 0,-5 0,-13-1</inkml:trace>
  <inkml:trace contextRef="#ctx0" brushRef="#br0" timeOffset="1167.101">933 311,'210'20,"0"-10,73-11,-183 0,286 1,-276-17,-86 12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32 813,'1'1,"0"1,0 0,0-1,1 1,-1-1,1 1,-1-1,1 0,-1 0,1 1,0-1,0 0,-1 0,1-1,0 1,0 0,0-1,0 1,0-1,0 0,0 1,0-1,0 0,0 0,0 0,0-1,0 1,0 0,0-1,2 0,13-1,0-2,0 0,-1 0,1-2,-1 0,0-1,-1 0,0-2,0 0,0 0,-1-1,-1-1,0 0,0-1,8-10,-19 19,1 1,0 0,-1-1,0 0,0 1,0-1,0 0,0 0,0 0,-1 0,0-1,1 1,-1 0,0-1,-1 1,1 0,0-1,-1 1,0-1,0 1,0-1,0 1,-1-1,1 1,-1-1,0 1,0 0,0-1,0 1,-1 0,0 0,1 0,-1 0,0 0,0 0,0 0,-1 1,1-1,-1 1,1 0,-1 0,0 0,0 0,0 0,0 0,0 1,-4-2,-3 4,0 1,1-1,-1 2,0-1,1 1,-1 1,1 0,0 0,0 1,0 0,1 0,0 1,0 0,0 1,1-1,0 2,0-1,-6 9,-1-2,0 0,1 2,0 0,1 0,1 1,1 1,0-1,1 2,1-1,1 1,1 1,0-1,1 1,0 10,5-25,0-1,1 1,-1-1,1 1,0 0,0-1,0 1,1-1,0 0,0 0,0 1,0-1,0 0,1-1,0 1,0 0,0-1,0 0,0 1,1-1,0-1,-1 1,1 0,0-1,0 0,1 0,-1 0,0 0,1-1,-1 0,1 0,-1 0,3 0,6 1,1 0,0-1,0-1,0 0,0-1,0 0,0-2,0 1,-1-2,11-3,44-22,-1-4,-2-2,-1-3,-2-3,-2-3,-2-2,34-37,-66 62,-2-2,0 0,-2-2,0-1,-2 0,-1-2,-1 0,-1-1,-2 0,-1-2,-1 0,-2 0,-1-1,-1 0,-2-1,-1 0,1-27,-8 52,1-1,-1 0,0 0,-1 1,0-1,-1 1,1 0,-2 0,1 0,-5-7,7 12,-1 1,1-1,-1 1,0 0,0 0,0 0,0 0,0 0,0 0,0 0,-1 1,1-1,-1 1,1 0,-1 0,1 0,-1 0,0 0,0 0,1 1,-1-1,0 1,0 0,0 0,1 0,-1 0,0 0,0 1,0-1,1 1,-1 0,0 0,1 0,-2 0,-8 8,0 0,1 1,0 0,1 0,0 1,1 1,0 0,1 0,0 0,0 1,2 0,0 1,0 0,1-1,1 2,0-1,0 5,0-6,-9 29,1 1,2 0,3 1,1-1,2 1,1 42,4-66,0-1,1 1,0-1,2 0,0 0,1 0,2 0,-1-1,2 0,1 0,0-1,1 0,0-1,2 0,0 0,12 11,-7-10,-3-2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47,'48'0,"45"0,15-5,0-1,-4 0,-11 1,-11 2,-10-4,-12-1,-17 2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1,'-39'24,"-17"17,1 7,10 1,12-5,12-4,10-4,11-4,11-2,7-6,7-3,3-5,2-4,0-6,-4-2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49,'-15'16,"1"0,1 0,0 1,2 1,0 0,0 1,2 0,0 0,2 1,0 1,-3 13,10-31,0-1,0 0,0 0,0 0,0 1,0-1,0 0,1 0,-1 0,1 1,0-1,0 0,-1 0,1 0,0 0,1 0,-1 0,0-1,1 1,-1 0,1-1,-1 1,1-1,0 1,-1-1,1 0,0 0,0 1,0-1,0-1,0 1,0 0,0 0,1-1,-1 1,0-1,0 0,0 0,1 0,-1 0,1 0,90-20,-83 15,0 0,-1-1,1 0,-1 0,-1-1,1 0,-1-1,-1 0,1 0,-1-1,-1 1,1-2,-2 1,1-1,-1 1,-1-2,1 1,-2 0,0-1,0 1,-1-1,0 0,0 0,-2 0,1 0,-2-5,0 12,0 0,0-1,-1 1,0 0,1 1,-2-1,1 0,0 1,-1-1,1 1,-1-1,0 1,0 0,-1 1,1-1,-1 0,1 1,-1 0,0 0,1 0,-1 0,0 0,-1 1,1 0,0 0,0 0,0 0,-1 1,1-1,0 1,-1 1,1-1,-2 0,-5 2,0-1,0 2,0-1,0 2,0-1,1 1,-1 1,1 0,0 0,1 1,-1 1,-1 1,-11 10,4-3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99,'-15'11,"1"0,1 0,0 2,0-1,1 2,1 0,0 0,1 1,1 0,0 0,1 1,1 0,-3 11,9-25,0 1,1-1,-1 0,1 1,0-1,0 0,0 1,0-1,0 1,1-1,-1 0,0 1,1-1,0 0,0 1,0-1,0 0,0 0,0 0,0 0,1 0,-1 0,1 0,-1 0,1-1,0 1,0 0,0-1,0 0,0 1,0-1,0 0,0 0,0 0,0 0,1-1,-1 1,0-1,2 1,1 0,1-1,-1 0,0 0,0 0,0 0,1-1,-1 0,0 0,0-1,0 1,0-1,-1 0,1 0,0-1,-1 1,1-1,-1 0,1-1,3-6,0-1,0 0,-1-1,0 1,-1-1,0-1,-1 1,0-1,-1 0,-1 0,0 0,-1-1,0 1,-1 0,-1-1,0-11,0 16,0 0,-1 0,1 0,-2 0,1 0,-2 0,1 0,-1 0,0 0,-1 1,0-1,-8-10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1 495,'5'-24,"6"-22,1-8,-1 0,2 4,0 7,1 5,4 4,3 4,3 1,-2 2,-1 5,2 1,1 5,-4 9,-4 11,-6 5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69 653,'-11'21,"0"1,2 0,1 0,1 1,0 1,2-1,-2 24,6-45,0 1,1 0,-1-1,1 1,0 0,0 0,0 0,0-1,0 1,1 0,-1 0,1-1,0 1,0 0,0-1,0 1,0-1,0 1,1-1,-1 0,1 1,0-1,0 0,-1 0,1 0,1 0,-1-1,0 1,0 0,1-1,-1 0,1 1,-1-1,1 0,-1 0,1-1,0 1,0 0,-1-1,1 0,0 0,0 1,-1-2,1 1,0 0,0 0,-1-1,1 0,0 1,-1-1,1 0,22-11,-2-1,0-1,0-1,-1-1,-1-1,-1-1,0-1,-2 0,0-1,-1-1,-1-1,-1-1,-1 0,-1 0,6-16,-5 15,0 4,-2-1,0 0,-1-1,-1 0,-2 0,0-1,-1 0,-1 0,-1-1,-2 0,0 1,-1-2,-2 1,0 0,-2 0,0 0,-2 1,0-1,-2 1,-1-1,-5-10,10 29,-1 0,1 0,-1 0,-1 0,1 1,-1-1,0 1,0 0,0 0,0 0,-1 1,0-1,1 1,-1 0,0 1,-1-1,1 1,0 0,-1 0,1 1,-1-1,1 1,-1 1,0-1,0 1,1 0,-1 0,0 0,1 1,-1 0,0 0,1 1,-1-1,1 1,-1 1,0 0,-9 8,1 0,1 2,0-1,1 2,0-1,1 2,1-1,0 2,1-1,1 1,0 1,1-1,1 1,0 1,1-1,1 1,1 0,1-1,0 1,1 1,2 6,-1-7,1 0,1 1,0-1,2 0,0 0,1-1,1 1,1-1,0 0,1-1,1 0,0 0,1 0,1-2,0 1,1-1,1-1,5 4,111 75,-122-88,0-1,0-1,0 1,0-1,0-1,0 1,0-1,1 0,-1-1,0 0,1 0,-1 0,1-1,-1 0,0-1,0 1,0-2,0 1,0-1,1 0,14-9,-4 2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40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1,'0'4,"0"8,0 5,0 5,-5 4,-1 2,-1 1,2 0,2 1,1-1,1 0,0 0,1-1,-4-4,-2-3,0-3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4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6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356 509,'-19'4,"-8"2,0 1,0 0,1 2,0 2,0 0,2 1,-16 11,37-22,1 1,-1-1,1 1,0-1,0 1,0 0,0 0,0 0,0 0,1 0,-1 0,0 1,1-1,0 1,0-1,0 1,0-1,0 1,0-1,0 1,1 0,0 0,-1-1,1 1,0 0,0 0,0-1,1 1,-1 0,1 0,0-1,-1 1,1-1,0 1,1 0,-1-1,0 0,1 1,-1-1,1 0,0 0,1 2,177 110,-178-113,-1 1,1 0,-1 0,0 0,1 0,-1 0,0 1,0-1,0 0,-1 0,1 1,0-1,-1 0,0 1,1-1,-1 1,0-1,0 1,-1-1,1 0,0 1,-1-1,1 0,-1 1,0-1,0 0,0 0,0 1,0-1,0 0,-1 0,1 0,-1 0,1-1,-1 1,0 0,0 0,-77 60,74-59,-14 10,0-2,-1 0,0-1,-1 0,0-2,-13 3,15-10,5-3</inkml:trace>
  <inkml:trace contextRef="#ctx0" brushRef="#br0" timeOffset="267.857">808 1,'-10'43,"-12"48,-3 18,-2 0,4-9,0-11,6-12,4-9,0-7,3-9,2-3,3-6,2-5,2-4,1-3,0-2,1-2,0-4</inkml:trace>
  <inkml:trace contextRef="#ctx0" brushRef="#br0" timeOffset="685.784">469 651,'487'104,"-473"-100,1-2,0 0,0 0,0-1,0-1,0-1,0 0,0 0,0-2,0 0,0-1,-1 0,0-1,0-1,0 0,-1-1,0 0,0-1,0-1,-1 0,-1 0,7-7,-14 10,0 0,0-1,0 1,-1-1,0 0,0 0,-1 0,0-1,0 1,-1 0,1-1,-2 1,1-1,-1 1,0-1,-1 1,0-1,0 1,0-1,-1 1,0 0,-1 0,1 0,-2 0,1 0,-1 0,1 4,0 1,-1-1,1 1,-1 0,1 0,-1 0,0 0,0 0,0 1,0 0,0 0,0 0,0 0,0 1,0 0,0-1,-1 2,1-1,0 0,0 1,0 0,0 0,0 0,0 0,0 0,-1 2,-94 58,87-51,0 0,1 0,1 1,0 1,0-1,1 2,1-1,0 1,0 1,2-1,-1 1,2 0,0 1,1-1,0 1,1 0,1 0,0 0,1 0,1 1,0-1,1 0,2 8,-1-16,1-1,0 0,0 0,0 0,1 0,0-1,1 1,-1-1,1 0,0 0,0-1,0 1,1-1,-1 0,1-1,0 1,0-1,1 0,-1-1,0 0,1 0,2 1,151 9,-136-13</inkml:trace>
  <inkml:trace contextRef="#ctx0" brushRef="#br0" timeOffset="1133.952">1400 904,'157'-104,"113"-64,-204 139,-65 30,0 0,-1 1,1-1,-1 1,1-1,-1 0,0 1,0-1,1 1,-1-1,0 1,0-1,0 1,0-1,-1 1,1-1,0 1,-1-1,1 0,-1 1,1-1,-1 0,0 1,1-1,-1 0,0 0,0 1,0-1,0 0,0 0,-23 39,15-28,1 1,0 0,1 0,0 1,2-1,-1 1,2 1,0-1,0 1,0 11,3-24,1-1,0 0,0 1,0-1,0 1,0-1,0 0,0 1,0-1,0 1,1-1,-1 0,1 1,-1-1,1 0,-1 0,1 1,0-1,0 0,-1 0,1 0,0 0,0 0,0 0,0 0,0 0,0 0,1 0,-1-1,0 1,0 0,1-1,-1 1,0-1,1 1,-1-1,0 0,1 0,-1 0,1 1,-1-1,0 0,1-1,-1 1,1 0,-1 0,0-1,67-24,193-136,-258 159,-1 0,1 1,-1-1,1 0,0 1,0-1,0 1,0 0,0 0,0 0,0 0,0 0,0 1,0-1,0 1,0 0,0 0,1 0,-1 1,0-1,0 1,0-1,0 1,0 0,0 0,0 1,0-1,0 1,-1-1,1 1,0 0,-1 0,0 0,1 0,-1 0,2 3,6 78,-10-78,-1 1,0-1,1 0,0 1,0-1,1 0,-1 1,1-1,0 0,1 0,-1 1,1-1,0 0,0-1,1 1,-1 0,1-1,0 1,0-1,1 0,-1 0,1 0,0 0,0-1,0 1,2 0,17 5,-1-4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5:43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479 339,'0'-14,"0"22,0 24,1 62,-13 238,-22-75,5-105,22-115,20-57,-8 1</inkml:trace>
  <inkml:trace contextRef="#ctx0" brushRef="#br0" timeOffset="403.982">0 452,'6'-9,"-1"1,1 0,0 0,1 0,0 1,0 0,1 0,0 1,0 0,0 0,1 1,0 0,0 0,2 0,-1 0,35-17,2 3,1 1,0 2,1 3,22-3,234-48,-282 59</inkml:trace>
  <inkml:trace contextRef="#ctx0" brushRef="#br0" timeOffset="900.789">1016 1,'0'992,"4"-947,-4-44,0-1,0 1,0 0,0 0,0-1,1 1,-1 0,0 0,0-1,0 1,1 0,-1 0,0-1,1 1,-1 0,1-1,-1 1,1-1,-1 1,1-1,-1 1,1-1,-1 1,1-1,0 1,-1-1,1 1,0-1,-1 0,1 0,0 1,0-1,-1 0,1 0,0 0,0 0,-1 0,1 0,0 0,0 0,0 0,-1 0,1 0,0 0,0-1,-1 1,1 0,0-1,-1 1,1 0,0-1,-1 1,1-1,-1 1,1-1,89-96,-33 31,-36 40,0 1,2 1,0 1,2 1,0 1,25-15,-49 35,0 0,0 0,0 0,0 0,0 1,0-1,1 0,-1 0,0 1,0-1,1 1,-1-1,0 1,1 0,-1-1,1 1,-1 0,0 0,1 0,-1 0,1 0,-1 0,0 0,1 1,-1-1,1 1,-1-1,0 1,0-1,1 1,-1-1,0 1,0 0,0 0,1 0,-1 0,0 0,0 0,-1 0,1 0,0 0,0 0,0 0,-1 1,1-1,0 0,-1 1,0-1,1 0,-1 1,0-1,1 0,-1 1,1 16,0-1,0 1,-2-1,0 0,-1 1,-1-1,-1 0,-1 4,-12 78,16-88,0-7,0-1,1 1,-1 0,1-1,0 1,0 0,0 0,0 0,0-1,1 1,0 0,0 0,0-1,0 1,1-1,-1 1,1-1,0 0,0 1,0-1,0 0,10-2,0-7</inkml:trace>
  <inkml:trace contextRef="#ctx0" brushRef="#br0" timeOffset="1303.886">1637 960,'15'2,"0"-1,0-1,0 0,0-1,0 0,0-1,0-1,-1-1,1 0,-1 0,0-2,0 0,0 0,-1-1,0-1,4-3,-13 7,0 1,-1-1,0 0,0 0,0 0,0 0,-1 0,1-1,-1 1,0-1,-1 1,1-1,-1 0,0 0,0 0,0 0,0 0,-1 0,0 0,0 0,-1 0,0-4,0 6,1 0,-1 0,1 1,-1-1,0 0,0 1,0-1,0 0,-1 1,1 0,-1-1,1 1,-1 0,0 0,0-1,0 2,0-1,0 0,-1 0,1 1,0-1,-1 1,1 0,-1-1,0 1,1 0,-1 1,0-1,1 0,-1 1,0 0,0 0,0-1,1 2,-1-1,0 0,0 0,0 1,1 0,-2 0,-8 3,-1 0,1 1,0 1,1 0,-1 1,1 0,0 0,1 1,0 1,0 0,1 0,0 1,0 0,1 1,1 0,-1 0,2 0,0 1,0 0,1 0,1 1,0-1,0 1,2 0,-1 5,2-13,1 1,1 0,-1 0,1 0,0 0,0-1,0 1,1 0,0-1,0 1,1-1,0 0,-1 0,2 0,-1 0,0 0,1 0,0-1,0 0,1 0,-1 0,1-1,0 1,-1-1,2 0,-1 0,0-1,0 1,1-1,0-1,-1 1,1-1,0 0,0 0,-1 0,1-1,0 0,0 0,0-1,0 1,2-2,11 0,-1-1,0 0,0-2,0 0,0-1,-1-1,0 0,0-2,4-3,-3 2</inkml:trace>
  <inkml:trace contextRef="#ctx0" brushRef="#br0" timeOffset="1784.873">2060 1045,'175'-228,"-175"227,1-1,-1 1,1-1,-1 1,1-1,0 1,-1-1,1 1,0 0,0 0,0-1,0 1,0 0,1 0,-1 0,0 0,0 0,1 0,-1 0,0 1,1-1,-1 0,1 1,-1-1,1 1,-1 0,1-1,-1 1,1 0,0 0,-1 0,1 0,-1 0,1 0,-1 0,1 1,0-1,-1 1,1-1,-1 1,0-1,1 1,-1 0,1 0,-1 0,0 0,0 0,1 0,-1 0,0 0,0 0,0 1,0-1,-1 0,1 0,0 1,4 7,0 0,1-1,0 1,1-1,0 0,0-1,0 0,1 0,0-1,1 0,-1 0,1 0,0-1,0-1,1 0,0 0,-1-1,1 0,0 0,1-1,-1-1,0 0,0 0,1-1,-1 0,0-1,1 0,-1-1,0 0,0 0,2-2,-3 0,0 0,1-1,-2 0,1-1,0 0,-1 0,-1-1,1 0,-1 0,0-1,0 0,-1 0,0 0,-1-1,0 0,0 0,-1-1,0 1,0-1,-1 0,-1 0,0 0,1-10,-3-26,-5 29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6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1,'-48'5,"1"3,0 2,0 2,1 1,-16 9,6 17,55-38,0 0,0 1,1-1,-1 0,0 1,1-1,-1 1,0-1,1 0,0 1,-1 0,1-1,0 1,0-1,0 1,0-1,0 1,0-1,0 1,1-1,-1 1,1-1,-1 1,1-1,-1 1,1-1,0 0,-1 1,1-1,0 0,0 1,0-1,0 0,0 0,1 0,-1 0,0 0,0 0,1 0,0 0,90 43,-81-41,-1 0,0 1,-1 0,1 0,-1 1,0 0,0 1,0 0,-1 1,0-1,0 2,0 0,-6-6,-1 1,1-1,-1 1,0 0,0 0,0 0,0-1,-1 1,1 0,-1 0,0 0,0 0,0 0,0 0,0 0,0 0,-1 0,0 0,1 0,-1 0,0-1,-1 1,1 0,0 0,-1-1,1 1,-1-1,0 0,0 1,0-1,-1 1,-75 60,64-55,-2 0,1-1,-1-1,0-1,0 0,-1-1,0-1,1 0,-17 0,32-3,0 0,0 1,0-1,-1 0,1 0,0 0,0 0,0 0,-1 0,1-1,0 1,0 0,0-1,0 1,0 0,-1-1,1 0,0 1,0-1,0 1,0-1,0 0,1 0,-1 0,0 0,0 0,0 1,1-1,-1 0,0-1,1 1,-1 0,1 0,0 0,-1 0,1 0,0 0,-1-1,1 1,0 0,0 0,0 0,0-1,0 1,0 0,1 0,-1 0,0-1,1 1,-1 0,1 0,-1 0,1 0,-1 0,1 0,0 0,-1 0,1 0,0 0,0 0,0 0,0 0,13-14</inkml:trace>
  <inkml:trace contextRef="#ctx0" brushRef="#br0" timeOffset="512.209">826 57,'-22'23,"2"2,0 0,2 1,1 0,1 2,1 0,1 0,2 1,0 3,11-30,0 0,0-1,0 1,1 0,-1 0,0 0,1 0,-1 0,1 1,0-1,0 0,0 0,0 0,0 0,0 0,0 0,1 0,-1 0,1 0,0 0,-1 0,1 0,0 0,0 0,0 0,0-1,1 1,-1 0,0-1,1 1,-1-1,1 1,0-1,-1 0,1 0,0 1,0-1,0 0,-1-1,1 1,0 0,0-1,0 1,0-1,1 1,-1-1,0 0,0 0,1 0,13-5,0 0,0-1,-1-1,0 0,0-2,-1 1,0-2,0 1,-1-2,-1 0,0-1,0 0,-1 0,5-9,10-6,121-145,-147 171,0 0,0 0,1 0,-1 0,0 0,1 0,-1 0,1 0,-1 0,1 0,0 0,-1 0,1 0,0 1,0-1,0 0,-1 0,1 1,0-1,0 1,0-1,0 1,0-1,0 1,0-1,0 1,0 0,0 0,0-1,1 1,-1 0,0 0,0 0,0 0,0 0,0 1,0-1,0 0,0 0,0 1,0-1,0 1,0-1,0 1,0-1,0 1,0 0,0-1,0 1,0 0,-1 0,1-1,0 1,-1 0,1 0,0 0,-1 0,1 0,-1 0,1 0,-1 0,0 1,3 20,-2 0,0 0,-2 0,0 0,-2-1,0 1,-3 8,-7 54,6 406,6-472,0 1,-1-1,-1 1,-1-1,0 0,-1 0,-1-1,-1 0,-1 0,0 0,-1-1,0 0,-2-1,0 0,0 0,-2-1,1-1,-4 2,9-10,0-1,0 0,0 0,-1 0,1-1,-1 0,0-1,0 0,0 0,0 0,0-1,-1 0,1-1,0 0,0 0,-1-1,1 0,0 0,-7-3,12 2,0 0,0 0,0 0,1 0,-1-1,1 1,-1-1,1 1,0-1,0 0,0 0,0 0,1 0,-1-1,1 1,0 0,0 0,0-1,0 1,1-1,-1 1,1-1,0 1,0-1,0 1,1-2,14-92,-4 65,1 0,2 1,1 1,2 1,12-18,-8 13,-3 3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3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85 837,'-82'314,"80"-303,9-44,105-255,-107 277,0 0,0 0,1 0,1 1,0 0,0 0,1 1,0 0,0 0,3-1,-10 10,0-1,-1 1,1 0,0 0,0-1,-1 1,1 0,0 0,0 0,0 0,-1 0,1 0,0 0,0 0,0 0,-1 0,1 0,0 0,0 1,-1-1,1 0,0 1,-1-1,1 0,0 1,-1-1,1 1,0-1,-1 1,1-1,-1 1,1-1,-1 1,1 0,-1-1,1 1,-1 0,0-1,1 1,-1 0,0 0,0-1,0 1,1 0,-1 0,0 0,0-1,0 1,0 0,0 0,0 0,4 47,-4-44,-2 43,12 73,-8-117,0 0,0 0,-1 0,2-1,-1 1,0 0,1-1,-1 0,1 1,-1-1,1 0,0 0,0-1,0 1,0-1,1 1,-1-1,0 0,0 0,1 0,-1-1,1 1,-1-1,1 0,-1 0,0 0,3 0,92-25,-90 21,1-1,-1-1,0 0,-1 0,1 0,-1-1,-1 0,1-1,-1 1,0-1,-1 0,0-1,0 1,-1-1,0 0,-1 0,1 0,-2-1,1 1,-2-1,1 1,-1-1,1-12</inkml:trace>
  <inkml:trace contextRef="#ctx0" brushRef="#br0" timeOffset="596.77">1043 753,'-46'29,"6"-6,0 3,2 1,1 1,-19 21,23 4,34-51,1-1,-1 0,1 0,-1 0,1 0,0 0,-1 0,1-1,0 1,0 0,0-1,0 0,-1 1,1-1,0 0,0 0,0 0,0 0,0 0,0-1,0 1,0 0,-1-1,1 0,0 1,0-1,-1 0,1 0,0 0,1-1,29-13,0-1,0-2,-2-1,0-2,20-19,-27 23,12-13,-29 23,0 1,1 0,0 1,0-1,0 2,0-1,1 1,0 0,0 0,0 1,3-1,-8 4,0 1,-1-1,1 1,0 0,0 0,0 0,-1 0,1 1,0-1,-1 0,1 1,-1 0,1 0,-1 0,0 0,0 0,0 0,0 0,0 1,-1-1,1 1,-1-1,1 1,-1 0,0 0,0-1,0 1,-1 0,1 0,-1 0,1 0,-1 0,0 0,0 0,0 0,-1 1,7 21,-5-21,0 1,1 0,-1 0,1-1,0 1,1-1,-1 0,1 0,-1 0,1 0,1 0,-1 0,0-1,1 1,0-1,0 0,0 0,0-1,0 1,0-1,1 0,-1 0,1 0,0-1,-1 1,1-1,0 0,0-1,0 1,0-1,0 0,0 0,0 0,0-1,-1 0,1 0,0 0,3-2,5-3,-1-1,0 0,0-1,-1 0,0-1,0 0,-1-1,0 0,-1-1,0 0,-1 0,0-1,-1 0,1-2,15-20,7-11,-2-2,-2 0,-3-2,-1 0,9-37,-4 4,-4-1,11-76,-29 90,-5 67,0 1,0-1,0 0,0 0,0 0,0 0,-1 0,1 1,0-1,-1 0,0 0,1 1,-1-1,0 0,0 1,0-1,0 0,0 1,0 0,0-1,-1 1,1 0,0-1,-1 1,1 0,-1 0,0 0,1 0,-1 0,0 1,1-1,-1 0,-1 1,-1 1,-1 1,1 0,0 0,0 0,0 1,0-1,0 1,1 0,-1 0,1 0,0 0,0 1,0 0,0-1,0 1,1 0,0 0,0 0,0 1,-1 1,-13 32,0 1,3 0,1 2,2-1,1 1,3 0,-2 42,5-52,1-1,2 1,0 0,2-1,2 1,1-1,1 0,1 0,2-1,1 0,11 21,2 2,-17-34</inkml:trace>
  <inkml:trace contextRef="#ctx0" brushRef="#br0" timeOffset="843.938">1354 527,'38'0,"33"0,13 0,-3 0,-6 0,-10 0,-11 0,-11 0,-3 5,-3 1,-8 0</inkml:trace>
  <inkml:trace contextRef="#ctx0" brushRef="#br0" timeOffset="1844.005">2144 724,'30'9,"-1"-2,1-2,0 0,1-2,-1-1,0-2,1-1,17-3,-27 3,-1-2,0 0,0-2,0 0,0-1,-1-1,4-2,-17 7,0-1,-1 0,1 0,-1 0,0-1,0 0,0 0,0 0,-1 0,0-1,0 0,0 0,0 0,-1 0,0 0,0-1,0 0,0 1,-1-1,0 0,-1 0,1 0,-1-1,0 1,-1-1,0 4,0-1,0 1,0 0,-1-1,0 1,0 0,0-1,0 1,0 0,0 0,-1 0,0 0,1 0,-1 0,0 0,-1 1,1-1,0 1,-1-1,1 1,-1 0,0 0,0 0,0 0,0 1,0-1,0 1,0 0,-1 0,1-1,-106-5,93 10,-1 1,0 1,1 0,0 1,0 1,1 1,0 0,0 1,1 0,0 1,1 1,0 0,0 1,1 0,1 1,0 1,1-1,0 2,1-1,1 1,1 1,0-1,0 1,2 0,0 1,1 0,0-1,2 1,0 0,0 15,3-25,0 1,0-1,1 0,0 0,0 0,1-1,0 1,0-1,1 1,-1-1,1 0,1 0,-1 0,1-1,0 0,0 0,1 0,-1 0,1-1,0 0,0 0,1-1,-1 0,1 0,-1 0,1-1,0 0,0 0,0 0,1-1,-1-1,0 1,2-1,18 2,1-1,-1-1,1-1,-1-2,1-1,-1-1,0-1,6-3,-1-2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1,'-65'16,"43"-12,1 1,1 1,-1 0,1 2,0 0,1 2,0 0,17-10,1 1,0 0,0-1,0 1,0 0,1-1,-1 1,0 0,0 0,0 0,1 0,-1 0,0 0,1 0,-1 0,1 0,-1 0,1 0,-1 0,1 0,0 1,0-1,-1 0,1 0,0 0,0 0,0 1,0-1,1 0,-1 0,0 0,0 0,1 1,-1-1,0 0,1 0,0 0,-1 0,1 0,-1 0,1 0,0 0,0 0,0-1,0 2,51 38,-34-28,-14-9,0 1,1 0,-1 0,0 0,-1 0,1 1,-1-1,0 1,0 0,0 0,-1 0,0 0,0 1,0-1,-1 0,1 1,-1-1,-1 1,1 0,-1-1,0 1,0 0,0-1,-1 1,0-1,0 1,-1-1,1 1,-1-1,0 0,-1 1,1-1,-1 0,0-1,0 1,-1-1,1 1,-5 3,-3 2,0 1,-1-1,0-1,-1-1,0 1,-1-2,1 0,-1-1,-1 0,1-1,-1 0,-5 0,13-13,11-2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4,'-1'14,"0"1,1-1,1 1,1-1,0 0,0 1,2-1,-1 0,2 0,0-1,1 1,0-1,1-1,8 12,-13-21,1-1,-1 0,1 0,0 1,0-2,0 1,0 0,1-1,-1 1,0-1,1 0,-1 0,0 0,1 0,0-1,-1 0,1 1,-1-1,1-1,-1 1,1 0,-1-1,1 0,-1 1,1-2,-1 1,2-1,87-51,-79 44,8-5,-1-1,-1-1,0 0,-2-2,0 0,0-1,4-8,-11 9,-3 1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0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1,'-43'12,"1"2,1 2,0 1,1 3,-29 19,62-36,1 1,-1 0,1 0,-1 1,1 0,1 0,-1 1,1-1,0 1,0 0,0 0,1 1,0-1,1 1,-1 0,1 0,0 1,1-1,0 0,0 1,1-1,0 1,0 0,0 0,1 4,-1-7,1 1,-1-1,1 1,0-1,0 1,1-1,-1 0,1 1,0-1,1 0,-1 0,1 1,0-1,1-1,-1 1,1 0,0 0,0-1,0 0,1 1,-1-1,1-1,0 1,0 0,0-1,1 0,-1 0,1 0,3 1,11-1,-1-1,0 0,1-1,-1-1,1-1,-1-1,0 0,0-1,0-1,0-1,0-1,10-5,11-12,-26 11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0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622 101,'5'10,"0"1,-1-1,0 1,-1 0,0 0,-1 0,0 1,-1-1,1 9,1 8,2 70,-5 0,-4 0,-4 0,-4-1,-4 0,-5-1,-4-1,-6 4,-29 155,58-235,8-26,7-29,-9 12</inkml:trace>
  <inkml:trace contextRef="#ctx0" brushRef="#br0" timeOffset="248.841">1 807,'56'3,"0"-3,0-1,0-4,47-9,-96 13,93-19,-2-4,0-4,80-36,-78 28,-83 30,-1-2,0 1,-1-2,1 0,-2-1,1-1,-2 0,1-1,-2 0,12-14,-4 4</inkml:trace>
  <inkml:trace contextRef="#ctx0" brushRef="#br0" timeOffset="618.693">1242 44,'-182'880,"166"-681,16-196,0 1,0-1,0 0,0 0,1 0,0 0,0 0,0 0,0 0,0 0,0 0,1-1,-1 1,1 0,0-1,0 1,0-1,0 0,0 1,0-1,1 0,-1 0,1-1,0 1,-1 0,1-1,0 0,0 0,0 1,0-2,0 1,0 0,0-1,0 1,0-1,0 0,1 0,-1 0,0 0,0-1,0 1,0-1,0 0,0 0,0 0,0 0,2-2,16-10,1-2,-2 0,0-2,-1 0,-1-1,9-12,-10 11,1 0,1 0,1 2,1 1,0 0,8-3,-27 18,-1 0,1-1,0 1,-1 0,1 0,0-1,0 2,0-1,0 0,0 0,0 0,0 1,0-1,0 1,0 0,1 0,-1 0,0 0,0 0,0 0,0 0,0 1,0-1,0 1,1-1,-1 1,0 0,-1 0,1 0,0 0,0 0,0 0,-1 1,1-1,0 0,-1 1,1 0,-1-1,0 1,0 0,1 0,-1-1,0 1,-1 0,1 0,0 0,0 0,-1 0,1 0,-1 1,0 0,-10 69,8-68,0 0,1-1,-1 1,1 1,0-1,0 0,0 0,0 0,1 1,0-1,0 0,0 0,0 1,1-1,-1 0,1 0,0 0,0 1,1-1,0 0,-1-1,1 1,0 0,1 0,-1-1,1 1,2 2,40 6,-21-15</inkml:trace>
  <inkml:trace contextRef="#ctx0" brushRef="#br0" timeOffset="1263.232">2004 750,'-39'46,"1"0,3 3,1 1,3 1,-13 32,25-10,19-71,0-1,0 0,0 0,0 1,0-1,0 0,1 1,-1-1,0 0,1 0,-1 1,1-1,-1 0,1 0,-1 0,1 0,0 0,0 0,0 0,-1 0,1 0,0 0,0 0,0 0,1-1,-1 1,0 0,0-1,0 1,0-1,1 1,-1-1,0 0,0 1,1-1,-1 0,0 0,0 0,1 0,-1 0,0 0,1 0,-1 0,0-1,0 1,1 0,-1-1,0 1,0-1,0 0,1 1,-1-1,0 0,27-11,0-2,-1 0,0-2,-2-1,0-1,0-1,-2-1,-1-1,2-4,75-63,-96 85,-2 2,0 0,0-1,0 1,0 0,0-1,0 1,0 0,0 0,0 0,1 0,-1 0,0 0,1 0,-1 1,1-1,-1 0,1 1,-1-1,1 1,-1 0,1-1,0 1,-1 0,1 0,-1 0,1 0,0 0,-1 1,1-1,-1 0,1 1,0-1,-1 1,1-1,-1 1,0 0,1 0,-1 0,1-1,-1 1,1 1,9 28,-11-26,1 0,0 0,0-1,1 1,-1 0,1-1,-1 1,1-1,0 0,1 1,-1-1,0 0,1 0,0-1,0 1,0 0,0-1,0 0,0 0,0 0,1 0,1 1,13-1,0 0,-1-2,1 0,-1 0,1-2,-1 0,1-1,-1-1,0-1,0 0,-1-1,1-1,-2 0,1-1,-1-1,0 0,0-2,4-3,7-7,0-1,-1-1,-1-1,-1-1,-1-1,-1-1,-2 0,-1-2,-1 0,-1-1,-2-1,-1-1,-1 1,-2-2,-1 0,-2 0,-1 0,-2-1,0-6,-1 13,-1 0,-1 1,-2-1,0 0,-2 0,-1 1,-1-1,-1 1,-7-17,12 41,1 0,-1-1,0 1,1 0,-1 0,-1 0,1-1,0 1,0 0,-1 1,1-1,-1 0,1 0,-1 1,0-1,0 1,0-1,0 1,0 0,0 0,0 0,0 0,0 0,-1 0,1 0,0 1,-1-1,1 1,0 0,-1 0,1 0,-1 0,1 0,0 0,-1 1,1-1,0 1,-1-1,1 1,-2 1,-7 7,0 0,1 1,0 0,1 1,0-1,1 2,0 0,0 0,2 0,-1 1,2-1,-1 2,2-1,0 1,-2 12,-1 3,2 1,0 0,2 0,2 1,0-1,2 0,2 1,0-1,2 0,1 0,2-1,1 0,1 0,1-1,2-1,0 1,2-2,1 0,14 15,-4-6,2-1,1-1,2-2,1-1,1-2,11 6,-25-23,-25-24,-26-26,-112-108,118 122</inkml:trace>
  <inkml:trace contextRef="#ctx0" brushRef="#br0" timeOffset="1518.724">2343 355,'39'0,"31"0,13 0,3 0,-4 0,-6 0,-2 0,-4 0,-4 0,-3 0,-9 0,-3 0,-10 0</inkml:trace>
  <inkml:trace contextRef="#ctx0" brushRef="#br0" timeOffset="2303.631">1976 807,'10'-5,"7"-1,2-5,2-1,2 3,-3 7,0 3,-3 7,0 7,-3 6,-3 4,-4 2,-8-3,-4-1,-1-5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30,'53'0,"22"0,4 0,-3 0,-10 0,-5 0,-9 0,-9-5,-6-1,-5-1,-3 2,-2 2,0 1,-6 1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68,'44'0,"37"-5,11-2,-2 1,-5-4,-9 0,-12 2,-7-3,-13 1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85,'-22'26,"1"1,2 1,0 0,3 2,0 0,2 1,1 0,1 1,2 1,1-1,0 11,9-35,-1 0,2 1,-1-1,1 1,1-1,-1 0,1 0,1 1,0-2,0 1,0 0,1 0,0-1,0 0,1 0,0 0,0-1,1 1,0-1,0 0,0-1,1 0,0 0,0 0,0-1,6 3,6 2,-1-1,2 0,-1-1,1-1,0-2,0 1,1-2,-1-1,1-1,9 0,16-4,0-1,-1-3,0-2,-1-1,0-3,-1-1,0-2,-1-3,-1 0,-1-3,0-2,-2-1,-1-1,18-20,-47 41,0-1,0-1,-1 1,0-1,0-1,-1 1,0-1,0 0,-1 0,0-1,-1 0,0 0,0 0,-1 0,0 0,0-1,-1 0,0 1,-1-1,0 0,-1 0,0 0,0 1,-1-1,0 0,-1 0,0 1,-1-1,0 1,0-1,-1 1,-4-6,-7 0,-1 1,0 1,-1 1,0 0,-1 1,0 1,-1 1,0 1,0 0,-1 1,0 1,-1 1,1 1,-1 1,0 1,-3 0,-35-6</inkml:trace>
  <inkml:trace contextRef="#ctx0" brushRef="#br0" timeOffset="247.582">0 452,'103'11,"-1"-4,1-5,0-4,0-5,0-4,-2-5,78-22,-138 30,65-12,117-22,93-1,-286 41,-4-2,-1 2,0 1,1 1,-1 1,0 1,21 5,12 22,-34-11</inkml:trace>
  <inkml:trace contextRef="#ctx0" brushRef="#br0" timeOffset="1833.815">1326 85,'-114'-47,"100"44,-1 1,1 0,-1 1,1 1,-1 1,1 0,-1 0,1 2,-1 0,1 0,-53 9,-103 20,-4 19,113-1,52-35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171 102,'24'-67,"-55"150,-12 27,5 1,-5 44,35-123,-1 4,1 0,2 0,2 1,1 0,2 5,1-40,0 0,0 0,0 0,0 0,0 1,1-1,-1 0,1 0,0 0,-1 0,1 0,0 0,0 0,0 0,1-1,-1 1,0 0,1-1,-1 1,1-1,-1 1,1-1,0 1,0-1,-1 0,1 0,0 0,0 0,0 0,0-1,0 1,1-1,-1 1,0-1,0 0,0 1,0-1,0 0,1-1,-1 1,0 0,0-1,0 1,0-1,0 1,0-1,0 0,0 0,0 0,0 0,0 0,-1-1,1 1,15-10,-1-1,-1 0,0-1,-1-1,-1 0,0-1,0 0,-2-1,0 0,9-18,-3 7,28-40,-3-1,-3-3,-3-1,1-10,9-107,-45 188,-1 0,1 0,0 0,-1 0,1 0,-1 0,0 0,1 0,-1 0,0-1,0 1,1 0,-1 0,0 0,0-1,-1 1,1 0,0 0,0 0,0 0,-1 0,1-1,-1 1,1 0,-1 0,1 0,-1 0,1 0,-1 0,0 0,0 0,0 1,1-1,-1 0,0 0,0 1,0-1,0 0,0 1,0-1,0 1,0-1,-1 1,1 0,0-1,0 1,0 0,0 0,-1 0,1 0,0 0,0 0,0 0,0 0,-1 1,1-1,0 0,0 1,0-1,0 0,0 1,0 0,0-1,0 1,0 0,0-1,0 1,0 0,0 0,0 0,-5 9,1 0,0-1,1 2,-1-1,2 0,0 1,0 0,1-1,0 1,1 0,0 0,1 0,0 0,1 0,2 11,-3 2,33 188,-17-140,9 38,-12-55,-1 0,-3 0,0 37,-7-45,-2 1,-1-1,-3 0,-2-1,-2 1,-11 33,14-59,-2 1,-1-1,0-1,-2 1,0-2,-1 1,-1-1,-14 17,25-34,-1 0,1 0,0-1,0 1,-1 0,1-1,-1 1,0-1,1 1,-1-1,0 0,0 0,0 0,0 0,0 0,0 0,0 0,0-1,0 1,0-1,0 0,-1 1,1-1,0 0,0 0,0 0,-1-1,1 1,0 0,0-1,0 0,0 1,0-1,0 0,0 0,0 0,0 0,0 0,0-1,1 1,-1-1,0 1,1-1,0 1,-1-1,1 0,0 0,-1 0,-1-13,0-1,0 1,2-1,0 0,0 0,2 0,0 1,0-1,2 0,0 1,1-1,1-1,-1-4,43-121,-37 118</inkml:trace>
  <inkml:trace contextRef="#ctx0" brushRef="#br0" timeOffset="266.073">877 582,'-5'38,"-6"28,-2 6,2-3,3-9,2-15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06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50,'-2'1,"0"0,0 1,0-1,1 1,-1-1,0 1,1 0,-1 0,1 0,0-1,0 2,0-1,0 0,0 0,0 0,0 0,1 1,-1-1,1 0,-1 0,1 1,0-1,0 0,0 1,0 0,0 0,-3 34,2 0,2-1,1 1,2-1,7 31,48 301,-52-308,-7-44,2 0,0 0,1-1,0 1,1-1,1 0,6 14,-11-29,1 1,-1 0,0 0,1 0,-1 0,0-1,1 1,-1 0,1 0,-1-1,1 1,-1 0,1-1,0 1,-1 0,1-1,0 1,0-1,-1 1,1-1,0 0,0 1,0-1,-1 0,1 1,0-1,0 0,0 0,0 0,0 0,0 0,0 0,-1 0,1 0,0 0,0 0,0-1,0 1,0 0,-1 0,1-1,0 1,0-1,0 1,-1-1,1 1,0-1,-1 1,1-1,0 0,-1 1,1-1,-1 0,1 1,0-2,26-46,-25 44,12-28,87-226,-62 150,-33 131,-4 8,2-1,0 1,2-1,2 0,1-1,1 0,1 0,1-1,2-1,10 15,52 30,-73-70,-1-1,0 0,1 1,-1-1,1 0,-1 0,1-1,0 1,-1 0,1-1,0 0,-1 0,1 0,0 0,0 0,-1 0,1 0,0-1,-1 0,1 1,-1-1,1 0,-1 0,1-1,-1 1,1 0,-1-1,0 1,0-1,0 0,0 0,0 0,0 0,0 0,-1 0,2-2,40-116,-23 50,47-162,-51 167,-3-1,-3-1,-3 0,-2-30,-7-6,2 103,-1 0,1 0,0 0,-1-1,0 1,1 0,-1 0,1 0,-1 0,1 0,-1 0,1 0,-1 0,1 0,-1 0,1 0,-1 1,1-1,-1 0,1 0,-1 0,1 1,-1-1,1 0,0 1,-1-1,1 0,-1 1,1-1,0 0,-1 1,1-1,0 1,-1-1,1 1,0-1,0 0,0 1,-1-1,1 1,0-1,0 1,0 0,0-1,0 1,0-1,0 1,0-1,0 1,0-1,0 1,0-1,0 1,1-1,-2 2,-18 37,11-20</inkml:trace>
  <inkml:trace contextRef="#ctx0" brushRef="#br0" timeOffset="2005.735">227 1066,'-33'73,"10"88,20-111,-21 108,27-147,3-5</inkml:trace>
  <inkml:trace contextRef="#ctx0" brushRef="#br0" timeOffset="2733.496">312 1320,'53'0,"-22"3,-1-3,1 0,0-2,0-1,-1-2,0-1,0-1,0-2,0-1,-29 10,0 0,-1 0,1 0,0 0,-1 0,1 0,0 0,-1-1,1 1,0 0,-1 0,1-1,0 1,-1 0,1-1,-1 1,1 0,-1-1,1 1,-1-1,1 1,-1-1,1 1,-1-1,1 1,-1-1,0 0,0 1,1-1,-1 1,0-1,0 0,1 1,-1-1,0 0,0 1,0-1,0 0,0 1,0-1,0 0,0 0,-1 1,1-1,0 1,0-1,0 0,-1 1,1-1,0 0,-1 1,1-1,0 1,-1-1,1 1,-1-1,1 1,-1-1,1 1,-1-1,1 1,-1 0,0-1,1 1,-1 0,-44-19,40 18,3-1,-1 0,0 0,1 0,-1 1,0-1,0 1,-1 0,1 0,0 0,0 0,0 1,-1-1,1 1,0 0,-1 0,1 0,0 0,-1 0,1 1,0 0,0 0,0-1,-1 2,1-1,0 0,0 1,0-1,1 1,-1 0,0 0,1 0,-1 0,1 1,0-1,-1 1,1-1,1 1,-1 0,0 0,0-1,0 4,-2 194,5-167,23-39,46-91,-59 78</inkml:trace>
  <inkml:trace contextRef="#ctx0" brushRef="#br0" timeOffset="3169.757">792 1150,'21'-4,"-11"1,1 0,0 0,0 2,1-1,-1 1,0 1,0 0,0 1,1 0,-1 0,0 1,0 1,-9-1,0-1,-1 1,1 1,0-1,-1 0,1 0,-1 0,0 1,0-1,0 1,0-1,0 1,-1-1,1 1,-1 0,1-1,-1 1,0 0,0-1,0 1,-1 0,1-1,0 1,-1-1,0 1,0-1,0 1,0-1,0 1,0-1,0 0,-1 1,1-1,-1 0,0 0,0 0,0 0,0-1,0 1,-1 1,-2 4,-70 114,74-119,-1 0,0 0,1 0,-1 0,1 0,0 0,-1 0,1 1,0-1,1 0,-1 1,0-1,1 1,-1-1,1 1,0-1,-1 1,1-1,1 1,-1-1,0 1,1-1,-1 1,1-1,0 0,-1 1,1-1,0 1,1-1,-1 0,0 0,1 0,-1 0,1 0,0 0,-1 0,1-1,0 1,0 0,1 0,10 0,0 0,0-1,-1 0,1-1,0-1,0 0,0-1,0 0,-1-1,1 0,-1-1,0 0,0-1,0-1,-1 0,0 0,0-1,8-6,-2 2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1 364,'28'-5,"44"-6,19-6,3 0,-4 2,-8 0,-9 1,-7 4,-4 4,-9 2,-9 2,-6 2,-5 0,-4 1,-6 4,-8 2</inkml:trace>
  <inkml:trace contextRef="#ctx0" brushRef="#br0" timeOffset="249.492">85 618,'43'5,"39"-4,14-1,1-1,-2-5,-7-2,-5-4,-6 0,-7-3,-1 2,-7-3,-5 2,-12 3</inkml:trace>
  <inkml:trace contextRef="#ctx0" brushRef="#br0" timeOffset="531.688">1834 138,'-47'24,"0"3,2 1,1 2,2 3,1 1,-33 36,67-65,1 0,-1 0,2 1,-1 0,0 0,1 0,1 1,-1 0,1 0,0 0,0 1,1-1,0 1,1 0,-1-1,1 1,1 0,0 1,0-1,0 0,1 0,0 0,1 0,0 1,0-1,1 0,0 0,0 0,1-1,2 5,7 0,1 0,0-2,0 1,2-2,-1 0,1 0,0-1,1-1,0-1,0 0,0-1,1-1,0-1,0 0,0-1,0 0,0-2,9 0,25 0,-1-2,0-2,0-2,-1-3,0-1,0-3,-1-2,-1-2,0-2,-1-2,-2-2,-22 13,-1-1,-1-2,0 0,-1-1,-1 0,0-2,0 0,0-4,-11 13,-1-1,0 0,-1 0,1 0,-2-1,1 1,-1-1,-1 0,0-1,0 1,0-1,-1 1,-1-1,0 0,0 1,-1-1,0 0,0 0,-1 0,-2-8,-1 7,1 0,-1 1,-1-1,0 1,0 0,-1 0,0 1,-1 0,0 0,-1 0,0 1,0 0,0 1,-1-1,0 2,-1-1,0 1,-14-9,-2 2,1 1,-2 0,1 2,-1 1,-10-1,-13 0,0 3,0 1,0 3,0 2,-1 2,1 3,0 1,-7 4,-19 3</inkml:trace>
  <inkml:trace contextRef="#ctx0" brushRef="#br0" timeOffset="780.915">1157 420,'641'-40,"295"-23,-592 52,-314 11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4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117 432,'-22'52,"2"1,2 2,2-1,3 2,3 0,2 0,2 1,3 0,3 15,-1-67,1 1,0-1,0 1,1-1,0 0,0 1,0-1,1 0,-1 1,1-1,0 0,1 0,-1 0,1-1,0 1,0-1,1 1,-1-1,1 0,0 0,0-1,0 1,1-1,-1 0,1 0,0 0,0-1,0 0,0 0,0 0,0 0,1-1,-1 0,0 0,1 0,-1-1,1 0,-1 0,1 0,1-1,11-6,0-2,0 0,-1-1,0 0,-1-2,0 0,-1-1,-1 0,0-1,0-1,10-14,-4 6,47-52,-3-3,-4-3,-4-3,45-89,-76 128,-2-2,-2-1,-2 0,-3-2,-1 0,3-32,-16 3,-2 78,1 0,-1 1,0-1,0 0,0 1,0-1,0 1,0-1,0 0,0 1,-1-1,1 0,0 1,0-1,0 1,-1-1,1 0,0 1,0-1,-1 1,1-1,-1 1,1-1,0 1,-1-1,1 1,-1 0,1-1,-1 1,0 0,1-1,-1 1,1 0,-1-1,1 1,-1 0,0 0,1 0,-1 0,0 0,1 0,-1 0,1 0,-1 0,0 0,1 0,-1 0,0 0,1 0,-1 1,1-1,-1 0,0 0,1 1,-1-1,1 0,-1 1,1-1,-1 1,1-1,-1 0,1 1,0-1,-1 1,1 0,-31 38,30-37,-33 58,2 0,3 3,2 0,4 2,2 0,3 2,-7 57,21-104,1 1,0 0,2 0,1 0,0 1,2-1,0 0,2-1,0 1,1 0,1-1,1 0,1-1,1 1,0-1,8 10,-15-26,0 0,0 0,1 0,-1 0,1 0,0 0,0-1,0 1,0-1,0 0,1 1,-1-2,0 1,1 0,0-1,-1 0,1 1,1-1,11-1</inkml:trace>
  <inkml:trace contextRef="#ctx0" brushRef="#br0" timeOffset="249.137">1218 713,'-29'39,"-14"26,-5 8,6-4,10-9,11-10,8-9,7-6,4-9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28 338,'353'-11,"-52"-46,-229 42,-94 29,4-8</inkml:trace>
  <inkml:trace contextRef="#ctx0" brushRef="#br0" timeOffset="250.237">0 564,'43'0,"34"0,13-4,-4-3,-7 1,-7 2,-7-5,-9 1,-9 0,-9 3,-5 1,-3 2,-3 1,-5-4,-2-1,-9 1,-7 0</inkml:trace>
  <inkml:trace contextRef="#ctx0" brushRef="#br0" timeOffset="620.418">424 0,'4'12,"2"0,0 0,0 0,1-1,0 0,1 0,0-1,1 0,0 0,1-1,0-1,0 1,1-1,8 4,4 0,2 0,0-2,0-1,1-1,0-1,0-1,0-2,1 0,22-1,82 16,-128-19,-1 0,0 1,1-1,-1 1,0 0,1 0,-1 0,0 0,0 0,0 0,0 1,0-1,0 1,0-1,0 1,-1 0,1-1,-1 1,1 0,-1 0,0 0,0 0,0 1,0-1,0 0,0 0,0 1,-1-1,1 0,-1 1,0-1,1 1,-1-1,-1 0,1 1,0-1,0 1,-1-1,1 0,-1 1,0-1,0 0,0 0,0 1,0-1,0 0,-1 0,1 0,-1 0,1-1,-1 1,0 0,1-1,-1 1,0-1,0 1,-51 49,-1-2,-3-3,-14 7,-58 46,121-92,-1 0,1 0,0 1,1 0,0 0,0 1,1 0,0 0,0 0,1 1,1 0,-1 1,-2 13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30.8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 2857,'-2'-5,"0"0,0 0,1 0,-1 0,1-1,0 1,0 0,1 0,0-1,0 1,0 0,0-1,1 1,0 0,0 0,0-1,1 1,0 0,0 0,1 0,107-198,242-366,128-204,-427 683,-15 32,-3-2,-3-1,-2-2,-3 0,-3-2,5-29,-33 67,-22 42,23-13,-26 19,-29 22,-3-2,-1-2,-2-4,-22 8,8-17,77-26,0 0,1 0,-1 0,0 0,1 0,-1 1,1-1,-1 0,0 0,1 1,-1-1,1 0,-1 1,1-1,-1 1,1-1,-1 0,1 1,0-1,-1 1,1 0,-1-1,1 1,0-1,0 1,-1-1,1 1,0 0,0-1,0 1,0 0,0-1,0 1,0 0,0-1,0 1,0-1,0 1,0 0,0-1,0 1,1 0,-1-1,0 1,0-1,1 1,-1-1,0 1,1-1,-1 1,1-1,-1 1,1-1,-1 1,1-1,-1 1,1-1,-1 0,1 1,-1-1,1 0,0 0,-1 0,1 1,-1-1,1 0,0 0,42 17,261 34,-43-23,-82-6,-178-22,0 1,0 0,1-1,-1 1,0-1,0 0,1 1,-1-1,0 0,1 0,-1 0,0 0,1 0,-1 0,0 0,1 0,-1 0,0-1,0 1,1 0,-1-1,0 1,0-1,0 0,1 1,-1-1,0 0,0 0,0 0,0 1,0-1,0 0,-1 0,1 0,0-1,0 1,-1 0,1 0,-1 0,1-1,-1 1,1 0,-1 0,0-1,1 1,-1 0,0-1,0 1,0 0,0-1,0 1,-1 0,1-1,0 1,-1 0,1 0,0-1,-1 1,0 0,1 0,-1 0,0-1,1 1,-1 0,0 0,-18-21,0 0,-1 2,0 0,-2 1,-1 1,0 2,-1 0,0 1,-2 2,1 0,-25-7,17 4,-206-70,225 79,7 1</inkml:trace>
  <inkml:trace contextRef="#ctx0" brushRef="#br0" timeOffset="400.794">2018 63,'-13'-3,"-1"1,1 0,0 1,-1 0,1 1,0 1,-1 0,1 1,0 1,0-1,0 2,0 0,1 1,-1 0,1 1,0 0,1 0,0 2,0-1,0 2,1-1,0 1,1 1,0 0,0 0,1 1,0 0,1 0,1 1,-1-1,2 2,0-1,0 1,1-1,-1 8,3-9,0-1,0 1,1 0,1 0,0-1,0 1,1 0,0 0,1-1,0 1,1-1,0 1,1-1,0 0,0 0,1-1,1 1,-1-1,2 0,-1-1,1 1,0-1,5 3,6 1,0-1,1-1,0-1,1 0,0-2,1 0,-1-1,1-2,0 0,0-1,1-1,-1-1,1 0,-1-2,0-1,1 0,-1-2,0 0,-1-2,1 0,-1-1,0-1,8-5,2 1,-2 0,0-2,0-1,-2-2,0 0,0-2,-2 0,0-2,-2-1,0 0,-2-2,0 0,6-12,-24 33,0-1,0 1,-1 0,1-1,-1 1,0-1,0 0,0 1,0-1,-1 0,1 0,-1 0,0 0,0 1,0-1,-1 0,0 0,1 1,-1-1,0 0,-1 1,1-1,-1 1,1-1,-1 1,0 0,0-1,-1 1,1 0,-1 1,1-1,-1 0,0 1,0-1,0 1,0 0,-1 0,1 0,-1 1,1-1,-1 1,0-1,-61-15,36 14</inkml:trace>
  <inkml:trace contextRef="#ctx0" brushRef="#br0" timeOffset="1004.604">1058 345,'589'-66,"-100"28,-24 11,-428 24,254-4,-242 24,-51-12</inkml:trace>
  <inkml:trace contextRef="#ctx0" brushRef="#br0" timeOffset="1723.315">2469 176,'0'-6,"0"1,0-1,0 0,-1 1,0-1,0 1,0-1,-1 1,0-1,0 1,0 0,-1 0,0 0,0 0,0 1,0-1,-1 1,1-1,-1 1,0 1,-1-1,1 0,-1 1,1 0,-1 0,0 0,0 1,-4-2,-15-5,-2 1,1 1,-1 1,0 1,0 1,-1 1,1 2,-1 0,1 2,-1 1,1 1,17-2,0 1,0-1,0 2,0-1,0 1,1 0,-1 1,1 0,0 0,0 1,1 0,-1 0,-1 3,-3 5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41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1,'-5'0,"-1"5,-5 1,-5 5,0-4,8-4,5-7,-2-3,0 5,-4 3,0 5,-4 3,1 3,2 6,-2-1,1-3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43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0 995,'23'-57,"2"0,3 1,27-38,-46 78,181-281,82-90,-271 385,-1 1,0 0,0 0,0-1,0 1,0 0,1 0,-1 0,0 0,1 0,-1 0,0 0,1 0,-1 0,1 0,0 0,-1 0,1 0,0 0,-1 1,1-1,0 0,0 0,0 1,0-1,0 0,0 1,0-1,0 1,0 0,0-1,0 1,0 0,0-1,0 1,0 0,0 0,1 0,-1 0,0 0,0 0,0 0,0 1,0-1,0 0,0 0,0 1,0-1,0 1,0-1,0 1,0 0,0-1,0 1,0 0,0-1,0 1,7 23,-1 0,-1 0,-2 1,0-1,-1 1,-1 9,6 45,54 283,-40-247,-21-112,1-1,-1 1,0-1,0 1,-1 0,1 0,-1-1,1 1,-1 0,0 0,0 0,0-1,0 1,0 0,-1 0,1 0,-1-1,0 1,0 0,0-1,0 1,0-1,-1 1,1-1,-1 1,0-1,1 0,-1 0,0 0,0 0,-1 0,1 0,0-1,0 1,-1-1,1 0,-1 1,0-1,1 0,-1 0,0-1,1 1,-1 0,0-1,-1 0,-7-2,0-1,0 0,0-1,1 0,-1 0,1-1,0-1,1 0,-1 0,1-1,0 0,1-1,0 0,0 0,-1-1,-27-25,-199-145,130 140,92 41</inkml:trace>
  <inkml:trace contextRef="#ctx0" brushRef="#br0" timeOffset="284.933">1496 8,'-29'43,"-19"43,-2 12,4-1,9-8,11-14,10-10,7-12,6-9,3-8,2-5,0-3,0-2,0 0,-1 0,0 1,-1-5</inkml:trace>
  <inkml:trace contextRef="#ctx0" brushRef="#br0" timeOffset="535.28">931 375,'48'4,"50"8,17 0,3-6,-8-4,-8-2,-13-2,-16 0,-20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1,'43'9,"29"4,11-1,-3-2,-6-8,-10-4,-7-1,-9-1,-6 1,-7 0,-4 1,-7 1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29,'38'0,"38"0,9-5,-4-1,-7 0,-10 1,-12 2,-10 1,-12 1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44,'-29'61,"4"1,2 2,3 0,3 1,2 1,0 27,12-69,1 0,1 0,1 0,1 0,1 0,1 0,4 15,-5-31,0-1,0 1,0-1,1 0,0 0,1 0,-1 0,1-1,1 1,-1-1,1 0,0-1,1 1,-1-1,1 0,0 0,0 0,1-1,-1 0,1-1,0 1,0-1,0-1,1 1,3 0,1-3,0-1,0-1,-1 0,1-1,-1 0,1 0,-1-1,0-1,0 0,-1 0,1-1,-1 0,0-1,-1-1,0 1,0-1,-1-1,1 1,-2-1,0-1,0 0,1-2,-6 10,31-39,-2-2,-1-1,-2-1,-3-1,-1-2,-3 0,-2-2,-1 0,-3-1,-3 0,-1-1,-3 0,-2-1,-3-4,-15 88,-7 67,5 1,4 1,4-1,5 1,4 0,7 24,34 274,-44-365,-2 0,-1 0,-2 0,-1 0,-2-1,-1 0,-1 0,-2-1,-1-1,-1 0,-4 3,15-26,-1 1,0-1,-1 0,1-1,-2 1,1-1,-1 0,1-1,-1 1,-1-1,1 0,-1-1,0 1,0-1,-1-1,1 1,-1-1,1-1,-1 1,0-1,0-1,0 1,0-1,-8-1,12-3,0 0,0 0,0-1,1 1,0-1,-1 0,1 0,1-1,-1 1,1-1,-1 1,1-1,1 0,-1 1,1-1,0 0,0 0,0 0,0 0,1 0,0 0,0 0,1-1,-1 1,1 0,0 0,0 0,0-9,1-32,2 1,3-1,1 1,2 0,3 1,1 0,2 1,2 0,22-37,0 17,-25 41</inkml:trace>
  <inkml:trace contextRef="#ctx0" brushRef="#br0" timeOffset="517.37">884 1088,'31'-47,"1"2,2 1,1 1,3 2,1 2,38-28,-76 65,0 1,1-1,-1 0,1 0,-1 1,1-1,0 1,0 0,0-1,-1 1,1 0,1 0,-1 0,0 0,0 1,0-1,0 0,0 1,1 0,-1-1,0 1,1 0,-1 0,0 0,0 1,1-1,-1 0,0 1,0-1,0 1,0 0,1 0,-1 0,0 0,0 0,-1 0,1 1,2 1,-2 3,-1 1,1 0,-1 0,0 0,-1 0,1 0,-2 1,1-1,-1 0,0 0,0 0,-1 0,0-1,0 1,0 0,-10 70,12-76,1 1,0-1,0 0,-1 0,1 0,0 0,0 0,0 0,0-1,0 1,0 0,1 0,-1-1,0 1,0-1,0 1,1-1,-1 1,0-1,1 0,-1 0,0 1,0-1,1 0,-1 0,0 0,1-1,-1 1,0 0,1 0,-1-1,0 1,1-1,-1 1,0-1,0 1,0-1,0 0,0 0,0 1,0-1,0 0,0 0,0 0,0 0,0 0,0 0,-1 0,1-1,0 1,-1 0,1 0,-1-1,0 1,1 0,-1-1,5-2,205-170,-209 173,0 0,0 0,0 0,1 0,-1 0,0 0,0 1,0-1,1 0,-1 1,0-1,1 1,-1-1,1 1,-1 0,0 0,1 0,-1-1,1 1,-1 0,1 1,-1-1,0 0,1 0,-1 1,1-1,-1 1,0-1,1 1,-1-1,0 1,0 0,0 0,1-1,-1 1,0 0,0 0,0 0,0 0,0 1,-1-1,1 0,0 0,0 0,-1 1,1-1,-1 0,1 1,-1-1,1 1,-1-1,0 0,0 1,0-1,0 10,-1-1,0 0,0 0,-1 0,-1 0,0 0,0-1,-1 1,0-1,-1 2,-22 71,27-82,0 1,0-1,0 1,0-1,0 1,0-1,0 1,0-1,0 0,0 1,0-1,0 1,0-1,0 1,1-1,-1 1,0-1,0 0,0 1,1-1,-1 0,0 1,1-1,-1 0,0 1,1-1,-1 0,0 1,1-1,-1 0,1 0,-1 0,0 1,1-1,-1 0,1 0,-1 0,1 0,-1 0,0 0,1 0,-1 0,1 0,-1 0,1 0,-1 0,1 0,-1 0,1 0,-1 0,0-1,1 1,-1 0,1 0,-1-1,0 1,1 0,-1 0,0-1,1 1,-1 0,0-1,1 1,-1 0,0-1,0 0,30-20,-29 20,20-18</inkml:trace>
  <inkml:trace contextRef="#ctx0" brushRef="#br0" timeOffset="953.019">1958 665,'-37'71,"-3"-1,-3-2,-3-2,-2-2,-7 1,34-44,21-21,0 0,0 0,-1 0,1 0,0-1,0 1,0 0,0 0,-1 0,1 0,0 0,0 0,0 0,-1 0,1-1,0 1,0 0,0 0,-1 0,1 0,0 0,0 0,-1 0,1 0,0 0,0 0,0 0,-1 1,1-1,0 0,0 0,0 0,13-20,323-358,-255 309,-80 69,-1-1,1 1,0 0,0-1,0 1,0 0,0 0,0 0,0 0,0-1,0 1,-1 0,1 1,0-1,0 0,0 0,0 0,0 0,0 1,0-1,0 0,-1 1,1-1,0 1,0-1,0 1,-1-1,1 1,0 0,-1-1,1 1,0 0,-1 0,1-1,-1 1,1 0,-1 0,0 0,1 0,-1-1,0 1,1 0,-1 0,0 0,0 0,0 0,5 50,-5-44,0 83,-2-60,1-1,2 1,1-1,1 0,2 1,1-1,4 11,13 33,-23-73,1 1,-1-1,0 1,0-1,0 1,0-1,0 1,0-1,0 1,0-1,0 1,0-1,0 1,0-1,0 1,-1-1,1 1,0-1,0 1,0-1,-1 1,1-1,0 1,-1-1,1 0,0 1,-1-1,1 0,0 1,-1-1,1 0,-1 1,1-1,-1 0,1 0,0 0,-1 1,1-1,-1 0,1 0,-1 0,1 0,-1 0,1 0,-1 0,1 0,-1 0,1 0,-1 0,1 0,-1 0,1-1,-1 1,1 0,-1 0,1 0,-1-1,1 1,-1 0,1-1,-1 1,-33-18,31 16,-19-11,0 2</inkml:trace>
  <inkml:trace contextRef="#ctx0" brushRef="#br0" timeOffset="1203.027">1872 891,'19'5,"22"1,7 0,1-1,2-7,-4-2,-4-1,0 1,-3 1,-3-5,2 0,-1 2,-3 0,-1-2,2 0,-5 1</inkml:trace>
  <inkml:trace contextRef="#ctx0" brushRef="#br0" timeOffset="1367.411">2945 665,'-29'38,"-19"28,-6 6,6-3,7-14,9-11,12-9,7-10</inkml:trace>
  <inkml:trace contextRef="#ctx0" brushRef="#br0" timeOffset="1548.421">2550 721,'33'34,"36"30,10 4,-3-5,-9-8,-13-8,-9-13,-13-7,-7-8,-8-3,-6-3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138 248,'-33'61,"11"-8,3 0,1 1,4 1,1 1,4 0,-1 20,19 14,-8-88,-1 0,1 1,1-1,-1 0,0 0,0 0,1 0,-1 0,1 0,0 0,-1-1,1 1,0-1,0 1,0-1,0 1,0-1,0 0,1 0,-1 0,0 0,1-1,-1 1,0-1,1 1,-1-1,1 0,-1 0,1 0,-1 0,0 0,1-1,-1 1,1-1,0 0,9-4,1 0,-1-1,0-1,-1 0,0-1,0 0,0 0,-1-1,-1-1,1 0,-1 0,4-7,8-7,39-47,-4-2,-2-2,-4-3,-3-2,-4-2,12-37,-17-7,-48 138,-14 56,3 2,2 0,-8 72,20-108,-11 92,6 0,4 64,-17 173,20-325,-1 12,-2 0,-2-1,-2-1,-15 39,27-85,0-1,0 1,-1-1,1 1,0-1,-1 1,1-1,-1 1,0-1,1 1,-1-1,0 0,0 1,0-1,0 0,0 0,0 0,0 0,0 0,-1 0,1 0,0 0,-1 0,1 0,-1-1,1 1,0-1,-1 1,0-1,1 1,-1-1,1 0,-1 0,1 0,-1 0,0 0,1 0,-1 0,1 0,-1-1,1 1,-1-1,1 1,-1-1,1 1,-1-1,1 0,0 0,-1 0,1 0,0 0,0 0,0 0,0 0,0 0,0 0,-1-1,-4-10,0 0,1-1,0 1,1-1,0 0,1 0,0 0,1-1,1 1,0 0,1-1,1 1,0-6,-1 5,-1-14,1 0,2 0,0 0,2 0,2 0,0 1,1 0,2 0,1 1,4-7,9 0,-10 22</inkml:trace>
  <inkml:trace contextRef="#ctx0" brushRef="#br0" timeOffset="415.412">956 615,'25'-9,"-14"4,1 0,0 1,-1 1,2-1,-1 2,0 0,0 0,1 1,-1 1,1 0,-1 0,9 3,-19-3,-1 0,0 1,0-1,0 1,0-1,0 1,0 0,0-1,0 1,0 0,-1 0,1 0,0-1,0 1,0 0,-1 0,1 0,-1 0,1 0,-1 0,1 1,-1-1,0 0,1 0,-1 0,0 0,0 0,0 1,0-1,0 0,0 0,0 0,0 0,0 1,0-1,-1 0,1 0,-1 0,1 0,-1 0,1 0,-1 0,1 0,-1 0,0 0,-36 48,33-45,-205 195,207-199,1 1,-1 0,0-1,1 1,-1 0,1 0,-1 0,1 0,0 0,-1 0,1 0,0 0,0 1,0-1,0 1,0-1,0 0,0 1,0 0,1-1,-1 1,0-1,1 1,0 0,-1-1,1 1,0 0,0 0,0-1,0 1,0 0,0 0,0-1,1 1,-1 0,1-1,-1 1,1-1,0 1,-1 0,1-1,0 1,0-1,0 0,0 1,0-1,1 0,-1 0,0 1,1-1,-1 0,2 0,13 3,1-1,0 0,0-2,1 0,-1-1,0-1,11-1,21-1,-40 4,1-1,0-1,0 1,0-2,-1 1,1-1,0-1,-1 0,0 0,1-1,-1 0,-1 0,6-4,0-2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11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05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1,'-9'10,"-9"7,0 6,-3 4,-2 2,-2 1,-2 0,0 0,-2 0,1-1,-1-1,0 1,6-1,1-4,4-3,6-4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08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1 514,'122'-5,"-80"8,-11-2,29 3,0-4,0-2,-1-2,6-4,143-36,-128 19,-72 22</inkml:trace>
  <inkml:trace contextRef="#ctx0" brushRef="#br0" timeOffset="267.183">142 768,'24'10,"32"-2,15-7,7-4,-7-6,-4-1,-10-5,-5 2,-6-3,-1 1,-4 4,-4-1,-4 1,-2 3,-2 2,-1-2,0 0,-5 2</inkml:trace>
  <inkml:trace contextRef="#ctx0" brushRef="#br0" timeOffset="4471.482">2258 62,'-11'0,"-1"1,1 0,0 0,-1 1,1 1,0 0,0 0,1 1,-1 1,1 0,0 0,0 1,0 0,-7 7,10-9,-19 13,1 2,1 0,0 2,1 1,2 0,0 2,2 0,0 1,2 1,-5 11,12-18,0 0,1 0,1 1,1 0,1 0,0 1,2 0,1 0,0 0,1 0,2 0,0 1,1-1,1 0,3 15,-3-28,0 0,0 1,0-1,1 0,1 0,-1-1,1 1,0-1,1 0,0 0,0 0,0 0,1-1,0 0,0 0,1-1,0 0,-1 0,2 0,-1-1,1 0,-1-1,1 1,0-1,3 0,17-2,0-1,0-1,0-2,0 0,-1-2,1-1,-1-2,0 0,-1-2,0-1,0 0,-1-2,-1-1,0-2,-1 0,11-11,7-1,-1-1,-2-2,-1-2,-2-1,13-18,-38 41,-1-1,0 0,-1 0,0-1,-1 0,0-1,-1 1,-1-1,0 0,-1-1,0 1,-1-1,-1 0,0 0,-1 0,-1 0,0 0,-1 0,-3-14,1 17,-1 0,0 0,-1 0,0 0,-1 1,0 0,-1 0,0 1,-1 0,0 0,-1 1,0 0,0 0,-1 1,0 0,0 1,-1 0,0 1,0 0,0 1,-1 0,0 0,0 1,0 1,-1 0,1 1,-3 0,-39-5,6 3</inkml:trace>
  <inkml:trace contextRef="#ctx0" brushRef="#br0" timeOffset="4770.696">1214 401,'279'21,"88"-13,-47-17,6-15,-64 4,391-14,-637 34,61 12,-87-1,-5-7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06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198 252,'5'79,"22"54,5-1,47 122,-76-245,0 1,0-1,1 0,1 0,-1 0,1-1,1 1,0-1,0 0,0-1,4 3,-9-10,1 0,-1-1,0 1,1 0,-1-1,0 1,0-1,1 0,-1 1,0-1,0 0,0 0,0 0,0 0,0 0,0 0,0 0,0 0,0 0,-1 0,1 0,0-1,-1 1,1 0,-1 0,1-1,-1 1,0-1,0 1,1 0,-1-1,0 1,0 0,0-1,0 1,-1-1,1 0,2-5,207-705,-158 521,-51 186,-10 37,6-20,-4 12</inkml:trace>
  <inkml:trace contextRef="#ctx0" brushRef="#br0" timeOffset="1519.02">819 789,'73'-18,"-26"6,54-4,-100 16,0 0,0 1,0-1,0 0,0 0,1 1,-1-1,0 1,0-1,0 1,0-1,0 1,0 0,0-1,-1 1,1 0,0 0,0 0,0 0,-1 0,1 0,0 0,-1 0,1 0,-1 0,0 0,1 0,-1 0,0 0,1 0,-1 1,0-1,0 0,0 0,0 0,0 0,0 1,0-1,-1 0,1 0,0 0,-1 0,1 0,-1 0,1 0,-1 0,1 0,-1 0,0 1,-35 51,-164 135,198-186,0 0,1 0,-1 0,1 0,0 0,0 0,-1 1,1-1,1 1,-1-1,0 0,0 1,1-1,0 1,-1 0,1-1,0 1,0-1,1 1,-1-1,0 1,1-1,0 1,-1-1,1 1,0-1,0 0,0 1,1-1,-1 0,0 0,1 0,0 0,-1 0,1 0,0 0,0-1,0 1,0-1,0 1,0-1,1 0,-1 0,0 0,1 0,-1 0,1 0,-1-1,1 1,-1-1,1 0,-1 1,1-1,0-1,8 3,0-1,0 0,0-1,0-1,0 0,0 0,0-1,-1 0,1-1,0 0,-1-1,0 0,0-1,0 0,6-4,9-8</inkml:trace>
  <inkml:trace contextRef="#ctx0" brushRef="#br0" timeOffset="8819.295">170 365,'-5'0,"-6"0,-6 5,-6 1,-2 0,2 4,0 0,0 3,3-1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1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86 346,'-14'0,"21"0,26 0,294-17,-50-41,-272 57,-1-1,0 1,1-1,-1 1,0 1,1-1,-1 1,1-1,0 1,-1 0,1 1,-1-1,1 1,-1 0,0 0,1 1,3 1,-3 3</inkml:trace>
  <inkml:trace contextRef="#ctx0" brushRef="#br0" timeOffset="305.127">1 628,'43'-5,"43"-6,17-6,0-1,-12 4,-13 3,-14 0,-13 0,-11 4,-7 1,-5 3,-2 2,0 0,-1 2,1-1,1 0,-5 1</inkml:trace>
  <inkml:trace contextRef="#ctx0" brushRef="#br0" timeOffset="857.293">594 7,'-1'0,"-3"-2,0 1,-1 0,1 0,0 0,0 1,-1-1,1 1,0 0,0 0,-1 1,1-1,0 1,0 0,0 0,-1 0,1 1,0 0,1-1,-4 3,7-2,1 1,-1-1,1 1,0-1,-1 0,1 1,0-1,0 0,1 0,-1 1,0-1,1 0,-1 0,1-1,0 1,-1 0,1 0,0-1,0 1,0-1,0 0,1 0,-1 1,0-1,0-1,1 1,1 0,1 3,271 116,-253-110,0 2,-1 0,0 2,-1 0,0 1,-2 1,0 1,0 1,10 13,-13-10,41 64,-55-82,-1 0,0 0,0 0,0 0,-1 1,1-1,-1 0,0 1,0-1,0 0,0 1,0-1,-1 0,0 0,1 1,-1-1,0 0,-1 0,1 0,0 0,-1 0,0 0,0-1,0 1,0 0,0-1,0 1,-2 0,-138 84,86-54,2 2,1 3,2 2,-8 11,53-46,1 1,0-1,0 1,0 0,1 0,-1 0,2 0,-1 1,1 0,0 0,0 0,1 0,0 0,0 1,0-1,1 3,4 4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1,'27'395,"-23"-294,-5 1,-4 0,-4 0,-16 59,-13-2,66-222,11 0,-22 36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1,'-15'12,"-93"81,4 5,-75 93,175-188,-1 1,1-1,0 1,1 0,-1 1,1-1,0 0,0 1,0 0,0 0,1 0,0 0,0 0,0 1,1-1,0 0,0 1,0-1,1 1,-1-1,1 1,1-1,-1 1,1-1,0 1,0-1,1 1,-1-1,1 0,0 0,1 0,-1 0,1 0,0-1,0 1,0-1,1 1,0-1,1 1,61 34,-56-34,0 0,0 0,0 1,-1 0,0 0,0 1,0 1,-1-1,0 1,-1 1,0-1,0 1,-1 1,1 1,-1 4,-1 0,-1 0,0 0,-1 1,-1-1,0 1,-2 0,1 6,1 25,24 11,-25-57,-1 0,1 0,0 0,-1 0,1-1,0 1,0 0,-1 0,1-1,0 1,0 0,0-1,0 1,0-1,0 1,0-1,0 1,0-1,0 0,0 0,0 1,1-1,-1 0,0 0,0 0,0 0,0 0,0-1,0 1,0 0,0 0,0-1,0 1,0-1,0 1,0-1,0 1,0-1,0 1,0-1,0 0,0 0,-1 1,1-1,0 0,0 0,-1 0,1 0,-1 0,1 0,-1 0,1 0,6-15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18,'24'-5,"-14"2,0 0,0 1,0 0,0 1,1 0,-1 0,1 1,-1 1,0 0,1 0,-1 1,9 3,-16-4,-1 0,-1 0,1 0,0 1,0-1,0 1,-1-1,1 1,-1 0,1-1,-1 1,0 0,1 0,-1 0,0 0,0 0,-1 0,1 1,0-1,-1 0,1 0,-1 1,0-1,0 0,0 0,0 1,0-1,0 0,-1 1,1-1,-1 0,1 0,-1 0,0 1,0-1,0 0,0 0,0 0,-1 1,-55 77,-48 40,104-119,1-1,-1 1,0 0,1 0,-1-1,1 1,-1 0,1 0,-1 0,1 0,0 0,-1 0,1 0,0 0,0 0,0-1,0 1,0 0,0 0,0 0,0 0,0 0,0 0,0 0,0 0,1 0,-1 0,1 0,-1 0,0 0,1 0,-1-1,1 1,0 0,-1 0,1-1,0 1,-1 0,1-1,0 1,0 0,-1-1,1 1,0-1,0 0,0 1,0-1,0 0,0 1,0-1,0 0,0 0,0 0,60 4,-54-4,125-20,-8-26,-110 36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2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0,'39'10,"26"2,8 1,0-4,-7-2,-5-2,-8-8,-9-2,-1-2,-5 2,-2 1,-4 1,-2 2,-1 0,-1 1,-5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6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0,'5'4,"1"-1,0 0,1 0,-1-1,0 1,1-1,0-1,-1 1,1-1,0 0,-1-1,1 0,0 0,6 1,264 1,-149-23,-103 17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43,'-16'-2,"0"1,1 1,-1 0,0 2,0-1,1 2,-1 0,1 1,0 0,0 2,0-1,1 2,0 0,0 1,0 0,1 1,-10 8,0 4,0 0,1 1,2 2,0 0,1 1,2 1,1 0,0 1,2 1,2 0,0 1,2 1,1 0,1 0,2 0,0 7,4-21,0 0,0 0,1 0,2 0,-1 0,2 0,0 0,1 0,0-1,1 1,1-1,1 0,0 0,1 0,0-1,1 0,1-1,0 0,1 0,0-1,1 0,1-1,0 0,0 0,1-2,0 0,10 6,0-5,1-1,0 0,0-2,1-1,0-1,0-1,0-1,1-1,-1-2,1 0,-1-1,25-6,-1-1,-1-3,0-2,-1-2,0-2,-1-2,7-6,-32 16,-1 0,1-1,-2-1,0-1,0 0,-1-2,-1 0,0-1,-1 0,0-2,-1 0,-1 0,-1-1,-1-1,0-1,-1 1,-2-1,0-1,-1 0,5-20,-10 19,-2 1,0-1,-2 1,0-1,-1 1,-1-1,-2 1,0 0,-1 0,0 1,-2 0,-1 0,0 0,-1 1,-2 1,1 0,-2 0,-1 2,0-1,-1 2,0-1,-1 2,-1 1,0 0,-1 1,-1 0,-15-6,-29-10,10 7</inkml:trace>
  <inkml:trace contextRef="#ctx0" brushRef="#br0" timeOffset="249.983">1 325,'163'42,"-114"-34,207 29,1-10,1-12,1-11,78-17,621-24,-751 22,-179 10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1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1,'24'5,"17"1,8 0,-1-1,-4-1,-4-2,-9-1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42.7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3020,'28'-78,"163"-273,-40 109,178-218,-267 377,541-724,-299 394,-298 405,-3 5,-1 1,1-1,-1 1,0-1,0 0,0 0,0 0,-1 0,1 0,-1-1,0 1,0 0,0-1,0 1,0-1,-1 1,0 0,0-1,0 0,-1 3,-1 1,0-1,0 1,0 0,0 0,0 0,0 0,0 0,0 0,0 1,0-1,0 1,0-1,1 1,-1 0,0 0,0 0,1 0,-1 0,0 0,1 0,-1 0,1 1,0-1,-1 1,1-1,-1 1,1 0,-55 57,-26 19,-134 24,19-32,167-57,29-12,1-1,0 0,-1 1,1-1,0 1,0-1,-1 1,1-1,0 1,0-1,0 1,0-1,-1 1,1-1,0 1,0-1,0 1,0-1,0 1,0-1,0 1,1-1,-1 1,0-1,0 1,0-1,0 1,1-1,-1 1,0-1,0 0,1 1,-1-1,0 1,1-1,-1 0,1 1,-1-1,0 0,1 1,-1-1,1 0,-1 0,1 1,-1-1,1 0,-1 0,1 0,-1 0,1 0,-1 1,1-1,-1 0,1 0,-1 0,1-1,189 40,232 31,-354-54,-67-17,-1 0,1 0,-1 0,1 0,-1 0,0-1,1 1,-1 0,0 0,0 0,0 0,0 0,0 0,0-1,0 1,0 0,0 0,0 0,-1 0,1 0,0 0,-1 0,1 0,-1 0,1 0,-1 0,0 0,1 0,-1 0,0 0,0 0,0 0,1 1,-1-1,0 0,-1 0,0-1,-230-366,230 364,-5-5,0-1,-1 1,1 0,-2 1,1-1,-1 2,-1-1,1 1,-1 1,-4-2,-4 2</inkml:trace>
  <inkml:trace contextRef="#ctx0" brushRef="#br0" timeOffset="369.263">2146 1,'-27'3,"0"1,1 1,-1 2,1 1,1 0,0 2,0 1,1 1,0 1,1 2,0 0,-7 8,25-20,0 1,1 0,-1 0,1 1,0-1,0 1,0 0,0 0,1 1,0-1,0 1,1-1,-1 1,1 0,1 0,-1 0,1 0,0 0,0 0,1 1,-1-1,1 0,1 0,-1 0,1 1,0-1,1 0,0 0,0 0,0 0,1 1,5 7,0-1,1 0,1 0,0-1,1 0,0 0,0-1,2-1,-1 0,1-1,0 0,1-1,0-1,1 0,-1-1,1 0,0-1,1-1,-1 0,1-1,0-1,2 0,23 1,-1-2,1-2,-1-1,0-2,0-2,0-1,0-2,8-5,-11 2,0-2,-1-1,0-1,-2-2,0-2,-1-1,-1-2,23-20,-46 35,-1-1,0 1,0-1,-1-1,0 0,0 0,-1 0,-1 0,0-1,3-9,-6 16,-1 0,0 1,0-1,-1 0,1 0,-1 0,0 0,0 0,0 0,-1 0,0 0,1 0,-1 0,0 0,-1 0,1 0,-1 1,0-1,0 1,0-1,0 1,0 0,-1-1,1 1,-1 0,0 1,0-1,0 1,-1-1,1 1,0 0,-4-2,-93-23,69 24</inkml:trace>
  <inkml:trace contextRef="#ctx0" brushRef="#br0" timeOffset="621.247">1186 226,'200'20,"1"-9,103-11,703-92,-992 91,160-15,1 8,10 8,-158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48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3 676,'-1'9,"0"0,1 0,0 0,1 0,0 0,0 0,1 0,0 0,0-1,1 1,0-1,1 0,0 0,0 0,1 0,0 0,0-1,1 0,0 0,0-1,0 0,1 0,0 0,0-1,1 0,-1 0,1-1,4 2,14-1,0-1,1-1,-1-2,1 0,-1-2,1-1,-1-1,1-1,-1-1,-1-2,1 0,-1-2,0-1,-1 0,0-2,7-6,11-5,-1-2,-1-2,-1-2,-2-2,-1-1,-1-1,-2-2,-1-2,-2 0,-2-3,-1 0,-2-1,-2-2,-2 0,-2-1,3-15,53-135,-75 194,0 1,0-1,1 0,-1 0,0 1,0-1,0 0,1 0,-1 1,0-1,0 0,1 0,-1 0,0 1,0-1,1 0,-1 0,0 0,1 0,-1 0,0 0,1 0,-1 0,0 0,1 0,-1 0,0 0,1 0,-1 0,0 0,0 0,1 0,-1 0,0 0,1 0,-1 0,0 0,1-1,-1 1,0 0,0 0,1 0,-1-1,0 1,0 0,1 0,-1-1,0 1,0 0,0 0,0-1,1 1,-1 0,0-1,0 1,0 0,0-1,0 1,0 0,0-1,0 1,0 0,0 0,0-1,0 1,2 28,-52 335,40-289,-3-1,-3 0,-3-2,-4 0,-3-1,-5 5,23-61,0 0,-1 0,0-1,-1-1,-1 1,0-1,0-1,-1 0,-1-1,0 0,0-1,-1-1,0 0,0-1,-1 0,0-1,0-1,-1 0,1-1,-1-1,0 0,0-1,0-1,0 0,0-1,-1-1,-3-1,16 1,-1 0,1 0,0 0,0 0,0-1,0 0,0 0,0 0,0 0,0 0,1-1,-1 0,1 0,0 0,0 0,0 0,0 0,0-1,1 0,0 1,-1-1,1 0,1 0,-1 0,1 0,-1-1,1 1,0 0,1 0,-1-1,1 1,0-1,0 1,0 0,0-1,1 1,0 0,0-1,1-1,5-13</inkml:trace>
  <inkml:trace contextRef="#ctx0" brushRef="#br0" timeOffset="299.121">1526 620,'-42'56,"3"2,3 2,-11 27,41-76,1 0,1 0,0 1,0-1,1 1,1 0,0 0,0 0,1 4,1-12,1 0,-1 0,0 0,1 0,0 0,0 0,0 0,1 0,-1 0,1 0,0-1,0 1,0-1,0 1,1-1,-1 0,1 0,0 0,0 0,0 0,0-1,1 1,-1-1,1 0,0 0,-1 0,1-1,3 2,11 0,0-1,0-1,0 0,0-1,0-1,0-1,0 0,0-2,0 0,-1 0,0-2,0 0,0-1,0-1,-1-1,-1 0,11-8,-3 3,0-1,-1-1,-1-1,0-1,-1-1,-1-1,-1 0,-1-1,-1-1,0-1,0-5,-13 24,0-1,-1 1,1-1,-1 0,-1 0,1 0,0 0,-1 0,0 0,-1 0,1 0,-1 0,0-1,0 1,0 0,-1 0,0 0,0-1,0 1,-1 0,1 0,-1 1,-1-1,1 0,0 1,-1-1,0 1,0 0,-1 0,1 0,-1 0,0 0,0 1,0 0,0 0,0 0,-1 0,1 1,-5-2,-10-2,0 0,0 2,-1 0,1 1,-1 1,1 1,-1 1,0 1,1 0,-1 2,1 0,-1 1,1 1,-11 4,-3 4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52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29,'1'2,"1"0,-1 0,1 0,-1-1,1 1,0 0,-1-1,1 1,0-1,0 0,0 0,0 0,0 0,0 0,1 0,-1 0,0-1,0 1,1-1,-1 1,0-1,1 0,-1 0,0 0,2 0,-1 0,30 2,0-2,0-1,0-1,-1-2,6-3,101-8,133-13,-260 28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5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70,'39'0,"36"-5,11-2,-6 1,-10-4,-13 1,-11 0,-4 3,-5 2,-3-2,-7-2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53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146 237,'-26'56,"2"0,3 2,2 0,3 1,2 1,3 1,0 28,9-79,1 1,1 0,0-1,0 1,1 0,0-1,1 1,0-1,1 1,0-1,1 0,0 0,0 0,1-1,0 1,1-1,0 0,0-1,1 1,0-2,1 1,5 5,-8-10,0 1,0-1,0 0,0 0,0-1,0 1,1-1,-1 0,1-1,0 0,0 1,-1-2,1 1,0-1,0 1,0-2,-1 1,1-1,0 0,0 0,-1 0,1-1,0 0,-1 0,1-1,32-19,-2-2,0-2,-2-2,-1 0,-1-3,-1 0,-2-2,1-4,-2 6,0-1,-3-1,0-2,-2 0,-2-1,-1-2,-2 0,-2-1,-1 0,-2-1,-2-1,-2 0,-1-1,0-24,-14-49,6 114,0 0,0 1,0-1,0 0,0 0,-1 1,1-1,0 0,0 1,-1-1,1 0,0 1,-1-1,1 0,-1 1,1-1,-1 1,1-1,-1 1,1-1,-1 1,0-1,1 1,-1-1,0 1,1 0,-1-1,0 1,0 0,1 0,-1 0,0 0,0-1,1 1,-1 0,0 0,0 0,1 0,-1 1,0-1,0 0,1 0,-1 0,0 1,1-1,-1 0,0 1,1-1,-1 0,0 1,1-1,-1 1,1-1,-1 1,-25 36,6 11,2 1,2 1,2 1,-1 19,-4 15,4 0,3 1,4 0,4 1,5 36,-1-113,0 0,1-1,0 1,1 0,0-1,1 1,0-1,0 0,1 0,0 0,1 0,-1-1,2 0,-1 0,1 0,1-1,-1 1,1-2,3 3,-9-8,0 0,1 0,-1 0,1 0,-1 0,1-1,-1 1,1 0,-1-1,1 1,-1-1,1 0,0 1,-1-1,1 0,0 0,-1 0,1 0,0-1,-1 1,1 0,0-1,-1 1,1-1,-1 1,1-1,-1 0,1 0,0 0,8-10</inkml:trace>
  <inkml:trace contextRef="#ctx0" brushRef="#br0" timeOffset="429.995">993 774,'9'-2,"-1"-1,0 1,0 0,0 0,0 1,0 0,0 0,0 1,1 0,-1 0,0 1,0 0,0 1,0-1,0 2,0-1,0 1,-1 0,6 4,-12-5,1 0,-1 0,1 1,-1-1,0 1,0-1,0 1,0-1,-1 1,1 0,-1-1,1 1,-1 0,0-1,0 1,0 0,0-1,-1 1,1 0,-1-1,0 1,1 0,-1-1,-1 1,1-1,0 1,0-1,-1 0,1 0,-1 1,-52 66,54-69,-19 20,14-17,1 0,-1 1,1-1,0 1,0 0,1 1,-1-1,1 1,0-1,0 1,0 0,1 0,-1 0,1 1,1-1,-1 0,1 1,0-1,0 1,0 0,1 0,3-3,-1 0,1 0,0 0,0 0,1-1,-1 1,0-1,1 0,0 0,-1 0,1-1,0 1,0-1,0 0,0 0,0 0,0 0,0-1,0 1,0-1,1 0,-1-1,0 1,0-1,0 0,2 1,17-2,-1-1,-1-1,1-1,-1-1,1-1,-2-1,1 0,-1-2,10-6,-12 7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50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1,'0'28,"-1"661,-2-624,-2-1,-4 0,-2-1,-3 0,-3-1,-13 30,17-56,-33 61,46-97,0-1,0 1,0 0,0-1,0 1,0 0,0-1,-1 1,1 0,0-1,0 1,0 0,-1 0,1-1,0 1,0 0,-1 0,1-1,0 1,0 0,-1 0,1 0,0-1,-1 1,1 0,0 0,-1 0,1 0,0 0,-1 0,1 0,0 0,-1 0,1 0,0 0,-1 0,1 0,0 0,-1 0,1 0,0 0,-1 0,1 0,0 1,-1-1,1 0,0 0,-1 0,1 1,0-1,0 0,-1 0,1 1,0-1,0 0,3-13</inkml:trace>
  <inkml:trace contextRef="#ctx0" brushRef="#br0" timeOffset="376.717">587 198,'-91'79,"-32"27,5 5,-38 52,153-161,0 0,0 1,0-1,0 1,1-1,-1 1,1 0,0 0,0 0,0 0,0 0,1 1,-1-1,1 1,0-1,0 1,0-1,0 1,1-1,-1 1,1 0,0-1,0 1,0 0,1 0,-1-1,1 1,0-1,0 1,0-1,0 1,1-1,0 1,-1-1,1 0,0 0,1 0,-1 0,3 2,114 44,-76-37,146 54,-185-63,0 0,-1 0,0 1,0-1,0 1,0-1,0 1,-1 0,1 0,-1 1,0-1,0 0,-1 1,1-1,-1 1,0-1,-1 1,1 0,-1-1,0 1,0 0,0 0,0 0,0 19</inkml:trace>
  <inkml:trace contextRef="#ctx0" brushRef="#br0" timeOffset="629.806">898 848,'-10'38,"-3"23,1 5,2-4,3-7,3-8,2-8,1-5,1-9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03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4405 627,'-24'17,"1"0,1 1,1 2,0 0,1 1,2 1,0 0,-14 26,30-46,1-1,-1 1,1-1,-1 1,1 0,0-1,0 1,0 0,0 0,0 0,1 0,-1 0,1 0,-1 0,1 0,-1 0,1 0,0 1,0-1,0 0,0 0,1 0,-1 0,1 0,-1 0,1 0,0 0,-1 0,1 0,0 0,0 0,0 0,1-1,-1 1,0 0,1-1,-1 1,1-1,-1 0,1 1,0-1,0 0,0 0,-1 0,1 0,0 0,0 0,1-1,7 2,0-1,-1-1,1 0,0 0,-1-1,1 0,-1-1,1 0,-1 0,0-1,0 0,0-1,0 0,0-1,-1 1,0-2,0 1,0-1,3-4,126-137,-84 90,-52 56,1-1,-1 1,1 0,-1 0,1 0,0 0,-1 0,1 0,0 1,-1-1,1 0,0 1,0 0,0-1,0 1,0 0,-1 0,1 0,0 0,0 0,0 0,0 0,0 1,-1-1,1 1,0 0,0-1,0 1,-1 0,1 0,-1 0,1 0,-1 0,1 0,-1 1,1-1,-1 0,0 1,85 151,-82-149,1-1,-1 1,1-1,0 1,0-1,0-1,0 1,1-1,-1 0,1 0,-1 0,1-1,0 0,-1 0,1-1,0 1,0-1,0-1,-1 1,1-1,0 0,0 0,-1 0,1-1,-1 0,1 0,-1 0,0-1,2-1,9-5,0-1,0-1,-1 0,0-1,-1-1,-1 0,0-1,7-9,3-4,-1-2,-1 0,-1-1,-1-1,-2-1,-2-1,-1 0,3-13,-9 21,-5 19,0-1,-1 0,1 0,-1-1,-1 1,1 0,-1-1,-1 1,1-1,-1 1,0 0,-1-1,0 1,0-1,-1 1,0 0,0 0,0 0,-2-3,2 9,1-1,-1 0,1 1,-1-1,0 1,0-1,0 1,0 0,0 0,0-1,0 2,0-1,-1 0,1 0,0 1,0-1,-1 1,1 0,0 0,-1-1,1 2,0-1,-1 0,1 0,0 1,-1-1,1 1,0 0,0 0,-1 0,1 0,0 0,0 0,0 0,0 1,1-1,-1 1,0-1,1 1,-1 0,1 0,-1 0,-60 83,55-73,0 0,1 0,1 0,0 1,0 0,1 0,1 1,0-1,1 1,0-1,1 1,1 0,0-1,1 1,0 0,1-1,1 1,0-1,1 0,0 0,1 0,1 0,0-1,0 0,5 6,-1-7,1-1,-1 0,1 0,1-1,0-1,0 0,1 0,0-2,0 1,1-2,-1 0,1 0,0-1,1-1,-1-1,0 0,1 0,0-1,-1-1,1-1,-1 0,1-1,-1-1,1 0,-1 0,0-2,0 0,-1 0,0-1,0-1,0 0,-1-1,0 0,0-1,-1-1,0 1,10-12,-2-2,-1 0,-1-1,0 0,-2-1,-1-1,-1-1,-1 0,-2 0,-1-1,-1-1,-1 1,-1-1,1-25,-6 51,-1 1,1-1,-1 0,0 1,0-1,0 0,0 1,0-1,-1 1,1-1,-1 1,1-1,-1 0,0 1,0 0,0-1,0 1,-1 0,1-1,-1 1,1 0,-1 0,0 0,0 1,0-1,0 0,0 0,0 1,0 0,0-1,-1 1,1 0,-1 0,1 0,-1 0,1 1,-1-1,1 1,-1-1,0 1,1 0,-1 0,1 0,-1 1,-1-1,-6 8,0 0,1 1,0 0,1 0,0 1,0 0,1 1,1-1,-1 1,2 0,0 1,0 0,1-1,0 2,0 4,-2 1,1 0,1 0,0 0,2 0,0 0,1 1,0-1,2 1,0-1,2 1,0-1,0 0,2 0,0 0,1-1,1 1,1-1,-1-2,1-1,0 1,1-2,1 1,0-1,1-1,0 0,1 0,0-1,1-1,0 0,0-1,1 0,1-1,7 3,2-3</inkml:trace>
  <inkml:trace contextRef="#ctx0" brushRef="#br0" timeOffset="-3615.366">454 430,'22'87,"-17"-46,-8-47,-2 1,1-1,0 1,-1 0,0 0,0 1,-1 0,1 0,-1 0,0 0,0 1,0 0,0 0,-1 1,1 0,-1 0,0 0,1 1,-1 0,0 0,0 1,-6 0,-3 2,0 1,0 1,0 0,0 1,0 1,1 0,0 1,0 1,1 0,0 1,1 1,0 0,0 1,1 0,0 1,1 0,1 1,0 0,0 1,-1 5,2 0,0 1,1 0,1 0,1 1,0 0,2 0,0 0,2 1,0-1,2 1,1 10,-2-20,2-1,-1 1,2-1,-1 0,2 0,-1 0,1 0,1 0,0 0,1-1,0 0,0 0,1 0,0-1,1 1,0-2,1 1,0-1,0 0,0 0,1-1,0 0,1-1,0 0,0-1,0 0,0 0,4 0,9-3,-1-1,1-1,0 0,0-2,0-1,-1-1,1-1,-1 0,0-2,0-1,4-3,14-11,-33 12</inkml:trace>
  <inkml:trace contextRef="#ctx0" brushRef="#br0" timeOffset="-3215.488">1018 826,'-39'30,"12"-12,2 0,1 2,0 1,1 1,1 0,2 2,0 1,1 0,-12 24,29-45,0 0,0 0,1 0,0-1,-1 2,1-1,1 0,-1 0,1 0,-1 0,1 0,1 1,-1-1,0 0,1 0,0 0,0 0,0 0,1 0,-1 0,1 0,0-1,0 1,0 0,0-1,1 0,-1 1,1-1,0 0,0 0,0-1,1 1,-1-1,1 1,-1-1,1 0,0 0,-1-1,1 1,0-1,0 0,0 0,1 0,4 1,1 0,-1-1,1 0,-1-1,1 0,-1 0,1-1,-1 0,1-1,-1 0,0 0,0-1,0 0,0-1,0 0,-1 0,0-1,0 0,0-1,0 1,-1-1,0-1,0 0,-1 0,1 0,-2 0,1-1,2-5,4-3,-2 1,1-1,-2-1,0 1,-1-2,-1 1,1-6,-6 17,0 1,-1-1,1 0,-1 0,-1 0,1 0,-1 0,0 0,0 0,-1 0,1 1,-1-1,-1 0,1 0,-1 0,0 1,0-1,-1 1,0 0,0-1,0 1,0 1,-1-1,-3-3,-36-15,25 22</inkml:trace>
  <inkml:trace contextRef="#ctx0" brushRef="#br0" timeOffset="-2832.462">1300 1136,'135'-269,"-104"226,-21 86,-10-35,9 110,-8-113,0-1,1 0,-1 0,1 0,0 0,0 0,0 0,0 0,1-1,-1 1,1-1,0 1,0-1,0 0,1-1,-1 1,1 0,-1-1,1 0,0 0,0 0,0 0,0 0,0-1,3 1,-2-1,-1-1,1 1,-1-1,1 0,-1 0,1 0,-1-1,1 0,-1 0,0 0,1 0,-1-1,0 1,0-1,0 0,0 0,0-1,0 1,-1-1,1 0,-1 0,0 0,0 0,0-1,0 1,60-104,-43 66,0-2,-13 23</inkml:trace>
  <inkml:trace contextRef="#ctx0" brushRef="#br0" timeOffset="-2496.614">1921 740,'0'34,"1"0,2 0,2 0,1-1,1 1,2-2,1 1,9 16,-19-47,1 1,0-1,-1 1,1-1,1 1,-1-1,0 0,1 0,-1 0,1 1,-1-1,1-1,0 1,0 0,0 0,0-1,0 1,0-1,1 1,-1-1,0 0,1 0,-1 0,1 0,-1-1,1 1,-1-1,1 1,-1-1,1 0,0 0,-1 0,1 0,-1-1,1 1,0-1,-1 0,1 1,-1-1,0 0,1 0,-1-1,0 1,1 0,-1-1,0 1,0-1,0 0,0 0,0-1,9-10,-1 0,0-1,-2 0,1 0,-2-1,0-1,-1 1,0-1,-1 0,0-4,13-34,11-69,-23 99</inkml:trace>
  <inkml:trace contextRef="#ctx0" brushRef="#br0" timeOffset="-1884.149">2344 938,'19'-13,"6"-4,0 0,-1-1,0-2,-2 0,0-1,-2-2,0 0,15-24,-34 46,0 0,0 0,0 0,0-1,0 1,0 0,0 0,-1-1,1 1,0-1,-1 1,1 0,-1-1,0 1,1-1,-1 0,0 1,0-1,0 1,0-1,0 1,0-1,0 1,-1-1,1 1,-1-1,1 1,-1-1,1 1,-1-1,0 1,0 0,1 0,-1-1,0 1,0 0,0 0,-1 0,1 0,0 0,0 0,0 0,-1 0,1 1,-1-1,1 0,0 1,-1-1,1 1,-1-1,1 1,-1 0,1 0,-1 0,0 0,1 0,-1 0,0 0,-11 4,1 1,-1 1,1 0,0 0,0 1,0 1,1 0,0 0,1 1,0 0,0 1,1 0,-4 7,7-11,1 0,-1 1,2-1,-1 1,1 0,0 0,0 1,1-1,0 1,0-1,1 1,0 0,0 0,1 0,0 0,1 0,-1 1,2-1,-1 0,1 0,0 0,1 0,0 0,0 0,1 0,0-1,0 1,0-1,4 5,1-8,-1-1,1 1,0-2,0 1,0-1,0-1,0 1,1-1,-1-1,0 0,1 0,-1 0,0-1,1 0,-1-1,0 0,0 0,0-1,-1 0,1 0,0-1,-1 0,0 0,3-3,19-6,-1-2,-1 0,0-2,-2-1,0-1,-1-1,0-2,-2 0,-1-1,8-11,-15 15,-1 4,-1 0,-1-1,0-1,-1 1,-1-1,-1-1,0 0,-1 0,2-12,-8 29,-1-1,1 0,-1 1,0-1,1 0,-1 0,0 1,0-1,0 0,0 0,-1 1,1-1,0 0,-1 1,1-1,-1 0,1 1,-1-1,0 1,0-1,0 1,0-1,0 1,0 0,0-1,0 1,0 0,-1 0,1 0,-1 0,1 0,0 0,-1 0,0 0,1 1,-1-1,1 1,-1-1,0 1,1-1,-1 1,0 0,0 0,1 0,-1 0,-75 23,74-21,-1 0,2 0,-1 1,0-1,0 1,1 0,-1 0,1 0,0 0,0 0,0 0,1 0,-1 1,1-1,-1 1,1-1,0 1,1 0,-1-1,1 1,-1 0,1-1,0 1,0 0,1 0,-1-1,1 1,0 0,0-1,0 1,0-1,1 1,-1-1,1 0,0 1,0-1,0 0,0 0,1 0,-1-1,1 1,1 1,35 25,-32-24,0-1,0 1,0 0,-1 0,0 1,0-1,0 2,-1-1,0 0,0 1,-1 0,0 0,0 1,0-1,-1 1,0 0,0 4,0 5,-2-1,0 1,-1 0,-1-1,-1 1,0 0,-1-1,0 1,-3 3,0 4</inkml:trace>
  <inkml:trace contextRef="#ctx0" brushRef="#br0" timeOffset="-1032.334">3389 205,'-17'57,"9"19,3 2,4-1,4 2,-4 124,-12-116,9-75,1 0,1 0,0 0,0 1,1-1,1 0,0 1,1-1,0 0,1 1,0-1,1 0,3 9,3-21,-6-11</inkml:trace>
  <inkml:trace contextRef="#ctx0" brushRef="#br0" timeOffset="-785.552">3164 656,'43'0,"33"0,14 0,-4 0,-12 0,-9 0,-10 0,-15 0</inkml:trace>
  <inkml:trace contextRef="#ctx0" brushRef="#br0" timeOffset="3484.975">9852 486,'-34'20,"-15"15,-5 7,7 1,16-2,19-3,15-4,13-7,8-8,5-3,2-3,1-5,-1-4,0-6,-1-4,-5-1</inkml:trace>
  <inkml:trace contextRef="#ctx0" brushRef="#br0" timeOffset="1165.661">6804 317,'-17'-51,"6"73,-1 139,1-50,5 0,6 48,-21-32,47-166,42-83,-52 90</inkml:trace>
  <inkml:trace contextRef="#ctx0" brushRef="#br0" timeOffset="1516.791">7029 459,'-44'37,"15"-15,1 2,1 1,1 2,2 0,-10 14,33-40,-1 0,1 1,-1-1,1 0,-1 1,1-1,0 1,0 0,0-1,0 1,0 0,0 0,0 0,1-1,-1 1,0 0,1 0,0 0,-1 0,1 0,0 0,0 0,0 0,1 0,-1 0,0 0,1 0,-1 0,1 0,-1 0,1 0,0 0,0 0,0-1,0 1,0 0,1-1,-1 1,0-1,1 1,-1-1,1 0,-1 0,1 1,0-1,-1 0,3 0,145 26,-143-25,-1-1,0 1,1 0,-1 1,0-1,0 1,0 0,-1 0,1 1,-1-1,0 1,0 0,0 0,0 1,-1-1,1 1,-1 0,0-1,-1 1,1 1,-1-1,0 0,0 1,0 2,31 55,3-38,-22-23</inkml:trace>
  <inkml:trace contextRef="#ctx0" brushRef="#br0" timeOffset="1770.653">7453 769,'-15'34,"-4"5,6-3,4-12,5-11</inkml:trace>
  <inkml:trace contextRef="#ctx0" brushRef="#br0" timeOffset="1920.57">7425 260,'0'0</inkml:trace>
  <inkml:trace contextRef="#ctx0" brushRef="#br0" timeOffset="2201.635">7679 994,'10'-70,"3"1,4 0,7-14,-14 55,-9 27,-1 1,0 0,0-1,0 1,0-1,0 1,1 0,-1-1,0 1,0 0,1-1,-1 1,0 0,1-1,-1 1,0 0,1-1,-1 1,0 0,1 0,-1 0,0-1,1 1,-1 0,1 0,-1 0,1 0,-1 0,0 0,1 0,-1 0,1 0,-1 0,1 0,-1 0,0 0,1 0,-1 0,1 0,-1 1,0-1,1 0,-1 0,1 0,-1 1,0-1,1 0,-1 0,0 1,1-1,-1 0,0 1,0-1,1 0,-1 1,0-1,0 1,0-1,0 0,1 1,-1-1,0 1,0-1,0 0,0 1,0 0,11 28,24 71,-34-97,1 0,0 0,-1-1,1 1,0 0,1-1,-1 1,0-1,1 0,0 1,-1-1,1-1,0 1,0 0,0-1,0 1,0-1,0 0,1 0,-1 0,0 0,0-1,1 1,-1-1,1 0,-1 0,0 0,1-1,2 0,2-1,0 0,0-1,-1 0,1 0,-1-1,0 0,0 0,0-1,0 1,-1-2,0 1,0-1,0 0,-1 0,1 0,-2-1,1 0,-1 0,0 0,1-2,3-15</inkml:trace>
  <inkml:trace contextRef="#ctx0" brushRef="#br0" timeOffset="2755.303">8243 853,'28'-16,"-1"-2,-1-1,-1-1,0-1,-2-1,-1-2,0 0,-2-1,4-7,-23 31,0 0,1 0,-1 0,0 0,0 0,0 0,0-1,0 1,0 0,-1-1,1 1,0 0,-1-1,1 1,-1-1,1 1,-1-1,0 0,1 1,-1-1,0 1,0-1,0 1,0-1,-1 1,1-1,0 0,-1 1,1-1,-1 1,1-1,-1 1,0 0,1-1,-1 1,0 0,0-1,0 1,0 0,0 0,0 0,-1 0,1 0,0 0,0 0,-1 0,1 1,-1-1,1 0,-1 1,1-1,-1 1,1 0,-1-1,1 1,-1 0,1 0,-1 0,0 0,1 0,-1 0,1 1,-1-1,-12 5,0 1,0 1,1 0,0 1,1 0,0 1,0 0,1 1,0 0,0 1,-7 9,11-11,1-1,-1 1,1 0,1 0,-1 1,2 0,-1 0,1 0,1 0,-2 8,4-15,0 0,1 0,-1 0,1 0,-1 0,1 0,0 0,1 0,-1 0,0 0,1 0,0 0,-1 0,1 0,0 0,1 0,-1 0,0 0,1-1,0 1,-1-1,1 1,0-1,1 0,-1 1,0-1,0 0,1-1,-1 1,1 0,0-1,-1 1,1-1,0 0,0 0,0 0,0 0,3 0,13 2,1 0,0-2,0 0,0-1,-1-1,1-1,0-1,-1-1,1 0,-1-2,0 0,-1-1,12-6,11-12,0-2,-1-1,-2-3,-1-1,-2-1,-1-2,15-22,-24 30,-5 6,-1 0,-1-2,0-1,-2 0,-1-1,-1 0,-1-1,-1-1,-1 0,-2 0,-1-1,-1-1,-1 1,1-24,-6 43,-1 1,-1-1,1 0,-1 1,-1-1,0 1,0 0,-1-1,1 1,-2 0,0-1,3 6,-1 1,0-1,1 1,-1-1,0 1,0 0,0 0,-1 0,1 0,0 0,-1 0,1 0,-1 1,0 0,1-1,-1 1,0 0,0 0,0 0,0 1,0-1,0 1,0 0,0-1,0 1,0 1,0-1,0 0,0 1,0-1,0 1,-2 1,-4 4,0 0,1 1,0 0,0 0,1 0,0 1,0 1,0-1,1 1,1 0,0 0,0 1,0 0,1-1,1 1,0 1,0-1,1 0,0 1,1 0,0-1,1 2,-10 24,3 0,0 0,3 1,1-1,1 1,3 0,0 0,3-1,1 1,1-1,2 0,2 0,1-1,2-1,8 14,-13-33,-5-8,0-1,1 1,0-1,0 0,0 0,1 0,0-1,0 0,0 1,0-2,1 1,2 0,3-4,-2-7</inkml:trace>
  <inkml:trace contextRef="#ctx0" brushRef="#br0" timeOffset="3004.161">8666 459,'39'0,"31"0,9 0,-4 4,-10 3,-12-1,-9 3,-8 1,-5-1,-8-3</inkml:trace>
  <inkml:trace contextRef="#ctx0" brushRef="#br0" timeOffset="3171.45">9372 826,'0'0</inkml:trace>
  <inkml:trace contextRef="#ctx0" brushRef="#br0" timeOffset="3333.968">9344 402,'0'0</inkml:trace>
  <inkml:trace contextRef="#ctx0" brushRef="#br0" timeOffset="4451.538">990 1954,'66'-17,"0"-4,-2-2,0-3,-2-3,6-6,-49 26,0 0,-1-2,0 0,0-1,-1-1,-1 0,0-2,-1 0,-1 0,10-14,-23 27,0 0,1 0,-1 0,0 0,0 0,-1 0,1-1,0 1,-1 0,1 0,-1-1,0 1,0 0,0-1,0 1,0 0,0-1,0 1,-1 0,1-1,-1 1,0 0,0 0,0 0,0 0,0 0,0 0,-1 0,1 0,0 0,-1 0,0 1,1-1,-1 1,0-1,0 1,0-1,0 1,0 0,0 0,0 0,0 0,-1 1,1-1,-107-22,87 23,0 1,1 2,-1 0,1 1,0 1,0 1,0 0,1 2,0 1,1 0,0 1,0 1,1 1,0 1,-6 6,17-12,1 1,-1 0,1 1,1-1,0 1,0 0,0 0,1 1,1-1,0 1,0 0,1 0,0 0,0 0,1 0,1 0,0 1,0-1,1 0,0 0,1 0,0 0,0 0,1 0,1 0,-1-1,2 0,-1 1,1-2,1 1,0 0,0-1,0 0,1-1,0 1,1-1,-1-1,1 1,1-2,-1 1,1-1,0 0,0-1,9 4,10-1,0 0,0-2,0-1,1-2,-1 0,1-2,0-1,0-2,9 2,58-13,-71 8</inkml:trace>
  <inkml:trace contextRef="#ctx0" brushRef="#br0" timeOffset="4836.253">1724 2038,'50'-44,"-1"-3,-3-1,32-44,-24 17,-67 147,2 78,11-148,1 1,-1 0,1 0,-1 0,1 0,0-1,0 1,1 0,-1-1,0 1,1-1,0 0,-1 1,1-1,0 0,0 0,0 0,0 0,1 0,-1-1,1 1,-1-1,1 1,-1-1,1 0,0 0,-1 0,1 0,0-1,0 1,0-1,-1 1,4-1,95-18,-80 7,-1 0,-1-2,1-1,-2 0,0-1,-1-1,-1 0,0-1,-1-1,-1-1,-1 0,0-1,3-8,11-43,-19 49</inkml:trace>
  <inkml:trace contextRef="#ctx0" brushRef="#br0" timeOffset="5619.12">2711 1925,'25'-2,"0"-1,0-2,-1 0,0-2,0 0,0-2,-1-1,-1 0,1-2,-2-1,0 0,0-2,11-10,-29 22,1 0,-1 0,0 0,-1 0,1-1,0 1,-1-1,0 1,0-1,0 0,0 0,-1 0,1 0,-1 0,0 0,-1-1,1 1,-1 0,1 0,-1-1,0 1,-1 0,1 0,-1-1,0 1,0 0,0 0,0 0,-1 0,0 0,0 0,0 0,0 1,-1-1,1 1,-1-1,0 1,0 0,0 0,0 1,0-1,-1 0,1 1,-1 0,0 0,0 0,0 0,0 1,0-1,0 1,0 0,0 0,-1 1,-7 2,0 0,0 1,0 0,1 1,0 0,0 1,0 1,0-1,1 2,0-1,0 2,0-1,1 1,1 0,-1 1,1 0,-5 8,5-6,0 0,0 0,1 0,0 1,1 0,1 0,0 1,0-1,2 1,-1 4,2-12,2-1,-1 1,0 0,1 0,0 0,0 0,1 0,-1 0,1 0,0 0,0 0,1 0,0-1,-1 1,2 0,-1-1,0 0,1 1,0-1,0 0,0 0,0-1,1 1,-1-1,1 1,0-1,0 0,4 1,5 2,1-1,0 0,1-2,-1 1,0-2,1 0,0 0,0-2,-1 0,1 0,0-1,13-4,-7 0,-1-1,0-2,0 0,-1-1,0-1,0-1,-1 0,0-1,-1-1,7-8,13-10,-2 0,-1-3,-1-1,-3-1,0-1,-3-2,-1-1,-2-1,-1-1,-16 29,-4 9,0 1,-1 0,0-1,0 0,0 1,0-1,0 0,-1 0,1 0,-1 0,0 0,-1 0,1-1,-1 1,1 0,-1 0,-1 0,1-1,0 1,-2-3,0 6,0 0,0 0,0 1,0-1,0 1,0 0,-1 0,1 0,0 0,0 0,0 0,0 0,0 1,-1-1,1 1,0-1,0 1,0 0,0 0,0 0,1 0,-1 0,0 0,0 1,1-1,-1 0,0 1,0 0,2-1,-10 5,0 1,0 1,1 0,0 0,1 1,0 0,0 0,1 1,0 0,0 0,1 1,1 0,0 0,-2 6,8-12,0-1,0 0,0 1,0-1,1 0,0 0,0 0,0 0,1 0,-1 0,1-1,0 1,0-1,0 0,0 0,1 0,-1 0,1 0,0-1,0 0,-1 1,2-1,-1-1,0 1,0-1,3 1,25 16,-24-13,-1 1,0-1,0 1,0 0,-1 1,0 0,-1-1,1 2,-1-1,-1 1,1 0,-1 0,-1 0,1 0,1 9,19 150,-24-165,0 0,0 1,1-1,-1 0,0 0,1 0,-1 1,1-1,0 0,0 0,0 0,0 0,0 0,0-1,0 1,1 0,-1 0,1-1,-1 1,1-1,0 1,-1-1,1 0,0 1,0-1,0 0,0 0,0-1,0 1,0 0,0-1,0 1,1-1,-1 0,1 1,12-4</inkml:trace>
  <inkml:trace contextRef="#ctx0" brushRef="#br0" timeOffset="6455.68">4207 1587,'-33'5,"1"1,1 1,-1 2,1 1,0 2,1 0,1 3,-2 1,26-14,1 1,0-1,0 1,0-1,0 1,1 0,-1 1,1-1,0 0,0 1,0 0,0 0,0 0,1 0,0 0,0 1,0-1,0 0,1 1,0 0,0-1,0 1,0 0,1-1,0 1,0 0,0 0,0-1,1 1,0 0,0-1,0 1,1 0,-1-1,1 1,0-1,0 0,1 0,0 1,6 8,1-2,0 1,1-1,0-1,1 0,0-1,0 0,1-1,0 0,1-1,0 0,0-1,0-1,3 0,-3-2,0-2,0 0,0-1,1 0,-1-1,0 0,0-2,0 1,0-2,-1 0,1 0,-1-1,0-1,0-1,0 1,-1-2,0 0,-1 0,0-1,0 0,-1-1,0-1,0 1,-2-1,1-1,-1 0,-1 0,0 0,2-6,14-26,-32 148,7 143,4-167,-2-1,-4 1,-4-1,-10 38,16-106,-47 148,46-152,-1-1,1 1,-1-1,0 1,-1-1,1 0,-1-1,0 1,-1-1,1 0,-1 0,0 0,0-1,-1 0,1-1,-1 1,0-1,0 0,0-1,-3 1,7-2,1 0,-1-1,0 1,0-1,1 0,-1 0,0 0,0 0,0 0,1-1,-1 1,0-1,1 1,-1-1,0 0,1 0,-1-1,1 1,-1 0,1-1,0 0,0 1,0-1,0 0,0 0,0 0,0 0,0 0,1-1,-1 1,1 0,0-1,-1 1,1-1,1 0,-1 1,0-3,-7-105,16 54,3 0,3 1,1 1,3 0,3 2,2 0,2 1,22-33,-21 40,1 1,2 1,2 1,7-4,-22 27</inkml:trace>
  <inkml:trace contextRef="#ctx0" brushRef="#br0" timeOffset="7037.082">4800 1644,'-6'4,"0"1,1 1,0-1,0 1,0-1,1 1,0 1,0-1,0 1,1-1,0 1,0 0,-1 6,-1 1,1 0,0 0,1 1,0-1,1 1,1 0,1 0,0-1,0 1,2 0,0 0,2 7,-2-14,-1-1,1 0,1 0,0-1,-1 1,2 0,-1-1,1 0,0 0,1 0,-1 0,1-1,0 1,0-1,1 0,0-1,0 1,0-1,0-1,0 1,1-1,0 0,0 0,0-1,0 0,0 0,1-1,-1 0,0-1,1 0,-1 0,1 0,-1-1,1 0,-1 0,1-1,-1 0,0-1,0 1,0-1,-1-1,1 1,0-1,-1 0,0-1,0 1,-1-1,1 0,-1-1,0 1,3-6,8-8,-2 0,0-2,-1 0,-1 0,-1-1,2-8,59-98,-72 129,0-1,0 1,0 0,0-1,0 1,1 0,-1-1,0 1,0 0,1-1,-1 1,0 0,1-1,-1 1,0-1,1 1,-1-1,1 1,-1-1,1 1,-1-1,1 0,0 1,-1-1,1 1,-1-1,1 0,0 0,-1 1,1-1,0 0,-1 0,1 0,0 0,-1 0,1 0,0 0,-1 0,1 0,0 0,-1 0,1 0,0-1,-1 1,1 0,0 0,-1-1,1 1,-1-1,1 1,0 0,-1-1,1 1,-1-1,1 1,-1-1,0 1,1-1,-1 1,1-1,-1 0,0 1,0-1,1 0,-1 1,0-1,0 0,0 1,0-1,0 0,5 58,-5-54,-5 175,-7-1,-9 0,-39 157,24-210,36-124,-1 1,1-1,-1 0,1 0,0 0,-1 0,1 0,-1 0,1 0,-1 0,1 0,-1 0,1 0,-1 0,1 0,-1-1,1 1,-1 0,1 0,0 0,-1-1,1 1,-1 0,1-1,0 1,-1 0,1-1,0 1,-1 0,1-1,0 1,0-1,-1 1,1 0,0-1,0 1,0-1,0 1,0-1,-1 1,1-1,0 1,0-1,0 1,0-1,0 1,0 0,0-1,1 1,-1-1,0 1,0-1,0 1,0-1,1 1,-1-1,0 1,0 0,1-1,-1 1,0 0,1-1,-1 1,0 0,2-30,0 0,2 0,1 1,1 0,2 0,9-22,2-12,-7 17,9-32,3 1,33-72,-46 127</inkml:trace>
  <inkml:trace contextRef="#ctx0" brushRef="#br0" timeOffset="7503.266">6352 1333,'-24'43,"-8"34,2 13,5 1,8-5,6-9,5-6,4-7,2-4,1-8,0-8,1-1,-1-4,-1-3,1-4,-1-6</inkml:trace>
  <inkml:trace contextRef="#ctx0" brushRef="#br0" timeOffset="7753.981">6014 1870,'38'-19,"32"-7,14 2,-3-1,-5 5,-11 5,-7 5,-14 5</inkml:trace>
  <inkml:trace contextRef="#ctx0" brushRef="#br0" timeOffset="7972.108">6804 1870,'-3'12,"0"-1,1 1,1 0,0 0,0 1,1-1,1 0,0 0,1 0,1 8,-2-16,0 0,0 0,1 0,-1-1,1 1,0 0,0-1,0 1,0-1,0 1,1-1,-1 0,1 0,0 0,0-1,0 1,1-1,-1 1,1-1,-1 0,1 0,0-1,-1 1,1-1,0 0,0 0,0 0,0 0,0-1,0 0,0 0,4 0,0-2,1 0,-1 0,0-1,0 0,0-1,0 0,0 0,-1-1,0 0,0 0,0 0,0-1,-1 0,0-1,0 1,-1-1,0 0,0 0,-1-1,0 0,0 1,0-1,-1-1,-1 1,1 0,-1-1,-1 1,1-1,-1 0,-1 1,0-1,0 0,-1 1,0-1,0 0,-2-4,-3 4,1 1,-2-1,1 1,-1 1,0-1,-1 1,0 0,0 1,0 0,-1 0,0 1,0 0,0 0,-1 1,0 1,0-1,0 2,0-1,0 1,0 1,0 0,-1 0,1 1,-8 1,-7-1</inkml:trace>
  <inkml:trace contextRef="#ctx0" brushRef="#br0" timeOffset="8671.591">7989 1954,'13'45,"-3"-1,-1 2,-2-1,-3 1,-1 1,-2-1,-3 0,-3 21,4-56,0-1,-1 1,1-1,-2 1,0-1,0 0,-1 0,0 0,-5 8,9-18,0-1,-1 1,1 0,0-1,0 1,0 0,-1-1,1 1,0 0,0-1,-1 1,1 0,0 0,-1 0,1-1,0 1,-1 0,1 0,0 0,-1 0,1-1,-1 1,1 0,0 0,-1 0,1 0,0 0,-1 0,1 0,-1 0,1 0,0 0,-1 1,1-1,0 0,-1 0,1 0,-1 0,1 0,0 1,-1-1,1 0,0 0,0 1,-1-1,1 0,0 0,0 1,-1-1,1 0,0 1,0-1,0 0,-1 1,1-1,0 0,0 1,0-1,0 1,0-1,0 0,0 1,0-1,0 1,0-1,0 0,0 1,0-1,4-30,14-13,1 2,2 0,2 1,2 1,1 1,2 2,2 1,12-10,11-11,3 3,2 3,2 2,2 2,2 4,2 2,1 3,7 1,-71 33,1 1,0 0,0-1,0 1,0 1,0-1,0 1,1-1,-1 1,1 0,-1 1,1-1,-1 1,1 0,-1 0,1 0,-1 1,1-1,-1 1,0 0,1 0,-1 1,0 0,0-1,1 1,-2 1,2-1,-5 3,1-1,-2 0,1 0,0 0,-1 0,1 0,-1 0,0 0,-1 0,1 0,-1 0,0 0,0 0,0-1,0 1,0-1,-1 0,0 1,1-1,-1 0,-1 0,3-2,-32 34,-1-3,-1-1,-1-1,-2-2,-1-2,-3 0,13-7,-13 7,-1-2,-2-2,0-2,0-2,-37 9,13-8,61-29,10 0</inkml:trace>
  <inkml:trace contextRef="#ctx0" brushRef="#br0" timeOffset="9272.333">9090 1813,'-39'81,"-47"110,85-188,0-1,-1 0,1 1,0-1,1 1,-1-1,0 1,1 0,-1-1,1 1,0 0,0-1,0 1,0 0,1-1,-1 1,1-1,-1 1,1 0,0-1,0 0,0 1,0-1,0 1,1-1,-1 0,1 0,0 0,-1 0,1 0,0 0,0 0,0-1,0 1,1-1,-1 1,0-1,1 0,-1 0,1 0,-1 0,1 0,2 0,9-1,1-1,-1 0,1-1,-1 0,0-1,0-1,0 0,0-1,-1 0,0-1,0-1,0 0,-1-1,0 0,-1-1,1 0,-2-1,1 0,-1 0,-1-1,6-10,-6 12,-1-1,0 0,-1-1,0 0,0 0,-1 0,-1-1,0 0,-1 0,0 0,-1-1,0 1,-1-1,0 0,-1 0,0 1,-1-1,-1-1,-2 8,1 1,-1-1,-1 1,1 0,-1 0,0 0,0 1,-1-1,1 1,-1 0,0 0,0 1,0-1,-1 1,1 0,-1 1,1-1,-1 1,0 0,0 0,0 1,0 0,-1 0,1 0,0 1,-2 0,-17-2</inkml:trace>
  <inkml:trace contextRef="#ctx0" brushRef="#br0" timeOffset="9558.336">9795 1333,'-5'43,"-11"39,-7 14,-1 1,5-7,0-13,4-16,4-13,4-9,3-8,3-3,-4-2,-1-1,-4-4,-1-6</inkml:trace>
  <inkml:trace contextRef="#ctx0" brushRef="#br0" timeOffset="9807.135">9513 1728,'53'-5,"0"3,-1 2,1 3,-1 2,1 2,23 7,-12 1,-48-10,-1-1,1-1,0 0,0-1,0 0,0-2,0 0,0 0,9-3,57-14,-58 13</inkml:trace>
  <inkml:trace contextRef="#ctx0" brushRef="#br0" timeOffset="10051.374">10332 1728,'-5'-4,"1"-1,-1 1,0 0,0 1,0-1,-1 1,1 0,-1 0,0 1,0 0,0 0,0 0,0 1,0 0,0 0,0 0,0 1,-1 0,1 0,0 1,0-1,-1 1,1 1,0-1,0 1,0 0,1 0,-1 1,0 0,1 0,0 0,-1 1,1 0,1 0,-1 0,0 0,-2 4,0 1,-1 0,1 0,1 0,0 1,0 0,1 1,0-1,1 1,0 0,1 0,0 0,1 1,0-1,0 1,2-1,-1 1,2 0,-1-7,1 0,1 0,-1-1,1 1,0-1,0 1,0-1,0 0,1 0,0 0,0 0,0 0,0-1,1 1,-1-1,1 0,0 0,0 0,0 0,0-1,0 0,1 0,-1 0,3 0,3 3,1-2,-1 1,1-2,0 1,0-1,0-1,0 0,0-1,0 0,4-1,14-3,-4-2</inkml:trace>
  <inkml:trace contextRef="#ctx0" brushRef="#br0" timeOffset="10422.582">10359 1982,'51'-40,"-3"-2,-1-3,-3-1,9-14,-47 52,43-30,-48 39,0 0,0 0,0 0,-1 0,1 0,0 0,0 1,-1-1,1 0,0 0,-1 1,1-1,-1 0,0 1,1-1,-1 0,0 1,0-1,0 1,0-1,0 0,0 1,0-1,-1 1,1-1,0 0,-1 1,1-1,-1 0,0 1,1-1,-1 4,-10 129,11-129,0-1,1 1,0-1,0 0,0 1,0-1,1 0,-1 0,1 0,0 0,0 0,1 0,-1 0,1-1,-1 0,1 1,1-1,-1 0,0 0,1 0,-1-1,1 1,0-1,0 0,0 0,0 0,0-1,0 1,2-1,8 0,0 0,0-1,0 0,0-1,0-1,0 0,0-1,-1 0,1-1,-1-1,0 0,0-1,0 0,-1-1,0 0,0-1,-1-1,0 0,0 0,-1-1,0 0,-1-1,0 0,-1 0,0-1,-1 0,0-1,-1 1,-1-1,0-1,0 1,1-13,0 1</inkml:trace>
  <inkml:trace contextRef="#ctx0" brushRef="#br0" timeOffset="10672.079">11376 1079,'-10'39,"-7"31,-2 14,3-3,5-6,3-10,3-12,3-5,2-6,0-5,1-5,0-2,0-2,4 0,1-6</inkml:trace>
  <inkml:trace contextRef="#ctx0" brushRef="#br0" timeOffset="10835.033">11150 1559,'33'0,"21"0,7 0,-4 5,-5 1,-8 5,-10 0</inkml:trace>
  <inkml:trace contextRef="#ctx0" brushRef="#br0" timeOffset="11073.811">11686 1841,'0'0</inkml:trace>
  <inkml:trace contextRef="#ctx0" brushRef="#br0" timeOffset="11322.931">11743 1559,'0'0</inkml:trace>
  <inkml:trace contextRef="#ctx0" brushRef="#br0" timeOffset="11675.921">11912 1700,'-5'11,"-1"1,2 0,0-1,0 2,1-1,0 0,1 0,1 1,0-1,0 1,2 0,0 11,-1-23,1 1,-1 0,0 0,1 0,-1-1,1 1,0 0,0 0,-1-1,1 1,0-1,0 1,0-1,1 1,-1-1,0 1,1-1,-1 0,0 0,1 0,-1 0,1 0,0 0,-1 0,1 0,0-1,0 1,-1-1,1 1,0-1,0 0,0 0,0 1,-1-1,1-1,0 1,0 0,0 0,0-1,-1 1,1-1,0 1,0-1,-1 0,1 0,0 0,-1 0,1 0,0-1,76-58,40-96,-109 151,-12 25,-11 31,12-47,0-1,0 1,0 0,1 0,0 0,0 1,0-1,0 0,0 0,1 1,0-1,0 0,0 1,0-1,1 0,0 1,0-1,0 0,0 0,1 0,-1 0,1 0,0 0,0 0,1-1,-1 1,1-1,0 0,0 1,0-1,0 0,0-1,1 1,-1-1,1 1,0-1,0 0,-1 0,1-1,1 1,-1-1,7-2,-1 0,0-1,0 0,0-1,0 0,0-1,0 0,-1 0,0-1,0-1,0 1,-1-1,1-1,1-2,14-7,-2 1,-1-2,0 0,-1-1,0-1,-2-1,0 0,-2-2,10-14,1-1,-2 0,-1-2,-2 0,-1-2,-3 0,-1-1,-2-1,-2 0,-2-1,-2 0,3-38,-21 14,8 67,1-1,-1 1,1-1,-1 1,1 0,-1-1,0 1,0 0,0-1,1 1,-1 0,0 0,-1 0,1 0,0 0,0 0,0 0,-1 0,1 0,0 1,-1-1,1 0,-1 1,1-1,0 1,-1 0,1-1,-1 1,0 0,1 0,-1 0,1 0,-1 0,1 0,-1 0,1 1,-1-1,1 1,-1-1,0 1,-11 7,0 0,1 0,-1 2,2-1,0 1,0 1,1 0,0 1,1 0,0 0,1 1,0 1,-6 10,1 1,1 1,1 0,2 0,0 1,2 0,1 1,1 0,1 0,2 0,1 0,1 0,1 0,2 0,0 0,6 16,-4-24,1 0,2-1,0 0,1 0,0-1,2 0,0 0,1-2,0 1,12 9,-6-8</inkml:trace>
  <inkml:trace contextRef="#ctx0" brushRef="#br0" timeOffset="12371.882">10303 1728,'0'5,"-5"11,-1 8,-5-1,0 1,-3 2,-5-5,2 0,-1-5,-3-4,3-4</inkml:trace>
  <inkml:trace contextRef="#ctx0" brushRef="#br0" timeOffset="13369.633">1018 3196,'67'-18,"-2"-3,0-3,49-25,-89 38,-1 0,0-2,-1 0,0-2,-1 0,-1-1,0-2,-1 0,-1-1,-1-1,3-6,-17 22,-1 0,0 0,-1 0,1 0,-1 0,1-1,-2 1,1-1,0 0,-1 1,0-1,0 0,0 0,0 0,-1 0,0 0,0 0,-1 0,1 0,-1 0,0 0,0 1,-1-1,1 0,-1 1,0-1,0 1,-1-1,1 1,-1 0,0 0,0 0,0 0,-1 1,0-1,1 1,-1 0,0 0,-5-1,1 0,-1 1,0 0,0 1,0-1,0 2,0-1,0 1,0 1,-1 0,1 0,0 1,0 0,0 0,0 1,0 0,0 1,0 0,0 0,-1 2,-9 4,-1 1,1 0,1 2,0 0,1 1,0 1,1 1,-2 3,5-5,1 2,0 0,1 0,0 1,2 0,0 1,1 0,-1 4,6-13,0-1,0 1,1 0,1 0,-1 0,1 0,0 0,1 0,0 0,0 0,1 1,0-1,1 0,-1 0,1 0,1-1,0 1,0-1,0 1,1-1,6 6,1-1,0 0,1-1,0 0,1-1,0 0,1-1,0 0,0-2,1 1,0-2,0 0,0-1,1 0,0-1,0-1,0 0,0-2,0 0,1 0,-1-2,0 0,1 0,-1-2,0 0,0-1,-1-1,1 0,7-4,9-3,-5 3</inkml:trace>
  <inkml:trace contextRef="#ctx0" brushRef="#br0" timeOffset="13739.529">1780 3225,'93'-121,"5"4,7 3,-35 47,-70 66,0 1,0-1,0 1,0-1,1 1,-1-1,0 1,1-1,-1 1,0-1,1 1,-1-1,1 1,-1 0,0-1,1 1,-1 0,1-1,-1 1,1 0,-1 0,1 0,-1-1,1 1,-1 0,1 0,0 0,-1 0,1 0,-1 0,1 0,-1 0,1 0,-1 0,1 0,0 0,-1 1,1-1,-1 0,1 0,-1 0,1 1,-1-1,1 0,-1 1,0-1,1 0,-1 1,1-1,-1 1,0-1,1 0,-1 1,0-1,0 1,1-1,-1 1,0-1,0 1,0 0,1-1,-1 1,0-1,0 1,0-1,0 1,0 0,-9 38,-13 21,14-43,1 0,1 1,0 0,1 0,1 0,0 0,2 1,0 0,1-1,1 1,1 0,0 0,2 0,-2-15,0 0,1-1,0 1,0 0,0 0,0-1,0 1,1-1,0 0,-1 0,1 1,0-2,1 1,-1 0,0-1,1 0,0 1,-1-1,1-1,0 1,0-1,0 1,0-1,0 0,0 0,1-1,-1 1,0-1,0 0,0 0,1-1,3 0,134-34,-112 20,0-1,-2-2,0-1,-1-1,-1-1,0-1,16-20,9-32,-44 58</inkml:trace>
  <inkml:trace contextRef="#ctx0" brushRef="#br0" timeOffset="14453.714">2740 3111,'33'1,"0"-2,-1-2,1-1,-1-1,0-2,0-2,-1 0,0-2,-1-1,0-2,15-10,-34 16,0 0,-1 0,0-1,0-1,-1 1,-1-2,0 1,0-1,-1 0,0-1,-1 0,0 0,-1 0,0-1,-1 0,-1 1,0-2,0-4,-2 13,0 0,-1-1,0 1,0 0,-1 0,1 0,-1 0,0 0,0 0,-1 0,1 0,-1 0,-1 0,1 0,0 1,-1 0,0-1,0 1,0 0,-1 0,1 0,-1 1,0-1,0 1,0 0,-1 0,1 1,-1-1,1 1,-1 0,0 0,0 0,0 1,0 0,0 0,0 0,0 1,0-1,-1 1,1 0,0 1,-2-1,-10 7,0 0,1 0,0 2,0 0,1 0,0 2,1 0,0 1,0 0,2 1,-1 0,2 1,0 0,0 1,2 0,0 1,0 0,-2 10,3-13,0 0,1 0,1 1,0 0,1 0,1 0,0 1,0 0,2-1,0 1,1 0,0 0,1 1,1-1,0 0,1 0,1-1,0 1,6 13,-2-19,2-1,-1-1,1 0,1 0,-1 0,1-1,0-1,1 1,-1-2,1 0,0 0,0 0,0-2,1 1,-1-2,1 1,-1-2,1 1,-1-1,1-1,10-2,7 2,0-2,0 0,-1-2,1-1,-1-2,-1 0,1-2,-2-1,1-1,-2-2,1 0,-2-2,3-2,20-18,-2-1,-1-2,-2-2,-2-2,-2-2,0-3,-26 34,1-2,-2 1,0-1,-2-1,1 0,-2 0,0-1,-1 0,-1 0,-1-1,0 0,1-13,-6 30,0 0,0 1,0-1,0 0,0 1,0-1,0 0,0 1,-1-1,1 1,-1-1,1 0,-1 1,1-1,-1 1,0 0,0-1,0 1,0-1,0 1,0 0,0 0,0 0,-1 0,1 0,0 0,-1 0,1 0,0 0,-1 0,1 1,-1-1,0 1,1-1,-1 1,1 0,-1-1,0 1,1 0,-1 0,0 0,1 0,-2 1,-68 23,48-10,1 2,1 0,1 1,0 1,2 1,0 1,1 0,1 1,-4 7,18-26,-1 1,0 0,1-1,0 1,0 0,0 0,0 0,0 1,0-1,1 0,-1 1,1-1,0 1,0 0,1-1,-1 1,1-1,-1 1,1 0,0 0,1-1,-1 1,1 0,-1-1,1 1,0-1,0 1,1-1,-1 1,1-1,0 0,0 0,0 0,0 0,0 0,1 0,-1 0,1-1,0 1,0-1,-1 0,2 0,-1 0,0 0,1 0,6 0,1 0,0-1,0 0,0-1,0 0,0-1,0 0,0 0,0-1,0-1,9-3,72-9,-89 15,0 0,0 0,0 0,0 0,0 1,0-1,0 1,0 0,0 0,0 0,0 0,-1 1,1-1,0 1,-1-1,1 1,-1 0,0 0,1 0,-1 0,0 1,0-1,-1 0,1 1,0-1,-1 1,0 0,1 0,-1-1,0 1,0 0,-1 0,1 2,-5 101,2-95,-2 4,0 0,2 1,0 0,1-1,0 1,1 0,1-1,0 1,1-1,16 3,-7-17</inkml:trace>
  <inkml:trace contextRef="#ctx0" brushRef="#br0" timeOffset="15021.398">4489 2914,'-24'0,"-1"2,1 0,-1 2,1 0,0 2,0 1,1 0,0 2,0 1,1 0,0 2,1 0,-10 9,26-17,-1 0,1 0,0 0,1 1,-1-1,1 1,0 0,0 1,1-1,-1 1,1-1,0 1,1 0,-1 0,1 0,0 1,1-1,0 0,0 1,0-1,1 1,0-1,0 1,0-1,1 1,0-1,0 0,1 1,0-1,0 0,0 0,1 0,0 0,0-1,0 1,1 0,3-3,1 0,0 0,0 0,0-1,0 0,0-1,0 0,0 0,0-1,1 0,-1 0,0-1,0 0,0 0,0-1,0 0,0 0,0-1,0 0,-1-1,1 0,-1 0,0 0,-1-1,6-4,188-168,-198 175,-1 1,1-1,-1 1,1-1,0 1,0 0,-1 0,1 0,0 0,0 0,0 0,0 0,1 1,-1-1,0 0,0 1,0 0,0 0,1 0,-1 0,0 0,0 0,0 0,1 1,-1-1,0 1,0-1,0 1,0 0,0 0,0 0,0 0,0 0,0 1,-1-1,1 1,0-1,-1 1,1-1,-1 1,0 0,1 0,-1-1,0 1,0 0,0 0,0 0,-1 0,1 1,0-1,6 29,0 0,-2 0,-2 1,-1-1,-1 1,-1-1,-2 1,-2-1,-6 29,6-30,1 5,-2-1,-1 1,-2-1,-1-1,-2 0,-1 0,-2-1,-1 0,-7 9,11-23,4-5,0-1,-1 0,0 0,-1-1,-1 0,1 0,-2-1,1-1,-1 0,-1 0,-7 4,18-12,0 0,0-1,0 1,0 0,-1-1,1 1,0 0,0-1,-1 0,1 1,0-1,-1 0,1 0,0 1,-1-1,1 0,0 0,-1 0,1-1,0 1,-1 0,1-1,0 1,0 0,-1-1,1 1,0-1,0 0,0 1,0-1,-1 0,1 0,0 0,0 0,1 0,-1 0,0 0,0 0,0 0,1 0,-1 0,1-1,-1 1,1 0,-1 0,1-1,-1 1,1 0,0-1,0 1,0 0,0-1,0 1,7-75,10 16,3 0,3 1,2 2,24-40,18-42,-21 44,-25 57</inkml:trace>
  <inkml:trace contextRef="#ctx0" brushRef="#br0" timeOffset="15554.01">5054 2942,'-18'20,"2"1,0 0,1 2,2 0,0 0,1 1,2 0,0 1,-4 23,12-45,1 0,0 0,0 0,0 0,0 0,1 0,0 1,-1-1,1 0,0 1,0-1,1 0,-1 0,1 1,-1-1,1 0,0 0,1 0,-1 0,0 0,1 0,-1 0,1 0,0-1,0 1,0-1,1 1,-1-1,0 0,1 0,0 0,-1 0,1 0,0-1,0 1,0-1,0 0,0 1,0-2,0 1,0 0,1 0,-1-1,0 0,1 0,1 0,9-4,0-1,0 0,-1-1,1-1,-1 0,0 0,-1-2,0 1,0-2,-1 1,0-2,-1 1,0-1,-1-1,0 0,154-187,-163 198,7-9,1 0,0 1,1 0,0 0,0 0,1 1,0 1,0 0,1 0,0 1,0 0,0 1,6-1,-16 5,1 1,0 0,0 0,0 0,0 0,0 1,-1-1,1 0,0 1,0-1,0 1,-1 0,1 0,0-1,-1 1,1 0,-1 0,1 1,-1-1,0 0,1 0,-1 1,0-1,0 1,0-1,0 1,0-1,0 1,0 0,0-1,-1 1,1 0,-1 0,1 0,-1-1,0 2,6 74,-6-65,-30 355,22-288,-3-1,-3-1,-4 0,-4-2,-4 5,20-61,-2 0,0 0,-1 0,-1-1,0-1,-2 0,0 0,-1-1,0-1,-1 0,-1-1,-12 9,25-21,0 0,0 0,-1-1,1 1,-1-1,1 1,0-1,-1 0,0 0,1 0,-1 0,0-1,1 1,-1-1,0 0,0 0,0 0,1 0,-1 0,0 0,0-1,1 1,-1-1,0 0,1 0,-1 0,1 0,-1 0,1-1,-1 1,1-1,0 1,0-1,0 0,0 0,0 0,0 0,0 0,1-1,-1 1,1 0,-1-1,1 1,0-1,0 1,0-1,1 0,-1 0,0 1,1-2,0-13,1 0,1 0,0 1,1-1,1 1,0 0,2 0,-1 0,2 1,0 0,1 0,1 0,0 1,8-9,29-41,1 3,4 1,2 3,37-29,235-164,-280 218,-8 7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40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0 202,'0'41,"2"0,1 0,3-1,1 0,1 0,3 0,1-1,2-1,14 28,-28-65,0 0,0 0,1 1,-1-1,0 0,1 0,-1 1,0-1,1 0,-1 0,1 0,0 0,-1 1,1-1,0 0,0 0,0 0,0-1,0 1,0 0,0 0,0 0,0-1,0 1,0 0,0-1,0 1,1-1,-1 0,0 1,0-1,1 0,-1 0,0 0,1 0,-1 0,0 0,0 0,1 0,-1 0,0-1,0 1,1 0,-1-1,0 1,0-1,0 1,0-1,1 0,-1 0,0 1,0-2,47-131,-27 51,-12 38,3 1,1 0,2 1,2 1,2 0,8-12,-17 39</inkml:trace>
  <inkml:trace contextRef="#ctx0" brushRef="#br0" timeOffset="271.03">451 625,'-9'28,"-4"16,1-1</inkml:trace>
  <inkml:trace contextRef="#ctx0" brushRef="#br0" timeOffset="666.687">536 60,'9'-7,"0"1,1-1,-1 1,1 1,1 0,-1 1,1 0,0 0,0 1,0 0,0 1,1 0,-1 1,0 1,5 0,-15-1,0 1,1 0,-1 0,0 0,1 0,-1 1,0-1,0 0,1 1,-1-1,0 0,0 1,1 0,-1-1,0 1,0 0,0-1,0 1,0 0,0 0,0 0,0 0,-1 0,1 0,0 0,0 0,-1 0,1 0,-1 0,1 1,-1-1,1 0,-1 0,0 1,0-1,1 0,-1 1,0-1,0 0,0 0,-1 1,1-1,0 0,0 1,-1-1,1 0,-1 0,1 0,-1 1,0 0,-38 58,38-58,-2 2,1-3,0 0,0 0,0 1,0-1,0 1,1-1,-1 1,0 0,1 0,-1 0,1 0,0 0,0 0,0 0,0 0,0 0,0 1,0-1,1 0,-1 1,1-1,0 0,0 1,0-1,0 1,0-1,0 0,0 1,1-1,0 0,-1 1,1-1,0 0,0 0,0 1,0-1,0 0,1 0,-1 0,1-1,0 2,10 0,1 0,0-1,0 0,0-1,0 0,0-1,0-1,0 0,-1-1,23 0,-9 1</inkml:trace>
  <inkml:trace contextRef="#ctx0" brushRef="#br0" timeOffset="982.161">959 427,'39'5,"21"2,7-1,-5-1,-7-2,-8 0,-8-2,-5-1,-9 0</inkml:trace>
  <inkml:trace contextRef="#ctx0" brushRef="#br0" timeOffset="1236.62">1100 625,'38'9,"23"4,5-1,-3-7,-8-4,-13-3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3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0,'0'10,"0"12,0 8,0 3,5 2,1-2,0 0,-1-2,-2-1,-1-1,4-1,1 0,0 0,2-5,1-6</inkml:trace>
  <inkml:trace contextRef="#ctx0" brushRef="#br0" timeOffset="253.277">1 453,'38'-5,"37"-2,15 1,-2 1,-7 1,-13-3,-13 0,-11 1,-8 1,-5 2,-8 5,-9 9,-5 1</inkml:trace>
  <inkml:trace contextRef="#ctx0" brushRef="#br0" timeOffset="618.271">57 734,'48'-21,"0"3,2 1,-1 3,2 2,50-6,-31 16,-69 1,0 1,1 0,-1 0,0 0,1 1,-1-1,0 0,0 0,1 1,-1-1,0 1,0-1,0 1,1-1,-1 1,0 0,0-1,0 1,0 0,0 0,0 0,0 0,-1 0,1 0,0 0,-1 0,1 0,0 0,-1 1,1-1,-1 0,0 0,1 1,-1-1,0 0,0 0,0 1,0-1,0 0,0 1,0-1,0 0,0 0,-1 1,1-1,0 0,-1 1,-7 12,-1 0,0 0,-1-1,-1 0,0-1,-1 0,0 0,0-2,-1 1,-9 4,-7 7,4-6,2 2,1 1,0 1,1 1,-17 22,35-40,0 0,1 0,-1 0,1 0,0 0,0 0,0 1,0-1,0 1,1-1,0 1,0 0,0-1,0 1,0 0,1 0,0 0,-1 0,2 0,-1-1,0 1,1 0,-1 0,1 0,0-1,1 1,-1 0,1-1,-1 1,1-1,0 0,0 1,0-1,1 0,-1 0,1 0,0-1,0 1,0-1,0 1,0-1,0 0,1 0,-1-1,1 1,-1-1,1 1,0-1,-1 0,1-1,0 1,0 0,2-1,44-15,-31 3</inkml:trace>
  <inkml:trace contextRef="#ctx0" brushRef="#br0" timeOffset="1233.991">763 763,'77'-68,"15"-41,-77 88,0 1,1 1,1 0,1 1,0 1,13-8,-31 23,1 1,0 0,0 0,0 0,0 0,0 0,0 0,0 0,0 1,0-1,0 0,0 0,0 1,1-1,-1 1,0-1,0 1,1 0,-1-1,0 1,1 0,-1 0,0 0,1 0,-1 0,0 0,1 0,-1 0,0 1,1-1,-1 0,0 1,1-1,-1 1,0 0,0-1,0 1,0 0,1 0,-1-1,0 1,-1 0,1 0,0 0,0 1,0-1,0 0,-1 0,1 0,-1 0,1 1,-1-1,1 0,-1 1,0-1,1 0,-1 1,0-1,0 0,0 1,0 0,-22 92,-3 54,26-145,0 0,0 0,0 1,0-1,1 0,-1 0,1 0,0 0,0 0,0-1,0 1,0-1,1 1,-1-1,1 0,-1 0,1 0,0 0,0 0,0-1,0 1,0-1,1 0,-1 0,0 0,0 0,1 0,-1-1,0 0,1 0,-1 0,1 0,-1 0,0 0,1-1,-1 0,0 0,1 0,-1 0,0 0,0-1,0 1,0-1,0 0,0 0,1-1,21-17,-1-1,-1-2,-1 0,0-1,-2-1,10-18,19-21,58-95,-106 160,0 0,0-1,0 1,0 0,-1-1,1 1,0 0,0 0,-1 0,1 0,0 0,-1 0,1 0,-1 0,0 0,1 0,-1 0,0 0,1 0,-1 0,0 0,0 0,0 1,0-1,0 0,0 0,0 0,0 0,-1 0,1 0,0 0,-1 0,1 0,-1 0,1 0,-1 0,1 0,-1 1,-13 65,10-54,1 1,0 0,0 0,2 0,0 0,0 0,1 0,1 0,1 0,0 0,1 2,32 62,-21-60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37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1 395,'369'-95,"-310"81,-24 5,0 1,0 1,1 2,0 2,0 1,35 3,-72-1,0 1,0-1,0 1,0-1,1 1,-1-1,0 1,0 0,1 0,-1-1,0 1,1 0,-1 0,0 0,1 0,-1 0,1 0,0 0,-1 0,1 0,0 0,0 0,-1 0,1 0,0 0,0 0,0 0,0 0,0 0,1 0,-1 0,0 0,0 0,1 0,-1 0,0 0,1 0,-1 0,1 0,0 0,-1-1,1 1,-1 0,1 0,0 0,0-1,0 1,-1-1,1 1,0 0,0-1,0 1,0-1,0 0,0 1,0-1,0 0,0 0,0 1,0-1,0 0,0 0,0 0,0 0,0 0,0-1,0 1,0 0,0 0,-45 27,20-12</inkml:trace>
  <inkml:trace contextRef="#ctx0" brushRef="#br0" timeOffset="250.682">30 594,'38'0,"23"0,5 0,-3 0,-4 0,-6 0,-8 0,-6 0,-6 0,-2 0,-3 0,-1-5,-1-2,-4 1</inkml:trace>
  <inkml:trace contextRef="#ctx0" brushRef="#br0" timeOffset="583.896">396 1,'1'4,"-1"1,1-1,0 1,0 0,0-1,1 0,-1 1,1-1,0 0,0 0,1 0,-1 0,1 0,0-1,0 1,0-1,0 0,1 0,-1 0,1 0,0 0,0-1,0 0,0 0,0 0,0 0,1 0,1-1,329 109,-330-107,0 0,-1-1,1 1,-1 1,0-1,0 1,0 0,0 0,-1 0,0 0,0 0,0 1,0 0,-1-1,1 1,-1 0,0 0,-1 0,1 1,-1-1,0 0,-1 0,1 1,-1-1,0 0,0 1,-1-1,0 3,-1 4,0 1,-1-1,-1 0,0 0,-1-1,0 1,-1-1,0 0,-1 0,0-1,-7 9,-41 44,-3-1,-2-4,-3-2,-7 1,18-12,34-25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15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222 227,'-16'-49,"5"71,12 1,1 1,0-1,2 0,1 0,0 0,2-1,1 1,0-2,6 10,4 15,74 207,-93-251,1-1,0 1,1 0,-1 0,0-1,0 1,1 0,-1-1,1 1,-1-1,1 1,0 0,0-1,-1 1,1-1,0 0,0 1,1-1,-1 0,0 1,0-1,1 0,-1 0,0 0,1 0,-1 0,1-1,0 1,-1 0,1-1,-1 1,1-1,0 1,-1-1,1 0,0 0,0 0,-1 0,1 0,0 0,0 0,-1-1,1 1,0-1,-1 1,1-1,-1 1,1-1,-1 0,1 0,-1 0,1 0,-1 0,0 0,1 0,-1 0,1-2,6-8,0 0,-1 0,-1-1,0 0,0 0,-1 0,-1-1,3-11,25-59,32-21,-44 126,4 57,-15-43,3 0,0-1,3-1,0 0,4 3,-18-35,-1 0,1-1,-1 1,1 0,0-1,0 1,-1 0,1-1,1 1,-1-1,0 1,0-1,0 0,1 1,-1-1,1 0,-1 0,1 0,-1 0,1 0,0 0,-1 0,1-1,0 1,-1-1,1 1,0-1,0 0,0 1,0-1,0 0,-1 0,1-1,0 1,0 0,0 0,-1-1,1 1,0-1,0 0,-1 0,1 1,0-1,-1 0,1 0,-1 0,1-1,-1 1,0 0,1 0,-1-1,54-117,81-212,-98 242,17-65,-53 142</inkml:trace>
  <inkml:trace contextRef="#ctx0" brushRef="#br0" timeOffset="1155.957">364 1045,'0'5,"0"6,0 7,0 4,-5 4,-1 2,0 0,1 2,1-1,-3 0,0 0,0 0,-2-5,-1-2,7-5,3-9,3-7</inkml:trace>
  <inkml:trace contextRef="#ctx0" brushRef="#br0" timeOffset="1934.724">505 1215,'19'4,"0"0,1-1,-1-2,1 0,-1 0,1-2,-1-1,4-1,14 0,20-5,-57 6,0 0,0 1,0-1,0 0,0 1,0-1,-1 1,1-1,0 0,-1 1,0-1,1 1,-1-1,0 1,0-1,0 1,0 0,0 0,0-1,0 1,0 0,0 0,-1 0,1 0,0 0,-1 0,1 0,-1 1,1-1,-1 0,1 1,-1-1,1 1,-1 0,-1-1,-4-3,6 2,-1 0,1 1,0-1,-1 1,1-1,-1 1,1 0,-1-1,1 1,-1 0,0 0,0 0,0 0,0 1,0-1,1 0,-1 1,0 0,-1-1,1 1,0 0,0 0,0 0,0 0,0 0,0 0,0 1,0-1,0 1,0-1,0 1,1 0,-1 0,0 0,0 0,0 0,1 0,-1 0,1 1,-1-1,1 1,-1-1,1 1,-1 0,14 186,-12-185,-3 24,20-31,80-108,-70 66,-29 38</inkml:trace>
  <inkml:trace contextRef="#ctx0" brushRef="#br0" timeOffset="2902.87">956 1131,'56'-14,"-52"12,1 0,0 1,0-1,-1 1,1 0,0 0,0 0,0 1,0-1,0 1,0 0,0 1,0-1,0 1,0 0,-4 0,0-1,0 1,1 0,-1-1,0 1,0 0,0 0,0 0,0 0,0 0,0 0,-1 0,1 0,0 0,0 0,-1 0,1 1,-1-1,1 0,-1 0,1 1,-1-1,0 0,0 1,0-1,0 0,0 1,0-1,0 0,0 1,0-1,0 0,-1 1,1-1,-1 0,1 1,-1-1,1 0,-1 0,0 0,0 1,-33 48,25-40,3-6,0 1,1 0,-1 0,1 1,1 0,-1 0,1 0,0 0,0 0,1 1,0 0,0-1,0 1,1 0,0 1,1-1,0 0,0 1,0-1,1 3,3-6,0-1,1 1,0-1,-1 0,1 0,0-1,1 1,-1-1,0 0,1 0,-1 0,1-1,0 1,-1-1,1 0,0-1,0 1,0-1,0 0,-1 0,1 0,0-1,0 0,0 0,-1 0,1 0,2-2,39-16,-25 7</inkml:trace>
  <inkml:trace contextRef="#ctx0" brushRef="#br0" timeOffset="4537.723">109 1,'-14'25,"1"0,2 1,0 0,1 1,2 0,1 1,1 0,1 0,2 0,0 13,-4 12,0 13,4 0,2 0,4 1,7 42,-3-38,1 26,5 0,4-1,10 27,-22-108,0 0,0 0,1-1,1 0,1 0,0 0,1-1,0-1,1 1,0-1,1-1,0 0,6 4,0-2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44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0 599,'11'-98,"45"-84,-29 132,1 0,3 3,2 0,1 2,6-1,4 13,-43 33,0 0,0 0,0-1,0 1,1 0,-1 0,0 0,0 0,0 0,0 0,0 0,1 1,-1-1,0 0,0 1,0-1,0 1,0-1,0 1,0-1,0 1,0 0,0-1,0 1,0 0,-1 0,1 0,0 0,-1 0,1 0,0 0,-1 0,1 0,-1 0,1 0,-1 0,0 0,1 0,-1 0,0 0,0 1,0-1,0 0,0 1,-13 122,5-93,-4 23,5-26,1 0,1 0,1 1,2-1,1 24,1-49,0-1,0 0,1 0,-1 0,0 1,1-1,0 0,-1 0,1 0,0 0,0 0,0 0,1 0,-1 0,0-1,1 1,-1 0,1-1,0 1,-1-1,1 1,0-1,0 0,0 0,0 0,0 0,0 0,0 0,0-1,0 1,0 0,1-1,-1 0,0 0,0 0,1 0,-1 0,0 0,0 0,0-1,1 1,-1-1,0 1,0-1,0 0,0 0,0 0,0 0,0 0,0-1,-1 1,1 0,0-1,-1 0,1 1,-1-1,1 0,19-16,-1-1,-1 0,-1-2,-1 0,-1-1,1-2,49-63,48-33,-113 120,0 0,-1 1,1-1,0 0,-1 1,1-1,0 0,-1 1,1-1,-1 1,1-1,-1 1,1-1,-1 1,1 0,-1-1,0 1,1 0,-1-1,0 1,1 0,-1-1,0 1,0 0,0 0,0-1,0 1,0 0,0-1,0 1,0 0,0 0,0-1,0 1,0 0,0-1,-1 1,1 0,0 0,-1-1,1 1,0-1,-1 1,1 0,-1-1,1 1,-1-1,1 1,-1-1,1 1,-1-1,0 0,1 1,-1-1,0 0,0 1,1 1,-66 198,57-175</inkml:trace>
  <inkml:trace contextRef="#ctx0" brushRef="#br0" timeOffset="569.486">1269 35,'-33'18,"1"1,0 2,1 2,2 1,0 1,2 1,0 1,2 2,2 0,0 2,2 1,1 0,-11 26,30-55,-1-1,1 1,-1 0,1 0,0 0,0 0,0-1,0 2,1-1,-1 0,1 0,0 0,0 0,0 0,0 0,0 0,1 0,0 0,-1 0,1 0,0 0,0 0,1 0,-1 0,1 0,-1-1,1 1,0-1,0 1,0-1,0 0,0 0,1 0,-1 0,1 0,-1 0,1-1,0 1,-1-1,1 1,0-1,0 0,0-1,0 1,0 0,0-1,0 1,0-1,0 0,1 0,0-1,17-6,0-1,-1-1,0-1,0-1,-1-1,0 0,-1-2,-1 0,0-1,-1 0,-1-1,0-1,9-15,169-188,-193 219,0 0,0 0,1 0,-1 0,1 0,-1 0,0 0,1 0,0 0,-1 0,1 0,-1 0,1 1,0-1,0 0,-1 0,1 1,0-1,0 0,0 1,0-1,0 1,0-1,0 1,0 0,0-1,0 1,0 0,0 0,0 0,0 0,0 0,0 0,0 0,1 0,-1 0,0 0,0 0,0 1,0-1,0 1,0-1,0 0,0 1,0 0,-1-1,1 1,0-1,0 1,0 0,0 0,-1-1,1 1,0 0,-1 0,1 0,-1 0,1 0,-43 224,20-117,5 0,5 1,3 59,7-114,-2 1,-2-1,-13 54,18-105,1 1,-1 0,1 0,-1-1,0 1,0 0,-1-1,1 1,-1-1,0 0,0 1,0-1,0 0,0 0,-1 0,0 0,1-1,-1 1,0-1,0 0,0 1,-1-1,1-1,0 1,-1 0,1-1,-1 0,0 0,1 0,-1 0,0 0,0-1,1 0,-1 0,0 0,0 0,0 0,1-1,-1 0,-3-1,1 0,0-1,0 0,0 0,0 0,0-1,1 0,0 0,0 0,0-1,0 0,1 0,-1 0,1 0,1-1,-1 0,1 0,0 0,0 0,0 0,1 0,0-1,0-2,-3-10,2 0,0 0,1-1,0 1,2 0,0-1,3-12,0 16,0 0,1 0,1 0,1 1,0-1,1 2,0-1,2 1,4-8,-1 5</inkml:trace>
  <inkml:trace contextRef="#ctx0" brushRef="#br0" timeOffset="1353.058">649 373,'5'5,"1"6,0 6,-1 5,-1 4,-2 2,-1 1,0 0,3-4,2-2,5-5,0-5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47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49,'-26'142,"24"139,2-278,0 0,0 0,0 0,0 0,0 0,1 0,0 0,-1 0,1 0,0 0,1 0,-1-1,0 1,1 0,-1-1,1 1,0-1,0 0,0 1,0-1,0 0,1 0,-1 0,1-1,-1 1,1-1,-1 1,1-1,0 0,0 0,0 0,0 0,0 0,0-1,0 0,0 1,0-1,0 0,0 0,0-1,0 1,0-1,0 1,0-1,-1 0,1 0,0 0,0 0,1-2,10-7,-1-2,0 0,0 0,-1-1,-1-1,0 0,-1 0,-1-1,0 0,-1-1,2-6,-1 7,120-266,-109 207,-35 97,-11 113,17-75,3-1,2 1,2 1,6 28,-3 11,-12 111,3-154,-3 0,-2 0,-13 30,-16-17,40-69,1-1,-1 1,1-1,-1 1,0-1,1 0,-1 0,0 0,0 0,0 0,0 0,0 0,0 0,0-1,0 1,0-1,0 0,-1 1,1-1,0 0,0 0,0-1,0 1,-1 0,1-1,0 1,0-1,0 0,0 1,0-1,0 0,0 0,0-1,1 1,-1 0,0-1,-4-7,-1-1,2 0,0 0,0 0,0 0,1-1,1 0,0 0,1 0,0 0,0-1,1 1,1 0,0-1,0 1,1 0,1-1,0 1,0 0,1 0,3-6,0-8,1 1,0 1,2-1,1 2,1-1,1 1,1 1,0 0,2 1,15-16,-8 12</inkml:trace>
  <inkml:trace contextRef="#ctx0" brushRef="#br0" timeOffset="900.063">650 500,'-61'158,"61"-158,1 0,-1 0,1 0,-1 0,0 0,1 1,-1-1,1 0,-1 0,1 0,-1 0,0 0,1 1,-1-1,0 0,1 0,-1 1,0-1,1 0,-1 0,0 1,1-1,-1 0,0 1,0-1,1 0,-1 1,0-1,0 1,0-1,0 0,1 1,-1-1,0 1,0-1,0 1,0-1,0 0,0 1,0-1,0 1,0-1,0 1,0-1,-1 0,1 1,31-38,-28 32,188-204,-190 210,-1-1,0 1,0-1,0 0,0 1,0-1,1 1,-1-1,0 0,0 1,1-1,-1 0,0 1,1-1,-1 0,0 0,1 1,-1-1,0 0,1 0,-1 0,1 1,-1-1,0 0,1 0,-1 0,1 0,-1 0,0 0,1 0,-1 0,1 0,-1 0,1 0,-1 0,0 0,1 0,-1 0,1 0,-1-1,0 1,1 0,-1 0,1 0,-1-1,0 1,1 0,-18 39,13-32,-2 2,1 0,0 0,0 1,1 0,0 0,1 0,0 0,1 1,-2 7,4-17,0 0,0 0,0 1,0-1,1 0,-1 0,0 1,0-1,1 0,-1 0,1 0,-1 0,1 0,-1 0,1 0,0 0,0 0,-1 0,1 0,0 0,0 0,0 0,0-1,0 1,0 0,0-1,0 1,0 0,0-1,0 0,1 1,-1-1,0 0,0 1,0-1,1 0,-1 0,0 0,0 0,1 0,-1 0,0-1,0 1,0 0,1-1,-1 1,0-1,0 1,56-28,89-86,-145 114,-1-1,1 0,0 1,0-1,0 1,0-1,0 1,0-1,0 1,-1-1,1 1,0 0,0 0,1-1,-1 1,0 0,0 0,0 0,0 0,0 0,0 0,0 1,0-1,0 0,0 0,0 1,0-1,0 1,0-1,-1 1,1-1,0 1,0-1,0 1,0 0,-1 0,1-1,0 1,-1 0,1 0,-1 0,1 0,-1 0,1 0,-1-1,1 1,-1 0,0 0,0 0,1 0,-1 1,0-1,0 0,0 0,0 0,0 1,-9 61,-16 9,18-51</inkml:trace>
  <inkml:trace contextRef="#ctx0" brushRef="#br0" timeOffset="1334.197">1384 472,'-201'274,"168"-232,148-199,-99 137,0 1,2 0,0 2,1 0,1 1,5-3,-23 18,-1 0,1-1,-1 1,1 0,-1 0,1 0,0 0,-1 0,1 0,0 0,0 1,0-1,0 1,0-1,-1 1,1 0,0 0,0 0,0 0,0 0,0 0,0 0,0 1,0-1,0 1,0-1,0 1,-1 0,1 0,0 0,0 0,-1 0,1 0,-1 0,1 0,-1 1,1-1,-1 0,0 1,0 0,0-1,0 1,0 0,0-1,0 1,0 1,25 58,-25-55,1 1,-1-1,1 0,1 1,-1-1,1 0,0 0,1-1,-1 1,1-1,0 0,0 0,1 0,0 0,-1-1,2 1,-1-1,0-1,1 1,0-1,2 1,12 1</inkml:trace>
  <inkml:trace contextRef="#ctx0" brushRef="#br0" timeOffset="1580.957">1214 726,'39'0,"26"0,8-5,-5-1,-8-1,-10 2,-13 2</inkml:trace>
  <inkml:trace contextRef="#ctx0" brushRef="#br0" timeOffset="1751.091">2118 529,'-19'38,"-12"22,0 7,1-10,4-8,8-9,2-10,3-6,4-7</inkml:trace>
  <inkml:trace contextRef="#ctx0" brushRef="#br0" timeOffset="2013.203">1807 556,'39'29,"16"14,5 5,-3-1,-7-9,-12-6,-7-8,-5-3,-6-6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56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1,'-13'23,"1"2,1-1,1 1,2 1,0 0,-3 26,4-9,2 1,2 0,2 0,3 21,-1-23,-2-39,0 1,1 0,-1-1,1 1,0 0,0-1,0 1,1 0,-1-1,1 1,0-1,0 1,0 0,0-1,1 0,-1 1,1-1,0 0,0 0,0 0,0 0,1 0,-1-1,1 1,0-1,0 1,0-1,0 0,0 0,0 0,0-1,1 1,-1-1,1 0,-1 1,1-2,-1 1,1 0,0-1,-1 0,5 0,5-6,0-1,-1 0,0-1,0 0,0-1,-1-1,-1 0,0 0,0-1,-1 0,0-1,-1 1,0-2,-1 1,0-1,-1-1,-1 1,1-4,5-4,117-263,-108 210,-30 142,-9 162,8-56,-3 35,14-160,-2 1,-3-1,-1 0,-3 0,-1 0,-3-2,-11 27,-22-9,45-64,0 0,-1 1,1-1,-1 0,1 1,-1-1,1 0,-1 0,0 0,1 0,-1-1,0 1,0 0,1-1,-1 1,0-1,0 0,0 1,0-1,0 0,0 0,0 0,0-1,0 1,1 0,-1-1,0 1,0-1,0 0,1 1,-1-1,0 0,0 0,1 0,-1 0,1-1,-1 1,0-1,-2-6,0 0,1 0,0 0,0-1,1 1,0-1,0 1,1-1,1 0,-1 1,1-1,0 0,1 1,0-1,1 0,2-24,2 0,1 1,1-1,2 2,1-1,2 1,1 1,1 0,2 1,0 1,10-9,-15 19</inkml:trace>
  <inkml:trace contextRef="#ctx0" brushRef="#br0" timeOffset="635.171">513 791,'-2'5,"-6"9,10-21,10-20,1 1,2 0,0 1,1 0,2 1,0 1,2 1,12-11,43-30,-75 64,-1-1,1 1,0-1,0 1,0 0,0-1,-1 1,1-1,0 1,0 0,0-1,0 1,0 0,1-1,-1 1,0 0,0-1,0 1,0-1,1 1,-1-1,0 1,1 0,-1-1,0 1,1-1,-1 1,1-1,-1 1,1-1,-1 0,1 1,-1-1,1 0,-1 1,1-1,-1 0,1 0,0 1,-1-1,1 0,-1 0,1 0,0 0,-1 0,1 0,0 0,-1 0,1 0,-1 0,1 0,0 0,-1 0,1-1,0 1,-1 0,1 0,-1-1,1 1,-1 0,1-1,-1 1,1 0,-1-1,1 1,-1-1,1 1,-1-1,0 1,1-1,-13 48,2-25,7-18,1 0,0 1,0-1,0 0,0 1,0 0,1-1,0 1,0 0,0-1,1 1,-1 0,1 0,0 0,1-1,-1 1,1 0,0 0,1 3,1-7,-1 0,0-1,0 1,1-1,-1 0,0 1,0-1,1 0,-1-1,0 1,1 0,-1-1,0 1,0-1,0 0,1 1,-1-1,0 0,0 0,0-1,0 1,-1 0,1-1,0 1,0-1,-1 0,1 1,-1-1,0 0,1 0,129-123,-131 124,1 0,-1 0,1 0,0 0,0 0,0 0,0 0,0 0,0 0,0 1,0-1,0 0,0 0,0 1,0-1,0 1,1-1,-1 1,0 0,0-1,1 1,-1 0,0 0,0 0,1 0,-1 0,0 0,1 0,-1 0,0 1,0-1,1 0,-1 1,0-1,0 1,0-1,1 1,-1 0,0-1,0 1,0 0,0 0,0 0,0 0,-1 0,1 0,0 0,0 0,-1 0,1 0,-1 11,-1-1,0 1,0-1,-1 0,-1 0,0 0,0 0,-1 0,-4 8,-18 76,26-82,3-7</inkml:trace>
  <inkml:trace contextRef="#ctx0" brushRef="#br0" timeOffset="1051.968">1359 424,'-247'391,"226"-361,14-21,12-16,38-55,4 2,2 2,2 3,3 2,2 2,-7 19,-48 31,0 1,0 0,0-1,0 1,0 0,0-1,0 1,0 0,0 0,1 0,-1 0,0 0,0 0,0 1,0-1,0 0,0 0,0 1,0-1,0 1,0-1,0 1,0-1,0 1,0 0,0-1,-1 1,1 0,0 0,0-1,-1 1,1 0,-1 0,1 0,0 0,-1 0,0 0,1 0,-1 0,0 0,1 0,-1 0,0 0,0 0,0 0,0 1,0-1,0 0,0 0,0 1,-24 142,23-139,-1 3,0 1,1-1,0 1,0 0,1-1,0 1,1 0,0 0,0-1,1 1,0-1,0 1,1-1,0 0,1 0,0 2,8 2</inkml:trace>
  <inkml:trace contextRef="#ctx0" brushRef="#br0" timeOffset="1307.086">1162 735,'43'0,"24"0,5 0,-4 0,-10 0,-9 0,-9 0,-6 0,-8 0</inkml:trace>
  <inkml:trace contextRef="#ctx0" brushRef="#br0" timeOffset="1486.861">2036 537,'-19'39,"-11"21,-5 7,3-5,7-7,3-13,5-9,1-11,3-8</inkml:trace>
  <inkml:trace contextRef="#ctx0" brushRef="#br0" timeOffset="1705.279">1839 594,'19'19,"16"16,7 7,1-4,-2-3,-3-8,-3-4,-3-6,-2-5,-6-5</inkml:trace>
  <inkml:trace contextRef="#ctx0" brushRef="#br0" timeOffset="2087.055">2403 86,'15'5,"9"6,5 1,3 4,1-1,-1-4,-1-2,0-4,-7 2,-1 0,-1-1,2-1,0-3,2 0,-4-6,-5-2</inkml:trace>
  <inkml:trace contextRef="#ctx0" brushRef="#br0" timeOffset="2284.03">2432 453,'58'-5,"23"-1,3-5,-8 0,-12 1,-12 3,-15 2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5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1 198,'195'-17,"-5"-6,-179 19,0 1,0 0,0 1,0 0,1 0,-1 1,0 1,1 0,-1 1,0 0,6 1,-5 5</inkml:trace>
  <inkml:trace contextRef="#ctx0" brushRef="#br0" timeOffset="273.025">56 424,'24'5,"18"1,6 0,0-1,-3-2,-5-1,-5-5,-2-3,-3 0,-2 1,0 1,-1-3,0-1,-4 1</inkml:trace>
  <inkml:trace contextRef="#ctx0" brushRef="#br0" timeOffset="690.453">339 1,'-1'0,"-1"0,1 0,0 0,0 0,-1 0,1 1,0-1,0 0,0 1,0-1,-1 1,1 0,0-1,0 1,0 0,0-1,0 1,1 0,-1 0,0 0,0 0,0 0,1 0,-1 0,1 0,-1 0,1 0,-1 1,1-1,-1 0,1 0,0 0,0 1,0-1,-1 0,1 0,1 1,-1-1,0 0,0 0,0 0,1 1,-1-1,0 0,1 0,-1 0,1 0,-1 0,1 0,0 0,0 0,-1 0,1 0,0 0,0 0,9 8,0-2,0 1,1-2,0 1,0-1,0-1,1 0,-1-1,1 0,0-1,1 0,-1 0,2-2,90 31,-98-30,0 0,-1 0,1 1,-1-1,0 1,0 1,0-1,0 1,0 0,-1 0,0 0,0 0,0 1,0 0,-1 0,1 0,-1 0,-1 0,1 1,-1-1,0 1,0 0,0 2,-1 8,-1-1,-1 1,-1 0,0-1,-1 1,0-1,-1 0,-1 0,0 0,-1-1,-1 0,0 0,-1 0,-1-1,0-1,-1 1,0-1,0-1,-1 0,-1 0,0-1,-1-1,-12 8,-131 88,138-95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7:0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59,'72'10,"38"-2,10-2,-1-7,-6-3,-13-6,-14-2,-12 3,-8 1,-7-2,-8 1,-8 1,-7 3,-4 1,-3 3,-6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7:03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1 148,'0'-1,"1"0,0 1,0-1,0 0,0 0,0 1,0-1,0 1,0-1,1 1,-1-1,0 1,0-1,0 1,0 0,1 0,-1 0,0 0,0 0,1 0,-1 0,0 0,0 0,0 0,0 1,1-1,-1 1,0-1,0 1,0-1,0 1,0-1,0 1,0 0,0 0,0-1,0 1,0 0,-1 0,1 0,0 0,0 0,-1 0,1 0,-1 0,1 1,-1-1,1 0,19 30,-2 1,-1 1,-1 0,-1 1,-3 1,0 0,-3 0,0 1,-3 1,0 7,1 1,24 75,-30-119,-1 0,0 0,1 1,-1-1,1 0,-1 0,1 0,0 0,-1 0,1 0,0 0,0 0,-1-1,1 1,0 0,0 0,0-1,0 1,0 0,0-1,0 1,0-1,1 0,-1 1,0-1,0 0,0 1,0-1,1 0,-1 0,0 0,0 0,0 0,1-1,-1 1,0 0,0 0,0-1,0 1,0-1,0 1,1-1,-1 1,0-1,0 0,-1 1,1-1,0 0,0 0,0 0,0 0,-1 1,1-2,30-58,28-95,-35 78,-4-1,-3-1,3-54,-19 8,-1 124,-1 0,1 1,-1-1,0 0,1 1,-1-1,0 0,1 1,-1-1,0 1,0-1,0 1,0 0,1-1,-1 1,0 0,0-1,0 1,0 0,0 0,0 0,0 0,0 0,0 0,0 0,0 0,1 0,-1 1,0-1,0 0,0 1,0-1,0 0,0 1,1-1,-1 1,0-1,0 1,1 0,-1-1,0 1,1 0,-1-1,1 1,-1 0,1 0,-1-1,1 1,-1 0,1 0,0 0,-1 0,1 0,0 0,0 0,0 0,0-1,0 1,0 0,0 0,0 0,0 0,0 0,1 1,-9 22,3 0</inkml:trace>
  <inkml:trace contextRef="#ctx0" brushRef="#br0" timeOffset="320.965">678 543,'-10'34,"-2"20,-1 6,4-2,2-16,7-16,4-11</inkml:trace>
  <inkml:trace contextRef="#ctx0" brushRef="#br0" timeOffset="754.971">904 35,'73'-22,"-69"21,1 0,0 0,-1 0,1 0,-1 1,1-1,0 1,-1 0,1 1,0-1,-1 1,1 0,0 0,-1 0,1 1,-1 0,0 0,0 0,0 0,0 1,0-1,0 1,0 0,-1 0,1 0,-1 1,0-1,0 1,-1 0,1 0,-1 0,1 0,-1 0,0 0,-1 1,1-1,-1 1,0-1,0 1,0 0,-1-1,0 5,-2 2,-1-1,0 0,-1 0,0 0,-1 0,0 0,0-1,-1 0,0 0,-1-1,-3 4,-9 13,18-24,-1 1,1 0,0 0,0 0,0 0,0 0,0 1,0-1,0 0,1 0,-1 1,1-1,0 0,-1 1,1-1,0 0,0 1,1-1,-1 0,0 1,1-1,0 0,-1 0,1 1,0-1,0 0,0 0,0 0,1 0,-1 0,0 0,1-1,0 1,-1 0,1-1,0 1,0-1,0 1,0-1,0 0,1 1,95 31,-51-33,-40-1,1 0,-1 0,0 1,0 0,1 1,-1 0,0 0,0 0,0 1,0 0,0 0,0 1,0 0,0 0,5 9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7:05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75,'255'-50,"-253"49,0 0,0 0,0 0,0 1,0-1,0 0,0 1,1 0,-1 0,0-1,0 1,0 0,1 1,-1-1,0 0,0 1,0-1,0 1,0 0,0-1,0 1,0 0,0 0,0 1,0-1,0 0,-1 0,1 1,-1-1,1 1,-1 0,1-1,-1 1,0 0,0 0,0 0,0 0,0 0,0 0,0 0,-1 0,1 0,-1 0,0 0,1 1,-1-1,0 0,0 1,-8 10,0-1,0 0,-1 0,-1-1,0 0,0-1,-1 0,0 0,-1-2,-10 8,-5 4,-107 87,132-105,0 1,0-1,0 1,1 0,-1-1,1 1,0 0,0 0,0 0,0 0,0 0,1 0,-1 0,1 0,0 0,0 1,0-1,0 0,1 0,-1 0,1 0,0 0,0 0,0 0,0 0,1 0,-1-1,1 1,-1 0,1-1,0 1,0-1,0 0,0 0,1 1,-1-1,0-1,1 1,0 0,-1-1,1 1,0-1,0 0,0 0,0 0,0 0,0 0,0-1,0 1,0-1,0 0,2 0,14 3,0-1,0 0,0-1,1-1,-1-2,0 1,0-2,0-1,0 0,0-1,-1-1,0-1,14-7,2-11,-20 15</inkml:trace>
  <inkml:trace contextRef="#ctx0" brushRef="#br0" timeOffset="2662.637">988 75,'0'-3,"0"-1,0 1,-1 0,0 0,0-1,1 1,-2 0,1 0,0 0,-1 0,1 0,-1 1,0-1,0 0,0 1,0-1,-1 1,1 0,-1-1,1 1,-1 1,0-1,0 0,0 1,0-1,0 1,0 0,0 0,0 0,0 0,0 1,-1-1,1 1,0 0,-1 0,1 0,0 0,-1 0,1 1,0 0,0 0,0 0,0 0,-1 0,1 0,1 1,-1-1,0 1,0 0,1 0,-2 1,-8 4,1-1,1 1,-1 1,1 0,0 1,1-1,0 2,1-1,-1 1,2 1,0 0,0 0,1 0,0 0,1 1,0 0,1 1,0-1,1 0,0 1,1 0,1 0,0 0,1-1,0 7,1-15,0 0,0 0,1 0,-1 0,1 0,0-1,0 1,0 0,0-1,0 0,1 1,0-1,0 0,0 0,0 0,0-1,0 1,1-1,-1 0,1 0,0 0,-1 0,1-1,0 1,0-1,0 0,0 0,0-1,0 1,1-1,-1 0,0 0,0 0,0-1,0 1,0-1,0 0,0 0,0 0,0-1,0 0,0 1,-1-1,1 0,1-2,20-9,0-1,0-1,-1-1,-1-1,-1-1,-1-1,0-1,-1-1,-2-1,0 0,-1-2,11-20,-28 43,0 0,0 0,0 0,0 0,0 0,1 0,-1 0,0 0,1 0,-1 0,1 0,-1 0,1 0,-1 0,1 0,0 0,-1 1,1-1,0 0,0 0,0 1,0-1,-1 0,1 1,0-1,0 1,0-1,0 1,0 0,0-1,1 1,-1 0,0 0,0 0,0 0,0 0,0 0,0 0,0 0,0 0,0 0,0 1,0-1,0 0,1 1,-1-1,-1 1,1-1,0 1,0-1,0 1,0 0,0-1,0 2,6 140,-9-92,-10 178,11-215,-1 0,1 0,-2-1,0 1,-1-1,0 1,-1-1,0 0,-1-1,0 1,-1-1,0 0,0-1,-2 0,1 0,-1 0,0-1,-1-1,0 0,-1 0,0-1,0 0,0-1,-1 0,-4 1,13-6,1 1,-1-1,0 0,0 0,0-1,0 1,0 0,0-1,0 0,0 0,0 0,0 0,0 0,0 0,0-1,0 1,0-1,0 0,0 0,1 0,-1-1,0 1,1-1,-1 1,1-1,-1 0,1 0,0 0,-1 0,1 0,0 0,1-1,-1 1,0-1,1 0,-1 1,1-1,0 0,0 0,0 1,0-1,0 0,1 0,0 0,-1 0,1 0,0 0,0 0,1 0,-1 0,0 0,1 0,0-1,9-11,0 2,0-1,2 1,0 1,0 0,1 1,0 0,1 1,0 0,1 2,0-1,4 0,-6 1,159-85,-145 81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7:48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1044,'19'5,"12"1,4 0,2-1,0 3,-3 1,-2-6,-6-4</inkml:trace>
  <inkml:trace contextRef="#ctx0" brushRef="#br0" timeOffset="-315.898">0 762,'39'17,"-14"-11,1-2,0-1,0-1,0-1,1-1,8-3,18 2,80-14,-114 19,-1 0</inkml:trace>
  <inkml:trace contextRef="#ctx0" brushRef="#br0" timeOffset="4495.946">677 875,'457'-39,"-16"3,-193 24,-212 8,-7-2</inkml:trace>
  <inkml:trace contextRef="#ctx0" brushRef="#br0" timeOffset="2932.792">902 28,'-45'93,"32"-66,4-13,2 1,0 1,1-1,0 1,1 0,1 0,0 1,1-1,1 5,2-20,0 1,0 0,0 0,0 0,0 0,0 0,0 0,1-1,-1 1,1 0,0 0,-1-1,1 1,0 0,0-1,0 1,0-1,0 1,0-1,1 1,-1-1,1 0,-1 1,0-1,1 0,0 0,-1 0,1-1,0 1,-1 0,1 0,0-1,0 1,0-1,-1 0,1 0,0 1,0-1,0 0,0 0,0-1,-1 1,2 0,81-24,-1-18,-64 27</inkml:trace>
  <inkml:trace contextRef="#ctx0" brushRef="#br0" timeOffset="3202.653">1156 0,'-19'39,"-11"26,-1 8,1-5,5-8,7-10,6-9,6-6,3-4,-2-8,-1-3,1 0,2-3</inkml:trace>
  <inkml:trace contextRef="#ctx0" brushRef="#br0" timeOffset="3550.757">1269 226,'-16'31,"1"0,1 0,2 2,1-1,1 2,2-1,-2 23,10-53,-1 1,1-1,0 1,0-1,0 1,0-1,0 1,1-1,0 1,-1-1,2 1,-1-1,0 0,0 1,1-1,0 0,0 0,0 0,0 0,0 0,0-1,1 1,-1-1,1 1,0-1,0 0,0 0,0 0,0-1,0 1,0-1,1 1,-1-1,1 0,-1 0,1-1,-1 1,1-1,-1 0,1 0,-1 0,3 0,9-1,0 0,0-2,0 1,0-2,0 0,0-1,-1 0,0-1,0-1,-1 0,1-1,-2 0,1-1,-1-1,0 0,-1 0,-1-1,1-1,-2 0,1 0,-2 0,6-11,-13 20,1-1,0 0,-1 0,0 0,1 0,-2 0,1 0,0-1,-1 1,0 0,0 0,0 0,0-1,-1 1,0 0,0 0,0 0,0 0,-1 0,1 0,-1 0,0 0,0 1,0-1,-1 1,1-1,-1 1,0 0,0 0,0 0,0 1,-1-1,1 1,-1-1,1 1,-1 0,0 1,0-1,0 1,0-1,0 1,0 0,0 1,0-1,0 1,-3 0,-5-1,0 1,-1 0,1 1,0 1,-1 0,1 1,0 0,0 0,1 1,-1 1,-8 5,-4 1</inkml:trace>
  <inkml:trace contextRef="#ctx0" brushRef="#br0" timeOffset="3900.747">1806 197,'-25'24,"2"1,0 1,2 0,1 2,1 0,2 1,-5 12,6 48,16-86,0-1,1 0,-1 1,1-1,0 1,0-1,0 0,0 0,0 1,0-1,0 0,1 0,-1 0,1 0,0-1,-1 1,1 0,0-1,0 1,0-1,0 0,0 1,1-1,-1 0,0 0,0 0,1-1,-1 1,1-1,-1 1,0-1,1 0,-1 0,1 0,0 0,13 0,0-2,0 1,0-2,0 0,0-1,-1-1,1 0,-1-1,-1-1,1 0,-1-1,0-1,-1 0,0-1,0 0,-1-1,0 0,-1-1,0 0,8-14,-16 22,-1 0,0-1,1 1,-1-1,-1 0,1 0,-1 1,0-1,0 0,0 0,-1 0,0 0,0 0,0-1,0 1,-1 0,0 0,0 1,0-1,-1 0,0 0,0 0,0 1,0-1,-1 1,1 0,-1 0,0 0,-1 0,1 0,-1 1,1-1,-1 1,0 0,0 0,-1 0,1 1,0-1,-1 1,0 0,1 1,-4-2,-44-3,27 6</inkml:trace>
  <inkml:trace contextRef="#ctx0" brushRef="#br0" timeOffset="38611.18">2286 649,'-18'73,"-11"122,19-106,27-106,159-297,-136 253,-38 62,0 0,-1 0,1 0,-1 0,1 0,-1 0,1 1,-1-1,0 0,0 1,1-1,-1 1,0 0,0-1,-1 1,1 0,0 0,-1-1,1 1,-1 0,1 0,-1 0,0 0,0 0,0-1,0 1,0 0,0 0,0 0,-1 0,1 0,-1 0,1 0,3 201,-3-201,1-1,-1 1,0 0,0 0,1 0,-1 0,1 0,0 0,0-1,-1 1,1 0,0-1,0 1,0 0,1-1,-1 1,0-1,1 0,-1 1,1-1,-1 0,1 0,-1 0,1 0,0 0,0 0,-1-1,1 1,0 0,0-1,0 0,0 1,0-1,0 0,0 0,0 0,0 0,-1 0,1-1,0 1,0 0,0-1,0 0,0 1,-1-1,1 0,0 0,0 0,-1 0,1 0,-1 0,1 0,-1-1,2-1,99-107,-58 55,82-66,-126 121,1-1,0 0,-1 1,1-1,0 1,0-1,-1 1,1-1,0 1,0-1,0 1,0 0,-1 0,1-1,0 1,0 0,0 0,0 0,0 0,0 0,0 0,0 0,0 0,-1 0,1 0,0 1,0-1,0 0,0 1,0-1,-1 1,1-1,0 1,0-1,-1 1,1-1,0 1,-1 0,1-1,0 1,-1 0,1-1,-1 1,1 0,-1 0,0 0,1-1,-1 1,0 0,1 0,-1 1,1 48,-50 152,48-200,0 0,0 1,0 0,0-1,1 1,-1-1,1 1,0 0,0-1,0 1,0 0,0-1,1 1,-1-1,1 1,0-1,0 1,0-1,0 1,0-1,0 1,0-1,1 0,-1 0,1 0,0 0,0 0,0 0,0 0,2 1,7-3</inkml:trace>
  <inkml:trace contextRef="#ctx0" brushRef="#br0" timeOffset="39959.289">649 1242,'76'-27,"14"1,-88 25,0 1,0 0,0-1,0 1,0 0,0 0,0 0,0 1,-1-1,1 0,0 1,0-1,0 1,0 0,0 0,-1-1,1 1,0 0,-1 1,1-1,-1 0,1 0,-1 1,1-1,-1 1,0-1,0 1,0-1,0 1,0 0,0-1,0 1,0 0,-1 0,1 0,-1 0,1 0,-1 0,0 0,0-1,0 1,0 0,0 0,-1 2,-1 5,0 1,-2-1,1 0,-1 1,0-2,-1 1,0 0,0-1,-1 0,0 0,-1-1,1 0,-2 0,1 0,-3 1,-28 32,-1 2,31-36,0 1,1 0,0 1,0-1,0 1,1 1,1-1,0 1,0 0,0 0,1 1,0-1,1 1,0 0,1 0,-1 8,3-15,0-1,0 1,1 0,0-1,-1 1,1 0,0-1,0 1,0-1,1 1,-1-1,0 0,1 0,0 1,-1-1,1 0,0 0,0-1,0 1,1 0,-1-1,0 1,0-1,1 0,-1 0,1 0,-1 0,1 0,0 0,-1-1,1 1,0-1,-1 0,2 1,97-7,-42-25,-44 21</inkml:trace>
  <inkml:trace contextRef="#ctx0" brushRef="#br0" timeOffset="40212.548">1269 1355,'-24'29,"-7"14,-5 0,5-3,3-8,6-9</inkml:trace>
  <inkml:trace contextRef="#ctx0" brushRef="#br0" timeOffset="40463.416">902 1355,'29'4,"14"8,0 5,-2 0,-4 2,-4 3,-1-3,-8 1,-2 1,0-2,-4-1,0-2,-3-9,-5-6</inkml:trace>
  <inkml:trace contextRef="#ctx0" brushRef="#br0" timeOffset="40727.829">1100 1242,'5'38,"1"23,0 5,-1-3,-1-8,-2-9,4-6,1-7,-1-3,-2-2,0-6</inkml:trace>
  <inkml:trace contextRef="#ctx0" brushRef="#br0" timeOffset="41423.727">1693 1298,'-17'-5,"1"0,-1 1,0 0,-1 2,1 0,0 0,-1 2,1 0,-1 2,1-1,0 2,0 1,0 0,-14 5,27-6,0 0,1 1,-1-1,1 1,0-1,0 1,0 0,0 0,1 0,0 1,0-1,0 1,0-1,1 1,-1 0,1-1,0 1,1 0,-1 0,1 0,0-1,0 1,1 0,-1 0,1 0,0-1,0 1,1 0,0-1,-1 1,1-1,1 1,-1-1,1 0,-1 0,1 0,0-1,1 1,-1-1,1 1,-1-1,1 0,0 0,0-1,1 1,-1-1,0 0,1 0,-1 0,1-1,4 1,5-4,-1 0,0-1,0-1,0 0,0-1,-1 0,0-1,0 0,0-1,-1 0,0-1,0-1,-1 1,0-2,0 1,-1-1,-1-1,0 0,0 0,1-3,25-26,-16 24,-11 31,-97 292,88-283</inkml:trace>
  <inkml:trace contextRef="#ctx0" brushRef="#br0" timeOffset="41659.452">1890 1552,'-9'19,"1"2,7-8,3-5</inkml:trace>
  <inkml:trace contextRef="#ctx0" brushRef="#br0" timeOffset="41944.206">2173 1101,'-22'21,"1"1,1 1,1 1,2 0,0 1,1 1,2 1,1 0,-1 5,12-30,1 0,0 1,0-1,0 0,0 1,0-1,0 1,0 0,1-1,-1 1,1 0,0-1,0 1,0 0,0-1,0 1,1 0,-1-1,1 1,0-1,0 1,0-1,0 1,0-1,0 1,0-1,1 0,0 0,-1 0,1 0,0 0,0 0,0 0,0 0,0-1,0 1,1-1,-1 0,2 2,6-2,-1 0,0 0,1-1,-1 0,1-1,-1 0,0 0,0-1,1 0,-1-1,0 0,-1 0,1-1,-1 0,1 0,-1-1,-1 0,1-1,-1 0,1 0,-2 0,1-1,-1 0,0 0,0-1,-1 0,0 0,-1 0,2-3,-4 7,1 0,-1 0,0 0,-1 0,1 0,-1 0,1-1,-1 1,0-1,-1 1,1-1,-1 1,0-1,0 1,-1-1,1 1,-1-1,0 1,0-1,0 1,-1 0,1 0,-1-1,0 1,-1 0,1 1,-1-1,1 0,-1 1,0-1,0 1,-1 0,1 0,-1 0,1 0,-1 1,0 0,0 0,0 0,0 0,-1 0,-1 0,-48 5,29 2</inkml:trace>
  <inkml:trace contextRef="#ctx0" brushRef="#br0" timeOffset="42295.782">2229 1411,'-29'15,"1"0,0 2,1 1,0 1,2 1,0 2,2 0,-7 9,28-29,0 0,0 0,-1 0,1 0,0 0,1 0,-1 1,0-1,1 1,-1-1,1 1,0 0,0-1,0 1,0 0,0 0,1 0,-1 0,1 0,0-1,0 1,0 0,0 0,0 0,1 0,-1 0,1 0,0 0,0-1,0 1,0 0,0-1,1 1,-1 0,1-1,-1 0,1 1,0-1,0 0,0 0,1 0,-1 0,0 0,1-1,-1 1,2 0,10 3,1-1,0 0,0-1,-1 0,2-2,-1 1,0-2,0 0,0-1,0 0,0-2,0 1,0-2,4-1,-5 0,-1 0,1 0,-1-2,-1 1,1-2,-1 1,0-2,7-6,-15 12,0-1,0 1,0-1,0 0,-1 0,1-1,-1 1,0-1,0 0,-1 0,0 0,1 0,-2 0,1 0,0 0,-1-1,0 1,-1-1,1 1,-1-1,0 1,0-1,-1-3,0 5,-1 1,1-1,-1 1,1 0,-1 0,0-1,-1 1,1 1,0-1,-1 0,0 1,1-1,-1 1,0 0,0 0,0 0,-1 0,1 0,0 1,-1-1,1 1,-1 0,1 0,-1 1,0-1,-1 0,-20-2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2.53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0 195,'286'17,"-203"-11,-1-3,1-4,-1-3,0-4,76-18,89-7,44 7,31 12,1278 15,-1207-29,16 57,-73-31,-58-24,299 26,-426 13,-116-7,1-2,-1-2,1-1,30-4,369-44,-205 30,-117 6,1 5,38 7,-88-1,73-25,-81 53,-44-18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47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0,'-133'384,"50"-69,83-315,1 0,-1 0,0 0,0 0,0 0,1 0,-1 0,0-1,0 1,0 0,1 0,-1 0,0 0,0 0,1 0,-1 0,0 0,0 0,0 1,1-1,-1 0,0 0,0 0,0 0,1 0,-1 0,0 0,0 0,0 1,1-1,-1 0,0 0,0 0,0 0,0 1,0-1,1 0,-1 0,0 0,0 1,15-24,42-83,5 4,5 2,3 3,7 1,46-57,-123 152,0 0,0 0,1 0,-1 0,0 0,1 0,-1 0,1 0,-1 0,1 0,0 1,-1-1,1 0,0 0,0 0,0 1,-1-1,1 0,0 1,0-1,0 1,0-1,0 1,0 0,0-1,0 1,0 0,0 0,0-1,0 1,0 0,0 0,1 0,-1 0,0 0,0 1,0-1,0 0,0 0,0 1,0-1,0 1,0-1,0 1,0-1,0 1,-1 0,1-1,0 1,0 0,0-1,-1 1,1 0,-1 0,1 0,0 0,-1 0,1 0,-1 0,0 0,1 0,-1 0,0 0,0 0,-20 127,5-70,10-44,1 1,0-1,1 1,0 0,1-1,1 1,0 0,1 0,1 0,0 0,3 9,-3-21,0 0,1-1,0 1,-1 0,1-1,0 0,0 1,0-1,1 0,-1 0,0 0,1 0,0-1,-1 1,1-1,0 1,0-1,-1 0,1 0,0 0,0-1,0 1,0-1,1 1,-1-1,0 0,0 0,0 0,0-1,0 1,0-1,0 0,0 0,0 0,0 0,0 0,-1-1,1 1,0-1,-1 1,1-1,-1 0,0 0,1-1,-1 1,0 0,0-1,-1 1,1-1,1-2,206-257,-108 145,-100 116,-1 1,1-1,0 1,0-1,-1 1,1-1,0 1,0-1,0 1,-1 0,1-1,0 1,0 0,0 0,0 0,0-1,0 1,0 0,0 0,-1 0,1 1,0-1,0 0,0 0,0 0,0 1,0-1,-1 0,1 1,0-1,0 1,0-1,-1 1,1-1,0 1,-1 0,1-1,0 1,-1 0,1-1,-1 1,1 0,-1 0,0 0,1-1,-1 1,0 0,1 0,-1 0,0 0,0 0,0 0,0 0,0-1,0 1,0 1,4 59,-4-55,-3 228,3-232,0 0,0 0,1 1,-1-1,0 0,1 0,0 0,-1 0,1 0,0 0,0 0,0 0,0 0,0 0,0 0,1-1,-1 1,1-1,-1 1,1-1,0 1,-1-1,1 0,0 0,0 0,0 0,0 0,0 0,0 0,0-1,0 1,0-1,1 1,-1-1,0 0,0 0,13-3</inkml:trace>
  <inkml:trace contextRef="#ctx0" brushRef="#br0" timeOffset="247.452">1373 0,'34'0,"29"0,11 0,-5 0,-7 0,-11 0,-8 0,-8 0,-9 0</inkml:trace>
  <inkml:trace contextRef="#ctx0" brushRef="#br0" timeOffset="481.195">1289 338,'43'-9,"29"-4,11 1,2 2,-9 3,-13 3,-12 1,-15 2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19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1,'43'92,"-18"-30,-3 2,-2 1,-4 0,-2 5,-2-19,-4-5,-1 0,-3 1,-2-1,-1 1,-5 34,2-57,-1 1,-1-1,0 0,-2 0,-1 0,-1-1,-1 0,-1-1,-1 0,-1 0,-8 9,-8 9,23-31,0 1,-1-2,-1 1,0-1,0 0,0 0,-1-1,0 0,0 0,-1-1,0 0,-8 1</inkml:trace>
  <inkml:trace contextRef="#ctx0" brushRef="#br0" timeOffset="2030.063">396 1045,'0'5,"0"6,0 6,0 5,0 4,0 2,0 1,0 0,0 0,0 1,0-1,0-1,0-9,0-8</inkml:trace>
  <inkml:trace contextRef="#ctx0" brushRef="#br0" timeOffset="5833.902">424 1045,'32'-33,"71"-1,-100 33,-1 1,1 0,-1 0,0 0,1 0,-1 0,1 1,-1-1,0 1,1-1,-1 1,0 0,0 0,0 0,1 0,-1 0,0 1,0-1,-1 1,1-1,0 1,0 0,-1-1,1 1,-1 0,1 0,-1 0,0 0,0 0,0 1,0-1,0 0,-1 0,1 1,-1-1,1 1,-1-1,0 0,0 1,0-1,0 1,0 1,-1-1,1 0,0 1,-1-1,0 0,0 0,0 1,0-1,0 0,-1 0,0 0,1-1,-1 1,0 0,0-1,0 1,-1-1,1 1,-1-1,1 0,-1 0,0 0,0-1,1 1,-1 0,-1-1,1 0,0 0,0 0,0 0,-3 0,-45 28,52-27,0 0,0 0,0 0,0-1,0 1,0 0,1-1,-1 0,1 1,-1-1,1 0,0 1,-1-1,1 0,0 0,0 0,0-1,0 1,-1 0,1-1,0 1,0-1,2 1,-1-1,1 0,-1 1,0 0,1 0,-1 0,0 0,0 0,0 1,0 0,0-1,0 1,0 0,-1 0,1 0,-1 1,1-1,-1 1,0-1,0 1,0 0,0 0,0 0,-1 0,0 0,1 0,-1 0,0 1,0-1,-1 0,1 1,-1-1,1 0,-1 1,0-1,-1 1,1-1,0 0,-1 1,0-1,0 0,0 0,0 1,0-1,-1 0,-5 4,0 0,0-1,-1 0,0 0,0-1,0 0,-1 0,1-1,-1 0,0-1,-1 0,1 0,0-1,-8 1,-42-9,53-1</inkml:trace>
  <inkml:trace contextRef="#ctx0" brushRef="#br0" timeOffset="6449.214">790 1186,'-8'5,"0"0,0 1,0 0,0 1,1-1,0 1,1 1,-1-1,2 1,-1 1,1-1,0 1,0-1,1 1,0 3,4-10,0 0,0 1,0-1,1 0,-1 0,1 1,-1-1,1 0,0 0,0 0,0 0,0 0,0 0,1 0,-1 0,0-1,1 1,0 0,-1-1,1 1,0-1,0 0,-1 1,1-1,0 0,0 0,0 0,1-1,-1 1,0 0,0-1,0 1,1-1,-1 0,0 0,0 0,1 0,-1 0,0 0,0-1,1 1,-1-1,0 1,0-1,0 0,0 0,0 0,0 0,0 0,0 0,0-1,14-5,-1 1,-1-2,0 0,0-1,0 0,-1-1,0 0,-1-1,-1-1,1 0,6-10,-16 19,0 1,0 0,-1-1,1 1,-1-1,1 1,-1-1,0 0,0 0,0 0,0 1,-1-1,1 0,-1 0,1 0,-1 0,0 0,0 0,-1 0,1 0,-1 0,1 0,-1 0,0 0,0 1,0-1,0 0,-1 1,1-1,-1 0,0 1,1 0,-1-1,0 1,-1 0,1 0,0 0,0 0,-1 1,1-1,-1 1,0-1,1 1,-2 0,-11-1</inkml:trace>
  <inkml:trace contextRef="#ctx0" brushRef="#br0" timeOffset="7049.456">1101 847,'0'285,"0"-281,-1-3,1 0,-1 1,1-1,-1 0,1 1,0-1,0 1,0-1,-1 1,1-1,1 0,-1 1,0-1,0 1,0-1,1 0,-1 1,1-1,-1 1,1-1,0 0,-1 0,1 1,0-1,0 0,0 0,0 0,0 0,0 0,0 0,0 0,0 0,0 0,1-1,-1 1,0 0,0-1,1 1,-1-1,1 0,-1 1,0-1,1 0,-1 0,1 0,-1 0,1 0,0 0,62-22,-58 18,0 1,1 0,-1 0,1 1,0 0,0 0,0 1,0 0,0 0,0 0,0 1,0 0,0 0,0 1,0 0,0 0,-5 0,0-1,0 1,-1-1,1 1,0 0,-1-1,1 1,-1 0,1 0,-1 0,1 1,-1-1,0 0,1 0,-1 1,0-1,0 1,0-1,0 1,0-1,-1 1,1 0,0-1,-1 1,1 0,-1 0,1-1,-1 1,0 0,0 0,0 0,0 0,0-1,0 1,-1 0,1 0,-1-1,1 1,-1 0,1 0,-1 0,-44 63,36-58,0 0,-1 0,1-1,-1 0,0-1,0 0,-1-1,0 0,0 0,0-1,0-1,0 0,0 0,-1-1,1-1,-1 0,-8-1,17 1,1 0,-1-1,1 1,-1-1,1 0,-1 1,1-1,-1 0,1-1,-1 1,1 0,0-1,0 1,0-1,0 1,0-1,0 0,0 0,1 0,-1 0,0 0,1-1,0 1,-1-1,-5-15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1,'-5'7,"2"0,-1 0,1 1,0-1,0 1,1 0,0 0,0 0,1 0,0 0,1 0,-1 1,2-1,0 5,-2 2,-26 188,13-120,10-70,1 0,1 1,0 0,0-1,2 1,-1 0,2 0,0-1,1 2,3 3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87,'-17'192,"17"-191,-2 3,0 1,1-1,-1 0,1 1,0-1,0 1,0 0,1-1,-1 1,1 0,0-1,1 1,-1 0,1-1,0 1,0-1,0 1,1-1,0 1,0-1,0 0,0 0,0 0,1 0,0 0,0 0,0-1,0 0,0 1,1-1,0 0,-1-1,1 1,0-1,1 1,7 0,-1-2,0 1,1-1,-1-1,1 0,-1 0,1-2,-1 1,0-1,1-1,-1 0,0 0,-1-1,11-6,-2-1</inkml:trace>
  <inkml:trace contextRef="#ctx0" brushRef="#br0" timeOffset="279.832">368 2,'-9'34,"-9"25,-5 8,0-4,5-6,6-9,-1-3,2-4,3-5,3-3,2-3,2-1,1-1,-5-1,0 1,-1-1,2 1,1-5</inkml:trace>
  <inkml:trace contextRef="#ctx0" brushRef="#br0" timeOffset="827.529">791 59,'-14'3,"0"2,0 0,1 0,-1 1,1 1,1 1,0-1,0 2,0 0,1 0,0 1,1 0,-2 3,11-11,0-1,-1 1,1 0,0-1,0 1,0 0,0 0,1 0,-1 0,0 0,1 0,0 0,-1 0,1 0,0 0,0 0,0 0,0 0,0 1,1-1,-1 0,1 0,-1 0,1 0,0 0,0-1,-1 1,1 0,1 0,-1 0,0-1,0 1,1-1,-1 1,1-1,-1 1,1-1,0 0,-1 0,81 38,-63-32,-11-6,-1 1,1 1,-1-1,0 1,1 0,-1 1,-1 0,1 0,0 0,-1 1,0 0,0 0,-1 0,1 1,-1 0,0 0,-1 1,1-1,-1 1,-1 0,1 0,-1 0,0 0,-1 1,0-1,0 1,-1 0,1-1,-2 1,1 0,-1 0,-1 7,0-8,-1-1,0 0,-1 0,1 0,-1 0,0 0,-1-1,1 1,-1-1,0 0,0 0,-1 0,0-1,1 1,-2-1,1 0,0-1,-1 1,1-1,-1 0,0-1,0 1,-1-1,1 0,0-1,-1 1,1-1,0-1,-1 1,0-1,1 0,-3-1,-9-5</inkml:trace>
  <inkml:trace contextRef="#ctx0" brushRef="#br0" timeOffset="1078.101">679 59,'38'-10,"27"-3,8 1,-4 2,-10 3,-9 3,-8 2,-12 6,-11 2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0:5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30,'-32'22,"0"1,2 2,1 1,1 1,1 1,1 2,2 0,-7 13,25-35,-1 0,2 0,-1 0,1 1,0 0,1 0,0 0,0 0,1 1,0-1,1 1,0 0,1 0,0 0,0 0,1 0,0 0,1 0,0 0,1 0,0 0,0-1,1 1,1-1,-1 1,3 1,1-6,1 0,0-1,1 0,-1 0,1-1,-1 0,1 0,0-1,0-1,0 1,0-1,0-1,1 0,-1 0,0-1,0 0,0 0,0-1,6-2,-11 3,25-3,0-2,-1-1,0-1,-1-2,1-1,-2 0,0-2,0-2,-1 0,-1-1,-1-1,0-2,-1 0,-1-1,-1-1,14-20,-29 35,0-1,0 0,-1 0,0 0,0 0,-1-1,0 0,0 1,-1-1,0 0,0 0,-1-1,0 1,0 0,-1 0,0-1,-1 1,0 0,0 0,0 0,-1 0,0 0,-1 0,0 0,0 1,-1-1,0 1,0 0,-1 0,1 0,-2 1,1-1,-1 1,0 1,0-1,0 1,-1 0,0 0,0 1,-6-1,0 0,0 1,0 0,-1 1,1 1,-1 0,0 1,1 0,-1 1,0 1,0 0,1 1,-1 1,1 0,-1 0,1 1,0 1,1 0,-1 1,1 1,0-1,-2 3,-23 13</inkml:trace>
  <inkml:trace contextRef="#ctx0" brushRef="#br0" timeOffset="315.87">911 453,'0'20,"5"5,1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01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1,'-17'68,"6"58,7 1,6 49,0-21,-2-54,0-112</inkml:trace>
  <inkml:trace contextRef="#ctx0" brushRef="#br0" timeOffset="565.508">343 142,'-68'55,"1"2,4 4,-47 57,109-117,-1-1,1 1,-1 0,1 0,0 1,-1-1,1 0,0 0,0 1,0-1,0 0,0 1,0-1,0 1,0-1,1 1,-1 0,1-1,-1 1,1 0,-1-1,1 1,0 0,0 0,0-1,0 1,0 0,0-1,1 1,-1 0,0 0,1-1,-1 1,1-1,0 1,0 0,0-1,-1 1,1-1,0 0,1 1,-1-1,0 0,0 0,1 1,-1-1,0 0,1 0,-1-1,2 2,121 6,-54-10,-67 3,1 1,0-1,0 1,0-1,-1 1,1 0,-1 1,0-1,0 0,1 1,-2 0,1 0,0 0,0 0,-1 0,0 1,0-1,0 1,0-1,0 1,-1 0,1-1,-1 1,0 0,0 0,-1 0,1 0,-1 0,0 0,0 0,0 1,0-1,-1 0,0 0,0 0,0-1,0 1,-1 2,4 55,3-47,1-8</inkml:trace>
  <inkml:trace contextRef="#ctx0" brushRef="#br0" timeOffset="1297.431">795 396,'-6'-3,"-1"0,0 0,0 0,-1 1,1 0,0 0,-1 1,1 0,-1 0,1 1,-1 0,0 0,1 1,-1 0,1 0,-1 1,1-1,0 2,0-1,0 1,0 0,0 1,0 0,1 0,0 0,0 1,0-1,0 2,1-1,0 1,0-1,-1 4,-2 1,1 1,0-1,0 2,2-1,-1 1,1 0,1 0,0 0,0 7,3-16,0 1,0-1,0 1,1 0,0-1,-1 1,2-1,-1 1,0 0,1-1,-1 1,1-1,0 1,0-1,0 1,1-1,-1 0,1 1,0-1,0 0,0 0,0 0,1-1,-1 1,1 0,-1-1,1 0,0 0,0 1,0-2,0 1,1 0,-1-1,0 1,1-1,7 0,0 0,1-1,-1-1,0 1,0-2,0 0,0 0,0-1,0 0,-1-1,1 0,-1-1,0 0,0 0,-1-1,1 0,-1-1,-1 0,1-1,-1 0,-1 0,1 0,4-9,104-117,-116 133,0 1,0-1,0 1,0-1,0 1,0-1,0 1,0-1,0 1,1-1,-1 1,0 0,0-1,1 1,-1-1,0 1,0 0,1-1,-1 1,0 0,1-1,-1 1,1 0,-1-1,0 1,1 0,-1 0,1 0,-1-1,1 1,-1 0,1 0,-1 0,1 0,-1 0,0 0,1 0,-1 0,1 0,-1 0,1 0,-1 0,1 0,-1 0,1 0,-1 1,1-1,-1 0,0 0,1 1,-1-1,1 0,-1 0,0 1,1-1,-1 0,0 1,1-1,-1 1,0-1,0 0,1 1,-1-1,0 1,-1 34,0-24,-6 523,7-513,-2-1,0 0,-1 0,-1 0,-1 0,0 0,-2-1,0 0,-2 1,6-12,-1 0,0-1,-1 0,1 0,-1 0,0 0,-1-1,0 1,0-1,0-1,-1 1,0-1,0-1,0 1,0-1,-1 0,0-1,0 0,0 0,0 0,0-1,-7 0,12-1,0-1,0 1,0-1,0 0,0 0,0 0,0-1,0 1,0-1,0 0,0 0,0 0,0 0,0 0,0-1,0 1,1-1,-1 0,1 1,-1-1,1 0,0-1,0 1,0 0,0-1,0 1,0-1,1 0,-1 1,1-1,0 0,0 0,0 0,-1-2,1-2,-1-1,1 1,1-1,0 1,0-1,0 0,1 1,0-1,0 1,1-1,0 1,0 0,3-6,6-6,1 1,1 0,0 0,1 2,1 0,1 0,0 1,1 1,0 1,1 1,1 0,0 1,0 1,1 1,0 0,20-4,45-5,-61 17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1.74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0,'39'17,"25"-3,1-2,1-3,0-3,0-3,2-3,121 7,489 22,-57-12,-478-44,-32-2,-9 2,-88 39,-13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16.44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57,'9'-3,"0"0,1 1,-1 0,1 0,0 1,-1 0,1 1,0 0,0 1,-1 0,1 0,3 2,26 1,558 0,-542-4,144-12,-183 8,0 1,0 0,0 1,1 1,-1 1,0 0,1 1,-1 1,7 1,48 8,-1-4,1-2,1-4,28-4,24 1,328 2,-255-28,141 26,-195-24,297 25,-428 1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95,'9'-24,"9"-7,0 5,-2 13,-4 12,-9 8,-5 6,-2 7,-5 9,-1 4,-4 2,1-1,-2 0,1-3,-2 0,2-2,-1-5,1-8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47,'15'0,"13"-5,8-1,2 0,-1 1,-1 1,-3-3,-1 0,-7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4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70,'60'-22,"-37"13,0 0,1 2,0 0,0 2,1 1,2 0,-25 4,1-1,-1 0,0 1,1 0,-1-1,0 1,1 0,-1 0,0 0,1 1,-1-1,0 0,0 1,1 0,-1-1,0 1,0 0,0 0,0 0,0 1,0-1,0 0,0 1,0-1,0 1,-1 0,1-1,-1 1,1 0,-1 0,0 0,0 0,0 0,0 0,0 1,0-1,-1 0,1 0,-1 1,1-1,-1 0,0 1,0-1,0 0,0 1,0-1,-1 1,-5 10,0 1,-1-1,-1 0,0 0,-1-1,0 0,-1-1,0 0,-1 0,-9 6,14-11,0-2,0-1,1 2,-1-1,1 0,0 1,1 0,-1 0,1 1,0-1,0 1,1 0,-1 0,1 0,1 0,-1 1,1-1,0 1,1 0,-1-1,1 1,1 0,-1 0,1 0,0-1,1 1,0 0,0 0,0 0,1-1,1 3,0-5,0 0,0 0,1-1,0 1,0-1,0 0,0 0,0-1,0 1,1-1,-1 0,1 0,0 0,0-1,-1 0,1 0,0 0,0 0,0-1,0 0,0 0,0 0,0 0,0-1,0 0,0 0,4-2,16-3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5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199 198,'-27'34,"0"1,2 1,2 1,2 1,1 1,2 1,-9 29,25-65,0-1,1 0,0 1,0-1,0 1,0 0,0-1,1 1,0 0,-1-1,1 1,1 0,-1 0,0-1,1 1,0 0,0-1,0 1,0-1,1 1,-1-1,1 0,0 1,0-1,0 0,0 0,1-1,-1 1,1 0,0-1,0 1,0-1,0 0,0 0,3 1,7-1,0-2,0 0,0 0,0-1,0-1,0 0,0-1,0 0,-1-1,0 0,1-1,-2-1,1 0,-1 0,0-1,2-2,3 0,-1 0,0 0,0-2,-1 0,-1 0,0-1,-1-1,0 0,-1-1,0 0,-1 0,-1-1,0-1,-1 0,0 0,-2 0,0-1,-1 0,0 0,1-16,-5 27,-1 1,0-1,0 0,0 1,-1-1,1 0,-1 1,-1-1,1 1,-1-1,0 1,0 0,-1-1,1 1,-1 0,0 1,-1-1,1 1,-1-1,0 1,0 0,0 0,-1 1,1-1,-1 1,0 0,0 0,0 0,0 1,-2-1,-13-1</inkml:trace>
  <inkml:trace contextRef="#ctx0" brushRef="#br0" timeOffset="572.8">594 368,'23'-42,"2"1,2 2,2 0,8-6,-37 46,-1 0,1 0,0 0,0 0,0-1,-1 1,1 0,0 0,0 0,0 0,1 0,-1 0,0 0,0-1,0 1,1 0,-1 0,0 0,1 0,-1-1,1 1,-1 0,1 0,-1-1,1 1,0 0,-1-1,1 1,0 0,-1-1,1 1,0-1,0 0,-1 1,1-1,0 1,0-1,0 0,0 0,0 0,-1 1,1-1,0 0,0 0,0 0,0 0,0 0,0-1,0 1,0 0,-1 0,1-1,0 1,0 0,0-1,0 1,-1-1,1 1,0-1,-1 1,1-1,0 1,-1-1,2 0,-3 2,1 0,-1 1,1-1,0 1,0-1,0 1,0-1,0 1,0-1,0 1,0-1,0 1,1-1,-1 0,1 1,-1-1,1 1,-1-1,1 0,0 0,0 1,0-1,0 0,0 0,0 0,0 0,0 0,0 0,0 0,0 0,1 0,-1-1,0 1,1 0,-1-1,0 1,1-1,-1 0,1 1,-1-1,1 0,-1 0,1 0,0 0,112-87,-43 28,-70 60,0 0,0 0,0 0,0 1,0-1,-1 0,1 0,-1 1,1-1,-1 0,1 1,-1-1,0 0,1 1,-1-1,0 0,0 1,0-1,0 1,0-1,-1 0,1 1,0-1,-1 0,1 1,0-1,-1 0,0 1,1-1,-1 0,0 0,0 0,1 0,-1 0,0 0,0 0,0 0,-1 1,-1 5,-7 43,11-31</inkml:trace>
  <inkml:trace contextRef="#ctx0" brushRef="#br0" timeOffset="820.314">1328 1,'-34'38,"-29"32,-11 9,5-4,7-10,16-12,10-9,6-8,9-5,3-3,0-2,2 0,5-4</inkml:trace>
  <inkml:trace contextRef="#ctx0" brushRef="#br0" timeOffset="1203.828">1244 508,'-9'2,"1"0,0 1,0 0,1 0,-1 1,0 0,1 0,0 1,0 0,1 0,-1 0,1 1,0 0,0 0,-1 4,6-8,0 0,1 0,-1 0,1 0,0 0,0 0,-1 1,1-1,1 0,-1 0,0 0,0 0,1 0,-1 1,1-1,0 0,0 0,0 0,0 0,0-1,0 1,0 0,1 0,-1-1,0 1,1-1,0 1,-1-1,1 1,0-1,0 0,-1 0,1 0,0 0,0 0,0 0,0-1,1 1,26 21,-27-19,1 1,0 0,-1 0,0 0,0 0,0 0,0 0,-1 1,0-1,1 1,-2-1,1 1,0-1,-1 1,0-1,0 1,0-1,-1 1,0 0,0-1,0 0,0 1,0-1,-1 0,0 1,0-1,0 0,-1 0,1 0,-2 1,-1 1,0 0,0 0,0 0,-1-1,0 1,0-2,0 1,-1-1,1 1,-1-2,0 1,0-1,0 0,-1-1,1 1,-1-2,-5 2,-87-13,81 3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5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55,'0'-3,"-1"1,1-1,-1 1,0-1,1 1,-1 0,0-1,0 1,-1 0,1 0,0 0,-1 0,0 0,1 0,-1 0,0 1,0-1,0 0,0 1,0 0,0-1,0 1,0 0,-1 0,1 0,0 0,-1 1,1-1,-1 1,-1-1,-77-1,52 7,0 2,1 1,0 1,0 2,-24 13,49-22,0 0,1 0,-1 0,1 0,-1 1,1-1,0 1,0 0,0-1,1 1,-1 0,1 0,-1 0,1 1,0-1,0 0,0 0,1 1,-1-1,1 0,0 1,0-1,0 0,0 1,0-1,1 0,-1 1,1-1,0 0,0 0,1 0,-1 0,0 0,1 0,0 0,0 0,0 0,0-1,0 1,0-1,1 0,-1 1,1-1,0 0,0 0,-1-1,1 1,0-1,1 1,0-1,211 88,-213-88,0 0,1 0,-1 0,0 1,0-1,0 0,0 1,-1 0,1-1,0 1,-1 0,1 0,-1 0,1 0,-1 0,0 0,0 0,0 0,0 1,0-1,-1 0,1 1,-1-1,1 0,-1 1,0-1,0 1,0-1,0 0,-1 1,1-1,0 0,-1 1,0-1,1 0,-1 1,0-1,-1 2,-67 64,51-57,-1-2,0 0,0-1,0-1,-1 0,0-2,-1 0,1-2,-1 0,0-1,0-1,0-1,-9-2,28 2,1 1,0-1,0 0,0 0,0 1,-1-1,1 0,0 0,0-1,0 1,0 0,-1 0,1 0,0-1,0 1,0-1,0 1,0-1,0 1,0-1,0 0,0 1,0-1,0 0,0 0,0 0,1 1,-1-1,0 0,1 0,-1 0,0 0,1 0,-1-1,1 1,0 0,-1 0,1 0,0 0,0 0,0-1,-1 1,1 0,1 0,-1 0,0-1,0 1,0 0,0 0,1-1,12-12,2 1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2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1 254,'225'-11,"-27"-8,-168 25,-24 0</inkml:trace>
  <inkml:trace contextRef="#ctx0" brushRef="#br0" timeOffset="316.749">254 0,'-4'29,"-3"14,1 4,1 0,1-4,7-4,2-4,1-4,-1-1,-1-2,-2 0,0-1,-2-5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2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57,'34'-5,"20"-6,1-2</inkml:trace>
  <inkml:trace contextRef="#ctx0" brushRef="#br0" timeOffset="1353.723">311 0,'5'5,"-3"1,-7 0,-8-1,-5-2,-6 0,-2-2,-3-1,4 5,2 1,0 0,-2-1,9-2,7-1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1:2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25,'11'56,"-3"1,-2-1,-3 1,-2 32,-1-71,1 1,1-1,0 0,2 1,0-1,1-1,7 17,-12-34,0 1,0 0,1-1,-1 1,0 0,1-1,-1 1,1-1,-1 1,1-1,-1 1,1-1,-1 1,1-1,0 1,-1-1,1 0,-1 1,1-1,0 0,-1 0,1 1,0-1,0 0,-1 0,1 0,0 0,-1 0,1 0,0 0,0 0,-1 0,1 0,0-1,-1 1,1 0,0 0,-1-1,1 1,0 0,-1-1,1 1,0 0,-1-1,1 1,-1-1,1 1,-1-1,1 0,-1 1,0-1,1 1,-1-1,0 0,1 1,-1-1,0 0,27-43,-24 39,109-253,-38 89,-69 145</inkml:trace>
  <inkml:trace contextRef="#ctx0" brushRef="#br0" timeOffset="316.327">424 392,'0'29,"0"14,0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2.2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0 212,'2'-4,"0"0,0 0,0 1,0-1,0 1,1-1,-1 1,1 0,0 0,0 0,0 1,0-1,1 1,-1-1,1 1,-1 0,1 1,0-1,0 0,0 1,0 0,0 0,0 0,0 1,0-1,0 1,0 0,0 0,0 0,0 1,2 0,24-5,200-36,-99 22,0 5,55 6,185 8,-145 27,395-28,-395-29,509 30,-399-31,60 31,-226-28,168 25,-311-3,-25 4,1 0,-1 0,0 0,1 0,-1 0,0 1,1-1,-1 1,1 0,-1-1,1 1,-1 0,1 1,-1-1,1 0,-1 1,1-1,-1 1,1 0,-1 0,0 0,0 0,1 0,-1 0,0 1,0-1,0 1,0-1,0 1,-1 0,1 0,0 0,-1 0,10 40,-10-19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5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23,'-5'-5,"-6"-1,3 0,-2 1,-3 6,-5 3,1 6,7 0,7 5,3-2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3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0,'-4'0,"-3"5,-3 1,-6 0,4-1,10-2,5 4,-3 1,4-1,5-2,2-2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17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0 470,'52'-2,"0"-1,-1-3,0-2,0-3,-1-1,5-5,-27 8,24-5,-1-3,-1-3,-1-1,33-21,-51 25,-2-1,0-1,-1-1,0-2,-2 0,-1-2,-1-1,17-24,-39 48,-1 0,1-1,-1 1,0-1,1 0,-1 1,0-1,0 0,0 0,0 0,-1 0,1 0,0 0,-1 0,1 0,-1 0,0 0,0 0,0 0,0 0,0 0,0 0,0 0,-1 0,1 0,-1 0,1 0,-1 0,0 0,0 0,0 1,0-1,0 0,0 0,0 1,-1-1,1 1,-2-2,-1 4,0 1,0-1,0 1,0 0,1 0,-1 0,0 0,1 1,0-1,-1 1,1 0,0 0,1 0,-1 0,0 1,1-1,-1 2,2-4,-21 34,2 2,1 0,2 2,2 0,1 0,2 1,2 1,1 0,3 0,-1 19,-52 668,42-571,2-33,6 1,5 36,-29-230,26 52,0 1,-1 0,-1 0,0 1,-1 0,-1 0,0 1,-1 1,-1 0,0 0,0 1,-5-2,-106-19,-18 17,141 6,11 4</inkml:trace>
  <inkml:trace contextRef="#ctx0" brushRef="#br0" timeOffset="486.244">28 1006,'72'0,"0"-4,0-2,0-4,-1-3,0-3,-2-3,0-3,44-22,-90 33,91-28,-111 39,1 0,-1 1,0-1,0 1,0 0,0 0,0 0,-1 0,1 1,0-1,0 1,-1-1,1 1,-1 0,1 0,-1 0,0 0,0 1,0-1,0 0,0 1,-1 0,1-1,-1 1,1 0,-1 0,0 0,0 0,0 1,17 93,-50 46,29-128</inkml:trace>
  <inkml:trace contextRef="#ctx0" brushRef="#br0" timeOffset="741.148">1213 1260,'-9'38,"-9"23,0 5,2-3,4-8,9-13,5-19,2-13</inkml:trace>
  <inkml:trace contextRef="#ctx0" brushRef="#br0" timeOffset="988.645">1158 526,'0'0</inkml:trace>
  <inkml:trace contextRef="#ctx0" brushRef="#br0" timeOffset="1221.492">1411 1627,'22'-74,"2"1,4 0,3 3,36-62,-16 59,-50 72,0 1,0-1,-1 1,1-1,0 1,0 0,0 0,0-1,0 1,0 0,0 0,0 0,0 0,0 0,0 0,0 0,0 0,0 1,0-1,0 0,0 0,0 1,0-1,0 1,-1-1,1 1,0-1,0 1,0-1,-1 1,1 0,0 0,-1-1,1 1,-1 0,1 0,0 0,-1-1,0 1,1 0,-1 0,0 0,1 0,-1 0,0 1,16 45,-4 21,-10-49,2 0,-1 1,2-1,1-1,0 1,1-1,1 0,1-1,1 1,-6-14,0 0,1 0,-1-1,1 1,0-1,0 0,0-1,1 1,-1-1,0 0,1 0,0-1,-1 1,1-1,0 0,0-1,0 0,0 0,-1 0,1 0,0-1,0 0,0 0,-1-1,1 0,-1 0,1 0,-1 0,0-1,0 0,0 0,0-1,0 1,-1-1,1 0,-1 0,0 0,0-1,-1 1,2-4,12-16,-1-2,-2 0,0 0,-2-2,-1 1,-1-1,-1-1,-2 0,1-10,-3-16,-4 31</inkml:trace>
  <inkml:trace contextRef="#ctx0" brushRef="#br0" timeOffset="2286.565">2653 1119,'-18'-3,"0"1,0 0,0 1,0 1,0 1,-1 1,1 0,0 1,1 1,-1 1,1 0,0 1,0 1,-14 9,27-13,0 0,1 1,-1 0,1 0,0 0,0 0,0 0,0 1,1-1,-1 1,1-1,1 1,-1 0,1 0,-1 0,2 0,-1 0,0 0,1 0,0 1,0-1,1 0,-1 0,1 0,0 0,0 0,1 0,0 0,0 4,1-1,0 0,0 0,1-1,0 1,1-1,-1 0,1 0,1 0,-1-1,1 1,0-1,1-1,-1 1,1-1,4 2,-4-4,0 0,0 0,0-1,0 0,1 0,-1 0,0-1,1-1,-1 1,1-1,-1 0,1-1,-1 0,0 0,1 0,-1-1,0 0,0-1,0 1,0-2,0 1,-1-1,1 1,-1-2,0 1,0-1,-1 0,1 0,3-6,14-14,-1-1,-2-1,-1-1,-1 0,-1-2,-1 0,3-8,-2-1,-1-1,-2 0,-2-1,-1 0,-3-1,-1 0,-2 0,-1-19,0 34,-2 0,-1 0,0-1,-2 1,-2 0,0 0,-2 1,0-1,-2 1,-1 0,-1 0,-2 1,0 1,-1-1,-7-7,15 27,0 1,-1-1,1 1,-1 0,0 0,-1 0,1 1,0 0,-1 0,0 0,0 1,0 0,0 0,0 0,0 1,0 0,0 0,-1 0,1 1,0 0,-1 0,1 1,0 0,-1 0,1 0,0 1,0 0,0 0,0 0,0 1,1 0,-1 0,1 0,0 1,0 0,0 0,0 0,1 1,-1-1,0 2,-5 7,1-1,0 1,0 1,1-1,1 2,1-1,0 1,0 0,2 0,0 0,0 0,2 1,0 0,0 0,2-1,0 3,1 10,1-1,1 1,1-1,2 0,0 0,2-1,1 0,11 21,0-11,2-1,2-1,1 0,2-3,0 0,3-1,0-2,2-1,0-2,2-1,18 8,215 111,-234-126,-27-11</inkml:trace>
  <inkml:trace contextRef="#ctx0" brushRef="#br0" timeOffset="6408.622">4995 668,'-12'10,"1"1,0 0,0 1,1 0,1 1,0 0,0 0,2 1,0 0,0 0,1 1,1 0,0 0,1 0,1 3,-1-9,2 1,-1 0,2 0,-1 0,1 0,1 0,0 0,0 0,1 0,0 0,1 0,0 0,0 0,1-1,0 1,1-1,0 0,1 0,0 0,0-1,1 1,0-1,0 0,1-1,5 5,-9-10,0 0,0 1,0-1,0-1,0 1,1 0,-1-1,1 1,-1-1,1 0,-1 0,1-1,0 1,0-1,-1 0,1 0,0 0,-1 0,1-1,0 1,0-1,-1 0,1 0,-1 0,1-1,-1 1,0-1,1 0,-1 0,0 0,0 0,0-1,0 1,-1-1,1 1,1-3,70-119,36-175,-97 223,-3 110,37 414,-34-343,-4 0,-5 1,-4-1,-5 1,-5-1,-14 54,13-109,-3-1,-2 0,-2 0,-2-2,-21 34,37-73,0 0,-1 1,0-2,0 1,-1-1,0 1,0-1,-1-1,1 0,-2 0,1 0,-1-1,0 0,0 0,0-1,0 0,-1 0,-3 0,8-5,-1-1,1 1,0-1,-1-1,1 1,0 0,0-1,1 0,-1 0,1 0,-1 0,1-1,0 1,0-1,1 0,-1 0,1 0,-1 0,1 0,1 0,-1-1,1 1,-1-1,1 1,0-1,1 1,-1-1,1 0,0 1,0-1,1 0,-6-45,3-1,2 0,2 1,2-1,3 1,2 0,2 1,2 0,2 0,2 2,2 0,7-7,-10 27,-1 7</inkml:trace>
  <inkml:trace contextRef="#ctx0" brushRef="#br0" timeOffset="7177.684">5532 1599,'69'-162,"-47"106,2 1,2 1,32-48,-57 100,-1 0,0 0,1 0,0 1,-1-1,1 0,0 0,0 1,0-1,0 1,0-1,1 1,-1-1,0 1,1 0,-1-1,1 1,-1 0,1 0,-1 0,1 0,0 0,0 1,-1-1,1 0,0 1,0-1,0 1,0 0,0 0,-1 0,1 0,0 0,0 0,0 0,0 0,0 1,0-1,0 1,-1-1,1 1,0 0,0 0,-1 0,1 0,-1 0,1 0,-1 0,1 1,-1-1,1 1,7 109,-10-56,1-53,0-1,0 1,0-1,0 1,0-1,0 0,0 1,0-1,1 1,-1-1,1 0,-1 1,1-1,-1 0,1 1,0-1,-1 0,1 0,0 0,0 1,0-1,0 0,0 0,0-1,0 1,1 0,-1 0,0 0,0-1,1 1,-1-1,0 1,1-1,-1 1,0-1,1 0,-1 0,1 1,-1-1,1 0,-1 0,0-1,1 1,-1 0,1 0,-1-1,0 1,1-1,-1 1,0-1,1 0,-1 1,0-1,1 0,9-6,0 0,-1 0,0-1,0 0,0-1,-1 0,-1-1,0 1,4-7,57-55,-68 70,0 0,0 0,0 0,-1 1,1-1,0 0,0 0,0 1,0-1,0 0,0 1,1-1,-1 1,0 0,0-1,0 1,0 0,1 0,-1-1,0 1,0 0,0 0,1 0,-1 1,0-1,0 0,0 0,1 1,-1-1,0 1,0-1,0 1,0-1,0 1,0-1,0 1,0 0,0 0,0 0,0-1,0 1,-1 0,1 0,0 0,-1 0,1 0,-1 1,1-1,-1 0,1 0,-1 0,0 0,1 0,-1 1,0-1,0 0,0 1,-2 30,-2 0,0 0,-3 0,0-1,-4 4,2-2,-29 66,42-95,3-8</inkml:trace>
  <inkml:trace contextRef="#ctx0" brushRef="#br0" timeOffset="7657.755">6491 1063,'-237'390,"210"-326,27-63,1 0,-1-1,1 1,-1-1,0 1,1-1,-1 0,1 1,-1-1,1 1,-1-1,1 0,0 1,-1-1,1 0,-1 0,1 0,0 1,-1-1,1 0,-1 0,1 0,0 0,-1 0,1 0,0 0,-1 0,1 0,-1 0,1-1,0 1,-1 0,1 0,-1-1,1 1,0 0,-1-1,1 1,-1 0,1-1,-1 1,1-1,-1 1,0-1,1 1,-1-1,0 1,1-1,-1 1,0-1,1 1,-1-1,0 0,0 1,0-1,0 1,0-1,1 0,-1 1,0-1,0 0,-1 1,1-1,71-119,106-179,-177 298,0 0,0 0,1 0,-1 0,0 0,0 0,1 0,-1 0,0 0,1 0,-1 1,1-1,0 0,-1 0,1 0,0 1,-1-1,1 0,0 0,0 1,-1-1,1 1,0-1,0 1,0-1,0 1,0 0,0-1,0 1,0 0,0 0,0-1,0 1,0 0,0 0,0 0,0 0,0 1,0-1,0 0,0 0,0 1,0-1,0 0,0 1,-1-1,1 1,0-1,0 1,0-1,0 1,-1 0,1-1,0 1,-1 0,1 0,0 0,-1-1,1 1,-1 0,0 0,1 0,-1 0,1 0,-1 0,0 0,0 1,11 200,24-31,-34-167,1-1,-1 1,0-1,0 0,0 1,0-1,0 0,-1 1,1-1,-1 1,0-1,0 1,0-1,-1 1,1-1,-1 1,0-1,0 0,0 1,0-1,0 0,-1 0,0 0,1 0,-1 0,0 0,-1 0,1-1,0 1,-2 0,-7-2</inkml:trace>
  <inkml:trace contextRef="#ctx0" brushRef="#br0" timeOffset="7906.531">6321 1345,'29'0,"24"0,8 0,-3 0,-5 0,-7 0,-7 0,-5 0,-3 0,-3 0,-6 0</inkml:trace>
  <inkml:trace contextRef="#ctx0" brushRef="#br0" timeOffset="8154.591">7168 1232,'-19'34,"-7"15,2 0</inkml:trace>
  <inkml:trace contextRef="#ctx0" brushRef="#br0" timeOffset="8304.554">6914 1119,'29'39,"24"21,7 2,-1-6,-6-7,-7-13,-7-6,-5-10,-8-7</inkml:trace>
  <inkml:trace contextRef="#ctx0" brushRef="#br0" timeOffset="9542.749">7254 1176,'-35'13,"-123"130,40-16,113-110,11-17</inkml:trace>
  <inkml:trace contextRef="#ctx0" brushRef="#br0" timeOffset="17829.743">28 2079,'233'-33,"-111"19,1 6,97 7,15 0,200-27,206-1,1014 30,-1092-30,-47 1,389 29,-577 26,112-26,-185 21,-9-45,37-6,-116 31,-144 2,-5 3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86,'307'-17,"-76"-24,-102 17,-123 22,-6 1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31,'38'0,"18"0,9 0,-2-5,-7-1,-8-1,-8 2,-5 2,-4 1,-3 0,-1 2,0 0,-5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4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231 110,'-37'63,"3"2,3 1,3 2,2 0,-4 29,18-52,2 1,2 0,2 1,2-1,2 1,3 11,-1-33,-1-20,0 0,0 1,1-1,0 1,0-1,0 0,0 1,1-1,0 0,0 0,0 1,1-1,0 0,0 0,0 0,1-1,-1 1,1-1,0 1,1-1,-1 0,1 0,-1 0,1 0,0-1,1 0,-1 0,3 2,1-3,0 0,-1 0,1-1,0 0,0 0,0 0,0-1,0-1,0 1,0-1,0-1,0 0,0 0,0 0,-1-1,1 0,-1 0,0-1,0 0,0 0,-1-1,1 0,131-124,-93 71,-3-1,-2-2,-3-2,-2-2,19-54,-31 66,-2-1,-2-2,-2 0,-3 0,2-33,-19 29,3 59,0 0,0-1,0 1,-1 0,1 0,-1 0,1 0,-1 0,1 0,-1 0,1 0,-1 0,0 0,0 1,1-1,-1 0,0 0,0 1,0-1,0 0,0 1,0-1,0 1,0-1,0 1,0 0,0-1,0 1,-1 0,1 0,0 0,0 0,0 0,0 0,0 0,-1 0,1 0,0 0,0 1,0-1,0 0,0 1,0-1,0 1,0-1,0 1,0 0,0-1,0 1,0 0,-10 8,1 1,0-1,0 2,1-1,0 1,1 1,1 0,0 0,-4 9,-13 24,3 0,2 2,1 0,3 1,2 0,2 1,2 1,2-1,3 1,1 1,4 22,0-46,1 0,2 0,1 0,1-1,1 0,1 0,1-1,2 0,0-1,4 4,3-5,-1-6</inkml:trace>
  <inkml:trace contextRef="#ctx0" brushRef="#br0" timeOffset="365.816">852 788,'222'5,"-219"-5,0 1,0-1,-1 1,1 0,0-1,0 1,0 0,-1 1,1-1,0 0,-1 1,1-1,-1 1,0 0,0 0,1 0,-1 0,0 0,-1 1,1-1,0 0,-1 1,1 0,-1-1,0 1,0 0,0-1,0 1,0 0,-1 0,1 0,-1 0,0 0,0 0,0 0,0 0,0 0,-1-1,1 1,-1 0,0 0,0 0,0 0,0-1,0 1,-2 2,-97 113,2-2,97-115,-1 1,1-1,0 1,0 0,0 0,0 0,0 0,0-1,0 1,1 0,-1 1,1-1,-1 0,1 0,0 0,0 0,0 0,0 0,0 0,0 0,1 0,-1 0,1 1,-1-1,1 0,0-1,0 1,0 0,0 0,0 0,0 0,0-1,1 1,-1-1,1 1,-1-1,1 1,0-1,-1 0,1 0,0 0,0 0,0 0,0 0,0 0,0-1,0 1,0-1,0 1,1-1,16 1,0-1,0-1,0-1,-1 0,1-1,-1-1,1-1,-2-1,1 0,0-2,-1 0,7-4,-9 5,10-4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3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1 282,'43'-5,"38"-6,11-1,-1 1,-7 2,-12-1,-14 0,-12 3,-9 1,-6 3,-4 2,-5 0</inkml:trace>
  <inkml:trace contextRef="#ctx0" brushRef="#br0" timeOffset="237.661">397 1,'-15'38,"-9"37,-1 10,5 1,4-5,1-7,3-11,3-7,4-7,2-8,2-6,6-5,6-6,2-8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00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0,'0'565,"-1"-565,1 0,0-1,-1 1,1-1,-1 1,1 0,-1 0,1-1,-1 1,1 0,-1 0,1 0,-1 0,0-1,1 1,-1 0,1 0,-1 0,1 0,-1 0,0 0,1 0,-1 1,1-1,-1 0,1 0,-1 0,1 1,-1-1,1 0,-1 0,1 1,-1-1,1 0,-1 1,1-1,0 1,-1-1,1 0,0 1,-1-1,1 1,0-1,-1 1,1-1,0 1,0-1,0 1,0 0,0-1,-1 1,1 0,-11-13</inkml:trace>
  <inkml:trace contextRef="#ctx0" brushRef="#br0" timeOffset="782.651">1 396,'126'-24,"-102"22,0 0,-12 0,0 0,-1 1,1 0,0 1,0 1,0 0,0 0,0 1,-1 0,1 1,-1 1,1 0,9 5,-17-7,0 0,1 0,-1 0,0-1,1 0,-1 0,1 0,0 0,-1-1,1 0,0 0,-1 0,1 0,-1-1,1 0,-1 0,1 0,-1 0,1-1,-1 0,0 1,0-2,0 1,0 0,0-1,0 0,0 0,1-1,0 1,0 0,0 0,0 0,1 1,-1 0,1 0,-1 0,1 1,0-1,0 2,0-1,-1 1,1-1,0 1,0 1,0-1,4 2,-4 2,-1-1,-1 1,1 0,-1 0,1 1,-1-1,0 1,-1 0,1 0,-1 0,0 1,0-1,-1 1,1 0,-1-1,-1 1,1 0,-1 0,0 0,0 1,-1 2,9 26,10 24,-6-26,-2-1,-1 2,-2-1,-1 1,-2 0,-1 1,-2-1,-2 14,0-45,0 1,0 0,-1 0,0-1,0 1,0 0,0-1,0 1,-1-1,1 1,-1-1,0 0,0 0,-1 0,1 0,0 0,-1 0,0-1,0 1,0-1,0 0,0 1,0-2,0 1,-1 0,1-1,-1 1,1-1,-1 0,0 0,1 0,-1-1,0 1,0-1,1 0,-1 0,0 0,0-1,1 1,-1-1,0 0,1 0,-1 0,1-1,-1 1,0-1,1 1,1 0,-1-1,1 1,0 0,-1-1,1 0,0 1,0-1,0 0,0 0,0 0,0-1,1 1,-1 0,1-1,0 1,-1 0,1-1,0 0,0 1,1-1,-1 0,1 1,-1-1,1 0,0 0,0 1,0-1,0 0,0 0,1 0,-1 1,1-1,0 0,0 1,0-1,0 1,1-2,58-91,-43 76,0 0,1 1,1 1,1 1,1 0,0 2,0 0,2 2,-1 0,2 1,21-6,-20 8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1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1,'-31'429,"23"-356,-38 306,18-125,28-253,0 1,0-1,-1 1,2-1,-1 1,0-1,0 0,0 1,1-1,-1 1,1-1,-1 0,1 1,-1-1,1 0,0 1,0-1,0 0,-1 0,1 0,0 0,1 0,-1 0,0 0,0 0,0 0,0-1,1 1,-1 0,1 0,10-1</inkml:trace>
  <inkml:trace contextRef="#ctx0" brushRef="#br0" timeOffset="466.194">594 199,'-367'276,"362"-273,-1 0,1 0,0 0,1 0,-1 1,1 0,-1 0,1 1,0-1,1 1,-1-1,1 1,0 0,0 1,0-1,1 0,0 1,0 0,0-1,1 1,0 0,0 0,0 0,1-1,0 1,0 0,1 6,9 4,1 0,1-1,0 0,1 0,0-2,1 0,1 0,11 7,15 14,92 62,-127-91,0 1,0 0,-1 0,0 0,0 1,-1 0,0 0,0 0,0 0,-1 1,1 3,1 10</inkml:trace>
  <inkml:trace contextRef="#ctx0" brushRef="#br0" timeOffset="885.092">792 791,'21'0,"-6"-1,0 0,0 1,1 0,-1 1,0 1,0 1,0 0,0 1,-1 0,0 1,1 1,-2 0,2 2,-12-6,-1 1,1 0,0 0,-1 0,1 0,-1 1,0-1,0 0,-1 1,1 0,-1-1,1 1,-1 0,0 0,-1 0,1 0,-1 0,0 0,0 0,0 0,0 0,0 0,-1 0,0-1,0 1,0 0,0 0,-1 0,1-1,-1 1,-1 1,-72 104,-1-22,76-86,-1 0,1 0,0 1,-1-1,1 0,0 0,0 0,0 1,0-1,0 0,0 0,0 1,0-1,0 0,0 0,1 0,-1 1,1-1,-1 0,1 0,-1 0,1 0,0 0,-1 0,1 0,0 0,0 0,0 0,-1 0,1-1,0 1,0 0,0-1,1 1,-1 0,0-1,0 1,0-1,0 0,0 1,1-1,-1 0,0 0,0 0,1 0,-1 0,0 0,0 0,1 0,63-5,12-22,-57 18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50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181 181,'-36'71,"3"2,3 1,3 1,-5 33,27-90,0 0,1 1,0 0,2 0,0 0,1 0,1 0,1 0,1 0,0 0,2 0,0 0,1-1,1 1,0-1,2-1,0 1,1-1,0-1,2 1,-8-14,0 0,1 0,-1-1,0 0,1 1,-1-1,1-1,0 1,-1 0,1-1,0 0,0 0,0 0,0 0,0-1,1 1,-1-1,0 0,0 0,0-1,0 1,0-1,0 0,0 0,0 0,0-1,0 1,3-3,99-67,-72 37,-1-1,-2-2,-1-1,13-24,-9 3,-2-1,-2-2,-4-1,-2-1,-3-1,-1-4,29-120,-48 181,1 5,-1 0,0 0,0 0,0 0,0 0,-1 0,1 0,-1-1,0 1,0 0,0 0,0 0,-1-1,1 1,-1 0,0 0,0 0,0 0,0 0,-1 0,1 0,-1 3,1 0,-1 1,1-1,-1 1,0-1,1 1,-1-1,1 1,0 0,-1 0,1-1,0 1,-1 0,1 0,0 1,0-1,0 0,0 0,0 0,0 1,0-1,0 1,0-1,1 0,-1 1,1-1,-1 1,1 0,-2 0,-13 31,1 0,1 0,2 1,1 1,2 0,2 0,1 0,1 7,-2 54,3 0,9 57,19 16,5-56,-20-89</inkml:trace>
  <inkml:trace contextRef="#ctx0" brushRef="#br0" timeOffset="290.19">1028 801,'-14'48,"-5"21,0 3,4-6,5-14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48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0 311,'284'0,"-115"-28,-143 27,-2 0</inkml:trace>
  <inkml:trace contextRef="#ctx0" brushRef="#br0" timeOffset="280.11">338 1,'-9'43,"-4"33,1 9,2-5,3-12,2-12,3-11,1-9,1-5,-4-3,-2-2,1 0,0 0,2 0,1-4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2:4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1,'-30'219,"7"-96,-7 120,20-125,-5 0,-22 81,-39 6,60-169,-6 28,13-49</inkml:trace>
  <inkml:trace contextRef="#ctx0" brushRef="#br0" timeOffset="1716.853">634 227,'-29'29,"-21"35,-3-2,-3-3,-32 25,-27 19,49-46,67-55,-1-1,1 1,0-1,0 1,0-1,0 0,0 1,0-1,0 0,0 0,1 0,-1 0,0 0,1 0,-1 0,1 0,-1-1,1 1,-1 0,1-1,-1 0,1 1,0-1,-1 0,1 1,-1-1,1 0,0 0,-1-1,1 1,0 0,-1 0,1-1,6 2,2 1,-1 0,0 1,0 0,0 1,-1-1,1 2,-1-1,0 1,0 1,0 0,-1 0,0 0,0 1,-1 0,1 0,-1 0,-1 1,0 0,0 0,0 1,-1-1,-1 1,1 0,-1 0,-1 0,0 0,0 1,0-1,-1 1,-1-1,0 6,28 157,-27-149</inkml:trace>
  <inkml:trace contextRef="#ctx0" brushRef="#br0" timeOffset="2067.725">804 960,'-10'14,"-2"15,0 7,2 2,3 0,-3-7,2-4,1-2,-3 0,0-5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0,'-2'2,"0"-1,0 1,1-1,-1 1,0 0,0-1,1 1,-1 0,1 0,0 0,0 0,-1 1,1-1,1 0,-1 0,0 1,0-1,1 0,0 1,-1-1,1 1,0-1,0 0,0 1,1 0,-2-1,-13 234,-8-78,-39 145,20-99,37-196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1 196,'191'-26,"143"-41,-6-28,-269 88,-58 7,0 0,0 0,0 0,0 1,0-1,0 0,0 1,0-1,0 0,0 1,0-1,0 1,0-1,0 1,-1 0,1-1,0 1,0 0,-1 0,1 0,0-1,-1 1,1 0,-1 0,1 0,-1 0,0 0,1 0,-1 0,0 0,0 0,1 0,-1 0,0 0,0 0,0 0,0 0,0 0,-1 1,1-1,0 0,0 0,-1 0,1 0,-1-1,1 1,-1 0,1 0,-1 0,1 0,-2 0,-5 15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1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1 169,'38'-10,"33"-7,13-2,-3-2,-10 3,-8-1,-9 3,-10 4,-7 5,-5 3,-4 2,-6-3,-2-1,1 1,0 0,-2 3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2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0,'-14'24,"-10"18,-1 6,4 0,1-9,4-5,4-9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0 849,'6'-2,"-1"1,1-2,-1 1,0-1,0 1,0-2,0 1,-1 0,1-1,-1 0,0 0,0 0,0 0,1-4,7-5,103-107,-6-6,35-58,-121 153,-8 13,0-1,-1-1,-1-1,-1 1,-1-2,0 0,-2 0,-1-1,1-3,-11-25,1 50,1 0,0 0,0 0,-1 0,1 0,-1 0,1 0,-1 0,1 0,-1 0,1 1,-1-1,0 0,1 0,-1 1,0-1,0 0,1 1,-1-1,0 1,0-1,0 1,0-1,0 1,0 0,0-1,0 1,0 0,0 0,0 0,0 0,0 0,0 0,0 0,0 0,0 0,0 0,0 0,0 1,0-1,0 0,0 1,0-1,0 1,0-1,1 1,-1 0,0-1,-9 8,0 1,1-1,0 1,1 1,0 0,0 0,1 0,0 1,1 0,-3 8,-4 4,-14 21,3 1,1 2,2 0,3 1,1 1,3 1,-5 31,18-75,1 0,-1 0,1 0,0 0,0 0,1 0,0 0,0 0,0-1,1 1,0 0,0 0,0-1,1 1,0-1,0 0,0 0,1 0,-1 0,1-1,0 1,1-1,-1 0,1 0,0-1,0 1,0-1,0 0,1 0,-1-1,1 0,-1 0,1 0,0 0,0-1,1 0,12-1,1 0,-1-2,0 0,1-1,-1-1,0-1,-1-1,1 0,-1-1,-1-1,1-1,-1-1,-1 0,12-10,-13 12,19-11,0-2,-1-1,-1-1,-1-2,-1-1,-1-2,-2 0,0-2,-2-1,-2-1,-1-1,-1-1,-2-1,-2 0,0-2,2-14,-17 47,-1-1,1 1,-1 0,0-1,-1 1,1-1,-1 1,0-1,0 0,0 1,0-1,-1 1,0-1,0 1,0 0,0-1,-1 1,0 0,0 0,0 0,0 0,-1 0,1 0,-1 1,0-1,0 1,-1 0,1 0,0 0,-1 0,0 0,0 1,0 0,0 0,0 0,0 0,0 0,-1 1,1 0,-1 0,1 0,-1 1,-2-1,1 1,1 1,-1 0,1 0,-1 0,1 0,-1 1,1 0,0 0,0 0,0 1,0-1,0 1,1 0,-1 1,1-1,0 1,0 0,0 0,0 0,1 1,0-1,-3 5,-54 114,54-108,0 0,1 1,1 0,1 0,0 0,1 0,1 0,0 1,1-1,1 0,1 1,0-1,1 0,1 0,0-1,1 1,1-1,0 0,1 0,1 0,7 9,135 152,-137-158,-2-3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4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0,'-15'1,"0"1,0 0,0 0,1 1,-1 1,1 1,0 0,0 1,1 0,0 1,0 1,-1 1,12-8,-1 0,1 0,0 1,0-1,0 1,0-1,0 1,0 0,1 0,-1 0,0 0,1 0,-1 0,1 0,0 0,0 1,0-1,0 1,0-1,1 1,-1-1,1 1,-1-1,1 1,0-1,0 1,0-1,0 1,1-1,-1 1,1 0,-1-1,1 0,0 1,0-1,0 1,0-1,1 0,-1 0,0 0,1 0,0 0,-1 0,1 0,0 0,0-1,0 1,1 0,31 22,49 43,-82-65,1 0,0 1,0-1,-1 1,1-1,-1 1,0 0,0-1,0 1,0 0,-1 0,1 0,-1 0,1-1,-1 1,0 0,0 0,0 0,-1 0,1 0,-1 0,1 0,-1-1,0 1,0 0,0 0,-1-1,1 1,-1-1,1 1,-1-1,-1 2,-13 13,-1 0,0-2,-1 0,-1-1,0 0,-1-2,0 0,-1-2,-19 8,2-7,38-12,1 1,-1 0,1 0,-1-1,0 1,1 0,-1-1,0 1,1 0,-1-1,0 1,1-1,-1 1,0-1,0 1,0 0,1-1,-1 1,0-1,0 1,0-1,0 1,0-1,0 1,0-1,0 1,0-1,0 1,0-1,0 1,0-1,0 1,-1-1,1 1,0 0,0-1,0 1,-1-1,1 1,0-1,-1 1,1 0,0-1,-1 1,1 0,0-1,-1 1,1 0,-1 0,1-1,0 1,-1 0,1 0,-1 0,1 0,-1-1,1 1,-1 0,1 0,-1 0,1 0,-1 0,1 0,-1 0,1 0,-1 0,1 1,-1-1,16-17,3 2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29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14,'-1'-1,"-1"-1,1 1,0 0,-1 0,1 0,-1 0,1 0,-1 0,1 1,-1-1,0 0,1 1,-1-1,0 1,1 0,-1-1,0 1,0 0,1 0,-1 0,0 0,0 1,1-1,-1 0,0 1,0-1,1 1,-1-1,1 1,-1 0,0 0,1 0,0 0,-1 0,1 0,-1 0,1 1,0-1,0 0,0 1,0-1,0 1,-41 68,40-65,-16 34,2 1,1 1,2 0,2 0,-2 25,3-10,2 2,3-1,2 1,2-1,4 1,6 39,-2-50,2-1,2 0,2 0,2-1,2-1,2-1,2 0,2-1,1-2,2 0,2-2,5 2,-19-26,-1-4</inkml:trace>
  <inkml:trace contextRef="#ctx0" brushRef="#br0" timeOffset="16352.244">447 381,'0'-17,"0"21,17 190,41 50,-55-221,-3-19,0 0,0 0,1-1,-1 1,1 0,0 0,0 0,0-1,0 1,0 0,1-1,0 1,0-1,0 0,0 0,0 0,1 0,0 0,0-3,1-1,0 1,0-1,0-1,-1 1,1 0,0-1,-1 0,0 0,1 0,-1 0,0 0,0-1,0 1,0-1,-1 0,1 0,-1 0,1 0,-1 0,0 0,1-3,111-192,-114 197,0 1,0-1,1 0,-1 1,0-1,1 0,-1 1,1-1,-1 0,0 1,1-1,-1 1,1-1,0 1,-1-1,1 1,-1-1,1 1,0 0,-1-1,1 1,0 0,0 0,-1-1,1 1,0 0,-1 0,1 0,0 0,0 0,-1 0,1 0,0 0,0 0,-1 0,1 0,0 1,0-1,-1 0,1 0,0 1,-1-1,1 0,0 1,-1-1,1 1,-1-1,1 1,-1-1,1 1,-1 0,1-1,-1 1,1-1,-1 1,0 0,1-1,-1 1,0 0,0 0,1 0,17 55,-16-45,12 45,-13-43,1-1,1 1,0 0,1-1,0 0,1 0,0 0,1 0,0-1,1 0,0 0,1-1,0 0,1 1,-8-10,0-1,0 1,0 0,0-1,1 1,-1-1,0 1,0-1,1 1,-1-1,0 0,1 0,-1 1,0-1,1 0,-1 0,0 0,1-1,-1 1,0 0,0 0,1-1,-1 1,0-1,0 1,1-1,-1 0,0 1,0-1,0 0,0 0,0 1,0-1,0 0,0 0,0 0,-1 0,1-1,0 1,-1 0,30-55,-24 43,104-243,20-6,-120 235,-20 30,-14 31,12-16</inkml:trace>
  <inkml:trace contextRef="#ctx0" brushRef="#br0" timeOffset="17754.661">701 1087,'-5'0,"-1"5,0 6,1 6,2 5,0 4,2 2,1 1,0 0,-5-4,-1-2,0 0,1 0,2 2,1-8,1-8</inkml:trace>
  <inkml:trace contextRef="#ctx0" brushRef="#br0" timeOffset="18449.852">814 1257,'211'-34,"-212"34,1 0,-1-1,0 1,1 0,-1-1,1 1,-1-1,1 1,0-1,-1 1,1-1,-1 1,1-1,0 0,-1 1,1-1,0 1,0-1,0 0,-1 1,1-1,0 0,0 1,0-1,0 0,0 1,0-1,0 0,0 1,1-1,-1 0,0 1,0-1,0 0,1 1,-1-1,0 1,1-1,-1 1,0-1,1 1,-1-1,1 1,-1-1,1 1,-1-1,1 1,-1-1,1 1,0 0,-1 0,1-1,-1 1,1 0,0 0,-1 0,1-1,0 1,-1 0,1 0,0 0,-1 0,1 0,0 0,-1 0,1 1,0-1,-49-18,46 18,0 0,0 0,1 0,-1 1,0-1,0 0,0 1,0-1,0 1,0 0,1 0,-1 0,0 0,0 0,1 0,-1 0,1 0,-1 0,1 1,0-1,-1 1,1-1,0 1,0-1,0 1,0 0,0 0,0-1,1 1,-1 0,1 0,-1 0,1 0,-1 0,1 0,0 0,0 0,0 0,0 0,1 0,-1-1,0 1,1 0,-1 0,1 0,0 0,0 0,-1-1,2 2,-1 5,9 48,26-80,13-44,-37 48</inkml:trace>
  <inkml:trace contextRef="#ctx0" brushRef="#br0" timeOffset="18818.671">1124 1144,'6'-4,"0"0,0 1,1 0,-1 0,1 0,-1 1,1 0,0 1,0-1,0 1,0 1,0-1,0 1,0 0,0 1,0 0,0 0,0 0,1 1,-7 1,1 0,-1 0,0 0,0 0,-1 0,1 1,-1-1,1 0,-1 0,0 0,0 1,-1-1,1 0,-1 0,1 0,-1 0,0 0,0 0,0 0,-1 0,1 0,-1 0,1-1,-1 1,0 0,0-1,0 0,0 1,-1-1,-1 2,0 1,-27 45,30-48,1-1,0 0,0 1,0-1,-1 0,1 1,1-1,-1 0,0 0,0 1,0-1,1 0,-1 1,0-1,1 0,-1 0,1 0,0 1,-1-1,1 0,0 0,0 0,0 0,0 0,0 0,0-1,0 1,0 0,0 0,0-1,0 1,0 0,0-1,1 1,-1-1,0 0,0 1,1-1,-1 0,0 0,1 0,0 0,5 1,0-1,1-1,-1 1,0-1,0 0,0-1,0 1,0-2,-1 1,1-1,0 0,-1 0,0 0,3-3,8-3</inkml:trace>
  <inkml:trace contextRef="#ctx0" brushRef="#br0" timeOffset="20238.484">1548 127,'34'82,"-33"-80,35 71,-3 2,-3 1,-3 2,0 15,-21-54,-2 1,-2-1,-1 1,-3 21,1-5,-2-31,0 1,-2-1,-1 0,-1 0,-1 0,-1-1,-2-1,-9 18,-4 12,18-37,-1-1,0 1,-1-2,-1 1,0-1,-1-1,0 0,-1 0,0-1,-1 0,-1-1,0 0,0-1,-1-1,0 0,-7 3,-1-6</inkml:trace>
  <inkml:trace contextRef="#ctx0" brushRef="#br0" timeOffset="28972.983">2055 1228,'0'-3,"0"1,0-1,-1 1,1 0,-1-1,1 1,-1-1,0 1,0 0,0 0,-1 0,1-1,0 1,-1 0,0 1,1-1,-1 0,0 0,0 1,0-1,0 1,0-1,0 1,0 0,0 0,-1 0,1 0,0 0,-1 1,1-1,-1 1,1-1,-1 1,1 0,-1 0,1 0,-2 1,-93 17,90-14,1-1,0 1,1 0,-1 0,1 0,0 1,0 0,0 0,0 0,1 1,0 0,-2 4,5-8,0 0,0 0,0 0,0 0,0 0,1 0,-1 0,1 0,0 0,0 0,-1 0,1 0,1 1,-1-1,0 0,0 0,1 0,-1 0,1 0,0 0,-1 0,1 0,0 0,0 0,1 0,-1-1,0 1,0 0,1-1,-1 1,1-1,0 1,-1-1,1 0,0 0,0 0,0 0,0 0,-1 0,2 0,-1 0,0-1,10 3,0-1,0 0,0 0,0-2,0 1,1-2,-1 1,0-2,0 0,0 0,0-1,0 0,0-1,-1-1,0 0,0 0,0-1,-1 0,1-1,-2 0,1-1,-1 0,0-1,0 1,-1-2,-1 1,1-1,4-9,-11 17,15-19,-16 21,0 0,0 0,0 0,0 1,0-1,0 0,0 0,0 0,0 1,0-1,1 0,-1 0,0 0,0 0,0 1,0-1,0 0,1 0,-1 0,0 0,0 0,0 0,1 1,-1-1,0 0,0 0,0 0,1 0,-1 0,0 0,0 0,0 0,1 0,-1 0,0 0,0 0,0 0,1 0,-1 0,0 0,-6 22,1 0,0 0,2 1,1-1,1 1,0 0,2 0,1-1,4 22,1-6,-1 0,-2 1,-2 0,-1 0,-2 0,-2-1,-1 1,-2-1,-5 11,8-36,-1 0,-1 1,0-1,0-1,-2 1,1-1,-2 0,0-1,0 0,-1 0,0-1,-1 0,0 0,-1-1,10-7,0-1,0 0,-1 0,1 0,0 0,-1 0,1 0,-1-1,0 1,1 0,-1-1,1 1,-1-1,0 0,1 1,-1-1,0 0,0 0,1 0,-1 0,0-1,1 1,-1 0,0-1,1 1,-1-1,0 1,1-1,-1 0,1 0,-1 1,1-1,0 0,-1-1,1 1,0 0,0 0,0 0,-1-1,1 1,1-1,-1 1,0-1,0 1,0-1,1 1,-1-1,1 1,-1-1,1 0,0 0,0 1,0-1,0 0,0 1,0-1,0-20,1-1,1 2,1-1,1 0,0 0,2 1,1 0,0 0,2 1,0 0,1 1,2 0,-1 0,2 1,1 0,1 0,4-10,47-58,-50 72</inkml:trace>
  <inkml:trace contextRef="#ctx0" brushRef="#br0" timeOffset="29540.328">2451 1200,'-3'6,"-1"-1,1 1,1 0,-1 1,1-1,0 0,0 1,1-1,0 1,0-1,0 1,1 0,0 1,-1 5,-2 156,6-194,2-1,1 1,2 1,0-1,1 1,1 0,2 1,0 1,1 0,1 0,2 1,3-3,-18 21,0 1,-1 0,1 0,0 1,0-1,0 0,0 0,0 0,1 1,-1-1,0 0,1 1,0-1,-1 1,1 0,0-1,-1 1,1 0,0 0,0 0,0 0,0 1,0-1,0 0,0 1,0 0,0-1,0 1,1 0,-1 0,0 0,0 0,0 1,0-1,0 0,0 1,0-1,0 1,0 0,0 0,0 0,0 0,0 0,0 0,-1 1,1-1,0 0,-1 1,0-1,1 1,22 30,-11-20</inkml:trace>
  <inkml:trace contextRef="#ctx0" brushRef="#br0" timeOffset="30124.718">2959 1144,'-21'6,"0"2,1 1,0 1,1 0,0 1,0 2,1 0,1 0,0 2,-9 10,-16 52,41-75,0 0,1 0,-1 0,0 0,1 0,0 0,0 0,-1 0,1 1,0-1,1 0,-1 0,0 0,0 0,1 0,0 0,-1 0,1 0,0 0,0 0,0 0,0-1,0 1,0 0,1-1,-1 1,0 0,1-1,-1 0,1 1,0-1,0 0,-1 0,1 0,0 0,0 0,0 0,0-1,1 1,6-1,0-1,1 0,-1 0,1-1,-1 0,0 0,0-1,0-1,0 1,-1-2,0 1,1-1,-1 0,-1-1,1 0,-1 0,0 0,-1-1,1 0,-1 0,-1-1,1 0,1-4,76-112,-63 100,-23 61,2-27,0-1,0 1,1-1,0 1,1 0,0-1,0 1,1-1,0 1,1-1,0 0,1 0,-1 0,2-1,-1 1,1-1,1 0,-1 0,1-1,1 0,-1 0,1 0,1-1,-1 0,1 0,0-1,0-1</inkml:trace>
  <inkml:trace contextRef="#ctx0" brushRef="#br0" timeOffset="30504.112">3269 1115,'60'196,"-60"-196,0 3,-1-1,1 0,0 1,0-1,1 1,-1-1,0 0,1 1,0-1,-1 0,1 0,0 1,0-1,0 0,1 0,-1 0,0 0,1 0,-1-1,1 1,0 0,-1-1,1 1,0-1,0 1,0-1,0 0,0 0,0 0,1 0,-1 0,0 0,1-1,-1 1,0-1,1 0,-1 0,0 1,1-2,-1 1,0 0,1 0,-1-1,0 1,1-1,3-4,-1-1,0 1,1-1,-2 0,1-1,-1 1,0-1,0 0,-1 0,0 0,0 0,0-6,6-9,19-65,-24 61</inkml:trace>
  <inkml:trace contextRef="#ctx0" brushRef="#br0" timeOffset="30739.794">3721 1144,'-10'28,"-3"15,6 0,4-7</inkml:trace>
  <inkml:trace contextRef="#ctx0" brushRef="#br0" timeOffset="30889.952">3721 974,'0'0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4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32 813,'1'1,"0"1,0 0,0-1,1 1,-1-1,1 1,-1-1,1 0,-1 0,1 1,0-1,0 0,-1 0,1-1,0 1,0 0,0-1,0 1,0-1,0 0,0 1,0-1,0 0,0 0,0 0,0-1,0 1,0 0,0-1,2 0,13-1,0-2,0 0,-1 0,1-2,-1 0,0-1,-1 0,0-2,0 0,0 0,-1-1,-1-1,0 0,0-1,8-10,-19 19,1 1,0 0,-1-1,0 0,0 1,0-1,0 0,0 0,0 0,-1 0,0-1,1 1,-1 0,0-1,-1 1,1 0,0-1,-1 1,0-1,0 1,0-1,0 1,-1-1,1 1,-1-1,0 1,0 0,0-1,0 1,-1 0,0 0,1 0,-1 0,0 0,0 0,0 0,-1 1,1-1,-1 1,1 0,-1 0,0 0,0 0,0 0,0 0,0 1,-4-2,-3 4,0 1,1-1,-1 2,0-1,1 1,-1 1,1 0,0 0,0 1,0 0,1 0,0 1,0 0,0 1,1-1,0 2,0-1,-6 9,-1-2,0 0,1 2,0 0,1 0,1 1,1 1,0-1,1 2,1-1,1 1,1 1,0-1,1 1,0 10,5-25,0-1,1 1,-1-1,1 1,0 0,0-1,0 1,1-1,0 0,0 0,0 1,0-1,0 0,1-1,0 1,0 0,0-1,0 0,0 1,1-1,0-1,-1 1,1 0,0-1,0 0,1 0,-1 0,0 0,1-1,-1 0,1 0,-1 0,3 0,6 1,1 0,0-1,0-1,0 0,0-1,0 0,0-2,0 1,-1-2,11-3,44-22,-1-4,-2-2,-1-3,-2-3,-2-3,-2-2,34-37,-66 62,-2-2,0 0,-2-2,0-1,-2 0,-1-2,-1 0,-1-1,-2 0,-1-2,-1 0,-2 0,-1-1,-1 0,-2-1,-1 0,1-27,-8 52,1-1,-1 0,0 0,-1 1,0-1,-1 1,1 0,-2 0,1 0,-5-7,7 12,-1 1,1-1,-1 1,0 0,0 0,0 0,0 0,0 0,0 0,0 0,-1 1,1-1,-1 1,1 0,-1 0,1 0,-1 0,0 0,0 0,1 1,-1-1,0 1,0 0,0 0,1 0,-1 0,0 0,0 1,0-1,1 1,-1 0,0 0,1 0,-2 0,-8 8,0 0,1 1,0 0,1 0,0 1,1 1,0 0,1 0,0 0,0 1,2 0,0 1,0 0,1-1,1 2,0-1,0 5,0-6,-9 29,1 1,2 0,3 1,1-1,2 1,1 42,4-66,0-1,1 1,0-1,2 0,0 0,1 0,2 0,-1-1,2 0,1 0,0-1,1 0,0-1,2 0,0 0,12 11,-7-10,-3-2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47,'48'0,"45"0,15-5,0-1,-4 0,-11 1,-11 2,-10-4,-12-1,-17 2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1,'-39'24,"-17"17,1 7,10 1,12-5,12-4,10-4,11-4,11-2,7-6,7-3,3-5,2-4,0-6,-4-2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49,'-15'16,"1"0,1 0,0 1,2 1,0 0,0 1,2 0,0 0,2 1,0 1,-3 13,10-31,0-1,0 0,0 0,0 0,0 1,0-1,0 0,1 0,-1 0,1 1,0-1,0 0,-1 0,1 0,0 0,1 0,-1 0,0-1,1 1,-1 0,1-1,-1 1,1-1,0 1,-1-1,1 0,0 0,0 1,0-1,0-1,0 1,0 0,0 0,1-1,-1 1,0-1,0 0,0 0,1 0,-1 0,1 0,90-20,-83 15,0 0,-1-1,1 0,-1 0,-1-1,1 0,-1-1,-1 0,1 0,-1-1,-1 1,1-2,-2 1,1-1,-1 1,-1-2,1 1,-2 0,0-1,0 1,-1-1,0 0,0 0,-2 0,1 0,-2-5,0 12,0 0,0-1,-1 1,0 0,1 1,-2-1,1 0,0 1,-1-1,1 1,-1-1,0 1,0 0,-1 1,1-1,-1 0,1 1,-1 0,0 0,1 0,-1 0,0 0,-1 1,1 0,0 0,0 0,0 0,-1 1,1-1,0 1,-1 1,1-1,-2 0,-5 2,0-1,0 2,0-1,0 2,0-1,1 1,-1 1,1 0,0 0,1 1,-1 1,-1 1,-11 10,4-3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99,'-15'11,"1"0,1 0,0 2,0-1,1 2,1 0,0 0,1 1,1 0,0 0,1 1,1 0,-3 11,9-25,0 1,1-1,-1 0,1 1,0-1,0 0,0 1,0-1,0 1,1-1,-1 0,0 1,1-1,0 0,0 1,0-1,0 0,0 0,0 0,0 0,1 0,-1 0,1 0,-1 0,1-1,0 1,0 0,0-1,0 0,0 1,0-1,0 0,0 0,0 0,0 0,1-1,-1 1,0-1,2 1,1 0,1-1,-1 0,0 0,0 0,0 0,1-1,-1 0,0 0,0-1,0 1,0-1,-1 0,1 0,0-1,-1 1,1-1,-1 0,1-1,3-6,0-1,0 0,-1-1,0 1,-1-1,0-1,-1 1,0-1,-1 0,-1 0,0 0,-1-1,0 1,-1 0,-1-1,0-11,0 16,0 0,-1 0,1 0,-2 0,1 0,-2 0,1 0,-1 0,0 0,-1 1,0-1,-8-10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1 495,'5'-24,"6"-22,1-8,-1 0,2 4,0 7,1 5,4 4,3 4,3 1,-2 2,-1 5,2 1,1 5,-4 9,-4 11,-6 5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3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69 653,'-11'21,"0"1,2 0,1 0,1 1,0 1,2-1,-2 24,6-45,0 1,1 0,-1-1,1 1,0 0,0 0,0 0,0-1,0 1,1 0,-1 0,1-1,0 1,0 0,0-1,0 1,0-1,0 1,1-1,-1 0,1 1,0-1,0 0,-1 0,1 0,1 0,-1-1,0 1,0 0,1-1,-1 0,1 1,-1-1,1 0,-1 0,1-1,0 1,0 0,-1-1,1 0,0 0,0 1,-1-2,1 1,0 0,0 0,-1-1,1 0,0 1,-1-1,1 0,22-11,-2-1,0-1,0-1,-1-1,-1-1,-1-1,0-1,-2 0,0-1,-1-1,-1-1,-1-1,-1 0,-1 0,6-16,-5 15,0 4,-2-1,0 0,-1-1,-1 0,-2 0,0-1,-1 0,-1 0,-1-1,-2 0,0 1,-1-2,-2 1,0 0,-2 0,0 0,-2 1,0-1,-2 1,-1-1,-5-10,10 29,-1 0,1 0,-1 0,-1 0,1 1,-1-1,0 1,0 0,0 0,0 0,-1 1,0-1,1 1,-1 0,0 1,-1-1,1 1,0 0,-1 0,1 1,-1-1,1 1,-1 1,0-1,0 1,1 0,-1 0,0 0,1 1,-1 0,0 0,1 1,-1-1,1 1,-1 1,0 0,-9 8,1 0,1 2,0-1,1 2,0-1,1 2,1-1,0 2,1-1,1 1,0 1,1-1,1 1,0 1,1-1,1 1,1 0,1-1,0 1,1 1,2 6,-1-7,1 0,1 1,0-1,2 0,0 0,1-1,1 1,1-1,0 0,1-1,1 0,0 0,1 0,1-2,0 1,1-1,1-1,5 4,111 75,-122-88,0-1,0-1,0 1,0-1,0-1,0 1,0-1,1 0,-1-1,0 0,1 0,-1 0,1-1,-1 0,0-1,0 1,0-2,0 1,0-1,1 0,14-9,-4 2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40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1,'0'4,"0"8,0 5,0 5,-5 4,-1 2,-1 1,2 0,2 1,1-1,1 0,0 0,1-1,-4-4,-2-3,0-3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4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6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356 509,'-19'4,"-8"2,0 1,0 0,1 2,0 2,0 0,2 1,-16 11,37-22,1 1,-1-1,1 1,0-1,0 1,0 0,0 0,0 0,0 0,1 0,-1 0,0 1,1-1,0 1,0-1,0 1,0-1,0 1,0-1,0 1,1 0,0 0,-1-1,1 1,0 0,0 0,0-1,1 1,-1 0,1 0,0-1,-1 1,1-1,0 1,1 0,-1-1,0 0,1 1,-1-1,1 0,0 0,1 2,177 110,-178-113,-1 1,1 0,-1 0,0 0,1 0,-1 0,0 1,0-1,0 0,-1 0,1 1,0-1,-1 0,0 1,1-1,-1 1,0-1,0 1,-1-1,1 0,0 1,-1-1,1 0,-1 1,0-1,0 0,0 0,0 1,0-1,0 0,-1 0,1 0,-1 0,1-1,-1 1,0 0,0 0,-77 60,74-59,-14 10,0-2,-1 0,0-1,-1 0,0-2,-13 3,15-10,5-3</inkml:trace>
  <inkml:trace contextRef="#ctx0" brushRef="#br0" timeOffset="267.857">808 1,'-10'43,"-12"48,-3 18,-2 0,4-9,0-11,6-12,4-9,0-7,3-9,2-3,3-6,2-5,2-4,1-3,0-2,1-2,0-4</inkml:trace>
  <inkml:trace contextRef="#ctx0" brushRef="#br0" timeOffset="685.784">469 651,'487'104,"-473"-100,1-2,0 0,0 0,0-1,0-1,0-1,0 0,0 0,0-2,0 0,0-1,-1 0,0-1,0-1,0 0,-1-1,0 0,0-1,0-1,-1 0,-1 0,7-7,-14 10,0 0,0-1,0 1,-1-1,0 0,0 0,-1 0,0-1,0 1,-1 0,1-1,-2 1,1-1,-1 1,0-1,-1 1,0-1,0 1,0-1,-1 1,0 0,-1 0,1 0,-2 0,1 0,-1 0,1 4,0 1,-1-1,1 1,-1 0,1 0,-1 0,0 0,0 0,0 1,0 0,0 0,0 0,0 0,0 1,0 0,0-1,-1 2,1-1,0 0,0 1,0 0,0 0,0 0,0 0,0 0,-1 2,-94 58,87-51,0 0,1 0,1 1,0 1,0-1,1 2,1-1,0 1,0 1,2-1,-1 1,2 0,0 1,1-1,0 1,1 0,1 0,0 0,1 0,1 1,0-1,1 0,2 8,-1-16,1-1,0 0,0 0,0 0,1 0,0-1,1 1,-1-1,1 0,0 0,0-1,0 1,1-1,-1 0,1-1,0 1,0-1,1 0,-1-1,0 0,1 0,2 1,151 9,-136-13</inkml:trace>
  <inkml:trace contextRef="#ctx0" brushRef="#br0" timeOffset="1133.952">1400 904,'157'-104,"113"-64,-204 139,-65 30,0 0,-1 1,1-1,-1 1,1-1,-1 0,0 1,0-1,1 1,-1-1,0 1,0-1,0 1,0-1,-1 1,1-1,0 1,-1-1,1 0,-1 1,1-1,-1 0,0 1,1-1,-1 0,0 0,0 1,0-1,0 0,0 0,-23 39,15-28,1 1,0 0,1 0,0 1,2-1,-1 1,2 1,0-1,0 1,0 11,3-24,1-1,0 0,0 1,0-1,0 1,0-1,0 0,0 1,0-1,0 1,1-1,-1 0,1 1,-1-1,1 0,-1 0,1 1,0-1,0 0,-1 0,1 0,0 0,0 0,0 0,0 0,0 0,0 0,1 0,-1-1,0 1,0 0,1-1,-1 1,0-1,1 1,-1-1,0 0,1 0,-1 0,1 1,-1-1,0 0,1-1,-1 1,1 0,-1 0,0-1,67-24,193-136,-258 159,-1 0,1 1,-1-1,1 0,0 1,0-1,0 1,0 0,0 0,0 0,0 0,0 0,0 1,0-1,0 1,0 0,0 0,1 0,-1 1,0-1,0 1,0-1,0 1,0 0,0 0,0 1,0-1,0 1,-1-1,1 1,0 0,-1 0,0 0,1 0,-1 0,2 3,6 78,-10-78,-1 1,0-1,1 0,0 1,0-1,1 0,-1 1,1-1,0 0,1 0,-1 1,1-1,0 0,0-1,1 1,-1 0,1-1,0 1,0-1,1 0,-1 0,1 0,0 0,0-1,0 1,2 0,17 5,-1-4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05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33,'127'-11,"-84"3,1 2,0 2,1 1,-1 3,24 3,-7-1,-61-2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6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1,'-48'5,"1"3,0 2,0 2,1 1,-16 9,6 17,55-38,0 0,0 1,1-1,-1 0,0 1,1-1,-1 1,0-1,1 0,0 1,-1 0,1-1,0 1,0-1,0 1,0-1,0 1,0-1,0 1,1-1,-1 1,1-1,-1 1,1-1,-1 1,1-1,0 0,-1 1,1-1,0 0,0 1,0-1,0 0,0 0,1 0,-1 0,0 0,0 0,1 0,0 0,90 43,-81-41,-1 0,0 1,-1 0,1 0,-1 1,0 0,0 1,0 0,-1 1,0-1,0 2,0 0,-6-6,-1 1,1-1,-1 1,0 0,0 0,0 0,0-1,-1 1,1 0,-1 0,0 0,0 0,0 0,0 0,0 0,0 0,-1 0,0 0,1 0,-1 0,0-1,-1 1,1 0,0 0,-1-1,1 1,-1-1,0 0,0 1,0-1,-1 1,-75 60,64-55,-2 0,1-1,-1-1,0-1,0 0,-1-1,0-1,1 0,-17 0,32-3,0 0,0 1,0-1,-1 0,1 0,0 0,0 0,0 0,-1 0,1-1,0 1,0 0,0-1,0 1,0 0,-1-1,1 0,0 1,0-1,0 1,0-1,0 0,1 0,-1 0,0 0,0 0,0 1,1-1,-1 0,0-1,1 1,-1 0,1 0,0 0,-1 0,1 0,0 0,-1-1,1 1,0 0,0 0,0 0,0-1,0 1,0 0,1 0,-1 0,0-1,1 1,-1 0,1 0,-1 0,1 0,-1 0,1 0,0 0,-1 0,1 0,0 0,0 0,0 0,0 0,13-14</inkml:trace>
  <inkml:trace contextRef="#ctx0" brushRef="#br0" timeOffset="512.209">826 57,'-22'23,"2"2,0 0,2 1,1 0,1 2,1 0,1 0,2 1,0 3,11-30,0 0,0-1,0 1,1 0,-1 0,0 0,1 0,-1 0,1 1,0-1,0 0,0 0,0 0,0 0,0 0,0 0,1 0,-1 0,1 0,0 0,-1 0,1 0,0 0,0 0,0 0,0-1,1 1,-1 0,0-1,1 1,-1-1,1 1,0-1,-1 0,1 0,0 1,0-1,0 0,-1-1,1 1,0 0,0-1,0 1,0-1,1 1,-1-1,0 0,0 0,1 0,13-5,0 0,0-1,-1-1,0 0,0-2,-1 1,0-2,0 1,-1-2,-1 0,0-1,0 0,-1 0,5-9,10-6,121-145,-147 171,0 0,0 0,1 0,-1 0,0 0,1 0,-1 0,1 0,-1 0,1 0,0 0,-1 0,1 0,0 1,0-1,0 0,-1 0,1 1,0-1,0 1,0-1,0 1,0-1,0 1,0-1,0 1,0 0,0 0,0-1,1 1,-1 0,0 0,0 0,0 0,0 0,0 1,0-1,0 0,0 0,0 1,0-1,0 1,0-1,0 1,0-1,0 1,0 0,0-1,0 1,0 0,-1 0,1-1,0 1,-1 0,1 0,0 0,-1 0,1 0,-1 0,1 0,-1 0,0 1,3 20,-2 0,0 0,-2 0,0 0,-2-1,0 1,-3 8,-7 54,6 406,6-472,0 1,-1-1,-1 1,-1-1,0 0,-1 0,-1-1,-1 0,-1 0,0 0,-1-1,0 0,-2-1,0 0,0 0,-2-1,1-1,-4 2,9-10,0-1,0 0,0 0,-1 0,1-1,-1 0,0-1,0 0,0 0,0 0,0-1,-1 0,1-1,0 0,0 0,-1-1,1 0,0 0,-7-3,12 2,0 0,0 0,0 0,1 0,-1-1,1 1,-1-1,1 1,0-1,0 0,0 0,0 0,1 0,-1-1,1 1,0 0,0 0,0-1,0 1,1-1,-1 1,1-1,0 1,0-1,0 1,1-2,14-92,-4 65,1 0,2 1,1 1,2 1,12-18,-8 13,-3 3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3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85 837,'-82'314,"80"-303,9-44,105-255,-107 277,0 0,0 0,1 0,1 1,0 0,0 0,1 1,0 0,0 0,3-1,-10 10,0-1,-1 1,1 0,0 0,0-1,-1 1,1 0,0 0,0 0,0 0,-1 0,1 0,0 0,0 0,0 0,-1 0,1 0,0 0,0 1,-1-1,1 0,0 1,-1-1,1 0,0 1,-1-1,1 1,0-1,-1 1,1-1,-1 1,1-1,-1 1,1 0,-1-1,1 1,-1 0,0-1,1 1,-1 0,0 0,0-1,0 1,1 0,-1 0,0 0,0-1,0 1,0 0,0 0,0 0,4 47,-4-44,-2 43,12 73,-8-117,0 0,0 0,-1 0,2-1,-1 1,0 0,1-1,-1 0,1 1,-1-1,1 0,0 0,0-1,0 1,0-1,1 1,-1-1,0 0,0 0,1 0,-1-1,1 1,-1-1,1 0,-1 0,0 0,3 0,92-25,-90 21,1-1,-1-1,0 0,-1 0,1 0,-1-1,-1 0,1-1,-1 1,0-1,-1 0,0-1,0 1,-1-1,0 0,-1 0,1 0,-2-1,1 1,-2-1,1 1,-1-1,1-12</inkml:trace>
  <inkml:trace contextRef="#ctx0" brushRef="#br0" timeOffset="596.77">1043 753,'-46'29,"6"-6,0 3,2 1,1 1,-19 21,23 4,34-51,1-1,-1 0,1 0,-1 0,1 0,0 0,-1 0,1-1,0 1,0 0,0-1,0 0,-1 1,1-1,0 0,0 0,0 0,0 0,0 0,0-1,0 1,0 0,-1-1,1 0,0 1,0-1,-1 0,1 0,0 0,1-1,29-13,0-1,0-2,-2-1,0-2,20-19,-27 23,12-13,-29 23,0 1,1 0,0 1,0-1,0 2,0-1,1 1,0 0,0 0,0 1,3-1,-8 4,0 1,-1-1,1 1,0 0,0 0,0 0,-1 0,1 1,0-1,-1 0,1 1,-1 0,1 0,-1 0,0 0,0 0,0 0,0 0,0 1,-1-1,1 1,-1-1,1 1,-1 0,0 0,0-1,0 1,-1 0,1 0,-1 0,1 0,-1 0,0 0,0 0,0 0,-1 1,7 21,-5-21,0 1,1 0,-1 0,1-1,0 1,1-1,-1 0,1 0,-1 0,1 0,1 0,-1 0,0-1,1 1,0-1,0 0,0 0,0-1,0 1,0-1,1 0,-1 0,1 0,0-1,-1 1,1-1,0 0,0-1,0 1,0-1,0 0,0 0,0 0,0-1,-1 0,1 0,0 0,3-2,5-3,-1-1,0 0,0-1,-1 0,0-1,0 0,-1-1,0 0,-1-1,0 0,-1 0,0-1,-1 0,1-2,15-20,7-11,-2-2,-2 0,-3-2,-1 0,9-37,-4 4,-4-1,11-76,-29 90,-5 67,0 1,0-1,0 0,0 0,0 0,0 0,-1 0,1 1,0-1,-1 0,0 0,1 1,-1-1,0 0,0 1,0-1,0 0,0 1,0 0,0-1,-1 1,1 0,0-1,-1 1,1 0,-1 0,0 0,1 0,-1 0,0 1,1-1,-1 0,-1 1,-1 1,-1 1,1 0,0 0,0 0,0 1,0-1,0 1,1 0,-1 0,1 0,0 0,0 1,0 0,0-1,0 1,1 0,0 0,0 0,0 1,-1 1,-13 32,0 1,3 0,1 2,2-1,1 1,3 0,-2 42,5-52,1-1,2 1,0 0,2-1,2 1,1-1,1 0,1 0,2-1,1 0,11 21,2 2,-17-34</inkml:trace>
  <inkml:trace contextRef="#ctx0" brushRef="#br0" timeOffset="843.938">1354 527,'38'0,"33"0,13 0,-3 0,-6 0,-10 0,-11 0,-11 0,-3 5,-3 1,-8 0</inkml:trace>
  <inkml:trace contextRef="#ctx0" brushRef="#br0" timeOffset="1844.005">2144 724,'30'9,"-1"-2,1-2,0 0,1-2,-1-1,0-2,1-1,17-3,-27 3,-1-2,0 0,0-2,0 0,0-1,-1-1,4-2,-17 7,0-1,-1 0,1 0,-1 0,0-1,0 0,0 0,0 0,-1 0,0-1,0 0,0 0,0 0,-1 0,0 0,0-1,0 0,0 1,-1-1,0 0,-1 0,1 0,-1-1,0 1,-1-1,0 4,0-1,0 1,0 0,-1-1,0 1,0 0,0-1,0 1,0 0,0 0,-1 0,0 0,1 0,-1 0,0 0,-1 1,1-1,0 1,-1-1,1 1,-1 0,0 0,0 0,0 0,0 1,0-1,0 1,0 0,-1 0,1-1,-106-5,93 10,-1 1,0 1,1 0,0 1,0 1,1 1,0 0,0 1,1 0,0 1,1 1,0 0,0 1,1 0,1 1,0 1,1-1,0 2,1-1,1 1,1 1,0-1,0 1,2 0,0 1,1 0,0-1,2 1,0 0,0 15,3-25,0 1,0-1,1 0,0 0,0 0,1-1,0 1,0-1,1 1,-1-1,1 0,1 0,-1 0,1-1,0 0,0 0,1 0,-1 0,1-1,0 0,0 0,1-1,-1 0,1 0,-1 0,1-1,0 0,0 0,0 0,1-1,-1-1,0 1,2-1,18 2,1-1,-1-1,1-1,-1-2,1-1,-1-1,0-1,6-3,-1-2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9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1,'-65'16,"43"-12,1 1,1 1,-1 0,1 2,0 0,1 2,0 0,17-10,1 1,0 0,0-1,0 1,0 0,1-1,-1 1,0 0,0 0,0 0,1 0,-1 0,0 0,1 0,-1 0,1 0,-1 0,1 0,-1 0,1 0,0 1,0-1,-1 0,1 0,0 0,0 0,0 1,0-1,1 0,-1 0,0 0,0 0,1 1,-1-1,0 0,1 0,0 0,-1 0,1 0,-1 0,1 0,0 0,0 0,0-1,0 2,51 38,-34-28,-14-9,0 1,1 0,-1 0,0 0,-1 0,1 1,-1-1,0 1,0 0,0 0,-1 0,0 0,0 1,0-1,-1 0,1 1,-1-1,-1 1,1 0,-1-1,0 1,0 0,0-1,-1 1,0-1,0 1,-1-1,1 1,-1-1,0 0,-1 1,1-1,-1 0,0-1,0 1,-1-1,1 1,-5 3,-3 2,0 1,-1-1,0-1,-1-1,0 1,-1-2,1 0,-1-1,-1 0,1-1,-1 0,-5 0,13-13,11-2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3:5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4,'-1'14,"0"1,1-1,1 1,1-1,0 0,0 1,2-1,-1 0,2 0,0-1,1 1,0-1,1-1,8 12,-13-21,1-1,-1 0,1 0,0 1,0-2,0 1,0 0,1-1,-1 1,0-1,1 0,-1 0,0 0,1 0,0-1,-1 0,1 1,-1-1,1-1,-1 1,1 0,-1-1,1 0,-1 1,1-2,-1 1,2-1,87-51,-79 44,8-5,-1-1,-1-1,0 0,-2-2,0 0,0-1,4-8,-11 9,-3 1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0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1,'-43'12,"1"2,1 2,0 1,1 3,-29 19,62-36,1 1,-1 0,1 0,-1 1,1 0,1 0,-1 1,1-1,0 1,0 0,0 0,1 1,0-1,1 1,-1 0,1 0,0 1,1-1,0 0,0 1,1-1,0 1,0 0,0 0,1 4,-1-7,1 1,-1-1,1 1,0-1,0 1,1-1,-1 0,1 1,0-1,1 0,-1 0,1 1,0-1,1-1,-1 1,1 0,0 0,0-1,0 0,1 1,-1-1,1-1,0 1,0 0,0-1,1 0,-1 0,1 0,3 1,11-1,-1-1,0 0,1-1,-1-1,1-1,-1-1,0 0,0-1,0-1,0-1,0-1,10-5,11-12,-26 11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04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622 101,'5'10,"0"1,-1-1,0 1,-1 0,0 0,-1 0,0 1,-1-1,1 9,1 8,2 70,-5 0,-4 0,-4 0,-4-1,-4 0,-5-1,-4-1,-6 4,-29 155,58-235,8-26,7-29,-9 12</inkml:trace>
  <inkml:trace contextRef="#ctx0" brushRef="#br0" timeOffset="248.841">1 807,'56'3,"0"-3,0-1,0-4,47-9,-96 13,93-19,-2-4,0-4,80-36,-78 28,-83 30,-1-2,0 1,-1-2,1 0,-2-1,1-1,-2 0,1-1,-2 0,12-14,-4 4</inkml:trace>
  <inkml:trace contextRef="#ctx0" brushRef="#br0" timeOffset="618.693">1242 44,'-182'880,"166"-681,16-196,0 1,0-1,0 0,0 0,1 0,0 0,0 0,0 0,0 0,0 0,0 0,1-1,-1 1,1 0,0-1,0 1,0-1,0 0,0 1,0-1,1 0,-1 0,1-1,0 1,-1 0,1-1,0 0,0 0,0 1,0-2,0 1,0 0,0-1,0 1,0-1,0 0,1 0,-1 0,0 0,0-1,0 1,0-1,0 0,0 0,0 0,0 0,2-2,16-10,1-2,-2 0,0-2,-1 0,-1-1,9-12,-10 11,1 0,1 0,1 2,1 1,0 0,8-3,-27 18,-1 0,1-1,0 1,-1 0,1 0,0-1,0 2,0-1,0 0,0 0,0 0,0 1,0-1,0 1,0 0,1 0,-1 0,0 0,0 0,0 0,0 0,0 1,0-1,0 1,1-1,-1 1,0 0,-1 0,1 0,0 0,0 0,0 0,-1 1,1-1,0 0,-1 1,1 0,-1-1,0 1,0 0,1 0,-1-1,0 1,-1 0,1 0,0 0,0 0,-1 0,1 0,-1 1,0 0,-10 69,8-68,0 0,1-1,-1 1,1 1,0-1,0 0,0 0,0 0,1 1,0-1,0 0,0 0,0 1,1-1,-1 0,1 0,0 0,0 1,1-1,0 0,-1-1,1 1,0 0,1 0,-1-1,1 1,2 2,40 6,-21-15</inkml:trace>
  <inkml:trace contextRef="#ctx0" brushRef="#br0" timeOffset="1263.232">2004 750,'-39'46,"1"0,3 3,1 1,3 1,-13 32,25-10,19-71,0-1,0 0,0 0,0 1,0-1,0 0,1 1,-1-1,0 0,1 0,-1 1,1-1,-1 0,1 0,-1 0,1 0,0 0,0 0,0 0,-1 0,1 0,0 0,0 0,0 0,1-1,-1 1,0 0,0-1,0 1,0-1,1 1,-1-1,0 0,0 1,1-1,-1 0,0 0,0 0,1 0,-1 0,0 0,1 0,-1 0,0-1,0 1,1 0,-1-1,0 1,0-1,0 0,1 1,-1-1,0 0,27-11,0-2,-1 0,0-2,-2-1,0-1,0-1,-2-1,-1-1,2-4,75-63,-96 85,-2 2,0 0,0-1,0 1,0 0,0-1,0 1,0 0,0 0,0 0,1 0,-1 0,0 0,1 0,-1 1,1-1,-1 0,1 1,-1-1,1 1,-1 0,1-1,0 1,-1 0,1 0,-1 0,1 0,0 0,-1 1,1-1,-1 0,1 1,0-1,-1 1,1-1,-1 1,0 0,1 0,-1 0,1-1,-1 1,1 1,9 28,-11-26,1 0,0 0,0-1,1 1,-1 0,1-1,-1 1,1-1,0 0,1 1,-1-1,0 0,1 0,0-1,0 1,0 0,0-1,0 0,0 0,0 0,1 0,1 1,13-1,0 0,-1-2,1 0,-1 0,1-2,-1 0,1-1,-1-1,0-1,0 0,-1-1,1-1,-2 0,1-1,-1-1,0 0,0-2,4-3,7-7,0-1,-1-1,-1-1,-1-1,-1-1,-1-1,-2 0,-1-2,-1 0,-1-1,-2-1,-1-1,-1 1,-2-2,-1 0,-2 0,-1 0,-2-1,0-6,-1 13,-1 0,-1 1,-2-1,0 0,-2 0,-1 1,-1-1,-1 1,-7-17,12 41,1 0,-1-1,0 1,1 0,-1 0,-1 0,1-1,0 1,0 0,-1 1,1-1,-1 0,1 0,-1 1,0-1,0 1,0-1,0 1,0 0,0 0,0 0,0 0,0 0,-1 0,1 0,0 1,-1-1,1 1,0 0,-1 0,1 0,-1 0,1 0,0 0,-1 1,1-1,0 1,-1-1,1 1,-2 1,-7 7,0 0,1 1,0 0,1 1,0-1,1 2,0 0,0 0,2 0,-1 1,2-1,-1 2,2-1,0 1,-2 12,-1 3,2 1,0 0,2 0,2 1,0-1,2 0,2 1,0-1,2 0,1 0,2-1,1 0,1 0,1-1,2-1,0 1,2-2,1 0,14 15,-4-6,2-1,1-1,2-2,1-1,1-2,11 6,-25-23,-25-24,-26-26,-112-108,118 122</inkml:trace>
  <inkml:trace contextRef="#ctx0" brushRef="#br0" timeOffset="1518.724">2343 355,'39'0,"31"0,13 0,3 0,-4 0,-6 0,-2 0,-4 0,-4 0,-3 0,-9 0,-3 0,-10 0</inkml:trace>
  <inkml:trace contextRef="#ctx0" brushRef="#br0" timeOffset="2303.631">1976 807,'10'-5,"7"-1,2-5,2-1,2 3,-3 7,0 3,-3 7,0 7,-3 6,-3 4,-4 2,-8-3,-4-1,-1-5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30,'53'0,"22"0,4 0,-3 0,-10 0,-5 0,-9 0,-9-5,-6-1,-5-1,-3 2,-2 2,0 1,-6 1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68,'44'0,"37"-5,11-2,-2 1,-5-4,-9 0,-12 2,-7-3,-13 1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5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85,'-22'26,"1"1,2 1,0 0,3 2,0 0,2 1,1 0,1 1,2 1,1-1,0 11,9-35,-1 0,2 1,-1-1,1 1,1-1,-1 0,1 0,1 1,0-2,0 1,0 0,1 0,0-1,0 0,1 0,0 0,0-1,1 1,0-1,0 0,0-1,1 0,0 0,0 0,0-1,6 3,6 2,-1-1,2 0,-1-1,1-1,0-2,0 1,1-2,-1-1,1-1,9 0,16-4,0-1,-1-3,0-2,-1-1,0-3,-1-1,0-2,-1-3,-1 0,-1-3,0-2,-2-1,-1-1,18-20,-47 41,0-1,0-1,-1 1,0-1,0-1,-1 1,0-1,0 0,-1 0,0-1,-1 0,0 0,0 0,-1 0,0 0,0-1,-1 0,0 1,-1-1,0 0,-1 0,0 0,0 1,-1-1,0 0,-1 0,0 1,-1-1,0 1,0-1,-1 1,-4-6,-7 0,-1 1,0 1,-1 1,0 0,-1 1,0 1,-1 1,0 1,0 0,-1 1,0 1,-1 1,1 1,-1 1,0 1,-3 0,-35-6</inkml:trace>
  <inkml:trace contextRef="#ctx0" brushRef="#br0" timeOffset="247.582">0 452,'103'11,"-1"-4,1-5,0-4,0-5,0-4,-2-5,78-22,-138 30,65-12,117-22,93-1,-286 41,-4-2,-1 2,0 1,1 1,-1 1,0 1,21 5,12 22,-34-11</inkml:trace>
  <inkml:trace contextRef="#ctx0" brushRef="#br0" timeOffset="1833.815">1326 85,'-114'-47,"100"44,-1 1,1 0,-1 1,1 1,-1 1,1 0,-1 0,1 2,-1 0,1 0,-53 9,-103 20,-4 19,113-1,52-35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14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171 102,'24'-67,"-55"150,-12 27,5 1,-5 44,35-123,-1 4,1 0,2 0,2 1,1 0,2 5,1-40,0 0,0 0,0 0,0 0,0 1,1-1,-1 0,1 0,0 0,-1 0,1 0,0 0,0 0,0 0,1-1,-1 1,0 0,1-1,-1 1,1-1,-1 1,1-1,0 1,0-1,-1 0,1 0,0 0,0 0,0 0,0-1,0 1,1-1,-1 1,0-1,0 0,0 1,0-1,0 0,1-1,-1 1,0 0,0-1,0 1,0-1,0 1,0-1,0 0,0 0,0 0,0 0,0 0,-1-1,1 1,15-10,-1-1,-1 0,0-1,-1-1,-1 0,0-1,0 0,-2-1,0 0,9-18,-3 7,28-40,-3-1,-3-3,-3-1,1-10,9-107,-45 188,-1 0,1 0,0 0,-1 0,1 0,-1 0,0 0,1 0,-1 0,0-1,0 1,1 0,-1 0,0 0,0-1,-1 1,1 0,0 0,0 0,0 0,-1 0,1-1,-1 1,1 0,-1 0,1 0,-1 0,1 0,-1 0,0 0,0 0,0 1,1-1,-1 0,0 0,0 1,0-1,0 0,0 1,0-1,0 1,0-1,-1 1,1 0,0-1,0 1,0 0,0 0,-1 0,1 0,0 0,0 0,0 0,0 0,-1 1,1-1,0 0,0 1,0-1,0 0,0 1,0 0,0-1,0 1,0 0,0-1,0 1,0 0,0 0,0 0,-5 9,1 0,0-1,1 2,-1-1,2 0,0 1,0 0,1-1,0 1,1 0,0 0,1 0,0 0,1 0,2 11,-3 2,33 188,-17-140,9 38,-12-55,-1 0,-3 0,0 37,-7-45,-2 1,-1-1,-3 0,-2-1,-2 1,-11 33,14-59,-2 1,-1-1,0-1,-2 1,0-2,-1 1,-1-1,-14 17,25-34,-1 0,1 0,0-1,0 1,-1 0,1-1,-1 1,0-1,1 1,-1-1,0 0,0 0,0 0,0 0,0 0,0 0,0 0,0-1,0 1,0-1,0 0,-1 1,1-1,0 0,0 0,0 0,-1-1,1 1,0 0,0-1,0 0,0 1,0-1,0 0,0 0,0 0,0 0,0 0,0-1,1 1,-1-1,0 1,1-1,0 1,-1-1,1 0,0 0,-1 0,-1-13,0-1,0 1,2-1,0 0,0 0,2 0,0 1,0-1,2 0,0 1,1-1,1-1,-1-4,43-121,-37 118</inkml:trace>
  <inkml:trace contextRef="#ctx0" brushRef="#br0" timeOffset="266.073">877 582,'-5'38,"-6"28,-2 6,2-3,3-9,2-15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05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1,'0'0,"0"1,-1-1,1 1,0-1,-1 0,1 1,0-1,-1 1,1 0,0-1,0 1,0-1,0 1,-1-1,1 1,0-1,0 1,0 0,0-1,0 1,0-1,0 1,1-1,-1 1,0 0,0-1,0 1,0-1,1 1,-1-1,0 1,1-1,-1 1,0-1,1 0,-1 1,1-1,-1 1,0-1,1 0,-1 1,1-1,-1 0,1 0,-1 1,1-1,-1 0,1 0,0 0,-1 0,1 1,-1-1,1 0,-1 0,1 0,0 0,-1 0,1-1,-1 1,1 0,39 6,-39-6,229 0,-61-28,-145 27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1 364,'28'-5,"44"-6,19-6,3 0,-4 2,-8 0,-9 1,-7 4,-4 4,-9 2,-9 2,-6 2,-5 0,-4 1,-6 4,-8 2</inkml:trace>
  <inkml:trace contextRef="#ctx0" brushRef="#br0" timeOffset="249.492">85 618,'43'5,"39"-4,14-1,1-1,-2-5,-7-2,-5-4,-6 0,-7-3,-1 2,-7-3,-5 2,-12 3</inkml:trace>
  <inkml:trace contextRef="#ctx0" brushRef="#br0" timeOffset="531.688">1834 138,'-47'24,"0"3,2 1,1 2,2 3,1 1,-33 36,67-65,1 0,-1 0,2 1,-1 0,0 0,1 0,1 1,-1 0,1 0,0 0,0 1,1-1,0 1,1 0,-1-1,1 1,1 0,0 1,0-1,0 0,1 0,0 0,1 0,0 1,0-1,1 0,0 0,0 0,1-1,2 5,7 0,1 0,0-2,0 1,2-2,-1 0,1 0,0-1,1-1,0-1,0 0,0-1,1-1,0-1,0 0,0-1,0 0,0-2,9 0,25 0,-1-2,0-2,0-2,-1-3,0-1,0-3,-1-2,-1-2,0-2,-1-2,-2-2,-22 13,-1-1,-1-2,0 0,-1-1,-1 0,0-2,0 0,0-4,-11 13,-1-1,0 0,-1 0,1 0,-2-1,1 1,-1-1,-1 0,0-1,0 1,0-1,-1 1,-1-1,0 0,0 1,-1-1,0 0,0 0,-1 0,-2-8,-1 7,1 0,-1 1,-1-1,0 1,0 0,-1 0,0 1,-1 0,0 0,-1 0,0 1,0 0,0 1,-1-1,0 2,-1-1,0 1,-14-9,-2 2,1 1,-2 0,1 2,-1 1,-10-1,-13 0,0 3,0 1,0 3,0 2,-1 2,1 3,0 1,-7 4,-19 3</inkml:trace>
  <inkml:trace contextRef="#ctx0" brushRef="#br0" timeOffset="780.915">1157 420,'641'-40,"295"-23,-592 52,-314 11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4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117 432,'-22'52,"2"1,2 2,2-1,3 2,3 0,2 0,2 1,3 0,3 15,-1-67,1 1,0-1,0 1,1-1,0 0,0 1,0-1,1 0,-1 1,1-1,0 0,1 0,-1 0,1-1,0 1,0-1,1 1,-1-1,1 0,0 0,0-1,0 1,1-1,-1 0,1 0,0 0,0-1,0 0,0 0,0 0,0 0,1-1,-1 0,0 0,1 0,-1-1,1 0,-1 0,1 0,1-1,11-6,0-2,0 0,-1-1,0 0,-1-2,0 0,-1-1,-1 0,0-1,0-1,10-14,-4 6,47-52,-3-3,-4-3,-4-3,45-89,-76 128,-2-2,-2-1,-2 0,-3-2,-1 0,3-32,-16 3,-2 78,1 0,-1 1,0-1,0 0,0 1,0-1,0 1,0-1,0 0,0 1,-1-1,1 0,0 1,0-1,0 1,-1-1,1 0,0 1,0-1,-1 1,1-1,-1 1,1-1,0 1,-1-1,1 1,-1 0,1-1,-1 1,0 0,1-1,-1 1,1 0,-1-1,1 1,-1 0,0 0,1 0,-1 0,0 0,1 0,-1 0,1 0,-1 0,0 0,1 0,-1 0,0 0,1 0,-1 1,1-1,-1 0,0 0,1 1,-1-1,1 0,-1 1,1-1,-1 1,1-1,-1 0,1 1,0-1,-1 1,1 0,-31 38,30-37,-33 58,2 0,3 3,2 0,4 2,2 0,3 2,-7 57,21-104,1 1,0 0,2 0,1 0,0 1,2-1,0 0,2-1,0 1,1 0,1-1,1 0,1-1,1 1,0-1,8 10,-15-26,0 0,0 0,1 0,-1 0,1 0,0 0,0-1,0 1,0-1,0 0,1 1,-1-2,0 1,1 0,0-1,-1 0,1 1,1-1,11-1</inkml:trace>
  <inkml:trace contextRef="#ctx0" brushRef="#br0" timeOffset="249.137">1218 713,'-29'39,"-14"26,-5 8,6-4,10-9,11-10,8-9,7-6,4-9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2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28 338,'353'-11,"-52"-46,-229 42,-94 29,4-8</inkml:trace>
  <inkml:trace contextRef="#ctx0" brushRef="#br0" timeOffset="250.237">0 564,'43'0,"34"0,13-4,-4-3,-7 1,-7 2,-7-5,-9 1,-9 0,-9 3,-5 1,-3 2,-3 1,-5-4,-2-1,-9 1,-7 0</inkml:trace>
  <inkml:trace contextRef="#ctx0" brushRef="#br0" timeOffset="620.418">424 0,'4'12,"2"0,0 0,0 0,1-1,0 0,1 0,0-1,1 0,0 0,1-1,0-1,0 1,1-1,8 4,4 0,2 0,0-2,0-1,1-1,0-1,0-1,0-2,1 0,22-1,82 16,-128-19,-1 0,0 1,1-1,-1 1,0 0,1 0,-1 0,0 0,0 0,0 0,0 1,0-1,0 1,0-1,0 1,-1 0,1-1,-1 1,1 0,-1 0,0 0,0 0,0 1,0-1,0 0,0 0,0 1,-1-1,1 0,-1 1,0-1,1 1,-1-1,-1 0,1 1,0-1,0 1,-1-1,1 0,-1 1,0-1,0 0,0 0,0 1,0-1,0 0,-1 0,1 0,-1 0,1-1,-1 1,0 0,1-1,-1 1,0-1,0 1,-51 49,-1-2,-3-3,-14 7,-58 46,121-92,-1 0,1 0,0 1,1 0,0 0,0 1,1 0,0 0,0 0,1 1,1 0,-1 1,-2 13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30.8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 2857,'-2'-5,"0"0,0 0,1 0,-1 0,1-1,0 1,0 0,1 0,0-1,0 1,0 0,0-1,1 1,0 0,0 0,0-1,1 1,0 0,0 0,1 0,107-198,242-366,128-204,-427 683,-15 32,-3-2,-3-1,-2-2,-3 0,-3-2,5-29,-33 67,-22 42,23-13,-26 19,-29 22,-3-2,-1-2,-2-4,-22 8,8-17,77-26,0 0,1 0,-1 0,0 0,1 0,-1 1,1-1,-1 0,0 0,1 1,-1-1,1 0,-1 1,1-1,-1 1,1-1,-1 0,1 1,0-1,-1 1,1 0,-1-1,1 1,0-1,0 1,-1-1,1 1,0 0,0-1,0 1,0 0,0-1,0 1,0 0,0-1,0 1,0-1,0 1,0 0,0-1,0 1,1 0,-1-1,0 1,0-1,1 1,-1-1,0 1,1-1,-1 1,1-1,-1 1,1-1,-1 1,1-1,-1 1,1-1,-1 0,1 1,-1-1,1 0,0 0,-1 0,1 1,-1-1,1 0,0 0,42 17,261 34,-43-23,-82-6,-178-22,0 1,0 0,1-1,-1 1,0-1,0 0,1 1,-1-1,0 0,1 0,-1 0,0 0,1 0,-1 0,0 0,1 0,-1 0,0-1,0 1,1 0,-1-1,0 1,0-1,0 0,1 1,-1-1,0 0,0 0,0 0,0 1,0-1,0 0,-1 0,1 0,0-1,0 1,-1 0,1 0,-1 0,1-1,-1 1,1 0,-1 0,0-1,1 1,-1 0,0-1,0 1,0 0,0-1,0 1,-1 0,1-1,0 1,-1 0,1 0,0-1,-1 1,0 0,1 0,-1 0,0-1,1 1,-1 0,0 0,-18-21,0 0,-1 2,0 0,-2 1,-1 1,0 2,-1 0,0 1,-2 2,1 0,-25-7,17 4,-206-70,225 79,7 1</inkml:trace>
  <inkml:trace contextRef="#ctx0" brushRef="#br0" timeOffset="400.794">2018 63,'-13'-3,"-1"1,1 0,0 1,-1 0,1 1,0 1,-1 0,1 1,0 1,0-1,0 2,0 0,1 1,-1 0,1 1,0 0,1 0,0 2,0-1,0 2,1-1,0 1,1 1,0 0,0 0,1 1,0 0,1 0,1 1,-1-1,2 2,0-1,0 1,1-1,-1 8,3-9,0-1,0 1,1 0,1 0,0-1,0 1,1 0,0 0,1-1,0 1,1-1,0 1,1-1,0 0,0 0,1-1,1 1,-1-1,2 0,-1-1,1 1,0-1,5 3,6 1,0-1,1-1,0-1,1 0,0-2,1 0,-1-1,1-2,0 0,0-1,1-1,-1-1,1 0,-1-2,0-1,1 0,-1-2,0 0,-1-2,1 0,-1-1,0-1,8-5,2 1,-2 0,0-2,0-1,-2-2,0 0,0-2,-2 0,0-2,-2-1,0 0,-2-2,0 0,6-12,-24 33,0-1,0 1,-1 0,1-1,-1 1,0-1,0 0,0 1,0-1,-1 0,1 0,-1 0,0 0,0 1,0-1,-1 0,0 0,1 1,-1-1,0 0,-1 1,1-1,-1 1,1-1,-1 1,0 0,0-1,-1 1,1 0,-1 1,1-1,-1 0,0 1,0-1,0 1,0 0,-1 0,1 0,-1 1,1-1,-1 1,0-1,-61-15,36 14</inkml:trace>
  <inkml:trace contextRef="#ctx0" brushRef="#br0" timeOffset="1004.604">1058 345,'589'-66,"-100"28,-24 11,-428 24,254-4,-242 24,-51-12</inkml:trace>
  <inkml:trace contextRef="#ctx0" brushRef="#br0" timeOffset="1723.315">2469 176,'0'-6,"0"1,0-1,0 0,-1 1,0-1,0 1,0-1,-1 1,0-1,0 1,0 0,-1 0,0 0,0 0,0 1,0-1,-1 1,1-1,-1 1,0 1,-1-1,1 0,-1 1,1 0,-1 0,0 0,0 1,-4-2,-15-5,-2 1,1 1,-1 1,0 1,0 1,-1 1,1 2,-1 0,1 2,-1 1,1 1,17-2,0 1,0-1,0 2,0-1,0 1,1 0,-1 1,1 0,0 0,0 1,1 0,-1 0,-1 3,-3 5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41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1,'-5'0,"-1"5,-5 1,-5 5,0-4,8-4,5-7,-2-3,0 5,-4 3,0 5,-4 3,1 3,2 6,-2-1,1-3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43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0 995,'23'-57,"2"0,3 1,27-38,-46 78,181-281,82-90,-271 385,-1 1,0 0,0 0,0-1,0 1,0 0,1 0,-1 0,0 0,1 0,-1 0,0 0,1 0,-1 0,1 0,0 0,-1 0,1 0,0 0,-1 1,1-1,0 0,0 0,0 1,0-1,0 0,0 1,0-1,0 1,0 0,0-1,0 1,0 0,0-1,0 1,0 0,0 0,1 0,-1 0,0 0,0 0,0 0,0 1,0-1,0 0,0 0,0 1,0-1,0 1,0-1,0 1,0 0,0-1,0 1,0 0,0-1,0 1,7 23,-1 0,-1 0,-2 1,0-1,-1 1,-1 9,6 45,54 283,-40-247,-21-112,1-1,-1 1,0-1,0 1,-1 0,1 0,-1-1,1 1,-1 0,0 0,0 0,0-1,0 1,0 0,-1 0,1 0,-1-1,0 1,0 0,0-1,0 1,0-1,-1 1,1-1,-1 1,0-1,1 0,-1 0,0 0,0 0,-1 0,1 0,0-1,0 1,-1-1,1 0,-1 1,0-1,1 0,-1 0,0-1,1 1,-1 0,0-1,-1 0,-7-2,0-1,0 0,0-1,1 0,-1 0,1-1,0-1,1 0,-1 0,1-1,0 0,1-1,0 0,0 0,-1-1,-27-25,-199-145,130 140,92 41</inkml:trace>
  <inkml:trace contextRef="#ctx0" brushRef="#br0" timeOffset="284.933">1496 8,'-29'43,"-19"43,-2 12,4-1,9-8,11-14,10-10,7-12,6-9,3-8,2-5,0-3,0-2,0 0,-1 0,0 1,-1-5</inkml:trace>
  <inkml:trace contextRef="#ctx0" brushRef="#br0" timeOffset="535.28">931 375,'48'4,"50"8,17 0,3-6,-8-4,-8-2,-13-2,-16 0,-20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6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1,'43'9,"29"4,11-1,-3-2,-6-8,-10-4,-7-1,-9-1,-6 1,-7 0,-4 1,-7 1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29,'38'0,"38"0,9-5,-4-1,-7 0,-10 1,-12 2,-10 1,-12 1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44,'-29'61,"4"1,2 2,3 0,3 1,2 1,0 27,12-69,1 0,1 0,1 0,1 0,1 0,1 0,4 15,-5-31,0-1,0 1,0-1,1 0,0 0,1 0,-1 0,1-1,1 1,-1-1,1 0,0-1,1 1,-1-1,1 0,0 0,0 0,1-1,-1 0,1-1,0 1,0-1,0-1,1 1,3 0,1-3,0-1,0-1,-1 0,1-1,-1 0,1 0,-1-1,0-1,0 0,-1 0,1-1,-1 0,0-1,-1-1,0 1,0-1,-1-1,1 1,-2-1,0-1,0 0,1-2,-6 10,31-39,-2-2,-1-1,-2-1,-3-1,-1-2,-3 0,-2-2,-1 0,-3-1,-3 0,-1-1,-3 0,-2-1,-3-4,-15 88,-7 67,5 1,4 1,4-1,5 1,4 0,7 24,34 274,-44-365,-2 0,-1 0,-2 0,-1 0,-2-1,-1 0,-1 0,-2-1,-1-1,-1 0,-4 3,15-26,-1 1,0-1,-1 0,1-1,-2 1,1-1,-1 0,1-1,-1 1,-1-1,1 0,-1-1,0 1,0-1,-1-1,1 1,-1-1,1-1,-1 1,0-1,0-1,0 1,0-1,-8-1,12-3,0 0,0 0,0-1,1 1,0-1,-1 0,1 0,1-1,-1 1,1-1,-1 1,1-1,1 0,-1 1,1-1,0 0,0 0,0 0,0 0,1 0,0 0,0 0,1-1,-1 1,1 0,0 0,0 0,0-9,1-32,2 1,3-1,1 1,2 0,3 1,1 0,2 1,2 0,22-37,0 17,-25 41</inkml:trace>
  <inkml:trace contextRef="#ctx0" brushRef="#br0" timeOffset="517.37">884 1088,'31'-47,"1"2,2 1,1 1,3 2,1 2,38-28,-76 65,0 1,1-1,-1 0,1 0,-1 1,1-1,0 1,0 0,0-1,-1 1,1 0,1 0,-1 0,0 0,0 1,0-1,0 0,0 1,1 0,-1-1,0 1,1 0,-1 0,0 0,0 1,1-1,-1 0,0 1,0-1,0 1,0 0,1 0,-1 0,0 0,0 0,-1 0,1 1,2 1,-2 3,-1 1,1 0,-1 0,0 0,-1 0,1 0,-2 1,1-1,-1 0,0 0,0 0,-1 0,0-1,0 1,0 0,-10 70,12-76,1 1,0-1,0 0,-1 0,1 0,0 0,0 0,0 0,0-1,0 1,0 0,1 0,-1-1,0 1,0-1,0 1,1-1,-1 1,0-1,1 0,-1 0,0 1,0-1,1 0,-1 0,0 0,1-1,-1 1,0 0,1 0,-1-1,0 1,1-1,-1 1,0-1,0 1,0-1,0 0,0 0,0 1,0-1,0 0,0 0,0 0,0 0,0 0,0 0,-1 0,1-1,0 1,-1 0,1 0,-1-1,0 1,1 0,-1-1,5-2,205-170,-209 173,0 0,0 0,0 0,1 0,-1 0,0 0,0 1,0-1,1 0,-1 1,0-1,1 1,-1-1,1 1,-1 0,0 0,1 0,-1-1,1 1,-1 0,1 1,-1-1,0 0,1 0,-1 1,1-1,-1 1,0-1,1 1,-1-1,0 1,0 0,0 0,1-1,-1 1,0 0,0 0,0 0,0 0,0 1,-1-1,1 0,0 0,0 0,-1 1,1-1,-1 0,1 1,-1-1,1 1,-1-1,0 0,0 1,0-1,0 10,-1-1,0 0,0 0,-1 0,-1 0,0 0,0-1,-1 1,0-1,-1 2,-22 71,27-82,0 1,0-1,0 1,0-1,0 1,0-1,0 1,0-1,0 0,0 1,0-1,0 1,0-1,0 1,1-1,-1 1,0-1,0 0,0 1,1-1,-1 0,0 1,1-1,-1 0,0 1,1-1,-1 0,0 1,1-1,-1 0,1 0,-1 0,0 1,1-1,-1 0,1 0,-1 0,1 0,-1 0,0 0,1 0,-1 0,1 0,-1 0,1 0,-1 0,1 0,-1 0,1 0,-1 0,0-1,1 1,-1 0,1 0,-1-1,0 1,1 0,-1 0,0-1,1 1,-1 0,0-1,1 1,-1 0,0-1,0 0,30-20,-29 20,20-18</inkml:trace>
  <inkml:trace contextRef="#ctx0" brushRef="#br0" timeOffset="953.019">1958 665,'-37'71,"-3"-1,-3-2,-3-2,-2-2,-7 1,34-44,21-21,0 0,0 0,-1 0,1 0,0-1,0 1,0 0,0 0,-1 0,1 0,0 0,0 0,0 0,-1 0,1-1,0 1,0 0,0 0,-1 0,1 0,0 0,0 0,-1 0,1 0,0 0,0 0,0 0,-1 1,1-1,0 0,0 0,0 0,13-20,323-358,-255 309,-80 69,-1-1,1 1,0 0,0-1,0 1,0 0,0 0,0 0,0 0,0-1,0 1,-1 0,1 1,0-1,0 0,0 0,0 0,0 0,0 1,0-1,0 0,-1 1,1-1,0 1,0-1,0 1,-1-1,1 1,0 0,-1-1,1 1,0 0,-1 0,1-1,-1 1,1 0,-1 0,0 0,1 0,-1-1,0 1,1 0,-1 0,0 0,0 0,0 0,5 50,-5-44,0 83,-2-60,1-1,2 1,1-1,1 0,2 1,1-1,4 11,13 33,-23-73,1 1,-1-1,0 1,0-1,0 1,0-1,0 1,0-1,0 1,0-1,0 1,0-1,0 1,0-1,0 1,-1-1,1 1,0-1,0 1,0-1,-1 1,1-1,0 1,-1-1,1 0,0 1,-1-1,1 0,0 1,-1-1,1 0,-1 1,1-1,-1 0,1 0,0 0,-1 1,1-1,-1 0,1 0,-1 0,1 0,-1 0,1 0,-1 0,1 0,-1 0,1 0,-1 0,1 0,-1 0,1-1,-1 1,1 0,-1 0,1 0,-1-1,1 1,-1 0,1-1,-1 1,-33-18,31 16,-19-11,0 2</inkml:trace>
  <inkml:trace contextRef="#ctx0" brushRef="#br0" timeOffset="1203.027">1872 891,'19'5,"22"1,7 0,1-1,2-7,-4-2,-4-1,0 1,-3 1,-3-5,2 0,-1 2,-3 0,-1-2,2 0,-5 1</inkml:trace>
  <inkml:trace contextRef="#ctx0" brushRef="#br0" timeOffset="1367.411">2945 665,'-29'38,"-19"28,-6 6,6-3,7-14,9-11,12-9,7-10</inkml:trace>
  <inkml:trace contextRef="#ctx0" brushRef="#br0" timeOffset="1548.421">2550 721,'33'34,"36"30,10 4,-3-5,-9-8,-13-8,-9-13,-13-7,-7-8,-8-3,-6-3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4:55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138 248,'-33'61,"11"-8,3 0,1 1,4 1,1 1,4 0,-1 20,19 14,-8-88,-1 0,1 1,1-1,-1 0,0 0,0 0,1 0,-1 0,1 0,0 0,-1-1,1 1,0-1,0 1,0-1,0 1,0-1,0 0,1 0,-1 0,0 0,1-1,-1 1,0-1,1 1,-1-1,1 0,-1 0,1 0,-1 0,0 0,1-1,-1 1,1-1,0 0,9-4,1 0,-1-1,0-1,-1 0,0-1,0 0,0 0,-1-1,-1-1,1 0,-1 0,4-7,8-7,39-47,-4-2,-2-2,-4-3,-3-2,-4-2,12-37,-17-7,-48 138,-14 56,3 2,2 0,-8 72,20-108,-11 92,6 0,4 64,-17 173,20-325,-1 12,-2 0,-2-1,-2-1,-15 39,27-85,0-1,0 1,-1-1,1 1,0-1,-1 1,1-1,-1 1,0-1,1 1,-1-1,0 0,0 1,0-1,0 0,0 0,0 0,0 0,0 0,-1 0,1 0,0 0,-1 0,1 0,-1-1,1 1,0-1,-1 1,0-1,1 1,-1-1,1 0,-1 0,1 0,-1 0,0 0,1 0,-1 0,1 0,-1-1,1 1,-1-1,1 1,-1-1,1 1,-1-1,1 0,0 0,-1 0,1 0,0 0,0 0,0 0,0 0,0 0,0 0,-1-1,-4-10,0 0,1-1,0 1,1-1,0 0,1 0,0 0,1-1,1 1,0 0,1-1,1 1,0-6,-1 5,-1-14,1 0,2 0,0 0,2 0,2 0,0 1,1 0,2 0,1 1,4-7,9 0,-10 22</inkml:trace>
  <inkml:trace contextRef="#ctx0" brushRef="#br0" timeOffset="415.412">956 615,'25'-9,"-14"4,1 0,0 1,-1 1,2-1,-1 2,0 0,0 0,1 1,-1 1,1 0,-1 0,9 3,-19-3,-1 0,0 1,0-1,0 1,0-1,0 1,0 0,0-1,0 1,0 0,-1 0,1 0,0-1,0 1,0 0,-1 0,1 0,-1 0,1 0,-1 0,1 1,-1-1,0 0,1 0,-1 0,0 0,0 0,0 1,0-1,0 0,0 0,0 0,0 0,0 1,0-1,-1 0,1 0,-1 0,1 0,-1 0,1 0,-1 0,1 0,-1 0,0 0,-36 48,33-45,-205 195,207-199,1 1,-1 0,0-1,1 1,-1 0,1 0,-1 0,1 0,0 0,-1 0,1 0,0 0,0 1,0-1,0 1,0-1,0 0,0 1,0 0,1-1,-1 1,0-1,1 1,0 0,-1-1,1 1,0 0,0 0,0-1,0 1,0 0,0 0,0-1,1 1,-1 0,1-1,-1 1,1-1,0 1,-1 0,1-1,0 1,0-1,0 0,0 1,0-1,1 0,-1 0,0 1,1-1,-1 0,2 0,13 3,1-1,0 0,0-2,1 0,-1-1,0-1,11-1,21-1,-40 4,1-1,0-1,0 1,0-2,-1 1,1-1,0-1,-1 0,0 0,1-1,-1 0,-1 0,6-4,0-2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20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790 81,'-2'-2,"1"0,0 0,-1 0,1 0,-1 1,0-1,0 1,1-1,-1 1,0 0,0-1,0 1,0 0,-1 0,1 1,0-1,0 0,-1 1,1-1,0 1,0 0,-1 0,1 0,0 0,-2 0,1 0,-12-3,0 2,0 0,0 1,0 0,0 1,0 1,0 0,0 1,0 1,1 0,-1 1,1 0,0 1,1 1,-6 4,4-3,0 2,0 0,1 0,0 2,1 0,1 0,0 1,0 0,1 1,1 1,0 0,2 0,-1 0,2 1,0 1,1-1,0 1,2 0,0 0,0 1,2-1,0 1,1 0,1-1,1 1,1 7,2-13,0 0,1 0,0-1,0 1,2-1,-1-1,1 1,1-1,8 9,5 9,-8-15,-1-1,2 0,0-1,0-1,1 0,0-1,1 0,0-1,0-1,1-1,0 0,0-1,0-1,18 2,6-1,1-2,0-2,-1-1,20-5,-42 4,-1-1,1-1,-1-1,0 0,0-2,0 0,-1 0,1-2,-2 0,1-1,-1-1,-1-1,0 0,5-5,-13 10,0-1,-1 0,0-1,0 1,-1-1,0 0,0-1,0 1,-1-1,-1 0,0 0,0 0,0 0,-1 0,-1-1,0 1,0-1,0 0,-1 1,-1-1,0 1,0-1,-1 1,-1-4,-44-142,41 133,-2 1,-1 1,0-1,-1 2,-2-1,-11-15,4 6,14 20,0 1,-1 0,0 0,0 0,-1 1,0 0,0 0,-1 1,0 0,0 0,-1 1,1 0,-1 1,0 0,0 0,0 1,-1 0,0 0,1 1,-1 0,0 1,-4 0,-91 26,87-16</inkml:trace>
  <inkml:trace contextRef="#ctx0" brushRef="#br0" timeOffset="930.43">0 448,'537'-1,"113"-55,-253 26,-324 31,-61-1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05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1,'-9'10,"-9"7,0 6,-3 4,-2 2,-2 1,-2 0,0 0,-2 0,1-1,-1-1,0 1,6-1,1-4,4-3,6-4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08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1 514,'122'-5,"-80"8,-11-2,29 3,0-4,0-2,-1-2,6-4,143-36,-128 19,-72 22</inkml:trace>
  <inkml:trace contextRef="#ctx0" brushRef="#br0" timeOffset="267.183">142 768,'24'10,"32"-2,15-7,7-4,-7-6,-4-1,-10-5,-5 2,-6-3,-1 1,-4 4,-4-1,-4 1,-2 3,-2 2,-1-2,0 0,-5 2</inkml:trace>
  <inkml:trace contextRef="#ctx0" brushRef="#br0" timeOffset="4471.482">2258 62,'-11'0,"-1"1,1 0,0 0,-1 1,1 1,0 0,0 0,1 1,-1 1,1 0,0 0,0 1,0 0,-7 7,10-9,-19 13,1 2,1 0,0 2,1 1,2 0,0 2,2 0,0 1,2 1,-5 11,12-18,0 0,1 0,1 1,1 0,1 0,0 1,2 0,1 0,0 0,1 0,2 0,0 1,1-1,1 0,3 15,-3-28,0 0,0 1,0-1,1 0,1 0,-1-1,1 1,0-1,1 0,0 0,0 0,0 0,1-1,0 0,0 0,1-1,0 0,-1 0,2 0,-1-1,1 0,-1-1,1 1,0-1,3 0,17-2,0-1,0-1,0-2,0 0,-1-2,1-1,-1-2,0 0,-1-2,0-1,0 0,-1-2,-1-1,0-2,-1 0,11-11,7-1,-1-1,-2-2,-1-2,-2-1,13-18,-38 41,-1-1,0 0,-1 0,0-1,-1 0,0-1,-1 1,-1-1,0 0,-1-1,0 1,-1-1,-1 0,0 0,-1 0,-1 0,0 0,-1 0,-3-14,1 17,-1 0,0 0,-1 0,0 0,-1 1,0 0,-1 0,0 1,-1 0,0 0,-1 1,0 0,0 0,-1 1,0 0,0 1,-1 0,0 1,0 0,0 1,-1 0,0 0,0 1,0 1,-1 0,1 1,-3 0,-39-5,6 3</inkml:trace>
  <inkml:trace contextRef="#ctx0" brushRef="#br0" timeOffset="4770.696">1214 401,'279'21,"88"-13,-47-17,6-15,-64 4,391-14,-637 34,61 12,-87-1,-5-7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06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198 252,'5'79,"22"54,5-1,47 122,-76-245,0 1,0-1,1 0,1 0,-1 0,1-1,1 1,0-1,0 0,0-1,4 3,-9-10,1 0,-1-1,0 1,1 0,-1-1,0 1,0-1,1 0,-1 1,0-1,0 0,0 0,0 0,0 0,0 0,0 0,0 0,0 0,0 0,-1 0,1 0,0-1,-1 1,1 0,-1 0,1-1,-1 1,0-1,0 1,1 0,-1-1,0 1,0 0,0-1,0 1,-1-1,1 0,2-5,207-705,-158 521,-51 186,-10 37,6-20,-4 12</inkml:trace>
  <inkml:trace contextRef="#ctx0" brushRef="#br0" timeOffset="1519.02">819 789,'73'-18,"-26"6,54-4,-100 16,0 0,0 1,0-1,0 0,0 0,1 1,-1-1,0 1,0-1,0 1,0-1,0 1,0 0,0-1,-1 1,1 0,0 0,0 0,0 0,-1 0,1 0,0 0,-1 0,1 0,-1 0,0 0,1 0,-1 0,0 0,1 0,-1 1,0-1,0 0,0 0,0 0,0 0,0 1,0-1,-1 0,1 0,0 0,-1 0,1 0,-1 0,1 0,-1 0,1 0,-1 0,0 1,-35 51,-164 135,198-186,0 0,1 0,-1 0,1 0,0 0,0 0,-1 1,1-1,1 1,-1-1,0 0,0 1,1-1,0 1,-1 0,1-1,0 1,0-1,1 1,-1-1,0 1,1-1,0 1,-1-1,1 1,0-1,0 0,0 1,1-1,-1 0,0 0,1 0,0 0,-1 0,1 0,0 0,0-1,0 1,0-1,0 1,0-1,1 0,-1 0,0 0,1 0,-1 0,1 0,-1-1,1 1,-1-1,1 0,-1 1,1-1,0-1,8 3,0-1,0 0,0-1,0-1,0 0,0 0,0-1,-1 0,1-1,0 0,-1-1,0 0,0-1,0 0,6-4,9-8</inkml:trace>
  <inkml:trace contextRef="#ctx0" brushRef="#br0" timeOffset="8819.295">170 365,'-5'0,"-6"0,-6 5,-6 1,-2 0,2 4,0 0,0 3,3-1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19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86 346,'-14'0,"21"0,26 0,294-17,-50-41,-272 57,-1-1,0 1,1-1,-1 1,0 1,1-1,-1 1,1-1,0 1,-1 0,1 1,-1-1,1 1,-1 0,0 0,1 1,3 1,-3 3</inkml:trace>
  <inkml:trace contextRef="#ctx0" brushRef="#br0" timeOffset="305.127">1 628,'43'-5,"43"-6,17-6,0-1,-12 4,-13 3,-14 0,-13 0,-11 4,-7 1,-5 3,-2 2,0 0,-1 2,1-1,1 0,-5 1</inkml:trace>
  <inkml:trace contextRef="#ctx0" brushRef="#br0" timeOffset="857.293">594 7,'-1'0,"-3"-2,0 1,-1 0,1 0,0 0,0 1,-1-1,1 1,0 0,0 0,-1 1,1-1,0 1,0 0,0 0,-1 0,1 1,0 0,1-1,-4 3,7-2,1 1,-1-1,1 1,0-1,-1 0,1 1,0-1,0 0,1 0,-1 1,0-1,1 0,-1 0,1-1,0 1,-1 0,1 0,0-1,0 1,0-1,0 0,1 0,-1 1,0-1,0-1,1 1,1 0,1 3,271 116,-253-110,0 2,-1 0,0 2,-1 0,0 1,-2 1,0 1,0 1,10 13,-13-10,41 64,-55-82,-1 0,0 0,0 0,0 0,-1 1,1-1,-1 0,0 1,0-1,0 0,0 1,0-1,-1 0,0 0,1 1,-1-1,0 0,-1 0,1 0,0 0,-1 0,0 0,0-1,0 1,0 0,0-1,0 1,-2 0,-138 84,86-54,2 2,1 3,2 2,-8 11,53-46,1 1,0-1,0 1,0 0,1 0,-1 0,2 0,-1 1,1 0,0 0,0 0,1 0,0 0,0 1,0-1,1 3,4 4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1,'27'395,"-23"-294,-5 1,-4 0,-4 0,-16 59,-13-2,66-222,11 0,-22 36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1,'-15'12,"-93"81,4 5,-75 93,175-188,-1 1,1-1,0 1,1 0,-1 1,1-1,0 0,0 1,0 0,0 0,1 0,0 0,0 0,0 1,1-1,0 0,0 1,0-1,1 1,-1-1,1 1,1-1,-1 1,1-1,0 1,0-1,1 1,-1-1,1 0,0 0,1 0,-1 0,1 0,0-1,0 1,0-1,1 1,0-1,1 1,61 34,-56-34,0 0,0 0,0 1,-1 0,0 0,0 1,0 1,-1-1,0 1,-1 1,0-1,0 1,-1 1,1 1,-1 4,-1 0,-1 0,0 0,-1 1,-1-1,0 1,-2 0,1 6,1 25,24 11,-25-57,-1 0,1 0,0 0,-1 0,1-1,0 1,0 0,-1 0,1-1,0 1,0 0,0-1,0 1,0-1,0 1,0-1,0 1,0-1,0 0,0 0,0 1,1-1,-1 0,0 0,0 0,0 0,0 0,0-1,0 1,0 0,0 0,0-1,0 1,0-1,0 1,0-1,0 1,0-1,0 1,0-1,0 0,0 0,-1 1,1-1,0 0,0 0,-1 0,1 0,-1 0,1 0,-1 0,1 0,6-15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2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18,'24'-5,"-14"2,0 0,0 1,0 0,0 1,1 0,-1 0,1 1,-1 1,0 0,1 0,-1 1,9 3,-16-4,-1 0,-1 0,1 0,0 1,0-1,0 1,-1-1,1 1,-1 0,1-1,-1 1,0 0,1 0,-1 0,0 0,0 0,-1 0,1 1,0-1,-1 0,1 0,-1 1,0-1,0 0,0 0,0 1,0-1,0 0,-1 1,1-1,-1 0,1 0,-1 0,0 1,0-1,0 0,0 0,0 0,-1 1,-55 77,-48 40,104-119,1-1,-1 1,0 0,1 0,-1-1,1 1,-1 0,1 0,-1 0,1 0,0 0,-1 0,1 0,0 0,0 0,0-1,0 1,0 0,0 0,0 0,0 0,0 0,0 0,0 0,0 0,1 0,-1 0,1 0,-1 0,0 0,1 0,-1-1,1 1,0 0,-1 0,1-1,0 1,-1 0,1-1,0 1,0 0,-1-1,1 1,0-1,0 0,0 1,0-1,0 0,0 1,0-1,0 0,0 0,0 0,60 4,-54-4,125-20,-8-26,-110 36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2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0,'39'10,"26"2,8 1,0-4,-7-2,-5-2,-8-8,-9-2,-1-2,-5 2,-2 1,-4 1,-2 2,-1 0,-1 1,-5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6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0,'5'4,"1"-1,0 0,1 0,-1-1,0 1,1-1,0-1,-1 1,1-1,0 0,-1-1,1 0,0 0,6 1,264 1,-149-23,-103 17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2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43,'-16'-2,"0"1,1 1,-1 0,0 2,0-1,1 2,-1 0,1 1,0 0,0 2,0-1,1 2,0 0,0 1,0 0,1 1,-10 8,0 4,0 0,1 1,2 2,0 0,1 1,2 1,1 0,0 1,2 1,2 0,0 1,2 1,1 0,1 0,2 0,0 7,4-21,0 0,0 0,1 0,2 0,-1 0,2 0,0 0,1 0,0-1,1 1,1-1,1 0,0 0,1 0,0-1,1 0,1-1,0 0,1 0,0-1,1 0,1-1,0 0,0 0,1-2,0 0,10 6,0-5,1-1,0 0,0-2,1-1,0-1,0-1,0-1,1-1,-1-2,1 0,-1-1,25-6,-1-1,-1-3,0-2,-1-2,0-2,-1-2,7-6,-32 16,-1 0,1-1,-2-1,0-1,0 0,-1-2,-1 0,0-1,-1 0,0-2,-1 0,-1 0,-1-1,-1-1,0-1,-1 1,-2-1,0-1,-1 0,5-20,-10 19,-2 1,0-1,-2 1,0-1,-1 1,-1-1,-2 1,0 0,-1 0,0 1,-2 0,-1 0,0 0,-1 1,-2 1,1 0,-2 0,-1 2,0-1,-1 2,0-1,-1 2,-1 1,0 0,-1 1,-1 0,-15-6,-29-10,10 7</inkml:trace>
  <inkml:trace contextRef="#ctx0" brushRef="#br0" timeOffset="249.983">1 325,'163'42,"-114"-34,207 29,1-10,1-12,1-11,78-17,621-24,-751 22,-179 10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28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25 461,'-1'0,"0"-1,0 1,0 0,1 0,-1 0,0 1,0-1,0 0,0 0,0 0,0 1,1-1,-1 0,0 1,0-1,0 1,1-1,-1 1,0-1,1 1,-1-1,0 1,1 0,-1-1,1 1,-1 0,1 0,-1-1,1 1,0 0,-1 0,1 0,0 0,-1-1,1 1,0 0,0 0,0 0,0 0,0 0,0 0,0 0,0-1,0 1,1 0,-1 0,0 0,1 0,-1-1,0 1,1 0,-1 0,1 0,28 42,-22-36,1-1,0 0,1-1,-1 1,1-2,0 1,0-1,1-1,-1 0,1 0,0-1,-1 0,1 0,0-1,0-1,0 0,0 0,0-1,0 0,0-1,0 0,0 0,-1-1,1 0,-1-1,4-2,32-16,-1-1,-1-3,-2-2,0-1,-2-2,-1-2,-2-2,-1 0,-2-3,14-21,86-141,-133 200,0-1,1 0,-1 1,0-1,1 0,-1 1,0-1,1 1,-1-1,1 0,-1 1,1-1,-1 1,1-1,-1 1,1 0,0-1,-1 1,1 0,-1-1,1 1,0 0,-1 0,1-1,0 1,0 0,-1 0,1 0,0 0,-1 0,1 0,0 0,0 0,-1 0,1 1,0-1,-1 0,1 0,0 1,-1-1,1 0,0 1,-1-1,1 0,-1 1,1-1,-1 1,1-1,-1 1,1-1,-1 1,1 0,-1 0,11 40,-9-29,8 46,-3 0,-2 1,-2 0,-3 0,-5 20,5-70,-1-1,0 1,-1-1,1 1,-2-1,1 0,-1 1,-1-1,1-1,-1 1,0 0,-1-1,0 0,0 0,-1-1,0 1,0-1,0 0,-1-1,0 1,0-1,0-1,-1 1,1-1,-1-1,0 1,0-2,-1 1,1-1,0 0,-1 0,1-1,-1 0,-3-1,6 0,1 0,-1 0,0 0,0-1,0 0,0 0,0 0,1-1,-1 0,1 0,-1 0,1-1,0 0,0 0,0 0,0-1,0 0,1 0,0 0,-1 0,2 0,-1-1,0 0,1 0,0 0,0 0,0-2,4-7</inkml:trace>
  <inkml:trace contextRef="#ctx0" brushRef="#br0" timeOffset="316.36">1520 179,'-29'41,"1"1,3 1,1 2,-17 45,15 15,26-102,0 0,0 1,0-1,1 1,-1-1,1 0,0 0,0 1,0-1,0 0,0 0,1 0,0 0,-1 0,1 0,0 0,0-1,1 1,-1-1,0 0,1 1,0-1,-1 0,1 0,0-1,0 1,0-1,0 1,3 0,10 1,-1-1,1-1,0 0,0-1,-1-1,1-1,0 0,-1 0,1-2,-1 0,0-1,0 0,-1-1,0-1,0 0,7-6,-2 4,-1-1,0 0,-1-2,0 0,-1-1,0 0,-1-2,0 0,-1 0,-1-1,-1-1,0 0,-1-1,-1 0,-1-1,3-7,-11 21,1-1,-1 1,0-1,-1 1,0-1,1 1,-2-1,1 1,-1-1,0 1,0 0,0-1,-1 1,1 0,-2 0,1 0,0 0,-1 0,0 0,0 1,0-1,-1 1,1 0,-1 0,0 0,0 0,-1 1,1 0,-1 0,0 0,1 0,-3 0,-2-2,-1 1,1 0,-1 0,0 1,0 0,0 0,0 1,-1 1,1 0,-1 0,1 1,-1 0,1 1,0 0,-1 1,-7 2,-44 26,38-16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42.7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3020,'28'-78,"163"-273,-40 109,178-218,-267 377,541-724,-299 394,-298 405,-3 5,-1 1,1-1,-1 1,0-1,0 0,0 0,0 0,-1 0,1 0,-1-1,0 1,0 0,0-1,0 1,0-1,-1 1,0 0,0-1,0 0,-1 3,-1 1,0-1,0 1,0 0,0 0,0 0,0 0,0 0,0 0,0 1,0-1,0 1,0-1,1 1,-1 0,0 0,0 0,1 0,-1 0,0 0,1 0,-1 0,1 1,0-1,-1 1,1-1,-1 1,1 0,-55 57,-26 19,-134 24,19-32,167-57,29-12,1-1,0 0,-1 1,1-1,0 1,0-1,-1 1,1-1,0 1,0-1,0 1,0-1,-1 1,1-1,0 1,0-1,0 1,0-1,0 1,0-1,0 1,1-1,-1 1,0-1,0 1,0-1,0 1,1-1,-1 1,0-1,0 0,1 1,-1-1,0 1,1-1,-1 0,1 1,-1-1,0 0,1 1,-1-1,1 0,-1 0,1 1,-1-1,1 0,-1 0,1 0,-1 0,1 0,-1 1,1-1,-1 0,1 0,-1 0,1-1,189 40,232 31,-354-54,-67-17,-1 0,1 0,-1 0,1 0,-1 0,0-1,1 1,-1 0,0 0,0 0,0 0,0 0,0 0,0-1,0 1,0 0,0 0,0 0,-1 0,1 0,0 0,-1 0,1 0,-1 0,1 0,-1 0,0 0,1 0,-1 0,0 0,0 0,0 0,1 1,-1-1,0 0,-1 0,0-1,-230-366,230 364,-5-5,0-1,-1 1,1 0,-2 1,1-1,-1 2,-1-1,1 1,-1 1,-4-2,-4 2</inkml:trace>
  <inkml:trace contextRef="#ctx0" brushRef="#br0" timeOffset="369.263">2146 1,'-27'3,"0"1,1 1,-1 2,1 1,1 0,0 2,0 1,1 1,0 1,1 2,0 0,-7 8,25-20,0 1,1 0,-1 0,1 1,0-1,0 1,0 0,0 0,1 1,0-1,0 1,1-1,-1 1,1 0,1 0,-1 0,1 0,0 0,0 0,1 1,-1-1,1 0,1 0,-1 0,1 1,0-1,1 0,0 0,0 0,0 0,1 1,5 7,0-1,1 0,1 0,0-1,1 0,0 0,0-1,2-1,-1 0,1-1,0 0,1-1,0-1,1 0,-1-1,1 0,0-1,1-1,-1 0,1-1,0-1,2 0,23 1,-1-2,1-2,-1-1,0-2,0-2,0-1,0-2,8-5,-11 2,0-2,-1-1,0-1,-2-2,0-2,-1-1,-1-2,23-20,-46 35,-1-1,0 1,0-1,-1-1,0 0,0 0,-1 0,-1 0,0-1,3-9,-6 16,-1 0,0 1,0-1,-1 0,1 0,-1 0,0 0,0 0,0 0,-1 0,0 0,1 0,-1 0,0 0,-1 0,1 0,-1 1,0-1,0 1,0-1,0 1,0 0,-1-1,1 1,-1 0,0 1,0-1,0 1,-1-1,1 1,0 0,-4-2,-93-23,69 24</inkml:trace>
  <inkml:trace contextRef="#ctx0" brushRef="#br0" timeOffset="621.247">1186 226,'200'20,"1"-9,103-11,703-92,-992 91,160-15,1 8,10 8,-158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48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3 676,'-1'9,"0"0,1 0,0 0,1 0,0 0,0 0,1 0,0 0,0-1,1 1,0-1,1 0,0 0,0 0,1 0,0 0,0-1,1 0,0 0,0-1,0 0,1 0,0 0,0-1,1 0,-1 0,1-1,4 2,14-1,0-1,1-1,-1-2,1 0,-1-2,1-1,-1-1,1-1,-1-1,-1-2,1 0,-1-2,0-1,-1 0,0-2,7-6,11-5,-1-2,-1-2,-1-2,-2-2,-1-1,-1-1,-2-2,-1-2,-2 0,-2-3,-1 0,-2-1,-2-2,-2 0,-2-1,3-15,53-135,-75 194,0 1,0-1,1 0,-1 0,0 1,0-1,0 0,1 0,-1 1,0-1,0 0,1 0,-1 0,0 1,0-1,1 0,-1 0,0 0,1 0,-1 0,0 0,1 0,-1 0,0 0,1 0,-1 0,0 0,1 0,-1 0,0 0,0 0,1 0,-1 0,0 0,1 0,-1 0,0 0,1-1,-1 1,0 0,0 0,1 0,-1-1,0 1,0 0,1 0,-1-1,0 1,0 0,0 0,0-1,1 1,-1 0,0-1,0 1,0 0,0-1,0 1,0 0,0-1,0 1,0 0,0 0,0-1,0 1,2 28,-52 335,40-289,-3-1,-3 0,-3-2,-4 0,-3-1,-5 5,23-61,0 0,-1 0,0-1,-1-1,-1 1,0-1,0-1,-1 0,-1-1,0 0,0-1,-1-1,0 0,0-1,-1 0,0-1,0-1,-1 0,1-1,-1-1,0 0,0-1,0-1,0 0,0-1,-1-1,-3-1,16 1,-1 0,1 0,0 0,0 0,0-1,0 0,0 0,0 0,0 0,0 0,1-1,-1 0,1 0,0 0,0 0,0 0,0 0,0-1,1 0,0 1,-1-1,1 0,1 0,-1 0,1 0,-1-1,1 1,0 0,1 0,-1-1,1 1,0-1,0 1,0 0,0-1,1 1,0 0,0-1,1-1,5-13</inkml:trace>
  <inkml:trace contextRef="#ctx0" brushRef="#br0" timeOffset="299.121">1526 620,'-42'56,"3"2,3 2,-11 27,41-76,1 0,1 0,0 1,0-1,1 1,1 0,0 0,0 0,1 4,1-12,1 0,-1 0,0 0,1 0,0 0,0 0,0 0,1 0,-1 0,1 0,0-1,0 1,0-1,0 1,1-1,-1 0,1 0,0 0,0 0,0 0,0-1,1 1,-1-1,1 0,0 0,-1 0,1-1,3 2,11 0,0-1,0-1,0 0,0-1,0-1,0-1,0 0,0-2,0 0,-1 0,0-2,0 0,0-1,0-1,-1-1,-1 0,11-8,-3 3,0-1,-1-1,-1-1,0-1,-1-1,-1-1,-1 0,-1-1,-1-1,0-1,0-5,-13 24,0-1,-1 1,1-1,-1 0,-1 0,1 0,0 0,-1 0,0 0,-1 0,1 0,-1 0,0-1,0 1,0 0,-1 0,0 0,0-1,0 1,-1 0,1 0,-1 1,-1-1,1 0,0 1,-1-1,0 1,0 0,-1 0,1 0,-1 0,0 0,0 1,0 0,0 0,0 0,-1 0,1 1,-5-2,-10-2,0 0,0 2,-1 0,1 1,-1 1,1 1,-1 1,0 1,1 0,-1 2,1 0,-1 1,1 1,-11 4,-3 4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52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29,'1'2,"1"0,-1 0,1 0,-1-1,1 1,0 0,-1-1,1 1,0-1,0 0,0 0,0 0,0 0,0 0,1 0,-1 0,0-1,0 1,1-1,-1 1,0-1,1 0,-1 0,0 0,2 0,-1 0,30 2,0-2,0-1,0-1,-1-2,6-3,101-8,133-13,-260 28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5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70,'39'0,"36"-5,11-2,-6 1,-10-4,-13 1,-11 0,-4 3,-5 2,-3-2,-7-2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53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146 237,'-26'56,"2"0,3 2,2 0,3 1,2 1,3 1,0 28,9-79,1 1,1 0,0-1,0 1,1 0,0-1,1 1,0-1,1 1,0-1,1 0,0 0,0 0,1-1,0 1,1-1,0 0,0-1,1 1,0-2,1 1,5 5,-8-10,0 1,0-1,0 0,0 0,0-1,0 1,1-1,-1 0,1-1,0 0,0 1,-1-2,1 1,0-1,0 1,0-2,-1 1,1-1,0 0,0 0,-1 0,1-1,0 0,-1 0,1-1,32-19,-2-2,0-2,-2-2,-1 0,-1-3,-1 0,-2-2,1-4,-2 6,0-1,-3-1,0-2,-2 0,-2-1,-1-2,-2 0,-2-1,-1 0,-2-1,-2-1,-2 0,-1-1,0-24,-14-49,6 114,0 0,0 1,0-1,0 0,0 0,-1 1,1-1,0 0,0 1,-1-1,1 0,0 1,-1-1,1 0,-1 1,1-1,-1 1,1-1,-1 1,1-1,-1 1,0-1,1 1,-1-1,0 1,1 0,-1-1,0 1,0 0,1 0,-1 0,0 0,0-1,1 1,-1 0,0 0,0 0,1 0,-1 1,0-1,0 0,1 0,-1 0,0 1,1-1,-1 0,0 1,1-1,-1 0,0 1,1-1,-1 1,1-1,-1 1,-25 36,6 11,2 1,2 1,2 1,-1 19,-4 15,4 0,3 1,4 0,4 1,5 36,-1-113,0 0,1-1,0 1,1 0,0-1,1 1,0-1,0 0,1 0,0 0,1 0,-1-1,2 0,-1 0,1 0,1-1,-1 1,1-2,3 3,-9-8,0 0,1 0,-1 0,1 0,-1 0,1-1,-1 1,1 0,-1-1,1 1,-1-1,1 0,0 1,-1-1,1 0,0 0,-1 0,1 0,0-1,-1 1,1 0,0-1,-1 1,1-1,-1 1,1-1,-1 0,1 0,0 0,8-10</inkml:trace>
  <inkml:trace contextRef="#ctx0" brushRef="#br0" timeOffset="429.995">993 774,'9'-2,"-1"-1,0 1,0 0,0 0,0 1,0 0,0 0,0 1,1 0,-1 0,0 1,0 0,0 1,0-1,0 2,0-1,0 1,-1 0,6 4,-12-5,1 0,-1 0,1 1,-1-1,0 1,0-1,0 1,0-1,-1 1,1 0,-1-1,1 1,-1 0,0-1,0 1,0 0,0-1,-1 1,1 0,-1-1,0 1,1 0,-1-1,-1 1,1-1,0 1,0-1,-1 0,1 0,-1 1,-52 66,54-69,-19 20,14-17,1 0,-1 1,1-1,0 1,0 0,1 1,-1-1,1 1,0-1,0 1,0 0,1 0,-1 0,1 1,1-1,-1 0,1 1,0-1,0 1,0 0,1 0,3-3,-1 0,1 0,0 0,0 0,1-1,-1 1,0-1,1 0,0 0,-1 0,1-1,0 1,0-1,0 0,0 0,0 0,0 0,0-1,0 1,0-1,1 0,-1-1,0 1,0-1,0 0,2 1,17-2,-1-1,-1-1,1-1,-1-1,1-1,-2-1,1 0,-1-2,10-6,-12 7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5:50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1,'0'28,"-1"661,-2-624,-2-1,-4 0,-2-1,-3 0,-3-1,-13 30,17-56,-33 61,46-97,0-1,0 1,0 0,0-1,0 1,0 0,0-1,-1 1,1 0,0-1,0 1,0 0,-1 0,1-1,0 1,0 0,-1 0,1-1,0 1,0 0,-1 0,1 0,0-1,-1 1,1 0,0 0,-1 0,1 0,0 0,-1 0,1 0,0 0,-1 0,1 0,0 0,-1 0,1 0,0 0,-1 0,1 0,0 0,-1 0,1 0,0 1,-1-1,1 0,0 0,-1 0,1 1,0-1,0 0,-1 0,1 1,0-1,0 0,3-13</inkml:trace>
  <inkml:trace contextRef="#ctx0" brushRef="#br0" timeOffset="376.717">587 198,'-91'79,"-32"27,5 5,-38 52,153-161,0 0,0 1,0-1,0 1,1-1,-1 1,1 0,0 0,0 0,0 0,0 0,1 1,-1-1,1 1,0-1,0 1,0-1,0 1,1-1,-1 1,1 0,0-1,0 1,0 0,1 0,-1-1,1 1,0-1,0 1,0-1,0 1,1-1,0 1,-1-1,1 0,0 0,1 0,-1 0,3 2,114 44,-76-37,146 54,-185-63,0 0,-1 0,0 1,0-1,0 1,0-1,0 1,-1 0,1 0,-1 1,0-1,0 0,-1 1,1-1,-1 1,0-1,-1 1,1 0,-1-1,0 1,0 0,0 0,0 0,0 19</inkml:trace>
  <inkml:trace contextRef="#ctx0" brushRef="#br0" timeOffset="629.806">898 848,'-10'38,"-3"23,1 5,2-4,3-7,3-8,2-8,1-5,1-9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03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4405 627,'-24'17,"1"0,1 1,1 2,0 0,1 1,2 1,0 0,-14 26,30-46,1-1,-1 1,1-1,-1 1,1 0,0-1,0 1,0 0,0 0,0 0,1 0,-1 0,1 0,-1 0,1 0,-1 0,1 0,0 1,0-1,0 0,0 0,1 0,-1 0,1 0,-1 0,1 0,0 0,-1 0,1 0,0 0,0 0,0 0,1-1,-1 1,0 0,1-1,-1 1,1-1,-1 0,1 1,0-1,0 0,0 0,-1 0,1 0,0 0,0 0,1-1,7 2,0-1,-1-1,1 0,0 0,-1-1,1 0,-1-1,1 0,-1 0,0-1,0 0,0-1,0 0,0-1,-1 1,0-2,0 1,0-1,3-4,126-137,-84 90,-52 56,1-1,-1 1,1 0,-1 0,1 0,0 0,-1 0,1 0,0 1,-1-1,1 0,0 1,0 0,0-1,0 1,0 0,-1 0,1 0,0 0,0 0,0 0,0 0,0 1,-1-1,1 1,0 0,0-1,0 1,-1 0,1 0,-1 0,1 0,-1 0,1 0,-1 1,1-1,-1 0,0 1,85 151,-82-149,1-1,-1 1,1-1,0 1,0-1,0-1,0 1,1-1,-1 0,1 0,-1 0,1-1,0 0,-1 0,1-1,0 1,0-1,0-1,-1 1,1-1,0 0,0 0,-1 0,1-1,-1 0,1 0,-1 0,0-1,2-1,9-5,0-1,0-1,-1 0,0-1,-1-1,-1 0,0-1,7-9,3-4,-1-2,-1 0,-1-1,-1-1,-2-1,-2-1,-1 0,3-13,-9 21,-5 19,0-1,-1 0,1 0,-1-1,-1 1,1 0,-1-1,-1 1,1-1,-1 1,0 0,-1-1,0 1,0-1,-1 1,0 0,0 0,0 0,-2-3,2 9,1-1,-1 0,1 1,-1-1,0 1,0-1,0 1,0 0,0 0,0-1,0 2,0-1,-1 0,1 0,0 1,0-1,-1 1,1 0,0 0,-1-1,1 2,0-1,-1 0,1 0,0 1,-1-1,1 1,0 0,0 0,-1 0,1 0,0 0,0 0,0 0,0 1,1-1,-1 1,0-1,1 1,-1 0,1 0,-1 0,-60 83,55-73,0 0,1 0,1 0,0 1,0 0,1 0,1 1,0-1,1 1,0-1,1 1,1 0,0-1,1 1,0 0,1-1,1 1,0-1,1 0,0 0,1 0,1 0,0-1,0 0,5 6,-1-7,1-1,-1 0,1 0,1-1,0-1,0 0,1 0,0-2,0 1,1-2,-1 0,1 0,0-1,1-1,-1-1,0 0,1 0,0-1,-1-1,1-1,-1 0,1-1,-1-1,1 0,-1 0,0-2,0 0,-1 0,0-1,0-1,0 0,-1-1,0 0,0-1,-1-1,0 1,10-12,-2-2,-1 0,-1-1,0 0,-2-1,-1-1,-1-1,-1 0,-2 0,-1-1,-1-1,-1 1,-1-1,1-25,-6 51,-1 1,1-1,-1 0,0 1,0-1,0 0,0 1,0-1,-1 1,1-1,-1 1,1-1,-1 0,0 1,0 0,0-1,0 1,-1 0,1-1,-1 1,1 0,-1 0,0 0,0 1,0-1,0 0,0 0,0 1,0 0,0-1,-1 1,1 0,-1 0,1 0,-1 0,1 1,-1-1,1 1,-1-1,0 1,1 0,-1 0,1 0,-1 1,-1-1,-6 8,0 0,1 1,0 0,1 0,0 1,0 0,1 1,1-1,-1 1,2 0,0 1,0 0,1-1,0 2,0 4,-2 1,1 0,1 0,0 0,2 0,0 0,1 1,0-1,2 1,0-1,2 1,0-1,0 0,2 0,0 0,1-1,1 1,1-1,-1-2,1-1,0 1,1-2,1 1,0-1,1-1,0 0,1 0,0-1,1-1,0 0,0-1,1 0,1-1,7 3,2-3</inkml:trace>
  <inkml:trace contextRef="#ctx0" brushRef="#br0" timeOffset="-3615.366">454 430,'22'87,"-17"-46,-8-47,-2 1,1-1,0 1,-1 0,0 0,0 1,-1 0,1 0,-1 0,0 0,0 1,0 0,0 0,-1 1,1 0,-1 0,0 0,1 1,-1 0,0 0,0 1,-6 0,-3 2,0 1,0 1,0 0,0 1,0 1,1 0,0 1,0 1,1 0,0 1,1 1,0 0,0 1,1 0,0 1,1 0,1 1,0 0,0 1,-1 5,2 0,0 1,1 0,1 0,1 1,0 0,2 0,0 0,2 1,0-1,2 1,1 10,-2-20,2-1,-1 1,2-1,-1 0,2 0,-1 0,1 0,1 0,0 0,1-1,0 0,0 0,1 0,0-1,1 1,0-2,1 1,0-1,0 0,0 0,1-1,0 0,1-1,0 0,0-1,0 0,0 0,4 0,9-3,-1-1,1-1,0 0,0-2,0-1,-1-1,1-1,-1 0,0-2,0-1,4-3,14-11,-33 12</inkml:trace>
  <inkml:trace contextRef="#ctx0" brushRef="#br0" timeOffset="-3215.488">1018 826,'-39'30,"12"-12,2 0,1 2,0 1,1 1,1 0,2 2,0 1,1 0,-12 24,29-45,0 0,0 0,1 0,0-1,-1 2,1-1,1 0,-1 0,1 0,-1 0,1 0,1 1,-1-1,0 0,1 0,0 0,0 0,0 0,1 0,-1 0,1 0,0-1,0 1,0 0,0-1,1 0,-1 1,1-1,0 0,0 0,0-1,1 1,-1-1,1 1,-1-1,1 0,0 0,-1-1,1 1,0-1,0 0,0 0,1 0,4 1,1 0,-1-1,1 0,-1-1,1 0,-1 0,1-1,-1 0,1-1,-1 0,0 0,0-1,0 0,0-1,0 0,-1 0,0-1,0 0,0-1,0 1,-1-1,0-1,0 0,-1 0,1 0,-2 0,1-1,2-5,4-3,-2 1,1-1,-2-1,0 1,-1-2,-1 1,1-6,-6 17,0 1,-1-1,1 0,-1 0,-1 0,1 0,-1 0,0 0,0 0,-1 0,1 1,-1-1,-1 0,1 0,-1 0,0 1,0-1,-1 1,0 0,0-1,0 1,0 1,-1-1,-3-3,-36-15,25 22</inkml:trace>
  <inkml:trace contextRef="#ctx0" brushRef="#br0" timeOffset="-2832.462">1300 1136,'135'-269,"-104"226,-21 86,-10-35,9 110,-8-113,0-1,1 0,-1 0,1 0,0 0,0 0,0 0,0 0,1-1,-1 1,1-1,0 1,0-1,0 0,1-1,-1 1,1 0,-1-1,1 0,0 0,0 0,0 0,0 0,0-1,3 1,-2-1,-1-1,1 1,-1-1,1 0,-1 0,1 0,-1-1,1 0,-1 0,0 0,1 0,-1-1,0 1,0-1,0 0,0 0,0-1,0 1,-1-1,1 0,-1 0,0 0,0 0,0-1,0 1,60-104,-43 66,0-2,-13 23</inkml:trace>
  <inkml:trace contextRef="#ctx0" brushRef="#br0" timeOffset="-2496.614">1921 740,'0'34,"1"0,2 0,2 0,1-1,1 1,2-2,1 1,9 16,-19-47,1 1,0-1,-1 1,1-1,1 1,-1-1,0 0,1 0,-1 0,1 1,-1-1,1-1,0 1,0 0,0 0,0-1,0 1,0-1,1 1,-1-1,0 0,1 0,-1 0,1 0,-1-1,1 1,-1-1,1 1,-1-1,1 0,0 0,-1 0,1 0,-1-1,1 1,0-1,-1 0,1 1,-1-1,0 0,1 0,-1-1,0 1,1 0,-1-1,0 1,0-1,0 0,0 0,0-1,9-10,-1 0,0-1,-2 0,1 0,-2-1,0-1,-1 1,0-1,-1 0,0-4,13-34,11-69,-23 99</inkml:trace>
  <inkml:trace contextRef="#ctx0" brushRef="#br0" timeOffset="-1884.149">2344 938,'19'-13,"6"-4,0 0,-1-1,0-2,-2 0,0-1,-2-2,0 0,15-24,-34 46,0 0,0 0,0 0,0-1,0 1,0 0,0 0,-1-1,1 1,0-1,-1 1,1 0,-1-1,0 1,1-1,-1 0,0 1,0-1,0 1,0-1,0 1,0-1,0 1,-1-1,1 1,-1-1,1 1,-1-1,1 1,-1-1,0 1,0 0,1 0,-1-1,0 1,0 0,0 0,-1 0,1 0,0 0,0 0,0 0,-1 0,1 1,-1-1,1 0,0 1,-1-1,1 1,-1-1,1 1,-1 0,1 0,-1 0,0 0,1 0,-1 0,0 0,-11 4,1 1,-1 1,1 0,0 0,0 1,0 1,1 0,0 0,1 1,0 0,0 1,1 0,-4 7,7-11,1 0,-1 1,2-1,-1 1,1 0,0 0,0 1,1-1,0 1,0-1,1 1,0 0,0 0,1 0,0 0,1 0,-1 1,2-1,-1 0,1 0,0 0,1 0,0 0,0 0,1 0,0-1,0 1,0-1,4 5,1-8,-1-1,1 1,0-2,0 1,0-1,0-1,0 1,1-1,-1-1,0 0,1 0,-1 0,0-1,1 0,-1-1,0 0,0 0,0-1,-1 0,1 0,0-1,-1 0,0 0,3-3,19-6,-1-2,-1 0,0-2,-2-1,0-1,-1-1,0-2,-2 0,-1-1,8-11,-15 15,-1 4,-1 0,-1-1,0-1,-1 1,-1-1,-1-1,0 0,-1 0,2-12,-8 29,-1-1,1 0,-1 1,0-1,1 0,-1 0,0 1,0-1,0 0,0 0,-1 1,1-1,0 0,-1 1,1-1,-1 0,1 1,-1-1,0 1,0-1,0 1,0-1,0 1,0 0,0-1,0 1,0 0,-1 0,1 0,-1 0,1 0,0 0,-1 0,0 0,1 1,-1-1,1 1,-1-1,0 1,1-1,-1 1,0 0,0 0,1 0,-1 0,-75 23,74-21,-1 0,2 0,-1 1,0-1,0 1,1 0,-1 0,1 0,0 0,0 0,0 0,1 0,-1 1,1-1,-1 1,1-1,0 1,1 0,-1-1,1 1,-1 0,1-1,0 1,0 0,1 0,-1-1,1 1,0 0,0-1,0 1,0-1,1 1,-1-1,1 0,0 1,0-1,0 0,0 0,1 0,-1-1,1 1,1 1,35 25,-32-24,0-1,0 1,0 0,-1 0,0 1,0-1,0 2,-1-1,0 0,0 1,-1 0,0 0,0 1,0-1,-1 1,0 0,0 4,0 5,-2-1,0 1,-1 0,-1-1,-1 1,0 0,-1-1,0 1,-3 3,0 4</inkml:trace>
  <inkml:trace contextRef="#ctx0" brushRef="#br0" timeOffset="-1032.334">3389 205,'-17'57,"9"19,3 2,4-1,4 2,-4 124,-12-116,9-75,1 0,1 0,0 0,0 1,1-1,1 0,0 1,1-1,0 0,1 1,0-1,1 0,3 9,3-21,-6-11</inkml:trace>
  <inkml:trace contextRef="#ctx0" brushRef="#br0" timeOffset="-785.552">3164 656,'43'0,"33"0,14 0,-4 0,-12 0,-9 0,-10 0,-15 0</inkml:trace>
  <inkml:trace contextRef="#ctx0" brushRef="#br0" timeOffset="3484.975">9852 486,'-34'20,"-15"15,-5 7,7 1,16-2,19-3,15-4,13-7,8-8,5-3,2-3,1-5,-1-4,0-6,-1-4,-5-1</inkml:trace>
  <inkml:trace contextRef="#ctx0" brushRef="#br0" timeOffset="1165.661">6804 317,'-17'-51,"6"73,-1 139,1-50,5 0,6 48,-21-32,47-166,42-83,-52 90</inkml:trace>
  <inkml:trace contextRef="#ctx0" brushRef="#br0" timeOffset="1516.791">7029 459,'-44'37,"15"-15,1 2,1 1,1 2,2 0,-10 14,33-40,-1 0,1 1,-1-1,1 0,-1 1,1-1,0 1,0 0,0-1,0 1,0 0,0 0,0 0,1-1,-1 1,0 0,1 0,0 0,-1 0,1 0,0 0,0 0,0 0,1 0,-1 0,0 0,1 0,-1 0,1 0,-1 0,1 0,0 0,0 0,0-1,0 1,0 0,1-1,-1 1,0-1,1 1,-1-1,1 0,-1 0,1 1,0-1,-1 0,3 0,145 26,-143-25,-1-1,0 1,1 0,-1 1,0-1,0 1,0 0,-1 0,1 1,-1-1,0 1,0 0,0 0,0 1,-1-1,1 1,-1 0,0-1,-1 1,1 1,-1-1,0 0,0 1,0 2,31 55,3-38,-22-23</inkml:trace>
  <inkml:trace contextRef="#ctx0" brushRef="#br0" timeOffset="1770.653">7453 769,'-15'34,"-4"5,6-3,4-12,5-11</inkml:trace>
  <inkml:trace contextRef="#ctx0" brushRef="#br0" timeOffset="1920.57">7425 260,'0'0</inkml:trace>
  <inkml:trace contextRef="#ctx0" brushRef="#br0" timeOffset="2201.635">7679 994,'10'-70,"3"1,4 0,7-14,-14 55,-9 27,-1 1,0 0,0-1,0 1,0-1,0 1,1 0,-1-1,0 1,0 0,1-1,-1 1,0 0,1-1,-1 1,0 0,1-1,-1 1,0 0,1 0,-1 0,0-1,1 1,-1 0,1 0,-1 0,1 0,-1 0,0 0,1 0,-1 0,1 0,-1 0,1 0,-1 0,0 0,1 0,-1 0,1 0,-1 1,0-1,1 0,-1 0,1 0,-1 1,0-1,1 0,-1 0,0 1,1-1,-1 0,0 1,0-1,1 0,-1 1,0-1,0 1,0-1,0 0,1 1,-1-1,0 1,0-1,0 0,0 1,0 0,11 28,24 71,-34-97,1 0,0 0,-1-1,1 1,0 0,1-1,-1 1,0-1,1 0,0 1,-1-1,1-1,0 1,0 0,0-1,0 1,0-1,0 0,1 0,-1 0,0 0,0-1,1 1,-1-1,1 0,-1 0,0 0,1-1,2 0,2-1,0 0,0-1,-1 0,1 0,-1-1,0 0,0 0,0-1,0 1,-1-2,0 1,0-1,0 0,-1 0,1 0,-2-1,1 0,-1 0,0 0,1-2,3-15</inkml:trace>
  <inkml:trace contextRef="#ctx0" brushRef="#br0" timeOffset="2755.303">8243 853,'28'-16,"-1"-2,-1-1,-1-1,0-1,-2-1,-1-2,0 0,-2-1,4-7,-23 31,0 0,1 0,-1 0,0 0,0 0,0 0,0-1,0 1,0 0,-1-1,1 1,0 0,-1-1,1 1,-1-1,1 1,-1-1,0 0,1 1,-1-1,0 1,0-1,0 1,0-1,-1 1,1-1,0 0,-1 1,1-1,-1 1,1-1,-1 1,0 0,1-1,-1 1,0 0,0-1,0 1,0 0,0 0,0 0,-1 0,1 0,0 0,0 0,-1 0,1 1,-1-1,1 0,-1 1,1-1,-1 1,1 0,-1-1,1 1,-1 0,1 0,-1 0,0 0,1 0,-1 0,1 1,-1-1,-12 5,0 1,0 1,1 0,0 1,1 0,0 1,0 0,1 1,0 0,0 1,-7 9,11-11,1-1,-1 1,1 0,1 0,-1 1,2 0,-1 0,1 0,1 0,-2 8,4-15,0 0,1 0,-1 0,1 0,-1 0,1 0,0 0,1 0,-1 0,0 0,1 0,0 0,-1 0,1 0,0 0,1 0,-1 0,0 0,1-1,0 1,-1-1,1 1,0-1,1 0,-1 1,0-1,0 0,1-1,-1 1,1 0,0-1,-1 1,1-1,0 0,0 0,0 0,0 0,3 0,13 2,1 0,0-2,0 0,0-1,-1-1,1-1,0-1,-1-1,1 0,-1-2,0 0,-1-1,12-6,11-12,0-2,-1-1,-2-3,-1-1,-2-1,-1-2,15-22,-24 30,-5 6,-1 0,-1-2,0-1,-2 0,-1-1,-1 0,-1-1,-1-1,-1 0,-2 0,-1-1,-1-1,-1 1,1-24,-6 43,-1 1,-1-1,1 0,-1 1,-1-1,0 1,0 0,-1-1,1 1,-2 0,0-1,3 6,-1 1,0-1,1 1,-1-1,0 1,0 0,0 0,-1 0,1 0,0 0,-1 0,1 0,-1 1,0 0,1-1,-1 1,0 0,0 0,0 0,0 1,0-1,0 1,0 0,0-1,0 1,0 1,0-1,0 0,0 1,0-1,0 1,-2 1,-4 4,0 0,1 1,0 0,0 0,1 0,0 1,0 1,0-1,1 1,1 0,0 0,0 1,0 0,1-1,1 1,0 1,0-1,1 0,0 1,1 0,0-1,1 2,-10 24,3 0,0 0,3 1,1-1,1 1,3 0,0 0,3-1,1 1,1-1,2 0,2 0,1-1,2-1,8 14,-13-33,-5-8,0-1,1 1,0-1,0 0,0 0,1 0,0-1,0 0,0 1,0-2,1 1,2 0,3-4,-2-7</inkml:trace>
  <inkml:trace contextRef="#ctx0" brushRef="#br0" timeOffset="3004.161">8666 459,'39'0,"31"0,9 0,-4 4,-10 3,-12-1,-9 3,-8 1,-5-1,-8-3</inkml:trace>
  <inkml:trace contextRef="#ctx0" brushRef="#br0" timeOffset="3171.45">9372 826,'0'0</inkml:trace>
  <inkml:trace contextRef="#ctx0" brushRef="#br0" timeOffset="3333.968">9344 402,'0'0</inkml:trace>
  <inkml:trace contextRef="#ctx0" brushRef="#br0" timeOffset="4451.538">990 1954,'66'-17,"0"-4,-2-2,0-3,-2-3,6-6,-49 26,0 0,-1-2,0 0,0-1,-1-1,-1 0,0-2,-1 0,-1 0,10-14,-23 27,0 0,1 0,-1 0,0 0,0 0,-1 0,1-1,0 1,-1 0,1 0,-1-1,0 1,0 0,0-1,0 1,0 0,0-1,0 1,-1 0,1-1,-1 1,0 0,0 0,0 0,0 0,0 0,0 0,-1 0,1 0,0 0,-1 0,0 1,1-1,-1 1,0-1,0 1,0-1,0 1,0 0,0 0,0 0,0 0,-1 1,1-1,-107-22,87 23,0 1,1 2,-1 0,1 1,0 1,0 1,0 0,1 2,0 1,1 0,0 1,0 1,1 1,0 1,-6 6,17-12,1 1,-1 0,1 1,1-1,0 1,0 0,0 0,1 1,1-1,0 1,0 0,1 0,0 0,0 0,1 0,1 0,0 1,0-1,1 0,0 0,1 0,0 0,0 0,1 0,1 0,-1-1,2 0,-1 1,1-2,1 1,0 0,0-1,0 0,1-1,0 1,1-1,-1-1,1 1,1-2,-1 1,1-1,0 0,0-1,9 4,10-1,0 0,0-2,0-1,1-2,-1 0,1-2,0-1,0-2,9 2,58-13,-71 8</inkml:trace>
  <inkml:trace contextRef="#ctx0" brushRef="#br0" timeOffset="4836.253">1724 2038,'50'-44,"-1"-3,-3-1,32-44,-24 17,-67 147,2 78,11-148,1 1,-1 0,1 0,-1 0,1 0,0-1,0 1,1 0,-1-1,0 1,1-1,0 0,-1 1,1-1,0 0,0 0,0 0,0 0,1 0,-1-1,1 1,-1-1,1 1,-1-1,1 0,0 0,-1 0,1 0,0-1,0 1,0-1,-1 1,4-1,95-18,-80 7,-1 0,-1-2,1-1,-2 0,0-1,-1-1,-1 0,0-1,-1-1,-1-1,-1 0,0-1,3-8,11-43,-19 49</inkml:trace>
  <inkml:trace contextRef="#ctx0" brushRef="#br0" timeOffset="5619.12">2711 1925,'25'-2,"0"-1,0-2,-1 0,0-2,0 0,0-2,-1-1,-1 0,1-2,-2-1,0 0,0-2,11-10,-29 22,1 0,-1 0,0 0,-1 0,1-1,0 1,-1-1,0 1,0-1,0 0,0 0,-1 0,1 0,-1 0,0 0,-1-1,1 1,-1 0,1 0,-1-1,0 1,-1 0,1 0,-1-1,0 1,0 0,0 0,0 0,-1 0,0 0,0 0,0 0,0 1,-1-1,1 1,-1-1,0 1,0 0,0 0,0 1,0-1,-1 0,1 1,-1 0,0 0,0 0,0 0,0 1,0-1,0 1,0 0,0 0,-1 1,-7 2,0 0,0 1,0 0,1 1,0 0,0 1,0 1,0-1,1 2,0-1,0 2,0-1,1 1,1 0,-1 1,1 0,-5 8,5-6,0 0,0 0,1 0,0 1,1 0,1 0,0 1,0-1,2 1,-1 4,2-12,2-1,-1 1,0 0,1 0,0 0,0 0,1 0,-1 0,1 0,0 0,0 0,1 0,0-1,-1 1,2 0,-1-1,0 0,1 1,0-1,0 0,0 0,0-1,1 1,-1-1,1 1,0-1,0 0,4 1,5 2,1-1,0 0,1-2,-1 1,0-2,1 0,0 0,0-2,-1 0,1 0,0-1,13-4,-7 0,-1-1,0-2,0 0,-1-1,0-1,0-1,-1 0,0-1,-1-1,7-8,13-10,-2 0,-1-3,-1-1,-3-1,0-1,-3-2,-1-1,-2-1,-1-1,-16 29,-4 9,0 1,-1 0,0-1,0 0,0 1,0-1,0 0,-1 0,1 0,-1 0,0 0,-1 0,1-1,-1 1,1 0,-1 0,-1 0,1-1,0 1,-2-3,0 6,0 0,0 0,0 1,0-1,0 1,0 0,-1 0,1 0,0 0,0 0,0 0,0 0,0 1,-1-1,1 1,0-1,0 1,0 0,0 0,0 0,1 0,-1 0,0 0,0 1,1-1,-1 0,0 1,0 0,2-1,-10 5,0 1,0 1,1 0,0 0,1 1,0 0,0 0,1 1,0 0,0 0,1 1,1 0,0 0,-2 6,8-12,0-1,0 0,0 1,0-1,1 0,0 0,0 0,0 0,1 0,-1 0,1-1,0 1,0-1,0 0,0 0,1 0,-1 0,1 0,0-1,0 0,-1 1,2-1,-1-1,0 1,0-1,3 1,25 16,-24-13,-1 1,0-1,0 1,0 0,-1 1,0 0,-1-1,1 2,-1-1,-1 1,1 0,-1 0,-1 0,1 0,1 9,19 150,-24-165,0 0,0 1,1-1,-1 0,0 0,1 0,-1 1,1-1,0 0,0 0,0 0,0 0,0 0,0-1,0 1,1 0,-1 0,1-1,-1 1,1-1,0 1,-1-1,1 0,0 1,0-1,0 0,0 0,0-1,0 1,0 0,0-1,0 1,1-1,-1 0,1 1,12-4</inkml:trace>
  <inkml:trace contextRef="#ctx0" brushRef="#br0" timeOffset="6455.68">4207 1587,'-33'5,"1"1,1 1,-1 2,1 1,0 2,1 0,1 3,-2 1,26-14,1 1,0-1,0 1,0-1,0 1,1 0,-1 1,1-1,0 0,0 1,0 0,0 0,0 0,1 0,0 0,0 1,0-1,0 0,1 1,0 0,0-1,0 1,0 0,1-1,0 1,0 0,0 0,0-1,1 1,0 0,0-1,0 1,1 0,-1-1,1 1,0-1,0 0,1 0,0 1,6 8,1-2,0 1,1-1,0-1,1 0,0-1,0 0,1-1,0 0,1-1,0 0,0-1,0-1,3 0,-3-2,0-2,0 0,0-1,1 0,-1-1,0 0,0-2,0 1,0-2,-1 0,1 0,-1-1,0-1,0-1,0 1,-1-2,0 0,-1 0,0-1,0 0,-1-1,0-1,0 1,-2-1,1-1,-1 0,-1 0,0 0,2-6,14-26,-32 148,7 143,4-167,-2-1,-4 1,-4-1,-10 38,16-106,-47 148,46-152,-1-1,1 1,-1-1,0 1,-1-1,1 0,-1-1,0 1,-1-1,1 0,-1 0,0 0,0-1,-1 0,1-1,-1 1,0-1,0 0,0-1,-3 1,7-2,1 0,-1-1,0 1,0-1,1 0,-1 0,0 0,0 0,0 0,1-1,-1 1,0-1,1 1,-1-1,0 0,1 0,-1-1,1 1,-1 0,1-1,0 0,0 1,0-1,0 0,0 0,0 0,0 0,0 0,1-1,-1 1,1 0,0-1,-1 1,1-1,1 0,-1 1,0-3,-7-105,16 54,3 0,3 1,1 1,3 0,3 2,2 0,2 1,22-33,-21 40,1 1,2 1,2 1,7-4,-22 27</inkml:trace>
  <inkml:trace contextRef="#ctx0" brushRef="#br0" timeOffset="7037.082">4800 1644,'-6'4,"0"1,1 1,0-1,0 1,0-1,1 1,0 1,0-1,0 1,1-1,0 1,0 0,-1 6,-1 1,1 0,0 0,1 1,0-1,1 1,1 0,1 0,0-1,0 1,2 0,0 0,2 7,-2-14,-1-1,1 0,1 0,0-1,-1 1,2 0,-1-1,1 0,0 0,1 0,-1 0,1-1,0 1,0-1,1 0,0-1,0 1,0-1,0-1,0 1,1-1,0 0,0 0,0-1,0 0,0 0,1-1,-1 0,0-1,1 0,-1 0,1 0,-1-1,1 0,-1 0,1-1,-1 0,0-1,0 1,0-1,-1-1,1 1,0-1,-1 0,0-1,0 1,-1-1,1 0,-1-1,0 1,3-6,8-8,-2 0,0-2,-1 0,-1 0,-1-1,2-8,59-98,-72 129,0-1,0 1,0 0,0-1,0 1,1 0,-1-1,0 1,0 0,1-1,-1 1,0 0,1-1,-1 1,0-1,1 1,-1-1,1 1,-1-1,1 1,-1-1,1 0,0 1,-1-1,1 1,-1-1,1 0,0 0,-1 1,1-1,0 0,-1 0,1 0,0 0,-1 0,1 0,0 0,-1 0,1 0,0 0,-1 0,1 0,0-1,-1 1,1 0,0 0,-1-1,1 1,-1-1,1 1,0 0,-1-1,1 1,-1-1,1 1,-1-1,0 1,1-1,-1 1,1-1,-1 0,0 1,0-1,1 0,-1 1,0-1,0 0,0 1,0-1,0 0,5 58,-5-54,-5 175,-7-1,-9 0,-39 157,24-210,36-124,-1 1,1-1,-1 0,1 0,0 0,-1 0,1 0,-1 0,1 0,-1 0,1 0,-1 0,1 0,-1 0,1 0,-1-1,1 1,-1 0,1 0,0 0,-1-1,1 1,-1 0,1-1,0 1,-1 0,1-1,0 1,-1 0,1-1,0 1,0-1,-1 1,1 0,0-1,0 1,0-1,0 1,0-1,-1 1,1-1,0 1,0-1,0 1,0-1,0 1,0 0,0-1,1 1,-1-1,0 1,0-1,0 1,0-1,1 1,-1-1,0 1,0 0,1-1,-1 1,0 0,1-1,-1 1,0 0,2-30,0 0,2 0,1 1,1 0,2 0,9-22,2-12,-7 17,9-32,3 1,33-72,-46 127</inkml:trace>
  <inkml:trace contextRef="#ctx0" brushRef="#br0" timeOffset="7503.266">6352 1333,'-24'43,"-8"34,2 13,5 1,8-5,6-9,5-6,4-7,2-4,1-8,0-8,1-1,-1-4,-1-3,1-4,-1-6</inkml:trace>
  <inkml:trace contextRef="#ctx0" brushRef="#br0" timeOffset="7753.981">6014 1870,'38'-19,"32"-7,14 2,-3-1,-5 5,-11 5,-7 5,-14 5</inkml:trace>
  <inkml:trace contextRef="#ctx0" brushRef="#br0" timeOffset="7972.108">6804 1870,'-3'12,"0"-1,1 1,1 0,0 0,0 1,1-1,1 0,0 0,1 0,1 8,-2-16,0 0,0 0,1 0,-1-1,1 1,0 0,0-1,0 1,0-1,0 1,1-1,-1 0,1 0,0 0,0-1,0 1,1-1,-1 1,1-1,-1 0,1 0,0-1,-1 1,1-1,0 0,0 0,0 0,0 0,0-1,0 0,0 0,4 0,0-2,1 0,-1 0,0-1,0 0,0-1,0 0,0 0,-1-1,0 0,0 0,0 0,0-1,-1 0,0-1,0 1,-1-1,0 0,0 0,-1-1,0 0,0 1,0-1,-1-1,-1 1,1 0,-1-1,-1 1,1-1,-1 0,-1 1,0-1,0 0,-1 1,0-1,0 0,-2-4,-3 4,1 1,-2-1,1 1,-1 1,0-1,-1 1,0 0,0 1,0 0,-1 0,0 1,0 0,0 0,-1 1,0 1,0-1,0 2,0-1,0 1,0 1,0 0,-1 0,1 1,-8 1,-7-1</inkml:trace>
  <inkml:trace contextRef="#ctx0" brushRef="#br0" timeOffset="8671.591">7989 1954,'13'45,"-3"-1,-1 2,-2-1,-3 1,-1 1,-2-1,-3 0,-3 21,4-56,0-1,-1 1,1-1,-2 1,0-1,0 0,-1 0,0 0,-5 8,9-18,0-1,-1 1,1 0,0-1,0 1,0 0,-1-1,1 1,0 0,0-1,-1 1,1 0,0 0,-1 0,1-1,0 1,-1 0,1 0,0 0,-1 0,1-1,-1 1,1 0,0 0,-1 0,1 0,0 0,-1 0,1 0,-1 0,1 0,0 0,-1 1,1-1,0 0,-1 0,1 0,-1 0,1 0,0 1,-1-1,1 0,0 0,0 1,-1-1,1 0,0 0,0 1,-1-1,1 0,0 1,0-1,0 0,-1 1,1-1,0 0,0 1,0-1,0 1,0-1,0 0,0 1,0-1,0 1,0-1,0 0,0 1,0-1,4-30,14-13,1 2,2 0,2 1,2 1,1 1,2 2,2 1,12-10,11-11,3 3,2 3,2 2,2 2,2 4,2 2,1 3,7 1,-71 33,1 1,0 0,0-1,0 1,0 1,0-1,0 1,1-1,-1 1,1 0,-1 1,1-1,-1 1,1 0,-1 0,1 0,-1 1,1-1,-1 1,0 0,1 0,-1 1,0 0,0-1,1 1,-2 1,2-1,-5 3,1-1,-2 0,1 0,0 0,-1 0,1 0,-1 0,0 0,-1 0,1 0,-1 0,0 0,0 0,0-1,0 1,0-1,-1 0,0 1,1-1,-1 0,-1 0,3-2,-32 34,-1-3,-1-1,-1-1,-2-2,-1-2,-3 0,13-7,-13 7,-1-2,-2-2,0-2,0-2,-37 9,13-8,61-29,10 0</inkml:trace>
  <inkml:trace contextRef="#ctx0" brushRef="#br0" timeOffset="9272.333">9090 1813,'-39'81,"-47"110,85-188,0-1,-1 0,1 1,0-1,1 1,-1-1,0 1,1 0,-1-1,1 1,0 0,0-1,0 1,0 0,1-1,-1 1,1-1,-1 1,1 0,0-1,0 0,0 1,0-1,0 1,1-1,-1 0,1 0,0 0,-1 0,1 0,0 0,0 0,0-1,0 1,1-1,-1 1,0-1,1 0,-1 0,1 0,-1 0,1 0,2 0,9-1,1-1,-1 0,1-1,-1 0,0-1,0-1,0 0,0-1,-1 0,0-1,0-1,0 0,-1-1,0 0,-1-1,1 0,-2-1,1 0,-1 0,-1-1,6-10,-6 12,-1-1,0 0,-1-1,0 0,0 0,-1 0,-1-1,0 0,-1 0,0 0,-1-1,0 1,-1-1,0 0,-1 0,0 1,-1-1,-1-1,-2 8,1 1,-1-1,-1 1,1 0,-1 0,0 0,0 1,-1-1,1 1,-1 0,0 0,0 1,0-1,-1 1,1 0,-1 1,1-1,-1 1,0 0,0 0,0 1,0 0,-1 0,1 0,0 1,-2 0,-17-2</inkml:trace>
  <inkml:trace contextRef="#ctx0" brushRef="#br0" timeOffset="9558.336">9795 1333,'-5'43,"-11"39,-7 14,-1 1,5-7,0-13,4-16,4-13,4-9,3-8,3-3,-4-2,-1-1,-4-4,-1-6</inkml:trace>
  <inkml:trace contextRef="#ctx0" brushRef="#br0" timeOffset="9807.135">9513 1728,'53'-5,"0"3,-1 2,1 3,-1 2,1 2,23 7,-12 1,-48-10,-1-1,1-1,0 0,0-1,0 0,0-2,0 0,0 0,9-3,57-14,-58 13</inkml:trace>
  <inkml:trace contextRef="#ctx0" brushRef="#br0" timeOffset="10051.374">10332 1728,'-5'-4,"1"-1,-1 1,0 0,0 1,0-1,-1 1,1 0,-1 0,0 1,0 0,0 0,0 0,0 1,0 0,0 0,0 0,0 1,-1 0,1 0,0 1,0-1,-1 1,1 1,0-1,0 1,0 0,1 0,-1 1,0 0,1 0,0 0,-1 1,1 0,1 0,-1 0,0 0,-2 4,0 1,-1 0,1 0,1 0,0 1,0 0,1 1,0-1,1 1,0 0,1 0,0 0,1 1,0-1,0 1,2-1,-1 1,2 0,-1-7,1 0,1 0,-1-1,1 1,0-1,0 1,0-1,0 0,1 0,0 0,0 0,0 0,0-1,1 1,-1-1,1 0,0 0,0 0,0 0,0-1,0 0,1 0,-1 0,3 0,3 3,1-2,-1 1,1-2,0 1,0-1,0-1,0 0,0-1,0 0,4-1,14-3,-4-2</inkml:trace>
  <inkml:trace contextRef="#ctx0" brushRef="#br0" timeOffset="10422.582">10359 1982,'51'-40,"-3"-2,-1-3,-3-1,9-14,-47 52,43-30,-48 39,0 0,0 0,0 0,-1 0,1 0,0 0,0 1,-1-1,1 0,0 0,-1 1,1-1,-1 0,0 1,1-1,-1 0,0 1,0-1,0 1,0-1,0 0,0 1,0-1,-1 1,1-1,0 0,-1 1,1-1,-1 0,0 1,1-1,-1 4,-10 129,11-129,0-1,1 1,0-1,0 0,0 1,0-1,1 0,-1 0,1 0,0 0,0 0,1 0,-1 0,1-1,-1 0,1 1,1-1,-1 0,0 0,1 0,-1-1,1 1,0-1,0 0,0 0,0 0,0-1,0 1,2-1,8 0,0 0,0-1,0 0,0-1,0-1,0 0,0-1,-1 0,1-1,-1-1,0 0,0-1,0 0,-1-1,0 0,0-1,-1-1,0 0,0 0,-1-1,0 0,-1-1,0 0,-1 0,0-1,-1 0,0-1,-1 1,-1-1,0-1,0 1,1-13,0 1</inkml:trace>
  <inkml:trace contextRef="#ctx0" brushRef="#br0" timeOffset="10672.079">11376 1079,'-10'39,"-7"31,-2 14,3-3,5-6,3-10,3-12,3-5,2-6,0-5,1-5,0-2,0-2,4 0,1-6</inkml:trace>
  <inkml:trace contextRef="#ctx0" brushRef="#br0" timeOffset="10835.033">11150 1559,'33'0,"21"0,7 0,-4 5,-5 1,-8 5,-10 0</inkml:trace>
  <inkml:trace contextRef="#ctx0" brushRef="#br0" timeOffset="11073.811">11686 1841,'0'0</inkml:trace>
  <inkml:trace contextRef="#ctx0" brushRef="#br0" timeOffset="11322.931">11743 1559,'0'0</inkml:trace>
  <inkml:trace contextRef="#ctx0" brushRef="#br0" timeOffset="11675.921">11912 1700,'-5'11,"-1"1,2 0,0-1,0 2,1-1,0 0,1 0,1 1,0-1,0 1,2 0,0 11,-1-23,1 1,-1 0,0 0,1 0,-1-1,1 1,0 0,0 0,-1-1,1 1,0-1,0 1,0-1,1 1,-1-1,0 1,1-1,-1 0,0 0,1 0,-1 0,1 0,0 0,-1 0,1 0,0-1,0 1,-1-1,1 1,0-1,0 0,0 0,0 1,-1-1,1-1,0 1,0 0,0 0,0-1,-1 1,1-1,0 1,0-1,-1 0,1 0,0 0,-1 0,1 0,0-1,76-58,40-96,-109 151,-12 25,-11 31,12-47,0-1,0 1,0 0,1 0,0 0,0 1,0-1,0 0,0 0,1 1,0-1,0 0,0 1,0-1,1 0,0 1,0-1,0 0,0 0,1 0,-1 0,1 0,0 0,0 0,1-1,-1 1,1-1,0 0,0 1,0-1,0 0,0-1,1 1,-1-1,1 1,0-1,0 0,-1 0,1-1,1 1,-1-1,7-2,-1 0,0-1,0 0,0-1,0 0,0-1,0 0,-1 0,0-1,0-1,0 1,-1-1,1-1,1-2,14-7,-2 1,-1-2,0 0,-1-1,0-1,-2-1,0 0,-2-2,10-14,1-1,-2 0,-1-2,-2 0,-1-2,-3 0,-1-1,-2-1,-2 0,-2-1,-2 0,3-38,-21 14,8 67,1-1,-1 1,1-1,-1 1,1 0,-1-1,0 1,0 0,0-1,1 1,-1 0,0 0,-1 0,1 0,0 0,0 0,0 0,-1 0,1 0,0 1,-1-1,1 0,-1 1,1-1,0 1,-1 0,1-1,-1 1,0 0,1 0,-1 0,1 0,-1 0,1 0,-1 0,1 1,-1-1,1 1,-1-1,0 1,-11 7,0 0,1 0,-1 2,2-1,0 1,0 1,1 0,0 1,1 0,0 0,1 1,0 1,-6 10,1 1,1 1,1 0,2 0,0 1,2 0,1 1,1 0,1 0,2 0,1 0,1 0,1 0,2 0,0 0,6 16,-4-24,1 0,2-1,0 0,1 0,0-1,2 0,0 0,1-2,0 1,12 9,-6-8</inkml:trace>
  <inkml:trace contextRef="#ctx0" brushRef="#br0" timeOffset="12371.882">10303 1728,'0'5,"-5"11,-1 8,-5-1,0 1,-3 2,-5-5,2 0,-1-5,-3-4,3-4</inkml:trace>
  <inkml:trace contextRef="#ctx0" brushRef="#br0" timeOffset="13369.633">1018 3196,'67'-18,"-2"-3,0-3,49-25,-89 38,-1 0,0-2,-1 0,0-2,-1 0,-1-1,0-2,-1 0,-1-1,-1-1,3-6,-17 22,-1 0,0 0,-1 0,1 0,-1 0,1-1,-2 1,1-1,0 0,-1 1,0-1,0 0,0 0,0 0,-1 0,0 0,0 0,-1 0,1 0,-1 0,0 0,0 1,-1-1,1 0,-1 1,0-1,0 1,-1-1,1 1,-1 0,0 0,0 0,0 0,-1 1,0-1,1 1,-1 0,0 0,-5-1,1 0,-1 1,0 0,0 1,0-1,0 2,0-1,0 1,0 1,-1 0,1 0,0 1,0 0,0 0,0 1,0 0,0 1,0 0,0 0,-1 2,-9 4,-1 1,1 0,1 2,0 0,1 1,0 1,1 1,-2 3,5-5,1 2,0 0,1 0,0 1,2 0,0 1,1 0,-1 4,6-13,0-1,0 1,1 0,1 0,-1 0,1 0,0 0,1 0,0 0,0 0,1 1,0-1,1 0,-1 0,1 0,1-1,0 1,0-1,0 1,1-1,6 6,1-1,0 0,1-1,0 0,1-1,0 0,1-1,0 0,0-2,1 1,0-2,0 0,0-1,1 0,0-1,0-1,0 0,0-2,0 0,1 0,-1-2,0 0,1 0,-1-2,0 0,0-1,-1-1,1 0,7-4,9-3,-5 3</inkml:trace>
  <inkml:trace contextRef="#ctx0" brushRef="#br0" timeOffset="13739.529">1780 3225,'93'-121,"5"4,7 3,-35 47,-70 66,0 1,0-1,0 1,0-1,1 1,-1-1,0 1,1-1,-1 1,0-1,1 1,-1-1,1 1,-1 0,0-1,1 1,-1 0,1-1,-1 1,1 0,-1 0,1 0,-1-1,1 1,-1 0,1 0,0 0,-1 0,1 0,-1 0,1 0,-1 0,1 0,-1 0,1 0,0 0,-1 1,1-1,-1 0,1 0,-1 0,1 1,-1-1,1 0,-1 1,0-1,1 0,-1 1,1-1,-1 1,0-1,1 0,-1 1,0-1,0 1,1-1,-1 1,0-1,0 1,0 0,1-1,-1 1,0-1,0 1,0-1,0 1,0 0,-9 38,-13 21,14-43,1 0,1 1,0 0,1 0,1 0,0 0,2 1,0 0,1-1,1 1,1 0,0 0,2 0,-2-15,0 0,1-1,0 1,0 0,0 0,0-1,0 1,1-1,0 0,-1 0,1 1,0-2,1 1,-1 0,0-1,1 0,0 1,-1-1,1-1,0 1,0-1,0 1,0-1,0 0,0 0,1-1,-1 1,0-1,0 0,0 0,1-1,3 0,134-34,-112 20,0-1,-2-2,0-1,-1-1,-1-1,0-1,16-20,9-32,-44 58</inkml:trace>
  <inkml:trace contextRef="#ctx0" brushRef="#br0" timeOffset="14453.714">2740 3111,'33'1,"0"-2,-1-2,1-1,-1-1,0-2,0-2,-1 0,0-2,-1-1,0-2,15-10,-34 16,0 0,-1 0,0-1,0-1,-1 1,-1-2,0 1,0-1,-1 0,0-1,-1 0,0 0,-1 0,0-1,-1 0,-1 1,0-2,0-4,-2 13,0 0,-1-1,0 1,0 0,-1 0,1 0,-1 0,0 0,0 0,-1 0,1 0,-1 0,-1 0,1 0,0 1,-1 0,0-1,0 1,0 0,-1 0,1 0,-1 1,0-1,0 1,0 0,-1 0,1 1,-1-1,1 1,-1 0,0 0,0 0,0 1,0 0,0 0,0 0,0 1,0-1,-1 1,1 0,0 1,-2-1,-10 7,0 0,1 0,0 2,0 0,1 0,0 2,1 0,0 1,0 0,2 1,-1 0,2 1,0 0,0 1,2 0,0 1,0 0,-2 10,3-13,0 0,1 0,1 1,0 0,1 0,1 0,0 1,0 0,2-1,0 1,1 0,0 0,1 1,1-1,0 0,1 0,1-1,0 1,6 13,-2-19,2-1,-1-1,1 0,1 0,-1 0,1-1,0-1,1 1,-1-2,1 0,0 0,0 0,0-2,1 1,-1-2,1 1,-1-2,1 1,-1-1,1-1,10-2,7 2,0-2,0 0,-1-2,1-1,-1-2,-1 0,1-2,-2-1,1-1,-2-2,1 0,-2-2,3-2,20-18,-2-1,-1-2,-2-2,-2-2,-2-2,0-3,-26 34,1-2,-2 1,0-1,-2-1,1 0,-2 0,0-1,-1 0,-1 0,-1-1,0 0,1-13,-6 30,0 0,0 1,0-1,0 0,0 1,0-1,0 0,0 1,-1-1,1 1,-1-1,1 0,-1 1,1-1,-1 1,0 0,0-1,0 1,0-1,0 1,0 0,0 0,0 0,-1 0,1 0,0 0,-1 0,1 0,0 0,-1 0,1 1,-1-1,0 1,1-1,-1 1,1 0,-1-1,0 1,1 0,-1 0,0 0,1 0,-2 1,-68 23,48-10,1 2,1 0,1 1,0 1,2 1,0 1,1 0,1 1,-4 7,18-26,-1 1,0 0,1-1,0 1,0 0,0 0,0 0,0 1,0-1,1 0,-1 1,1-1,0 1,0 0,1-1,-1 1,1-1,-1 1,1 0,0 0,1-1,-1 1,1 0,-1-1,1 1,0-1,0 1,1-1,-1 1,1-1,0 0,0 0,0 0,0 0,0 0,1 0,-1 0,1-1,0 1,0-1,-1 0,2 0,-1 0,0 0,1 0,6 0,1 0,0-1,0 0,0-1,0 0,0-1,0 0,0 0,0-1,0-1,9-3,72-9,-89 15,0 0,0 0,0 0,0 0,0 1,0-1,0 1,0 0,0 0,0 0,0 0,-1 1,1-1,0 1,-1-1,1 1,-1 0,0 0,1 0,-1 0,0 1,0-1,-1 0,1 1,0-1,-1 1,0 0,1 0,-1-1,0 1,0 0,-1 0,1 2,-5 101,2-95,-2 4,0 0,2 1,0 0,1-1,0 1,1 0,1-1,0 1,1-1,16 3,-7-17</inkml:trace>
  <inkml:trace contextRef="#ctx0" brushRef="#br0" timeOffset="15021.398">4489 2914,'-24'0,"-1"2,1 0,-1 2,1 0,0 2,0 1,1 0,0 2,0 1,1 0,0 2,1 0,-10 9,26-17,-1 0,1 0,0 0,1 1,-1-1,1 1,0 0,0 1,1-1,-1 1,1-1,0 1,1 0,-1 0,1 0,0 1,1-1,0 0,0 1,0-1,1 1,0-1,0 1,0-1,1 1,0-1,0 0,1 1,0-1,0 0,0 0,1 0,0 0,0-1,0 1,1 0,3-3,1 0,0 0,0 0,0-1,0 0,0-1,0 0,0 0,0-1,1 0,-1 0,0-1,0 0,0 0,0-1,0 0,0 0,0-1,0 0,-1-1,1 0,-1 0,0 0,-1-1,6-4,188-168,-198 175,-1 1,1-1,-1 1,1-1,0 1,0 0,-1 0,1 0,0 0,0 0,0 0,0 0,1 1,-1-1,0 0,0 1,0 0,0 0,1 0,-1 0,0 0,0 0,0 0,1 1,-1-1,0 1,0-1,0 1,0 0,0 0,0 0,0 0,0 0,0 1,-1-1,1 1,0-1,-1 1,1-1,-1 1,0 0,1 0,-1-1,0 1,0 0,0 0,0 0,-1 0,1 1,0-1,6 29,0 0,-2 0,-2 1,-1-1,-1 1,-1-1,-2 1,-2-1,-6 29,6-30,1 5,-2-1,-1 1,-2-1,-1-1,-2 0,-1 0,-2-1,-1 0,-7 9,11-23,4-5,0-1,-1 0,0 0,-1-1,-1 0,1 0,-2-1,1-1,-1 0,-1 0,-7 4,18-12,0 0,0-1,0 1,0 0,-1-1,1 1,0 0,0-1,-1 0,1 1,0-1,-1 0,1 0,0 1,-1-1,1 0,0 0,-1 0,1-1,0 1,-1 0,1-1,0 1,0 0,-1-1,1 1,0-1,0 0,0 1,0-1,-1 0,1 0,0 0,0 0,1 0,-1 0,0 0,0 0,0 0,1 0,-1 0,1-1,-1 1,1 0,-1 0,1-1,-1 1,1 0,0-1,0 1,0 0,0-1,0 1,7-75,10 16,3 0,3 1,2 2,24-40,18-42,-21 44,-25 57</inkml:trace>
  <inkml:trace contextRef="#ctx0" brushRef="#br0" timeOffset="15554.01">5054 2942,'-18'20,"2"1,0 0,1 2,2 0,0 0,1 1,2 0,0 1,-4 23,12-45,1 0,0 0,0 0,0 0,0 0,1 0,0 1,-1-1,1 0,0 1,0-1,1 0,-1 0,1 1,-1-1,1 0,0 0,1 0,-1 0,0 0,1 0,-1 0,1 0,0-1,0 1,0-1,1 1,-1-1,0 0,1 0,0 0,-1 0,1 0,0-1,0 1,0-1,0 0,0 1,0-2,0 1,0 0,1 0,-1-1,0 0,1 0,1 0,9-4,0-1,0 0,-1-1,1-1,-1 0,0 0,-1-2,0 1,0-2,-1 1,0-2,-1 1,0-1,-1-1,0 0,154-187,-163 198,7-9,1 0,0 1,1 0,0 0,0 0,1 1,0 1,0 0,1 0,0 1,0 0,0 1,6-1,-16 5,1 1,0 0,0 0,0 0,0 0,0 1,-1-1,1 0,0 1,0-1,0 1,-1 0,1 0,0-1,-1 1,1 0,-1 0,1 1,-1-1,0 0,1 0,-1 1,0-1,0 1,0-1,0 1,0-1,0 1,0 0,0-1,-1 1,1 0,-1 0,1 0,-1-1,0 2,6 74,-6-65,-30 355,22-288,-3-1,-3-1,-4 0,-4-2,-4 5,20-61,-2 0,0 0,-1 0,-1-1,0-1,-2 0,0 0,-1-1,0-1,-1 0,-1-1,-12 9,25-21,0 0,0 0,-1-1,1 1,-1-1,1 1,0-1,-1 0,0 0,1 0,-1 0,0-1,1 1,-1-1,0 0,0 0,0 0,1 0,-1 0,0 0,0-1,1 1,-1-1,0 0,1 0,-1 0,1 0,-1 0,1-1,-1 1,1-1,0 1,0-1,0 0,0 0,0 0,0 0,0 0,1-1,-1 1,1 0,-1-1,1 1,0-1,0 1,0-1,1 0,-1 0,0 1,1-2,0-13,1 0,1 0,0 1,1-1,1 1,0 0,2 0,-1 0,2 1,0 0,1 0,1 0,0 1,8-9,29-41,1 3,4 1,2 3,37-29,235-164,-280 218,-8 7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40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0 202,'0'41,"2"0,1 0,3-1,1 0,1 0,3 0,1-1,2-1,14 28,-28-65,0 0,0 0,1 1,-1-1,0 0,1 0,-1 1,0-1,1 0,-1 0,1 0,0 0,-1 1,1-1,0 0,0 0,0 0,0-1,0 1,0 0,0 0,0 0,0-1,0 1,0 0,0-1,0 1,1-1,-1 0,0 1,0-1,1 0,-1 0,0 0,1 0,-1 0,0 0,0 0,1 0,-1 0,0-1,0 1,1 0,-1-1,0 1,0-1,0 1,0-1,1 0,-1 0,0 1,0-2,47-131,-27 51,-12 38,3 1,1 0,2 1,2 1,2 0,8-12,-17 39</inkml:trace>
  <inkml:trace contextRef="#ctx0" brushRef="#br0" timeOffset="271.03">451 625,'-9'28,"-4"16,1-1</inkml:trace>
  <inkml:trace contextRef="#ctx0" brushRef="#br0" timeOffset="666.687">536 60,'9'-7,"0"1,1-1,-1 1,1 1,1 0,-1 1,1 0,0 0,0 1,0 0,0 1,1 0,-1 1,0 1,5 0,-15-1,0 1,1 0,-1 0,0 0,1 0,-1 1,0-1,0 0,1 1,-1-1,0 0,0 1,1 0,-1-1,0 1,0 0,0-1,0 1,0 0,0 0,0 0,0 0,-1 0,1 0,0 0,0 0,-1 0,1 0,-1 0,1 1,-1-1,1 0,-1 0,0 1,0-1,1 0,-1 1,0-1,0 0,0 0,-1 1,1-1,0 0,0 1,-1-1,1 0,-1 0,1 0,-1 1,0 0,-38 58,38-58,-2 2,1-3,0 0,0 0,0 1,0-1,0 1,1-1,-1 1,0 0,1 0,-1 0,1 0,0 0,0 0,0 0,0 0,0 0,0 1,0-1,1 0,-1 1,1-1,0 0,0 1,0-1,0 1,0-1,0 0,0 1,1-1,0 0,-1 1,1-1,0 0,0 0,0 1,0-1,0 0,1 0,-1 0,1-1,0 2,10 0,1 0,0-1,0 0,0-1,0 0,0-1,0-1,0 0,-1-1,23 0,-9 1</inkml:trace>
  <inkml:trace contextRef="#ctx0" brushRef="#br0" timeOffset="982.161">959 427,'39'5,"21"2,7-1,-5-1,-7-2,-8 0,-8-2,-5-1,-9 0</inkml:trace>
  <inkml:trace contextRef="#ctx0" brushRef="#br0" timeOffset="1236.62">1100 625,'38'9,"23"4,5-1,-3-7,-8-4,-13-3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3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0,'0'10,"0"12,0 8,0 3,5 2,1-2,0 0,-1-2,-2-1,-1-1,4-1,1 0,0 0,2-5,1-6</inkml:trace>
  <inkml:trace contextRef="#ctx0" brushRef="#br0" timeOffset="253.277">1 453,'38'-5,"37"-2,15 1,-2 1,-7 1,-13-3,-13 0,-11 1,-8 1,-5 2,-8 5,-9 9,-5 1</inkml:trace>
  <inkml:trace contextRef="#ctx0" brushRef="#br0" timeOffset="618.271">57 734,'48'-21,"0"3,2 1,-1 3,2 2,50-6,-31 16,-69 1,0 1,1 0,-1 0,0 0,1 1,-1-1,0 0,0 0,1 1,-1-1,0 1,0-1,0 1,1-1,-1 1,0 0,0-1,0 1,0 0,0 0,0 0,0 0,-1 0,1 0,0 0,-1 0,1 0,0 0,-1 1,1-1,-1 0,0 0,1 1,-1-1,0 0,0 0,0 1,0-1,0 0,0 1,0-1,0 0,0 0,-1 1,1-1,0 0,-1 1,-7 12,-1 0,0 0,-1-1,-1 0,0-1,-1 0,0 0,0-2,-1 1,-9 4,-7 7,4-6,2 2,1 1,0 1,1 1,-17 22,35-40,0 0,1 0,-1 0,1 0,0 0,0 0,0 1,0-1,0 1,1-1,0 1,0 0,0-1,0 1,0 0,1 0,0 0,-1 0,2 0,-1-1,0 1,1 0,-1 0,1 0,0-1,1 1,-1 0,1-1,-1 1,1-1,0 0,0 1,0-1,1 0,-1 0,1 0,0-1,0 1,0-1,0 1,0-1,0 0,1 0,-1-1,1 1,-1-1,1 1,0-1,-1 0,1-1,0 1,0 0,2-1,44-15,-31 3</inkml:trace>
  <inkml:trace contextRef="#ctx0" brushRef="#br0" timeOffset="1233.991">763 763,'77'-68,"15"-41,-77 88,0 1,1 1,1 0,1 1,0 1,13-8,-31 23,1 1,0 0,0 0,0 0,0 0,0 0,0 0,0 0,0 1,0-1,0 0,0 0,0 1,1-1,-1 1,0-1,0 1,1 0,-1-1,0 1,1 0,-1 0,0 0,1 0,-1 0,0 0,1 0,-1 0,0 1,1-1,-1 0,0 1,1-1,-1 1,0 0,0-1,0 1,0 0,1 0,-1-1,0 1,-1 0,1 0,0 0,0 1,0-1,0 0,-1 0,1 0,-1 0,1 1,-1-1,1 0,-1 1,0-1,1 0,-1 1,0-1,0 0,0 1,0 0,-22 92,-3 54,26-145,0 0,0 0,0 1,0-1,1 0,-1 0,1 0,0 0,0 0,0-1,0 1,0-1,1 1,-1-1,1 0,-1 0,1 0,0 0,0 0,0-1,0 1,0-1,1 0,-1 0,0 0,0 0,1 0,-1-1,0 0,1 0,-1 0,1 0,-1 0,0 0,1-1,-1 0,0 0,1 0,-1 0,0 0,0-1,0 1,0-1,0 0,0 0,1-1,21-17,-1-1,-1-2,-1 0,0-1,-2-1,10-18,19-21,58-95,-106 160,0 0,0-1,0 1,0 0,-1-1,1 1,0 0,0 0,-1 0,1 0,0 0,-1 0,1 0,-1 0,0 0,1 0,-1 0,0 0,1 0,-1 0,0 0,0 0,0 1,0-1,0 0,0 0,0 0,0 0,-1 0,1 0,0 0,-1 0,1 0,-1 0,1 0,-1 0,1 0,-1 1,-13 65,10-54,1 1,0 0,0 0,2 0,0 0,0 0,1 0,1 0,1 0,0 0,1 2,32 62,-21-60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37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1 395,'369'-95,"-310"81,-24 5,0 1,0 1,1 2,0 2,0 1,35 3,-72-1,0 1,0-1,0 1,0-1,1 1,-1-1,0 1,0 0,1 0,-1-1,0 1,1 0,-1 0,0 0,1 0,-1 0,1 0,0 0,-1 0,1 0,0 0,0 0,-1 0,1 0,0 0,0 0,0 0,0 0,0 0,1 0,-1 0,0 0,0 0,1 0,-1 0,0 0,1 0,-1 0,1 0,0 0,-1-1,1 1,-1 0,1 0,0 0,0-1,0 1,-1-1,1 1,0 0,0-1,0 1,0-1,0 0,0 1,0-1,0 0,0 0,0 1,0-1,0 0,0 0,0 0,0 0,0 0,0-1,0 1,0 0,0 0,-45 27,20-12</inkml:trace>
  <inkml:trace contextRef="#ctx0" brushRef="#br0" timeOffset="250.682">30 594,'38'0,"23"0,5 0,-3 0,-4 0,-6 0,-8 0,-6 0,-6 0,-2 0,-3 0,-1-5,-1-2,-4 1</inkml:trace>
  <inkml:trace contextRef="#ctx0" brushRef="#br0" timeOffset="583.896">396 1,'1'4,"-1"1,1-1,0 1,0 0,0-1,1 0,-1 1,1-1,0 0,0 0,1 0,-1 0,1 0,0-1,0 1,0-1,0 0,1 0,-1 0,1 0,0 0,0-1,0 0,0 0,0 0,0 0,1 0,1-1,329 109,-330-107,0 0,-1-1,1 1,-1 1,0-1,0 1,0 0,0 0,-1 0,0 0,0 0,0 1,0 0,-1-1,1 1,-1 0,0 0,-1 0,1 1,-1-1,0 0,-1 0,1 1,-1-1,0 0,0 1,-1-1,0 3,-1 4,0 1,-1-1,-1 0,0 0,-1-1,0 1,-1-1,0 0,-1 0,0-1,-7 9,-41 44,-3-1,-2-4,-3-2,-7 1,18-12,34-25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35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1,'24'5,"23"1,7 0,0-6,-4-3,-7-1,-5 1,-4 0,-4 1,-2 0,-10 2,-8-1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44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0 599,'11'-98,"45"-84,-29 132,1 0,3 3,2 0,1 2,6-1,4 13,-43 33,0 0,0 0,0-1,0 1,1 0,-1 0,0 0,0 0,0 0,0 0,0 0,1 1,-1-1,0 0,0 1,0-1,0 1,0-1,0 1,0-1,0 1,0 0,0-1,0 1,0 0,-1 0,1 0,0 0,-1 0,1 0,0 0,-1 0,1 0,-1 0,1 0,-1 0,0 0,1 0,-1 0,0 0,0 1,0-1,0 0,0 1,-13 122,5-93,-4 23,5-26,1 0,1 0,1 1,2-1,1 24,1-49,0-1,0 0,1 0,-1 0,0 1,1-1,0 0,-1 0,1 0,0 0,0 0,0 0,1 0,-1 0,0-1,1 1,-1 0,1-1,0 1,-1-1,1 1,0-1,0 0,0 0,0 0,0 0,0 0,0 0,0-1,0 1,0 0,1-1,-1 0,0 0,0 0,1 0,-1 0,0 0,0 0,0-1,1 1,-1-1,0 1,0-1,0 0,0 0,0 0,0 0,0 0,0-1,-1 1,1 0,0-1,-1 0,1 1,-1-1,1 0,19-16,-1-1,-1 0,-1-2,-1 0,-1-1,1-2,49-63,48-33,-113 120,0 0,-1 1,1-1,0 0,-1 1,1-1,0 0,-1 1,1-1,-1 1,1-1,-1 1,1-1,-1 1,1 0,-1-1,0 1,1 0,-1-1,0 1,1 0,-1-1,0 1,0 0,0 0,0-1,0 1,0 0,0-1,0 1,0 0,0 0,0-1,0 1,0 0,0-1,-1 1,1 0,0 0,-1-1,1 1,0-1,-1 1,1 0,-1-1,1 1,-1-1,1 1,-1-1,1 1,-1-1,0 0,1 1,-1-1,0 0,0 1,1 1,-66 198,57-175</inkml:trace>
  <inkml:trace contextRef="#ctx0" brushRef="#br0" timeOffset="569.486">1269 35,'-33'18,"1"1,0 2,1 2,2 1,0 1,2 1,0 1,2 2,2 0,0 2,2 1,1 0,-11 26,30-55,-1-1,1 1,-1 0,1 0,0 0,0 0,0-1,0 2,1-1,-1 0,1 0,0 0,0 0,0 0,0 0,0 0,1 0,0 0,-1 0,1 0,0 0,0 0,1 0,-1 0,1 0,-1-1,1 1,0-1,0 1,0-1,0 0,0 0,1 0,-1 0,1 0,-1 0,1-1,0 1,-1-1,1 1,0-1,0 0,0-1,0 1,0 0,0-1,0 1,0-1,0 0,1 0,0-1,17-6,0-1,-1-1,0-1,0-1,-1-1,0 0,-1-2,-1 0,0-1,-1 0,-1-1,0-1,9-15,169-188,-193 219,0 0,0 0,1 0,-1 0,1 0,-1 0,0 0,1 0,0 0,-1 0,1 0,-1 0,1 1,0-1,0 0,-1 0,1 1,0-1,0 0,0 1,0-1,0 1,0-1,0 1,0 0,0-1,0 1,0 0,0 0,0 0,0 0,0 0,0 0,0 0,1 0,-1 0,0 0,0 0,0 1,0-1,0 1,0-1,0 0,0 1,0 0,-1-1,1 1,0-1,0 1,0 0,0 0,-1-1,1 1,0 0,-1 0,1 0,-1 0,1 0,-43 224,20-117,5 0,5 1,3 59,7-114,-2 1,-2-1,-13 54,18-105,1 1,-1 0,1 0,-1-1,0 1,0 0,-1-1,1 1,-1-1,0 0,0 1,0-1,0 0,0 0,-1 0,0 0,1-1,-1 1,0-1,0 0,0 1,-1-1,1-1,0 1,-1 0,1-1,-1 0,0 0,1 0,-1 0,0 0,0-1,1 0,-1 0,0 0,0 0,0 0,1-1,-1 0,-3-1,1 0,0-1,0 0,0 0,0 0,0-1,1 0,0 0,0 0,0-1,0 0,1 0,-1 0,1 0,1-1,-1 0,1 0,0 0,0 0,0 0,1 0,0-1,0-2,-3-10,2 0,0 0,1-1,0 1,2 0,0-1,3-12,0 16,0 0,1 0,1 0,1 1,0-1,1 2,0-1,2 1,4-8,-1 5</inkml:trace>
  <inkml:trace contextRef="#ctx0" brushRef="#br0" timeOffset="1353.058">649 373,'5'5,"1"6,0 6,-1 5,-1 4,-2 2,-1 1,0 0,3-4,2-2,5-5,0-5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47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49,'-26'142,"24"139,2-278,0 0,0 0,0 0,0 0,0 0,1 0,0 0,-1 0,1 0,0 0,1 0,-1-1,0 1,1 0,-1-1,1 1,0-1,0 0,0 1,0-1,0 0,1 0,-1 0,1-1,-1 1,1-1,-1 1,1-1,0 0,0 0,0 0,0 0,0 0,0-1,0 0,0 1,0-1,0 0,0 0,0-1,0 1,0-1,0 1,0-1,-1 0,1 0,0 0,0 0,1-2,10-7,-1-2,0 0,0 0,-1-1,-1-1,0 0,-1 0,-1-1,0 0,-1-1,2-6,-1 7,120-266,-109 207,-35 97,-11 113,17-75,3-1,2 1,2 1,6 28,-3 11,-12 111,3-154,-3 0,-2 0,-13 30,-16-17,40-69,1-1,-1 1,1-1,-1 1,0-1,1 0,-1 0,0 0,0 0,0 0,0 0,0 0,0 0,0-1,0 1,0-1,0 0,-1 1,1-1,0 0,0 0,0-1,0 1,-1 0,1-1,0 1,0-1,0 0,0 1,0-1,0 0,0 0,0-1,1 1,-1 0,0-1,-4-7,-1-1,2 0,0 0,0 0,0 0,1-1,1 0,0 0,1 0,0 0,0-1,1 1,1 0,0-1,0 1,1 0,1-1,0 1,0 0,1 0,3-6,0-8,1 1,0 1,2-1,1 2,1-1,1 1,1 1,0 0,2 1,15-16,-8 12</inkml:trace>
  <inkml:trace contextRef="#ctx0" brushRef="#br0" timeOffset="900.063">650 500,'-61'158,"61"-158,1 0,-1 0,1 0,-1 0,0 0,1 1,-1-1,1 0,-1 0,1 0,-1 0,0 0,1 1,-1-1,0 0,1 0,-1 1,0-1,1 0,-1 0,0 1,1-1,-1 0,0 1,0-1,1 0,-1 1,0-1,0 1,0-1,0 0,1 1,-1-1,0 1,0-1,0 1,0-1,0 0,0 1,0-1,0 1,0-1,0 1,0-1,-1 0,1 1,31-38,-28 32,188-204,-190 210,-1-1,0 1,0-1,0 0,0 1,0-1,1 1,-1-1,0 0,0 1,1-1,-1 0,0 1,1-1,-1 0,0 0,1 1,-1-1,0 0,1 0,-1 0,1 1,-1-1,0 0,1 0,-1 0,1 0,-1 0,0 0,1 0,-1 0,1 0,-1 0,1 0,-1 0,0 0,1 0,-1 0,1 0,-1-1,0 1,1 0,-1 0,1 0,-1-1,0 1,1 0,-18 39,13-32,-2 2,1 0,0 0,0 1,1 0,0 0,1 0,0 0,1 1,-2 7,4-17,0 0,0 0,0 1,0-1,1 0,-1 0,0 1,0-1,1 0,-1 0,1 0,-1 0,1 0,-1 0,1 0,0 0,0 0,-1 0,1 0,0 0,0 0,0 0,0-1,0 1,0 0,0-1,0 1,0 0,0-1,0 0,1 1,-1-1,0 0,0 1,0-1,1 0,-1 0,0 0,0 0,1 0,-1 0,0-1,0 1,0 0,1-1,-1 1,0-1,0 1,56-28,89-86,-145 114,-1-1,1 0,0 1,0-1,0 1,0-1,0 1,0-1,0 1,-1-1,1 1,0 0,0 0,1-1,-1 1,0 0,0 0,0 0,0 0,0 0,0 0,0 1,0-1,0 0,0 0,0 1,0-1,0 1,0-1,-1 1,1-1,0 1,0-1,0 1,0 0,-1 0,1-1,0 1,-1 0,1 0,-1 0,1 0,-1 0,1 0,-1-1,1 1,-1 0,0 0,0 0,1 0,-1 1,0-1,0 0,0 0,0 0,0 1,-9 61,-16 9,18-51</inkml:trace>
  <inkml:trace contextRef="#ctx0" brushRef="#br0" timeOffset="1334.197">1384 472,'-201'274,"168"-232,148-199,-99 137,0 1,2 0,0 2,1 0,1 1,5-3,-23 18,-1 0,1-1,-1 1,1 0,-1 0,1 0,0 0,-1 0,1 0,0 0,0 1,0-1,0 1,0-1,-1 1,1 0,0 0,0 0,0 0,0 0,0 0,0 0,0 1,0-1,0 1,0-1,0 1,-1 0,1 0,0 0,0 0,-1 0,1 0,-1 0,1 0,-1 1,1-1,-1 0,0 1,0 0,0-1,0 1,0 0,0-1,0 1,0 1,25 58,-25-55,1 1,-1-1,1 0,1 1,-1-1,1 0,0 0,1-1,-1 1,1-1,0 0,0 0,1 0,0 0,-1-1,2 1,-1-1,0-1,1 1,0-1,2 1,12 1</inkml:trace>
  <inkml:trace contextRef="#ctx0" brushRef="#br0" timeOffset="1580.957">1214 726,'39'0,"26"0,8-5,-5-1,-8-1,-10 2,-13 2</inkml:trace>
  <inkml:trace contextRef="#ctx0" brushRef="#br0" timeOffset="1751.091">2118 529,'-19'38,"-12"22,0 7,1-10,4-8,8-9,2-10,3-6,4-7</inkml:trace>
  <inkml:trace contextRef="#ctx0" brushRef="#br0" timeOffset="2013.203">1807 556,'39'29,"16"14,5 5,-3-1,-7-9,-12-6,-7-8,-5-3,-6-6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56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1,'-13'23,"1"2,1-1,1 1,2 1,0 0,-3 26,4-9,2 1,2 0,2 0,3 21,-1-23,-2-39,0 1,1 0,-1-1,1 1,0 0,0-1,0 1,1 0,-1-1,1 1,0-1,0 1,0 0,0-1,1 0,-1 1,1-1,0 0,0 0,0 0,0 0,1 0,-1-1,1 1,0-1,0 1,0-1,0 0,0 0,0 0,0-1,1 1,-1-1,1 0,-1 1,1-2,-1 1,1 0,0-1,-1 0,5 0,5-6,0-1,-1 0,0-1,0 0,0-1,-1-1,-1 0,0 0,0-1,-1 0,0-1,-1 1,0-2,-1 1,0-1,-1-1,-1 1,1-4,5-4,117-263,-108 210,-30 142,-9 162,8-56,-3 35,14-160,-2 1,-3-1,-1 0,-3 0,-1 0,-3-2,-11 27,-22-9,45-64,0 0,-1 1,1-1,-1 0,1 1,-1-1,1 0,-1 0,0 0,1 0,-1-1,0 1,0 0,1-1,-1 1,0-1,0 0,0 1,0-1,0 0,0 0,0 0,0-1,0 1,1 0,-1-1,0 1,0-1,0 0,1 1,-1-1,0 0,0 0,1 0,-1 0,1-1,-1 1,0-1,-2-6,0 0,1 0,0 0,0-1,1 1,0-1,0 1,1-1,1 0,-1 1,1-1,0 0,1 1,0-1,1 0,2-24,2 0,1 1,1-1,2 2,1-1,2 1,1 1,1 0,2 1,0 1,10-9,-15 19</inkml:trace>
  <inkml:trace contextRef="#ctx0" brushRef="#br0" timeOffset="635.171">513 791,'-2'5,"-6"9,10-21,10-20,1 1,2 0,0 1,1 0,2 1,0 1,2 1,12-11,43-30,-75 64,-1-1,1 1,0-1,0 1,0 0,0-1,-1 1,1-1,0 1,0 0,0-1,0 1,0 0,1-1,-1 1,0 0,0-1,0 1,0-1,1 1,-1-1,0 1,1 0,-1-1,0 1,1-1,-1 1,1-1,-1 1,1-1,-1 0,1 1,-1-1,1 0,-1 1,1-1,-1 0,1 0,0 1,-1-1,1 0,-1 0,1 0,0 0,-1 0,1 0,0 0,-1 0,1 0,-1 0,1 0,0 0,-1 0,1-1,0 1,-1 0,1 0,-1-1,1 1,-1 0,1-1,-1 1,1 0,-1-1,1 1,-1-1,1 1,-1-1,0 1,1-1,-13 48,2-25,7-18,1 0,0 1,0-1,0 0,0 1,0 0,1-1,0 1,0 0,0-1,1 1,-1 0,1 0,0 0,1-1,-1 1,1 0,0 0,1 3,1-7,-1 0,0-1,0 1,1-1,-1 0,0 1,0-1,1 0,-1-1,0 1,1 0,-1-1,0 1,0-1,0 0,1 1,-1-1,0 0,0 0,0-1,0 1,-1 0,1-1,0 1,0-1,-1 0,1 1,-1-1,0 0,1 0,129-123,-131 124,1 0,-1 0,1 0,0 0,0 0,0 0,0 0,0 0,0 0,0 1,0-1,0 0,0 0,0 1,0-1,0 1,1-1,-1 1,0 0,0-1,1 1,-1 0,0 0,0 0,1 0,-1 0,0 0,1 0,-1 0,0 1,0-1,1 0,-1 1,0-1,0 1,0-1,1 1,-1 0,0-1,0 1,0 0,0 0,0 0,0 0,-1 0,1 0,0 0,0 0,-1 0,1 0,-1 11,-1-1,0 1,0-1,-1 0,-1 0,0 0,0 0,-1 0,-4 8,-18 76,26-82,3-7</inkml:trace>
  <inkml:trace contextRef="#ctx0" brushRef="#br0" timeOffset="1051.968">1359 424,'-247'391,"226"-361,14-21,12-16,38-55,4 2,2 2,2 3,3 2,2 2,-7 19,-48 31,0 1,0 0,0-1,0 1,0 0,0-1,0 1,0 0,0 0,1 0,-1 0,0 0,0 0,0 1,0-1,0 0,0 0,0 1,0-1,0 1,0-1,0 1,0-1,0 1,0 0,0-1,-1 1,1 0,0 0,0-1,-1 1,1 0,-1 0,1 0,0 0,-1 0,0 0,1 0,-1 0,0 0,1 0,-1 0,0 0,0 0,0 0,0 1,0-1,0 0,0 0,0 1,-24 142,23-139,-1 3,0 1,1-1,0 1,0 0,1-1,0 1,1 0,0 0,0-1,1 1,0-1,0 1,1-1,0 0,1 0,0 2,8 2</inkml:trace>
  <inkml:trace contextRef="#ctx0" brushRef="#br0" timeOffset="1307.086">1162 735,'43'0,"24"0,5 0,-4 0,-10 0,-9 0,-9 0,-6 0,-8 0</inkml:trace>
  <inkml:trace contextRef="#ctx0" brushRef="#br0" timeOffset="1486.861">2036 537,'-19'39,"-11"21,-5 7,3-5,7-7,3-13,5-9,1-11,3-8</inkml:trace>
  <inkml:trace contextRef="#ctx0" brushRef="#br0" timeOffset="1705.279">1839 594,'19'19,"16"16,7 7,1-4,-2-3,-3-8,-3-4,-3-6,-2-5,-6-5</inkml:trace>
  <inkml:trace contextRef="#ctx0" brushRef="#br0" timeOffset="2087.055">2403 86,'15'5,"9"6,5 1,3 4,1-1,-1-4,-1-2,0-4,-7 2,-1 0,-1-1,2-1,0-3,2 0,-4-6,-5-2</inkml:trace>
  <inkml:trace contextRef="#ctx0" brushRef="#br0" timeOffset="2284.03">2432 453,'58'-5,"23"-1,3-5,-8 0,-12 1,-12 3,-15 2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6:5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1 198,'195'-17,"-5"-6,-179 19,0 1,0 0,0 1,0 0,1 0,-1 1,0 1,1 0,-1 1,0 0,6 1,-5 5</inkml:trace>
  <inkml:trace contextRef="#ctx0" brushRef="#br0" timeOffset="273.025">56 424,'24'5,"18"1,6 0,0-1,-3-2,-5-1,-5-5,-2-3,-3 0,-2 1,0 1,-1-3,0-1,-4 1</inkml:trace>
  <inkml:trace contextRef="#ctx0" brushRef="#br0" timeOffset="690.453">339 1,'-1'0,"-1"0,1 0,0 0,0 0,-1 0,1 1,0-1,0 0,0 1,0-1,-1 1,1 0,0-1,0 1,0 0,0-1,0 1,1 0,-1 0,0 0,0 0,0 0,1 0,-1 0,1 0,-1 0,1 0,-1 1,1-1,-1 0,1 0,0 0,0 1,0-1,-1 0,1 0,1 1,-1-1,0 0,0 0,0 0,1 1,-1-1,0 0,1 0,-1 0,1 0,-1 0,1 0,0 0,0 0,-1 0,1 0,0 0,0 0,9 8,0-2,0 1,1-2,0 1,0-1,0-1,1 0,-1-1,1 0,0-1,1 0,-1 0,2-2,90 31,-98-30,0 0,-1 0,1 1,-1-1,0 1,0 1,0-1,0 1,0 0,-1 0,0 0,0 0,0 1,0 0,-1 0,1 0,-1 0,-1 0,1 1,-1-1,0 1,0 0,0 2,-1 8,-1-1,-1 1,-1 0,0-1,-1 1,0-1,-1 0,-1 0,0 0,-1-1,-1 0,0 0,-1 0,-1-1,0-1,-1 1,0-1,0-1,-1 0,-1 0,0-1,-1-1,-12 8,-131 88,138-95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7:04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59,'72'10,"38"-2,10-2,-1-7,-6-3,-13-6,-14-2,-12 3,-8 1,-7-2,-8 1,-8 1,-7 3,-4 1,-3 3,-6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7:03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1 148,'0'-1,"1"0,0 1,0-1,0 0,0 0,0 1,0-1,0 1,0-1,1 1,-1-1,0 1,0-1,0 1,0 0,1 0,-1 0,0 0,0 0,1 0,-1 0,0 0,0 0,0 0,0 1,1-1,-1 1,0-1,0 1,0-1,0 1,0-1,0 1,0 0,0 0,0-1,0 1,0 0,-1 0,1 0,0 0,0 0,-1 0,1 0,-1 0,1 1,-1-1,1 0,19 30,-2 1,-1 1,-1 0,-1 1,-3 1,0 0,-3 0,0 1,-3 1,0 7,1 1,24 75,-30-119,-1 0,0 0,1 1,-1-1,1 0,-1 0,1 0,0 0,-1 0,1 0,0 0,0 0,-1-1,1 1,0 0,0 0,0-1,0 1,0 0,0-1,0 1,0-1,1 0,-1 1,0-1,0 0,0 1,0-1,1 0,-1 0,0 0,0 0,0 0,1-1,-1 1,0 0,0 0,0-1,0 1,0-1,0 1,1-1,-1 1,0-1,0 0,-1 1,1-1,0 0,0 0,0 0,0 0,-1 1,1-2,30-58,28-95,-35 78,-4-1,-3-1,3-54,-19 8,-1 124,-1 0,1 1,-1-1,0 0,1 1,-1-1,0 0,1 1,-1-1,0 1,0-1,0 1,0 0,1-1,-1 1,0 0,0-1,0 1,0 0,0 0,0 0,0 0,0 0,0 0,0 0,0 0,1 0,-1 1,0-1,0 0,0 1,0-1,0 0,0 1,1-1,-1 1,0-1,0 1,1 0,-1-1,0 1,1 0,-1-1,1 1,-1 0,1 0,-1-1,1 1,-1 0,1 0,0 0,-1 0,1 0,0 0,0 0,0 0,0-1,0 1,0 0,0 0,0 0,0 0,0 0,1 1,-9 22,3 0</inkml:trace>
  <inkml:trace contextRef="#ctx0" brushRef="#br0" timeOffset="320.965">678 543,'-10'34,"-2"20,-1 6,4-2,2-16,7-16,4-11</inkml:trace>
  <inkml:trace contextRef="#ctx0" brushRef="#br0" timeOffset="754.971">904 35,'73'-22,"-69"21,1 0,0 0,-1 0,1 0,-1 1,1-1,0 1,-1 0,1 1,0-1,-1 1,1 0,0 0,-1 0,1 1,-1 0,0 0,0 0,0 0,0 1,0-1,0 1,0 0,-1 0,1 0,-1 1,0-1,0 1,-1 0,1 0,-1 0,1 0,-1 0,0 0,-1 1,1-1,-1 1,0-1,0 1,0 0,-1-1,0 5,-2 2,-1-1,0 0,-1 0,0 0,-1 0,0 0,0-1,-1 0,0 0,-1-1,-3 4,-9 13,18-24,-1 1,1 0,0 0,0 0,0 0,0 0,0 1,0-1,0 0,1 0,-1 1,1-1,0 0,-1 1,1-1,0 0,0 1,1-1,-1 0,0 1,1-1,0 0,-1 0,1 1,0-1,0 0,0 0,0 0,1 0,-1 0,0 0,1-1,0 1,-1 0,1-1,0 1,0-1,0 1,0-1,0 0,1 1,95 31,-51-33,-40-1,1 0,-1 0,0 1,0 0,1 1,-1 0,0 0,0 0,0 1,0 0,0 0,0 1,0 0,0 0,5 9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7:05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75,'255'-50,"-253"49,0 0,0 0,0 0,0 1,0-1,0 0,0 1,1 0,-1 0,0-1,0 1,0 0,1 1,-1-1,0 0,0 1,0-1,0 1,0 0,0-1,0 1,0 0,0 0,0 1,0-1,0 0,-1 0,1 1,-1-1,1 1,-1 0,1-1,-1 1,0 0,0 0,0 0,0 0,0 0,0 0,0 0,-1 0,1 0,-1 0,0 0,1 1,-1-1,0 0,0 1,-8 10,0-1,0 0,-1 0,-1-1,0 0,0-1,-1 0,0 0,-1-2,-10 8,-5 4,-107 87,132-105,0 1,0-1,0 1,1 0,-1-1,1 1,0 0,0 0,0 0,0 0,0 0,1 0,-1 0,1 0,0 0,0 1,0-1,0 0,1 0,-1 0,1 0,0 0,0 0,0 0,0 0,1 0,-1-1,1 1,-1 0,1-1,0 1,0-1,0 0,0 0,1 1,-1-1,0-1,1 1,0 0,-1-1,1 1,0-1,0 0,0 0,0 0,0 0,0 0,0-1,0 1,0-1,0 0,2 0,14 3,0-1,0 0,0-1,1-1,-1-2,0 1,0-2,0-1,0 0,0-1,-1-1,0-1,14-7,2-11,-20 15</inkml:trace>
  <inkml:trace contextRef="#ctx0" brushRef="#br0" timeOffset="2662.637">988 75,'0'-3,"0"-1,0 1,-1 0,0 0,0-1,1 1,-2 0,1 0,0 0,-1 0,1 0,-1 1,0-1,0 0,0 1,0-1,-1 1,1 0,-1-1,1 1,-1 1,0-1,0 0,0 1,0-1,0 1,0 0,0 0,0 0,0 0,0 1,-1-1,1 1,0 0,-1 0,1 0,0 0,-1 0,1 1,0 0,0 0,0 0,0 0,-1 0,1 0,1 1,-1-1,0 1,0 0,1 0,-2 1,-8 4,1-1,1 1,-1 1,1 0,0 1,1-1,0 2,1-1,-1 1,2 1,0 0,0 0,1 0,0 0,1 1,0 0,1 1,0-1,1 0,0 1,1 0,1 0,0 0,1-1,0 7,1-15,0 0,0 0,1 0,-1 0,1 0,0-1,0 1,0 0,0-1,0 0,1 1,0-1,0 0,0 0,0 0,0-1,0 1,1-1,-1 0,1 0,0 0,-1 0,1-1,0 1,0-1,0 0,0 0,0-1,0 1,1-1,-1 0,0 0,0 0,0-1,0 1,0-1,0 0,0 0,0 0,0-1,0 0,0 1,-1-1,1 0,1-2,20-9,0-1,0-1,-1-1,-1-1,-1-1,-1-1,0-1,-1-1,-2-1,0 0,-1-2,11-20,-28 43,0 0,0 0,0 0,0 0,0 0,1 0,-1 0,0 0,1 0,-1 0,1 0,-1 0,1 0,-1 0,1 0,0 0,-1 1,1-1,0 0,0 0,0 1,0-1,-1 0,1 1,0-1,0 1,0-1,0 1,0 0,0-1,1 1,-1 0,0 0,0 0,0 0,0 0,0 0,0 0,0 0,0 0,0 0,0 1,0-1,0 0,1 1,-1-1,-1 1,1-1,0 1,0-1,0 1,0 0,0-1,0 2,6 140,-9-92,-10 178,11-215,-1 0,1 0,-2-1,0 1,-1-1,0 1,-1-1,0 0,-1-1,0 1,-1-1,0 0,0-1,-2 0,1 0,-1 0,0-1,-1-1,0 0,-1 0,0-1,0 0,0-1,-1 0,-4 1,13-6,1 1,-1-1,0 0,0 0,0-1,0 1,0 0,0-1,0 0,0 0,0 0,0 0,0 0,0 0,0-1,0 1,0-1,0 0,0 0,1 0,-1-1,0 1,1-1,-1 1,1-1,-1 0,1 0,0 0,-1 0,1 0,0 0,1-1,-1 1,0-1,1 0,-1 1,1-1,0 0,0 0,0 1,0-1,0 0,1 0,0 0,-1 0,1 0,0 0,0 0,1 0,-1 0,0 0,1 0,0-1,9-11,0 2,0-1,2 1,0 1,0 0,1 1,0 0,1 1,0 0,1 2,0-1,4 0,-6 1,159-85,-145 81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8:42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141 113,'-16'21,"0"0,1 1,1 1,1 0,1 1,2 0,-7 20,17-44,-28 121,28-117,0 0,1 0,-1 0,1 0,-1 0,1 0,0 0,1 0,-1 0,1-1,-1 1,1 0,0-1,1 1,-1-1,0 0,1 0,0 0,0 0,0 0,0-1,0 1,1-1,-1 0,1 0,-1 0,1 0,0-1,0 1,8 1,1 0,-1 0,1-1,-1-1,1 0,0-1,0 0,-1-1,1 0,0-1,-1-1,0 0,1-1,-1 0,0 0,-1-1,1-1,0-1,36-36,-37 29</inkml:trace>
  <inkml:trace contextRef="#ctx0" brushRef="#br0" timeOffset="247.466">536 0,'-29'44,"-23"37,-4 11,3-2,7-10,10-10,6-12,10-10,7-5,6-5,4-3,3-3,1-3,0-1,1-5</inkml:trace>
  <inkml:trace contextRef="#ctx0" brushRef="#br0" timeOffset="735.788">452 988,'254'-322,"-187"257,-66 65,-1 0,1 0,-1 0,1 1,-1-1,1 0,-1 1,1-1,-1 0,0 1,1-1,-1 0,1 1,-1-1,0 1,1-1,-1 1,0-1,0 1,1-1,-1 1,0-1,0 1,0-1,0 1,0-1,0 1,0-1,1 1,-2 0,1-1,0 1,0-1,0 1,0-1,0 1,0-1,-1 1,1-1,0 1,0-1,-1 1,1-1,0 1,-1-1,1 1,0-1,-1 0,1 1,-1-1,1 1,-6 16,4-15,0 0,1 0,-1-1,1 1,-1 0,1 0,0 1,0-1,0 0,0 0,1 0,-1 1,0-1,1 0,0 1,-1-1,1 0,0 1,0-1,1 1,-1-1,0 0,1 1,-1-1,1 0,0 1,0-1,0 0,0 0,0 0,0 0,1 0,-1 0,1 0,-1 0,1-1,0 1,-1-1,1 1,0-1,0 1,0-1,0 0,1 0,1 1,6-2,0 0,0-1,0 0,-1 0,1-1,0 0,-1-1,1 0,-1 0,5-3,43-13,-55 18,-1 1,1-1,-1 1,1-1,0 1,0 0,-1-1,1 1,0 0,-1 0,1 0,0 0,0 1,-1-1,1 0,0 1,-1-1,1 1,0 0,-1-1,1 1,-1 0,1 0,-1 0,0 0,1 0,-1 0,0 1,0-1,0 0,0 1,0-1,0 0,0 1,0-1,0 1,-1 0,1-1,-1 1,1 0,-1-1,1 1,-1 0,0 0,-10 79,9-73,0-7,-7 72,8-71,0 0,0 0,0-1,1 1,-1 0,0-1,1 1,0 0,-1-1,1 1,0-1,0 1,0-1,0 1,0-1,0 1,0-1,0 0,0 0,1 0,-1 0,1 0,-1 0,1 0,-1 0,1 0,-1-1,1 1,0 0,-1-1,1 0,0 1,-1-1,1 0,0 0,0 0,-1 0,1 0,0 0,20-3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8:39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29 365,'1'-2,"1"0,-1 0,1 0,-1 1,1-1,0 0,0 1,-1-1,1 1,0 0,0 0,1 0,-1 0,0 0,0 0,0 1,1-1,-1 0,0 1,1 0,-1 0,0 0,1 0,-1 0,1 0,0 0,224-15,-125-1,-106 25,-8-2</inkml:trace>
  <inkml:trace contextRef="#ctx0" brushRef="#br0" timeOffset="249.334">0 591,'15'9,"18"4,10-1,1-2,-2-3,-3-2,-8-8,-5-3,-1 0,-6 1</inkml:trace>
  <inkml:trace contextRef="#ctx0" brushRef="#br0" timeOffset="1998.876">650 27,'364'-26,"-349"25,0 1,0 0,-1 1,1 1,0 0,0 1,-1 0,0 1,1 1,10 6,-22-10,-1 1,0-1,0 1,0-1,0 1,0 0,0 0,-1 0,1 0,-1 1,1-1,-1 0,0 0,0 1,0-1,0 1,0-1,-1 1,1-1,-1 1,1 0,-1-1,0 1,0 0,0-1,-1 1,1 0,-1-1,1 1,-1-1,0 1,0-1,0 1,-1 0,-49 80,-200 242,241-310,2 0,0 0,1 1,0 0,1 1,1-1,1 1,0 0,1 1,2-13,1 0,-1 0,1 0,0-1,0 1,0 0,1 0,0 0,0 0,0-1,1 1,-1 0,1-1,0 0,0 1,1-1,0 0,-1 0,1 0,0 0,1-1,-1 1,1-1,-1 0,1 0,0 0,0 0,1-1,-1 1,0-1,1 0,-1-1,6 2,1 0,0-1,0 0,1 0,-1-1,1-1,-1 0,1 0,-1-1,1-1,-1 0,0 0,0-1,4-2,4-2</inkml:trace>
  <inkml:trace contextRef="#ctx0" brushRef="#br0" timeOffset="2304.187">1891 111,'-73'55,"2"4,2 3,3 2,-52 69,102-115,1 1,1 1,1 0,0 1,2 0,-4 11,12-27,1 1,0 0,0 0,0 0,1 0,0 0,0 0,1 0,-1 0,1 0,1 0,-1 0,1 1,0-1,1 0,-1 0,1-1,0 1,1 0,-1-1,1 1,0-1,0 0,1 0,0 0,0 0,3 2,6 1,0 0,1-1,1 0,-1-1,1-1,0-1,0 0,0 0,0-2,1 0,0-1,-1 0,1-1,-1-1,1-1,-1 0,10 2,-1-1,0-1,0-1,0-1,0-1,-1-2,0 0,0-1,-1-1,0-2,0 0,-1-1,-1-1,0-1,-1 0,0-2,-1 0,-1-1,-1-1,0-1,-2 0,0-1,-1 0,3-8,-12 18,-1 0,-1 0,1 0,-2 0,1-1,-1 1,-1-1,0 1,-1-1,1 1,-2-1,0 1,0 0,-1 0,0 0,-1 0,0 0,0 1,-1 0,0-1,-1 2,0-1,-1 1,0-1,-6-7,-1 1,0 1,-2 0,1 0,-2 2,1 0,-2 1,1 1,-2 0,1 1,-19-5,21 9,-1 0,0 1,1 1,-1 1,-1 0,1 2,0-1,0 2,0 1,0 0,0 1,0 0,-7 4,-10 5</inkml:trace>
  <inkml:trace contextRef="#ctx0" brushRef="#br0" timeOffset="2569.429">2315 591,'5'19,"1"7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8:48.85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590 440,'-19'22,"0"1,2 0,0 1,2 1,0 1,2 0,1 0,1 2,1-1,2 1,0 0,2 1,1 0,2 0,1 0,1 0,1 1,1-1,2 0,3 11,39 211,28 64,3 19,-56-240,47 298,-62-95,-5-296,-1 1,1 0,0 0,1-1,-1 1,0 0,0 0,1-1,-1 1,1 0,-1-1,1 1,0-1,0 1,0-1,0 1,0-1,0 1,0-1,0 0,0 0,1 1,-1-1,1 0,-1 0,1 0,-1-1,1 1,-1 0,1 0,0-1,-1 1,1-1,0 0,-1 1,1-1,0 0,0 0,1 0,73-23,-46 10,102-12,89-3,-187 23,0 2,0 1,1 1,-1 2,16 4,152 10,181-11,-250-5,431-31,-307 11,467-13,-206 46,-259 2,0-11,0-12,35-14,482-69,-517 63,243-28,288 13,433 45,-938-27,76-5,20 33,-161 25,-48-44,-130 10,0 2,0 2,0 2,0 2,25 3,-53-1,-14-2,1-1,-1 1,1-1,-1 1,1-1,-1 1,1-1,-1 1,1-1,0 1,-1-1,1 0,-1 1,1-1,0 0,-1 0,1 0,0 1,0-1,-1 0,1 0,0 0,-1 0,1 0,0 0,0 0,-1 0,1-1,0 1,-1 0,1 0,0 0,-1-1,1 1,0 0,-1-1,1 1,-1-1,1 1,-1-1,1 1,-1-1,1 1,-1-1,1 1,-1-1,0 1,1-1,-1 0,0 1,1-1,-1 0,0 1,0-1,0 0,0 0,0 1,0-1,0 0,0 1,0-1,0 0,0 0,0 1,0-1,0 0,-1 1,1-1,0 0,-26-45,20 36,-1-1,1 0,1 0,0 0,1-1,0 0,0 0,-1-11,-22-157,12 98,-3 2,-3 0,-4 1,-15-28,-31-55,-7 3,-26-27,-11-26,-193-318,189 307,113 218,0 1,0-1,-1 1,1 0,-1 1,0-1,0 1,0 0,0 1,-1 0,1 0,-1 1,1 0,-1 0,1 0,-1 1,0 1,1-1,-1 1,1 0,-5 2,-20-2,-397 30,-476-58,191 14,177 9,-355 48,-1123 144,54 27,806-113,1028-93,-456 15,538-19,74 31,-18-22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3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45,'43'0,"29"0,7-5,-6-1,-9 0,-12-4,-9 1,-13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14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338 392,'-5'113,"-9"18,6-1,7 93,1-138,-5-36,-1-31</inkml:trace>
  <inkml:trace contextRef="#ctx0" brushRef="#br0" timeOffset="297.222">84 335,'46'-20,"0"2,2 1,-1 3,2 2,0 2,39-2,-56 8,0 2,-1 1,1 2,0 1,11 3,-32-4,0 1,-1 0,1 1,-1 0,0 1,1 0,-2 1,1 0,0 0,-1 1,0 0,-1 1,1 0,-1 0,0 1,-1 0,3 3,-7-5,0-1,0 1,0 0,-1 0,0 0,0 0,0 0,-1 0,0 0,0 1,0-1,-1 0,0 1,-1-1,1 0,-1 1,0-1,-1 0,1 0,-1 0,0 0,-1 0,0 0,1-1,-2 1,1-1,-1 0,0 0,0 0,0 0,-1-1,1 1,-1-1,0-1,-1 1,-4 2,-27 17,-1-1,-1-3,-1-1,-1-2,0-1,-1-3,-36 6,5 2,-68 21,107-31</inkml:trace>
  <inkml:trace contextRef="#ctx0" brushRef="#br0" timeOffset="918.046">1100 280,'0'67,"2"-23,-2-1,-2 1,-2 0,-2-1,-6 22,-89 263,100-327,-1 1,1 0,0 0,0 0,0 0,0 0,0 0,1 0,-1 0,1 0,-1 0,1 0,0 0,-1 0,1 1,0-1,1 0,-1 0,0 0,1 0,-1 0,1 1,-1-1,1 0,0 0,0 0,0 0,0-1,0 1,1 0,-1 0,0-1,1 1,-1-1,1 1,0-1,0 0,-1 1,1-1,0 0,0 0,0 0,0-1,0 1,0 0,0-1,0 1,1-1,0 0,18-3</inkml:trace>
  <inkml:trace contextRef="#ctx0" brushRef="#br0" timeOffset="1213.512">1326 788,'0'8,"13"128,-11-132,-1 0,1 1,0-1,0 0,0 0,0 0,1 0,-1 0,1 0,0-1,0 1,1-1,-1 0,1 0,-1 0,1-1,0 1,0-1,0 0,0 0,1 0,-1-1,0 1,1-1,-1 0,1 0,4-1,-2 1,0-2,1 1,-1-1,0 0,1-1,-1 0,0 0,0 0,0-1,-1 0,1-1,0 1,-1-1,0 0,0-1,-1 0,1 0,-1 0,0 0,0-1,0 0,-1 0,0 0,0 0,-1-1,0 0,2-3,31-106,-34 94</inkml:trace>
  <inkml:trace contextRef="#ctx0" brushRef="#br0" timeOffset="1579.975">2173 618,'-8'4,"-9"3,0 2,1 0,0 1,0 0,1 1,1 1,-4 4,17-16,0 1,0 0,0 0,0-1,0 1,0 0,0 0,0 0,0 0,1 0,-1 0,0 0,1 0,-1 1,1-1,-1 0,1 0,-1 0,1 1,0-1,0 0,0 0,0 1,0-1,0 0,0 0,0 1,0-1,0 0,1 1,-1-1,0 0,1 0,-1 0,1 0,0 1,-1-1,1 0,0 0,0 0,-1 0,1 0,0-1,0 1,0 0,0 0,0-1,0 1,1 0,-1-1,0 1,0-1,0 1,1-1,-1 0,0 0,0 1,1-1,-1 0,1 0,3 2,-2-2,0-1,0 2,0-1,0 0,0 1,0-1,0 1,0 0,-1 0,1 0,0 0,-1 0,1 1,0-1,-1 1,0 0,1 0,-1 0,0 0,0 0,0 0,0 0,-1 1,1-1,0 1,-1-1,0 1,0 0,0-1,0 1,0 0,0 0,-1 0,1 0,-1 0,0 0,0 0,0 0,0-1,0 1,-1 1,-6 7,0 0,-1 0,0-1,-1-1,0 1,0-2,-1 1,0-1,-1 0,1-1,-1-1,-1 0,0 0,1-1,-2 0,-10 2,-1-1</inkml:trace>
  <inkml:trace contextRef="#ctx0" brushRef="#br0" timeOffset="2329.402">3217 702,'-10'11,"0"1,1-1,0 2,1-1,1 1,0 0,0 1,1 0,1 0,1 0,0 0,0 1,2 0,0 0,0-1,1 9,2-20,-1 0,1 0,0-1,0 1,0-1,0 1,0-1,1 1,-1-1,1 0,0 1,-1-1,1 0,0 0,0 0,1 0,-1-1,0 1,0-1,1 1,-1-1,1 0,-1 0,1 0,0 0,-1 0,1-1,0 1,0-1,0 0,-1 1,1-1,0-1,0 1,-1 0,1-1,0 1,0-1,0 0,7-1,0-1,0 0,0-1,0 0,-1-1,1 0,-1 0,0-1,6-6,-10 8,0 0,-1 0,0-1,0 1,0-1,0 0,-1-1,0 1,0 0,-1-1,1 0,-1 1,0-1,-1 0,1 0,-1 0,0 0,-1 0,1-1,-1 1,-1 0,1 0,-1 0,0 0,0 0,-1 0,0 0,0 0,0 1,-1-1,0 0,0 1,0 0,0 0,-1 0,0 0,0 1,-1-1,1 1,-5-3,-34-21,24 18</inkml:trace>
  <inkml:trace contextRef="#ctx0" brushRef="#br0" timeOffset="2732.165">3951 138,'-1'375,"-25"-196,-31 76,55-248,1-8</inkml:trace>
  <inkml:trace contextRef="#ctx0" brushRef="#br0" timeOffset="2984.869">3641 534,'43'0,"33"-5,9-2,-5 1,-12-4,-12 0,-11 2,-9 2,-10-2,-5-1,-5 2</inkml:trace>
  <inkml:trace contextRef="#ctx0" brushRef="#br0" timeOffset="3385.42">4374 54,'-123'588,"102"-433,22-152,-1-1,0 0,0 0,1 1,-1-1,1 0,-1 0,1 0,0 1,0-1,0 0,0 0,1 0,-1-1,0 1,1 0,-1 0,1-1,0 1,0-1,-1 1,1-1,0 0,0 0,0 0,0 0,1 0,-1 0,0-1,0 1,0 0,1-1,-1 0,0 0,0 0,1 0,-1 0,0 0,1 0,-1-1,0 1,0-1,2 0,94-37,49-73,-146 110,0 0,0 1,0-1,0 0,1 1,-1-1,0 1,0-1,1 1,-1 0,0-1,0 1,1 0,-1 0,0 0,1 0,-1 0,0 0,1 0,-1 0,0 1,0-1,1 0,-1 1,0-1,0 1,0-1,1 1,-1 0,0 0,0-1,0 1,0 0,0 0,0 0,-1 0,1 0,0 0,0 0,-1 0,1 1,0-1,-1 0,11 64,-8-35,-3-27,0 0,1-1,-1 1,1 0,0 0,0 0,0-1,0 1,0 0,1-1,-1 1,1-1,-1 1,1-1,0 0,0 0,0 0,0 0,1 0,-1 0,0-1,1 1,-1-1,1 1,0-1,-1 0,1 0,0 0,0 0,-1-1,1 1,0-1,0 0,0 0,0 0,0 0,0 0,0-1,-1 1,1-1,0 0,0 0,15-4</inkml:trace>
  <inkml:trace contextRef="#ctx0" brushRef="#br0" timeOffset="3999.119">4910 815,'25'-4,"0"-2,0-1,-1 0,0-2,0-1,-1-1,0-1,-1-1,0-1,-1 0,-1-2,11-10,-29 24,0-1,0 1,-1 0,1 0,0-1,-1 1,1-1,-1 0,0 1,0-1,0 0,0 1,0-1,-1 0,1 0,-1 0,0 0,0 0,0 0,0 0,-1 0,1 1,-1-1,1 0,-1 0,0 0,0 1,0-1,-1 0,1 1,-1-1,1 1,-1-1,0 1,0 0,0 0,0 0,0 0,0 0,-1 0,1 1,-1-1,1 1,-1 0,0 0,1-1,-1 2,0-1,0 0,0 0,1 1,-1 0,0 0,0 0,-7 0,1 1,0 0,-1 1,1 0,0 0,0 1,0 0,1 1,-1 0,1 0,0 1,0 0,0 0,1 1,0 0,0 0,0 1,1 0,0 0,0 0,1 1,0 0,0 0,1 1,0-1,0 1,1-1,0 1,1 0,0 1,0-1,1 0,0 8,1-13,1 0,0 0,-1 0,2 0,-1 0,0 0,1-1,-1 1,1 0,0-1,0 1,1-1,-1 0,1 0,0 1,0-2,0 1,0 0,0-1,0 1,1-1,-1 0,1 0,0 0,-1-1,1 1,0-1,0 0,0 0,0 0,0-1,0 1,4-1,9 1,0 0,0-1,0 0,-1-2,1 0,0-1,11-3,6-6,-1-1,-1-2,0-1,0-1,-2-2,11-9,-28 19,0-1,-1 0,0 0,0-1,-1-1,0 0,-1 0,-1-1,0 0,0-1,5-14,-13 26,0 0,-1 0,1 0,-1 0,1 0,-1 0,0 0,0-1,0 1,0 0,0 0,0 0,-1 0,1-1,-1 1,1 0,-1 0,0 0,0 0,0 0,0 0,0 1,0-1,-1 0,1 0,-1 1,1-1,-1 1,1-1,-1 1,0 0,0 0,0-1,1 1,-1 1,0-1,-1 0,1 0,0 1,0-1,0 1,0 0,0-1,0 1,-1 0,1 0,0 1,0-1,0 0,0 1,-1-1,1 1,0 0,0-1,0 1,0 0,0 0,1 1,-1-1,0 0,0 1,1-1,-1 1,1-1,-1 2,0-2,0 0,0 1,1-1,-1 0,1 1,-1 0,1-1,0 1,-1 0,1-1,0 1,0 0,0 0,0 0,1 0,-1 0,1 0,-1 0,1 0,-1 1,1-1,0 0,0 0,0 0,0 0,1 0,-1 0,1 0,-1 1,1-1,0 0,-1 0,1-1,0 1,0 0,0 0,1 0,-1-1,0 1,1 0,-1-1,1 1,0-1,-1 0,1 0,0 1,0-1,0 0,0 0,1 0,9 7,-1 0,0 1,-1 0,1 0,-2 2,1-1,-2 1,1 0,-2 1,1 0,-1 0,-1 1,-1 0,1 0,-2 0,0 0,-1 1,0 0,-1 0,0 2,-1 69,-1-60</inkml:trace>
  <inkml:trace contextRef="#ctx0" brushRef="#br0" timeOffset="4818.901">6830 280,'33'-1,"-1"-2,1-1,-1-1,0-2,0-1,0-2,-1-1,-1-1,0-1,-1-2,3-3,-22 12,0 0,0 0,-1-1,0 0,-1-1,1 0,-1 0,-1-1,0 0,0 0,-1 0,0-1,0 0,-1-1,-1 1,2-5,-6 15,-1 1,0 0,1-1,-1 1,0-1,0 1,1-1,-1 0,0 1,0-1,0 0,0 1,1-1,-1 0,0 0,0 0,0 0,0 0,0 0,0 0,1 0,-1 0,0 0,0 0,0-1,0 1,0 0,1 0,-1-1,0 1,0-1,1 1,-1-1,0 1,0-1,1 1,-1-1,1 0,-1 1,0-1,1 0,-1 0,1 1,0-1,-1 0,1 0,0 0,-1 0,1 1,0-1,0 0,0 0,0 0,0 0,0 0,0 0,0 0,0 1,0-1,0 0,1 0,-1 0,0 0,1 1,-1-1,1-1,-11 17,2 0,0 0,0 1,1 0,2 1,-1-1,2 1,0 0,1 1,0 7,1-17,-75 718,74-702,0 0,-2-1,-1 1,0-1,-2 0,-1 0,-1-1,0-1,-2 1,0-2,-2 0,0 0,-1-1,-1-1,0-1,-2 0,0-1,-1-1,-11 7,-82 19,108-40,0-1,0 0,0 0,0 0,0 0,0-1,0 1,0-1,0 0,0 0,0-1,0 1,0-1,0 0,1 0,-1 0,1 0,0-1,0 1,-1-1,1 0,1 0,-1 0,0 0,1 0,0-1,-2-2,1 0,1 0,-1 0,1-1,0 1,1-1,0 0,0 0,0 1,0-1,1 0,1 0,-1 0,1 1,0-1,0 0,1 1,0-1,0 1,1-1,0 1,2-3,85-120,-53 90,1 1,2 2,2 2,1 2,1 2,2 1,1 3,1 1,48-16,-68 31</inkml:trace>
  <inkml:trace contextRef="#ctx0" brushRef="#br0" timeOffset="5070.032">7648 590,'-23'25,"1"1,2 2,0-1,2 2,1 1,-11 26,18 26,10-80,1 0,-1-1,1 1,0 0,-1 0,1 0,0-1,0 1,0 0,0-1,1 1,-1-1,0 0,1 1,-1-1,1 0,-1 0,1 1,-1-1,1-1,0 1,0 0,-1 0,1-1,0 1,0-1,0 1,0-1,0 0,0 0,0 0,-1 0,1 0,0 0,0 0,0-1,0 1,0-1,1 0,6-1,0-2,0 1,-1-1,0 0,0-1,0 0,0 0,0-1,-1 1,0-2,-1 1,1-1,-1 0,0-1,-1 1,0-1,0 0,-1 0,0-1,0 1,-1-1,0 0,0 0,-1 0,-1 0,1 0,-1-1,-1 1,0 0,0-1,-1 1,0 0,-1 0,1 0,-2-1,0 2,0-1,0 0,-1 1,-2-4,-5-3</inkml:trace>
  <inkml:trace contextRef="#ctx0" brushRef="#br0" timeOffset="5281.297">7930 957,'5'-34,"6"-20,6-6,5 2,4 11,-3 9,0 11,0 10,-3 7</inkml:trace>
  <inkml:trace contextRef="#ctx0" brushRef="#br0" timeOffset="5570.53">8495 561,'-34'15,"-15"13,0 8,13 2,18 0,16-7,14-9,5-3,4-5,8-4,4-5,1-3,0-1,-2-2,-1 0,0 0,-2-4,-6-2</inkml:trace>
  <inkml:trace contextRef="#ctx0" brushRef="#br0" timeOffset="5887.009">8720 788,'26'0,"0"0,0-2,0 0,0-2,-1-1,0-1,0-1,14-7,-33 11,0-1,0 0,-1 0,0 0,1-1,-2 1,1-1,0-1,-1 1,0 0,0-1,-1 0,3-5,-5 9,0 0,0-1,0 1,0 0,0 0,-1 0,1-1,-1 1,0 0,1-1,-1 1,0 0,0-1,0 1,-1-1,1 1,-1 0,1 0,-1-1,0 1,0 0,0 0,0 0,0 0,0 0,0 0,-1 0,1 0,-1 0,0 0,1 1,-1-1,0 1,0 0,0-1,0 1,0 0,0 0,0 0,-1 0,-7-1,0 1,0 1,1-1,-1 2,0-1,0 1,0 1,1 0,-1 0,1 1,-1 0,1 1,0 0,1 0,-1 1,0 0,1 0,0 1,1 0,-1 1,1-1,0 1,1 1,0-1,0 1,0 1,1-1,1 1,-4 8,5-11,0-3,1 1,0 0,0 0,0 0,0 0,1 0,-1 0,1 0,0 0,1 0,-1 1,1-1,0 0,0 1,0-1,0 0,1 0,0 1,0 1,9 15</inkml:trace>
  <inkml:trace contextRef="#ctx0" brushRef="#br0" timeOffset="6199.326">9623 505,'-2'1,"-10"5,1 0,-1 1,1 0,0 0,0 2,1-1,0 1,1 1,0 0,0 0,1 0,-3 7,10-13,0 0,1 0,-1 0,1 0,0 1,0-1,1 0,-1 0,1 0,0 0,0 0,0 0,0 0,1 0,0 0,0 0,0 0,0-1,0 1,1-1,0 0,0 0,-1 0,2 0,-1 0,0-1,1 1,-1-1,1 0,-1 0,1 0,1 0,29 27,-30-26,-1 0,1 1,-1-1,0 1,0-1,-1 1,1 0,-1 0,0 0,0 0,0 0,0 1,-1-1,1 1,-1-1,0 1,-1-1,1 1,-1 0,0-1,0 1,-1 0,1-1,-1 1,0-1,0 1,0-1,-1 1,0-1,1 0,-2 0,1 1,0-1,-1-1,0 1,0 0,0-1,0 1,-5 3,0-1,0 0,0 0,-1-1,0 0,0 0,0-1,-1-1,1 1,-7 0,-9 2</inkml:trace>
  <inkml:trace contextRef="#ctx0" brushRef="#br0" timeOffset="7133.972">0 1549,'745'-1,"-337"-25,78 14,193-23,870-50,-376 45,-292 13,-88 15,188-22,420-32,-364-10,-646 66,-385 10,-8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14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338 392,'-5'113,"-9"18,6-1,7 93,1-138,-5-36,-1-31</inkml:trace>
  <inkml:trace contextRef="#ctx0" brushRef="#br0" timeOffset="297.222">84 335,'46'-20,"0"2,2 1,-1 3,2 2,0 2,39-2,-56 8,0 2,-1 1,1 2,0 1,11 3,-32-4,0 1,-1 0,1 1,-1 0,0 1,1 0,-2 1,1 0,0 0,-1 1,0 0,-1 1,1 0,-1 0,0 1,-1 0,3 3,-7-5,0-1,0 1,0 0,-1 0,0 0,0 0,0 0,-1 0,0 0,0 1,0-1,-1 0,0 1,-1-1,1 0,-1 1,0-1,-1 0,1 0,-1 0,0 0,-1 0,0 0,1-1,-2 1,1-1,-1 0,0 0,0 0,0 0,-1-1,1 1,-1-1,0-1,-1 1,-4 2,-27 17,-1-1,-1-3,-1-1,-1-2,0-1,-1-3,-36 6,5 2,-68 21,107-31</inkml:trace>
  <inkml:trace contextRef="#ctx0" brushRef="#br0" timeOffset="918.046">1100 280,'0'67,"2"-23,-2-1,-2 1,-2 0,-2-1,-6 22,-89 263,100-327,-1 1,1 0,0 0,0 0,0 0,0 0,0 0,1 0,-1 0,1 0,-1 0,1 0,0 0,-1 0,1 1,0-1,1 0,-1 0,0 0,1 0,-1 0,1 1,-1-1,1 0,0 0,0 0,0 0,0-1,0 1,1 0,-1 0,0-1,1 1,-1-1,1 1,0-1,0 0,-1 1,1-1,0 0,0 0,0 0,0-1,0 1,0 0,0-1,0 1,1-1,0 0,18-3</inkml:trace>
  <inkml:trace contextRef="#ctx0" brushRef="#br0" timeOffset="1213.512">1326 788,'0'8,"13"128,-11-132,-1 0,1 1,0-1,0 0,0 0,0 0,1 0,-1 0,1 0,0-1,0 1,1-1,-1 0,1 0,-1 0,1-1,0 1,0-1,0 0,0 0,1 0,-1-1,0 1,1-1,-1 0,1 0,4-1,-2 1,0-2,1 1,-1-1,0 0,1-1,-1 0,0 0,0 0,0-1,-1 0,1-1,0 1,-1-1,0 0,0-1,-1 0,1 0,-1 0,0 0,0-1,0 0,-1 0,0 0,0 0,-1-1,0 0,2-3,31-106,-34 94</inkml:trace>
  <inkml:trace contextRef="#ctx0" brushRef="#br0" timeOffset="1579.975">2173 618,'-8'4,"-9"3,0 2,1 0,0 1,0 0,1 1,1 1,-4 4,17-16,0 1,0 0,0 0,0-1,0 1,0 0,0 0,0 0,0 0,1 0,-1 0,0 0,1 0,-1 1,1-1,-1 0,1 0,-1 0,1 1,0-1,0 0,0 0,0 1,0-1,0 0,0 0,0 1,0-1,0 0,1 1,-1-1,0 0,1 0,-1 0,1 0,0 1,-1-1,1 0,0 0,0 0,-1 0,1 0,0-1,0 1,0 0,0 0,0-1,0 1,1 0,-1-1,0 1,0-1,0 1,1-1,-1 0,0 0,0 1,1-1,-1 0,1 0,3 2,-2-2,0-1,0 2,0-1,0 0,0 1,0-1,0 1,0 0,-1 0,1 0,0 0,-1 0,1 1,0-1,-1 1,0 0,1 0,-1 0,0 0,0 0,0 0,0 0,-1 1,1-1,0 1,-1-1,0 1,0 0,0-1,0 1,0 0,0 0,-1 0,1 0,-1 0,0 0,0 0,0 0,0-1,0 1,-1 1,-6 7,0 0,-1 0,0-1,-1-1,0 1,0-2,-1 1,0-1,-1 0,1-1,-1-1,-1 0,0 0,1-1,-2 0,-10 2,-1-1</inkml:trace>
  <inkml:trace contextRef="#ctx0" brushRef="#br0" timeOffset="2329.402">3217 702,'-10'11,"0"1,1-1,0 2,1-1,1 1,0 0,0 1,1 0,1 0,1 0,0 0,0 1,2 0,0 0,0-1,1 9,2-20,-1 0,1 0,0-1,0 1,0-1,0 1,0-1,1 1,-1-1,1 0,0 1,-1-1,1 0,0 0,0 0,1 0,-1-1,0 1,0-1,1 1,-1-1,1 0,-1 0,1 0,0 0,-1 0,1-1,0 1,0-1,0 0,-1 1,1-1,0-1,0 1,-1 0,1-1,0 1,0-1,0 0,7-1,0-1,0 0,0-1,0 0,-1-1,1 0,-1 0,0-1,6-6,-10 8,0 0,-1 0,0-1,0 1,0-1,0 0,-1-1,0 1,0 0,-1-1,1 0,-1 1,0-1,-1 0,1 0,-1 0,0 0,-1 0,1-1,-1 1,-1 0,1 0,-1 0,0 0,0 0,-1 0,0 0,0 0,0 1,-1-1,0 0,0 1,0 0,0 0,-1 0,0 0,0 1,-1-1,1 1,-5-3,-34-21,24 18</inkml:trace>
  <inkml:trace contextRef="#ctx0" brushRef="#br0" timeOffset="2732.165">3951 138,'-1'375,"-25"-196,-31 76,55-248,1-8</inkml:trace>
  <inkml:trace contextRef="#ctx0" brushRef="#br0" timeOffset="2984.869">3641 534,'43'0,"33"-5,9-2,-5 1,-12-4,-12 0,-11 2,-9 2,-10-2,-5-1,-5 2</inkml:trace>
  <inkml:trace contextRef="#ctx0" brushRef="#br0" timeOffset="3385.42">4374 54,'-123'588,"102"-433,22-152,-1-1,0 0,0 0,1 1,-1-1,1 0,-1 0,1 0,0 1,0-1,0 0,0 0,1 0,-1-1,0 1,1 0,-1 0,1-1,0 1,0-1,-1 1,1-1,0 0,0 0,0 0,0 0,1 0,-1 0,0-1,0 1,0 0,1-1,-1 0,0 0,0 0,1 0,-1 0,0 0,1 0,-1-1,0 1,0-1,2 0,94-37,49-73,-146 110,0 0,0 1,0-1,0 0,1 1,-1-1,0 1,0-1,1 1,-1 0,0-1,0 1,1 0,-1 0,0 0,1 0,-1 0,0 0,1 0,-1 0,0 1,0-1,1 0,-1 1,0-1,0 1,0-1,1 1,-1 0,0 0,0-1,0 1,0 0,0 0,0 0,-1 0,1 0,0 0,0 0,-1 0,1 1,0-1,-1 0,11 64,-8-35,-3-27,0 0,1-1,-1 1,1 0,0 0,0 0,0-1,0 1,0 0,1-1,-1 1,1-1,-1 1,1-1,0 0,0 0,0 0,0 0,1 0,-1 0,0-1,1 1,-1-1,1 1,0-1,-1 0,1 0,0 0,0 0,-1-1,1 1,0-1,0 0,0 0,0 0,0 0,0 0,0-1,-1 1,1-1,0 0,0 0,15-4</inkml:trace>
  <inkml:trace contextRef="#ctx0" brushRef="#br0" timeOffset="3999.119">4910 815,'25'-4,"0"-2,0-1,-1 0,0-2,0-1,-1-1,0-1,-1-1,0-1,-1 0,-1-2,11-10,-29 24,0-1,0 1,-1 0,1 0,0-1,-1 1,1-1,-1 0,0 1,0-1,0 0,0 1,0-1,-1 0,1 0,-1 0,0 0,0 0,0 0,0 0,-1 0,1 1,-1-1,1 0,-1 0,0 0,0 1,0-1,-1 0,1 1,-1-1,1 1,-1-1,0 1,0 0,0 0,0 0,0 0,0 0,-1 0,1 1,-1-1,1 1,-1 0,0 0,1-1,-1 2,0-1,0 0,0 0,1 1,-1 0,0 0,0 0,-7 0,1 1,0 0,-1 1,1 0,0 0,0 1,0 0,1 1,-1 0,1 0,0 1,0 0,0 0,1 1,0 0,0 0,0 1,1 0,0 0,0 0,1 1,0 0,0 0,1 1,0-1,0 1,1-1,0 1,1 0,0 1,0-1,1 0,0 8,1-13,1 0,0 0,-1 0,2 0,-1 0,0 0,1-1,-1 1,1 0,0-1,0 1,1-1,-1 0,1 0,0 1,0-2,0 1,0 0,0-1,0 1,1-1,-1 0,1 0,0 0,-1-1,1 1,0-1,0 0,0 0,0 0,0-1,0 1,4-1,9 1,0 0,0-1,0 0,-1-2,1 0,0-1,11-3,6-6,-1-1,-1-2,0-1,0-1,-2-2,11-9,-28 19,0-1,-1 0,0 0,0-1,-1-1,0 0,-1 0,-1-1,0 0,0-1,5-14,-13 26,0 0,-1 0,1 0,-1 0,1 0,-1 0,0 0,0-1,0 1,0 0,0 0,0 0,-1 0,1-1,-1 1,1 0,-1 0,0 0,0 0,0 0,0 0,0 1,0-1,-1 0,1 0,-1 1,1-1,-1 1,1-1,-1 1,0 0,0 0,0-1,1 1,-1 1,0-1,-1 0,1 0,0 1,0-1,0 1,0 0,0-1,0 1,-1 0,1 0,0 1,0-1,0 0,0 1,-1-1,1 1,0 0,0-1,0 1,0 0,0 0,1 1,-1-1,0 0,0 1,1-1,-1 1,1-1,-1 2,0-2,0 0,0 1,1-1,-1 0,1 1,-1 0,1-1,0 1,-1 0,1-1,0 1,0 0,0 0,0 0,1 0,-1 0,1 0,-1 0,1 0,-1 1,1-1,0 0,0 0,0 0,0 0,1 0,-1 0,1 0,-1 1,1-1,0 0,-1 0,1-1,0 1,0 0,0 0,1 0,-1-1,0 1,1 0,-1-1,1 1,0-1,-1 0,1 0,0 1,0-1,0 0,0 0,1 0,9 7,-1 0,0 1,-1 0,1 0,-2 2,1-1,-2 1,1 0,-2 1,1 0,-1 0,-1 1,-1 0,1 0,-2 0,0 0,-1 1,0 0,-1 0,0 2,-1 69,-1-60</inkml:trace>
  <inkml:trace contextRef="#ctx0" brushRef="#br0" timeOffset="4818.901">6830 280,'33'-1,"-1"-2,1-1,-1-1,0-2,0-1,0-2,-1-1,-1-1,0-1,-1-2,3-3,-22 12,0 0,0 0,-1-1,0 0,-1-1,1 0,-1 0,-1-1,0 0,0 0,-1 0,0-1,0 0,-1-1,-1 1,2-5,-6 15,-1 1,0 0,1-1,-1 1,0-1,0 1,1-1,-1 0,0 1,0-1,0 0,0 1,1-1,-1 0,0 0,0 0,0 0,0 0,0 0,0 0,1 0,-1 0,0 0,0 0,0-1,0 1,0 0,1 0,-1-1,0 1,0-1,1 1,-1-1,0 1,0-1,1 1,-1-1,1 0,-1 1,0-1,1 0,-1 0,1 1,0-1,-1 0,1 0,0 0,-1 0,1 1,0-1,0 0,0 0,0 0,0 0,0 0,0 0,0 0,0 1,0-1,0 0,1 0,-1 0,0 0,1 1,-1-1,1-1,-11 17,2 0,0 0,0 1,1 0,2 1,-1-1,2 1,0 0,1 1,0 7,1-17,-75 718,74-702,0 0,-2-1,-1 1,0-1,-2 0,-1 0,-1-1,0-1,-2 1,0-2,-2 0,0 0,-1-1,-1-1,0-1,-2 0,0-1,-1-1,-11 7,-82 19,108-40,0-1,0 0,0 0,0 0,0 0,0-1,0 1,0-1,0 0,0 0,0-1,0 1,0-1,0 0,1 0,-1 0,1 0,0-1,0 1,-1-1,1 0,1 0,-1 0,0 0,1 0,0-1,-2-2,1 0,1 0,-1 0,1-1,0 1,1-1,0 0,0 0,0 1,0-1,1 0,1 0,-1 0,1 1,0-1,0 0,1 1,0-1,0 1,1-1,0 1,2-3,85-120,-53 90,1 1,2 2,2 2,1 2,1 2,2 1,1 3,1 1,48-16,-68 31</inkml:trace>
  <inkml:trace contextRef="#ctx0" brushRef="#br0" timeOffset="5070.032">7648 590,'-23'25,"1"1,2 2,0-1,2 2,1 1,-11 26,18 26,10-80,1 0,-1-1,1 1,0 0,-1 0,1 0,0-1,0 1,0 0,0-1,1 1,-1-1,0 0,1 1,-1-1,1 0,-1 0,1 1,-1-1,1-1,0 1,0 0,-1 0,1-1,0 1,0-1,0 1,0-1,0 0,0 0,0 0,-1 0,1 0,0 0,0 0,0-1,0 1,0-1,1 0,6-1,0-2,0 1,-1-1,0 0,0-1,0 0,0 0,0-1,-1 1,0-2,-1 1,1-1,-1 0,0-1,-1 1,0-1,0 0,-1 0,0-1,0 1,-1-1,0 0,0 0,-1 0,-1 0,1 0,-1-1,-1 1,0 0,0-1,-1 1,0 0,-1 0,1 0,-2-1,0 2,0-1,0 0,-1 1,-2-4,-5-3</inkml:trace>
  <inkml:trace contextRef="#ctx0" brushRef="#br0" timeOffset="5281.297">7930 957,'5'-34,"6"-20,6-6,5 2,4 11,-3 9,0 11,0 10,-3 7</inkml:trace>
  <inkml:trace contextRef="#ctx0" brushRef="#br0" timeOffset="5570.53">8495 561,'-34'15,"-15"13,0 8,13 2,18 0,16-7,14-9,5-3,4-5,8-4,4-5,1-3,0-1,-2-2,-1 0,0 0,-2-4,-6-2</inkml:trace>
  <inkml:trace contextRef="#ctx0" brushRef="#br0" timeOffset="5887.009">8720 788,'26'0,"0"0,0-2,0 0,0-2,-1-1,0-1,0-1,14-7,-33 11,0-1,0 0,-1 0,0 0,1-1,-2 1,1-1,0-1,-1 1,0 0,0-1,-1 0,3-5,-5 9,0 0,0-1,0 1,0 0,0 0,-1 0,1-1,-1 1,0 0,1-1,-1 1,0 0,0-1,0 1,-1-1,1 1,-1 0,1 0,-1-1,0 1,0 0,0 0,0 0,0 0,0 0,0 0,-1 0,1 0,-1 0,0 0,1 1,-1-1,0 1,0 0,0-1,0 1,0 0,0 0,0 0,-1 0,-7-1,0 1,0 1,1-1,-1 2,0-1,0 1,0 1,1 0,-1 0,1 1,-1 0,1 1,0 0,1 0,-1 1,0 0,1 0,0 1,1 0,-1 1,1-1,0 1,1 1,0-1,0 1,0 1,1-1,1 1,-4 8,5-11,0-3,1 1,0 0,0 0,0 0,0 0,1 0,-1 0,1 0,0 0,1 0,-1 1,1-1,0 0,0 1,0-1,0 0,1 0,0 1,0 1,9 15</inkml:trace>
  <inkml:trace contextRef="#ctx0" brushRef="#br0" timeOffset="6199.326">9623 505,'-2'1,"-10"5,1 0,-1 1,1 0,0 0,0 2,1-1,0 1,1 1,0 0,0 0,1 0,-3 7,10-13,0 0,1 0,-1 0,1 0,0 1,0-1,1 0,-1 0,1 0,0 0,0 0,0 0,0 0,1 0,0 0,0 0,0 0,0-1,0 1,1-1,0 0,0 0,-1 0,2 0,-1 0,0-1,1 1,-1-1,1 0,-1 0,1 0,1 0,29 27,-30-26,-1 0,1 1,-1-1,0 1,0-1,-1 1,1 0,-1 0,0 0,0 0,0 0,0 1,-1-1,1 1,-1-1,0 1,-1-1,1 1,-1 0,0-1,0 1,-1 0,1-1,-1 1,0-1,0 1,0-1,-1 1,0-1,1 0,-2 0,1 1,0-1,-1-1,0 1,0 0,0-1,0 1,-5 3,0-1,0 0,0 0,-1-1,0 0,0 0,0-1,-1-1,1 1,-7 0,-9 2</inkml:trace>
  <inkml:trace contextRef="#ctx0" brushRef="#br0" timeOffset="7133.972">0 1549,'745'-1,"-337"-25,78 14,193-23,870-50,-376 45,-292 13,-88 15,188-22,420-32,-364-10,-646 66,-385 10,-8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0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1 611,'43'5,"48"-4,13-1,-1-1,-14-5,-12-2,-14 0,-14 3,-4-4,-7 0,-3-3,-9-4,-8 0</inkml:trace>
  <inkml:trace contextRef="#ctx0" brushRef="#br0" timeOffset="246.824">481 272,'-10'43,"-7"34,-7 12,2-2,4-8,5-12,5-13,4-10,2-9,2-4,6-9,6-7,1-6</inkml:trace>
  <inkml:trace contextRef="#ctx0" brushRef="#br0" timeOffset="780.839">1045 74,'-25'486,"24"-463,-1-4,0 0,2 1,0-1,1 1,1-1,0 0,2 0,0 0,1 0,1-1,1 1,1-1,3 4,-9-18,1-1,0 1,0-1,0 0,0 0,0 0,1-1,0 1,-1-1,1 1,0-1,0-1,0 1,0 0,0-1,1 0,-1 0,0 0,1-1,-1 1,0-1,1 0,-1 0,1-1,-1 1,0-1,1 0,-1 0,0-1,3 0,3-2,-1 0,0-1,0 0,-1 0,1-1,-1 0,0-1,-1 0,0 0,0 0,0-1,-1 0,0-1,94-192,-55 98,-44 100,12-21,-14 25,1-1,0 0,0 0,0 1,0-1,0 0,0 1,0-1,0 0,0 0,0 1,0-1,0 0,0 1,0-1,0 0,1 0,-1 1,0-1,0 0,0 0,0 1,0-1,1 0,-1 0,0 1,0-1,0 0,1 0,-1 0,0 1,0-1,1 0,-1 0,0 0,0 0,1 0,-1 0,0 0,1 1,-1-1,0 0,0 0,1 0,-1 0,0 0,1 0,-1 0,0 0,0-1,1 1,-1 0,0 0,1 0,-1 0,0 0,0 0,1-1,-1 1,0 0,0 0,0 0,1 0,-1-1,7 61,-6-39,0-1,2 0,1 1,1-1,0 0,1-1,1 1,5 6,-9-21,0 0,0 0,1 0,0 0,-1-1,2 0,-1 0,0 0,1 0,0-1,0 0,0 0,0 0,0 0,1-1,-1 0,1 0,0 0,-1-1,1 0,0 0,0-1,0 1,0-1,-1 0,1-1,0 0,0 1,0-2,0 1,-1-1,1 0,-1 0,1 0,-1-1,0 0,0 0,0 0,0-1,-1 0,1 0,-1 0,2-3,173-255,-140 197,-4-1,-2-2,-3-1,-3-2,6-32,-26 78,1 7</inkml:trace>
  <inkml:trace contextRef="#ctx0" brushRef="#br0" timeOffset="1531.149">2146 695,'-24'9,"0"2,1 0,0 1,1 1,1 2,0 0,-2 3,15-12,1 0,1 1,-1-1,1 1,0 0,1 1,0-1,0 1,1 0,-1 1,2-1,-1 1,1-1,1 1,0 0,0 0,0 0,1 1,1-1,0 0,0 4,0-10,1 0,-1 0,1 0,-1 0,1 0,0 0,1 0,-1 0,0 0,1-1,-1 1,1 0,0-1,0 1,0-1,0 0,1 0,-1 0,1 0,-1 0,1 0,-1 0,1-1,0 0,0 1,0-1,0 0,0 0,0-1,0 1,0-1,0 1,0-1,0 0,1 0,-1 0,0-1,0 1,0-1,0 0,0 0,0 0,0 0,0 0,0-1,-1 1,1-1,0 0,1-1,9-7,-1-1,0 0,0-1,-2 0,1-1,-1 0,-1-1,0 0,-1 0,-1-1,3-7,55-87,-65 109,1-1,-1 1,1-1,-1 1,0-1,1 1,-1-1,1 1,-1-1,1 1,0 0,-1-1,1 1,-1 0,1-1,0 1,-1 0,1 0,-1 0,1 0,0 0,-1-1,1 1,0 0,-1 0,1 1,0-1,-1 0,1 0,0 0,-1 0,1 0,0 1,-1-1,1 0,-1 1,1-1,-1 0,1 1,-1-1,1 1,-1-1,1 1,-1-1,1 1,-1-1,0 1,1-1,-1 1,0-1,1 1,-1 0,0-1,0 1,0 0,0-1,1 1,-1 0,0 0,10 40,-5 239,-7-166,-3 141,2-246,0 1,-1-1,0 0,-1 0,1-1,-2 1,1-1,-1 0,0-1,-1 0,0 0,0 0,-1 0,1-1,-1-1,-1 1,1-1,-1-1,0 1,0-2,0 1,-1-1,1 0,-3-1,7-1,0 0,0-1,0 0,0 0,0-1,0 1,0-1,0 0,0 0,0-1,1 1,-1-1,0 0,1 0,0-1,-1 1,1-1,0 0,0 0,0-1,1 1,-1-1,1 0,0 1,0-2,0 1,1 0,-1 0,1-1,0 0,0 1,0-1,1 0,0 0,0 0,0 0,1 0,-1 0,1 0,0 0,1 0,-1 0,1 0,0 0,0 1,1-1,-1 0,1 0,0 1,3-5,79-128,44 3,-103 112,-7 5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3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46,'-24'-41,"24"40,-1 1,0-1,0 1,1-1,-1 1,0 0,0-1,0 1,0 0,0 0,0-1,0 1,1 0,-1 0,0 0,0 0,0 0,0 0,0 1,0-1,0 0,0 0,1 1,-1-1,0 0,0 1,0-1,0 1,1-1,-1 1,0 0,1-1,-1 1,0 0,1-1,-1 1,1 0,-1 0,1-1,-1 1,1 0,0 0,-1 0,1 0,0-1,0 1,-1 1,-5 14,1 1,0 0,1 0,0 0,2 0,0 0,1 1,1-1,1 16,-1-7,5 71,3-1,16 64,-20-137,-3-2,1-1,1 1,1-1,1 1,0-2,2 1,0 0,1-1,1-1,1 1,0-2,2 1,0-1,1-1,10 11,-19-25,-1 0,0 0,0-1,1 1,-1 0,1-1,0 0,-1 0,1 0,0-1,0 1,-1-1,1 0,0 0,0 0,-1 0,1-1,0 1,0-1,-1 0,1 0,0-1,-1 1,1-1,-1 1,0-1,0 0,0-1,0 1,0 0,0-1,0 0,-1 1,1-1,-1 0,0 0,0-1,0 1,0 0,0-1,-1 1,0-1,1-1,173-330,-130 247,-44 88,-1 0,1 0,-1-1,1 1,-1 0,0 0,1 0,-1 0,1-1,-1 1,1 0,-1 0,1 0,-1 0,1 0,0 0,-1 0,1 1,-1-1,1 0,-1 0,0 0,1 0,-1 1,1-1,-1 0,1 0,-1 1,1-1,-1 0,0 1,1-1,-1 1,0-1,1 0,-1 1,0-1,0 1,1-1,-1 1,0-1,0 1,0-1,0 0,1 1,-1-1,0 1,0 0,0-1,0 1,0-1,0 1,-1-1,1 1,0-1,0 1,0-1,0 1,0-1,-1 0,1 1,0-1,0 1,-1-1,1 1,0-1,-1 0,1 1,-1-1,1 0,0 2,1 84,-3-63,1-1,1 1,1-1,1 0,0 1,2-1,1 0,1 0,1-1,1 0,0 0,4 4,-7-20,0 0,0 0,1 0,0-1,0 0,0 0,0 0,1-1,-1 0,1 0,0-1,0 0,0 0,0 0,0-1,1 0,-1-1,0 1,0-1,1-1,-1 0,0 0,0 0,0 0,0-1,0-1,0 1,0-1,-1 0,1-1,-1 1,0-1,0-1,0 1,-1-1,4-3,27-36,-2-2,-2-2,-2-1,-2-1,-2-1,-2-1,-3-1,-2-1,1-17,-12 41,-1-1,-2 1,-1-2,-2 1,-1 0,-1 0,-3-10,4 41,0-1,-1 0,1 0,-1 1,0-1,1 0,-1 0,0 0,1 0,-1 0,0 1,0-1,0 0,0 0,0 0,0 0,0 0,0 0,0 0,0 0,-1 1,1-1,0 0,0 0,-1 0,1 0,-1 1,1-1,-1 0,1 0,-1 1,1-1,-1 0,0 1,1-1,-1 1,0-1,0 1,1-1,-1 1,0-1,0 1,0 0,1-1,-1 1,0 0,0 0,0 0,0-1,0 1,0 0,0 0,1 0,-1 1,0-1,0 0,0 0,0 0,0 1,0-1,1 0,-1 1,0-1,0 1,1-1,-2 1,-8 14</inkml:trace>
  <inkml:trace contextRef="#ctx0" brushRef="#br0" timeOffset="2253.14">1359 752,'-5'0,"1"0,-1 1,1 0,-1 0,1 0,-1 1,1-1,0 1,-1 0,1 0,0 0,0 1,1-1,-1 1,1 0,-1 0,1 1,0-1,0 1,0-1,0 1,1 0,0 0,-1 0,2 0,-2 3,-1 4,0-1,1 1,0 0,1 0,0 0,0 0,1 0,1 0,0 1,1 4,-1-14,0 1,1-1,-1 1,1-1,-1 1,1-1,0 1,-1-1,1 0,1 1,-1-1,0 0,0 0,1 0,0 0,-1 0,1 0,0 0,0 0,0-1,0 1,0-1,0 1,0-1,0 0,1 0,-1 0,1 0,-1 0,0-1,1 1,0-1,-1 0,1 1,-1-1,1 0,-1-1,1 1,5-1,0 0,0 0,-1-1,1 0,0-1,-1 1,0-2,1 1,-1-1,0 0,4-4,0-1,0-1,0-1,-1 0,-1 0,0-1,-1 0,0-1,-1 0,0 0,-1 0,0-1,-1 0,-1 0,0-1,-1 1,0-6,-3 16,0 0,-1 0,1 0,-1 0,0 0,0 0,0 0,-1 1,1-1,-1 0,0 1,0-1,0 1,0 0,-1-1,1 1,-1 0,0 0,0 1,0-1,0 1,0-1,-1 1,1 0,-1 0,0 1,1-1,-1 1,0 0,0 0,0 0,0 0,0 0,0 1,0 0,0 0,0 0,0 0,0 1,0 0,0 0,0 0,0 0,1 0,-4 2,-19 4</inkml:trace>
  <inkml:trace contextRef="#ctx0" brushRef="#br0" timeOffset="2668.392">1810 639,'-5'24,"-1"17,0 7,1 0,2-3,-4-10,-1-6,2-2,1-2,1 0,7-5,3-10,0-6</inkml:trace>
  <inkml:trace contextRef="#ctx0" brushRef="#br0" timeOffset="2904.245">1613 667,'29'4,"19"3,6-1,-2-1,-4-1,-5-2,-6-1,-9 0</inkml:trace>
  <inkml:trace contextRef="#ctx0" brushRef="#br0" timeOffset="3306.13">2064 555,'-11'37,"1"1,2 1,1 0,3 0,1 0,1 1,3 3,-2-40,1-1,-1 1,1 0,0 0,0 0,0 0,0-1,0 1,1 0,-1 0,1-1,0 1,0 0,0-1,0 1,0-1,1 1,-1-1,1 1,-1-1,1 0,0 0,0 0,0 0,0 0,0 0,1-1,-1 1,0-1,1 1,-1-1,1 0,0 0,-1 0,1 0,0-1,-1 1,1-1,0 1,0-1,0 0,-1 0,1 0,0-1,0 1,0-1,-1 1,1-1,1-1,96-78,-97 81,-1 0,-1 0,1 0,0 0,0 0,0 0,0 1,-1-1,1 0,-1 1,1-1,-1 1,1 0,-1 0,0-1,0 1,0 0,0 0,0 0,0 0,-1 0,1 0,-1 0,1 0,-1 1,0-1,1 0,-1 0,-1 0,1 0,0 1,0-1,-1 0,1 0,-1 0,0 0,2 9,14 32,-4-29</inkml:trace>
  <inkml:trace contextRef="#ctx0" brushRef="#br0" timeOffset="3702.797">2431 865,'16'-4,"1"0,-1-1,0-1,-1 0,0-1,0-1,0 0,-1-1,0-1,0 0,-1-1,6-8,-17 19,-1-1,0 0,0 0,0 0,0-1,0 1,0 0,0 0,0-1,-1 1,1 0,0-1,-1 1,1 0,-1-1,1 1,-1-1,0 1,0-1,0 1,0-1,0 1,0-1,0 1,0-1,0 1,-1-1,1 1,-1-1,1 1,-1-1,1 1,-1 0,0-1,0 1,0 0,0 0,0 0,0 0,0-1,0 1,0 1,0-1,0 0,-1 0,1 0,0 1,-1-1,1 0,-1 1,1-1,-1 1,1 0,0 0,-1-1,0 1,1 0,-9 2,1-1,0 1,0 1,0 0,1 0,-1 1,1 0,-1 0,1 1,0 0,1 0,0 1,-1 0,2 0,-1 1,1 0,0 0,0 1,1-1,0 1,0 0,1 1,0-1,1 1,0-5,0-1,1 0,0 1,0-1,0 1,0 0,0 0,1 0,0 0,-1 0,2 0,-1 0,0 0,1 0,0 1,0-1,0 0,0 0,1 0,-1 0,1 0,0 1,1-1,-1-1,1 1,-1 0,1 0,0 0,1-1,-1 1,1-1,14 10</inkml:trace>
  <inkml:trace contextRef="#ctx0" brushRef="#br0" timeOffset="3953.585">2854 1033,'-4'-9,"-3"-13,6-3,3-2,5-1,7 0,1-1,2 5,-1 1,1 6,-2-1,1 4,3 4,3 4,-3 3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2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1,'87'22,"159"-13,-153-12,-42-2,-33-1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3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0,'38'5,"33"1,8 1,-4-2,-11-2,-10-1,-10 0,-13-2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0,-5 0,-9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8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1,'-10'33,"-3"26,1 8,2-4,4-11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7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1,'-19'219,"9"1,10 13,-28 18,28-244,0-8</inkml:trace>
  <inkml:trace contextRef="#ctx0" brushRef="#br0" timeOffset="518.76">453 311,'-304'248,"267"-205,36-42,1 0,-1 0,1 0,-1 0,1 0,0 1,-1-1,1 0,0 0,0 1,0-1,0 0,0 0,1 1,-1-1,0 0,0 0,1 0,-1 0,1 1,-1-1,1 0,-1 0,1 0,0 0,0 0,-1 0,1 0,0 0,0-1,0 1,0 0,0 0,0-1,0 1,0 0,0-1,0 0,1 1,-1-1,25 13,0 1,-1 2,-1 0,-1 1,0 1,0 3,-5-3,65 84,-79-89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0,'-17'79,"-40"456,48-414,-20 126,2-106,24-182,3 18</inkml:trace>
  <inkml:trace contextRef="#ctx0" brushRef="#br0" timeOffset="415.772">396 311,'-291'247,"280"-237,6-6,0 0,0 0,1 0,-1 1,1 0,0 0,0 0,1 0,0 1,-1-1,2 1,-1 0,1 0,-2 5,5-8,0 1,1-1,-1 1,1-1,-1 0,1 0,0 0,0 0,1 0,-1-1,1 1,-1-1,1 1,0-1,0 0,0 0,0 0,0 0,0-1,0 1,1-1,0 0,7 5,5 3,0 0,0 0,-1 2,-1 0,0 0,0 1,-1 1,0 1,-1-1,-1 2,0 0,-1 0,-1 1,6 13,-9-11</inkml:trace>
  <inkml:trace contextRef="#ctx0" brushRef="#br0" timeOffset="1266.63">622 875,'12'-4,"0"1,1 0,-1 1,1 0,-1 0,1 2,-1 0,1 0,-1 1,1 1,-1 0,1 0,-12-2,0 1,0-1,1 1,-1-1,0 0,0 1,0 0,0-1,0 1,0 0,0 0,0-1,0 1,0 0,0 0,-1 0,1 0,0 0,-1 0,1 0,-1 0,1 1,-1-1,1 0,-1 0,0 0,1 1,-1-1,0 0,0 0,0 0,0 1,0-1,0 0,-1 0,1 1,0-1,-1 0,1 0,0 0,-1 0,1 1,-1-1,0 0,1 0,-1 0,0 0,0 0,0-1,0 2,-52 48,45-44,-81 82,88-87,1 0,-1 0,0-1,1 1,-1 0,0 0,1 0,-1-1,1 1,-1 0,1 0,0 0,-1 0,1 0,0 0,0 0,0 0,0 0,0 0,0 0,0 0,0 0,0 0,0 0,0 0,1 0,-1 0,0 0,1 0,-1 0,1 0,-1 0,1-1,-1 1,1 0,-1 0,1 0,0-1,0 1,-1 0,1-1,0 1,0-1,0 1,0-1,0 1,0-1,-1 0,1 1,0-1,0 0,0 0,0 0,0 1,0-1,0 0,1-1,61 0,51-27,-94 19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30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507 339,'-2'1,"0"1,0-1,1 1,-1-1,0 1,1 0,-1-1,1 1,-1 0,1 0,0 0,0 0,0 1,0-1,0 0,0 0,1 1,-1-1,1 0,-1 1,1-1,0 0,0 1,0-1,1 1,-2 0,13 150,1-56,-12-61,-3-29,1-1,0 1,1-1,-1 1,1-1,0 1,1 0,0-1,0 1,0-1,1 0,-1 1,2-1,-1 0,1 0,0 0,0 0,0-1,1 1,0-1,0 0,1 0,-1 0,1-1,0 1,3 1,-2-6,0-1,-1 0,1 0,-1-1,1 0,-1 0,0 0,1-1,-1 1,0-1,-1 0,1-1,-1 1,1-1,-1 0,0 0,0 0,-1-1,1 1,-1-1,0 0,2-4,149-203,-154 211,0 0,0 0,0 0,0 0,0 0,0 0,1 0,-1 0,1 0,-1 0,0 0,1 0,0 0,-1 0,1 1,-1-1,1 0,0 0,0 0,-1 1,1-1,0 1,0-1,0 0,0 1,0-1,0 1,0 0,0-1,0 1,0 0,0 0,0-1,0 1,0 0,0 0,0 0,0 0,0 1,0-1,0 0,1 0,-1 1,0-1,0 0,-1 1,1-1,0 1,0-1,0 1,0 0,0-1,0 1,-1 0,1-1,0 1,31 157,-28-148,1 0,0 0,1 0,0-1,1 0,0 0,0-1,1 0,0 0,0 0,1-1,0-1,0 1,5 1,-10-5,1-1,-1 0,1 1,-1-2,1 1,0-1,0 1,0-1,-1 0,1-1,0 0,0 1,0-1,0-1,0 1,0-1,0 0,0 0,0 0,0-1,-1 0,1 0,0 0,-1 0,0-1,0 0,0 1,0-2,0 1,0 0,-1-1,3-3,71-129,-57 93,0-5,-3 0,-1-1,-2 0,0-13,3-30,-18 98</inkml:trace>
  <inkml:trace contextRef="#ctx0" brushRef="#br0" timeOffset="418.99">1466 649,'0'20,"-5"24,-1 11,0 0,1-4,-3-6,-1-6,2-5,2-3,1-2,7-7,3-11,0-12,-1-6</inkml:trace>
  <inkml:trace contextRef="#ctx0" brushRef="#br0" timeOffset="1132.795">1692 903,'129'-21,"-102"19,50-16,-76 17,-1-1,0 1,0 0,1-1,-1 1,0-1,0 1,-1 0,1-1,0 1,0-1,-1 1,1 0,-1-1,1 1,-1 0,1 0,-1-1,0 1,0 0,0 0,0 0,0 0,0 0,0 0,0 0,0 0,0 0,0 1,0-1,-1 0,1 1,0-1,-1 1,1-1,0 1,-1 0,1-1,0 1,-2 0,1-1,-99-38,100 38,0 1,1-1,-1 0,0 1,0 0,0-1,0 1,0 0,-1-1,1 1,0 0,0 0,0 0,0 0,0 0,0 0,0 0,0 0,0 0,0 1,0-1,0 0,0 1,0-1,0 1,0-1,0 1,0-1,0 1,0 0,1 0,-1-1,0 1,0 0,1 0,-1 0,0 0,1-1,-1 1,1 0,0 0,-1 0,1 0,0 0,-1 1,1-1,0 0,0 0,0 0,9 58,-5-41,8 150,-12-167,0-1,-1 1,1 0,0 0,-1 0,1 0,0 0,0 0,0 0,0 0,0 0,0 0,0 0,0 0,0 0,0 0,1 0,-1 0,0 0,1 0,-1-1,1 1,-1 0,1 0,-1 0,1 0,-1-1,1 1,0 0,0-1,-1 1,1 0,0-1,0 1,0-1,0 1,-1-1,1 0,0 1,0-1,0 0,0 0,0 1,0-1,0 0,0 0,0 0,0 0,0 0,0 0,0-1,0 1,0 0,0 0,0-1,0 1,-1-1,1 1,0 0,0-1,0 0,0 1,-1-1,1 0,0 1,-1-1,1 0,21-21,-1 0,-1-2,-1 0,-1-2,-2 0,6-11,-11 17</inkml:trace>
  <inkml:trace contextRef="#ctx0" brushRef="#br0" timeOffset="1550.678">2116 790,'0'0,"7"-3,1 1,-1-1,1 1,-1 1,1 0,-1 0,1 0,0 1,0 0,-1 0,1 1,0 0,-1 1,1-1,-1 2,0-1,1 1,-1 0,0 0,-1 1,1 0,0 0,-1 0,2 3,-7-2,0 1,-1-1,0 1,0-1,0 1,0-1,-1 1,0-1,0 0,-1 1,0-1,0 0,0 0,0 0,-1 0,1-1,-1 1,-1-1,1 1,-1-1,1 0,-1 0,0-1,-1 1,1-1,0 0,-1 0,-5 2,2 2,-8 6,12-10,0-1,0 0,1 1,-1 0,1 0,-1 0,1 1,0-1,0 1,0-1,1 1,-1 0,1 0,0 0,0 1,1-1,-1 0,1 1,0 0,3-3,0 1,1-1,-1 0,1 0,0-1,0 1,-1-1,1 1,0-1,0 0,0 0,1 0,-1 0,0 0,0-1,0 0,1 0,-1 1,0-2,0 1,1 0,-1-1,0 1,0-1,0 0,0 0,0 0,0-1,0 1,0-1,2-1,3 1,45-16,-28 10</inkml:trace>
  <inkml:trace contextRef="#ctx0" brushRef="#br0" timeOffset="2121.535">2510 56,'22'8,"-2"0,1 2,-1 0,-1 1,0 1,0 1,-1 1,-1 0,0 1,-1 1,-1 1,-1 0,13 18,-14-10,-1 0,0 1,-2 0,-1 1,-2 0,0 0,-2 1,0 0,-2 0,-2 0,0 0,-2 0,-1 0,-2 6,-1-2,-1 0,-2 0,-1-1,-2 0,0 0,-3-2,0 1,-2-2,-1 0,-12 15,10-20,0-1,-2-1,0 0,-2-2,0 0,-1-2,-11 6,13-10,1-2</inkml:trace>
  <inkml:trace contextRef="#ctx0" brushRef="#br0" timeOffset="2640.004">196 1,'-25'34,"1"2,2 1,1 0,2 1,2 2,2 0,1 0,2 1,2 1,-4 35,12-55,1 0,2 1,0-1,1 0,1 0,1 0,1 0,0 0,2-1,1 0,1 0,0-1,2-1,0 1,8 8,3 4,2-2,2-1,0-1,2-1,1-1,1-2,1-1,18 10,-21-16</inkml:trace>
  <inkml:trace contextRef="#ctx0" brushRef="#br0" timeOffset="3323.259">3047 847,'-5'24,"-1"18,-1 6,2-1,2-2,1-5,0-4,2-4,-5-7,-1-12,0-9</inkml:trace>
  <inkml:trace contextRef="#ctx0" brushRef="#br0" timeOffset="3770.916">2962 847,'6'-7,"0"0,0 0,1 1,0 0,1 0,-1 1,1 0,0 0,1 1,-1 0,1 1,-1 0,1 0,6-1,-13 3,0-1,1 1,-1-1,1 1,-1 0,1 0,-1 0,1 0,0 1,-1-1,1 1,0 0,-1 0,1 0,0 0,0 0,-1 0,1 1,0-1,-1 1,1 0,0-1,-1 1,1 1,-1-1,0 0,1 1,-1-1,0 1,0 0,0-1,0 1,0 0,0 0,0 0,-1 1,1-1,-1 0,0 1,1-1,-1 1,0-1,0 1,-1-1,1 1,-1 0,1 2,-19 50,15-52,1 0,-1 0,1 1,0-1,0 1,1 0,-1-1,1 1,0 0,0 0,0 0,0 0,1 0,0 0,-1 0,1 0,1 0,-1 0,1 0,-1 0,1 0,0 0,1-1,-1 1,1 0,-1 0,1-1,0 1,1-1,-1 0,0 0,1 0,0 0,2 2,25 11,32 24,-61-38,1 0,-1-1,0 1,0 0,0 0,0-1,0 1,0 0,-1 0,1 0,0 0,-1 0,0 0,1 1,-1-1,0 0,0 0,0 0,0 0,-1 0,1 0,-1 0,1 0,-1 0,0 0,1 0,-1 0,0 0,0 0,-1-1,1 1,-1 1,-4 5,-1 0,0-1,0 0,0 0,-1-1,0 0,0 0,-1-1,1 0,-1 0,0-1,-1 0,1-1,-1 0,1 0,-1-1,0 0,-4-1,8-1,1-1,-1 1,1-2,-1 1,1 0,-1-1,1 0,0-1,0 1,0-1,0 0,1 0,-1 0,-1-2,-8-6</inkml:trace>
  <inkml:trace contextRef="#ctx0" brushRef="#br0" timeOffset="4339.95">3555 876,'-8'11,"1"1,0 1,1 0,1 0,0 0,1 0,0 1,1-1,1 1,0 0,0 6,2-18,0 1,0-1,0 1,0-1,1 0,-1 1,1-1,-1 0,1 1,0-1,0 0,0 0,0 0,1 0,-1 0,0 0,1 0,-1 0,1 0,0-1,0 1,-1-1,1 1,0-1,0 0,1 0,-1 0,0 0,0 0,0 0,1 0,-1-1,0 1,1-1,-1 0,1 0,-1 1,0-2,1 1,-1 0,0 0,1-1,-1 1,0-1,1 0,-1 0,0 0,0 0,0 0,0 0,0 0,0-1,0 1,0-1,0 0,-1 1,1-1,-1 0,2-2,3-1,-1 0,1-1,-1 0,-1 0,1 0,-1 0,0-1,0 0,-1 0,0 0,0 0,0-2,-3 6,1 1,0-1,-1 0,1 1,-1-1,0 0,0 0,0 0,0 1,-1-1,1 0,-1 1,0-1,0 0,1 1,-2-1,1 1,0-1,0 1,-1-1,1 1,-1 0,0 0,0 0,0 0,0 0,0 0,0 0,0 1,-1-1,1 1,-1 0,1-1,-2 1,-18-7</inkml:trace>
  <inkml:trace contextRef="#ctx0" brushRef="#br0" timeOffset="4804.41">3922 649,'0'339,"0"-338,-1 0,1 0,0 1,-1-1,1 0,0 1,0-1,0 0,0 1,0-1,0 0,0 1,0-1,0 0,1 1,-1-1,0 0,1 0,0 1,-1-1,1 0,-1 0,1 0,0 0,0 0,0 0,0 0,0 0,0 0,0 0,0 0,0 0,0-1,0 1,0-1,1 1,-1 0,0-1,1 0,-1 1,0-1,0 0,1 0,-1 0,0 0,1 0,-1 0,0 0,1 0,-1 0,0-1,1 1,38-20,-33 15,1 0,0 1,0 0,0 0,0 1,0 0,1 1,-1-1,1 2,0-1,0 1,-1 1,1-1,0 1,2 1,-9 0,1 1,-1-1,1 1,-1 0,0 0,1 0,-1 0,0 0,0 0,-1 1,1-1,0 1,-1-1,1 1,-1 0,0-1,0 1,0 0,0 0,-1 0,1 0,-1 0,1-1,-1 1,0 0,0 0,-1 0,1 0,0 0,-1 0,0 0,0 0,0 0,0-1,0 1,0 0,-1-1,0 1,1-1,-1 1,0-1,0 0,0 0,0 0,0 0,-1 0,1 0,-1 0,-5 4,0 1,1-1,-2-1,1 1,-1-1,0-1,0 0,0 0,0-1,-1 0,1 0,-1-1,0-1,0 1,0-2,0 1,0-1,0-1,0 0,1 0,-1-1,0 0,0-1,1 0,-2-1,-8-8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14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338 392,'-5'113,"-9"18,6-1,7 93,1-138,-5-36,-1-31</inkml:trace>
  <inkml:trace contextRef="#ctx0" brushRef="#br0" timeOffset="297.222">84 335,'46'-20,"0"2,2 1,-1 3,2 2,0 2,39-2,-56 8,0 2,-1 1,1 2,0 1,11 3,-32-4,0 1,-1 0,1 1,-1 0,0 1,1 0,-2 1,1 0,0 0,-1 1,0 0,-1 1,1 0,-1 0,0 1,-1 0,3 3,-7-5,0-1,0 1,0 0,-1 0,0 0,0 0,0 0,-1 0,0 0,0 1,0-1,-1 0,0 1,-1-1,1 0,-1 1,0-1,-1 0,1 0,-1 0,0 0,-1 0,0 0,1-1,-2 1,1-1,-1 0,0 0,0 0,0 0,-1-1,1 1,-1-1,0-1,-1 1,-4 2,-27 17,-1-1,-1-3,-1-1,-1-2,0-1,-1-3,-36 6,5 2,-68 21,107-31</inkml:trace>
  <inkml:trace contextRef="#ctx0" brushRef="#br0" timeOffset="918.046">1100 280,'0'67,"2"-23,-2-1,-2 1,-2 0,-2-1,-6 22,-89 263,100-327,-1 1,1 0,0 0,0 0,0 0,0 0,0 0,1 0,-1 0,1 0,-1 0,1 0,0 0,-1 0,1 1,0-1,1 0,-1 0,0 0,1 0,-1 0,1 1,-1-1,1 0,0 0,0 0,0 0,0-1,0 1,1 0,-1 0,0-1,1 1,-1-1,1 1,0-1,0 0,-1 1,1-1,0 0,0 0,0 0,0-1,0 1,0 0,0-1,0 1,1-1,0 0,18-3</inkml:trace>
  <inkml:trace contextRef="#ctx0" brushRef="#br0" timeOffset="1213.512">1326 788,'0'8,"13"128,-11-132,-1 0,1 1,0-1,0 0,0 0,0 0,1 0,-1 0,1 0,0-1,0 1,1-1,-1 0,1 0,-1 0,1-1,0 1,0-1,0 0,0 0,1 0,-1-1,0 1,1-1,-1 0,1 0,4-1,-2 1,0-2,1 1,-1-1,0 0,1-1,-1 0,0 0,0 0,0-1,-1 0,1-1,0 1,-1-1,0 0,0-1,-1 0,1 0,-1 0,0 0,0-1,0 0,-1 0,0 0,0 0,-1-1,0 0,2-3,31-106,-34 94</inkml:trace>
  <inkml:trace contextRef="#ctx0" brushRef="#br0" timeOffset="1579.975">2173 618,'-8'4,"-9"3,0 2,1 0,0 1,0 0,1 1,1 1,-4 4,17-16,0 1,0 0,0 0,0-1,0 1,0 0,0 0,0 0,0 0,1 0,-1 0,0 0,1 0,-1 1,1-1,-1 0,1 0,-1 0,1 1,0-1,0 0,0 0,0 1,0-1,0 0,0 0,0 1,0-1,0 0,1 1,-1-1,0 0,1 0,-1 0,1 0,0 1,-1-1,1 0,0 0,0 0,-1 0,1 0,0-1,0 1,0 0,0 0,0-1,0 1,1 0,-1-1,0 1,0-1,0 1,1-1,-1 0,0 0,0 1,1-1,-1 0,1 0,3 2,-2-2,0-1,0 2,0-1,0 0,0 1,0-1,0 1,0 0,-1 0,1 0,0 0,-1 0,1 1,0-1,-1 1,0 0,1 0,-1 0,0 0,0 0,0 0,0 0,-1 1,1-1,0 1,-1-1,0 1,0 0,0-1,0 1,0 0,0 0,-1 0,1 0,-1 0,0 0,0 0,0 0,0-1,0 1,-1 1,-6 7,0 0,-1 0,0-1,-1-1,0 1,0-2,-1 1,0-1,-1 0,1-1,-1-1,-1 0,0 0,1-1,-2 0,-10 2,-1-1</inkml:trace>
  <inkml:trace contextRef="#ctx0" brushRef="#br0" timeOffset="2329.402">3217 702,'-10'11,"0"1,1-1,0 2,1-1,1 1,0 0,0 1,1 0,1 0,1 0,0 0,0 1,2 0,0 0,0-1,1 9,2-20,-1 0,1 0,0-1,0 1,0-1,0 1,0-1,1 1,-1-1,1 0,0 1,-1-1,1 0,0 0,0 0,1 0,-1-1,0 1,0-1,1 1,-1-1,1 0,-1 0,1 0,0 0,-1 0,1-1,0 1,0-1,0 0,-1 1,1-1,0-1,0 1,-1 0,1-1,0 1,0-1,0 0,7-1,0-1,0 0,0-1,0 0,-1-1,1 0,-1 0,0-1,6-6,-10 8,0 0,-1 0,0-1,0 1,0-1,0 0,-1-1,0 1,0 0,-1-1,1 0,-1 1,0-1,-1 0,1 0,-1 0,0 0,-1 0,1-1,-1 1,-1 0,1 0,-1 0,0 0,0 0,-1 0,0 0,0 0,0 1,-1-1,0 0,0 1,0 0,0 0,-1 0,0 0,0 1,-1-1,1 1,-5-3,-34-21,24 18</inkml:trace>
  <inkml:trace contextRef="#ctx0" brushRef="#br0" timeOffset="2732.165">3951 138,'-1'375,"-25"-196,-31 76,55-248,1-8</inkml:trace>
  <inkml:trace contextRef="#ctx0" brushRef="#br0" timeOffset="2984.869">3641 534,'43'0,"33"-5,9-2,-5 1,-12-4,-12 0,-11 2,-9 2,-10-2,-5-1,-5 2</inkml:trace>
  <inkml:trace contextRef="#ctx0" brushRef="#br0" timeOffset="3385.42">4374 54,'-123'588,"102"-433,22-152,-1-1,0 0,0 0,1 1,-1-1,1 0,-1 0,1 0,0 1,0-1,0 0,0 0,1 0,-1-1,0 1,1 0,-1 0,1-1,0 1,0-1,-1 1,1-1,0 0,0 0,0 0,0 0,1 0,-1 0,0-1,0 1,0 0,1-1,-1 0,0 0,0 0,1 0,-1 0,0 0,1 0,-1-1,0 1,0-1,2 0,94-37,49-73,-146 110,0 0,0 1,0-1,0 0,1 1,-1-1,0 1,0-1,1 1,-1 0,0-1,0 1,1 0,-1 0,0 0,1 0,-1 0,0 0,1 0,-1 0,0 1,0-1,1 0,-1 1,0-1,0 1,0-1,1 1,-1 0,0 0,0-1,0 1,0 0,0 0,0 0,-1 0,1 0,0 0,0 0,-1 0,1 1,0-1,-1 0,11 64,-8-35,-3-27,0 0,1-1,-1 1,1 0,0 0,0 0,0-1,0 1,0 0,1-1,-1 1,1-1,-1 1,1-1,0 0,0 0,0 0,0 0,1 0,-1 0,0-1,1 1,-1-1,1 1,0-1,-1 0,1 0,0 0,0 0,-1-1,1 1,0-1,0 0,0 0,0 0,0 0,0 0,0-1,-1 1,1-1,0 0,0 0,15-4</inkml:trace>
  <inkml:trace contextRef="#ctx0" brushRef="#br0" timeOffset="3999.119">4910 815,'25'-4,"0"-2,0-1,-1 0,0-2,0-1,-1-1,0-1,-1-1,0-1,-1 0,-1-2,11-10,-29 24,0-1,0 1,-1 0,1 0,0-1,-1 1,1-1,-1 0,0 1,0-1,0 0,0 1,0-1,-1 0,1 0,-1 0,0 0,0 0,0 0,0 0,-1 0,1 1,-1-1,1 0,-1 0,0 0,0 1,0-1,-1 0,1 1,-1-1,1 1,-1-1,0 1,0 0,0 0,0 0,0 0,0 0,-1 0,1 1,-1-1,1 1,-1 0,0 0,1-1,-1 2,0-1,0 0,0 0,1 1,-1 0,0 0,0 0,-7 0,1 1,0 0,-1 1,1 0,0 0,0 1,0 0,1 1,-1 0,1 0,0 1,0 0,0 0,1 1,0 0,0 0,0 1,1 0,0 0,0 0,1 1,0 0,0 0,1 1,0-1,0 1,1-1,0 1,1 0,0 1,0-1,1 0,0 8,1-13,1 0,0 0,-1 0,2 0,-1 0,0 0,1-1,-1 1,1 0,0-1,0 1,1-1,-1 0,1 0,0 1,0-2,0 1,0 0,0-1,0 1,1-1,-1 0,1 0,0 0,-1-1,1 1,0-1,0 0,0 0,0 0,0-1,0 1,4-1,9 1,0 0,0-1,0 0,-1-2,1 0,0-1,11-3,6-6,-1-1,-1-2,0-1,0-1,-2-2,11-9,-28 19,0-1,-1 0,0 0,0-1,-1-1,0 0,-1 0,-1-1,0 0,0-1,5-14,-13 26,0 0,-1 0,1 0,-1 0,1 0,-1 0,0 0,0-1,0 1,0 0,0 0,0 0,-1 0,1-1,-1 1,1 0,-1 0,0 0,0 0,0 0,0 0,0 1,0-1,-1 0,1 0,-1 1,1-1,-1 1,1-1,-1 1,0 0,0 0,0-1,1 1,-1 1,0-1,-1 0,1 0,0 1,0-1,0 1,0 0,0-1,0 1,-1 0,1 0,0 1,0-1,0 0,0 1,-1-1,1 1,0 0,0-1,0 1,0 0,0 0,1 1,-1-1,0 0,0 1,1-1,-1 1,1-1,-1 2,0-2,0 0,0 1,1-1,-1 0,1 1,-1 0,1-1,0 1,-1 0,1-1,0 1,0 0,0 0,0 0,1 0,-1 0,1 0,-1 0,1 0,-1 1,1-1,0 0,0 0,0 0,0 0,1 0,-1 0,1 0,-1 1,1-1,0 0,-1 0,1-1,0 1,0 0,0 0,1 0,-1-1,0 1,1 0,-1-1,1 1,0-1,-1 0,1 0,0 1,0-1,0 0,0 0,1 0,9 7,-1 0,0 1,-1 0,1 0,-2 2,1-1,-2 1,1 0,-2 1,1 0,-1 0,-1 1,-1 0,1 0,-2 0,0 0,-1 1,0 0,-1 0,0 2,-1 69,-1-60</inkml:trace>
  <inkml:trace contextRef="#ctx0" brushRef="#br0" timeOffset="4818.901">6830 280,'33'-1,"-1"-2,1-1,-1-1,0-2,0-1,0-2,-1-1,-1-1,0-1,-1-2,3-3,-22 12,0 0,0 0,-1-1,0 0,-1-1,1 0,-1 0,-1-1,0 0,0 0,-1 0,0-1,0 0,-1-1,-1 1,2-5,-6 15,-1 1,0 0,1-1,-1 1,0-1,0 1,1-1,-1 0,0 1,0-1,0 0,0 1,1-1,-1 0,0 0,0 0,0 0,0 0,0 0,0 0,1 0,-1 0,0 0,0 0,0-1,0 1,0 0,1 0,-1-1,0 1,0-1,1 1,-1-1,0 1,0-1,1 1,-1-1,1 0,-1 1,0-1,1 0,-1 0,1 1,0-1,-1 0,1 0,0 0,-1 0,1 1,0-1,0 0,0 0,0 0,0 0,0 0,0 0,0 0,0 1,0-1,0 0,1 0,-1 0,0 0,1 1,-1-1,1-1,-11 17,2 0,0 0,0 1,1 0,2 1,-1-1,2 1,0 0,1 1,0 7,1-17,-75 718,74-702,0 0,-2-1,-1 1,0-1,-2 0,-1 0,-1-1,0-1,-2 1,0-2,-2 0,0 0,-1-1,-1-1,0-1,-2 0,0-1,-1-1,-11 7,-82 19,108-40,0-1,0 0,0 0,0 0,0 0,0-1,0 1,0-1,0 0,0 0,0-1,0 1,0-1,0 0,1 0,-1 0,1 0,0-1,0 1,-1-1,1 0,1 0,-1 0,0 0,1 0,0-1,-2-2,1 0,1 0,-1 0,1-1,0 1,1-1,0 0,0 0,0 1,0-1,1 0,1 0,-1 0,1 1,0-1,0 0,1 1,0-1,0 1,1-1,0 1,2-3,85-120,-53 90,1 1,2 2,2 2,1 2,1 2,2 1,1 3,1 1,48-16,-68 31</inkml:trace>
  <inkml:trace contextRef="#ctx0" brushRef="#br0" timeOffset="5070.032">7648 590,'-23'25,"1"1,2 2,0-1,2 2,1 1,-11 26,18 26,10-80,1 0,-1-1,1 1,0 0,-1 0,1 0,0-1,0 1,0 0,0-1,1 1,-1-1,0 0,1 1,-1-1,1 0,-1 0,1 1,-1-1,1-1,0 1,0 0,-1 0,1-1,0 1,0-1,0 1,0-1,0 0,0 0,0 0,-1 0,1 0,0 0,0 0,0-1,0 1,0-1,1 0,6-1,0-2,0 1,-1-1,0 0,0-1,0 0,0 0,0-1,-1 1,0-2,-1 1,1-1,-1 0,0-1,-1 1,0-1,0 0,-1 0,0-1,0 1,-1-1,0 0,0 0,-1 0,-1 0,1 0,-1-1,-1 1,0 0,0-1,-1 1,0 0,-1 0,1 0,-2-1,0 2,0-1,0 0,-1 1,-2-4,-5-3</inkml:trace>
  <inkml:trace contextRef="#ctx0" brushRef="#br0" timeOffset="5281.297">7930 957,'5'-34,"6"-20,6-6,5 2,4 11,-3 9,0 11,0 10,-3 7</inkml:trace>
  <inkml:trace contextRef="#ctx0" brushRef="#br0" timeOffset="5570.53">8495 561,'-34'15,"-15"13,0 8,13 2,18 0,16-7,14-9,5-3,4-5,8-4,4-5,1-3,0-1,-2-2,-1 0,0 0,-2-4,-6-2</inkml:trace>
  <inkml:trace contextRef="#ctx0" brushRef="#br0" timeOffset="5887.009">8720 788,'26'0,"0"0,0-2,0 0,0-2,-1-1,0-1,0-1,14-7,-33 11,0-1,0 0,-1 0,0 0,1-1,-2 1,1-1,0-1,-1 1,0 0,0-1,-1 0,3-5,-5 9,0 0,0-1,0 1,0 0,0 0,-1 0,1-1,-1 1,0 0,1-1,-1 1,0 0,0-1,0 1,-1-1,1 1,-1 0,1 0,-1-1,0 1,0 0,0 0,0 0,0 0,0 0,0 0,-1 0,1 0,-1 0,0 0,1 1,-1-1,0 1,0 0,0-1,0 1,0 0,0 0,0 0,-1 0,-7-1,0 1,0 1,1-1,-1 2,0-1,0 1,0 1,1 0,-1 0,1 1,-1 0,1 1,0 0,1 0,-1 1,0 0,1 0,0 1,1 0,-1 1,1-1,0 1,1 1,0-1,0 1,0 1,1-1,1 1,-4 8,5-11,0-3,1 1,0 0,0 0,0 0,0 0,1 0,-1 0,1 0,0 0,1 0,-1 1,1-1,0 0,0 1,0-1,0 0,1 0,0 1,0 1,9 15</inkml:trace>
  <inkml:trace contextRef="#ctx0" brushRef="#br0" timeOffset="6199.326">9623 505,'-2'1,"-10"5,1 0,-1 1,1 0,0 0,0 2,1-1,0 1,1 1,0 0,0 0,1 0,-3 7,10-13,0 0,1 0,-1 0,1 0,0 1,0-1,1 0,-1 0,1 0,0 0,0 0,0 0,0 0,1 0,0 0,0 0,0 0,0-1,0 1,1-1,0 0,0 0,-1 0,2 0,-1 0,0-1,1 1,-1-1,1 0,-1 0,1 0,1 0,29 27,-30-26,-1 0,1 1,-1-1,0 1,0-1,-1 1,1 0,-1 0,0 0,0 0,0 0,0 1,-1-1,1 1,-1-1,0 1,-1-1,1 1,-1 0,0-1,0 1,-1 0,1-1,-1 1,0-1,0 1,0-1,-1 1,0-1,1 0,-2 0,1 1,0-1,-1-1,0 1,0 0,0-1,0 1,-5 3,0-1,0 0,0 0,-1-1,0 0,0 0,0-1,-1-1,1 1,-7 0,-9 2</inkml:trace>
  <inkml:trace contextRef="#ctx0" brushRef="#br0" timeOffset="7133.972">0 1549,'745'-1,"-337"-25,78 14,193-23,870-50,-376 45,-292 13,-88 15,188-22,420-32,-364-10,-646 66,-385 10,-8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0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1 611,'43'5,"48"-4,13-1,-1-1,-14-5,-12-2,-14 0,-14 3,-4-4,-7 0,-3-3,-9-4,-8 0</inkml:trace>
  <inkml:trace contextRef="#ctx0" brushRef="#br0" timeOffset="246.824">481 272,'-10'43,"-7"34,-7 12,2-2,4-8,5-12,5-13,4-10,2-9,2-4,6-9,6-7,1-6</inkml:trace>
  <inkml:trace contextRef="#ctx0" brushRef="#br0" timeOffset="780.839">1045 74,'-25'486,"24"-463,-1-4,0 0,2 1,0-1,1 1,1-1,0 0,2 0,0 0,1 0,1-1,1 1,1-1,3 4,-9-18,1-1,0 1,0-1,0 0,0 0,0 0,1-1,0 1,-1-1,1 1,0-1,0-1,0 1,0 0,0-1,1 0,-1 0,0 0,1-1,-1 1,0-1,1 0,-1 0,1-1,-1 1,0-1,1 0,-1 0,0-1,3 0,3-2,-1 0,0-1,0 0,-1 0,1-1,-1 0,0-1,-1 0,0 0,0 0,0-1,-1 0,0-1,94-192,-55 98,-44 100,12-21,-14 25,1-1,0 0,0 0,0 1,0-1,0 0,0 1,0-1,0 0,0 0,0 1,0-1,0 0,0 1,0-1,0 0,1 0,-1 1,0-1,0 0,0 0,0 1,0-1,1 0,-1 0,0 1,0-1,0 0,1 0,-1 0,0 1,0-1,1 0,-1 0,0 0,0 0,1 0,-1 0,0 0,1 1,-1-1,0 0,0 0,1 0,-1 0,0 0,1 0,-1 0,0 0,0-1,1 1,-1 0,0 0,1 0,-1 0,0 0,0 0,1-1,-1 1,0 0,0 0,0 0,1 0,-1-1,7 61,-6-39,0-1,2 0,1 1,1-1,0 0,1-1,1 1,5 6,-9-21,0 0,0 0,1 0,0 0,-1-1,2 0,-1 0,0 0,1 0,0-1,0 0,0 0,0 0,0 0,1-1,-1 0,1 0,0 0,-1-1,1 0,0 0,0-1,0 1,0-1,-1 0,1-1,0 0,0 1,0-2,0 1,-1-1,1 0,-1 0,1 0,-1-1,0 0,0 0,0 0,0-1,-1 0,1 0,-1 0,2-3,173-255,-140 197,-4-1,-2-2,-3-1,-3-2,6-32,-26 78,1 7</inkml:trace>
  <inkml:trace contextRef="#ctx0" brushRef="#br0" timeOffset="1531.149">2146 695,'-24'9,"0"2,1 0,0 1,1 1,1 2,0 0,-2 3,15-12,1 0,1 1,-1-1,1 1,0 0,1 1,0-1,0 1,1 0,-1 1,2-1,-1 1,1-1,1 1,0 0,0 0,0 0,1 1,1-1,0 0,0 4,0-10,1 0,-1 0,1 0,-1 0,1 0,0 0,1 0,-1 0,0 0,1-1,-1 1,1 0,0-1,0 1,0-1,0 0,1 0,-1 0,1 0,-1 0,1 0,-1 0,1-1,0 0,0 1,0-1,0 0,0 0,0-1,0 1,0-1,0 1,0-1,0 0,1 0,-1 0,0-1,0 1,0-1,0 0,0 0,0 0,0 0,0 0,0-1,-1 1,1-1,0 0,1-1,9-7,-1-1,0 0,0-1,-2 0,1-1,-1 0,-1-1,0 0,-1 0,-1-1,3-7,55-87,-65 109,1-1,-1 1,1-1,-1 1,0-1,1 1,-1-1,1 1,-1-1,1 1,0 0,-1-1,1 1,-1 0,1-1,0 1,-1 0,1 0,-1 0,1 0,0 0,-1-1,1 1,0 0,-1 0,1 1,0-1,-1 0,1 0,0 0,-1 0,1 0,0 1,-1-1,1 0,-1 1,1-1,-1 0,1 1,-1-1,1 1,-1-1,1 1,-1-1,1 1,-1-1,0 1,1-1,-1 1,0-1,1 1,-1 0,0-1,0 1,0 0,0-1,1 1,-1 0,0 0,10 40,-5 239,-7-166,-3 141,2-246,0 1,-1-1,0 0,-1 0,1-1,-2 1,1-1,-1 0,0-1,-1 0,0 0,0 0,-1 0,1-1,-1-1,-1 1,1-1,-1-1,0 1,0-2,0 1,-1-1,1 0,-3-1,7-1,0 0,0-1,0 0,0 0,0-1,0 1,0-1,0 0,0 0,0-1,1 1,-1-1,0 0,1 0,0-1,-1 1,1-1,0 0,0 0,0-1,1 1,-1-1,1 0,0 1,0-2,0 1,1 0,-1 0,1-1,0 0,0 1,0-1,1 0,0 0,0 0,0 0,1 0,-1 0,1 0,0 0,1 0,-1 0,1 0,0 0,0 1,1-1,-1 0,1 0,0 1,3-5,79-128,44 3,-103 112,-7 5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3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46,'-24'-41,"24"40,-1 1,0-1,0 1,1-1,-1 1,0 0,0-1,0 1,0 0,0 0,0-1,0 1,1 0,-1 0,0 0,0 0,0 0,0 0,0 1,0-1,0 0,0 0,1 1,-1-1,0 0,0 1,0-1,0 1,1-1,-1 1,0 0,1-1,-1 1,0 0,1-1,-1 1,1 0,-1 0,1-1,-1 1,1 0,0 0,-1 0,1 0,0-1,0 1,-1 1,-5 14,1 1,0 0,1 0,0 0,2 0,0 0,1 1,1-1,1 16,-1-7,5 71,3-1,16 64,-20-137,-3-2,1-1,1 1,1-1,1 1,0-2,2 1,0 0,1-1,1-1,1 1,0-2,2 1,0-1,1-1,10 11,-19-25,-1 0,0 0,0-1,1 1,-1 0,1-1,0 0,-1 0,1 0,0-1,0 1,-1-1,1 0,0 0,0 0,-1 0,1-1,0 1,0-1,-1 0,1 0,0-1,-1 1,1-1,-1 1,0-1,0 0,0-1,0 1,0 0,0-1,0 0,-1 1,1-1,-1 0,0 0,0-1,0 1,0 0,0-1,-1 1,0-1,1-1,173-330,-130 247,-44 88,-1 0,1 0,-1-1,1 1,-1 0,0 0,1 0,-1 0,1-1,-1 1,1 0,-1 0,1 0,-1 0,1 0,0 0,-1 0,1 1,-1-1,1 0,-1 0,0 0,1 0,-1 1,1-1,-1 0,1 0,-1 1,1-1,-1 0,0 1,1-1,-1 1,0-1,1 0,-1 1,0-1,0 1,1-1,-1 1,0-1,0 1,0-1,0 0,1 1,-1-1,0 1,0 0,0-1,0 1,0-1,0 1,-1-1,1 1,0-1,0 1,0-1,0 1,0-1,-1 0,1 1,0-1,0 1,-1-1,1 1,0-1,-1 0,1 1,-1-1,1 0,0 2,1 84,-3-63,1-1,1 1,1-1,1 0,0 1,2-1,1 0,1 0,1-1,1 0,0 0,4 4,-7-20,0 0,0 0,1 0,0-1,0 0,0 0,0 0,1-1,-1 0,1 0,0-1,0 0,0 0,0 0,0-1,1 0,-1-1,0 1,0-1,1-1,-1 0,0 0,0 0,0 0,0-1,0-1,0 1,0-1,-1 0,1-1,-1 1,0-1,0-1,0 1,-1-1,4-3,27-36,-2-2,-2-2,-2-1,-2-1,-2-1,-2-1,-3-1,-2-1,1-17,-12 41,-1-1,-2 1,-1-2,-2 1,-1 0,-1 0,-3-10,4 41,0-1,-1 0,1 0,-1 1,0-1,1 0,-1 0,0 0,1 0,-1 0,0 1,0-1,0 0,0 0,0 0,0 0,0 0,0 0,0 0,0 0,-1 1,1-1,0 0,0 0,-1 0,1 0,-1 1,1-1,-1 0,1 0,-1 1,1-1,-1 0,0 1,1-1,-1 1,0-1,0 1,1-1,-1 1,0-1,0 1,0 0,1-1,-1 1,0 0,0 0,0 0,0-1,0 1,0 0,0 0,1 0,-1 1,0-1,0 0,0 0,0 0,0 1,0-1,1 0,-1 1,0-1,0 1,1-1,-2 1,-8 14</inkml:trace>
  <inkml:trace contextRef="#ctx0" brushRef="#br0" timeOffset="2253.14">1359 752,'-5'0,"1"0,-1 1,1 0,-1 0,1 0,-1 1,1-1,0 1,-1 0,1 0,0 0,0 1,1-1,-1 1,1 0,-1 0,1 1,0-1,0 1,0-1,0 1,1 0,0 0,-1 0,2 0,-2 3,-1 4,0-1,1 1,0 0,1 0,0 0,0 0,1 0,1 0,0 1,1 4,-1-14,0 1,1-1,-1 1,1-1,-1 1,1-1,0 1,-1-1,1 0,1 1,-1-1,0 0,0 0,1 0,0 0,-1 0,1 0,0 0,0 0,0-1,0 1,0-1,0 1,0-1,0 0,1 0,-1 0,1 0,-1 0,0-1,1 1,0-1,-1 0,1 1,-1-1,1 0,-1-1,1 1,5-1,0 0,0 0,-1-1,1 0,0-1,-1 1,0-2,1 1,-1-1,0 0,4-4,0-1,0-1,0-1,-1 0,-1 0,0-1,-1 0,0-1,-1 0,0 0,-1 0,0-1,-1 0,-1 0,0-1,-1 1,0-6,-3 16,0 0,-1 0,1 0,-1 0,0 0,0 0,0 0,-1 1,1-1,-1 0,0 1,0-1,0 1,0 0,-1-1,1 1,-1 0,0 0,0 1,0-1,0 1,0-1,-1 1,1 0,-1 0,0 1,1-1,-1 1,0 0,0 0,0 0,0 0,0 0,0 1,0 0,0 0,0 0,0 0,0 1,0 0,0 0,0 0,0 0,1 0,-4 2,-19 4</inkml:trace>
  <inkml:trace contextRef="#ctx0" brushRef="#br0" timeOffset="2668.392">1810 639,'-5'24,"-1"17,0 7,1 0,2-3,-4-10,-1-6,2-2,1-2,1 0,7-5,3-10,0-6</inkml:trace>
  <inkml:trace contextRef="#ctx0" brushRef="#br0" timeOffset="2904.245">1613 667,'29'4,"19"3,6-1,-2-1,-4-1,-5-2,-6-1,-9 0</inkml:trace>
  <inkml:trace contextRef="#ctx0" brushRef="#br0" timeOffset="3306.13">2064 555,'-11'37,"1"1,2 1,1 0,3 0,1 0,1 1,3 3,-2-40,1-1,-1 1,1 0,0 0,0 0,0 0,0-1,0 1,1 0,-1 0,1-1,0 1,0 0,0-1,0 1,0-1,1 1,-1-1,1 1,-1-1,1 0,0 0,0 0,0 0,0 0,0 0,1-1,-1 1,0-1,1 1,-1-1,1 0,0 0,-1 0,1 0,0-1,-1 1,1-1,0 1,0-1,0 0,-1 0,1 0,0-1,0 1,0-1,-1 1,1-1,1-1,96-78,-97 81,-1 0,-1 0,1 0,0 0,0 0,0 0,0 1,-1-1,1 0,-1 1,1-1,-1 1,1 0,-1 0,0-1,0 1,0 0,0 0,0 0,0 0,-1 0,1 0,-1 0,1 0,-1 1,0-1,1 0,-1 0,-1 0,1 0,0 1,0-1,-1 0,1 0,-1 0,0 0,2 9,14 32,-4-29</inkml:trace>
  <inkml:trace contextRef="#ctx0" brushRef="#br0" timeOffset="3702.797">2431 865,'16'-4,"1"0,-1-1,0-1,-1 0,0-1,0-1,0 0,-1-1,0-1,0 0,-1-1,6-8,-17 19,-1-1,0 0,0 0,0 0,0-1,0 1,0 0,0 0,0-1,-1 1,1 0,0-1,-1 1,1 0,-1-1,1 1,-1-1,0 1,0-1,0 1,0-1,0 1,0-1,0 1,0-1,0 1,-1-1,1 1,-1-1,1 1,-1-1,1 1,-1 0,0-1,0 1,0 0,0 0,0 0,0 0,0-1,0 1,0 1,0-1,0 0,-1 0,1 0,0 1,-1-1,1 0,-1 1,1-1,-1 1,1 0,0 0,-1-1,0 1,1 0,-9 2,1-1,0 1,0 1,0 0,1 0,-1 1,1 0,-1 0,1 1,0 0,1 0,0 1,-1 0,2 0,-1 1,1 0,0 0,0 1,1-1,0 1,0 0,1 1,0-1,1 1,0-5,0-1,1 0,0 1,0-1,0 1,0 0,0 0,1 0,0 0,-1 0,2 0,-1 0,0 0,1 0,0 1,0-1,0 0,0 0,1 0,-1 0,1 0,0 1,1-1,-1-1,1 1,-1 0,1 0,0 0,1-1,-1 1,1-1,14 10</inkml:trace>
  <inkml:trace contextRef="#ctx0" brushRef="#br0" timeOffset="3953.585">2854 1033,'-4'-9,"-3"-13,6-3,3-2,5-1,7 0,1-1,2 5,-1 1,1 6,-2-1,1 4,3 4,3 4,-3 3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2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1,'87'22,"159"-13,-153-12,-42-2,-33-1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3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0,'38'5,"33"1,8 1,-4-2,-11-2,-10-1,-10 0,-13-2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0,-5 0,-9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8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1,'-10'33,"-3"26,1 8,2-4,4-11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7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1,'-19'219,"9"1,10 13,-28 18,28-244,0-8</inkml:trace>
  <inkml:trace contextRef="#ctx0" brushRef="#br0" timeOffset="518.76">453 311,'-304'248,"267"-205,36-42,1 0,-1 0,1 0,-1 0,1 0,0 1,-1-1,1 0,0 0,0 1,0-1,0 0,0 0,1 1,-1-1,0 0,0 0,1 0,-1 0,1 1,-1-1,1 0,-1 0,1 0,0 0,0 0,-1 0,1 0,0 0,0-1,0 1,0 0,0 0,0-1,0 1,0 0,0-1,0 0,1 1,-1-1,25 13,0 1,-1 2,-1 0,-1 1,0 1,0 3,-5-3,65 84,-79-89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0,'-17'79,"-40"456,48-414,-20 126,2-106,24-182,3 18</inkml:trace>
  <inkml:trace contextRef="#ctx0" brushRef="#br0" timeOffset="415.772">396 311,'-291'247,"280"-237,6-6,0 0,0 0,1 0,-1 1,1 0,0 0,0 0,1 0,0 1,-1-1,2 1,-1 0,1 0,-2 5,5-8,0 1,1-1,-1 1,1-1,-1 0,1 0,0 0,0 0,1 0,-1-1,1 1,-1-1,1 1,0-1,0 0,0 0,0 0,0 0,0-1,0 1,1-1,0 0,7 5,5 3,0 0,0 0,-1 2,-1 0,0 0,0 1,-1 1,0 1,-1-1,-1 2,0 0,-1 0,-1 1,6 13,-9-11</inkml:trace>
  <inkml:trace contextRef="#ctx0" brushRef="#br0" timeOffset="1266.63">622 875,'12'-4,"0"1,1 0,-1 1,1 0,-1 0,1 2,-1 0,1 0,-1 1,1 1,-1 0,1 0,-12-2,0 1,0-1,1 1,-1-1,0 0,0 1,0 0,0-1,0 1,0 0,0 0,0-1,0 1,0 0,0 0,-1 0,1 0,0 0,-1 0,1 0,-1 0,1 1,-1-1,1 0,-1 0,0 0,1 1,-1-1,0 0,0 0,0 0,0 1,0-1,0 0,-1 0,1 1,0-1,-1 0,1 0,0 0,-1 0,1 1,-1-1,0 0,1 0,-1 0,0 0,0 0,0-1,0 2,-52 48,45-44,-81 82,88-87,1 0,-1 0,0-1,1 1,-1 0,0 0,1 0,-1-1,1 1,-1 0,1 0,0 0,-1 0,1 0,0 0,0 0,0 0,0 0,0 0,0 0,0 0,0 0,0 0,0 0,0 0,1 0,-1 0,0 0,1 0,-1 0,1 0,-1 0,1-1,-1 1,1 0,-1 0,1 0,0-1,0 1,-1 0,1-1,0 1,0-1,0 1,0-1,0 1,0-1,-1 0,1 1,0-1,0 0,0 0,0 0,0 1,0-1,0 0,1-1,61 0,51-27,-94 19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0:50.1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1,'34'96,"24"50,-6 2,9 66,-50-153,-4-1,-2 1,-2 0,-6 51,3-85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41,'-1'9,"1"1,0 0,1 0,0 0,1 0,0-1,0 1,1 0,0-1,1 0,0 0,0 0,1 0,0-1,0 0,1 0,0 0,1 0,0-1,0 0,0-1,1 0,0 0,0 0,1-1,0 0,6 2,-5-8,1 0,-1-1,1 0,-1-1,0 0,0 0,0-1,0-1,-1 1,1-2,-1 1,-1-1,1 0,-1-1,0 0,0-1,-1 1,0-1,4-6,-2 5,0 0,0 0,-1-1,0 0,-1 0,0-1,-1 0,0 0,-1-1,0 0,0 0,1-10,-6 3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36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59,'34'-5,"25"-6,7-2,-2 2,-8 3,-8 2,-7 3,-7 1,-8 7,-10 1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0:55.6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0 199,'2'-4,"0"-1,0 1,1 0,-1 0,1 0,0 1,0-1,0 1,0-1,1 1,-1 0,1 0,0 0,0 1,0-1,4-1,-5 3,35-21,2 1,0 3,2 1,0 2,0 2,1 2,2 1,-39 8,1 0,-1 0,1 0,-1 1,1 0,-1 1,1-1,-1 1,1 1,0-1,-1 1,1 0,-1 0,1 1,-1 0,0 0,1 1,-1 0,-1 0,1 0,0 1,-1-1,1 1,-1 1,0-1,-1 1,1 0,-1 0,0 0,0 0,0 1,-3 2,0-1,-1 1,0-1,0 1,-1 0,0-1,0 0,0 1,-1-1,0 0,-1 0,0 0,0 0,0 0,-1 0,0-1,0 0,-1 0,-1 2,-191 231,176-207,50-28,124-59,-128 43,0 1,1 1,0 1,1 1,0 2,0 1,0 1,1 1,-1 1,2 2,-26-1,0 1,0 0,-1 0,1 1,0-1,0 1,0-1,0 1,0 0,-1 0,1 0,0 0,-1 0,1 1,-1-1,1 1,-1 0,0 0,1 0,-1 0,0 0,0 0,-1 0,1 1,0-1,-1 1,1-1,-1 1,0 0,0 0,0-1,0 1,-1 0,1 0,-1 0,0 0,1 0,-1 0,0-1,-1 1,1 0,-1 0,1 0,-1 1,-7 18,-1-1,-1 0,-1-1,-1 0,0-1,-2 0,0-1,-1 0,-1-1,-4 3,-229 217,170-192,61-44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1:02.7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5 650,'-4'-19,"15"23,104 152,-59-76,4-3,3-2,27 21,-5-38,-82-56,0-1,-1 0,1 0,0 0,0 0,0-1,0 1,-1-1,1 0,0 0,0 0,0 0,0 0,0-1,0 1,0-1,0 0,-1 0,1 0,0 0,0 0,-1-1,1 1,-1-1,0 1,1-1,-1 0,0 0,0 0,0-1,0 1,1-2,3-10,0 0,-1 0,0 0,-1-1,-1 0,0 0,-1 0,-1 0,-1 0,0 0,0 0,-3-14,2-9,27-227,-26 266,1 0,-1 0,1 0,0 0,-1-1,1 1,0 0,-1 0,1 0,0 0,0-1,0 1,0 0,0-1,0 1,0-1,0 1,0-1,0 0,0 1,0-1,0 0,0 0,1 0,-1 1,0-1,0 0,0-1,0 1,0 0,0 0,1 0,-1-1,0 1,0 0,0-1,0 1,0-1,0 0,0 1,0-1,-1 0,1 1,0-1,0 0,0 0,-1 0,1 0,0 1,-1-1,1 0,-1 0,1-1,-1 1,0 0,1 0,-1 0,0 0,0 0,1 0,-1 0,0 0,0-1,0 1,-1 0,1 0,0 0,0 0,-1 0,1-1,86 192,-83-180,1 0,0-1,1 1,0-1,0 0,1 0,0 0,1-1,0 0,0 0,1-1,0 0,0 0,0-1,1 0,0 0,0-1,1 0,-1-1,1 0,0-1,3 1,-10-4,1 0,0-1,-1 1,1-1,-1 0,1 0,-1 0,0-1,1 1,-1-1,0 1,0-1,0 0,0-1,0 1,0 0,-1-1,1 1,-1-1,0 0,0 0,0 0,0 0,0 0,-1-1,2-2,29-97,-29 90,10-50,-3-2,-3 1,-2-1,-3-20,-4-132,2 193</inkml:trace>
  <inkml:trace contextRef="#ctx0" brushRef="#br0" timeOffset="720.031">1472 621,'-15'18,"1"0,1 1,0 1,2 0,0 1,2 0,0 0,1 1,1 0,1 0,1 1,-1 18,5-36,1 0,0 0,0 0,1 0,-1 0,1 0,0 1,0-2,1 1,0 0,0 0,0 0,0-1,1 1,-1-1,1 0,0 1,1-1,-1-1,1 1,-1 0,1-1,0 0,0 0,2 1,-3-5,1 0,-1 0,1 0,-1-1,0 1,1-1,-1 1,0-1,0 0,0 0,0-1,-1 1,1 0,-1-1,1 0,-1 0,0 0,0 0,0 0,0 0,-1 0,1 0,-1-1,0 1,0-1,0 1,0-1,-1 1,1-3,2-4,54-164,-57 173,0 0,0 0,1 0,-1 0,0 0,0 0,0 0,1 0,-1 0,1 0,-1 0,0 1,1-1,0 0,-1 0,1 1,-1-1,1 0,0 0,0 1,-1-1,1 1,0-1,0 1,0-1,0 1,-1-1,1 1,0 0,0 0,0-1,0 1,0 0,0 0,0 0,0 0,0 0,0 0,0 0,0 0,0 1,0-1,0 0,0 0,-1 1,1-1,0 1,0-1,0 1,0-1,-1 1,1-1,0 1,0 0,-1 0,1-1,-1 1,1 0,0 0,-1 0,0-1,1 1,-1 0,1 0,-1 0,0 0,0 0,1 1,13 29,-1 2,-2 0,-1 0,-2 1,2 14,15 60,-15-72,4 7,-2 1,-3-1,-1 2,-2 0,-1 17,-4-32,1-18,-1 0,0 0,-1 0,0 0,-1 0,0 0,-1 0,0 0,-1 0,0 0,-1-1,-1 1,1-1,-2 0,0-1,0 1,-7 8,11-17,-1-1,1 0,0 0,-1 0,1 0,-1 0,1 0,-1 0,1-1,-1 1,0-1,1 0,-1 0,1 0,-1 0,0-1,1 1,-1 0,1-1,-1 0,1 0,-1 0,1 0,-1 0,1 0,0 0,0-1,0 1,0-1,0 0,0 0,0 0,0 0,1 0,-1 0,1 0,-1 0,1 0,0-1,0 1,0-1,0 1,0-1,1 1,-1-1,1 1,-1-1,1 0,0 1,0-1,0 1,1-1,-1 0,-1-38,2 1,1 0,2-1,2 2,2-1,1 1,2 0,2 0,1 2,16-28,-18 38,1 3</inkml:trace>
  <inkml:trace contextRef="#ctx0" brushRef="#br0" timeOffset="1018.959">1867 283,'48'-38,"21"-18,3 0,-6 6,-9 11,-9 12,-14 11</inkml:trace>
  <inkml:trace contextRef="#ctx0" brushRef="#br0" timeOffset="1267.338">2037 481,'43'-25,"29"-21,7-8,-6 5,-14 5,-18 12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0:56.8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1082,'0'-14,"0"22,0 25,18 93,-17-122,1 1,0 0,1-1,-1 0,1 0,0 0,0 0,0 0,0 0,1-1,-1 1,1-1,0 0,0 0,0-1,0 1,1-1,-1 0,1 0,0 0,-1-1,1 1,0-1,2 0,0 0,0-1,0 0,0 0,0 0,0-1,0 0,0-1,0 1,-1-1,1-1,0 1,-1-1,0 0,0-1,0 1,0-1,0 0,-1-1,0 1,0-1,0 0,0-1,2-3,80-141,-35 24,-49 121,-4 4,1 1,0-1,0 1,-1-1,1 1,0-1,0 0,0 1,0-1,0 0,0 1,0-1,0 1,0-1,1 0,-1 1,0-1,0 1,0-1,1 0,-1 1,0-1,1 1,-1-1,0 1,1-1,-1 1,1-1,-1 1,1 0,-1-1,1 1,-1-1,1 1,-1 0,1 0,-1-1,1 1,0 0,-1 0,1 0,-1 0,1 0,0-1,-1 1,1 0,-1 1,1-1,0 0,-1 0,1 0,0 0,-1 0,1 0,-1 1,1-1,-1 0,1 1,-1-1,1 0,-1 1,1-1,-1 1,1-1,-1 0,1 1,-1 0,3 5,-1 0,1 0,1 0,-1 0,1 0,0-1,0 0,1 0,-1 0,1 0,0-1,1 1,-1-1,1-1,-1 1,1-1,0 0,1 0,-1-1,0 0,1 0,-1 0,1-1,0 0,-1 0,1-1,0 1,0-2,-1 1,1-1,0 0,-1 0,1-1,0 0,-1 0,0 0,6-4,1-2,-1-2,0 0,0 0,-1-1,0-1,-1 0,-1 0,0-1,0 0,-1-1,-1 1,0-1,0-3,58-196,-64 209,10-49,-2-1,-2 0,-3 0,-2 0,-3 0,-2 0,-2 0,-3 0,-7-22,13 65,1 5,0 1,0-1,-1 0,1 1,-1-1,0 1,-1 0,1-1,-1 1,0 0,0 1,-1-1,-1-2,3 8,1-1,0 0,0 0,0 0,0 1,0-1,0 1,0-1,0 1,0-1,0 1,0 0,0-1,1 1,-1 0,0 0,0-1,1 1,-1 0,0 0,1 0,-1 0,1 0,-1 0,1 0,-1 0,1 0,0 0,0 0,-1 1,1-1,0 0,0 0,0 0,0 0,0 0,1 0,-1 0,0 0,0 1,1-1,-1-1,-2 45,2 0,3 0,1 0,2-1,2 0,2 0,2 0,12 28,-12-39,0-1,3 0,0 0,2-2,1 0,2-1,0-1,2-1,1 0,2-2,0-1,1-1,2-1,7 3,-16-20,-46-29,3 11,0 2</inkml:trace>
  <inkml:trace contextRef="#ctx0" brushRef="#br0" timeOffset="247.819">479 547,'48'-29,"45"-24,16-7,-1 1,-4 6,-11 7,-11 7,-5 10,-11 5,-12 7,-15 5</inkml:trace>
  <inkml:trace contextRef="#ctx0" brushRef="#br0" timeOffset="7718.799">649 3397,'43'-29,"29"-23,7-4,-6 3,-9 7,-12 10,-14 6,-10 9,-8 3,-4 5,-4 4</inkml:trace>
  <inkml:trace contextRef="#ctx0" brushRef="#br0" timeOffset="8353.371">1524 2437,'-4'33,"-1"0,-1 0,-2-1,-1 0,-1 0,-2-1,-10 17,21-44,-98 202,97-204,0 0,1 0,0 0,-1 1,1-1,0 0,0 0,0 1,0-1,1 0,-1 1,1-1,-1 1,1-1,0 1,0-1,0 1,0-1,1 1,-1-1,1 1,-1-1,1 0,0 1,0-1,0 0,0 1,0-1,0 0,1 0,-1 0,1 0,-1 0,1-1,0 1,0 0,0-1,0 1,0-1,0 0,0 1,1-1,-1 0,0 0,1-1,-1 1,1 0,13-2,0-1,-1 0,1-1,-1 0,0-1,0-1,0-1,-1 0,3-2,31-11,150-45,-194 64,0 0,0 0,1 0,-1-1,0 1,0-1,0 0,0-1,0 1,0 0,0-1,0 0,-1 0,1 0,0-1,-1 1,0-1,0 1,0-1,0 0,0-1,0 1,-1 0,1-1,-1 1,0-1,0 0,-1 0,1 0,-1 0,0 0,0 0,0 0,0 0,-1 0,1-1,-1 1,-1-3,-3-5,-1 0,-1 1,0-1,-1 1,0 1,-1-1,0 1,0 1,-1-1,0 1,-1 1,0 0,-11-7,-22-21,4 1,18 18,1-2,0 0,1 0,2-2,0-1,-7-11,23 32,0-1,0 0,1 1,-1-1,0 0,1 0,-1 1,1-1,-1 0,1 0,0 0,0 0,0 0,0 0,0 0,0 0,0 1,1-1,-1 0,1 0,-1 0,1 0,0 1,0-1,0-1,9-8</inkml:trace>
  <inkml:trace contextRef="#ctx0" brushRef="#br0" timeOffset="9061.742">2004 2042,'-1'37,"3"-1,1 1,1-1,3 0,0-1,3 1,0-2,3 1,5 7,-17-36,1-1,0 0,1 0,-1 0,1-1,0 1,0 0,1-1,-1 0,1 0,0 0,0 0,1-1,-1 1,1-1,-1 0,1-1,0 1,0-1,0 0,0 0,1 0,-1-1,0 0,1 0,-1 0,1-1,-1 0,1 0,-1 0,1-1,-1 1,1-2,-1 1,1 0,-1-1,0 0,0 0,0 0,0-1,0 0,-1 0,1 0,2-3,3-9,0 0,0-1,-2-1,0 0,-1 0,0 0,-2-1,0 1,-1-2,-1 1,0 0,-1-2,33-271,-34 277,-1 0,0 0,-1 0,0 0,-1 0,0 1,-2-1,1 1,-1 0,-5-10,9 24,0-1,0 1,0 0,-1-1,1 1,0-1,0 1,0-1,-1 0,1 1,0-1,0 1,-1-1,1 1,-1-1,1 0,0 1,-1-1,1 0,-1 1,1-1,0 0,-1 0,1 1,-1-1,1 0,-1 0,1 0,-1 0,1 0,-1 1,0-1,1 0,-1 0,1 0,-1-1,1 1,-1 0,1 0,-1 0,1 0,-1 0,1-1,-1 1,1 0,-1 0,1-1,0 1,-1 0,1-1,-1 1,1 0,0-1,-1 1,1-1,0 1,-1 0,1-1,0 1,0-1,-1 1,1-1,0 1,0-1,-7 45,7-11,2 0,0 0,3 0,1 0,1-1,2 1,-2-10,1 1,2-1,0-1,1 0,2-1,0 0,1 0,1-2,1 0,0 0,2-2,3 3,-16-16,-1-1,1 1,0-1,0 0,0 0,0 0,1-1,-1 0,1 0,-1 0,1-1,0 1,5-1,13-1</inkml:trace>
  <inkml:trace contextRef="#ctx0" brushRef="#br0" timeOffset="9812.309">2964 1902,'-10'4,"1"0,0 2,0-1,0 1,1 0,0 0,0 1,0 1,1-1,0 1,1 0,0 0,0 1,1 0,0 0,0 0,1 1,0 0,1 0,0 0,0 0,1 0,0 6,1-12,0-1,0 1,1 0,-1-1,1 1,0 0,0-1,0 1,1 0,-1-1,1 1,0 0,0-1,0 1,0-1,1 0,-1 1,1-1,0 0,0 0,0 0,0 0,1 0,-1-1,1 1,0-1,0 1,0-1,0 0,0 0,0 0,0-1,1 1,-1-1,0 1,1-1,0-1,-1 1,1 0,-1-1,1 1,0-1,-1 0,1-1,0 1,-1-1,4 0,2-5,0 0,0-1,0 0,-1 0,0-1,-1 0,0-1,0 0,-1 0,0 0,0 0,-1-1,0 0,2-8,82-211,-76 211,-5 43,-6-12,6 26,2-1,1 0,2-1,2-1,7 13,-4-16,-1 0,-2 2,-1 0,-2 1,-2 0,-1 0,-2 1,-1 0,-2 1,-2-1,-1 1,-2 10,0-35,-1-1,0 1,-1-1,-1 1,0-1,0 0,-1 0,0-1,-1 0,-1 0,0 0,0 0,-1-1,0-1,-1 1,0-1,-1-1,1 0,-2 0,1-1,-6 3,14-9,0 0,0 0,1 0,-1 0,0 0,0-1,-1 1,1-1,0 1,0-1,0 0,0 0,0 0,0 0,0 0,0-1,0 1,-1 0,1-1,0 0,0 1,0-1,1 0,-1 0,0 0,0 0,0-1,1 1,-1 0,1-1,-1 1,1-1,-1 1,1-1,0 0,0 0,0 0,0 1,0-1,0 0,0-1,-6-89,22 37,1 1,3 1,2 1,2 1,17-25,1-7,-25 52,-2 4</inkml:trace>
  <inkml:trace contextRef="#ctx0" brushRef="#br0" timeOffset="12202.878">3499 1478,'5'0,"1"-5,5-1,6 0,-1-4,2 0,2-3,4-4,1 0,2-1,1 2,-4 0,-1-3,-6 2</inkml:trace>
  <inkml:trace contextRef="#ctx0" brushRef="#br0" timeOffset="12449.82">3641 1732,'38'-29,"23"-14,5-5,-4 2,-7 7,-13 7,-14 8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1:10.7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 1414,'1'0,"-1"0,0 0,0 1,-1-1,1 0,0 0,0 1,0-1,0 0,0 0,0 1,0-1,0 0,0 0,0 1,-1-1,1 0,0 0,0 0,0 1,0-1,-1 0,1 0,0 0,0 0,-1 0,1 1,0-1,0 0,0 0,-1 0,1 0,0 0,0 0,-1 0,1 0,0 0,0 0,-1 0,1 0,0 0,0 0,-1 0,1 0,0 0,12 35,-9-27,98 310,-92-287,1 0,1-1,2-1,1 0,2 0,8 9,-22-35,1 0,-1 0,1-1,0 1,0-1,0 0,0 0,0 0,0 0,1-1,-1 1,1-1,-1 0,1 0,0 0,-1 0,1-1,0 1,0-1,-1 0,1 0,0-1,-1 1,1-1,0 0,-1 0,1 0,-1 0,1 0,-1-1,1 0,-1 0,0 0,0 0,0 0,0 0,0-1,-1 0,1 1,-1-1,1 0,-1 0,0 0,0-1,-1 1,2-3,108-218,-94 187,0 0,-3-1,-1-1,-2 0,-2-1,-1 0,-2-1,-2 1,-2-1,-1 0,-3 0,-1 0,-2 1,-1-1,-3 1,-11-36,20 76,0-1,0 0,1 0,-1 0,0 0,0 1,0-1,0 0,0 0,0 0,0 0,0 0,0 0,0 1,-1-1,1 0,0 0,-1 0,1 0,0 1,-1-1,1 0,-1 0,1 1,-1-1,1 0,-1 1,0-1,1 1,-1-1,0 0,0 1,1 0,-1-1,0 1,0-1,0 1,1 0,-1 0,0-1,0 1,0 0,0 0,0 0,0 0,1 0,-1 0,0 0,0 0,0 1,0-1,0 0,1 0,-1 1,0-1,0 1,0-1,1 1,-1-1,0 1,1-1,-1 1,0-1,1 1,-1 0,-1 15,1 0,1 0,0 0,2-1,-1 1,2 0,0-1,1 1,0-1,2 0,-1 0,4 4,-1 3,3 8,1 0,2-1,1-1,1 0,1-2,2 1,1-2,0-1,2 0,1-1,24 18,10 4,-51-42,-4-5</inkml:trace>
  <inkml:trace contextRef="#ctx0" brushRef="#br0" timeOffset="305.015">968 1301,'5'43,"1"19,5-1,1-6,2-12,-1-14</inkml:trace>
  <inkml:trace contextRef="#ctx0" brushRef="#br0" timeOffset="571.621">1053 1047,'43'-34,"19"-10,4-4,-4 3,-9 3,-8 10,-11 4,-8 3,-7 6</inkml:trace>
  <inkml:trace contextRef="#ctx0" brushRef="#br0" timeOffset="1352.668">1533 342,'24'57,"-12"-21,3-1,1 0,1-1,2-1,1-1,2 0,1-2,15 15,-37-44,0 0,0 1,0-1,0 0,1 0,-1 0,0 0,1 0,-1 0,1-1,-1 1,1 0,-1-1,1 1,0-1,-1 1,1-1,0 0,-1 0,1 0,0 0,-1 0,1 0,0 0,-1 0,1-1,0 1,-1-1,1 1,-1-1,1 0,-1 1,1-1,-1 0,1 0,-1 0,0 0,0 0,1-1,-1 1,0 0,0 0,0-1,0 0,36-73,-33 64,19-45,-5 15,-2 0,-2-1,-1 0,-3-1,-1-1,0-19,-9-156,-8 189,8 31,0-1,0 0,0 1,0-1,0 0,0 1,0-1,0 0,-1 1,1-1,0 0,0 1,0-1,0 0,-1 0,1 1,0-1,0 0,-1 0,1 1,0-1,0 0,-1 0,1 0,0 0,-1 1,1-1,0 0,-1 0,1 0,0 0,-1 0,1 0,0 0,-1 0,1 0,0 0,-1 0,1 0,0 0,-1 0,1 0,0 0,-1 0,1 0,0-1,-1 1,1 0,0 0,0 0,-1-1,1 1,0 0,0 0,-1 0,1-1,0 1,-4 19,1 1,1-1,1 1,1 0,1-1,0 1,1 0,2 1,0-2,0-1,1-1,1 1,1-1,1 0,0 0,1-1,0 0,2-1,0 0,0 0,1-2,1 1,1-1,0-1,0-1,1 0,0 0,1-2,0 0,3 0,43 2,-46-16</inkml:trace>
  <inkml:trace contextRef="#ctx0" brushRef="#br0" timeOffset="1753.555">2238 285,'12'-11,"1"0,0 1,0 1,1 0,1 1,-1 0,1 1,1 0,-1 2,11-3,-24 7,0 1,0-1,-1 1,1-1,0 1,0-1,0 1,0 0,1 0,-1 0,0 1,0-1,0 0,-1 1,1-1,0 1,0-1,0 1,0 0,0 0,-1 0,1 0,0 0,-1 1,1-1,-1 0,1 1,-1-1,1 1,-1-1,0 1,0 0,0-1,0 1,0 0,-1 0,1 0,0 0,-1 0,1 0,-1 0,0 0,0 0,1 0,-14 93,11-87,1 74,2-80,0 0,-1 0,1 0,0 0,0 0,0-1,1 1,-1 0,0 0,1-1,-1 1,1-1,-1 1,1-1,0 0,0 0,-1 0,1 0,0 0,0 0,0 0,0 0,0-1,0 1,0-1,1 1,-1-1,0 0,0 0,0 0,0 0,0 0,1-1,-1 1,0-1,0 1,0-1,7-2,0-1,-1 0,1-1,-1 0,0 0,0 0,-1-1,1-1,-1 1,-1-1,1 0,-1-1,0 1,-1-1,0 0,1-3,11-12,-2 3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14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338 392,'-5'113,"-9"18,6-1,7 93,1-138,-5-36,-1-31</inkml:trace>
  <inkml:trace contextRef="#ctx0" brushRef="#br0" timeOffset="297.222">84 335,'46'-20,"0"2,2 1,-1 3,2 2,0 2,39-2,-56 8,0 2,-1 1,1 2,0 1,11 3,-32-4,0 1,-1 0,1 1,-1 0,0 1,1 0,-2 1,1 0,0 0,-1 1,0 0,-1 1,1 0,-1 0,0 1,-1 0,3 3,-7-5,0-1,0 1,0 0,-1 0,0 0,0 0,0 0,-1 0,0 0,0 1,0-1,-1 0,0 1,-1-1,1 0,-1 1,0-1,-1 0,1 0,-1 0,0 0,-1 0,0 0,1-1,-2 1,1-1,-1 0,0 0,0 0,0 0,-1-1,1 1,-1-1,0-1,-1 1,-4 2,-27 17,-1-1,-1-3,-1-1,-1-2,0-1,-1-3,-36 6,5 2,-68 21,107-31</inkml:trace>
  <inkml:trace contextRef="#ctx0" brushRef="#br0" timeOffset="918.046">1100 280,'0'67,"2"-23,-2-1,-2 1,-2 0,-2-1,-6 22,-89 263,100-327,-1 1,1 0,0 0,0 0,0 0,0 0,0 0,1 0,-1 0,1 0,-1 0,1 0,0 0,-1 0,1 1,0-1,1 0,-1 0,0 0,1 0,-1 0,1 1,-1-1,1 0,0 0,0 0,0 0,0-1,0 1,1 0,-1 0,0-1,1 1,-1-1,1 1,0-1,0 0,-1 1,1-1,0 0,0 0,0 0,0-1,0 1,0 0,0-1,0 1,1-1,0 0,18-3</inkml:trace>
  <inkml:trace contextRef="#ctx0" brushRef="#br0" timeOffset="1213.512">1326 788,'0'8,"13"128,-11-132,-1 0,1 1,0-1,0 0,0 0,0 0,1 0,-1 0,1 0,0-1,0 1,1-1,-1 0,1 0,-1 0,1-1,0 1,0-1,0 0,0 0,1 0,-1-1,0 1,1-1,-1 0,1 0,4-1,-2 1,0-2,1 1,-1-1,0 0,1-1,-1 0,0 0,0 0,0-1,-1 0,1-1,0 1,-1-1,0 0,0-1,-1 0,1 0,-1 0,0 0,0-1,0 0,-1 0,0 0,0 0,-1-1,0 0,2-3,31-106,-34 94</inkml:trace>
  <inkml:trace contextRef="#ctx0" brushRef="#br0" timeOffset="1579.975">2173 618,'-8'4,"-9"3,0 2,1 0,0 1,0 0,1 1,1 1,-4 4,17-16,0 1,0 0,0 0,0-1,0 1,0 0,0 0,0 0,0 0,1 0,-1 0,0 0,1 0,-1 1,1-1,-1 0,1 0,-1 0,1 1,0-1,0 0,0 0,0 1,0-1,0 0,0 0,0 1,0-1,0 0,1 1,-1-1,0 0,1 0,-1 0,1 0,0 1,-1-1,1 0,0 0,0 0,-1 0,1 0,0-1,0 1,0 0,0 0,0-1,0 1,1 0,-1-1,0 1,0-1,0 1,1-1,-1 0,0 0,0 1,1-1,-1 0,1 0,3 2,-2-2,0-1,0 2,0-1,0 0,0 1,0-1,0 1,0 0,-1 0,1 0,0 0,-1 0,1 1,0-1,-1 1,0 0,1 0,-1 0,0 0,0 0,0 0,0 0,-1 1,1-1,0 1,-1-1,0 1,0 0,0-1,0 1,0 0,0 0,-1 0,1 0,-1 0,0 0,0 0,0 0,0-1,0 1,-1 1,-6 7,0 0,-1 0,0-1,-1-1,0 1,0-2,-1 1,0-1,-1 0,1-1,-1-1,-1 0,0 0,1-1,-2 0,-10 2,-1-1</inkml:trace>
  <inkml:trace contextRef="#ctx0" brushRef="#br0" timeOffset="2329.402">3217 702,'-10'11,"0"1,1-1,0 2,1-1,1 1,0 0,0 1,1 0,1 0,1 0,0 0,0 1,2 0,0 0,0-1,1 9,2-20,-1 0,1 0,0-1,0 1,0-1,0 1,0-1,1 1,-1-1,1 0,0 1,-1-1,1 0,0 0,0 0,1 0,-1-1,0 1,0-1,1 1,-1-1,1 0,-1 0,1 0,0 0,-1 0,1-1,0 1,0-1,0 0,-1 1,1-1,0-1,0 1,-1 0,1-1,0 1,0-1,0 0,7-1,0-1,0 0,0-1,0 0,-1-1,1 0,-1 0,0-1,6-6,-10 8,0 0,-1 0,0-1,0 1,0-1,0 0,-1-1,0 1,0 0,-1-1,1 0,-1 1,0-1,-1 0,1 0,-1 0,0 0,-1 0,1-1,-1 1,-1 0,1 0,-1 0,0 0,0 0,-1 0,0 0,0 0,0 1,-1-1,0 0,0 1,0 0,0 0,-1 0,0 0,0 1,-1-1,1 1,-5-3,-34-21,24 18</inkml:trace>
  <inkml:trace contextRef="#ctx0" brushRef="#br0" timeOffset="2732.165">3951 138,'-1'375,"-25"-196,-31 76,55-248,1-8</inkml:trace>
  <inkml:trace contextRef="#ctx0" brushRef="#br0" timeOffset="2984.869">3641 534,'43'0,"33"-5,9-2,-5 1,-12-4,-12 0,-11 2,-9 2,-10-2,-5-1,-5 2</inkml:trace>
  <inkml:trace contextRef="#ctx0" brushRef="#br0" timeOffset="3385.42">4374 54,'-123'588,"102"-433,22-152,-1-1,0 0,0 0,1 1,-1-1,1 0,-1 0,1 0,0 1,0-1,0 0,0 0,1 0,-1-1,0 1,1 0,-1 0,1-1,0 1,0-1,-1 1,1-1,0 0,0 0,0 0,0 0,1 0,-1 0,0-1,0 1,0 0,1-1,-1 0,0 0,0 0,1 0,-1 0,0 0,1 0,-1-1,0 1,0-1,2 0,94-37,49-73,-146 110,0 0,0 1,0-1,0 0,1 1,-1-1,0 1,0-1,1 1,-1 0,0-1,0 1,1 0,-1 0,0 0,1 0,-1 0,0 0,1 0,-1 0,0 1,0-1,1 0,-1 1,0-1,0 1,0-1,1 1,-1 0,0 0,0-1,0 1,0 0,0 0,0 0,-1 0,1 0,0 0,0 0,-1 0,1 1,0-1,-1 0,11 64,-8-35,-3-27,0 0,1-1,-1 1,1 0,0 0,0 0,0-1,0 1,0 0,1-1,-1 1,1-1,-1 1,1-1,0 0,0 0,0 0,0 0,1 0,-1 0,0-1,1 1,-1-1,1 1,0-1,-1 0,1 0,0 0,0 0,-1-1,1 1,0-1,0 0,0 0,0 0,0 0,0 0,0-1,-1 1,1-1,0 0,0 0,15-4</inkml:trace>
  <inkml:trace contextRef="#ctx0" brushRef="#br0" timeOffset="3999.119">4910 815,'25'-4,"0"-2,0-1,-1 0,0-2,0-1,-1-1,0-1,-1-1,0-1,-1 0,-1-2,11-10,-29 24,0-1,0 1,-1 0,1 0,0-1,-1 1,1-1,-1 0,0 1,0-1,0 0,0 1,0-1,-1 0,1 0,-1 0,0 0,0 0,0 0,0 0,-1 0,1 1,-1-1,1 0,-1 0,0 0,0 1,0-1,-1 0,1 1,-1-1,1 1,-1-1,0 1,0 0,0 0,0 0,0 0,0 0,-1 0,1 1,-1-1,1 1,-1 0,0 0,1-1,-1 2,0-1,0 0,0 0,1 1,-1 0,0 0,0 0,-7 0,1 1,0 0,-1 1,1 0,0 0,0 1,0 0,1 1,-1 0,1 0,0 1,0 0,0 0,1 1,0 0,0 0,0 1,1 0,0 0,0 0,1 1,0 0,0 0,1 1,0-1,0 1,1-1,0 1,1 0,0 1,0-1,1 0,0 8,1-13,1 0,0 0,-1 0,2 0,-1 0,0 0,1-1,-1 1,1 0,0-1,0 1,1-1,-1 0,1 0,0 1,0-2,0 1,0 0,0-1,0 1,1-1,-1 0,1 0,0 0,-1-1,1 1,0-1,0 0,0 0,0 0,0-1,0 1,4-1,9 1,0 0,0-1,0 0,-1-2,1 0,0-1,11-3,6-6,-1-1,-1-2,0-1,0-1,-2-2,11-9,-28 19,0-1,-1 0,0 0,0-1,-1-1,0 0,-1 0,-1-1,0 0,0-1,5-14,-13 26,0 0,-1 0,1 0,-1 0,1 0,-1 0,0 0,0-1,0 1,0 0,0 0,0 0,-1 0,1-1,-1 1,1 0,-1 0,0 0,0 0,0 0,0 0,0 1,0-1,-1 0,1 0,-1 1,1-1,-1 1,1-1,-1 1,0 0,0 0,0-1,1 1,-1 1,0-1,-1 0,1 0,0 1,0-1,0 1,0 0,0-1,0 1,-1 0,1 0,0 1,0-1,0 0,0 1,-1-1,1 1,0 0,0-1,0 1,0 0,0 0,1 1,-1-1,0 0,0 1,1-1,-1 1,1-1,-1 2,0-2,0 0,0 1,1-1,-1 0,1 1,-1 0,1-1,0 1,-1 0,1-1,0 1,0 0,0 0,0 0,1 0,-1 0,1 0,-1 0,1 0,-1 1,1-1,0 0,0 0,0 0,0 0,1 0,-1 0,1 0,-1 1,1-1,0 0,-1 0,1-1,0 1,0 0,0 0,1 0,-1-1,0 1,1 0,-1-1,1 1,0-1,-1 0,1 0,0 1,0-1,0 0,0 0,1 0,9 7,-1 0,0 1,-1 0,1 0,-2 2,1-1,-2 1,1 0,-2 1,1 0,-1 0,-1 1,-1 0,1 0,-2 0,0 0,-1 1,0 0,-1 0,0 2,-1 69,-1-60</inkml:trace>
  <inkml:trace contextRef="#ctx0" brushRef="#br0" timeOffset="4818.901">6830 280,'33'-1,"-1"-2,1-1,-1-1,0-2,0-1,0-2,-1-1,-1-1,0-1,-1-2,3-3,-22 12,0 0,0 0,-1-1,0 0,-1-1,1 0,-1 0,-1-1,0 0,0 0,-1 0,0-1,0 0,-1-1,-1 1,2-5,-6 15,-1 1,0 0,1-1,-1 1,0-1,0 1,1-1,-1 0,0 1,0-1,0 0,0 1,1-1,-1 0,0 0,0 0,0 0,0 0,0 0,0 0,1 0,-1 0,0 0,0 0,0-1,0 1,0 0,1 0,-1-1,0 1,0-1,1 1,-1-1,0 1,0-1,1 1,-1-1,1 0,-1 1,0-1,1 0,-1 0,1 1,0-1,-1 0,1 0,0 0,-1 0,1 1,0-1,0 0,0 0,0 0,0 0,0 0,0 0,0 0,0 1,0-1,0 0,1 0,-1 0,0 0,1 1,-1-1,1-1,-11 17,2 0,0 0,0 1,1 0,2 1,-1-1,2 1,0 0,1 1,0 7,1-17,-75 718,74-702,0 0,-2-1,-1 1,0-1,-2 0,-1 0,-1-1,0-1,-2 1,0-2,-2 0,0 0,-1-1,-1-1,0-1,-2 0,0-1,-1-1,-11 7,-82 19,108-40,0-1,0 0,0 0,0 0,0 0,0-1,0 1,0-1,0 0,0 0,0-1,0 1,0-1,0 0,1 0,-1 0,1 0,0-1,0 1,-1-1,1 0,1 0,-1 0,0 0,1 0,0-1,-2-2,1 0,1 0,-1 0,1-1,0 1,1-1,0 0,0 0,0 1,0-1,1 0,1 0,-1 0,1 1,0-1,0 0,1 1,0-1,0 1,1-1,0 1,2-3,85-120,-53 90,1 1,2 2,2 2,1 2,1 2,2 1,1 3,1 1,48-16,-68 31</inkml:trace>
  <inkml:trace contextRef="#ctx0" brushRef="#br0" timeOffset="5070.032">7648 590,'-23'25,"1"1,2 2,0-1,2 2,1 1,-11 26,18 26,10-80,1 0,-1-1,1 1,0 0,-1 0,1 0,0-1,0 1,0 0,0-1,1 1,-1-1,0 0,1 1,-1-1,1 0,-1 0,1 1,-1-1,1-1,0 1,0 0,-1 0,1-1,0 1,0-1,0 1,0-1,0 0,0 0,0 0,-1 0,1 0,0 0,0 0,0-1,0 1,0-1,1 0,6-1,0-2,0 1,-1-1,0 0,0-1,0 0,0 0,0-1,-1 1,0-2,-1 1,1-1,-1 0,0-1,-1 1,0-1,0 0,-1 0,0-1,0 1,-1-1,0 0,0 0,-1 0,-1 0,1 0,-1-1,-1 1,0 0,0-1,-1 1,0 0,-1 0,1 0,-2-1,0 2,0-1,0 0,-1 1,-2-4,-5-3</inkml:trace>
  <inkml:trace contextRef="#ctx0" brushRef="#br0" timeOffset="5281.297">7930 957,'5'-34,"6"-20,6-6,5 2,4 11,-3 9,0 11,0 10,-3 7</inkml:trace>
  <inkml:trace contextRef="#ctx0" brushRef="#br0" timeOffset="5570.53">8495 561,'-34'15,"-15"13,0 8,13 2,18 0,16-7,14-9,5-3,4-5,8-4,4-5,1-3,0-1,-2-2,-1 0,0 0,-2-4,-6-2</inkml:trace>
  <inkml:trace contextRef="#ctx0" brushRef="#br0" timeOffset="5887.009">8720 788,'26'0,"0"0,0-2,0 0,0-2,-1-1,0-1,0-1,14-7,-33 11,0-1,0 0,-1 0,0 0,1-1,-2 1,1-1,0-1,-1 1,0 0,0-1,-1 0,3-5,-5 9,0 0,0-1,0 1,0 0,0 0,-1 0,1-1,-1 1,0 0,1-1,-1 1,0 0,0-1,0 1,-1-1,1 1,-1 0,1 0,-1-1,0 1,0 0,0 0,0 0,0 0,0 0,0 0,-1 0,1 0,-1 0,0 0,1 1,-1-1,0 1,0 0,0-1,0 1,0 0,0 0,0 0,-1 0,-7-1,0 1,0 1,1-1,-1 2,0-1,0 1,0 1,1 0,-1 0,1 1,-1 0,1 1,0 0,1 0,-1 1,0 0,1 0,0 1,1 0,-1 1,1-1,0 1,1 1,0-1,0 1,0 1,1-1,1 1,-4 8,5-11,0-3,1 1,0 0,0 0,0 0,0 0,1 0,-1 0,1 0,0 0,1 0,-1 1,1-1,0 0,0 1,0-1,0 0,1 0,0 1,0 1,9 15</inkml:trace>
  <inkml:trace contextRef="#ctx0" brushRef="#br0" timeOffset="6199.326">9623 505,'-2'1,"-10"5,1 0,-1 1,1 0,0 0,0 2,1-1,0 1,1 1,0 0,0 0,1 0,-3 7,10-13,0 0,1 0,-1 0,1 0,0 1,0-1,1 0,-1 0,1 0,0 0,0 0,0 0,0 0,1 0,0 0,0 0,0 0,0-1,0 1,1-1,0 0,0 0,-1 0,2 0,-1 0,0-1,1 1,-1-1,1 0,-1 0,1 0,1 0,29 27,-30-26,-1 0,1 1,-1-1,0 1,0-1,-1 1,1 0,-1 0,0 0,0 0,0 0,0 1,-1-1,1 1,-1-1,0 1,-1-1,1 1,-1 0,0-1,0 1,-1 0,1-1,-1 1,0-1,0 1,0-1,-1 1,0-1,1 0,-2 0,1 1,0-1,-1-1,0 1,0 0,0-1,0 1,-5 3,0-1,0 0,0 0,-1-1,0 0,0 0,0-1,-1-1,1 1,-7 0,-9 2</inkml:trace>
  <inkml:trace contextRef="#ctx0" brushRef="#br0" timeOffset="7133.972">0 1549,'745'-1,"-337"-25,78 14,193-23,870-50,-376 45,-292 13,-88 15,188-22,420-32,-364-10,-646 66,-385 10,-8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0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1 611,'43'5,"48"-4,13-1,-1-1,-14-5,-12-2,-14 0,-14 3,-4-4,-7 0,-3-3,-9-4,-8 0</inkml:trace>
  <inkml:trace contextRef="#ctx0" brushRef="#br0" timeOffset="246.824">481 272,'-10'43,"-7"34,-7 12,2-2,4-8,5-12,5-13,4-10,2-9,2-4,6-9,6-7,1-6</inkml:trace>
  <inkml:trace contextRef="#ctx0" brushRef="#br0" timeOffset="780.839">1045 74,'-25'486,"24"-463,-1-4,0 0,2 1,0-1,1 1,1-1,0 0,2 0,0 0,1 0,1-1,1 1,1-1,3 4,-9-18,1-1,0 1,0-1,0 0,0 0,0 0,1-1,0 1,-1-1,1 1,0-1,0-1,0 1,0 0,0-1,1 0,-1 0,0 0,1-1,-1 1,0-1,1 0,-1 0,1-1,-1 1,0-1,1 0,-1 0,0-1,3 0,3-2,-1 0,0-1,0 0,-1 0,1-1,-1 0,0-1,-1 0,0 0,0 0,0-1,-1 0,0-1,94-192,-55 98,-44 100,12-21,-14 25,1-1,0 0,0 0,0 1,0-1,0 0,0 1,0-1,0 0,0 0,0 1,0-1,0 0,0 1,0-1,0 0,1 0,-1 1,0-1,0 0,0 0,0 1,0-1,1 0,-1 0,0 1,0-1,0 0,1 0,-1 0,0 1,0-1,1 0,-1 0,0 0,0 0,1 0,-1 0,0 0,1 1,-1-1,0 0,0 0,1 0,-1 0,0 0,1 0,-1 0,0 0,0-1,1 1,-1 0,0 0,1 0,-1 0,0 0,0 0,1-1,-1 1,0 0,0 0,0 0,1 0,-1-1,7 61,-6-39,0-1,2 0,1 1,1-1,0 0,1-1,1 1,5 6,-9-21,0 0,0 0,1 0,0 0,-1-1,2 0,-1 0,0 0,1 0,0-1,0 0,0 0,0 0,0 0,1-1,-1 0,1 0,0 0,-1-1,1 0,0 0,0-1,0 1,0-1,-1 0,1-1,0 0,0 1,0-2,0 1,-1-1,1 0,-1 0,1 0,-1-1,0 0,0 0,0 0,0-1,-1 0,1 0,-1 0,2-3,173-255,-140 197,-4-1,-2-2,-3-1,-3-2,6-32,-26 78,1 7</inkml:trace>
  <inkml:trace contextRef="#ctx0" brushRef="#br0" timeOffset="1531.149">2146 695,'-24'9,"0"2,1 0,0 1,1 1,1 2,0 0,-2 3,15-12,1 0,1 1,-1-1,1 1,0 0,1 1,0-1,0 1,1 0,-1 1,2-1,-1 1,1-1,1 1,0 0,0 0,0 0,1 1,1-1,0 0,0 4,0-10,1 0,-1 0,1 0,-1 0,1 0,0 0,1 0,-1 0,0 0,1-1,-1 1,1 0,0-1,0 1,0-1,0 0,1 0,-1 0,1 0,-1 0,1 0,-1 0,1-1,0 0,0 1,0-1,0 0,0 0,0-1,0 1,0-1,0 1,0-1,0 0,1 0,-1 0,0-1,0 1,0-1,0 0,0 0,0 0,0 0,0 0,0-1,-1 1,1-1,0 0,1-1,9-7,-1-1,0 0,0-1,-2 0,1-1,-1 0,-1-1,0 0,-1 0,-1-1,3-7,55-87,-65 109,1-1,-1 1,1-1,-1 1,0-1,1 1,-1-1,1 1,-1-1,1 1,0 0,-1-1,1 1,-1 0,1-1,0 1,-1 0,1 0,-1 0,1 0,0 0,-1-1,1 1,0 0,-1 0,1 1,0-1,-1 0,1 0,0 0,-1 0,1 0,0 1,-1-1,1 0,-1 1,1-1,-1 0,1 1,-1-1,1 1,-1-1,1 1,-1-1,1 1,-1-1,0 1,1-1,-1 1,0-1,1 1,-1 0,0-1,0 1,0 0,0-1,1 1,-1 0,0 0,10 40,-5 239,-7-166,-3 141,2-246,0 1,-1-1,0 0,-1 0,1-1,-2 1,1-1,-1 0,0-1,-1 0,0 0,0 0,-1 0,1-1,-1-1,-1 1,1-1,-1-1,0 1,0-2,0 1,-1-1,1 0,-3-1,7-1,0 0,0-1,0 0,0 0,0-1,0 1,0-1,0 0,0 0,0-1,1 1,-1-1,0 0,1 0,0-1,-1 1,1-1,0 0,0 0,0-1,1 1,-1-1,1 0,0 1,0-2,0 1,1 0,-1 0,1-1,0 0,0 1,0-1,1 0,0 0,0 0,0 0,1 0,-1 0,1 0,0 0,1 0,-1 0,1 0,0 0,0 1,1-1,-1 0,1 0,0 1,3-5,79-128,44 3,-103 112,-7 5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3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46,'-24'-41,"24"40,-1 1,0-1,0 1,1-1,-1 1,0 0,0-1,0 1,0 0,0 0,0-1,0 1,1 0,-1 0,0 0,0 0,0 0,0 0,0 1,0-1,0 0,0 0,1 1,-1-1,0 0,0 1,0-1,0 1,1-1,-1 1,0 0,1-1,-1 1,0 0,1-1,-1 1,1 0,-1 0,1-1,-1 1,1 0,0 0,-1 0,1 0,0-1,0 1,-1 1,-5 14,1 1,0 0,1 0,0 0,2 0,0 0,1 1,1-1,1 16,-1-7,5 71,3-1,16 64,-20-137,-3-2,1-1,1 1,1-1,1 1,0-2,2 1,0 0,1-1,1-1,1 1,0-2,2 1,0-1,1-1,10 11,-19-25,-1 0,0 0,0-1,1 1,-1 0,1-1,0 0,-1 0,1 0,0-1,0 1,-1-1,1 0,0 0,0 0,-1 0,1-1,0 1,0-1,-1 0,1 0,0-1,-1 1,1-1,-1 1,0-1,0 0,0-1,0 1,0 0,0-1,0 0,-1 1,1-1,-1 0,0 0,0-1,0 1,0 0,0-1,-1 1,0-1,1-1,173-330,-130 247,-44 88,-1 0,1 0,-1-1,1 1,-1 0,0 0,1 0,-1 0,1-1,-1 1,1 0,-1 0,1 0,-1 0,1 0,0 0,-1 0,1 1,-1-1,1 0,-1 0,0 0,1 0,-1 1,1-1,-1 0,1 0,-1 1,1-1,-1 0,0 1,1-1,-1 1,0-1,1 0,-1 1,0-1,0 1,1-1,-1 1,0-1,0 1,0-1,0 0,1 1,-1-1,0 1,0 0,0-1,0 1,0-1,0 1,-1-1,1 1,0-1,0 1,0-1,0 1,0-1,-1 0,1 1,0-1,0 1,-1-1,1 1,0-1,-1 0,1 1,-1-1,1 0,0 2,1 84,-3-63,1-1,1 1,1-1,1 0,0 1,2-1,1 0,1 0,1-1,1 0,0 0,4 4,-7-20,0 0,0 0,1 0,0-1,0 0,0 0,0 0,1-1,-1 0,1 0,0-1,0 0,0 0,0 0,0-1,1 0,-1-1,0 1,0-1,1-1,-1 0,0 0,0 0,0 0,0-1,0-1,0 1,0-1,-1 0,1-1,-1 1,0-1,0-1,0 1,-1-1,4-3,27-36,-2-2,-2-2,-2-1,-2-1,-2-1,-2-1,-3-1,-2-1,1-17,-12 41,-1-1,-2 1,-1-2,-2 1,-1 0,-1 0,-3-10,4 41,0-1,-1 0,1 0,-1 1,0-1,1 0,-1 0,0 0,1 0,-1 0,0 1,0-1,0 0,0 0,0 0,0 0,0 0,0 0,0 0,0 0,-1 1,1-1,0 0,0 0,-1 0,1 0,-1 1,1-1,-1 0,1 0,-1 1,1-1,-1 0,0 1,1-1,-1 1,0-1,0 1,1-1,-1 1,0-1,0 1,0 0,1-1,-1 1,0 0,0 0,0 0,0-1,0 1,0 0,0 0,1 0,-1 1,0-1,0 0,0 0,0 0,0 1,0-1,1 0,-1 1,0-1,0 1,1-1,-2 1,-8 14</inkml:trace>
  <inkml:trace contextRef="#ctx0" brushRef="#br0" timeOffset="2253.14">1359 752,'-5'0,"1"0,-1 1,1 0,-1 0,1 0,-1 1,1-1,0 1,-1 0,1 0,0 0,0 1,1-1,-1 1,1 0,-1 0,1 1,0-1,0 1,0-1,0 1,1 0,0 0,-1 0,2 0,-2 3,-1 4,0-1,1 1,0 0,1 0,0 0,0 0,1 0,1 0,0 1,1 4,-1-14,0 1,1-1,-1 1,1-1,-1 1,1-1,0 1,-1-1,1 0,1 1,-1-1,0 0,0 0,1 0,0 0,-1 0,1 0,0 0,0 0,0-1,0 1,0-1,0 1,0-1,0 0,1 0,-1 0,1 0,-1 0,0-1,1 1,0-1,-1 0,1 1,-1-1,1 0,-1-1,1 1,5-1,0 0,0 0,-1-1,1 0,0-1,-1 1,0-2,1 1,-1-1,0 0,4-4,0-1,0-1,0-1,-1 0,-1 0,0-1,-1 0,0-1,-1 0,0 0,-1 0,0-1,-1 0,-1 0,0-1,-1 1,0-6,-3 16,0 0,-1 0,1 0,-1 0,0 0,0 0,0 0,-1 1,1-1,-1 0,0 1,0-1,0 1,0 0,-1-1,1 1,-1 0,0 0,0 1,0-1,0 1,0-1,-1 1,1 0,-1 0,0 1,1-1,-1 1,0 0,0 0,0 0,0 0,0 0,0 1,0 0,0 0,0 0,0 0,0 1,0 0,0 0,0 0,0 0,1 0,-4 2,-19 4</inkml:trace>
  <inkml:trace contextRef="#ctx0" brushRef="#br0" timeOffset="2668.392">1810 639,'-5'24,"-1"17,0 7,1 0,2-3,-4-10,-1-6,2-2,1-2,1 0,7-5,3-10,0-6</inkml:trace>
  <inkml:trace contextRef="#ctx0" brushRef="#br0" timeOffset="2904.245">1613 667,'29'4,"19"3,6-1,-2-1,-4-1,-5-2,-6-1,-9 0</inkml:trace>
  <inkml:trace contextRef="#ctx0" brushRef="#br0" timeOffset="3306.13">2064 555,'-11'37,"1"1,2 1,1 0,3 0,1 0,1 1,3 3,-2-40,1-1,-1 1,1 0,0 0,0 0,0 0,0-1,0 1,1 0,-1 0,1-1,0 1,0 0,0-1,0 1,0-1,1 1,-1-1,1 1,-1-1,1 0,0 0,0 0,0 0,0 0,0 0,1-1,-1 1,0-1,1 1,-1-1,1 0,0 0,-1 0,1 0,0-1,-1 1,1-1,0 1,0-1,0 0,-1 0,1 0,0-1,0 1,0-1,-1 1,1-1,1-1,96-78,-97 81,-1 0,-1 0,1 0,0 0,0 0,0 0,0 1,-1-1,1 0,-1 1,1-1,-1 1,1 0,-1 0,0-1,0 1,0 0,0 0,0 0,0 0,-1 0,1 0,-1 0,1 0,-1 1,0-1,1 0,-1 0,-1 0,1 0,0 1,0-1,-1 0,1 0,-1 0,0 0,2 9,14 32,-4-29</inkml:trace>
  <inkml:trace contextRef="#ctx0" brushRef="#br0" timeOffset="3702.797">2431 865,'16'-4,"1"0,-1-1,0-1,-1 0,0-1,0-1,0 0,-1-1,0-1,0 0,-1-1,6-8,-17 19,-1-1,0 0,0 0,0 0,0-1,0 1,0 0,0 0,0-1,-1 1,1 0,0-1,-1 1,1 0,-1-1,1 1,-1-1,0 1,0-1,0 1,0-1,0 1,0-1,0 1,0-1,0 1,-1-1,1 1,-1-1,1 1,-1-1,1 1,-1 0,0-1,0 1,0 0,0 0,0 0,0 0,0-1,0 1,0 1,0-1,0 0,-1 0,1 0,0 1,-1-1,1 0,-1 1,1-1,-1 1,1 0,0 0,-1-1,0 1,1 0,-9 2,1-1,0 1,0 1,0 0,1 0,-1 1,1 0,-1 0,1 1,0 0,1 0,0 1,-1 0,2 0,-1 1,1 0,0 0,0 1,1-1,0 1,0 0,1 1,0-1,1 1,0-5,0-1,1 0,0 1,0-1,0 1,0 0,0 0,1 0,0 0,-1 0,2 0,-1 0,0 0,1 0,0 1,0-1,0 0,0 0,1 0,-1 0,1 0,0 1,1-1,-1-1,1 1,-1 0,1 0,0 0,1-1,-1 1,1-1,14 10</inkml:trace>
  <inkml:trace contextRef="#ctx0" brushRef="#br0" timeOffset="3953.585">2854 1033,'-4'-9,"-3"-13,6-3,3-2,5-1,7 0,1-1,2 5,-1 1,1 6,-2-1,1 4,3 4,3 4,-3 3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2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1,'87'22,"159"-13,-153-12,-42-2,-33-1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3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0,'38'5,"33"1,8 1,-4-2,-11-2,-10-1,-10 0,-13-2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0,-5 0,-9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4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11 508,'-5'19,"-1"7</inkml:trace>
  <inkml:trace contextRef="#ctx0" brushRef="#br0" timeOffset="847.189">96 141,'0'-5,"-4"4,-3 6,1 7,1 7,6 0,3-4</inkml:trace>
  <inkml:trace contextRef="#ctx0" brushRef="#br0" timeOffset="1114.499">520 0,'0'39,"0"36,0 10,-5-4,-2-12,1-12,1-11,2-9,0-5,2-4,1-7</inkml:trace>
  <inkml:trace contextRef="#ctx0" brushRef="#br0" timeOffset="1785.357">323 367,'112'24,"85"8,-89-63,-107 31,0 1,0-1,0 1,0 0,0-1,0 1,0 0,0-1,0 1,0 0,0 0,-1 0,1 0,0 0,-1 0,1 0,0 0,-1 0,0 0,1 0,-1 0,1 0,-1 0,0 1,0-1,0 0,0 0,0 0,0 0,0 1,0-1,0 0,-1 0,1 1,2 13,-1-13,0-1,0 1,0-1,0 1,0-1,0 1,0-1,0 1,1-1,-1 0,1 0,-1 0,1 0,-1 0,1 0,-1 0,1 0,0-1,0 1,-1-1,1 1,0-1,0 0,0 1,-1-1,1 0,0 0,0 0,0-1,0 1,-1 0,1-1,0 1,1-1,61-28,-30-3,-32 29,0 0,0 0,-1 1,2-1,-1 0,0 1,0 0,1-1,-1 1,1 0,0 0,0 0,0 1,0-1,0 1,0 0,0 0,0 0,0 0,1 0,-1 0,0 1,1 0,-1 0,0 0,1 0,-1 0,0 1,1-1,-1 1,0 0,0 0,1 0,-1 0,1 2,7 6,1 0,-2 1,0 0,0 1,-1 1,0-1,-1 1,0 1,-1-1,4 10,9 12,-7-13,0 0,-1 0,-1 1,0 1,-2 0,-1 0,-1 0,-1 1,-1 1,-1-1,-1 0,-2 1,0 0,-2 20,0-32,-1-1,0 1,-1-1,0 0,-1 0,0 0,-1 0,0-1,-1 0,0 0,0 0,-2-1,1 0,-1 0,-1-1,0 0,0 0,0-1,-1 0,-1-1,1 0,-1-1,-1 0,11-5,0 0,-1-1,1 1,0-1,-1 1,1-1,0 1,-1-1,1 0,-1 0,1 0,-1 0,1 0,0 0,-1 0,1 0,-1 0,1-1,-1 1,1-1,0 1,-1-1,1 1,0-1,0 0,-1 0,1 1,0-1,0 0,0 0,0 0,0 0,0-1,0 1,0 0,1 0,-1 0,0-1,1 1,-1 0,1-1,-1 1,1-1,0 1,-1 0,1-1,11-67,5 43,1 1,1 0,1 2,1 0,1 1,1 1,0 1,2 1,3 0,-17 10,208-152,-191 144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8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1,'-10'33,"-3"26,1 8,2-4,4-11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7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1,'-19'219,"9"1,10 13,-28 18,28-244,0-8</inkml:trace>
  <inkml:trace contextRef="#ctx0" brushRef="#br0" timeOffset="518.76">453 311,'-304'248,"267"-205,36-42,1 0,-1 0,1 0,-1 0,1 0,0 1,-1-1,1 0,0 0,0 1,0-1,0 0,0 0,1 1,-1-1,0 0,0 0,1 0,-1 0,1 1,-1-1,1 0,-1 0,1 0,0 0,0 0,-1 0,1 0,0 0,0-1,0 1,0 0,0 0,0-1,0 1,0 0,0-1,0 0,1 1,-1-1,25 13,0 1,-1 2,-1 0,-1 1,0 1,0 3,-5-3,65 84,-79-89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0,'-17'79,"-40"456,48-414,-20 126,2-106,24-182,3 18</inkml:trace>
  <inkml:trace contextRef="#ctx0" brushRef="#br0" timeOffset="415.772">396 311,'-291'247,"280"-237,6-6,0 0,0 0,1 0,-1 1,1 0,0 0,0 0,1 0,0 1,-1-1,2 1,-1 0,1 0,-2 5,5-8,0 1,1-1,-1 1,1-1,-1 0,1 0,0 0,0 0,1 0,-1-1,1 1,-1-1,1 1,0-1,0 0,0 0,0 0,0 0,0-1,0 1,1-1,0 0,7 5,5 3,0 0,0 0,-1 2,-1 0,0 0,0 1,-1 1,0 1,-1-1,-1 2,0 0,-1 0,-1 1,6 13,-9-11</inkml:trace>
  <inkml:trace contextRef="#ctx0" brushRef="#br0" timeOffset="1266.63">622 875,'12'-4,"0"1,1 0,-1 1,1 0,-1 0,1 2,-1 0,1 0,-1 1,1 1,-1 0,1 0,-12-2,0 1,0-1,1 1,-1-1,0 0,0 1,0 0,0-1,0 1,0 0,0 0,0-1,0 1,0 0,0 0,-1 0,1 0,0 0,-1 0,1 0,-1 0,1 1,-1-1,1 0,-1 0,0 0,1 1,-1-1,0 0,0 0,0 0,0 1,0-1,0 0,-1 0,1 1,0-1,-1 0,1 0,0 0,-1 0,1 1,-1-1,0 0,1 0,-1 0,0 0,0 0,0-1,0 2,-52 48,45-44,-81 82,88-87,1 0,-1 0,0-1,1 1,-1 0,0 0,1 0,-1-1,1 1,-1 0,1 0,0 0,-1 0,1 0,0 0,0 0,0 0,0 0,0 0,0 0,0 0,0 0,0 0,0 0,0 0,1 0,-1 0,0 0,1 0,-1 0,1 0,-1 0,1-1,-1 1,1 0,-1 0,1 0,0-1,0 1,-1 0,1-1,0 1,0-1,0 1,0-1,0 1,0-1,-1 0,1 1,0-1,0 0,0 0,0 0,0 1,0-1,0 0,1-1,61 0,51-27,-94 19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0:09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0 310,'1'0,"-1"1,0-1,1 0,-1-1,0 1,1 0,-1 0,0 0,1 0,-1 0,0 0,1 0,-1 0,0-1,1 1,-1 0,0 0,1 0,-1-1,0 1,0 0,1 0,-1-1,0 1,0 0,0 0,1-1,-1 1,0 0,0-1,0 1,0 0,0-1,0 1,0 0,0-1,0 1,0 0,0-1,0 1,0 0,0-1,0 1,0 0,0-1,0 1,0 0,0-1,0 1,-1 0,1-1,0 1,0 0,0-1,-1 1,1 0,0 0,0-1,-1 1,1 0,0 0,0 0,-1-1,1 1,-1 0,32 4,-29-3,238 11,-174-13,187-29,-230 29</inkml:trace>
  <inkml:trace contextRef="#ctx0" brushRef="#br0" timeOffset="317.897">340 0,'-5'29,"-2"14,1 4,1 5,1-3,2-4,1-5,1-5,-1-3,2-3,-1-1,0-1,0 1,1-1,-1 0,0 1,0 0,0-5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0:06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0,'1'381,"24"-166,-22-194,0 0,1 0,1-1,1 1,1-1,8 15,-15-34,1 1,-1 0,1-1,0 1,0-1,0 1,0-1,0 0,0 1,0-1,1 0,-1 0,0 0,1 0,-1 0,1 0,-1 0,1 0,-1-1,1 1,-1 0,1-1,0 1,0-1,-1 0,1 0,0 0,-1 1,1-2,0 1,0 0,-1 0,1 0,0-1,-1 1,1-1,0 0,-1 1,1-1,-1 0,1 0,-1 0,1 0,-1 0,55-60,161-287,-217 347,0 0,0 0,0 0,0-1,0 1,0 0,1 0,-1 0,0 0,0 0,1 0,-1 0,1 0,-1 0,1 0,0 0,-1 0,1 0,0 0,-1 0,1 0,0 1,0-1,0 0,0 1,0-1,0 1,0-1,0 1,0-1,0 1,0-1,0 1,0 0,0 0,0 0,1 0,-1 0,0 0,0 0,0 0,0 0,0 0,0 0,1 1,-1-1,0 0,0 1,0-1,0 1,0-1,0 1,0 0,-1-1,2 2,7 188,-7-178,0 1,1-1,1 0,0 0,0-1,1 1,0-1,1 0,6 8,-10-16,1 1,0-1,0 1,0-1,0 0,0 0,1 0,0-1,-1 1,1-1,0 0,0 0,0 0,0-1,1 1,-1-1,0 0,1 0,-1-1,0 1,1-1,-1 0,1 0,-1 0,1-1,-1 0,0 1,2-2,9-5,-1-1,0 0,0-1,-1-1,0 0,-1-1,0 0,-1-1,0 0,-1-1,-1 0,0 0,0-1,-1 0,-1-1,-1 0,4-11,6-4,1-2,-2-1,0 0,-2-1,-2 0,-1-1,-2 0,-1-1,-2-3,-15-22,-2 72,7 4</inkml:trace>
  <inkml:trace contextRef="#ctx0" brushRef="#br0" timeOffset="333.818">1074 537,'-1'8,"1"0,0 1,0-1,1 0,0 0,1 0,0 0,0 0,0 0,1 0,1-1,-1 1,1-1,0 0,1 0,-1 0,1-1,1 0,-1 0,1 0,0 0,1-1,0 0,-4-4,0 0,0 0,0 0,0-1,0 1,0-1,0 0,0 0,0 0,1 0,-1 0,0-1,0 1,0-1,0 0,0 0,0 0,0-1,0 1,-1-1,1 1,0-1,-1 0,1 0,-1 0,0 0,1 0,-1-1,0 1,-1-1,1 1,0-1,0 0,2-5,0 1,0-1,0 0,-1 0,0 0,-1 0,0 0,0 0,-1-1,0 1,0-8,-1 12,0 0,0 0,-1 0,1 0,-1 0,0 0,-1 0,1 0,0 0,-1 0,0 1,0-1,0 1,-1-1,1 1,-1 0,1 0,-1 0,0 0,0 0,-1 1,1-1,-1 1,1 0,-1 0,1 1,-1-1,0 0,0 1,0 0,0 0,0 0,0 1,0 0,0-1,0 1,-1 0,1 1,0-1,-2 1,-80 23,61-12</inkml:trace>
  <inkml:trace contextRef="#ctx0" brushRef="#br0" timeOffset="612.994">1722 367,'-4'39,"-8"21,0 7,1-5,7-7,5-8,2-8,0-10</inkml:trace>
  <inkml:trace contextRef="#ctx0" brushRef="#br0" timeOffset="847.056">1497 395,'38'0,"28"0,6 0,-3-5,-9-1,-10 0,-9 1,-6 2,-4 1,-3 1,-7 0</inkml:trace>
  <inkml:trace contextRef="#ctx0" brushRef="#br0" timeOffset="1263.515">2089 227,'-17'68,"3"1,3 1,4 0,2 6,4-74,0 0,0 0,0 0,1 1,-1-1,1 0,0 1,0-1,-1 0,1 0,1 1,-1-1,0 0,1 1,-1-1,1 0,-1 0,1 1,0-1,0 0,0 0,1 0,-1 0,0 0,1-1,-1 1,1 0,-1-1,1 1,0-1,0 1,0-1,0 0,0 0,0 1,0-2,0 1,0 0,0 0,1-1,-1 1,0-1,0 0,1 1,-1-1,0 0,1 0,-1-1,0 1,1 0,-1-1,0 0,1 0,115-90,-117 90,0 0,0 1,0-1,-1 1,1-1,0 1,0-1,0 1,0 0,0-1,0 1,0 0,0 0,0 0,0 0,0 0,0 0,0 0,0 0,0 0,0 0,0 0,0 1,0-1,0 0,0 1,0-1,0 1,-1-1,1 1,0-1,0 1,0 0,-1-1,1 1,0 0,-1 0,1-1,-1 1,1 0,0 0,-1 0,0 0,1 0,-1 0,0 0,1 0,-1 0,0 0,0 0,0 0,5 58,-5-52,4 46,1-33</inkml:trace>
  <inkml:trace contextRef="#ctx0" brushRef="#br0" timeOffset="1948.342">2485 649,'21'4,"1"-1,0-1,-1 0,1-2,0-1,0-1,-1 0,1-2,-1 0,0-1,0-2,0 0,6-4,-24 9,-1 0,1 0,0 0,-1 0,0 0,1 0,-1-1,0 1,0-1,0 0,0 0,-1 1,1-1,-1 0,0 0,0-1,0 1,0 0,0 0,-1 0,1-1,-1 1,0 0,0 0,0-1,-1 1,1 0,-1 0,0-1,1 1,-2 0,1 0,0 0,0 0,-1 0,0 0,1 1,-1-1,0 0,-1 1,1-1,0 1,-1 0,1 0,-1 0,-1-1,-3 1,1 0,-1 1,0-1,0 1,0 1,0-1,0 1,0 0,0 1,0 0,0 0,0 0,0 1,0 0,1 1,-1-1,1 1,-1 0,1 1,0 0,0 0,-7 5,0 0,1 1,0 0,0 1,2 0,-1 1,1 0,1 0,-1 3,6-11,0 1,1 0,-1-1,1 1,0 1,0-1,1 0,0 1,-1-1,2 1,-1 0,1 0,0 0,0 0,0-1,1 1,0 0,0 0,1 0,0 0,0 0,0 0,1 0,-1-1,1 1,1 0,-1-1,1 0,1 2,1-1,0-1,1 0,0 0,0 0,0-1,0 0,1 0,0 0,0-1,0 0,0 0,0-1,1 0,-1 0,1-1,-1 0,1 0,-1-1,1 0,0 0,-1 0,1-1,-1-1,8-1,18-6,-1-1,0-1,-1-2,0-1,-1-2,-24 13,22-13,-1-2,0 0,-2-2,0 0,-1-2,-1-1,-1 0,-2-2,0-1,-1 0,11-23,-27 46,-1-1,1 1,0-1,-1 1,0-1,0 0,0 0,-1 0,1 0,-1 0,0-1,0 1,0 0,-1 0,1-1,-1 1,0-1,0 1,-1 0,0-1,1 1,-2-3,0 6,-1 0,1 1,0-1,-1 0,1 1,-1 0,1-1,-1 1,1 0,-1 0,1 0,-1 1,1-1,-1 1,1-1,0 1,-1 0,1 0,0 0,-1 0,1 0,0 0,0 1,0-1,0 1,0-1,0 1,1 0,-2 2,-65 75,67-77,0 1,0 0,0 0,0 0,0 0,0 0,1 0,0 0,-1 0,1 0,0 0,1 0,-1 0,0 0,1 0,0 0,0 0,-1 0,2 0,-1 0,0 0,1 0,-1-1,1 1,0-1,0 1,0-1,0 0,0 0,0 0,1 0,0 1,105 81,-102-76,0 1,0 0,-1 0,0 0,-1 0,0 1,0-1,-1 1,-1 0,1 0,-2 1,1-1,-1 0,-1 0,0 10,-1 4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0:1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175 112,'-132'373,"120"-328,2 0,2 1,2 0,1 0,3 0,2 1,4 23,-4-64,1-1,0 1,0-1,1 1,0-1,0 0,0 0,0 0,1 0,0 0,0 0,0-1,0 0,1 1,0-1,0 0,0-1,0 1,0-1,1 0,0 0,0 0,-1-1,2 1,-1-1,0 0,0-1,1 1,-1-1,0 0,1-1,0 1,-1-1,1 0,4-1,4-1,1-1,-1 0,0-1,1-1,-2 0,1-1,-1 0,0-2,0 1,-1-1,0-1,0 0,-1-1,0 0,-1-1,0 0,1-2,26-28,-2-2,-3-2,-1 0,-2-3,-2 0,-2-1,-2-2,-3 0,12-49,-23 56,-2 0,-2 0,-2-1,-1 1,-4-26,2 68,-4-34,4 36,0-1,0 1,0-1,0 1,0-1,0 1,0-1,0 1,-1-1,1 1,0-1,0 1,0 0,0-1,-1 1,1-1,0 1,-1 0,1-1,0 1,-1 0,1-1,0 1,-1 0,1-1,0 1,-1 0,1 0,-1 0,1-1,-1 1,1 0,-1 0,1 0,0 0,-1 0,1 0,-1 0,1 0,-1 0,1 0,-1 0,1 0,-1 0,1 0,-1 0,1 0,0 1,-1-1,1 0,-1 0,1 1,-1-1,1 0,0 0,-1 1,1-1,0 1,-1-1,1 0,0 1,0-1,-1 0,1 1,0-1,-55 114,49-97,-15 44,3 0,3 1,2 0,3 1,3 0,1 57,5-91,0 0,2 0,1 1,2-1,0 0,2-1,1 1,2-1,0-1,11 20,21 39,-41-74</inkml:trace>
  <inkml:trace contextRef="#ctx0" brushRef="#br0" timeOffset="900.83">882 818,'-5'33,"-2"31,1 9,1-3,1-9,2-10,1-8,5-12,3-12</inkml:trace>
  <inkml:trace contextRef="#ctx0" brushRef="#br0" timeOffset="2103.359">853 874,'0'-5,"0"-1</inkml:trace>
  <inkml:trace contextRef="#ctx0" brushRef="#br0" timeOffset="3290.283">853 874,'-1'-2,"1"-1,-1 1,0-1,0 1,0-1,0 1,-1 0,1-1,0 1,-1 0,0 0,1 0,-1 0,0 0,0 1,0-1,0 1,-1-1,1 1,0-1,-1 1,1 0,-1 0,1 1,-1-1,1 0,-1 1,1-1,-1 1,0 0,1 0,-1 0,0 0,1 1,-1-1,1 1,-1-1,1 1,-1 0,1 0,-1 0,1 0,0 0,-1 1,1-1,0 1,0 0,0-1,0 1,0 0,1 0,-1 0,-1 2,-1-1,-1 0,1 1,0-1,0 1,1 0,-1 0,1 0,0 0,0 1,0-1,0 1,1 0,0-1,0 1,0 0,1 1,-1-1,1 0,1 0,-1 1,1-1,-1 0,2 1,-1-1,0 0,1 0,0 1,1-1,-1 0,1 0,0 0,0 0,0 0,3 2,-3-4,0-1,0 0,1 0,-1-1,1 1,-1 0,1-1,0 0,-1 1,1-1,0 0,0-1,0 1,0 0,0-1,0 1,0-1,0 0,0 0,0-1,0 1,0 0,0-1,0 0,0 0,0 0,0 0,0 0,-1 0,1-1,0 1,1-3,71-70,-71 66,23-63,-27 71,-1 0,1 0,0 0,0 0,0 1,-1-1,1 0,0 0,0 0,0 0,-1 0,1 0,0 0,0 0,-1 0,1 0,0 0,0 0,0 0,-1 0,1 0,0 0,0 0,-1 0,1 0,0 0,0 0,-1 0,1 0,0 0,0 0,0-1,0 1,-1 0,1 0,0 0,0 0,0-1,0 1,-1 0,1 0,0 0,0-1,0 1,-7 25,28 148,-20 55,-2-220,0 0,0 0,0 1,-1-1,-1 0,1 0,-1 0,-1-1,1 1,-1-1,-1 0,1 0,-1 0,0-1,-1 1,0-1,0 0,0-1,0 0,-1 0,-7 4,13-8,0-1,0 0,-1 1,1-1,0 0,-1 0,1 0,0 1,0-1,-1-1,1 1,0 0,-1 0,1 0,0-1,0 1,-1-1,1 1,0-1,0 1,0-1,0 0,0 1,-1-1,1 0,1 0,-1 0,0 0,0 0,0 0,0 0,1 0,-1 0,0 0,1-1,-1 1,1 0,0 0,-1-1,1 1,0 0,0-1,-1 1,1 0,0 0,1-2,2-62,64-95,-64 156,-1 1,1-1,0 1,0 0,0 0,0 0,0 0,1 0,-1 1,1 0,0-1,0 1,0 1,0-1,0 1,0-1,0 1,1 0,-1 1,0-1,0 1,1-1,-1 2,1-1,18-1</inkml:trace>
  <inkml:trace contextRef="#ctx0" brushRef="#br0" timeOffset="3952.084">1192 761,'-5'15,"-1"13,-1 8,2 2,2 0,1-3,0-1,2-2,0-2,0-2,5-4,2-7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0:16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82,'0'0,"0"-1,0 1,-1 0,1-1,0 1,0-1,0 1,-1-1,1 1,0-1,0 1,0 0,0-1,0 1,0-1,0 1,0-1,0 1,0-1,0 1,0-1,1 1,-1-1,0 1,0-1,0 1,1 0,-1-1,0 1,0-1,1 1,-1 0,0-1,1 1,-1 0,0-1,1 1,-1 0,1 0,-1-1,0 1,1 0,-1 0,1 0,-1 0,1 0,-1-1,1 1,-1 0,1 0,-1 0,1 0,-1 0,1 0,-1 1,1-1,-1 0,0 0,1 0,0 0,28-9,2 0,-1 2,1 1,0 1,0 2,27 1,83-18,-117 16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0:18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135 123,'-120'396,"117"-387,0-1,1 1,0-1,0 1,1 0,0 0,0-1,1 1,0 0,1 0,0 0,0 0,1-1,0 1,1-1,-1 1,2-1,-1 0,1 0,0 0,1-1,0 1,0-1,1 0,0 0,0-1,0 0,1 0,2 1,-5-4,1 1,-1-1,1 0,0 0,0-1,0 0,0 0,1 0,-1 0,0-1,1 0,0 0,-1 0,1-1,-1 0,1 0,0 0,-1-1,1 1,-1-1,1-1,-1 1,1-1,-1 0,0 0,2-2,17-13,-1 0,0-2,-1-1,-2 0,0-2,-1 0,-1-1,-1-1,-1-1,-2 0,0-1,-1-1,3-14,4-3,-2-2,-3 0,-1-1,-2 0,-3-1,-1 0,-3-5,-4 47,0 3,-1 0,1-1,-1 1,0-1,0 1,0 0,0-1,-1 1,1 0,-1-1,0 1,0 0,0-1,0 1,-1 0,1 0,-3-2,2 5,1 1,-1-1,0 1,0 0,0 0,0 0,0 0,1 0,-1 0,0 0,1 0,-1 1,1-1,0 1,-1-1,1 1,0-1,0 1,0 0,0 0,0 0,0-1,1 1,-1 0,0 0,1 1,-26 61,4 1,2 1,3 1,-3 37,11-54,3 0,1 1,3 0,3 0,1 8,0-42,0 0,1 0,1-1,1 1,0-1,1 0,0 0,2-1,0 1,7 9,-14-23,0 0,1 0,-1-1,1 1,-1-1,1 1,-1-1,1 1,0-1,-1 0,1 0,0 0,0 0,0 0,0 0,0 0,0-1,0 1,0-1,1 1,-1-1,0 0,0 0,12-1</inkml:trace>
  <inkml:trace contextRef="#ctx0" brushRef="#br0" timeOffset="867.434">953 688,'-10'-1,"1"0,-1 0,1 1,-1 1,0 0,1 0,-1 1,1 0,0 1,-1 0,1 0,1 1,-1 0,0 0,1 1,0 0,0 1,0 0,1 0,0 1,0 0,1 0,0 0,0 1,0 0,1 0,0 0,-1 6,-14 65,20-77,0 0,0 0,0 0,0-1,1 1,-1 0,1 0,-1-1,1 1,-1 0,1-1,0 1,0 0,0-1,0 1,0-1,0 0,0 1,1-1,-1 0,0 0,1 1,-1-1,1 0,-1-1,1 1,0 0,-1 0,1-1,0 1,0-1,-1 1,1-1,0 0,0 0,0 1,-1-1,1-1,0 1,0 0,0 0,-1-1,1 1,13-4,-1-1,0-1,0 0,0-1,-1 0,0-1,0-1,-1 0,0 0,-1-1,0-1,-1 0,0 0,0-1,-1-1,3-5,42-45,-54 62,0-1,0 1,1 0,-1 0,1 0,-1 0,1 0,-1 0,1 0,0 0,-1 0,1 0,0 0,0 0,0 0,0 1,0-1,-1 0,1 1,1-1,-1 1,0-1,0 1,0-1,0 1,0 0,0-1,0 1,1 0,-1 0,0 0,0 0,0 0,1 0,-1 0,0 0,0 1,0-1,0 0,0 1,1-1,-1 1,0-1,0 1,0-1,0 1,0 0,-1 0,1-1,0 1,0 0,0 0,-1 0,1 0,0 0,-1 0,1 0,-1 0,1 0,-1 0,-22 114,10-78,-29 178,30-41,9-159,-1-1,0 0,-1 0,0 0,-1 0,-1-1,0 0,-1 0,-1 0,-5 7,11-18,1 1,-1 0,0 0,-1-1,1 1,0-1,-1 0,1 0,-1 0,0 0,1 0,-1 0,0-1,0 0,0 1,0-1,-1 0,1 0,0-1,0 1,-1-1,1 1,0-1,-1 0,1 0,0-1,-1 1,1-1,0 0,0 1,0-1,-1-1,1 1,0 0,0-1,1 0,-1 1,0-1,0 0,1 0,-1-1,1 1,0-1,-2-1,2-5,0-1,0 0,1 1,0-1,0 0,1 0,0 0,1 1,1-1,-1 0,1 1,1-1,0 1,0-1,1 1,0 0,0 1,1-1,0 1,1 0,3-3,4-8</inkml:trace>
  <inkml:trace contextRef="#ctx0" brushRef="#br0" timeOffset="1748.627">1179 942,'1'1,"0"1,0-1,0 0,1 1,-1-1,0 0,0 0,1 0,-1 0,1 0,-1 0,1 0,-1 0,1-1,0 1,-1-1,1 1,0-1,0 1,-1-1,1 0,0 0,0 0,-1 0,1 0,0-1,0 1,-1 0,1-1,0 1,-1-1,1 1,0-1,-1 0,1 0,0 0,5-1,3 0,-4 0,0 1,-1-1,1 1,0 0,0 1,0-1,0 1,0 0,0 1,-1 0,1 0,0 0,0 0,0 1,-1 0,2 0,-7 1,0 0,0 0,0 0,0 0,0 0,-1 0,0 0,1 0,-1 0,0 0,0 0,0-1,-1 1,1 0,-1-1,0 1,1-1,-1 1,0-1,0 0,-1 0,1 0,0 0,-1 0,1-1,-2 1,2 1,-16 12,14-12,0-1,0 1,0 0,1 0,-1 1,1-1,0 1,0 0,0 0,0 0,1 0,0 0,-1 0,2 1,-1-1,0 1,0 4,5-6,-1 0,1-1,0 1,0 0,0-1,1 0,-1 0,1 0,-1 0,1 0,0-1,-1 1,1-1,0 0,0-1,0 1,0 0,0-1,0 0,0 0,0 0,0-1,0 1,0-1,1 0,68-17,-52 12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0:21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1,'88'21,"193"-15,-202-12,-61 6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0:2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0,'19'5,"26"1,10 0,0-1,-4-1,-7-2,-5-1,-4-1,-4 0,-3 0,0 0,-1 0,-5-1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38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256 508,'0'369,"0"-358,1 1,0-1,1 0,0 0,0 0,2-1,-1 1,1-1,1 0,1 4,-4-11,0 0,0 0,0 0,0 0,0 0,0 0,1-1,-1 1,1-1,0 1,0-1,0 0,0 0,0 0,0-1,1 1,-1-1,0 0,1 0,-1 0,1 0,-1-1,1 1,0-1,-1 0,1 0,0 0,-1 0,1-1,-1 0,1 1,-1-1,2-1,12-7,-1-1,0 0,-1-2,0 0,0 0,-1-1,-1-1,0-1,-1 1,-1-2,0 0,-1 0,-1-1,0 0,-1 0,-1-1,2-9,11-16,-20 42,0 0,-1 0,1 0,1 0,-1 0,0 0,0 0,0 0,0 0,1 0,-1 0,0 0,1 0,-1 0,1 0,-1 0,1 1,0-1,-1 0,1 0,0 0,-1 1,1-1,0 1,0-1,0 0,0 1,-1-1,1 1,0 0,0-1,0 1,0 0,0-1,0 1,0 0,0 0,0 0,0 0,0 0,0 0,0 0,0 1,0-1,0 0,0 0,0 1,0-1,0 0,0 1,0-1,0 1,0 0,-1-1,1 1,0 0,25 80,-26-74,1 1,0-1,0 0,0 1,1-1,0 0,1 0,-1 0,2 0,-1 0,1-1,0 1,0-1,0 0,1 0,0-1,0 1,1-1,-1 0,1-1,0 1,0-1,1 0,0-1,-1 0,1 0,0 0,1 0,0-4,0-1,-1 0,1 0,-1 0,0-1,0 0,0-1,0 1,-1-1,1 0,-1-1,0 0,0 0,-1 0,1-1,-1 0,0 0,-1 0,1 0,-1-1,-1 1,1-1,-1 0,0-1,0 0,5-6,11-23,-2-1,-2-1,-1 0,-2 0,4-29,-5-61,-12 117</inkml:trace>
  <inkml:trace contextRef="#ctx0" brushRef="#br0" timeOffset="427.799">1188 846,'0'5,"0"6,0 7,-5 4,-1 4,-1 2,2 1,2 0,1 0,0 1,2-2,0 1,5-5,2-7</inkml:trace>
  <inkml:trace contextRef="#ctx0" brushRef="#br0" timeOffset="1227.948">1385 988,'225'-1,"-223"2,-1-1,0 0,0 0,1 0,-1 0,0 0,1 0,-1-1,0 1,1 0,-1-1,0 1,0 0,1-1,-1 0,0 1,0-1,0 0,0 0,0 1,0-1,0 0,0 0,0 0,0 0,0 0,-1 0,1-1,0 1,-1 0,1 0,-1 0,1-1,-1 1,0 0,0-1,1 1,-1 0,0-1,0 1,0 0,0-1,-1 1,1 0,0 0,0-1,-1 1,1 0,-1 0,1-1,-1 1,1 0,-1 0,0 0,0 0,0 0,1 0,-1 0,0 0,0 0,0 0,-1 0,1 1,0-1,0 0,-1 0,0-1,0 1,1-1,-1 0,0 1,0-1,0 1,-1-1,1 1,0 0,0 0,-1 0,1 0,0 1,-1-1,1 1,-1-1,1 1,-1 0,1 0,-1 0,1 0,-1 0,1 1,-1-1,1 1,0-1,-1 1,1 0,0 0,-1 0,1 0,0 1,0-1,0 1,0-1,0 1,0-1,1 1,-1 0,0 0,1 0,-1 0,1 0,0 0,0 1,0-1,0 0,0 1,0-1,1 1,-1-1,-6 195,3-150,47-77,59-104,-67 85,-24 36</inkml:trace>
  <inkml:trace contextRef="#ctx0" brushRef="#br0" timeOffset="1781.25">1865 959,'42'-8,"-39"7,-1-1,1 1,0 0,-1 0,1 0,0 0,0 0,0 0,0 1,0 0,0-1,0 1,0 0,0 1,0-1,0 0,0 1,-1 0,1-1,0 1,0 0,0 1,-1-1,1 0,0 1,-1 0,0-1,1 1,-1 0,0 0,0 0,1 1,-3 2,1 0,-1 0,0-1,0 1,-1 0,1 0,-1 0,0-1,-1 1,1-1,-1 1,0-1,0 1,0-1,0 0,-1 0,0 0,0 0,0-1,0 1,-3 1,0 3,-4 6,-19 31,29-44,-1 0,1 0,0 0,0 0,0 0,0 0,0 0,1 0,-1 1,0-1,0 0,1 0,-1 0,1 0,-1 0,1 0,-1-1,1 1,0 0,-1 0,1 0,0 0,-1-1,1 1,0 0,0-1,0 1,0 0,0-1,0 0,0 1,0-1,0 1,0-1,0 0,0 0,0 1,0-1,0 0,0 0,0 0,0 0,1-1,-1 1,0 0,80-10,-54 3</inkml:trace>
  <inkml:trace contextRef="#ctx0" brushRef="#br0" timeOffset="3798.735">2260 112,'9'1,"1"0,-1 0,0 1,0 0,0 0,0 1,0 0,0 1,-1 0,0 0,0 1,0 0,0 0,-1 1,0 0,0 0,0 1,-1 0,0 0,0 1,-1-1,0 1,0 0,-1 1,2 4,9 22,-1 1,-1 1,-3 0,-1 0,3 24,28 252,-38-284,-2 0,-2 1,0-1,-2 0,-1 0,-1-1,-2 0,-1 0,-1 0,-4 5,6-17,-1-1,0-1,-2 0,1 0,-2-1,0 0,0-1,-1 0,-8 5,-81 32,78-41</inkml:trace>
  <inkml:trace contextRef="#ctx0" brushRef="#br0" timeOffset="4468.919">228 0,'-14'10,"0"1,1 0,0 1,1 0,0 1,1 0,0 1,1 0,1 1,0 0,1 0,1 1,0 0,1 1,1-1,0 1,2 0,-2 8,-32 322,35-323,-4 12,2 0,1 0,2 0,1 0,2 1,2-1,1 0,2 0,1-1,4 6,-3-28,0 0,0-1,2-1,-1 1,2-2,-1 0,2 0,-1-1,1 0,0-1,1-1,0 0,0-1,1 0,-1-1,1-1,0 0,1-1,-1-1,6 0,35 11,-32-7</inkml:trace>
  <inkml:trace contextRef="#ctx0" brushRef="#br0" timeOffset="6234.888">2994 932,'-2'-2,"1"0,0 0,-1 0,0 0,0 0,1 1,-1-1,0 1,0 0,0-1,0 1,-1 0,1 0,0 0,0 0,-1 1,1-1,-1 1,1-1,0 1,-1 0,1 0,-1 0,1 0,-2 1,-5 0,-1 0,1 1,0 0,0 1,1 0,-1 0,0 1,1 0,0 1,0-1,0 2,1-1,0 1,0 0,0 1,1-1,0 1,0 1,0-1,1 1,1 0,-1 0,1 0,0 1,1-1,0 1,-1 5,3-11,0-1,0 0,1 1,-1-1,1 1,-1-1,1 1,0-1,0 1,0-1,0 0,0 1,1-1,-1 1,1-1,-1 1,1-1,0 0,0 1,0-1,0 0,1 0,-1 0,0 0,1 0,0 0,-1 0,1 0,0-1,0 1,0-1,0 1,0-1,0 0,1 0,-1 0,0 0,0 0,1 0,-1-1,1 1,-1-1,1 1,-1-1,1 0,-1 0,1 0,-1-1,1 1,-1 0,0-1,2 0,12-6,-1-1,1 0,-2-1,1-1,-1 0,-1-1,0 0,-1-1,0 0,0-1,-1-1,7-12,49-67,-66 118,-6-3,1 0,0 1,2-1,0 1,2-1,0 1,2-1,0 1,2 4,0-6,-1 1,0-1,-2 0,-1 1,0-1,-2 1,0-1,-3 4,4-16,-2 16,-1 0,-1 0,-1-1,-1 0,-1 0,-1 0,-1-1,-12 19,-35-7,55-35,1 0,0 0,0 1,-1-1,1 0,0 0,-1 0,1 0,0 0,0-1,-1 1,1 0,0-1,0 1,-1 0,1-1,0 0,0 1,0-1,0 0,0 1,0-1,0 0,0 0,0 0,0 0,0 0,0 0,1 0,-1 0,0 0,1 0,-1-1,1 1,0 0,-1 0,1-1,0 1,-1 0,1 0,0-1,0 1,0 0,0-1,0 1,1 0,-1 0,0-1,1 1,2-12,1 1,0-1,0 1,2 1,-1-1,1 1,1 0,0 0,1 1,0 0,1 0,0 1,8-13,41-53,-3-3,-3-2,5-20,110-208,-166 306,25-55,-25 56,-1 0,1-1,-1 1,1-1,-1 1,0-1,0 1,1 0,-1-1,0 1,0-1,-1 1,1-1,0 1,0-1,-1 1,1-1,-1 1,1 0,-1-1,0 1,1 0,-1-1,0 1,0 0,0 0,0 0,0 0,0 0,0 0,0 0,0 0,-1 0,1 0,0 1,-1-1,1 1,-1-1,-4 1,1 0,-1 1,1-1,-1 1,1 1,-1-1,1 1,0 0,0 0,-1 0,1 1,1 0,-1 0,0 0,1 0,0 1,0 0,0 0,0 0,0 0,1 1,0-1,0 1,0 0,0 1,0-3,1 0,-1 1,1-1,0 1,0-1,1 1,-1 0,1 0,0 0,0 0,0 0,0 0,1 0,0 0,0 0,0 0,0 0,0 0,1 0,0 0,0 0,0 0,0 0,0-1,1 1,0 0,0-1,0 1,0-1,0 0,1 1,0-1,-1 0,1-1,0 1,1 0,-1-1,0 0,1 0,-1 0,1 0,1 1,63 1,-61-5,0 0,0 1,0 0,0 0,0 1,0-1,-1 2,1-1,0 1,0 0,-1 0,1 1,-1 0,0 0,1 1,-5-1,1-1,-1 1,1 0,-1 0,0 0,-1 0,1 0,0 1,-1-1,1 0,-1 1,0-1,0 1,-1-1,1 1,-1 0,0-1,0 1,0 0,0-1,0 1,-1-1,0 1,0-1,0 1,-1 1,-42 87,42-90,1-1,-1 1,1 0,0-1,-1 1,1 0,0 0,0 0,0 0,0 0,0 0,1 0,-1 0,1 0,-1 0,1 0,0 0,0 0,0 1,0-1,0 0,0 0,0 0,1 0,-1 0,1 1,0-1,0 0,-1 0,1 0,1 1,7-3</inkml:trace>
  <inkml:trace contextRef="#ctx0" brushRef="#br0" timeOffset="7098.232">3784 875,'-9'1,"-1"-1,0 2,1-1,-1 2,1-1,0 1,0 0,0 1,0 0,1 1,-1-1,1 2,0-1,1 1,-1 0,1 1,0 0,1 0,0 0,0 1,0 0,-2 5,1 76,8-87,-1 0,0 0,1 0,0 0,-1 0,1 0,0 0,0 0,0 0,0 0,1 0,-1 0,0-1,1 1,-1-1,1 1,-1-1,1 1,0-1,0 0,0 0,0 0,0 0,0 0,0 0,0-1,0 1,0 0,0-1,0 0,0 0,1 1,-1-1,0-1,0 1,0 0,1 0,-1-1,0 1,8-5,0-1,0 0,-1 0,0 0,0-1,0-1,-1 0,0 0,0 0,-1-1,0 0,-1-1,0 1,4-10,-5 11,20-34,-18 29,0 1,0-1,1 2,1-1,0 1,0 1,1-1,5-3,-14 14,0-1,-1 1,1-1,0 1,-1-1,1 1,0 0,-1-1,1 1,0 0,0 0,-1 0,1-1,0 1,0 0,0 0,-1 0,1 0,0 0,0 1,-1-1,1 0,0 0,0 0,-1 1,1-1,0 0,0 1,-1-1,1 1,0-1,-1 0,1 1,-1 0,1-1,-1 1,1-1,-1 1,1 0,-1-1,1 1,-1 0,0-1,0 1,1 0,-1 0,0-1,0 1,0 0,0 0,1-1,-1 2,4 42,-7 2,1-30,0 0,2 0,-1 0,2 0,0 0,1 0,1 0,0 0,1 0,1 0,-4-14,0 0,1 0,0 0,-1 0,1 0,0 0,0-1,0 1,0-1,0 1,0-1,1 0,-1 0,0 0,1 0,-1 0,1 0,-1-1,1 1,-1-1,1 1,-1-1,1 0,-1 0,1-1,-1 1,1 0,0-1,-1 1,0-1,1 0,-1 0,1 0,-1 0,0 0,0-1,0 1,1-1,-1 1,-1-1,1 0,0 0,0 0,-1 0,1 0,-1 0,1 0,-1 0,0-1,0 1,0 0,0-1,0-1,82-190,-68 161,-6 59,-3 110,-6-134,1 0,0 0,0 0,0 0,0-1,0 1,0 0,0 0,1-1,-1 1,1 0,-1-1,1 0,0 1,-1-1,1 0,0 0,0 0,0 0,0 0,0 0,0-1,0 1,0-1,0 1,0-1,0 0,0 0,1 0,-1 0,0 0,0 0,0-1,0 1,0-1,0 1,0-1,1 0,3-1,0 0,-1-1,1 0,-1 0,0 0,1 0,-2-1,1 0,0 0,-1 0,0-1,0 1,1-2,3-6,-1 0,-1 0,1-1,-2 1,0-1,-1-1,0 1,-1-1,0 1,-1-1,0-5,-2 8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0:23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0 594,'44'0,"18"0,4 0,-5 0,-12-5,-10-1,-7 0,-4 1,-7 2</inkml:trace>
  <inkml:trace contextRef="#ctx0" brushRef="#br0" timeOffset="317.479">621 1,'-38'411,"2"-154,13-101,18-107,8-32</inkml:trace>
  <inkml:trace contextRef="#ctx0" brushRef="#br0" timeOffset="634.833">1045 199,'-450'351,"434"-338,4-4,1-1,0 2,0-1,1 2,0-1,1 1,1 1,-4 4,11-14,1-1,-1 1,0-1,0 1,1 0,-1-1,0 1,1 0,0-1,-1 1,1 0,0 0,0-1,0 1,0 0,0 0,1-1,-1 1,0 0,1 0,-1-1,1 1,0 0,0-1,-1 1,1-1,0 1,0-1,0 0,1 1,-1-1,0 0,0 0,1 1,-1-1,1 0,-1 0,1-1,-1 1,1 0,0-1,0 1,75 16,-12-15,-52-4,1 1,-1 1,1 1,-1-1,1 2,-1 0,0 1,1 0,-1 1,-1 0,1 1,-1 1,0 0,0 1,0 0,4 4,30 27,-30-31</inkml:trace>
  <inkml:trace contextRef="#ctx0" brushRef="#br0" timeOffset="882.712">1326 594,'-14'33,"-5"27,1 6,3-2,5-8,8-8,10-13,3-7,0-8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0:22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1,'22'105,"-6"2,-4 0,-3 57,-11 204,-20-262,18-98</inkml:trace>
  <inkml:trace contextRef="#ctx0" brushRef="#br0" timeOffset="328.862">424 311,'-12'7,"-54"33,3 2,1 3,2 2,-13 17,16 12,56-74,0 0,0 0,0 1,0-1,1 0,-1 1,1-1,-1 0,1 1,0-1,0 1,0-1,0 0,0 1,0-1,1 1,-1-1,1 0,0 1,0-1,0 0,0 0,0 1,0-1,0 0,1 0,-1 0,1-1,0 1,-1 0,1-1,0 1,0-1,0 1,0-1,0 0,170 49,-161-46,0-1,-1 2,1-1,-1 1,0 1,-1 0,1 0,-1 1,0 0,-1 1,0 0,0 0,-1 1,0 0,0 0,-1 0,0 1,-1 0,3 6,8 15,-10-26</inkml:trace>
  <inkml:trace contextRef="#ctx0" brushRef="#br0" timeOffset="749.672">565 791,'45'-1,"-29"0,1 0,0 1,0 1,0 0,0 1,-1 1,1 1,14 5,-29-9,0 1,0 0,0 0,0 0,1 0,-1 1,0-1,-1 0,1 1,0 0,0-1,-1 1,1 0,-1 0,1 0,-1-1,0 2,0-1,0 0,0 0,0 0,0 0,-1 1,1-1,-1 0,1 1,-1-1,0 0,0 1,0-1,0 1,0-1,-1 0,1 1,-40 79,14-36,25-43,0-1,0 1,0 0,0 0,1-1,-1 1,1 0,0 0,0 0,0 0,0 0,1-1,-1 1,1 0,0 0,0 0,0-1,0 1,0 0,0-1,1 1,-1-1,1 0,0 1,-1-1,1 0,0 0,0 0,1 0,-1 0,0-1,1 1,-1-1,1 1,-1-1,1 0,0 0,-1 0,1-1,0 1,0 0,0-1,0 0,-1 0,1 0,1 0,20-1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1:24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1,'-12'1,"1"1,0 1,-1 0,1 1,1 0,-1 1,0 0,1 0,-8 7,0-2,4-3,1 0,0 1,1 1,-1 0,2 0,-1 1,1 1,1 0,0 1,0 0,2 0,-1 1,-2 6,10-17,0-1,0 1,1 0,-1 0,0 0,1 0,0 0,-1 0,1 0,0 0,0 0,0 0,0 0,0 0,1 0,-1 0,1 0,-1 0,1 0,0 0,-1 0,1-1,0 1,0 0,1 0,-1-1,0 1,0-1,1 1,-1-1,1 0,-1 1,1-1,0 0,0 0,-1 0,1 0,2 0,84 18,-61-16,148 21,-173-24,1 0,-1 1,0-1,1 0,-1 1,0 0,1-1,-1 1,0 0,0 0,0 0,0 1,0-1,0 0,0 1,0-1,0 1,-1 0,1-1,-1 1,1 0,-1 0,0 0,1 0,-1 0,0 1,0-1,-1 0,1 0,0 1,-1-1,0 0,1 1,-1-1,0 1,0-1,0 0,0 1,-1-1,1 0,-1 1,1-1,-1 0,0 1,0-1,0 0,0 0,0 0,-1 0,1 0,-18 24,-1-2,-1-1,-1 0,-1-2,0 0,-2-2,0 0,-17 7,4 1,-74 41,135-93,89-63,-76 63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1:25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2,'-39'60,"3"2,3 1,2 2,0 10,29-71,0-1,0 1,0-1,0 1,1 0,-1 0,1 0,0-1,0 1,1 0,-1 0,1 0,0 1,0-1,0 0,1 0,-1 0,1 0,0 0,0-1,0 1,1 0,-1 0,1-1,0 1,0 0,0-1,1 0,-1 0,1 0,0 0,-1 0,2 0,-1-1,3 3,6-3,1-2,-1 1,0-1,0-1,0 0,0-1,0 0,0-1,0 0,-1-1,1 0,-1-1,0 0,0-1,-1 0,0-1,0 0,1-2,3-2,-1-2,-1 0,0 0,-1-1,0 0,-1-1,-1-1,0 1,-1-1,-1-1,0 0,-2 1,0-2,0-1,-3 14,0 0,-1 0,1 0,-1 0,0-1,-1 1,1 0,-1-1,0 1,0 0,-1 0,0-1,0 1,0 0,0 0,-1 0,0 0,0 0,0 0,-1 0,1 1,-1-1,0 1,-1 0,1 0,-1 0,1 0,-1 0,-1 1,1 0,0 0,-1 0,1 0,-1 1,0 0,0 0,0 0,0 0,0 1,0 0,-5 0,-24 2,2 5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14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338 392,'-5'113,"-9"18,6-1,7 93,1-138,-5-36,-1-31</inkml:trace>
  <inkml:trace contextRef="#ctx0" brushRef="#br0" timeOffset="297.222">84 335,'46'-20,"0"2,2 1,-1 3,2 2,0 2,39-2,-56 8,0 2,-1 1,1 2,0 1,11 3,-32-4,0 1,-1 0,1 1,-1 0,0 1,1 0,-2 1,1 0,0 0,-1 1,0 0,-1 1,1 0,-1 0,0 1,-1 0,3 3,-7-5,0-1,0 1,0 0,-1 0,0 0,0 0,0 0,-1 0,0 0,0 1,0-1,-1 0,0 1,-1-1,1 0,-1 1,0-1,-1 0,1 0,-1 0,0 0,-1 0,0 0,1-1,-2 1,1-1,-1 0,0 0,0 0,0 0,-1-1,1 1,-1-1,0-1,-1 1,-4 2,-27 17,-1-1,-1-3,-1-1,-1-2,0-1,-1-3,-36 6,5 2,-68 21,107-31</inkml:trace>
  <inkml:trace contextRef="#ctx0" brushRef="#br0" timeOffset="918.046">1100 280,'0'67,"2"-23,-2-1,-2 1,-2 0,-2-1,-6 22,-89 263,100-327,-1 1,1 0,0 0,0 0,0 0,0 0,0 0,1 0,-1 0,1 0,-1 0,1 0,0 0,-1 0,1 1,0-1,1 0,-1 0,0 0,1 0,-1 0,1 1,-1-1,1 0,0 0,0 0,0 0,0-1,0 1,1 0,-1 0,0-1,1 1,-1-1,1 1,0-1,0 0,-1 1,1-1,0 0,0 0,0 0,0-1,0 1,0 0,0-1,0 1,1-1,0 0,18-3</inkml:trace>
  <inkml:trace contextRef="#ctx0" brushRef="#br0" timeOffset="1213.512">1326 788,'0'8,"13"128,-11-132,-1 0,1 1,0-1,0 0,0 0,0 0,1 0,-1 0,1 0,0-1,0 1,1-1,-1 0,1 0,-1 0,1-1,0 1,0-1,0 0,0 0,1 0,-1-1,0 1,1-1,-1 0,1 0,4-1,-2 1,0-2,1 1,-1-1,0 0,1-1,-1 0,0 0,0 0,0-1,-1 0,1-1,0 1,-1-1,0 0,0-1,-1 0,1 0,-1 0,0 0,0-1,0 0,-1 0,0 0,0 0,-1-1,0 0,2-3,31-106,-34 94</inkml:trace>
  <inkml:trace contextRef="#ctx0" brushRef="#br0" timeOffset="1579.975">2173 618,'-8'4,"-9"3,0 2,1 0,0 1,0 0,1 1,1 1,-4 4,17-16,0 1,0 0,0 0,0-1,0 1,0 0,0 0,0 0,0 0,1 0,-1 0,0 0,1 0,-1 1,1-1,-1 0,1 0,-1 0,1 1,0-1,0 0,0 0,0 1,0-1,0 0,0 0,0 1,0-1,0 0,1 1,-1-1,0 0,1 0,-1 0,1 0,0 1,-1-1,1 0,0 0,0 0,-1 0,1 0,0-1,0 1,0 0,0 0,0-1,0 1,1 0,-1-1,0 1,0-1,0 1,1-1,-1 0,0 0,0 1,1-1,-1 0,1 0,3 2,-2-2,0-1,0 2,0-1,0 0,0 1,0-1,0 1,0 0,-1 0,1 0,0 0,-1 0,1 1,0-1,-1 1,0 0,1 0,-1 0,0 0,0 0,0 0,0 0,-1 1,1-1,0 1,-1-1,0 1,0 0,0-1,0 1,0 0,0 0,-1 0,1 0,-1 0,0 0,0 0,0 0,0-1,0 1,-1 1,-6 7,0 0,-1 0,0-1,-1-1,0 1,0-2,-1 1,0-1,-1 0,1-1,-1-1,-1 0,0 0,1-1,-2 0,-10 2,-1-1</inkml:trace>
  <inkml:trace contextRef="#ctx0" brushRef="#br0" timeOffset="2329.402">3217 702,'-10'11,"0"1,1-1,0 2,1-1,1 1,0 0,0 1,1 0,1 0,1 0,0 0,0 1,2 0,0 0,0-1,1 9,2-20,-1 0,1 0,0-1,0 1,0-1,0 1,0-1,1 1,-1-1,1 0,0 1,-1-1,1 0,0 0,0 0,1 0,-1-1,0 1,0-1,1 1,-1-1,1 0,-1 0,1 0,0 0,-1 0,1-1,0 1,0-1,0 0,-1 1,1-1,0-1,0 1,-1 0,1-1,0 1,0-1,0 0,7-1,0-1,0 0,0-1,0 0,-1-1,1 0,-1 0,0-1,6-6,-10 8,0 0,-1 0,0-1,0 1,0-1,0 0,-1-1,0 1,0 0,-1-1,1 0,-1 1,0-1,-1 0,1 0,-1 0,0 0,-1 0,1-1,-1 1,-1 0,1 0,-1 0,0 0,0 0,-1 0,0 0,0 0,0 1,-1-1,0 0,0 1,0 0,0 0,-1 0,0 0,0 1,-1-1,1 1,-5-3,-34-21,24 18</inkml:trace>
  <inkml:trace contextRef="#ctx0" brushRef="#br0" timeOffset="2732.165">3951 138,'-1'375,"-25"-196,-31 76,55-248,1-8</inkml:trace>
  <inkml:trace contextRef="#ctx0" brushRef="#br0" timeOffset="2984.869">3641 534,'43'0,"33"-5,9-2,-5 1,-12-4,-12 0,-11 2,-9 2,-10-2,-5-1,-5 2</inkml:trace>
  <inkml:trace contextRef="#ctx0" brushRef="#br0" timeOffset="3385.42">4374 54,'-123'588,"102"-433,22-152,-1-1,0 0,0 0,1 1,-1-1,1 0,-1 0,1 0,0 1,0-1,0 0,0 0,1 0,-1-1,0 1,1 0,-1 0,1-1,0 1,0-1,-1 1,1-1,0 0,0 0,0 0,0 0,1 0,-1 0,0-1,0 1,0 0,1-1,-1 0,0 0,0 0,1 0,-1 0,0 0,1 0,-1-1,0 1,0-1,2 0,94-37,49-73,-146 110,0 0,0 1,0-1,0 0,1 1,-1-1,0 1,0-1,1 1,-1 0,0-1,0 1,1 0,-1 0,0 0,1 0,-1 0,0 0,1 0,-1 0,0 1,0-1,1 0,-1 1,0-1,0 1,0-1,1 1,-1 0,0 0,0-1,0 1,0 0,0 0,0 0,-1 0,1 0,0 0,0 0,-1 0,1 1,0-1,-1 0,11 64,-8-35,-3-27,0 0,1-1,-1 1,1 0,0 0,0 0,0-1,0 1,0 0,1-1,-1 1,1-1,-1 1,1-1,0 0,0 0,0 0,0 0,1 0,-1 0,0-1,1 1,-1-1,1 1,0-1,-1 0,1 0,0 0,0 0,-1-1,1 1,0-1,0 0,0 0,0 0,0 0,0 0,0-1,-1 1,1-1,0 0,0 0,15-4</inkml:trace>
  <inkml:trace contextRef="#ctx0" brushRef="#br0" timeOffset="3999.119">4910 815,'25'-4,"0"-2,0-1,-1 0,0-2,0-1,-1-1,0-1,-1-1,0-1,-1 0,-1-2,11-10,-29 24,0-1,0 1,-1 0,1 0,0-1,-1 1,1-1,-1 0,0 1,0-1,0 0,0 1,0-1,-1 0,1 0,-1 0,0 0,0 0,0 0,0 0,-1 0,1 1,-1-1,1 0,-1 0,0 0,0 1,0-1,-1 0,1 1,-1-1,1 1,-1-1,0 1,0 0,0 0,0 0,0 0,0 0,-1 0,1 1,-1-1,1 1,-1 0,0 0,1-1,-1 2,0-1,0 0,0 0,1 1,-1 0,0 0,0 0,-7 0,1 1,0 0,-1 1,1 0,0 0,0 1,0 0,1 1,-1 0,1 0,0 1,0 0,0 0,1 1,0 0,0 0,0 1,1 0,0 0,0 0,1 1,0 0,0 0,1 1,0-1,0 1,1-1,0 1,1 0,0 1,0-1,1 0,0 8,1-13,1 0,0 0,-1 0,2 0,-1 0,0 0,1-1,-1 1,1 0,0-1,0 1,1-1,-1 0,1 0,0 1,0-2,0 1,0 0,0-1,0 1,1-1,-1 0,1 0,0 0,-1-1,1 1,0-1,0 0,0 0,0 0,0-1,0 1,4-1,9 1,0 0,0-1,0 0,-1-2,1 0,0-1,11-3,6-6,-1-1,-1-2,0-1,0-1,-2-2,11-9,-28 19,0-1,-1 0,0 0,0-1,-1-1,0 0,-1 0,-1-1,0 0,0-1,5-14,-13 26,0 0,-1 0,1 0,-1 0,1 0,-1 0,0 0,0-1,0 1,0 0,0 0,0 0,-1 0,1-1,-1 1,1 0,-1 0,0 0,0 0,0 0,0 0,0 1,0-1,-1 0,1 0,-1 1,1-1,-1 1,1-1,-1 1,0 0,0 0,0-1,1 1,-1 1,0-1,-1 0,1 0,0 1,0-1,0 1,0 0,0-1,0 1,-1 0,1 0,0 1,0-1,0 0,0 1,-1-1,1 1,0 0,0-1,0 1,0 0,0 0,1 1,-1-1,0 0,0 1,1-1,-1 1,1-1,-1 2,0-2,0 0,0 1,1-1,-1 0,1 1,-1 0,1-1,0 1,-1 0,1-1,0 1,0 0,0 0,0 0,1 0,-1 0,1 0,-1 0,1 0,-1 1,1-1,0 0,0 0,0 0,0 0,1 0,-1 0,1 0,-1 1,1-1,0 0,-1 0,1-1,0 1,0 0,0 0,1 0,-1-1,0 1,1 0,-1-1,1 1,0-1,-1 0,1 0,0 1,0-1,0 0,0 0,1 0,9 7,-1 0,0 1,-1 0,1 0,-2 2,1-1,-2 1,1 0,-2 1,1 0,-1 0,-1 1,-1 0,1 0,-2 0,0 0,-1 1,0 0,-1 0,0 2,-1 69,-1-60</inkml:trace>
  <inkml:trace contextRef="#ctx0" brushRef="#br0" timeOffset="4818.901">6830 280,'33'-1,"-1"-2,1-1,-1-1,0-2,0-1,0-2,-1-1,-1-1,0-1,-1-2,3-3,-22 12,0 0,0 0,-1-1,0 0,-1-1,1 0,-1 0,-1-1,0 0,0 0,-1 0,0-1,0 0,-1-1,-1 1,2-5,-6 15,-1 1,0 0,1-1,-1 1,0-1,0 1,1-1,-1 0,0 1,0-1,0 0,0 1,1-1,-1 0,0 0,0 0,0 0,0 0,0 0,0 0,1 0,-1 0,0 0,0 0,0-1,0 1,0 0,1 0,-1-1,0 1,0-1,1 1,-1-1,0 1,0-1,1 1,-1-1,1 0,-1 1,0-1,1 0,-1 0,1 1,0-1,-1 0,1 0,0 0,-1 0,1 1,0-1,0 0,0 0,0 0,0 0,0 0,0 0,0 0,0 1,0-1,0 0,1 0,-1 0,0 0,1 1,-1-1,1-1,-11 17,2 0,0 0,0 1,1 0,2 1,-1-1,2 1,0 0,1 1,0 7,1-17,-75 718,74-702,0 0,-2-1,-1 1,0-1,-2 0,-1 0,-1-1,0-1,-2 1,0-2,-2 0,0 0,-1-1,-1-1,0-1,-2 0,0-1,-1-1,-11 7,-82 19,108-40,0-1,0 0,0 0,0 0,0 0,0-1,0 1,0-1,0 0,0 0,0-1,0 1,0-1,0 0,1 0,-1 0,1 0,0-1,0 1,-1-1,1 0,1 0,-1 0,0 0,1 0,0-1,-2-2,1 0,1 0,-1 0,1-1,0 1,1-1,0 0,0 0,0 1,0-1,1 0,1 0,-1 0,1 1,0-1,0 0,1 1,0-1,0 1,1-1,0 1,2-3,85-120,-53 90,1 1,2 2,2 2,1 2,1 2,2 1,1 3,1 1,48-16,-68 31</inkml:trace>
  <inkml:trace contextRef="#ctx0" brushRef="#br0" timeOffset="5070.032">7648 590,'-23'25,"1"1,2 2,0-1,2 2,1 1,-11 26,18 26,10-80,1 0,-1-1,1 1,0 0,-1 0,1 0,0-1,0 1,0 0,0-1,1 1,-1-1,0 0,1 1,-1-1,1 0,-1 0,1 1,-1-1,1-1,0 1,0 0,-1 0,1-1,0 1,0-1,0 1,0-1,0 0,0 0,0 0,-1 0,1 0,0 0,0 0,0-1,0 1,0-1,1 0,6-1,0-2,0 1,-1-1,0 0,0-1,0 0,0 0,0-1,-1 1,0-2,-1 1,1-1,-1 0,0-1,-1 1,0-1,0 0,-1 0,0-1,0 1,-1-1,0 0,0 0,-1 0,-1 0,1 0,-1-1,-1 1,0 0,0-1,-1 1,0 0,-1 0,1 0,-2-1,0 2,0-1,0 0,-1 1,-2-4,-5-3</inkml:trace>
  <inkml:trace contextRef="#ctx0" brushRef="#br0" timeOffset="5281.297">7930 957,'5'-34,"6"-20,6-6,5 2,4 11,-3 9,0 11,0 10,-3 7</inkml:trace>
  <inkml:trace contextRef="#ctx0" brushRef="#br0" timeOffset="5570.53">8495 561,'-34'15,"-15"13,0 8,13 2,18 0,16-7,14-9,5-3,4-5,8-4,4-5,1-3,0-1,-2-2,-1 0,0 0,-2-4,-6-2</inkml:trace>
  <inkml:trace contextRef="#ctx0" brushRef="#br0" timeOffset="5887.009">8720 788,'26'0,"0"0,0-2,0 0,0-2,-1-1,0-1,0-1,14-7,-33 11,0-1,0 0,-1 0,0 0,1-1,-2 1,1-1,0-1,-1 1,0 0,0-1,-1 0,3-5,-5 9,0 0,0-1,0 1,0 0,0 0,-1 0,1-1,-1 1,0 0,1-1,-1 1,0 0,0-1,0 1,-1-1,1 1,-1 0,1 0,-1-1,0 1,0 0,0 0,0 0,0 0,0 0,0 0,-1 0,1 0,-1 0,0 0,1 1,-1-1,0 1,0 0,0-1,0 1,0 0,0 0,0 0,-1 0,-7-1,0 1,0 1,1-1,-1 2,0-1,0 1,0 1,1 0,-1 0,1 1,-1 0,1 1,0 0,1 0,-1 1,0 0,1 0,0 1,1 0,-1 1,1-1,0 1,1 1,0-1,0 1,0 1,1-1,1 1,-4 8,5-11,0-3,1 1,0 0,0 0,0 0,0 0,1 0,-1 0,1 0,0 0,1 0,-1 1,1-1,0 0,0 1,0-1,0 0,1 0,0 1,0 1,9 15</inkml:trace>
  <inkml:trace contextRef="#ctx0" brushRef="#br0" timeOffset="6199.326">9623 505,'-2'1,"-10"5,1 0,-1 1,1 0,0 0,0 2,1-1,0 1,1 1,0 0,0 0,1 0,-3 7,10-13,0 0,1 0,-1 0,1 0,0 1,0-1,1 0,-1 0,1 0,0 0,0 0,0 0,0 0,1 0,0 0,0 0,0 0,0-1,0 1,1-1,0 0,0 0,-1 0,2 0,-1 0,0-1,1 1,-1-1,1 0,-1 0,1 0,1 0,29 27,-30-26,-1 0,1 1,-1-1,0 1,0-1,-1 1,1 0,-1 0,0 0,0 0,0 0,0 1,-1-1,1 1,-1-1,0 1,-1-1,1 1,-1 0,0-1,0 1,-1 0,1-1,-1 1,0-1,0 1,0-1,-1 1,0-1,1 0,-2 0,1 1,0-1,-1-1,0 1,0 0,0-1,0 1,-5 3,0-1,0 0,0 0,-1-1,0 0,0 0,0-1,-1-1,1 1,-7 0,-9 2</inkml:trace>
  <inkml:trace contextRef="#ctx0" brushRef="#br0" timeOffset="7133.972">0 1549,'745'-1,"-337"-25,78 14,193-23,870-50,-376 45,-292 13,-88 15,188-22,420-32,-364-10,-646 66,-385 10,-8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0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1 611,'43'5,"48"-4,13-1,-1-1,-14-5,-12-2,-14 0,-14 3,-4-4,-7 0,-3-3,-9-4,-8 0</inkml:trace>
  <inkml:trace contextRef="#ctx0" brushRef="#br0" timeOffset="246.824">481 272,'-10'43,"-7"34,-7 12,2-2,4-8,5-12,5-13,4-10,2-9,2-4,6-9,6-7,1-6</inkml:trace>
  <inkml:trace contextRef="#ctx0" brushRef="#br0" timeOffset="780.839">1045 74,'-25'486,"24"-463,-1-4,0 0,2 1,0-1,1 1,1-1,0 0,2 0,0 0,1 0,1-1,1 1,1-1,3 4,-9-18,1-1,0 1,0-1,0 0,0 0,0 0,1-1,0 1,-1-1,1 1,0-1,0-1,0 1,0 0,0-1,1 0,-1 0,0 0,1-1,-1 1,0-1,1 0,-1 0,1-1,-1 1,0-1,1 0,-1 0,0-1,3 0,3-2,-1 0,0-1,0 0,-1 0,1-1,-1 0,0-1,-1 0,0 0,0 0,0-1,-1 0,0-1,94-192,-55 98,-44 100,12-21,-14 25,1-1,0 0,0 0,0 1,0-1,0 0,0 1,0-1,0 0,0 0,0 1,0-1,0 0,0 1,0-1,0 0,1 0,-1 1,0-1,0 0,0 0,0 1,0-1,1 0,-1 0,0 1,0-1,0 0,1 0,-1 0,0 1,0-1,1 0,-1 0,0 0,0 0,1 0,-1 0,0 0,1 1,-1-1,0 0,0 0,1 0,-1 0,0 0,1 0,-1 0,0 0,0-1,1 1,-1 0,0 0,1 0,-1 0,0 0,0 0,1-1,-1 1,0 0,0 0,0 0,1 0,-1-1,7 61,-6-39,0-1,2 0,1 1,1-1,0 0,1-1,1 1,5 6,-9-21,0 0,0 0,1 0,0 0,-1-1,2 0,-1 0,0 0,1 0,0-1,0 0,0 0,0 0,0 0,1-1,-1 0,1 0,0 0,-1-1,1 0,0 0,0-1,0 1,0-1,-1 0,1-1,0 0,0 1,0-2,0 1,-1-1,1 0,-1 0,1 0,-1-1,0 0,0 0,0 0,0-1,-1 0,1 0,-1 0,2-3,173-255,-140 197,-4-1,-2-2,-3-1,-3-2,6-32,-26 78,1 7</inkml:trace>
  <inkml:trace contextRef="#ctx0" brushRef="#br0" timeOffset="1531.149">2146 695,'-24'9,"0"2,1 0,0 1,1 1,1 2,0 0,-2 3,15-12,1 0,1 1,-1-1,1 1,0 0,1 1,0-1,0 1,1 0,-1 1,2-1,-1 1,1-1,1 1,0 0,0 0,0 0,1 1,1-1,0 0,0 4,0-10,1 0,-1 0,1 0,-1 0,1 0,0 0,1 0,-1 0,0 0,1-1,-1 1,1 0,0-1,0 1,0-1,0 0,1 0,-1 0,1 0,-1 0,1 0,-1 0,1-1,0 0,0 1,0-1,0 0,0 0,0-1,0 1,0-1,0 1,0-1,0 0,1 0,-1 0,0-1,0 1,0-1,0 0,0 0,0 0,0 0,0 0,0-1,-1 1,1-1,0 0,1-1,9-7,-1-1,0 0,0-1,-2 0,1-1,-1 0,-1-1,0 0,-1 0,-1-1,3-7,55-87,-65 109,1-1,-1 1,1-1,-1 1,0-1,1 1,-1-1,1 1,-1-1,1 1,0 0,-1-1,1 1,-1 0,1-1,0 1,-1 0,1 0,-1 0,1 0,0 0,-1-1,1 1,0 0,-1 0,1 1,0-1,-1 0,1 0,0 0,-1 0,1 0,0 1,-1-1,1 0,-1 1,1-1,-1 0,1 1,-1-1,1 1,-1-1,1 1,-1-1,1 1,-1-1,0 1,1-1,-1 1,0-1,1 1,-1 0,0-1,0 1,0 0,0-1,1 1,-1 0,0 0,10 40,-5 239,-7-166,-3 141,2-246,0 1,-1-1,0 0,-1 0,1-1,-2 1,1-1,-1 0,0-1,-1 0,0 0,0 0,-1 0,1-1,-1-1,-1 1,1-1,-1-1,0 1,0-2,0 1,-1-1,1 0,-3-1,7-1,0 0,0-1,0 0,0 0,0-1,0 1,0-1,0 0,0 0,0-1,1 1,-1-1,0 0,1 0,0-1,-1 1,1-1,0 0,0 0,0-1,1 1,-1-1,1 0,0 1,0-2,0 1,1 0,-1 0,1-1,0 0,0 1,0-1,1 0,0 0,0 0,0 0,1 0,-1 0,1 0,0 0,1 0,-1 0,1 0,0 0,0 1,1-1,-1 0,1 0,0 1,3-5,79-128,44 3,-103 112,-7 5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35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46,'-24'-41,"24"40,-1 1,0-1,0 1,1-1,-1 1,0 0,0-1,0 1,0 0,0 0,0-1,0 1,1 0,-1 0,0 0,0 0,0 0,0 0,0 1,0-1,0 0,0 0,1 1,-1-1,0 0,0 1,0-1,0 1,1-1,-1 1,0 0,1-1,-1 1,0 0,1-1,-1 1,1 0,-1 0,1-1,-1 1,1 0,0 0,-1 0,1 0,0-1,0 1,-1 1,-5 14,1 1,0 0,1 0,0 0,2 0,0 0,1 1,1-1,1 16,-1-7,5 71,3-1,16 64,-20-137,-3-2,1-1,1 1,1-1,1 1,0-2,2 1,0 0,1-1,1-1,1 1,0-2,2 1,0-1,1-1,10 11,-19-25,-1 0,0 0,0-1,1 1,-1 0,1-1,0 0,-1 0,1 0,0-1,0 1,-1-1,1 0,0 0,0 0,-1 0,1-1,0 1,0-1,-1 0,1 0,0-1,-1 1,1-1,-1 1,0-1,0 0,0-1,0 1,0 0,0-1,0 0,-1 1,1-1,-1 0,0 0,0-1,0 1,0 0,0-1,-1 1,0-1,1-1,173-330,-130 247,-44 88,-1 0,1 0,-1-1,1 1,-1 0,0 0,1 0,-1 0,1-1,-1 1,1 0,-1 0,1 0,-1 0,1 0,0 0,-1 0,1 1,-1-1,1 0,-1 0,0 0,1 0,-1 1,1-1,-1 0,1 0,-1 1,1-1,-1 0,0 1,1-1,-1 1,0-1,1 0,-1 1,0-1,0 1,1-1,-1 1,0-1,0 1,0-1,0 0,1 1,-1-1,0 1,0 0,0-1,0 1,0-1,0 1,-1-1,1 1,0-1,0 1,0-1,0 1,0-1,-1 0,1 1,0-1,0 1,-1-1,1 1,0-1,-1 0,1 1,-1-1,1 0,0 2,1 84,-3-63,1-1,1 1,1-1,1 0,0 1,2-1,1 0,1 0,1-1,1 0,0 0,4 4,-7-20,0 0,0 0,1 0,0-1,0 0,0 0,0 0,1-1,-1 0,1 0,0-1,0 0,0 0,0 0,0-1,1 0,-1-1,0 1,0-1,1-1,-1 0,0 0,0 0,0 0,0-1,0-1,0 1,0-1,-1 0,1-1,-1 1,0-1,0-1,0 1,-1-1,4-3,27-36,-2-2,-2-2,-2-1,-2-1,-2-1,-2-1,-3-1,-2-1,1-17,-12 41,-1-1,-2 1,-1-2,-2 1,-1 0,-1 0,-3-10,4 41,0-1,-1 0,1 0,-1 1,0-1,1 0,-1 0,0 0,1 0,-1 0,0 1,0-1,0 0,0 0,0 0,0 0,0 0,0 0,0 0,0 0,-1 1,1-1,0 0,0 0,-1 0,1 0,-1 1,1-1,-1 0,1 0,-1 1,1-1,-1 0,0 1,1-1,-1 1,0-1,0 1,1-1,-1 1,0-1,0 1,0 0,1-1,-1 1,0 0,0 0,0 0,0-1,0 1,0 0,0 0,1 0,-1 1,0-1,0 0,0 0,0 0,0 1,0-1,1 0,-1 1,0-1,0 1,1-1,-2 1,-8 14</inkml:trace>
  <inkml:trace contextRef="#ctx0" brushRef="#br0" timeOffset="2253.14">1359 752,'-5'0,"1"0,-1 1,1 0,-1 0,1 0,-1 1,1-1,0 1,-1 0,1 0,0 0,0 1,1-1,-1 1,1 0,-1 0,1 1,0-1,0 1,0-1,0 1,1 0,0 0,-1 0,2 0,-2 3,-1 4,0-1,1 1,0 0,1 0,0 0,0 0,1 0,1 0,0 1,1 4,-1-14,0 1,1-1,-1 1,1-1,-1 1,1-1,0 1,-1-1,1 0,1 1,-1-1,0 0,0 0,1 0,0 0,-1 0,1 0,0 0,0 0,0-1,0 1,0-1,0 1,0-1,0 0,1 0,-1 0,1 0,-1 0,0-1,1 1,0-1,-1 0,1 1,-1-1,1 0,-1-1,1 1,5-1,0 0,0 0,-1-1,1 0,0-1,-1 1,0-2,1 1,-1-1,0 0,4-4,0-1,0-1,0-1,-1 0,-1 0,0-1,-1 0,0-1,-1 0,0 0,-1 0,0-1,-1 0,-1 0,0-1,-1 1,0-6,-3 16,0 0,-1 0,1 0,-1 0,0 0,0 0,0 0,-1 1,1-1,-1 0,0 1,0-1,0 1,0 0,-1-1,1 1,-1 0,0 0,0 1,0-1,0 1,0-1,-1 1,1 0,-1 0,0 1,1-1,-1 1,0 0,0 0,0 0,0 0,0 0,0 1,0 0,0 0,0 0,0 0,0 1,0 0,0 0,0 0,0 0,1 0,-4 2,-19 4</inkml:trace>
  <inkml:trace contextRef="#ctx0" brushRef="#br0" timeOffset="2668.392">1810 639,'-5'24,"-1"17,0 7,1 0,2-3,-4-10,-1-6,2-2,1-2,1 0,7-5,3-10,0-6</inkml:trace>
  <inkml:trace contextRef="#ctx0" brushRef="#br0" timeOffset="2904.245">1613 667,'29'4,"19"3,6-1,-2-1,-4-1,-5-2,-6-1,-9 0</inkml:trace>
  <inkml:trace contextRef="#ctx0" brushRef="#br0" timeOffset="3306.13">2064 555,'-11'37,"1"1,2 1,1 0,3 0,1 0,1 1,3 3,-2-40,1-1,-1 1,1 0,0 0,0 0,0 0,0-1,0 1,1 0,-1 0,1-1,0 1,0 0,0-1,0 1,0-1,1 1,-1-1,1 1,-1-1,1 0,0 0,0 0,0 0,0 0,0 0,1-1,-1 1,0-1,1 1,-1-1,1 0,0 0,-1 0,1 0,0-1,-1 1,1-1,0 1,0-1,0 0,-1 0,1 0,0-1,0 1,0-1,-1 1,1-1,1-1,96-78,-97 81,-1 0,-1 0,1 0,0 0,0 0,0 0,0 1,-1-1,1 0,-1 1,1-1,-1 1,1 0,-1 0,0-1,0 1,0 0,0 0,0 0,0 0,-1 0,1 0,-1 0,1 0,-1 1,0-1,1 0,-1 0,-1 0,1 0,0 1,0-1,-1 0,1 0,-1 0,0 0,2 9,14 32,-4-29</inkml:trace>
  <inkml:trace contextRef="#ctx0" brushRef="#br0" timeOffset="3702.797">2431 865,'16'-4,"1"0,-1-1,0-1,-1 0,0-1,0-1,0 0,-1-1,0-1,0 0,-1-1,6-8,-17 19,-1-1,0 0,0 0,0 0,0-1,0 1,0 0,0 0,0-1,-1 1,1 0,0-1,-1 1,1 0,-1-1,1 1,-1-1,0 1,0-1,0 1,0-1,0 1,0-1,0 1,0-1,0 1,-1-1,1 1,-1-1,1 1,-1-1,1 1,-1 0,0-1,0 1,0 0,0 0,0 0,0 0,0-1,0 1,0 1,0-1,0 0,-1 0,1 0,0 1,-1-1,1 0,-1 1,1-1,-1 1,1 0,0 0,-1-1,0 1,1 0,-9 2,1-1,0 1,0 1,0 0,1 0,-1 1,1 0,-1 0,1 1,0 0,1 0,0 1,-1 0,2 0,-1 1,1 0,0 0,0 1,1-1,0 1,0 0,1 1,0-1,1 1,0-5,0-1,1 0,0 1,0-1,0 1,0 0,0 0,1 0,0 0,-1 0,2 0,-1 0,0 0,1 0,0 1,0-1,0 0,0 0,1 0,-1 0,1 0,0 1,1-1,-1-1,1 1,-1 0,1 0,0 0,1-1,-1 1,1-1,14 10</inkml:trace>
  <inkml:trace contextRef="#ctx0" brushRef="#br0" timeOffset="3953.585">2854 1033,'-4'-9,"-3"-13,6-3,3-2,5-1,7 0,1-1,2 5,-1 1,1 6,-2-1,1 4,3 4,3 4,-3 3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2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1,'87'22,"159"-13,-153-12,-42-2,-33-1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3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0,'38'5,"33"1,8 1,-4-2,-11-2,-10-1,-10 0,-13-2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0,-5 0,-9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02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931 517,'-238'478,"214"-439,-2-1,-2-1,-1-1,-2-2,-10 8,-40 47,8 7,128-160,-11 5,6-6,-4-2,-2-1,25-57,-15 16,5 4,30-37,-84 135,-3 3,0-1,0 1,1-1,-1 1,1 0,0 0,1 0,-1 0,1 1,-1-1,1 1,0 0,1 0,-1 0,0 1,1-1,-1 1,1 0,0 1,0-1,-1 1,1 0,-2 3,0 1,0 0,-1 0,1 0,-1 1,0-1,0 1,0-1,0 1,-1-1,1 1,-1 0,0 0,0 0,0 0,-1 0,0 0,1 0,-1 0,-1 0,1 0,0 0,-1-1,0 1,0 0,-1 1,-3 27,0-12,1 0,1 1,0 0,2 0,1 0,0 0,1-1,2 1,0 0,2 2,7 10,1 0,2-1,2-1,0 0,6 4,12 23,-20-33,-8-15,-1-1,0 1,-1 1,0-1,0 1,-1 0,-1 0,0 0,1 6,-4-17,0 1,0-1,1 1,-1-1,0 1,0-1,0 0,0 1,0-1,0 1,0-1,0 1,0-1,0 1,0-1,0 1,0-1,-1 0,1 1,0-1,0 1,0-1,-1 0,1 1,0-1,0 1,-1-1,1 0,0 0,-1 1,1-1,0 0,-1 1,1-1,-1 0,1 0,0 0,-1 1,1-1,-1 0,1 0,-1 0,1 0,0 0,-1 0,1 0,-1 0,1 0,-1 0,1 0,-1 0,1 0,-1 0,1 0,0-1,-1 1,1 0,-1 0,1 0,0-1,-1 1,1 0,0 0,-1-1,1 1,-1-1,-8-6</inkml:trace>
  <inkml:trace contextRef="#ctx0" brushRef="#br0" timeOffset="255.045">424 1024,'38'0,"33"0,12 0,3 0,-4 0,-11 0,-8 0,-10 0,-9 0,-8 0,-9 0</inkml:trace>
  <inkml:trace contextRef="#ctx0" brushRef="#br0" timeOffset="1683.779">2145 883,'-147'431,"134"-393,20-58,18-44,3 2,2 0,3 2,3 2,20-25,21-26,-76 109,0 1,0-1,-1 0,1 1,0-1,0 0,0 1,0-1,0 1,0 0,-1-1,1 1,0 0,0-1,-1 1,1 0,0 0,-1-1,1 1,-1 0,1 0,-1 0,0 0,1 0,-1 0,0 0,1 0,-1 0,0 0,0 0,0 0,0 0,0 0,0 0,0 0,-1 0,1 0,0 0,0 0,-1 0,1 0,-1 0,1 0,-1-1,1 1,-1 0,1 0,0 1,-14 95,1 36,14-128,0 1,0-1,0 0,1 1,0-1,0 0,0 0,1 0,0 0,0 0,0-1,0 1,1-1,0 0,0 0,0 0,0-1,0 1,1-1,0 0,-1 0,6 2,-5-3,0-1,0 1,0-1,0 1,0-2,0 1,0 0,1-1,-1 0,0 0,0-1,1 1,-1-1,0-1,0 1,0 0,0-1,0 0,-1 0,1-1,0 1,-1-1,0 0,1 0,-1-1,94-98,-84 86,-1 0,-1-1,-1 0,0-1,-2 0,0-1,-1 0,0 0,-2-1,0 0,1-12,-11 3,4 30,0-1,0 0,0 1,0-1,0 0,0 1,-1-1,1 0,0 0,0 1,0-1,0 0,0 1,-1-1,1 0,0 0,0 0,0 1,-1-1,1 0,0 0,0 0,-1 1,1-1,0 0,0 0,-1 0,1 0,0 0,-1 0,1 1,0-1,0 0,-1 0,1 0,0 0,-1 0,1 0,0 0,-1 0,1 0,0-1,0 1,-1 0,1 0,0 0,-1 0,1 0,0 0,0-1,-1 1,1 0,0 0,0 0,-1-1,1 1,0 0,0 0,-5 14</inkml:trace>
  <inkml:trace contextRef="#ctx0" brushRef="#br0" timeOffset="5190.859">2879 1052,'14'6,"0"-1,1 0,0-1,-1-1,1-1,0 0,1 0,-1-2,0 0,3 0,-12-2,0 1,0-1,0 0,0 0,-1 0,1-1,-1 0,0 0,1 0,-1-1,-1 0,1 0,-1 0,1-1,-1 1,0-1,-1 0,1 0,1-3,-3 5,0 0,-1 0,1 1,0-1,-1 0,0 0,0-1,0 1,0 0,0 0,0-1,-1 1,0 0,0 0,0-1,0 1,0 0,0-1,-1 1,0 0,0-1,0 1,0 0,0 0,0 0,-1 0,0 0,1 0,-1 1,0-1,0 0,-1 1,1 0,-1-1,-1 0,-4 0,1 1,-1 1,0-1,0 1,0 0,0 1,0 0,0 0,0 1,1 0,-1 0,0 1,0 0,1 1,-1-1,1 1,0 1,0-1,0 1,0 1,0-1,1 1,0 0,0 1,0-1,-3 3,-1-1,1 1,0 1,1-1,0 2,1-1,0 1,0 0,1 0,0 1,1 0,0 0,1 0,0 1,0-1,2 1,-2 5,8-8,-1-1,1 0,0 0,1 0,0-1,0 1,1-1,-1-1,2 1,-1-1,1 0,0 0,0-1,0 0,1 0,0 0,0-1,0-1,0 1,1-1,-1-1,1 1,7 0,41 7,-31-8</inkml:trace>
  <inkml:trace contextRef="#ctx0" brushRef="#br0" timeOffset="5787.116">3528 911,'-5'6,"1"-1,0 1,0 0,0 0,1 1,0-1,0 1,0-1,1 1,0 0,1 0,-1 0,1 0,1 0,-1 0,1 0,0 1,1-1,0 0,0 0,0 0,1 0,0 0,1-1,-1 1,1-1,1 1,-1-1,1 0,0 0,0 0,1-1,0 1,0-1,1 1,-2-4,-1 0,1 0,0 0,0-1,-1 1,1-1,1 0,-1 0,0 0,0-1,0 1,0-1,0 0,1 0,-1-1,0 1,0-1,0 0,0 0,0 0,0-1,0 1,0-1,-1 0,3-2,86-65,2-42,-93 111,-1-1,1 1,-1-1,1 0,-1 1,1 0,-1-1,1 1,-1-1,1 1,0 0,-1-1,1 1,0 0,-1 0,1-1,0 1,-1 0,1 0,0 0,0 0,-1 0,1 0,0 0,0 0,-1 0,1 0,0 1,-1-1,1 0,0 0,-1 1,1-1,0 0,-1 1,1-1,-1 1,1-1,-1 1,1-1,-1 1,1-1,-1 1,1-1,-1 1,1 0,-1-1,0 1,0-1,1 1,-1 0,0 0,0-1,0 1,10 51,-7-30,-2-16,0 0,1 0,0-1,0 1,0 0,0-1,1 0,0 1,0-1,1 0,-1-1,1 1,0 0,1-1,-1 0,1 0,-1 0,1-1,0 0,0 0,1 0,-1 0,1-1,-1 0,1 0,0 0,0-1,0 0,0 0,0-1,0 1,0-1,0 0,0-1,0 0,0 0,0 0,-1-1,1 1,2-2,5-6,0-1,0 0,-1-1,0 0,-1-1,-1-1,0 1,0-2,-1 1,-1-1,0 0,-1-1,4-13,9-11,0-9,-14 26</inkml:trace>
  <inkml:trace contextRef="#ctx0" brushRef="#br0" timeOffset="8989.579">9568 714,'-12'13,"1"0,0 0,1 2,0-1,1 1,1 1,0-1,1 1,1 1,1-1,0 1,1 0,0 3,4-16,-1 1,1-1,0 1,1 0,-1-1,1 1,0-1,0 1,0-1,0 0,1 1,0-1,0 0,0 0,1 0,-1 0,-1-2,1-1,-1 0,0 1,1-1,-1 0,1 0,-1 0,1 0,-1 0,1 0,0 0,-1-1,1 1,0-1,0 1,0-1,-1 0,1 1,0-1,0 0,0 0,0 0,-1-1,1 1,0 0,0-1,0 1,-1-1,1 1,0-1,0 0,-1 0,1 0,-1 0,1 0,-1 0,1 0,-1-1,1 0,8-9,0-1,0-1,-2 0,1 0,-2-1,0 1,-1-2,0 1,-1-1,0 0,1-12,-5 25,8-29,-3 20,-1-1,0 0,-1 0,0-1,-1 1,-1-1,0 1,0-1,-1 0,-1 0,0 1,-1-1,0 0,-1 0,-1 1,0-1,0 1,-1 0,-1 0,0 0,-5-9,8 19,0-1,-1 1,1 0,0 0,-1 0,1 0,-1 0,0 1,1-1,-1 1,0-1,0 1,0 0,0 0,0 1,0-1,0 0,0 1,0 0,-1 0,1 0,0 0,0 0,0 1,0-1,0 1,0 0,0 0,0 0,0 0,0 1,0-1,1 1,-3 1,4-2,1 0,-1-1,1 1,-1 0,1 0,0 0,-1-1,1 1,0 0,-1 0,1 0,0 0,0 0,0 0,0 0,0 0,0 0,0-1,0 1,0 0,1 0,-1 0,0 0,0 0,1 0,-1-1,1 1,-1 0,1 0,-1 0,1-1,-1 1,1 0,0-1,-1 1,1-1,0 1,0-1,-1 1,1-1,0 1,0-1,0 1,-1-1,1 0,0 0,0 1,0-1,0 0,0 0,0 0,0 0,0 0,0 0,-1 0,1-1,0 1,0 0,0 0,0-1,0 1,0 0,0-1,12-2,1-1,-1 0,0-1,0 0,-1-1,1-1,-1 0,-1-1,1 0,-2 0,1-1,-1-1,0 1,-1-2,8-9,16-15,0 5,-2-1,-1-2,-2-2,-1 0,-2-2,-1 0,-2-2,7-20,-7 19,-21 40,0 0,0 1,0-1,0 1,0-1,0 1,-1-1,1 1,0-1,0 1,-1 0,1-1,0 1,-1 0,1 0,0-1,-1 1,1 0,-1 0,0 0,1 0,-1 0,0 0,1 0,-1 0,0 0,0 0,0 0,0-1,0 1,0 0,0 0,0 0,0 0,-1 0,1 0,0 0,0 0,12 253,21 36,33 431,-63-687,-1 1,-3-1,0 0,-2 1,-2-1,-1 0,-2-1,-1 0,-1 0,-2 0,-3 3,12-31,1 0,0 0,-1 0,0-1,0 1,-1-1,1 0,-1 1,0-1,0-1,-1 1,1-1,-1 0,1 0,-1 0,0 0,0-1,0 0,-1 0,1 0,0-1,-1 0,1 0,-1 0,1 0,-1-1,1 0,-1 0,0-1,1 0,-1 0,1 0,0 0,-1-1,1 0,0 0,0 0,0-1,0 0,0 0,1 0,-1 0,0-2,-2-8,0 0,1 1,1-2,0 1,1-1,0 0,1 1,1-2,0 1,1 0,1 0,0 0,1-1,0 1,1 0,1 0,0 0,2-4,1-12,3-1,0 1,2 0,1 1,1 0,1 1,2 0,1 2,1 0,1 1,1 0,2 2,0 0,1 2,5-2,4 0</inkml:trace>
  <inkml:trace contextRef="#ctx0" brushRef="#br0" timeOffset="10202.343">12079 347,'0'0</inkml:trace>
  <inkml:trace contextRef="#ctx0" brushRef="#br0" timeOffset="10504.621">12418 714,'45'-13,"-1"-1,-1-2,-1-2,-1-2,36-23,-18-4,-57 46,-1 0,1-1,-1 1,0 0,0-1,0 1,1-1,-2 1,1-1,0 0,0 1,0-1,-1 0,1 0,-1 1,1-1,-1 0,0 0,0 0,0 1,0-1,0 0,0 0,0 0,-1 0,1 1,-1-1,1 0,-1 0,1 1,-1-1,0 0,0 1,0-1,0 1,0-1,-2 0,-3-2,0 1,0 0,-1 0,1 1,-1-1,1 2,-1-1,0 1,0 0,0 0,0 1,0 0,0 0,0 0,0 1,0 0,0 1,1-1,-1 2,0-1,1 0,-3 3,-5 1,0 0,1 2,0-1,1 2,0-1,0 2,1 0,0 0,1 1,0 0,0 1,1 0,1 0,0 1,-5 13,8-17,1 0,0 1,1-1,0 1,1 0,0 0,1 0,0 0,0 0,1 0,0 0,1 0,0 0,0 0,1 0,1 0,0-1,0 1,0-1,2 0,-1 0,1 0,0 0,2 1,2-1,0 0,1-1,0 0,1 0,0-1,0-1,0 0,1 0,-1-1,1-1,1 0,-1 0,0-1,1-1,0 0,0-1,-1 0,1-1,0 0,0-1,0-1,-1 0,1-1,6-2,58-25,-59 20</inkml:trace>
  <inkml:trace contextRef="#ctx0" brushRef="#br0" timeOffset="10973.844">13096 630,'-1'5,"1"0,-1 1,1-1,0 1,1-1,0 1,-1-1,2 1,-1-1,1 0,0 0,0 0,0 0,0 0,1 0,0 0,0-1,0 1,1-1,0 0,0 0,0-1,0 1,0-1,1 1,-1-1,1-1,0 1,0-1,0 0,0 0,0 0,0-1,1 1,-1-1,1-1,-1 1,1-1,-1 0,5-1,7-4,-2-2,1 0,-1 0,0-2,0 0,-1-1,11-9,31-20,20-5,-74 45,0 0,-1 0,1 0,0 0,-1 0,1 0,-1 1,0-1,1 0,-1 1,0-1,0 1,1-1,-1 1,-1 0,1 0,0-1,0 1,-1 0,1 0,-1 0,1 0,-1 0,0 0,0 0,0-1,0 1,0 0,0 0,-1 2,2 6,-1-6,0 0,1 0,-1 0,1 0,0 0,0-1,0 1,0 0,1 0,-1-1,1 1,0-1,0 1,0-1,1 0,-1 0,1 0,-1 0,1-1,0 1,0 0,1-1,-1 0,0 0,1 0,-1 0,1-1,0 1,0-1,-1 0,1 0,0-1,0 1,7 0,1-1,-1 0,0 0,1-1,-1-1,0 0,0 0,0-1,-1-1,1 0,-1 0,1-1,-1 0,-1-1,1 0,-1-1,0 1,0-2,-1 1,0-1,-1-1,1 0,-2 0,1 0,-1 0,0-1,-1 0,-1-1,1 1,-2-1,1 1,-1-1,-1 0,1-8,-1-37,-2 31</inkml:trace>
  <inkml:trace contextRef="#ctx0" brushRef="#br0" timeOffset="9825.563">11458 657,'0'52,"-3"-30,2 1,0 0,1 0,2 0,0 0,2-1,0 1,1-1,1 0,2 0,0 0,1-1,1-1,1 0,4 5,-14-24,0 1,0 0,0 0,1 0,-1-1,1 1,-1-1,1 1,0-1,-1 0,1 0,0 1,0-1,0 0,0-1,0 1,0 0,0-1,0 1,0-1,0 1,1-1,-1 0,0 0,0 0,0 0,0 0,1-1,-1 1,0-1,0 1,0-1,0 0,0 0,0 0,0 0,0 0,0 0,-1 0,1-1,0 1,-1-1,1 1,-1-1,0 0,1 1,-1-1,0 0,0 0,0 0,0 0,0 0,-1 0,1 0,149-320,-50 114,-96 196</inkml:trace>
  <inkml:trace contextRef="#ctx0" brushRef="#br0" timeOffset="10040.475">12051 827,'0'24,"10"3,3-3</inkml:trace>
  <inkml:trace contextRef="#ctx0" brushRef="#br0" timeOffset="6634.029">5391 1081,'14'105,"-6"1,-3 56,-5-150,1 0,-2 0,0 0,0 0,-1 0,0 0,-1-1,-1 1,0-1,0 1,-1-1,0-1,-4 5,9-14,-1-1,0 1,0 0,0-1,1 1,-1-1,0 1,0-1,0 1,0-1,0 0,0 1,0-1,0 0,0 0,0 0,0 0,0 0,0 0,0 0,0 0,0 0,0-1,0 1,0 0,0 0,0-1,0 1,0-1,0 1,0-1,0 1,0-1,1 0,-1 0,0 1,0-1,1 0,-1 0,1 1,-1-1,1 0,-1 0,1 0,-1 0,1 0,0 0,-1 0,1 0,0 0,0 0,0 0,0 0,0 0,0 0,0 0,0 0,0 0,0 0,1 0,-1 0,0 0,1 0,-1 0,1 0,-1 0,1 0,2-21,2 0,0 1,1 0,1 0,1 0,1 1,1 0,1 0,6-6,-6 5,31-45,2 3,3 1,2 3,3 2,3 2,7-2,-33 29,0 1,2 2,1 0,1 3,0 0,33-13,26 18,-90 17,1 0,-1 0,0 0,0 1,0-1,0 1,0 0,1-1,-1 1,0 0,-1 0,1 0,0 0,0 1,0-1,-1 1,1-1,0 1,-1-1,0 1,1 0,-1 0,0-1,0 1,0 0,0 0,0 0,0 0,-1 1,1-1,-1 0,1 0,-1 0,0 0,0 1,0-1,0 0,0 0,0 0,-1 1,-4 18,0-1,-2 0,0 0,-1-1,-1 0,-1 0,-1-1,0-1,-1 1,-1-2,-1 0,0 0,-1-1,-1-1,-4 3,-8 6,-2 0,0-2,-1-2,-1 0,0-2,-33 11,62-26,0-1,1 0,-1 1,0-1,0 0,-1-1,1 1,0-1,0 1,0-1,0 0,0 0,-1 0,1 0,0-1,0 0,0 1,0-1,0 0,0 0,0-1,-9-8</inkml:trace>
  <inkml:trace contextRef="#ctx0" brushRef="#br0" timeOffset="6952">6549 827,'-205'210,"200"-204,-1 0,-1 1,1-1,0 1,1 1,-1-1,1 1,1 0,0 0,0 0,0 1,1-1,0 1,1 0,0 0,0 0,1 0,0 1,4-5,0 0,1-1,-1 0,1 1,-1-1,1-1,1 1,-1 0,0-1,1 0,0 0,-1-1,1 1,0-1,0 0,1 0,-1 0,0-1,1 0,-1 0,1-1,-1 1,1-1,-1 0,1 0,-1-1,1 0,-1 0,4-1,7-3,1 0,0-1,-1 0,0-2,-1 0,0 0,0-2,-1 0,0 0,0-2,-1 1,-1-2,4-5,-8 11,-2-1,1 0,-1-1,0 0,-1 0,0 0,0 0,-1-1,0 0,-1 1,0-2,0 1,-1 0,-1 0,0-1,0 1,-1-1,0 1,-1-1,0 1,-1 0,0-1,0 1,-1 0,0 0,-1 0,-1 1,1-1,-1 1,-1 0,-5-7,7 13,-1-1,1 0,-1 1,0 0,0 0,0 0,-1 1,1-1,-1 1,1 1,-1-1,0 1,0 0,1 0,-1 1,-5-1,-13 1</inkml:trace>
  <inkml:trace contextRef="#ctx0" brushRef="#br0" timeOffset="7185.427">7000 911,'-24'34,"-8"10</inkml:trace>
  <inkml:trace contextRef="#ctx0" brushRef="#br0" timeOffset="7423.383">7027 375,'0'0</inkml:trace>
  <inkml:trace contextRef="#ctx0" brushRef="#br0" timeOffset="7657.621">7254 1052,'193'-296,"-144"248,-48 49,0-1,0 1,0 0,0-1,0 1,0 0,0 0,-1 0,1 0,0 0,0 0,-1 0,1 0,-1 0,1 0,-1 0,1 0,-1 0,1 0,-1 0,0 1,0-1,0 0,0 0,0 0,0 1,0-1,0 0,0 0,0 0,-1 1,1-1,0 0,-1 0,1 0,-1 0,1 0,-1 0,0 0,0 0,1 2,-2 4,0-1,-1 0,1 1,0-1,0 1,1 0,0 0,0-1,1 1,0 0,0 0,0 0,1 0,0-1,0 1,1 0,0-1,0 1,1-1,-1 0,1 0,1 0,-1 0,1 0,0 0,0-1,1 0,0 0,0 0,2-1,1 0,0-1,0 0,1 0,-1-1,0 0,1-1,-1 0,1 0,0 0,-1-1,1-1,-1 1,1-2,-1 1,1-1,-1 0,0-1,1 0,-1 0,-1 0,1-1,0-1,-1 1,0-1,0 0,-1-1,1 0,-1 0,0 0,-1-1,4-4,43-72,-42 68</inkml:trace>
  <inkml:trace contextRef="#ctx0" brushRef="#br0" timeOffset="7880.032">8495 37,'-19'67,"-11"31,-1 10,1-5,4-10,8-11,6-10,1-13,2-6,3-8,6-6,4-5,2-4,3-2,2-6</inkml:trace>
  <inkml:trace contextRef="#ctx0" brushRef="#br0" timeOffset="8057.036">8015 657,'43'0,"39"0,14 0,-3 0,-9 0,-14 0,-18 0</inkml:trace>
  <inkml:trace contextRef="#ctx0" brushRef="#br0" timeOffset="14708.608">0 1786,'72'-18,"0"3,1 4,0 3,1 3,50 3,111-21,12-12,-95 11,0 7,48 5,922 13,-716-29,292 27,-341-26,246-3,768 31,-953-29,230 28,-291 27,77-43,26-7,-126 5,127 17,-197 3,212-2,-115-28,478 29,-602-31,-97 19,91-23,-20 12,-122 12,0 3,0 5,9 4,-2-1,130-30,-85 18,-85 2,-1 3,1 3,0 1,16 4,0-1,98-28,-2 15,-113 3,-1 3,1 2,0 3,10 3,-9-2,62-21,-97 17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8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1,'-10'33,"-3"26,1 8,2-4,4-11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7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1,'-19'219,"9"1,10 13,-28 18,28-244,0-8</inkml:trace>
  <inkml:trace contextRef="#ctx0" brushRef="#br0" timeOffset="518.76">453 311,'-304'248,"267"-205,36-42,1 0,-1 0,1 0,-1 0,1 0,0 1,-1-1,1 0,0 0,0 1,0-1,0 0,0 0,1 1,-1-1,0 0,0 0,1 0,-1 0,1 1,-1-1,1 0,-1 0,1 0,0 0,0 0,-1 0,1 0,0 0,0-1,0 1,0 0,0 0,0-1,0 1,0 0,0-1,0 0,1 1,-1-1,25 13,0 1,-1 2,-1 0,-1 1,0 1,0 3,-5-3,65 84,-79-89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49:45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0,'-17'79,"-40"456,48-414,-20 126,2-106,24-182,3 18</inkml:trace>
  <inkml:trace contextRef="#ctx0" brushRef="#br0" timeOffset="415.772">396 311,'-291'247,"280"-237,6-6,0 0,0 0,1 0,-1 1,1 0,0 0,0 0,1 0,0 1,-1-1,2 1,-1 0,1 0,-2 5,5-8,0 1,1-1,-1 1,1-1,-1 0,1 0,0 0,0 0,1 0,-1-1,1 1,-1-1,1 1,0-1,0 0,0 0,0 0,0 0,0-1,0 1,1-1,0 0,7 5,5 3,0 0,0 0,-1 2,-1 0,0 0,0 1,-1 1,0 1,-1-1,-1 2,0 0,-1 0,-1 1,6 13,-9-11</inkml:trace>
  <inkml:trace contextRef="#ctx0" brushRef="#br0" timeOffset="1266.63">622 875,'12'-4,"0"1,1 0,-1 1,1 0,-1 0,1 2,-1 0,1 0,-1 1,1 1,-1 0,1 0,-12-2,0 1,0-1,1 1,-1-1,0 0,0 1,0 0,0-1,0 1,0 0,0 0,0-1,0 1,0 0,0 0,-1 0,1 0,0 0,-1 0,1 0,-1 0,1 1,-1-1,1 0,-1 0,0 0,1 1,-1-1,0 0,0 0,0 0,0 1,0-1,0 0,-1 0,1 1,0-1,-1 0,1 0,0 0,-1 0,1 1,-1-1,0 0,1 0,-1 0,0 0,0 0,0-1,0 2,-52 48,45-44,-81 82,88-87,1 0,-1 0,0-1,1 1,-1 0,0 0,1 0,-1-1,1 1,-1 0,1 0,0 0,-1 0,1 0,0 0,0 0,0 0,0 0,0 0,0 0,0 0,0 0,0 0,0 0,0 0,1 0,-1 0,0 0,1 0,-1 0,1 0,-1 0,1-1,-1 1,1 0,-1 0,1 0,0-1,0 1,-1 0,1-1,0 1,0-1,0 1,0-1,0 1,0-1,-1 0,1 1,0-1,0 0,0 0,0 0,0 1,0-1,0 0,1-1,61 0,51-27,-94 19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0:09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0 310,'1'0,"-1"1,0-1,1 0,-1-1,0 1,1 0,-1 0,0 0,1 0,-1 0,0 0,1 0,-1 0,0-1,1 1,-1 0,0 0,1 0,-1-1,0 1,0 0,1 0,-1-1,0 1,0 0,0 0,1-1,-1 1,0 0,0-1,0 1,0 0,0-1,0 1,0 0,0-1,0 1,0 0,0-1,0 1,0 0,0-1,0 1,0 0,0-1,0 1,0 0,0-1,0 1,-1 0,1-1,0 1,0 0,0-1,-1 1,1 0,0 0,0-1,-1 1,1 0,0 0,0 0,-1-1,1 1,-1 0,32 4,-29-3,238 11,-174-13,187-29,-230 29</inkml:trace>
  <inkml:trace contextRef="#ctx0" brushRef="#br0" timeOffset="317.897">340 0,'-5'29,"-2"14,1 4,1 5,1-3,2-4,1-5,1-5,-1-3,2-3,-1-1,0-1,0 1,1-1,-1 0,0 1,0 0,0-5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0:06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0,'1'381,"24"-166,-22-194,0 0,1 0,1-1,1 1,1-1,8 15,-15-34,1 1,-1 0,1-1,0 1,0-1,0 1,0-1,0 0,0 1,0-1,1 0,-1 0,0 0,1 0,-1 0,1 0,-1 0,1 0,-1-1,1 1,-1 0,1-1,0 1,0-1,-1 0,1 0,0 0,-1 1,1-2,0 1,0 0,-1 0,1 0,0-1,-1 1,1-1,0 0,-1 1,1-1,-1 0,1 0,-1 0,1 0,-1 0,55-60,161-287,-217 347,0 0,0 0,0 0,0-1,0 1,0 0,1 0,-1 0,0 0,0 0,1 0,-1 0,1 0,-1 0,1 0,0 0,-1 0,1 0,0 0,-1 0,1 0,0 1,0-1,0 0,0 1,0-1,0 1,0-1,0 1,0-1,0 1,0-1,0 1,0 0,0 0,0 0,1 0,-1 0,0 0,0 0,0 0,0 0,0 0,0 0,1 1,-1-1,0 0,0 1,0-1,0 1,0-1,0 1,0 0,-1-1,2 2,7 188,-7-178,0 1,1-1,1 0,0 0,0-1,1 1,0-1,1 0,6 8,-10-16,1 1,0-1,0 1,0-1,0 0,0 0,1 0,0-1,-1 1,1-1,0 0,0 0,0 0,0-1,1 1,-1-1,0 0,1 0,-1-1,0 1,1-1,-1 0,1 0,-1 0,1-1,-1 0,0 1,2-2,9-5,-1-1,0 0,0-1,-1-1,0 0,-1-1,0 0,-1-1,0 0,-1-1,-1 0,0 0,0-1,-1 0,-1-1,-1 0,4-11,6-4,1-2,-2-1,0 0,-2-1,-2 0,-1-1,-2 0,-1-1,-2-3,-15-22,-2 72,7 4</inkml:trace>
  <inkml:trace contextRef="#ctx0" brushRef="#br0" timeOffset="333.818">1074 537,'-1'8,"1"0,0 1,0-1,1 0,0 0,1 0,0 0,0 0,0 0,1 0,1-1,-1 1,1-1,0 0,1 0,-1 0,1-1,1 0,-1 0,1 0,0 0,1-1,0 0,-4-4,0 0,0 0,0 0,0-1,0 1,0-1,0 0,0 0,0 0,1 0,-1 0,0-1,0 1,0-1,0 0,0 0,0 0,0-1,0 1,-1-1,1 1,0-1,-1 0,1 0,-1 0,0 0,1 0,-1-1,0 1,-1-1,1 1,0-1,0 0,2-5,0 1,0-1,0 0,-1 0,0 0,-1 0,0 0,0 0,-1-1,0 1,0-8,-1 12,0 0,0 0,-1 0,1 0,-1 0,0 0,-1 0,1 0,0 0,-1 0,0 1,0-1,0 1,-1-1,1 1,-1 0,1 0,-1 0,0 0,0 0,-1 1,1-1,-1 1,1 0,-1 0,1 1,-1-1,0 0,0 1,0 0,0 0,0 0,0 1,0 0,0-1,0 1,-1 0,1 1,0-1,-2 1,-80 23,61-12</inkml:trace>
  <inkml:trace contextRef="#ctx0" brushRef="#br0" timeOffset="612.994">1722 367,'-4'39,"-8"21,0 7,1-5,7-7,5-8,2-8,0-10</inkml:trace>
  <inkml:trace contextRef="#ctx0" brushRef="#br0" timeOffset="847.056">1497 395,'38'0,"28"0,6 0,-3-5,-9-1,-10 0,-9 1,-6 2,-4 1,-3 1,-7 0</inkml:trace>
  <inkml:trace contextRef="#ctx0" brushRef="#br0" timeOffset="1263.515">2089 227,'-17'68,"3"1,3 1,4 0,2 6,4-74,0 0,0 0,0 0,1 1,-1-1,1 0,0 1,0-1,-1 0,1 0,1 1,-1-1,0 0,1 1,-1-1,1 0,-1 0,1 1,0-1,0 0,0 0,1 0,-1 0,0 0,1-1,-1 1,1 0,-1-1,1 1,0-1,0 1,0-1,0 0,0 0,0 1,0-2,0 1,0 0,0 0,1-1,-1 1,0-1,0 0,1 1,-1-1,0 0,1 0,-1-1,0 1,1 0,-1-1,0 0,1 0,115-90,-117 90,0 0,0 1,0-1,-1 1,1-1,0 1,0-1,0 1,0 0,0-1,0 1,0 0,0 0,0 0,0 0,0 0,0 0,0 0,0 0,0 0,0 0,0 0,0 1,0-1,0 0,0 1,0-1,0 1,-1-1,1 1,0-1,0 1,0 0,-1-1,1 1,0 0,-1 0,1-1,-1 1,1 0,0 0,-1 0,0 0,1 0,-1 0,0 0,1 0,-1 0,0 0,0 0,0 0,5 58,-5-52,4 46,1-33</inkml:trace>
  <inkml:trace contextRef="#ctx0" brushRef="#br0" timeOffset="1948.342">2485 649,'21'4,"1"-1,0-1,-1 0,1-2,0-1,0-1,-1 0,1-2,-1 0,0-1,0-2,0 0,6-4,-24 9,-1 0,1 0,0 0,-1 0,0 0,1 0,-1-1,0 1,0-1,0 0,0 0,-1 1,1-1,-1 0,0 0,0-1,0 1,0 0,0 0,-1 0,1-1,-1 1,0 0,0 0,0-1,-1 1,1 0,-1 0,0-1,1 1,-2 0,1 0,0 0,0 0,-1 0,0 0,1 1,-1-1,0 0,-1 1,1-1,0 1,-1 0,1 0,-1 0,-1-1,-3 1,1 0,-1 1,0-1,0 1,0 1,0-1,0 1,0 0,0 1,0 0,0 0,0 0,0 1,0 0,1 1,-1-1,1 1,-1 0,1 1,0 0,0 0,-7 5,0 0,1 1,0 0,0 1,2 0,-1 1,1 0,1 0,-1 3,6-11,0 1,1 0,-1-1,1 1,0 1,0-1,1 0,0 1,-1-1,2 1,-1 0,1 0,0 0,0 0,0-1,1 1,0 0,0 0,1 0,0 0,0 0,0 0,1 0,-1-1,1 1,1 0,-1-1,1 0,1 2,1-1,0-1,1 0,0 0,0 0,0-1,0 0,1 0,0 0,0-1,0 0,0 0,0-1,1 0,-1 0,1-1,-1 0,1 0,-1-1,1 0,0 0,-1 0,1-1,-1-1,8-1,18-6,-1-1,0-1,-1-2,0-1,-1-2,-24 13,22-13,-1-2,0 0,-2-2,0 0,-1-2,-1-1,-1 0,-2-2,0-1,-1 0,11-23,-27 46,-1-1,1 1,0-1,-1 1,0-1,0 0,0 0,-1 0,1 0,-1 0,0-1,0 1,0 0,-1 0,1-1,-1 1,0-1,0 1,-1 0,0-1,1 1,-2-3,0 6,-1 0,1 1,0-1,-1 0,1 1,-1 0,1-1,-1 1,1 0,-1 0,1 0,-1 1,1-1,-1 1,1-1,0 1,-1 0,1 0,0 0,-1 0,1 0,0 0,0 1,0-1,0 1,0-1,0 1,1 0,-2 2,-65 75,67-77,0 1,0 0,0 0,0 0,0 0,0 0,1 0,0 0,-1 0,1 0,0 0,1 0,-1 0,0 0,1 0,0 0,0 0,-1 0,2 0,-1 0,0 0,1 0,-1-1,1 1,0-1,0 1,0-1,0 0,0 0,0 0,1 0,0 1,105 81,-102-76,0 1,0 0,-1 0,0 0,-1 0,0 1,0-1,-1 1,-1 0,1 0,-2 1,1-1,-1 0,-1 0,0 10,-1 4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0:1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175 112,'-132'373,"120"-328,2 0,2 1,2 0,1 0,3 0,2 1,4 23,-4-64,1-1,0 1,0-1,1 1,0-1,0 0,0 0,0 0,1 0,0 0,0 0,0-1,0 0,1 1,0-1,0 0,0-1,0 1,0-1,1 0,0 0,0 0,-1-1,2 1,-1-1,0 0,0-1,1 1,-1-1,0 0,1-1,0 1,-1-1,1 0,4-1,4-1,1-1,-1 0,0-1,1-1,-2 0,1-1,-1 0,0-2,0 1,-1-1,0-1,0 0,-1-1,0 0,-1-1,0 0,1-2,26-28,-2-2,-3-2,-1 0,-2-3,-2 0,-2-1,-2-2,-3 0,12-49,-23 56,-2 0,-2 0,-2-1,-1 1,-4-26,2 68,-4-34,4 36,0-1,0 1,0-1,0 1,0-1,0 1,0-1,0 1,-1-1,1 1,0-1,0 1,0 0,0-1,-1 1,1-1,0 1,-1 0,1-1,0 1,-1 0,1-1,0 1,-1 0,1-1,0 1,-1 0,1 0,-1 0,1-1,-1 1,1 0,-1 0,1 0,0 0,-1 0,1 0,-1 0,1 0,-1 0,1 0,-1 0,1 0,-1 0,1 0,-1 0,1 0,0 1,-1-1,1 0,-1 0,1 1,-1-1,1 0,0 0,-1 1,1-1,0 1,-1-1,1 0,0 1,0-1,-1 0,1 1,0-1,-55 114,49-97,-15 44,3 0,3 1,2 0,3 1,3 0,1 57,5-91,0 0,2 0,1 1,2-1,0 0,2-1,1 1,2-1,0-1,11 20,21 39,-41-74</inkml:trace>
  <inkml:trace contextRef="#ctx0" brushRef="#br0" timeOffset="900.83">882 818,'-5'33,"-2"31,1 9,1-3,1-9,2-10,1-8,5-12,3-12</inkml:trace>
  <inkml:trace contextRef="#ctx0" brushRef="#br0" timeOffset="2103.359">853 874,'0'-5,"0"-1</inkml:trace>
  <inkml:trace contextRef="#ctx0" brushRef="#br0" timeOffset="3290.283">853 874,'-1'-2,"1"-1,-1 1,0-1,0 1,0-1,0 1,-1 0,1-1,0 1,-1 0,0 0,1 0,-1 0,0 0,0 1,0-1,0 1,-1-1,1 1,0-1,-1 1,1 0,-1 0,1 1,-1-1,1 0,-1 1,1-1,-1 1,0 0,1 0,-1 0,0 0,1 1,-1-1,1 1,-1-1,1 1,-1 0,1 0,-1 0,1 0,0 0,-1 1,1-1,0 1,0 0,0-1,0 1,0 0,1 0,-1 0,-1 2,-1-1,-1 0,1 1,0-1,0 1,1 0,-1 0,1 0,0 0,0 1,0-1,0 1,1 0,0-1,0 1,0 0,1 1,-1-1,1 0,1 0,-1 1,1-1,-1 0,2 1,-1-1,0 0,1 0,0 1,1-1,-1 0,1 0,0 0,0 0,0 0,3 2,-3-4,0-1,0 0,1 0,-1-1,1 1,-1 0,1-1,0 0,-1 1,1-1,0 0,0-1,0 1,0 0,0-1,0 1,0-1,0 0,0 0,0-1,0 1,0 0,0-1,0 0,0 0,0 0,0 0,0 0,-1 0,1-1,0 1,1-3,71-70,-71 66,23-63,-27 71,-1 0,1 0,0 0,0 0,0 1,-1-1,1 0,0 0,0 0,0 0,-1 0,1 0,0 0,0 0,-1 0,1 0,0 0,0 0,0 0,-1 0,1 0,0 0,0 0,-1 0,1 0,0 0,0 0,-1 0,1 0,0 0,0 0,0-1,0 1,-1 0,1 0,0 0,0 0,0-1,0 1,-1 0,1 0,0 0,0-1,0 1,-7 25,28 148,-20 55,-2-220,0 0,0 0,0 1,-1-1,-1 0,1 0,-1 0,-1-1,1 1,-1-1,-1 0,1 0,-1 0,0-1,-1 1,0-1,0 0,0-1,0 0,-1 0,-7 4,13-8,0-1,0 0,-1 1,1-1,0 0,-1 0,1 0,0 1,0-1,-1-1,1 1,0 0,-1 0,1 0,0-1,0 1,-1-1,1 1,0-1,0 1,0-1,0 0,0 1,-1-1,1 0,1 0,-1 0,0 0,0 0,0 0,0 0,1 0,-1 0,0 0,1-1,-1 1,1 0,0 0,-1-1,1 1,0 0,0-1,-1 1,1 0,0 0,1-2,2-62,64-95,-64 156,-1 1,1-1,0 1,0 0,0 0,0 0,0 0,1 0,-1 1,1 0,0-1,0 1,0 1,0-1,0 1,0-1,0 1,1 0,-1 1,0-1,0 1,1-1,-1 2,1-1,18-1</inkml:trace>
  <inkml:trace contextRef="#ctx0" brushRef="#br0" timeOffset="3952.084">1192 761,'-5'15,"-1"13,-1 8,2 2,2 0,1-3,0-1,2-2,0-2,0-2,5-4,2-7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0:16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82,'0'0,"0"-1,0 1,-1 0,1-1,0 1,0-1,0 1,-1-1,1 1,0-1,0 1,0 0,0-1,0 1,0-1,0 1,0-1,0 1,0-1,0 1,0-1,1 1,-1-1,0 1,0-1,0 1,1 0,-1-1,0 1,0-1,1 1,-1 0,0-1,1 1,-1 0,0-1,1 1,-1 0,1 0,-1-1,0 1,1 0,-1 0,1 0,-1 0,1 0,-1-1,1 1,-1 0,1 0,-1 0,1 0,-1 0,1 0,-1 1,1-1,-1 0,0 0,1 0,0 0,28-9,2 0,-1 2,1 1,0 1,0 2,27 1,83-18,-117 16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0:18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135 123,'-120'396,"117"-387,0-1,1 1,0-1,0 1,1 0,0 0,0-1,1 1,0 0,1 0,0 0,0 0,1-1,0 1,1-1,-1 1,2-1,-1 0,1 0,0 0,1-1,0 1,0-1,1 0,0 0,0-1,0 0,1 0,2 1,-5-4,1 1,-1-1,1 0,0 0,0-1,0 0,0 0,1 0,-1 0,0-1,1 0,0 0,-1 0,1-1,-1 0,1 0,0 0,-1-1,1 1,-1-1,1-1,-1 1,1-1,-1 0,0 0,2-2,17-13,-1 0,0-2,-1-1,-2 0,0-2,-1 0,-1-1,-1-1,-1-1,-2 0,0-1,-1-1,3-14,4-3,-2-2,-3 0,-1-1,-2 0,-3-1,-1 0,-3-5,-4 47,0 3,-1 0,1-1,-1 1,0-1,0 1,0 0,0-1,-1 1,1 0,-1-1,0 1,0 0,0-1,0 1,-1 0,1 0,-3-2,2 5,1 1,-1-1,0 1,0 0,0 0,0 0,0 0,1 0,-1 0,0 0,1 0,-1 1,1-1,0 1,-1-1,1 1,0-1,0 1,0 0,0 0,0 0,0-1,1 1,-1 0,0 0,1 1,-26 61,4 1,2 1,3 1,-3 37,11-54,3 0,1 1,3 0,3 0,1 8,0-42,0 0,1 0,1-1,1 1,0-1,1 0,0 0,2-1,0 1,7 9,-14-23,0 0,1 0,-1-1,1 1,-1-1,1 1,-1-1,1 1,0-1,-1 0,1 0,0 0,0 0,0 0,0 0,0 0,0-1,0 1,0-1,1 1,-1-1,0 0,0 0,12-1</inkml:trace>
  <inkml:trace contextRef="#ctx0" brushRef="#br0" timeOffset="867.434">953 688,'-10'-1,"1"0,-1 0,1 1,-1 1,0 0,1 0,-1 1,1 0,0 1,-1 0,1 0,1 1,-1 0,0 0,1 1,0 0,0 1,0 0,1 0,0 1,0 0,1 0,0 0,0 1,0 0,1 0,0 0,-1 6,-14 65,20-77,0 0,0 0,0 0,0-1,1 1,-1 0,1 0,-1-1,1 1,-1 0,1-1,0 1,0 0,0-1,0 1,0-1,0 0,0 1,1-1,-1 0,0 0,1 1,-1-1,1 0,-1-1,1 1,0 0,-1 0,1-1,0 1,0-1,-1 1,1-1,0 0,0 0,0 1,-1-1,1-1,0 1,0 0,0 0,-1-1,1 1,13-4,-1-1,0-1,0 0,0-1,-1 0,0-1,0-1,-1 0,0 0,-1-1,0-1,-1 0,0 0,0-1,-1-1,3-5,42-45,-54 62,0-1,0 1,1 0,-1 0,1 0,-1 0,1 0,-1 0,1 0,0 0,-1 0,1 0,0 0,0 0,0 0,0 1,0-1,-1 0,1 1,1-1,-1 1,0-1,0 1,0-1,0 1,0 0,0-1,0 1,1 0,-1 0,0 0,0 0,0 0,1 0,-1 0,0 0,0 1,0-1,0 0,0 1,1-1,-1 1,0-1,0 1,0-1,0 1,0 0,-1 0,1-1,0 1,0 0,0 0,-1 0,1 0,0 0,-1 0,1 0,-1 0,1 0,-1 0,-22 114,10-78,-29 178,30-41,9-159,-1-1,0 0,-1 0,0 0,-1 0,-1-1,0 0,-1 0,-1 0,-5 7,11-18,1 1,-1 0,0 0,-1-1,1 1,0-1,-1 0,1 0,-1 0,0 0,1 0,-1 0,0-1,0 0,0 1,0-1,-1 0,1 0,0-1,0 1,-1-1,1 1,0-1,-1 0,1 0,0-1,-1 1,1-1,0 0,0 1,0-1,-1-1,1 1,0 0,0-1,1 0,-1 1,0-1,0 0,1 0,-1-1,1 1,0-1,-2-1,2-5,0-1,0 0,1 1,0-1,0 0,1 0,0 0,1 1,1-1,-1 0,1 1,1-1,0 1,0-1,1 1,0 0,0 1,1-1,0 1,1 0,3-3,4-8</inkml:trace>
  <inkml:trace contextRef="#ctx0" brushRef="#br0" timeOffset="1748.627">1179 942,'1'1,"0"1,0-1,0 0,1 1,-1-1,0 0,0 0,1 0,-1 0,1 0,-1 0,1 0,-1 0,1-1,0 1,-1-1,1 1,0-1,0 1,-1-1,1 0,0 0,0 0,-1 0,1 0,0-1,0 1,-1 0,1-1,0 1,-1-1,1 1,0-1,-1 0,1 0,0 0,5-1,3 0,-4 0,0 1,-1-1,1 1,0 0,0 1,0-1,0 1,0 0,0 1,-1 0,1 0,0 0,0 0,0 1,-1 0,2 0,-7 1,0 0,0 0,0 0,0 0,0 0,-1 0,0 0,1 0,-1 0,0 0,0 0,0-1,-1 1,1 0,-1-1,0 1,1-1,-1 1,0-1,0 0,-1 0,1 0,0 0,-1 0,1-1,-2 1,2 1,-16 12,14-12,0-1,0 1,0 0,1 0,-1 1,1-1,0 1,0 0,0 0,0 0,1 0,0 0,-1 0,2 1,-1-1,0 1,0 4,5-6,-1 0,1-1,0 1,0 0,0-1,1 0,-1 0,1 0,-1 0,1 0,0-1,-1 1,1-1,0 0,0-1,0 1,0 0,0-1,0 0,0 0,0 0,0-1,0 1,0-1,1 0,68-17,-52 12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0:21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1,'88'21,"193"-15,-202-12,-61 6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0:22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0,'19'5,"26"1,10 0,0-1,-4-1,-7-2,-5-1,-4-1,-4 0,-3 0,0 0,-1 0,-5-1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19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18,'0'5,"-5"11,-7 3,0 3,6-7,8-11,10-11,7-9,5-2,-2-2,-9 2,-11 3,-7 11,-6 4,-3 8,-2 3,0-1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0:23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0 594,'44'0,"18"0,4 0,-5 0,-12-5,-10-1,-7 0,-4 1,-7 2</inkml:trace>
  <inkml:trace contextRef="#ctx0" brushRef="#br0" timeOffset="317.479">621 1,'-38'411,"2"-154,13-101,18-107,8-32</inkml:trace>
  <inkml:trace contextRef="#ctx0" brushRef="#br0" timeOffset="634.833">1045 199,'-450'351,"434"-338,4-4,1-1,0 2,0-1,1 2,0-1,1 1,1 1,-4 4,11-14,1-1,-1 1,0-1,0 1,1 0,-1-1,0 1,1 0,0-1,-1 1,1 0,0 0,0-1,0 1,0 0,0 0,1-1,-1 1,0 0,1 0,-1-1,1 1,0 0,0-1,-1 1,1-1,0 1,0-1,0 0,1 1,-1-1,0 0,0 0,1 1,-1-1,1 0,-1 0,1-1,-1 1,1 0,0-1,0 1,75 16,-12-15,-52-4,1 1,-1 1,1 1,-1-1,1 2,-1 0,0 1,1 0,-1 1,-1 0,1 1,-1 1,0 0,0 1,0 0,4 4,30 27,-30-31</inkml:trace>
  <inkml:trace contextRef="#ctx0" brushRef="#br0" timeOffset="882.712">1326 594,'-14'33,"-5"27,1 6,3-2,5-8,8-8,10-13,3-7,0-8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0:22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1,'22'105,"-6"2,-4 0,-3 57,-11 204,-20-262,18-98</inkml:trace>
  <inkml:trace contextRef="#ctx0" brushRef="#br0" timeOffset="328.862">424 311,'-12'7,"-54"33,3 2,1 3,2 2,-13 17,16 12,56-74,0 0,0 0,0 1,0-1,1 0,-1 1,1-1,-1 0,1 1,0-1,0 1,0-1,0 0,0 1,0-1,1 1,-1-1,1 0,0 1,0-1,0 0,0 0,0 1,0-1,0 0,1 0,-1 0,1-1,0 1,-1 0,1-1,0 1,0-1,0 1,0-1,0 0,170 49,-161-46,0-1,-1 2,1-1,-1 1,0 1,-1 0,1 0,-1 1,0 0,-1 1,0 0,0 0,-1 1,0 0,0 0,-1 0,0 1,-1 0,3 6,8 15,-10-26</inkml:trace>
  <inkml:trace contextRef="#ctx0" brushRef="#br0" timeOffset="749.672">565 791,'45'-1,"-29"0,1 0,0 1,0 1,0 0,0 1,-1 1,1 1,14 5,-29-9,0 1,0 0,0 0,0 0,1 0,-1 1,0-1,-1 0,1 1,0 0,0-1,-1 1,1 0,-1 0,1 0,-1-1,0 2,0-1,0 0,0 0,0 0,0 0,-1 1,1-1,-1 0,1 1,-1-1,0 0,0 1,0-1,0 1,0-1,-1 0,1 1,-40 79,14-36,25-43,0-1,0 1,0 0,0 0,1-1,-1 1,1 0,0 0,0 0,0 0,0 0,1-1,-1 1,1 0,0 0,0 0,0-1,0 1,0 0,0-1,1 1,-1-1,1 0,0 1,-1-1,1 0,0 0,0 0,1 0,-1 0,0-1,1 1,-1-1,1 1,-1-1,1 0,0 0,-1 0,1-1,0 1,0 0,0-1,0 0,-1 0,1 0,1 0,20-1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1:24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1,'-12'1,"1"1,0 1,-1 0,1 1,1 0,-1 1,0 0,1 0,-8 7,0-2,4-3,1 0,0 1,1 1,-1 0,2 0,-1 1,1 1,1 0,0 1,0 0,2 0,-1 1,-2 6,10-17,0-1,0 1,1 0,-1 0,0 0,1 0,0 0,-1 0,1 0,0 0,0 0,0 0,0 0,0 0,1 0,-1 0,1 0,-1 0,1 0,0 0,-1 0,1-1,0 1,0 0,1 0,-1-1,0 1,0-1,1 1,-1-1,1 0,-1 1,1-1,0 0,0 0,-1 0,1 0,2 0,84 18,-61-16,148 21,-173-24,1 0,-1 1,0-1,1 0,-1 1,0 0,1-1,-1 1,0 0,0 0,0 0,0 1,0-1,0 0,0 1,0-1,0 1,-1 0,1-1,-1 1,1 0,-1 0,0 0,1 0,-1 0,0 1,0-1,-1 0,1 0,0 1,-1-1,0 0,1 1,-1-1,0 1,0-1,0 0,0 1,-1-1,1 0,-1 1,1-1,-1 0,0 1,0-1,0 0,0 0,0 0,-1 0,1 0,-18 24,-1-2,-1-1,-1 0,-1-2,0 0,-2-2,0 0,-17 7,4 1,-74 41,135-93,89-63,-76 63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1:25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2,'-39'60,"3"2,3 1,2 2,0 10,29-71,0-1,0 1,0-1,0 1,1 0,-1 0,1 0,0-1,0 1,1 0,-1 0,1 0,0 1,0-1,0 0,1 0,-1 0,1 0,0 0,0-1,0 1,1 0,-1 0,1-1,0 1,0 0,0-1,1 0,-1 0,1 0,0 0,-1 0,2 0,-1-1,3 3,6-3,1-2,-1 1,0-1,0-1,0 0,0-1,0 0,0-1,0 0,-1-1,1 0,-1-1,0 0,0-1,-1 0,0-1,0 0,1-2,3-2,-1-2,-1 0,0 0,-1-1,0 0,-1-1,-1-1,0 1,-1-1,-1-1,0 0,-2 1,0-2,0-1,-3 14,0 0,-1 0,1 0,-1 0,0-1,-1 1,1 0,-1-1,0 1,0 0,-1 0,0-1,0 1,0 0,0 0,-1 0,0 0,0 0,0 0,-1 0,1 1,-1-1,0 1,-1 0,1 0,-1 0,1 0,-1 0,-1 1,1 0,0 0,-1 0,1 0,-1 1,0 0,0 0,0 0,0 0,0 1,0 0,-5 0,-24 2,2 5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1:48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16 395,'-15'-11,"24"8,23 10,1-3,0 0,0-2,-1-1,1-2,4-2,201-25,-158 15,1 4,78 1,-155 14,-9 1</inkml:trace>
  <inkml:trace contextRef="#ctx0" brushRef="#br0" timeOffset="228.599">16 621,'34'0,"20"0,11 0,4 0,4 0,-5 0,-4 0,-4 0,-2 0,-7 0,-7 0,-1 0,-3 0,-4 0,-3 0,-7 0</inkml:trace>
  <inkml:trace contextRef="#ctx0" brushRef="#br0" timeOffset="674.48">496 1,'25'21,"0"-1,2-1,0-2,1 0,1-2,0-1,1-2,0 0,7-1,50 23,-74-30,0 0,-1 0,1 2,-1-1,0 2,-1-1,0 1,0 1,0 0,-1 1,0 0,-1 1,0-1,0 2,-1-1,-1 1,1 1,-2-1,0 1,0 0,-1 1,0 2,-3-7,-1 0,-1 0,0 0,0 0,0 0,-1 0,0 0,-1 0,0 0,0-1,-1 1,0 0,0-1,0 0,-1 0,0 0,-1 0,0-1,0 0,0 0,0 0,-1 0,0-1,-1 0,1 0,-5 2,-356 216,320-179,35-24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1:58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0,'-5'34,"-1"15,-1 5,2-2,2-6,1-5,5-10,3-10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1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1 255,'38'4,"18"3,4 4,-4 0,-6-1,-7-3,-5-3,-6-1,-2-2,-3 0,0-2,0 1,0-1,-4-4,-7-2</inkml:trace>
  <inkml:trace contextRef="#ctx0" brushRef="#br0" timeOffset="237.207">311 1,'-5'33,"-1"17,0 4,6-3,3-4,1-7,-1-4,5-3,1-4,-2-1,-1-1,3-5,-1-1,-1 1,-2 0,-1-2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1:5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30 159,'-22'-153,"18"147,2 24,0 26,32 280,-30 160,-22-379,37-152,5-8,-12 28</inkml:trace>
  <inkml:trace contextRef="#ctx0" brushRef="#br0" timeOffset="381.885">454 131,'-402'402,"399"-401,1 1,0-1,0 1,-1 0,1-1,0 1,0 0,1 0,-1 0,0 0,1 1,-1-1,1 0,0 1,-1-1,1 1,1-1,-1 1,0 0,1-1,-1 1,1 0,0-1,-1 1,1 0,1 0,-1-1,0 1,1 0,-1-1,1 1,0 0,0-1,0 1,0-1,0 0,1 1,-1-1,1 0,-1 0,2 2,103 10,-20-7,-77-3,0 1,0 0,0 0,-1 1,0 0,0 1,-1 0,1 0,-2 0,1 1,-1 0,0 1,-1-1,0 1,0 0,-1 0,0 1,0-1,-1 1,-1 0,1 0,-2 0,1 0,-1 7,0-11,7 18,-1-6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2:02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0,'5'14,"-4"10,-1 6,-1 2,-1 0,-4 1,-1-2,0-1,2 0,1-1,2-1,6-4,2-8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2:00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87 135,'-74'304,"69"-273,1 0,1 1,2-1,2 0,0 0,3 0,0 0,2 0,1 0,1-1,2-1,1 1,3 3,-12-29,-1 0,1 0,0 0,1-1,-1 1,0 0,1-1,0 0,0 1,0-1,0 0,1-1,-1 1,1 0,0-1,-1 0,1 0,0 0,0 0,1-1,-1 0,0 0,0 0,1 0,-1 0,0-1,1 0,-1 0,1 0,-1-1,0 1,1-1,-1 0,0 0,0-1,0 1,0-1,0 0,0 0,0 0,0 0,1-3,158-171,-111 113,-26 34,-1-2,-1 0,-1-2,-2 0,-2-1,-1-1,-1-1,-2 0,-2-1,-1-1,-2 0,-2-1,-1 0,-2 0,-1-8,-4 43,-8-68,8 71,-1 0,1-1,0 1,-1 0,0-1,1 1,-1 0,0 0,1-1,-1 1,0 0,0 0,0 0,0 0,0 0,0 0,-1 1,1-1,0 0,0 0,-1 1,1-1,0 1,-1-1,1 1,0 0,-1-1,1 1,-1 0,1 0,0 0,-1 0,1 0,-1 0,1 0,0 1,-1-1,1 1,-1-1,1 1,0-1,0 1,-1-1,1 1,-1 1,-7 5,0 1,1 0,-1 0,2 1,-1 0,1 0,1 1,0-1,0 2,1-1,0 1,0-1,2 1,-1 1,1 1,-7 16,2 0,1 0,2 1,1 0,1 0,1 0,2 0,0 0,3 0,0 0,2 0,1-1,2 0,1 0,1 0,1-1,7 12,59 120,-76-147,-3-8</inkml:trace>
  <inkml:trace contextRef="#ctx0" brushRef="#br0" timeOffset="1573.492">849 643,'-8'11,"-15"-3,17-11,-1 0,1 0,-1 1,0 0,0 0,0 0,0 1,0 0,0 0,0 1,0 0,0 0,0 1,0 0,0 0,0 1,0-1,0 1,1 1,-1 0,1 0,-1 0,1 0,0 1,0 0,-4 4,4 2,0 1,1-1,1 1,-1 0,1 0,1 0,0 1,1-1,0 1,1 0,0 0,1-1,0 1,1 0,0 0,1-1,0 1,1-1,3 7,-5-15,0 0,1 0,0-1,0 1,-1-1,2 1,-1-1,0 0,0 1,1-1,-1-1,1 1,0 0,-1-1,1 1,0-1,0 0,0 0,0 0,0 0,0 0,0-1,0 1,0-1,1 0,-1 0,0 0,0-1,0 1,0-1,0 1,0-1,1 0,96-45,-85 35,1 0,-2-1,1 0,-2-1,0-1,0 0,-1-1,-1 0,-1-1,0 0,6-13,9-35,-48 94,15-2,2 1,1 0,0 0,3 0,0 1,2-1,1 0,2 7,-1 42,-2 147,-1-212,-1-1,0 0,0 1,-1-1,-1 0,0 0,0-1,-1 1,-1-1,0 0,-1-1,0 1,0-1,-1 0,0-1,-1 0,0 0,0-1,-1 0,0-1,-1 0,1-1,-1 0,-1 0,10-5,-1-1,1 1,-1-1,1 0,-1 0,1 0,-1 0,1 0,-1 0,1 0,-1-1,1 1,-1-1,1 0,0 0,-1 0,1 0,0 0,0-1,0 1,0 0,0-1,0 0,0 1,0-1,0 0,1 0,-1 0,1 0,0 0,0-1,-1 1,1 0,0-1,0-1,-6-88,73-89,-44 130,-9 24,0 3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19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0,'-9'20,"1"5,7-5,8-7,8-10,-3-6,-9 3,-9 1,-9 5,3-3,9-2,4-1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2:09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23,'38'10,"1"-2,0-2,0-2,0-1,0-2,33-3,-27 2,201-30,-179 12,-49 13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2:09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0,'34'15,"15"4,9-1,5-3,-4-10,-2-5,-7-3,-1 0,0-6,-3 0,-5 1,-10 2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2:10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1,'0'1134,"-16"-1034,18-101,2-10</inkml:trace>
  <inkml:trace contextRef="#ctx0" brushRef="#br0" timeOffset="338.96">553 424,'-271'121,"112"-25,156-94,0-1,0 1,0 0,0 0,0 0,0 1,1-1,-1 1,1-1,-1 1,1 0,0 0,0 0,0 0,1 0,-1 0,1 1,0-1,0 0,0 1,0-1,0 1,1-1,0 1,-1 0,1-1,1 1,-1-1,0 1,1-1,0 1,0-1,0 1,0-1,0 0,1 1,0-1,-1 0,1 0,0 0,1 0,-1-1,0 1,1 0,-1-1,3 2,113 47,-100-46,-1 1,1 1,-1 0,0 2,-1 0,0 1,0 0,4 5,-17-11,0-1,0 1,0 0,-1 0,1 0,-1 0,0 1,0-1,0 0,-1 1,1 0,-1-1,0 1,-1 0,1-1,-1 1,0 0,10 44,-9-47,-1 0,1-1,0 1,0 0,0-1,0 1,0 0,0-1,1 1,-1-1,0 0,1 1,-1-1,1 0,0 0,-1 0,1 0,0 0,0-1,-1 1,1 0,0-1,0 1,0-1,0 0,0 0,1 1,11-4</inkml:trace>
  <inkml:trace contextRef="#ctx0" brushRef="#br0" timeOffset="745.193">666 932,'252'1,"-249"-1,-1 0,0 0,1 0,-1 0,0 1,1-1,-1 1,0 0,0-1,1 1,-1 0,0 0,0 1,0-1,0 0,0 1,-1-1,1 1,0-1,-1 1,1 0,-1 0,1 0,-1 0,0 0,0 0,0 0,0 0,0 0,0 0,-1 1,1-1,-1 0,0 1,1-1,-1 0,0 1,0-1,-1 0,1 1,0-1,-1 0,1 0,-1 1,0-1,0 0,0 0,0 0,0 0,0 0,-1 0,1 0,-1 0,0 0,-145 168,146-170,0 1,0-1,0 1,0-1,0 1,0-1,0 1,1 0,-1-1,0 1,0 0,1-1,-1 1,0 0,1 0,-1 0,1 0,-1 0,1 0,-1 0,1 0,0 0,0 0,-1 0,1 0,0 0,0 0,0 0,0 0,0 0,0 0,0 0,0 0,1 0,-1 0,0 0,1 0,-1 0,1 0,-1 0,1 0,-1 0,1 0,0 0,-1-1,1 1,0 0,0-1,-1 1,1 0,0-1,0 1,0-1,0 1,1 0,12 1,0 0,0-1,0 0,0-1,0-1,0 0,0-1,0 0,0-1,0-1,6-2,1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2:06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79,'-5'19,"0"-1,1 1,1 0,1 0,1 0,0 0,2 0,0 0,1 0,0 0,2 0,1 0,0-1,1 0,1 0,2 4,2 13,3 9,-4-2,2 0,3-1,0-1,3 0,1-2,3 0,0-1,3 0,-23-34,1-1,-1 1,1-1,-1 1,1-1,0 0,0 0,0 0,0 0,0-1,0 1,0-1,1 0,-1 0,1 0,-1 0,1-1,-1 1,1-1,-1 0,1 0,-1 0,1 0,-1-1,1 0,-1 1,1-1,-1 0,0-1,0 1,1-1,-1 1,0-1,0 0,0 0,-1 0,1-1,0 1,-1-1,1 1,-1-1,0 0,0 0,0 0,-1 0,1 0,0-2,16-29,-1-2,-2 0,-2 0,-1-2,5-28,7-20,21-67,-29 116,-18 74,-5 21,3 1,2 0,3 0,4 22,-4-69,0-1,1 0,0 1,1-1,0 0,0 0,1-1,1 1,0-1,0 0,1 0,1 0,-1-1,1 0,1 0,0-1,0 0,0 0,1-1,0 0,1-1,0 0,0 0,0-1,0 0,1-1,0 0,0-1,-5-2,0-1,0 0,0-1,0 1,0-1,0 0,0-1,0 1,0-1,-1-1,1 1,0-1,-1 0,0 0,0 0,0-1,0 1,-1-1,1-1,-1 1,0-1,2-2,74-118,-74 112,21-40,-2-2,-3 0,-3-2,-2 0,-2-1,-3 0,-2-1,-3 0,-3-1,-2 1,-3-7,-2 104,3-14</inkml:trace>
  <inkml:trace contextRef="#ctx0" brushRef="#br0" timeOffset="438.123">1206 870,'3'55,"0"80,-1-133,-1 1,1-1,0 0,0 0,0 0,0-1,0 1,0 0,0-1,0 1,1-1,-1 0,1 0,-1 0,1 0,0 0,-1-1,1 1,0-1,-1 0,1 1,0-1,-1 0,1-1,0 1,0 0,-1-1,1 0,-1 1,1-1,0 0,-1 0,0-1,1 1,-1 0,0-1,1 1,-1-1,0 0,0 0,0 0,-1 0,1 0,0 0,-1 0,1-1,-1 1,0-1,0 1,0-1,0 1,0-1,-1 0,7-5,-1-2,-1 1,0-1,0 0,-1 0,0 0,-1 0,0-1,0 0,-1 1,-1-1,0 0,0 0,-1 0,0 0,-1 0,-1 0,1 0,-2 1,0-1,0 1,0-1,-2 1,4 8,0 0,-1 1,0-1,1 0,-1 1,0-1,0 1,0 0,0-1,0 1,0 0,0 0,0 0,0 1,-1-1,1 0,0 1,0 0,-1-1,1 1,0 0,-1 0,1 0,0 1,-1-1,1 0,0 1,-1 0,1-1,0 1,0 0,0 0,0 0,0 1,0-1,0 0,0 1,0-1,-1 2,-12 8</inkml:trace>
  <inkml:trace contextRef="#ctx0" brushRef="#br0" timeOffset="735.965">1686 785,'-4'28,"-3"15,1 5,1-1,2-4,1-4,1-14,0-11</inkml:trace>
  <inkml:trace contextRef="#ctx0" brushRef="#br0" timeOffset="936.289">1517 813,'29'0,"14"0,4 0,0 0,-4 0,-4 0,-9-5,-5-1,-1 0,-6-4,-5 0</inkml:trace>
  <inkml:trace contextRef="#ctx0" brushRef="#br0" timeOffset="1398.663">1969 644,'-25'274,"34"-218,-8-55,-1 0,1 0,0 0,0 0,-1 0,1 0,0 0,0 0,0-1,0 1,0 0,0-1,0 1,0-1,0 1,0-1,0 1,0-1,1 0,-1 0,0 1,0-1,0 0,1 0,-1 0,0 0,0 0,0-1,0 1,1 0,-1 0,0-1,0 1,0-1,0 1,0-1,0 0,0 1,0-1,0 0,0 1,0-1,0 0,0 0,41-35,-37 30,1 0,0 1,0 0,0 0,1 0,0 1,0 0,0 0,0 0,0 1,1 0,3 0,-8 4,-1 0,1 0,-1 0,1 1,-1-1,0 1,1-1,-1 1,0 0,0 0,0 0,0 0,0 0,-1 0,1 1,-1-1,1 1,-1-1,0 1,0-1,0 1,0 0,-1-1,1 1,-1 0,1 0,-1 0,0-1,0 1,0 0,-1 0,1 0,-1-1,1 1,-1 0,0-1,1 3,-1 20</inkml:trace>
  <inkml:trace contextRef="#ctx0" brushRef="#br0" timeOffset="1915.369">2448 954,'7'-3,"-1"0,1 0,-1-1,0 0,0 0,0-1,0 0,-1 0,1 0,-1 0,-1-1,1 0,-1 0,0 0,-1 0,1-1,-1 0,0 0,-1 1,0-2,0 1,1-6,-3 11,0 1,-1-1,1 0,-1 0,1 0,-1 1,1-1,-1 0,0 1,0-1,0 0,0 1,0-1,0 1,-1 0,1-1,0 1,-1 0,1 0,-1 0,1 0,-1 0,1 0,-1 0,0 0,1 1,-1-1,0 1,0-1,0 1,1 0,-1-1,0 1,0 0,0 0,0 1,1-1,-2 0,-69 18,64-14,0 0,0 1,0 0,0 0,1 1,0 0,1 1,-1-1,1 1,0 0,1 1,-1-1,2 1,-1 0,1 1,0-1,1 1,0-1,0 1,1 0,0 2,2-7,0 0,1-1,0 1,0-1,0 1,0-1,0 0,1 1,0-1,-1 0,1 0,0 0,1 0,-1 0,0-1,1 1,-1-1,1 1,0-1,0 0,0 0,0 0,0-1,1 1,-1-1,0 1,1-1,-1 0,1-1,-1 1,4 0,17 4</inkml:trace>
  <inkml:trace contextRef="#ctx0" brushRef="#br0" timeOffset="2214.227">2674 1038,'16'-63,"-8"48,0 0,0 1,1 0,1 0,0 1,1 0,1 1,0 0,0 1,1 0,1 1,-1 0,2 1,-1 1,1 1,11-5,-25 11,1 0,0-1,0 1,-1 0,1 0,0 0,0 0,0 1,0-1,0 0,0 1,1-1,-1 1,0 0,0 0,0 0,0 0,0 0,1 0,-1 1,0-1,0 1,0-1,0 1,0 0,0 0,0 0,0 0,0 0,-1 0,1 0,0 1,-1-1,1 0,-1 1,1 0,-1-1,0 1,1 2,-4 42,-3-21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2:04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0 311,'22'7,"-1"0,2-2,-1 0,0-1,1-2,0 0,0-2,0 0,15-3,11 2,173-16,-167 8,-31 7</inkml:trace>
  <inkml:trace contextRef="#ctx0" brushRef="#br0" timeOffset="262.843">254 0,'-5'39,"-2"21,1 11,1 3,2-7,5-4,4-9,-1-4,0-5,-1-2,-1-2,-2-4,0-3,4-3,1-1,0-2,-2 0,-1-5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2:12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287 155,'-32'36,"2"0,1 2,2 2,2 0,1 2,3 0,1 2,2 0,2 1,2 1,2 0,-4 36,15-74,0-1,0 1,1 0,0 0,1 0,0 0,0 0,1-1,-1 1,2 0,-1-1,1 1,0-1,1 0,0 0,0 0,0-1,1 1,0-1,0 0,0-1,1 1,0-1,0 0,1 0,-1-1,1 0,0 0,0-1,0 1,1-2,-1 1,1-1,2 1,2-2,0 0,1-1,-1 0,1 0,-1-2,0 1,0-2,0 0,0 0,0-1,0 0,-1-1,0 0,0-1,2-2,150-115,-154 115,26-22,-2-2,-2-1,-1-2,-1 0,-2-2,-2-2,19-37,-28 41,-2-1,-2-1,-1 0,-1 0,-3-1,-1 0,0-12,-5 42,-1 0,1 0,-1 0,0-1,-1 1,0 0,-1 0,1 0,-1 0,-1 0,0 0,0 1,0-1,-1 1,-4-7,7 13,0 0,0 0,0 0,0 0,0 0,-1 0,1 0,0 0,0 1,-1-1,1 0,-1 1,1-1,0 1,-1 0,1-1,-1 1,1 0,-1 0,1 0,-1 0,1 0,-1 0,1 0,-1 0,1 1,-1-1,1 1,0-1,-1 1,1-1,0 1,-1 0,1 0,0 0,0-1,-1 1,1 0,0 1,0-1,0 0,0 1,-37 54,15 0,3 2,2 0,3 1,2 0,1 15,9-56,-4 13,1 1,1-1,1 1,2 0,2 1,0-1,3 0,0 0,2-1,2 1,0-1,2 0,2-1,10 23,12-15,-16-27</inkml:trace>
  <inkml:trace contextRef="#ctx0" brushRef="#br0" timeOffset="634.121">1162 860,'-18'-2,"-1"0,1 1,0 1,-1 1,1 1,0 0,-12 4,25-5,0 0,0 0,0 1,0 0,0 0,0 0,1 0,-1 1,1 0,-1 0,1 0,0 0,0 1,1-1,-1 1,1 0,-1 0,1 1,0-1,1 1,-1-1,1 1,0 0,0 0,1 0,-1 0,1 0,0 2,1-3,-1-1,1 1,0-1,1 0,-1 1,0-1,1 1,0-1,0 1,0-1,0 0,1 0,-1 0,1 0,0 0,0 0,0 0,0 0,0-1,0 1,1-1,0 1,-1-1,1 0,0 0,0 0,0-1,0 1,0-1,1 1,-1-1,0 0,1 0,1 0,3 0,0 1,-1-1,1 0,0-1,0 0,0 0,-1-1,1 0,0 0,0-1,-1 0,1 0,-1-1,0 0,2-1,16-13,0-1,-1-1,-1-2,-1 0,0-1,11-18,11-8,-44 49,0-1,0 1,0-1,0 0,0 1,0-1,0 1,0-1,1 0,-1 1,0-1,0 1,0-1,1 0,-1 1,0-1,1 0,-1 1,0-1,1 0,-1 0,0 1,1-1,-1 0,0 0,1 0,-1 1,1-1,-1 0,0 0,1 0,-1 0,1 0,-1 0,1 0,-1 0,0 0,1 0,-1 0,1 0,-1 0,1 0,-1 0,0 0,1-1,-1 1,1 0,-1 0,0 0,1-1,-1 1,0 0,1-1,-1 1,0 0,1-1,-1 1,0 0,-7 39,-14 19,8-25,2 2,1-1,2 1,1 0,2 2,0 10,-1 1,-2-1,-3-1,-1 0,-3-1,-14 32,28-72,-1-1,1 0,-1 1,0-1,0 0,-1 0,1 0,-1 0,0 0,1-1,-2 0,1 1,0-1,-1 0,0 0,1-1,-1 1,0-1,0 0,-1 0,1 0,0 0,-1-1,-1 1,3-5,0 0,-1 0,1 0,0 0,1 0,-1-1,1 1,-1-1,1 0,0 1,0-1,1 0,-1 0,1-1,0 1,0 0,0 0,0 0,1-1,0 1,0 0,0-1,0 1,1 0,0-1,0 1,0 0,34-132,-25 110</inkml:trace>
  <inkml:trace contextRef="#ctx0" brushRef="#br0" timeOffset="1080.846">1585 860,'138'-25,"-136"24,0 0,0 0,0 1,0-1,0 0,0 1,0-1,1 1,-1 0,0 0,0 0,0 0,0 0,0 0,0 0,1 1,-1-1,0 1,0 0,0-1,0 1,0 0,0 0,-1 0,1 1,0-1,0 0,-1 1,1-1,-1 1,1-1,-1 1,0 0,0-1,1 1,-1 0,-1 0,1 0,0 0,0 0,-1 0,1 0,-1 0,1 1,-1-1,0 0,0 0,0 2,-71 90,7-13,63-80,0 0,0 1,1-1,-1 1,0-1,1 1,-1-1,1 1,-1-1,1 1,0 0,0-1,0 1,0-1,0 1,0 0,0-1,0 1,1-1,-1 1,1-1,-1 1,1-1,-1 1,1-1,0 1,0-1,0 0,0 1,0-1,0 0,0 0,0 0,0 0,1 0,-1 0,0 0,1 0,-1 0,1-1,-1 1,1-1,-1 1,1-1,-1 1,1-1,-1 0,2 0,79-1,-34-18,-27 6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2:12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0 311,'377'-46,"-158"12,-185 18,-29 9</inkml:trace>
  <inkml:trace contextRef="#ctx0" brushRef="#br0" timeOffset="269.9">311 1,'-5'38,"-1"18,0 9,1-3,1-1,-3-2,0-5,0-9,2-1,2-3,6-5,2-3,6-2,0-7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3:44.42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1,'7'4,"1"0,0 0,-1-1,2 0,-1 0,0 0,0-1,1-1,0 0,-1 0,1 0,-1-1,1 0,3-1,4 1,749-1,-375 1,-167-29,-84 34,-120 2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15,'0'0,"0"-1,0 1,0-1,0 1,0-1,0 0,0 1,0-1,0 1,0-1,0 1,0-1,0 1,-1-1,1 1,0-1,0 1,-1 0,1-1,0 1,-1-1,1 1,0 0,-1-1,1 1,-1 0,1-1,-1 1,1 0,-1 0,1-1,-1 1,1 0,-1 0,1 0,-1 0,1 0,-1 0,1 0,-1-1,1 2,-1-1,1 0,-1 0,1 0,-1 0,1 0,-1 0,1 0,-1 1,1-1,-1 0,1 0,-1 1,1-1,0 0,-1 1,1-1,-1 0,1 1,0-1,-1 1,1-1,0 1,0-1,-1 1,1-1,0 1,0-1,0 1,-14 44,11-33,-41 275,-14 156,32-261,40-149,-2-28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3:44.42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1,'7'4,"1"0,0 0,-1-1,2 0,-1 0,0 0,0-1,1-1,0 0,-1 0,1 0,-1-1,1 0,3-1,4 1,749-1,-375 1,-167-29,-84 34,-120 2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3.51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1,'203'11,"206"31,328-37,119-36,-557 32,-283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6.99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0 118,'282'-68,"-92"45,20-2,-87 23,0 5,70 13,107 9,91 10,-161-23,101-12,-131-2,2284 2,-2046 29,359-29,-401 29,-129-39,-61-7,-1 10,26 10,-31-1,2487-2,-2512-28,116 27,-115 29,290-27,-232-2,-88-24,87-8,-157 23,41 4,10 23,-103-16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1,'-40'39,"-22"19,-2 4,6-9,7-13,13-8,8-10,4-3,6-6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8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0 148,'3'-6,"-1"0,1 0,1 1,-1-1,1 1,0 0,0 0,0 0,1 0,0 1,0 0,0 0,0 0,1 0,0 1,-1 0,1 0,0 1,1-1,19-8,0 1,1 1,0 1,1 1,-1 2,1 1,1 1,-1 1,0 1,1 2,9 2,-32-3,0 0,0 0,-1 1,1-1,0 2,-1-1,1 0,-1 1,1 0,-1 1,0-1,0 1,0 0,0 0,0 0,-1 1,1 0,-1 0,0 0,0 0,-1 1,1-1,-1 1,0 0,0 0,-1 0,1 0,-1 1,0-1,-1 1,1-1,-1 1,0 0,0-1,-1 1,0 0,0 4,-3 2,0 0,0-1,-1 1,-1-1,0 0,-1 0,0 0,0-1,-1 0,0 0,-7 6,-12 20,-23 60,48-93,0 0,0 1,0-1,1 1,0-1,0 1,0-1,0 1,0-1,1 1,-1-1,1 1,0-1,0 0,0 1,1-1,-1 0,1 0,0 0,0 0,0 0,0 0,0-1,0 1,1-1,0 1,-1-1,4 2,44 27,41 33,-89-61,1 0,-1 0,0 0,0 0,0 0,0 0,-1 0,0 1,1-1,-1 1,0-1,0 1,-1 0,1-1,-1 1,0 0,0-1,0 1,0 0,-1-1,0 1,1-1,-1 1,0 0,-1-1,1 0,-2 4,-4 2,0 1,0-1,-1 0,0 0,0-1,-1 0,0 0,-1-1,0-1,-3 2,7-3,-22 12,-1 0,0-2,-1-2,-1 0,0-2,-1-2,0 0,-11 0,-91 20,123-28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0 140,'103'328,"-38"-153,-65-174,0 1,0-1,0 0,0 0,0 0,1 1,-1-1,0 0,1 0,-1 0,1 0,0 1,-1-1,1 0,0 0,0 0,-1 0,1-1,0 1,0 0,0 0,0 0,0-1,0 1,0-1,1 1,-1-1,0 1,0-1,0 1,1-1,-1 0,0 0,0 0,1 0,-1 0,0 0,0 0,1 0,-1 0,0 0,0-1,0 1,1 0,-1-1,0 1,0-1,0 0,0 1,0-1,0 0,0 0,0 1,0-1,0 0,0-1,21-30,-1-2,-2 0,-1-1,10-29,31-60,118-193,-176 315,-1 2,0-1,0 0,0 1,0-1,0 0,0 0,0 1,0-1,0 0,0 1,1-1,-1 0,0 1,0-1,1 0,-1 1,1-1,-1 1,0-1,1 1,-1-1,1 1,-1-1,1 1,0-1,-1 1,1-1,-1 1,1 0,0 0,-1-1,1 1,0 0,-1 0,1 0,0-1,-1 1,1 0,0 0,0 0,-1 0,1 0,0 1,-1-1,1 0,0 0,-1 0,2 1,0 10</inkml:trace>
  <inkml:trace contextRef="#ctx0" brushRef="#br0" timeOffset="283.259">848 170,'44'0,"30"-5,8-2,-6 0,-11 2,-11 2,-9 0,-9 2,-4 6,-9 1</inkml:trace>
  <inkml:trace contextRef="#ctx0" brushRef="#br0" timeOffset="531.468">965 432,'44'-10,"30"-8,8-1,-1 3,-9-2,-12 4,-11 3,-9 3,-6 4,-9 2</inkml:trace>
  <inkml:trace contextRef="#ctx0" brushRef="#br0" timeOffset="1150.687">614 608,'0'5,"-5"16,-2 10,1 4,1 2,-3-6,-1-3,1-2,2 1,3 0,1 0,1-9,5-8,3-5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4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1 322,'26'-14,"0"1,1 2,1 0,-1 2,2 1,-1 2,1 0,0 2,1 1,-28 2,0 1,0-1,0 0,0 1,0 0,0-1,0 1,0 0,0 0,0 0,0 0,0 1,0-1,0 0,0 1,0-1,0 1,0 0,0 0,0 0,0 0,-1 0,1 0,0 0,-1 1,1-1,-1 1,1-1,-1 1,0-1,0 1,1 0,-1-1,0 1,-1 0,1 0,0 0,0 0,-1 0,1 0,-1 0,0 0,0 1,-64 96,-47 24,98-106,-61 98,71-110,1 0,0 0,0 0,0 0,0 1,1-1,0 1,0-1,1 1,-1-1,1 1,0 0,1-1,-1 1,1-1,0 1,1-1,-1 1,1-1,0 0,2 4,-1-5,0-1,1 0,-1 0,1 0,-1 0,1 0,0-1,0 1,0-1,1 0,-1 0,0-1,1 0,-1 1,1-1,-1-1,1 1,0-1,-1 1,5-2,17 2</inkml:trace>
  <inkml:trace contextRef="#ctx0" brushRef="#br0" timeOffset="470.097">818 293,'-25'22,"1"1,1 1,1 2,1 0,1 1,1 0,2 2,1 0,1 2,1-1,-7 26,20-53,0-1,0 1,1-1,-1 1,0 0,1 0,-1-1,1 1,0 0,0 0,0 0,1-1,-1 1,1 0,-1 0,1-1,0 1,0 0,0-1,0 1,0-1,1 1,-1-1,1 0,0 1,0-1,0 0,0 0,0 0,0-1,0 1,0 0,1-1,-1 0,1 1,-1-1,1 0,0 0,-1 0,1-1,0 1,-1-1,1 1,3-1,14-3,0-1,0-1,0-1,0-1,-1-1,0 0,0-1,-1-2,-1 1,1-2,-2 0,0-1,0-1,-1 0,-1-2,6-8,4 1,-7 8,0-1,-1 0,0-1,-1-1,-1-1,-1 0,-1 0,0-1,-2-1,0 0,-1 0,0-4,-10 19,1-1,0 1,-1 0,-1 0,1 0,-1 0,0 0,0 0,0 0,-1 1,0-1,0 1,0-1,-1 1,0 0,0 1,0-1,-1 1,1 0,-1 0,0 0,0 0,-1 1,1 0,-1 0,1 0,-1 1,0 0,0 0,0 1,0-1,0 1,0 1,-1-1,1 1,0 0,0 0,-1 1,1 0,0 0,0 0,0 1,0 0,0 0,0 1,0 0,-101 53,78-37</inkml:trace>
  <inkml:trace contextRef="#ctx0" brushRef="#br0" timeOffset="2067.694">1344 467,'38'-46,"66"-124,-98 162,0-1,0 1,1 0,0 0,0 1,1 0,0 0,0 1,1 0,3-1,-11 7,0 0,0 0,1 0,-1 1,0-1,0 1,0-1,0 1,0-1,0 1,0-1,0 1,0 0,0 0,0-1,0 1,0 0,0 0,-1 0,1 0,0 0,-1 0,1 0,-1 0,1 0,-1 1,1-1,-1 0,0 0,0 0,0 0,1 1,-1-1,0 0,0 0,-1 1,1-1,0 0,0 0,-1 0,1 0,0 1,-1-1,1 0,-1 0,0 0,1 0,-1 0,0 0,1 0,-1 0,0 0,-1 10,1-10,0 1,0 0,1 0,-1 0,0 0,1 0,-1 0,1 0,0 0,0 0,-1 0,1 0,1 0,-1 0,0 0,0 0,1 0,-1 0,1 0,0-1,-1 1,1 0,0 0,0 0,0-1,1 1,-1 0,0-1,0 1,1-1,-1 0,1 1,-1-1,1 0,0 0,0 0,-1 0,1 0,0 0,0-1,0 1,0-1,0 1,0-1,0 0,0 1,0-1,0 0,0 0,0-1,86-75,-54 41,30-17,-63 52,0 1,0 0,0-1,0 1,-1 0,1 0,0-1,0 1,-1 0,1 0,-1 0,1 0,-1 0,1 0,-1 0,1 0,-1 0,0 0,0 0,1 0,-1 0,0 1,0-1,0 0,0 0,0 0,-1 0,1 0,0 0,0 0,-1 0,1 0,-1 0,1 0,-1 0,1 1,-11 31,0-1,-2 0,-2-1,-1-1,-1 0,-8 9,14-19</inkml:trace>
  <inkml:trace contextRef="#ctx0" brushRef="#br0" timeOffset="2321.533">2424 1,'-45'44,"-44"40,-17 11,5-1,9-12,15-14,16-15,14-10,9-8,7-6,8-1,13-7,13-6,12-6,2-10,4-4,-2-1</inkml:trace>
  <inkml:trace contextRef="#ctx0" brushRef="#br0" timeOffset="2784.175">2395 439,'-48'14,"28"-9,0 1,1 1,0 0,0 2,1 0,0 1,0 1,16-10,0 1,0-1,1 0,-1 1,0-1,1 1,-1 0,1 0,-1 0,1-1,0 1,0 0,0 1,0-1,0 0,0 0,0 0,1 0,-1 1,1-1,0 0,0 1,0-1,0 0,0 0,0 1,0-1,1 0,-1 1,1-1,0 0,0 0,-1 0,2 0,-1 0,0 0,0 0,0 0,1 0,-1 0,1-1,0 1,-1-1,1 1,0-1,0 1,20 16,50 58,-70-73,0 0,0 0,-1 0,1 0,-1 0,0 0,0 1,0-1,0 1,0-1,-1 0,0 1,1-1,-1 1,-1-1,1 1,0-1,-1 1,0-1,0 1,0-1,0 0,0 0,-1 1,1-1,-1 0,-1 1,-2 2,0-1,-1 0,0 0,0-1,0 0,-1 0,1 0,-1-1,0 1,0-2,0 1,-1-1,1 0,0-1,-1 1,1-2,-1 1,1-1,-1 0,0 0,1-1,-1 0,1-1,0 1,-1-2,1 1,0-1,0 0,0 0,1-1,-1 1,1-2,0 1,0-1,0 0,-3-4,-2-5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1,'-40'39,"-22"19,-2 4,6-9,7-13,13-8,8-10,4-3,6-6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0 140,'103'328,"-38"-153,-65-174,0 1,0-1,0 0,0 0,0 0,1 1,-1-1,0 0,1 0,-1 0,1 0,0 1,-1-1,1 0,0 0,0 0,-1 0,1-1,0 1,0 0,0 0,0 0,0-1,0 1,0-1,1 1,-1-1,0 1,0-1,0 1,1-1,-1 0,0 0,0 0,1 0,-1 0,0 0,0 0,1 0,-1 0,0 0,0-1,0 1,1 0,-1-1,0 1,0-1,0 0,0 1,0-1,0 0,0 0,0 1,0-1,0 0,0-1,21-30,-1-2,-2 0,-1-1,10-29,31-60,118-193,-176 315,-1 2,0-1,0 0,0 1,0-1,0 0,0 0,0 1,0-1,0 0,0 1,1-1,-1 0,0 1,0-1,1 0,-1 1,1-1,-1 1,0-1,1 1,-1-1,1 1,-1-1,1 1,0-1,-1 1,1-1,-1 1,1 0,0 0,-1-1,1 1,0 0,-1 0,1 0,0-1,-1 1,1 0,0 0,0 0,-1 0,1 0,0 1,-1-1,1 0,0 0,-1 0,2 1,0 10</inkml:trace>
  <inkml:trace contextRef="#ctx0" brushRef="#br0" timeOffset="283.259">848 170,'44'0,"30"-5,8-2,-6 0,-11 2,-11 2,-9 0,-9 2,-4 6,-9 1</inkml:trace>
  <inkml:trace contextRef="#ctx0" brushRef="#br0" timeOffset="531.468">965 432,'44'-10,"30"-8,8-1,-1 3,-9-2,-12 4,-11 3,-9 3,-6 4,-9 2</inkml:trace>
  <inkml:trace contextRef="#ctx0" brushRef="#br0" timeOffset="1150.687">614 608,'0'5,"-5"16,-2 10,1 4,1 2,-3-6,-1-3,1-2,2 1,3 0,1 0,1-9,5-8,3-5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4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1 322,'26'-14,"0"1,1 2,1 0,-1 2,2 1,-1 2,1 0,0 2,1 1,-28 2,0 1,0-1,0 0,0 1,0 0,0-1,0 1,0 0,0 0,0 0,0 0,0 1,0-1,0 0,0 1,0-1,0 1,0 0,0 0,0 0,0 0,-1 0,1 0,0 0,-1 1,1-1,-1 1,1-1,-1 1,0-1,0 1,1 0,-1-1,0 1,-1 0,1 0,0 0,0 0,-1 0,1 0,-1 0,0 0,0 1,-64 96,-47 24,98-106,-61 98,71-110,1 0,0 0,0 0,0 0,0 1,1-1,0 1,0-1,1 1,-1-1,1 1,0 0,1-1,-1 1,1-1,0 1,1-1,-1 1,1-1,0 0,2 4,-1-5,0-1,1 0,-1 0,1 0,-1 0,1 0,0-1,0 1,0-1,1 0,-1 0,0-1,1 0,-1 1,1-1,-1-1,1 1,0-1,-1 1,5-2,17 2</inkml:trace>
  <inkml:trace contextRef="#ctx0" brushRef="#br0" timeOffset="470.097">818 293,'-25'22,"1"1,1 1,1 2,1 0,1 1,1 0,2 2,1 0,1 2,1-1,-7 26,20-53,0-1,0 1,1-1,-1 1,0 0,1 0,-1-1,1 1,0 0,0 0,0 0,1-1,-1 1,1 0,-1 0,1-1,0 1,0 0,0-1,0 1,0-1,1 1,-1-1,1 0,0 1,0-1,0 0,0 0,0 0,0-1,0 1,0 0,1-1,-1 0,1 1,-1-1,1 0,0 0,-1 0,1-1,0 1,-1-1,1 1,3-1,14-3,0-1,0-1,0-1,0-1,-1-1,0 0,0-1,-1-2,-1 1,1-2,-2 0,0-1,0-1,-1 0,-1-2,6-8,4 1,-7 8,0-1,-1 0,0-1,-1-1,-1-1,-1 0,-1 0,0-1,-2-1,0 0,-1 0,0-4,-10 19,1-1,0 1,-1 0,-1 0,1 0,-1 0,0 0,0 0,0 0,-1 1,0-1,0 1,0-1,-1 1,0 0,0 1,0-1,-1 1,1 0,-1 0,0 0,0 0,-1 1,1 0,-1 0,1 0,-1 1,0 0,0 0,0 1,0-1,0 1,0 1,-1-1,1 1,0 0,0 0,-1 1,1 0,0 0,0 0,0 1,0 0,0 0,0 1,0 0,-101 53,78-37</inkml:trace>
  <inkml:trace contextRef="#ctx0" brushRef="#br0" timeOffset="2067.694">1344 467,'38'-46,"66"-124,-98 162,0-1,0 1,1 0,0 0,0 1,1 0,0 0,0 1,1 0,3-1,-11 7,0 0,0 0,1 0,-1 1,0-1,0 1,0-1,0 1,0-1,0 1,0-1,0 1,0 0,0 0,0-1,0 1,0 0,0 0,-1 0,1 0,0 0,-1 0,1 0,-1 0,1 0,-1 1,1-1,-1 0,0 0,0 0,0 0,1 1,-1-1,0 0,0 0,-1 1,1-1,0 0,0 0,-1 0,1 0,0 1,-1-1,1 0,-1 0,0 0,1 0,-1 0,0 0,1 0,-1 0,0 0,-1 10,1-10,0 1,0 0,1 0,-1 0,0 0,1 0,-1 0,1 0,0 0,0 0,-1 0,1 0,1 0,-1 0,0 0,0 0,1 0,-1 0,1 0,0-1,-1 1,1 0,0 0,0 0,0-1,1 1,-1 0,0-1,0 1,1-1,-1 0,1 1,-1-1,1 0,0 0,0 0,-1 0,1 0,0 0,0-1,0 1,0-1,0 1,0-1,0 0,0 1,0-1,0 0,0 0,0-1,86-75,-54 41,30-17,-63 52,0 1,0 0,0-1,0 1,-1 0,1 0,0-1,0 1,-1 0,1 0,-1 0,1 0,-1 0,1 0,-1 0,1 0,-1 0,0 0,0 0,1 0,-1 0,0 1,0-1,0 0,0 0,0 0,-1 0,1 0,0 0,0 0,-1 0,1 0,-1 0,1 0,-1 0,1 1,-11 31,0-1,-2 0,-2-1,-1-1,-1 0,-8 9,14-19</inkml:trace>
  <inkml:trace contextRef="#ctx0" brushRef="#br0" timeOffset="2321.533">2424 1,'-45'44,"-44"40,-17 11,5-1,9-12,15-14,16-15,14-10,9-8,7-6,8-1,13-7,13-6,12-6,2-10,4-4,-2-1</inkml:trace>
  <inkml:trace contextRef="#ctx0" brushRef="#br0" timeOffset="2784.175">2395 439,'-48'14,"28"-9,0 1,1 1,0 0,0 2,1 0,0 1,0 1,16-10,0 1,0-1,1 0,-1 1,0-1,1 1,-1 0,1 0,-1 0,1-1,0 1,0 0,0 1,0-1,0 0,0 0,0 0,1 0,-1 1,1-1,0 0,0 1,0-1,0 0,0 0,0 1,0-1,1 0,-1 1,1-1,0 0,0 0,-1 0,2 0,-1 0,0 0,0 0,0 0,1 0,-1 0,1-1,0 1,-1-1,1 1,0-1,0 1,20 16,50 58,-70-73,0 0,0 0,-1 0,1 0,-1 0,0 0,0 1,0-1,0 1,0-1,-1 0,0 1,1-1,-1 1,-1-1,1 1,0-1,-1 1,0-1,0 1,0-1,0 0,0 0,-1 1,1-1,-1 0,-1 1,-2 2,0-1,-1 0,0 0,0-1,0 0,-1 0,1 0,-1-1,0 1,0-2,0 1,-1-1,1 0,0-1,-1 1,1-2,-1 1,1-1,-1 0,0 0,1-1,-1 0,1-1,0 1,-1-2,1 1,0-1,0 0,0 0,1-1,-1 1,1-2,0 1,0-1,0 0,-3-4,-2-5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19.4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89,'369'26,"736"-23,-453-15,99-7,-215-6,-23-7,-109 3,-398 29,-1-1,1 1,-1 0,1 1,0-1,-1 1,1 0,-1 1,1-1,-1 1,0 0,0 1,1-1,-1 1,-33 10,-14 5,22-6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4,'-26'36,"2"2,1 1,2 1,1 1,3 0,1 2,0 6,15-46,-1 0,1 0,0 0,0 0,0 0,0 0,1 1,-1-1,1 0,0 0,0 0,0 1,0-1,1 0,-1 0,1 1,0-1,0 0,0 0,0 0,0 0,1 0,-1-1,1 1,0 0,0-1,0 1,0-1,0 1,1-1,-1 0,1 0,0 0,-1 0,1-1,0 1,0-1,3 1,4-2,0 0,0-1,0-1,-1 1,1-2,0 1,-1-1,1-1,-1 0,0 0,0-1,0 0,-1 0,0-1,0 0,0-1,-1 0,0 0,0 0,-1-1,0 0,0 0,-1-1,4-7,40-130,-47 140,-1-1,0 1,-1 0,0-1,0 1,0 0,-1-1,0 1,0 0,0-1,-1 1,0 0,0 0,-1 0,0 0,0 1,0-1,-1 1,1 0,-1 0,0 0,-5-3,-31-12,20 16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21.8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39 67,'-1'-1,"-3"-2,1 1,0-1,1 0,-1 0,0 0,1 0,0 0,-1-1,1 1,1-1,-1 1,0-1,1 0,0 0,0 0,0 0,0-1,40 2,105 37,192-1,178-64,951 32,-1093 31,-251-17,41-3,1-7,10-8,-2 1,385-10,-149-8,81 20,-205 2,212 27,385-28,-371 28,-188-18,-21 6,151-15,-209-4,1193 2,-980 30,483-30,-641 29,206-30,-246-27,292 27,-232-29,-109 19,186-7,-125-10,213 29,-306-31,290 30,-233 1,-209 3,-5 3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1,'-40'39,"-22"19,-2 4,6-9,7-13,13-8,8-10,4-3,6-6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0 140,'103'328,"-38"-153,-65-174,0 1,0-1,0 0,0 0,0 0,1 1,-1-1,0 0,1 0,-1 0,1 0,0 1,-1-1,1 0,0 0,0 0,-1 0,1-1,0 1,0 0,0 0,0 0,0-1,0 1,0-1,1 1,-1-1,0 1,0-1,0 1,1-1,-1 0,0 0,0 0,1 0,-1 0,0 0,0 0,1 0,-1 0,0 0,0-1,0 1,1 0,-1-1,0 1,0-1,0 0,0 1,0-1,0 0,0 0,0 1,0-1,0 0,0-1,21-30,-1-2,-2 0,-1-1,10-29,31-60,118-193,-176 315,-1 2,0-1,0 0,0 1,0-1,0 0,0 0,0 1,0-1,0 0,0 1,1-1,-1 0,0 1,0-1,1 0,-1 1,1-1,-1 1,0-1,1 1,-1-1,1 1,-1-1,1 1,0-1,-1 1,1-1,-1 1,1 0,0 0,-1-1,1 1,0 0,-1 0,1 0,0-1,-1 1,1 0,0 0,0 0,-1 0,1 0,0 1,-1-1,1 0,0 0,-1 0,2 1,0 10</inkml:trace>
  <inkml:trace contextRef="#ctx0" brushRef="#br0" timeOffset="283.259">848 170,'44'0,"30"-5,8-2,-6 0,-11 2,-11 2,-9 0,-9 2,-4 6,-9 1</inkml:trace>
  <inkml:trace contextRef="#ctx0" brushRef="#br0" timeOffset="531.468">965 432,'44'-10,"30"-8,8-1,-1 3,-9-2,-12 4,-11 3,-9 3,-6 4,-9 2</inkml:trace>
  <inkml:trace contextRef="#ctx0" brushRef="#br0" timeOffset="1150.687">614 608,'0'5,"-5"16,-2 10,1 4,1 2,-3-6,-1-3,1-2,2 1,3 0,1 0,1-9,5-8,3-5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4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1 322,'26'-14,"0"1,1 2,1 0,-1 2,2 1,-1 2,1 0,0 2,1 1,-28 2,0 1,0-1,0 0,0 1,0 0,0-1,0 1,0 0,0 0,0 0,0 0,0 1,0-1,0 0,0 1,0-1,0 1,0 0,0 0,0 0,0 0,-1 0,1 0,0 0,-1 1,1-1,-1 1,1-1,-1 1,0-1,0 1,1 0,-1-1,0 1,-1 0,1 0,0 0,0 0,-1 0,1 0,-1 0,0 0,0 1,-64 96,-47 24,98-106,-61 98,71-110,1 0,0 0,0 0,0 0,0 1,1-1,0 1,0-1,1 1,-1-1,1 1,0 0,1-1,-1 1,1-1,0 1,1-1,-1 1,1-1,0 0,2 4,-1-5,0-1,1 0,-1 0,1 0,-1 0,1 0,0-1,0 1,0-1,1 0,-1 0,0-1,1 0,-1 1,1-1,-1-1,1 1,0-1,-1 1,5-2,17 2</inkml:trace>
  <inkml:trace contextRef="#ctx0" brushRef="#br0" timeOffset="470.097">818 293,'-25'22,"1"1,1 1,1 2,1 0,1 1,1 0,2 2,1 0,1 2,1-1,-7 26,20-53,0-1,0 1,1-1,-1 1,0 0,1 0,-1-1,1 1,0 0,0 0,0 0,1-1,-1 1,1 0,-1 0,1-1,0 1,0 0,0-1,0 1,0-1,1 1,-1-1,1 0,0 1,0-1,0 0,0 0,0 0,0-1,0 1,0 0,1-1,-1 0,1 1,-1-1,1 0,0 0,-1 0,1-1,0 1,-1-1,1 1,3-1,14-3,0-1,0-1,0-1,0-1,-1-1,0 0,0-1,-1-2,-1 1,1-2,-2 0,0-1,0-1,-1 0,-1-2,6-8,4 1,-7 8,0-1,-1 0,0-1,-1-1,-1-1,-1 0,-1 0,0-1,-2-1,0 0,-1 0,0-4,-10 19,1-1,0 1,-1 0,-1 0,1 0,-1 0,0 0,0 0,0 0,-1 1,0-1,0 1,0-1,-1 1,0 0,0 1,0-1,-1 1,1 0,-1 0,0 0,0 0,-1 1,1 0,-1 0,1 0,-1 1,0 0,0 0,0 1,0-1,0 1,0 1,-1-1,1 1,0 0,0 0,-1 1,1 0,0 0,0 0,0 1,0 0,0 0,0 1,0 0,-101 53,78-37</inkml:trace>
  <inkml:trace contextRef="#ctx0" brushRef="#br0" timeOffset="2067.694">1344 467,'38'-46,"66"-124,-98 162,0-1,0 1,1 0,0 0,0 1,1 0,0 0,0 1,1 0,3-1,-11 7,0 0,0 0,1 0,-1 1,0-1,0 1,0-1,0 1,0-1,0 1,0-1,0 1,0 0,0 0,0-1,0 1,0 0,0 0,-1 0,1 0,0 0,-1 0,1 0,-1 0,1 0,-1 1,1-1,-1 0,0 0,0 0,0 0,1 1,-1-1,0 0,0 0,-1 1,1-1,0 0,0 0,-1 0,1 0,0 1,-1-1,1 0,-1 0,0 0,1 0,-1 0,0 0,1 0,-1 0,0 0,-1 10,1-10,0 1,0 0,1 0,-1 0,0 0,1 0,-1 0,1 0,0 0,0 0,-1 0,1 0,1 0,-1 0,0 0,0 0,1 0,-1 0,1 0,0-1,-1 1,1 0,0 0,0 0,0-1,1 1,-1 0,0-1,0 1,1-1,-1 0,1 1,-1-1,1 0,0 0,0 0,-1 0,1 0,0 0,0-1,0 1,0-1,0 1,0-1,0 0,0 1,0-1,0 0,0 0,0-1,86-75,-54 41,30-17,-63 52,0 1,0 0,0-1,0 1,-1 0,1 0,0-1,0 1,-1 0,1 0,-1 0,1 0,-1 0,1 0,-1 0,1 0,-1 0,0 0,0 0,1 0,-1 0,0 1,0-1,0 0,0 0,0 0,-1 0,1 0,0 0,0 0,-1 0,1 0,-1 0,1 0,-1 0,1 1,-11 31,0-1,-2 0,-2-1,-1-1,-1 0,-8 9,14-19</inkml:trace>
  <inkml:trace contextRef="#ctx0" brushRef="#br0" timeOffset="2321.533">2424 1,'-45'44,"-44"40,-17 11,5-1,9-12,15-14,16-15,14-10,9-8,7-6,8-1,13-7,13-6,12-6,2-10,4-4,-2-1</inkml:trace>
  <inkml:trace contextRef="#ctx0" brushRef="#br0" timeOffset="2784.175">2395 439,'-48'14,"28"-9,0 1,1 1,0 0,0 2,1 0,0 1,0 1,16-10,0 1,0-1,1 0,-1 1,0-1,1 1,-1 0,1 0,-1 0,1-1,0 1,0 0,0 1,0-1,0 0,0 0,0 0,1 0,-1 1,1-1,0 0,0 1,0-1,0 0,0 0,0 1,0-1,1 0,-1 1,1-1,0 0,0 0,-1 0,2 0,-1 0,0 0,0 0,0 0,1 0,-1 0,1-1,0 1,-1-1,1 1,0-1,0 1,20 16,50 58,-70-73,0 0,0 0,-1 0,1 0,-1 0,0 0,0 1,0-1,0 1,0-1,-1 0,0 1,1-1,-1 1,-1-1,1 1,0-1,-1 1,0-1,0 1,0-1,0 0,0 0,-1 1,1-1,-1 0,-1 1,-2 2,0-1,-1 0,0 0,0-1,0 0,-1 0,1 0,-1-1,0 1,0-2,0 1,-1-1,1 0,0-1,-1 1,1-2,-1 1,1-1,-1 0,0 0,1-1,-1 0,1-1,0 1,-1-2,1 1,0-1,0 0,0 0,1-1,-1 1,1-2,0 1,0-1,0 0,-3-4,-2-5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19.4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89,'369'26,"736"-23,-453-15,99-7,-215-6,-23-7,-109 3,-398 29,-1-1,1 1,-1 0,1 1,0-1,-1 1,1 0,-1 1,1-1,-1 1,0 0,0 1,1-1,-1 1,-33 10,-14 5,22-6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21.8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39 67,'-1'-1,"-3"-2,1 1,0-1,1 0,-1 0,0 0,1 0,0 0,-1-1,1 1,1-1,-1 1,0-1,1 0,0 0,0 0,0 0,0-1,40 2,105 37,192-1,178-64,951 32,-1093 31,-251-17,41-3,1-7,10-8,-2 1,385-10,-149-8,81 20,-205 2,212 27,385-28,-371 28,-188-18,-21 6,151-15,-209-4,1193 2,-980 30,483-30,-641 29,206-30,-246-27,292 27,-232-29,-109 19,186-7,-125-10,213 29,-306-31,290 30,-233 1,-209 3,-5 3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1,'-31'535,"6"-331,25-203,0 0,0 0,0 0,-1 0,1 0,0 0,0 1,0-1,1 0,-1 0,0 0,0 0,1 0,-1 0,0 0,1 0,-1 0,1 0,-1 0,1 0,0 0,-1 0,1-1,0 1,0 0,-1 0,1-1,0 1,0 0,0-1,0 1,0-1,0 1,0-1,0 0,0 1,0-1,0 0,0 0,1 0,-1 0,0 0,0 0,0 0,0 0,0 0,0 0,0 0,0-1,0 1,0 0,0-1,0 1,0-1,0 0,0 1,0-1,61-43,-51 35,60-49,122-85,-97 110,-94 32,1 1,-1-1,0 1,0 0,1 0,-1 0,0 0,0 0,1 1,-1-1,0 1,0-1,0 1,0 0,0 0,0 0,0 0,0 0,0 0,0 1,0-1,-1 1,1-1,0 1,-1 0,0-1,1 1,-1 0,0 0,0 0,0 0,0 0,0 0,0 0,-1 0,1 1,-1-1,1 0,-1 0,0 1,0-1,0 0,-2 13,-1-1,-1 0,0 1,-1-2,0 1,-1-1,-1 1,0-2,-1 1,0-1,-1 0,0-1,-1 0,0 0,-1-1,0 0,-1-1,1-1,-2 0,-2 2,4-2,-1 0,1-1,-1 0,-1 0,1-2,-1 1,0-2,0 0,0 0,-1-1,0-1,1 0,-1-1,0 0,0-1,0-1,1 0,-11-3,-16-25,28 11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3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7,0 4,0 4,0 1,0 3,0-1,0 0,0 1,0-2,0 1,0 0,0-6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0 226,'34'5,"25"-3,8-2,-3-2,-8 1,-8 0,-8-1,-10-3,-6-2,-7 1</inkml:trace>
  <inkml:trace contextRef="#ctx0" brushRef="#br0" timeOffset="262.224">255 0,'-9'44,"-9"37,-1 11,3-7,4-11,4-15,9-17,3-11,2-5,-1-4,0 1,2-5,2-5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2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28,'2'2,"0"-1,0 0,0 1,0 0,-1-1,1 1,-1 0,1 0,-1 0,1 0,-1 0,0 0,0 0,0 0,-1 0,1 1,0-1,-1 0,1 1,-1-1,0 0,0 1,0-1,0 0,0 2,0-2,3 348,-3 95,-11-384,4-56</inkml:trace>
  <inkml:trace contextRef="#ctx0" brushRef="#br0" timeOffset="462.811">311 1,'-103'130,"-87"126,189-255,-1 1,1-1,-1 1,1 0,0 0,0-1,0 1,0 0,0 0,0 0,0 0,1 0,-1 0,1 0,-1 0,1 1,0-1,0 0,0 0,0 0,0 0,1 0,-1 0,1 0,-1 1,1-1,0 0,-1 0,1-1,0 1,0 0,1 0,-1 0,0-1,1 1,-1 0,1-1,-1 0,1 1,-1-1,1 0,0 1,54 21,37 29,-83-39,0 0,0 0,-2 1,1 1,-2-1,0 1,-1 0,0 0,-1 2,9 21,-7-21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30 168,'-26'166,"23"162,3-315,1 0,0 0,2 0,-1 0,1 0,1 0,0-1,1 0,1 0,-1 0,6 6,-9-14,1 0,-1 0,1 0,0 0,1-1,-1 0,1 1,-1-1,1 0,0-1,0 1,0-1,0 0,1 0,-1 0,0 0,1-1,0 0,-1 0,1 0,0 0,-1-1,1 0,0 0,0 0,-1 0,1-1,0 0,-1 0,1 0,-1-1,1 1,0-2,14-8,-1 0,0-2,-1 0,-1-1,0-1,-1 0,-1-1,0-1,-1 0,-1 0,-1-2,9-16,-13 23,27-48,-2-1,-3-2,-3-1,17-66,-34 103,-1 0,-2-1,-1 0,-1 0,-1 0,-2-1,-1-15,0 45,-1-1,1 1,-1-1,0 1,1-1,-1 1,0-1,1 0,-1 1,0-1,0 0,1 1,-1-1,0 0,0 0,1 0,-1 0,0 1,0-1,0 0,1-1,-1 1,0 0,0 0,1 0,-1 0,0-1,0 1,1 0,-1-1,0 1,0 0,1-1,-1 1,1-1,-1 1,0-1,1 1,-1-1,1 0,-1 1,1-1,-1 0,1 1,0-1,-1 0,1 0,0 1,0-1,0 0,-1 0,1 1,0-1,0 0,0 0,0 0,0 1,0-1,0 0,1 0,-1 0,0 1,0-1,1 0,-1 1,0-1,1 0,-1 0,-18 37,0 1,2 0,2 1,2 1,1 0,2 1,2 0,2 0,1 0,2 1,2 0,-1-18,1 1,1-1,1 1,1-1,1 0,1 0,2 0,0-1,1 0,1 0,1-1,1 0,0-1,2 0,4 4,-3-8,-3-2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0,'-14'38,"-10"32,-1 9,4-4,6-10,5-12,9-14,5-9,2-10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92,'43'0,"29"-5,11-1,-3 0,-11 1,-11-3,-7-1,-7 2,-7 1,-4-2,-3 0,-7-4,-7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0,'-9'29,"-9"38,0 13,2-3,4-5,4-9,4-11,2-10,2-7,0-4,1-3,-1-2,6-5,1-6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1,'17'12,"1"0,1-1,0-1,0-1,1 0,0-2,1 0,-1-1,1-2,1 0,-1-1,0-1,1 0,-1-2,1-1,-1-1,1 0,4-3,64 2,-6 3,-60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1,'43'24,"29"8,7-2,-1-10,-9-9,-5-6,-11-4,-8-7,-7-3,-6 1,-3-4,-6 1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231 131,'-41'62,"2"3,4 1,2 1,0 11,25-64,1 2,0-1,1 1,1 0,0 0,1 0,1 1,1 0,0-1,1 1,1 0,1 0,0 0,1-1,1 1,0-1,2 5,-2-16,1 1,-1-1,1 0,0-1,0 1,0-1,0 0,1 0,0 0,0 0,0-1,0 0,1 0,-1 0,1-1,0 0,-1 0,1 0,0-1,0 0,0 0,0-1,0 1,5-1,4 0,1-1,-1-1,1 0,-1-1,0-1,0 0,0-1,0 0,2-3,26-15,-1-3,0-2,-2-1,-2-2,-1-2,21-24,-15 15,-2-2,-2-2,32-49,-58 76,-1-1,-1 0,-1-1,-1 0,0 0,-2-1,0 0,-2-1,0 1,-2-1,1-21,-3 42,0 0,-1-1,1 1,0 0,-1 0,0 0,1 0,-1-1,0 1,0 0,0 0,0-1,-1 1,1 0,-1 0,1 0,-1-1,0 1,0 0,0 0,0 0,0 0,0 0,0 1,-1-1,1 0,-1 1,1-1,-1 0,0 1,0 0,1-1,-1 1,0 0,0 0,0 0,0 0,-1 1,1-1,0 0,0 1,0 0,0-1,-1 1,1 0,0 0,0 0,-1 0,1 1,0-1,0 1,-1 0,-12 10,1 2,0-1,1 2,0 0,1 1,1 0,0 0,1 1,1 1,0 0,-3 11,-15 28,2 2,2 1,3 1,3 0,-4 34,18-84,1 1,0 0,0 0,1 0,1 0,0 0,0 0,1 0,1 0,0 0,0 0,1-1,0 1,1-1,0 0,1 0,0 0,1 0,-1-1,2 0,0 0,0-1,0 1,1-2,0 1,0-1,1 0,0-1,1 0,8 4,-10-8,0 1,0-2,1 1,-1-1,1-1,-1 1,1-1,-1-1,1 0,-1 0,0 0,1-1,-1 0,0-1,0 0,0 0,0-1,-1 0,0 0,1-1,-2 0,1 0,0-1,-1 1,4-6,3-4</inkml:trace>
  <inkml:trace contextRef="#ctx0" brushRef="#br0" timeOffset="365.087">1078 611,'15'-3,"0"1,0 0,0 2,1 0,-1 0,0 2,0 0,0 0,14 5,-27-6,0-1,-1 1,1-1,0 1,-1 0,1-1,-1 1,1 0,-1 0,1 0,-1 0,0 0,0 1,1-1,-1 0,0 0,0 1,0-1,0 1,0-1,-1 1,1 0,0-1,-1 1,1-1,-1 1,0 0,1 0,-1-1,0 1,0 0,0 0,0-1,0 1,-1 0,1-1,-1 1,1 0,-1-1,1 1,-1 0,0-1,0 1,1-1,-1 1,-1 0,-53 67,51-65,-7 7,-40 53,50-62,0 0,0 0,0 0,0 0,1 0,-1 0,1 1,0-1,-1 0,1 0,0 0,0 0,0 1,1-1,-1 0,0 0,1 0,0 0,-1 0,1 0,0 0,0 0,0 0,0 0,0 0,1 0,-1-1,1 1,-1-1,1 1,-1-1,1 1,0-1,1 1,5 2,0-1,0 0,1-1,-1 0,1 0,0 0,-1-1,1-1,0 0,0 0,-1 0,1-1,0 0,-1-1,1 0,-1 0,1-1,-1 0,7-4,15-2,104-43,-119 42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6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2,'-17'-1,"-1"1,1 0,0 2,-1 0,1 0,0 2,0 0,0 1,1 1,0 0,0 2,0-1,1 2,0 0,0 1,1 0,1 1,0 1,0 0,1 1,-8 12,17-21,0 1,1 0,0 0,0 0,0 0,0 0,1 0,0 1,0-1,0 0,1 1,0-1,0 1,0-1,1 0,-1 1,1-1,0 0,1 0,0 1,0-1,0 0,0-1,1 1,-1 0,1-1,0 1,1-1,-1 0,1 0,0 0,0-1,0 1,0-1,1 0,0 0,1 2,1 0,0-1,0 0,0 0,1-1,-1 0,1 0,0-1,0 0,0 0,0-1,0 0,0 0,0-1,1 0,-1 0,0-1,0 0,0-1,0 0,0 0,0 0,5-4,9-7,-4 1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0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1068,'57'-23,"-1"-3,-1-2,-1-2,-2-3,47-38,-64 48,-2-1,-1-2,-1-2,-1 0,-2-2,0-2,-3 0,0-2,-2 0,-2-2,-1 0,-2-1,-2-1,-1-1,-2 0,5-28,-16 58,-1 0,-1 0,0 0,0 1,0-1,-1 0,-1 0,1 0,-2 0,1 1,-3-5,4 10,0 0,0 1,-1-1,1 1,-1-1,0 1,0 0,1 0,-2-1,1 1,0 1,0-1,0 0,-1 0,1 1,-1 0,0-1,1 1,-1 0,0 0,1 0,-1 1,0-1,0 1,0-1,0 1,0 0,0 0,1 1,-1-1,0 0,0 1,0 0,0-1,1 1,-3 1,-8 6,1-1,0 1,0 1,1 1,0-1,0 1,1 1,1 0,0 1,0 0,1 0,1 0,-6 14,-9 12,2 1,1 0,3 2,1 0,2 1,2 0,1 1,3 0,1 1,2 0,2 3,2-42,-1 1,1-1,0 1,1-1,-1 1,1-1,0 0,0 1,1-1,-1 0,1 0,0 1,1-1,-1-1,1 1,0 0,0-1,1 1,-1-1,1 0,0 0,0-1,1 1,-1-1,0 0,1 0,0 0,0-1,0 0,0 1,0-2,0 1,1-1,-1 0,1 0,1 0,8-2,1 0,0-1,-1-1,1-1,-1 0,0-1,0 0,0-1,-1-1,0 0,-1-1,1-1,-1 0,-1-1,0 0,0-1,-1 0,0-1,1-2,33-61,-64 91,12-3,1 1,0-1,1 1,0 0,1 1,0-1,2 1,0-1,0 1,1 0,1 8,0-18,1 1,-1 0,1-1,0 1,0-1,1 1,0-1,0 0,0 0,0 0,1 0,0 0,0 0,0-1,0 1,1-1,0 0,0 0,0 0,0-1,1 1,0-1,-1 0,1 0,0-1,0 0,0 0,1 0,-1 0,1-1,3 1,-1-1,0 0,0-1,0 0,0 0,0-1,1 0,-1 0,0-1,-1 0,1-1,0 0,-1 0,1 0,-1-1,0 0,0 0,0-1,5-5,106-112,-102 103,28-35,-3-3,-3-1,-2-1,-3-2,-2-2,-4-1,-2-1,-2-1,-3-4,3-89,-23 157,0 0,0 0,1 1,-2-1,1 0,0 0,0 0,-1 0,1 0,-1 0,1 0,-1 0,0 0,0 1,0-1,0 0,0 1,0-1,-1 1,1-1,0 1,-1-1,1 1,-1 0,1 0,-1 0,0 0,1 0,-1 0,0 0,0 1,0-1,0 0,0 1,0 0,0-1,1 1,-1 0,0 0,0 0,0 0,0 1,0-1,0 0,0 1,0-1,0 1,0 0,1 0,-1-1,0 1,0 1,0-1,-10 12,2 0,-1 0,2 1,0 0,0 0,1 1,1 0,1 1,0-1,1 1,1 1,0-1,1 0,0 15,-6 33,3 1,2-1,4 1,2 0,4 0,2-1,3 1,1 15,-3 1,-4 0,-3 37,-3-87,-1-1,-2 1,-1-1,-1 0,-2-1,-1 0,-1 0,-2 0,0-2,-14 21,17-32,4-6,-1 0,0 0,0-1,-1 0,0 0,-1 0,0-1,0 0,-1 0,0-1,-9 5,17-11,1 0,-1-1,0 1,0 0,0-1,0 1,0-1,0 1,0-1,0 0,0 1,0-1,0 0,0 0,0 0,0 0,-1 0,1 0,0 0,0 0,0 0,0 0,0-1,0 1,0 0,0-1,0 1,0-1,0 1,0-1,0 0,0 1,0-1,1 0,-1 1,0-1,0 0,1 0,-1 0,1 0,-1 0,1 0,-1 0,1 0,-1 0,6-52,139-209,316-478,-410 666,-23 37,-1-1,-1-1,-3-2,-1 0,-2-1,10-34,-25-30,-4 103,-1 0,0 0,0 0,0 0,0 1,0-1,-1 0,1 1,-1-1,0 1,0-1,0 1,0 0,0 0,0 0,-1 0,1 0,0 1,-1-1,0 1,1-1,-1 1,0 0,0 0,0 0,0 0,0 1,0-1,0 1,0 0,0 0,0 0,-1 0,-4 2,1 1,-1 0,1 1,-1-1,1 1,0 1,1-1,-1 1,1 1,0-1,0 1,0 0,1 0,0 0,0 1,1 0,-1 0,2 0,-1 1,1-1,0 1,0 0,1 0,0 4,-5 21,2 0,2 1,1-1,1 1,2-1,1 1,2-1,2 1,0-1,3 3,3 24,1 13,22 193,-34-248,0 1,-1-1,-1 0,-1 1,0-1,-2 0,0 0,-1-1,0 1,-2-1,-5 11,11-27,1 1,-1-1,0 1,0-1,0 0,0 1,0-1,-1 0,1 0,0 0,-1 0,1 0,0 0,-1 0,1 0,-1-1,1 1,-1 0,0-1,1 0,-1 1,0-1,1 0,-1 0,0 0,1 0,-1 0,0 0,1 0,-1 0,0-1,1 1,-1-1,1 1,-1-1,0 0,1 0,0 0,-1 1,1-1,-1 0,1-1,0 1,0 0,0 0,0-1,0 1,-1-2,-12-12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1,'11'169,"-8"0,-9 47,-5-50,-32 162,25-229,57-170,-21 40</inkml:trace>
  <inkml:trace contextRef="#ctx0" brushRef="#br0" timeOffset="264.229">572 284,'-430'403,"417"-390,6-8,1 0,1 0,-1 1,1 0,0 1,0-1,0 1,1 0,0 0,1 0,0 0,0 1,-2 7,6-11,1-1,-1 1,1-1,0 0,0 0,1 0,-1 0,1 0,-1 0,1 0,0-1,0 1,0-1,0 0,0 0,1 0,-1 0,0-1,1 0,0 1,-1-1,1 0,0-1,0 1,-1-1,1 1,0-1,0 0,0-1,-1 1,1-1,3 0,58 0,-54-1,0 0,0 1,0 0,0 1,0 0,1 1,-1 0,0 1,-1 0,1 1,0 0,-1 0,1 1,-1 1,0 0,0 0,-1 1,0 0,0 1,0 0,7 8,3 28,-15-22</inkml:trace>
  <inkml:trace contextRef="#ctx0" brushRef="#br0" timeOffset="616.698">600 877,'65'-1,"-32"-1,0 1,0 2,0 2,-1 1,1 1,2 2,-32-7,0 1,-1-1,1 0,-1 1,1-1,-1 1,1 0,-1-1,1 1,-1 0,1 1,-1-1,0 0,0 1,0-1,0 1,0 0,0 0,0 0,0 0,-1 0,1 0,-1 0,0 0,1 1,-1-1,0 0,0 1,-1-1,1 1,0-1,-1 1,1-1,-1 1,0 0,0-1,0 1,0-1,-1 1,1 0,-1 0,-51 64,45-61,0 1,1 0,0 0,0 0,1 1,0 0,0 0,0 0,1 1,1-1,-1 3,4-10,-1 1,1 0,-1-1,1 1,0 0,0-1,0 1,0 0,0 0,0-1,0 1,1 0,-1-1,1 1,-1 0,1-1,-1 1,1 0,0-1,0 1,0-1,0 0,0 1,0-1,0 0,1 1,-1-1,0 0,1 0,-1 0,1 0,-1 0,1-1,-1 1,1 0,-1-1,1 1,0-1,0 0,-1 1,1-1,0 0,-1 0,1 0,79-9,29-43,-94 43</inkml:trace>
  <inkml:trace contextRef="#ctx0" brushRef="#br0" timeOffset="1016.803">1334 678,'14'5,"20"-3,8-3,2 0,-2 0,-2-1,-5 1,-2 1,-3-1,-1-4,-1-1,0 0,0 1,-1 2,-4 1</inkml:trace>
  <inkml:trace contextRef="#ctx0" brushRef="#br0" timeOffset="1263.331">1560 510,'-10'38,"-8"27,0 8,2 0,4-6,4-11,3-10,8-8,3-5,1-4,3-7,1-7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5 187,'0'8,"-3"38,2 1,2-1,2 1,2-1,2 0,2-1,2 0,2 0,2-1,16 31,-30-71,1-1,0 0,0 0,0 0,0 0,1-1,-1 1,1-1,-1 1,1-1,0 0,0 0,0 0,0 0,1 0,-1-1,0 0,1 1,-1-1,1-1,-1 1,1 0,-1-1,1 0,0 0,-1 0,1 0,0 0,-1-1,1 1,-1-1,1 0,-1 0,0-1,1 1,-1-1,0 0,0 1,0-1,0-1,0 1,0 0,-1-1,1 1,0-2,134-169,-51 53,-86 119,1 1,-1-1,1 1,-1-1,1 1,0-1,-1 1,1 0,0-1,-1 1,1 0,0 0,-1-1,1 1,0 0,-1 0,1 0,0 0,0 0,-1 0,1 0,0 0,0 0,-1 1,1-1,0 0,-1 0,1 1,0-1,-1 0,1 1,0-1,-1 0,1 1,-1-1,1 1,-1-1,1 1,-1-1,1 1,-1 0,0-1,1 1,-1 0,0-1,1 1,-1 0,0-1,0 1,1 0,-1 0,12 45,-11-37,5 21,-6-23,0-1,0 1,1-1,0 1,0-1,1 1,0-1,0 0,0 0,1 0,0 0,0 0,0 0,1-1,0 1,0-1,0 0,1-1,0 1,0-1,0 1,0-2,1 1,-1 0,1-1,4 2,-3-4,1 1,-1-1,0 0,1-1,-1 0,0 0,1 0,-1-1,0 0,0-1,1 0,-1 0,0 0,-1-1,1 0,0 0,-1-1,0 1,1-1,-2-1,1 1,0-1,-1 0,5-6,10-13,-1-1,0-1,-2-1,-1 0,1-7,-11 24,20-45,-3-1,-1-1,-4-1,-1-1,5-48,-23 41,-4 61</inkml:trace>
  <inkml:trace contextRef="#ctx0" brushRef="#br0" timeOffset="828.423">1020 723,'-15'31,"1"0,1 1,1 0,2 0,2 1,1 1,-3 33,9-64,1 0,-1 0,1 0,0 0,0 0,0 0,0 0,1 1,-1-1,1 0,0 0,0 0,0 0,0-1,0 1,1 0,-1 0,1-1,0 1,0-1,0 1,0-1,0 0,0 0,1 0,-1 0,1 0,-1 0,1-1,0 1,0-1,-1 0,1 0,0 0,0 0,0 0,1-1,-1 1,0-1,0 0,0 0,0 0,0 0,3-1,6-3,0 0,-1-1,0 0,0-1,0 0,0-1,-1 0,0 0,-1-1,0-1,0 0,-1 0,0 0,0-1,-1 0,0-1,-1 1,0-1,-1-1,0 1,-1-1,0 0,-1 0,0 0,0-8,-2 16,1 0,-1 0,-1 0,1 0,-1-1,1 1,-1 0,0 0,-1 0,1 0,-1 0,1 0,-1 0,-1 0,1 0,0 0,-1 0,0 0,0 1,0-1,0 1,-1-1,1 1,-1 0,0 0,0 0,0 0,0 1,-1-1,1 1,-1 0,1 0,-1 0,0 0,0 1,0-1,0 1,0 0,0 0,0 1,0-1,0 1,0 0,-1 0,1 0,0 1,0-1,0 1,0 0,-2 1,-13 9</inkml:trace>
  <inkml:trace contextRef="#ctx0" brushRef="#br0" timeOffset="7262.545">1529 583,'-2'1,"0"0,1 1,-1-1,0 1,0-1,1 1,-1 0,1 0,-1-1,1 1,0 0,0 1,0-1,0 0,0 0,0 0,1 0,-1 1,1-1,0 0,-1 1,1-1,0 0,0 1,1 0,-2 0,-13 214,10-205,1 1,0 1,1-1,0 0,1 0,0 1,1-1,1 1,2 12,3-8</inkml:trace>
  <inkml:trace contextRef="#ctx0" brushRef="#br0" timeOffset="7552.52">1303 836,'39'-4,"21"-3,6-4,-3 0,-8 1,-13-2,-10 1,-4 2,-8-1,-2 0,-4 2</inkml:trace>
  <inkml:trace contextRef="#ctx0" brushRef="#br0" timeOffset="7968.739">1811 470,'-17'63,"4"2,2 0,3 0,2 4,26 34,-19-101,0 0,1 1,-1-1,0 0,1 1,0-1,-1 0,1 0,0-1,0 1,0 0,1 0,-1-1,0 0,0 1,1-1,-1 0,1 0,-1 0,1 0,0-1,-1 1,1-1,0 0,-1 1,1-1,0 0,-1 0,1-1,0 1,-1-1,1 1,-1-1,1 0,-1 0,2 0,62-38,-60 34,1 0,-1 1,1-1,0 1,0 0,1 1,-1 0,1 0,0 0,-1 1,1 1,0-1,8 0,-13 3,0-1,-1 1,1-1,0 1,-1 0,1 0,-1 0,0 1,1-1,-1 1,0-1,0 1,0 0,0-1,0 1,0 0,0 0,-1 1,1-1,-1 0,1 0,-1 1,0-1,0 1,0-1,0 1,-1-1,1 1,-1 0,1-1,-1 1,0 0,0 0,0-1,0 1,-1 0,1-1,-1 1,0-1,0 3,-4 14</inkml:trace>
  <inkml:trace contextRef="#ctx0" brushRef="#br0" timeOffset="8835.424">2262 864,'14'-3,"-1"0,1-1,-1-1,0 0,0-1,0-1,-1 1,0-2,-1 0,1 0,-1-1,-1-1,0 0,0 0,-1 0,7-12,-15 20,1 1,-1-1,0 1,0-1,0 0,0 1,0-1,-1 0,1 0,0 1,-1-1,1 0,-1 0,0 0,0 0,0 0,0 0,0 0,0 0,0 0,0 1,-1-1,1 0,-1 0,0 0,1 0,-1 1,0-1,0 0,0 1,0-1,0 0,-1 1,1 0,0-1,-1 1,1 0,-1-1,1 1,-1 0,1 0,-1 0,0 1,0-1,0 0,1 1,-1-1,0 1,0-1,0 1,0 0,0 0,0 0,0 0,0 0,1 0,-1 1,0-1,0 1,0-1,-1 1,-10 5,0 0,0 0,1 1,0 1,0 0,1 1,0 0,0 0,1 1,0 1,1 0,0 0,1 1,-1 1,7-10,0-1,-1 1,1 0,0 0,1 0,-1 0,0 0,1 0,-1 0,1 0,0 1,0-1,1 0,-1 1,1-1,-1 1,1-1,0 1,0-1,1 1,-1-1,1 1,0-1,0 0,0 1,0-1,0 0,1 0,-1 0,1 0,0 0,0 0,0 0,0-1,1 1,-1-1,1 1,2 1,7-2,0 0,1-1,-1 0,0 0,1-2,-1 1,1-2,-1 0,0 0,0-1,0 0,0-1,0-1,0 0,20-6,-1-2,0 0,-1-2,-1-1,0-2,-2-1,0-1,-1-1,-1-1,-1-1,-1-1,13-18,-15-10,-21 51,0-1,0 1,0 0,0 0,0 0,0 0,0-1,-1 1,1 0,0 0,-1 0,1 0,-1 0,1 0,-1 0,1 0,-1 0,0 0,0 0,1 0,-1 0,0 0,0 1,0-1,0 0,0 1,0-1,0 0,0 1,0-1,0 1,0 0,0-1,-1 1,1 0,0 0,0 0,0 0,-1 0,1 0,0 0,0 0,0 0,0 0,-1 1,-6 0,0 0,1 1,0 0,-1 0,1 1,0 0,0 0,0 0,1 1,-1 0,1 0,0 1,0 0,0 0,1 0,0 1,0 0,0 0,1 0,-4 6,8-9,0 0,1 0,-1-1,1 1,-1 0,1 0,0 0,0-1,0 1,0 0,0-1,1 1,-1-1,1 0,0 1,-1-1,1 0,0 0,0 0,1 0,-1 0,0-1,1 1,-1-1,1 1,-1-1,1 0,0 0,-1 0,1 0,0-1,0 1,0-1,-1 0,1 1,3-1,19 9,-19-6,1 0,-1 1,0 0,0 0,0 1,-1 0,1 0,-1 0,0 0,-1 1,1 0,-1 0,0 0,-1 0,0 1,0-1,0 1,0 0,-1 0,0 0,-1 0,0 0,0 1,0-1,-1 0,0 0,-1 6,-13 90,11-86,4-4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1,'-40'39,"-22"19,-2 4,6-9,7-13,13-8,8-10,4-3,6-6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0 140,'103'328,"-38"-153,-65-174,0 1,0-1,0 0,0 0,0 0,1 1,-1-1,0 0,1 0,-1 0,1 0,0 1,-1-1,1 0,0 0,0 0,-1 0,1-1,0 1,0 0,0 0,0 0,0-1,0 1,0-1,1 1,-1-1,0 1,0-1,0 1,1-1,-1 0,0 0,0 0,1 0,-1 0,0 0,0 0,1 0,-1 0,0 0,0-1,0 1,1 0,-1-1,0 1,0-1,0 0,0 1,0-1,0 0,0 0,0 1,0-1,0 0,0-1,21-30,-1-2,-2 0,-1-1,10-29,31-60,118-193,-176 315,-1 2,0-1,0 0,0 1,0-1,0 0,0 0,0 1,0-1,0 0,0 1,1-1,-1 0,0 1,0-1,1 0,-1 1,1-1,-1 1,0-1,1 1,-1-1,1 1,-1-1,1 1,0-1,-1 1,1-1,-1 1,1 0,0 0,-1-1,1 1,0 0,-1 0,1 0,0-1,-1 1,1 0,0 0,0 0,-1 0,1 0,0 1,-1-1,1 0,0 0,-1 0,2 1,0 10</inkml:trace>
  <inkml:trace contextRef="#ctx0" brushRef="#br0" timeOffset="283.259">848 170,'44'0,"30"-5,8-2,-6 0,-11 2,-11 2,-9 0,-9 2,-4 6,-9 1</inkml:trace>
  <inkml:trace contextRef="#ctx0" brushRef="#br0" timeOffset="531.468">965 432,'44'-10,"30"-8,8-1,-1 3,-9-2,-12 4,-11 3,-9 3,-6 4,-9 2</inkml:trace>
  <inkml:trace contextRef="#ctx0" brushRef="#br0" timeOffset="1150.687">614 608,'0'5,"-5"16,-2 10,1 4,1 2,-3-6,-1-3,1-2,2 1,3 0,1 0,1-9,5-8,3-5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4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1 322,'26'-14,"0"1,1 2,1 0,-1 2,2 1,-1 2,1 0,0 2,1 1,-28 2,0 1,0-1,0 0,0 1,0 0,0-1,0 1,0 0,0 0,0 0,0 0,0 1,0-1,0 0,0 1,0-1,0 1,0 0,0 0,0 0,0 0,-1 0,1 0,0 0,-1 1,1-1,-1 1,1-1,-1 1,0-1,0 1,1 0,-1-1,0 1,-1 0,1 0,0 0,0 0,-1 0,1 0,-1 0,0 0,0 1,-64 96,-47 24,98-106,-61 98,71-110,1 0,0 0,0 0,0 0,0 1,1-1,0 1,0-1,1 1,-1-1,1 1,0 0,1-1,-1 1,1-1,0 1,1-1,-1 1,1-1,0 0,2 4,-1-5,0-1,1 0,-1 0,1 0,-1 0,1 0,0-1,0 1,0-1,1 0,-1 0,0-1,1 0,-1 1,1-1,-1-1,1 1,0-1,-1 1,5-2,17 2</inkml:trace>
  <inkml:trace contextRef="#ctx0" brushRef="#br0" timeOffset="470.097">818 293,'-25'22,"1"1,1 1,1 2,1 0,1 1,1 0,2 2,1 0,1 2,1-1,-7 26,20-53,0-1,0 1,1-1,-1 1,0 0,1 0,-1-1,1 1,0 0,0 0,0 0,1-1,-1 1,1 0,-1 0,1-1,0 1,0 0,0-1,0 1,0-1,1 1,-1-1,1 0,0 1,0-1,0 0,0 0,0 0,0-1,0 1,0 0,1-1,-1 0,1 1,-1-1,1 0,0 0,-1 0,1-1,0 1,-1-1,1 1,3-1,14-3,0-1,0-1,0-1,0-1,-1-1,0 0,0-1,-1-2,-1 1,1-2,-2 0,0-1,0-1,-1 0,-1-2,6-8,4 1,-7 8,0-1,-1 0,0-1,-1-1,-1-1,-1 0,-1 0,0-1,-2-1,0 0,-1 0,0-4,-10 19,1-1,0 1,-1 0,-1 0,1 0,-1 0,0 0,0 0,0 0,-1 1,0-1,0 1,0-1,-1 1,0 0,0 1,0-1,-1 1,1 0,-1 0,0 0,0 0,-1 1,1 0,-1 0,1 0,-1 1,0 0,0 0,0 1,0-1,0 1,0 1,-1-1,1 1,0 0,0 0,-1 1,1 0,0 0,0 0,0 1,0 0,0 0,0 1,0 0,-101 53,78-37</inkml:trace>
  <inkml:trace contextRef="#ctx0" brushRef="#br0" timeOffset="2067.694">1344 467,'38'-46,"66"-124,-98 162,0-1,0 1,1 0,0 0,0 1,1 0,0 0,0 1,1 0,3-1,-11 7,0 0,0 0,1 0,-1 1,0-1,0 1,0-1,0 1,0-1,0 1,0-1,0 1,0 0,0 0,0-1,0 1,0 0,0 0,-1 0,1 0,0 0,-1 0,1 0,-1 0,1 0,-1 1,1-1,-1 0,0 0,0 0,0 0,1 1,-1-1,0 0,0 0,-1 1,1-1,0 0,0 0,-1 0,1 0,0 1,-1-1,1 0,-1 0,0 0,1 0,-1 0,0 0,1 0,-1 0,0 0,-1 10,1-10,0 1,0 0,1 0,-1 0,0 0,1 0,-1 0,1 0,0 0,0 0,-1 0,1 0,1 0,-1 0,0 0,0 0,1 0,-1 0,1 0,0-1,-1 1,1 0,0 0,0 0,0-1,1 1,-1 0,0-1,0 1,1-1,-1 0,1 1,-1-1,1 0,0 0,0 0,-1 0,1 0,0 0,0-1,0 1,0-1,0 1,0-1,0 0,0 1,0-1,0 0,0 0,0-1,86-75,-54 41,30-17,-63 52,0 1,0 0,0-1,0 1,-1 0,1 0,0-1,0 1,-1 0,1 0,-1 0,1 0,-1 0,1 0,-1 0,1 0,-1 0,0 0,0 0,1 0,-1 0,0 1,0-1,0 0,0 0,0 0,-1 0,1 0,0 0,0 0,-1 0,1 0,-1 0,1 0,-1 0,1 1,-11 31,0-1,-2 0,-2-1,-1-1,-1 0,-8 9,14-19</inkml:trace>
  <inkml:trace contextRef="#ctx0" brushRef="#br0" timeOffset="2321.533">2424 1,'-45'44,"-44"40,-17 11,5-1,9-12,15-14,16-15,14-10,9-8,7-6,8-1,13-7,13-6,12-6,2-10,4-4,-2-1</inkml:trace>
  <inkml:trace contextRef="#ctx0" brushRef="#br0" timeOffset="2784.175">2395 439,'-48'14,"28"-9,0 1,1 1,0 0,0 2,1 0,0 1,0 1,16-10,0 1,0-1,1 0,-1 1,0-1,1 1,-1 0,1 0,-1 0,1-1,0 1,0 0,0 1,0-1,0 0,0 0,0 0,1 0,-1 1,1-1,0 0,0 1,0-1,0 0,0 0,0 1,0-1,1 0,-1 1,1-1,0 0,0 0,-1 0,2 0,-1 0,0 0,0 0,0 0,1 0,-1 0,1-1,0 1,-1-1,1 1,0-1,0 1,20 16,50 58,-70-73,0 0,0 0,-1 0,1 0,-1 0,0 0,0 1,0-1,0 1,0-1,-1 0,0 1,1-1,-1 1,-1-1,1 1,0-1,-1 1,0-1,0 1,0-1,0 0,0 0,-1 1,1-1,-1 0,-1 1,-2 2,0-1,-1 0,0 0,0-1,0 0,-1 0,1 0,-1-1,0 1,0-2,0 1,-1-1,1 0,0-1,-1 1,1-2,-1 1,1-1,-1 0,0 0,1-1,-1 0,1-1,0 1,-1-2,1 1,0-1,0 0,0 0,1-1,-1 1,1-2,0 1,0-1,0 0,-3-4,-2-5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19.4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89,'369'26,"736"-23,-453-15,99-7,-215-6,-23-7,-109 3,-398 29,-1-1,1 1,-1 0,1 1,0-1,-1 1,1 0,-1 1,1-1,-1 1,0 0,0 1,1-1,-1 1,-33 10,-14 5,22-6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54,'43'-5,"28"-6,8-1,-5 1,-6 2,-10 4,-9 6,-9 4,-6 0,-4 5,-3 1,-5-2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21.8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39 67,'-1'-1,"-3"-2,1 1,0-1,1 0,-1 0,0 0,1 0,0 0,-1-1,1 1,1-1,-1 1,0-1,1 0,0 0,0 0,0 0,0-1,40 2,105 37,192-1,178-64,951 32,-1093 31,-251-17,41-3,1-7,10-8,-2 1,385-10,-149-8,81 20,-205 2,212 27,385-28,-371 28,-188-18,-21 6,151-15,-209-4,1193 2,-980 30,483-30,-641 29,206-30,-246-27,292 27,-232-29,-109 19,186-7,-125-10,213 29,-306-31,290 30,-233 1,-209 3,-5 3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3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7,0 4,0 4,0 1,0 3,0-1,0 0,0 1,0-2,0 1,0 0,0-6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0 226,'34'5,"25"-3,8-2,-3-2,-8 1,-8 0,-8-1,-10-3,-6-2,-7 1</inkml:trace>
  <inkml:trace contextRef="#ctx0" brushRef="#br0" timeOffset="262.224">255 0,'-9'44,"-9"37,-1 11,3-7,4-11,4-15,9-17,3-11,2-5,-1-4,0 1,2-5,2-5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2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28,'2'2,"0"-1,0 0,0 1,0 0,-1-1,1 1,-1 0,1 0,-1 0,1 0,-1 0,0 0,0 0,0 0,-1 0,1 1,0-1,-1 0,1 1,-1-1,0 0,0 1,0-1,0 0,0 2,0-2,3 348,-3 95,-11-384,4-56</inkml:trace>
  <inkml:trace contextRef="#ctx0" brushRef="#br0" timeOffset="462.811">311 1,'-103'130,"-87"126,189-255,-1 1,1-1,-1 1,1 0,0 0,0-1,0 1,0 0,0 0,0 0,0 0,1 0,-1 0,1 0,-1 0,1 1,0-1,0 0,0 0,0 0,0 0,1 0,-1 0,1 0,-1 1,1-1,0 0,-1 0,1-1,0 1,0 0,1 0,-1 0,0-1,1 1,-1 0,1-1,-1 0,1 1,-1-1,1 0,0 1,54 21,37 29,-83-39,0 0,0 0,-2 1,1 1,-2-1,0 1,-1 0,0 0,-1 2,9 21,-7-21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30 168,'-26'166,"23"162,3-315,1 0,0 0,2 0,-1 0,1 0,1 0,0-1,1 0,1 0,-1 0,6 6,-9-14,1 0,-1 0,1 0,0 0,1-1,-1 0,1 1,-1-1,1 0,0-1,0 1,0-1,0 0,1 0,-1 0,0 0,1-1,0 0,-1 0,1 0,0 0,-1-1,1 0,0 0,0 0,-1 0,1-1,0 0,-1 0,1 0,-1-1,1 1,0-2,14-8,-1 0,0-2,-1 0,-1-1,0-1,-1 0,-1-1,0-1,-1 0,-1 0,-1-2,9-16,-13 23,27-48,-2-1,-3-2,-3-1,17-66,-34 103,-1 0,-2-1,-1 0,-1 0,-1 0,-2-1,-1-15,0 45,-1-1,1 1,-1-1,0 1,1-1,-1 1,0-1,1 0,-1 1,0-1,0 0,1 1,-1-1,0 0,0 0,1 0,-1 0,0 1,0-1,0 0,1-1,-1 1,0 0,0 0,1 0,-1 0,0-1,0 1,1 0,-1-1,0 1,0 0,1-1,-1 1,1-1,-1 1,0-1,1 1,-1-1,1 0,-1 1,1-1,-1 0,1 1,0-1,-1 0,1 0,0 1,0-1,0 0,-1 0,1 1,0-1,0 0,0 0,0 0,0 1,0-1,0 0,1 0,-1 0,0 1,0-1,1 0,-1 1,0-1,1 0,-1 0,-18 37,0 1,2 0,2 1,2 1,1 0,2 1,2 0,2 0,1 0,2 1,2 0,-1-18,1 1,1-1,1 1,1-1,1 0,1 0,2 0,0-1,1 0,1 0,1-1,1 0,0-1,2 0,4 4,-3-8,-3-2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0,'-14'38,"-10"32,-1 9,4-4,6-10,5-12,9-14,5-9,2-10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92,'43'0,"29"-5,11-1,-3 0,-11 1,-11-3,-7-1,-7 2,-7 1,-4-2,-3 0,-7-4,-7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0,'-9'29,"-9"38,0 13,2-3,4-5,4-9,4-11,2-10,2-7,0-4,1-3,-1-2,6-5,1-6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1,'17'12,"1"0,1-1,0-1,0-1,1 0,0-2,1 0,-1-1,1-2,1 0,-1-1,0-1,1 0,-1-2,1-1,-1-1,1 0,4-3,64 2,-6 3,-60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1,'43'24,"29"8,7-2,-1-10,-9-9,-5-6,-11-4,-8-7,-7-3,-6 1,-3-4,-6 1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0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0,'-4'1,"1"1,-1-1,0 1,1 0,0 0,-1 0,1 1,0-1,0 1,0 0,0 0,1 0,-1 0,1 0,0 0,0 1,0-1,0 1,1-1,-1 1,1 0,0 0,0-1,0 1,1 0,-1 0,1 0,0 0,0 0,0 0,1 0,0 0,-1 0,1 0,0-1,1 1,1 3,127 74,-125-78,-1-1,0 1,0 0,1 0,-2 1,1-1,0 1,-1 0,1-1,-1 2,0-1,-1 0,1 1,-1-1,0 1,0 0,0-1,-1 1,1 0,-1 0,0 0,-1 0,1 0,-1 1,0-1,0 0,-1 0,0 0,1 0,-2 0,1 0,-1 0,1 0,-1-1,0 1,-1 0,0-1,-7 6,-1-1,0 0,0-1,-1 0,0-1,0 0,-1-1,0 0,0-1,-1 0,1-2,-1 1,0-2,0 1,-5-2,-3 4,-7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231 131,'-41'62,"2"3,4 1,2 1,0 11,25-64,1 2,0-1,1 1,1 0,0 0,1 0,1 1,1 0,0-1,1 1,1 0,1 0,0 0,1-1,1 1,0-1,2 5,-2-16,1 1,-1-1,1 0,0-1,0 1,0-1,0 0,1 0,0 0,0 0,0-1,0 0,1 0,-1 0,1-1,0 0,-1 0,1 0,0-1,0 0,0 0,0-1,0 1,5-1,4 0,1-1,-1-1,1 0,-1-1,0-1,0 0,0-1,0 0,2-3,26-15,-1-3,0-2,-2-1,-2-2,-1-2,21-24,-15 15,-2-2,-2-2,32-49,-58 76,-1-1,-1 0,-1-1,-1 0,0 0,-2-1,0 0,-2-1,0 1,-2-1,1-21,-3 42,0 0,-1-1,1 1,0 0,-1 0,0 0,1 0,-1-1,0 1,0 0,0 0,0-1,-1 1,1 0,-1 0,1 0,-1-1,0 1,0 0,0 0,0 0,0 0,0 0,0 1,-1-1,1 0,-1 1,1-1,-1 0,0 1,0 0,1-1,-1 1,0 0,0 0,0 0,0 0,-1 1,1-1,0 0,0 1,0 0,0-1,-1 1,1 0,0 0,0 0,-1 0,1 1,0-1,0 1,-1 0,-12 10,1 2,0-1,1 2,0 0,1 1,1 0,0 0,1 1,1 1,0 0,-3 11,-15 28,2 2,2 1,3 1,3 0,-4 34,18-84,1 1,0 0,0 0,1 0,1 0,0 0,0 0,1 0,1 0,0 0,0 0,1-1,0 1,1-1,0 0,1 0,0 0,1 0,-1-1,2 0,0 0,0-1,0 1,1-2,0 1,0-1,1 0,0-1,1 0,8 4,-10-8,0 1,0-2,1 1,-1-1,1-1,-1 1,1-1,-1-1,1 0,-1 0,0 0,1-1,-1 0,0-1,0 0,0 0,0-1,-1 0,0 0,1-1,-2 0,1 0,0-1,-1 1,4-6,3-4</inkml:trace>
  <inkml:trace contextRef="#ctx0" brushRef="#br0" timeOffset="365.087">1078 611,'15'-3,"0"1,0 0,0 2,1 0,-1 0,0 2,0 0,0 0,14 5,-27-6,0-1,-1 1,1-1,0 1,-1 0,1-1,-1 1,1 0,-1 0,1 0,-1 0,0 0,0 1,1-1,-1 0,0 0,0 1,0-1,0 1,0-1,-1 1,1 0,0-1,-1 1,1-1,-1 1,0 0,1 0,-1-1,0 1,0 0,0 0,0-1,0 1,-1 0,1-1,-1 1,1 0,-1-1,1 1,-1 0,0-1,0 1,1-1,-1 1,-1 0,-53 67,51-65,-7 7,-40 53,50-62,0 0,0 0,0 0,0 0,1 0,-1 0,1 1,0-1,-1 0,1 0,0 0,0 0,0 1,1-1,-1 0,0 0,1 0,0 0,-1 0,1 0,0 0,0 0,0 0,0 0,0 0,1 0,-1-1,1 1,-1-1,1 1,-1-1,1 1,0-1,1 1,5 2,0-1,0 0,1-1,-1 0,1 0,0 0,-1-1,1-1,0 0,0 0,-1 0,1-1,0 0,-1-1,1 0,-1 0,1-1,-1 0,7-4,15-2,104-43,-119 42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1,'11'169,"-8"0,-9 47,-5-50,-32 162,25-229,57-170,-21 40</inkml:trace>
  <inkml:trace contextRef="#ctx0" brushRef="#br0" timeOffset="264.229">572 284,'-430'403,"417"-390,6-8,1 0,1 0,-1 1,1 0,0 1,0-1,0 1,1 0,0 0,1 0,0 0,0 1,-2 7,6-11,1-1,-1 1,1-1,0 0,0 0,1 0,-1 0,1 0,-1 0,1 0,0-1,0 1,0-1,0 0,0 0,1 0,-1 0,0-1,1 0,0 1,-1-1,1 0,0-1,0 1,-1-1,1 1,0-1,0 0,0-1,-1 1,1-1,3 0,58 0,-54-1,0 0,0 1,0 0,0 1,0 0,1 1,-1 0,0 1,-1 0,1 1,0 0,-1 0,1 1,-1 1,0 0,0 0,-1 1,0 0,0 1,0 0,7 8,3 28,-15-22</inkml:trace>
  <inkml:trace contextRef="#ctx0" brushRef="#br0" timeOffset="616.698">600 877,'65'-1,"-32"-1,0 1,0 2,0 2,-1 1,1 1,2 2,-32-7,0 1,-1-1,1 0,-1 1,1-1,-1 1,1 0,-1-1,1 1,-1 0,1 1,-1-1,0 0,0 1,0-1,0 1,0 0,0 0,0 0,0 0,-1 0,1 0,-1 0,0 0,1 1,-1-1,0 0,0 1,-1-1,1 1,0-1,-1 1,1-1,-1 1,0 0,0-1,0 1,0-1,-1 1,1 0,-1 0,-51 64,45-61,0 1,1 0,0 0,0 0,1 1,0 0,0 0,0 0,1 1,1-1,-1 3,4-10,-1 1,1 0,-1-1,1 1,0 0,0-1,0 1,0 0,0 0,0-1,0 1,1 0,-1-1,1 1,-1 0,1-1,-1 1,1 0,0-1,0 1,0-1,0 0,0 1,0-1,0 0,1 1,-1-1,0 0,1 0,-1 0,1 0,-1 0,1-1,-1 1,1 0,-1-1,1 1,0-1,0 0,-1 1,1-1,0 0,-1 0,1 0,79-9,29-43,-94 43</inkml:trace>
  <inkml:trace contextRef="#ctx0" brushRef="#br0" timeOffset="1016.803">1334 678,'14'5,"20"-3,8-3,2 0,-2 0,-2-1,-5 1,-2 1,-3-1,-1-4,-1-1,0 0,0 1,-1 2,-4 1</inkml:trace>
  <inkml:trace contextRef="#ctx0" brushRef="#br0" timeOffset="1263.331">1560 510,'-10'38,"-8"27,0 8,2 0,4-6,4-11,3-10,8-8,3-5,1-4,3-7,1-7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5 187,'0'8,"-3"38,2 1,2-1,2 1,2-1,2 0,2-1,2 0,2 0,2-1,16 31,-30-71,1-1,0 0,0 0,0 0,0 0,1-1,-1 1,1-1,-1 1,1-1,0 0,0 0,0 0,0 0,1 0,-1-1,0 0,1 1,-1-1,1-1,-1 1,1 0,-1-1,1 0,0 0,-1 0,1 0,0 0,-1-1,1 1,-1-1,1 0,-1 0,0-1,1 1,-1-1,0 0,0 1,0-1,0-1,0 1,0 0,-1-1,1 1,0-2,134-169,-51 53,-86 119,1 1,-1-1,1 1,-1-1,1 1,0-1,-1 1,1 0,0-1,-1 1,1 0,0 0,-1-1,1 1,0 0,-1 0,1 0,0 0,0 0,-1 0,1 0,0 0,0 0,-1 1,1-1,0 0,-1 0,1 1,0-1,-1 0,1 1,0-1,-1 0,1 1,-1-1,1 1,-1-1,1 1,-1-1,1 1,-1 0,0-1,1 1,-1 0,0-1,1 1,-1 0,0-1,0 1,1 0,-1 0,12 45,-11-37,5 21,-6-23,0-1,0 1,1-1,0 1,0-1,1 1,0-1,0 0,0 0,1 0,0 0,0 0,0 0,1-1,0 1,0-1,0 0,1-1,0 1,0-1,0 1,0-2,1 1,-1 0,1-1,4 2,-3-4,1 1,-1-1,0 0,1-1,-1 0,0 0,1 0,-1-1,0 0,0-1,1 0,-1 0,0 0,-1-1,1 0,0 0,-1-1,0 1,1-1,-2-1,1 1,0-1,-1 0,5-6,10-13,-1-1,0-1,-2-1,-1 0,1-7,-11 24,20-45,-3-1,-1-1,-4-1,-1-1,5-48,-23 41,-4 61</inkml:trace>
  <inkml:trace contextRef="#ctx0" brushRef="#br0" timeOffset="828.423">1020 723,'-15'31,"1"0,1 1,1 0,2 0,2 1,1 1,-3 33,9-64,1 0,-1 0,1 0,0 0,0 0,0 0,0 0,1 1,-1-1,1 0,0 0,0 0,0 0,0-1,0 1,1 0,-1 0,1-1,0 1,0-1,0 1,0-1,0 0,0 0,1 0,-1 0,1 0,-1 0,1-1,0 1,0-1,-1 0,1 0,0 0,0 0,0 0,1-1,-1 1,0-1,0 0,0 0,0 0,0 0,3-1,6-3,0 0,-1-1,0 0,0-1,0 0,0-1,-1 0,0 0,-1-1,0-1,0 0,-1 0,0 0,0-1,-1 0,0-1,-1 1,0-1,-1-1,0 1,-1-1,0 0,-1 0,0 0,0-8,-2 16,1 0,-1 0,-1 0,1 0,-1-1,1 1,-1 0,0 0,-1 0,1 0,-1 0,1 0,-1 0,-1 0,1 0,0 0,-1 0,0 0,0 1,0-1,0 1,-1-1,1 1,-1 0,0 0,0 0,0 0,0 1,-1-1,1 1,-1 0,1 0,-1 0,0 0,0 1,0-1,0 1,0 0,0 0,0 1,0-1,0 1,0 0,-1 0,1 0,0 1,0-1,0 1,0 0,-2 1,-13 9</inkml:trace>
  <inkml:trace contextRef="#ctx0" brushRef="#br0" timeOffset="7262.545">1529 583,'-2'1,"0"0,1 1,-1-1,0 1,0-1,1 1,-1 0,1 0,-1-1,1 1,0 0,0 1,0-1,0 0,0 0,0 0,1 0,-1 1,1-1,0 0,-1 1,1-1,0 0,0 1,1 0,-2 0,-13 214,10-205,1 1,0 1,1-1,0 0,1 0,0 1,1-1,1 1,2 12,3-8</inkml:trace>
  <inkml:trace contextRef="#ctx0" brushRef="#br0" timeOffset="7552.52">1303 836,'39'-4,"21"-3,6-4,-3 0,-8 1,-13-2,-10 1,-4 2,-8-1,-2 0,-4 2</inkml:trace>
  <inkml:trace contextRef="#ctx0" brushRef="#br0" timeOffset="7968.739">1811 470,'-17'63,"4"2,2 0,3 0,2 4,26 34,-19-101,0 0,1 1,-1-1,0 0,1 1,0-1,-1 0,1 0,0-1,0 1,0 0,1 0,-1-1,0 0,0 1,1-1,-1 0,1 0,-1 0,1 0,0-1,-1 1,1-1,0 0,-1 1,1-1,0 0,-1 0,1-1,0 1,-1-1,1 1,-1-1,1 0,-1 0,2 0,62-38,-60 34,1 0,-1 1,1-1,0 1,0 0,1 1,-1 0,1 0,0 0,-1 1,1 1,0-1,8 0,-13 3,0-1,-1 1,1-1,0 1,-1 0,1 0,-1 0,0 1,1-1,-1 1,0-1,0 1,0 0,0-1,0 1,0 0,0 0,-1 1,1-1,-1 0,1 0,-1 1,0-1,0 1,0-1,0 1,-1-1,1 1,-1 0,1-1,-1 1,0 0,0 0,0-1,0 1,-1 0,1-1,-1 1,0-1,0 3,-4 14</inkml:trace>
  <inkml:trace contextRef="#ctx0" brushRef="#br0" timeOffset="8835.424">2262 864,'14'-3,"-1"0,1-1,-1-1,0 0,0-1,0-1,-1 1,0-2,-1 0,1 0,-1-1,-1-1,0 0,0 0,-1 0,7-12,-15 20,1 1,-1-1,0 1,0-1,0 0,0 1,0-1,-1 0,1 0,0 1,-1-1,1 0,-1 0,0 0,0 0,0 0,0 0,0 0,0 0,0 0,0 1,-1-1,1 0,-1 0,0 0,1 0,-1 1,0-1,0 0,0 1,0-1,0 0,-1 1,1 0,0-1,-1 1,1 0,-1-1,1 1,-1 0,1 0,-1 0,0 1,0-1,0 0,1 1,-1-1,0 1,0-1,0 1,0 0,0 0,0 0,0 0,0 0,1 0,-1 1,0-1,0 1,0-1,-1 1,-10 5,0 0,0 0,1 1,0 1,0 0,1 1,0 0,0 0,1 1,0 1,1 0,0 0,1 1,-1 1,7-10,0-1,-1 1,1 0,0 0,1 0,-1 0,0 0,1 0,-1 0,1 0,0 1,0-1,1 0,-1 1,1-1,-1 1,1-1,0 1,0-1,1 1,-1-1,1 1,0-1,0 0,0 1,0-1,0 0,1 0,-1 0,1 0,0 0,0 0,0 0,0-1,1 1,-1-1,1 1,2 1,7-2,0 0,1-1,-1 0,0 0,1-2,-1 1,1-2,-1 0,0 0,0-1,0 0,0-1,0-1,0 0,20-6,-1-2,0 0,-1-2,-1-1,0-2,-2-1,0-1,-1-1,-1-1,-1-1,-1-1,13-18,-15-10,-21 51,0-1,0 1,0 0,0 0,0 0,0 0,0-1,-1 1,1 0,0 0,-1 0,1 0,-1 0,1 0,-1 0,1 0,-1 0,0 0,0 0,1 0,-1 0,0 0,0 1,0-1,0 0,0 1,0-1,0 0,0 1,0-1,0 1,0 0,0-1,-1 1,1 0,0 0,0 0,0 0,-1 0,1 0,0 0,0 0,0 0,0 0,-1 1,-6 0,0 0,1 1,0 0,-1 0,1 1,0 0,0 0,0 0,1 1,-1 0,1 0,0 1,0 0,0 0,1 0,0 1,0 0,0 0,1 0,-4 6,8-9,0 0,1 0,-1-1,1 1,-1 0,1 0,0 0,0-1,0 1,0 0,0-1,1 1,-1-1,1 0,0 1,-1-1,1 0,0 0,0 0,1 0,-1 0,0-1,1 1,-1-1,1 1,-1-1,1 0,0 0,-1 0,1 0,0-1,0 1,0-1,-1 0,1 1,3-1,19 9,-19-6,1 0,-1 1,0 0,0 0,0 1,-1 0,1 0,-1 0,0 0,-1 1,1 0,-1 0,0 0,-1 0,0 1,0-1,0 1,0 0,-1 0,0 0,-1 0,0 0,0 1,0-1,-1 0,0 0,-1 6,-13 90,11-86,4-4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00.3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 2671,'-2'-1,"1"0,0 0,0-1,0 1,0-1,0 1,1 0,-1-1,0 1,1-1,-1 0,1 1,-1-1,1 0,0 1,0-1,0 0,0 1,0-1,0 0,0 1,0-1,1 1,-1-1,0 0,1 1,0-1,-1 1,1-1,0 1,0-1,0 1,0 0,0-1,1 0,72-134,92-120,415-515,-249 380,-263 290,-129 110,-142 0,201-10,0 1,0 0,0-1,1 1,-1 0,0-1,0 1,0 0,0 0,0 0,1 0,-1-1,0 1,0 1,0-1,0 0,0 0,0 0,0 0,1 1,-1-1,0 0,0 1,0-1,1 0,-1 1,0-1,0 1,1 0,-1-1,0 1,1-1,-1 1,1 0,-1 0,1-1,-1 1,1 0,-1 0,1 0,0-1,-1 1,1 0,0 0,0 0,0 0,0 0,0 0,0-1,0 1,0 0,0 0,0 0,0 0,0 0,1 0,-1-1,0 1,1 0,-1 0,1 0,-1-1,1 1,-1 0,1 0,-1-1,1 1,0 0,135 79,-72-47,-40-19,-1-2,2-1,-1-1,1-1,19 4,-43-13,1 1,0-1,-1 1,1-1,0 0,-1 0,1 1,0-1,-1 0,1-1,0 1,-1 0,1 0,0-1,-1 1,1-1,0 1,-1-1,1 0,-1 0,1 0,-1 0,0 0,1 0,-1 0,0 0,0 0,1 0,-1-1,0 1,0-1,-1 1,1-1,0 1,0-1,-1 1,1-1,-1 0,1 1,-1-1,0 0,1 0,-13-74,10 64,-1 1,0 0,-1 0,0 0,0 0,-1 1,-1-1,1 1,-2 1,0-1,0 1,0 0,-1 0,0 1,-1 0,0 1,0 0,-1 0,0 1,0 0,0 1,-1 0,0 1,0 0,0 1,-8-2,-5 7,5 3</inkml:trace>
  <inkml:trace contextRef="#ctx0" brushRef="#br0" timeOffset="533.792">1113 272,'-6'-4,"0"1,0 0,0 0,-1 0,1 0,-1 1,1 0,-1 1,0-1,0 2,0-1,0 0,0 1,0 1,0-1,0 1,0 0,0 1,0-1,1 1,-1 1,1-1,-1 1,1 0,0 1,0 0,0 0,0 0,1 0,0 1,0 0,0 0,1 0,-1 1,1 0,-3 5,0-1,1 0,-1 0,2 1,0-1,0 1,1 1,0-1,1 1,0-1,1 1,0 0,1 0,0 0,1 0,1 0,0 0,0 0,1-1,0 1,1 0,4 7,-4-11,1 0,0 0,0 0,1-1,0 0,0 0,0 0,1-1,1 1,-1-1,1-1,-1 0,2 1,-1-2,0 1,1-1,0-1,0 1,0-1,1-1,-1 1,1-1,-1-1,1 0,4 0,-1-1,1 0,-1-2,1 1,-1-2,1 0,-1 0,0-1,0-1,-1 0,1 0,-1-1,0-1,-1 1,1-2,-1 0,-1 0,0-1,0 0,3-4,5-7,0-2,-2 0,0-1,-2-1,0 0,-1-1,-2 0,4-16,-9 27,0 0,-1-1,-1 1,-1-1,0 0,-1 1,0-1,-1 0,-1 0,0 0,-1 1,-1-1,0 1,-1-1,-1 1,0 0,-1 1,0-1,-1 1,-1 0,0 1,-6-8,9 15,0 0,-1 1,1 0,-1 0,0 0,0 1,0-1,0 1,0 1,-1-1,0 1,1 1,-1-1,0 1,0 0,0 0,0 1,1 0,-1 0,0 1,0 0,0 0,0 1,-18 2</inkml:trace>
  <inkml:trace contextRef="#ctx0" brushRef="#br0" timeOffset="1037.839">323 583,'38'0,"-1"-2,1-1,-1-1,1-3,-2-1,1-1,-1-3,6-3,123-60,107-69,42-20,-221 128,-83 41,-16 2</inkml:trace>
  <inkml:trace contextRef="#ctx0" brushRef="#br0" timeOffset="2017.909">1254 46,'-1'-2,"-1"0,1 0,-1 1,0-1,1 0,-1 1,0-1,0 1,0-1,0 1,-1 0,1 0,0 0,0 0,-1 0,1 1,0-1,-1 1,1 0,-1-1,1 1,-1 0,1 0,0 1,-2-1,-10 3,-1 0,0 1,1 1,0 0,0 1,1 1,-1 0,2 0,-1 2,1-1,0 2,0 0,2 0,-1 1,1 0,0 0,1 1,-6 12,-1-4,-17 24,21-23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1,'-40'39,"-22"19,-2 4,6-9,7-13,13-8,8-10,4-3,6-6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0 140,'103'328,"-38"-153,-65-174,0 1,0-1,0 0,0 0,0 0,1 1,-1-1,0 0,1 0,-1 0,1 0,0 1,-1-1,1 0,0 0,0 0,-1 0,1-1,0 1,0 0,0 0,0 0,0-1,0 1,0-1,1 1,-1-1,0 1,0-1,0 1,1-1,-1 0,0 0,0 0,1 0,-1 0,0 0,0 0,1 0,-1 0,0 0,0-1,0 1,1 0,-1-1,0 1,0-1,0 0,0 1,0-1,0 0,0 0,0 1,0-1,0 0,0-1,21-30,-1-2,-2 0,-1-1,10-29,31-60,118-193,-176 315,-1 2,0-1,0 0,0 1,0-1,0 0,0 0,0 1,0-1,0 0,0 1,1-1,-1 0,0 1,0-1,1 0,-1 1,1-1,-1 1,0-1,1 1,-1-1,1 1,-1-1,1 1,0-1,-1 1,1-1,-1 1,1 0,0 0,-1-1,1 1,0 0,-1 0,1 0,0-1,-1 1,1 0,0 0,0 0,-1 0,1 0,0 1,-1-1,1 0,0 0,-1 0,2 1,0 10</inkml:trace>
  <inkml:trace contextRef="#ctx0" brushRef="#br0" timeOffset="283.259">848 170,'44'0,"30"-5,8-2,-6 0,-11 2,-11 2,-9 0,-9 2,-4 6,-9 1</inkml:trace>
  <inkml:trace contextRef="#ctx0" brushRef="#br0" timeOffset="531.468">965 432,'44'-10,"30"-8,8-1,-1 3,-9-2,-12 4,-11 3,-9 3,-6 4,-9 2</inkml:trace>
  <inkml:trace contextRef="#ctx0" brushRef="#br0" timeOffset="1150.687">614 608,'0'5,"-5"16,-2 10,1 4,1 2,-3-6,-1-3,1-2,2 1,3 0,1 0,1-9,5-8,3-5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1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0,'0'5,"-5"6,-6 2,-2 3,2-6,8-5,3-3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4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1 322,'26'-14,"0"1,1 2,1 0,-1 2,2 1,-1 2,1 0,0 2,1 1,-28 2,0 1,0-1,0 0,0 1,0 0,0-1,0 1,0 0,0 0,0 0,0 0,0 1,0-1,0 0,0 1,0-1,0 1,0 0,0 0,0 0,0 0,-1 0,1 0,0 0,-1 1,1-1,-1 1,1-1,-1 1,0-1,0 1,1 0,-1-1,0 1,-1 0,1 0,0 0,0 0,-1 0,1 0,-1 0,0 0,0 1,-64 96,-47 24,98-106,-61 98,71-110,1 0,0 0,0 0,0 0,0 1,1-1,0 1,0-1,1 1,-1-1,1 1,0 0,1-1,-1 1,1-1,0 1,1-1,-1 1,1-1,0 0,2 4,-1-5,0-1,1 0,-1 0,1 0,-1 0,1 0,0-1,0 1,0-1,1 0,-1 0,0-1,1 0,-1 1,1-1,-1-1,1 1,0-1,-1 1,5-2,17 2</inkml:trace>
  <inkml:trace contextRef="#ctx0" brushRef="#br0" timeOffset="470.097">818 293,'-25'22,"1"1,1 1,1 2,1 0,1 1,1 0,2 2,1 0,1 2,1-1,-7 26,20-53,0-1,0 1,1-1,-1 1,0 0,1 0,-1-1,1 1,0 0,0 0,0 0,1-1,-1 1,1 0,-1 0,1-1,0 1,0 0,0-1,0 1,0-1,1 1,-1-1,1 0,0 1,0-1,0 0,0 0,0 0,0-1,0 1,0 0,1-1,-1 0,1 1,-1-1,1 0,0 0,-1 0,1-1,0 1,-1-1,1 1,3-1,14-3,0-1,0-1,0-1,0-1,-1-1,0 0,0-1,-1-2,-1 1,1-2,-2 0,0-1,0-1,-1 0,-1-2,6-8,4 1,-7 8,0-1,-1 0,0-1,-1-1,-1-1,-1 0,-1 0,0-1,-2-1,0 0,-1 0,0-4,-10 19,1-1,0 1,-1 0,-1 0,1 0,-1 0,0 0,0 0,0 0,-1 1,0-1,0 1,0-1,-1 1,0 0,0 1,0-1,-1 1,1 0,-1 0,0 0,0 0,-1 1,1 0,-1 0,1 0,-1 1,0 0,0 0,0 1,0-1,0 1,0 1,-1-1,1 1,0 0,0 0,-1 1,1 0,0 0,0 0,0 1,0 0,0 0,0 1,0 0,-101 53,78-37</inkml:trace>
  <inkml:trace contextRef="#ctx0" brushRef="#br0" timeOffset="2067.694">1344 467,'38'-46,"66"-124,-98 162,0-1,0 1,1 0,0 0,0 1,1 0,0 0,0 1,1 0,3-1,-11 7,0 0,0 0,1 0,-1 1,0-1,0 1,0-1,0 1,0-1,0 1,0-1,0 1,0 0,0 0,0-1,0 1,0 0,0 0,-1 0,1 0,0 0,-1 0,1 0,-1 0,1 0,-1 1,1-1,-1 0,0 0,0 0,0 0,1 1,-1-1,0 0,0 0,-1 1,1-1,0 0,0 0,-1 0,1 0,0 1,-1-1,1 0,-1 0,0 0,1 0,-1 0,0 0,1 0,-1 0,0 0,-1 10,1-10,0 1,0 0,1 0,-1 0,0 0,1 0,-1 0,1 0,0 0,0 0,-1 0,1 0,1 0,-1 0,0 0,0 0,1 0,-1 0,1 0,0-1,-1 1,1 0,0 0,0 0,0-1,1 1,-1 0,0-1,0 1,1-1,-1 0,1 1,-1-1,1 0,0 0,0 0,-1 0,1 0,0 0,0-1,0 1,0-1,0 1,0-1,0 0,0 1,0-1,0 0,0 0,0-1,86-75,-54 41,30-17,-63 52,0 1,0 0,0-1,0 1,-1 0,1 0,0-1,0 1,-1 0,1 0,-1 0,1 0,-1 0,1 0,-1 0,1 0,-1 0,0 0,0 0,1 0,-1 0,0 1,0-1,0 0,0 0,0 0,-1 0,1 0,0 0,0 0,-1 0,1 0,-1 0,1 0,-1 0,1 1,-11 31,0-1,-2 0,-2-1,-1-1,-1 0,-8 9,14-19</inkml:trace>
  <inkml:trace contextRef="#ctx0" brushRef="#br0" timeOffset="2321.533">2424 1,'-45'44,"-44"40,-17 11,5-1,9-12,15-14,16-15,14-10,9-8,7-6,8-1,13-7,13-6,12-6,2-10,4-4,-2-1</inkml:trace>
  <inkml:trace contextRef="#ctx0" brushRef="#br0" timeOffset="2784.175">2395 439,'-48'14,"28"-9,0 1,1 1,0 0,0 2,1 0,0 1,0 1,16-10,0 1,0-1,1 0,-1 1,0-1,1 1,-1 0,1 0,-1 0,1-1,0 1,0 0,0 1,0-1,0 0,0 0,0 0,1 0,-1 1,1-1,0 0,0 1,0-1,0 0,0 0,0 1,0-1,1 0,-1 1,1-1,0 0,0 0,-1 0,2 0,-1 0,0 0,0 0,0 0,1 0,-1 0,1-1,0 1,-1-1,1 1,0-1,0 1,20 16,50 58,-70-73,0 0,0 0,-1 0,1 0,-1 0,0 0,0 1,0-1,0 1,0-1,-1 0,0 1,1-1,-1 1,-1-1,1 1,0-1,-1 1,0-1,0 1,0-1,0 0,0 0,-1 1,1-1,-1 0,-1 1,-2 2,0-1,-1 0,0 0,0-1,0 0,-1 0,1 0,-1-1,0 1,0-2,0 1,-1-1,1 0,0-1,-1 1,1-2,-1 1,1-1,-1 0,0 0,1-1,-1 0,1-1,0 1,-1-2,1 1,0-1,0 0,0 0,1-1,-1 1,1-2,0 1,0-1,0 0,-3-4,-2-5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19.4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89,'369'26,"736"-23,-453-15,99-7,-215-6,-23-7,-109 3,-398 29,-1-1,1 1,-1 0,1 1,0-1,-1 1,1 0,-1 1,1-1,-1 1,0 0,0 1,1-1,-1 1,-33 10,-14 5,22-6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21.8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39 67,'-1'-1,"-3"-2,1 1,0-1,1 0,-1 0,0 0,1 0,0 0,-1-1,1 1,1-1,-1 1,0-1,1 0,0 0,0 0,0 0,0-1,40 2,105 37,192-1,178-64,951 32,-1093 31,-251-17,41-3,1-7,10-8,-2 1,385-10,-149-8,81 20,-205 2,212 27,385-28,-371 28,-188-18,-21 6,151-15,-209-4,1193 2,-980 30,483-30,-641 29,206-30,-246-27,292 27,-232-29,-109 19,186-7,-125-10,213 29,-306-31,290 30,-233 1,-209 3,-5 3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3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7,0 4,0 4,0 1,0 3,0-1,0 0,0 1,0-2,0 1,0 0,0-6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0 226,'34'5,"25"-3,8-2,-3-2,-8 1,-8 0,-8-1,-10-3,-6-2,-7 1</inkml:trace>
  <inkml:trace contextRef="#ctx0" brushRef="#br0" timeOffset="262.224">255 0,'-9'44,"-9"37,-1 11,3-7,4-11,4-15,9-17,3-11,2-5,-1-4,0 1,2-5,2-5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2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28,'2'2,"0"-1,0 0,0 1,0 0,-1-1,1 1,-1 0,1 0,-1 0,1 0,-1 0,0 0,0 0,0 0,-1 0,1 1,0-1,-1 0,1 1,-1-1,0 0,0 1,0-1,0 0,0 2,0-2,3 348,-3 95,-11-384,4-56</inkml:trace>
  <inkml:trace contextRef="#ctx0" brushRef="#br0" timeOffset="462.811">311 1,'-103'130,"-87"126,189-255,-1 1,1-1,-1 1,1 0,0 0,0-1,0 1,0 0,0 0,0 0,0 0,1 0,-1 0,1 0,-1 0,1 1,0-1,0 0,0 0,0 0,0 0,1 0,-1 0,1 0,-1 1,1-1,0 0,-1 0,1-1,0 1,0 0,1 0,-1 0,0-1,1 1,-1 0,1-1,-1 0,1 1,-1-1,1 0,0 1,54 21,37 29,-83-39,0 0,0 0,-2 1,1 1,-2-1,0 1,-1 0,0 0,-1 2,9 21,-7-21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30 168,'-26'166,"23"162,3-315,1 0,0 0,2 0,-1 0,1 0,1 0,0-1,1 0,1 0,-1 0,6 6,-9-14,1 0,-1 0,1 0,0 0,1-1,-1 0,1 1,-1-1,1 0,0-1,0 1,0-1,0 0,1 0,-1 0,0 0,1-1,0 0,-1 0,1 0,0 0,-1-1,1 0,0 0,0 0,-1 0,1-1,0 0,-1 0,1 0,-1-1,1 1,0-2,14-8,-1 0,0-2,-1 0,-1-1,0-1,-1 0,-1-1,0-1,-1 0,-1 0,-1-2,9-16,-13 23,27-48,-2-1,-3-2,-3-1,17-66,-34 103,-1 0,-2-1,-1 0,-1 0,-1 0,-2-1,-1-15,0 45,-1-1,1 1,-1-1,0 1,1-1,-1 1,0-1,1 0,-1 1,0-1,0 0,1 1,-1-1,0 0,0 0,1 0,-1 0,0 1,0-1,0 0,1-1,-1 1,0 0,0 0,1 0,-1 0,0-1,0 1,1 0,-1-1,0 1,0 0,1-1,-1 1,1-1,-1 1,0-1,1 1,-1-1,1 0,-1 1,1-1,-1 0,1 1,0-1,-1 0,1 0,0 1,0-1,0 0,-1 0,1 1,0-1,0 0,0 0,0 0,0 1,0-1,0 0,1 0,-1 0,0 1,0-1,1 0,-1 1,0-1,1 0,-1 0,-18 37,0 1,2 0,2 1,2 1,1 0,2 1,2 0,2 0,1 0,2 1,2 0,-1-18,1 1,1-1,1 1,1-1,1 0,1 0,2 0,0-1,1 0,1 0,1-1,1 0,0-1,2 0,4 4,-3-8,-3-2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0,'-14'38,"-10"32,-1 9,4-4,6-10,5-12,9-14,5-9,2-10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92,'43'0,"29"-5,11-1,-3 0,-11 1,-11-3,-7-1,-7 2,-7 1,-4-2,-3 0,-7-4,-7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0,'-9'29,"-9"38,0 13,2-3,4-5,4-9,4-11,2-10,2-7,0-4,1-3,-1-2,6-5,1-6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2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379 0,'-24'9,"1"0,-1 2,2 0,0 2,0 0,1 2,1 0,0 1,1 1,1 1,-2 4,7-11,1 1,1 0,0 1,0 1,2-1,-1 2,2-1,0 1,1 0,0 1,1 0,-3 16,8-30,1 0,0 1,0-1,-1 0,2 1,-1-1,0 0,0 1,1-1,-1 0,1 0,0 1,0-1,0 0,0 0,0 0,0 0,0 0,1 0,-1 0,1 0,-1-1,1 1,0-1,0 1,-1-1,1 0,0 1,0-1,1 0,-1 0,0 0,0-1,0 1,1-1,-1 1,0-1,0 1,1-1,-1 0,2 0,99-20,-73 2,0-2,-1-1,-1-1,-2-1,0-1,21-27,-26 29,82-107,-80 101,-22 27,-1 1,0-1,0 1,0-1,1 1,-1 0,0-1,1 1,-1-1,0 1,1 0,-1-1,0 1,1 0,-1 0,0-1,1 1,-1 0,1 0,-1 0,1-1,-1 1,1 0,-1 0,1 0,-1 0,1 0,-1 0,1 0,-1 0,0 0,1 0,-1 0,1 0,-1 1,1-1,-1 0,1 0,-1 0,1 1,-1-1,0 0,1 0,-1 1,0-1,1 0,-1 1,0-1,1 0,-1 1,0-1,0 1,1-1,-1 0,0 1,0-1,0 1,1-1,-1 1,0-1,0 1,0-1,0 1,0-1,0 1,0-1,0 1,0-1,-17 115,15-107,1 1,0-1,0 0,1 1,0-1,1 0,0 1,0-1,1 0,0 0,0 0,1 0,0 0,0 0,1-1,0 1,0-1,1 0,0-1,0 1,1-1,-1 0,1 0,1 0,-1-1,1 0,0 0,0-1,4 2,12 1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1,'17'12,"1"0,1-1,0-1,0-1,1 0,0-2,1 0,-1-1,1-2,1 0,-1-1,0-1,1 0,-1-2,1-1,-1-1,1 0,4-3,64 2,-6 3,-60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1,'43'24,"29"8,7-2,-1-10,-9-9,-5-6,-11-4,-8-7,-7-3,-6 1,-3-4,-6 1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231 131,'-41'62,"2"3,4 1,2 1,0 11,25-64,1 2,0-1,1 1,1 0,0 0,1 0,1 1,1 0,0-1,1 1,1 0,1 0,0 0,1-1,1 1,0-1,2 5,-2-16,1 1,-1-1,1 0,0-1,0 1,0-1,0 0,1 0,0 0,0 0,0-1,0 0,1 0,-1 0,1-1,0 0,-1 0,1 0,0-1,0 0,0 0,0-1,0 1,5-1,4 0,1-1,-1-1,1 0,-1-1,0-1,0 0,0-1,0 0,2-3,26-15,-1-3,0-2,-2-1,-2-2,-1-2,21-24,-15 15,-2-2,-2-2,32-49,-58 76,-1-1,-1 0,-1-1,-1 0,0 0,-2-1,0 0,-2-1,0 1,-2-1,1-21,-3 42,0 0,-1-1,1 1,0 0,-1 0,0 0,1 0,-1-1,0 1,0 0,0 0,0-1,-1 1,1 0,-1 0,1 0,-1-1,0 1,0 0,0 0,0 0,0 0,0 0,0 1,-1-1,1 0,-1 1,1-1,-1 0,0 1,0 0,1-1,-1 1,0 0,0 0,0 0,0 0,-1 1,1-1,0 0,0 1,0 0,0-1,-1 1,1 0,0 0,0 0,-1 0,1 1,0-1,0 1,-1 0,-12 10,1 2,0-1,1 2,0 0,1 1,1 0,0 0,1 1,1 1,0 0,-3 11,-15 28,2 2,2 1,3 1,3 0,-4 34,18-84,1 1,0 0,0 0,1 0,1 0,0 0,0 0,1 0,1 0,0 0,0 0,1-1,0 1,1-1,0 0,1 0,0 0,1 0,-1-1,2 0,0 0,0-1,0 1,1-2,0 1,0-1,1 0,0-1,1 0,8 4,-10-8,0 1,0-2,1 1,-1-1,1-1,-1 1,1-1,-1-1,1 0,-1 0,0 0,1-1,-1 0,0-1,0 0,0 0,0-1,-1 0,0 0,1-1,-2 0,1 0,0-1,-1 1,4-6,3-4</inkml:trace>
  <inkml:trace contextRef="#ctx0" brushRef="#br0" timeOffset="365.087">1078 611,'15'-3,"0"1,0 0,0 2,1 0,-1 0,0 2,0 0,0 0,14 5,-27-6,0-1,-1 1,1-1,0 1,-1 0,1-1,-1 1,1 0,-1 0,1 0,-1 0,0 0,0 1,1-1,-1 0,0 0,0 1,0-1,0 1,0-1,-1 1,1 0,0-1,-1 1,1-1,-1 1,0 0,1 0,-1-1,0 1,0 0,0 0,0-1,0 1,-1 0,1-1,-1 1,1 0,-1-1,1 1,-1 0,0-1,0 1,1-1,-1 1,-1 0,-53 67,51-65,-7 7,-40 53,50-62,0 0,0 0,0 0,0 0,1 0,-1 0,1 1,0-1,-1 0,1 0,0 0,0 0,0 1,1-1,-1 0,0 0,1 0,0 0,-1 0,1 0,0 0,0 0,0 0,0 0,0 0,1 0,-1-1,1 1,-1-1,1 1,-1-1,1 1,0-1,1 1,5 2,0-1,0 0,1-1,-1 0,1 0,0 0,-1-1,1-1,0 0,0 0,-1 0,1-1,0 0,-1-1,1 0,-1 0,1-1,-1 0,7-4,15-2,104-43,-119 42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1,'11'169,"-8"0,-9 47,-5-50,-32 162,25-229,57-170,-21 40</inkml:trace>
  <inkml:trace contextRef="#ctx0" brushRef="#br0" timeOffset="264.229">572 284,'-430'403,"417"-390,6-8,1 0,1 0,-1 1,1 0,0 1,0-1,0 1,1 0,0 0,1 0,0 0,0 1,-2 7,6-11,1-1,-1 1,1-1,0 0,0 0,1 0,-1 0,1 0,-1 0,1 0,0-1,0 1,0-1,0 0,0 0,1 0,-1 0,0-1,1 0,0 1,-1-1,1 0,0-1,0 1,-1-1,1 1,0-1,0 0,0-1,-1 1,1-1,3 0,58 0,-54-1,0 0,0 1,0 0,0 1,0 0,1 1,-1 0,0 1,-1 0,1 1,0 0,-1 0,1 1,-1 1,0 0,0 0,-1 1,0 0,0 1,0 0,7 8,3 28,-15-22</inkml:trace>
  <inkml:trace contextRef="#ctx0" brushRef="#br0" timeOffset="616.698">600 877,'65'-1,"-32"-1,0 1,0 2,0 2,-1 1,1 1,2 2,-32-7,0 1,-1-1,1 0,-1 1,1-1,-1 1,1 0,-1-1,1 1,-1 0,1 1,-1-1,0 0,0 1,0-1,0 1,0 0,0 0,0 0,0 0,-1 0,1 0,-1 0,0 0,1 1,-1-1,0 0,0 1,-1-1,1 1,0-1,-1 1,1-1,-1 1,0 0,0-1,0 1,0-1,-1 1,1 0,-1 0,-51 64,45-61,0 1,1 0,0 0,0 0,1 1,0 0,0 0,0 0,1 1,1-1,-1 3,4-10,-1 1,1 0,-1-1,1 1,0 0,0-1,0 1,0 0,0 0,0-1,0 1,1 0,-1-1,1 1,-1 0,1-1,-1 1,1 0,0-1,0 1,0-1,0 0,0 1,0-1,0 0,1 1,-1-1,0 0,1 0,-1 0,1 0,-1 0,1-1,-1 1,1 0,-1-1,1 1,0-1,0 0,-1 1,1-1,0 0,-1 0,1 0,79-9,29-43,-94 43</inkml:trace>
  <inkml:trace contextRef="#ctx0" brushRef="#br0" timeOffset="1016.803">1334 678,'14'5,"20"-3,8-3,2 0,-2 0,-2-1,-5 1,-2 1,-3-1,-1-4,-1-1,0 0,0 1,-1 2,-4 1</inkml:trace>
  <inkml:trace contextRef="#ctx0" brushRef="#br0" timeOffset="1263.331">1560 510,'-10'38,"-8"27,0 8,2 0,4-6,4-11,3-10,8-8,3-5,1-4,3-7,1-7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5 187,'0'8,"-3"38,2 1,2-1,2 1,2-1,2 0,2-1,2 0,2 0,2-1,16 31,-30-71,1-1,0 0,0 0,0 0,0 0,1-1,-1 1,1-1,-1 1,1-1,0 0,0 0,0 0,0 0,1 0,-1-1,0 0,1 1,-1-1,1-1,-1 1,1 0,-1-1,1 0,0 0,-1 0,1 0,0 0,-1-1,1 1,-1-1,1 0,-1 0,0-1,1 1,-1-1,0 0,0 1,0-1,0-1,0 1,0 0,-1-1,1 1,0-2,134-169,-51 53,-86 119,1 1,-1-1,1 1,-1-1,1 1,0-1,-1 1,1 0,0-1,-1 1,1 0,0 0,-1-1,1 1,0 0,-1 0,1 0,0 0,0 0,-1 0,1 0,0 0,0 0,-1 1,1-1,0 0,-1 0,1 1,0-1,-1 0,1 1,0-1,-1 0,1 1,-1-1,1 1,-1-1,1 1,-1-1,1 1,-1 0,0-1,1 1,-1 0,0-1,1 1,-1 0,0-1,0 1,1 0,-1 0,12 45,-11-37,5 21,-6-23,0-1,0 1,1-1,0 1,0-1,1 1,0-1,0 0,0 0,1 0,0 0,0 0,0 0,1-1,0 1,0-1,0 0,1-1,0 1,0-1,0 1,0-2,1 1,-1 0,1-1,4 2,-3-4,1 1,-1-1,0 0,1-1,-1 0,0 0,1 0,-1-1,0 0,0-1,1 0,-1 0,0 0,-1-1,1 0,0 0,-1-1,0 1,1-1,-2-1,1 1,0-1,-1 0,5-6,10-13,-1-1,0-1,-2-1,-1 0,1-7,-11 24,20-45,-3-1,-1-1,-4-1,-1-1,5-48,-23 41,-4 61</inkml:trace>
  <inkml:trace contextRef="#ctx0" brushRef="#br0" timeOffset="828.423">1020 723,'-15'31,"1"0,1 1,1 0,2 0,2 1,1 1,-3 33,9-64,1 0,-1 0,1 0,0 0,0 0,0 0,0 0,1 1,-1-1,1 0,0 0,0 0,0 0,0-1,0 1,1 0,-1 0,1-1,0 1,0-1,0 1,0-1,0 0,0 0,1 0,-1 0,1 0,-1 0,1-1,0 1,0-1,-1 0,1 0,0 0,0 0,0 0,1-1,-1 1,0-1,0 0,0 0,0 0,0 0,3-1,6-3,0 0,-1-1,0 0,0-1,0 0,0-1,-1 0,0 0,-1-1,0-1,0 0,-1 0,0 0,0-1,-1 0,0-1,-1 1,0-1,-1-1,0 1,-1-1,0 0,-1 0,0 0,0-8,-2 16,1 0,-1 0,-1 0,1 0,-1-1,1 1,-1 0,0 0,-1 0,1 0,-1 0,1 0,-1 0,-1 0,1 0,0 0,-1 0,0 0,0 1,0-1,0 1,-1-1,1 1,-1 0,0 0,0 0,0 0,0 1,-1-1,1 1,-1 0,1 0,-1 0,0 0,0 1,0-1,0 1,0 0,0 0,0 1,0-1,0 1,0 0,-1 0,1 0,0 1,0-1,0 1,0 0,-2 1,-13 9</inkml:trace>
  <inkml:trace contextRef="#ctx0" brushRef="#br0" timeOffset="7262.545">1529 583,'-2'1,"0"0,1 1,-1-1,0 1,0-1,1 1,-1 0,1 0,-1-1,1 1,0 0,0 1,0-1,0 0,0 0,0 0,1 0,-1 1,1-1,0 0,-1 1,1-1,0 0,0 1,1 0,-2 0,-13 214,10-205,1 1,0 1,1-1,0 0,1 0,0 1,1-1,1 1,2 12,3-8</inkml:trace>
  <inkml:trace contextRef="#ctx0" brushRef="#br0" timeOffset="7552.52">1303 836,'39'-4,"21"-3,6-4,-3 0,-8 1,-13-2,-10 1,-4 2,-8-1,-2 0,-4 2</inkml:trace>
  <inkml:trace contextRef="#ctx0" brushRef="#br0" timeOffset="7968.739">1811 470,'-17'63,"4"2,2 0,3 0,2 4,26 34,-19-101,0 0,1 1,-1-1,0 0,1 1,0-1,-1 0,1 0,0-1,0 1,0 0,1 0,-1-1,0 0,0 1,1-1,-1 0,1 0,-1 0,1 0,0-1,-1 1,1-1,0 0,-1 1,1-1,0 0,-1 0,1-1,0 1,-1-1,1 1,-1-1,1 0,-1 0,2 0,62-38,-60 34,1 0,-1 1,1-1,0 1,0 0,1 1,-1 0,1 0,0 0,-1 1,1 1,0-1,8 0,-13 3,0-1,-1 1,1-1,0 1,-1 0,1 0,-1 0,0 1,1-1,-1 1,0-1,0 1,0 0,0-1,0 1,0 0,0 0,-1 1,1-1,-1 0,1 0,-1 1,0-1,0 1,0-1,0 1,-1-1,1 1,-1 0,1-1,-1 1,0 0,0 0,0-1,0 1,-1 0,1-1,-1 1,0-1,0 3,-4 14</inkml:trace>
  <inkml:trace contextRef="#ctx0" brushRef="#br0" timeOffset="8835.424">2262 864,'14'-3,"-1"0,1-1,-1-1,0 0,0-1,0-1,-1 1,0-2,-1 0,1 0,-1-1,-1-1,0 0,0 0,-1 0,7-12,-15 20,1 1,-1-1,0 1,0-1,0 0,0 1,0-1,-1 0,1 0,0 1,-1-1,1 0,-1 0,0 0,0 0,0 0,0 0,0 0,0 0,0 0,0 1,-1-1,1 0,-1 0,0 0,1 0,-1 1,0-1,0 0,0 1,0-1,0 0,-1 1,1 0,0-1,-1 1,1 0,-1-1,1 1,-1 0,1 0,-1 0,0 1,0-1,0 0,1 1,-1-1,0 1,0-1,0 1,0 0,0 0,0 0,0 0,0 0,1 0,-1 1,0-1,0 1,0-1,-1 1,-10 5,0 0,0 0,1 1,0 1,0 0,1 1,0 0,0 0,1 1,0 1,1 0,0 0,1 1,-1 1,7-10,0-1,-1 1,1 0,0 0,1 0,-1 0,0 0,1 0,-1 0,1 0,0 1,0-1,1 0,-1 1,1-1,-1 1,1-1,0 1,0-1,1 1,-1-1,1 1,0-1,0 0,0 1,0-1,0 0,1 0,-1 0,1 0,0 0,0 0,0 0,0-1,1 1,-1-1,1 1,2 1,7-2,0 0,1-1,-1 0,0 0,1-2,-1 1,1-2,-1 0,0 0,0-1,0 0,0-1,0-1,0 0,20-6,-1-2,0 0,-1-2,-1-1,0-2,-2-1,0-1,-1-1,-1-1,-1-1,-1-1,13-18,-15-10,-21 51,0-1,0 1,0 0,0 0,0 0,0 0,0-1,-1 1,1 0,0 0,-1 0,1 0,-1 0,1 0,-1 0,1 0,-1 0,0 0,0 0,1 0,-1 0,0 0,0 1,0-1,0 0,0 1,0-1,0 0,0 1,0-1,0 1,0 0,0-1,-1 1,1 0,0 0,0 0,0 0,-1 0,1 0,0 0,0 0,0 0,0 0,-1 1,-6 0,0 0,1 1,0 0,-1 0,1 1,0 0,0 0,0 0,1 1,-1 0,1 0,0 1,0 0,0 0,1 0,0 1,0 0,0 0,1 0,-4 6,8-9,0 0,1 0,-1-1,1 1,-1 0,1 0,0 0,0-1,0 1,0 0,0-1,1 1,-1-1,1 0,0 1,-1-1,1 0,0 0,0 0,1 0,-1 0,0-1,1 1,-1-1,1 1,-1-1,1 0,0 0,-1 0,1 0,0-1,0 1,0-1,-1 0,1 1,3-1,19 9,-19-6,1 0,-1 1,0 0,0 0,0 1,-1 0,1 0,-1 0,0 0,-1 1,1 0,-1 0,0 0,-1 0,0 1,0-1,0 1,0 0,-1 0,0 0,-1 0,0 0,0 1,0-1,-1 0,0 0,-1 6,-13 90,11-86,4-4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00.3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 2671,'-2'-1,"1"0,0 0,0-1,0 1,0-1,0 1,1 0,-1-1,0 1,1-1,-1 0,1 1,-1-1,1 0,0 1,0-1,0 0,0 1,0-1,0 0,0 1,0-1,1 1,-1-1,0 0,1 1,0-1,-1 1,1-1,0 1,0-1,0 1,0 0,0-1,1 0,72-134,92-120,415-515,-249 380,-263 290,-129 110,-142 0,201-10,0 1,0 0,0-1,1 1,-1 0,0-1,0 1,0 0,0 0,0 0,1 0,-1-1,0 1,0 1,0-1,0 0,0 0,0 0,0 0,1 1,-1-1,0 0,0 1,0-1,1 0,-1 1,0-1,0 1,1 0,-1-1,0 1,1-1,-1 1,1 0,-1 0,1-1,-1 1,1 0,-1 0,1 0,0-1,-1 1,1 0,0 0,0 0,0 0,0 0,0 0,0-1,0 1,0 0,0 0,0 0,0 0,0 0,1 0,-1-1,0 1,1 0,-1 0,1 0,-1-1,1 1,-1 0,1 0,-1-1,1 1,0 0,135 79,-72-47,-40-19,-1-2,2-1,-1-1,1-1,19 4,-43-13,1 1,0-1,-1 1,1-1,0 0,-1 0,1 1,0-1,-1 0,1-1,0 1,-1 0,1 0,0-1,-1 1,1-1,0 1,-1-1,1 0,-1 0,1 0,-1 0,0 0,1 0,-1 0,0 0,0 0,1 0,-1-1,0 1,0-1,-1 1,1-1,0 1,0-1,-1 1,1-1,-1 0,1 1,-1-1,0 0,1 0,-13-74,10 64,-1 1,0 0,-1 0,0 0,0 0,-1 1,-1-1,1 1,-2 1,0-1,0 1,0 0,-1 0,0 1,-1 0,0 1,0 0,-1 0,0 1,0 0,0 1,-1 0,0 1,0 0,0 1,-8-2,-5 7,5 3</inkml:trace>
  <inkml:trace contextRef="#ctx0" brushRef="#br0" timeOffset="533.792">1113 272,'-6'-4,"0"1,0 0,0 0,-1 0,1 0,-1 1,1 0,-1 1,0-1,0 2,0-1,0 0,0 1,0 1,0-1,0 1,0 0,0 1,0-1,1 1,-1 1,1-1,-1 1,1 0,0 1,0 0,0 0,0 0,1 0,0 1,0 0,0 0,1 0,-1 1,1 0,-3 5,0-1,1 0,-1 0,2 1,0-1,0 1,1 1,0-1,1 1,0-1,1 1,0 0,1 0,0 0,1 0,1 0,0 0,0 0,1-1,0 1,1 0,4 7,-4-11,1 0,0 0,0 0,1-1,0 0,0 0,0 0,1-1,1 1,-1-1,1-1,-1 0,2 1,-1-2,0 1,1-1,0-1,0 1,0-1,1-1,-1 1,1-1,-1-1,1 0,4 0,-1-1,1 0,-1-2,1 1,-1-2,1 0,-1 0,0-1,0-1,-1 0,1 0,-1-1,0-1,-1 1,1-2,-1 0,-1 0,0-1,0 0,3-4,5-7,0-2,-2 0,0-1,-2-1,0 0,-1-1,-2 0,4-16,-9 27,0 0,-1-1,-1 1,-1-1,0 0,-1 1,0-1,-1 0,-1 0,0 0,-1 1,-1-1,0 1,-1-1,-1 1,0 0,-1 1,0-1,-1 1,-1 0,0 1,-6-8,9 15,0 0,-1 1,1 0,-1 0,0 0,0 1,0-1,0 1,0 1,-1-1,0 1,1 1,-1-1,0 1,0 0,0 0,0 1,1 0,-1 0,0 1,0 0,0 0,0 1,-18 2</inkml:trace>
  <inkml:trace contextRef="#ctx0" brushRef="#br0" timeOffset="1037.839">323 583,'38'0,"-1"-2,1-1,-1-1,1-3,-2-1,1-1,-1-3,6-3,123-60,107-69,42-20,-221 128,-83 41,-16 2</inkml:trace>
  <inkml:trace contextRef="#ctx0" brushRef="#br0" timeOffset="2017.909">1254 46,'-1'-2,"-1"0,1 0,-1 1,0-1,1 0,-1 1,0-1,0 1,0-1,0 1,-1 0,1 0,0 0,0 0,-1 0,1 1,0-1,-1 1,1 0,-1-1,1 1,-1 0,1 0,0 1,-2-1,-10 3,-1 0,0 1,1 1,0 0,0 1,1 1,-1 0,2 0,-1 2,1-1,0 2,0 0,2 0,-1 1,1 0,0 0,1 1,-6 12,-1-4,-17 24,21-23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7.5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397 0,'-32'12,"1"2,0 1,1 1,1 2,0 1,2 1,-19 17,34-29,1 0,1 0,0 1,0 1,0-1,2 2,-1-1,1 1,0 1,1-1,1 1,0 0,0 1,2-1,-1 1,1 0,1 0,-1 12,4-22,-1 0,1 0,1 0,-1 1,0-1,1 0,0 0,0 0,0 0,0 0,0 0,0-1,1 1,0 0,-1 0,1-1,0 1,0-1,0 0,1 0,-1 0,0 0,1 0,0 0,-1 0,1-1,0 1,0-1,0 0,0 0,0 0,0 0,1 0,4 0,0 0,0-1,1 0,-1 0,0-1,0 1,0-2,0 1,0-1,-1-1,1 1,6-4,31-19,-1-2,-2-2,-1-2,-1-1,-1-2,5-10,-31 33,123-129,-136 141,0-1,0 1,0-1,1 1,-1 0,0-1,0 1,0 0,1-1,-1 1,0-1,0 1,1-1,-1 1,0-1,1 1,-1-1,1 1,-1-1,1 1,-1-1,1 0,-1 1,1-1,-1 0,1 1,0-1,-1 0,1 0,-1 1,1-1,0 0,-1 0,1 0,0 0,-1 0,1 0,0 0,-1 0,1 0,-1 0,1 0,0-1,-1 1,1 0,-1 0,1-1,0 1,-1 0,1-1,-1 1,1-1,-1 1,1 0,-1-1,0 1,1-1,-1 1,1-1,-1 1,0-1,0 0,1 1,-1-1,0 1,0-1,0 0,1 1,-1-1,-8 58,5-44,0-7,1 1,0-1,0 1,1 0,-1-1,1 1,1 0,-1 0,1 0,1-1,-1 1,1 0,0 0,1-1,-1 1,1 0,1-1,-1 0,1 1,0-1,1 0,-1-1,1 1,0-1,1 1,-1-1,1 0,0-1,0 1,1-1,-1 0,1-1,3 3,-2-4,-1-1,1 1,0-1,0 0,0-1,0 0,0 0,-1 0,1-1,0 0,0 0,0-1,-1 0,3-1,11-4</inkml:trace>
  <inkml:trace contextRef="#ctx0" brushRef="#br0" timeOffset="469.539">934 311,'176'-140,"-39"30,-136 109,0-1,0 1,0 0,0 1,0-1,0 0,0 0,1 0,-1 1,0-1,0 0,1 1,-1-1,0 1,0 0,1-1,-1 1,1 0,-1 0,0 0,1 0,-1 0,0 0,1 0,-1 0,1 1,-1-1,0 0,0 1,1-1,-1 1,0 0,0-1,1 1,-1 0,0 0,0 0,0 0,0 0,0 0,0 0,0 0,-1 0,1 0,0 0,-1 0,1 1,-1-1,1 0,-1 1,1-1,-1 0,0 1,0-1,1 0,-1 2,2 43,8 39,-9-83,0 0,0 0,0 1,0-1,0-1,1 1,-1 0,1 0,-1 0,1-1,0 1,-1-1,1 1,0-1,0 0,0 0,0 0,1 0,-1 0,0 0,0 0,0-1,1 1,-1-1,0 0,1 0,-1 1,0-2,1 1,-1 0,0 0,1-1,0 0,14-3,0-2,0 0,-1-1,0-1,0 0,-1-1,0-1,-1 0,0-1,0-1,5-6,49-37,-60 50,-8 4,1 0,-1 0,1 0,-1 0,1 0,-1 0,1 0,0 0,-1 0,1 0,0 0,0 0,0 0,-1 1,1-1,0 0,0 1,0-1,0 1,1-1,-1 1,0-1,0 1,0 0,0-1,0 1,0 0,1 0,-1 0,0 0,0 0,0 0,0 0,1 1,-1-1,0 0,0 1,0-1,0 1,0-1,0 1,0-1,0 1,0 0,0-1,0 1,0 0,-1 0,1 0,0-1,0 1,-1 0,1 0,0 0,-1 0,1 0,-1 1,0-1,1 0,-1 0,0 0,0 0,0 0,1 1,-1-1,0 0,-2 44,0-40,1 0,0 0,0 0,1 1,-1-1,1 0,0 0,1 0,-1 0,1 1,0-1,0 0,1 0,0-1,-1 1,2 0,-1 0,0-1,1 1,0-1,0 0,0 0,1 0,0 1,13 3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6.1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677 110,'-2'42,"-2"1,-2-1,-2 0,-1-1,-3 0,-1-1,-9 18,9-26,1 1,2 0,1 1,1 0,2 0,2 0,1 1,2-1,2 22,13-8,-14-47,0-1,1 1,-1 0,0-1,0 1,0 0,1-1,-1 1,0-1,1 1,-1 0,1-1,-1 1,1-1,-1 1,1-1,-1 0,1 1,-1-1,1 1,-1-1,1 0,0 1,-1-1,1 0,0 0,-1 0,1 0,0 1,-1-1,1 0,0 0,-1 0,1 0,0 0,-1-1,1 1,0 0,-1 0,1 0,0-1,-1 1,1 0,0 0,-1-1,1 1,-1-1,1 1,-1-1,1 1,-1 0,1-1,-1 0,1 1,-1-1,0 1,1-1,-1 1,0-1,0 0,1 1,-1-1,0 0,0 1,0-1,0 0,7-13</inkml:trace>
  <inkml:trace contextRef="#ctx0" brushRef="#br0" timeOffset="355.919">0 223,'136'-44,"1"6,35-1,-129 29,409-61,-335 56,11 10,-127 6,0 0,0 0,0 0,-1 1,1-1,-1 0,1 1,-1-1,1 0,-1 1,0-1,1 1,-1-1,0 0,0 1,0-1,0 1,-1-1,1 1,0-1,0 0,-1 1,1-1,-1 1,1-1,-1 0,0 0,0 1,1-1,-1 0,0 0,0 0,0 0,0 0,0 0,0 0,-1 0,1 0,0-1,0 1,-1 0,1-1,0 1,-1-1,1 0,-1 1,1 0,-199 130,181-115</inkml:trace>
  <inkml:trace contextRef="#ctx0" brushRef="#br0" timeOffset="603.776">85 985,'48'9,"45"-6,16-8,-2-4,-8-4,-12-1,-11-3,-9 2,-11 4,-10 3,-8 3,-11 3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8.6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387 322,'-51'26,"-10"3,1 3,1 2,-29 25,29 3,58-60,0-1,0 1,0-1,1 1,-1-1,0 1,1-1,-1 1,1 0,-1-1,1 1,0 0,0-1,0 1,0 0,0-1,0 1,0 0,1 0,-1-1,1 1,-1-1,1 1,0 0,-1-1,1 1,0-1,0 1,0-1,0 0,0 0,0 1,1-1,-1 0,0 0,1 0,-1 0,0 0,1 0,-1 0,1-1,0 1,-1-1,1 1,0-1,0 1,182 19,-182-21,1 1,0 0,-1 0,1 0,-1 0,1 0,0 0,-1 0,1 1,-1 0,1-1,-1 1,0 0,1 0,-1 0,0 1,1-1,-1 0,0 1,0 0,0-1,0 1,-1 0,1 0,0 0,-1 0,1 0,-1 0,0 1,0-1,0 0,0 1,0-1,0 1,0-1,-1 1,0-1,1 1,-1-1,0 1,0 0,0-1,-1 1,1 1,-8 6,1 1,-1-1,-1-1,0 0,0 0,-1-1,0 0,0 0,-1-1,0-1,0 0,-1 0,1-1,-1-1,-1 0,-8 2,-4 2</inkml:trace>
  <inkml:trace contextRef="#ctx0" brushRef="#br0" timeOffset="3793.767">641 633,'0'4,"0"0,1 1,-1-1,1 0,0 0,0 0,0 0,1 0,-1 0,1 0,0 0,0 0,0-1,1 1,-1-1,1 1,0-1,0 0,0 0,0 0,1-1,-1 1,1-1,0 0,-1 0,1 0,0 0,0-1,0 0,0 1,1-2,-1 1,0 0,0-1,0 0,1 0,-1 0,0 0,1-1,-1 1,0-1,0 0,0-1,2 0,8-5,-1-1,0-1,0 0,-1-1,-1-1,1 1,-2-2,1 0,-2 0,1 0,-2-1,0-1,0 0,0-2,-6 14,-1-1,1 1,-1-1,1 0,-1 1,0-1,0 0,0 0,0 0,-1 0,1 0,-1 0,0 0,0 0,0 0,0 0,0 0,-1 0,1 0,-1 1,0-1,0 0,0 0,0 0,0 1,-1-1,1 0,-1 1,1-1,-1 1,0 0,0 0,0 0,-1 0,1 0,0 0,-1 0,1 1,-1-1,0 1,1 0,-1-1,0 1,0 1,0-1,0 0,0 1,0-1,0 1,0 0,0 0,0 0,-1 1,-15 4,0 2,0 0,0 1,1 0,0 2,1 0,0 1,0 2,5-5,0 1,0 0,1 1,0 0,1 0,0 1,1 1,0 0,1 0,1 1,-1-1,2 2,0-1,0 1,-1 9,6-19,1 0,0 0,0 1,0-1,0 0,1 0,-1 1,1-1,0 0,0 0,1 0,-1 0,1 0,0 0,0-1,0 1,1-1,-1 1,1-1,0 0,0 0,0 0,0 0,1 0,-1-1,1 1,0-1,106 49,-95-47,1 0,0-1,0-1,0-1,0 0,0-1,0-1,1 0,-1-1,-1-1,1-1,0 0,-1-1,0 0,1-2,18-8,-1-2,0-1,-1-1,-1-2,27-24,-22 12,-1-3,-2 0,-1-2,-2-2,-2 0,-2-2,17-37,-30 56,-1-1,-1 0,0 0,-2-1,-2 0,0-1,-1 1,-2-1,0-1,-2 1,-1-2,0 26,-1 0,0 1,0-1,0 0,0 0,0 1,0-1,0 0,0 1,0-1,-1 0,1 1,-1-1,1 0,-1 1,0-1,0 1,0-1,0 1,0 0,0-1,0 1,0 0,0-1,0 1,-1 0,1 0,-1 0,1 0,-1 1,1-1,-1 0,1 0,-1 1,1-1,-1 1,0 0,0-1,1 1,-1 0,0 0,1 0,-1 0,0 0,1 1,-1-1,0 0,1 1,-1-1,0 1,-10 8,0 1,1 0,0 1,0 0,1 0,1 1,0 1,1 0,0 0,1 0,0 1,-3 12,-14 29,4 0,2 2,2 0,3 1,0 16,7-22,4-1,1 0,3 1,2 1,-5-50,2 0,-1 1,0-1,1 0,-1 0,1 0,0 1,0-1,0 0,0 0,1 0,-1-1,1 1,0 0,0 0,0-1,0 1,0-1,1 0,-1 0,1 0,-1 0,1 0,0 0,0-1,0 1,0-1,0 0,0 0,0 0,0 0,0 0,0-1,1 0,-1 1,0-1,0 0,1-1,-1 1,0 0,0-1,1 0,-1 0,0 0,0 0,0 0,0-1,-1 1,2-2,28-20,-2-1,-1-1,-1-2,-1-1,22-30,177-275,-193 283,-2-2,-2 0,-2-2,5-22,-31 74,1-1,-1 0,1 0,-1-1,0 1,0 0,0-1,0 1,-1-1,1 1,-1-1,0 1,0-1,0 1,-1 0,1-1,-1 1,0-1,0 0,-2 4,1 1,0-1,-1 1,1 0,0 0,0 0,0 0,-1 0,1 1,0-1,0 1,1-1,-1 1,0 0,0 0,1-1,-1 1,1 0,0 0,0 1,-1-1,1-1,-31 46,2 2,2 0,2 2,3 1,-6 22,18-38,2-1,2 1,2 1,1-1,1 1,3 0,0 0,4 8,-3 41,16-3,-12-81,-1-7</inkml:trace>
  <inkml:trace contextRef="#ctx0" brushRef="#br0" timeOffset="4036.874">1094 322,'47'10,"46"3,16-1,-1-2,-10-3,-11-3,-11-2,-14-1,-12-1,-6 0,-4-1,-6 1,-2-1,-8 1</inkml:trace>
  <inkml:trace contextRef="#ctx0" brushRef="#br0" timeOffset="4286.057">2137 435,'-10'39,"-2"22,0 0</inkml:trace>
  <inkml:trace contextRef="#ctx0" brushRef="#br0" timeOffset="4454.616">2193 96,'0'0</inkml:trace>
  <inkml:trace contextRef="#ctx0" brushRef="#br0" timeOffset="5077.866">2279 689,'0'0,"22"-46,1 1,3 1,1 1,3 1,3-1,7 14,-39 29,0 0,0 0,0 0,0-1,0 2,0-1,0 0,0 0,0 0,-1 0,1 1,0-1,0 0,0 1,0-1,0 1,0-1,0 1,0-1,-1 1,1-1,0 1,0 0,-1 0,1-1,-1 1,1 0,0 0,-1 0,0 0,1 0,-1 0,1 0,-1-1,0 1,0 0,0 0,1 0,-1 0,0 0,0 0,-1 1,3 29,-2-27,-1 0,1 0,0-1,0 1,0 0,0-1,0 1,1 0,0 0,0-1,0 1,0-1,0 1,1-1,0 1,0-1,0 0,0 0,0 0,0 0,1 0,2 2,-1-6,0 1,1-1,-1 0,0 0,1-1,-1 1,0-1,0 0,0 0,-1 0,1 0,0-1,-1 1,1-1,-1 0,0 0,0 0,0-1,0 1,-1-1,0 0,1 1,-1-1,0-1,2 0,-4 5,8-10,0 0,-1 0,0-1,-1 0,0 0,0 0,-1-1,-1 0,0 0,0 0,-1-1,-14 27,10-1,1 0,0-1,0 1,2 0,-1 0,2-1,-1 1,2-1,0 0,0 0,1 0,0-1,1 1,1-1,0 0,0-1,1 0,0 0,4 3,57 96,-61-90,-2 1,0 1,-1-1,-1 1,0 0,-2-1,-1 1,0 1,-2-1,0 0,-1 0,-2-1,0 1,-1-1,-1 1,0-1,-2-1,-1 1,0-2,-1 1,-1-1,-1-1,-11 14,14-17,-1 1,-1-2,0 0,-1 0,0-1,-1 0,-1-1,0-1,0 0,-1 0,0-2,0 0,-1-1,0 0,0-1,-2-1,15-4,1-1,-1 1,0-1,0 0,0 0,0 0,1 0,-1 0,0-1,0 1,0-1,1 0,-1 0,0 0,1 0,-1 0,1-1,-1 1,1-1,0 1,-1-1,1 0,0 0,0 0,0 0,1 0,-1-1,0 1,1 0,-1-1,1 1,0-1,0 0,0 1,0-1,1 0,-1 0,1 1,-1-1,1 0,0 0,0 0,0 0,0 1,1-4,4-16,0 1,2-1,0 1,1 1,1-1,1 2,1-1,12-16,-1-1,4-5,1 2,2 0,2 2,2 2,1 0,1 3,2 1,8-3,-9 7,-5 4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06.4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71 170,'-14'36,"1"1,2 0,2 1,1 0,2 1,1 8,3-34,1-5,0 0,1 1,0-1,0 0,1 0,0 1,0-1,1 0,0 0,0 0,3 3,-4-9,0 1,0-1,1 1,-1-1,1 0,0 1,0-1,0 0,0 0,0 0,0 0,0-1,1 1,-1-1,1 1,-1-1,1 0,-1 0,1 0,0 0,0 0,-1-1,1 1,0-1,0 0,0 0,-1 0,1 0,0 0,0-1,0 1,0-1,2 0,10-6,-1 0,0-1,0 0,0-1,-1 0,-1-1,0-1,0 0,-1-1,0 0,-1 0,0-2,-9 14,45-56,-1-1,-4-2,-2-2,-2-2,0-8,8-24,-41 120,-52 287,19 49,21-253,-22 124,25-215,4-8,0 0,-1-1,0 1,0-1,-1 1,-1-1,1 0,-1 0,0-1,-1 1,0-1,0 0,-1 0,0 0,0-1,0 0,-1 0,-5 3,10-8,0 0,0-1,0 1,0-1,0 0,-1 1,1-1,0 0,0 0,0 0,0-1,0 1,0 0,0-1,0 1,0-1,0 0,0 0,0 0,0 0,0 0,0 0,1 0,-1-1,0 1,1-1,-1 1,1-1,0 1,-1-1,1 0,0 0,0 1,0-1,0 0,0 0,1 0,-1 0,0-2,-11-84,19 49,1 0,2 1,1 0,2 1,3-4,-3 18,-1 5</inkml:trace>
  <inkml:trace contextRef="#ctx0" brushRef="#br0" timeOffset="395.955">805 565,'27'-4,"-16"1,0 0,1 1,-1 1,1 0,-1 1,1 0,-1 0,1 1,-1 1,1 0,-1 1,0 0,10 4,-20-7,0 1,0 0,0 0,0 0,-1 0,1 0,0 0,0 0,0 0,-1 0,1 0,-1 0,1 0,-1 1,1-1,-1 0,0 0,1 0,-1 1,0-1,0 0,0 1,0-1,0 0,0 0,0 1,-1-1,1 0,0 0,-1 1,1-1,-1 0,1 0,-1 0,1 0,-1 0,0 0,0 0,0 1,-36 41,35-42,-136 122,136-122,1 0,0 0,0 0,0 1,0-1,0 0,0 1,0-1,0 1,1-1,-1 1,1-1,-1 1,1-1,-1 1,1 0,0-1,0 1,0 0,0-1,0 1,0 0,0-1,1 1,-1 0,0-1,1 1,-1-1,1 1,0-1,0 1,-1-1,1 1,0-1,0 0,0 1,1-1,-1 0,0 0,0 0,1 0,-1 0,0 0,1 0,-1 0,1-1,-1 1,1-1,0 1,-1-1,1 1,-1-1,1 0,0 0,-1 0,1 0,1 0,200-1,-135-16,-49 12</inkml:trace>
  <inkml:trace contextRef="#ctx0" brushRef="#br0" timeOffset="665.586">1539 424,'43'0,"29"0,7 0,-5 0,-6 0,-9 0,-11 0,-7 0,-8 0,-3 0,-2 0,-7 0</inkml:trace>
  <inkml:trace contextRef="#ctx0" brushRef="#br0" timeOffset="911.321">1709 678,'38'9,"32"0,14-4,-3-1,-5-2,-6-6,-11-2,-5-5,-2-1,-6 2,-5-2,-10 1</inkml:trace>
  <inkml:trace contextRef="#ctx0" brushRef="#br0" timeOffset="1177.941">3063 227,'-25'15,"0"1,0 2,2 0,0 2,1 1,1 0,1 1,1 2,-2 5,18-26,1 0,0 1,0-1,0 1,0 0,1-1,-1 1,1 0,0 0,0 0,0 0,1 0,0 0,-1 0,1 0,1 0,-1 0,1 0,-1 0,1 0,0 0,0 0,1-1,-1 1,1 0,0-1,0 1,0-1,0 1,1-1,-1 0,1 0,0 0,0-1,0 1,0-1,1 1,-1-1,1 0,-1 0,1 0,2 0,13 6,1-1,0-1,1-1,-1 0,1-2,0 0,0-1,0-2,0 0,0-1,0-1,0-1,0-1,0 0,-1-2,9-4,12-2,0-3,-1-1,-1-2,-1-2,0-2,32-24,-64 42,0 0,0 0,0-1,0 0,-1 0,0 0,0-1,-1 0,1 0,-1 0,0 0,-1-1,0 1,0-1,0 0,-1 0,0 0,0 0,0-1,-1 1,0 0,-1-1,0 1,0 0,-1-1,1 1,-2 0,1-1,-1 1,0 0,0 0,-1 0,0 0,0 1,-1-1,0 1,0 0,0 0,-1 0,-1 0,-12-4,0 0,-1 2,0 0,-1 2,1 0,-2 1,1 0,0 2,-1 1,1 0,-1 2,1 0,-1 1,-13 3,-12 2</inkml:trace>
  <inkml:trace contextRef="#ctx0" brushRef="#br0" timeOffset="1414.71">2669 367,'194'12,"1"-10,20-9,35 1,-130 4,0 6,0 5,74 16,-112-11,-50-9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72,'-6'-71,"5"71,0 1,0-1,-1 1,1-1,0 1,0 0,0-1,0 1,0 0,0 0,0 0,0 0,0 0,0 0,0 0,1 0,-1 0,0 0,1 1,-1-1,1 0,-1 0,1 1,0-1,0 0,-1 1,1-1,0 0,0 1,0-1,0 0,1 1,-1-1,0 0,1 1,-32 257,1 55,31-187,5-142,1 0,0 1,1-1,1 1,0 1,1 0,7-7,-11 12,6-6,1 1,0 0,1 1,0 1,1 0,0 1,0 0,1 2,1 0,-1 0,17-4,-29 11,0 0,0 0,0 1,0-1,0 1,1 0,-1 0,0 0,0 0,0 1,0 0,0 0,0 0,0 0,0 1,0-1,0 1,-1 0,1 0,-1 0,1 1,-1-1,0 1,0 0,0 0,0 0,0 0,-1 0,0 1,1-1,-1 1,0 0,-1-1,1 1,-1 0,0 0,0 0,0 0,0 0,-1 1,1-1,-1 0,0 3,2 4,-1-1,0 1,0-1,-1 1,0-1,-1 1,0 0,-1-1,0 0,-1 1,0-1,0 0,-1 0,0-1,-1 1,0-1,-1 0,0 0,0-1,-1 1,0-1,0-1,-1 1,-2 0,-3 0,0-2,-1 1,1-2,-1 0,-1-1,1 0,0-1,-1 0,0-2,1 1,-1-2,0 0,0-1,0 0,1-1,-1-1,1 0,-1-1,-6-3,19 6,0 0,0 0,0 1,0-1,0 0,0-1,0 1,1 0,-1 0,0-1,1 1,-1-1,1 0,-1 1,1-1,0 0,0 0,-1 0,1 0,1 0,-1 0,0 0,0 0,1 0,-1 0,1 0,0-1,0 1,0 0,0 0,0 0,0-1,0 1,1 0,-1 0,1 0,-1 0,1 0,0 0,0 0,0 0,0 0,0 0,1 0,-1 0,1 1,-1-1,1 1,1-2,14-15</inkml:trace>
  <inkml:trace contextRef="#ctx0" brushRef="#br0" timeOffset="323.489">838 523,'-16'19,"1"1,0 1,2 0,0 1,1 0,1 1,2 0,0 0,1 1,2 1,-3 13,9-34,0 0,0 0,0 0,1 0,-1 0,1 0,0 0,0-1,0 1,0 0,1 0,0-1,0 1,0-1,0 0,0 1,1-1,-1 0,1 0,0-1,0 1,0 0,0-1,0 0,0 0,1 0,-1 0,1 0,0-1,-1 1,1-1,0 0,0 0,0-1,0 1,0-1,0 0,0 0,0 0,0 0,0-1,-1 0,1 0,0 0,0 0,0 0,1-1,10-5,0-1,-1 0,0 0,0-1,-1-1,0-1,0 0,-1 0,-1-1,0-1,-1 0,7-10,-14 20,-1 0,1-1,0 0,-1 1,0-1,0 0,0 0,0 0,0 0,-1-1,0 1,0 0,0-1,-1 1,1 0,-1-1,0 1,0-1,-1 1,1-1,-1 1,0 0,0-1,0 1,-1 0,0 0,1 0,-1 0,-1 0,1 0,-1 1,1-1,-1 1,0-1,0 1,-1 0,1 0,-1 1,1-1,-1 1,0-1,0 1,0 1,0-1,0 0,-1 1,-83-4,62 12</inkml:trace>
  <inkml:trace contextRef="#ctx0" brushRef="#br0" timeOffset="573.348">1600 552,'-24'38,"-17"23,-3 5,8-3,4-13,7-10,9-7,2-9,3-9</inkml:trace>
  <inkml:trace contextRef="#ctx0" brushRef="#br0" timeOffset="819.538">1290 496,'19'33,"21"26,8 3,1-5,-3-7,-5-7,-4-11,-4-6,-3-3,-1 0,-1-4,-6-6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1,'-40'39,"-22"19,-2 4,6-9,7-13,13-8,8-10,4-3,6-6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0 140,'103'328,"-38"-153,-65-174,0 1,0-1,0 0,0 0,0 0,1 1,-1-1,0 0,1 0,-1 0,1 0,0 1,-1-1,1 0,0 0,0 0,-1 0,1-1,0 1,0 0,0 0,0 0,0-1,0 1,0-1,1 1,-1-1,0 1,0-1,0 1,1-1,-1 0,0 0,0 0,1 0,-1 0,0 0,0 0,1 0,-1 0,0 0,0-1,0 1,1 0,-1-1,0 1,0-1,0 0,0 1,0-1,0 0,0 0,0 1,0-1,0 0,0-1,21-30,-1-2,-2 0,-1-1,10-29,31-60,118-193,-176 315,-1 2,0-1,0 0,0 1,0-1,0 0,0 0,0 1,0-1,0 0,0 1,1-1,-1 0,0 1,0-1,1 0,-1 1,1-1,-1 1,0-1,1 1,-1-1,1 1,-1-1,1 1,0-1,-1 1,1-1,-1 1,1 0,0 0,-1-1,1 1,0 0,-1 0,1 0,0-1,-1 1,1 0,0 0,0 0,-1 0,1 0,0 1,-1-1,1 0,0 0,-1 0,2 1,0 10</inkml:trace>
  <inkml:trace contextRef="#ctx0" brushRef="#br0" timeOffset="283.259">848 170,'44'0,"30"-5,8-2,-6 0,-11 2,-11 2,-9 0,-9 2,-4 6,-9 1</inkml:trace>
  <inkml:trace contextRef="#ctx0" brushRef="#br0" timeOffset="531.468">965 432,'44'-10,"30"-8,8-1,-1 3,-9-2,-12 4,-11 3,-9 3,-6 4,-9 2</inkml:trace>
  <inkml:trace contextRef="#ctx0" brushRef="#br0" timeOffset="1150.687">614 608,'0'5,"-5"16,-2 10,1 4,1 2,-3-6,-1-3,1-2,2 1,3 0,1 0,1-9,5-8,3-5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4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1 322,'26'-14,"0"1,1 2,1 0,-1 2,2 1,-1 2,1 0,0 2,1 1,-28 2,0 1,0-1,0 0,0 1,0 0,0-1,0 1,0 0,0 0,0 0,0 0,0 1,0-1,0 0,0 1,0-1,0 1,0 0,0 0,0 0,0 0,-1 0,1 0,0 0,-1 1,1-1,-1 1,1-1,-1 1,0-1,0 1,1 0,-1-1,0 1,-1 0,1 0,0 0,0 0,-1 0,1 0,-1 0,0 0,0 1,-64 96,-47 24,98-106,-61 98,71-110,1 0,0 0,0 0,0 0,0 1,1-1,0 1,0-1,1 1,-1-1,1 1,0 0,1-1,-1 1,1-1,0 1,1-1,-1 1,1-1,0 0,2 4,-1-5,0-1,1 0,-1 0,1 0,-1 0,1 0,0-1,0 1,0-1,1 0,-1 0,0-1,1 0,-1 1,1-1,-1-1,1 1,0-1,-1 1,5-2,17 2</inkml:trace>
  <inkml:trace contextRef="#ctx0" brushRef="#br0" timeOffset="470.097">818 293,'-25'22,"1"1,1 1,1 2,1 0,1 1,1 0,2 2,1 0,1 2,1-1,-7 26,20-53,0-1,0 1,1-1,-1 1,0 0,1 0,-1-1,1 1,0 0,0 0,0 0,1-1,-1 1,1 0,-1 0,1-1,0 1,0 0,0-1,0 1,0-1,1 1,-1-1,1 0,0 1,0-1,0 0,0 0,0 0,0-1,0 1,0 0,1-1,-1 0,1 1,-1-1,1 0,0 0,-1 0,1-1,0 1,-1-1,1 1,3-1,14-3,0-1,0-1,0-1,0-1,-1-1,0 0,0-1,-1-2,-1 1,1-2,-2 0,0-1,0-1,-1 0,-1-2,6-8,4 1,-7 8,0-1,-1 0,0-1,-1-1,-1-1,-1 0,-1 0,0-1,-2-1,0 0,-1 0,0-4,-10 19,1-1,0 1,-1 0,-1 0,1 0,-1 0,0 0,0 0,0 0,-1 1,0-1,0 1,0-1,-1 1,0 0,0 1,0-1,-1 1,1 0,-1 0,0 0,0 0,-1 1,1 0,-1 0,1 0,-1 1,0 0,0 0,0 1,0-1,0 1,0 1,-1-1,1 1,0 0,0 0,-1 1,1 0,0 0,0 0,0 1,0 0,0 0,0 1,0 0,-101 53,78-37</inkml:trace>
  <inkml:trace contextRef="#ctx0" brushRef="#br0" timeOffset="2067.694">1344 467,'38'-46,"66"-124,-98 162,0-1,0 1,1 0,0 0,0 1,1 0,0 0,0 1,1 0,3-1,-11 7,0 0,0 0,1 0,-1 1,0-1,0 1,0-1,0 1,0-1,0 1,0-1,0 1,0 0,0 0,0-1,0 1,0 0,0 0,-1 0,1 0,0 0,-1 0,1 0,-1 0,1 0,-1 1,1-1,-1 0,0 0,0 0,0 0,1 1,-1-1,0 0,0 0,-1 1,1-1,0 0,0 0,-1 0,1 0,0 1,-1-1,1 0,-1 0,0 0,1 0,-1 0,0 0,1 0,-1 0,0 0,-1 10,1-10,0 1,0 0,1 0,-1 0,0 0,1 0,-1 0,1 0,0 0,0 0,-1 0,1 0,1 0,-1 0,0 0,0 0,1 0,-1 0,1 0,0-1,-1 1,1 0,0 0,0 0,0-1,1 1,-1 0,0-1,0 1,1-1,-1 0,1 1,-1-1,1 0,0 0,0 0,-1 0,1 0,0 0,0-1,0 1,0-1,0 1,0-1,0 0,0 1,0-1,0 0,0 0,0-1,86-75,-54 41,30-17,-63 52,0 1,0 0,0-1,0 1,-1 0,1 0,0-1,0 1,-1 0,1 0,-1 0,1 0,-1 0,1 0,-1 0,1 0,-1 0,0 0,0 0,1 0,-1 0,0 1,0-1,0 0,0 0,0 0,-1 0,1 0,0 0,0 0,-1 0,1 0,-1 0,1 0,-1 0,1 1,-11 31,0-1,-2 0,-2-1,-1-1,-1 0,-8 9,14-19</inkml:trace>
  <inkml:trace contextRef="#ctx0" brushRef="#br0" timeOffset="2321.533">2424 1,'-45'44,"-44"40,-17 11,5-1,9-12,15-14,16-15,14-10,9-8,7-6,8-1,13-7,13-6,12-6,2-10,4-4,-2-1</inkml:trace>
  <inkml:trace contextRef="#ctx0" brushRef="#br0" timeOffset="2784.175">2395 439,'-48'14,"28"-9,0 1,1 1,0 0,0 2,1 0,0 1,0 1,16-10,0 1,0-1,1 0,-1 1,0-1,1 1,-1 0,1 0,-1 0,1-1,0 1,0 0,0 1,0-1,0 0,0 0,0 0,1 0,-1 1,1-1,0 0,0 1,0-1,0 0,0 0,0 1,0-1,1 0,-1 1,1-1,0 0,0 0,-1 0,2 0,-1 0,0 0,0 0,0 0,1 0,-1 0,1-1,0 1,-1-1,1 1,0-1,0 1,20 16,50 58,-70-73,0 0,0 0,-1 0,1 0,-1 0,0 0,0 1,0-1,0 1,0-1,-1 0,0 1,1-1,-1 1,-1-1,1 1,0-1,-1 1,0-1,0 1,0-1,0 0,0 0,-1 1,1-1,-1 0,-1 1,-2 2,0-1,-1 0,0 0,0-1,0 0,-1 0,1 0,-1-1,0 1,0-2,0 1,-1-1,1 0,0-1,-1 1,1-2,-1 1,1-1,-1 0,0 0,1-1,-1 0,1-1,0 1,-1-2,1 1,0-1,0 0,0 0,1-1,-1 1,1-2,0 1,0-1,0 0,-3-4,-2-5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19.4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89,'369'26,"736"-23,-453-15,99-7,-215-6,-23-7,-109 3,-398 29,-1-1,1 1,-1 0,1 1,0-1,-1 1,1 0,-1 1,1-1,-1 1,0 0,0 1,1-1,-1 1,-33 10,-14 5,22-6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21.8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39 67,'-1'-1,"-3"-2,1 1,0-1,1 0,-1 0,0 0,1 0,0 0,-1-1,1 1,1-1,-1 1,0-1,1 0,0 0,0 0,0 0,0-1,40 2,105 37,192-1,178-64,951 32,-1093 31,-251-17,41-3,1-7,10-8,-2 1,385-10,-149-8,81 20,-205 2,212 27,385-28,-371 28,-188-18,-21 6,151-15,-209-4,1193 2,-980 30,483-30,-641 29,206-30,-246-27,292 27,-232-29,-109 19,186-7,-125-10,213 29,-306-31,290 30,-233 1,-209 3,-5 3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3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7,0 4,0 4,0 1,0 3,0-1,0 0,0 1,0-2,0 1,0 0,0-6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5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55,'0'-3,"-1"1,1-1,-1 1,0-1,1 1,-1 0,0-1,0 1,-1 0,1 0,0 0,-1 0,0 0,1 0,-1 0,0 1,0-1,0 0,0 1,0 0,0-1,0 1,0 0,-1 0,1 0,0 0,-1 1,1-1,-1 1,-1-1,-77-1,52 7,0 2,1 1,0 1,0 2,-24 13,49-22,0 0,1 0,-1 0,1 0,-1 1,1-1,0 1,0 0,0-1,1 1,-1 0,1 0,-1 0,1 1,0-1,0 0,0 0,1 1,-1-1,1 0,0 1,0-1,0 0,0 1,0-1,1 0,-1 1,1-1,0 0,0 0,1 0,-1 0,0 0,1 0,0 0,0 0,0 0,0-1,0 1,0-1,1 0,-1 1,1-1,0 0,0 0,-1-1,1 1,0-1,1 1,0-1,211 88,-213-88,0 0,1 0,-1 0,0 1,0-1,0 0,0 1,-1 0,1-1,0 1,-1 0,1 0,-1 0,1 0,-1 0,0 0,0 0,0 0,0 1,0-1,-1 0,1 1,-1-1,1 0,-1 1,0-1,0 1,0-1,0 0,-1 1,1-1,0 0,-1 1,0-1,1 0,-1 1,0-1,-1 2,-67 64,51-57,-1-2,0 0,0-1,0-1,-1 0,0-2,-1 0,1-2,-1 0,0-1,0-1,0-1,-9-2,28 2,1 1,0-1,0 0,0 0,0 1,-1-1,1 0,0 0,0-1,0 1,0 0,-1 0,1 0,0-1,0 1,0-1,0 1,0-1,0 1,0-1,0 0,0 1,0-1,0 0,0 0,0 0,1 1,-1-1,0 0,1 0,-1 0,0 0,1 0,-1-1,1 1,0 0,-1 0,1 0,0 0,0 0,0-1,-1 1,1 0,1 0,-1 0,0-1,0 1,0 0,0 0,1-1,12-12,2 1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0 226,'34'5,"25"-3,8-2,-3-2,-8 1,-8 0,-8-1,-10-3,-6-2,-7 1</inkml:trace>
  <inkml:trace contextRef="#ctx0" brushRef="#br0" timeOffset="262.224">255 0,'-9'44,"-9"37,-1 11,3-7,4-11,4-15,9-17,3-11,2-5,-1-4,0 1,2-5,2-5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2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28,'2'2,"0"-1,0 0,0 1,0 0,-1-1,1 1,-1 0,1 0,-1 0,1 0,-1 0,0 0,0 0,0 0,-1 0,1 1,0-1,-1 0,1 1,-1-1,0 0,0 1,0-1,0 0,0 2,0-2,3 348,-3 95,-11-384,4-56</inkml:trace>
  <inkml:trace contextRef="#ctx0" brushRef="#br0" timeOffset="462.811">311 1,'-103'130,"-87"126,189-255,-1 1,1-1,-1 1,1 0,0 0,0-1,0 1,0 0,0 0,0 0,0 0,1 0,-1 0,1 0,-1 0,1 1,0-1,0 0,0 0,0 0,0 0,1 0,-1 0,1 0,-1 1,1-1,0 0,-1 0,1-1,0 1,0 0,1 0,-1 0,0-1,1 1,-1 0,1-1,-1 0,1 1,-1-1,1 0,0 1,54 21,37 29,-83-39,0 0,0 0,-2 1,1 1,-2-1,0 1,-1 0,0 0,-1 2,9 21,-7-21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30 168,'-26'166,"23"162,3-315,1 0,0 0,2 0,-1 0,1 0,1 0,0-1,1 0,1 0,-1 0,6 6,-9-14,1 0,-1 0,1 0,0 0,1-1,-1 0,1 1,-1-1,1 0,0-1,0 1,0-1,0 0,1 0,-1 0,0 0,1-1,0 0,-1 0,1 0,0 0,-1-1,1 0,0 0,0 0,-1 0,1-1,0 0,-1 0,1 0,-1-1,1 1,0-2,14-8,-1 0,0-2,-1 0,-1-1,0-1,-1 0,-1-1,0-1,-1 0,-1 0,-1-2,9-16,-13 23,27-48,-2-1,-3-2,-3-1,17-66,-34 103,-1 0,-2-1,-1 0,-1 0,-1 0,-2-1,-1-15,0 45,-1-1,1 1,-1-1,0 1,1-1,-1 1,0-1,1 0,-1 1,0-1,0 0,1 1,-1-1,0 0,0 0,1 0,-1 0,0 1,0-1,0 0,1-1,-1 1,0 0,0 0,1 0,-1 0,0-1,0 1,1 0,-1-1,0 1,0 0,1-1,-1 1,1-1,-1 1,0-1,1 1,-1-1,1 0,-1 1,1-1,-1 0,1 1,0-1,-1 0,1 0,0 1,0-1,0 0,-1 0,1 1,0-1,0 0,0 0,0 0,0 1,0-1,0 0,1 0,-1 0,0 1,0-1,1 0,-1 1,0-1,1 0,-1 0,-18 37,0 1,2 0,2 1,2 1,1 0,2 1,2 0,2 0,1 0,2 1,2 0,-1-18,1 1,1-1,1 1,1-1,1 0,1 0,2 0,0-1,1 0,1 0,1-1,1 0,0-1,2 0,4 4,-3-8,-3-2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0,'-14'38,"-10"32,-1 9,4-4,6-10,5-12,9-14,5-9,2-10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92,'43'0,"29"-5,11-1,-3 0,-11 1,-11-3,-7-1,-7 2,-7 1,-4-2,-3 0,-7-4,-7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0,'-9'29,"-9"38,0 13,2-3,4-5,4-9,4-11,2-10,2-7,0-4,1-3,-1-2,6-5,1-6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1,'17'12,"1"0,1-1,0-1,0-1,1 0,0-2,1 0,-1-1,1-2,1 0,-1-1,0-1,1 0,-1-2,1-1,-1-1,1 0,4-3,64 2,-6 3,-60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1,'43'24,"29"8,7-2,-1-10,-9-9,-5-6,-11-4,-8-7,-7-3,-6 1,-3-4,-6 1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231 131,'-41'62,"2"3,4 1,2 1,0 11,25-64,1 2,0-1,1 1,1 0,0 0,1 0,1 1,1 0,0-1,1 1,1 0,1 0,0 0,1-1,1 1,0-1,2 5,-2-16,1 1,-1-1,1 0,0-1,0 1,0-1,0 0,1 0,0 0,0 0,0-1,0 0,1 0,-1 0,1-1,0 0,-1 0,1 0,0-1,0 0,0 0,0-1,0 1,5-1,4 0,1-1,-1-1,1 0,-1-1,0-1,0 0,0-1,0 0,2-3,26-15,-1-3,0-2,-2-1,-2-2,-1-2,21-24,-15 15,-2-2,-2-2,32-49,-58 76,-1-1,-1 0,-1-1,-1 0,0 0,-2-1,0 0,-2-1,0 1,-2-1,1-21,-3 42,0 0,-1-1,1 1,0 0,-1 0,0 0,1 0,-1-1,0 1,0 0,0 0,0-1,-1 1,1 0,-1 0,1 0,-1-1,0 1,0 0,0 0,0 0,0 0,0 0,0 1,-1-1,1 0,-1 1,1-1,-1 0,0 1,0 0,1-1,-1 1,0 0,0 0,0 0,0 0,-1 1,1-1,0 0,0 1,0 0,0-1,-1 1,1 0,0 0,0 0,-1 0,1 1,0-1,0 1,-1 0,-12 10,1 2,0-1,1 2,0 0,1 1,1 0,0 0,1 1,1 1,0 0,-3 11,-15 28,2 2,2 1,3 1,3 0,-4 34,18-84,1 1,0 0,0 0,1 0,1 0,0 0,0 0,1 0,1 0,0 0,0 0,1-1,0 1,1-1,0 0,1 0,0 0,1 0,-1-1,2 0,0 0,0-1,0 1,1-2,0 1,0-1,1 0,0-1,1 0,8 4,-10-8,0 1,0-2,1 1,-1-1,1-1,-1 1,1-1,-1-1,1 0,-1 0,0 0,1-1,-1 0,0-1,0 0,0 0,0-1,-1 0,0 0,1-1,-2 0,1 0,0-1,-1 1,4-6,3-4</inkml:trace>
  <inkml:trace contextRef="#ctx0" brushRef="#br0" timeOffset="365.087">1078 611,'15'-3,"0"1,0 0,0 2,1 0,-1 0,0 2,0 0,0 0,14 5,-27-6,0-1,-1 1,1-1,0 1,-1 0,1-1,-1 1,1 0,-1 0,1 0,-1 0,0 0,0 1,1-1,-1 0,0 0,0 1,0-1,0 1,0-1,-1 1,1 0,0-1,-1 1,1-1,-1 1,0 0,1 0,-1-1,0 1,0 0,0 0,0-1,0 1,-1 0,1-1,-1 1,1 0,-1-1,1 1,-1 0,0-1,0 1,1-1,-1 1,-1 0,-53 67,51-65,-7 7,-40 53,50-62,0 0,0 0,0 0,0 0,1 0,-1 0,1 1,0-1,-1 0,1 0,0 0,0 0,0 1,1-1,-1 0,0 0,1 0,0 0,-1 0,1 0,0 0,0 0,0 0,0 0,0 0,1 0,-1-1,1 1,-1-1,1 1,-1-1,1 1,0-1,1 1,5 2,0-1,0 0,1-1,-1 0,1 0,0 0,-1-1,1-1,0 0,0 0,-1 0,1-1,0 0,-1-1,1 0,-1 0,1-1,-1 0,7-4,15-2,104-43,-119 42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1,'11'169,"-8"0,-9 47,-5-50,-32 162,25-229,57-170,-21 40</inkml:trace>
  <inkml:trace contextRef="#ctx0" brushRef="#br0" timeOffset="264.229">572 284,'-430'403,"417"-390,6-8,1 0,1 0,-1 1,1 0,0 1,0-1,0 1,1 0,0 0,1 0,0 0,0 1,-2 7,6-11,1-1,-1 1,1-1,0 0,0 0,1 0,-1 0,1 0,-1 0,1 0,0-1,0 1,0-1,0 0,0 0,1 0,-1 0,0-1,1 0,0 1,-1-1,1 0,0-1,0 1,-1-1,1 1,0-1,0 0,0-1,-1 1,1-1,3 0,58 0,-54-1,0 0,0 1,0 0,0 1,0 0,1 1,-1 0,0 1,-1 0,1 1,0 0,-1 0,1 1,-1 1,0 0,0 0,-1 1,0 0,0 1,0 0,7 8,3 28,-15-22</inkml:trace>
  <inkml:trace contextRef="#ctx0" brushRef="#br0" timeOffset="616.698">600 877,'65'-1,"-32"-1,0 1,0 2,0 2,-1 1,1 1,2 2,-32-7,0 1,-1-1,1 0,-1 1,1-1,-1 1,1 0,-1-1,1 1,-1 0,1 1,-1-1,0 0,0 1,0-1,0 1,0 0,0 0,0 0,0 0,-1 0,1 0,-1 0,0 0,1 1,-1-1,0 0,0 1,-1-1,1 1,0-1,-1 1,1-1,-1 1,0 0,0-1,0 1,0-1,-1 1,1 0,-1 0,-51 64,45-61,0 1,1 0,0 0,0 0,1 1,0 0,0 0,0 0,1 1,1-1,-1 3,4-10,-1 1,1 0,-1-1,1 1,0 0,0-1,0 1,0 0,0 0,0-1,0 1,1 0,-1-1,1 1,-1 0,1-1,-1 1,1 0,0-1,0 1,0-1,0 0,0 1,0-1,0 0,1 1,-1-1,0 0,1 0,-1 0,1 0,-1 0,1-1,-1 1,1 0,-1-1,1 1,0-1,0 0,-1 1,1-1,0 0,-1 0,1 0,79-9,29-43,-94 43</inkml:trace>
  <inkml:trace contextRef="#ctx0" brushRef="#br0" timeOffset="1016.803">1334 678,'14'5,"20"-3,8-3,2 0,-2 0,-2-1,-5 1,-2 1,-3-1,-1-4,-1-1,0 0,0 1,-1 2,-4 1</inkml:trace>
  <inkml:trace contextRef="#ctx0" brushRef="#br0" timeOffset="1263.331">1560 510,'-10'38,"-8"27,0 8,2 0,4-6,4-11,3-10,8-8,3-5,1-4,3-7,1-7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41,'-1'9,"1"1,0 0,1 0,0 0,1 0,0-1,0 1,1 0,0-1,1 0,0 0,0 0,1 0,0-1,0 0,1 0,0 0,1 0,0-1,0 0,0-1,1 0,0 0,0 0,1-1,0 0,6 2,-5-8,1 0,-1-1,1 0,-1-1,0 0,0 0,0-1,0-1,-1 1,1-2,-1 1,-1-1,1 0,-1-1,0 0,0-1,-1 1,0-1,4-6,-2 5,0 0,0 0,-1-1,0 0,-1 0,0-1,-1 0,0 0,-1-1,0 0,0 0,1-10,-6 3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5 187,'0'8,"-3"38,2 1,2-1,2 1,2-1,2 0,2-1,2 0,2 0,2-1,16 31,-30-71,1-1,0 0,0 0,0 0,0 0,1-1,-1 1,1-1,-1 1,1-1,0 0,0 0,0 0,0 0,1 0,-1-1,0 0,1 1,-1-1,1-1,-1 1,1 0,-1-1,1 0,0 0,-1 0,1 0,0 0,-1-1,1 1,-1-1,1 0,-1 0,0-1,1 1,-1-1,0 0,0 1,0-1,0-1,0 1,0 0,-1-1,1 1,0-2,134-169,-51 53,-86 119,1 1,-1-1,1 1,-1-1,1 1,0-1,-1 1,1 0,0-1,-1 1,1 0,0 0,-1-1,1 1,0 0,-1 0,1 0,0 0,0 0,-1 0,1 0,0 0,0 0,-1 1,1-1,0 0,-1 0,1 1,0-1,-1 0,1 1,0-1,-1 0,1 1,-1-1,1 1,-1-1,1 1,-1-1,1 1,-1 0,0-1,1 1,-1 0,0-1,1 1,-1 0,0-1,0 1,1 0,-1 0,12 45,-11-37,5 21,-6-23,0-1,0 1,1-1,0 1,0-1,1 1,0-1,0 0,0 0,1 0,0 0,0 0,0 0,1-1,0 1,0-1,0 0,1-1,0 1,0-1,0 1,0-2,1 1,-1 0,1-1,4 2,-3-4,1 1,-1-1,0 0,1-1,-1 0,0 0,1 0,-1-1,0 0,0-1,1 0,-1 0,0 0,-1-1,1 0,0 0,-1-1,0 1,1-1,-2-1,1 1,0-1,-1 0,5-6,10-13,-1-1,0-1,-2-1,-1 0,1-7,-11 24,20-45,-3-1,-1-1,-4-1,-1-1,5-48,-23 41,-4 61</inkml:trace>
  <inkml:trace contextRef="#ctx0" brushRef="#br0" timeOffset="828.423">1020 723,'-15'31,"1"0,1 1,1 0,2 0,2 1,1 1,-3 33,9-64,1 0,-1 0,1 0,0 0,0 0,0 0,0 0,1 1,-1-1,1 0,0 0,0 0,0 0,0-1,0 1,1 0,-1 0,1-1,0 1,0-1,0 1,0-1,0 0,0 0,1 0,-1 0,1 0,-1 0,1-1,0 1,0-1,-1 0,1 0,0 0,0 0,0 0,1-1,-1 1,0-1,0 0,0 0,0 0,0 0,3-1,6-3,0 0,-1-1,0 0,0-1,0 0,0-1,-1 0,0 0,-1-1,0-1,0 0,-1 0,0 0,0-1,-1 0,0-1,-1 1,0-1,-1-1,0 1,-1-1,0 0,-1 0,0 0,0-8,-2 16,1 0,-1 0,-1 0,1 0,-1-1,1 1,-1 0,0 0,-1 0,1 0,-1 0,1 0,-1 0,-1 0,1 0,0 0,-1 0,0 0,0 1,0-1,0 1,-1-1,1 1,-1 0,0 0,0 0,0 0,0 1,-1-1,1 1,-1 0,1 0,-1 0,0 0,0 1,0-1,0 1,0 0,0 0,0 1,0-1,0 1,0 0,-1 0,1 0,0 1,0-1,0 1,0 0,-2 1,-13 9</inkml:trace>
  <inkml:trace contextRef="#ctx0" brushRef="#br0" timeOffset="7262.545">1529 583,'-2'1,"0"0,1 1,-1-1,0 1,0-1,1 1,-1 0,1 0,-1-1,1 1,0 0,0 1,0-1,0 0,0 0,0 0,1 0,-1 1,1-1,0 0,-1 1,1-1,0 0,0 1,1 0,-2 0,-13 214,10-205,1 1,0 1,1-1,0 0,1 0,0 1,1-1,1 1,2 12,3-8</inkml:trace>
  <inkml:trace contextRef="#ctx0" brushRef="#br0" timeOffset="7552.52">1303 836,'39'-4,"21"-3,6-4,-3 0,-8 1,-13-2,-10 1,-4 2,-8-1,-2 0,-4 2</inkml:trace>
  <inkml:trace contextRef="#ctx0" brushRef="#br0" timeOffset="7968.739">1811 470,'-17'63,"4"2,2 0,3 0,2 4,26 34,-19-101,0 0,1 1,-1-1,0 0,1 1,0-1,-1 0,1 0,0-1,0 1,0 0,1 0,-1-1,0 0,0 1,1-1,-1 0,1 0,-1 0,1 0,0-1,-1 1,1-1,0 0,-1 1,1-1,0 0,-1 0,1-1,0 1,-1-1,1 1,-1-1,1 0,-1 0,2 0,62-38,-60 34,1 0,-1 1,1-1,0 1,0 0,1 1,-1 0,1 0,0 0,-1 1,1 1,0-1,8 0,-13 3,0-1,-1 1,1-1,0 1,-1 0,1 0,-1 0,0 1,1-1,-1 1,0-1,0 1,0 0,0-1,0 1,0 0,0 0,-1 1,1-1,-1 0,1 0,-1 1,0-1,0 1,0-1,0 1,-1-1,1 1,-1 0,1-1,-1 1,0 0,0 0,0-1,0 1,-1 0,1-1,-1 1,0-1,0 3,-4 14</inkml:trace>
  <inkml:trace contextRef="#ctx0" brushRef="#br0" timeOffset="8835.424">2262 864,'14'-3,"-1"0,1-1,-1-1,0 0,0-1,0-1,-1 1,0-2,-1 0,1 0,-1-1,-1-1,0 0,0 0,-1 0,7-12,-15 20,1 1,-1-1,0 1,0-1,0 0,0 1,0-1,-1 0,1 0,0 1,-1-1,1 0,-1 0,0 0,0 0,0 0,0 0,0 0,0 0,0 0,0 1,-1-1,1 0,-1 0,0 0,1 0,-1 1,0-1,0 0,0 1,0-1,0 0,-1 1,1 0,0-1,-1 1,1 0,-1-1,1 1,-1 0,1 0,-1 0,0 1,0-1,0 0,1 1,-1-1,0 1,0-1,0 1,0 0,0 0,0 0,0 0,0 0,1 0,-1 1,0-1,0 1,0-1,-1 1,-10 5,0 0,0 0,1 1,0 1,0 0,1 1,0 0,0 0,1 1,0 1,1 0,0 0,1 1,-1 1,7-10,0-1,-1 1,1 0,0 0,1 0,-1 0,0 0,1 0,-1 0,1 0,0 1,0-1,1 0,-1 1,1-1,-1 1,1-1,0 1,0-1,1 1,-1-1,1 1,0-1,0 0,0 1,0-1,0 0,1 0,-1 0,1 0,0 0,0 0,0 0,0-1,1 1,-1-1,1 1,2 1,7-2,0 0,1-1,-1 0,0 0,1-2,-1 1,1-2,-1 0,0 0,0-1,0 0,0-1,0-1,0 0,20-6,-1-2,0 0,-1-2,-1-1,0-2,-2-1,0-1,-1-1,-1-1,-1-1,-1-1,13-18,-15-10,-21 51,0-1,0 1,0 0,0 0,0 0,0 0,0-1,-1 1,1 0,0 0,-1 0,1 0,-1 0,1 0,-1 0,1 0,-1 0,0 0,0 0,1 0,-1 0,0 0,0 1,0-1,0 0,0 1,0-1,0 0,0 1,0-1,0 1,0 0,0-1,-1 1,1 0,0 0,0 0,0 0,-1 0,1 0,0 0,0 0,0 0,0 0,-1 1,-6 0,0 0,1 1,0 0,-1 0,1 1,0 0,0 0,0 0,1 1,-1 0,1 0,0 1,0 0,0 0,1 0,0 1,0 0,0 0,1 0,-4 6,8-9,0 0,1 0,-1-1,1 1,-1 0,1 0,0 0,0-1,0 1,0 0,0-1,1 1,-1-1,1 0,0 1,-1-1,1 0,0 0,0 0,1 0,-1 0,0-1,1 1,-1-1,1 1,-1-1,1 0,0 0,-1 0,1 0,0-1,0 1,0-1,-1 0,1 1,3-1,19 9,-19-6,1 0,-1 1,0 0,0 0,0 1,-1 0,1 0,-1 0,0 0,-1 1,1 0,-1 0,0 0,-1 0,0 1,0-1,0 1,0 0,-1 0,0 0,-1 0,0 0,0 1,0-1,-1 0,0 0,-1 6,-13 90,11-86,4-4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00.3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 2671,'-2'-1,"1"0,0 0,0-1,0 1,0-1,0 1,1 0,-1-1,0 1,1-1,-1 0,1 1,-1-1,1 0,0 1,0-1,0 0,0 1,0-1,0 0,0 1,0-1,1 1,-1-1,0 0,1 1,0-1,-1 1,1-1,0 1,0-1,0 1,0 0,0-1,1 0,72-134,92-120,415-515,-249 380,-263 290,-129 110,-142 0,201-10,0 1,0 0,0-1,1 1,-1 0,0-1,0 1,0 0,0 0,0 0,1 0,-1-1,0 1,0 1,0-1,0 0,0 0,0 0,0 0,1 1,-1-1,0 0,0 1,0-1,1 0,-1 1,0-1,0 1,1 0,-1-1,0 1,1-1,-1 1,1 0,-1 0,1-1,-1 1,1 0,-1 0,1 0,0-1,-1 1,1 0,0 0,0 0,0 0,0 0,0 0,0-1,0 1,0 0,0 0,0 0,0 0,0 0,1 0,-1-1,0 1,1 0,-1 0,1 0,-1-1,1 1,-1 0,1 0,-1-1,1 1,0 0,135 79,-72-47,-40-19,-1-2,2-1,-1-1,1-1,19 4,-43-13,1 1,0-1,-1 1,1-1,0 0,-1 0,1 1,0-1,-1 0,1-1,0 1,-1 0,1 0,0-1,-1 1,1-1,0 1,-1-1,1 0,-1 0,1 0,-1 0,0 0,1 0,-1 0,0 0,0 0,1 0,-1-1,0 1,0-1,-1 1,1-1,0 1,0-1,-1 1,1-1,-1 0,1 1,-1-1,0 0,1 0,-13-74,10 64,-1 1,0 0,-1 0,0 0,0 0,-1 1,-1-1,1 1,-2 1,0-1,0 1,0 0,-1 0,0 1,-1 0,0 1,0 0,-1 0,0 1,0 0,0 1,-1 0,0 1,0 0,0 1,-8-2,-5 7,5 3</inkml:trace>
  <inkml:trace contextRef="#ctx0" brushRef="#br0" timeOffset="533.792">1113 272,'-6'-4,"0"1,0 0,0 0,-1 0,1 0,-1 1,1 0,-1 1,0-1,0 2,0-1,0 0,0 1,0 1,0-1,0 1,0 0,0 1,0-1,1 1,-1 1,1-1,-1 1,1 0,0 1,0 0,0 0,0 0,1 0,0 1,0 0,0 0,1 0,-1 1,1 0,-3 5,0-1,1 0,-1 0,2 1,0-1,0 1,1 1,0-1,1 1,0-1,1 1,0 0,1 0,0 0,1 0,1 0,0 0,0 0,1-1,0 1,1 0,4 7,-4-11,1 0,0 0,0 0,1-1,0 0,0 0,0 0,1-1,1 1,-1-1,1-1,-1 0,2 1,-1-2,0 1,1-1,0-1,0 1,0-1,1-1,-1 1,1-1,-1-1,1 0,4 0,-1-1,1 0,-1-2,1 1,-1-2,1 0,-1 0,0-1,0-1,-1 0,1 0,-1-1,0-1,-1 1,1-2,-1 0,-1 0,0-1,0 0,3-4,5-7,0-2,-2 0,0-1,-2-1,0 0,-1-1,-2 0,4-16,-9 27,0 0,-1-1,-1 1,-1-1,0 0,-1 1,0-1,-1 0,-1 0,0 0,-1 1,-1-1,0 1,-1-1,-1 1,0 0,-1 1,0-1,-1 1,-1 0,0 1,-6-8,9 15,0 0,-1 1,1 0,-1 0,0 0,0 1,0-1,0 1,0 1,-1-1,0 1,1 1,-1-1,0 1,0 0,0 0,0 1,1 0,-1 0,0 1,0 0,0 0,0 1,-18 2</inkml:trace>
  <inkml:trace contextRef="#ctx0" brushRef="#br0" timeOffset="1037.839">323 583,'38'0,"-1"-2,1-1,-1-1,1-3,-2-1,1-1,-1-3,6-3,123-60,107-69,42-20,-221 128,-83 41,-16 2</inkml:trace>
  <inkml:trace contextRef="#ctx0" brushRef="#br0" timeOffset="2017.909">1254 46,'-1'-2,"-1"0,1 0,-1 1,0-1,1 0,-1 1,0-1,0 1,0-1,0 1,-1 0,1 0,0 0,0 0,-1 0,1 1,0-1,-1 1,1 0,-1-1,1 1,-1 0,1 0,0 1,-2-1,-10 3,-1 0,0 1,1 1,0 0,0 1,1 1,-1 0,2 0,-1 2,1-1,0 2,0 0,2 0,-1 1,1 0,0 0,1 1,-6 12,-1-4,-17 24,21-23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7.5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397 0,'-32'12,"1"2,0 1,1 1,1 2,0 1,2 1,-19 17,34-29,1 0,1 0,0 1,0 1,0-1,2 2,-1-1,1 1,0 1,1-1,1 1,0 0,0 1,2-1,-1 1,1 0,1 0,-1 12,4-22,-1 0,1 0,1 0,-1 1,0-1,1 0,0 0,0 0,0 0,0 0,0 0,0-1,1 1,0 0,-1 0,1-1,0 1,0-1,0 0,1 0,-1 0,0 0,1 0,0 0,-1 0,1-1,0 1,0-1,0 0,0 0,0 0,0 0,1 0,4 0,0 0,0-1,1 0,-1 0,0-1,0 1,0-2,0 1,0-1,-1-1,1 1,6-4,31-19,-1-2,-2-2,-1-2,-1-1,-1-2,5-10,-31 33,123-129,-136 141,0-1,0 1,0-1,1 1,-1 0,0-1,0 1,0 0,1-1,-1 1,0-1,0 1,1-1,-1 1,0-1,1 1,-1-1,1 1,-1-1,1 1,-1-1,1 0,-1 1,1-1,-1 0,1 1,0-1,-1 0,1 0,-1 1,1-1,0 0,-1 0,1 0,0 0,-1 0,1 0,0 0,-1 0,1 0,-1 0,1 0,0-1,-1 1,1 0,-1 0,1-1,0 1,-1 0,1-1,-1 1,1-1,-1 1,1 0,-1-1,0 1,1-1,-1 1,1-1,-1 1,0-1,0 0,1 1,-1-1,0 1,0-1,0 0,1 1,-1-1,-8 58,5-44,0-7,1 1,0-1,0 1,1 0,-1-1,1 1,1 0,-1 0,1 0,1-1,-1 1,1 0,0 0,1-1,-1 1,1 0,1-1,-1 0,1 1,0-1,1 0,-1-1,1 1,0-1,1 1,-1-1,1 0,0-1,0 1,1-1,-1 0,1-1,3 3,-2-4,-1-1,1 1,0-1,0 0,0-1,0 0,0 0,-1 0,1-1,0 0,0 0,0-1,-1 0,3-1,11-4</inkml:trace>
  <inkml:trace contextRef="#ctx0" brushRef="#br0" timeOffset="469.539">934 311,'176'-140,"-39"30,-136 109,0-1,0 1,0 0,0 1,0-1,0 0,0 0,1 0,-1 1,0-1,0 0,1 1,-1-1,0 1,0 0,1-1,-1 1,1 0,-1 0,0 0,1 0,-1 0,0 0,1 0,-1 0,1 1,-1-1,0 0,0 1,1-1,-1 1,0 0,0-1,1 1,-1 0,0 0,0 0,0 0,0 0,0 0,0 0,0 0,-1 0,1 0,0 0,-1 0,1 1,-1-1,1 0,-1 1,1-1,-1 0,0 1,0-1,1 0,-1 2,2 43,8 39,-9-83,0 0,0 0,0 1,0-1,0-1,1 1,-1 0,1 0,-1 0,1-1,0 1,-1-1,1 1,0-1,0 0,0 0,0 0,1 0,-1 0,0 0,0 0,0-1,1 1,-1-1,0 0,1 0,-1 1,0-2,1 1,-1 0,0 0,1-1,0 0,14-3,0-2,0 0,-1-1,0-1,0 0,-1-1,0-1,-1 0,0-1,0-1,5-6,49-37,-60 50,-8 4,1 0,-1 0,1 0,-1 0,1 0,-1 0,1 0,0 0,-1 0,1 0,0 0,0 0,0 0,-1 1,1-1,0 0,0 1,0-1,0 1,1-1,-1 1,0-1,0 1,0 0,0-1,0 1,0 0,1 0,-1 0,0 0,0 0,0 0,0 0,1 1,-1-1,0 0,0 1,0-1,0 1,0-1,0 1,0-1,0 1,0 0,0-1,0 1,0 0,-1 0,1 0,0-1,0 1,-1 0,1 0,0 0,-1 0,1 0,-1 1,0-1,1 0,-1 0,0 0,0 0,0 0,1 1,-1-1,0 0,-2 44,0-40,1 0,0 0,0 0,1 1,-1-1,1 0,0 0,1 0,-1 0,1 1,0-1,0 0,1 0,0-1,-1 1,2 0,-1 0,0-1,1 1,0-1,0 0,0 0,1 0,0 1,13 3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6.1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677 110,'-2'42,"-2"1,-2-1,-2 0,-1-1,-3 0,-1-1,-9 18,9-26,1 1,2 0,1 1,1 0,2 0,2 0,1 1,2-1,2 22,13-8,-14-47,0-1,1 1,-1 0,0-1,0 1,0 0,1-1,-1 1,0-1,1 1,-1 0,1-1,-1 1,1-1,-1 1,1-1,-1 0,1 1,-1-1,1 1,-1-1,1 0,0 1,-1-1,1 0,0 0,-1 0,1 0,0 1,-1-1,1 0,0 0,-1 0,1 0,0 0,-1-1,1 1,0 0,-1 0,1 0,0-1,-1 1,1 0,0 0,-1-1,1 1,-1-1,1 1,-1-1,1 1,-1 0,1-1,-1 0,1 1,-1-1,0 1,1-1,-1 1,0-1,0 0,1 1,-1-1,0 0,0 1,0-1,0 0,7-13</inkml:trace>
  <inkml:trace contextRef="#ctx0" brushRef="#br0" timeOffset="355.919">0 223,'136'-44,"1"6,35-1,-129 29,409-61,-335 56,11 10,-127 6,0 0,0 0,0 0,-1 1,1-1,-1 0,1 1,-1-1,1 0,-1 1,0-1,1 1,-1-1,0 0,0 1,0-1,0 1,-1-1,1 1,0-1,0 0,-1 1,1-1,-1 1,1-1,-1 0,0 0,0 1,1-1,-1 0,0 0,0 0,0 0,0 0,0 0,0 0,-1 0,1 0,0-1,0 1,-1 0,1-1,0 1,-1-1,1 0,-1 1,1 0,-199 130,181-115</inkml:trace>
  <inkml:trace contextRef="#ctx0" brushRef="#br0" timeOffset="603.776">85 985,'48'9,"45"-6,16-8,-2-4,-8-4,-12-1,-11-3,-9 2,-11 4,-10 3,-8 3,-11 3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8.6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387 322,'-51'26,"-10"3,1 3,1 2,-29 25,29 3,58-60,0-1,0 1,0-1,1 1,-1-1,0 1,1-1,-1 1,1 0,-1-1,1 1,0 0,0-1,0 1,0 0,0-1,0 1,0 0,1 0,-1-1,1 1,-1-1,1 1,0 0,-1-1,1 1,0-1,0 1,0-1,0 0,0 0,0 1,1-1,-1 0,0 0,1 0,-1 0,0 0,1 0,-1 0,1-1,0 1,-1-1,1 1,0-1,0 1,182 19,-182-21,1 1,0 0,-1 0,1 0,-1 0,1 0,0 0,-1 0,1 1,-1 0,1-1,-1 1,0 0,1 0,-1 0,0 1,1-1,-1 0,0 1,0 0,0-1,0 1,-1 0,1 0,0 0,-1 0,1 0,-1 0,0 1,0-1,0 0,0 1,0-1,0 1,0-1,-1 1,0-1,1 1,-1-1,0 1,0 0,0-1,-1 1,1 1,-8 6,1 1,-1-1,-1-1,0 0,0 0,-1-1,0 0,0 0,-1-1,0-1,0 0,-1 0,1-1,-1-1,-1 0,-8 2,-4 2</inkml:trace>
  <inkml:trace contextRef="#ctx0" brushRef="#br0" timeOffset="3793.767">641 633,'0'4,"0"0,1 1,-1-1,1 0,0 0,0 0,0 0,1 0,-1 0,1 0,0 0,0 0,0-1,1 1,-1-1,1 1,0-1,0 0,0 0,0 0,1-1,-1 1,1-1,0 0,-1 0,1 0,0 0,0-1,0 0,0 1,1-2,-1 1,0 0,0-1,0 0,1 0,-1 0,0 0,1-1,-1 1,0-1,0 0,0-1,2 0,8-5,-1-1,0-1,0 0,-1-1,-1-1,1 1,-2-2,1 0,-2 0,1 0,-2-1,0-1,0 0,0-2,-6 14,-1-1,1 1,-1-1,1 0,-1 1,0-1,0 0,0 0,0 0,-1 0,1 0,-1 0,0 0,0 0,0 0,0 0,0 0,-1 0,1 0,-1 1,0-1,0 0,0 0,0 0,0 1,-1-1,1 0,-1 1,1-1,-1 1,0 0,0 0,0 0,-1 0,1 0,0 0,-1 0,1 1,-1-1,0 1,1 0,-1-1,0 1,0 1,0-1,0 0,0 1,0-1,0 1,0 0,0 0,0 0,-1 1,-15 4,0 2,0 0,0 1,1 0,0 2,1 0,0 1,0 2,5-5,0 1,0 0,1 1,0 0,1 0,0 1,1 1,0 0,1 0,1 1,-1-1,2 2,0-1,0 1,-1 9,6-19,1 0,0 0,0 1,0-1,0 0,1 0,-1 1,1-1,0 0,0 0,1 0,-1 0,1 0,0 0,0-1,0 1,1-1,-1 1,1-1,0 0,0 0,0 0,0 0,1 0,-1-1,1 1,0-1,106 49,-95-47,1 0,0-1,0-1,0-1,0 0,0-1,0-1,1 0,-1-1,-1-1,1-1,0 0,-1-1,0 0,1-2,18-8,-1-2,0-1,-1-1,-1-2,27-24,-22 12,-1-3,-2 0,-1-2,-2-2,-2 0,-2-2,17-37,-30 56,-1-1,-1 0,0 0,-2-1,-2 0,0-1,-1 1,-2-1,0-1,-2 1,-1-2,0 26,-1 0,0 1,0-1,0 0,0 0,0 1,0-1,0 0,0 1,0-1,-1 0,1 1,-1-1,1 0,-1 1,0-1,0 1,0-1,0 1,0 0,0-1,0 1,0 0,0-1,0 1,-1 0,1 0,-1 0,1 0,-1 1,1-1,-1 0,1 0,-1 1,1-1,-1 1,0 0,0-1,1 1,-1 0,0 0,1 0,-1 0,0 0,1 1,-1-1,0 0,1 1,-1-1,0 1,-10 8,0 1,1 0,0 1,0 0,1 0,1 1,0 1,1 0,0 0,1 0,0 1,-3 12,-14 29,4 0,2 2,2 0,3 1,0 16,7-22,4-1,1 0,3 1,2 1,-5-50,2 0,-1 1,0-1,1 0,-1 0,1 0,0 1,0-1,0 0,0 0,1 0,-1-1,1 1,0 0,0 0,0-1,0 1,0-1,1 0,-1 0,1 0,-1 0,1 0,0 0,0-1,0 1,0-1,0 0,0 0,0 0,0 0,0 0,0-1,1 0,-1 1,0-1,0 0,1-1,-1 1,0 0,0-1,1 0,-1 0,0 0,0 0,0 0,0-1,-1 1,2-2,28-20,-2-1,-1-1,-1-2,-1-1,22-30,177-275,-193 283,-2-2,-2 0,-2-2,5-22,-31 74,1-1,-1 0,1 0,-1-1,0 1,0 0,0-1,0 1,-1-1,1 1,-1-1,0 1,0-1,0 1,-1 0,1-1,-1 1,0-1,0 0,-2 4,1 1,0-1,-1 1,1 0,0 0,0 0,0 0,-1 0,1 1,0-1,0 1,1-1,-1 1,0 0,0 0,1-1,-1 1,1 0,0 0,0 1,-1-1,1-1,-31 46,2 2,2 0,2 2,3 1,-6 22,18-38,2-1,2 1,2 1,1-1,1 1,3 0,0 0,4 8,-3 41,16-3,-12-81,-1-7</inkml:trace>
  <inkml:trace contextRef="#ctx0" brushRef="#br0" timeOffset="4036.874">1094 322,'47'10,"46"3,16-1,-1-2,-10-3,-11-3,-11-2,-14-1,-12-1,-6 0,-4-1,-6 1,-2-1,-8 1</inkml:trace>
  <inkml:trace contextRef="#ctx0" brushRef="#br0" timeOffset="4286.057">2137 435,'-10'39,"-2"22,0 0</inkml:trace>
  <inkml:trace contextRef="#ctx0" brushRef="#br0" timeOffset="4454.616">2193 96,'0'0</inkml:trace>
  <inkml:trace contextRef="#ctx0" brushRef="#br0" timeOffset="5077.866">2279 689,'0'0,"22"-46,1 1,3 1,1 1,3 1,3-1,7 14,-39 29,0 0,0 0,0 0,0-1,0 2,0-1,0 0,0 0,0 0,-1 0,1 1,0-1,0 0,0 1,0-1,0 1,0-1,0 1,0-1,-1 1,1-1,0 1,0 0,-1 0,1-1,-1 1,1 0,0 0,-1 0,0 0,1 0,-1 0,1 0,-1-1,0 1,0 0,0 0,1 0,-1 0,0 0,0 0,-1 1,3 29,-2-27,-1 0,1 0,0-1,0 1,0 0,0-1,0 1,1 0,0 0,0-1,0 1,0-1,0 1,1-1,0 1,0-1,0 0,0 0,0 0,0 0,1 0,2 2,-1-6,0 1,1-1,-1 0,0 0,1-1,-1 1,0-1,0 0,0 0,-1 0,1 0,0-1,-1 1,1-1,-1 0,0 0,0 0,0-1,0 1,-1-1,0 0,1 1,-1-1,0-1,2 0,-4 5,8-10,0 0,-1 0,0-1,-1 0,0 0,0 0,-1-1,-1 0,0 0,0 0,-1-1,-14 27,10-1,1 0,0-1,0 1,2 0,-1 0,2-1,-1 1,2-1,0 0,0 0,1 0,0-1,1 1,1-1,0 0,0-1,1 0,0 0,4 3,57 96,-61-90,-2 1,0 1,-1-1,-1 1,0 0,-2-1,-1 1,0 1,-2-1,0 0,-1 0,-2-1,0 1,-1-1,-1 1,0-1,-2-1,-1 1,0-2,-1 1,-1-1,-1-1,-11 14,14-17,-1 1,-1-2,0 0,-1 0,0-1,-1 0,-1-1,0-1,0 0,-1 0,0-2,0 0,-1-1,0 0,0-1,-2-1,15-4,1-1,-1 1,0-1,0 0,0 0,0 0,1 0,-1 0,0-1,0 1,0-1,1 0,-1 0,0 0,1 0,-1 0,1-1,-1 1,1-1,0 1,-1-1,1 0,0 0,0 0,0 0,1 0,-1-1,0 1,1 0,-1-1,1 1,0-1,0 0,0 1,0-1,1 0,-1 0,1 1,-1-1,1 0,0 0,0 0,0 0,0 1,1-4,4-16,0 1,2-1,0 1,1 1,1-1,1 2,1-1,12-16,-1-1,4-5,1 2,2 0,2 2,2 2,1 0,1 3,2 1,8-3,-9 7,-5 4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06.4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71 170,'-14'36,"1"1,2 0,2 1,1 0,2 1,1 8,3-34,1-5,0 0,1 1,0-1,0 0,1 0,0 1,0-1,1 0,0 0,0 0,3 3,-4-9,0 1,0-1,1 1,-1-1,1 0,0 1,0-1,0 0,0 0,0 0,0 0,0-1,1 1,-1-1,1 1,-1-1,1 0,-1 0,1 0,0 0,0 0,-1-1,1 1,0-1,0 0,0 0,-1 0,1 0,0 0,0-1,0 1,0-1,2 0,10-6,-1 0,0-1,0 0,0-1,-1 0,-1-1,0-1,0 0,-1-1,0 0,-1 0,0-2,-9 14,45-56,-1-1,-4-2,-2-2,-2-2,0-8,8-24,-41 120,-52 287,19 49,21-253,-22 124,25-215,4-8,0 0,-1-1,0 1,0-1,-1 1,-1-1,1 0,-1 0,0-1,-1 1,0-1,0 0,-1 0,0 0,0-1,0 0,-1 0,-5 3,10-8,0 0,0-1,0 1,0-1,0 0,-1 1,1-1,0 0,0 0,0 0,0-1,0 1,0 0,0-1,0 1,0-1,0 0,0 0,0 0,0 0,0 0,0 0,1 0,-1-1,0 1,1-1,-1 1,1-1,0 1,-1-1,1 0,0 0,0 1,0-1,0 0,0 0,1 0,-1 0,0-2,-11-84,19 49,1 0,2 1,1 0,2 1,3-4,-3 18,-1 5</inkml:trace>
  <inkml:trace contextRef="#ctx0" brushRef="#br0" timeOffset="395.955">805 565,'27'-4,"-16"1,0 0,1 1,-1 1,1 0,-1 1,1 0,-1 0,1 1,-1 1,1 0,-1 1,0 0,10 4,-20-7,0 1,0 0,0 0,0 0,-1 0,1 0,0 0,0 0,0 0,-1 0,1 0,-1 0,1 0,-1 1,1-1,-1 0,0 0,1 0,-1 1,0-1,0 0,0 1,0-1,0 0,0 0,0 1,-1-1,1 0,0 0,-1 1,1-1,-1 0,1 0,-1 0,1 0,-1 0,0 0,0 0,0 1,-36 41,35-42,-136 122,136-122,1 0,0 0,0 0,0 1,0-1,0 0,0 1,0-1,0 1,1-1,-1 1,1-1,-1 1,1-1,-1 1,1 0,0-1,0 1,0 0,0-1,0 1,0 0,0-1,1 1,-1 0,0-1,1 1,-1-1,1 1,0-1,0 1,-1-1,1 1,0-1,0 0,0 1,1-1,-1 0,0 0,0 0,1 0,-1 0,0 0,1 0,-1 0,1-1,-1 1,1-1,0 1,-1-1,1 1,-1-1,1 0,0 0,-1 0,1 0,1 0,200-1,-135-16,-49 12</inkml:trace>
  <inkml:trace contextRef="#ctx0" brushRef="#br0" timeOffset="665.586">1539 424,'43'0,"29"0,7 0,-5 0,-6 0,-9 0,-11 0,-7 0,-8 0,-3 0,-2 0,-7 0</inkml:trace>
  <inkml:trace contextRef="#ctx0" brushRef="#br0" timeOffset="911.321">1709 678,'38'9,"32"0,14-4,-3-1,-5-2,-6-6,-11-2,-5-5,-2-1,-6 2,-5-2,-10 1</inkml:trace>
  <inkml:trace contextRef="#ctx0" brushRef="#br0" timeOffset="1177.941">3063 227,'-25'15,"0"1,0 2,2 0,0 2,1 1,1 0,1 1,1 2,-2 5,18-26,1 0,0 1,0-1,0 1,0 0,1-1,-1 1,1 0,0 0,0 0,0 0,1 0,0 0,-1 0,1 0,1 0,-1 0,1 0,-1 0,1 0,0 0,0 0,1-1,-1 1,1 0,0-1,0 1,0-1,0 1,1-1,-1 0,1 0,0 0,0-1,0 1,0-1,1 1,-1-1,1 0,-1 0,1 0,2 0,13 6,1-1,0-1,1-1,-1 0,1-2,0 0,0-1,0-2,0 0,0-1,0-1,0-1,0-1,0 0,-1-2,9-4,12-2,0-3,-1-1,-1-2,-1-2,0-2,32-24,-64 42,0 0,0 0,0-1,0 0,-1 0,0 0,0-1,-1 0,1 0,-1 0,0 0,-1-1,0 1,0-1,0 0,-1 0,0 0,0 0,0-1,-1 1,0 0,-1-1,0 1,0 0,-1-1,1 1,-2 0,1-1,-1 1,0 0,0 0,-1 0,0 0,0 1,-1-1,0 1,0 0,0 0,-1 0,-1 0,-12-4,0 0,-1 2,0 0,-1 2,1 0,-2 1,1 0,0 2,-1 1,1 0,-1 2,1 0,-1 1,-13 3,-12 2</inkml:trace>
  <inkml:trace contextRef="#ctx0" brushRef="#br0" timeOffset="1414.71">2669 367,'194'12,"1"-10,20-9,35 1,-130 4,0 6,0 5,74 16,-112-11,-50-9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6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30,'52'-5,"23"-1,4 0,-8 1,-11 1,-10 2,-9 1,-7 1,-5 0,-6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8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29,'38'-5,"32"-2,10 1,-6 1,-9 2,-16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1.2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1,'38'0,"23"0,5 0,-3 0,-8 0,-13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1.7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323 1,'-27'5,"1"2,-1 0,1 2,1 1,-1 1,2 1,-20 13,41-24,0 1,-1-1,1 0,0 1,0-1,1 1,-1 0,0 0,0 0,1 0,-1 1,1-1,0 1,0 0,0-1,0 1,0 0,1 0,-1 0,1 0,0 0,-1 1,2-1,-1 0,0 0,1 1,-1-1,1 1,0-1,0 0,0 1,1-1,-1 0,1 1,0-1,0 0,0 1,0-1,1 0,-1 0,1 0,0 0,-1-1,2 1,1 2,95 46,-92-50,0 0,-1 0,1 1,-1 0,0 0,0 1,1-1,-2 2,1-1,0 1,-1-1,1 1,-1 1,0-1,0 1,-1 0,0 0,0 0,0 1,0-1,-1 1,0 0,0 0,0 0,-1 1,0-1,0 1,-1-1,1 1,-3-2,1 1,0-1,-1 0,0 0,0 0,-1 0,1 0,-1 0,0 0,-1-1,1 1,-1 0,0-1,0 0,0 0,0 0,-1 0,0 0,1-1,-1 0,-1 1,1-2,0 1,-5 2,-2 1,-1-1,1 0,-1-1,0 0,0-1,-1 0,1-1,0 0,-13-1,-53-6,59-2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6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2,'-17'-1,"-1"1,1 0,0 2,-1 0,1 0,0 2,0 0,0 1,1 1,0 0,0 2,0-1,1 2,0 0,0 1,1 0,1 1,0 1,0 0,1 1,-8 12,17-21,0 1,1 0,0 0,0 0,0 0,0 0,1 0,0 1,0-1,0 0,1 1,0-1,0 1,0-1,1 0,-1 1,1-1,0 0,1 0,0 1,0-1,0 0,0-1,1 1,-1 0,1-1,0 1,1-1,-1 0,1 0,0 0,0-1,0 1,0-1,1 0,0 0,1 2,1 0,0-1,0 0,0 0,1-1,-1 0,1 0,0-1,0 0,0 0,0-1,0 0,0 0,0-1,1 0,-1 0,0-1,0 0,0-1,0 0,0 0,0 0,5-4,9-7,-4 1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0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118 54,'-5'1,"-1"1,1 1,0-1,-1 1,1 0,1 0,-1 0,0 1,1-1,-1 1,1 0,0 1,1-1,-1 1,1 0,0-1,0 1,0 1,1-1,-1 0,1 1,1-1,-1 1,1 0,0-1,0 1,1 0,-1 0,1-1,1 7,-6 13,-2 17,2 0,1 1,3 0,1-1,5 31,-5-70,0-1,1 1,-1-1,1 0,0 1,-1-1,1 0,0 0,1 1,-1-1,0 0,1 0,-1 0,1 0,-1-1,1 1,0 0,0-1,0 1,0-1,0 1,0-1,0 0,1 0,-1 0,0 0,1-1,-1 1,0 0,1-1,-1 0,1 0,-1 0,1 0,-1 0,1 0,-1 0,0-1,1 1,-1-1,0 0,1 0,-1 1,0-2,0 1,1 0,-1 0,0-1,0 1,-1-1,1 0,0 1,0-1,-1 0,1 0,-1 0,33-34,-2-1,-2-1,-1-2,-2 0,-2-2,-1-1,8-27,-20 49,-1 0,-1-2,-2 1,0-1,-1 0,-1-1,0-6,-31 92,10 9,3 0,3 1,2 46,-20 207,24-284,-3-1,-1 0,-2 0,-2 0,-1-2,-15 31,27-67,-1-1,0 1,0 0,1 0,-1-1,-1 1,1 0,0-1,0 1,0-1,-1 0,1 1,-1-1,1 0,-1 0,0 0,1 0,-1 0,0 0,0 0,0-1,1 1,-1-1,0 1,0-1,0 0,0 0,0 0,0 0,0 0,0 0,0 0,0 0,0-1,1 1,-1-1,0 0,0 0,0 1,1-1,-1 0,0 0,1-1,-1 1,1 0,-1 0,1-1,0 1,-1-1,1 1,0-1,0 0,0 1,0-1,0 0,1 0,-1 1,1-1,-1 0,1 0,-1-2,-4-8,1 0,0 0,1 0,0 0,1-1,0 0,1 1,1-1,0 0,0 1,1-1,1 0,0 1,1-1,0 1,1 0,0 0,1 0,1 1,1-3,6-10</inkml:trace>
  <inkml:trace contextRef="#ctx0" brushRef="#br0" timeOffset="297.02">626 477,'-10'39,"-2"16,-1 5,-1-8,0-8,8-12,6-11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18.0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0 311,'173'-11,"24"-7,-85-3,-88 17</inkml:trace>
  <inkml:trace contextRef="#ctx0" brushRef="#br0" timeOffset="269.582">29 453,'43'0,"29"-5,12-1,-5 0,-9 1,-13 1,-11 2,-9 1,-5 0,-4 1,-1-4,-2-2,-3 0</inkml:trace>
  <inkml:trace contextRef="#ctx0" brushRef="#br0" timeOffset="667.964">340 1,'254'166,"-207"-135,-31-22,0 0,-1 1,-1 1,1 1,-2 0,0 1,0 0,3 6,-13-14,-1-1,0 1,0 0,0-1,-1 1,1 0,-1 0,0 0,-1 0,1 0,-1 0,0 0,0 0,-1 0,0 0,1 0,-2 0,1 0,0 0,-1 0,0-1,0 1,-1 0,1-1,-1 0,0 0,0 0,0 0,-1 0,1-1,-1 1,0-1,0 0,0 0,0 0,-1-1,1 1,-1-1,0 0,-1 0,-217 109,125-32,85-62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1,'-40'39,"-22"19,-2 4,6-9,7-13,13-8,8-10,4-3,6-6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0 140,'103'328,"-38"-153,-65-174,0 1,0-1,0 0,0 0,0 0,1 1,-1-1,0 0,1 0,-1 0,1 0,0 1,-1-1,1 0,0 0,0 0,-1 0,1-1,0 1,0 0,0 0,0 0,0-1,0 1,0-1,1 1,-1-1,0 1,0-1,0 1,1-1,-1 0,0 0,0 0,1 0,-1 0,0 0,0 0,1 0,-1 0,0 0,0-1,0 1,1 0,-1-1,0 1,0-1,0 0,0 1,0-1,0 0,0 0,0 1,0-1,0 0,0-1,21-30,-1-2,-2 0,-1-1,10-29,31-60,118-193,-176 315,-1 2,0-1,0 0,0 1,0-1,0 0,0 0,0 1,0-1,0 0,0 1,1-1,-1 0,0 1,0-1,1 0,-1 1,1-1,-1 1,0-1,1 1,-1-1,1 1,-1-1,1 1,0-1,-1 1,1-1,-1 1,1 0,0 0,-1-1,1 1,0 0,-1 0,1 0,0-1,-1 1,1 0,0 0,0 0,-1 0,1 0,0 1,-1-1,1 0,0 0,-1 0,2 1,0 10</inkml:trace>
  <inkml:trace contextRef="#ctx0" brushRef="#br0" timeOffset="283.259">848 170,'44'0,"30"-5,8-2,-6 0,-11 2,-11 2,-9 0,-9 2,-4 6,-9 1</inkml:trace>
  <inkml:trace contextRef="#ctx0" brushRef="#br0" timeOffset="531.468">965 432,'44'-10,"30"-8,8-1,-1 3,-9-2,-12 4,-11 3,-9 3,-6 4,-9 2</inkml:trace>
  <inkml:trace contextRef="#ctx0" brushRef="#br0" timeOffset="1150.687">614 608,'0'5,"-5"16,-2 10,1 4,1 2,-3-6,-1-3,1-2,2 1,3 0,1 0,1-9,5-8,3-5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4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1 322,'26'-14,"0"1,1 2,1 0,-1 2,2 1,-1 2,1 0,0 2,1 1,-28 2,0 1,0-1,0 0,0 1,0 0,0-1,0 1,0 0,0 0,0 0,0 0,0 1,0-1,0 0,0 1,0-1,0 1,0 0,0 0,0 0,0 0,-1 0,1 0,0 0,-1 1,1-1,-1 1,1-1,-1 1,0-1,0 1,1 0,-1-1,0 1,-1 0,1 0,0 0,0 0,-1 0,1 0,-1 0,0 0,0 1,-64 96,-47 24,98-106,-61 98,71-110,1 0,0 0,0 0,0 0,0 1,1-1,0 1,0-1,1 1,-1-1,1 1,0 0,1-1,-1 1,1-1,0 1,1-1,-1 1,1-1,0 0,2 4,-1-5,0-1,1 0,-1 0,1 0,-1 0,1 0,0-1,0 1,0-1,1 0,-1 0,0-1,1 0,-1 1,1-1,-1-1,1 1,0-1,-1 1,5-2,17 2</inkml:trace>
  <inkml:trace contextRef="#ctx0" brushRef="#br0" timeOffset="470.097">818 293,'-25'22,"1"1,1 1,1 2,1 0,1 1,1 0,2 2,1 0,1 2,1-1,-7 26,20-53,0-1,0 1,1-1,-1 1,0 0,1 0,-1-1,1 1,0 0,0 0,0 0,1-1,-1 1,1 0,-1 0,1-1,0 1,0 0,0-1,0 1,0-1,1 1,-1-1,1 0,0 1,0-1,0 0,0 0,0 0,0-1,0 1,0 0,1-1,-1 0,1 1,-1-1,1 0,0 0,-1 0,1-1,0 1,-1-1,1 1,3-1,14-3,0-1,0-1,0-1,0-1,-1-1,0 0,0-1,-1-2,-1 1,1-2,-2 0,0-1,0-1,-1 0,-1-2,6-8,4 1,-7 8,0-1,-1 0,0-1,-1-1,-1-1,-1 0,-1 0,0-1,-2-1,0 0,-1 0,0-4,-10 19,1-1,0 1,-1 0,-1 0,1 0,-1 0,0 0,0 0,0 0,-1 1,0-1,0 1,0-1,-1 1,0 0,0 1,0-1,-1 1,1 0,-1 0,0 0,0 0,-1 1,1 0,-1 0,1 0,-1 1,0 0,0 0,0 1,0-1,0 1,0 1,-1-1,1 1,0 0,0 0,-1 1,1 0,0 0,0 0,0 1,0 0,0 0,0 1,0 0,-101 53,78-37</inkml:trace>
  <inkml:trace contextRef="#ctx0" brushRef="#br0" timeOffset="2067.694">1344 467,'38'-46,"66"-124,-98 162,0-1,0 1,1 0,0 0,0 1,1 0,0 0,0 1,1 0,3-1,-11 7,0 0,0 0,1 0,-1 1,0-1,0 1,0-1,0 1,0-1,0 1,0-1,0 1,0 0,0 0,0-1,0 1,0 0,0 0,-1 0,1 0,0 0,-1 0,1 0,-1 0,1 0,-1 1,1-1,-1 0,0 0,0 0,0 0,1 1,-1-1,0 0,0 0,-1 1,1-1,0 0,0 0,-1 0,1 0,0 1,-1-1,1 0,-1 0,0 0,1 0,-1 0,0 0,1 0,-1 0,0 0,-1 10,1-10,0 1,0 0,1 0,-1 0,0 0,1 0,-1 0,1 0,0 0,0 0,-1 0,1 0,1 0,-1 0,0 0,0 0,1 0,-1 0,1 0,0-1,-1 1,1 0,0 0,0 0,0-1,1 1,-1 0,0-1,0 1,1-1,-1 0,1 1,-1-1,1 0,0 0,0 0,-1 0,1 0,0 0,0-1,0 1,0-1,0 1,0-1,0 0,0 1,0-1,0 0,0 0,0-1,86-75,-54 41,30-17,-63 52,0 1,0 0,0-1,0 1,-1 0,1 0,0-1,0 1,-1 0,1 0,-1 0,1 0,-1 0,1 0,-1 0,1 0,-1 0,0 0,0 0,1 0,-1 0,0 1,0-1,0 0,0 0,0 0,-1 0,1 0,0 0,0 0,-1 0,1 0,-1 0,1 0,-1 0,1 1,-11 31,0-1,-2 0,-2-1,-1-1,-1 0,-8 9,14-19</inkml:trace>
  <inkml:trace contextRef="#ctx0" brushRef="#br0" timeOffset="2321.533">2424 1,'-45'44,"-44"40,-17 11,5-1,9-12,15-14,16-15,14-10,9-8,7-6,8-1,13-7,13-6,12-6,2-10,4-4,-2-1</inkml:trace>
  <inkml:trace contextRef="#ctx0" brushRef="#br0" timeOffset="2784.175">2395 439,'-48'14,"28"-9,0 1,1 1,0 0,0 2,1 0,0 1,0 1,16-10,0 1,0-1,1 0,-1 1,0-1,1 1,-1 0,1 0,-1 0,1-1,0 1,0 0,0 1,0-1,0 0,0 0,0 0,1 0,-1 1,1-1,0 0,0 1,0-1,0 0,0 0,0 1,0-1,1 0,-1 1,1-1,0 0,0 0,-1 0,2 0,-1 0,0 0,0 0,0 0,1 0,-1 0,1-1,0 1,-1-1,1 1,0-1,0 1,20 16,50 58,-70-73,0 0,0 0,-1 0,1 0,-1 0,0 0,0 1,0-1,0 1,0-1,-1 0,0 1,1-1,-1 1,-1-1,1 1,0-1,-1 1,0-1,0 1,0-1,0 0,0 0,-1 1,1-1,-1 0,-1 1,-2 2,0-1,-1 0,0 0,0-1,0 0,-1 0,1 0,-1-1,0 1,0-2,0 1,-1-1,1 0,0-1,-1 1,1-2,-1 1,1-1,-1 0,0 0,1-1,-1 0,1-1,0 1,-1-2,1 1,0-1,0 0,0 0,1-1,-1 1,1-2,0 1,0-1,0 0,-3-4,-2-5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19.4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89,'369'26,"736"-23,-453-15,99-7,-215-6,-23-7,-109 3,-398 29,-1-1,1 1,-1 0,1 1,0-1,-1 1,1 0,-1 1,1-1,-1 1,0 0,0 1,1-1,-1 1,-33 10,-14 5,22-6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6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1,'-62'228,"52"-173,2 1,3 0,2 1,5 51,-1-45,-2-60,0 1,0-1,1 1,-1-1,1 1,0 0,0-1,0 1,1-1,-1 1,1-1,0 1,0-1,0 0,0 1,1-1,-1 0,1 0,0 0,0 0,0 0,0 0,0 0,1-1,-1 1,1-1,0 0,0 0,0 0,0 0,0 0,0-1,0 1,1-1,-1 0,0 0,1 0,-1 0,1-1,-1 1,1-1,0 0,-1 0,1 0,-1-1,1 1,-1-1,1 0,97-72,-76 50,8-8,-25 22,0 0,1 1,0 0,1 0,0 1,0 1,0-1,1 2,0-1,0 1,2 1,-11 3,-1 1,0-1,1 1,-1 0,1 0,-1 0,1 0,-1 0,0 0,1 0,-1 0,1 1,-1-1,0 1,1-1,-1 1,0-1,0 1,1 0,-1-1,0 1,0 0,0 0,0 0,0 0,0 0,0 0,0 0,0 0,0 1,-1-1,1 0,0 0,-1 1,1-1,-1 0,0 1,1-1,-1 0,0 1,0-1,0 1,0-1,0 1,-5 63,-9 48,18-94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21.8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39 67,'-1'-1,"-3"-2,1 1,0-1,1 0,-1 0,0 0,1 0,0 0,-1-1,1 1,1-1,-1 1,0-1,1 0,0 0,0 0,0 0,0-1,40 2,105 37,192-1,178-64,951 32,-1093 31,-251-17,41-3,1-7,10-8,-2 1,385-10,-149-8,81 20,-205 2,212 27,385-28,-371 28,-188-18,-21 6,151-15,-209-4,1193 2,-980 30,483-30,-641 29,206-30,-246-27,292 27,-232-29,-109 19,186-7,-125-10,213 29,-306-31,290 30,-233 1,-209 3,-5 3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3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7,0 4,0 4,0 1,0 3,0-1,0 0,0 1,0-2,0 1,0 0,0-6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0 226,'34'5,"25"-3,8-2,-3-2,-8 1,-8 0,-8-1,-10-3,-6-2,-7 1</inkml:trace>
  <inkml:trace contextRef="#ctx0" brushRef="#br0" timeOffset="262.224">255 0,'-9'44,"-9"37,-1 11,3-7,4-11,4-15,9-17,3-11,2-5,-1-4,0 1,2-5,2-5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2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28,'2'2,"0"-1,0 0,0 1,0 0,-1-1,1 1,-1 0,1 0,-1 0,1 0,-1 0,0 0,0 0,0 0,-1 0,1 1,0-1,-1 0,1 1,-1-1,0 0,0 1,0-1,0 0,0 2,0-2,3 348,-3 95,-11-384,4-56</inkml:trace>
  <inkml:trace contextRef="#ctx0" brushRef="#br0" timeOffset="462.811">311 1,'-103'130,"-87"126,189-255,-1 1,1-1,-1 1,1 0,0 0,0-1,0 1,0 0,0 0,0 0,0 0,1 0,-1 0,1 0,-1 0,1 1,0-1,0 0,0 0,0 0,0 0,1 0,-1 0,1 0,-1 1,1-1,0 0,-1 0,1-1,0 1,0 0,1 0,-1 0,0-1,1 1,-1 0,1-1,-1 0,1 1,-1-1,1 0,0 1,54 21,37 29,-83-39,0 0,0 0,-2 1,1 1,-2-1,0 1,-1 0,0 0,-1 2,9 21,-7-21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30 168,'-26'166,"23"162,3-315,1 0,0 0,2 0,-1 0,1 0,1 0,0-1,1 0,1 0,-1 0,6 6,-9-14,1 0,-1 0,1 0,0 0,1-1,-1 0,1 1,-1-1,1 0,0-1,0 1,0-1,0 0,1 0,-1 0,0 0,1-1,0 0,-1 0,1 0,0 0,-1-1,1 0,0 0,0 0,-1 0,1-1,0 0,-1 0,1 0,-1-1,1 1,0-2,14-8,-1 0,0-2,-1 0,-1-1,0-1,-1 0,-1-1,0-1,-1 0,-1 0,-1-2,9-16,-13 23,27-48,-2-1,-3-2,-3-1,17-66,-34 103,-1 0,-2-1,-1 0,-1 0,-1 0,-2-1,-1-15,0 45,-1-1,1 1,-1-1,0 1,1-1,-1 1,0-1,1 0,-1 1,0-1,0 0,1 1,-1-1,0 0,0 0,1 0,-1 0,0 1,0-1,0 0,1-1,-1 1,0 0,0 0,1 0,-1 0,0-1,0 1,1 0,-1-1,0 1,0 0,1-1,-1 1,1-1,-1 1,0-1,1 1,-1-1,1 0,-1 1,1-1,-1 0,1 1,0-1,-1 0,1 0,0 1,0-1,0 0,-1 0,1 1,0-1,0 0,0 0,0 0,0 1,0-1,0 0,1 0,-1 0,0 1,0-1,1 0,-1 1,0-1,1 0,-1 0,-18 37,0 1,2 0,2 1,2 1,1 0,2 1,2 0,2 0,1 0,2 1,2 0,-1-18,1 1,1-1,1 1,1-1,1 0,1 0,2 0,0-1,1 0,1 0,1-1,1 0,0-1,2 0,4 4,-3-8,-3-2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0,'-14'38,"-10"32,-1 9,4-4,6-10,5-12,9-14,5-9,2-10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92,'43'0,"29"-5,11-1,-3 0,-11 1,-11-3,-7-1,-7 2,-7 1,-4-2,-3 0,-7-4,-7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0,'-9'29,"-9"38,0 13,2-3,4-5,4-9,4-11,2-10,2-7,0-4,1-3,-1-2,6-5,1-6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1,'17'12,"1"0,1-1,0-1,0-1,1 0,0-2,1 0,-1-1,1-2,1 0,-1-1,0-1,1 0,-1-2,1-1,-1-1,1 0,4-3,64 2,-6 3,-60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1,'43'24,"29"8,7-2,-1-10,-9-9,-5-6,-11-4,-8-7,-7-3,-6 1,-3-4,-6 1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6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1,'-62'228,"52"-173,2 1,3 0,2 1,5 51,-1-45,-2-60,0 1,0-1,1 1,-1-1,1 1,0 0,0-1,0 1,1-1,-1 1,1-1,0 1,0-1,0 0,0 1,1-1,-1 0,1 0,0 0,0 0,0 0,0 0,0 0,1-1,-1 1,1-1,0 0,0 0,0 0,0 0,0 0,0-1,0 1,1-1,-1 0,0 0,1 0,-1 0,1-1,-1 1,1-1,0 0,-1 0,1 0,-1-1,1 1,-1-1,1 0,97-72,-76 50,8-8,-25 22,0 0,1 1,0 0,1 0,0 1,0 1,0-1,1 2,0-1,0 1,2 1,-11 3,-1 1,0-1,1 1,-1 0,1 0,-1 0,1 0,-1 0,0 0,1 0,-1 0,1 1,-1-1,0 1,1-1,-1 1,0-1,0 1,1 0,-1-1,0 1,0 0,0 0,0 0,0 0,0 0,0 0,0 0,0 0,0 1,-1-1,1 0,0 0,-1 1,1-1,-1 0,0 1,1-1,-1 0,0 1,0-1,0 1,0-1,0 1,-5 63,-9 48,18-94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7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27,'-24'84,"4"2,4 0,3 0,4 1,2 39,-16 143,5-187,8-109,9 3,0 1</inkml:trace>
  <inkml:trace contextRef="#ctx0" brushRef="#br0" timeOffset="237.798">1 507,'43'0,"34"-4,8-3,-1-4,-4 0,-7-3,-11 0,-6-1,-8 1,-8-2,-5 3,-9-3,-9 3</inkml:trace>
  <inkml:trace contextRef="#ctx0" brushRef="#br0" timeOffset="636.393">820 56,'0'87,"1"53,-6 0,-9 18,10-126,1-19,0 0,1 0,1 0,0 0,1 0,0 0,1 0,0 0,2 0,-1 0,1 0,1 0,-3-11,0-1,0 1,0-1,0 1,0-1,0 0,0 1,1-1,-1 0,1 0,-1 0,1 0,-1 0,1 0,-1 0,1 0,0-1,-1 1,1 0,0-1,0 0,-1 1,1-1,0 0,0 0,0 0,0 0,-1 0,1-1,0 1,0-1,-1 1,1-1,0 1,-1-1,1 0,0 0,-1 0,1 0,-1 0,1 0,66-52,-62 47,22-22,-21 20,0 1,0 0,0 0,1 1,0 0,0 0,0 1,1 0,0 0,2 0,-10 5,1-1,-1 1,0 0,0-1,1 1,-1 0,0 0,0 0,1 0,-1 0,0 1,0-1,1 0,-1 0,0 1,0-1,0 1,1-1,-1 1,0 0,0-1,0 1,0 0,0 0,0 0,0-1,-1 1,1 0,0 0,0 0,-1 0,1 1,0-1,-1 0,1 0,-1 0,0 0,1 1,-1-1,0 1,7 56,-7-54,4 136,23-121,-10-18</inkml:trace>
  <inkml:trace contextRef="#ctx0" brushRef="#br0" timeOffset="1266.959">1497 536,'-32'27,"1"1,2 1,0 2,3 1,0 1,2 1,0 3,22-35,0 0,1-1,-1 1,0 0,1 0,-1 0,1 0,0 0,0 0,0 0,0 1,0-1,0 0,1 1,-1-1,1 0,-1 1,1-1,0 1,0-1,0 1,0-1,1 0,-1 1,0-1,1 0,0 1,0-1,0 0,0 1,0-1,0 0,0 0,1 0,-1 0,1 0,-1 0,1-1,0 1,0-1,0 1,0-1,0 1,0-1,0 0,0 0,9-1,1 0,-1-1,0-1,1 0,-1 0,0-1,-1-1,1 0,-1 0,1-1,-1 0,0-1,-1 0,0 0,0-1,7-7,10-4,126-92,-151 109,-1 1,0-1,1 0,-1 1,1-1,-1 0,1 1,-1-1,1 1,-1-1,1 1,-1-1,1 1,0-1,-1 1,1 0,0-1,0 1,-1 0,1 0,0-1,0 1,-1 0,1 0,0 0,0 0,0 0,-1 0,1 0,0 0,0 0,-1 1,1-1,0 0,0 0,-1 1,1-1,0 0,-1 1,1-1,0 1,-1-1,1 1,-1-1,1 1,-1-1,1 1,-1 0,1-1,-1 1,1 0,-1-1,0 1,1 0,-1-1,0 1,0 0,0 0,1-1,-1 1,0 0,0 0,0 0,0-1,0 1,-3 12,1-8,-1 2,1-1,0 0,1 0,0 1,0-1,0 0,1 1,0-1,0 1,0-1,1 1,0-1,0 1,1-1,0 0,0 0,0 0,1 0,0 0,0 0,1-1,-1 0,1 1,0-1,0 0,1-1,3 4,-2-5,0 0,1 0,-1-1,1 1,0-2,-1 1,1-1,0 0,0 0,0 0,0-1,0-1,0 1,0-1,0 0,-1 0,1-1,0 0,-1 0,6-3,128-72,-118 63,3-7,-1-1,-1-1,-1-1,-1-1,-1 0,-1-2,-1 0,-2-2,-1 1,-1-2,2-10,10-12,-12 27,-1-1,-2-1,0 1,-2-2,-1 1,-1-1,-2 0,0-1,-2 1,-1-1,-2-7,1 33,-1 0,0 0,0-1,0 1,0 0,-1 0,1 0,-1 0,0-1,0 1,0 0,0 1,0-1,-1 0,1 0,-1 0,0 1,0-1,0 1,0-1,0 1,-1 0,1 0,-1 0,1 0,-1 0,0 1,1-1,-1 1,0 0,0 0,0 0,0 0,-1 0,1 1,0-1,0 1,0 0,0 0,-1 0,1 0,0 1,0-1,0 1,0 0,0 0,0 0,0 0,0 0,-2 2,-4 4,0 0,1 1,0-1,0 2,1-1,0 1,0 0,1 0,1 1,-1 0,2 0,-1 0,1 1,1 0,0-1,0 2,-19 180,22-158,2-1,1 0,1 0,2 0,2-1,1 0,1 0,1-1,2 0,1-1,11 16,-19-36,-1-1,2 1,-1-1,2-1,-1 1,1-1,0-1,0 1,7 3,-15-11,0 0,-1-1,1 1,0 0,-1 0,1-1,0 1,0 0,-1-1,1 1,0 0,0-1,0 1,-1 0,1-1,0 1,0 0,0-1,0 1,0-1,0 1,0 0,0-1,0 1,0-1,0 1,0 0,0-1,0 1,0 0,0-1,1 1,-1-1,0 1,0 0,0-1,1 1,-1 0,0-1,0 1,1 0,-1 0,0-1,1 1,-1 0,0 0,1 0,-1-1,0 1,1 0,-1 0,0 0,1 0,-1 0,0 0,1-1,-1 1,1 0,-1 0,0 0,1 0,-1 1,1-1,-1 0,0 0,1 0,-1 0,0 0,1 0,-1 1,-4-15</inkml:trace>
  <inkml:trace contextRef="#ctx0" brushRef="#br0" timeOffset="1504.971">1864 394,'43'0,"43"0,17 0,5 0,-7 0,-10 0,-11 0,-15 0,-18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231 131,'-41'62,"2"3,4 1,2 1,0 11,25-64,1 2,0-1,1 1,1 0,0 0,1 0,1 1,1 0,0-1,1 1,1 0,1 0,0 0,1-1,1 1,0-1,2 5,-2-16,1 1,-1-1,1 0,0-1,0 1,0-1,0 0,1 0,0 0,0 0,0-1,0 0,1 0,-1 0,1-1,0 0,-1 0,1 0,0-1,0 0,0 0,0-1,0 1,5-1,4 0,1-1,-1-1,1 0,-1-1,0-1,0 0,0-1,0 0,2-3,26-15,-1-3,0-2,-2-1,-2-2,-1-2,21-24,-15 15,-2-2,-2-2,32-49,-58 76,-1-1,-1 0,-1-1,-1 0,0 0,-2-1,0 0,-2-1,0 1,-2-1,1-21,-3 42,0 0,-1-1,1 1,0 0,-1 0,0 0,1 0,-1-1,0 1,0 0,0 0,0-1,-1 1,1 0,-1 0,1 0,-1-1,0 1,0 0,0 0,0 0,0 0,0 0,0 1,-1-1,1 0,-1 1,1-1,-1 0,0 1,0 0,1-1,-1 1,0 0,0 0,0 0,0 0,-1 1,1-1,0 0,0 1,0 0,0-1,-1 1,1 0,0 0,0 0,-1 0,1 1,0-1,0 1,-1 0,-12 10,1 2,0-1,1 2,0 0,1 1,1 0,0 0,1 1,1 1,0 0,-3 11,-15 28,2 2,2 1,3 1,3 0,-4 34,18-84,1 1,0 0,0 0,1 0,1 0,0 0,0 0,1 0,1 0,0 0,0 0,1-1,0 1,1-1,0 0,1 0,0 0,1 0,-1-1,2 0,0 0,0-1,0 1,1-2,0 1,0-1,1 0,0-1,1 0,8 4,-10-8,0 1,0-2,1 1,-1-1,1-1,-1 1,1-1,-1-1,1 0,-1 0,0 0,1-1,-1 0,0-1,0 0,0 0,0-1,-1 0,0 0,1-1,-2 0,1 0,0-1,-1 1,4-6,3-4</inkml:trace>
  <inkml:trace contextRef="#ctx0" brushRef="#br0" timeOffset="365.087">1078 611,'15'-3,"0"1,0 0,0 2,1 0,-1 0,0 2,0 0,0 0,14 5,-27-6,0-1,-1 1,1-1,0 1,-1 0,1-1,-1 1,1 0,-1 0,1 0,-1 0,0 0,0 1,1-1,-1 0,0 0,0 1,0-1,0 1,0-1,-1 1,1 0,0-1,-1 1,1-1,-1 1,0 0,1 0,-1-1,0 1,0 0,0 0,0-1,0 1,-1 0,1-1,-1 1,1 0,-1-1,1 1,-1 0,0-1,0 1,1-1,-1 1,-1 0,-53 67,51-65,-7 7,-40 53,50-62,0 0,0 0,0 0,0 0,1 0,-1 0,1 1,0-1,-1 0,1 0,0 0,0 0,0 1,1-1,-1 0,0 0,1 0,0 0,-1 0,1 0,0 0,0 0,0 0,0 0,0 0,1 0,-1-1,1 1,-1-1,1 1,-1-1,1 1,0-1,1 1,5 2,0-1,0 0,1-1,-1 0,1 0,0 0,-1-1,1-1,0 0,0 0,-1 0,1-1,0 0,-1-1,1 0,-1 0,1-1,-1 0,7-4,15-2,104-43,-119 42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1,'11'169,"-8"0,-9 47,-5-50,-32 162,25-229,57-170,-21 40</inkml:trace>
  <inkml:trace contextRef="#ctx0" brushRef="#br0" timeOffset="264.229">572 284,'-430'403,"417"-390,6-8,1 0,1 0,-1 1,1 0,0 1,0-1,0 1,1 0,0 0,1 0,0 0,0 1,-2 7,6-11,1-1,-1 1,1-1,0 0,0 0,1 0,-1 0,1 0,-1 0,1 0,0-1,0 1,0-1,0 0,0 0,1 0,-1 0,0-1,1 0,0 1,-1-1,1 0,0-1,0 1,-1-1,1 1,0-1,0 0,0-1,-1 1,1-1,3 0,58 0,-54-1,0 0,0 1,0 0,0 1,0 0,1 1,-1 0,0 1,-1 0,1 1,0 0,-1 0,1 1,-1 1,0 0,0 0,-1 1,0 0,0 1,0 0,7 8,3 28,-15-22</inkml:trace>
  <inkml:trace contextRef="#ctx0" brushRef="#br0" timeOffset="616.698">600 877,'65'-1,"-32"-1,0 1,0 2,0 2,-1 1,1 1,2 2,-32-7,0 1,-1-1,1 0,-1 1,1-1,-1 1,1 0,-1-1,1 1,-1 0,1 1,-1-1,0 0,0 1,0-1,0 1,0 0,0 0,0 0,0 0,-1 0,1 0,-1 0,0 0,1 1,-1-1,0 0,0 1,-1-1,1 1,0-1,-1 1,1-1,-1 1,0 0,0-1,0 1,0-1,-1 1,1 0,-1 0,-51 64,45-61,0 1,1 0,0 0,0 0,1 1,0 0,0 0,0 0,1 1,1-1,-1 3,4-10,-1 1,1 0,-1-1,1 1,0 0,0-1,0 1,0 0,0 0,0-1,0 1,1 0,-1-1,1 1,-1 0,1-1,-1 1,1 0,0-1,0 1,0-1,0 0,0 1,0-1,0 0,1 1,-1-1,0 0,1 0,-1 0,1 0,-1 0,1-1,-1 1,1 0,-1-1,1 1,0-1,0 0,-1 1,1-1,0 0,-1 0,1 0,79-9,29-43,-94 43</inkml:trace>
  <inkml:trace contextRef="#ctx0" brushRef="#br0" timeOffset="1016.803">1334 678,'14'5,"20"-3,8-3,2 0,-2 0,-2-1,-5 1,-2 1,-3-1,-1-4,-1-1,0 0,0 1,-1 2,-4 1</inkml:trace>
  <inkml:trace contextRef="#ctx0" brushRef="#br0" timeOffset="1263.331">1560 510,'-10'38,"-8"27,0 8,2 0,4-6,4-11,3-10,8-8,3-5,1-4,3-7,1-7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5 187,'0'8,"-3"38,2 1,2-1,2 1,2-1,2 0,2-1,2 0,2 0,2-1,16 31,-30-71,1-1,0 0,0 0,0 0,0 0,1-1,-1 1,1-1,-1 1,1-1,0 0,0 0,0 0,0 0,1 0,-1-1,0 0,1 1,-1-1,1-1,-1 1,1 0,-1-1,1 0,0 0,-1 0,1 0,0 0,-1-1,1 1,-1-1,1 0,-1 0,0-1,1 1,-1-1,0 0,0 1,0-1,0-1,0 1,0 0,-1-1,1 1,0-2,134-169,-51 53,-86 119,1 1,-1-1,1 1,-1-1,1 1,0-1,-1 1,1 0,0-1,-1 1,1 0,0 0,-1-1,1 1,0 0,-1 0,1 0,0 0,0 0,-1 0,1 0,0 0,0 0,-1 1,1-1,0 0,-1 0,1 1,0-1,-1 0,1 1,0-1,-1 0,1 1,-1-1,1 1,-1-1,1 1,-1-1,1 1,-1 0,0-1,1 1,-1 0,0-1,1 1,-1 0,0-1,0 1,1 0,-1 0,12 45,-11-37,5 21,-6-23,0-1,0 1,1-1,0 1,0-1,1 1,0-1,0 0,0 0,1 0,0 0,0 0,0 0,1-1,0 1,0-1,0 0,1-1,0 1,0-1,0 1,0-2,1 1,-1 0,1-1,4 2,-3-4,1 1,-1-1,0 0,1-1,-1 0,0 0,1 0,-1-1,0 0,0-1,1 0,-1 0,0 0,-1-1,1 0,0 0,-1-1,0 1,1-1,-2-1,1 1,0-1,-1 0,5-6,10-13,-1-1,0-1,-2-1,-1 0,1-7,-11 24,20-45,-3-1,-1-1,-4-1,-1-1,5-48,-23 41,-4 61</inkml:trace>
  <inkml:trace contextRef="#ctx0" brushRef="#br0" timeOffset="828.423">1020 723,'-15'31,"1"0,1 1,1 0,2 0,2 1,1 1,-3 33,9-64,1 0,-1 0,1 0,0 0,0 0,0 0,0 0,1 1,-1-1,1 0,0 0,0 0,0 0,0-1,0 1,1 0,-1 0,1-1,0 1,0-1,0 1,0-1,0 0,0 0,1 0,-1 0,1 0,-1 0,1-1,0 1,0-1,-1 0,1 0,0 0,0 0,0 0,1-1,-1 1,0-1,0 0,0 0,0 0,0 0,3-1,6-3,0 0,-1-1,0 0,0-1,0 0,0-1,-1 0,0 0,-1-1,0-1,0 0,-1 0,0 0,0-1,-1 0,0-1,-1 1,0-1,-1-1,0 1,-1-1,0 0,-1 0,0 0,0-8,-2 16,1 0,-1 0,-1 0,1 0,-1-1,1 1,-1 0,0 0,-1 0,1 0,-1 0,1 0,-1 0,-1 0,1 0,0 0,-1 0,0 0,0 1,0-1,0 1,-1-1,1 1,-1 0,0 0,0 0,0 0,0 1,-1-1,1 1,-1 0,1 0,-1 0,0 0,0 1,0-1,0 1,0 0,0 0,0 1,0-1,0 1,0 0,-1 0,1 0,0 1,0-1,0 1,0 0,-2 1,-13 9</inkml:trace>
  <inkml:trace contextRef="#ctx0" brushRef="#br0" timeOffset="7262.545">1529 583,'-2'1,"0"0,1 1,-1-1,0 1,0-1,1 1,-1 0,1 0,-1-1,1 1,0 0,0 1,0-1,0 0,0 0,0 0,1 0,-1 1,1-1,0 0,-1 1,1-1,0 0,0 1,1 0,-2 0,-13 214,10-205,1 1,0 1,1-1,0 0,1 0,0 1,1-1,1 1,2 12,3-8</inkml:trace>
  <inkml:trace contextRef="#ctx0" brushRef="#br0" timeOffset="7552.52">1303 836,'39'-4,"21"-3,6-4,-3 0,-8 1,-13-2,-10 1,-4 2,-8-1,-2 0,-4 2</inkml:trace>
  <inkml:trace contextRef="#ctx0" brushRef="#br0" timeOffset="7968.739">1811 470,'-17'63,"4"2,2 0,3 0,2 4,26 34,-19-101,0 0,1 1,-1-1,0 0,1 1,0-1,-1 0,1 0,0-1,0 1,0 0,1 0,-1-1,0 0,0 1,1-1,-1 0,1 0,-1 0,1 0,0-1,-1 1,1-1,0 0,-1 1,1-1,0 0,-1 0,1-1,0 1,-1-1,1 1,-1-1,1 0,-1 0,2 0,62-38,-60 34,1 0,-1 1,1-1,0 1,0 0,1 1,-1 0,1 0,0 0,-1 1,1 1,0-1,8 0,-13 3,0-1,-1 1,1-1,0 1,-1 0,1 0,-1 0,0 1,1-1,-1 1,0-1,0 1,0 0,0-1,0 1,0 0,0 0,-1 1,1-1,-1 0,1 0,-1 1,0-1,0 1,0-1,0 1,-1-1,1 1,-1 0,1-1,-1 1,0 0,0 0,0-1,0 1,-1 0,1-1,-1 1,0-1,0 3,-4 14</inkml:trace>
  <inkml:trace contextRef="#ctx0" brushRef="#br0" timeOffset="8835.424">2262 864,'14'-3,"-1"0,1-1,-1-1,0 0,0-1,0-1,-1 1,0-2,-1 0,1 0,-1-1,-1-1,0 0,0 0,-1 0,7-12,-15 20,1 1,-1-1,0 1,0-1,0 0,0 1,0-1,-1 0,1 0,0 1,-1-1,1 0,-1 0,0 0,0 0,0 0,0 0,0 0,0 0,0 0,0 1,-1-1,1 0,-1 0,0 0,1 0,-1 1,0-1,0 0,0 1,0-1,0 0,-1 1,1 0,0-1,-1 1,1 0,-1-1,1 1,-1 0,1 0,-1 0,0 1,0-1,0 0,1 1,-1-1,0 1,0-1,0 1,0 0,0 0,0 0,0 0,0 0,1 0,-1 1,0-1,0 1,0-1,-1 1,-10 5,0 0,0 0,1 1,0 1,0 0,1 1,0 0,0 0,1 1,0 1,1 0,0 0,1 1,-1 1,7-10,0-1,-1 1,1 0,0 0,1 0,-1 0,0 0,1 0,-1 0,1 0,0 1,0-1,1 0,-1 1,1-1,-1 1,1-1,0 1,0-1,1 1,-1-1,1 1,0-1,0 0,0 1,0-1,0 0,1 0,-1 0,1 0,0 0,0 0,0 0,0-1,1 1,-1-1,1 1,2 1,7-2,0 0,1-1,-1 0,0 0,1-2,-1 1,1-2,-1 0,0 0,0-1,0 0,0-1,0-1,0 0,20-6,-1-2,0 0,-1-2,-1-1,0-2,-2-1,0-1,-1-1,-1-1,-1-1,-1-1,13-18,-15-10,-21 51,0-1,0 1,0 0,0 0,0 0,0 0,0-1,-1 1,1 0,0 0,-1 0,1 0,-1 0,1 0,-1 0,1 0,-1 0,0 0,0 0,1 0,-1 0,0 0,0 1,0-1,0 0,0 1,0-1,0 0,0 1,0-1,0 1,0 0,0-1,-1 1,1 0,0 0,0 0,0 0,-1 0,1 0,0 0,0 0,0 0,0 0,-1 1,-6 0,0 0,1 1,0 0,-1 0,1 1,0 0,0 0,0 0,1 1,-1 0,1 0,0 1,0 0,0 0,1 0,0 1,0 0,0 0,1 0,-4 6,8-9,0 0,1 0,-1-1,1 1,-1 0,1 0,0 0,0-1,0 1,0 0,0-1,1 1,-1-1,1 0,0 1,-1-1,1 0,0 0,0 0,1 0,-1 0,0-1,1 1,-1-1,1 1,-1-1,1 0,0 0,-1 0,1 0,0-1,0 1,0-1,-1 0,1 1,3-1,19 9,-19-6,1 0,-1 1,0 0,0 0,0 1,-1 0,1 0,-1 0,0 0,-1 1,1 0,-1 0,0 0,-1 0,0 1,0-1,0 1,0 0,-1 0,0 0,-1 0,0 0,0 1,0-1,-1 0,0 0,-1 6,-13 90,11-86,4-4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00.3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 2671,'-2'-1,"1"0,0 0,0-1,0 1,0-1,0 1,1 0,-1-1,0 1,1-1,-1 0,1 1,-1-1,1 0,0 1,0-1,0 0,0 1,0-1,0 0,0 1,0-1,1 1,-1-1,0 0,1 1,0-1,-1 1,1-1,0 1,0-1,0 1,0 0,0-1,1 0,72-134,92-120,415-515,-249 380,-263 290,-129 110,-142 0,201-10,0 1,0 0,0-1,1 1,-1 0,0-1,0 1,0 0,0 0,0 0,1 0,-1-1,0 1,0 1,0-1,0 0,0 0,0 0,0 0,1 1,-1-1,0 0,0 1,0-1,1 0,-1 1,0-1,0 1,1 0,-1-1,0 1,1-1,-1 1,1 0,-1 0,1-1,-1 1,1 0,-1 0,1 0,0-1,-1 1,1 0,0 0,0 0,0 0,0 0,0 0,0-1,0 1,0 0,0 0,0 0,0 0,0 0,1 0,-1-1,0 1,1 0,-1 0,1 0,-1-1,1 1,-1 0,1 0,-1-1,1 1,0 0,135 79,-72-47,-40-19,-1-2,2-1,-1-1,1-1,19 4,-43-13,1 1,0-1,-1 1,1-1,0 0,-1 0,1 1,0-1,-1 0,1-1,0 1,-1 0,1 0,0-1,-1 1,1-1,0 1,-1-1,1 0,-1 0,1 0,-1 0,0 0,1 0,-1 0,0 0,0 0,1 0,-1-1,0 1,0-1,-1 1,1-1,0 1,0-1,-1 1,1-1,-1 0,1 1,-1-1,0 0,1 0,-13-74,10 64,-1 1,0 0,-1 0,0 0,0 0,-1 1,-1-1,1 1,-2 1,0-1,0 1,0 0,-1 0,0 1,-1 0,0 1,0 0,-1 0,0 1,0 0,0 1,-1 0,0 1,0 0,0 1,-8-2,-5 7,5 3</inkml:trace>
  <inkml:trace contextRef="#ctx0" brushRef="#br0" timeOffset="533.792">1113 272,'-6'-4,"0"1,0 0,0 0,-1 0,1 0,-1 1,1 0,-1 1,0-1,0 2,0-1,0 0,0 1,0 1,0-1,0 1,0 0,0 1,0-1,1 1,-1 1,1-1,-1 1,1 0,0 1,0 0,0 0,0 0,1 0,0 1,0 0,0 0,1 0,-1 1,1 0,-3 5,0-1,1 0,-1 0,2 1,0-1,0 1,1 1,0-1,1 1,0-1,1 1,0 0,1 0,0 0,1 0,1 0,0 0,0 0,1-1,0 1,1 0,4 7,-4-11,1 0,0 0,0 0,1-1,0 0,0 0,0 0,1-1,1 1,-1-1,1-1,-1 0,2 1,-1-2,0 1,1-1,0-1,0 1,0-1,1-1,-1 1,1-1,-1-1,1 0,4 0,-1-1,1 0,-1-2,1 1,-1-2,1 0,-1 0,0-1,0-1,-1 0,1 0,-1-1,0-1,-1 1,1-2,-1 0,-1 0,0-1,0 0,3-4,5-7,0-2,-2 0,0-1,-2-1,0 0,-1-1,-2 0,4-16,-9 27,0 0,-1-1,-1 1,-1-1,0 0,-1 1,0-1,-1 0,-1 0,0 0,-1 1,-1-1,0 1,-1-1,-1 1,0 0,-1 1,0-1,-1 1,-1 0,0 1,-6-8,9 15,0 0,-1 1,1 0,-1 0,0 0,0 1,0-1,0 1,0 1,-1-1,0 1,1 1,-1-1,0 1,0 0,0 0,0 1,1 0,-1 0,0 1,0 0,0 0,0 1,-18 2</inkml:trace>
  <inkml:trace contextRef="#ctx0" brushRef="#br0" timeOffset="1037.839">323 583,'38'0,"-1"-2,1-1,-1-1,1-3,-2-1,1-1,-1-3,6-3,123-60,107-69,42-20,-221 128,-83 41,-16 2</inkml:trace>
  <inkml:trace contextRef="#ctx0" brushRef="#br0" timeOffset="2017.909">1254 46,'-1'-2,"-1"0,1 0,-1 1,0-1,1 0,-1 1,0-1,0 1,0-1,0 1,-1 0,1 0,0 0,0 0,-1 0,1 1,0-1,-1 1,1 0,-1-1,1 1,-1 0,1 0,0 1,-2-1,-10 3,-1 0,0 1,1 1,0 0,0 1,1 1,-1 0,2 0,-1 2,1-1,0 2,0 0,2 0,-1 1,1 0,0 0,1 1,-6 12,-1-4,-17 24,21-23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7.5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397 0,'-32'12,"1"2,0 1,1 1,1 2,0 1,2 1,-19 17,34-29,1 0,1 0,0 1,0 1,0-1,2 2,-1-1,1 1,0 1,1-1,1 1,0 0,0 1,2-1,-1 1,1 0,1 0,-1 12,4-22,-1 0,1 0,1 0,-1 1,0-1,1 0,0 0,0 0,0 0,0 0,0 0,0-1,1 1,0 0,-1 0,1-1,0 1,0-1,0 0,1 0,-1 0,0 0,1 0,0 0,-1 0,1-1,0 1,0-1,0 0,0 0,0 0,0 0,1 0,4 0,0 0,0-1,1 0,-1 0,0-1,0 1,0-2,0 1,0-1,-1-1,1 1,6-4,31-19,-1-2,-2-2,-1-2,-1-1,-1-2,5-10,-31 33,123-129,-136 141,0-1,0 1,0-1,1 1,-1 0,0-1,0 1,0 0,1-1,-1 1,0-1,0 1,1-1,-1 1,0-1,1 1,-1-1,1 1,-1-1,1 1,-1-1,1 0,-1 1,1-1,-1 0,1 1,0-1,-1 0,1 0,-1 1,1-1,0 0,-1 0,1 0,0 0,-1 0,1 0,0 0,-1 0,1 0,-1 0,1 0,0-1,-1 1,1 0,-1 0,1-1,0 1,-1 0,1-1,-1 1,1-1,-1 1,1 0,-1-1,0 1,1-1,-1 1,1-1,-1 1,0-1,0 0,1 1,-1-1,0 1,0-1,0 0,1 1,-1-1,-8 58,5-44,0-7,1 1,0-1,0 1,1 0,-1-1,1 1,1 0,-1 0,1 0,1-1,-1 1,1 0,0 0,1-1,-1 1,1 0,1-1,-1 0,1 1,0-1,1 0,-1-1,1 1,0-1,1 1,-1-1,1 0,0-1,0 1,1-1,-1 0,1-1,3 3,-2-4,-1-1,1 1,0-1,0 0,0-1,0 0,0 0,-1 0,1-1,0 0,0 0,0-1,-1 0,3-1,11-4</inkml:trace>
  <inkml:trace contextRef="#ctx0" brushRef="#br0" timeOffset="469.539">934 311,'176'-140,"-39"30,-136 109,0-1,0 1,0 0,0 1,0-1,0 0,0 0,1 0,-1 1,0-1,0 0,1 1,-1-1,0 1,0 0,1-1,-1 1,1 0,-1 0,0 0,1 0,-1 0,0 0,1 0,-1 0,1 1,-1-1,0 0,0 1,1-1,-1 1,0 0,0-1,1 1,-1 0,0 0,0 0,0 0,0 0,0 0,0 0,0 0,-1 0,1 0,0 0,-1 0,1 1,-1-1,1 0,-1 1,1-1,-1 0,0 1,0-1,1 0,-1 2,2 43,8 39,-9-83,0 0,0 0,0 1,0-1,0-1,1 1,-1 0,1 0,-1 0,1-1,0 1,-1-1,1 1,0-1,0 0,0 0,0 0,1 0,-1 0,0 0,0 0,0-1,1 1,-1-1,0 0,1 0,-1 1,0-2,1 1,-1 0,0 0,1-1,0 0,14-3,0-2,0 0,-1-1,0-1,0 0,-1-1,0-1,-1 0,0-1,0-1,5-6,49-37,-60 50,-8 4,1 0,-1 0,1 0,-1 0,1 0,-1 0,1 0,0 0,-1 0,1 0,0 0,0 0,0 0,-1 1,1-1,0 0,0 1,0-1,0 1,1-1,-1 1,0-1,0 1,0 0,0-1,0 1,0 0,1 0,-1 0,0 0,0 0,0 0,0 0,1 1,-1-1,0 0,0 1,0-1,0 1,0-1,0 1,0-1,0 1,0 0,0-1,0 1,0 0,-1 0,1 0,0-1,0 1,-1 0,1 0,0 0,-1 0,1 0,-1 1,0-1,1 0,-1 0,0 0,0 0,0 0,1 1,-1-1,0 0,-2 44,0-40,1 0,0 0,0 0,1 1,-1-1,1 0,0 0,1 0,-1 0,1 1,0-1,0 0,1 0,0-1,-1 1,2 0,-1 0,0-1,1 1,0-1,0 0,0 0,1 0,0 1,13 3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6.1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677 110,'-2'42,"-2"1,-2-1,-2 0,-1-1,-3 0,-1-1,-9 18,9-26,1 1,2 0,1 1,1 0,2 0,2 0,1 1,2-1,2 22,13-8,-14-47,0-1,1 1,-1 0,0-1,0 1,0 0,1-1,-1 1,0-1,1 1,-1 0,1-1,-1 1,1-1,-1 1,1-1,-1 0,1 1,-1-1,1 1,-1-1,1 0,0 1,-1-1,1 0,0 0,-1 0,1 0,0 1,-1-1,1 0,0 0,-1 0,1 0,0 0,-1-1,1 1,0 0,-1 0,1 0,0-1,-1 1,1 0,0 0,-1-1,1 1,-1-1,1 1,-1-1,1 1,-1 0,1-1,-1 0,1 1,-1-1,0 1,1-1,-1 1,0-1,0 0,1 1,-1-1,0 0,0 1,0-1,0 0,7-13</inkml:trace>
  <inkml:trace contextRef="#ctx0" brushRef="#br0" timeOffset="355.919">0 223,'136'-44,"1"6,35-1,-129 29,409-61,-335 56,11 10,-127 6,0 0,0 0,0 0,-1 1,1-1,-1 0,1 1,-1-1,1 0,-1 1,0-1,1 1,-1-1,0 0,0 1,0-1,0 1,-1-1,1 1,0-1,0 0,-1 1,1-1,-1 1,1-1,-1 0,0 0,0 1,1-1,-1 0,0 0,0 0,0 0,0 0,0 0,0 0,-1 0,1 0,0-1,0 1,-1 0,1-1,0 1,-1-1,1 0,-1 1,1 0,-199 130,181-115</inkml:trace>
  <inkml:trace contextRef="#ctx0" brushRef="#br0" timeOffset="603.776">85 985,'48'9,"45"-6,16-8,-2-4,-8-4,-12-1,-11-3,-9 2,-11 4,-10 3,-8 3,-11 3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8.6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387 322,'-51'26,"-10"3,1 3,1 2,-29 25,29 3,58-60,0-1,0 1,0-1,1 1,-1-1,0 1,1-1,-1 1,1 0,-1-1,1 1,0 0,0-1,0 1,0 0,0-1,0 1,0 0,1 0,-1-1,1 1,-1-1,1 1,0 0,-1-1,1 1,0-1,0 1,0-1,0 0,0 0,0 1,1-1,-1 0,0 0,1 0,-1 0,0 0,1 0,-1 0,1-1,0 1,-1-1,1 1,0-1,0 1,182 19,-182-21,1 1,0 0,-1 0,1 0,-1 0,1 0,0 0,-1 0,1 1,-1 0,1-1,-1 1,0 0,1 0,-1 0,0 1,1-1,-1 0,0 1,0 0,0-1,0 1,-1 0,1 0,0 0,-1 0,1 0,-1 0,0 1,0-1,0 0,0 1,0-1,0 1,0-1,-1 1,0-1,1 1,-1-1,0 1,0 0,0-1,-1 1,1 1,-8 6,1 1,-1-1,-1-1,0 0,0 0,-1-1,0 0,0 0,-1-1,0-1,0 0,-1 0,1-1,-1-1,-1 0,-8 2,-4 2</inkml:trace>
  <inkml:trace contextRef="#ctx0" brushRef="#br0" timeOffset="3793.767">641 633,'0'4,"0"0,1 1,-1-1,1 0,0 0,0 0,0 0,1 0,-1 0,1 0,0 0,0 0,0-1,1 1,-1-1,1 1,0-1,0 0,0 0,0 0,1-1,-1 1,1-1,0 0,-1 0,1 0,0 0,0-1,0 0,0 1,1-2,-1 1,0 0,0-1,0 0,1 0,-1 0,0 0,1-1,-1 1,0-1,0 0,0-1,2 0,8-5,-1-1,0-1,0 0,-1-1,-1-1,1 1,-2-2,1 0,-2 0,1 0,-2-1,0-1,0 0,0-2,-6 14,-1-1,1 1,-1-1,1 0,-1 1,0-1,0 0,0 0,0 0,-1 0,1 0,-1 0,0 0,0 0,0 0,0 0,0 0,-1 0,1 0,-1 1,0-1,0 0,0 0,0 0,0 1,-1-1,1 0,-1 1,1-1,-1 1,0 0,0 0,0 0,-1 0,1 0,0 0,-1 0,1 1,-1-1,0 1,1 0,-1-1,0 1,0 1,0-1,0 0,0 1,0-1,0 1,0 0,0 0,0 0,-1 1,-15 4,0 2,0 0,0 1,1 0,0 2,1 0,0 1,0 2,5-5,0 1,0 0,1 1,0 0,1 0,0 1,1 1,0 0,1 0,1 1,-1-1,2 2,0-1,0 1,-1 9,6-19,1 0,0 0,0 1,0-1,0 0,1 0,-1 1,1-1,0 0,0 0,1 0,-1 0,1 0,0 0,0-1,0 1,1-1,-1 1,1-1,0 0,0 0,0 0,0 0,1 0,-1-1,1 1,0-1,106 49,-95-47,1 0,0-1,0-1,0-1,0 0,0-1,0-1,1 0,-1-1,-1-1,1-1,0 0,-1-1,0 0,1-2,18-8,-1-2,0-1,-1-1,-1-2,27-24,-22 12,-1-3,-2 0,-1-2,-2-2,-2 0,-2-2,17-37,-30 56,-1-1,-1 0,0 0,-2-1,-2 0,0-1,-1 1,-2-1,0-1,-2 1,-1-2,0 26,-1 0,0 1,0-1,0 0,0 0,0 1,0-1,0 0,0 1,0-1,-1 0,1 1,-1-1,1 0,-1 1,0-1,0 1,0-1,0 1,0 0,0-1,0 1,0 0,0-1,0 1,-1 0,1 0,-1 0,1 0,-1 1,1-1,-1 0,1 0,-1 1,1-1,-1 1,0 0,0-1,1 1,-1 0,0 0,1 0,-1 0,0 0,1 1,-1-1,0 0,1 1,-1-1,0 1,-10 8,0 1,1 0,0 1,0 0,1 0,1 1,0 1,1 0,0 0,1 0,0 1,-3 12,-14 29,4 0,2 2,2 0,3 1,0 16,7-22,4-1,1 0,3 1,2 1,-5-50,2 0,-1 1,0-1,1 0,-1 0,1 0,0 1,0-1,0 0,0 0,1 0,-1-1,1 1,0 0,0 0,0-1,0 1,0-1,1 0,-1 0,1 0,-1 0,1 0,0 0,0-1,0 1,0-1,0 0,0 0,0 0,0 0,0 0,0-1,1 0,-1 1,0-1,0 0,1-1,-1 1,0 0,0-1,1 0,-1 0,0 0,0 0,0 0,0-1,-1 1,2-2,28-20,-2-1,-1-1,-1-2,-1-1,22-30,177-275,-193 283,-2-2,-2 0,-2-2,5-22,-31 74,1-1,-1 0,1 0,-1-1,0 1,0 0,0-1,0 1,-1-1,1 1,-1-1,0 1,0-1,0 1,-1 0,1-1,-1 1,0-1,0 0,-2 4,1 1,0-1,-1 1,1 0,0 0,0 0,0 0,-1 0,1 1,0-1,0 1,1-1,-1 1,0 0,0 0,1-1,-1 1,1 0,0 0,0 1,-1-1,1-1,-31 46,2 2,2 0,2 2,3 1,-6 22,18-38,2-1,2 1,2 1,1-1,1 1,3 0,0 0,4 8,-3 41,16-3,-12-81,-1-7</inkml:trace>
  <inkml:trace contextRef="#ctx0" brushRef="#br0" timeOffset="4036.874">1094 322,'47'10,"46"3,16-1,-1-2,-10-3,-11-3,-11-2,-14-1,-12-1,-6 0,-4-1,-6 1,-2-1,-8 1</inkml:trace>
  <inkml:trace contextRef="#ctx0" brushRef="#br0" timeOffset="4286.057">2137 435,'-10'39,"-2"22,0 0</inkml:trace>
  <inkml:trace contextRef="#ctx0" brushRef="#br0" timeOffset="4454.616">2193 96,'0'0</inkml:trace>
  <inkml:trace contextRef="#ctx0" brushRef="#br0" timeOffset="5077.866">2279 689,'0'0,"22"-46,1 1,3 1,1 1,3 1,3-1,7 14,-39 29,0 0,0 0,0 0,0-1,0 2,0-1,0 0,0 0,0 0,-1 0,1 1,0-1,0 0,0 1,0-1,0 1,0-1,0 1,0-1,-1 1,1-1,0 1,0 0,-1 0,1-1,-1 1,1 0,0 0,-1 0,0 0,1 0,-1 0,1 0,-1-1,0 1,0 0,0 0,1 0,-1 0,0 0,0 0,-1 1,3 29,-2-27,-1 0,1 0,0-1,0 1,0 0,0-1,0 1,1 0,0 0,0-1,0 1,0-1,0 1,1-1,0 1,0-1,0 0,0 0,0 0,0 0,1 0,2 2,-1-6,0 1,1-1,-1 0,0 0,1-1,-1 1,0-1,0 0,0 0,-1 0,1 0,0-1,-1 1,1-1,-1 0,0 0,0 0,0-1,0 1,-1-1,0 0,1 1,-1-1,0-1,2 0,-4 5,8-10,0 0,-1 0,0-1,-1 0,0 0,0 0,-1-1,-1 0,0 0,0 0,-1-1,-14 27,10-1,1 0,0-1,0 1,2 0,-1 0,2-1,-1 1,2-1,0 0,0 0,1 0,0-1,1 1,1-1,0 0,0-1,1 0,0 0,4 3,57 96,-61-90,-2 1,0 1,-1-1,-1 1,0 0,-2-1,-1 1,0 1,-2-1,0 0,-1 0,-2-1,0 1,-1-1,-1 1,0-1,-2-1,-1 1,0-2,-1 1,-1-1,-1-1,-11 14,14-17,-1 1,-1-2,0 0,-1 0,0-1,-1 0,-1-1,0-1,0 0,-1 0,0-2,0 0,-1-1,0 0,0-1,-2-1,15-4,1-1,-1 1,0-1,0 0,0 0,0 0,1 0,-1 0,0-1,0 1,0-1,1 0,-1 0,0 0,1 0,-1 0,1-1,-1 1,1-1,0 1,-1-1,1 0,0 0,0 0,0 0,1 0,-1-1,0 1,1 0,-1-1,1 1,0-1,0 0,0 1,0-1,1 0,-1 0,1 1,-1-1,1 0,0 0,0 0,0 0,0 1,1-4,4-16,0 1,2-1,0 1,1 1,1-1,1 2,1-1,12-16,-1-1,4-5,1 2,2 0,2 2,2 2,1 0,1 3,2 1,8-3,-9 7,-5 4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06.4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71 170,'-14'36,"1"1,2 0,2 1,1 0,2 1,1 8,3-34,1-5,0 0,1 1,0-1,0 0,1 0,0 1,0-1,1 0,0 0,0 0,3 3,-4-9,0 1,0-1,1 1,-1-1,1 0,0 1,0-1,0 0,0 0,0 0,0 0,0-1,1 1,-1-1,1 1,-1-1,1 0,-1 0,1 0,0 0,0 0,-1-1,1 1,0-1,0 0,0 0,-1 0,1 0,0 0,0-1,0 1,0-1,2 0,10-6,-1 0,0-1,0 0,0-1,-1 0,-1-1,0-1,0 0,-1-1,0 0,-1 0,0-2,-9 14,45-56,-1-1,-4-2,-2-2,-2-2,0-8,8-24,-41 120,-52 287,19 49,21-253,-22 124,25-215,4-8,0 0,-1-1,0 1,0-1,-1 1,-1-1,1 0,-1 0,0-1,-1 1,0-1,0 0,-1 0,0 0,0-1,0 0,-1 0,-5 3,10-8,0 0,0-1,0 1,0-1,0 0,-1 1,1-1,0 0,0 0,0 0,0-1,0 1,0 0,0-1,0 1,0-1,0 0,0 0,0 0,0 0,0 0,0 0,1 0,-1-1,0 1,1-1,-1 1,1-1,0 1,-1-1,1 0,0 0,0 1,0-1,0 0,0 0,1 0,-1 0,0-2,-11-84,19 49,1 0,2 1,1 0,2 1,3-4,-3 18,-1 5</inkml:trace>
  <inkml:trace contextRef="#ctx0" brushRef="#br0" timeOffset="395.955">805 565,'27'-4,"-16"1,0 0,1 1,-1 1,1 0,-1 1,1 0,-1 0,1 1,-1 1,1 0,-1 1,0 0,10 4,-20-7,0 1,0 0,0 0,0 0,-1 0,1 0,0 0,0 0,0 0,-1 0,1 0,-1 0,1 0,-1 1,1-1,-1 0,0 0,1 0,-1 1,0-1,0 0,0 1,0-1,0 0,0 0,0 1,-1-1,1 0,0 0,-1 1,1-1,-1 0,1 0,-1 0,1 0,-1 0,0 0,0 0,0 1,-36 41,35-42,-136 122,136-122,1 0,0 0,0 0,0 1,0-1,0 0,0 1,0-1,0 1,1-1,-1 1,1-1,-1 1,1-1,-1 1,1 0,0-1,0 1,0 0,0-1,0 1,0 0,0-1,1 1,-1 0,0-1,1 1,-1-1,1 1,0-1,0 1,-1-1,1 1,0-1,0 0,0 1,1-1,-1 0,0 0,0 0,1 0,-1 0,0 0,1 0,-1 0,1-1,-1 1,1-1,0 1,-1-1,1 1,-1-1,1 0,0 0,-1 0,1 0,1 0,200-1,-135-16,-49 12</inkml:trace>
  <inkml:trace contextRef="#ctx0" brushRef="#br0" timeOffset="665.586">1539 424,'43'0,"29"0,7 0,-5 0,-6 0,-9 0,-11 0,-7 0,-8 0,-3 0,-2 0,-7 0</inkml:trace>
  <inkml:trace contextRef="#ctx0" brushRef="#br0" timeOffset="911.321">1709 678,'38'9,"32"0,14-4,-3-1,-5-2,-6-6,-11-2,-5-5,-2-1,-6 2,-5-2,-10 1</inkml:trace>
  <inkml:trace contextRef="#ctx0" brushRef="#br0" timeOffset="1177.941">3063 227,'-25'15,"0"1,0 2,2 0,0 2,1 1,1 0,1 1,1 2,-2 5,18-26,1 0,0 1,0-1,0 1,0 0,1-1,-1 1,1 0,0 0,0 0,0 0,1 0,0 0,-1 0,1 0,1 0,-1 0,1 0,-1 0,1 0,0 0,0 0,1-1,-1 1,1 0,0-1,0 1,0-1,0 1,1-1,-1 0,1 0,0 0,0-1,0 1,0-1,1 1,-1-1,1 0,-1 0,1 0,2 0,13 6,1-1,0-1,1-1,-1 0,1-2,0 0,0-1,0-2,0 0,0-1,0-1,0-1,0-1,0 0,-1-2,9-4,12-2,0-3,-1-1,-1-2,-1-2,0-2,32-24,-64 42,0 0,0 0,0-1,0 0,-1 0,0 0,0-1,-1 0,1 0,-1 0,0 0,-1-1,0 1,0-1,0 0,-1 0,0 0,0 0,0-1,-1 1,0 0,-1-1,0 1,0 0,-1-1,1 1,-2 0,1-1,-1 1,0 0,0 0,-1 0,0 0,0 1,-1-1,0 1,0 0,0 0,-1 0,-1 0,-12-4,0 0,-1 2,0 0,-1 2,1 0,-2 1,1 0,0 2,-1 1,1 0,-1 2,1 0,-1 1,-13 3,-12 2</inkml:trace>
  <inkml:trace contextRef="#ctx0" brushRef="#br0" timeOffset="1414.71">2669 367,'194'12,"1"-10,20-9,35 1,-130 4,0 6,0 5,74 16,-112-11,-50-9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6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30,'52'-5,"23"-1,4 0,-8 1,-11 1,-10 2,-9 1,-7 1,-5 0,-6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8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29,'38'-5,"32"-2,10 1,-6 1,-9 2,-16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2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0,'-29'226,"-16"-73,44-134,6-25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1.2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1,'38'0,"23"0,5 0,-3 0,-8 0,-13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1.7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323 1,'-27'5,"1"2,-1 0,1 2,1 1,-1 1,2 1,-20 13,41-24,0 1,-1-1,1 0,0 1,0-1,1 1,-1 0,0 0,0 0,1 0,-1 1,1-1,0 1,0 0,0-1,0 1,0 0,1 0,-1 0,1 0,0 0,-1 1,2-1,-1 0,0 0,1 1,-1-1,1 1,0-1,0 0,0 1,1-1,-1 0,1 1,0-1,0 0,0 1,0-1,1 0,-1 0,1 0,0 0,-1-1,2 1,1 2,95 46,-92-50,0 0,-1 0,1 1,-1 0,0 0,0 1,1-1,-2 2,1-1,0 1,-1-1,1 1,-1 1,0-1,0 1,-1 0,0 0,0 0,0 1,0-1,-1 1,0 0,0 0,0 0,-1 1,0-1,0 1,-1-1,1 1,-3-2,1 1,0-1,-1 0,0 0,0 0,-1 0,1 0,-1 0,0 0,-1-1,1 1,-1 0,0-1,0 0,0 0,0 0,-1 0,0 0,1-1,-1 0,-1 1,1-2,0 1,-5 2,-2 1,-1-1,1 0,-1-1,0 0,0-1,-1 0,1-1,0 0,-13-1,-53-6,59-2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0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118 54,'-5'1,"-1"1,1 1,0-1,-1 1,1 0,1 0,-1 0,0 1,1-1,-1 1,1 0,0 1,1-1,-1 1,1 0,0-1,0 1,0 1,1-1,-1 0,1 1,1-1,-1 1,1 0,0-1,0 1,1 0,-1 0,1-1,1 7,-6 13,-2 17,2 0,1 1,3 0,1-1,5 31,-5-70,0-1,1 1,-1-1,1 0,0 1,-1-1,1 0,0 0,1 1,-1-1,0 0,1 0,-1 0,1 0,-1-1,1 1,0 0,0-1,0 1,0-1,0 1,0-1,0 0,1 0,-1 0,0 0,1-1,-1 1,0 0,1-1,-1 0,1 0,-1 0,1 0,-1 0,1 0,-1 0,0-1,1 1,-1-1,0 0,1 0,-1 1,0-2,0 1,1 0,-1 0,0-1,0 1,-1-1,1 0,0 1,0-1,-1 0,1 0,-1 0,33-34,-2-1,-2-1,-1-2,-2 0,-2-2,-1-1,8-27,-20 49,-1 0,-1-2,-2 1,0-1,-1 0,-1-1,0-6,-31 92,10 9,3 0,3 1,2 46,-20 207,24-284,-3-1,-1 0,-2 0,-2 0,-1-2,-15 31,27-67,-1-1,0 1,0 0,1 0,-1-1,-1 1,1 0,0-1,0 1,0-1,-1 0,1 1,-1-1,1 0,-1 0,0 0,1 0,-1 0,0 0,0 0,0-1,1 1,-1-1,0 1,0-1,0 0,0 0,0 0,0 0,0 0,0 0,0 0,0 0,0-1,1 1,-1-1,0 0,0 0,0 1,1-1,-1 0,0 0,1-1,-1 1,1 0,-1 0,1-1,0 1,-1-1,1 1,0-1,0 0,0 1,0-1,0 0,1 0,-1 1,1-1,-1 0,1 0,-1-2,-4-8,1 0,0 0,1 0,0 0,1-1,0 0,1 1,1-1,0 0,0 1,1-1,1 0,0 1,1-1,0 1,1 0,0 0,1 0,1 1,1-3,6-10</inkml:trace>
  <inkml:trace contextRef="#ctx0" brushRef="#br0" timeOffset="297.02">626 477,'-10'39,"-2"16,-1 5,-1-8,0-8,8-12,6-11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18.0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0 311,'173'-11,"24"-7,-85-3,-88 17</inkml:trace>
  <inkml:trace contextRef="#ctx0" brushRef="#br0" timeOffset="269.582">29 453,'43'0,"29"-5,12-1,-5 0,-9 1,-13 1,-11 2,-9 1,-5 0,-4 1,-1-4,-2-2,-3 0</inkml:trace>
  <inkml:trace contextRef="#ctx0" brushRef="#br0" timeOffset="667.964">340 1,'254'166,"-207"-135,-31-22,0 0,-1 1,-1 1,1 1,-2 0,0 1,0 0,3 6,-13-14,-1-1,0 1,0 0,0-1,-1 1,1 0,-1 0,0 0,-1 0,1 0,-1 0,0 0,0 0,-1 0,0 0,1 0,-2 0,1 0,0 0,-1 0,0-1,0 1,-1 0,1-1,-1 0,0 0,0 0,0 0,-1 0,1-1,-1 1,0-1,0 0,0 0,0 0,-1-1,1 1,-1-1,0 0,-1 0,-217 109,125-32,85-62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32.8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320 367,'-1'1,"0"-1,0 1,0-1,0 1,-1-1,1 0,0 0,0 0,-1 0,1 0,0 0,0 0,-1 0,1 0,0 0,0-1,0 1,-1 0,1-1,0 1,0-1,0 0,0 1,0-1,0 0,0 0,0 1,0-1,0 0,1 0,-1 0,0 0,0 0,1 0,-1 0,1 0,-1 0,1-1,-1 1,1 0,0 0,0 0,-1-1,1 1,0 0,0 0,0-1,0 1,1 0,-1 0,0 0,0-1,1 1,-1 0,1 0,-1 0,1 0,-1 0,1-1,0 1,-1 0,1 1,0-1,0 0,0 0,0 0,0 0,0 1,0-1,0 0,-22 5,1 2,-1 0,1 1,0 1,0 1,1 0,0 2,-2 2,-27 13,45-24,-46 30,48-32,0 1,0-1,0 1,0 0,1-1,-1 1,0 0,0 0,1 0,-1 0,1 0,-1-1,1 1,-1 0,1 0,-1 0,1 0,0 1,0-1,-1 0,1 0,0 0,0 0,0 0,0 0,0 0,1 0,-1 0,0 0,0 0,1 0,-1 0,0 0,1 0,-1 0,1 0,0 0,-1 0,1 0,0 0,-1 0,1-1,0 1,0 0,0-1,0 1,-1 0,2-1,113 32,-97-29,8 0,49 20,-74-21,-1 1,1 0,-1-1,0 1,1 0,-1 0,0 0,-1-1,1 1,0 0,-1 0,0-1,1 1,-1 0,0-1,-1 1,1-1,0 1,-1-1,1 0,-1 1,0-1,1 0,-1 0,0 0,0 0,-1-1,-75 74,-21 28,96-100,1-1,-1 0,1 1,0 0,0-1,0 1,0 0,1 0,-1 0,1 0,0 0,0 0,0 1,0-1,0 0,1 1,-1-1,1 0,0 1,0-1,1 1,-1-1,0 0,1 1,0-1,0 0,0 0,0 1,1-1,-1 0,1 0,-1 0,1-1,0 1,1 0,0 1,0-1,0 0,1 1,-1-1,1 0,0-1,0 1,0-1,0 1,0-1,1 0,-1-1,0 1,1-1,0 0,-1 0,1 0,-1-1,1 0,0 0,0 0,-1 0,1-1,0 1,-1-1,1 0,2-2,6-8</inkml:trace>
  <inkml:trace contextRef="#ctx0" brushRef="#br0" timeOffset="349.063">264 1,'-14'24,"1"1,2 1,0 0,2 1,1 0,1 0,2 0,0 1,2 0,1 0,1 0,2 18,0 94,-9 150,-55 34,58-305,2 1,0-1,2 1,0-1,1 1,1 0,0-1,3 4,2 1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35.0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89 231,'-63'304,"59"-287,-17 152,21-167,0 1,0-1,0 0,0 1,0-1,1 1,-1-1,1 0,-1 1,1-1,0 0,0 1,0-1,0 0,0 0,1 0,-1 0,1 0,-1 0,1-1,0 1,-1 0,1-1,0 1,0-1,0 0,1 1,-1-1,0 0,0-1,0 1,1 0,-1 0,1-1,-1 0,0 1,1-1,-1 0,1 0,-1 0,0 0,1-1,-1 1,1-1,-1 0,88-85,-70 62,16-20,-1-2,-3-1,-2-2,3-9,68-168,-78 152,-24 74,0 0,0-1,0 1,0 0,0 0,0 0,0 0,0 0,0 0,0 0,0 0,0 0,0 0,0 1,0-1,0 0,0 1,0-1,0 1,1-1,-1 1,0-1,0 1,0 0,1-1,-1 1,0 0,0 0,1-1,-1 1,1 0,-1 0,1 0,-1 0,1 0,0 0,-1 1,-13 20,1 1,1 1,2 0,0 1,1 0,2 0,0 1,2 0,1 0,-1 25,1-24,3-1,0 1,1 0,2-1,0 1,2-1,1 0,1 0,4 8,23 73,-24-89</inkml:trace>
  <inkml:trace contextRef="#ctx0" brushRef="#br0" timeOffset="465.691">596 598,'33'-10,"-19"5,1 0,-1 1,0 0,1 1,0 0,0 2,0-1,0 2,0 0,0 1,6 1,-19-1,-1-1,1 0,-1 1,0-1,1 1,-1 0,0 0,1-1,-1 1,0 0,0 0,0 0,0 0,0 0,0 0,0 0,0 1,0-1,0 0,-1 0,1 1,0-1,-1 1,1-1,-1 0,0 1,1-1,-1 1,0-1,0 1,0-1,0 1,0-1,0 1,-1-1,1 1,0-1,-1 1,1-1,-1 0,1 1,-1-1,0 0,0 2,-43 59,39-56,-20 22,16-19,1 0,0 0,1 0,0 1,0 0,1 0,0 0,1 1,0 0,1 1,3-11,1 1,-1 0,1 0,0 0,0 0,-1-1,1 1,0 0,1 0,-1 0,0 0,0 0,1-1,-1 1,1 0,0 0,-1 0,1-1,0 1,0 0,0-1,0 1,0-1,1 1,-1-1,0 0,1 0,-1 1,1-1,-1 0,1 0,0 0,-1 0,1-1,0 1,0 0,-1-1,1 1,0-1,0 0,0 0,0 1,1-1,83-9,-76 6,-1-1,0-1,0 0,0 0,-1 0,0-1,0 0,0-1,-1 0,0 0,1-2,3-6</inkml:trace>
  <inkml:trace contextRef="#ctx0" brushRef="#br0" timeOffset="784.559">1020 316,'33'0,"36"-5,10-1,-3 0,-10 1,-11 2,-10 0,-9-3,-4-1,-4 1,-7 1</inkml:trace>
  <inkml:trace contextRef="#ctx0" brushRef="#br0" timeOffset="1036.029">1161 570,'43'-5,"33"-6,14-2,-4 2,-11 3,-10-3,-10 2,-10 1,-8 3,-6 2,-7-4,-4 0,0 1,-3 1</inkml:trace>
  <inkml:trace contextRef="#ctx0" brushRef="#br0" timeOffset="1377.695">2121 34,'-33'23,"2"1,1 2,1 1,1 1,2 1,-6 10,31-37,-9 10,0 0,1 1,1 0,0 1,0-1,2 2,-1-1,2 1,-2 8,5-17,1-1,0 1,0 0,0 0,1-1,0 1,0 0,1 0,-1-1,1 1,1 0,-1-1,1 1,0-1,0 0,0 1,1-1,0 0,0 0,0 0,0-1,1 1,0-1,0 0,0 0,0 0,2 0,4 1,0-1,1 1,0-2,-1 0,1 0,0-1,1 0,-1-1,0 0,0-1,1 0,-1-1,8-2,11 2,-4 0,-1-1,1-1,-1-1,0-1,-1-1,1-2,-1 0,-1-2,0 0,0-2,-1-1,0 0,-1-1,-1-2,0 0,-1-1,5-8,-21 22,90-124,-90 122,-1 0,0 0,0 0,0 0,-1-1,1 1,-1-1,-1 1,1-1,-1 1,0-1,0 0,-1 1,0-1,0 1,0 0,0-1,-1 1,0 0,0-1,0 1,-1 0,0 1,0-1,0 0,-3-3,-4 0,0-1,0 1,-1 1,0 0,0 0,0 1,-1 0,0 1,0 1,-1 0,1 0,-1 1,0 1,1 0,-1 1,-2 0,-22-2</inkml:trace>
  <inkml:trace contextRef="#ctx0" brushRef="#br0" timeOffset="1734.012">1781 118,'1'1,"-1"-1,1 0,0 0,-1 0,1 0,-1 1,1-1,-1 0,1 0,0 0,-1 0,1 0,-1-1,1 1,-1 0,1 0,-1 0,1 0,0-1,-1 1,1 0,-1 0,1-1,-1 1,0 0,1-1,-1 1,1-1,-1 1,0 0,1-1,-1 1,0-1,1 1,-1-1,0 1,0-1,1 0,-1 1,0-1,0 1,0-1,0 1,0-1,0 1,0-1,0 0,0 1,0-1,0 1,0-1,0 1,10 3,329 94,-295-88,105 22,1-6,15-6,-104-16,-37-3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1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1,'-5'559,"-18"-374,-8-1,-14 20,40-180,-18 57,61-163,63-208,-89 253</inkml:trace>
  <inkml:trace contextRef="#ctx0" brushRef="#br0" timeOffset="549.549">471 170,'-209'188,"187"-169,0 2,2 0,0 2,2 0,0 1,1 1,16-23,0 0,0 1,0-1,0 1,0-1,0 1,1 0,-1-1,1 1,0 0,-1-1,1 1,1 0,-1 0,0-1,1 1,-1 0,1-1,0 1,0-1,0 1,0-1,0 1,0-1,1 0,-1 1,1-1,0 0,0 0,0 0,0-1,0 1,79 54,-59-44,146 84,-162-91,-1 0,1 1,-1-1,0 2,0-1,-1 0,0 1,0 0,0 0,-1 0,0 0,-1 1,1-1,-1 1,-1-1,0 1,0 0,0 0,-1 7,0-12,1 0,-1-1,0 1,1 0,0-1,0 1,-1 0,2-1,-1 1,0-1,0 1,1-1,-1 0,1 1,0-1,0 0,0 0,0 0,0-1,0 1,0 0,1-1,13 7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1,'-40'39,"-22"19,-2 4,6-9,7-13,13-8,8-10,4-3,6-6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0 140,'103'328,"-38"-153,-65-174,0 1,0-1,0 0,0 0,0 0,1 1,-1-1,0 0,1 0,-1 0,1 0,0 1,-1-1,1 0,0 0,0 0,-1 0,1-1,0 1,0 0,0 0,0 0,0-1,0 1,0-1,1 1,-1-1,0 1,0-1,0 1,1-1,-1 0,0 0,0 0,1 0,-1 0,0 0,0 0,1 0,-1 0,0 0,0-1,0 1,1 0,-1-1,0 1,0-1,0 0,0 1,0-1,0 0,0 0,0 1,0-1,0 0,0-1,21-30,-1-2,-2 0,-1-1,10-29,31-60,118-193,-176 315,-1 2,0-1,0 0,0 1,0-1,0 0,0 0,0 1,0-1,0 0,0 1,1-1,-1 0,0 1,0-1,1 0,-1 1,1-1,-1 1,0-1,1 1,-1-1,1 1,-1-1,1 1,0-1,-1 1,1-1,-1 1,1 0,0 0,-1-1,1 1,0 0,-1 0,1 0,0-1,-1 1,1 0,0 0,0 0,-1 0,1 0,0 1,-1-1,1 0,0 0,-1 0,2 1,0 10</inkml:trace>
  <inkml:trace contextRef="#ctx0" brushRef="#br0" timeOffset="283.259">848 170,'44'0,"30"-5,8-2,-6 0,-11 2,-11 2,-9 0,-9 2,-4 6,-9 1</inkml:trace>
  <inkml:trace contextRef="#ctx0" brushRef="#br0" timeOffset="531.468">965 432,'44'-10,"30"-8,8-1,-1 3,-9-2,-12 4,-11 3,-9 3,-6 4,-9 2</inkml:trace>
  <inkml:trace contextRef="#ctx0" brushRef="#br0" timeOffset="1150.687">614 608,'0'5,"-5"16,-2 10,1 4,1 2,-3-6,-1-3,1-2,2 1,3 0,1 0,1-9,5-8,3-5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4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1 322,'26'-14,"0"1,1 2,1 0,-1 2,2 1,-1 2,1 0,0 2,1 1,-28 2,0 1,0-1,0 0,0 1,0 0,0-1,0 1,0 0,0 0,0 0,0 0,0 1,0-1,0 0,0 1,0-1,0 1,0 0,0 0,0 0,0 0,-1 0,1 0,0 0,-1 1,1-1,-1 1,1-1,-1 1,0-1,0 1,1 0,-1-1,0 1,-1 0,1 0,0 0,0 0,-1 0,1 0,-1 0,0 0,0 1,-64 96,-47 24,98-106,-61 98,71-110,1 0,0 0,0 0,0 0,0 1,1-1,0 1,0-1,1 1,-1-1,1 1,0 0,1-1,-1 1,1-1,0 1,1-1,-1 1,1-1,0 0,2 4,-1-5,0-1,1 0,-1 0,1 0,-1 0,1 0,0-1,0 1,0-1,1 0,-1 0,0-1,1 0,-1 1,1-1,-1-1,1 1,0-1,-1 1,5-2,17 2</inkml:trace>
  <inkml:trace contextRef="#ctx0" brushRef="#br0" timeOffset="470.097">818 293,'-25'22,"1"1,1 1,1 2,1 0,1 1,1 0,2 2,1 0,1 2,1-1,-7 26,20-53,0-1,0 1,1-1,-1 1,0 0,1 0,-1-1,1 1,0 0,0 0,0 0,1-1,-1 1,1 0,-1 0,1-1,0 1,0 0,0-1,0 1,0-1,1 1,-1-1,1 0,0 1,0-1,0 0,0 0,0 0,0-1,0 1,0 0,1-1,-1 0,1 1,-1-1,1 0,0 0,-1 0,1-1,0 1,-1-1,1 1,3-1,14-3,0-1,0-1,0-1,0-1,-1-1,0 0,0-1,-1-2,-1 1,1-2,-2 0,0-1,0-1,-1 0,-1-2,6-8,4 1,-7 8,0-1,-1 0,0-1,-1-1,-1-1,-1 0,-1 0,0-1,-2-1,0 0,-1 0,0-4,-10 19,1-1,0 1,-1 0,-1 0,1 0,-1 0,0 0,0 0,0 0,-1 1,0-1,0 1,0-1,-1 1,0 0,0 1,0-1,-1 1,1 0,-1 0,0 0,0 0,-1 1,1 0,-1 0,1 0,-1 1,0 0,0 0,0 1,0-1,0 1,0 1,-1-1,1 1,0 0,0 0,-1 1,1 0,0 0,0 0,0 1,0 0,0 0,0 1,0 0,-101 53,78-37</inkml:trace>
  <inkml:trace contextRef="#ctx0" brushRef="#br0" timeOffset="2067.694">1344 467,'38'-46,"66"-124,-98 162,0-1,0 1,1 0,0 0,0 1,1 0,0 0,0 1,1 0,3-1,-11 7,0 0,0 0,1 0,-1 1,0-1,0 1,0-1,0 1,0-1,0 1,0-1,0 1,0 0,0 0,0-1,0 1,0 0,0 0,-1 0,1 0,0 0,-1 0,1 0,-1 0,1 0,-1 1,1-1,-1 0,0 0,0 0,0 0,1 1,-1-1,0 0,0 0,-1 1,1-1,0 0,0 0,-1 0,1 0,0 1,-1-1,1 0,-1 0,0 0,1 0,-1 0,0 0,1 0,-1 0,0 0,-1 10,1-10,0 1,0 0,1 0,-1 0,0 0,1 0,-1 0,1 0,0 0,0 0,-1 0,1 0,1 0,-1 0,0 0,0 0,1 0,-1 0,1 0,0-1,-1 1,1 0,0 0,0 0,0-1,1 1,-1 0,0-1,0 1,1-1,-1 0,1 1,-1-1,1 0,0 0,0 0,-1 0,1 0,0 0,0-1,0 1,0-1,0 1,0-1,0 0,0 1,0-1,0 0,0 0,0-1,86-75,-54 41,30-17,-63 52,0 1,0 0,0-1,0 1,-1 0,1 0,0-1,0 1,-1 0,1 0,-1 0,1 0,-1 0,1 0,-1 0,1 0,-1 0,0 0,0 0,1 0,-1 0,0 1,0-1,0 0,0 0,0 0,-1 0,1 0,0 0,0 0,-1 0,1 0,-1 0,1 0,-1 0,1 1,-11 31,0-1,-2 0,-2-1,-1-1,-1 0,-8 9,14-19</inkml:trace>
  <inkml:trace contextRef="#ctx0" brushRef="#br0" timeOffset="2321.533">2424 1,'-45'44,"-44"40,-17 11,5-1,9-12,15-14,16-15,14-10,9-8,7-6,8-1,13-7,13-6,12-6,2-10,4-4,-2-1</inkml:trace>
  <inkml:trace contextRef="#ctx0" brushRef="#br0" timeOffset="2784.175">2395 439,'-48'14,"28"-9,0 1,1 1,0 0,0 2,1 0,0 1,0 1,16-10,0 1,0-1,1 0,-1 1,0-1,1 1,-1 0,1 0,-1 0,1-1,0 1,0 0,0 1,0-1,0 0,0 0,0 0,1 0,-1 1,1-1,0 0,0 1,0-1,0 0,0 0,0 1,0-1,1 0,-1 1,1-1,0 0,0 0,-1 0,2 0,-1 0,0 0,0 0,0 0,1 0,-1 0,1-1,0 1,-1-1,1 1,0-1,0 1,20 16,50 58,-70-73,0 0,0 0,-1 0,1 0,-1 0,0 0,0 1,0-1,0 1,0-1,-1 0,0 1,1-1,-1 1,-1-1,1 1,0-1,-1 1,0-1,0 1,0-1,0 0,0 0,-1 1,1-1,-1 0,-1 1,-2 2,0-1,-1 0,0 0,0-1,0 0,-1 0,1 0,-1-1,0 1,0-2,0 1,-1-1,1 0,0-1,-1 1,1-2,-1 1,1-1,-1 0,0 0,1-1,-1 0,1-1,0 1,-1-2,1 1,0-1,0 0,0 0,1-1,-1 1,1-2,0 1,0-1,0 0,-3-4,-2-5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19.4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89,'369'26,"736"-23,-453-15,99-7,-215-6,-23-7,-109 3,-398 29,-1-1,1 1,-1 0,1 1,0-1,-1 1,1 0,-1 1,1-1,-1 1,0 0,0 1,1-1,-1 1,-33 10,-14 5,22-6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21.8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39 67,'-1'-1,"-3"-2,1 1,0-1,1 0,-1 0,0 0,1 0,0 0,-1-1,1 1,1-1,-1 1,0-1,1 0,0 0,0 0,0 0,0-1,40 2,105 37,192-1,178-64,951 32,-1093 31,-251-17,41-3,1-7,10-8,-2 1,385-10,-149-8,81 20,-205 2,212 27,385-28,-371 28,-188-18,-21 6,151-15,-209-4,1193 2,-980 30,483-30,-641 29,206-30,-246-27,292 27,-232-29,-109 19,186-7,-125-10,213 29,-306-31,290 30,-233 1,-209 3,-5 3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3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7,0 4,0 4,0 1,0 3,0-1,0 0,0 1,0-2,0 1,0 0,0-6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0 226,'34'5,"25"-3,8-2,-3-2,-8 1,-8 0,-8-1,-10-3,-6-2,-7 1</inkml:trace>
  <inkml:trace contextRef="#ctx0" brushRef="#br0" timeOffset="262.224">255 0,'-9'44,"-9"37,-1 11,3-7,4-11,4-15,9-17,3-11,2-5,-1-4,0 1,2-5,2-5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2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28,'2'2,"0"-1,0 0,0 1,0 0,-1-1,1 1,-1 0,1 0,-1 0,1 0,-1 0,0 0,0 0,0 0,-1 0,1 1,0-1,-1 0,1 1,-1-1,0 0,0 1,0-1,0 0,0 2,0-2,3 348,-3 95,-11-384,4-56</inkml:trace>
  <inkml:trace contextRef="#ctx0" brushRef="#br0" timeOffset="462.811">311 1,'-103'130,"-87"126,189-255,-1 1,1-1,-1 1,1 0,0 0,0-1,0 1,0 0,0 0,0 0,0 0,1 0,-1 0,1 0,-1 0,1 1,0-1,0 0,0 0,0 0,0 0,1 0,-1 0,1 0,-1 1,1-1,0 0,-1 0,1-1,0 1,0 0,1 0,-1 0,0-1,1 1,-1 0,1-1,-1 0,1 1,-1-1,1 0,0 1,54 21,37 29,-83-39,0 0,0 0,-2 1,1 1,-2-1,0 1,-1 0,0 0,-1 2,9 21,-7-21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30 168,'-26'166,"23"162,3-315,1 0,0 0,2 0,-1 0,1 0,1 0,0-1,1 0,1 0,-1 0,6 6,-9-14,1 0,-1 0,1 0,0 0,1-1,-1 0,1 1,-1-1,1 0,0-1,0 1,0-1,0 0,1 0,-1 0,0 0,1-1,0 0,-1 0,1 0,0 0,-1-1,1 0,0 0,0 0,-1 0,1-1,0 0,-1 0,1 0,-1-1,1 1,0-2,14-8,-1 0,0-2,-1 0,-1-1,0-1,-1 0,-1-1,0-1,-1 0,-1 0,-1-2,9-16,-13 23,27-48,-2-1,-3-2,-3-1,17-66,-34 103,-1 0,-2-1,-1 0,-1 0,-1 0,-2-1,-1-15,0 45,-1-1,1 1,-1-1,0 1,1-1,-1 1,0-1,1 0,-1 1,0-1,0 0,1 1,-1-1,0 0,0 0,1 0,-1 0,0 1,0-1,0 0,1-1,-1 1,0 0,0 0,1 0,-1 0,0-1,0 1,1 0,-1-1,0 1,0 0,1-1,-1 1,1-1,-1 1,0-1,1 1,-1-1,1 0,-1 1,1-1,-1 0,1 1,0-1,-1 0,1 0,0 1,0-1,0 0,-1 0,1 1,0-1,0 0,0 0,0 0,0 1,0-1,0 0,1 0,-1 0,0 1,0-1,1 0,-1 1,0-1,1 0,-1 0,-18 37,0 1,2 0,2 1,2 1,1 0,2 1,2 0,2 0,1 0,2 1,2 0,-1-18,1 1,1-1,1 1,1-1,1 0,1 0,2 0,0-1,1 0,1 0,1-1,1 0,0-1,2 0,4 4,-3-8,-3-2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0,'-14'38,"-10"32,-1 9,4-4,6-10,5-12,9-14,5-9,2-10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4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30,'56'1,"143"-13,-153 5,0 1,1 2,0 3,10 2,-51 4,-10 1</inkml:trace>
  <inkml:trace contextRef="#ctx0" brushRef="#br0" timeOffset="312.559">0 256,'48'-5,"21"-1,3-5,-6 0,-9 1,-10 3,-7 3,-7 1,-3 2,-3 1,0 0,-6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92,'43'0,"29"-5,11-1,-3 0,-11 1,-11-3,-7-1,-7 2,-7 1,-4-2,-3 0,-7-4,-7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0,'-9'29,"-9"38,0 13,2-3,4-5,4-9,4-11,2-10,2-7,0-4,1-3,-1-2,6-5,1-6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1,'17'12,"1"0,1-1,0-1,0-1,1 0,0-2,1 0,-1-1,1-2,1 0,-1-1,0-1,1 0,-1-2,1-1,-1-1,1 0,4-3,64 2,-6 3,-60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1,'43'24,"29"8,7-2,-1-10,-9-9,-5-6,-11-4,-8-7,-7-3,-6 1,-3-4,-6 1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231 131,'-41'62,"2"3,4 1,2 1,0 11,25-64,1 2,0-1,1 1,1 0,0 0,1 0,1 1,1 0,0-1,1 1,1 0,1 0,0 0,1-1,1 1,0-1,2 5,-2-16,1 1,-1-1,1 0,0-1,0 1,0-1,0 0,1 0,0 0,0 0,0-1,0 0,1 0,-1 0,1-1,0 0,-1 0,1 0,0-1,0 0,0 0,0-1,0 1,5-1,4 0,1-1,-1-1,1 0,-1-1,0-1,0 0,0-1,0 0,2-3,26-15,-1-3,0-2,-2-1,-2-2,-1-2,21-24,-15 15,-2-2,-2-2,32-49,-58 76,-1-1,-1 0,-1-1,-1 0,0 0,-2-1,0 0,-2-1,0 1,-2-1,1-21,-3 42,0 0,-1-1,1 1,0 0,-1 0,0 0,1 0,-1-1,0 1,0 0,0 0,0-1,-1 1,1 0,-1 0,1 0,-1-1,0 1,0 0,0 0,0 0,0 0,0 0,0 1,-1-1,1 0,-1 1,1-1,-1 0,0 1,0 0,1-1,-1 1,0 0,0 0,0 0,0 0,-1 1,1-1,0 0,0 1,0 0,0-1,-1 1,1 0,0 0,0 0,-1 0,1 1,0-1,0 1,-1 0,-12 10,1 2,0-1,1 2,0 0,1 1,1 0,0 0,1 1,1 1,0 0,-3 11,-15 28,2 2,2 1,3 1,3 0,-4 34,18-84,1 1,0 0,0 0,1 0,1 0,0 0,0 0,1 0,1 0,0 0,0 0,1-1,0 1,1-1,0 0,1 0,0 0,1 0,-1-1,2 0,0 0,0-1,0 1,1-2,0 1,0-1,1 0,0-1,1 0,8 4,-10-8,0 1,0-2,1 1,-1-1,1-1,-1 1,1-1,-1-1,1 0,-1 0,0 0,1-1,-1 0,0-1,0 0,0 0,0-1,-1 0,0 0,1-1,-2 0,1 0,0-1,-1 1,4-6,3-4</inkml:trace>
  <inkml:trace contextRef="#ctx0" brushRef="#br0" timeOffset="365.087">1078 611,'15'-3,"0"1,0 0,0 2,1 0,-1 0,0 2,0 0,0 0,14 5,-27-6,0-1,-1 1,1-1,0 1,-1 0,1-1,-1 1,1 0,-1 0,1 0,-1 0,0 0,0 1,1-1,-1 0,0 0,0 1,0-1,0 1,0-1,-1 1,1 0,0-1,-1 1,1-1,-1 1,0 0,1 0,-1-1,0 1,0 0,0 0,0-1,0 1,-1 0,1-1,-1 1,1 0,-1-1,1 1,-1 0,0-1,0 1,1-1,-1 1,-1 0,-53 67,51-65,-7 7,-40 53,50-62,0 0,0 0,0 0,0 0,1 0,-1 0,1 1,0-1,-1 0,1 0,0 0,0 0,0 1,1-1,-1 0,0 0,1 0,0 0,-1 0,1 0,0 0,0 0,0 0,0 0,0 0,1 0,-1-1,1 1,-1-1,1 1,-1-1,1 1,0-1,1 1,5 2,0-1,0 0,1-1,-1 0,1 0,0 0,-1-1,1-1,0 0,0 0,-1 0,1-1,0 0,-1-1,1 0,-1 0,1-1,-1 0,7-4,15-2,104-43,-119 42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1,'11'169,"-8"0,-9 47,-5-50,-32 162,25-229,57-170,-21 40</inkml:trace>
  <inkml:trace contextRef="#ctx0" brushRef="#br0" timeOffset="264.229">572 284,'-430'403,"417"-390,6-8,1 0,1 0,-1 1,1 0,0 1,0-1,0 1,1 0,0 0,1 0,0 0,0 1,-2 7,6-11,1-1,-1 1,1-1,0 0,0 0,1 0,-1 0,1 0,-1 0,1 0,0-1,0 1,0-1,0 0,0 0,1 0,-1 0,0-1,1 0,0 1,-1-1,1 0,0-1,0 1,-1-1,1 1,0-1,0 0,0-1,-1 1,1-1,3 0,58 0,-54-1,0 0,0 1,0 0,0 1,0 0,1 1,-1 0,0 1,-1 0,1 1,0 0,-1 0,1 1,-1 1,0 0,0 0,-1 1,0 0,0 1,0 0,7 8,3 28,-15-22</inkml:trace>
  <inkml:trace contextRef="#ctx0" brushRef="#br0" timeOffset="616.698">600 877,'65'-1,"-32"-1,0 1,0 2,0 2,-1 1,1 1,2 2,-32-7,0 1,-1-1,1 0,-1 1,1-1,-1 1,1 0,-1-1,1 1,-1 0,1 1,-1-1,0 0,0 1,0-1,0 1,0 0,0 0,0 0,0 0,-1 0,1 0,-1 0,0 0,1 1,-1-1,0 0,0 1,-1-1,1 1,0-1,-1 1,1-1,-1 1,0 0,0-1,0 1,0-1,-1 1,1 0,-1 0,-51 64,45-61,0 1,1 0,0 0,0 0,1 1,0 0,0 0,0 0,1 1,1-1,-1 3,4-10,-1 1,1 0,-1-1,1 1,0 0,0-1,0 1,0 0,0 0,0-1,0 1,1 0,-1-1,1 1,-1 0,1-1,-1 1,1 0,0-1,0 1,0-1,0 0,0 1,0-1,0 0,1 1,-1-1,0 0,1 0,-1 0,1 0,-1 0,1-1,-1 1,1 0,-1-1,1 1,0-1,0 0,-1 1,1-1,0 0,-1 0,1 0,79-9,29-43,-94 43</inkml:trace>
  <inkml:trace contextRef="#ctx0" brushRef="#br0" timeOffset="1016.803">1334 678,'14'5,"20"-3,8-3,2 0,-2 0,-2-1,-5 1,-2 1,-3-1,-1-4,-1-1,0 0,0 1,-1 2,-4 1</inkml:trace>
  <inkml:trace contextRef="#ctx0" brushRef="#br0" timeOffset="1263.331">1560 510,'-10'38,"-8"27,0 8,2 0,4-6,4-11,3-10,8-8,3-5,1-4,3-7,1-7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5 187,'0'8,"-3"38,2 1,2-1,2 1,2-1,2 0,2-1,2 0,2 0,2-1,16 31,-30-71,1-1,0 0,0 0,0 0,0 0,1-1,-1 1,1-1,-1 1,1-1,0 0,0 0,0 0,0 0,1 0,-1-1,0 0,1 1,-1-1,1-1,-1 1,1 0,-1-1,1 0,0 0,-1 0,1 0,0 0,-1-1,1 1,-1-1,1 0,-1 0,0-1,1 1,-1-1,0 0,0 1,0-1,0-1,0 1,0 0,-1-1,1 1,0-2,134-169,-51 53,-86 119,1 1,-1-1,1 1,-1-1,1 1,0-1,-1 1,1 0,0-1,-1 1,1 0,0 0,-1-1,1 1,0 0,-1 0,1 0,0 0,0 0,-1 0,1 0,0 0,0 0,-1 1,1-1,0 0,-1 0,1 1,0-1,-1 0,1 1,0-1,-1 0,1 1,-1-1,1 1,-1-1,1 1,-1-1,1 1,-1 0,0-1,1 1,-1 0,0-1,1 1,-1 0,0-1,0 1,1 0,-1 0,12 45,-11-37,5 21,-6-23,0-1,0 1,1-1,0 1,0-1,1 1,0-1,0 0,0 0,1 0,0 0,0 0,0 0,1-1,0 1,0-1,0 0,1-1,0 1,0-1,0 1,0-2,1 1,-1 0,1-1,4 2,-3-4,1 1,-1-1,0 0,1-1,-1 0,0 0,1 0,-1-1,0 0,0-1,1 0,-1 0,0 0,-1-1,1 0,0 0,-1-1,0 1,1-1,-2-1,1 1,0-1,-1 0,5-6,10-13,-1-1,0-1,-2-1,-1 0,1-7,-11 24,20-45,-3-1,-1-1,-4-1,-1-1,5-48,-23 41,-4 61</inkml:trace>
  <inkml:trace contextRef="#ctx0" brushRef="#br0" timeOffset="828.423">1020 723,'-15'31,"1"0,1 1,1 0,2 0,2 1,1 1,-3 33,9-64,1 0,-1 0,1 0,0 0,0 0,0 0,0 0,1 1,-1-1,1 0,0 0,0 0,0 0,0-1,0 1,1 0,-1 0,1-1,0 1,0-1,0 1,0-1,0 0,0 0,1 0,-1 0,1 0,-1 0,1-1,0 1,0-1,-1 0,1 0,0 0,0 0,0 0,1-1,-1 1,0-1,0 0,0 0,0 0,0 0,3-1,6-3,0 0,-1-1,0 0,0-1,0 0,0-1,-1 0,0 0,-1-1,0-1,0 0,-1 0,0 0,0-1,-1 0,0-1,-1 1,0-1,-1-1,0 1,-1-1,0 0,-1 0,0 0,0-8,-2 16,1 0,-1 0,-1 0,1 0,-1-1,1 1,-1 0,0 0,-1 0,1 0,-1 0,1 0,-1 0,-1 0,1 0,0 0,-1 0,0 0,0 1,0-1,0 1,-1-1,1 1,-1 0,0 0,0 0,0 0,0 1,-1-1,1 1,-1 0,1 0,-1 0,0 0,0 1,0-1,0 1,0 0,0 0,0 1,0-1,0 1,0 0,-1 0,1 0,0 1,0-1,0 1,0 0,-2 1,-13 9</inkml:trace>
  <inkml:trace contextRef="#ctx0" brushRef="#br0" timeOffset="7262.545">1529 583,'-2'1,"0"0,1 1,-1-1,0 1,0-1,1 1,-1 0,1 0,-1-1,1 1,0 0,0 1,0-1,0 0,0 0,0 0,1 0,-1 1,1-1,0 0,-1 1,1-1,0 0,0 1,1 0,-2 0,-13 214,10-205,1 1,0 1,1-1,0 0,1 0,0 1,1-1,1 1,2 12,3-8</inkml:trace>
  <inkml:trace contextRef="#ctx0" brushRef="#br0" timeOffset="7552.52">1303 836,'39'-4,"21"-3,6-4,-3 0,-8 1,-13-2,-10 1,-4 2,-8-1,-2 0,-4 2</inkml:trace>
  <inkml:trace contextRef="#ctx0" brushRef="#br0" timeOffset="7968.739">1811 470,'-17'63,"4"2,2 0,3 0,2 4,26 34,-19-101,0 0,1 1,-1-1,0 0,1 1,0-1,-1 0,1 0,0-1,0 1,0 0,1 0,-1-1,0 0,0 1,1-1,-1 0,1 0,-1 0,1 0,0-1,-1 1,1-1,0 0,-1 1,1-1,0 0,-1 0,1-1,0 1,-1-1,1 1,-1-1,1 0,-1 0,2 0,62-38,-60 34,1 0,-1 1,1-1,0 1,0 0,1 1,-1 0,1 0,0 0,-1 1,1 1,0-1,8 0,-13 3,0-1,-1 1,1-1,0 1,-1 0,1 0,-1 0,0 1,1-1,-1 1,0-1,0 1,0 0,0-1,0 1,0 0,0 0,-1 1,1-1,-1 0,1 0,-1 1,0-1,0 1,0-1,0 1,-1-1,1 1,-1 0,1-1,-1 1,0 0,0 0,0-1,0 1,-1 0,1-1,-1 1,0-1,0 3,-4 14</inkml:trace>
  <inkml:trace contextRef="#ctx0" brushRef="#br0" timeOffset="8835.424">2262 864,'14'-3,"-1"0,1-1,-1-1,0 0,0-1,0-1,-1 1,0-2,-1 0,1 0,-1-1,-1-1,0 0,0 0,-1 0,7-12,-15 20,1 1,-1-1,0 1,0-1,0 0,0 1,0-1,-1 0,1 0,0 1,-1-1,1 0,-1 0,0 0,0 0,0 0,0 0,0 0,0 0,0 0,0 1,-1-1,1 0,-1 0,0 0,1 0,-1 1,0-1,0 0,0 1,0-1,0 0,-1 1,1 0,0-1,-1 1,1 0,-1-1,1 1,-1 0,1 0,-1 0,0 1,0-1,0 0,1 1,-1-1,0 1,0-1,0 1,0 0,0 0,0 0,0 0,0 0,1 0,-1 1,0-1,0 1,0-1,-1 1,-10 5,0 0,0 0,1 1,0 1,0 0,1 1,0 0,0 0,1 1,0 1,1 0,0 0,1 1,-1 1,7-10,0-1,-1 1,1 0,0 0,1 0,-1 0,0 0,1 0,-1 0,1 0,0 1,0-1,1 0,-1 1,1-1,-1 1,1-1,0 1,0-1,1 1,-1-1,1 1,0-1,0 0,0 1,0-1,0 0,1 0,-1 0,1 0,0 0,0 0,0 0,0-1,1 1,-1-1,1 1,2 1,7-2,0 0,1-1,-1 0,0 0,1-2,-1 1,1-2,-1 0,0 0,0-1,0 0,0-1,0-1,0 0,20-6,-1-2,0 0,-1-2,-1-1,0-2,-2-1,0-1,-1-1,-1-1,-1-1,-1-1,13-18,-15-10,-21 51,0-1,0 1,0 0,0 0,0 0,0 0,0-1,-1 1,1 0,0 0,-1 0,1 0,-1 0,1 0,-1 0,1 0,-1 0,0 0,0 0,1 0,-1 0,0 0,0 1,0-1,0 0,0 1,0-1,0 0,0 1,0-1,0 1,0 0,0-1,-1 1,1 0,0 0,0 0,0 0,-1 0,1 0,0 0,0 0,0 0,0 0,-1 1,-6 0,0 0,1 1,0 0,-1 0,1 1,0 0,0 0,0 0,1 1,-1 0,1 0,0 1,0 0,0 0,1 0,0 1,0 0,0 0,1 0,-4 6,8-9,0 0,1 0,-1-1,1 1,-1 0,1 0,0 0,0-1,0 1,0 0,0-1,1 1,-1-1,1 0,0 1,-1-1,1 0,0 0,0 0,1 0,-1 0,0-1,1 1,-1-1,1 1,-1-1,1 0,0 0,-1 0,1 0,0-1,0 1,0-1,-1 0,1 1,3-1,19 9,-19-6,1 0,-1 1,0 0,0 0,0 1,-1 0,1 0,-1 0,0 0,-1 1,1 0,-1 0,0 0,-1 0,0 1,0-1,0 1,0 0,-1 0,0 0,-1 0,0 0,0 1,0-1,-1 0,0 0,-1 6,-13 90,11-86,4-4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00.3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 2671,'-2'-1,"1"0,0 0,0-1,0 1,0-1,0 1,1 0,-1-1,0 1,1-1,-1 0,1 1,-1-1,1 0,0 1,0-1,0 0,0 1,0-1,0 0,0 1,0-1,1 1,-1-1,0 0,1 1,0-1,-1 1,1-1,0 1,0-1,0 1,0 0,0-1,1 0,72-134,92-120,415-515,-249 380,-263 290,-129 110,-142 0,201-10,0 1,0 0,0-1,1 1,-1 0,0-1,0 1,0 0,0 0,0 0,1 0,-1-1,0 1,0 1,0-1,0 0,0 0,0 0,0 0,1 1,-1-1,0 0,0 1,0-1,1 0,-1 1,0-1,0 1,1 0,-1-1,0 1,1-1,-1 1,1 0,-1 0,1-1,-1 1,1 0,-1 0,1 0,0-1,-1 1,1 0,0 0,0 0,0 0,0 0,0 0,0-1,0 1,0 0,0 0,0 0,0 0,0 0,1 0,-1-1,0 1,1 0,-1 0,1 0,-1-1,1 1,-1 0,1 0,-1-1,1 1,0 0,135 79,-72-47,-40-19,-1-2,2-1,-1-1,1-1,19 4,-43-13,1 1,0-1,-1 1,1-1,0 0,-1 0,1 1,0-1,-1 0,1-1,0 1,-1 0,1 0,0-1,-1 1,1-1,0 1,-1-1,1 0,-1 0,1 0,-1 0,0 0,1 0,-1 0,0 0,0 0,1 0,-1-1,0 1,0-1,-1 1,1-1,0 1,0-1,-1 1,1-1,-1 0,1 1,-1-1,0 0,1 0,-13-74,10 64,-1 1,0 0,-1 0,0 0,0 0,-1 1,-1-1,1 1,-2 1,0-1,0 1,0 0,-1 0,0 1,-1 0,0 1,0 0,-1 0,0 1,0 0,0 1,-1 0,0 1,0 0,0 1,-8-2,-5 7,5 3</inkml:trace>
  <inkml:trace contextRef="#ctx0" brushRef="#br0" timeOffset="533.792">1113 272,'-6'-4,"0"1,0 0,0 0,-1 0,1 0,-1 1,1 0,-1 1,0-1,0 2,0-1,0 0,0 1,0 1,0-1,0 1,0 0,0 1,0-1,1 1,-1 1,1-1,-1 1,1 0,0 1,0 0,0 0,0 0,1 0,0 1,0 0,0 0,1 0,-1 1,1 0,-3 5,0-1,1 0,-1 0,2 1,0-1,0 1,1 1,0-1,1 1,0-1,1 1,0 0,1 0,0 0,1 0,1 0,0 0,0 0,1-1,0 1,1 0,4 7,-4-11,1 0,0 0,0 0,1-1,0 0,0 0,0 0,1-1,1 1,-1-1,1-1,-1 0,2 1,-1-2,0 1,1-1,0-1,0 1,0-1,1-1,-1 1,1-1,-1-1,1 0,4 0,-1-1,1 0,-1-2,1 1,-1-2,1 0,-1 0,0-1,0-1,-1 0,1 0,-1-1,0-1,-1 1,1-2,-1 0,-1 0,0-1,0 0,3-4,5-7,0-2,-2 0,0-1,-2-1,0 0,-1-1,-2 0,4-16,-9 27,0 0,-1-1,-1 1,-1-1,0 0,-1 1,0-1,-1 0,-1 0,0 0,-1 1,-1-1,0 1,-1-1,-1 1,0 0,-1 1,0-1,-1 1,-1 0,0 1,-6-8,9 15,0 0,-1 1,1 0,-1 0,0 0,0 1,0-1,0 1,0 1,-1-1,0 1,1 1,-1-1,0 1,0 0,0 0,0 1,1 0,-1 0,0 1,0 0,0 0,0 1,-18 2</inkml:trace>
  <inkml:trace contextRef="#ctx0" brushRef="#br0" timeOffset="1037.839">323 583,'38'0,"-1"-2,1-1,-1-1,1-3,-2-1,1-1,-1-3,6-3,123-60,107-69,42-20,-221 128,-83 41,-16 2</inkml:trace>
  <inkml:trace contextRef="#ctx0" brushRef="#br0" timeOffset="2017.909">1254 46,'-1'-2,"-1"0,1 0,-1 1,0-1,1 0,-1 1,0-1,0 1,0-1,0 1,-1 0,1 0,0 0,0 0,-1 0,1 1,0-1,-1 1,1 0,-1-1,1 1,-1 0,1 0,0 1,-2-1,-10 3,-1 0,0 1,1 1,0 0,0 1,1 1,-1 0,2 0,-1 2,1-1,0 2,0 0,2 0,-1 1,1 0,0 0,1 1,-6 12,-1-4,-17 24,21-23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7.5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397 0,'-32'12,"1"2,0 1,1 1,1 2,0 1,2 1,-19 17,34-29,1 0,1 0,0 1,0 1,0-1,2 2,-1-1,1 1,0 1,1-1,1 1,0 0,0 1,2-1,-1 1,1 0,1 0,-1 12,4-22,-1 0,1 0,1 0,-1 1,0-1,1 0,0 0,0 0,0 0,0 0,0 0,0-1,1 1,0 0,-1 0,1-1,0 1,0-1,0 0,1 0,-1 0,0 0,1 0,0 0,-1 0,1-1,0 1,0-1,0 0,0 0,0 0,0 0,1 0,4 0,0 0,0-1,1 0,-1 0,0-1,0 1,0-2,0 1,0-1,-1-1,1 1,6-4,31-19,-1-2,-2-2,-1-2,-1-1,-1-2,5-10,-31 33,123-129,-136 141,0-1,0 1,0-1,1 1,-1 0,0-1,0 1,0 0,1-1,-1 1,0-1,0 1,1-1,-1 1,0-1,1 1,-1-1,1 1,-1-1,1 1,-1-1,1 0,-1 1,1-1,-1 0,1 1,0-1,-1 0,1 0,-1 1,1-1,0 0,-1 0,1 0,0 0,-1 0,1 0,0 0,-1 0,1 0,-1 0,1 0,0-1,-1 1,1 0,-1 0,1-1,0 1,-1 0,1-1,-1 1,1-1,-1 1,1 0,-1-1,0 1,1-1,-1 1,1-1,-1 1,0-1,0 0,1 1,-1-1,0 1,0-1,0 0,1 1,-1-1,-8 58,5-44,0-7,1 1,0-1,0 1,1 0,-1-1,1 1,1 0,-1 0,1 0,1-1,-1 1,1 0,0 0,1-1,-1 1,1 0,1-1,-1 0,1 1,0-1,1 0,-1-1,1 1,0-1,1 1,-1-1,1 0,0-1,0 1,1-1,-1 0,1-1,3 3,-2-4,-1-1,1 1,0-1,0 0,0-1,0 0,0 0,-1 0,1-1,0 0,0 0,0-1,-1 0,3-1,11-4</inkml:trace>
  <inkml:trace contextRef="#ctx0" brushRef="#br0" timeOffset="469.539">934 311,'176'-140,"-39"30,-136 109,0-1,0 1,0 0,0 1,0-1,0 0,0 0,1 0,-1 1,0-1,0 0,1 1,-1-1,0 1,0 0,1-1,-1 1,1 0,-1 0,0 0,1 0,-1 0,0 0,1 0,-1 0,1 1,-1-1,0 0,0 1,1-1,-1 1,0 0,0-1,1 1,-1 0,0 0,0 0,0 0,0 0,0 0,0 0,0 0,-1 0,1 0,0 0,-1 0,1 1,-1-1,1 0,-1 1,1-1,-1 0,0 1,0-1,1 0,-1 2,2 43,8 39,-9-83,0 0,0 0,0 1,0-1,0-1,1 1,-1 0,1 0,-1 0,1-1,0 1,-1-1,1 1,0-1,0 0,0 0,0 0,1 0,-1 0,0 0,0 0,0-1,1 1,-1-1,0 0,1 0,-1 1,0-2,1 1,-1 0,0 0,1-1,0 0,14-3,0-2,0 0,-1-1,0-1,0 0,-1-1,0-1,-1 0,0-1,0-1,5-6,49-37,-60 50,-8 4,1 0,-1 0,1 0,-1 0,1 0,-1 0,1 0,0 0,-1 0,1 0,0 0,0 0,0 0,-1 1,1-1,0 0,0 1,0-1,0 1,1-1,-1 1,0-1,0 1,0 0,0-1,0 1,0 0,1 0,-1 0,0 0,0 0,0 0,0 0,1 1,-1-1,0 0,0 1,0-1,0 1,0-1,0 1,0-1,0 1,0 0,0-1,0 1,0 0,-1 0,1 0,0-1,0 1,-1 0,1 0,0 0,-1 0,1 0,-1 1,0-1,1 0,-1 0,0 0,0 0,0 0,1 1,-1-1,0 0,-2 44,0-40,1 0,0 0,0 0,1 1,-1-1,1 0,0 0,1 0,-1 0,1 1,0-1,0 0,1 0,0-1,-1 1,2 0,-1 0,0-1,1 1,0-1,0 0,0 0,1 0,0 1,13 3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6.1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677 110,'-2'42,"-2"1,-2-1,-2 0,-1-1,-3 0,-1-1,-9 18,9-26,1 1,2 0,1 1,1 0,2 0,2 0,1 1,2-1,2 22,13-8,-14-47,0-1,1 1,-1 0,0-1,0 1,0 0,1-1,-1 1,0-1,1 1,-1 0,1-1,-1 1,1-1,-1 1,1-1,-1 0,1 1,-1-1,1 1,-1-1,1 0,0 1,-1-1,1 0,0 0,-1 0,1 0,0 1,-1-1,1 0,0 0,-1 0,1 0,0 0,-1-1,1 1,0 0,-1 0,1 0,0-1,-1 1,1 0,0 0,-1-1,1 1,-1-1,1 1,-1-1,1 1,-1 0,1-1,-1 0,1 1,-1-1,0 1,1-1,-1 1,0-1,0 0,1 1,-1-1,0 0,0 1,0-1,0 0,7-13</inkml:trace>
  <inkml:trace contextRef="#ctx0" brushRef="#br0" timeOffset="355.919">0 223,'136'-44,"1"6,35-1,-129 29,409-61,-335 56,11 10,-127 6,0 0,0 0,0 0,-1 1,1-1,-1 0,1 1,-1-1,1 0,-1 1,0-1,1 1,-1-1,0 0,0 1,0-1,0 1,-1-1,1 1,0-1,0 0,-1 1,1-1,-1 1,1-1,-1 0,0 0,0 1,1-1,-1 0,0 0,0 0,0 0,0 0,0 0,0 0,-1 0,1 0,0-1,0 1,-1 0,1-1,0 1,-1-1,1 0,-1 1,1 0,-199 130,181-115</inkml:trace>
  <inkml:trace contextRef="#ctx0" brushRef="#br0" timeOffset="603.776">85 985,'48'9,"45"-6,16-8,-2-4,-8-4,-12-1,-11-3,-9 2,-11 4,-10 3,-8 3,-11 3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1,'25'205,"-22"173,-30-84,9-192,15-102,7-11</inkml:trace>
  <inkml:trace contextRef="#ctx0" brushRef="#br0" timeOffset="466.926">586 141,'-115'56,"3"5,3 5,-28 26,131-89,0 0,0 0,0 0,1 1,0 0,-1 0,1 0,1 1,-1 0,1 0,0 0,0 0,0 1,1-1,0 1,0 0,0 0,1 0,-1 0,2 1,-1-1,1 0,0 1,0-1,1 1,0 6,3-8,1-1,0 1,0-1,0 0,1 0,-1 0,1 0,0-1,0 0,0 0,1 0,-1-1,1 1,-1-1,1-1,0 1,5 0,5 3,23 7,-27-10,-1 0,1 1,-1 0,0 0,0 1,0 1,-1 0,1 1,-1-1,-1 2,1 0,-1 0,0 0,-1 1,1 1,-2 0,1 0,-1 0,-1 1,1-1,-2 2,2 2,-1 5,-4-8,1 0,0-1,1 0,0 1,0-2,1 1,0 0,0-1,1 0,6 7,1-4</inkml:trace>
  <inkml:trace contextRef="#ctx0" brushRef="#br0" timeOffset="916.745">671 706,'15'-5,"1"-1,0 1,1 1,0 0,0 1,0 1,0 0,0 1,0 1,0 1,11 2,-26-3,1 1,-1 0,0-1,1 1,-1 0,0 0,1 1,-1-1,0 0,0 1,0-1,0 1,0 0,0-1,-1 1,1 0,-1 0,1 0,-1 0,0 1,0-1,0 0,0 1,0-1,0 0,0 1,-1-1,1 1,-1-1,0 1,0-1,0 1,0-1,0 1,-1-1,1 1,-1-1,0 3,-46 85,26-67,-44 57,64-78,0 0,0 0,0 1,0-1,0 0,0 1,1-1,-1 1,1-1,-1 1,1-1,0 0,0 1,0-1,1 1,-1-1,0 1,1-1,0 1,-1-1,1 0,0 1,0-1,0 0,1 0,-1 0,0 0,1 0,0 0,-1 0,1 0,0-1,0 1,0 0,0-1,1 1,3 0,0 0,1 0,0 0,-1-1,1 0,0 0,0 0,-1-1,1 0,0-1,0 1,0-1,-1 0,1-1,-1 0,1 0,-1-1,43-6,-22 7,-3 1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8.6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387 322,'-51'26,"-10"3,1 3,1 2,-29 25,29 3,58-60,0-1,0 1,0-1,1 1,-1-1,0 1,1-1,-1 1,1 0,-1-1,1 1,0 0,0-1,0 1,0 0,0-1,0 1,0 0,1 0,-1-1,1 1,-1-1,1 1,0 0,-1-1,1 1,0-1,0 1,0-1,0 0,0 0,0 1,1-1,-1 0,0 0,1 0,-1 0,0 0,1 0,-1 0,1-1,0 1,-1-1,1 1,0-1,0 1,182 19,-182-21,1 1,0 0,-1 0,1 0,-1 0,1 0,0 0,-1 0,1 1,-1 0,1-1,-1 1,0 0,1 0,-1 0,0 1,1-1,-1 0,0 1,0 0,0-1,0 1,-1 0,1 0,0 0,-1 0,1 0,-1 0,0 1,0-1,0 0,0 1,0-1,0 1,0-1,-1 1,0-1,1 1,-1-1,0 1,0 0,0-1,-1 1,1 1,-8 6,1 1,-1-1,-1-1,0 0,0 0,-1-1,0 0,0 0,-1-1,0-1,0 0,-1 0,1-1,-1-1,-1 0,-8 2,-4 2</inkml:trace>
  <inkml:trace contextRef="#ctx0" brushRef="#br0" timeOffset="3793.767">641 633,'0'4,"0"0,1 1,-1-1,1 0,0 0,0 0,0 0,1 0,-1 0,1 0,0 0,0 0,0-1,1 1,-1-1,1 1,0-1,0 0,0 0,0 0,1-1,-1 1,1-1,0 0,-1 0,1 0,0 0,0-1,0 0,0 1,1-2,-1 1,0 0,0-1,0 0,1 0,-1 0,0 0,1-1,-1 1,0-1,0 0,0-1,2 0,8-5,-1-1,0-1,0 0,-1-1,-1-1,1 1,-2-2,1 0,-2 0,1 0,-2-1,0-1,0 0,0-2,-6 14,-1-1,1 1,-1-1,1 0,-1 1,0-1,0 0,0 0,0 0,-1 0,1 0,-1 0,0 0,0 0,0 0,0 0,0 0,-1 0,1 0,-1 1,0-1,0 0,0 0,0 0,0 1,-1-1,1 0,-1 1,1-1,-1 1,0 0,0 0,0 0,-1 0,1 0,0 0,-1 0,1 1,-1-1,0 1,1 0,-1-1,0 1,0 1,0-1,0 0,0 1,0-1,0 1,0 0,0 0,0 0,-1 1,-15 4,0 2,0 0,0 1,1 0,0 2,1 0,0 1,0 2,5-5,0 1,0 0,1 1,0 0,1 0,0 1,1 1,0 0,1 0,1 1,-1-1,2 2,0-1,0 1,-1 9,6-19,1 0,0 0,0 1,0-1,0 0,1 0,-1 1,1-1,0 0,0 0,1 0,-1 0,1 0,0 0,0-1,0 1,1-1,-1 1,1-1,0 0,0 0,0 0,0 0,1 0,-1-1,1 1,0-1,106 49,-95-47,1 0,0-1,0-1,0-1,0 0,0-1,0-1,1 0,-1-1,-1-1,1-1,0 0,-1-1,0 0,1-2,18-8,-1-2,0-1,-1-1,-1-2,27-24,-22 12,-1-3,-2 0,-1-2,-2-2,-2 0,-2-2,17-37,-30 56,-1-1,-1 0,0 0,-2-1,-2 0,0-1,-1 1,-2-1,0-1,-2 1,-1-2,0 26,-1 0,0 1,0-1,0 0,0 0,0 1,0-1,0 0,0 1,0-1,-1 0,1 1,-1-1,1 0,-1 1,0-1,0 1,0-1,0 1,0 0,0-1,0 1,0 0,0-1,0 1,-1 0,1 0,-1 0,1 0,-1 1,1-1,-1 0,1 0,-1 1,1-1,-1 1,0 0,0-1,1 1,-1 0,0 0,1 0,-1 0,0 0,1 1,-1-1,0 0,1 1,-1-1,0 1,-10 8,0 1,1 0,0 1,0 0,1 0,1 1,0 1,1 0,0 0,1 0,0 1,-3 12,-14 29,4 0,2 2,2 0,3 1,0 16,7-22,4-1,1 0,3 1,2 1,-5-50,2 0,-1 1,0-1,1 0,-1 0,1 0,0 1,0-1,0 0,0 0,1 0,-1-1,1 1,0 0,0 0,0-1,0 1,0-1,1 0,-1 0,1 0,-1 0,1 0,0 0,0-1,0 1,0-1,0 0,0 0,0 0,0 0,0 0,0-1,1 0,-1 1,0-1,0 0,1-1,-1 1,0 0,0-1,1 0,-1 0,0 0,0 0,0 0,0-1,-1 1,2-2,28-20,-2-1,-1-1,-1-2,-1-1,22-30,177-275,-193 283,-2-2,-2 0,-2-2,5-22,-31 74,1-1,-1 0,1 0,-1-1,0 1,0 0,0-1,0 1,-1-1,1 1,-1-1,0 1,0-1,0 1,-1 0,1-1,-1 1,0-1,0 0,-2 4,1 1,0-1,-1 1,1 0,0 0,0 0,0 0,-1 0,1 1,0-1,0 1,1-1,-1 1,0 0,0 0,1-1,-1 1,1 0,0 0,0 1,-1-1,1-1,-31 46,2 2,2 0,2 2,3 1,-6 22,18-38,2-1,2 1,2 1,1-1,1 1,3 0,0 0,4 8,-3 41,16-3,-12-81,-1-7</inkml:trace>
  <inkml:trace contextRef="#ctx0" brushRef="#br0" timeOffset="4036.874">1094 322,'47'10,"46"3,16-1,-1-2,-10-3,-11-3,-11-2,-14-1,-12-1,-6 0,-4-1,-6 1,-2-1,-8 1</inkml:trace>
  <inkml:trace contextRef="#ctx0" brushRef="#br0" timeOffset="4286.057">2137 435,'-10'39,"-2"22,0 0</inkml:trace>
  <inkml:trace contextRef="#ctx0" brushRef="#br0" timeOffset="4454.616">2193 96,'0'0</inkml:trace>
  <inkml:trace contextRef="#ctx0" brushRef="#br0" timeOffset="5077.866">2279 689,'0'0,"22"-46,1 1,3 1,1 1,3 1,3-1,7 14,-39 29,0 0,0 0,0 0,0-1,0 2,0-1,0 0,0 0,0 0,-1 0,1 1,0-1,0 0,0 1,0-1,0 1,0-1,0 1,0-1,-1 1,1-1,0 1,0 0,-1 0,1-1,-1 1,1 0,0 0,-1 0,0 0,1 0,-1 0,1 0,-1-1,0 1,0 0,0 0,1 0,-1 0,0 0,0 0,-1 1,3 29,-2-27,-1 0,1 0,0-1,0 1,0 0,0-1,0 1,1 0,0 0,0-1,0 1,0-1,0 1,1-1,0 1,0-1,0 0,0 0,0 0,0 0,1 0,2 2,-1-6,0 1,1-1,-1 0,0 0,1-1,-1 1,0-1,0 0,0 0,-1 0,1 0,0-1,-1 1,1-1,-1 0,0 0,0 0,0-1,0 1,-1-1,0 0,1 1,-1-1,0-1,2 0,-4 5,8-10,0 0,-1 0,0-1,-1 0,0 0,0 0,-1-1,-1 0,0 0,0 0,-1-1,-14 27,10-1,1 0,0-1,0 1,2 0,-1 0,2-1,-1 1,2-1,0 0,0 0,1 0,0-1,1 1,1-1,0 0,0-1,1 0,0 0,4 3,57 96,-61-90,-2 1,0 1,-1-1,-1 1,0 0,-2-1,-1 1,0 1,-2-1,0 0,-1 0,-2-1,0 1,-1-1,-1 1,0-1,-2-1,-1 1,0-2,-1 1,-1-1,-1-1,-11 14,14-17,-1 1,-1-2,0 0,-1 0,0-1,-1 0,-1-1,0-1,0 0,-1 0,0-2,0 0,-1-1,0 0,0-1,-2-1,15-4,1-1,-1 1,0-1,0 0,0 0,0 0,1 0,-1 0,0-1,0 1,0-1,1 0,-1 0,0 0,1 0,-1 0,1-1,-1 1,1-1,0 1,-1-1,1 0,0 0,0 0,0 0,1 0,-1-1,0 1,1 0,-1-1,1 1,0-1,0 0,0 1,0-1,1 0,-1 0,1 1,-1-1,1 0,0 0,0 0,0 0,0 1,1-4,4-16,0 1,2-1,0 1,1 1,1-1,1 2,1-1,12-16,-1-1,4-5,1 2,2 0,2 2,2 2,1 0,1 3,2 1,8-3,-9 7,-5 4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06.4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71 170,'-14'36,"1"1,2 0,2 1,1 0,2 1,1 8,3-34,1-5,0 0,1 1,0-1,0 0,1 0,0 1,0-1,1 0,0 0,0 0,3 3,-4-9,0 1,0-1,1 1,-1-1,1 0,0 1,0-1,0 0,0 0,0 0,0 0,0-1,1 1,-1-1,1 1,-1-1,1 0,-1 0,1 0,0 0,0 0,-1-1,1 1,0-1,0 0,0 0,-1 0,1 0,0 0,0-1,0 1,0-1,2 0,10-6,-1 0,0-1,0 0,0-1,-1 0,-1-1,0-1,0 0,-1-1,0 0,-1 0,0-2,-9 14,45-56,-1-1,-4-2,-2-2,-2-2,0-8,8-24,-41 120,-52 287,19 49,21-253,-22 124,25-215,4-8,0 0,-1-1,0 1,0-1,-1 1,-1-1,1 0,-1 0,0-1,-1 1,0-1,0 0,-1 0,0 0,0-1,0 0,-1 0,-5 3,10-8,0 0,0-1,0 1,0-1,0 0,-1 1,1-1,0 0,0 0,0 0,0-1,0 1,0 0,0-1,0 1,0-1,0 0,0 0,0 0,0 0,0 0,0 0,1 0,-1-1,0 1,1-1,-1 1,1-1,0 1,-1-1,1 0,0 0,0 1,0-1,0 0,0 0,1 0,-1 0,0-2,-11-84,19 49,1 0,2 1,1 0,2 1,3-4,-3 18,-1 5</inkml:trace>
  <inkml:trace contextRef="#ctx0" brushRef="#br0" timeOffset="395.955">805 565,'27'-4,"-16"1,0 0,1 1,-1 1,1 0,-1 1,1 0,-1 0,1 1,-1 1,1 0,-1 1,0 0,10 4,-20-7,0 1,0 0,0 0,0 0,-1 0,1 0,0 0,0 0,0 0,-1 0,1 0,-1 0,1 0,-1 1,1-1,-1 0,0 0,1 0,-1 1,0-1,0 0,0 1,0-1,0 0,0 0,0 1,-1-1,1 0,0 0,-1 1,1-1,-1 0,1 0,-1 0,1 0,-1 0,0 0,0 0,0 1,-36 41,35-42,-136 122,136-122,1 0,0 0,0 0,0 1,0-1,0 0,0 1,0-1,0 1,1-1,-1 1,1-1,-1 1,1-1,-1 1,1 0,0-1,0 1,0 0,0-1,0 1,0 0,0-1,1 1,-1 0,0-1,1 1,-1-1,1 1,0-1,0 1,-1-1,1 1,0-1,0 0,0 1,1-1,-1 0,0 0,0 0,1 0,-1 0,0 0,1 0,-1 0,1-1,-1 1,1-1,0 1,-1-1,1 1,-1-1,1 0,0 0,-1 0,1 0,1 0,200-1,-135-16,-49 12</inkml:trace>
  <inkml:trace contextRef="#ctx0" brushRef="#br0" timeOffset="665.586">1539 424,'43'0,"29"0,7 0,-5 0,-6 0,-9 0,-11 0,-7 0,-8 0,-3 0,-2 0,-7 0</inkml:trace>
  <inkml:trace contextRef="#ctx0" brushRef="#br0" timeOffset="911.321">1709 678,'38'9,"32"0,14-4,-3-1,-5-2,-6-6,-11-2,-5-5,-2-1,-6 2,-5-2,-10 1</inkml:trace>
  <inkml:trace contextRef="#ctx0" brushRef="#br0" timeOffset="1177.941">3063 227,'-25'15,"0"1,0 2,2 0,0 2,1 1,1 0,1 1,1 2,-2 5,18-26,1 0,0 1,0-1,0 1,0 0,1-1,-1 1,1 0,0 0,0 0,0 0,1 0,0 0,-1 0,1 0,1 0,-1 0,1 0,-1 0,1 0,0 0,0 0,1-1,-1 1,1 0,0-1,0 1,0-1,0 1,1-1,-1 0,1 0,0 0,0-1,0 1,0-1,1 1,-1-1,1 0,-1 0,1 0,2 0,13 6,1-1,0-1,1-1,-1 0,1-2,0 0,0-1,0-2,0 0,0-1,0-1,0-1,0-1,0 0,-1-2,9-4,12-2,0-3,-1-1,-1-2,-1-2,0-2,32-24,-64 42,0 0,0 0,0-1,0 0,-1 0,0 0,0-1,-1 0,1 0,-1 0,0 0,-1-1,0 1,0-1,0 0,-1 0,0 0,0 0,0-1,-1 1,0 0,-1-1,0 1,0 0,-1-1,1 1,-2 0,1-1,-1 1,0 0,0 0,-1 0,0 0,0 1,-1-1,0 1,0 0,0 0,-1 0,-1 0,-12-4,0 0,-1 2,0 0,-1 2,1 0,-2 1,1 0,0 2,-1 1,1 0,-1 2,1 0,-1 1,-13 3,-12 2</inkml:trace>
  <inkml:trace contextRef="#ctx0" brushRef="#br0" timeOffset="1414.71">2669 367,'194'12,"1"-10,20-9,35 1,-130 4,0 6,0 5,74 16,-112-11,-50-9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6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30,'52'-5,"23"-1,4 0,-8 1,-11 1,-10 2,-9 1,-7 1,-5 0,-6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8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29,'38'-5,"32"-2,10 1,-6 1,-9 2,-16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1.2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1,'38'0,"23"0,5 0,-3 0,-8 0,-13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1.7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323 1,'-27'5,"1"2,-1 0,1 2,1 1,-1 1,2 1,-20 13,41-24,0 1,-1-1,1 0,0 1,0-1,1 1,-1 0,0 0,0 0,1 0,-1 1,1-1,0 1,0 0,0-1,0 1,0 0,1 0,-1 0,1 0,0 0,-1 1,2-1,-1 0,0 0,1 1,-1-1,1 1,0-1,0 0,0 1,1-1,-1 0,1 1,0-1,0 0,0 1,0-1,1 0,-1 0,1 0,0 0,-1-1,2 1,1 2,95 46,-92-50,0 0,-1 0,1 1,-1 0,0 0,0 1,1-1,-2 2,1-1,0 1,-1-1,1 1,-1 1,0-1,0 1,-1 0,0 0,0 0,0 1,0-1,-1 1,0 0,0 0,0 0,-1 1,0-1,0 1,-1-1,1 1,-3-2,1 1,0-1,-1 0,0 0,0 0,-1 0,1 0,-1 0,0 0,-1-1,1 1,-1 0,0-1,0 0,0 0,0 0,-1 0,0 0,1-1,-1 0,-1 1,1-2,0 1,-5 2,-2 1,-1-1,1 0,-1-1,0 0,0-1,-1 0,1-1,0 0,-13-1,-53-6,59-2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0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118 54,'-5'1,"-1"1,1 1,0-1,-1 1,1 0,1 0,-1 0,0 1,1-1,-1 1,1 0,0 1,1-1,-1 1,1 0,0-1,0 1,0 1,1-1,-1 0,1 1,1-1,-1 1,1 0,0-1,0 1,1 0,-1 0,1-1,1 7,-6 13,-2 17,2 0,1 1,3 0,1-1,5 31,-5-70,0-1,1 1,-1-1,1 0,0 1,-1-1,1 0,0 0,1 1,-1-1,0 0,1 0,-1 0,1 0,-1-1,1 1,0 0,0-1,0 1,0-1,0 1,0-1,0 0,1 0,-1 0,0 0,1-1,-1 1,0 0,1-1,-1 0,1 0,-1 0,1 0,-1 0,1 0,-1 0,0-1,1 1,-1-1,0 0,1 0,-1 1,0-2,0 1,1 0,-1 0,0-1,0 1,-1-1,1 0,0 1,0-1,-1 0,1 0,-1 0,33-34,-2-1,-2-1,-1-2,-2 0,-2-2,-1-1,8-27,-20 49,-1 0,-1-2,-2 1,0-1,-1 0,-1-1,0-6,-31 92,10 9,3 0,3 1,2 46,-20 207,24-284,-3-1,-1 0,-2 0,-2 0,-1-2,-15 31,27-67,-1-1,0 1,0 0,1 0,-1-1,-1 1,1 0,0-1,0 1,0-1,-1 0,1 1,-1-1,1 0,-1 0,0 0,1 0,-1 0,0 0,0 0,0-1,1 1,-1-1,0 1,0-1,0 0,0 0,0 0,0 0,0 0,0 0,0 0,0 0,0-1,1 1,-1-1,0 0,0 0,0 1,1-1,-1 0,0 0,1-1,-1 1,1 0,-1 0,1-1,0 1,-1-1,1 1,0-1,0 0,0 1,0-1,0 0,1 0,-1 1,1-1,-1 0,1 0,-1-2,-4-8,1 0,0 0,1 0,0 0,1-1,0 0,1 1,1-1,0 0,0 1,1-1,1 0,0 1,1-1,0 1,1 0,0 0,1 0,1 1,1-3,6-10</inkml:trace>
  <inkml:trace contextRef="#ctx0" brushRef="#br0" timeOffset="297.02">626 477,'-10'39,"-2"16,-1 5,-1-8,0-8,8-12,6-11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18.0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0 311,'173'-11,"24"-7,-85-3,-88 17</inkml:trace>
  <inkml:trace contextRef="#ctx0" brushRef="#br0" timeOffset="269.582">29 453,'43'0,"29"-5,12-1,-5 0,-9 1,-13 1,-11 2,-9 1,-5 0,-4 1,-1-4,-2-2,-3 0</inkml:trace>
  <inkml:trace contextRef="#ctx0" brushRef="#br0" timeOffset="667.964">340 1,'254'166,"-207"-135,-31-22,0 0,-1 1,-1 1,1 1,-2 0,0 1,0 0,3 6,-13-14,-1-1,0 1,0 0,0-1,-1 1,1 0,-1 0,0 0,-1 0,1 0,-1 0,0 0,0 0,-1 0,0 0,1 0,-2 0,1 0,0 0,-1 0,0-1,0 1,-1 0,1-1,-1 0,0 0,0 0,0 0,-1 0,1-1,-1 1,0-1,0 0,0 0,0 0,-1-1,1 1,-1-1,0 0,-1 0,-217 109,125-32,85-62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32.8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320 367,'-1'1,"0"-1,0 1,0-1,0 1,-1-1,1 0,0 0,0 0,-1 0,1 0,0 0,0 0,-1 0,1 0,0 0,0-1,0 1,-1 0,1-1,0 1,0-1,0 0,0 1,0-1,0 0,0 0,0 1,0-1,0 0,1 0,-1 0,0 0,0 0,1 0,-1 0,1 0,-1 0,1-1,-1 1,1 0,0 0,0 0,-1-1,1 1,0 0,0 0,0-1,0 1,1 0,-1 0,0 0,0-1,1 1,-1 0,1 0,-1 0,1 0,-1 0,1-1,0 1,-1 0,1 1,0-1,0 0,0 0,0 0,0 0,0 1,0-1,0 0,-22 5,1 2,-1 0,1 1,0 1,0 1,1 0,0 2,-2 2,-27 13,45-24,-46 30,48-32,0 1,0-1,0 1,0 0,1-1,-1 1,0 0,0 0,1 0,-1 0,1 0,-1-1,1 1,-1 0,1 0,-1 0,1 0,0 1,0-1,-1 0,1 0,0 0,0 0,0 0,0 0,0 0,1 0,-1 0,0 0,0 0,1 0,-1 0,0 0,1 0,-1 0,1 0,0 0,-1 0,1 0,0 0,-1 0,1-1,0 1,0 0,0-1,0 1,-1 0,2-1,113 32,-97-29,8 0,49 20,-74-21,-1 1,1 0,-1-1,0 1,1 0,-1 0,0 0,-1-1,1 1,0 0,-1 0,0-1,1 1,-1 0,0-1,-1 1,1-1,0 1,-1-1,1 0,-1 1,0-1,1 0,-1 0,0 0,0 0,-1-1,-75 74,-21 28,96-100,1-1,-1 0,1 1,0 0,0-1,0 1,0 0,1 0,-1 0,1 0,0 0,0 0,0 1,0-1,0 0,1 1,-1-1,1 0,0 1,0-1,1 1,-1-1,0 0,1 1,0-1,0 0,0 0,0 1,1-1,-1 0,1 0,-1 0,1-1,0 1,1 0,0 1,0-1,0 0,1 1,-1-1,1 0,0-1,0 1,0-1,0 1,0-1,1 0,-1-1,0 1,1-1,0 0,-1 0,1 0,-1-1,1 0,0 0,0 0,-1 0,1-1,0 1,-1-1,1 0,2-2,6-8</inkml:trace>
  <inkml:trace contextRef="#ctx0" brushRef="#br0" timeOffset="349.063">264 1,'-14'24,"1"1,2 1,0 0,2 1,1 0,1 0,2 0,0 1,2 0,1 0,1 0,2 18,0 94,-9 150,-55 34,58-305,2 1,0-1,2 1,0-1,1 1,1 0,0-1,3 4,2 1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35.0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89 231,'-63'304,"59"-287,-17 152,21-167,0 1,0-1,0 0,0 1,0-1,1 1,-1-1,1 0,-1 1,1-1,0 0,0 1,0-1,0 0,0 0,1 0,-1 0,1 0,-1 0,1-1,0 1,-1 0,1-1,0 1,0-1,0 0,1 1,-1-1,0 0,0-1,0 1,1 0,-1 0,1-1,-1 0,0 1,1-1,-1 0,1 0,-1 0,0 0,1-1,-1 1,1-1,-1 0,88-85,-70 62,16-20,-1-2,-3-1,-2-2,3-9,68-168,-78 152,-24 74,0 0,0-1,0 1,0 0,0 0,0 0,0 0,0 0,0 0,0 0,0 0,0 0,0 0,0 1,0-1,0 0,0 1,0-1,0 1,1-1,-1 1,0-1,0 1,0 0,1-1,-1 1,0 0,0 0,1-1,-1 1,1 0,-1 0,1 0,-1 0,1 0,0 0,-1 1,-13 20,1 1,1 1,2 0,0 1,1 0,2 0,0 1,2 0,1 0,-1 25,1-24,3-1,0 1,1 0,2-1,0 1,2-1,1 0,1 0,4 8,23 73,-24-89</inkml:trace>
  <inkml:trace contextRef="#ctx0" brushRef="#br0" timeOffset="465.691">596 598,'33'-10,"-19"5,1 0,-1 1,0 0,1 1,0 0,0 2,0-1,0 2,0 0,0 1,6 1,-19-1,-1-1,1 0,-1 1,0-1,1 1,-1 0,0 0,1-1,-1 1,0 0,0 0,0 0,0 0,0 0,0 0,0 0,0 1,0-1,0 0,-1 0,1 1,0-1,-1 1,1-1,-1 0,0 1,1-1,-1 1,0-1,0 1,0-1,0 1,0-1,0 1,-1-1,1 1,0-1,-1 1,1-1,-1 0,1 1,-1-1,0 0,0 2,-43 59,39-56,-20 22,16-19,1 0,0 0,1 0,0 1,0 0,1 0,0 0,1 1,0 0,1 1,3-11,1 1,-1 0,1 0,0 0,0 0,-1-1,1 1,0 0,1 0,-1 0,0 0,0 0,1-1,-1 1,1 0,0 0,-1 0,1-1,0 1,0 0,0-1,0 1,0-1,1 1,-1-1,0 0,1 0,-1 1,1-1,-1 0,1 0,0 0,-1 0,1-1,0 1,0 0,-1-1,1 1,0-1,0 0,0 0,0 1,1-1,83-9,-76 6,-1-1,0-1,0 0,0 0,-1 0,0-1,0 0,0-1,-1 0,0 0,1-2,3-6</inkml:trace>
  <inkml:trace contextRef="#ctx0" brushRef="#br0" timeOffset="784.559">1020 316,'33'0,"36"-5,10-1,-3 0,-10 1,-11 2,-10 0,-9-3,-4-1,-4 1,-7 1</inkml:trace>
  <inkml:trace contextRef="#ctx0" brushRef="#br0" timeOffset="1036.029">1161 570,'43'-5,"33"-6,14-2,-4 2,-11 3,-10-3,-10 2,-10 1,-8 3,-6 2,-7-4,-4 0,0 1,-3 1</inkml:trace>
  <inkml:trace contextRef="#ctx0" brushRef="#br0" timeOffset="1377.695">2121 34,'-33'23,"2"1,1 2,1 1,1 1,2 1,-6 10,31-37,-9 10,0 0,1 1,1 0,0 1,0-1,2 2,-1-1,2 1,-2 8,5-17,1-1,0 1,0 0,0 0,1-1,0 1,0 0,1 0,-1-1,1 1,1 0,-1-1,1 1,0-1,0 0,0 1,1-1,0 0,0 0,0 0,0-1,1 1,0-1,0 0,0 0,0 0,2 0,4 1,0-1,1 1,0-2,-1 0,1 0,0-1,1 0,-1-1,0 0,0-1,1 0,-1-1,8-2,11 2,-4 0,-1-1,1-1,-1-1,0-1,-1-1,1-2,-1 0,-1-2,0 0,0-2,-1-1,0 0,-1-1,-1-2,0 0,-1-1,5-8,-21 22,90-124,-90 122,-1 0,0 0,0 0,0 0,-1-1,1 1,-1-1,-1 1,1-1,-1 1,0-1,0 0,-1 1,0-1,0 1,0 0,0-1,-1 1,0 0,0-1,0 1,-1 0,0 1,0-1,0 0,-3-3,-4 0,0-1,0 1,-1 1,0 0,0 0,0 1,-1 0,0 1,0 1,-1 0,1 0,-1 1,0 1,1 0,-1 1,-2 0,-22-2</inkml:trace>
  <inkml:trace contextRef="#ctx0" brushRef="#br0" timeOffset="1734.012">1781 118,'1'1,"-1"-1,1 0,0 0,-1 0,1 0,-1 1,1-1,-1 0,1 0,0 0,-1 0,1 0,-1-1,1 1,-1 0,1 0,-1 0,1 0,0-1,-1 1,1 0,-1 0,1-1,-1 1,0 0,1-1,-1 1,1-1,-1 1,0 0,1-1,-1 1,0-1,1 1,-1-1,0 1,0-1,1 0,-1 1,0-1,0 1,0-1,0 1,0-1,0 1,0-1,0 0,0 1,0-1,0 1,0-1,0 1,10 3,329 94,-295-88,105 22,1-6,15-6,-104-16,-37-3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7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47,'427'0,"-408"-1,-1 0,1-1,-1 0,0-2,1 0,-1-1,14-6,-33 10,1 1,0 0,-1 0,1-1,0 1,-1 0,1 0,0-1,0 1,0 0,-1-1,1 1,0 0,0-1,0 1,0 0,-1-1,1 1,0 0,0-1,0 1,0-1,0 1,0 0,0-1,0 1,0 0,0-1,0 1,1-1,-1 1,0 0,0-1,0 1,0 0,1-1,-1 1,0 0,0-1,0 1,1 0,-1 0,0-1,1 1,-1 0,0 0,0 0,1-1,-1 1,1 0,-1 0,1 0,-16 2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44.6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2800,'28'-57,"2"2,3 1,2 2,2 1,3 2,1 2,24-18,13-21,77-86,30-31,-9-8,-3-16,-135 170,-2-2,-3-1,-2-2,-3-1,-3-1,-2-1,8-50,-1 10,-76 148,13-18,-1-2,-1-1,-1-1,0-3,-2 0,-37 10,42-14,34-14,-1 0,1 0,0 1,-1-1,1 0,-1 1,1-1,-1 0,1 1,-1-1,1 1,-1-1,1 1,-1-1,1 1,-1-1,0 1,1 0,-1-1,0 1,0 0,1-1,-1 1,0-1,0 1,0 0,0-1,0 1,0 0,0 0,0-1,0 1,0 0,0-1,0 1,-1-1,1 1,0 0,0-1,-1 1,1 0,0-1,-1 1,1-1,-1 1,1-1,-1 1,1-1,-1 1,1-1,-1 0,1 1,-1-1,1 0,-1 1,0-1,1 0,202 65,-169-52,1-1,0-1,0-2,1-2,0-1,1-2,-1-1,1-2,18-2,-51 1,0-1,0 0,0 0,0 0,0 0,0 0,0-1,0 1,-1-1,1 0,-1 0,1 0,-1 0,0 0,0 0,0 0,0-1,0 1,0-1,-1 0,1 0,-1 1,1-1,-1 0,0 0,-1 0,1 0,0 0,-1 0,0-1,1 1,-1 0,-1 0,1 0,0-2,-28-110,23 100,-2 1,0 0,0 1,-1-1,-1 2,-1-1,1 1,-2 1,0-1,0 2,-1 0,0 0,0 1,-1 0,-1 1,0 1,0 0,0 1,0 1,-1 0,0 0,0 2,-13-2,-56 9,66 3</inkml:trace>
  <inkml:trace contextRef="#ctx0" brushRef="#br0" timeOffset="400.485">1525 90,'-24'10,"1"1,0 1,1 1,1 1,0 1,0 1,2 0,0 2,1 0,1 1,-6 9,10-14,2 0,0 1,1 0,0 1,1 0,1 1,-6 14,12-26,1 0,-1 0,1 0,-1 0,2 0,-1 1,0-1,1 0,0 0,0 1,1-1,-1 0,1 0,0 0,1 0,-1 1,1-2,0 1,0 0,1 0,-1-1,1 1,0-1,0 0,1 0,-1 0,1 0,0 0,1 0,11 5,0 0,1-1,0-1,1 0,-1-1,1-1,0-1,0-1,1 0,-1-1,1-1,-1-1,1-1,-1 0,1-1,-1-1,10-4,28-9,0-3,-2-3,-1-1,0-3,-2-3,-1-1,-2-3,35-30,-73 57,-1 0,0-1,0 0,-1 0,0-1,0 0,-1 0,0-1,0 0,-1 0,0-1,-1 0,0 0,0 0,-1 0,2-7,-6 14,0 0,0 1,0-1,0 0,0 0,-1 0,1 1,-1-1,0 0,0 1,0-1,0 0,0 1,-1-1,1 1,-1 0,1-1,-1 1,0 0,0 0,0 0,0 0,0 0,0 1,-1-1,1 1,-1-1,1 1,-1 0,1 0,-1 0,0 0,0 1,1-1,-2 1,-97-3,70 9</inkml:trace>
  <inkml:trace contextRef="#ctx0" brushRef="#br0" timeOffset="660.661">649 485,'171'-48,"1"8,94-7,-216 39,778-86,-737 86,-34 4,-26 3,0-2,-1 0,1-2,-1-2,0 0,22-10,-29 5,-6 0</inkml:trace>
  <inkml:trace contextRef="#ctx0" brushRef="#br0" timeOffset="1813.507">2202 62,'-1'-2,"0"0,-1 0,1 0,-1 0,0 0,1 1,-1-1,0 1,0-1,0 1,0 0,0 0,0 0,0 0,-1 0,1 0,0 0,-1 1,1-1,0 1,-3 0,-6-4,-24-5,0 2,0 1,-1 2,1 1,-1 2,0 1,-12 3,-25-2,48 1,1 2,0 1,0 0,0 2,1 0,0 2,-15 8,-10 2,26-9,4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1,'-40'39,"-22"19,-2 4,6-9,7-13,13-8,8-10,4-3,6-6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0 140,'103'328,"-38"-153,-65-174,0 1,0-1,0 0,0 0,0 0,1 1,-1-1,0 0,1 0,-1 0,1 0,0 1,-1-1,1 0,0 0,0 0,-1 0,1-1,0 1,0 0,0 0,0 0,0-1,0 1,0-1,1 1,-1-1,0 1,0-1,0 1,1-1,-1 0,0 0,0 0,1 0,-1 0,0 0,0 0,1 0,-1 0,0 0,0-1,0 1,1 0,-1-1,0 1,0-1,0 0,0 1,0-1,0 0,0 0,0 1,0-1,0 0,0-1,21-30,-1-2,-2 0,-1-1,10-29,31-60,118-193,-176 315,-1 2,0-1,0 0,0 1,0-1,0 0,0 0,0 1,0-1,0 0,0 1,1-1,-1 0,0 1,0-1,1 0,-1 1,1-1,-1 1,0-1,1 1,-1-1,1 1,-1-1,1 1,0-1,-1 1,1-1,-1 1,1 0,0 0,-1-1,1 1,0 0,-1 0,1 0,0-1,-1 1,1 0,0 0,0 0,-1 0,1 0,0 1,-1-1,1 0,0 0,-1 0,2 1,0 10</inkml:trace>
  <inkml:trace contextRef="#ctx0" brushRef="#br0" timeOffset="283.259">848 170,'44'0,"30"-5,8-2,-6 0,-11 2,-11 2,-9 0,-9 2,-4 6,-9 1</inkml:trace>
  <inkml:trace contextRef="#ctx0" brushRef="#br0" timeOffset="531.468">965 432,'44'-10,"30"-8,8-1,-1 3,-9-2,-12 4,-11 3,-9 3,-6 4,-9 2</inkml:trace>
  <inkml:trace contextRef="#ctx0" brushRef="#br0" timeOffset="1150.687">614 608,'0'5,"-5"16,-2 10,1 4,1 2,-3-6,-1-3,1-2,2 1,3 0,1 0,1-9,5-8,3-5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4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1 322,'26'-14,"0"1,1 2,1 0,-1 2,2 1,-1 2,1 0,0 2,1 1,-28 2,0 1,0-1,0 0,0 1,0 0,0-1,0 1,0 0,0 0,0 0,0 0,0 1,0-1,0 0,0 1,0-1,0 1,0 0,0 0,0 0,0 0,-1 0,1 0,0 0,-1 1,1-1,-1 1,1-1,-1 1,0-1,0 1,1 0,-1-1,0 1,-1 0,1 0,0 0,0 0,-1 0,1 0,-1 0,0 0,0 1,-64 96,-47 24,98-106,-61 98,71-110,1 0,0 0,0 0,0 0,0 1,1-1,0 1,0-1,1 1,-1-1,1 1,0 0,1-1,-1 1,1-1,0 1,1-1,-1 1,1-1,0 0,2 4,-1-5,0-1,1 0,-1 0,1 0,-1 0,1 0,0-1,0 1,0-1,1 0,-1 0,0-1,1 0,-1 1,1-1,-1-1,1 1,0-1,-1 1,5-2,17 2</inkml:trace>
  <inkml:trace contextRef="#ctx0" brushRef="#br0" timeOffset="470.097">818 293,'-25'22,"1"1,1 1,1 2,1 0,1 1,1 0,2 2,1 0,1 2,1-1,-7 26,20-53,0-1,0 1,1-1,-1 1,0 0,1 0,-1-1,1 1,0 0,0 0,0 0,1-1,-1 1,1 0,-1 0,1-1,0 1,0 0,0-1,0 1,0-1,1 1,-1-1,1 0,0 1,0-1,0 0,0 0,0 0,0-1,0 1,0 0,1-1,-1 0,1 1,-1-1,1 0,0 0,-1 0,1-1,0 1,-1-1,1 1,3-1,14-3,0-1,0-1,0-1,0-1,-1-1,0 0,0-1,-1-2,-1 1,1-2,-2 0,0-1,0-1,-1 0,-1-2,6-8,4 1,-7 8,0-1,-1 0,0-1,-1-1,-1-1,-1 0,-1 0,0-1,-2-1,0 0,-1 0,0-4,-10 19,1-1,0 1,-1 0,-1 0,1 0,-1 0,0 0,0 0,0 0,-1 1,0-1,0 1,0-1,-1 1,0 0,0 1,0-1,-1 1,1 0,-1 0,0 0,0 0,-1 1,1 0,-1 0,1 0,-1 1,0 0,0 0,0 1,0-1,0 1,0 1,-1-1,1 1,0 0,0 0,-1 1,1 0,0 0,0 0,0 1,0 0,0 0,0 1,0 0,-101 53,78-37</inkml:trace>
  <inkml:trace contextRef="#ctx0" brushRef="#br0" timeOffset="2067.694">1344 467,'38'-46,"66"-124,-98 162,0-1,0 1,1 0,0 0,0 1,1 0,0 0,0 1,1 0,3-1,-11 7,0 0,0 0,1 0,-1 1,0-1,0 1,0-1,0 1,0-1,0 1,0-1,0 1,0 0,0 0,0-1,0 1,0 0,0 0,-1 0,1 0,0 0,-1 0,1 0,-1 0,1 0,-1 1,1-1,-1 0,0 0,0 0,0 0,1 1,-1-1,0 0,0 0,-1 1,1-1,0 0,0 0,-1 0,1 0,0 1,-1-1,1 0,-1 0,0 0,1 0,-1 0,0 0,1 0,-1 0,0 0,-1 10,1-10,0 1,0 0,1 0,-1 0,0 0,1 0,-1 0,1 0,0 0,0 0,-1 0,1 0,1 0,-1 0,0 0,0 0,1 0,-1 0,1 0,0-1,-1 1,1 0,0 0,0 0,0-1,1 1,-1 0,0-1,0 1,1-1,-1 0,1 1,-1-1,1 0,0 0,0 0,-1 0,1 0,0 0,0-1,0 1,0-1,0 1,0-1,0 0,0 1,0-1,0 0,0 0,0-1,86-75,-54 41,30-17,-63 52,0 1,0 0,0-1,0 1,-1 0,1 0,0-1,0 1,-1 0,1 0,-1 0,1 0,-1 0,1 0,-1 0,1 0,-1 0,0 0,0 0,1 0,-1 0,0 1,0-1,0 0,0 0,0 0,-1 0,1 0,0 0,0 0,-1 0,1 0,-1 0,1 0,-1 0,1 1,-11 31,0-1,-2 0,-2-1,-1-1,-1 0,-8 9,14-19</inkml:trace>
  <inkml:trace contextRef="#ctx0" brushRef="#br0" timeOffset="2321.533">2424 1,'-45'44,"-44"40,-17 11,5-1,9-12,15-14,16-15,14-10,9-8,7-6,8-1,13-7,13-6,12-6,2-10,4-4,-2-1</inkml:trace>
  <inkml:trace contextRef="#ctx0" brushRef="#br0" timeOffset="2784.175">2395 439,'-48'14,"28"-9,0 1,1 1,0 0,0 2,1 0,0 1,0 1,16-10,0 1,0-1,1 0,-1 1,0-1,1 1,-1 0,1 0,-1 0,1-1,0 1,0 0,0 1,0-1,0 0,0 0,0 0,1 0,-1 1,1-1,0 0,0 1,0-1,0 0,0 0,0 1,0-1,1 0,-1 1,1-1,0 0,0 0,-1 0,2 0,-1 0,0 0,0 0,0 0,1 0,-1 0,1-1,0 1,-1-1,1 1,0-1,0 1,20 16,50 58,-70-73,0 0,0 0,-1 0,1 0,-1 0,0 0,0 1,0-1,0 1,0-1,-1 0,0 1,1-1,-1 1,-1-1,1 1,0-1,-1 1,0-1,0 1,0-1,0 0,0 0,-1 1,1-1,-1 0,-1 1,-2 2,0-1,-1 0,0 0,0-1,0 0,-1 0,1 0,-1-1,0 1,0-2,0 1,-1-1,1 0,0-1,-1 1,1-2,-1 1,1-1,-1 0,0 0,1-1,-1 0,1-1,0 1,-1-2,1 1,0-1,0 0,0 0,1-1,-1 1,1-2,0 1,0-1,0 0,-3-4,-2-5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19.4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89,'369'26,"736"-23,-453-15,99-7,-215-6,-23-7,-109 3,-398 29,-1-1,1 1,-1 0,1 1,0-1,-1 1,1 0,-1 1,1-1,-1 1,0 0,0 1,1-1,-1 1,-33 10,-14 5,22-6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21.8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39 67,'-1'-1,"-3"-2,1 1,0-1,1 0,-1 0,0 0,1 0,0 0,-1-1,1 1,1-1,-1 1,0-1,1 0,0 0,0 0,0 0,0-1,40 2,105 37,192-1,178-64,951 32,-1093 31,-251-17,41-3,1-7,10-8,-2 1,385-10,-149-8,81 20,-205 2,212 27,385-28,-371 28,-188-18,-21 6,151-15,-209-4,1193 2,-980 30,483-30,-641 29,206-30,-246-27,292 27,-232-29,-109 19,186-7,-125-10,213 29,-306-31,290 30,-233 1,-209 3,-5 3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8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30,'43'0,"39"-5,14-1,1 0,-12 1,-15 1,-9 2,-12 1,-8 0,-7 1,-4 1,-2-1,-7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3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7,0 4,0 4,0 1,0 3,0-1,0 0,0 1,0-2,0 1,0 0,0-6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0 226,'34'5,"25"-3,8-2,-3-2,-8 1,-8 0,-8-1,-10-3,-6-2,-7 1</inkml:trace>
  <inkml:trace contextRef="#ctx0" brushRef="#br0" timeOffset="262.224">255 0,'-9'44,"-9"37,-1 11,3-7,4-11,4-15,9-17,3-11,2-5,-1-4,0 1,2-5,2-5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2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28,'2'2,"0"-1,0 0,0 1,0 0,-1-1,1 1,-1 0,1 0,-1 0,1 0,-1 0,0 0,0 0,0 0,-1 0,1 1,0-1,-1 0,1 1,-1-1,0 0,0 1,0-1,0 0,0 2,0-2,3 348,-3 95,-11-384,4-56</inkml:trace>
  <inkml:trace contextRef="#ctx0" brushRef="#br0" timeOffset="462.811">311 1,'-103'130,"-87"126,189-255,-1 1,1-1,-1 1,1 0,0 0,0-1,0 1,0 0,0 0,0 0,0 0,1 0,-1 0,1 0,-1 0,1 1,0-1,0 0,0 0,0 0,0 0,1 0,-1 0,1 0,-1 1,1-1,0 0,-1 0,1-1,0 1,0 0,1 0,-1 0,0-1,1 1,-1 0,1-1,-1 0,1 1,-1-1,1 0,0 1,54 21,37 29,-83-39,0 0,0 0,-2 1,1 1,-2-1,0 1,-1 0,0 0,-1 2,9 21,-7-21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30 168,'-26'166,"23"162,3-315,1 0,0 0,2 0,-1 0,1 0,1 0,0-1,1 0,1 0,-1 0,6 6,-9-14,1 0,-1 0,1 0,0 0,1-1,-1 0,1 1,-1-1,1 0,0-1,0 1,0-1,0 0,1 0,-1 0,0 0,1-1,0 0,-1 0,1 0,0 0,-1-1,1 0,0 0,0 0,-1 0,1-1,0 0,-1 0,1 0,-1-1,1 1,0-2,14-8,-1 0,0-2,-1 0,-1-1,0-1,-1 0,-1-1,0-1,-1 0,-1 0,-1-2,9-16,-13 23,27-48,-2-1,-3-2,-3-1,17-66,-34 103,-1 0,-2-1,-1 0,-1 0,-1 0,-2-1,-1-15,0 45,-1-1,1 1,-1-1,0 1,1-1,-1 1,0-1,1 0,-1 1,0-1,0 0,1 1,-1-1,0 0,0 0,1 0,-1 0,0 1,0-1,0 0,1-1,-1 1,0 0,0 0,1 0,-1 0,0-1,0 1,1 0,-1-1,0 1,0 0,1-1,-1 1,1-1,-1 1,0-1,1 1,-1-1,1 0,-1 1,1-1,-1 0,1 1,0-1,-1 0,1 0,0 1,0-1,0 0,-1 0,1 1,0-1,0 0,0 0,0 0,0 1,0-1,0 0,1 0,-1 0,0 1,0-1,1 0,-1 1,0-1,1 0,-1 0,-18 37,0 1,2 0,2 1,2 1,1 0,2 1,2 0,2 0,1 0,2 1,2 0,-1-18,1 1,1-1,1 1,1-1,1 0,1 0,2 0,0-1,1 0,1 0,1-1,1 0,0-1,2 0,4 4,-3-8,-3-2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0,'-14'38,"-10"32,-1 9,4-4,6-10,5-12,9-14,5-9,2-10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92,'43'0,"29"-5,11-1,-3 0,-11 1,-11-3,-7-1,-7 2,-7 1,-4-2,-3 0,-7-4,-7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0,'-9'29,"-9"38,0 13,2-3,4-5,4-9,4-11,2-10,2-7,0-4,1-3,-1-2,6-5,1-6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1,'17'12,"1"0,1-1,0-1,0-1,1 0,0-2,1 0,-1-1,1-2,1 0,-1-1,0-1,1 0,-1-2,1-1,-1-1,1 0,4-3,64 2,-6 3,-60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1,'43'24,"29"8,7-2,-1-10,-9-9,-5-6,-11-4,-8-7,-7-3,-6 1,-3-4,-6 1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231 131,'-41'62,"2"3,4 1,2 1,0 11,25-64,1 2,0-1,1 1,1 0,0 0,1 0,1 1,1 0,0-1,1 1,1 0,1 0,0 0,1-1,1 1,0-1,2 5,-2-16,1 1,-1-1,1 0,0-1,0 1,0-1,0 0,1 0,0 0,0 0,0-1,0 0,1 0,-1 0,1-1,0 0,-1 0,1 0,0-1,0 0,0 0,0-1,0 1,5-1,4 0,1-1,-1-1,1 0,-1-1,0-1,0 0,0-1,0 0,2-3,26-15,-1-3,0-2,-2-1,-2-2,-1-2,21-24,-15 15,-2-2,-2-2,32-49,-58 76,-1-1,-1 0,-1-1,-1 0,0 0,-2-1,0 0,-2-1,0 1,-2-1,1-21,-3 42,0 0,-1-1,1 1,0 0,-1 0,0 0,1 0,-1-1,0 1,0 0,0 0,0-1,-1 1,1 0,-1 0,1 0,-1-1,0 1,0 0,0 0,0 0,0 0,0 0,0 1,-1-1,1 0,-1 1,1-1,-1 0,0 1,0 0,1-1,-1 1,0 0,0 0,0 0,0 0,-1 1,1-1,0 0,0 1,0 0,0-1,-1 1,1 0,0 0,0 0,-1 0,1 1,0-1,0 1,-1 0,-12 10,1 2,0-1,1 2,0 0,1 1,1 0,0 0,1 1,1 1,0 0,-3 11,-15 28,2 2,2 1,3 1,3 0,-4 34,18-84,1 1,0 0,0 0,1 0,1 0,0 0,0 0,1 0,1 0,0 0,0 0,1-1,0 1,1-1,0 0,1 0,0 0,1 0,-1-1,2 0,0 0,0-1,0 1,1-2,0 1,0-1,1 0,0-1,1 0,8 4,-10-8,0 1,0-2,1 1,-1-1,1-1,-1 1,1-1,-1-1,1 0,-1 0,0 0,1-1,-1 0,0-1,0 0,0 0,0-1,-1 0,0 0,1-1,-2 0,1 0,0-1,-1 1,4-6,3-4</inkml:trace>
  <inkml:trace contextRef="#ctx0" brushRef="#br0" timeOffset="365.087">1078 611,'15'-3,"0"1,0 0,0 2,1 0,-1 0,0 2,0 0,0 0,14 5,-27-6,0-1,-1 1,1-1,0 1,-1 0,1-1,-1 1,1 0,-1 0,1 0,-1 0,0 0,0 1,1-1,-1 0,0 0,0 1,0-1,0 1,0-1,-1 1,1 0,0-1,-1 1,1-1,-1 1,0 0,1 0,-1-1,0 1,0 0,0 0,0-1,0 1,-1 0,1-1,-1 1,1 0,-1-1,1 1,-1 0,0-1,0 1,1-1,-1 1,-1 0,-53 67,51-65,-7 7,-40 53,50-62,0 0,0 0,0 0,0 0,1 0,-1 0,1 1,0-1,-1 0,1 0,0 0,0 0,0 1,1-1,-1 0,0 0,1 0,0 0,-1 0,1 0,0 0,0 0,0 0,0 0,0 0,1 0,-1-1,1 1,-1-1,1 1,-1-1,1 1,0-1,1 1,5 2,0-1,0 0,1-1,-1 0,1 0,0 0,-1-1,1-1,0 0,0 0,-1 0,1-1,0 0,-1-1,1 0,-1 0,1-1,-1 0,7-4,15-2,104-43,-119 42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8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565 173,'-24'6,"0"1,0 1,1 0,0 2,0 1,1 1,0 1,2 0,-1 2,2 0,0 2,0 0,2 1,0 0,-6 11,18-20,-1 1,2-1,-1 1,1 0,1 0,0 1,0-1,1 1,0-1,1 1,0 0,1 0,0-1,1 1,0 0,1-1,0 1,0 0,1-1,1 0,0 0,0 0,1 0,0-1,1 0,-1 0,2 0,0 0,0-1,0-1,1 1,0-1,0 0,1-1,0 0,0 0,1-1,-1 0,1-1,0 0,10 1,-1-1,1-1,0 0,0-2,0 0,0-1,0-1,0-1,0-1,-1-1,1 0,-1-2,0 0,11-6,2-2,-1-1,0-2,-2-1,0-1,-1-2,-1 0,-1-2,1-3,-13 13,-1-2,-1 0,0 0,-1-1,-1-1,0 0,-1 0,-1-1,-1 0,0 0,-2-1,0 0,-1 0,-1 0,0 0,-1-18,-3 27,0 0,0 0,-1 1,0-1,-1 1,0-1,-1 1,0 0,0 0,-1 0,0 1,-1 0,0 0,0 0,0 1,-1-1,0 2,-1-1,1 1,-1 0,-1 1,1-1,-1 2,0-1,-2 0,-9-4,0 2,-1-1,1 2,-1 1,0 1,-1 0,1 2,0 0,-1 2,0 0,-2 2,-19 4</inkml:trace>
  <inkml:trace contextRef="#ctx0" brushRef="#br0" timeOffset="405.952">1 456,'37'0,"157"0,108-18,-103-6,-15 0,143 3,-69-4,-235 23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1,'11'169,"-8"0,-9 47,-5-50,-32 162,25-229,57-170,-21 40</inkml:trace>
  <inkml:trace contextRef="#ctx0" brushRef="#br0" timeOffset="264.229">572 284,'-430'403,"417"-390,6-8,1 0,1 0,-1 1,1 0,0 1,0-1,0 1,1 0,0 0,1 0,0 0,0 1,-2 7,6-11,1-1,-1 1,1-1,0 0,0 0,1 0,-1 0,1 0,-1 0,1 0,0-1,0 1,0-1,0 0,0 0,1 0,-1 0,0-1,1 0,0 1,-1-1,1 0,0-1,0 1,-1-1,1 1,0-1,0 0,0-1,-1 1,1-1,3 0,58 0,-54-1,0 0,0 1,0 0,0 1,0 0,1 1,-1 0,0 1,-1 0,1 1,0 0,-1 0,1 1,-1 1,0 0,0 0,-1 1,0 0,0 1,0 0,7 8,3 28,-15-22</inkml:trace>
  <inkml:trace contextRef="#ctx0" brushRef="#br0" timeOffset="616.698">600 877,'65'-1,"-32"-1,0 1,0 2,0 2,-1 1,1 1,2 2,-32-7,0 1,-1-1,1 0,-1 1,1-1,-1 1,1 0,-1-1,1 1,-1 0,1 1,-1-1,0 0,0 1,0-1,0 1,0 0,0 0,0 0,0 0,-1 0,1 0,-1 0,0 0,1 1,-1-1,0 0,0 1,-1-1,1 1,0-1,-1 1,1-1,-1 1,0 0,0-1,0 1,0-1,-1 1,1 0,-1 0,-51 64,45-61,0 1,1 0,0 0,0 0,1 1,0 0,0 0,0 0,1 1,1-1,-1 3,4-10,-1 1,1 0,-1-1,1 1,0 0,0-1,0 1,0 0,0 0,0-1,0 1,1 0,-1-1,1 1,-1 0,1-1,-1 1,1 0,0-1,0 1,0-1,0 0,0 1,0-1,0 0,1 1,-1-1,0 0,1 0,-1 0,1 0,-1 0,1-1,-1 1,1 0,-1-1,1 1,0-1,0 0,-1 1,1-1,0 0,-1 0,1 0,79-9,29-43,-94 43</inkml:trace>
  <inkml:trace contextRef="#ctx0" brushRef="#br0" timeOffset="1016.803">1334 678,'14'5,"20"-3,8-3,2 0,-2 0,-2-1,-5 1,-2 1,-3-1,-1-4,-1-1,0 0,0 1,-1 2,-4 1</inkml:trace>
  <inkml:trace contextRef="#ctx0" brushRef="#br0" timeOffset="1263.331">1560 510,'-10'38,"-8"27,0 8,2 0,4-6,4-11,3-10,8-8,3-5,1-4,3-7,1-7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5 187,'0'8,"-3"38,2 1,2-1,2 1,2-1,2 0,2-1,2 0,2 0,2-1,16 31,-30-71,1-1,0 0,0 0,0 0,0 0,1-1,-1 1,1-1,-1 1,1-1,0 0,0 0,0 0,0 0,1 0,-1-1,0 0,1 1,-1-1,1-1,-1 1,1 0,-1-1,1 0,0 0,-1 0,1 0,0 0,-1-1,1 1,-1-1,1 0,-1 0,0-1,1 1,-1-1,0 0,0 1,0-1,0-1,0 1,0 0,-1-1,1 1,0-2,134-169,-51 53,-86 119,1 1,-1-1,1 1,-1-1,1 1,0-1,-1 1,1 0,0-1,-1 1,1 0,0 0,-1-1,1 1,0 0,-1 0,1 0,0 0,0 0,-1 0,1 0,0 0,0 0,-1 1,1-1,0 0,-1 0,1 1,0-1,-1 0,1 1,0-1,-1 0,1 1,-1-1,1 1,-1-1,1 1,-1-1,1 1,-1 0,0-1,1 1,-1 0,0-1,1 1,-1 0,0-1,0 1,1 0,-1 0,12 45,-11-37,5 21,-6-23,0-1,0 1,1-1,0 1,0-1,1 1,0-1,0 0,0 0,1 0,0 0,0 0,0 0,1-1,0 1,0-1,0 0,1-1,0 1,0-1,0 1,0-2,1 1,-1 0,1-1,4 2,-3-4,1 1,-1-1,0 0,1-1,-1 0,0 0,1 0,-1-1,0 0,0-1,1 0,-1 0,0 0,-1-1,1 0,0 0,-1-1,0 1,1-1,-2-1,1 1,0-1,-1 0,5-6,10-13,-1-1,0-1,-2-1,-1 0,1-7,-11 24,20-45,-3-1,-1-1,-4-1,-1-1,5-48,-23 41,-4 61</inkml:trace>
  <inkml:trace contextRef="#ctx0" brushRef="#br0" timeOffset="828.423">1020 723,'-15'31,"1"0,1 1,1 0,2 0,2 1,1 1,-3 33,9-64,1 0,-1 0,1 0,0 0,0 0,0 0,0 0,1 1,-1-1,1 0,0 0,0 0,0 0,0-1,0 1,1 0,-1 0,1-1,0 1,0-1,0 1,0-1,0 0,0 0,1 0,-1 0,1 0,-1 0,1-1,0 1,0-1,-1 0,1 0,0 0,0 0,0 0,1-1,-1 1,0-1,0 0,0 0,0 0,0 0,3-1,6-3,0 0,-1-1,0 0,0-1,0 0,0-1,-1 0,0 0,-1-1,0-1,0 0,-1 0,0 0,0-1,-1 0,0-1,-1 1,0-1,-1-1,0 1,-1-1,0 0,-1 0,0 0,0-8,-2 16,1 0,-1 0,-1 0,1 0,-1-1,1 1,-1 0,0 0,-1 0,1 0,-1 0,1 0,-1 0,-1 0,1 0,0 0,-1 0,0 0,0 1,0-1,0 1,-1-1,1 1,-1 0,0 0,0 0,0 0,0 1,-1-1,1 1,-1 0,1 0,-1 0,0 0,0 1,0-1,0 1,0 0,0 0,0 1,0-1,0 1,0 0,-1 0,1 0,0 1,0-1,0 1,0 0,-2 1,-13 9</inkml:trace>
  <inkml:trace contextRef="#ctx0" brushRef="#br0" timeOffset="7262.545">1529 583,'-2'1,"0"0,1 1,-1-1,0 1,0-1,1 1,-1 0,1 0,-1-1,1 1,0 0,0 1,0-1,0 0,0 0,0 0,1 0,-1 1,1-1,0 0,-1 1,1-1,0 0,0 1,1 0,-2 0,-13 214,10-205,1 1,0 1,1-1,0 0,1 0,0 1,1-1,1 1,2 12,3-8</inkml:trace>
  <inkml:trace contextRef="#ctx0" brushRef="#br0" timeOffset="7552.52">1303 836,'39'-4,"21"-3,6-4,-3 0,-8 1,-13-2,-10 1,-4 2,-8-1,-2 0,-4 2</inkml:trace>
  <inkml:trace contextRef="#ctx0" brushRef="#br0" timeOffset="7968.739">1811 470,'-17'63,"4"2,2 0,3 0,2 4,26 34,-19-101,0 0,1 1,-1-1,0 0,1 1,0-1,-1 0,1 0,0-1,0 1,0 0,1 0,-1-1,0 0,0 1,1-1,-1 0,1 0,-1 0,1 0,0-1,-1 1,1-1,0 0,-1 1,1-1,0 0,-1 0,1-1,0 1,-1-1,1 1,-1-1,1 0,-1 0,2 0,62-38,-60 34,1 0,-1 1,1-1,0 1,0 0,1 1,-1 0,1 0,0 0,-1 1,1 1,0-1,8 0,-13 3,0-1,-1 1,1-1,0 1,-1 0,1 0,-1 0,0 1,1-1,-1 1,0-1,0 1,0 0,0-1,0 1,0 0,0 0,-1 1,1-1,-1 0,1 0,-1 1,0-1,0 1,0-1,0 1,-1-1,1 1,-1 0,1-1,-1 1,0 0,0 0,0-1,0 1,-1 0,1-1,-1 1,0-1,0 3,-4 14</inkml:trace>
  <inkml:trace contextRef="#ctx0" brushRef="#br0" timeOffset="8835.424">2262 864,'14'-3,"-1"0,1-1,-1-1,0 0,0-1,0-1,-1 1,0-2,-1 0,1 0,-1-1,-1-1,0 0,0 0,-1 0,7-12,-15 20,1 1,-1-1,0 1,0-1,0 0,0 1,0-1,-1 0,1 0,0 1,-1-1,1 0,-1 0,0 0,0 0,0 0,0 0,0 0,0 0,0 0,0 1,-1-1,1 0,-1 0,0 0,1 0,-1 1,0-1,0 0,0 1,0-1,0 0,-1 1,1 0,0-1,-1 1,1 0,-1-1,1 1,-1 0,1 0,-1 0,0 1,0-1,0 0,1 1,-1-1,0 1,0-1,0 1,0 0,0 0,0 0,0 0,0 0,1 0,-1 1,0-1,0 1,0-1,-1 1,-10 5,0 0,0 0,1 1,0 1,0 0,1 1,0 0,0 0,1 1,0 1,1 0,0 0,1 1,-1 1,7-10,0-1,-1 1,1 0,0 0,1 0,-1 0,0 0,1 0,-1 0,1 0,0 1,0-1,1 0,-1 1,1-1,-1 1,1-1,0 1,0-1,1 1,-1-1,1 1,0-1,0 0,0 1,0-1,0 0,1 0,-1 0,1 0,0 0,0 0,0 0,0-1,1 1,-1-1,1 1,2 1,7-2,0 0,1-1,-1 0,0 0,1-2,-1 1,1-2,-1 0,0 0,0-1,0 0,0-1,0-1,0 0,20-6,-1-2,0 0,-1-2,-1-1,0-2,-2-1,0-1,-1-1,-1-1,-1-1,-1-1,13-18,-15-10,-21 51,0-1,0 1,0 0,0 0,0 0,0 0,0-1,-1 1,1 0,0 0,-1 0,1 0,-1 0,1 0,-1 0,1 0,-1 0,0 0,0 0,1 0,-1 0,0 0,0 1,0-1,0 0,0 1,0-1,0 0,0 1,0-1,0 1,0 0,0-1,-1 1,1 0,0 0,0 0,0 0,-1 0,1 0,0 0,0 0,0 0,0 0,-1 1,-6 0,0 0,1 1,0 0,-1 0,1 1,0 0,0 0,0 0,1 1,-1 0,1 0,0 1,0 0,0 0,1 0,0 1,0 0,0 0,1 0,-4 6,8-9,0 0,1 0,-1-1,1 1,-1 0,1 0,0 0,0-1,0 1,0 0,0-1,1 1,-1-1,1 0,0 1,-1-1,1 0,0 0,0 0,1 0,-1 0,0-1,1 1,-1-1,1 1,-1-1,1 0,0 0,-1 0,1 0,0-1,0 1,0-1,-1 0,1 1,3-1,19 9,-19-6,1 0,-1 1,0 0,0 0,0 1,-1 0,1 0,-1 0,0 0,-1 1,1 0,-1 0,0 0,-1 0,0 1,0-1,0 1,0 0,-1 0,0 0,-1 0,0 0,0 1,0-1,-1 0,0 0,-1 6,-13 90,11-86,4-4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00.3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 2671,'-2'-1,"1"0,0 0,0-1,0 1,0-1,0 1,1 0,-1-1,0 1,1-1,-1 0,1 1,-1-1,1 0,0 1,0-1,0 0,0 1,0-1,0 0,0 1,0-1,1 1,-1-1,0 0,1 1,0-1,-1 1,1-1,0 1,0-1,0 1,0 0,0-1,1 0,72-134,92-120,415-515,-249 380,-263 290,-129 110,-142 0,201-10,0 1,0 0,0-1,1 1,-1 0,0-1,0 1,0 0,0 0,0 0,1 0,-1-1,0 1,0 1,0-1,0 0,0 0,0 0,0 0,1 1,-1-1,0 0,0 1,0-1,1 0,-1 1,0-1,0 1,1 0,-1-1,0 1,1-1,-1 1,1 0,-1 0,1-1,-1 1,1 0,-1 0,1 0,0-1,-1 1,1 0,0 0,0 0,0 0,0 0,0 0,0-1,0 1,0 0,0 0,0 0,0 0,0 0,1 0,-1-1,0 1,1 0,-1 0,1 0,-1-1,1 1,-1 0,1 0,-1-1,1 1,0 0,135 79,-72-47,-40-19,-1-2,2-1,-1-1,1-1,19 4,-43-13,1 1,0-1,-1 1,1-1,0 0,-1 0,1 1,0-1,-1 0,1-1,0 1,-1 0,1 0,0-1,-1 1,1-1,0 1,-1-1,1 0,-1 0,1 0,-1 0,0 0,1 0,-1 0,0 0,0 0,1 0,-1-1,0 1,0-1,-1 1,1-1,0 1,0-1,-1 1,1-1,-1 0,1 1,-1-1,0 0,1 0,-13-74,10 64,-1 1,0 0,-1 0,0 0,0 0,-1 1,-1-1,1 1,-2 1,0-1,0 1,0 0,-1 0,0 1,-1 0,0 1,0 0,-1 0,0 1,0 0,0 1,-1 0,0 1,0 0,0 1,-8-2,-5 7,5 3</inkml:trace>
  <inkml:trace contextRef="#ctx0" brushRef="#br0" timeOffset="533.792">1113 272,'-6'-4,"0"1,0 0,0 0,-1 0,1 0,-1 1,1 0,-1 1,0-1,0 2,0-1,0 0,0 1,0 1,0-1,0 1,0 0,0 1,0-1,1 1,-1 1,1-1,-1 1,1 0,0 1,0 0,0 0,0 0,1 0,0 1,0 0,0 0,1 0,-1 1,1 0,-3 5,0-1,1 0,-1 0,2 1,0-1,0 1,1 1,0-1,1 1,0-1,1 1,0 0,1 0,0 0,1 0,1 0,0 0,0 0,1-1,0 1,1 0,4 7,-4-11,1 0,0 0,0 0,1-1,0 0,0 0,0 0,1-1,1 1,-1-1,1-1,-1 0,2 1,-1-2,0 1,1-1,0-1,0 1,0-1,1-1,-1 1,1-1,-1-1,1 0,4 0,-1-1,1 0,-1-2,1 1,-1-2,1 0,-1 0,0-1,0-1,-1 0,1 0,-1-1,0-1,-1 1,1-2,-1 0,-1 0,0-1,0 0,3-4,5-7,0-2,-2 0,0-1,-2-1,0 0,-1-1,-2 0,4-16,-9 27,0 0,-1-1,-1 1,-1-1,0 0,-1 1,0-1,-1 0,-1 0,0 0,-1 1,-1-1,0 1,-1-1,-1 1,0 0,-1 1,0-1,-1 1,-1 0,0 1,-6-8,9 15,0 0,-1 1,1 0,-1 0,0 0,0 1,0-1,0 1,0 1,-1-1,0 1,1 1,-1-1,0 1,0 0,0 0,0 1,1 0,-1 0,0 1,0 0,0 0,0 1,-18 2</inkml:trace>
  <inkml:trace contextRef="#ctx0" brushRef="#br0" timeOffset="1037.839">323 583,'38'0,"-1"-2,1-1,-1-1,1-3,-2-1,1-1,-1-3,6-3,123-60,107-69,42-20,-221 128,-83 41,-16 2</inkml:trace>
  <inkml:trace contextRef="#ctx0" brushRef="#br0" timeOffset="2017.909">1254 46,'-1'-2,"-1"0,1 0,-1 1,0-1,1 0,-1 1,0-1,0 1,0-1,0 1,-1 0,1 0,0 0,0 0,-1 0,1 1,0-1,-1 1,1 0,-1-1,1 1,-1 0,1 0,0 1,-2-1,-10 3,-1 0,0 1,1 1,0 0,0 1,1 1,-1 0,2 0,-1 2,1-1,0 2,0 0,2 0,-1 1,1 0,0 0,1 1,-6 12,-1-4,-17 24,21-23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7.5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397 0,'-32'12,"1"2,0 1,1 1,1 2,0 1,2 1,-19 17,34-29,1 0,1 0,0 1,0 1,0-1,2 2,-1-1,1 1,0 1,1-1,1 1,0 0,0 1,2-1,-1 1,1 0,1 0,-1 12,4-22,-1 0,1 0,1 0,-1 1,0-1,1 0,0 0,0 0,0 0,0 0,0 0,0-1,1 1,0 0,-1 0,1-1,0 1,0-1,0 0,1 0,-1 0,0 0,1 0,0 0,-1 0,1-1,0 1,0-1,0 0,0 0,0 0,0 0,1 0,4 0,0 0,0-1,1 0,-1 0,0-1,0 1,0-2,0 1,0-1,-1-1,1 1,6-4,31-19,-1-2,-2-2,-1-2,-1-1,-1-2,5-10,-31 33,123-129,-136 141,0-1,0 1,0-1,1 1,-1 0,0-1,0 1,0 0,1-1,-1 1,0-1,0 1,1-1,-1 1,0-1,1 1,-1-1,1 1,-1-1,1 1,-1-1,1 0,-1 1,1-1,-1 0,1 1,0-1,-1 0,1 0,-1 1,1-1,0 0,-1 0,1 0,0 0,-1 0,1 0,0 0,-1 0,1 0,-1 0,1 0,0-1,-1 1,1 0,-1 0,1-1,0 1,-1 0,1-1,-1 1,1-1,-1 1,1 0,-1-1,0 1,1-1,-1 1,1-1,-1 1,0-1,0 0,1 1,-1-1,0 1,0-1,0 0,1 1,-1-1,-8 58,5-44,0-7,1 1,0-1,0 1,1 0,-1-1,1 1,1 0,-1 0,1 0,1-1,-1 1,1 0,0 0,1-1,-1 1,1 0,1-1,-1 0,1 1,0-1,1 0,-1-1,1 1,0-1,1 1,-1-1,1 0,0-1,0 1,1-1,-1 0,1-1,3 3,-2-4,-1-1,1 1,0-1,0 0,0-1,0 0,0 0,-1 0,1-1,0 0,0 0,0-1,-1 0,3-1,11-4</inkml:trace>
  <inkml:trace contextRef="#ctx0" brushRef="#br0" timeOffset="469.539">934 311,'176'-140,"-39"30,-136 109,0-1,0 1,0 0,0 1,0-1,0 0,0 0,1 0,-1 1,0-1,0 0,1 1,-1-1,0 1,0 0,1-1,-1 1,1 0,-1 0,0 0,1 0,-1 0,0 0,1 0,-1 0,1 1,-1-1,0 0,0 1,1-1,-1 1,0 0,0-1,1 1,-1 0,0 0,0 0,0 0,0 0,0 0,0 0,0 0,-1 0,1 0,0 0,-1 0,1 1,-1-1,1 0,-1 1,1-1,-1 0,0 1,0-1,1 0,-1 2,2 43,8 39,-9-83,0 0,0 0,0 1,0-1,0-1,1 1,-1 0,1 0,-1 0,1-1,0 1,-1-1,1 1,0-1,0 0,0 0,0 0,1 0,-1 0,0 0,0 0,0-1,1 1,-1-1,0 0,1 0,-1 1,0-2,1 1,-1 0,0 0,1-1,0 0,14-3,0-2,0 0,-1-1,0-1,0 0,-1-1,0-1,-1 0,0-1,0-1,5-6,49-37,-60 50,-8 4,1 0,-1 0,1 0,-1 0,1 0,-1 0,1 0,0 0,-1 0,1 0,0 0,0 0,0 0,-1 1,1-1,0 0,0 1,0-1,0 1,1-1,-1 1,0-1,0 1,0 0,0-1,0 1,0 0,1 0,-1 0,0 0,0 0,0 0,0 0,1 1,-1-1,0 0,0 1,0-1,0 1,0-1,0 1,0-1,0 1,0 0,0-1,0 1,0 0,-1 0,1 0,0-1,0 1,-1 0,1 0,0 0,-1 0,1 0,-1 1,0-1,1 0,-1 0,0 0,0 0,0 0,1 1,-1-1,0 0,-2 44,0-40,1 0,0 0,0 0,1 1,-1-1,1 0,0 0,1 0,-1 0,1 1,0-1,0 0,1 0,0-1,-1 1,2 0,-1 0,0-1,1 1,0-1,0 0,0 0,1 0,0 1,13 3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6.1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677 110,'-2'42,"-2"1,-2-1,-2 0,-1-1,-3 0,-1-1,-9 18,9-26,1 1,2 0,1 1,1 0,2 0,2 0,1 1,2-1,2 22,13-8,-14-47,0-1,1 1,-1 0,0-1,0 1,0 0,1-1,-1 1,0-1,1 1,-1 0,1-1,-1 1,1-1,-1 1,1-1,-1 0,1 1,-1-1,1 1,-1-1,1 0,0 1,-1-1,1 0,0 0,-1 0,1 0,0 1,-1-1,1 0,0 0,-1 0,1 0,0 0,-1-1,1 1,0 0,-1 0,1 0,0-1,-1 1,1 0,0 0,-1-1,1 1,-1-1,1 1,-1-1,1 1,-1 0,1-1,-1 0,1 1,-1-1,0 1,1-1,-1 1,0-1,0 0,1 1,-1-1,0 0,0 1,0-1,0 0,7-13</inkml:trace>
  <inkml:trace contextRef="#ctx0" brushRef="#br0" timeOffset="355.919">0 223,'136'-44,"1"6,35-1,-129 29,409-61,-335 56,11 10,-127 6,0 0,0 0,0 0,-1 1,1-1,-1 0,1 1,-1-1,1 0,-1 1,0-1,1 1,-1-1,0 0,0 1,0-1,0 1,-1-1,1 1,0-1,0 0,-1 1,1-1,-1 1,1-1,-1 0,0 0,0 1,1-1,-1 0,0 0,0 0,0 0,0 0,0 0,0 0,-1 0,1 0,0-1,0 1,-1 0,1-1,0 1,-1-1,1 0,-1 1,1 0,-199 130,181-115</inkml:trace>
  <inkml:trace contextRef="#ctx0" brushRef="#br0" timeOffset="603.776">85 985,'48'9,"45"-6,16-8,-2-4,-8-4,-12-1,-11-3,-9 2,-11 4,-10 3,-8 3,-11 3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8.6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387 322,'-51'26,"-10"3,1 3,1 2,-29 25,29 3,58-60,0-1,0 1,0-1,1 1,-1-1,0 1,1-1,-1 1,1 0,-1-1,1 1,0 0,0-1,0 1,0 0,0-1,0 1,0 0,1 0,-1-1,1 1,-1-1,1 1,0 0,-1-1,1 1,0-1,0 1,0-1,0 0,0 0,0 1,1-1,-1 0,0 0,1 0,-1 0,0 0,1 0,-1 0,1-1,0 1,-1-1,1 1,0-1,0 1,182 19,-182-21,1 1,0 0,-1 0,1 0,-1 0,1 0,0 0,-1 0,1 1,-1 0,1-1,-1 1,0 0,1 0,-1 0,0 1,1-1,-1 0,0 1,0 0,0-1,0 1,-1 0,1 0,0 0,-1 0,1 0,-1 0,0 1,0-1,0 0,0 1,0-1,0 1,0-1,-1 1,0-1,1 1,-1-1,0 1,0 0,0-1,-1 1,1 1,-8 6,1 1,-1-1,-1-1,0 0,0 0,-1-1,0 0,0 0,-1-1,0-1,0 0,-1 0,1-1,-1-1,-1 0,-8 2,-4 2</inkml:trace>
  <inkml:trace contextRef="#ctx0" brushRef="#br0" timeOffset="3793.767">641 633,'0'4,"0"0,1 1,-1-1,1 0,0 0,0 0,0 0,1 0,-1 0,1 0,0 0,0 0,0-1,1 1,-1-1,1 1,0-1,0 0,0 0,0 0,1-1,-1 1,1-1,0 0,-1 0,1 0,0 0,0-1,0 0,0 1,1-2,-1 1,0 0,0-1,0 0,1 0,-1 0,0 0,1-1,-1 1,0-1,0 0,0-1,2 0,8-5,-1-1,0-1,0 0,-1-1,-1-1,1 1,-2-2,1 0,-2 0,1 0,-2-1,0-1,0 0,0-2,-6 14,-1-1,1 1,-1-1,1 0,-1 1,0-1,0 0,0 0,0 0,-1 0,1 0,-1 0,0 0,0 0,0 0,0 0,0 0,-1 0,1 0,-1 1,0-1,0 0,0 0,0 0,0 1,-1-1,1 0,-1 1,1-1,-1 1,0 0,0 0,0 0,-1 0,1 0,0 0,-1 0,1 1,-1-1,0 1,1 0,-1-1,0 1,0 1,0-1,0 0,0 1,0-1,0 1,0 0,0 0,0 0,-1 1,-15 4,0 2,0 0,0 1,1 0,0 2,1 0,0 1,0 2,5-5,0 1,0 0,1 1,0 0,1 0,0 1,1 1,0 0,1 0,1 1,-1-1,2 2,0-1,0 1,-1 9,6-19,1 0,0 0,0 1,0-1,0 0,1 0,-1 1,1-1,0 0,0 0,1 0,-1 0,1 0,0 0,0-1,0 1,1-1,-1 1,1-1,0 0,0 0,0 0,0 0,1 0,-1-1,1 1,0-1,106 49,-95-47,1 0,0-1,0-1,0-1,0 0,0-1,0-1,1 0,-1-1,-1-1,1-1,0 0,-1-1,0 0,1-2,18-8,-1-2,0-1,-1-1,-1-2,27-24,-22 12,-1-3,-2 0,-1-2,-2-2,-2 0,-2-2,17-37,-30 56,-1-1,-1 0,0 0,-2-1,-2 0,0-1,-1 1,-2-1,0-1,-2 1,-1-2,0 26,-1 0,0 1,0-1,0 0,0 0,0 1,0-1,0 0,0 1,0-1,-1 0,1 1,-1-1,1 0,-1 1,0-1,0 1,0-1,0 1,0 0,0-1,0 1,0 0,0-1,0 1,-1 0,1 0,-1 0,1 0,-1 1,1-1,-1 0,1 0,-1 1,1-1,-1 1,0 0,0-1,1 1,-1 0,0 0,1 0,-1 0,0 0,1 1,-1-1,0 0,1 1,-1-1,0 1,-10 8,0 1,1 0,0 1,0 0,1 0,1 1,0 1,1 0,0 0,1 0,0 1,-3 12,-14 29,4 0,2 2,2 0,3 1,0 16,7-22,4-1,1 0,3 1,2 1,-5-50,2 0,-1 1,0-1,1 0,-1 0,1 0,0 1,0-1,0 0,0 0,1 0,-1-1,1 1,0 0,0 0,0-1,0 1,0-1,1 0,-1 0,1 0,-1 0,1 0,0 0,0-1,0 1,0-1,0 0,0 0,0 0,0 0,0 0,0-1,1 0,-1 1,0-1,0 0,1-1,-1 1,0 0,0-1,1 0,-1 0,0 0,0 0,0 0,0-1,-1 1,2-2,28-20,-2-1,-1-1,-1-2,-1-1,22-30,177-275,-193 283,-2-2,-2 0,-2-2,5-22,-31 74,1-1,-1 0,1 0,-1-1,0 1,0 0,0-1,0 1,-1-1,1 1,-1-1,0 1,0-1,0 1,-1 0,1-1,-1 1,0-1,0 0,-2 4,1 1,0-1,-1 1,1 0,0 0,0 0,0 0,-1 0,1 1,0-1,0 1,1-1,-1 1,0 0,0 0,1-1,-1 1,1 0,0 0,0 1,-1-1,1-1,-31 46,2 2,2 0,2 2,3 1,-6 22,18-38,2-1,2 1,2 1,1-1,1 1,3 0,0 0,4 8,-3 41,16-3,-12-81,-1-7</inkml:trace>
  <inkml:trace contextRef="#ctx0" brushRef="#br0" timeOffset="4036.874">1094 322,'47'10,"46"3,16-1,-1-2,-10-3,-11-3,-11-2,-14-1,-12-1,-6 0,-4-1,-6 1,-2-1,-8 1</inkml:trace>
  <inkml:trace contextRef="#ctx0" brushRef="#br0" timeOffset="4286.057">2137 435,'-10'39,"-2"22,0 0</inkml:trace>
  <inkml:trace contextRef="#ctx0" brushRef="#br0" timeOffset="4454.616">2193 96,'0'0</inkml:trace>
  <inkml:trace contextRef="#ctx0" brushRef="#br0" timeOffset="5077.866">2279 689,'0'0,"22"-46,1 1,3 1,1 1,3 1,3-1,7 14,-39 29,0 0,0 0,0 0,0-1,0 2,0-1,0 0,0 0,0 0,-1 0,1 1,0-1,0 0,0 1,0-1,0 1,0-1,0 1,0-1,-1 1,1-1,0 1,0 0,-1 0,1-1,-1 1,1 0,0 0,-1 0,0 0,1 0,-1 0,1 0,-1-1,0 1,0 0,0 0,1 0,-1 0,0 0,0 0,-1 1,3 29,-2-27,-1 0,1 0,0-1,0 1,0 0,0-1,0 1,1 0,0 0,0-1,0 1,0-1,0 1,1-1,0 1,0-1,0 0,0 0,0 0,0 0,1 0,2 2,-1-6,0 1,1-1,-1 0,0 0,1-1,-1 1,0-1,0 0,0 0,-1 0,1 0,0-1,-1 1,1-1,-1 0,0 0,0 0,0-1,0 1,-1-1,0 0,1 1,-1-1,0-1,2 0,-4 5,8-10,0 0,-1 0,0-1,-1 0,0 0,0 0,-1-1,-1 0,0 0,0 0,-1-1,-14 27,10-1,1 0,0-1,0 1,2 0,-1 0,2-1,-1 1,2-1,0 0,0 0,1 0,0-1,1 1,1-1,0 0,0-1,1 0,0 0,4 3,57 96,-61-90,-2 1,0 1,-1-1,-1 1,0 0,-2-1,-1 1,0 1,-2-1,0 0,-1 0,-2-1,0 1,-1-1,-1 1,0-1,-2-1,-1 1,0-2,-1 1,-1-1,-1-1,-11 14,14-17,-1 1,-1-2,0 0,-1 0,0-1,-1 0,-1-1,0-1,0 0,-1 0,0-2,0 0,-1-1,0 0,0-1,-2-1,15-4,1-1,-1 1,0-1,0 0,0 0,0 0,1 0,-1 0,0-1,0 1,0-1,1 0,-1 0,0 0,1 0,-1 0,1-1,-1 1,1-1,0 1,-1-1,1 0,0 0,0 0,0 0,1 0,-1-1,0 1,1 0,-1-1,1 1,0-1,0 0,0 1,0-1,1 0,-1 0,1 1,-1-1,1 0,0 0,0 0,0 0,0 1,1-4,4-16,0 1,2-1,0 1,1 1,1-1,1 2,1-1,12-16,-1-1,4-5,1 2,2 0,2 2,2 2,1 0,1 3,2 1,8-3,-9 7,-5 4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06.4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71 170,'-14'36,"1"1,2 0,2 1,1 0,2 1,1 8,3-34,1-5,0 0,1 1,0-1,0 0,1 0,0 1,0-1,1 0,0 0,0 0,3 3,-4-9,0 1,0-1,1 1,-1-1,1 0,0 1,0-1,0 0,0 0,0 0,0 0,0-1,1 1,-1-1,1 1,-1-1,1 0,-1 0,1 0,0 0,0 0,-1-1,1 1,0-1,0 0,0 0,-1 0,1 0,0 0,0-1,0 1,0-1,2 0,10-6,-1 0,0-1,0 0,0-1,-1 0,-1-1,0-1,0 0,-1-1,0 0,-1 0,0-2,-9 14,45-56,-1-1,-4-2,-2-2,-2-2,0-8,8-24,-41 120,-52 287,19 49,21-253,-22 124,25-215,4-8,0 0,-1-1,0 1,0-1,-1 1,-1-1,1 0,-1 0,0-1,-1 1,0-1,0 0,-1 0,0 0,0-1,0 0,-1 0,-5 3,10-8,0 0,0-1,0 1,0-1,0 0,-1 1,1-1,0 0,0 0,0 0,0-1,0 1,0 0,0-1,0 1,0-1,0 0,0 0,0 0,0 0,0 0,0 0,1 0,-1-1,0 1,1-1,-1 1,1-1,0 1,-1-1,1 0,0 0,0 1,0-1,0 0,0 0,1 0,-1 0,0-2,-11-84,19 49,1 0,2 1,1 0,2 1,3-4,-3 18,-1 5</inkml:trace>
  <inkml:trace contextRef="#ctx0" brushRef="#br0" timeOffset="395.955">805 565,'27'-4,"-16"1,0 0,1 1,-1 1,1 0,-1 1,1 0,-1 0,1 1,-1 1,1 0,-1 1,0 0,10 4,-20-7,0 1,0 0,0 0,0 0,-1 0,1 0,0 0,0 0,0 0,-1 0,1 0,-1 0,1 0,-1 1,1-1,-1 0,0 0,1 0,-1 1,0-1,0 0,0 1,0-1,0 0,0 0,0 1,-1-1,1 0,0 0,-1 1,1-1,-1 0,1 0,-1 0,1 0,-1 0,0 0,0 0,0 1,-36 41,35-42,-136 122,136-122,1 0,0 0,0 0,0 1,0-1,0 0,0 1,0-1,0 1,1-1,-1 1,1-1,-1 1,1-1,-1 1,1 0,0-1,0 1,0 0,0-1,0 1,0 0,0-1,1 1,-1 0,0-1,1 1,-1-1,1 1,0-1,0 1,-1-1,1 1,0-1,0 0,0 1,1-1,-1 0,0 0,0 0,1 0,-1 0,0 0,1 0,-1 0,1-1,-1 1,1-1,0 1,-1-1,1 1,-1-1,1 0,0 0,-1 0,1 0,1 0,200-1,-135-16,-49 12</inkml:trace>
  <inkml:trace contextRef="#ctx0" brushRef="#br0" timeOffset="665.586">1539 424,'43'0,"29"0,7 0,-5 0,-6 0,-9 0,-11 0,-7 0,-8 0,-3 0,-2 0,-7 0</inkml:trace>
  <inkml:trace contextRef="#ctx0" brushRef="#br0" timeOffset="911.321">1709 678,'38'9,"32"0,14-4,-3-1,-5-2,-6-6,-11-2,-5-5,-2-1,-6 2,-5-2,-10 1</inkml:trace>
  <inkml:trace contextRef="#ctx0" brushRef="#br0" timeOffset="1177.941">3063 227,'-25'15,"0"1,0 2,2 0,0 2,1 1,1 0,1 1,1 2,-2 5,18-26,1 0,0 1,0-1,0 1,0 0,1-1,-1 1,1 0,0 0,0 0,0 0,1 0,0 0,-1 0,1 0,1 0,-1 0,1 0,-1 0,1 0,0 0,0 0,1-1,-1 1,1 0,0-1,0 1,0-1,0 1,1-1,-1 0,1 0,0 0,0-1,0 1,0-1,1 1,-1-1,1 0,-1 0,1 0,2 0,13 6,1-1,0-1,1-1,-1 0,1-2,0 0,0-1,0-2,0 0,0-1,0-1,0-1,0-1,0 0,-1-2,9-4,12-2,0-3,-1-1,-1-2,-1-2,0-2,32-24,-64 42,0 0,0 0,0-1,0 0,-1 0,0 0,0-1,-1 0,1 0,-1 0,0 0,-1-1,0 1,0-1,0 0,-1 0,0 0,0 0,0-1,-1 1,0 0,-1-1,0 1,0 0,-1-1,1 1,-2 0,1-1,-1 1,0 0,0 0,-1 0,0 0,0 1,-1-1,0 1,0 0,0 0,-1 0,-1 0,-12-4,0 0,-1 2,0 0,-1 2,1 0,-2 1,1 0,0 2,-1 1,1 0,-1 2,1 0,-1 1,-13 3,-12 2</inkml:trace>
  <inkml:trace contextRef="#ctx0" brushRef="#br0" timeOffset="1414.71">2669 367,'194'12,"1"-10,20-9,35 1,-130 4,0 6,0 5,74 16,-112-11,-50-9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6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30,'52'-5,"23"-1,4 0,-8 1,-11 1,-10 2,-9 1,-7 1,-5 0,-6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8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29,'38'-5,"32"-2,10 1,-6 1,-9 2,-16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1.2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1,'38'0,"23"0,5 0,-3 0,-8 0,-13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0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1011,'7'9,"1"1,-1-1,2 0,-1 0,1-1,1 0,-1-1,1 0,0 0,1-1,0 0,0-1,0 0,0-1,1-1,0 1,0-2,0 0,0 0,0-1,0-1,0 0,0 0,0-1,5-1,25-12,0-2,-2-2,0-1,-1-2,-1-2,-1-1,10-11,21-20,-3-2,-3-4,-3-2,47-64,-55 58,-4-1,-3-3,-2-1,3-17,32-130,-85 258,1-1,2 1,2 1,0 30,3-61,-2 617,2-607,-2 0,1 0,-2 0,-1 0,0-1,-1 1,0-1,-2 0,0-1,0 1,-2-1,1-1,-2 0,0 0,-1-1,0 0,-1 0,-1-2,0 1,0-2,-1 0,0 0,-1-2,-1 1,2-2,-1-1,1-1,-1 0,0-1,0 0,-1-1,1-1,-1-1,1 0,-1-1,1-1,-1 0,1-1,-1 0,1-2,0 0,0 0,-9-5,18 7,1 1,-1-1,0 0,0 0,1-1,-1 0,1 0,0 0,0 0,0-1,0 0,1 0,0 0,0-1,0 0,0 1,0-1,1-1,0 1,0 0,1-1,-1 1,1-1,0 0,1 0,-1 0,1 0,1 0,-1 0,1 0,0 0,0 0,0 0,1 0,1-1,50-74,-30 62</inkml:trace>
  <inkml:trace contextRef="#ctx0" brushRef="#br0" timeOffset="244.882">1497 784,'-10'39,"-7"22,-2 5,3-3,4-18,4-16</inkml:trace>
  <inkml:trace contextRef="#ctx0" brushRef="#br0" timeOffset="394.813">1384 361,'0'0</inkml:trace>
  <inkml:trace contextRef="#ctx0" brushRef="#br0" timeOffset="728.703">1722 1151,'32'-114,"5"2,23-41,-54 138,-4 8,0 0,1 0,0 1,1-1,-1 1,1 0,0 0,1 0,-1 0,1 1,5-5,-10 10,1-1,0 1,-1-1,1 0,0 1,0 0,-1-1,1 1,0-1,0 1,0 0,0 0,-1-1,1 1,0 0,0 0,0 0,0 0,0 0,0 0,0 0,-1 0,1 0,0 1,0-1,0 0,0 1,-1-1,1 0,0 1,0-1,-1 1,1-1,0 1,0-1,-1 1,1 0,-1-1,1 1,-1 0,1-1,-1 1,1 0,-1 0,1 0,-1-1,0 1,0 0,1 1,9 48,-9-43,0 10,1 0,0-1,2 1,0-1,1 0,0 0,1 0,1-1,1 0,0 0,10 13,-13-24,0-1,1 1,-1-1,1 0,0 0,0-1,0 1,0-1,0-1,1 1,-1-1,0 0,1-1,-1 1,1-1,-1-1,1 1,-1-1,1 0,-1-1,0 1,0-1,0 0,0-1,0 0,0 1,0-2,-1 1,0-1,1 0,-1 0,-1 0,1-1,-1 0,1 0,-1 0,-1 0,1-1,-1 1,1-2,16-23,-2-1,0-1,-2 0,-2-1,-1-1,-1-1,-5 10</inkml:trace>
  <inkml:trace contextRef="#ctx0" brushRef="#br0" timeOffset="1360.457">2823 615,'-11'-2,"0"1,0 0,0 1,0 0,0 1,0 0,0 0,1 1,-1 1,0 0,1 0,0 1,0 1,0 0,0 0,1 0,0 1,-9 7,11-7,-1-1,1 1,0 0,0 0,0 1,1-1,0 2,0-1,1 1,0 0,0 0,1 0,0 0,1 1,0 0,0 0,1 0,0 0,0 0,1 0,0 1,1-1,0 0,0 1,1-1,0 0,1 0,0 0,1 0,-1 0,2 0,-1-1,1 1,1-1,-1 0,1 0,1 0,-1-1,1 0,1 0,-1-1,1 1,4 2,1-2,1 0,-1-1,1-1,0 0,0 0,0-2,0 1,1-2,0 0,-1 0,1-1,0-1,0 0,0-1,-1-1,1 0,0-1,-1 0,0-1,0-1,0 0,0 0,-1-1,1-1,-2 0,3-2,2-4</inkml:trace>
  <inkml:trace contextRef="#ctx0" brushRef="#br0" timeOffset="1718.072">3077 1011,'39'-8,"-1"-1,1-2,-1-2,-1-1,11-8,-26 13,-6 4,0-2,-1 0,1 0,-1-1,-1-1,0-1,0 0,-1 0,0-2,0 0,-2 0,1-1,-2 0,8-11,-17 21,1-1,-1 1,1 0,-1 0,0-1,0 1,0-1,-1 1,1-1,-1 1,0-1,0 1,0-1,0 1,-1-1,1 1,-1-1,0 1,0 0,0-1,0 1,-1 0,1 0,-1 0,0 0,0 0,0 0,0 0,-1 1,1-1,-1 1,0 0,1-1,-1 1,0 0,0 1,0-1,-1 1,1-1,0 1,-1 0,1 0,0 0,-1 1,1-1,-1 1,1 0,-4 0,-6 2,0 0,0 2,0-1,0 2,0 0,1 0,0 1,0 1,1 0,0 0,0 1,1 1,-3 2,-3 3,0 1,1 0,1 1,0 0,1 1,1 1,1 0,1 1,0 0,1 1,-5 17,12-31,0 0,1 0,-1 1,1-1,1 1,-1-1,1 0,0 1,1-1,-1 1,1-1,1 0,-1 0,1 1,0-1,0 0,1 0,0-1,0 1,0-1,1 1,0-1,0 0,0 0,0-1,1 1,0-1,0 0,0 0,1-1,-1 1,1-1,-1 0,1-1,0 1,0-1,1-1,4 2,22 3,1-1,-1-2,1-1,-1-2,30-4,-5 2,-27 1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1.7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323 1,'-27'5,"1"2,-1 0,1 2,1 1,-1 1,2 1,-20 13,41-24,0 1,-1-1,1 0,0 1,0-1,1 1,-1 0,0 0,0 0,1 0,-1 1,1-1,0 1,0 0,0-1,0 1,0 0,1 0,-1 0,1 0,0 0,-1 1,2-1,-1 0,0 0,1 1,-1-1,1 1,0-1,0 0,0 1,1-1,-1 0,1 1,0-1,0 0,0 1,0-1,1 0,-1 0,1 0,0 0,-1-1,2 1,1 2,95 46,-92-50,0 0,-1 0,1 1,-1 0,0 0,0 1,1-1,-2 2,1-1,0 1,-1-1,1 1,-1 1,0-1,0 1,-1 0,0 0,0 0,0 1,0-1,-1 1,0 0,0 0,0 0,-1 1,0-1,0 1,-1-1,1 1,-3-2,1 1,0-1,-1 0,0 0,0 0,-1 0,1 0,-1 0,0 0,-1-1,1 1,-1 0,0-1,0 0,0 0,0 0,-1 0,0 0,1-1,-1 0,-1 1,1-2,0 1,-5 2,-2 1,-1-1,1 0,-1-1,0 0,0-1,-1 0,1-1,0 0,-13-1,-53-6,59-2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0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118 54,'-5'1,"-1"1,1 1,0-1,-1 1,1 0,1 0,-1 0,0 1,1-1,-1 1,1 0,0 1,1-1,-1 1,1 0,0-1,0 1,0 1,1-1,-1 0,1 1,1-1,-1 1,1 0,0-1,0 1,1 0,-1 0,1-1,1 7,-6 13,-2 17,2 0,1 1,3 0,1-1,5 31,-5-70,0-1,1 1,-1-1,1 0,0 1,-1-1,1 0,0 0,1 1,-1-1,0 0,1 0,-1 0,1 0,-1-1,1 1,0 0,0-1,0 1,0-1,0 1,0-1,0 0,1 0,-1 0,0 0,1-1,-1 1,0 0,1-1,-1 0,1 0,-1 0,1 0,-1 0,1 0,-1 0,0-1,1 1,-1-1,0 0,1 0,-1 1,0-2,0 1,1 0,-1 0,0-1,0 1,-1-1,1 0,0 1,0-1,-1 0,1 0,-1 0,33-34,-2-1,-2-1,-1-2,-2 0,-2-2,-1-1,8-27,-20 49,-1 0,-1-2,-2 1,0-1,-1 0,-1-1,0-6,-31 92,10 9,3 0,3 1,2 46,-20 207,24-284,-3-1,-1 0,-2 0,-2 0,-1-2,-15 31,27-67,-1-1,0 1,0 0,1 0,-1-1,-1 1,1 0,0-1,0 1,0-1,-1 0,1 1,-1-1,1 0,-1 0,0 0,1 0,-1 0,0 0,0 0,0-1,1 1,-1-1,0 1,0-1,0 0,0 0,0 0,0 0,0 0,0 0,0 0,0 0,0-1,1 1,-1-1,0 0,0 0,0 1,1-1,-1 0,0 0,1-1,-1 1,1 0,-1 0,1-1,0 1,-1-1,1 1,0-1,0 0,0 1,0-1,0 0,1 0,-1 1,1-1,-1 0,1 0,-1-2,-4-8,1 0,0 0,1 0,0 0,1-1,0 0,1 1,1-1,0 0,0 1,1-1,1 0,0 1,1-1,0 1,1 0,0 0,1 0,1 1,1-3,6-10</inkml:trace>
  <inkml:trace contextRef="#ctx0" brushRef="#br0" timeOffset="297.02">626 477,'-10'39,"-2"16,-1 5,-1-8,0-8,8-12,6-11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18.0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0 311,'173'-11,"24"-7,-85-3,-88 17</inkml:trace>
  <inkml:trace contextRef="#ctx0" brushRef="#br0" timeOffset="269.582">29 453,'43'0,"29"-5,12-1,-5 0,-9 1,-13 1,-11 2,-9 1,-5 0,-4 1,-1-4,-2-2,-3 0</inkml:trace>
  <inkml:trace contextRef="#ctx0" brushRef="#br0" timeOffset="667.964">340 1,'254'166,"-207"-135,-31-22,0 0,-1 1,-1 1,1 1,-2 0,0 1,0 0,3 6,-13-14,-1-1,0 1,0 0,0-1,-1 1,1 0,-1 0,0 0,-1 0,1 0,-1 0,0 0,0 0,-1 0,0 0,1 0,-2 0,1 0,0 0,-1 0,0-1,0 1,-1 0,1-1,-1 0,0 0,0 0,0 0,-1 0,1-1,-1 1,0-1,0 0,0 0,0 0,-1-1,1 1,-1-1,0 0,-1 0,-217 109,125-32,85-62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32.8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320 367,'-1'1,"0"-1,0 1,0-1,0 1,-1-1,1 0,0 0,0 0,-1 0,1 0,0 0,0 0,-1 0,1 0,0 0,0-1,0 1,-1 0,1-1,0 1,0-1,0 0,0 1,0-1,0 0,0 0,0 1,0-1,0 0,1 0,-1 0,0 0,0 0,1 0,-1 0,1 0,-1 0,1-1,-1 1,1 0,0 0,0 0,-1-1,1 1,0 0,0 0,0-1,0 1,1 0,-1 0,0 0,0-1,1 1,-1 0,1 0,-1 0,1 0,-1 0,1-1,0 1,-1 0,1 1,0-1,0 0,0 0,0 0,0 0,0 1,0-1,0 0,-22 5,1 2,-1 0,1 1,0 1,0 1,1 0,0 2,-2 2,-27 13,45-24,-46 30,48-32,0 1,0-1,0 1,0 0,1-1,-1 1,0 0,0 0,1 0,-1 0,1 0,-1-1,1 1,-1 0,1 0,-1 0,1 0,0 1,0-1,-1 0,1 0,0 0,0 0,0 0,0 0,0 0,1 0,-1 0,0 0,0 0,1 0,-1 0,0 0,1 0,-1 0,1 0,0 0,-1 0,1 0,0 0,-1 0,1-1,0 1,0 0,0-1,0 1,-1 0,2-1,113 32,-97-29,8 0,49 20,-74-21,-1 1,1 0,-1-1,0 1,1 0,-1 0,0 0,-1-1,1 1,0 0,-1 0,0-1,1 1,-1 0,0-1,-1 1,1-1,0 1,-1-1,1 0,-1 1,0-1,1 0,-1 0,0 0,0 0,-1-1,-75 74,-21 28,96-100,1-1,-1 0,1 1,0 0,0-1,0 1,0 0,1 0,-1 0,1 0,0 0,0 0,0 1,0-1,0 0,1 1,-1-1,1 0,0 1,0-1,1 1,-1-1,0 0,1 1,0-1,0 0,0 0,0 1,1-1,-1 0,1 0,-1 0,1-1,0 1,1 0,0 1,0-1,0 0,1 1,-1-1,1 0,0-1,0 1,0-1,0 1,0-1,1 0,-1-1,0 1,1-1,0 0,-1 0,1 0,-1-1,1 0,0 0,0 0,-1 0,1-1,0 1,-1-1,1 0,2-2,6-8</inkml:trace>
  <inkml:trace contextRef="#ctx0" brushRef="#br0" timeOffset="349.063">264 1,'-14'24,"1"1,2 1,0 0,2 1,1 0,1 0,2 0,0 1,2 0,1 0,1 0,2 18,0 94,-9 150,-55 34,58-305,2 1,0-1,2 1,0-1,1 1,1 0,0-1,3 4,2 1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35.0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89 231,'-63'304,"59"-287,-17 152,21-167,0 1,0-1,0 0,0 1,0-1,1 1,-1-1,1 0,-1 1,1-1,0 0,0 1,0-1,0 0,0 0,1 0,-1 0,1 0,-1 0,1-1,0 1,-1 0,1-1,0 1,0-1,0 0,1 1,-1-1,0 0,0-1,0 1,1 0,-1 0,1-1,-1 0,0 1,1-1,-1 0,1 0,-1 0,0 0,1-1,-1 1,1-1,-1 0,88-85,-70 62,16-20,-1-2,-3-1,-2-2,3-9,68-168,-78 152,-24 74,0 0,0-1,0 1,0 0,0 0,0 0,0 0,0 0,0 0,0 0,0 0,0 0,0 0,0 1,0-1,0 0,0 1,0-1,0 1,1-1,-1 1,0-1,0 1,0 0,1-1,-1 1,0 0,0 0,1-1,-1 1,1 0,-1 0,1 0,-1 0,1 0,0 0,-1 1,-13 20,1 1,1 1,2 0,0 1,1 0,2 0,0 1,2 0,1 0,-1 25,1-24,3-1,0 1,1 0,2-1,0 1,2-1,1 0,1 0,4 8,23 73,-24-89</inkml:trace>
  <inkml:trace contextRef="#ctx0" brushRef="#br0" timeOffset="465.691">596 598,'33'-10,"-19"5,1 0,-1 1,0 0,1 1,0 0,0 2,0-1,0 2,0 0,0 1,6 1,-19-1,-1-1,1 0,-1 1,0-1,1 1,-1 0,0 0,1-1,-1 1,0 0,0 0,0 0,0 0,0 0,0 0,0 0,0 1,0-1,0 0,-1 0,1 1,0-1,-1 1,1-1,-1 0,0 1,1-1,-1 1,0-1,0 1,0-1,0 1,0-1,0 1,-1-1,1 1,0-1,-1 1,1-1,-1 0,1 1,-1-1,0 0,0 2,-43 59,39-56,-20 22,16-19,1 0,0 0,1 0,0 1,0 0,1 0,0 0,1 1,0 0,1 1,3-11,1 1,-1 0,1 0,0 0,0 0,-1-1,1 1,0 0,1 0,-1 0,0 0,0 0,1-1,-1 1,1 0,0 0,-1 0,1-1,0 1,0 0,0-1,0 1,0-1,1 1,-1-1,0 0,1 0,-1 1,1-1,-1 0,1 0,0 0,-1 0,1-1,0 1,0 0,-1-1,1 1,0-1,0 0,0 0,0 1,1-1,83-9,-76 6,-1-1,0-1,0 0,0 0,-1 0,0-1,0 0,0-1,-1 0,0 0,1-2,3-6</inkml:trace>
  <inkml:trace contextRef="#ctx0" brushRef="#br0" timeOffset="784.559">1020 316,'33'0,"36"-5,10-1,-3 0,-10 1,-11 2,-10 0,-9-3,-4-1,-4 1,-7 1</inkml:trace>
  <inkml:trace contextRef="#ctx0" brushRef="#br0" timeOffset="1036.029">1161 570,'43'-5,"33"-6,14-2,-4 2,-11 3,-10-3,-10 2,-10 1,-8 3,-6 2,-7-4,-4 0,0 1,-3 1</inkml:trace>
  <inkml:trace contextRef="#ctx0" brushRef="#br0" timeOffset="1377.695">2121 34,'-33'23,"2"1,1 2,1 1,1 1,2 1,-6 10,31-37,-9 10,0 0,1 1,1 0,0 1,0-1,2 2,-1-1,2 1,-2 8,5-17,1-1,0 1,0 0,0 0,1-1,0 1,0 0,1 0,-1-1,1 1,1 0,-1-1,1 1,0-1,0 0,0 1,1-1,0 0,0 0,0 0,0-1,1 1,0-1,0 0,0 0,0 0,2 0,4 1,0-1,1 1,0-2,-1 0,1 0,0-1,1 0,-1-1,0 0,0-1,1 0,-1-1,8-2,11 2,-4 0,-1-1,1-1,-1-1,0-1,-1-1,1-2,-1 0,-1-2,0 0,0-2,-1-1,0 0,-1-1,-1-2,0 0,-1-1,5-8,-21 22,90-124,-90 122,-1 0,0 0,0 0,0 0,-1-1,1 1,-1-1,-1 1,1-1,-1 1,0-1,0 0,-1 1,0-1,0 1,0 0,0-1,-1 1,0 0,0-1,0 1,-1 0,0 1,0-1,0 0,-3-3,-4 0,0-1,0 1,-1 1,0 0,0 0,0 1,-1 0,0 1,0 1,-1 0,1 0,-1 1,0 1,1 0,-1 1,-2 0,-22-2</inkml:trace>
  <inkml:trace contextRef="#ctx0" brushRef="#br0" timeOffset="1734.012">1781 118,'1'1,"-1"-1,1 0,0 0,-1 0,1 0,-1 1,1-1,-1 0,1 0,0 0,-1 0,1 0,-1-1,1 1,-1 0,1 0,-1 0,1 0,0-1,-1 1,1 0,-1 0,1-1,-1 1,0 0,1-1,-1 1,1-1,-1 1,0 0,1-1,-1 1,0-1,1 1,-1-1,0 1,0-1,1 0,-1 1,0-1,0 1,0-1,0 1,0-1,0 1,0-1,0 0,0 1,0-1,0 1,0-1,0 1,10 3,329 94,-295-88,105 22,1-6,15-6,-104-16,-37-3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44.6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2800,'28'-57,"2"2,3 1,2 2,2 1,3 2,1 2,24-18,13-21,77-86,30-31,-9-8,-3-16,-135 170,-2-2,-3-1,-2-2,-3-1,-3-1,-2-1,8-50,-1 10,-76 148,13-18,-1-2,-1-1,-1-1,0-3,-2 0,-37 10,42-14,34-14,-1 0,1 0,0 1,-1-1,1 0,-1 1,1-1,-1 0,1 1,-1-1,1 1,-1-1,1 1,-1-1,1 1,-1-1,0 1,1 0,-1-1,0 1,0 0,1-1,-1 1,0-1,0 1,0 0,0-1,0 1,0 0,0 0,0-1,0 1,0 0,0-1,0 1,-1-1,1 1,0 0,0-1,-1 1,1 0,0-1,-1 1,1-1,-1 1,1-1,-1 1,1-1,-1 1,1-1,-1 0,1 1,-1-1,1 0,-1 1,0-1,1 0,202 65,-169-52,1-1,0-1,0-2,1-2,0-1,1-2,-1-1,1-2,18-2,-51 1,0-1,0 0,0 0,0 0,0 0,0 0,0-1,0 1,-1-1,1 0,-1 0,1 0,-1 0,0 0,0 0,0 0,0-1,0 1,0-1,-1 0,1 0,-1 1,1-1,-1 0,0 0,-1 0,1 0,0 0,-1 0,0-1,1 1,-1 0,-1 0,1 0,0-2,-28-110,23 100,-2 1,0 0,0 1,-1-1,-1 2,-1-1,1 1,-2 1,0-1,0 2,-1 0,0 0,0 1,-1 0,-1 1,0 1,0 0,0 1,0 1,-1 0,0 0,0 2,-13-2,-56 9,66 3</inkml:trace>
  <inkml:trace contextRef="#ctx0" brushRef="#br0" timeOffset="400.485">1525 90,'-24'10,"1"1,0 1,1 1,1 1,0 1,0 1,2 0,0 2,1 0,1 1,-6 9,10-14,2 0,0 1,1 0,0 1,1 0,1 1,-6 14,12-26,1 0,-1 0,1 0,-1 0,2 0,-1 1,0-1,1 0,0 0,0 1,1-1,-1 0,1 0,0 0,1 0,-1 1,1-2,0 1,0 0,1 0,-1-1,1 1,0-1,0 0,1 0,-1 0,1 0,0 0,1 0,11 5,0 0,1-1,0-1,1 0,-1-1,1-1,0-1,0-1,1 0,-1-1,1-1,-1-1,1-1,-1 0,1-1,-1-1,10-4,28-9,0-3,-2-3,-1-1,0-3,-2-3,-1-1,-2-3,35-30,-73 57,-1 0,0-1,0 0,-1 0,0-1,0 0,-1 0,0-1,0 0,-1 0,0-1,-1 0,0 0,0 0,-1 0,2-7,-6 14,0 0,0 1,0-1,0 0,0 0,-1 0,1 1,-1-1,0 0,0 1,0-1,0 0,0 1,-1-1,1 1,-1 0,1-1,-1 1,0 0,0 0,0 0,0 0,0 0,0 1,-1-1,1 1,-1-1,1 1,-1 0,1 0,-1 0,0 0,0 1,1-1,-2 1,-97-3,70 9</inkml:trace>
  <inkml:trace contextRef="#ctx0" brushRef="#br0" timeOffset="660.661">649 485,'171'-48,"1"8,94-7,-216 39,778-86,-737 86,-34 4,-26 3,0-2,-1 0,1-2,-1-2,0 0,22-10,-29 5,-6 0</inkml:trace>
  <inkml:trace contextRef="#ctx0" brushRef="#br0" timeOffset="1813.507">2202 62,'-1'-2,"0"0,-1 0,1 0,-1 0,0 0,1 1,-1-1,0 1,0-1,0 1,0 0,0 0,0 0,0 0,-1 0,1 0,0 0,-1 1,1-1,0 1,-3 0,-6-4,-24-5,0 2,0 1,-1 2,1 1,-1 2,0 1,-12 3,-25-2,48 1,1 2,0 1,0 0,0 2,1 0,0 2,-15 8,-10 2,26-9,4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2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114 395,'138'-11,"-82"3,0 2,0 3,56 3,-77 0,-11 0</inkml:trace>
  <inkml:trace contextRef="#ctx0" brushRef="#br0" timeOffset="287.379">1 621,'43'0,"29"-4,12-3,-4 1,-11 1,-12 1,-10 2,-10 1,-5-4,-4-2,-2 2,0 0,0 2,-5 1</inkml:trace>
  <inkml:trace contextRef="#ctx0" brushRef="#br0" timeOffset="757.472">284 1,'18'17,"1"-1,1-1,0 0,1-2,1 0,0-2,1 0,8 2,10 3,-2 2,0 2,-1 2,-2 1,16 13,-47-32,0 1,0 0,0 0,0 0,-1 1,0-1,0 1,-1 0,1 0,-1 1,-1-1,1 1,-1-1,0 1,-1 0,1 0,-2 0,1 0,0 0,-1 0,-1-1,1 1,-1 0,0 0,-1 0,0 0,0-1,0 1,-1 0,1-1,-2 0,1 0,-1 0,0 0,0-1,0 1,-1-1,0 0,0 0,-1 0,-183 140,133-111,47-30,0 1,0 0,0 0,0 1,1 0,0 0,1 1,-1 0,1 0,0 1,1 0,-3 4,2 4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4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33 202,'-28'327,"26"-310,0 0,2 0,0 1,1-1,1 0,1 0,0 0,1 0,1-1,0 1,1-1,6 9,-12-23,1 0,0-1,0 1,0 0,0-1,0 1,0-1,1 1,-1-1,0 0,1 1,-1-1,1 0,0 0,-1 0,1 0,0 0,-1-1,1 1,0 0,0-1,0 1,0-1,0 0,-1 0,1 1,0-1,0 0,0-1,0 1,0 0,0-1,0 1,-1-1,1 1,0-1,0 0,0 0,-1 0,1 0,-1 0,1 0,1-1,54-67,145-291,-181 324,-1-2,-1 0,-3-1,-1 0,-2-2,-1 0,-1-5,-11 19,-13 33,-7 40,2 0,1 1,3 0,2 1,-4 35,8-41,2-1,1 1,3 0,1 0,4 26,44 111,-41-161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4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0,'-14'39,"-5"21,1 7,3-5,5-7,3-8,9-13,3-11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5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47,'39'-5,"26"-1,8 0,-4 1,-5 2,-7 1,-10 1,-7-5,-6 0,-9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1,'26'10,"1"-1,0-1,1-1,0-1,0-2,21 1,-38-4,16 3,1-1,0-1,0-2,0-1,0-1,-1-2,12-2,87-30,-119 35,-8 4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5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1,'-9'38,"-9"37,0 11,2-5,4-12,4-12,4-11,2-8,6-12,3-5,-1 0,0-5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6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53 157,'-49'259,"47"-243,1 0,0 0,1 0,1 0,1 0,0 0,1 0,2 2,-4-12,1-1,-1 0,1 0,0 1,1-1,-1-1,1 1,0 0,0-1,1 1,-1-1,1 0,0 0,0 0,0-1,1 1,-1-1,1 0,0 0,0-1,0 0,0 1,0-2,5 2,-1-3,0-1,0-1,0 1,0-2,-1 1,1-1,-1-1,1 1,-1-1,0-1,-1 1,1-1,-1-1,0 0,0 0,-1 0,0 0,0-1,0 0,1-3,4-1,14-16,0-1,-2-1,-2-1,0-1,-2-1,-2-1,0 0,2-13,-15 21,-17 31,4 5,1 2,0-1,2 1,-1 0,1 1,1-1,1 1,0 0,0 0,0 15,3-25,0 1,0 0,1 0,0 0,0 0,0 0,1 0,0-1,0 1,0 0,0 0,1-1,-1 1,1-1,1 1,-1-1,0 0,1 0,0 0,0 0,0 0,1-1,-1 1,1-1,0 0,0 0,0 0,0-1,0 1,1-1,-1 0,1-1,2 2,3-3,0 0,0 0,0-1,0 0,0-1,0 0,-1-1,1 0,-1 0,1-1,-1 0,0-1,-1 0,1 0,-1-1,5-5,13-12,-2-1,-1-1,0-1,-2-1,-2-1,0-1,-2-1,-1 0,-1-1,-2-1,-1 0,4-20,-15 49,1-1,0 1,0-1,0 1,-1-1,0 1,0-1,0 0,0 0,0 0,-1 1,1-1,-1 0,0 0,-1 0,1 0,-1 0,1 0,-1 1,0-1,0 0,-1 1,-1-4,-8 1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9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1 566,'34'16,"146"-3,-139-14,129-25,-12-2,-147 30,-5 3</inkml:trace>
  <inkml:trace contextRef="#ctx0" brushRef="#br0" timeOffset="249.041">85 791,'39'0,"36"-5,10-1,1 0,-10 1,-13 1,-12-3,-11 0,-1 0,-4 2,-7 2</inkml:trace>
  <inkml:trace contextRef="#ctx0" brushRef="#br0" timeOffset="535.382">1045 0,'-27'187,"9"0,5 121,14-110,-12-153,5-34</inkml:trace>
  <inkml:trace contextRef="#ctx0" brushRef="#br0" timeOffset="865.445">1469 170,'-413'304,"326"-237,87-67,0 1,-1-1,1 1,0 0,-1-1,1 1,0-1,-1 1,1 0,0 0,0-1,0 1,0 0,0-1,0 1,0 0,0-1,0 1,0 0,0 0,0-1,1 1,-1 0,0-1,0 1,1 0,-1-1,0 1,1-1,-1 1,1-1,-1 1,1 0,-1-1,1 0,-1 1,1-1,-1 1,1-1,0 0,-1 1,1-1,0 0,-1 0,1 1,0-1,-1 0,1 0,0 0,0 0,45 12,-38-11,23 6,-14-5,0 1,-1 1,1 1,-1 0,0 1,0 1,-1 0,0 1,0 1,2 2,-6-2,-1 1,-1 0,0 1,0 0,-1 0,0 1,-1 0,-1 0,0 1,0 0,-1 0,0 3,2 3</inkml:trace>
  <inkml:trace contextRef="#ctx0" brushRef="#br0" timeOffset="1231.279">1637 622,'32'0,"4"-1,0 1,0 2,-1 1,1 2,29 9,-63-14,1 0,-1 0,1 1,-1-1,0 1,0 0,1 0,-1 0,0 0,0 0,0 0,0 0,0 1,0-1,0 1,-1 0,1-1,0 1,-1 0,1 0,-1 0,0 0,0 0,0 0,0 0,0 1,0-1,0 0,-1 0,1 1,-1-1,0 1,0-1,0 0,0 1,0-1,0 0,0 1,-1-1,1 0,-1 1,0-1,0 0,0 0,0 1,0-1,0 0,-1 1,-8 12,-1 0,0-1,-1-1,0 0,-1 0,0-1,-4 2,-65 68,81-81,0 0,0 0,0 0,0 0,1 0,-1 0,0 0,0 0,1 1,-1-1,1 0,-1 0,1 1,-1-1,1 0,0 1,0-1,0 1,0-1,0 0,0 1,0-1,0 1,0-1,1 0,-1 1,0-1,1 0,0 0,-1 1,1-1,0 0,-1 0,1 0,0 1,0-1,0 0,0 0,0 0,0-1,0 1,0 0,0 0,1-1,-1 1,0 0,0-1,1 1,0-1,69 8,104-34,-150 25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1,'-40'39,"-22"19,-2 4,6-9,7-13,13-8,8-10,4-3,6-6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0 140,'103'328,"-38"-153,-65-174,0 1,0-1,0 0,0 0,0 0,1 1,-1-1,0 0,1 0,-1 0,1 0,0 1,-1-1,1 0,0 0,0 0,-1 0,1-1,0 1,0 0,0 0,0 0,0-1,0 1,0-1,1 1,-1-1,0 1,0-1,0 1,1-1,-1 0,0 0,0 0,1 0,-1 0,0 0,0 0,1 0,-1 0,0 0,0-1,0 1,1 0,-1-1,0 1,0-1,0 0,0 1,0-1,0 0,0 0,0 1,0-1,0 0,0-1,21-30,-1-2,-2 0,-1-1,10-29,31-60,118-193,-176 315,-1 2,0-1,0 0,0 1,0-1,0 0,0 0,0 1,0-1,0 0,0 1,1-1,-1 0,0 1,0-1,1 0,-1 1,1-1,-1 1,0-1,1 1,-1-1,1 1,-1-1,1 1,0-1,-1 1,1-1,-1 1,1 0,0 0,-1-1,1 1,0 0,-1 0,1 0,0-1,-1 1,1 0,0 0,0 0,-1 0,1 0,0 1,-1-1,1 0,0 0,-1 0,2 1,0 10</inkml:trace>
  <inkml:trace contextRef="#ctx0" brushRef="#br0" timeOffset="283.259">848 170,'44'0,"30"-5,8-2,-6 0,-11 2,-11 2,-9 0,-9 2,-4 6,-9 1</inkml:trace>
  <inkml:trace contextRef="#ctx0" brushRef="#br0" timeOffset="531.468">965 432,'44'-10,"30"-8,8-1,-1 3,-9-2,-12 4,-11 3,-9 3,-6 4,-9 2</inkml:trace>
  <inkml:trace contextRef="#ctx0" brushRef="#br0" timeOffset="1150.687">614 608,'0'5,"-5"16,-2 10,1 4,1 2,-3-6,-1-3,1-2,2 1,3 0,1 0,1-9,5-8,3-5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4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1 322,'26'-14,"0"1,1 2,1 0,-1 2,2 1,-1 2,1 0,0 2,1 1,-28 2,0 1,0-1,0 0,0 1,0 0,0-1,0 1,0 0,0 0,0 0,0 0,0 1,0-1,0 0,0 1,0-1,0 1,0 0,0 0,0 0,0 0,-1 0,1 0,0 0,-1 1,1-1,-1 1,1-1,-1 1,0-1,0 1,1 0,-1-1,0 1,-1 0,1 0,0 0,0 0,-1 0,1 0,-1 0,0 0,0 1,-64 96,-47 24,98-106,-61 98,71-110,1 0,0 0,0 0,0 0,0 1,1-1,0 1,0-1,1 1,-1-1,1 1,0 0,1-1,-1 1,1-1,0 1,1-1,-1 1,1-1,0 0,2 4,-1-5,0-1,1 0,-1 0,1 0,-1 0,1 0,0-1,0 1,0-1,1 0,-1 0,0-1,1 0,-1 1,1-1,-1-1,1 1,0-1,-1 1,5-2,17 2</inkml:trace>
  <inkml:trace contextRef="#ctx0" brushRef="#br0" timeOffset="470.097">818 293,'-25'22,"1"1,1 1,1 2,1 0,1 1,1 0,2 2,1 0,1 2,1-1,-7 26,20-53,0-1,0 1,1-1,-1 1,0 0,1 0,-1-1,1 1,0 0,0 0,0 0,1-1,-1 1,1 0,-1 0,1-1,0 1,0 0,0-1,0 1,0-1,1 1,-1-1,1 0,0 1,0-1,0 0,0 0,0 0,0-1,0 1,0 0,1-1,-1 0,1 1,-1-1,1 0,0 0,-1 0,1-1,0 1,-1-1,1 1,3-1,14-3,0-1,0-1,0-1,0-1,-1-1,0 0,0-1,-1-2,-1 1,1-2,-2 0,0-1,0-1,-1 0,-1-2,6-8,4 1,-7 8,0-1,-1 0,0-1,-1-1,-1-1,-1 0,-1 0,0-1,-2-1,0 0,-1 0,0-4,-10 19,1-1,0 1,-1 0,-1 0,1 0,-1 0,0 0,0 0,0 0,-1 1,0-1,0 1,0-1,-1 1,0 0,0 1,0-1,-1 1,1 0,-1 0,0 0,0 0,-1 1,1 0,-1 0,1 0,-1 1,0 0,0 0,0 1,0-1,0 1,0 1,-1-1,1 1,0 0,0 0,-1 1,1 0,0 0,0 0,0 1,0 0,0 0,0 1,0 0,-101 53,78-37</inkml:trace>
  <inkml:trace contextRef="#ctx0" brushRef="#br0" timeOffset="2067.694">1344 467,'38'-46,"66"-124,-98 162,0-1,0 1,1 0,0 0,0 1,1 0,0 0,0 1,1 0,3-1,-11 7,0 0,0 0,1 0,-1 1,0-1,0 1,0-1,0 1,0-1,0 1,0-1,0 1,0 0,0 0,0-1,0 1,0 0,0 0,-1 0,1 0,0 0,-1 0,1 0,-1 0,1 0,-1 1,1-1,-1 0,0 0,0 0,0 0,1 1,-1-1,0 0,0 0,-1 1,1-1,0 0,0 0,-1 0,1 0,0 1,-1-1,1 0,-1 0,0 0,1 0,-1 0,0 0,1 0,-1 0,0 0,-1 10,1-10,0 1,0 0,1 0,-1 0,0 0,1 0,-1 0,1 0,0 0,0 0,-1 0,1 0,1 0,-1 0,0 0,0 0,1 0,-1 0,1 0,0-1,-1 1,1 0,0 0,0 0,0-1,1 1,-1 0,0-1,0 1,1-1,-1 0,1 1,-1-1,1 0,0 0,0 0,-1 0,1 0,0 0,0-1,0 1,0-1,0 1,0-1,0 0,0 1,0-1,0 0,0 0,0-1,86-75,-54 41,30-17,-63 52,0 1,0 0,0-1,0 1,-1 0,1 0,0-1,0 1,-1 0,1 0,-1 0,1 0,-1 0,1 0,-1 0,1 0,-1 0,0 0,0 0,1 0,-1 0,0 1,0-1,0 0,0 0,0 0,-1 0,1 0,0 0,0 0,-1 0,1 0,-1 0,1 0,-1 0,1 1,-11 31,0-1,-2 0,-2-1,-1-1,-1 0,-8 9,14-19</inkml:trace>
  <inkml:trace contextRef="#ctx0" brushRef="#br0" timeOffset="2321.533">2424 1,'-45'44,"-44"40,-17 11,5-1,9-12,15-14,16-15,14-10,9-8,7-6,8-1,13-7,13-6,12-6,2-10,4-4,-2-1</inkml:trace>
  <inkml:trace contextRef="#ctx0" brushRef="#br0" timeOffset="2784.175">2395 439,'-48'14,"28"-9,0 1,1 1,0 0,0 2,1 0,0 1,0 1,16-10,0 1,0-1,1 0,-1 1,0-1,1 1,-1 0,1 0,-1 0,1-1,0 1,0 0,0 1,0-1,0 0,0 0,0 0,1 0,-1 1,1-1,0 0,0 1,0-1,0 0,0 0,0 1,0-1,1 0,-1 1,1-1,0 0,0 0,-1 0,2 0,-1 0,0 0,0 0,0 0,1 0,-1 0,1-1,0 1,-1-1,1 1,0-1,0 1,20 16,50 58,-70-73,0 0,0 0,-1 0,1 0,-1 0,0 0,0 1,0-1,0 1,0-1,-1 0,0 1,1-1,-1 1,-1-1,1 1,0-1,-1 1,0-1,0 1,0-1,0 0,0 0,-1 1,1-1,-1 0,-1 1,-2 2,0-1,-1 0,0 0,0-1,0 0,-1 0,1 0,-1-1,0 1,0-2,0 1,-1-1,1 0,0-1,-1 1,1-2,-1 1,1-1,-1 0,0 0,1-1,-1 0,1-1,0 1,-1-2,1 1,0-1,0 0,0 0,1-1,-1 1,1-2,0 1,0-1,0 0,-3-4,-2-5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7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27,'-24'84,"4"2,4 0,3 0,4 1,2 39,-16 143,5-187,8-109,9 3,0 1</inkml:trace>
  <inkml:trace contextRef="#ctx0" brushRef="#br0" timeOffset="237.798">1 507,'43'0,"34"-4,8-3,-1-4,-4 0,-7-3,-11 0,-6-1,-8 1,-8-2,-5 3,-9-3,-9 3</inkml:trace>
  <inkml:trace contextRef="#ctx0" brushRef="#br0" timeOffset="636.393">820 56,'0'87,"1"53,-6 0,-9 18,10-126,1-19,0 0,1 0,1 0,0 0,1 0,0 0,1 0,0 0,2 0,-1 0,1 0,1 0,-3-11,0-1,0 1,0-1,0 1,0-1,0 0,0 1,1-1,-1 0,1 0,-1 0,1 0,-1 0,1 0,-1 0,1 0,0-1,-1 1,1 0,0-1,0 0,-1 1,1-1,0 0,0 0,0 0,0 0,-1 0,1-1,0 1,0-1,-1 1,1-1,0 1,-1-1,1 0,0 0,-1 0,1 0,-1 0,1 0,66-52,-62 47,22-22,-21 20,0 1,0 0,0 0,1 1,0 0,0 0,0 1,1 0,0 0,2 0,-10 5,1-1,-1 1,0 0,0-1,1 1,-1 0,0 0,0 0,1 0,-1 0,0 1,0-1,1 0,-1 0,0 1,0-1,0 1,1-1,-1 1,0 0,0-1,0 1,0 0,0 0,0 0,0-1,-1 1,1 0,0 0,0 0,-1 0,1 1,0-1,-1 0,1 0,-1 0,0 0,1 1,-1-1,0 1,7 56,-7-54,4 136,23-121,-10-18</inkml:trace>
  <inkml:trace contextRef="#ctx0" brushRef="#br0" timeOffset="1266.959">1497 536,'-32'27,"1"1,2 1,0 2,3 1,0 1,2 1,0 3,22-35,0 0,1-1,-1 1,0 0,1 0,-1 0,1 0,0 0,0 0,0 0,0 1,0-1,0 0,1 1,-1-1,1 0,-1 1,1-1,0 1,0-1,0 1,0-1,1 0,-1 1,0-1,1 0,0 1,0-1,0 0,0 1,0-1,0 0,0 0,1 0,-1 0,1 0,-1 0,1-1,0 1,0-1,0 1,0-1,0 1,0-1,0 0,0 0,9-1,1 0,-1-1,0-1,1 0,-1 0,0-1,-1-1,1 0,-1 0,1-1,-1 0,0-1,-1 0,0 0,0-1,7-7,10-4,126-92,-151 109,-1 1,0-1,1 0,-1 1,1-1,-1 0,1 1,-1-1,1 1,-1-1,1 1,-1-1,1 1,0-1,-1 1,1 0,0-1,0 1,-1 0,1 0,0-1,0 1,-1 0,1 0,0 0,0 0,0 0,-1 0,1 0,0 0,0 0,-1 1,1-1,0 0,0 0,-1 1,1-1,0 0,-1 1,1-1,0 1,-1-1,1 1,-1-1,1 1,-1-1,1 1,-1 0,1-1,-1 1,1 0,-1-1,0 1,1 0,-1-1,0 1,0 0,0 0,1-1,-1 1,0 0,0 0,0 0,0-1,0 1,-3 12,1-8,-1 2,1-1,0 0,1 0,0 1,0-1,0 0,1 1,0-1,0 1,0-1,1 1,0-1,0 1,1-1,0 0,0 0,0 0,1 0,0 0,0 0,1-1,-1 0,1 1,0-1,0 0,1-1,3 4,-2-5,0 0,1 0,-1-1,1 1,0-2,-1 1,1-1,0 0,0 0,0 0,0-1,0-1,0 1,0-1,0 0,-1 0,1-1,0 0,-1 0,6-3,128-72,-118 63,3-7,-1-1,-1-1,-1-1,-1-1,-1 0,-1-2,-1 0,-2-2,-1 1,-1-2,2-10,10-12,-12 27,-1-1,-2-1,0 1,-2-2,-1 1,-1-1,-2 0,0-1,-2 1,-1-1,-2-7,1 33,-1 0,0 0,0-1,0 1,0 0,-1 0,1 0,-1 0,0-1,0 1,0 0,0 1,0-1,-1 0,1 0,-1 0,0 1,0-1,0 1,0-1,0 1,-1 0,1 0,-1 0,1 0,-1 0,0 1,1-1,-1 1,0 0,0 0,0 0,0 0,-1 0,1 1,0-1,0 1,0 0,0 0,-1 0,1 0,0 1,0-1,0 1,0 0,0 0,0 0,0 0,0 0,-2 2,-4 4,0 0,1 1,0-1,0 2,1-1,0 1,0 0,1 0,1 1,-1 0,2 0,-1 0,1 1,1 0,0-1,0 2,-19 180,22-158,2-1,1 0,1 0,2 0,2-1,1 0,1 0,1-1,2 0,1-1,11 16,-19-36,-1-1,2 1,-1-1,2-1,-1 1,1-1,0-1,0 1,7 3,-15-11,0 0,-1-1,1 1,0 0,-1 0,1-1,0 1,0 0,-1-1,1 1,0 0,0-1,0 1,-1 0,1-1,0 1,0 0,0-1,0 1,0-1,0 1,0 0,0-1,0 1,0-1,0 1,0 0,0-1,0 1,0 0,0-1,1 1,-1-1,0 1,0 0,0-1,1 1,-1 0,0-1,0 1,1 0,-1 0,0-1,1 1,-1 0,0 0,1 0,-1-1,0 1,1 0,-1 0,0 0,1 0,-1 0,0 0,1-1,-1 1,1 0,-1 0,0 0,1 0,-1 1,1-1,-1 0,0 0,1 0,-1 0,0 0,1 0,-1 1,-4-15</inkml:trace>
  <inkml:trace contextRef="#ctx0" brushRef="#br0" timeOffset="1504.971">1864 394,'43'0,"43"0,17 0,5 0,-7 0,-10 0,-11 0,-15 0,-18 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0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0,'38'15,"32"4,9-1,-4-4,-10-3,-12-10,-9-4,-8-2,-5 0,-4 1,-5 1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19.4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89,'369'26,"736"-23,-453-15,99-7,-215-6,-23-7,-109 3,-398 29,-1-1,1 1,-1 0,1 1,0-1,-1 1,1 0,-1 1,1-1,-1 1,0 0,0 1,1-1,-1 1,-33 10,-14 5,22-6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21.8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39 67,'-1'-1,"-3"-2,1 1,0-1,1 0,-1 0,0 0,1 0,0 0,-1-1,1 1,1-1,-1 1,0-1,1 0,0 0,0 0,0 0,0-1,40 2,105 37,192-1,178-64,951 32,-1093 31,-251-17,41-3,1-7,10-8,-2 1,385-10,-149-8,81 20,-205 2,212 27,385-28,-371 28,-188-18,-21 6,151-15,-209-4,1193 2,-980 30,483-30,-641 29,206-30,-246-27,292 27,-232-29,-109 19,186-7,-125-10,213 29,-306-31,290 30,-233 1,-209 3,-5 3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3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7,0 4,0 4,0 1,0 3,0-1,0 0,0 1,0-2,0 1,0 0,0-6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0 226,'34'5,"25"-3,8-2,-3-2,-8 1,-8 0,-8-1,-10-3,-6-2,-7 1</inkml:trace>
  <inkml:trace contextRef="#ctx0" brushRef="#br0" timeOffset="262.224">255 0,'-9'44,"-9"37,-1 11,3-7,4-11,4-15,9-17,3-11,2-5,-1-4,0 1,2-5,2-5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2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28,'2'2,"0"-1,0 0,0 1,0 0,-1-1,1 1,-1 0,1 0,-1 0,1 0,-1 0,0 0,0 0,0 0,-1 0,1 1,0-1,-1 0,1 1,-1-1,0 0,0 1,0-1,0 0,0 2,0-2,3 348,-3 95,-11-384,4-56</inkml:trace>
  <inkml:trace contextRef="#ctx0" brushRef="#br0" timeOffset="462.811">311 1,'-103'130,"-87"126,189-255,-1 1,1-1,-1 1,1 0,0 0,0-1,0 1,0 0,0 0,0 0,0 0,1 0,-1 0,1 0,-1 0,1 1,0-1,0 0,0 0,0 0,0 0,1 0,-1 0,1 0,-1 1,1-1,0 0,-1 0,1-1,0 1,0 0,1 0,-1 0,0-1,1 1,-1 0,1-1,-1 0,1 1,-1-1,1 0,0 1,54 21,37 29,-83-39,0 0,0 0,-2 1,1 1,-2-1,0 1,-1 0,0 0,-1 2,9 21,-7-21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30 168,'-26'166,"23"162,3-315,1 0,0 0,2 0,-1 0,1 0,1 0,0-1,1 0,1 0,-1 0,6 6,-9-14,1 0,-1 0,1 0,0 0,1-1,-1 0,1 1,-1-1,1 0,0-1,0 1,0-1,0 0,1 0,-1 0,0 0,1-1,0 0,-1 0,1 0,0 0,-1-1,1 0,0 0,0 0,-1 0,1-1,0 0,-1 0,1 0,-1-1,1 1,0-2,14-8,-1 0,0-2,-1 0,-1-1,0-1,-1 0,-1-1,0-1,-1 0,-1 0,-1-2,9-16,-13 23,27-48,-2-1,-3-2,-3-1,17-66,-34 103,-1 0,-2-1,-1 0,-1 0,-1 0,-2-1,-1-15,0 45,-1-1,1 1,-1-1,0 1,1-1,-1 1,0-1,1 0,-1 1,0-1,0 0,1 1,-1-1,0 0,0 0,1 0,-1 0,0 1,0-1,0 0,1-1,-1 1,0 0,0 0,1 0,-1 0,0-1,0 1,1 0,-1-1,0 1,0 0,1-1,-1 1,1-1,-1 1,0-1,1 1,-1-1,1 0,-1 1,1-1,-1 0,1 1,0-1,-1 0,1 0,0 1,0-1,0 0,-1 0,1 1,0-1,0 0,0 0,0 0,0 1,0-1,0 0,1 0,-1 0,0 1,0-1,1 0,-1 1,0-1,1 0,-1 0,-18 37,0 1,2 0,2 1,2 1,1 0,2 1,2 0,2 0,1 0,2 1,2 0,-1-18,1 1,1-1,1 1,1-1,1 0,1 0,2 0,0-1,1 0,1 0,1-1,1 0,0-1,2 0,4 4,-3-8,-3-2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0,'-14'38,"-10"32,-1 9,4-4,6-10,5-12,9-14,5-9,2-10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92,'43'0,"29"-5,11-1,-3 0,-11 1,-11-3,-7-1,-7 2,-7 1,-4-2,-3 0,-7-4,-7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0,'-9'29,"-9"38,0 13,2-3,4-5,4-9,4-11,2-10,2-7,0-4,1-3,-1-2,6-5,1-6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1,'17'12,"1"0,1-1,0-1,0-1,1 0,0-2,1 0,-1-1,1-2,1 0,-1-1,0-1,1 0,-1-2,1-1,-1-1,1 0,4-3,64 2,-6 3,-60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05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5 185,'-5'-7,"18"22,4 21,-2 0,-2 1,-1 1,-2 0,-1 0,-2 2,-3-22,26 201,-21-157,-8-40,2 1,1-1,1 1,0-1,2-1,1 1,3 5,-11-26,1 0,-1 0,0-1,0 1,1 0,-1 0,1 0,-1-1,1 1,-1 0,1-1,-1 1,1-1,-1 1,1 0,0-1,-1 1,1-1,0 0,0 1,-1-1,1 0,0 1,0-1,0 0,-1 0,1 1,0-1,0 0,0 0,0 0,-1 0,1 0,0-1,0 1,0 0,0 0,-1 0,1-1,0 1,0 0,-1-1,1 1,0-1,0 1,-1-1,1 1,0-1,-1 1,1-1,-1 0,1 1,-1-1,1 0,29-47,-25 38,78-183,-10 35,-72 158,-1 1,0-1,0 0,1 1,-1-1,0 0,0 0,1 1,-1-1,0 0,1 0,-1 1,0-1,1 0,-1 0,0 0,1 0,-1 0,1 0,-1 1,0-1,1 0,-1 0,1 0,-1 0,0 0,1 0,-1-1,0 1,1 0,-1 0,1 0,-1 0,0 0,1 0,-1-1,0 1,1 0,-1 0,0-1,1 1,-1 0,0 0,0-1,1 1,-1 0,0-1,0 1,0 0,1-1,-1 1,0 0,0-1,0 1,0-1,0 1,0 0,0-1,3 39,-3-34,-1 24,2 0,0-1,2 1,2-1,0 0,6 14,-8-27,1-1,0 0,1 0,0-1,1 1,1-1,0 0,0-1,1 0,1 0,0-1,0 0,1 0,5 3,-13-12,1 1,0-1,-1 0,1 0,0 0,0 0,0-1,-1 1,1-1,0 1,0-1,0 0,0 0,0-1,0 1,0 0,0-1,0 0,-1 0,1 0,0 0,0 0,-1 0,1-1,-1 1,1-1,-1 0,0 1,1-1,-1 0,1-2,58-76,0-41,-5-2,-6-2,-5-2,7-51,-23 84,-27 89,0 1,-1-1,1 1,-1-1,1 0,-1 1,-1-1,1 0,-1 0,1 0,-1 0,-1 1,1-1,-1 0,0 0,0 0,-1-2,-3 2</inkml:trace>
  <inkml:trace contextRef="#ctx0" brushRef="#br0" timeOffset="2884.317">964 919,'0'0,"0"0,0 0,-1 1,1-1,0 0,0 0,0 1,0-1,0 0,0 1,0-1,0 0,0 1,0-1,0 0,0 0,0 1,0-1,1 0,-1 1,0-1,0 0,0 0,0 1,0-1,1 0,-1 0,0 1,0-1,0 0,1 0,-1 0,0 1,0-1,1 0,-1 0,0 0,0 0,1 0,-1 0,0 1,1-1,-1 0,0 0,1 0,-1 0,0 0,0 0,1 0,-1 0,0 0,1 0,-1-1,0 1,0 0,1 0,-1 0,0 0,1 0,-1 0,0-1,0 1,1 0,-1 0,0 0,-4 36,3-27,-31 138,-2-14,43-109,-2-23</inkml:trace>
  <inkml:trace contextRef="#ctx0" brushRef="#br0" timeOffset="3605.814">1161 1032,'225'-47,"-119"35,-224-46,117 57,0 0,0 1,0-1,0 1,0-1,0 1,-1-1,1 1,0 0,0 0,0 0,0-1,-1 1,1 0,0 0,0 0,0 1,0-1,-1 0,1 0,0 1,0-1,0 1,0-1,0 1,0-1,0 1,0-1,0 1,0 0,0 0,0 0,0-1,1 1,-1 0,0 0,1 0,-1 0,0 0,1 0,-1 0,1 1,0-1,-1 0,1 0,0 0,0 0,0 1,-5 68,5-49,-22 154,22-174,0-1,0 1,0 0,-1 0,1 0,0 0,0 0,0 0,0 0,0 0,1 0,-1 0,0 0,0 0,1 0,-1-1,0 1,1 0,-1 0,1 0,-1 0,1-1,-1 1,1 0,0 0,-1-1,1 1,0-1,0 1,-1 0,1-1,0 0,0 1,0-1,0 1,0-1,0 0,-1 0,1 1,0-1,0 0,0 0,0 0,0 0,0 0,0 0,0 0,0-1,0 1,0 0,0 0,0-1,-1 1,1-1,0 1,0-1,0 1,45-36,78-111,-113 129</inkml:trace>
  <inkml:trace contextRef="#ctx0" brushRef="#br0" timeOffset="4036.612">1727 919,'13'-5,"1"1,0 1,0 1,0 0,1 0,-1 2,0 0,1 0,-1 1,0 1,0 1,1 0,-13-3,0 1,-1 0,1-1,0 1,0 0,0 0,-1 0,1 1,0-1,-1 0,1 1,-1-1,0 1,1-1,-1 1,0-1,0 1,0 0,0 0,0 0,0-1,-1 1,1 0,-1 0,1 0,-1 0,0 0,1 0,-1 0,0 0,0 0,-1 1,1-1,0 0,-1 0,1-1,-1 1,0 0,1 0,-1 0,0 0,-1 1,-83 96,22-32,62-67,-1 1,2 0,-1 0,0 0,0 0,0 0,0 0,0 0,1 0,-1 0,0 0,1 1,-1-1,1 0,0 0,-1 0,1 1,0-1,0 0,0 1,-1-1,1 0,1 0,-1 1,0-1,0 0,0 1,1-1,-1 0,0 0,1 0,0 1,-1-1,1 0,-1 0,1 0,0 0,0 0,0 0,0 0,0 0,0 0,0-1,0 1,0 0,0-1,0 1,0 0,0-1,1 1,-1-1,0 0,0 1,1-1,-1 0,0 0,1 0,10 1,0-1,-1 0,1-1,0 0,-1-1,1-1,-1 1,1-2,-1 1,0-2,-1 0,3-1,22-8,-15 7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1,'43'24,"29"8,7-2,-1-10,-9-9,-5-6,-11-4,-8-7,-7-3,-6 1,-3-4,-6 1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231 131,'-41'62,"2"3,4 1,2 1,0 11,25-64,1 2,0-1,1 1,1 0,0 0,1 0,1 1,1 0,0-1,1 1,1 0,1 0,0 0,1-1,1 1,0-1,2 5,-2-16,1 1,-1-1,1 0,0-1,0 1,0-1,0 0,1 0,0 0,0 0,0-1,0 0,1 0,-1 0,1-1,0 0,-1 0,1 0,0-1,0 0,0 0,0-1,0 1,5-1,4 0,1-1,-1-1,1 0,-1-1,0-1,0 0,0-1,0 0,2-3,26-15,-1-3,0-2,-2-1,-2-2,-1-2,21-24,-15 15,-2-2,-2-2,32-49,-58 76,-1-1,-1 0,-1-1,-1 0,0 0,-2-1,0 0,-2-1,0 1,-2-1,1-21,-3 42,0 0,-1-1,1 1,0 0,-1 0,0 0,1 0,-1-1,0 1,0 0,0 0,0-1,-1 1,1 0,-1 0,1 0,-1-1,0 1,0 0,0 0,0 0,0 0,0 0,0 1,-1-1,1 0,-1 1,1-1,-1 0,0 1,0 0,1-1,-1 1,0 0,0 0,0 0,0 0,-1 1,1-1,0 0,0 1,0 0,0-1,-1 1,1 0,0 0,0 0,-1 0,1 1,0-1,0 1,-1 0,-12 10,1 2,0-1,1 2,0 0,1 1,1 0,0 0,1 1,1 1,0 0,-3 11,-15 28,2 2,2 1,3 1,3 0,-4 34,18-84,1 1,0 0,0 0,1 0,1 0,0 0,0 0,1 0,1 0,0 0,0 0,1-1,0 1,1-1,0 0,1 0,0 0,1 0,-1-1,2 0,0 0,0-1,0 1,1-2,0 1,0-1,1 0,0-1,1 0,8 4,-10-8,0 1,0-2,1 1,-1-1,1-1,-1 1,1-1,-1-1,1 0,-1 0,0 0,1-1,-1 0,0-1,0 0,0 0,0-1,-1 0,0 0,1-1,-2 0,1 0,0-1,-1 1,4-6,3-4</inkml:trace>
  <inkml:trace contextRef="#ctx0" brushRef="#br0" timeOffset="365.087">1078 611,'15'-3,"0"1,0 0,0 2,1 0,-1 0,0 2,0 0,0 0,14 5,-27-6,0-1,-1 1,1-1,0 1,-1 0,1-1,-1 1,1 0,-1 0,1 0,-1 0,0 0,0 1,1-1,-1 0,0 0,0 1,0-1,0 1,0-1,-1 1,1 0,0-1,-1 1,1-1,-1 1,0 0,1 0,-1-1,0 1,0 0,0 0,0-1,0 1,-1 0,1-1,-1 1,1 0,-1-1,1 1,-1 0,0-1,0 1,1-1,-1 1,-1 0,-53 67,51-65,-7 7,-40 53,50-62,0 0,0 0,0 0,0 0,1 0,-1 0,1 1,0-1,-1 0,1 0,0 0,0 0,0 1,1-1,-1 0,0 0,1 0,0 0,-1 0,1 0,0 0,0 0,0 0,0 0,0 0,1 0,-1-1,1 1,-1-1,1 1,-1-1,1 1,0-1,1 1,5 2,0-1,0 0,1-1,-1 0,1 0,0 0,-1-1,1-1,0 0,0 0,-1 0,1-1,0 0,-1-1,1 0,-1 0,1-1,-1 0,7-4,15-2,104-43,-119 42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1,'11'169,"-8"0,-9 47,-5-50,-32 162,25-229,57-170,-21 40</inkml:trace>
  <inkml:trace contextRef="#ctx0" brushRef="#br0" timeOffset="264.229">572 284,'-430'403,"417"-390,6-8,1 0,1 0,-1 1,1 0,0 1,0-1,0 1,1 0,0 0,1 0,0 0,0 1,-2 7,6-11,1-1,-1 1,1-1,0 0,0 0,1 0,-1 0,1 0,-1 0,1 0,0-1,0 1,0-1,0 0,0 0,1 0,-1 0,0-1,1 0,0 1,-1-1,1 0,0-1,0 1,-1-1,1 1,0-1,0 0,0-1,-1 1,1-1,3 0,58 0,-54-1,0 0,0 1,0 0,0 1,0 0,1 1,-1 0,0 1,-1 0,1 1,0 0,-1 0,1 1,-1 1,0 0,0 0,-1 1,0 0,0 1,0 0,7 8,3 28,-15-22</inkml:trace>
  <inkml:trace contextRef="#ctx0" brushRef="#br0" timeOffset="616.698">600 877,'65'-1,"-32"-1,0 1,0 2,0 2,-1 1,1 1,2 2,-32-7,0 1,-1-1,1 0,-1 1,1-1,-1 1,1 0,-1-1,1 1,-1 0,1 1,-1-1,0 0,0 1,0-1,0 1,0 0,0 0,0 0,0 0,-1 0,1 0,-1 0,0 0,1 1,-1-1,0 0,0 1,-1-1,1 1,0-1,-1 1,1-1,-1 1,0 0,0-1,0 1,0-1,-1 1,1 0,-1 0,-51 64,45-61,0 1,1 0,0 0,0 0,1 1,0 0,0 0,0 0,1 1,1-1,-1 3,4-10,-1 1,1 0,-1-1,1 1,0 0,0-1,0 1,0 0,0 0,0-1,0 1,1 0,-1-1,1 1,-1 0,1-1,-1 1,1 0,0-1,0 1,0-1,0 0,0 1,0-1,0 0,1 1,-1-1,0 0,1 0,-1 0,1 0,-1 0,1-1,-1 1,1 0,-1-1,1 1,0-1,0 0,-1 1,1-1,0 0,-1 0,1 0,79-9,29-43,-94 43</inkml:trace>
  <inkml:trace contextRef="#ctx0" brushRef="#br0" timeOffset="1016.803">1334 678,'14'5,"20"-3,8-3,2 0,-2 0,-2-1,-5 1,-2 1,-3-1,-1-4,-1-1,0 0,0 1,-1 2,-4 1</inkml:trace>
  <inkml:trace contextRef="#ctx0" brushRef="#br0" timeOffset="1263.331">1560 510,'-10'38,"-8"27,0 8,2 0,4-6,4-11,3-10,8-8,3-5,1-4,3-7,1-7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5 187,'0'8,"-3"38,2 1,2-1,2 1,2-1,2 0,2-1,2 0,2 0,2-1,16 31,-30-71,1-1,0 0,0 0,0 0,0 0,1-1,-1 1,1-1,-1 1,1-1,0 0,0 0,0 0,0 0,1 0,-1-1,0 0,1 1,-1-1,1-1,-1 1,1 0,-1-1,1 0,0 0,-1 0,1 0,0 0,-1-1,1 1,-1-1,1 0,-1 0,0-1,1 1,-1-1,0 0,0 1,0-1,0-1,0 1,0 0,-1-1,1 1,0-2,134-169,-51 53,-86 119,1 1,-1-1,1 1,-1-1,1 1,0-1,-1 1,1 0,0-1,-1 1,1 0,0 0,-1-1,1 1,0 0,-1 0,1 0,0 0,0 0,-1 0,1 0,0 0,0 0,-1 1,1-1,0 0,-1 0,1 1,0-1,-1 0,1 1,0-1,-1 0,1 1,-1-1,1 1,-1-1,1 1,-1-1,1 1,-1 0,0-1,1 1,-1 0,0-1,1 1,-1 0,0-1,0 1,1 0,-1 0,12 45,-11-37,5 21,-6-23,0-1,0 1,1-1,0 1,0-1,1 1,0-1,0 0,0 0,1 0,0 0,0 0,0 0,1-1,0 1,0-1,0 0,1-1,0 1,0-1,0 1,0-2,1 1,-1 0,1-1,4 2,-3-4,1 1,-1-1,0 0,1-1,-1 0,0 0,1 0,-1-1,0 0,0-1,1 0,-1 0,0 0,-1-1,1 0,0 0,-1-1,0 1,1-1,-2-1,1 1,0-1,-1 0,5-6,10-13,-1-1,0-1,-2-1,-1 0,1-7,-11 24,20-45,-3-1,-1-1,-4-1,-1-1,5-48,-23 41,-4 61</inkml:trace>
  <inkml:trace contextRef="#ctx0" brushRef="#br0" timeOffset="828.423">1020 723,'-15'31,"1"0,1 1,1 0,2 0,2 1,1 1,-3 33,9-64,1 0,-1 0,1 0,0 0,0 0,0 0,0 0,1 1,-1-1,1 0,0 0,0 0,0 0,0-1,0 1,1 0,-1 0,1-1,0 1,0-1,0 1,0-1,0 0,0 0,1 0,-1 0,1 0,-1 0,1-1,0 1,0-1,-1 0,1 0,0 0,0 0,0 0,1-1,-1 1,0-1,0 0,0 0,0 0,0 0,3-1,6-3,0 0,-1-1,0 0,0-1,0 0,0-1,-1 0,0 0,-1-1,0-1,0 0,-1 0,0 0,0-1,-1 0,0-1,-1 1,0-1,-1-1,0 1,-1-1,0 0,-1 0,0 0,0-8,-2 16,1 0,-1 0,-1 0,1 0,-1-1,1 1,-1 0,0 0,-1 0,1 0,-1 0,1 0,-1 0,-1 0,1 0,0 0,-1 0,0 0,0 1,0-1,0 1,-1-1,1 1,-1 0,0 0,0 0,0 0,0 1,-1-1,1 1,-1 0,1 0,-1 0,0 0,0 1,0-1,0 1,0 0,0 0,0 1,0-1,0 1,0 0,-1 0,1 0,0 1,0-1,0 1,0 0,-2 1,-13 9</inkml:trace>
  <inkml:trace contextRef="#ctx0" brushRef="#br0" timeOffset="7262.545">1529 583,'-2'1,"0"0,1 1,-1-1,0 1,0-1,1 1,-1 0,1 0,-1-1,1 1,0 0,0 1,0-1,0 0,0 0,0 0,1 0,-1 1,1-1,0 0,-1 1,1-1,0 0,0 1,1 0,-2 0,-13 214,10-205,1 1,0 1,1-1,0 0,1 0,0 1,1-1,1 1,2 12,3-8</inkml:trace>
  <inkml:trace contextRef="#ctx0" brushRef="#br0" timeOffset="7552.52">1303 836,'39'-4,"21"-3,6-4,-3 0,-8 1,-13-2,-10 1,-4 2,-8-1,-2 0,-4 2</inkml:trace>
  <inkml:trace contextRef="#ctx0" brushRef="#br0" timeOffset="7968.739">1811 470,'-17'63,"4"2,2 0,3 0,2 4,26 34,-19-101,0 0,1 1,-1-1,0 0,1 1,0-1,-1 0,1 0,0-1,0 1,0 0,1 0,-1-1,0 0,0 1,1-1,-1 0,1 0,-1 0,1 0,0-1,-1 1,1-1,0 0,-1 1,1-1,0 0,-1 0,1-1,0 1,-1-1,1 1,-1-1,1 0,-1 0,2 0,62-38,-60 34,1 0,-1 1,1-1,0 1,0 0,1 1,-1 0,1 0,0 0,-1 1,1 1,0-1,8 0,-13 3,0-1,-1 1,1-1,0 1,-1 0,1 0,-1 0,0 1,1-1,-1 1,0-1,0 1,0 0,0-1,0 1,0 0,0 0,-1 1,1-1,-1 0,1 0,-1 1,0-1,0 1,0-1,0 1,-1-1,1 1,-1 0,1-1,-1 1,0 0,0 0,0-1,0 1,-1 0,1-1,-1 1,0-1,0 3,-4 14</inkml:trace>
  <inkml:trace contextRef="#ctx0" brushRef="#br0" timeOffset="8835.424">2262 864,'14'-3,"-1"0,1-1,-1-1,0 0,0-1,0-1,-1 1,0-2,-1 0,1 0,-1-1,-1-1,0 0,0 0,-1 0,7-12,-15 20,1 1,-1-1,0 1,0-1,0 0,0 1,0-1,-1 0,1 0,0 1,-1-1,1 0,-1 0,0 0,0 0,0 0,0 0,0 0,0 0,0 0,0 1,-1-1,1 0,-1 0,0 0,1 0,-1 1,0-1,0 0,0 1,0-1,0 0,-1 1,1 0,0-1,-1 1,1 0,-1-1,1 1,-1 0,1 0,-1 0,0 1,0-1,0 0,1 1,-1-1,0 1,0-1,0 1,0 0,0 0,0 0,0 0,0 0,1 0,-1 1,0-1,0 1,0-1,-1 1,-10 5,0 0,0 0,1 1,0 1,0 0,1 1,0 0,0 0,1 1,0 1,1 0,0 0,1 1,-1 1,7-10,0-1,-1 1,1 0,0 0,1 0,-1 0,0 0,1 0,-1 0,1 0,0 1,0-1,1 0,-1 1,1-1,-1 1,1-1,0 1,0-1,1 1,-1-1,1 1,0-1,0 0,0 1,0-1,0 0,1 0,-1 0,1 0,0 0,0 0,0 0,0-1,1 1,-1-1,1 1,2 1,7-2,0 0,1-1,-1 0,0 0,1-2,-1 1,1-2,-1 0,0 0,0-1,0 0,0-1,0-1,0 0,20-6,-1-2,0 0,-1-2,-1-1,0-2,-2-1,0-1,-1-1,-1-1,-1-1,-1-1,13-18,-15-10,-21 51,0-1,0 1,0 0,0 0,0 0,0 0,0-1,-1 1,1 0,0 0,-1 0,1 0,-1 0,1 0,-1 0,1 0,-1 0,0 0,0 0,1 0,-1 0,0 0,0 1,0-1,0 0,0 1,0-1,0 0,0 1,0-1,0 1,0 0,0-1,-1 1,1 0,0 0,0 0,0 0,-1 0,1 0,0 0,0 0,0 0,0 0,-1 1,-6 0,0 0,1 1,0 0,-1 0,1 1,0 0,0 0,0 0,1 1,-1 0,1 0,0 1,0 0,0 0,1 0,0 1,0 0,0 0,1 0,-4 6,8-9,0 0,1 0,-1-1,1 1,-1 0,1 0,0 0,0-1,0 1,0 0,0-1,1 1,-1-1,1 0,0 1,-1-1,1 0,0 0,0 0,1 0,-1 0,0-1,1 1,-1-1,1 1,-1-1,1 0,0 0,-1 0,1 0,0-1,0 1,0-1,-1 0,1 1,3-1,19 9,-19-6,1 0,-1 1,0 0,0 0,0 1,-1 0,1 0,-1 0,0 0,-1 1,1 0,-1 0,0 0,-1 0,0 1,0-1,0 1,0 0,-1 0,0 0,-1 0,0 0,0 1,0-1,-1 0,0 0,-1 6,-13 90,11-86,4-4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00.3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 2671,'-2'-1,"1"0,0 0,0-1,0 1,0-1,0 1,1 0,-1-1,0 1,1-1,-1 0,1 1,-1-1,1 0,0 1,0-1,0 0,0 1,0-1,0 0,0 1,0-1,1 1,-1-1,0 0,1 1,0-1,-1 1,1-1,0 1,0-1,0 1,0 0,0-1,1 0,72-134,92-120,415-515,-249 380,-263 290,-129 110,-142 0,201-10,0 1,0 0,0-1,1 1,-1 0,0-1,0 1,0 0,0 0,0 0,1 0,-1-1,0 1,0 1,0-1,0 0,0 0,0 0,0 0,1 1,-1-1,0 0,0 1,0-1,1 0,-1 1,0-1,0 1,1 0,-1-1,0 1,1-1,-1 1,1 0,-1 0,1-1,-1 1,1 0,-1 0,1 0,0-1,-1 1,1 0,0 0,0 0,0 0,0 0,0 0,0-1,0 1,0 0,0 0,0 0,0 0,0 0,1 0,-1-1,0 1,1 0,-1 0,1 0,-1-1,1 1,-1 0,1 0,-1-1,1 1,0 0,135 79,-72-47,-40-19,-1-2,2-1,-1-1,1-1,19 4,-43-13,1 1,0-1,-1 1,1-1,0 0,-1 0,1 1,0-1,-1 0,1-1,0 1,-1 0,1 0,0-1,-1 1,1-1,0 1,-1-1,1 0,-1 0,1 0,-1 0,0 0,1 0,-1 0,0 0,0 0,1 0,-1-1,0 1,0-1,-1 1,1-1,0 1,0-1,-1 1,1-1,-1 0,1 1,-1-1,0 0,1 0,-13-74,10 64,-1 1,0 0,-1 0,0 0,0 0,-1 1,-1-1,1 1,-2 1,0-1,0 1,0 0,-1 0,0 1,-1 0,0 1,0 0,-1 0,0 1,0 0,0 1,-1 0,0 1,0 0,0 1,-8-2,-5 7,5 3</inkml:trace>
  <inkml:trace contextRef="#ctx0" brushRef="#br0" timeOffset="533.792">1113 272,'-6'-4,"0"1,0 0,0 0,-1 0,1 0,-1 1,1 0,-1 1,0-1,0 2,0-1,0 0,0 1,0 1,0-1,0 1,0 0,0 1,0-1,1 1,-1 1,1-1,-1 1,1 0,0 1,0 0,0 0,0 0,1 0,0 1,0 0,0 0,1 0,-1 1,1 0,-3 5,0-1,1 0,-1 0,2 1,0-1,0 1,1 1,0-1,1 1,0-1,1 1,0 0,1 0,0 0,1 0,1 0,0 0,0 0,1-1,0 1,1 0,4 7,-4-11,1 0,0 0,0 0,1-1,0 0,0 0,0 0,1-1,1 1,-1-1,1-1,-1 0,2 1,-1-2,0 1,1-1,0-1,0 1,0-1,1-1,-1 1,1-1,-1-1,1 0,4 0,-1-1,1 0,-1-2,1 1,-1-2,1 0,-1 0,0-1,0-1,-1 0,1 0,-1-1,0-1,-1 1,1-2,-1 0,-1 0,0-1,0 0,3-4,5-7,0-2,-2 0,0-1,-2-1,0 0,-1-1,-2 0,4-16,-9 27,0 0,-1-1,-1 1,-1-1,0 0,-1 1,0-1,-1 0,-1 0,0 0,-1 1,-1-1,0 1,-1-1,-1 1,0 0,-1 1,0-1,-1 1,-1 0,0 1,-6-8,9 15,0 0,-1 1,1 0,-1 0,0 0,0 1,0-1,0 1,0 1,-1-1,0 1,1 1,-1-1,0 1,0 0,0 0,0 1,1 0,-1 0,0 1,0 0,0 0,0 1,-18 2</inkml:trace>
  <inkml:trace contextRef="#ctx0" brushRef="#br0" timeOffset="1037.839">323 583,'38'0,"-1"-2,1-1,-1-1,1-3,-2-1,1-1,-1-3,6-3,123-60,107-69,42-20,-221 128,-83 41,-16 2</inkml:trace>
  <inkml:trace contextRef="#ctx0" brushRef="#br0" timeOffset="2017.909">1254 46,'-1'-2,"-1"0,1 0,-1 1,0-1,1 0,-1 1,0-1,0 1,0-1,0 1,-1 0,1 0,0 0,0 0,-1 0,1 1,0-1,-1 1,1 0,-1-1,1 1,-1 0,1 0,0 1,-2-1,-10 3,-1 0,0 1,1 1,0 0,0 1,1 1,-1 0,2 0,-1 2,1-1,0 2,0 0,2 0,-1 1,1 0,0 0,1 1,-6 12,-1-4,-17 24,21-23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7.5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397 0,'-32'12,"1"2,0 1,1 1,1 2,0 1,2 1,-19 17,34-29,1 0,1 0,0 1,0 1,0-1,2 2,-1-1,1 1,0 1,1-1,1 1,0 0,0 1,2-1,-1 1,1 0,1 0,-1 12,4-22,-1 0,1 0,1 0,-1 1,0-1,1 0,0 0,0 0,0 0,0 0,0 0,0-1,1 1,0 0,-1 0,1-1,0 1,0-1,0 0,1 0,-1 0,0 0,1 0,0 0,-1 0,1-1,0 1,0-1,0 0,0 0,0 0,0 0,1 0,4 0,0 0,0-1,1 0,-1 0,0-1,0 1,0-2,0 1,0-1,-1-1,1 1,6-4,31-19,-1-2,-2-2,-1-2,-1-1,-1-2,5-10,-31 33,123-129,-136 141,0-1,0 1,0-1,1 1,-1 0,0-1,0 1,0 0,1-1,-1 1,0-1,0 1,1-1,-1 1,0-1,1 1,-1-1,1 1,-1-1,1 1,-1-1,1 0,-1 1,1-1,-1 0,1 1,0-1,-1 0,1 0,-1 1,1-1,0 0,-1 0,1 0,0 0,-1 0,1 0,0 0,-1 0,1 0,-1 0,1 0,0-1,-1 1,1 0,-1 0,1-1,0 1,-1 0,1-1,-1 1,1-1,-1 1,1 0,-1-1,0 1,1-1,-1 1,1-1,-1 1,0-1,0 0,1 1,-1-1,0 1,0-1,0 0,1 1,-1-1,-8 58,5-44,0-7,1 1,0-1,0 1,1 0,-1-1,1 1,1 0,-1 0,1 0,1-1,-1 1,1 0,0 0,1-1,-1 1,1 0,1-1,-1 0,1 1,0-1,1 0,-1-1,1 1,0-1,1 1,-1-1,1 0,0-1,0 1,1-1,-1 0,1-1,3 3,-2-4,-1-1,1 1,0-1,0 0,0-1,0 0,0 0,-1 0,1-1,0 0,0 0,0-1,-1 0,3-1,11-4</inkml:trace>
  <inkml:trace contextRef="#ctx0" brushRef="#br0" timeOffset="469.539">934 311,'176'-140,"-39"30,-136 109,0-1,0 1,0 0,0 1,0-1,0 0,0 0,1 0,-1 1,0-1,0 0,1 1,-1-1,0 1,0 0,1-1,-1 1,1 0,-1 0,0 0,1 0,-1 0,0 0,1 0,-1 0,1 1,-1-1,0 0,0 1,1-1,-1 1,0 0,0-1,1 1,-1 0,0 0,0 0,0 0,0 0,0 0,0 0,0 0,-1 0,1 0,0 0,-1 0,1 1,-1-1,1 0,-1 1,1-1,-1 0,0 1,0-1,1 0,-1 2,2 43,8 39,-9-83,0 0,0 0,0 1,0-1,0-1,1 1,-1 0,1 0,-1 0,1-1,0 1,-1-1,1 1,0-1,0 0,0 0,0 0,1 0,-1 0,0 0,0 0,0-1,1 1,-1-1,0 0,1 0,-1 1,0-2,1 1,-1 0,0 0,1-1,0 0,14-3,0-2,0 0,-1-1,0-1,0 0,-1-1,0-1,-1 0,0-1,0-1,5-6,49-37,-60 50,-8 4,1 0,-1 0,1 0,-1 0,1 0,-1 0,1 0,0 0,-1 0,1 0,0 0,0 0,0 0,-1 1,1-1,0 0,0 1,0-1,0 1,1-1,-1 1,0-1,0 1,0 0,0-1,0 1,0 0,1 0,-1 0,0 0,0 0,0 0,0 0,1 1,-1-1,0 0,0 1,0-1,0 1,0-1,0 1,0-1,0 1,0 0,0-1,0 1,0 0,-1 0,1 0,0-1,0 1,-1 0,1 0,0 0,-1 0,1 0,-1 1,0-1,1 0,-1 0,0 0,0 0,0 0,1 1,-1-1,0 0,-2 44,0-40,1 0,0 0,0 0,1 1,-1-1,1 0,0 0,1 0,-1 0,1 1,0-1,0 0,1 0,0-1,-1 1,2 0,-1 0,0-1,1 1,0-1,0 0,0 0,1 0,0 1,13 3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6.1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677 110,'-2'42,"-2"1,-2-1,-2 0,-1-1,-3 0,-1-1,-9 18,9-26,1 1,2 0,1 1,1 0,2 0,2 0,1 1,2-1,2 22,13-8,-14-47,0-1,1 1,-1 0,0-1,0 1,0 0,1-1,-1 1,0-1,1 1,-1 0,1-1,-1 1,1-1,-1 1,1-1,-1 0,1 1,-1-1,1 1,-1-1,1 0,0 1,-1-1,1 0,0 0,-1 0,1 0,0 1,-1-1,1 0,0 0,-1 0,1 0,0 0,-1-1,1 1,0 0,-1 0,1 0,0-1,-1 1,1 0,0 0,-1-1,1 1,-1-1,1 1,-1-1,1 1,-1 0,1-1,-1 0,1 1,-1-1,0 1,1-1,-1 1,0-1,0 0,1 1,-1-1,0 0,0 1,0-1,0 0,7-13</inkml:trace>
  <inkml:trace contextRef="#ctx0" brushRef="#br0" timeOffset="355.919">0 223,'136'-44,"1"6,35-1,-129 29,409-61,-335 56,11 10,-127 6,0 0,0 0,0 0,-1 1,1-1,-1 0,1 1,-1-1,1 0,-1 1,0-1,1 1,-1-1,0 0,0 1,0-1,0 1,-1-1,1 1,0-1,0 0,-1 1,1-1,-1 1,1-1,-1 0,0 0,0 1,1-1,-1 0,0 0,0 0,0 0,0 0,0 0,0 0,-1 0,1 0,0-1,0 1,-1 0,1-1,0 1,-1-1,1 0,-1 1,1 0,-199 130,181-115</inkml:trace>
  <inkml:trace contextRef="#ctx0" brushRef="#br0" timeOffset="603.776">85 985,'48'9,"45"-6,16-8,-2-4,-8-4,-12-1,-11-3,-9 2,-11 4,-10 3,-8 3,-11 3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8.6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387 322,'-51'26,"-10"3,1 3,1 2,-29 25,29 3,58-60,0-1,0 1,0-1,1 1,-1-1,0 1,1-1,-1 1,1 0,-1-1,1 1,0 0,0-1,0 1,0 0,0-1,0 1,0 0,1 0,-1-1,1 1,-1-1,1 1,0 0,-1-1,1 1,0-1,0 1,0-1,0 0,0 0,0 1,1-1,-1 0,0 0,1 0,-1 0,0 0,1 0,-1 0,1-1,0 1,-1-1,1 1,0-1,0 1,182 19,-182-21,1 1,0 0,-1 0,1 0,-1 0,1 0,0 0,-1 0,1 1,-1 0,1-1,-1 1,0 0,1 0,-1 0,0 1,1-1,-1 0,0 1,0 0,0-1,0 1,-1 0,1 0,0 0,-1 0,1 0,-1 0,0 1,0-1,0 0,0 1,0-1,0 1,0-1,-1 1,0-1,1 1,-1-1,0 1,0 0,0-1,-1 1,1 1,-8 6,1 1,-1-1,-1-1,0 0,0 0,-1-1,0 0,0 0,-1-1,0-1,0 0,-1 0,1-1,-1-1,-1 0,-8 2,-4 2</inkml:trace>
  <inkml:trace contextRef="#ctx0" brushRef="#br0" timeOffset="3793.767">641 633,'0'4,"0"0,1 1,-1-1,1 0,0 0,0 0,0 0,1 0,-1 0,1 0,0 0,0 0,0-1,1 1,-1-1,1 1,0-1,0 0,0 0,0 0,1-1,-1 1,1-1,0 0,-1 0,1 0,0 0,0-1,0 0,0 1,1-2,-1 1,0 0,0-1,0 0,1 0,-1 0,0 0,1-1,-1 1,0-1,0 0,0-1,2 0,8-5,-1-1,0-1,0 0,-1-1,-1-1,1 1,-2-2,1 0,-2 0,1 0,-2-1,0-1,0 0,0-2,-6 14,-1-1,1 1,-1-1,1 0,-1 1,0-1,0 0,0 0,0 0,-1 0,1 0,-1 0,0 0,0 0,0 0,0 0,0 0,-1 0,1 0,-1 1,0-1,0 0,0 0,0 0,0 1,-1-1,1 0,-1 1,1-1,-1 1,0 0,0 0,0 0,-1 0,1 0,0 0,-1 0,1 1,-1-1,0 1,1 0,-1-1,0 1,0 1,0-1,0 0,0 1,0-1,0 1,0 0,0 0,0 0,-1 1,-15 4,0 2,0 0,0 1,1 0,0 2,1 0,0 1,0 2,5-5,0 1,0 0,1 1,0 0,1 0,0 1,1 1,0 0,1 0,1 1,-1-1,2 2,0-1,0 1,-1 9,6-19,1 0,0 0,0 1,0-1,0 0,1 0,-1 1,1-1,0 0,0 0,1 0,-1 0,1 0,0 0,0-1,0 1,1-1,-1 1,1-1,0 0,0 0,0 0,0 0,1 0,-1-1,1 1,0-1,106 49,-95-47,1 0,0-1,0-1,0-1,0 0,0-1,0-1,1 0,-1-1,-1-1,1-1,0 0,-1-1,0 0,1-2,18-8,-1-2,0-1,-1-1,-1-2,27-24,-22 12,-1-3,-2 0,-1-2,-2-2,-2 0,-2-2,17-37,-30 56,-1-1,-1 0,0 0,-2-1,-2 0,0-1,-1 1,-2-1,0-1,-2 1,-1-2,0 26,-1 0,0 1,0-1,0 0,0 0,0 1,0-1,0 0,0 1,0-1,-1 0,1 1,-1-1,1 0,-1 1,0-1,0 1,0-1,0 1,0 0,0-1,0 1,0 0,0-1,0 1,-1 0,1 0,-1 0,1 0,-1 1,1-1,-1 0,1 0,-1 1,1-1,-1 1,0 0,0-1,1 1,-1 0,0 0,1 0,-1 0,0 0,1 1,-1-1,0 0,1 1,-1-1,0 1,-10 8,0 1,1 0,0 1,0 0,1 0,1 1,0 1,1 0,0 0,1 0,0 1,-3 12,-14 29,4 0,2 2,2 0,3 1,0 16,7-22,4-1,1 0,3 1,2 1,-5-50,2 0,-1 1,0-1,1 0,-1 0,1 0,0 1,0-1,0 0,0 0,1 0,-1-1,1 1,0 0,0 0,0-1,0 1,0-1,1 0,-1 0,1 0,-1 0,1 0,0 0,0-1,0 1,0-1,0 0,0 0,0 0,0 0,0 0,0-1,1 0,-1 1,0-1,0 0,1-1,-1 1,0 0,0-1,1 0,-1 0,0 0,0 0,0 0,0-1,-1 1,2-2,28-20,-2-1,-1-1,-1-2,-1-1,22-30,177-275,-193 283,-2-2,-2 0,-2-2,5-22,-31 74,1-1,-1 0,1 0,-1-1,0 1,0 0,0-1,0 1,-1-1,1 1,-1-1,0 1,0-1,0 1,-1 0,1-1,-1 1,0-1,0 0,-2 4,1 1,0-1,-1 1,1 0,0 0,0 0,0 0,-1 0,1 1,0-1,0 1,1-1,-1 1,0 0,0 0,1-1,-1 1,1 0,0 0,0 1,-1-1,1-1,-31 46,2 2,2 0,2 2,3 1,-6 22,18-38,2-1,2 1,2 1,1-1,1 1,3 0,0 0,4 8,-3 41,16-3,-12-81,-1-7</inkml:trace>
  <inkml:trace contextRef="#ctx0" brushRef="#br0" timeOffset="4036.874">1094 322,'47'10,"46"3,16-1,-1-2,-10-3,-11-3,-11-2,-14-1,-12-1,-6 0,-4-1,-6 1,-2-1,-8 1</inkml:trace>
  <inkml:trace contextRef="#ctx0" brushRef="#br0" timeOffset="4286.057">2137 435,'-10'39,"-2"22,0 0</inkml:trace>
  <inkml:trace contextRef="#ctx0" brushRef="#br0" timeOffset="4454.616">2193 96,'0'0</inkml:trace>
  <inkml:trace contextRef="#ctx0" brushRef="#br0" timeOffset="5077.866">2279 689,'0'0,"22"-46,1 1,3 1,1 1,3 1,3-1,7 14,-39 29,0 0,0 0,0 0,0-1,0 2,0-1,0 0,0 0,0 0,-1 0,1 1,0-1,0 0,0 1,0-1,0 1,0-1,0 1,0-1,-1 1,1-1,0 1,0 0,-1 0,1-1,-1 1,1 0,0 0,-1 0,0 0,1 0,-1 0,1 0,-1-1,0 1,0 0,0 0,1 0,-1 0,0 0,0 0,-1 1,3 29,-2-27,-1 0,1 0,0-1,0 1,0 0,0-1,0 1,1 0,0 0,0-1,0 1,0-1,0 1,1-1,0 1,0-1,0 0,0 0,0 0,0 0,1 0,2 2,-1-6,0 1,1-1,-1 0,0 0,1-1,-1 1,0-1,0 0,0 0,-1 0,1 0,0-1,-1 1,1-1,-1 0,0 0,0 0,0-1,0 1,-1-1,0 0,1 1,-1-1,0-1,2 0,-4 5,8-10,0 0,-1 0,0-1,-1 0,0 0,0 0,-1-1,-1 0,0 0,0 0,-1-1,-14 27,10-1,1 0,0-1,0 1,2 0,-1 0,2-1,-1 1,2-1,0 0,0 0,1 0,0-1,1 1,1-1,0 0,0-1,1 0,0 0,4 3,57 96,-61-90,-2 1,0 1,-1-1,-1 1,0 0,-2-1,-1 1,0 1,-2-1,0 0,-1 0,-2-1,0 1,-1-1,-1 1,0-1,-2-1,-1 1,0-2,-1 1,-1-1,-1-1,-11 14,14-17,-1 1,-1-2,0 0,-1 0,0-1,-1 0,-1-1,0-1,0 0,-1 0,0-2,0 0,-1-1,0 0,0-1,-2-1,15-4,1-1,-1 1,0-1,0 0,0 0,0 0,1 0,-1 0,0-1,0 1,0-1,1 0,-1 0,0 0,1 0,-1 0,1-1,-1 1,1-1,0 1,-1-1,1 0,0 0,0 0,0 0,1 0,-1-1,0 1,1 0,-1-1,1 1,0-1,0 0,0 1,0-1,1 0,-1 0,1 1,-1-1,1 0,0 0,0 0,0 0,0 1,1-4,4-16,0 1,2-1,0 1,1 1,1-1,1 2,1-1,12-16,-1-1,4-5,1 2,2 0,2 2,2 2,1 0,1 3,2 1,8-3,-9 7,-5 4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06.4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71 170,'-14'36,"1"1,2 0,2 1,1 0,2 1,1 8,3-34,1-5,0 0,1 1,0-1,0 0,1 0,0 1,0-1,1 0,0 0,0 0,3 3,-4-9,0 1,0-1,1 1,-1-1,1 0,0 1,0-1,0 0,0 0,0 0,0 0,0-1,1 1,-1-1,1 1,-1-1,1 0,-1 0,1 0,0 0,0 0,-1-1,1 1,0-1,0 0,0 0,-1 0,1 0,0 0,0-1,0 1,0-1,2 0,10-6,-1 0,0-1,0 0,0-1,-1 0,-1-1,0-1,0 0,-1-1,0 0,-1 0,0-2,-9 14,45-56,-1-1,-4-2,-2-2,-2-2,0-8,8-24,-41 120,-52 287,19 49,21-253,-22 124,25-215,4-8,0 0,-1-1,0 1,0-1,-1 1,-1-1,1 0,-1 0,0-1,-1 1,0-1,0 0,-1 0,0 0,0-1,0 0,-1 0,-5 3,10-8,0 0,0-1,0 1,0-1,0 0,-1 1,1-1,0 0,0 0,0 0,0-1,0 1,0 0,0-1,0 1,0-1,0 0,0 0,0 0,0 0,0 0,0 0,1 0,-1-1,0 1,1-1,-1 1,1-1,0 1,-1-1,1 0,0 0,0 1,0-1,0 0,0 0,1 0,-1 0,0-2,-11-84,19 49,1 0,2 1,1 0,2 1,3-4,-3 18,-1 5</inkml:trace>
  <inkml:trace contextRef="#ctx0" brushRef="#br0" timeOffset="395.955">805 565,'27'-4,"-16"1,0 0,1 1,-1 1,1 0,-1 1,1 0,-1 0,1 1,-1 1,1 0,-1 1,0 0,10 4,-20-7,0 1,0 0,0 0,0 0,-1 0,1 0,0 0,0 0,0 0,-1 0,1 0,-1 0,1 0,-1 1,1-1,-1 0,0 0,1 0,-1 1,0-1,0 0,0 1,0-1,0 0,0 0,0 1,-1-1,1 0,0 0,-1 1,1-1,-1 0,1 0,-1 0,1 0,-1 0,0 0,0 0,0 1,-36 41,35-42,-136 122,136-122,1 0,0 0,0 0,0 1,0-1,0 0,0 1,0-1,0 1,1-1,-1 1,1-1,-1 1,1-1,-1 1,1 0,0-1,0 1,0 0,0-1,0 1,0 0,0-1,1 1,-1 0,0-1,1 1,-1-1,1 1,0-1,0 1,-1-1,1 1,0-1,0 0,0 1,1-1,-1 0,0 0,0 0,1 0,-1 0,0 0,1 0,-1 0,1-1,-1 1,1-1,0 1,-1-1,1 1,-1-1,1 0,0 0,-1 0,1 0,1 0,200-1,-135-16,-49 12</inkml:trace>
  <inkml:trace contextRef="#ctx0" brushRef="#br0" timeOffset="665.586">1539 424,'43'0,"29"0,7 0,-5 0,-6 0,-9 0,-11 0,-7 0,-8 0,-3 0,-2 0,-7 0</inkml:trace>
  <inkml:trace contextRef="#ctx0" brushRef="#br0" timeOffset="911.321">1709 678,'38'9,"32"0,14-4,-3-1,-5-2,-6-6,-11-2,-5-5,-2-1,-6 2,-5-2,-10 1</inkml:trace>
  <inkml:trace contextRef="#ctx0" brushRef="#br0" timeOffset="1177.941">3063 227,'-25'15,"0"1,0 2,2 0,0 2,1 1,1 0,1 1,1 2,-2 5,18-26,1 0,0 1,0-1,0 1,0 0,1-1,-1 1,1 0,0 0,0 0,0 0,1 0,0 0,-1 0,1 0,1 0,-1 0,1 0,-1 0,1 0,0 0,0 0,1-1,-1 1,1 0,0-1,0 1,0-1,0 1,1-1,-1 0,1 0,0 0,0-1,0 1,0-1,1 1,-1-1,1 0,-1 0,1 0,2 0,13 6,1-1,0-1,1-1,-1 0,1-2,0 0,0-1,0-2,0 0,0-1,0-1,0-1,0-1,0 0,-1-2,9-4,12-2,0-3,-1-1,-1-2,-1-2,0-2,32-24,-64 42,0 0,0 0,0-1,0 0,-1 0,0 0,0-1,-1 0,1 0,-1 0,0 0,-1-1,0 1,0-1,0 0,-1 0,0 0,0 0,0-1,-1 1,0 0,-1-1,0 1,0 0,-1-1,1 1,-2 0,1-1,-1 1,0 0,0 0,-1 0,0 0,0 1,-1-1,0 1,0 0,0 0,-1 0,-1 0,-12-4,0 0,-1 2,0 0,-1 2,1 0,-2 1,1 0,0 2,-1 1,1 0,-1 2,1 0,-1 1,-13 3,-12 2</inkml:trace>
  <inkml:trace contextRef="#ctx0" brushRef="#br0" timeOffset="1414.71">2669 367,'194'12,"1"-10,20-9,35 1,-130 4,0 6,0 5,74 16,-112-11,-50-9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6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30,'52'-5,"23"-1,4 0,-8 1,-11 1,-10 2,-9 1,-7 1,-5 0,-6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15,'-346'424,"225"-270,120-153,-1 1,1-1,0 1,0-1,0 1,0-1,0 1,1 0,-1-1,0 1,1 0,-1 0,1-1,0 1,0 0,-1 0,1 0,0-1,0 1,1 0,-1 0,0 0,1-1,-1 1,1 0,-1 0,1-1,0 1,0 0,0-1,0 1,0-1,0 1,0-1,0 0,1 1,-1-1,0 0,1 0,-1 0,1 0,0 0,-1 0,1 0,0-1,22 4,-1-1,1-1,0-1,-1-1,1-2,11-1,-26 2,294-30,-111 31,-190 0,-1 0,1 0,-1 0,1 0,-1 0,1-1,-1 1,1 0,-1-1,1 1,-1-1,0 1,1-1,-1 0,0 0,1 1,-1-1,0 0,0 0,0 0,0-1,0 1,0 0,0 0,0 0,0-1,-1 1,1 0,0-1,-1 1,1-1,-1 1,0-1,1 1,-1-1,0 1,0-1,0 1,0-1,0 1,0-1,0 1,-1-1,1 1,-1-1,1 1,-1-1,1 1,-1 0,0-1,0 1,1 0,-1 0,-1-1,-28-51,-2 2,-2 1,-2 2,-41-42,-26-35,78 97,21 25,0 0,0 0,0 0,1-1,0 1,-1-1,1 0,1 0,-1 0,0-1,1 1,0-1,0 1,0-1,1 0,0 0,0 1,0-1,0 0,1 0,-1 0,2 0,-1 0,0 0,1-3,9-8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8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29,'38'-5,"32"-2,10 1,-6 1,-9 2,-16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1.2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1,'38'0,"23"0,5 0,-3 0,-8 0,-13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1.7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323 1,'-27'5,"1"2,-1 0,1 2,1 1,-1 1,2 1,-20 13,41-24,0 1,-1-1,1 0,0 1,0-1,1 1,-1 0,0 0,0 0,1 0,-1 1,1-1,0 1,0 0,0-1,0 1,0 0,1 0,-1 0,1 0,0 0,-1 1,2-1,-1 0,0 0,1 1,-1-1,1 1,0-1,0 0,0 1,1-1,-1 0,1 1,0-1,0 0,0 1,0-1,1 0,-1 0,1 0,0 0,-1-1,2 1,1 2,95 46,-92-50,0 0,-1 0,1 1,-1 0,0 0,0 1,1-1,-2 2,1-1,0 1,-1-1,1 1,-1 1,0-1,0 1,-1 0,0 0,0 0,0 1,0-1,-1 1,0 0,0 0,0 0,-1 1,0-1,0 1,-1-1,1 1,-3-2,1 1,0-1,-1 0,0 0,0 0,-1 0,1 0,-1 0,0 0,-1-1,1 1,-1 0,0-1,0 0,0 0,0 0,-1 0,0 0,1-1,-1 0,-1 1,1-2,0 1,-5 2,-2 1,-1-1,1 0,-1-1,0 0,0-1,-1 0,1-1,0 0,-13-1,-53-6,59-2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0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118 54,'-5'1,"-1"1,1 1,0-1,-1 1,1 0,1 0,-1 0,0 1,1-1,-1 1,1 0,0 1,1-1,-1 1,1 0,0-1,0 1,0 1,1-1,-1 0,1 1,1-1,-1 1,1 0,0-1,0 1,1 0,-1 0,1-1,1 7,-6 13,-2 17,2 0,1 1,3 0,1-1,5 31,-5-70,0-1,1 1,-1-1,1 0,0 1,-1-1,1 0,0 0,1 1,-1-1,0 0,1 0,-1 0,1 0,-1-1,1 1,0 0,0-1,0 1,0-1,0 1,0-1,0 0,1 0,-1 0,0 0,1-1,-1 1,0 0,1-1,-1 0,1 0,-1 0,1 0,-1 0,1 0,-1 0,0-1,1 1,-1-1,0 0,1 0,-1 1,0-2,0 1,1 0,-1 0,0-1,0 1,-1-1,1 0,0 1,0-1,-1 0,1 0,-1 0,33-34,-2-1,-2-1,-1-2,-2 0,-2-2,-1-1,8-27,-20 49,-1 0,-1-2,-2 1,0-1,-1 0,-1-1,0-6,-31 92,10 9,3 0,3 1,2 46,-20 207,24-284,-3-1,-1 0,-2 0,-2 0,-1-2,-15 31,27-67,-1-1,0 1,0 0,1 0,-1-1,-1 1,1 0,0-1,0 1,0-1,-1 0,1 1,-1-1,1 0,-1 0,0 0,1 0,-1 0,0 0,0 0,0-1,1 1,-1-1,0 1,0-1,0 0,0 0,0 0,0 0,0 0,0 0,0 0,0 0,0-1,1 1,-1-1,0 0,0 0,0 1,1-1,-1 0,0 0,1-1,-1 1,1 0,-1 0,1-1,0 1,-1-1,1 1,0-1,0 0,0 1,0-1,0 0,1 0,-1 1,1-1,-1 0,1 0,-1-2,-4-8,1 0,0 0,1 0,0 0,1-1,0 0,1 1,1-1,0 0,0 1,1-1,1 0,0 1,1-1,0 1,1 0,0 0,1 0,1 1,1-3,6-10</inkml:trace>
  <inkml:trace contextRef="#ctx0" brushRef="#br0" timeOffset="297.02">626 477,'-10'39,"-2"16,-1 5,-1-8,0-8,8-12,6-11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18.0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0 311,'173'-11,"24"-7,-85-3,-88 17</inkml:trace>
  <inkml:trace contextRef="#ctx0" brushRef="#br0" timeOffset="269.582">29 453,'43'0,"29"-5,12-1,-5 0,-9 1,-13 1,-11 2,-9 1,-5 0,-4 1,-1-4,-2-2,-3 0</inkml:trace>
  <inkml:trace contextRef="#ctx0" brushRef="#br0" timeOffset="667.964">340 1,'254'166,"-207"-135,-31-22,0 0,-1 1,-1 1,1 1,-2 0,0 1,0 0,3 6,-13-14,-1-1,0 1,0 0,0-1,-1 1,1 0,-1 0,0 0,-1 0,1 0,-1 0,0 0,0 0,-1 0,0 0,1 0,-2 0,1 0,0 0,-1 0,0-1,0 1,-1 0,1-1,-1 0,0 0,0 0,0 0,-1 0,1-1,-1 1,0-1,0 0,0 0,0 0,-1-1,1 1,-1-1,0 0,-1 0,-217 109,125-32,85-62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32.8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320 367,'-1'1,"0"-1,0 1,0-1,0 1,-1-1,1 0,0 0,0 0,-1 0,1 0,0 0,0 0,-1 0,1 0,0 0,0-1,0 1,-1 0,1-1,0 1,0-1,0 0,0 1,0-1,0 0,0 0,0 1,0-1,0 0,1 0,-1 0,0 0,0 0,1 0,-1 0,1 0,-1 0,1-1,-1 1,1 0,0 0,0 0,-1-1,1 1,0 0,0 0,0-1,0 1,1 0,-1 0,0 0,0-1,1 1,-1 0,1 0,-1 0,1 0,-1 0,1-1,0 1,-1 0,1 1,0-1,0 0,0 0,0 0,0 0,0 1,0-1,0 0,-22 5,1 2,-1 0,1 1,0 1,0 1,1 0,0 2,-2 2,-27 13,45-24,-46 30,48-32,0 1,0-1,0 1,0 0,1-1,-1 1,0 0,0 0,1 0,-1 0,1 0,-1-1,1 1,-1 0,1 0,-1 0,1 0,0 1,0-1,-1 0,1 0,0 0,0 0,0 0,0 0,0 0,1 0,-1 0,0 0,0 0,1 0,-1 0,0 0,1 0,-1 0,1 0,0 0,-1 0,1 0,0 0,-1 0,1-1,0 1,0 0,0-1,0 1,-1 0,2-1,113 32,-97-29,8 0,49 20,-74-21,-1 1,1 0,-1-1,0 1,1 0,-1 0,0 0,-1-1,1 1,0 0,-1 0,0-1,1 1,-1 0,0-1,-1 1,1-1,0 1,-1-1,1 0,-1 1,0-1,1 0,-1 0,0 0,0 0,-1-1,-75 74,-21 28,96-100,1-1,-1 0,1 1,0 0,0-1,0 1,0 0,1 0,-1 0,1 0,0 0,0 0,0 1,0-1,0 0,1 1,-1-1,1 0,0 1,0-1,1 1,-1-1,0 0,1 1,0-1,0 0,0 0,0 1,1-1,-1 0,1 0,-1 0,1-1,0 1,1 0,0 1,0-1,0 0,1 1,-1-1,1 0,0-1,0 1,0-1,0 1,0-1,1 0,-1-1,0 1,1-1,0 0,-1 0,1 0,-1-1,1 0,0 0,0 0,-1 0,1-1,0 1,-1-1,1 0,2-2,6-8</inkml:trace>
  <inkml:trace contextRef="#ctx0" brushRef="#br0" timeOffset="349.063">264 1,'-14'24,"1"1,2 1,0 0,2 1,1 0,1 0,2 0,0 1,2 0,1 0,1 0,2 18,0 94,-9 150,-55 34,58-305,2 1,0-1,2 1,0-1,1 1,1 0,0-1,3 4,2 1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35.0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89 231,'-63'304,"59"-287,-17 152,21-167,0 1,0-1,0 0,0 1,0-1,1 1,-1-1,1 0,-1 1,1-1,0 0,0 1,0-1,0 0,0 0,1 0,-1 0,1 0,-1 0,1-1,0 1,-1 0,1-1,0 1,0-1,0 0,1 1,-1-1,0 0,0-1,0 1,1 0,-1 0,1-1,-1 0,0 1,1-1,-1 0,1 0,-1 0,0 0,1-1,-1 1,1-1,-1 0,88-85,-70 62,16-20,-1-2,-3-1,-2-2,3-9,68-168,-78 152,-24 74,0 0,0-1,0 1,0 0,0 0,0 0,0 0,0 0,0 0,0 0,0 0,0 0,0 0,0 1,0-1,0 0,0 1,0-1,0 1,1-1,-1 1,0-1,0 1,0 0,1-1,-1 1,0 0,0 0,1-1,-1 1,1 0,-1 0,1 0,-1 0,1 0,0 0,-1 1,-13 20,1 1,1 1,2 0,0 1,1 0,2 0,0 1,2 0,1 0,-1 25,1-24,3-1,0 1,1 0,2-1,0 1,2-1,1 0,1 0,4 8,23 73,-24-89</inkml:trace>
  <inkml:trace contextRef="#ctx0" brushRef="#br0" timeOffset="465.691">596 598,'33'-10,"-19"5,1 0,-1 1,0 0,1 1,0 0,0 2,0-1,0 2,0 0,0 1,6 1,-19-1,-1-1,1 0,-1 1,0-1,1 1,-1 0,0 0,1-1,-1 1,0 0,0 0,0 0,0 0,0 0,0 0,0 0,0 1,0-1,0 0,-1 0,1 1,0-1,-1 1,1-1,-1 0,0 1,1-1,-1 1,0-1,0 1,0-1,0 1,0-1,0 1,-1-1,1 1,0-1,-1 1,1-1,-1 0,1 1,-1-1,0 0,0 2,-43 59,39-56,-20 22,16-19,1 0,0 0,1 0,0 1,0 0,1 0,0 0,1 1,0 0,1 1,3-11,1 1,-1 0,1 0,0 0,0 0,-1-1,1 1,0 0,1 0,-1 0,0 0,0 0,1-1,-1 1,1 0,0 0,-1 0,1-1,0 1,0 0,0-1,0 1,0-1,1 1,-1-1,0 0,1 0,-1 1,1-1,-1 0,1 0,0 0,-1 0,1-1,0 1,0 0,-1-1,1 1,0-1,0 0,0 0,0 1,1-1,83-9,-76 6,-1-1,0-1,0 0,0 0,-1 0,0-1,0 0,0-1,-1 0,0 0,1-2,3-6</inkml:trace>
  <inkml:trace contextRef="#ctx0" brushRef="#br0" timeOffset="784.559">1020 316,'33'0,"36"-5,10-1,-3 0,-10 1,-11 2,-10 0,-9-3,-4-1,-4 1,-7 1</inkml:trace>
  <inkml:trace contextRef="#ctx0" brushRef="#br0" timeOffset="1036.029">1161 570,'43'-5,"33"-6,14-2,-4 2,-11 3,-10-3,-10 2,-10 1,-8 3,-6 2,-7-4,-4 0,0 1,-3 1</inkml:trace>
  <inkml:trace contextRef="#ctx0" brushRef="#br0" timeOffset="1377.695">2121 34,'-33'23,"2"1,1 2,1 1,1 1,2 1,-6 10,31-37,-9 10,0 0,1 1,1 0,0 1,0-1,2 2,-1-1,2 1,-2 8,5-17,1-1,0 1,0 0,0 0,1-1,0 1,0 0,1 0,-1-1,1 1,1 0,-1-1,1 1,0-1,0 0,0 1,1-1,0 0,0 0,0 0,0-1,1 1,0-1,0 0,0 0,0 0,2 0,4 1,0-1,1 1,0-2,-1 0,1 0,0-1,1 0,-1-1,0 0,0-1,1 0,-1-1,8-2,11 2,-4 0,-1-1,1-1,-1-1,0-1,-1-1,1-2,-1 0,-1-2,0 0,0-2,-1-1,0 0,-1-1,-1-2,0 0,-1-1,5-8,-21 22,90-124,-90 122,-1 0,0 0,0 0,0 0,-1-1,1 1,-1-1,-1 1,1-1,-1 1,0-1,0 0,-1 1,0-1,0 1,0 0,0-1,-1 1,0 0,0-1,0 1,-1 0,0 1,0-1,0 0,-3-3,-4 0,0-1,0 1,-1 1,0 0,0 0,0 1,-1 0,0 1,0 1,-1 0,1 0,-1 1,0 1,1 0,-1 1,-2 0,-22-2</inkml:trace>
  <inkml:trace contextRef="#ctx0" brushRef="#br0" timeOffset="1734.012">1781 118,'1'1,"-1"-1,1 0,0 0,-1 0,1 0,-1 1,1-1,-1 0,1 0,0 0,-1 0,1 0,-1-1,1 1,-1 0,1 0,-1 0,1 0,0-1,-1 1,1 0,-1 0,1-1,-1 1,0 0,1-1,-1 1,1-1,-1 1,0 0,1-1,-1 1,0-1,1 1,-1-1,0 1,0-1,1 0,-1 1,0-1,0 1,0-1,0 1,0-1,0 1,0-1,0 0,0 1,0-1,0 1,0-1,0 1,10 3,329 94,-295-88,105 22,1-6,15-6,-104-16,-37-3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44.6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2800,'28'-57,"2"2,3 1,2 2,2 1,3 2,1 2,24-18,13-21,77-86,30-31,-9-8,-3-16,-135 170,-2-2,-3-1,-2-2,-3-1,-3-1,-2-1,8-50,-1 10,-76 148,13-18,-1-2,-1-1,-1-1,0-3,-2 0,-37 10,42-14,34-14,-1 0,1 0,0 1,-1-1,1 0,-1 1,1-1,-1 0,1 1,-1-1,1 1,-1-1,1 1,-1-1,1 1,-1-1,0 1,1 0,-1-1,0 1,0 0,1-1,-1 1,0-1,0 1,0 0,0-1,0 1,0 0,0 0,0-1,0 1,0 0,0-1,0 1,-1-1,1 1,0 0,0-1,-1 1,1 0,0-1,-1 1,1-1,-1 1,1-1,-1 1,1-1,-1 1,1-1,-1 0,1 1,-1-1,1 0,-1 1,0-1,1 0,202 65,-169-52,1-1,0-1,0-2,1-2,0-1,1-2,-1-1,1-2,18-2,-51 1,0-1,0 0,0 0,0 0,0 0,0 0,0-1,0 1,-1-1,1 0,-1 0,1 0,-1 0,0 0,0 0,0 0,0-1,0 1,0-1,-1 0,1 0,-1 1,1-1,-1 0,0 0,-1 0,1 0,0 0,-1 0,0-1,1 1,-1 0,-1 0,1 0,0-2,-28-110,23 100,-2 1,0 0,0 1,-1-1,-1 2,-1-1,1 1,-2 1,0-1,0 2,-1 0,0 0,0 1,-1 0,-1 1,0 1,0 0,0 1,0 1,-1 0,0 0,0 2,-13-2,-56 9,66 3</inkml:trace>
  <inkml:trace contextRef="#ctx0" brushRef="#br0" timeOffset="400.485">1525 90,'-24'10,"1"1,0 1,1 1,1 1,0 1,0 1,2 0,0 2,1 0,1 1,-6 9,10-14,2 0,0 1,1 0,0 1,1 0,1 1,-6 14,12-26,1 0,-1 0,1 0,-1 0,2 0,-1 1,0-1,1 0,0 0,0 1,1-1,-1 0,1 0,0 0,1 0,-1 1,1-2,0 1,0 0,1 0,-1-1,1 1,0-1,0 0,1 0,-1 0,1 0,0 0,1 0,11 5,0 0,1-1,0-1,1 0,-1-1,1-1,0-1,0-1,1 0,-1-1,1-1,-1-1,1-1,-1 0,1-1,-1-1,10-4,28-9,0-3,-2-3,-1-1,0-3,-2-3,-1-1,-2-3,35-30,-73 57,-1 0,0-1,0 0,-1 0,0-1,0 0,-1 0,0-1,0 0,-1 0,0-1,-1 0,0 0,0 0,-1 0,2-7,-6 14,0 0,0 1,0-1,0 0,0 0,-1 0,1 1,-1-1,0 0,0 1,0-1,0 0,0 1,-1-1,1 1,-1 0,1-1,-1 1,0 0,0 0,0 0,0 0,0 0,0 1,-1-1,1 1,-1-1,1 1,-1 0,1 0,-1 0,0 0,0 1,1-1,-2 1,-97-3,70 9</inkml:trace>
  <inkml:trace contextRef="#ctx0" brushRef="#br0" timeOffset="660.661">649 485,'171'-48,"1"8,94-7,-216 39,778-86,-737 86,-34 4,-26 3,0-2,-1 0,1-2,-1-2,0 0,22-10,-29 5,-6 0</inkml:trace>
  <inkml:trace contextRef="#ctx0" brushRef="#br0" timeOffset="1813.507">2202 62,'-1'-2,"0"0,-1 0,1 0,-1 0,0 0,1 1,-1-1,0 1,0-1,0 1,0 0,0 0,0 0,0 0,-1 0,1 0,0 0,-1 1,1-1,0 1,-3 0,-6-4,-24-5,0 2,0 1,-1 2,1 1,-1 2,0 1,-12 3,-25-2,48 1,1 2,0 1,0 0,0 2,1 0,0 2,-15 8,-10 2,26-9,4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2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114 395,'138'-11,"-82"3,0 2,0 3,56 3,-77 0,-11 0</inkml:trace>
  <inkml:trace contextRef="#ctx0" brushRef="#br0" timeOffset="287.379">1 621,'43'0,"29"-4,12-3,-4 1,-11 1,-12 1,-10 2,-10 1,-5-4,-4-2,-2 2,0 0,0 2,-5 1</inkml:trace>
  <inkml:trace contextRef="#ctx0" brushRef="#br0" timeOffset="757.472">284 1,'18'17,"1"-1,1-1,0 0,1-2,1 0,0-2,1 0,8 2,10 3,-2 2,0 2,-1 2,-2 1,16 13,-47-32,0 1,0 0,0 0,0 0,-1 1,0-1,0 1,-1 0,1 0,-1 1,-1-1,1 1,-1-1,0 1,-1 0,1 0,-2 0,1 0,0 0,-1 0,-1-1,1 1,-1 0,0 0,-1 0,0 0,0-1,0 1,-1 0,1-1,-2 0,1 0,-1 0,0 0,0-1,0 1,-1-1,0 0,0 0,-1 0,-183 140,133-111,47-30,0 1,0 0,0 0,0 1,1 0,0 0,1 1,-1 0,1 0,0 1,1 0,-3 4,2 4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4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33 202,'-28'327,"26"-310,0 0,2 0,0 1,1-1,1 0,1 0,0 0,1 0,1-1,0 1,1-1,6 9,-12-23,1 0,0-1,0 1,0 0,0-1,0 1,0-1,1 1,-1-1,0 0,1 1,-1-1,1 0,0 0,-1 0,1 0,0 0,-1-1,1 1,0 0,0-1,0 1,0-1,0 0,-1 0,1 1,0-1,0 0,0-1,0 1,0 0,0-1,0 1,-1-1,1 1,0-1,0 0,0 0,-1 0,1 0,-1 0,1 0,1-1,54-67,145-291,-181 324,-1-2,-1 0,-3-1,-1 0,-2-2,-1 0,-1-5,-11 19,-13 33,-7 40,2 0,1 1,3 0,2 1,-4 35,8-41,2-1,1 1,3 0,1 0,4 26,44 111,-41-161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5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4,'-1'0,"1"0,0-1,-1 1,1-1,-1 1,1 0,-1 0,1-1,-1 1,1 0,-1 0,1 0,-1 0,1-1,-1 1,1 0,-1 0,0 0,1 0,-1 0,1 0,-1 0,1 1,-1-1,1 0,-1 0,1 0,-1 0,1 1,-1-1,1 0,-1 1,1-1,-1 0,1 1,-1-1,1 0,0 1,-1-1,1 1,0-1,-1 1,1-1,0 1,0-1,-1 1,1-1,0 1,0-1,0 1,0-1,0 1,0 0,0-1,0 1,0-1,0 1,0-1,0 1,0 0,-5 39,5-39,-12 312,-80 170,83-439,23-83,-8 16</inkml:trace>
  <inkml:trace contextRef="#ctx0" brushRef="#br0" timeOffset="432.05">563 32,'-409'340,"399"-332,7-7,1 0,0 0,0 0,-1 0,1 0,0 1,0-1,0 0,0 1,0 0,0-1,1 1,-1 0,1 0,-1 0,1 0,-1 0,1 1,0-1,0 0,0 0,1 1,-1-1,0 1,1-1,0 1,-1-1,1 1,0-1,0 1,0-1,1 1,-1-1,1 0,-1 1,1-1,0 1,0-1,0 0,0 0,0 1,0-1,1 0,-1 0,1 0,0 0,1 0,130 95,86 103,-201-173,-17-16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4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0,'-14'39,"-5"21,1 7,3-5,5-7,3-8,9-13,3-11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5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47,'39'-5,"26"-1,8 0,-4 1,-5 2,-7 1,-10 1,-7-5,-6 0,-9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5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1,'-9'38,"-9"37,0 11,2-5,4-12,4-12,4-11,2-8,6-12,3-5,-1 0,0-5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6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53 157,'-49'259,"47"-243,1 0,0 0,1 0,1 0,1 0,0 0,1 0,2 2,-4-12,1-1,-1 0,1 0,0 1,1-1,-1-1,1 1,0 0,0-1,1 1,-1-1,1 0,0 0,0 0,0-1,1 1,-1-1,1 0,0 0,0-1,0 0,0 1,0-2,5 2,-1-3,0-1,0-1,0 1,0-2,-1 1,1-1,-1-1,1 1,-1-1,0-1,-1 1,1-1,-1-1,0 0,0 0,-1 0,0 0,0-1,0 0,1-3,4-1,14-16,0-1,-2-1,-2-1,0-1,-2-1,-2-1,0 0,2-13,-15 21,-17 31,4 5,1 2,0-1,2 1,-1 0,1 1,1-1,1 1,0 0,0 0,0 15,3-25,0 1,0 0,1 0,0 0,0 0,0 0,1 0,0-1,0 1,0 0,0 0,1-1,-1 1,1-1,1 1,-1-1,0 0,1 0,0 0,0 0,0 0,1-1,-1 1,1-1,0 0,0 0,0 0,0-1,0 1,1-1,-1 0,1-1,2 2,3-3,0 0,0 0,0-1,0 0,0-1,0 0,-1-1,1 0,-1 0,1-1,-1 0,0-1,-1 0,1 0,-1-1,5-5,13-12,-2-1,-1-1,0-1,-2-1,-2-1,0-1,-2-1,-1 0,-1-1,-2-1,-1 0,4-20,-15 49,1-1,0 1,0-1,0 1,-1-1,0 1,0-1,0 0,0 0,0 0,-1 1,1-1,-1 0,0 0,-1 0,1 0,-1 0,1 0,-1 1,0-1,0 0,-1 1,-1-4,-8 1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9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1 566,'34'16,"146"-3,-139-14,129-25,-12-2,-147 30,-5 3</inkml:trace>
  <inkml:trace contextRef="#ctx0" brushRef="#br0" timeOffset="249.041">85 791,'39'0,"36"-5,10-1,1 0,-10 1,-13 1,-12-3,-11 0,-1 0,-4 2,-7 2</inkml:trace>
  <inkml:trace contextRef="#ctx0" brushRef="#br0" timeOffset="535.382">1045 0,'-27'187,"9"0,5 121,14-110,-12-153,5-34</inkml:trace>
  <inkml:trace contextRef="#ctx0" brushRef="#br0" timeOffset="865.445">1469 170,'-413'304,"326"-237,87-67,0 1,-1-1,1 1,0 0,-1-1,1 1,0-1,-1 1,1 0,0 0,0-1,0 1,0 0,0-1,0 1,0 0,0-1,0 1,0 0,0 0,0-1,1 1,-1 0,0-1,0 1,1 0,-1-1,0 1,1-1,-1 1,1-1,-1 1,1 0,-1-1,1 0,-1 1,1-1,-1 1,1-1,0 0,-1 1,1-1,0 0,-1 0,1 1,0-1,-1 0,1 0,0 0,0 0,45 12,-38-11,23 6,-14-5,0 1,-1 1,1 1,-1 0,0 1,0 1,-1 0,0 1,0 1,2 2,-6-2,-1 1,-1 0,0 1,0 0,-1 0,0 1,-1 0,-1 0,0 1,0 0,-1 0,0 3,2 3</inkml:trace>
  <inkml:trace contextRef="#ctx0" brushRef="#br0" timeOffset="1231.279">1637 622,'32'0,"4"-1,0 1,0 2,-1 1,1 2,29 9,-63-14,1 0,-1 0,1 1,-1-1,0 1,0 0,1 0,-1 0,0 0,0 0,0 0,0 0,0 1,0-1,0 1,-1 0,1-1,0 1,-1 0,1 0,-1 0,0 0,0 0,0 0,0 0,0 1,0-1,0 0,-1 0,1 1,-1-1,0 1,0-1,0 0,0 1,0-1,0 0,0 1,-1-1,1 0,-1 1,0-1,0 0,0 0,0 1,0-1,0 0,-1 1,-8 12,-1 0,0-1,-1-1,0 0,-1 0,0-1,-4 2,-65 68,81-81,0 0,0 0,0 0,0 0,1 0,-1 0,0 0,0 0,1 1,-1-1,1 0,-1 0,1 1,-1-1,1 0,0 1,0-1,0 1,0-1,0 0,0 1,0-1,0 1,0-1,1 0,-1 1,0-1,1 0,0 0,-1 1,1-1,0 0,-1 0,1 0,0 1,0-1,0 0,0 0,0 0,0-1,0 1,0 0,0 0,1-1,-1 1,0 0,0-1,1 1,0-1,69 8,104-34,-150 25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0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6,'0'-6,"0"46,0-18,4 25,1 0,3-1,1 1,13 34,-17-64,46 87,-49-101,0-1,0 0,0 1,0-1,0 0,0 0,1 0,-1-1,1 1,0-1,-1 1,1-1,0 0,0 0,0 0,0 0,0-1,0 1,0-1,0 0,0 1,0-1,0-1,0 1,0 0,0-1,0 0,0 1,0-1,0-1,0 1,-1 0,1-1,0 1,1-2,13-10,-1-1,-1-1,0 0,-1-1,0-1,5-10,-10 16,88-131,-96 142,1 0,-1-1,0 1,1 0,-1 0,0 0,1 0,-1 0,0 0,1 0,-1 0,0 0,1 1,-1-1,0 0,0 1,1-1,-1 1,0 0,0-1,0 1,0 0,1 0,-1 0,0 0,-1 0,1 0,0 0,0 0,0 0,0 0,-1 0,1 0,-1 1,1-1,-1 0,1 1,-1-1,0 0,0 0,1 1,-1-1,0 1,0-1,0 0,-1 1,1-1,0 0,0 1,-1-1,1 0,-1 0,1 1,2 9,11 64,-12-59,1 0,1-1,1 1,0-1,0 0,2 0,0-1,7 13,-12-24,1-1,0 1,0 0,1-1,-1 1,0-1,1 1,0-1,-1 0,1 0,0-1,0 1,0 0,0-1,0 0,0 0,1 0,-1 0,0 0,1-1,-1 1,0-1,1 0,-1 0,0 0,1 0,-1-1,1 0,-1 1,0-1,0 0,0 0,1-1,1 0,92-72,-72 40,-2-2,-1 0,-1-1,-3-1,0-1,-3 0,9-35,-2-17,-21 91</inkml:trace>
  <inkml:trace contextRef="#ctx0" brushRef="#br0" timeOffset="273.384">1243 203,'29'0,"28"-4,10-3,-2-4,-7 0,-9 1,-8 3,-6 3,-4 1,-3 2,-5 5,-8 3</inkml:trace>
  <inkml:trace contextRef="#ctx0" brushRef="#br0" timeOffset="522.464">1384 429,'38'5,"23"1,5-4,-3-4,-8 0,-9-1,-7 1,-5 0,-4 1,-7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06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29 397,'56'-17,"143"-23,-1 11,-63 35,-116 0</inkml:trace>
  <inkml:trace contextRef="#ctx0" brushRef="#br0" timeOffset="267.272">0 623,'44'-5,"28"-1,11-5,-3 0,-6 1,-10 3,-7-3,-8 1,-8 2,-6 2,-4 2,-2 1,-2 2,-5 0</inkml:trace>
  <inkml:trace contextRef="#ctx0" brushRef="#br0" timeOffset="730.088">424 2,'0'0,"-1"0,1-1,-1 1,1 0,0 0,-1 0,1 0,-1 0,1 0,-1 0,1 0,0 0,-1 0,1 0,-1 0,1 0,-1 0,1 1,0-1,-1 0,1 0,-1 0,1 1,0-1,-1 0,1 0,0 1,-1-1,1 0,0 1,0-1,-1 0,1 1,0-1,0 0,-1 1,1-1,0 1,0-1,0 0,0 1,0-1,0 1,0-1,0 0,0 1,0-1,0 1,0-1,0 1,0-1,0 0,0 1,0-1,0 1,1-1,-1 0,0 1,0-1,1 1,-1-1,0 0,0 1,1-1,-1 0,0 0,1 1,-1-1,6 10,1 0,0-1,1 0,0-1,0 1,1-1,0-1,0 0,0 0,1-1,0 0,1 0,-1-1,1-1,0 0,0 0,10 1,11 7,196 72,-225-83,1 0,0 0,-1 0,1 0,-1 0,1 1,-1-1,0 1,0 0,0 0,0 0,0 1,0-1,0 1,-1-1,1 1,-1 0,0 0,0 0,0 0,0 1,0-1,-1 1,1-1,-1 1,0-1,0 1,-1-1,1 1,-1 0,1 0,-1-1,0 1,-1 0,1-1,-1 1,1 0,-1-1,0 1,-1-1,1 1,-2 2,-14 18,-1-1,-2 0,0-1,-1-2,-1 0,-20 14,-5 5,-209 148,233-167,5-1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09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26 141,'0'500,"-26"-292,29-181,10-36,16-37,25-57,-38 73</inkml:trace>
  <inkml:trace contextRef="#ctx0" brushRef="#br0" timeOffset="315.332">506 198,'-381'301,"325"-235,55-65,1-1,-1 1,1 0,0 0,-1 0,1 0,0 0,0 0,-1 0,1 0,0 0,0 0,0 0,0 0,0 0,1 0,-1-1,0 1,0 0,1 0,-1 0,0 0,1 0,-1 0,1 0,-1-1,1 1,-1 0,1 0,0-1,-1 1,1 0,0-1,0 1,0-1,-1 1,1-1,0 1,0-1,0 0,0 1,0-1,0 0,0 0,0 1,0-1,0 0,54 3,-42-3,7 0,-1 1,0 1,1 0,-1 2,0 0,-1 1,1 1,-1 1,-14-5,0 1,-1 0,0 0,0 0,0 1,0-1,0 1,-1 0,1-1,-1 1,0 0,0 0,-1 0,1 1,-1-1,0 0,0 1,0-1,-1 1,1-1,-1 1,0-1,-1 0,1 1,-1 1,5 41,1-28</inkml:trace>
  <inkml:trace contextRef="#ctx0" brushRef="#br0" timeOffset="694.242">618 678,'65'-15,"-51"11,0 0,-1 1,1 0,0 1,0 1,0 0,1 1,-1 0,9 3,-22-3,1 0,-1 0,1 0,0 0,-1 1,1-1,-1 1,0-1,1 1,-1 0,1-1,-1 1,0 0,1 0,-1 0,0 0,0 0,0 0,0 0,0 0,0 1,0-1,0 0,0 1,-1-1,1 1,-1-1,1 0,-1 1,1-1,-1 1,0 0,1-1,-1 1,0-1,0 1,0-1,-1 1,1-1,0 1,-1-1,1 1,0-1,-1 1,0-1,1 1,-1-1,0 0,0 1,0 0,-161 169,155-162,5-8,0 0,1 0,-1 0,0 0,1 0,0 0,-1 0,1 1,0-1,-1 1,1-1,0 1,0-1,0 1,0-1,0 1,1 0,-1 0,1-1,-1 1,1 0,-1 0,1 0,0-1,0 1,0 0,0 0,0 0,0 0,0 0,1-1,-1 1,1 0,0 0,-1 0,1-1,0 1,0 0,0-1,0 1,0-1,0 1,0-1,1 0,0 1,7 0,1 0,0-1,0 0,0-1,1 0,-1-1,0 0,0 0,-1-1,1 0,0-1,0 0,2-2,-8 4,16-5</inkml:trace>
  <inkml:trace contextRef="#ctx0" brushRef="#br0" timeOffset="980.331">1127 481,'43'0,"19"0,4 0,-4 0,-9 0,-12-5,-10-2,-8 1</inkml:trace>
  <inkml:trace contextRef="#ctx0" brushRef="#br0" timeOffset="1644.487">1662 114,'-97'406,"94"-394,1 1,0-1,1 1,0-1,1 1,1-1,0 1,0-1,4 12,-4-20,0-1,0 1,0 0,1 0,-1-1,1 1,0-1,0 0,0 1,1-1,-1 0,1 0,0-1,-1 1,1 0,1-1,-1 0,0 1,0-1,1-1,0 1,-1 0,1-1,0 0,-1 0,1 0,0 0,0-1,0 1,0-1,0 0,2 0,5-1,-1-1,1 0,-1 0,1-1,-1 0,0-1,0 0,0-1,-1 0,1 0,-1-1,-1-1,1 1,-1-1,0 0,0-1,0-1,110-156,-102 138,6-6,-1 0,-2-2,-1 0,-2-2,-2 1,-1-2,-2 0,-2 0,-1-1,1-24,-8 63,-1-1,0 0,1 1,-1-1,0 0,0 0,0 1,0-1,1 0,-1 0,0 1,0-1,0 0,0 0,-1 1,1-1,0 0,0 0,0 1,-1-1,1 0,0 1,-1-1,1 0,0 1,-1-1,1 1,-1-1,1 0,-1 1,1-1,-1 1,0-1,1 1,-1 0,1-1,-1 1,0 0,1-1,-1 1,0 0,0 0,1 0,-1-1,0 1,0 0,0 0,-25 26,5 20,2 1,2 1,2 1,-5 36,12-46,2 1,1-1,2 1,2 0,2-1,2 14,-3-45,1 1,0-1,0 1,0-1,1 0,0 1,1-1,-1 0,2-1,-1 1,1 0,0-1,1 0,0 0,0 0,0 0,1-1,0 0,0 0,1-1,0 0,2 2,11-1</inkml:trace>
  <inkml:trace contextRef="#ctx0" brushRef="#br0" timeOffset="1893.776">2369 508,'-20'39,"-10"26,-1 8,5-4,12-9,13-15,7-15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2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0 282,'56'1,"144"-12,-2-25,-191 34,-1 0,1 1,-1 0,1 0,-1 0,1 1,0 0,-1 1,1-1,0 1,-1 0,1 1,-1-1,1 1,-1 1,2 0,-11 11,-4-5</inkml:trace>
  <inkml:trace contextRef="#ctx0" brushRef="#br0" timeOffset="350.872">57 536,'-5'0,"9"0,7 0,8 0,4 0,4 0,2 0,1 0,0 0,4 0,2-4,-1-3,-2 1,-1 2,-1 0,-2 2,0 1,-6 0</inkml:trace>
  <inkml:trace contextRef="#ctx0" brushRef="#br0" timeOffset="749.914">1553 1,'-32'14,"0"1,1 1,1 2,0 1,1 1,1 2,1 1,-3 6,22-22,1 0,0 1,0-1,1 2,0-1,0 1,1 0,0 0,1 0,0 1,0 0,1 0,0 0,1 0,0 0,1 0,0 0,0 1,1-1,1 0,0 1,0-1,1 0,0 0,1 0,0 0,0 0,1 0,1-1,4 8,-3-9,0-1,1 1,0-1,0-1,1 0,0 0,0 0,0-1,0 0,1-1,0 1,0-2,0 1,1-2,-1 1,1-1,0 0,-1-1,3 0,17 1,0-1,0-2,0-1,-1-1,27-6,-24 1,1-1,-2-2,0-1,0-1,-1-2,-1-1,0-1,-1-1,-1-1,-1-2,-1-1,0 0,-2-2,14-18,-32 36,1 1,-1 0,-1-1,1 0,-1 0,0 0,0 0,0-1,-1 1,0-1,-1 1,1-1,-1 0,-1 0,1 1,-1-1,0 0,-1 0,1 0,-1 1,-1-1,1 0,-1 1,0-1,-1 1,0 0,0-1,0 1,-1 1,1-1,-1 0,-2-1,-3 1,-1-1,1 2,-1 0,0 0,-1 0,1 1,-1 1,0 0,1 0,-1 1,0 1,-1 0,-5 0,-13-1</inkml:trace>
  <inkml:trace contextRef="#ctx0" brushRef="#br0" timeOffset="1167.101">933 311,'210'20,"0"-10,73-11,-183 0,286 1,-276-17,-86 12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1,'-40'39,"-22"19,-2 4,6-9,7-13,13-8,8-10,4-3,6-6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0 140,'103'328,"-38"-153,-65-174,0 1,0-1,0 0,0 0,0 0,1 1,-1-1,0 0,1 0,-1 0,1 0,0 1,-1-1,1 0,0 0,0 0,-1 0,1-1,0 1,0 0,0 0,0 0,0-1,0 1,0-1,1 1,-1-1,0 1,0-1,0 1,1-1,-1 0,0 0,0 0,1 0,-1 0,0 0,0 0,1 0,-1 0,0 0,0-1,0 1,1 0,-1-1,0 1,0-1,0 0,0 1,0-1,0 0,0 0,0 1,0-1,0 0,0-1,21-30,-1-2,-2 0,-1-1,10-29,31-60,118-193,-176 315,-1 2,0-1,0 0,0 1,0-1,0 0,0 0,0 1,0-1,0 0,0 1,1-1,-1 0,0 1,0-1,1 0,-1 1,1-1,-1 1,0-1,1 1,-1-1,1 1,-1-1,1 1,0-1,-1 1,1-1,-1 1,1 0,0 0,-1-1,1 1,0 0,-1 0,1 0,0-1,-1 1,1 0,0 0,0 0,-1 0,1 0,0 1,-1-1,1 0,0 0,-1 0,2 1,0 10</inkml:trace>
  <inkml:trace contextRef="#ctx0" brushRef="#br0" timeOffset="283.259">848 170,'44'0,"30"-5,8-2,-6 0,-11 2,-11 2,-9 0,-9 2,-4 6,-9 1</inkml:trace>
  <inkml:trace contextRef="#ctx0" brushRef="#br0" timeOffset="531.468">965 432,'44'-10,"30"-8,8-1,-1 3,-9-2,-12 4,-11 3,-9 3,-6 4,-9 2</inkml:trace>
  <inkml:trace contextRef="#ctx0" brushRef="#br0" timeOffset="1150.687">614 608,'0'5,"-5"16,-2 10,1 4,1 2,-3-6,-1-3,1-2,2 1,3 0,1 0,1-9,5-8,3-5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4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1 322,'26'-14,"0"1,1 2,1 0,-1 2,2 1,-1 2,1 0,0 2,1 1,-28 2,0 1,0-1,0 0,0 1,0 0,0-1,0 1,0 0,0 0,0 0,0 0,0 1,0-1,0 0,0 1,0-1,0 1,0 0,0 0,0 0,0 0,-1 0,1 0,0 0,-1 1,1-1,-1 1,1-1,-1 1,0-1,0 1,1 0,-1-1,0 1,-1 0,1 0,0 0,0 0,-1 0,1 0,-1 0,0 0,0 1,-64 96,-47 24,98-106,-61 98,71-110,1 0,0 0,0 0,0 0,0 1,1-1,0 1,0-1,1 1,-1-1,1 1,0 0,1-1,-1 1,1-1,0 1,1-1,-1 1,1-1,0 0,2 4,-1-5,0-1,1 0,-1 0,1 0,-1 0,1 0,0-1,0 1,0-1,1 0,-1 0,0-1,1 0,-1 1,1-1,-1-1,1 1,0-1,-1 1,5-2,17 2</inkml:trace>
  <inkml:trace contextRef="#ctx0" brushRef="#br0" timeOffset="470.097">818 293,'-25'22,"1"1,1 1,1 2,1 0,1 1,1 0,2 2,1 0,1 2,1-1,-7 26,20-53,0-1,0 1,1-1,-1 1,0 0,1 0,-1-1,1 1,0 0,0 0,0 0,1-1,-1 1,1 0,-1 0,1-1,0 1,0 0,0-1,0 1,0-1,1 1,-1-1,1 0,0 1,0-1,0 0,0 0,0 0,0-1,0 1,0 0,1-1,-1 0,1 1,-1-1,1 0,0 0,-1 0,1-1,0 1,-1-1,1 1,3-1,14-3,0-1,0-1,0-1,0-1,-1-1,0 0,0-1,-1-2,-1 1,1-2,-2 0,0-1,0-1,-1 0,-1-2,6-8,4 1,-7 8,0-1,-1 0,0-1,-1-1,-1-1,-1 0,-1 0,0-1,-2-1,0 0,-1 0,0-4,-10 19,1-1,0 1,-1 0,-1 0,1 0,-1 0,0 0,0 0,0 0,-1 1,0-1,0 1,0-1,-1 1,0 0,0 1,0-1,-1 1,1 0,-1 0,0 0,0 0,-1 1,1 0,-1 0,1 0,-1 1,0 0,0 0,0 1,0-1,0 1,0 1,-1-1,1 1,0 0,0 0,-1 1,1 0,0 0,0 0,0 1,0 0,0 0,0 1,0 0,-101 53,78-37</inkml:trace>
  <inkml:trace contextRef="#ctx0" brushRef="#br0" timeOffset="2067.694">1344 467,'38'-46,"66"-124,-98 162,0-1,0 1,1 0,0 0,0 1,1 0,0 0,0 1,1 0,3-1,-11 7,0 0,0 0,1 0,-1 1,0-1,0 1,0-1,0 1,0-1,0 1,0-1,0 1,0 0,0 0,0-1,0 1,0 0,0 0,-1 0,1 0,0 0,-1 0,1 0,-1 0,1 0,-1 1,1-1,-1 0,0 0,0 0,0 0,1 1,-1-1,0 0,0 0,-1 1,1-1,0 0,0 0,-1 0,1 0,0 1,-1-1,1 0,-1 0,0 0,1 0,-1 0,0 0,1 0,-1 0,0 0,-1 10,1-10,0 1,0 0,1 0,-1 0,0 0,1 0,-1 0,1 0,0 0,0 0,-1 0,1 0,1 0,-1 0,0 0,0 0,1 0,-1 0,1 0,0-1,-1 1,1 0,0 0,0 0,0-1,1 1,-1 0,0-1,0 1,1-1,-1 0,1 1,-1-1,1 0,0 0,0 0,-1 0,1 0,0 0,0-1,0 1,0-1,0 1,0-1,0 0,0 1,0-1,0 0,0 0,0-1,86-75,-54 41,30-17,-63 52,0 1,0 0,0-1,0 1,-1 0,1 0,0-1,0 1,-1 0,1 0,-1 0,1 0,-1 0,1 0,-1 0,1 0,-1 0,0 0,0 0,1 0,-1 0,0 1,0-1,0 0,0 0,0 0,-1 0,1 0,0 0,0 0,-1 0,1 0,-1 0,1 0,-1 0,1 1,-11 31,0-1,-2 0,-2-1,-1-1,-1 0,-8 9,14-19</inkml:trace>
  <inkml:trace contextRef="#ctx0" brushRef="#br0" timeOffset="2321.533">2424 1,'-45'44,"-44"40,-17 11,5-1,9-12,15-14,16-15,14-10,9-8,7-6,8-1,13-7,13-6,12-6,2-10,4-4,-2-1</inkml:trace>
  <inkml:trace contextRef="#ctx0" brushRef="#br0" timeOffset="2784.175">2395 439,'-48'14,"28"-9,0 1,1 1,0 0,0 2,1 0,0 1,0 1,16-10,0 1,0-1,1 0,-1 1,0-1,1 1,-1 0,1 0,-1 0,1-1,0 1,0 0,0 1,0-1,0 0,0 0,0 0,1 0,-1 1,1-1,0 0,0 1,0-1,0 0,0 0,0 1,0-1,1 0,-1 1,1-1,0 0,0 0,-1 0,2 0,-1 0,0 0,0 0,0 0,1 0,-1 0,1-1,0 1,-1-1,1 1,0-1,0 1,20 16,50 58,-70-73,0 0,0 0,-1 0,1 0,-1 0,0 0,0 1,0-1,0 1,0-1,-1 0,0 1,1-1,-1 1,-1-1,1 1,0-1,-1 1,0-1,0 1,0-1,0 0,0 0,-1 1,1-1,-1 0,-1 1,-2 2,0-1,-1 0,0 0,0-1,0 0,-1 0,1 0,-1-1,0 1,0-2,0 1,-1-1,1 0,0-1,-1 1,1-2,-1 1,1-1,-1 0,0 0,1-1,-1 0,1-1,0 1,-1-2,1 1,0-1,0 0,0 0,1-1,-1 1,1-2,0 1,0-1,0 0,-3-4,-2-5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19.4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89,'369'26,"736"-23,-453-15,99-7,-215-6,-23-7,-109 3,-398 29,-1-1,1 1,-1 0,1 1,0-1,-1 1,1 0,-1 1,1-1,-1 1,0 0,0 1,1-1,-1 1,-33 10,-14 5,22-6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21.8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39 67,'-1'-1,"-3"-2,1 1,0-1,1 0,-1 0,0 0,1 0,0 0,-1-1,1 1,1-1,-1 1,0-1,1 0,0 0,0 0,0 0,0-1,40 2,105 37,192-1,178-64,951 32,-1093 31,-251-17,41-3,1-7,10-8,-2 1,385-10,-149-8,81 20,-205 2,212 27,385-28,-371 28,-188-18,-21 6,151-15,-209-4,1193 2,-980 30,483-30,-641 29,206-30,-246-27,292 27,-232-29,-109 19,186-7,-125-10,213 29,-306-31,290 30,-233 1,-209 3,-5 3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3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7,0 4,0 4,0 1,0 3,0-1,0 0,0 1,0-2,0 1,0 0,0-6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0 226,'34'5,"25"-3,8-2,-3-2,-8 1,-8 0,-8-1,-10-3,-6-2,-7 1</inkml:trace>
  <inkml:trace contextRef="#ctx0" brushRef="#br0" timeOffset="262.224">255 0,'-9'44,"-9"37,-1 11,3-7,4-11,4-15,9-17,3-11,2-5,-1-4,0 1,2-5,2-5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2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28,'2'2,"0"-1,0 0,0 1,0 0,-1-1,1 1,-1 0,1 0,-1 0,1 0,-1 0,0 0,0 0,0 0,-1 0,1 1,0-1,-1 0,1 1,-1-1,0 0,0 1,0-1,0 0,0 2,0-2,3 348,-3 95,-11-384,4-56</inkml:trace>
  <inkml:trace contextRef="#ctx0" brushRef="#br0" timeOffset="462.811">311 1,'-103'130,"-87"126,189-255,-1 1,1-1,-1 1,1 0,0 0,0-1,0 1,0 0,0 0,0 0,0 0,1 0,-1 0,1 0,-1 0,1 1,0-1,0 0,0 0,0 0,0 0,1 0,-1 0,1 0,-1 1,1-1,0 0,-1 0,1-1,0 1,0 0,1 0,-1 0,0-1,1 1,-1 0,1-1,-1 0,1 1,-1-1,1 0,0 1,54 21,37 29,-83-39,0 0,0 0,-2 1,1 1,-2-1,0 1,-1 0,0 0,-1 2,9 21,-7-21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5:43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479 339,'0'-14,"0"22,0 24,1 62,-13 238,-22-75,5-105,22-115,20-57,-8 1</inkml:trace>
  <inkml:trace contextRef="#ctx0" brushRef="#br0" timeOffset="403.982">0 452,'6'-9,"-1"1,1 0,0 0,1 0,0 1,0 0,1 0,0 1,0 0,0 0,1 1,0 0,0 0,2 0,-1 0,35-17,2 3,1 1,0 2,1 3,22-3,234-48,-282 59</inkml:trace>
  <inkml:trace contextRef="#ctx0" brushRef="#br0" timeOffset="900.789">1016 1,'0'992,"4"-947,-4-44,0-1,0 1,0 0,0 0,0-1,1 1,-1 0,0 0,0-1,0 1,1 0,-1 0,0-1,1 1,-1 0,1-1,-1 1,1-1,-1 1,1-1,-1 1,1-1,-1 1,1-1,0 1,-1-1,1 1,0-1,-1 0,1 0,0 1,0-1,-1 0,1 0,0 0,0 0,-1 0,1 0,0 0,0 0,0 0,-1 0,1 0,0 0,0-1,-1 1,1 0,0-1,-1 1,1 0,0-1,-1 1,1-1,-1 1,1-1,89-96,-33 31,-36 40,0 1,2 1,0 1,2 1,0 1,25-15,-49 35,0 0,0 0,0 0,0 0,0 1,0-1,1 0,-1 0,0 1,0-1,1 1,-1-1,0 1,1 0,-1-1,1 1,-1 0,0 0,1 0,-1 0,1 0,-1 0,0 0,1 1,-1-1,1 1,-1-1,0 1,0-1,1 1,-1-1,0 1,0 0,0 0,1 0,-1 0,0 0,0 0,-1 0,1 0,0 0,0 0,0 0,-1 1,1-1,0 0,-1 1,0-1,1 0,-1 1,0-1,1 0,-1 1,1 16,0-1,0 1,-2-1,0 0,-1 1,-1-1,-1 0,-1 4,-12 78,16-88,0-7,0-1,1 1,-1 0,1-1,0 1,0 0,0 0,0 0,0-1,1 1,0 0,0 0,0-1,0 1,1-1,-1 1,1-1,0 0,0 1,0-1,0 0,10-2,0-7</inkml:trace>
  <inkml:trace contextRef="#ctx0" brushRef="#br0" timeOffset="1303.886">1637 960,'15'2,"0"-1,0-1,0 0,0-1,0 0,0-1,0-1,-1-1,1 0,-1 0,0-2,0 0,0 0,-1-1,0-1,4-3,-13 7,0 1,-1-1,0 0,0 0,0 0,0 0,-1 0,1-1,-1 1,0-1,-1 1,1-1,-1 0,0 0,0 0,0 0,0 0,-1 0,0 0,0 0,-1 0,0-4,0 6,1 0,-1 0,1 1,-1-1,0 0,0 1,0-1,0 0,-1 1,1 0,-1-1,1 1,-1 0,0 0,0-1,0 2,0-1,0 0,-1 0,1 1,0-1,-1 1,1 0,-1-1,0 1,1 0,-1 1,0-1,1 0,-1 1,0 0,0 0,0-1,1 2,-1-1,0 0,0 0,0 1,1 0,-2 0,-8 3,-1 0,1 1,0 1,1 0,-1 1,1 0,0 0,1 1,0 1,0 0,1 0,0 1,0 0,1 1,1 0,-1 0,2 0,0 1,0 0,1 0,1 1,0-1,0 1,2 0,-1 5,2-13,1 1,1 0,-1 0,1 0,0 0,0-1,0 1,1 0,0-1,0 1,1-1,0 0,-1 0,2 0,-1 0,0 0,1 0,0-1,0 0,1 0,-1 0,1-1,0 1,-1-1,2 0,-1 0,0-1,0 1,1-1,0-1,-1 1,1-1,0 0,0 0,-1 0,1-1,0 0,0 0,0-1,0 1,2-2,11 0,-1-1,0 0,0-2,0 0,0-1,-1-1,0 0,0-2,4-3,-3 2</inkml:trace>
  <inkml:trace contextRef="#ctx0" brushRef="#br0" timeOffset="1784.873">2060 1045,'175'-228,"-175"227,1-1,-1 1,1-1,-1 1,1-1,0 1,-1-1,1 1,0 0,0 0,0-1,0 1,0 0,1 0,-1 0,0 0,0 0,1 0,-1 0,0 1,1-1,-1 0,1 1,-1-1,1 1,-1 0,1-1,-1 1,1 0,0 0,-1 0,1 0,-1 0,1 0,-1 0,1 1,0-1,-1 1,1-1,-1 1,0-1,1 1,-1 0,1 0,-1 0,0 0,0 0,1 0,-1 0,0 0,0 0,0 1,0-1,-1 0,1 0,0 1,4 7,0 0,1-1,0 1,1-1,0 0,0-1,0 0,1 0,0-1,1 0,-1 0,1 0,0-1,0-1,1 0,0 0,-1-1,1 0,0 0,1-1,-1-1,0 0,0 0,1-1,-1 0,0-1,1 0,-1-1,0 0,0 0,2-2,-3 0,0 0,1-1,-2 0,1-1,0 0,-1 0,-1-1,1 0,-1 0,0-1,0 0,-1 0,0 0,-1-1,0 0,0 0,-1-1,0 1,0-1,-1 0,-1 0,0 0,1-10,-3-26,-5 29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30 168,'-26'166,"23"162,3-315,1 0,0 0,2 0,-1 0,1 0,1 0,0-1,1 0,1 0,-1 0,6 6,-9-14,1 0,-1 0,1 0,0 0,1-1,-1 0,1 1,-1-1,1 0,0-1,0 1,0-1,0 0,1 0,-1 0,0 0,1-1,0 0,-1 0,1 0,0 0,-1-1,1 0,0 0,0 0,-1 0,1-1,0 0,-1 0,1 0,-1-1,1 1,0-2,14-8,-1 0,0-2,-1 0,-1-1,0-1,-1 0,-1-1,0-1,-1 0,-1 0,-1-2,9-16,-13 23,27-48,-2-1,-3-2,-3-1,17-66,-34 103,-1 0,-2-1,-1 0,-1 0,-1 0,-2-1,-1-15,0 45,-1-1,1 1,-1-1,0 1,1-1,-1 1,0-1,1 0,-1 1,0-1,0 0,1 1,-1-1,0 0,0 0,1 0,-1 0,0 1,0-1,0 0,1-1,-1 1,0 0,0 0,1 0,-1 0,0-1,0 1,1 0,-1-1,0 1,0 0,1-1,-1 1,1-1,-1 1,0-1,1 1,-1-1,1 0,-1 1,1-1,-1 0,1 1,0-1,-1 0,1 0,0 1,0-1,0 0,-1 0,1 1,0-1,0 0,0 0,0 0,0 1,0-1,0 0,1 0,-1 0,0 1,0-1,1 0,-1 1,0-1,1 0,-1 0,-18 37,0 1,2 0,2 1,2 1,1 0,2 1,2 0,2 0,1 0,2 1,2 0,-1-18,1 1,1-1,1 1,1-1,1 0,1 0,2 0,0-1,1 0,1 0,1-1,1 0,0-1,2 0,4 4,-3-8,-3-2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0,'-14'38,"-10"32,-1 9,4-4,6-10,5-12,9-14,5-9,2-10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92,'43'0,"29"-5,11-1,-3 0,-11 1,-11-3,-7-1,-7 2,-7 1,-4-2,-3 0,-7-4,-7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0,'-9'29,"-9"38,0 13,2-3,4-5,4-9,4-11,2-10,2-7,0-4,1-3,-1-2,6-5,1-6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1,'17'12,"1"0,1-1,0-1,0-1,1 0,0-2,1 0,-1-1,1-2,1 0,-1-1,0-1,1 0,-1-2,1-1,-1-1,1 0,4-3,64 2,-6 3,-60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1,'43'24,"29"8,7-2,-1-10,-9-9,-5-6,-11-4,-8-7,-7-3,-6 1,-3-4,-6 1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231 131,'-41'62,"2"3,4 1,2 1,0 11,25-64,1 2,0-1,1 1,1 0,0 0,1 0,1 1,1 0,0-1,1 1,1 0,1 0,0 0,1-1,1 1,0-1,2 5,-2-16,1 1,-1-1,1 0,0-1,0 1,0-1,0 0,1 0,0 0,0 0,0-1,0 0,1 0,-1 0,1-1,0 0,-1 0,1 0,0-1,0 0,0 0,0-1,0 1,5-1,4 0,1-1,-1-1,1 0,-1-1,0-1,0 0,0-1,0 0,2-3,26-15,-1-3,0-2,-2-1,-2-2,-1-2,21-24,-15 15,-2-2,-2-2,32-49,-58 76,-1-1,-1 0,-1-1,-1 0,0 0,-2-1,0 0,-2-1,0 1,-2-1,1-21,-3 42,0 0,-1-1,1 1,0 0,-1 0,0 0,1 0,-1-1,0 1,0 0,0 0,0-1,-1 1,1 0,-1 0,1 0,-1-1,0 1,0 0,0 0,0 0,0 0,0 0,0 1,-1-1,1 0,-1 1,1-1,-1 0,0 1,0 0,1-1,-1 1,0 0,0 0,0 0,0 0,-1 1,1-1,0 0,0 1,0 0,0-1,-1 1,1 0,0 0,0 0,-1 0,1 1,0-1,0 1,-1 0,-12 10,1 2,0-1,1 2,0 0,1 1,1 0,0 0,1 1,1 1,0 0,-3 11,-15 28,2 2,2 1,3 1,3 0,-4 34,18-84,1 1,0 0,0 0,1 0,1 0,0 0,0 0,1 0,1 0,0 0,0 0,1-1,0 1,1-1,0 0,1 0,0 0,1 0,-1-1,2 0,0 0,0-1,0 1,1-2,0 1,0-1,1 0,0-1,1 0,8 4,-10-8,0 1,0-2,1 1,-1-1,1-1,-1 1,1-1,-1-1,1 0,-1 0,0 0,1-1,-1 0,0-1,0 0,0 0,0-1,-1 0,0 0,1-1,-2 0,1 0,0-1,-1 1,4-6,3-4</inkml:trace>
  <inkml:trace contextRef="#ctx0" brushRef="#br0" timeOffset="365.087">1078 611,'15'-3,"0"1,0 0,0 2,1 0,-1 0,0 2,0 0,0 0,14 5,-27-6,0-1,-1 1,1-1,0 1,-1 0,1-1,-1 1,1 0,-1 0,1 0,-1 0,0 0,0 1,1-1,-1 0,0 0,0 1,0-1,0 1,0-1,-1 1,1 0,0-1,-1 1,1-1,-1 1,0 0,1 0,-1-1,0 1,0 0,0 0,0-1,0 1,-1 0,1-1,-1 1,1 0,-1-1,1 1,-1 0,0-1,0 1,1-1,-1 1,-1 0,-53 67,51-65,-7 7,-40 53,50-62,0 0,0 0,0 0,0 0,1 0,-1 0,1 1,0-1,-1 0,1 0,0 0,0 0,0 1,1-1,-1 0,0 0,1 0,0 0,-1 0,1 0,0 0,0 0,0 0,0 0,0 0,1 0,-1-1,1 1,-1-1,1 1,-1-1,1 1,0-1,1 1,5 2,0-1,0 0,1-1,-1 0,1 0,0 0,-1-1,1-1,0 0,0 0,-1 0,1-1,0 0,-1-1,1 0,-1 0,1-1,-1 0,7-4,15-2,104-43,-119 42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1,'11'169,"-8"0,-9 47,-5-50,-32 162,25-229,57-170,-21 40</inkml:trace>
  <inkml:trace contextRef="#ctx0" brushRef="#br0" timeOffset="264.229">572 284,'-430'403,"417"-390,6-8,1 0,1 0,-1 1,1 0,0 1,0-1,0 1,1 0,0 0,1 0,0 0,0 1,-2 7,6-11,1-1,-1 1,1-1,0 0,0 0,1 0,-1 0,1 0,-1 0,1 0,0-1,0 1,0-1,0 0,0 0,1 0,-1 0,0-1,1 0,0 1,-1-1,1 0,0-1,0 1,-1-1,1 1,0-1,0 0,0-1,-1 1,1-1,3 0,58 0,-54-1,0 0,0 1,0 0,0 1,0 0,1 1,-1 0,0 1,-1 0,1 1,0 0,-1 0,1 1,-1 1,0 0,0 0,-1 1,0 0,0 1,0 0,7 8,3 28,-15-22</inkml:trace>
  <inkml:trace contextRef="#ctx0" brushRef="#br0" timeOffset="616.698">600 877,'65'-1,"-32"-1,0 1,0 2,0 2,-1 1,1 1,2 2,-32-7,0 1,-1-1,1 0,-1 1,1-1,-1 1,1 0,-1-1,1 1,-1 0,1 1,-1-1,0 0,0 1,0-1,0 1,0 0,0 0,0 0,0 0,-1 0,1 0,-1 0,0 0,1 1,-1-1,0 0,0 1,-1-1,1 1,0-1,-1 1,1-1,-1 1,0 0,0-1,0 1,0-1,-1 1,1 0,-1 0,-51 64,45-61,0 1,1 0,0 0,0 0,1 1,0 0,0 0,0 0,1 1,1-1,-1 3,4-10,-1 1,1 0,-1-1,1 1,0 0,0-1,0 1,0 0,0 0,0-1,0 1,1 0,-1-1,1 1,-1 0,1-1,-1 1,1 0,0-1,0 1,0-1,0 0,0 1,0-1,0 0,1 1,-1-1,0 0,1 0,-1 0,1 0,-1 0,1-1,-1 1,1 0,-1-1,1 1,0-1,0 0,-1 1,1-1,0 0,-1 0,1 0,79-9,29-43,-94 43</inkml:trace>
  <inkml:trace contextRef="#ctx0" brushRef="#br0" timeOffset="1016.803">1334 678,'14'5,"20"-3,8-3,2 0,-2 0,-2-1,-5 1,-2 1,-3-1,-1-4,-1-1,0 0,0 1,-1 2,-4 1</inkml:trace>
  <inkml:trace contextRef="#ctx0" brushRef="#br0" timeOffset="1263.331">1560 510,'-10'38,"-8"27,0 8,2 0,4-6,4-11,3-10,8-8,3-5,1-4,3-7,1-7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5 187,'0'8,"-3"38,2 1,2-1,2 1,2-1,2 0,2-1,2 0,2 0,2-1,16 31,-30-71,1-1,0 0,0 0,0 0,0 0,1-1,-1 1,1-1,-1 1,1-1,0 0,0 0,0 0,0 0,1 0,-1-1,0 0,1 1,-1-1,1-1,-1 1,1 0,-1-1,1 0,0 0,-1 0,1 0,0 0,-1-1,1 1,-1-1,1 0,-1 0,0-1,1 1,-1-1,0 0,0 1,0-1,0-1,0 1,0 0,-1-1,1 1,0-2,134-169,-51 53,-86 119,1 1,-1-1,1 1,-1-1,1 1,0-1,-1 1,1 0,0-1,-1 1,1 0,0 0,-1-1,1 1,0 0,-1 0,1 0,0 0,0 0,-1 0,1 0,0 0,0 0,-1 1,1-1,0 0,-1 0,1 1,0-1,-1 0,1 1,0-1,-1 0,1 1,-1-1,1 1,-1-1,1 1,-1-1,1 1,-1 0,0-1,1 1,-1 0,0-1,1 1,-1 0,0-1,0 1,1 0,-1 0,12 45,-11-37,5 21,-6-23,0-1,0 1,1-1,0 1,0-1,1 1,0-1,0 0,0 0,1 0,0 0,0 0,0 0,1-1,0 1,0-1,0 0,1-1,0 1,0-1,0 1,0-2,1 1,-1 0,1-1,4 2,-3-4,1 1,-1-1,0 0,1-1,-1 0,0 0,1 0,-1-1,0 0,0-1,1 0,-1 0,0 0,-1-1,1 0,0 0,-1-1,0 1,1-1,-2-1,1 1,0-1,-1 0,5-6,10-13,-1-1,0-1,-2-1,-1 0,1-7,-11 24,20-45,-3-1,-1-1,-4-1,-1-1,5-48,-23 41,-4 61</inkml:trace>
  <inkml:trace contextRef="#ctx0" brushRef="#br0" timeOffset="828.423">1020 723,'-15'31,"1"0,1 1,1 0,2 0,2 1,1 1,-3 33,9-64,1 0,-1 0,1 0,0 0,0 0,0 0,0 0,1 1,-1-1,1 0,0 0,0 0,0 0,0-1,0 1,1 0,-1 0,1-1,0 1,0-1,0 1,0-1,0 0,0 0,1 0,-1 0,1 0,-1 0,1-1,0 1,0-1,-1 0,1 0,0 0,0 0,0 0,1-1,-1 1,0-1,0 0,0 0,0 0,0 0,3-1,6-3,0 0,-1-1,0 0,0-1,0 0,0-1,-1 0,0 0,-1-1,0-1,0 0,-1 0,0 0,0-1,-1 0,0-1,-1 1,0-1,-1-1,0 1,-1-1,0 0,-1 0,0 0,0-8,-2 16,1 0,-1 0,-1 0,1 0,-1-1,1 1,-1 0,0 0,-1 0,1 0,-1 0,1 0,-1 0,-1 0,1 0,0 0,-1 0,0 0,0 1,0-1,0 1,-1-1,1 1,-1 0,0 0,0 0,0 0,0 1,-1-1,1 1,-1 0,1 0,-1 0,0 0,0 1,0-1,0 1,0 0,0 0,0 1,0-1,0 1,0 0,-1 0,1 0,0 1,0-1,0 1,0 0,-2 1,-13 9</inkml:trace>
  <inkml:trace contextRef="#ctx0" brushRef="#br0" timeOffset="7262.545">1529 583,'-2'1,"0"0,1 1,-1-1,0 1,0-1,1 1,-1 0,1 0,-1-1,1 1,0 0,0 1,0-1,0 0,0 0,0 0,1 0,-1 1,1-1,0 0,-1 1,1-1,0 0,0 1,1 0,-2 0,-13 214,10-205,1 1,0 1,1-1,0 0,1 0,0 1,1-1,1 1,2 12,3-8</inkml:trace>
  <inkml:trace contextRef="#ctx0" brushRef="#br0" timeOffset="7552.52">1303 836,'39'-4,"21"-3,6-4,-3 0,-8 1,-13-2,-10 1,-4 2,-8-1,-2 0,-4 2</inkml:trace>
  <inkml:trace contextRef="#ctx0" brushRef="#br0" timeOffset="7968.739">1811 470,'-17'63,"4"2,2 0,3 0,2 4,26 34,-19-101,0 0,1 1,-1-1,0 0,1 1,0-1,-1 0,1 0,0-1,0 1,0 0,1 0,-1-1,0 0,0 1,1-1,-1 0,1 0,-1 0,1 0,0-1,-1 1,1-1,0 0,-1 1,1-1,0 0,-1 0,1-1,0 1,-1-1,1 1,-1-1,1 0,-1 0,2 0,62-38,-60 34,1 0,-1 1,1-1,0 1,0 0,1 1,-1 0,1 0,0 0,-1 1,1 1,0-1,8 0,-13 3,0-1,-1 1,1-1,0 1,-1 0,1 0,-1 0,0 1,1-1,-1 1,0-1,0 1,0 0,0-1,0 1,0 0,0 0,-1 1,1-1,-1 0,1 0,-1 1,0-1,0 1,0-1,0 1,-1-1,1 1,-1 0,1-1,-1 1,0 0,0 0,0-1,0 1,-1 0,1-1,-1 1,0-1,0 3,-4 14</inkml:trace>
  <inkml:trace contextRef="#ctx0" brushRef="#br0" timeOffset="8835.424">2262 864,'14'-3,"-1"0,1-1,-1-1,0 0,0-1,0-1,-1 1,0-2,-1 0,1 0,-1-1,-1-1,0 0,0 0,-1 0,7-12,-15 20,1 1,-1-1,0 1,0-1,0 0,0 1,0-1,-1 0,1 0,0 1,-1-1,1 0,-1 0,0 0,0 0,0 0,0 0,0 0,0 0,0 0,0 1,-1-1,1 0,-1 0,0 0,1 0,-1 1,0-1,0 0,0 1,0-1,0 0,-1 1,1 0,0-1,-1 1,1 0,-1-1,1 1,-1 0,1 0,-1 0,0 1,0-1,0 0,1 1,-1-1,0 1,0-1,0 1,0 0,0 0,0 0,0 0,0 0,1 0,-1 1,0-1,0 1,0-1,-1 1,-10 5,0 0,0 0,1 1,0 1,0 0,1 1,0 0,0 0,1 1,0 1,1 0,0 0,1 1,-1 1,7-10,0-1,-1 1,1 0,0 0,1 0,-1 0,0 0,1 0,-1 0,1 0,0 1,0-1,1 0,-1 1,1-1,-1 1,1-1,0 1,0-1,1 1,-1-1,1 1,0-1,0 0,0 1,0-1,0 0,1 0,-1 0,1 0,0 0,0 0,0 0,0-1,1 1,-1-1,1 1,2 1,7-2,0 0,1-1,-1 0,0 0,1-2,-1 1,1-2,-1 0,0 0,0-1,0 0,0-1,0-1,0 0,20-6,-1-2,0 0,-1-2,-1-1,0-2,-2-1,0-1,-1-1,-1-1,-1-1,-1-1,13-18,-15-10,-21 51,0-1,0 1,0 0,0 0,0 0,0 0,0-1,-1 1,1 0,0 0,-1 0,1 0,-1 0,1 0,-1 0,1 0,-1 0,0 0,0 0,1 0,-1 0,0 0,0 1,0-1,0 0,0 1,0-1,0 0,0 1,0-1,0 1,0 0,0-1,-1 1,1 0,0 0,0 0,0 0,-1 0,1 0,0 0,0 0,0 0,0 0,-1 1,-6 0,0 0,1 1,0 0,-1 0,1 1,0 0,0 0,0 0,1 1,-1 0,1 0,0 1,0 0,0 0,1 0,0 1,0 0,0 0,1 0,-4 6,8-9,0 0,1 0,-1-1,1 1,-1 0,1 0,0 0,0-1,0 1,0 0,0-1,1 1,-1-1,1 0,0 1,-1-1,1 0,0 0,0 0,1 0,-1 0,0-1,1 1,-1-1,1 1,-1-1,1 0,0 0,-1 0,1 0,0-1,0 1,0-1,-1 0,1 1,3-1,19 9,-19-6,1 0,-1 1,0 0,0 0,0 1,-1 0,1 0,-1 0,0 0,-1 1,1 0,-1 0,0 0,-1 0,0 1,0-1,0 1,0 0,-1 0,0 0,-1 0,0 0,0 1,0-1,-1 0,0 0,-1 6,-13 90,11-86,4-4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00.3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 2671,'-2'-1,"1"0,0 0,0-1,0 1,0-1,0 1,1 0,-1-1,0 1,1-1,-1 0,1 1,-1-1,1 0,0 1,0-1,0 0,0 1,0-1,0 0,0 1,0-1,1 1,-1-1,0 0,1 1,0-1,-1 1,1-1,0 1,0-1,0 1,0 0,0-1,1 0,72-134,92-120,415-515,-249 380,-263 290,-129 110,-142 0,201-10,0 1,0 0,0-1,1 1,-1 0,0-1,0 1,0 0,0 0,0 0,1 0,-1-1,0 1,0 1,0-1,0 0,0 0,0 0,0 0,1 1,-1-1,0 0,0 1,0-1,1 0,-1 1,0-1,0 1,1 0,-1-1,0 1,1-1,-1 1,1 0,-1 0,1-1,-1 1,1 0,-1 0,1 0,0-1,-1 1,1 0,0 0,0 0,0 0,0 0,0 0,0-1,0 1,0 0,0 0,0 0,0 0,0 0,1 0,-1-1,0 1,1 0,-1 0,1 0,-1-1,1 1,-1 0,1 0,-1-1,1 1,0 0,135 79,-72-47,-40-19,-1-2,2-1,-1-1,1-1,19 4,-43-13,1 1,0-1,-1 1,1-1,0 0,-1 0,1 1,0-1,-1 0,1-1,0 1,-1 0,1 0,0-1,-1 1,1-1,0 1,-1-1,1 0,-1 0,1 0,-1 0,0 0,1 0,-1 0,0 0,0 0,1 0,-1-1,0 1,0-1,-1 1,1-1,0 1,0-1,-1 1,1-1,-1 0,1 1,-1-1,0 0,1 0,-13-74,10 64,-1 1,0 0,-1 0,0 0,0 0,-1 1,-1-1,1 1,-2 1,0-1,0 1,0 0,-1 0,0 1,-1 0,0 1,0 0,-1 0,0 1,0 0,0 1,-1 0,0 1,0 0,0 1,-8-2,-5 7,5 3</inkml:trace>
  <inkml:trace contextRef="#ctx0" brushRef="#br0" timeOffset="533.792">1113 272,'-6'-4,"0"1,0 0,0 0,-1 0,1 0,-1 1,1 0,-1 1,0-1,0 2,0-1,0 0,0 1,0 1,0-1,0 1,0 0,0 1,0-1,1 1,-1 1,1-1,-1 1,1 0,0 1,0 0,0 0,0 0,1 0,0 1,0 0,0 0,1 0,-1 1,1 0,-3 5,0-1,1 0,-1 0,2 1,0-1,0 1,1 1,0-1,1 1,0-1,1 1,0 0,1 0,0 0,1 0,1 0,0 0,0 0,1-1,0 1,1 0,4 7,-4-11,1 0,0 0,0 0,1-1,0 0,0 0,0 0,1-1,1 1,-1-1,1-1,-1 0,2 1,-1-2,0 1,1-1,0-1,0 1,0-1,1-1,-1 1,1-1,-1-1,1 0,4 0,-1-1,1 0,-1-2,1 1,-1-2,1 0,-1 0,0-1,0-1,-1 0,1 0,-1-1,0-1,-1 1,1-2,-1 0,-1 0,0-1,0 0,3-4,5-7,0-2,-2 0,0-1,-2-1,0 0,-1-1,-2 0,4-16,-9 27,0 0,-1-1,-1 1,-1-1,0 0,-1 1,0-1,-1 0,-1 0,0 0,-1 1,-1-1,0 1,-1-1,-1 1,0 0,-1 1,0-1,-1 1,-1 0,0 1,-6-8,9 15,0 0,-1 1,1 0,-1 0,0 0,0 1,0-1,0 1,0 1,-1-1,0 1,1 1,-1-1,0 1,0 0,0 0,0 1,1 0,-1 0,0 1,0 0,0 0,0 1,-18 2</inkml:trace>
  <inkml:trace contextRef="#ctx0" brushRef="#br0" timeOffset="1037.839">323 583,'38'0,"-1"-2,1-1,-1-1,1-3,-2-1,1-1,-1-3,6-3,123-60,107-69,42-20,-221 128,-83 41,-16 2</inkml:trace>
  <inkml:trace contextRef="#ctx0" brushRef="#br0" timeOffset="2017.909">1254 46,'-1'-2,"-1"0,1 0,-1 1,0-1,1 0,-1 1,0-1,0 1,0-1,0 1,-1 0,1 0,0 0,0 0,-1 0,1 1,0-1,-1 1,1 0,-1-1,1 1,-1 0,1 0,0 1,-2-1,-10 3,-1 0,0 1,1 1,0 0,0 1,1 1,-1 0,2 0,-1 2,1-1,0 2,0 0,2 0,-1 1,1 0,0 0,1 1,-6 12,-1-4,-17 24,21-23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06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50,'-2'1,"0"0,0 1,0-1,1 1,-1-1,0 1,1 0,-1 0,1 0,0-1,0 2,0-1,0 0,0 0,0 0,0 0,1 1,-1-1,1 0,-1 0,1 1,0-1,0 0,0 1,0 0,0 0,-3 34,2 0,2-1,1 1,2-1,7 31,48 301,-52-308,-7-44,2 0,0 0,1-1,0 1,1-1,1 0,6 14,-11-29,1 1,-1 0,0 0,1 0,-1 0,0-1,1 1,-1 0,1 0,-1-1,1 1,-1 0,1-1,0 1,-1 0,1-1,0 1,0-1,-1 1,1-1,0 0,0 1,0-1,-1 0,1 1,0-1,0 0,0 0,0 0,0 0,0 0,0 0,-1 0,1 0,0 0,0 0,0-1,0 1,0 0,-1 0,1-1,0 1,0-1,0 1,-1-1,1 1,0-1,-1 1,1-1,0 0,-1 1,1-1,-1 0,1 1,0-2,26-46,-25 44,12-28,87-226,-62 150,-33 131,-4 8,2-1,0 1,2-1,2 0,1-1,1 0,1 0,1-1,2-1,10 15,52 30,-73-70,-1-1,0 0,1 1,-1-1,1 0,-1 0,1-1,0 1,-1 0,1-1,0 0,-1 0,1 0,0 0,0 0,-1 0,1 0,0-1,-1 0,1 1,-1-1,1 0,-1 0,1-1,-1 1,1 0,-1-1,0 1,0-1,0 0,0 0,0 0,0 0,0 0,-1 0,2-2,40-116,-23 50,47-162,-51 167,-3-1,-3-1,-3 0,-2-30,-7-6,2 103,-1 0,1 0,0 0,-1-1,0 1,1 0,-1 0,1 0,-1 0,1 0,-1 0,1 0,-1 0,1 0,-1 0,1 0,-1 1,1-1,-1 0,1 0,-1 0,1 1,-1-1,1 0,0 1,-1-1,1 0,-1 1,1-1,0 0,-1 1,1-1,0 1,-1-1,1 1,0-1,0 0,0 1,-1-1,1 1,0-1,0 1,0 0,0-1,0 1,0-1,0 1,0-1,0 1,0-1,0 1,0-1,0 1,1-1,-2 2,-18 37,11-20</inkml:trace>
  <inkml:trace contextRef="#ctx0" brushRef="#br0" timeOffset="2005.735">227 1066,'-33'73,"10"88,20-111,-21 108,27-147,3-5</inkml:trace>
  <inkml:trace contextRef="#ctx0" brushRef="#br0" timeOffset="2733.496">312 1320,'53'0,"-22"3,-1-3,1 0,0-2,0-1,-1-2,0-1,0-1,0-2,0-1,-29 10,0 0,-1 0,1 0,0 0,-1 0,1 0,0 0,-1-1,1 1,0 0,-1 0,1-1,0 1,-1 0,1-1,-1 1,1 0,-1-1,1 1,-1-1,1 1,-1-1,1 1,-1-1,1 1,-1-1,0 0,0 1,1-1,-1 1,0-1,0 0,1 1,-1-1,0 0,0 1,0-1,0 0,0 1,0-1,0 0,0 0,-1 1,1-1,0 1,0-1,0 0,-1 1,1-1,0 0,-1 1,1-1,0 1,-1-1,1 1,-1-1,1 1,-1-1,1 1,-1-1,1 1,-1 0,0-1,1 1,-1 0,-44-19,40 18,3-1,-1 0,0 0,1 0,-1 1,0-1,0 1,-1 0,1 0,0 0,0 0,0 1,-1-1,1 1,0 0,-1 0,1 0,0 0,-1 0,1 1,0 0,0 0,0-1,-1 2,1-1,0 0,0 1,0-1,1 1,-1 0,0 0,1 0,-1 0,1 1,0-1,-1 1,1-1,1 1,-1 0,0 0,0-1,0 4,-2 194,5-167,23-39,46-91,-59 78</inkml:trace>
  <inkml:trace contextRef="#ctx0" brushRef="#br0" timeOffset="3169.757">792 1150,'21'-4,"-11"1,1 0,0 0,0 2,1-1,-1 1,0 1,0 0,0 1,1 0,-1 0,0 1,0 1,-9-1,0-1,-1 1,1 1,0-1,-1 0,1 0,-1 0,0 1,0-1,0 1,0-1,0 1,-1-1,1 1,-1 0,1-1,-1 1,0 0,0-1,0 1,-1 0,1-1,0 1,-1-1,0 1,0-1,0 1,0-1,0 1,0-1,0 0,-1 1,1-1,-1 0,0 0,0 0,0 0,0-1,0 1,-1 1,-2 4,-70 114,74-119,-1 0,0 0,1 0,-1 0,1 0,0 0,-1 0,1 1,0-1,1 0,-1 1,0-1,1 1,-1-1,1 1,0-1,-1 1,1-1,1 1,-1-1,0 1,1-1,-1 1,1-1,0 0,-1 1,1-1,0 1,1-1,-1 0,0 0,1 0,-1 0,1 0,0 0,-1 0,1-1,0 1,0 0,1 0,10 0,0 0,0-1,-1 0,1-1,0-1,0 0,0-1,0 0,-1-1,1 0,-1-1,0 0,0-1,0-1,-1 0,0 0,0-1,8-6,-2 2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7.5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397 0,'-32'12,"1"2,0 1,1 1,1 2,0 1,2 1,-19 17,34-29,1 0,1 0,0 1,0 1,0-1,2 2,-1-1,1 1,0 1,1-1,1 1,0 0,0 1,2-1,-1 1,1 0,1 0,-1 12,4-22,-1 0,1 0,1 0,-1 1,0-1,1 0,0 0,0 0,0 0,0 0,0 0,0-1,1 1,0 0,-1 0,1-1,0 1,0-1,0 0,1 0,-1 0,0 0,1 0,0 0,-1 0,1-1,0 1,0-1,0 0,0 0,0 0,0 0,1 0,4 0,0 0,0-1,1 0,-1 0,0-1,0 1,0-2,0 1,0-1,-1-1,1 1,6-4,31-19,-1-2,-2-2,-1-2,-1-1,-1-2,5-10,-31 33,123-129,-136 141,0-1,0 1,0-1,1 1,-1 0,0-1,0 1,0 0,1-1,-1 1,0-1,0 1,1-1,-1 1,0-1,1 1,-1-1,1 1,-1-1,1 1,-1-1,1 0,-1 1,1-1,-1 0,1 1,0-1,-1 0,1 0,-1 1,1-1,0 0,-1 0,1 0,0 0,-1 0,1 0,0 0,-1 0,1 0,-1 0,1 0,0-1,-1 1,1 0,-1 0,1-1,0 1,-1 0,1-1,-1 1,1-1,-1 1,1 0,-1-1,0 1,1-1,-1 1,1-1,-1 1,0-1,0 0,1 1,-1-1,0 1,0-1,0 0,1 1,-1-1,-8 58,5-44,0-7,1 1,0-1,0 1,1 0,-1-1,1 1,1 0,-1 0,1 0,1-1,-1 1,1 0,0 0,1-1,-1 1,1 0,1-1,-1 0,1 1,0-1,1 0,-1-1,1 1,0-1,1 1,-1-1,1 0,0-1,0 1,1-1,-1 0,1-1,3 3,-2-4,-1-1,1 1,0-1,0 0,0-1,0 0,0 0,-1 0,1-1,0 0,0 0,0-1,-1 0,3-1,11-4</inkml:trace>
  <inkml:trace contextRef="#ctx0" brushRef="#br0" timeOffset="469.539">934 311,'176'-140,"-39"30,-136 109,0-1,0 1,0 0,0 1,0-1,0 0,0 0,1 0,-1 1,0-1,0 0,1 1,-1-1,0 1,0 0,1-1,-1 1,1 0,-1 0,0 0,1 0,-1 0,0 0,1 0,-1 0,1 1,-1-1,0 0,0 1,1-1,-1 1,0 0,0-1,1 1,-1 0,0 0,0 0,0 0,0 0,0 0,0 0,0 0,-1 0,1 0,0 0,-1 0,1 1,-1-1,1 0,-1 1,1-1,-1 0,0 1,0-1,1 0,-1 2,2 43,8 39,-9-83,0 0,0 0,0 1,0-1,0-1,1 1,-1 0,1 0,-1 0,1-1,0 1,-1-1,1 1,0-1,0 0,0 0,0 0,1 0,-1 0,0 0,0 0,0-1,1 1,-1-1,0 0,1 0,-1 1,0-2,1 1,-1 0,0 0,1-1,0 0,14-3,0-2,0 0,-1-1,0-1,0 0,-1-1,0-1,-1 0,0-1,0-1,5-6,49-37,-60 50,-8 4,1 0,-1 0,1 0,-1 0,1 0,-1 0,1 0,0 0,-1 0,1 0,0 0,0 0,0 0,-1 1,1-1,0 0,0 1,0-1,0 1,1-1,-1 1,0-1,0 1,0 0,0-1,0 1,0 0,1 0,-1 0,0 0,0 0,0 0,0 0,1 1,-1-1,0 0,0 1,0-1,0 1,0-1,0 1,0-1,0 1,0 0,0-1,0 1,0 0,-1 0,1 0,0-1,0 1,-1 0,1 0,0 0,-1 0,1 0,-1 1,0-1,1 0,-1 0,0 0,0 0,0 0,1 1,-1-1,0 0,-2 44,0-40,1 0,0 0,0 0,1 1,-1-1,1 0,0 0,1 0,-1 0,1 1,0-1,0 0,1 0,0-1,-1 1,2 0,-1 0,0-1,1 1,0-1,0 0,0 0,1 0,0 1,13 3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6.1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677 110,'-2'42,"-2"1,-2-1,-2 0,-1-1,-3 0,-1-1,-9 18,9-26,1 1,2 0,1 1,1 0,2 0,2 0,1 1,2-1,2 22,13-8,-14-47,0-1,1 1,-1 0,0-1,0 1,0 0,1-1,-1 1,0-1,1 1,-1 0,1-1,-1 1,1-1,-1 1,1-1,-1 0,1 1,-1-1,1 1,-1-1,1 0,0 1,-1-1,1 0,0 0,-1 0,1 0,0 1,-1-1,1 0,0 0,-1 0,1 0,0 0,-1-1,1 1,0 0,-1 0,1 0,0-1,-1 1,1 0,0 0,-1-1,1 1,-1-1,1 1,-1-1,1 1,-1 0,1-1,-1 0,1 1,-1-1,0 1,1-1,-1 1,0-1,0 0,1 1,-1-1,0 0,0 1,0-1,0 0,7-13</inkml:trace>
  <inkml:trace contextRef="#ctx0" brushRef="#br0" timeOffset="355.919">0 223,'136'-44,"1"6,35-1,-129 29,409-61,-335 56,11 10,-127 6,0 0,0 0,0 0,-1 1,1-1,-1 0,1 1,-1-1,1 0,-1 1,0-1,1 1,-1-1,0 0,0 1,0-1,0 1,-1-1,1 1,0-1,0 0,-1 1,1-1,-1 1,1-1,-1 0,0 0,0 1,1-1,-1 0,0 0,0 0,0 0,0 0,0 0,0 0,-1 0,1 0,0-1,0 1,-1 0,1-1,0 1,-1-1,1 0,-1 1,1 0,-199 130,181-115</inkml:trace>
  <inkml:trace contextRef="#ctx0" brushRef="#br0" timeOffset="603.776">85 985,'48'9,"45"-6,16-8,-2-4,-8-4,-12-1,-11-3,-9 2,-11 4,-10 3,-8 3,-11 3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8.6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387 322,'-51'26,"-10"3,1 3,1 2,-29 25,29 3,58-60,0-1,0 1,0-1,1 1,-1-1,0 1,1-1,-1 1,1 0,-1-1,1 1,0 0,0-1,0 1,0 0,0-1,0 1,0 0,1 0,-1-1,1 1,-1-1,1 1,0 0,-1-1,1 1,0-1,0 1,0-1,0 0,0 0,0 1,1-1,-1 0,0 0,1 0,-1 0,0 0,1 0,-1 0,1-1,0 1,-1-1,1 1,0-1,0 1,182 19,-182-21,1 1,0 0,-1 0,1 0,-1 0,1 0,0 0,-1 0,1 1,-1 0,1-1,-1 1,0 0,1 0,-1 0,0 1,1-1,-1 0,0 1,0 0,0-1,0 1,-1 0,1 0,0 0,-1 0,1 0,-1 0,0 1,0-1,0 0,0 1,0-1,0 1,0-1,-1 1,0-1,1 1,-1-1,0 1,0 0,0-1,-1 1,1 1,-8 6,1 1,-1-1,-1-1,0 0,0 0,-1-1,0 0,0 0,-1-1,0-1,0 0,-1 0,1-1,-1-1,-1 0,-8 2,-4 2</inkml:trace>
  <inkml:trace contextRef="#ctx0" brushRef="#br0" timeOffset="3793.767">641 633,'0'4,"0"0,1 1,-1-1,1 0,0 0,0 0,0 0,1 0,-1 0,1 0,0 0,0 0,0-1,1 1,-1-1,1 1,0-1,0 0,0 0,0 0,1-1,-1 1,1-1,0 0,-1 0,1 0,0 0,0-1,0 0,0 1,1-2,-1 1,0 0,0-1,0 0,1 0,-1 0,0 0,1-1,-1 1,0-1,0 0,0-1,2 0,8-5,-1-1,0-1,0 0,-1-1,-1-1,1 1,-2-2,1 0,-2 0,1 0,-2-1,0-1,0 0,0-2,-6 14,-1-1,1 1,-1-1,1 0,-1 1,0-1,0 0,0 0,0 0,-1 0,1 0,-1 0,0 0,0 0,0 0,0 0,0 0,-1 0,1 0,-1 1,0-1,0 0,0 0,0 0,0 1,-1-1,1 0,-1 1,1-1,-1 1,0 0,0 0,0 0,-1 0,1 0,0 0,-1 0,1 1,-1-1,0 1,1 0,-1-1,0 1,0 1,0-1,0 0,0 1,0-1,0 1,0 0,0 0,0 0,-1 1,-15 4,0 2,0 0,0 1,1 0,0 2,1 0,0 1,0 2,5-5,0 1,0 0,1 1,0 0,1 0,0 1,1 1,0 0,1 0,1 1,-1-1,2 2,0-1,0 1,-1 9,6-19,1 0,0 0,0 1,0-1,0 0,1 0,-1 1,1-1,0 0,0 0,1 0,-1 0,1 0,0 0,0-1,0 1,1-1,-1 1,1-1,0 0,0 0,0 0,0 0,1 0,-1-1,1 1,0-1,106 49,-95-47,1 0,0-1,0-1,0-1,0 0,0-1,0-1,1 0,-1-1,-1-1,1-1,0 0,-1-1,0 0,1-2,18-8,-1-2,0-1,-1-1,-1-2,27-24,-22 12,-1-3,-2 0,-1-2,-2-2,-2 0,-2-2,17-37,-30 56,-1-1,-1 0,0 0,-2-1,-2 0,0-1,-1 1,-2-1,0-1,-2 1,-1-2,0 26,-1 0,0 1,0-1,0 0,0 0,0 1,0-1,0 0,0 1,0-1,-1 0,1 1,-1-1,1 0,-1 1,0-1,0 1,0-1,0 1,0 0,0-1,0 1,0 0,0-1,0 1,-1 0,1 0,-1 0,1 0,-1 1,1-1,-1 0,1 0,-1 1,1-1,-1 1,0 0,0-1,1 1,-1 0,0 0,1 0,-1 0,0 0,1 1,-1-1,0 0,1 1,-1-1,0 1,-10 8,0 1,1 0,0 1,0 0,1 0,1 1,0 1,1 0,0 0,1 0,0 1,-3 12,-14 29,4 0,2 2,2 0,3 1,0 16,7-22,4-1,1 0,3 1,2 1,-5-50,2 0,-1 1,0-1,1 0,-1 0,1 0,0 1,0-1,0 0,0 0,1 0,-1-1,1 1,0 0,0 0,0-1,0 1,0-1,1 0,-1 0,1 0,-1 0,1 0,0 0,0-1,0 1,0-1,0 0,0 0,0 0,0 0,0 0,0-1,1 0,-1 1,0-1,0 0,1-1,-1 1,0 0,0-1,1 0,-1 0,0 0,0 0,0 0,0-1,-1 1,2-2,28-20,-2-1,-1-1,-1-2,-1-1,22-30,177-275,-193 283,-2-2,-2 0,-2-2,5-22,-31 74,1-1,-1 0,1 0,-1-1,0 1,0 0,0-1,0 1,-1-1,1 1,-1-1,0 1,0-1,0 1,-1 0,1-1,-1 1,0-1,0 0,-2 4,1 1,0-1,-1 1,1 0,0 0,0 0,0 0,-1 0,1 1,0-1,0 1,1-1,-1 1,0 0,0 0,1-1,-1 1,1 0,0 0,0 1,-1-1,1-1,-31 46,2 2,2 0,2 2,3 1,-6 22,18-38,2-1,2 1,2 1,1-1,1 1,3 0,0 0,4 8,-3 41,16-3,-12-81,-1-7</inkml:trace>
  <inkml:trace contextRef="#ctx0" brushRef="#br0" timeOffset="4036.874">1094 322,'47'10,"46"3,16-1,-1-2,-10-3,-11-3,-11-2,-14-1,-12-1,-6 0,-4-1,-6 1,-2-1,-8 1</inkml:trace>
  <inkml:trace contextRef="#ctx0" brushRef="#br0" timeOffset="4286.057">2137 435,'-10'39,"-2"22,0 0</inkml:trace>
  <inkml:trace contextRef="#ctx0" brushRef="#br0" timeOffset="4454.616">2193 96,'0'0</inkml:trace>
  <inkml:trace contextRef="#ctx0" brushRef="#br0" timeOffset="5077.866">2279 689,'0'0,"22"-46,1 1,3 1,1 1,3 1,3-1,7 14,-39 29,0 0,0 0,0 0,0-1,0 2,0-1,0 0,0 0,0 0,-1 0,1 1,0-1,0 0,0 1,0-1,0 1,0-1,0 1,0-1,-1 1,1-1,0 1,0 0,-1 0,1-1,-1 1,1 0,0 0,-1 0,0 0,1 0,-1 0,1 0,-1-1,0 1,0 0,0 0,1 0,-1 0,0 0,0 0,-1 1,3 29,-2-27,-1 0,1 0,0-1,0 1,0 0,0-1,0 1,1 0,0 0,0-1,0 1,0-1,0 1,1-1,0 1,0-1,0 0,0 0,0 0,0 0,1 0,2 2,-1-6,0 1,1-1,-1 0,0 0,1-1,-1 1,0-1,0 0,0 0,-1 0,1 0,0-1,-1 1,1-1,-1 0,0 0,0 0,0-1,0 1,-1-1,0 0,1 1,-1-1,0-1,2 0,-4 5,8-10,0 0,-1 0,0-1,-1 0,0 0,0 0,-1-1,-1 0,0 0,0 0,-1-1,-14 27,10-1,1 0,0-1,0 1,2 0,-1 0,2-1,-1 1,2-1,0 0,0 0,1 0,0-1,1 1,1-1,0 0,0-1,1 0,0 0,4 3,57 96,-61-90,-2 1,0 1,-1-1,-1 1,0 0,-2-1,-1 1,0 1,-2-1,0 0,-1 0,-2-1,0 1,-1-1,-1 1,0-1,-2-1,-1 1,0-2,-1 1,-1-1,-1-1,-11 14,14-17,-1 1,-1-2,0 0,-1 0,0-1,-1 0,-1-1,0-1,0 0,-1 0,0-2,0 0,-1-1,0 0,0-1,-2-1,15-4,1-1,-1 1,0-1,0 0,0 0,0 0,1 0,-1 0,0-1,0 1,0-1,1 0,-1 0,0 0,1 0,-1 0,1-1,-1 1,1-1,0 1,-1-1,1 0,0 0,0 0,0 0,1 0,-1-1,0 1,1 0,-1-1,1 1,0-1,0 0,0 1,0-1,1 0,-1 0,1 1,-1-1,1 0,0 0,0 0,0 0,0 1,1-4,4-16,0 1,2-1,0 1,1 1,1-1,1 2,1-1,12-16,-1-1,4-5,1 2,2 0,2 2,2 2,1 0,1 3,2 1,8-3,-9 7,-5 4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06.4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71 170,'-14'36,"1"1,2 0,2 1,1 0,2 1,1 8,3-34,1-5,0 0,1 1,0-1,0 0,1 0,0 1,0-1,1 0,0 0,0 0,3 3,-4-9,0 1,0-1,1 1,-1-1,1 0,0 1,0-1,0 0,0 0,0 0,0 0,0-1,1 1,-1-1,1 1,-1-1,1 0,-1 0,1 0,0 0,0 0,-1-1,1 1,0-1,0 0,0 0,-1 0,1 0,0 0,0-1,0 1,0-1,2 0,10-6,-1 0,0-1,0 0,0-1,-1 0,-1-1,0-1,0 0,-1-1,0 0,-1 0,0-2,-9 14,45-56,-1-1,-4-2,-2-2,-2-2,0-8,8-24,-41 120,-52 287,19 49,21-253,-22 124,25-215,4-8,0 0,-1-1,0 1,0-1,-1 1,-1-1,1 0,-1 0,0-1,-1 1,0-1,0 0,-1 0,0 0,0-1,0 0,-1 0,-5 3,10-8,0 0,0-1,0 1,0-1,0 0,-1 1,1-1,0 0,0 0,0 0,0-1,0 1,0 0,0-1,0 1,0-1,0 0,0 0,0 0,0 0,0 0,0 0,1 0,-1-1,0 1,1-1,-1 1,1-1,0 1,-1-1,1 0,0 0,0 1,0-1,0 0,0 0,1 0,-1 0,0-2,-11-84,19 49,1 0,2 1,1 0,2 1,3-4,-3 18,-1 5</inkml:trace>
  <inkml:trace contextRef="#ctx0" brushRef="#br0" timeOffset="395.955">805 565,'27'-4,"-16"1,0 0,1 1,-1 1,1 0,-1 1,1 0,-1 0,1 1,-1 1,1 0,-1 1,0 0,10 4,-20-7,0 1,0 0,0 0,0 0,-1 0,1 0,0 0,0 0,0 0,-1 0,1 0,-1 0,1 0,-1 1,1-1,-1 0,0 0,1 0,-1 1,0-1,0 0,0 1,0-1,0 0,0 0,0 1,-1-1,1 0,0 0,-1 1,1-1,-1 0,1 0,-1 0,1 0,-1 0,0 0,0 0,0 1,-36 41,35-42,-136 122,136-122,1 0,0 0,0 0,0 1,0-1,0 0,0 1,0-1,0 1,1-1,-1 1,1-1,-1 1,1-1,-1 1,1 0,0-1,0 1,0 0,0-1,0 1,0 0,0-1,1 1,-1 0,0-1,1 1,-1-1,1 1,0-1,0 1,-1-1,1 1,0-1,0 0,0 1,1-1,-1 0,0 0,0 0,1 0,-1 0,0 0,1 0,-1 0,1-1,-1 1,1-1,0 1,-1-1,1 1,-1-1,1 0,0 0,-1 0,1 0,1 0,200-1,-135-16,-49 12</inkml:trace>
  <inkml:trace contextRef="#ctx0" brushRef="#br0" timeOffset="665.586">1539 424,'43'0,"29"0,7 0,-5 0,-6 0,-9 0,-11 0,-7 0,-8 0,-3 0,-2 0,-7 0</inkml:trace>
  <inkml:trace contextRef="#ctx0" brushRef="#br0" timeOffset="911.321">1709 678,'38'9,"32"0,14-4,-3-1,-5-2,-6-6,-11-2,-5-5,-2-1,-6 2,-5-2,-10 1</inkml:trace>
  <inkml:trace contextRef="#ctx0" brushRef="#br0" timeOffset="1177.941">3063 227,'-25'15,"0"1,0 2,2 0,0 2,1 1,1 0,1 1,1 2,-2 5,18-26,1 0,0 1,0-1,0 1,0 0,1-1,-1 1,1 0,0 0,0 0,0 0,1 0,0 0,-1 0,1 0,1 0,-1 0,1 0,-1 0,1 0,0 0,0 0,1-1,-1 1,1 0,0-1,0 1,0-1,0 1,1-1,-1 0,1 0,0 0,0-1,0 1,0-1,1 1,-1-1,1 0,-1 0,1 0,2 0,13 6,1-1,0-1,1-1,-1 0,1-2,0 0,0-1,0-2,0 0,0-1,0-1,0-1,0-1,0 0,-1-2,9-4,12-2,0-3,-1-1,-1-2,-1-2,0-2,32-24,-64 42,0 0,0 0,0-1,0 0,-1 0,0 0,0-1,-1 0,1 0,-1 0,0 0,-1-1,0 1,0-1,0 0,-1 0,0 0,0 0,0-1,-1 1,0 0,-1-1,0 1,0 0,-1-1,1 1,-2 0,1-1,-1 1,0 0,0 0,-1 0,0 0,0 1,-1-1,0 1,0 0,0 0,-1 0,-1 0,-12-4,0 0,-1 2,0 0,-1 2,1 0,-2 1,1 0,0 2,-1 1,1 0,-1 2,1 0,-1 1,-13 3,-12 2</inkml:trace>
  <inkml:trace contextRef="#ctx0" brushRef="#br0" timeOffset="1414.71">2669 367,'194'12,"1"-10,20-9,35 1,-130 4,0 6,0 5,74 16,-112-11,-50-9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6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30,'52'-5,"23"-1,4 0,-8 1,-11 1,-10 2,-9 1,-7 1,-5 0,-6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8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29,'38'-5,"32"-2,10 1,-6 1,-9 2,-16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1.2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1,'38'0,"23"0,5 0,-3 0,-8 0,-13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1.7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323 1,'-27'5,"1"2,-1 0,1 2,1 1,-1 1,2 1,-20 13,41-24,0 1,-1-1,1 0,0 1,0-1,1 1,-1 0,0 0,0 0,1 0,-1 1,1-1,0 1,0 0,0-1,0 1,0 0,1 0,-1 0,1 0,0 0,-1 1,2-1,-1 0,0 0,1 1,-1-1,1 1,0-1,0 0,0 1,1-1,-1 0,1 1,0-1,0 0,0 1,0-1,1 0,-1 0,1 0,0 0,-1-1,2 1,1 2,95 46,-92-50,0 0,-1 0,1 1,-1 0,0 0,0 1,1-1,-2 2,1-1,0 1,-1-1,1 1,-1 1,0-1,0 1,-1 0,0 0,0 0,0 1,0-1,-1 1,0 0,0 0,0 0,-1 1,0-1,0 1,-1-1,1 1,-3-2,1 1,0-1,-1 0,0 0,0 0,-1 0,1 0,-1 0,0 0,-1-1,1 1,-1 0,0-1,0 0,0 0,0 0,-1 0,0 0,1-1,-1 0,-1 1,1-2,0 1,-5 2,-2 1,-1-1,1 0,-1-1,0 0,0-1,-1 0,1-1,0 0,-13-1,-53-6,59-2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0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118 54,'-5'1,"-1"1,1 1,0-1,-1 1,1 0,1 0,-1 0,0 1,1-1,-1 1,1 0,0 1,1-1,-1 1,1 0,0-1,0 1,0 1,1-1,-1 0,1 1,1-1,-1 1,1 0,0-1,0 1,1 0,-1 0,1-1,1 7,-6 13,-2 17,2 0,1 1,3 0,1-1,5 31,-5-70,0-1,1 1,-1-1,1 0,0 1,-1-1,1 0,0 0,1 1,-1-1,0 0,1 0,-1 0,1 0,-1-1,1 1,0 0,0-1,0 1,0-1,0 1,0-1,0 0,1 0,-1 0,0 0,1-1,-1 1,0 0,1-1,-1 0,1 0,-1 0,1 0,-1 0,1 0,-1 0,0-1,1 1,-1-1,0 0,1 0,-1 1,0-2,0 1,1 0,-1 0,0-1,0 1,-1-1,1 0,0 1,0-1,-1 0,1 0,-1 0,33-34,-2-1,-2-1,-1-2,-2 0,-2-2,-1-1,8-27,-20 49,-1 0,-1-2,-2 1,0-1,-1 0,-1-1,0-6,-31 92,10 9,3 0,3 1,2 46,-20 207,24-284,-3-1,-1 0,-2 0,-2 0,-1-2,-15 31,27-67,-1-1,0 1,0 0,1 0,-1-1,-1 1,1 0,0-1,0 1,0-1,-1 0,1 1,-1-1,1 0,-1 0,0 0,1 0,-1 0,0 0,0 0,0-1,1 1,-1-1,0 1,0-1,0 0,0 0,0 0,0 0,0 0,0 0,0 0,0 0,0-1,1 1,-1-1,0 0,0 0,0 1,1-1,-1 0,0 0,1-1,-1 1,1 0,-1 0,1-1,0 1,-1-1,1 1,0-1,0 0,0 1,0-1,0 0,1 0,-1 1,1-1,-1 0,1 0,-1-2,-4-8,1 0,0 0,1 0,0 0,1-1,0 0,1 1,1-1,0 0,0 1,1-1,1 0,0 1,1-1,0 1,1 0,0 0,1 0,1 1,1-3,6-10</inkml:trace>
  <inkml:trace contextRef="#ctx0" brushRef="#br0" timeOffset="297.02">626 477,'-10'39,"-2"16,-1 5,-1-8,0-8,8-12,6-11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18.0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0 311,'173'-11,"24"-7,-85-3,-88 17</inkml:trace>
  <inkml:trace contextRef="#ctx0" brushRef="#br0" timeOffset="269.582">29 453,'43'0,"29"-5,12-1,-5 0,-9 1,-13 1,-11 2,-9 1,-5 0,-4 1,-1-4,-2-2,-3 0</inkml:trace>
  <inkml:trace contextRef="#ctx0" brushRef="#br0" timeOffset="667.964">340 1,'254'166,"-207"-135,-31-22,0 0,-1 1,-1 1,1 1,-2 0,0 1,0 0,3 6,-13-14,-1-1,0 1,0 0,0-1,-1 1,1 0,-1 0,0 0,-1 0,1 0,-1 0,0 0,0 0,-1 0,0 0,1 0,-2 0,1 0,0 0,-1 0,0-1,0 1,-1 0,1-1,-1 0,0 0,0 0,0 0,-1 0,1-1,-1 1,0-1,0 0,0 0,0 0,-1-1,1 1,-1-1,0 0,-1 0,-217 109,125-32,85-62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11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32.8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320 367,'-1'1,"0"-1,0 1,0-1,0 1,-1-1,1 0,0 0,0 0,-1 0,1 0,0 0,0 0,-1 0,1 0,0 0,0-1,0 1,-1 0,1-1,0 1,0-1,0 0,0 1,0-1,0 0,0 0,0 1,0-1,0 0,1 0,-1 0,0 0,0 0,1 0,-1 0,1 0,-1 0,1-1,-1 1,1 0,0 0,0 0,-1-1,1 1,0 0,0 0,0-1,0 1,1 0,-1 0,0 0,0-1,1 1,-1 0,1 0,-1 0,1 0,-1 0,1-1,0 1,-1 0,1 1,0-1,0 0,0 0,0 0,0 0,0 1,0-1,0 0,-22 5,1 2,-1 0,1 1,0 1,0 1,1 0,0 2,-2 2,-27 13,45-24,-46 30,48-32,0 1,0-1,0 1,0 0,1-1,-1 1,0 0,0 0,1 0,-1 0,1 0,-1-1,1 1,-1 0,1 0,-1 0,1 0,0 1,0-1,-1 0,1 0,0 0,0 0,0 0,0 0,0 0,1 0,-1 0,0 0,0 0,1 0,-1 0,0 0,1 0,-1 0,1 0,0 0,-1 0,1 0,0 0,-1 0,1-1,0 1,0 0,0-1,0 1,-1 0,2-1,113 32,-97-29,8 0,49 20,-74-21,-1 1,1 0,-1-1,0 1,1 0,-1 0,0 0,-1-1,1 1,0 0,-1 0,0-1,1 1,-1 0,0-1,-1 1,1-1,0 1,-1-1,1 0,-1 1,0-1,1 0,-1 0,0 0,0 0,-1-1,-75 74,-21 28,96-100,1-1,-1 0,1 1,0 0,0-1,0 1,0 0,1 0,-1 0,1 0,0 0,0 0,0 1,0-1,0 0,1 1,-1-1,1 0,0 1,0-1,1 1,-1-1,0 0,1 1,0-1,0 0,0 0,0 1,1-1,-1 0,1 0,-1 0,1-1,0 1,1 0,0 1,0-1,0 0,1 1,-1-1,1 0,0-1,0 1,0-1,0 1,0-1,1 0,-1-1,0 1,1-1,0 0,-1 0,1 0,-1-1,1 0,0 0,0 0,-1 0,1-1,0 1,-1-1,1 0,2-2,6-8</inkml:trace>
  <inkml:trace contextRef="#ctx0" brushRef="#br0" timeOffset="349.063">264 1,'-14'24,"1"1,2 1,0 0,2 1,1 0,1 0,2 0,0 1,2 0,1 0,1 0,2 18,0 94,-9 150,-55 34,58-305,2 1,0-1,2 1,0-1,1 1,1 0,0-1,3 4,2 1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35.0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89 231,'-63'304,"59"-287,-17 152,21-167,0 1,0-1,0 0,0 1,0-1,1 1,-1-1,1 0,-1 1,1-1,0 0,0 1,0-1,0 0,0 0,1 0,-1 0,1 0,-1 0,1-1,0 1,-1 0,1-1,0 1,0-1,0 0,1 1,-1-1,0 0,0-1,0 1,1 0,-1 0,1-1,-1 0,0 1,1-1,-1 0,1 0,-1 0,0 0,1-1,-1 1,1-1,-1 0,88-85,-70 62,16-20,-1-2,-3-1,-2-2,3-9,68-168,-78 152,-24 74,0 0,0-1,0 1,0 0,0 0,0 0,0 0,0 0,0 0,0 0,0 0,0 0,0 0,0 1,0-1,0 0,0 1,0-1,0 1,1-1,-1 1,0-1,0 1,0 0,1-1,-1 1,0 0,0 0,1-1,-1 1,1 0,-1 0,1 0,-1 0,1 0,0 0,-1 1,-13 20,1 1,1 1,2 0,0 1,1 0,2 0,0 1,2 0,1 0,-1 25,1-24,3-1,0 1,1 0,2-1,0 1,2-1,1 0,1 0,4 8,23 73,-24-89</inkml:trace>
  <inkml:trace contextRef="#ctx0" brushRef="#br0" timeOffset="465.691">596 598,'33'-10,"-19"5,1 0,-1 1,0 0,1 1,0 0,0 2,0-1,0 2,0 0,0 1,6 1,-19-1,-1-1,1 0,-1 1,0-1,1 1,-1 0,0 0,1-1,-1 1,0 0,0 0,0 0,0 0,0 0,0 0,0 0,0 1,0-1,0 0,-1 0,1 1,0-1,-1 1,1-1,-1 0,0 1,1-1,-1 1,0-1,0 1,0-1,0 1,0-1,0 1,-1-1,1 1,0-1,-1 1,1-1,-1 0,1 1,-1-1,0 0,0 2,-43 59,39-56,-20 22,16-19,1 0,0 0,1 0,0 1,0 0,1 0,0 0,1 1,0 0,1 1,3-11,1 1,-1 0,1 0,0 0,0 0,-1-1,1 1,0 0,1 0,-1 0,0 0,0 0,1-1,-1 1,1 0,0 0,-1 0,1-1,0 1,0 0,0-1,0 1,0-1,1 1,-1-1,0 0,1 0,-1 1,1-1,-1 0,1 0,0 0,-1 0,1-1,0 1,0 0,-1-1,1 1,0-1,0 0,0 0,0 1,1-1,83-9,-76 6,-1-1,0-1,0 0,0 0,-1 0,0-1,0 0,0-1,-1 0,0 0,1-2,3-6</inkml:trace>
  <inkml:trace contextRef="#ctx0" brushRef="#br0" timeOffset="784.559">1020 316,'33'0,"36"-5,10-1,-3 0,-10 1,-11 2,-10 0,-9-3,-4-1,-4 1,-7 1</inkml:trace>
  <inkml:trace contextRef="#ctx0" brushRef="#br0" timeOffset="1036.029">1161 570,'43'-5,"33"-6,14-2,-4 2,-11 3,-10-3,-10 2,-10 1,-8 3,-6 2,-7-4,-4 0,0 1,-3 1</inkml:trace>
  <inkml:trace contextRef="#ctx0" brushRef="#br0" timeOffset="1377.695">2121 34,'-33'23,"2"1,1 2,1 1,1 1,2 1,-6 10,31-37,-9 10,0 0,1 1,1 0,0 1,0-1,2 2,-1-1,2 1,-2 8,5-17,1-1,0 1,0 0,0 0,1-1,0 1,0 0,1 0,-1-1,1 1,1 0,-1-1,1 1,0-1,0 0,0 1,1-1,0 0,0 0,0 0,0-1,1 1,0-1,0 0,0 0,0 0,2 0,4 1,0-1,1 1,0-2,-1 0,1 0,0-1,1 0,-1-1,0 0,0-1,1 0,-1-1,8-2,11 2,-4 0,-1-1,1-1,-1-1,0-1,-1-1,1-2,-1 0,-1-2,0 0,0-2,-1-1,0 0,-1-1,-1-2,0 0,-1-1,5-8,-21 22,90-124,-90 122,-1 0,0 0,0 0,0 0,-1-1,1 1,-1-1,-1 1,1-1,-1 1,0-1,0 0,-1 1,0-1,0 1,0 0,0-1,-1 1,0 0,0-1,0 1,-1 0,0 1,0-1,0 0,-3-3,-4 0,0-1,0 1,-1 1,0 0,0 0,0 1,-1 0,0 1,0 1,-1 0,1 0,-1 1,0 1,1 0,-1 1,-2 0,-22-2</inkml:trace>
  <inkml:trace contextRef="#ctx0" brushRef="#br0" timeOffset="1734.012">1781 118,'1'1,"-1"-1,1 0,0 0,-1 0,1 0,-1 1,1-1,-1 0,1 0,0 0,-1 0,1 0,-1-1,1 1,-1 0,1 0,-1 0,1 0,0-1,-1 1,1 0,-1 0,1-1,-1 1,0 0,1-1,-1 1,1-1,-1 1,0 0,1-1,-1 1,0-1,1 1,-1-1,0 1,0-1,1 0,-1 1,0-1,0 1,0-1,0 1,0-1,0 1,0-1,0 0,0 1,0-1,0 1,0-1,0 1,10 3,329 94,-295-88,105 22,1-6,15-6,-104-16,-37-3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44.6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2800,'28'-57,"2"2,3 1,2 2,2 1,3 2,1 2,24-18,13-21,77-86,30-31,-9-8,-3-16,-135 170,-2-2,-3-1,-2-2,-3-1,-3-1,-2-1,8-50,-1 10,-76 148,13-18,-1-2,-1-1,-1-1,0-3,-2 0,-37 10,42-14,34-14,-1 0,1 0,0 1,-1-1,1 0,-1 1,1-1,-1 0,1 1,-1-1,1 1,-1-1,1 1,-1-1,1 1,-1-1,0 1,1 0,-1-1,0 1,0 0,1-1,-1 1,0-1,0 1,0 0,0-1,0 1,0 0,0 0,0-1,0 1,0 0,0-1,0 1,-1-1,1 1,0 0,0-1,-1 1,1 0,0-1,-1 1,1-1,-1 1,1-1,-1 1,1-1,-1 1,1-1,-1 0,1 1,-1-1,1 0,-1 1,0-1,1 0,202 65,-169-52,1-1,0-1,0-2,1-2,0-1,1-2,-1-1,1-2,18-2,-51 1,0-1,0 0,0 0,0 0,0 0,0 0,0-1,0 1,-1-1,1 0,-1 0,1 0,-1 0,0 0,0 0,0 0,0-1,0 1,0-1,-1 0,1 0,-1 1,1-1,-1 0,0 0,-1 0,1 0,0 0,-1 0,0-1,1 1,-1 0,-1 0,1 0,0-2,-28-110,23 100,-2 1,0 0,0 1,-1-1,-1 2,-1-1,1 1,-2 1,0-1,0 2,-1 0,0 0,0 1,-1 0,-1 1,0 1,0 0,0 1,0 1,-1 0,0 0,0 2,-13-2,-56 9,66 3</inkml:trace>
  <inkml:trace contextRef="#ctx0" brushRef="#br0" timeOffset="400.485">1525 90,'-24'10,"1"1,0 1,1 1,1 1,0 1,0 1,2 0,0 2,1 0,1 1,-6 9,10-14,2 0,0 1,1 0,0 1,1 0,1 1,-6 14,12-26,1 0,-1 0,1 0,-1 0,2 0,-1 1,0-1,1 0,0 0,0 1,1-1,-1 0,1 0,0 0,1 0,-1 1,1-2,0 1,0 0,1 0,-1-1,1 1,0-1,0 0,1 0,-1 0,1 0,0 0,1 0,11 5,0 0,1-1,0-1,1 0,-1-1,1-1,0-1,0-1,1 0,-1-1,1-1,-1-1,1-1,-1 0,1-1,-1-1,10-4,28-9,0-3,-2-3,-1-1,0-3,-2-3,-1-1,-2-3,35-30,-73 57,-1 0,0-1,0 0,-1 0,0-1,0 0,-1 0,0-1,0 0,-1 0,0-1,-1 0,0 0,0 0,-1 0,2-7,-6 14,0 0,0 1,0-1,0 0,0 0,-1 0,1 1,-1-1,0 0,0 1,0-1,0 0,0 1,-1-1,1 1,-1 0,1-1,-1 1,0 0,0 0,0 0,0 0,0 0,0 1,-1-1,1 1,-1-1,1 1,-1 0,1 0,-1 0,0 0,0 1,1-1,-2 1,-97-3,70 9</inkml:trace>
  <inkml:trace contextRef="#ctx0" brushRef="#br0" timeOffset="660.661">649 485,'171'-48,"1"8,94-7,-216 39,778-86,-737 86,-34 4,-26 3,0-2,-1 0,1-2,-1-2,0 0,22-10,-29 5,-6 0</inkml:trace>
  <inkml:trace contextRef="#ctx0" brushRef="#br0" timeOffset="1813.507">2202 62,'-1'-2,"0"0,-1 0,1 0,-1 0,0 0,1 1,-1-1,0 1,0-1,0 1,0 0,0 0,0 0,0 0,-1 0,1 0,0 0,-1 1,1-1,0 1,-3 0,-6-4,-24-5,0 2,0 1,-1 2,1 1,-1 2,0 1,-12 3,-25-2,48 1,1 2,0 1,0 0,0 2,1 0,0 2,-15 8,-10 2,26-9,4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2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114 395,'138'-11,"-82"3,0 2,0 3,56 3,-77 0,-11 0</inkml:trace>
  <inkml:trace contextRef="#ctx0" brushRef="#br0" timeOffset="287.379">1 621,'43'0,"29"-4,12-3,-4 1,-11 1,-12 1,-10 2,-10 1,-5-4,-4-2,-2 2,0 0,0 2,-5 1</inkml:trace>
  <inkml:trace contextRef="#ctx0" brushRef="#br0" timeOffset="757.472">284 1,'18'17,"1"-1,1-1,0 0,1-2,1 0,0-2,1 0,8 2,10 3,-2 2,0 2,-1 2,-2 1,16 13,-47-32,0 1,0 0,0 0,0 0,-1 1,0-1,0 1,-1 0,1 0,-1 1,-1-1,1 1,-1-1,0 1,-1 0,1 0,-2 0,1 0,0 0,-1 0,-1-1,1 1,-1 0,0 0,-1 0,0 0,0-1,0 1,-1 0,1-1,-2 0,1 0,-1 0,0 0,0-1,0 1,-1-1,0 0,0 0,-1 0,-183 140,133-111,47-30,0 1,0 0,0 0,0 1,1 0,0 0,1 1,-1 0,1 0,0 1,1 0,-3 4,2 4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4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33 202,'-28'327,"26"-310,0 0,2 0,0 1,1-1,1 0,1 0,0 0,1 0,1-1,0 1,1-1,6 9,-12-23,1 0,0-1,0 1,0 0,0-1,0 1,0-1,1 1,-1-1,0 0,1 1,-1-1,1 0,0 0,-1 0,1 0,0 0,-1-1,1 1,0 0,0-1,0 1,0-1,0 0,-1 0,1 1,0-1,0 0,0-1,0 1,0 0,0-1,0 1,-1-1,1 1,0-1,0 0,0 0,-1 0,1 0,-1 0,1 0,1-1,54-67,145-291,-181 324,-1-2,-1 0,-3-1,-1 0,-2-2,-1 0,-1-5,-11 19,-13 33,-7 40,2 0,1 1,3 0,2 1,-4 35,8-41,2-1,1 1,3 0,1 0,4 26,44 111,-41-161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4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0,'-14'39,"-5"21,1 7,3-5,5-7,3-8,9-13,3-11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5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47,'39'-5,"26"-1,8 0,-4 1,-5 2,-7 1,-10 1,-7-5,-6 0,-9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5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1,'-9'38,"-9"37,0 11,2-5,4-12,4-12,4-11,2-8,6-12,3-5,-1 0,0-5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6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53 157,'-49'259,"47"-243,1 0,0 0,1 0,1 0,1 0,0 0,1 0,2 2,-4-12,1-1,-1 0,1 0,0 1,1-1,-1-1,1 1,0 0,0-1,1 1,-1-1,1 0,0 0,0 0,0-1,1 1,-1-1,1 0,0 0,0-1,0 0,0 1,0-2,5 2,-1-3,0-1,0-1,0 1,0-2,-1 1,1-1,-1-1,1 1,-1-1,0-1,-1 1,1-1,-1-1,0 0,0 0,-1 0,0 0,0-1,0 0,1-3,4-1,14-16,0-1,-2-1,-2-1,0-1,-2-1,-2-1,0 0,2-13,-15 21,-17 31,4 5,1 2,0-1,2 1,-1 0,1 1,1-1,1 1,0 0,0 0,0 15,3-25,0 1,0 0,1 0,0 0,0 0,0 0,1 0,0-1,0 1,0 0,0 0,1-1,-1 1,1-1,1 1,-1-1,0 0,1 0,0 0,0 0,0 0,1-1,-1 1,1-1,0 0,0 0,0 0,0-1,0 1,1-1,-1 0,1-1,2 2,3-3,0 0,0 0,0-1,0 0,0-1,0 0,-1-1,1 0,-1 0,1-1,-1 0,0-1,-1 0,1 0,-1-1,5-5,13-12,-2-1,-1-1,0-1,-2-1,-2-1,0-1,-2-1,-1 0,-1-1,-2-1,-1 0,4-20,-15 49,1-1,0 1,0-1,0 1,-1-1,0 1,0-1,0 0,0 0,0 0,-1 1,1-1,-1 0,0 0,-1 0,1 0,-1 0,1 0,-1 1,0-1,0 0,-1 1,-1-4,-8 1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9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1 566,'34'16,"146"-3,-139-14,129-25,-12-2,-147 30,-5 3</inkml:trace>
  <inkml:trace contextRef="#ctx0" brushRef="#br0" timeOffset="249.041">85 791,'39'0,"36"-5,10-1,1 0,-10 1,-13 1,-12-3,-11 0,-1 0,-4 2,-7 2</inkml:trace>
  <inkml:trace contextRef="#ctx0" brushRef="#br0" timeOffset="535.382">1045 0,'-27'187,"9"0,5 121,14-110,-12-153,5-34</inkml:trace>
  <inkml:trace contextRef="#ctx0" brushRef="#br0" timeOffset="865.445">1469 170,'-413'304,"326"-237,87-67,0 1,-1-1,1 1,0 0,-1-1,1 1,0-1,-1 1,1 0,0 0,0-1,0 1,0 0,0-1,0 1,0 0,0-1,0 1,0 0,0 0,0-1,1 1,-1 0,0-1,0 1,1 0,-1-1,0 1,1-1,-1 1,1-1,-1 1,1 0,-1-1,1 0,-1 1,1-1,-1 1,1-1,0 0,-1 1,1-1,0 0,-1 0,1 1,0-1,-1 0,1 0,0 0,0 0,45 12,-38-11,23 6,-14-5,0 1,-1 1,1 1,-1 0,0 1,0 1,-1 0,0 1,0 1,2 2,-6-2,-1 1,-1 0,0 1,0 0,-1 0,0 1,-1 0,-1 0,0 1,0 0,-1 0,0 3,2 3</inkml:trace>
  <inkml:trace contextRef="#ctx0" brushRef="#br0" timeOffset="1231.279">1637 622,'32'0,"4"-1,0 1,0 2,-1 1,1 2,29 9,-63-14,1 0,-1 0,1 1,-1-1,0 1,0 0,1 0,-1 0,0 0,0 0,0 0,0 0,0 1,0-1,0 1,-1 0,1-1,0 1,-1 0,1 0,-1 0,0 0,0 0,0 0,0 0,0 1,0-1,0 0,-1 0,1 1,-1-1,0 1,0-1,0 0,0 1,0-1,0 0,0 1,-1-1,1 0,-1 1,0-1,0 0,0 0,0 1,0-1,0 0,-1 1,-8 12,-1 0,0-1,-1-1,0 0,-1 0,0-1,-4 2,-65 68,81-81,0 0,0 0,0 0,0 0,1 0,-1 0,0 0,0 0,1 1,-1-1,1 0,-1 0,1 1,-1-1,1 0,0 1,0-1,0 1,0-1,0 0,0 1,0-1,0 1,0-1,1 0,-1 1,0-1,1 0,0 0,-1 1,1-1,0 0,-1 0,1 0,0 1,0-1,0 0,0 0,0 0,0-1,0 1,0 0,0 0,1-1,-1 1,0 0,0-1,1 1,0-1,69 8,104-34,-150 25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1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1,'24'5,"17"1,8 0,-1-1,-4-1,-4-2,-9-1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0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6,'0'-6,"0"46,0-18,4 25,1 0,3-1,1 1,13 34,-17-64,46 87,-49-101,0-1,0 0,0 1,0-1,0 0,0 0,1 0,-1-1,1 1,0-1,-1 1,1-1,0 0,0 0,0 0,0 0,0-1,0 1,0-1,0 0,0 1,0-1,0-1,0 1,0 0,0-1,0 0,0 1,0-1,0-1,0 1,-1 0,1-1,0 1,1-2,13-10,-1-1,-1-1,0 0,-1-1,0-1,5-10,-10 16,88-131,-96 142,1 0,-1-1,0 1,1 0,-1 0,0 0,1 0,-1 0,0 0,1 0,-1 0,0 0,1 1,-1-1,0 0,0 1,1-1,-1 1,0 0,0-1,0 1,0 0,1 0,-1 0,0 0,-1 0,1 0,0 0,0 0,0 0,0 0,-1 0,1 0,-1 1,1-1,-1 0,1 1,-1-1,0 0,0 0,1 1,-1-1,0 1,0-1,0 0,-1 1,1-1,0 0,0 1,-1-1,1 0,-1 0,1 1,2 9,11 64,-12-59,1 0,1-1,1 1,0-1,0 0,2 0,0-1,7 13,-12-24,1-1,0 1,0 0,1-1,-1 1,0-1,1 1,0-1,-1 0,1 0,0-1,0 1,0 0,0-1,0 0,0 0,1 0,-1 0,0 0,1-1,-1 1,0-1,1 0,-1 0,0 0,1 0,-1-1,1 0,-1 1,0-1,0 0,0 0,1-1,1 0,92-72,-72 40,-2-2,-1 0,-1-1,-3-1,0-1,-3 0,9-35,-2-17,-21 91</inkml:trace>
  <inkml:trace contextRef="#ctx0" brushRef="#br0" timeOffset="273.384">1243 203,'29'0,"28"-4,10-3,-2-4,-7 0,-9 1,-8 3,-6 3,-4 1,-3 2,-5 5,-8 3</inkml:trace>
  <inkml:trace contextRef="#ctx0" brushRef="#br0" timeOffset="522.464">1384 429,'38'5,"23"1,5-4,-3-4,-8 0,-9-1,-7 1,-5 0,-4 1,-7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06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29 397,'56'-17,"143"-23,-1 11,-63 35,-116 0</inkml:trace>
  <inkml:trace contextRef="#ctx0" brushRef="#br0" timeOffset="267.272">0 623,'44'-5,"28"-1,11-5,-3 0,-6 1,-10 3,-7-3,-8 1,-8 2,-6 2,-4 2,-2 1,-2 2,-5 0</inkml:trace>
  <inkml:trace contextRef="#ctx0" brushRef="#br0" timeOffset="730.088">424 2,'0'0,"-1"0,1-1,-1 1,1 0,0 0,-1 0,1 0,-1 0,1 0,-1 0,1 0,0 0,-1 0,1 0,-1 0,1 0,-1 0,1 1,0-1,-1 0,1 0,-1 0,1 1,0-1,-1 0,1 0,0 1,-1-1,1 0,0 1,0-1,-1 0,1 1,0-1,0 0,-1 1,1-1,0 1,0-1,0 0,0 1,0-1,0 1,0-1,0 0,0 1,0-1,0 1,0-1,0 1,0-1,0 0,0 1,0-1,0 1,1-1,-1 0,0 1,0-1,1 1,-1-1,0 0,0 1,1-1,-1 0,0 0,1 1,-1-1,6 10,1 0,0-1,1 0,0-1,0 1,1-1,0-1,0 0,0 0,1-1,0 0,1 0,-1-1,1-1,0 0,0 0,10 1,11 7,196 72,-225-83,1 0,0 0,-1 0,1 0,-1 0,1 1,-1-1,0 1,0 0,0 0,0 0,0 1,0-1,0 1,-1-1,1 1,-1 0,0 0,0 0,0 0,0 1,0-1,-1 1,1-1,-1 1,0-1,0 1,-1-1,1 1,-1 0,1 0,-1-1,0 1,-1 0,1-1,-1 1,1 0,-1-1,0 1,-1-1,1 1,-2 2,-14 18,-1-1,-2 0,0-1,-1-2,-1 0,-20 14,-5 5,-209 148,233-167,5-1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09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26 141,'0'500,"-26"-292,29-181,10-36,16-37,25-57,-38 73</inkml:trace>
  <inkml:trace contextRef="#ctx0" brushRef="#br0" timeOffset="315.332">506 198,'-381'301,"325"-235,55-65,1-1,-1 1,1 0,0 0,-1 0,1 0,0 0,0 0,-1 0,1 0,0 0,0 0,0 0,0 0,0 0,1 0,-1-1,0 1,0 0,1 0,-1 0,0 0,1 0,-1 0,1 0,-1-1,1 1,-1 0,1 0,0-1,-1 1,1 0,0-1,0 1,0-1,-1 1,1-1,0 1,0-1,0 0,0 1,0-1,0 0,0 0,0 1,0-1,0 0,54 3,-42-3,7 0,-1 1,0 1,1 0,-1 2,0 0,-1 1,1 1,-1 1,-14-5,0 1,-1 0,0 0,0 0,0 1,0-1,0 1,-1 0,1-1,-1 1,0 0,0 0,-1 0,1 1,-1-1,0 0,0 1,0-1,-1 1,1-1,-1 1,0-1,-1 0,1 1,-1 1,5 41,1-28</inkml:trace>
  <inkml:trace contextRef="#ctx0" brushRef="#br0" timeOffset="694.242">618 678,'65'-15,"-51"11,0 0,-1 1,1 0,0 1,0 1,0 0,1 1,-1 0,9 3,-22-3,1 0,-1 0,1 0,0 0,-1 1,1-1,-1 1,0-1,1 1,-1 0,1-1,-1 1,0 0,1 0,-1 0,0 0,0 0,0 0,0 0,0 0,0 1,0-1,0 0,0 1,-1-1,1 1,-1-1,1 0,-1 1,1-1,-1 1,0 0,1-1,-1 1,0-1,0 1,0-1,-1 1,1-1,0 1,-1-1,1 1,0-1,-1 1,0-1,1 1,-1-1,0 0,0 1,0 0,-161 169,155-162,5-8,0 0,1 0,-1 0,0 0,1 0,0 0,-1 0,1 1,0-1,-1 1,1-1,0 1,0-1,0 1,0-1,0 1,1 0,-1 0,1-1,-1 1,1 0,-1 0,1 0,0-1,0 1,0 0,0 0,0 0,0 0,0 0,1-1,-1 1,1 0,0 0,-1 0,1-1,0 1,0 0,0-1,0 1,0-1,0 1,0-1,1 0,0 1,7 0,1 0,0-1,0 0,0-1,1 0,-1-1,0 0,0 0,-1-1,1 0,0-1,0 0,2-2,-8 4,16-5</inkml:trace>
  <inkml:trace contextRef="#ctx0" brushRef="#br0" timeOffset="980.331">1127 481,'43'0,"19"0,4 0,-4 0,-9 0,-12-5,-10-2,-8 1</inkml:trace>
  <inkml:trace contextRef="#ctx0" brushRef="#br0" timeOffset="1644.487">1662 114,'-97'406,"94"-394,1 1,0-1,1 1,0-1,1 1,1-1,0 1,0-1,4 12,-4-20,0-1,0 1,0 0,1 0,-1-1,1 1,0-1,0 0,0 1,1-1,-1 0,1 0,0-1,-1 1,1 0,1-1,-1 0,0 1,0-1,1-1,0 1,-1 0,1-1,0 0,-1 0,1 0,0 0,0-1,0 1,0-1,0 0,2 0,5-1,-1-1,1 0,-1 0,1-1,-1 0,0-1,0 0,0-1,-1 0,1 0,-1-1,-1-1,1 1,-1-1,0 0,0-1,0-1,110-156,-102 138,6-6,-1 0,-2-2,-1 0,-2-2,-2 1,-1-2,-2 0,-2 0,-1-1,1-24,-8 63,-1-1,0 0,1 1,-1-1,0 0,0 0,0 1,0-1,1 0,-1 0,0 1,0-1,0 0,0 0,-1 1,1-1,0 0,0 0,0 1,-1-1,1 0,0 1,-1-1,1 0,0 1,-1-1,1 1,-1-1,1 0,-1 1,1-1,-1 1,0-1,1 1,-1 0,1-1,-1 1,0 0,1-1,-1 1,0 0,0 0,1 0,-1-1,0 1,0 0,0 0,-25 26,5 20,2 1,2 1,2 1,-5 36,12-46,2 1,1-1,2 1,2 0,2-1,2 14,-3-45,1 1,0-1,0 1,0-1,1 0,0 1,1-1,-1 0,2-1,-1 1,1 0,0-1,1 0,0 0,0 0,0 0,1-1,0 0,0 0,1-1,0 0,2 2,11-1</inkml:trace>
  <inkml:trace contextRef="#ctx0" brushRef="#br0" timeOffset="1893.776">2369 508,'-20'39,"-10"26,-1 8,5-4,12-9,13-15,7-15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55,'0'1,"0"-1,0 1,0-1,0 0,0 1,-1-1,1 0,0 1,0-1,0 0,-1 1,1-1,0 0,0 1,-1-1,1 0,0 0,-1 1,1-1,0 0,-1 0,1 0,0 0,-1 1,1-1,0 0,-1 0,1 0,-1 0,1 0,0 0,-1 0,1 0,-1 0,1 0,0 0,-1 0,1 0,-1 0,1-1,0 1,-1 0,1 0,0 0,-1 0,1-1,0 1,-1 0,1 0,0-1,0 1,-1 0,1-1,0 1,0 0,-1-1,1 1,0 0,0-1,0 1,0 0,0-1,0 1,-1-1,1 1,0 0,0-1,0 1,6 34,-5-29,67 313,-65-302,1 0,0-1,1 1,0-1,2 0,0-1,0 1,1-1,1-1,0 0,1 0,1 0,0-2,7 7,-14-16,1 0,-1 0,1 0,0 0,0-1,-1 0,1 0,0 0,0-1,0 1,0-1,0-1,0 1,0-1,0 1,0-1,0-1,0 1,0-1,-1 0,1 0,-1 0,1-1,1-1,94-79,121-213,-221 295,0 0,1 0,-1 0,1 0,-1 1,1-1,-1 0,1 0,0 0,-1 1,1-1,0 0,0 1,-1-1,1 0,0 1,0-1,0 1,0-1,0 1,0 0,-1-1,1 1,0 0,0 0,0 0,0 0,0 0,0 0,0 0,0 0,0 0,0 0,0 0,0 0,0 1,0-1,0 1,0-1,0 0,0 1,0-1,-1 1,1 0,0-1,0 1,-1 0,1-1,0 1,-1 0,1 0,-1 0,1 0,-1-1,1 1,-1 0,1 0,-1 0,0 0,0 0,1 0,-1 0,0 0,0 0,0 0,12 32,58 111,-65-137,0-1,0 0,1 0,0 0,0 0,1-1,-1 0,1 0,0-1,1 0,-1 0,1-1,-1 0,1 0,0-1,0 0,0 0,1-1,-1 0,0 0,0-1,1 0,-1-1,0 1,0-2,1 1,-1-1,0 0,0-1,-1 0,1 0,1-2,12-9,-1-2,-1 0,0-1,-2-1,0-1,-1-1,0 0,-2-1,0 0,-2-1,0 0,-2-1,0-1,-2 0,0 0,-2 0,-1-1,0 0,-2 0,-1 0,-1-16,-1 41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23,'6'-3,"-1"0,1 1,0 0,0-1,0 2,1-1,-1 1,0 0,1 0,-1 1,0-1,1 2,-1-1,0 1,1 0,-1 0,0 0,1 1,10 1,49 4,0-2,0-3,55-6,-48-13,-61 12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1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58,'39'0,"26"0,8-5,-5-1,-8 0,-10 1,-13-4,-9 1,-3 0,-2 3,0 1,-4 2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18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1 311,'111'15,"2"-5,-1-4,108-10,75-24,-240 28,-31 0</inkml:trace>
  <inkml:trace contextRef="#ctx0" brushRef="#br0" timeOffset="268.843">142 565,'29'4,"42"-2,20-2,-1-1,-6-1,-9-4,-11-1,-7 0,-9 1,-8 2,-5 2,-4 1,-3 1,-1 0,-5 0</inkml:trace>
  <inkml:trace contextRef="#ctx0" brushRef="#br0" timeOffset="685.781">537 1,'33'29,"2"0,0-2,1-2,20 9,-23-16,2-2,0-2,1-1,0-2,9 1,134 49,-175-60,0 0,0 0,0 0,-1 0,1 1,-1-1,1 1,-1 0,1 0,-1 0,0 1,0-1,0 1,0 0,-1 0,1 0,-1 0,1 0,-1 0,0 1,0-1,-1 1,1-1,-1 1,0 0,0 0,0-1,0 1,0 0,-1 0,0 0,0 0,0 0,0 0,-1 0,1 0,-1-1,0 1,0 0,-1 0,-14 16,-1-2,-1 0,0 0,-2-2,0 0,0-1,-1-2,-1 0,-1-1,-9 3,-84 52,-40 33,117-72,28-14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1,'0'396,"11"-333,-5-58</inkml:trace>
  <inkml:trace contextRef="#ctx0" brushRef="#br0" timeOffset="247.939">0 480,'38'-5,"32"-1,14 0,-3-4,-10 0,-12 2,-12 2,-9 2,-6 2,-9 1</inkml:trace>
  <inkml:trace contextRef="#ctx0" brushRef="#br0" timeOffset="667.535">84 621,'42'-5,"-17"0,0 1,1 2,0 0,0 2,0 1,-1 1,18 4,-42-6,1 0,-1 0,1 0,-1 0,0 0,1 0,-1 0,0 1,0-1,1 1,-1-1,0 1,0-1,1 1,-1 0,0 0,0-1,0 1,0 0,0 0,0 0,0 0,-1 0,1 0,0 0,0 1,-1-1,1 0,-1 0,1 1,-1-1,1 0,-1 0,0 1,0-1,0 0,1 1,-1-1,-1 0,1 1,0-1,0 0,0 1,-1-1,1 0,-1 1,1-1,-1 0,1 0,-1 1,0-1,1 0,-1 0,0 0,0 0,0 0,0 0,0 0,-1 0,-168 150,156-137,9-11,0 1,0-1,1 1,0 0,-1 1,1-1,1 1,-1 0,1-1,0 2,0-1,0 0,1 1,0-1,0 1,0-1,1 1,0 0,0 0,0 0,1 0,0 4,3-6,1 0,0 0,0-1,1 1,-1-1,1 0,0 0,0-1,0 1,0-1,0 0,0-1,0 1,1-1,-1 0,1 0,-1-1,1 0,-1 1,1-2,-1 1,1-1,-1 0,4-1,79-16,-63 12</inkml:trace>
  <inkml:trace contextRef="#ctx0" brushRef="#br0" timeOffset="1316.295">649 790,'189'-278,"-132"211,-46 99,-13 13,1-37,0 0,0 1,0-1,1 1,1-1,0 1,0-1,0 1,1-1,0 0,1 0,0 0,0 0,1 0,1 1,-4-7,0-1,0 1,1-1,-1 0,0 0,1 0,-1 0,1 0,-1 0,1 0,-1 0,1 0,0-1,0 1,-1-1,1 1,0-1,0 0,-1 1,1-1,0 0,0 0,0-1,-1 1,1 0,0 0,0-1,-1 1,1-1,0 0,-1 1,1-1,0 0,-1 0,1 0,-1 0,1 0,-1-1,0 1,1-1,45-59,-27 23,3 1,0 1,2 2,2 0,7-5,-34 38,1 1,-1-1,1 0,-1 0,1 0,-1 0,1 1,0-1,0 0,-1 0,1 1,0-1,0 1,0-1,-1 1,1-1,0 1,0-1,0 1,0 0,0-1,0 1,0 0,0 0,0 0,0 0,0 0,0 0,0 0,0 0,0 0,0 1,0-1,0 0,0 1,0-1,0 0,0 1,0-1,-1 1,1 0,0-1,0 1,0-1,-1 1,1 0,0 0,-1 0,1-1,-1 1,1 0,-1 0,1 0,-1 0,0 0,1 0,-1 0,11 60,-11-50,-1 0,1 0,1-1,0 1,0-1,1 1,0-1,1 1,0-1,1 0,0 0,0 0,1-1,1 2,10 10</inkml:trace>
  <inkml:trace contextRef="#ctx0" brushRef="#br0" timeOffset="1746.257">1609 141,'-4'28,"1"-1,1 1,2 0,1-1,1 1,1 0,1-1,2 0,6 19,-2-22,0 0,2 0,0-1,2-1,0 0,15 16,-29-37,0 0,1 0,-1 0,0 0,1 0,-1 0,1 0,-1 0,1 0,-1 0,1-1,0 1,-1 0,1 0,0-1,0 1,-1 0,1-1,0 1,0-1,0 1,0-1,0 1,0-1,0 0,0 0,0 1,0-1,0 0,0 0,0 0,0 0,0 0,0 0,0 0,0-1,0 1,0 0,0 0,0-1,0 1,0-1,0 1,0-1,0 1,-1-1,1 1,0-1,0 0,0 0,-1 1,1-1,-1 0,1 0,0 0,-1 0,1 0,-1 0,12-102,7 4,4 1,30-79,-20 114,-21 50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1,'0'19,"0"11,0 6,0 1,0-1,0-7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0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0 112,'25'-13,"7"-4,1 1,0 1,1 2,0 1,1 1,11 0,-44 11,0-1,0 0,0 1,0-1,0 1,0-1,0 1,0 0,0 0,0 0,0 0,0 1,0-1,0 0,1 1,-1-1,0 1,-1 0,1 0,0 0,0 0,0 0,0 0,-1 0,1 1,-1-1,1 0,-1 1,1 0,-1-1,0 1,0 0,1 0,-2-1,1 1,0 0,0 0,0 0,-1 0,1 0,-1 0,0 0,1 0,-1 1,0-1,0 0,-1 0,1 0,0 0,-1 0,1 0,-1 0,0 1,-61 119,61-120,0-1,1 1,-1 0,1-1,-1 1,1 0,0 0,0 0,0-1,0 1,0 0,0 0,0 0,1-1,-1 1,1 0,-1 0,1-1,0 1,-1 0,1-1,0 1,0-1,0 1,0-1,0 1,1-1,-1 0,0 0,1 1,-1-1,1 0,-1 0,1 0,-1-1,1 1,0 0,0-1,-1 1,1-1,0 1,1-1,80 10,-54-10,-3-1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15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222 227,'-16'-49,"5"71,12 1,1 1,0-1,2 0,1 0,0 0,2-1,1 1,0-2,6 10,4 15,74 207,-93-251,1-1,0 1,1 0,-1 0,0-1,0 1,1 0,-1-1,1 1,-1-1,1 1,0 0,0-1,-1 1,1-1,0 0,0 1,1-1,-1 0,0 1,0-1,1 0,-1 0,0 0,1 0,-1 0,1-1,0 1,-1 0,1-1,-1 1,1-1,0 1,-1-1,1 0,0 0,0 0,-1 0,1 0,0 0,0 0,-1-1,1 1,0-1,-1 1,1-1,-1 1,1-1,-1 0,1 0,-1 0,1 0,-1 0,0 0,1 0,-1 0,1-2,6-8,0 0,-1 0,-1-1,0 0,0 0,-1 0,-1-1,3-11,25-59,32-21,-44 126,4 57,-15-43,3 0,0-1,3-1,0 0,4 3,-18-35,-1 0,1-1,-1 1,1 0,0-1,0 1,-1 0,1-1,1 1,-1-1,0 1,0-1,0 0,1 1,-1-1,1 0,-1 0,1 0,-1 0,1 0,0 0,-1 0,1-1,0 1,-1-1,1 1,0-1,0 0,0 1,0-1,0 0,-1 0,1-1,0 1,0 0,0 0,-1-1,1 1,0-1,0 0,-1 0,1 1,0-1,-1 0,1 0,-1 0,1-1,-1 1,0 0,1 0,-1-1,54-117,81-212,-98 242,17-65,-53 142</inkml:trace>
  <inkml:trace contextRef="#ctx0" brushRef="#br0" timeOffset="1155.957">364 1045,'0'5,"0"6,0 7,0 4,-5 4,-1 2,0 0,1 2,1-1,-3 0,0 0,0 0,-2-5,-1-2,7-5,3-9,3-7</inkml:trace>
  <inkml:trace contextRef="#ctx0" brushRef="#br0" timeOffset="1934.724">505 1215,'19'4,"0"0,1-1,-1-2,1 0,-1 0,1-2,-1-1,4-1,14 0,20-5,-57 6,0 0,0 1,0-1,0 0,0 1,0-1,-1 1,1-1,0 0,-1 1,0-1,1 1,-1-1,0 1,0-1,0 1,0 0,0 0,0-1,0 1,0 0,0 0,-1 0,1 0,0 0,-1 0,1 0,-1 1,1-1,-1 0,1 1,-1-1,1 1,-1 0,-1-1,-4-3,6 2,-1 0,1 1,0-1,-1 1,1-1,-1 1,1 0,-1-1,1 1,-1 0,0 0,0 0,0 0,0 1,0-1,1 0,-1 1,0 0,-1-1,1 1,0 0,0 0,0 0,0 0,0 0,0 0,0 1,0-1,0 1,0-1,0 1,1 0,-1 0,0 0,0 0,0 0,1 0,-1 0,1 1,-1-1,1 1,-1-1,1 1,-1 0,14 186,-12-185,-3 24,20-31,80-108,-70 66,-29 38</inkml:trace>
  <inkml:trace contextRef="#ctx0" brushRef="#br0" timeOffset="2902.87">956 1131,'56'-14,"-52"12,1 0,0 1,0-1,-1 1,1 0,0 0,0 0,0 1,0-1,0 1,0 0,0 1,0-1,0 1,0 0,-4 0,0-1,0 1,1 0,-1-1,0 1,0 0,0 0,0 0,0 0,0 0,0 0,-1 0,1 0,0 0,0 0,-1 0,1 1,-1-1,1 0,-1 0,1 1,-1-1,0 0,0 1,0-1,0 0,0 1,0-1,0 0,0 1,0-1,0 0,-1 1,1-1,-1 0,1 1,-1-1,1 0,-1 0,0 0,0 1,-33 48,25-40,3-6,0 1,1 0,-1 0,1 1,1 0,-1 0,1 0,0 0,0 0,1 1,0 0,0-1,0 1,1 0,0 1,1-1,0 0,0 1,0-1,1 3,3-6,0-1,1 1,0-1,-1 0,1 0,0-1,1 1,-1-1,0 0,1 0,-1 0,1-1,0 1,-1-1,1 0,0-1,0 1,0-1,0 0,-1 0,1 0,0-1,0 0,0 0,-1 0,1 0,2-2,39-16,-25 7</inkml:trace>
  <inkml:trace contextRef="#ctx0" brushRef="#br0" timeOffset="4537.723">109 1,'-14'25,"1"0,2 1,0 0,1 1,2 0,1 1,1 0,1 0,2 0,0 13,-4 12,0 13,4 0,2 0,4 1,7 42,-3-38,1 26,5 0,4-1,10 27,-22-108,0 0,0 0,1-1,1 0,1 0,0 0,1-1,0-1,1 1,0-1,1-1,0 0,6 4,0-2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27,'39'0,"22"0,10 0,-2 0,-8 0,-10 0,-8 0,-7 0,-5-5,-2-1,-2-1,-1 2,-4 2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2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1 450,'4'-2,"-1"1,1-1,0 0,0 0,-1-1,1 1,-1-1,0 0,1 0,-2 0,1 0,0 0,0-1,-1 1,0-1,0 1,0-1,1-2,45-89,-33 61,1 2,2 0,1 1,2 0,0 2,22-22,28-1,-69 51,0 0,1 0,-1 0,0 0,1 1,-1-1,1 1,-1 0,1 0,-1 0,1 0,-1 0,0 0,1 1,-1-1,1 1,-1-1,0 1,1 0,-1 0,0 0,0 0,1 1,-1-1,0 1,-1-1,1 1,0 0,0-1,-1 1,1 0,-1 0,2 2,1 6,0 1,0-1,-1 1,-1 0,0 0,0 0,-1 0,-1 0,0 0,0 0,-1 0,0 0,-1 0,0 0,-1-1,0 1,-1 0,-1 0,0 7,-19 84,25-101,0-1,-1 0,1 1,0-1,0 0,0 1,0-1,-1 0,1 0,0 0,0 0,0 0,0 0,0 0,-1 0,1 0,0 0,0-1,0 1,0 0,-1 0,1-1,0 1,0-1,0 1,-1-1,1 1,0-1,-1 1,1-1,0 1,-1-1,1 0,-1 1,1-1,-1 0,0 0,1 1,-1-1,1 0,-1 0,0 0,3-2,208-197,-86 94,-124 104,0 1,0 0,0-1,0 1,0 0,0 0,1-1,-1 1,0 0,1 0,-1 1,1-1,-1 0,1 0,-1 1,1-1,-1 1,1-1,0 1,-1 0,1-1,0 1,-1 0,1 0,0 0,-1 1,1-1,0 0,-1 0,1 1,-1-1,1 1,0 0,-1-1,0 1,1 0,-1 0,1 0,-1 0,0 0,1 0,-1 0,0 1,0-1,0 0,0 1,0-1,0 1,-1-1,1 1,0-1,-1 1,1-1,-1 1,0 0,1-1,-1 2,-25 109,12-78,1 1,8-29,1 1,0 0,0 0,1 0,0 0,0 1,0-1,1 1,1-1,-1 1,1-1,0 1,1-1,0 1,0-1,1 6,-1-12,0 0,0 0,-1 1,1-1,0 0,0 0,0 0,0 0,0 0,0-1,1 1,-1 0,0 0,0-1,0 1,1-1,-1 1,0-1,1 1,-1-1,1 0,-1 0,0 0,1 0,-1 0,1 0,-1 0,0 0,1 0,-1-1,0 1,1 0,-1-1,0 0,1 1,-1-1,18-7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3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41,'-3'-3,"0"-1,-1 1,0-1,1 1,-1 0,0 1,0-1,0 1,-1-1,1 1,-1 0,1 1,-1-1,0 1,1 0,-1 0,0 1,0-1,0 1,1 0,-1 0,0 1,0-1,0 1,1 0,-1 1,0-1,1 1,-1 0,1 0,0 0,-1 1,-17 8,1 0,0 2,1 0,1 2,0 0,0 1,2 1,0 0,1 1,1 1,-2 4,15-20,-1 0,0 1,1-1,-1 0,1 1,0 0,0-1,0 1,1 0,-1 0,1 0,0 0,0 0,1 0,-1 0,1 1,0-1,0 0,0 0,0 0,1 1,0-1,0 0,0 0,0 0,0 0,1-1,0 1,0 0,0 0,0-1,1 0,-1 1,1-1,0 0,3 2,6-3,1 0,0-1,0-1,0 0,0-1,0 0,0-1,-1-1,1 0,-1 0,1-1,-1-1,0 0,-1-1,1 0,-1-1,0 0,-1 0,0-1,0-1,-1 0,5-6,10-10,-1-1,-1-1,-1 0,-2-2,-1-1,6-13,-3 26,-16 53,-3 8,3 0,1-1,2 1,5 12,-5-23,-3-15,-1 1,0-1,-1 1,-2 0,0 0,0 0,-2 1,0-1,-2 0,0-1,-1 1,-1 0,0-1,-1 0,-2 0,1-1,-2 0,0 0,-2-1,1-1,-2 1,0-2,-1 1,0-2,-1 0,0 0,-1-1,-1-1,0-1,-11 6,24-15,0 1,1-1,-1 0,0 0,0 0,-1 0,1 0,0-1,0 1,0-1,0 0,-1 0,1 0,0-1,0 1,0-1,0 1,0-1,0 0,0 0,0 0,0-1,0 1,0-1,0 0,1 0,-1 0,1 0,0 0,-1 0,1 0,0-1,0 1,0-1,1 0,-1 0,1 1,-1-1,1 0,0 0,0 0,0 0,1-1,-1 1,0-3,2-8,0 1,1-1,1 0,0 1,0 0,2 0,-1 0,2 0,0 0,0 1,1 0,0 1,1-1,1 2,2-4,6-11,5-4,2 0,0 2,2 1,1 0,27-18,-41 34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8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1,'-26'13,"1"1,1 2,0 0,1 2,0 1,2 0,0 2,2 0,0 1,1 1,2 1,0 0,1 1,2 1,0 0,-6 23,11-29,2-1,0 1,1 0,1 1,1-1,1 1,0 0,2 0,1 14,1-26,0 0,0-1,1 1,0-1,0 0,1 1,0-2,1 1,0 0,0-1,0 0,1 0,0-1,0 1,1-1,0-1,0 1,0-1,1 0,-1-1,1 0,0 0,1-1,-1 0,0 0,1-1,0 0,2 0,43 0,-30-3</inkml:trace>
  <inkml:trace contextRef="#ctx0" brushRef="#br0" timeOffset="271.11">343 453,'39'0,"22"0,5-5,-4-1,-7-1,-8 2,-8 2,-10 1</inkml:trace>
  <inkml:trace contextRef="#ctx0" brushRef="#br0" timeOffset="664.89">1218 255,'-45'18,"31"-14,-1 1,1 1,0 0,1 1,0 1,0 0,0 1,1 0,1 1,-6 5,15-13,1-1,0 0,0 0,0 0,0 1,0-1,1 0,-1 1,0-1,0 1,1-1,-1 1,1-1,0 1,-1-1,1 1,0-1,0 1,0 0,0-1,0 1,0-1,0 1,1-1,-1 1,1 0,-1-1,1 0,-1 1,1-1,0 1,0-1,0 0,0 1,0-1,0 0,0 0,0 0,0 0,0 0,1 0,-1 0,0 0,1 0,-1-1,77 30,-61-25,-16-5,80 34,-79-33,0 1,0-1,-1 0,1 0,0 1,0-1,0 1,-1 0,1-1,-1 1,0 0,1 0,-1 0,0 0,0 0,0 0,0 1,0-1,-1 0,1 0,-1 0,0 1,1-1,-1 0,0 1,0-1,0 0,-1 1,1-1,0 0,-1 0,0 1,1-1,-1 0,0 1,-5 3,1 1,-1-1,-1 0,1 0,-1-1,0 0,0 0,0-1,-1 1,0-2,1 1,-1-1,-1 0,1-1,0 0,-1 0,1-1,-1 0,1 0,-6-1,-8 3,-35 4,32-5</inkml:trace>
  <inkml:trace contextRef="#ctx0" brushRef="#br0" timeOffset="1016.823">1473 1,'17'3,"-1"1,0 1,0 1,0 0,-1 1,0 1,0 0,0 1,-1 0,-1 1,0 1,0 0,-1 1,6 8,-13-13,0 1,-1 0,0 0,0 0,-1 0,0 1,0 0,-1-1,0 1,0 0,-1 0,-1 0,1 0,-1 0,-1 0,0 0,0 0,-1 0,0 0,-1 2,-4 10,0 0,-1-1,-2 0,0 0,-1-1,-1 0,-10 12,10-14,0-1,-2 0,0-1,0 0,-1-1,-1-1,0 0,-1-2,0 1,-14 4,9-5,1-1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1,'-40'39,"-22"19,-2 4,6-9,7-13,13-8,8-10,4-3,6-6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0 140,'103'328,"-38"-153,-65-174,0 1,0-1,0 0,0 0,0 0,1 1,-1-1,0 0,1 0,-1 0,1 0,0 1,-1-1,1 0,0 0,0 0,-1 0,1-1,0 1,0 0,0 0,0 0,0-1,0 1,0-1,1 1,-1-1,0 1,0-1,0 1,1-1,-1 0,0 0,0 0,1 0,-1 0,0 0,0 0,1 0,-1 0,0 0,0-1,0 1,1 0,-1-1,0 1,0-1,0 0,0 1,0-1,0 0,0 0,0 1,0-1,0 0,0-1,21-30,-1-2,-2 0,-1-1,10-29,31-60,118-193,-176 315,-1 2,0-1,0 0,0 1,0-1,0 0,0 0,0 1,0-1,0 0,0 1,1-1,-1 0,0 1,0-1,1 0,-1 1,1-1,-1 1,0-1,1 1,-1-1,1 1,-1-1,1 1,0-1,-1 1,1-1,-1 1,1 0,0 0,-1-1,1 1,0 0,-1 0,1 0,0-1,-1 1,1 0,0 0,0 0,-1 0,1 0,0 1,-1-1,1 0,0 0,-1 0,2 1,0 10</inkml:trace>
  <inkml:trace contextRef="#ctx0" brushRef="#br0" timeOffset="283.259">848 170,'44'0,"30"-5,8-2,-6 0,-11 2,-11 2,-9 0,-9 2,-4 6,-9 1</inkml:trace>
  <inkml:trace contextRef="#ctx0" brushRef="#br0" timeOffset="531.468">965 432,'44'-10,"30"-8,8-1,-1 3,-9-2,-12 4,-11 3,-9 3,-6 4,-9 2</inkml:trace>
  <inkml:trace contextRef="#ctx0" brushRef="#br0" timeOffset="1150.687">614 608,'0'5,"-5"16,-2 10,1 4,1 2,-3-6,-1-3,1-2,2 1,3 0,1 0,1-9,5-8,3-5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2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0,'-29'226,"-16"-73,44-134,6-25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19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1,'43'92,"-18"-30,-3 2,-2 1,-4 0,-2 5,-2-19,-4-5,-1 0,-3 1,-2-1,-1 1,-5 34,2-57,-1 1,-1-1,0 0,-2 0,-1 0,-1-1,-1 0,-1-1,-1 0,-1 0,-8 9,-8 9,23-31,0 1,-1-2,-1 1,0-1,0 0,0 0,-1-1,0 0,0 0,-1-1,0 0,-8 1</inkml:trace>
  <inkml:trace contextRef="#ctx0" brushRef="#br0" timeOffset="2030.063">396 1045,'0'5,"0"6,0 6,0 5,0 4,0 2,0 1,0 0,0 0,0 1,0-1,0-1,0-9,0-8</inkml:trace>
  <inkml:trace contextRef="#ctx0" brushRef="#br0" timeOffset="5833.902">424 1045,'32'-33,"71"-1,-100 33,-1 1,1 0,-1 0,0 0,1 0,-1 0,1 1,-1-1,0 1,1-1,-1 1,0 0,0 0,0 0,1 0,-1 0,0 1,0-1,-1 1,1-1,0 1,0 0,-1-1,1 1,-1 0,1 0,-1 0,0 0,0 0,0 1,0-1,0 0,-1 0,1 1,-1-1,1 1,-1-1,0 0,0 1,0-1,0 1,0 1,-1-1,1 0,0 1,-1-1,0 0,0 0,0 1,0-1,0 0,-1 0,0 0,1-1,-1 1,0 0,0-1,0 1,-1-1,1 1,-1-1,1 0,-1 0,0 0,0-1,1 1,-1 0,-1-1,1 0,0 0,0 0,0 0,-3 0,-45 28,52-27,0 0,0 0,0 0,0-1,0 1,0 0,1-1,-1 0,1 1,-1-1,1 0,0 1,-1-1,1 0,0 0,0 0,0-1,0 1,-1 0,1-1,0 1,0-1,2 1,-1-1,1 0,-1 1,0 0,1 0,-1 0,0 0,0 0,0 1,0 0,0-1,0 1,0 0,-1 0,1 0,-1 1,1-1,-1 1,0-1,0 1,0 0,0 0,0 0,-1 0,0 0,1 0,-1 0,0 1,0-1,-1 0,1 1,-1-1,1 0,-1 1,0-1,-1 1,1-1,0 0,-1 1,0-1,0 0,0 0,0 1,0-1,-1 0,-5 4,0 0,0-1,-1 0,0 0,0-1,0 0,-1 0,1-1,-1 0,0-1,-1 0,1 0,0-1,-8 1,-42-9,53-1</inkml:trace>
  <inkml:trace contextRef="#ctx0" brushRef="#br0" timeOffset="6449.214">790 1186,'-8'5,"0"0,0 1,0 0,0 1,1-1,0 1,1 1,-1-1,2 1,-1 1,1-1,0 1,0-1,1 1,0 3,4-10,0 0,0 1,0-1,1 0,-1 0,1 1,-1-1,1 0,0 0,0 0,0 0,0 0,0 0,1 0,-1 0,0-1,1 1,0 0,-1-1,1 1,0-1,0 0,-1 1,1-1,0 0,0 0,0 0,1-1,-1 1,0 0,0-1,0 1,1-1,-1 0,0 0,0 0,1 0,-1 0,0 0,0-1,1 1,-1-1,0 1,0-1,0 0,0 0,0 0,0 0,0 0,0 0,0-1,14-5,-1 1,-1-2,0 0,0-1,0 0,-1-1,0 0,-1-1,-1-1,1 0,6-10,-16 19,0 1,0 0,-1-1,1 1,-1-1,1 1,-1-1,0 0,0 0,0 0,0 1,-1-1,1 0,-1 0,1 0,-1 0,0 0,0 0,-1 0,1 0,-1 0,1 0,-1 0,0 0,0 1,0-1,0 0,-1 1,1-1,-1 0,0 1,1 0,-1-1,0 1,-1 0,1 0,0 0,0 0,-1 1,1-1,-1 1,0-1,1 1,-2 0,-11-1</inkml:trace>
  <inkml:trace contextRef="#ctx0" brushRef="#br0" timeOffset="7049.456">1101 847,'0'285,"0"-281,-1-3,1 0,-1 1,1-1,-1 0,1 1,0-1,0 1,0-1,-1 1,1-1,1 0,-1 1,0-1,0 1,0-1,1 0,-1 1,1-1,-1 1,1-1,0 0,-1 0,1 1,0-1,0 0,0 0,0 0,0 0,0 0,0 0,0 0,0 0,0 0,1-1,-1 1,0 0,0-1,1 1,-1-1,1 0,-1 1,0-1,1 0,-1 0,1 0,-1 0,1 0,0 0,62-22,-58 18,0 1,1 0,-1 0,1 1,0 0,0 0,0 1,0 0,0 0,0 0,0 1,0 0,0 0,0 1,0 0,0 0,-5 0,0-1,0 1,-1-1,1 1,0 0,-1-1,1 1,-1 0,1 0,-1 0,1 1,-1-1,0 0,1 0,-1 1,0-1,0 1,0-1,0 1,0-1,-1 1,1 0,0-1,-1 1,1 0,-1 0,1-1,-1 1,0 0,0 0,0 0,0 0,0-1,0 1,-1 0,1 0,-1-1,1 1,-1 0,1 0,-1 0,-44 63,36-58,0 0,-1 0,1-1,-1 0,0-1,0 0,-1-1,0 0,0 0,0-1,0-1,0 0,0 0,-1-1,1-1,-1 0,-8-1,17 1,1 0,-1-1,1 1,-1-1,1 0,-1 1,1-1,-1 0,1-1,-1 1,1 0,0-1,0 1,0-1,0 1,0-1,0 0,0 0,1 0,-1 0,0 0,1-1,0 1,-1-1,-5-15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4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1 322,'26'-14,"0"1,1 2,1 0,-1 2,2 1,-1 2,1 0,0 2,1 1,-28 2,0 1,0-1,0 0,0 1,0 0,0-1,0 1,0 0,0 0,0 0,0 0,0 1,0-1,0 0,0 1,0-1,0 1,0 0,0 0,0 0,0 0,-1 0,1 0,0 0,-1 1,1-1,-1 1,1-1,-1 1,0-1,0 1,1 0,-1-1,0 1,-1 0,1 0,0 0,0 0,-1 0,1 0,-1 0,0 0,0 1,-64 96,-47 24,98-106,-61 98,71-110,1 0,0 0,0 0,0 0,0 1,1-1,0 1,0-1,1 1,-1-1,1 1,0 0,1-1,-1 1,1-1,0 1,1-1,-1 1,1-1,0 0,2 4,-1-5,0-1,1 0,-1 0,1 0,-1 0,1 0,0-1,0 1,0-1,1 0,-1 0,0-1,1 0,-1 1,1-1,-1-1,1 1,0-1,-1 1,5-2,17 2</inkml:trace>
  <inkml:trace contextRef="#ctx0" brushRef="#br0" timeOffset="470.097">818 293,'-25'22,"1"1,1 1,1 2,1 0,1 1,1 0,2 2,1 0,1 2,1-1,-7 26,20-53,0-1,0 1,1-1,-1 1,0 0,1 0,-1-1,1 1,0 0,0 0,0 0,1-1,-1 1,1 0,-1 0,1-1,0 1,0 0,0-1,0 1,0-1,1 1,-1-1,1 0,0 1,0-1,0 0,0 0,0 0,0-1,0 1,0 0,1-1,-1 0,1 1,-1-1,1 0,0 0,-1 0,1-1,0 1,-1-1,1 1,3-1,14-3,0-1,0-1,0-1,0-1,-1-1,0 0,0-1,-1-2,-1 1,1-2,-2 0,0-1,0-1,-1 0,-1-2,6-8,4 1,-7 8,0-1,-1 0,0-1,-1-1,-1-1,-1 0,-1 0,0-1,-2-1,0 0,-1 0,0-4,-10 19,1-1,0 1,-1 0,-1 0,1 0,-1 0,0 0,0 0,0 0,-1 1,0-1,0 1,0-1,-1 1,0 0,0 1,0-1,-1 1,1 0,-1 0,0 0,0 0,-1 1,1 0,-1 0,1 0,-1 1,0 0,0 0,0 1,0-1,0 1,0 1,-1-1,1 1,0 0,0 0,-1 1,1 0,0 0,0 0,0 1,0 0,0 0,0 1,0 0,-101 53,78-37</inkml:trace>
  <inkml:trace contextRef="#ctx0" brushRef="#br0" timeOffset="2067.694">1344 467,'38'-46,"66"-124,-98 162,0-1,0 1,1 0,0 0,0 1,1 0,0 0,0 1,1 0,3-1,-11 7,0 0,0 0,1 0,-1 1,0-1,0 1,0-1,0 1,0-1,0 1,0-1,0 1,0 0,0 0,0-1,0 1,0 0,0 0,-1 0,1 0,0 0,-1 0,1 0,-1 0,1 0,-1 1,1-1,-1 0,0 0,0 0,0 0,1 1,-1-1,0 0,0 0,-1 1,1-1,0 0,0 0,-1 0,1 0,0 1,-1-1,1 0,-1 0,0 0,1 0,-1 0,0 0,1 0,-1 0,0 0,-1 10,1-10,0 1,0 0,1 0,-1 0,0 0,1 0,-1 0,1 0,0 0,0 0,-1 0,1 0,1 0,-1 0,0 0,0 0,1 0,-1 0,1 0,0-1,-1 1,1 0,0 0,0 0,0-1,1 1,-1 0,0-1,0 1,1-1,-1 0,1 1,-1-1,1 0,0 0,0 0,-1 0,1 0,0 0,0-1,0 1,0-1,0 1,0-1,0 0,0 1,0-1,0 0,0 0,0-1,86-75,-54 41,30-17,-63 52,0 1,0 0,0-1,0 1,-1 0,1 0,0-1,0 1,-1 0,1 0,-1 0,1 0,-1 0,1 0,-1 0,1 0,-1 0,0 0,0 0,1 0,-1 0,0 1,0-1,0 0,0 0,0 0,-1 0,1 0,0 0,0 0,-1 0,1 0,-1 0,1 0,-1 0,1 1,-11 31,0-1,-2 0,-2-1,-1-1,-1 0,-8 9,14-19</inkml:trace>
  <inkml:trace contextRef="#ctx0" brushRef="#br0" timeOffset="2321.533">2424 1,'-45'44,"-44"40,-17 11,5-1,9-12,15-14,16-15,14-10,9-8,7-6,8-1,13-7,13-6,12-6,2-10,4-4,-2-1</inkml:trace>
  <inkml:trace contextRef="#ctx0" brushRef="#br0" timeOffset="2784.175">2395 439,'-48'14,"28"-9,0 1,1 1,0 0,0 2,1 0,0 1,0 1,16-10,0 1,0-1,1 0,-1 1,0-1,1 1,-1 0,1 0,-1 0,1-1,0 1,0 0,0 1,0-1,0 0,0 0,0 0,1 0,-1 1,1-1,0 0,0 1,0-1,0 0,0 0,0 1,0-1,1 0,-1 1,1-1,0 0,0 0,-1 0,2 0,-1 0,0 0,0 0,0 0,1 0,-1 0,1-1,0 1,-1-1,1 1,0-1,0 1,20 16,50 58,-70-73,0 0,0 0,-1 0,1 0,-1 0,0 0,0 1,0-1,0 1,0-1,-1 0,0 1,1-1,-1 1,-1-1,1 1,0-1,-1 1,0-1,0 1,0-1,0 0,0 0,-1 1,1-1,-1 0,-1 1,-2 2,0-1,-1 0,0 0,0-1,0 0,-1 0,1 0,-1-1,0 1,0-2,0 1,-1-1,1 0,0-1,-1 1,1-2,-1 1,1-1,-1 0,0 0,1-1,-1 0,1-1,0 1,-1-2,1 1,0-1,0 0,0 0,1-1,-1 1,1-2,0 1,0-1,0 0,-3-4,-2-5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19.4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89,'369'26,"736"-23,-453-15,99-7,-215-6,-23-7,-109 3,-398 29,-1-1,1 1,-1 0,1 1,0-1,-1 1,1 0,-1 1,1-1,-1 1,0 0,0 1,1-1,-1 1,-33 10,-14 5,22-6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21.8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39 67,'-1'-1,"-3"-2,1 1,0-1,1 0,-1 0,0 0,1 0,0 0,-1-1,1 1,1-1,-1 1,0-1,1 0,0 0,0 0,0 0,0-1,40 2,105 37,192-1,178-64,951 32,-1093 31,-251-17,41-3,1-7,10-8,-2 1,385-10,-149-8,81 20,-205 2,212 27,385-28,-371 28,-188-18,-21 6,151-15,-209-4,1193 2,-980 30,483-30,-641 29,206-30,-246-27,292 27,-232-29,-109 19,186-7,-125-10,213 29,-306-31,290 30,-233 1,-209 3,-5 3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3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7,0 4,0 4,0 1,0 3,0-1,0 0,0 1,0-2,0 1,0 0,0-6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0 226,'34'5,"25"-3,8-2,-3-2,-8 1,-8 0,-8-1,-10-3,-6-2,-7 1</inkml:trace>
  <inkml:trace contextRef="#ctx0" brushRef="#br0" timeOffset="262.224">255 0,'-9'44,"-9"37,-1 11,3-7,4-11,4-15,9-17,3-11,2-5,-1-4,0 1,2-5,2-5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2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28,'2'2,"0"-1,0 0,0 1,0 0,-1-1,1 1,-1 0,1 0,-1 0,1 0,-1 0,0 0,0 0,0 0,-1 0,1 1,0-1,-1 0,1 1,-1-1,0 0,0 1,0-1,0 0,0 2,0-2,3 348,-3 95,-11-384,4-56</inkml:trace>
  <inkml:trace contextRef="#ctx0" brushRef="#br0" timeOffset="462.811">311 1,'-103'130,"-87"126,189-255,-1 1,1-1,-1 1,1 0,0 0,0-1,0 1,0 0,0 0,0 0,0 0,1 0,-1 0,1 0,-1 0,1 1,0-1,0 0,0 0,0 0,0 0,1 0,-1 0,1 0,-1 1,1-1,0 0,-1 0,1-1,0 1,0 0,1 0,-1 0,0-1,1 1,-1 0,1-1,-1 0,1 1,-1-1,1 0,0 1,54 21,37 29,-83-39,0 0,0 0,-2 1,1 1,-2-1,0 1,-1 0,0 0,-1 2,9 21,-7-21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30 168,'-26'166,"23"162,3-315,1 0,0 0,2 0,-1 0,1 0,1 0,0-1,1 0,1 0,-1 0,6 6,-9-14,1 0,-1 0,1 0,0 0,1-1,-1 0,1 1,-1-1,1 0,0-1,0 1,0-1,0 0,1 0,-1 0,0 0,1-1,0 0,-1 0,1 0,0 0,-1-1,1 0,0 0,0 0,-1 0,1-1,0 0,-1 0,1 0,-1-1,1 1,0-2,14-8,-1 0,0-2,-1 0,-1-1,0-1,-1 0,-1-1,0-1,-1 0,-1 0,-1-2,9-16,-13 23,27-48,-2-1,-3-2,-3-1,17-66,-34 103,-1 0,-2-1,-1 0,-1 0,-1 0,-2-1,-1-15,0 45,-1-1,1 1,-1-1,0 1,1-1,-1 1,0-1,1 0,-1 1,0-1,0 0,1 1,-1-1,0 0,0 0,1 0,-1 0,0 1,0-1,0 0,1-1,-1 1,0 0,0 0,1 0,-1 0,0-1,0 1,1 0,-1-1,0 1,0 0,1-1,-1 1,1-1,-1 1,0-1,1 1,-1-1,1 0,-1 1,1-1,-1 0,1 1,0-1,-1 0,1 0,0 1,0-1,0 0,-1 0,1 1,0-1,0 0,0 0,0 0,0 1,0-1,0 0,1 0,-1 0,0 1,0-1,1 0,-1 1,0-1,1 0,-1 0,-18 37,0 1,2 0,2 1,2 1,1 0,2 1,2 0,2 0,1 0,2 1,2 0,-1-18,1 1,1-1,1 1,1-1,1 0,1 0,2 0,0-1,1 0,1 0,1-1,1 0,0-1,2 0,4 4,-3-8,-3-2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0,'-14'38,"-10"32,-1 9,4-4,6-10,5-12,9-14,5-9,2-10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92,'43'0,"29"-5,11-1,-3 0,-11 1,-11-3,-7-1,-7 2,-7 1,-4-2,-3 0,-7-4,-7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0,'-9'29,"-9"38,0 13,2-3,4-5,4-9,4-11,2-10,2-7,0-4,1-3,-1-2,6-5,1-6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2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1 254,'225'-11,"-27"-8,-168 25,-24 0</inkml:trace>
  <inkml:trace contextRef="#ctx0" brushRef="#br0" timeOffset="316.749">254 0,'-4'29,"-3"14,1 4,1 0,1-4,7-4,2-4,1-4,-1-1,-1-2,-2 0,0-1,-2-5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1,'17'12,"1"0,1-1,0-1,0-1,1 0,0-2,1 0,-1-1,1-2,1 0,-1-1,0-1,1 0,-1-2,1-1,-1-1,1 0,4-3,64 2,-6 3,-60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1,'43'24,"29"8,7-2,-1-10,-9-9,-5-6,-11-4,-8-7,-7-3,-6 1,-3-4,-6 1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231 131,'-41'62,"2"3,4 1,2 1,0 11,25-64,1 2,0-1,1 1,1 0,0 0,1 0,1 1,1 0,0-1,1 1,1 0,1 0,0 0,1-1,1 1,0-1,2 5,-2-16,1 1,-1-1,1 0,0-1,0 1,0-1,0 0,1 0,0 0,0 0,0-1,0 0,1 0,-1 0,1-1,0 0,-1 0,1 0,0-1,0 0,0 0,0-1,0 1,5-1,4 0,1-1,-1-1,1 0,-1-1,0-1,0 0,0-1,0 0,2-3,26-15,-1-3,0-2,-2-1,-2-2,-1-2,21-24,-15 15,-2-2,-2-2,32-49,-58 76,-1-1,-1 0,-1-1,-1 0,0 0,-2-1,0 0,-2-1,0 1,-2-1,1-21,-3 42,0 0,-1-1,1 1,0 0,-1 0,0 0,1 0,-1-1,0 1,0 0,0 0,0-1,-1 1,1 0,-1 0,1 0,-1-1,0 1,0 0,0 0,0 0,0 0,0 0,0 1,-1-1,1 0,-1 1,1-1,-1 0,0 1,0 0,1-1,-1 1,0 0,0 0,0 0,0 0,-1 1,1-1,0 0,0 1,0 0,0-1,-1 1,1 0,0 0,0 0,-1 0,1 1,0-1,0 1,-1 0,-12 10,1 2,0-1,1 2,0 0,1 1,1 0,0 0,1 1,1 1,0 0,-3 11,-15 28,2 2,2 1,3 1,3 0,-4 34,18-84,1 1,0 0,0 0,1 0,1 0,0 0,0 0,1 0,1 0,0 0,0 0,1-1,0 1,1-1,0 0,1 0,0 0,1 0,-1-1,2 0,0 0,0-1,0 1,1-2,0 1,0-1,1 0,0-1,1 0,8 4,-10-8,0 1,0-2,1 1,-1-1,1-1,-1 1,1-1,-1-1,1 0,-1 0,0 0,1-1,-1 0,0-1,0 0,0 0,0-1,-1 0,0 0,1-1,-2 0,1 0,0-1,-1 1,4-6,3-4</inkml:trace>
  <inkml:trace contextRef="#ctx0" brushRef="#br0" timeOffset="365.087">1078 611,'15'-3,"0"1,0 0,0 2,1 0,-1 0,0 2,0 0,0 0,14 5,-27-6,0-1,-1 1,1-1,0 1,-1 0,1-1,-1 1,1 0,-1 0,1 0,-1 0,0 0,0 1,1-1,-1 0,0 0,0 1,0-1,0 1,0-1,-1 1,1 0,0-1,-1 1,1-1,-1 1,0 0,1 0,-1-1,0 1,0 0,0 0,0-1,0 1,-1 0,1-1,-1 1,1 0,-1-1,1 1,-1 0,0-1,0 1,1-1,-1 1,-1 0,-53 67,51-65,-7 7,-40 53,50-62,0 0,0 0,0 0,0 0,1 0,-1 0,1 1,0-1,-1 0,1 0,0 0,0 0,0 1,1-1,-1 0,0 0,1 0,0 0,-1 0,1 0,0 0,0 0,0 0,0 0,0 0,1 0,-1-1,1 1,-1-1,1 1,-1-1,1 1,0-1,1 1,5 2,0-1,0 0,1-1,-1 0,1 0,0 0,-1-1,1-1,0 0,0 0,-1 0,1-1,0 0,-1-1,1 0,-1 0,1-1,-1 0,7-4,15-2,104-43,-119 42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1,'11'169,"-8"0,-9 47,-5-50,-32 162,25-229,57-170,-21 40</inkml:trace>
  <inkml:trace contextRef="#ctx0" brushRef="#br0" timeOffset="264.229">572 284,'-430'403,"417"-390,6-8,1 0,1 0,-1 1,1 0,0 1,0-1,0 1,1 0,0 0,1 0,0 0,0 1,-2 7,6-11,1-1,-1 1,1-1,0 0,0 0,1 0,-1 0,1 0,-1 0,1 0,0-1,0 1,0-1,0 0,0 0,1 0,-1 0,0-1,1 0,0 1,-1-1,1 0,0-1,0 1,-1-1,1 1,0-1,0 0,0-1,-1 1,1-1,3 0,58 0,-54-1,0 0,0 1,0 0,0 1,0 0,1 1,-1 0,0 1,-1 0,1 1,0 0,-1 0,1 1,-1 1,0 0,0 0,-1 1,0 0,0 1,0 0,7 8,3 28,-15-22</inkml:trace>
  <inkml:trace contextRef="#ctx0" brushRef="#br0" timeOffset="616.698">600 877,'65'-1,"-32"-1,0 1,0 2,0 2,-1 1,1 1,2 2,-32-7,0 1,-1-1,1 0,-1 1,1-1,-1 1,1 0,-1-1,1 1,-1 0,1 1,-1-1,0 0,0 1,0-1,0 1,0 0,0 0,0 0,0 0,-1 0,1 0,-1 0,0 0,1 1,-1-1,0 0,0 1,-1-1,1 1,0-1,-1 1,1-1,-1 1,0 0,0-1,0 1,0-1,-1 1,1 0,-1 0,-51 64,45-61,0 1,1 0,0 0,0 0,1 1,0 0,0 0,0 0,1 1,1-1,-1 3,4-10,-1 1,1 0,-1-1,1 1,0 0,0-1,0 1,0 0,0 0,0-1,0 1,1 0,-1-1,1 1,-1 0,1-1,-1 1,1 0,0-1,0 1,0-1,0 0,0 1,0-1,0 0,1 1,-1-1,0 0,1 0,-1 0,1 0,-1 0,1-1,-1 1,1 0,-1-1,1 1,0-1,0 0,-1 1,1-1,0 0,-1 0,1 0,79-9,29-43,-94 43</inkml:trace>
  <inkml:trace contextRef="#ctx0" brushRef="#br0" timeOffset="1016.803">1334 678,'14'5,"20"-3,8-3,2 0,-2 0,-2-1,-5 1,-2 1,-3-1,-1-4,-1-1,0 0,0 1,-1 2,-4 1</inkml:trace>
  <inkml:trace contextRef="#ctx0" brushRef="#br0" timeOffset="1263.331">1560 510,'-10'38,"-8"27,0 8,2 0,4-6,4-11,3-10,8-8,3-5,1-4,3-7,1-7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5 187,'0'8,"-3"38,2 1,2-1,2 1,2-1,2 0,2-1,2 0,2 0,2-1,16 31,-30-71,1-1,0 0,0 0,0 0,0 0,1-1,-1 1,1-1,-1 1,1-1,0 0,0 0,0 0,0 0,1 0,-1-1,0 0,1 1,-1-1,1-1,-1 1,1 0,-1-1,1 0,0 0,-1 0,1 0,0 0,-1-1,1 1,-1-1,1 0,-1 0,0-1,1 1,-1-1,0 0,0 1,0-1,0-1,0 1,0 0,-1-1,1 1,0-2,134-169,-51 53,-86 119,1 1,-1-1,1 1,-1-1,1 1,0-1,-1 1,1 0,0-1,-1 1,1 0,0 0,-1-1,1 1,0 0,-1 0,1 0,0 0,0 0,-1 0,1 0,0 0,0 0,-1 1,1-1,0 0,-1 0,1 1,0-1,-1 0,1 1,0-1,-1 0,1 1,-1-1,1 1,-1-1,1 1,-1-1,1 1,-1 0,0-1,1 1,-1 0,0-1,1 1,-1 0,0-1,0 1,1 0,-1 0,12 45,-11-37,5 21,-6-23,0-1,0 1,1-1,0 1,0-1,1 1,0-1,0 0,0 0,1 0,0 0,0 0,0 0,1-1,0 1,0-1,0 0,1-1,0 1,0-1,0 1,0-2,1 1,-1 0,1-1,4 2,-3-4,1 1,-1-1,0 0,1-1,-1 0,0 0,1 0,-1-1,0 0,0-1,1 0,-1 0,0 0,-1-1,1 0,0 0,-1-1,0 1,1-1,-2-1,1 1,0-1,-1 0,5-6,10-13,-1-1,0-1,-2-1,-1 0,1-7,-11 24,20-45,-3-1,-1-1,-4-1,-1-1,5-48,-23 41,-4 61</inkml:trace>
  <inkml:trace contextRef="#ctx0" brushRef="#br0" timeOffset="828.423">1020 723,'-15'31,"1"0,1 1,1 0,2 0,2 1,1 1,-3 33,9-64,1 0,-1 0,1 0,0 0,0 0,0 0,0 0,1 1,-1-1,1 0,0 0,0 0,0 0,0-1,0 1,1 0,-1 0,1-1,0 1,0-1,0 1,0-1,0 0,0 0,1 0,-1 0,1 0,-1 0,1-1,0 1,0-1,-1 0,1 0,0 0,0 0,0 0,1-1,-1 1,0-1,0 0,0 0,0 0,0 0,3-1,6-3,0 0,-1-1,0 0,0-1,0 0,0-1,-1 0,0 0,-1-1,0-1,0 0,-1 0,0 0,0-1,-1 0,0-1,-1 1,0-1,-1-1,0 1,-1-1,0 0,-1 0,0 0,0-8,-2 16,1 0,-1 0,-1 0,1 0,-1-1,1 1,-1 0,0 0,-1 0,1 0,-1 0,1 0,-1 0,-1 0,1 0,0 0,-1 0,0 0,0 1,0-1,0 1,-1-1,1 1,-1 0,0 0,0 0,0 0,0 1,-1-1,1 1,-1 0,1 0,-1 0,0 0,0 1,0-1,0 1,0 0,0 0,0 1,0-1,0 1,0 0,-1 0,1 0,0 1,0-1,0 1,0 0,-2 1,-13 9</inkml:trace>
  <inkml:trace contextRef="#ctx0" brushRef="#br0" timeOffset="7262.545">1529 583,'-2'1,"0"0,1 1,-1-1,0 1,0-1,1 1,-1 0,1 0,-1-1,1 1,0 0,0 1,0-1,0 0,0 0,0 0,1 0,-1 1,1-1,0 0,-1 1,1-1,0 0,0 1,1 0,-2 0,-13 214,10-205,1 1,0 1,1-1,0 0,1 0,0 1,1-1,1 1,2 12,3-8</inkml:trace>
  <inkml:trace contextRef="#ctx0" brushRef="#br0" timeOffset="7552.52">1303 836,'39'-4,"21"-3,6-4,-3 0,-8 1,-13-2,-10 1,-4 2,-8-1,-2 0,-4 2</inkml:trace>
  <inkml:trace contextRef="#ctx0" brushRef="#br0" timeOffset="7968.739">1811 470,'-17'63,"4"2,2 0,3 0,2 4,26 34,-19-101,0 0,1 1,-1-1,0 0,1 1,0-1,-1 0,1 0,0-1,0 1,0 0,1 0,-1-1,0 0,0 1,1-1,-1 0,1 0,-1 0,1 0,0-1,-1 1,1-1,0 0,-1 1,1-1,0 0,-1 0,1-1,0 1,-1-1,1 1,-1-1,1 0,-1 0,2 0,62-38,-60 34,1 0,-1 1,1-1,0 1,0 0,1 1,-1 0,1 0,0 0,-1 1,1 1,0-1,8 0,-13 3,0-1,-1 1,1-1,0 1,-1 0,1 0,-1 0,0 1,1-1,-1 1,0-1,0 1,0 0,0-1,0 1,0 0,0 0,-1 1,1-1,-1 0,1 0,-1 1,0-1,0 1,0-1,0 1,-1-1,1 1,-1 0,1-1,-1 1,0 0,0 0,0-1,0 1,-1 0,1-1,-1 1,0-1,0 3,-4 14</inkml:trace>
  <inkml:trace contextRef="#ctx0" brushRef="#br0" timeOffset="8835.424">2262 864,'14'-3,"-1"0,1-1,-1-1,0 0,0-1,0-1,-1 1,0-2,-1 0,1 0,-1-1,-1-1,0 0,0 0,-1 0,7-12,-15 20,1 1,-1-1,0 1,0-1,0 0,0 1,0-1,-1 0,1 0,0 1,-1-1,1 0,-1 0,0 0,0 0,0 0,0 0,0 0,0 0,0 0,0 1,-1-1,1 0,-1 0,0 0,1 0,-1 1,0-1,0 0,0 1,0-1,0 0,-1 1,1 0,0-1,-1 1,1 0,-1-1,1 1,-1 0,1 0,-1 0,0 1,0-1,0 0,1 1,-1-1,0 1,0-1,0 1,0 0,0 0,0 0,0 0,0 0,1 0,-1 1,0-1,0 1,0-1,-1 1,-10 5,0 0,0 0,1 1,0 1,0 0,1 1,0 0,0 0,1 1,0 1,1 0,0 0,1 1,-1 1,7-10,0-1,-1 1,1 0,0 0,1 0,-1 0,0 0,1 0,-1 0,1 0,0 1,0-1,1 0,-1 1,1-1,-1 1,1-1,0 1,0-1,1 1,-1-1,1 1,0-1,0 0,0 1,0-1,0 0,1 0,-1 0,1 0,0 0,0 0,0 0,0-1,1 1,-1-1,1 1,2 1,7-2,0 0,1-1,-1 0,0 0,1-2,-1 1,1-2,-1 0,0 0,0-1,0 0,0-1,0-1,0 0,20-6,-1-2,0 0,-1-2,-1-1,0-2,-2-1,0-1,-1-1,-1-1,-1-1,-1-1,13-18,-15-10,-21 51,0-1,0 1,0 0,0 0,0 0,0 0,0-1,-1 1,1 0,0 0,-1 0,1 0,-1 0,1 0,-1 0,1 0,-1 0,0 0,0 0,1 0,-1 0,0 0,0 1,0-1,0 0,0 1,0-1,0 0,0 1,0-1,0 1,0 0,0-1,-1 1,1 0,0 0,0 0,0 0,-1 0,1 0,0 0,0 0,0 0,0 0,-1 1,-6 0,0 0,1 1,0 0,-1 0,1 1,0 0,0 0,0 0,1 1,-1 0,1 0,0 1,0 0,0 0,1 0,0 1,0 0,0 0,1 0,-4 6,8-9,0 0,1 0,-1-1,1 1,-1 0,1 0,0 0,0-1,0 1,0 0,0-1,1 1,-1-1,1 0,0 1,-1-1,1 0,0 0,0 0,1 0,-1 0,0-1,1 1,-1-1,1 1,-1-1,1 0,0 0,-1 0,1 0,0-1,0 1,0-1,-1 0,1 1,3-1,19 9,-19-6,1 0,-1 1,0 0,0 0,0 1,-1 0,1 0,-1 0,0 0,-1 1,1 0,-1 0,0 0,-1 0,0 1,0-1,0 1,0 0,-1 0,0 0,-1 0,0 0,0 1,0-1,-1 0,0 0,-1 6,-13 90,11-86,4-4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00.3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 2671,'-2'-1,"1"0,0 0,0-1,0 1,0-1,0 1,1 0,-1-1,0 1,1-1,-1 0,1 1,-1-1,1 0,0 1,0-1,0 0,0 1,0-1,0 0,0 1,0-1,1 1,-1-1,0 0,1 1,0-1,-1 1,1-1,0 1,0-1,0 1,0 0,0-1,1 0,72-134,92-120,415-515,-249 380,-263 290,-129 110,-142 0,201-10,0 1,0 0,0-1,1 1,-1 0,0-1,0 1,0 0,0 0,0 0,1 0,-1-1,0 1,0 1,0-1,0 0,0 0,0 0,0 0,1 1,-1-1,0 0,0 1,0-1,1 0,-1 1,0-1,0 1,1 0,-1-1,0 1,1-1,-1 1,1 0,-1 0,1-1,-1 1,1 0,-1 0,1 0,0-1,-1 1,1 0,0 0,0 0,0 0,0 0,0 0,0-1,0 1,0 0,0 0,0 0,0 0,0 0,1 0,-1-1,0 1,1 0,-1 0,1 0,-1-1,1 1,-1 0,1 0,-1-1,1 1,0 0,135 79,-72-47,-40-19,-1-2,2-1,-1-1,1-1,19 4,-43-13,1 1,0-1,-1 1,1-1,0 0,-1 0,1 1,0-1,-1 0,1-1,0 1,-1 0,1 0,0-1,-1 1,1-1,0 1,-1-1,1 0,-1 0,1 0,-1 0,0 0,1 0,-1 0,0 0,0 0,1 0,-1-1,0 1,0-1,-1 1,1-1,0 1,0-1,-1 1,1-1,-1 0,1 1,-1-1,0 0,1 0,-13-74,10 64,-1 1,0 0,-1 0,0 0,0 0,-1 1,-1-1,1 1,-2 1,0-1,0 1,0 0,-1 0,0 1,-1 0,0 1,0 0,-1 0,0 1,0 0,0 1,-1 0,0 1,0 0,0 1,-8-2,-5 7,5 3</inkml:trace>
  <inkml:trace contextRef="#ctx0" brushRef="#br0" timeOffset="533.792">1113 272,'-6'-4,"0"1,0 0,0 0,-1 0,1 0,-1 1,1 0,-1 1,0-1,0 2,0-1,0 0,0 1,0 1,0-1,0 1,0 0,0 1,0-1,1 1,-1 1,1-1,-1 1,1 0,0 1,0 0,0 0,0 0,1 0,0 1,0 0,0 0,1 0,-1 1,1 0,-3 5,0-1,1 0,-1 0,2 1,0-1,0 1,1 1,0-1,1 1,0-1,1 1,0 0,1 0,0 0,1 0,1 0,0 0,0 0,1-1,0 1,1 0,4 7,-4-11,1 0,0 0,0 0,1-1,0 0,0 0,0 0,1-1,1 1,-1-1,1-1,-1 0,2 1,-1-2,0 1,1-1,0-1,0 1,0-1,1-1,-1 1,1-1,-1-1,1 0,4 0,-1-1,1 0,-1-2,1 1,-1-2,1 0,-1 0,0-1,0-1,-1 0,1 0,-1-1,0-1,-1 1,1-2,-1 0,-1 0,0-1,0 0,3-4,5-7,0-2,-2 0,0-1,-2-1,0 0,-1-1,-2 0,4-16,-9 27,0 0,-1-1,-1 1,-1-1,0 0,-1 1,0-1,-1 0,-1 0,0 0,-1 1,-1-1,0 1,-1-1,-1 1,0 0,-1 1,0-1,-1 1,-1 0,0 1,-6-8,9 15,0 0,-1 1,1 0,-1 0,0 0,0 1,0-1,0 1,0 1,-1-1,0 1,1 1,-1-1,0 1,0 0,0 0,0 1,1 0,-1 0,0 1,0 0,0 0,0 1,-18 2</inkml:trace>
  <inkml:trace contextRef="#ctx0" brushRef="#br0" timeOffset="1037.839">323 583,'38'0,"-1"-2,1-1,-1-1,1-3,-2-1,1-1,-1-3,6-3,123-60,107-69,42-20,-221 128,-83 41,-16 2</inkml:trace>
  <inkml:trace contextRef="#ctx0" brushRef="#br0" timeOffset="2017.909">1254 46,'-1'-2,"-1"0,1 0,-1 1,0-1,1 0,-1 1,0-1,0 1,0-1,0 1,-1 0,1 0,0 0,0 0,-1 0,1 1,0-1,-1 1,1 0,-1-1,1 1,-1 0,1 0,0 1,-2-1,-10 3,-1 0,0 1,1 1,0 0,0 1,1 1,-1 0,2 0,-1 2,1-1,0 2,0 0,2 0,-1 1,1 0,0 0,1 1,-6 12,-1-4,-17 24,21-23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7.5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397 0,'-32'12,"1"2,0 1,1 1,1 2,0 1,2 1,-19 17,34-29,1 0,1 0,0 1,0 1,0-1,2 2,-1-1,1 1,0 1,1-1,1 1,0 0,0 1,2-1,-1 1,1 0,1 0,-1 12,4-22,-1 0,1 0,1 0,-1 1,0-1,1 0,0 0,0 0,0 0,0 0,0 0,0-1,1 1,0 0,-1 0,1-1,0 1,0-1,0 0,1 0,-1 0,0 0,1 0,0 0,-1 0,1-1,0 1,0-1,0 0,0 0,0 0,0 0,1 0,4 0,0 0,0-1,1 0,-1 0,0-1,0 1,0-2,0 1,0-1,-1-1,1 1,6-4,31-19,-1-2,-2-2,-1-2,-1-1,-1-2,5-10,-31 33,123-129,-136 141,0-1,0 1,0-1,1 1,-1 0,0-1,0 1,0 0,1-1,-1 1,0-1,0 1,1-1,-1 1,0-1,1 1,-1-1,1 1,-1-1,1 1,-1-1,1 0,-1 1,1-1,-1 0,1 1,0-1,-1 0,1 0,-1 1,1-1,0 0,-1 0,1 0,0 0,-1 0,1 0,0 0,-1 0,1 0,-1 0,1 0,0-1,-1 1,1 0,-1 0,1-1,0 1,-1 0,1-1,-1 1,1-1,-1 1,1 0,-1-1,0 1,1-1,-1 1,1-1,-1 1,0-1,0 0,1 1,-1-1,0 1,0-1,0 0,1 1,-1-1,-8 58,5-44,0-7,1 1,0-1,0 1,1 0,-1-1,1 1,1 0,-1 0,1 0,1-1,-1 1,1 0,0 0,1-1,-1 1,1 0,1-1,-1 0,1 1,0-1,1 0,-1-1,1 1,0-1,1 1,-1-1,1 0,0-1,0 1,1-1,-1 0,1-1,3 3,-2-4,-1-1,1 1,0-1,0 0,0-1,0 0,0 0,-1 0,1-1,0 0,0 0,0-1,-1 0,3-1,11-4</inkml:trace>
  <inkml:trace contextRef="#ctx0" brushRef="#br0" timeOffset="469.539">934 311,'176'-140,"-39"30,-136 109,0-1,0 1,0 0,0 1,0-1,0 0,0 0,1 0,-1 1,0-1,0 0,1 1,-1-1,0 1,0 0,1-1,-1 1,1 0,-1 0,0 0,1 0,-1 0,0 0,1 0,-1 0,1 1,-1-1,0 0,0 1,1-1,-1 1,0 0,0-1,1 1,-1 0,0 0,0 0,0 0,0 0,0 0,0 0,0 0,-1 0,1 0,0 0,-1 0,1 1,-1-1,1 0,-1 1,1-1,-1 0,0 1,0-1,1 0,-1 2,2 43,8 39,-9-83,0 0,0 0,0 1,0-1,0-1,1 1,-1 0,1 0,-1 0,1-1,0 1,-1-1,1 1,0-1,0 0,0 0,0 0,1 0,-1 0,0 0,0 0,0-1,1 1,-1-1,0 0,1 0,-1 1,0-2,1 1,-1 0,0 0,1-1,0 0,14-3,0-2,0 0,-1-1,0-1,0 0,-1-1,0-1,-1 0,0-1,0-1,5-6,49-37,-60 50,-8 4,1 0,-1 0,1 0,-1 0,1 0,-1 0,1 0,0 0,-1 0,1 0,0 0,0 0,0 0,-1 1,1-1,0 0,0 1,0-1,0 1,1-1,-1 1,0-1,0 1,0 0,0-1,0 1,0 0,1 0,-1 0,0 0,0 0,0 0,0 0,1 1,-1-1,0 0,0 1,0-1,0 1,0-1,0 1,0-1,0 1,0 0,0-1,0 1,0 0,-1 0,1 0,0-1,0 1,-1 0,1 0,0 0,-1 0,1 0,-1 1,0-1,1 0,-1 0,0 0,0 0,0 0,1 1,-1-1,0 0,-2 44,0-40,1 0,0 0,0 0,1 1,-1-1,1 0,0 0,1 0,-1 0,1 1,0-1,0 0,1 0,0-1,-1 1,2 0,-1 0,0-1,1 1,0-1,0 0,0 0,1 0,0 1,13 3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6.1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677 110,'-2'42,"-2"1,-2-1,-2 0,-1-1,-3 0,-1-1,-9 18,9-26,1 1,2 0,1 1,1 0,2 0,2 0,1 1,2-1,2 22,13-8,-14-47,0-1,1 1,-1 0,0-1,0 1,0 0,1-1,-1 1,0-1,1 1,-1 0,1-1,-1 1,1-1,-1 1,1-1,-1 0,1 1,-1-1,1 1,-1-1,1 0,0 1,-1-1,1 0,0 0,-1 0,1 0,0 1,-1-1,1 0,0 0,-1 0,1 0,0 0,-1-1,1 1,0 0,-1 0,1 0,0-1,-1 1,1 0,0 0,-1-1,1 1,-1-1,1 1,-1-1,1 1,-1 0,1-1,-1 0,1 1,-1-1,0 1,1-1,-1 1,0-1,0 0,1 1,-1-1,0 0,0 1,0-1,0 0,7-13</inkml:trace>
  <inkml:trace contextRef="#ctx0" brushRef="#br0" timeOffset="355.919">0 223,'136'-44,"1"6,35-1,-129 29,409-61,-335 56,11 10,-127 6,0 0,0 0,0 0,-1 1,1-1,-1 0,1 1,-1-1,1 0,-1 1,0-1,1 1,-1-1,0 0,0 1,0-1,0 1,-1-1,1 1,0-1,0 0,-1 1,1-1,-1 1,1-1,-1 0,0 0,0 1,1-1,-1 0,0 0,0 0,0 0,0 0,0 0,0 0,-1 0,1 0,0-1,0 1,-1 0,1-1,0 1,-1-1,1 0,-1 1,1 0,-199 130,181-115</inkml:trace>
  <inkml:trace contextRef="#ctx0" brushRef="#br0" timeOffset="603.776">85 985,'48'9,"45"-6,16-8,-2-4,-8-4,-12-1,-11-3,-9 2,-11 4,-10 3,-8 3,-11 3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8.6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387 322,'-51'26,"-10"3,1 3,1 2,-29 25,29 3,58-60,0-1,0 1,0-1,1 1,-1-1,0 1,1-1,-1 1,1 0,-1-1,1 1,0 0,0-1,0 1,0 0,0-1,0 1,0 0,1 0,-1-1,1 1,-1-1,1 1,0 0,-1-1,1 1,0-1,0 1,0-1,0 0,0 0,0 1,1-1,-1 0,0 0,1 0,-1 0,0 0,1 0,-1 0,1-1,0 1,-1-1,1 1,0-1,0 1,182 19,-182-21,1 1,0 0,-1 0,1 0,-1 0,1 0,0 0,-1 0,1 1,-1 0,1-1,-1 1,0 0,1 0,-1 0,0 1,1-1,-1 0,0 1,0 0,0-1,0 1,-1 0,1 0,0 0,-1 0,1 0,-1 0,0 1,0-1,0 0,0 1,0-1,0 1,0-1,-1 1,0-1,1 1,-1-1,0 1,0 0,0-1,-1 1,1 1,-8 6,1 1,-1-1,-1-1,0 0,0 0,-1-1,0 0,0 0,-1-1,0-1,0 0,-1 0,1-1,-1-1,-1 0,-8 2,-4 2</inkml:trace>
  <inkml:trace contextRef="#ctx0" brushRef="#br0" timeOffset="3793.767">641 633,'0'4,"0"0,1 1,-1-1,1 0,0 0,0 0,0 0,1 0,-1 0,1 0,0 0,0 0,0-1,1 1,-1-1,1 1,0-1,0 0,0 0,0 0,1-1,-1 1,1-1,0 0,-1 0,1 0,0 0,0-1,0 0,0 1,1-2,-1 1,0 0,0-1,0 0,1 0,-1 0,0 0,1-1,-1 1,0-1,0 0,0-1,2 0,8-5,-1-1,0-1,0 0,-1-1,-1-1,1 1,-2-2,1 0,-2 0,1 0,-2-1,0-1,0 0,0-2,-6 14,-1-1,1 1,-1-1,1 0,-1 1,0-1,0 0,0 0,0 0,-1 0,1 0,-1 0,0 0,0 0,0 0,0 0,0 0,-1 0,1 0,-1 1,0-1,0 0,0 0,0 0,0 1,-1-1,1 0,-1 1,1-1,-1 1,0 0,0 0,0 0,-1 0,1 0,0 0,-1 0,1 1,-1-1,0 1,1 0,-1-1,0 1,0 1,0-1,0 0,0 1,0-1,0 1,0 0,0 0,0 0,-1 1,-15 4,0 2,0 0,0 1,1 0,0 2,1 0,0 1,0 2,5-5,0 1,0 0,1 1,0 0,1 0,0 1,1 1,0 0,1 0,1 1,-1-1,2 2,0-1,0 1,-1 9,6-19,1 0,0 0,0 1,0-1,0 0,1 0,-1 1,1-1,0 0,0 0,1 0,-1 0,1 0,0 0,0-1,0 1,1-1,-1 1,1-1,0 0,0 0,0 0,0 0,1 0,-1-1,1 1,0-1,106 49,-95-47,1 0,0-1,0-1,0-1,0 0,0-1,0-1,1 0,-1-1,-1-1,1-1,0 0,-1-1,0 0,1-2,18-8,-1-2,0-1,-1-1,-1-2,27-24,-22 12,-1-3,-2 0,-1-2,-2-2,-2 0,-2-2,17-37,-30 56,-1-1,-1 0,0 0,-2-1,-2 0,0-1,-1 1,-2-1,0-1,-2 1,-1-2,0 26,-1 0,0 1,0-1,0 0,0 0,0 1,0-1,0 0,0 1,0-1,-1 0,1 1,-1-1,1 0,-1 1,0-1,0 1,0-1,0 1,0 0,0-1,0 1,0 0,0-1,0 1,-1 0,1 0,-1 0,1 0,-1 1,1-1,-1 0,1 0,-1 1,1-1,-1 1,0 0,0-1,1 1,-1 0,0 0,1 0,-1 0,0 0,1 1,-1-1,0 0,1 1,-1-1,0 1,-10 8,0 1,1 0,0 1,0 0,1 0,1 1,0 1,1 0,0 0,1 0,0 1,-3 12,-14 29,4 0,2 2,2 0,3 1,0 16,7-22,4-1,1 0,3 1,2 1,-5-50,2 0,-1 1,0-1,1 0,-1 0,1 0,0 1,0-1,0 0,0 0,1 0,-1-1,1 1,0 0,0 0,0-1,0 1,0-1,1 0,-1 0,1 0,-1 0,1 0,0 0,0-1,0 1,0-1,0 0,0 0,0 0,0 0,0 0,0-1,1 0,-1 1,0-1,0 0,1-1,-1 1,0 0,0-1,1 0,-1 0,0 0,0 0,0 0,0-1,-1 1,2-2,28-20,-2-1,-1-1,-1-2,-1-1,22-30,177-275,-193 283,-2-2,-2 0,-2-2,5-22,-31 74,1-1,-1 0,1 0,-1-1,0 1,0 0,0-1,0 1,-1-1,1 1,-1-1,0 1,0-1,0 1,-1 0,1-1,-1 1,0-1,0 0,-2 4,1 1,0-1,-1 1,1 0,0 0,0 0,0 0,-1 0,1 1,0-1,0 1,1-1,-1 1,0 0,0 0,1-1,-1 1,1 0,0 0,0 1,-1-1,1-1,-31 46,2 2,2 0,2 2,3 1,-6 22,18-38,2-1,2 1,2 1,1-1,1 1,3 0,0 0,4 8,-3 41,16-3,-12-81,-1-7</inkml:trace>
  <inkml:trace contextRef="#ctx0" brushRef="#br0" timeOffset="4036.874">1094 322,'47'10,"46"3,16-1,-1-2,-10-3,-11-3,-11-2,-14-1,-12-1,-6 0,-4-1,-6 1,-2-1,-8 1</inkml:trace>
  <inkml:trace contextRef="#ctx0" brushRef="#br0" timeOffset="4286.057">2137 435,'-10'39,"-2"22,0 0</inkml:trace>
  <inkml:trace contextRef="#ctx0" brushRef="#br0" timeOffset="4454.616">2193 96,'0'0</inkml:trace>
  <inkml:trace contextRef="#ctx0" brushRef="#br0" timeOffset="5077.866">2279 689,'0'0,"22"-46,1 1,3 1,1 1,3 1,3-1,7 14,-39 29,0 0,0 0,0 0,0-1,0 2,0-1,0 0,0 0,0 0,-1 0,1 1,0-1,0 0,0 1,0-1,0 1,0-1,0 1,0-1,-1 1,1-1,0 1,0 0,-1 0,1-1,-1 1,1 0,0 0,-1 0,0 0,1 0,-1 0,1 0,-1-1,0 1,0 0,0 0,1 0,-1 0,0 0,0 0,-1 1,3 29,-2-27,-1 0,1 0,0-1,0 1,0 0,0-1,0 1,1 0,0 0,0-1,0 1,0-1,0 1,1-1,0 1,0-1,0 0,0 0,0 0,0 0,1 0,2 2,-1-6,0 1,1-1,-1 0,0 0,1-1,-1 1,0-1,0 0,0 0,-1 0,1 0,0-1,-1 1,1-1,-1 0,0 0,0 0,0-1,0 1,-1-1,0 0,1 1,-1-1,0-1,2 0,-4 5,8-10,0 0,-1 0,0-1,-1 0,0 0,0 0,-1-1,-1 0,0 0,0 0,-1-1,-14 27,10-1,1 0,0-1,0 1,2 0,-1 0,2-1,-1 1,2-1,0 0,0 0,1 0,0-1,1 1,1-1,0 0,0-1,1 0,0 0,4 3,57 96,-61-90,-2 1,0 1,-1-1,-1 1,0 0,-2-1,-1 1,0 1,-2-1,0 0,-1 0,-2-1,0 1,-1-1,-1 1,0-1,-2-1,-1 1,0-2,-1 1,-1-1,-1-1,-11 14,14-17,-1 1,-1-2,0 0,-1 0,0-1,-1 0,-1-1,0-1,0 0,-1 0,0-2,0 0,-1-1,0 0,0-1,-2-1,15-4,1-1,-1 1,0-1,0 0,0 0,0 0,1 0,-1 0,0-1,0 1,0-1,1 0,-1 0,0 0,1 0,-1 0,1-1,-1 1,1-1,0 1,-1-1,1 0,0 0,0 0,0 0,1 0,-1-1,0 1,1 0,-1-1,1 1,0-1,0 0,0 1,0-1,1 0,-1 0,1 1,-1-1,1 0,0 0,0 0,0 0,0 1,1-4,4-16,0 1,2-1,0 1,1 1,1-1,1 2,1-1,12-16,-1-1,4-5,1 2,2 0,2 2,2 2,1 0,1 3,2 1,8-3,-9 7,-5 4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06.4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71 170,'-14'36,"1"1,2 0,2 1,1 0,2 1,1 8,3-34,1-5,0 0,1 1,0-1,0 0,1 0,0 1,0-1,1 0,0 0,0 0,3 3,-4-9,0 1,0-1,1 1,-1-1,1 0,0 1,0-1,0 0,0 0,0 0,0 0,0-1,1 1,-1-1,1 1,-1-1,1 0,-1 0,1 0,0 0,0 0,-1-1,1 1,0-1,0 0,0 0,-1 0,1 0,0 0,0-1,0 1,0-1,2 0,10-6,-1 0,0-1,0 0,0-1,-1 0,-1-1,0-1,0 0,-1-1,0 0,-1 0,0-2,-9 14,45-56,-1-1,-4-2,-2-2,-2-2,0-8,8-24,-41 120,-52 287,19 49,21-253,-22 124,25-215,4-8,0 0,-1-1,0 1,0-1,-1 1,-1-1,1 0,-1 0,0-1,-1 1,0-1,0 0,-1 0,0 0,0-1,0 0,-1 0,-5 3,10-8,0 0,0-1,0 1,0-1,0 0,-1 1,1-1,0 0,0 0,0 0,0-1,0 1,0 0,0-1,0 1,0-1,0 0,0 0,0 0,0 0,0 0,0 0,1 0,-1-1,0 1,1-1,-1 1,1-1,0 1,-1-1,1 0,0 0,0 1,0-1,0 0,0 0,1 0,-1 0,0-2,-11-84,19 49,1 0,2 1,1 0,2 1,3-4,-3 18,-1 5</inkml:trace>
  <inkml:trace contextRef="#ctx0" brushRef="#br0" timeOffset="395.955">805 565,'27'-4,"-16"1,0 0,1 1,-1 1,1 0,-1 1,1 0,-1 0,1 1,-1 1,1 0,-1 1,0 0,10 4,-20-7,0 1,0 0,0 0,0 0,-1 0,1 0,0 0,0 0,0 0,-1 0,1 0,-1 0,1 0,-1 1,1-1,-1 0,0 0,1 0,-1 1,0-1,0 0,0 1,0-1,0 0,0 0,0 1,-1-1,1 0,0 0,-1 1,1-1,-1 0,1 0,-1 0,1 0,-1 0,0 0,0 0,0 1,-36 41,35-42,-136 122,136-122,1 0,0 0,0 0,0 1,0-1,0 0,0 1,0-1,0 1,1-1,-1 1,1-1,-1 1,1-1,-1 1,1 0,0-1,0 1,0 0,0-1,0 1,0 0,0-1,1 1,-1 0,0-1,1 1,-1-1,1 1,0-1,0 1,-1-1,1 1,0-1,0 0,0 1,1-1,-1 0,0 0,0 0,1 0,-1 0,0 0,1 0,-1 0,1-1,-1 1,1-1,0 1,-1-1,1 1,-1-1,1 0,0 0,-1 0,1 0,1 0,200-1,-135-16,-49 12</inkml:trace>
  <inkml:trace contextRef="#ctx0" brushRef="#br0" timeOffset="665.586">1539 424,'43'0,"29"0,7 0,-5 0,-6 0,-9 0,-11 0,-7 0,-8 0,-3 0,-2 0,-7 0</inkml:trace>
  <inkml:trace contextRef="#ctx0" brushRef="#br0" timeOffset="911.321">1709 678,'38'9,"32"0,14-4,-3-1,-5-2,-6-6,-11-2,-5-5,-2-1,-6 2,-5-2,-10 1</inkml:trace>
  <inkml:trace contextRef="#ctx0" brushRef="#br0" timeOffset="1177.941">3063 227,'-25'15,"0"1,0 2,2 0,0 2,1 1,1 0,1 1,1 2,-2 5,18-26,1 0,0 1,0-1,0 1,0 0,1-1,-1 1,1 0,0 0,0 0,0 0,1 0,0 0,-1 0,1 0,1 0,-1 0,1 0,-1 0,1 0,0 0,0 0,1-1,-1 1,1 0,0-1,0 1,0-1,0 1,1-1,-1 0,1 0,0 0,0-1,0 1,0-1,1 1,-1-1,1 0,-1 0,1 0,2 0,13 6,1-1,0-1,1-1,-1 0,1-2,0 0,0-1,0-2,0 0,0-1,0-1,0-1,0-1,0 0,-1-2,9-4,12-2,0-3,-1-1,-1-2,-1-2,0-2,32-24,-64 42,0 0,0 0,0-1,0 0,-1 0,0 0,0-1,-1 0,1 0,-1 0,0 0,-1-1,0 1,0-1,0 0,-1 0,0 0,0 0,0-1,-1 1,0 0,-1-1,0 1,0 0,-1-1,1 1,-2 0,1-1,-1 1,0 0,0 0,-1 0,0 0,0 1,-1-1,0 1,0 0,0 0,-1 0,-1 0,-12-4,0 0,-1 2,0 0,-1 2,1 0,-2 1,1 0,0 2,-1 1,1 0,-1 2,1 0,-1 1,-13 3,-12 2</inkml:trace>
  <inkml:trace contextRef="#ctx0" brushRef="#br0" timeOffset="1414.71">2669 367,'194'12,"1"-10,20-9,35 1,-130 4,0 6,0 5,74 16,-112-11,-50-9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00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0,'0'565,"-1"-565,1 0,0-1,-1 1,1-1,-1 1,1 0,-1 0,1-1,-1 1,1 0,-1 0,1 0,-1 0,0-1,1 1,-1 0,1 0,-1 0,1 0,-1 0,0 0,1 0,-1 1,1-1,-1 0,1 0,-1 0,1 1,-1-1,1 0,-1 0,1 1,-1-1,1 0,-1 1,1-1,0 1,-1-1,1 0,0 1,-1-1,1 1,0-1,-1 1,1-1,0 1,0-1,0 1,0 0,0-1,-1 1,1 0,-11-13</inkml:trace>
  <inkml:trace contextRef="#ctx0" brushRef="#br0" timeOffset="782.651">1 396,'126'-24,"-102"22,0 0,-12 0,0 0,-1 1,1 0,0 1,0 1,0 0,0 0,0 1,-1 0,1 1,-1 1,1 0,9 5,-17-7,0 0,1 0,-1 0,0-1,1 0,-1 0,1 0,0 0,-1-1,1 0,0 0,-1 0,1 0,-1-1,1 0,-1 0,1 0,-1 0,1-1,-1 0,0 1,0-2,0 1,0 0,0-1,0 0,0 0,1-1,0 1,0 0,0 0,0 0,1 1,-1 0,1 0,-1 0,1 1,0-1,0 2,0-1,-1 1,1-1,0 1,0 1,0-1,4 2,-4 2,-1-1,-1 1,1 0,-1 0,1 1,-1-1,0 1,-1 0,1 0,-1 0,0 1,0-1,-1 1,1 0,-1-1,-1 1,1 0,-1 0,0 0,0 1,-1 2,9 26,10 24,-6-26,-2-1,-1 2,-2-1,-1 1,-2 0,-1 1,-2-1,-2 14,0-45,0 1,0 0,-1 0,0-1,0 1,0 0,0-1,0 1,-1-1,1 1,-1-1,0 0,0 0,-1 0,1 0,0 0,-1 0,0-1,0 1,0-1,0 0,0 1,0-2,0 1,-1 0,1-1,-1 1,1-1,-1 0,0 0,1 0,-1-1,0 1,0-1,1 0,-1 0,0 0,0-1,1 1,-1-1,0 0,1 0,-1 0,1-1,-1 1,0-1,1 1,1 0,-1-1,1 1,0 0,-1-1,1 0,0 1,0-1,0 0,0 0,0 0,0-1,1 1,-1 0,1-1,0 1,-1 0,1-1,0 0,0 1,1-1,-1 0,1 1,-1-1,1 0,0 0,0 1,0-1,0 0,0 0,1 0,-1 1,1-1,0 0,0 1,0-1,0 1,1-2,58-91,-43 76,0 0,1 1,1 1,1 1,1 0,0 2,0 0,2 2,-1 0,2 1,21-6,-20 8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6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30,'52'-5,"23"-1,4 0,-8 1,-11 1,-10 2,-9 1,-7 1,-5 0,-6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8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29,'38'-5,"32"-2,10 1,-6 1,-9 2,-16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1.2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1,'38'0,"23"0,5 0,-3 0,-8 0,-13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1.7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323 1,'-27'5,"1"2,-1 0,1 2,1 1,-1 1,2 1,-20 13,41-24,0 1,-1-1,1 0,0 1,0-1,1 1,-1 0,0 0,0 0,1 0,-1 1,1-1,0 1,0 0,0-1,0 1,0 0,1 0,-1 0,1 0,0 0,-1 1,2-1,-1 0,0 0,1 1,-1-1,1 1,0-1,0 0,0 1,1-1,-1 0,1 1,0-1,0 0,0 1,0-1,1 0,-1 0,1 0,0 0,-1-1,2 1,1 2,95 46,-92-50,0 0,-1 0,1 1,-1 0,0 0,0 1,1-1,-2 2,1-1,0 1,-1-1,1 1,-1 1,0-1,0 1,-1 0,0 0,0 0,0 1,0-1,-1 1,0 0,0 0,0 0,-1 1,0-1,0 1,-1-1,1 1,-3-2,1 1,0-1,-1 0,0 0,0 0,-1 0,1 0,-1 0,0 0,-1-1,1 1,-1 0,0-1,0 0,0 0,0 0,-1 0,0 0,1-1,-1 0,-1 1,1-2,0 1,-5 2,-2 1,-1-1,1 0,-1-1,0 0,0-1,-1 0,1-1,0 0,-13-1,-53-6,59-2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0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118 54,'-5'1,"-1"1,1 1,0-1,-1 1,1 0,1 0,-1 0,0 1,1-1,-1 1,1 0,0 1,1-1,-1 1,1 0,0-1,0 1,0 1,1-1,-1 0,1 1,1-1,-1 1,1 0,0-1,0 1,1 0,-1 0,1-1,1 7,-6 13,-2 17,2 0,1 1,3 0,1-1,5 31,-5-70,0-1,1 1,-1-1,1 0,0 1,-1-1,1 0,0 0,1 1,-1-1,0 0,1 0,-1 0,1 0,-1-1,1 1,0 0,0-1,0 1,0-1,0 1,0-1,0 0,1 0,-1 0,0 0,1-1,-1 1,0 0,1-1,-1 0,1 0,-1 0,1 0,-1 0,1 0,-1 0,0-1,1 1,-1-1,0 0,1 0,-1 1,0-2,0 1,1 0,-1 0,0-1,0 1,-1-1,1 0,0 1,0-1,-1 0,1 0,-1 0,33-34,-2-1,-2-1,-1-2,-2 0,-2-2,-1-1,8-27,-20 49,-1 0,-1-2,-2 1,0-1,-1 0,-1-1,0-6,-31 92,10 9,3 0,3 1,2 46,-20 207,24-284,-3-1,-1 0,-2 0,-2 0,-1-2,-15 31,27-67,-1-1,0 1,0 0,1 0,-1-1,-1 1,1 0,0-1,0 1,0-1,-1 0,1 1,-1-1,1 0,-1 0,0 0,1 0,-1 0,0 0,0 0,0-1,1 1,-1-1,0 1,0-1,0 0,0 0,0 0,0 0,0 0,0 0,0 0,0 0,0-1,1 1,-1-1,0 0,0 0,0 1,1-1,-1 0,0 0,1-1,-1 1,1 0,-1 0,1-1,0 1,-1-1,1 1,0-1,0 0,0 1,0-1,0 0,1 0,-1 1,1-1,-1 0,1 0,-1-2,-4-8,1 0,0 0,1 0,0 0,1-1,0 0,1 1,1-1,0 0,0 1,1-1,1 0,0 1,1-1,0 1,1 0,0 0,1 0,1 1,1-3,6-10</inkml:trace>
  <inkml:trace contextRef="#ctx0" brushRef="#br0" timeOffset="297.02">626 477,'-10'39,"-2"16,-1 5,-1-8,0-8,8-12,6-11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18.0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0 311,'173'-11,"24"-7,-85-3,-88 17</inkml:trace>
  <inkml:trace contextRef="#ctx0" brushRef="#br0" timeOffset="269.582">29 453,'43'0,"29"-5,12-1,-5 0,-9 1,-13 1,-11 2,-9 1,-5 0,-4 1,-1-4,-2-2,-3 0</inkml:trace>
  <inkml:trace contextRef="#ctx0" brushRef="#br0" timeOffset="667.964">340 1,'254'166,"-207"-135,-31-22,0 0,-1 1,-1 1,1 1,-2 0,0 1,0 0,3 6,-13-14,-1-1,0 1,0 0,0-1,-1 1,1 0,-1 0,0 0,-1 0,1 0,-1 0,0 0,0 0,-1 0,0 0,1 0,-2 0,1 0,0 0,-1 0,0-1,0 1,-1 0,1-1,-1 0,0 0,0 0,0 0,-1 0,1-1,-1 1,0-1,0 0,0 0,0 0,-1-1,1 1,-1-1,0 0,-1 0,-217 109,125-32,85-62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32.8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320 367,'-1'1,"0"-1,0 1,0-1,0 1,-1-1,1 0,0 0,0 0,-1 0,1 0,0 0,0 0,-1 0,1 0,0 0,0-1,0 1,-1 0,1-1,0 1,0-1,0 0,0 1,0-1,0 0,0 0,0 1,0-1,0 0,1 0,-1 0,0 0,0 0,1 0,-1 0,1 0,-1 0,1-1,-1 1,1 0,0 0,0 0,-1-1,1 1,0 0,0 0,0-1,0 1,1 0,-1 0,0 0,0-1,1 1,-1 0,1 0,-1 0,1 0,-1 0,1-1,0 1,-1 0,1 1,0-1,0 0,0 0,0 0,0 0,0 1,0-1,0 0,-22 5,1 2,-1 0,1 1,0 1,0 1,1 0,0 2,-2 2,-27 13,45-24,-46 30,48-32,0 1,0-1,0 1,0 0,1-1,-1 1,0 0,0 0,1 0,-1 0,1 0,-1-1,1 1,-1 0,1 0,-1 0,1 0,0 1,0-1,-1 0,1 0,0 0,0 0,0 0,0 0,0 0,1 0,-1 0,0 0,0 0,1 0,-1 0,0 0,1 0,-1 0,1 0,0 0,-1 0,1 0,0 0,-1 0,1-1,0 1,0 0,0-1,0 1,-1 0,2-1,113 32,-97-29,8 0,49 20,-74-21,-1 1,1 0,-1-1,0 1,1 0,-1 0,0 0,-1-1,1 1,0 0,-1 0,0-1,1 1,-1 0,0-1,-1 1,1-1,0 1,-1-1,1 0,-1 1,0-1,1 0,-1 0,0 0,0 0,-1-1,-75 74,-21 28,96-100,1-1,-1 0,1 1,0 0,0-1,0 1,0 0,1 0,-1 0,1 0,0 0,0 0,0 1,0-1,0 0,1 1,-1-1,1 0,0 1,0-1,1 1,-1-1,0 0,1 1,0-1,0 0,0 0,0 1,1-1,-1 0,1 0,-1 0,1-1,0 1,1 0,0 1,0-1,0 0,1 1,-1-1,1 0,0-1,0 1,0-1,0 1,0-1,1 0,-1-1,0 1,1-1,0 0,-1 0,1 0,-1-1,1 0,0 0,0 0,-1 0,1-1,0 1,-1-1,1 0,2-2,6-8</inkml:trace>
  <inkml:trace contextRef="#ctx0" brushRef="#br0" timeOffset="349.063">264 1,'-14'24,"1"1,2 1,0 0,2 1,1 0,1 0,2 0,0 1,2 0,1 0,1 0,2 18,0 94,-9 150,-55 34,58-305,2 1,0-1,2 1,0-1,1 1,1 0,0-1,3 4,2 1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35.0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89 231,'-63'304,"59"-287,-17 152,21-167,0 1,0-1,0 0,0 1,0-1,1 1,-1-1,1 0,-1 1,1-1,0 0,0 1,0-1,0 0,0 0,1 0,-1 0,1 0,-1 0,1-1,0 1,-1 0,1-1,0 1,0-1,0 0,1 1,-1-1,0 0,0-1,0 1,1 0,-1 0,1-1,-1 0,0 1,1-1,-1 0,1 0,-1 0,0 0,1-1,-1 1,1-1,-1 0,88-85,-70 62,16-20,-1-2,-3-1,-2-2,3-9,68-168,-78 152,-24 74,0 0,0-1,0 1,0 0,0 0,0 0,0 0,0 0,0 0,0 0,0 0,0 0,0 0,0 1,0-1,0 0,0 1,0-1,0 1,1-1,-1 1,0-1,0 1,0 0,1-1,-1 1,0 0,0 0,1-1,-1 1,1 0,-1 0,1 0,-1 0,1 0,0 0,-1 1,-13 20,1 1,1 1,2 0,0 1,1 0,2 0,0 1,2 0,1 0,-1 25,1-24,3-1,0 1,1 0,2-1,0 1,2-1,1 0,1 0,4 8,23 73,-24-89</inkml:trace>
  <inkml:trace contextRef="#ctx0" brushRef="#br0" timeOffset="465.691">596 598,'33'-10,"-19"5,1 0,-1 1,0 0,1 1,0 0,0 2,0-1,0 2,0 0,0 1,6 1,-19-1,-1-1,1 0,-1 1,0-1,1 1,-1 0,0 0,1-1,-1 1,0 0,0 0,0 0,0 0,0 0,0 0,0 0,0 1,0-1,0 0,-1 0,1 1,0-1,-1 1,1-1,-1 0,0 1,1-1,-1 1,0-1,0 1,0-1,0 1,0-1,0 1,-1-1,1 1,0-1,-1 1,1-1,-1 0,1 1,-1-1,0 0,0 2,-43 59,39-56,-20 22,16-19,1 0,0 0,1 0,0 1,0 0,1 0,0 0,1 1,0 0,1 1,3-11,1 1,-1 0,1 0,0 0,0 0,-1-1,1 1,0 0,1 0,-1 0,0 0,0 0,1-1,-1 1,1 0,0 0,-1 0,1-1,0 1,0 0,0-1,0 1,0-1,1 1,-1-1,0 0,1 0,-1 1,1-1,-1 0,1 0,0 0,-1 0,1-1,0 1,0 0,-1-1,1 1,0-1,0 0,0 0,0 1,1-1,83-9,-76 6,-1-1,0-1,0 0,0 0,-1 0,0-1,0 0,0-1,-1 0,0 0,1-2,3-6</inkml:trace>
  <inkml:trace contextRef="#ctx0" brushRef="#br0" timeOffset="784.559">1020 316,'33'0,"36"-5,10-1,-3 0,-10 1,-11 2,-10 0,-9-3,-4-1,-4 1,-7 1</inkml:trace>
  <inkml:trace contextRef="#ctx0" brushRef="#br0" timeOffset="1036.029">1161 570,'43'-5,"33"-6,14-2,-4 2,-11 3,-10-3,-10 2,-10 1,-8 3,-6 2,-7-4,-4 0,0 1,-3 1</inkml:trace>
  <inkml:trace contextRef="#ctx0" brushRef="#br0" timeOffset="1377.695">2121 34,'-33'23,"2"1,1 2,1 1,1 1,2 1,-6 10,31-37,-9 10,0 0,1 1,1 0,0 1,0-1,2 2,-1-1,2 1,-2 8,5-17,1-1,0 1,0 0,0 0,1-1,0 1,0 0,1 0,-1-1,1 1,1 0,-1-1,1 1,0-1,0 0,0 1,1-1,0 0,0 0,0 0,0-1,1 1,0-1,0 0,0 0,0 0,2 0,4 1,0-1,1 1,0-2,-1 0,1 0,0-1,1 0,-1-1,0 0,0-1,1 0,-1-1,8-2,11 2,-4 0,-1-1,1-1,-1-1,0-1,-1-1,1-2,-1 0,-1-2,0 0,0-2,-1-1,0 0,-1-1,-1-2,0 0,-1-1,5-8,-21 22,90-124,-90 122,-1 0,0 0,0 0,0 0,-1-1,1 1,-1-1,-1 1,1-1,-1 1,0-1,0 0,-1 1,0-1,0 1,0 0,0-1,-1 1,0 0,0-1,0 1,-1 0,0 1,0-1,0 0,-3-3,-4 0,0-1,0 1,-1 1,0 0,0 0,0 1,-1 0,0 1,0 1,-1 0,1 0,-1 1,0 1,1 0,-1 1,-2 0,-22-2</inkml:trace>
  <inkml:trace contextRef="#ctx0" brushRef="#br0" timeOffset="1734.012">1781 118,'1'1,"-1"-1,1 0,0 0,-1 0,1 0,-1 1,1-1,-1 0,1 0,0 0,-1 0,1 0,-1-1,1 1,-1 0,1 0,-1 0,1 0,0-1,-1 1,1 0,-1 0,1-1,-1 1,0 0,1-1,-1 1,1-1,-1 1,0 0,1-1,-1 1,0-1,1 1,-1-1,0 1,0-1,1 0,-1 1,0-1,0 1,0-1,0 1,0-1,0 1,0-1,0 0,0 1,0-1,0 1,0-1,0 1,10 3,329 94,-295-88,105 22,1-6,15-6,-104-16,-37-3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44.6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2800,'28'-57,"2"2,3 1,2 2,2 1,3 2,1 2,24-18,13-21,77-86,30-31,-9-8,-3-16,-135 170,-2-2,-3-1,-2-2,-3-1,-3-1,-2-1,8-50,-1 10,-76 148,13-18,-1-2,-1-1,-1-1,0-3,-2 0,-37 10,42-14,34-14,-1 0,1 0,0 1,-1-1,1 0,-1 1,1-1,-1 0,1 1,-1-1,1 1,-1-1,1 1,-1-1,1 1,-1-1,0 1,1 0,-1-1,0 1,0 0,1-1,-1 1,0-1,0 1,0 0,0-1,0 1,0 0,0 0,0-1,0 1,0 0,0-1,0 1,-1-1,1 1,0 0,0-1,-1 1,1 0,0-1,-1 1,1-1,-1 1,1-1,-1 1,1-1,-1 1,1-1,-1 0,1 1,-1-1,1 0,-1 1,0-1,1 0,202 65,-169-52,1-1,0-1,0-2,1-2,0-1,1-2,-1-1,1-2,18-2,-51 1,0-1,0 0,0 0,0 0,0 0,0 0,0-1,0 1,-1-1,1 0,-1 0,1 0,-1 0,0 0,0 0,0 0,0-1,0 1,0-1,-1 0,1 0,-1 1,1-1,-1 0,0 0,-1 0,1 0,0 0,-1 0,0-1,1 1,-1 0,-1 0,1 0,0-2,-28-110,23 100,-2 1,0 0,0 1,-1-1,-1 2,-1-1,1 1,-2 1,0-1,0 2,-1 0,0 0,0 1,-1 0,-1 1,0 1,0 0,0 1,0 1,-1 0,0 0,0 2,-13-2,-56 9,66 3</inkml:trace>
  <inkml:trace contextRef="#ctx0" brushRef="#br0" timeOffset="400.485">1525 90,'-24'10,"1"1,0 1,1 1,1 1,0 1,0 1,2 0,0 2,1 0,1 1,-6 9,10-14,2 0,0 1,1 0,0 1,1 0,1 1,-6 14,12-26,1 0,-1 0,1 0,-1 0,2 0,-1 1,0-1,1 0,0 0,0 1,1-1,-1 0,1 0,0 0,1 0,-1 1,1-2,0 1,0 0,1 0,-1-1,1 1,0-1,0 0,1 0,-1 0,1 0,0 0,1 0,11 5,0 0,1-1,0-1,1 0,-1-1,1-1,0-1,0-1,1 0,-1-1,1-1,-1-1,1-1,-1 0,1-1,-1-1,10-4,28-9,0-3,-2-3,-1-1,0-3,-2-3,-1-1,-2-3,35-30,-73 57,-1 0,0-1,0 0,-1 0,0-1,0 0,-1 0,0-1,0 0,-1 0,0-1,-1 0,0 0,0 0,-1 0,2-7,-6 14,0 0,0 1,0-1,0 0,0 0,-1 0,1 1,-1-1,0 0,0 1,0-1,0 0,0 1,-1-1,1 1,-1 0,1-1,-1 1,0 0,0 0,0 0,0 0,0 0,0 1,-1-1,1 1,-1-1,1 1,-1 0,1 0,-1 0,0 0,0 1,1-1,-2 1,-97-3,70 9</inkml:trace>
  <inkml:trace contextRef="#ctx0" brushRef="#br0" timeOffset="660.661">649 485,'171'-48,"1"8,94-7,-216 39,778-86,-737 86,-34 4,-26 3,0-2,-1 0,1-2,-1-2,0 0,22-10,-29 5,-6 0</inkml:trace>
  <inkml:trace contextRef="#ctx0" brushRef="#br0" timeOffset="1813.507">2202 62,'-1'-2,"0"0,-1 0,1 0,-1 0,0 0,1 1,-1-1,0 1,0-1,0 1,0 0,0 0,0 0,0 0,-1 0,1 0,0 0,-1 1,1-1,0 1,-3 0,-6-4,-24-5,0 2,0 1,-1 2,1 1,-1 2,0 1,-12 3,-25-2,48 1,1 2,0 1,0 0,0 2,1 0,0 2,-15 8,-10 2,26-9,4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2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114 395,'138'-11,"-82"3,0 2,0 3,56 3,-77 0,-11 0</inkml:trace>
  <inkml:trace contextRef="#ctx0" brushRef="#br0" timeOffset="287.379">1 621,'43'0,"29"-4,12-3,-4 1,-11 1,-12 1,-10 2,-10 1,-5-4,-4-2,-2 2,0 0,0 2,-5 1</inkml:trace>
  <inkml:trace contextRef="#ctx0" brushRef="#br0" timeOffset="757.472">284 1,'18'17,"1"-1,1-1,0 0,1-2,1 0,0-2,1 0,8 2,10 3,-2 2,0 2,-1 2,-2 1,16 13,-47-32,0 1,0 0,0 0,0 0,-1 1,0-1,0 1,-1 0,1 0,-1 1,-1-1,1 1,-1-1,0 1,-1 0,1 0,-2 0,1 0,0 0,-1 0,-1-1,1 1,-1 0,0 0,-1 0,0 0,0-1,0 1,-1 0,1-1,-2 0,1 0,-1 0,0 0,0-1,0 1,-1-1,0 0,0 0,-1 0,-183 140,133-111,47-30,0 1,0 0,0 0,0 1,1 0,0 0,1 1,-1 0,1 0,0 1,1 0,-3 4,2 4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29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14,'-1'-1,"-1"-1,1 1,0 0,-1 0,1 0,-1 0,1 0,-1 0,1 1,-1-1,0 0,1 1,-1-1,0 1,1 0,-1-1,0 1,0 0,1 0,-1 0,0 0,0 1,1-1,-1 0,0 1,0-1,1 1,-1-1,1 1,-1 0,0 0,1 0,0 0,-1 0,1 0,-1 0,1 1,0-1,0 0,0 1,0-1,0 1,-41 68,40-65,-16 34,2 1,1 1,2 0,2 0,-2 25,3-10,2 2,3-1,2 1,2-1,4 1,6 39,-2-50,2-1,2 0,2 0,2-1,2-1,2-1,2 0,2-1,1-2,2 0,2-2,5 2,-19-26,-1-4</inkml:trace>
  <inkml:trace contextRef="#ctx0" brushRef="#br0" timeOffset="16352.244">447 381,'0'-17,"0"21,17 190,41 50,-55-221,-3-19,0 0,0 0,1-1,-1 1,1 0,0 0,0 0,0-1,0 1,0 0,1-1,0 1,0-1,0 0,0 0,0 0,1 0,0 0,0-3,1-1,0 1,0-1,0-1,-1 1,1 0,0-1,-1 0,0 0,1 0,-1 0,0 0,0-1,0 1,0-1,-1 0,1 0,-1 0,1 0,-1 0,0 0,1-3,111-192,-114 197,0 1,0-1,1 0,-1 1,0-1,1 0,-1 1,1-1,-1 0,0 1,1-1,-1 1,1-1,0 1,-1-1,1 1,-1-1,1 1,0 0,-1-1,1 1,0 0,0 0,-1-1,1 1,0 0,-1 0,1 0,0 0,0 0,-1 0,1 0,0 0,0 0,-1 0,1 0,0 1,0-1,-1 0,1 0,0 1,-1-1,1 0,0 1,-1-1,1 1,-1-1,1 1,-1-1,1 1,-1 0,1-1,-1 1,1-1,-1 1,0 0,1-1,-1 1,0 0,0 0,1 0,17 55,-16-45,12 45,-13-43,1-1,1 1,0 0,1-1,0 0,1 0,0 0,1 0,0-1,1 0,0 0,1-1,0 0,1 1,-8-10,0-1,0 1,0 0,0-1,1 1,-1-1,0 1,0-1,1 1,-1-1,0 0,1 0,-1 1,0-1,1 0,-1 0,0 0,1-1,-1 1,0 0,0 0,1-1,-1 1,0-1,0 1,1-1,-1 0,0 1,0-1,0 0,0 0,0 1,0-1,0 0,0 0,0 0,-1 0,1-1,0 1,-1 0,30-55,-24 43,104-243,20-6,-120 235,-20 30,-14 31,12-16</inkml:trace>
  <inkml:trace contextRef="#ctx0" brushRef="#br0" timeOffset="17754.661">701 1087,'-5'0,"-1"5,0 6,1 6,2 5,0 4,2 2,1 1,0 0,-5-4,-1-2,0 0,1 0,2 2,1-8,1-8</inkml:trace>
  <inkml:trace contextRef="#ctx0" brushRef="#br0" timeOffset="18449.852">814 1257,'211'-34,"-212"34,1 0,-1-1,0 1,1 0,-1-1,1 1,-1-1,1 1,0-1,-1 1,1-1,-1 1,1-1,0 0,-1 1,1-1,0 1,0-1,0 0,-1 1,1-1,0 0,0 1,0-1,0 0,0 1,0-1,0 0,0 1,1-1,-1 0,0 1,0-1,0 0,1 1,-1-1,0 1,1-1,-1 1,0-1,1 1,-1-1,1 1,-1-1,1 1,-1-1,1 1,-1-1,1 1,0 0,-1 0,1-1,-1 1,1 0,0 0,-1 0,1-1,0 1,-1 0,1 0,0 0,-1 0,1 0,0 0,-1 0,1 1,0-1,-49-18,46 18,0 0,0 0,1 0,-1 1,0-1,0 0,0 1,0-1,0 1,0 0,1 0,-1 0,0 0,0 0,1 0,-1 0,1 0,-1 0,1 1,0-1,-1 1,1-1,0 1,0-1,0 1,0 0,0 0,0-1,1 1,-1 0,1 0,-1 0,1 0,-1 0,1 0,0 0,0 0,0 0,0 0,1 0,-1-1,0 1,1 0,-1 0,1 0,0 0,0 0,-1-1,2 2,-1 5,9 48,26-80,13-44,-37 48</inkml:trace>
  <inkml:trace contextRef="#ctx0" brushRef="#br0" timeOffset="18818.671">1124 1144,'6'-4,"0"0,0 1,1 0,-1 0,1 0,-1 1,1 0,0 1,0-1,0 1,0 1,0-1,0 1,0 0,0 1,0 0,0 0,0 0,1 1,-7 1,1 0,-1 0,0 0,0 0,-1 0,1 1,-1-1,1 0,-1 0,0 0,0 1,-1-1,1 0,-1 0,1 0,-1 0,0 0,0 0,0 0,-1 0,1 0,-1 0,1-1,-1 1,0 0,0-1,0 0,0 1,-1-1,-1 2,0 1,-27 45,30-48,1-1,0 0,0 1,0-1,-1 0,1 1,1-1,-1 0,0 0,0 1,0-1,1 0,-1 1,0-1,1 0,-1 0,1 0,0 1,-1-1,1 0,0 0,0 0,0 0,0 0,0 0,0-1,0 1,0 0,0 0,0-1,0 1,0 0,0-1,1 1,-1-1,0 0,0 1,1-1,-1 0,0 0,1 0,0 0,5 1,0-1,1-1,-1 1,0-1,0 0,0-1,0 1,0-2,-1 1,1-1,0 0,-1 0,0 0,3-3,8-3</inkml:trace>
  <inkml:trace contextRef="#ctx0" brushRef="#br0" timeOffset="20238.484">1548 127,'34'82,"-33"-80,35 71,-3 2,-3 1,-3 2,0 15,-21-54,-2 1,-2-1,-1 1,-3 21,1-5,-2-31,0 1,-2-1,-1 0,-1 0,-1 0,-1-1,-2-1,-9 18,-4 12,18-37,-1-1,0 1,-1-2,-1 1,0-1,-1-1,0 0,-1 0,0-1,-1 0,-1-1,0 0,0-1,-1-1,0 0,-7 3,-1-6</inkml:trace>
  <inkml:trace contextRef="#ctx0" brushRef="#br0" timeOffset="28972.983">2055 1228,'0'-3,"0"1,0-1,-1 1,1 0,-1-1,1 1,-1-1,0 1,0 0,0 0,-1 0,1-1,0 1,-1 0,0 1,1-1,-1 0,0 0,0 1,0-1,0 1,0-1,0 1,0 0,0 0,-1 0,1 0,0 0,-1 1,1-1,-1 1,1-1,-1 1,1 0,-1 0,1 0,-2 1,-93 17,90-14,1-1,0 1,1 0,-1 0,1 0,0 1,0 0,0 0,0 0,1 1,0 0,-2 4,5-8,0 0,0 0,0 0,0 0,0 0,1 0,-1 0,1 0,0 0,0 0,-1 0,1 0,1 1,-1-1,0 0,0 0,1 0,-1 0,1 0,0 0,-1 0,1 0,0 0,0 0,1 0,-1-1,0 1,0 0,1-1,-1 1,1-1,0 1,-1-1,1 0,0 0,0 0,0 0,0 0,-1 0,2 0,-1 0,0-1,10 3,0-1,0 0,0 0,0-2,0 1,1-2,-1 1,0-2,0 0,0 0,0-1,0 0,0-1,-1-1,0 0,0 0,0-1,-1 0,1-1,-2 0,1-1,-1 0,0-1,0 1,-1-2,-1 1,1-1,4-9,-11 17,15-19,-16 21,0 0,0 0,0 0,0 1,0-1,0 0,0 0,0 0,0 1,0-1,1 0,-1 0,0 0,0 0,0 1,0-1,0 0,1 0,-1 0,0 0,0 0,0 0,1 1,-1-1,0 0,0 0,0 0,1 0,-1 0,0 0,0 0,0 0,1 0,-1 0,0 0,0 0,0 0,1 0,-1 0,0 0,-6 22,1 0,0 0,2 1,1-1,1 1,0 0,2 0,1-1,4 22,1-6,-1 0,-2 1,-2 0,-1 0,-2 0,-2-1,-1 1,-2-1,-5 11,8-36,-1 0,-1 1,0-1,0-1,-2 1,1-1,-2 0,0-1,0 0,-1 0,0-1,-1 0,0 0,-1-1,10-7,0-1,0 0,-1 0,1 0,0 0,-1 0,1 0,-1-1,0 1,1 0,-1-1,1 1,-1-1,0 0,1 1,-1-1,0 0,0 0,1 0,-1 0,0-1,1 1,-1 0,0-1,1 1,-1-1,0 1,1-1,-1 0,1 0,-1 1,1-1,0 0,-1-1,1 1,0 0,0 0,0 0,-1-1,1 1,1-1,-1 1,0-1,0 1,0-1,1 1,-1-1,1 1,-1-1,1 0,0 0,0 1,0-1,0 0,0 1,0-1,0-20,1-1,1 2,1-1,1 0,0 0,2 1,1 0,0 0,2 1,0 0,1 1,2 0,-1 0,2 1,1 0,1 0,4-10,47-58,-50 72</inkml:trace>
  <inkml:trace contextRef="#ctx0" brushRef="#br0" timeOffset="29540.328">2451 1200,'-3'6,"-1"-1,1 1,1 0,-1 1,1-1,0 0,0 1,1-1,0 1,0-1,0 1,1 0,0 1,-1 5,-2 156,6-194,2-1,1 1,2 1,0-1,1 1,1 0,2 1,0 1,1 0,1 0,2 1,3-3,-18 21,0 1,-1 0,1 0,0 1,0-1,0 0,0 0,0 0,1 1,-1-1,0 0,1 1,0-1,-1 1,1 0,0-1,-1 1,1 0,0 0,0 0,0 0,0 1,0-1,0 0,0 1,0 0,0-1,0 1,1 0,-1 0,0 0,0 0,0 1,0-1,0 0,0 1,0-1,0 1,0 0,0 0,0 0,0 0,0 0,0 0,-1 1,1-1,0 0,-1 1,0-1,1 1,22 30,-11-20</inkml:trace>
  <inkml:trace contextRef="#ctx0" brushRef="#br0" timeOffset="30124.718">2959 1144,'-21'6,"0"2,1 1,0 1,1 0,0 1,0 2,1 0,1 0,0 2,-9 10,-16 52,41-75,0 0,1 0,-1 0,0 0,1 0,0 0,0 0,-1 0,1 1,0-1,1 0,-1 0,0 0,0 0,1 0,0 0,-1 0,1 0,0 0,0 0,0 0,0-1,0 1,0 0,1-1,-1 1,0 0,1-1,-1 0,1 1,0-1,0 0,-1 0,1 0,0 0,0 0,0 0,0-1,1 1,6-1,0-1,1 0,-1 0,1-1,-1 0,0 0,0-1,0-1,0 1,-1-2,0 1,1-1,-1 0,-1-1,1 0,-1 0,0 0,-1-1,1 0,-1 0,-1-1,1 0,1-4,76-112,-63 100,-23 61,2-27,0-1,0 1,1-1,0 1,1 0,0-1,0 1,1-1,0 1,1-1,0 0,1 0,-1 0,2-1,-1 1,1-1,1 0,-1 0,1-1,1 0,-1 0,1 0,1-1,-1 0,1 0,0-1,0-1</inkml:trace>
  <inkml:trace contextRef="#ctx0" brushRef="#br0" timeOffset="30504.112">3269 1115,'60'196,"-60"-196,0 3,-1-1,1 0,0 1,0-1,1 1,-1-1,0 0,1 1,0-1,-1 0,1 0,0 1,0-1,0 0,1 0,-1 0,0 0,1 0,-1-1,1 1,0 0,-1-1,1 1,0-1,0 1,0-1,0 0,0 0,0 0,1 0,-1 0,0 0,1-1,-1 1,0-1,1 0,-1 0,0 1,1-2,-1 1,0 0,1 0,-1-1,0 1,1-1,3-4,-1-1,0 1,1-1,-2 0,1-1,-1 1,0-1,0 0,-1 0,0 0,0 0,0-6,6-9,19-65,-24 61</inkml:trace>
  <inkml:trace contextRef="#ctx0" brushRef="#br0" timeOffset="30739.794">3721 1144,'-10'28,"-3"15,6 0,4-7</inkml:trace>
  <inkml:trace contextRef="#ctx0" brushRef="#br0" timeOffset="30889.952">3721 974,'0'0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4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33 202,'-28'327,"26"-310,0 0,2 0,0 1,1-1,1 0,1 0,0 0,1 0,1-1,0 1,1-1,6 9,-12-23,1 0,0-1,0 1,0 0,0-1,0 1,0-1,1 1,-1-1,0 0,1 1,-1-1,1 0,0 0,-1 0,1 0,0 0,-1-1,1 1,0 0,0-1,0 1,0-1,0 0,-1 0,1 1,0-1,0 0,0-1,0 1,0 0,0-1,0 1,-1-1,1 1,0-1,0 0,0 0,-1 0,1 0,-1 0,1 0,1-1,54-67,145-291,-181 324,-1-2,-1 0,-3-1,-1 0,-2-2,-1 0,-1-5,-11 19,-13 33,-7 40,2 0,1 1,3 0,2 1,-4 35,8-41,2-1,1 1,3 0,1 0,4 26,44 111,-41-161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4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0,'-14'39,"-5"21,1 7,3-5,5-7,3-8,9-13,3-11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5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47,'39'-5,"26"-1,8 0,-4 1,-5 2,-7 1,-10 1,-7-5,-6 0,-9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5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1,'-9'38,"-9"37,0 11,2-5,4-12,4-12,4-11,2-8,6-12,3-5,-1 0,0-5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6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53 157,'-49'259,"47"-243,1 0,0 0,1 0,1 0,1 0,0 0,1 0,2 2,-4-12,1-1,-1 0,1 0,0 1,1-1,-1-1,1 1,0 0,0-1,1 1,-1-1,1 0,0 0,0 0,0-1,1 1,-1-1,1 0,0 0,0-1,0 0,0 1,0-2,5 2,-1-3,0-1,0-1,0 1,0-2,-1 1,1-1,-1-1,1 1,-1-1,0-1,-1 1,1-1,-1-1,0 0,0 0,-1 0,0 0,0-1,0 0,1-3,4-1,14-16,0-1,-2-1,-2-1,0-1,-2-1,-2-1,0 0,2-13,-15 21,-17 31,4 5,1 2,0-1,2 1,-1 0,1 1,1-1,1 1,0 0,0 0,0 15,3-25,0 1,0 0,1 0,0 0,0 0,0 0,1 0,0-1,0 1,0 0,0 0,1-1,-1 1,1-1,1 1,-1-1,0 0,1 0,0 0,0 0,0 0,1-1,-1 1,1-1,0 0,0 0,0 0,0-1,0 1,1-1,-1 0,1-1,2 2,3-3,0 0,0 0,0-1,0 0,0-1,0 0,-1-1,1 0,-1 0,1-1,-1 0,0-1,-1 0,1 0,-1-1,5-5,13-12,-2-1,-1-1,0-1,-2-1,-2-1,0-1,-2-1,-1 0,-1-1,-2-1,-1 0,4-20,-15 49,1-1,0 1,0-1,0 1,-1-1,0 1,0-1,0 0,0 0,0 0,-1 1,1-1,-1 0,0 0,-1 0,1 0,-1 0,1 0,-1 1,0-1,0 0,-1 1,-1-4,-8 1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9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1 566,'34'16,"146"-3,-139-14,129-25,-12-2,-147 30,-5 3</inkml:trace>
  <inkml:trace contextRef="#ctx0" brushRef="#br0" timeOffset="249.041">85 791,'39'0,"36"-5,10-1,1 0,-10 1,-13 1,-12-3,-11 0,-1 0,-4 2,-7 2</inkml:trace>
  <inkml:trace contextRef="#ctx0" brushRef="#br0" timeOffset="535.382">1045 0,'-27'187,"9"0,5 121,14-110,-12-153,5-34</inkml:trace>
  <inkml:trace contextRef="#ctx0" brushRef="#br0" timeOffset="865.445">1469 170,'-413'304,"326"-237,87-67,0 1,-1-1,1 1,0 0,-1-1,1 1,0-1,-1 1,1 0,0 0,0-1,0 1,0 0,0-1,0 1,0 0,0-1,0 1,0 0,0 0,0-1,1 1,-1 0,0-1,0 1,1 0,-1-1,0 1,1-1,-1 1,1-1,-1 1,1 0,-1-1,1 0,-1 1,1-1,-1 1,1-1,0 0,-1 1,1-1,0 0,-1 0,1 1,0-1,-1 0,1 0,0 0,0 0,45 12,-38-11,23 6,-14-5,0 1,-1 1,1 1,-1 0,0 1,0 1,-1 0,0 1,0 1,2 2,-6-2,-1 1,-1 0,0 1,0 0,-1 0,0 1,-1 0,-1 0,0 1,0 0,-1 0,0 3,2 3</inkml:trace>
  <inkml:trace contextRef="#ctx0" brushRef="#br0" timeOffset="1231.279">1637 622,'32'0,"4"-1,0 1,0 2,-1 1,1 2,29 9,-63-14,1 0,-1 0,1 1,-1-1,0 1,0 0,1 0,-1 0,0 0,0 0,0 0,0 0,0 1,0-1,0 1,-1 0,1-1,0 1,-1 0,1 0,-1 0,0 0,0 0,0 0,0 0,0 1,0-1,0 0,-1 0,1 1,-1-1,0 1,0-1,0 0,0 1,0-1,0 0,0 1,-1-1,1 0,-1 1,0-1,0 0,0 0,0 1,0-1,0 0,-1 1,-8 12,-1 0,0-1,-1-1,0 0,-1 0,0-1,-4 2,-65 68,81-81,0 0,0 0,0 0,0 0,1 0,-1 0,0 0,0 0,1 1,-1-1,1 0,-1 0,1 1,-1-1,1 0,0 1,0-1,0 1,0-1,0 0,0 1,0-1,0 1,0-1,1 0,-1 1,0-1,1 0,0 0,-1 1,1-1,0 0,-1 0,1 0,0 1,0-1,0 0,0 0,0 0,0-1,0 1,0 0,0 0,1-1,-1 1,0 0,0-1,1 1,0-1,69 8,104-34,-150 25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0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6,'0'-6,"0"46,0-18,4 25,1 0,3-1,1 1,13 34,-17-64,46 87,-49-101,0-1,0 0,0 1,0-1,0 0,0 0,1 0,-1-1,1 1,0-1,-1 1,1-1,0 0,0 0,0 0,0 0,0-1,0 1,0-1,0 0,0 1,0-1,0-1,0 1,0 0,0-1,0 0,0 1,0-1,0-1,0 1,-1 0,1-1,0 1,1-2,13-10,-1-1,-1-1,0 0,-1-1,0-1,5-10,-10 16,88-131,-96 142,1 0,-1-1,0 1,1 0,-1 0,0 0,1 0,-1 0,0 0,1 0,-1 0,0 0,1 1,-1-1,0 0,0 1,1-1,-1 1,0 0,0-1,0 1,0 0,1 0,-1 0,0 0,-1 0,1 0,0 0,0 0,0 0,0 0,-1 0,1 0,-1 1,1-1,-1 0,1 1,-1-1,0 0,0 0,1 1,-1-1,0 1,0-1,0 0,-1 1,1-1,0 0,0 1,-1-1,1 0,-1 0,1 1,2 9,11 64,-12-59,1 0,1-1,1 1,0-1,0 0,2 0,0-1,7 13,-12-24,1-1,0 1,0 0,1-1,-1 1,0-1,1 1,0-1,-1 0,1 0,0-1,0 1,0 0,0-1,0 0,0 0,1 0,-1 0,0 0,1-1,-1 1,0-1,1 0,-1 0,0 0,1 0,-1-1,1 0,-1 1,0-1,0 0,0 0,1-1,1 0,92-72,-72 40,-2-2,-1 0,-1-1,-3-1,0-1,-3 0,9-35,-2-17,-21 91</inkml:trace>
  <inkml:trace contextRef="#ctx0" brushRef="#br0" timeOffset="273.384">1243 203,'29'0,"28"-4,10-3,-2-4,-7 0,-9 1,-8 3,-6 3,-4 1,-3 2,-5 5,-8 3</inkml:trace>
  <inkml:trace contextRef="#ctx0" brushRef="#br0" timeOffset="522.464">1384 429,'38'5,"23"1,5-4,-3-4,-8 0,-9-1,-7 1,-5 0,-4 1,-7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06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29 397,'56'-17,"143"-23,-1 11,-63 35,-116 0</inkml:trace>
  <inkml:trace contextRef="#ctx0" brushRef="#br0" timeOffset="267.272">0 623,'44'-5,"28"-1,11-5,-3 0,-6 1,-10 3,-7-3,-8 1,-8 2,-6 2,-4 2,-2 1,-2 2,-5 0</inkml:trace>
  <inkml:trace contextRef="#ctx0" brushRef="#br0" timeOffset="730.088">424 2,'0'0,"-1"0,1-1,-1 1,1 0,0 0,-1 0,1 0,-1 0,1 0,-1 0,1 0,0 0,-1 0,1 0,-1 0,1 0,-1 0,1 1,0-1,-1 0,1 0,-1 0,1 1,0-1,-1 0,1 0,0 1,-1-1,1 0,0 1,0-1,-1 0,1 1,0-1,0 0,-1 1,1-1,0 1,0-1,0 0,0 1,0-1,0 1,0-1,0 0,0 1,0-1,0 1,0-1,0 1,0-1,0 0,0 1,0-1,0 1,1-1,-1 0,0 1,0-1,1 1,-1-1,0 0,0 1,1-1,-1 0,0 0,1 1,-1-1,6 10,1 0,0-1,1 0,0-1,0 1,1-1,0-1,0 0,0 0,1-1,0 0,1 0,-1-1,1-1,0 0,0 0,10 1,11 7,196 72,-225-83,1 0,0 0,-1 0,1 0,-1 0,1 1,-1-1,0 1,0 0,0 0,0 0,0 1,0-1,0 1,-1-1,1 1,-1 0,0 0,0 0,0 0,0 1,0-1,-1 1,1-1,-1 1,0-1,0 1,-1-1,1 1,-1 0,1 0,-1-1,0 1,-1 0,1-1,-1 1,1 0,-1-1,0 1,-1-1,1 1,-2 2,-14 18,-1-1,-2 0,0-1,-1-2,-1 0,-20 14,-5 5,-209 148,233-167,5-1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09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26 141,'0'500,"-26"-292,29-181,10-36,16-37,25-57,-38 73</inkml:trace>
  <inkml:trace contextRef="#ctx0" brushRef="#br0" timeOffset="315.332">506 198,'-381'301,"325"-235,55-65,1-1,-1 1,1 0,0 0,-1 0,1 0,0 0,0 0,-1 0,1 0,0 0,0 0,0 0,0 0,0 0,1 0,-1-1,0 1,0 0,1 0,-1 0,0 0,1 0,-1 0,1 0,-1-1,1 1,-1 0,1 0,0-1,-1 1,1 0,0-1,0 1,0-1,-1 1,1-1,0 1,0-1,0 0,0 1,0-1,0 0,0 0,0 1,0-1,0 0,54 3,-42-3,7 0,-1 1,0 1,1 0,-1 2,0 0,-1 1,1 1,-1 1,-14-5,0 1,-1 0,0 0,0 0,0 1,0-1,0 1,-1 0,1-1,-1 1,0 0,0 0,-1 0,1 1,-1-1,0 0,0 1,0-1,-1 1,1-1,-1 1,0-1,-1 0,1 1,-1 1,5 41,1-28</inkml:trace>
  <inkml:trace contextRef="#ctx0" brushRef="#br0" timeOffset="694.242">618 678,'65'-15,"-51"11,0 0,-1 1,1 0,0 1,0 1,0 0,1 1,-1 0,9 3,-22-3,1 0,-1 0,1 0,0 0,-1 1,1-1,-1 1,0-1,1 1,-1 0,1-1,-1 1,0 0,1 0,-1 0,0 0,0 0,0 0,0 0,0 0,0 1,0-1,0 0,0 1,-1-1,1 1,-1-1,1 0,-1 1,1-1,-1 1,0 0,1-1,-1 1,0-1,0 1,0-1,-1 1,1-1,0 1,-1-1,1 1,0-1,-1 1,0-1,1 1,-1-1,0 0,0 1,0 0,-161 169,155-162,5-8,0 0,1 0,-1 0,0 0,1 0,0 0,-1 0,1 1,0-1,-1 1,1-1,0 1,0-1,0 1,0-1,0 1,1 0,-1 0,1-1,-1 1,1 0,-1 0,1 0,0-1,0 1,0 0,0 0,0 0,0 0,0 0,1-1,-1 1,1 0,0 0,-1 0,1-1,0 1,0 0,0-1,0 1,0-1,0 1,0-1,1 0,0 1,7 0,1 0,0-1,0 0,0-1,1 0,-1-1,0 0,0 0,-1-1,1 0,0-1,0 0,2-2,-8 4,16-5</inkml:trace>
  <inkml:trace contextRef="#ctx0" brushRef="#br0" timeOffset="980.331">1127 481,'43'0,"19"0,4 0,-4 0,-9 0,-12-5,-10-2,-8 1</inkml:trace>
  <inkml:trace contextRef="#ctx0" brushRef="#br0" timeOffset="1644.487">1662 114,'-97'406,"94"-394,1 1,0-1,1 1,0-1,1 1,1-1,0 1,0-1,4 12,-4-20,0-1,0 1,0 0,1 0,-1-1,1 1,0-1,0 0,0 1,1-1,-1 0,1 0,0-1,-1 1,1 0,1-1,-1 0,0 1,0-1,1-1,0 1,-1 0,1-1,0 0,-1 0,1 0,0 0,0-1,0 1,0-1,0 0,2 0,5-1,-1-1,1 0,-1 0,1-1,-1 0,0-1,0 0,0-1,-1 0,1 0,-1-1,-1-1,1 1,-1-1,0 0,0-1,0-1,110-156,-102 138,6-6,-1 0,-2-2,-1 0,-2-2,-2 1,-1-2,-2 0,-2 0,-1-1,1-24,-8 63,-1-1,0 0,1 1,-1-1,0 0,0 0,0 1,0-1,1 0,-1 0,0 1,0-1,0 0,0 0,-1 1,1-1,0 0,0 0,0 1,-1-1,1 0,0 1,-1-1,1 0,0 1,-1-1,1 1,-1-1,1 0,-1 1,1-1,-1 1,0-1,1 1,-1 0,1-1,-1 1,0 0,1-1,-1 1,0 0,0 0,1 0,-1-1,0 1,0 0,0 0,-25 26,5 20,2 1,2 1,2 1,-5 36,12-46,2 1,1-1,2 1,2 0,2-1,2 14,-3-45,1 1,0-1,0 1,0-1,1 0,0 1,1-1,-1 0,2-1,-1 1,1 0,0-1,1 0,0 0,0 0,0 0,1-1,0 0,0 0,1-1,0 0,2 2,11-1</inkml:trace>
  <inkml:trace contextRef="#ctx0" brushRef="#br0" timeOffset="1893.776">2369 508,'-20'39,"-10"26,-1 8,5-4,12-9,13-15,7-15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55,'0'1,"0"-1,0 1,0-1,0 0,0 1,-1-1,1 0,0 1,0-1,0 0,-1 1,1-1,0 0,0 1,-1-1,1 0,0 0,-1 1,1-1,0 0,-1 0,1 0,0 0,-1 1,1-1,0 0,-1 0,1 0,-1 0,1 0,0 0,-1 0,1 0,-1 0,1 0,0 0,-1 0,1 0,-1 0,1-1,0 1,-1 0,1 0,0 0,-1 0,1-1,0 1,-1 0,1 0,0-1,0 1,-1 0,1-1,0 1,0 0,-1-1,1 1,0 0,0-1,0 1,0 0,0-1,0 1,-1-1,1 1,0 0,0-1,0 1,6 34,-5-29,67 313,-65-302,1 0,0-1,1 1,0-1,2 0,0-1,0 1,1-1,1-1,0 0,1 0,1 0,0-2,7 7,-14-16,1 0,-1 0,1 0,0 0,0-1,-1 0,1 0,0 0,0-1,0 1,0-1,0-1,0 1,0-1,0 1,0-1,0-1,0 1,0-1,-1 0,1 0,-1 0,1-1,1-1,94-79,121-213,-221 295,0 0,1 0,-1 0,1 0,-1 1,1-1,-1 0,1 0,0 0,-1 1,1-1,0 0,0 1,-1-1,1 0,0 1,0-1,0 1,0-1,0 1,0 0,-1-1,1 1,0 0,0 0,0 0,0 0,0 0,0 0,0 0,0 0,0 0,0 0,0 0,0 0,0 1,0-1,0 1,0-1,0 0,0 1,0-1,-1 1,1 0,0-1,0 1,-1 0,1-1,0 1,-1 0,1 0,-1 0,1 0,-1-1,1 1,-1 0,1 0,-1 0,0 0,0 0,1 0,-1 0,0 0,0 0,0 0,12 32,58 111,-65-137,0-1,0 0,1 0,0 0,0 0,1-1,-1 0,1 0,0-1,1 0,-1 0,1-1,-1 0,1 0,0-1,0 0,0 0,1-1,-1 0,0 0,0-1,1 0,-1-1,0 1,0-2,1 1,-1-1,0 0,0-1,-1 0,1 0,1-2,12-9,-1-2,-1 0,0-1,-2-1,0-1,-1-1,0 0,-2-1,0 0,-2-1,0 0,-2-1,0-1,-2 0,0 0,-2 0,-1-1,0 0,-2 0,-1 0,-1-16,-1 41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05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33,'127'-11,"-84"3,1 2,0 2,1 1,-1 3,24 3,-7-1,-61-2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23,'6'-3,"-1"0,1 1,0 0,0-1,0 2,1-1,-1 1,0 0,1 0,-1 1,0-1,1 2,-1-1,0 1,1 0,-1 0,0 0,1 1,10 1,49 4,0-2,0-3,55-6,-48-13,-61 12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1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58,'39'0,"26"0,8-5,-5-1,-8 0,-10 1,-13-4,-9 1,-3 0,-2 3,0 1,-4 2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18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1 311,'111'15,"2"-5,-1-4,108-10,75-24,-240 28,-31 0</inkml:trace>
  <inkml:trace contextRef="#ctx0" brushRef="#br0" timeOffset="268.843">142 565,'29'4,"42"-2,20-2,-1-1,-6-1,-9-4,-11-1,-7 0,-9 1,-8 2,-5 2,-4 1,-3 1,-1 0,-5 0</inkml:trace>
  <inkml:trace contextRef="#ctx0" brushRef="#br0" timeOffset="685.781">537 1,'33'29,"2"0,0-2,1-2,20 9,-23-16,2-2,0-2,1-1,0-2,9 1,134 49,-175-60,0 0,0 0,0 0,-1 0,1 1,-1-1,1 1,-1 0,1 0,-1 0,0 1,0-1,0 1,0 0,-1 0,1 0,-1 0,1 0,-1 0,0 1,0-1,-1 1,1-1,-1 1,0 0,0 0,0-1,0 1,0 0,-1 0,0 0,0 0,0 0,0 0,-1 0,1 0,-1-1,0 1,0 0,-1 0,-14 16,-1-2,-1 0,0 0,-2-2,0 0,0-1,-1-2,-1 0,-1-1,-9 3,-84 52,-40 33,117-72,28-14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1,'0'396,"11"-333,-5-58</inkml:trace>
  <inkml:trace contextRef="#ctx0" brushRef="#br0" timeOffset="247.939">0 480,'38'-5,"32"-1,14 0,-3-4,-10 0,-12 2,-12 2,-9 2,-6 2,-9 1</inkml:trace>
  <inkml:trace contextRef="#ctx0" brushRef="#br0" timeOffset="667.535">84 621,'42'-5,"-17"0,0 1,1 2,0 0,0 2,0 1,-1 1,18 4,-42-6,1 0,-1 0,1 0,-1 0,0 0,1 0,-1 0,0 1,0-1,1 1,-1-1,0 1,0-1,1 1,-1 0,0 0,0-1,0 1,0 0,0 0,0 0,0 0,-1 0,1 0,0 0,0 1,-1-1,1 0,-1 0,1 1,-1-1,1 0,-1 0,0 1,0-1,0 0,1 1,-1-1,-1 0,1 1,0-1,0 0,0 1,-1-1,1 0,-1 1,1-1,-1 0,1 0,-1 1,0-1,1 0,-1 0,0 0,0 0,0 0,0 0,0 0,-1 0,-168 150,156-137,9-11,0 1,0-1,1 1,0 0,-1 1,1-1,1 1,-1 0,1-1,0 2,0-1,0 0,1 1,0-1,0 1,0-1,1 1,0 0,0 0,0 0,1 0,0 4,3-6,1 0,0 0,0-1,1 1,-1-1,1 0,0 0,0-1,0 1,0-1,0 0,0-1,0 1,1-1,-1 0,1 0,-1-1,1 0,-1 1,1-2,-1 1,1-1,-1 0,4-1,79-16,-63 12</inkml:trace>
  <inkml:trace contextRef="#ctx0" brushRef="#br0" timeOffset="1316.295">649 790,'189'-278,"-132"211,-46 99,-13 13,1-37,0 0,0 1,0-1,1 1,1-1,0 1,0-1,0 1,1-1,0 0,1 0,0 0,0 0,1 0,1 1,-4-7,0-1,0 1,1-1,-1 0,0 0,1 0,-1 0,1 0,-1 0,1 0,-1 0,1 0,0-1,0 1,-1-1,1 1,0-1,0 0,-1 1,1-1,0 0,0 0,0-1,-1 1,1 0,0 0,0-1,-1 1,1-1,0 0,-1 1,1-1,0 0,-1 0,1 0,-1 0,1 0,-1-1,0 1,1-1,45-59,-27 23,3 1,0 1,2 2,2 0,7-5,-34 38,1 1,-1-1,1 0,-1 0,1 0,-1 0,1 1,0-1,0 0,-1 0,1 1,0-1,0 1,0-1,-1 1,1-1,0 1,0-1,0 1,0 0,0-1,0 1,0 0,0 0,0 0,0 0,0 0,0 0,0 0,0 0,0 0,0 1,0-1,0 0,0 1,0-1,0 0,0 1,0-1,-1 1,1 0,0-1,0 1,0-1,-1 1,1 0,0 0,-1 0,1-1,-1 1,1 0,-1 0,1 0,-1 0,0 0,1 0,-1 0,11 60,-11-50,-1 0,1 0,1-1,0 1,0-1,1 1,0-1,1 1,0-1,1 0,0 0,0 0,1-1,1 2,10 10</inkml:trace>
  <inkml:trace contextRef="#ctx0" brushRef="#br0" timeOffset="1746.257">1609 141,'-4'28,"1"-1,1 1,2 0,1-1,1 1,1 0,1-1,2 0,6 19,-2-22,0 0,2 0,0-1,2-1,0 0,15 16,-29-37,0 0,1 0,-1 0,0 0,1 0,-1 0,1 0,-1 0,1 0,-1 0,1-1,0 1,-1 0,1 0,0-1,0 1,-1 0,1-1,0 1,0-1,0 1,0-1,0 1,0-1,0 0,0 0,0 1,0-1,0 0,0 0,0 0,0 0,0 0,0 0,0 0,0-1,0 1,0 0,0 0,0-1,0 1,0-1,0 1,0-1,0 1,-1-1,1 1,0-1,0 0,0 0,-1 1,1-1,-1 0,1 0,0 0,-1 0,1 0,-1 0,12-102,7 4,4 1,30-79,-20 114,-21 50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1,'0'19,"0"11,0 6,0 1,0-1,0-7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0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0 112,'25'-13,"7"-4,1 1,0 1,1 2,0 1,1 1,11 0,-44 11,0-1,0 0,0 1,0-1,0 1,0-1,0 1,0 0,0 0,0 0,0 0,0 1,0-1,0 0,1 1,-1-1,0 1,-1 0,1 0,0 0,0 0,0 0,0 0,-1 0,1 1,-1-1,1 0,-1 1,1 0,-1-1,0 1,0 0,1 0,-2-1,1 1,0 0,0 0,0 0,-1 0,1 0,-1 0,0 0,1 0,-1 1,0-1,0 0,-1 0,1 0,0 0,-1 0,1 0,-1 0,0 1,-61 119,61-120,0-1,1 1,-1 0,1-1,-1 1,1 0,0 0,0 0,0-1,0 1,0 0,0 0,0 0,1-1,-1 1,1 0,-1 0,1-1,0 1,-1 0,1-1,0 1,0-1,0 1,0-1,0 1,1-1,-1 0,0 0,1 1,-1-1,1 0,-1 0,1 0,-1-1,1 1,0 0,0-1,-1 1,1-1,0 1,1-1,80 10,-54-10,-3-1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27,'39'0,"22"0,10 0,-2 0,-8 0,-10 0,-8 0,-7 0,-5-5,-2-1,-2-1,-1 2,-4 2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2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1 450,'4'-2,"-1"1,1-1,0 0,0 0,-1-1,1 1,-1-1,0 0,1 0,-2 0,1 0,0 0,0-1,-1 1,0-1,0 1,0-1,1-2,45-89,-33 61,1 2,2 0,1 1,2 0,0 2,22-22,28-1,-69 51,0 0,1 0,-1 0,0 0,1 1,-1-1,1 1,-1 0,1 0,-1 0,1 0,-1 0,0 0,1 1,-1-1,1 1,-1-1,0 1,1 0,-1 0,0 0,0 0,1 1,-1-1,0 1,-1-1,1 1,0 0,0-1,-1 1,1 0,-1 0,2 2,1 6,0 1,0-1,-1 1,-1 0,0 0,0 0,-1 0,-1 0,0 0,0 0,-1 0,0 0,-1 0,0 0,-1-1,0 1,-1 0,-1 0,0 7,-19 84,25-101,0-1,-1 0,1 1,0-1,0 0,0 1,0-1,-1 0,1 0,0 0,0 0,0 0,0 0,0 0,-1 0,1 0,0 0,0-1,0 1,0 0,-1 0,1-1,0 1,0-1,0 1,-1-1,1 1,0-1,-1 1,1-1,0 1,-1-1,1 0,-1 1,1-1,-1 0,0 0,1 1,-1-1,1 0,-1 0,0 0,3-2,208-197,-86 94,-124 104,0 1,0 0,0-1,0 1,0 0,0 0,1-1,-1 1,0 0,1 0,-1 1,1-1,-1 0,1 0,-1 1,1-1,-1 1,1-1,0 1,-1 0,1-1,0 1,-1 0,1 0,0 0,-1 1,1-1,0 0,-1 0,1 1,-1-1,1 1,0 0,-1-1,0 1,1 0,-1 0,1 0,-1 0,0 0,1 0,-1 0,0 1,0-1,0 0,0 1,0-1,0 1,-1-1,1 1,0-1,-1 1,1-1,-1 1,0 0,1-1,-1 2,-25 109,12-78,1 1,8-29,1 1,0 0,0 0,1 0,0 0,0 1,0-1,1 1,1-1,-1 1,1-1,0 1,1-1,0 1,0-1,1 6,-1-12,0 0,0 0,-1 1,1-1,0 0,0 0,0 0,0 0,0 0,0-1,1 1,-1 0,0 0,0-1,0 1,1-1,-1 1,0-1,1 1,-1-1,1 0,-1 0,0 0,1 0,-1 0,1 0,-1 0,0 0,1 0,-1-1,0 1,1 0,-1-1,0 0,1 1,-1-1,18-7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3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41,'-3'-3,"0"-1,-1 1,0-1,1 1,-1 0,0 1,0-1,0 1,-1-1,1 1,-1 0,1 1,-1-1,0 1,1 0,-1 0,0 1,0-1,0 1,1 0,-1 0,0 1,0-1,0 1,1 0,-1 1,0-1,1 1,-1 0,1 0,0 0,-1 1,-17 8,1 0,0 2,1 0,1 2,0 0,0 1,2 1,0 0,1 1,1 1,-2 4,15-20,-1 0,0 1,1-1,-1 0,1 1,0 0,0-1,0 1,1 0,-1 0,1 0,0 0,0 0,1 0,-1 0,1 1,0-1,0 0,0 0,0 0,1 1,0-1,0 0,0 0,0 0,0 0,1-1,0 1,0 0,0 0,0-1,1 0,-1 1,1-1,0 0,3 2,6-3,1 0,0-1,0-1,0 0,0-1,0 0,0-1,-1-1,1 0,-1 0,1-1,-1-1,0 0,-1-1,1 0,-1-1,0 0,-1 0,0-1,0-1,-1 0,5-6,10-10,-1-1,-1-1,-1 0,-2-2,-1-1,6-13,-3 26,-16 53,-3 8,3 0,1-1,2 1,5 12,-5-23,-3-15,-1 1,0-1,-1 1,-2 0,0 0,0 0,-2 1,0-1,-2 0,0-1,-1 1,-1 0,0-1,-1 0,-2 0,1-1,-2 0,0 0,-2-1,1-1,-2 1,0-2,-1 1,0-2,-1 0,0 0,-1-1,-1-1,0-1,-11 6,24-15,0 1,1-1,-1 0,0 0,0 0,-1 0,1 0,0-1,0 1,0-1,0 0,-1 0,1 0,0-1,0 1,0-1,0 1,0-1,0 0,0 0,0 0,0-1,0 1,0-1,0 0,1 0,-1 0,1 0,0 0,-1 0,1 0,0-1,0 1,0-1,1 0,-1 0,1 1,-1-1,1 0,0 0,0 0,0 0,1-1,-1 1,0-3,2-8,0 1,1-1,1 0,0 1,0 0,2 0,-1 0,2 0,0 0,0 1,1 0,0 1,1-1,1 2,2-4,6-11,5-4,2 0,0 2,2 1,1 0,27-18,-41 34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8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1,'-26'13,"1"1,1 2,0 0,1 2,0 1,2 0,0 2,2 0,0 1,1 1,2 1,0 0,1 1,2 1,0 0,-6 23,11-29,2-1,0 1,1 0,1 1,1-1,1 1,0 0,2 0,1 14,1-26,0 0,0-1,1 1,0-1,0 0,1 1,0-2,1 1,0 0,0-1,0 0,1 0,0-1,0 1,1-1,0-1,0 1,0-1,1 0,-1-1,1 0,0 0,1-1,-1 0,0 0,1-1,0 0,2 0,43 0,-30-3</inkml:trace>
  <inkml:trace contextRef="#ctx0" brushRef="#br0" timeOffset="271.11">343 453,'39'0,"22"0,5-5,-4-1,-7-1,-8 2,-8 2,-10 1</inkml:trace>
  <inkml:trace contextRef="#ctx0" brushRef="#br0" timeOffset="664.89">1218 255,'-45'18,"31"-14,-1 1,1 1,0 0,1 1,0 1,0 0,0 1,1 0,1 1,-6 5,15-13,1-1,0 0,0 0,0 0,0 1,0-1,1 0,-1 1,0-1,0 1,1-1,-1 1,1-1,0 1,-1-1,1 1,0-1,0 1,0 0,0-1,0 1,0-1,0 1,1-1,-1 1,1 0,-1-1,1 0,-1 1,1-1,0 1,0-1,0 0,0 1,0-1,0 0,0 0,0 0,0 0,0 0,1 0,-1 0,0 0,1 0,-1-1,77 30,-61-25,-16-5,80 34,-79-33,0 1,0-1,-1 0,1 0,0 1,0-1,0 1,-1 0,1-1,-1 1,0 0,1 0,-1 0,0 0,0 0,0 0,0 1,0-1,-1 0,1 0,-1 0,0 1,1-1,-1 0,0 1,0-1,0 0,-1 1,1-1,0 0,-1 0,0 1,1-1,-1 0,0 1,-5 3,1 1,-1-1,-1 0,1 0,-1-1,0 0,0 0,0-1,-1 1,0-2,1 1,-1-1,-1 0,1-1,0 0,-1 0,1-1,-1 0,1 0,-6-1,-8 3,-35 4,32-5</inkml:trace>
  <inkml:trace contextRef="#ctx0" brushRef="#br0" timeOffset="1016.823">1473 1,'17'3,"-1"1,0 1,0 1,0 0,-1 1,0 1,0 0,0 1,-1 0,-1 1,0 1,0 0,-1 1,6 8,-13-13,0 1,-1 0,0 0,0 0,-1 0,0 1,0 0,-1-1,0 1,0 0,-1 0,-1 0,1 0,-1 0,-1 0,0 0,0 0,-1 0,0 0,-1 2,-4 10,0 0,-1-1,-2 0,0 0,-1-1,-1 0,-10 12,10-14,0-1,-2 0,0-1,0 0,-1-1,-1-1,0 0,-1-2,0 1,-14 4,9-5,1-1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05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1,'0'0,"0"1,-1-1,1 1,0-1,-1 0,1 1,0-1,-1 1,1 0,0-1,0 1,0-1,0 1,-1-1,1 1,0-1,0 1,0 0,0-1,0 1,0-1,0 1,1-1,-1 1,0 0,0-1,0 1,0-1,1 1,-1-1,0 1,1-1,-1 1,0-1,1 0,-1 1,1-1,-1 1,0-1,1 0,-1 1,1-1,-1 0,1 0,-1 1,1-1,-1 0,1 0,0 0,-1 0,1 1,-1-1,1 0,-1 0,1 0,0 0,-1 0,1-1,-1 1,1 0,39 6,-39-6,229 0,-61-28,-145 27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45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88,'83'-5,"-55"7,-2 0,1-2,0-1,-1-2,0 0,25-7,170-53,-116 57,-81 6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45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39,'38'0,"28"0,6 0,2-5,-8-1,-10 0,-5 1,-6-3,-11-1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48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1067,'96'-274,"-89"256,0 1,2 0,0 0,1 1,1 0,0 1,4-3,-12 14,2-3,-1 0,2 1,-1-1,1 1,-1 0,2 1,-1-1,1 1,-1 0,1 1,1 0,-1 0,1 0,-1 1,1 0,0 1,0 0,0 0,0 0,1 1,3 0,-8 4,0 0,-1 1,1-1,-1 1,0 0,0-1,-1 1,1 0,-1 1,1-1,-2 0,1 1,0-1,-1 1,0 0,0-1,0 1,0 0,-1 0,0 0,0-1,0 1,-1 0,1 0,-1-1,-2 5,3 4,-2 16,1-22,0 0,0 1,1-1,0 1,0-1,0 1,1-1,1 0,-1 1,1-1,0 0,1 0,-1 0,3 2,-1-7,0 0,0-1,0 0,0 0,1 0,-1 0,0 0,1-1,-1 0,0 0,1 0,-1 0,0-1,1 0,-1 0,0 0,0 0,0-1,0 1,0-1,0 0,0 0,0-1,-1 1,1-1,-1 0,0 0,0 0,2-1,225-194,-217 189,-4 2,1 0,0 0,0 1,1 0,0 1,0 0,0 1,0 0,1 1,5-1,-15 5,0 0,1 1,-1-1,0 1,0-1,0 1,0 0,0 0,0 0,0 0,0 0,-1 0,1 1,-1-1,0 1,0-1,0 1,0-1,0 1,0-1,-1 1,1 0,-1-1,0 1,0 0,0-1,0 1,0 0,0 0,-1-1,1 1,-1-1,0 1,0 0,0-1,0 1,0-1,-2 2,-65 229,67-210,3-5</inkml:trace>
  <inkml:trace contextRef="#ctx0" brushRef="#br0" timeOffset="421.319">1525 220,'-25'17,"1"1,1 1,0 2,2 0,0 1,2 1,0 0,1 3,2 2,1 1,1 0,2 1,1 0,1 1,2 0,1 1,1 0,0 15,2-23,2-8,0 0,1 1,0-1,1 0,1 1,1-1,0 0,1 0,1 0,1 0,0-1,1 1,0-1,3 2,-9-14,1 0,0 0,0 0,0-1,1 1,-1 0,0-1,1 1,0-1,0 0,0 1,0-1,0 0,0 0,0 0,1 0,-1-1,1 1,-1-1,1 1,0-1,-1 0,1 0,0 0,0 0,0-1,0 1,0-1,0 0,0 0,0 0,0 0,0 0,0-1,0 1,0-1,-1 0,1 1,0-2,0 1,-1 0,1 0,0-1,-1 0,1 1,-1-1,0 0,6-14</inkml:trace>
  <inkml:trace contextRef="#ctx0" brushRef="#br0" timeOffset="1502.975">1920 192,'22'129,"14"83,-23-164,-12-47,-1-1,0 1,1 0,-1-1,1 1,-1 0,1-1,-1 1,1 0,-1-1,1 1,0-1,-1 1,1-1,0 0,-1 1,1-1,0 0,0 1,-1-1,1 0,0 0,0 1,-1-1,1 0,0 0,0 0,0 0,-1 0,1 0,0 0,0-1,0 1,-1 0,1 0,0-1,0 1,-1 0,1-1,0 1,-1-1,1 1,0-1,-1 1,1-1,-1 1,1-1,-1 1,1-1,-1 0,1 1,-1-1,0 0,1 0,-1 1,0-1,0 0,38-54,-2-1,-3-2,-3-1,1-10,12-21,-31 60,-13 24</inkml:trace>
  <inkml:trace contextRef="#ctx0" brushRef="#br0" timeOffset="1858.06">2372 417,'0'10,"0"8,0 5,0 4,-5-2,-2-2,1 1,-4-4,0 0,7-4,3-10,2-5</inkml:trace>
  <inkml:trace contextRef="#ctx0" brushRef="#br0" timeOffset="2290.04">2541 50,'5'-5,"1"1,-1-1,1 1,0 0,0 0,0 0,0 1,1 0,-1 0,1 1,0 0,0 0,0 0,0 1,0 0,0 1,0-1,0 1,2 1,-8-1,1 1,-1-1,1 0,-1 1,0 0,1-1,-1 1,0 0,1-1,-1 1,0 0,0 0,0 0,1 0,-1 0,0 1,-1-1,1 0,0 0,0 1,0-1,-1 0,1 1,-1-1,1 1,-1-1,0 1,1-1,-1 1,0-1,0 1,0-1,0 1,0-1,0 1,-1-1,1 1,0-1,-1 1,1-1,-1 1,-29 57,28-57,-1-1,1 1,0 0,0 0,0 0,1 0,-1 0,0 0,1 0,0 1,-1-1,1 1,0-1,0 1,0-1,0 1,1 0,-1-1,1 1,0 0,0-1,0 1,0 0,0 0,0-1,1 1,-1 0,1-1,0 1,0 0,0-1,0 1,0-1,0 0,1 1,-1-1,1 0,0 0,-1 0,1 0,2 1,94 12,-37-11,-36 1</inkml:trace>
  <inkml:trace contextRef="#ctx0" brushRef="#br0" timeOffset="2587.9">1807 757,'39'4,"31"2,13 0,3-1,-4-1,-11-7,-8-2,-5-1,-8 2,-2-5,-6 0,-3 2,-5-4,-3 1,-7 2</inkml:trace>
  <inkml:trace contextRef="#ctx0" brushRef="#br0" timeOffset="3071.307">2089 954,'179'1,"-128"11,-50-11,0-1,0 0,-1 1,1-1,0 1,0-1,-1 1,1 0,0-1,0 1,-1 0,1-1,-1 1,1 0,-1 0,1-1,-1 1,1 0,-1 0,0 0,0 0,1 0,-1-1,0 1,0 0,0 0,0 0,0 0,0 0,0 0,0 0,0 0,0 0,-1 0,1-1,0 1,-1 0,1 0,0 0,-1 0,1-1,-1 1,0 0,1 0,-1-1,1 1,-1 0,0-1,0 1,1-1,-1 1,0-1,-169 134,169-134,0 1,-1 0,1 0,0 0,-1 0,1 0,0 0,0 0,0 0,0 0,0 0,0 1,0-1,0 0,1 1,-1-1,0 0,1 1,-1-1,1 1,0-1,-1 1,1 0,0-1,0 1,0-1,0 1,0-1,0 1,1 0,-1-1,0 1,1-1,-1 1,1-1,0 0,-1 1,1-1,0 0,0 1,0-1,0 0,0 0,0 0,0 1,0-1,1-1,-1 2,13 1,0-1,0 0,-1 0,1-1,0-1,0-1,0 0,0 0,0-1,0-1,-1-1,1 0,2-2,41-13,-32 10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55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33,'-4'-3,"0"-1,0 1,0 0,-1 0,0 1,1-1,-1 1,0 0,0 0,0 1,0 0,0-1,-1 2,1-1,0 1,0-1,-1 1,1 1,0-1,0 1,-1 0,1 0,0 1,0-1,0 1,0 0,0 0,-4 4,-8 3,1 1,-1 0,2 2,-1 0,2 1,0 0,-5 7,11-12,0 1,1 0,0 1,0 0,1 0,1 0,-1 1,2 0,-1 0,2 0,-1 0,2 1,-1-1,2 1,-1 0,2-10,0 0,1 0,-1 1,0-1,1 0,-1 0,1 1,-1-1,1 0,0 0,0 0,0 0,0 0,1 0,-1-1,0 1,1 0,-1 0,1-1,0 1,0-1,-1 0,1 1,0-1,0 0,0 0,0 0,0 0,0-1,1 1,-1 0,0-1,0 0,1 1,-1-1,0 0,0 0,1 0,-1-1,1 1,87-29,-54 8,-1-2,-1-1,-2-1,29-29,51-65,-111 119,-1-1,1 1,0-1,-1 1,1-1,0 1,-1-1,1 1,0 0,0-1,-1 1,1 0,0 0,0 0,0 0,-1-1,1 1,0 0,0 0,0 0,-1 1,1-1,0 0,0 0,-1 0,1 1,0-1,0 0,-1 1,1-1,0 0,0 1,-1-1,1 1,-1-1,1 1,0-1,-1 1,1 0,-1-1,0 1,1 0,-1-1,1 1,-1 0,0 0,1-1,-1 1,0 0,0 0,0-1,0 1,0 0,5 48,-5-45,-32 289,32-274,-1 0,0 0,-2 0,0 0,-1 0,-1-1,0 1,-2-1,0 0,-1-1,-1 0,0 0,-1-1,-7 8,16-23,-3 5,0 0,-1 0,0 0,0 0,0-1,-1 0,1 0,-1 0,-1-1,1 0,0 0,-1 0,0-1,0 0,0-1,0 1,-1-1,1-1,0 1,-1-1,1 0,-1-1,0 0,0 0,7-1,-1 0,0 0,1 0,-1 0,0-1,1 1,-1 0,1-1,0 1,-1-1,1 1,0-1,0 1,0-1,0 0,0 0,0 0,1 0,-1 1,1-1,-1 0,1 0,-1 0,1 0,0 0,0 0,0 0,1 0,-1 0,0 0,1 0,-1 0,1 0,22-66,121-161,-133 210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55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324 594,'-30'9,"1"2,0 1,0 1,2 1,0 2,0 0,-3 6,29-22,-1 0,1 0,0 1,0-1,0 0,-1 1,1-1,0 1,0 0,0-1,0 1,0 0,0 0,0-1,0 1,0 0,0 0,1 0,-1 0,0 0,1 1,-1-1,1 0,-1 0,1 0,-1 0,1 1,0-1,-1 0,1 0,0 1,0-1,0 0,0 0,0 1,1-1,-1 0,0 0,0 1,1-1,-1 0,1 0,-1 0,1 1,-1-1,1 0,0 0,0 0,-1 0,1 0,0 0,0-1,0 1,0 0,0 0,0-1,0 1,0 0,1-1,-1 1,1-1,63 17,-57-17,0 1,1 0,-1 0,0 1,0 0,0 0,0 1,-1 0,1 0,-1 1,0 0,1 0,-2 1,1 0,-1 0,1 1,-1-1,-1 1,1 1,-1-1,0 1,3 7,-7-11,0 1,-1 0,0 0,0 0,0 0,0 0,-1 0,0 0,1 0,-1 0,-1 0,1 0,-1-1,1 1,-1 0,0-1,0 0,0 1,-1-1,1 0,-1 0,0 0,0-1,0 1,0-1,-1 1,-92 52,64-41,24-9,-1 0,0-1,0-1,0 1,0-1,0-1,-1 0,1 0,-1-1,0 0,1-1,-1 0,-5-1,-2-4</inkml:trace>
  <inkml:trace contextRef="#ctx0" brushRef="#br0" timeOffset="481.462">549 1,'36'35,"-11"-13,-1 0,-1 2,0 0,-2 2,-1 0,-2 2,0 0,-2 1,0 0,-3 1,9 26,-15-29,-1-1,-1 1,-1 0,-1 0,-2 0,-1 0,-1 1,-1-1,-1 0,-2-1,-1 1,0-1,-2 0,-1 0,-6 9,-2-2,-1-1,-2-1,-1-1,-1-1,-2-1,-1-1,0-1,-2-1,-9 4,-96 92,112-102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53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0 227,'19'0,"17"0,6 0,1 0,-2 0,-3 0,-4 0,-2 0,-7-5,-2-2,-2 1,2 1,1 1,-3 2</inkml:trace>
  <inkml:trace contextRef="#ctx0" brushRef="#br0" timeOffset="1423.264">226 0,'5'24,"1"23,0 7,-1 0,-2-4,0-7,-2-5,-6-9,-1-5,-5-6,0-7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20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790 81,'-2'-2,"1"0,0 0,-1 0,1 0,-1 1,0-1,0 1,1-1,-1 1,0 0,0-1,0 1,0 0,-1 0,1 1,0-1,0 0,-1 1,1-1,0 1,0 0,-1 0,1 0,0 0,-2 0,1 0,-12-3,0 2,0 0,0 1,0 0,0 1,0 1,0 0,0 1,0 1,1 0,-1 1,1 0,0 1,1 1,-6 4,4-3,0 2,0 0,1 0,0 2,1 0,1 0,0 1,0 0,1 1,1 1,0 0,2 0,-1 0,2 1,0 1,1-1,0 1,2 0,0 0,0 1,2-1,0 1,1 0,1-1,1 1,1 7,2-13,0 0,1 0,0-1,0 1,2-1,-1-1,1 1,1-1,8 9,5 9,-8-15,-1-1,2 0,0-1,0-1,1 0,0-1,1 0,0-1,0-1,1-1,0 0,0-1,0-1,18 2,6-1,1-2,0-2,-1-1,20-5,-42 4,-1-1,1-1,-1-1,0 0,0-2,0 0,-1 0,1-2,-2 0,1-1,-1-1,-1-1,0 0,5-5,-13 10,0-1,-1 0,0-1,0 1,-1-1,0 0,0-1,0 1,-1-1,-1 0,0 0,0 0,0 0,-1 0,-1-1,0 1,0-1,0 0,-1 1,-1-1,0 1,0-1,-1 1,-1-4,-44-142,41 133,-2 1,-1 1,0-1,-1 2,-2-1,-11-15,4 6,14 20,0 1,-1 0,0 0,0 0,-1 1,0 0,0 0,-1 1,0 0,0 0,-1 1,1 0,-1 1,0 0,0 0,0 1,-1 0,0 0,1 1,-1 0,0 1,-4 0,-91 26,87-16</inkml:trace>
  <inkml:trace contextRef="#ctx0" brushRef="#br0" timeOffset="930.43">0 448,'537'-1,"113"-55,-253 26,-324 31,-61-1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1,'-40'39,"-22"19,-2 4,6-9,7-13,13-8,8-10,4-3,6-6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0 140,'103'328,"-38"-153,-65-174,0 1,0-1,0 0,0 0,0 0,1 1,-1-1,0 0,1 0,-1 0,1 0,0 1,-1-1,1 0,0 0,0 0,-1 0,1-1,0 1,0 0,0 0,0 0,0-1,0 1,0-1,1 1,-1-1,0 1,0-1,0 1,1-1,-1 0,0 0,0 0,1 0,-1 0,0 0,0 0,1 0,-1 0,0 0,0-1,0 1,1 0,-1-1,0 1,0-1,0 0,0 1,0-1,0 0,0 0,0 1,0-1,0 0,0-1,21-30,-1-2,-2 0,-1-1,10-29,31-60,118-193,-176 315,-1 2,0-1,0 0,0 1,0-1,0 0,0 0,0 1,0-1,0 0,0 1,1-1,-1 0,0 1,0-1,1 0,-1 1,1-1,-1 1,0-1,1 1,-1-1,1 1,-1-1,1 1,0-1,-1 1,1-1,-1 1,1 0,0 0,-1-1,1 1,0 0,-1 0,1 0,0-1,-1 1,1 0,0 0,0 0,-1 0,1 0,0 1,-1-1,1 0,0 0,-1 0,2 1,0 10</inkml:trace>
  <inkml:trace contextRef="#ctx0" brushRef="#br0" timeOffset="283.259">848 170,'44'0,"30"-5,8-2,-6 0,-11 2,-11 2,-9 0,-9 2,-4 6,-9 1</inkml:trace>
  <inkml:trace contextRef="#ctx0" brushRef="#br0" timeOffset="531.468">965 432,'44'-10,"30"-8,8-1,-1 3,-9-2,-12 4,-11 3,-9 3,-6 4,-9 2</inkml:trace>
  <inkml:trace contextRef="#ctx0" brushRef="#br0" timeOffset="1150.687">614 608,'0'5,"-5"16,-2 10,1 4,1 2,-3-6,-1-3,1-2,2 1,3 0,1 0,1-9,5-8,3-5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4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1 322,'26'-14,"0"1,1 2,1 0,-1 2,2 1,-1 2,1 0,0 2,1 1,-28 2,0 1,0-1,0 0,0 1,0 0,0-1,0 1,0 0,0 0,0 0,0 0,0 1,0-1,0 0,0 1,0-1,0 1,0 0,0 0,0 0,0 0,-1 0,1 0,0 0,-1 1,1-1,-1 1,1-1,-1 1,0-1,0 1,1 0,-1-1,0 1,-1 0,1 0,0 0,0 0,-1 0,1 0,-1 0,0 0,0 1,-64 96,-47 24,98-106,-61 98,71-110,1 0,0 0,0 0,0 0,0 1,1-1,0 1,0-1,1 1,-1-1,1 1,0 0,1-1,-1 1,1-1,0 1,1-1,-1 1,1-1,0 0,2 4,-1-5,0-1,1 0,-1 0,1 0,-1 0,1 0,0-1,0 1,0-1,1 0,-1 0,0-1,1 0,-1 1,1-1,-1-1,1 1,0-1,-1 1,5-2,17 2</inkml:trace>
  <inkml:trace contextRef="#ctx0" brushRef="#br0" timeOffset="470.097">818 293,'-25'22,"1"1,1 1,1 2,1 0,1 1,1 0,2 2,1 0,1 2,1-1,-7 26,20-53,0-1,0 1,1-1,-1 1,0 0,1 0,-1-1,1 1,0 0,0 0,0 0,1-1,-1 1,1 0,-1 0,1-1,0 1,0 0,0-1,0 1,0-1,1 1,-1-1,1 0,0 1,0-1,0 0,0 0,0 0,0-1,0 1,0 0,1-1,-1 0,1 1,-1-1,1 0,0 0,-1 0,1-1,0 1,-1-1,1 1,3-1,14-3,0-1,0-1,0-1,0-1,-1-1,0 0,0-1,-1-2,-1 1,1-2,-2 0,0-1,0-1,-1 0,-1-2,6-8,4 1,-7 8,0-1,-1 0,0-1,-1-1,-1-1,-1 0,-1 0,0-1,-2-1,0 0,-1 0,0-4,-10 19,1-1,0 1,-1 0,-1 0,1 0,-1 0,0 0,0 0,0 0,-1 1,0-1,0 1,0-1,-1 1,0 0,0 1,0-1,-1 1,1 0,-1 0,0 0,0 0,-1 1,1 0,-1 0,1 0,-1 1,0 0,0 0,0 1,0-1,0 1,0 1,-1-1,1 1,0 0,0 0,-1 1,1 0,0 0,0 0,0 1,0 0,0 0,0 1,0 0,-101 53,78-37</inkml:trace>
  <inkml:trace contextRef="#ctx0" brushRef="#br0" timeOffset="2067.694">1344 467,'38'-46,"66"-124,-98 162,0-1,0 1,1 0,0 0,0 1,1 0,0 0,0 1,1 0,3-1,-11 7,0 0,0 0,1 0,-1 1,0-1,0 1,0-1,0 1,0-1,0 1,0-1,0 1,0 0,0 0,0-1,0 1,0 0,0 0,-1 0,1 0,0 0,-1 0,1 0,-1 0,1 0,-1 1,1-1,-1 0,0 0,0 0,0 0,1 1,-1-1,0 0,0 0,-1 1,1-1,0 0,0 0,-1 0,1 0,0 1,-1-1,1 0,-1 0,0 0,1 0,-1 0,0 0,1 0,-1 0,0 0,-1 10,1-10,0 1,0 0,1 0,-1 0,0 0,1 0,-1 0,1 0,0 0,0 0,-1 0,1 0,1 0,-1 0,0 0,0 0,1 0,-1 0,1 0,0-1,-1 1,1 0,0 0,0 0,0-1,1 1,-1 0,0-1,0 1,1-1,-1 0,1 1,-1-1,1 0,0 0,0 0,-1 0,1 0,0 0,0-1,0 1,0-1,0 1,0-1,0 0,0 1,0-1,0 0,0 0,0-1,86-75,-54 41,30-17,-63 52,0 1,0 0,0-1,0 1,-1 0,1 0,0-1,0 1,-1 0,1 0,-1 0,1 0,-1 0,1 0,-1 0,1 0,-1 0,0 0,0 0,1 0,-1 0,0 1,0-1,0 0,0 0,0 0,-1 0,1 0,0 0,0 0,-1 0,1 0,-1 0,1 0,-1 0,1 1,-11 31,0-1,-2 0,-2-1,-1-1,-1 0,-8 9,14-19</inkml:trace>
  <inkml:trace contextRef="#ctx0" brushRef="#br0" timeOffset="2321.533">2424 1,'-45'44,"-44"40,-17 11,5-1,9-12,15-14,16-15,14-10,9-8,7-6,8-1,13-7,13-6,12-6,2-10,4-4,-2-1</inkml:trace>
  <inkml:trace contextRef="#ctx0" brushRef="#br0" timeOffset="2784.175">2395 439,'-48'14,"28"-9,0 1,1 1,0 0,0 2,1 0,0 1,0 1,16-10,0 1,0-1,1 0,-1 1,0-1,1 1,-1 0,1 0,-1 0,1-1,0 1,0 0,0 1,0-1,0 0,0 0,0 0,1 0,-1 1,1-1,0 0,0 1,0-1,0 0,0 0,0 1,0-1,1 0,-1 1,1-1,0 0,0 0,-1 0,2 0,-1 0,0 0,0 0,0 0,1 0,-1 0,1-1,0 1,-1-1,1 1,0-1,0 1,20 16,50 58,-70-73,0 0,0 0,-1 0,1 0,-1 0,0 0,0 1,0-1,0 1,0-1,-1 0,0 1,1-1,-1 1,-1-1,1 1,0-1,-1 1,0-1,0 1,0-1,0 0,0 0,-1 1,1-1,-1 0,-1 1,-2 2,0-1,-1 0,0 0,0-1,0 0,-1 0,1 0,-1-1,0 1,0-2,0 1,-1-1,1 0,0-1,-1 1,1-2,-1 1,1-1,-1 0,0 0,1-1,-1 0,1-1,0 1,-1-2,1 1,0-1,0 0,0 0,1-1,-1 1,1-2,0 1,0-1,0 0,-3-4,-2-5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19.4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89,'369'26,"736"-23,-453-15,99-7,-215-6,-23-7,-109 3,-398 29,-1-1,1 1,-1 0,1 1,0-1,-1 1,1 0,-1 1,1-1,-1 1,0 0,0 1,1-1,-1 1,-33 10,-14 5,22-6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21.8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39 67,'-1'-1,"-3"-2,1 1,0-1,1 0,-1 0,0 0,1 0,0 0,-1-1,1 1,1-1,-1 1,0-1,1 0,0 0,0 0,0 0,0-1,40 2,105 37,192-1,178-64,951 32,-1093 31,-251-17,41-3,1-7,10-8,-2 1,385-10,-149-8,81 20,-205 2,212 27,385-28,-371 28,-188-18,-21 6,151-15,-209-4,1193 2,-980 30,483-30,-641 29,206-30,-246-27,292 27,-232-29,-109 19,186-7,-125-10,213 29,-306-31,290 30,-233 1,-209 3,-5 3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3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7,0 4,0 4,0 1,0 3,0-1,0 0,0 1,0-2,0 1,0 0,0-6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0 226,'34'5,"25"-3,8-2,-3-2,-8 1,-8 0,-8-1,-10-3,-6-2,-7 1</inkml:trace>
  <inkml:trace contextRef="#ctx0" brushRef="#br0" timeOffset="262.224">255 0,'-9'44,"-9"37,-1 11,3-7,4-11,4-15,9-17,3-11,2-5,-1-4,0 1,2-5,2-5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2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28,'2'2,"0"-1,0 0,0 1,0 0,-1-1,1 1,-1 0,1 0,-1 0,1 0,-1 0,0 0,0 0,0 0,-1 0,1 1,0-1,-1 0,1 1,-1-1,0 0,0 1,0-1,0 0,0 2,0-2,3 348,-3 95,-11-384,4-56</inkml:trace>
  <inkml:trace contextRef="#ctx0" brushRef="#br0" timeOffset="462.811">311 1,'-103'130,"-87"126,189-255,-1 1,1-1,-1 1,1 0,0 0,0-1,0 1,0 0,0 0,0 0,0 0,1 0,-1 0,1 0,-1 0,1 1,0-1,0 0,0 0,0 0,0 0,1 0,-1 0,1 0,-1 1,1-1,0 0,-1 0,1-1,0 1,0 0,1 0,-1 0,0-1,1 1,-1 0,1-1,-1 0,1 1,-1-1,1 0,0 1,54 21,37 29,-83-39,0 0,0 0,-2 1,1 1,-2-1,0 1,-1 0,0 0,-1 2,9 21,-7-21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30 168,'-26'166,"23"162,3-315,1 0,0 0,2 0,-1 0,1 0,1 0,0-1,1 0,1 0,-1 0,6 6,-9-14,1 0,-1 0,1 0,0 0,1-1,-1 0,1 1,-1-1,1 0,0-1,0 1,0-1,0 0,1 0,-1 0,0 0,1-1,0 0,-1 0,1 0,0 0,-1-1,1 0,0 0,0 0,-1 0,1-1,0 0,-1 0,1 0,-1-1,1 1,0-2,14-8,-1 0,0-2,-1 0,-1-1,0-1,-1 0,-1-1,0-1,-1 0,-1 0,-1-2,9-16,-13 23,27-48,-2-1,-3-2,-3-1,17-66,-34 103,-1 0,-2-1,-1 0,-1 0,-1 0,-2-1,-1-15,0 45,-1-1,1 1,-1-1,0 1,1-1,-1 1,0-1,1 0,-1 1,0-1,0 0,1 1,-1-1,0 0,0 0,1 0,-1 0,0 1,0-1,0 0,1-1,-1 1,0 0,0 0,1 0,-1 0,0-1,0 1,1 0,-1-1,0 1,0 0,1-1,-1 1,1-1,-1 1,0-1,1 1,-1-1,1 0,-1 1,1-1,-1 0,1 1,0-1,-1 0,1 0,0 1,0-1,0 0,-1 0,1 1,0-1,0 0,0 0,0 0,0 1,0-1,0 0,1 0,-1 0,0 1,0-1,1 0,-1 1,0-1,1 0,-1 0,-18 37,0 1,2 0,2 1,2 1,1 0,2 1,2 0,2 0,1 0,2 1,2 0,-1-18,1 1,1-1,1 1,1-1,1 0,1 0,2 0,0-1,1 0,1 0,1-1,1 0,0-1,2 0,4 4,-3-8,-3-2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0,'-14'38,"-10"32,-1 9,4-4,6-10,5-12,9-14,5-9,2-10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28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25 461,'-1'0,"0"-1,0 1,0 0,1 0,-1 0,0 1,0-1,0 0,0 0,0 0,0 1,1-1,-1 0,0 1,0-1,0 1,1-1,-1 1,0-1,1 1,-1-1,0 1,1 0,-1-1,1 1,-1 0,1 0,-1-1,1 1,0 0,-1 0,1 0,0 0,-1-1,1 1,0 0,0 0,0 0,0 0,0 0,0 0,0 0,0-1,0 1,1 0,-1 0,0 0,1 0,-1-1,0 1,1 0,-1 0,1 0,28 42,-22-36,1-1,0 0,1-1,-1 1,1-2,0 1,0-1,1-1,-1 0,1 0,0-1,-1 0,1 0,0-1,0-1,0 0,0 0,0-1,0 0,0-1,0 0,0 0,-1-1,1 0,-1-1,4-2,32-16,-1-1,-1-3,-2-2,0-1,-2-2,-1-2,-2-2,-1 0,-2-3,14-21,86-141,-133 200,0-1,1 0,-1 1,0-1,1 0,-1 1,0-1,1 1,-1-1,1 0,-1 1,1-1,-1 1,1-1,-1 1,1 0,0-1,-1 1,1 0,-1-1,1 1,0 0,-1 0,1-1,0 1,0 0,-1 0,1 0,0 0,-1 0,1 0,0 0,0 0,-1 0,1 1,0-1,-1 0,1 0,0 1,-1-1,1 0,0 1,-1-1,1 0,-1 1,1-1,-1 1,1-1,-1 1,1-1,-1 1,1 0,-1 0,11 40,-9-29,8 46,-3 0,-2 1,-2 0,-3 0,-5 20,5-70,-1-1,0 1,-1-1,1 1,-2-1,1 0,-1 1,-1-1,1-1,-1 1,0 0,-1-1,0 0,0 0,-1-1,0 1,0-1,0 0,-1-1,0 1,0-1,0-1,-1 1,1-1,-1-1,0 1,0-2,-1 1,1-1,0 0,-1 0,1-1,-1 0,-3-1,6 0,1 0,-1 0,0 0,0-1,0 0,0 0,0 0,1-1,-1 0,1 0,-1 0,1-1,0 0,0 0,0 0,0-1,0 0,1 0,0 0,-1 0,2 0,-1-1,0 0,1 0,0 0,0 0,0-2,4-7</inkml:trace>
  <inkml:trace contextRef="#ctx0" brushRef="#br0" timeOffset="316.36">1520 179,'-29'41,"1"1,3 1,1 2,-17 45,15 15,26-102,0 0,0 1,0-1,1 1,-1-1,1 0,0 0,0 1,0-1,0 0,0 0,1 0,0 0,-1 0,1 0,0 0,0-1,1 1,-1-1,0 0,1 1,0-1,-1 0,1 0,0-1,0 1,0-1,0 1,3 0,10 1,-1-1,1-1,0 0,0-1,-1-1,1-1,0 0,-1 0,1-2,-1 0,0-1,0 0,-1-1,0-1,0 0,7-6,-2 4,-1-1,0 0,-1-2,0 0,-1-1,0 0,-1-2,0 0,-1 0,-1-1,-1-1,0 0,-1-1,-1 0,-1-1,3-7,-11 21,1-1,-1 1,0-1,-1 1,0-1,1 1,-2-1,1 1,-1-1,0 1,0 0,0-1,-1 1,1 0,-2 0,1 0,0 0,-1 0,0 0,0 1,0-1,-1 1,1 0,-1 0,0 0,0 0,-1 1,1 0,-1 0,0 0,1 0,-3 0,-2-2,-1 1,1 0,-1 0,0 1,0 0,0 0,0 1,-1 1,1 0,-1 0,1 1,-1 0,1 1,0 0,-1 1,-7 2,-44 26,38-16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92,'43'0,"29"-5,11-1,-3 0,-11 1,-11-3,-7-1,-7 2,-7 1,-4-2,-3 0,-7-4,-7 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0,'-9'29,"-9"38,0 13,2-3,4-5,4-9,4-11,2-10,2-7,0-4,1-3,-1-2,6-5,1-6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1,'17'12,"1"0,1-1,0-1,0-1,1 0,0-2,1 0,-1-1,1-2,1 0,-1-1,0-1,1 0,-1-2,1-1,-1-1,1 0,4-3,64 2,-6 3,-60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1,'43'24,"29"8,7-2,-1-10,-9-9,-5-6,-11-4,-8-7,-7-3,-6 1,-3-4,-6 1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231 131,'-41'62,"2"3,4 1,2 1,0 11,25-64,1 2,0-1,1 1,1 0,0 0,1 0,1 1,1 0,0-1,1 1,1 0,1 0,0 0,1-1,1 1,0-1,2 5,-2-16,1 1,-1-1,1 0,0-1,0 1,0-1,0 0,1 0,0 0,0 0,0-1,0 0,1 0,-1 0,1-1,0 0,-1 0,1 0,0-1,0 0,0 0,0-1,0 1,5-1,4 0,1-1,-1-1,1 0,-1-1,0-1,0 0,0-1,0 0,2-3,26-15,-1-3,0-2,-2-1,-2-2,-1-2,21-24,-15 15,-2-2,-2-2,32-49,-58 76,-1-1,-1 0,-1-1,-1 0,0 0,-2-1,0 0,-2-1,0 1,-2-1,1-21,-3 42,0 0,-1-1,1 1,0 0,-1 0,0 0,1 0,-1-1,0 1,0 0,0 0,0-1,-1 1,1 0,-1 0,1 0,-1-1,0 1,0 0,0 0,0 0,0 0,0 0,0 1,-1-1,1 0,-1 1,1-1,-1 0,0 1,0 0,1-1,-1 1,0 0,0 0,0 0,0 0,-1 1,1-1,0 0,0 1,0 0,0-1,-1 1,1 0,0 0,0 0,-1 0,1 1,0-1,0 1,-1 0,-12 10,1 2,0-1,1 2,0 0,1 1,1 0,0 0,1 1,1 1,0 0,-3 11,-15 28,2 2,2 1,3 1,3 0,-4 34,18-84,1 1,0 0,0 0,1 0,1 0,0 0,0 0,1 0,1 0,0 0,0 0,1-1,0 1,1-1,0 0,1 0,0 0,1 0,-1-1,2 0,0 0,0-1,0 1,1-2,0 1,0-1,1 0,0-1,1 0,8 4,-10-8,0 1,0-2,1 1,-1-1,1-1,-1 1,1-1,-1-1,1 0,-1 0,0 0,1-1,-1 0,0-1,0 0,0 0,0-1,-1 0,0 0,1-1,-2 0,1 0,0-1,-1 1,4-6,3-4</inkml:trace>
  <inkml:trace contextRef="#ctx0" brushRef="#br0" timeOffset="365.087">1078 611,'15'-3,"0"1,0 0,0 2,1 0,-1 0,0 2,0 0,0 0,14 5,-27-6,0-1,-1 1,1-1,0 1,-1 0,1-1,-1 1,1 0,-1 0,1 0,-1 0,0 0,0 1,1-1,-1 0,0 0,0 1,0-1,0 1,0-1,-1 1,1 0,0-1,-1 1,1-1,-1 1,0 0,1 0,-1-1,0 1,0 0,0 0,0-1,0 1,-1 0,1-1,-1 1,1 0,-1-1,1 1,-1 0,0-1,0 1,1-1,-1 1,-1 0,-53 67,51-65,-7 7,-40 53,50-62,0 0,0 0,0 0,0 0,1 0,-1 0,1 1,0-1,-1 0,1 0,0 0,0 0,0 1,1-1,-1 0,0 0,1 0,0 0,-1 0,1 0,0 0,0 0,0 0,0 0,0 0,1 0,-1-1,1 1,-1-1,1 1,-1-1,1 1,0-1,1 1,5 2,0-1,0 0,1-1,-1 0,1 0,0 0,-1-1,1-1,0 0,0 0,-1 0,1-1,0 0,-1-1,1 0,-1 0,1-1,-1 0,7-4,15-2,104-43,-119 42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1,'11'169,"-8"0,-9 47,-5-50,-32 162,25-229,57-170,-21 40</inkml:trace>
  <inkml:trace contextRef="#ctx0" brushRef="#br0" timeOffset="264.229">572 284,'-430'403,"417"-390,6-8,1 0,1 0,-1 1,1 0,0 1,0-1,0 1,1 0,0 0,1 0,0 0,0 1,-2 7,6-11,1-1,-1 1,1-1,0 0,0 0,1 0,-1 0,1 0,-1 0,1 0,0-1,0 1,0-1,0 0,0 0,1 0,-1 0,0-1,1 0,0 1,-1-1,1 0,0-1,0 1,-1-1,1 1,0-1,0 0,0-1,-1 1,1-1,3 0,58 0,-54-1,0 0,0 1,0 0,0 1,0 0,1 1,-1 0,0 1,-1 0,1 1,0 0,-1 0,1 1,-1 1,0 0,0 0,-1 1,0 0,0 1,0 0,7 8,3 28,-15-22</inkml:trace>
  <inkml:trace contextRef="#ctx0" brushRef="#br0" timeOffset="616.698">600 877,'65'-1,"-32"-1,0 1,0 2,0 2,-1 1,1 1,2 2,-32-7,0 1,-1-1,1 0,-1 1,1-1,-1 1,1 0,-1-1,1 1,-1 0,1 1,-1-1,0 0,0 1,0-1,0 1,0 0,0 0,0 0,0 0,-1 0,1 0,-1 0,0 0,1 1,-1-1,0 0,0 1,-1-1,1 1,0-1,-1 1,1-1,-1 1,0 0,0-1,0 1,0-1,-1 1,1 0,-1 0,-51 64,45-61,0 1,1 0,0 0,0 0,1 1,0 0,0 0,0 0,1 1,1-1,-1 3,4-10,-1 1,1 0,-1-1,1 1,0 0,0-1,0 1,0 0,0 0,0-1,0 1,1 0,-1-1,1 1,-1 0,1-1,-1 1,1 0,0-1,0 1,0-1,0 0,0 1,0-1,0 0,1 1,-1-1,0 0,1 0,-1 0,1 0,-1 0,1-1,-1 1,1 0,-1-1,1 1,0-1,0 0,-1 1,1-1,0 0,-1 0,1 0,79-9,29-43,-94 43</inkml:trace>
  <inkml:trace contextRef="#ctx0" brushRef="#br0" timeOffset="1016.803">1334 678,'14'5,"20"-3,8-3,2 0,-2 0,-2-1,-5 1,-2 1,-3-1,-1-4,-1-1,0 0,0 1,-1 2,-4 1</inkml:trace>
  <inkml:trace contextRef="#ctx0" brushRef="#br0" timeOffset="1263.331">1560 510,'-10'38,"-8"27,0 8,2 0,4-6,4-11,3-10,8-8,3-5,1-4,3-7,1-7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5 187,'0'8,"-3"38,2 1,2-1,2 1,2-1,2 0,2-1,2 0,2 0,2-1,16 31,-30-71,1-1,0 0,0 0,0 0,0 0,1-1,-1 1,1-1,-1 1,1-1,0 0,0 0,0 0,0 0,1 0,-1-1,0 0,1 1,-1-1,1-1,-1 1,1 0,-1-1,1 0,0 0,-1 0,1 0,0 0,-1-1,1 1,-1-1,1 0,-1 0,0-1,1 1,-1-1,0 0,0 1,0-1,0-1,0 1,0 0,-1-1,1 1,0-2,134-169,-51 53,-86 119,1 1,-1-1,1 1,-1-1,1 1,0-1,-1 1,1 0,0-1,-1 1,1 0,0 0,-1-1,1 1,0 0,-1 0,1 0,0 0,0 0,-1 0,1 0,0 0,0 0,-1 1,1-1,0 0,-1 0,1 1,0-1,-1 0,1 1,0-1,-1 0,1 1,-1-1,1 1,-1-1,1 1,-1-1,1 1,-1 0,0-1,1 1,-1 0,0-1,1 1,-1 0,0-1,0 1,1 0,-1 0,12 45,-11-37,5 21,-6-23,0-1,0 1,1-1,0 1,0-1,1 1,0-1,0 0,0 0,1 0,0 0,0 0,0 0,1-1,0 1,0-1,0 0,1-1,0 1,0-1,0 1,0-2,1 1,-1 0,1-1,4 2,-3-4,1 1,-1-1,0 0,1-1,-1 0,0 0,1 0,-1-1,0 0,0-1,1 0,-1 0,0 0,-1-1,1 0,0 0,-1-1,0 1,1-1,-2-1,1 1,0-1,-1 0,5-6,10-13,-1-1,0-1,-2-1,-1 0,1-7,-11 24,20-45,-3-1,-1-1,-4-1,-1-1,5-48,-23 41,-4 61</inkml:trace>
  <inkml:trace contextRef="#ctx0" brushRef="#br0" timeOffset="828.423">1020 723,'-15'31,"1"0,1 1,1 0,2 0,2 1,1 1,-3 33,9-64,1 0,-1 0,1 0,0 0,0 0,0 0,0 0,1 1,-1-1,1 0,0 0,0 0,0 0,0-1,0 1,1 0,-1 0,1-1,0 1,0-1,0 1,0-1,0 0,0 0,1 0,-1 0,1 0,-1 0,1-1,0 1,0-1,-1 0,1 0,0 0,0 0,0 0,1-1,-1 1,0-1,0 0,0 0,0 0,0 0,3-1,6-3,0 0,-1-1,0 0,0-1,0 0,0-1,-1 0,0 0,-1-1,0-1,0 0,-1 0,0 0,0-1,-1 0,0-1,-1 1,0-1,-1-1,0 1,-1-1,0 0,-1 0,0 0,0-8,-2 16,1 0,-1 0,-1 0,1 0,-1-1,1 1,-1 0,0 0,-1 0,1 0,-1 0,1 0,-1 0,-1 0,1 0,0 0,-1 0,0 0,0 1,0-1,0 1,-1-1,1 1,-1 0,0 0,0 0,0 0,0 1,-1-1,1 1,-1 0,1 0,-1 0,0 0,0 1,0-1,0 1,0 0,0 0,0 1,0-1,0 1,0 0,-1 0,1 0,0 1,0-1,0 1,0 0,-2 1,-13 9</inkml:trace>
  <inkml:trace contextRef="#ctx0" brushRef="#br0" timeOffset="7262.545">1529 583,'-2'1,"0"0,1 1,-1-1,0 1,0-1,1 1,-1 0,1 0,-1-1,1 1,0 0,0 1,0-1,0 0,0 0,0 0,1 0,-1 1,1-1,0 0,-1 1,1-1,0 0,0 1,1 0,-2 0,-13 214,10-205,1 1,0 1,1-1,0 0,1 0,0 1,1-1,1 1,2 12,3-8</inkml:trace>
  <inkml:trace contextRef="#ctx0" brushRef="#br0" timeOffset="7552.52">1303 836,'39'-4,"21"-3,6-4,-3 0,-8 1,-13-2,-10 1,-4 2,-8-1,-2 0,-4 2</inkml:trace>
  <inkml:trace contextRef="#ctx0" brushRef="#br0" timeOffset="7968.739">1811 470,'-17'63,"4"2,2 0,3 0,2 4,26 34,-19-101,0 0,1 1,-1-1,0 0,1 1,0-1,-1 0,1 0,0-1,0 1,0 0,1 0,-1-1,0 0,0 1,1-1,-1 0,1 0,-1 0,1 0,0-1,-1 1,1-1,0 0,-1 1,1-1,0 0,-1 0,1-1,0 1,-1-1,1 1,-1-1,1 0,-1 0,2 0,62-38,-60 34,1 0,-1 1,1-1,0 1,0 0,1 1,-1 0,1 0,0 0,-1 1,1 1,0-1,8 0,-13 3,0-1,-1 1,1-1,0 1,-1 0,1 0,-1 0,0 1,1-1,-1 1,0-1,0 1,0 0,0-1,0 1,0 0,0 0,-1 1,1-1,-1 0,1 0,-1 1,0-1,0 1,0-1,0 1,-1-1,1 1,-1 0,1-1,-1 1,0 0,0 0,0-1,0 1,-1 0,1-1,-1 1,0-1,0 3,-4 14</inkml:trace>
  <inkml:trace contextRef="#ctx0" brushRef="#br0" timeOffset="8835.424">2262 864,'14'-3,"-1"0,1-1,-1-1,0 0,0-1,0-1,-1 1,0-2,-1 0,1 0,-1-1,-1-1,0 0,0 0,-1 0,7-12,-15 20,1 1,-1-1,0 1,0-1,0 0,0 1,0-1,-1 0,1 0,0 1,-1-1,1 0,-1 0,0 0,0 0,0 0,0 0,0 0,0 0,0 0,0 1,-1-1,1 0,-1 0,0 0,1 0,-1 1,0-1,0 0,0 1,0-1,0 0,-1 1,1 0,0-1,-1 1,1 0,-1-1,1 1,-1 0,1 0,-1 0,0 1,0-1,0 0,1 1,-1-1,0 1,0-1,0 1,0 0,0 0,0 0,0 0,0 0,1 0,-1 1,0-1,0 1,0-1,-1 1,-10 5,0 0,0 0,1 1,0 1,0 0,1 1,0 0,0 0,1 1,0 1,1 0,0 0,1 1,-1 1,7-10,0-1,-1 1,1 0,0 0,1 0,-1 0,0 0,1 0,-1 0,1 0,0 1,0-1,1 0,-1 1,1-1,-1 1,1-1,0 1,0-1,1 1,-1-1,1 1,0-1,0 0,0 1,0-1,0 0,1 0,-1 0,1 0,0 0,0 0,0 0,0-1,1 1,-1-1,1 1,2 1,7-2,0 0,1-1,-1 0,0 0,1-2,-1 1,1-2,-1 0,0 0,0-1,0 0,0-1,0-1,0 0,20-6,-1-2,0 0,-1-2,-1-1,0-2,-2-1,0-1,-1-1,-1-1,-1-1,-1-1,13-18,-15-10,-21 51,0-1,0 1,0 0,0 0,0 0,0 0,0-1,-1 1,1 0,0 0,-1 0,1 0,-1 0,1 0,-1 0,1 0,-1 0,0 0,0 0,1 0,-1 0,0 0,0 1,0-1,0 0,0 1,0-1,0 0,0 1,0-1,0 1,0 0,0-1,-1 1,1 0,0 0,0 0,0 0,-1 0,1 0,0 0,0 0,0 0,0 0,-1 1,-6 0,0 0,1 1,0 0,-1 0,1 1,0 0,0 0,0 0,1 1,-1 0,1 0,0 1,0 0,0 0,1 0,0 1,0 0,0 0,1 0,-4 6,8-9,0 0,1 0,-1-1,1 1,-1 0,1 0,0 0,0-1,0 1,0 0,0-1,1 1,-1-1,1 0,0 1,-1-1,1 0,0 0,0 0,1 0,-1 0,0-1,1 1,-1-1,1 1,-1-1,1 0,0 0,-1 0,1 0,0-1,0 1,0-1,-1 0,1 1,3-1,19 9,-19-6,1 0,-1 1,0 0,0 0,0 1,-1 0,1 0,-1 0,0 0,-1 1,1 0,-1 0,0 0,-1 0,0 1,0-1,0 1,0 0,-1 0,0 0,-1 0,0 0,0 1,0-1,-1 0,0 0,-1 6,-13 90,11-86,4-4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00.3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 2671,'-2'-1,"1"0,0 0,0-1,0 1,0-1,0 1,1 0,-1-1,0 1,1-1,-1 0,1 1,-1-1,1 0,0 1,0-1,0 0,0 1,0-1,0 0,0 1,0-1,1 1,-1-1,0 0,1 1,0-1,-1 1,1-1,0 1,0-1,0 1,0 0,0-1,1 0,72-134,92-120,415-515,-249 380,-263 290,-129 110,-142 0,201-10,0 1,0 0,0-1,1 1,-1 0,0-1,0 1,0 0,0 0,0 0,1 0,-1-1,0 1,0 1,0-1,0 0,0 0,0 0,0 0,1 1,-1-1,0 0,0 1,0-1,1 0,-1 1,0-1,0 1,1 0,-1-1,0 1,1-1,-1 1,1 0,-1 0,1-1,-1 1,1 0,-1 0,1 0,0-1,-1 1,1 0,0 0,0 0,0 0,0 0,0 0,0-1,0 1,0 0,0 0,0 0,0 0,0 0,1 0,-1-1,0 1,1 0,-1 0,1 0,-1-1,1 1,-1 0,1 0,-1-1,1 1,0 0,135 79,-72-47,-40-19,-1-2,2-1,-1-1,1-1,19 4,-43-13,1 1,0-1,-1 1,1-1,0 0,-1 0,1 1,0-1,-1 0,1-1,0 1,-1 0,1 0,0-1,-1 1,1-1,0 1,-1-1,1 0,-1 0,1 0,-1 0,0 0,1 0,-1 0,0 0,0 0,1 0,-1-1,0 1,0-1,-1 1,1-1,0 1,0-1,-1 1,1-1,-1 0,1 1,-1-1,0 0,1 0,-13-74,10 64,-1 1,0 0,-1 0,0 0,0 0,-1 1,-1-1,1 1,-2 1,0-1,0 1,0 0,-1 0,0 1,-1 0,0 1,0 0,-1 0,0 1,0 0,0 1,-1 0,0 1,0 0,0 1,-8-2,-5 7,5 3</inkml:trace>
  <inkml:trace contextRef="#ctx0" brushRef="#br0" timeOffset="533.792">1113 272,'-6'-4,"0"1,0 0,0 0,-1 0,1 0,-1 1,1 0,-1 1,0-1,0 2,0-1,0 0,0 1,0 1,0-1,0 1,0 0,0 1,0-1,1 1,-1 1,1-1,-1 1,1 0,0 1,0 0,0 0,0 0,1 0,0 1,0 0,0 0,1 0,-1 1,1 0,-3 5,0-1,1 0,-1 0,2 1,0-1,0 1,1 1,0-1,1 1,0-1,1 1,0 0,1 0,0 0,1 0,1 0,0 0,0 0,1-1,0 1,1 0,4 7,-4-11,1 0,0 0,0 0,1-1,0 0,0 0,0 0,1-1,1 1,-1-1,1-1,-1 0,2 1,-1-2,0 1,1-1,0-1,0 1,0-1,1-1,-1 1,1-1,-1-1,1 0,4 0,-1-1,1 0,-1-2,1 1,-1-2,1 0,-1 0,0-1,0-1,-1 0,1 0,-1-1,0-1,-1 1,1-2,-1 0,-1 0,0-1,0 0,3-4,5-7,0-2,-2 0,0-1,-2-1,0 0,-1-1,-2 0,4-16,-9 27,0 0,-1-1,-1 1,-1-1,0 0,-1 1,0-1,-1 0,-1 0,0 0,-1 1,-1-1,0 1,-1-1,-1 1,0 0,-1 1,0-1,-1 1,-1 0,0 1,-6-8,9 15,0 0,-1 1,1 0,-1 0,0 0,0 1,0-1,0 1,0 1,-1-1,0 1,1 1,-1-1,0 1,0 0,0 0,0 1,1 0,-1 0,0 1,0 0,0 0,0 1,-18 2</inkml:trace>
  <inkml:trace contextRef="#ctx0" brushRef="#br0" timeOffset="1037.839">323 583,'38'0,"-1"-2,1-1,-1-1,1-3,-2-1,1-1,-1-3,6-3,123-60,107-69,42-20,-221 128,-83 41,-16 2</inkml:trace>
  <inkml:trace contextRef="#ctx0" brushRef="#br0" timeOffset="2017.909">1254 46,'-1'-2,"-1"0,1 0,-1 1,0-1,1 0,-1 1,0-1,0 1,0-1,0 1,-1 0,1 0,0 0,0 0,-1 0,1 1,0-1,-1 1,1 0,-1-1,1 1,-1 0,1 0,0 1,-2-1,-10 3,-1 0,0 1,1 1,0 0,0 1,1 1,-1 0,2 0,-1 2,1-1,0 2,0 0,2 0,-1 1,1 0,0 0,1 1,-6 12,-1-4,-17 24,21-23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7.5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397 0,'-32'12,"1"2,0 1,1 1,1 2,0 1,2 1,-19 17,34-29,1 0,1 0,0 1,0 1,0-1,2 2,-1-1,1 1,0 1,1-1,1 1,0 0,0 1,2-1,-1 1,1 0,1 0,-1 12,4-22,-1 0,1 0,1 0,-1 1,0-1,1 0,0 0,0 0,0 0,0 0,0 0,0-1,1 1,0 0,-1 0,1-1,0 1,0-1,0 0,1 0,-1 0,0 0,1 0,0 0,-1 0,1-1,0 1,0-1,0 0,0 0,0 0,0 0,1 0,4 0,0 0,0-1,1 0,-1 0,0-1,0 1,0-2,0 1,0-1,-1-1,1 1,6-4,31-19,-1-2,-2-2,-1-2,-1-1,-1-2,5-10,-31 33,123-129,-136 141,0-1,0 1,0-1,1 1,-1 0,0-1,0 1,0 0,1-1,-1 1,0-1,0 1,1-1,-1 1,0-1,1 1,-1-1,1 1,-1-1,1 1,-1-1,1 0,-1 1,1-1,-1 0,1 1,0-1,-1 0,1 0,-1 1,1-1,0 0,-1 0,1 0,0 0,-1 0,1 0,0 0,-1 0,1 0,-1 0,1 0,0-1,-1 1,1 0,-1 0,1-1,0 1,-1 0,1-1,-1 1,1-1,-1 1,1 0,-1-1,0 1,1-1,-1 1,1-1,-1 1,0-1,0 0,1 1,-1-1,0 1,0-1,0 0,1 1,-1-1,-8 58,5-44,0-7,1 1,0-1,0 1,1 0,-1-1,1 1,1 0,-1 0,1 0,1-1,-1 1,1 0,0 0,1-1,-1 1,1 0,1-1,-1 0,1 1,0-1,1 0,-1-1,1 1,0-1,1 1,-1-1,1 0,0-1,0 1,1-1,-1 0,1-1,3 3,-2-4,-1-1,1 1,0-1,0 0,0-1,0 0,0 0,-1 0,1-1,0 0,0 0,0-1,-1 0,3-1,11-4</inkml:trace>
  <inkml:trace contextRef="#ctx0" brushRef="#br0" timeOffset="469.539">934 311,'176'-140,"-39"30,-136 109,0-1,0 1,0 0,0 1,0-1,0 0,0 0,1 0,-1 1,0-1,0 0,1 1,-1-1,0 1,0 0,1-1,-1 1,1 0,-1 0,0 0,1 0,-1 0,0 0,1 0,-1 0,1 1,-1-1,0 0,0 1,1-1,-1 1,0 0,0-1,1 1,-1 0,0 0,0 0,0 0,0 0,0 0,0 0,0 0,-1 0,1 0,0 0,-1 0,1 1,-1-1,1 0,-1 1,1-1,-1 0,0 1,0-1,1 0,-1 2,2 43,8 39,-9-83,0 0,0 0,0 1,0-1,0-1,1 1,-1 0,1 0,-1 0,1-1,0 1,-1-1,1 1,0-1,0 0,0 0,0 0,1 0,-1 0,0 0,0 0,0-1,1 1,-1-1,0 0,1 0,-1 1,0-2,1 1,-1 0,0 0,1-1,0 0,14-3,0-2,0 0,-1-1,0-1,0 0,-1-1,0-1,-1 0,0-1,0-1,5-6,49-37,-60 50,-8 4,1 0,-1 0,1 0,-1 0,1 0,-1 0,1 0,0 0,-1 0,1 0,0 0,0 0,0 0,-1 1,1-1,0 0,0 1,0-1,0 1,1-1,-1 1,0-1,0 1,0 0,0-1,0 1,0 0,1 0,-1 0,0 0,0 0,0 0,0 0,1 1,-1-1,0 0,0 1,0-1,0 1,0-1,0 1,0-1,0 1,0 0,0-1,0 1,0 0,-1 0,1 0,0-1,0 1,-1 0,1 0,0 0,-1 0,1 0,-1 1,0-1,1 0,-1 0,0 0,0 0,0 0,1 1,-1-1,0 0,-2 44,0-40,1 0,0 0,0 0,1 1,-1-1,1 0,0 0,1 0,-1 0,1 1,0-1,0 0,1 0,0-1,-1 1,2 0,-1 0,0-1,1 1,0-1,0 0,0 0,1 0,0 1,13 3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6.1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677 110,'-2'42,"-2"1,-2-1,-2 0,-1-1,-3 0,-1-1,-9 18,9-26,1 1,2 0,1 1,1 0,2 0,2 0,1 1,2-1,2 22,13-8,-14-47,0-1,1 1,-1 0,0-1,0 1,0 0,1-1,-1 1,0-1,1 1,-1 0,1-1,-1 1,1-1,-1 1,1-1,-1 0,1 1,-1-1,1 1,-1-1,1 0,0 1,-1-1,1 0,0 0,-1 0,1 0,0 1,-1-1,1 0,0 0,-1 0,1 0,0 0,-1-1,1 1,0 0,-1 0,1 0,0-1,-1 1,1 0,0 0,-1-1,1 1,-1-1,1 1,-1-1,1 1,-1 0,1-1,-1 0,1 1,-1-1,0 1,1-1,-1 1,0-1,0 0,1 1,-1-1,0 0,0 1,0-1,0 0,7-13</inkml:trace>
  <inkml:trace contextRef="#ctx0" brushRef="#br0" timeOffset="355.919">0 223,'136'-44,"1"6,35-1,-129 29,409-61,-335 56,11 10,-127 6,0 0,0 0,0 0,-1 1,1-1,-1 0,1 1,-1-1,1 0,-1 1,0-1,1 1,-1-1,0 0,0 1,0-1,0 1,-1-1,1 1,0-1,0 0,-1 1,1-1,-1 1,1-1,-1 0,0 0,0 1,1-1,-1 0,0 0,0 0,0 0,0 0,0 0,0 0,-1 0,1 0,0-1,0 1,-1 0,1-1,0 1,-1-1,1 0,-1 1,1 0,-199 130,181-115</inkml:trace>
  <inkml:trace contextRef="#ctx0" brushRef="#br0" timeOffset="603.776">85 985,'48'9,"45"-6,16-8,-2-4,-8-4,-12-1,-11-3,-9 2,-11 4,-10 3,-8 3,-11 3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35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1,'24'5,"23"1,7 0,0-6,-4-3,-7-1,-5 1,-4 0,-4 1,-2 0,-10 2,-8-1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8.6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387 322,'-51'26,"-10"3,1 3,1 2,-29 25,29 3,58-60,0-1,0 1,0-1,1 1,-1-1,0 1,1-1,-1 1,1 0,-1-1,1 1,0 0,0-1,0 1,0 0,0-1,0 1,0 0,1 0,-1-1,1 1,-1-1,1 1,0 0,-1-1,1 1,0-1,0 1,0-1,0 0,0 0,0 1,1-1,-1 0,0 0,1 0,-1 0,0 0,1 0,-1 0,1-1,0 1,-1-1,1 1,0-1,0 1,182 19,-182-21,1 1,0 0,-1 0,1 0,-1 0,1 0,0 0,-1 0,1 1,-1 0,1-1,-1 1,0 0,1 0,-1 0,0 1,1-1,-1 0,0 1,0 0,0-1,0 1,-1 0,1 0,0 0,-1 0,1 0,-1 0,0 1,0-1,0 0,0 1,0-1,0 1,0-1,-1 1,0-1,1 1,-1-1,0 1,0 0,0-1,-1 1,1 1,-8 6,1 1,-1-1,-1-1,0 0,0 0,-1-1,0 0,0 0,-1-1,0-1,0 0,-1 0,1-1,-1-1,-1 0,-8 2,-4 2</inkml:trace>
  <inkml:trace contextRef="#ctx0" brushRef="#br0" timeOffset="3793.767">641 633,'0'4,"0"0,1 1,-1-1,1 0,0 0,0 0,0 0,1 0,-1 0,1 0,0 0,0 0,0-1,1 1,-1-1,1 1,0-1,0 0,0 0,0 0,1-1,-1 1,1-1,0 0,-1 0,1 0,0 0,0-1,0 0,0 1,1-2,-1 1,0 0,0-1,0 0,1 0,-1 0,0 0,1-1,-1 1,0-1,0 0,0-1,2 0,8-5,-1-1,0-1,0 0,-1-1,-1-1,1 1,-2-2,1 0,-2 0,1 0,-2-1,0-1,0 0,0-2,-6 14,-1-1,1 1,-1-1,1 0,-1 1,0-1,0 0,0 0,0 0,-1 0,1 0,-1 0,0 0,0 0,0 0,0 0,0 0,-1 0,1 0,-1 1,0-1,0 0,0 0,0 0,0 1,-1-1,1 0,-1 1,1-1,-1 1,0 0,0 0,0 0,-1 0,1 0,0 0,-1 0,1 1,-1-1,0 1,1 0,-1-1,0 1,0 1,0-1,0 0,0 1,0-1,0 1,0 0,0 0,0 0,-1 1,-15 4,0 2,0 0,0 1,1 0,0 2,1 0,0 1,0 2,5-5,0 1,0 0,1 1,0 0,1 0,0 1,1 1,0 0,1 0,1 1,-1-1,2 2,0-1,0 1,-1 9,6-19,1 0,0 0,0 1,0-1,0 0,1 0,-1 1,1-1,0 0,0 0,1 0,-1 0,1 0,0 0,0-1,0 1,1-1,-1 1,1-1,0 0,0 0,0 0,0 0,1 0,-1-1,1 1,0-1,106 49,-95-47,1 0,0-1,0-1,0-1,0 0,0-1,0-1,1 0,-1-1,-1-1,1-1,0 0,-1-1,0 0,1-2,18-8,-1-2,0-1,-1-1,-1-2,27-24,-22 12,-1-3,-2 0,-1-2,-2-2,-2 0,-2-2,17-37,-30 56,-1-1,-1 0,0 0,-2-1,-2 0,0-1,-1 1,-2-1,0-1,-2 1,-1-2,0 26,-1 0,0 1,0-1,0 0,0 0,0 1,0-1,0 0,0 1,0-1,-1 0,1 1,-1-1,1 0,-1 1,0-1,0 1,0-1,0 1,0 0,0-1,0 1,0 0,0-1,0 1,-1 0,1 0,-1 0,1 0,-1 1,1-1,-1 0,1 0,-1 1,1-1,-1 1,0 0,0-1,1 1,-1 0,0 0,1 0,-1 0,0 0,1 1,-1-1,0 0,1 1,-1-1,0 1,-10 8,0 1,1 0,0 1,0 0,1 0,1 1,0 1,1 0,0 0,1 0,0 1,-3 12,-14 29,4 0,2 2,2 0,3 1,0 16,7-22,4-1,1 0,3 1,2 1,-5-50,2 0,-1 1,0-1,1 0,-1 0,1 0,0 1,0-1,0 0,0 0,1 0,-1-1,1 1,0 0,0 0,0-1,0 1,0-1,1 0,-1 0,1 0,-1 0,1 0,0 0,0-1,0 1,0-1,0 0,0 0,0 0,0 0,0 0,0-1,1 0,-1 1,0-1,0 0,1-1,-1 1,0 0,0-1,1 0,-1 0,0 0,0 0,0 0,0-1,-1 1,2-2,28-20,-2-1,-1-1,-1-2,-1-1,22-30,177-275,-193 283,-2-2,-2 0,-2-2,5-22,-31 74,1-1,-1 0,1 0,-1-1,0 1,0 0,0-1,0 1,-1-1,1 1,-1-1,0 1,0-1,0 1,-1 0,1-1,-1 1,0-1,0 0,-2 4,1 1,0-1,-1 1,1 0,0 0,0 0,0 0,-1 0,1 1,0-1,0 1,1-1,-1 1,0 0,0 0,1-1,-1 1,1 0,0 0,0 1,-1-1,1-1,-31 46,2 2,2 0,2 2,3 1,-6 22,18-38,2-1,2 1,2 1,1-1,1 1,3 0,0 0,4 8,-3 41,16-3,-12-81,-1-7</inkml:trace>
  <inkml:trace contextRef="#ctx0" brushRef="#br0" timeOffset="4036.874">1094 322,'47'10,"46"3,16-1,-1-2,-10-3,-11-3,-11-2,-14-1,-12-1,-6 0,-4-1,-6 1,-2-1,-8 1</inkml:trace>
  <inkml:trace contextRef="#ctx0" brushRef="#br0" timeOffset="4286.057">2137 435,'-10'39,"-2"22,0 0</inkml:trace>
  <inkml:trace contextRef="#ctx0" brushRef="#br0" timeOffset="4454.616">2193 96,'0'0</inkml:trace>
  <inkml:trace contextRef="#ctx0" brushRef="#br0" timeOffset="5077.866">2279 689,'0'0,"22"-46,1 1,3 1,1 1,3 1,3-1,7 14,-39 29,0 0,0 0,0 0,0-1,0 2,0-1,0 0,0 0,0 0,-1 0,1 1,0-1,0 0,0 1,0-1,0 1,0-1,0 1,0-1,-1 1,1-1,0 1,0 0,-1 0,1-1,-1 1,1 0,0 0,-1 0,0 0,1 0,-1 0,1 0,-1-1,0 1,0 0,0 0,1 0,-1 0,0 0,0 0,-1 1,3 29,-2-27,-1 0,1 0,0-1,0 1,0 0,0-1,0 1,1 0,0 0,0-1,0 1,0-1,0 1,1-1,0 1,0-1,0 0,0 0,0 0,0 0,1 0,2 2,-1-6,0 1,1-1,-1 0,0 0,1-1,-1 1,0-1,0 0,0 0,-1 0,1 0,0-1,-1 1,1-1,-1 0,0 0,0 0,0-1,0 1,-1-1,0 0,1 1,-1-1,0-1,2 0,-4 5,8-10,0 0,-1 0,0-1,-1 0,0 0,0 0,-1-1,-1 0,0 0,0 0,-1-1,-14 27,10-1,1 0,0-1,0 1,2 0,-1 0,2-1,-1 1,2-1,0 0,0 0,1 0,0-1,1 1,1-1,0 0,0-1,1 0,0 0,4 3,57 96,-61-90,-2 1,0 1,-1-1,-1 1,0 0,-2-1,-1 1,0 1,-2-1,0 0,-1 0,-2-1,0 1,-1-1,-1 1,0-1,-2-1,-1 1,0-2,-1 1,-1-1,-1-1,-11 14,14-17,-1 1,-1-2,0 0,-1 0,0-1,-1 0,-1-1,0-1,0 0,-1 0,0-2,0 0,-1-1,0 0,0-1,-2-1,15-4,1-1,-1 1,0-1,0 0,0 0,0 0,1 0,-1 0,0-1,0 1,0-1,1 0,-1 0,0 0,1 0,-1 0,1-1,-1 1,1-1,0 1,-1-1,1 0,0 0,0 0,0 0,1 0,-1-1,0 1,1 0,-1-1,1 1,0-1,0 0,0 1,0-1,1 0,-1 0,1 1,-1-1,1 0,0 0,0 0,0 0,0 1,1-4,4-16,0 1,2-1,0 1,1 1,1-1,1 2,1-1,12-16,-1-1,4-5,1 2,2 0,2 2,2 2,1 0,1 3,2 1,8-3,-9 7,-5 4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06.4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71 170,'-14'36,"1"1,2 0,2 1,1 0,2 1,1 8,3-34,1-5,0 0,1 1,0-1,0 0,1 0,0 1,0-1,1 0,0 0,0 0,3 3,-4-9,0 1,0-1,1 1,-1-1,1 0,0 1,0-1,0 0,0 0,0 0,0 0,0-1,1 1,-1-1,1 1,-1-1,1 0,-1 0,1 0,0 0,0 0,-1-1,1 1,0-1,0 0,0 0,-1 0,1 0,0 0,0-1,0 1,0-1,2 0,10-6,-1 0,0-1,0 0,0-1,-1 0,-1-1,0-1,0 0,-1-1,0 0,-1 0,0-2,-9 14,45-56,-1-1,-4-2,-2-2,-2-2,0-8,8-24,-41 120,-52 287,19 49,21-253,-22 124,25-215,4-8,0 0,-1-1,0 1,0-1,-1 1,-1-1,1 0,-1 0,0-1,-1 1,0-1,0 0,-1 0,0 0,0-1,0 0,-1 0,-5 3,10-8,0 0,0-1,0 1,0-1,0 0,-1 1,1-1,0 0,0 0,0 0,0-1,0 1,0 0,0-1,0 1,0-1,0 0,0 0,0 0,0 0,0 0,0 0,1 0,-1-1,0 1,1-1,-1 1,1-1,0 1,-1-1,1 0,0 0,0 1,0-1,0 0,0 0,1 0,-1 0,0-2,-11-84,19 49,1 0,2 1,1 0,2 1,3-4,-3 18,-1 5</inkml:trace>
  <inkml:trace contextRef="#ctx0" brushRef="#br0" timeOffset="395.955">805 565,'27'-4,"-16"1,0 0,1 1,-1 1,1 0,-1 1,1 0,-1 0,1 1,-1 1,1 0,-1 1,0 0,10 4,-20-7,0 1,0 0,0 0,0 0,-1 0,1 0,0 0,0 0,0 0,-1 0,1 0,-1 0,1 0,-1 1,1-1,-1 0,0 0,1 0,-1 1,0-1,0 0,0 1,0-1,0 0,0 0,0 1,-1-1,1 0,0 0,-1 1,1-1,-1 0,1 0,-1 0,1 0,-1 0,0 0,0 0,0 1,-36 41,35-42,-136 122,136-122,1 0,0 0,0 0,0 1,0-1,0 0,0 1,0-1,0 1,1-1,-1 1,1-1,-1 1,1-1,-1 1,1 0,0-1,0 1,0 0,0-1,0 1,0 0,0-1,1 1,-1 0,0-1,1 1,-1-1,1 1,0-1,0 1,-1-1,1 1,0-1,0 0,0 1,1-1,-1 0,0 0,0 0,1 0,-1 0,0 0,1 0,-1 0,1-1,-1 1,1-1,0 1,-1-1,1 1,-1-1,1 0,0 0,-1 0,1 0,1 0,200-1,-135-16,-49 12</inkml:trace>
  <inkml:trace contextRef="#ctx0" brushRef="#br0" timeOffset="665.586">1539 424,'43'0,"29"0,7 0,-5 0,-6 0,-9 0,-11 0,-7 0,-8 0,-3 0,-2 0,-7 0</inkml:trace>
  <inkml:trace contextRef="#ctx0" brushRef="#br0" timeOffset="911.321">1709 678,'38'9,"32"0,14-4,-3-1,-5-2,-6-6,-11-2,-5-5,-2-1,-6 2,-5-2,-10 1</inkml:trace>
  <inkml:trace contextRef="#ctx0" brushRef="#br0" timeOffset="1177.941">3063 227,'-25'15,"0"1,0 2,2 0,0 2,1 1,1 0,1 1,1 2,-2 5,18-26,1 0,0 1,0-1,0 1,0 0,1-1,-1 1,1 0,0 0,0 0,0 0,1 0,0 0,-1 0,1 0,1 0,-1 0,1 0,-1 0,1 0,0 0,0 0,1-1,-1 1,1 0,0-1,0 1,0-1,0 1,1-1,-1 0,1 0,0 0,0-1,0 1,0-1,1 1,-1-1,1 0,-1 0,1 0,2 0,13 6,1-1,0-1,1-1,-1 0,1-2,0 0,0-1,0-2,0 0,0-1,0-1,0-1,0-1,0 0,-1-2,9-4,12-2,0-3,-1-1,-1-2,-1-2,0-2,32-24,-64 42,0 0,0 0,0-1,0 0,-1 0,0 0,0-1,-1 0,1 0,-1 0,0 0,-1-1,0 1,0-1,0 0,-1 0,0 0,0 0,0-1,-1 1,0 0,-1-1,0 1,0 0,-1-1,1 1,-2 0,1-1,-1 1,0 0,0 0,-1 0,0 0,0 1,-1-1,0 1,0 0,0 0,-1 0,-1 0,-12-4,0 0,-1 2,0 0,-1 2,1 0,-2 1,1 0,0 2,-1 1,1 0,-1 2,1 0,-1 1,-13 3,-12 2</inkml:trace>
  <inkml:trace contextRef="#ctx0" brushRef="#br0" timeOffset="1414.71">2669 367,'194'12,"1"-10,20-9,35 1,-130 4,0 6,0 5,74 16,-112-11,-50-9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6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30,'52'-5,"23"-1,4 0,-8 1,-11 1,-10 2,-9 1,-7 1,-5 0,-6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8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29,'38'-5,"32"-2,10 1,-6 1,-9 2,-16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1.2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1,'38'0,"23"0,5 0,-3 0,-8 0,-13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1.7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323 1,'-27'5,"1"2,-1 0,1 2,1 1,-1 1,2 1,-20 13,41-24,0 1,-1-1,1 0,0 1,0-1,1 1,-1 0,0 0,0 0,1 0,-1 1,1-1,0 1,0 0,0-1,0 1,0 0,1 0,-1 0,1 0,0 0,-1 1,2-1,-1 0,0 0,1 1,-1-1,1 1,0-1,0 0,0 1,1-1,-1 0,1 1,0-1,0 0,0 1,0-1,1 0,-1 0,1 0,0 0,-1-1,2 1,1 2,95 46,-92-50,0 0,-1 0,1 1,-1 0,0 0,0 1,1-1,-2 2,1-1,0 1,-1-1,1 1,-1 1,0-1,0 1,-1 0,0 0,0 0,0 1,0-1,-1 1,0 0,0 0,0 0,-1 1,0-1,0 1,-1-1,1 1,-3-2,1 1,0-1,-1 0,0 0,0 0,-1 0,1 0,-1 0,0 0,-1-1,1 1,-1 0,0-1,0 0,0 0,0 0,-1 0,0 0,1-1,-1 0,-1 1,1-2,0 1,-5 2,-2 1,-1-1,1 0,-1-1,0 0,0-1,-1 0,1-1,0 0,-13-1,-53-6,59-2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0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118 54,'-5'1,"-1"1,1 1,0-1,-1 1,1 0,1 0,-1 0,0 1,1-1,-1 1,1 0,0 1,1-1,-1 1,1 0,0-1,0 1,0 1,1-1,-1 0,1 1,1-1,-1 1,1 0,0-1,0 1,1 0,-1 0,1-1,1 7,-6 13,-2 17,2 0,1 1,3 0,1-1,5 31,-5-70,0-1,1 1,-1-1,1 0,0 1,-1-1,1 0,0 0,1 1,-1-1,0 0,1 0,-1 0,1 0,-1-1,1 1,0 0,0-1,0 1,0-1,0 1,0-1,0 0,1 0,-1 0,0 0,1-1,-1 1,0 0,1-1,-1 0,1 0,-1 0,1 0,-1 0,1 0,-1 0,0-1,1 1,-1-1,0 0,1 0,-1 1,0-2,0 1,1 0,-1 0,0-1,0 1,-1-1,1 0,0 1,0-1,-1 0,1 0,-1 0,33-34,-2-1,-2-1,-1-2,-2 0,-2-2,-1-1,8-27,-20 49,-1 0,-1-2,-2 1,0-1,-1 0,-1-1,0-6,-31 92,10 9,3 0,3 1,2 46,-20 207,24-284,-3-1,-1 0,-2 0,-2 0,-1-2,-15 31,27-67,-1-1,0 1,0 0,1 0,-1-1,-1 1,1 0,0-1,0 1,0-1,-1 0,1 1,-1-1,1 0,-1 0,0 0,1 0,-1 0,0 0,0 0,0-1,1 1,-1-1,0 1,0-1,0 0,0 0,0 0,0 0,0 0,0 0,0 0,0 0,0-1,1 1,-1-1,0 0,0 0,0 1,1-1,-1 0,0 0,1-1,-1 1,1 0,-1 0,1-1,0 1,-1-1,1 1,0-1,0 0,0 1,0-1,0 0,1 0,-1 1,1-1,-1 0,1 0,-1-2,-4-8,1 0,0 0,1 0,0 0,1-1,0 0,1 1,1-1,0 0,0 1,1-1,1 0,0 1,1-1,0 1,1 0,0 0,1 0,1 1,1-3,6-10</inkml:trace>
  <inkml:trace contextRef="#ctx0" brushRef="#br0" timeOffset="297.02">626 477,'-10'39,"-2"16,-1 5,-1-8,0-8,8-12,6-11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18.0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0 311,'173'-11,"24"-7,-85-3,-88 17</inkml:trace>
  <inkml:trace contextRef="#ctx0" brushRef="#br0" timeOffset="269.582">29 453,'43'0,"29"-5,12-1,-5 0,-9 1,-13 1,-11 2,-9 1,-5 0,-4 1,-1-4,-2-2,-3 0</inkml:trace>
  <inkml:trace contextRef="#ctx0" brushRef="#br0" timeOffset="667.964">340 1,'254'166,"-207"-135,-31-22,0 0,-1 1,-1 1,1 1,-2 0,0 1,0 0,3 6,-13-14,-1-1,0 1,0 0,0-1,-1 1,1 0,-1 0,0 0,-1 0,1 0,-1 0,0 0,0 0,-1 0,0 0,1 0,-2 0,1 0,0 0,-1 0,0-1,0 1,-1 0,1-1,-1 0,0 0,0 0,0 0,-1 0,1-1,-1 1,0-1,0 0,0 0,0 0,-1-1,1 1,-1-1,0 0,-1 0,-217 109,125-32,85-62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32.8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320 367,'-1'1,"0"-1,0 1,0-1,0 1,-1-1,1 0,0 0,0 0,-1 0,1 0,0 0,0 0,-1 0,1 0,0 0,0-1,0 1,-1 0,1-1,0 1,0-1,0 0,0 1,0-1,0 0,0 0,0 1,0-1,0 0,1 0,-1 0,0 0,0 0,1 0,-1 0,1 0,-1 0,1-1,-1 1,1 0,0 0,0 0,-1-1,1 1,0 0,0 0,0-1,0 1,1 0,-1 0,0 0,0-1,1 1,-1 0,1 0,-1 0,1 0,-1 0,1-1,0 1,-1 0,1 1,0-1,0 0,0 0,0 0,0 0,0 1,0-1,0 0,-22 5,1 2,-1 0,1 1,0 1,0 1,1 0,0 2,-2 2,-27 13,45-24,-46 30,48-32,0 1,0-1,0 1,0 0,1-1,-1 1,0 0,0 0,1 0,-1 0,1 0,-1-1,1 1,-1 0,1 0,-1 0,1 0,0 1,0-1,-1 0,1 0,0 0,0 0,0 0,0 0,0 0,1 0,-1 0,0 0,0 0,1 0,-1 0,0 0,1 0,-1 0,1 0,0 0,-1 0,1 0,0 0,-1 0,1-1,0 1,0 0,0-1,0 1,-1 0,2-1,113 32,-97-29,8 0,49 20,-74-21,-1 1,1 0,-1-1,0 1,1 0,-1 0,0 0,-1-1,1 1,0 0,-1 0,0-1,1 1,-1 0,0-1,-1 1,1-1,0 1,-1-1,1 0,-1 1,0-1,1 0,-1 0,0 0,0 0,-1-1,-75 74,-21 28,96-100,1-1,-1 0,1 1,0 0,0-1,0 1,0 0,1 0,-1 0,1 0,0 0,0 0,0 1,0-1,0 0,1 1,-1-1,1 0,0 1,0-1,1 1,-1-1,0 0,1 1,0-1,0 0,0 0,0 1,1-1,-1 0,1 0,-1 0,1-1,0 1,1 0,0 1,0-1,0 0,1 1,-1-1,1 0,0-1,0 1,0-1,0 1,0-1,1 0,-1-1,0 1,1-1,0 0,-1 0,1 0,-1-1,1 0,0 0,0 0,-1 0,1-1,0 1,-1-1,1 0,2-2,6-8</inkml:trace>
  <inkml:trace contextRef="#ctx0" brushRef="#br0" timeOffset="349.063">264 1,'-14'24,"1"1,2 1,0 0,2 1,1 0,1 0,2 0,0 1,2 0,1 0,1 0,2 18,0 94,-9 150,-55 34,58-305,2 1,0-1,2 1,0-1,1 1,1 0,0-1,3 4,2 1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35.0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89 231,'-63'304,"59"-287,-17 152,21-167,0 1,0-1,0 0,0 1,0-1,1 1,-1-1,1 0,-1 1,1-1,0 0,0 1,0-1,0 0,0 0,1 0,-1 0,1 0,-1 0,1-1,0 1,-1 0,1-1,0 1,0-1,0 0,1 1,-1-1,0 0,0-1,0 1,1 0,-1 0,1-1,-1 0,0 1,1-1,-1 0,1 0,-1 0,0 0,1-1,-1 1,1-1,-1 0,88-85,-70 62,16-20,-1-2,-3-1,-2-2,3-9,68-168,-78 152,-24 74,0 0,0-1,0 1,0 0,0 0,0 0,0 0,0 0,0 0,0 0,0 0,0 0,0 0,0 1,0-1,0 0,0 1,0-1,0 1,1-1,-1 1,0-1,0 1,0 0,1-1,-1 1,0 0,0 0,1-1,-1 1,1 0,-1 0,1 0,-1 0,1 0,0 0,-1 1,-13 20,1 1,1 1,2 0,0 1,1 0,2 0,0 1,2 0,1 0,-1 25,1-24,3-1,0 1,1 0,2-1,0 1,2-1,1 0,1 0,4 8,23 73,-24-89</inkml:trace>
  <inkml:trace contextRef="#ctx0" brushRef="#br0" timeOffset="465.691">596 598,'33'-10,"-19"5,1 0,-1 1,0 0,1 1,0 0,0 2,0-1,0 2,0 0,0 1,6 1,-19-1,-1-1,1 0,-1 1,0-1,1 1,-1 0,0 0,1-1,-1 1,0 0,0 0,0 0,0 0,0 0,0 0,0 0,0 1,0-1,0 0,-1 0,1 1,0-1,-1 1,1-1,-1 0,0 1,1-1,-1 1,0-1,0 1,0-1,0 1,0-1,0 1,-1-1,1 1,0-1,-1 1,1-1,-1 0,1 1,-1-1,0 0,0 2,-43 59,39-56,-20 22,16-19,1 0,0 0,1 0,0 1,0 0,1 0,0 0,1 1,0 0,1 1,3-11,1 1,-1 0,1 0,0 0,0 0,-1-1,1 1,0 0,1 0,-1 0,0 0,0 0,1-1,-1 1,1 0,0 0,-1 0,1-1,0 1,0 0,0-1,0 1,0-1,1 1,-1-1,0 0,1 0,-1 1,1-1,-1 0,1 0,0 0,-1 0,1-1,0 1,0 0,-1-1,1 1,0-1,0 0,0 0,0 1,1-1,83-9,-76 6,-1-1,0-1,0 0,0 0,-1 0,0-1,0 0,0-1,-1 0,0 0,1-2,3-6</inkml:trace>
  <inkml:trace contextRef="#ctx0" brushRef="#br0" timeOffset="784.559">1020 316,'33'0,"36"-5,10-1,-3 0,-10 1,-11 2,-10 0,-9-3,-4-1,-4 1,-7 1</inkml:trace>
  <inkml:trace contextRef="#ctx0" brushRef="#br0" timeOffset="1036.029">1161 570,'43'-5,"33"-6,14-2,-4 2,-11 3,-10-3,-10 2,-10 1,-8 3,-6 2,-7-4,-4 0,0 1,-3 1</inkml:trace>
  <inkml:trace contextRef="#ctx0" brushRef="#br0" timeOffset="1377.695">2121 34,'-33'23,"2"1,1 2,1 1,1 1,2 1,-6 10,31-37,-9 10,0 0,1 1,1 0,0 1,0-1,2 2,-1-1,2 1,-2 8,5-17,1-1,0 1,0 0,0 0,1-1,0 1,0 0,1 0,-1-1,1 1,1 0,-1-1,1 1,0-1,0 0,0 1,1-1,0 0,0 0,0 0,0-1,1 1,0-1,0 0,0 0,0 0,2 0,4 1,0-1,1 1,0-2,-1 0,1 0,0-1,1 0,-1-1,0 0,0-1,1 0,-1-1,8-2,11 2,-4 0,-1-1,1-1,-1-1,0-1,-1-1,1-2,-1 0,-1-2,0 0,0-2,-1-1,0 0,-1-1,-1-2,0 0,-1-1,5-8,-21 22,90-124,-90 122,-1 0,0 0,0 0,0 0,-1-1,1 1,-1-1,-1 1,1-1,-1 1,0-1,0 0,-1 1,0-1,0 1,0 0,0-1,-1 1,0 0,0-1,0 1,-1 0,0 1,0-1,0 0,-3-3,-4 0,0-1,0 1,-1 1,0 0,0 0,0 1,-1 0,0 1,0 1,-1 0,1 0,-1 1,0 1,1 0,-1 1,-2 0,-22-2</inkml:trace>
  <inkml:trace contextRef="#ctx0" brushRef="#br0" timeOffset="1734.012">1781 118,'1'1,"-1"-1,1 0,0 0,-1 0,1 0,-1 1,1-1,-1 0,1 0,0 0,-1 0,1 0,-1-1,1 1,-1 0,1 0,-1 0,1 0,0-1,-1 1,1 0,-1 0,1-1,-1 1,0 0,1-1,-1 1,1-1,-1 1,0 0,1-1,-1 1,0-1,1 1,-1-1,0 1,0-1,1 0,-1 1,0-1,0 1,0-1,0 1,0-1,0 1,0-1,0 0,0 1,0-1,0 1,0-1,0 1,10 3,329 94,-295-88,105 22,1-6,15-6,-104-16,-37-3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3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45,'43'0,"29"0,7-5,-6-1,-9 0,-12-4,-9 1,-13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44.6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2800,'28'-57,"2"2,3 1,2 2,2 1,3 2,1 2,24-18,13-21,77-86,30-31,-9-8,-3-16,-135 170,-2-2,-3-1,-2-2,-3-1,-3-1,-2-1,8-50,-1 10,-76 148,13-18,-1-2,-1-1,-1-1,0-3,-2 0,-37 10,42-14,34-14,-1 0,1 0,0 1,-1-1,1 0,-1 1,1-1,-1 0,1 1,-1-1,1 1,-1-1,1 1,-1-1,1 1,-1-1,0 1,1 0,-1-1,0 1,0 0,1-1,-1 1,0-1,0 1,0 0,0-1,0 1,0 0,0 0,0-1,0 1,0 0,0-1,0 1,-1-1,1 1,0 0,0-1,-1 1,1 0,0-1,-1 1,1-1,-1 1,1-1,-1 1,1-1,-1 1,1-1,-1 0,1 1,-1-1,1 0,-1 1,0-1,1 0,202 65,-169-52,1-1,0-1,0-2,1-2,0-1,1-2,-1-1,1-2,18-2,-51 1,0-1,0 0,0 0,0 0,0 0,0 0,0-1,0 1,-1-1,1 0,-1 0,1 0,-1 0,0 0,0 0,0 0,0-1,0 1,0-1,-1 0,1 0,-1 1,1-1,-1 0,0 0,-1 0,1 0,0 0,-1 0,0-1,1 1,-1 0,-1 0,1 0,0-2,-28-110,23 100,-2 1,0 0,0 1,-1-1,-1 2,-1-1,1 1,-2 1,0-1,0 2,-1 0,0 0,0 1,-1 0,-1 1,0 1,0 0,0 1,0 1,-1 0,0 0,0 2,-13-2,-56 9,66 3</inkml:trace>
  <inkml:trace contextRef="#ctx0" brushRef="#br0" timeOffset="400.485">1525 90,'-24'10,"1"1,0 1,1 1,1 1,0 1,0 1,2 0,0 2,1 0,1 1,-6 9,10-14,2 0,0 1,1 0,0 1,1 0,1 1,-6 14,12-26,1 0,-1 0,1 0,-1 0,2 0,-1 1,0-1,1 0,0 0,0 1,1-1,-1 0,1 0,0 0,1 0,-1 1,1-2,0 1,0 0,1 0,-1-1,1 1,0-1,0 0,1 0,-1 0,1 0,0 0,1 0,11 5,0 0,1-1,0-1,1 0,-1-1,1-1,0-1,0-1,1 0,-1-1,1-1,-1-1,1-1,-1 0,1-1,-1-1,10-4,28-9,0-3,-2-3,-1-1,0-3,-2-3,-1-1,-2-3,35-30,-73 57,-1 0,0-1,0 0,-1 0,0-1,0 0,-1 0,0-1,0 0,-1 0,0-1,-1 0,0 0,0 0,-1 0,2-7,-6 14,0 0,0 1,0-1,0 0,0 0,-1 0,1 1,-1-1,0 0,0 1,0-1,0 0,0 1,-1-1,1 1,-1 0,1-1,-1 1,0 0,0 0,0 0,0 0,0 0,0 1,-1-1,1 1,-1-1,1 1,-1 0,1 0,-1 0,0 0,0 1,1-1,-2 1,-97-3,70 9</inkml:trace>
  <inkml:trace contextRef="#ctx0" brushRef="#br0" timeOffset="660.661">649 485,'171'-48,"1"8,94-7,-216 39,778-86,-737 86,-34 4,-26 3,0-2,-1 0,1-2,-1-2,0 0,22-10,-29 5,-6 0</inkml:trace>
  <inkml:trace contextRef="#ctx0" brushRef="#br0" timeOffset="1813.507">2202 62,'-1'-2,"0"0,-1 0,1 0,-1 0,0 0,1 1,-1-1,0 1,0-1,0 1,0 0,0 0,0 0,0 0,-1 0,1 0,0 0,-1 1,1-1,0 1,-3 0,-6-4,-24-5,0 2,0 1,-1 2,1 1,-1 2,0 1,-12 3,-25-2,48 1,1 2,0 1,0 0,0 2,1 0,0 2,-15 8,-10 2,26-9,4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2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114 395,'138'-11,"-82"3,0 2,0 3,56 3,-77 0,-11 0</inkml:trace>
  <inkml:trace contextRef="#ctx0" brushRef="#br0" timeOffset="287.379">1 621,'43'0,"29"-4,12-3,-4 1,-11 1,-12 1,-10 2,-10 1,-5-4,-4-2,-2 2,0 0,0 2,-5 1</inkml:trace>
  <inkml:trace contextRef="#ctx0" brushRef="#br0" timeOffset="757.472">284 1,'18'17,"1"-1,1-1,0 0,1-2,1 0,0-2,1 0,8 2,10 3,-2 2,0 2,-1 2,-2 1,16 13,-47-32,0 1,0 0,0 0,0 0,-1 1,0-1,0 1,-1 0,1 0,-1 1,-1-1,1 1,-1-1,0 1,-1 0,1 0,-2 0,1 0,0 0,-1 0,-1-1,1 1,-1 0,0 0,-1 0,0 0,0-1,0 1,-1 0,1-1,-2 0,1 0,-1 0,0 0,0-1,0 1,-1-1,0 0,0 0,-1 0,-183 140,133-111,47-30,0 1,0 0,0 0,0 1,1 0,0 0,1 1,-1 0,1 0,0 1,1 0,-3 4,2 4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4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33 202,'-28'327,"26"-310,0 0,2 0,0 1,1-1,1 0,1 0,0 0,1 0,1-1,0 1,1-1,6 9,-12-23,1 0,0-1,0 1,0 0,0-1,0 1,0-1,1 1,-1-1,0 0,1 1,-1-1,1 0,0 0,-1 0,1 0,0 0,-1-1,1 1,0 0,0-1,0 1,0-1,0 0,-1 0,1 1,0-1,0 0,0-1,0 1,0 0,0-1,0 1,-1-1,1 1,0-1,0 0,0 0,-1 0,1 0,-1 0,1 0,1-1,54-67,145-291,-181 324,-1-2,-1 0,-3-1,-1 0,-2-2,-1 0,-1-5,-11 19,-13 33,-7 40,2 0,1 1,3 0,2 1,-4 35,8-41,2-1,1 1,3 0,1 0,4 26,44 111,-41-161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4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0,'-14'39,"-5"21,1 7,3-5,5-7,3-8,9-13,3-11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5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47,'39'-5,"26"-1,8 0,-4 1,-5 2,-7 1,-10 1,-7-5,-6 0,-9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5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1,'-9'38,"-9"37,0 11,2-5,4-12,4-12,4-11,2-8,6-12,3-5,-1 0,0-5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6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53 157,'-49'259,"47"-243,1 0,0 0,1 0,1 0,1 0,0 0,1 0,2 2,-4-12,1-1,-1 0,1 0,0 1,1-1,-1-1,1 1,0 0,0-1,1 1,-1-1,1 0,0 0,0 0,0-1,1 1,-1-1,1 0,0 0,0-1,0 0,0 1,0-2,5 2,-1-3,0-1,0-1,0 1,0-2,-1 1,1-1,-1-1,1 1,-1-1,0-1,-1 1,1-1,-1-1,0 0,0 0,-1 0,0 0,0-1,0 0,1-3,4-1,14-16,0-1,-2-1,-2-1,0-1,-2-1,-2-1,0 0,2-13,-15 21,-17 31,4 5,1 2,0-1,2 1,-1 0,1 1,1-1,1 1,0 0,0 0,0 15,3-25,0 1,0 0,1 0,0 0,0 0,0 0,1 0,0-1,0 1,0 0,0 0,1-1,-1 1,1-1,1 1,-1-1,0 0,1 0,0 0,0 0,0 0,1-1,-1 1,1-1,0 0,0 0,0 0,0-1,0 1,1-1,-1 0,1-1,2 2,3-3,0 0,0 0,0-1,0 0,0-1,0 0,-1-1,1 0,-1 0,1-1,-1 0,0-1,-1 0,1 0,-1-1,5-5,13-12,-2-1,-1-1,0-1,-2-1,-2-1,0-1,-2-1,-1 0,-1-1,-2-1,-1 0,4-20,-15 49,1-1,0 1,0-1,0 1,-1-1,0 1,0-1,0 0,0 0,0 0,-1 1,1-1,-1 0,0 0,-1 0,1 0,-1 0,1 0,-1 1,0-1,0 0,-1 1,-1-4,-8 1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9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1 566,'34'16,"146"-3,-139-14,129-25,-12-2,-147 30,-5 3</inkml:trace>
  <inkml:trace contextRef="#ctx0" brushRef="#br0" timeOffset="249.041">85 791,'39'0,"36"-5,10-1,1 0,-10 1,-13 1,-12-3,-11 0,-1 0,-4 2,-7 2</inkml:trace>
  <inkml:trace contextRef="#ctx0" brushRef="#br0" timeOffset="535.382">1045 0,'-27'187,"9"0,5 121,14-110,-12-153,5-34</inkml:trace>
  <inkml:trace contextRef="#ctx0" brushRef="#br0" timeOffset="865.445">1469 170,'-413'304,"326"-237,87-67,0 1,-1-1,1 1,0 0,-1-1,1 1,0-1,-1 1,1 0,0 0,0-1,0 1,0 0,0-1,0 1,0 0,0-1,0 1,0 0,0 0,0-1,1 1,-1 0,0-1,0 1,1 0,-1-1,0 1,1-1,-1 1,1-1,-1 1,1 0,-1-1,1 0,-1 1,1-1,-1 1,1-1,0 0,-1 1,1-1,0 0,-1 0,1 1,0-1,-1 0,1 0,0 0,0 0,45 12,-38-11,23 6,-14-5,0 1,-1 1,1 1,-1 0,0 1,0 1,-1 0,0 1,0 1,2 2,-6-2,-1 1,-1 0,0 1,0 0,-1 0,0 1,-1 0,-1 0,0 1,0 0,-1 0,0 3,2 3</inkml:trace>
  <inkml:trace contextRef="#ctx0" brushRef="#br0" timeOffset="1231.279">1637 622,'32'0,"4"-1,0 1,0 2,-1 1,1 2,29 9,-63-14,1 0,-1 0,1 1,-1-1,0 1,0 0,1 0,-1 0,0 0,0 0,0 0,0 0,0 1,0-1,0 1,-1 0,1-1,0 1,-1 0,1 0,-1 0,0 0,0 0,0 0,0 0,0 1,0-1,0 0,-1 0,1 1,-1-1,0 1,0-1,0 0,0 1,0-1,0 0,0 1,-1-1,1 0,-1 1,0-1,0 0,0 0,0 1,0-1,0 0,-1 1,-8 12,-1 0,0-1,-1-1,0 0,-1 0,0-1,-4 2,-65 68,81-81,0 0,0 0,0 0,0 0,1 0,-1 0,0 0,0 0,1 1,-1-1,1 0,-1 0,1 1,-1-1,1 0,0 1,0-1,0 1,0-1,0 0,0 1,0-1,0 1,0-1,1 0,-1 1,0-1,1 0,0 0,-1 1,1-1,0 0,-1 0,1 0,0 1,0-1,0 0,0 0,0 0,0-1,0 1,0 0,0 0,1-1,-1 1,0 0,0-1,1 1,0-1,69 8,104-34,-150 25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0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6,'0'-6,"0"46,0-18,4 25,1 0,3-1,1 1,13 34,-17-64,46 87,-49-101,0-1,0 0,0 1,0-1,0 0,0 0,1 0,-1-1,1 1,0-1,-1 1,1-1,0 0,0 0,0 0,0 0,0-1,0 1,0-1,0 0,0 1,0-1,0-1,0 1,0 0,0-1,0 0,0 1,0-1,0-1,0 1,-1 0,1-1,0 1,1-2,13-10,-1-1,-1-1,0 0,-1-1,0-1,5-10,-10 16,88-131,-96 142,1 0,-1-1,0 1,1 0,-1 0,0 0,1 0,-1 0,0 0,1 0,-1 0,0 0,1 1,-1-1,0 0,0 1,1-1,-1 1,0 0,0-1,0 1,0 0,1 0,-1 0,0 0,-1 0,1 0,0 0,0 0,0 0,0 0,-1 0,1 0,-1 1,1-1,-1 0,1 1,-1-1,0 0,0 0,1 1,-1-1,0 1,0-1,0 0,-1 1,1-1,0 0,0 1,-1-1,1 0,-1 0,1 1,2 9,11 64,-12-59,1 0,1-1,1 1,0-1,0 0,2 0,0-1,7 13,-12-24,1-1,0 1,0 0,1-1,-1 1,0-1,1 1,0-1,-1 0,1 0,0-1,0 1,0 0,0-1,0 0,0 0,1 0,-1 0,0 0,1-1,-1 1,0-1,1 0,-1 0,0 0,1 0,-1-1,1 0,-1 1,0-1,0 0,0 0,1-1,1 0,92-72,-72 40,-2-2,-1 0,-1-1,-3-1,0-1,-3 0,9-35,-2-17,-21 91</inkml:trace>
  <inkml:trace contextRef="#ctx0" brushRef="#br0" timeOffset="273.384">1243 203,'29'0,"28"-4,10-3,-2-4,-7 0,-9 1,-8 3,-6 3,-4 1,-3 2,-5 5,-8 3</inkml:trace>
  <inkml:trace contextRef="#ctx0" brushRef="#br0" timeOffset="522.464">1384 429,'38'5,"23"1,5-4,-3-4,-8 0,-9-1,-7 1,-5 0,-4 1,-7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06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29 397,'56'-17,"143"-23,-1 11,-63 35,-116 0</inkml:trace>
  <inkml:trace contextRef="#ctx0" brushRef="#br0" timeOffset="267.272">0 623,'44'-5,"28"-1,11-5,-3 0,-6 1,-10 3,-7-3,-8 1,-8 2,-6 2,-4 2,-2 1,-2 2,-5 0</inkml:trace>
  <inkml:trace contextRef="#ctx0" brushRef="#br0" timeOffset="730.088">424 2,'0'0,"-1"0,1-1,-1 1,1 0,0 0,-1 0,1 0,-1 0,1 0,-1 0,1 0,0 0,-1 0,1 0,-1 0,1 0,-1 0,1 1,0-1,-1 0,1 0,-1 0,1 1,0-1,-1 0,1 0,0 1,-1-1,1 0,0 1,0-1,-1 0,1 1,0-1,0 0,-1 1,1-1,0 1,0-1,0 0,0 1,0-1,0 1,0-1,0 0,0 1,0-1,0 1,0-1,0 1,0-1,0 0,0 1,0-1,0 1,1-1,-1 0,0 1,0-1,1 1,-1-1,0 0,0 1,1-1,-1 0,0 0,1 1,-1-1,6 10,1 0,0-1,1 0,0-1,0 1,1-1,0-1,0 0,0 0,1-1,0 0,1 0,-1-1,1-1,0 0,0 0,10 1,11 7,196 72,-225-83,1 0,0 0,-1 0,1 0,-1 0,1 1,-1-1,0 1,0 0,0 0,0 0,0 1,0-1,0 1,-1-1,1 1,-1 0,0 0,0 0,0 0,0 1,0-1,-1 1,1-1,-1 1,0-1,0 1,-1-1,1 1,-1 0,1 0,-1-1,0 1,-1 0,1-1,-1 1,1 0,-1-1,0 1,-1-1,1 1,-2 2,-14 18,-1-1,-2 0,0-1,-1-2,-1 0,-20 14,-5 5,-209 148,233-167,5-1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1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1,'-5'559,"-18"-374,-8-1,-14 20,40-180,-18 57,61-163,63-208,-89 253</inkml:trace>
  <inkml:trace contextRef="#ctx0" brushRef="#br0" timeOffset="549.549">471 170,'-209'188,"187"-169,0 2,2 0,0 2,2 0,0 1,1 1,16-23,0 0,0 1,0-1,0 1,0-1,0 1,1 0,-1-1,1 1,0 0,-1-1,1 1,1 0,-1 0,0-1,1 1,-1 0,1-1,0 1,0-1,0 1,0-1,0 1,0-1,1 0,-1 1,1-1,0 0,0 0,0 0,0-1,0 1,79 54,-59-44,146 84,-162-91,-1 0,1 1,-1-1,0 2,0-1,-1 0,0 1,0 0,0 0,-1 0,0 0,-1 1,1-1,-1 1,-1-1,0 1,0 0,0 0,-1 7,0-12,1 0,-1-1,0 1,1 0,0-1,0 1,-1 0,2-1,-1 1,0-1,0 1,1-1,-1 0,1 1,0-1,0 0,0 0,0 0,0-1,0 1,0 0,1-1,13 7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30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507 339,'-2'1,"0"1,0-1,1 1,-1-1,0 1,1 0,-1-1,1 1,-1 0,1 0,0 0,0 0,0 1,0-1,0 0,0 0,1 1,-1-1,1 0,-1 1,1-1,0 0,0 1,0-1,1 1,-2 0,13 150,1-56,-12-61,-3-29,1-1,0 1,1-1,-1 1,1-1,0 1,1 0,0-1,0 1,0-1,1 0,-1 1,2-1,-1 0,1 0,0 0,0 0,0-1,1 1,0-1,0 0,1 0,-1 0,1-1,0 1,3 1,-2-6,0-1,-1 0,1 0,-1-1,1 0,-1 0,0 0,1-1,-1 1,0-1,-1 0,1-1,-1 1,1-1,-1 0,0 0,0 0,-1-1,1 1,-1-1,0 0,2-4,149-203,-154 211,0 0,0 0,0 0,0 0,0 0,0 0,1 0,-1 0,1 0,-1 0,0 0,1 0,0 0,-1 0,1 1,-1-1,1 0,0 0,0 0,-1 1,1-1,0 1,0-1,0 0,0 1,0-1,0 1,0 0,0-1,0 1,0 0,0 0,0-1,0 1,0 0,0 0,0 0,0 0,0 1,0-1,0 0,1 0,-1 1,0-1,0 0,-1 1,1-1,0 1,0-1,0 1,0 0,0-1,0 1,-1 0,1-1,0 1,31 157,-28-148,1 0,0 0,1 0,0-1,1 0,0 0,0-1,1 0,0 0,0 0,1-1,0-1,0 1,5 1,-10-5,1-1,-1 0,1 1,-1-2,1 1,0-1,0 1,0-1,-1 0,1-1,0 0,0 1,0-1,0-1,0 1,0-1,0 0,0 0,0 0,0-1,-1 0,1 0,0 0,-1 0,0-1,0 0,0 1,0-2,0 1,0 0,-1-1,3-3,71-129,-57 93,0-5,-3 0,-1-1,-2 0,0-13,3-30,-18 98</inkml:trace>
  <inkml:trace contextRef="#ctx0" brushRef="#br0" timeOffset="418.99">1466 649,'0'20,"-5"24,-1 11,0 0,1-4,-3-6,-1-6,2-5,2-3,1-2,7-7,3-11,0-12,-1-6</inkml:trace>
  <inkml:trace contextRef="#ctx0" brushRef="#br0" timeOffset="1132.795">1692 903,'129'-21,"-102"19,50-16,-76 17,-1-1,0 1,0 0,1-1,-1 1,0-1,0 1,-1 0,1-1,0 1,0-1,-1 1,1 0,-1-1,1 1,-1 0,1 0,-1-1,0 1,0 0,0 0,0 0,0 0,0 0,0 0,0 0,0 0,0 0,0 1,0-1,-1 0,1 1,0-1,-1 1,1-1,0 1,-1 0,1-1,0 1,-2 0,1-1,-99-38,100 38,0 1,1-1,-1 0,0 1,0 0,0-1,0 1,0 0,-1-1,1 1,0 0,0 0,0 0,0 0,0 0,0 0,0 0,0 0,0 0,0 1,0-1,0 0,0 1,0-1,0 1,0-1,0 1,0-1,0 1,0 0,1 0,-1-1,0 1,0 0,1 0,-1 0,0 0,1-1,-1 1,1 0,0 0,-1 0,1 0,0 0,-1 1,1-1,0 0,0 0,0 0,9 58,-5-41,8 150,-12-167,0-1,-1 1,1 0,0 0,-1 0,1 0,0 0,0 0,0 0,0 0,0 0,0 0,0 0,0 0,0 0,0 0,1 0,-1 0,0 0,1 0,-1-1,1 1,-1 0,1 0,-1 0,1 0,-1-1,1 1,0 0,0-1,-1 1,1 0,0-1,0 1,0-1,0 1,-1-1,1 0,0 1,0-1,0 0,0 0,0 1,0-1,0 0,0 0,0 0,0 0,0 0,0 0,0-1,0 1,0 0,0 0,0-1,0 1,-1-1,1 1,0 0,0-1,0 0,0 1,-1-1,1 0,0 1,-1-1,1 0,21-21,-1 0,-1-2,-1 0,-1-2,-2 0,6-11,-11 17</inkml:trace>
  <inkml:trace contextRef="#ctx0" brushRef="#br0" timeOffset="1550.678">2116 790,'0'0,"7"-3,1 1,-1-1,1 1,-1 1,1 0,-1 0,1 0,0 1,0 0,-1 0,1 1,0 0,-1 1,1-1,-1 2,0-1,1 1,-1 0,0 0,-1 1,1 0,0 0,-1 0,2 3,-7-2,0 1,-1-1,0 1,0-1,0 1,0-1,-1 1,0-1,0 0,-1 1,0-1,0 0,0 0,0 0,-1 0,1-1,-1 1,-1-1,1 1,-1-1,1 0,-1 0,0-1,-1 1,1-1,0 0,-1 0,-5 2,2 2,-8 6,12-10,0-1,0 0,1 1,-1 0,1 0,-1 0,1 1,0-1,0 1,0-1,1 1,-1 0,1 0,0 0,0 1,1-1,-1 0,1 1,0 0,3-3,0 1,1-1,-1 0,1 0,0-1,0 1,-1-1,1 1,0-1,0 0,0 0,1 0,-1 0,0 0,0-1,0 0,1 0,-1 1,0-2,0 1,1 0,-1-1,0 1,0-1,0 0,0 0,0 0,0-1,0 1,0-1,2-1,3 1,45-16,-28 10</inkml:trace>
  <inkml:trace contextRef="#ctx0" brushRef="#br0" timeOffset="2121.535">2510 56,'22'8,"-2"0,1 2,-1 0,-1 1,0 1,0 1,-1 1,-1 0,0 1,-1 1,-1 1,-1 0,13 18,-14-10,-1 0,0 1,-2 0,-1 1,-2 0,0 0,-2 1,0 0,-2 0,-2 0,0 0,-2 0,-1 0,-2 6,-1-2,-1 0,-2 0,-1-1,-2 0,0 0,-3-2,0 1,-2-2,-1 0,-12 15,10-20,0-1,-2-1,0 0,-2-2,0 0,-1-2,-11 6,13-10,1-2</inkml:trace>
  <inkml:trace contextRef="#ctx0" brushRef="#br0" timeOffset="2640.004">196 1,'-25'34,"1"2,2 1,1 0,2 1,2 2,2 0,1 0,2 1,2 1,-4 35,12-55,1 0,2 1,0-1,1 0,1 0,1 0,1 0,0 0,2-1,1 0,1 0,0-1,2-1,0 1,8 8,3 4,2-2,2-1,0-1,2-1,1-1,1-2,1-1,18 10,-21-16</inkml:trace>
  <inkml:trace contextRef="#ctx0" brushRef="#br0" timeOffset="3323.259">3047 847,'-5'24,"-1"18,-1 6,2-1,2-2,1-5,0-4,2-4,-5-7,-1-12,0-9</inkml:trace>
  <inkml:trace contextRef="#ctx0" brushRef="#br0" timeOffset="3770.916">2962 847,'6'-7,"0"0,0 0,1 1,0 0,1 0,-1 1,1 0,0 0,1 1,-1 0,1 1,-1 0,1 0,6-1,-13 3,0-1,1 1,-1-1,1 1,-1 0,1 0,-1 0,1 0,0 1,-1-1,1 1,0 0,-1 0,1 0,0 0,0 0,-1 0,1 1,0-1,-1 1,1 0,0-1,-1 1,1 1,-1-1,0 0,1 1,-1-1,0 1,0 0,0-1,0 1,0 0,0 0,0 0,-1 1,1-1,-1 0,0 1,1-1,-1 1,0-1,0 1,-1-1,1 1,-1 0,1 2,-19 50,15-52,1 0,-1 0,1 1,0-1,0 1,1 0,-1-1,1 1,0 0,0 0,0 0,0 0,1 0,0 0,-1 0,1 0,1 0,-1 0,1 0,-1 0,1 0,0 0,1-1,-1 1,1 0,-1 0,1-1,0 1,1-1,-1 0,0 0,1 0,0 0,2 2,25 11,32 24,-61-38,1 0,-1-1,0 1,0 0,0 0,0-1,0 1,0 0,-1 0,1 0,0 0,-1 0,0 0,1 1,-1-1,0 0,0 0,0 0,0 0,-1 0,1 0,-1 0,1 0,-1 0,0 0,1 0,-1 0,0 0,0 0,-1-1,1 1,-1 1,-4 5,-1 0,0-1,0 0,0 0,-1-1,0 0,0 0,-1-1,1 0,-1 0,0-1,-1 0,1-1,-1 0,1 0,-1-1,0 0,-4-1,8-1,1-1,-1 1,1-2,-1 1,1 0,-1-1,1 0,0-1,0 1,0-1,0 0,1 0,-1 0,-1-2,-8-6</inkml:trace>
  <inkml:trace contextRef="#ctx0" brushRef="#br0" timeOffset="4339.95">3555 876,'-8'11,"1"1,0 1,1 0,1 0,0 0,1 0,0 1,1-1,1 1,0 0,0 6,2-18,0 1,0-1,0 1,0-1,1 0,-1 1,1-1,-1 0,1 1,0-1,0 0,0 0,0 0,1 0,-1 0,0 0,1 0,-1 0,1 0,0-1,0 1,-1-1,1 1,0-1,0 0,1 0,-1 0,0 0,0 0,0 0,1 0,-1-1,0 1,1-1,-1 0,1 0,-1 1,0-2,1 1,-1 0,0 0,1-1,-1 1,0-1,1 0,-1 0,0 0,0 0,0 0,0 0,0 0,0-1,0 1,0-1,0 0,-1 1,1-1,-1 0,2-2,3-1,-1 0,1-1,-1 0,-1 0,1 0,-1 0,0-1,0 0,-1 0,0 0,0 0,0-2,-3 6,1 1,0-1,-1 0,1 1,-1-1,0 0,0 0,0 0,0 1,-1-1,1 0,-1 1,0-1,0 0,1 1,-2-1,1 1,0-1,0 1,-1-1,1 1,-1 0,0 0,0 0,0 0,0 0,0 0,0 0,0 1,-1-1,1 1,-1 0,1-1,-2 1,-18-7</inkml:trace>
  <inkml:trace contextRef="#ctx0" brushRef="#br0" timeOffset="4804.41">3922 649,'0'339,"0"-338,-1 0,1 0,0 1,-1-1,1 0,0 1,0-1,0 0,0 1,0-1,0 0,0 1,0-1,0 0,1 1,-1-1,0 0,1 0,0 1,-1-1,1 0,-1 0,1 0,0 0,0 0,0 0,0 0,0 0,0 0,0 0,0 0,0 0,0-1,0 1,0-1,1 1,-1 0,0-1,1 0,-1 1,0-1,0 0,1 0,-1 0,0 0,1 0,-1 0,0 0,1 0,-1 0,0-1,1 1,38-20,-33 15,1 0,0 1,0 0,0 0,0 1,0 0,1 1,-1-1,1 2,0-1,0 1,-1 1,1-1,0 1,2 1,-9 0,1 1,-1-1,1 1,-1 0,0 0,1 0,-1 0,0 0,0 0,-1 1,1-1,0 1,-1-1,1 1,-1 0,0-1,0 1,0 0,0 0,-1 0,1 0,-1 0,1-1,-1 1,0 0,0 0,-1 0,1 0,0 0,-1 0,0 0,0 0,0 0,0-1,0 1,0 0,-1-1,0 1,1-1,-1 1,0-1,0 0,0 0,0 0,0 0,-1 0,1 0,-1 0,-5 4,0 1,1-1,-2-1,1 1,-1-1,0-1,0 0,0 0,0-1,-1 0,1 0,-1-1,0-1,0 1,0-2,0 1,0-1,0-1,0 0,1 0,-1-1,0 0,0-1,1 0,-2-1,-8-8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09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26 141,'0'500,"-26"-292,29-181,10-36,16-37,25-57,-38 73</inkml:trace>
  <inkml:trace contextRef="#ctx0" brushRef="#br0" timeOffset="315.332">506 198,'-381'301,"325"-235,55-65,1-1,-1 1,1 0,0 0,-1 0,1 0,0 0,0 0,-1 0,1 0,0 0,0 0,0 0,0 0,0 0,1 0,-1-1,0 1,0 0,1 0,-1 0,0 0,1 0,-1 0,1 0,-1-1,1 1,-1 0,1 0,0-1,-1 1,1 0,0-1,0 1,0-1,-1 1,1-1,0 1,0-1,0 0,0 1,0-1,0 0,0 0,0 1,0-1,0 0,54 3,-42-3,7 0,-1 1,0 1,1 0,-1 2,0 0,-1 1,1 1,-1 1,-14-5,0 1,-1 0,0 0,0 0,0 1,0-1,0 1,-1 0,1-1,-1 1,0 0,0 0,-1 0,1 1,-1-1,0 0,0 1,0-1,-1 1,1-1,-1 1,0-1,-1 0,1 1,-1 1,5 41,1-28</inkml:trace>
  <inkml:trace contextRef="#ctx0" brushRef="#br0" timeOffset="694.242">618 678,'65'-15,"-51"11,0 0,-1 1,1 0,0 1,0 1,0 0,1 1,-1 0,9 3,-22-3,1 0,-1 0,1 0,0 0,-1 1,1-1,-1 1,0-1,1 1,-1 0,1-1,-1 1,0 0,1 0,-1 0,0 0,0 0,0 0,0 0,0 0,0 1,0-1,0 0,0 1,-1-1,1 1,-1-1,1 0,-1 1,1-1,-1 1,0 0,1-1,-1 1,0-1,0 1,0-1,-1 1,1-1,0 1,-1-1,1 1,0-1,-1 1,0-1,1 1,-1-1,0 0,0 1,0 0,-161 169,155-162,5-8,0 0,1 0,-1 0,0 0,1 0,0 0,-1 0,1 1,0-1,-1 1,1-1,0 1,0-1,0 1,0-1,0 1,1 0,-1 0,1-1,-1 1,1 0,-1 0,1 0,0-1,0 1,0 0,0 0,0 0,0 0,0 0,1-1,-1 1,1 0,0 0,-1 0,1-1,0 1,0 0,0-1,0 1,0-1,0 1,0-1,1 0,0 1,7 0,1 0,0-1,0 0,0-1,1 0,-1-1,0 0,0 0,-1-1,1 0,0-1,0 0,2-2,-8 4,16-5</inkml:trace>
  <inkml:trace contextRef="#ctx0" brushRef="#br0" timeOffset="980.331">1127 481,'43'0,"19"0,4 0,-4 0,-9 0,-12-5,-10-2,-8 1</inkml:trace>
  <inkml:trace contextRef="#ctx0" brushRef="#br0" timeOffset="1644.487">1662 114,'-97'406,"94"-394,1 1,0-1,1 1,0-1,1 1,1-1,0 1,0-1,4 12,-4-20,0-1,0 1,0 0,1 0,-1-1,1 1,0-1,0 0,0 1,1-1,-1 0,1 0,0-1,-1 1,1 0,1-1,-1 0,0 1,0-1,1-1,0 1,-1 0,1-1,0 0,-1 0,1 0,0 0,0-1,0 1,0-1,0 0,2 0,5-1,-1-1,1 0,-1 0,1-1,-1 0,0-1,0 0,0-1,-1 0,1 0,-1-1,-1-1,1 1,-1-1,0 0,0-1,0-1,110-156,-102 138,6-6,-1 0,-2-2,-1 0,-2-2,-2 1,-1-2,-2 0,-2 0,-1-1,1-24,-8 63,-1-1,0 0,1 1,-1-1,0 0,0 0,0 1,0-1,1 0,-1 0,0 1,0-1,0 0,0 0,-1 1,1-1,0 0,0 0,0 1,-1-1,1 0,0 1,-1-1,1 0,0 1,-1-1,1 1,-1-1,1 0,-1 1,1-1,-1 1,0-1,1 1,-1 0,1-1,-1 1,0 0,1-1,-1 1,0 0,0 0,1 0,-1-1,0 1,0 0,0 0,-25 26,5 20,2 1,2 1,2 1,-5 36,12-46,2 1,1-1,2 1,2 0,2-1,2 14,-3-45,1 1,0-1,0 1,0-1,1 0,0 1,1-1,-1 0,2-1,-1 1,1 0,0-1,1 0,0 0,0 0,0 0,1-1,0 0,0 0,1-1,0 0,2 2,11-1</inkml:trace>
  <inkml:trace contextRef="#ctx0" brushRef="#br0" timeOffset="1893.776">2369 508,'-20'39,"-10"26,-1 8,5-4,12-9,13-15,7-15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55,'0'1,"0"-1,0 1,0-1,0 0,0 1,-1-1,1 0,0 1,0-1,0 0,-1 1,1-1,0 0,0 1,-1-1,1 0,0 0,-1 1,1-1,0 0,-1 0,1 0,0 0,-1 1,1-1,0 0,-1 0,1 0,-1 0,1 0,0 0,-1 0,1 0,-1 0,1 0,0 0,-1 0,1 0,-1 0,1-1,0 1,-1 0,1 0,0 0,-1 0,1-1,0 1,-1 0,1 0,0-1,0 1,-1 0,1-1,0 1,0 0,-1-1,1 1,0 0,0-1,0 1,0 0,0-1,0 1,-1-1,1 1,0 0,0-1,0 1,6 34,-5-29,67 313,-65-302,1 0,0-1,1 1,0-1,2 0,0-1,0 1,1-1,1-1,0 0,1 0,1 0,0-2,7 7,-14-16,1 0,-1 0,1 0,0 0,0-1,-1 0,1 0,0 0,0-1,0 1,0-1,0-1,0 1,0-1,0 1,0-1,0-1,0 1,0-1,-1 0,1 0,-1 0,1-1,1-1,94-79,121-213,-221 295,0 0,1 0,-1 0,1 0,-1 1,1-1,-1 0,1 0,0 0,-1 1,1-1,0 0,0 1,-1-1,1 0,0 1,0-1,0 1,0-1,0 1,0 0,-1-1,1 1,0 0,0 0,0 0,0 0,0 0,0 0,0 0,0 0,0 0,0 0,0 0,0 0,0 1,0-1,0 1,0-1,0 0,0 1,0-1,-1 1,1 0,0-1,0 1,-1 0,1-1,0 1,-1 0,1 0,-1 0,1 0,-1-1,1 1,-1 0,1 0,-1 0,0 0,0 0,1 0,-1 0,0 0,0 0,0 0,12 32,58 111,-65-137,0-1,0 0,1 0,0 0,0 0,1-1,-1 0,1 0,0-1,1 0,-1 0,1-1,-1 0,1 0,0-1,0 0,0 0,1-1,-1 0,0 0,0-1,1 0,-1-1,0 1,0-2,1 1,-1-1,0 0,0-1,-1 0,1 0,1-2,12-9,-1-2,-1 0,0-1,-2-1,0-1,-1-1,0 0,-2-1,0 0,-2-1,0 0,-2-1,0-1,-2 0,0 0,-2 0,-1-1,0 0,-2 0,-1 0,-1-16,-1 41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23,'6'-3,"-1"0,1 1,0 0,0-1,0 2,1-1,-1 1,0 0,1 0,-1 1,0-1,1 2,-1-1,0 1,1 0,-1 0,0 0,1 1,10 1,49 4,0-2,0-3,55-6,-48-13,-61 12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1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58,'39'0,"26"0,8-5,-5-1,-8 0,-10 1,-13-4,-9 1,-3 0,-2 3,0 1,-4 2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18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1 311,'111'15,"2"-5,-1-4,108-10,75-24,-240 28,-31 0</inkml:trace>
  <inkml:trace contextRef="#ctx0" brushRef="#br0" timeOffset="268.843">142 565,'29'4,"42"-2,20-2,-1-1,-6-1,-9-4,-11-1,-7 0,-9 1,-8 2,-5 2,-4 1,-3 1,-1 0,-5 0</inkml:trace>
  <inkml:trace contextRef="#ctx0" brushRef="#br0" timeOffset="685.781">537 1,'33'29,"2"0,0-2,1-2,20 9,-23-16,2-2,0-2,1-1,0-2,9 1,134 49,-175-60,0 0,0 0,0 0,-1 0,1 1,-1-1,1 1,-1 0,1 0,-1 0,0 1,0-1,0 1,0 0,-1 0,1 0,-1 0,1 0,-1 0,0 1,0-1,-1 1,1-1,-1 1,0 0,0 0,0-1,0 1,0 0,-1 0,0 0,0 0,0 0,0 0,-1 0,1 0,-1-1,0 1,0 0,-1 0,-14 16,-1-2,-1 0,0 0,-2-2,0 0,0-1,-1-2,-1 0,-1-1,-9 3,-84 52,-40 33,117-72,28-14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1,'0'396,"11"-333,-5-58</inkml:trace>
  <inkml:trace contextRef="#ctx0" brushRef="#br0" timeOffset="247.939">0 480,'38'-5,"32"-1,14 0,-3-4,-10 0,-12 2,-12 2,-9 2,-6 2,-9 1</inkml:trace>
  <inkml:trace contextRef="#ctx0" brushRef="#br0" timeOffset="667.535">84 621,'42'-5,"-17"0,0 1,1 2,0 0,0 2,0 1,-1 1,18 4,-42-6,1 0,-1 0,1 0,-1 0,0 0,1 0,-1 0,0 1,0-1,1 1,-1-1,0 1,0-1,1 1,-1 0,0 0,0-1,0 1,0 0,0 0,0 0,0 0,-1 0,1 0,0 0,0 1,-1-1,1 0,-1 0,1 1,-1-1,1 0,-1 0,0 1,0-1,0 0,1 1,-1-1,-1 0,1 1,0-1,0 0,0 1,-1-1,1 0,-1 1,1-1,-1 0,1 0,-1 1,0-1,1 0,-1 0,0 0,0 0,0 0,0 0,0 0,-1 0,-168 150,156-137,9-11,0 1,0-1,1 1,0 0,-1 1,1-1,1 1,-1 0,1-1,0 2,0-1,0 0,1 1,0-1,0 1,0-1,1 1,0 0,0 0,0 0,1 0,0 4,3-6,1 0,0 0,0-1,1 1,-1-1,1 0,0 0,0-1,0 1,0-1,0 0,0-1,0 1,1-1,-1 0,1 0,-1-1,1 0,-1 1,1-2,-1 1,1-1,-1 0,4-1,79-16,-63 12</inkml:trace>
  <inkml:trace contextRef="#ctx0" brushRef="#br0" timeOffset="1316.295">649 790,'189'-278,"-132"211,-46 99,-13 13,1-37,0 0,0 1,0-1,1 1,1-1,0 1,0-1,0 1,1-1,0 0,1 0,0 0,0 0,1 0,1 1,-4-7,0-1,0 1,1-1,-1 0,0 0,1 0,-1 0,1 0,-1 0,1 0,-1 0,1 0,0-1,0 1,-1-1,1 1,0-1,0 0,-1 1,1-1,0 0,0 0,0-1,-1 1,1 0,0 0,0-1,-1 1,1-1,0 0,-1 1,1-1,0 0,-1 0,1 0,-1 0,1 0,-1-1,0 1,1-1,45-59,-27 23,3 1,0 1,2 2,2 0,7-5,-34 38,1 1,-1-1,1 0,-1 0,1 0,-1 0,1 1,0-1,0 0,-1 0,1 1,0-1,0 1,0-1,-1 1,1-1,0 1,0-1,0 1,0 0,0-1,0 1,0 0,0 0,0 0,0 0,0 0,0 0,0 0,0 0,0 0,0 1,0-1,0 0,0 1,0-1,0 0,0 1,0-1,-1 1,1 0,0-1,0 1,0-1,-1 1,1 0,0 0,-1 0,1-1,-1 1,1 0,-1 0,1 0,-1 0,0 0,1 0,-1 0,11 60,-11-50,-1 0,1 0,1-1,0 1,0-1,1 1,0-1,1 1,0-1,1 0,0 0,0 0,1-1,1 2,10 10</inkml:trace>
  <inkml:trace contextRef="#ctx0" brushRef="#br0" timeOffset="1746.257">1609 141,'-4'28,"1"-1,1 1,2 0,1-1,1 1,1 0,1-1,2 0,6 19,-2-22,0 0,2 0,0-1,2-1,0 0,15 16,-29-37,0 0,1 0,-1 0,0 0,1 0,-1 0,1 0,-1 0,1 0,-1 0,1-1,0 1,-1 0,1 0,0-1,0 1,-1 0,1-1,0 1,0-1,0 1,0-1,0 1,0-1,0 0,0 0,0 1,0-1,0 0,0 0,0 0,0 0,0 0,0 0,0 0,0-1,0 1,0 0,0 0,0-1,0 1,0-1,0 1,0-1,0 1,-1-1,1 1,0-1,0 0,0 0,-1 1,1-1,-1 0,1 0,0 0,-1 0,1 0,-1 0,12-102,7 4,4 1,30-79,-20 114,-21 50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1,'0'19,"0"11,0 6,0 1,0-1,0-7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0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0 112,'25'-13,"7"-4,1 1,0 1,1 2,0 1,1 1,11 0,-44 11,0-1,0 0,0 1,0-1,0 1,0-1,0 1,0 0,0 0,0 0,0 0,0 1,0-1,0 0,1 1,-1-1,0 1,-1 0,1 0,0 0,0 0,0 0,0 0,-1 0,1 1,-1-1,1 0,-1 1,1 0,-1-1,0 1,0 0,1 0,-2-1,1 1,0 0,0 0,0 0,-1 0,1 0,-1 0,0 0,1 0,-1 1,0-1,0 0,-1 0,1 0,0 0,-1 0,1 0,-1 0,0 1,-61 119,61-120,0-1,1 1,-1 0,1-1,-1 1,1 0,0 0,0 0,0-1,0 1,0 0,0 0,0 0,1-1,-1 1,1 0,-1 0,1-1,0 1,-1 0,1-1,0 1,0-1,0 1,0-1,0 1,1-1,-1 0,0 0,1 1,-1-1,1 0,-1 0,1 0,-1-1,1 1,0 0,0-1,-1 1,1-1,0 1,1-1,80 10,-54-10,-3-1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27,'39'0,"22"0,10 0,-2 0,-8 0,-10 0,-8 0,-7 0,-5-5,-2-1,-2-1,-1 2,-4 2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2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1 450,'4'-2,"-1"1,1-1,0 0,0 0,-1-1,1 1,-1-1,0 0,1 0,-2 0,1 0,0 0,0-1,-1 1,0-1,0 1,0-1,1-2,45-89,-33 61,1 2,2 0,1 1,2 0,0 2,22-22,28-1,-69 51,0 0,1 0,-1 0,0 0,1 1,-1-1,1 1,-1 0,1 0,-1 0,1 0,-1 0,0 0,1 1,-1-1,1 1,-1-1,0 1,1 0,-1 0,0 0,0 0,1 1,-1-1,0 1,-1-1,1 1,0 0,0-1,-1 1,1 0,-1 0,2 2,1 6,0 1,0-1,-1 1,-1 0,0 0,0 0,-1 0,-1 0,0 0,0 0,-1 0,0 0,-1 0,0 0,-1-1,0 1,-1 0,-1 0,0 7,-19 84,25-101,0-1,-1 0,1 1,0-1,0 0,0 1,0-1,-1 0,1 0,0 0,0 0,0 0,0 0,0 0,-1 0,1 0,0 0,0-1,0 1,0 0,-1 0,1-1,0 1,0-1,0 1,-1-1,1 1,0-1,-1 1,1-1,0 1,-1-1,1 0,-1 1,1-1,-1 0,0 0,1 1,-1-1,1 0,-1 0,0 0,3-2,208-197,-86 94,-124 104,0 1,0 0,0-1,0 1,0 0,0 0,1-1,-1 1,0 0,1 0,-1 1,1-1,-1 0,1 0,-1 1,1-1,-1 1,1-1,0 1,-1 0,1-1,0 1,-1 0,1 0,0 0,-1 1,1-1,0 0,-1 0,1 1,-1-1,1 1,0 0,-1-1,0 1,1 0,-1 0,1 0,-1 0,0 0,1 0,-1 0,0 1,0-1,0 0,0 1,0-1,0 1,-1-1,1 1,0-1,-1 1,1-1,-1 1,0 0,1-1,-1 2,-25 109,12-78,1 1,8-29,1 1,0 0,0 0,1 0,0 0,0 1,0-1,1 1,1-1,-1 1,1-1,0 1,1-1,0 1,0-1,1 6,-1-12,0 0,0 0,-1 1,1-1,0 0,0 0,0 0,0 0,0 0,0-1,1 1,-1 0,0 0,0-1,0 1,1-1,-1 1,0-1,1 1,-1-1,1 0,-1 0,0 0,1 0,-1 0,1 0,-1 0,0 0,1 0,-1-1,0 1,1 0,-1-1,0 0,1 1,-1-1,18-7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36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59,'34'-5,"25"-6,7-2,-2 2,-8 3,-8 2,-7 3,-7 1,-8 7,-10 1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3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41,'-3'-3,"0"-1,-1 1,0-1,1 1,-1 0,0 1,0-1,0 1,-1-1,1 1,-1 0,1 1,-1-1,0 1,1 0,-1 0,0 1,0-1,0 1,1 0,-1 0,0 1,0-1,0 1,1 0,-1 1,0-1,1 1,-1 0,1 0,0 0,-1 1,-17 8,1 0,0 2,1 0,1 2,0 0,0 1,2 1,0 0,1 1,1 1,-2 4,15-20,-1 0,0 1,1-1,-1 0,1 1,0 0,0-1,0 1,1 0,-1 0,1 0,0 0,0 0,1 0,-1 0,1 1,0-1,0 0,0 0,0 0,1 1,0-1,0 0,0 0,0 0,0 0,1-1,0 1,0 0,0 0,0-1,1 0,-1 1,1-1,0 0,3 2,6-3,1 0,0-1,0-1,0 0,0-1,0 0,0-1,-1-1,1 0,-1 0,1-1,-1-1,0 0,-1-1,1 0,-1-1,0 0,-1 0,0-1,0-1,-1 0,5-6,10-10,-1-1,-1-1,-1 0,-2-2,-1-1,6-13,-3 26,-16 53,-3 8,3 0,1-1,2 1,5 12,-5-23,-3-15,-1 1,0-1,-1 1,-2 0,0 0,0 0,-2 1,0-1,-2 0,0-1,-1 1,-1 0,0-1,-1 0,-2 0,1-1,-2 0,0 0,-2-1,1-1,-2 1,0-2,-1 1,0-2,-1 0,0 0,-1-1,-1-1,0-1,-11 6,24-15,0 1,1-1,-1 0,0 0,0 0,-1 0,1 0,0-1,0 1,0-1,0 0,-1 0,1 0,0-1,0 1,0-1,0 1,0-1,0 0,0 0,0 0,0-1,0 1,0-1,0 0,1 0,-1 0,1 0,0 0,-1 0,1 0,0-1,0 1,0-1,1 0,-1 0,1 1,-1-1,1 0,0 0,0 0,0 0,1-1,-1 1,0-3,2-8,0 1,1-1,1 0,0 1,0 0,2 0,-1 0,2 0,0 0,0 1,1 0,0 1,1-1,1 2,2-4,6-11,5-4,2 0,0 2,2 1,1 0,27-18,-41 34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8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1,'-26'13,"1"1,1 2,0 0,1 2,0 1,2 0,0 2,2 0,0 1,1 1,2 1,0 0,1 1,2 1,0 0,-6 23,11-29,2-1,0 1,1 0,1 1,1-1,1 1,0 0,2 0,1 14,1-26,0 0,0-1,1 1,0-1,0 0,1 1,0-2,1 1,0 0,0-1,0 0,1 0,0-1,0 1,1-1,0-1,0 1,0-1,1 0,-1-1,1 0,0 0,1-1,-1 0,0 0,1-1,0 0,2 0,43 0,-30-3</inkml:trace>
  <inkml:trace contextRef="#ctx0" brushRef="#br0" timeOffset="271.11">343 453,'39'0,"22"0,5-5,-4-1,-7-1,-8 2,-8 2,-10 1</inkml:trace>
  <inkml:trace contextRef="#ctx0" brushRef="#br0" timeOffset="664.89">1218 255,'-45'18,"31"-14,-1 1,1 1,0 0,1 1,0 1,0 0,0 1,1 0,1 1,-6 5,15-13,1-1,0 0,0 0,0 0,0 1,0-1,1 0,-1 1,0-1,0 1,1-1,-1 1,1-1,0 1,-1-1,1 1,0-1,0 1,0 0,0-1,0 1,0-1,0 1,1-1,-1 1,1 0,-1-1,1 0,-1 1,1-1,0 1,0-1,0 0,0 1,0-1,0 0,0 0,0 0,0 0,0 0,1 0,-1 0,0 0,1 0,-1-1,77 30,-61-25,-16-5,80 34,-79-33,0 1,0-1,-1 0,1 0,0 1,0-1,0 1,-1 0,1-1,-1 1,0 0,1 0,-1 0,0 0,0 0,0 0,0 1,0-1,-1 0,1 0,-1 0,0 1,1-1,-1 0,0 1,0-1,0 0,-1 1,1-1,0 0,-1 0,0 1,1-1,-1 0,0 1,-5 3,1 1,-1-1,-1 0,1 0,-1-1,0 0,0 0,0-1,-1 1,0-2,1 1,-1-1,-1 0,1-1,0 0,-1 0,1-1,-1 0,1 0,-6-1,-8 3,-35 4,32-5</inkml:trace>
  <inkml:trace contextRef="#ctx0" brushRef="#br0" timeOffset="1016.823">1473 1,'17'3,"-1"1,0 1,0 1,0 0,-1 1,0 1,0 0,0 1,-1 0,-1 1,0 1,0 0,-1 1,6 8,-13-13,0 1,-1 0,0 0,0 0,-1 0,0 1,0 0,-1-1,0 1,0 0,-1 0,-1 0,1 0,-1 0,-1 0,0 0,0 0,-1 0,0 0,-1 2,-4 10,0 0,-1-1,-2 0,0 0,-1-1,-1 0,-10 12,10-14,0-1,-2 0,0-1,0 0,-1-1,-1-1,0 0,-1-2,0 1,-14 4,9-5,1-1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45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88,'83'-5,"-55"7,-2 0,1-2,0-1,-1-2,0 0,25-7,170-53,-116 57,-81 6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45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39,'38'0,"28"0,6 0,2-5,-8-1,-10 0,-5 1,-6-3,-11-1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48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1067,'96'-274,"-89"256,0 1,2 0,0 0,1 1,1 0,0 1,4-3,-12 14,2-3,-1 0,2 1,-1-1,1 1,-1 0,2 1,-1-1,1 1,-1 0,1 1,1 0,-1 0,1 0,-1 1,1 0,0 1,0 0,0 0,0 0,1 1,3 0,-8 4,0 0,-1 1,1-1,-1 1,0 0,0-1,-1 1,1 0,-1 1,1-1,-2 0,1 1,0-1,-1 1,0 0,0-1,0 1,0 0,-1 0,0 0,0-1,0 1,-1 0,1 0,-1-1,-2 5,3 4,-2 16,1-22,0 0,0 1,1-1,0 1,0-1,0 1,1-1,1 0,-1 1,1-1,0 0,1 0,-1 0,3 2,-1-7,0 0,0-1,0 0,0 0,1 0,-1 0,0 0,1-1,-1 0,0 0,1 0,-1 0,0-1,1 0,-1 0,0 0,0 0,0-1,0 1,0-1,0 0,0 0,0-1,-1 1,1-1,-1 0,0 0,0 0,2-1,225-194,-217 189,-4 2,1 0,0 0,0 1,1 0,0 1,0 0,0 1,0 0,1 1,5-1,-15 5,0 0,1 1,-1-1,0 1,0-1,0 1,0 0,0 0,0 0,0 0,0 0,-1 0,1 1,-1-1,0 1,0-1,0 1,0-1,0 1,0-1,-1 1,1 0,-1-1,0 1,0 0,0-1,0 1,0 0,0 0,-1-1,1 1,-1-1,0 1,0 0,0-1,0 1,0-1,-2 2,-65 229,67-210,3-5</inkml:trace>
  <inkml:trace contextRef="#ctx0" brushRef="#br0" timeOffset="421.319">1525 220,'-25'17,"1"1,1 1,0 2,2 0,0 1,2 1,0 0,1 3,2 2,1 1,1 0,2 1,1 0,1 1,2 0,1 1,1 0,0 15,2-23,2-8,0 0,1 1,0-1,1 0,1 1,1-1,0 0,1 0,1 0,1 0,0-1,1 1,0-1,3 2,-9-14,1 0,0 0,0 0,0-1,1 1,-1 0,0-1,1 1,0-1,0 0,0 1,0-1,0 0,0 0,0 0,1 0,-1-1,1 1,-1-1,1 1,0-1,-1 0,1 0,0 0,0 0,0-1,0 1,0-1,0 0,0 0,0 0,0 0,0 0,0-1,0 1,0-1,-1 0,1 1,0-2,0 1,-1 0,1 0,0-1,-1 0,1 1,-1-1,0 0,6-14</inkml:trace>
  <inkml:trace contextRef="#ctx0" brushRef="#br0" timeOffset="1502.975">1920 192,'22'129,"14"83,-23-164,-12-47,-1-1,0 1,1 0,-1-1,1 1,-1 0,1-1,-1 1,1 0,-1-1,1 1,0-1,-1 1,1-1,0 0,-1 1,1-1,0 0,0 1,-1-1,1 0,0 0,0 1,-1-1,1 0,0 0,0 0,0 0,-1 0,1 0,0 0,0-1,0 1,-1 0,1 0,0-1,0 1,-1 0,1-1,0 1,-1-1,1 1,0-1,-1 1,1-1,-1 1,1-1,-1 1,1-1,-1 0,1 1,-1-1,0 0,1 0,-1 1,0-1,0 0,38-54,-2-1,-3-2,-3-1,1-10,12-21,-31 60,-13 24</inkml:trace>
  <inkml:trace contextRef="#ctx0" brushRef="#br0" timeOffset="1858.06">2372 417,'0'10,"0"8,0 5,0 4,-5-2,-2-2,1 1,-4-4,0 0,7-4,3-10,2-5</inkml:trace>
  <inkml:trace contextRef="#ctx0" brushRef="#br0" timeOffset="2290.04">2541 50,'5'-5,"1"1,-1-1,1 1,0 0,0 0,0 0,0 1,1 0,-1 0,1 1,0 0,0 0,0 0,0 1,0 0,0 1,0-1,0 1,2 1,-8-1,1 1,-1-1,1 0,-1 1,0 0,1-1,-1 1,0 0,1-1,-1 1,0 0,0 0,0 0,1 0,-1 0,0 1,-1-1,1 0,0 0,0 1,0-1,-1 0,1 1,-1-1,1 1,-1-1,0 1,1-1,-1 1,0-1,0 1,0-1,0 1,0-1,0 1,-1-1,1 1,0-1,-1 1,1-1,-1 1,-29 57,28-57,-1-1,1 1,0 0,0 0,0 0,1 0,-1 0,0 0,1 0,0 1,-1-1,1 1,0-1,0 1,0-1,0 1,1 0,-1-1,1 1,0 0,0-1,0 1,0 0,0 0,0-1,1 1,-1 0,1-1,0 1,0 0,0-1,0 1,0-1,0 0,1 1,-1-1,1 0,0 0,-1 0,1 0,2 1,94 12,-37-11,-36 1</inkml:trace>
  <inkml:trace contextRef="#ctx0" brushRef="#br0" timeOffset="2587.9">1807 757,'39'4,"31"2,13 0,3-1,-4-1,-11-7,-8-2,-5-1,-8 2,-2-5,-6 0,-3 2,-5-4,-3 1,-7 2</inkml:trace>
  <inkml:trace contextRef="#ctx0" brushRef="#br0" timeOffset="3071.307">2089 954,'179'1,"-128"11,-50-11,0-1,0 0,-1 1,1-1,0 1,0-1,-1 1,1 0,0-1,0 1,-1 0,1-1,-1 1,1 0,-1 0,1-1,-1 1,1 0,-1 0,0 0,0 0,1 0,-1-1,0 1,0 0,0 0,0 0,0 0,0 0,0 0,0 0,0 0,0 0,-1 0,1-1,0 1,-1 0,1 0,0 0,-1 0,1-1,-1 1,0 0,1 0,-1-1,1 1,-1 0,0-1,0 1,1-1,-1 1,0-1,-169 134,169-134,0 1,-1 0,1 0,0 0,-1 0,1 0,0 0,0 0,0 0,0 0,0 0,0 1,0-1,0 0,1 1,-1-1,0 0,1 1,-1-1,1 1,0-1,-1 1,1 0,0-1,0 1,0-1,0 1,0-1,0 1,1 0,-1-1,0 1,1-1,-1 1,1-1,0 0,-1 1,1-1,0 0,0 1,0-1,0 0,0 0,0 0,0 1,0-1,1-1,-1 2,13 1,0-1,0 0,-1 0,1-1,0-1,0-1,0 0,0 0,0-1,0-1,-1-1,1 0,2-2,41-13,-32 10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55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33,'-4'-3,"0"-1,0 1,0 0,-1 0,0 1,1-1,-1 1,0 0,0 0,0 1,0 0,0-1,-1 2,1-1,0 1,0-1,-1 1,1 1,0-1,0 1,-1 0,1 0,0 1,0-1,0 1,0 0,0 0,-4 4,-8 3,1 1,-1 0,2 2,-1 0,2 1,0 0,-5 7,11-12,0 1,1 0,0 1,0 0,1 0,1 0,-1 1,2 0,-1 0,2 0,-1 0,2 1,-1-1,2 1,-1 0,2-10,0 0,1 0,-1 1,0-1,1 0,-1 0,1 1,-1-1,1 0,0 0,0 0,0 0,0 0,1 0,-1-1,0 1,1 0,-1 0,1-1,0 1,0-1,-1 0,1 1,0-1,0 0,0 0,0 0,0 0,0-1,1 1,-1 0,0-1,0 0,1 1,-1-1,0 0,0 0,1 0,-1-1,1 1,87-29,-54 8,-1-2,-1-1,-2-1,29-29,51-65,-111 119,-1-1,1 1,0-1,-1 1,1-1,0 1,-1-1,1 1,0 0,0-1,-1 1,1 0,0 0,0 0,0 0,-1-1,1 1,0 0,0 0,0 0,-1 1,1-1,0 0,0 0,-1 0,1 1,0-1,0 0,-1 1,1-1,0 0,0 1,-1-1,1 1,-1-1,1 1,0-1,-1 1,1 0,-1-1,0 1,1 0,-1-1,1 1,-1 0,0 0,1-1,-1 1,0 0,0 0,0-1,0 1,0 0,5 48,-5-45,-32 289,32-274,-1 0,0 0,-2 0,0 0,-1 0,-1-1,0 1,-2-1,0 0,-1-1,-1 0,0 0,-1-1,-7 8,16-23,-3 5,0 0,-1 0,0 0,0 0,0-1,-1 0,1 0,-1 0,-1-1,1 0,0 0,-1 0,0-1,0 0,0-1,0 1,-1-1,1-1,0 1,-1-1,1 0,-1-1,0 0,0 0,7-1,-1 0,0 0,1 0,-1 0,0-1,1 1,-1 0,1-1,0 1,-1-1,1 1,0-1,0 1,0-1,0 0,0 0,0 0,1 0,-1 1,1-1,-1 0,1 0,-1 0,1 0,0 0,0 0,0 0,1 0,-1 0,0 0,1 0,-1 0,1 0,22-66,121-161,-133 210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55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324 594,'-30'9,"1"2,0 1,0 1,2 1,0 2,0 0,-3 6,29-22,-1 0,1 0,0 1,0-1,0 0,-1 1,1-1,0 1,0 0,0-1,0 1,0 0,0 0,0-1,0 1,0 0,0 0,1 0,-1 0,0 0,1 1,-1-1,1 0,-1 0,1 0,-1 0,1 1,0-1,-1 0,1 0,0 1,0-1,0 0,0 0,0 1,1-1,-1 0,0 0,0 1,1-1,-1 0,1 0,-1 0,1 1,-1-1,1 0,0 0,0 0,-1 0,1 0,0 0,0-1,0 1,0 0,0 0,0-1,0 1,0 0,1-1,-1 1,1-1,63 17,-57-17,0 1,1 0,-1 0,0 1,0 0,0 0,0 1,-1 0,1 0,-1 1,0 0,1 0,-2 1,1 0,-1 0,1 1,-1-1,-1 1,1 1,-1-1,0 1,3 7,-7-11,0 1,-1 0,0 0,0 0,0 0,0 0,-1 0,0 0,1 0,-1 0,-1 0,1 0,-1-1,1 1,-1 0,0-1,0 0,0 1,-1-1,1 0,-1 0,0 0,0-1,0 1,0-1,-1 1,-92 52,64-41,24-9,-1 0,0-1,0-1,0 1,0-1,0-1,-1 0,1 0,-1-1,0 0,1-1,-1 0,-5-1,-2-4</inkml:trace>
  <inkml:trace contextRef="#ctx0" brushRef="#br0" timeOffset="481.462">549 1,'36'35,"-11"-13,-1 0,-1 2,0 0,-2 2,-1 0,-2 2,0 0,-2 1,0 0,-3 1,9 26,-15-29,-1-1,-1 1,-1 0,-1 0,-2 0,-1 0,-1 1,-1-1,-1 0,-2-1,-1 1,0-1,-2 0,-1 0,-6 9,-2-2,-1-1,-2-1,-1-1,-1-1,-2-1,-1-1,0-1,-2-1,-9 4,-96 92,112-102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53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0 227,'19'0,"17"0,6 0,1 0,-2 0,-3 0,-4 0,-2 0,-7-5,-2-2,-2 1,2 1,1 1,-3 2</inkml:trace>
  <inkml:trace contextRef="#ctx0" brushRef="#br0" timeOffset="1423.264">226 0,'5'24,"1"23,0 7,-1 0,-2-4,0-7,-2-5,-6-9,-1-5,-5-6,0-7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4 224,'-2'33,"1"0,1 0,2 0,1-1,2 1,1-1,1 0,2 0,1-1,2 0,1-1,7 12,-15-37,-1 0,1 0,1 0,-1-1,0 0,1 0,0 0,0-1,0 1,1-2,-1 1,0-1,1 0,0 0,0 0,-1-1,1 0,0-1,0 1,0-1,0-1,0 1,0-1,0-1,0 1,-1-1,1 0,-1 0,1-1,-1 0,0 0,0-1,0 0,0 0,2-2,46-34,-1-2,-3-2,-1-2,-3-2,21-30,-66 76,-1-1,1 1,0-1,0 1,0 0,1 0,-1-1,0 1,1 0,-1 0,1 0,0 1,0-1,0 0,0 1,0-1,0 1,0-1,0 1,1 0,-1 0,0 0,1 0,-1 1,1-1,-1 1,1-1,-1 1,1 0,-1 0,1 0,-1 0,1 0,-1 1,1-1,-1 1,1 0,-1 0,0 0,1 0,-1 0,0 0,0 0,0 1,2 1,29 43,-29-38,0 0,1 0,0 0,1-1,-1 1,1-1,1-1,0 1,0-1,0 0,0-1,1 1,0-2,0 1,0-1,1 0,0-1,-1 0,1 0,3 0,2-4,0 0,0-1,0 0,0-1,0 0,0-1,-1-1,0 0,0-1,0-1,-1 0,0 0,0-1,0-1,-1 0,-1 0,0-1,0-1,-1 1,0-2,0 1,-2-1,3-4,5-7,0-1,-2-1,-1 0,-1-1,-1 0,-1-1,-2 0,0 0,-2 0,-1-1,-1 0,-3 4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02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112 244,'0'421,"-12"-349,2 52,15-110,0-8</inkml:trace>
  <inkml:trace contextRef="#ctx0" brushRef="#br0" timeOffset="735.518">0 216,'74'-18,"146"-44,-174 50,-36 8,0 1,0 0,0 0,1 1,-1 0,1 1,0 0,-1 1,1 0,0 1,-1 0,1 0,-1 1,3 1,-11-2,0 0,0 0,0 0,0 0,0 0,0 0,0 0,0 1,0-1,-1 1,1-1,-1 1,1 0,-1 0,0-1,0 1,0 0,0 0,0 0,0 0,0 1,0-1,-1 0,1 0,-1 0,0 1,0-1,0 0,0 0,0 0,0 1,0-1,-1 0,1 0,-1 0,0 1,1-1,-49 69,-175 108,216-174,-54 55,62-59,1 1,-1-1,0 1,0-1,1 1,-1-1,1 1,-1-1,1 1,0-1,0 0,-1 1,1-1,0 0,0 1,0-1,0 0,0 0,1 0,-1 0,0 0,1 0,-1-1,0 1,1 0,-1-1,1 1,-1-1,1 1,-1-1,1 0,-1 1,1-1,-1 0,1 0,-1 0,1 0,0-1,-1 1,1 0,1-1,4 2,38 5,-1 2,0 1,0 3,9 5,-43-13,-1 0,0 0,0 1,0 0,-1 0,0 1,0 0,0 1,0 0,-1 0,-1 0,1 1,-1 0,0 0,-1 1,0 0,0 0,-1 0,3 9,-8-11,0 0,-1 0,0 0,0 0,0 0,-1-1,0 1,-1-1,1 0,-1 0,0 0,-1-1,1 1,-1-1,0 0,-1 0,1-1,-1 1,0-1,0-1,-3 2,-33 18,-1-3,-1-1,-1-3,0-1,-8-1,50-13,1 1,0-1,0 0,-1 0,1 0,0 0,-1-1,1 1,-1-1,1 1,-1-1,0 0,1 0,-1 0,1 0,-1 0,1-1,-1 1,1-1,-1 0,1 0,0 0,-1 0,1 0,0 0,0 0,0-1,0 1,0-1,0 0,0 0,0 1,1-1,-2-2,2-13</inkml:trace>
  <inkml:trace contextRef="#ctx0" brushRef="#br0" timeOffset="1370.87">846 611,'5'8,"1"-1,0 1,0-1,1 0,0-1,0 1,0-1,1-1,0 1,0-1,0-1,1 1,-1-1,1-1,0 0,0 0,1-1,-1 0,0 0,1-1,-1-1,1 1,0-2,-1 1,1-1,-1-1,0 1,1-2,-1 1,0-1,0-1,-1 1,1-2,-1 1,1-1,2-3,82-82,-92 90,1 1,0-1,0 1,-1 0,1-1,0 1,-1 0,1 0,-1 0,1 0,-1 0,0 1,1-1,-1 0,0 1,0-1,0 1,0-1,0 1,0-1,-1 1,1 0,0-1,-1 1,1 0,-1 0,0-1,1 1,-1 0,0 0,0 0,0-1,0 2,1 1,0 5,0-1,1 1,1 0,-1 0,1-1,1 0,0 1,0-1,0-1,1 1,0-1,1 1,0-2,0 1,0-1,1 1,0-2,0 1,0-1,1 0,0-1,-1 1,2-2,-1 1,0-1,5 1,-1-3,-1 0,1 0,0-1,-1-1,1 0,0-1,-1 0,1 0,-1-1,0-1,0 0,0 0,0-1,-1-1,0 0,0 0,-1-1,4-2,14-13,-1-1,-2 0,0-2,-1-1,12-19,-4 6,-2-1,-2-2,-2-1,-2 0,17-45,-29 62,-2-1,-1 1,-1-2,-1 1,-2-1,0 1,-1-29,-3 54,0 1,1 0,-1-1,0 1,0-1,0 1,0-1,0 1,0-1,0 1,0 0,0-1,-1 1,1-1,-1 1,1 0,-1-1,1 1,-1 0,0-1,0 1,0 0,0 0,0 0,0 0,0 0,0 0,0 0,0 0,0 0,-1 0,1 1,0-1,0 1,-1-1,1 1,-1-1,1 1,-1 0,1-1,0 1,-1 0,1 0,-1 0,1 0,-1 0,1 1,-1-1,1 0,0 1,-1-1,1 1,0-1,-1 1,1 0,0-1,-1 1,1 0,0 0,0 0,0 0,0 0,0 0,0 0,0 1,1-1,-1 0,-13 20,1 0,0 1,2 0,1 0,1 1,1 1,0-1,2 1,1 1,-1 14,3-25,0 0,0 0,2 1,0-1,0 1,1-1,1 1,0-1,2 1,-1-1,2 0,0 0,0 0,1 0,1-1,0 0,1 0,1 0,0-1,0 0,1-1,1 0,0 0,0-1,1 0,0-1,-10-8,0 0,-1-1,1 1,0 0,0-1,-1 1,1-1,0 1,0-1,0 0,0 1,0-1,0 0,0 1,-1-1,1 0,0 0,0 0,0 0,0 0,0 0,0 0,0 0,0 0,0-1,0 1,0 0,0 0,0-1,0 1,0-1,-1 1,1-1,0 1,0-1,0 0,-1 1,1-1,0 0,-1 1,1-1,-1 0,1 0,-1 0,1 0,-1 0,0 1,1-1,-1 0,0 0,0 0,1 0,-1 0,0 0,0 0,0 0,0 0,0 0,-3-12</inkml:trace>
  <inkml:trace contextRef="#ctx0" brushRef="#br0" timeOffset="1620.082">1580 216,'48'10,"40"-3,14-1,-4-2,-11-7,-14-3,-11 1,-10-1,-10-2,-7-1,-10 2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4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11 508,'-5'19,"-1"7</inkml:trace>
  <inkml:trace contextRef="#ctx0" brushRef="#br0" timeOffset="847.189">96 141,'0'-5,"-4"4,-3 6,1 7,1 7,6 0,3-4</inkml:trace>
  <inkml:trace contextRef="#ctx0" brushRef="#br0" timeOffset="1114.499">520 0,'0'39,"0"36,0 10,-5-4,-2-12,1-12,1-11,2-9,0-5,2-4,1-7</inkml:trace>
  <inkml:trace contextRef="#ctx0" brushRef="#br0" timeOffset="1785.357">323 367,'112'24,"85"8,-89-63,-107 31,0 1,0-1,0 1,0 0,0-1,0 1,0 0,0-1,0 1,0 0,0 0,-1 0,1 0,0 0,-1 0,1 0,0 0,-1 0,0 0,1 0,-1 0,1 0,-1 0,0 1,0-1,0 0,0 0,0 0,0 0,0 1,0-1,0 0,-1 0,1 1,2 13,-1-13,0-1,0 1,0-1,0 1,0-1,0 1,0-1,0 1,1-1,-1 0,1 0,-1 0,1 0,-1 0,1 0,-1 0,1 0,0-1,0 1,-1-1,1 1,0-1,0 0,0 1,-1-1,1 0,0 0,0 0,0-1,0 1,-1 0,1-1,0 1,1-1,61-28,-30-3,-32 29,0 0,0 0,-1 1,2-1,-1 0,0 1,0 0,1-1,-1 1,1 0,0 0,0 0,0 1,0-1,0 1,0 0,0 0,0 0,0 0,1 0,-1 0,0 1,1 0,-1 0,0 0,1 0,-1 0,0 1,1-1,-1 1,0 0,0 0,1 0,-1 0,1 2,7 6,1 0,-2 1,0 0,0 1,-1 1,0-1,-1 1,0 1,-1-1,4 10,9 12,-7-13,0 0,-1 0,-1 1,0 1,-2 0,-1 0,-1 0,-1 1,-1 1,-1-1,-1 0,-2 1,0 0,-2 20,0-32,-1-1,0 1,-1-1,0 0,-1 0,0 0,-1 0,0-1,-1 0,0 0,0 0,-2-1,1 0,-1 0,-1-1,0 0,0 0,0-1,-1 0,-1-1,1 0,-1-1,-1 0,11-5,0 0,-1-1,1 1,0-1,-1 1,1-1,0 1,-1-1,1 0,-1 0,1 0,-1 0,1 0,0 0,-1 0,1 0,-1 0,1-1,-1 1,1-1,0 1,-1-1,1 1,0-1,0 0,-1 0,1 1,0-1,0 0,0 0,0 0,0 0,0-1,0 1,0 0,1 0,-1 0,0-1,1 1,-1 0,1-1,-1 1,1-1,0 1,-1 0,1-1,11-67,5 43,1 1,1 0,1 2,1 0,1 1,1 1,0 1,2 1,3 0,-17 10,208-152,-191 144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22.0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7825 850,'-39'-50,"-2"1,-3 2,-1 3,-2 1,-34-22,44 41,-1 2,-1 2,-1 1,0 2,-2 2,1 2,-2 1,0 2,0 3,-25-2,-870-140,-295 13,760 120,-105 25,64 27,-204 53,433-38,3 14,3 11,3 13,4 11,-30 29,206-85,2 4,3 5,1 3,3 5,3 3,-13 18,66-55,2 2,1 1,2 1,1 2,1 0,2 2,-11 22,26-43,0 0,1 1,0 0,1 0,1 0,0 0,1 1,1-1,0 1,1 0,1-1,1 1,0 0,1 0,0-1,1 1,1-1,1 0,0 0,1 0,1 1,12 10,1-1,2-1,0-1,1-1,1-1,1-1,1-1,1-2,0 0,1-2,1-1,0-1,1-1,16 3,138 44,4-7,1-8,2-9,97 3,-200-26,1170 115,-915-98,614 25,-429-56,319-50,513-119,-1332 167,236-40,-2-12,155-57,-370 100,0-2,0-1,-2-3,0-2,-1-2,-2-1,0-2,-1-3,7-8,-37 26,-1-1,-1 0,0-1,0 1,-2-2,1 1,-2-1,0 0,0 0,-2-1,0 0,0 0,-1 0,-1 0,-1 0,0-1,-1 1,0 0,-1 0,-1-1,-1 1,0 0,-1 0,0 1,-2-3,-12-24,-1 0,-3 2,-1 1,-1 0,-27-30,33 44,-62-74,-4 3,-4 4,-3 4,-59-41,68 64,-2 2,-2 5,-3 3,-3 5,-1 3,-2 4,-24-3,-44-6,-2 7,-1 8,-3 6,-117-3,-272 1,-2 24,1 24,-366 64,-320 110,623-54,446-91,2 8,2 8,-54 32,158-63,1 4,2 2,2 3,1 2,3 4,-9 11,55-45,0 1,1 1,0 0,2 0,-1 1,2 1,0 0,0 0,1 1,1 0,1 0,0 1,2-1,-1 1,2 0,0 1,2-1,-1 0,2 1,0-1,2 1,-1-1,2 1,10 20,2-1,1 0,2-1,2-1,1-1,1-1,2 0,2-2,0-1,2-1,16 11,24 19,3-3,3-4,1-3,3-3,1-3,3-5,0-2,3-5,13 1,198 55,3-13,206 20,-394-75,357 55,3-22,359-9,546-45,-849-12,319-57,-662 45,-1-9,-2-7,81-35,-181 50,-1-5,71-38,-124 56,-1-1,-1-2,-1 0,0-2,-1-1,-1 0,-1-2,-1 0,-1-1,1-5,-9 11,-1-1,-1 0,-1 0,-1-1,0 0,-2 0,0-1,-1 0,-1 0,-1 0,0 0,-2 0,0 0,-1 0,-2 0,0 0,-1 0,0 1,-2-1,-1-1,-9-21,-1 1,-2 1,-2 1,-1 0,-2 2,-2 1,-1 0,-22-19,-51-47,-113-89,121 115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29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1 122,'1'0,"0"0,0 0,0 0,-1 0,1 0,0 0,0 1,0-1,-1 0,1 1,0-1,0 0,-1 1,1-1,0 1,-1-1,1 1,0 0,-1-1,1 1,-1-1,1 1,-1 0,1 0,-1-1,0 1,1 0,-1 0,0-1,0 1,1 0,-1 0,0 0,0-1,0 1,0 0,0 0,0 0,0 0,0-1,-1 1,1 0,0 0,0 0,-1-1,1 1,0 0,-1 0,1-1,-17 298,27-30,-9-242,-3-19,-1-18,1-8,0-1</inkml:trace>
  <inkml:trace contextRef="#ctx0" brushRef="#br0" timeOffset="288.374">1 93,'63'-2,"-1"-3,0-3,-1-2,0-3,2-4,144-21,-226 66,2-16</inkml:trace>
  <inkml:trace contextRef="#ctx0" brushRef="#br0" timeOffset="535.018">29 460,'38'5,"23"-4,5-1,-3-1,-8-1,-13-4,-9-1,-6 0,-6 2</inkml:trace>
  <inkml:trace contextRef="#ctx0" brushRef="#br0" timeOffset="1271.702">1186 376,'-12'-4,"0"1,-1 0,0 1,1 0,-1 1,0 1,0 0,0 0,0 2,1-1,-1 2,1-1,-1 2,1 0,0 0,0 1,0 1,1 0,-7 5,16-11,0 0,0 1,1-1,-1 1,0 0,1-1,-1 1,0 0,1 0,-1 0,1 0,-1 0,1 0,0 0,-1 1,1-1,0 1,0-1,0 1,0-1,0 1,0-1,0 1,1 0,-1-1,1 1,-1 0,1 0,-1-1,1 1,0 0,0 0,0 0,0-1,0 1,1 0,-1 0,0 0,1-1,-1 1,1 0,0 0,0-1,-1 1,1-1,0 1,0-1,1 1,-1-1,0 0,1 2,83 51,-71-47,0 0,-1 2,0-1,0 2,-1-1,0 2,-1 0,1 1,-10-9,0 1,0-1,0 0,0 1,0 0,-1-1,0 1,0 0,0 0,0 0,-1 0,1 0,-1 0,0 0,0-1,0 1,-1 0,1 0,-1 0,0 0,0 0,-1 0,1-1,-1 1,1-1,-1 1,0-1,-1 1,1-1,-1 0,1 0,-1 0,0-1,0 1,0-1,0 1,-1-1,1 0,0 0,-1 0,0-1,0 1,-11 5,-1-1,1-1,-1 0,0-1,-1-1,1 0,0-1,-1-1,0 0,1-1,-1-1,1-1,-1 0,-1-2,-7-3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28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76,'197'-27,"31"-3,-195 22,-28 6,-1 1,1-1,0 1,-1 0,1 0,0 0,0 0,0 1,0 0,0 0,-1 0,1 1,0 0,0 0,0 0,-1 0,1 1,0 0,-5-1,0 1,0 0,1-1,-1 1,-1 0,1-1,0 1,0-1,0 1,-1 0,1-1,-1 1,0-1,1 1,-1-1,0 0,0 1,0-1,0 0,0 1,0-1,0 0,0 0,0 0,-1 0,1 0,0 0,-1 0,1 0,-1-1,1 1,-1 0,1-1,-1 0,1 1,-1-1,-1 0,2 1,-20 9</inkml:trace>
  <inkml:trace contextRef="#ctx0" brushRef="#br0" timeOffset="247.718">114 246,'29'0,"23"0,9-5,-2-2,-6 1,-3 1,-5 1,-5 2,-4 1,-4-4,-3-2,-1 2,-5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1,'-40'39,"-22"19,-2 4,6-9,7-13,13-8,8-10,4-3,6-6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0 140,'103'328,"-38"-153,-65-174,0 1,0-1,0 0,0 0,0 0,1 1,-1-1,0 0,1 0,-1 0,1 0,0 1,-1-1,1 0,0 0,0 0,-1 0,1-1,0 1,0 0,0 0,0 0,0-1,0 1,0-1,1 1,-1-1,0 1,0-1,0 1,1-1,-1 0,0 0,0 0,1 0,-1 0,0 0,0 0,1 0,-1 0,0 0,0-1,0 1,1 0,-1-1,0 1,0-1,0 0,0 1,0-1,0 0,0 0,0 1,0-1,0 0,0-1,21-30,-1-2,-2 0,-1-1,10-29,31-60,118-193,-176 315,-1 2,0-1,0 0,0 1,0-1,0 0,0 0,0 1,0-1,0 0,0 1,1-1,-1 0,0 1,0-1,1 0,-1 1,1-1,-1 1,0-1,1 1,-1-1,1 1,-1-1,1 1,0-1,-1 1,1-1,-1 1,1 0,0 0,-1-1,1 1,0 0,-1 0,1 0,0-1,-1 1,1 0,0 0,0 0,-1 0,1 0,0 1,-1-1,1 0,0 0,-1 0,2 1,0 10</inkml:trace>
  <inkml:trace contextRef="#ctx0" brushRef="#br0" timeOffset="283.259">848 170,'44'0,"30"-5,8-2,-6 0,-11 2,-11 2,-9 0,-9 2,-4 6,-9 1</inkml:trace>
  <inkml:trace contextRef="#ctx0" brushRef="#br0" timeOffset="531.468">965 432,'44'-10,"30"-8,8-1,-1 3,-9-2,-12 4,-11 3,-9 3,-6 4,-9 2</inkml:trace>
  <inkml:trace contextRef="#ctx0" brushRef="#br0" timeOffset="1150.687">614 608,'0'5,"-5"16,-2 10,1 4,1 2,-3-6,-1-3,1-2,2 1,3 0,1 0,1-9,5-8,3-5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4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1 322,'26'-14,"0"1,1 2,1 0,-1 2,2 1,-1 2,1 0,0 2,1 1,-28 2,0 1,0-1,0 0,0 1,0 0,0-1,0 1,0 0,0 0,0 0,0 0,0 1,0-1,0 0,0 1,0-1,0 1,0 0,0 0,0 0,0 0,-1 0,1 0,0 0,-1 1,1-1,-1 1,1-1,-1 1,0-1,0 1,1 0,-1-1,0 1,-1 0,1 0,0 0,0 0,-1 0,1 0,-1 0,0 0,0 1,-64 96,-47 24,98-106,-61 98,71-110,1 0,0 0,0 0,0 0,0 1,1-1,0 1,0-1,1 1,-1-1,1 1,0 0,1-1,-1 1,1-1,0 1,1-1,-1 1,1-1,0 0,2 4,-1-5,0-1,1 0,-1 0,1 0,-1 0,1 0,0-1,0 1,0-1,1 0,-1 0,0-1,1 0,-1 1,1-1,-1-1,1 1,0-1,-1 1,5-2,17 2</inkml:trace>
  <inkml:trace contextRef="#ctx0" brushRef="#br0" timeOffset="470.097">818 293,'-25'22,"1"1,1 1,1 2,1 0,1 1,1 0,2 2,1 0,1 2,1-1,-7 26,20-53,0-1,0 1,1-1,-1 1,0 0,1 0,-1-1,1 1,0 0,0 0,0 0,1-1,-1 1,1 0,-1 0,1-1,0 1,0 0,0-1,0 1,0-1,1 1,-1-1,1 0,0 1,0-1,0 0,0 0,0 0,0-1,0 1,0 0,1-1,-1 0,1 1,-1-1,1 0,0 0,-1 0,1-1,0 1,-1-1,1 1,3-1,14-3,0-1,0-1,0-1,0-1,-1-1,0 0,0-1,-1-2,-1 1,1-2,-2 0,0-1,0-1,-1 0,-1-2,6-8,4 1,-7 8,0-1,-1 0,0-1,-1-1,-1-1,-1 0,-1 0,0-1,-2-1,0 0,-1 0,0-4,-10 19,1-1,0 1,-1 0,-1 0,1 0,-1 0,0 0,0 0,0 0,-1 1,0-1,0 1,0-1,-1 1,0 0,0 1,0-1,-1 1,1 0,-1 0,0 0,0 0,-1 1,1 0,-1 0,1 0,-1 1,0 0,0 0,0 1,0-1,0 1,0 1,-1-1,1 1,0 0,0 0,-1 1,1 0,0 0,0 0,0 1,0 0,0 0,0 1,0 0,-101 53,78-37</inkml:trace>
  <inkml:trace contextRef="#ctx0" brushRef="#br0" timeOffset="2067.694">1344 467,'38'-46,"66"-124,-98 162,0-1,0 1,1 0,0 0,0 1,1 0,0 0,0 1,1 0,3-1,-11 7,0 0,0 0,1 0,-1 1,0-1,0 1,0-1,0 1,0-1,0 1,0-1,0 1,0 0,0 0,0-1,0 1,0 0,0 0,-1 0,1 0,0 0,-1 0,1 0,-1 0,1 0,-1 1,1-1,-1 0,0 0,0 0,0 0,1 1,-1-1,0 0,0 0,-1 1,1-1,0 0,0 0,-1 0,1 0,0 1,-1-1,1 0,-1 0,0 0,1 0,-1 0,0 0,1 0,-1 0,0 0,-1 10,1-10,0 1,0 0,1 0,-1 0,0 0,1 0,-1 0,1 0,0 0,0 0,-1 0,1 0,1 0,-1 0,0 0,0 0,1 0,-1 0,1 0,0-1,-1 1,1 0,0 0,0 0,0-1,1 1,-1 0,0-1,0 1,1-1,-1 0,1 1,-1-1,1 0,0 0,0 0,-1 0,1 0,0 0,0-1,0 1,0-1,0 1,0-1,0 0,0 1,0-1,0 0,0 0,0-1,86-75,-54 41,30-17,-63 52,0 1,0 0,0-1,0 1,-1 0,1 0,0-1,0 1,-1 0,1 0,-1 0,1 0,-1 0,1 0,-1 0,1 0,-1 0,0 0,0 0,1 0,-1 0,0 1,0-1,0 0,0 0,0 0,-1 0,1 0,0 0,0 0,-1 0,1 0,-1 0,1 0,-1 0,1 1,-11 31,0-1,-2 0,-2-1,-1-1,-1 0,-8 9,14-19</inkml:trace>
  <inkml:trace contextRef="#ctx0" brushRef="#br0" timeOffset="2321.533">2424 1,'-45'44,"-44"40,-17 11,5-1,9-12,15-14,16-15,14-10,9-8,7-6,8-1,13-7,13-6,12-6,2-10,4-4,-2-1</inkml:trace>
  <inkml:trace contextRef="#ctx0" brushRef="#br0" timeOffset="2784.175">2395 439,'-48'14,"28"-9,0 1,1 1,0 0,0 2,1 0,0 1,0 1,16-10,0 1,0-1,1 0,-1 1,0-1,1 1,-1 0,1 0,-1 0,1-1,0 1,0 0,0 1,0-1,0 0,0 0,0 0,1 0,-1 1,1-1,0 0,0 1,0-1,0 0,0 0,0 1,0-1,1 0,-1 1,1-1,0 0,0 0,-1 0,2 0,-1 0,0 0,0 0,0 0,1 0,-1 0,1-1,0 1,-1-1,1 1,0-1,0 1,20 16,50 58,-70-73,0 0,0 0,-1 0,1 0,-1 0,0 0,0 1,0-1,0 1,0-1,-1 0,0 1,1-1,-1 1,-1-1,1 1,0-1,-1 1,0-1,0 1,0-1,0 0,0 0,-1 1,1-1,-1 0,-1 1,-2 2,0-1,-1 0,0 0,0-1,0 0,-1 0,1 0,-1-1,0 1,0-2,0 1,-1-1,1 0,0-1,-1 1,1-2,-1 1,1-1,-1 0,0 0,1-1,-1 0,1-1,0 1,-1-2,1 1,0-1,0 0,0 0,1-1,-1 1,1-2,0 1,0-1,0 0,-3-4,-2-5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38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256 508,'0'369,"0"-358,1 1,0-1,1 0,0 0,0 0,2-1,-1 1,1-1,1 0,1 4,-4-11,0 0,0 0,0 0,0 0,0 0,0 0,1-1,-1 1,1-1,0 1,0-1,0 0,0 0,0 0,0-1,1 1,-1-1,0 0,1 0,-1 0,1 0,-1-1,1 1,0-1,-1 0,1 0,0 0,-1 0,1-1,-1 0,1 1,-1-1,2-1,12-7,-1-1,0 0,-1-2,0 0,0 0,-1-1,-1-1,0-1,-1 1,-1-2,0 0,-1 0,-1-1,0 0,-1 0,-1-1,2-9,11-16,-20 42,0 0,-1 0,1 0,1 0,-1 0,0 0,0 0,0 0,0 0,1 0,-1 0,0 0,1 0,-1 0,1 0,-1 0,1 1,0-1,-1 0,1 0,0 0,-1 1,1-1,0 1,0-1,0 0,0 1,-1-1,1 1,0 0,0-1,0 1,0 0,0-1,0 1,0 0,0 0,0 0,0 0,0 0,0 0,0 0,0 1,0-1,0 0,0 0,0 1,0-1,0 0,0 1,0-1,0 1,0 0,-1-1,1 1,0 0,25 80,-26-74,1 1,0-1,0 0,0 1,1-1,0 0,1 0,-1 0,2 0,-1 0,1-1,0 1,0-1,0 0,1 0,0-1,0 1,1-1,-1 0,1-1,0 1,0-1,1 0,0-1,-1 0,1 0,0 0,1 0,0-4,0-1,-1 0,1 0,-1 0,0-1,0 0,0-1,0 1,-1-1,1 0,-1-1,0 0,0 0,-1 0,1-1,-1 0,0 0,-1 0,1 0,-1-1,-1 1,1-1,-1 0,0-1,0 0,5-6,11-23,-2-1,-2-1,-1 0,-2 0,4-29,-5-61,-12 117</inkml:trace>
  <inkml:trace contextRef="#ctx0" brushRef="#br0" timeOffset="427.799">1188 846,'0'5,"0"6,0 7,-5 4,-1 4,-1 2,2 1,2 0,1 0,0 1,2-2,0 1,5-5,2-7</inkml:trace>
  <inkml:trace contextRef="#ctx0" brushRef="#br0" timeOffset="1227.948">1385 988,'225'-1,"-223"2,-1-1,0 0,0 0,1 0,-1 0,0 0,1 0,-1-1,0 1,1 0,-1-1,0 1,0 0,1-1,-1 0,0 1,0-1,0 0,0 0,0 1,0-1,0 0,0 0,0 0,0 0,0 0,-1 0,1-1,0 1,-1 0,1 0,-1 0,1-1,-1 1,0 0,0-1,1 1,-1 0,0-1,0 1,0 0,0-1,-1 1,1 0,0 0,0-1,-1 1,1 0,-1 0,1-1,-1 1,1 0,-1 0,0 0,0 0,0 0,1 0,-1 0,0 0,0 0,0 0,-1 0,1 1,0-1,0 0,-1 0,0-1,0 1,1-1,-1 0,0 1,0-1,0 1,-1-1,1 1,0 0,0 0,-1 0,1 0,0 1,-1-1,1 1,-1-1,1 1,-1 0,1 0,-1 0,1 0,-1 0,1 1,-1-1,1 1,0-1,-1 1,1 0,0 0,-1 0,1 0,0 1,0-1,0 1,0-1,0 1,0-1,1 1,-1 0,0 0,1 0,-1 0,1 0,0 0,0 1,0-1,0 0,0 1,0-1,1 1,-1-1,-6 195,3-150,47-77,59-104,-67 85,-24 36</inkml:trace>
  <inkml:trace contextRef="#ctx0" brushRef="#br0" timeOffset="1781.25">1865 959,'42'-8,"-39"7,-1-1,1 1,0 0,-1 0,1 0,0 0,0 0,0 0,0 1,0 0,0-1,0 1,0 0,0 1,0-1,0 0,0 1,-1 0,1-1,0 1,0 0,0 1,-1-1,1 0,0 1,-1 0,0-1,1 1,-1 0,0 0,0 0,1 1,-3 2,1 0,-1 0,0-1,0 1,-1 0,1 0,-1 0,0-1,-1 1,1-1,-1 1,0-1,0 1,0-1,0 0,-1 0,0 0,0 0,0-1,0 1,-3 1,0 3,-4 6,-19 31,29-44,-1 0,1 0,0 0,0 0,0 0,0 0,0 0,1 0,-1 1,0-1,0 0,1 0,-1 0,1 0,-1 0,1 0,-1-1,1 1,0 0,-1 0,1 0,0 0,-1-1,1 1,0 0,0-1,0 1,0 0,0-1,0 0,0 1,0-1,0 1,0-1,0 0,0 0,0 1,0-1,0 0,0 0,0 0,0 0,1-1,-1 1,0 0,80-10,-54 3</inkml:trace>
  <inkml:trace contextRef="#ctx0" brushRef="#br0" timeOffset="3798.735">2260 112,'9'1,"1"0,-1 0,0 1,0 0,0 0,0 1,0 0,0 1,-1 0,0 0,0 1,0 0,0 0,-1 1,0 0,0 0,0 1,-1 0,0 0,0 1,-1-1,0 1,0 0,-1 1,2 4,9 22,-1 1,-1 1,-3 0,-1 0,3 24,28 252,-38-284,-2 0,-2 1,0-1,-2 0,-1 0,-1-1,-2 0,-1 0,-1 0,-4 5,6-17,-1-1,0-1,-2 0,1 0,-2-1,0 0,0-1,-1 0,-8 5,-81 32,78-41</inkml:trace>
  <inkml:trace contextRef="#ctx0" brushRef="#br0" timeOffset="4468.919">228 0,'-14'10,"0"1,1 0,0 1,1 0,0 1,1 0,0 1,1 0,1 1,0 0,1 0,1 1,0 0,1 1,1-1,0 1,2 0,-2 8,-32 322,35-323,-4 12,2 0,1 0,2 0,1 0,2 1,2-1,1 0,2 0,1-1,4 6,-3-28,0 0,0-1,2-1,-1 1,2-2,-1 0,2 0,-1-1,1 0,0-1,1-1,0 0,0-1,1 0,-1-1,1-1,0 0,1-1,-1-1,6 0,35 11,-32-7</inkml:trace>
  <inkml:trace contextRef="#ctx0" brushRef="#br0" timeOffset="6234.888">2994 932,'-2'-2,"1"0,0 0,-1 0,0 0,0 0,1 1,-1-1,0 1,0 0,0-1,0 1,-1 0,1 0,0 0,0 0,-1 1,1-1,-1 1,1-1,0 1,-1 0,1 0,-1 0,1 0,-2 1,-5 0,-1 0,1 1,0 0,0 1,1 0,-1 0,0 1,1 0,0 1,0-1,0 2,1-1,0 1,0 0,0 1,1-1,0 1,0 1,0-1,1 1,1 0,-1 0,1 0,0 1,1-1,0 1,-1 5,3-11,0-1,0 0,1 1,-1-1,1 1,-1-1,1 1,0-1,0 1,0-1,0 0,0 1,1-1,-1 1,1-1,-1 1,1-1,0 0,0 1,0-1,0 0,1 0,-1 0,0 0,1 0,0 0,-1 0,1 0,0-1,0 1,0-1,0 1,0-1,0 0,1 0,-1 0,0 0,0 0,1 0,-1-1,1 1,-1-1,1 1,-1-1,1 0,-1 0,1 0,-1-1,1 1,-1 0,0-1,2 0,12-6,-1-1,1 0,-2-1,1-1,-1 0,-1-1,0 0,-1-1,0 0,0-1,-1-1,7-12,49-67,-66 118,-6-3,1 0,0 1,2-1,0 1,2-1,0 1,2-1,0 1,2 4,0-6,-1 1,0-1,-2 0,-1 1,0-1,-2 1,0-1,-3 4,4-16,-2 16,-1 0,-1 0,-1-1,-1 0,-1 0,-1 0,-1-1,-12 19,-35-7,55-35,1 0,0 0,0 1,-1-1,1 0,0 0,-1 0,1 0,0 0,0-1,-1 1,1 0,0-1,0 1,-1 0,1-1,0 0,0 1,0-1,0 0,0 1,0-1,0 0,0 0,0 0,0 0,0 0,0 0,1 0,-1 0,0 0,1 0,-1-1,1 1,0 0,-1 0,1-1,0 1,-1 0,1 0,0-1,0 1,0 0,0-1,0 1,1 0,-1 0,0-1,1 1,2-12,1 1,0-1,0 1,2 1,-1-1,1 1,1 0,0 0,1 1,0 0,1 0,0 1,8-13,41-53,-3-3,-3-2,5-20,110-208,-166 306,25-55,-25 56,-1 0,1-1,-1 1,1-1,-1 1,0-1,0 1,1 0,-1-1,0 1,0-1,-1 1,1-1,0 1,0-1,-1 1,1-1,-1 1,1 0,-1-1,0 1,1 0,-1-1,0 1,0 0,0 0,0 0,0 0,0 0,0 0,0 0,0 0,-1 0,1 0,0 1,-1-1,1 1,-1-1,-4 1,1 0,-1 1,1-1,-1 1,1 1,-1-1,1 1,0 0,0 0,-1 0,1 1,1 0,-1 0,0 0,1 0,0 1,0 0,0 0,0 0,0 0,1 1,0-1,0 1,0 0,0 1,0-3,1 0,-1 1,1-1,0 1,0-1,1 1,-1 0,1 0,0 0,0 0,0 0,0 0,1 0,0 0,0 0,0 0,0 0,0 0,1 0,0 0,0 0,0 0,0 0,0-1,1 1,0 0,0-1,0 1,0-1,0 0,1 1,0-1,-1 0,1-1,0 1,1 0,-1-1,0 0,1 0,-1 0,1 0,1 1,63 1,-61-5,0 0,0 1,0 0,0 0,0 1,0-1,-1 2,1-1,0 1,0 0,-1 0,1 1,-1 0,0 0,1 1,-5-1,1-1,-1 1,1 0,-1 0,0 0,-1 0,1 0,0 1,-1-1,1 0,-1 1,0-1,0 1,-1-1,1 1,-1 0,0-1,0 1,0 0,0-1,0 1,-1-1,0 1,0-1,0 1,-1 1,-42 87,42-90,1-1,-1 1,1 0,0-1,-1 1,1 0,0 0,0 0,0 0,0 0,0 0,1 0,-1 0,1 0,-1 0,1 0,0 0,0 0,0 1,0-1,0 0,0 0,0 0,1 0,-1 0,1 1,0-1,0 0,-1 0,1 0,1 1,7-3</inkml:trace>
  <inkml:trace contextRef="#ctx0" brushRef="#br0" timeOffset="7098.232">3784 875,'-9'1,"-1"-1,0 2,1-1,-1 2,1-1,0 1,0 0,0 1,0 0,1 1,-1-1,1 2,0-1,1 1,-1 0,1 1,0 0,1 0,0 0,0 1,0 0,-2 5,1 76,8-87,-1 0,0 0,1 0,0 0,-1 0,1 0,0 0,0 0,0 0,0 0,1 0,-1 0,0-1,1 1,-1-1,1 1,-1-1,1 1,0-1,0 0,0 0,0 0,0 0,0 0,0 0,0-1,0 1,0 0,0-1,0 0,0 0,1 1,-1-1,0-1,0 1,0 0,1 0,-1-1,0 1,8-5,0-1,0 0,-1 0,0 0,0-1,0-1,-1 0,0 0,0 0,-1-1,0 0,-1-1,0 1,4-10,-5 11,20-34,-18 29,0 1,0-1,1 2,1-1,0 1,0 1,1-1,5-3,-14 14,0-1,-1 1,1-1,0 1,-1-1,1 1,0 0,-1-1,1 1,0 0,0 0,-1 0,1-1,0 1,0 0,0 0,-1 0,1 0,0 0,0 1,-1-1,1 0,0 0,0 0,-1 1,1-1,0 0,0 1,-1-1,1 1,0-1,-1 0,1 1,-1 0,1-1,-1 1,1-1,-1 1,1 0,-1-1,1 1,-1 0,0-1,0 1,1 0,-1 0,0-1,0 1,0 0,0 0,1-1,-1 2,4 42,-7 2,1-30,0 0,2 0,-1 0,2 0,0 0,1 0,1 0,0 0,1 0,1 0,-4-14,0 0,1 0,0 0,-1 0,1 0,0 0,0-1,0 1,0-1,0 1,0-1,1 0,-1 0,0 0,1 0,-1 0,1 0,-1-1,1 1,-1-1,1 1,-1-1,1 0,-1 0,1-1,-1 1,1 0,0-1,-1 1,0-1,1 0,-1 0,1 0,-1 0,0 0,0-1,0 1,1-1,-1 1,-1-1,1 0,0 0,0 0,-1 0,1 0,-1 0,1 0,-1 0,0-1,0 1,0 0,0-1,0-1,82-190,-68 161,-6 59,-3 110,-6-134,1 0,0 0,0 0,0 0,0-1,0 1,0 0,0 0,1-1,-1 1,1 0,-1-1,1 0,0 1,-1-1,1 0,0 0,0 0,0 0,0 0,0 0,0-1,0 1,0-1,0 1,0-1,0 0,0 0,1 0,-1 0,0 0,0 0,0-1,0 1,0-1,0 1,0-1,1 0,3-1,0 0,-1-1,1 0,-1 0,0 0,1 0,-2-1,1 0,0 0,-1 0,0-1,0 1,1-2,3-6,-1 0,-1 0,1-1,-2 1,0-1,-1-1,0 1,-1-1,0 1,-1-1,0-5,-2 8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19.4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89,'369'26,"736"-23,-453-15,99-7,-215-6,-23-7,-109 3,-398 29,-1-1,1 1,-1 0,1 1,0-1,-1 1,1 0,-1 1,1-1,-1 1,0 0,0 1,1-1,-1 1,-33 10,-14 5,22-6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21.8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39 67,'-1'-1,"-3"-2,1 1,0-1,1 0,-1 0,0 0,1 0,0 0,-1-1,1 1,1-1,-1 1,0-1,1 0,0 0,0 0,0 0,0-1,40 2,105 37,192-1,178-64,951 32,-1093 31,-251-17,41-3,1-7,10-8,-2 1,385-10,-149-8,81 20,-205 2,212 27,385-28,-371 28,-188-18,-21 6,151-15,-209-4,1193 2,-980 30,483-30,-641 29,206-30,-246-27,292 27,-232-29,-109 19,186-7,-125-10,213 29,-306-31,290 30,-233 1,-209 3,-5 3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3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7,0 4,0 4,0 1,0 3,0-1,0 0,0 1,0-2,0 1,0 0,0-6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0 226,'34'5,"25"-3,8-2,-3-2,-8 1,-8 0,-8-1,-10-3,-6-2,-7 1</inkml:trace>
  <inkml:trace contextRef="#ctx0" brushRef="#br0" timeOffset="262.224">255 0,'-9'44,"-9"37,-1 11,3-7,4-11,4-15,9-17,3-11,2-5,-1-4,0 1,2-5,2-5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2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28,'2'2,"0"-1,0 0,0 1,0 0,-1-1,1 1,-1 0,1 0,-1 0,1 0,-1 0,0 0,0 0,0 0,-1 0,1 1,0-1,-1 0,1 1,-1-1,0 0,0 1,0-1,0 0,0 2,0-2,3 348,-3 95,-11-384,4-56</inkml:trace>
  <inkml:trace contextRef="#ctx0" brushRef="#br0" timeOffset="462.811">311 1,'-103'130,"-87"126,189-255,-1 1,1-1,-1 1,1 0,0 0,0-1,0 1,0 0,0 0,0 0,0 0,1 0,-1 0,1 0,-1 0,1 1,0-1,0 0,0 0,0 0,0 0,1 0,-1 0,1 0,-1 1,1-1,0 0,-1 0,1-1,0 1,0 0,1 0,-1 0,0-1,1 1,-1 0,1-1,-1 0,1 1,-1-1,1 0,0 1,54 21,37 29,-83-39,0 0,0 0,-2 1,1 1,-2-1,0 1,-1 0,0 0,-1 2,9 21,-7-21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30 168,'-26'166,"23"162,3-315,1 0,0 0,2 0,-1 0,1 0,1 0,0-1,1 0,1 0,-1 0,6 6,-9-14,1 0,-1 0,1 0,0 0,1-1,-1 0,1 1,-1-1,1 0,0-1,0 1,0-1,0 0,1 0,-1 0,0 0,1-1,0 0,-1 0,1 0,0 0,-1-1,1 0,0 0,0 0,-1 0,1-1,0 0,-1 0,1 0,-1-1,1 1,0-2,14-8,-1 0,0-2,-1 0,-1-1,0-1,-1 0,-1-1,0-1,-1 0,-1 0,-1-2,9-16,-13 23,27-48,-2-1,-3-2,-3-1,17-66,-34 103,-1 0,-2-1,-1 0,-1 0,-1 0,-2-1,-1-15,0 45,-1-1,1 1,-1-1,0 1,1-1,-1 1,0-1,1 0,-1 1,0-1,0 0,1 1,-1-1,0 0,0 0,1 0,-1 0,0 1,0-1,0 0,1-1,-1 1,0 0,0 0,1 0,-1 0,0-1,0 1,1 0,-1-1,0 1,0 0,1-1,-1 1,1-1,-1 1,0-1,1 1,-1-1,1 0,-1 1,1-1,-1 0,1 1,0-1,-1 0,1 0,0 1,0-1,0 0,-1 0,1 1,0-1,0 0,0 0,0 0,0 1,0-1,0 0,1 0,-1 0,0 1,0-1,1 0,-1 1,0-1,1 0,-1 0,-18 37,0 1,2 0,2 1,2 1,1 0,2 1,2 0,2 0,1 0,2 1,2 0,-1-18,1 1,1-1,1 1,1-1,1 0,1 0,2 0,0-1,1 0,1 0,1-1,1 0,0-1,2 0,4 4,-3-8,-3-2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0,'-14'38,"-10"32,-1 9,4-4,6-10,5-12,9-14,5-9,2-10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92,'43'0,"29"-5,11-1,-3 0,-11 1,-11-3,-7-1,-7 2,-7 1,-4-2,-3 0,-7-4,-7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0,'-9'29,"-9"38,0 13,2-3,4-5,4-9,4-11,2-10,2-7,0-4,1-3,-1-2,6-5,1-6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1,'17'12,"1"0,1-1,0-1,0-1,1 0,0-2,1 0,-1-1,1-2,1 0,-1-1,0-1,1 0,-1-2,1-1,-1-1,1 0,4-3,64 2,-6 3,-60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02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931 517,'-238'478,"214"-439,-2-1,-2-1,-1-1,-2-2,-10 8,-40 47,8 7,128-160,-11 5,6-6,-4-2,-2-1,25-57,-15 16,5 4,30-37,-84 135,-3 3,0-1,0 1,1-1,-1 1,1 0,0 0,1 0,-1 0,1 1,-1-1,1 1,0 0,1 0,-1 0,0 1,1-1,-1 1,1 0,0 1,0-1,-1 1,1 0,-2 3,0 1,0 0,-1 0,1 0,-1 1,0-1,0 1,0-1,0 1,-1-1,1 1,-1 0,0 0,0 0,0 0,-1 0,0 0,1 0,-1 0,-1 0,1 0,0 0,-1-1,0 1,0 0,-1 1,-3 27,0-12,1 0,1 1,0 0,2 0,1 0,0 0,1-1,2 1,0 0,2 2,7 10,1 0,2-1,2-1,0 0,6 4,12 23,-20-33,-8-15,-1-1,0 1,-1 1,0-1,0 1,-1 0,-1 0,0 0,1 6,-4-17,0 1,0-1,1 1,-1-1,0 1,0-1,0 0,0 1,0-1,0 1,0-1,0 1,0-1,0 1,0-1,0 1,0-1,-1 0,1 1,0-1,0 1,0-1,-1 0,1 1,0-1,0 1,-1-1,1 0,0 0,-1 1,1-1,0 0,-1 1,1-1,-1 0,1 0,0 0,-1 1,1-1,-1 0,1 0,-1 0,1 0,0 0,-1 0,1 0,-1 0,1 0,-1 0,1 0,-1 0,1 0,-1 0,1 0,0-1,-1 1,1 0,-1 0,1 0,0-1,-1 1,1 0,0 0,-1-1,1 1,-1-1,-8-6</inkml:trace>
  <inkml:trace contextRef="#ctx0" brushRef="#br0" timeOffset="255.045">424 1024,'38'0,"33"0,12 0,3 0,-4 0,-11 0,-8 0,-10 0,-9 0,-8 0,-9 0</inkml:trace>
  <inkml:trace contextRef="#ctx0" brushRef="#br0" timeOffset="1683.779">2145 883,'-147'431,"134"-393,20-58,18-44,3 2,2 0,3 2,3 2,20-25,21-26,-76 109,0 1,0-1,-1 0,1 1,0-1,0 0,0 1,0-1,0 1,0 0,-1-1,1 1,0 0,0-1,-1 1,1 0,0 0,-1-1,1 1,-1 0,1 0,-1 0,0 0,1 0,-1 0,0 0,1 0,-1 0,0 0,0 0,0 0,0 0,0 0,0 0,0 0,-1 0,1 0,0 0,0 0,-1 0,1 0,-1 0,1 0,-1-1,1 1,-1 0,1 0,0 1,-14 95,1 36,14-128,0 1,0-1,0 0,1 1,0-1,0 0,0 0,1 0,0 0,0 0,0-1,0 1,1-1,0 0,0 0,0 0,0-1,0 1,1-1,0 0,-1 0,6 2,-5-3,0-1,0 1,0-1,0 1,0-2,0 1,0 0,1-1,-1 0,0 0,0-1,1 1,-1-1,0-1,0 1,0 0,0-1,0 0,-1 0,1-1,0 1,-1-1,0 0,1 0,-1-1,94-98,-84 86,-1 0,-1-1,-1 0,0-1,-2 0,0-1,-1 0,0 0,-2-1,0 0,1-12,-11 3,4 30,0-1,0 0,0 1,0-1,0 0,0 1,-1-1,1 0,0 0,0 1,0-1,0 0,0 1,-1-1,1 0,0 0,0 0,0 1,-1-1,1 0,0 0,0 0,-1 1,1-1,0 0,0 0,-1 0,1 0,0 0,-1 0,1 1,0-1,0 0,-1 0,1 0,0 0,-1 0,1 0,0 0,-1 0,1 0,0-1,0 1,-1 0,1 0,0 0,-1 0,1 0,0 0,0-1,-1 1,1 0,0 0,0 0,-1-1,1 1,0 0,0 0,-5 14</inkml:trace>
  <inkml:trace contextRef="#ctx0" brushRef="#br0" timeOffset="5190.859">2879 1052,'14'6,"0"-1,1 0,0-1,-1-1,1-1,0 0,1 0,-1-2,0 0,3 0,-12-2,0 1,0-1,0 0,0 0,-1 0,1-1,-1 0,0 0,1 0,-1-1,-1 0,1 0,-1 0,1-1,-1 1,0-1,-1 0,1 0,1-3,-3 5,0 0,-1 0,1 1,0-1,-1 0,0 0,0-1,0 1,0 0,0 0,0-1,-1 1,0 0,0 0,0-1,0 1,0 0,0-1,-1 1,0 0,0-1,0 1,0 0,0 0,0 0,-1 0,0 0,1 0,-1 1,0-1,0 0,-1 1,1 0,-1-1,-1 0,-4 0,1 1,-1 1,0-1,0 1,0 0,0 1,0 0,0 0,0 1,1 0,-1 0,0 1,0 0,1 1,-1-1,1 1,0 1,0-1,0 1,0 1,0-1,1 1,0 0,0 1,0-1,-3 3,-1-1,1 1,0 1,1-1,0 2,1-1,0 1,0 0,1 0,0 1,1 0,0 0,1 0,0 1,0-1,2 1,-2 5,8-8,-1-1,1 0,0 0,1 0,0-1,0 1,1-1,-1-1,2 1,-1-1,1 0,0 0,0-1,0 0,1 0,0 0,0-1,0-1,0 1,1-1,-1-1,1 1,7 0,41 7,-31-8</inkml:trace>
  <inkml:trace contextRef="#ctx0" brushRef="#br0" timeOffset="5787.116">3528 911,'-5'6,"1"-1,0 1,0 0,0 0,1 1,0-1,0 1,0-1,1 1,0 0,1 0,-1 0,1 0,1 0,-1 0,1 0,0 1,1-1,0 0,0 0,0 0,1 0,0 0,1-1,-1 1,1-1,1 1,-1-1,1 0,0 0,0 0,1-1,0 1,0-1,1 1,-2-4,-1 0,1 0,0 0,0-1,-1 1,1-1,1 0,-1 0,0 0,0-1,0 1,0-1,0 0,1 0,-1-1,0 1,0-1,0 0,0 0,0 0,0-1,0 1,0-1,-1 0,3-2,86-65,2-42,-93 111,-1-1,1 1,-1-1,1 0,-1 1,1 0,-1-1,1 1,-1-1,1 1,0 0,-1-1,1 1,0 0,-1 0,1-1,0 1,-1 0,1 0,0 0,0 0,-1 0,1 0,0 0,0 0,-1 0,1 0,0 1,-1-1,1 0,0 0,-1 1,1-1,0 0,-1 1,1-1,-1 1,1-1,-1 1,1-1,-1 1,1-1,-1 1,1-1,-1 1,1 0,-1-1,0 1,0-1,1 1,-1 0,0 0,0-1,0 1,10 51,-7-30,-2-16,0 0,1 0,0-1,0 1,0 0,0-1,1 0,0 1,0-1,1 0,-1-1,1 1,0 0,1-1,-1 0,1 0,-1 0,1-1,0 0,0 0,1 0,-1 0,1-1,-1 0,1 0,0 0,0-1,0 0,0 0,0-1,0 1,0-1,0 0,0-1,0 0,0 0,0 0,-1-1,1 1,2-2,5-6,0-1,0 0,-1-1,0 0,-1-1,-1-1,0 1,0-2,-1 1,-1-1,0 0,-1-1,4-13,9-11,0-9,-14 26</inkml:trace>
  <inkml:trace contextRef="#ctx0" brushRef="#br0" timeOffset="8989.579">9568 714,'-12'13,"1"0,0 0,1 2,0-1,1 1,1 1,0-1,1 1,1 1,1-1,0 1,1 0,0 3,4-16,-1 1,1-1,0 1,1 0,-1-1,1 1,0-1,0 1,0-1,0 0,1 1,0-1,0 0,0 0,1 0,-1 0,-1-2,1-1,-1 0,0 1,1-1,-1 0,1 0,-1 0,1 0,-1 0,1 0,0 0,-1-1,1 1,0-1,0 1,0-1,-1 0,1 1,0-1,0 0,0 0,0 0,-1-1,1 1,0 0,0-1,0 1,-1-1,1 1,0-1,0 0,-1 0,1 0,-1 0,1 0,-1 0,1 0,-1-1,1 0,8-9,0-1,0-1,-2 0,1 0,-2-1,0 1,-1-2,0 1,-1-1,0 0,1-12,-5 25,8-29,-3 20,-1-1,0 0,-1 0,0-1,-1 1,-1-1,0 1,0-1,-1 0,-1 0,0 1,-1-1,0 0,-1 0,-1 1,0-1,0 1,-1 0,-1 0,0 0,-5-9,8 19,0-1,-1 1,1 0,0 0,-1 0,1 0,-1 0,0 1,1-1,-1 1,0-1,0 1,0 0,0 0,0 1,0-1,0 0,0 1,0 0,-1 0,1 0,0 0,0 0,0 1,0-1,0 1,0 0,0 0,0 0,0 0,0 1,0-1,1 1,-3 1,4-2,1 0,-1-1,1 1,-1 0,1 0,0 0,-1-1,1 1,0 0,-1 0,1 0,0 0,0 0,0 0,0 0,0 0,0 0,0-1,0 1,0 0,1 0,-1 0,0 0,0 0,1 0,-1-1,1 1,-1 0,1 0,-1 0,1-1,-1 1,1 0,0-1,-1 1,1-1,0 1,0-1,-1 1,1-1,0 1,0-1,0 1,-1-1,1 0,0 0,0 1,0-1,0 0,0 0,0 0,0 0,0 0,0 0,-1 0,1-1,0 1,0 0,0 0,0-1,0 1,0 0,0-1,12-2,1-1,-1 0,0-1,0 0,-1-1,1-1,-1 0,-1-1,1 0,-2 0,1-1,-1-1,0 1,-1-2,8-9,16-15,0 5,-2-1,-1-2,-2-2,-1 0,-2-2,-1 0,-2-2,7-20,-7 19,-21 40,0 0,0 1,0-1,0 1,0-1,0 1,-1-1,1 1,0-1,0 1,-1 0,1-1,0 1,-1 0,1 0,0-1,-1 1,1 0,-1 0,0 0,1 0,-1 0,0 0,1 0,-1 0,0 0,0 0,0 0,0-1,0 1,0 0,0 0,0 0,0 0,-1 0,1 0,0 0,0 0,12 253,21 36,33 431,-63-687,-1 1,-3-1,0 0,-2 1,-2-1,-1 0,-2-1,-1 0,-1 0,-2 0,-3 3,12-31,1 0,0 0,-1 0,0-1,0 1,-1-1,1 0,-1 1,0-1,0-1,-1 1,1-1,-1 0,1 0,-1 0,0 0,0-1,0 0,-1 0,1 0,0-1,-1 0,1 0,-1 0,1 0,-1-1,1 0,-1 0,0-1,1 0,-1 0,1 0,0 0,-1-1,1 0,0 0,0 0,0-1,0 0,0 0,1 0,-1 0,0-2,-2-8,0 0,1 1,1-2,0 1,1-1,0 0,1 1,1-2,0 1,1 0,1 0,0 0,1-1,0 1,1 0,1 0,0 0,2-4,1-12,3-1,0 1,2 0,1 1,1 0,1 1,2 0,1 2,1 0,1 1,1 0,2 2,0 0,1 2,5-2,4 0</inkml:trace>
  <inkml:trace contextRef="#ctx0" brushRef="#br0" timeOffset="10202.343">12079 347,'0'0</inkml:trace>
  <inkml:trace contextRef="#ctx0" brushRef="#br0" timeOffset="10504.621">12418 714,'45'-13,"-1"-1,-1-2,-1-2,-1-2,36-23,-18-4,-57 46,-1 0,1-1,-1 1,0 0,0-1,0 1,1-1,-2 1,1-1,0 0,0 1,0-1,-1 0,1 0,-1 1,1-1,-1 0,0 0,0 0,0 1,0-1,0 0,0 0,0 0,-1 0,1 1,-1-1,1 0,-1 0,1 1,-1-1,0 0,0 1,0-1,0 1,0-1,-2 0,-3-2,0 1,0 0,-1 0,1 1,-1-1,1 2,-1-1,0 1,0 0,0 0,0 1,0 0,0 0,0 0,0 1,0 0,0 1,1-1,-1 2,0-1,1 0,-3 3,-5 1,0 0,1 2,0-1,1 2,0-1,0 2,1 0,0 0,1 1,0 0,0 1,1 0,1 0,0 1,-5 13,8-17,1 0,0 1,1-1,0 1,1 0,0 0,1 0,0 0,0 0,1 0,0 0,1 0,0 0,0 0,1 0,1 0,0-1,0 1,0-1,2 0,-1 0,1 0,0 0,2 1,2-1,0 0,1-1,0 0,1 0,0-1,0-1,0 0,1 0,-1-1,1-1,1 0,-1 0,0-1,1-1,0 0,0-1,-1 0,1-1,0 0,0-1,0-1,-1 0,1-1,6-2,58-25,-59 20</inkml:trace>
  <inkml:trace contextRef="#ctx0" brushRef="#br0" timeOffset="10973.844">13096 630,'-1'5,"1"0,-1 1,1-1,0 1,1-1,0 1,-1-1,2 1,-1-1,1 0,0 0,0 0,0 0,0 0,1 0,0 0,0-1,0 1,1-1,0 0,0 0,0-1,0 1,0-1,1 1,-1-1,1-1,0 1,0-1,0 0,0 0,0 0,0-1,1 1,-1-1,1-1,-1 1,1-1,-1 0,5-1,7-4,-2-2,1 0,-1 0,0-2,0 0,-1-1,11-9,31-20,20-5,-74 45,0 0,-1 0,1 0,0 0,-1 0,1 0,-1 1,0-1,1 0,-1 1,0-1,0 1,1-1,-1 1,-1 0,1 0,0-1,0 1,-1 0,1 0,-1 0,1 0,-1 0,0 0,0 0,0-1,0 1,0 0,0 0,-1 2,2 6,-1-6,0 0,1 0,-1 0,1 0,0 0,0-1,0 1,0 0,1 0,-1-1,1 1,0-1,0 1,0-1,1 0,-1 0,1 0,-1 0,1-1,0 1,0 0,1-1,-1 0,0 0,1 0,-1 0,1-1,0 1,0-1,-1 0,1 0,0-1,0 1,7 0,1-1,-1 0,0 0,1-1,-1-1,0 0,0 0,0-1,-1-1,1 0,-1 0,1-1,-1 0,-1-1,1 0,-1-1,0 1,0-2,-1 1,0-1,-1-1,1 0,-2 0,1 0,-1 0,0-1,-1 0,-1-1,1 1,-2-1,1 1,-1-1,-1 0,1-8,-1-37,-2 31</inkml:trace>
  <inkml:trace contextRef="#ctx0" brushRef="#br0" timeOffset="9825.563">11458 657,'0'52,"-3"-30,2 1,0 0,1 0,2 0,0 0,2-1,0 1,1-1,1 0,2 0,0 0,1-1,1-1,1 0,4 5,-14-24,0 1,0 0,0 0,1 0,-1-1,1 1,-1-1,1 1,0-1,-1 0,1 0,0 1,0-1,0 0,0-1,0 1,0 0,0-1,0 1,0-1,0 1,1-1,-1 0,0 0,0 0,0 0,0 0,1-1,-1 1,0-1,0 1,0-1,0 0,0 0,0 0,0 0,0 0,0 0,-1 0,1-1,0 1,-1-1,1 1,-1-1,0 0,1 1,-1-1,0 0,0 0,0 0,0 0,0 0,-1 0,1 0,149-320,-50 114,-96 196</inkml:trace>
  <inkml:trace contextRef="#ctx0" brushRef="#br0" timeOffset="10040.475">12051 827,'0'24,"10"3,3-3</inkml:trace>
  <inkml:trace contextRef="#ctx0" brushRef="#br0" timeOffset="6634.029">5391 1081,'14'105,"-6"1,-3 56,-5-150,1 0,-2 0,0 0,0 0,-1 0,0 0,-1-1,-1 1,0-1,0 1,-1-1,0-1,-4 5,9-14,-1-1,0 1,0 0,0-1,1 1,-1-1,0 1,0-1,0 1,0-1,0 0,0 1,0-1,0 0,0 0,0 0,0 0,0 0,0 0,0 0,0 0,0 0,0-1,0 1,0 0,0 0,0-1,0 1,0-1,0 1,0-1,0 1,0-1,1 0,-1 0,0 1,0-1,1 0,-1 0,1 1,-1-1,1 0,-1 0,1 0,-1 0,1 0,0 0,-1 0,1 0,0 0,0 0,0 0,0 0,0 0,0 0,0 0,0 0,0 0,0 0,1 0,-1 0,0 0,1 0,-1 0,1 0,-1 0,1 0,2-21,2 0,0 1,1 0,1 0,1 0,1 1,1 0,1 0,6-6,-6 5,31-45,2 3,3 1,2 3,3 2,3 2,7-2,-33 29,0 1,2 2,1 0,1 3,0 0,33-13,26 18,-90 17,1 0,-1 0,0 0,0 1,0-1,0 1,0 0,1-1,-1 1,0 0,-1 0,1 0,0 0,0 1,0-1,-1 1,1-1,0 1,-1-1,0 1,1 0,-1 0,0-1,0 1,0 0,0 0,0 0,0 0,-1 1,1-1,-1 0,1 0,-1 0,0 0,0 1,0-1,0 0,0 0,0 0,-1 1,-4 18,0-1,-2 0,0 0,-1-1,-1 0,-1 0,-1-1,0-1,-1 1,-1-2,-1 0,0 0,-1-1,-1-1,-4 3,-8 6,-2 0,0-2,-1-2,-1 0,0-2,-33 11,62-26,0-1,1 0,-1 1,0-1,0 0,-1-1,1 1,0-1,0 1,0-1,0 0,0 0,-1 0,1 0,0-1,0 0,0 1,0-1,0 0,0 0,0-1,-9-8</inkml:trace>
  <inkml:trace contextRef="#ctx0" brushRef="#br0" timeOffset="6952">6549 827,'-205'210,"200"-204,-1 0,-1 1,1-1,0 1,1 1,-1-1,1 1,1 0,0 0,0 0,0 1,1-1,0 1,1 0,0 0,0 0,1 0,0 1,4-5,0 0,1-1,-1 0,1 1,-1-1,1-1,1 1,-1 0,0-1,1 0,0 0,-1-1,1 1,0-1,0 0,1 0,-1 0,0-1,1 0,-1 0,1-1,-1 1,1-1,-1 0,1 0,-1-1,1 0,-1 0,4-1,7-3,1 0,0-1,-1 0,0-2,-1 0,0 0,0-2,-1 0,0 0,0-2,-1 1,-1-2,4-5,-8 11,-2-1,1 0,-1-1,0 0,-1 0,0 0,0 0,-1-1,0 0,-1 1,0-2,0 1,-1 0,-1 0,0-1,0 1,-1-1,0 1,-1-1,0 1,-1 0,0-1,0 1,-1 0,0 0,-1 0,-1 1,1-1,-1 1,-1 0,-5-7,7 13,-1-1,1 0,-1 1,0 0,0 0,0 0,-1 1,1-1,-1 1,1 1,-1-1,0 1,0 0,1 0,-1 1,-5-1,-13 1</inkml:trace>
  <inkml:trace contextRef="#ctx0" brushRef="#br0" timeOffset="7185.427">7000 911,'-24'34,"-8"10</inkml:trace>
  <inkml:trace contextRef="#ctx0" brushRef="#br0" timeOffset="7423.383">7027 375,'0'0</inkml:trace>
  <inkml:trace contextRef="#ctx0" brushRef="#br0" timeOffset="7657.621">7254 1052,'193'-296,"-144"248,-48 49,0-1,0 1,0 0,0-1,0 1,0 0,0 0,-1 0,1 0,0 0,0 0,-1 0,1 0,-1 0,1 0,-1 0,1 0,-1 0,1 0,-1 0,0 1,0-1,0 0,0 0,0 0,0 1,0-1,0 0,0 0,0 0,-1 1,1-1,0 0,-1 0,1 0,-1 0,1 0,-1 0,0 0,0 0,1 2,-2 4,0-1,-1 0,1 1,0-1,0 1,1 0,0 0,0-1,1 1,0 0,0 0,0 0,1 0,0-1,0 1,1 0,0-1,0 1,1-1,-1 0,1 0,1 0,-1 0,1 0,0 0,0-1,1 0,0 0,0 0,2-1,1 0,0-1,0 0,1 0,-1-1,0 0,1-1,-1 0,1 0,0 0,-1-1,1-1,-1 1,1-2,-1 1,1-1,-1 0,0-1,1 0,-1 0,-1 0,1-1,0-1,-1 1,0-1,0 0,-1-1,1 0,-1 0,0 0,-1-1,4-4,43-72,-42 68</inkml:trace>
  <inkml:trace contextRef="#ctx0" brushRef="#br0" timeOffset="7880.032">8495 37,'-19'67,"-11"31,-1 10,1-5,4-10,8-11,6-10,1-13,2-6,3-8,6-6,4-5,2-4,3-2,2-6</inkml:trace>
  <inkml:trace contextRef="#ctx0" brushRef="#br0" timeOffset="8057.036">8015 657,'43'0,"39"0,14 0,-3 0,-9 0,-14 0,-18 0</inkml:trace>
  <inkml:trace contextRef="#ctx0" brushRef="#br0" timeOffset="14708.608">0 1786,'72'-18,"0"3,1 4,0 3,1 3,50 3,111-21,12-12,-95 11,0 7,48 5,922 13,-716-29,292 27,-341-26,246-3,768 31,-953-29,230 28,-291 27,77-43,26-7,-126 5,127 17,-197 3,212-2,-115-28,478 29,-602-31,-97 19,91-23,-20 12,-122 12,0 3,0 5,9 4,-2-1,130-30,-85 18,-85 2,-1 3,1 3,0 1,16 4,0-1,98-28,-2 15,-113 3,-1 3,1 2,0 3,10 3,-9-2,62-21,-97 17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1,'43'24,"29"8,7-2,-1-10,-9-9,-5-6,-11-4,-8-7,-7-3,-6 1,-3-4,-6 1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231 131,'-41'62,"2"3,4 1,2 1,0 11,25-64,1 2,0-1,1 1,1 0,0 0,1 0,1 1,1 0,0-1,1 1,1 0,1 0,0 0,1-1,1 1,0-1,2 5,-2-16,1 1,-1-1,1 0,0-1,0 1,0-1,0 0,1 0,0 0,0 0,0-1,0 0,1 0,-1 0,1-1,0 0,-1 0,1 0,0-1,0 0,0 0,0-1,0 1,5-1,4 0,1-1,-1-1,1 0,-1-1,0-1,0 0,0-1,0 0,2-3,26-15,-1-3,0-2,-2-1,-2-2,-1-2,21-24,-15 15,-2-2,-2-2,32-49,-58 76,-1-1,-1 0,-1-1,-1 0,0 0,-2-1,0 0,-2-1,0 1,-2-1,1-21,-3 42,0 0,-1-1,1 1,0 0,-1 0,0 0,1 0,-1-1,0 1,0 0,0 0,0-1,-1 1,1 0,-1 0,1 0,-1-1,0 1,0 0,0 0,0 0,0 0,0 0,0 1,-1-1,1 0,-1 1,1-1,-1 0,0 1,0 0,1-1,-1 1,0 0,0 0,0 0,0 0,-1 1,1-1,0 0,0 1,0 0,0-1,-1 1,1 0,0 0,0 0,-1 0,1 1,0-1,0 1,-1 0,-12 10,1 2,0-1,1 2,0 0,1 1,1 0,0 0,1 1,1 1,0 0,-3 11,-15 28,2 2,2 1,3 1,3 0,-4 34,18-84,1 1,0 0,0 0,1 0,1 0,0 0,0 0,1 0,1 0,0 0,0 0,1-1,0 1,1-1,0 0,1 0,0 0,1 0,-1-1,2 0,0 0,0-1,0 1,1-2,0 1,0-1,1 0,0-1,1 0,8 4,-10-8,0 1,0-2,1 1,-1-1,1-1,-1 1,1-1,-1-1,1 0,-1 0,0 0,1-1,-1 0,0-1,0 0,0 0,0-1,-1 0,0 0,1-1,-2 0,1 0,0-1,-1 1,4-6,3-4</inkml:trace>
  <inkml:trace contextRef="#ctx0" brushRef="#br0" timeOffset="365.087">1078 611,'15'-3,"0"1,0 0,0 2,1 0,-1 0,0 2,0 0,0 0,14 5,-27-6,0-1,-1 1,1-1,0 1,-1 0,1-1,-1 1,1 0,-1 0,1 0,-1 0,0 0,0 1,1-1,-1 0,0 0,0 1,0-1,0 1,0-1,-1 1,1 0,0-1,-1 1,1-1,-1 1,0 0,1 0,-1-1,0 1,0 0,0 0,0-1,0 1,-1 0,1-1,-1 1,1 0,-1-1,1 1,-1 0,0-1,0 1,1-1,-1 1,-1 0,-53 67,51-65,-7 7,-40 53,50-62,0 0,0 0,0 0,0 0,1 0,-1 0,1 1,0-1,-1 0,1 0,0 0,0 0,0 1,1-1,-1 0,0 0,1 0,0 0,-1 0,1 0,0 0,0 0,0 0,0 0,0 0,1 0,-1-1,1 1,-1-1,1 1,-1-1,1 1,0-1,1 1,5 2,0-1,0 0,1-1,-1 0,1 0,0 0,-1-1,1-1,0 0,0 0,-1 0,1-1,0 0,-1-1,1 0,-1 0,1-1,-1 0,7-4,15-2,104-43,-119 42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1,'11'169,"-8"0,-9 47,-5-50,-32 162,25-229,57-170,-21 40</inkml:trace>
  <inkml:trace contextRef="#ctx0" brushRef="#br0" timeOffset="264.229">572 284,'-430'403,"417"-390,6-8,1 0,1 0,-1 1,1 0,0 1,0-1,0 1,1 0,0 0,1 0,0 0,0 1,-2 7,6-11,1-1,-1 1,1-1,0 0,0 0,1 0,-1 0,1 0,-1 0,1 0,0-1,0 1,0-1,0 0,0 0,1 0,-1 0,0-1,1 0,0 1,-1-1,1 0,0-1,0 1,-1-1,1 1,0-1,0 0,0-1,-1 1,1-1,3 0,58 0,-54-1,0 0,0 1,0 0,0 1,0 0,1 1,-1 0,0 1,-1 0,1 1,0 0,-1 0,1 1,-1 1,0 0,0 0,-1 1,0 0,0 1,0 0,7 8,3 28,-15-22</inkml:trace>
  <inkml:trace contextRef="#ctx0" brushRef="#br0" timeOffset="616.698">600 877,'65'-1,"-32"-1,0 1,0 2,0 2,-1 1,1 1,2 2,-32-7,0 1,-1-1,1 0,-1 1,1-1,-1 1,1 0,-1-1,1 1,-1 0,1 1,-1-1,0 0,0 1,0-1,0 1,0 0,0 0,0 0,0 0,-1 0,1 0,-1 0,0 0,1 1,-1-1,0 0,0 1,-1-1,1 1,0-1,-1 1,1-1,-1 1,0 0,0-1,0 1,0-1,-1 1,1 0,-1 0,-51 64,45-61,0 1,1 0,0 0,0 0,1 1,0 0,0 0,0 0,1 1,1-1,-1 3,4-10,-1 1,1 0,-1-1,1 1,0 0,0-1,0 1,0 0,0 0,0-1,0 1,1 0,-1-1,1 1,-1 0,1-1,-1 1,1 0,0-1,0 1,0-1,0 0,0 1,0-1,0 0,1 1,-1-1,0 0,1 0,-1 0,1 0,-1 0,1-1,-1 1,1 0,-1-1,1 1,0-1,0 0,-1 1,1-1,0 0,-1 0,1 0,79-9,29-43,-94 43</inkml:trace>
  <inkml:trace contextRef="#ctx0" brushRef="#br0" timeOffset="1016.803">1334 678,'14'5,"20"-3,8-3,2 0,-2 0,-2-1,-5 1,-2 1,-3-1,-1-4,-1-1,0 0,0 1,-1 2,-4 1</inkml:trace>
  <inkml:trace contextRef="#ctx0" brushRef="#br0" timeOffset="1263.331">1560 510,'-10'38,"-8"27,0 8,2 0,4-6,4-11,3-10,8-8,3-5,1-4,3-7,1-7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5 187,'0'8,"-3"38,2 1,2-1,2 1,2-1,2 0,2-1,2 0,2 0,2-1,16 31,-30-71,1-1,0 0,0 0,0 0,0 0,1-1,-1 1,1-1,-1 1,1-1,0 0,0 0,0 0,0 0,1 0,-1-1,0 0,1 1,-1-1,1-1,-1 1,1 0,-1-1,1 0,0 0,-1 0,1 0,0 0,-1-1,1 1,-1-1,1 0,-1 0,0-1,1 1,-1-1,0 0,0 1,0-1,0-1,0 1,0 0,-1-1,1 1,0-2,134-169,-51 53,-86 119,1 1,-1-1,1 1,-1-1,1 1,0-1,-1 1,1 0,0-1,-1 1,1 0,0 0,-1-1,1 1,0 0,-1 0,1 0,0 0,0 0,-1 0,1 0,0 0,0 0,-1 1,1-1,0 0,-1 0,1 1,0-1,-1 0,1 1,0-1,-1 0,1 1,-1-1,1 1,-1-1,1 1,-1-1,1 1,-1 0,0-1,1 1,-1 0,0-1,1 1,-1 0,0-1,0 1,1 0,-1 0,12 45,-11-37,5 21,-6-23,0-1,0 1,1-1,0 1,0-1,1 1,0-1,0 0,0 0,1 0,0 0,0 0,0 0,1-1,0 1,0-1,0 0,1-1,0 1,0-1,0 1,0-2,1 1,-1 0,1-1,4 2,-3-4,1 1,-1-1,0 0,1-1,-1 0,0 0,1 0,-1-1,0 0,0-1,1 0,-1 0,0 0,-1-1,1 0,0 0,-1-1,0 1,1-1,-2-1,1 1,0-1,-1 0,5-6,10-13,-1-1,0-1,-2-1,-1 0,1-7,-11 24,20-45,-3-1,-1-1,-4-1,-1-1,5-48,-23 41,-4 61</inkml:trace>
  <inkml:trace contextRef="#ctx0" brushRef="#br0" timeOffset="828.423">1020 723,'-15'31,"1"0,1 1,1 0,2 0,2 1,1 1,-3 33,9-64,1 0,-1 0,1 0,0 0,0 0,0 0,0 0,1 1,-1-1,1 0,0 0,0 0,0 0,0-1,0 1,1 0,-1 0,1-1,0 1,0-1,0 1,0-1,0 0,0 0,1 0,-1 0,1 0,-1 0,1-1,0 1,0-1,-1 0,1 0,0 0,0 0,0 0,1-1,-1 1,0-1,0 0,0 0,0 0,0 0,3-1,6-3,0 0,-1-1,0 0,0-1,0 0,0-1,-1 0,0 0,-1-1,0-1,0 0,-1 0,0 0,0-1,-1 0,0-1,-1 1,0-1,-1-1,0 1,-1-1,0 0,-1 0,0 0,0-8,-2 16,1 0,-1 0,-1 0,1 0,-1-1,1 1,-1 0,0 0,-1 0,1 0,-1 0,1 0,-1 0,-1 0,1 0,0 0,-1 0,0 0,0 1,0-1,0 1,-1-1,1 1,-1 0,0 0,0 0,0 0,0 1,-1-1,1 1,-1 0,1 0,-1 0,0 0,0 1,0-1,0 1,0 0,0 0,0 1,0-1,0 1,0 0,-1 0,1 0,0 1,0-1,0 1,0 0,-2 1,-13 9</inkml:trace>
  <inkml:trace contextRef="#ctx0" brushRef="#br0" timeOffset="7262.545">1529 583,'-2'1,"0"0,1 1,-1-1,0 1,0-1,1 1,-1 0,1 0,-1-1,1 1,0 0,0 1,0-1,0 0,0 0,0 0,1 0,-1 1,1-1,0 0,-1 1,1-1,0 0,0 1,1 0,-2 0,-13 214,10-205,1 1,0 1,1-1,0 0,1 0,0 1,1-1,1 1,2 12,3-8</inkml:trace>
  <inkml:trace contextRef="#ctx0" brushRef="#br0" timeOffset="7552.52">1303 836,'39'-4,"21"-3,6-4,-3 0,-8 1,-13-2,-10 1,-4 2,-8-1,-2 0,-4 2</inkml:trace>
  <inkml:trace contextRef="#ctx0" brushRef="#br0" timeOffset="7968.739">1811 470,'-17'63,"4"2,2 0,3 0,2 4,26 34,-19-101,0 0,1 1,-1-1,0 0,1 1,0-1,-1 0,1 0,0-1,0 1,0 0,1 0,-1-1,0 0,0 1,1-1,-1 0,1 0,-1 0,1 0,0-1,-1 1,1-1,0 0,-1 1,1-1,0 0,-1 0,1-1,0 1,-1-1,1 1,-1-1,1 0,-1 0,2 0,62-38,-60 34,1 0,-1 1,1-1,0 1,0 0,1 1,-1 0,1 0,0 0,-1 1,1 1,0-1,8 0,-13 3,0-1,-1 1,1-1,0 1,-1 0,1 0,-1 0,0 1,1-1,-1 1,0-1,0 1,0 0,0-1,0 1,0 0,0 0,-1 1,1-1,-1 0,1 0,-1 1,0-1,0 1,0-1,0 1,-1-1,1 1,-1 0,1-1,-1 1,0 0,0 0,0-1,0 1,-1 0,1-1,-1 1,0-1,0 3,-4 14</inkml:trace>
  <inkml:trace contextRef="#ctx0" brushRef="#br0" timeOffset="8835.424">2262 864,'14'-3,"-1"0,1-1,-1-1,0 0,0-1,0-1,-1 1,0-2,-1 0,1 0,-1-1,-1-1,0 0,0 0,-1 0,7-12,-15 20,1 1,-1-1,0 1,0-1,0 0,0 1,0-1,-1 0,1 0,0 1,-1-1,1 0,-1 0,0 0,0 0,0 0,0 0,0 0,0 0,0 0,0 1,-1-1,1 0,-1 0,0 0,1 0,-1 1,0-1,0 0,0 1,0-1,0 0,-1 1,1 0,0-1,-1 1,1 0,-1-1,1 1,-1 0,1 0,-1 0,0 1,0-1,0 0,1 1,-1-1,0 1,0-1,0 1,0 0,0 0,0 0,0 0,0 0,1 0,-1 1,0-1,0 1,0-1,-1 1,-10 5,0 0,0 0,1 1,0 1,0 0,1 1,0 0,0 0,1 1,0 1,1 0,0 0,1 1,-1 1,7-10,0-1,-1 1,1 0,0 0,1 0,-1 0,0 0,1 0,-1 0,1 0,0 1,0-1,1 0,-1 1,1-1,-1 1,1-1,0 1,0-1,1 1,-1-1,1 1,0-1,0 0,0 1,0-1,0 0,1 0,-1 0,1 0,0 0,0 0,0 0,0-1,1 1,-1-1,1 1,2 1,7-2,0 0,1-1,-1 0,0 0,1-2,-1 1,1-2,-1 0,0 0,0-1,0 0,0-1,0-1,0 0,20-6,-1-2,0 0,-1-2,-1-1,0-2,-2-1,0-1,-1-1,-1-1,-1-1,-1-1,13-18,-15-10,-21 51,0-1,0 1,0 0,0 0,0 0,0 0,0-1,-1 1,1 0,0 0,-1 0,1 0,-1 0,1 0,-1 0,1 0,-1 0,0 0,0 0,1 0,-1 0,0 0,0 1,0-1,0 0,0 1,0-1,0 0,0 1,0-1,0 1,0 0,0-1,-1 1,1 0,0 0,0 0,0 0,-1 0,1 0,0 0,0 0,0 0,0 0,-1 1,-6 0,0 0,1 1,0 0,-1 0,1 1,0 0,0 0,0 0,1 1,-1 0,1 0,0 1,0 0,0 0,1 0,0 1,0 0,0 0,1 0,-4 6,8-9,0 0,1 0,-1-1,1 1,-1 0,1 0,0 0,0-1,0 1,0 0,0-1,1 1,-1-1,1 0,0 1,-1-1,1 0,0 0,0 0,1 0,-1 0,0-1,1 1,-1-1,1 1,-1-1,1 0,0 0,-1 0,1 0,0-1,0 1,0-1,-1 0,1 1,3-1,19 9,-19-6,1 0,-1 1,0 0,0 0,0 1,-1 0,1 0,-1 0,0 0,-1 1,1 0,-1 0,0 0,-1 0,0 1,0-1,0 1,0 0,-1 0,0 0,-1 0,0 0,0 1,0-1,-1 0,0 0,-1 6,-13 90,11-86,4-4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00.3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 2671,'-2'-1,"1"0,0 0,0-1,0 1,0-1,0 1,1 0,-1-1,0 1,1-1,-1 0,1 1,-1-1,1 0,0 1,0-1,0 0,0 1,0-1,0 0,0 1,0-1,1 1,-1-1,0 0,1 1,0-1,-1 1,1-1,0 1,0-1,0 1,0 0,0-1,1 0,72-134,92-120,415-515,-249 380,-263 290,-129 110,-142 0,201-10,0 1,0 0,0-1,1 1,-1 0,0-1,0 1,0 0,0 0,0 0,1 0,-1-1,0 1,0 1,0-1,0 0,0 0,0 0,0 0,1 1,-1-1,0 0,0 1,0-1,1 0,-1 1,0-1,0 1,1 0,-1-1,0 1,1-1,-1 1,1 0,-1 0,1-1,-1 1,1 0,-1 0,1 0,0-1,-1 1,1 0,0 0,0 0,0 0,0 0,0 0,0-1,0 1,0 0,0 0,0 0,0 0,0 0,1 0,-1-1,0 1,1 0,-1 0,1 0,-1-1,1 1,-1 0,1 0,-1-1,1 1,0 0,135 79,-72-47,-40-19,-1-2,2-1,-1-1,1-1,19 4,-43-13,1 1,0-1,-1 1,1-1,0 0,-1 0,1 1,0-1,-1 0,1-1,0 1,-1 0,1 0,0-1,-1 1,1-1,0 1,-1-1,1 0,-1 0,1 0,-1 0,0 0,1 0,-1 0,0 0,0 0,1 0,-1-1,0 1,0-1,-1 1,1-1,0 1,0-1,-1 1,1-1,-1 0,1 1,-1-1,0 0,1 0,-13-74,10 64,-1 1,0 0,-1 0,0 0,0 0,-1 1,-1-1,1 1,-2 1,0-1,0 1,0 0,-1 0,0 1,-1 0,0 1,0 0,-1 0,0 1,0 0,0 1,-1 0,0 1,0 0,0 1,-8-2,-5 7,5 3</inkml:trace>
  <inkml:trace contextRef="#ctx0" brushRef="#br0" timeOffset="533.792">1113 272,'-6'-4,"0"1,0 0,0 0,-1 0,1 0,-1 1,1 0,-1 1,0-1,0 2,0-1,0 0,0 1,0 1,0-1,0 1,0 0,0 1,0-1,1 1,-1 1,1-1,-1 1,1 0,0 1,0 0,0 0,0 0,1 0,0 1,0 0,0 0,1 0,-1 1,1 0,-3 5,0-1,1 0,-1 0,2 1,0-1,0 1,1 1,0-1,1 1,0-1,1 1,0 0,1 0,0 0,1 0,1 0,0 0,0 0,1-1,0 1,1 0,4 7,-4-11,1 0,0 0,0 0,1-1,0 0,0 0,0 0,1-1,1 1,-1-1,1-1,-1 0,2 1,-1-2,0 1,1-1,0-1,0 1,0-1,1-1,-1 1,1-1,-1-1,1 0,4 0,-1-1,1 0,-1-2,1 1,-1-2,1 0,-1 0,0-1,0-1,-1 0,1 0,-1-1,0-1,-1 1,1-2,-1 0,-1 0,0-1,0 0,3-4,5-7,0-2,-2 0,0-1,-2-1,0 0,-1-1,-2 0,4-16,-9 27,0 0,-1-1,-1 1,-1-1,0 0,-1 1,0-1,-1 0,-1 0,0 0,-1 1,-1-1,0 1,-1-1,-1 1,0 0,-1 1,0-1,-1 1,-1 0,0 1,-6-8,9 15,0 0,-1 1,1 0,-1 0,0 0,0 1,0-1,0 1,0 1,-1-1,0 1,1 1,-1-1,0 1,0 0,0 0,0 1,1 0,-1 0,0 1,0 0,0 0,0 1,-18 2</inkml:trace>
  <inkml:trace contextRef="#ctx0" brushRef="#br0" timeOffset="1037.839">323 583,'38'0,"-1"-2,1-1,-1-1,1-3,-2-1,1-1,-1-3,6-3,123-60,107-69,42-20,-221 128,-83 41,-16 2</inkml:trace>
  <inkml:trace contextRef="#ctx0" brushRef="#br0" timeOffset="2017.909">1254 46,'-1'-2,"-1"0,1 0,-1 1,0-1,1 0,-1 1,0-1,0 1,0-1,0 1,-1 0,1 0,0 0,0 0,-1 0,1 1,0-1,-1 1,1 0,-1-1,1 1,-1 0,1 0,0 1,-2-1,-10 3,-1 0,0 1,1 1,0 0,0 1,1 1,-1 0,2 0,-1 2,1-1,0 2,0 0,2 0,-1 1,1 0,0 0,1 1,-6 12,-1-4,-17 24,21-23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7.5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397 0,'-32'12,"1"2,0 1,1 1,1 2,0 1,2 1,-19 17,34-29,1 0,1 0,0 1,0 1,0-1,2 2,-1-1,1 1,0 1,1-1,1 1,0 0,0 1,2-1,-1 1,1 0,1 0,-1 12,4-22,-1 0,1 0,1 0,-1 1,0-1,1 0,0 0,0 0,0 0,0 0,0 0,0-1,1 1,0 0,-1 0,1-1,0 1,0-1,0 0,1 0,-1 0,0 0,1 0,0 0,-1 0,1-1,0 1,0-1,0 0,0 0,0 0,0 0,1 0,4 0,0 0,0-1,1 0,-1 0,0-1,0 1,0-2,0 1,0-1,-1-1,1 1,6-4,31-19,-1-2,-2-2,-1-2,-1-1,-1-2,5-10,-31 33,123-129,-136 141,0-1,0 1,0-1,1 1,-1 0,0-1,0 1,0 0,1-1,-1 1,0-1,0 1,1-1,-1 1,0-1,1 1,-1-1,1 1,-1-1,1 1,-1-1,1 0,-1 1,1-1,-1 0,1 1,0-1,-1 0,1 0,-1 1,1-1,0 0,-1 0,1 0,0 0,-1 0,1 0,0 0,-1 0,1 0,-1 0,1 0,0-1,-1 1,1 0,-1 0,1-1,0 1,-1 0,1-1,-1 1,1-1,-1 1,1 0,-1-1,0 1,1-1,-1 1,1-1,-1 1,0-1,0 0,1 1,-1-1,0 1,0-1,0 0,1 1,-1-1,-8 58,5-44,0-7,1 1,0-1,0 1,1 0,-1-1,1 1,1 0,-1 0,1 0,1-1,-1 1,1 0,0 0,1-1,-1 1,1 0,1-1,-1 0,1 1,0-1,1 0,-1-1,1 1,0-1,1 1,-1-1,1 0,0-1,0 1,1-1,-1 0,1-1,3 3,-2-4,-1-1,1 1,0-1,0 0,0-1,0 0,0 0,-1 0,1-1,0 0,0 0,0-1,-1 0,3-1,11-4</inkml:trace>
  <inkml:trace contextRef="#ctx0" brushRef="#br0" timeOffset="469.539">934 311,'176'-140,"-39"30,-136 109,0-1,0 1,0 0,0 1,0-1,0 0,0 0,1 0,-1 1,0-1,0 0,1 1,-1-1,0 1,0 0,1-1,-1 1,1 0,-1 0,0 0,1 0,-1 0,0 0,1 0,-1 0,1 1,-1-1,0 0,0 1,1-1,-1 1,0 0,0-1,1 1,-1 0,0 0,0 0,0 0,0 0,0 0,0 0,0 0,-1 0,1 0,0 0,-1 0,1 1,-1-1,1 0,-1 1,1-1,-1 0,0 1,0-1,1 0,-1 2,2 43,8 39,-9-83,0 0,0 0,0 1,0-1,0-1,1 1,-1 0,1 0,-1 0,1-1,0 1,-1-1,1 1,0-1,0 0,0 0,0 0,1 0,-1 0,0 0,0 0,0-1,1 1,-1-1,0 0,1 0,-1 1,0-2,1 1,-1 0,0 0,1-1,0 0,14-3,0-2,0 0,-1-1,0-1,0 0,-1-1,0-1,-1 0,0-1,0-1,5-6,49-37,-60 50,-8 4,1 0,-1 0,1 0,-1 0,1 0,-1 0,1 0,0 0,-1 0,1 0,0 0,0 0,0 0,-1 1,1-1,0 0,0 1,0-1,0 1,1-1,-1 1,0-1,0 1,0 0,0-1,0 1,0 0,1 0,-1 0,0 0,0 0,0 0,0 0,1 1,-1-1,0 0,0 1,0-1,0 1,0-1,0 1,0-1,0 1,0 0,0-1,0 1,0 0,-1 0,1 0,0-1,0 1,-1 0,1 0,0 0,-1 0,1 0,-1 1,0-1,1 0,-1 0,0 0,0 0,0 0,1 1,-1-1,0 0,-2 44,0-40,1 0,0 0,0 0,1 1,-1-1,1 0,0 0,1 0,-1 0,1 1,0-1,0 0,1 0,0-1,-1 1,2 0,-1 0,0-1,1 1,0-1,0 0,0 0,1 0,0 1,13 3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6.1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677 110,'-2'42,"-2"1,-2-1,-2 0,-1-1,-3 0,-1-1,-9 18,9-26,1 1,2 0,1 1,1 0,2 0,2 0,1 1,2-1,2 22,13-8,-14-47,0-1,1 1,-1 0,0-1,0 1,0 0,1-1,-1 1,0-1,1 1,-1 0,1-1,-1 1,1-1,-1 1,1-1,-1 0,1 1,-1-1,1 1,-1-1,1 0,0 1,-1-1,1 0,0 0,-1 0,1 0,0 1,-1-1,1 0,0 0,-1 0,1 0,0 0,-1-1,1 1,0 0,-1 0,1 0,0-1,-1 1,1 0,0 0,-1-1,1 1,-1-1,1 1,-1-1,1 1,-1 0,1-1,-1 0,1 1,-1-1,0 1,1-1,-1 1,0-1,0 0,1 1,-1-1,0 0,0 1,0-1,0 0,7-13</inkml:trace>
  <inkml:trace contextRef="#ctx0" brushRef="#br0" timeOffset="355.919">0 223,'136'-44,"1"6,35-1,-129 29,409-61,-335 56,11 10,-127 6,0 0,0 0,0 0,-1 1,1-1,-1 0,1 1,-1-1,1 0,-1 1,0-1,1 1,-1-1,0 0,0 1,0-1,0 1,-1-1,1 1,0-1,0 0,-1 1,1-1,-1 1,1-1,-1 0,0 0,0 1,1-1,-1 0,0 0,0 0,0 0,0 0,0 0,0 0,-1 0,1 0,0-1,0 1,-1 0,1-1,0 1,-1-1,1 0,-1 1,1 0,-199 130,181-115</inkml:trace>
  <inkml:trace contextRef="#ctx0" brushRef="#br0" timeOffset="603.776">85 985,'48'9,"45"-6,16-8,-2-4,-8-4,-12-1,-11-3,-9 2,-11 4,-10 3,-8 3,-11 3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8.6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387 322,'-51'26,"-10"3,1 3,1 2,-29 25,29 3,58-60,0-1,0 1,0-1,1 1,-1-1,0 1,1-1,-1 1,1 0,-1-1,1 1,0 0,0-1,0 1,0 0,0-1,0 1,0 0,1 0,-1-1,1 1,-1-1,1 1,0 0,-1-1,1 1,0-1,0 1,0-1,0 0,0 0,0 1,1-1,-1 0,0 0,1 0,-1 0,0 0,1 0,-1 0,1-1,0 1,-1-1,1 1,0-1,0 1,182 19,-182-21,1 1,0 0,-1 0,1 0,-1 0,1 0,0 0,-1 0,1 1,-1 0,1-1,-1 1,0 0,1 0,-1 0,0 1,1-1,-1 0,0 1,0 0,0-1,0 1,-1 0,1 0,0 0,-1 0,1 0,-1 0,0 1,0-1,0 0,0 1,0-1,0 1,0-1,-1 1,0-1,1 1,-1-1,0 1,0 0,0-1,-1 1,1 1,-8 6,1 1,-1-1,-1-1,0 0,0 0,-1-1,0 0,0 0,-1-1,0-1,0 0,-1 0,1-1,-1-1,-1 0,-8 2,-4 2</inkml:trace>
  <inkml:trace contextRef="#ctx0" brushRef="#br0" timeOffset="3793.767">641 633,'0'4,"0"0,1 1,-1-1,1 0,0 0,0 0,0 0,1 0,-1 0,1 0,0 0,0 0,0-1,1 1,-1-1,1 1,0-1,0 0,0 0,0 0,1-1,-1 1,1-1,0 0,-1 0,1 0,0 0,0-1,0 0,0 1,1-2,-1 1,0 0,0-1,0 0,1 0,-1 0,0 0,1-1,-1 1,0-1,0 0,0-1,2 0,8-5,-1-1,0-1,0 0,-1-1,-1-1,1 1,-2-2,1 0,-2 0,1 0,-2-1,0-1,0 0,0-2,-6 14,-1-1,1 1,-1-1,1 0,-1 1,0-1,0 0,0 0,0 0,-1 0,1 0,-1 0,0 0,0 0,0 0,0 0,0 0,-1 0,1 0,-1 1,0-1,0 0,0 0,0 0,0 1,-1-1,1 0,-1 1,1-1,-1 1,0 0,0 0,0 0,-1 0,1 0,0 0,-1 0,1 1,-1-1,0 1,1 0,-1-1,0 1,0 1,0-1,0 0,0 1,0-1,0 1,0 0,0 0,0 0,-1 1,-15 4,0 2,0 0,0 1,1 0,0 2,1 0,0 1,0 2,5-5,0 1,0 0,1 1,0 0,1 0,0 1,1 1,0 0,1 0,1 1,-1-1,2 2,0-1,0 1,-1 9,6-19,1 0,0 0,0 1,0-1,0 0,1 0,-1 1,1-1,0 0,0 0,1 0,-1 0,1 0,0 0,0-1,0 1,1-1,-1 1,1-1,0 0,0 0,0 0,0 0,1 0,-1-1,1 1,0-1,106 49,-95-47,1 0,0-1,0-1,0-1,0 0,0-1,0-1,1 0,-1-1,-1-1,1-1,0 0,-1-1,0 0,1-2,18-8,-1-2,0-1,-1-1,-1-2,27-24,-22 12,-1-3,-2 0,-1-2,-2-2,-2 0,-2-2,17-37,-30 56,-1-1,-1 0,0 0,-2-1,-2 0,0-1,-1 1,-2-1,0-1,-2 1,-1-2,0 26,-1 0,0 1,0-1,0 0,0 0,0 1,0-1,0 0,0 1,0-1,-1 0,1 1,-1-1,1 0,-1 1,0-1,0 1,0-1,0 1,0 0,0-1,0 1,0 0,0-1,0 1,-1 0,1 0,-1 0,1 0,-1 1,1-1,-1 0,1 0,-1 1,1-1,-1 1,0 0,0-1,1 1,-1 0,0 0,1 0,-1 0,0 0,1 1,-1-1,0 0,1 1,-1-1,0 1,-10 8,0 1,1 0,0 1,0 0,1 0,1 1,0 1,1 0,0 0,1 0,0 1,-3 12,-14 29,4 0,2 2,2 0,3 1,0 16,7-22,4-1,1 0,3 1,2 1,-5-50,2 0,-1 1,0-1,1 0,-1 0,1 0,0 1,0-1,0 0,0 0,1 0,-1-1,1 1,0 0,0 0,0-1,0 1,0-1,1 0,-1 0,1 0,-1 0,1 0,0 0,0-1,0 1,0-1,0 0,0 0,0 0,0 0,0 0,0-1,1 0,-1 1,0-1,0 0,1-1,-1 1,0 0,0-1,1 0,-1 0,0 0,0 0,0 0,0-1,-1 1,2-2,28-20,-2-1,-1-1,-1-2,-1-1,22-30,177-275,-193 283,-2-2,-2 0,-2-2,5-22,-31 74,1-1,-1 0,1 0,-1-1,0 1,0 0,0-1,0 1,-1-1,1 1,-1-1,0 1,0-1,0 1,-1 0,1-1,-1 1,0-1,0 0,-2 4,1 1,0-1,-1 1,1 0,0 0,0 0,0 0,-1 0,1 1,0-1,0 1,1-1,-1 1,0 0,0 0,1-1,-1 1,1 0,0 0,0 1,-1-1,1-1,-31 46,2 2,2 0,2 2,3 1,-6 22,18-38,2-1,2 1,2 1,1-1,1 1,3 0,0 0,4 8,-3 41,16-3,-12-81,-1-7</inkml:trace>
  <inkml:trace contextRef="#ctx0" brushRef="#br0" timeOffset="4036.874">1094 322,'47'10,"46"3,16-1,-1-2,-10-3,-11-3,-11-2,-14-1,-12-1,-6 0,-4-1,-6 1,-2-1,-8 1</inkml:trace>
  <inkml:trace contextRef="#ctx0" brushRef="#br0" timeOffset="4286.057">2137 435,'-10'39,"-2"22,0 0</inkml:trace>
  <inkml:trace contextRef="#ctx0" brushRef="#br0" timeOffset="4454.616">2193 96,'0'0</inkml:trace>
  <inkml:trace contextRef="#ctx0" brushRef="#br0" timeOffset="5077.866">2279 689,'0'0,"22"-46,1 1,3 1,1 1,3 1,3-1,7 14,-39 29,0 0,0 0,0 0,0-1,0 2,0-1,0 0,0 0,0 0,-1 0,1 1,0-1,0 0,0 1,0-1,0 1,0-1,0 1,0-1,-1 1,1-1,0 1,0 0,-1 0,1-1,-1 1,1 0,0 0,-1 0,0 0,1 0,-1 0,1 0,-1-1,0 1,0 0,0 0,1 0,-1 0,0 0,0 0,-1 1,3 29,-2-27,-1 0,1 0,0-1,0 1,0 0,0-1,0 1,1 0,0 0,0-1,0 1,0-1,0 1,1-1,0 1,0-1,0 0,0 0,0 0,0 0,1 0,2 2,-1-6,0 1,1-1,-1 0,0 0,1-1,-1 1,0-1,0 0,0 0,-1 0,1 0,0-1,-1 1,1-1,-1 0,0 0,0 0,0-1,0 1,-1-1,0 0,1 1,-1-1,0-1,2 0,-4 5,8-10,0 0,-1 0,0-1,-1 0,0 0,0 0,-1-1,-1 0,0 0,0 0,-1-1,-14 27,10-1,1 0,0-1,0 1,2 0,-1 0,2-1,-1 1,2-1,0 0,0 0,1 0,0-1,1 1,1-1,0 0,0-1,1 0,0 0,4 3,57 96,-61-90,-2 1,0 1,-1-1,-1 1,0 0,-2-1,-1 1,0 1,-2-1,0 0,-1 0,-2-1,0 1,-1-1,-1 1,0-1,-2-1,-1 1,0-2,-1 1,-1-1,-1-1,-11 14,14-17,-1 1,-1-2,0 0,-1 0,0-1,-1 0,-1-1,0-1,0 0,-1 0,0-2,0 0,-1-1,0 0,0-1,-2-1,15-4,1-1,-1 1,0-1,0 0,0 0,0 0,1 0,-1 0,0-1,0 1,0-1,1 0,-1 0,0 0,1 0,-1 0,1-1,-1 1,1-1,0 1,-1-1,1 0,0 0,0 0,0 0,1 0,-1-1,0 1,1 0,-1-1,1 1,0-1,0 0,0 1,0-1,1 0,-1 0,1 1,-1-1,1 0,0 0,0 0,0 0,0 1,1-4,4-16,0 1,2-1,0 1,1 1,1-1,1 2,1-1,12-16,-1-1,4-5,1 2,2 0,2 2,2 2,1 0,1 3,2 1,8-3,-9 7,-5 4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06.4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71 170,'-14'36,"1"1,2 0,2 1,1 0,2 1,1 8,3-34,1-5,0 0,1 1,0-1,0 0,1 0,0 1,0-1,1 0,0 0,0 0,3 3,-4-9,0 1,0-1,1 1,-1-1,1 0,0 1,0-1,0 0,0 0,0 0,0 0,0-1,1 1,-1-1,1 1,-1-1,1 0,-1 0,1 0,0 0,0 0,-1-1,1 1,0-1,0 0,0 0,-1 0,1 0,0 0,0-1,0 1,0-1,2 0,10-6,-1 0,0-1,0 0,0-1,-1 0,-1-1,0-1,0 0,-1-1,0 0,-1 0,0-2,-9 14,45-56,-1-1,-4-2,-2-2,-2-2,0-8,8-24,-41 120,-52 287,19 49,21-253,-22 124,25-215,4-8,0 0,-1-1,0 1,0-1,-1 1,-1-1,1 0,-1 0,0-1,-1 1,0-1,0 0,-1 0,0 0,0-1,0 0,-1 0,-5 3,10-8,0 0,0-1,0 1,0-1,0 0,-1 1,1-1,0 0,0 0,0 0,0-1,0 1,0 0,0-1,0 1,0-1,0 0,0 0,0 0,0 0,0 0,0 0,1 0,-1-1,0 1,1-1,-1 1,1-1,0 1,-1-1,1 0,0 0,0 1,0-1,0 0,0 0,1 0,-1 0,0-2,-11-84,19 49,1 0,2 1,1 0,2 1,3-4,-3 18,-1 5</inkml:trace>
  <inkml:trace contextRef="#ctx0" brushRef="#br0" timeOffset="395.955">805 565,'27'-4,"-16"1,0 0,1 1,-1 1,1 0,-1 1,1 0,-1 0,1 1,-1 1,1 0,-1 1,0 0,10 4,-20-7,0 1,0 0,0 0,0 0,-1 0,1 0,0 0,0 0,0 0,-1 0,1 0,-1 0,1 0,-1 1,1-1,-1 0,0 0,1 0,-1 1,0-1,0 0,0 1,0-1,0 0,0 0,0 1,-1-1,1 0,0 0,-1 1,1-1,-1 0,1 0,-1 0,1 0,-1 0,0 0,0 0,0 1,-36 41,35-42,-136 122,136-122,1 0,0 0,0 0,0 1,0-1,0 0,0 1,0-1,0 1,1-1,-1 1,1-1,-1 1,1-1,-1 1,1 0,0-1,0 1,0 0,0-1,0 1,0 0,0-1,1 1,-1 0,0-1,1 1,-1-1,1 1,0-1,0 1,-1-1,1 1,0-1,0 0,0 1,1-1,-1 0,0 0,0 0,1 0,-1 0,0 0,1 0,-1 0,1-1,-1 1,1-1,0 1,-1-1,1 1,-1-1,1 0,0 0,-1 0,1 0,1 0,200-1,-135-16,-49 12</inkml:trace>
  <inkml:trace contextRef="#ctx0" brushRef="#br0" timeOffset="665.586">1539 424,'43'0,"29"0,7 0,-5 0,-6 0,-9 0,-11 0,-7 0,-8 0,-3 0,-2 0,-7 0</inkml:trace>
  <inkml:trace contextRef="#ctx0" brushRef="#br0" timeOffset="911.321">1709 678,'38'9,"32"0,14-4,-3-1,-5-2,-6-6,-11-2,-5-5,-2-1,-6 2,-5-2,-10 1</inkml:trace>
  <inkml:trace contextRef="#ctx0" brushRef="#br0" timeOffset="1177.941">3063 227,'-25'15,"0"1,0 2,2 0,0 2,1 1,1 0,1 1,1 2,-2 5,18-26,1 0,0 1,0-1,0 1,0 0,1-1,-1 1,1 0,0 0,0 0,0 0,1 0,0 0,-1 0,1 0,1 0,-1 0,1 0,-1 0,1 0,0 0,0 0,1-1,-1 1,1 0,0-1,0 1,0-1,0 1,1-1,-1 0,1 0,0 0,0-1,0 1,0-1,1 1,-1-1,1 0,-1 0,1 0,2 0,13 6,1-1,0-1,1-1,-1 0,1-2,0 0,0-1,0-2,0 0,0-1,0-1,0-1,0-1,0 0,-1-2,9-4,12-2,0-3,-1-1,-1-2,-1-2,0-2,32-24,-64 42,0 0,0 0,0-1,0 0,-1 0,0 0,0-1,-1 0,1 0,-1 0,0 0,-1-1,0 1,0-1,0 0,-1 0,0 0,0 0,0-1,-1 1,0 0,-1-1,0 1,0 0,-1-1,1 1,-2 0,1-1,-1 1,0 0,0 0,-1 0,0 0,0 1,-1-1,0 1,0 0,0 0,-1 0,-1 0,-12-4,0 0,-1 2,0 0,-1 2,1 0,-2 1,1 0,0 2,-1 1,1 0,-1 2,1 0,-1 1,-13 3,-12 2</inkml:trace>
  <inkml:trace contextRef="#ctx0" brushRef="#br0" timeOffset="1414.71">2669 367,'194'12,"1"-10,20-9,35 1,-130 4,0 6,0 5,74 16,-112-11,-50-9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6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30,'52'-5,"23"-1,4 0,-8 1,-11 1,-10 2,-9 1,-7 1,-5 0,-6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19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18,'0'5,"-5"11,-7 3,0 3,6-7,8-11,10-11,7-9,5-2,-2-2,-9 2,-11 3,-7 11,-6 4,-3 8,-2 3,0-1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8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29,'38'-5,"32"-2,10 1,-6 1,-9 2,-16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1.2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1,'38'0,"23"0,5 0,-3 0,-8 0,-13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1.7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323 1,'-27'5,"1"2,-1 0,1 2,1 1,-1 1,2 1,-20 13,41-24,0 1,-1-1,1 0,0 1,0-1,1 1,-1 0,0 0,0 0,1 0,-1 1,1-1,0 1,0 0,0-1,0 1,0 0,1 0,-1 0,1 0,0 0,-1 1,2-1,-1 0,0 0,1 1,-1-1,1 1,0-1,0 0,0 1,1-1,-1 0,1 1,0-1,0 0,0 1,0-1,1 0,-1 0,1 0,0 0,-1-1,2 1,1 2,95 46,-92-50,0 0,-1 0,1 1,-1 0,0 0,0 1,1-1,-2 2,1-1,0 1,-1-1,1 1,-1 1,0-1,0 1,-1 0,0 0,0 0,0 1,0-1,-1 1,0 0,0 0,0 0,-1 1,0-1,0 1,-1-1,1 1,-3-2,1 1,0-1,-1 0,0 0,0 0,-1 0,1 0,-1 0,0 0,-1-1,1 1,-1 0,0-1,0 0,0 0,0 0,-1 0,0 0,1-1,-1 0,-1 1,1-2,0 1,-5 2,-2 1,-1-1,1 0,-1-1,0 0,0-1,-1 0,1-1,0 0,-13-1,-53-6,59-2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0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118 54,'-5'1,"-1"1,1 1,0-1,-1 1,1 0,1 0,-1 0,0 1,1-1,-1 1,1 0,0 1,1-1,-1 1,1 0,0-1,0 1,0 1,1-1,-1 0,1 1,1-1,-1 1,1 0,0-1,0 1,1 0,-1 0,1-1,1 7,-6 13,-2 17,2 0,1 1,3 0,1-1,5 31,-5-70,0-1,1 1,-1-1,1 0,0 1,-1-1,1 0,0 0,1 1,-1-1,0 0,1 0,-1 0,1 0,-1-1,1 1,0 0,0-1,0 1,0-1,0 1,0-1,0 0,1 0,-1 0,0 0,1-1,-1 1,0 0,1-1,-1 0,1 0,-1 0,1 0,-1 0,1 0,-1 0,0-1,1 1,-1-1,0 0,1 0,-1 1,0-2,0 1,1 0,-1 0,0-1,0 1,-1-1,1 0,0 1,0-1,-1 0,1 0,-1 0,33-34,-2-1,-2-1,-1-2,-2 0,-2-2,-1-1,8-27,-20 49,-1 0,-1-2,-2 1,0-1,-1 0,-1-1,0-6,-31 92,10 9,3 0,3 1,2 46,-20 207,24-284,-3-1,-1 0,-2 0,-2 0,-1-2,-15 31,27-67,-1-1,0 1,0 0,1 0,-1-1,-1 1,1 0,0-1,0 1,0-1,-1 0,1 1,-1-1,1 0,-1 0,0 0,1 0,-1 0,0 0,0 0,0-1,1 1,-1-1,0 1,0-1,0 0,0 0,0 0,0 0,0 0,0 0,0 0,0 0,0-1,1 1,-1-1,0 0,0 0,0 1,1-1,-1 0,0 0,1-1,-1 1,1 0,-1 0,1-1,0 1,-1-1,1 1,0-1,0 0,0 1,0-1,0 0,1 0,-1 1,1-1,-1 0,1 0,-1-2,-4-8,1 0,0 0,1 0,0 0,1-1,0 0,1 1,1-1,0 0,0 1,1-1,1 0,0 1,1-1,0 1,1 0,0 0,1 0,1 1,1-3,6-10</inkml:trace>
  <inkml:trace contextRef="#ctx0" brushRef="#br0" timeOffset="297.02">626 477,'-10'39,"-2"16,-1 5,-1-8,0-8,8-12,6-11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18.0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0 311,'173'-11,"24"-7,-85-3,-88 17</inkml:trace>
  <inkml:trace contextRef="#ctx0" brushRef="#br0" timeOffset="269.582">29 453,'43'0,"29"-5,12-1,-5 0,-9 1,-13 1,-11 2,-9 1,-5 0,-4 1,-1-4,-2-2,-3 0</inkml:trace>
  <inkml:trace contextRef="#ctx0" brushRef="#br0" timeOffset="667.964">340 1,'254'166,"-207"-135,-31-22,0 0,-1 1,-1 1,1 1,-2 0,0 1,0 0,3 6,-13-14,-1-1,0 1,0 0,0-1,-1 1,1 0,-1 0,0 0,-1 0,1 0,-1 0,0 0,0 0,-1 0,0 0,1 0,-2 0,1 0,0 0,-1 0,0-1,0 1,-1 0,1-1,-1 0,0 0,0 0,0 0,-1 0,1-1,-1 1,0-1,0 0,0 0,0 0,-1-1,1 1,-1-1,0 0,-1 0,-217 109,125-32,85-62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32.8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320 367,'-1'1,"0"-1,0 1,0-1,0 1,-1-1,1 0,0 0,0 0,-1 0,1 0,0 0,0 0,-1 0,1 0,0 0,0-1,0 1,-1 0,1-1,0 1,0-1,0 0,0 1,0-1,0 0,0 0,0 1,0-1,0 0,1 0,-1 0,0 0,0 0,1 0,-1 0,1 0,-1 0,1-1,-1 1,1 0,0 0,0 0,-1-1,1 1,0 0,0 0,0-1,0 1,1 0,-1 0,0 0,0-1,1 1,-1 0,1 0,-1 0,1 0,-1 0,1-1,0 1,-1 0,1 1,0-1,0 0,0 0,0 0,0 0,0 1,0-1,0 0,-22 5,1 2,-1 0,1 1,0 1,0 1,1 0,0 2,-2 2,-27 13,45-24,-46 30,48-32,0 1,0-1,0 1,0 0,1-1,-1 1,0 0,0 0,1 0,-1 0,1 0,-1-1,1 1,-1 0,1 0,-1 0,1 0,0 1,0-1,-1 0,1 0,0 0,0 0,0 0,0 0,0 0,1 0,-1 0,0 0,0 0,1 0,-1 0,0 0,1 0,-1 0,1 0,0 0,-1 0,1 0,0 0,-1 0,1-1,0 1,0 0,0-1,0 1,-1 0,2-1,113 32,-97-29,8 0,49 20,-74-21,-1 1,1 0,-1-1,0 1,1 0,-1 0,0 0,-1-1,1 1,0 0,-1 0,0-1,1 1,-1 0,0-1,-1 1,1-1,0 1,-1-1,1 0,-1 1,0-1,1 0,-1 0,0 0,0 0,-1-1,-75 74,-21 28,96-100,1-1,-1 0,1 1,0 0,0-1,0 1,0 0,1 0,-1 0,1 0,0 0,0 0,0 1,0-1,0 0,1 1,-1-1,1 0,0 1,0-1,1 1,-1-1,0 0,1 1,0-1,0 0,0 0,0 1,1-1,-1 0,1 0,-1 0,1-1,0 1,1 0,0 1,0-1,0 0,1 1,-1-1,1 0,0-1,0 1,0-1,0 1,0-1,1 0,-1-1,0 1,1-1,0 0,-1 0,1 0,-1-1,1 0,0 0,0 0,-1 0,1-1,0 1,-1-1,1 0,2-2,6-8</inkml:trace>
  <inkml:trace contextRef="#ctx0" brushRef="#br0" timeOffset="349.063">264 1,'-14'24,"1"1,2 1,0 0,2 1,1 0,1 0,2 0,0 1,2 0,1 0,1 0,2 18,0 94,-9 150,-55 34,58-305,2 1,0-1,2 1,0-1,1 1,1 0,0-1,3 4,2 1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35.0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89 231,'-63'304,"59"-287,-17 152,21-167,0 1,0-1,0 0,0 1,0-1,1 1,-1-1,1 0,-1 1,1-1,0 0,0 1,0-1,0 0,0 0,1 0,-1 0,1 0,-1 0,1-1,0 1,-1 0,1-1,0 1,0-1,0 0,1 1,-1-1,0 0,0-1,0 1,1 0,-1 0,1-1,-1 0,0 1,1-1,-1 0,1 0,-1 0,0 0,1-1,-1 1,1-1,-1 0,88-85,-70 62,16-20,-1-2,-3-1,-2-2,3-9,68-168,-78 152,-24 74,0 0,0-1,0 1,0 0,0 0,0 0,0 0,0 0,0 0,0 0,0 0,0 0,0 0,0 1,0-1,0 0,0 1,0-1,0 1,1-1,-1 1,0-1,0 1,0 0,1-1,-1 1,0 0,0 0,1-1,-1 1,1 0,-1 0,1 0,-1 0,1 0,0 0,-1 1,-13 20,1 1,1 1,2 0,0 1,1 0,2 0,0 1,2 0,1 0,-1 25,1-24,3-1,0 1,1 0,2-1,0 1,2-1,1 0,1 0,4 8,23 73,-24-89</inkml:trace>
  <inkml:trace contextRef="#ctx0" brushRef="#br0" timeOffset="465.691">596 598,'33'-10,"-19"5,1 0,-1 1,0 0,1 1,0 0,0 2,0-1,0 2,0 0,0 1,6 1,-19-1,-1-1,1 0,-1 1,0-1,1 1,-1 0,0 0,1-1,-1 1,0 0,0 0,0 0,0 0,0 0,0 0,0 0,0 1,0-1,0 0,-1 0,1 1,0-1,-1 1,1-1,-1 0,0 1,1-1,-1 1,0-1,0 1,0-1,0 1,0-1,0 1,-1-1,1 1,0-1,-1 1,1-1,-1 0,1 1,-1-1,0 0,0 2,-43 59,39-56,-20 22,16-19,1 0,0 0,1 0,0 1,0 0,1 0,0 0,1 1,0 0,1 1,3-11,1 1,-1 0,1 0,0 0,0 0,-1-1,1 1,0 0,1 0,-1 0,0 0,0 0,1-1,-1 1,1 0,0 0,-1 0,1-1,0 1,0 0,0-1,0 1,0-1,1 1,-1-1,0 0,1 0,-1 1,1-1,-1 0,1 0,0 0,-1 0,1-1,0 1,0 0,-1-1,1 1,0-1,0 0,0 0,0 1,1-1,83-9,-76 6,-1-1,0-1,0 0,0 0,-1 0,0-1,0 0,0-1,-1 0,0 0,1-2,3-6</inkml:trace>
  <inkml:trace contextRef="#ctx0" brushRef="#br0" timeOffset="784.559">1020 316,'33'0,"36"-5,10-1,-3 0,-10 1,-11 2,-10 0,-9-3,-4-1,-4 1,-7 1</inkml:trace>
  <inkml:trace contextRef="#ctx0" brushRef="#br0" timeOffset="1036.029">1161 570,'43'-5,"33"-6,14-2,-4 2,-11 3,-10-3,-10 2,-10 1,-8 3,-6 2,-7-4,-4 0,0 1,-3 1</inkml:trace>
  <inkml:trace contextRef="#ctx0" brushRef="#br0" timeOffset="1377.695">2121 34,'-33'23,"2"1,1 2,1 1,1 1,2 1,-6 10,31-37,-9 10,0 0,1 1,1 0,0 1,0-1,2 2,-1-1,2 1,-2 8,5-17,1-1,0 1,0 0,0 0,1-1,0 1,0 0,1 0,-1-1,1 1,1 0,-1-1,1 1,0-1,0 0,0 1,1-1,0 0,0 0,0 0,0-1,1 1,0-1,0 0,0 0,0 0,2 0,4 1,0-1,1 1,0-2,-1 0,1 0,0-1,1 0,-1-1,0 0,0-1,1 0,-1-1,8-2,11 2,-4 0,-1-1,1-1,-1-1,0-1,-1-1,1-2,-1 0,-1-2,0 0,0-2,-1-1,0 0,-1-1,-1-2,0 0,-1-1,5-8,-21 22,90-124,-90 122,-1 0,0 0,0 0,0 0,-1-1,1 1,-1-1,-1 1,1-1,-1 1,0-1,0 0,-1 1,0-1,0 1,0 0,0-1,-1 1,0 0,0-1,0 1,-1 0,0 1,0-1,0 0,-3-3,-4 0,0-1,0 1,-1 1,0 0,0 0,0 1,-1 0,0 1,0 1,-1 0,1 0,-1 1,0 1,1 0,-1 1,-2 0,-22-2</inkml:trace>
  <inkml:trace contextRef="#ctx0" brushRef="#br0" timeOffset="1734.012">1781 118,'1'1,"-1"-1,1 0,0 0,-1 0,1 0,-1 1,1-1,-1 0,1 0,0 0,-1 0,1 0,-1-1,1 1,-1 0,1 0,-1 0,1 0,0-1,-1 1,1 0,-1 0,1-1,-1 1,0 0,1-1,-1 1,1-1,-1 1,0 0,1-1,-1 1,0-1,1 1,-1-1,0 1,0-1,1 0,-1 1,0-1,0 1,0-1,0 1,0-1,0 1,0-1,0 0,0 1,0-1,0 1,0-1,0 1,10 3,329 94,-295-88,105 22,1-6,15-6,-104-16,-37-3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44.6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2800,'28'-57,"2"2,3 1,2 2,2 1,3 2,1 2,24-18,13-21,77-86,30-31,-9-8,-3-16,-135 170,-2-2,-3-1,-2-2,-3-1,-3-1,-2-1,8-50,-1 10,-76 148,13-18,-1-2,-1-1,-1-1,0-3,-2 0,-37 10,42-14,34-14,-1 0,1 0,0 1,-1-1,1 0,-1 1,1-1,-1 0,1 1,-1-1,1 1,-1-1,1 1,-1-1,1 1,-1-1,0 1,1 0,-1-1,0 1,0 0,1-1,-1 1,0-1,0 1,0 0,0-1,0 1,0 0,0 0,0-1,0 1,0 0,0-1,0 1,-1-1,1 1,0 0,0-1,-1 1,1 0,0-1,-1 1,1-1,-1 1,1-1,-1 1,1-1,-1 1,1-1,-1 0,1 1,-1-1,1 0,-1 1,0-1,1 0,202 65,-169-52,1-1,0-1,0-2,1-2,0-1,1-2,-1-1,1-2,18-2,-51 1,0-1,0 0,0 0,0 0,0 0,0 0,0-1,0 1,-1-1,1 0,-1 0,1 0,-1 0,0 0,0 0,0 0,0-1,0 1,0-1,-1 0,1 0,-1 1,1-1,-1 0,0 0,-1 0,1 0,0 0,-1 0,0-1,1 1,-1 0,-1 0,1 0,0-2,-28-110,23 100,-2 1,0 0,0 1,-1-1,-1 2,-1-1,1 1,-2 1,0-1,0 2,-1 0,0 0,0 1,-1 0,-1 1,0 1,0 0,0 1,0 1,-1 0,0 0,0 2,-13-2,-56 9,66 3</inkml:trace>
  <inkml:trace contextRef="#ctx0" brushRef="#br0" timeOffset="400.485">1525 90,'-24'10,"1"1,0 1,1 1,1 1,0 1,0 1,2 0,0 2,1 0,1 1,-6 9,10-14,2 0,0 1,1 0,0 1,1 0,1 1,-6 14,12-26,1 0,-1 0,1 0,-1 0,2 0,-1 1,0-1,1 0,0 0,0 1,1-1,-1 0,1 0,0 0,1 0,-1 1,1-2,0 1,0 0,1 0,-1-1,1 1,0-1,0 0,1 0,-1 0,1 0,0 0,1 0,11 5,0 0,1-1,0-1,1 0,-1-1,1-1,0-1,0-1,1 0,-1-1,1-1,-1-1,1-1,-1 0,1-1,-1-1,10-4,28-9,0-3,-2-3,-1-1,0-3,-2-3,-1-1,-2-3,35-30,-73 57,-1 0,0-1,0 0,-1 0,0-1,0 0,-1 0,0-1,0 0,-1 0,0-1,-1 0,0 0,0 0,-1 0,2-7,-6 14,0 0,0 1,0-1,0 0,0 0,-1 0,1 1,-1-1,0 0,0 1,0-1,0 0,0 1,-1-1,1 1,-1 0,1-1,-1 1,0 0,0 0,0 0,0 0,0 0,0 1,-1-1,1 1,-1-1,1 1,-1 0,1 0,-1 0,0 0,0 1,1-1,-2 1,-97-3,70 9</inkml:trace>
  <inkml:trace contextRef="#ctx0" brushRef="#br0" timeOffset="660.661">649 485,'171'-48,"1"8,94-7,-216 39,778-86,-737 86,-34 4,-26 3,0-2,-1 0,1-2,-1-2,0 0,22-10,-29 5,-6 0</inkml:trace>
  <inkml:trace contextRef="#ctx0" brushRef="#br0" timeOffset="1813.507">2202 62,'-1'-2,"0"0,-1 0,1 0,-1 0,0 0,1 1,-1-1,0 1,0-1,0 1,0 0,0 0,0 0,0 0,-1 0,1 0,0 0,-1 1,1-1,0 1,-3 0,-6-4,-24-5,0 2,0 1,-1 2,1 1,-1 2,0 1,-12 3,-25-2,48 1,1 2,0 1,0 0,0 2,1 0,0 2,-15 8,-10 2,26-9,4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2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114 395,'138'-11,"-82"3,0 2,0 3,56 3,-77 0,-11 0</inkml:trace>
  <inkml:trace contextRef="#ctx0" brushRef="#br0" timeOffset="287.379">1 621,'43'0,"29"-4,12-3,-4 1,-11 1,-12 1,-10 2,-10 1,-5-4,-4-2,-2 2,0 0,0 2,-5 1</inkml:trace>
  <inkml:trace contextRef="#ctx0" brushRef="#br0" timeOffset="757.472">284 1,'18'17,"1"-1,1-1,0 0,1-2,1 0,0-2,1 0,8 2,10 3,-2 2,0 2,-1 2,-2 1,16 13,-47-32,0 1,0 0,0 0,0 0,-1 1,0-1,0 1,-1 0,1 0,-1 1,-1-1,1 1,-1-1,0 1,-1 0,1 0,-2 0,1 0,0 0,-1 0,-1-1,1 1,-1 0,0 0,-1 0,0 0,0-1,0 1,-1 0,1-1,-2 0,1 0,-1 0,0 0,0-1,0 1,-1-1,0 0,0 0,-1 0,-183 140,133-111,47-30,0 1,0 0,0 0,0 1,1 0,0 0,1 1,-1 0,1 0,0 1,1 0,-3 4,2 4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4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33 202,'-28'327,"26"-310,0 0,2 0,0 1,1-1,1 0,1 0,0 0,1 0,1-1,0 1,1-1,6 9,-12-23,1 0,0-1,0 1,0 0,0-1,0 1,0-1,1 1,-1-1,0 0,1 1,-1-1,1 0,0 0,-1 0,1 0,0 0,-1-1,1 1,0 0,0-1,0 1,0-1,0 0,-1 0,1 1,0-1,0 0,0-1,0 1,0 0,0-1,0 1,-1-1,1 1,0-1,0 0,0 0,-1 0,1 0,-1 0,1 0,1-1,54-67,145-291,-181 324,-1-2,-1 0,-3-1,-1 0,-2-2,-1 0,-1-5,-11 19,-13 33,-7 40,2 0,1 1,3 0,2 1,-4 35,8-41,2-1,1 1,3 0,1 0,4 26,44 111,-41-161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19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0,'-9'20,"1"5,7-5,8-7,8-10,-3-6,-9 3,-9 1,-9 5,3-3,9-2,4-1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4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0,'-14'39,"-5"21,1 7,3-5,5-7,3-8,9-13,3-11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5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47,'39'-5,"26"-1,8 0,-4 1,-5 2,-7 1,-10 1,-7-5,-6 0,-9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5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1,'-9'38,"-9"37,0 11,2-5,4-12,4-12,4-11,2-8,6-12,3-5,-1 0,0-5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6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53 157,'-49'259,"47"-243,1 0,0 0,1 0,1 0,1 0,0 0,1 0,2 2,-4-12,1-1,-1 0,1 0,0 1,1-1,-1-1,1 1,0 0,0-1,1 1,-1-1,1 0,0 0,0 0,0-1,1 1,-1-1,1 0,0 0,0-1,0 0,0 1,0-2,5 2,-1-3,0-1,0-1,0 1,0-2,-1 1,1-1,-1-1,1 1,-1-1,0-1,-1 1,1-1,-1-1,0 0,0 0,-1 0,0 0,0-1,0 0,1-3,4-1,14-16,0-1,-2-1,-2-1,0-1,-2-1,-2-1,0 0,2-13,-15 21,-17 31,4 5,1 2,0-1,2 1,-1 0,1 1,1-1,1 1,0 0,0 0,0 15,3-25,0 1,0 0,1 0,0 0,0 0,0 0,1 0,0-1,0 1,0 0,0 0,1-1,-1 1,1-1,1 1,-1-1,0 0,1 0,0 0,0 0,0 0,1-1,-1 1,1-1,0 0,0 0,0 0,0-1,0 1,1-1,-1 0,1-1,2 2,3-3,0 0,0 0,0-1,0 0,0-1,0 0,-1-1,1 0,-1 0,1-1,-1 0,0-1,-1 0,1 0,-1-1,5-5,13-12,-2-1,-1-1,0-1,-2-1,-2-1,0-1,-2-1,-1 0,-1-1,-2-1,-1 0,4-20,-15 49,1-1,0 1,0-1,0 1,-1-1,0 1,0-1,0 0,0 0,0 0,-1 1,1-1,-1 0,0 0,-1 0,1 0,-1 0,1 0,-1 1,0-1,0 0,-1 1,-1-4,-8 1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9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1 566,'34'16,"146"-3,-139-14,129-25,-12-2,-147 30,-5 3</inkml:trace>
  <inkml:trace contextRef="#ctx0" brushRef="#br0" timeOffset="249.041">85 791,'39'0,"36"-5,10-1,1 0,-10 1,-13 1,-12-3,-11 0,-1 0,-4 2,-7 2</inkml:trace>
  <inkml:trace contextRef="#ctx0" brushRef="#br0" timeOffset="535.382">1045 0,'-27'187,"9"0,5 121,14-110,-12-153,5-34</inkml:trace>
  <inkml:trace contextRef="#ctx0" brushRef="#br0" timeOffset="865.445">1469 170,'-413'304,"326"-237,87-67,0 1,-1-1,1 1,0 0,-1-1,1 1,0-1,-1 1,1 0,0 0,0-1,0 1,0 0,0-1,0 1,0 0,0-1,0 1,0 0,0 0,0-1,1 1,-1 0,0-1,0 1,1 0,-1-1,0 1,1-1,-1 1,1-1,-1 1,1 0,-1-1,1 0,-1 1,1-1,-1 1,1-1,0 0,-1 1,1-1,0 0,-1 0,1 1,0-1,-1 0,1 0,0 0,0 0,45 12,-38-11,23 6,-14-5,0 1,-1 1,1 1,-1 0,0 1,0 1,-1 0,0 1,0 1,2 2,-6-2,-1 1,-1 0,0 1,0 0,-1 0,0 1,-1 0,-1 0,0 1,0 0,-1 0,0 3,2 3</inkml:trace>
  <inkml:trace contextRef="#ctx0" brushRef="#br0" timeOffset="1231.279">1637 622,'32'0,"4"-1,0 1,0 2,-1 1,1 2,29 9,-63-14,1 0,-1 0,1 1,-1-1,0 1,0 0,1 0,-1 0,0 0,0 0,0 0,0 0,0 1,0-1,0 1,-1 0,1-1,0 1,-1 0,1 0,-1 0,0 0,0 0,0 0,0 0,0 1,0-1,0 0,-1 0,1 1,-1-1,0 1,0-1,0 0,0 1,0-1,0 0,0 1,-1-1,1 0,-1 1,0-1,0 0,0 0,0 1,0-1,0 0,-1 1,-8 12,-1 0,0-1,-1-1,0 0,-1 0,0-1,-4 2,-65 68,81-81,0 0,0 0,0 0,0 0,1 0,-1 0,0 0,0 0,1 1,-1-1,1 0,-1 0,1 1,-1-1,1 0,0 1,0-1,0 1,0-1,0 0,0 1,0-1,0 1,0-1,1 0,-1 1,0-1,1 0,0 0,-1 1,1-1,0 0,-1 0,1 0,0 1,0-1,0 0,0 0,0 0,0-1,0 1,0 0,0 0,1-1,-1 1,0 0,0-1,1 1,0-1,69 8,104-34,-150 25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0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6,'0'-6,"0"46,0-18,4 25,1 0,3-1,1 1,13 34,-17-64,46 87,-49-101,0-1,0 0,0 1,0-1,0 0,0 0,1 0,-1-1,1 1,0-1,-1 1,1-1,0 0,0 0,0 0,0 0,0-1,0 1,0-1,0 0,0 1,0-1,0-1,0 1,0 0,0-1,0 0,0 1,0-1,0-1,0 1,-1 0,1-1,0 1,1-2,13-10,-1-1,-1-1,0 0,-1-1,0-1,5-10,-10 16,88-131,-96 142,1 0,-1-1,0 1,1 0,-1 0,0 0,1 0,-1 0,0 0,1 0,-1 0,0 0,1 1,-1-1,0 0,0 1,1-1,-1 1,0 0,0-1,0 1,0 0,1 0,-1 0,0 0,-1 0,1 0,0 0,0 0,0 0,0 0,-1 0,1 0,-1 1,1-1,-1 0,1 1,-1-1,0 0,0 0,1 1,-1-1,0 1,0-1,0 0,-1 1,1-1,0 0,0 1,-1-1,1 0,-1 0,1 1,2 9,11 64,-12-59,1 0,1-1,1 1,0-1,0 0,2 0,0-1,7 13,-12-24,1-1,0 1,0 0,1-1,-1 1,0-1,1 1,0-1,-1 0,1 0,0-1,0 1,0 0,0-1,0 0,0 0,1 0,-1 0,0 0,1-1,-1 1,0-1,1 0,-1 0,0 0,1 0,-1-1,1 0,-1 1,0-1,0 0,0 0,1-1,1 0,92-72,-72 40,-2-2,-1 0,-1-1,-3-1,0-1,-3 0,9-35,-2-17,-21 91</inkml:trace>
  <inkml:trace contextRef="#ctx0" brushRef="#br0" timeOffset="273.384">1243 203,'29'0,"28"-4,10-3,-2-4,-7 0,-9 1,-8 3,-6 3,-4 1,-3 2,-5 5,-8 3</inkml:trace>
  <inkml:trace contextRef="#ctx0" brushRef="#br0" timeOffset="522.464">1384 429,'38'5,"23"1,5-4,-3-4,-8 0,-9-1,-7 1,-5 0,-4 1,-7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06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29 397,'56'-17,"143"-23,-1 11,-63 35,-116 0</inkml:trace>
  <inkml:trace contextRef="#ctx0" brushRef="#br0" timeOffset="267.272">0 623,'44'-5,"28"-1,11-5,-3 0,-6 1,-10 3,-7-3,-8 1,-8 2,-6 2,-4 2,-2 1,-2 2,-5 0</inkml:trace>
  <inkml:trace contextRef="#ctx0" brushRef="#br0" timeOffset="730.088">424 2,'0'0,"-1"0,1-1,-1 1,1 0,0 0,-1 0,1 0,-1 0,1 0,-1 0,1 0,0 0,-1 0,1 0,-1 0,1 0,-1 0,1 1,0-1,-1 0,1 0,-1 0,1 1,0-1,-1 0,1 0,0 1,-1-1,1 0,0 1,0-1,-1 0,1 1,0-1,0 0,-1 1,1-1,0 1,0-1,0 0,0 1,0-1,0 1,0-1,0 0,0 1,0-1,0 1,0-1,0 1,0-1,0 0,0 1,0-1,0 1,1-1,-1 0,0 1,0-1,1 1,-1-1,0 0,0 1,1-1,-1 0,0 0,1 1,-1-1,6 10,1 0,0-1,1 0,0-1,0 1,1-1,0-1,0 0,0 0,1-1,0 0,1 0,-1-1,1-1,0 0,0 0,10 1,11 7,196 72,-225-83,1 0,0 0,-1 0,1 0,-1 0,1 1,-1-1,0 1,0 0,0 0,0 0,0 1,0-1,0 1,-1-1,1 1,-1 0,0 0,0 0,0 0,0 1,0-1,-1 1,1-1,-1 1,0-1,0 1,-1-1,1 1,-1 0,1 0,-1-1,0 1,-1 0,1-1,-1 1,1 0,-1-1,0 1,-1-1,1 1,-2 2,-14 18,-1-1,-2 0,0-1,-1-2,-1 0,-20 14,-5 5,-209 148,233-167,5-1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09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26 141,'0'500,"-26"-292,29-181,10-36,16-37,25-57,-38 73</inkml:trace>
  <inkml:trace contextRef="#ctx0" brushRef="#br0" timeOffset="315.332">506 198,'-381'301,"325"-235,55-65,1-1,-1 1,1 0,0 0,-1 0,1 0,0 0,0 0,-1 0,1 0,0 0,0 0,0 0,0 0,0 0,1 0,-1-1,0 1,0 0,1 0,-1 0,0 0,1 0,-1 0,1 0,-1-1,1 1,-1 0,1 0,0-1,-1 1,1 0,0-1,0 1,0-1,-1 1,1-1,0 1,0-1,0 0,0 1,0-1,0 0,0 0,0 1,0-1,0 0,54 3,-42-3,7 0,-1 1,0 1,1 0,-1 2,0 0,-1 1,1 1,-1 1,-14-5,0 1,-1 0,0 0,0 0,0 1,0-1,0 1,-1 0,1-1,-1 1,0 0,0 0,-1 0,1 1,-1-1,0 0,0 1,0-1,-1 1,1-1,-1 1,0-1,-1 0,1 1,-1 1,5 41,1-28</inkml:trace>
  <inkml:trace contextRef="#ctx0" brushRef="#br0" timeOffset="694.242">618 678,'65'-15,"-51"11,0 0,-1 1,1 0,0 1,0 1,0 0,1 1,-1 0,9 3,-22-3,1 0,-1 0,1 0,0 0,-1 1,1-1,-1 1,0-1,1 1,-1 0,1-1,-1 1,0 0,1 0,-1 0,0 0,0 0,0 0,0 0,0 0,0 1,0-1,0 0,0 1,-1-1,1 1,-1-1,1 0,-1 1,1-1,-1 1,0 0,1-1,-1 1,0-1,0 1,0-1,-1 1,1-1,0 1,-1-1,1 1,0-1,-1 1,0-1,1 1,-1-1,0 0,0 1,0 0,-161 169,155-162,5-8,0 0,1 0,-1 0,0 0,1 0,0 0,-1 0,1 1,0-1,-1 1,1-1,0 1,0-1,0 1,0-1,0 1,1 0,-1 0,1-1,-1 1,1 0,-1 0,1 0,0-1,0 1,0 0,0 0,0 0,0 0,0 0,1-1,-1 1,1 0,0 0,-1 0,1-1,0 1,0 0,0-1,0 1,0-1,0 1,0-1,1 0,0 1,7 0,1 0,0-1,0 0,0-1,1 0,-1-1,0 0,0 0,-1-1,1 0,0-1,0 0,2-2,-8 4,16-5</inkml:trace>
  <inkml:trace contextRef="#ctx0" brushRef="#br0" timeOffset="980.331">1127 481,'43'0,"19"0,4 0,-4 0,-9 0,-12-5,-10-2,-8 1</inkml:trace>
  <inkml:trace contextRef="#ctx0" brushRef="#br0" timeOffset="1644.487">1662 114,'-97'406,"94"-394,1 1,0-1,1 1,0-1,1 1,1-1,0 1,0-1,4 12,-4-20,0-1,0 1,0 0,1 0,-1-1,1 1,0-1,0 0,0 1,1-1,-1 0,1 0,0-1,-1 1,1 0,1-1,-1 0,0 1,0-1,1-1,0 1,-1 0,1-1,0 0,-1 0,1 0,0 0,0-1,0 1,0-1,0 0,2 0,5-1,-1-1,1 0,-1 0,1-1,-1 0,0-1,0 0,0-1,-1 0,1 0,-1-1,-1-1,1 1,-1-1,0 0,0-1,0-1,110-156,-102 138,6-6,-1 0,-2-2,-1 0,-2-2,-2 1,-1-2,-2 0,-2 0,-1-1,1-24,-8 63,-1-1,0 0,1 1,-1-1,0 0,0 0,0 1,0-1,1 0,-1 0,0 1,0-1,0 0,0 0,-1 1,1-1,0 0,0 0,0 1,-1-1,1 0,0 1,-1-1,1 0,0 1,-1-1,1 1,-1-1,1 0,-1 1,1-1,-1 1,0-1,1 1,-1 0,1-1,-1 1,0 0,1-1,-1 1,0 0,0 0,1 0,-1-1,0 1,0 0,0 0,-25 26,5 20,2 1,2 1,2 1,-5 36,12-46,2 1,1-1,2 1,2 0,2-1,2 14,-3-45,1 1,0-1,0 1,0-1,1 0,0 1,1-1,-1 0,2-1,-1 1,1 0,0-1,1 0,0 0,0 0,0 0,1-1,0 0,0 0,1-1,0 0,2 2,11-1</inkml:trace>
  <inkml:trace contextRef="#ctx0" brushRef="#br0" timeOffset="1893.776">2369 508,'-20'39,"-10"26,-1 8,5-4,12-9,13-15,7-15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55,'0'1,"0"-1,0 1,0-1,0 0,0 1,-1-1,1 0,0 1,0-1,0 0,-1 1,1-1,0 0,0 1,-1-1,1 0,0 0,-1 1,1-1,0 0,-1 0,1 0,0 0,-1 1,1-1,0 0,-1 0,1 0,-1 0,1 0,0 0,-1 0,1 0,-1 0,1 0,0 0,-1 0,1 0,-1 0,1-1,0 1,-1 0,1 0,0 0,-1 0,1-1,0 1,-1 0,1 0,0-1,0 1,-1 0,1-1,0 1,0 0,-1-1,1 1,0 0,0-1,0 1,0 0,0-1,0 1,-1-1,1 1,0 0,0-1,0 1,6 34,-5-29,67 313,-65-302,1 0,0-1,1 1,0-1,2 0,0-1,0 1,1-1,1-1,0 0,1 0,1 0,0-2,7 7,-14-16,1 0,-1 0,1 0,0 0,0-1,-1 0,1 0,0 0,0-1,0 1,0-1,0-1,0 1,0-1,0 1,0-1,0-1,0 1,0-1,-1 0,1 0,-1 0,1-1,1-1,94-79,121-213,-221 295,0 0,1 0,-1 0,1 0,-1 1,1-1,-1 0,1 0,0 0,-1 1,1-1,0 0,0 1,-1-1,1 0,0 1,0-1,0 1,0-1,0 1,0 0,-1-1,1 1,0 0,0 0,0 0,0 0,0 0,0 0,0 0,0 0,0 0,0 0,0 0,0 0,0 1,0-1,0 1,0-1,0 0,0 1,0-1,-1 1,1 0,0-1,0 1,-1 0,1-1,0 1,-1 0,1 0,-1 0,1 0,-1-1,1 1,-1 0,1 0,-1 0,0 0,0 0,1 0,-1 0,0 0,0 0,0 0,12 32,58 111,-65-137,0-1,0 0,1 0,0 0,0 0,1-1,-1 0,1 0,0-1,1 0,-1 0,1-1,-1 0,1 0,0-1,0 0,0 0,1-1,-1 0,0 0,0-1,1 0,-1-1,0 1,0-2,1 1,-1-1,0 0,0-1,-1 0,1 0,1-2,12-9,-1-2,-1 0,0-1,-2-1,0-1,-1-1,0 0,-2-1,0 0,-2-1,0 0,-2-1,0-1,-2 0,0 0,-2 0,-1-1,0 0,-2 0,-1 0,-1-16,-1 41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23,'6'-3,"-1"0,1 1,0 0,0-1,0 2,1-1,-1 1,0 0,1 0,-1 1,0-1,1 2,-1-1,0 1,1 0,-1 0,0 0,1 1,10 1,49 4,0-2,0-3,55-6,-48-13,-61 12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2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168 273,'25'6,"0"-1,1-1,-1-1,1-2,0 0,0-2,-1-1,1-1,0-1,-1-1,0-1,0-2,-1 0,0-2,-1 0,1-2,6-5,-22 13,-1 0,0-1,0 1,0-2,0 1,-1-1,0 0,0 0,-1 0,1-1,-1 0,-1 0,1 0,-1-1,-1 0,1 1,-1-1,-1 0,0-1,0 1,0 0,0-6,-2 12,0 0,0 0,-1 0,1 0,0 0,-1 0,0 0,1 0,-1 0,0 0,0 0,0 1,0-1,0 0,0 1,0-1,-1 0,1 1,-1 0,1-1,-1 1,0 0,1 0,-1 0,0 0,0 0,1 0,-1 0,0 1,0-1,0 1,0-1,0 1,0 0,0 0,0 0,0 0,0 0,0 0,0 1,0-1,0 0,0 1,0 0,0-1,0 1,0 0,1 0,-1 0,0 0,1 1,-1-1,0 0,1 1,0-1,-1 1,1-1,0 1,0 0,-1 1,-14 16,0 0,2 2,0 0,1 0,1 2,1-1,-3 12,-88 275,84-238,-3-2,-4 0,-2-2,-2-1,-5 1,20-45,-1 0,0-1,-2-1,0 0,-1-1,-1-1,-13 8,26-21,0 0,-1 0,1-1,-1 0,0 0,0-1,-1 1,1-2,-1 1,1-1,-1 0,0-1,-3 1,10-3,-1 1,1 0,0 0,-1 0,1-1,0 1,0 0,-1-1,1 1,0-1,0 0,0 1,0-1,0 0,0 0,0 1,0-1,0 0,0 0,0 0,0 0,1-1,-1 1,1 0,-1 0,0 0,1 0,0-1,-1 1,1 0,0 0,-1-1,1 1,0 0,0-1,0 1,0 0,1 0,-1-1,0 1,0 0,1-1,0 0,23-52,-11 40,1 0,1 1,1 1,-1 0,2 1,0 0,0 2,1 0,0 1,0 1,1 0,0 1,0 2,0 0,1 1,18-1,-20 4,0 1,0 1,0 1,0 0,0 2,0 0,-1 1,2 1,44 13,-41-14,-9-2,0 0,0-1,1 0,-1-1,1 0,0-1,0-1,-1 0,13-3,5-4,-2-1,1-2,-1-1,-1-1,0-1,0-2,-2-1,0-1,0-1,18-18,-34 28,-1-1,0 0,-1 0,0-1,0 0,-1 0,0-1,-1 0,0 0,3-9,-9 19,0-1,1 1,-1-1,0 1,0-1,0 1,1-1,-2 1,1-1,0 1,0-1,0 1,-1 0,1-1,-1 1,1-1,-1 1,0 0,1-1,-1 1,0 0,0 0,0 0,0 0,0-1,0 1,0 1,0-1,0 0,-1 0,1 0,0 0,0 1,-1-1,1 1,-1-1,1 1,0 0,-1-1,1 1,-2 0,-63-1,56 4,0 0,1 0,-1 1,1 0,0 1,0 0,0 0,1 1,-1 0,1 1,1 0,-1 0,1 0,1 1,-1 0,1 0,1 1,0 0,-4 7,8-13,-1 1,1-1,0 0,0 1,0-1,0 0,1 1,-1-1,1 1,0 0,0-1,0 1,1-1,-1 1,1-1,0 0,0 1,0-1,0 1,0-1,1 0,0 0,0 0,-1 0,2 0,-1 0,0-1,0 1,1-1,0 1,-1-1,2 1,103 49,-83-46,0-2,1 0,0-2,0 0,0-2,0-1,0-1,0-1,-1-1,1-1,-1-2,0 0,-1-1,0-2,0 0,-1-1,0-2,-1 0,0-1,23-16,-2-1,-2-2,0-2,24-28,-42 39,0-1,-2-1,0-1,-2 0,-1-2,-1 0,-2 0,-1-2,-1 1,-1-2,-2 1,-2-2,3-19,-20-80,10 129,-1-1,0 1,0-1,0 1,0 0,-1 0,1 0,-1 0,0 0,0 0,0 0,0 0,0 1,-1-1,1 1,-1-1,1 1,-1 0,0 0,0 0,0 1,0-1,0 1,-1 0,1-1,0 1,-1 1,1-1,-1 0,1 1,0 0,-1 0,1 0,-1 0,-2 1,1 0,-1 1,0 0,1 0,0 0,-1 1,1 0,0 0,0 0,1 0,-1 1,1 0,-1 0,1 0,1 1,-1-1,0 1,1 0,0 0,0 0,1 0,-1 1,1-1,0 1,1-1,-1 5,-16 147,18-121,1-1,1 0,3 1,0-2,2 1,2-1,1 0,2 0,1-1,2-1,1-1,13 21,38 41,-65-107,-7 1</inkml:trace>
  <inkml:trace contextRef="#ctx0" brushRef="#br0" timeOffset="235.591">1522 527,'39'-4,"31"-3,13 1,-2-3,-5-1,-11 1,-12 3,-10 2,-2 2,-4 1,-4 1,-6 0</inkml:trace>
  <inkml:trace contextRef="#ctx0" brushRef="#br0" timeOffset="516.724">2567 471,'-11'7,"4"-4,1 1,-1 0,0 1,1-1,0 1,0 1,1-1,-1 1,1 0,0 0,1 0,-1 1,1 0,1 0,-2 4,5-9,0 1,1-1,0 1,-1-1,1 1,0-1,0 1,0-1,0 0,1 1,-1-1,1 0,-1 0,1 0,0 0,0 0,0-1,0 1,0-1,0 1,0-1,1 1,-1-1,0 0,1 0,-1 0,1-1,-1 1,1-1,-1 1,1-1,0 0,0 0,33 16,-33-13,-1 0,1 0,-1 0,0 0,1 0,-1 1,-1-1,1 1,0 0,-1-1,0 1,0 0,0 0,0 0,-1-1,1 1,-1 0,0 0,0 0,-1 0,1 0,-1 0,0 0,0 0,0-1,0 1,-1 0,1-1,-1 1,0-1,0 1,0-1,-1 0,1 0,-1 0,0 0,0 0,0-1,0 1,0-1,0 0,-1 0,1 0,-3 0,-11 7,0-2,0 0,-1-1,0 0,0-2,0 0,-1-1,-7 0,1-1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1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58,'39'0,"26"0,8-5,-5-1,-8 0,-10 1,-13-4,-9 1,-3 0,-2 3,0 1,-4 2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18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1 311,'111'15,"2"-5,-1-4,108-10,75-24,-240 28,-31 0</inkml:trace>
  <inkml:trace contextRef="#ctx0" brushRef="#br0" timeOffset="268.843">142 565,'29'4,"42"-2,20-2,-1-1,-6-1,-9-4,-11-1,-7 0,-9 1,-8 2,-5 2,-4 1,-3 1,-1 0,-5 0</inkml:trace>
  <inkml:trace contextRef="#ctx0" brushRef="#br0" timeOffset="685.781">537 1,'33'29,"2"0,0-2,1-2,20 9,-23-16,2-2,0-2,1-1,0-2,9 1,134 49,-175-60,0 0,0 0,0 0,-1 0,1 1,-1-1,1 1,-1 0,1 0,-1 0,0 1,0-1,0 1,0 0,-1 0,1 0,-1 0,1 0,-1 0,0 1,0-1,-1 1,1-1,-1 1,0 0,0 0,0-1,0 1,0 0,-1 0,0 0,0 0,0 0,0 0,-1 0,1 0,-1-1,0 1,0 0,-1 0,-14 16,-1-2,-1 0,0 0,-2-2,0 0,0-1,-1-2,-1 0,-1-1,-9 3,-84 52,-40 33,117-72,28-14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1,'0'396,"11"-333,-5-58</inkml:trace>
  <inkml:trace contextRef="#ctx0" brushRef="#br0" timeOffset="247.939">0 480,'38'-5,"32"-1,14 0,-3-4,-10 0,-12 2,-12 2,-9 2,-6 2,-9 1</inkml:trace>
  <inkml:trace contextRef="#ctx0" brushRef="#br0" timeOffset="667.535">84 621,'42'-5,"-17"0,0 1,1 2,0 0,0 2,0 1,-1 1,18 4,-42-6,1 0,-1 0,1 0,-1 0,0 0,1 0,-1 0,0 1,0-1,1 1,-1-1,0 1,0-1,1 1,-1 0,0 0,0-1,0 1,0 0,0 0,0 0,0 0,-1 0,1 0,0 0,0 1,-1-1,1 0,-1 0,1 1,-1-1,1 0,-1 0,0 1,0-1,0 0,1 1,-1-1,-1 0,1 1,0-1,0 0,0 1,-1-1,1 0,-1 1,1-1,-1 0,1 0,-1 1,0-1,1 0,-1 0,0 0,0 0,0 0,0 0,0 0,-1 0,-168 150,156-137,9-11,0 1,0-1,1 1,0 0,-1 1,1-1,1 1,-1 0,1-1,0 2,0-1,0 0,1 1,0-1,0 1,0-1,1 1,0 0,0 0,0 0,1 0,0 4,3-6,1 0,0 0,0-1,1 1,-1-1,1 0,0 0,0-1,0 1,0-1,0 0,0-1,0 1,1-1,-1 0,1 0,-1-1,1 0,-1 1,1-2,-1 1,1-1,-1 0,4-1,79-16,-63 12</inkml:trace>
  <inkml:trace contextRef="#ctx0" brushRef="#br0" timeOffset="1316.295">649 790,'189'-278,"-132"211,-46 99,-13 13,1-37,0 0,0 1,0-1,1 1,1-1,0 1,0-1,0 1,1-1,0 0,1 0,0 0,0 0,1 0,1 1,-4-7,0-1,0 1,1-1,-1 0,0 0,1 0,-1 0,1 0,-1 0,1 0,-1 0,1 0,0-1,0 1,-1-1,1 1,0-1,0 0,-1 1,1-1,0 0,0 0,0-1,-1 1,1 0,0 0,0-1,-1 1,1-1,0 0,-1 1,1-1,0 0,-1 0,1 0,-1 0,1 0,-1-1,0 1,1-1,45-59,-27 23,3 1,0 1,2 2,2 0,7-5,-34 38,1 1,-1-1,1 0,-1 0,1 0,-1 0,1 1,0-1,0 0,-1 0,1 1,0-1,0 1,0-1,-1 1,1-1,0 1,0-1,0 1,0 0,0-1,0 1,0 0,0 0,0 0,0 0,0 0,0 0,0 0,0 0,0 0,0 1,0-1,0 0,0 1,0-1,0 0,0 1,0-1,-1 1,1 0,0-1,0 1,0-1,-1 1,1 0,0 0,-1 0,1-1,-1 1,1 0,-1 0,1 0,-1 0,0 0,1 0,-1 0,11 60,-11-50,-1 0,1 0,1-1,0 1,0-1,1 1,0-1,1 1,0-1,1 0,0 0,0 0,1-1,1 2,10 10</inkml:trace>
  <inkml:trace contextRef="#ctx0" brushRef="#br0" timeOffset="1746.257">1609 141,'-4'28,"1"-1,1 1,2 0,1-1,1 1,1 0,1-1,2 0,6 19,-2-22,0 0,2 0,0-1,2-1,0 0,15 16,-29-37,0 0,1 0,-1 0,0 0,1 0,-1 0,1 0,-1 0,1 0,-1 0,1-1,0 1,-1 0,1 0,0-1,0 1,-1 0,1-1,0 1,0-1,0 1,0-1,0 1,0-1,0 0,0 0,0 1,0-1,0 0,0 0,0 0,0 0,0 0,0 0,0 0,0-1,0 1,0 0,0 0,0-1,0 1,0-1,0 1,0-1,0 1,-1-1,1 1,0-1,0 0,0 0,-1 1,1-1,-1 0,1 0,0 0,-1 0,1 0,-1 0,12-102,7 4,4 1,30-79,-20 114,-21 50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1,'0'19,"0"11,0 6,0 1,0-1,0-7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0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0 112,'25'-13,"7"-4,1 1,0 1,1 2,0 1,1 1,11 0,-44 11,0-1,0 0,0 1,0-1,0 1,0-1,0 1,0 0,0 0,0 0,0 0,0 1,0-1,0 0,1 1,-1-1,0 1,-1 0,1 0,0 0,0 0,0 0,0 0,-1 0,1 1,-1-1,1 0,-1 1,1 0,-1-1,0 1,0 0,1 0,-2-1,1 1,0 0,0 0,0 0,-1 0,1 0,-1 0,0 0,1 0,-1 1,0-1,0 0,-1 0,1 0,0 0,-1 0,1 0,-1 0,0 1,-61 119,61-120,0-1,1 1,-1 0,1-1,-1 1,1 0,0 0,0 0,0-1,0 1,0 0,0 0,0 0,1-1,-1 1,1 0,-1 0,1-1,0 1,-1 0,1-1,0 1,0-1,0 1,0-1,0 1,1-1,-1 0,0 0,1 1,-1-1,1 0,-1 0,1 0,-1-1,1 1,0 0,0-1,-1 1,1-1,0 1,1-1,80 10,-54-10,-3-1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27,'39'0,"22"0,10 0,-2 0,-8 0,-10 0,-8 0,-7 0,-5-5,-2-1,-2-1,-1 2,-4 2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2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1 450,'4'-2,"-1"1,1-1,0 0,0 0,-1-1,1 1,-1-1,0 0,1 0,-2 0,1 0,0 0,0-1,-1 1,0-1,0 1,0-1,1-2,45-89,-33 61,1 2,2 0,1 1,2 0,0 2,22-22,28-1,-69 51,0 0,1 0,-1 0,0 0,1 1,-1-1,1 1,-1 0,1 0,-1 0,1 0,-1 0,0 0,1 1,-1-1,1 1,-1-1,0 1,1 0,-1 0,0 0,0 0,1 1,-1-1,0 1,-1-1,1 1,0 0,0-1,-1 1,1 0,-1 0,2 2,1 6,0 1,0-1,-1 1,-1 0,0 0,0 0,-1 0,-1 0,0 0,0 0,-1 0,0 0,-1 0,0 0,-1-1,0 1,-1 0,-1 0,0 7,-19 84,25-101,0-1,-1 0,1 1,0-1,0 0,0 1,0-1,-1 0,1 0,0 0,0 0,0 0,0 0,0 0,-1 0,1 0,0 0,0-1,0 1,0 0,-1 0,1-1,0 1,0-1,0 1,-1-1,1 1,0-1,-1 1,1-1,0 1,-1-1,1 0,-1 1,1-1,-1 0,0 0,1 1,-1-1,1 0,-1 0,0 0,3-2,208-197,-86 94,-124 104,0 1,0 0,0-1,0 1,0 0,0 0,1-1,-1 1,0 0,1 0,-1 1,1-1,-1 0,1 0,-1 1,1-1,-1 1,1-1,0 1,-1 0,1-1,0 1,-1 0,1 0,0 0,-1 1,1-1,0 0,-1 0,1 1,-1-1,1 1,0 0,-1-1,0 1,1 0,-1 0,1 0,-1 0,0 0,1 0,-1 0,0 1,0-1,0 0,0 1,0-1,0 1,-1-1,1 1,0-1,-1 1,1-1,-1 1,0 0,1-1,-1 2,-25 109,12-78,1 1,8-29,1 1,0 0,0 0,1 0,0 0,0 1,0-1,1 1,1-1,-1 1,1-1,0 1,1-1,0 1,0-1,1 6,-1-12,0 0,0 0,-1 1,1-1,0 0,0 0,0 0,0 0,0 0,0-1,1 1,-1 0,0 0,0-1,0 1,1-1,-1 1,0-1,1 1,-1-1,1 0,-1 0,0 0,1 0,-1 0,1 0,-1 0,0 0,1 0,-1-1,0 1,1 0,-1-1,0 0,1 1,-1-1,18-7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3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41,'-3'-3,"0"-1,-1 1,0-1,1 1,-1 0,0 1,0-1,0 1,-1-1,1 1,-1 0,1 1,-1-1,0 1,1 0,-1 0,0 1,0-1,0 1,1 0,-1 0,0 1,0-1,0 1,1 0,-1 1,0-1,1 1,-1 0,1 0,0 0,-1 1,-17 8,1 0,0 2,1 0,1 2,0 0,0 1,2 1,0 0,1 1,1 1,-2 4,15-20,-1 0,0 1,1-1,-1 0,1 1,0 0,0-1,0 1,1 0,-1 0,1 0,0 0,0 0,1 0,-1 0,1 1,0-1,0 0,0 0,0 0,1 1,0-1,0 0,0 0,0 0,0 0,1-1,0 1,0 0,0 0,0-1,1 0,-1 1,1-1,0 0,3 2,6-3,1 0,0-1,0-1,0 0,0-1,0 0,0-1,-1-1,1 0,-1 0,1-1,-1-1,0 0,-1-1,1 0,-1-1,0 0,-1 0,0-1,0-1,-1 0,5-6,10-10,-1-1,-1-1,-1 0,-2-2,-1-1,6-13,-3 26,-16 53,-3 8,3 0,1-1,2 1,5 12,-5-23,-3-15,-1 1,0-1,-1 1,-2 0,0 0,0 0,-2 1,0-1,-2 0,0-1,-1 1,-1 0,0-1,-1 0,-2 0,1-1,-2 0,0 0,-2-1,1-1,-2 1,0-2,-1 1,0-2,-1 0,0 0,-1-1,-1-1,0-1,-11 6,24-15,0 1,1-1,-1 0,0 0,0 0,-1 0,1 0,0-1,0 1,0-1,0 0,-1 0,1 0,0-1,0 1,0-1,0 1,0-1,0 0,0 0,0 0,0-1,0 1,0-1,0 0,1 0,-1 0,1 0,0 0,-1 0,1 0,0-1,0 1,0-1,1 0,-1 0,1 1,-1-1,1 0,0 0,0 0,0 0,1-1,-1 1,0-3,2-8,0 1,1-1,1 0,0 1,0 0,2 0,-1 0,2 0,0 0,0 1,1 0,0 1,1-1,1 2,2-4,6-11,5-4,2 0,0 2,2 1,1 0,27-18,-41 34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8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1,'-26'13,"1"1,1 2,0 0,1 2,0 1,2 0,0 2,2 0,0 1,1 1,2 1,0 0,1 1,2 1,0 0,-6 23,11-29,2-1,0 1,1 0,1 1,1-1,1 1,0 0,2 0,1 14,1-26,0 0,0-1,1 1,0-1,0 0,1 1,0-2,1 1,0 0,0-1,0 0,1 0,0-1,0 1,1-1,0-1,0 1,0-1,1 0,-1-1,1 0,0 0,1-1,-1 0,0 0,1-1,0 0,2 0,43 0,-30-3</inkml:trace>
  <inkml:trace contextRef="#ctx0" brushRef="#br0" timeOffset="271.11">343 453,'39'0,"22"0,5-5,-4-1,-7-1,-8 2,-8 2,-10 1</inkml:trace>
  <inkml:trace contextRef="#ctx0" brushRef="#br0" timeOffset="664.89">1218 255,'-45'18,"31"-14,-1 1,1 1,0 0,1 1,0 1,0 0,0 1,1 0,1 1,-6 5,15-13,1-1,0 0,0 0,0 0,0 1,0-1,1 0,-1 1,0-1,0 1,1-1,-1 1,1-1,0 1,-1-1,1 1,0-1,0 1,0 0,0-1,0 1,0-1,0 1,1-1,-1 1,1 0,-1-1,1 0,-1 1,1-1,0 1,0-1,0 0,0 1,0-1,0 0,0 0,0 0,0 0,0 0,1 0,-1 0,0 0,1 0,-1-1,77 30,-61-25,-16-5,80 34,-79-33,0 1,0-1,-1 0,1 0,0 1,0-1,0 1,-1 0,1-1,-1 1,0 0,1 0,-1 0,0 0,0 0,0 0,0 1,0-1,-1 0,1 0,-1 0,0 1,1-1,-1 0,0 1,0-1,0 0,-1 1,1-1,0 0,-1 0,0 1,1-1,-1 0,0 1,-5 3,1 1,-1-1,-1 0,1 0,-1-1,0 0,0 0,0-1,-1 1,0-2,1 1,-1-1,-1 0,1-1,0 0,-1 0,1-1,-1 0,1 0,-6-1,-8 3,-35 4,32-5</inkml:trace>
  <inkml:trace contextRef="#ctx0" brushRef="#br0" timeOffset="1016.823">1473 1,'17'3,"-1"1,0 1,0 1,0 0,-1 1,0 1,0 0,0 1,-1 0,-1 1,0 1,0 0,-1 1,6 8,-13-13,0 1,-1 0,0 0,0 0,-1 0,0 1,0 0,-1-1,0 1,0 0,-1 0,-1 0,1 0,-1 0,-1 0,0 0,0 0,-1 0,0 0,-1 2,-4 10,0 0,-1-1,-2 0,0 0,-1-1,-1 0,-10 12,10-14,0-1,-2 0,0-1,0 0,-1-1,-1-1,0 0,-1-2,0 1,-14 4,9-5,1-1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45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88,'83'-5,"-55"7,-2 0,1-2,0-1,-1-2,0 0,25-7,170-53,-116 57,-81 6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3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1,'-24'33,"-12"17,-1-2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45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39,'38'0,"28"0,6 0,2-5,-8-1,-10 0,-5 1,-6-3,-11-1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48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1067,'96'-274,"-89"256,0 1,2 0,0 0,1 1,1 0,0 1,4-3,-12 14,2-3,-1 0,2 1,-1-1,1 1,-1 0,2 1,-1-1,1 1,-1 0,1 1,1 0,-1 0,1 0,-1 1,1 0,0 1,0 0,0 0,0 0,1 1,3 0,-8 4,0 0,-1 1,1-1,-1 1,0 0,0-1,-1 1,1 0,-1 1,1-1,-2 0,1 1,0-1,-1 1,0 0,0-1,0 1,0 0,-1 0,0 0,0-1,0 1,-1 0,1 0,-1-1,-2 5,3 4,-2 16,1-22,0 0,0 1,1-1,0 1,0-1,0 1,1-1,1 0,-1 1,1-1,0 0,1 0,-1 0,3 2,-1-7,0 0,0-1,0 0,0 0,1 0,-1 0,0 0,1-1,-1 0,0 0,1 0,-1 0,0-1,1 0,-1 0,0 0,0 0,0-1,0 1,0-1,0 0,0 0,0-1,-1 1,1-1,-1 0,0 0,0 0,2-1,225-194,-217 189,-4 2,1 0,0 0,0 1,1 0,0 1,0 0,0 1,0 0,1 1,5-1,-15 5,0 0,1 1,-1-1,0 1,0-1,0 1,0 0,0 0,0 0,0 0,0 0,-1 0,1 1,-1-1,0 1,0-1,0 1,0-1,0 1,0-1,-1 1,1 0,-1-1,0 1,0 0,0-1,0 1,0 0,0 0,-1-1,1 1,-1-1,0 1,0 0,0-1,0 1,0-1,-2 2,-65 229,67-210,3-5</inkml:trace>
  <inkml:trace contextRef="#ctx0" brushRef="#br0" timeOffset="421.319">1525 220,'-25'17,"1"1,1 1,0 2,2 0,0 1,2 1,0 0,1 3,2 2,1 1,1 0,2 1,1 0,1 1,2 0,1 1,1 0,0 15,2-23,2-8,0 0,1 1,0-1,1 0,1 1,1-1,0 0,1 0,1 0,1 0,0-1,1 1,0-1,3 2,-9-14,1 0,0 0,0 0,0-1,1 1,-1 0,0-1,1 1,0-1,0 0,0 1,0-1,0 0,0 0,0 0,1 0,-1-1,1 1,-1-1,1 1,0-1,-1 0,1 0,0 0,0 0,0-1,0 1,0-1,0 0,0 0,0 0,0 0,0 0,0-1,0 1,0-1,-1 0,1 1,0-2,0 1,-1 0,1 0,0-1,-1 0,1 1,-1-1,0 0,6-14</inkml:trace>
  <inkml:trace contextRef="#ctx0" brushRef="#br0" timeOffset="1502.975">1920 192,'22'129,"14"83,-23-164,-12-47,-1-1,0 1,1 0,-1-1,1 1,-1 0,1-1,-1 1,1 0,-1-1,1 1,0-1,-1 1,1-1,0 0,-1 1,1-1,0 0,0 1,-1-1,1 0,0 0,0 1,-1-1,1 0,0 0,0 0,0 0,-1 0,1 0,0 0,0-1,0 1,-1 0,1 0,0-1,0 1,-1 0,1-1,0 1,-1-1,1 1,0-1,-1 1,1-1,-1 1,1-1,-1 1,1-1,-1 0,1 1,-1-1,0 0,1 0,-1 1,0-1,0 0,38-54,-2-1,-3-2,-3-1,1-10,12-21,-31 60,-13 24</inkml:trace>
  <inkml:trace contextRef="#ctx0" brushRef="#br0" timeOffset="1858.06">2372 417,'0'10,"0"8,0 5,0 4,-5-2,-2-2,1 1,-4-4,0 0,7-4,3-10,2-5</inkml:trace>
  <inkml:trace contextRef="#ctx0" brushRef="#br0" timeOffset="2290.04">2541 50,'5'-5,"1"1,-1-1,1 1,0 0,0 0,0 0,0 1,1 0,-1 0,1 1,0 0,0 0,0 0,0 1,0 0,0 1,0-1,0 1,2 1,-8-1,1 1,-1-1,1 0,-1 1,0 0,1-1,-1 1,0 0,1-1,-1 1,0 0,0 0,0 0,1 0,-1 0,0 1,-1-1,1 0,0 0,0 1,0-1,-1 0,1 1,-1-1,1 1,-1-1,0 1,1-1,-1 1,0-1,0 1,0-1,0 1,0-1,0 1,-1-1,1 1,0-1,-1 1,1-1,-1 1,-29 57,28-57,-1-1,1 1,0 0,0 0,0 0,1 0,-1 0,0 0,1 0,0 1,-1-1,1 1,0-1,0 1,0-1,0 1,1 0,-1-1,1 1,0 0,0-1,0 1,0 0,0 0,0-1,1 1,-1 0,1-1,0 1,0 0,0-1,0 1,0-1,0 0,1 1,-1-1,1 0,0 0,-1 0,1 0,2 1,94 12,-37-11,-36 1</inkml:trace>
  <inkml:trace contextRef="#ctx0" brushRef="#br0" timeOffset="2587.9">1807 757,'39'4,"31"2,13 0,3-1,-4-1,-11-7,-8-2,-5-1,-8 2,-2-5,-6 0,-3 2,-5-4,-3 1,-7 2</inkml:trace>
  <inkml:trace contextRef="#ctx0" brushRef="#br0" timeOffset="3071.307">2089 954,'179'1,"-128"11,-50-11,0-1,0 0,-1 1,1-1,0 1,0-1,-1 1,1 0,0-1,0 1,-1 0,1-1,-1 1,1 0,-1 0,1-1,-1 1,1 0,-1 0,0 0,0 0,1 0,-1-1,0 1,0 0,0 0,0 0,0 0,0 0,0 0,0 0,0 0,0 0,-1 0,1-1,0 1,-1 0,1 0,0 0,-1 0,1-1,-1 1,0 0,1 0,-1-1,1 1,-1 0,0-1,0 1,1-1,-1 1,0-1,-169 134,169-134,0 1,-1 0,1 0,0 0,-1 0,1 0,0 0,0 0,0 0,0 0,0 0,0 1,0-1,0 0,1 1,-1-1,0 0,1 1,-1-1,1 1,0-1,-1 1,1 0,0-1,0 1,0-1,0 1,0-1,0 1,1 0,-1-1,0 1,1-1,-1 1,1-1,0 0,-1 1,1-1,0 0,0 1,0-1,0 0,0 0,0 0,0 1,0-1,1-1,-1 2,13 1,0-1,0 0,-1 0,1-1,0-1,0-1,0 0,0 0,0-1,0-1,-1-1,1 0,2-2,41-13,-32 10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55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33,'-4'-3,"0"-1,0 1,0 0,-1 0,0 1,1-1,-1 1,0 0,0 0,0 1,0 0,0-1,-1 2,1-1,0 1,0-1,-1 1,1 1,0-1,0 1,-1 0,1 0,0 1,0-1,0 1,0 0,0 0,-4 4,-8 3,1 1,-1 0,2 2,-1 0,2 1,0 0,-5 7,11-12,0 1,1 0,0 1,0 0,1 0,1 0,-1 1,2 0,-1 0,2 0,-1 0,2 1,-1-1,2 1,-1 0,2-10,0 0,1 0,-1 1,0-1,1 0,-1 0,1 1,-1-1,1 0,0 0,0 0,0 0,0 0,1 0,-1-1,0 1,1 0,-1 0,1-1,0 1,0-1,-1 0,1 1,0-1,0 0,0 0,0 0,0 0,0-1,1 1,-1 0,0-1,0 0,1 1,-1-1,0 0,0 0,1 0,-1-1,1 1,87-29,-54 8,-1-2,-1-1,-2-1,29-29,51-65,-111 119,-1-1,1 1,0-1,-1 1,1-1,0 1,-1-1,1 1,0 0,0-1,-1 1,1 0,0 0,0 0,0 0,-1-1,1 1,0 0,0 0,0 0,-1 1,1-1,0 0,0 0,-1 0,1 1,0-1,0 0,-1 1,1-1,0 0,0 1,-1-1,1 1,-1-1,1 1,0-1,-1 1,1 0,-1-1,0 1,1 0,-1-1,1 1,-1 0,0 0,1-1,-1 1,0 0,0 0,0-1,0 1,0 0,5 48,-5-45,-32 289,32-274,-1 0,0 0,-2 0,0 0,-1 0,-1-1,0 1,-2-1,0 0,-1-1,-1 0,0 0,-1-1,-7 8,16-23,-3 5,0 0,-1 0,0 0,0 0,0-1,-1 0,1 0,-1 0,-1-1,1 0,0 0,-1 0,0-1,0 0,0-1,0 1,-1-1,1-1,0 1,-1-1,1 0,-1-1,0 0,0 0,7-1,-1 0,0 0,1 0,-1 0,0-1,1 1,-1 0,1-1,0 1,-1-1,1 1,0-1,0 1,0-1,0 0,0 0,0 0,1 0,-1 1,1-1,-1 0,1 0,-1 0,1 0,0 0,0 0,0 0,1 0,-1 0,0 0,1 0,-1 0,1 0,22-66,121-161,-133 210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55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324 594,'-30'9,"1"2,0 1,0 1,2 1,0 2,0 0,-3 6,29-22,-1 0,1 0,0 1,0-1,0 0,-1 1,1-1,0 1,0 0,0-1,0 1,0 0,0 0,0-1,0 1,0 0,0 0,1 0,-1 0,0 0,1 1,-1-1,1 0,-1 0,1 0,-1 0,1 1,0-1,-1 0,1 0,0 1,0-1,0 0,0 0,0 1,1-1,-1 0,0 0,0 1,1-1,-1 0,1 0,-1 0,1 1,-1-1,1 0,0 0,0 0,-1 0,1 0,0 0,0-1,0 1,0 0,0 0,0-1,0 1,0 0,1-1,-1 1,1-1,63 17,-57-17,0 1,1 0,-1 0,0 1,0 0,0 0,0 1,-1 0,1 0,-1 1,0 0,1 0,-2 1,1 0,-1 0,1 1,-1-1,-1 1,1 1,-1-1,0 1,3 7,-7-11,0 1,-1 0,0 0,0 0,0 0,0 0,-1 0,0 0,1 0,-1 0,-1 0,1 0,-1-1,1 1,-1 0,0-1,0 0,0 1,-1-1,1 0,-1 0,0 0,0-1,0 1,0-1,-1 1,-92 52,64-41,24-9,-1 0,0-1,0-1,0 1,0-1,0-1,-1 0,1 0,-1-1,0 0,1-1,-1 0,-5-1,-2-4</inkml:trace>
  <inkml:trace contextRef="#ctx0" brushRef="#br0" timeOffset="481.462">549 1,'36'35,"-11"-13,-1 0,-1 2,0 0,-2 2,-1 0,-2 2,0 0,-2 1,0 0,-3 1,9 26,-15-29,-1-1,-1 1,-1 0,-1 0,-2 0,-1 0,-1 1,-1-1,-1 0,-2-1,-1 1,0-1,-2 0,-1 0,-6 9,-2-2,-1-1,-2-1,-1-1,-1-1,-2-1,-1-1,0-1,-2-1,-9 4,-96 92,112-102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53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0 227,'19'0,"17"0,6 0,1 0,-2 0,-3 0,-4 0,-2 0,-7-5,-2-2,-2 1,2 1,1 1,-3 2</inkml:trace>
  <inkml:trace contextRef="#ctx0" brushRef="#br0" timeOffset="1423.264">226 0,'5'24,"1"23,0 7,-1 0,-2-4,0-7,-2-5,-6-9,-1-5,-5-6,0-7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4 224,'-2'33,"1"0,1 0,2 0,1-1,2 1,1-1,1 0,2 0,1-1,2 0,1-1,7 12,-15-37,-1 0,1 0,1 0,-1-1,0 0,1 0,0 0,0-1,0 1,1-2,-1 1,0-1,1 0,0 0,0 0,-1-1,1 0,0-1,0 1,0-1,0-1,0 1,0-1,0-1,0 1,-1-1,1 0,-1 0,1-1,-1 0,0 0,0-1,0 0,0 0,2-2,46-34,-1-2,-3-2,-1-2,-3-2,21-30,-66 76,-1-1,1 1,0-1,0 1,0 0,1 0,-1-1,0 1,1 0,-1 0,1 0,0 1,0-1,0 0,0 1,0-1,0 1,0-1,0 1,1 0,-1 0,0 0,1 0,-1 1,1-1,-1 1,1-1,-1 1,1 0,-1 0,1 0,-1 0,1 0,-1 1,1-1,-1 1,1 0,-1 0,0 0,1 0,-1 0,0 0,0 0,0 1,2 1,29 43,-29-38,0 0,1 0,0 0,1-1,-1 1,1-1,1-1,0 1,0-1,0 0,0-1,1 1,0-2,0 1,0-1,1 0,0-1,-1 0,1 0,3 0,2-4,0 0,0-1,0 0,0-1,0 0,0-1,-1-1,0 0,0-1,0-1,-1 0,0 0,0-1,0-1,-1 0,-1 0,0-1,0-1,-1 1,0-2,0 1,-2-1,3-4,5-7,0-1,-2-1,-1 0,-1-1,-1 0,-1-1,-2 0,0 0,-2 0,-1-1,-1 0,-3 4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02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112 244,'0'421,"-12"-349,2 52,15-110,0-8</inkml:trace>
  <inkml:trace contextRef="#ctx0" brushRef="#br0" timeOffset="735.518">0 216,'74'-18,"146"-44,-174 50,-36 8,0 1,0 0,0 0,1 1,-1 0,1 1,0 0,-1 1,1 0,0 1,-1 0,1 0,-1 1,3 1,-11-2,0 0,0 0,0 0,0 0,0 0,0 0,0 0,0 1,0-1,-1 1,1-1,-1 1,1 0,-1 0,0-1,0 1,0 0,0 0,0 0,0 0,0 1,0-1,-1 0,1 0,-1 0,0 1,0-1,0 0,0 0,0 0,0 1,0-1,-1 0,1 0,-1 0,0 1,1-1,-49 69,-175 108,216-174,-54 55,62-59,1 1,-1-1,0 1,0-1,1 1,-1-1,1 1,-1-1,1 1,0-1,0 0,-1 1,1-1,0 0,0 1,0-1,0 0,0 0,1 0,-1 0,0 0,1 0,-1-1,0 1,1 0,-1-1,1 1,-1-1,1 1,-1-1,1 0,-1 1,1-1,-1 0,1 0,-1 0,1 0,0-1,-1 1,1 0,1-1,4 2,38 5,-1 2,0 1,0 3,9 5,-43-13,-1 0,0 0,0 1,0 0,-1 0,0 1,0 0,0 1,0 0,-1 0,-1 0,1 1,-1 0,0 0,-1 1,0 0,0 0,-1 0,3 9,-8-11,0 0,-1 0,0 0,0 0,0 0,-1-1,0 1,-1-1,1 0,-1 0,0 0,-1-1,1 1,-1-1,0 0,-1 0,1-1,-1 1,0-1,0-1,-3 2,-33 18,-1-3,-1-1,-1-3,0-1,-8-1,50-13,1 1,0-1,0 0,-1 0,1 0,0 0,-1-1,1 1,-1-1,1 1,-1-1,0 0,1 0,-1 0,1 0,-1 0,1-1,-1 1,1-1,-1 0,1 0,0 0,-1 0,1 0,0 0,0 0,0-1,0 1,0-1,0 0,0 0,0 1,1-1,-2-2,2-13</inkml:trace>
  <inkml:trace contextRef="#ctx0" brushRef="#br0" timeOffset="1370.87">846 611,'5'8,"1"-1,0 1,0-1,1 0,0-1,0 1,0-1,1-1,0 1,0-1,0-1,1 1,-1-1,1-1,0 0,0 0,1-1,-1 0,0 0,1-1,-1-1,1 1,0-2,-1 1,1-1,-1-1,0 1,1-2,-1 1,0-1,0-1,-1 1,1-2,-1 1,1-1,2-3,82-82,-92 90,1 1,0-1,0 1,-1 0,1-1,0 1,-1 0,1 0,-1 0,1 0,-1 0,0 1,1-1,-1 0,0 1,0-1,0 1,0-1,0 1,0-1,-1 1,1 0,0-1,-1 1,1 0,-1 0,0-1,1 1,-1 0,0 0,0 0,0-1,0 2,1 1,0 5,0-1,1 1,1 0,-1 0,1-1,1 0,0 1,0-1,0-1,1 1,0-1,1 1,0-2,0 1,0-1,1 1,0-2,0 1,0-1,1 0,0-1,-1 1,2-2,-1 1,0-1,5 1,-1-3,-1 0,1 0,0-1,-1-1,1 0,0-1,-1 0,1 0,-1-1,0-1,0 0,0 0,0-1,-1-1,0 0,0 0,-1-1,4-2,14-13,-1-1,-2 0,0-2,-1-1,12-19,-4 6,-2-1,-2-2,-2-1,-2 0,17-45,-29 62,-2-1,-1 1,-1-2,-1 1,-2-1,0 1,-1-29,-3 54,0 1,1 0,-1-1,0 1,0-1,0 1,0-1,0 1,0-1,0 1,0 0,0-1,-1 1,1-1,-1 1,1 0,-1-1,1 1,-1 0,0-1,0 1,0 0,0 0,0 0,0 0,0 0,0 0,0 0,0 0,0 0,-1 0,1 1,0-1,0 1,-1-1,1 1,-1-1,1 1,-1 0,1-1,0 1,-1 0,1 0,-1 0,1 0,-1 0,1 1,-1-1,1 0,0 1,-1-1,1 1,0-1,-1 1,1 0,0-1,-1 1,1 0,0 0,0 0,0 0,0 0,0 0,0 0,0 1,1-1,-1 0,-13 20,1 0,0 1,2 0,1 0,1 1,1 1,0-1,2 1,1 1,-1 14,3-25,0 0,0 0,2 1,0-1,0 1,1-1,1 1,0-1,2 1,-1-1,2 0,0 0,0 0,1 0,1-1,0 0,1 0,1 0,0-1,0 0,1-1,1 0,0 0,0-1,1 0,0-1,-10-8,0 0,-1-1,1 1,0 0,0-1,-1 1,1-1,0 1,0-1,0 0,0 1,0-1,0 0,0 1,-1-1,1 0,0 0,0 0,0 0,0 0,0 0,0 0,0 0,0 0,0-1,0 1,0 0,0 0,0-1,0 1,0-1,-1 1,1-1,0 1,0-1,0 0,-1 1,1-1,0 0,-1 1,1-1,-1 0,1 0,-1 0,1 0,-1 0,0 1,1-1,-1 0,0 0,0 0,1 0,-1 0,0 0,0 0,0 0,0 0,0 0,-3-12</inkml:trace>
  <inkml:trace contextRef="#ctx0" brushRef="#br0" timeOffset="1620.082">1580 216,'48'10,"40"-3,14-1,-4-2,-11-7,-14-3,-11 1,-10-1,-10-2,-7-1,-10 2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22.0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7825 850,'-39'-50,"-2"1,-3 2,-1 3,-2 1,-34-22,44 41,-1 2,-1 2,-1 1,0 2,-2 2,1 2,-2 1,0 2,0 3,-25-2,-870-140,-295 13,760 120,-105 25,64 27,-204 53,433-38,3 14,3 11,3 13,4 11,-30 29,206-85,2 4,3 5,1 3,3 5,3 3,-13 18,66-55,2 2,1 1,2 1,1 2,1 0,2 2,-11 22,26-43,0 0,1 1,0 0,1 0,1 0,0 0,1 1,1-1,0 1,1 0,1-1,1 1,0 0,1 0,0-1,1 1,1-1,1 0,0 0,1 0,1 1,12 10,1-1,2-1,0-1,1-1,1-1,1-1,1-1,1-2,0 0,1-2,1-1,0-1,1-1,16 3,138 44,4-7,1-8,2-9,97 3,-200-26,1170 115,-915-98,614 25,-429-56,319-50,513-119,-1332 167,236-40,-2-12,155-57,-370 100,0-2,0-1,-2-3,0-2,-1-2,-2-1,0-2,-1-3,7-8,-37 26,-1-1,-1 0,0-1,0 1,-2-2,1 1,-2-1,0 0,0 0,-2-1,0 0,0 0,-1 0,-1 0,-1 0,0-1,-1 1,0 0,-1 0,-1-1,-1 1,0 0,-1 0,0 1,-2-3,-12-24,-1 0,-3 2,-1 1,-1 0,-27-30,33 44,-62-74,-4 3,-4 4,-3 4,-59-41,68 64,-2 2,-2 5,-3 3,-3 5,-1 3,-2 4,-24-3,-44-6,-2 7,-1 8,-3 6,-117-3,-272 1,-2 24,1 24,-366 64,-320 110,623-54,446-91,2 8,2 8,-54 32,158-63,1 4,2 2,2 3,1 2,3 4,-9 11,55-45,0 1,1 1,0 0,2 0,-1 1,2 1,0 0,0 0,1 1,1 0,1 0,0 1,2-1,-1 1,2 0,0 1,2-1,-1 0,2 1,0-1,2 1,-1-1,2 1,10 20,2-1,1 0,2-1,2-1,1-1,1-1,2 0,2-2,0-1,2-1,16 11,24 19,3-3,3-4,1-3,3-3,1-3,3-5,0-2,3-5,13 1,198 55,3-13,206 20,-394-75,357 55,3-22,359-9,546-45,-849-12,319-57,-662 45,-1-9,-2-7,81-35,-181 50,-1-5,71-38,-124 56,-1-1,-1-2,-1 0,0-2,-1-1,-1 0,-1-2,-1 0,-1-1,1-5,-9 11,-1-1,-1 0,-1 0,-1-1,0 0,-2 0,0-1,-1 0,-1 0,-1 0,0 0,-2 0,0 0,-1 0,-2 0,0 0,-1 0,0 1,-2-1,-1-1,-9-21,-1 1,-2 1,-2 1,-1 0,-2 2,-2 1,-1 0,-22-19,-51-47,-113-89,121 115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29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1 122,'1'0,"0"0,0 0,0 0,-1 0,1 0,0 0,0 1,0-1,-1 0,1 1,0-1,0 0,-1 1,1-1,0 1,-1-1,1 1,0 0,-1-1,1 1,-1-1,1 1,-1 0,1 0,-1-1,0 1,1 0,-1 0,0-1,0 1,1 0,-1 0,0 0,0-1,0 1,0 0,0 0,0 0,0 0,0-1,-1 1,1 0,0 0,0 0,-1-1,1 1,0 0,-1 0,1-1,-17 298,27-30,-9-242,-3-19,-1-18,1-8,0-1</inkml:trace>
  <inkml:trace contextRef="#ctx0" brushRef="#br0" timeOffset="288.374">1 93,'63'-2,"-1"-3,0-3,-1-2,0-3,2-4,144-21,-226 66,2-16</inkml:trace>
  <inkml:trace contextRef="#ctx0" brushRef="#br0" timeOffset="535.018">29 460,'38'5,"23"-4,5-1,-3-1,-8-1,-13-4,-9-1,-6 0,-6 2</inkml:trace>
  <inkml:trace contextRef="#ctx0" brushRef="#br0" timeOffset="1271.702">1186 376,'-12'-4,"0"1,-1 0,0 1,1 0,-1 1,0 1,0 0,0 0,0 2,1-1,-1 2,1-1,-1 2,1 0,0 0,0 1,0 1,1 0,-7 5,16-11,0 0,0 1,1-1,-1 1,0 0,1-1,-1 1,0 0,1 0,-1 0,1 0,-1 0,1 0,0 0,-1 1,1-1,0 1,0-1,0 1,0-1,0 1,0-1,0 1,1 0,-1-1,1 1,-1 0,1 0,-1-1,1 1,0 0,0 0,0 0,0-1,0 1,1 0,-1 0,0 0,1-1,-1 1,1 0,0 0,0-1,-1 1,1-1,0 1,0-1,1 1,-1-1,0 0,1 2,83 51,-71-47,0 0,-1 2,0-1,0 2,-1-1,0 2,-1 0,1 1,-10-9,0 1,0-1,0 0,0 1,0 0,-1-1,0 1,0 0,0 0,0 0,-1 0,1 0,-1 0,0 0,0-1,0 1,-1 0,1 0,-1 0,0 0,0 0,-1 0,1-1,-1 1,1-1,-1 1,0-1,-1 1,1-1,-1 0,1 0,-1 0,0-1,0 1,0-1,0 1,-1-1,1 0,0 0,-1 0,0-1,0 1,-11 5,-1-1,1-1,-1 0,0-1,-1-1,1 0,0-1,-1-1,0 0,1-1,-1-1,1-1,-1 0,-1-2,-7-3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28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76,'197'-27,"31"-3,-195 22,-28 6,-1 1,1-1,0 1,-1 0,1 0,0 0,0 0,0 1,0 0,0 0,-1 0,1 1,0 0,0 0,0 0,-1 0,1 1,0 0,-5-1,0 1,0 0,1-1,-1 1,-1 0,1-1,0 1,0-1,0 1,-1 0,1-1,-1 1,0-1,1 1,-1-1,0 0,0 1,0-1,0 0,0 1,0-1,0 0,0 0,0 0,-1 0,1 0,0 0,-1 0,1 0,-1-1,1 1,-1 0,1-1,-1 0,1 1,-1-1,-1 0,2 1,-20 9</inkml:trace>
  <inkml:trace contextRef="#ctx0" brushRef="#br0" timeOffset="247.718">114 246,'29'0,"23"0,9-5,-2-2,-6 1,-3 1,-5 1,-5 2,-4 1,-4-4,-3-2,-1 2,-5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33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0,'-27'112,"13"-35,4 1,3 0,3 0,4 0,4 12,-2 50,-2-114,-2-16,2 1,0 0,0 0,0-1,2 1,-1 0,1-1,1 1,0-1,0 0,1 0,1 0,1 2,-6-11,0-1,0 1,1-1,-1 1,0-1,1 0,-1 1,0-1,1 1,-1-1,1 0,-1 1,1-1,-1 0,1 0,-1 1,1-1,-1 0,1 0,-1 0,1 0,-1 1,1-1,-1 0,1 0,-1 0,1 0,-1 0,1 0,0-1,-1 1,1 0,-1 0,1 0,-1 0,1-1,-1 1,1 0,-1 0,1-1,-1 1,0 0,1-1,-1 1,1-1,-1 1,0 0,1-1,-1 1,0-1,0 1,1-1,-1 1,0-1,0 1,0-1,0 1,1-1,-1 1,0-1,0 0,0 1,0-1,4-14</inkml:trace>
  <inkml:trace contextRef="#ctx0" brushRef="#br0" timeOffset="245.812">0 536,'38'-5,"42"-6,17-6,-4-1,-8-1,-13 2,-14-1,-13 3,-8-1,-7 3,-7-2,-9 2</inkml:trace>
  <inkml:trace contextRef="#ctx0" brushRef="#br0" timeOffset="612.247">847 0,'-91'556,"88"-546,1 0,1 0,0 0,0 1,1-1,0 0,0 0,2 1,-1-1,1 0,1 0,-1 0,2 0,-1-1,2 1,-1-1,1 0,0 0,6 6,-5-12,0-2,0 1,0 0,0-1,0 0,1-1,-1 1,0-1,1-1,-1 1,0-1,0 0,0 0,0-1,0 0,0 0,0 0,0-1,0 1,-1-1,0-1,0 1,1-1,-2 0,1 0,0-1,-1 1,2-4,20-11,116-69,-141 87,1 1,-1-1,1 1,-1-1,1 1,-1-1,1 1,-1 0,1 0,0-1,-1 1,1 1,-1-1,1 0,0 0,-1 0,1 1,-1-1,1 1,-1-1,1 1,-1 0,1 0,-1-1,0 1,1 0,-1 0,0 0,0 0,0 1,0-1,0 0,0 0,0 1,0-1,0 0,-1 1,1-1,0 1,-1-1,1 2,6 71,-7-52,-1-19,1 0,-1 0,1-1,0 1,0 0,0 0,0 0,1-1,-1 1,1 0,0-1,0 1,0 0,0-1,0 1,0-1,1 1,-1-1,1 0,-1 0,1 1,0-1,0 0,0-1,0 1,1 0,-1-1,0 1,1-1,-1 1,1-1,-1 0,1 0,0 0,-1-1,1 1,0-1,17-1</inkml:trace>
  <inkml:trace contextRef="#ctx0" brushRef="#br0" timeOffset="4481.683">1947 678,'0'-5,"-1"0,1 0,-1 1,0-1,0 0,-1 1,1-1,-1 1,0 0,0-1,-1 1,1 0,-1 0,0 1,0-1,0 0,0 1,-1 0,1 0,-1 0,0 0,0 1,0-1,0 1,-1 0,1 0,-1 0,1 1,-1 0,1 0,-1 0,0 0,1 1,-1 0,0-1,0 2,1-1,-4 1,-17 7,1 2,0 0,1 2,0 0,0 2,2 0,-1 1,2 2,-4 4,20-19,1 0,0 0,0 0,0 1,0-1,0 1,0 0,0 0,1 0,-1 0,1 0,0 1,0-1,1 1,-1-1,0 1,1 0,0 0,0 0,0-1,1 1,-1 0,1 0,0 0,0 0,0 0,1 0,-1 0,1 0,0 0,0-1,0 1,1 0,-1 0,1-1,0 1,0-1,0 0,1 0,-1 1,1-1,-1-1,1 1,0 0,1 0,2 0,1 0,0 0,1-1,-1 0,0 0,1 0,-1-1,1 0,0-1,-1 1,1-2,-1 1,1-1,0 0,-1 0,0-1,1 0,-1-1,0 1,1-2,11-4,-1-1,0 0,0-2,-1 0,0-1,14-13,38-46,-56 97,-13-19,0-1,1 0,-1 0,2 0,-1 0,1 0,0 0,0 0,0 0,1-1,0 1,0-1,0 0,1 0,0 0,0 0,0-1,0 1,1-1,0 0,0-1,0 1,0-1,0 0,1 0,0 0,-1-1,1 0,0 0,0-1,0 1,0-1,0-1,1 1,-1-1,0 0,5-1,3-4,0-1,-1 0,0-1,-1-1,1 0,-1 0,-1-1,0-1,0 0,-1 0,0-1,6-9,13-11,-1 2,-2-1,0-1,-2-1,-2-1,-1-1,-1-2,-2 1,-2-2,-1 0,-2-1,-1-1,-2 0,-2 0,-2-1,-1 0,-1-35,-5 28,-12 65,-23 169,30-123,3 1,2 0,4-1,2 1,3 1,40 218,-54-295,-2-3</inkml:trace>
  <inkml:trace contextRef="#ctx0" brushRef="#br0" timeOffset="4715.145">2145 311,'48'4,"44"-2,17-7,-6-3,-11 0,-15 2,-13-3,-11 0,-10 1,-8 3,-10 1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35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113 282,'43'0,"169"-11,-180 4,0 2,0 1,0 2,0 1,0 1,1 2,-14 2,-7 3</inkml:trace>
  <inkml:trace contextRef="#ctx0" brushRef="#br0" timeOffset="399.893">0 508,'296'-1,"-56"-26,-210 26,-5 1</inkml:trace>
  <inkml:trace contextRef="#ctx0" brushRef="#br0" timeOffset="966.372">310 0,'11'14,"1"0,0-1,0 0,1-2,1 1,0-1,1-1,0-1,0 0,1-1,0 0,0-1,1-1,0-1,4 0,4 5,156 62,-175-68,-1-1,-1 1,1 0,0 1,-1-1,0 1,0-1,-1 1,1 1,-1-1,0 0,0 1,-1 0,1-1,-1 1,-1 0,1 0,-1 0,0 0,0 0,-1 1,0-1,0 0,0 0,-1 0,0 0,0 0,-1 0,1 0,-1 0,-1 0,1 0,-1-1,0 1,0-1,-1 0,1 0,-1 0,0-1,0 1,-1-1,0 0,1 0,-1 0,-1-1,-160 93,-26 21,169-100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39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79,'33'-10,"17"-2,3-1,-1 3,-6 4,-5 1,-5 3,-4 1,-2 1,-2 0,-1 1,0-1,1 1,-6-6,-1-1,1 0,-4 2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39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88,'38'-9,"32"-9,9 0,-4 2,-10 4,-12 4,-9 4,-13 2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38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83,'2'1,"-1"0,1 1,0-1,0 1,-1 0,1-1,-1 1,1 0,-1 0,0 0,0 0,0 0,0 0,0 0,0 1,0-1,-1 0,1 0,-1 1,0-1,1 0,-1 1,0-1,0 0,-1 1,2 0,2 281,-33 30,32-242,-2-73,0 1,0 0,0-1,0 1,0 0,0-1,1 1,-1 0,0-1,0 1,1 0,-1-1,0 1,0 0,1 0,-1 0,0-1,1 1,-1 0,0 0,0 0,1-1,-1 1,1 0,-1 0,0 0,1 0,-1 0,0 0,1 0,-1 0,0 0,1 0,-1 0,1 0,-1 0,0 0,1 0,-1 0,0 1,1-1,-1 0,0 0,1 0,-1 1,0-1,0 0,1 0,-1 1,0-1,0 0,1 0,-1 1,0-1,0 0,0 1,1-1,-1 0,0 1,0-1,0 0,0 1,0-1,5-13</inkml:trace>
  <inkml:trace contextRef="#ctx0" brushRef="#br0" timeOffset="321.822">29 26,'39'0,"26"0,8 0,1 0,-8 0,-10 0,-5 0,-6 0,-7-5,-4-1,-3 0,-3 1,-10 1,-8 7,-12 2,-9 6,-3 0</inkml:trace>
  <inkml:trace contextRef="#ctx0" brushRef="#br0" timeOffset="569.359">29 421,'29'5,"29"1,13 0,1-1,-8-7,-10-2,-9-1,-8 1,-5 1,-3 0,-2-3,-1-1,-5 1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42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1158,'-2'0,"0"-1,0 1,0-1,0 0,0 0,1 0,-1 0,0 0,0 0,1 0,-1-1,0 1,1-1,0 1,-1-1,1 1,0-1,0 0,0 0,0 0,0 0,0 1,0-1,1 0,-1 0,1-1,-1 1,1 0,0 0,0 0,0 0,0 0,0-1,-1-12,1-1,0 0,1 0,1 0,1 0,0 1,1-1,0 1,1 0,1 0,1 0,0 1,0 0,3-1,5-16,1 2,2 0,1 1,1 0,21-21,-39 48,-1-1,1 0,0 0,-1 1,1-1,0 0,0 1,0 0,0 0,0-1,0 1,0 0,0 0,1 1,-1-1,0 0,0 1,1 0,-1-1,1 1,-1 0,0 0,1 0,-1 1,0-1,1 0,-1 1,0 0,0-1,1 1,-1 0,0 0,0 0,0 1,0-1,0 0,0 1,0-1,-1 1,1 0,0-1,-1 1,0 0,1 0,-1 0,0 0,0 0,0 1,0-1,0 0,0 0,-1 2,27 123,-17 32,-11-158,1 0,0 0,0 0,0 0,-1 0,1 0,0 1,0-1,0 0,1 0,-1 0,0 0,0 0,0 0,1 0,-1 0,1 0,-1 0,1 0,-1 0,1 0,-1 0,1 0,0-1,0 1,-1 0,1 0,0-1,0 1,0-1,0 1,0 0,0-1,0 1,0-1,0 0,0 1,0-1,0 0,0 0,0 0,0 0,0 0,0 0,0 0,0 0,0 0,0 0,1 0,-1-1,0 1,0 0,0-1,0 1,0-1,-1 1,1-1,0 0,0 1,0-1,0 0,-1 0,1 0,19-22,-1-1,-1-1,-1-1,-1 0,10-26,31-50,-39 73,-9 13,0 1,1 1,0 0,2 0,-1 1,2 0,8-7,-20 20,0-1,0 0,0 1,0-1,0 1,1 0,-1-1,0 1,0 0,1-1,-1 1,0 0,1 0,-1 0,0 0,0 0,1 1,-1-1,0 0,0 1,1-1,-1 0,0 1,0 0,0-1,0 1,0 0,0-1,0 1,0 0,0 0,0 0,0 0,0 0,0 0,-1 0,1 0,0 0,-1 0,1 0,-1 1,1-1,-1 0,0 0,1 1,-1-1,17 62,-11 8,-6-56,0 0,2 0,-1 0,2 0,0 0,1 0,0-1,1 1,1-1,0-1,7 13,4-9,-1-5</inkml:trace>
  <inkml:trace contextRef="#ctx0" brushRef="#br0" timeOffset="653.913">1282 340,'79'188,"-44"-6,-34-179,4 42,-5-44,0-1,0 1,0 0,0-1,0 1,1-1,-1 1,0-1,0 1,1 0,-1-1,0 1,0-1,1 1,-1-1,1 0,-1 1,1-1,-1 1,0-1,1 0,-1 1,1-1,0 0,-1 1,1-1,-1 0,1 0,-1 0,1 1,0-1,-1 0,1 0,-1 0,1 0,0 0,-1 0,1 0,-1 0,1-1,-1 1,1 0,0 0,-1 0,1-1,-1 1,1 0,-1-1,1 1,-1 0,1-1,-1 1,1 0,-1-1,0 1,1-1,-1 1,0-1,1 1,-1-1,0 1,1-1,-1 0,0 1,0-1,0 1,0-1,12-17,-1 0,-1-1,-1 0,-1-1,-1 0,5-18,6-15,56-164,-53 160,-28 67,3 4</inkml:trace>
  <inkml:trace contextRef="#ctx0" brushRef="#br0" timeOffset="934.46">1818 537,'-4'29,"-3"14,1 5,1-6</inkml:trace>
  <inkml:trace contextRef="#ctx0" brushRef="#br0" timeOffset="1355.316">1959 57,'22'0,"-9"-1,0 1,0 0,0 1,0 0,0 1,0 0,0 1,0 1,-1 0,8 4,-18-8,0 1,0 0,0 1,0-1,0 0,0 0,-1 1,1-1,-1 1,1-1,-1 1,0 0,1 0,-1-1,0 1,0 0,0 0,0 0,-1 0,1 0,-1 0,1 0,-1 1,1-1,-1 0,0 0,0 0,0 0,-1 1,1-1,0 0,-1 0,1 0,-1 0,0 0,0 0,0 0,-53 74,27-43,26-31,-1-1,1 0,-1 1,1-1,0 1,0-1,-1 1,1 0,0 0,0-1,1 1,-1 0,0 0,1 0,-1 0,1 0,-1 0,1 0,0 0,0 0,0 0,0 0,0 0,1 0,-1 0,1 0,-1 0,1 0,-1 0,1-1,0 1,0 0,0 0,0-1,0 1,1 0,-1-1,0 1,1-1,-1 0,1 1,0-1,-1 0,1 0,0 0,-1 0,1 0,0 0,0-1,0 1,0-1,1 1,158 2,-90-7,-44 4,-2 0</inkml:trace>
  <inkml:trace contextRef="#ctx0" brushRef="#br0" timeOffset="1686.093">1338 1017,'44'0,"42"0,21-4,3-3,-9 1,-11-4,-12 0,-9 2,-7 2,-9 2,-9 2,-7 1,-5 1,-4 0,0 1,-7-1</inkml:trace>
  <inkml:trace contextRef="#ctx0" brushRef="#br0" timeOffset="2235.439">1479 1271,'12'-2,"13"-4,0 1,0 2,0 0,0 2,0 1,12 1,-35-1,0 0,0 0,0 0,-1 1,1-1,0 0,0 1,-1-1,1 1,0 0,-1 0,1-1,-1 1,1 0,-1 0,1 1,-1-1,0 0,0 0,1 1,-1-1,0 0,0 1,0-1,0 1,-1 0,1-1,0 1,-1 0,1-1,-1 1,1 0,-1 0,0-1,0 1,0 0,0 0,0-1,0 1,0 0,-1 0,1-1,-1 1,1 0,-1 0,0-1,1 1,-1-1,0 1,0-1,0 1,0-1,0 1,-1-1,1 0,-151 142,150-139,1-1,-1 1,1 0,0 0,-1 0,2 0,-1 0,0 0,1 0,0 0,0 0,0 0,0 0,1 0,-1 0,1 0,0 0,1 0,-1-1,0 1,1 0,0-1,0 1,0-1,0 1,1-1,0 0,-1 0,1 0,0 0,0-1,0 1,1-1,-1 0,1 0,-1 0,1 0,0-1,-1 1,1-1,0 0,0 0,0 0,0-1,0 1,0-1,0 0,0 0,0-1,0 1,0-1,3 0,127-45,-113 35</inkml:trace>
  <inkml:trace contextRef="#ctx0" brushRef="#br0" timeOffset="2605.794">2297 1187,'-19'11,"2"-3,0 1,0 1,2 0,-1 2,1-1,1 2,0 0,0 0,2 1,-5 7,16-20,0 0,0 0,0 0,1 0,-1 1,1-1,-1 0,0 0,1 0,0 0,-1 1,1-1,0 0,-1 0,1 1,0-1,0 0,0 1,0-1,1 0,-1 0,0 1,0-1,1 0,-1 0,1 1,-1-1,1 0,-1 0,1 0,0 0,-1 0,1 0,0 0,0 0,0 0,0 0,0 0,0-1,0 1,0 0,0-1,0 1,1 0,61 11,-42-10,-17-2,0-1,1 1,-1 0,0 0,0 1,0-1,0 1,0 0,-1 0,1 0,0 0,0 1,0-1,-1 1,1 0,-1 0,0 1,1-1,-1 1,0-1,0 1,-1 0,1 0,0 0,-1 1,0-1,0 1,0-1,0 1,-1 0,1-1,-1 1,0 0,0 0,0 0,-1 0,1 0,-1 0,0 0,-1 3,-6 5,0 0,-1-1,-1 0,0 0,0-1,-1 0,0 0,-1-1,0 0,-1-1,1-1,-1 0,-1 0,0-1,0-1,0 0,0-1,-1 0,1-1,-9 0,-35 0,33-8</inkml:trace>
  <inkml:trace contextRef="#ctx0" brushRef="#br0" timeOffset="3438.309">1366 1,'-39'52,"3"2,2 1,2 1,3 2,2 2,3 0,3 1,2 1,3 2,-5 32,5 0,3 1,2 78,9-149,2-1,1 1,1-1,1 1,2-1,0 0,1-1,2 1,0-1,2 0,1-1,0-1,2 1,0-2,2 0,16 18,-19-23,2-2,-1 0,2 0,0-1,0-1,2-1,-1 0,1-1,1-1,-1 0,2-2,-1 0,1-1,0-1,0 0,0-2,11 1,-5-3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4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1 960,'38'-9,"32"-4,9 1,1-3,-9 1,-12 4,-10 2,-10 4,-6 2,-4 1,-2 1,-5-4,-8-2</inkml:trace>
  <inkml:trace contextRef="#ctx0" brushRef="#br0" timeOffset="197.993">339 650,'-19'62,"-7"30,-3 5,3-10,6-15,6-14,6-13,4-9,8-6,3-8</inkml:trace>
  <inkml:trace contextRef="#ctx0" brushRef="#br0" timeOffset="813.171">1242 678,'-45'6,"0"2,0 3,1 1,1 3,0 1,1 2,0 2,-10 8,-56 65,105-89,-1 0,1 0,0 0,1 1,-1-1,1 1,0 0,0 0,0 0,0 0,1 0,0 0,0 0,1 0,-1 1,1-1,0 0,1 0,-1 0,1 1,0-1,0 0,1 0,-1 0,2 3,-1-5,1 0,0 1,-1-1,1 0,0 0,0-1,1 1,-1-1,1 1,-1-1,1 0,0 0,-1-1,1 1,0-1,0 0,0 0,0 0,0 0,1-1,-1 0,0 0,0 0,1 0,102-15,-70 1,0-1,-1-2,-1-1,-1-2,0-2,-2-1,0-1,12-14,-27 24,88-55,-103 70,1-1,-1 1,0 0,0 0,0 0,0 0,0 0,0 0,0 0,0 1,0-1,-1 1,1 0,-1-1,1 1,-1 0,1 0,-1 0,0 0,0 0,0 0,0 0,-1 0,1 0,0 1,-1-1,1 0,-1 0,0 1,0-1,0 0,0 1,0-1,-1 0,1 0,0 1,-1-1,0 0,0 0,0 0,1 4,-5 316,3-278,-2-1,-2 0,-1 1,-3-2,-1 0,-5 8,13-42,1 0,-1 0,-1-1,1 1,-1-1,-1 0,1 0,-1 0,0-1,-1 0,0 0,0 0,0 0,0-1,-1 0,0-1,0 1,0-1,-1-1,1 1,-1-1,0-1,0 1,0-1,0-1,0 1,-1-2,1 1,0-1,-5 0,8-1,1 0,-1 0,1 0,-1-1,1 1,0-1,-1 0,1 0,0-1,0 1,1-1,-1 0,0 0,1 0,0 0,0-1,0 0,0 1,0-1,1 0,-1 0,1 0,0-1,1 1,-1 0,1-1,0 1,0-1,0 0,0 1,1-1,0 0,0 1,0-1,1 0,-1 1,1-1,0 1,1-3,3-12,0 0,1 1,1 0,0 0,1 1,1 0,1 1,1 0,0 0,1 1,0 0,1 1,1 1,0 0,3-1,50-55,-8 2,-34 39</inkml:trace>
  <inkml:trace contextRef="#ctx0" brushRef="#br0" timeOffset="1233.586">1666 0,'10'4,"0"1,1 0,-2 0,1 1,-1 0,0 0,0 1,0 1,-1-1,0 1,2 4,-4-6,20 26,-1 1,-2 0,-1 2,-2 0,-1 2,-2 0,-2 1,-1 0,-2 1,-2 1,-2 0,-1 0,-2 1,-1 0,-3-1,-1 1,-3 14,-2-14,-1 1,-3-1,-1 0,-1-1,-3 0,-1-1,-2-1,-2 0,-1-1,-2-2,-4 5,-121 146,66-114,57-53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4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30,'56'1,"143"-13,-153 5,0 1,1 2,0 3,10 2,-51 4,-10 1</inkml:trace>
  <inkml:trace contextRef="#ctx0" brushRef="#br0" timeOffset="312.559">0 256,'48'-5,"21"-1,3-5,-6 0,-9 1,-10 3,-7 3,-7 1,-3 2,-3 1,0 0,-6 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44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1,'3'1,"0"1,0 0,-1 0,1 0,-1 0,1 0,-1 1,0-1,0 1,0-1,0 1,0 0,-1 0,1-1,-1 1,0 0,0 1,0-1,0 1,6 21,-2-1,-1 1,0 1,-2-1,-1 0,-1 0,-2 1,0-1,-1 0,-7 24,-6 80,-6 14,21-142,1 0,0 0,-1 0,1 0,0 0,0 0,0 1,0-1,0 0,0 0,0 0,0 0,0 0,1 0,-1 0,0 0,1 0,-1 0,1 0,-1 0,1 0,-1 0,1 0,0 0,0 0,-1-1,1 1,0 0,0 0,0-1,0 1,0-1,0 1,0-1,0 1,0-1,0 0,0 1,0-1,0 0,0 0,0 1,0-1,0 0,0 0,0-1,0 1,1 0,-1 0,0 0,0-1,59-26,-50 21,137-75,-142 78,-1 1,1-1,0 0,0 1,0 0,0 0,1 1,-1-1,0 1,1 0,-1 1,1-1,-1 1,1 0,-1 0,1 1,-1 0,0 0,1 0,-1 0,0 1,0 0,1 0,-2 1,1-1,0 1,0 0,-1 0,0 1,1-1,-1 1,-1 0,1 0,0 0,-1 1,0-1,0 1,2 4,-5 1,0 0,-1 1,0-1,-1 0,0 0,0 0,-1 0,0-1,-1 1,0-1,-1 0,0 0,0 0,-1 0,0-1,0 0,-1-1,0 1,0-1,-1 0,0-1,0 0,-1 0,0-1,-1 0,5 0,-1 0,-1-1,1 0,-1 0,1-1,-1 1,0-2,0 1,0-1,-1 0,1 0,0-1,-1 0,1 0,-1-1,1 0,-1 0,0-1,1 0,0 0,-1-1,1 0,0 0,0-1,0 0,0 0,0 0,1-1,-1 0,1-1,0 1,0-1,1 0,0 0,-1-1,2 0,-1 0,1 0,0 0,-1-3,-5-16,4 3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1,'-40'39,"-22"19,-2 4,6-9,7-13,13-8,8-10,4-3,6-6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0 140,'103'328,"-38"-153,-65-174,0 1,0-1,0 0,0 0,0 0,1 1,-1-1,0 0,1 0,-1 0,1 0,0 1,-1-1,1 0,0 0,0 0,-1 0,1-1,0 1,0 0,0 0,0 0,0-1,0 1,0-1,1 1,-1-1,0 1,0-1,0 1,1-1,-1 0,0 0,0 0,1 0,-1 0,0 0,0 0,1 0,-1 0,0 0,0-1,0 1,1 0,-1-1,0 1,0-1,0 0,0 1,0-1,0 0,0 0,0 1,0-1,0 0,0-1,21-30,-1-2,-2 0,-1-1,10-29,31-60,118-193,-176 315,-1 2,0-1,0 0,0 1,0-1,0 0,0 0,0 1,0-1,0 0,0 1,1-1,-1 0,0 1,0-1,1 0,-1 1,1-1,-1 1,0-1,1 1,-1-1,1 1,-1-1,1 1,0-1,-1 1,1-1,-1 1,1 0,0 0,-1-1,1 1,0 0,-1 0,1 0,0-1,-1 1,1 0,0 0,0 0,-1 0,1 0,0 1,-1-1,1 0,0 0,-1 0,2 1,0 10</inkml:trace>
  <inkml:trace contextRef="#ctx0" brushRef="#br0" timeOffset="283.259">848 170,'44'0,"30"-5,8-2,-6 0,-11 2,-11 2,-9 0,-9 2,-4 6,-9 1</inkml:trace>
  <inkml:trace contextRef="#ctx0" brushRef="#br0" timeOffset="531.468">965 432,'44'-10,"30"-8,8-1,-1 3,-9-2,-12 4,-11 3,-9 3,-6 4,-9 2</inkml:trace>
  <inkml:trace contextRef="#ctx0" brushRef="#br0" timeOffset="1150.687">614 608,'0'5,"-5"16,-2 10,1 4,1 2,-3-6,-1-3,1-2,2 1,3 0,1 0,1-9,5-8,3-5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4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1 322,'26'-14,"0"1,1 2,1 0,-1 2,2 1,-1 2,1 0,0 2,1 1,-28 2,0 1,0-1,0 0,0 1,0 0,0-1,0 1,0 0,0 0,0 0,0 0,0 1,0-1,0 0,0 1,0-1,0 1,0 0,0 0,0 0,0 0,-1 0,1 0,0 0,-1 1,1-1,-1 1,1-1,-1 1,0-1,0 1,1 0,-1-1,0 1,-1 0,1 0,0 0,0 0,-1 0,1 0,-1 0,0 0,0 1,-64 96,-47 24,98-106,-61 98,71-110,1 0,0 0,0 0,0 0,0 1,1-1,0 1,0-1,1 1,-1-1,1 1,0 0,1-1,-1 1,1-1,0 1,1-1,-1 1,1-1,0 0,2 4,-1-5,0-1,1 0,-1 0,1 0,-1 0,1 0,0-1,0 1,0-1,1 0,-1 0,0-1,1 0,-1 1,1-1,-1-1,1 1,0-1,-1 1,5-2,17 2</inkml:trace>
  <inkml:trace contextRef="#ctx0" brushRef="#br0" timeOffset="470.097">818 293,'-25'22,"1"1,1 1,1 2,1 0,1 1,1 0,2 2,1 0,1 2,1-1,-7 26,20-53,0-1,0 1,1-1,-1 1,0 0,1 0,-1-1,1 1,0 0,0 0,0 0,1-1,-1 1,1 0,-1 0,1-1,0 1,0 0,0-1,0 1,0-1,1 1,-1-1,1 0,0 1,0-1,0 0,0 0,0 0,0-1,0 1,0 0,1-1,-1 0,1 1,-1-1,1 0,0 0,-1 0,1-1,0 1,-1-1,1 1,3-1,14-3,0-1,0-1,0-1,0-1,-1-1,0 0,0-1,-1-2,-1 1,1-2,-2 0,0-1,0-1,-1 0,-1-2,6-8,4 1,-7 8,0-1,-1 0,0-1,-1-1,-1-1,-1 0,-1 0,0-1,-2-1,0 0,-1 0,0-4,-10 19,1-1,0 1,-1 0,-1 0,1 0,-1 0,0 0,0 0,0 0,-1 1,0-1,0 1,0-1,-1 1,0 0,0 1,0-1,-1 1,1 0,-1 0,0 0,0 0,-1 1,1 0,-1 0,1 0,-1 1,0 0,0 0,0 1,0-1,0 1,0 1,-1-1,1 1,0 0,0 0,-1 1,1 0,0 0,0 0,0 1,0 0,0 0,0 1,0 0,-101 53,78-37</inkml:trace>
  <inkml:trace contextRef="#ctx0" brushRef="#br0" timeOffset="2067.694">1344 467,'38'-46,"66"-124,-98 162,0-1,0 1,1 0,0 0,0 1,1 0,0 0,0 1,1 0,3-1,-11 7,0 0,0 0,1 0,-1 1,0-1,0 1,0-1,0 1,0-1,0 1,0-1,0 1,0 0,0 0,0-1,0 1,0 0,0 0,-1 0,1 0,0 0,-1 0,1 0,-1 0,1 0,-1 1,1-1,-1 0,0 0,0 0,0 0,1 1,-1-1,0 0,0 0,-1 1,1-1,0 0,0 0,-1 0,1 0,0 1,-1-1,1 0,-1 0,0 0,1 0,-1 0,0 0,1 0,-1 0,0 0,-1 10,1-10,0 1,0 0,1 0,-1 0,0 0,1 0,-1 0,1 0,0 0,0 0,-1 0,1 0,1 0,-1 0,0 0,0 0,1 0,-1 0,1 0,0-1,-1 1,1 0,0 0,0 0,0-1,1 1,-1 0,0-1,0 1,1-1,-1 0,1 1,-1-1,1 0,0 0,0 0,-1 0,1 0,0 0,0-1,0 1,0-1,0 1,0-1,0 0,0 1,0-1,0 0,0 0,0-1,86-75,-54 41,30-17,-63 52,0 1,0 0,0-1,0 1,-1 0,1 0,0-1,0 1,-1 0,1 0,-1 0,1 0,-1 0,1 0,-1 0,1 0,-1 0,0 0,0 0,1 0,-1 0,0 1,0-1,0 0,0 0,0 0,-1 0,1 0,0 0,0 0,-1 0,1 0,-1 0,1 0,-1 0,1 1,-11 31,0-1,-2 0,-2-1,-1-1,-1 0,-8 9,14-19</inkml:trace>
  <inkml:trace contextRef="#ctx0" brushRef="#br0" timeOffset="2321.533">2424 1,'-45'44,"-44"40,-17 11,5-1,9-12,15-14,16-15,14-10,9-8,7-6,8-1,13-7,13-6,12-6,2-10,4-4,-2-1</inkml:trace>
  <inkml:trace contextRef="#ctx0" brushRef="#br0" timeOffset="2784.175">2395 439,'-48'14,"28"-9,0 1,1 1,0 0,0 2,1 0,0 1,0 1,16-10,0 1,0-1,1 0,-1 1,0-1,1 1,-1 0,1 0,-1 0,1-1,0 1,0 0,0 1,0-1,0 0,0 0,0 0,1 0,-1 1,1-1,0 0,0 1,0-1,0 0,0 0,0 1,0-1,1 0,-1 1,1-1,0 0,0 0,-1 0,2 0,-1 0,0 0,0 0,0 0,1 0,-1 0,1-1,0 1,-1-1,1 1,0-1,0 1,20 16,50 58,-70-73,0 0,0 0,-1 0,1 0,-1 0,0 0,0 1,0-1,0 1,0-1,-1 0,0 1,1-1,-1 1,-1-1,1 1,0-1,-1 1,0-1,0 1,0-1,0 0,0 0,-1 1,1-1,-1 0,-1 1,-2 2,0-1,-1 0,0 0,0-1,0 0,-1 0,1 0,-1-1,0 1,0-2,0 1,-1-1,1 0,0-1,-1 1,1-2,-1 1,1-1,-1 0,0 0,1-1,-1 0,1-1,0 1,-1-2,1 1,0-1,0 0,0 0,1-1,-1 1,1-2,0 1,0-1,0 0,-3-4,-2-5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19.4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89,'369'26,"736"-23,-453-15,99-7,-215-6,-23-7,-109 3,-398 29,-1-1,1 1,-1 0,1 1,0-1,-1 1,1 0,-1 1,1-1,-1 1,0 0,0 1,1-1,-1 1,-33 10,-14 5,22-6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21.8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39 67,'-1'-1,"-3"-2,1 1,0-1,1 0,-1 0,0 0,1 0,0 0,-1-1,1 1,1-1,-1 1,0-1,1 0,0 0,0 0,0 0,0-1,40 2,105 37,192-1,178-64,951 32,-1093 31,-251-17,41-3,1-7,10-8,-2 1,385-10,-149-8,81 20,-205 2,212 27,385-28,-371 28,-188-18,-21 6,151-15,-209-4,1193 2,-980 30,483-30,-641 29,206-30,-246-27,292 27,-232-29,-109 19,186-7,-125-10,213 29,-306-31,290 30,-233 1,-209 3,-5 3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3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7,0 4,0 4,0 1,0 3,0-1,0 0,0 1,0-2,0 1,0 0,0-6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0 226,'34'5,"25"-3,8-2,-3-2,-8 1,-8 0,-8-1,-10-3,-6-2,-7 1</inkml:trace>
  <inkml:trace contextRef="#ctx0" brushRef="#br0" timeOffset="262.224">255 0,'-9'44,"-9"37,-1 11,3-7,4-11,4-15,9-17,3-11,2-5,-1-4,0 1,2-5,2-5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2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28,'2'2,"0"-1,0 0,0 1,0 0,-1-1,1 1,-1 0,1 0,-1 0,1 0,-1 0,0 0,0 0,0 0,-1 0,1 1,0-1,-1 0,1 1,-1-1,0 0,0 1,0-1,0 0,0 2,0-2,3 348,-3 95,-11-384,4-56</inkml:trace>
  <inkml:trace contextRef="#ctx0" brushRef="#br0" timeOffset="462.811">311 1,'-103'130,"-87"126,189-255,-1 1,1-1,-1 1,1 0,0 0,0-1,0 1,0 0,0 0,0 0,0 0,1 0,-1 0,1 0,-1 0,1 1,0-1,0 0,0 0,0 0,0 0,1 0,-1 0,1 0,-1 1,1-1,0 0,-1 0,1-1,0 1,0 0,1 0,-1 0,0-1,1 1,-1 0,1-1,-1 0,1 1,-1-1,1 0,0 1,54 21,37 29,-83-39,0 0,0 0,-2 1,1 1,-2-1,0 1,-1 0,0 0,-1 2,9 21,-7-21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30 168,'-26'166,"23"162,3-315,1 0,0 0,2 0,-1 0,1 0,1 0,0-1,1 0,1 0,-1 0,6 6,-9-14,1 0,-1 0,1 0,0 0,1-1,-1 0,1 1,-1-1,1 0,0-1,0 1,0-1,0 0,1 0,-1 0,0 0,1-1,0 0,-1 0,1 0,0 0,-1-1,1 0,0 0,0 0,-1 0,1-1,0 0,-1 0,1 0,-1-1,1 1,0-2,14-8,-1 0,0-2,-1 0,-1-1,0-1,-1 0,-1-1,0-1,-1 0,-1 0,-1-2,9-16,-13 23,27-48,-2-1,-3-2,-3-1,17-66,-34 103,-1 0,-2-1,-1 0,-1 0,-1 0,-2-1,-1-15,0 45,-1-1,1 1,-1-1,0 1,1-1,-1 1,0-1,1 0,-1 1,0-1,0 0,1 1,-1-1,0 0,0 0,1 0,-1 0,0 1,0-1,0 0,1-1,-1 1,0 0,0 0,1 0,-1 0,0-1,0 1,1 0,-1-1,0 1,0 0,1-1,-1 1,1-1,-1 1,0-1,1 1,-1-1,1 0,-1 1,1-1,-1 0,1 1,0-1,-1 0,1 0,0 1,0-1,0 0,-1 0,1 1,0-1,0 0,0 0,0 0,0 1,0-1,0 0,1 0,-1 0,0 1,0-1,1 0,-1 1,0-1,1 0,-1 0,-18 37,0 1,2 0,2 1,2 1,1 0,2 1,2 0,2 0,1 0,2 1,2 0,-1-18,1 1,1-1,1 1,1-1,1 0,1 0,2 0,0-1,1 0,1 0,1-1,1 0,0-1,2 0,4 4,-3-8,-3-2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0,'-14'38,"-10"32,-1 9,4-4,6-10,5-12,9-14,5-9,2-10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39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114 132,'-21'48,"20"-45,-7 252,10-161,-1 128,9-197,-4-26</inkml:trace>
  <inkml:trace contextRef="#ctx0" brushRef="#br0" timeOffset="470.621">1 75,'27'-13,"0"1,1 2,0 0,0 2,1 1,1 1,-1 1,10 1,54 8,-90-3,-1-1,0 1,0 0,1 0,-1 0,0 0,0 0,0 0,0 1,0-1,-1 1,1 0,0-1,-1 1,1 0,-1 0,1 0,-1 0,0 0,0 0,0 0,0 0,0 1,0-1,-1 0,1 1,-1-1,0 0,1 1,-1-1,0 0,-1 1,1-1,0 0,-1 1,1 0,-5 13,1 0,-2-1,0 0,-1 0,-1 0,0-1,-1 0,0-1,-8 9,-16 25,31-44,0-1,0 0,1 1,-1-1,1 1,-1-1,1 1,0 0,0 0,0-1,0 1,0 0,1 0,-1 0,1 0,0 0,0 0,0 0,0 0,1 0,-1 0,1 0,0-1,-1 1,1 0,1 0,-1-1,0 1,1 0,-1-1,1 1,0-1,0 0,0 0,0 1,0-1,0-1,0 1,1 0,-1 0,3 0,222 98,-225-99,1 0,-1 0,1 1,-1-1,1 1,-1 0,0-1,0 1,1 0,-1 0,-1 1,1-1,0 0,-1 1,1-1,-1 1,1-1,-1 1,0 0,0-1,-1 1,1 0,0 0,-1 0,0-1,0 1,0 0,0 0,0 0,0 0,-1 0,1-1,-1 1,0 0,0 0,0-1,0 1,0 0,-1-1,1 1,-3 1,-8 8,0-1,-2 0,1-1,-1 0,-1-1,1-1,-2-1,1 0,-1 0,0-2,0 0,-1-1,1 0,-1-2,0 0,0 0,0-2,0 0,0-1,-8 0</inkml:trace>
  <inkml:trace contextRef="#ctx0" brushRef="#br0" timeOffset="4088.69">904 499,'0'-1,"-1"1,0-1,1 0,-1 1,0-1,0 1,0-1,1 1,-1 0,0-1,0 1,0 0,0 0,0-1,0 1,1 0,-1 0,0 0,0 0,0 0,0 0,0 0,0 1,0-1,0 0,0 0,1 1,-1-1,0 0,0 1,0-1,1 1,-1-1,0 1,0 0,1-1,-1 1,0 0,1-1,-1 1,1 0,-1 0,1 0,-1-1,1 1,0 0,-1 0,1 0,-17 44,16-38,1 0,-1 0,1 1,1-1,-1 1,1-1,1 0,-1 0,1 0,0 0,1 0,0 0,0 0,1 1,-3-6,1 0,-1 0,0 1,1-1,0 0,0 0,-1-1,1 1,0 0,0 0,1-1,-1 0,0 1,0-1,1 0,-1 0,1 0,-1 0,1-1,-1 1,1-1,0 1,-1-1,1 0,-1 0,1 0,0 0,-1-1,1 1,-1-1,1 1,-1-1,1 0,-1 0,1 0,-1 0,0-1,1 1,-1-1,1 0,6-5,0 0,0-1,0 0,-1-1,-1 0,1 0,-1-1,-1 1,0-2,0 1,-1 0,-1-1,1 0,-2 0,0-1,0 1,-1-1,0 1,-1-1,0 0,-1 1,0-6,-17-24,4 29</inkml:trace>
  <inkml:trace contextRef="#ctx0" brushRef="#br0" timeOffset="5466.964">1017 358,'0'5,"-4"1,-8 0,-5-1,-1 3,-1 0,-3 4,3 5,-1-1,4 2,4 2,4-2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92,'43'0,"29"-5,11-1,-3 0,-11 1,-11-3,-7-1,-7 2,-7 1,-4-2,-3 0,-7-4,-7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0,'-9'29,"-9"38,0 13,2-3,4-5,4-9,4-11,2-10,2-7,0-4,1-3,-1-2,6-5,1-6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1,'17'12,"1"0,1-1,0-1,0-1,1 0,0-2,1 0,-1-1,1-2,1 0,-1-1,0-1,1 0,-1-2,1-1,-1-1,1 0,4-3,64 2,-6 3,-60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1,'43'24,"29"8,7-2,-1-10,-9-9,-5-6,-11-4,-8-7,-7-3,-6 1,-3-4,-6 1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231 131,'-41'62,"2"3,4 1,2 1,0 11,25-64,1 2,0-1,1 1,1 0,0 0,1 0,1 1,1 0,0-1,1 1,1 0,1 0,0 0,1-1,1 1,0-1,2 5,-2-16,1 1,-1-1,1 0,0-1,0 1,0-1,0 0,1 0,0 0,0 0,0-1,0 0,1 0,-1 0,1-1,0 0,-1 0,1 0,0-1,0 0,0 0,0-1,0 1,5-1,4 0,1-1,-1-1,1 0,-1-1,0-1,0 0,0-1,0 0,2-3,26-15,-1-3,0-2,-2-1,-2-2,-1-2,21-24,-15 15,-2-2,-2-2,32-49,-58 76,-1-1,-1 0,-1-1,-1 0,0 0,-2-1,0 0,-2-1,0 1,-2-1,1-21,-3 42,0 0,-1-1,1 1,0 0,-1 0,0 0,1 0,-1-1,0 1,0 0,0 0,0-1,-1 1,1 0,-1 0,1 0,-1-1,0 1,0 0,0 0,0 0,0 0,0 0,0 1,-1-1,1 0,-1 1,1-1,-1 0,0 1,0 0,1-1,-1 1,0 0,0 0,0 0,0 0,-1 1,1-1,0 0,0 1,0 0,0-1,-1 1,1 0,0 0,0 0,-1 0,1 1,0-1,0 1,-1 0,-12 10,1 2,0-1,1 2,0 0,1 1,1 0,0 0,1 1,1 1,0 0,-3 11,-15 28,2 2,2 1,3 1,3 0,-4 34,18-84,1 1,0 0,0 0,1 0,1 0,0 0,0 0,1 0,1 0,0 0,0 0,1-1,0 1,1-1,0 0,1 0,0 0,1 0,-1-1,2 0,0 0,0-1,0 1,1-2,0 1,0-1,1 0,0-1,1 0,8 4,-10-8,0 1,0-2,1 1,-1-1,1-1,-1 1,1-1,-1-1,1 0,-1 0,0 0,1-1,-1 0,0-1,0 0,0 0,0-1,-1 0,0 0,1-1,-2 0,1 0,0-1,-1 1,4-6,3-4</inkml:trace>
  <inkml:trace contextRef="#ctx0" brushRef="#br0" timeOffset="365.087">1078 611,'15'-3,"0"1,0 0,0 2,1 0,-1 0,0 2,0 0,0 0,14 5,-27-6,0-1,-1 1,1-1,0 1,-1 0,1-1,-1 1,1 0,-1 0,1 0,-1 0,0 0,0 1,1-1,-1 0,0 0,0 1,0-1,0 1,0-1,-1 1,1 0,0-1,-1 1,1-1,-1 1,0 0,1 0,-1-1,0 1,0 0,0 0,0-1,0 1,-1 0,1-1,-1 1,1 0,-1-1,1 1,-1 0,0-1,0 1,1-1,-1 1,-1 0,-53 67,51-65,-7 7,-40 53,50-62,0 0,0 0,0 0,0 0,1 0,-1 0,1 1,0-1,-1 0,1 0,0 0,0 0,0 1,1-1,-1 0,0 0,1 0,0 0,-1 0,1 0,0 0,0 0,0 0,0 0,0 0,1 0,-1-1,1 1,-1-1,1 1,-1-1,1 1,0-1,1 1,5 2,0-1,0 0,1-1,-1 0,1 0,0 0,-1-1,1-1,0 0,0 0,-1 0,1-1,0 0,-1-1,1 0,-1 0,1-1,-1 0,7-4,15-2,104-43,-119 42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1,'11'169,"-8"0,-9 47,-5-50,-32 162,25-229,57-170,-21 40</inkml:trace>
  <inkml:trace contextRef="#ctx0" brushRef="#br0" timeOffset="264.229">572 284,'-430'403,"417"-390,6-8,1 0,1 0,-1 1,1 0,0 1,0-1,0 1,1 0,0 0,1 0,0 0,0 1,-2 7,6-11,1-1,-1 1,1-1,0 0,0 0,1 0,-1 0,1 0,-1 0,1 0,0-1,0 1,0-1,0 0,0 0,1 0,-1 0,0-1,1 0,0 1,-1-1,1 0,0-1,0 1,-1-1,1 1,0-1,0 0,0-1,-1 1,1-1,3 0,58 0,-54-1,0 0,0 1,0 0,0 1,0 0,1 1,-1 0,0 1,-1 0,1 1,0 0,-1 0,1 1,-1 1,0 0,0 0,-1 1,0 0,0 1,0 0,7 8,3 28,-15-22</inkml:trace>
  <inkml:trace contextRef="#ctx0" brushRef="#br0" timeOffset="616.698">600 877,'65'-1,"-32"-1,0 1,0 2,0 2,-1 1,1 1,2 2,-32-7,0 1,-1-1,1 0,-1 1,1-1,-1 1,1 0,-1-1,1 1,-1 0,1 1,-1-1,0 0,0 1,0-1,0 1,0 0,0 0,0 0,0 0,-1 0,1 0,-1 0,0 0,1 1,-1-1,0 0,0 1,-1-1,1 1,0-1,-1 1,1-1,-1 1,0 0,0-1,0 1,0-1,-1 1,1 0,-1 0,-51 64,45-61,0 1,1 0,0 0,0 0,1 1,0 0,0 0,0 0,1 1,1-1,-1 3,4-10,-1 1,1 0,-1-1,1 1,0 0,0-1,0 1,0 0,0 0,0-1,0 1,1 0,-1-1,1 1,-1 0,1-1,-1 1,1 0,0-1,0 1,0-1,0 0,0 1,0-1,0 0,1 1,-1-1,0 0,1 0,-1 0,1 0,-1 0,1-1,-1 1,1 0,-1-1,1 1,0-1,0 0,-1 1,1-1,0 0,-1 0,1 0,79-9,29-43,-94 43</inkml:trace>
  <inkml:trace contextRef="#ctx0" brushRef="#br0" timeOffset="1016.803">1334 678,'14'5,"20"-3,8-3,2 0,-2 0,-2-1,-5 1,-2 1,-3-1,-1-4,-1-1,0 0,0 1,-1 2,-4 1</inkml:trace>
  <inkml:trace contextRef="#ctx0" brushRef="#br0" timeOffset="1263.331">1560 510,'-10'38,"-8"27,0 8,2 0,4-6,4-11,3-10,8-8,3-5,1-4,3-7,1-7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5 187,'0'8,"-3"38,2 1,2-1,2 1,2-1,2 0,2-1,2 0,2 0,2-1,16 31,-30-71,1-1,0 0,0 0,0 0,0 0,1-1,-1 1,1-1,-1 1,1-1,0 0,0 0,0 0,0 0,1 0,-1-1,0 0,1 1,-1-1,1-1,-1 1,1 0,-1-1,1 0,0 0,-1 0,1 0,0 0,-1-1,1 1,-1-1,1 0,-1 0,0-1,1 1,-1-1,0 0,0 1,0-1,0-1,0 1,0 0,-1-1,1 1,0-2,134-169,-51 53,-86 119,1 1,-1-1,1 1,-1-1,1 1,0-1,-1 1,1 0,0-1,-1 1,1 0,0 0,-1-1,1 1,0 0,-1 0,1 0,0 0,0 0,-1 0,1 0,0 0,0 0,-1 1,1-1,0 0,-1 0,1 1,0-1,-1 0,1 1,0-1,-1 0,1 1,-1-1,1 1,-1-1,1 1,-1-1,1 1,-1 0,0-1,1 1,-1 0,0-1,1 1,-1 0,0-1,0 1,1 0,-1 0,12 45,-11-37,5 21,-6-23,0-1,0 1,1-1,0 1,0-1,1 1,0-1,0 0,0 0,1 0,0 0,0 0,0 0,1-1,0 1,0-1,0 0,1-1,0 1,0-1,0 1,0-2,1 1,-1 0,1-1,4 2,-3-4,1 1,-1-1,0 0,1-1,-1 0,0 0,1 0,-1-1,0 0,0-1,1 0,-1 0,0 0,-1-1,1 0,0 0,-1-1,0 1,1-1,-2-1,1 1,0-1,-1 0,5-6,10-13,-1-1,0-1,-2-1,-1 0,1-7,-11 24,20-45,-3-1,-1-1,-4-1,-1-1,5-48,-23 41,-4 61</inkml:trace>
  <inkml:trace contextRef="#ctx0" brushRef="#br0" timeOffset="828.423">1020 723,'-15'31,"1"0,1 1,1 0,2 0,2 1,1 1,-3 33,9-64,1 0,-1 0,1 0,0 0,0 0,0 0,0 0,1 1,-1-1,1 0,0 0,0 0,0 0,0-1,0 1,1 0,-1 0,1-1,0 1,0-1,0 1,0-1,0 0,0 0,1 0,-1 0,1 0,-1 0,1-1,0 1,0-1,-1 0,1 0,0 0,0 0,0 0,1-1,-1 1,0-1,0 0,0 0,0 0,0 0,3-1,6-3,0 0,-1-1,0 0,0-1,0 0,0-1,-1 0,0 0,-1-1,0-1,0 0,-1 0,0 0,0-1,-1 0,0-1,-1 1,0-1,-1-1,0 1,-1-1,0 0,-1 0,0 0,0-8,-2 16,1 0,-1 0,-1 0,1 0,-1-1,1 1,-1 0,0 0,-1 0,1 0,-1 0,1 0,-1 0,-1 0,1 0,0 0,-1 0,0 0,0 1,0-1,0 1,-1-1,1 1,-1 0,0 0,0 0,0 0,0 1,-1-1,1 1,-1 0,1 0,-1 0,0 0,0 1,0-1,0 1,0 0,0 0,0 1,0-1,0 1,0 0,-1 0,1 0,0 1,0-1,0 1,0 0,-2 1,-13 9</inkml:trace>
  <inkml:trace contextRef="#ctx0" brushRef="#br0" timeOffset="7262.545">1529 583,'-2'1,"0"0,1 1,-1-1,0 1,0-1,1 1,-1 0,1 0,-1-1,1 1,0 0,0 1,0-1,0 0,0 0,0 0,1 0,-1 1,1-1,0 0,-1 1,1-1,0 0,0 1,1 0,-2 0,-13 214,10-205,1 1,0 1,1-1,0 0,1 0,0 1,1-1,1 1,2 12,3-8</inkml:trace>
  <inkml:trace contextRef="#ctx0" brushRef="#br0" timeOffset="7552.52">1303 836,'39'-4,"21"-3,6-4,-3 0,-8 1,-13-2,-10 1,-4 2,-8-1,-2 0,-4 2</inkml:trace>
  <inkml:trace contextRef="#ctx0" brushRef="#br0" timeOffset="7968.739">1811 470,'-17'63,"4"2,2 0,3 0,2 4,26 34,-19-101,0 0,1 1,-1-1,0 0,1 1,0-1,-1 0,1 0,0-1,0 1,0 0,1 0,-1-1,0 0,0 1,1-1,-1 0,1 0,-1 0,1 0,0-1,-1 1,1-1,0 0,-1 1,1-1,0 0,-1 0,1-1,0 1,-1-1,1 1,-1-1,1 0,-1 0,2 0,62-38,-60 34,1 0,-1 1,1-1,0 1,0 0,1 1,-1 0,1 0,0 0,-1 1,1 1,0-1,8 0,-13 3,0-1,-1 1,1-1,0 1,-1 0,1 0,-1 0,0 1,1-1,-1 1,0-1,0 1,0 0,0-1,0 1,0 0,0 0,-1 1,1-1,-1 0,1 0,-1 1,0-1,0 1,0-1,0 1,-1-1,1 1,-1 0,1-1,-1 1,0 0,0 0,0-1,0 1,-1 0,1-1,-1 1,0-1,0 3,-4 14</inkml:trace>
  <inkml:trace contextRef="#ctx0" brushRef="#br0" timeOffset="8835.424">2262 864,'14'-3,"-1"0,1-1,-1-1,0 0,0-1,0-1,-1 1,0-2,-1 0,1 0,-1-1,-1-1,0 0,0 0,-1 0,7-12,-15 20,1 1,-1-1,0 1,0-1,0 0,0 1,0-1,-1 0,1 0,0 1,-1-1,1 0,-1 0,0 0,0 0,0 0,0 0,0 0,0 0,0 0,0 1,-1-1,1 0,-1 0,0 0,1 0,-1 1,0-1,0 0,0 1,0-1,0 0,-1 1,1 0,0-1,-1 1,1 0,-1-1,1 1,-1 0,1 0,-1 0,0 1,0-1,0 0,1 1,-1-1,0 1,0-1,0 1,0 0,0 0,0 0,0 0,0 0,1 0,-1 1,0-1,0 1,0-1,-1 1,-10 5,0 0,0 0,1 1,0 1,0 0,1 1,0 0,0 0,1 1,0 1,1 0,0 0,1 1,-1 1,7-10,0-1,-1 1,1 0,0 0,1 0,-1 0,0 0,1 0,-1 0,1 0,0 1,0-1,1 0,-1 1,1-1,-1 1,1-1,0 1,0-1,1 1,-1-1,1 1,0-1,0 0,0 1,0-1,0 0,1 0,-1 0,1 0,0 0,0 0,0 0,0-1,1 1,-1-1,1 1,2 1,7-2,0 0,1-1,-1 0,0 0,1-2,-1 1,1-2,-1 0,0 0,0-1,0 0,0-1,0-1,0 0,20-6,-1-2,0 0,-1-2,-1-1,0-2,-2-1,0-1,-1-1,-1-1,-1-1,-1-1,13-18,-15-10,-21 51,0-1,0 1,0 0,0 0,0 0,0 0,0-1,-1 1,1 0,0 0,-1 0,1 0,-1 0,1 0,-1 0,1 0,-1 0,0 0,0 0,1 0,-1 0,0 0,0 1,0-1,0 0,0 1,0-1,0 0,0 1,0-1,0 1,0 0,0-1,-1 1,1 0,0 0,0 0,0 0,-1 0,1 0,0 0,0 0,0 0,0 0,-1 1,-6 0,0 0,1 1,0 0,-1 0,1 1,0 0,0 0,0 0,1 1,-1 0,1 0,0 1,0 0,0 0,1 0,0 1,0 0,0 0,1 0,-4 6,8-9,0 0,1 0,-1-1,1 1,-1 0,1 0,0 0,0-1,0 1,0 0,0-1,1 1,-1-1,1 0,0 1,-1-1,1 0,0 0,0 0,1 0,-1 0,0-1,1 1,-1-1,1 1,-1-1,1 0,0 0,-1 0,1 0,0-1,0 1,0-1,-1 0,1 1,3-1,19 9,-19-6,1 0,-1 1,0 0,0 0,0 1,-1 0,1 0,-1 0,0 0,-1 1,1 0,-1 0,0 0,-1 0,0 1,0-1,0 1,0 0,-1 0,0 0,-1 0,0 0,0 1,0-1,-1 0,0 0,-1 6,-13 90,11-86,4-4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00.3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 2671,'-2'-1,"1"0,0 0,0-1,0 1,0-1,0 1,1 0,-1-1,0 1,1-1,-1 0,1 1,-1-1,1 0,0 1,0-1,0 0,0 1,0-1,0 0,0 1,0-1,1 1,-1-1,0 0,1 1,0-1,-1 1,1-1,0 1,0-1,0 1,0 0,0-1,1 0,72-134,92-120,415-515,-249 380,-263 290,-129 110,-142 0,201-10,0 1,0 0,0-1,1 1,-1 0,0-1,0 1,0 0,0 0,0 0,1 0,-1-1,0 1,0 1,0-1,0 0,0 0,0 0,0 0,1 1,-1-1,0 0,0 1,0-1,1 0,-1 1,0-1,0 1,1 0,-1-1,0 1,1-1,-1 1,1 0,-1 0,1-1,-1 1,1 0,-1 0,1 0,0-1,-1 1,1 0,0 0,0 0,0 0,0 0,0 0,0-1,0 1,0 0,0 0,0 0,0 0,0 0,1 0,-1-1,0 1,1 0,-1 0,1 0,-1-1,1 1,-1 0,1 0,-1-1,1 1,0 0,135 79,-72-47,-40-19,-1-2,2-1,-1-1,1-1,19 4,-43-13,1 1,0-1,-1 1,1-1,0 0,-1 0,1 1,0-1,-1 0,1-1,0 1,-1 0,1 0,0-1,-1 1,1-1,0 1,-1-1,1 0,-1 0,1 0,-1 0,0 0,1 0,-1 0,0 0,0 0,1 0,-1-1,0 1,0-1,-1 1,1-1,0 1,0-1,-1 1,1-1,-1 0,1 1,-1-1,0 0,1 0,-13-74,10 64,-1 1,0 0,-1 0,0 0,0 0,-1 1,-1-1,1 1,-2 1,0-1,0 1,0 0,-1 0,0 1,-1 0,0 1,0 0,-1 0,0 1,0 0,0 1,-1 0,0 1,0 0,0 1,-8-2,-5 7,5 3</inkml:trace>
  <inkml:trace contextRef="#ctx0" brushRef="#br0" timeOffset="533.792">1113 272,'-6'-4,"0"1,0 0,0 0,-1 0,1 0,-1 1,1 0,-1 1,0-1,0 2,0-1,0 0,0 1,0 1,0-1,0 1,0 0,0 1,0-1,1 1,-1 1,1-1,-1 1,1 0,0 1,0 0,0 0,0 0,1 0,0 1,0 0,0 0,1 0,-1 1,1 0,-3 5,0-1,1 0,-1 0,2 1,0-1,0 1,1 1,0-1,1 1,0-1,1 1,0 0,1 0,0 0,1 0,1 0,0 0,0 0,1-1,0 1,1 0,4 7,-4-11,1 0,0 0,0 0,1-1,0 0,0 0,0 0,1-1,1 1,-1-1,1-1,-1 0,2 1,-1-2,0 1,1-1,0-1,0 1,0-1,1-1,-1 1,1-1,-1-1,1 0,4 0,-1-1,1 0,-1-2,1 1,-1-2,1 0,-1 0,0-1,0-1,-1 0,1 0,-1-1,0-1,-1 1,1-2,-1 0,-1 0,0-1,0 0,3-4,5-7,0-2,-2 0,0-1,-2-1,0 0,-1-1,-2 0,4-16,-9 27,0 0,-1-1,-1 1,-1-1,0 0,-1 1,0-1,-1 0,-1 0,0 0,-1 1,-1-1,0 1,-1-1,-1 1,0 0,-1 1,0-1,-1 1,-1 0,0 1,-6-8,9 15,0 0,-1 1,1 0,-1 0,0 0,0 1,0-1,0 1,0 1,-1-1,0 1,1 1,-1-1,0 1,0 0,0 0,0 1,1 0,-1 0,0 1,0 0,0 0,0 1,-18 2</inkml:trace>
  <inkml:trace contextRef="#ctx0" brushRef="#br0" timeOffset="1037.839">323 583,'38'0,"-1"-2,1-1,-1-1,1-3,-2-1,1-1,-1-3,6-3,123-60,107-69,42-20,-221 128,-83 41,-16 2</inkml:trace>
  <inkml:trace contextRef="#ctx0" brushRef="#br0" timeOffset="2017.909">1254 46,'-1'-2,"-1"0,1 0,-1 1,0-1,1 0,-1 1,0-1,0 1,0-1,0 1,-1 0,1 0,0 0,0 0,-1 0,1 1,0-1,-1 1,1 0,-1-1,1 1,-1 0,1 0,0 1,-2-1,-10 3,-1 0,0 1,1 1,0 0,0 1,1 1,-1 0,2 0,-1 2,1-1,0 2,0 0,2 0,-1 1,1 0,0 0,1 1,-6 12,-1-4,-17 24,21-23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7.5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397 0,'-32'12,"1"2,0 1,1 1,1 2,0 1,2 1,-19 17,34-29,1 0,1 0,0 1,0 1,0-1,2 2,-1-1,1 1,0 1,1-1,1 1,0 0,0 1,2-1,-1 1,1 0,1 0,-1 12,4-22,-1 0,1 0,1 0,-1 1,0-1,1 0,0 0,0 0,0 0,0 0,0 0,0-1,1 1,0 0,-1 0,1-1,0 1,0-1,0 0,1 0,-1 0,0 0,1 0,0 0,-1 0,1-1,0 1,0-1,0 0,0 0,0 0,0 0,1 0,4 0,0 0,0-1,1 0,-1 0,0-1,0 1,0-2,0 1,0-1,-1-1,1 1,6-4,31-19,-1-2,-2-2,-1-2,-1-1,-1-2,5-10,-31 33,123-129,-136 141,0-1,0 1,0-1,1 1,-1 0,0-1,0 1,0 0,1-1,-1 1,0-1,0 1,1-1,-1 1,0-1,1 1,-1-1,1 1,-1-1,1 1,-1-1,1 0,-1 1,1-1,-1 0,1 1,0-1,-1 0,1 0,-1 1,1-1,0 0,-1 0,1 0,0 0,-1 0,1 0,0 0,-1 0,1 0,-1 0,1 0,0-1,-1 1,1 0,-1 0,1-1,0 1,-1 0,1-1,-1 1,1-1,-1 1,1 0,-1-1,0 1,1-1,-1 1,1-1,-1 1,0-1,0 0,1 1,-1-1,0 1,0-1,0 0,1 1,-1-1,-8 58,5-44,0-7,1 1,0-1,0 1,1 0,-1-1,1 1,1 0,-1 0,1 0,1-1,-1 1,1 0,0 0,1-1,-1 1,1 0,1-1,-1 0,1 1,0-1,1 0,-1-1,1 1,0-1,1 1,-1-1,1 0,0-1,0 1,1-1,-1 0,1-1,3 3,-2-4,-1-1,1 1,0-1,0 0,0-1,0 0,0 0,-1 0,1-1,0 0,0 0,0-1,-1 0,3-1,11-4</inkml:trace>
  <inkml:trace contextRef="#ctx0" brushRef="#br0" timeOffset="469.539">934 311,'176'-140,"-39"30,-136 109,0-1,0 1,0 0,0 1,0-1,0 0,0 0,1 0,-1 1,0-1,0 0,1 1,-1-1,0 1,0 0,1-1,-1 1,1 0,-1 0,0 0,1 0,-1 0,0 0,1 0,-1 0,1 1,-1-1,0 0,0 1,1-1,-1 1,0 0,0-1,1 1,-1 0,0 0,0 0,0 0,0 0,0 0,0 0,0 0,-1 0,1 0,0 0,-1 0,1 1,-1-1,1 0,-1 1,1-1,-1 0,0 1,0-1,1 0,-1 2,2 43,8 39,-9-83,0 0,0 0,0 1,0-1,0-1,1 1,-1 0,1 0,-1 0,1-1,0 1,-1-1,1 1,0-1,0 0,0 0,0 0,1 0,-1 0,0 0,0 0,0-1,1 1,-1-1,0 0,1 0,-1 1,0-2,1 1,-1 0,0 0,1-1,0 0,14-3,0-2,0 0,-1-1,0-1,0 0,-1-1,0-1,-1 0,0-1,0-1,5-6,49-37,-60 50,-8 4,1 0,-1 0,1 0,-1 0,1 0,-1 0,1 0,0 0,-1 0,1 0,0 0,0 0,0 0,-1 1,1-1,0 0,0 1,0-1,0 1,1-1,-1 1,0-1,0 1,0 0,0-1,0 1,0 0,1 0,-1 0,0 0,0 0,0 0,0 0,1 1,-1-1,0 0,0 1,0-1,0 1,0-1,0 1,0-1,0 1,0 0,0-1,0 1,0 0,-1 0,1 0,0-1,0 1,-1 0,1 0,0 0,-1 0,1 0,-1 1,0-1,1 0,-1 0,0 0,0 0,0 0,1 1,-1-1,0 0,-2 44,0-40,1 0,0 0,0 0,1 1,-1-1,1 0,0 0,1 0,-1 0,1 1,0-1,0 0,1 0,0-1,-1 1,2 0,-1 0,0-1,1 1,0-1,0 0,0 0,1 0,0 1,13 3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6.1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677 110,'-2'42,"-2"1,-2-1,-2 0,-1-1,-3 0,-1-1,-9 18,9-26,1 1,2 0,1 1,1 0,2 0,2 0,1 1,2-1,2 22,13-8,-14-47,0-1,1 1,-1 0,0-1,0 1,0 0,1-1,-1 1,0-1,1 1,-1 0,1-1,-1 1,1-1,-1 1,1-1,-1 0,1 1,-1-1,1 1,-1-1,1 0,0 1,-1-1,1 0,0 0,-1 0,1 0,0 1,-1-1,1 0,0 0,-1 0,1 0,0 0,-1-1,1 1,0 0,-1 0,1 0,0-1,-1 1,1 0,0 0,-1-1,1 1,-1-1,1 1,-1-1,1 1,-1 0,1-1,-1 0,1 1,-1-1,0 1,1-1,-1 1,0-1,0 0,1 1,-1-1,0 0,0 1,0-1,0 0,7-13</inkml:trace>
  <inkml:trace contextRef="#ctx0" brushRef="#br0" timeOffset="355.919">0 223,'136'-44,"1"6,35-1,-129 29,409-61,-335 56,11 10,-127 6,0 0,0 0,0 0,-1 1,1-1,-1 0,1 1,-1-1,1 0,-1 1,0-1,1 1,-1-1,0 0,0 1,0-1,0 1,-1-1,1 1,0-1,0 0,-1 1,1-1,-1 1,1-1,-1 0,0 0,0 1,1-1,-1 0,0 0,0 0,0 0,0 0,0 0,0 0,-1 0,1 0,0-1,0 1,-1 0,1-1,0 1,-1-1,1 0,-1 1,1 0,-199 130,181-115</inkml:trace>
  <inkml:trace contextRef="#ctx0" brushRef="#br0" timeOffset="603.776">85 985,'48'9,"45"-6,16-8,-2-4,-8-4,-12-1,-11-3,-9 2,-11 4,-10 3,-8 3,-11 3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48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89 387,'29'-8,"-1"-1,-1-1,1-2,-2 0,0-2,0-1,-1-1,21-18,-43 33,-1 0,1 0,-1-1,1 0,-1 1,1-1,-1 0,0 0,0 0,0 0,0-1,0 1,-1 0,1-1,-1 1,1-1,-1 0,0 1,0-1,0 0,-1 0,1 0,-1 0,1 1,-1-1,0 0,0 0,0 0,0 0,-1 0,1 0,-1 0,0 0,0 1,0-1,0 0,0 1,-1-1,1 0,-1 1,1 0,-1-1,0 1,0 0,0 0,0 0,-1 0,1 0,-1 1,1-1,-2 0,-4 0,-1-1,1 1,-1 1,1 0,-1 0,0 1,0 0,1 0,-1 1,0 0,1 1,-1 0,1 0,-1 1,1 0,0 0,0 1,0 0,1 1,-5 3,-5 4,0 1,2 0,0 1,0 1,1 1,1 0,1 0,-3 6,10-15,0-1,1 2,0-1,0 1,0-1,1 1,0 0,1 0,-1 0,2 1,-1-1,1 0,1 1,-1-1,1 1,1-1,-1 1,2-1,-1 0,1 1,0-1,1 0,0 0,0 0,1-1,0 1,0-1,0 0,1 0,1 0,-1-1,1 0,0 0,0 0,1-1,-1 1,1-2,0 1,1-1,-1 0,1 0,0-1,0 0,7 1,5-1,1 0,-1-2,1 0,0-1,-1-2,1 0,0-1,-1 0,0-2,0-1,0 0,-1-2,0 0,0-1,-1-1,0 0,0-2,35-25,-33 23</inkml:trace>
  <inkml:trace contextRef="#ctx0" brushRef="#br0" timeOffset="468.519">568 499,'9'-1,"0"0,-1 0,1-1,-1 0,1-1,-1 0,0 0,0 0,0-1,-1 0,1-1,-1 0,0 0,0 0,-1-1,1 0,-1-1,4-6,80-137,-57 80,-42 134,7-58,0-1,0 1,1 0,0 0,0 0,1 0,0 0,0 0,0 0,0 0,1-1,0 1,0 0,1 0,0 0,0-1,0 1,0-1,1 0,0 0,0 1,1-2,-1 1,1 0,0-1,0 0,1 0,-1 0,1 0,0-1,0 0,0 0,0 0,4 1,1-2,0 0,1-1,0 0,-1-1,1 0,0-1,-1 0,1-1,-1 0,0 0,1-1,-1-1,0 1,-1-2,1 1,-1-1,0-1,0 0,1-1,11-9,1-1,-2-1,-1-1,0-1,-1-1,13-20,-26 35,-1 0,0 0,0-1,0 1,-1-1,0 0,0 0,-1 0,0 0,0 0,-1 0,0 0,0-1,0-3,-5-7</inkml:trace>
  <inkml:trace contextRef="#ctx0" brushRef="#br0" timeOffset="1174.871">1444 414,'44'-11,"-1"-3,0-1,-1-2,0-2,-2-2,20-13,-57 32,0 1,0 0,0-1,0 1,0-1,0 0,0 0,0 0,-1-1,1 1,-1 0,0-1,0 0,0 0,0 1,0-1,0 0,-1-1,1 1,-1 0,0 0,0 0,0-1,-1 1,1-1,-1 1,1 0,-1-1,0 1,-1-1,1 1,-1-1,1 1,-1 0,0-1,0 1,0 0,-1 0,1 0,-1 0,0 0,0 0,0 0,0 0,0 1,-1-1,-1-1,-2 2,0-1,0 0,-1 1,1 0,0 1,-1 0,0 0,1 0,-1 0,0 1,1 1,-1-1,0 1,1 0,-1 0,1 1,-1 0,1 0,0 0,0 1,-5 3,-1 0,0 0,0 1,1 1,0 0,0 1,1 0,0 0,0 1,1 1,-2 3,6-9,1 0,0 1,0-1,0 1,1-1,0 1,0 0,0 1,1-1,0 0,0 1,1-1,0 1,0-1,0 1,1 0,0-1,0 1,0 0,1-1,0 1,1-1,-1 1,1-1,1 0,-1 1,1-1,0 0,0-1,1 1,0-1,0 1,0-1,0 0,3 1,2 1,0 0,0-1,1-1,0 0,0 0,0 0,0-2,1 1,0-1,0-1,0 0,0 0,0-1,0-1,0 1,0-2,0 0,1 0,-1-1,-1 0,1-1,0-1,-1 1,2-2,15-6,-1-1,-1-1,0-1,-1-1,-1-2,0 0,-1-1,-1-1,-1-2,0 0,-2 0,-1-2,15-24,-17 24,-4 8,-1-1,-1-1,0 1,-1-1,0-1,-2 0,0 0,2-12,-7 29,-1 0,0-1,1 1,-1-1,0 1,0 0,0-1,0 1,0-1,0 1,0-1,0 1,-1-1,1 1,0 0,-1-1,0 1,1 0,-1-1,0 1,1 0,-1 0,0 0,0-1,0 1,0 0,0 0,0 0,0 1,-1-1,1 0,0 0,0 1,-1-1,1 0,0 1,-1-1,1 1,-1 0,1 0,0-1,-1 1,1 0,-1 0,0 0,-63 24,62-23,-1 1,1-1,-1 1,1 0,0 0,0 0,0 0,0 1,0-1,0 1,0 0,1 0,0 0,-1 0,1 0,1 1,-1-1,0 1,1-1,-1 1,1-1,0 1,0 0,1-1,-1 1,1 0,0 0,0 0,0 0,0-1,1 1,-1 0,1 0,0-1,0 1,1 0,-1-1,1 1,0-1,-1 0,2 1,-1-1,0 0,1 0,5 1,0 0,1 0,-1-1,1 0,0 0,0-1,0 0,0-1,1 0,-1 0,0-1,9-1,-12 0,0 0,-1 0,1 1,0 0,-1 0,1 0,0 0,0 1,-1 0,1 1,-1-1,1 1,-1 0,1 0,-1 1,0-1,0 1,0 0,-1 1,1-1,-1 1,0 0,0 0,0 0,0 0,-1 1,1 0,-1 0,0 0,-1 0,2 2,-3 2,0 0,0-1,-1 1,0 0,0 0,-1-1,0 1,-1 0,1-1,-2 1,1-1,-1 1,-1-1,0 0,-1 2,-9 24,6-10</inkml:trace>
  <inkml:trace contextRef="#ctx0" brushRef="#br0" timeOffset="1774.057">2826 104,'-25'8,"0"2,1 0,0 2,0 0,2 2,-1 1,2 0,0 2,1 0,0 1,2 1,0 1,1 1,2 0,0 1,-6 12,20-32,0 0,-1 0,1 0,0 0,0 1,0-1,0 1,0-1,1 1,-1-1,1 1,-1-1,1 1,0-1,0 1,0 0,1-1,-1 1,0-1,1 1,0-1,0 1,-1-1,1 0,1 1,-1-1,0 0,1 0,-1 0,1 0,-1 0,1 0,0 0,0 0,0-1,0 1,0-1,0 1,1-1,-1 0,0 0,1 0,-1 0,0 0,1-1,2 1,8-3,1-2,-1 1,1-2,-1 0,0 0,-1-1,0-1,0 0,0-1,-1 0,0 0,0-1,-1-1,0 0,3-6,29-22,140-118,-181 155,0-1,0 1,0-1,-1 1,1 0,0-1,1 1,-1 0,0 0,0 0,0 0,1 0,-1 0,1 0,-1 0,1 0,-1 1,1-1,-1 1,1-1,-1 1,1-1,0 1,-1 0,1 0,0 0,-1 0,1 0,0 0,-1 0,1 1,-1-1,1 0,0 1,-1 0,1-1,-1 1,1 0,-1 0,0 0,1 0,-1 0,0 0,1 0,5 104,-8-76,-29 212,1-8,21-177,-3-1,-2 0,-3-1,-2-1,-2-1,-15 25,33-69,-1-1,0 1,0 0,-1-1,0 0,0 0,0 0,-1 0,0-1,-1 1,0-1,0-1,0 1,0-1,-1 0,0 0,0-1,0 0,0 0,-1-1,0 0,1 0,-1-1,0 0,0 0,-3-1,6-3,0-1,0 0,1 0,-1-1,1 1,0-1,-1 0,2 0,-1 0,1-1,-1 1,1-1,0 0,1 0,-1 0,1 0,0-1,0 1,1 0,0-1,-1 1,2-1,-1 1,1-1,0 0,0-1,-2-5,0-18,1 1,1-1,2 1,0-1,3 1,0 0,2 1,1-1,10-23,-4 18,1 1,2 0,1 1,1 1,2 1,1 1,18-18,-14 16</inkml:trace>
  <inkml:trace contextRef="#ctx0" brushRef="#br0" timeOffset="2316.659">3306 160,'-12'21,"0"-1,1 2,2-1,0 1,1 1,1 0,-1 8,7-29,1 1,-1-1,1 0,-1 1,1-1,0 1,0-1,0 1,0-1,0 1,1-1,-1 1,1-1,0 1,-1-1,1 0,0 0,1 1,-1-1,0 0,0 0,1 0,-1 0,1 0,0 0,0-1,0 1,0 0,0-1,0 0,0 1,0-1,0 0,0 0,1 0,-1 0,1-1,-1 1,0-1,1 1,-1-1,1 0,-1 0,1 0,-1 0,1 0,-1-1,1 1,0-1,9-3,-1 0,0-1,1 0,-1 0,-1-1,1-1,-1 0,-1 0,1-1,-1 0,0-1,-1 0,0-1,0 1,-1-1,-1-1,1 1,-2-1,3-7,44-59,25-4,-76 80,-1 1,1 0,-1-1,1 1,0-1,0 1,-1 0,1-1,0 1,0 0,-1 0,1 0,0 0,0-1,-1 1,1 0,0 0,0 1,0-1,-1 0,1 0,0 0,0 0,-1 1,1-1,0 0,0 1,-1-1,1 0,0 1,-1-1,1 1,-1-1,1 1,-1 0,1-1,-1 1,1-1,-1 1,1 0,-1-1,0 1,1 0,-1 0,0-1,0 1,1 0,-1 0,0-1,0 1,0 0,6 45,-6-42,-3 529,5-500,-2 1,-2 0,-1-1,-1 1,-2-1,-2 0,-1-1,-1 1,-4 4,13-33,-60 102,59-103,0 0,-1 0,1 0,-1 0,0 0,0-1,0 1,0-1,-1 1,1-1,0-1,-1 1,0 0,1-1,-1 1,0-1,0 0,1-1,-1 1,0-1,0 1,0-1,0 0,0-1,0 1,0-1,0 1,-2-2,1-2,1-1,0 1,0-1,1 0,-1 0,1 0,0 0,1-1,-1 1,1-1,0 0,1 1,-1-1,1 0,0 0,0 0,1 0,0 0,0 0,0 0,1 0,0 0,0 0,2-4,2-17,2 0,1 1,1 0,1 1,1-1,2 2,0 0,1 0,6-5,-16 24,20-36,2 2,2 1,2 1,1 1,2 2,1 1,1 2,2 2,1 1,19-9,-33 23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8.6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387 322,'-51'26,"-10"3,1 3,1 2,-29 25,29 3,58-60,0-1,0 1,0-1,1 1,-1-1,0 1,1-1,-1 1,1 0,-1-1,1 1,0 0,0-1,0 1,0 0,0-1,0 1,0 0,1 0,-1-1,1 1,-1-1,1 1,0 0,-1-1,1 1,0-1,0 1,0-1,0 0,0 0,0 1,1-1,-1 0,0 0,1 0,-1 0,0 0,1 0,-1 0,1-1,0 1,-1-1,1 1,0-1,0 1,182 19,-182-21,1 1,0 0,-1 0,1 0,-1 0,1 0,0 0,-1 0,1 1,-1 0,1-1,-1 1,0 0,1 0,-1 0,0 1,1-1,-1 0,0 1,0 0,0-1,0 1,-1 0,1 0,0 0,-1 0,1 0,-1 0,0 1,0-1,0 0,0 1,0-1,0 1,0-1,-1 1,0-1,1 1,-1-1,0 1,0 0,0-1,-1 1,1 1,-8 6,1 1,-1-1,-1-1,0 0,0 0,-1-1,0 0,0 0,-1-1,0-1,0 0,-1 0,1-1,-1-1,-1 0,-8 2,-4 2</inkml:trace>
  <inkml:trace contextRef="#ctx0" brushRef="#br0" timeOffset="3793.767">641 633,'0'4,"0"0,1 1,-1-1,1 0,0 0,0 0,0 0,1 0,-1 0,1 0,0 0,0 0,0-1,1 1,-1-1,1 1,0-1,0 0,0 0,0 0,1-1,-1 1,1-1,0 0,-1 0,1 0,0 0,0-1,0 0,0 1,1-2,-1 1,0 0,0-1,0 0,1 0,-1 0,0 0,1-1,-1 1,0-1,0 0,0-1,2 0,8-5,-1-1,0-1,0 0,-1-1,-1-1,1 1,-2-2,1 0,-2 0,1 0,-2-1,0-1,0 0,0-2,-6 14,-1-1,1 1,-1-1,1 0,-1 1,0-1,0 0,0 0,0 0,-1 0,1 0,-1 0,0 0,0 0,0 0,0 0,0 0,-1 0,1 0,-1 1,0-1,0 0,0 0,0 0,0 1,-1-1,1 0,-1 1,1-1,-1 1,0 0,0 0,0 0,-1 0,1 0,0 0,-1 0,1 1,-1-1,0 1,1 0,-1-1,0 1,0 1,0-1,0 0,0 1,0-1,0 1,0 0,0 0,0 0,-1 1,-15 4,0 2,0 0,0 1,1 0,0 2,1 0,0 1,0 2,5-5,0 1,0 0,1 1,0 0,1 0,0 1,1 1,0 0,1 0,1 1,-1-1,2 2,0-1,0 1,-1 9,6-19,1 0,0 0,0 1,0-1,0 0,1 0,-1 1,1-1,0 0,0 0,1 0,-1 0,1 0,0 0,0-1,0 1,1-1,-1 1,1-1,0 0,0 0,0 0,0 0,1 0,-1-1,1 1,0-1,106 49,-95-47,1 0,0-1,0-1,0-1,0 0,0-1,0-1,1 0,-1-1,-1-1,1-1,0 0,-1-1,0 0,1-2,18-8,-1-2,0-1,-1-1,-1-2,27-24,-22 12,-1-3,-2 0,-1-2,-2-2,-2 0,-2-2,17-37,-30 56,-1-1,-1 0,0 0,-2-1,-2 0,0-1,-1 1,-2-1,0-1,-2 1,-1-2,0 26,-1 0,0 1,0-1,0 0,0 0,0 1,0-1,0 0,0 1,0-1,-1 0,1 1,-1-1,1 0,-1 1,0-1,0 1,0-1,0 1,0 0,0-1,0 1,0 0,0-1,0 1,-1 0,1 0,-1 0,1 0,-1 1,1-1,-1 0,1 0,-1 1,1-1,-1 1,0 0,0-1,1 1,-1 0,0 0,1 0,-1 0,0 0,1 1,-1-1,0 0,1 1,-1-1,0 1,-10 8,0 1,1 0,0 1,0 0,1 0,1 1,0 1,1 0,0 0,1 0,0 1,-3 12,-14 29,4 0,2 2,2 0,3 1,0 16,7-22,4-1,1 0,3 1,2 1,-5-50,2 0,-1 1,0-1,1 0,-1 0,1 0,0 1,0-1,0 0,0 0,1 0,-1-1,1 1,0 0,0 0,0-1,0 1,0-1,1 0,-1 0,1 0,-1 0,1 0,0 0,0-1,0 1,0-1,0 0,0 0,0 0,0 0,0 0,0-1,1 0,-1 1,0-1,0 0,1-1,-1 1,0 0,0-1,1 0,-1 0,0 0,0 0,0 0,0-1,-1 1,2-2,28-20,-2-1,-1-1,-1-2,-1-1,22-30,177-275,-193 283,-2-2,-2 0,-2-2,5-22,-31 74,1-1,-1 0,1 0,-1-1,0 1,0 0,0-1,0 1,-1-1,1 1,-1-1,0 1,0-1,0 1,-1 0,1-1,-1 1,0-1,0 0,-2 4,1 1,0-1,-1 1,1 0,0 0,0 0,0 0,-1 0,1 1,0-1,0 1,1-1,-1 1,0 0,0 0,1-1,-1 1,1 0,0 0,0 1,-1-1,1-1,-31 46,2 2,2 0,2 2,3 1,-6 22,18-38,2-1,2 1,2 1,1-1,1 1,3 0,0 0,4 8,-3 41,16-3,-12-81,-1-7</inkml:trace>
  <inkml:trace contextRef="#ctx0" brushRef="#br0" timeOffset="4036.874">1094 322,'47'10,"46"3,16-1,-1-2,-10-3,-11-3,-11-2,-14-1,-12-1,-6 0,-4-1,-6 1,-2-1,-8 1</inkml:trace>
  <inkml:trace contextRef="#ctx0" brushRef="#br0" timeOffset="4286.057">2137 435,'-10'39,"-2"22,0 0</inkml:trace>
  <inkml:trace contextRef="#ctx0" brushRef="#br0" timeOffset="4454.616">2193 96,'0'0</inkml:trace>
  <inkml:trace contextRef="#ctx0" brushRef="#br0" timeOffset="5077.866">2279 689,'0'0,"22"-46,1 1,3 1,1 1,3 1,3-1,7 14,-39 29,0 0,0 0,0 0,0-1,0 2,0-1,0 0,0 0,0 0,-1 0,1 1,0-1,0 0,0 1,0-1,0 1,0-1,0 1,0-1,-1 1,1-1,0 1,0 0,-1 0,1-1,-1 1,1 0,0 0,-1 0,0 0,1 0,-1 0,1 0,-1-1,0 1,0 0,0 0,1 0,-1 0,0 0,0 0,-1 1,3 29,-2-27,-1 0,1 0,0-1,0 1,0 0,0-1,0 1,1 0,0 0,0-1,0 1,0-1,0 1,1-1,0 1,0-1,0 0,0 0,0 0,0 0,1 0,2 2,-1-6,0 1,1-1,-1 0,0 0,1-1,-1 1,0-1,0 0,0 0,-1 0,1 0,0-1,-1 1,1-1,-1 0,0 0,0 0,0-1,0 1,-1-1,0 0,1 1,-1-1,0-1,2 0,-4 5,8-10,0 0,-1 0,0-1,-1 0,0 0,0 0,-1-1,-1 0,0 0,0 0,-1-1,-14 27,10-1,1 0,0-1,0 1,2 0,-1 0,2-1,-1 1,2-1,0 0,0 0,1 0,0-1,1 1,1-1,0 0,0-1,1 0,0 0,4 3,57 96,-61-90,-2 1,0 1,-1-1,-1 1,0 0,-2-1,-1 1,0 1,-2-1,0 0,-1 0,-2-1,0 1,-1-1,-1 1,0-1,-2-1,-1 1,0-2,-1 1,-1-1,-1-1,-11 14,14-17,-1 1,-1-2,0 0,-1 0,0-1,-1 0,-1-1,0-1,0 0,-1 0,0-2,0 0,-1-1,0 0,0-1,-2-1,15-4,1-1,-1 1,0-1,0 0,0 0,0 0,1 0,-1 0,0-1,0 1,0-1,1 0,-1 0,0 0,1 0,-1 0,1-1,-1 1,1-1,0 1,-1-1,1 0,0 0,0 0,0 0,1 0,-1-1,0 1,1 0,-1-1,1 1,0-1,0 0,0 1,0-1,1 0,-1 0,1 1,-1-1,1 0,0 0,0 0,0 0,0 1,1-4,4-16,0 1,2-1,0 1,1 1,1-1,1 2,1-1,12-16,-1-1,4-5,1 2,2 0,2 2,2 2,1 0,1 3,2 1,8-3,-9 7,-5 4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06.4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71 170,'-14'36,"1"1,2 0,2 1,1 0,2 1,1 8,3-34,1-5,0 0,1 1,0-1,0 0,1 0,0 1,0-1,1 0,0 0,0 0,3 3,-4-9,0 1,0-1,1 1,-1-1,1 0,0 1,0-1,0 0,0 0,0 0,0 0,0-1,1 1,-1-1,1 1,-1-1,1 0,-1 0,1 0,0 0,0 0,-1-1,1 1,0-1,0 0,0 0,-1 0,1 0,0 0,0-1,0 1,0-1,2 0,10-6,-1 0,0-1,0 0,0-1,-1 0,-1-1,0-1,0 0,-1-1,0 0,-1 0,0-2,-9 14,45-56,-1-1,-4-2,-2-2,-2-2,0-8,8-24,-41 120,-52 287,19 49,21-253,-22 124,25-215,4-8,0 0,-1-1,0 1,0-1,-1 1,-1-1,1 0,-1 0,0-1,-1 1,0-1,0 0,-1 0,0 0,0-1,0 0,-1 0,-5 3,10-8,0 0,0-1,0 1,0-1,0 0,-1 1,1-1,0 0,0 0,0 0,0-1,0 1,0 0,0-1,0 1,0-1,0 0,0 0,0 0,0 0,0 0,0 0,1 0,-1-1,0 1,1-1,-1 1,1-1,0 1,-1-1,1 0,0 0,0 1,0-1,0 0,0 0,1 0,-1 0,0-2,-11-84,19 49,1 0,2 1,1 0,2 1,3-4,-3 18,-1 5</inkml:trace>
  <inkml:trace contextRef="#ctx0" brushRef="#br0" timeOffset="395.955">805 565,'27'-4,"-16"1,0 0,1 1,-1 1,1 0,-1 1,1 0,-1 0,1 1,-1 1,1 0,-1 1,0 0,10 4,-20-7,0 1,0 0,0 0,0 0,-1 0,1 0,0 0,0 0,0 0,-1 0,1 0,-1 0,1 0,-1 1,1-1,-1 0,0 0,1 0,-1 1,0-1,0 0,0 1,0-1,0 0,0 0,0 1,-1-1,1 0,0 0,-1 1,1-1,-1 0,1 0,-1 0,1 0,-1 0,0 0,0 0,0 1,-36 41,35-42,-136 122,136-122,1 0,0 0,0 0,0 1,0-1,0 0,0 1,0-1,0 1,1-1,-1 1,1-1,-1 1,1-1,-1 1,1 0,0-1,0 1,0 0,0-1,0 1,0 0,0-1,1 1,-1 0,0-1,1 1,-1-1,1 1,0-1,0 1,-1-1,1 1,0-1,0 0,0 1,1-1,-1 0,0 0,0 0,1 0,-1 0,0 0,1 0,-1 0,1-1,-1 1,1-1,0 1,-1-1,1 1,-1-1,1 0,0 0,-1 0,1 0,1 0,200-1,-135-16,-49 12</inkml:trace>
  <inkml:trace contextRef="#ctx0" brushRef="#br0" timeOffset="665.586">1539 424,'43'0,"29"0,7 0,-5 0,-6 0,-9 0,-11 0,-7 0,-8 0,-3 0,-2 0,-7 0</inkml:trace>
  <inkml:trace contextRef="#ctx0" brushRef="#br0" timeOffset="911.321">1709 678,'38'9,"32"0,14-4,-3-1,-5-2,-6-6,-11-2,-5-5,-2-1,-6 2,-5-2,-10 1</inkml:trace>
  <inkml:trace contextRef="#ctx0" brushRef="#br0" timeOffset="1177.941">3063 227,'-25'15,"0"1,0 2,2 0,0 2,1 1,1 0,1 1,1 2,-2 5,18-26,1 0,0 1,0-1,0 1,0 0,1-1,-1 1,1 0,0 0,0 0,0 0,1 0,0 0,-1 0,1 0,1 0,-1 0,1 0,-1 0,1 0,0 0,0 0,1-1,-1 1,1 0,0-1,0 1,0-1,0 1,1-1,-1 0,1 0,0 0,0-1,0 1,0-1,1 1,-1-1,1 0,-1 0,1 0,2 0,13 6,1-1,0-1,1-1,-1 0,1-2,0 0,0-1,0-2,0 0,0-1,0-1,0-1,0-1,0 0,-1-2,9-4,12-2,0-3,-1-1,-1-2,-1-2,0-2,32-24,-64 42,0 0,0 0,0-1,0 0,-1 0,0 0,0-1,-1 0,1 0,-1 0,0 0,-1-1,0 1,0-1,0 0,-1 0,0 0,0 0,0-1,-1 1,0 0,-1-1,0 1,0 0,-1-1,1 1,-2 0,1-1,-1 1,0 0,0 0,-1 0,0 0,0 1,-1-1,0 1,0 0,0 0,-1 0,-1 0,-12-4,0 0,-1 2,0 0,-1 2,1 0,-2 1,1 0,0 2,-1 1,1 0,-1 2,1 0,-1 1,-13 3,-12 2</inkml:trace>
  <inkml:trace contextRef="#ctx0" brushRef="#br0" timeOffset="1414.71">2669 367,'194'12,"1"-10,20-9,35 1,-130 4,0 6,0 5,74 16,-112-11,-50-9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6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30,'52'-5,"23"-1,4 0,-8 1,-11 1,-10 2,-9 1,-7 1,-5 0,-6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8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29,'38'-5,"32"-2,10 1,-6 1,-9 2,-16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1.2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1,'38'0,"23"0,5 0,-3 0,-8 0,-13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1.7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323 1,'-27'5,"1"2,-1 0,1 2,1 1,-1 1,2 1,-20 13,41-24,0 1,-1-1,1 0,0 1,0-1,1 1,-1 0,0 0,0 0,1 0,-1 1,1-1,0 1,0 0,0-1,0 1,0 0,1 0,-1 0,1 0,0 0,-1 1,2-1,-1 0,0 0,1 1,-1-1,1 1,0-1,0 0,0 1,1-1,-1 0,1 1,0-1,0 0,0 1,0-1,1 0,-1 0,1 0,0 0,-1-1,2 1,1 2,95 46,-92-50,0 0,-1 0,1 1,-1 0,0 0,0 1,1-1,-2 2,1-1,0 1,-1-1,1 1,-1 1,0-1,0 1,-1 0,0 0,0 0,0 1,0-1,-1 1,0 0,0 0,0 0,-1 1,0-1,0 1,-1-1,1 1,-3-2,1 1,0-1,-1 0,0 0,0 0,-1 0,1 0,-1 0,0 0,-1-1,1 1,-1 0,0-1,0 0,0 0,0 0,-1 0,0 0,1-1,-1 0,-1 1,1-2,0 1,-5 2,-2 1,-1-1,1 0,-1-1,0 0,0-1,-1 0,1-1,0 0,-13-1,-53-6,59-2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0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118 54,'-5'1,"-1"1,1 1,0-1,-1 1,1 0,1 0,-1 0,0 1,1-1,-1 1,1 0,0 1,1-1,-1 1,1 0,0-1,0 1,0 1,1-1,-1 0,1 1,1-1,-1 1,1 0,0-1,0 1,1 0,-1 0,1-1,1 7,-6 13,-2 17,2 0,1 1,3 0,1-1,5 31,-5-70,0-1,1 1,-1-1,1 0,0 1,-1-1,1 0,0 0,1 1,-1-1,0 0,1 0,-1 0,1 0,-1-1,1 1,0 0,0-1,0 1,0-1,0 1,0-1,0 0,1 0,-1 0,0 0,1-1,-1 1,0 0,1-1,-1 0,1 0,-1 0,1 0,-1 0,1 0,-1 0,0-1,1 1,-1-1,0 0,1 0,-1 1,0-2,0 1,1 0,-1 0,0-1,0 1,-1-1,1 0,0 1,0-1,-1 0,1 0,-1 0,33-34,-2-1,-2-1,-1-2,-2 0,-2-2,-1-1,8-27,-20 49,-1 0,-1-2,-2 1,0-1,-1 0,-1-1,0-6,-31 92,10 9,3 0,3 1,2 46,-20 207,24-284,-3-1,-1 0,-2 0,-2 0,-1-2,-15 31,27-67,-1-1,0 1,0 0,1 0,-1-1,-1 1,1 0,0-1,0 1,0-1,-1 0,1 1,-1-1,1 0,-1 0,0 0,1 0,-1 0,0 0,0 0,0-1,1 1,-1-1,0 1,0-1,0 0,0 0,0 0,0 0,0 0,0 0,0 0,0 0,0-1,1 1,-1-1,0 0,0 0,0 1,1-1,-1 0,0 0,1-1,-1 1,1 0,-1 0,1-1,0 1,-1-1,1 1,0-1,0 0,0 1,0-1,0 0,1 0,-1 1,1-1,-1 0,1 0,-1-2,-4-8,1 0,0 0,1 0,0 0,1-1,0 0,1 1,1-1,0 0,0 1,1-1,1 0,0 1,1-1,0 1,1 0,0 0,1 0,1 1,1-3,6-10</inkml:trace>
  <inkml:trace contextRef="#ctx0" brushRef="#br0" timeOffset="297.02">626 477,'-10'39,"-2"16,-1 5,-1-8,0-8,8-12,6-11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18.0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0 311,'173'-11,"24"-7,-85-3,-88 17</inkml:trace>
  <inkml:trace contextRef="#ctx0" brushRef="#br0" timeOffset="269.582">29 453,'43'0,"29"-5,12-1,-5 0,-9 1,-13 1,-11 2,-9 1,-5 0,-4 1,-1-4,-2-2,-3 0</inkml:trace>
  <inkml:trace contextRef="#ctx0" brushRef="#br0" timeOffset="667.964">340 1,'254'166,"-207"-135,-31-22,0 0,-1 1,-1 1,1 1,-2 0,0 1,0 0,3 6,-13-14,-1-1,0 1,0 0,0-1,-1 1,1 0,-1 0,0 0,-1 0,1 0,-1 0,0 0,0 0,-1 0,0 0,1 0,-2 0,1 0,0 0,-1 0,0-1,0 1,-1 0,1-1,-1 0,0 0,0 0,0 0,-1 0,1-1,-1 1,0-1,0 0,0 0,0 0,-1-1,1 1,-1-1,0 0,-1 0,-217 109,125-32,85-62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32.8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320 367,'-1'1,"0"-1,0 1,0-1,0 1,-1-1,1 0,0 0,0 0,-1 0,1 0,0 0,0 0,-1 0,1 0,0 0,0-1,0 1,-1 0,1-1,0 1,0-1,0 0,0 1,0-1,0 0,0 0,0 1,0-1,0 0,1 0,-1 0,0 0,0 0,1 0,-1 0,1 0,-1 0,1-1,-1 1,1 0,0 0,0 0,-1-1,1 1,0 0,0 0,0-1,0 1,1 0,-1 0,0 0,0-1,1 1,-1 0,1 0,-1 0,1 0,-1 0,1-1,0 1,-1 0,1 1,0-1,0 0,0 0,0 0,0 0,0 1,0-1,0 0,-22 5,1 2,-1 0,1 1,0 1,0 1,1 0,0 2,-2 2,-27 13,45-24,-46 30,48-32,0 1,0-1,0 1,0 0,1-1,-1 1,0 0,0 0,1 0,-1 0,1 0,-1-1,1 1,-1 0,1 0,-1 0,1 0,0 1,0-1,-1 0,1 0,0 0,0 0,0 0,0 0,0 0,1 0,-1 0,0 0,0 0,1 0,-1 0,0 0,1 0,-1 0,1 0,0 0,-1 0,1 0,0 0,-1 0,1-1,0 1,0 0,0-1,0 1,-1 0,2-1,113 32,-97-29,8 0,49 20,-74-21,-1 1,1 0,-1-1,0 1,1 0,-1 0,0 0,-1-1,1 1,0 0,-1 0,0-1,1 1,-1 0,0-1,-1 1,1-1,0 1,-1-1,1 0,-1 1,0-1,1 0,-1 0,0 0,0 0,-1-1,-75 74,-21 28,96-100,1-1,-1 0,1 1,0 0,0-1,0 1,0 0,1 0,-1 0,1 0,0 0,0 0,0 1,0-1,0 0,1 1,-1-1,1 0,0 1,0-1,1 1,-1-1,0 0,1 1,0-1,0 0,0 0,0 1,1-1,-1 0,1 0,-1 0,1-1,0 1,1 0,0 1,0-1,0 0,1 1,-1-1,1 0,0-1,0 1,0-1,0 1,0-1,1 0,-1-1,0 1,1-1,0 0,-1 0,1 0,-1-1,1 0,0 0,0 0,-1 0,1-1,0 1,-1-1,1 0,2-2,6-8</inkml:trace>
  <inkml:trace contextRef="#ctx0" brushRef="#br0" timeOffset="349.063">264 1,'-14'24,"1"1,2 1,0 0,2 1,1 0,1 0,2 0,0 1,2 0,1 0,1 0,2 18,0 94,-9 150,-55 34,58-305,2 1,0-1,2 1,0-1,1 1,1 0,0-1,3 4,2 1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35.0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89 231,'-63'304,"59"-287,-17 152,21-167,0 1,0-1,0 0,0 1,0-1,1 1,-1-1,1 0,-1 1,1-1,0 0,0 1,0-1,0 0,0 0,1 0,-1 0,1 0,-1 0,1-1,0 1,-1 0,1-1,0 1,0-1,0 0,1 1,-1-1,0 0,0-1,0 1,1 0,-1 0,1-1,-1 0,0 1,1-1,-1 0,1 0,-1 0,0 0,1-1,-1 1,1-1,-1 0,88-85,-70 62,16-20,-1-2,-3-1,-2-2,3-9,68-168,-78 152,-24 74,0 0,0-1,0 1,0 0,0 0,0 0,0 0,0 0,0 0,0 0,0 0,0 0,0 0,0 1,0-1,0 0,0 1,0-1,0 1,1-1,-1 1,0-1,0 1,0 0,1-1,-1 1,0 0,0 0,1-1,-1 1,1 0,-1 0,1 0,-1 0,1 0,0 0,-1 1,-13 20,1 1,1 1,2 0,0 1,1 0,2 0,0 1,2 0,1 0,-1 25,1-24,3-1,0 1,1 0,2-1,0 1,2-1,1 0,1 0,4 8,23 73,-24-89</inkml:trace>
  <inkml:trace contextRef="#ctx0" brushRef="#br0" timeOffset="465.691">596 598,'33'-10,"-19"5,1 0,-1 1,0 0,1 1,0 0,0 2,0-1,0 2,0 0,0 1,6 1,-19-1,-1-1,1 0,-1 1,0-1,1 1,-1 0,0 0,1-1,-1 1,0 0,0 0,0 0,0 0,0 0,0 0,0 0,0 1,0-1,0 0,-1 0,1 1,0-1,-1 1,1-1,-1 0,0 1,1-1,-1 1,0-1,0 1,0-1,0 1,0-1,0 1,-1-1,1 1,0-1,-1 1,1-1,-1 0,1 1,-1-1,0 0,0 2,-43 59,39-56,-20 22,16-19,1 0,0 0,1 0,0 1,0 0,1 0,0 0,1 1,0 0,1 1,3-11,1 1,-1 0,1 0,0 0,0 0,-1-1,1 1,0 0,1 0,-1 0,0 0,0 0,1-1,-1 1,1 0,0 0,-1 0,1-1,0 1,0 0,0-1,0 1,0-1,1 1,-1-1,0 0,1 0,-1 1,1-1,-1 0,1 0,0 0,-1 0,1-1,0 1,0 0,-1-1,1 1,0-1,0 0,0 0,0 1,1-1,83-9,-76 6,-1-1,0-1,0 0,0 0,-1 0,0-1,0 0,0-1,-1 0,0 0,1-2,3-6</inkml:trace>
  <inkml:trace contextRef="#ctx0" brushRef="#br0" timeOffset="784.559">1020 316,'33'0,"36"-5,10-1,-3 0,-10 1,-11 2,-10 0,-9-3,-4-1,-4 1,-7 1</inkml:trace>
  <inkml:trace contextRef="#ctx0" brushRef="#br0" timeOffset="1036.029">1161 570,'43'-5,"33"-6,14-2,-4 2,-11 3,-10-3,-10 2,-10 1,-8 3,-6 2,-7-4,-4 0,0 1,-3 1</inkml:trace>
  <inkml:trace contextRef="#ctx0" brushRef="#br0" timeOffset="1377.695">2121 34,'-33'23,"2"1,1 2,1 1,1 1,2 1,-6 10,31-37,-9 10,0 0,1 1,1 0,0 1,0-1,2 2,-1-1,2 1,-2 8,5-17,1-1,0 1,0 0,0 0,1-1,0 1,0 0,1 0,-1-1,1 1,1 0,-1-1,1 1,0-1,0 0,0 1,1-1,0 0,0 0,0 0,0-1,1 1,0-1,0 0,0 0,0 0,2 0,4 1,0-1,1 1,0-2,-1 0,1 0,0-1,1 0,-1-1,0 0,0-1,1 0,-1-1,8-2,11 2,-4 0,-1-1,1-1,-1-1,0-1,-1-1,1-2,-1 0,-1-2,0 0,0-2,-1-1,0 0,-1-1,-1-2,0 0,-1-1,5-8,-21 22,90-124,-90 122,-1 0,0 0,0 0,0 0,-1-1,1 1,-1-1,-1 1,1-1,-1 1,0-1,0 0,-1 1,0-1,0 1,0 0,0-1,-1 1,0 0,0-1,0 1,-1 0,0 1,0-1,0 0,-3-3,-4 0,0-1,0 1,-1 1,0 0,0 0,0 1,-1 0,0 1,0 1,-1 0,1 0,-1 1,0 1,1 0,-1 1,-2 0,-22-2</inkml:trace>
  <inkml:trace contextRef="#ctx0" brushRef="#br0" timeOffset="1734.012">1781 118,'1'1,"-1"-1,1 0,0 0,-1 0,1 0,-1 1,1-1,-1 0,1 0,0 0,-1 0,1 0,-1-1,1 1,-1 0,1 0,-1 0,1 0,0-1,-1 1,1 0,-1 0,1-1,-1 1,0 0,1-1,-1 1,1-1,-1 1,0 0,1-1,-1 1,0-1,1 1,-1-1,0 1,0-1,1 0,-1 1,0-1,0 1,0-1,0 1,0-1,0 1,0-1,0 0,0 1,0-1,0 1,0-1,0 1,10 3,329 94,-295-88,105 22,1-6,15-6,-104-16,-37-3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47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1 873,'17'-5,"0"0,0-1,0-1,0 0,-1-1,-1-1,1-1,-1 0,-1-1,0 0,-1-1,0-1,0 0,-2 0,0-2,0 0,-10 16,-1 0,0-1,0 1,1-1,-1 1,0-1,1 1,-1 0,1-1,-1 0,1 1,-1-1,1 1,-1-1,1 0,-1 1,1-1,0 0,-1 1,1-1,0 0,-1 0,1 0,-1 1,1-1,0 0,-1 0,1 0,0 0,-1 0,1 0,0-1,-1 1,1 0,0 0,-1 0,1-1,0 1,-1 0,1-1,-1 1,1 0,-1-1,1 1,-1-1,1 1,-1-1,1 1,-1-1,0 1,1-1,-1 1,0-1,1 1,-1-1,0 0,1 0,7 178,-10-118,-16 240,11-241,6-41,-1-1,0 0,-1 0,-1 0,-1-1,0 1,-5 10,10-26,0-1,1 0,-1 1,0-1,0 0,0 1,0-1,0 0,0 1,0-1,0 1,0-1,0 0,0 1,0-1,-1 0,1 1,0-1,0 0,-1 1,1-1,0 1,-1-1,1 1,0-1,-1 1,1-1,-1 1,1-1,-1 1,1 0,-1-1,1 1,-1 0,0-1,1 1,-1 0,1 0,-1-1,0 1,1 0,-1 0,0 0,1 0,-1 0,0 0,1 0,-1 0,1 0,-1 0,0 0,1 1,-1-1,0 0,1 0,-1 1,1-1,-1 0,9-44,2 1,2-1,2 2,8-18,3 9,2 0,2 2,2 1,2 1,2 2,9-6,-25 27,10-10,1 1,2 2,1 0,1 3,2 1,1 1,1 2,14-5,-51 28,1-1,-1 1,1 0,-1 0,1 0,-1 0,1 0,-1 1,1-1,0 0,-1 1,1-1,0 1,0 0,-1-1,1 1,0 0,0 0,0 0,-1 0,1 1,0-1,0 0,-1 1,1-1,0 1,-1 0,1-1,0 1,-1 0,1 0,-1 0,1 0,-1 0,0 1,1-1,-1 0,0 1,0-1,0 0,0 1,0-1,0 1,0 1,0 12,-1 1,0 0,-1 0,-1-1,0 1,-2-1,1 0,-2 1,0-2,-1 1,0-1,-1 1,-1-2,0 1,-1-1,0 0,-8 7,5-1,-2 1,0-2,-1 0,-1-1,0 0,-1-2,-1 0,-1 0,0-2,0 0,-2-2,1 0,-1-1,-15 4,35-13,0 0,0 0,0 0,-1 0,1 0,0 0,-1-1,1 1,-1 0,1-1,-1 1,1-1,-1 0,0 1,1-1,-1 0,1 0,-1 0,0 0,1 0,-1 0,1-1,-1 1,0 0,1-1,-1 0,1 1,-1-1,1 0,0 1,-1-1,1 0,0 0,0 0,-1 0,1 0,0-1,0 1,0 0,0-1,0 1,1 0,-1-1,0 1,1-1,-1 1,1-1,-1 1,1-1,0 1,-1-1,1 0,0 1,0-1,8-15</inkml:trace>
  <inkml:trace contextRef="#ctx0" brushRef="#br0" timeOffset="693.434">1073 732,'37'126,"-36"-122,1 0,0 0,0 0,1-1,-1 1,1-1,0 1,0-1,0 0,0 0,0 0,1 0,-1-1,1 0,0 1,0-1,0 0,0-1,0 1,0-1,0 0,1 0,-1 0,0 0,1-1,-1 0,0 0,1 0,6-4,-1 0,0-1,0 0,0 0,-1-1,0 0,0-1,0 0,-1 0,0-1,0 0,-1-1,0 1,5-10,0 4,-1-1,0 0,-2 0,1-1,-2 0,0-1,1-3,-33 57,7 72,17-105,0 0,0 0,1 0,-1 0,1 0,0 0,0 0,1 0,-1 0,1-1,0 1,0-1,0 1,0-1,1 0,-1 0,1 0,0 0,0 0,0 0,0-1,0 0,1 1,-1-1,1 0,0-1,10 3,1 0,0-2,0 0,0-1,0 0,0-1,0-1,0 0,0-1,0-1,0 0,0-1,-1-1,0 0,0-1,0 0,-1-1,1-1,5-5,22-11,-1-3,-1-1,-1-2,-2-2,-1-1,-2-1,-1-2,-1-1,-3-2,-1-1,-2-1,-1-1,-3-1,5-15,-22 46,2 0,0 0,0 0,-2-1,1 0,-2 0,0 0,0-1,-1 1,-1-1,0 1,-1-1,0 0,-1 1,-1-1,0 1,-1 0,0-1,-1 1,-1 0,-2-4,4 14,1 0,-1 0,0 1,0-1,0 1,0 0,-1-1,1 2,0-1,-1 0,0 1,1-1,-1 1,0 0,1 0,-1 1,0-1,0 1,0 0,0 0,0 0,0 1,1-1,-1 1,0 0,0 0,1 0,-1 0,0 1,1-1,-1 1,1 0,0 0,0 1,0-1,0 0,0 1,0 0,0 0,1 0,0 0,-1 0,1 0,0 1,1-1,-1 1,1-1,-1 1,1 0,0-1,0 1,0 3,-4 20,0 1,2 1,1-1,2 0,0 1,3 8,-1 21,-1-20,1 0,2-1,2 0,1 0,2-1,1 0,7 12,25 81,-41-127,0 0,0 0,0 0,-1 0,1 0,0 0,-1 1,0-1,0 0,1 0,-1 0,-1 1,1-1,0 0,0 0,-1 1,1-1,-1 0,0 0,0 0,0 0,0 0,0 1,-10 7</inkml:trace>
  <inkml:trace contextRef="#ctx0" brushRef="#br0" timeOffset="932.102">1750 449,'39'0,"26"0,13 0,-3 0,-4 0,-5 0,-9 0,-4 0,-6 0,-7 0,-6 0,-2 0,-8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44.6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2800,'28'-57,"2"2,3 1,2 2,2 1,3 2,1 2,24-18,13-21,77-86,30-31,-9-8,-3-16,-135 170,-2-2,-3-1,-2-2,-3-1,-3-1,-2-1,8-50,-1 10,-76 148,13-18,-1-2,-1-1,-1-1,0-3,-2 0,-37 10,42-14,34-14,-1 0,1 0,0 1,-1-1,1 0,-1 1,1-1,-1 0,1 1,-1-1,1 1,-1-1,1 1,-1-1,1 1,-1-1,0 1,1 0,-1-1,0 1,0 0,1-1,-1 1,0-1,0 1,0 0,0-1,0 1,0 0,0 0,0-1,0 1,0 0,0-1,0 1,-1-1,1 1,0 0,0-1,-1 1,1 0,0-1,-1 1,1-1,-1 1,1-1,-1 1,1-1,-1 1,1-1,-1 0,1 1,-1-1,1 0,-1 1,0-1,1 0,202 65,-169-52,1-1,0-1,0-2,1-2,0-1,1-2,-1-1,1-2,18-2,-51 1,0-1,0 0,0 0,0 0,0 0,0 0,0-1,0 1,-1-1,1 0,-1 0,1 0,-1 0,0 0,0 0,0 0,0-1,0 1,0-1,-1 0,1 0,-1 1,1-1,-1 0,0 0,-1 0,1 0,0 0,-1 0,0-1,1 1,-1 0,-1 0,1 0,0-2,-28-110,23 100,-2 1,0 0,0 1,-1-1,-1 2,-1-1,1 1,-2 1,0-1,0 2,-1 0,0 0,0 1,-1 0,-1 1,0 1,0 0,0 1,0 1,-1 0,0 0,0 2,-13-2,-56 9,66 3</inkml:trace>
  <inkml:trace contextRef="#ctx0" brushRef="#br0" timeOffset="400.485">1525 90,'-24'10,"1"1,0 1,1 1,1 1,0 1,0 1,2 0,0 2,1 0,1 1,-6 9,10-14,2 0,0 1,1 0,0 1,1 0,1 1,-6 14,12-26,1 0,-1 0,1 0,-1 0,2 0,-1 1,0-1,1 0,0 0,0 1,1-1,-1 0,1 0,0 0,1 0,-1 1,1-2,0 1,0 0,1 0,-1-1,1 1,0-1,0 0,1 0,-1 0,1 0,0 0,1 0,11 5,0 0,1-1,0-1,1 0,-1-1,1-1,0-1,0-1,1 0,-1-1,1-1,-1-1,1-1,-1 0,1-1,-1-1,10-4,28-9,0-3,-2-3,-1-1,0-3,-2-3,-1-1,-2-3,35-30,-73 57,-1 0,0-1,0 0,-1 0,0-1,0 0,-1 0,0-1,0 0,-1 0,0-1,-1 0,0 0,0 0,-1 0,2-7,-6 14,0 0,0 1,0-1,0 0,0 0,-1 0,1 1,-1-1,0 0,0 1,0-1,0 0,0 1,-1-1,1 1,-1 0,1-1,-1 1,0 0,0 0,0 0,0 0,0 0,0 1,-1-1,1 1,-1-1,1 1,-1 0,1 0,-1 0,0 0,0 1,1-1,-2 1,-97-3,70 9</inkml:trace>
  <inkml:trace contextRef="#ctx0" brushRef="#br0" timeOffset="660.661">649 485,'171'-48,"1"8,94-7,-216 39,778-86,-737 86,-34 4,-26 3,0-2,-1 0,1-2,-1-2,0 0,22-10,-29 5,-6 0</inkml:trace>
  <inkml:trace contextRef="#ctx0" brushRef="#br0" timeOffset="1813.507">2202 62,'-1'-2,"0"0,-1 0,1 0,-1 0,0 0,1 1,-1-1,0 1,0-1,0 1,0 0,0 0,0 0,0 0,-1 0,1 0,0 0,-1 1,1-1,0 1,-3 0,-6-4,-24-5,0 2,0 1,-1 2,1 1,-1 2,0 1,-12 3,-25-2,48 1,1 2,0 1,0 0,0 2,1 0,0 2,-15 8,-10 2,26-9,4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2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114 395,'138'-11,"-82"3,0 2,0 3,56 3,-77 0,-11 0</inkml:trace>
  <inkml:trace contextRef="#ctx0" brushRef="#br0" timeOffset="287.379">1 621,'43'0,"29"-4,12-3,-4 1,-11 1,-12 1,-10 2,-10 1,-5-4,-4-2,-2 2,0 0,0 2,-5 1</inkml:trace>
  <inkml:trace contextRef="#ctx0" brushRef="#br0" timeOffset="757.472">284 1,'18'17,"1"-1,1-1,0 0,1-2,1 0,0-2,1 0,8 2,10 3,-2 2,0 2,-1 2,-2 1,16 13,-47-32,0 1,0 0,0 0,0 0,-1 1,0-1,0 1,-1 0,1 0,-1 1,-1-1,1 1,-1-1,0 1,-1 0,1 0,-2 0,1 0,0 0,-1 0,-1-1,1 1,-1 0,0 0,-1 0,0 0,0-1,0 1,-1 0,1-1,-2 0,1 0,-1 0,0 0,0-1,0 1,-1-1,0 0,0 0,-1 0,-183 140,133-111,47-30,0 1,0 0,0 0,0 1,1 0,0 0,1 1,-1 0,1 0,0 1,1 0,-3 4,2 4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4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33 202,'-28'327,"26"-310,0 0,2 0,0 1,1-1,1 0,1 0,0 0,1 0,1-1,0 1,1-1,6 9,-12-23,1 0,0-1,0 1,0 0,0-1,0 1,0-1,1 1,-1-1,0 0,1 1,-1-1,1 0,0 0,-1 0,1 0,0 0,-1-1,1 1,0 0,0-1,0 1,0-1,0 0,-1 0,1 1,0-1,0 0,0-1,0 1,0 0,0-1,0 1,-1-1,1 1,0-1,0 0,0 0,-1 0,1 0,-1 0,1 0,1-1,54-67,145-291,-181 324,-1-2,-1 0,-3-1,-1 0,-2-2,-1 0,-1-5,-11 19,-13 33,-7 40,2 0,1 1,3 0,2 1,-4 35,8-41,2-1,1 1,3 0,1 0,4 26,44 111,-41-161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4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0,'-14'39,"-5"21,1 7,3-5,5-7,3-8,9-13,3-11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5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47,'39'-5,"26"-1,8 0,-4 1,-5 2,-7 1,-10 1,-7-5,-6 0,-9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5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1,'-9'38,"-9"37,0 11,2-5,4-12,4-12,4-11,2-8,6-12,3-5,-1 0,0-5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6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53 157,'-49'259,"47"-243,1 0,0 0,1 0,1 0,1 0,0 0,1 0,2 2,-4-12,1-1,-1 0,1 0,0 1,1-1,-1-1,1 1,0 0,0-1,1 1,-1-1,1 0,0 0,0 0,0-1,1 1,-1-1,1 0,0 0,0-1,0 0,0 1,0-2,5 2,-1-3,0-1,0-1,0 1,0-2,-1 1,1-1,-1-1,1 1,-1-1,0-1,-1 1,1-1,-1-1,0 0,0 0,-1 0,0 0,0-1,0 0,1-3,4-1,14-16,0-1,-2-1,-2-1,0-1,-2-1,-2-1,0 0,2-13,-15 21,-17 31,4 5,1 2,0-1,2 1,-1 0,1 1,1-1,1 1,0 0,0 0,0 15,3-25,0 1,0 0,1 0,0 0,0 0,0 0,1 0,0-1,0 1,0 0,0 0,1-1,-1 1,1-1,1 1,-1-1,0 0,1 0,0 0,0 0,0 0,1-1,-1 1,1-1,0 0,0 0,0 0,0-1,0 1,1-1,-1 0,1-1,2 2,3-3,0 0,0 0,0-1,0 0,0-1,0 0,-1-1,1 0,-1 0,1-1,-1 0,0-1,-1 0,1 0,-1-1,5-5,13-12,-2-1,-1-1,0-1,-2-1,-2-1,0-1,-2-1,-1 0,-1-1,-2-1,-1 0,4-20,-15 49,1-1,0 1,0-1,0 1,-1-1,0 1,0-1,0 0,0 0,0 0,-1 1,1-1,-1 0,0 0,-1 0,1 0,-1 0,1 0,-1 1,0-1,0 0,-1 1,-1-4,-8 1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9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1 566,'34'16,"146"-3,-139-14,129-25,-12-2,-147 30,-5 3</inkml:trace>
  <inkml:trace contextRef="#ctx0" brushRef="#br0" timeOffset="249.041">85 791,'39'0,"36"-5,10-1,1 0,-10 1,-13 1,-12-3,-11 0,-1 0,-4 2,-7 2</inkml:trace>
  <inkml:trace contextRef="#ctx0" brushRef="#br0" timeOffset="535.382">1045 0,'-27'187,"9"0,5 121,14-110,-12-153,5-34</inkml:trace>
  <inkml:trace contextRef="#ctx0" brushRef="#br0" timeOffset="865.445">1469 170,'-413'304,"326"-237,87-67,0 1,-1-1,1 1,0 0,-1-1,1 1,0-1,-1 1,1 0,0 0,0-1,0 1,0 0,0-1,0 1,0 0,0-1,0 1,0 0,0 0,0-1,1 1,-1 0,0-1,0 1,1 0,-1-1,0 1,1-1,-1 1,1-1,-1 1,1 0,-1-1,1 0,-1 1,1-1,-1 1,1-1,0 0,-1 1,1-1,0 0,-1 0,1 1,0-1,-1 0,1 0,0 0,0 0,45 12,-38-11,23 6,-14-5,0 1,-1 1,1 1,-1 0,0 1,0 1,-1 0,0 1,0 1,2 2,-6-2,-1 1,-1 0,0 1,0 0,-1 0,0 1,-1 0,-1 0,0 1,0 0,-1 0,0 3,2 3</inkml:trace>
  <inkml:trace contextRef="#ctx0" brushRef="#br0" timeOffset="1231.279">1637 622,'32'0,"4"-1,0 1,0 2,-1 1,1 2,29 9,-63-14,1 0,-1 0,1 1,-1-1,0 1,0 0,1 0,-1 0,0 0,0 0,0 0,0 0,0 1,0-1,0 1,-1 0,1-1,0 1,-1 0,1 0,-1 0,0 0,0 0,0 0,0 0,0 1,0-1,0 0,-1 0,1 1,-1-1,0 1,0-1,0 0,0 1,0-1,0 0,0 1,-1-1,1 0,-1 1,0-1,0 0,0 0,0 1,0-1,0 0,-1 1,-8 12,-1 0,0-1,-1-1,0 0,-1 0,0-1,-4 2,-65 68,81-81,0 0,0 0,0 0,0 0,1 0,-1 0,0 0,0 0,1 1,-1-1,1 0,-1 0,1 1,-1-1,1 0,0 1,0-1,0 1,0-1,0 0,0 1,0-1,0 1,0-1,1 0,-1 1,0-1,1 0,0 0,-1 1,1-1,0 0,-1 0,1 0,0 1,0-1,0 0,0 0,0 0,0-1,0 1,0 0,0 0,1-1,-1 1,0 0,0-1,1 1,0-1,69 8,104-34,-150 25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0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6,'0'-6,"0"46,0-18,4 25,1 0,3-1,1 1,13 34,-17-64,46 87,-49-101,0-1,0 0,0 1,0-1,0 0,0 0,1 0,-1-1,1 1,0-1,-1 1,1-1,0 0,0 0,0 0,0 0,0-1,0 1,0-1,0 0,0 1,0-1,0-1,0 1,0 0,0-1,0 0,0 1,0-1,0-1,0 1,-1 0,1-1,0 1,1-2,13-10,-1-1,-1-1,0 0,-1-1,0-1,5-10,-10 16,88-131,-96 142,1 0,-1-1,0 1,1 0,-1 0,0 0,1 0,-1 0,0 0,1 0,-1 0,0 0,1 1,-1-1,0 0,0 1,1-1,-1 1,0 0,0-1,0 1,0 0,1 0,-1 0,0 0,-1 0,1 0,0 0,0 0,0 0,0 0,-1 0,1 0,-1 1,1-1,-1 0,1 1,-1-1,0 0,0 0,1 1,-1-1,0 1,0-1,0 0,-1 1,1-1,0 0,0 1,-1-1,1 0,-1 0,1 1,2 9,11 64,-12-59,1 0,1-1,1 1,0-1,0 0,2 0,0-1,7 13,-12-24,1-1,0 1,0 0,1-1,-1 1,0-1,1 1,0-1,-1 0,1 0,0-1,0 1,0 0,0-1,0 0,0 0,1 0,-1 0,0 0,1-1,-1 1,0-1,1 0,-1 0,0 0,1 0,-1-1,1 0,-1 1,0-1,0 0,0 0,1-1,1 0,92-72,-72 40,-2-2,-1 0,-1-1,-3-1,0-1,-3 0,9-35,-2-17,-21 91</inkml:trace>
  <inkml:trace contextRef="#ctx0" brushRef="#br0" timeOffset="273.384">1243 203,'29'0,"28"-4,10-3,-2-4,-7 0,-9 1,-8 3,-6 3,-4 1,-3 2,-5 5,-8 3</inkml:trace>
  <inkml:trace contextRef="#ctx0" brushRef="#br0" timeOffset="522.464">1384 429,'38'5,"23"1,5-4,-3-4,-8 0,-9-1,-7 1,-5 0,-4 1,-7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06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29 397,'56'-17,"143"-23,-1 11,-63 35,-116 0</inkml:trace>
  <inkml:trace contextRef="#ctx0" brushRef="#br0" timeOffset="267.272">0 623,'44'-5,"28"-1,11-5,-3 0,-6 1,-10 3,-7-3,-8 1,-8 2,-6 2,-4 2,-2 1,-2 2,-5 0</inkml:trace>
  <inkml:trace contextRef="#ctx0" brushRef="#br0" timeOffset="730.088">424 2,'0'0,"-1"0,1-1,-1 1,1 0,0 0,-1 0,1 0,-1 0,1 0,-1 0,1 0,0 0,-1 0,1 0,-1 0,1 0,-1 0,1 1,0-1,-1 0,1 0,-1 0,1 1,0-1,-1 0,1 0,0 1,-1-1,1 0,0 1,0-1,-1 0,1 1,0-1,0 0,-1 1,1-1,0 1,0-1,0 0,0 1,0-1,0 1,0-1,0 0,0 1,0-1,0 1,0-1,0 1,0-1,0 0,0 1,0-1,0 1,1-1,-1 0,0 1,0-1,1 1,-1-1,0 0,0 1,1-1,-1 0,0 0,1 1,-1-1,6 10,1 0,0-1,1 0,0-1,0 1,1-1,0-1,0 0,0 0,1-1,0 0,1 0,-1-1,1-1,0 0,0 0,10 1,11 7,196 72,-225-83,1 0,0 0,-1 0,1 0,-1 0,1 1,-1-1,0 1,0 0,0 0,0 0,0 1,0-1,0 1,-1-1,1 1,-1 0,0 0,0 0,0 0,0 1,0-1,-1 1,1-1,-1 1,0-1,0 1,-1-1,1 1,-1 0,1 0,-1-1,0 1,-1 0,1-1,-1 1,1 0,-1-1,0 1,-1-1,1 1,-2 2,-14 18,-1-1,-2 0,0-1,-1-2,-1 0,-20 14,-5 5,-209 148,233-167,5-1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5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1,'-4'19,"-8"21,0 8,1 1,3-7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09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26 141,'0'500,"-26"-292,29-181,10-36,16-37,25-57,-38 73</inkml:trace>
  <inkml:trace contextRef="#ctx0" brushRef="#br0" timeOffset="315.332">506 198,'-381'301,"325"-235,55-65,1-1,-1 1,1 0,0 0,-1 0,1 0,0 0,0 0,-1 0,1 0,0 0,0 0,0 0,0 0,0 0,1 0,-1-1,0 1,0 0,1 0,-1 0,0 0,1 0,-1 0,1 0,-1-1,1 1,-1 0,1 0,0-1,-1 1,1 0,0-1,0 1,0-1,-1 1,1-1,0 1,0-1,0 0,0 1,0-1,0 0,0 0,0 1,0-1,0 0,54 3,-42-3,7 0,-1 1,0 1,1 0,-1 2,0 0,-1 1,1 1,-1 1,-14-5,0 1,-1 0,0 0,0 0,0 1,0-1,0 1,-1 0,1-1,-1 1,0 0,0 0,-1 0,1 1,-1-1,0 0,0 1,0-1,-1 1,1-1,-1 1,0-1,-1 0,1 1,-1 1,5 41,1-28</inkml:trace>
  <inkml:trace contextRef="#ctx0" brushRef="#br0" timeOffset="694.242">618 678,'65'-15,"-51"11,0 0,-1 1,1 0,0 1,0 1,0 0,1 1,-1 0,9 3,-22-3,1 0,-1 0,1 0,0 0,-1 1,1-1,-1 1,0-1,1 1,-1 0,1-1,-1 1,0 0,1 0,-1 0,0 0,0 0,0 0,0 0,0 0,0 1,0-1,0 0,0 1,-1-1,1 1,-1-1,1 0,-1 1,1-1,-1 1,0 0,1-1,-1 1,0-1,0 1,0-1,-1 1,1-1,0 1,-1-1,1 1,0-1,-1 1,0-1,1 1,-1-1,0 0,0 1,0 0,-161 169,155-162,5-8,0 0,1 0,-1 0,0 0,1 0,0 0,-1 0,1 1,0-1,-1 1,1-1,0 1,0-1,0 1,0-1,0 1,1 0,-1 0,1-1,-1 1,1 0,-1 0,1 0,0-1,0 1,0 0,0 0,0 0,0 0,0 0,1-1,-1 1,1 0,0 0,-1 0,1-1,0 1,0 0,0-1,0 1,0-1,0 1,0-1,1 0,0 1,7 0,1 0,0-1,0 0,0-1,1 0,-1-1,0 0,0 0,-1-1,1 0,0-1,0 0,2-2,-8 4,16-5</inkml:trace>
  <inkml:trace contextRef="#ctx0" brushRef="#br0" timeOffset="980.331">1127 481,'43'0,"19"0,4 0,-4 0,-9 0,-12-5,-10-2,-8 1</inkml:trace>
  <inkml:trace contextRef="#ctx0" brushRef="#br0" timeOffset="1644.487">1662 114,'-97'406,"94"-394,1 1,0-1,1 1,0-1,1 1,1-1,0 1,0-1,4 12,-4-20,0-1,0 1,0 0,1 0,-1-1,1 1,0-1,0 0,0 1,1-1,-1 0,1 0,0-1,-1 1,1 0,1-1,-1 0,0 1,0-1,1-1,0 1,-1 0,1-1,0 0,-1 0,1 0,0 0,0-1,0 1,0-1,0 0,2 0,5-1,-1-1,1 0,-1 0,1-1,-1 0,0-1,0 0,0-1,-1 0,1 0,-1-1,-1-1,1 1,-1-1,0 0,0-1,0-1,110-156,-102 138,6-6,-1 0,-2-2,-1 0,-2-2,-2 1,-1-2,-2 0,-2 0,-1-1,1-24,-8 63,-1-1,0 0,1 1,-1-1,0 0,0 0,0 1,0-1,1 0,-1 0,0 1,0-1,0 0,0 0,-1 1,1-1,0 0,0 0,0 1,-1-1,1 0,0 1,-1-1,1 0,0 1,-1-1,1 1,-1-1,1 0,-1 1,1-1,-1 1,0-1,1 1,-1 0,1-1,-1 1,0 0,1-1,-1 1,0 0,0 0,1 0,-1-1,0 1,0 0,0 0,-25 26,5 20,2 1,2 1,2 1,-5 36,12-46,2 1,1-1,2 1,2 0,2-1,2 14,-3-45,1 1,0-1,0 1,0-1,1 0,0 1,1-1,-1 0,2-1,-1 1,1 0,0-1,1 0,0 0,0 0,0 0,1-1,0 0,0 0,1-1,0 0,2 2,11-1</inkml:trace>
  <inkml:trace contextRef="#ctx0" brushRef="#br0" timeOffset="1893.776">2369 508,'-20'39,"-10"26,-1 8,5-4,12-9,13-15,7-15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55,'0'1,"0"-1,0 1,0-1,0 0,0 1,-1-1,1 0,0 1,0-1,0 0,-1 1,1-1,0 0,0 1,-1-1,1 0,0 0,-1 1,1-1,0 0,-1 0,1 0,0 0,-1 1,1-1,0 0,-1 0,1 0,-1 0,1 0,0 0,-1 0,1 0,-1 0,1 0,0 0,-1 0,1 0,-1 0,1-1,0 1,-1 0,1 0,0 0,-1 0,1-1,0 1,-1 0,1 0,0-1,0 1,-1 0,1-1,0 1,0 0,-1-1,1 1,0 0,0-1,0 1,0 0,0-1,0 1,-1-1,1 1,0 0,0-1,0 1,6 34,-5-29,67 313,-65-302,1 0,0-1,1 1,0-1,2 0,0-1,0 1,1-1,1-1,0 0,1 0,1 0,0-2,7 7,-14-16,1 0,-1 0,1 0,0 0,0-1,-1 0,1 0,0 0,0-1,0 1,0-1,0-1,0 1,0-1,0 1,0-1,0-1,0 1,0-1,-1 0,1 0,-1 0,1-1,1-1,94-79,121-213,-221 295,0 0,1 0,-1 0,1 0,-1 1,1-1,-1 0,1 0,0 0,-1 1,1-1,0 0,0 1,-1-1,1 0,0 1,0-1,0 1,0-1,0 1,0 0,-1-1,1 1,0 0,0 0,0 0,0 0,0 0,0 0,0 0,0 0,0 0,0 0,0 0,0 0,0 1,0-1,0 1,0-1,0 0,0 1,0-1,-1 1,1 0,0-1,0 1,-1 0,1-1,0 1,-1 0,1 0,-1 0,1 0,-1-1,1 1,-1 0,1 0,-1 0,0 0,0 0,1 0,-1 0,0 0,0 0,0 0,12 32,58 111,-65-137,0-1,0 0,1 0,0 0,0 0,1-1,-1 0,1 0,0-1,1 0,-1 0,1-1,-1 0,1 0,0-1,0 0,0 0,1-1,-1 0,0 0,0-1,1 0,-1-1,0 1,0-2,1 1,-1-1,0 0,0-1,-1 0,1 0,1-2,12-9,-1-2,-1 0,0-1,-2-1,0-1,-1-1,0 0,-2-1,0 0,-2-1,0 0,-2-1,0-1,-2 0,0 0,-2 0,-1-1,0 0,-2 0,-1 0,-1-16,-1 41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23,'6'-3,"-1"0,1 1,0 0,0-1,0 2,1-1,-1 1,0 0,1 0,-1 1,0-1,1 2,-1-1,0 1,1 0,-1 0,0 0,1 1,10 1,49 4,0-2,0-3,55-6,-48-13,-61 12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1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58,'39'0,"26"0,8-5,-5-1,-8 0,-10 1,-13-4,-9 1,-3 0,-2 3,0 1,-4 2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18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1 311,'111'15,"2"-5,-1-4,108-10,75-24,-240 28,-31 0</inkml:trace>
  <inkml:trace contextRef="#ctx0" brushRef="#br0" timeOffset="268.843">142 565,'29'4,"42"-2,20-2,-1-1,-6-1,-9-4,-11-1,-7 0,-9 1,-8 2,-5 2,-4 1,-3 1,-1 0,-5 0</inkml:trace>
  <inkml:trace contextRef="#ctx0" brushRef="#br0" timeOffset="685.781">537 1,'33'29,"2"0,0-2,1-2,20 9,-23-16,2-2,0-2,1-1,0-2,9 1,134 49,-175-60,0 0,0 0,0 0,-1 0,1 1,-1-1,1 1,-1 0,1 0,-1 0,0 1,0-1,0 1,0 0,-1 0,1 0,-1 0,1 0,-1 0,0 1,0-1,-1 1,1-1,-1 1,0 0,0 0,0-1,0 1,0 0,-1 0,0 0,0 0,0 0,0 0,-1 0,1 0,-1-1,0 1,0 0,-1 0,-14 16,-1-2,-1 0,0 0,-2-2,0 0,0-1,-1-2,-1 0,-1-1,-9 3,-84 52,-40 33,117-72,28-14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1,'0'396,"11"-333,-5-58</inkml:trace>
  <inkml:trace contextRef="#ctx0" brushRef="#br0" timeOffset="247.939">0 480,'38'-5,"32"-1,14 0,-3-4,-10 0,-12 2,-12 2,-9 2,-6 2,-9 1</inkml:trace>
  <inkml:trace contextRef="#ctx0" brushRef="#br0" timeOffset="667.535">84 621,'42'-5,"-17"0,0 1,1 2,0 0,0 2,0 1,-1 1,18 4,-42-6,1 0,-1 0,1 0,-1 0,0 0,1 0,-1 0,0 1,0-1,1 1,-1-1,0 1,0-1,1 1,-1 0,0 0,0-1,0 1,0 0,0 0,0 0,0 0,-1 0,1 0,0 0,0 1,-1-1,1 0,-1 0,1 1,-1-1,1 0,-1 0,0 1,0-1,0 0,1 1,-1-1,-1 0,1 1,0-1,0 0,0 1,-1-1,1 0,-1 1,1-1,-1 0,1 0,-1 1,0-1,1 0,-1 0,0 0,0 0,0 0,0 0,0 0,-1 0,-168 150,156-137,9-11,0 1,0-1,1 1,0 0,-1 1,1-1,1 1,-1 0,1-1,0 2,0-1,0 0,1 1,0-1,0 1,0-1,1 1,0 0,0 0,0 0,1 0,0 4,3-6,1 0,0 0,0-1,1 1,-1-1,1 0,0 0,0-1,0 1,0-1,0 0,0-1,0 1,1-1,-1 0,1 0,-1-1,1 0,-1 1,1-2,-1 1,1-1,-1 0,4-1,79-16,-63 12</inkml:trace>
  <inkml:trace contextRef="#ctx0" brushRef="#br0" timeOffset="1316.295">649 790,'189'-278,"-132"211,-46 99,-13 13,1-37,0 0,0 1,0-1,1 1,1-1,0 1,0-1,0 1,1-1,0 0,1 0,0 0,0 0,1 0,1 1,-4-7,0-1,0 1,1-1,-1 0,0 0,1 0,-1 0,1 0,-1 0,1 0,-1 0,1 0,0-1,0 1,-1-1,1 1,0-1,0 0,-1 1,1-1,0 0,0 0,0-1,-1 1,1 0,0 0,0-1,-1 1,1-1,0 0,-1 1,1-1,0 0,-1 0,1 0,-1 0,1 0,-1-1,0 1,1-1,45-59,-27 23,3 1,0 1,2 2,2 0,7-5,-34 38,1 1,-1-1,1 0,-1 0,1 0,-1 0,1 1,0-1,0 0,-1 0,1 1,0-1,0 1,0-1,-1 1,1-1,0 1,0-1,0 1,0 0,0-1,0 1,0 0,0 0,0 0,0 0,0 0,0 0,0 0,0 0,0 0,0 1,0-1,0 0,0 1,0-1,0 0,0 1,0-1,-1 1,1 0,0-1,0 1,0-1,-1 1,1 0,0 0,-1 0,1-1,-1 1,1 0,-1 0,1 0,-1 0,0 0,1 0,-1 0,11 60,-11-50,-1 0,1 0,1-1,0 1,0-1,1 1,0-1,1 1,0-1,1 0,0 0,0 0,1-1,1 2,10 10</inkml:trace>
  <inkml:trace contextRef="#ctx0" brushRef="#br0" timeOffset="1746.257">1609 141,'-4'28,"1"-1,1 1,2 0,1-1,1 1,1 0,1-1,2 0,6 19,-2-22,0 0,2 0,0-1,2-1,0 0,15 16,-29-37,0 0,1 0,-1 0,0 0,1 0,-1 0,1 0,-1 0,1 0,-1 0,1-1,0 1,-1 0,1 0,0-1,0 1,-1 0,1-1,0 1,0-1,0 1,0-1,0 1,0-1,0 0,0 0,0 1,0-1,0 0,0 0,0 0,0 0,0 0,0 0,0 0,0-1,0 1,0 0,0 0,0-1,0 1,0-1,0 1,0-1,0 1,-1-1,1 1,0-1,0 0,0 0,-1 1,1-1,-1 0,1 0,0 0,-1 0,1 0,-1 0,12-102,7 4,4 1,30-79,-20 114,-21 50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1,'0'19,"0"11,0 6,0 1,0-1,0-7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0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0 112,'25'-13,"7"-4,1 1,0 1,1 2,0 1,1 1,11 0,-44 11,0-1,0 0,0 1,0-1,0 1,0-1,0 1,0 0,0 0,0 0,0 0,0 1,0-1,0 0,1 1,-1-1,0 1,-1 0,1 0,0 0,0 0,0 0,0 0,-1 0,1 1,-1-1,1 0,-1 1,1 0,-1-1,0 1,0 0,1 0,-2-1,1 1,0 0,0 0,0 0,-1 0,1 0,-1 0,0 0,1 0,-1 1,0-1,0 0,-1 0,1 0,0 0,-1 0,1 0,-1 0,0 1,-61 119,61-120,0-1,1 1,-1 0,1-1,-1 1,1 0,0 0,0 0,0-1,0 1,0 0,0 0,0 0,1-1,-1 1,1 0,-1 0,1-1,0 1,-1 0,1-1,0 1,0-1,0 1,0-1,0 1,1-1,-1 0,0 0,1 1,-1-1,1 0,-1 0,1 0,-1-1,1 1,0 0,0-1,-1 1,1-1,0 1,1-1,80 10,-54-10,-3-1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27,'39'0,"22"0,10 0,-2 0,-8 0,-10 0,-8 0,-7 0,-5-5,-2-1,-2-1,-1 2,-4 2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2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1 450,'4'-2,"-1"1,1-1,0 0,0 0,-1-1,1 1,-1-1,0 0,1 0,-2 0,1 0,0 0,0-1,-1 1,0-1,0 1,0-1,1-2,45-89,-33 61,1 2,2 0,1 1,2 0,0 2,22-22,28-1,-69 51,0 0,1 0,-1 0,0 0,1 1,-1-1,1 1,-1 0,1 0,-1 0,1 0,-1 0,0 0,1 1,-1-1,1 1,-1-1,0 1,1 0,-1 0,0 0,0 0,1 1,-1-1,0 1,-1-1,1 1,0 0,0-1,-1 1,1 0,-1 0,2 2,1 6,0 1,0-1,-1 1,-1 0,0 0,0 0,-1 0,-1 0,0 0,0 0,-1 0,0 0,-1 0,0 0,-1-1,0 1,-1 0,-1 0,0 7,-19 84,25-101,0-1,-1 0,1 1,0-1,0 0,0 1,0-1,-1 0,1 0,0 0,0 0,0 0,0 0,0 0,-1 0,1 0,0 0,0-1,0 1,0 0,-1 0,1-1,0 1,0-1,0 1,-1-1,1 1,0-1,-1 1,1-1,0 1,-1-1,1 0,-1 1,1-1,-1 0,0 0,1 1,-1-1,1 0,-1 0,0 0,3-2,208-197,-86 94,-124 104,0 1,0 0,0-1,0 1,0 0,0 0,1-1,-1 1,0 0,1 0,-1 1,1-1,-1 0,1 0,-1 1,1-1,-1 1,1-1,0 1,-1 0,1-1,0 1,-1 0,1 0,0 0,-1 1,1-1,0 0,-1 0,1 1,-1-1,1 1,0 0,-1-1,0 1,1 0,-1 0,1 0,-1 0,0 0,1 0,-1 0,0 1,0-1,0 0,0 1,0-1,0 1,-1-1,1 1,0-1,-1 1,1-1,-1 1,0 0,1-1,-1 2,-25 109,12-78,1 1,8-29,1 1,0 0,0 0,1 0,0 0,0 1,0-1,1 1,1-1,-1 1,1-1,0 1,1-1,0 1,0-1,1 6,-1-12,0 0,0 0,-1 1,1-1,0 0,0 0,0 0,0 0,0 0,0-1,1 1,-1 0,0 0,0-1,0 1,1-1,-1 1,0-1,1 1,-1-1,1 0,-1 0,0 0,1 0,-1 0,1 0,-1 0,0 0,1 0,-1-1,0 1,1 0,-1-1,0 0,1 1,-1-1,18-7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53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1,'-4'14,"-3"5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3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41,'-3'-3,"0"-1,-1 1,0-1,1 1,-1 0,0 1,0-1,0 1,-1-1,1 1,-1 0,1 1,-1-1,0 1,1 0,-1 0,0 1,0-1,0 1,1 0,-1 0,0 1,0-1,0 1,1 0,-1 1,0-1,1 1,-1 0,1 0,0 0,-1 1,-17 8,1 0,0 2,1 0,1 2,0 0,0 1,2 1,0 0,1 1,1 1,-2 4,15-20,-1 0,0 1,1-1,-1 0,1 1,0 0,0-1,0 1,1 0,-1 0,1 0,0 0,0 0,1 0,-1 0,1 1,0-1,0 0,0 0,0 0,1 1,0-1,0 0,0 0,0 0,0 0,1-1,0 1,0 0,0 0,0-1,1 0,-1 1,1-1,0 0,3 2,6-3,1 0,0-1,0-1,0 0,0-1,0 0,0-1,-1-1,1 0,-1 0,1-1,-1-1,0 0,-1-1,1 0,-1-1,0 0,-1 0,0-1,0-1,-1 0,5-6,10-10,-1-1,-1-1,-1 0,-2-2,-1-1,6-13,-3 26,-16 53,-3 8,3 0,1-1,2 1,5 12,-5-23,-3-15,-1 1,0-1,-1 1,-2 0,0 0,0 0,-2 1,0-1,-2 0,0-1,-1 1,-1 0,0-1,-1 0,-2 0,1-1,-2 0,0 0,-2-1,1-1,-2 1,0-2,-1 1,0-2,-1 0,0 0,-1-1,-1-1,0-1,-11 6,24-15,0 1,1-1,-1 0,0 0,0 0,-1 0,1 0,0-1,0 1,0-1,0 0,-1 0,1 0,0-1,0 1,0-1,0 1,0-1,0 0,0 0,0 0,0-1,0 1,0-1,0 0,1 0,-1 0,1 0,0 0,-1 0,1 0,0-1,0 1,0-1,1 0,-1 0,1 1,-1-1,1 0,0 0,0 0,0 0,1-1,-1 1,0-3,2-8,0 1,1-1,1 0,0 1,0 0,2 0,-1 0,2 0,0 0,0 1,1 0,0 1,1-1,1 2,2-4,6-11,5-4,2 0,0 2,2 1,1 0,27-18,-41 34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8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1,'-26'13,"1"1,1 2,0 0,1 2,0 1,2 0,0 2,2 0,0 1,1 1,2 1,0 0,1 1,2 1,0 0,-6 23,11-29,2-1,0 1,1 0,1 1,1-1,1 1,0 0,2 0,1 14,1-26,0 0,0-1,1 1,0-1,0 0,1 1,0-2,1 1,0 0,0-1,0 0,1 0,0-1,0 1,1-1,0-1,0 1,0-1,1 0,-1-1,1 0,0 0,1-1,-1 0,0 0,1-1,0 0,2 0,43 0,-30-3</inkml:trace>
  <inkml:trace contextRef="#ctx0" brushRef="#br0" timeOffset="271.11">343 453,'39'0,"22"0,5-5,-4-1,-7-1,-8 2,-8 2,-10 1</inkml:trace>
  <inkml:trace contextRef="#ctx0" brushRef="#br0" timeOffset="664.89">1218 255,'-45'18,"31"-14,-1 1,1 1,0 0,1 1,0 1,0 0,0 1,1 0,1 1,-6 5,15-13,1-1,0 0,0 0,0 0,0 1,0-1,1 0,-1 1,0-1,0 1,1-1,-1 1,1-1,0 1,-1-1,1 1,0-1,0 1,0 0,0-1,0 1,0-1,0 1,1-1,-1 1,1 0,-1-1,1 0,-1 1,1-1,0 1,0-1,0 0,0 1,0-1,0 0,0 0,0 0,0 0,0 0,1 0,-1 0,0 0,1 0,-1-1,77 30,-61-25,-16-5,80 34,-79-33,0 1,0-1,-1 0,1 0,0 1,0-1,0 1,-1 0,1-1,-1 1,0 0,1 0,-1 0,0 0,0 0,0 0,0 1,0-1,-1 0,1 0,-1 0,0 1,1-1,-1 0,0 1,0-1,0 0,-1 1,1-1,0 0,-1 0,0 1,1-1,-1 0,0 1,-5 3,1 1,-1-1,-1 0,1 0,-1-1,0 0,0 0,0-1,-1 1,0-2,1 1,-1-1,-1 0,1-1,0 0,-1 0,1-1,-1 0,1 0,-6-1,-8 3,-35 4,32-5</inkml:trace>
  <inkml:trace contextRef="#ctx0" brushRef="#br0" timeOffset="1016.823">1473 1,'17'3,"-1"1,0 1,0 1,0 0,-1 1,0 1,0 0,0 1,-1 0,-1 1,0 1,0 0,-1 1,6 8,-13-13,0 1,-1 0,0 0,0 0,-1 0,0 1,0 0,-1-1,0 1,0 0,-1 0,-1 0,1 0,-1 0,-1 0,0 0,0 0,-1 0,0 0,-1 2,-4 10,0 0,-1-1,-2 0,0 0,-1-1,-1 0,-10 12,10-14,0-1,-2 0,0-1,0 0,-1-1,-1-1,0 0,-1-2,0 1,-14 4,9-5,1-1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45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88,'83'-5,"-55"7,-2 0,1-2,0-1,-1-2,0 0,25-7,170-53,-116 57,-81 6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45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39,'38'0,"28"0,6 0,2-5,-8-1,-10 0,-5 1,-6-3,-11-1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48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1067,'96'-274,"-89"256,0 1,2 0,0 0,1 1,1 0,0 1,4-3,-12 14,2-3,-1 0,2 1,-1-1,1 1,-1 0,2 1,-1-1,1 1,-1 0,1 1,1 0,-1 0,1 0,-1 1,1 0,0 1,0 0,0 0,0 0,1 1,3 0,-8 4,0 0,-1 1,1-1,-1 1,0 0,0-1,-1 1,1 0,-1 1,1-1,-2 0,1 1,0-1,-1 1,0 0,0-1,0 1,0 0,-1 0,0 0,0-1,0 1,-1 0,1 0,-1-1,-2 5,3 4,-2 16,1-22,0 0,0 1,1-1,0 1,0-1,0 1,1-1,1 0,-1 1,1-1,0 0,1 0,-1 0,3 2,-1-7,0 0,0-1,0 0,0 0,1 0,-1 0,0 0,1-1,-1 0,0 0,1 0,-1 0,0-1,1 0,-1 0,0 0,0 0,0-1,0 1,0-1,0 0,0 0,0-1,-1 1,1-1,-1 0,0 0,0 0,2-1,225-194,-217 189,-4 2,1 0,0 0,0 1,1 0,0 1,0 0,0 1,0 0,1 1,5-1,-15 5,0 0,1 1,-1-1,0 1,0-1,0 1,0 0,0 0,0 0,0 0,0 0,-1 0,1 1,-1-1,0 1,0-1,0 1,0-1,0 1,0-1,-1 1,1 0,-1-1,0 1,0 0,0-1,0 1,0 0,0 0,-1-1,1 1,-1-1,0 1,0 0,0-1,0 1,0-1,-2 2,-65 229,67-210,3-5</inkml:trace>
  <inkml:trace contextRef="#ctx0" brushRef="#br0" timeOffset="421.319">1525 220,'-25'17,"1"1,1 1,0 2,2 0,0 1,2 1,0 0,1 3,2 2,1 1,1 0,2 1,1 0,1 1,2 0,1 1,1 0,0 15,2-23,2-8,0 0,1 1,0-1,1 0,1 1,1-1,0 0,1 0,1 0,1 0,0-1,1 1,0-1,3 2,-9-14,1 0,0 0,0 0,0-1,1 1,-1 0,0-1,1 1,0-1,0 0,0 1,0-1,0 0,0 0,0 0,1 0,-1-1,1 1,-1-1,1 1,0-1,-1 0,1 0,0 0,0 0,0-1,0 1,0-1,0 0,0 0,0 0,0 0,0 0,0-1,0 1,0-1,-1 0,1 1,0-2,0 1,-1 0,1 0,0-1,-1 0,1 1,-1-1,0 0,6-14</inkml:trace>
  <inkml:trace contextRef="#ctx0" brushRef="#br0" timeOffset="1502.975">1920 192,'22'129,"14"83,-23-164,-12-47,-1-1,0 1,1 0,-1-1,1 1,-1 0,1-1,-1 1,1 0,-1-1,1 1,0-1,-1 1,1-1,0 0,-1 1,1-1,0 0,0 1,-1-1,1 0,0 0,0 1,-1-1,1 0,0 0,0 0,0 0,-1 0,1 0,0 0,0-1,0 1,-1 0,1 0,0-1,0 1,-1 0,1-1,0 1,-1-1,1 1,0-1,-1 1,1-1,-1 1,1-1,-1 1,1-1,-1 0,1 1,-1-1,0 0,1 0,-1 1,0-1,0 0,38-54,-2-1,-3-2,-3-1,1-10,12-21,-31 60,-13 24</inkml:trace>
  <inkml:trace contextRef="#ctx0" brushRef="#br0" timeOffset="1858.06">2372 417,'0'10,"0"8,0 5,0 4,-5-2,-2-2,1 1,-4-4,0 0,7-4,3-10,2-5</inkml:trace>
  <inkml:trace contextRef="#ctx0" brushRef="#br0" timeOffset="2290.04">2541 50,'5'-5,"1"1,-1-1,1 1,0 0,0 0,0 0,0 1,1 0,-1 0,1 1,0 0,0 0,0 0,0 1,0 0,0 1,0-1,0 1,2 1,-8-1,1 1,-1-1,1 0,-1 1,0 0,1-1,-1 1,0 0,1-1,-1 1,0 0,0 0,0 0,1 0,-1 0,0 1,-1-1,1 0,0 0,0 1,0-1,-1 0,1 1,-1-1,1 1,-1-1,0 1,1-1,-1 1,0-1,0 1,0-1,0 1,0-1,0 1,-1-1,1 1,0-1,-1 1,1-1,-1 1,-29 57,28-57,-1-1,1 1,0 0,0 0,0 0,1 0,-1 0,0 0,1 0,0 1,-1-1,1 1,0-1,0 1,0-1,0 1,1 0,-1-1,1 1,0 0,0-1,0 1,0 0,0 0,0-1,1 1,-1 0,1-1,0 1,0 0,0-1,0 1,0-1,0 0,1 1,-1-1,1 0,0 0,-1 0,1 0,2 1,94 12,-37-11,-36 1</inkml:trace>
  <inkml:trace contextRef="#ctx0" brushRef="#br0" timeOffset="2587.9">1807 757,'39'4,"31"2,13 0,3-1,-4-1,-11-7,-8-2,-5-1,-8 2,-2-5,-6 0,-3 2,-5-4,-3 1,-7 2</inkml:trace>
  <inkml:trace contextRef="#ctx0" brushRef="#br0" timeOffset="3071.307">2089 954,'179'1,"-128"11,-50-11,0-1,0 0,-1 1,1-1,0 1,0-1,-1 1,1 0,0-1,0 1,-1 0,1-1,-1 1,1 0,-1 0,1-1,-1 1,1 0,-1 0,0 0,0 0,1 0,-1-1,0 1,0 0,0 0,0 0,0 0,0 0,0 0,0 0,0 0,0 0,-1 0,1-1,0 1,-1 0,1 0,0 0,-1 0,1-1,-1 1,0 0,1 0,-1-1,1 1,-1 0,0-1,0 1,1-1,-1 1,0-1,-169 134,169-134,0 1,-1 0,1 0,0 0,-1 0,1 0,0 0,0 0,0 0,0 0,0 0,0 1,0-1,0 0,1 1,-1-1,0 0,1 1,-1-1,1 1,0-1,-1 1,1 0,0-1,0 1,0-1,0 1,0-1,0 1,1 0,-1-1,0 1,1-1,-1 1,1-1,0 0,-1 1,1-1,0 0,0 1,0-1,0 0,0 0,0 0,0 1,0-1,1-1,-1 2,13 1,0-1,0 0,-1 0,1-1,0-1,0-1,0 0,0 0,0-1,0-1,-1-1,1 0,2-2,41-13,-32 10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55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33,'-4'-3,"0"-1,0 1,0 0,-1 0,0 1,1-1,-1 1,0 0,0 0,0 1,0 0,0-1,-1 2,1-1,0 1,0-1,-1 1,1 1,0-1,0 1,-1 0,1 0,0 1,0-1,0 1,0 0,0 0,-4 4,-8 3,1 1,-1 0,2 2,-1 0,2 1,0 0,-5 7,11-12,0 1,1 0,0 1,0 0,1 0,1 0,-1 1,2 0,-1 0,2 0,-1 0,2 1,-1-1,2 1,-1 0,2-10,0 0,1 0,-1 1,0-1,1 0,-1 0,1 1,-1-1,1 0,0 0,0 0,0 0,0 0,1 0,-1-1,0 1,1 0,-1 0,1-1,0 1,0-1,-1 0,1 1,0-1,0 0,0 0,0 0,0 0,0-1,1 1,-1 0,0-1,0 0,1 1,-1-1,0 0,0 0,1 0,-1-1,1 1,87-29,-54 8,-1-2,-1-1,-2-1,29-29,51-65,-111 119,-1-1,1 1,0-1,-1 1,1-1,0 1,-1-1,1 1,0 0,0-1,-1 1,1 0,0 0,0 0,0 0,-1-1,1 1,0 0,0 0,0 0,-1 1,1-1,0 0,0 0,-1 0,1 1,0-1,0 0,-1 1,1-1,0 0,0 1,-1-1,1 1,-1-1,1 1,0-1,-1 1,1 0,-1-1,0 1,1 0,-1-1,1 1,-1 0,0 0,1-1,-1 1,0 0,0 0,0-1,0 1,0 0,5 48,-5-45,-32 289,32-274,-1 0,0 0,-2 0,0 0,-1 0,-1-1,0 1,-2-1,0 0,-1-1,-1 0,0 0,-1-1,-7 8,16-23,-3 5,0 0,-1 0,0 0,0 0,0-1,-1 0,1 0,-1 0,-1-1,1 0,0 0,-1 0,0-1,0 0,0-1,0 1,-1-1,1-1,0 1,-1-1,1 0,-1-1,0 0,0 0,7-1,-1 0,0 0,1 0,-1 0,0-1,1 1,-1 0,1-1,0 1,-1-1,1 1,0-1,0 1,0-1,0 0,0 0,0 0,1 0,-1 1,1-1,-1 0,1 0,-1 0,1 0,0 0,0 0,0 0,1 0,-1 0,0 0,1 0,-1 0,1 0,22-66,121-161,-133 210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55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324 594,'-30'9,"1"2,0 1,0 1,2 1,0 2,0 0,-3 6,29-22,-1 0,1 0,0 1,0-1,0 0,-1 1,1-1,0 1,0 0,0-1,0 1,0 0,0 0,0-1,0 1,0 0,0 0,1 0,-1 0,0 0,1 1,-1-1,1 0,-1 0,1 0,-1 0,1 1,0-1,-1 0,1 0,0 1,0-1,0 0,0 0,0 1,1-1,-1 0,0 0,0 1,1-1,-1 0,1 0,-1 0,1 1,-1-1,1 0,0 0,0 0,-1 0,1 0,0 0,0-1,0 1,0 0,0 0,0-1,0 1,0 0,1-1,-1 1,1-1,63 17,-57-17,0 1,1 0,-1 0,0 1,0 0,0 0,0 1,-1 0,1 0,-1 1,0 0,1 0,-2 1,1 0,-1 0,1 1,-1-1,-1 1,1 1,-1-1,0 1,3 7,-7-11,0 1,-1 0,0 0,0 0,0 0,0 0,-1 0,0 0,1 0,-1 0,-1 0,1 0,-1-1,1 1,-1 0,0-1,0 0,0 1,-1-1,1 0,-1 0,0 0,0-1,0 1,0-1,-1 1,-92 52,64-41,24-9,-1 0,0-1,0-1,0 1,0-1,0-1,-1 0,1 0,-1-1,0 0,1-1,-1 0,-5-1,-2-4</inkml:trace>
  <inkml:trace contextRef="#ctx0" brushRef="#br0" timeOffset="481.462">549 1,'36'35,"-11"-13,-1 0,-1 2,0 0,-2 2,-1 0,-2 2,0 0,-2 1,0 0,-3 1,9 26,-15-29,-1-1,-1 1,-1 0,-1 0,-2 0,-1 0,-1 1,-1-1,-1 0,-2-1,-1 1,0-1,-2 0,-1 0,-6 9,-2-2,-1-1,-2-1,-1-1,-1-1,-2-1,-1-1,0-1,-2-1,-9 4,-96 92,112-102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53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0 227,'19'0,"17"0,6 0,1 0,-2 0,-3 0,-4 0,-2 0,-7-5,-2-2,-2 1,2 1,1 1,-3 2</inkml:trace>
  <inkml:trace contextRef="#ctx0" brushRef="#br0" timeOffset="1423.264">226 0,'5'24,"1"23,0 7,-1 0,-2-4,0-7,-2-5,-6-9,-1-5,-5-6,0-7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4 224,'-2'33,"1"0,1 0,2 0,1-1,2 1,1-1,1 0,2 0,1-1,2 0,1-1,7 12,-15-37,-1 0,1 0,1 0,-1-1,0 0,1 0,0 0,0-1,0 1,1-2,-1 1,0-1,1 0,0 0,0 0,-1-1,1 0,0-1,0 1,0-1,0-1,0 1,0-1,0-1,0 1,-1-1,1 0,-1 0,1-1,-1 0,0 0,0-1,0 0,0 0,2-2,46-34,-1-2,-3-2,-1-2,-3-2,21-30,-66 76,-1-1,1 1,0-1,0 1,0 0,1 0,-1-1,0 1,1 0,-1 0,1 0,0 1,0-1,0 0,0 1,0-1,0 1,0-1,0 1,1 0,-1 0,0 0,1 0,-1 1,1-1,-1 1,1-1,-1 1,1 0,-1 0,1 0,-1 0,1 0,-1 1,1-1,-1 1,1 0,-1 0,0 0,1 0,-1 0,0 0,0 0,0 1,2 1,29 43,-29-38,0 0,1 0,0 0,1-1,-1 1,1-1,1-1,0 1,0-1,0 0,0-1,1 1,0-2,0 1,0-1,1 0,0-1,-1 0,1 0,3 0,2-4,0 0,0-1,0 0,0-1,0 0,0-1,-1-1,0 0,0-1,0-1,-1 0,0 0,0-1,0-1,-1 0,-1 0,0-1,0-1,-1 1,0-2,0 1,-2-1,3-4,5-7,0-1,-2-1,-1 0,-1-1,-1 0,-1-1,-2 0,0 0,-2 0,-1-1,-1 0,-3 4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02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112 244,'0'421,"-12"-349,2 52,15-110,0-8</inkml:trace>
  <inkml:trace contextRef="#ctx0" brushRef="#br0" timeOffset="735.518">0 216,'74'-18,"146"-44,-174 50,-36 8,0 1,0 0,0 0,1 1,-1 0,1 1,0 0,-1 1,1 0,0 1,-1 0,1 0,-1 1,3 1,-11-2,0 0,0 0,0 0,0 0,0 0,0 0,0 0,0 1,0-1,-1 1,1-1,-1 1,1 0,-1 0,0-1,0 1,0 0,0 0,0 0,0 0,0 1,0-1,-1 0,1 0,-1 0,0 1,0-1,0 0,0 0,0 0,0 1,0-1,-1 0,1 0,-1 0,0 1,1-1,-49 69,-175 108,216-174,-54 55,62-59,1 1,-1-1,0 1,0-1,1 1,-1-1,1 1,-1-1,1 1,0-1,0 0,-1 1,1-1,0 0,0 1,0-1,0 0,0 0,1 0,-1 0,0 0,1 0,-1-1,0 1,1 0,-1-1,1 1,-1-1,1 1,-1-1,1 0,-1 1,1-1,-1 0,1 0,-1 0,1 0,0-1,-1 1,1 0,1-1,4 2,38 5,-1 2,0 1,0 3,9 5,-43-13,-1 0,0 0,0 1,0 0,-1 0,0 1,0 0,0 1,0 0,-1 0,-1 0,1 1,-1 0,0 0,-1 1,0 0,0 0,-1 0,3 9,-8-11,0 0,-1 0,0 0,0 0,0 0,-1-1,0 1,-1-1,1 0,-1 0,0 0,-1-1,1 1,-1-1,0 0,-1 0,1-1,-1 1,0-1,0-1,-3 2,-33 18,-1-3,-1-1,-1-3,0-1,-8-1,50-13,1 1,0-1,0 0,-1 0,1 0,0 0,-1-1,1 1,-1-1,1 1,-1-1,0 0,1 0,-1 0,1 0,-1 0,1-1,-1 1,1-1,-1 0,1 0,0 0,-1 0,1 0,0 0,0 0,0-1,0 1,0-1,0 0,0 0,0 1,1-1,-2-2,2-13</inkml:trace>
  <inkml:trace contextRef="#ctx0" brushRef="#br0" timeOffset="1370.87">846 611,'5'8,"1"-1,0 1,0-1,1 0,0-1,0 1,0-1,1-1,0 1,0-1,0-1,1 1,-1-1,1-1,0 0,0 0,1-1,-1 0,0 0,1-1,-1-1,1 1,0-2,-1 1,1-1,-1-1,0 1,1-2,-1 1,0-1,0-1,-1 1,1-2,-1 1,1-1,2-3,82-82,-92 90,1 1,0-1,0 1,-1 0,1-1,0 1,-1 0,1 0,-1 0,1 0,-1 0,0 1,1-1,-1 0,0 1,0-1,0 1,0-1,0 1,0-1,-1 1,1 0,0-1,-1 1,1 0,-1 0,0-1,1 1,-1 0,0 0,0 0,0-1,0 2,1 1,0 5,0-1,1 1,1 0,-1 0,1-1,1 0,0 1,0-1,0-1,1 1,0-1,1 1,0-2,0 1,0-1,1 1,0-2,0 1,0-1,1 0,0-1,-1 1,2-2,-1 1,0-1,5 1,-1-3,-1 0,1 0,0-1,-1-1,1 0,0-1,-1 0,1 0,-1-1,0-1,0 0,0 0,0-1,-1-1,0 0,0 0,-1-1,4-2,14-13,-1-1,-2 0,0-2,-1-1,12-19,-4 6,-2-1,-2-2,-2-1,-2 0,17-45,-29 62,-2-1,-1 1,-1-2,-1 1,-2-1,0 1,-1-29,-3 54,0 1,1 0,-1-1,0 1,0-1,0 1,0-1,0 1,0-1,0 1,0 0,0-1,-1 1,1-1,-1 1,1 0,-1-1,1 1,-1 0,0-1,0 1,0 0,0 0,0 0,0 0,0 0,0 0,0 0,0 0,0 0,-1 0,1 1,0-1,0 1,-1-1,1 1,-1-1,1 1,-1 0,1-1,0 1,-1 0,1 0,-1 0,1 0,-1 0,1 1,-1-1,1 0,0 1,-1-1,1 1,0-1,-1 1,1 0,0-1,-1 1,1 0,0 0,0 0,0 0,0 0,0 0,0 0,0 1,1-1,-1 0,-13 20,1 0,0 1,2 0,1 0,1 1,1 1,0-1,2 1,1 1,-1 14,3-25,0 0,0 0,2 1,0-1,0 1,1-1,1 1,0-1,2 1,-1-1,2 0,0 0,0 0,1 0,1-1,0 0,1 0,1 0,0-1,0 0,1-1,1 0,0 0,0-1,1 0,0-1,-10-8,0 0,-1-1,1 1,0 0,0-1,-1 1,1-1,0 1,0-1,0 0,0 1,0-1,0 0,0 1,-1-1,1 0,0 0,0 0,0 0,0 0,0 0,0 0,0 0,0 0,0-1,0 1,0 0,0 0,0-1,0 1,0-1,-1 1,1-1,0 1,0-1,0 0,-1 1,1-1,0 0,-1 1,1-1,-1 0,1 0,-1 0,1 0,-1 0,0 1,1-1,-1 0,0 0,0 0,1 0,-1 0,0 0,0 0,0 0,0 0,0 0,-3-12</inkml:trace>
  <inkml:trace contextRef="#ctx0" brushRef="#br0" timeOffset="1620.082">1580 216,'48'10,"40"-3,14-1,-4-2,-11-7,-14-3,-11 1,-10-1,-10-2,-7-1,-10 2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55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84,'0'754,"0"-742</inkml:trace>
  <inkml:trace contextRef="#ctx0" brushRef="#br0" timeOffset="251.643">0 593,'43'-5,"34"-6,8-1,-5 1,-12 2,-12 3,-12 3,-7 2,-11-5,-4 0,-2 0,-4 2</inkml:trace>
  <inkml:trace contextRef="#ctx0" brushRef="#br0" timeOffset="665.724">791 0,'-81'547,"79"-532,-2 9,2-1,0 1,2-1,0 1,1-1,2 1,3 11,-6-32,1 0,0 0,0-1,1 1,-1 0,1-1,-1 1,1-1,0 0,0 1,0-1,0 0,0 0,0 0,1-1,-1 1,1 0,-1-1,1 0,0 1,-1-1,1 0,0 0,0-1,0 1,0-1,0 1,0-1,0 0,0 0,-1 0,1 0,0-1,0 1,0-1,0 0,0 0,0 0,-1 0,1 0,0-1,-1 1,1-1,-1 0,228-154,-223 152,56-25,-62 29,1 0,-1 0,1 0,-1 0,1 0,-1 0,1 0,0 0,-1 0,1 1,-1-1,1 1,-1-1,1 1,-1-1,0 1,1 0,-1 0,0 0,1 0,-1 0,0 0,0 0,0 0,0 0,0 0,0 1,0-1,-1 0,1 1,0-1,-1 1,1-1,-1 1,1-1,-1 1,0-1,0 1,1-1,-1 2,0 74,-1-68,0-1,0 0,1 1,0-1,0 1,1-1,0 1,1-1,0 0,0 1,1-1,0 0,1 2,-2-8,0 0,0 1,0-1,0 0,0 0,1 0,-1 0,0 0,1-1,0 1,-1-1,1 1,0-1,0 0,0 0,0-1,0 1,0 0,0-1,0 0,0 0,0 0,0 0,0 0,0 0,0-1,0 0,1 0,15-4</inkml:trace>
  <inkml:trace contextRef="#ctx0" brushRef="#br0" timeOffset="980.425">1439 762,'51'-18,"-2"-2,0-2,-1-2,43-29,-85 50,-1-1,1 1,-1-1,0 0,0-1,0 1,0-1,-1 0,0 0,0-1,0 1,0-1,-1 0,0 1,0-2,-1 1,0 0,0 0,0-1,0-4,-5 8,1-1,-1 1,0 0,0 0,0 0,0 1,-1-1,1 1,-1 0,1 0,-1 0,0 0,0 1,0-1,0 1,0 0,0 0,0 1,0-1,0 1,-1 0,1 0,0 0,0 1,0-1,0 1,-4 1,-6 0,-1 1,1 0,0 1,1 0,-1 1,1 1,0 0,0 0,0 2,1-1,1 2,-1 0,1 0,0 1,1 0,1 1,-1 0,2 0,-1 1,2 0,0 1,0-1,1 2,0-1,2 1,-1-1,2 1,-1 0,2 1,0 5,2-12,1 0,0 0,1 0,0-1,0 1,1 0,0-1,0 0,1 0,-1 0,2 0,-1 0,1-1,0 1,0-1,1-1,0 1,0-1,0 0,0 0,1-1,7 5,0 0,0-1,1-1,0 0,0-1,1-1,-1-1,1 0,15 2,115-1,-119-6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22.0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7825 850,'-39'-50,"-2"1,-3 2,-1 3,-2 1,-34-22,44 41,-1 2,-1 2,-1 1,0 2,-2 2,1 2,-2 1,0 2,0 3,-25-2,-870-140,-295 13,760 120,-105 25,64 27,-204 53,433-38,3 14,3 11,3 13,4 11,-30 29,206-85,2 4,3 5,1 3,3 5,3 3,-13 18,66-55,2 2,1 1,2 1,1 2,1 0,2 2,-11 22,26-43,0 0,1 1,0 0,1 0,1 0,0 0,1 1,1-1,0 1,1 0,1-1,1 1,0 0,1 0,0-1,1 1,1-1,1 0,0 0,1 0,1 1,12 10,1-1,2-1,0-1,1-1,1-1,1-1,1-1,1-2,0 0,1-2,1-1,0-1,1-1,16 3,138 44,4-7,1-8,2-9,97 3,-200-26,1170 115,-915-98,614 25,-429-56,319-50,513-119,-1332 167,236-40,-2-12,155-57,-370 100,0-2,0-1,-2-3,0-2,-1-2,-2-1,0-2,-1-3,7-8,-37 26,-1-1,-1 0,0-1,0 1,-2-2,1 1,-2-1,0 0,0 0,-2-1,0 0,0 0,-1 0,-1 0,-1 0,0-1,-1 1,0 0,-1 0,-1-1,-1 1,0 0,-1 0,0 1,-2-3,-12-24,-1 0,-3 2,-1 1,-1 0,-27-30,33 44,-62-74,-4 3,-4 4,-3 4,-59-41,68 64,-2 2,-2 5,-3 3,-3 5,-1 3,-2 4,-24-3,-44-6,-2 7,-1 8,-3 6,-117-3,-272 1,-2 24,1 24,-366 64,-320 110,623-54,446-91,2 8,2 8,-54 32,158-63,1 4,2 2,2 3,1 2,3 4,-9 11,55-45,0 1,1 1,0 0,2 0,-1 1,2 1,0 0,0 0,1 1,1 0,1 0,0 1,2-1,-1 1,2 0,0 1,2-1,-1 0,2 1,0-1,2 1,-1-1,2 1,10 20,2-1,1 0,2-1,2-1,1-1,1-1,2 0,2-2,0-1,2-1,16 11,24 19,3-3,3-4,1-3,3-3,1-3,3-5,0-2,3-5,13 1,198 55,3-13,206 20,-394-75,357 55,3-22,359-9,546-45,-849-12,319-57,-662 45,-1-9,-2-7,81-35,-181 50,-1-5,71-38,-124 56,-1-1,-1-2,-1 0,0-2,-1-1,-1 0,-1-2,-1 0,-1-1,1-5,-9 11,-1-1,-1 0,-1 0,-1-1,0 0,-2 0,0-1,-1 0,-1 0,-1 0,0 0,-2 0,0 0,-1 0,-2 0,0 0,-1 0,0 1,-2-1,-1-1,-9-21,-1 1,-2 1,-2 1,-1 0,-2 2,-2 1,-1 0,-22-19,-51-47,-113-89,121 115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29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1 122,'1'0,"0"0,0 0,0 0,-1 0,1 0,0 0,0 1,0-1,-1 0,1 1,0-1,0 0,-1 1,1-1,0 1,-1-1,1 1,0 0,-1-1,1 1,-1-1,1 1,-1 0,1 0,-1-1,0 1,1 0,-1 0,0-1,0 1,1 0,-1 0,0 0,0-1,0 1,0 0,0 0,0 0,0 0,0-1,-1 1,1 0,0 0,0 0,-1-1,1 1,0 0,-1 0,1-1,-17 298,27-30,-9-242,-3-19,-1-18,1-8,0-1</inkml:trace>
  <inkml:trace contextRef="#ctx0" brushRef="#br0" timeOffset="288.374">1 93,'63'-2,"-1"-3,0-3,-1-2,0-3,2-4,144-21,-226 66,2-16</inkml:trace>
  <inkml:trace contextRef="#ctx0" brushRef="#br0" timeOffset="535.018">29 460,'38'5,"23"-4,5-1,-3-1,-8-1,-13-4,-9-1,-6 0,-6 2</inkml:trace>
  <inkml:trace contextRef="#ctx0" brushRef="#br0" timeOffset="1271.702">1186 376,'-12'-4,"0"1,-1 0,0 1,1 0,-1 1,0 1,0 0,0 0,0 2,1-1,-1 2,1-1,-1 2,1 0,0 0,0 1,0 1,1 0,-7 5,16-11,0 0,0 1,1-1,-1 1,0 0,1-1,-1 1,0 0,1 0,-1 0,1 0,-1 0,1 0,0 0,-1 1,1-1,0 1,0-1,0 1,0-1,0 1,0-1,0 1,1 0,-1-1,1 1,-1 0,1 0,-1-1,1 1,0 0,0 0,0 0,0-1,0 1,1 0,-1 0,0 0,1-1,-1 1,1 0,0 0,0-1,-1 1,1-1,0 1,0-1,1 1,-1-1,0 0,1 2,83 51,-71-47,0 0,-1 2,0-1,0 2,-1-1,0 2,-1 0,1 1,-10-9,0 1,0-1,0 0,0 1,0 0,-1-1,0 1,0 0,0 0,0 0,-1 0,1 0,-1 0,0 0,0-1,0 1,-1 0,1 0,-1 0,0 0,0 0,-1 0,1-1,-1 1,1-1,-1 1,0-1,-1 1,1-1,-1 0,1 0,-1 0,0-1,0 1,0-1,0 1,-1-1,1 0,0 0,-1 0,0-1,0 1,-11 5,-1-1,1-1,-1 0,0-1,-1-1,1 0,0-1,-1-1,0 0,1-1,-1-1,1-1,-1 0,-1-2,-7-3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28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76,'197'-27,"31"-3,-195 22,-28 6,-1 1,1-1,0 1,-1 0,1 0,0 0,0 0,0 1,0 0,0 0,-1 0,1 1,0 0,0 0,0 0,-1 0,1 1,0 0,-5-1,0 1,0 0,1-1,-1 1,-1 0,1-1,0 1,0-1,0 1,-1 0,1-1,-1 1,0-1,1 1,-1-1,0 0,0 1,0-1,0 0,0 1,0-1,0 0,0 0,0 0,-1 0,1 0,0 0,-1 0,1 0,-1-1,1 1,-1 0,1-1,-1 0,1 1,-1-1,-1 0,2 1,-20 9</inkml:trace>
  <inkml:trace contextRef="#ctx0" brushRef="#br0" timeOffset="247.718">114 246,'29'0,"23"0,9-5,-2-2,-6 1,-3 1,-5 1,-5 2,-4 1,-4-4,-3-2,-1 2,-5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35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113 282,'43'0,"169"-11,-180 4,0 2,0 1,0 2,0 1,0 1,1 2,-14 2,-7 3</inkml:trace>
  <inkml:trace contextRef="#ctx0" brushRef="#br0" timeOffset="399.893">0 508,'296'-1,"-56"-26,-210 26,-5 1</inkml:trace>
  <inkml:trace contextRef="#ctx0" brushRef="#br0" timeOffset="966.372">310 0,'11'14,"1"0,0-1,0 0,1-2,1 1,0-1,1-1,0-1,0 0,1-1,0 0,0-1,1-1,0-1,4 0,4 5,156 62,-175-68,-1-1,-1 1,1 0,0 1,-1-1,0 1,0-1,-1 1,1 1,-1-1,0 0,0 1,-1 0,1-1,-1 1,-1 0,1 0,-1 0,0 0,0 0,-1 1,0-1,0 0,0 0,-1 0,0 0,0 0,-1 0,1 0,-1 0,-1 0,1 0,-1-1,0 1,0-1,-1 0,1 0,-1 0,0-1,0 1,-1-1,0 0,1 0,-1 0,-1-1,-160 93,-26 21,169-100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39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79,'33'-10,"17"-2,3-1,-1 3,-6 4,-5 1,-5 3,-4 1,-2 1,-2 0,-1 1,0-1,1 1,-6-6,-1-1,1 0,-4 2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39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88,'38'-9,"32"-9,9 0,-4 2,-10 4,-12 4,-9 4,-13 2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38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83,'2'1,"-1"0,1 1,0-1,0 1,-1 0,1-1,-1 1,1 0,-1 0,0 0,0 0,0 0,0 0,0 0,0 1,0-1,-1 0,1 0,-1 1,0-1,1 0,-1 1,0-1,0 0,-1 1,2 0,2 281,-33 30,32-242,-2-73,0 1,0 0,0-1,0 1,0 0,0-1,1 1,-1 0,0-1,0 1,1 0,-1-1,0 1,0 0,1 0,-1 0,0-1,1 1,-1 0,0 0,0 0,1-1,-1 1,1 0,-1 0,0 0,1 0,-1 0,0 0,1 0,-1 0,0 0,1 0,-1 0,1 0,-1 0,0 0,1 0,-1 0,0 1,1-1,-1 0,0 0,1 0,-1 1,0-1,0 0,1 0,-1 1,0-1,0 0,1 0,-1 1,0-1,0 0,0 1,1-1,-1 0,0 1,0-1,0 0,0 1,0-1,5-13</inkml:trace>
  <inkml:trace contextRef="#ctx0" brushRef="#br0" timeOffset="321.822">29 26,'39'0,"26"0,8 0,1 0,-8 0,-10 0,-5 0,-6 0,-7-5,-4-1,-3 0,-3 1,-10 1,-8 7,-12 2,-9 6,-3 0</inkml:trace>
  <inkml:trace contextRef="#ctx0" brushRef="#br0" timeOffset="569.359">29 421,'29'5,"29"1,13 0,1-1,-8-7,-10-2,-9-1,-8 1,-5 1,-3 0,-2-3,-1-1,-5 1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42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1158,'-2'0,"0"-1,0 1,0-1,0 0,0 0,1 0,-1 0,0 0,0 0,1 0,-1-1,0 1,1-1,0 1,-1-1,1 1,0-1,0 0,0 0,0 0,0 0,0 1,0-1,1 0,-1 0,1-1,-1 1,1 0,0 0,0 0,0 0,0 0,0-1,-1-12,1-1,0 0,1 0,1 0,1 0,0 1,1-1,0 1,1 0,1 0,1 0,0 1,0 0,3-1,5-16,1 2,2 0,1 1,1 0,21-21,-39 48,-1-1,1 0,0 0,-1 1,1-1,0 0,0 1,0 0,0 0,0-1,0 1,0 0,0 0,1 1,-1-1,0 0,0 1,1 0,-1-1,1 1,-1 0,0 0,1 0,-1 1,0-1,1 0,-1 1,0 0,0-1,1 1,-1 0,0 0,0 0,0 1,0-1,0 0,0 1,0-1,-1 1,1 0,0-1,-1 1,0 0,1 0,-1 0,0 0,0 0,0 1,0-1,0 0,0 0,-1 2,27 123,-17 32,-11-158,1 0,0 0,0 0,0 0,-1 0,1 0,0 1,0-1,0 0,1 0,-1 0,0 0,0 0,0 0,1 0,-1 0,1 0,-1 0,1 0,-1 0,1 0,-1 0,1 0,0-1,0 1,-1 0,1 0,0-1,0 1,0-1,0 1,0 0,0-1,0 1,0-1,0 0,0 1,0-1,0 0,0 0,0 0,0 0,0 0,0 0,0 0,0 0,0 0,0 0,1 0,-1-1,0 1,0 0,0-1,0 1,0-1,-1 1,1-1,0 0,0 1,0-1,0 0,-1 0,1 0,19-22,-1-1,-1-1,-1-1,-1 0,10-26,31-50,-39 73,-9 13,0 1,1 1,0 0,2 0,-1 1,2 0,8-7,-20 20,0-1,0 0,0 1,0-1,0 1,1 0,-1-1,0 1,0 0,1-1,-1 1,0 0,1 0,-1 0,0 0,0 0,1 1,-1-1,0 0,0 1,1-1,-1 0,0 1,0 0,0-1,0 1,0 0,0-1,0 1,0 0,0 0,0 0,0 0,0 0,0 0,-1 0,1 0,0 0,-1 0,1 0,-1 1,1-1,-1 0,0 0,1 1,-1-1,17 62,-11 8,-6-56,0 0,2 0,-1 0,2 0,0 0,1 0,0-1,1 1,1-1,0-1,7 13,4-9,-1-5</inkml:trace>
  <inkml:trace contextRef="#ctx0" brushRef="#br0" timeOffset="653.913">1282 340,'79'188,"-44"-6,-34-179,4 42,-5-44,0-1,0 1,0 0,0-1,0 1,1-1,-1 1,0-1,0 1,1 0,-1-1,0 1,0-1,1 1,-1-1,1 0,-1 1,1-1,-1 1,0-1,1 0,-1 1,1-1,0 0,-1 1,1-1,-1 0,1 0,-1 0,1 1,0-1,-1 0,1 0,-1 0,1 0,0 0,-1 0,1 0,-1 0,1-1,-1 1,1 0,0 0,-1 0,1-1,-1 1,1 0,-1-1,1 1,-1 0,1-1,-1 1,1 0,-1-1,0 1,1-1,-1 1,0-1,1 1,-1-1,0 1,1-1,-1 0,0 1,0-1,0 1,0-1,12-17,-1 0,-1-1,-1 0,-1-1,-1 0,5-18,6-15,56-164,-53 160,-28 67,3 4</inkml:trace>
  <inkml:trace contextRef="#ctx0" brushRef="#br0" timeOffset="934.46">1818 537,'-4'29,"-3"14,1 5,1-6</inkml:trace>
  <inkml:trace contextRef="#ctx0" brushRef="#br0" timeOffset="1355.316">1959 57,'22'0,"-9"-1,0 1,0 0,0 1,0 0,0 1,0 0,0 1,0 1,-1 0,8 4,-18-8,0 1,0 0,0 1,0-1,0 0,0 0,-1 1,1-1,-1 1,1-1,-1 1,0 0,1 0,-1-1,0 1,0 0,0 0,0 0,-1 0,1 0,-1 0,1 0,-1 1,1-1,-1 0,0 0,0 0,0 0,-1 1,1-1,0 0,-1 0,1 0,-1 0,0 0,0 0,0 0,-53 74,27-43,26-31,-1-1,1 0,-1 1,1-1,0 1,0-1,-1 1,1 0,0 0,0-1,1 1,-1 0,0 0,1 0,-1 0,1 0,-1 0,1 0,0 0,0 0,0 0,0 0,0 0,1 0,-1 0,1 0,-1 0,1 0,-1 0,1-1,0 1,0 0,0 0,0-1,0 1,1 0,-1-1,0 1,1-1,-1 0,1 1,0-1,-1 0,1 0,0 0,-1 0,1 0,0 0,0-1,0 1,0-1,1 1,158 2,-90-7,-44 4,-2 0</inkml:trace>
  <inkml:trace contextRef="#ctx0" brushRef="#br0" timeOffset="1686.093">1338 1017,'44'0,"42"0,21-4,3-3,-9 1,-11-4,-12 0,-9 2,-7 2,-9 2,-9 2,-7 1,-5 1,-4 0,0 1,-7-1</inkml:trace>
  <inkml:trace contextRef="#ctx0" brushRef="#br0" timeOffset="2235.439">1479 1271,'12'-2,"13"-4,0 1,0 2,0 0,0 2,0 1,12 1,-35-1,0 0,0 0,0 0,-1 1,1-1,0 0,0 1,-1-1,1 1,0 0,-1 0,1-1,-1 1,1 0,-1 0,1 1,-1-1,0 0,0 0,1 1,-1-1,0 0,0 1,0-1,0 1,-1 0,1-1,0 1,-1 0,1-1,-1 1,1 0,-1 0,0-1,0 1,0 0,0 0,0-1,0 1,0 0,-1 0,1-1,-1 1,1 0,-1 0,0-1,1 1,-1-1,0 1,0-1,0 1,0-1,0 1,-1-1,1 0,-151 142,150-139,1-1,-1 1,1 0,0 0,-1 0,2 0,-1 0,0 0,1 0,0 0,0 0,0 0,0 0,1 0,-1 0,1 0,0 0,1 0,-1-1,0 1,1 0,0-1,0 1,0-1,0 1,1-1,0 0,-1 0,1 0,0 0,0-1,0 1,1-1,-1 0,1 0,-1 0,1 0,0-1,-1 1,1-1,0 0,0 0,0 0,0-1,0 1,0-1,0 0,0 0,0-1,0 1,0-1,3 0,127-45,-113 35</inkml:trace>
  <inkml:trace contextRef="#ctx0" brushRef="#br0" timeOffset="2605.794">2297 1187,'-19'11,"2"-3,0 1,0 1,2 0,-1 2,1-1,1 2,0 0,0 0,2 1,-5 7,16-20,0 0,0 0,0 0,1 0,-1 1,1-1,-1 0,0 0,1 0,0 0,-1 1,1-1,0 0,-1 0,1 1,0-1,0 0,0 1,0-1,1 0,-1 0,0 1,0-1,1 0,-1 0,1 1,-1-1,1 0,-1 0,1 0,0 0,-1 0,1 0,0 0,0 0,0 0,0 0,0 0,0-1,0 1,0 0,0-1,0 1,1 0,61 11,-42-10,-17-2,0-1,1 1,-1 0,0 0,0 1,0-1,0 1,0 0,-1 0,1 0,0 0,0 1,0-1,-1 1,1 0,-1 0,0 1,1-1,-1 1,0-1,0 1,-1 0,1 0,0 0,-1 1,0-1,0 1,0-1,0 1,-1 0,1-1,-1 1,0 0,0 0,0 0,-1 0,1 0,-1 0,0 0,-1 3,-6 5,0 0,-1-1,-1 0,0 0,0-1,-1 0,0 0,-1-1,0 0,-1-1,1-1,-1 0,-1 0,0-1,0-1,0 0,0-1,-1 0,1-1,-9 0,-35 0,33-8</inkml:trace>
  <inkml:trace contextRef="#ctx0" brushRef="#br0" timeOffset="3438.309">1366 1,'-39'52,"3"2,2 1,2 1,3 2,2 2,3 0,3 1,2 1,3 2,-5 32,5 0,3 1,2 78,9-149,2-1,1 1,1-1,1 1,2-1,0 0,1-1,2 1,0-1,2 0,1-1,0-1,2 1,0-2,2 0,16 18,-19-23,2-2,-1 0,2 0,0-1,0-1,2-1,-1 0,1-1,1-1,-1 0,2-2,-1 0,1-1,0-1,0 0,0-2,11 1,-5-3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4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1 960,'38'-9,"32"-4,9 1,1-3,-9 1,-12 4,-10 2,-10 4,-6 2,-4 1,-2 1,-5-4,-8-2</inkml:trace>
  <inkml:trace contextRef="#ctx0" brushRef="#br0" timeOffset="197.993">339 650,'-19'62,"-7"30,-3 5,3-10,6-15,6-14,6-13,4-9,8-6,3-8</inkml:trace>
  <inkml:trace contextRef="#ctx0" brushRef="#br0" timeOffset="813.171">1242 678,'-45'6,"0"2,0 3,1 1,1 3,0 1,1 2,0 2,-10 8,-56 65,105-89,-1 0,1 0,0 0,1 1,-1-1,1 1,0 0,0 0,0 0,0 0,1 0,0 0,0 0,1 0,-1 1,1-1,0 0,1 0,-1 0,1 1,0-1,0 0,1 0,-1 0,2 3,-1-5,1 0,0 1,-1-1,1 0,0 0,0-1,1 1,-1-1,1 1,-1-1,1 0,0 0,-1-1,1 1,0-1,0 0,0 0,0 0,0 0,1-1,-1 0,0 0,0 0,1 0,102-15,-70 1,0-1,-1-2,-1-1,-1-2,0-2,-2-1,0-1,12-14,-27 24,88-55,-103 70,1-1,-1 1,0 0,0 0,0 0,0 0,0 0,0 0,0 0,0 1,0-1,-1 1,1 0,-1-1,1 1,-1 0,1 0,-1 0,0 0,0 0,0 0,0 0,-1 0,1 0,0 1,-1-1,1 0,-1 0,0 1,0-1,0 0,0 1,0-1,-1 0,1 0,0 1,-1-1,0 0,0 0,0 0,1 4,-5 316,3-278,-2-1,-2 0,-1 1,-3-2,-1 0,-5 8,13-42,1 0,-1 0,-1-1,1 1,-1-1,-1 0,1 0,-1 0,0-1,-1 0,0 0,0 0,0 0,0-1,-1 0,0-1,0 1,0-1,-1-1,1 1,-1-1,0-1,0 1,0-1,0-1,0 1,-1-2,1 1,0-1,-5 0,8-1,1 0,-1 0,1 0,-1-1,1 1,0-1,-1 0,1 0,0-1,0 1,1-1,-1 0,0 0,1 0,0 0,0-1,0 0,0 1,0-1,1 0,-1 0,1 0,0-1,1 1,-1 0,1-1,0 1,0-1,0 0,0 1,1-1,0 0,0 1,0-1,1 0,-1 1,1-1,0 1,1-3,3-12,0 0,1 1,1 0,0 0,1 1,1 0,1 1,1 0,0 0,1 1,0 0,1 1,1 1,0 0,3-1,50-55,-8 2,-34 39</inkml:trace>
  <inkml:trace contextRef="#ctx0" brushRef="#br0" timeOffset="1233.586">1666 0,'10'4,"0"1,1 0,-2 0,1 1,-1 0,0 0,0 1,0 1,-1-1,0 1,2 4,-4-6,20 26,-1 1,-2 0,-1 2,-2 0,-1 2,-2 0,-2 1,-1 0,-2 1,-2 1,-2 0,-1 0,-2 1,-1 0,-3-1,-1 1,-3 14,-2-14,-1 1,-3-1,-1 0,-1-1,-3 0,-1-1,-2-1,-2 0,-1-1,-2-2,-4 5,-121 146,66-114,57-53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55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29 367,'289'-38,"91"2,-226 26,-120 25,-29-2</inkml:trace>
  <inkml:trace contextRef="#ctx0" brushRef="#br0" timeOffset="281.09">1 593,'43'-4,"33"-3,14-3,1-2,-5 3,-13 1,-9 4,-10-4,-6 1,-5 1,-6 1,-4 2,-2 1,-3 2,-1 0,1 0,-6 0</inkml:trace>
  <inkml:trace contextRef="#ctx0" brushRef="#br0" timeOffset="732.669">481 0,'1'7,"2"0,-1 0,1 0,0-1,0 1,1-1,0 0,0 0,0 0,1-1,0 0,0 1,0-2,1 1,-1-1,1 1,0-1,3 0,17 11,0-1,2-1,0-2,0-1,0-1,9 1,-15-6,1 2,-1 1,-1 1,1 0,-1 2,-1 1,0 0,0 1,-1 1,-1 1,5 5,-19-16,1 1,-1 0,0 0,0 0,0 0,0 1,-1-1,0 1,0 0,0 0,0 0,-1 1,0-1,0 0,0 1,-1 0,0-1,0 1,0 0,-1-1,0 1,0 0,0 0,-1-1,0 1,0 0,0-1,-1 1,0-1,0 1,0-1,-1 0,1 0,-1 0,-1 0,1 0,-1-1,0 1,-37 30,-1-2,-1-2,-2-2,-1-2,-1-2,-2-2,0-2,-4-1,5 1,30-13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53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1 848,'24'-26,"0"-2,-1 0,-2-1,-1-1,-2-1,1-2,14-21,-33 53,1 1,-1 0,0 0,1-1,-1 1,1 0,-1 0,0-1,1 1,-1 0,1 0,-1 0,1 0,-1 0,0 0,1 0,-1 0,1 0,-1 0,1 0,-1 0,0 0,1 0,-1 0,1 0,-1 0,1 0,-1 1,0-1,1 0,-1 0,1 1,-1-1,0 0,1 0,-1 1,0-1,0 0,1 1,-1-1,0 0,0 1,1-1,-1 1,0-1,0 0,0 1,0-1,0 1,1-1,-1 1,0-1,0 1,0-1,0 0,0 1,0-1,-1 1,1-1,0 1,0-1,0 0,0 1,2 35,-2-35,16 120,-15-118,0 1,0-1,0 0,1 0,0 0,0 0,0 0,0 0,0 0,0 0,1-1,-1 1,1-1,0 0,0 0,0 0,0 0,0 0,0 0,0-1,1 0,-1 0,0 0,1 0,-1 0,1 0,-1-1,1 0,-1 0,1 0,0 0,2-1,7-1,0-1,-1 0,1-1,-1 0,1-1,-2 0,1-1,0-1,-1 0,-1 0,1-1,-1 0,0-1,-1 0,0-1,0 1,5-11,-1 2</inkml:trace>
  <inkml:trace contextRef="#ctx0" brushRef="#br0" timeOffset="300.207">959 1,'-8'47,"3"1,1 0,2 0,2 0,3 0,1 0,3 0,8 29,23 138,-36-202,0-1,0 0,-1 1,-1-1,0 1,0-1,-2 1,1-1,-4 10,-1-4</inkml:trace>
  <inkml:trace contextRef="#ctx0" brushRef="#br0" timeOffset="546.898">790 452,'38'0,"28"0,11 0,-2 0,-9 5,-11 1,-10 0,-7-1,-7-1,-2-2,-7-1</inkml:trace>
  <inkml:trace contextRef="#ctx0" brushRef="#br0" timeOffset="780.441">1609 424,'-12'13,"0"1,1 0,1 0,0 1,1 0,1 1,0 0,1 0,1 1,0 0,2 0,0 0,0 1,1 7,3-22,0 0,1 1,-1-1,1 0,0 0,-1 1,1-1,1 0,-1 0,0 0,1 0,0-1,0 1,0 0,0-1,0 1,0-1,0 0,1 1,-1-1,1 0,0-1,0 1,0 0,0-1,0 0,0 1,0-1,0 0,0-1,0 1,1 0,-1-1,0 0,1 0,4 1,1-1,-1 0,0-1,1 0,-1 0,1-1,-1 0,0 0,0-1,0 0,0 0,-1-1,3-2,-3 2,-1 0,0 0,0-1,0 0,0 0,-1 0,0-1,0 0,-1 0,1 0,-1-1,-1 1,1-1,-1 0,0 0,-1 0,1 0,-2-1,1 1,-1 0,0-1,0 0,-1 1,0-1,0 1,-1-1,0 1,-1-1,0-1,-2 4,-1-1,0 1,0 0,0 0,-1 0,0 1,0 0,0 0,0 0,-1 1,1 0,-1 0,0 1,0 0,0 0,0 1,0-1,0 2,-6-1,-13-2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5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58,'7'187,"-9"-128,-20 289,-7-118,24-194,5-24,-1 0,0 0,-1 0,0 0,-1-1,0 1,-1-1,0 0,-1 0,0 0,-1-1,0 1,-2 1,6-12,5-5</inkml:trace>
  <inkml:trace contextRef="#ctx0" brushRef="#br0" timeOffset="317.066">170 30,'87'-13,"0"4,1 4,24 3,-79 2,186 1,-217-1,-1 0,1 0,0 0,-1 0,1 0,0 1,-1-1,1 1,0-1,-1 1,1 0,-1 0,1-1,-1 1,1 0,-1 0,0 0,1 1,-1-1,0 0,0 0,0 1,0-1,0 1,0-1,0 1,0-1,-1 1,1-1,-1 1,1 0,-1-1,1 1,-1 0,0-1,0 1,0 0,0 0,0-1,0 1,-1 0,1-1,0 1,-1 0,1-1,-1 1,0-1,0 1,1-1,-1 1,0-1,0 1,0-1,-1 0,1 1,-1-1,-9 17</inkml:trace>
  <inkml:trace contextRef="#ctx0" brushRef="#br0" timeOffset="565.026">0 622,'43'5,"39"-3,9-3,0 0,-7-5,-12-2,-14 1,-7 2,-8 1,-6 2,-4 0,-9 2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2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1 847,'139'-5,"164"-70,-297 72,-6 1</inkml:trace>
  <inkml:trace contextRef="#ctx0" brushRef="#br0" timeOffset="252.048">256 565,'-5'38,"-2"37,1 11,-4-5,1-12,0-12,3-11,2-9,2-10</inkml:trace>
  <inkml:trace contextRef="#ctx0" brushRef="#br0" timeOffset="800.477">1243 368,'-19'-13,"-1"0,-1 2,0 0,-1 2,0 0,0 1,-1 2,0 0,0 1,0 1,-1 2,-11 0,20 5,1 0,-1 1,1 1,0 0,1 1,-1 1,1 0,0 1,1 0,0 1,0 0,1 1,0 1,1-1,0 2,0-1,1 1,1 1,0-1,1 2,0-1,1 1,1 0,0 0,1 0,0 3,1-12,0 1,0-1,1 1,0 0,0-1,0 1,1 0,0 0,0 0,1 0,-1 0,1 0,0 0,1 0,0 0,0 0,0 0,1 0,-1 0,1 0,1-1,-1 1,1-1,0 1,0-1,1 0,-1 0,1-1,0 1,1-1,-1 0,1 0,0 0,5 0,0 0,0-1,0 0,0-1,0 0,1-1,-1 0,1-1,-1 0,1 0,0-1,-1 0,0-1,1 0,-1-1,0 0,7-4,5-2,0-1,-1-1,0 0,-1-2,0-1,-1 0,6-7,8-8,7-4,-2-1,-1-2,-2-2,-2-1,20-31,-31 53,-66 118,-106 233,96-144,52-181,0-1,0 1,1 0,0 0,1 0,0 0,1 0,0-1,0 1,0 0,1 0,1 1,4 8</inkml:trace>
  <inkml:trace contextRef="#ctx0" brushRef="#br0" timeOffset="9423.381">2428 1,'44'65,"-16"-5,-3 1,-2 1,-3 1,-2 0,-4 2,3 33,-10-44,-2 1,-3-1,-2 1,-2-1,-5 20,3-50,-1 0,0-1,-2 0,0 0,-2-1,-1 0,0 0,-2-1,0-1,-1 0,-1 0,-1-2,-1 0,-1 0,0-2,-1 0,-1-1,0 0,-2-2,-6 4,2-3</inkml:trace>
  <inkml:trace contextRef="#ctx0" brushRef="#br0" timeOffset="10820.092">1441 1016,'-17'0,"11"-1,1 0,-1 1,0-1,0 1,1 0,-1 1,0 0,1-1,-1 2,0-1,1 1,-1 0,1 0,0 0,0 1,0-1,0 1,0 1,0-1,1 1,0 0,-1 0,1 0,-2 3,7-8,-1 1,1-1,-1 0,1 0,-1 1,1-1,-1 1,1-1,0 0,-1 1,1-1,0 1,0 0,-1-1,1 1,0 0,0-1,0 1,-1 0,1 0,0-1,0 1,0 0,0 0,-1 0,1 0,0 0,0 0,0 1,0-1,-1 0,1 0,0 1,0-1,0 0,-1 1,1-1,0 1,0-1,-1 1,1-1,-1 1,1-1,0 1,-1 0,1-1,-1 1,1 0,-1-1,0 1,1 0,-1 0,0 0,1-1,-1 1,0 0,0 0,0 0,0 0,0-1,0 1,0 0,0 0,0 0,0 0,0 0,0-1,-1 1,1 0,5-3,0-1,0-1,-1 1,1-1,-1 0,0 0,0 0,0 0,0-1,-1 0,0 1,0-1,0 0,0-1,-1 1,0 0,0-1,0-1,-2 6,0 1,0-1,0 0,1 0,-1 1,0-1,0 0,0 0,-1 1,1-1,0 0,0 0,0 1,0-1,-1 0,1 1,0-1,-1 0,1 1,0-1,-1 0,1 1,-1-1,1 1,-1-1,1 1,-1-1,0 1,1-1,-1 1,1-1,-1 1,0 0,0 0,1-1,-1 1,0 0,1 0,-1 0,0-1,0 1,1 0,-1 0,0 0,0 1,1-1,-1 0,0 0,0 0,1 0,-1 1,0-1,1 0,-1 1,0-1,1 0,-1 1,-41 22,39-21,-10 7</inkml:trace>
  <inkml:trace contextRef="#ctx0" brushRef="#br0" timeOffset="19990.075">2118 311,'-2'-4,"-1"-1,0 1,0 0,0 0,-1 0,1 0,-1 1,0 0,0-1,0 1,0 1,-1-1,1 0,-1 1,0 0,1 0,-1 1,0-1,0 1,0 0,0 0,0 1,0 0,-1-1,1 2,0-1,0 1,0-1,0 1,0 1,0-1,0 1,0 0,1 0,-1 0,1 1,-1-1,1 1,0 0,0 0,0 1,0-1,-1 3,-5 6,0 0,1 1,0 0,1 1,1 0,0 0,1 0,0 1,1 0,1 0,0 0,0 12,3-20,0 0,0 0,1 0,0 0,0 1,1-1,0 0,0 0,1 0,0 0,0 0,1-1,0 1,0-1,0 1,1-1,0 0,0 0,0-1,1 1,0-1,0 0,0 0,1 0,-1-1,1 0,0 0,5 2,1-3,0-1,0 0,0 0,1-1,-1-1,0 0,1-1,-1 0,0-1,0 0,0-1,0 0,0-1,-1 0,1-1,-1 0,0-1,-1 0,1-1,-1 0,0-1,-1 0,6-6,-3 4,0-1,0-1,-1 0,0-1,-1 0,0-1,-1 0,-1 0,0-1,-1 0,-1 0,0-1,-1 1,-1-1,0-1,-1 1,0-9,-3 19,0 0,0-1,-1 1,0 0,0 0,-1 0,1 0,-1 0,0 1,-1-1,0 1,1-1,-2 1,1 0,-1 0,1 0,-1 0,-1 1,1 0,-1-1,1 2,-1-1,0 0,-1 1,1 0,-1 1,1-1,-1 1,0 0,0 0,0 0,0 1,0 0,0 1,0-1,0 1,0 0,0 0,0 1,-5 1,-93 42,74-29</inkml:trace>
  <inkml:trace contextRef="#ctx0" brushRef="#br0" timeOffset="20539.476">2146 706,'-8'-3,"0"1,0 0,0 0,-1 1,1 0,0 0,0 1,-1 0,1 0,0 1,-1 0,1 1,0 0,0 0,0 1,0 0,1 0,-1 1,1 0,0 0,0 0,0 1,0 0,1 1,0 0,0 0,1 0,-1 0,1 1,1 0,-4 6,-3 3,1 0,1 1,1 0,0 0,1 1,1 0,0 0,0 10,4-23,1-1,1 1,-1 0,0 0,1-1,0 1,0 0,1 0,-1 0,1-1,0 1,0 0,1-1,-1 1,1-1,0 1,1-1,-1 0,0 0,1 0,0 0,0 0,0-1,1 0,-1 1,1-1,0 0,0 0,0-1,0 1,0-1,0 0,1 0,-1-1,3 1,16 3,0-2,0 0,0-2,0 0,0-2,0 0,19-5,-27 4,-1-2,0 0,0 0,-1-1,1-1,-1 0,0-1,-1 0,1-1,-2-1,1 0,-1 0,0-1,-1-1,-1 1,1-2,-2 1,7-11,-12 16,0 0,-1-1,1 1,-1-1,-1 0,1 1,-1-1,0 0,-1 0,1 0,-1 1,-1-1,1 0,-1 0,-1 0,1 1,-1-1,0 1,0-1,-1 1,0 0,0 0,-1 0,0 0,0 0,0 1,0 0,-1 0,0 0,0 0,0 1,-1 0,1 0,-1 0,0 1,0 0,0 0,-1 0,1 1,-1 0,0 0,1 1,-2-1,-79-9,62 10</inkml:trace>
  <inkml:trace contextRef="#ctx0" brushRef="#br0" timeOffset="22826.337">3022 255,'6'27,"-1"0,-2 1,0-1,-2 1,0 0,-2-1,-5 27,4-27,-6 27,-1 0,-3-1,-3-1,-2 0,-14 30,-12 36,18-25,31-92,2-10</inkml:trace>
  <inkml:trace contextRef="#ctx0" brushRef="#br0" timeOffset="23222.632">2993 282,'10'19,"-1"0,0 1,-1 0,-1 0,-1 1,1 13,3 3,6 25,-11-37,0 0,2 0,1 0,1-1,0-1,2 1,1-1,1-1,1 0,1-1,14 15,-28-33,1-1,-1 0,1 1,-1-1,1 0,0 0,0 0,0 0,0 0,0-1,0 1,1-1,-1 1,0-1,1 0,-1 0,1 0,0 0,-1 0,1 0,0-1,-1 1,1-1,0 0,0 0,-1 0,1 0,0-1,0 1,-1-1,1 1,0-1,-1 0,1 0,-1 0,1 0,-1-1,0 1,1-1,-1 1,0-1,0 0,0 0,0 0,0 0,0-1,7-18,-1-1,-2 1,0-2,-1 1,-1 0,-1-1,0-11,5-34,26-204,-19 158,-8 87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58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0 791,'38'5,"32"2,9-1,-4-1,-10-1,-11-2,-11 4,-7 0,-5 0,-3-1,-2-2,-5-1</inkml:trace>
  <inkml:trace contextRef="#ctx0" brushRef="#br0" timeOffset="231.728">28 1018,'43'4,"29"-2,12-3,-4 0,-11 0,-12 0,-11 0,-9-5,-5-1,-4 1,-1 1,-6 1</inkml:trace>
  <inkml:trace contextRef="#ctx0" brushRef="#br0" timeOffset="11281.673">3245 1,'-19'15,"1"1,0 1,2 0,0 2,1-1,-11 18,20-28,-31 50,2 1,3 2,2 1,4 1,2 1,3 1,2 1,-4 43,-4 14,5 1,4 27,14-109,3-1,1 0,2 1,2-1,2 0,1 0,2-1,11 29,-13-50,1 0,0-1,1 1,2-1,-1-1,2 0,0-1,1 0,1-1,0 0,1-1,1-1,0 0,0-1,2-1,-1-1,1 0,1-1,0-1,0-1,0 0,1-2,1 0,29-6,-32-5</inkml:trace>
  <inkml:trace contextRef="#ctx0" brushRef="#br0" timeOffset="15120.639">3641 227,'-30'171,"9"-79,19-89,1 1,0 0,0 0,0 0,0 0,1 0,-1 1,1-1,0 0,1 0,-1 0,1 0,-1 0,1 0,1 0,-1 0,0 0,1 0,0-1,0 1,0-1,0 1,1-1,-1 0,1 0,0 0,0 0,0 0,0 0,0-1,1 0,-1 0,1 0,0 0,-1 0,1-1,0 1,0-1,0 0,4 0,-2 0,0-1,-1 0,1-1,0 1,0-1,0 0,0-1,-1 1,1-1,-1 0,1-1,-1 1,0-1,0 0,0 0,0-1,0 0,-1 0,0 0,0 0,3-4,6-5</inkml:trace>
  <inkml:trace contextRef="#ctx0" brushRef="#br0" timeOffset="15371.546">4008 227,'-20'39,"-10"31,-6 9,4 0,7-8,8-11,7-11,5-10,3-6,2-4,2-2,-1-1,5-5,2-6</inkml:trace>
  <inkml:trace contextRef="#ctx0" brushRef="#br0" timeOffset="15701.802">4289 397,'-25'36,"2"1,1 1,2 1,2 1,2 1,-8 27,22-64,0 1,0-1,1 0,-1 1,1-1,0 1,0-1,0 1,1-1,-1 1,1 0,0-1,0 1,1 0,0-1,0 1,0-1,0 1,0-1,1 1,0-1,0 0,0 0,1 0,-1 0,1 0,0-1,0 1,0-1,1 0,-1 0,1 0,-1 0,1 0,0-1,0 0,1 0,-1 0,0 0,1 0,-1-1,0 0,1 0,0 0,-1-1,9-2,1 0,-2-1,1 0,0-1,-1 0,1-2,-1 1,-1-1,1-1,-1 0,0 0,-1-1,1-1,-2 0,1 0,-1-1,-1 0,0-1,0 1,-1-2,0 1,-1-1,0 0,-1 0,-1 0,0-1,0 0,-1 0,-1 0,0 0,-1 0,-1 0,0-1,0 1,-1 0,-1 0,0 0,-2-4,3 14,0-1,0 1,-1-1,1 1,-1-1,0 1,0 0,0 0,0 0,-1 0,1 0,-1 0,0 1,0-1,0 1,0 0,0 0,0 0,-1 0,1 1,0-1,-1 1,0 0,1 0,-1 0,0 0,1 1,-1-1,0 1,0 0,1 0,-1 1,0-1,0 1,-2 0,-19 8</inkml:trace>
  <inkml:trace contextRef="#ctx0" brushRef="#br0" timeOffset="16052.496">4882 311,'-37'36,"2"1,1 1,2 2,2 1,2 1,0 5,25-45,1 1,0-1,0 0,0 1,0 0,1-1,-1 1,1 0,0 0,-1 0,1 0,0 0,1 0,-1 0,1 0,-1 0,1 0,0 0,0 0,0 1,0-1,1 0,-1 0,1 0,0 0,0 0,0 0,0 0,1 0,-1 0,1-1,0 1,0-1,-1 1,2-1,-1 1,0-1,0 0,1 0,-1 0,1-1,0 1,-1 0,1-1,0 0,9 1,0-1,0 0,0-1,0 0,0-1,0 0,-1-1,1-1,0 0,-1 0,0-1,0 0,0-1,0 0,-1-1,1-1,-1 1,-1-1,0-1,0 0,0 0,-1-1,0 0,-1 0,0-1,0 0,-1 0,0-1,-1 1,0-1,-1-1,0 1,-1 0,0-1,-1 0,0 1,-1-1,-1 0,0 7,0 0,-1 0,0 0,0 1,-1-1,1 0,-1 1,0 0,0-1,-1 1,1 0,-1 0,0 0,0 0,0 0,-1 1,1 0,-1-1,0 1,0 1,0-1,0 0,0 1,0 0,-1 0,1 0,-1 1,0 0,1-1,-1 1,0 1,0-1,0 1,0 0,1 0,-1 0,-2 1,-12 4</inkml:trace>
  <inkml:trace contextRef="#ctx0" brushRef="#br0" timeOffset="17218.424">3330 1102,'179'-8,"-2"-8,5-8,91-9,-67 10,216-15,-61 9,-350 29</inkml:trace>
  <inkml:trace contextRef="#ctx0" brushRef="#br0" timeOffset="22500.531">4064 1299,'0'1,"1"0,-1 0,0 0,1 0,-1-1,0 1,1 0,-1 0,1 0,-1-1,1 1,0 0,-1 0,1-1,0 1,0-1,-1 1,1-1,0 1,0-1,0 1,0-1,-1 0,1 1,0-1,0 0,0 0,0 0,0 1,0-1,0 0,0 0,0-1,0 1,0 0,0 0,0 0,-1-1,1 1,0 0,0-1,0 1,0-1,0 1,-1-1,1 1,0-1,-1 1,1-1,0 0,-1 0,1 1,-1-1,1 0,-1 0,1 0,-1 1,1-1,-1 0,1-1,4 23,0-1,-1 1,-1 0,-1 0,-1 1,-1-1,-1 0,-2 10,1 25,2 113,0-168,0 0,-1 0,1 0,0 0,0 1,0-1,0 0,0 0,0 0,0 0,0 1,0-1,0 0,1 0,-1 0,1 0,-1 0,0 0,1 0,0 0,-1 0,1 0,0 0,-1 0,1 0,0 0,0 0,0-1,0 1,0 0,0-1,0 1,0-1,0 1,0-1,0 1,0-1,0 0,0 1,1-1,-1 0,0 0,0 0,0 0,0 0,1 0,-1 0,0 0,0-1,9-7</inkml:trace>
  <inkml:trace contextRef="#ctx0" brushRef="#br0" timeOffset="188020.235">1156 791,'-19'5,"1"0,-1 1,1 1,0 1,1 1,0 0,0 1,1 1,0 0,1 1,0 1,1 0,0 1,2 1,-1 0,2 1,0 0,1 0,0 1,2 1,0-1,0 1,2 1,1 0,-2 8,7-12,0 0,1 1,1-2,0 1,1 0,1 0,0-1,1 1,1-1,0-1,0 1,2-1,0 0,0 0,1-1,1-1,0 1,0-1,5 3,-11-11,0 0,1 0,-1-1,1 0,0 1,0-1,0-1,0 1,0-1,0 0,0 0,0 0,0-1,0 0,1 0,-1 0,0 0,0-1,0 0,0 0,1-1,-2 1,1-1,0 0,0 0,-1-1,1 1,-1-1,1 0,-1-1,0 1,0 0,-1-1,1 0,1-2,13-17,-1-1,0-1,-2 0,-1-1,-1-1,5-16,-2 8,-2-1,-1 0,-2 0,-1-1,-2-1,-2 1,-1-1,-2-1,-1-26,-2 62,0 1,1 0,-1-1,0 1,0-1,0 1,-1 0,1-1,-1 1,1-1,-1 1,0 0,0 0,0-1,0 1,0 0,0 0,0 0,-1 0,1 0,-1 0,0 1,1-1,-1 0,0 1,0 0,0-1,0 1,0 0,0 0,-1 0,1 0,0 0,0 1,-1-1,1 1,-1-1,1 1,0 0,-1 0,1 0,-1 0,1 0,0 1,-1-1,1 1,0-1,-1 1,1 0,0 0,0 0,-1 1,-5 4,1 0,0 1,0 0,1 1,0-1,0 1,1 0,0 0,0 1,1 0,0 0,0 0,1 0,1 0,-1 2,-4 16</inkml:trace>
  <inkml:trace contextRef="#ctx0" brushRef="#br0" timeOffset="188293.217">1467 1187,'5'34,"1"10</inkml:trace>
  <inkml:trace contextRef="#ctx0" brushRef="#br0" timeOffset="188640.317">1749 791,'-3'6,"0"0,0 0,0 1,0-1,1 1,0-1,1 1,0 0,0-1,0 1,0 0,1 5,-1 2,-13 252,-4-98,18-144</inkml:trace>
  <inkml:trace contextRef="#ctx0" brushRef="#br0" timeOffset="189038.271">1947 791,'0'15,"0"9,0 5,0 3,0 1,5-6,1-2,5-5,5-2,5-4,3-4,-1-8,-2-5,-2-7,-6-1</inkml:trace>
  <inkml:trace contextRef="#ctx0" brushRef="#br0" timeOffset="189355.272">2201 735,'-10'38,"-7"23,-2 5,3-3,4-8,5-8,2-8,3-5,2-4,0-3,1 0,0 0,-1-1,1 1,-6-4,-1-2,1 1,0-3</inkml:trace>
  <inkml:trace contextRef="#ctx0" brushRef="#br0" timeOffset="189810.812">2427 848,'-7'3,"0"1,0-1,1 1,-1 1,1-1,0 1,1 0,-1 1,1-1,0 1,0 0,1 0,0 1,0-1,0 1,1 0,0 0,0 0,1 0,0 1,0-1,0 1,1-1,1 1,-1 0,1-1,0 1,2 6,1-9,0-1,1 0,0 0,0 0,0-1,0 1,1-1,-1 0,1 0,0-1,0 1,0-1,0 0,0 0,1-1,-1 0,1 0,-1 0,0 0,5-1,30 9,-36-7,0-1,0 1,1-1,-1 1,0 0,0 1,-1-1,1 1,0 0,-1 0,0 0,0 0,0 0,0 1,0-1,0 1,-1 0,0 0,0 0,0 0,0 0,-1 0,1 1,-1-1,0 1,-1-1,1 1,-1-1,0 1,0-1,0 1,0-1,-1 1,0-1,0 0,0 1,0-1,-1 0,-1 2,0 2,0-1,-1 0,-1 0,1 0,-1 0,0-1,0 1,-1-2,0 1,0 0,-1-1,1 0,-1-1,0 1,0-1,0-1,-1 1,0-1,1-1,-6 2,-12 2</inkml:trace>
  <inkml:trace contextRef="#ctx0" brushRef="#br0" timeOffset="190053.767">2399 820,'29'-9,"18"-4,7-4,-1 0,-5 4,-6-1,-5 2,-4 3,-3-2,-7 1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1,'-40'39,"-22"19,-2 4,6-9,7-13,13-8,8-10,4-3,6-6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0 140,'103'328,"-38"-153,-65-174,0 1,0-1,0 0,0 0,0 0,1 1,-1-1,0 0,1 0,-1 0,1 0,0 1,-1-1,1 0,0 0,0 0,-1 0,1-1,0 1,0 0,0 0,0 0,0-1,0 1,0-1,1 1,-1-1,0 1,0-1,0 1,1-1,-1 0,0 0,0 0,1 0,-1 0,0 0,0 0,1 0,-1 0,0 0,0-1,0 1,1 0,-1-1,0 1,0-1,0 0,0 1,0-1,0 0,0 0,0 1,0-1,0 0,0-1,21-30,-1-2,-2 0,-1-1,10-29,31-60,118-193,-176 315,-1 2,0-1,0 0,0 1,0-1,0 0,0 0,0 1,0-1,0 0,0 1,1-1,-1 0,0 1,0-1,1 0,-1 1,1-1,-1 1,0-1,1 1,-1-1,1 1,-1-1,1 1,0-1,-1 1,1-1,-1 1,1 0,0 0,-1-1,1 1,0 0,-1 0,1 0,0-1,-1 1,1 0,0 0,0 0,-1 0,1 0,0 1,-1-1,1 0,0 0,-1 0,2 1,0 10</inkml:trace>
  <inkml:trace contextRef="#ctx0" brushRef="#br0" timeOffset="283.259">848 170,'44'0,"30"-5,8-2,-6 0,-11 2,-11 2,-9 0,-9 2,-4 6,-9 1</inkml:trace>
  <inkml:trace contextRef="#ctx0" brushRef="#br0" timeOffset="531.468">965 432,'44'-10,"30"-8,8-1,-1 3,-9-2,-12 4,-11 3,-9 3,-6 4,-9 2</inkml:trace>
  <inkml:trace contextRef="#ctx0" brushRef="#br0" timeOffset="1150.687">614 608,'0'5,"-5"16,-2 10,1 4,1 2,-3-6,-1-3,1-2,2 1,3 0,1 0,1-9,5-8,3-5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4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1 322,'26'-14,"0"1,1 2,1 0,-1 2,2 1,-1 2,1 0,0 2,1 1,-28 2,0 1,0-1,0 0,0 1,0 0,0-1,0 1,0 0,0 0,0 0,0 0,0 1,0-1,0 0,0 1,0-1,0 1,0 0,0 0,0 0,0 0,-1 0,1 0,0 0,-1 1,1-1,-1 1,1-1,-1 1,0-1,0 1,1 0,-1-1,0 1,-1 0,1 0,0 0,0 0,-1 0,1 0,-1 0,0 0,0 1,-64 96,-47 24,98-106,-61 98,71-110,1 0,0 0,0 0,0 0,0 1,1-1,0 1,0-1,1 1,-1-1,1 1,0 0,1-1,-1 1,1-1,0 1,1-1,-1 1,1-1,0 0,2 4,-1-5,0-1,1 0,-1 0,1 0,-1 0,1 0,0-1,0 1,0-1,1 0,-1 0,0-1,1 0,-1 1,1-1,-1-1,1 1,0-1,-1 1,5-2,17 2</inkml:trace>
  <inkml:trace contextRef="#ctx0" brushRef="#br0" timeOffset="470.097">818 293,'-25'22,"1"1,1 1,1 2,1 0,1 1,1 0,2 2,1 0,1 2,1-1,-7 26,20-53,0-1,0 1,1-1,-1 1,0 0,1 0,-1-1,1 1,0 0,0 0,0 0,1-1,-1 1,1 0,-1 0,1-1,0 1,0 0,0-1,0 1,0-1,1 1,-1-1,1 0,0 1,0-1,0 0,0 0,0 0,0-1,0 1,0 0,1-1,-1 0,1 1,-1-1,1 0,0 0,-1 0,1-1,0 1,-1-1,1 1,3-1,14-3,0-1,0-1,0-1,0-1,-1-1,0 0,0-1,-1-2,-1 1,1-2,-2 0,0-1,0-1,-1 0,-1-2,6-8,4 1,-7 8,0-1,-1 0,0-1,-1-1,-1-1,-1 0,-1 0,0-1,-2-1,0 0,-1 0,0-4,-10 19,1-1,0 1,-1 0,-1 0,1 0,-1 0,0 0,0 0,0 0,-1 1,0-1,0 1,0-1,-1 1,0 0,0 1,0-1,-1 1,1 0,-1 0,0 0,0 0,-1 1,1 0,-1 0,1 0,-1 1,0 0,0 0,0 1,0-1,0 1,0 1,-1-1,1 1,0 0,0 0,-1 1,1 0,0 0,0 0,0 1,0 0,0 0,0 1,0 0,-101 53,78-37</inkml:trace>
  <inkml:trace contextRef="#ctx0" brushRef="#br0" timeOffset="2067.694">1344 467,'38'-46,"66"-124,-98 162,0-1,0 1,1 0,0 0,0 1,1 0,0 0,0 1,1 0,3-1,-11 7,0 0,0 0,1 0,-1 1,0-1,0 1,0-1,0 1,0-1,0 1,0-1,0 1,0 0,0 0,0-1,0 1,0 0,0 0,-1 0,1 0,0 0,-1 0,1 0,-1 0,1 0,-1 1,1-1,-1 0,0 0,0 0,0 0,1 1,-1-1,0 0,0 0,-1 1,1-1,0 0,0 0,-1 0,1 0,0 1,-1-1,1 0,-1 0,0 0,1 0,-1 0,0 0,1 0,-1 0,0 0,-1 10,1-10,0 1,0 0,1 0,-1 0,0 0,1 0,-1 0,1 0,0 0,0 0,-1 0,1 0,1 0,-1 0,0 0,0 0,1 0,-1 0,1 0,0-1,-1 1,1 0,0 0,0 0,0-1,1 1,-1 0,0-1,0 1,1-1,-1 0,1 1,-1-1,1 0,0 0,0 0,-1 0,1 0,0 0,0-1,0 1,0-1,0 1,0-1,0 0,0 1,0-1,0 0,0 0,0-1,86-75,-54 41,30-17,-63 52,0 1,0 0,0-1,0 1,-1 0,1 0,0-1,0 1,-1 0,1 0,-1 0,1 0,-1 0,1 0,-1 0,1 0,-1 0,0 0,0 0,1 0,-1 0,0 1,0-1,0 0,0 0,0 0,-1 0,1 0,0 0,0 0,-1 0,1 0,-1 0,1 0,-1 0,1 1,-11 31,0-1,-2 0,-2-1,-1-1,-1 0,-8 9,14-19</inkml:trace>
  <inkml:trace contextRef="#ctx0" brushRef="#br0" timeOffset="2321.533">2424 1,'-45'44,"-44"40,-17 11,5-1,9-12,15-14,16-15,14-10,9-8,7-6,8-1,13-7,13-6,12-6,2-10,4-4,-2-1</inkml:trace>
  <inkml:trace contextRef="#ctx0" brushRef="#br0" timeOffset="2784.175">2395 439,'-48'14,"28"-9,0 1,1 1,0 0,0 2,1 0,0 1,0 1,16-10,0 1,0-1,1 0,-1 1,0-1,1 1,-1 0,1 0,-1 0,1-1,0 1,0 0,0 1,0-1,0 0,0 0,0 0,1 0,-1 1,1-1,0 0,0 1,0-1,0 0,0 0,0 1,0-1,1 0,-1 1,1-1,0 0,0 0,-1 0,2 0,-1 0,0 0,0 0,0 0,1 0,-1 0,1-1,0 1,-1-1,1 1,0-1,0 1,20 16,50 58,-70-73,0 0,0 0,-1 0,1 0,-1 0,0 0,0 1,0-1,0 1,0-1,-1 0,0 1,1-1,-1 1,-1-1,1 1,0-1,-1 1,0-1,0 1,0-1,0 0,0 0,-1 1,1-1,-1 0,-1 1,-2 2,0-1,-1 0,0 0,0-1,0 0,-1 0,1 0,-1-1,0 1,0-2,0 1,-1-1,1 0,0-1,-1 1,1-2,-1 1,1-1,-1 0,0 0,1-1,-1 0,1-1,0 1,-1-2,1 1,0-1,0 0,0 0,1-1,-1 1,1-2,0 1,0-1,0 0,-3-4,-2-5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31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1 377,'2'5,"0"-1,1 1,0-1,0 0,0 0,0 0,1-1,0 1,0-1,-1 0,2 0,-1 0,0 0,1-1,-1 0,1 0,-1 0,1 0,0-1,1 0,-6 0,8 1,-1 1,1-1,0-1,0 1,0-1,0-1,1 0,-1 0,0 0,0-1,0 0,0-1,0 1,0-2,-1 1,1-1,-1 0,1-1,-1 0,0 0,2-2,133-119,-114 96,23-25,113-97,-161 149,0 0,0 0,0 0,0 0,0 1,1 0,-1 0,0 0,1 0,-1 0,1 0,-1 1,1 0,-1 0,1 0,-1 0,1 0,-1 1,1-1,-1 1,1 0,-1 0,0 1,0-1,1 1,-1-1,0 1,0 0,0 0,-1 0,1 1,0-1,-1 1,0-1,1 1,-1 0,0 0,-1 0,1 0,1 2,3 9,-1 0,0 0,-1 1,0 0,-1-1,-1 1,0 1,-1-1,-1 0,-1 0,0 0,0 0,-2 0,0 0,0 0,-1-1,-1 1,-1-1,0 0,-1-1,0 0,-8 11,8-12,0 0,-1 0,0-1,-1 0,0 0,0-1,-2-1,1 1,-1-2,0 1,-1-1,0-1,0 0,-1-1,1 0,-1-1,-1-1,1 0,-10 2,18-6,-9 2,1 0,-1-1,1-1,-1 0,1-1,0 0,-1-1,-11-4,23 5,-1 0,1-1,0 0,-1 1,1-1,0 0,0 0,0 0,1 0,-1 0,0 0,1-1,-1 1,1-1,0 1,0-1,0 1,0-1,0 0,1 1,-1-1,1 0,-3-18</inkml:trace>
  <inkml:trace contextRef="#ctx0" brushRef="#br0" timeOffset="1069.8">1383 124,'-68'22,"0"3,1 4,-53 31,113-57,1-1,0 1,0 0,0 0,1 0,-1 1,1 0,0 0,0 1,0-1,1 1,-1 0,1 1,0-1,1 0,-1 1,1 0,0 0,1 0,-1 0,1 1,1-1,-1 0,1 1,0 0,0-1,1 1,0-1,0 1,0 0,1-1,0 1,1-1,-1 1,1-1,4-1,-1 0,1-1,0 0,0 0,0 0,1-1,-1 0,1 0,0-1,0 0,0 0,0 0,0-1,0 0,0 0,0-1,1 0,-1-1,0 1,0-1,0 0,0-1,0 0,0 0,0-1,0 1,-1-1,1-1,11-7,0 0,-1-2,0 0,-1 0,-1-2,0 0,-1-1,-1 0,-1-1,0 0,-1-1,0 0,0-6,80-108,-91 132,0-1,0 1,0-1,1 1,-1-1,0 1,0 0,0-1,1 1,-1-1,0 1,1 0,-1-1,0 1,1 0,-1-1,0 1,1 0,-1 0,1 0,-1-1,0 1,1 0,-1 0,1 0,-1 0,1 0,-1-1,0 1,1 0,-1 0,1 0,-1 0,1 0,-1 1,1-1,-1 0,1 0,-1 0,0 0,1 0,-1 1,1-1,-1 0,0 0,1 1,-1-1,0 0,1 1,-1-1,0 0,1 1,-1-1,0 0,0 1,1-1,-1 1,0-1,0 0,0 1,1-1,-1 1,0-1,0 1,0-1,0 1,0-1,0 0,2 38,-2-33,-1 48,-2-44,1 0,1 1,0-1,0 0,1 0,0 0,1 0,-1 1,2-1,0 0,0 0,0 0,1-1,0 1,1-1,0 1,0-1,1 0,0-1,0 1,1-1,0 0,0 0,1-1,5 4,-8-8,1 0,-1-1,1 0,0 0,-1 0,1 0,0-1,0 0,0 0,-1 0,1-1,0 1,0-1,-1 0,1-1,0 1,-1-1,1 0,-1 0,0 0,0-1,0 1,4-4,79-79,-72 62,-1 0,-1-1,-1 0,-1 0,-2-2,0 1,3-18,-11 137,0-84,0 0,1 0,0 0,0-1,1 1,0 0,1-1,0 0,0 0,6 7,-8-13,-1 0,1-1,0 1,0-1,1 0,-1 1,0-1,1 0,0-1,-1 1,1 0,0-1,0 1,0-1,0 0,0 0,0 0,0 0,0-1,0 1,1-1,-1 0,0 0,0 0,0 0,0-1,1 1,-1-1,0 0,0 0,0 0,0 0,0 0,0-1,1 0,9-7,-1-1,0 0,0 0,-1-1,0-1,-1 0,0 0,-1-1,-1 0,0-1,0 0,-2 0,1-1,-2 0,0-1,41-78,0 24,-44 70,0 1,0 0,0 0,1 0,-1 0,0 1,0-1,-1 0,1 1,0-1,0 1,-1 0,1 0,-1-1,1 1,-1 0,0 0,1 0,-1 1,-1-1,1 0,0 0,0 1,-1-1,1 0,-1 1,0-1,0 0,0 1,2 2,10 52,-2 0,-3 0,-3 1,-2 0,-4 44,1-42,-1-1,-3 1,-2-2,-3 1,-3-1,-2-1,-10 23,-56 80,77-151,-1 0,0 0,-1-1,0 0,0 0,0-1,-1 0,-1 0,1 0,-1-1,0 0,0-1,-1 1,1-2,-1 1,0-1,-1 0,1-1,-8 1,14-4,0 0,0 0,0-1,0 0,0 0,0 1,0-2,0 1,0 0,1-1,-1 1,0-1,1 0,-1 0,1 0,0 0,0 0,0 0,0 0,0-1,0 1,1-1,-1 0,1 1,-1-1,1 0,0 0,0-2,-17-86,20 64,0-1,2 1,1 0,1 0,1 1,1-1,2 1,0 1,2 0,1 1,0 0,2 1,1 0,13-13,69-67,-80 85</inkml:trace>
  <inkml:trace contextRef="#ctx0" brushRef="#br0" timeOffset="26229.594">424 1365,'17'31,"-15"-14,-1 0,0 0,-1 0,-1 0,-1 1,0-1,-1 0,-4 11,3-12,-50 300,52-299,0-10,0-1,1 0,0 1,1 0,-1-1,1 1,0-1,1 1,-1-1,2 1,-1-1,0 1,1-1,1 0,-1 1,1-1,2 4,-1-8,0-1,0 0,0 0,0 0,0 0,0-1,0 1,1-1,-1 0,0 0,0-1,0 1,0-1,0 0,1 0,-2-1,1 1,0-1,0 1,0-1,-1 0,1-1,-1 1,1-1,-1 1,0-1,0 0,1-2,12-6,16-11,1 1,1 1,0 3,2 0,0 2,1 2,30-6,-62 17,-1 1,1 0,-1 1,1-1,-1 1,1 0,0 0,-1 0,1 1,-1 0,1 0,-1 0,1 0,-1 0,0 1,1 0,-1 0,0 0,0 1,0-1,-1 1,1 0,-1 0,1 0,-1 1,0-1,0 1,-1 0,1 0,-1-1,1 2,-1-1,-1 0,1 0,0 1,-1-1,0 1,0-1,-1 1,1-1,-1 1,0 0,0 2,-3 1,1 1,-2-1,1 0,-1 0,0 0,-1 0,0-1,0 0,0 0,-1 0,0-1,-1 1,1-1,-1-1,-1 0,1 0,-4 2,-141 62,132-62,-1 0,0-1,0-2,-1 0,1-1,-1-1,0-1,-9-2,31 1,1-1,0 1,-1-1,1 1,-1-1,0 0,1 1,-1-1,1 0,-1 0,0 1,0-1,1 0,-1 0,0 1,0-1,0 0,0 0,0 1,0-1,0 0,0 0,0 0,0 1,0-1,-1 0,1 0,0 1,-1-1,1 0,0 1,-1-1,1 0,-1 1,1-1,-1 0,1 1,-1-1,1 1,-1-1,0 1,1-1,-1 1,0 0,1-1,-1 1,0 0,1 0,-1-1,0 1,0 0,1 0,-1 0,0 0,0 0,0 0,1 0,-1 0,0 0,0 0,1 0,-1 1,0-1,0 0,1 0,-1 1,0-1,1 1,-2-1,21-10,2 1</inkml:trace>
  <inkml:trace contextRef="#ctx0" brushRef="#br0" timeOffset="26562.771">1270 1901,'-13'13,"0"0,1 2,1-1,0 1,1 1,1 0,1 1,0-1,1 1,0 1,2 0,0-1,1 2,0-1,2 1,2-15,0-1,1 0,-1 1,1-1,0 0,0 0,0 0,0 1,1-1,-1 0,1 0,0-1,0 1,0 0,0-1,0 1,1-1,-1 0,1 1,-1-1,1 0,0-1,0 1,0 0,0-1,0 0,0 1,0-1,1-1,-1 1,0 0,1-1,-1 0,1 1,116-12,-110 8,0 1,0-2,0 1,0-1,-1-1,1 0,-1 0,0 0,-1-2,1 1,-1-1,0 0,-1 0,0-1,0 0,-1-1,0 1,0-1,-1 0,0-1,0 1,0-6,-4 11,0 0,0 0,-1 0,0 0,0 0,0 0,0 0,0 0,-1 0,0 0,0 0,0 0,0 0,-1 0,0 0,1 0,-2 1,1-1,0 1,0 0,-1-1,0 1,0 0,0 1,0-1,0 0,0 1,-1 0,1 0,-3-1,-5-3,-1 0,0 1,0 1,0 0,0 0,-1 1,1 1,-1 0,-3 1,-112 1,103 1</inkml:trace>
  <inkml:trace contextRef="#ctx0" brushRef="#br0" timeOffset="26807.631">1976 1789,'-33'43,"-22"33,-5 9,7-5,13-12,8-17,10-13,8-12</inkml:trace>
  <inkml:trace contextRef="#ctx0" brushRef="#br0" timeOffset="27063.718">1694 1760,'28'38,"25"23,8 5,-3-3,-5-8,-7-13,-12-9,-6-11,-4-3,0-5,-5-1,-1-2,-3-3</inkml:trace>
  <inkml:trace contextRef="#ctx0" brushRef="#br0" timeOffset="29463.093">2484 2183,'0'5,"-5"6,-1 7,5-6,7-8,8-11,1-8,3-2,-6 2,-6 8,-8 6,-3 7,-7 3,-1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19.4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89,'369'26,"736"-23,-453-15,99-7,-215-6,-23-7,-109 3,-398 29,-1-1,1 1,-1 0,1 1,0-1,-1 1,1 0,-1 1,1-1,-1 1,0 0,0 1,1-1,-1 1,-33 10,-14 5,22-6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21.8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39 67,'-1'-1,"-3"-2,1 1,0-1,1 0,-1 0,0 0,1 0,0 0,-1-1,1 1,1-1,-1 1,0-1,1 0,0 0,0 0,0 0,0-1,40 2,105 37,192-1,178-64,951 32,-1093 31,-251-17,41-3,1-7,10-8,-2 1,385-10,-149-8,81 20,-205 2,212 27,385-28,-371 28,-188-18,-21 6,151-15,-209-4,1193 2,-980 30,483-30,-641 29,206-30,-246-27,292 27,-232-29,-109 19,186-7,-125-10,213 29,-306-31,290 30,-233 1,-209 3,-5 3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3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0,'0'5,"0"6,0 7,0 4,0 4,0 1,0 3,0-1,0 0,0 1,0-2,0 1,0 0,0-6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0 226,'34'5,"25"-3,8-2,-3-2,-8 1,-8 0,-8-1,-10-3,-6-2,-7 1</inkml:trace>
  <inkml:trace contextRef="#ctx0" brushRef="#br0" timeOffset="262.224">255 0,'-9'44,"-9"37,-1 11,3-7,4-11,4-15,9-17,3-11,2-5,-1-4,0 1,2-5,2-5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2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28,'2'2,"0"-1,0 0,0 1,0 0,-1-1,1 1,-1 0,1 0,-1 0,1 0,-1 0,0 0,0 0,0 0,-1 0,1 1,0-1,-1 0,1 1,-1-1,0 0,0 1,0-1,0 0,0 2,0-2,3 348,-3 95,-11-384,4-56</inkml:trace>
  <inkml:trace contextRef="#ctx0" brushRef="#br0" timeOffset="462.811">311 1,'-103'130,"-87"126,189-255,-1 1,1-1,-1 1,1 0,0 0,0-1,0 1,0 0,0 0,0 0,0 0,1 0,-1 0,1 0,-1 0,1 1,0-1,0 0,0 0,0 0,0 0,1 0,-1 0,1 0,-1 1,1-1,0 0,-1 0,1-1,0 1,0 0,1 0,-1 0,0-1,1 1,-1 0,1-1,-1 0,1 1,-1-1,1 0,0 1,54 21,37 29,-83-39,0 0,0 0,-2 1,1 1,-2-1,0 1,-1 0,0 0,-1 2,9 21,-7-21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30 168,'-26'166,"23"162,3-315,1 0,0 0,2 0,-1 0,1 0,1 0,0-1,1 0,1 0,-1 0,6 6,-9-14,1 0,-1 0,1 0,0 0,1-1,-1 0,1 1,-1-1,1 0,0-1,0 1,0-1,0 0,1 0,-1 0,0 0,1-1,0 0,-1 0,1 0,0 0,-1-1,1 0,0 0,0 0,-1 0,1-1,0 0,-1 0,1 0,-1-1,1 1,0-2,14-8,-1 0,0-2,-1 0,-1-1,0-1,-1 0,-1-1,0-1,-1 0,-1 0,-1-2,9-16,-13 23,27-48,-2-1,-3-2,-3-1,17-66,-34 103,-1 0,-2-1,-1 0,-1 0,-1 0,-2-1,-1-15,0 45,-1-1,1 1,-1-1,0 1,1-1,-1 1,0-1,1 0,-1 1,0-1,0 0,1 1,-1-1,0 0,0 0,1 0,-1 0,0 1,0-1,0 0,1-1,-1 1,0 0,0 0,1 0,-1 0,0-1,0 1,1 0,-1-1,0 1,0 0,1-1,-1 1,1-1,-1 1,0-1,1 1,-1-1,1 0,-1 1,1-1,-1 0,1 1,0-1,-1 0,1 0,0 1,0-1,0 0,-1 0,1 1,0-1,0 0,0 0,0 0,0 1,0-1,0 0,1 0,-1 0,0 1,0-1,1 0,-1 1,0-1,1 0,-1 0,-18 37,0 1,2 0,2 1,2 1,1 0,2 1,2 0,2 0,1 0,2 1,2 0,-1-18,1 1,1-1,1 1,1-1,1 0,1 0,2 0,0-1,1 0,1 0,1-1,1 0,0-1,2 0,4 4,-3-8,-3-2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6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0,'-14'38,"-10"32,-1 9,4-4,6-10,5-12,9-14,5-9,2-10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92,'43'0,"29"-5,11-1,-3 0,-11 1,-11-3,-7-1,-7 2,-7 1,-4-2,-3 0,-7-4,-7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7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0,'-9'29,"-9"38,0 13,2-3,4-5,4-9,4-11,2-10,2-7,0-4,1-3,-1-2,6-5,1-6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1,'17'12,"1"0,1-1,0-1,0-1,1 0,0-2,1 0,-1-1,1-2,1 0,-1-1,0-1,1 0,-1-2,1-1,-1-1,1 0,4-3,64 2,-6 3,-60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15,'0'0,"0"-1,0 1,0-1,0 1,0-1,0 0,0 1,0-1,0 1,0-1,0 1,0-1,0 1,-1-1,1 1,0-1,0 1,-1 0,1-1,0 1,-1-1,1 1,0 0,-1-1,1 1,-1 0,1-1,-1 1,1 0,-1 0,1-1,-1 1,1 0,-1 0,1 0,-1 0,1 0,-1 0,1 0,-1-1,1 2,-1-1,1 0,-1 0,1 0,-1 0,1 0,-1 0,1 0,-1 1,1-1,-1 0,1 0,-1 1,1-1,0 0,-1 1,1-1,-1 0,1 1,0-1,-1 1,1-1,0 1,0-1,-1 1,1-1,0 1,0-1,0 1,-14 44,11-33,-41 275,-14 156,32-261,40-149,-2-28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7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1,'43'24,"29"8,7-2,-1-10,-9-9,-5-6,-11-4,-8-7,-7-3,-6 1,-3-4,-6 1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1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231 131,'-41'62,"2"3,4 1,2 1,0 11,25-64,1 2,0-1,1 1,1 0,0 0,1 0,1 1,1 0,0-1,1 1,1 0,1 0,0 0,1-1,1 1,0-1,2 5,-2-16,1 1,-1-1,1 0,0-1,0 1,0-1,0 0,1 0,0 0,0 0,0-1,0 0,1 0,-1 0,1-1,0 0,-1 0,1 0,0-1,0 0,0 0,0-1,0 1,5-1,4 0,1-1,-1-1,1 0,-1-1,0-1,0 0,0-1,0 0,2-3,26-15,-1-3,0-2,-2-1,-2-2,-1-2,21-24,-15 15,-2-2,-2-2,32-49,-58 76,-1-1,-1 0,-1-1,-1 0,0 0,-2-1,0 0,-2-1,0 1,-2-1,1-21,-3 42,0 0,-1-1,1 1,0 0,-1 0,0 0,1 0,-1-1,0 1,0 0,0 0,0-1,-1 1,1 0,-1 0,1 0,-1-1,0 1,0 0,0 0,0 0,0 0,0 0,0 1,-1-1,1 0,-1 1,1-1,-1 0,0 1,0 0,1-1,-1 1,0 0,0 0,0 0,0 0,-1 1,1-1,0 0,0 1,0 0,0-1,-1 1,1 0,0 0,0 0,-1 0,1 1,0-1,0 1,-1 0,-12 10,1 2,0-1,1 2,0 0,1 1,1 0,0 0,1 1,1 1,0 0,-3 11,-15 28,2 2,2 1,3 1,3 0,-4 34,18-84,1 1,0 0,0 0,1 0,1 0,0 0,0 0,1 0,1 0,0 0,0 0,1-1,0 1,1-1,0 0,1 0,0 0,1 0,-1-1,2 0,0 0,0-1,0 1,1-2,0 1,0-1,1 0,0-1,1 0,8 4,-10-8,0 1,0-2,1 1,-1-1,1-1,-1 1,1-1,-1-1,1 0,-1 0,0 0,1-1,-1 0,0-1,0 0,0 0,0-1,-1 0,0 0,1-1,-2 0,1 0,0-1,-1 1,4-6,3-4</inkml:trace>
  <inkml:trace contextRef="#ctx0" brushRef="#br0" timeOffset="365.087">1078 611,'15'-3,"0"1,0 0,0 2,1 0,-1 0,0 2,0 0,0 0,14 5,-27-6,0-1,-1 1,1-1,0 1,-1 0,1-1,-1 1,1 0,-1 0,1 0,-1 0,0 0,0 1,1-1,-1 0,0 0,0 1,0-1,0 1,0-1,-1 1,1 0,0-1,-1 1,1-1,-1 1,0 0,1 0,-1-1,0 1,0 0,0 0,0-1,0 1,-1 0,1-1,-1 1,1 0,-1-1,1 1,-1 0,0-1,0 1,1-1,-1 1,-1 0,-53 67,51-65,-7 7,-40 53,50-62,0 0,0 0,0 0,0 0,1 0,-1 0,1 1,0-1,-1 0,1 0,0 0,0 0,0 1,1-1,-1 0,0 0,1 0,0 0,-1 0,1 0,0 0,0 0,0 0,0 0,0 0,1 0,-1-1,1 1,-1-1,1 1,-1-1,1 1,0-1,1 1,5 2,0-1,0 0,1-1,-1 0,1 0,0 0,-1-1,1-1,0 0,0 0,-1 0,1-1,0 0,-1-1,1 0,-1 0,1-1,-1 0,7-4,15-2,104-43,-119 42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6:0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1,'11'169,"-8"0,-9 47,-5-50,-32 162,25-229,57-170,-21 40</inkml:trace>
  <inkml:trace contextRef="#ctx0" brushRef="#br0" timeOffset="264.229">572 284,'-430'403,"417"-390,6-8,1 0,1 0,-1 1,1 0,0 1,0-1,0 1,1 0,0 0,1 0,0 0,0 1,-2 7,6-11,1-1,-1 1,1-1,0 0,0 0,1 0,-1 0,1 0,-1 0,1 0,0-1,0 1,0-1,0 0,0 0,1 0,-1 0,0-1,1 0,0 1,-1-1,1 0,0-1,0 1,-1-1,1 1,0-1,0 0,0-1,-1 1,1-1,3 0,58 0,-54-1,0 0,0 1,0 0,0 1,0 0,1 1,-1 0,0 1,-1 0,1 1,0 0,-1 0,1 1,-1 1,0 0,0 0,-1 1,0 0,0 1,0 0,7 8,3 28,-15-22</inkml:trace>
  <inkml:trace contextRef="#ctx0" brushRef="#br0" timeOffset="616.698">600 877,'65'-1,"-32"-1,0 1,0 2,0 2,-1 1,1 1,2 2,-32-7,0 1,-1-1,1 0,-1 1,1-1,-1 1,1 0,-1-1,1 1,-1 0,1 1,-1-1,0 0,0 1,0-1,0 1,0 0,0 0,0 0,0 0,-1 0,1 0,-1 0,0 0,1 1,-1-1,0 0,0 1,-1-1,1 1,0-1,-1 1,1-1,-1 1,0 0,0-1,0 1,0-1,-1 1,1 0,-1 0,-51 64,45-61,0 1,1 0,0 0,0 0,1 1,0 0,0 0,0 0,1 1,1-1,-1 3,4-10,-1 1,1 0,-1-1,1 1,0 0,0-1,0 1,0 0,0 0,0-1,0 1,1 0,-1-1,1 1,-1 0,1-1,-1 1,1 0,0-1,0 1,0-1,0 0,0 1,0-1,0 0,1 1,-1-1,0 0,1 0,-1 0,1 0,-1 0,1-1,-1 1,1 0,-1-1,1 1,0-1,0 0,-1 1,1-1,0 0,-1 0,1 0,79-9,29-43,-94 43</inkml:trace>
  <inkml:trace contextRef="#ctx0" brushRef="#br0" timeOffset="1016.803">1334 678,'14'5,"20"-3,8-3,2 0,-2 0,-2-1,-5 1,-2 1,-3-1,-1-4,-1-1,0 0,0 1,-1 2,-4 1</inkml:trace>
  <inkml:trace contextRef="#ctx0" brushRef="#br0" timeOffset="1263.331">1560 510,'-10'38,"-8"27,0 8,2 0,4-6,4-11,3-10,8-8,3-5,1-4,3-7,1-7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5:58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5 187,'0'8,"-3"38,2 1,2-1,2 1,2-1,2 0,2-1,2 0,2 0,2-1,16 31,-30-71,1-1,0 0,0 0,0 0,0 0,1-1,-1 1,1-1,-1 1,1-1,0 0,0 0,0 0,0 0,1 0,-1-1,0 0,1 1,-1-1,1-1,-1 1,1 0,-1-1,1 0,0 0,-1 0,1 0,0 0,-1-1,1 1,-1-1,1 0,-1 0,0-1,1 1,-1-1,0 0,0 1,0-1,0-1,0 1,0 0,-1-1,1 1,0-2,134-169,-51 53,-86 119,1 1,-1-1,1 1,-1-1,1 1,0-1,-1 1,1 0,0-1,-1 1,1 0,0 0,-1-1,1 1,0 0,-1 0,1 0,0 0,0 0,-1 0,1 0,0 0,0 0,-1 1,1-1,0 0,-1 0,1 1,0-1,-1 0,1 1,0-1,-1 0,1 1,-1-1,1 1,-1-1,1 1,-1-1,1 1,-1 0,0-1,1 1,-1 0,0-1,1 1,-1 0,0-1,0 1,1 0,-1 0,12 45,-11-37,5 21,-6-23,0-1,0 1,1-1,0 1,0-1,1 1,0-1,0 0,0 0,1 0,0 0,0 0,0 0,1-1,0 1,0-1,0 0,1-1,0 1,0-1,0 1,0-2,1 1,-1 0,1-1,4 2,-3-4,1 1,-1-1,0 0,1-1,-1 0,0 0,1 0,-1-1,0 0,0-1,1 0,-1 0,0 0,-1-1,1 0,0 0,-1-1,0 1,1-1,-2-1,1 1,0-1,-1 0,5-6,10-13,-1-1,0-1,-2-1,-1 0,1-7,-11 24,20-45,-3-1,-1-1,-4-1,-1-1,5-48,-23 41,-4 61</inkml:trace>
  <inkml:trace contextRef="#ctx0" brushRef="#br0" timeOffset="828.423">1020 723,'-15'31,"1"0,1 1,1 0,2 0,2 1,1 1,-3 33,9-64,1 0,-1 0,1 0,0 0,0 0,0 0,0 0,1 1,-1-1,1 0,0 0,0 0,0 0,0-1,0 1,1 0,-1 0,1-1,0 1,0-1,0 1,0-1,0 0,0 0,1 0,-1 0,1 0,-1 0,1-1,0 1,0-1,-1 0,1 0,0 0,0 0,0 0,1-1,-1 1,0-1,0 0,0 0,0 0,0 0,3-1,6-3,0 0,-1-1,0 0,0-1,0 0,0-1,-1 0,0 0,-1-1,0-1,0 0,-1 0,0 0,0-1,-1 0,0-1,-1 1,0-1,-1-1,0 1,-1-1,0 0,-1 0,0 0,0-8,-2 16,1 0,-1 0,-1 0,1 0,-1-1,1 1,-1 0,0 0,-1 0,1 0,-1 0,1 0,-1 0,-1 0,1 0,0 0,-1 0,0 0,0 1,0-1,0 1,-1-1,1 1,-1 0,0 0,0 0,0 0,0 1,-1-1,1 1,-1 0,1 0,-1 0,0 0,0 1,0-1,0 1,0 0,0 0,0 1,0-1,0 1,0 0,-1 0,1 0,0 1,0-1,0 1,0 0,-2 1,-13 9</inkml:trace>
  <inkml:trace contextRef="#ctx0" brushRef="#br0" timeOffset="7262.545">1529 583,'-2'1,"0"0,1 1,-1-1,0 1,0-1,1 1,-1 0,1 0,-1-1,1 1,0 0,0 1,0-1,0 0,0 0,0 0,1 0,-1 1,1-1,0 0,-1 1,1-1,0 0,0 1,1 0,-2 0,-13 214,10-205,1 1,0 1,1-1,0 0,1 0,0 1,1-1,1 1,2 12,3-8</inkml:trace>
  <inkml:trace contextRef="#ctx0" brushRef="#br0" timeOffset="7552.52">1303 836,'39'-4,"21"-3,6-4,-3 0,-8 1,-13-2,-10 1,-4 2,-8-1,-2 0,-4 2</inkml:trace>
  <inkml:trace contextRef="#ctx0" brushRef="#br0" timeOffset="7968.739">1811 470,'-17'63,"4"2,2 0,3 0,2 4,26 34,-19-101,0 0,1 1,-1-1,0 0,1 1,0-1,-1 0,1 0,0-1,0 1,0 0,1 0,-1-1,0 0,0 1,1-1,-1 0,1 0,-1 0,1 0,0-1,-1 1,1-1,0 0,-1 1,1-1,0 0,-1 0,1-1,0 1,-1-1,1 1,-1-1,1 0,-1 0,2 0,62-38,-60 34,1 0,-1 1,1-1,0 1,0 0,1 1,-1 0,1 0,0 0,-1 1,1 1,0-1,8 0,-13 3,0-1,-1 1,1-1,0 1,-1 0,1 0,-1 0,0 1,1-1,-1 1,0-1,0 1,0 0,0-1,0 1,0 0,0 0,-1 1,1-1,-1 0,1 0,-1 1,0-1,0 1,0-1,0 1,-1-1,1 1,-1 0,1-1,-1 1,0 0,0 0,0-1,0 1,-1 0,1-1,-1 1,0-1,0 3,-4 14</inkml:trace>
  <inkml:trace contextRef="#ctx0" brushRef="#br0" timeOffset="8835.424">2262 864,'14'-3,"-1"0,1-1,-1-1,0 0,0-1,0-1,-1 1,0-2,-1 0,1 0,-1-1,-1-1,0 0,0 0,-1 0,7-12,-15 20,1 1,-1-1,0 1,0-1,0 0,0 1,0-1,-1 0,1 0,0 1,-1-1,1 0,-1 0,0 0,0 0,0 0,0 0,0 0,0 0,0 0,0 1,-1-1,1 0,-1 0,0 0,1 0,-1 1,0-1,0 0,0 1,0-1,0 0,-1 1,1 0,0-1,-1 1,1 0,-1-1,1 1,-1 0,1 0,-1 0,0 1,0-1,0 0,1 1,-1-1,0 1,0-1,0 1,0 0,0 0,0 0,0 0,0 0,1 0,-1 1,0-1,0 1,0-1,-1 1,-10 5,0 0,0 0,1 1,0 1,0 0,1 1,0 0,0 0,1 1,0 1,1 0,0 0,1 1,-1 1,7-10,0-1,-1 1,1 0,0 0,1 0,-1 0,0 0,1 0,-1 0,1 0,0 1,0-1,1 0,-1 1,1-1,-1 1,1-1,0 1,0-1,1 1,-1-1,1 1,0-1,0 0,0 1,0-1,0 0,1 0,-1 0,1 0,0 0,0 0,0 0,0-1,1 1,-1-1,1 1,2 1,7-2,0 0,1-1,-1 0,0 0,1-2,-1 1,1-2,-1 0,0 0,0-1,0 0,0-1,0-1,0 0,20-6,-1-2,0 0,-1-2,-1-1,0-2,-2-1,0-1,-1-1,-1-1,-1-1,-1-1,13-18,-15-10,-21 51,0-1,0 1,0 0,0 0,0 0,0 0,0-1,-1 1,1 0,0 0,-1 0,1 0,-1 0,1 0,-1 0,1 0,-1 0,0 0,0 0,1 0,-1 0,0 0,0 1,0-1,0 0,0 1,0-1,0 0,0 1,0-1,0 1,0 0,0-1,-1 1,1 0,0 0,0 0,0 0,-1 0,1 0,0 0,0 0,0 0,0 0,-1 1,-6 0,0 0,1 1,0 0,-1 0,1 1,0 0,0 0,0 0,1 1,-1 0,1 0,0 1,0 0,0 0,1 0,0 1,0 0,0 0,1 0,-4 6,8-9,0 0,1 0,-1-1,1 1,-1 0,1 0,0 0,0-1,0 1,0 0,0-1,1 1,-1-1,1 0,0 1,-1-1,1 0,0 0,0 0,1 0,-1 0,0-1,1 1,-1-1,1 1,-1-1,1 0,0 0,-1 0,1 0,0-1,0 1,0-1,-1 0,1 1,3-1,19 9,-19-6,1 0,-1 1,0 0,0 0,0 1,-1 0,1 0,-1 0,0 0,-1 1,1 0,-1 0,0 0,-1 0,0 1,0-1,0 1,0 0,-1 0,0 0,-1 0,0 0,0 1,0-1,-1 0,0 0,-1 6,-13 90,11-86,4-4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00.3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 2671,'-2'-1,"1"0,0 0,0-1,0 1,0-1,0 1,1 0,-1-1,0 1,1-1,-1 0,1 1,-1-1,1 0,0 1,0-1,0 0,0 1,0-1,0 0,0 1,0-1,1 1,-1-1,0 0,1 1,0-1,-1 1,1-1,0 1,0-1,0 1,0 0,0-1,1 0,72-134,92-120,415-515,-249 380,-263 290,-129 110,-142 0,201-10,0 1,0 0,0-1,1 1,-1 0,0-1,0 1,0 0,0 0,0 0,1 0,-1-1,0 1,0 1,0-1,0 0,0 0,0 0,0 0,1 1,-1-1,0 0,0 1,0-1,1 0,-1 1,0-1,0 1,1 0,-1-1,0 1,1-1,-1 1,1 0,-1 0,1-1,-1 1,1 0,-1 0,1 0,0-1,-1 1,1 0,0 0,0 0,0 0,0 0,0 0,0-1,0 1,0 0,0 0,0 0,0 0,0 0,1 0,-1-1,0 1,1 0,-1 0,1 0,-1-1,1 1,-1 0,1 0,-1-1,1 1,0 0,135 79,-72-47,-40-19,-1-2,2-1,-1-1,1-1,19 4,-43-13,1 1,0-1,-1 1,1-1,0 0,-1 0,1 1,0-1,-1 0,1-1,0 1,-1 0,1 0,0-1,-1 1,1-1,0 1,-1-1,1 0,-1 0,1 0,-1 0,0 0,1 0,-1 0,0 0,0 0,1 0,-1-1,0 1,0-1,-1 1,1-1,0 1,0-1,-1 1,1-1,-1 0,1 1,-1-1,0 0,1 0,-13-74,10 64,-1 1,0 0,-1 0,0 0,0 0,-1 1,-1-1,1 1,-2 1,0-1,0 1,0 0,-1 0,0 1,-1 0,0 1,0 0,-1 0,0 1,0 0,0 1,-1 0,0 1,0 0,0 1,-8-2,-5 7,5 3</inkml:trace>
  <inkml:trace contextRef="#ctx0" brushRef="#br0" timeOffset="533.792">1113 272,'-6'-4,"0"1,0 0,0 0,-1 0,1 0,-1 1,1 0,-1 1,0-1,0 2,0-1,0 0,0 1,0 1,0-1,0 1,0 0,0 1,0-1,1 1,-1 1,1-1,-1 1,1 0,0 1,0 0,0 0,0 0,1 0,0 1,0 0,0 0,1 0,-1 1,1 0,-3 5,0-1,1 0,-1 0,2 1,0-1,0 1,1 1,0-1,1 1,0-1,1 1,0 0,1 0,0 0,1 0,1 0,0 0,0 0,1-1,0 1,1 0,4 7,-4-11,1 0,0 0,0 0,1-1,0 0,0 0,0 0,1-1,1 1,-1-1,1-1,-1 0,2 1,-1-2,0 1,1-1,0-1,0 1,0-1,1-1,-1 1,1-1,-1-1,1 0,4 0,-1-1,1 0,-1-2,1 1,-1-2,1 0,-1 0,0-1,0-1,-1 0,1 0,-1-1,0-1,-1 1,1-2,-1 0,-1 0,0-1,0 0,3-4,5-7,0-2,-2 0,0-1,-2-1,0 0,-1-1,-2 0,4-16,-9 27,0 0,-1-1,-1 1,-1-1,0 0,-1 1,0-1,-1 0,-1 0,0 0,-1 1,-1-1,0 1,-1-1,-1 1,0 0,-1 1,0-1,-1 1,-1 0,0 1,-6-8,9 15,0 0,-1 1,1 0,-1 0,0 0,0 1,0-1,0 1,0 1,-1-1,0 1,1 1,-1-1,0 1,0 0,0 0,0 1,1 0,-1 0,0 1,0 0,0 0,0 1,-18 2</inkml:trace>
  <inkml:trace contextRef="#ctx0" brushRef="#br0" timeOffset="1037.839">323 583,'38'0,"-1"-2,1-1,-1-1,1-3,-2-1,1-1,-1-3,6-3,123-60,107-69,42-20,-221 128,-83 41,-16 2</inkml:trace>
  <inkml:trace contextRef="#ctx0" brushRef="#br0" timeOffset="2017.909">1254 46,'-1'-2,"-1"0,1 0,-1 1,0-1,1 0,-1 1,0-1,0 1,0-1,0 1,-1 0,1 0,0 0,0 0,-1 0,1 1,0-1,-1 1,1 0,-1-1,1 1,-1 0,1 0,0 1,-2-1,-10 3,-1 0,0 1,1 1,0 0,0 1,1 1,-1 0,2 0,-1 2,1-1,0 2,0 0,2 0,-1 1,1 0,0 0,1 1,-6 12,-1-4,-17 24,21-23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7.5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397 0,'-32'12,"1"2,0 1,1 1,1 2,0 1,2 1,-19 17,34-29,1 0,1 0,0 1,0 1,0-1,2 2,-1-1,1 1,0 1,1-1,1 1,0 0,0 1,2-1,-1 1,1 0,1 0,-1 12,4-22,-1 0,1 0,1 0,-1 1,0-1,1 0,0 0,0 0,0 0,0 0,0 0,0-1,1 1,0 0,-1 0,1-1,0 1,0-1,0 0,1 0,-1 0,0 0,1 0,0 0,-1 0,1-1,0 1,0-1,0 0,0 0,0 0,0 0,1 0,4 0,0 0,0-1,1 0,-1 0,0-1,0 1,0-2,0 1,0-1,-1-1,1 1,6-4,31-19,-1-2,-2-2,-1-2,-1-1,-1-2,5-10,-31 33,123-129,-136 141,0-1,0 1,0-1,1 1,-1 0,0-1,0 1,0 0,1-1,-1 1,0-1,0 1,1-1,-1 1,0-1,1 1,-1-1,1 1,-1-1,1 1,-1-1,1 0,-1 1,1-1,-1 0,1 1,0-1,-1 0,1 0,-1 1,1-1,0 0,-1 0,1 0,0 0,-1 0,1 0,0 0,-1 0,1 0,-1 0,1 0,0-1,-1 1,1 0,-1 0,1-1,0 1,-1 0,1-1,-1 1,1-1,-1 1,1 0,-1-1,0 1,1-1,-1 1,1-1,-1 1,0-1,0 0,1 1,-1-1,0 1,0-1,0 0,1 1,-1-1,-8 58,5-44,0-7,1 1,0-1,0 1,1 0,-1-1,1 1,1 0,-1 0,1 0,1-1,-1 1,1 0,0 0,1-1,-1 1,1 0,1-1,-1 0,1 1,0-1,1 0,-1-1,1 1,0-1,1 1,-1-1,1 0,0-1,0 1,1-1,-1 0,1-1,3 3,-2-4,-1-1,1 1,0-1,0 0,0-1,0 0,0 0,-1 0,1-1,0 0,0 0,0-1,-1 0,3-1,11-4</inkml:trace>
  <inkml:trace contextRef="#ctx0" brushRef="#br0" timeOffset="469.539">934 311,'176'-140,"-39"30,-136 109,0-1,0 1,0 0,0 1,0-1,0 0,0 0,1 0,-1 1,0-1,0 0,1 1,-1-1,0 1,0 0,1-1,-1 1,1 0,-1 0,0 0,1 0,-1 0,0 0,1 0,-1 0,1 1,-1-1,0 0,0 1,1-1,-1 1,0 0,0-1,1 1,-1 0,0 0,0 0,0 0,0 0,0 0,0 0,0 0,-1 0,1 0,0 0,-1 0,1 1,-1-1,1 0,-1 1,1-1,-1 0,0 1,0-1,1 0,-1 2,2 43,8 39,-9-83,0 0,0 0,0 1,0-1,0-1,1 1,-1 0,1 0,-1 0,1-1,0 1,-1-1,1 1,0-1,0 0,0 0,0 0,1 0,-1 0,0 0,0 0,0-1,1 1,-1-1,0 0,1 0,-1 1,0-2,1 1,-1 0,0 0,1-1,0 0,14-3,0-2,0 0,-1-1,0-1,0 0,-1-1,0-1,-1 0,0-1,0-1,5-6,49-37,-60 50,-8 4,1 0,-1 0,1 0,-1 0,1 0,-1 0,1 0,0 0,-1 0,1 0,0 0,0 0,0 0,-1 1,1-1,0 0,0 1,0-1,0 1,1-1,-1 1,0-1,0 1,0 0,0-1,0 1,0 0,1 0,-1 0,0 0,0 0,0 0,0 0,1 1,-1-1,0 0,0 1,0-1,0 1,0-1,0 1,0-1,0 1,0 0,0-1,0 1,0 0,-1 0,1 0,0-1,0 1,-1 0,1 0,0 0,-1 0,1 0,-1 1,0-1,1 0,-1 0,0 0,0 0,0 0,1 1,-1-1,0 0,-2 44,0-40,1 0,0 0,0 0,1 1,-1-1,1 0,0 0,1 0,-1 0,1 1,0-1,0 0,1 0,0-1,-1 1,2 0,-1 0,0-1,1 1,0-1,0 0,0 0,1 0,0 1,13 3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6.1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677 110,'-2'42,"-2"1,-2-1,-2 0,-1-1,-3 0,-1-1,-9 18,9-26,1 1,2 0,1 1,1 0,2 0,2 0,1 1,2-1,2 22,13-8,-14-47,0-1,1 1,-1 0,0-1,0 1,0 0,1-1,-1 1,0-1,1 1,-1 0,1-1,-1 1,1-1,-1 1,1-1,-1 0,1 1,-1-1,1 1,-1-1,1 0,0 1,-1-1,1 0,0 0,-1 0,1 0,0 1,-1-1,1 0,0 0,-1 0,1 0,0 0,-1-1,1 1,0 0,-1 0,1 0,0-1,-1 1,1 0,0 0,-1-1,1 1,-1-1,1 1,-1-1,1 1,-1 0,1-1,-1 0,1 1,-1-1,0 1,1-1,-1 1,0-1,0 0,1 1,-1-1,0 0,0 1,0-1,0 0,7-13</inkml:trace>
  <inkml:trace contextRef="#ctx0" brushRef="#br0" timeOffset="355.919">0 223,'136'-44,"1"6,35-1,-129 29,409-61,-335 56,11 10,-127 6,0 0,0 0,0 0,-1 1,1-1,-1 0,1 1,-1-1,1 0,-1 1,0-1,1 1,-1-1,0 0,0 1,0-1,0 1,-1-1,1 1,0-1,0 0,-1 1,1-1,-1 1,1-1,-1 0,0 0,0 1,1-1,-1 0,0 0,0 0,0 0,0 0,0 0,0 0,-1 0,1 0,0-1,0 1,-1 0,1-1,0 1,-1-1,1 0,-1 1,1 0,-199 130,181-115</inkml:trace>
  <inkml:trace contextRef="#ctx0" brushRef="#br0" timeOffset="603.776">85 985,'48'9,"45"-6,16-8,-2-4,-8-4,-12-1,-11-3,-9 2,-11 4,-10 3,-8 3,-11 3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8:58.6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387 322,'-51'26,"-10"3,1 3,1 2,-29 25,29 3,58-60,0-1,0 1,0-1,1 1,-1-1,0 1,1-1,-1 1,1 0,-1-1,1 1,0 0,0-1,0 1,0 0,0-1,0 1,0 0,1 0,-1-1,1 1,-1-1,1 1,0 0,-1-1,1 1,0-1,0 1,0-1,0 0,0 0,0 1,1-1,-1 0,0 0,1 0,-1 0,0 0,1 0,-1 0,1-1,0 1,-1-1,1 1,0-1,0 1,182 19,-182-21,1 1,0 0,-1 0,1 0,-1 0,1 0,0 0,-1 0,1 1,-1 0,1-1,-1 1,0 0,1 0,-1 0,0 1,1-1,-1 0,0 1,0 0,0-1,0 1,-1 0,1 0,0 0,-1 0,1 0,-1 0,0 1,0-1,0 0,0 1,0-1,0 1,0-1,-1 1,0-1,1 1,-1-1,0 1,0 0,0-1,-1 1,1 1,-8 6,1 1,-1-1,-1-1,0 0,0 0,-1-1,0 0,0 0,-1-1,0-1,0 0,-1 0,1-1,-1-1,-1 0,-8 2,-4 2</inkml:trace>
  <inkml:trace contextRef="#ctx0" brushRef="#br0" timeOffset="3793.767">641 633,'0'4,"0"0,1 1,-1-1,1 0,0 0,0 0,0 0,1 0,-1 0,1 0,0 0,0 0,0-1,1 1,-1-1,1 1,0-1,0 0,0 0,0 0,1-1,-1 1,1-1,0 0,-1 0,1 0,0 0,0-1,0 0,0 1,1-2,-1 1,0 0,0-1,0 0,1 0,-1 0,0 0,1-1,-1 1,0-1,0 0,0-1,2 0,8-5,-1-1,0-1,0 0,-1-1,-1-1,1 1,-2-2,1 0,-2 0,1 0,-2-1,0-1,0 0,0-2,-6 14,-1-1,1 1,-1-1,1 0,-1 1,0-1,0 0,0 0,0 0,-1 0,1 0,-1 0,0 0,0 0,0 0,0 0,0 0,-1 0,1 0,-1 1,0-1,0 0,0 0,0 0,0 1,-1-1,1 0,-1 1,1-1,-1 1,0 0,0 0,0 0,-1 0,1 0,0 0,-1 0,1 1,-1-1,0 1,1 0,-1-1,0 1,0 1,0-1,0 0,0 1,0-1,0 1,0 0,0 0,0 0,-1 1,-15 4,0 2,0 0,0 1,1 0,0 2,1 0,0 1,0 2,5-5,0 1,0 0,1 1,0 0,1 0,0 1,1 1,0 0,1 0,1 1,-1-1,2 2,0-1,0 1,-1 9,6-19,1 0,0 0,0 1,0-1,0 0,1 0,-1 1,1-1,0 0,0 0,1 0,-1 0,1 0,0 0,0-1,0 1,1-1,-1 1,1-1,0 0,0 0,0 0,0 0,1 0,-1-1,1 1,0-1,106 49,-95-47,1 0,0-1,0-1,0-1,0 0,0-1,0-1,1 0,-1-1,-1-1,1-1,0 0,-1-1,0 0,1-2,18-8,-1-2,0-1,-1-1,-1-2,27-24,-22 12,-1-3,-2 0,-1-2,-2-2,-2 0,-2-2,17-37,-30 56,-1-1,-1 0,0 0,-2-1,-2 0,0-1,-1 1,-2-1,0-1,-2 1,-1-2,0 26,-1 0,0 1,0-1,0 0,0 0,0 1,0-1,0 0,0 1,0-1,-1 0,1 1,-1-1,1 0,-1 1,0-1,0 1,0-1,0 1,0 0,0-1,0 1,0 0,0-1,0 1,-1 0,1 0,-1 0,1 0,-1 1,1-1,-1 0,1 0,-1 1,1-1,-1 1,0 0,0-1,1 1,-1 0,0 0,1 0,-1 0,0 0,1 1,-1-1,0 0,1 1,-1-1,0 1,-10 8,0 1,1 0,0 1,0 0,1 0,1 1,0 1,1 0,0 0,1 0,0 1,-3 12,-14 29,4 0,2 2,2 0,3 1,0 16,7-22,4-1,1 0,3 1,2 1,-5-50,2 0,-1 1,0-1,1 0,-1 0,1 0,0 1,0-1,0 0,0 0,1 0,-1-1,1 1,0 0,0 0,0-1,0 1,0-1,1 0,-1 0,1 0,-1 0,1 0,0 0,0-1,0 1,0-1,0 0,0 0,0 0,0 0,0 0,0-1,1 0,-1 1,0-1,0 0,1-1,-1 1,0 0,0-1,1 0,-1 0,0 0,0 0,0 0,0-1,-1 1,2-2,28-20,-2-1,-1-1,-1-2,-1-1,22-30,177-275,-193 283,-2-2,-2 0,-2-2,5-22,-31 74,1-1,-1 0,1 0,-1-1,0 1,0 0,0-1,0 1,-1-1,1 1,-1-1,0 1,0-1,0 1,-1 0,1-1,-1 1,0-1,0 0,-2 4,1 1,0-1,-1 1,1 0,0 0,0 0,0 0,-1 0,1 1,0-1,0 1,1-1,-1 1,0 0,0 0,1-1,-1 1,1 0,0 0,0 1,-1-1,1-1,-31 46,2 2,2 0,2 2,3 1,-6 22,18-38,2-1,2 1,2 1,1-1,1 1,3 0,0 0,4 8,-3 41,16-3,-12-81,-1-7</inkml:trace>
  <inkml:trace contextRef="#ctx0" brushRef="#br0" timeOffset="4036.874">1094 322,'47'10,"46"3,16-1,-1-2,-10-3,-11-3,-11-2,-14-1,-12-1,-6 0,-4-1,-6 1,-2-1,-8 1</inkml:trace>
  <inkml:trace contextRef="#ctx0" brushRef="#br0" timeOffset="4286.057">2137 435,'-10'39,"-2"22,0 0</inkml:trace>
  <inkml:trace contextRef="#ctx0" brushRef="#br0" timeOffset="4454.616">2193 96,'0'0</inkml:trace>
  <inkml:trace contextRef="#ctx0" brushRef="#br0" timeOffset="5077.866">2279 689,'0'0,"22"-46,1 1,3 1,1 1,3 1,3-1,7 14,-39 29,0 0,0 0,0 0,0-1,0 2,0-1,0 0,0 0,0 0,-1 0,1 1,0-1,0 0,0 1,0-1,0 1,0-1,0 1,0-1,-1 1,1-1,0 1,0 0,-1 0,1-1,-1 1,1 0,0 0,-1 0,0 0,1 0,-1 0,1 0,-1-1,0 1,0 0,0 0,1 0,-1 0,0 0,0 0,-1 1,3 29,-2-27,-1 0,1 0,0-1,0 1,0 0,0-1,0 1,1 0,0 0,0-1,0 1,0-1,0 1,1-1,0 1,0-1,0 0,0 0,0 0,0 0,1 0,2 2,-1-6,0 1,1-1,-1 0,0 0,1-1,-1 1,0-1,0 0,0 0,-1 0,1 0,0-1,-1 1,1-1,-1 0,0 0,0 0,0-1,0 1,-1-1,0 0,1 1,-1-1,0-1,2 0,-4 5,8-10,0 0,-1 0,0-1,-1 0,0 0,0 0,-1-1,-1 0,0 0,0 0,-1-1,-14 27,10-1,1 0,0-1,0 1,2 0,-1 0,2-1,-1 1,2-1,0 0,0 0,1 0,0-1,1 1,1-1,0 0,0-1,1 0,0 0,4 3,57 96,-61-90,-2 1,0 1,-1-1,-1 1,0 0,-2-1,-1 1,0 1,-2-1,0 0,-1 0,-2-1,0 1,-1-1,-1 1,0-1,-2-1,-1 1,0-2,-1 1,-1-1,-1-1,-11 14,14-17,-1 1,-1-2,0 0,-1 0,0-1,-1 0,-1-1,0-1,0 0,-1 0,0-2,0 0,-1-1,0 0,0-1,-2-1,15-4,1-1,-1 1,0-1,0 0,0 0,0 0,1 0,-1 0,0-1,0 1,0-1,1 0,-1 0,0 0,1 0,-1 0,1-1,-1 1,1-1,0 1,-1-1,1 0,0 0,0 0,0 0,1 0,-1-1,0 1,1 0,-1-1,1 1,0-1,0 0,0 1,0-1,1 0,-1 0,1 1,-1-1,1 0,0 0,0 0,0 0,0 1,1-4,4-16,0 1,2-1,0 1,1 1,1-1,1 2,1-1,12-16,-1-1,4-5,1 2,2 0,2 2,2 2,1 0,1 3,2 1,8-3,-9 7,-5 4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06.4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71 170,'-14'36,"1"1,2 0,2 1,1 0,2 1,1 8,3-34,1-5,0 0,1 1,0-1,0 0,1 0,0 1,0-1,1 0,0 0,0 0,3 3,-4-9,0 1,0-1,1 1,-1-1,1 0,0 1,0-1,0 0,0 0,0 0,0 0,0-1,1 1,-1-1,1 1,-1-1,1 0,-1 0,1 0,0 0,0 0,-1-1,1 1,0-1,0 0,0 0,-1 0,1 0,0 0,0-1,0 1,0-1,2 0,10-6,-1 0,0-1,0 0,0-1,-1 0,-1-1,0-1,0 0,-1-1,0 0,-1 0,0-2,-9 14,45-56,-1-1,-4-2,-2-2,-2-2,0-8,8-24,-41 120,-52 287,19 49,21-253,-22 124,25-215,4-8,0 0,-1-1,0 1,0-1,-1 1,-1-1,1 0,-1 0,0-1,-1 1,0-1,0 0,-1 0,0 0,0-1,0 0,-1 0,-5 3,10-8,0 0,0-1,0 1,0-1,0 0,-1 1,1-1,0 0,0 0,0 0,0-1,0 1,0 0,0-1,0 1,0-1,0 0,0 0,0 0,0 0,0 0,0 0,1 0,-1-1,0 1,1-1,-1 1,1-1,0 1,-1-1,1 0,0 0,0 1,0-1,0 0,0 0,1 0,-1 0,0-2,-11-84,19 49,1 0,2 1,1 0,2 1,3-4,-3 18,-1 5</inkml:trace>
  <inkml:trace contextRef="#ctx0" brushRef="#br0" timeOffset="395.955">805 565,'27'-4,"-16"1,0 0,1 1,-1 1,1 0,-1 1,1 0,-1 0,1 1,-1 1,1 0,-1 1,0 0,10 4,-20-7,0 1,0 0,0 0,0 0,-1 0,1 0,0 0,0 0,0 0,-1 0,1 0,-1 0,1 0,-1 1,1-1,-1 0,0 0,1 0,-1 1,0-1,0 0,0 1,0-1,0 0,0 0,0 1,-1-1,1 0,0 0,-1 1,1-1,-1 0,1 0,-1 0,1 0,-1 0,0 0,0 0,0 1,-36 41,35-42,-136 122,136-122,1 0,0 0,0 0,0 1,0-1,0 0,0 1,0-1,0 1,1-1,-1 1,1-1,-1 1,1-1,-1 1,1 0,0-1,0 1,0 0,0-1,0 1,0 0,0-1,1 1,-1 0,0-1,1 1,-1-1,1 1,0-1,0 1,-1-1,1 1,0-1,0 0,0 1,1-1,-1 0,0 0,0 0,1 0,-1 0,0 0,1 0,-1 0,1-1,-1 1,1-1,0 1,-1-1,1 1,-1-1,1 0,0 0,-1 0,1 0,1 0,200-1,-135-16,-49 12</inkml:trace>
  <inkml:trace contextRef="#ctx0" brushRef="#br0" timeOffset="665.586">1539 424,'43'0,"29"0,7 0,-5 0,-6 0,-9 0,-11 0,-7 0,-8 0,-3 0,-2 0,-7 0</inkml:trace>
  <inkml:trace contextRef="#ctx0" brushRef="#br0" timeOffset="911.321">1709 678,'38'9,"32"0,14-4,-3-1,-5-2,-6-6,-11-2,-5-5,-2-1,-6 2,-5-2,-10 1</inkml:trace>
  <inkml:trace contextRef="#ctx0" brushRef="#br0" timeOffset="1177.941">3063 227,'-25'15,"0"1,0 2,2 0,0 2,1 1,1 0,1 1,1 2,-2 5,18-26,1 0,0 1,0-1,0 1,0 0,1-1,-1 1,1 0,0 0,0 0,0 0,1 0,0 0,-1 0,1 0,1 0,-1 0,1 0,-1 0,1 0,0 0,0 0,1-1,-1 1,1 0,0-1,0 1,0-1,0 1,1-1,-1 0,1 0,0 0,0-1,0 1,0-1,1 1,-1-1,1 0,-1 0,1 0,2 0,13 6,1-1,0-1,1-1,-1 0,1-2,0 0,0-1,0-2,0 0,0-1,0-1,0-1,0-1,0 0,-1-2,9-4,12-2,0-3,-1-1,-1-2,-1-2,0-2,32-24,-64 42,0 0,0 0,0-1,0 0,-1 0,0 0,0-1,-1 0,1 0,-1 0,0 0,-1-1,0 1,0-1,0 0,-1 0,0 0,0 0,0-1,-1 1,0 0,-1-1,0 1,0 0,-1-1,1 1,-2 0,1-1,-1 1,0 0,0 0,-1 0,0 0,0 1,-1-1,0 1,0 0,0 0,-1 0,-1 0,-12-4,0 0,-1 2,0 0,-1 2,1 0,-2 1,1 0,0 2,-1 1,1 0,-1 2,1 0,-1 1,-13 3,-12 2</inkml:trace>
  <inkml:trace contextRef="#ctx0" brushRef="#br0" timeOffset="1414.71">2669 367,'194'12,"1"-10,20-9,35 1,-130 4,0 6,0 5,74 16,-112-11,-50-9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6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30,'52'-5,"23"-1,4 0,-8 1,-11 1,-10 2,-9 1,-7 1,-5 0,-6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0:3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622 367,'0'0,"0"-1,0 0,0 1,0-1,0 1,0-1,-1 0,1 1,0-1,0 1,-1-1,1 1,0-1,-1 0,1 1,0-1,-1 1,1 0,-1-1,1 1,-1-1,1 1,-1 0,1-1,-1 1,1 0,-1-1,1 1,-1 0,0 0,1 0,-1 0,1-1,-1 1,0 0,1 0,-1 0,0 0,1 0,-1 1,1-1,-1 0,0 0,1 0,-1 0,1 1,-1-1,0 0,1 1,-1-1,1 0,-1 1,1-1,-1 1,1-1,0 0,-1 1,-19 37,17-29,-79 228,-108 253,188-488,0 1,1 0,-1-1,1 1,-1 0,1 0,0 0,0 0,1 0,-1 0,0 0,1 0,0 0,0 0,0 0,0 0,0 0,1 0,-1 0,1 0,0 0,0 0,0 0,0 0,0 0,1-1,-1 1,1 0,0-1,0 1,0-1,0 0,0 0,0 0,1 0,-1 0,1 0,-1 0,1-1,0 1,0-1,0 0,0 0,0 0,90-14,-40 0,47 8,-88 5</inkml:trace>
  <inkml:trace contextRef="#ctx0" brushRef="#br0" timeOffset="510.765">989 537,'37'-19,"-15"6,0 2,1 0,1 1,0 2,0 0,1 2,4-1,-27 6,0 1,0-1,0 0,0 1,1-1,-1 1,0 0,0 0,0-1,1 2,-1-1,0 0,0 0,0 1,0-1,0 1,0-1,1 1,-1 0,0 0,-1 0,1 0,0 0,0 1,0-1,-1 0,1 1,-1 0,1-1,-1 1,1 0,-1-1,0 1,0 0,0 0,0 0,0 0,-1 0,1 0,-1 1,1-1,-1 0,1 0,-1 0,0 0,0 1,0-1,-1 0,1 0,0 0,-11 21,-1-1,0-1,-2 0,0-1,-2-1,0 0,-1-1,-18 16,24-23,-37 34,32-32,0 1,1 1,1 1,0 0,1 0,1 1,0 1,1 0,-8 20,18-34,0 0,0 0,0 0,0 1,1-1,-1 0,1 1,0-1,0 0,1 1,0-1,-1 0,1 1,1-1,-1 0,1 0,-1 0,1 0,0 0,1-1,-1 1,0 0,1-1,0 0,0 0,0 0,0 0,1 0,-1 0,1-1,0 0,-1 0,1 0,0 0,0 0,1-1,-1 0,1 1,17 6,0-1,1-1,0-1,0 0,0-2,0-1,19-1,-17-1</inkml:trace>
  <inkml:trace contextRef="#ctx0" brushRef="#br0" timeOffset="891.653">1752 367,'0'448,"-29"-244,11-110,13-75</inkml:trace>
  <inkml:trace contextRef="#ctx0" brushRef="#br0" timeOffset="2579.165">2203 0,'-5'46,"3"-1,1 1,3-1,1 1,2-1,3 0,1 0,2-1,2 0,2-1,6 8,32 140,-32 7,-21-198,3 5,-1-1,0 1,0 0,-1-1,1 1,-1 0,0 0,0 0,-1 0,1 0,-1 0,0 0,-1 0,1 0,-1 0,0 0,0 0,-1 0,1 0,-1 0,0-1,0 1,-1-1,1 0,-1 1,0-1,0 0,-1-1,1 1,-1 0,1-1,-1 0,0 0,-1 0,1-1,-1 1,-216 60,-43 9,-236 33,428-91,-762 155,531-109,275-52,26-6,1-1,-1 1,0-1,0 0,1 0,-1 1,0-1,0-1,0 1,0 0,0 0,-1-1,1 1,0-1,0 0,0 1,-1-1,1 0,0 0,0-1,0 1,0 0,-1-1,1 1,0-1,0 0,0 0,0 1,0-1,0-1,0 1,1 0,-1 0,0-1,0 1,1-1,-1 1,1-1,0 0,-1 0,1 0,0 1,0-1,0 0,0 0,1-1,-1 1,0 0,1 0,0 0,-1 0,1-1,25-144,-2-135,-12-97,-11 351,0-59,-3 0,-12-63,5-14,10 158,1-1,0 1,1-1,0 1,0 0,0 0,1 0,0 0,0 0,0 0,1 1,0-1,0 1,0 0,0 0,1 1,0-1,0 1,0 0,1 0,0 1,-1 0,3-1,118-29,-91 26,1 1,-1 2,1 2,-1 1,35 4,5-1,653-3,-253-26,-120 27,-291-10,25 3,-88 7,0 0,-1 0,1 1,0-1,-1 0,1 0,0 0,-1 1,1-1,0 0,-1 0,1 1,-1-1,1 1,0-1,-1 0,1 1,-1-1,1 1,-1-1,0 1,1 0,-1-1,1 1,-1-1,0 1,0 0,1-1,-1 1,0 0,0-1,0 1,0 0,0-1,0 1,0 0,0 0,0-1,0 1,0 0,0-1,0 1,0 0,-1-1,1 1,-1 0,-5 8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1,'25'205,"-22"173,-30-84,9-192,15-102,7-11</inkml:trace>
  <inkml:trace contextRef="#ctx0" brushRef="#br0" timeOffset="466.926">586 141,'-115'56,"3"5,3 5,-28 26,131-89,0 0,0 0,0 0,1 1,0 0,-1 0,1 0,1 1,-1 0,1 0,0 0,0 0,0 1,1-1,0 1,0 0,0 0,1 0,-1 0,2 1,-1-1,1 0,0 1,0-1,1 1,0 6,3-8,1-1,0 1,0-1,0 0,1 0,-1 0,1 0,0-1,0 0,0 0,1 0,-1-1,1 1,-1-1,1-1,0 1,5 0,5 3,23 7,-27-10,-1 0,1 1,-1 0,0 0,0 1,0 1,-1 0,1 1,-1-1,-1 2,1 0,-1 0,0 0,-1 1,1 1,-2 0,1 0,-1 0,-1 1,1-1,-2 2,2 2,-1 5,-4-8,1 0,0-1,1 0,0 1,0-2,1 1,0 0,0-1,1 0,6 7,1-4</inkml:trace>
  <inkml:trace contextRef="#ctx0" brushRef="#br0" timeOffset="916.745">671 706,'15'-5,"1"-1,0 1,1 1,0 0,0 1,0 1,0 0,0 1,0 1,0 1,11 2,-26-3,1 1,-1 0,0-1,1 1,-1 0,0 0,1 1,-1-1,0 0,0 1,0-1,0 1,0 0,0-1,-1 1,1 0,-1 0,1 0,-1 0,0 1,0-1,0 0,0 1,0-1,0 0,0 1,-1-1,1 1,-1-1,0 1,0-1,0 1,0-1,0 1,-1-1,1 1,-1-1,0 3,-46 85,26-67,-44 57,64-78,0 0,0 0,0 1,0-1,0 0,0 1,1-1,-1 1,1-1,-1 1,1-1,0 0,0 1,0-1,1 1,-1-1,0 1,1-1,0 1,-1-1,1 0,0 1,0-1,0 0,1 0,-1 0,0 0,1 0,0 0,-1 0,1 0,0-1,0 1,0 0,0-1,1 1,3 0,0 0,1 0,0 0,-1-1,1 0,0 0,0 0,-1-1,1 0,0-1,0 1,0-1,-1 0,1-1,-1 0,1 0,-1-1,43-6,-22 7,-3 1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8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0 148,'3'-6,"-1"0,1 0,1 1,-1-1,1 1,0 0,0 0,0 0,1 0,0 1,0 0,0 0,0 0,1 0,0 1,-1 0,1 0,0 1,1-1,19-8,0 1,1 1,0 1,1 1,-1 2,1 1,1 1,-1 1,0 1,1 2,9 2,-32-3,0 0,0 0,-1 1,1-1,0 2,-1-1,1 0,-1 1,1 0,-1 1,0-1,0 1,0 0,0 0,0 0,-1 1,1 0,-1 0,0 0,0 0,-1 1,1-1,-1 1,0 0,0 0,-1 0,1 0,-1 1,0-1,-1 1,1-1,-1 1,0 0,0-1,-1 1,0 0,0 4,-3 2,0 0,0-1,-1 1,-1-1,0 0,-1 0,0 0,0-1,-1 0,0 0,-7 6,-12 20,-23 60,48-93,0 0,0 1,0-1,1 1,0-1,0 1,0-1,0 1,0-1,1 1,-1-1,1 1,0-1,0 0,0 1,1-1,-1 0,1 0,0 0,0 0,0 0,0 0,0-1,0 1,1-1,0 1,-1-1,4 2,44 27,41 33,-89-61,1 0,-1 0,0 0,0 0,0 0,0 0,-1 0,0 1,1-1,-1 1,0-1,0 1,-1 0,1-1,-1 1,0 0,0-1,0 1,0 0,-1-1,0 1,1-1,-1 1,0 0,-1-1,1 0,-2 4,-4 2,0 1,0-1,-1 0,0 0,0-1,-1 0,0 0,-1-1,0-1,-3 2,7-3,-22 12,-1 0,0-2,-1-2,-1 0,0-2,-1-2,0 0,-11 0,-91 20,123-28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88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29,'38'-5,"32"-2,10 1,-6 1,-9 2,-16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1.2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1,'38'0,"23"0,5 0,-3 0,-8 0,-13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1.7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323 1,'-27'5,"1"2,-1 0,1 2,1 1,-1 1,2 1,-20 13,41-24,0 1,-1-1,1 0,0 1,0-1,1 1,-1 0,0 0,0 0,1 0,-1 1,1-1,0 1,0 0,0-1,0 1,0 0,1 0,-1 0,1 0,0 0,-1 1,2-1,-1 0,0 0,1 1,-1-1,1 1,0-1,0 0,0 1,1-1,-1 0,1 1,0-1,0 0,0 1,0-1,1 0,-1 0,1 0,0 0,-1-1,2 1,1 2,95 46,-92-50,0 0,-1 0,1 1,-1 0,0 0,0 1,1-1,-2 2,1-1,0 1,-1-1,1 1,-1 1,0-1,0 1,-1 0,0 0,0 0,0 1,0-1,-1 1,0 0,0 0,0 0,-1 1,0-1,0 1,-1-1,1 1,-3-2,1 1,0-1,-1 0,0 0,0 0,-1 0,1 0,-1 0,0 0,-1-1,1 1,-1 0,0-1,0 0,0 0,0 0,-1 0,0 0,1-1,-1 0,-1 1,1-2,0 1,-5 2,-2 1,-1-1,1 0,-1-1,0 0,0-1,-1 0,1-1,0 0,-13-1,-53-6,59-2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20.0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118 54,'-5'1,"-1"1,1 1,0-1,-1 1,1 0,1 0,-1 0,0 1,1-1,-1 1,1 0,0 1,1-1,-1 1,1 0,0-1,0 1,0 1,1-1,-1 0,1 1,1-1,-1 1,1 0,0-1,0 1,1 0,-1 0,1-1,1 7,-6 13,-2 17,2 0,1 1,3 0,1-1,5 31,-5-70,0-1,1 1,-1-1,1 0,0 1,-1-1,1 0,0 0,1 1,-1-1,0 0,1 0,-1 0,1 0,-1-1,1 1,0 0,0-1,0 1,0-1,0 1,0-1,0 0,1 0,-1 0,0 0,1-1,-1 1,0 0,1-1,-1 0,1 0,-1 0,1 0,-1 0,1 0,-1 0,0-1,1 1,-1-1,0 0,1 0,-1 1,0-2,0 1,1 0,-1 0,0-1,0 1,-1-1,1 0,0 1,0-1,-1 0,1 0,-1 0,33-34,-2-1,-2-1,-1-2,-2 0,-2-2,-1-1,8-27,-20 49,-1 0,-1-2,-2 1,0-1,-1 0,-1-1,0-6,-31 92,10 9,3 0,3 1,2 46,-20 207,24-284,-3-1,-1 0,-2 0,-2 0,-1-2,-15 31,27-67,-1-1,0 1,0 0,1 0,-1-1,-1 1,1 0,0-1,0 1,0-1,-1 0,1 1,-1-1,1 0,-1 0,0 0,1 0,-1 0,0 0,0 0,0-1,1 1,-1-1,0 1,0-1,0 0,0 0,0 0,0 0,0 0,0 0,0 0,0 0,0-1,1 1,-1-1,0 0,0 0,0 1,1-1,-1 0,0 0,1-1,-1 1,1 0,-1 0,1-1,0 1,-1-1,1 1,0-1,0 0,0 1,0-1,0 0,1 0,-1 1,1-1,-1 0,1 0,-1-2,-4-8,1 0,0 0,1 0,0 0,1-1,0 0,1 1,1-1,0 0,0 1,1-1,1 0,0 1,1-1,0 1,1 0,0 0,1 0,1 1,1-3,6-10</inkml:trace>
  <inkml:trace contextRef="#ctx0" brushRef="#br0" timeOffset="297.02">626 477,'-10'39,"-2"16,-1 5,-1-8,0-8,8-12,6-11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18.0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0 311,'173'-11,"24"-7,-85-3,-88 17</inkml:trace>
  <inkml:trace contextRef="#ctx0" brushRef="#br0" timeOffset="269.582">29 453,'43'0,"29"-5,12-1,-5 0,-9 1,-13 1,-11 2,-9 1,-5 0,-4 1,-1-4,-2-2,-3 0</inkml:trace>
  <inkml:trace contextRef="#ctx0" brushRef="#br0" timeOffset="667.964">340 1,'254'166,"-207"-135,-31-22,0 0,-1 1,-1 1,1 1,-2 0,0 1,0 0,3 6,-13-14,-1-1,0 1,0 0,0-1,-1 1,1 0,-1 0,0 0,-1 0,1 0,-1 0,0 0,0 0,-1 0,0 0,1 0,-2 0,1 0,0 0,-1 0,0-1,0 1,-1 0,1-1,-1 0,0 0,0 0,0 0,-1 0,1-1,-1 1,0-1,0 0,0 0,0 0,-1-1,1 1,-1-1,0 0,-1 0,-217 109,125-32,85-62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32.8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320 367,'-1'1,"0"-1,0 1,0-1,0 1,-1-1,1 0,0 0,0 0,-1 0,1 0,0 0,0 0,-1 0,1 0,0 0,0-1,0 1,-1 0,1-1,0 1,0-1,0 0,0 1,0-1,0 0,0 0,0 1,0-1,0 0,1 0,-1 0,0 0,0 0,1 0,-1 0,1 0,-1 0,1-1,-1 1,1 0,0 0,0 0,-1-1,1 1,0 0,0 0,0-1,0 1,1 0,-1 0,0 0,0-1,1 1,-1 0,1 0,-1 0,1 0,-1 0,1-1,0 1,-1 0,1 1,0-1,0 0,0 0,0 0,0 0,0 1,0-1,0 0,-22 5,1 2,-1 0,1 1,0 1,0 1,1 0,0 2,-2 2,-27 13,45-24,-46 30,48-32,0 1,0-1,0 1,0 0,1-1,-1 1,0 0,0 0,1 0,-1 0,1 0,-1-1,1 1,-1 0,1 0,-1 0,1 0,0 1,0-1,-1 0,1 0,0 0,0 0,0 0,0 0,0 0,1 0,-1 0,0 0,0 0,1 0,-1 0,0 0,1 0,-1 0,1 0,0 0,-1 0,1 0,0 0,-1 0,1-1,0 1,0 0,0-1,0 1,-1 0,2-1,113 32,-97-29,8 0,49 20,-74-21,-1 1,1 0,-1-1,0 1,1 0,-1 0,0 0,-1-1,1 1,0 0,-1 0,0-1,1 1,-1 0,0-1,-1 1,1-1,0 1,-1-1,1 0,-1 1,0-1,1 0,-1 0,0 0,0 0,-1-1,-75 74,-21 28,96-100,1-1,-1 0,1 1,0 0,0-1,0 1,0 0,1 0,-1 0,1 0,0 0,0 0,0 1,0-1,0 0,1 1,-1-1,1 0,0 1,0-1,1 1,-1-1,0 0,1 1,0-1,0 0,0 0,0 1,1-1,-1 0,1 0,-1 0,1-1,0 1,1 0,0 1,0-1,0 0,1 1,-1-1,1 0,0-1,0 1,0-1,0 1,0-1,1 0,-1-1,0 1,1-1,0 0,-1 0,1 0,-1-1,1 0,0 0,0 0,-1 0,1-1,0 1,-1-1,1 0,2-2,6-8</inkml:trace>
  <inkml:trace contextRef="#ctx0" brushRef="#br0" timeOffset="349.063">264 1,'-14'24,"1"1,2 1,0 0,2 1,1 0,1 0,2 0,0 1,2 0,1 0,1 0,2 18,0 94,-9 150,-55 34,58-305,2 1,0-1,2 1,0-1,1 1,1 0,0-1,3 4,2 1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35.0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89 231,'-63'304,"59"-287,-17 152,21-167,0 1,0-1,0 0,0 1,0-1,1 1,-1-1,1 0,-1 1,1-1,0 0,0 1,0-1,0 0,0 0,1 0,-1 0,1 0,-1 0,1-1,0 1,-1 0,1-1,0 1,0-1,0 0,1 1,-1-1,0 0,0-1,0 1,1 0,-1 0,1-1,-1 0,0 1,1-1,-1 0,1 0,-1 0,0 0,1-1,-1 1,1-1,-1 0,88-85,-70 62,16-20,-1-2,-3-1,-2-2,3-9,68-168,-78 152,-24 74,0 0,0-1,0 1,0 0,0 0,0 0,0 0,0 0,0 0,0 0,0 0,0 0,0 0,0 1,0-1,0 0,0 1,0-1,0 1,1-1,-1 1,0-1,0 1,0 0,1-1,-1 1,0 0,0 0,1-1,-1 1,1 0,-1 0,1 0,-1 0,1 0,0 0,-1 1,-13 20,1 1,1 1,2 0,0 1,1 0,2 0,0 1,2 0,1 0,-1 25,1-24,3-1,0 1,1 0,2-1,0 1,2-1,1 0,1 0,4 8,23 73,-24-89</inkml:trace>
  <inkml:trace contextRef="#ctx0" brushRef="#br0" timeOffset="465.691">596 598,'33'-10,"-19"5,1 0,-1 1,0 0,1 1,0 0,0 2,0-1,0 2,0 0,0 1,6 1,-19-1,-1-1,1 0,-1 1,0-1,1 1,-1 0,0 0,1-1,-1 1,0 0,0 0,0 0,0 0,0 0,0 0,0 0,0 1,0-1,0 0,-1 0,1 1,0-1,-1 1,1-1,-1 0,0 1,1-1,-1 1,0-1,0 1,0-1,0 1,0-1,0 1,-1-1,1 1,0-1,-1 1,1-1,-1 0,1 1,-1-1,0 0,0 2,-43 59,39-56,-20 22,16-19,1 0,0 0,1 0,0 1,0 0,1 0,0 0,1 1,0 0,1 1,3-11,1 1,-1 0,1 0,0 0,0 0,-1-1,1 1,0 0,1 0,-1 0,0 0,0 0,1-1,-1 1,1 0,0 0,-1 0,1-1,0 1,0 0,0-1,0 1,0-1,1 1,-1-1,0 0,1 0,-1 1,1-1,-1 0,1 0,0 0,-1 0,1-1,0 1,0 0,-1-1,1 1,0-1,0 0,0 0,0 1,1-1,83-9,-76 6,-1-1,0-1,0 0,0 0,-1 0,0-1,0 0,0-1,-1 0,0 0,1-2,3-6</inkml:trace>
  <inkml:trace contextRef="#ctx0" brushRef="#br0" timeOffset="784.559">1020 316,'33'0,"36"-5,10-1,-3 0,-10 1,-11 2,-10 0,-9-3,-4-1,-4 1,-7 1</inkml:trace>
  <inkml:trace contextRef="#ctx0" brushRef="#br0" timeOffset="1036.029">1161 570,'43'-5,"33"-6,14-2,-4 2,-11 3,-10-3,-10 2,-10 1,-8 3,-6 2,-7-4,-4 0,0 1,-3 1</inkml:trace>
  <inkml:trace contextRef="#ctx0" brushRef="#br0" timeOffset="1377.695">2121 34,'-33'23,"2"1,1 2,1 1,1 1,2 1,-6 10,31-37,-9 10,0 0,1 1,1 0,0 1,0-1,2 2,-1-1,2 1,-2 8,5-17,1-1,0 1,0 0,0 0,1-1,0 1,0 0,1 0,-1-1,1 1,1 0,-1-1,1 1,0-1,0 0,0 1,1-1,0 0,0 0,0 0,0-1,1 1,0-1,0 0,0 0,0 0,2 0,4 1,0-1,1 1,0-2,-1 0,1 0,0-1,1 0,-1-1,0 0,0-1,1 0,-1-1,8-2,11 2,-4 0,-1-1,1-1,-1-1,0-1,-1-1,1-2,-1 0,-1-2,0 0,0-2,-1-1,0 0,-1-1,-1-2,0 0,-1-1,5-8,-21 22,90-124,-90 122,-1 0,0 0,0 0,0 0,-1-1,1 1,-1-1,-1 1,1-1,-1 1,0-1,0 0,-1 1,0-1,0 1,0 0,0-1,-1 1,0 0,0-1,0 1,-1 0,0 1,0-1,0 0,-3-3,-4 0,0-1,0 1,-1 1,0 0,0 0,0 1,-1 0,0 1,0 1,-1 0,1 0,-1 1,0 1,1 0,-1 1,-2 0,-22-2</inkml:trace>
  <inkml:trace contextRef="#ctx0" brushRef="#br0" timeOffset="1734.012">1781 118,'1'1,"-1"-1,1 0,0 0,-1 0,1 0,-1 1,1-1,-1 0,1 0,0 0,-1 0,1 0,-1-1,1 1,-1 0,1 0,-1 0,1 0,0-1,-1 1,1 0,-1 0,1-1,-1 1,0 0,1-1,-1 1,1-1,-1 1,0 0,1-1,-1 1,0-1,1 1,-1-1,0 1,0-1,1 0,-1 1,0-1,0 1,0-1,0 1,0-1,0 1,0-1,0 0,0 1,0-1,0 1,0-1,0 1,10 3,329 94,-295-88,105 22,1-6,15-6,-104-16,-37-3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44.6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2800,'28'-57,"2"2,3 1,2 2,2 1,3 2,1 2,24-18,13-21,77-86,30-31,-9-8,-3-16,-135 170,-2-2,-3-1,-2-2,-3-1,-3-1,-2-1,8-50,-1 10,-76 148,13-18,-1-2,-1-1,-1-1,0-3,-2 0,-37 10,42-14,34-14,-1 0,1 0,0 1,-1-1,1 0,-1 1,1-1,-1 0,1 1,-1-1,1 1,-1-1,1 1,-1-1,1 1,-1-1,0 1,1 0,-1-1,0 1,0 0,1-1,-1 1,0-1,0 1,0 0,0-1,0 1,0 0,0 0,0-1,0 1,0 0,0-1,0 1,-1-1,1 1,0 0,0-1,-1 1,1 0,0-1,-1 1,1-1,-1 1,1-1,-1 1,1-1,-1 1,1-1,-1 0,1 1,-1-1,1 0,-1 1,0-1,1 0,202 65,-169-52,1-1,0-1,0-2,1-2,0-1,1-2,-1-1,1-2,18-2,-51 1,0-1,0 0,0 0,0 0,0 0,0 0,0-1,0 1,-1-1,1 0,-1 0,1 0,-1 0,0 0,0 0,0 0,0-1,0 1,0-1,-1 0,1 0,-1 1,1-1,-1 0,0 0,-1 0,1 0,0 0,-1 0,0-1,1 1,-1 0,-1 0,1 0,0-2,-28-110,23 100,-2 1,0 0,0 1,-1-1,-1 2,-1-1,1 1,-2 1,0-1,0 2,-1 0,0 0,0 1,-1 0,-1 1,0 1,0 0,0 1,0 1,-1 0,0 0,0 2,-13-2,-56 9,66 3</inkml:trace>
  <inkml:trace contextRef="#ctx0" brushRef="#br0" timeOffset="400.485">1525 90,'-24'10,"1"1,0 1,1 1,1 1,0 1,0 1,2 0,0 2,1 0,1 1,-6 9,10-14,2 0,0 1,1 0,0 1,1 0,1 1,-6 14,12-26,1 0,-1 0,1 0,-1 0,2 0,-1 1,0-1,1 0,0 0,0 1,1-1,-1 0,1 0,0 0,1 0,-1 1,1-2,0 1,0 0,1 0,-1-1,1 1,0-1,0 0,1 0,-1 0,1 0,0 0,1 0,11 5,0 0,1-1,0-1,1 0,-1-1,1-1,0-1,0-1,1 0,-1-1,1-1,-1-1,1-1,-1 0,1-1,-1-1,10-4,28-9,0-3,-2-3,-1-1,0-3,-2-3,-1-1,-2-3,35-30,-73 57,-1 0,0-1,0 0,-1 0,0-1,0 0,-1 0,0-1,0 0,-1 0,0-1,-1 0,0 0,0 0,-1 0,2-7,-6 14,0 0,0 1,0-1,0 0,0 0,-1 0,1 1,-1-1,0 0,0 1,0-1,0 0,0 1,-1-1,1 1,-1 0,1-1,-1 1,0 0,0 0,0 0,0 0,0 0,0 1,-1-1,1 1,-1-1,1 1,-1 0,1 0,-1 0,0 0,0 1,1-1,-2 1,-97-3,70 9</inkml:trace>
  <inkml:trace contextRef="#ctx0" brushRef="#br0" timeOffset="660.661">649 485,'171'-48,"1"8,94-7,-216 39,778-86,-737 86,-34 4,-26 3,0-2,-1 0,1-2,-1-2,0 0,22-10,-29 5,-6 0</inkml:trace>
  <inkml:trace contextRef="#ctx0" brushRef="#br0" timeOffset="1813.507">2202 62,'-1'-2,"0"0,-1 0,1 0,-1 0,0 0,1 1,-1-1,0 1,0-1,0 1,0 0,0 0,0 0,0 0,-1 0,1 0,0 0,-1 1,1-1,0 1,-3 0,-6-4,-24-5,0 2,0 1,-1 2,1 1,-1 2,0 1,-12 3,-25-2,48 1,1 2,0 1,0 0,0 2,1 0,0 2,-15 8,-10 2,26-9,4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2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114 395,'138'-11,"-82"3,0 2,0 3,56 3,-77 0,-11 0</inkml:trace>
  <inkml:trace contextRef="#ctx0" brushRef="#br0" timeOffset="287.379">1 621,'43'0,"29"-4,12-3,-4 1,-11 1,-12 1,-10 2,-10 1,-5-4,-4-2,-2 2,0 0,0 2,-5 1</inkml:trace>
  <inkml:trace contextRef="#ctx0" brushRef="#br0" timeOffset="757.472">284 1,'18'17,"1"-1,1-1,0 0,1-2,1 0,0-2,1 0,8 2,10 3,-2 2,0 2,-1 2,-2 1,16 13,-47-32,0 1,0 0,0 0,0 0,-1 1,0-1,0 1,-1 0,1 0,-1 1,-1-1,1 1,-1-1,0 1,-1 0,1 0,-2 0,1 0,0 0,-1 0,-1-1,1 1,-1 0,0 0,-1 0,0 0,0-1,0 1,-1 0,1-1,-2 0,1 0,-1 0,0 0,0-1,0 1,-1-1,0 0,0 0,-1 0,-183 140,133-111,47-30,0 1,0 0,0 0,0 1,1 0,0 0,1 1,-1 0,1 0,0 1,1 0,-3 4,2 4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4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33 202,'-28'327,"26"-310,0 0,2 0,0 1,1-1,1 0,1 0,0 0,1 0,1-1,0 1,1-1,6 9,-12-23,1 0,0-1,0 1,0 0,0-1,0 1,0-1,1 1,-1-1,0 0,1 1,-1-1,1 0,0 0,-1 0,1 0,0 0,-1-1,1 1,0 0,0-1,0 1,0-1,0 0,-1 0,1 1,0-1,0 0,0-1,0 1,0 0,0-1,0 1,-1-1,1 1,0-1,0 0,0 0,-1 0,1 0,-1 0,1 0,1-1,54-67,145-291,-181 324,-1-2,-1 0,-3-1,-1 0,-2-2,-1 0,-1-5,-11 19,-13 33,-7 40,2 0,1 1,3 0,2 1,-4 35,8-41,2-1,1 1,3 0,1 0,4 26,44 111,-41-161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4,'-26'36,"2"2,1 1,2 1,1 1,3 0,1 2,0 6,15-46,-1 0,1 0,0 0,0 0,0 0,0 0,1 1,-1-1,1 0,0 0,0 0,0 1,0-1,1 0,-1 0,1 1,0-1,0 0,0 0,0 0,0 0,1 0,-1-1,1 1,0 0,0-1,0 1,0-1,0 1,1-1,-1 0,1 0,0 0,-1 0,1-1,0 1,0-1,3 1,4-2,0 0,0-1,0-1,-1 1,1-2,0 1,-1-1,1-1,-1 0,0 0,0-1,0 0,-1 0,0-1,0 0,0-1,-1 0,0 0,0 0,-1-1,0 0,0 0,-1-1,4-7,40-130,-47 140,-1-1,0 1,-1 0,0-1,0 1,0 0,-1-1,0 1,0 0,0-1,-1 1,0 0,0 0,-1 0,0 0,0 1,0-1,-1 1,1 0,-1 0,0 0,-5-3,-31-12,20 16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4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0,'-14'39,"-5"21,1 7,3-5,5-7,3-8,9-13,3-11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5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47,'39'-5,"26"-1,8 0,-4 1,-5 2,-7 1,-10 1,-7-5,-6 0,-9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5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1,'-9'38,"-9"37,0 11,2-5,4-12,4-12,4-11,2-8,6-12,3-5,-1 0,0-5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6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53 157,'-49'259,"47"-243,1 0,0 0,1 0,1 0,1 0,0 0,1 0,2 2,-4-12,1-1,-1 0,1 0,0 1,1-1,-1-1,1 1,0 0,0-1,1 1,-1-1,1 0,0 0,0 0,0-1,1 1,-1-1,1 0,0 0,0-1,0 0,0 1,0-2,5 2,-1-3,0-1,0-1,0 1,0-2,-1 1,1-1,-1-1,1 1,-1-1,0-1,-1 1,1-1,-1-1,0 0,0 0,-1 0,0 0,0-1,0 0,1-3,4-1,14-16,0-1,-2-1,-2-1,0-1,-2-1,-2-1,0 0,2-13,-15 21,-17 31,4 5,1 2,0-1,2 1,-1 0,1 1,1-1,1 1,0 0,0 0,0 15,3-25,0 1,0 0,1 0,0 0,0 0,0 0,1 0,0-1,0 1,0 0,0 0,1-1,-1 1,1-1,1 1,-1-1,0 0,1 0,0 0,0 0,0 0,1-1,-1 1,1-1,0 0,0 0,0 0,0-1,0 1,1-1,-1 0,1-1,2 2,3-3,0 0,0 0,0-1,0 0,0-1,0 0,-1-1,1 0,-1 0,1-1,-1 0,0-1,-1 0,1 0,-1-1,5-5,13-12,-2-1,-1-1,0-1,-2-1,-2-1,0-1,-2-1,-1 0,-1-1,-2-1,-1 0,4-20,-15 49,1-1,0 1,0-1,0 1,-1-1,0 1,0-1,0 0,0 0,0 0,-1 1,1-1,-1 0,0 0,-1 0,1 0,-1 0,1 0,-1 1,0-1,0 0,-1 1,-1-4,-8 1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9:59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1 566,'34'16,"146"-3,-139-14,129-25,-12-2,-147 30,-5 3</inkml:trace>
  <inkml:trace contextRef="#ctx0" brushRef="#br0" timeOffset="249.041">85 791,'39'0,"36"-5,10-1,1 0,-10 1,-13 1,-12-3,-11 0,-1 0,-4 2,-7 2</inkml:trace>
  <inkml:trace contextRef="#ctx0" brushRef="#br0" timeOffset="535.382">1045 0,'-27'187,"9"0,5 121,14-110,-12-153,5-34</inkml:trace>
  <inkml:trace contextRef="#ctx0" brushRef="#br0" timeOffset="865.445">1469 170,'-413'304,"326"-237,87-67,0 1,-1-1,1 1,0 0,-1-1,1 1,0-1,-1 1,1 0,0 0,0-1,0 1,0 0,0-1,0 1,0 0,0-1,0 1,0 0,0 0,0-1,1 1,-1 0,0-1,0 1,1 0,-1-1,0 1,1-1,-1 1,1-1,-1 1,1 0,-1-1,1 0,-1 1,1-1,-1 1,1-1,0 0,-1 1,1-1,0 0,-1 0,1 1,0-1,-1 0,1 0,0 0,0 0,45 12,-38-11,23 6,-14-5,0 1,-1 1,1 1,-1 0,0 1,0 1,-1 0,0 1,0 1,2 2,-6-2,-1 1,-1 0,0 1,0 0,-1 0,0 1,-1 0,-1 0,0 1,0 0,-1 0,0 3,2 3</inkml:trace>
  <inkml:trace contextRef="#ctx0" brushRef="#br0" timeOffset="1231.279">1637 622,'32'0,"4"-1,0 1,0 2,-1 1,1 2,29 9,-63-14,1 0,-1 0,1 1,-1-1,0 1,0 0,1 0,-1 0,0 0,0 0,0 0,0 0,0 1,0-1,0 1,-1 0,1-1,0 1,-1 0,1 0,-1 0,0 0,0 0,0 0,0 0,0 1,0-1,0 0,-1 0,1 1,-1-1,0 1,0-1,0 0,0 1,0-1,0 0,0 1,-1-1,1 0,-1 1,0-1,0 0,0 0,0 1,0-1,0 0,-1 1,-8 12,-1 0,0-1,-1-1,0 0,-1 0,0-1,-4 2,-65 68,81-81,0 0,0 0,0 0,0 0,1 0,-1 0,0 0,0 0,1 1,-1-1,1 0,-1 0,1 1,-1-1,1 0,0 1,0-1,0 1,0-1,0 0,0 1,0-1,0 1,0-1,1 0,-1 1,0-1,1 0,0 0,-1 1,1-1,0 0,-1 0,1 0,0 1,0-1,0 0,0 0,0 0,0-1,0 1,0 0,0 0,1-1,-1 1,0 0,0-1,1 1,0-1,69 8,104-34,-150 25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0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6,'0'-6,"0"46,0-18,4 25,1 0,3-1,1 1,13 34,-17-64,46 87,-49-101,0-1,0 0,0 1,0-1,0 0,0 0,1 0,-1-1,1 1,0-1,-1 1,1-1,0 0,0 0,0 0,0 0,0-1,0 1,0-1,0 0,0 1,0-1,0-1,0 1,0 0,0-1,0 0,0 1,0-1,0-1,0 1,-1 0,1-1,0 1,1-2,13-10,-1-1,-1-1,0 0,-1-1,0-1,5-10,-10 16,88-131,-96 142,1 0,-1-1,0 1,1 0,-1 0,0 0,1 0,-1 0,0 0,1 0,-1 0,0 0,1 1,-1-1,0 0,0 1,1-1,-1 1,0 0,0-1,0 1,0 0,1 0,-1 0,0 0,-1 0,1 0,0 0,0 0,0 0,0 0,-1 0,1 0,-1 1,1-1,-1 0,1 1,-1-1,0 0,0 0,1 1,-1-1,0 1,0-1,0 0,-1 1,1-1,0 0,0 1,-1-1,1 0,-1 0,1 1,2 9,11 64,-12-59,1 0,1-1,1 1,0-1,0 0,2 0,0-1,7 13,-12-24,1-1,0 1,0 0,1-1,-1 1,0-1,1 1,0-1,-1 0,1 0,0-1,0 1,0 0,0-1,0 0,0 0,1 0,-1 0,0 0,1-1,-1 1,0-1,1 0,-1 0,0 0,1 0,-1-1,1 0,-1 1,0-1,0 0,0 0,1-1,1 0,92-72,-72 40,-2-2,-1 0,-1-1,-3-1,0-1,-3 0,9-35,-2-17,-21 91</inkml:trace>
  <inkml:trace contextRef="#ctx0" brushRef="#br0" timeOffset="273.384">1243 203,'29'0,"28"-4,10-3,-2-4,-7 0,-9 1,-8 3,-6 3,-4 1,-3 2,-5 5,-8 3</inkml:trace>
  <inkml:trace contextRef="#ctx0" brushRef="#br0" timeOffset="522.464">1384 429,'38'5,"23"1,5-4,-3-4,-8 0,-9-1,-7 1,-5 0,-4 1,-7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06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29 397,'56'-17,"143"-23,-1 11,-63 35,-116 0</inkml:trace>
  <inkml:trace contextRef="#ctx0" brushRef="#br0" timeOffset="267.272">0 623,'44'-5,"28"-1,11-5,-3 0,-6 1,-10 3,-7-3,-8 1,-8 2,-6 2,-4 2,-2 1,-2 2,-5 0</inkml:trace>
  <inkml:trace contextRef="#ctx0" brushRef="#br0" timeOffset="730.088">424 2,'0'0,"-1"0,1-1,-1 1,1 0,0 0,-1 0,1 0,-1 0,1 0,-1 0,1 0,0 0,-1 0,1 0,-1 0,1 0,-1 0,1 1,0-1,-1 0,1 0,-1 0,1 1,0-1,-1 0,1 0,0 1,-1-1,1 0,0 1,0-1,-1 0,1 1,0-1,0 0,-1 1,1-1,0 1,0-1,0 0,0 1,0-1,0 1,0-1,0 0,0 1,0-1,0 1,0-1,0 1,0-1,0 0,0 1,0-1,0 1,1-1,-1 0,0 1,0-1,1 1,-1-1,0 0,0 1,1-1,-1 0,0 0,1 1,-1-1,6 10,1 0,0-1,1 0,0-1,0 1,1-1,0-1,0 0,0 0,1-1,0 0,1 0,-1-1,1-1,0 0,0 0,10 1,11 7,196 72,-225-83,1 0,0 0,-1 0,1 0,-1 0,1 1,-1-1,0 1,0 0,0 0,0 0,0 1,0-1,0 1,-1-1,1 1,-1 0,0 0,0 0,0 0,0 1,0-1,-1 1,1-1,-1 1,0-1,0 1,-1-1,1 1,-1 0,1 0,-1-1,0 1,-1 0,1-1,-1 1,1 0,-1-1,0 1,-1-1,1 1,-2 2,-14 18,-1-1,-2 0,0-1,-1-2,-1 0,-20 14,-5 5,-209 148,233-167,5-1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09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26 141,'0'500,"-26"-292,29-181,10-36,16-37,25-57,-38 73</inkml:trace>
  <inkml:trace contextRef="#ctx0" brushRef="#br0" timeOffset="315.332">506 198,'-381'301,"325"-235,55-65,1-1,-1 1,1 0,0 0,-1 0,1 0,0 0,0 0,-1 0,1 0,0 0,0 0,0 0,0 0,0 0,1 0,-1-1,0 1,0 0,1 0,-1 0,0 0,1 0,-1 0,1 0,-1-1,1 1,-1 0,1 0,0-1,-1 1,1 0,0-1,0 1,0-1,-1 1,1-1,0 1,0-1,0 0,0 1,0-1,0 0,0 0,0 1,0-1,0 0,54 3,-42-3,7 0,-1 1,0 1,1 0,-1 2,0 0,-1 1,1 1,-1 1,-14-5,0 1,-1 0,0 0,0 0,0 1,0-1,0 1,-1 0,1-1,-1 1,0 0,0 0,-1 0,1 1,-1-1,0 0,0 1,0-1,-1 1,1-1,-1 1,0-1,-1 0,1 1,-1 1,5 41,1-28</inkml:trace>
  <inkml:trace contextRef="#ctx0" brushRef="#br0" timeOffset="694.242">618 678,'65'-15,"-51"11,0 0,-1 1,1 0,0 1,0 1,0 0,1 1,-1 0,9 3,-22-3,1 0,-1 0,1 0,0 0,-1 1,1-1,-1 1,0-1,1 1,-1 0,1-1,-1 1,0 0,1 0,-1 0,0 0,0 0,0 0,0 0,0 0,0 1,0-1,0 0,0 1,-1-1,1 1,-1-1,1 0,-1 1,1-1,-1 1,0 0,1-1,-1 1,0-1,0 1,0-1,-1 1,1-1,0 1,-1-1,1 1,0-1,-1 1,0-1,1 1,-1-1,0 0,0 1,0 0,-161 169,155-162,5-8,0 0,1 0,-1 0,0 0,1 0,0 0,-1 0,1 1,0-1,-1 1,1-1,0 1,0-1,0 1,0-1,0 1,1 0,-1 0,1-1,-1 1,1 0,-1 0,1 0,0-1,0 1,0 0,0 0,0 0,0 0,0 0,1-1,-1 1,1 0,0 0,-1 0,1-1,0 1,0 0,0-1,0 1,0-1,0 1,0-1,1 0,0 1,7 0,1 0,0-1,0 0,0-1,1 0,-1-1,0 0,0 0,-1-1,1 0,0-1,0 0,2-2,-8 4,16-5</inkml:trace>
  <inkml:trace contextRef="#ctx0" brushRef="#br0" timeOffset="980.331">1127 481,'43'0,"19"0,4 0,-4 0,-9 0,-12-5,-10-2,-8 1</inkml:trace>
  <inkml:trace contextRef="#ctx0" brushRef="#br0" timeOffset="1644.487">1662 114,'-97'406,"94"-394,1 1,0-1,1 1,0-1,1 1,1-1,0 1,0-1,4 12,-4-20,0-1,0 1,0 0,1 0,-1-1,1 1,0-1,0 0,0 1,1-1,-1 0,1 0,0-1,-1 1,1 0,1-1,-1 0,0 1,0-1,1-1,0 1,-1 0,1-1,0 0,-1 0,1 0,0 0,0-1,0 1,0-1,0 0,2 0,5-1,-1-1,1 0,-1 0,1-1,-1 0,0-1,0 0,0-1,-1 0,1 0,-1-1,-1-1,1 1,-1-1,0 0,0-1,0-1,110-156,-102 138,6-6,-1 0,-2-2,-1 0,-2-2,-2 1,-1-2,-2 0,-2 0,-1-1,1-24,-8 63,-1-1,0 0,1 1,-1-1,0 0,0 0,0 1,0-1,1 0,-1 0,0 1,0-1,0 0,0 0,-1 1,1-1,0 0,0 0,0 1,-1-1,1 0,0 1,-1-1,1 0,0 1,-1-1,1 1,-1-1,1 0,-1 1,1-1,-1 1,0-1,1 1,-1 0,1-1,-1 1,0 0,1-1,-1 1,0 0,0 0,1 0,-1-1,0 1,0 0,0 0,-25 26,5 20,2 1,2 1,2 1,-5 36,12-46,2 1,1-1,2 1,2 0,2-1,2 14,-3-45,1 1,0-1,0 1,0-1,1 0,0 1,1-1,-1 0,2-1,-1 1,1 0,0-1,1 0,0 0,0 0,0 0,1-1,0 0,0 0,1-1,0 0,2 2,11-1</inkml:trace>
  <inkml:trace contextRef="#ctx0" brushRef="#br0" timeOffset="1893.776">2369 508,'-20'39,"-10"26,-1 8,5-4,12-9,13-15,7-15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55,'0'1,"0"-1,0 1,0-1,0 0,0 1,-1-1,1 0,0 1,0-1,0 0,-1 1,1-1,0 0,0 1,-1-1,1 0,0 0,-1 1,1-1,0 0,-1 0,1 0,0 0,-1 1,1-1,0 0,-1 0,1 0,-1 0,1 0,0 0,-1 0,1 0,-1 0,1 0,0 0,-1 0,1 0,-1 0,1-1,0 1,-1 0,1 0,0 0,-1 0,1-1,0 1,-1 0,1 0,0-1,0 1,-1 0,1-1,0 1,0 0,-1-1,1 1,0 0,0-1,0 1,0 0,0-1,0 1,-1-1,1 1,0 0,0-1,0 1,6 34,-5-29,67 313,-65-302,1 0,0-1,1 1,0-1,2 0,0-1,0 1,1-1,1-1,0 0,1 0,1 0,0-2,7 7,-14-16,1 0,-1 0,1 0,0 0,0-1,-1 0,1 0,0 0,0-1,0 1,0-1,0-1,0 1,0-1,0 1,0-1,0-1,0 1,0-1,-1 0,1 0,-1 0,1-1,1-1,94-79,121-213,-221 295,0 0,1 0,-1 0,1 0,-1 1,1-1,-1 0,1 0,0 0,-1 1,1-1,0 0,0 1,-1-1,1 0,0 1,0-1,0 1,0-1,0 1,0 0,-1-1,1 1,0 0,0 0,0 0,0 0,0 0,0 0,0 0,0 0,0 0,0 0,0 0,0 0,0 1,0-1,0 1,0-1,0 0,0 1,0-1,-1 1,1 0,0-1,0 1,-1 0,1-1,0 1,-1 0,1 0,-1 0,1 0,-1-1,1 1,-1 0,1 0,-1 0,0 0,0 0,1 0,-1 0,0 0,0 0,0 0,12 32,58 111,-65-137,0-1,0 0,1 0,0 0,0 0,1-1,-1 0,1 0,0-1,1 0,-1 0,1-1,-1 0,1 0,0-1,0 0,0 0,1-1,-1 0,0 0,0-1,1 0,-1-1,0 1,0-2,1 1,-1-1,0 0,0-1,-1 0,1 0,1-2,12-9,-1-2,-1 0,0-1,-2-1,0-1,-1-1,0 0,-2-1,0 0,-2-1,0 0,-2-1,0-1,-2 0,0 0,-2 0,-1-1,0 0,-2 0,-1 0,-1-16,-1 41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23,'6'-3,"-1"0,1 1,0 0,0-1,0 2,1-1,-1 1,0 0,1 0,-1 1,0-1,1 2,-1-1,0 1,1 0,-1 0,0 0,1 1,10 1,49 4,0-2,0-3,55-6,-48-13,-61 12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1,'-31'535,"6"-331,25-203,0 0,0 0,0 0,-1 0,1 0,0 0,0 1,0-1,1 0,-1 0,0 0,0 0,1 0,-1 0,0 0,1 0,-1 0,1 0,-1 0,1 0,0 0,-1 0,1-1,0 1,0 0,-1 0,1-1,0 1,0 0,0-1,0 1,0-1,0 1,0-1,0 0,0 1,0-1,0 0,0 0,1 0,-1 0,0 0,0 0,0 0,0 0,0 0,0 0,0 0,0-1,0 1,0 0,0-1,0 1,0-1,0 0,0 1,0-1,61-43,-51 35,60-49,122-85,-97 110,-94 32,1 1,-1-1,0 1,0 0,1 0,-1 0,0 0,0 0,1 1,-1-1,0 1,0-1,0 1,0 0,0 0,0 0,0 0,0 0,0 0,0 1,0-1,-1 1,1-1,0 1,-1 0,0-1,1 1,-1 0,0 0,0 0,0 0,0 0,0 0,0 0,-1 0,1 1,-1-1,1 0,-1 0,0 1,0-1,0 0,-2 13,-1-1,-1 0,0 1,-1-2,0 1,-1-1,-1 1,0-2,-1 1,0-1,-1 0,0-1,-1 0,0 0,-1-1,0 0,-1-1,1-1,-2 0,-2 2,4-2,-1 0,1-1,-1 0,-1 0,1-2,-1 1,0-2,0 0,0 0,-1-1,0-1,1 0,-1-1,0 0,0-1,0-1,1 0,-11-3,-16-25,28 11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1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58,'39'0,"26"0,8-5,-5-1,-8 0,-10 1,-13-4,-9 1,-3 0,-2 3,0 1,-4 2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18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1 311,'111'15,"2"-5,-1-4,108-10,75-24,-240 28,-31 0</inkml:trace>
  <inkml:trace contextRef="#ctx0" brushRef="#br0" timeOffset="268.843">142 565,'29'4,"42"-2,20-2,-1-1,-6-1,-9-4,-11-1,-7 0,-9 1,-8 2,-5 2,-4 1,-3 1,-1 0,-5 0</inkml:trace>
  <inkml:trace contextRef="#ctx0" brushRef="#br0" timeOffset="685.781">537 1,'33'29,"2"0,0-2,1-2,20 9,-23-16,2-2,0-2,1-1,0-2,9 1,134 49,-175-60,0 0,0 0,0 0,-1 0,1 1,-1-1,1 1,-1 0,1 0,-1 0,0 1,0-1,0 1,0 0,-1 0,1 0,-1 0,1 0,-1 0,0 1,0-1,-1 1,1-1,-1 1,0 0,0 0,0-1,0 1,0 0,-1 0,0 0,0 0,0 0,0 0,-1 0,1 0,-1-1,0 1,0 0,-1 0,-14 16,-1-2,-1 0,0 0,-2-2,0 0,0-1,-1-2,-1 0,-1-1,-9 3,-84 52,-40 33,117-72,28-14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1,'0'396,"11"-333,-5-58</inkml:trace>
  <inkml:trace contextRef="#ctx0" brushRef="#br0" timeOffset="247.939">0 480,'38'-5,"32"-1,14 0,-3-4,-10 0,-12 2,-12 2,-9 2,-6 2,-9 1</inkml:trace>
  <inkml:trace contextRef="#ctx0" brushRef="#br0" timeOffset="667.535">84 621,'42'-5,"-17"0,0 1,1 2,0 0,0 2,0 1,-1 1,18 4,-42-6,1 0,-1 0,1 0,-1 0,0 0,1 0,-1 0,0 1,0-1,1 1,-1-1,0 1,0-1,1 1,-1 0,0 0,0-1,0 1,0 0,0 0,0 0,0 0,-1 0,1 0,0 0,0 1,-1-1,1 0,-1 0,1 1,-1-1,1 0,-1 0,0 1,0-1,0 0,1 1,-1-1,-1 0,1 1,0-1,0 0,0 1,-1-1,1 0,-1 1,1-1,-1 0,1 0,-1 1,0-1,1 0,-1 0,0 0,0 0,0 0,0 0,0 0,-1 0,-168 150,156-137,9-11,0 1,0-1,1 1,0 0,-1 1,1-1,1 1,-1 0,1-1,0 2,0-1,0 0,1 1,0-1,0 1,0-1,1 1,0 0,0 0,0 0,1 0,0 4,3-6,1 0,0 0,0-1,1 1,-1-1,1 0,0 0,0-1,0 1,0-1,0 0,0-1,0 1,1-1,-1 0,1 0,-1-1,1 0,-1 1,1-2,-1 1,1-1,-1 0,4-1,79-16,-63 12</inkml:trace>
  <inkml:trace contextRef="#ctx0" brushRef="#br0" timeOffset="1316.295">649 790,'189'-278,"-132"211,-46 99,-13 13,1-37,0 0,0 1,0-1,1 1,1-1,0 1,0-1,0 1,1-1,0 0,1 0,0 0,0 0,1 0,1 1,-4-7,0-1,0 1,1-1,-1 0,0 0,1 0,-1 0,1 0,-1 0,1 0,-1 0,1 0,0-1,0 1,-1-1,1 1,0-1,0 0,-1 1,1-1,0 0,0 0,0-1,-1 1,1 0,0 0,0-1,-1 1,1-1,0 0,-1 1,1-1,0 0,-1 0,1 0,-1 0,1 0,-1-1,0 1,1-1,45-59,-27 23,3 1,0 1,2 2,2 0,7-5,-34 38,1 1,-1-1,1 0,-1 0,1 0,-1 0,1 1,0-1,0 0,-1 0,1 1,0-1,0 1,0-1,-1 1,1-1,0 1,0-1,0 1,0 0,0-1,0 1,0 0,0 0,0 0,0 0,0 0,0 0,0 0,0 0,0 0,0 1,0-1,0 0,0 1,0-1,0 0,0 1,0-1,-1 1,1 0,0-1,0 1,0-1,-1 1,1 0,0 0,-1 0,1-1,-1 1,1 0,-1 0,1 0,-1 0,0 0,1 0,-1 0,11 60,-11-50,-1 0,1 0,1-1,0 1,0-1,1 1,0-1,1 1,0-1,1 0,0 0,0 0,1-1,1 2,10 10</inkml:trace>
  <inkml:trace contextRef="#ctx0" brushRef="#br0" timeOffset="1746.257">1609 141,'-4'28,"1"-1,1 1,2 0,1-1,1 1,1 0,1-1,2 0,6 19,-2-22,0 0,2 0,0-1,2-1,0 0,15 16,-29-37,0 0,1 0,-1 0,0 0,1 0,-1 0,1 0,-1 0,1 0,-1 0,1-1,0 1,-1 0,1 0,0-1,0 1,-1 0,1-1,0 1,0-1,0 1,0-1,0 1,0-1,0 0,0 0,0 1,0-1,0 0,0 0,0 0,0 0,0 0,0 0,0 0,0-1,0 1,0 0,0 0,0-1,0 1,0-1,0 1,0-1,0 1,-1-1,1 1,0-1,0 0,0 0,-1 1,1-1,-1 0,1 0,0 0,-1 0,1 0,-1 0,12-102,7 4,4 1,30-79,-20 114,-21 50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2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1,'0'19,"0"11,0 6,0 1,0-1,0-7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0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0 112,'25'-13,"7"-4,1 1,0 1,1 2,0 1,1 1,11 0,-44 11,0-1,0 0,0 1,0-1,0 1,0-1,0 1,0 0,0 0,0 0,0 0,0 1,0-1,0 0,1 1,-1-1,0 1,-1 0,1 0,0 0,0 0,0 0,0 0,-1 0,1 1,-1-1,1 0,-1 1,1 0,-1-1,0 1,0 0,1 0,-2-1,1 1,0 0,0 0,0 0,-1 0,1 0,-1 0,0 0,1 0,-1 1,0-1,0 0,-1 0,1 0,0 0,-1 0,1 0,-1 0,0 1,-61 119,61-120,0-1,1 1,-1 0,1-1,-1 1,1 0,0 0,0 0,0-1,0 1,0 0,0 0,0 0,1-1,-1 1,1 0,-1 0,1-1,0 1,-1 0,1-1,0 1,0-1,0 1,0-1,0 1,1-1,-1 0,0 0,1 1,-1-1,1 0,-1 0,1 0,-1-1,1 1,0 0,0-1,-1 1,1-1,0 1,1-1,80 10,-54-10,-3-1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27,'39'0,"22"0,10 0,-2 0,-8 0,-10 0,-8 0,-7 0,-5-5,-2-1,-2-1,-1 2,-4 2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2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1 450,'4'-2,"-1"1,1-1,0 0,0 0,-1-1,1 1,-1-1,0 0,1 0,-2 0,1 0,0 0,0-1,-1 1,0-1,0 1,0-1,1-2,45-89,-33 61,1 2,2 0,1 1,2 0,0 2,22-22,28-1,-69 51,0 0,1 0,-1 0,0 0,1 1,-1-1,1 1,-1 0,1 0,-1 0,1 0,-1 0,0 0,1 1,-1-1,1 1,-1-1,0 1,1 0,-1 0,0 0,0 0,1 1,-1-1,0 1,-1-1,1 1,0 0,0-1,-1 1,1 0,-1 0,2 2,1 6,0 1,0-1,-1 1,-1 0,0 0,0 0,-1 0,-1 0,0 0,0 0,-1 0,0 0,-1 0,0 0,-1-1,0 1,-1 0,-1 0,0 7,-19 84,25-101,0-1,-1 0,1 1,0-1,0 0,0 1,0-1,-1 0,1 0,0 0,0 0,0 0,0 0,0 0,-1 0,1 0,0 0,0-1,0 1,0 0,-1 0,1-1,0 1,0-1,0 1,-1-1,1 1,0-1,-1 1,1-1,0 1,-1-1,1 0,-1 1,1-1,-1 0,0 0,1 1,-1-1,1 0,-1 0,0 0,3-2,208-197,-86 94,-124 104,0 1,0 0,0-1,0 1,0 0,0 0,1-1,-1 1,0 0,1 0,-1 1,1-1,-1 0,1 0,-1 1,1-1,-1 1,1-1,0 1,-1 0,1-1,0 1,-1 0,1 0,0 0,-1 1,1-1,0 0,-1 0,1 1,-1-1,1 1,0 0,-1-1,0 1,1 0,-1 0,1 0,-1 0,0 0,1 0,-1 0,0 1,0-1,0 0,0 1,0-1,0 1,-1-1,1 1,0-1,-1 1,1-1,-1 1,0 0,1-1,-1 2,-25 109,12-78,1 1,8-29,1 1,0 0,0 0,1 0,0 0,0 1,0-1,1 1,1-1,-1 1,1-1,0 1,1-1,0 1,0-1,1 6,-1-12,0 0,0 0,-1 1,1-1,0 0,0 0,0 0,0 0,0 0,0-1,1 1,-1 0,0 0,0-1,0 1,1-1,-1 1,0-1,1 1,-1-1,1 0,-1 0,0 0,1 0,-1 0,1 0,-1 0,0 0,1 0,-1-1,0 1,1 0,-1-1,0 0,1 1,-1-1,18-7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3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41,'-3'-3,"0"-1,-1 1,0-1,1 1,-1 0,0 1,0-1,0 1,-1-1,1 1,-1 0,1 1,-1-1,0 1,1 0,-1 0,0 1,0-1,0 1,1 0,-1 0,0 1,0-1,0 1,1 0,-1 1,0-1,1 1,-1 0,1 0,0 0,-1 1,-17 8,1 0,0 2,1 0,1 2,0 0,0 1,2 1,0 0,1 1,1 1,-2 4,15-20,-1 0,0 1,1-1,-1 0,1 1,0 0,0-1,0 1,1 0,-1 0,1 0,0 0,0 0,1 0,-1 0,1 1,0-1,0 0,0 0,0 0,1 1,0-1,0 0,0 0,0 0,0 0,1-1,0 1,0 0,0 0,0-1,1 0,-1 1,1-1,0 0,3 2,6-3,1 0,0-1,0-1,0 0,0-1,0 0,0-1,-1-1,1 0,-1 0,1-1,-1-1,0 0,-1-1,1 0,-1-1,0 0,-1 0,0-1,0-1,-1 0,5-6,10-10,-1-1,-1-1,-1 0,-2-2,-1-1,6-13,-3 26,-16 53,-3 8,3 0,1-1,2 1,5 12,-5-23,-3-15,-1 1,0-1,-1 1,-2 0,0 0,0 0,-2 1,0-1,-2 0,0-1,-1 1,-1 0,0-1,-1 0,-2 0,1-1,-2 0,0 0,-2-1,1-1,-2 1,0-2,-1 1,0-2,-1 0,0 0,-1-1,-1-1,0-1,-11 6,24-15,0 1,1-1,-1 0,0 0,0 0,-1 0,1 0,0-1,0 1,0-1,0 0,-1 0,1 0,0-1,0 1,0-1,0 1,0-1,0 0,0 0,0 0,0-1,0 1,0-1,0 0,1 0,-1 0,1 0,0 0,-1 0,1 0,0-1,0 1,0-1,1 0,-1 0,1 1,-1-1,1 0,0 0,0 0,0 0,1-1,-1 1,0-3,2-8,0 1,1-1,1 0,0 1,0 0,2 0,-1 0,2 0,0 0,0 1,1 0,0 1,1-1,1 2,2-4,6-11,5-4,2 0,0 2,2 1,1 0,27-18,-41 34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38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1,'-26'13,"1"1,1 2,0 0,1 2,0 1,2 0,0 2,2 0,0 1,1 1,2 1,0 0,1 1,2 1,0 0,-6 23,11-29,2-1,0 1,1 0,1 1,1-1,1 1,0 0,2 0,1 14,1-26,0 0,0-1,1 1,0-1,0 0,1 1,0-2,1 1,0 0,0-1,0 0,1 0,0-1,0 1,1-1,0-1,0 1,0-1,1 0,-1-1,1 0,0 0,1-1,-1 0,0 0,1-1,0 0,2 0,43 0,-30-3</inkml:trace>
  <inkml:trace contextRef="#ctx0" brushRef="#br0" timeOffset="271.11">343 453,'39'0,"22"0,5-5,-4-1,-7-1,-8 2,-8 2,-10 1</inkml:trace>
  <inkml:trace contextRef="#ctx0" brushRef="#br0" timeOffset="664.89">1218 255,'-45'18,"31"-14,-1 1,1 1,0 0,1 1,0 1,0 0,0 1,1 0,1 1,-6 5,15-13,1-1,0 0,0 0,0 0,0 1,0-1,1 0,-1 1,0-1,0 1,1-1,-1 1,1-1,0 1,-1-1,1 1,0-1,0 1,0 0,0-1,0 1,0-1,0 1,1-1,-1 1,1 0,-1-1,1 0,-1 1,1-1,0 1,0-1,0 0,0 1,0-1,0 0,0 0,0 0,0 0,0 0,1 0,-1 0,0 0,1 0,-1-1,77 30,-61-25,-16-5,80 34,-79-33,0 1,0-1,-1 0,1 0,0 1,0-1,0 1,-1 0,1-1,-1 1,0 0,1 0,-1 0,0 0,0 0,0 0,0 1,0-1,-1 0,1 0,-1 0,0 1,1-1,-1 0,0 1,0-1,0 0,-1 1,1-1,0 0,-1 0,0 1,1-1,-1 0,0 1,-5 3,1 1,-1-1,-1 0,1 0,-1-1,0 0,0 0,0-1,-1 1,0-2,1 1,-1-1,-1 0,1-1,0 0,-1 0,1-1,-1 0,1 0,-6-1,-8 3,-35 4,32-5</inkml:trace>
  <inkml:trace contextRef="#ctx0" brushRef="#br0" timeOffset="1016.823">1473 1,'17'3,"-1"1,0 1,0 1,0 0,-1 1,0 1,0 0,0 1,-1 0,-1 1,0 1,0 0,-1 1,6 8,-13-13,0 1,-1 0,0 0,0 0,-1 0,0 1,0 0,-1-1,0 1,0 0,-1 0,-1 0,1 0,-1 0,-1 0,0 0,0 0,-1 0,0 0,-1 2,-4 10,0 0,-1-1,-2 0,0 0,-1-1,-1 0,-10 12,10-14,0-1,-2 0,0-1,0 0,-1-1,-1-1,0 0,-1-2,0 1,-14 4,9-5,1-1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45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88,'83'-5,"-55"7,-2 0,1-2,0-1,-1-2,0 0,25-7,170-53,-116 57,-81 6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0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1068,'57'-23,"-1"-3,-1-2,-1-2,-2-3,47-38,-64 48,-2-1,-1-2,-1-2,-1 0,-2-2,0-2,-3 0,0-2,-2 0,-2-2,-1 0,-2-1,-2-1,-1-1,-2 0,5-28,-16 58,-1 0,-1 0,0 0,0 1,0-1,-1 0,-1 0,1 0,-2 0,1 1,-3-5,4 10,0 0,0 1,-1-1,1 1,-1-1,0 1,0 0,1 0,-2-1,1 1,0 1,0-1,0 0,-1 0,1 1,-1 0,0-1,1 1,-1 0,0 0,1 0,-1 1,0-1,0 1,0-1,0 1,0 0,0 0,1 1,-1-1,0 0,0 1,0 0,0-1,1 1,-3 1,-8 6,1-1,0 1,0 1,1 1,0-1,0 1,1 1,1 0,0 1,0 0,1 0,1 0,-6 14,-9 12,2 1,1 0,3 2,1 0,2 1,2 0,1 1,3 0,1 1,2 0,2 3,2-42,-1 1,1-1,0 1,1-1,-1 1,1-1,0 0,0 1,1-1,-1 0,1 0,0 1,1-1,-1-1,1 1,0 0,0-1,1 1,-1-1,1 0,0 0,0-1,1 1,-1-1,0 0,1 0,0 0,0-1,0 0,0 1,0-2,0 1,1-1,-1 0,1 0,1 0,8-2,1 0,0-1,-1-1,1-1,-1 0,0-1,0 0,0-1,-1-1,0 0,-1-1,1-1,-1 0,-1-1,0 0,0-1,-1 0,0-1,1-2,33-61,-64 91,12-3,1 1,0-1,1 1,0 0,1 1,0-1,2 1,0-1,0 1,1 0,1 8,0-18,1 1,-1 0,1-1,0 1,0-1,1 1,0-1,0 0,0 0,0 0,1 0,0 0,0 0,0-1,0 1,1-1,0 0,0 0,0 0,0-1,1 1,0-1,-1 0,1 0,0-1,0 0,0 0,1 0,-1 0,1-1,3 1,-1-1,0 0,0-1,0 0,0 0,0-1,1 0,-1 0,0-1,-1 0,1-1,0 0,-1 0,1 0,-1-1,0 0,0 0,0-1,5-5,106-112,-102 103,28-35,-3-3,-3-1,-2-1,-3-2,-2-2,-4-1,-2-1,-2-1,-3-4,3-89,-23 157,0 0,0 0,1 1,-2-1,1 0,0 0,0 0,-1 0,1 0,-1 0,1 0,-1 0,0 0,0 1,0-1,0 0,0 1,0-1,-1 1,1-1,0 1,-1-1,1 1,-1 0,1 0,-1 0,0 0,1 0,-1 0,0 0,0 1,0-1,0 0,0 1,0 0,0-1,1 1,-1 0,0 0,0 0,0 0,0 1,0-1,0 0,0 1,0-1,0 1,0 0,1 0,-1-1,0 1,0 1,0-1,-10 12,2 0,-1 0,2 1,0 0,0 0,1 1,1 0,1 1,0-1,1 1,1 1,0-1,1 0,0 15,-6 33,3 1,2-1,4 1,2 0,4 0,2-1,3 1,1 15,-3 1,-4 0,-3 37,-3-87,-1-1,-2 1,-1-1,-1 0,-2-1,-1 0,-1 0,-2 0,0-2,-14 21,17-32,4-6,-1 0,0 0,0-1,-1 0,0 0,-1 0,0-1,0 0,-1 0,0-1,-9 5,17-11,1 0,-1-1,0 1,0 0,0-1,0 1,0-1,0 1,0-1,0 0,0 1,0-1,0 0,0 0,0 0,0 0,-1 0,1 0,0 0,0 0,0 0,0 0,0-1,0 1,0 0,0-1,0 1,0-1,0 1,0-1,0 0,0 1,0-1,1 0,-1 1,0-1,0 0,1 0,-1 0,1 0,-1 0,1 0,-1 0,1 0,-1 0,6-52,139-209,316-478,-410 666,-23 37,-1-1,-1-1,-3-2,-1 0,-2-1,10-34,-25-30,-4 103,-1 0,0 0,0 0,0 0,0 1,0-1,-1 0,1 1,-1-1,0 1,0-1,0 1,0 0,0 0,0 0,-1 0,1 0,0 1,-1-1,0 1,1-1,-1 1,0 0,0 0,0 0,0 0,0 1,0-1,0 1,0 0,0 0,0 0,-1 0,-4 2,1 1,-1 0,1 1,-1-1,1 1,0 1,1-1,-1 1,1 1,0-1,0 1,0 0,1 0,0 0,0 1,1 0,-1 0,2 0,-1 1,1-1,0 1,0 0,1 0,0 4,-5 21,2 0,2 1,1-1,1 1,2-1,1 1,2-1,2 1,0-1,3 3,3 24,1 13,22 193,-34-248,0 1,-1-1,-1 0,-1 1,0-1,-2 0,0 0,-1-1,0 1,-2-1,-5 11,11-27,1 1,-1-1,0 1,0-1,0 0,0 1,0-1,-1 0,1 0,0 0,-1 0,1 0,0 0,-1 0,1 0,-1-1,1 1,-1 0,0-1,1 0,-1 1,0-1,1 0,-1 0,0 0,1 0,-1 0,0 0,1 0,-1 0,0-1,1 1,-1-1,1 1,-1-1,0 0,1 0,0 0,-1 1,1-1,-1 0,1-1,0 1,0 0,0 0,0-1,0 1,-1-2,-12-12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45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39,'38'0,"28"0,6 0,2-5,-8-1,-10 0,-5 1,-6-3,-11-1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48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1067,'96'-274,"-89"256,0 1,2 0,0 0,1 1,1 0,0 1,4-3,-12 14,2-3,-1 0,2 1,-1-1,1 1,-1 0,2 1,-1-1,1 1,-1 0,1 1,1 0,-1 0,1 0,-1 1,1 0,0 1,0 0,0 0,0 0,1 1,3 0,-8 4,0 0,-1 1,1-1,-1 1,0 0,0-1,-1 1,1 0,-1 1,1-1,-2 0,1 1,0-1,-1 1,0 0,0-1,0 1,0 0,-1 0,0 0,0-1,0 1,-1 0,1 0,-1-1,-2 5,3 4,-2 16,1-22,0 0,0 1,1-1,0 1,0-1,0 1,1-1,1 0,-1 1,1-1,0 0,1 0,-1 0,3 2,-1-7,0 0,0-1,0 0,0 0,1 0,-1 0,0 0,1-1,-1 0,0 0,1 0,-1 0,0-1,1 0,-1 0,0 0,0 0,0-1,0 1,0-1,0 0,0 0,0-1,-1 1,1-1,-1 0,0 0,0 0,2-1,225-194,-217 189,-4 2,1 0,0 0,0 1,1 0,0 1,0 0,0 1,0 0,1 1,5-1,-15 5,0 0,1 1,-1-1,0 1,0-1,0 1,0 0,0 0,0 0,0 0,0 0,-1 0,1 1,-1-1,0 1,0-1,0 1,0-1,0 1,0-1,-1 1,1 0,-1-1,0 1,0 0,0-1,0 1,0 0,0 0,-1-1,1 1,-1-1,0 1,0 0,0-1,0 1,0-1,-2 2,-65 229,67-210,3-5</inkml:trace>
  <inkml:trace contextRef="#ctx0" brushRef="#br0" timeOffset="421.319">1525 220,'-25'17,"1"1,1 1,0 2,2 0,0 1,2 1,0 0,1 3,2 2,1 1,1 0,2 1,1 0,1 1,2 0,1 1,1 0,0 15,2-23,2-8,0 0,1 1,0-1,1 0,1 1,1-1,0 0,1 0,1 0,1 0,0-1,1 1,0-1,3 2,-9-14,1 0,0 0,0 0,0-1,1 1,-1 0,0-1,1 1,0-1,0 0,0 1,0-1,0 0,0 0,0 0,1 0,-1-1,1 1,-1-1,1 1,0-1,-1 0,1 0,0 0,0 0,0-1,0 1,0-1,0 0,0 0,0 0,0 0,0 0,0-1,0 1,0-1,-1 0,1 1,0-2,0 1,-1 0,1 0,0-1,-1 0,1 1,-1-1,0 0,6-14</inkml:trace>
  <inkml:trace contextRef="#ctx0" brushRef="#br0" timeOffset="1502.975">1920 192,'22'129,"14"83,-23-164,-12-47,-1-1,0 1,1 0,-1-1,1 1,-1 0,1-1,-1 1,1 0,-1-1,1 1,0-1,-1 1,1-1,0 0,-1 1,1-1,0 0,0 1,-1-1,1 0,0 0,0 1,-1-1,1 0,0 0,0 0,0 0,-1 0,1 0,0 0,0-1,0 1,-1 0,1 0,0-1,0 1,-1 0,1-1,0 1,-1-1,1 1,0-1,-1 1,1-1,-1 1,1-1,-1 1,1-1,-1 0,1 1,-1-1,0 0,1 0,-1 1,0-1,0 0,38-54,-2-1,-3-2,-3-1,1-10,12-21,-31 60,-13 24</inkml:trace>
  <inkml:trace contextRef="#ctx0" brushRef="#br0" timeOffset="1858.06">2372 417,'0'10,"0"8,0 5,0 4,-5-2,-2-2,1 1,-4-4,0 0,7-4,3-10,2-5</inkml:trace>
  <inkml:trace contextRef="#ctx0" brushRef="#br0" timeOffset="2290.04">2541 50,'5'-5,"1"1,-1-1,1 1,0 0,0 0,0 0,0 1,1 0,-1 0,1 1,0 0,0 0,0 0,0 1,0 0,0 1,0-1,0 1,2 1,-8-1,1 1,-1-1,1 0,-1 1,0 0,1-1,-1 1,0 0,1-1,-1 1,0 0,0 0,0 0,1 0,-1 0,0 1,-1-1,1 0,0 0,0 1,0-1,-1 0,1 1,-1-1,1 1,-1-1,0 1,1-1,-1 1,0-1,0 1,0-1,0 1,0-1,0 1,-1-1,1 1,0-1,-1 1,1-1,-1 1,-29 57,28-57,-1-1,1 1,0 0,0 0,0 0,1 0,-1 0,0 0,1 0,0 1,-1-1,1 1,0-1,0 1,0-1,0 1,1 0,-1-1,1 1,0 0,0-1,0 1,0 0,0 0,0-1,1 1,-1 0,1-1,0 1,0 0,0-1,0 1,0-1,0 0,1 1,-1-1,1 0,0 0,-1 0,1 0,2 1,94 12,-37-11,-36 1</inkml:trace>
  <inkml:trace contextRef="#ctx0" brushRef="#br0" timeOffset="2587.9">1807 757,'39'4,"31"2,13 0,3-1,-4-1,-11-7,-8-2,-5-1,-8 2,-2-5,-6 0,-3 2,-5-4,-3 1,-7 2</inkml:trace>
  <inkml:trace contextRef="#ctx0" brushRef="#br0" timeOffset="3071.307">2089 954,'179'1,"-128"11,-50-11,0-1,0 0,-1 1,1-1,0 1,0-1,-1 1,1 0,0-1,0 1,-1 0,1-1,-1 1,1 0,-1 0,1-1,-1 1,1 0,-1 0,0 0,0 0,1 0,-1-1,0 1,0 0,0 0,0 0,0 0,0 0,0 0,0 0,0 0,0 0,-1 0,1-1,0 1,-1 0,1 0,0 0,-1 0,1-1,-1 1,0 0,1 0,-1-1,1 1,-1 0,0-1,0 1,1-1,-1 1,0-1,-169 134,169-134,0 1,-1 0,1 0,0 0,-1 0,1 0,0 0,0 0,0 0,0 0,0 0,0 1,0-1,0 0,1 1,-1-1,0 0,1 1,-1-1,1 1,0-1,-1 1,1 0,0-1,0 1,0-1,0 1,0-1,0 1,1 0,-1-1,0 1,1-1,-1 1,1-1,0 0,-1 1,1-1,0 0,0 1,0-1,0 0,0 0,0 0,0 1,0-1,1-1,-1 2,13 1,0-1,0 0,-1 0,1-1,0-1,0-1,0 0,0 0,0-1,0-1,-1-1,1 0,2-2,41-13,-32 10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55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33,'-4'-3,"0"-1,0 1,0 0,-1 0,0 1,1-1,-1 1,0 0,0 0,0 1,0 0,0-1,-1 2,1-1,0 1,0-1,-1 1,1 1,0-1,0 1,-1 0,1 0,0 1,0-1,0 1,0 0,0 0,-4 4,-8 3,1 1,-1 0,2 2,-1 0,2 1,0 0,-5 7,11-12,0 1,1 0,0 1,0 0,1 0,1 0,-1 1,2 0,-1 0,2 0,-1 0,2 1,-1-1,2 1,-1 0,2-10,0 0,1 0,-1 1,0-1,1 0,-1 0,1 1,-1-1,1 0,0 0,0 0,0 0,0 0,1 0,-1-1,0 1,1 0,-1 0,1-1,0 1,0-1,-1 0,1 1,0-1,0 0,0 0,0 0,0 0,0-1,1 1,-1 0,0-1,0 0,1 1,-1-1,0 0,0 0,1 0,-1-1,1 1,87-29,-54 8,-1-2,-1-1,-2-1,29-29,51-65,-111 119,-1-1,1 1,0-1,-1 1,1-1,0 1,-1-1,1 1,0 0,0-1,-1 1,1 0,0 0,0 0,0 0,-1-1,1 1,0 0,0 0,0 0,-1 1,1-1,0 0,0 0,-1 0,1 1,0-1,0 0,-1 1,1-1,0 0,0 1,-1-1,1 1,-1-1,1 1,0-1,-1 1,1 0,-1-1,0 1,1 0,-1-1,1 1,-1 0,0 0,1-1,-1 1,0 0,0 0,0-1,0 1,0 0,5 48,-5-45,-32 289,32-274,-1 0,0 0,-2 0,0 0,-1 0,-1-1,0 1,-2-1,0 0,-1-1,-1 0,0 0,-1-1,-7 8,16-23,-3 5,0 0,-1 0,0 0,0 0,0-1,-1 0,1 0,-1 0,-1-1,1 0,0 0,-1 0,0-1,0 0,0-1,0 1,-1-1,1-1,0 1,-1-1,1 0,-1-1,0 0,0 0,7-1,-1 0,0 0,1 0,-1 0,0-1,1 1,-1 0,1-1,0 1,-1-1,1 1,0-1,0 1,0-1,0 0,0 0,0 0,1 0,-1 1,1-1,-1 0,1 0,-1 0,1 0,0 0,0 0,0 0,1 0,-1 0,0 0,1 0,-1 0,1 0,22-66,121-161,-133 210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55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324 594,'-30'9,"1"2,0 1,0 1,2 1,0 2,0 0,-3 6,29-22,-1 0,1 0,0 1,0-1,0 0,-1 1,1-1,0 1,0 0,0-1,0 1,0 0,0 0,0-1,0 1,0 0,0 0,1 0,-1 0,0 0,1 1,-1-1,1 0,-1 0,1 0,-1 0,1 1,0-1,-1 0,1 0,0 1,0-1,0 0,0 0,0 1,1-1,-1 0,0 0,0 1,1-1,-1 0,1 0,-1 0,1 1,-1-1,1 0,0 0,0 0,-1 0,1 0,0 0,0-1,0 1,0 0,0 0,0-1,0 1,0 0,1-1,-1 1,1-1,63 17,-57-17,0 1,1 0,-1 0,0 1,0 0,0 0,0 1,-1 0,1 0,-1 1,0 0,1 0,-2 1,1 0,-1 0,1 1,-1-1,-1 1,1 1,-1-1,0 1,3 7,-7-11,0 1,-1 0,0 0,0 0,0 0,0 0,-1 0,0 0,1 0,-1 0,-1 0,1 0,-1-1,1 1,-1 0,0-1,0 0,0 1,-1-1,1 0,-1 0,0 0,0-1,0 1,0-1,-1 1,-92 52,64-41,24-9,-1 0,0-1,0-1,0 1,0-1,0-1,-1 0,1 0,-1-1,0 0,1-1,-1 0,-5-1,-2-4</inkml:trace>
  <inkml:trace contextRef="#ctx0" brushRef="#br0" timeOffset="481.462">549 1,'36'35,"-11"-13,-1 0,-1 2,0 0,-2 2,-1 0,-2 2,0 0,-2 1,0 0,-3 1,9 26,-15-29,-1-1,-1 1,-1 0,-1 0,-2 0,-1 0,-1 1,-1-1,-1 0,-2-1,-1 1,0-1,-2 0,-1 0,-6 9,-2-2,-1-1,-2-1,-1-1,-1-1,-2-1,-1-1,0-1,-2-1,-9 4,-96 92,112-102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0:53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0 227,'19'0,"17"0,6 0,1 0,-2 0,-3 0,-4 0,-2 0,-7-5,-2-2,-2 1,2 1,1 1,-3 2</inkml:trace>
  <inkml:trace contextRef="#ctx0" brushRef="#br0" timeOffset="1423.264">226 0,'5'24,"1"23,0 7,-1 0,-2-4,0-7,-2-5,-6-9,-1-5,-5-6,0-7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4 224,'-2'33,"1"0,1 0,2 0,1-1,2 1,1-1,1 0,2 0,1-1,2 0,1-1,7 12,-15-37,-1 0,1 0,1 0,-1-1,0 0,1 0,0 0,0-1,0 1,1-2,-1 1,0-1,1 0,0 0,0 0,-1-1,1 0,0-1,0 1,0-1,0-1,0 1,0-1,0-1,0 1,-1-1,1 0,-1 0,1-1,-1 0,0 0,0-1,0 0,0 0,2-2,46-34,-1-2,-3-2,-1-2,-3-2,21-30,-66 76,-1-1,1 1,0-1,0 1,0 0,1 0,-1-1,0 1,1 0,-1 0,1 0,0 1,0-1,0 0,0 1,0-1,0 1,0-1,0 1,1 0,-1 0,0 0,1 0,-1 1,1-1,-1 1,1-1,-1 1,1 0,-1 0,1 0,-1 0,1 0,-1 1,1-1,-1 1,1 0,-1 0,0 0,1 0,-1 0,0 0,0 0,0 1,2 1,29 43,-29-38,0 0,1 0,0 0,1-1,-1 1,1-1,1-1,0 1,0-1,0 0,0-1,1 1,0-2,0 1,0-1,1 0,0-1,-1 0,1 0,3 0,2-4,0 0,0-1,0 0,0-1,0 0,0-1,-1-1,0 0,0-1,0-1,-1 0,0 0,0-1,0-1,-1 0,-1 0,0-1,0-1,-1 1,0-2,0 1,-2-1,3-4,5-7,0-1,-2-1,-1 0,-1-1,-1 0,-1-1,-2 0,0 0,-2 0,-1-1,-1 0,-3 4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02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112 244,'0'421,"-12"-349,2 52,15-110,0-8</inkml:trace>
  <inkml:trace contextRef="#ctx0" brushRef="#br0" timeOffset="735.518">0 216,'74'-18,"146"-44,-174 50,-36 8,0 1,0 0,0 0,1 1,-1 0,1 1,0 0,-1 1,1 0,0 1,-1 0,1 0,-1 1,3 1,-11-2,0 0,0 0,0 0,0 0,0 0,0 0,0 0,0 1,0-1,-1 1,1-1,-1 1,1 0,-1 0,0-1,0 1,0 0,0 0,0 0,0 0,0 1,0-1,-1 0,1 0,-1 0,0 1,0-1,0 0,0 0,0 0,0 1,0-1,-1 0,1 0,-1 0,0 1,1-1,-49 69,-175 108,216-174,-54 55,62-59,1 1,-1-1,0 1,0-1,1 1,-1-1,1 1,-1-1,1 1,0-1,0 0,-1 1,1-1,0 0,0 1,0-1,0 0,0 0,1 0,-1 0,0 0,1 0,-1-1,0 1,1 0,-1-1,1 1,-1-1,1 1,-1-1,1 0,-1 1,1-1,-1 0,1 0,-1 0,1 0,0-1,-1 1,1 0,1-1,4 2,38 5,-1 2,0 1,0 3,9 5,-43-13,-1 0,0 0,0 1,0 0,-1 0,0 1,0 0,0 1,0 0,-1 0,-1 0,1 1,-1 0,0 0,-1 1,0 0,0 0,-1 0,3 9,-8-11,0 0,-1 0,0 0,0 0,0 0,-1-1,0 1,-1-1,1 0,-1 0,0 0,-1-1,1 1,-1-1,0 0,-1 0,1-1,-1 1,0-1,0-1,-3 2,-33 18,-1-3,-1-1,-1-3,0-1,-8-1,50-13,1 1,0-1,0 0,-1 0,1 0,0 0,-1-1,1 1,-1-1,1 1,-1-1,0 0,1 0,-1 0,1 0,-1 0,1-1,-1 1,1-1,-1 0,1 0,0 0,-1 0,1 0,0 0,0 0,0-1,0 1,0-1,0 0,0 0,0 1,1-1,-2-2,2-13</inkml:trace>
  <inkml:trace contextRef="#ctx0" brushRef="#br0" timeOffset="1370.87">846 611,'5'8,"1"-1,0 1,0-1,1 0,0-1,0 1,0-1,1-1,0 1,0-1,0-1,1 1,-1-1,1-1,0 0,0 0,1-1,-1 0,0 0,1-1,-1-1,1 1,0-2,-1 1,1-1,-1-1,0 1,1-2,-1 1,0-1,0-1,-1 1,1-2,-1 1,1-1,2-3,82-82,-92 90,1 1,0-1,0 1,-1 0,1-1,0 1,-1 0,1 0,-1 0,1 0,-1 0,0 1,1-1,-1 0,0 1,0-1,0 1,0-1,0 1,0-1,-1 1,1 0,0-1,-1 1,1 0,-1 0,0-1,1 1,-1 0,0 0,0 0,0-1,0 2,1 1,0 5,0-1,1 1,1 0,-1 0,1-1,1 0,0 1,0-1,0-1,1 1,0-1,1 1,0-2,0 1,0-1,1 1,0-2,0 1,0-1,1 0,0-1,-1 1,2-2,-1 1,0-1,5 1,-1-3,-1 0,1 0,0-1,-1-1,1 0,0-1,-1 0,1 0,-1-1,0-1,0 0,0 0,0-1,-1-1,0 0,0 0,-1-1,4-2,14-13,-1-1,-2 0,0-2,-1-1,12-19,-4 6,-2-1,-2-2,-2-1,-2 0,17-45,-29 62,-2-1,-1 1,-1-2,-1 1,-2-1,0 1,-1-29,-3 54,0 1,1 0,-1-1,0 1,0-1,0 1,0-1,0 1,0-1,0 1,0 0,0-1,-1 1,1-1,-1 1,1 0,-1-1,1 1,-1 0,0-1,0 1,0 0,0 0,0 0,0 0,0 0,0 0,0 0,0 0,0 0,-1 0,1 1,0-1,0 1,-1-1,1 1,-1-1,1 1,-1 0,1-1,0 1,-1 0,1 0,-1 0,1 0,-1 0,1 1,-1-1,1 0,0 1,-1-1,1 1,0-1,-1 1,1 0,0-1,-1 1,1 0,0 0,0 0,0 0,0 0,0 0,0 0,0 1,1-1,-1 0,-13 20,1 0,0 1,2 0,1 0,1 1,1 1,0-1,2 1,1 1,-1 14,3-25,0 0,0 0,2 1,0-1,0 1,1-1,1 1,0-1,2 1,-1-1,2 0,0 0,0 0,1 0,1-1,0 0,1 0,1 0,0-1,0 0,1-1,1 0,0 0,0-1,1 0,0-1,-10-8,0 0,-1-1,1 1,0 0,0-1,-1 1,1-1,0 1,0-1,0 0,0 1,0-1,0 0,0 1,-1-1,1 0,0 0,0 0,0 0,0 0,0 0,0 0,0 0,0 0,0-1,0 1,0 0,0 0,0-1,0 1,0-1,-1 1,1-1,0 1,0-1,0 0,-1 1,1-1,0 0,-1 1,1-1,-1 0,1 0,-1 0,1 0,-1 0,0 1,1-1,-1 0,0 0,0 0,1 0,-1 0,0 0,0 0,0 0,0 0,0 0,-3-12</inkml:trace>
  <inkml:trace contextRef="#ctx0" brushRef="#br0" timeOffset="1620.082">1580 216,'48'10,"40"-3,14-1,-4-2,-11-7,-14-3,-11 1,-10-1,-10-2,-7-1,-10 2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22.0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7825 850,'-39'-50,"-2"1,-3 2,-1 3,-2 1,-34-22,44 41,-1 2,-1 2,-1 1,0 2,-2 2,1 2,-2 1,0 2,0 3,-25-2,-870-140,-295 13,760 120,-105 25,64 27,-204 53,433-38,3 14,3 11,3 13,4 11,-30 29,206-85,2 4,3 5,1 3,3 5,3 3,-13 18,66-55,2 2,1 1,2 1,1 2,1 0,2 2,-11 22,26-43,0 0,1 1,0 0,1 0,1 0,0 0,1 1,1-1,0 1,1 0,1-1,1 1,0 0,1 0,0-1,1 1,1-1,1 0,0 0,1 0,1 1,12 10,1-1,2-1,0-1,1-1,1-1,1-1,1-1,1-2,0 0,1-2,1-1,0-1,1-1,16 3,138 44,4-7,1-8,2-9,97 3,-200-26,1170 115,-915-98,614 25,-429-56,319-50,513-119,-1332 167,236-40,-2-12,155-57,-370 100,0-2,0-1,-2-3,0-2,-1-2,-2-1,0-2,-1-3,7-8,-37 26,-1-1,-1 0,0-1,0 1,-2-2,1 1,-2-1,0 0,0 0,-2-1,0 0,0 0,-1 0,-1 0,-1 0,0-1,-1 1,0 0,-1 0,-1-1,-1 1,0 0,-1 0,0 1,-2-3,-12-24,-1 0,-3 2,-1 1,-1 0,-27-30,33 44,-62-74,-4 3,-4 4,-3 4,-59-41,68 64,-2 2,-2 5,-3 3,-3 5,-1 3,-2 4,-24-3,-44-6,-2 7,-1 8,-3 6,-117-3,-272 1,-2 24,1 24,-366 64,-320 110,623-54,446-91,2 8,2 8,-54 32,158-63,1 4,2 2,2 3,1 2,3 4,-9 11,55-45,0 1,1 1,0 0,2 0,-1 1,2 1,0 0,0 0,1 1,1 0,1 0,0 1,2-1,-1 1,2 0,0 1,2-1,-1 0,2 1,0-1,2 1,-1-1,2 1,10 20,2-1,1 0,2-1,2-1,1-1,1-1,2 0,2-2,0-1,2-1,16 11,24 19,3-3,3-4,1-3,3-3,1-3,3-5,0-2,3-5,13 1,198 55,3-13,206 20,-394-75,357 55,3-22,359-9,546-45,-849-12,319-57,-662 45,-1-9,-2-7,81-35,-181 50,-1-5,71-38,-124 56,-1-1,-1-2,-1 0,0-2,-1-1,-1 0,-1-2,-1 0,-1-1,1-5,-9 11,-1-1,-1 0,-1 0,-1-1,0 0,-2 0,0-1,-1 0,-1 0,-1 0,0 0,-2 0,0 0,-1 0,-2 0,0 0,-1 0,0 1,-2-1,-1-1,-9-21,-1 1,-2 1,-2 1,-1 0,-2 2,-2 1,-1 0,-22-19,-51-47,-113-89,121 115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29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1 122,'1'0,"0"0,0 0,0 0,-1 0,1 0,0 0,0 1,0-1,-1 0,1 1,0-1,0 0,-1 1,1-1,0 1,-1-1,1 1,0 0,-1-1,1 1,-1-1,1 1,-1 0,1 0,-1-1,0 1,1 0,-1 0,0-1,0 1,1 0,-1 0,0 0,0-1,0 1,0 0,0 0,0 0,0 0,0-1,-1 1,1 0,0 0,0 0,-1-1,1 1,0 0,-1 0,1-1,-17 298,27-30,-9-242,-3-19,-1-18,1-8,0-1</inkml:trace>
  <inkml:trace contextRef="#ctx0" brushRef="#br0" timeOffset="288.374">1 93,'63'-2,"-1"-3,0-3,-1-2,0-3,2-4,144-21,-226 66,2-16</inkml:trace>
  <inkml:trace contextRef="#ctx0" brushRef="#br0" timeOffset="535.018">29 460,'38'5,"23"-4,5-1,-3-1,-8-1,-13-4,-9-1,-6 0,-6 2</inkml:trace>
  <inkml:trace contextRef="#ctx0" brushRef="#br0" timeOffset="1271.702">1186 376,'-12'-4,"0"1,-1 0,0 1,1 0,-1 1,0 1,0 0,0 0,0 2,1-1,-1 2,1-1,-1 2,1 0,0 0,0 1,0 1,1 0,-7 5,16-11,0 0,0 1,1-1,-1 1,0 0,1-1,-1 1,0 0,1 0,-1 0,1 0,-1 0,1 0,0 0,-1 1,1-1,0 1,0-1,0 1,0-1,0 1,0-1,0 1,1 0,-1-1,1 1,-1 0,1 0,-1-1,1 1,0 0,0 0,0 0,0-1,0 1,1 0,-1 0,0 0,1-1,-1 1,1 0,0 0,0-1,-1 1,1-1,0 1,0-1,1 1,-1-1,0 0,1 2,83 51,-71-47,0 0,-1 2,0-1,0 2,-1-1,0 2,-1 0,1 1,-10-9,0 1,0-1,0 0,0 1,0 0,-1-1,0 1,0 0,0 0,0 0,-1 0,1 0,-1 0,0 0,0-1,0 1,-1 0,1 0,-1 0,0 0,0 0,-1 0,1-1,-1 1,1-1,-1 1,0-1,-1 1,1-1,-1 0,1 0,-1 0,0-1,0 1,0-1,0 1,-1-1,1 0,0 0,-1 0,0-1,0 1,-11 5,-1-1,1-1,-1 0,0-1,-1-1,1 0,0-1,-1-1,0 0,1-1,-1-1,1-1,-1 0,-1-2,-7-3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28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76,'197'-27,"31"-3,-195 22,-28 6,-1 1,1-1,0 1,-1 0,1 0,0 0,0 0,0 1,0 0,0 0,-1 0,1 1,0 0,0 0,0 0,-1 0,1 1,0 0,-5-1,0 1,0 0,1-1,-1 1,-1 0,1-1,0 1,0-1,0 1,-1 0,1-1,-1 1,0-1,1 1,-1-1,0 0,0 1,0-1,0 0,0 1,0-1,0 0,0 0,0 0,-1 0,1 0,0 0,-1 0,1 0,-1-1,1 1,-1 0,1-1,-1 0,1 1,-1-1,-1 0,2 1,-20 9</inkml:trace>
  <inkml:trace contextRef="#ctx0" brushRef="#br0" timeOffset="247.718">114 246,'29'0,"23"0,9-5,-2-2,-6 1,-3 1,-5 1,-5 2,-4 1,-4-4,-3-2,-1 2,-5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54,'43'-5,"28"-6,8-1,-5 1,-6 2,-10 4,-9 6,-9 4,-6 0,-4 5,-3 1,-5-2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35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113 282,'43'0,"169"-11,-180 4,0 2,0 1,0 2,0 1,0 1,1 2,-14 2,-7 3</inkml:trace>
  <inkml:trace contextRef="#ctx0" brushRef="#br0" timeOffset="399.893">0 508,'296'-1,"-56"-26,-210 26,-5 1</inkml:trace>
  <inkml:trace contextRef="#ctx0" brushRef="#br0" timeOffset="966.372">310 0,'11'14,"1"0,0-1,0 0,1-2,1 1,0-1,1-1,0-1,0 0,1-1,0 0,0-1,1-1,0-1,4 0,4 5,156 62,-175-68,-1-1,-1 1,1 0,0 1,-1-1,0 1,0-1,-1 1,1 1,-1-1,0 0,0 1,-1 0,1-1,-1 1,-1 0,1 0,-1 0,0 0,0 0,-1 1,0-1,0 0,0 0,-1 0,0 0,0 0,-1 0,1 0,-1 0,-1 0,1 0,-1-1,0 1,0-1,-1 0,1 0,-1 0,0-1,0 1,-1-1,0 0,1 0,-1 0,-1-1,-160 93,-26 21,169-100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39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79,'33'-10,"17"-2,3-1,-1 3,-6 4,-5 1,-5 3,-4 1,-2 1,-2 0,-1 1,0-1,1 1,-6-6,-1-1,1 0,-4 2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39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88,'38'-9,"32"-9,9 0,-4 2,-10 4,-12 4,-9 4,-13 2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38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83,'2'1,"-1"0,1 1,0-1,0 1,-1 0,1-1,-1 1,1 0,-1 0,0 0,0 0,0 0,0 0,0 0,0 1,0-1,-1 0,1 0,-1 1,0-1,1 0,-1 1,0-1,0 0,-1 1,2 0,2 281,-33 30,32-242,-2-73,0 1,0 0,0-1,0 1,0 0,0-1,1 1,-1 0,0-1,0 1,1 0,-1-1,0 1,0 0,1 0,-1 0,0-1,1 1,-1 0,0 0,0 0,1-1,-1 1,1 0,-1 0,0 0,1 0,-1 0,0 0,1 0,-1 0,0 0,1 0,-1 0,1 0,-1 0,0 0,1 0,-1 0,0 1,1-1,-1 0,0 0,1 0,-1 1,0-1,0 0,1 0,-1 1,0-1,0 0,1 0,-1 1,0-1,0 0,0 1,1-1,-1 0,0 1,0-1,0 0,0 1,0-1,5-13</inkml:trace>
  <inkml:trace contextRef="#ctx0" brushRef="#br0" timeOffset="321.822">29 26,'39'0,"26"0,8 0,1 0,-8 0,-10 0,-5 0,-6 0,-7-5,-4-1,-3 0,-3 1,-10 1,-8 7,-12 2,-9 6,-3 0</inkml:trace>
  <inkml:trace contextRef="#ctx0" brushRef="#br0" timeOffset="569.359">29 421,'29'5,"29"1,13 0,1-1,-8-7,-10-2,-9-1,-8 1,-5 1,-3 0,-2-3,-1-1,-5 1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42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1158,'-2'0,"0"-1,0 1,0-1,0 0,0 0,1 0,-1 0,0 0,0 0,1 0,-1-1,0 1,1-1,0 1,-1-1,1 1,0-1,0 0,0 0,0 0,0 0,0 1,0-1,1 0,-1 0,1-1,-1 1,1 0,0 0,0 0,0 0,0 0,0-1,-1-12,1-1,0 0,1 0,1 0,1 0,0 1,1-1,0 1,1 0,1 0,1 0,0 1,0 0,3-1,5-16,1 2,2 0,1 1,1 0,21-21,-39 48,-1-1,1 0,0 0,-1 1,1-1,0 0,0 1,0 0,0 0,0-1,0 1,0 0,0 0,1 1,-1-1,0 0,0 1,1 0,-1-1,1 1,-1 0,0 0,1 0,-1 1,0-1,1 0,-1 1,0 0,0-1,1 1,-1 0,0 0,0 0,0 1,0-1,0 0,0 1,0-1,-1 1,1 0,0-1,-1 1,0 0,1 0,-1 0,0 0,0 0,0 1,0-1,0 0,0 0,-1 2,27 123,-17 32,-11-158,1 0,0 0,0 0,0 0,-1 0,1 0,0 1,0-1,0 0,1 0,-1 0,0 0,0 0,0 0,1 0,-1 0,1 0,-1 0,1 0,-1 0,1 0,-1 0,1 0,0-1,0 1,-1 0,1 0,0-1,0 1,0-1,0 1,0 0,0-1,0 1,0-1,0 0,0 1,0-1,0 0,0 0,0 0,0 0,0 0,0 0,0 0,0 0,0 0,0 0,1 0,-1-1,0 1,0 0,0-1,0 1,0-1,-1 1,1-1,0 0,0 1,0-1,0 0,-1 0,1 0,19-22,-1-1,-1-1,-1-1,-1 0,10-26,31-50,-39 73,-9 13,0 1,1 1,0 0,2 0,-1 1,2 0,8-7,-20 20,0-1,0 0,0 1,0-1,0 1,1 0,-1-1,0 1,0 0,1-1,-1 1,0 0,1 0,-1 0,0 0,0 0,1 1,-1-1,0 0,0 1,1-1,-1 0,0 1,0 0,0-1,0 1,0 0,0-1,0 1,0 0,0 0,0 0,0 0,0 0,0 0,-1 0,1 0,0 0,-1 0,1 0,-1 1,1-1,-1 0,0 0,1 1,-1-1,17 62,-11 8,-6-56,0 0,2 0,-1 0,2 0,0 0,1 0,0-1,1 1,1-1,0-1,7 13,4-9,-1-5</inkml:trace>
  <inkml:trace contextRef="#ctx0" brushRef="#br0" timeOffset="653.913">1282 340,'79'188,"-44"-6,-34-179,4 42,-5-44,0-1,0 1,0 0,0-1,0 1,1-1,-1 1,0-1,0 1,1 0,-1-1,0 1,0-1,1 1,-1-1,1 0,-1 1,1-1,-1 1,0-1,1 0,-1 1,1-1,0 0,-1 1,1-1,-1 0,1 0,-1 0,1 1,0-1,-1 0,1 0,-1 0,1 0,0 0,-1 0,1 0,-1 0,1-1,-1 1,1 0,0 0,-1 0,1-1,-1 1,1 0,-1-1,1 1,-1 0,1-1,-1 1,1 0,-1-1,0 1,1-1,-1 1,0-1,1 1,-1-1,0 1,1-1,-1 0,0 1,0-1,0 1,0-1,12-17,-1 0,-1-1,-1 0,-1-1,-1 0,5-18,6-15,56-164,-53 160,-28 67,3 4</inkml:trace>
  <inkml:trace contextRef="#ctx0" brushRef="#br0" timeOffset="934.46">1818 537,'-4'29,"-3"14,1 5,1-6</inkml:trace>
  <inkml:trace contextRef="#ctx0" brushRef="#br0" timeOffset="1355.316">1959 57,'22'0,"-9"-1,0 1,0 0,0 1,0 0,0 1,0 0,0 1,0 1,-1 0,8 4,-18-8,0 1,0 0,0 1,0-1,0 0,0 0,-1 1,1-1,-1 1,1-1,-1 1,0 0,1 0,-1-1,0 1,0 0,0 0,0 0,-1 0,1 0,-1 0,1 0,-1 1,1-1,-1 0,0 0,0 0,0 0,-1 1,1-1,0 0,-1 0,1 0,-1 0,0 0,0 0,0 0,-53 74,27-43,26-31,-1-1,1 0,-1 1,1-1,0 1,0-1,-1 1,1 0,0 0,0-1,1 1,-1 0,0 0,1 0,-1 0,1 0,-1 0,1 0,0 0,0 0,0 0,0 0,0 0,1 0,-1 0,1 0,-1 0,1 0,-1 0,1-1,0 1,0 0,0 0,0-1,0 1,1 0,-1-1,0 1,1-1,-1 0,1 1,0-1,-1 0,1 0,0 0,-1 0,1 0,0 0,0-1,0 1,0-1,1 1,158 2,-90-7,-44 4,-2 0</inkml:trace>
  <inkml:trace contextRef="#ctx0" brushRef="#br0" timeOffset="1686.093">1338 1017,'44'0,"42"0,21-4,3-3,-9 1,-11-4,-12 0,-9 2,-7 2,-9 2,-9 2,-7 1,-5 1,-4 0,0 1,-7-1</inkml:trace>
  <inkml:trace contextRef="#ctx0" brushRef="#br0" timeOffset="2235.439">1479 1271,'12'-2,"13"-4,0 1,0 2,0 0,0 2,0 1,12 1,-35-1,0 0,0 0,0 0,-1 1,1-1,0 0,0 1,-1-1,1 1,0 0,-1 0,1-1,-1 1,1 0,-1 0,1 1,-1-1,0 0,0 0,1 1,-1-1,0 0,0 1,0-1,0 1,-1 0,1-1,0 1,-1 0,1-1,-1 1,1 0,-1 0,0-1,0 1,0 0,0 0,0-1,0 1,0 0,-1 0,1-1,-1 1,1 0,-1 0,0-1,1 1,-1-1,0 1,0-1,0 1,0-1,0 1,-1-1,1 0,-151 142,150-139,1-1,-1 1,1 0,0 0,-1 0,2 0,-1 0,0 0,1 0,0 0,0 0,0 0,0 0,1 0,-1 0,1 0,0 0,1 0,-1-1,0 1,1 0,0-1,0 1,0-1,0 1,1-1,0 0,-1 0,1 0,0 0,0-1,0 1,1-1,-1 0,1 0,-1 0,1 0,0-1,-1 1,1-1,0 0,0 0,0 0,0-1,0 1,0-1,0 0,0 0,0-1,0 1,0-1,3 0,127-45,-113 35</inkml:trace>
  <inkml:trace contextRef="#ctx0" brushRef="#br0" timeOffset="2605.794">2297 1187,'-19'11,"2"-3,0 1,0 1,2 0,-1 2,1-1,1 2,0 0,0 0,2 1,-5 7,16-20,0 0,0 0,0 0,1 0,-1 1,1-1,-1 0,0 0,1 0,0 0,-1 1,1-1,0 0,-1 0,1 1,0-1,0 0,0 1,0-1,1 0,-1 0,0 1,0-1,1 0,-1 0,1 1,-1-1,1 0,-1 0,1 0,0 0,-1 0,1 0,0 0,0 0,0 0,0 0,0 0,0-1,0 1,0 0,0-1,0 1,1 0,61 11,-42-10,-17-2,0-1,1 1,-1 0,0 0,0 1,0-1,0 1,0 0,-1 0,1 0,0 0,0 1,0-1,-1 1,1 0,-1 0,0 1,1-1,-1 1,0-1,0 1,-1 0,1 0,0 0,-1 1,0-1,0 1,0-1,0 1,-1 0,1-1,-1 1,0 0,0 0,0 0,-1 0,1 0,-1 0,0 0,-1 3,-6 5,0 0,-1-1,-1 0,0 0,0-1,-1 0,0 0,-1-1,0 0,-1-1,1-1,-1 0,-1 0,0-1,0-1,0 0,0-1,-1 0,1-1,-9 0,-35 0,33-8</inkml:trace>
  <inkml:trace contextRef="#ctx0" brushRef="#br0" timeOffset="3438.309">1366 1,'-39'52,"3"2,2 1,2 1,3 2,2 2,3 0,3 1,2 1,3 2,-5 32,5 0,3 1,2 78,9-149,2-1,1 1,1-1,1 1,2-1,0 0,1-1,2 1,0-1,2 0,1-1,0-1,2 1,0-2,2 0,16 18,-19-23,2-2,-1 0,2 0,0-1,0-1,2-1,-1 0,1-1,1-1,-1 0,2-2,-1 0,1-1,0-1,0 0,0-2,11 1,-5-3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4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1 960,'38'-9,"32"-4,9 1,1-3,-9 1,-12 4,-10 2,-10 4,-6 2,-4 1,-2 1,-5-4,-8-2</inkml:trace>
  <inkml:trace contextRef="#ctx0" brushRef="#br0" timeOffset="197.993">339 650,'-19'62,"-7"30,-3 5,3-10,6-15,6-14,6-13,4-9,8-6,3-8</inkml:trace>
  <inkml:trace contextRef="#ctx0" brushRef="#br0" timeOffset="813.171">1242 678,'-45'6,"0"2,0 3,1 1,1 3,0 1,1 2,0 2,-10 8,-56 65,105-89,-1 0,1 0,0 0,1 1,-1-1,1 1,0 0,0 0,0 0,0 0,1 0,0 0,0 0,1 0,-1 1,1-1,0 0,1 0,-1 0,1 1,0-1,0 0,1 0,-1 0,2 3,-1-5,1 0,0 1,-1-1,1 0,0 0,0-1,1 1,-1-1,1 1,-1-1,1 0,0 0,-1-1,1 1,0-1,0 0,0 0,0 0,0 0,1-1,-1 0,0 0,0 0,1 0,102-15,-70 1,0-1,-1-2,-1-1,-1-2,0-2,-2-1,0-1,12-14,-27 24,88-55,-103 70,1-1,-1 1,0 0,0 0,0 0,0 0,0 0,0 0,0 0,0 1,0-1,-1 1,1 0,-1-1,1 1,-1 0,1 0,-1 0,0 0,0 0,0 0,0 0,-1 0,1 0,0 1,-1-1,1 0,-1 0,0 1,0-1,0 0,0 1,0-1,-1 0,1 0,0 1,-1-1,0 0,0 0,0 0,1 4,-5 316,3-278,-2-1,-2 0,-1 1,-3-2,-1 0,-5 8,13-42,1 0,-1 0,-1-1,1 1,-1-1,-1 0,1 0,-1 0,0-1,-1 0,0 0,0 0,0 0,0-1,-1 0,0-1,0 1,0-1,-1-1,1 1,-1-1,0-1,0 1,0-1,0-1,0 1,-1-2,1 1,0-1,-5 0,8-1,1 0,-1 0,1 0,-1-1,1 1,0-1,-1 0,1 0,0-1,0 1,1-1,-1 0,0 0,1 0,0 0,0-1,0 0,0 1,0-1,1 0,-1 0,1 0,0-1,1 1,-1 0,1-1,0 1,0-1,0 0,0 1,1-1,0 0,0 1,0-1,1 0,-1 1,1-1,0 1,1-3,3-12,0 0,1 1,1 0,0 0,1 1,1 0,1 1,1 0,0 0,1 1,0 0,1 1,1 1,0 0,3-1,50-55,-8 2,-34 39</inkml:trace>
  <inkml:trace contextRef="#ctx0" brushRef="#br0" timeOffset="1233.586">1666 0,'10'4,"0"1,1 0,-2 0,1 1,-1 0,0 0,0 1,0 1,-1-1,0 1,2 4,-4-6,20 26,-1 1,-2 0,-1 2,-2 0,-1 2,-2 0,-2 1,-1 0,-2 1,-2 1,-2 0,-1 0,-2 1,-1 0,-3-1,-1 1,-3 14,-2-14,-1 1,-3-1,-1 0,-1-1,-3 0,-1-1,-2-1,-2 0,-1-1,-2-2,-4 5,-121 146,66-114,57-53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55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29 367,'289'-38,"91"2,-226 26,-120 25,-29-2</inkml:trace>
  <inkml:trace contextRef="#ctx0" brushRef="#br0" timeOffset="281.09">1 593,'43'-4,"33"-3,14-3,1-2,-5 3,-13 1,-9 4,-10-4,-6 1,-5 1,-6 1,-4 2,-2 1,-3 2,-1 0,1 0,-6 0</inkml:trace>
  <inkml:trace contextRef="#ctx0" brushRef="#br0" timeOffset="732.669">481 0,'1'7,"2"0,-1 0,1 0,0-1,0 1,1-1,0 0,0 0,0 0,1-1,0 0,0 1,0-2,1 1,-1-1,1 1,0-1,3 0,17 11,0-1,2-1,0-2,0-1,0-1,9 1,-15-6,1 2,-1 1,-1 1,1 0,-1 2,-1 1,0 0,0 1,-1 1,-1 1,5 5,-19-16,1 1,-1 0,0 0,0 0,0 0,0 1,-1-1,0 1,0 0,0 0,0 0,-1 1,0-1,0 0,0 1,-1 0,0-1,0 1,0 0,-1-1,0 1,0 0,0 0,-1-1,0 1,0 0,0-1,-1 1,0-1,0 1,0-1,-1 0,1 0,-1 0,-1 0,1 0,-1-1,0 1,-37 30,-1-2,-1-2,-2-2,-1-2,-1-2,-2-2,0-2,-4-1,5 1,30-13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5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58,'7'187,"-9"-128,-20 289,-7-118,24-194,5-24,-1 0,0 0,-1 0,0 0,-1-1,0 1,-1-1,0 0,-1 0,0 0,-1-1,0 1,-2 1,6-12,5-5</inkml:trace>
  <inkml:trace contextRef="#ctx0" brushRef="#br0" timeOffset="317.066">170 30,'87'-13,"0"4,1 4,24 3,-79 2,186 1,-217-1,-1 0,1 0,0 0,-1 0,1 0,0 1,-1-1,1 1,0-1,-1 1,1 0,-1 0,1-1,-1 1,1 0,-1 0,0 0,1 1,-1-1,0 0,0 0,0 1,0-1,0 1,0-1,0 1,0-1,-1 1,1-1,-1 1,1 0,-1-1,1 1,-1 0,0-1,0 1,0 0,0 0,0-1,0 1,-1 0,1-1,0 1,-1 0,1-1,-1 1,0-1,0 1,1-1,-1 1,0-1,0 1,0-1,-1 0,1 1,-1-1,-9 17</inkml:trace>
  <inkml:trace contextRef="#ctx0" brushRef="#br0" timeOffset="565.026">0 622,'43'5,"39"-3,9-3,0 0,-7-5,-12-2,-14 1,-7 2,-8 1,-6 2,-4 0,-9 2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2:22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1 847,'139'-5,"164"-70,-297 72,-6 1</inkml:trace>
  <inkml:trace contextRef="#ctx0" brushRef="#br0" timeOffset="252.048">256 565,'-5'38,"-2"37,1 11,-4-5,1-12,0-12,3-11,2-9,2-10</inkml:trace>
  <inkml:trace contextRef="#ctx0" brushRef="#br0" timeOffset="800.477">1243 368,'-19'-13,"-1"0,-1 2,0 0,-1 2,0 0,0 1,-1 2,0 0,0 1,0 1,-1 2,-11 0,20 5,1 0,-1 1,1 1,0 0,1 1,-1 1,1 0,0 1,1 0,0 1,0 0,1 1,0 1,1-1,0 2,0-1,1 1,1 1,0-1,1 2,0-1,1 1,1 0,0 0,1 0,0 3,1-12,0 1,0-1,1 1,0 0,0-1,0 1,1 0,0 0,0 0,1 0,-1 0,1 0,0 0,1 0,0 0,0 0,0 0,1 0,-1 0,1 0,1-1,-1 1,1-1,0 1,0-1,1 0,-1 0,1-1,0 1,1-1,-1 0,1 0,0 0,5 0,0 0,0-1,0 0,0-1,0 0,1-1,-1 0,1-1,-1 0,1 0,0-1,-1 0,0-1,1 0,-1-1,0 0,7-4,5-2,0-1,-1-1,0 0,-1-2,0-1,-1 0,6-7,8-8,7-4,-2-1,-1-2,-2-2,-2-1,20-31,-31 53,-66 118,-106 233,96-144,52-181,0-1,0 1,1 0,0 0,1 0,0 0,1 0,0-1,0 1,0 0,1 0,1 1,4 8</inkml:trace>
  <inkml:trace contextRef="#ctx0" brushRef="#br0" timeOffset="9423.381">2428 1,'44'65,"-16"-5,-3 1,-2 1,-3 1,-2 0,-4 2,3 33,-10-44,-2 1,-3-1,-2 1,-2-1,-5 20,3-50,-1 0,0-1,-2 0,0 0,-2-1,-1 0,0 0,-2-1,0-1,-1 0,-1 0,-1-2,-1 0,-1 0,0-2,-1 0,-1-1,0 0,-2-2,-6 4,2-3</inkml:trace>
  <inkml:trace contextRef="#ctx0" brushRef="#br0" timeOffset="10820.092">1441 1016,'-17'0,"11"-1,1 0,-1 1,0-1,0 1,1 0,-1 1,0 0,1-1,-1 2,0-1,1 1,-1 0,1 0,0 0,0 1,0-1,0 1,0 1,0-1,1 1,0 0,-1 0,1 0,-2 3,7-8,-1 1,1-1,-1 0,1 0,-1 1,1-1,-1 1,1-1,0 0,-1 1,1-1,0 1,0 0,-1-1,1 1,0 0,0-1,0 1,-1 0,1 0,0-1,0 1,0 0,0 0,-1 0,1 0,0 0,0 0,0 1,0-1,-1 0,1 0,0 1,0-1,0 0,-1 1,1-1,0 1,0-1,-1 1,1-1,-1 1,1-1,0 1,-1 0,1-1,-1 1,1 0,-1-1,0 1,1 0,-1 0,0 0,1-1,-1 1,0 0,0 0,0 0,0 0,0-1,0 1,0 0,0 0,0 0,0 0,0 0,0-1,-1 1,1 0,5-3,0-1,0-1,-1 1,1-1,-1 0,0 0,0 0,0 0,0-1,-1 0,0 1,0-1,0 0,0-1,-1 1,0 0,0-1,0-1,-2 6,0 1,0-1,0 0,1 0,-1 1,0-1,0 0,0 0,-1 1,1-1,0 0,0 0,0 1,0-1,-1 0,1 1,0-1,-1 0,1 1,0-1,-1 0,1 1,-1-1,1 1,-1-1,1 1,-1-1,0 1,1-1,-1 1,1-1,-1 1,0 0,0 0,1-1,-1 1,0 0,1 0,-1 0,0-1,0 1,1 0,-1 0,0 0,0 1,1-1,-1 0,0 0,0 0,1 0,-1 1,0-1,1 0,-1 1,0-1,1 0,-1 1,-41 22,39-21,-10 7</inkml:trace>
  <inkml:trace contextRef="#ctx0" brushRef="#br0" timeOffset="19990.075">2118 311,'-2'-4,"-1"-1,0 1,0 0,0 0,-1 0,1 0,-1 1,0 0,0-1,0 1,0 1,-1-1,1 0,-1 1,0 0,1 0,-1 1,0-1,0 1,0 0,0 0,0 1,0 0,-1-1,1 2,0-1,0 1,0-1,0 1,0 1,0-1,0 1,0 0,1 0,-1 0,1 1,-1-1,1 1,0 0,0 0,0 1,0-1,-1 3,-5 6,0 0,1 1,0 0,1 1,1 0,0 0,1 0,0 1,1 0,1 0,0 0,0 12,3-20,0 0,0 0,1 0,0 0,0 1,1-1,0 0,0 0,1 0,0 0,0 0,1-1,0 1,0-1,0 1,1-1,0 0,0 0,0-1,1 1,0-1,0 0,0 0,1 0,-1-1,1 0,0 0,5 2,1-3,0-1,0 0,0 0,1-1,-1-1,0 0,1-1,-1 0,0-1,0 0,0-1,0 0,0-1,-1 0,1-1,-1 0,0-1,-1 0,1-1,-1 0,0-1,-1 0,6-6,-3 4,0-1,0-1,-1 0,0-1,-1 0,0-1,-1 0,-1 0,0-1,-1 0,-1 0,0-1,-1 1,-1-1,0-1,-1 1,0-9,-3 19,0 0,0-1,-1 1,0 0,0 0,-1 0,1 0,-1 0,0 1,-1-1,0 1,1-1,-2 1,1 0,-1 0,1 0,-1 0,-1 1,1 0,-1-1,1 2,-1-1,0 0,-1 1,1 0,-1 1,1-1,-1 1,0 0,0 0,0 0,0 1,0 0,0 1,0-1,0 1,0 0,0 0,0 1,-5 1,-93 42,74-29</inkml:trace>
  <inkml:trace contextRef="#ctx0" brushRef="#br0" timeOffset="20539.476">2146 706,'-8'-3,"0"1,0 0,0 0,-1 1,1 0,0 0,0 1,-1 0,1 0,0 1,-1 0,1 1,0 0,0 0,0 1,0 0,1 0,-1 1,1 0,0 0,0 0,0 1,0 0,1 1,0 0,0 0,1 0,-1 0,1 1,1 0,-4 6,-3 3,1 0,1 1,1 0,0 0,1 1,1 0,0 0,0 10,4-23,1-1,1 1,-1 0,0 0,1-1,0 1,0 0,1 0,-1 0,1-1,0 1,0 0,1-1,-1 1,1-1,0 1,1-1,-1 0,0 0,1 0,0 0,0 0,0-1,1 0,-1 1,1-1,0 0,0 0,0-1,0 1,0-1,0 0,1 0,-1-1,3 1,16 3,0-2,0 0,0-2,0 0,0-2,0 0,19-5,-27 4,-1-2,0 0,0 0,-1-1,1-1,-1 0,0-1,-1 0,1-1,-2-1,1 0,-1 0,0-1,-1-1,-1 1,1-2,-2 1,7-11,-12 16,0 0,-1-1,1 1,-1-1,-1 0,1 1,-1-1,0 0,-1 0,1 0,-1 1,-1-1,1 0,-1 0,-1 0,1 1,-1-1,0 1,0-1,-1 1,0 0,0 0,-1 0,0 0,0 0,0 1,0 0,-1 0,0 0,0 0,0 1,-1 0,1 0,-1 0,0 1,0 0,0 0,-1 0,1 1,-1 0,0 0,1 1,-2-1,-79-9,62 10</inkml:trace>
  <inkml:trace contextRef="#ctx0" brushRef="#br0" timeOffset="22826.337">3022 255,'6'27,"-1"0,-2 1,0-1,-2 1,0 0,-2-1,-5 27,4-27,-6 27,-1 0,-3-1,-3-1,-2 0,-14 30,-12 36,18-25,31-92,2-10</inkml:trace>
  <inkml:trace contextRef="#ctx0" brushRef="#br0" timeOffset="23222.632">2993 282,'10'19,"-1"0,0 1,-1 0,-1 0,-1 1,1 13,3 3,6 25,-11-37,0 0,2 0,1 0,1-1,0-1,2 1,1-1,1-1,1 0,1-1,14 15,-28-33,1-1,-1 0,1 1,-1-1,1 0,0 0,0 0,0 0,0 0,0-1,0 1,1-1,-1 1,0-1,1 0,-1 0,1 0,0 0,-1 0,1 0,0-1,-1 1,1-1,0 0,0 0,-1 0,1 0,0-1,0 1,-1-1,1 1,0-1,-1 0,1 0,-1 0,1 0,-1-1,0 1,1-1,-1 1,0-1,0 0,0 0,0 0,0 0,0-1,7-18,-1-1,-2 1,0-2,-1 1,-1 0,-1-1,0-11,5-34,26-204,-19 158,-8 87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1:58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0 791,'38'5,"32"2,9-1,-4-1,-10-1,-11-2,-11 4,-7 0,-5 0,-3-1,-2-2,-5-1</inkml:trace>
  <inkml:trace contextRef="#ctx0" brushRef="#br0" timeOffset="231.728">28 1018,'43'4,"29"-2,12-3,-4 0,-11 0,-12 0,-11 0,-9-5,-5-1,-4 1,-1 1,-6 1</inkml:trace>
  <inkml:trace contextRef="#ctx0" brushRef="#br0" timeOffset="11281.673">3245 1,'-19'15,"1"1,0 1,2 0,0 2,1-1,-11 18,20-28,-31 50,2 1,3 2,2 1,4 1,2 1,3 1,2 1,-4 43,-4 14,5 1,4 27,14-109,3-1,1 0,2 1,2-1,2 0,1 0,2-1,11 29,-13-50,1 0,0-1,1 1,2-1,-1-1,2 0,0-1,1 0,1-1,0 0,1-1,1-1,0 0,0-1,2-1,-1-1,1 0,1-1,0-1,0-1,0 0,1-2,1 0,29-6,-32-5</inkml:trace>
  <inkml:trace contextRef="#ctx0" brushRef="#br0" timeOffset="15120.639">3641 227,'-30'171,"9"-79,19-89,1 1,0 0,0 0,0 0,0 0,1 0,-1 1,1-1,0 0,1 0,-1 0,1 0,-1 0,1 0,1 0,-1 0,0 0,1 0,0-1,0 1,0-1,0 1,1-1,-1 0,1 0,0 0,0 0,0 0,0 0,0-1,1 0,-1 0,1 0,0 0,-1 0,1-1,0 1,0-1,0 0,4 0,-2 0,0-1,-1 0,1-1,0 1,0-1,0 0,0-1,-1 1,1-1,-1 0,1-1,-1 1,0-1,0 0,0 0,0-1,0 0,-1 0,0 0,0 0,3-4,6-5</inkml:trace>
  <inkml:trace contextRef="#ctx0" brushRef="#br0" timeOffset="15371.546">4008 227,'-20'39,"-10"31,-6 9,4 0,7-8,8-11,7-11,5-10,3-6,2-4,2-2,-1-1,5-5,2-6</inkml:trace>
  <inkml:trace contextRef="#ctx0" brushRef="#br0" timeOffset="15701.802">4289 397,'-25'36,"2"1,1 1,2 1,2 1,2 1,-8 27,22-64,0 1,0-1,1 0,-1 1,1-1,0 1,0-1,0 1,1-1,-1 1,1 0,0-1,0 1,1 0,0-1,0 1,0-1,0 1,0-1,1 1,0-1,0 0,0 0,1 0,-1 0,1 0,0-1,0 1,0-1,1 0,-1 0,1 0,-1 0,1 0,0-1,0 0,1 0,-1 0,0 0,1 0,-1-1,0 0,1 0,0 0,-1-1,9-2,1 0,-2-1,1 0,0-1,-1 0,1-2,-1 1,-1-1,1-1,-1 0,0 0,-1-1,1-1,-2 0,1 0,-1-1,-1 0,0-1,0 1,-1-2,0 1,-1-1,0 0,-1 0,-1 0,0-1,0 0,-1 0,-1 0,0 0,-1 0,-1 0,0-1,0 1,-1 0,-1 0,0 0,-2-4,3 14,0-1,0 1,-1-1,1 1,-1-1,0 1,0 0,0 0,0 0,-1 0,1 0,-1 0,0 1,0-1,0 1,0 0,0 0,0 0,-1 0,1 1,0-1,-1 1,0 0,1 0,-1 0,0 0,1 1,-1-1,0 1,0 0,1 0,-1 1,0-1,0 1,-2 0,-19 8</inkml:trace>
  <inkml:trace contextRef="#ctx0" brushRef="#br0" timeOffset="16052.496">4882 311,'-37'36,"2"1,1 1,2 2,2 1,2 1,0 5,25-45,1 1,0-1,0 0,0 1,0 0,1-1,-1 1,1 0,0 0,-1 0,1 0,0 0,1 0,-1 0,1 0,-1 0,1 0,0 0,0 0,0 1,0-1,1 0,-1 0,1 0,0 0,0 0,0 0,0 0,1 0,-1 0,1-1,0 1,0-1,-1 1,2-1,-1 1,0-1,0 0,1 0,-1 0,1-1,0 1,-1 0,1-1,0 0,9 1,0-1,0 0,0-1,0 0,0-1,0 0,-1-1,1-1,0 0,-1 0,0-1,0 0,0-1,0 0,-1-1,1-1,-1 1,-1-1,0-1,0 0,0 0,-1-1,0 0,-1 0,0-1,0 0,-1 0,0-1,-1 1,0-1,-1-1,0 1,-1 0,0-1,-1 0,0 1,-1-1,-1 0,0 7,0 0,-1 0,0 0,0 1,-1-1,1 0,-1 1,0 0,0-1,-1 1,1 0,-1 0,0 0,0 0,0 0,-1 1,1 0,-1-1,0 1,0 1,0-1,0 0,0 1,0 0,-1 0,1 0,-1 1,0 0,1-1,-1 1,0 1,0-1,0 1,0 0,1 0,-1 0,-2 1,-12 4</inkml:trace>
  <inkml:trace contextRef="#ctx0" brushRef="#br0" timeOffset="17218.424">3330 1102,'179'-8,"-2"-8,5-8,91-9,-67 10,216-15,-61 9,-350 29</inkml:trace>
  <inkml:trace contextRef="#ctx0" brushRef="#br0" timeOffset="22500.531">4064 1299,'0'1,"1"0,-1 0,0 0,1 0,-1-1,0 1,1 0,-1 0,1 0,-1-1,1 1,0 0,-1 0,1-1,0 1,0-1,-1 1,1-1,0 1,0-1,0 1,0-1,-1 0,1 1,0-1,0 0,0 0,0 0,0 1,0-1,0 0,0 0,0-1,0 1,0 0,0 0,0 0,-1-1,1 1,0 0,0-1,0 1,0-1,0 1,-1-1,1 1,0-1,-1 1,1-1,0 0,-1 0,1 1,-1-1,1 0,-1 0,1 0,-1 1,1-1,-1 0,1-1,4 23,0-1,-1 1,-1 0,-1 0,-1 1,-1-1,-1 0,-2 10,1 25,2 113,0-168,0 0,-1 0,1 0,0 0,0 1,0-1,0 0,0 0,0 0,0 0,0 1,0-1,0 0,1 0,-1 0,1 0,-1 0,0 0,1 0,0 0,-1 0,1 0,0 0,-1 0,1 0,0 0,0 0,0-1,0 1,0 0,0-1,0 1,0-1,0 1,0-1,0 1,0-1,0 0,0 1,1-1,-1 0,0 0,0 0,0 0,0 0,1 0,-1 0,0 0,0-1,9-7</inkml:trace>
  <inkml:trace contextRef="#ctx0" brushRef="#br0" timeOffset="188020.235">1156 791,'-19'5,"1"0,-1 1,1 1,0 1,1 1,0 0,0 1,1 1,0 0,1 1,0 1,1 0,0 1,2 1,-1 0,2 1,0 0,1 0,0 1,2 1,0-1,0 1,2 1,1 0,-2 8,7-12,0 0,1 1,1-2,0 1,1 0,1 0,0-1,1 1,1-1,0-1,0 1,2-1,0 0,0 0,1-1,1-1,0 1,0-1,5 3,-11-11,0 0,1 0,-1-1,1 0,0 1,0-1,0-1,0 1,0-1,0 0,0 0,0 0,0-1,0 0,1 0,-1 0,0 0,0-1,0 0,0 0,1-1,-2 1,1-1,0 0,0 0,-1-1,1 1,-1-1,1 0,-1-1,0 1,0 0,-1-1,1 0,1-2,13-17,-1-1,0-1,-2 0,-1-1,-1-1,5-16,-2 8,-2-1,-1 0,-2 0,-1-1,-2-1,-2 1,-1-1,-2-1,-1-26,-2 62,0 1,1 0,-1-1,0 1,0-1,0 1,-1 0,1-1,-1 1,1-1,-1 1,0 0,0 0,0-1,0 1,0 0,0 0,0 0,-1 0,1 0,-1 0,0 1,1-1,-1 0,0 1,0 0,0-1,0 1,0 0,0 0,-1 0,1 0,0 0,0 1,-1-1,1 1,-1-1,1 1,0 0,-1 0,1 0,-1 0,1 0,0 1,-1-1,1 1,0-1,-1 1,1 0,0 0,0 0,-1 1,-5 4,1 0,0 1,0 0,1 1,0-1,0 1,1 0,0 0,0 1,1 0,0 0,0 0,1 0,1 0,-1 2,-4 16</inkml:trace>
  <inkml:trace contextRef="#ctx0" brushRef="#br0" timeOffset="188293.217">1467 1187,'5'34,"1"10</inkml:trace>
  <inkml:trace contextRef="#ctx0" brushRef="#br0" timeOffset="188640.317">1749 791,'-3'6,"0"0,0 0,0 1,0-1,1 1,0-1,1 1,0 0,0-1,0 1,0 0,1 5,-1 2,-13 252,-4-98,18-144</inkml:trace>
  <inkml:trace contextRef="#ctx0" brushRef="#br0" timeOffset="189038.271">1947 791,'0'15,"0"9,0 5,0 3,0 1,5-6,1-2,5-5,5-2,5-4,3-4,-1-8,-2-5,-2-7,-6-1</inkml:trace>
  <inkml:trace contextRef="#ctx0" brushRef="#br0" timeOffset="189355.272">2201 735,'-10'38,"-7"23,-2 5,3-3,4-8,5-8,2-8,3-5,2-4,0-3,1 0,0 0,-1-1,1 1,-6-4,-1-2,1 1,0-3</inkml:trace>
  <inkml:trace contextRef="#ctx0" brushRef="#br0" timeOffset="189810.812">2427 848,'-7'3,"0"1,0-1,1 1,-1 1,1-1,0 1,1 0,-1 1,1-1,0 1,0 0,1 0,0 1,0-1,0 1,1 0,0 0,0 0,1 0,0 1,0-1,0 1,1-1,1 1,-1 0,1-1,0 1,2 6,1-9,0-1,1 0,0 0,0 0,0-1,0 1,1-1,-1 0,1 0,0-1,0 1,0-1,0 0,0 0,1-1,-1 0,1 0,-1 0,0 0,5-1,30 9,-36-7,0-1,0 1,1-1,-1 1,0 0,0 1,-1-1,1 1,0 0,-1 0,0 0,0 0,0 0,0 1,0-1,0 1,-1 0,0 0,0 0,0 0,0 0,-1 0,1 1,-1-1,0 1,-1-1,1 1,-1-1,0 1,0-1,0 1,0-1,-1 1,0-1,0 0,0 1,0-1,-1 0,-1 2,0 2,0-1,-1 0,-1 0,1 0,-1 0,0-1,0 1,-1-2,0 1,0 0,-1-1,1 0,-1-1,0 1,0-1,0-1,-1 1,0-1,1-1,-6 2,-12 2</inkml:trace>
  <inkml:trace contextRef="#ctx0" brushRef="#br0" timeOffset="190053.767">2399 820,'29'-9,"18"-4,7-4,-1 0,-5 4,-6-1,-5 2,-4 3,-3-2,-7 1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0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0,'-4'1,"1"1,-1-1,0 1,1 0,0 0,-1 0,1 1,0-1,0 1,0 0,0 0,1 0,-1 0,1 0,0 0,0 1,0-1,0 1,1-1,-1 1,1 0,0 0,0-1,0 1,1 0,-1 0,1 0,0 0,0 0,0 0,1 0,0 0,-1 0,1 0,0-1,1 1,1 3,127 74,-125-78,-1-1,0 1,0 0,1 0,-2 1,1-1,0 1,-1 0,1-1,-1 2,0-1,-1 0,1 1,-1-1,0 1,0 0,0-1,-1 1,1 0,-1 0,0 0,-1 0,1 0,-1 1,0-1,0 0,-1 0,0 0,1 0,-2 0,1 0,-1 0,1 0,-1-1,0 1,-1 0,0-1,-7 6,-1-1,0 0,0-1,-1 0,0-1,0 0,-1-1,0 0,0-1,-1 0,1-2,-1 1,0-2,0 1,-5-2,-3 4,-7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5:34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56,'125'-16,"1"6,123 7,-51-24,-187 30,-6 3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5:34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24,'43'4,"43"-2,17-3,0 0,-8 0,-15-5,-16-2,-15 1,-15 2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5:37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29,'5'56,"-55"126,48-176,0-1,0 1,1 0,0-1,0 1,0 0,1 0,0 0,0 0,0-1,1 1,0 0,0 0,0 0,1-1,0 1,0-1,0 1,1-1,0 0,0 0,0 0,1 0,-1-1,1 1,0-1,0 0,1 0,-1-1,1 1,0-1,0 0,0 0,1 0,-1-1,0 0,1 0,0 0,2 0,2 0,1 0,-1 0,1-1,-1 0,1-1,0 0,-1 0,1-2,-1 1,1-1,-1-1,0 0,0 0,0-1,0 0,0-1,-1 0,0 0,0-1,0 0,-1-1,0 0,0 0,-1-1,4-4,5-10</inkml:trace>
  <inkml:trace contextRef="#ctx0" brushRef="#br0" timeOffset="250.012">479 0,'-24'44,"-17"32,-7 14,4-4,6-6,9-9,10-10,7-6,2-9,1-1,4-4,1-4,3-4,0-2,1-2,1-6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5:35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87,'0'0,"1"0,-1-1,0 1,1-1,-1 1,1 0,-1-1,0 1,0-1,1 1,-1-1,0 1,0-1,0 1,1-1,-1 1,0-1,0 1,0-1,0 1,0-1,0 1,0-1,0 1,0-1,0 1,-1-1,1 1,0-1,0 1,0-1,-1 1,1-1,0 1,0-1,-1 1,1-1,0 1,-1 0,1-1,-1 1,1 0,-1-1,1 1,0 0,-1 0,1-1,-1 1,1 0,-1 0,1 0,-1 0,1-1,-1 1,1 0,-1 0,0 0,1 0,-1 0,1 0,-1 1,1-1,-1 0,-37-2,15 8,0 1,0 1,1 2,0 0,0 1,1 0,1 2,0 1,16-11,0-1,0 0,1 1,-1 0,1 0,0 0,0 0,0 1,0-1,0 1,1 0,-1 0,1-1,0 2,1-1,-1 0,1 0,0 0,-1 1,2-1,-1 1,1-1,-1 1,1-1,0 1,1-1,-1 0,1 1,0-1,0 1,0-1,1 0,0 0,-1 0,1 0,1 0,-1 0,2 1,7 7,2-1,-1-1,2 0,-1-1,1 0,1-1,0 0,0-1,0-1,1-1,13 4,44 18,-62-22,130 71,-135-72,0 0,-1 1,0 0,0 0,0 0,-1 1,1 0,-2-1,1 2,0-1,-1 0,0 1,-1-1,1 1,-1 0,-1 0,1 0,-1 0,0 0,-1 0,0 1,0-3,-1-1,1 1,-1-1,0 1,-1-1,1 0,-1 1,0-1,0 0,0 0,0 0,-1-1,1 1,-1-1,0 1,0-1,-1 0,1 0,-1 0,1 0,-1-1,0 1,0-1,0 0,0-1,-4 2,-117 20,39-31,61 1</inkml:trace>
  <inkml:trace contextRef="#ctx0" brushRef="#br0" timeOffset="267.59">216 31,'38'0,"37"-5,15-2,2 1,-9 1,-11 2,-11 0,-12 2,-10 1,-6 0,-9 0</inkml:trace>
  <inkml:trace contextRef="#ctx0" brushRef="#br0" timeOffset="1444.303">1429 58,'-17'-6,"-1"0,1 1,-2 1,1 1,0 0,-1 1,1 1,-1 1,1 1,-1 0,1 2,-1 0,1 1,-11 4,17-4,0 1,0 1,0 0,1 1,0 0,0 1,1 0,0 0,0 1,1 1,0-1,1 2,0-1,0 1,1 0,1 1,0-1,0 1,1 1,1-1,-2 7,6-14,-1 0,1 1,-1-1,1 0,1 1,-1-1,1 1,0-1,0 0,1 0,-1 1,1-1,1 0,-1-1,0 1,1 0,0-1,0 1,1-1,-1 0,1 0,0 0,0-1,0 1,0-1,1 0,-1 0,1 0,0-1,0 0,0 0,0 0,0 0,0-1,1 0,-1 0,0 0,1-1,-1 0,1 0,2 0,13-2,1 0,-1-1,0-1,0-1,0-1,-1-1,0-1,0 0,-1-2,3-2,-2 0,-1-1,0 0,-1-2,0 0,-2-1,0 0,0-2,10-15,52-53,-78 86,0 0,0 1,0-1,0 0,0 0,0 1,0-1,0 0,0 1,0-1,0 0,1 0,-1 1,0-1,0 0,0 0,1 1,-1-1,0 0,0 0,0 0,1 1,-1-1,0 0,1 0,-1 0,0 0,0 0,1 1,-1-1,0 0,1 0,-1 0,0 0,0 0,1 0,-1 0,0 0,1 0,-1 0,0 0,1 0,-1-1,0 1,0 0,1 0,-1 0,0 0,1 0,-1-1,0 1,0 0,1 0,-1 0,0-1,0 1,0 0,1 0,-1-1,-7 32,6-28,-7 25,2 1,2 1,0-1,2 1,1 0,1-1,2 1,1-1,4 16,8 29,-5-36,-3 0,-1 1,-1-1,-2 1,-2 0,-2 6,-26 39,17-69</inkml:trace>
  <inkml:trace contextRef="#ctx0" brushRef="#br0" timeOffset="1818.728">1853 736,'-5'19,"-1"11,-1-4,7-6,3-8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5:3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167 186,'-19'38,"-11"33,-1 13,6-3,6-10,7-13,5-11,4-9,2-5,2-5,-4-6,-3-3,1 1,1 1,1-2</inkml:trace>
  <inkml:trace contextRef="#ctx0" brushRef="#br0" timeOffset="496.607">111 102,'27'117,"-19"-82,-2-1,1-1,1 0,2 0,2-1,1-1,1 0,11 17,-4-15,119 152,-137-182,0 0,1 0,-1 0,1-1,0 0,-1 1,1-1,1-1,-1 1,0-1,0 1,0-1,1 0,-1-1,1 1,-1-1,0 0,1 0,-1 0,1-1,-1 0,0 1,1-1,-1-1,0 1,0-1,0 0,0 1,3-3,2-1,-1-1,0 1,0-1,0-1,-1 1,0-1,0 0,-1-1,0 0,0 0,-1 0,0-1,0 0,45-170,-33 119,-3-1,-3-1,-2 0,-3-1,-1-45,-1 58,2 32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1,'-40'39,"-22"19,-2 4,6-9,7-13,13-8,8-10,4-3,6-6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1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0,'0'5,"-5"6,-6 2,-2 3,2-6,8-5,3-3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0 140,'103'328,"-38"-153,-65-174,0 1,0-1,0 0,0 0,0 0,1 1,-1-1,0 0,1 0,-1 0,1 0,0 1,-1-1,1 0,0 0,0 0,-1 0,1-1,0 1,0 0,0 0,0 0,0-1,0 1,0-1,1 1,-1-1,0 1,0-1,0 1,1-1,-1 0,0 0,0 0,1 0,-1 0,0 0,0 0,1 0,-1 0,0 0,0-1,0 1,1 0,-1-1,0 1,0-1,0 0,0 1,0-1,0 0,0 0,0 1,0-1,0 0,0-1,21-30,-1-2,-2 0,-1-1,10-29,31-60,118-193,-176 315,-1 2,0-1,0 0,0 1,0-1,0 0,0 0,0 1,0-1,0 0,0 1,1-1,-1 0,0 1,0-1,1 0,-1 1,1-1,-1 1,0-1,1 1,-1-1,1 1,-1-1,1 1,0-1,-1 1,1-1,-1 1,1 0,0 0,-1-1,1 1,0 0,-1 0,1 0,0-1,-1 1,1 0,0 0,0 0,-1 0,1 0,0 1,-1-1,1 0,0 0,-1 0,2 1,0 10</inkml:trace>
  <inkml:trace contextRef="#ctx0" brushRef="#br0" timeOffset="283.259">848 170,'44'0,"30"-5,8-2,-6 0,-11 2,-11 2,-9 0,-9 2,-4 6,-9 1</inkml:trace>
  <inkml:trace contextRef="#ctx0" brushRef="#br0" timeOffset="531.468">965 432,'44'-10,"30"-8,8-1,-1 3,-9-2,-12 4,-11 3,-9 3,-6 4,-9 2</inkml:trace>
  <inkml:trace contextRef="#ctx0" brushRef="#br0" timeOffset="1150.687">614 608,'0'5,"-5"16,-2 10,1 4,1 2,-3-6,-1-3,1-2,2 1,3 0,1 0,1-9,5-8,3-5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4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1 322,'26'-14,"0"1,1 2,1 0,-1 2,2 1,-1 2,1 0,0 2,1 1,-28 2,0 1,0-1,0 0,0 1,0 0,0-1,0 1,0 0,0 0,0 0,0 0,0 1,0-1,0 0,0 1,0-1,0 1,0 0,0 0,0 0,0 0,-1 0,1 0,0 0,-1 1,1-1,-1 1,1-1,-1 1,0-1,0 1,1 0,-1-1,0 1,-1 0,1 0,0 0,0 0,-1 0,1 0,-1 0,0 0,0 1,-64 96,-47 24,98-106,-61 98,71-110,1 0,0 0,0 0,0 0,0 1,1-1,0 1,0-1,1 1,-1-1,1 1,0 0,1-1,-1 1,1-1,0 1,1-1,-1 1,1-1,0 0,2 4,-1-5,0-1,1 0,-1 0,1 0,-1 0,1 0,0-1,0 1,0-1,1 0,-1 0,0-1,1 0,-1 1,1-1,-1-1,1 1,0-1,-1 1,5-2,17 2</inkml:trace>
  <inkml:trace contextRef="#ctx0" brushRef="#br0" timeOffset="470.097">818 293,'-25'22,"1"1,1 1,1 2,1 0,1 1,1 0,2 2,1 0,1 2,1-1,-7 26,20-53,0-1,0 1,1-1,-1 1,0 0,1 0,-1-1,1 1,0 0,0 0,0 0,1-1,-1 1,1 0,-1 0,1-1,0 1,0 0,0-1,0 1,0-1,1 1,-1-1,1 0,0 1,0-1,0 0,0 0,0 0,0-1,0 1,0 0,1-1,-1 0,1 1,-1-1,1 0,0 0,-1 0,1-1,0 1,-1-1,1 1,3-1,14-3,0-1,0-1,0-1,0-1,-1-1,0 0,0-1,-1-2,-1 1,1-2,-2 0,0-1,0-1,-1 0,-1-2,6-8,4 1,-7 8,0-1,-1 0,0-1,-1-1,-1-1,-1 0,-1 0,0-1,-2-1,0 0,-1 0,0-4,-10 19,1-1,0 1,-1 0,-1 0,1 0,-1 0,0 0,0 0,0 0,-1 1,0-1,0 1,0-1,-1 1,0 0,0 1,0-1,-1 1,1 0,-1 0,0 0,0 0,-1 1,1 0,-1 0,1 0,-1 1,0 0,0 0,0 1,0-1,0 1,0 1,-1-1,1 1,0 0,0 0,-1 1,1 0,0 0,0 0,0 1,0 0,0 0,0 1,0 0,-101 53,78-37</inkml:trace>
  <inkml:trace contextRef="#ctx0" brushRef="#br0" timeOffset="2067.694">1344 467,'38'-46,"66"-124,-98 162,0-1,0 1,1 0,0 0,0 1,1 0,0 0,0 1,1 0,3-1,-11 7,0 0,0 0,1 0,-1 1,0-1,0 1,0-1,0 1,0-1,0 1,0-1,0 1,0 0,0 0,0-1,0 1,0 0,0 0,-1 0,1 0,0 0,-1 0,1 0,-1 0,1 0,-1 1,1-1,-1 0,0 0,0 0,0 0,1 1,-1-1,0 0,0 0,-1 1,1-1,0 0,0 0,-1 0,1 0,0 1,-1-1,1 0,-1 0,0 0,1 0,-1 0,0 0,1 0,-1 0,0 0,-1 10,1-10,0 1,0 0,1 0,-1 0,0 0,1 0,-1 0,1 0,0 0,0 0,-1 0,1 0,1 0,-1 0,0 0,0 0,1 0,-1 0,1 0,0-1,-1 1,1 0,0 0,0 0,0-1,1 1,-1 0,0-1,0 1,1-1,-1 0,1 1,-1-1,1 0,0 0,0 0,-1 0,1 0,0 0,0-1,0 1,0-1,0 1,0-1,0 0,0 1,0-1,0 0,0 0,0-1,86-75,-54 41,30-17,-63 52,0 1,0 0,0-1,0 1,-1 0,1 0,0-1,0 1,-1 0,1 0,-1 0,1 0,-1 0,1 0,-1 0,1 0,-1 0,0 0,0 0,1 0,-1 0,0 1,0-1,0 0,0 0,0 0,-1 0,1 0,0 0,0 0,-1 0,1 0,-1 0,1 0,-1 0,1 1,-11 31,0-1,-2 0,-2-1,-1-1,-1 0,-8 9,14-19</inkml:trace>
  <inkml:trace contextRef="#ctx0" brushRef="#br0" timeOffset="2321.533">2424 1,'-45'44,"-44"40,-17 11,5-1,9-12,15-14,16-15,14-10,9-8,7-6,8-1,13-7,13-6,12-6,2-10,4-4,-2-1</inkml:trace>
  <inkml:trace contextRef="#ctx0" brushRef="#br0" timeOffset="2784.175">2395 439,'-48'14,"28"-9,0 1,1 1,0 0,0 2,1 0,0 1,0 1,16-10,0 1,0-1,1 0,-1 1,0-1,1 1,-1 0,1 0,-1 0,1-1,0 1,0 0,0 1,0-1,0 0,0 0,0 0,1 0,-1 1,1-1,0 0,0 1,0-1,0 0,0 0,0 1,0-1,1 0,-1 1,1-1,0 0,0 0,-1 0,2 0,-1 0,0 0,0 0,0 0,1 0,-1 0,1-1,0 1,-1-1,1 1,0-1,0 1,20 16,50 58,-70-73,0 0,0 0,-1 0,1 0,-1 0,0 0,0 1,0-1,0 1,0-1,-1 0,0 1,1-1,-1 1,-1-1,1 1,0-1,-1 1,0-1,0 1,0-1,0 0,0 0,-1 1,1-1,-1 0,-1 1,-2 2,0-1,-1 0,0 0,0-1,0 0,-1 0,1 0,-1-1,0 1,0-2,0 1,-1-1,1 0,0-1,-1 1,1-2,-1 1,1-1,-1 0,0 0,1-1,-1 0,1-1,0 1,-1-2,1 1,0-1,0 0,0 0,1-1,-1 1,1-2,0 1,0-1,0 0,-3-4,-2-5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36.3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57,'522'17,"-181"-3,36-15,-122-1,473-26,704 28,-883-16,-456 22,39 3,-1-5,16-7,33-25,-123 15,-47 10,0 0,0 0,0 1,1 0,-1 1,1 0,-1 1,1 0,-1 1,0 0,1 0,-1 1,10 3,-17-4,-1 1,1 0,-1-1,1 1,-1 0,0 0,0 0,0 0,0 0,0 1,0-1,0 1,-1-1,1 1,-1-1,0 1,0 0,0 0,1 2,2 15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39.4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0 253,'392'-30,"31"3,149 27,-209 29,-163-1,-3 0,649-29,-505 1,-117-28,-54 17,-105 1,0 3,0 3,1 3,33 4,20-1,11-13,78-8,-10-8,520 27,-52 0,-327-27,301 26,-405-24,126-7,170 33,-294 27,496-28,-489-27,406 26,160 1,-538 28,-159-28,123 11,-217-6,1-2,0 0,1-1,-1-1,0-1,0-1,1-1,5-2,210-15,10-7,-68 13,-77 1,0 5,1 4,31 6,11-1,618-2,-564 29,-162-28,1-1,0-2,0-1,-1-2,6-3,5 1,-1 3,1 1,-1 3,18 3,111-4,21-27,199 28,-326-13,-57 10,0 0,0 1,0 0,0 0,0 2,0-1,0 2,0-1,3 2,3 4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174 207,'-31'77,"6"-25,2 0,3 2,2 0,3 1,2 1,2 0,3 1,2 0,3 0,3 1,0-51,1 1,-1-1,2 0,-1 0,1 0,0-1,1 1,-1 0,1-1,1 0,-1 1,1-1,0-1,1 1,-1 0,1-1,0 0,0 0,1-1,-1 1,1-1,0 0,0-1,1 0,-1 0,1 0,0 0,-1-1,1 0,0-1,0 0,0 0,0 0,1-1,-1 0,0 0,0-1,0 0,13-5,-1-1,1-1,-2 0,1-2,-1 0,-1-1,0-1,0 0,-1-2,-1 1,0-2,3-4,26-29,-2-1,-1-2,-3-1,-3-3,-2 0,-2-3,0-8,-11 27,-1 0,-3-2,-1 0,-3-1,0 0,-3-1,0-17,-12-52,1 111,1 0,0 0,0 0,-1 0,1 0,0 0,-1 1,1-1,-1 0,1 1,-1-1,1 1,-1 0,1-1,-1 1,1 0,-1 0,0 0,1 0,-1 0,1 0,-1 1,1-1,-1 0,1 1,-1-1,1 1,-1 0,1-1,-1 1,1 0,0 0,0 0,-1 0,1 0,0 0,0 0,0 0,0 1,0-1,0 0,0 1,1-1,-1 1,0-1,1 1,-1-1,1 1,0-1,-1 1,1 0,-18 27,2 1,0 0,3 1,0 1,2 0,-7 32,2-5,2 0,3 0,3 1,2 0,3 1,3 23,31 77,-30-158,0 0,0-1,-1 1,2-1,-1 1,0-1,0 1,1-1,-1 0,1 0,0 1,0-1,0-1,0 1,0 0,0 0,0-1,1 1,-1-1,0 0,1 1,-1-1,1 0,0-1,-1 1,1 0,1-1,9-2</inkml:trace>
  <inkml:trace contextRef="#ctx0" brushRef="#br0" timeOffset="437.974">936 800,'0'0,"15"-8,1 2,0 0,1 1,-1 0,1 2,0 0,0 0,0 2,0 0,0 1,1 1,1 0,-17 0,-1-1,1 1,-1-1,0 1,1 0,-1-1,0 1,0 0,0 0,0 0,0 0,0 0,0 0,0 0,0 0,0 0,0 1,-1-1,1 0,0 0,-1 1,1-1,-1 0,1 1,-1-1,0 1,0-1,0 1,0-1,0 0,0 1,0-1,0 1,0-1,-1 1,1-1,0 0,-1 1,1-1,-1 0,0 1,1-1,-1 0,0 0,0 0,0 0,0 1,-45 58,-66 56,110-114,1-1,-1 1,1 0,-1 0,1-1,0 1,0 0,0 0,0 0,0 0,0 0,1 0,-1 1,1-1,-1 0,1 0,0 0,0 1,0-1,0 0,0 0,0 0,1 1,-1-1,1 0,-1 0,1 0,0 0,0 0,0 0,0 0,0 0,1 0,-1-1,1 1,-1 0,1-1,-1 1,1-1,0 1,0-1,-1 0,1 0,0 0,0 0,0 0,1 0,-1-1,0 1,0-1,0 1,0-1,3 0,11 2,1-1,0-1,-1 0,1-1,0-1,-1-1,1 0,-1-1,0 0,0-2,0 0,6-4,43-14,-49 15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0 254,'34'5,"25"-3,7-3,-2 0,-8 0,-8-1,-3 1,-4-4,-5-2,-3 1,-2 1,-3-3,0-1,-5 2</inkml:trace>
  <inkml:trace contextRef="#ctx0" brushRef="#br0" timeOffset="251.774">367 0,'-10'43,"-2"34,-1 8,4-5,2-12,2-8,3-8,1-10,1-6,0-5,6-7,0-8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0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0,'17'91,"-8"0,-4 0,-4 1,-6 23,-20 165,-7-46,16-162,45-117,105-263,-113 266</inkml:trace>
  <inkml:trace contextRef="#ctx0" brushRef="#br0" timeOffset="350.792">527 225,'-156'166,"-62"43,108-110,109-98,-1 0,1 0,0 0,0 0,0 1,1-1,-1 0,0 0,0 1,1-1,-1 1,1-1,-1 1,1-1,0 1,-1-1,1 1,0-1,0 1,0-1,0 1,0-1,1 1,-1-1,0 1,1-1,-1 1,1-1,-1 0,1 1,0-1,0 0,-1 1,1-1,0 0,0 0,0 0,0 0,1 0,-1 0,0 0,0 0,1 0,-1 0,0-1,1 1,-1 0,1-1,-1 1,1-1,-1 0,1 0,-1 1,1-1,-1 0,54 11,-37-8,0 1,0 0,0 1,-1 1,0 0,0 2,14 7,-21-8,-1-1,1 1,-1 0,0 1,-1 0,0 0,0 1,-1 0,0 1,-1-1,0 1,0 1,-3-6,-1 1,1-1,0 0,1 0,-1 0,1 0,0 0,0-1,1 0,-1 0,1 0,0 0,0-1,0 0,1 0,-1 0,1 0,-1-1,7 1,10 2</inkml:trace>
  <inkml:trace contextRef="#ctx0" brushRef="#br0" timeOffset="912.521">724 818,'283'-29,"-281"29,-1 0,0 0,1 0,-1 0,1 0,-1 0,0 1,1-1,-1 0,0 1,0-1,1 1,-1-1,0 1,0 0,0 0,1-1,-1 1,0 0,0 0,0 0,0 0,-1 0,1 0,0 1,0-1,-1 0,1 0,0 0,-1 1,0-1,1 0,-1 1,0-1,1 0,-1 1,0-1,0 0,0 1,0-1,0 1,-1-1,1 0,0 1,-1-1,1 0,0 1,-1-1,0 0,1 0,-1 0,0 1,0-1,1 0,-1 0,0 0,0 0,-1 0,-10 14,0 0,-1-1,-1-1,0 0,-1-1,-15 9,-24 22,47-37,-51 64,57-69,1 0,0 0,0 0,0 0,-1 0,1 1,0-1,0 0,1 0,-1 0,0 0,0 0,0 0,1 0,-1 0,1 0,-1 1,1-1,-1-1,1 1,-1 0,1 0,0 0,0 0,-1 0,1-1,0 1,0 0,0 0,0-1,0 1,0-1,0 1,0-1,0 1,0-1,0 0,0 0,0 1,0-1,0 0,1 0,52 4,-49-4,24 1,1-2,-1-1,0-1,0-2,0 0,0-3,2-1,-6-1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2,'38'4,"42"2,17 0,1-1,-6-1,-10-7,-13-2,-9-1,-5 2,-7 0,-8 2,-4 0,-5 2,-2-1,-7 2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26,'38'5,"47"-4,18-1,1-1,-12-6,-12 0,-15 0,-14 1,-15 2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4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0 819,'39'-4,"36"-8,10 0,1 1,-10 2,-8-1,-11 0,-5 2,-8 3,-5 1,-5 3,-4 0,-1 1,-2 0,-10 6,-7 1</inkml:trace>
  <inkml:trace contextRef="#ctx0" brushRef="#br0" timeOffset="251.006">424 453,'-10'38,"-3"37,1 15,2 2,3-10,3-9,2-13,1-11,1-9,5-7,2-4,0-2,-2-2,4-4,0-5</inkml:trace>
  <inkml:trace contextRef="#ctx0" brushRef="#br0" timeOffset="931.858">1130 424,'-21'120,"4"2,4 42,11-144,0-6,1-1,0 1,0 0,1 0,1 0,0 0,1 0,1 0,0 0,1-1,4 10,-6-21,0 1,0 0,1-1,-1 1,1-1,-1 0,1 0,0 0,0 0,0-1,0 1,0-1,0 1,1-1,-1 0,0 0,1-1,-1 1,1-1,-1 0,0 0,1 0,-1 0,1 0,-1-1,3 0,86-29,-70 14,0 0,-1-1,-1-1,-1-1,0-1,-2-1,0 0,-1-1,6-14,11-11,113-162,-133 189,-7 26,-19 60,6-39,1 1,2-1,1 1,1 0,1 19,1-40,1 0,0-1,0 1,1 0,-1-1,1 0,1 1,-1-1,1 0,0 0,1 0,-1 0,1-1,0 0,1 0,-1 0,1 0,0 0,0-1,0 0,1 0,0 0,-1-1,1 0,5 2,-3-2,0-1,0 0,0 0,0 0,0-1,0 0,1-1,-1 0,0 0,0-1,1 0,-1 0,0-1,0 0,0 0,0-1,-1 0,1-1,-1 0,0 0,0 0,0-1,0 0,0-1,17-14,-1-1,0-1,-2-2,-1 0,13-20,-13 20,-1 0,-2-2,-1 0,0-1,-2 0,-1-1,-2-1,0 0,-2 0,-2-1,0 0,-2-1,1-25,-7 0,0 32</inkml:trace>
  <inkml:trace contextRef="#ctx0" brushRef="#br0" timeOffset="2466.401">1948 1130,'209'-21,"-208"21,0 0,-1-1,1 1,0 0,0 0,0 0,0 0,0 0,0 0,0 0,0 1,0-1,0 0,-1 0,1 1,0-1,0 0,0 1,0-1,-1 1,1-1,0 1,-1 0,1-1,0 1,-1 0,1-1,0 1,-1 0,1 0,-1-1,0 1,1 0,-1 0,0 0,1 0,-1 0,0 0,0 0,0-1,0 1,0 0,0 0,0 0,0 0,0 0,0 0,0 0,-1 0,1 0,0-1,-1 1,1 1,-34 41,29-37,-30 28,27-27,-1 0,1 1,1 0,-1 0,1 1,1 0,-1 1,2-1,-1 1,-2 8,8-15,0-1,0 1,1 0,-1 0,1-1,0 1,0-1,0 1,0 0,0-1,0 0,1 1,-1-1,1 0,-1 0,1 1,0-1,0-1,0 1,0 0,1 0,-1-1,0 1,1-1,-1 0,1 0,-1 0,1 0,-1 0,1 0,0-1,-1 1,1-1,0 0,0 0,-1 0,1 0,0 0,0-1,-1 1,1-1,0 0,-1 0,1 0,-1 0,1 0,-1 0,3-2,86-29,-73 24</inkml:trace>
  <inkml:trace contextRef="#ctx0" brushRef="#br0" timeOffset="3152.522">2428 1271,'42'-14,"0"1,0 3,1 2,0 1,29 0,-25 2,-47 3,0 1,0-1,0 0,0 1,-1-1,1 1,0-1,-1 0,0 1,1-1,-1 1,0-1,0 1,0 0,0-1,0 1,0 0,0 0,0 0,0 0,-1 0,1 0,-1 0,1 0,0 0,-1 0,1 1,-1-1,0 1,1-1,-2 1,-1-3,-124-62,127 64,-1 0,1 1,0-1,-1 1,1-1,-1 1,1 0,-1-1,1 1,-1 0,1 0,-1 0,1 0,-1 0,1 1,-1-1,1 0,-1 1,1-1,0 1,-1-1,1 1,-1 0,1 0,0-1,0 1,0 0,-1 0,1 0,0 0,0 1,0-1,0 0,1 0,-1 1,0-1,0 0,1 1,-1-1,1 0,-1 1,1-1,0 1,-1 1,-5 73,6-71,4 199,-4-203,0 0,0 1,0-1,0 0,0 1,0-1,0 0,0 1,1-1,-1 0,1 0,-1 1,1-1,-1 0,1 0,0 0,-1 0,1 1,0-1,0 0,0-1,0 1,0 0,0 0,0 0,0 0,0-1,0 1,1-1,-1 1,0-1,0 1,1-1,-1 0,0 1,1-1,-1 0,0 0,0 0,1 0,-1 0,0 0,1 0,-1-1,0 1,1 0,-1-1,0 1,0-1,0 0,1 1,-1-1,0 0,0 1,0-1,0 0,0 0,0 0,0-1,164-171,-152 162</inkml:trace>
  <inkml:trace contextRef="#ctx0" brushRef="#br0" timeOffset="3689.831">2964 1158,'13'-1,"-7"0,0 0,0 0,0 1,0 0,0 0,0 0,-1 0,1 1,0 0,0 0,0 1,-1 0,1 0,0 0,-1 1,0-1,0 1,0 1,0-1,0 1,0-1,-1 1,0 1,0-1,3 5,-6-7,-1 1,1-1,-1 0,0 1,0-1,0 1,-1-1,1 0,0 1,-1-1,0 0,1 1,-1-1,0 0,0 0,0 0,-1 0,1 0,0 0,-1 0,1 0,-1 0,0-1,0 1,1-1,-1 1,0-1,0 0,0 1,-1-1,1 0,-19 16,21-15,0-1,-1 1,1-1,0 1,0 0,0-1,1 1,-1-1,0 1,1 0,-1-1,1 1,-1-1,1 1,-1-1,1 0,0 1,0-1,0 0,0 1,0-1,0 0,0 0,0 0,1 0,-1 0,0 0,1 0,-1 0,1-1,-1 1,1 0,-1-1,1 0,-1 1,1-1,-1 0,1 1,1-1,15 10,-16-8,1-1,-1 1,0 0,0 0,0 0,0 0,0 0,-1 0,1 0,-1 1,1-1,-1 0,0 1,0-1,0 1,0 0,0-1,-1 1,1 0,-1-1,0 1,1 0,-1 0,-1-1,1 1,0 0,-1-1,1 1,-1 0,0-1,0 1,0 0,0-1,0 0,-1 1,1-1,-1 0,1 1,-1-1,0 0,0 0,0 0,0-1,0 1,0 0,-1-1,1 0,0 1,-1-1,1 0,-1 0,0 0,-1 0,-68 5,53-12</inkml:trace>
  <inkml:trace contextRef="#ctx0" brushRef="#br0" timeOffset="5138.845">3529 226,'46'82,"-4"2,-3 1,-4 3,16 67,-40-123,-1 0,-1 1,-2 0,-2 0,-1 0,-1 1,-2-1,-1 1,-2-1,-1 1,-2-1,-1 0,-2 0,-1-1,-1 0,-14 29,-1-24,-1-1,-1-1,-2-2,-1-1,-2-1,-1-1,-2-2,0-2,-2-1,-1-2,-3 0,-1 3</inkml:trace>
  <inkml:trace contextRef="#ctx0" brushRef="#br0" timeOffset="5719.954">1101 0,'-40'68,"2"1,4 2,-25 74,42-104,2 0,2 2,2-1,2 2,1-1,3 1,1 0,2 1,2-1,2 0,2 0,2 0,2 0,6 16,-3-21,2 0,1-1,2 0,1-1,2-1,2-1,1-1,1-1,2 0,2-2,1-1,1-2,1 0,1-2,12 6,46 20,-54-35</inkml:trace>
  <inkml:trace contextRef="#ctx0" brushRef="#br0" timeOffset="6422.425">4064 1327,'-17'19,"0"1,1 1,0 0,2 1,1 1,1 0,0 1,-7 24,18-46,-1 0,1 1,0-1,0 0,0 1,0-1,0 1,1-1,-1 1,1 0,-1-1,1 1,0-1,0 1,0 0,0-1,1 1,-1-1,1 1,0 0,-1-1,1 0,0 1,0-1,1 1,-1-1,0 0,1 0,0 0,-1 0,1 0,0 0,0 0,0-1,0 1,0-1,0 1,1-1,-1 0,0 0,1 0,-1 0,1 0,-1 0,3-1,7-2,-1-1,1-1,-1 0,0 0,0-1,-1-1,0 0,0 0,0-1,0 0,-1-1,-1 0,1 0,-1-1,0 0,-1 0,0-1,2-6,-1 6,-2-1,0 0,0 0,0-1,-2 1,0-1,0 0,-1-1,1-2,-3 11,-1 0,1 0,-1 0,0 0,0 0,0 0,0 0,-1 0,1 0,-1 0,0 0,0 0,-1 0,1 1,-1-1,0 1,0-1,0 1,0-1,-1 1,1 0,-1 0,0 0,0 0,0 1,0-1,0 1,0 0,-1 0,-1-1,0 2,0 0,0 0,0 0,0 1,0 0,0 0,0 0,0 0,0 1,0 0,0 0,0 0,0 0,1 1,-1 0,0 0,1 0,-1 1,1 0,0-1,-2 3,-14 11</inkml:trace>
  <inkml:trace contextRef="#ctx0" brushRef="#br0" timeOffset="6721.237">4544 1214,'-9'39,"-4"21,1 7,2-5,3-7,3-8,1-8,2-15,1-11</inkml:trace>
  <inkml:trace contextRef="#ctx0" brushRef="#br0" timeOffset="6972.394">4262 1299,'38'-4,"28"-3,7-4,-5 0,-8 1,-10 3,-8-2,-7 0,-5 1,-2-2,-6 1</inkml:trace>
  <inkml:trace contextRef="#ctx0" brushRef="#br0" timeOffset="7791.873">4855 1045,'-77'353,"77"-267,0-85,0 1,1 0,-1 0,1 0,-1-1,1 1,-1 0,1 0,0-1,0 1,0-1,0 1,0-1,0 1,0-1,1 0,-1 1,0-1,1 0,-1 0,1 0,-1 0,1 0,0 0,-1-1,1 1,0 0,0-1,-1 1,1-1,0 0,0 0,0 1,0-1,-1 0,1-1,0 1,0 0,0 0,-1-1,1 1,0-1,1 0,88-65,-52 30,-37 34,61-37,-62 38,1 0,-1 1,1-1,-1 1,0 0,1-1,-1 1,1 0,-1 0,1 0,-1 0,1 0,-1 0,1 0,-1 1,1-1,-1 1,0-1,1 1,-1-1,0 1,1 0,-1-1,0 1,0 0,1 0,-1 0,0 0,0 0,0 0,0 0,0 1,-1-1,1 0,0 0,-1 1,1-1,0 0,-1 1,0-1,1 1,-1-1,0 1,0-1,1 1,-1 0,4 31,-5-29,1-1,0 0,-1 0,2 0,-1 1,0-1,1 0,-1 0,1 0,0 0,0 0,0 0,0 0,1 0,-1 0,1 0,0-1,0 1,0-1,0 1,0-1,0 0,1 0,-1 0,1 0,-1 0,1 0,0-1,0 1,0-1,0 0,1 1,3-1,1 0,-1 0,0-1,0 0,0 0,1-1,-1 0,0 0,0-1,0 0,0 0,0 0,-1-1,1 0,-1 0,1-1,-1 0,0 0,-1 0,1-1,-1 0,0 0,0 0,0-1,-1 0,0 1,0-2,0 1,-1 0,0-1,0 1,0-1,-1 0,0 0,-1 0,1 0,-1 0,-1-1,0 1,0-2,0 6,0 1,-1-1,1 1,-1-1,0 1,0-1,0 1,0 0,0 0,0 0,-1-1,1 1,-1 0,0 0,1 1,-1-1,0 0,0 1,0-1,0 1,0-1,0 1,-1 0,1 0,0 0,-1 0,1 1,-1-1,1 1,-1-1,1 1,-1 0,1 0,-1 0,1 0,-1 0,1 0,-1 1,1 0,-1-1,1 1,0 0,-1 0,1 0,0 0,0 1,-1-1,1 1,0-1,1 1,-1 0,0-1,0 1,-1 2,-3 2,0 1,0 0,0-1,1 2,0-1,0 1,1 0,0 0,0 0,1 0,0 1,-1 5,3-11,0 0,1 0,-1 0,0-1,1 1,0 0,0 0,0 0,0 0,1 0,-1 0,1 0,-1 0,1 0,0 0,0 0,0 0,1-1,-1 1,1 0,-1-1,1 0,0 1,0-1,0 0,0 0,1 0,-1 0,0 0,1 0,-1-1,1 1,0-1,0 0,-1 0,1 0,0 0,2 0,11 2,0-1,0-1,1-1,-1 0,0-1,0 0,0-2,0 0,0 0,0-2,-1 0,0-1,0 0,0-1,-1-1,0 0,0-1,-1 0,0-1,-1-1,0 0,2-4,19-15,-21 21,-1-1,1 0,-2-1,0 0,0 0,-1-1,0 0,-1-1,0 0,-1 0,-1-1,4-11,-9 24,-1 0,1 0,-1-1,1 1,-1-1,0 1,0 0,0-1,0 1,0-1,0 1,0-1,0 1,0 0,0-1,-1 1,1 0,-1-1,1 1,-1 0,1-1,-1 1,0 0,0 0,0 0,0-1,1 1,-1 0,-1 0,1 0,0 1,0-1,0 0,0 0,-1 1,1-1,0 0,-1 1,1 0,0-1,-1 1,1 0,0-1,-1 1,1 0,-1 0,1 0,-1 0,1 1,0-1,-1 0,1 0,-1 1,1-1,0 1,-1-1,1 1,0 0,0 0,0-1,-1 1,1 0,0 0,-6 4,0-1,0 1,1 0,-1 1,1 0,1 0,-1 0,1 0,0 1,0 0,1 0,0 0,0 1,1-1,1-3,1-1,0 0,0 0,0 1,0-1,0 1,1-1,0 1,-1-1,1 1,1-1,-1 1,0-1,1 1,0-1,0 0,0 1,0-1,0 0,1 0,-1 0,1 0,0 0,0 0,0 0,0 0,1-1,-1 1,1-1,-1 0,1 1,0-1,0-1,1 2,43 21,-41-23,-1 0,1 1,-1-1,1 1,-1 0,0 1,0-1,0 1,0 0,-1 0,1 1,-1-1,0 1,0 0,0 0,0 1,-1-1,1 1,-1 0,0-1,-1 1,1 1,-1-1,0 0,0 1,-1-1,0 1,0-1,0 1,0-1,-1 1,0 0,0-1,-1 1,-4 15,-1-1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2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379 0,'-24'9,"1"0,-1 2,2 0,0 2,0 0,1 2,1 0,0 1,1 1,1 1,-2 4,7-11,1 1,1 0,0 1,0 1,2-1,-1 2,2-1,0 1,1 0,0 1,1 0,-3 16,8-30,1 0,0 1,0-1,-1 0,2 1,-1-1,0 0,0 1,1-1,-1 0,1 0,0 1,0-1,0 0,0 0,0 0,0 0,0 0,1 0,-1 0,1 0,-1-1,1 1,0-1,0 1,-1-1,1 0,0 1,0-1,1 0,-1 0,0 0,0-1,0 1,1-1,-1 1,0-1,0 1,1-1,-1 0,2 0,99-20,-73 2,0-2,-1-1,-1-1,-2-1,0-1,21-27,-26 29,82-107,-80 101,-22 27,-1 1,0-1,0 1,0-1,1 1,-1 0,0-1,1 1,-1-1,0 1,1 0,-1-1,0 1,1 0,-1 0,0-1,1 1,-1 0,1 0,-1 0,1-1,-1 1,1 0,-1 0,1 0,-1 0,1 0,-1 0,1 0,-1 0,0 0,1 0,-1 0,1 0,-1 1,1-1,-1 0,1 0,-1 0,1 1,-1-1,0 0,1 0,-1 1,0-1,1 0,-1 1,0-1,1 0,-1 1,0-1,0 1,1-1,-1 0,0 1,0-1,0 1,1-1,-1 1,0-1,0 1,0-1,0 1,0-1,0 1,0-1,0 1,0-1,-17 115,15-107,1 1,0-1,0 0,1 1,0-1,1 0,0 1,0-1,1 0,0 0,0 0,1 0,0 0,0 0,1-1,0 1,0-1,1 0,0-1,0 1,1-1,-1 0,1 0,1 0,-1-1,1 0,0 0,0-1,4 2,12 1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5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0 445,'43'-5,"29"-7,12 0,-4 1,-11-2,-12 0,-11 4,-8 2,-12-1,-9-1</inkml:trace>
  <inkml:trace contextRef="#ctx0" brushRef="#br0" timeOffset="254.222">254 191,'-14'43,"-10"33,-1 9,0-5,3-12,6-12,5-11,10-14,5-6,6-9,2-6</inkml:trace>
  <inkml:trace contextRef="#ctx0" brushRef="#br0" timeOffset="683.46">875 134,'-39'54,"3"2,3 1,2 2,2 1,-14 48,40-103,0 0,0 0,1 0,-1 1,1-1,1 1,-1 0,1-1,0 1,0 0,1 0,0-1,0 1,0 0,0 0,1 0,0-1,1 1,-1 0,1-1,0 1,0-1,1 0,-1 1,1-1,1-1,-1 1,0 0,1-1,0 1,0-1,1 0,-1-1,4 3,9-1,-1 0,1-1,1-1,-1-1,0 0,1-1,-1-1,0-1,1 0,-1-1,0-1,0-1,10-3,5-6,-2-2,0-1,0-1,-1-1,-2-2,0-1,-1-1,-1-1,-1-1,-1-1,-1-1,-1-1,7-15,17-13,-22 30,-2-2,0 0,-2-1,-1-1,-1-1,-1 0,-2-1,-1-1,0-4,-12 35,-1-1,1 1,0-1,-1 1,1 0,0-1,-1 0,0 1,1-1,-1 1,0-1,0 1,0-1,0 0,0 1,0-1,-1 1,1-1,0 1,-1-1,0 1,1-1,-1 1,0-1,1 1,-1 0,0-1,0 1,0 0,0 0,0 0,0-1,-1 1,1 0,0 1,-1-1,1 0,0 0,-1 1,1-1,-1 0,1 1,-1-1,1 1,-1 0,1 0,-1 0,0-1,0 1,-8 7,0 0,0 0,1 1,0 0,0 0,1 1,0 0,1 0,0 1,-3 6,9-14,-27 36,2 2,2 1,2 1,2 1,1 0,2 1,3 2,1-1,-3 29,15-68,-1 0,2 0,-1 1,0-1,1 0,1 0,-1 0,1 1,0-1,0 0,0 0,1 0,0 0,0 0,1-1,0 1,0-1,0 1,0-1,1 0,0 0,0-1,0 1,1-1,0 0,0 0,0 0,0-1,0 0,1 0,-1 0,3 0,12 1</inkml:trace>
  <inkml:trace contextRef="#ctx0" brushRef="#br0" timeOffset="1131.81">1665 501,'17'-2,"-3"-2,0 1,1 1,-1 0,1 1,-1 1,1 0,-1 1,1 1,-1 0,0 1,1 0,-1 1,3 3,-15-7,-1 1,0-1,1 1,-1 0,0-1,1 1,-1 0,0 0,0 0,0 0,0 0,0 0,0 0,0 1,0-1,-1 0,1 0,0 1,-1-1,1 0,-1 1,1-1,-1 1,0-1,1 1,-1-1,0 1,0-1,0 0,0 1,0-1,-1 1,1-1,0 1,-1-1,1 1,-1-1,1 0,-1 1,0-1,1 0,-1 0,0 1,0-1,0 0,-53 46,51-44,-84 66,87-67,0 1,0-1,0 1,1-1,-1 0,1 1,0-1,0 1,0-1,0 0,0 1,0-1,0 0,1 0,-1 0,1 0,0 0,-1-1,1 1,0 0,0-1,0 1,0-1,0 0,1 1,-1-1,0 0,1 0,-1-1,0 1,1 0,-1-1,1 0,-1 1,2-1,20 11,-20-10,-1 0,1 1,0 0,0 0,-1 0,1 0,-1 0,0 1,0-1,0 1,0 0,0 0,0 0,-1 0,1 1,-1-1,0 1,0-1,-1 1,1 0,-1 0,1 0,-1 0,0 0,-1 0,1 0,-1 0,0 0,0 0,0 0,0 0,-1 0,1 0,-1 0,0 0,-1 0,-4 4,0-1,-1 0,0-1,0 1,-1-1,0-1,0 0,0 0,-1 0,0-1,1 0,-1-1,-1 0,1 0,0-1,-1-1,1 1,-1-1,0-1,1 0,-1 0,0-1,1 0,-1-1,-4-1,-5-4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1,'4'7,"0"0,0 0,-1 1,1 0,-2-1,1 1,-1 0,-1 0,1 1,-1-1,-1 0,1 0,-1 1,-1-1,0 1,1 7,0 177,-18 115,-16 11,29-243,4-47</inkml:trace>
  <inkml:trace contextRef="#ctx0" brushRef="#br0" timeOffset="1097.283">453 142,'-338'298,"326"-289,8-6,-1-1,1 1,0 0,0 1,0-1,0 1,0-1,1 1,0 0,0 1,0-1,0 0,0 1,1 0,0-1,0 1,1 0,-1 0,0 2,4-5,-1 1,0-1,1 1,0-1,-1 1,1-1,0 0,0 0,0 0,1 0,-1-1,0 1,1 0,-1-1,1 0,-1 0,1 1,0-1,0-1,-1 1,1 0,0-1,0 1,0-1,0 0,0 0,7 2,245 48,-236-45,-9-3,0 1,0-1,0 2,-1 0,1 0,-1 0,0 1,0 0,0 1,-1 0,0 1,0 0,2 2,-9-7,0 0,0 0,0 0,-1 0,1 1,-1-1,1 0,-1 0,1 0,-1 1,0-1,0 0,-1 1,1-1,0 0,-1 0,1 0,-1 1,1-1,-1 0,0 0,0 0,0 0,0 0,-1 0,1-1,0 1,-1 0,0 0,1-1,-1 1,0-1,-1 1,0-2,6-6</inkml:trace>
  <inkml:trace contextRef="#ctx0" brushRef="#br0" timeOffset="1560.178">736 536,'29'-5,"-14"1,1 1,0 0,-1 2,1-1,0 2,0 0,0 1,0 1,0 0,9 3,-23-4,-1-1,1 1,-1-1,1 1,-1 0,0 0,0-1,1 1,-1 0,0 0,0 0,0 1,0-1,0 0,0 0,0 1,-1-1,1 0,0 1,-1-1,1 0,-1 1,1-1,-1 1,0-1,1 1,-1-1,0 1,0-1,0 1,0 0,0-1,-1 1,1-1,0 1,-1-1,1 0,-1 1,0-1,1 1,-1-1,0 0,0 0,0 1,0-1,-46 54,45-52,-44 50,45-52,0 0,0 1,0-1,0 1,1-1,-1 1,1 0,-1-1,1 1,-1 0,1-1,0 1,0 0,0 0,0-1,0 1,0 0,1-1,-1 1,0 0,1-1,0 1,-1-1,1 1,0 0,-1-1,1 1,0-1,0 0,1 1,-1-1,0 0,0 0,0 0,1 0,-1 0,1 0,0 0,25 15,30 23,-56-38,0 1,0-1,0 1,0 0,0-1,0 1,-1 0,1 0,-1-1,1 1,-1 0,0 0,0 0,0-1,0 1,0 0,0 0,0 0,-1 0,1-1,0 1,-1 0,0 0,1-1,-1 1,0 0,0-1,0 1,0-1,0 1,0-1,-1 0,1 1,0-1,-1 0,1 0,-12 9,1 0,-2-1,1 0,-1-1,0-1,-1 0,0-1,0-1,0 0,-10 1,23-5,-1 0,1 1,-1-2,1 1,-1 0,0 0,1-1,-1 0,1 1,-1-1,0 0,1 0,-1-1,0 1,1 0,-1-1,0 0,1 0,-1 1,1-1,-1-1,1 1,0 0,0-1,-1 1,1-1,0 1,0-1,0 0,1 0,-2-1,3-8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1,'-40'39,"-22"19,-2 4,6-9,7-13,13-8,8-10,4-3,6-6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0 140,'103'328,"-38"-153,-65-174,0 1,0-1,0 0,0 0,0 0,1 1,-1-1,0 0,1 0,-1 0,1 0,0 1,-1-1,1 0,0 0,0 0,-1 0,1-1,0 1,0 0,0 0,0 0,0-1,0 1,0-1,1 1,-1-1,0 1,0-1,0 1,1-1,-1 0,0 0,0 0,1 0,-1 0,0 0,0 0,1 0,-1 0,0 0,0-1,0 1,1 0,-1-1,0 1,0-1,0 0,0 1,0-1,0 0,0 0,0 1,0-1,0 0,0-1,21-30,-1-2,-2 0,-1-1,10-29,31-60,118-193,-176 315,-1 2,0-1,0 0,0 1,0-1,0 0,0 0,0 1,0-1,0 0,0 1,1-1,-1 0,0 1,0-1,1 0,-1 1,1-1,-1 1,0-1,1 1,-1-1,1 1,-1-1,1 1,0-1,-1 1,1-1,-1 1,1 0,0 0,-1-1,1 1,0 0,-1 0,1 0,0-1,-1 1,1 0,0 0,0 0,-1 0,1 0,0 1,-1-1,1 0,0 0,-1 0,2 1,0 10</inkml:trace>
  <inkml:trace contextRef="#ctx0" brushRef="#br0" timeOffset="283.259">848 170,'44'0,"30"-5,8-2,-6 0,-11 2,-11 2,-9 0,-9 2,-4 6,-9 1</inkml:trace>
  <inkml:trace contextRef="#ctx0" brushRef="#br0" timeOffset="531.468">965 432,'44'-10,"30"-8,8-1,-1 3,-9-2,-12 4,-11 3,-9 3,-6 4,-9 2</inkml:trace>
  <inkml:trace contextRef="#ctx0" brushRef="#br0" timeOffset="1150.687">614 608,'0'5,"-5"16,-2 10,1 4,1 2,-3-6,-1-3,1-2,2 1,3 0,1 0,1-9,5-8,3-5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4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1 322,'26'-14,"0"1,1 2,1 0,-1 2,2 1,-1 2,1 0,0 2,1 1,-28 2,0 1,0-1,0 0,0 1,0 0,0-1,0 1,0 0,0 0,0 0,0 0,0 1,0-1,0 0,0 1,0-1,0 1,0 0,0 0,0 0,0 0,-1 0,1 0,0 0,-1 1,1-1,-1 1,1-1,-1 1,0-1,0 1,1 0,-1-1,0 1,-1 0,1 0,0 0,0 0,-1 0,1 0,-1 0,0 0,0 1,-64 96,-47 24,98-106,-61 98,71-110,1 0,0 0,0 0,0 0,0 1,1-1,0 1,0-1,1 1,-1-1,1 1,0 0,1-1,-1 1,1-1,0 1,1-1,-1 1,1-1,0 0,2 4,-1-5,0-1,1 0,-1 0,1 0,-1 0,1 0,0-1,0 1,0-1,1 0,-1 0,0-1,1 0,-1 1,1-1,-1-1,1 1,0-1,-1 1,5-2,17 2</inkml:trace>
  <inkml:trace contextRef="#ctx0" brushRef="#br0" timeOffset="470.097">818 293,'-25'22,"1"1,1 1,1 2,1 0,1 1,1 0,2 2,1 0,1 2,1-1,-7 26,20-53,0-1,0 1,1-1,-1 1,0 0,1 0,-1-1,1 1,0 0,0 0,0 0,1-1,-1 1,1 0,-1 0,1-1,0 1,0 0,0-1,0 1,0-1,1 1,-1-1,1 0,0 1,0-1,0 0,0 0,0 0,0-1,0 1,0 0,1-1,-1 0,1 1,-1-1,1 0,0 0,-1 0,1-1,0 1,-1-1,1 1,3-1,14-3,0-1,0-1,0-1,0-1,-1-1,0 0,0-1,-1-2,-1 1,1-2,-2 0,0-1,0-1,-1 0,-1-2,6-8,4 1,-7 8,0-1,-1 0,0-1,-1-1,-1-1,-1 0,-1 0,0-1,-2-1,0 0,-1 0,0-4,-10 19,1-1,0 1,-1 0,-1 0,1 0,-1 0,0 0,0 0,0 0,-1 1,0-1,0 1,0-1,-1 1,0 0,0 1,0-1,-1 1,1 0,-1 0,0 0,0 0,-1 1,1 0,-1 0,1 0,-1 1,0 0,0 0,0 1,0-1,0 1,0 1,-1-1,1 1,0 0,0 0,-1 1,1 0,0 0,0 0,0 1,0 0,0 0,0 1,0 0,-101 53,78-37</inkml:trace>
  <inkml:trace contextRef="#ctx0" brushRef="#br0" timeOffset="2067.694">1344 467,'38'-46,"66"-124,-98 162,0-1,0 1,1 0,0 0,0 1,1 0,0 0,0 1,1 0,3-1,-11 7,0 0,0 0,1 0,-1 1,0-1,0 1,0-1,0 1,0-1,0 1,0-1,0 1,0 0,0 0,0-1,0 1,0 0,0 0,-1 0,1 0,0 0,-1 0,1 0,-1 0,1 0,-1 1,1-1,-1 0,0 0,0 0,0 0,1 1,-1-1,0 0,0 0,-1 1,1-1,0 0,0 0,-1 0,1 0,0 1,-1-1,1 0,-1 0,0 0,1 0,-1 0,0 0,1 0,-1 0,0 0,-1 10,1-10,0 1,0 0,1 0,-1 0,0 0,1 0,-1 0,1 0,0 0,0 0,-1 0,1 0,1 0,-1 0,0 0,0 0,1 0,-1 0,1 0,0-1,-1 1,1 0,0 0,0 0,0-1,1 1,-1 0,0-1,0 1,1-1,-1 0,1 1,-1-1,1 0,0 0,0 0,-1 0,1 0,0 0,0-1,0 1,0-1,0 1,0-1,0 0,0 1,0-1,0 0,0 0,0-1,86-75,-54 41,30-17,-63 52,0 1,0 0,0-1,0 1,-1 0,1 0,0-1,0 1,-1 0,1 0,-1 0,1 0,-1 0,1 0,-1 0,1 0,-1 0,0 0,0 0,1 0,-1 0,0 1,0-1,0 0,0 0,0 0,-1 0,1 0,0 0,0 0,-1 0,1 0,-1 0,1 0,-1 0,1 1,-11 31,0-1,-2 0,-2-1,-1-1,-1 0,-8 9,14-19</inkml:trace>
  <inkml:trace contextRef="#ctx0" brushRef="#br0" timeOffset="2321.533">2424 1,'-45'44,"-44"40,-17 11,5-1,9-12,15-14,16-15,14-10,9-8,7-6,8-1,13-7,13-6,12-6,2-10,4-4,-2-1</inkml:trace>
  <inkml:trace contextRef="#ctx0" brushRef="#br0" timeOffset="2784.175">2395 439,'-48'14,"28"-9,0 1,1 1,0 0,0 2,1 0,0 1,0 1,16-10,0 1,0-1,1 0,-1 1,0-1,1 1,-1 0,1 0,-1 0,1-1,0 1,0 0,0 1,0-1,0 0,0 0,0 0,1 0,-1 1,1-1,0 0,0 1,0-1,0 0,0 0,0 1,0-1,1 0,-1 1,1-1,0 0,0 0,-1 0,2 0,-1 0,0 0,0 0,0 0,1 0,-1 0,1-1,0 1,-1-1,1 1,0-1,0 1,20 16,50 58,-70-73,0 0,0 0,-1 0,1 0,-1 0,0 0,0 1,0-1,0 1,0-1,-1 0,0 1,1-1,-1 1,-1-1,1 1,0-1,-1 1,0-1,0 1,0-1,0 0,0 0,-1 1,1-1,-1 0,-1 1,-2 2,0-1,-1 0,0 0,0-1,0 0,-1 0,1 0,-1-1,0 1,0-2,0 1,-1-1,1 0,0-1,-1 1,1-2,-1 1,1-1,-1 0,0 0,1-1,-1 0,1-1,0 1,-1-2,1 1,0-1,0 0,0 0,1-1,-1 1,1-2,0 1,0-1,0 0,-3-4,-2-5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36.3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57,'522'17,"-181"-3,36-15,-122-1,473-26,704 28,-883-16,-456 22,39 3,-1-5,16-7,33-25,-123 15,-47 10,0 0,0 0,0 1,1 0,-1 1,1 0,-1 1,1 0,-1 1,0 0,1 0,-1 1,10 3,-17-4,-1 1,1 0,-1-1,1 1,-1 0,0 0,0 0,0 0,0 0,0 1,0-1,0 1,-1-1,1 1,-1-1,0 1,0 0,0 0,1 2,2 15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72,'-6'-71,"5"71,0 1,0-1,-1 1,1-1,0 1,0 0,0-1,0 1,0 0,0 0,0 0,0 0,0 0,0 0,0 0,1 0,-1 0,0 0,1 1,-1-1,1 0,-1 0,1 1,0-1,0 0,-1 1,1-1,0 0,0 1,0-1,0 0,1 1,-1-1,0 0,1 1,-32 257,1 55,31-187,5-142,1 0,0 1,1-1,1 1,0 1,1 0,7-7,-11 12,6-6,1 1,0 0,1 1,0 1,1 0,0 1,0 0,1 2,1 0,-1 0,17-4,-29 11,0 0,0 0,0 1,0-1,0 1,1 0,-1 0,0 0,0 0,0 1,0 0,0 0,0 0,0 0,0 1,0-1,0 1,-1 0,1 0,-1 0,1 1,-1-1,0 1,0 0,0 0,0 0,0 0,-1 0,0 1,1-1,-1 1,0 0,-1-1,1 1,-1 0,0 0,0 0,0 0,0 0,-1 1,1-1,-1 0,0 3,2 4,-1-1,0 1,0-1,-1 1,0-1,-1 1,0 0,-1-1,0 0,-1 1,0-1,0 0,-1 0,0-1,-1 1,0-1,-1 0,0 0,0-1,-1 1,0-1,0-1,-1 1,-2 0,-3 0,0-2,-1 1,1-2,-1 0,-1-1,1 0,0-1,-1 0,0-2,1 1,-1-2,0 0,0-1,0 0,1-1,-1-1,1 0,-1-1,-6-3,19 6,0 0,0 0,0 1,0-1,0 0,0-1,0 1,1 0,-1 0,0-1,1 1,-1-1,1 0,-1 1,1-1,0 0,0 0,-1 0,1 0,1 0,-1 0,0 0,0 0,1 0,-1 0,1 0,0-1,0 1,0 0,0 0,0 0,0-1,0 1,1 0,-1 0,1 0,-1 0,1 0,0 0,0 0,0 0,0 0,0 0,1 0,-1 0,1 1,-1-1,1 1,1-2,14-15</inkml:trace>
  <inkml:trace contextRef="#ctx0" brushRef="#br0" timeOffset="323.489">838 523,'-16'19,"1"1,0 1,2 0,0 1,1 0,1 1,2 0,0 0,1 1,2 1,-3 13,9-34,0 0,0 0,0 0,1 0,-1 0,1 0,0 0,0-1,0 1,0 0,1 0,0-1,0 1,0-1,0 0,0 1,1-1,-1 0,1 0,0-1,0 1,0 0,0-1,0 0,0 0,1 0,-1 0,1 0,0-1,-1 1,1-1,0 0,0 0,0-1,0 1,0-1,0 0,0 0,0 0,0 0,0-1,-1 0,1 0,0 0,0 0,0 0,1-1,10-5,0-1,-1 0,0 0,0-1,-1-1,0-1,0 0,-1 0,-1-1,0-1,-1 0,7-10,-14 20,-1 0,1-1,0 0,-1 1,0-1,0 0,0 0,0 0,0 0,-1-1,0 1,0 0,0-1,-1 1,1 0,-1-1,0 1,0-1,-1 1,1-1,-1 1,0 0,0-1,0 1,-1 0,0 0,1 0,-1 0,-1 0,1 0,-1 1,1-1,-1 1,0-1,0 1,-1 0,1 0,-1 1,1-1,-1 1,0-1,0 1,0 1,0-1,0 0,-1 1,-83-4,62 12</inkml:trace>
  <inkml:trace contextRef="#ctx0" brushRef="#br0" timeOffset="573.348">1600 552,'-24'38,"-17"23,-3 5,8-3,4-13,7-10,9-7,2-9,3-9</inkml:trace>
  <inkml:trace contextRef="#ctx0" brushRef="#br0" timeOffset="819.538">1290 496,'19'33,"21"26,8 3,1-5,-3-7,-5-7,-4-11,-4-6,-3-3,-1 0,-1-4,-6-6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39.4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0 253,'392'-30,"31"3,149 27,-209 29,-163-1,-3 0,649-29,-505 1,-117-28,-54 17,-105 1,0 3,0 3,1 3,33 4,20-1,11-13,78-8,-10-8,520 27,-52 0,-327-27,301 26,-405-24,126-7,170 33,-294 27,496-28,-489-27,406 26,160 1,-538 28,-159-28,123 11,-217-6,1-2,0 0,1-1,-1-1,0-1,0-1,1-1,5-2,210-15,10-7,-68 13,-77 1,0 5,1 4,31 6,11-1,618-2,-564 29,-162-28,1-1,0-2,0-1,-1-2,6-3,5 1,-1 3,1 1,-1 3,18 3,111-4,21-27,199 28,-326-13,-57 10,0 0,0 1,0 0,0 0,0 2,0-1,0 2,0-1,3 2,3 4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174 207,'-31'77,"6"-25,2 0,3 2,2 0,3 1,2 1,2 0,3 1,2 0,3 0,3 1,0-51,1 1,-1-1,2 0,-1 0,1 0,0-1,1 1,-1 0,1-1,1 0,-1 1,1-1,0-1,1 1,-1 0,1-1,0 0,0 0,1-1,-1 1,1-1,0 0,0-1,1 0,-1 0,1 0,0 0,-1-1,1 0,0-1,0 0,0 0,0 0,1-1,-1 0,0 0,0-1,0 0,13-5,-1-1,1-1,-2 0,1-2,-1 0,-1-1,0-1,0 0,-1-2,-1 1,0-2,3-4,26-29,-2-1,-1-2,-3-1,-3-3,-2 0,-2-3,0-8,-11 27,-1 0,-3-2,-1 0,-3-1,0 0,-3-1,0-17,-12-52,1 111,1 0,0 0,0 0,-1 0,1 0,0 0,-1 1,1-1,-1 0,1 1,-1-1,1 1,-1 0,1-1,-1 1,1 0,-1 0,0 0,1 0,-1 0,1 0,-1 1,1-1,-1 0,1 1,-1-1,1 1,-1 0,1-1,-1 1,1 0,0 0,0 0,-1 0,1 0,0 0,0 0,0 0,0 1,0-1,0 0,0 1,1-1,-1 1,0-1,1 1,-1-1,1 1,0-1,-1 1,1 0,-18 27,2 1,0 0,3 1,0 1,2 0,-7 32,2-5,2 0,3 0,3 1,2 0,3 1,3 23,31 77,-30-158,0 0,0-1,-1 1,2-1,-1 1,0-1,0 1,1-1,-1 0,1 0,0 1,0-1,0-1,0 1,0 0,0 0,0-1,1 1,-1-1,0 0,1 1,-1-1,1 0,0-1,-1 1,1 0,1-1,9-2</inkml:trace>
  <inkml:trace contextRef="#ctx0" brushRef="#br0" timeOffset="437.974">936 800,'0'0,"15"-8,1 2,0 0,1 1,-1 0,1 2,0 0,0 0,0 2,0 0,0 1,1 1,1 0,-17 0,-1-1,1 1,-1-1,0 1,1 0,-1-1,0 1,0 0,0 0,0 0,0 0,0 0,0 0,0 0,0 0,0 0,0 1,-1-1,1 0,0 0,-1 1,1-1,-1 0,1 1,-1-1,0 1,0-1,0 1,0-1,0 0,0 1,0-1,0 1,0-1,-1 1,1-1,0 0,-1 1,1-1,-1 0,0 1,1-1,-1 0,0 0,0 0,0 0,0 1,-45 58,-66 56,110-114,1-1,-1 1,1 0,-1 0,1-1,0 1,0 0,0 0,0 0,0 0,0 0,1 0,-1 1,1-1,-1 0,1 0,0 0,0 1,0-1,0 0,0 0,0 0,1 1,-1-1,1 0,-1 0,1 0,0 0,0 0,0 0,0 0,0 0,1 0,-1-1,1 1,-1 0,1-1,-1 1,1-1,0 1,0-1,-1 0,1 0,0 0,0 0,0 0,1 0,-1-1,0 1,0-1,0 1,0-1,3 0,11 2,1-1,0-1,-1 0,1-1,0-1,-1-1,1 0,-1-1,0 0,0-2,0 0,6-4,43-14,-49 15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0 254,'34'5,"25"-3,7-3,-2 0,-8 0,-8-1,-3 1,-4-4,-5-2,-3 1,-2 1,-3-3,0-1,-5 2</inkml:trace>
  <inkml:trace contextRef="#ctx0" brushRef="#br0" timeOffset="251.774">367 0,'-10'43,"-2"34,-1 8,4-5,2-12,2-8,3-8,1-10,1-6,0-5,6-7,0-8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0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0,'17'91,"-8"0,-4 0,-4 1,-6 23,-20 165,-7-46,16-162,45-117,105-263,-113 266</inkml:trace>
  <inkml:trace contextRef="#ctx0" brushRef="#br0" timeOffset="350.792">527 225,'-156'166,"-62"43,108-110,109-98,-1 0,1 0,0 0,0 0,0 1,1-1,-1 0,0 0,0 1,1-1,-1 1,1-1,-1 1,1-1,0 1,-1-1,1 1,0-1,0 1,0-1,0 1,0-1,1 1,-1-1,0 1,1-1,-1 1,1-1,-1 0,1 1,0-1,0 0,-1 1,1-1,0 0,0 0,0 0,0 0,1 0,-1 0,0 0,0 0,1 0,-1 0,0-1,1 1,-1 0,1-1,-1 1,1-1,-1 0,1 0,-1 1,1-1,-1 0,54 11,-37-8,0 1,0 0,0 1,-1 1,0 0,0 2,14 7,-21-8,-1-1,1 1,-1 0,0 1,-1 0,0 0,0 1,-1 0,0 1,-1-1,0 1,0 1,-3-6,-1 1,1-1,0 0,1 0,-1 0,1 0,0 0,0-1,1 0,-1 0,1 0,0 0,0-1,0 0,1 0,-1 0,1 0,-1-1,7 1,10 2</inkml:trace>
  <inkml:trace contextRef="#ctx0" brushRef="#br0" timeOffset="912.521">724 818,'283'-29,"-281"29,-1 0,0 0,1 0,-1 0,1 0,-1 0,0 1,1-1,-1 0,0 1,0-1,1 1,-1-1,0 1,0 0,0 0,1-1,-1 1,0 0,0 0,0 0,0 0,-1 0,1 0,0 1,0-1,-1 0,1 0,0 0,-1 1,0-1,1 0,-1 1,0-1,1 0,-1 1,0-1,0 0,0 1,0-1,0 1,-1-1,1 0,0 1,-1-1,1 0,0 1,-1-1,0 0,1 0,-1 0,0 1,0-1,1 0,-1 0,0 0,0 0,-1 0,-10 14,0 0,-1-1,-1-1,0 0,-1-1,-15 9,-24 22,47-37,-51 64,57-69,1 0,0 0,0 0,0 0,-1 0,1 1,0-1,0 0,1 0,-1 0,0 0,0 0,0 0,1 0,-1 0,1 0,-1 1,1-1,-1-1,1 1,-1 0,1 0,0 0,0 0,-1 0,1-1,0 1,0 0,0 0,0-1,0 1,0-1,0 1,0-1,0 1,0-1,0 0,0 0,0 1,0-1,0 0,1 0,52 4,-49-4,24 1,1-2,-1-1,0-1,0-2,0 0,0-3,2-1,-6-1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2,'38'4,"42"2,17 0,1-1,-6-1,-10-7,-13-2,-9-1,-5 2,-7 0,-8 2,-4 0,-5 2,-2-1,-7 2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26,'38'5,"47"-4,18-1,1-1,-12-6,-12 0,-15 0,-14 1,-15 2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4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0 819,'39'-4,"36"-8,10 0,1 1,-10 2,-8-1,-11 0,-5 2,-8 3,-5 1,-5 3,-4 0,-1 1,-2 0,-10 6,-7 1</inkml:trace>
  <inkml:trace contextRef="#ctx0" brushRef="#br0" timeOffset="251.006">424 453,'-10'38,"-3"37,1 15,2 2,3-10,3-9,2-13,1-11,1-9,5-7,2-4,0-2,-2-2,4-4,0-5</inkml:trace>
  <inkml:trace contextRef="#ctx0" brushRef="#br0" timeOffset="931.858">1130 424,'-21'120,"4"2,4 42,11-144,0-6,1-1,0 1,0 0,1 0,1 0,0 0,1 0,1 0,0 0,1-1,4 10,-6-21,0 1,0 0,1-1,-1 1,1-1,-1 0,1 0,0 0,0 0,0-1,0 1,0-1,0 1,1-1,-1 0,0 0,1-1,-1 1,1-1,-1 0,0 0,1 0,-1 0,1 0,-1-1,3 0,86-29,-70 14,0 0,-1-1,-1-1,-1-1,0-1,-2-1,0 0,-1-1,6-14,11-11,113-162,-133 189,-7 26,-19 60,6-39,1 1,2-1,1 1,1 0,1 19,1-40,1 0,0-1,0 1,1 0,-1-1,1 0,1 1,-1-1,1 0,0 0,1 0,-1 0,1-1,0 0,1 0,-1 0,1 0,0 0,0-1,0 0,1 0,0 0,-1-1,1 0,5 2,-3-2,0-1,0 0,0 0,0 0,0-1,0 0,1-1,-1 0,0 0,0-1,1 0,-1 0,0-1,0 0,0 0,0-1,-1 0,1-1,-1 0,0 0,0 0,0-1,0 0,0-1,17-14,-1-1,0-1,-2-2,-1 0,13-20,-13 20,-1 0,-2-2,-1 0,0-1,-2 0,-1-1,-2-1,0 0,-2 0,-2-1,0 0,-2-1,1-25,-7 0,0 32</inkml:trace>
  <inkml:trace contextRef="#ctx0" brushRef="#br0" timeOffset="2466.401">1948 1130,'209'-21,"-208"21,0 0,-1-1,1 1,0 0,0 0,0 0,0 0,0 0,0 0,0 0,0 1,0-1,0 0,-1 0,1 1,0-1,0 0,0 1,0-1,-1 1,1-1,0 1,-1 0,1-1,0 1,-1 0,1-1,0 1,-1 0,1 0,-1-1,0 1,1 0,-1 0,0 0,1 0,-1 0,0 0,0 0,0-1,0 1,0 0,0 0,0 0,0 0,0 0,0 0,0 0,-1 0,1 0,0-1,-1 1,1 1,-34 41,29-37,-30 28,27-27,-1 0,1 1,1 0,-1 0,1 1,1 0,-1 1,2-1,-1 1,-2 8,8-15,0-1,0 1,1 0,-1 0,1-1,0 1,0-1,0 1,0 0,0-1,0 0,1 1,-1-1,1 0,-1 0,1 1,0-1,0-1,0 1,0 0,1 0,-1-1,0 1,1-1,-1 0,1 0,-1 0,1 0,-1 0,1 0,0-1,-1 1,1-1,0 0,0 0,-1 0,1 0,0 0,0-1,-1 1,1-1,0 0,-1 0,1 0,-1 0,1 0,-1 0,3-2,86-29,-73 24</inkml:trace>
  <inkml:trace contextRef="#ctx0" brushRef="#br0" timeOffset="3152.522">2428 1271,'42'-14,"0"1,0 3,1 2,0 1,29 0,-25 2,-47 3,0 1,0-1,0 0,0 1,-1-1,1 1,0-1,-1 0,0 1,1-1,-1 1,0-1,0 1,0 0,0-1,0 1,0 0,0 0,0 0,0 0,-1 0,1 0,-1 0,1 0,0 0,-1 0,1 1,-1-1,0 1,1-1,-2 1,-1-3,-124-62,127 64,-1 0,1 1,0-1,-1 1,1-1,-1 1,1 0,-1-1,1 1,-1 0,1 0,-1 0,1 0,-1 0,1 1,-1-1,1 0,-1 1,1-1,0 1,-1-1,1 1,-1 0,1 0,0-1,0 1,0 0,-1 0,1 0,0 0,0 1,0-1,0 0,1 0,-1 1,0-1,0 0,1 1,-1-1,1 0,-1 1,1-1,0 1,-1 1,-5 73,6-71,4 199,-4-203,0 0,0 1,0-1,0 0,0 1,0-1,0 0,0 1,1-1,-1 0,1 0,-1 1,1-1,-1 0,1 0,0 0,-1 0,1 1,0-1,0 0,0-1,0 1,0 0,0 0,0 0,0 0,0-1,0 1,1-1,-1 1,0-1,0 1,1-1,-1 0,0 1,1-1,-1 0,0 0,0 0,1 0,-1 0,0 0,1 0,-1-1,0 1,1 0,-1-1,0 1,0-1,0 0,1 1,-1-1,0 0,0 1,0-1,0 0,0 0,0 0,0-1,164-171,-152 162</inkml:trace>
  <inkml:trace contextRef="#ctx0" brushRef="#br0" timeOffset="3689.831">2964 1158,'13'-1,"-7"0,0 0,0 0,0 1,0 0,0 0,0 0,-1 0,1 1,0 0,0 0,0 1,-1 0,1 0,0 0,-1 1,0-1,0 1,0 1,0-1,0 1,0-1,-1 1,0 1,0-1,3 5,-6-7,-1 1,1-1,-1 0,0 1,0-1,0 1,-1-1,1 0,0 1,-1-1,0 0,1 1,-1-1,0 0,0 0,0 0,-1 0,1 0,0 0,-1 0,1 0,-1 0,0-1,0 1,1-1,-1 1,0-1,0 0,0 1,-1-1,1 0,-19 16,21-15,0-1,-1 1,1-1,0 1,0 0,0-1,1 1,-1-1,0 1,1 0,-1-1,1 1,-1-1,1 1,-1-1,1 0,0 1,0-1,0 0,0 1,0-1,0 0,0 0,0 0,1 0,-1 0,0 0,1 0,-1 0,1-1,-1 1,1 0,-1-1,1 0,-1 1,1-1,-1 0,1 1,1-1,15 10,-16-8,1-1,-1 1,0 0,0 0,0 0,0 0,0 0,-1 0,1 0,-1 1,1-1,-1 0,0 1,0-1,0 1,0 0,0-1,-1 1,1 0,-1-1,0 1,1 0,-1 0,-1-1,1 1,0 0,-1-1,1 1,-1 0,0-1,0 1,0 0,0-1,0 0,-1 1,1-1,-1 0,1 1,-1-1,0 0,0 0,0 0,0-1,0 1,0 0,-1-1,1 0,0 1,-1-1,1 0,-1 0,0 0,-1 0,-68 5,53-12</inkml:trace>
  <inkml:trace contextRef="#ctx0" brushRef="#br0" timeOffset="5138.845">3529 226,'46'82,"-4"2,-3 1,-4 3,16 67,-40-123,-1 0,-1 1,-2 0,-2 0,-1 0,-1 1,-2-1,-1 1,-2-1,-1 1,-2-1,-1 0,-2 0,-1-1,-1 0,-14 29,-1-24,-1-1,-1-1,-2-2,-1-1,-2-1,-1-1,-2-2,0-2,-2-1,-1-2,-3 0,-1 3</inkml:trace>
  <inkml:trace contextRef="#ctx0" brushRef="#br0" timeOffset="5719.954">1101 0,'-40'68,"2"1,4 2,-25 74,42-104,2 0,2 2,2-1,2 2,1-1,3 1,1 0,2 1,2-1,2 0,2 0,2 0,2 0,6 16,-3-21,2 0,1-1,2 0,1-1,2-1,2-1,1-1,1-1,2 0,2-2,1-1,1-2,1 0,1-2,12 6,46 20,-54-35</inkml:trace>
  <inkml:trace contextRef="#ctx0" brushRef="#br0" timeOffset="6422.425">4064 1327,'-17'19,"0"1,1 1,0 0,2 1,1 1,1 0,0 1,-7 24,18-46,-1 0,1 1,0-1,0 0,0 1,0-1,0 1,1-1,-1 1,1 0,-1-1,1 1,0-1,0 1,0 0,0-1,1 1,-1-1,1 1,0 0,-1-1,1 0,0 1,0-1,1 1,-1-1,0 0,1 0,0 0,-1 0,1 0,0 0,0 0,0-1,0 1,0-1,0 1,1-1,-1 0,0 0,1 0,-1 0,1 0,-1 0,3-1,7-2,-1-1,1-1,-1 0,0 0,0-1,-1-1,0 0,0 0,0-1,0 0,-1-1,-1 0,1 0,-1-1,0 0,-1 0,0-1,2-6,-1 6,-2-1,0 0,0 0,0-1,-2 1,0-1,0 0,-1-1,1-2,-3 11,-1 0,1 0,-1 0,0 0,0 0,0 0,0 0,-1 0,1 0,-1 0,0 0,0 0,-1 0,1 1,-1-1,0 1,0-1,0 1,0-1,-1 1,1 0,-1 0,0 0,0 0,0 1,0-1,0 1,0 0,-1 0,-1-1,0 2,0 0,0 0,0 0,0 1,0 0,0 0,0 0,0 0,0 1,0 0,0 0,0 0,0 0,1 1,-1 0,0 0,1 0,-1 1,1 0,0-1,-2 3,-14 11</inkml:trace>
  <inkml:trace contextRef="#ctx0" brushRef="#br0" timeOffset="6721.237">4544 1214,'-9'39,"-4"21,1 7,2-5,3-7,3-8,1-8,2-15,1-11</inkml:trace>
  <inkml:trace contextRef="#ctx0" brushRef="#br0" timeOffset="6972.394">4262 1299,'38'-4,"28"-3,7-4,-5 0,-8 1,-10 3,-8-2,-7 0,-5 1,-2-2,-6 1</inkml:trace>
  <inkml:trace contextRef="#ctx0" brushRef="#br0" timeOffset="7791.873">4855 1045,'-77'353,"77"-267,0-85,0 1,1 0,-1 0,1 0,-1-1,1 1,-1 0,1 0,0-1,0 1,0-1,0 1,0-1,0 1,0-1,1 0,-1 1,0-1,1 0,-1 0,1 0,-1 0,1 0,0 0,-1-1,1 1,0 0,0-1,-1 1,1-1,0 0,0 0,0 1,0-1,-1 0,1-1,0 1,0 0,0 0,-1-1,1 1,0-1,1 0,88-65,-52 30,-37 34,61-37,-62 38,1 0,-1 1,1-1,-1 1,0 0,1-1,-1 1,1 0,-1 0,1 0,-1 0,1 0,-1 0,1 0,-1 1,1-1,-1 1,0-1,1 1,-1-1,0 1,1 0,-1-1,0 1,0 0,1 0,-1 0,0 0,0 0,0 0,0 0,0 1,-1-1,1 0,0 0,-1 1,1-1,0 0,-1 1,0-1,1 1,-1-1,0 1,0-1,1 1,-1 0,4 31,-5-29,1-1,0 0,-1 0,2 0,-1 1,0-1,1 0,-1 0,1 0,0 0,0 0,0 0,0 0,1 0,-1 0,1 0,0-1,0 1,0-1,0 1,0-1,0 0,1 0,-1 0,1 0,-1 0,1 0,0-1,0 1,0-1,0 0,1 1,3-1,1 0,-1 0,0-1,0 0,0 0,1-1,-1 0,0 0,0-1,0 0,0 0,0 0,-1-1,1 0,-1 0,1-1,-1 0,0 0,-1 0,1-1,-1 0,0 0,0 0,0-1,-1 0,0 1,0-2,0 1,-1 0,0-1,0 1,0-1,-1 0,0 0,-1 0,1 0,-1 0,-1-1,0 1,0-2,0 6,0 1,-1-1,1 1,-1-1,0 1,0-1,0 1,0 0,0 0,0 0,-1-1,1 1,-1 0,0 0,1 1,-1-1,0 0,0 1,0-1,0 1,0-1,0 1,-1 0,1 0,0 0,-1 0,1 1,-1-1,1 1,-1-1,1 1,-1 0,1 0,-1 0,1 0,-1 0,1 0,-1 1,1 0,-1-1,1 1,0 0,-1 0,1 0,0 0,0 1,-1-1,1 1,0-1,1 1,-1 0,0-1,0 1,-1 2,-3 2,0 1,0 0,0-1,1 2,0-1,0 1,1 0,0 0,0 0,1 0,0 1,-1 5,3-11,0 0,1 0,-1 0,0-1,1 1,0 0,0 0,0 0,0 0,1 0,-1 0,1 0,-1 0,1 0,0 0,0 0,0 0,1-1,-1 1,1 0,-1-1,1 0,0 1,0-1,0 0,0 0,1 0,-1 0,0 0,1 0,-1-1,1 1,0-1,0 0,-1 0,1 0,0 0,2 0,11 2,0-1,0-1,1-1,-1 0,0-1,0 0,0-2,0 0,0 0,0-2,-1 0,0-1,0 0,0-1,-1-1,0 0,0-1,-1 0,0-1,-1-1,0 0,2-4,19-15,-21 21,-1-1,1 0,-2-1,0 0,0 0,-1-1,0 0,-1-1,0 0,-1 0,-1-1,4-11,-9 24,-1 0,1 0,-1-1,1 1,-1-1,0 1,0 0,0-1,0 1,0-1,0 1,0-1,0 1,0 0,0-1,-1 1,1 0,-1-1,1 1,-1 0,1-1,-1 1,0 0,0 0,0 0,0-1,1 1,-1 0,-1 0,1 0,0 1,0-1,0 0,0 0,-1 1,1-1,0 0,-1 1,1 0,0-1,-1 1,1 0,0-1,-1 1,1 0,-1 0,1 0,-1 0,1 1,0-1,-1 0,1 0,-1 1,1-1,0 1,-1-1,1 1,0 0,0 0,0-1,-1 1,1 0,0 0,-6 4,0-1,0 1,1 0,-1 1,1 0,1 0,-1 0,1 0,0 1,0 0,1 0,0 0,0 1,1-1,1-3,1-1,0 0,0 0,0 1,0-1,0 1,1-1,0 1,-1-1,1 1,1-1,-1 1,0-1,1 1,0-1,0 0,0 1,0-1,0 0,1 0,-1 0,1 0,0 0,0 0,0 0,0 0,1-1,-1 1,1-1,-1 0,1 1,0-1,0-1,1 2,43 21,-41-23,-1 0,1 1,-1-1,1 1,-1 0,0 1,0-1,0 1,0 0,-1 0,1 1,-1-1,0 1,0 0,0 0,0 1,-1-1,1 1,-1 0,0-1,-1 1,1 1,-1-1,0 0,0 1,-1-1,0 1,0-1,0 1,0-1,-1 1,0 0,0-1,-1 1,-4 15,-1-1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5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0 445,'43'-5,"29"-7,12 0,-4 1,-11-2,-12 0,-11 4,-8 2,-12-1,-9-1</inkml:trace>
  <inkml:trace contextRef="#ctx0" brushRef="#br0" timeOffset="254.222">254 191,'-14'43,"-10"33,-1 9,0-5,3-12,6-12,5-11,10-14,5-6,6-9,2-6</inkml:trace>
  <inkml:trace contextRef="#ctx0" brushRef="#br0" timeOffset="683.46">875 134,'-39'54,"3"2,3 1,2 2,2 1,-14 48,40-103,0 0,0 0,1 0,-1 1,1-1,1 1,-1 0,1-1,0 1,0 0,1 0,0-1,0 1,0 0,0 0,1 0,0-1,1 1,-1 0,1-1,0 1,0-1,1 0,-1 1,1-1,1-1,-1 1,0 0,1-1,0 1,0-1,1 0,-1-1,4 3,9-1,-1 0,1-1,1-1,-1-1,0 0,1-1,-1-1,0-1,1 0,-1-1,0-1,0-1,10-3,5-6,-2-2,0-1,0-1,-1-1,-2-2,0-1,-1-1,-1-1,-1-1,-1-1,-1-1,-1-1,7-15,17-13,-22 30,-2-2,0 0,-2-1,-1-1,-1-1,-1 0,-2-1,-1-1,0-4,-12 35,-1-1,1 1,0-1,-1 1,1 0,0-1,-1 0,0 1,1-1,-1 1,0-1,0 1,0-1,0 0,0 1,0-1,-1 1,1-1,0 1,-1-1,0 1,1-1,-1 1,0-1,1 1,-1 0,0-1,0 1,0 0,0 0,0 0,0-1,-1 1,1 0,0 1,-1-1,1 0,0 0,-1 1,1-1,-1 0,1 1,-1-1,1 1,-1 0,1 0,-1 0,0-1,0 1,-8 7,0 0,0 0,1 1,0 0,0 0,1 1,0 0,1 0,0 1,-3 6,9-14,-27 36,2 2,2 1,2 1,2 1,1 0,2 1,3 2,1-1,-3 29,15-68,-1 0,2 0,-1 1,0-1,1 0,1 0,-1 0,1 1,0-1,0 0,0 0,1 0,0 0,0 0,1-1,0 1,0-1,0 1,0-1,1 0,0 0,0-1,0 1,1-1,0 0,0 0,0 0,0-1,0 0,1 0,-1 0,3 0,12 1</inkml:trace>
  <inkml:trace contextRef="#ctx0" brushRef="#br0" timeOffset="1131.81">1665 501,'17'-2,"-3"-2,0 1,1 1,-1 0,1 1,-1 1,1 0,-1 1,1 1,-1 0,0 1,1 0,-1 1,3 3,-15-7,-1 1,0-1,1 1,-1 0,0-1,1 1,-1 0,0 0,0 0,0 0,0 0,0 0,0 0,0 1,0-1,-1 0,1 0,0 1,-1-1,1 0,-1 1,1-1,-1 1,0-1,1 1,-1-1,0 1,0-1,0 0,0 1,0-1,-1 1,1-1,0 1,-1-1,1 1,-1-1,1 0,-1 1,0-1,1 0,-1 0,0 1,0-1,0 0,-53 46,51-44,-84 66,87-67,0 1,0-1,0 1,1-1,-1 0,1 1,0-1,0 1,0-1,0 0,0 1,0-1,0 0,1 0,-1 0,1 0,0 0,-1-1,1 1,0 0,0-1,0 1,0-1,0 0,1 1,-1-1,0 0,1 0,-1-1,0 1,1 0,-1-1,1 0,-1 1,2-1,20 11,-20-10,-1 0,1 1,0 0,0 0,-1 0,1 0,-1 0,0 1,0-1,0 1,0 0,0 0,0 0,-1 0,1 1,-1-1,0 1,0-1,-1 1,1 0,-1 0,1 0,-1 0,0 0,-1 0,1 0,-1 0,0 0,0 0,0 0,0 0,-1 0,1 0,-1 0,0 0,-1 0,-4 4,0-1,-1 0,0-1,0 1,-1-1,0-1,0 0,0 0,-1 0,0-1,1 0,-1-1,-1 0,1 0,0-1,-1-1,1 1,-1-1,0-1,1 0,-1 0,0-1,1 0,-1-1,-4-1,-5-4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1,'4'7,"0"0,0 0,-1 1,1 0,-2-1,1 1,-1 0,-1 0,1 1,-1-1,-1 0,1 0,-1 1,-1-1,0 1,1 7,0 177,-18 115,-16 11,29-243,4-47</inkml:trace>
  <inkml:trace contextRef="#ctx0" brushRef="#br0" timeOffset="1097.283">453 142,'-338'298,"326"-289,8-6,-1-1,1 1,0 0,0 1,0-1,0 1,0-1,1 1,0 0,0 1,0-1,0 0,0 1,1 0,0-1,0 1,1 0,-1 0,0 2,4-5,-1 1,0-1,1 1,0-1,-1 1,1-1,0 0,0 0,0 0,1 0,-1-1,0 1,1 0,-1-1,1 0,-1 0,1 1,0-1,0-1,-1 1,1 0,0-1,0 1,0-1,0 0,0 0,7 2,245 48,-236-45,-9-3,0 1,0-1,0 2,-1 0,1 0,-1 0,0 1,0 0,0 1,-1 0,0 1,0 0,2 2,-9-7,0 0,0 0,0 0,-1 0,1 1,-1-1,1 0,-1 0,1 0,-1 1,0-1,0 0,-1 1,1-1,0 0,-1 0,1 0,-1 1,1-1,-1 0,0 0,0 0,0 0,0 0,-1 0,1-1,0 1,-1 0,0 0,1-1,-1 1,0-1,-1 1,0-2,6-6</inkml:trace>
  <inkml:trace contextRef="#ctx0" brushRef="#br0" timeOffset="1560.178">736 536,'29'-5,"-14"1,1 1,0 0,-1 2,1-1,0 2,0 0,0 1,0 1,0 0,9 3,-23-4,-1-1,1 1,-1-1,1 1,-1 0,0 0,0-1,1 1,-1 0,0 0,0 0,0 1,0-1,0 0,0 0,0 1,-1-1,1 0,0 1,-1-1,1 0,-1 1,1-1,-1 1,0-1,1 1,-1-1,0 1,0-1,0 1,0 0,0-1,-1 1,1-1,0 1,-1-1,1 0,-1 1,0-1,1 1,-1-1,0 0,0 0,0 1,0-1,-46 54,45-52,-44 50,45-52,0 0,0 1,0-1,0 1,1-1,-1 1,1 0,-1-1,1 1,-1 0,1-1,0 1,0 0,0 0,0-1,0 1,0 0,1-1,-1 1,0 0,1-1,0 1,-1-1,1 1,0 0,-1-1,1 1,0-1,0 0,1 1,-1-1,0 0,0 0,0 0,1 0,-1 0,1 0,0 0,25 15,30 23,-56-38,0 1,0-1,0 1,0 0,0-1,0 1,-1 0,1 0,-1-1,1 1,-1 0,0 0,0 0,0-1,0 1,0 0,0 0,0 0,-1 0,1-1,0 1,-1 0,0 0,1-1,-1 1,0 0,0-1,0 1,0-1,0 1,0-1,-1 0,1 1,0-1,-1 0,1 0,-12 9,1 0,-2-1,1 0,-1-1,0-1,-1 0,0-1,0-1,0 0,-10 1,23-5,-1 0,1 1,-1-2,1 1,-1 0,0 0,1-1,-1 0,1 1,-1-1,0 0,1 0,-1-1,0 1,1 0,-1-1,0 0,1 0,-1 1,1-1,-1-1,1 1,0 0,0-1,-1 1,1-1,0 1,0-1,0 0,1 0,-2-1,3-8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14.2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2547,'286'-511,"352"-583,-608 1042,-2-2,-3-1,-2-1,12-47,-33 96,0 0,0 0,0 0,-1 0,0 0,0 0,-1 0,0 0,0-1,-1 1,0 0,0 0,-1 0,0 0,0 0,0 1,-1-1,-3-5,4 12,0-1,0 1,-1 0,1 0,0 0,-1 0,1 0,0 1,0-1,0 1,-1-1,1 1,0 0,0 0,0 0,0 0,0 0,0 0,0 1,1-1,-1 1,0-1,1 1,-1 0,1-1,0 1,-1 0,1 0,0 1,-3 1,-116 108,-136 87,242-189,-41 43,57-51,0 0,-1 0,1 0,0 0,0-1,0 1,0 0,0-1,0 0,1 0,-1 0,0 0,1 0,-1 0,0 0,1-1,-1 1,1-1,-1 0,1 1,0-1,-1-1,1 1,-1 0,1 0,1-2,1 3,89 0,0-4,0-3,0-5,-1-4,47-16,-11 1,-128 30,0-1,1 0,-1 1,0-1,0 0,0 0,1 0,-1 0,0 0,0 0,0 0,-1-1,1 1,0 0,0 0,-1-1,1 1,-1-1,1 1,-1 0,1-1,-1 1,0-1,0 1,0-1,0 1,0-1,0 1,0-1,0 1,0 0,-1-1,1 1,-1-1,1 1,-1 0,1-1,-1 1,-1-2,-35-48,37 50,-30-28,0 1,-2 1,-1 2,-24-13,25 17,0 2,-2 1,0 2,-1 1,0 1,-1 2,-23-3,55 14,1 0,0 0,0 0,0 0,-1 1,1-1,0 1,0-1,0 1,0 1,-1-1,1 0,0 1,0-1,0 1,0 0,0 0,0 0,0 0,0 1,0-1,-1 2,-3 9</inkml:trace>
  <inkml:trace contextRef="#ctx0" brushRef="#br0" timeOffset="352.719">1722 63,'-20'9,"0"1,1 1,0 0,0 2,1 0,1 1,0 0,-6 9,18-18,-1 1,1 0,0 1,1-1,-1 1,1-1,1 1,-1 1,1-1,1 0,-1 1,1-1,0 1,1 0,0 0,0 0,1 0,0-1,0 1,0 0,1 0,1 0,-1 0,1-1,1 1,2 3,0 0,0 0,1-1,1 0,0 0,0-1,1 1,0-2,0 1,1-1,0 0,1-1,0 0,0-1,0 0,1 0,0-1,0-1,0 0,1 0,-1-1,1 0,0-1,0-1,0 0,0 0,5-2,3 2,-1-2,1 0,-1-2,0 0,0-1,0-1,0-1,0 0,-1-1,0-1,-1-1,0-1,0 0,-1-1,-1-1,10-9,-11 9,-1-1,0-1,-1 0,-1-1,0 0,-1-1,0 0,-2 0,0-1,-1 0,0-1,-1 0,-2 1,4-20,-8 30,0 0,-1 0,1 0,-2-1,1 1,-1 0,0 1,0-1,-1 0,1 1,-2-1,1 1,-1 0,0 0,0 0,-1 0,1 1,-1 0,0 0,-1 0,1 1,-1-1,0 1,0 1,-1-1,1 1,-1 0,1 0,-1 1,0 0,0 0,0 1,0 0,0 0,0 1,-1 0,-18-1</inkml:trace>
  <inkml:trace contextRef="#ctx0" brushRef="#br0" timeOffset="896.838">1073 402,'250'-8,"0"-11,219-46,133-60,-591 123,2-1,0 0,0 1,0 1,0 0,1 1,-1 0,0 1,0 0,9 3,-21-4,0 1,0-1,0 1,0 0,-1-1,1 1,0 0,0 0,-1-1,1 1,0 0,-1 0,1 0,-1 0,1 0,-1 0,0 0,1 0,-1 0,0 0,0 0,0 0,1 0,-1 0,0 0,0 0,-1 0,1 0,0 0,0 0,0 0,-1 0,1 0,-1 0,1 0,-1 0,1 0,-1 0,1 0,-1 0,0 0,1-1,-1 1,0 0,0 0,0-1,1 1,-1-1,-1 2,-7 12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5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55,'0'-3,"-1"1,1-1,-1 1,0-1,1 1,-1 0,0-1,0 1,-1 0,1 0,0 0,-1 0,0 0,1 0,-1 0,0 1,0-1,0 0,0 1,0 0,0-1,0 1,0 0,-1 0,1 0,0 0,-1 1,1-1,-1 1,-1-1,-77-1,52 7,0 2,1 1,0 1,0 2,-24 13,49-22,0 0,1 0,-1 0,1 0,-1 1,1-1,0 1,0 0,0-1,1 1,-1 0,1 0,-1 0,1 1,0-1,0 0,0 0,1 1,-1-1,1 0,0 1,0-1,0 0,0 1,0-1,1 0,-1 1,1-1,0 0,0 0,1 0,-1 0,0 0,1 0,0 0,0 0,0 0,0-1,0 1,0-1,1 0,-1 1,1-1,0 0,0 0,-1-1,1 1,0-1,1 1,0-1,211 88,-213-88,0 0,1 0,-1 0,0 1,0-1,0 0,0 1,-1 0,1-1,0 1,-1 0,1 0,-1 0,1 0,-1 0,0 0,0 0,0 0,0 1,0-1,-1 0,1 1,-1-1,1 0,-1 1,0-1,0 1,0-1,0 0,-1 1,1-1,0 0,-1 1,0-1,1 0,-1 1,0-1,-1 2,-67 64,51-57,-1-2,0 0,0-1,0-1,-1 0,0-2,-1 0,1-2,-1 0,0-1,0-1,0-1,-9-2,28 2,1 1,0-1,0 0,0 0,0 1,-1-1,1 0,0 0,0-1,0 1,0 0,-1 0,1 0,0-1,0 1,0-1,0 1,0-1,0 1,0-1,0 0,0 1,0-1,0 0,0 0,0 0,1 1,-1-1,0 0,1 0,-1 0,0 0,1 0,-1-1,1 1,0 0,-1 0,1 0,0 0,0 0,0-1,-1 1,1 0,1 0,-1 0,0-1,0 1,0 0,0 0,1-1,12-12,2 1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19.5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2738,'17'-4,"0"-1,0-1,-1 0,0-1,0-1,-1 0,0-1,0-1,-1 0,11-10,-15 12,65-57,-4-3,-2-3,-4-3,-2-3,-5-3,35-63,-21 36,5 3,4 4,4 3,4 4,9 1,-82 76,1 0,1 2,0 0,1 2,1 0,-1 0,2 2,0 1,0 0,0 2,12-3,-28 10,0-1,0 1,-1 0,1 0,0 1,0 0,0 0,0 0,0 0,-1 0,1 1,0 0,-1 0,0 1,1-1,-1 1,0 0,0 0,0 0,-1 0,1 1,-1-1,0 1,0 0,0 0,-1 0,1 1,-1-1,0 1,0-1,0 1,0 4,3 8,0 0,-1 1,-1-1,-1 1,-1 0,0 0,-1 0,-2 11,-7 16,-2-1,-2-1,-2 0,-1-1,-3-1,-1 0,-2-2,-1 0,-2-2,-2-1,-2 0,-1-3,-1 0,-2-2,-29 21,8-5,-2-3,-2-2,-2-2,-1-3,-52 22,106-56,0 1,0-1,-1 1,1-1,-1-1,0 1,0-1,0-1,0 1,0-1,0-1,0 0,-6 0,13-1,0 1,0-1,-1 0,1 0,0 0,0 0,1 0,-1 0,0 0,0 0,0 0,1 0,-1 0,0 0,1-1,-1 1,1 0,0-1,-1 1,1 0,0-1,0 1,0 0,0-1,0 1,0 0,0-1,0 1,0 0,1-1,-1 1,0 0,1 0,-1-1,1 1,0 0,-1 0,1 0,0 0,0 0,0 0,-1-1,10-21</inkml:trace>
  <inkml:trace contextRef="#ctx0" brushRef="#br0" timeOffset="783.094">1665 1863,'24'7,"0"-2,-1 0,2-2,-1 0,0-2,0-1,1 0,-1-2,0-1,0-1,0-1,0-1,-1-1,0-1,0-1,-1-1,0-1,-1-1,0-1,-1 0,-1-2,0 0,-1-1,0-1,-1-1,-1-1,-1 0,-1-1,-1 0,0-1,-2 0,0-1,-2-1,0 1,0-6,-6 23,-1-1,0 1,0-1,-1 1,1-1,-1 0,0 1,-1-1,1 0,-1 0,0 0,-1 0,0 1,0-1,0 0,0 0,-1 1,0-1,0 1,0 0,-1-1,0 1,0 0,0 1,-1-1,1 0,-1 1,0 0,-1 0,1 0,-1 0,1 1,-1 0,0 0,0 0,-1 0,-4-1,-1 4,-1 1,1 0,-1 1,1 0,-1 0,1 2,0-1,0 1,1 1,-1 0,1 0,0 1,0 0,1 1,0 0,0 1,1-1,0 2,0-1,-9 11,1 0,0 0,2 2,0 0,1 0,2 1,0 1,1 0,1 0,2 1,0 0,1 0,2 1,0-1,2 1,1 0,0 0,2 0,1 0,1 0,1-1,2 1,0-1,2 2,-5-17,1 0,1-1,-1 0,1 0,1 0,-1 0,1-1,0 0,1 0,0-1,0 0,1 0,-1 0,1-1,0 0,1-1,-1 0,1 0,0-1,0 0,0 0,0-1,1 0,8 1,-1-2,0 0,1-1,-1 0,1-2,-1 0,0-1,0 0,0-2,0 0,-1 0,3-3,50-31,-2-2,-2-3,-2-2,-2-4,-3-2,-1-3,-3-2,-3-2,18-29,-10 21,-2-3,-4-3,-2-1,-4-3,-4-2,-2-1,-5-3,4-19,-33 83,0 0,-2-1,0 0,-1 0,-1 0,-1-1,-1 1,0-1,-2 1,0-1,-2 1,0 0,-5-17,7 35,0-1,0 1,-1 0,1 0,0 0,-1 0,1 0,-1 0,0 0,1 1,-1-1,0 1,0-1,0 1,-1 0,1-1,0 1,0 0,0 1,-1-1,1 0,-1 1,1-1,-1 1,1-1,0 1,-1 0,1 0,-1 1,1-1,-1 0,1 1,-1-1,1 1,0 0,-1 0,1 0,0 0,0 0,0 1,0-1,0 0,0 1,0 0,0-1,1 1,-1 0,0 1,-18 19,2 1,0 1,2 1,0 0,2 1,1 1,-8 22,-14 47,4 2,4 1,5 1,-8 91,26-170,-3 10,0 0,2 0,2 0,1 0,1 0,1 1,2-1,1 0,2 0,0 0,3 0,0-1,8 15,-12-37,1 0,0-1,1 1,0-1,0-1,0 1,1-1,0 0,0-1,0 1,1-1,0-1,0 1,0-2,0 1,1-1,-1 0,1-1,0 0,0 0,0-1,0 0,0 0,0-1,0-1,0 1,0-1,0-1,0 0,0 0,0-1,-1 0,0 0,2-1,30-19,-1 0,-1-3,-1-1,-2-2,0-1,-2-2,-2-1,-1-2,24-35,-45 59,67-91,-5-4,-5-3,-4-3,-5-2,7-33,-20 53,-4-2,-4-1,-5-2,-4-1,-4-2,4-64,-26 154,1 6,-1 1,0-1,-1 1,0-1,1 1,-2-1,1 1,-1-1,1 1,-2-1,1 1,-1-1,1 1,-1 0,-1 0,1 0,-1 0,-1-1,1 5,0 1,0-1,0 1,0 0,0 0,0 0,0 0,0 1,0-1,0 1,0 0,0 0,0 0,0 0,0 0,1 1,-1-1,0 1,1 0,-1 0,1 0,0 0,0 0,0 0,0 0,0 1,0-1,0 1,1 0,-2 2,-30 43,2 1,2 2,2 0,3 2,2 1,2 1,3 0,1 8,-15 44,5 1,4 1,6 1,4 1,3 60,9-135,1 0,2 1,2-2,1 1,1 0,2-1,2-1,1 0,2 1,12 8,-15-27</inkml:trace>
  <inkml:trace contextRef="#ctx0" brushRef="#br0" timeOffset="1035.108">2794 1101,'238'-59,"-4"-11,72-38,-191 65,1 5,2 5,1 5,1 6,29 1,-111 18,-7 2</inkml:trace>
  <inkml:trace contextRef="#ctx0" brushRef="#br0" timeOffset="1353.066">4769 988,'5'39,"1"21,0 7,-1-5,-1-11</inkml:trace>
  <inkml:trace contextRef="#ctx0" brushRef="#br0" timeOffset="1600.1">4882 198,'20'43,"5"14</inkml:trace>
  <inkml:trace contextRef="#ctx0" brushRef="#br0" timeOffset="1853.093">5221 1271,'266'-687,"-249"637,-14 99,-5-29,1 1,1 0,1-1,0 0,2 1,1-1,0 0,1 0,2 0,0-1,0 0,3 2,-6-16,1 0,-1 0,1 0,0-1,0 0,0 0,0 0,1-1,0 1,-1-1,1-1,0 1,1-1,-1 0,0 0,0-1,1 0,-1 0,1-1,-1 1,1-1,0-1,-1 1,1-1,-1 0,0-1,1 0,-1 0,0 0,0 0,0-1,0 0,-1-1,1 1,-1-1,0 0,0 0,0-1,0 1,-1-1,2-2,94-135,-88 124,1 0,0 1,1 1,1 0,1 1,0 0,2 1,6-4</inkml:trace>
  <inkml:trace contextRef="#ctx0" brushRef="#br0" timeOffset="2372.922">6407 339,'-52'39,"3"2,1 2,2 3,3 1,-6 12,40-48,1 0,1 1,0 0,0 1,1 0,1 0,0 0,-3 13,7-22,0-1,1 1,-1-1,1 1,0 0,0-1,0 1,0-1,1 1,-1-1,1 1,0-1,0 1,0-1,1 0,-1 0,1 1,0-1,0 0,0 0,0-1,0 1,0 0,1-1,0 1,-1-1,1 0,0 0,0 0,0 0,0 0,1-1,-1 0,0 1,1-1,1 0,7 0,0-1,1 0,-1-1,0-1,0 1,0-2,0 0,-1 0,1-1,-1-1,0 0,0 0,0-1,-1-1,0 1,0-2,-1 1,0-1,0-1,0 0,4-7,47-47,-2-3,-4-3,3-9,10-13,-65 90,26-31,-27 31,-1 1,0-1,1 1,-1-1,1 1,-1-1,1 1,-1 0,1-1,-1 1,1 0,0-1,-1 1,1 0,0 0,-1-1,1 1,0 0,-1 0,1 0,0 0,-1 0,1 0,0 0,-1 0,1 0,0 0,-1 0,1 1,-1-1,1 0,0 0,-1 1,1-1,-1 0,1 1,0-1,-1 1,1-1,-1 0,1 1,-1-1,0 1,1-1,-1 1,0 0,1-1,-1 1,0-1,1 1,-1 0,0-1,0 1,0 0,5 138,-10 72,9-1,9 0,12 20,2-71,43 347,-68-482,-2 0,0 0,-1 0,-1 0,-2 0,-3 13,6-32,0 0,0 1,-1-1,0 0,0 0,-1 0,1 0,-1 0,0-1,0 1,-1-1,1 0,-1 0,0 0,0 0,0-1,0 1,-1-1,0 0,1-1,-1 1,0-1,0 0,-1 0,1 0,0-1,-1 0,1 0,0 0,-1-1,0 1,-4-4,0 0,0-1,0 1,1-2,-1 1,1-2,1 1,-1-1,1 0,0-1,0 0,0 0,1-1,1 0,-1 0,1 0,0-1,1 0,0 0,1 0,0-1,0 0,1 0,-13-27,2 0,1-1,2 0,2-1,2 0,1-1,2 1,2-1,1 0,2 0,2 1,2-1,1 1,2 0,2 0,1 1,2 0,16-29,-16 40,2 1,1 0,1 1,1 1,1 1,1 1,1 0,1 1,1 2,15-11,-10 12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23.3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59 1520,'-21'115,"4"2,0 97,17-210,-2 10,1 1,0-1,1 0,1 1,0-1,1 0,1 0,0 0,1 0,0 0,2 2,-3-13,-1-1,1 1,0 0,0-1,0 0,1 1,-1-1,0-1,1 1,0 0,-1-1,1 0,0 1,0-2,-1 1,1 0,0-1,0 0,0 1,0-2,0 1,0 0,0-1,0 0,-1 0,1 0,0 0,0 0,-1-1,1 0,-1 0,1 0,-1 0,0 0,0-1,0 1,0-1,0 0,-1 0,1 0,-1 0,1-3,29-27,-1-2,-2-1,-2-1,-2-1,-1-2,-1 0,-3-2,-1 0,-1-4,97-309,-89 269,-25 85,-1 0,0 1,1-1,-1 0,0 1,1-1,-1 1,1-1,-1 1,1-1,-1 1,1-1,-1 1,1-1,0 1,-1-1,1 1,-1 0,1 0,0-1,0 1,-1 0,1 0,0 0,-1 0,1-1,0 1,0 0,-1 0,1 1,0-1,-1 0,1 0,0 0,-1 0,1 1,0-1,-1 0,1 1,0-1,-1 0,1 1,-1-1,1 1,0-1,-1 1,1-1,-1 1,0-1,1 1,-1-1,1 1,-1 0,0-1,1 1,-1 0,0-1,0 1,21 41,-21-42,51 148,-6 2,-8 1,5 67,-31-165,-2 0,-2 1,-3 0,-2 0,-3 0,-2 1,-2-1,-3-1,-2 1,-2-2,-3 1,-12 28,9-40,-2 0,-1-1,-2-2,-1 0,-3-1,-1-2,-1-1,-2-1,-5 3,-22 3,57-39,0 1,0 0,-1-1,1 1,-1-1,1 1,0-1,-1 0,1 1,-1-1,1 0,-1 0,1 0,-1 0,1 0,-1-1,1 1,-1 0,1-1,0 1,-1-1,1 1,0-1,-1 0,1 1,0-1,0 0,-1 0,1 0,0 0,0 0,0 0,0 0,0-1,1 1,-1 0,0 0,1-1,-1 1,0-1,1 1,-1 0,1-1,-3-16,1-1,1 0,1 0,0 1,1-1,1 0,1 1,1-1,0 1,2 0,0 0,3-5,1-11,23-71,5 0,4 3,5 1,5-1,-24 57,-3 10</inkml:trace>
  <inkml:trace contextRef="#ctx0" brushRef="#br0" timeOffset="349.417">1104 1971,'47'-43,"-21"18,1 1,2 1,0 2,1 0,1 2,3 1,-35 18,0 1,1 0,-1 0,0 0,1 0,-1 0,1 0,0 0,-1 0,1 0,0 0,-1 1,1-1,0 0,0 0,0 0,0 0,0 0,0 0,1 0,-1 1,0-1,0 0,1 0,-1 0,1 0,-1 0,1 0,-1 0,1 0,0 0,-1-1,1 1,0 0,0 0,0-1,-1 1,1 0,0-1,0 1,0 0,0-1,0 0,0 1,0-1,1 0,-1 1,0-1,0 0,0 0,0 0,0 0,0 0,0 0,1 0,-1 0,0 0,0-1,0 1,0 0,0-1,-77 99,60-81,0 2,2-1,0 2,1 0,1 0,-3 9,14-27,0 0,0 0,0 0,0 0,1 0,-1 0,1 1,-1-1,1 0,0 0,-1 1,1-1,1 0,-1 1,0-1,0 0,1 1,-1-1,1 0,0 0,0 0,0 0,0 1,0-1,0-1,0 1,1 0,-1 0,1 0,-1-1,1 1,0-1,0 1,0-1,0 1,0-1,0 0,0 0,0 0,0-1,0 1,0 0,1-1,1 1,106 1,-82-10,0-1,-1-1,0-2,0-1,-1-1,-1-1,-1-1,2-2,-20 14,12-8</inkml:trace>
  <inkml:trace contextRef="#ctx0" brushRef="#br0" timeOffset="611.348">1922 1350,'38'-19,"28"-11,11-6,-2 4,-4 2,-5 2,-3 0,-4 1,-7 4,-2 2,-5 4,-1 1,-3 2,-3-1,-4 3,-8 2</inkml:trace>
  <inkml:trace contextRef="#ctx0" brushRef="#br0" timeOffset="867.211">2204 1547,'44'-4,"42"-17,17-14,0-6,-8 0,-10 1,-11 3,-7-1,-7 0,-7 7,-14 8</inkml:trace>
  <inkml:trace contextRef="#ctx0" brushRef="#br0" timeOffset="1098.175">4039 306,'-56'36,"2"3,2 3,1 1,2 3,-10 16,39-41,0 1,2 1,1 1,0 0,2 1,-9 22,20-39,0 1,1 0,0 0,0 0,1 0,0 1,1-1,0 1,1-1,-1 1,2-1,0 1,0-1,0 0,1 1,1-1,-1 0,2 0,-1 0,1-1,0 1,5 5,0-2,0 0,1-1,0 0,1-1,0 0,0-1,1 0,1-1,-1 0,1-1,1 0,-1-1,1-1,0 0,0-1,1 0,-1-1,1-1,9 1,5-1,1-2,-1 0,1-2,-1-1,0-2,0 0,0-2,-1-1,11-6,1-2,-1-1,0-3,-2 0,0-3,-2-1,0-1,-2-2,-1-2,-1-1,-2-1,-1-1,-1-2,16-27,-30 37,-1 0,-2 0,0-1,-1-1,-2 0,0 0,-2 0,-1-1,-1 0,-1 0,-1 1,-2-1,-1 0,-1 0,-1 0,-3-10,3 24,0 1,0-1,-1 0,-1 1,0 0,0 1,-2-1,1 1,-1 1,-1-1,0 1,0 1,-1 0,0 0,-1 1,0 0,0 0,-1 2,1-1,-2 2,1-1,0 2,-1 0,0 0,0 1,0 1,-1 0,-12 0,-111 9,79 5</inkml:trace>
  <inkml:trace contextRef="#ctx0" brushRef="#br0" timeOffset="1303.06">3249 814,'400'-113,"-242"63,189-48,288-40,13 10,-586 112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1,'-40'39,"-22"19,-2 4,6-9,7-13,13-8,8-10,4-3,6-6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0 140,'103'328,"-38"-153,-65-174,0 1,0-1,0 0,0 0,0 0,1 1,-1-1,0 0,1 0,-1 0,1 0,0 1,-1-1,1 0,0 0,0 0,-1 0,1-1,0 1,0 0,0 0,0 0,0-1,0 1,0-1,1 1,-1-1,0 1,0-1,0 1,1-1,-1 0,0 0,0 0,1 0,-1 0,0 0,0 0,1 0,-1 0,0 0,0-1,0 1,1 0,-1-1,0 1,0-1,0 0,0 1,0-1,0 0,0 0,0 1,0-1,0 0,0-1,21-30,-1-2,-2 0,-1-1,10-29,31-60,118-193,-176 315,-1 2,0-1,0 0,0 1,0-1,0 0,0 0,0 1,0-1,0 0,0 1,1-1,-1 0,0 1,0-1,1 0,-1 1,1-1,-1 1,0-1,1 1,-1-1,1 1,-1-1,1 1,0-1,-1 1,1-1,-1 1,1 0,0 0,-1-1,1 1,0 0,-1 0,1 0,0-1,-1 1,1 0,0 0,0 0,-1 0,1 0,0 1,-1-1,1 0,0 0,-1 0,2 1,0 10</inkml:trace>
  <inkml:trace contextRef="#ctx0" brushRef="#br0" timeOffset="283.259">848 170,'44'0,"30"-5,8-2,-6 0,-11 2,-11 2,-9 0,-9 2,-4 6,-9 1</inkml:trace>
  <inkml:trace contextRef="#ctx0" brushRef="#br0" timeOffset="531.468">965 432,'44'-10,"30"-8,8-1,-1 3,-9-2,-12 4,-11 3,-9 3,-6 4,-9 2</inkml:trace>
  <inkml:trace contextRef="#ctx0" brushRef="#br0" timeOffset="1150.687">614 608,'0'5,"-5"16,-2 10,1 4,1 2,-3-6,-1-3,1-2,2 1,3 0,1 0,1-9,5-8,3-5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4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1 322,'26'-14,"0"1,1 2,1 0,-1 2,2 1,-1 2,1 0,0 2,1 1,-28 2,0 1,0-1,0 0,0 1,0 0,0-1,0 1,0 0,0 0,0 0,0 0,0 1,0-1,0 0,0 1,0-1,0 1,0 0,0 0,0 0,0 0,-1 0,1 0,0 0,-1 1,1-1,-1 1,1-1,-1 1,0-1,0 1,1 0,-1-1,0 1,-1 0,1 0,0 0,0 0,-1 0,1 0,-1 0,0 0,0 1,-64 96,-47 24,98-106,-61 98,71-110,1 0,0 0,0 0,0 0,0 1,1-1,0 1,0-1,1 1,-1-1,1 1,0 0,1-1,-1 1,1-1,0 1,1-1,-1 1,1-1,0 0,2 4,-1-5,0-1,1 0,-1 0,1 0,-1 0,1 0,0-1,0 1,0-1,1 0,-1 0,0-1,1 0,-1 1,1-1,-1-1,1 1,0-1,-1 1,5-2,17 2</inkml:trace>
  <inkml:trace contextRef="#ctx0" brushRef="#br0" timeOffset="470.097">818 293,'-25'22,"1"1,1 1,1 2,1 0,1 1,1 0,2 2,1 0,1 2,1-1,-7 26,20-53,0-1,0 1,1-1,-1 1,0 0,1 0,-1-1,1 1,0 0,0 0,0 0,1-1,-1 1,1 0,-1 0,1-1,0 1,0 0,0-1,0 1,0-1,1 1,-1-1,1 0,0 1,0-1,0 0,0 0,0 0,0-1,0 1,0 0,1-1,-1 0,1 1,-1-1,1 0,0 0,-1 0,1-1,0 1,-1-1,1 1,3-1,14-3,0-1,0-1,0-1,0-1,-1-1,0 0,0-1,-1-2,-1 1,1-2,-2 0,0-1,0-1,-1 0,-1-2,6-8,4 1,-7 8,0-1,-1 0,0-1,-1-1,-1-1,-1 0,-1 0,0-1,-2-1,0 0,-1 0,0-4,-10 19,1-1,0 1,-1 0,-1 0,1 0,-1 0,0 0,0 0,0 0,-1 1,0-1,0 1,0-1,-1 1,0 0,0 1,0-1,-1 1,1 0,-1 0,0 0,0 0,-1 1,1 0,-1 0,1 0,-1 1,0 0,0 0,0 1,0-1,0 1,0 1,-1-1,1 1,0 0,0 0,-1 1,1 0,0 0,0 0,0 1,0 0,0 0,0 1,0 0,-101 53,78-37</inkml:trace>
  <inkml:trace contextRef="#ctx0" brushRef="#br0" timeOffset="2067.694">1344 467,'38'-46,"66"-124,-98 162,0-1,0 1,1 0,0 0,0 1,1 0,0 0,0 1,1 0,3-1,-11 7,0 0,0 0,1 0,-1 1,0-1,0 1,0-1,0 1,0-1,0 1,0-1,0 1,0 0,0 0,0-1,0 1,0 0,0 0,-1 0,1 0,0 0,-1 0,1 0,-1 0,1 0,-1 1,1-1,-1 0,0 0,0 0,0 0,1 1,-1-1,0 0,0 0,-1 1,1-1,0 0,0 0,-1 0,1 0,0 1,-1-1,1 0,-1 0,0 0,1 0,-1 0,0 0,1 0,-1 0,0 0,-1 10,1-10,0 1,0 0,1 0,-1 0,0 0,1 0,-1 0,1 0,0 0,0 0,-1 0,1 0,1 0,-1 0,0 0,0 0,1 0,-1 0,1 0,0-1,-1 1,1 0,0 0,0 0,0-1,1 1,-1 0,0-1,0 1,1-1,-1 0,1 1,-1-1,1 0,0 0,0 0,-1 0,1 0,0 0,0-1,0 1,0-1,0 1,0-1,0 0,0 1,0-1,0 0,0 0,0-1,86-75,-54 41,30-17,-63 52,0 1,0 0,0-1,0 1,-1 0,1 0,0-1,0 1,-1 0,1 0,-1 0,1 0,-1 0,1 0,-1 0,1 0,-1 0,0 0,0 0,1 0,-1 0,0 1,0-1,0 0,0 0,0 0,-1 0,1 0,0 0,0 0,-1 0,1 0,-1 0,1 0,-1 0,1 1,-11 31,0-1,-2 0,-2-1,-1-1,-1 0,-8 9,14-19</inkml:trace>
  <inkml:trace contextRef="#ctx0" brushRef="#br0" timeOffset="2321.533">2424 1,'-45'44,"-44"40,-17 11,5-1,9-12,15-14,16-15,14-10,9-8,7-6,8-1,13-7,13-6,12-6,2-10,4-4,-2-1</inkml:trace>
  <inkml:trace contextRef="#ctx0" brushRef="#br0" timeOffset="2784.175">2395 439,'-48'14,"28"-9,0 1,1 1,0 0,0 2,1 0,0 1,0 1,16-10,0 1,0-1,1 0,-1 1,0-1,1 1,-1 0,1 0,-1 0,1-1,0 1,0 0,0 1,0-1,0 0,0 0,0 0,1 0,-1 1,1-1,0 0,0 1,0-1,0 0,0 0,0 1,0-1,1 0,-1 1,1-1,0 0,0 0,-1 0,2 0,-1 0,0 0,0 0,0 0,1 0,-1 0,1-1,0 1,-1-1,1 1,0-1,0 1,20 16,50 58,-70-73,0 0,0 0,-1 0,1 0,-1 0,0 0,0 1,0-1,0 1,0-1,-1 0,0 1,1-1,-1 1,-1-1,1 1,0-1,-1 1,0-1,0 1,0-1,0 0,0 0,-1 1,1-1,-1 0,-1 1,-2 2,0-1,-1 0,0 0,0-1,0 0,-1 0,1 0,-1-1,0 1,0-2,0 1,-1-1,1 0,0-1,-1 1,1-2,-1 1,1-1,-1 0,0 0,1-1,-1 0,1-1,0 1,-1-2,1 1,0-1,0 0,0 0,1-1,-1 1,1-2,0 1,0-1,0 0,-3-4,-2-5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36.3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57,'522'17,"-181"-3,36-15,-122-1,473-26,704 28,-883-16,-456 22,39 3,-1-5,16-7,33-25,-123 15,-47 10,0 0,0 0,0 1,1 0,-1 1,1 0,-1 1,1 0,-1 1,0 0,1 0,-1 1,10 3,-17-4,-1 1,1 0,-1-1,1 1,-1 0,0 0,0 0,0 0,0 0,0 1,0-1,0 1,-1-1,1 1,-1-1,0 1,0 0,0 0,1 2,2 15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7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47,'427'0,"-408"-1,-1 0,1-1,-1 0,0-2,1 0,-1-1,14-6,-33 10,1 1,0 0,-1 0,1-1,0 1,-1 0,1 0,0-1,0 1,0 0,-1-1,1 1,0 0,0-1,0 1,0 0,-1-1,1 1,0 0,0-1,0 1,0-1,0 1,0 0,0-1,0 1,0 0,0-1,0 1,1-1,-1 1,0 0,0-1,0 1,0 0,1-1,-1 1,0 0,0-1,0 1,1 0,-1 0,0-1,1 1,-1 0,0 0,0 0,1-1,-1 1,1 0,-1 0,1 0,-16 2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41,'-1'9,"1"1,0 0,1 0,0 0,1 0,0-1,0 1,1 0,0-1,1 0,0 0,0 0,1 0,0-1,0 0,1 0,0 0,1 0,0-1,0 0,0-1,1 0,0 0,0 0,1-1,0 0,6 2,-5-8,1 0,-1-1,1 0,-1-1,0 0,0 0,0-1,0-1,-1 1,1-2,-1 1,-1-1,1 0,-1-1,0 0,0-1,-1 1,0-1,4-6,-2 5,0 0,0 0,-1-1,0 0,-1 0,0-1,-1 0,0 0,-1-1,0 0,0 0,1-10,-6 3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39.4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0 253,'392'-30,"31"3,149 27,-209 29,-163-1,-3 0,649-29,-505 1,-117-28,-54 17,-105 1,0 3,0 3,1 3,33 4,20-1,11-13,78-8,-10-8,520 27,-52 0,-327-27,301 26,-405-24,126-7,170 33,-294 27,496-28,-489-27,406 26,160 1,-538 28,-159-28,123 11,-217-6,1-2,0 0,1-1,-1-1,0-1,0-1,1-1,5-2,210-15,10-7,-68 13,-77 1,0 5,1 4,31 6,11-1,618-2,-564 29,-162-28,1-1,0-2,0-1,-1-2,6-3,5 1,-1 3,1 1,-1 3,18 3,111-4,21-27,199 28,-326-13,-57 10,0 0,0 1,0 0,0 0,0 2,0-1,0 2,0-1,3 2,3 4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174 207,'-31'77,"6"-25,2 0,3 2,2 0,3 1,2 1,2 0,3 1,2 0,3 0,3 1,0-51,1 1,-1-1,2 0,-1 0,1 0,0-1,1 1,-1 0,1-1,1 0,-1 1,1-1,0-1,1 1,-1 0,1-1,0 0,0 0,1-1,-1 1,1-1,0 0,0-1,1 0,-1 0,1 0,0 0,-1-1,1 0,0-1,0 0,0 0,0 0,1-1,-1 0,0 0,0-1,0 0,13-5,-1-1,1-1,-2 0,1-2,-1 0,-1-1,0-1,0 0,-1-2,-1 1,0-2,3-4,26-29,-2-1,-1-2,-3-1,-3-3,-2 0,-2-3,0-8,-11 27,-1 0,-3-2,-1 0,-3-1,0 0,-3-1,0-17,-12-52,1 111,1 0,0 0,0 0,-1 0,1 0,0 0,-1 1,1-1,-1 0,1 1,-1-1,1 1,-1 0,1-1,-1 1,1 0,-1 0,0 0,1 0,-1 0,1 0,-1 1,1-1,-1 0,1 1,-1-1,1 1,-1 0,1-1,-1 1,1 0,0 0,0 0,-1 0,1 0,0 0,0 0,0 0,0 1,0-1,0 0,0 1,1-1,-1 1,0-1,1 1,-1-1,1 1,0-1,-1 1,1 0,-18 27,2 1,0 0,3 1,0 1,2 0,-7 32,2-5,2 0,3 0,3 1,2 0,3 1,3 23,31 77,-30-158,0 0,0-1,-1 1,2-1,-1 1,0-1,0 1,1-1,-1 0,1 0,0 1,0-1,0-1,0 1,0 0,0 0,0-1,1 1,-1-1,0 0,1 1,-1-1,1 0,0-1,-1 1,1 0,1-1,9-2</inkml:trace>
  <inkml:trace contextRef="#ctx0" brushRef="#br0" timeOffset="437.974">936 800,'0'0,"15"-8,1 2,0 0,1 1,-1 0,1 2,0 0,0 0,0 2,0 0,0 1,1 1,1 0,-17 0,-1-1,1 1,-1-1,0 1,1 0,-1-1,0 1,0 0,0 0,0 0,0 0,0 0,0 0,0 0,0 0,0 0,0 1,-1-1,1 0,0 0,-1 1,1-1,-1 0,1 1,-1-1,0 1,0-1,0 1,0-1,0 0,0 1,0-1,0 1,0-1,-1 1,1-1,0 0,-1 1,1-1,-1 0,0 1,1-1,-1 0,0 0,0 0,0 0,0 1,-45 58,-66 56,110-114,1-1,-1 1,1 0,-1 0,1-1,0 1,0 0,0 0,0 0,0 0,0 0,1 0,-1 1,1-1,-1 0,1 0,0 0,0 1,0-1,0 0,0 0,0 0,1 1,-1-1,1 0,-1 0,1 0,0 0,0 0,0 0,0 0,0 0,1 0,-1-1,1 1,-1 0,1-1,-1 1,1-1,0 1,0-1,-1 0,1 0,0 0,0 0,0 0,1 0,-1-1,0 1,0-1,0 1,0-1,3 0,11 2,1-1,0-1,-1 0,1-1,0-1,-1-1,1 0,-1-1,0 0,0-2,0 0,6-4,43-14,-49 15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0 254,'34'5,"25"-3,7-3,-2 0,-8 0,-8-1,-3 1,-4-4,-5-2,-3 1,-2 1,-3-3,0-1,-5 2</inkml:trace>
  <inkml:trace contextRef="#ctx0" brushRef="#br0" timeOffset="251.774">367 0,'-10'43,"-2"34,-1 8,4-5,2-12,2-8,3-8,1-10,1-6,0-5,6-7,0-8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0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0,'17'91,"-8"0,-4 0,-4 1,-6 23,-20 165,-7-46,16-162,45-117,105-263,-113 266</inkml:trace>
  <inkml:trace contextRef="#ctx0" brushRef="#br0" timeOffset="350.792">527 225,'-156'166,"-62"43,108-110,109-98,-1 0,1 0,0 0,0 0,0 1,1-1,-1 0,0 0,0 1,1-1,-1 1,1-1,-1 1,1-1,0 1,-1-1,1 1,0-1,0 1,0-1,0 1,0-1,1 1,-1-1,0 1,1-1,-1 1,1-1,-1 0,1 1,0-1,0 0,-1 1,1-1,0 0,0 0,0 0,0 0,1 0,-1 0,0 0,0 0,1 0,-1 0,0-1,1 1,-1 0,1-1,-1 1,1-1,-1 0,1 0,-1 1,1-1,-1 0,54 11,-37-8,0 1,0 0,0 1,-1 1,0 0,0 2,14 7,-21-8,-1-1,1 1,-1 0,0 1,-1 0,0 0,0 1,-1 0,0 1,-1-1,0 1,0 1,-3-6,-1 1,1-1,0 0,1 0,-1 0,1 0,0 0,0-1,1 0,-1 0,1 0,0 0,0-1,0 0,1 0,-1 0,1 0,-1-1,7 1,10 2</inkml:trace>
  <inkml:trace contextRef="#ctx0" brushRef="#br0" timeOffset="912.521">724 818,'283'-29,"-281"29,-1 0,0 0,1 0,-1 0,1 0,-1 0,0 1,1-1,-1 0,0 1,0-1,1 1,-1-1,0 1,0 0,0 0,1-1,-1 1,0 0,0 0,0 0,0 0,-1 0,1 0,0 1,0-1,-1 0,1 0,0 0,-1 1,0-1,1 0,-1 1,0-1,1 0,-1 1,0-1,0 0,0 1,0-1,0 1,-1-1,1 0,0 1,-1-1,1 0,0 1,-1-1,0 0,1 0,-1 0,0 1,0-1,1 0,-1 0,0 0,0 0,-1 0,-10 14,0 0,-1-1,-1-1,0 0,-1-1,-15 9,-24 22,47-37,-51 64,57-69,1 0,0 0,0 0,0 0,-1 0,1 1,0-1,0 0,1 0,-1 0,0 0,0 0,0 0,1 0,-1 0,1 0,-1 1,1-1,-1-1,1 1,-1 0,1 0,0 0,0 0,-1 0,1-1,0 1,0 0,0 0,0-1,0 1,0-1,0 1,0-1,0 1,0-1,0 0,0 0,0 1,0-1,0 0,1 0,52 4,-49-4,24 1,1-2,-1-1,0-1,0-2,0 0,0-3,2-1,-6-1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2,'38'4,"42"2,17 0,1-1,-6-1,-10-7,-13-2,-9-1,-5 2,-7 0,-8 2,-4 0,-5 2,-2-1,-7 2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26,'38'5,"47"-4,18-1,1-1,-12-6,-12 0,-15 0,-14 1,-15 2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4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0 819,'39'-4,"36"-8,10 0,1 1,-10 2,-8-1,-11 0,-5 2,-8 3,-5 1,-5 3,-4 0,-1 1,-2 0,-10 6,-7 1</inkml:trace>
  <inkml:trace contextRef="#ctx0" brushRef="#br0" timeOffset="251.006">424 453,'-10'38,"-3"37,1 15,2 2,3-10,3-9,2-13,1-11,1-9,5-7,2-4,0-2,-2-2,4-4,0-5</inkml:trace>
  <inkml:trace contextRef="#ctx0" brushRef="#br0" timeOffset="931.858">1130 424,'-21'120,"4"2,4 42,11-144,0-6,1-1,0 1,0 0,1 0,1 0,0 0,1 0,1 0,0 0,1-1,4 10,-6-21,0 1,0 0,1-1,-1 1,1-1,-1 0,1 0,0 0,0 0,0-1,0 1,0-1,0 1,1-1,-1 0,0 0,1-1,-1 1,1-1,-1 0,0 0,1 0,-1 0,1 0,-1-1,3 0,86-29,-70 14,0 0,-1-1,-1-1,-1-1,0-1,-2-1,0 0,-1-1,6-14,11-11,113-162,-133 189,-7 26,-19 60,6-39,1 1,2-1,1 1,1 0,1 19,1-40,1 0,0-1,0 1,1 0,-1-1,1 0,1 1,-1-1,1 0,0 0,1 0,-1 0,1-1,0 0,1 0,-1 0,1 0,0 0,0-1,0 0,1 0,0 0,-1-1,1 0,5 2,-3-2,0-1,0 0,0 0,0 0,0-1,0 0,1-1,-1 0,0 0,0-1,1 0,-1 0,0-1,0 0,0 0,0-1,-1 0,1-1,-1 0,0 0,0 0,0-1,0 0,0-1,17-14,-1-1,0-1,-2-2,-1 0,13-20,-13 20,-1 0,-2-2,-1 0,0-1,-2 0,-1-1,-2-1,0 0,-2 0,-2-1,0 0,-2-1,1-25,-7 0,0 32</inkml:trace>
  <inkml:trace contextRef="#ctx0" brushRef="#br0" timeOffset="2466.401">1948 1130,'209'-21,"-208"21,0 0,-1-1,1 1,0 0,0 0,0 0,0 0,0 0,0 0,0 0,0 1,0-1,0 0,-1 0,1 1,0-1,0 0,0 1,0-1,-1 1,1-1,0 1,-1 0,1-1,0 1,-1 0,1-1,0 1,-1 0,1 0,-1-1,0 1,1 0,-1 0,0 0,1 0,-1 0,0 0,0 0,0-1,0 1,0 0,0 0,0 0,0 0,0 0,0 0,0 0,-1 0,1 0,0-1,-1 1,1 1,-34 41,29-37,-30 28,27-27,-1 0,1 1,1 0,-1 0,1 1,1 0,-1 1,2-1,-1 1,-2 8,8-15,0-1,0 1,1 0,-1 0,1-1,0 1,0-1,0 1,0 0,0-1,0 0,1 1,-1-1,1 0,-1 0,1 1,0-1,0-1,0 1,0 0,1 0,-1-1,0 1,1-1,-1 0,1 0,-1 0,1 0,-1 0,1 0,0-1,-1 1,1-1,0 0,0 0,-1 0,1 0,0 0,0-1,-1 1,1-1,0 0,-1 0,1 0,-1 0,1 0,-1 0,3-2,86-29,-73 24</inkml:trace>
  <inkml:trace contextRef="#ctx0" brushRef="#br0" timeOffset="3152.522">2428 1271,'42'-14,"0"1,0 3,1 2,0 1,29 0,-25 2,-47 3,0 1,0-1,0 0,0 1,-1-1,1 1,0-1,-1 0,0 1,1-1,-1 1,0-1,0 1,0 0,0-1,0 1,0 0,0 0,0 0,0 0,-1 0,1 0,-1 0,1 0,0 0,-1 0,1 1,-1-1,0 1,1-1,-2 1,-1-3,-124-62,127 64,-1 0,1 1,0-1,-1 1,1-1,-1 1,1 0,-1-1,1 1,-1 0,1 0,-1 0,1 0,-1 0,1 1,-1-1,1 0,-1 1,1-1,0 1,-1-1,1 1,-1 0,1 0,0-1,0 1,0 0,-1 0,1 0,0 0,0 1,0-1,0 0,1 0,-1 1,0-1,0 0,1 1,-1-1,1 0,-1 1,1-1,0 1,-1 1,-5 73,6-71,4 199,-4-203,0 0,0 1,0-1,0 0,0 1,0-1,0 0,0 1,1-1,-1 0,1 0,-1 1,1-1,-1 0,1 0,0 0,-1 0,1 1,0-1,0 0,0-1,0 1,0 0,0 0,0 0,0 0,0-1,0 1,1-1,-1 1,0-1,0 1,1-1,-1 0,0 1,1-1,-1 0,0 0,0 0,1 0,-1 0,0 0,1 0,-1-1,0 1,1 0,-1-1,0 1,0-1,0 0,1 1,-1-1,0 0,0 1,0-1,0 0,0 0,0 0,0-1,164-171,-152 162</inkml:trace>
  <inkml:trace contextRef="#ctx0" brushRef="#br0" timeOffset="3689.831">2964 1158,'13'-1,"-7"0,0 0,0 0,0 1,0 0,0 0,0 0,-1 0,1 1,0 0,0 0,0 1,-1 0,1 0,0 0,-1 1,0-1,0 1,0 1,0-1,0 1,0-1,-1 1,0 1,0-1,3 5,-6-7,-1 1,1-1,-1 0,0 1,0-1,0 1,-1-1,1 0,0 1,-1-1,0 0,1 1,-1-1,0 0,0 0,0 0,-1 0,1 0,0 0,-1 0,1 0,-1 0,0-1,0 1,1-1,-1 1,0-1,0 0,0 1,-1-1,1 0,-19 16,21-15,0-1,-1 1,1-1,0 1,0 0,0-1,1 1,-1-1,0 1,1 0,-1-1,1 1,-1-1,1 1,-1-1,1 0,0 1,0-1,0 0,0 1,0-1,0 0,0 0,0 0,1 0,-1 0,0 0,1 0,-1 0,1-1,-1 1,1 0,-1-1,1 0,-1 1,1-1,-1 0,1 1,1-1,15 10,-16-8,1-1,-1 1,0 0,0 0,0 0,0 0,0 0,-1 0,1 0,-1 1,1-1,-1 0,0 1,0-1,0 1,0 0,0-1,-1 1,1 0,-1-1,0 1,1 0,-1 0,-1-1,1 1,0 0,-1-1,1 1,-1 0,0-1,0 1,0 0,0-1,0 0,-1 1,1-1,-1 0,1 1,-1-1,0 0,0 0,0 0,0-1,0 1,0 0,-1-1,1 0,0 1,-1-1,1 0,-1 0,0 0,-1 0,-68 5,53-12</inkml:trace>
  <inkml:trace contextRef="#ctx0" brushRef="#br0" timeOffset="5138.845">3529 226,'46'82,"-4"2,-3 1,-4 3,16 67,-40-123,-1 0,-1 1,-2 0,-2 0,-1 0,-1 1,-2-1,-1 1,-2-1,-1 1,-2-1,-1 0,-2 0,-1-1,-1 0,-14 29,-1-24,-1-1,-1-1,-2-2,-1-1,-2-1,-1-1,-2-2,0-2,-2-1,-1-2,-3 0,-1 3</inkml:trace>
  <inkml:trace contextRef="#ctx0" brushRef="#br0" timeOffset="5719.954">1101 0,'-40'68,"2"1,4 2,-25 74,42-104,2 0,2 2,2-1,2 2,1-1,3 1,1 0,2 1,2-1,2 0,2 0,2 0,2 0,6 16,-3-21,2 0,1-1,2 0,1-1,2-1,2-1,1-1,1-1,2 0,2-2,1-1,1-2,1 0,1-2,12 6,46 20,-54-35</inkml:trace>
  <inkml:trace contextRef="#ctx0" brushRef="#br0" timeOffset="6422.425">4064 1327,'-17'19,"0"1,1 1,0 0,2 1,1 1,1 0,0 1,-7 24,18-46,-1 0,1 1,0-1,0 0,0 1,0-1,0 1,1-1,-1 1,1 0,-1-1,1 1,0-1,0 1,0 0,0-1,1 1,-1-1,1 1,0 0,-1-1,1 0,0 1,0-1,1 1,-1-1,0 0,1 0,0 0,-1 0,1 0,0 0,0 0,0-1,0 1,0-1,0 1,1-1,-1 0,0 0,1 0,-1 0,1 0,-1 0,3-1,7-2,-1-1,1-1,-1 0,0 0,0-1,-1-1,0 0,0 0,0-1,0 0,-1-1,-1 0,1 0,-1-1,0 0,-1 0,0-1,2-6,-1 6,-2-1,0 0,0 0,0-1,-2 1,0-1,0 0,-1-1,1-2,-3 11,-1 0,1 0,-1 0,0 0,0 0,0 0,0 0,-1 0,1 0,-1 0,0 0,0 0,-1 0,1 1,-1-1,0 1,0-1,0 1,0-1,-1 1,1 0,-1 0,0 0,0 0,0 1,0-1,0 1,0 0,-1 0,-1-1,0 2,0 0,0 0,0 0,0 1,0 0,0 0,0 0,0 0,0 1,0 0,0 0,0 0,0 0,1 1,-1 0,0 0,1 0,-1 1,1 0,0-1,-2 3,-14 11</inkml:trace>
  <inkml:trace contextRef="#ctx0" brushRef="#br0" timeOffset="6721.237">4544 1214,'-9'39,"-4"21,1 7,2-5,3-7,3-8,1-8,2-15,1-11</inkml:trace>
  <inkml:trace contextRef="#ctx0" brushRef="#br0" timeOffset="6972.394">4262 1299,'38'-4,"28"-3,7-4,-5 0,-8 1,-10 3,-8-2,-7 0,-5 1,-2-2,-6 1</inkml:trace>
  <inkml:trace contextRef="#ctx0" brushRef="#br0" timeOffset="7791.873">4855 1045,'-77'353,"77"-267,0-85,0 1,1 0,-1 0,1 0,-1-1,1 1,-1 0,1 0,0-1,0 1,0-1,0 1,0-1,0 1,0-1,1 0,-1 1,0-1,1 0,-1 0,1 0,-1 0,1 0,0 0,-1-1,1 1,0 0,0-1,-1 1,1-1,0 0,0 0,0 1,0-1,-1 0,1-1,0 1,0 0,0 0,-1-1,1 1,0-1,1 0,88-65,-52 30,-37 34,61-37,-62 38,1 0,-1 1,1-1,-1 1,0 0,1-1,-1 1,1 0,-1 0,1 0,-1 0,1 0,-1 0,1 0,-1 1,1-1,-1 1,0-1,1 1,-1-1,0 1,1 0,-1-1,0 1,0 0,1 0,-1 0,0 0,0 0,0 0,0 0,0 1,-1-1,1 0,0 0,-1 1,1-1,0 0,-1 1,0-1,1 1,-1-1,0 1,0-1,1 1,-1 0,4 31,-5-29,1-1,0 0,-1 0,2 0,-1 1,0-1,1 0,-1 0,1 0,0 0,0 0,0 0,0 0,1 0,-1 0,1 0,0-1,0 1,0-1,0 1,0-1,0 0,1 0,-1 0,1 0,-1 0,1 0,0-1,0 1,0-1,0 0,1 1,3-1,1 0,-1 0,0-1,0 0,0 0,1-1,-1 0,0 0,0-1,0 0,0 0,0 0,-1-1,1 0,-1 0,1-1,-1 0,0 0,-1 0,1-1,-1 0,0 0,0 0,0-1,-1 0,0 1,0-2,0 1,-1 0,0-1,0 1,0-1,-1 0,0 0,-1 0,1 0,-1 0,-1-1,0 1,0-2,0 6,0 1,-1-1,1 1,-1-1,0 1,0-1,0 1,0 0,0 0,0 0,-1-1,1 1,-1 0,0 0,1 1,-1-1,0 0,0 1,0-1,0 1,0-1,0 1,-1 0,1 0,0 0,-1 0,1 1,-1-1,1 1,-1-1,1 1,-1 0,1 0,-1 0,1 0,-1 0,1 0,-1 1,1 0,-1-1,1 1,0 0,-1 0,1 0,0 0,0 1,-1-1,1 1,0-1,1 1,-1 0,0-1,0 1,-1 2,-3 2,0 1,0 0,0-1,1 2,0-1,0 1,1 0,0 0,0 0,1 0,0 1,-1 5,3-11,0 0,1 0,-1 0,0-1,1 1,0 0,0 0,0 0,0 0,1 0,-1 0,1 0,-1 0,1 0,0 0,0 0,0 0,1-1,-1 1,1 0,-1-1,1 0,0 1,0-1,0 0,0 0,1 0,-1 0,0 0,1 0,-1-1,1 1,0-1,0 0,-1 0,1 0,0 0,2 0,11 2,0-1,0-1,1-1,-1 0,0-1,0 0,0-2,0 0,0 0,0-2,-1 0,0-1,0 0,0-1,-1-1,0 0,0-1,-1 0,0-1,-1-1,0 0,2-4,19-15,-21 21,-1-1,1 0,-2-1,0 0,0 0,-1-1,0 0,-1-1,0 0,-1 0,-1-1,4-11,-9 24,-1 0,1 0,-1-1,1 1,-1-1,0 1,0 0,0-1,0 1,0-1,0 1,0-1,0 1,0 0,0-1,-1 1,1 0,-1-1,1 1,-1 0,1-1,-1 1,0 0,0 0,0 0,0-1,1 1,-1 0,-1 0,1 0,0 1,0-1,0 0,0 0,-1 1,1-1,0 0,-1 1,1 0,0-1,-1 1,1 0,0-1,-1 1,1 0,-1 0,1 0,-1 0,1 1,0-1,-1 0,1 0,-1 1,1-1,0 1,-1-1,1 1,0 0,0 0,0-1,-1 1,1 0,0 0,-6 4,0-1,0 1,1 0,-1 1,1 0,1 0,-1 0,1 0,0 1,0 0,1 0,0 0,0 1,1-1,1-3,1-1,0 0,0 0,0 1,0-1,0 1,1-1,0 1,-1-1,1 1,1-1,-1 1,0-1,1 1,0-1,0 0,0 1,0-1,0 0,1 0,-1 0,1 0,0 0,0 0,0 0,0 0,1-1,-1 1,1-1,-1 0,1 1,0-1,0-1,1 2,43 21,-41-23,-1 0,1 1,-1-1,1 1,-1 0,0 1,0-1,0 1,0 0,-1 0,1 1,-1-1,0 1,0 0,0 0,0 1,-1-1,1 1,-1 0,0-1,-1 1,1 1,-1-1,0 0,0 1,-1-1,0 1,0-1,0 1,0-1,-1 1,0 0,0-1,-1 1,-4 15,-1-1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5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0 445,'43'-5,"29"-7,12 0,-4 1,-11-2,-12 0,-11 4,-8 2,-12-1,-9-1</inkml:trace>
  <inkml:trace contextRef="#ctx0" brushRef="#br0" timeOffset="254.222">254 191,'-14'43,"-10"33,-1 9,0-5,3-12,6-12,5-11,10-14,5-6,6-9,2-6</inkml:trace>
  <inkml:trace contextRef="#ctx0" brushRef="#br0" timeOffset="683.46">875 134,'-39'54,"3"2,3 1,2 2,2 1,-14 48,40-103,0 0,0 0,1 0,-1 1,1-1,1 1,-1 0,1-1,0 1,0 0,1 0,0-1,0 1,0 0,0 0,1 0,0-1,1 1,-1 0,1-1,0 1,0-1,1 0,-1 1,1-1,1-1,-1 1,0 0,1-1,0 1,0-1,1 0,-1-1,4 3,9-1,-1 0,1-1,1-1,-1-1,0 0,1-1,-1-1,0-1,1 0,-1-1,0-1,0-1,10-3,5-6,-2-2,0-1,0-1,-1-1,-2-2,0-1,-1-1,-1-1,-1-1,-1-1,-1-1,-1-1,7-15,17-13,-22 30,-2-2,0 0,-2-1,-1-1,-1-1,-1 0,-2-1,-1-1,0-4,-12 35,-1-1,1 1,0-1,-1 1,1 0,0-1,-1 0,0 1,1-1,-1 1,0-1,0 1,0-1,0 0,0 1,0-1,-1 1,1-1,0 1,-1-1,0 1,1-1,-1 1,0-1,1 1,-1 0,0-1,0 1,0 0,0 0,0 0,0-1,-1 1,1 0,0 1,-1-1,1 0,0 0,-1 1,1-1,-1 0,1 1,-1-1,1 1,-1 0,1 0,-1 0,0-1,0 1,-8 7,0 0,0 0,1 1,0 0,0 0,1 1,0 0,1 0,0 1,-3 6,9-14,-27 36,2 2,2 1,2 1,2 1,1 0,2 1,3 2,1-1,-3 29,15-68,-1 0,2 0,-1 1,0-1,1 0,1 0,-1 0,1 1,0-1,0 0,0 0,1 0,0 0,0 0,1-1,0 1,0-1,0 1,0-1,1 0,0 0,0-1,0 1,1-1,0 0,0 0,0 0,0-1,0 0,1 0,-1 0,3 0,12 1</inkml:trace>
  <inkml:trace contextRef="#ctx0" brushRef="#br0" timeOffset="1131.81">1665 501,'17'-2,"-3"-2,0 1,1 1,-1 0,1 1,-1 1,1 0,-1 1,1 1,-1 0,0 1,1 0,-1 1,3 3,-15-7,-1 1,0-1,1 1,-1 0,0-1,1 1,-1 0,0 0,0 0,0 0,0 0,0 0,0 0,0 1,0-1,-1 0,1 0,0 1,-1-1,1 0,-1 1,1-1,-1 1,0-1,1 1,-1-1,0 1,0-1,0 0,0 1,0-1,-1 1,1-1,0 1,-1-1,1 1,-1-1,1 0,-1 1,0-1,1 0,-1 0,0 1,0-1,0 0,-53 46,51-44,-84 66,87-67,0 1,0-1,0 1,1-1,-1 0,1 1,0-1,0 1,0-1,0 0,0 1,0-1,0 0,1 0,-1 0,1 0,0 0,-1-1,1 1,0 0,0-1,0 1,0-1,0 0,1 1,-1-1,0 0,1 0,-1-1,0 1,1 0,-1-1,1 0,-1 1,2-1,20 11,-20-10,-1 0,1 1,0 0,0 0,-1 0,1 0,-1 0,0 1,0-1,0 1,0 0,0 0,0 0,-1 0,1 1,-1-1,0 1,0-1,-1 1,1 0,-1 0,1 0,-1 0,0 0,-1 0,1 0,-1 0,0 0,0 0,0 0,0 0,-1 0,1 0,-1 0,0 0,-1 0,-4 4,0-1,-1 0,0-1,0 1,-1-1,0-1,0 0,0 0,-1 0,0-1,1 0,-1-1,-1 0,1 0,0-1,-1-1,1 1,-1-1,0-1,1 0,-1 0,0-1,1 0,-1-1,-4-1,-5-4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1,'4'7,"0"0,0 0,-1 1,1 0,-2-1,1 1,-1 0,-1 0,1 1,-1-1,-1 0,1 0,-1 1,-1-1,0 1,1 7,0 177,-18 115,-16 11,29-243,4-47</inkml:trace>
  <inkml:trace contextRef="#ctx0" brushRef="#br0" timeOffset="1097.283">453 142,'-338'298,"326"-289,8-6,-1-1,1 1,0 0,0 1,0-1,0 1,0-1,1 1,0 0,0 1,0-1,0 0,0 1,1 0,0-1,0 1,1 0,-1 0,0 2,4-5,-1 1,0-1,1 1,0-1,-1 1,1-1,0 0,0 0,0 0,1 0,-1-1,0 1,1 0,-1-1,1 0,-1 0,1 1,0-1,0-1,-1 1,1 0,0-1,0 1,0-1,0 0,0 0,7 2,245 48,-236-45,-9-3,0 1,0-1,0 2,-1 0,1 0,-1 0,0 1,0 0,0 1,-1 0,0 1,0 0,2 2,-9-7,0 0,0 0,0 0,-1 0,1 1,-1-1,1 0,-1 0,1 0,-1 1,0-1,0 0,-1 1,1-1,0 0,-1 0,1 0,-1 1,1-1,-1 0,0 0,0 0,0 0,0 0,-1 0,1-1,0 1,-1 0,0 0,1-1,-1 1,0-1,-1 1,0-2,6-6</inkml:trace>
  <inkml:trace contextRef="#ctx0" brushRef="#br0" timeOffset="1560.178">736 536,'29'-5,"-14"1,1 1,0 0,-1 2,1-1,0 2,0 0,0 1,0 1,0 0,9 3,-23-4,-1-1,1 1,-1-1,1 1,-1 0,0 0,0-1,1 1,-1 0,0 0,0 0,0 1,0-1,0 0,0 0,0 1,-1-1,1 0,0 1,-1-1,1 0,-1 1,1-1,-1 1,0-1,1 1,-1-1,0 1,0-1,0 1,0 0,0-1,-1 1,1-1,0 1,-1-1,1 0,-1 1,0-1,1 1,-1-1,0 0,0 0,0 1,0-1,-46 54,45-52,-44 50,45-52,0 0,0 1,0-1,0 1,1-1,-1 1,1 0,-1-1,1 1,-1 0,1-1,0 1,0 0,0 0,0-1,0 1,0 0,1-1,-1 1,0 0,1-1,0 1,-1-1,1 1,0 0,-1-1,1 1,0-1,0 0,1 1,-1-1,0 0,0 0,0 0,1 0,-1 0,1 0,0 0,25 15,30 23,-56-38,0 1,0-1,0 1,0 0,0-1,0 1,-1 0,1 0,-1-1,1 1,-1 0,0 0,0 0,0-1,0 1,0 0,0 0,0 0,-1 0,1-1,0 1,-1 0,0 0,1-1,-1 1,0 0,0-1,0 1,0-1,0 1,0-1,-1 0,1 1,0-1,-1 0,1 0,-12 9,1 0,-2-1,1 0,-1-1,0-1,-1 0,0-1,0-1,0 0,-10 1,23-5,-1 0,1 1,-1-2,1 1,-1 0,0 0,1-1,-1 0,1 1,-1-1,0 0,1 0,-1-1,0 1,1 0,-1-1,0 0,1 0,-1 1,1-1,-1-1,1 1,0 0,0-1,-1 1,1-1,0 1,0-1,0 0,1 0,-2-1,3-8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14.2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2547,'286'-511,"352"-583,-608 1042,-2-2,-3-1,-2-1,12-47,-33 96,0 0,0 0,0 0,-1 0,0 0,0 0,-1 0,0 0,0-1,-1 1,0 0,0 0,-1 0,0 0,0 0,0 1,-1-1,-3-5,4 12,0-1,0 1,-1 0,1 0,0 0,-1 0,1 0,0 1,0-1,0 1,-1-1,1 1,0 0,0 0,0 0,0 0,0 0,0 0,0 1,1-1,-1 1,0-1,1 1,-1 0,1-1,0 1,-1 0,1 0,0 1,-3 1,-116 108,-136 87,242-189,-41 43,57-51,0 0,-1 0,1 0,0 0,0-1,0 1,0 0,0-1,0 0,1 0,-1 0,0 0,1 0,-1 0,0 0,1-1,-1 1,1-1,-1 0,1 1,0-1,-1-1,1 1,-1 0,1 0,1-2,1 3,89 0,0-4,0-3,0-5,-1-4,47-16,-11 1,-128 30,0-1,1 0,-1 1,0-1,0 0,0 0,1 0,-1 0,0 0,0 0,0 0,-1-1,1 1,0 0,0 0,-1-1,1 1,-1-1,1 1,-1 0,1-1,-1 1,0-1,0 1,0-1,0 1,0-1,0 1,0-1,0 1,0 0,-1-1,1 1,-1-1,1 1,-1 0,1-1,-1 1,-1-2,-35-48,37 50,-30-28,0 1,-2 1,-1 2,-24-13,25 17,0 2,-2 1,0 2,-1 1,0 1,-1 2,-23-3,55 14,1 0,0 0,0 0,0 0,-1 1,1-1,0 1,0-1,0 1,0 1,-1-1,1 0,0 1,0-1,0 1,0 0,0 0,0 0,0 0,0 1,0-1,-1 2,-3 9</inkml:trace>
  <inkml:trace contextRef="#ctx0" brushRef="#br0" timeOffset="352.719">1722 63,'-20'9,"0"1,1 1,0 0,0 2,1 0,1 1,0 0,-6 9,18-18,-1 1,1 0,0 1,1-1,-1 1,1-1,1 1,-1 1,1-1,1 0,-1 1,1-1,0 1,1 0,0 0,0 0,1 0,0-1,0 1,0 0,1 0,1 0,-1 0,1-1,1 1,2 3,0 0,0 0,1-1,1 0,0 0,0-1,1 1,0-2,0 1,1-1,0 0,1-1,0 0,0-1,0 0,1 0,0-1,0-1,0 0,1 0,-1-1,1 0,0-1,0-1,0 0,0 0,5-2,3 2,-1-2,1 0,-1-2,0 0,0-1,0-1,0-1,0 0,-1-1,0-1,-1-1,0-1,0 0,-1-1,-1-1,10-9,-11 9,-1-1,0-1,-1 0,-1-1,0 0,-1-1,0 0,-2 0,0-1,-1 0,0-1,-1 0,-2 1,4-20,-8 30,0 0,-1 0,1 0,-2-1,1 1,-1 0,0 1,0-1,-1 0,1 1,-2-1,1 1,-1 0,0 0,0 0,-1 0,1 1,-1 0,0 0,-1 0,1 1,-1-1,0 1,0 1,-1-1,1 1,-1 0,1 0,-1 1,0 0,0 0,0 1,0 0,0 0,0 1,-1 0,-18-1</inkml:trace>
  <inkml:trace contextRef="#ctx0" brushRef="#br0" timeOffset="896.838">1073 402,'250'-8,"0"-11,219-46,133-60,-591 123,2-1,0 0,0 1,0 1,0 0,1 1,-1 0,0 1,0 0,9 3,-21-4,0 1,0-1,0 1,0 0,-1-1,1 1,0 0,0 0,-1-1,1 1,0 0,-1 0,1 0,-1 0,1 0,-1 0,0 0,1 0,-1 0,0 0,0 0,0 0,1 0,-1 0,0 0,0 0,-1 0,1 0,0 0,0 0,0 0,-1 0,1 0,-1 0,1 0,-1 0,1 0,-1 0,1 0,-1 0,0 0,1-1,-1 1,0 0,0 0,0-1,1 1,-1-1,-1 2,-7 12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6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2,'-17'-1,"-1"1,1 0,0 2,-1 0,1 0,0 2,0 0,0 1,1 1,0 0,0 2,0-1,1 2,0 0,0 1,1 0,1 1,0 1,0 0,1 1,-8 12,17-21,0 1,1 0,0 0,0 0,0 0,0 0,1 0,0 1,0-1,0 0,1 1,0-1,0 1,0-1,1 0,-1 1,1-1,0 0,1 0,0 1,0-1,0 0,0-1,1 1,-1 0,1-1,0 1,1-1,-1 0,1 0,0 0,0-1,0 1,0-1,1 0,0 0,1 2,1 0,0-1,0 0,0 0,1-1,-1 0,1 0,0-1,0 0,0 0,0-1,0 0,0 0,0-1,1 0,-1 0,0-1,0 0,0-1,0 0,0 0,0 0,5-4,9-7,-4 1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33.1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198 3304,'711'-1005,"-499"719,416-515,-285 394,-337 401,0-1,0 0,0 0,-1-1,0 0,-1 0,0 0,0 0,-1-1,0 1,0-1,-1 0,0 0,0 0,-1 0,-1 0,1 0,-1-1,-1 1,0 0,0 0,-1 0,0 0,0 0,-1 1,-1-2,3 9,0 0,0 0,0 1,-1-1,1 1,0-1,0 1,0-1,-1 1,1-1,0 1,-1 0,1 0,0 0,0 0,-1 0,1 0,0 0,-1 0,1 1,0-1,0 0,-1 1,1-1,0 1,0-1,0 1,-1 0,1-1,0 1,0 0,0 0,0 0,1 0,-1 0,0 0,0 0,0 0,1 0,-1 0,1 0,-1 1,1-1,-1 0,1 0,-1 1,1 0,-13 13,-23 12,0-2,-2 0,-1-3,-1-1,0-3,-2 0,0-3,-2-1,39-13,3-1,1 0,-1-1,0 1,0 0,1 0,-1 0,0 0,0 1,1-1,-1 0,0 1,0-1,1 1,-1 0,0-1,1 1,-1 0,1 0,-1 0,1 0,0 0,-1 0,1 1,0-1,0 0,0 1,0-1,0 1,0-1,0 1,0-1,1 1,-1 0,0-1,1 1,0 0,-1 0,1-1,0 1,0 0,0 0,0 0,0-1,0 1,1 0,-1 0,0-1,1 1,0 0,-1-1,2 2,9 5,0-1,0-1,1 0,0-1,0 0,0-1,1 0,-1-1,12 2,13 4,29 9,19 7,1-4,1-3,43 0,-127-17,0 0,0-1,-1 1,1-1,0 0,0 0,0 0,0 0,-1 0,1-1,0 1,0-1,-1 0,1 0,0 0,-1 0,1 0,-1-1,1 1,-1-1,0 1,0-1,1 0,-1 0,0 0,-1 0,1 0,0-1,-1 1,1 0,-1-1,0 1,1-1,-1 0,0 1,-1-1,1 0,0 0,-1 0,-1-10,0 1,-1-1,0 1,-1-1,-1 1,0 0,-1 0,0 1,0-1,-1 1,-1 0,0 1,0 0,-1 0,-1 0,1 1,-1 0,-1 1,0 0,-4-3,-6-6,2-1,0 2,-1 0,-1 1,-1 0,0 2,0 1,-2 0,1 2,-1 1,-5-1,-99-11,108 23</inkml:trace>
  <inkml:trace contextRef="#ctx0" brushRef="#br0" timeOffset="338.01">2767 115,'-43'31,"2"2,2 1,1 2,1 2,2 1,2 1,-18 31,48-67,1 1,-1-1,1 0,0 1,0-1,0 1,0 0,1-1,0 1,0 0,0 0,1 0,0 0,-1 0,2 0,-1 0,1 0,-1 0,1 0,1-1,-1 1,1 0,0-1,0 1,0-1,0 1,1-1,0 0,0 0,0 0,0-1,1 1,-1-1,1 1,0-1,3 1,9 7,0-2,1 0,0-1,1-1,0-1,0 0,0-1,1-1,-1-1,1-1,0 0,0-1,8-2,16-1,1-2,-1-2,-1-2,1-2,13-6,-5 0,-2-3,0-2,-1-2,-1-2,-1-2,-1-2,-2-2,8-9,-47 37,1 0,-1 0,0 0,1-1,-2 1,1-1,0 0,-1 0,1-1,-1 1,-1-1,1 1,0-1,-1 0,0 0,0 0,-1 0,1 0,-1 0,0-1,-1 1,1 0,-1-1,0 1,0-1,-1 1,0 0,0-1,0 1,0 0,-1 0,0 0,0 0,0 0,-1 0,1 1,-1-1,0 1,-1-1,-3-2,-54-32,31 26</inkml:trace>
  <inkml:trace contextRef="#ctx0" brushRef="#br0" timeOffset="588.082">1751 397,'65'9,"1"-3,-1-2,42-5,-64 1,399-19,44-24,-309 26,213-4,111 18,-390 4,-81-1</inkml:trace>
  <inkml:trace contextRef="#ctx0" brushRef="#br0" timeOffset="2200.078">3331 115,'-48'-33,"-90"-17,81 35,40 11,0 0,0 1,-1 0,1 2,-1 0,1 1,-1 0,1 2,-1 0,1 1,0 1,0 0,0 1,1 1,-1 1,1 0,1 1,-1 1,2 0,-1 1,-7 7,9-3,2 0</inkml:trace>
  <inkml:trace contextRef="#ctx0" brushRef="#br0" timeOffset="7450.901">7875 3643,'16'160,"-6"158,4 61,4-45,-18-330,15 59,-3-52</inkml:trace>
  <inkml:trace contextRef="#ctx0" brushRef="#br0" timeOffset="7719.414">8665 4207,'-36'55,"2"1,3 1,2 2,3 1,-14 48,24 17,16-120,1 0,-1 0,1-1,0 1,0-1,1 1,-1-1,1 1,0-1,0 0,1 1,-1-1,1-1,0 1,0 0,0-1,0 1,1-1,0 0,-1 0,1 0,0-1,0 1,5 1,4 0,1 0,0-1,0-1,0 0,0-1,0 0,1-1,-1-1,0 0,0-1,0-1,0 0,0-1,-1 0,10-5,-12 3,1-1,-1-1,-1 0,1 0,-1-1,-1-1,1 1,-2-2,1 1,-2-1,1 0,-2-1,1 0,-1 0,-1 0,-1-1,1 1,-2-1,0 0,0 0,-1-1,-1 1,0 0,-1-1,-1 1,0-5,-1 7,0 0,0 0,-1 0,0 1,-1-1,0 1,-1 0,0 1,-1-1,0 1,0 0,-1 0,0 1,-1-1,1 2,-2-1,1 1,-1 1,0-1,0 1,-1 1,0 0,0 0,0 1,0 0,-1 1,1 0,-1 1,-10-1,-84 7,79 4</inkml:trace>
  <inkml:trace contextRef="#ctx0" brushRef="#br0" timeOffset="8101.577">9173 4687,'4'-61,"3"-1,3 1,2 1,2 0,8-11,-20 61,0 1,1-1,0 1,0 0,1 0,1 0,-1 0,1 1,1 0,0 0,0 0,2-1,-7 8,-1 0,1 1,0-1,0 1,0-1,0 1,0-1,0 1,0 0,0 0,0-1,0 1,0 0,0 0,0 0,0 0,0 0,0 0,0 0,0 0,0 0,0 1,0-1,0 0,0 1,0-1,0 1,0-1,0 1,0-1,-1 1,1 0,0-1,0 1,-1 0,1 0,0-1,-1 1,1 0,-1 0,1 0,-1 0,1 0,-1 0,0 0,1 0,-1 0,0 1,17 59,-15-50,-1 1,2-1,-1 0,1 1,1-1,0 0,0 0,1-1,1 0,0 1,0-2,1 1,0-1,1 0,0 0,0-1,1 0,0-1,7 5,-9-11,0 0,0-1,1 0,-1 0,0-1,0 1,0-2,0 1,0-1,0 0,0 0,-1-1,1 0,-1 0,0 0,0-1,0 0,0-1,0 1,-1-1,0 0,0 0,0 0,-1-1,0 0,2-3,124-156,-74 95,-43 52</inkml:trace>
  <inkml:trace contextRef="#ctx0" brushRef="#br0" timeOffset="6584.974">5109 5618,'0'59,"0"-58,0 0,0 0,1 0,-1 0,0 0,1 0,-1 0,1 0,-1 0,1 0,-1 0,1 0,0-1,-1 1,1 0,0 0,0-1,0 1,0 0,-1-1,1 1,0-1,0 1,0-1,0 0,0 1,0-1,0 0,1 0,-1 1,0-1,0 0,0 0,0 0,0-1,0 1,0 0,0 0,0 0,0-1,0 1,0-1,0 1,0 0,0-1,0 0,0 1,0-1,-1 0,1 1,0-1,0 0,76-90,-56 60,57-80,4-3,-6-3,7-25,-70 119,-13 23,1 0,-1 1,0-1,0 0,0 0,0 0,0 1,0-1,0 0,0 0,1 0,-1 0,0 0,0 1,0-1,0 0,0 0,1 0,-1 0,0 0,0 0,0 0,1 0,-1 0,0 0,0 0,0 1,1-1,-1 0,0 0,0 0,0 0,1 0,-1-1,-1 3,-7 32,2-1,1 1,1 0,2 0,2 0,0 0,3 7,-2-35,0 1,0-1,1 0,-1 0,1 0,1 1,-1-2,1 1,0 0,0 0,1-1,-1 0,1 0,1 0,-1 0,1-1,-1 1,1-1,1 0,-1-1,0 1,1-1,0 0,0 0,0-1,0 0,0 0,0 0,0-1,1 0,-1 0,1-1,-1 1,0-2,6 1,6-5,-1-1,0 0,0-1,0-1,-1-1,0 0,0-1,-1-1,-1 0,0-1,0 0,-1-1,-1-1,0 0,-1-1,-1 0,0 0,-1-1,0-1,-2 1,0-1,0-1,-1-3,1 3,-1-1,0-1,-2 1,0-1,-1 1,-1-1,-1 0,-1 0,-1 0,0 0,-3-8,-8-30,8 34</inkml:trace>
  <inkml:trace contextRef="#ctx0" brushRef="#br0" timeOffset="6833.491">6464 4744,'-181'459,"168"-376,13-81,0 0,0 0,1 0,-1 0,1 0,-1 0,1 0,0 0,-1 0,1 0,0 0,0-1,0 1,1 0,-1-1,0 1,1-1,-1 1,1-1,-1 0,1 1,0-1,-1 0,1 0,0 0,0-1,0 1,0 0,0-1,0 1,0-1,0 0,0 1,0-1,0 0,0 0,0 0,0-1,1 1,10-4,0 0,0-1,-1-1,1 0,-1 0,0-1,-1-1,0 0,0 0,-1-1,0-1,0 0,-1 0,-1 0,0-1,0-1,2-4,-10 15,8-10,0-1,-1 0,0-1,-1 1,-1-1,0-1,-1 1,0-1,-1 1,0-1,-1 0,-1 0,0 0,-1 0,-1 0,0 0,-1 0,0 0,-1 0,0 0,-2 1,1 0,-2 0,0 0,-6-10,8 18,0 0,0 1,-1-1,0 1,0 0,0 0,0 1,-1-1,1 1,-1 0,0 1,0-1,0 1,0 1,0-1,-1 1,-2-1,-16 0</inkml:trace>
  <inkml:trace contextRef="#ctx0" brushRef="#br0" timeOffset="4686.706">340 5392,'0'1,"0"-1,-1 0,1 1,0-1,-1 0,1 0,0 1,-1-1,1 0,0 0,-1 1,1-1,0 0,-1 0,1 0,-1 0,1 1,0-1,-1 0,1 0,-1 0,1 0,-1 0,1 0,0 0,-1 0,1 0,-1-1,1 1,0 0,-1 0,1 0,-1 0,1-1,0 1,-1 0,1 0,0-1,-1 1,1 0,0 0,-1-1,1 1,0 0,0-1,-1 1,1 0,0-1,0 1,0-1,0 1,-1 0,1-1,0 1,0-1,0 1,0-1,0 1,0 0,0-1,0 1,0-1,0 1,0 0,1-1,-1 0,43 358,-41 259,-3-579,-1 1,-2-1,-1 0,-2 0,-7 21,4-27</inkml:trace>
  <inkml:trace contextRef="#ctx0" brushRef="#br0" timeOffset="5102.661">1 5646,'38'-43,"1"1,3 2,1 2,2 2,1 2,2 2,15-6,-44 23,1 2,1 0,0 1,0 1,1 1,1 1,-1 1,2 1,-1 1,1 1,-1 1,2 1,22 1,-43 2,0 0,0 1,-1-1,1 1,0 0,0 0,0 1,0-1,-1 1,1 0,-1 0,1 0,-1 0,0 0,0 1,0 0,0-1,0 1,-1 0,1 1,-1-1,0 0,0 1,0-1,0 1,0-1,-1 1,0 0,0 0,0 0,0 0,-1 0,1 0,-1 0,0 1,-4 22,0 1,-2-1,-2 0,0 0,-1-1,-2 0,-1-1,-1 0,-1-1,-1 0,-1-1,-1-1,-11 11,14-13,-43 51,-50 84,105-152,1 0,0 0,0 0,0 0,0 0,1 0,-1 0,1 1,0-1,0 0,0 0,0 0,0 0,1 1,-1-1,1 0,0 0,0 0,0 0,1 0,-1 0,1-1,-1 1,1 0,0-1,0 1,0-1,0 0,0 1,1-1,-1 0,1-1,0 1,-1 0,1-1,0 1,0-1,0 0,0 0,0 0,0 0,0-1,0 1,1-1,266 28,-230-25,-1 2,0 2,-1 2,0 1,30 12,-64-20,0 0,0-1,0 1,0 0,-1 1,1-1,-1 1,1 0,-1 0,0 0,0 0,0 0,0 1,-1-1,0 1,1 0,-1 0,0-1,-1 2,1-1,-1 0,0 0,0 0,0 0,0 1,-1-1,0 1,0-1,0 0,0 1,-1-1,0 0,0 0,0 1,0-1,0 0,-1 0,0 0,0 0,0 0,-2 1,-19 25,-1-1,-2-2,-1 0,-1-2,-1-1,-1-1,-1-2,-21 11,5 0,14-10,-1 0,-1-3,-1-1,-24 9,34-24,24-7</inkml:trace>
  <inkml:trace contextRef="#ctx0" brushRef="#br0" timeOffset="5853.216">1695 5872,'-281'346,"272"-334,-3 2,1 0,1 1,0 1,1-1,0 2,2-1,-2 6,8-21,0 1,1-1,-1 1,0-1,1 1,0-1,-1 1,1-1,0 1,0 0,0-1,0 1,0-1,0 1,0 0,0-1,1 1,-1-1,1 1,-1-1,1 1,0-1,-1 0,1 1,0-1,0 0,0 1,0-1,0 0,0 0,0 0,1 0,-1 0,0 0,0 0,1 0,-1-1,1 1,-1 0,1-1,-1 1,1-1,-1 0,1 1,-1-1,1 0,0 0,77-10,-43-5,0-2,-1-1,-1-2,-1-1,-1-2,0-1,-2-1,-1-2,-1-1,-2-1,7-11,159-194,-176 219,-12 25,-11 32,7-42,-5 21,0 1,2-1,0 1,1 0,2 0,1 21,-1-38,1 1,0-1,0 0,0 1,1-1,-1 0,1 0,0 0,1 0,-1 0,1-1,0 1,0-1,1 1,-1-1,1 0,0 0,0-1,0 1,1-1,-1 0,1 0,0-1,-1 1,1-1,0 0,1 0,-1-1,0 1,2-1,8 1,-1-1,1 0,-1-1,1-1,-1 0,0-1,1 0,-1-2,0 1,-1-2,1 0,-1 0,0-1,0-1,0 0,-1-1,3-3,21-16,-1-1,-2-2,0-2,26-33,-18 14,-1-2,-3-1,-2-1,-3-2,-2-2,-3-1,-3 0,-1-5,-17 49,0-1,-1-1,0 1,-2-1,0 1,-1-1,-1 0,-1 0,0 0,-1-1,1 18,0-1,0 0,-1 1,1-1,0 1,-1-1,1 0,-1 1,0-1,1 1,-1 0,0-1,0 1,0 0,0-1,0 1,0 0,0 0,0 0,-1 0,1 0,0 0,-1 0,1 0,0 0,-1 1,1-1,-1 1,0-1,1 1,-1-1,1 1,-1 0,0 0,1 0,-1 0,1 0,-1 0,0 0,1 1,-1-1,-1 1,-54 41,35-12,1 2,1 1,2 0,1 1,2 1,2 1,1 0,1 1,3 0,0 0,-1 35,7-63,0 1,0-1,1 1,0 0,1-1,0 1,0 0,1 0,0-1,1 1,0-1,1 1,0-1,0 0,1 0,0 0,0 0,1-1,1 0,-1 0,1 0,1-1,-1 1,1-1,0-1,1 0,0 0,0 0,0-1,1 0,3-1,1-1,-1 0,0-1,1-1,0 0,-1-1,1 0,-1-1,1 0,-1-1,1 0,-1-1,0-1,0 0,7-3,167-98,-117 52,-2-3,-3-3,-2-2,-3-3,-3-3,-3-2,-2-2,32-66,-47 73,-3 0,-4-3,-2 0,-3-2,-3 0,-3-3,-13 4,-5 67,1-1,-2 1,1-1,0 1,0-1,0 1,-1-1,1 1,0 0,-1-1,0 1,1 0,-1-1,0 1,1 0,-1 0,0-1,0 1,0 0,0 0,0 0,0 0,-1 0,1 1,0-1,0 0,-1 0,1 1,0-1,-1 1,1-1,-1 1,1 0,-1-1,1 1,0 0,-1 0,1 0,-1 0,1 0,-1 1,-9 3,0 1,0 1,0 0,1 0,0 1,0 0,1 1,0 0,1 1,-1-1,2 2,-1-1,1 1,-3 6,10-15,-45 66,3 1,4 3,3 1,2 2,-16 61,33-93,2 1,2 0,2 1,2 1,2 0,1 17,4-47,1 0,0 1,1-1,1 0,1 1,0-1,1 0,0-1,1 1,1-1,0 0,1 0,1-1,0 0,1 0,0-1,1 0,0 0,1-1,4 3,3 0,0 0,2-1,-1-2,1 0,1-1,0 0,0-2,1-1,0-1,1 0,1-1,79 12,-61-11</inkml:trace>
  <inkml:trace contextRef="#ctx0" brushRef="#br0" timeOffset="8641.978">10190 3925,'-27'10,"0"2,1 2,1 0,0 1,1 2,0 0,2 2,0 0,1 2,1 0,1 1,-5 9,20-26,1 1,-1-1,1 0,0 1,1-1,-1 1,1 0,0 0,1 0,-1 0,1 0,0 1,1-1,-1 0,1 0,1 1,-1-1,1 0,0 0,0 1,1-1,0 0,0-1,1 1,-1 0,1 0,0-1,1 0,-1 0,1 0,0 0,0 0,1-1,-1 0,1 1,1-1,1-1,0 1,1-2,-1 1,1-1,0 0,-1-1,1 0,0 0,0 0,0-1,0-1,0 1,0-1,0 0,0-1,-1 0,1 0,-1-1,1 0,133-75,170-199,-201 162,-110 114,1 0,-1 0,1 0,-1 1,1-1,-1 0,1 1,-1-1,1 1,0-1,0 0,-1 1,1-1,0 1,0 0,-1-1,1 1,0 0,0-1,0 1,0 0,0 0,-1 0,1 0,0 0,0 0,0 0,0 0,0 0,0 0,-1 0,1 1,0-1,0 0,0 0,0 1,-1-1,1 1,0-1,0 1,-1-1,1 1,0 0,-1-1,1 1,-1 0,1-1,-1 1,1 0,-1-1,1 1,-1 1,8 47,-34 236,-71 160,1-99,91-325,2-4,-1 0,-1 0,0 0,-1-1,-1 0,-1 0,0-1,-3 4,10-18,1 1,-1-1,0 0,0 0,1 0,-1 0,0 0,0 0,0 0,0 0,0 0,0-1,0 1,0 0,-1-1,1 1,0 0,0-1,0 1,-1-1,1 0,0 0,-1 1,1-1,0 0,-1 0,1 0,0 0,-1 0,1-1,0 1,-1 0,1-1,0 1,0-1,-1 1,1-1,0 1,0-1,0 0,0 0,0 1,0-1,0 0,0 0,0 0,0 0,-27-60,21 15,3-1,1 1,2-1,3 1,1-1,8-37,-5 44,1 0,2 1,2 0,1 1,2 0,2 1,1 1,2 0,1 1,2 2,2 0,0 1,3 1,0 2,2 1,0 1,31-21,-39 35</inkml:trace>
  <inkml:trace contextRef="#ctx0" brushRef="#br0" timeOffset="9251.229">10951 4066,'78'-68,"-12"13,-3-4,-2-2,-3-2,0-6,-14-11,-43 78,0 0,0 1,-1-1,1 0,0 0,-1 0,1 0,-1 0,0 0,1 0,-1 0,0 0,0 0,-1 0,1 0,0 0,-1 0,1 0,-1 0,1 0,-1 0,0 0,0 1,0-1,0 0,0 0,0 1,-1-1,1 1,0-1,-1 1,1 0,-1-1,0 1,1 0,-1 0,0 0,0 0,0 0,-1 0,-6 1,0 0,0 1,0 0,0 1,0 0,1 0,-1 1,1 0,-1 0,1 1,0 0,0 0,0 1,1 0,0 1,0-1,0 1,1 1,-2 1,-9 7,1 1,1 0,0 0,1 2,1 0,1 0,0 1,1 1,2 0,0 0,1 1,1 0,0 1,2-1,1 1,1 0,0 0,2 0,0 1,2-1,0 0,3 9,-2-23,1 0,0 0,0 0,1-1,0 1,0-1,1 0,0 0,0 0,0-1,1 1,0-1,0-1,1 1,0-1,0 0,0-1,0 0,1 0,0 0,-1-1,1 0,0-1,1 0,-1 0,0-1,1 0,-1 0,1-1,-1 0,1 0,-1-1,0 0,1-1,-1 0,24-11,-1-3,-1 0,0-2,-2-1,0-2,-1-1,-1 0,-1-2,6-9,43-49,-3-3,-4-3,17-35,-65 94,-1-1,-1-1,-2 0,-1-1,-2-1,-1 0,2-13,-12 44,0-1,0 1,0 0,-1 0,1 0,-1 0,0-1,1 1,-1 0,0 0,0-1,0 1,-1 0,1 0,0-1,-1 1,1 0,-1 0,0 0,0 0,0 0,0 0,0 0,0 0,-1 0,1 0,-1 1,1-1,-1 0,0 1,1-1,-1 1,0 0,0 0,0 0,0 0,0 0,0 0,0 0,-1 0,1 1,0 0,0-1,0 1,-1 0,1 0,0 0,0 0,-1 0,1 1,0-1,0 0,-1 1,0 0,-8 4,0 0,0 0,0 1,1 1,0 0,0 0,1 1,-1 0,2 1,-1 0,1 0,1 1,0 0,0 0,1 1,0 0,1 0,0 0,1 1,0-1,1 1,0 0,1 0,0 0,1-5,1 0,0-1,1 1,0-1,0 1,0-1,0 1,1-1,0 0,1 0,0 0,-1 0,2 0,-1-1,1 1,0-1,0 0,0 0,1 0,-1 0,1-1,0 0,2 1,141 73,-104-59,-33-16,0 0,0 1,-1 0,1 1,-1 0,0 1,0 0,-1 1,0 0,0 0,0 1,-1 0,0 0,-1 1,0 0,0 0,-1 1,0 0,-1 0,0 0,0 1,-1 0,-1-1,0 2,0-1,0 7,-18 74,12-81,0 1,0 0,1 0,1 0,0 0,0 0,2 0,-1 0,1 0,1 0,0-7,0 0,0-1,0 1,0-1,1 0,0 0,0 1,0-2,0 1,1 0,-1-1,1 0,0 0,0 0,0 0,1 0,-1-1,1 0,-1 0,4 1,16 5</inkml:trace>
  <inkml:trace contextRef="#ctx0" brushRef="#br0" timeOffset="9745.969">3811 8215,'10'19,"7"16,2 7,1 1,-1-7</inkml:trace>
  <inkml:trace contextRef="#ctx0" brushRef="#br0" timeOffset="9984.172">3727 7368,'0'0</inkml:trace>
  <inkml:trace contextRef="#ctx0" brushRef="#br0" timeOffset="10205.001">4319 8328,'179'-429,"-155"383,-23 46,0-1,-1 0,1 1,-1-1,1 1,0-1,-1 1,1-1,0 1,0-1,-1 1,1 0,0-1,0 1,-1 0,1 0,0-1,0 1,0 0,0 0,0 0,-1 0,1 0,0 1,0-1,0 0,0 0,-1 0,1 1,0-1,0 0,-1 1,1-1,0 1,0-1,-1 1,1-1,-1 1,1-1,0 1,-1 0,1-1,-1 1,1 0,-1-1,0 1,1 0,-1 0,0-1,1 1,-1 0,0 0,0 0,24 43,-19-34,-1 0,2 0,-1 0,1-1,1 0,0 0,0-1,1 0,0 0,7 5,-10-9,0-1,0 0,0 0,0 0,0 0,1-1,-1 0,1 0,0 0,0-1,0 0,-1 0,1 0,0-1,0 0,0 0,0 0,0-1,0 0,0 0,0-1,-1 1,1-1,0-1,-1 1,0-1,1 0,-1 0,0 0,-1-1,1 1,0-1,-1-1,3-3,5-8,0 0,-2-1,0-1,-1 0,0 0,-2-1,0 0,-1 0,3-19,18-50,-17 63</inkml:trace>
  <inkml:trace contextRef="#ctx0" brushRef="#br0" timeOffset="10669.718">6464 6917,'-43'31,"2"2,1 2,2 1,1 2,2 2,2 1,-17 30,39-56,1 1,1 1,0-1,1 1,1 1,0 0,1 0,0 7,5-20,0 1,0-1,1 1,-1-1,1 1,1-1,-1 1,1-1,0 1,0-1,0 1,1-1,0 0,0 0,1 0,-1 0,1 0,0 0,0-1,0 1,1-1,0 0,0 0,0 0,0-1,1 1,-1-1,1 0,0 0,0-1,10 4,0-1,1-1,-1-1,1 0,-1-1,1 0,0-1,0-1,0-1,0 0,0-1,-1-1,1 0,-1-1,14-6,11-2</inkml:trace>
  <inkml:trace contextRef="#ctx0" brushRef="#br0" timeOffset="10924.984">7057 6832,'-32'34,"2"0,2 2,1 2,1 0,3 2,1 0,-12 33,6 45,28-114,1-1,-1 1,0 0,1-1,0 1,0 0,0-1,0 1,1-1,0 1,-1-1,1 0,0 0,0 0,1 0,-1 0,1 0,-1-1,1 1,0-1,0 0,0 1,0-1,1-1,-1 1,0 0,1-1,-1 0,1 0,3 1,2-1,1-1,0 0,0 0,0-1,-1 0,1-1,0 0,-1-1,1 0,-1 0,0-1,0 0,0 0,-1-1,1-1,-1 1,0-1,-1-1,1 1,-2-1,1 0,0-1,-1 0,-1 0,1 0,-2-1,1 1,-1-1,0 0,-1-1,0 1,0-2,10-26,-2 1,-2-2,-1 1,-2-1,-1-1,-3 1,-1-1,-1 1,-5-23,-18-40,11 81</inkml:trace>
  <inkml:trace contextRef="#ctx0" brushRef="#br0" timeOffset="11318.173">7367 7311,'43'-78,"-3"-2,-3-2,12-48,5-10,-9 9,-45 131,0 1,0-1,0 0,0 0,1 1,-1-1,0 0,0 0,1 1,-1-1,0 0,0 0,1 1,-1-1,0 0,0 0,1 0,-1 0,0 0,1 0,-1 1,0-1,1 0,-1 0,0 0,1 0,-1 0,0 0,1 0,-1 0,0 0,1 0,-1 0,0-1,1 1,-1 0,0 0,0 0,1 0,-1 0,0-1,1 1,-1 0,0 0,0 0,1-1,-1 1,0 0,2 38,-2-36,1 17,0 1,1 0,1-1,1 1,1-1,0 0,2 0,0-1,8 14,-12-27,0-1,0 1,0-1,1 0,-1 0,1 0,0 0,1-1,-1 1,1-1,-1 0,1-1,0 1,0-1,0 0,0 0,0 0,1-1,-1 0,1 0,-1 0,0-1,1 0,-1 0,1 0,-1 0,1-1,-1 0,1 0,-1-1,0 0,0 1,0-2,0 1,0-1,0 1,-1-1,1-1,-1 1,0-1,0 1,0-1,0 0,16-22,-1-1,-2 0,-1-1,0-1,-3 0,0-1,4-18,-14 39,50-214,-48 196,-2 3</inkml:trace>
  <inkml:trace contextRef="#ctx0" brushRef="#br0" timeOffset="11570.383">8298 5478,'0'47,"0"51,0 22,0 5,5-4,1-14,0-9,4-13,0-11,3-8,4-6,0-4,1-6,-2-7,0-6,-1-5,-4-2,-4-7</inkml:trace>
  <inkml:trace contextRef="#ctx0" brushRef="#br0" timeOffset="12073.802">8045 6352,'66'-46,"3"3,1 4,3 2,0 3,2 4,2 3,0 3,29-2,408-80,-452 85,-196 84,87-36,1 3,2 1,1 2,-10 13,43-37,0 0,1 1,0 0,0 0,1 1,0 0,1 1,0-1,1 1,1 1,-1-1,2 1,0 0,-1 5,6-14,-1 0,1 0,-1-1,1 1,0 0,1-1,-1 1,1-1,-1 1,1-1,0 0,0 1,1-1,-1 0,0 0,1-1,0 1,0-1,0 1,0-1,0 0,0 0,1 0,-1 0,1-1,-1 1,1-1,-1 0,1 0,0 0,0-1,-1 1,1-1,0 0,0 0,0-1,0 1,-1-1,1 1,0-1,-1 0,1 0,2-2,17-5,0-1,0-1,-1-1,-1-1,0-1,0-1,-1-1,-1-1,-1 0,15-18,145-189,-177 222,-1 0,1 0,-1 1,1-1,-1 0,1 0,-1 1,1-1,0 1,-1-1,1 0,0 1,0-1,0 1,-1-1,1 1,0 0,0-1,0 1,0 0,0 0,-1-1,1 1,0 0,0 0,0 0,0 0,0 0,0 0,0 1,0-1,0 0,-1 0,1 1,0-1,0 0,0 1,0-1,-1 1,1-1,0 1,0-1,-1 1,1 0,0-1,-1 1,1 0,-1-1,1 1,-1 0,1 0,-1 0,1-1,-1 1,0 0,0 0,1 0,-1 0,0 0,0 0,0 0,0 0,0 0,0 0,9 63,10 63,-18-122,0-1,1 0,0 0,0 0,0 0,0 0,1 0,-1 0,1-1,0 1,0-1,0 0,1 0,-1 0,1 0,0-1,0 0,-1 1,1-1,1-1,-1 1,0 0,0-1,1 0,-1 0,1 0,1-1,48-7,-29 0</inkml:trace>
  <inkml:trace contextRef="#ctx0" brushRef="#br0" timeOffset="12337.916">10048 5562,'-204'265,"145"-137,57-125,2 1,-1 0,0-1,1 1,-1 0,1-1,0 1,1 0,-1 0,1-1,-1 1,1 0,0-1,0 1,1-1,-1 1,1-1,0 0,-1 1,2-1,-1 0,0 0,0 0,1-1,0 1,0-1,-1 1,1-1,1 0,-1 0,0 0,0 0,1-1,-1 0,3 1,14 3,1-2,-1 0,1-2,0 0,-1-1,1-2,0 0,-1-1,1 0,-1-2,0-1,-1 0,1-1,-1-2,4-2,6-5,0-2,-2-1,0-1,-1-1,-1-2,-1 0,-1-2,-1 0,-1-2,-1 0,0-4,-2 7</inkml:trace>
  <inkml:trace contextRef="#ctx0" brushRef="#br0" timeOffset="12585.099">10867 4885,'9'48,"4"44,4 17,-1-1,2-10,-3-11,2-11,2-13,-2-14,1-9,3-7,-4-5,2-1,-3-6</inkml:trace>
  <inkml:trace contextRef="#ctx0" brushRef="#br0" timeOffset="12823.797">10443 5392,'44'-24,"42"-17,16-7,1 5,-3 5,-8 9,-11 4,-5 7,-10 7,-12 4,-15 4</inkml:trace>
  <inkml:trace contextRef="#ctx0" brushRef="#br0" timeOffset="13386.003">6013 9287,'-13'29,"3"2,0 0,2 0,1 0,2 1,1 0,2 0,0 0,3 6,-1-33,0-1,0 0,0 0,1 0,0 1,0-1,0 0,0 0,1 0,-1 0,1-1,0 1,0 0,1-1,-1 1,1-1,0 0,-1 0,1 0,1 0,-1 0,0-1,1 0,-1 1,1-1,0 0,0-1,-1 1,1-1,1 0,-1 0,0 0,0 0,0 0,0-1,0 0,1 0,-1 0,2-1,17-7,0-2,-1 0,0-1,-1-1,0-1,-1-1,0-1,-2-1,1 0,-2-1,0-1,-2-1,4-5,-14 19,49-60,-3-1,-4-3,4-11,-47 73,-2 3,0 0,0 0,0 0,0 1,1-1,0 1,-1-1,1 1,0 0,1 0,-1 0,0 1,1-1,0 1,-1 0,1 0,4-2,-6 6,-1-1,1 0,0 0,0 1,0 0,-1-1,1 1,-1 0,1-1,-1 1,0 0,0 0,0 0,0 0,0 0,0 1,-1-1,1 0,-1 0,1 0,-1 1,0-1,0 0,0 0,0 1,0 1,1 4,2 20,2 1,1-1,2 0,0-1,12 25,-17-45,1 0,-1 0,1-1,0 0,1 1,-1-2,1 1,1 0,-1-1,1 0,0 0,0-1,0 0,0 0,1 0,0-1,0 0,0 0,0 0,0-1,0 0,1-1,-1 0,1 0,3 0,6-4,0 0,1 0,-1-2,0 0,-1-1,0-1,0 0,0-1,-1-1,0-1,0 0,-1 0,-1-2,0 0,0 0,-1-1,-1-1,0 0,-1 0,1-2,7-13,0 0,-2 0,-1-2,-1 0,-2 0,-1-1,-2-1,-1 1,-2-2,0 1,-3-1,0-17,-3 23</inkml:trace>
  <inkml:trace contextRef="#ctx0" brushRef="#br0" timeOffset="13643.854">7536 8892,'5'38,"1"28,0 7,-1-5,-1-8,3-15,0-10,5-11,-1-14,-2-10</inkml:trace>
  <inkml:trace contextRef="#ctx0" brushRef="#br0" timeOffset="13801.79">7480 8469,'10'-34,"2"-11</inkml:trace>
  <inkml:trace contextRef="#ctx0" brushRef="#br0" timeOffset="13971.039">8016 7791,'59'153,"-7"2,28 146,-73-277,125 530,-130-546,0 0,-1 1,0-1,0 0,0 1,-1-1,-1 1,1-1,-2 0,1 1,-1-1,0 0,0 0,-1 0,-3 6,-6 3</inkml:trace>
  <inkml:trace contextRef="#ctx0" brushRef="#br0" timeOffset="14122.574">8016 8666,'29'-43,"19"-29,6-7,-2 6,1 10,-4 10,-6 11,-10 7,-6 9,-7 5,-8 5</inkml:trace>
  <inkml:trace contextRef="#ctx0" brushRef="#br0" timeOffset="14401.709">8665 7904,'17'247,"13"91,5-247,-33-89,0 0,0 0,0 0,0 0,0 0,1-1,-1 1,0-1,1 1,0-1,-1 0,1 0,0 0,-1 0,1-1,0 1,0-1,0 1,0-1,0 0,-1 0,1 0,0-1,0 1,0-1,0 0,-1 1,1-1,0 0,-1-1,3 0,23-13,-1-1,-1-2,0 0,-1-1,6-9,16-11,76-55,-122 92,1 1,-1 0,1 0,0 0,0 0,0 0,0 0,-1 0,1 1,0-1,0 1,0-1,0 1,1 0,-1 0,0 0,0 0,0 0,0 0,0 1,0-1,0 1,0-1,0 1,0 0,0 0,-1-1,1 1,0 1,0-1,-1 0,1 0,-1 1,1-1,-1 1,1-1,-1 1,0-1,0 1,0 0,0 0,0 0,0 0,0-1,-1 1,1 0,-1 0,1 0,-1 1,29 160,-29-161,1 0,0 0,0-1,0 1,0 0,0 0,0 0,0-1,1 1,-1-1,0 1,1-1,-1 0,1 1,0-1,0 0,-1 0,1 0,0 0,0 0,0-1,0 1,0-1,0 1,0-1,0 1,11-3</inkml:trace>
  <inkml:trace contextRef="#ctx0" brushRef="#br0" timeOffset="22525.983">10387 7143,'0'-1,"-1"0,1 0,0 0,-1 0,1 0,-1 0,1 0,-1 0,0 1,1-1,-1 0,0 0,0 1,1-1,-1 1,0-1,0 0,0 1,0-1,0 1,0 0,0-1,0 1,0 0,0 0,0-1,0 1,0 0,0 0,0 0,0 0,0 0,0 1,0-1,0 0,0 0,0 1,0-1,1 0,-1 1,0-1,0 1,0-1,0 1,0 0,1-1,-1 1,0 0,0 0,1-1,-1 1,1 0,-1 0,1 0,-1 0,1 0,-1 0,1 0,0 0,0-1,-1 1,1 1,0-1,0 0,29 138,-14-88,-11-34,111 353,10-70,-94-204,24 47,-54-143,0 0,0-1,0 1,-1 0,1-1,0 1,0-1,0 0,0 1,-1-1,1 0,0 1,-1-1,1 0,0 0,-1 0,1 1,-1-1,1 0,-1 0,0 0,1 0,-1 0,0 0,0 0,1 0,-1 0,0 0,0 0,0 0,0 0,0 0,-1 0,1 0,0 0,0 0,-1 0,1 0,0 0,-1 0,1 0,-1 0,1-5,3-44,1 0,3 1,2 0,2 0,2 1,2 0,3 1,1 1,2 1,27-41,5 34,-51 51,-1 0,1 0,0 0,-1 0,1 0,0 1,0-1,0 1,0-1,0 1,0 0,-1-1,1 1,0 0,0 1,0-1,0 0,0 0,0 1,0-1,0 1,0 0,-1-1,1 1,0 0,0 0,-1 0,1 0,-1 0,1 1,-1-1,1 0,-1 1,0-1,0 1,1 1,5 10,0 0,-1 1,-1 0,0 0,-1 1,-1-1,0 1,0 10,-2-19,8 168,-9-173,0 0,0 0,0 1,0-1,0 0,0 0,0 0,0 1,0-1,0 0,1 0,-1 0,0 0,1 1,-1-1,1 0,0 0,-1 0,1 0,0 0,-1 0,1 0,0-1,0 1,0 0,0 0,0-1,0 1,0 0,0-1,0 1,0-1,0 1,1-1,-1 0,0 1,0-1,0 0,1 0,-1 0,0 0,0 0,0 0,1 0,-1 0,0-1,0 1,0 0,0-1,1 1,-1-1,0 1,0-1,0 1,0-1,0 0,0 0,0 0,-1 1,1-1,0 0,18-13,-2-1</inkml:trace>
  <inkml:trace contextRef="#ctx0" brushRef="#br0" timeOffset="25559.002">11826 7537,'-8'-4,"1"0,-1 1,0 0,0 0,0 1,0-1,0 2,-1-1,1 1,-1 1,1-1,-1 2,1-1,-1 1,1 0,0 1,-1 0,1 0,0 1,0 0,0 0,1 1,-1 0,1 0,0 1,0 0,0 0,1 1,0-1,0 2,0-1,1 0,0 1,0 0,1 1,-2 2,-2 0,1-1,0 1,1 1,0-1,0 1,1 0,1 0,0 1,1-1,0 1,0 0,1 0,1 0,0 0,1 0,0 0,1 0,0 0,1 0,3 11,-4-20,1 0,-1-1,1 1,0-1,0 1,0-1,0 0,0 0,1 0,-1 0,1 0,-1-1,1 1,0-1,-1 1,1-1,0 0,0 0,0 0,0-1,0 1,0-1,0 0,0 1,0-1,0 0,0-1,0 1,0-1,0 1,0-1,0 0,0 0,1-1,96-50,67-110,-56 48,-92 95,43-35,-60 52,0 1,0 0,0 0,0 0,0 0,0 0,0 0,0 0,0 1,1-1,-1 1,0 0,0 0,1-1,-1 1,0 1,0-1,1 0,-1 1,0-1,0 1,0-1,1 1,-1 0,0 0,0 0,0 0,0 0,-1 1,1-1,0 1,1 2,1 1,-1 0,-1 0,1 0,-1 0,0 1,0-1,0 1,-1-1,0 1,0 0,-1-1,1 1,-1 0,0 0,-1 3,5 39,27 17,-16-50</inkml:trace>
  <inkml:trace contextRef="#ctx0" brushRef="#br0" timeOffset="26011.438">12390 7622,'34'-259,"-12"168,-22 91,1 1,-1-1,0 1,0-1,0 1,1-1,-1 1,0-1,1 0,-1 1,0-1,1 1,-1-1,0 0,1 1,-1-1,1 0,-1 1,1-1,-1 0,1 0,-1 0,1 1,-1-1,1 0,-1 0,1 0,-1 0,1 0,-1 0,1 0,-1 0,1 0,0 0,-1 0,1 0,-1 0,1-1,-1 1,1 0,-1 0,1-1,-1 1,0 0,1-1,-1 1,1 0,-1-1,0 1,1 0,-1-1,0 1,1-1,-1 1,0-1,0 1,1-1,-1 1,0-1,0 1,0-1,0 1,0-1,1 1,-1-1,0 1,0-1,-1 1,1-1,0 0,16 48,-13-35,-3-12,2 9,0 1,1-1,0 0,0 0,1-1,0 1,1-1,0 0,0 0,0 0,1-1,1 0,-1 0,1 0,0-1,8 5,-9-10,0-1,0 0,0-1,1 1,-1-1,0-1,0 1,0-1,-1 0,1 0,0 0,-1-1,1 0,-1 0,0-1,0 1,0-1,-1 0,1-1,-1 1,0-1,0 1,0-1,2-4,20-24,-1-1,-1-1,-2-1,-2 0,2-7,-2-27,-18 48</inkml:trace>
  <inkml:trace contextRef="#ctx0" brushRef="#br0" timeOffset="26544.668">13266 6663,'-23'32,"1"1,1 2,3 0,0 1,-11 36,26-66,0-1,0 1,1 0,0-1,0 1,0 0,1 0,-1 0,2 1,-1-1,1 0,0 0,0 1,0-1,1 0,0 0,1 0,-1 0,1 0,0 0,0 0,1-1,0 1,0-1,0 1,1-1,0 0,0 0,0-1,0 1,1-1,3 3,-1-4,0 0,0 0,0-1,0 0,1 0,-1-1,0 1,1-2,-1 1,1-1,-1 0,1-1,-1 0,1 0,-1 0,0-1,0 0,1-1,-1 0,-1 0,1 0,0-1,-1 0,2-1,15-11,-1-1,-1-1,0-1,-1-1,-2 0,0-2,28-35,-2-3,-4-1,-2-2,8-22,-34 63,0 0,-1-1,-1 0,-1-1,-2 0,0-1,-1 0,-2 0,0 0,-2 0,-1-1,-1 1,0 0,-3-1,0 1,-1 0,-1 0,-2 1,0-1,-2 2,-1-1,0 1,-2 0,-3-3,6 13,0 0,-1 1,-1 0,0 1,-1 0,0 0,-1 1,0 1,0 0,-1 1,0 1,0 0,-1 0,0 2,0 0,0 0,-1 2,0 0,0 0,1 2,-1 0,0 1,0 0,0 1,0 1,0 1,0 0,1 1,-3 1,1 1,0 0,1 2,0-1,1 2,0 0,0 1,1 0,0 1,1 1,0 0,1 1,-5 6,11-11,0 0,1 1,-1-1,2 1,-1 1,1-1,0 0,1 1,1 0,-1 0,1 0,1 0,0 0,0 0,1 0,0 1,1-1,0 0,1 0,0 0,1 0,0 1,12 18,0 0,2-1,1-1,1-1,2-1,0 0,2-2,0 0,2-2,0 0,1-2,27 15,20 9,1-3,3-4,1-3,1-3,1-3,2-5,0-2,1-5,84 5,135 32,-267-42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1,'-40'39,"-22"19,-2 4,6-9,7-13,13-8,8-10,4-3,6-6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0 140,'103'328,"-38"-153,-65-174,0 1,0-1,0 0,0 0,0 0,1 1,-1-1,0 0,1 0,-1 0,1 0,0 1,-1-1,1 0,0 0,0 0,-1 0,1-1,0 1,0 0,0 0,0 0,0-1,0 1,0-1,1 1,-1-1,0 1,0-1,0 1,1-1,-1 0,0 0,0 0,1 0,-1 0,0 0,0 0,1 0,-1 0,0 0,0-1,0 1,1 0,-1-1,0 1,0-1,0 0,0 1,0-1,0 0,0 0,0 1,0-1,0 0,0-1,21-30,-1-2,-2 0,-1-1,10-29,31-60,118-193,-176 315,-1 2,0-1,0 0,0 1,0-1,0 0,0 0,0 1,0-1,0 0,0 1,1-1,-1 0,0 1,0-1,1 0,-1 1,1-1,-1 1,0-1,1 1,-1-1,1 1,-1-1,1 1,0-1,-1 1,1-1,-1 1,1 0,0 0,-1-1,1 1,0 0,-1 0,1 0,0-1,-1 1,1 0,0 0,0 0,-1 0,1 0,0 1,-1-1,1 0,0 0,-1 0,2 1,0 10</inkml:trace>
  <inkml:trace contextRef="#ctx0" brushRef="#br0" timeOffset="283.259">848 170,'44'0,"30"-5,8-2,-6 0,-11 2,-11 2,-9 0,-9 2,-4 6,-9 1</inkml:trace>
  <inkml:trace contextRef="#ctx0" brushRef="#br0" timeOffset="531.468">965 432,'44'-10,"30"-8,8-1,-1 3,-9-2,-12 4,-11 3,-9 3,-6 4,-9 2</inkml:trace>
  <inkml:trace contextRef="#ctx0" brushRef="#br0" timeOffset="1150.687">614 608,'0'5,"-5"16,-2 10,1 4,1 2,-3-6,-1-3,1-2,2 1,3 0,1 0,1-9,5-8,3-5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4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1 322,'26'-14,"0"1,1 2,1 0,-1 2,2 1,-1 2,1 0,0 2,1 1,-28 2,0 1,0-1,0 0,0 1,0 0,0-1,0 1,0 0,0 0,0 0,0 0,0 1,0-1,0 0,0 1,0-1,0 1,0 0,0 0,0 0,0 0,-1 0,1 0,0 0,-1 1,1-1,-1 1,1-1,-1 1,0-1,0 1,1 0,-1-1,0 1,-1 0,1 0,0 0,0 0,-1 0,1 0,-1 0,0 0,0 1,-64 96,-47 24,98-106,-61 98,71-110,1 0,0 0,0 0,0 0,0 1,1-1,0 1,0-1,1 1,-1-1,1 1,0 0,1-1,-1 1,1-1,0 1,1-1,-1 1,1-1,0 0,2 4,-1-5,0-1,1 0,-1 0,1 0,-1 0,1 0,0-1,0 1,0-1,1 0,-1 0,0-1,1 0,-1 1,1-1,-1-1,1 1,0-1,-1 1,5-2,17 2</inkml:trace>
  <inkml:trace contextRef="#ctx0" brushRef="#br0" timeOffset="470.097">818 293,'-25'22,"1"1,1 1,1 2,1 0,1 1,1 0,2 2,1 0,1 2,1-1,-7 26,20-53,0-1,0 1,1-1,-1 1,0 0,1 0,-1-1,1 1,0 0,0 0,0 0,1-1,-1 1,1 0,-1 0,1-1,0 1,0 0,0-1,0 1,0-1,1 1,-1-1,1 0,0 1,0-1,0 0,0 0,0 0,0-1,0 1,0 0,1-1,-1 0,1 1,-1-1,1 0,0 0,-1 0,1-1,0 1,-1-1,1 1,3-1,14-3,0-1,0-1,0-1,0-1,-1-1,0 0,0-1,-1-2,-1 1,1-2,-2 0,0-1,0-1,-1 0,-1-2,6-8,4 1,-7 8,0-1,-1 0,0-1,-1-1,-1-1,-1 0,-1 0,0-1,-2-1,0 0,-1 0,0-4,-10 19,1-1,0 1,-1 0,-1 0,1 0,-1 0,0 0,0 0,0 0,-1 1,0-1,0 1,0-1,-1 1,0 0,0 1,0-1,-1 1,1 0,-1 0,0 0,0 0,-1 1,1 0,-1 0,1 0,-1 1,0 0,0 0,0 1,0-1,0 1,0 1,-1-1,1 1,0 0,0 0,-1 1,1 0,0 0,0 0,0 1,0 0,0 0,0 1,0 0,-101 53,78-37</inkml:trace>
  <inkml:trace contextRef="#ctx0" brushRef="#br0" timeOffset="2067.694">1344 467,'38'-46,"66"-124,-98 162,0-1,0 1,1 0,0 0,0 1,1 0,0 0,0 1,1 0,3-1,-11 7,0 0,0 0,1 0,-1 1,0-1,0 1,0-1,0 1,0-1,0 1,0-1,0 1,0 0,0 0,0-1,0 1,0 0,0 0,-1 0,1 0,0 0,-1 0,1 0,-1 0,1 0,-1 1,1-1,-1 0,0 0,0 0,0 0,1 1,-1-1,0 0,0 0,-1 1,1-1,0 0,0 0,-1 0,1 0,0 1,-1-1,1 0,-1 0,0 0,1 0,-1 0,0 0,1 0,-1 0,0 0,-1 10,1-10,0 1,0 0,1 0,-1 0,0 0,1 0,-1 0,1 0,0 0,0 0,-1 0,1 0,1 0,-1 0,0 0,0 0,1 0,-1 0,1 0,0-1,-1 1,1 0,0 0,0 0,0-1,1 1,-1 0,0-1,0 1,1-1,-1 0,1 1,-1-1,1 0,0 0,0 0,-1 0,1 0,0 0,0-1,0 1,0-1,0 1,0-1,0 0,0 1,0-1,0 0,0 0,0-1,86-75,-54 41,30-17,-63 52,0 1,0 0,0-1,0 1,-1 0,1 0,0-1,0 1,-1 0,1 0,-1 0,1 0,-1 0,1 0,-1 0,1 0,-1 0,0 0,0 0,1 0,-1 0,0 1,0-1,0 0,0 0,0 0,-1 0,1 0,0 0,0 0,-1 0,1 0,-1 0,1 0,-1 0,1 1,-11 31,0-1,-2 0,-2-1,-1-1,-1 0,-8 9,14-19</inkml:trace>
  <inkml:trace contextRef="#ctx0" brushRef="#br0" timeOffset="2321.533">2424 1,'-45'44,"-44"40,-17 11,5-1,9-12,15-14,16-15,14-10,9-8,7-6,8-1,13-7,13-6,12-6,2-10,4-4,-2-1</inkml:trace>
  <inkml:trace contextRef="#ctx0" brushRef="#br0" timeOffset="2784.175">2395 439,'-48'14,"28"-9,0 1,1 1,0 0,0 2,1 0,0 1,0 1,16-10,0 1,0-1,1 0,-1 1,0-1,1 1,-1 0,1 0,-1 0,1-1,0 1,0 0,0 1,0-1,0 0,0 0,0 0,1 0,-1 1,1-1,0 0,0 1,0-1,0 0,0 0,0 1,0-1,1 0,-1 1,1-1,0 0,0 0,-1 0,2 0,-1 0,0 0,0 0,0 0,1 0,-1 0,1-1,0 1,-1-1,1 1,0-1,0 1,20 16,50 58,-70-73,0 0,0 0,-1 0,1 0,-1 0,0 0,0 1,0-1,0 1,0-1,-1 0,0 1,1-1,-1 1,-1-1,1 1,0-1,-1 1,0-1,0 1,0-1,0 0,0 0,-1 1,1-1,-1 0,-1 1,-2 2,0-1,-1 0,0 0,0-1,0 0,-1 0,1 0,-1-1,0 1,0-2,0 1,-1-1,1 0,0-1,-1 1,1-2,-1 1,1-1,-1 0,0 0,1-1,-1 0,1-1,0 1,-1-2,1 1,0-1,0 0,0 0,1-1,-1 1,1-2,0 1,0-1,0 0,-3-4,-2-5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36.3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57,'522'17,"-181"-3,36-15,-122-1,473-26,704 28,-883-16,-456 22,39 3,-1-5,16-7,33-25,-123 15,-47 10,0 0,0 0,0 1,1 0,-1 1,1 0,-1 1,1 0,-1 1,0 0,1 0,-1 1,10 3,-17-4,-1 1,1 0,-1-1,1 1,-1 0,0 0,0 0,0 0,0 0,0 1,0-1,0 1,-1-1,1 1,-1-1,0 1,0 0,0 0,1 2,2 15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39.4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0 253,'392'-30,"31"3,149 27,-209 29,-163-1,-3 0,649-29,-505 1,-117-28,-54 17,-105 1,0 3,0 3,1 3,33 4,20-1,11-13,78-8,-10-8,520 27,-52 0,-327-27,301 26,-405-24,126-7,170 33,-294 27,496-28,-489-27,406 26,160 1,-538 28,-159-28,123 11,-217-6,1-2,0 0,1-1,-1-1,0-1,0-1,1-1,5-2,210-15,10-7,-68 13,-77 1,0 5,1 4,31 6,11-1,618-2,-564 29,-162-28,1-1,0-2,0-1,-1-2,6-3,5 1,-1 3,1 1,-1 3,18 3,111-4,21-27,199 28,-326-13,-57 10,0 0,0 1,0 0,0 0,0 2,0-1,0 2,0-1,3 2,3 4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6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1,'-62'228,"52"-173,2 1,3 0,2 1,5 51,-1-45,-2-60,0 1,0-1,1 1,-1-1,1 1,0 0,0-1,0 1,1-1,-1 1,1-1,0 1,0-1,0 0,0 1,1-1,-1 0,1 0,0 0,0 0,0 0,0 0,0 0,1-1,-1 1,1-1,0 0,0 0,0 0,0 0,0 0,0-1,0 1,1-1,-1 0,0 0,1 0,-1 0,1-1,-1 1,1-1,0 0,-1 0,1 0,-1-1,1 1,-1-1,1 0,97-72,-76 50,8-8,-25 22,0 0,1 1,0 0,1 0,0 1,0 1,0-1,1 2,0-1,0 1,2 1,-11 3,-1 1,0-1,1 1,-1 0,1 0,-1 0,1 0,-1 0,0 0,1 0,-1 0,1 1,-1-1,0 1,1-1,-1 1,0-1,0 1,1 0,-1-1,0 1,0 0,0 0,0 0,0 0,0 0,0 0,0 0,0 0,0 1,-1-1,1 0,0 0,-1 1,1-1,-1 0,0 1,1-1,-1 0,0 1,0-1,0 1,0-1,0 1,-5 63,-9 48,18-94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174 207,'-31'77,"6"-25,2 0,3 2,2 0,3 1,2 1,2 0,3 1,2 0,3 0,3 1,0-51,1 1,-1-1,2 0,-1 0,1 0,0-1,1 1,-1 0,1-1,1 0,-1 1,1-1,0-1,1 1,-1 0,1-1,0 0,0 0,1-1,-1 1,1-1,0 0,0-1,1 0,-1 0,1 0,0 0,-1-1,1 0,0-1,0 0,0 0,0 0,1-1,-1 0,0 0,0-1,0 0,13-5,-1-1,1-1,-2 0,1-2,-1 0,-1-1,0-1,0 0,-1-2,-1 1,0-2,3-4,26-29,-2-1,-1-2,-3-1,-3-3,-2 0,-2-3,0-8,-11 27,-1 0,-3-2,-1 0,-3-1,0 0,-3-1,0-17,-12-52,1 111,1 0,0 0,0 0,-1 0,1 0,0 0,-1 1,1-1,-1 0,1 1,-1-1,1 1,-1 0,1-1,-1 1,1 0,-1 0,0 0,1 0,-1 0,1 0,-1 1,1-1,-1 0,1 1,-1-1,1 1,-1 0,1-1,-1 1,1 0,0 0,0 0,-1 0,1 0,0 0,0 0,0 0,0 1,0-1,0 0,0 1,1-1,-1 1,0-1,1 1,-1-1,1 1,0-1,-1 1,1 0,-18 27,2 1,0 0,3 1,0 1,2 0,-7 32,2-5,2 0,3 0,3 1,2 0,3 1,3 23,31 77,-30-158,0 0,0-1,-1 1,2-1,-1 1,0-1,0 1,1-1,-1 0,1 0,0 1,0-1,0-1,0 1,0 0,0 0,0-1,1 1,-1-1,0 0,1 1,-1-1,1 0,0-1,-1 1,1 0,1-1,9-2</inkml:trace>
  <inkml:trace contextRef="#ctx0" brushRef="#br0" timeOffset="437.974">936 800,'0'0,"15"-8,1 2,0 0,1 1,-1 0,1 2,0 0,0 0,0 2,0 0,0 1,1 1,1 0,-17 0,-1-1,1 1,-1-1,0 1,1 0,-1-1,0 1,0 0,0 0,0 0,0 0,0 0,0 0,0 0,0 0,0 0,0 1,-1-1,1 0,0 0,-1 1,1-1,-1 0,1 1,-1-1,0 1,0-1,0 1,0-1,0 0,0 1,0-1,0 1,0-1,-1 1,1-1,0 0,-1 1,1-1,-1 0,0 1,1-1,-1 0,0 0,0 0,0 0,0 1,-45 58,-66 56,110-114,1-1,-1 1,1 0,-1 0,1-1,0 1,0 0,0 0,0 0,0 0,0 0,1 0,-1 1,1-1,-1 0,1 0,0 0,0 1,0-1,0 0,0 0,0 0,1 1,-1-1,1 0,-1 0,1 0,0 0,0 0,0 0,0 0,0 0,1 0,-1-1,1 1,-1 0,1-1,-1 1,1-1,0 1,0-1,-1 0,1 0,0 0,0 0,0 0,1 0,-1-1,0 1,0-1,0 1,0-1,3 0,11 2,1-1,0-1,-1 0,1-1,0-1,-1-1,1 0,-1-1,0 0,0-2,0 0,6-4,43-14,-49 15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0 254,'34'5,"25"-3,7-3,-2 0,-8 0,-8-1,-3 1,-4-4,-5-2,-3 1,-2 1,-3-3,0-1,-5 2</inkml:trace>
  <inkml:trace contextRef="#ctx0" brushRef="#br0" timeOffset="251.774">367 0,'-10'43,"-2"34,-1 8,4-5,2-12,2-8,3-8,1-10,1-6,0-5,6-7,0-8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0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0,'17'91,"-8"0,-4 0,-4 1,-6 23,-20 165,-7-46,16-162,45-117,105-263,-113 266</inkml:trace>
  <inkml:trace contextRef="#ctx0" brushRef="#br0" timeOffset="350.792">527 225,'-156'166,"-62"43,108-110,109-98,-1 0,1 0,0 0,0 0,0 1,1-1,-1 0,0 0,0 1,1-1,-1 1,1-1,-1 1,1-1,0 1,-1-1,1 1,0-1,0 1,0-1,0 1,0-1,1 1,-1-1,0 1,1-1,-1 1,1-1,-1 0,1 1,0-1,0 0,-1 1,1-1,0 0,0 0,0 0,0 0,1 0,-1 0,0 0,0 0,1 0,-1 0,0-1,1 1,-1 0,1-1,-1 1,1-1,-1 0,1 0,-1 1,1-1,-1 0,54 11,-37-8,0 1,0 0,0 1,-1 1,0 0,0 2,14 7,-21-8,-1-1,1 1,-1 0,0 1,-1 0,0 0,0 1,-1 0,0 1,-1-1,0 1,0 1,-3-6,-1 1,1-1,0 0,1 0,-1 0,1 0,0 0,0-1,1 0,-1 0,1 0,0 0,0-1,0 0,1 0,-1 0,1 0,-1-1,7 1,10 2</inkml:trace>
  <inkml:trace contextRef="#ctx0" brushRef="#br0" timeOffset="912.521">724 818,'283'-29,"-281"29,-1 0,0 0,1 0,-1 0,1 0,-1 0,0 1,1-1,-1 0,0 1,0-1,1 1,-1-1,0 1,0 0,0 0,1-1,-1 1,0 0,0 0,0 0,0 0,-1 0,1 0,0 1,0-1,-1 0,1 0,0 0,-1 1,0-1,1 0,-1 1,0-1,1 0,-1 1,0-1,0 0,0 1,0-1,0 1,-1-1,1 0,0 1,-1-1,1 0,0 1,-1-1,0 0,1 0,-1 0,0 1,0-1,1 0,-1 0,0 0,0 0,-1 0,-10 14,0 0,-1-1,-1-1,0 0,-1-1,-15 9,-24 22,47-37,-51 64,57-69,1 0,0 0,0 0,0 0,-1 0,1 1,0-1,0 0,1 0,-1 0,0 0,0 0,0 0,1 0,-1 0,1 0,-1 1,1-1,-1-1,1 1,-1 0,1 0,0 0,0 0,-1 0,1-1,0 1,0 0,0 0,0-1,0 1,0-1,0 1,0-1,0 1,0-1,0 0,0 0,0 1,0-1,0 0,1 0,52 4,-49-4,24 1,1-2,-1-1,0-1,0-2,0 0,0-3,2-1,-6-1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2,'38'4,"42"2,17 0,1-1,-6-1,-10-7,-13-2,-9-1,-5 2,-7 0,-8 2,-4 0,-5 2,-2-1,-7 2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26,'38'5,"47"-4,18-1,1-1,-12-6,-12 0,-15 0,-14 1,-15 2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4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0 819,'39'-4,"36"-8,10 0,1 1,-10 2,-8-1,-11 0,-5 2,-8 3,-5 1,-5 3,-4 0,-1 1,-2 0,-10 6,-7 1</inkml:trace>
  <inkml:trace contextRef="#ctx0" brushRef="#br0" timeOffset="251.006">424 453,'-10'38,"-3"37,1 15,2 2,3-10,3-9,2-13,1-11,1-9,5-7,2-4,0-2,-2-2,4-4,0-5</inkml:trace>
  <inkml:trace contextRef="#ctx0" brushRef="#br0" timeOffset="931.858">1130 424,'-21'120,"4"2,4 42,11-144,0-6,1-1,0 1,0 0,1 0,1 0,0 0,1 0,1 0,0 0,1-1,4 10,-6-21,0 1,0 0,1-1,-1 1,1-1,-1 0,1 0,0 0,0 0,0-1,0 1,0-1,0 1,1-1,-1 0,0 0,1-1,-1 1,1-1,-1 0,0 0,1 0,-1 0,1 0,-1-1,3 0,86-29,-70 14,0 0,-1-1,-1-1,-1-1,0-1,-2-1,0 0,-1-1,6-14,11-11,113-162,-133 189,-7 26,-19 60,6-39,1 1,2-1,1 1,1 0,1 19,1-40,1 0,0-1,0 1,1 0,-1-1,1 0,1 1,-1-1,1 0,0 0,1 0,-1 0,1-1,0 0,1 0,-1 0,1 0,0 0,0-1,0 0,1 0,0 0,-1-1,1 0,5 2,-3-2,0-1,0 0,0 0,0 0,0-1,0 0,1-1,-1 0,0 0,0-1,1 0,-1 0,0-1,0 0,0 0,0-1,-1 0,1-1,-1 0,0 0,0 0,0-1,0 0,0-1,17-14,-1-1,0-1,-2-2,-1 0,13-20,-13 20,-1 0,-2-2,-1 0,0-1,-2 0,-1-1,-2-1,0 0,-2 0,-2-1,0 0,-2-1,1-25,-7 0,0 32</inkml:trace>
  <inkml:trace contextRef="#ctx0" brushRef="#br0" timeOffset="2466.401">1948 1130,'209'-21,"-208"21,0 0,-1-1,1 1,0 0,0 0,0 0,0 0,0 0,0 0,0 0,0 1,0-1,0 0,-1 0,1 1,0-1,0 0,0 1,0-1,-1 1,1-1,0 1,-1 0,1-1,0 1,-1 0,1-1,0 1,-1 0,1 0,-1-1,0 1,1 0,-1 0,0 0,1 0,-1 0,0 0,0 0,0-1,0 1,0 0,0 0,0 0,0 0,0 0,0 0,0 0,-1 0,1 0,0-1,-1 1,1 1,-34 41,29-37,-30 28,27-27,-1 0,1 1,1 0,-1 0,1 1,1 0,-1 1,2-1,-1 1,-2 8,8-15,0-1,0 1,1 0,-1 0,1-1,0 1,0-1,0 1,0 0,0-1,0 0,1 1,-1-1,1 0,-1 0,1 1,0-1,0-1,0 1,0 0,1 0,-1-1,0 1,1-1,-1 0,1 0,-1 0,1 0,-1 0,1 0,0-1,-1 1,1-1,0 0,0 0,-1 0,1 0,0 0,0-1,-1 1,1-1,0 0,-1 0,1 0,-1 0,1 0,-1 0,3-2,86-29,-73 24</inkml:trace>
  <inkml:trace contextRef="#ctx0" brushRef="#br0" timeOffset="3152.522">2428 1271,'42'-14,"0"1,0 3,1 2,0 1,29 0,-25 2,-47 3,0 1,0-1,0 0,0 1,-1-1,1 1,0-1,-1 0,0 1,1-1,-1 1,0-1,0 1,0 0,0-1,0 1,0 0,0 0,0 0,0 0,-1 0,1 0,-1 0,1 0,0 0,-1 0,1 1,-1-1,0 1,1-1,-2 1,-1-3,-124-62,127 64,-1 0,1 1,0-1,-1 1,1-1,-1 1,1 0,-1-1,1 1,-1 0,1 0,-1 0,1 0,-1 0,1 1,-1-1,1 0,-1 1,1-1,0 1,-1-1,1 1,-1 0,1 0,0-1,0 1,0 0,-1 0,1 0,0 0,0 1,0-1,0 0,1 0,-1 1,0-1,0 0,1 1,-1-1,1 0,-1 1,1-1,0 1,-1 1,-5 73,6-71,4 199,-4-203,0 0,0 1,0-1,0 0,0 1,0-1,0 0,0 1,1-1,-1 0,1 0,-1 1,1-1,-1 0,1 0,0 0,-1 0,1 1,0-1,0 0,0-1,0 1,0 0,0 0,0 0,0 0,0-1,0 1,1-1,-1 1,0-1,0 1,1-1,-1 0,0 1,1-1,-1 0,0 0,0 0,1 0,-1 0,0 0,1 0,-1-1,0 1,1 0,-1-1,0 1,0-1,0 0,1 1,-1-1,0 0,0 1,0-1,0 0,0 0,0 0,0-1,164-171,-152 162</inkml:trace>
  <inkml:trace contextRef="#ctx0" brushRef="#br0" timeOffset="3689.831">2964 1158,'13'-1,"-7"0,0 0,0 0,0 1,0 0,0 0,0 0,-1 0,1 1,0 0,0 0,0 1,-1 0,1 0,0 0,-1 1,0-1,0 1,0 1,0-1,0 1,0-1,-1 1,0 1,0-1,3 5,-6-7,-1 1,1-1,-1 0,0 1,0-1,0 1,-1-1,1 0,0 1,-1-1,0 0,1 1,-1-1,0 0,0 0,0 0,-1 0,1 0,0 0,-1 0,1 0,-1 0,0-1,0 1,1-1,-1 1,0-1,0 0,0 1,-1-1,1 0,-19 16,21-15,0-1,-1 1,1-1,0 1,0 0,0-1,1 1,-1-1,0 1,1 0,-1-1,1 1,-1-1,1 1,-1-1,1 0,0 1,0-1,0 0,0 1,0-1,0 0,0 0,0 0,1 0,-1 0,0 0,1 0,-1 0,1-1,-1 1,1 0,-1-1,1 0,-1 1,1-1,-1 0,1 1,1-1,15 10,-16-8,1-1,-1 1,0 0,0 0,0 0,0 0,0 0,-1 0,1 0,-1 1,1-1,-1 0,0 1,0-1,0 1,0 0,0-1,-1 1,1 0,-1-1,0 1,1 0,-1 0,-1-1,1 1,0 0,-1-1,1 1,-1 0,0-1,0 1,0 0,0-1,0 0,-1 1,1-1,-1 0,1 1,-1-1,0 0,0 0,0 0,0-1,0 1,0 0,-1-1,1 0,0 1,-1-1,1 0,-1 0,0 0,-1 0,-68 5,53-12</inkml:trace>
  <inkml:trace contextRef="#ctx0" brushRef="#br0" timeOffset="5138.845">3529 226,'46'82,"-4"2,-3 1,-4 3,16 67,-40-123,-1 0,-1 1,-2 0,-2 0,-1 0,-1 1,-2-1,-1 1,-2-1,-1 1,-2-1,-1 0,-2 0,-1-1,-1 0,-14 29,-1-24,-1-1,-1-1,-2-2,-1-1,-2-1,-1-1,-2-2,0-2,-2-1,-1-2,-3 0,-1 3</inkml:trace>
  <inkml:trace contextRef="#ctx0" brushRef="#br0" timeOffset="5719.954">1101 0,'-40'68,"2"1,4 2,-25 74,42-104,2 0,2 2,2-1,2 2,1-1,3 1,1 0,2 1,2-1,2 0,2 0,2 0,2 0,6 16,-3-21,2 0,1-1,2 0,1-1,2-1,2-1,1-1,1-1,2 0,2-2,1-1,1-2,1 0,1-2,12 6,46 20,-54-35</inkml:trace>
  <inkml:trace contextRef="#ctx0" brushRef="#br0" timeOffset="6422.425">4064 1327,'-17'19,"0"1,1 1,0 0,2 1,1 1,1 0,0 1,-7 24,18-46,-1 0,1 1,0-1,0 0,0 1,0-1,0 1,1-1,-1 1,1 0,-1-1,1 1,0-1,0 1,0 0,0-1,1 1,-1-1,1 1,0 0,-1-1,1 0,0 1,0-1,1 1,-1-1,0 0,1 0,0 0,-1 0,1 0,0 0,0 0,0-1,0 1,0-1,0 1,1-1,-1 0,0 0,1 0,-1 0,1 0,-1 0,3-1,7-2,-1-1,1-1,-1 0,0 0,0-1,-1-1,0 0,0 0,0-1,0 0,-1-1,-1 0,1 0,-1-1,0 0,-1 0,0-1,2-6,-1 6,-2-1,0 0,0 0,0-1,-2 1,0-1,0 0,-1-1,1-2,-3 11,-1 0,1 0,-1 0,0 0,0 0,0 0,0 0,-1 0,1 0,-1 0,0 0,0 0,-1 0,1 1,-1-1,0 1,0-1,0 1,0-1,-1 1,1 0,-1 0,0 0,0 0,0 1,0-1,0 1,0 0,-1 0,-1-1,0 2,0 0,0 0,0 0,0 1,0 0,0 0,0 0,0 0,0 1,0 0,0 0,0 0,0 0,1 1,-1 0,0 0,1 0,-1 1,1 0,0-1,-2 3,-14 11</inkml:trace>
  <inkml:trace contextRef="#ctx0" brushRef="#br0" timeOffset="6721.237">4544 1214,'-9'39,"-4"21,1 7,2-5,3-7,3-8,1-8,2-15,1-11</inkml:trace>
  <inkml:trace contextRef="#ctx0" brushRef="#br0" timeOffset="6972.394">4262 1299,'38'-4,"28"-3,7-4,-5 0,-8 1,-10 3,-8-2,-7 0,-5 1,-2-2,-6 1</inkml:trace>
  <inkml:trace contextRef="#ctx0" brushRef="#br0" timeOffset="7791.873">4855 1045,'-77'353,"77"-267,0-85,0 1,1 0,-1 0,1 0,-1-1,1 1,-1 0,1 0,0-1,0 1,0-1,0 1,0-1,0 1,0-1,1 0,-1 1,0-1,1 0,-1 0,1 0,-1 0,1 0,0 0,-1-1,1 1,0 0,0-1,-1 1,1-1,0 0,0 0,0 1,0-1,-1 0,1-1,0 1,0 0,0 0,-1-1,1 1,0-1,1 0,88-65,-52 30,-37 34,61-37,-62 38,1 0,-1 1,1-1,-1 1,0 0,1-1,-1 1,1 0,-1 0,1 0,-1 0,1 0,-1 0,1 0,-1 1,1-1,-1 1,0-1,1 1,-1-1,0 1,1 0,-1-1,0 1,0 0,1 0,-1 0,0 0,0 0,0 0,0 0,0 1,-1-1,1 0,0 0,-1 1,1-1,0 0,-1 1,0-1,1 1,-1-1,0 1,0-1,1 1,-1 0,4 31,-5-29,1-1,0 0,-1 0,2 0,-1 1,0-1,1 0,-1 0,1 0,0 0,0 0,0 0,0 0,1 0,-1 0,1 0,0-1,0 1,0-1,0 1,0-1,0 0,1 0,-1 0,1 0,-1 0,1 0,0-1,0 1,0-1,0 0,1 1,3-1,1 0,-1 0,0-1,0 0,0 0,1-1,-1 0,0 0,0-1,0 0,0 0,0 0,-1-1,1 0,-1 0,1-1,-1 0,0 0,-1 0,1-1,-1 0,0 0,0 0,0-1,-1 0,0 1,0-2,0 1,-1 0,0-1,0 1,0-1,-1 0,0 0,-1 0,1 0,-1 0,-1-1,0 1,0-2,0 6,0 1,-1-1,1 1,-1-1,0 1,0-1,0 1,0 0,0 0,0 0,-1-1,1 1,-1 0,0 0,1 1,-1-1,0 0,0 1,0-1,0 1,0-1,0 1,-1 0,1 0,0 0,-1 0,1 1,-1-1,1 1,-1-1,1 1,-1 0,1 0,-1 0,1 0,-1 0,1 0,-1 1,1 0,-1-1,1 1,0 0,-1 0,1 0,0 0,0 1,-1-1,1 1,0-1,1 1,-1 0,0-1,0 1,-1 2,-3 2,0 1,0 0,0-1,1 2,0-1,0 1,1 0,0 0,0 0,1 0,0 1,-1 5,3-11,0 0,1 0,-1 0,0-1,1 1,0 0,0 0,0 0,0 0,1 0,-1 0,1 0,-1 0,1 0,0 0,0 0,0 0,1-1,-1 1,1 0,-1-1,1 0,0 1,0-1,0 0,0 0,1 0,-1 0,0 0,1 0,-1-1,1 1,0-1,0 0,-1 0,1 0,0 0,2 0,11 2,0-1,0-1,1-1,-1 0,0-1,0 0,0-2,0 0,0 0,0-2,-1 0,0-1,0 0,0-1,-1-1,0 0,0-1,-1 0,0-1,-1-1,0 0,2-4,19-15,-21 21,-1-1,1 0,-2-1,0 0,0 0,-1-1,0 0,-1-1,0 0,-1 0,-1-1,4-11,-9 24,-1 0,1 0,-1-1,1 1,-1-1,0 1,0 0,0-1,0 1,0-1,0 1,0-1,0 1,0 0,0-1,-1 1,1 0,-1-1,1 1,-1 0,1-1,-1 1,0 0,0 0,0 0,0-1,1 1,-1 0,-1 0,1 0,0 1,0-1,0 0,0 0,-1 1,1-1,0 0,-1 1,1 0,0-1,-1 1,1 0,0-1,-1 1,1 0,-1 0,1 0,-1 0,1 1,0-1,-1 0,1 0,-1 1,1-1,0 1,-1-1,1 1,0 0,0 0,0-1,-1 1,1 0,0 0,-6 4,0-1,0 1,1 0,-1 1,1 0,1 0,-1 0,1 0,0 1,0 0,1 0,0 0,0 1,1-1,1-3,1-1,0 0,0 0,0 1,0-1,0 1,1-1,0 1,-1-1,1 1,1-1,-1 1,0-1,1 1,0-1,0 0,0 1,0-1,0 0,1 0,-1 0,1 0,0 0,0 0,0 0,0 0,1-1,-1 1,1-1,-1 0,1 1,0-1,0-1,1 2,43 21,-41-23,-1 0,1 1,-1-1,1 1,-1 0,0 1,0-1,0 1,0 0,-1 0,1 1,-1-1,0 1,0 0,0 0,0 1,-1-1,1 1,-1 0,0-1,-1 1,1 1,-1-1,0 0,0 1,-1-1,0 1,0-1,0 1,0-1,-1 1,0 0,0-1,-1 1,-4 15,-1-1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5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0 445,'43'-5,"29"-7,12 0,-4 1,-11-2,-12 0,-11 4,-8 2,-12-1,-9-1</inkml:trace>
  <inkml:trace contextRef="#ctx0" brushRef="#br0" timeOffset="254.222">254 191,'-14'43,"-10"33,-1 9,0-5,3-12,6-12,5-11,10-14,5-6,6-9,2-6</inkml:trace>
  <inkml:trace contextRef="#ctx0" brushRef="#br0" timeOffset="683.46">875 134,'-39'54,"3"2,3 1,2 2,2 1,-14 48,40-103,0 0,0 0,1 0,-1 1,1-1,1 1,-1 0,1-1,0 1,0 0,1 0,0-1,0 1,0 0,0 0,1 0,0-1,1 1,-1 0,1-1,0 1,0-1,1 0,-1 1,1-1,1-1,-1 1,0 0,1-1,0 1,0-1,1 0,-1-1,4 3,9-1,-1 0,1-1,1-1,-1-1,0 0,1-1,-1-1,0-1,1 0,-1-1,0-1,0-1,10-3,5-6,-2-2,0-1,0-1,-1-1,-2-2,0-1,-1-1,-1-1,-1-1,-1-1,-1-1,-1-1,7-15,17-13,-22 30,-2-2,0 0,-2-1,-1-1,-1-1,-1 0,-2-1,-1-1,0-4,-12 35,-1-1,1 1,0-1,-1 1,1 0,0-1,-1 0,0 1,1-1,-1 1,0-1,0 1,0-1,0 0,0 1,0-1,-1 1,1-1,0 1,-1-1,0 1,1-1,-1 1,0-1,1 1,-1 0,0-1,0 1,0 0,0 0,0 0,0-1,-1 1,1 0,0 1,-1-1,1 0,0 0,-1 1,1-1,-1 0,1 1,-1-1,1 1,-1 0,1 0,-1 0,0-1,0 1,-8 7,0 0,0 0,1 1,0 0,0 0,1 1,0 0,1 0,0 1,-3 6,9-14,-27 36,2 2,2 1,2 1,2 1,1 0,2 1,3 2,1-1,-3 29,15-68,-1 0,2 0,-1 1,0-1,1 0,1 0,-1 0,1 1,0-1,0 0,0 0,1 0,0 0,0 0,1-1,0 1,0-1,0 1,0-1,1 0,0 0,0-1,0 1,1-1,0 0,0 0,0 0,0-1,0 0,1 0,-1 0,3 0,12 1</inkml:trace>
  <inkml:trace contextRef="#ctx0" brushRef="#br0" timeOffset="1131.81">1665 501,'17'-2,"-3"-2,0 1,1 1,-1 0,1 1,-1 1,1 0,-1 1,1 1,-1 0,0 1,1 0,-1 1,3 3,-15-7,-1 1,0-1,1 1,-1 0,0-1,1 1,-1 0,0 0,0 0,0 0,0 0,0 0,0 0,0 1,0-1,-1 0,1 0,0 1,-1-1,1 0,-1 1,1-1,-1 1,0-1,1 1,-1-1,0 1,0-1,0 0,0 1,0-1,-1 1,1-1,0 1,-1-1,1 1,-1-1,1 0,-1 1,0-1,1 0,-1 0,0 1,0-1,0 0,-53 46,51-44,-84 66,87-67,0 1,0-1,0 1,1-1,-1 0,1 1,0-1,0 1,0-1,0 0,0 1,0-1,0 0,1 0,-1 0,1 0,0 0,-1-1,1 1,0 0,0-1,0 1,0-1,0 0,1 1,-1-1,0 0,1 0,-1-1,0 1,1 0,-1-1,1 0,-1 1,2-1,20 11,-20-10,-1 0,1 1,0 0,0 0,-1 0,1 0,-1 0,0 1,0-1,0 1,0 0,0 0,0 0,-1 0,1 1,-1-1,0 1,0-1,-1 1,1 0,-1 0,1 0,-1 0,0 0,-1 0,1 0,-1 0,0 0,0 0,0 0,0 0,-1 0,1 0,-1 0,0 0,-1 0,-4 4,0-1,-1 0,0-1,0 1,-1-1,0-1,0 0,0 0,-1 0,0-1,1 0,-1-1,-1 0,1 0,0-1,-1-1,1 1,-1-1,0-1,1 0,-1 0,0-1,1 0,-1-1,-4-1,-5-4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1,'4'7,"0"0,0 0,-1 1,1 0,-2-1,1 1,-1 0,-1 0,1 1,-1-1,-1 0,1 0,-1 1,-1-1,0 1,1 7,0 177,-18 115,-16 11,29-243,4-47</inkml:trace>
  <inkml:trace contextRef="#ctx0" brushRef="#br0" timeOffset="1097.283">453 142,'-338'298,"326"-289,8-6,-1-1,1 1,0 0,0 1,0-1,0 1,0-1,1 1,0 0,0 1,0-1,0 0,0 1,1 0,0-1,0 1,1 0,-1 0,0 2,4-5,-1 1,0-1,1 1,0-1,-1 1,1-1,0 0,0 0,0 0,1 0,-1-1,0 1,1 0,-1-1,1 0,-1 0,1 1,0-1,0-1,-1 1,1 0,0-1,0 1,0-1,0 0,0 0,7 2,245 48,-236-45,-9-3,0 1,0-1,0 2,-1 0,1 0,-1 0,0 1,0 0,0 1,-1 0,0 1,0 0,2 2,-9-7,0 0,0 0,0 0,-1 0,1 1,-1-1,1 0,-1 0,1 0,-1 1,0-1,0 0,-1 1,1-1,0 0,-1 0,1 0,-1 1,1-1,-1 0,0 0,0 0,0 0,0 0,-1 0,1-1,0 1,-1 0,0 0,1-1,-1 1,0-1,-1 1,0-2,6-6</inkml:trace>
  <inkml:trace contextRef="#ctx0" brushRef="#br0" timeOffset="1560.178">736 536,'29'-5,"-14"1,1 1,0 0,-1 2,1-1,0 2,0 0,0 1,0 1,0 0,9 3,-23-4,-1-1,1 1,-1-1,1 1,-1 0,0 0,0-1,1 1,-1 0,0 0,0 0,0 1,0-1,0 0,0 0,0 1,-1-1,1 0,0 1,-1-1,1 0,-1 1,1-1,-1 1,0-1,1 1,-1-1,0 1,0-1,0 1,0 0,0-1,-1 1,1-1,0 1,-1-1,1 0,-1 1,0-1,1 1,-1-1,0 0,0 0,0 1,0-1,-46 54,45-52,-44 50,45-52,0 0,0 1,0-1,0 1,1-1,-1 1,1 0,-1-1,1 1,-1 0,1-1,0 1,0 0,0 0,0-1,0 1,0 0,1-1,-1 1,0 0,1-1,0 1,-1-1,1 1,0 0,-1-1,1 1,0-1,0 0,1 1,-1-1,0 0,0 0,0 0,1 0,-1 0,1 0,0 0,25 15,30 23,-56-38,0 1,0-1,0 1,0 0,0-1,0 1,-1 0,1 0,-1-1,1 1,-1 0,0 0,0 0,0-1,0 1,0 0,0 0,0 0,-1 0,1-1,0 1,-1 0,0 0,1-1,-1 1,0 0,0-1,0 1,0-1,0 1,0-1,-1 0,1 1,0-1,-1 0,1 0,-12 9,1 0,-2-1,1 0,-1-1,0-1,-1 0,0-1,0-1,0 0,-10 1,23-5,-1 0,1 1,-1-2,1 1,-1 0,0 0,1-1,-1 0,1 1,-1-1,0 0,1 0,-1-1,0 1,1 0,-1-1,0 0,1 0,-1 1,1-1,-1-1,1 1,0 0,0-1,-1 1,1-1,0 1,0-1,0 0,1 0,-2-1,3-8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14.2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2547,'286'-511,"352"-583,-608 1042,-2-2,-3-1,-2-1,12-47,-33 96,0 0,0 0,0 0,-1 0,0 0,0 0,-1 0,0 0,0-1,-1 1,0 0,0 0,-1 0,0 0,0 0,0 1,-1-1,-3-5,4 12,0-1,0 1,-1 0,1 0,0 0,-1 0,1 0,0 1,0-1,0 1,-1-1,1 1,0 0,0 0,0 0,0 0,0 0,0 0,0 1,1-1,-1 1,0-1,1 1,-1 0,1-1,0 1,-1 0,1 0,0 1,-3 1,-116 108,-136 87,242-189,-41 43,57-51,0 0,-1 0,1 0,0 0,0-1,0 1,0 0,0-1,0 0,1 0,-1 0,0 0,1 0,-1 0,0 0,1-1,-1 1,1-1,-1 0,1 1,0-1,-1-1,1 1,-1 0,1 0,1-2,1 3,89 0,0-4,0-3,0-5,-1-4,47-16,-11 1,-128 30,0-1,1 0,-1 1,0-1,0 0,0 0,1 0,-1 0,0 0,0 0,0 0,-1-1,1 1,0 0,0 0,-1-1,1 1,-1-1,1 1,-1 0,1-1,-1 1,0-1,0 1,0-1,0 1,0-1,0 1,0-1,0 1,0 0,-1-1,1 1,-1-1,1 1,-1 0,1-1,-1 1,-1-2,-35-48,37 50,-30-28,0 1,-2 1,-1 2,-24-13,25 17,0 2,-2 1,0 2,-1 1,0 1,-1 2,-23-3,55 14,1 0,0 0,0 0,0 0,-1 1,1-1,0 1,0-1,0 1,0 1,-1-1,1 0,0 1,0-1,0 1,0 0,0 0,0 0,0 0,0 1,0-1,-1 2,-3 9</inkml:trace>
  <inkml:trace contextRef="#ctx0" brushRef="#br0" timeOffset="352.719">1722 63,'-20'9,"0"1,1 1,0 0,0 2,1 0,1 1,0 0,-6 9,18-18,-1 1,1 0,0 1,1-1,-1 1,1-1,1 1,-1 1,1-1,1 0,-1 1,1-1,0 1,1 0,0 0,0 0,1 0,0-1,0 1,0 0,1 0,1 0,-1 0,1-1,1 1,2 3,0 0,0 0,1-1,1 0,0 0,0-1,1 1,0-2,0 1,1-1,0 0,1-1,0 0,0-1,0 0,1 0,0-1,0-1,0 0,1 0,-1-1,1 0,0-1,0-1,0 0,0 0,5-2,3 2,-1-2,1 0,-1-2,0 0,0-1,0-1,0-1,0 0,-1-1,0-1,-1-1,0-1,0 0,-1-1,-1-1,10-9,-11 9,-1-1,0-1,-1 0,-1-1,0 0,-1-1,0 0,-2 0,0-1,-1 0,0-1,-1 0,-2 1,4-20,-8 30,0 0,-1 0,1 0,-2-1,1 1,-1 0,0 1,0-1,-1 0,1 1,-2-1,1 1,-1 0,0 0,0 0,-1 0,1 1,-1 0,0 0,-1 0,1 1,-1-1,0 1,0 1,-1-1,1 1,-1 0,1 0,-1 1,0 0,0 0,0 1,0 0,0 0,0 1,-1 0,-18-1</inkml:trace>
  <inkml:trace contextRef="#ctx0" brushRef="#br0" timeOffset="896.838">1073 402,'250'-8,"0"-11,219-46,133-60,-591 123,2-1,0 0,0 1,0 1,0 0,1 1,-1 0,0 1,0 0,9 3,-21-4,0 1,0-1,0 1,0 0,-1-1,1 1,0 0,0 0,-1-1,1 1,0 0,-1 0,1 0,-1 0,1 0,-1 0,0 0,1 0,-1 0,0 0,0 0,0 0,1 0,-1 0,0 0,0 0,-1 0,1 0,0 0,0 0,0 0,-1 0,1 0,-1 0,1 0,-1 0,1 0,-1 0,1 0,-1 0,0 0,1-1,-1 1,0 0,0 0,0-1,1 1,-1-1,-1 2,-7 12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33.1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198 3304,'711'-1005,"-499"719,416-515,-285 394,-337 401,0-1,0 0,0 0,-1-1,0 0,-1 0,0 0,0 0,-1-1,0 1,0-1,-1 0,0 0,0 0,-1 0,-1 0,1 0,-1-1,-1 1,0 0,0 0,-1 0,0 0,0 0,-1 1,-1-2,3 9,0 0,0 0,0 1,-1-1,1 1,0-1,0 1,0-1,-1 1,1-1,0 1,-1 0,1 0,0 0,0 0,-1 0,1 0,0 0,-1 0,1 1,0-1,0 0,-1 1,1-1,0 1,0-1,0 1,-1 0,1-1,0 1,0 0,0 0,0 0,1 0,-1 0,0 0,0 0,0 0,1 0,-1 0,1 0,-1 1,1-1,-1 0,1 0,-1 1,1 0,-13 13,-23 12,0-2,-2 0,-1-3,-1-1,0-3,-2 0,0-3,-2-1,39-13,3-1,1 0,-1-1,0 1,0 0,1 0,-1 0,0 0,0 1,1-1,-1 0,0 1,0-1,1 1,-1 0,0-1,1 1,-1 0,1 0,-1 0,1 0,0 0,-1 0,1 1,0-1,0 0,0 1,0-1,0 1,0-1,0 1,0-1,1 1,-1 0,0-1,1 1,0 0,-1 0,1-1,0 1,0 0,0 0,0 0,0-1,0 1,1 0,-1 0,0-1,1 1,0 0,-1-1,2 2,9 5,0-1,0-1,1 0,0-1,0 0,0-1,1 0,-1-1,12 2,13 4,29 9,19 7,1-4,1-3,43 0,-127-17,0 0,0-1,-1 1,1-1,0 0,0 0,0 0,0 0,-1 0,1-1,0 1,0-1,-1 0,1 0,0 0,-1 0,1 0,-1-1,1 1,-1-1,0 1,0-1,1 0,-1 0,0 0,-1 0,1 0,0-1,-1 1,1 0,-1-1,0 1,1-1,-1 0,0 1,-1-1,1 0,0 0,-1 0,-1-10,0 1,-1-1,0 1,-1-1,-1 1,0 0,-1 0,0 1,0-1,-1 1,-1 0,0 1,0 0,-1 0,-1 0,1 1,-1 0,-1 1,0 0,-4-3,-6-6,2-1,0 2,-1 0,-1 1,-1 0,0 2,0 1,-2 0,1 2,-1 1,-5-1,-99-11,108 23</inkml:trace>
  <inkml:trace contextRef="#ctx0" brushRef="#br0" timeOffset="338.01">2767 115,'-43'31,"2"2,2 1,1 2,1 2,2 1,2 1,-18 31,48-67,1 1,-1-1,1 0,0 1,0-1,0 1,0 0,1-1,0 1,0 0,0 0,1 0,0 0,-1 0,2 0,-1 0,1 0,-1 0,1 0,1-1,-1 1,1 0,0-1,0 1,0-1,0 1,1-1,0 0,0 0,0 0,0-1,1 1,-1-1,1 1,0-1,3 1,9 7,0-2,1 0,0-1,1-1,0-1,0 0,0-1,1-1,-1-1,1-1,0 0,0-1,8-2,16-1,1-2,-1-2,-1-2,1-2,13-6,-5 0,-2-3,0-2,-1-2,-1-2,-1-2,-1-2,-2-2,8-9,-47 37,1 0,-1 0,0 0,1-1,-2 1,1-1,0 0,-1 0,1-1,-1 1,-1-1,1 1,0-1,-1 0,0 0,0 0,-1 0,1 0,-1 0,0-1,-1 1,1 0,-1-1,0 1,0-1,-1 1,0 0,0-1,0 1,0 0,-1 0,0 0,0 0,0 0,-1 0,1 1,-1-1,0 1,-1-1,-3-2,-54-32,31 26</inkml:trace>
  <inkml:trace contextRef="#ctx0" brushRef="#br0" timeOffset="588.082">1751 397,'65'9,"1"-3,-1-2,42-5,-64 1,399-19,44-24,-309 26,213-4,111 18,-390 4,-81-1</inkml:trace>
  <inkml:trace contextRef="#ctx0" brushRef="#br0" timeOffset="2200.078">3331 115,'-48'-33,"-90"-17,81 35,40 11,0 0,0 1,-1 0,1 2,-1 0,1 1,-1 0,1 2,-1 0,1 1,0 1,0 0,0 1,1 1,-1 1,1 0,1 1,-1 1,2 0,-1 1,-7 7,9-3,2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7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27,'-24'84,"4"2,4 0,3 0,4 1,2 39,-16 143,5-187,8-109,9 3,0 1</inkml:trace>
  <inkml:trace contextRef="#ctx0" brushRef="#br0" timeOffset="237.798">1 507,'43'0,"34"-4,8-3,-1-4,-4 0,-7-3,-11 0,-6-1,-8 1,-8-2,-5 3,-9-3,-9 3</inkml:trace>
  <inkml:trace contextRef="#ctx0" brushRef="#br0" timeOffset="636.393">820 56,'0'87,"1"53,-6 0,-9 18,10-126,1-19,0 0,1 0,1 0,0 0,1 0,0 0,1 0,0 0,2 0,-1 0,1 0,1 0,-3-11,0-1,0 1,0-1,0 1,0-1,0 0,0 1,1-1,-1 0,1 0,-1 0,1 0,-1 0,1 0,-1 0,1 0,0-1,-1 1,1 0,0-1,0 0,-1 1,1-1,0 0,0 0,0 0,0 0,-1 0,1-1,0 1,0-1,-1 1,1-1,0 1,-1-1,1 0,0 0,-1 0,1 0,-1 0,1 0,66-52,-62 47,22-22,-21 20,0 1,0 0,0 0,1 1,0 0,0 0,0 1,1 0,0 0,2 0,-10 5,1-1,-1 1,0 0,0-1,1 1,-1 0,0 0,0 0,1 0,-1 0,0 1,0-1,1 0,-1 0,0 1,0-1,0 1,1-1,-1 1,0 0,0-1,0 1,0 0,0 0,0 0,0-1,-1 1,1 0,0 0,0 0,-1 0,1 1,0-1,-1 0,1 0,-1 0,0 0,1 1,-1-1,0 1,7 56,-7-54,4 136,23-121,-10-18</inkml:trace>
  <inkml:trace contextRef="#ctx0" brushRef="#br0" timeOffset="1266.959">1497 536,'-32'27,"1"1,2 1,0 2,3 1,0 1,2 1,0 3,22-35,0 0,1-1,-1 1,0 0,1 0,-1 0,1 0,0 0,0 0,0 0,0 1,0-1,0 0,1 1,-1-1,1 0,-1 1,1-1,0 1,0-1,0 1,0-1,1 0,-1 1,0-1,1 0,0 1,0-1,0 0,0 1,0-1,0 0,0 0,1 0,-1 0,1 0,-1 0,1-1,0 1,0-1,0 1,0-1,0 1,0-1,0 0,0 0,9-1,1 0,-1-1,0-1,1 0,-1 0,0-1,-1-1,1 0,-1 0,1-1,-1 0,0-1,-1 0,0 0,0-1,7-7,10-4,126-92,-151 109,-1 1,0-1,1 0,-1 1,1-1,-1 0,1 1,-1-1,1 1,-1-1,1 1,-1-1,1 1,0-1,-1 1,1 0,0-1,0 1,-1 0,1 0,0-1,0 1,-1 0,1 0,0 0,0 0,0 0,-1 0,1 0,0 0,0 0,-1 1,1-1,0 0,0 0,-1 1,1-1,0 0,-1 1,1-1,0 1,-1-1,1 1,-1-1,1 1,-1-1,1 1,-1 0,1-1,-1 1,1 0,-1-1,0 1,1 0,-1-1,0 1,0 0,0 0,1-1,-1 1,0 0,0 0,0 0,0-1,0 1,-3 12,1-8,-1 2,1-1,0 0,1 0,0 1,0-1,0 0,1 1,0-1,0 1,0-1,1 1,0-1,0 1,1-1,0 0,0 0,0 0,1 0,0 0,0 0,1-1,-1 0,1 1,0-1,0 0,1-1,3 4,-2-5,0 0,1 0,-1-1,1 1,0-2,-1 1,1-1,0 0,0 0,0 0,0-1,0-1,0 1,0-1,0 0,-1 0,1-1,0 0,-1 0,6-3,128-72,-118 63,3-7,-1-1,-1-1,-1-1,-1-1,-1 0,-1-2,-1 0,-2-2,-1 1,-1-2,2-10,10-12,-12 27,-1-1,-2-1,0 1,-2-2,-1 1,-1-1,-2 0,0-1,-2 1,-1-1,-2-7,1 33,-1 0,0 0,0-1,0 1,0 0,-1 0,1 0,-1 0,0-1,0 1,0 0,0 1,0-1,-1 0,1 0,-1 0,0 1,0-1,0 1,0-1,0 1,-1 0,1 0,-1 0,1 0,-1 0,0 1,1-1,-1 1,0 0,0 0,0 0,0 0,-1 0,1 1,0-1,0 1,0 0,0 0,-1 0,1 0,0 1,0-1,0 1,0 0,0 0,0 0,0 0,0 0,-2 2,-4 4,0 0,1 1,0-1,0 2,1-1,0 1,0 0,1 0,1 1,-1 0,2 0,-1 0,1 1,1 0,0-1,0 2,-19 180,22-158,2-1,1 0,1 0,2 0,2-1,1 0,1 0,1-1,2 0,1-1,11 16,-19-36,-1-1,2 1,-1-1,2-1,-1 1,1-1,0-1,0 1,7 3,-15-11,0 0,-1-1,1 1,0 0,-1 0,1-1,0 1,0 0,-1-1,1 1,0 0,0-1,0 1,-1 0,1-1,0 1,0 0,0-1,0 1,0-1,0 1,0 0,0-1,0 1,0-1,0 1,0 0,0-1,0 1,0 0,0-1,1 1,-1-1,0 1,0 0,0-1,1 1,-1 0,0-1,0 1,1 0,-1 0,0-1,1 1,-1 0,0 0,1 0,-1-1,0 1,1 0,-1 0,0 0,1 0,-1 0,0 0,1-1,-1 1,1 0,-1 0,0 0,1 0,-1 1,1-1,-1 0,0 0,1 0,-1 0,0 0,1 0,-1 1,-4-15</inkml:trace>
  <inkml:trace contextRef="#ctx0" brushRef="#br0" timeOffset="1504.971">1864 394,'43'0,"43"0,17 0,5 0,-7 0,-10 0,-11 0,-15 0,-18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56,'29'5,"33"1,16-5,-1-2,-3-2,-10 0,-11-4,-5-1,-6 1,-5 2,-4 1,-3-3,-2-1,0 2,-11 1,-7 2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44,'39'10,"36"-2,15-3,-3-6,-6-3,-8-1,-12-5,-10 0,-6-3,-4 0,-10 2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191 166,'-37'70,"2"2,5 1,2 2,-17 75,42-143,0 0,1 1,0-1,0 1,1-1,0 1,0-1,0 1,1 0,1 0,-1-1,1 1,0-1,1 1,0-1,0 1,1-1,0 0,0 0,0 0,1 0,0-1,1 1,-1-1,1 0,0-1,1 1,-1-1,1 0,0 0,0-1,1 1,-1-1,1-1,0 1,1-1,10 0,-1-1,0-1,0 0,1-1,-1-1,0-1,1-1,-1 0,0-1,-1-1,1 0,-1-1,0-1,0 0,-1-2,4-2,6-5,0-2,-1-1,-1-1,0 0,-2-2,0-1,-2 0,14-23,6-12,-2-2,-4-1,23-57,-9-71,-56 120,9 67,-1 1,0-1,1 1,-1 0,0-1,0 1,0 0,0 0,0 0,0-1,-1 1,1 0,0 0,0 1,-1-1,1 0,-1 0,1 1,0-1,-1 1,1-1,-1 1,0-1,1 1,-1 0,1 0,-1 0,1 0,-1 0,0 0,1 0,-1 1,1-1,-1 1,1-1,-1 1,1-1,-1 1,1 0,0 0,-1-1,1 2,-8 4,1 1,-1 1,2 0,-1 0,1 0,1 1,-1 0,1 0,1 1,0 0,0 0,-9 15,-2 2,1 1,1 0,1 1,2 1,1 0,1 0,2 1,1 0,1 0,2 1,1 0,2-1,1 1,3 19,-2-39,1 0,0 0,0 0,1-1,1 0,0 0,1 0,0 0,0-1,1 0,0 0,1-1,0 0,1-1,0 1,0-1,1-1,0 0,0 0,0-1,1-1,0 0,0 0,1-1,-1 0,1-1,3 0,9 1</inkml:trace>
  <inkml:trace contextRef="#ctx0" brushRef="#br0" timeOffset="422.013">1036 533,'30'0,"-2"-1,1 1,-1 2,1 0,-1 2,21 6,-47-10,1 1,0-1,-1 1,1-1,0 1,-1 0,1 0,-1 0,1 0,-1 0,1 1,-1-1,0 1,0-1,0 1,0 0,0 0,0 0,0 0,-1 0,1 0,-1 1,1-1,-1 1,0-1,0 1,0-1,0 1,-1-1,1 1,-1 0,1-1,-1 1,0 0,0 0,0-1,0 1,-1 0,1-1,-1 1,0 0,1-1,-2 2,-59 57,55-57,1-1,-1 1,1 0,0 0,1 1,-1-1,1 1,0 0,0 0,0 1,1-1,-1 1,1 0,1-1,-1 1,1 1,0 1,2-4,1 0,0 1,0-1,0 0,1 0,-1 0,1 0,0 0,0 0,0-1,1 1,-1-1,1 1,0-1,0 0,0 0,0 0,1 0,-1-1,1 0,0 1,-1-1,4 1,31 29,-36-29,0-1,0 0,-1 0,1 1,-1-1,1 1,-1 0,0-1,0 1,0 0,-1-1,1 1,-1 0,1 0,-1 0,0-1,0 1,0 0,-1 0,1 0,-1 0,1-1,-1 1,0 0,0 0,0-1,0 1,-1-1,1 1,-1-1,1 0,-1 1,0-1,0 0,0 0,0 0,-1 0,-93 51,-40-34,109-19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9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0 282,'39'-5,"36"-1,15 0,-2 1,-13-3,-13 0,-12 0,-11 3,-7 2,-3-4,-3 0,-5 0</inkml:trace>
  <inkml:trace contextRef="#ctx0" brushRef="#br0" timeOffset="247.991">424 0,'-10'39,"-2"31,-5 9,1 1,3-9,3-12,5-15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7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0,'-34'127,"5"1,6 1,2 42,16 210,-12-299,12-75</inkml:trace>
  <inkml:trace contextRef="#ctx0" brushRef="#br0" timeOffset="318.205">588 170,'-415'325,"393"-307,6-6,0 1,1 0,1 1,0 1,1 0,-9 14,21-28,0 0,0 1,0-1,0 0,0 0,1 1,-1-1,0 0,1 1,-1-1,1 1,0-1,-1 0,1 1,0-1,0 1,0-1,0 1,0-1,0 1,0-1,1 1,-1-1,0 1,1-1,-1 0,1 1,0-1,-1 0,1 1,0-1,0 0,0 0,0 0,0 0,0 0,0 0,0 0,0 0,1 0,-1 0,0-1,1 1,-1 0,0-1,1 1,-1-1,1 0,-1 1,1-1,-1 0,1 0,-1 0,0 0,1 0,0 0,234 29,-230-28,-1 0,1 1,-1-1,1 1,-1 1,0-1,1 1,-1-1,0 1,-1 1,1-1,0 1,-1 0,0 0,0 0,0 0,-1 1,1 0,-1 0,0 0,-1 0,1 0,-1 0,1 2,9 30,-5-26</inkml:trace>
  <inkml:trace contextRef="#ctx0" brushRef="#br0" timeOffset="802.372">756 593,'32'-11,"1"0,1 3,-1 0,1 3,27-2,-58 6,-1 0,1 1,0-1,0 0,0 1,0 0,0 0,-1 0,1 0,0 0,0 1,0-1,0 1,-1 0,1 0,0 0,0 0,-1 0,1 0,-1 1,1-1,-1 1,0 0,0 0,1 0,-1 0,-1 0,1 0,0 0,0 1,-1-1,1 1,-1-1,0 1,0 0,0-1,0 1,0 0,-1 0,1 0,-1-1,0 1,0 0,0 0,0 0,0 0,0 0,-5 9,0-1,0 0,-1 0,0-1,-1 0,0 0,-1 0,0-1,0 0,-2 1,-33 41,41-49,1 1,0-1,0 1,0 0,0-1,1 1,-1 0,1-1,0 1,-1 0,1 0,0 0,1-1,-1 1,0 0,1 0,0-1,-1 1,1 0,0-1,0 1,1-1,-1 1,0-1,1 0,0 1,-1-1,1 0,0 0,0 0,0 0,0-1,1 1,-1-1,0 1,1-1,1 1,35 43,-38-41,0-1,0 1,0 0,0 0,0 0,-1 0,0-1,0 1,0 0,0 0,-1 0,1 0,-1 0,0 0,0-1,-1 1,1 0,-1-1,1 1,-1-1,0 1,-1-1,1 0,0 0,-1 0,0 0,0 0,0-1,0 1,-1 0,-106 58,53-57,41-8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5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1,'7'29,"-1"1,-1 0,-1 0,-2 0,-1 0,-1 6,-3 41,-3 0,-4 0,-3 0,-4-1,-10 25,-46 105,61-190,27-49,-4 16</inkml:trace>
  <inkml:trace contextRef="#ctx0" brushRef="#br0" timeOffset="377.678">617 58,'-105'68,"-37"24,5 7,-15 21,150-119,-1 1,1-1,0 1,0 0,0 0,1 0,-1 0,0 0,1 1,-1-1,1 0,0 1,0-1,0 1,0-1,0 1,0 0,1-1,-1 1,1 0,0-1,0 1,0 0,0 0,0-1,1 1,-1 0,1-1,0 1,-1-1,1 1,0-1,1 1,-1-1,0 1,1-1,-1 0,1 0,0 0,0 0,0 0,0 0,0 0,0-1,2 2,13 8,0-1,1 0,0-1,1-1,0-1,0 0,7 0,-8-3,-1 2,1 0,-1 1,0 0,-1 2,1 0,-2 1,14 10,-23-14,-1 0,0 0,-1 1,1-1,-1 1,-1 0,1 0,-1 0,-1 1,1-1,-1 1,0-1,-1 1,0 0,0-1,-1 1,0 0,0 0,0 0,-1 0,-1-1,1 1,-1 0,-2 2,3-4,0-4,0 0,0 1,0-1,0 1,0-1,1 1,-1-1,1 1,-1 0,1-1,0 1,0 0,1-1,-1 1,0-1,1 1,0-1,-1 1,1-1,0 1,0-1,0 0,1 1,0 1,8-3</inkml:trace>
  <inkml:trace contextRef="#ctx0" brushRef="#br0" timeOffset="851.197">814 650,'129'-23,"-104"17,65-7,-88 13,1 0,0 0,-1 0,1 1,0-1,-1 1,1-1,-1 1,1 0,-1 0,1 0,-1 0,0 0,1 1,-1-1,0 1,0 0,0-1,0 1,0 0,0 0,-1 0,1 0,-1 1,1-1,-1 0,0 1,0-1,1 3,-2 2,-1 1,1-1,-1 1,-1-1,1 1,-1-1,-1 0,1 0,-1 0,0 0,-1 0,1-1,-1 1,-1-1,1 0,-1 0,0-1,-1 1,-1 0,-136 141,128-129,10-13,0 0,1 0,-1 0,1 1,0 0,0-1,1 2,0-1,0 0,1 0,-1 1,1 0,1-1,-1 1,1 0,3-3,0 0,1 0,-1-1,1 0,0 1,0-1,0 0,0 0,0 0,1-1,0 1,-1-1,1 0,0 0,0 0,0-1,0 1,0-1,0 0,1 0,-1 0,0-1,1 1,-1-1,0 0,1-1,-1 1,0-1,1 0,-1 0,0 0,0 0,2-1,198-65,-181 61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84 446,'90'6,"297"-13,-37-21,-320 26,72 10,-101-7,0 0,0 0,0 0,0 0,0 0,-1 0,1 0,0 0,-1 1,1-1,-1 0,1 0,-1 1,1-1,-1 0,0 1,0-1,0 1,0-1,0 0,0 1,0-1,0 0,0 1,-1-1,1 0,0 1,-1-1,1 0,-1 1,0-1,1 0,-1 0,0 0,0 0,0 0,0 0,0 0,0 0,0 0,0 0,0 0,0-1,0 1,-1 0,1-1,-14 13</inkml:trace>
  <inkml:trace contextRef="#ctx0" brushRef="#br0" timeOffset="3635.318">0 813,'282'20,"274"-87,-424 50,-124 18</inkml:trace>
  <inkml:trace contextRef="#ctx0" brushRef="#br0" timeOffset="4234.392">564 23,'1'0,"0"1,-1-1,1 1,0-1,-1 0,1 1,0-1,0 0,-1 0,1 1,0-1,0 0,-1 0,1 0,0 0,0 0,0 0,-1 0,1 0,0 0,0 0,-1-1,1 1,0 0,0-1,-1 1,1 0,0-1,-1 1,1-1,-1 1,1-1,0 1,-1-1,1 1,-1-1,1 1,-1-1,0 0,1 1,-1-1,1 0,-1 0,0 1,0-1,0 0,1 0,-1 1,0-1,0 0,0 0,0 1,0-1,0 0,0 0,0 0,-1 1,1-1,0 0,0 1,-1-1,1 0,-1 0,205 102,-164-79,-1 2,-2 2,-1 0,-1 3,-1 1,-1 1,-2 2,-2 2,18 25,-31-37,-2 1,0 0,-2 1,-1 0,-1 1,-1 0,4 19,-13-44,1 0,-1-1,0 1,1 0,-1 0,0 0,0-1,0 1,0 0,0 0,0 0,0 0,0 0,0-1,0 1,0 0,0 0,-1 0,1 0,0-1,0 1,-1 0,1 0,-1-1,1 1,-1 0,1-1,-1 1,1 0,-1-1,0 1,1-1,-1 1,0-1,0 1,1-1,-1 0,0 1,0-1,1 0,-1 1,0-1,0 0,0 0,0 0,1 0,-2 0,-48-8,22 3,13 7,1 1,-1 1,1 1,1 0,-1 0,0 2,1-1,1 2,-1 0,1 0,0 1,1 0,0 1,-7 9,-102 78,-125 77,186-134,-4 9,51-35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2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0,'-29'226,"-16"-73,44-134,6-25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1,'-40'39,"-22"19,-2 4,6-9,7-13,13-8,8-10,4-3,6-6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0 140,'103'328,"-38"-153,-65-174,0 1,0-1,0 0,0 0,0 0,1 1,-1-1,0 0,1 0,-1 0,1 0,0 1,-1-1,1 0,0 0,0 0,-1 0,1-1,0 1,0 0,0 0,0 0,0-1,0 1,0-1,1 1,-1-1,0 1,0-1,0 1,1-1,-1 0,0 0,0 0,1 0,-1 0,0 0,0 0,1 0,-1 0,0 0,0-1,0 1,1 0,-1-1,0 1,0-1,0 0,0 1,0-1,0 0,0 0,0 1,0-1,0 0,0-1,21-30,-1-2,-2 0,-1-1,10-29,31-60,118-193,-176 315,-1 2,0-1,0 0,0 1,0-1,0 0,0 0,0 1,0-1,0 0,0 1,1-1,-1 0,0 1,0-1,1 0,-1 1,1-1,-1 1,0-1,1 1,-1-1,1 1,-1-1,1 1,0-1,-1 1,1-1,-1 1,1 0,0 0,-1-1,1 1,0 0,-1 0,1 0,0-1,-1 1,1 0,0 0,0 0,-1 0,1 0,0 1,-1-1,1 0,0 0,-1 0,2 1,0 10</inkml:trace>
  <inkml:trace contextRef="#ctx0" brushRef="#br0" timeOffset="283.259">848 170,'44'0,"30"-5,8-2,-6 0,-11 2,-11 2,-9 0,-9 2,-4 6,-9 1</inkml:trace>
  <inkml:trace contextRef="#ctx0" brushRef="#br0" timeOffset="531.468">965 432,'44'-10,"30"-8,8-1,-1 3,-9-2,-12 4,-11 3,-9 3,-6 4,-9 2</inkml:trace>
  <inkml:trace contextRef="#ctx0" brushRef="#br0" timeOffset="1150.687">614 608,'0'5,"-5"16,-2 10,1 4,1 2,-3-6,-1-3,1-2,2 1,3 0,1 0,1-9,5-8,3-5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4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1 322,'26'-14,"0"1,1 2,1 0,-1 2,2 1,-1 2,1 0,0 2,1 1,-28 2,0 1,0-1,0 0,0 1,0 0,0-1,0 1,0 0,0 0,0 0,0 0,0 1,0-1,0 0,0 1,0-1,0 1,0 0,0 0,0 0,0 0,-1 0,1 0,0 0,-1 1,1-1,-1 1,1-1,-1 1,0-1,0 1,1 0,-1-1,0 1,-1 0,1 0,0 0,0 0,-1 0,1 0,-1 0,0 0,0 1,-64 96,-47 24,98-106,-61 98,71-110,1 0,0 0,0 0,0 0,0 1,1-1,0 1,0-1,1 1,-1-1,1 1,0 0,1-1,-1 1,1-1,0 1,1-1,-1 1,1-1,0 0,2 4,-1-5,0-1,1 0,-1 0,1 0,-1 0,1 0,0-1,0 1,0-1,1 0,-1 0,0-1,1 0,-1 1,1-1,-1-1,1 1,0-1,-1 1,5-2,17 2</inkml:trace>
  <inkml:trace contextRef="#ctx0" brushRef="#br0" timeOffset="470.097">818 293,'-25'22,"1"1,1 1,1 2,1 0,1 1,1 0,2 2,1 0,1 2,1-1,-7 26,20-53,0-1,0 1,1-1,-1 1,0 0,1 0,-1-1,1 1,0 0,0 0,0 0,1-1,-1 1,1 0,-1 0,1-1,0 1,0 0,0-1,0 1,0-1,1 1,-1-1,1 0,0 1,0-1,0 0,0 0,0 0,0-1,0 1,0 0,1-1,-1 0,1 1,-1-1,1 0,0 0,-1 0,1-1,0 1,-1-1,1 1,3-1,14-3,0-1,0-1,0-1,0-1,-1-1,0 0,0-1,-1-2,-1 1,1-2,-2 0,0-1,0-1,-1 0,-1-2,6-8,4 1,-7 8,0-1,-1 0,0-1,-1-1,-1-1,-1 0,-1 0,0-1,-2-1,0 0,-1 0,0-4,-10 19,1-1,0 1,-1 0,-1 0,1 0,-1 0,0 0,0 0,0 0,-1 1,0-1,0 1,0-1,-1 1,0 0,0 1,0-1,-1 1,1 0,-1 0,0 0,0 0,-1 1,1 0,-1 0,1 0,-1 1,0 0,0 0,0 1,0-1,0 1,0 1,-1-1,1 1,0 0,0 0,-1 1,1 0,0 0,0 0,0 1,0 0,0 0,0 1,0 0,-101 53,78-37</inkml:trace>
  <inkml:trace contextRef="#ctx0" brushRef="#br0" timeOffset="2067.694">1344 467,'38'-46,"66"-124,-98 162,0-1,0 1,1 0,0 0,0 1,1 0,0 0,0 1,1 0,3-1,-11 7,0 0,0 0,1 0,-1 1,0-1,0 1,0-1,0 1,0-1,0 1,0-1,0 1,0 0,0 0,0-1,0 1,0 0,0 0,-1 0,1 0,0 0,-1 0,1 0,-1 0,1 0,-1 1,1-1,-1 0,0 0,0 0,0 0,1 1,-1-1,0 0,0 0,-1 1,1-1,0 0,0 0,-1 0,1 0,0 1,-1-1,1 0,-1 0,0 0,1 0,-1 0,0 0,1 0,-1 0,0 0,-1 10,1-10,0 1,0 0,1 0,-1 0,0 0,1 0,-1 0,1 0,0 0,0 0,-1 0,1 0,1 0,-1 0,0 0,0 0,1 0,-1 0,1 0,0-1,-1 1,1 0,0 0,0 0,0-1,1 1,-1 0,0-1,0 1,1-1,-1 0,1 1,-1-1,1 0,0 0,0 0,-1 0,1 0,0 0,0-1,0 1,0-1,0 1,0-1,0 0,0 1,0-1,0 0,0 0,0-1,86-75,-54 41,30-17,-63 52,0 1,0 0,0-1,0 1,-1 0,1 0,0-1,0 1,-1 0,1 0,-1 0,1 0,-1 0,1 0,-1 0,1 0,-1 0,0 0,0 0,1 0,-1 0,0 1,0-1,0 0,0 0,0 0,-1 0,1 0,0 0,0 0,-1 0,1 0,-1 0,1 0,-1 0,1 1,-11 31,0-1,-2 0,-2-1,-1-1,-1 0,-8 9,14-19</inkml:trace>
  <inkml:trace contextRef="#ctx0" brushRef="#br0" timeOffset="2321.533">2424 1,'-45'44,"-44"40,-17 11,5-1,9-12,15-14,16-15,14-10,9-8,7-6,8-1,13-7,13-6,12-6,2-10,4-4,-2-1</inkml:trace>
  <inkml:trace contextRef="#ctx0" brushRef="#br0" timeOffset="2784.175">2395 439,'-48'14,"28"-9,0 1,1 1,0 0,0 2,1 0,0 1,0 1,16-10,0 1,0-1,1 0,-1 1,0-1,1 1,-1 0,1 0,-1 0,1-1,0 1,0 0,0 1,0-1,0 0,0 0,0 0,1 0,-1 1,1-1,0 0,0 1,0-1,0 0,0 0,0 1,0-1,1 0,-1 1,1-1,0 0,0 0,-1 0,2 0,-1 0,0 0,0 0,0 0,1 0,-1 0,1-1,0 1,-1-1,1 1,0-1,0 1,20 16,50 58,-70-73,0 0,0 0,-1 0,1 0,-1 0,0 0,0 1,0-1,0 1,0-1,-1 0,0 1,1-1,-1 1,-1-1,1 1,0-1,-1 1,0-1,0 1,0-1,0 0,0 0,-1 1,1-1,-1 0,-1 1,-2 2,0-1,-1 0,0 0,0-1,0 0,-1 0,1 0,-1-1,0 1,0-2,0 1,-1-1,1 0,0-1,-1 1,1-2,-1 1,1-1,-1 0,0 0,1-1,-1 0,1-1,0 1,-1-2,1 1,0-1,0 0,0 0,1-1,-1 1,1-2,0 1,0-1,0 0,-3-4,-2-5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36.3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57,'522'17,"-181"-3,36-15,-122-1,473-26,704 28,-883-16,-456 22,39 3,-1-5,16-7,33-25,-123 15,-47 10,0 0,0 0,0 1,1 0,-1 1,1 0,-1 1,1 0,-1 1,0 0,1 0,-1 1,10 3,-17-4,-1 1,1 0,-1-1,1 1,-1 0,0 0,0 0,0 0,0 0,0 1,0-1,0 1,-1-1,1 1,-1-1,0 1,0 0,0 0,1 2,2 15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39.4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0 253,'392'-30,"31"3,149 27,-209 29,-163-1,-3 0,649-29,-505 1,-117-28,-54 17,-105 1,0 3,0 3,1 3,33 4,20-1,11-13,78-8,-10-8,520 27,-52 0,-327-27,301 26,-405-24,126-7,170 33,-294 27,496-28,-489-27,406 26,160 1,-538 28,-159-28,123 11,-217-6,1-2,0 0,1-1,-1-1,0-1,0-1,1-1,5-2,210-15,10-7,-68 13,-77 1,0 5,1 4,31 6,11-1,618-2,-564 29,-162-28,1-1,0-2,0-1,-1-2,6-3,5 1,-1 3,1 1,-1 3,18 3,111-4,21-27,199 28,-326-13,-57 10,0 0,0 1,0 0,0 0,0 2,0-1,0 2,0-1,3 2,3 4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174 207,'-31'77,"6"-25,2 0,3 2,2 0,3 1,2 1,2 0,3 1,2 0,3 0,3 1,0-51,1 1,-1-1,2 0,-1 0,1 0,0-1,1 1,-1 0,1-1,1 0,-1 1,1-1,0-1,1 1,-1 0,1-1,0 0,0 0,1-1,-1 1,1-1,0 0,0-1,1 0,-1 0,1 0,0 0,-1-1,1 0,0-1,0 0,0 0,0 0,1-1,-1 0,0 0,0-1,0 0,13-5,-1-1,1-1,-2 0,1-2,-1 0,-1-1,0-1,0 0,-1-2,-1 1,0-2,3-4,26-29,-2-1,-1-2,-3-1,-3-3,-2 0,-2-3,0-8,-11 27,-1 0,-3-2,-1 0,-3-1,0 0,-3-1,0-17,-12-52,1 111,1 0,0 0,0 0,-1 0,1 0,0 0,-1 1,1-1,-1 0,1 1,-1-1,1 1,-1 0,1-1,-1 1,1 0,-1 0,0 0,1 0,-1 0,1 0,-1 1,1-1,-1 0,1 1,-1-1,1 1,-1 0,1-1,-1 1,1 0,0 0,0 0,-1 0,1 0,0 0,0 0,0 0,0 1,0-1,0 0,0 1,1-1,-1 1,0-1,1 1,-1-1,1 1,0-1,-1 1,1 0,-18 27,2 1,0 0,3 1,0 1,2 0,-7 32,2-5,2 0,3 0,3 1,2 0,3 1,3 23,31 77,-30-158,0 0,0-1,-1 1,2-1,-1 1,0-1,0 1,1-1,-1 0,1 0,0 1,0-1,0-1,0 1,0 0,0 0,0-1,1 1,-1-1,0 0,1 1,-1-1,1 0,0-1,-1 1,1 0,1-1,9-2</inkml:trace>
  <inkml:trace contextRef="#ctx0" brushRef="#br0" timeOffset="437.974">936 800,'0'0,"15"-8,1 2,0 0,1 1,-1 0,1 2,0 0,0 0,0 2,0 0,0 1,1 1,1 0,-17 0,-1-1,1 1,-1-1,0 1,1 0,-1-1,0 1,0 0,0 0,0 0,0 0,0 0,0 0,0 0,0 0,0 0,0 1,-1-1,1 0,0 0,-1 1,1-1,-1 0,1 1,-1-1,0 1,0-1,0 1,0-1,0 0,0 1,0-1,0 1,0-1,-1 1,1-1,0 0,-1 1,1-1,-1 0,0 1,1-1,-1 0,0 0,0 0,0 0,0 1,-45 58,-66 56,110-114,1-1,-1 1,1 0,-1 0,1-1,0 1,0 0,0 0,0 0,0 0,0 0,1 0,-1 1,1-1,-1 0,1 0,0 0,0 1,0-1,0 0,0 0,0 0,1 1,-1-1,1 0,-1 0,1 0,0 0,0 0,0 0,0 0,0 0,1 0,-1-1,1 1,-1 0,1-1,-1 1,1-1,0 1,0-1,-1 0,1 0,0 0,0 0,0 0,1 0,-1-1,0 1,0-1,0 1,0-1,3 0,11 2,1-1,0-1,-1 0,1-1,0-1,-1-1,1 0,-1-1,0 0,0-2,0 0,6-4,43-14,-49 15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0 254,'34'5,"25"-3,7-3,-2 0,-8 0,-8-1,-3 1,-4-4,-5-2,-3 1,-2 1,-3-3,0-1,-5 2</inkml:trace>
  <inkml:trace contextRef="#ctx0" brushRef="#br0" timeOffset="251.774">367 0,'-10'43,"-2"34,-1 8,4-5,2-12,2-8,3-8,1-10,1-6,0-5,6-7,0-8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0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0,'17'91,"-8"0,-4 0,-4 1,-6 23,-20 165,-7-46,16-162,45-117,105-263,-113 266</inkml:trace>
  <inkml:trace contextRef="#ctx0" brushRef="#br0" timeOffset="350.792">527 225,'-156'166,"-62"43,108-110,109-98,-1 0,1 0,0 0,0 0,0 1,1-1,-1 0,0 0,0 1,1-1,-1 1,1-1,-1 1,1-1,0 1,-1-1,1 1,0-1,0 1,0-1,0 1,0-1,1 1,-1-1,0 1,1-1,-1 1,1-1,-1 0,1 1,0-1,0 0,-1 1,1-1,0 0,0 0,0 0,0 0,1 0,-1 0,0 0,0 0,1 0,-1 0,0-1,1 1,-1 0,1-1,-1 1,1-1,-1 0,1 0,-1 1,1-1,-1 0,54 11,-37-8,0 1,0 0,0 1,-1 1,0 0,0 2,14 7,-21-8,-1-1,1 1,-1 0,0 1,-1 0,0 0,0 1,-1 0,0 1,-1-1,0 1,0 1,-3-6,-1 1,1-1,0 0,1 0,-1 0,1 0,0 0,0-1,1 0,-1 0,1 0,0 0,0-1,0 0,1 0,-1 0,1 0,-1-1,7 1,10 2</inkml:trace>
  <inkml:trace contextRef="#ctx0" brushRef="#br0" timeOffset="912.521">724 818,'283'-29,"-281"29,-1 0,0 0,1 0,-1 0,1 0,-1 0,0 1,1-1,-1 0,0 1,0-1,1 1,-1-1,0 1,0 0,0 0,1-1,-1 1,0 0,0 0,0 0,0 0,-1 0,1 0,0 1,0-1,-1 0,1 0,0 0,-1 1,0-1,1 0,-1 1,0-1,1 0,-1 1,0-1,0 0,0 1,0-1,0 1,-1-1,1 0,0 1,-1-1,1 0,0 1,-1-1,0 0,1 0,-1 0,0 1,0-1,1 0,-1 0,0 0,0 0,-1 0,-10 14,0 0,-1-1,-1-1,0 0,-1-1,-15 9,-24 22,47-37,-51 64,57-69,1 0,0 0,0 0,0 0,-1 0,1 1,0-1,0 0,1 0,-1 0,0 0,0 0,0 0,1 0,-1 0,1 0,-1 1,1-1,-1-1,1 1,-1 0,1 0,0 0,0 0,-1 0,1-1,0 1,0 0,0 0,0-1,0 1,0-1,0 1,0-1,0 1,0-1,0 0,0 0,0 1,0-1,0 0,1 0,52 4,-49-4,24 1,1-2,-1-1,0-1,0-2,0 0,0-3,2-1,-6-1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2,'38'4,"42"2,17 0,1-1,-6-1,-10-7,-13-2,-9-1,-5 2,-7 0,-8 2,-4 0,-5 2,-2-1,-7 2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1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1,'-5'559,"-18"-374,-8-1,-14 20,40-180,-18 57,61-163,63-208,-89 253</inkml:trace>
  <inkml:trace contextRef="#ctx0" brushRef="#br0" timeOffset="549.549">471 170,'-209'188,"187"-169,0 2,2 0,0 2,2 0,0 1,1 1,16-23,0 0,0 1,0-1,0 1,0-1,0 1,1 0,-1-1,1 1,0 0,-1-1,1 1,1 0,-1 0,0-1,1 1,-1 0,1-1,0 1,0-1,0 1,0-1,0 1,0-1,1 0,-1 1,1-1,0 0,0 0,0 0,0-1,0 1,79 54,-59-44,146 84,-162-91,-1 0,1 1,-1-1,0 2,0-1,-1 0,0 1,0 0,0 0,-1 0,0 0,-1 1,1-1,-1 1,-1-1,0 1,0 0,0 0,-1 7,0-12,1 0,-1-1,0 1,1 0,0-1,0 1,-1 0,2-1,-1 1,0-1,0 1,1-1,-1 0,1 1,0-1,0 0,0 0,0 0,0-1,0 1,0 0,1-1,13 7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26,'38'5,"47"-4,18-1,1-1,-12-6,-12 0,-15 0,-14 1,-15 2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4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0 819,'39'-4,"36"-8,10 0,1 1,-10 2,-8-1,-11 0,-5 2,-8 3,-5 1,-5 3,-4 0,-1 1,-2 0,-10 6,-7 1</inkml:trace>
  <inkml:trace contextRef="#ctx0" brushRef="#br0" timeOffset="251.006">424 453,'-10'38,"-3"37,1 15,2 2,3-10,3-9,2-13,1-11,1-9,5-7,2-4,0-2,-2-2,4-4,0-5</inkml:trace>
  <inkml:trace contextRef="#ctx0" brushRef="#br0" timeOffset="931.858">1130 424,'-21'120,"4"2,4 42,11-144,0-6,1-1,0 1,0 0,1 0,1 0,0 0,1 0,1 0,0 0,1-1,4 10,-6-21,0 1,0 0,1-1,-1 1,1-1,-1 0,1 0,0 0,0 0,0-1,0 1,0-1,0 1,1-1,-1 0,0 0,1-1,-1 1,1-1,-1 0,0 0,1 0,-1 0,1 0,-1-1,3 0,86-29,-70 14,0 0,-1-1,-1-1,-1-1,0-1,-2-1,0 0,-1-1,6-14,11-11,113-162,-133 189,-7 26,-19 60,6-39,1 1,2-1,1 1,1 0,1 19,1-40,1 0,0-1,0 1,1 0,-1-1,1 0,1 1,-1-1,1 0,0 0,1 0,-1 0,1-1,0 0,1 0,-1 0,1 0,0 0,0-1,0 0,1 0,0 0,-1-1,1 0,5 2,-3-2,0-1,0 0,0 0,0 0,0-1,0 0,1-1,-1 0,0 0,0-1,1 0,-1 0,0-1,0 0,0 0,0-1,-1 0,1-1,-1 0,0 0,0 0,0-1,0 0,0-1,17-14,-1-1,0-1,-2-2,-1 0,13-20,-13 20,-1 0,-2-2,-1 0,0-1,-2 0,-1-1,-2-1,0 0,-2 0,-2-1,0 0,-2-1,1-25,-7 0,0 32</inkml:trace>
  <inkml:trace contextRef="#ctx0" brushRef="#br0" timeOffset="2466.401">1948 1130,'209'-21,"-208"21,0 0,-1-1,1 1,0 0,0 0,0 0,0 0,0 0,0 0,0 0,0 1,0-1,0 0,-1 0,1 1,0-1,0 0,0 1,0-1,-1 1,1-1,0 1,-1 0,1-1,0 1,-1 0,1-1,0 1,-1 0,1 0,-1-1,0 1,1 0,-1 0,0 0,1 0,-1 0,0 0,0 0,0-1,0 1,0 0,0 0,0 0,0 0,0 0,0 0,0 0,-1 0,1 0,0-1,-1 1,1 1,-34 41,29-37,-30 28,27-27,-1 0,1 1,1 0,-1 0,1 1,1 0,-1 1,2-1,-1 1,-2 8,8-15,0-1,0 1,1 0,-1 0,1-1,0 1,0-1,0 1,0 0,0-1,0 0,1 1,-1-1,1 0,-1 0,1 1,0-1,0-1,0 1,0 0,1 0,-1-1,0 1,1-1,-1 0,1 0,-1 0,1 0,-1 0,1 0,0-1,-1 1,1-1,0 0,0 0,-1 0,1 0,0 0,0-1,-1 1,1-1,0 0,-1 0,1 0,-1 0,1 0,-1 0,3-2,86-29,-73 24</inkml:trace>
  <inkml:trace contextRef="#ctx0" brushRef="#br0" timeOffset="3152.522">2428 1271,'42'-14,"0"1,0 3,1 2,0 1,29 0,-25 2,-47 3,0 1,0-1,0 0,0 1,-1-1,1 1,0-1,-1 0,0 1,1-1,-1 1,0-1,0 1,0 0,0-1,0 1,0 0,0 0,0 0,0 0,-1 0,1 0,-1 0,1 0,0 0,-1 0,1 1,-1-1,0 1,1-1,-2 1,-1-3,-124-62,127 64,-1 0,1 1,0-1,-1 1,1-1,-1 1,1 0,-1-1,1 1,-1 0,1 0,-1 0,1 0,-1 0,1 1,-1-1,1 0,-1 1,1-1,0 1,-1-1,1 1,-1 0,1 0,0-1,0 1,0 0,-1 0,1 0,0 0,0 1,0-1,0 0,1 0,-1 1,0-1,0 0,1 1,-1-1,1 0,-1 1,1-1,0 1,-1 1,-5 73,6-71,4 199,-4-203,0 0,0 1,0-1,0 0,0 1,0-1,0 0,0 1,1-1,-1 0,1 0,-1 1,1-1,-1 0,1 0,0 0,-1 0,1 1,0-1,0 0,0-1,0 1,0 0,0 0,0 0,0 0,0-1,0 1,1-1,-1 1,0-1,0 1,1-1,-1 0,0 1,1-1,-1 0,0 0,0 0,1 0,-1 0,0 0,1 0,-1-1,0 1,1 0,-1-1,0 1,0-1,0 0,1 1,-1-1,0 0,0 1,0-1,0 0,0 0,0 0,0-1,164-171,-152 162</inkml:trace>
  <inkml:trace contextRef="#ctx0" brushRef="#br0" timeOffset="3689.831">2964 1158,'13'-1,"-7"0,0 0,0 0,0 1,0 0,0 0,0 0,-1 0,1 1,0 0,0 0,0 1,-1 0,1 0,0 0,-1 1,0-1,0 1,0 1,0-1,0 1,0-1,-1 1,0 1,0-1,3 5,-6-7,-1 1,1-1,-1 0,0 1,0-1,0 1,-1-1,1 0,0 1,-1-1,0 0,1 1,-1-1,0 0,0 0,0 0,-1 0,1 0,0 0,-1 0,1 0,-1 0,0-1,0 1,1-1,-1 1,0-1,0 0,0 1,-1-1,1 0,-19 16,21-15,0-1,-1 1,1-1,0 1,0 0,0-1,1 1,-1-1,0 1,1 0,-1-1,1 1,-1-1,1 1,-1-1,1 0,0 1,0-1,0 0,0 1,0-1,0 0,0 0,0 0,1 0,-1 0,0 0,1 0,-1 0,1-1,-1 1,1 0,-1-1,1 0,-1 1,1-1,-1 0,1 1,1-1,15 10,-16-8,1-1,-1 1,0 0,0 0,0 0,0 0,0 0,-1 0,1 0,-1 1,1-1,-1 0,0 1,0-1,0 1,0 0,0-1,-1 1,1 0,-1-1,0 1,1 0,-1 0,-1-1,1 1,0 0,-1-1,1 1,-1 0,0-1,0 1,0 0,0-1,0 0,-1 1,1-1,-1 0,1 1,-1-1,0 0,0 0,0 0,0-1,0 1,0 0,-1-1,1 0,0 1,-1-1,1 0,-1 0,0 0,-1 0,-68 5,53-12</inkml:trace>
  <inkml:trace contextRef="#ctx0" brushRef="#br0" timeOffset="5138.845">3529 226,'46'82,"-4"2,-3 1,-4 3,16 67,-40-123,-1 0,-1 1,-2 0,-2 0,-1 0,-1 1,-2-1,-1 1,-2-1,-1 1,-2-1,-1 0,-2 0,-1-1,-1 0,-14 29,-1-24,-1-1,-1-1,-2-2,-1-1,-2-1,-1-1,-2-2,0-2,-2-1,-1-2,-3 0,-1 3</inkml:trace>
  <inkml:trace contextRef="#ctx0" brushRef="#br0" timeOffset="5719.954">1101 0,'-40'68,"2"1,4 2,-25 74,42-104,2 0,2 2,2-1,2 2,1-1,3 1,1 0,2 1,2-1,2 0,2 0,2 0,2 0,6 16,-3-21,2 0,1-1,2 0,1-1,2-1,2-1,1-1,1-1,2 0,2-2,1-1,1-2,1 0,1-2,12 6,46 20,-54-35</inkml:trace>
  <inkml:trace contextRef="#ctx0" brushRef="#br0" timeOffset="6422.425">4064 1327,'-17'19,"0"1,1 1,0 0,2 1,1 1,1 0,0 1,-7 24,18-46,-1 0,1 1,0-1,0 0,0 1,0-1,0 1,1-1,-1 1,1 0,-1-1,1 1,0-1,0 1,0 0,0-1,1 1,-1-1,1 1,0 0,-1-1,1 0,0 1,0-1,1 1,-1-1,0 0,1 0,0 0,-1 0,1 0,0 0,0 0,0-1,0 1,0-1,0 1,1-1,-1 0,0 0,1 0,-1 0,1 0,-1 0,3-1,7-2,-1-1,1-1,-1 0,0 0,0-1,-1-1,0 0,0 0,0-1,0 0,-1-1,-1 0,1 0,-1-1,0 0,-1 0,0-1,2-6,-1 6,-2-1,0 0,0 0,0-1,-2 1,0-1,0 0,-1-1,1-2,-3 11,-1 0,1 0,-1 0,0 0,0 0,0 0,0 0,-1 0,1 0,-1 0,0 0,0 0,-1 0,1 1,-1-1,0 1,0-1,0 1,0-1,-1 1,1 0,-1 0,0 0,0 0,0 1,0-1,0 1,0 0,-1 0,-1-1,0 2,0 0,0 0,0 0,0 1,0 0,0 0,0 0,0 0,0 1,0 0,0 0,0 0,0 0,1 1,-1 0,0 0,1 0,-1 1,1 0,0-1,-2 3,-14 11</inkml:trace>
  <inkml:trace contextRef="#ctx0" brushRef="#br0" timeOffset="6721.237">4544 1214,'-9'39,"-4"21,1 7,2-5,3-7,3-8,1-8,2-15,1-11</inkml:trace>
  <inkml:trace contextRef="#ctx0" brushRef="#br0" timeOffset="6972.394">4262 1299,'38'-4,"28"-3,7-4,-5 0,-8 1,-10 3,-8-2,-7 0,-5 1,-2-2,-6 1</inkml:trace>
  <inkml:trace contextRef="#ctx0" brushRef="#br0" timeOffset="7791.873">4855 1045,'-77'353,"77"-267,0-85,0 1,1 0,-1 0,1 0,-1-1,1 1,-1 0,1 0,0-1,0 1,0-1,0 1,0-1,0 1,0-1,1 0,-1 1,0-1,1 0,-1 0,1 0,-1 0,1 0,0 0,-1-1,1 1,0 0,0-1,-1 1,1-1,0 0,0 0,0 1,0-1,-1 0,1-1,0 1,0 0,0 0,-1-1,1 1,0-1,1 0,88-65,-52 30,-37 34,61-37,-62 38,1 0,-1 1,1-1,-1 1,0 0,1-1,-1 1,1 0,-1 0,1 0,-1 0,1 0,-1 0,1 0,-1 1,1-1,-1 1,0-1,1 1,-1-1,0 1,1 0,-1-1,0 1,0 0,1 0,-1 0,0 0,0 0,0 0,0 0,0 1,-1-1,1 0,0 0,-1 1,1-1,0 0,-1 1,0-1,1 1,-1-1,0 1,0-1,1 1,-1 0,4 31,-5-29,1-1,0 0,-1 0,2 0,-1 1,0-1,1 0,-1 0,1 0,0 0,0 0,0 0,0 0,1 0,-1 0,1 0,0-1,0 1,0-1,0 1,0-1,0 0,1 0,-1 0,1 0,-1 0,1 0,0-1,0 1,0-1,0 0,1 1,3-1,1 0,-1 0,0-1,0 0,0 0,1-1,-1 0,0 0,0-1,0 0,0 0,0 0,-1-1,1 0,-1 0,1-1,-1 0,0 0,-1 0,1-1,-1 0,0 0,0 0,0-1,-1 0,0 1,0-2,0 1,-1 0,0-1,0 1,0-1,-1 0,0 0,-1 0,1 0,-1 0,-1-1,0 1,0-2,0 6,0 1,-1-1,1 1,-1-1,0 1,0-1,0 1,0 0,0 0,0 0,-1-1,1 1,-1 0,0 0,1 1,-1-1,0 0,0 1,0-1,0 1,0-1,0 1,-1 0,1 0,0 0,-1 0,1 1,-1-1,1 1,-1-1,1 1,-1 0,1 0,-1 0,1 0,-1 0,1 0,-1 1,1 0,-1-1,1 1,0 0,-1 0,1 0,0 0,0 1,-1-1,1 1,0-1,1 1,-1 0,0-1,0 1,-1 2,-3 2,0 1,0 0,0-1,1 2,0-1,0 1,1 0,0 0,0 0,1 0,0 1,-1 5,3-11,0 0,1 0,-1 0,0-1,1 1,0 0,0 0,0 0,0 0,1 0,-1 0,1 0,-1 0,1 0,0 0,0 0,0 0,1-1,-1 1,1 0,-1-1,1 0,0 1,0-1,0 0,0 0,1 0,-1 0,0 0,1 0,-1-1,1 1,0-1,0 0,-1 0,1 0,0 0,2 0,11 2,0-1,0-1,1-1,-1 0,0-1,0 0,0-2,0 0,0 0,0-2,-1 0,0-1,0 0,0-1,-1-1,0 0,0-1,-1 0,0-1,-1-1,0 0,2-4,19-15,-21 21,-1-1,1 0,-2-1,0 0,0 0,-1-1,0 0,-1-1,0 0,-1 0,-1-1,4-11,-9 24,-1 0,1 0,-1-1,1 1,-1-1,0 1,0 0,0-1,0 1,0-1,0 1,0-1,0 1,0 0,0-1,-1 1,1 0,-1-1,1 1,-1 0,1-1,-1 1,0 0,0 0,0 0,0-1,1 1,-1 0,-1 0,1 0,0 1,0-1,0 0,0 0,-1 1,1-1,0 0,-1 1,1 0,0-1,-1 1,1 0,0-1,-1 1,1 0,-1 0,1 0,-1 0,1 1,0-1,-1 0,1 0,-1 1,1-1,0 1,-1-1,1 1,0 0,0 0,0-1,-1 1,1 0,0 0,-6 4,0-1,0 1,1 0,-1 1,1 0,1 0,-1 0,1 0,0 1,0 0,1 0,0 0,0 1,1-1,1-3,1-1,0 0,0 0,0 1,0-1,0 1,1-1,0 1,-1-1,1 1,1-1,-1 1,0-1,1 1,0-1,0 0,0 1,0-1,0 0,1 0,-1 0,1 0,0 0,0 0,0 0,0 0,1-1,-1 1,1-1,-1 0,1 1,0-1,0-1,1 2,43 21,-41-23,-1 0,1 1,-1-1,1 1,-1 0,0 1,0-1,0 1,0 0,-1 0,1 1,-1-1,0 1,0 0,0 0,0 1,-1-1,1 1,-1 0,0-1,-1 1,1 1,-1-1,0 0,0 1,-1-1,0 1,0-1,0 1,0-1,-1 1,0 0,0-1,-1 1,-4 15,-1-1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5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0 445,'43'-5,"29"-7,12 0,-4 1,-11-2,-12 0,-11 4,-8 2,-12-1,-9-1</inkml:trace>
  <inkml:trace contextRef="#ctx0" brushRef="#br0" timeOffset="254.222">254 191,'-14'43,"-10"33,-1 9,0-5,3-12,6-12,5-11,10-14,5-6,6-9,2-6</inkml:trace>
  <inkml:trace contextRef="#ctx0" brushRef="#br0" timeOffset="683.46">875 134,'-39'54,"3"2,3 1,2 2,2 1,-14 48,40-103,0 0,0 0,1 0,-1 1,1-1,1 1,-1 0,1-1,0 1,0 0,1 0,0-1,0 1,0 0,0 0,1 0,0-1,1 1,-1 0,1-1,0 1,0-1,1 0,-1 1,1-1,1-1,-1 1,0 0,1-1,0 1,0-1,1 0,-1-1,4 3,9-1,-1 0,1-1,1-1,-1-1,0 0,1-1,-1-1,0-1,1 0,-1-1,0-1,0-1,10-3,5-6,-2-2,0-1,0-1,-1-1,-2-2,0-1,-1-1,-1-1,-1-1,-1-1,-1-1,-1-1,7-15,17-13,-22 30,-2-2,0 0,-2-1,-1-1,-1-1,-1 0,-2-1,-1-1,0-4,-12 35,-1-1,1 1,0-1,-1 1,1 0,0-1,-1 0,0 1,1-1,-1 1,0-1,0 1,0-1,0 0,0 1,0-1,-1 1,1-1,0 1,-1-1,0 1,1-1,-1 1,0-1,1 1,-1 0,0-1,0 1,0 0,0 0,0 0,0-1,-1 1,1 0,0 1,-1-1,1 0,0 0,-1 1,1-1,-1 0,1 1,-1-1,1 1,-1 0,1 0,-1 0,0-1,0 1,-8 7,0 0,0 0,1 1,0 0,0 0,1 1,0 0,1 0,0 1,-3 6,9-14,-27 36,2 2,2 1,2 1,2 1,1 0,2 1,3 2,1-1,-3 29,15-68,-1 0,2 0,-1 1,0-1,1 0,1 0,-1 0,1 1,0-1,0 0,0 0,1 0,0 0,0 0,1-1,0 1,0-1,0 1,0-1,1 0,0 0,0-1,0 1,1-1,0 0,0 0,0 0,0-1,0 0,1 0,-1 0,3 0,12 1</inkml:trace>
  <inkml:trace contextRef="#ctx0" brushRef="#br0" timeOffset="1131.81">1665 501,'17'-2,"-3"-2,0 1,1 1,-1 0,1 1,-1 1,1 0,-1 1,1 1,-1 0,0 1,1 0,-1 1,3 3,-15-7,-1 1,0-1,1 1,-1 0,0-1,1 1,-1 0,0 0,0 0,0 0,0 0,0 0,0 0,0 1,0-1,-1 0,1 0,0 1,-1-1,1 0,-1 1,1-1,-1 1,0-1,1 1,-1-1,0 1,0-1,0 0,0 1,0-1,-1 1,1-1,0 1,-1-1,1 1,-1-1,1 0,-1 1,0-1,1 0,-1 0,0 1,0-1,0 0,-53 46,51-44,-84 66,87-67,0 1,0-1,0 1,1-1,-1 0,1 1,0-1,0 1,0-1,0 0,0 1,0-1,0 0,1 0,-1 0,1 0,0 0,-1-1,1 1,0 0,0-1,0 1,0-1,0 0,1 1,-1-1,0 0,1 0,-1-1,0 1,1 0,-1-1,1 0,-1 1,2-1,20 11,-20-10,-1 0,1 1,0 0,0 0,-1 0,1 0,-1 0,0 1,0-1,0 1,0 0,0 0,0 0,-1 0,1 1,-1-1,0 1,0-1,-1 1,1 0,-1 0,1 0,-1 0,0 0,-1 0,1 0,-1 0,0 0,0 0,0 0,0 0,-1 0,1 0,-1 0,0 0,-1 0,-4 4,0-1,-1 0,0-1,0 1,-1-1,0-1,0 0,0 0,-1 0,0-1,1 0,-1-1,-1 0,1 0,0-1,-1-1,1 1,-1-1,0-1,1 0,-1 0,0-1,1 0,-1-1,-4-1,-5-4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1,'4'7,"0"0,0 0,-1 1,1 0,-2-1,1 1,-1 0,-1 0,1 1,-1-1,-1 0,1 0,-1 1,-1-1,0 1,1 7,0 177,-18 115,-16 11,29-243,4-47</inkml:trace>
  <inkml:trace contextRef="#ctx0" brushRef="#br0" timeOffset="1097.283">453 142,'-338'298,"326"-289,8-6,-1-1,1 1,0 0,0 1,0-1,0 1,0-1,1 1,0 0,0 1,0-1,0 0,0 1,1 0,0-1,0 1,1 0,-1 0,0 2,4-5,-1 1,0-1,1 1,0-1,-1 1,1-1,0 0,0 0,0 0,1 0,-1-1,0 1,1 0,-1-1,1 0,-1 0,1 1,0-1,0-1,-1 1,1 0,0-1,0 1,0-1,0 0,0 0,7 2,245 48,-236-45,-9-3,0 1,0-1,0 2,-1 0,1 0,-1 0,0 1,0 0,0 1,-1 0,0 1,0 0,2 2,-9-7,0 0,0 0,0 0,-1 0,1 1,-1-1,1 0,-1 0,1 0,-1 1,0-1,0 0,-1 1,1-1,0 0,-1 0,1 0,-1 1,1-1,-1 0,0 0,0 0,0 0,0 0,-1 0,1-1,0 1,-1 0,0 0,1-1,-1 1,0-1,-1 1,0-2,6-6</inkml:trace>
  <inkml:trace contextRef="#ctx0" brushRef="#br0" timeOffset="1560.178">736 536,'29'-5,"-14"1,1 1,0 0,-1 2,1-1,0 2,0 0,0 1,0 1,0 0,9 3,-23-4,-1-1,1 1,-1-1,1 1,-1 0,0 0,0-1,1 1,-1 0,0 0,0 0,0 1,0-1,0 0,0 0,0 1,-1-1,1 0,0 1,-1-1,1 0,-1 1,1-1,-1 1,0-1,1 1,-1-1,0 1,0-1,0 1,0 0,0-1,-1 1,1-1,0 1,-1-1,1 0,-1 1,0-1,1 1,-1-1,0 0,0 0,0 1,0-1,-46 54,45-52,-44 50,45-52,0 0,0 1,0-1,0 1,1-1,-1 1,1 0,-1-1,1 1,-1 0,1-1,0 1,0 0,0 0,0-1,0 1,0 0,1-1,-1 1,0 0,1-1,0 1,-1-1,1 1,0 0,-1-1,1 1,0-1,0 0,1 1,-1-1,0 0,0 0,0 0,1 0,-1 0,1 0,0 0,25 15,30 23,-56-38,0 1,0-1,0 1,0 0,0-1,0 1,-1 0,1 0,-1-1,1 1,-1 0,0 0,0 0,0-1,0 1,0 0,0 0,0 0,-1 0,1-1,0 1,-1 0,0 0,1-1,-1 1,0 0,0-1,0 1,0-1,0 1,0-1,-1 0,1 1,0-1,-1 0,1 0,-12 9,1 0,-2-1,1 0,-1-1,0-1,-1 0,0-1,0-1,0 0,-10 1,23-5,-1 0,1 1,-1-2,1 1,-1 0,0 0,1-1,-1 0,1 1,-1-1,0 0,1 0,-1-1,0 1,1 0,-1-1,0 0,1 0,-1 1,1-1,-1-1,1 1,0 0,0-1,-1 1,1-1,0 1,0-1,0 0,1 0,-2-1,3-8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14.2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2547,'286'-511,"352"-583,-608 1042,-2-2,-3-1,-2-1,12-47,-33 96,0 0,0 0,0 0,-1 0,0 0,0 0,-1 0,0 0,0-1,-1 1,0 0,0 0,-1 0,0 0,0 0,0 1,-1-1,-3-5,4 12,0-1,0 1,-1 0,1 0,0 0,-1 0,1 0,0 1,0-1,0 1,-1-1,1 1,0 0,0 0,0 0,0 0,0 0,0 0,0 1,1-1,-1 1,0-1,1 1,-1 0,1-1,0 1,-1 0,1 0,0 1,-3 1,-116 108,-136 87,242-189,-41 43,57-51,0 0,-1 0,1 0,0 0,0-1,0 1,0 0,0-1,0 0,1 0,-1 0,0 0,1 0,-1 0,0 0,1-1,-1 1,1-1,-1 0,1 1,0-1,-1-1,1 1,-1 0,1 0,1-2,1 3,89 0,0-4,0-3,0-5,-1-4,47-16,-11 1,-128 30,0-1,1 0,-1 1,0-1,0 0,0 0,1 0,-1 0,0 0,0 0,0 0,-1-1,1 1,0 0,0 0,-1-1,1 1,-1-1,1 1,-1 0,1-1,-1 1,0-1,0 1,0-1,0 1,0-1,0 1,0-1,0 1,0 0,-1-1,1 1,-1-1,1 1,-1 0,1-1,-1 1,-1-2,-35-48,37 50,-30-28,0 1,-2 1,-1 2,-24-13,25 17,0 2,-2 1,0 2,-1 1,0 1,-1 2,-23-3,55 14,1 0,0 0,0 0,0 0,-1 1,1-1,0 1,0-1,0 1,0 1,-1-1,1 0,0 1,0-1,0 1,0 0,0 0,0 0,0 0,0 1,0-1,-1 2,-3 9</inkml:trace>
  <inkml:trace contextRef="#ctx0" brushRef="#br0" timeOffset="352.719">1722 63,'-20'9,"0"1,1 1,0 0,0 2,1 0,1 1,0 0,-6 9,18-18,-1 1,1 0,0 1,1-1,-1 1,1-1,1 1,-1 1,1-1,1 0,-1 1,1-1,0 1,1 0,0 0,0 0,1 0,0-1,0 1,0 0,1 0,1 0,-1 0,1-1,1 1,2 3,0 0,0 0,1-1,1 0,0 0,0-1,1 1,0-2,0 1,1-1,0 0,1-1,0 0,0-1,0 0,1 0,0-1,0-1,0 0,1 0,-1-1,1 0,0-1,0-1,0 0,0 0,5-2,3 2,-1-2,1 0,-1-2,0 0,0-1,0-1,0-1,0 0,-1-1,0-1,-1-1,0-1,0 0,-1-1,-1-1,10-9,-11 9,-1-1,0-1,-1 0,-1-1,0 0,-1-1,0 0,-2 0,0-1,-1 0,0-1,-1 0,-2 1,4-20,-8 30,0 0,-1 0,1 0,-2-1,1 1,-1 0,0 1,0-1,-1 0,1 1,-2-1,1 1,-1 0,0 0,0 0,-1 0,1 1,-1 0,0 0,-1 0,1 1,-1-1,0 1,0 1,-1-1,1 1,-1 0,1 0,-1 1,0 0,0 0,0 1,0 0,0 0,0 1,-1 0,-18-1</inkml:trace>
  <inkml:trace contextRef="#ctx0" brushRef="#br0" timeOffset="896.838">1073 402,'250'-8,"0"-11,219-46,133-60,-591 123,2-1,0 0,0 1,0 1,0 0,1 1,-1 0,0 1,0 0,9 3,-21-4,0 1,0-1,0 1,0 0,-1-1,1 1,0 0,0 0,-1-1,1 1,0 0,-1 0,1 0,-1 0,1 0,-1 0,0 0,1 0,-1 0,0 0,0 0,0 0,1 0,-1 0,0 0,0 0,-1 0,1 0,0 0,0 0,0 0,-1 0,1 0,-1 0,1 0,-1 0,1 0,-1 0,1 0,-1 0,0 0,1-1,-1 1,0 0,0 0,0-1,1 1,-1-1,-1 2,-7 12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33.1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198 3304,'711'-1005,"-499"719,416-515,-285 394,-337 401,0-1,0 0,0 0,-1-1,0 0,-1 0,0 0,0 0,-1-1,0 1,0-1,-1 0,0 0,0 0,-1 0,-1 0,1 0,-1-1,-1 1,0 0,0 0,-1 0,0 0,0 0,-1 1,-1-2,3 9,0 0,0 0,0 1,-1-1,1 1,0-1,0 1,0-1,-1 1,1-1,0 1,-1 0,1 0,0 0,0 0,-1 0,1 0,0 0,-1 0,1 1,0-1,0 0,-1 1,1-1,0 1,0-1,0 1,-1 0,1-1,0 1,0 0,0 0,0 0,1 0,-1 0,0 0,0 0,0 0,1 0,-1 0,1 0,-1 1,1-1,-1 0,1 0,-1 1,1 0,-13 13,-23 12,0-2,-2 0,-1-3,-1-1,0-3,-2 0,0-3,-2-1,39-13,3-1,1 0,-1-1,0 1,0 0,1 0,-1 0,0 0,0 1,1-1,-1 0,0 1,0-1,1 1,-1 0,0-1,1 1,-1 0,1 0,-1 0,1 0,0 0,-1 0,1 1,0-1,0 0,0 1,0-1,0 1,0-1,0 1,0-1,1 1,-1 0,0-1,1 1,0 0,-1 0,1-1,0 1,0 0,0 0,0 0,0-1,0 1,1 0,-1 0,0-1,1 1,0 0,-1-1,2 2,9 5,0-1,0-1,1 0,0-1,0 0,0-1,1 0,-1-1,12 2,13 4,29 9,19 7,1-4,1-3,43 0,-127-17,0 0,0-1,-1 1,1-1,0 0,0 0,0 0,0 0,-1 0,1-1,0 1,0-1,-1 0,1 0,0 0,-1 0,1 0,-1-1,1 1,-1-1,0 1,0-1,1 0,-1 0,0 0,-1 0,1 0,0-1,-1 1,1 0,-1-1,0 1,1-1,-1 0,0 1,-1-1,1 0,0 0,-1 0,-1-10,0 1,-1-1,0 1,-1-1,-1 1,0 0,-1 0,0 1,0-1,-1 1,-1 0,0 1,0 0,-1 0,-1 0,1 1,-1 0,-1 1,0 0,-4-3,-6-6,2-1,0 2,-1 0,-1 1,-1 0,0 2,0 1,-2 0,1 2,-1 1,-5-1,-99-11,108 23</inkml:trace>
  <inkml:trace contextRef="#ctx0" brushRef="#br0" timeOffset="338.01">2767 115,'-43'31,"2"2,2 1,1 2,1 2,2 1,2 1,-18 31,48-67,1 1,-1-1,1 0,0 1,0-1,0 1,0 0,1-1,0 1,0 0,0 0,1 0,0 0,-1 0,2 0,-1 0,1 0,-1 0,1 0,1-1,-1 1,1 0,0-1,0 1,0-1,0 1,1-1,0 0,0 0,0 0,0-1,1 1,-1-1,1 1,0-1,3 1,9 7,0-2,1 0,0-1,1-1,0-1,0 0,0-1,1-1,-1-1,1-1,0 0,0-1,8-2,16-1,1-2,-1-2,-1-2,1-2,13-6,-5 0,-2-3,0-2,-1-2,-1-2,-1-2,-1-2,-2-2,8-9,-47 37,1 0,-1 0,0 0,1-1,-2 1,1-1,0 0,-1 0,1-1,-1 1,-1-1,1 1,0-1,-1 0,0 0,0 0,-1 0,1 0,-1 0,0-1,-1 1,1 0,-1-1,0 1,0-1,-1 1,0 0,0-1,0 1,0 0,-1 0,0 0,0 0,0 0,-1 0,1 1,-1-1,0 1,-1-1,-3-2,-54-32,31 26</inkml:trace>
  <inkml:trace contextRef="#ctx0" brushRef="#br0" timeOffset="588.082">1751 397,'65'9,"1"-3,-1-2,42-5,-64 1,399-19,44-24,-309 26,213-4,111 18,-390 4,-81-1</inkml:trace>
  <inkml:trace contextRef="#ctx0" brushRef="#br0" timeOffset="2200.078">3331 115,'-48'-33,"-90"-17,81 35,40 11,0 0,0 1,-1 0,1 2,-1 0,1 1,-1 0,1 2,-1 0,1 1,0 1,0 0,0 1,1 1,-1 1,1 0,1 1,-1 1,2 0,-1 1,-7 7,9-3,2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56,'29'5,"33"1,16-5,-1-2,-3-2,-10 0,-11-4,-5-1,-6 1,-5 2,-4 1,-3-3,-2-1,0 2,-11 1,-7 2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44,'39'10,"36"-2,15-3,-3-6,-6-3,-8-1,-12-5,-10 0,-6-3,-4 0,-10 2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191 166,'-37'70,"2"2,5 1,2 2,-17 75,42-143,0 0,1 1,0-1,0 1,1-1,0 1,0-1,0 1,1 0,1 0,-1-1,1 1,0-1,1 1,0-1,0 1,1-1,0 0,0 0,0 0,1 0,0-1,1 1,-1-1,1 0,0-1,1 1,-1-1,1 0,0 0,0-1,1 1,-1-1,1-1,0 1,1-1,10 0,-1-1,0-1,0 0,1-1,-1-1,0-1,1-1,-1 0,0-1,-1-1,1 0,-1-1,0-1,0 0,-1-2,4-2,6-5,0-2,-1-1,-1-1,0 0,-2-2,0-1,-2 0,14-23,6-12,-2-2,-4-1,23-57,-9-71,-56 120,9 67,-1 1,0-1,1 1,-1 0,0-1,0 1,0 0,0 0,0 0,0-1,-1 1,1 0,0 0,0 1,-1-1,1 0,-1 0,1 1,0-1,-1 1,1-1,-1 1,0-1,1 1,-1 0,1 0,-1 0,1 0,-1 0,0 0,1 0,-1 1,1-1,-1 1,1-1,-1 1,1-1,-1 1,1 0,0 0,-1-1,1 2,-8 4,1 1,-1 1,2 0,-1 0,1 0,1 1,-1 0,1 0,1 1,0 0,0 0,-9 15,-2 2,1 1,1 0,1 1,2 1,1 0,1 0,2 1,1 0,1 0,2 1,1 0,2-1,1 1,3 19,-2-39,1 0,0 0,0 0,1-1,1 0,0 0,1 0,0 0,0-1,1 0,0 0,1-1,0 0,1-1,0 1,0-1,1-1,0 0,0 0,0-1,1-1,0 0,0 0,1-1,-1 0,1-1,3 0,9 1</inkml:trace>
  <inkml:trace contextRef="#ctx0" brushRef="#br0" timeOffset="422.013">1036 533,'30'0,"-2"-1,1 1,-1 2,1 0,-1 2,21 6,-47-10,1 1,0-1,-1 1,1-1,0 1,-1 0,1 0,-1 0,1 0,-1 0,1 1,-1-1,0 1,0-1,0 1,0 0,0 0,0 0,0 0,-1 0,1 0,-1 1,1-1,-1 1,0-1,0 1,0-1,0 1,-1-1,1 1,-1 0,1-1,-1 1,0 0,0 0,0-1,0 1,-1 0,1-1,-1 1,0 0,1-1,-2 2,-59 57,55-57,1-1,-1 1,1 0,0 0,1 1,-1-1,1 1,0 0,0 0,0 1,1-1,-1 1,1 0,1-1,-1 1,1 1,0 1,2-4,1 0,0 1,0-1,0 0,1 0,-1 0,1 0,0 0,0 0,0-1,1 1,-1-1,1 1,0-1,0 0,0 0,0 0,1 0,-1-1,1 0,0 1,-1-1,4 1,31 29,-36-29,0-1,0 0,-1 0,1 1,-1-1,1 1,-1 0,0-1,0 1,0 0,-1-1,1 1,-1 0,1 0,-1 0,0-1,0 1,0 0,-1 0,1 0,-1 0,1-1,-1 1,0 0,0 0,0-1,0 1,-1-1,1 1,-1-1,1 0,-1 1,0-1,0 0,0 0,0 0,-1 0,-93 51,-40-34,109-19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9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0 282,'39'-5,"36"-1,15 0,-2 1,-13-3,-13 0,-12 0,-11 3,-7 2,-3-4,-3 0,-5 0</inkml:trace>
  <inkml:trace contextRef="#ctx0" brushRef="#br0" timeOffset="247.991">424 0,'-10'39,"-2"31,-5 9,1 1,3-9,3-12,5-15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4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30,'56'1,"143"-13,-153 5,0 1,1 2,0 3,10 2,-51 4,-10 1</inkml:trace>
  <inkml:trace contextRef="#ctx0" brushRef="#br0" timeOffset="312.559">0 256,'48'-5,"21"-1,3-5,-6 0,-9 1,-10 3,-7 3,-7 1,-3 2,-3 1,0 0,-6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7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0,'-34'127,"5"1,6 1,2 42,16 210,-12-299,12-75</inkml:trace>
  <inkml:trace contextRef="#ctx0" brushRef="#br0" timeOffset="318.205">588 170,'-415'325,"393"-307,6-6,0 1,1 0,1 1,0 1,1 0,-9 14,21-28,0 0,0 1,0-1,0 0,0 0,1 1,-1-1,0 0,1 1,-1-1,1 1,0-1,-1 0,1 1,0-1,0 1,0-1,0 1,0-1,0 1,0-1,1 1,-1-1,0 1,1-1,-1 0,1 1,0-1,-1 0,1 1,0-1,0 0,0 0,0 0,0 0,0 0,0 0,0 0,0 0,1 0,-1 0,0-1,1 1,-1 0,0-1,1 1,-1-1,1 0,-1 1,1-1,-1 0,1 0,-1 0,0 0,1 0,0 0,234 29,-230-28,-1 0,1 1,-1-1,1 1,-1 1,0-1,1 1,-1-1,0 1,-1 1,1-1,0 1,-1 0,0 0,0 0,0 0,-1 1,1 0,-1 0,0 0,-1 0,1 0,-1 0,1 2,9 30,-5-26</inkml:trace>
  <inkml:trace contextRef="#ctx0" brushRef="#br0" timeOffset="802.372">756 593,'32'-11,"1"0,1 3,-1 0,1 3,27-2,-58 6,-1 0,1 1,0-1,0 0,0 1,0 0,0 0,-1 0,1 0,0 0,0 1,0-1,0 1,-1 0,1 0,0 0,0 0,-1 0,1 0,-1 1,1-1,-1 1,0 0,0 0,1 0,-1 0,-1 0,1 0,0 0,0 1,-1-1,1 1,-1-1,0 1,0 0,0-1,0 1,0 0,-1 0,1 0,-1-1,0 1,0 0,0 0,0 0,0 0,0 0,-5 9,0-1,0 0,-1 0,0-1,-1 0,0 0,-1 0,0-1,0 0,-2 1,-33 41,41-49,1 1,0-1,0 1,0 0,0-1,1 1,-1 0,1-1,0 1,-1 0,1 0,0 0,1-1,-1 1,0 0,1 0,0-1,-1 1,1 0,0-1,0 1,1-1,-1 1,0-1,1 0,0 1,-1-1,1 0,0 0,0 0,0 0,0-1,1 1,-1-1,0 1,1-1,1 1,35 43,-38-41,0-1,0 1,0 0,0 0,0 0,-1 0,0-1,0 1,0 0,0 0,-1 0,1 0,-1 0,0 0,0-1,-1 1,1 0,-1-1,1 1,-1-1,0 1,-1-1,1 0,0 0,-1 0,0 0,0 0,0-1,0 1,-1 0,-106 58,53-57,41-8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5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1,'7'29,"-1"1,-1 0,-1 0,-2 0,-1 0,-1 6,-3 41,-3 0,-4 0,-3 0,-4-1,-10 25,-46 105,61-190,27-49,-4 16</inkml:trace>
  <inkml:trace contextRef="#ctx0" brushRef="#br0" timeOffset="377.678">617 58,'-105'68,"-37"24,5 7,-15 21,150-119,-1 1,1-1,0 1,0 0,0 0,1 0,-1 0,0 0,1 1,-1-1,1 0,0 1,0-1,0 1,0-1,0 1,0 0,1-1,-1 1,1 0,0-1,0 1,0 0,0 0,0-1,1 1,-1 0,1-1,0 1,-1-1,1 1,0-1,1 1,-1-1,0 1,1-1,-1 0,1 0,0 0,0 0,0 0,0 0,0 0,0-1,2 2,13 8,0-1,1 0,0-1,1-1,0-1,0 0,7 0,-8-3,-1 2,1 0,-1 1,0 0,-1 2,1 0,-2 1,14 10,-23-14,-1 0,0 0,-1 1,1-1,-1 1,-1 0,1 0,-1 0,-1 1,1-1,-1 1,0-1,-1 1,0 0,0-1,-1 1,0 0,0 0,0 0,-1 0,-1-1,1 1,-1 0,-2 2,3-4,0-4,0 0,0 1,0-1,0 1,0-1,1 1,-1-1,1 1,-1 0,1-1,0 1,0 0,1-1,-1 1,0-1,1 1,0-1,-1 1,1-1,0 1,0-1,0 0,1 1,0 1,8-3</inkml:trace>
  <inkml:trace contextRef="#ctx0" brushRef="#br0" timeOffset="851.197">814 650,'129'-23,"-104"17,65-7,-88 13,1 0,0 0,-1 0,1 1,0-1,-1 1,1-1,-1 1,1 0,-1 0,1 0,-1 0,0 0,1 1,-1-1,0 1,0 0,0-1,0 1,0 0,0 0,-1 0,1 0,-1 1,1-1,-1 0,0 1,0-1,1 3,-2 2,-1 1,1-1,-1 1,-1-1,1 1,-1-1,-1 0,1 0,-1 0,0 0,-1 0,1-1,-1 1,-1-1,1 0,-1 0,0-1,-1 1,-1 0,-136 141,128-129,10-13,0 0,1 0,-1 0,1 1,0 0,0-1,1 2,0-1,0 0,1 0,-1 1,1 0,1-1,-1 1,1 0,3-3,0 0,1 0,-1-1,1 0,0 1,0-1,0 0,0 0,0 0,1-1,0 1,-1-1,1 0,0 0,0 0,0-1,0 1,0-1,0 0,1 0,-1 0,0-1,1 1,-1-1,0 0,1-1,-1 1,0-1,1 0,-1 0,0 0,0 0,2-1,198-65,-181 61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84 446,'90'6,"297"-13,-37-21,-320 26,72 10,-101-7,0 0,0 0,0 0,0 0,0 0,-1 0,1 0,0 0,-1 1,1-1,-1 0,1 0,-1 1,1-1,-1 0,0 1,0-1,0 1,0-1,0 0,0 1,0-1,0 0,0 1,-1-1,1 0,0 1,-1-1,1 0,-1 1,0-1,1 0,-1 0,0 0,0 0,0 0,0 0,0 0,0 0,0 0,0 0,0 0,0-1,0 1,-1 0,1-1,-14 13</inkml:trace>
  <inkml:trace contextRef="#ctx0" brushRef="#br0" timeOffset="3635.318">0 813,'282'20,"274"-87,-424 50,-124 18</inkml:trace>
  <inkml:trace contextRef="#ctx0" brushRef="#br0" timeOffset="4234.392">564 23,'1'0,"0"1,-1-1,1 1,0-1,-1 0,1 1,0-1,0 0,-1 0,1 1,0-1,0 0,-1 0,1 0,0 0,0 0,0 0,-1 0,1 0,0 0,0 0,-1-1,1 1,0 0,0-1,-1 1,1 0,0-1,-1 1,1-1,-1 1,1-1,0 1,-1-1,1 1,-1-1,1 1,-1-1,0 0,1 1,-1-1,1 0,-1 0,0 1,0-1,0 0,1 0,-1 1,0-1,0 0,0 0,0 1,0-1,0 0,0 0,0 0,-1 1,1-1,0 0,0 1,-1-1,1 0,-1 0,205 102,-164-79,-1 2,-2 2,-1 0,-1 3,-1 1,-1 1,-2 2,-2 2,18 25,-31-37,-2 1,0 0,-2 1,-1 0,-1 1,-1 0,4 19,-13-44,1 0,-1-1,0 1,1 0,-1 0,0 0,0-1,0 1,0 0,0 0,0 0,0 0,0 0,0-1,0 1,0 0,0 0,-1 0,1 0,0-1,0 1,-1 0,1 0,-1-1,1 1,-1 0,1-1,-1 1,1 0,-1-1,0 1,1-1,-1 1,0-1,0 1,1-1,-1 0,0 1,0-1,1 0,-1 1,0-1,0 0,0 0,0 0,1 0,-2 0,-48-8,22 3,13 7,1 1,-1 1,1 1,1 0,-1 0,0 2,1-1,1 2,-1 0,1 0,0 1,1 0,0 1,-7 9,-102 78,-125 77,186-134,-4 9,51-35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4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97,'39'-9,"17"-4,3 1,-2 2,-2 3,-6 3,-6-4,-5 1,-5 1,-3 1,-2 2,-1 1,0 2,0 0,1 0,-1 0,1-4,-5-2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86,'43'-5,"34"-6,8-2,-1 2,-9 3,-14-3,-11 2,-10 1,-7 3,-4 2,-7 1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5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1,'27'23,"1"-1,0-2,2 0,0-2,2-2,0 0,27 8,-11-3,-43-20,1 1,-1 0,0 0,1 0,-1 0,0 1,0 0,-1 0,1 1,-1-1,1 1,-1 0,0 0,0 0,-1 1,0-1,1 1,-1 0,-1 0,1 0,-1 0,0 0,0 1,0-1,-1 1,0-1,0 1,0-1,-1 1,0 0,0-1,0 1,-1 3,-11 15,-1-1,-1 0,-1-1,-1-1,0-1,-2 0,-1-1,-14 11,-3 7,7-11,-1-1,-1-2,-1-1,-1-2,-15 6,38-20,-8 5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13,'19'5,"21"1,8 0,1-1,-3-1,-5-2,-4-6,-4-2,-2 0,-3 1,0 2,0 0,-6-3,-5-1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0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47,'43'0,"29"-5,7-2,-6 1,-9 1,-12-3,-9-1,-13 2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1,'0'17,"1"90,-13 284,-7-151,-6-88,14-123,12-40,14-33,-7 20</inkml:trace>
  <inkml:trace contextRef="#ctx0" brushRef="#br0" timeOffset="3663.122">461 57,'-8'21,"-1"0,-1-1,-1 0,0-1,-2 0,0-1,-1-1,-1 0,0-1,-1 0,-1-1,0-1,-1-1,-1 0,0-1,-7 2,-4 6,28-19,0-1,0 1,0-1,-1 1,1 0,0 0,0 0,0 0,0 0,1 0,-1 1,0-1,0 1,1-1,-1 1,1-1,-1 1,1 0,0 0,0 0,0 0,0 0,0 0,0 0,0 0,1 0,-1 1,1-1,-1 0,1 0,0 0,0 1,0-1,0 0,1 0,-1 1,0-1,1 0,0 0,-1 0,1 0,0 0,0 0,0 0,0 0,1 0,-1 0,0 0,1-1,1 2,14 8,-1 0,0 1,-1 1,0 1,-1 0,-1 1,0 0,1 4,97 121,-110-140,-1 0,1 0,-1 0,1 0,-1 1,0-1,1 0,-1 0,0 1,1-1,-1 0,0 1,1-1,-1 0,0 1,1-1,-1 0,0 1,0-1,1 0,-1 1,0-1,0 1,0-1,0 1,0-1,0 0,0 1,0-1,1 1,-2-1,1 1,0-1,0 1,0-1,0 1,0-1,0 0,0 1,0-1,-1 1,1-1,0 0,0 1,-1-1,1 1,0-1,-1 0,1 0,0 1,-1-1,1 0,0 1,-1-1,1 0,0 0,-1 0,1 1,-1-1,1 0,-1 0,1 0,-1 0,1 0,0 0,-1 0,-12 2</inkml:trace>
  <inkml:trace contextRef="#ctx0" brushRef="#br0" timeOffset="4250.56">658 509,'10'-2,"1"-1,1 0,0 1,0 0,1 1,-1 1,0 0,0 0,0 1,0 1,1 0,-2 0,1 1,0 1,6 3,-17-7,1 1,-1 0,0-1,0 1,1 0,-1 0,0 0,0 0,0 0,0 0,0 0,0 1,0-1,-1 0,1 0,0 1,-1-1,1 1,-1-1,1 0,-1 1,0-1,1 1,-1-1,0 1,0-1,0 1,0-1,0 1,-1-1,1 1,0-1,-1 0,1 1,-1-1,1 1,-1-1,0 0,1 0,-1 1,0-1,0 0,-1 1,-50 44,47-42,-7 3,10-6,0-1,-1 1,1 0,0 0,-1 0,1 0,0 0,0 0,0 1,0-1,0 1,0-1,0 1,0 0,1 0,-1 0,1 0,0 0,-1 0,1 0,0 0,0 1,0-1,0 0,1 1,-1-1,1 1,-1-1,1 1,0-1,0 1,0-1,0 0,0 1,1 1,41 29,-38-31,0 1,0-1,0 1,0 0,0 0,0 0,-1 1,1-1,-1 1,0 0,0 0,-1 0,1 0,-1 0,0 1,0-1,0 1,-1 0,1-1,-1 1,0 0,0 2,-1-4,0 0,0 0,0 0,0 1,-1-1,1 0,-1 0,0 0,0 0,0 1,0-1,-1-1,1 1,-1 0,0 0,0-1,0 1,0 0,0-1,0 0,-1 0,1 0,-1 0,1 0,-1 0,0 0,0-1,0 0,0 1,0-1,0 0,-1 0,-106 5,58-23,33 4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2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1 419,'19'5,"21"1,8 0,1-1,-3-2,-4-1,-10-5,-6-3,-1 0,-2 1,-3 1</inkml:trace>
  <inkml:trace contextRef="#ctx0" brushRef="#br0" timeOffset="574.217">594 23,'-43'95,"5"3,3 0,-7 51,24 6,19-150,-1 0,1 0,-1 0,1 0,1-1,-1 1,1 0,-1-1,1 1,1-1,-1 1,1-1,-1 0,1 0,1 0,-1-1,0 1,1-1,0 0,-1 0,1 0,1 0,-1-1,0 1,1-1,-1 0,1 0,-1-1,3 1,5 0,1 0,-1-1,0 0,1-1,-1-1,1 1,-1-2,0 0,0-1,0 0,0 0,0-1,0-1,-1 0,0-1,1-1,13-7,-1-2,0-1,-1 0,-1-2,-1-1,8-9,-11 9,-1-1,-1 0,-1-2,-1 1,-1-2,0 0,-2 0,-1-1,4-17,-4 9,0 6,-1-1,-1 1,-2-2,-1 1,-1-1,-2 0,0 1,-3-7,1 36,-1 0,1 0,-1 0,1-1,-1 1,0 0,0 0,1-1,-1 1,0 0,0-1,0 1,0 0,0-1,0 1,0-1,0 0,0 1,0-1,0 0,0 0,0 0,0 1,0-1,0 0,0 0,0 0,0-1,0 1,0 0,0 0,0-1,0 1,0 0,0-1,0 1,0-1,0 1,0-1,0 0,1 1,-1-1,0 0,0 1,1-1,-1 0,0 0,1 0,-1 0,1 0,-1 0,1 0,-1 0,1 0,0 0,0 0,-1 0,1 0,0 0,0 0,0 0,0 0,0 0,0 0,0 0,1 0,-1 0,0 0,1-1,-12 23,1 1,1 1,1 0,2 0,0 0,1 1,0 9,-17 135,18-148,1 0,0 0,2 0,0 0,1 0,2 0,0 0,0 0,4 9,-1-4,-5-20,1 1,0 0,0-1,0 1,0-1,1 1,0-1,0 0,1 0,-1 0,1 0,0 0,0 0,1-1,0 0,-1 0,1 0,3 2,9 2</inkml:trace>
  <inkml:trace contextRef="#ctx0" brushRef="#br0" timeOffset="1117.891">1271 447,'20'-10,"1"1,-1 1,1 0,1 2,-1 1,1 0,0 2,0 0,0 2,19 1,-39-1,0 1,0 0,0 1,0-1,0 0,-1 0,1 1,0-1,0 1,0-1,-1 1,1 0,0 0,-1 0,1 0,-1 0,1 0,-1 0,1 1,-1-1,0 0,0 1,0-1,0 1,0-1,0 1,0 0,0-1,0 1,-1 0,1-1,-1 1,1 0,-1 0,0 0,0 0,0 0,0-1,0 1,0 0,0 0,0 0,-1 0,1-1,-1 1,0 0,1 0,-1-1,0 1,0 0,0-1,0 1,0-1,0 0,-1 1,1-1,0 0,-1 1,0-1,-93 78,61-55,33-24,-1 0,1 1,0-1,0 0,0 1,0-1,0 1,0-1,0 1,0 0,0 0,0-1,1 1,-1 0,0 0,0 0,1 0,-1 0,0 0,1 0,-1 0,1 0,-1 0,1 0,0 0,0 0,-1 0,1 0,0 1,0-1,0 0,0 0,0 0,0 0,0 0,1 1,-1-1,0 0,1 0,-1 0,0 0,1 0,0 0,-1 0,1 0,-1 0,1 0,0 0,0 0,0-1,-1 1,1 0,0-1,1 1,22 14,-19-14,-1 1,1-1,-1 1,1 0,-1 1,0-1,0 1,0 0,0 0,-1 0,1 0,-1 0,1 1,-1 0,0 0,-1 0,1 0,-1 0,0 0,0 1,0-1,0 1,-1-1,0 1,0 0,0-1,0 1,-1 0,0 0,0 0,0 3,-5-1,-1 0,1 0,-1-1,0 0,-1 0,1 0,-1-1,0 0,-1 0,1-1,-1 0,0 0,0-1,0 0,0-1,0 1,-1-1,1-1,-1 0,1 0,-5-1,10 1,-2 0,-1 0,1 0,-1 0,1-1,-1 0,1 0,0 0,-1 0,1-1,-1 0,1 0,0-1,-1 0,1 1,0-2,0 1,-1-1,-6-10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1,'25'205,"-22"173,-30-84,9-192,15-102,7-11</inkml:trace>
  <inkml:trace contextRef="#ctx0" brushRef="#br0" timeOffset="466.926">586 141,'-115'56,"3"5,3 5,-28 26,131-89,0 0,0 0,0 0,1 1,0 0,-1 0,1 0,1 1,-1 0,1 0,0 0,0 0,0 1,1-1,0 1,0 0,0 0,1 0,-1 0,2 1,-1-1,1 0,0 1,0-1,1 1,0 6,3-8,1-1,0 1,0-1,0 0,1 0,-1 0,1 0,0-1,0 0,0 0,1 0,-1-1,1 1,-1-1,1-1,0 1,5 0,5 3,23 7,-27-10,-1 0,1 1,-1 0,0 0,0 1,0 1,-1 0,1 1,-1-1,-1 2,1 0,-1 0,0 0,-1 1,1 1,-2 0,1 0,-1 0,-1 1,1-1,-2 2,2 2,-1 5,-4-8,1 0,0-1,1 0,0 1,0-2,1 1,0 0,0-1,1 0,6 7,1-4</inkml:trace>
  <inkml:trace contextRef="#ctx0" brushRef="#br0" timeOffset="916.745">671 706,'15'-5,"1"-1,0 1,1 1,0 0,0 1,0 1,0 0,0 1,0 1,0 1,11 2,-26-3,1 1,-1 0,0-1,1 1,-1 0,0 0,1 1,-1-1,0 0,0 1,0-1,0 1,0 0,0-1,-1 1,1 0,-1 0,1 0,-1 0,0 1,0-1,0 0,0 1,0-1,0 0,0 1,-1-1,1 1,-1-1,0 1,0-1,0 1,0-1,0 1,-1-1,1 1,-1-1,0 3,-46 85,26-67,-44 57,64-78,0 0,0 0,0 1,0-1,0 0,0 1,1-1,-1 1,1-1,-1 1,1-1,0 0,0 1,0-1,1 1,-1-1,0 1,1-1,0 1,-1-1,1 0,0 1,0-1,0 0,1 0,-1 0,0 0,1 0,0 0,-1 0,1 0,0-1,0 1,0 0,0-1,1 1,3 0,0 0,1 0,0 0,-1-1,1 0,0 0,0 0,-1-1,1 0,0-1,0 1,0-1,-1 0,1-1,-1 0,1 0,-1-1,43-6,-22 7,-3 1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1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0,'-6'16,"1"1,0 0,2 0,0 0,1 0,0 0,1 1,2 11,-2 8,-1 54,1-28,-2-1,-4 1,-9 41,11-76,-1 0,-2 0,-1-1,-1 0,-1-1,-1 0,-1-1,-15 21,6-13,19-27</inkml:trace>
  <inkml:trace contextRef="#ctx0" brushRef="#br0" timeOffset="336.254">606 142,'-74'45,"-30"19,3 4,-24 25,52-7,71-84,1 0,0 0,-1 1,1-1,0 0,1 1,-1-1,0 1,1-1,-1 1,1 0,0-1,0 1,0-1,0 1,0 0,1-1,-1 1,1-1,0 1,0-1,0 1,0-1,0 0,0 1,0-1,1 0,-1 0,1 0,0 0,0 0,-1 0,1-1,0 1,1 0,-1-1,0 0,0 1,1-1,0 0,193 69,-188-68,-1 1,1 0,-1 0,0 0,0 1,-1 0,1 0,-1 1,0 0,0 0,0 0,-1 1,0 0,0 0,0 0,-1 1,0 0,3 5,-4-2</inkml:trace>
  <inkml:trace contextRef="#ctx0" brushRef="#br0" timeOffset="732.28">577 650,'281'-25,"-279"24,1 0,-1 0,0 0,0 1,1-1,-1 1,1 0,-1-1,0 1,1 0,-1 1,1-1,-1 0,0 1,1-1,-1 1,0 0,0 0,1-1,-1 2,0-1,0 0,0 0,0 1,0-1,0 1,-1-1,1 1,0 0,-1 0,1 0,-1 0,0 0,0 0,0 0,0 0,0 0,0 1,0-1,-1 0,1 1,-1-1,0 0,0 1,0 1,-6 7,-1-1,0 0,-1 0,0-1,0 1,-1-2,-1 1,1-2,-1 1,-4 1,-4 5,-31 20,-42 40,90-73,1 0,-1 0,0 0,0 0,1 0,-1 0,1 0,-1 0,1 1,-1-1,1 0,0 1,-1-1,1 0,0 0,0 1,0-1,0 0,0 1,0-1,1 0,-1 1,0-1,1 0,-1 0,1 1,-1-1,1 0,0 0,-1 0,1 0,0 0,0 0,0 0,-1 0,1 0,0 0,1 0,-1-1,0 1,0 0,0-1,0 1,0-1,1 1,-1-1,0 1,0-1,1 0,0 0,67 8,-53-11,-1 0,1-1,0-1,-1-1,0 0,0-1,-1 0,0-1,0-1,8-7,-6 3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1,'-40'39,"-22"19,-2 4,6-9,7-13,13-8,8-10,4-3,6-6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0 140,'103'328,"-38"-153,-65-174,0 1,0-1,0 0,0 0,0 0,1 1,-1-1,0 0,1 0,-1 0,1 0,0 1,-1-1,1 0,0 0,0 0,-1 0,1-1,0 1,0 0,0 0,0 0,0-1,0 1,0-1,1 1,-1-1,0 1,0-1,0 1,1-1,-1 0,0 0,0 0,1 0,-1 0,0 0,0 0,1 0,-1 0,0 0,0-1,0 1,1 0,-1-1,0 1,0-1,0 0,0 1,0-1,0 0,0 0,0 1,0-1,0 0,0-1,21-30,-1-2,-2 0,-1-1,10-29,31-60,118-193,-176 315,-1 2,0-1,0 0,0 1,0-1,0 0,0 0,0 1,0-1,0 0,0 1,1-1,-1 0,0 1,0-1,1 0,-1 1,1-1,-1 1,0-1,1 1,-1-1,1 1,-1-1,1 1,0-1,-1 1,1-1,-1 1,1 0,0 0,-1-1,1 1,0 0,-1 0,1 0,0-1,-1 1,1 0,0 0,0 0,-1 0,1 0,0 1,-1-1,1 0,0 0,-1 0,2 1,0 10</inkml:trace>
  <inkml:trace contextRef="#ctx0" brushRef="#br0" timeOffset="283.259">848 170,'44'0,"30"-5,8-2,-6 0,-11 2,-11 2,-9 0,-9 2,-4 6,-9 1</inkml:trace>
  <inkml:trace contextRef="#ctx0" brushRef="#br0" timeOffset="531.468">965 432,'44'-10,"30"-8,8-1,-1 3,-9-2,-12 4,-11 3,-9 3,-6 4,-9 2</inkml:trace>
  <inkml:trace contextRef="#ctx0" brushRef="#br0" timeOffset="1150.687">614 608,'0'5,"-5"16,-2 10,1 4,1 2,-3-6,-1-3,1-2,2 1,3 0,1 0,1-9,5-8,3-5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4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1 322,'26'-14,"0"1,1 2,1 0,-1 2,2 1,-1 2,1 0,0 2,1 1,-28 2,0 1,0-1,0 0,0 1,0 0,0-1,0 1,0 0,0 0,0 0,0 0,0 1,0-1,0 0,0 1,0-1,0 1,0 0,0 0,0 0,0 0,-1 0,1 0,0 0,-1 1,1-1,-1 1,1-1,-1 1,0-1,0 1,1 0,-1-1,0 1,-1 0,1 0,0 0,0 0,-1 0,1 0,-1 0,0 0,0 1,-64 96,-47 24,98-106,-61 98,71-110,1 0,0 0,0 0,0 0,0 1,1-1,0 1,0-1,1 1,-1-1,1 1,0 0,1-1,-1 1,1-1,0 1,1-1,-1 1,1-1,0 0,2 4,-1-5,0-1,1 0,-1 0,1 0,-1 0,1 0,0-1,0 1,0-1,1 0,-1 0,0-1,1 0,-1 1,1-1,-1-1,1 1,0-1,-1 1,5-2,17 2</inkml:trace>
  <inkml:trace contextRef="#ctx0" brushRef="#br0" timeOffset="470.097">818 293,'-25'22,"1"1,1 1,1 2,1 0,1 1,1 0,2 2,1 0,1 2,1-1,-7 26,20-53,0-1,0 1,1-1,-1 1,0 0,1 0,-1-1,1 1,0 0,0 0,0 0,1-1,-1 1,1 0,-1 0,1-1,0 1,0 0,0-1,0 1,0-1,1 1,-1-1,1 0,0 1,0-1,0 0,0 0,0 0,0-1,0 1,0 0,1-1,-1 0,1 1,-1-1,1 0,0 0,-1 0,1-1,0 1,-1-1,1 1,3-1,14-3,0-1,0-1,0-1,0-1,-1-1,0 0,0-1,-1-2,-1 1,1-2,-2 0,0-1,0-1,-1 0,-1-2,6-8,4 1,-7 8,0-1,-1 0,0-1,-1-1,-1-1,-1 0,-1 0,0-1,-2-1,0 0,-1 0,0-4,-10 19,1-1,0 1,-1 0,-1 0,1 0,-1 0,0 0,0 0,0 0,-1 1,0-1,0 1,0-1,-1 1,0 0,0 1,0-1,-1 1,1 0,-1 0,0 0,0 0,-1 1,1 0,-1 0,1 0,-1 1,0 0,0 0,0 1,0-1,0 1,0 1,-1-1,1 1,0 0,0 0,-1 1,1 0,0 0,0 0,0 1,0 0,0 0,0 1,0 0,-101 53,78-37</inkml:trace>
  <inkml:trace contextRef="#ctx0" brushRef="#br0" timeOffset="2067.694">1344 467,'38'-46,"66"-124,-98 162,0-1,0 1,1 0,0 0,0 1,1 0,0 0,0 1,1 0,3-1,-11 7,0 0,0 0,1 0,-1 1,0-1,0 1,0-1,0 1,0-1,0 1,0-1,0 1,0 0,0 0,0-1,0 1,0 0,0 0,-1 0,1 0,0 0,-1 0,1 0,-1 0,1 0,-1 1,1-1,-1 0,0 0,0 0,0 0,1 1,-1-1,0 0,0 0,-1 1,1-1,0 0,0 0,-1 0,1 0,0 1,-1-1,1 0,-1 0,0 0,1 0,-1 0,0 0,1 0,-1 0,0 0,-1 10,1-10,0 1,0 0,1 0,-1 0,0 0,1 0,-1 0,1 0,0 0,0 0,-1 0,1 0,1 0,-1 0,0 0,0 0,1 0,-1 0,1 0,0-1,-1 1,1 0,0 0,0 0,0-1,1 1,-1 0,0-1,0 1,1-1,-1 0,1 1,-1-1,1 0,0 0,0 0,-1 0,1 0,0 0,0-1,0 1,0-1,0 1,0-1,0 0,0 1,0-1,0 0,0 0,0-1,86-75,-54 41,30-17,-63 52,0 1,0 0,0-1,0 1,-1 0,1 0,0-1,0 1,-1 0,1 0,-1 0,1 0,-1 0,1 0,-1 0,1 0,-1 0,0 0,0 0,1 0,-1 0,0 1,0-1,0 0,0 0,0 0,-1 0,1 0,0 0,0 0,-1 0,1 0,-1 0,1 0,-1 0,1 1,-11 31,0-1,-2 0,-2-1,-1-1,-1 0,-8 9,14-19</inkml:trace>
  <inkml:trace contextRef="#ctx0" brushRef="#br0" timeOffset="2321.533">2424 1,'-45'44,"-44"40,-17 11,5-1,9-12,15-14,16-15,14-10,9-8,7-6,8-1,13-7,13-6,12-6,2-10,4-4,-2-1</inkml:trace>
  <inkml:trace contextRef="#ctx0" brushRef="#br0" timeOffset="2784.175">2395 439,'-48'14,"28"-9,0 1,1 1,0 0,0 2,1 0,0 1,0 1,16-10,0 1,0-1,1 0,-1 1,0-1,1 1,-1 0,1 0,-1 0,1-1,0 1,0 0,0 1,0-1,0 0,0 0,0 0,1 0,-1 1,1-1,0 0,0 1,0-1,0 0,0 0,0 1,0-1,1 0,-1 1,1-1,0 0,0 0,-1 0,2 0,-1 0,0 0,0 0,0 0,1 0,-1 0,1-1,0 1,-1-1,1 1,0-1,0 1,20 16,50 58,-70-73,0 0,0 0,-1 0,1 0,-1 0,0 0,0 1,0-1,0 1,0-1,-1 0,0 1,1-1,-1 1,-1-1,1 1,0-1,-1 1,0-1,0 1,0-1,0 0,0 0,-1 1,1-1,-1 0,-1 1,-2 2,0-1,-1 0,0 0,0-1,0 0,-1 0,1 0,-1-1,0 1,0-2,0 1,-1-1,1 0,0-1,-1 1,1-2,-1 1,1-1,-1 0,0 0,1-1,-1 0,1-1,0 1,-1-2,1 1,0-1,0 0,0 0,1-1,-1 1,1-2,0 1,0-1,0 0,-3-4,-2-5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36.3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57,'522'17,"-181"-3,36-15,-122-1,473-26,704 28,-883-16,-456 22,39 3,-1-5,16-7,33-25,-123 15,-47 10,0 0,0 0,0 1,1 0,-1 1,1 0,-1 1,1 0,-1 1,0 0,1 0,-1 1,10 3,-17-4,-1 1,1 0,-1-1,1 1,-1 0,0 0,0 0,0 0,0 0,0 1,0-1,0 1,-1-1,1 1,-1-1,0 1,0 0,0 0,1 2,2 15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39.4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0 253,'392'-30,"31"3,149 27,-209 29,-163-1,-3 0,649-29,-505 1,-117-28,-54 17,-105 1,0 3,0 3,1 3,33 4,20-1,11-13,78-8,-10-8,520 27,-52 0,-327-27,301 26,-405-24,126-7,170 33,-294 27,496-28,-489-27,406 26,160 1,-538 28,-159-28,123 11,-217-6,1-2,0 0,1-1,-1-1,0-1,0-1,1-1,5-2,210-15,10-7,-68 13,-77 1,0 5,1 4,31 6,11-1,618-2,-564 29,-162-28,1-1,0-2,0-1,-1-2,6-3,5 1,-1 3,1 1,-1 3,18 3,111-4,21-27,199 28,-326-13,-57 10,0 0,0 1,0 0,0 0,0 2,0-1,0 2,0-1,3 2,3 4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7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47,'427'0,"-408"-1,-1 0,1-1,-1 0,0-2,1 0,-1-1,14-6,-33 10,1 1,0 0,-1 0,1-1,0 1,-1 0,1 0,0-1,0 1,0 0,-1-1,1 1,0 0,0-1,0 1,0 0,-1-1,1 1,0 0,0-1,0 1,0-1,0 1,0 0,0-1,0 1,0 0,0-1,0 1,1-1,-1 1,0 0,0-1,0 1,0 0,1-1,-1 1,0 0,0-1,0 1,1 0,-1 0,0-1,1 1,-1 0,0 0,0 0,1-1,-1 1,1 0,-1 0,1 0,-16 2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174 207,'-31'77,"6"-25,2 0,3 2,2 0,3 1,2 1,2 0,3 1,2 0,3 0,3 1,0-51,1 1,-1-1,2 0,-1 0,1 0,0-1,1 1,-1 0,1-1,1 0,-1 1,1-1,0-1,1 1,-1 0,1-1,0 0,0 0,1-1,-1 1,1-1,0 0,0-1,1 0,-1 0,1 0,0 0,-1-1,1 0,0-1,0 0,0 0,0 0,1-1,-1 0,0 0,0-1,0 0,13-5,-1-1,1-1,-2 0,1-2,-1 0,-1-1,0-1,0 0,-1-2,-1 1,0-2,3-4,26-29,-2-1,-1-2,-3-1,-3-3,-2 0,-2-3,0-8,-11 27,-1 0,-3-2,-1 0,-3-1,0 0,-3-1,0-17,-12-52,1 111,1 0,0 0,0 0,-1 0,1 0,0 0,-1 1,1-1,-1 0,1 1,-1-1,1 1,-1 0,1-1,-1 1,1 0,-1 0,0 0,1 0,-1 0,1 0,-1 1,1-1,-1 0,1 1,-1-1,1 1,-1 0,1-1,-1 1,1 0,0 0,0 0,-1 0,1 0,0 0,0 0,0 0,0 1,0-1,0 0,0 1,1-1,-1 1,0-1,1 1,-1-1,1 1,0-1,-1 1,1 0,-18 27,2 1,0 0,3 1,0 1,2 0,-7 32,2-5,2 0,3 0,3 1,2 0,3 1,3 23,31 77,-30-158,0 0,0-1,-1 1,2-1,-1 1,0-1,0 1,1-1,-1 0,1 0,0 1,0-1,0-1,0 1,0 0,0 0,0-1,1 1,-1-1,0 0,1 1,-1-1,1 0,0-1,-1 1,1 0,1-1,9-2</inkml:trace>
  <inkml:trace contextRef="#ctx0" brushRef="#br0" timeOffset="437.974">936 800,'0'0,"15"-8,1 2,0 0,1 1,-1 0,1 2,0 0,0 0,0 2,0 0,0 1,1 1,1 0,-17 0,-1-1,1 1,-1-1,0 1,1 0,-1-1,0 1,0 0,0 0,0 0,0 0,0 0,0 0,0 0,0 0,0 0,0 1,-1-1,1 0,0 0,-1 1,1-1,-1 0,1 1,-1-1,0 1,0-1,0 1,0-1,0 0,0 1,0-1,0 1,0-1,-1 1,1-1,0 0,-1 1,1-1,-1 0,0 1,1-1,-1 0,0 0,0 0,0 0,0 1,-45 58,-66 56,110-114,1-1,-1 1,1 0,-1 0,1-1,0 1,0 0,0 0,0 0,0 0,0 0,1 0,-1 1,1-1,-1 0,1 0,0 0,0 1,0-1,0 0,0 0,0 0,1 1,-1-1,1 0,-1 0,1 0,0 0,0 0,0 0,0 0,0 0,1 0,-1-1,1 1,-1 0,1-1,-1 1,1-1,0 1,0-1,-1 0,1 0,0 0,0 0,0 0,1 0,-1-1,0 1,0-1,0 1,0-1,3 0,11 2,1-1,0-1,-1 0,1-1,0-1,-1-1,1 0,-1-1,0 0,0-2,0 0,6-4,43-14,-49 15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0 254,'34'5,"25"-3,7-3,-2 0,-8 0,-8-1,-3 1,-4-4,-5-2,-3 1,-2 1,-3-3,0-1,-5 2</inkml:trace>
  <inkml:trace contextRef="#ctx0" brushRef="#br0" timeOffset="251.774">367 0,'-10'43,"-2"34,-1 8,4-5,2-12,2-8,3-8,1-10,1-6,0-5,6-7,0-8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0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0,'17'91,"-8"0,-4 0,-4 1,-6 23,-20 165,-7-46,16-162,45-117,105-263,-113 266</inkml:trace>
  <inkml:trace contextRef="#ctx0" brushRef="#br0" timeOffset="350.792">527 225,'-156'166,"-62"43,108-110,109-98,-1 0,1 0,0 0,0 0,0 1,1-1,-1 0,0 0,0 1,1-1,-1 1,1-1,-1 1,1-1,0 1,-1-1,1 1,0-1,0 1,0-1,0 1,0-1,1 1,-1-1,0 1,1-1,-1 1,1-1,-1 0,1 1,0-1,0 0,-1 1,1-1,0 0,0 0,0 0,0 0,1 0,-1 0,0 0,0 0,1 0,-1 0,0-1,1 1,-1 0,1-1,-1 1,1-1,-1 0,1 0,-1 1,1-1,-1 0,54 11,-37-8,0 1,0 0,0 1,-1 1,0 0,0 2,14 7,-21-8,-1-1,1 1,-1 0,0 1,-1 0,0 0,0 1,-1 0,0 1,-1-1,0 1,0 1,-3-6,-1 1,1-1,0 0,1 0,-1 0,1 0,0 0,0-1,1 0,-1 0,1 0,0 0,0-1,0 0,1 0,-1 0,1 0,-1-1,7 1,10 2</inkml:trace>
  <inkml:trace contextRef="#ctx0" brushRef="#br0" timeOffset="912.521">724 818,'283'-29,"-281"29,-1 0,0 0,1 0,-1 0,1 0,-1 0,0 1,1-1,-1 0,0 1,0-1,1 1,-1-1,0 1,0 0,0 0,1-1,-1 1,0 0,0 0,0 0,0 0,-1 0,1 0,0 1,0-1,-1 0,1 0,0 0,-1 1,0-1,1 0,-1 1,0-1,1 0,-1 1,0-1,0 0,0 1,0-1,0 1,-1-1,1 0,0 1,-1-1,1 0,0 1,-1-1,0 0,1 0,-1 0,0 1,0-1,1 0,-1 0,0 0,0 0,-1 0,-10 14,0 0,-1-1,-1-1,0 0,-1-1,-15 9,-24 22,47-37,-51 64,57-69,1 0,0 0,0 0,0 0,-1 0,1 1,0-1,0 0,1 0,-1 0,0 0,0 0,0 0,1 0,-1 0,1 0,-1 1,1-1,-1-1,1 1,-1 0,1 0,0 0,0 0,-1 0,1-1,0 1,0 0,0 0,0-1,0 1,0-1,0 1,0-1,0 1,0-1,0 0,0 0,0 1,0-1,0 0,1 0,52 4,-49-4,24 1,1-2,-1-1,0-1,0-2,0 0,0-3,2-1,-6-1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2,'38'4,"42"2,17 0,1-1,-6-1,-10-7,-13-2,-9-1,-5 2,-7 0,-8 2,-4 0,-5 2,-2-1,-7 2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26,'38'5,"47"-4,18-1,1-1,-12-6,-12 0,-15 0,-14 1,-15 2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4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0 819,'39'-4,"36"-8,10 0,1 1,-10 2,-8-1,-11 0,-5 2,-8 3,-5 1,-5 3,-4 0,-1 1,-2 0,-10 6,-7 1</inkml:trace>
  <inkml:trace contextRef="#ctx0" brushRef="#br0" timeOffset="251.006">424 453,'-10'38,"-3"37,1 15,2 2,3-10,3-9,2-13,1-11,1-9,5-7,2-4,0-2,-2-2,4-4,0-5</inkml:trace>
  <inkml:trace contextRef="#ctx0" brushRef="#br0" timeOffset="931.858">1130 424,'-21'120,"4"2,4 42,11-144,0-6,1-1,0 1,0 0,1 0,1 0,0 0,1 0,1 0,0 0,1-1,4 10,-6-21,0 1,0 0,1-1,-1 1,1-1,-1 0,1 0,0 0,0 0,0-1,0 1,0-1,0 1,1-1,-1 0,0 0,1-1,-1 1,1-1,-1 0,0 0,1 0,-1 0,1 0,-1-1,3 0,86-29,-70 14,0 0,-1-1,-1-1,-1-1,0-1,-2-1,0 0,-1-1,6-14,11-11,113-162,-133 189,-7 26,-19 60,6-39,1 1,2-1,1 1,1 0,1 19,1-40,1 0,0-1,0 1,1 0,-1-1,1 0,1 1,-1-1,1 0,0 0,1 0,-1 0,1-1,0 0,1 0,-1 0,1 0,0 0,0-1,0 0,1 0,0 0,-1-1,1 0,5 2,-3-2,0-1,0 0,0 0,0 0,0-1,0 0,1-1,-1 0,0 0,0-1,1 0,-1 0,0-1,0 0,0 0,0-1,-1 0,1-1,-1 0,0 0,0 0,0-1,0 0,0-1,17-14,-1-1,0-1,-2-2,-1 0,13-20,-13 20,-1 0,-2-2,-1 0,0-1,-2 0,-1-1,-2-1,0 0,-2 0,-2-1,0 0,-2-1,1-25,-7 0,0 32</inkml:trace>
  <inkml:trace contextRef="#ctx0" brushRef="#br0" timeOffset="2466.401">1948 1130,'209'-21,"-208"21,0 0,-1-1,1 1,0 0,0 0,0 0,0 0,0 0,0 0,0 0,0 1,0-1,0 0,-1 0,1 1,0-1,0 0,0 1,0-1,-1 1,1-1,0 1,-1 0,1-1,0 1,-1 0,1-1,0 1,-1 0,1 0,-1-1,0 1,1 0,-1 0,0 0,1 0,-1 0,0 0,0 0,0-1,0 1,0 0,0 0,0 0,0 0,0 0,0 0,0 0,-1 0,1 0,0-1,-1 1,1 1,-34 41,29-37,-30 28,27-27,-1 0,1 1,1 0,-1 0,1 1,1 0,-1 1,2-1,-1 1,-2 8,8-15,0-1,0 1,1 0,-1 0,1-1,0 1,0-1,0 1,0 0,0-1,0 0,1 1,-1-1,1 0,-1 0,1 1,0-1,0-1,0 1,0 0,1 0,-1-1,0 1,1-1,-1 0,1 0,-1 0,1 0,-1 0,1 0,0-1,-1 1,1-1,0 0,0 0,-1 0,1 0,0 0,0-1,-1 1,1-1,0 0,-1 0,1 0,-1 0,1 0,-1 0,3-2,86-29,-73 24</inkml:trace>
  <inkml:trace contextRef="#ctx0" brushRef="#br0" timeOffset="3152.522">2428 1271,'42'-14,"0"1,0 3,1 2,0 1,29 0,-25 2,-47 3,0 1,0-1,0 0,0 1,-1-1,1 1,0-1,-1 0,0 1,1-1,-1 1,0-1,0 1,0 0,0-1,0 1,0 0,0 0,0 0,0 0,-1 0,1 0,-1 0,1 0,0 0,-1 0,1 1,-1-1,0 1,1-1,-2 1,-1-3,-124-62,127 64,-1 0,1 1,0-1,-1 1,1-1,-1 1,1 0,-1-1,1 1,-1 0,1 0,-1 0,1 0,-1 0,1 1,-1-1,1 0,-1 1,1-1,0 1,-1-1,1 1,-1 0,1 0,0-1,0 1,0 0,-1 0,1 0,0 0,0 1,0-1,0 0,1 0,-1 1,0-1,0 0,1 1,-1-1,1 0,-1 1,1-1,0 1,-1 1,-5 73,6-71,4 199,-4-203,0 0,0 1,0-1,0 0,0 1,0-1,0 0,0 1,1-1,-1 0,1 0,-1 1,1-1,-1 0,1 0,0 0,-1 0,1 1,0-1,0 0,0-1,0 1,0 0,0 0,0 0,0 0,0-1,0 1,1-1,-1 1,0-1,0 1,1-1,-1 0,0 1,1-1,-1 0,0 0,0 0,1 0,-1 0,0 0,1 0,-1-1,0 1,1 0,-1-1,0 1,0-1,0 0,1 1,-1-1,0 0,0 1,0-1,0 0,0 0,0 0,0-1,164-171,-152 162</inkml:trace>
  <inkml:trace contextRef="#ctx0" brushRef="#br0" timeOffset="3689.831">2964 1158,'13'-1,"-7"0,0 0,0 0,0 1,0 0,0 0,0 0,-1 0,1 1,0 0,0 0,0 1,-1 0,1 0,0 0,-1 1,0-1,0 1,0 1,0-1,0 1,0-1,-1 1,0 1,0-1,3 5,-6-7,-1 1,1-1,-1 0,0 1,0-1,0 1,-1-1,1 0,0 1,-1-1,0 0,1 1,-1-1,0 0,0 0,0 0,-1 0,1 0,0 0,-1 0,1 0,-1 0,0-1,0 1,1-1,-1 1,0-1,0 0,0 1,-1-1,1 0,-19 16,21-15,0-1,-1 1,1-1,0 1,0 0,0-1,1 1,-1-1,0 1,1 0,-1-1,1 1,-1-1,1 1,-1-1,1 0,0 1,0-1,0 0,0 1,0-1,0 0,0 0,0 0,1 0,-1 0,0 0,1 0,-1 0,1-1,-1 1,1 0,-1-1,1 0,-1 1,1-1,-1 0,1 1,1-1,15 10,-16-8,1-1,-1 1,0 0,0 0,0 0,0 0,0 0,-1 0,1 0,-1 1,1-1,-1 0,0 1,0-1,0 1,0 0,0-1,-1 1,1 0,-1-1,0 1,1 0,-1 0,-1-1,1 1,0 0,-1-1,1 1,-1 0,0-1,0 1,0 0,0-1,0 0,-1 1,1-1,-1 0,1 1,-1-1,0 0,0 0,0 0,0-1,0 1,0 0,-1-1,1 0,0 1,-1-1,1 0,-1 0,0 0,-1 0,-68 5,53-12</inkml:trace>
  <inkml:trace contextRef="#ctx0" brushRef="#br0" timeOffset="5138.845">3529 226,'46'82,"-4"2,-3 1,-4 3,16 67,-40-123,-1 0,-1 1,-2 0,-2 0,-1 0,-1 1,-2-1,-1 1,-2-1,-1 1,-2-1,-1 0,-2 0,-1-1,-1 0,-14 29,-1-24,-1-1,-1-1,-2-2,-1-1,-2-1,-1-1,-2-2,0-2,-2-1,-1-2,-3 0,-1 3</inkml:trace>
  <inkml:trace contextRef="#ctx0" brushRef="#br0" timeOffset="5719.954">1101 0,'-40'68,"2"1,4 2,-25 74,42-104,2 0,2 2,2-1,2 2,1-1,3 1,1 0,2 1,2-1,2 0,2 0,2 0,2 0,6 16,-3-21,2 0,1-1,2 0,1-1,2-1,2-1,1-1,1-1,2 0,2-2,1-1,1-2,1 0,1-2,12 6,46 20,-54-35</inkml:trace>
  <inkml:trace contextRef="#ctx0" brushRef="#br0" timeOffset="6422.425">4064 1327,'-17'19,"0"1,1 1,0 0,2 1,1 1,1 0,0 1,-7 24,18-46,-1 0,1 1,0-1,0 0,0 1,0-1,0 1,1-1,-1 1,1 0,-1-1,1 1,0-1,0 1,0 0,0-1,1 1,-1-1,1 1,0 0,-1-1,1 0,0 1,0-1,1 1,-1-1,0 0,1 0,0 0,-1 0,1 0,0 0,0 0,0-1,0 1,0-1,0 1,1-1,-1 0,0 0,1 0,-1 0,1 0,-1 0,3-1,7-2,-1-1,1-1,-1 0,0 0,0-1,-1-1,0 0,0 0,0-1,0 0,-1-1,-1 0,1 0,-1-1,0 0,-1 0,0-1,2-6,-1 6,-2-1,0 0,0 0,0-1,-2 1,0-1,0 0,-1-1,1-2,-3 11,-1 0,1 0,-1 0,0 0,0 0,0 0,0 0,-1 0,1 0,-1 0,0 0,0 0,-1 0,1 1,-1-1,0 1,0-1,0 1,0-1,-1 1,1 0,-1 0,0 0,0 0,0 1,0-1,0 1,0 0,-1 0,-1-1,0 2,0 0,0 0,0 0,0 1,0 0,0 0,0 0,0 0,0 1,0 0,0 0,0 0,0 0,1 1,-1 0,0 0,1 0,-1 1,1 0,0-1,-2 3,-14 11</inkml:trace>
  <inkml:trace contextRef="#ctx0" brushRef="#br0" timeOffset="6721.237">4544 1214,'-9'39,"-4"21,1 7,2-5,3-7,3-8,1-8,2-15,1-11</inkml:trace>
  <inkml:trace contextRef="#ctx0" brushRef="#br0" timeOffset="6972.394">4262 1299,'38'-4,"28"-3,7-4,-5 0,-8 1,-10 3,-8-2,-7 0,-5 1,-2-2,-6 1</inkml:trace>
  <inkml:trace contextRef="#ctx0" brushRef="#br0" timeOffset="7791.873">4855 1045,'-77'353,"77"-267,0-85,0 1,1 0,-1 0,1 0,-1-1,1 1,-1 0,1 0,0-1,0 1,0-1,0 1,0-1,0 1,0-1,1 0,-1 1,0-1,1 0,-1 0,1 0,-1 0,1 0,0 0,-1-1,1 1,0 0,0-1,-1 1,1-1,0 0,0 0,0 1,0-1,-1 0,1-1,0 1,0 0,0 0,-1-1,1 1,0-1,1 0,88-65,-52 30,-37 34,61-37,-62 38,1 0,-1 1,1-1,-1 1,0 0,1-1,-1 1,1 0,-1 0,1 0,-1 0,1 0,-1 0,1 0,-1 1,1-1,-1 1,0-1,1 1,-1-1,0 1,1 0,-1-1,0 1,0 0,1 0,-1 0,0 0,0 0,0 0,0 0,0 1,-1-1,1 0,0 0,-1 1,1-1,0 0,-1 1,0-1,1 1,-1-1,0 1,0-1,1 1,-1 0,4 31,-5-29,1-1,0 0,-1 0,2 0,-1 1,0-1,1 0,-1 0,1 0,0 0,0 0,0 0,0 0,1 0,-1 0,1 0,0-1,0 1,0-1,0 1,0-1,0 0,1 0,-1 0,1 0,-1 0,1 0,0-1,0 1,0-1,0 0,1 1,3-1,1 0,-1 0,0-1,0 0,0 0,1-1,-1 0,0 0,0-1,0 0,0 0,0 0,-1-1,1 0,-1 0,1-1,-1 0,0 0,-1 0,1-1,-1 0,0 0,0 0,0-1,-1 0,0 1,0-2,0 1,-1 0,0-1,0 1,0-1,-1 0,0 0,-1 0,1 0,-1 0,-1-1,0 1,0-2,0 6,0 1,-1-1,1 1,-1-1,0 1,0-1,0 1,0 0,0 0,0 0,-1-1,1 1,-1 0,0 0,1 1,-1-1,0 0,0 1,0-1,0 1,0-1,0 1,-1 0,1 0,0 0,-1 0,1 1,-1-1,1 1,-1-1,1 1,-1 0,1 0,-1 0,1 0,-1 0,1 0,-1 1,1 0,-1-1,1 1,0 0,-1 0,1 0,0 0,0 1,-1-1,1 1,0-1,1 1,-1 0,0-1,0 1,-1 2,-3 2,0 1,0 0,0-1,1 2,0-1,0 1,1 0,0 0,0 0,1 0,0 1,-1 5,3-11,0 0,1 0,-1 0,0-1,1 1,0 0,0 0,0 0,0 0,1 0,-1 0,1 0,-1 0,1 0,0 0,0 0,0 0,1-1,-1 1,1 0,-1-1,1 0,0 1,0-1,0 0,0 0,1 0,-1 0,0 0,1 0,-1-1,1 1,0-1,0 0,-1 0,1 0,0 0,2 0,11 2,0-1,0-1,1-1,-1 0,0-1,0 0,0-2,0 0,0 0,0-2,-1 0,0-1,0 0,0-1,-1-1,0 0,0-1,-1 0,0-1,-1-1,0 0,2-4,19-15,-21 21,-1-1,1 0,-2-1,0 0,0 0,-1-1,0 0,-1-1,0 0,-1 0,-1-1,4-11,-9 24,-1 0,1 0,-1-1,1 1,-1-1,0 1,0 0,0-1,0 1,0-1,0 1,0-1,0 1,0 0,0-1,-1 1,1 0,-1-1,1 1,-1 0,1-1,-1 1,0 0,0 0,0 0,0-1,1 1,-1 0,-1 0,1 0,0 1,0-1,0 0,0 0,-1 1,1-1,0 0,-1 1,1 0,0-1,-1 1,1 0,0-1,-1 1,1 0,-1 0,1 0,-1 0,1 1,0-1,-1 0,1 0,-1 1,1-1,0 1,-1-1,1 1,0 0,0 0,0-1,-1 1,1 0,0 0,-6 4,0-1,0 1,1 0,-1 1,1 0,1 0,-1 0,1 0,0 1,0 0,1 0,0 0,0 1,1-1,1-3,1-1,0 0,0 0,0 1,0-1,0 1,1-1,0 1,-1-1,1 1,1-1,-1 1,0-1,1 1,0-1,0 0,0 1,0-1,0 0,1 0,-1 0,1 0,0 0,0 0,0 0,0 0,1-1,-1 1,1-1,-1 0,1 1,0-1,0-1,1 2,43 21,-41-23,-1 0,1 1,-1-1,1 1,-1 0,0 1,0-1,0 1,0 0,-1 0,1 1,-1-1,0 1,0 0,0 0,0 1,-1-1,1 1,-1 0,0-1,-1 1,1 1,-1-1,0 0,0 1,-1-1,0 1,0-1,0 1,0-1,-1 1,0 0,0-1,-1 1,-4 15,-1-1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5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0 445,'43'-5,"29"-7,12 0,-4 1,-11-2,-12 0,-11 4,-8 2,-12-1,-9-1</inkml:trace>
  <inkml:trace contextRef="#ctx0" brushRef="#br0" timeOffset="254.222">254 191,'-14'43,"-10"33,-1 9,0-5,3-12,6-12,5-11,10-14,5-6,6-9,2-6</inkml:trace>
  <inkml:trace contextRef="#ctx0" brushRef="#br0" timeOffset="683.46">875 134,'-39'54,"3"2,3 1,2 2,2 1,-14 48,40-103,0 0,0 0,1 0,-1 1,1-1,1 1,-1 0,1-1,0 1,0 0,1 0,0-1,0 1,0 0,0 0,1 0,0-1,1 1,-1 0,1-1,0 1,0-1,1 0,-1 1,1-1,1-1,-1 1,0 0,1-1,0 1,0-1,1 0,-1-1,4 3,9-1,-1 0,1-1,1-1,-1-1,0 0,1-1,-1-1,0-1,1 0,-1-1,0-1,0-1,10-3,5-6,-2-2,0-1,0-1,-1-1,-2-2,0-1,-1-1,-1-1,-1-1,-1-1,-1-1,-1-1,7-15,17-13,-22 30,-2-2,0 0,-2-1,-1-1,-1-1,-1 0,-2-1,-1-1,0-4,-12 35,-1-1,1 1,0-1,-1 1,1 0,0-1,-1 0,0 1,1-1,-1 1,0-1,0 1,0-1,0 0,0 1,0-1,-1 1,1-1,0 1,-1-1,0 1,1-1,-1 1,0-1,1 1,-1 0,0-1,0 1,0 0,0 0,0 0,0-1,-1 1,1 0,0 1,-1-1,1 0,0 0,-1 1,1-1,-1 0,1 1,-1-1,1 1,-1 0,1 0,-1 0,0-1,0 1,-8 7,0 0,0 0,1 1,0 0,0 0,1 1,0 0,1 0,0 1,-3 6,9-14,-27 36,2 2,2 1,2 1,2 1,1 0,2 1,3 2,1-1,-3 29,15-68,-1 0,2 0,-1 1,0-1,1 0,1 0,-1 0,1 1,0-1,0 0,0 0,1 0,0 0,0 0,1-1,0 1,0-1,0 1,0-1,1 0,0 0,0-1,0 1,1-1,0 0,0 0,0 0,0-1,0 0,1 0,-1 0,3 0,12 1</inkml:trace>
  <inkml:trace contextRef="#ctx0" brushRef="#br0" timeOffset="1131.81">1665 501,'17'-2,"-3"-2,0 1,1 1,-1 0,1 1,-1 1,1 0,-1 1,1 1,-1 0,0 1,1 0,-1 1,3 3,-15-7,-1 1,0-1,1 1,-1 0,0-1,1 1,-1 0,0 0,0 0,0 0,0 0,0 0,0 0,0 1,0-1,-1 0,1 0,0 1,-1-1,1 0,-1 1,1-1,-1 1,0-1,1 1,-1-1,0 1,0-1,0 0,0 1,0-1,-1 1,1-1,0 1,-1-1,1 1,-1-1,1 0,-1 1,0-1,1 0,-1 0,0 1,0-1,0 0,-53 46,51-44,-84 66,87-67,0 1,0-1,0 1,1-1,-1 0,1 1,0-1,0 1,0-1,0 0,0 1,0-1,0 0,1 0,-1 0,1 0,0 0,-1-1,1 1,0 0,0-1,0 1,0-1,0 0,1 1,-1-1,0 0,1 0,-1-1,0 1,1 0,-1-1,1 0,-1 1,2-1,20 11,-20-10,-1 0,1 1,0 0,0 0,-1 0,1 0,-1 0,0 1,0-1,0 1,0 0,0 0,0 0,-1 0,1 1,-1-1,0 1,0-1,-1 1,1 0,-1 0,1 0,-1 0,0 0,-1 0,1 0,-1 0,0 0,0 0,0 0,0 0,-1 0,1 0,-1 0,0 0,-1 0,-4 4,0-1,-1 0,0-1,0 1,-1-1,0-1,0 0,0 0,-1 0,0-1,1 0,-1-1,-1 0,1 0,0-1,-1-1,1 1,-1-1,0-1,1 0,-1 0,0-1,1 0,-1-1,-4-1,-5-4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1,'4'7,"0"0,0 0,-1 1,1 0,-2-1,1 1,-1 0,-1 0,1 1,-1-1,-1 0,1 0,-1 1,-1-1,0 1,1 7,0 177,-18 115,-16 11,29-243,4-47</inkml:trace>
  <inkml:trace contextRef="#ctx0" brushRef="#br0" timeOffset="1097.283">453 142,'-338'298,"326"-289,8-6,-1-1,1 1,0 0,0 1,0-1,0 1,0-1,1 1,0 0,0 1,0-1,0 0,0 1,1 0,0-1,0 1,1 0,-1 0,0 2,4-5,-1 1,0-1,1 1,0-1,-1 1,1-1,0 0,0 0,0 0,1 0,-1-1,0 1,1 0,-1-1,1 0,-1 0,1 1,0-1,0-1,-1 1,1 0,0-1,0 1,0-1,0 0,0 0,7 2,245 48,-236-45,-9-3,0 1,0-1,0 2,-1 0,1 0,-1 0,0 1,0 0,0 1,-1 0,0 1,0 0,2 2,-9-7,0 0,0 0,0 0,-1 0,1 1,-1-1,1 0,-1 0,1 0,-1 1,0-1,0 0,-1 1,1-1,0 0,-1 0,1 0,-1 1,1-1,-1 0,0 0,0 0,0 0,0 0,-1 0,1-1,0 1,-1 0,0 0,1-1,-1 1,0-1,-1 1,0-2,6-6</inkml:trace>
  <inkml:trace contextRef="#ctx0" brushRef="#br0" timeOffset="1560.178">736 536,'29'-5,"-14"1,1 1,0 0,-1 2,1-1,0 2,0 0,0 1,0 1,0 0,9 3,-23-4,-1-1,1 1,-1-1,1 1,-1 0,0 0,0-1,1 1,-1 0,0 0,0 0,0 1,0-1,0 0,0 0,0 1,-1-1,1 0,0 1,-1-1,1 0,-1 1,1-1,-1 1,0-1,1 1,-1-1,0 1,0-1,0 1,0 0,0-1,-1 1,1-1,0 1,-1-1,1 0,-1 1,0-1,1 1,-1-1,0 0,0 0,0 1,0-1,-46 54,45-52,-44 50,45-52,0 0,0 1,0-1,0 1,1-1,-1 1,1 0,-1-1,1 1,-1 0,1-1,0 1,0 0,0 0,0-1,0 1,0 0,1-1,-1 1,0 0,1-1,0 1,-1-1,1 1,0 0,-1-1,1 1,0-1,0 0,1 1,-1-1,0 0,0 0,0 0,1 0,-1 0,1 0,0 0,25 15,30 23,-56-38,0 1,0-1,0 1,0 0,0-1,0 1,-1 0,1 0,-1-1,1 1,-1 0,0 0,0 0,0-1,0 1,0 0,0 0,0 0,-1 0,1-1,0 1,-1 0,0 0,1-1,-1 1,0 0,0-1,0 1,0-1,0 1,0-1,-1 0,1 1,0-1,-1 0,1 0,-12 9,1 0,-2-1,1 0,-1-1,0-1,-1 0,0-1,0-1,0 0,-10 1,23-5,-1 0,1 1,-1-2,1 1,-1 0,0 0,1-1,-1 0,1 1,-1-1,0 0,1 0,-1-1,0 1,1 0,-1-1,0 0,1 0,-1 1,1-1,-1-1,1 1,0 0,0-1,-1 1,1-1,0 1,0-1,0 0,1 0,-2-1,3-8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14.2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2547,'286'-511,"352"-583,-608 1042,-2-2,-3-1,-2-1,12-47,-33 96,0 0,0 0,0 0,-1 0,0 0,0 0,-1 0,0 0,0-1,-1 1,0 0,0 0,-1 0,0 0,0 0,0 1,-1-1,-3-5,4 12,0-1,0 1,-1 0,1 0,0 0,-1 0,1 0,0 1,0-1,0 1,-1-1,1 1,0 0,0 0,0 0,0 0,0 0,0 0,0 1,1-1,-1 1,0-1,1 1,-1 0,1-1,0 1,-1 0,1 0,0 1,-3 1,-116 108,-136 87,242-189,-41 43,57-51,0 0,-1 0,1 0,0 0,0-1,0 1,0 0,0-1,0 0,1 0,-1 0,0 0,1 0,-1 0,0 0,1-1,-1 1,1-1,-1 0,1 1,0-1,-1-1,1 1,-1 0,1 0,1-2,1 3,89 0,0-4,0-3,0-5,-1-4,47-16,-11 1,-128 30,0-1,1 0,-1 1,0-1,0 0,0 0,1 0,-1 0,0 0,0 0,0 0,-1-1,1 1,0 0,0 0,-1-1,1 1,-1-1,1 1,-1 0,1-1,-1 1,0-1,0 1,0-1,0 1,0-1,0 1,0-1,0 1,0 0,-1-1,1 1,-1-1,1 1,-1 0,1-1,-1 1,-1-2,-35-48,37 50,-30-28,0 1,-2 1,-1 2,-24-13,25 17,0 2,-2 1,0 2,-1 1,0 1,-1 2,-23-3,55 14,1 0,0 0,0 0,0 0,-1 1,1-1,0 1,0-1,0 1,0 1,-1-1,1 0,0 1,0-1,0 1,0 0,0 0,0 0,0 0,0 1,0-1,-1 2,-3 9</inkml:trace>
  <inkml:trace contextRef="#ctx0" brushRef="#br0" timeOffset="352.719">1722 63,'-20'9,"0"1,1 1,0 0,0 2,1 0,1 1,0 0,-6 9,18-18,-1 1,1 0,0 1,1-1,-1 1,1-1,1 1,-1 1,1-1,1 0,-1 1,1-1,0 1,1 0,0 0,0 0,1 0,0-1,0 1,0 0,1 0,1 0,-1 0,1-1,1 1,2 3,0 0,0 0,1-1,1 0,0 0,0-1,1 1,0-2,0 1,1-1,0 0,1-1,0 0,0-1,0 0,1 0,0-1,0-1,0 0,1 0,-1-1,1 0,0-1,0-1,0 0,0 0,5-2,3 2,-1-2,1 0,-1-2,0 0,0-1,0-1,0-1,0 0,-1-1,0-1,-1-1,0-1,0 0,-1-1,-1-1,10-9,-11 9,-1-1,0-1,-1 0,-1-1,0 0,-1-1,0 0,-2 0,0-1,-1 0,0-1,-1 0,-2 1,4-20,-8 30,0 0,-1 0,1 0,-2-1,1 1,-1 0,0 1,0-1,-1 0,1 1,-2-1,1 1,-1 0,0 0,0 0,-1 0,1 1,-1 0,0 0,-1 0,1 1,-1-1,0 1,0 1,-1-1,1 1,-1 0,1 0,-1 1,0 0,0 0,0 1,0 0,0 0,0 1,-1 0,-18-1</inkml:trace>
  <inkml:trace contextRef="#ctx0" brushRef="#br0" timeOffset="896.838">1073 402,'250'-8,"0"-11,219-46,133-60,-591 123,2-1,0 0,0 1,0 1,0 0,1 1,-1 0,0 1,0 0,9 3,-21-4,0 1,0-1,0 1,0 0,-1-1,1 1,0 0,0 0,-1-1,1 1,0 0,-1 0,1 0,-1 0,1 0,-1 0,0 0,1 0,-1 0,0 0,0 0,0 0,1 0,-1 0,0 0,0 0,-1 0,1 0,0 0,0 0,0 0,-1 0,1 0,-1 0,1 0,-1 0,1 0,-1 0,1 0,-1 0,0 0,1-1,-1 1,0 0,0 0,0-1,1 1,-1-1,-1 2,-7 12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33.1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198 3304,'711'-1005,"-499"719,416-515,-285 394,-337 401,0-1,0 0,0 0,-1-1,0 0,-1 0,0 0,0 0,-1-1,0 1,0-1,-1 0,0 0,0 0,-1 0,-1 0,1 0,-1-1,-1 1,0 0,0 0,-1 0,0 0,0 0,-1 1,-1-2,3 9,0 0,0 0,0 1,-1-1,1 1,0-1,0 1,0-1,-1 1,1-1,0 1,-1 0,1 0,0 0,0 0,-1 0,1 0,0 0,-1 0,1 1,0-1,0 0,-1 1,1-1,0 1,0-1,0 1,-1 0,1-1,0 1,0 0,0 0,0 0,1 0,-1 0,0 0,0 0,0 0,1 0,-1 0,1 0,-1 1,1-1,-1 0,1 0,-1 1,1 0,-13 13,-23 12,0-2,-2 0,-1-3,-1-1,0-3,-2 0,0-3,-2-1,39-13,3-1,1 0,-1-1,0 1,0 0,1 0,-1 0,0 0,0 1,1-1,-1 0,0 1,0-1,1 1,-1 0,0-1,1 1,-1 0,1 0,-1 0,1 0,0 0,-1 0,1 1,0-1,0 0,0 1,0-1,0 1,0-1,0 1,0-1,1 1,-1 0,0-1,1 1,0 0,-1 0,1-1,0 1,0 0,0 0,0 0,0-1,0 1,1 0,-1 0,0-1,1 1,0 0,-1-1,2 2,9 5,0-1,0-1,1 0,0-1,0 0,0-1,1 0,-1-1,12 2,13 4,29 9,19 7,1-4,1-3,43 0,-127-17,0 0,0-1,-1 1,1-1,0 0,0 0,0 0,0 0,-1 0,1-1,0 1,0-1,-1 0,1 0,0 0,-1 0,1 0,-1-1,1 1,-1-1,0 1,0-1,1 0,-1 0,0 0,-1 0,1 0,0-1,-1 1,1 0,-1-1,0 1,1-1,-1 0,0 1,-1-1,1 0,0 0,-1 0,-1-10,0 1,-1-1,0 1,-1-1,-1 1,0 0,-1 0,0 1,0-1,-1 1,-1 0,0 1,0 0,-1 0,-1 0,1 1,-1 0,-1 1,0 0,-4-3,-6-6,2-1,0 2,-1 0,-1 1,-1 0,0 2,0 1,-2 0,1 2,-1 1,-5-1,-99-11,108 23</inkml:trace>
  <inkml:trace contextRef="#ctx0" brushRef="#br0" timeOffset="338.01">2767 115,'-43'31,"2"2,2 1,1 2,1 2,2 1,2 1,-18 31,48-67,1 1,-1-1,1 0,0 1,0-1,0 1,0 0,1-1,0 1,0 0,0 0,1 0,0 0,-1 0,2 0,-1 0,1 0,-1 0,1 0,1-1,-1 1,1 0,0-1,0 1,0-1,0 1,1-1,0 0,0 0,0 0,0-1,1 1,-1-1,1 1,0-1,3 1,9 7,0-2,1 0,0-1,1-1,0-1,0 0,0-1,1-1,-1-1,1-1,0 0,0-1,8-2,16-1,1-2,-1-2,-1-2,1-2,13-6,-5 0,-2-3,0-2,-1-2,-1-2,-1-2,-1-2,-2-2,8-9,-47 37,1 0,-1 0,0 0,1-1,-2 1,1-1,0 0,-1 0,1-1,-1 1,-1-1,1 1,0-1,-1 0,0 0,0 0,-1 0,1 0,-1 0,0-1,-1 1,1 0,-1-1,0 1,0-1,-1 1,0 0,0-1,0 1,0 0,-1 0,0 0,0 0,0 0,-1 0,1 1,-1-1,0 1,-1-1,-3-2,-54-32,31 26</inkml:trace>
  <inkml:trace contextRef="#ctx0" brushRef="#br0" timeOffset="588.082">1751 397,'65'9,"1"-3,-1-2,42-5,-64 1,399-19,44-24,-309 26,213-4,111 18,-390 4,-81-1</inkml:trace>
  <inkml:trace contextRef="#ctx0" brushRef="#br0" timeOffset="2200.078">3331 115,'-48'-33,"-90"-17,81 35,40 11,0 0,0 1,-1 0,1 2,-1 0,1 1,-1 0,1 2,-1 0,1 1,0 1,0 0,0 1,1 1,-1 1,1 0,1 1,-1 1,2 0,-1 1,-7 7,9-3,2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8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30,'43'0,"39"-5,14-1,1 0,-12 1,-15 1,-9 2,-12 1,-8 0,-7 1,-4 1,-2-1,-7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56,'29'5,"33"1,16-5,-1-2,-3-2,-10 0,-11-4,-5-1,-6 1,-5 2,-4 1,-3-3,-2-1,0 2,-11 1,-7 2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44,'39'10,"36"-2,15-3,-3-6,-6-3,-8-1,-12-5,-10 0,-6-3,-4 0,-10 2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191 166,'-37'70,"2"2,5 1,2 2,-17 75,42-143,0 0,1 1,0-1,0 1,1-1,0 1,0-1,0 1,1 0,1 0,-1-1,1 1,0-1,1 1,0-1,0 1,1-1,0 0,0 0,0 0,1 0,0-1,1 1,-1-1,1 0,0-1,1 1,-1-1,1 0,0 0,0-1,1 1,-1-1,1-1,0 1,1-1,10 0,-1-1,0-1,0 0,1-1,-1-1,0-1,1-1,-1 0,0-1,-1-1,1 0,-1-1,0-1,0 0,-1-2,4-2,6-5,0-2,-1-1,-1-1,0 0,-2-2,0-1,-2 0,14-23,6-12,-2-2,-4-1,23-57,-9-71,-56 120,9 67,-1 1,0-1,1 1,-1 0,0-1,0 1,0 0,0 0,0 0,0-1,-1 1,1 0,0 0,0 1,-1-1,1 0,-1 0,1 1,0-1,-1 1,1-1,-1 1,0-1,1 1,-1 0,1 0,-1 0,1 0,-1 0,0 0,1 0,-1 1,1-1,-1 1,1-1,-1 1,1-1,-1 1,1 0,0 0,-1-1,1 2,-8 4,1 1,-1 1,2 0,-1 0,1 0,1 1,-1 0,1 0,1 1,0 0,0 0,-9 15,-2 2,1 1,1 0,1 1,2 1,1 0,1 0,2 1,1 0,1 0,2 1,1 0,2-1,1 1,3 19,-2-39,1 0,0 0,0 0,1-1,1 0,0 0,1 0,0 0,0-1,1 0,0 0,1-1,0 0,1-1,0 1,0-1,1-1,0 0,0 0,0-1,1-1,0 0,0 0,1-1,-1 0,1-1,3 0,9 1</inkml:trace>
  <inkml:trace contextRef="#ctx0" brushRef="#br0" timeOffset="422.013">1036 533,'30'0,"-2"-1,1 1,-1 2,1 0,-1 2,21 6,-47-10,1 1,0-1,-1 1,1-1,0 1,-1 0,1 0,-1 0,1 0,-1 0,1 1,-1-1,0 1,0-1,0 1,0 0,0 0,0 0,0 0,-1 0,1 0,-1 1,1-1,-1 1,0-1,0 1,0-1,0 1,-1-1,1 1,-1 0,1-1,-1 1,0 0,0 0,0-1,0 1,-1 0,1-1,-1 1,0 0,1-1,-2 2,-59 57,55-57,1-1,-1 1,1 0,0 0,1 1,-1-1,1 1,0 0,0 0,0 1,1-1,-1 1,1 0,1-1,-1 1,1 1,0 1,2-4,1 0,0 1,0-1,0 0,1 0,-1 0,1 0,0 0,0 0,0-1,1 1,-1-1,1 1,0-1,0 0,0 0,0 0,1 0,-1-1,1 0,0 1,-1-1,4 1,31 29,-36-29,0-1,0 0,-1 0,1 1,-1-1,1 1,-1 0,0-1,0 1,0 0,-1-1,1 1,-1 0,1 0,-1 0,0-1,0 1,0 0,-1 0,1 0,-1 0,1-1,-1 1,0 0,0 0,0-1,0 1,-1-1,1 1,-1-1,1 0,-1 1,0-1,0 0,0 0,0 0,-1 0,-93 51,-40-34,109-19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9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0 282,'39'-5,"36"-1,15 0,-2 1,-13-3,-13 0,-12 0,-11 3,-7 2,-3-4,-3 0,-5 0</inkml:trace>
  <inkml:trace contextRef="#ctx0" brushRef="#br0" timeOffset="247.991">424 0,'-10'39,"-2"31,-5 9,1 1,3-9,3-12,5-15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7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0,'-34'127,"5"1,6 1,2 42,16 210,-12-299,12-75</inkml:trace>
  <inkml:trace contextRef="#ctx0" brushRef="#br0" timeOffset="318.205">588 170,'-415'325,"393"-307,6-6,0 1,1 0,1 1,0 1,1 0,-9 14,21-28,0 0,0 1,0-1,0 0,0 0,1 1,-1-1,0 0,1 1,-1-1,1 1,0-1,-1 0,1 1,0-1,0 1,0-1,0 1,0-1,0 1,0-1,1 1,-1-1,0 1,1-1,-1 0,1 1,0-1,-1 0,1 1,0-1,0 0,0 0,0 0,0 0,0 0,0 0,0 0,0 0,1 0,-1 0,0-1,1 1,-1 0,0-1,1 1,-1-1,1 0,-1 1,1-1,-1 0,1 0,-1 0,0 0,1 0,0 0,234 29,-230-28,-1 0,1 1,-1-1,1 1,-1 1,0-1,1 1,-1-1,0 1,-1 1,1-1,0 1,-1 0,0 0,0 0,0 0,-1 1,1 0,-1 0,0 0,-1 0,1 0,-1 0,1 2,9 30,-5-26</inkml:trace>
  <inkml:trace contextRef="#ctx0" brushRef="#br0" timeOffset="802.372">756 593,'32'-11,"1"0,1 3,-1 0,1 3,27-2,-58 6,-1 0,1 1,0-1,0 0,0 1,0 0,0 0,-1 0,1 0,0 0,0 1,0-1,0 1,-1 0,1 0,0 0,0 0,-1 0,1 0,-1 1,1-1,-1 1,0 0,0 0,1 0,-1 0,-1 0,1 0,0 0,0 1,-1-1,1 1,-1-1,0 1,0 0,0-1,0 1,0 0,-1 0,1 0,-1-1,0 1,0 0,0 0,0 0,0 0,0 0,-5 9,0-1,0 0,-1 0,0-1,-1 0,0 0,-1 0,0-1,0 0,-2 1,-33 41,41-49,1 1,0-1,0 1,0 0,0-1,1 1,-1 0,1-1,0 1,-1 0,1 0,0 0,1-1,-1 1,0 0,1 0,0-1,-1 1,1 0,0-1,0 1,1-1,-1 1,0-1,1 0,0 1,-1-1,1 0,0 0,0 0,0 0,0-1,1 1,-1-1,0 1,1-1,1 1,35 43,-38-41,0-1,0 1,0 0,0 0,0 0,-1 0,0-1,0 1,0 0,0 0,-1 0,1 0,-1 0,0 0,0-1,-1 1,1 0,-1-1,1 1,-1-1,0 1,-1-1,1 0,0 0,-1 0,0 0,0 0,0-1,0 1,-1 0,-106 58,53-57,41-8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5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1,'7'29,"-1"1,-1 0,-1 0,-2 0,-1 0,-1 6,-3 41,-3 0,-4 0,-3 0,-4-1,-10 25,-46 105,61-190,27-49,-4 16</inkml:trace>
  <inkml:trace contextRef="#ctx0" brushRef="#br0" timeOffset="377.678">617 58,'-105'68,"-37"24,5 7,-15 21,150-119,-1 1,1-1,0 1,0 0,0 0,1 0,-1 0,0 0,1 1,-1-1,1 0,0 1,0-1,0 1,0-1,0 1,0 0,1-1,-1 1,1 0,0-1,0 1,0 0,0 0,0-1,1 1,-1 0,1-1,0 1,-1-1,1 1,0-1,1 1,-1-1,0 1,1-1,-1 0,1 0,0 0,0 0,0 0,0 0,0 0,0-1,2 2,13 8,0-1,1 0,0-1,1-1,0-1,0 0,7 0,-8-3,-1 2,1 0,-1 1,0 0,-1 2,1 0,-2 1,14 10,-23-14,-1 0,0 0,-1 1,1-1,-1 1,-1 0,1 0,-1 0,-1 1,1-1,-1 1,0-1,-1 1,0 0,0-1,-1 1,0 0,0 0,0 0,-1 0,-1-1,1 1,-1 0,-2 2,3-4,0-4,0 0,0 1,0-1,0 1,0-1,1 1,-1-1,1 1,-1 0,1-1,0 1,0 0,1-1,-1 1,0-1,1 1,0-1,-1 1,1-1,0 1,0-1,0 0,1 1,0 1,8-3</inkml:trace>
  <inkml:trace contextRef="#ctx0" brushRef="#br0" timeOffset="851.197">814 650,'129'-23,"-104"17,65-7,-88 13,1 0,0 0,-1 0,1 1,0-1,-1 1,1-1,-1 1,1 0,-1 0,1 0,-1 0,0 0,1 1,-1-1,0 1,0 0,0-1,0 1,0 0,0 0,-1 0,1 0,-1 1,1-1,-1 0,0 1,0-1,1 3,-2 2,-1 1,1-1,-1 1,-1-1,1 1,-1-1,-1 0,1 0,-1 0,0 0,-1 0,1-1,-1 1,-1-1,1 0,-1 0,0-1,-1 1,-1 0,-136 141,128-129,10-13,0 0,1 0,-1 0,1 1,0 0,0-1,1 2,0-1,0 0,1 0,-1 1,1 0,1-1,-1 1,1 0,3-3,0 0,1 0,-1-1,1 0,0 1,0-1,0 0,0 0,0 0,1-1,0 1,-1-1,1 0,0 0,0 0,0-1,0 1,0-1,0 0,1 0,-1 0,0-1,1 1,-1-1,0 0,1-1,-1 1,0-1,1 0,-1 0,0 0,0 0,2-1,198-65,-181 61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84 446,'90'6,"297"-13,-37-21,-320 26,72 10,-101-7,0 0,0 0,0 0,0 0,0 0,-1 0,1 0,0 0,-1 1,1-1,-1 0,1 0,-1 1,1-1,-1 0,0 1,0-1,0 1,0-1,0 0,0 1,0-1,0 0,0 1,-1-1,1 0,0 1,-1-1,1 0,-1 1,0-1,1 0,-1 0,0 0,0 0,0 0,0 0,0 0,0 0,0 0,0 0,0 0,0-1,0 1,-1 0,1-1,-14 13</inkml:trace>
  <inkml:trace contextRef="#ctx0" brushRef="#br0" timeOffset="3635.318">0 813,'282'20,"274"-87,-424 50,-124 18</inkml:trace>
  <inkml:trace contextRef="#ctx0" brushRef="#br0" timeOffset="4234.392">564 23,'1'0,"0"1,-1-1,1 1,0-1,-1 0,1 1,0-1,0 0,-1 0,1 1,0-1,0 0,-1 0,1 0,0 0,0 0,0 0,-1 0,1 0,0 0,0 0,-1-1,1 1,0 0,0-1,-1 1,1 0,0-1,-1 1,1-1,-1 1,1-1,0 1,-1-1,1 1,-1-1,1 1,-1-1,0 0,1 1,-1-1,1 0,-1 0,0 1,0-1,0 0,1 0,-1 1,0-1,0 0,0 0,0 1,0-1,0 0,0 0,0 0,-1 1,1-1,0 0,0 1,-1-1,1 0,-1 0,205 102,-164-79,-1 2,-2 2,-1 0,-1 3,-1 1,-1 1,-2 2,-2 2,18 25,-31-37,-2 1,0 0,-2 1,-1 0,-1 1,-1 0,4 19,-13-44,1 0,-1-1,0 1,1 0,-1 0,0 0,0-1,0 1,0 0,0 0,0 0,0 0,0 0,0-1,0 1,0 0,0 0,-1 0,1 0,0-1,0 1,-1 0,1 0,-1-1,1 1,-1 0,1-1,-1 1,1 0,-1-1,0 1,1-1,-1 1,0-1,0 1,1-1,-1 0,0 1,0-1,1 0,-1 1,0-1,0 0,0 0,0 0,1 0,-2 0,-48-8,22 3,13 7,1 1,-1 1,1 1,1 0,-1 0,0 2,1-1,1 2,-1 0,1 0,0 1,1 0,0 1,-7 9,-102 78,-125 77,186-134,-4 9,51-35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4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97,'39'-9,"17"-4,3 1,-2 2,-2 3,-6 3,-6-4,-5 1,-5 1,-3 1,-2 2,-1 1,0 2,0 0,1 0,-1 0,1-4,-5-2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86,'43'-5,"34"-6,8-2,-1 2,-9 3,-14-3,-11 2,-10 1,-7 3,-4 2,-7 1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5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1,'27'23,"1"-1,0-2,2 0,0-2,2-2,0 0,27 8,-11-3,-43-20,1 1,-1 0,0 0,1 0,-1 0,0 1,0 0,-1 0,1 1,-1-1,1 1,-1 0,0 0,0 0,-1 1,0-1,1 1,-1 0,-1 0,1 0,-1 0,0 0,0 1,0-1,-1 1,0-1,0 1,0-1,-1 1,0 0,0-1,0 1,-1 3,-11 15,-1-1,-1 0,-1-1,-1-1,0-1,-2 0,-1-1,-14 11,-3 7,7-11,-1-1,-1-2,-1-1,-1-2,-15 6,38-20,-8 5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8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30,'43'0,"39"-5,14-1,1 0,-12 1,-15 1,-9 2,-12 1,-8 0,-7 1,-4 1,-2-1,-7 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8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565 173,'-24'6,"0"1,0 1,1 0,0 2,0 1,1 1,0 1,2 0,-1 2,2 0,0 2,0 0,2 1,0 0,-6 11,18-20,-1 1,2-1,-1 1,1 0,1 0,0 1,0-1,1 1,0-1,1 1,0 0,1 0,0-1,1 1,0 0,1-1,0 1,0 0,1-1,1 0,0 0,0 0,1 0,0-1,1 0,-1 0,2 0,0 0,0-1,0-1,1 1,0-1,0 0,1-1,0 0,0 0,1-1,-1 0,1-1,0 0,10 1,-1-1,1-1,0 0,0-2,0 0,0-1,0-1,0-1,0-1,-1-1,1 0,-1-2,0 0,11-6,2-2,-1-1,0-2,-2-1,0-1,-1-2,-1 0,-1-2,1-3,-13 13,-1-2,-1 0,0 0,-1-1,-1-1,0 0,-1 0,-1-1,-1 0,0 0,-2-1,0 0,-1 0,-1 0,0 0,-1-18,-3 27,0 0,0 0,-1 1,0-1,-1 1,0-1,-1 1,0 0,0 0,-1 0,0 1,-1 0,0 0,0 0,0 1,-1-1,0 2,-1-1,1 1,-1 0,-1 1,1-1,-1 2,0-1,-2 0,-9-4,0 2,-1-1,1 2,-1 1,0 1,-1 0,1 2,0 0,-1 2,0 0,-2 2,-19 4</inkml:trace>
  <inkml:trace contextRef="#ctx0" brushRef="#br0" timeOffset="405.952">1 456,'37'0,"157"0,108-18,-103-6,-15 0,143 3,-69-4,-235 23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13,'19'5,"21"1,8 0,1-1,-3-1,-5-2,-4-6,-4-2,-2 0,-3 1,0 2,0 0,-6-3,-5-1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0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47,'43'0,"29"-5,7-2,-6 1,-9 1,-12-3,-9-1,-13 2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1,'0'17,"1"90,-13 284,-7-151,-6-88,14-123,12-40,14-33,-7 20</inkml:trace>
  <inkml:trace contextRef="#ctx0" brushRef="#br0" timeOffset="3663.122">461 57,'-8'21,"-1"0,-1-1,-1 0,0-1,-2 0,0-1,-1-1,-1 0,0-1,-1 0,-1-1,0-1,-1-1,-1 0,0-1,-7 2,-4 6,28-19,0-1,0 1,0-1,-1 1,1 0,0 0,0 0,0 0,0 0,1 0,-1 1,0-1,0 1,1-1,-1 1,1-1,-1 1,1 0,0 0,0 0,0 0,0 0,0 0,0 0,0 0,1 0,-1 1,1-1,-1 0,1 0,0 0,0 1,0-1,0 0,1 0,-1 1,0-1,1 0,0 0,-1 0,1 0,0 0,0 0,0 0,0 0,1 0,-1 0,0 0,1-1,1 2,14 8,-1 0,0 1,-1 1,0 1,-1 0,-1 1,0 0,1 4,97 121,-110-140,-1 0,1 0,-1 0,1 0,-1 1,0-1,1 0,-1 0,0 1,1-1,-1 0,0 1,1-1,-1 0,0 1,1-1,-1 0,0 1,0-1,1 0,-1 1,0-1,0 1,0-1,0 1,0-1,0 0,0 1,0-1,1 1,-2-1,1 1,0-1,0 1,0-1,0 1,0-1,0 0,0 1,0-1,-1 1,1-1,0 0,0 1,-1-1,1 1,0-1,-1 0,1 0,0 1,-1-1,1 0,0 1,-1-1,1 0,0 0,-1 0,1 1,-1-1,1 0,-1 0,1 0,-1 0,1 0,0 0,-1 0,-12 2</inkml:trace>
  <inkml:trace contextRef="#ctx0" brushRef="#br0" timeOffset="4250.56">658 509,'10'-2,"1"-1,1 0,0 1,0 0,1 1,-1 1,0 0,0 0,0 1,0 1,1 0,-2 0,1 1,0 1,6 3,-17-7,1 1,-1 0,0-1,0 1,1 0,-1 0,0 0,0 0,0 0,0 0,0 0,0 1,0-1,-1 0,1 0,0 1,-1-1,1 1,-1-1,1 0,-1 1,0-1,1 1,-1-1,0 1,0-1,0 1,0-1,0 1,-1-1,1 1,0-1,-1 0,1 1,-1-1,1 1,-1-1,0 0,1 0,-1 1,0-1,0 0,-1 1,-50 44,47-42,-7 3,10-6,0-1,-1 1,1 0,0 0,-1 0,1 0,0 0,0 0,0 1,0-1,0 1,0-1,0 1,0 0,1 0,-1 0,1 0,0 0,-1 0,1 0,0 0,0 1,0-1,0 0,1 1,-1-1,1 1,-1-1,1 1,0-1,0 1,0-1,0 0,0 1,1 1,41 29,-38-31,0 1,0-1,0 1,0 0,0 0,0 0,-1 1,1-1,-1 1,0 0,0 0,-1 0,1 0,-1 0,0 1,0-1,0 1,-1 0,1-1,-1 1,0 0,0 2,-1-4,0 0,0 0,0 0,0 1,-1-1,1 0,-1 0,0 0,0 0,0 1,0-1,-1-1,1 1,-1 0,0 0,0-1,0 1,0 0,0-1,0 0,-1 0,1 0,-1 0,1 0,-1 0,0 0,0-1,0 0,0 1,0-1,0 0,-1 0,-106 5,58-23,33 4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2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1 419,'19'5,"21"1,8 0,1-1,-3-2,-4-1,-10-5,-6-3,-1 0,-2 1,-3 1</inkml:trace>
  <inkml:trace contextRef="#ctx0" brushRef="#br0" timeOffset="574.217">594 23,'-43'95,"5"3,3 0,-7 51,24 6,19-150,-1 0,1 0,-1 0,1 0,1-1,-1 1,1 0,-1-1,1 1,1-1,-1 1,1-1,-1 0,1 0,1 0,-1-1,0 1,1-1,0 0,-1 0,1 0,1 0,-1-1,0 1,1-1,-1 0,1 0,-1-1,3 1,5 0,1 0,-1-1,0 0,1-1,-1-1,1 1,-1-2,0 0,0-1,0 0,0 0,0-1,0-1,-1 0,0-1,1-1,13-7,-1-2,0-1,-1 0,-1-2,-1-1,8-9,-11 9,-1-1,-1 0,-1-2,-1 1,-1-2,0 0,-2 0,-1-1,4-17,-4 9,0 6,-1-1,-1 1,-2-2,-1 1,-1-1,-2 0,0 1,-3-7,1 36,-1 0,1 0,-1 0,1-1,-1 1,0 0,0 0,1-1,-1 1,0 0,0-1,0 1,0 0,0-1,0 1,0-1,0 0,0 1,0-1,0 0,0 0,0 0,0 1,0-1,0 0,0 0,0 0,0-1,0 1,0 0,0 0,0-1,0 1,0 0,0-1,0 1,0-1,0 1,0-1,0 0,1 1,-1-1,0 0,0 1,1-1,-1 0,0 0,1 0,-1 0,1 0,-1 0,1 0,-1 0,1 0,0 0,0 0,-1 0,1 0,0 0,0 0,0 0,0 0,0 0,0 0,0 0,1 0,-1 0,0 0,1-1,-12 23,1 1,1 1,1 0,2 0,0 0,1 1,0 9,-17 135,18-148,1 0,0 0,2 0,0 0,1 0,2 0,0 0,0 0,4 9,-1-4,-5-20,1 1,0 0,0-1,0 1,0-1,1 1,0-1,0 0,1 0,-1 0,1 0,0 0,0 0,1-1,0 0,-1 0,1 0,3 2,9 2</inkml:trace>
  <inkml:trace contextRef="#ctx0" brushRef="#br0" timeOffset="1117.891">1271 447,'20'-10,"1"1,-1 1,1 0,1 2,-1 1,1 0,0 2,0 0,0 2,19 1,-39-1,0 1,0 0,0 1,0-1,0 0,-1 0,1 1,0-1,0 1,0-1,-1 1,1 0,0 0,-1 0,1 0,-1 0,1 0,-1 0,1 1,-1-1,0 0,0 1,0-1,0 1,0-1,0 1,0 0,0-1,0 1,-1 0,1-1,-1 1,1 0,-1 0,0 0,0 0,0 0,0-1,0 1,0 0,0 0,0 0,-1 0,1-1,-1 1,0 0,1 0,-1-1,0 1,0 0,0-1,0 1,0-1,0 0,-1 1,1-1,0 0,-1 1,0-1,-93 78,61-55,33-24,-1 0,1 1,0-1,0 0,0 1,0-1,0 1,0-1,0 1,0 0,0 0,0-1,1 1,-1 0,0 0,0 0,1 0,-1 0,0 0,1 0,-1 0,1 0,-1 0,1 0,0 0,0 0,-1 0,1 0,0 1,0-1,0 0,0 0,0 0,0 0,0 0,1 1,-1-1,0 0,1 0,-1 0,0 0,1 0,0 0,-1 0,1 0,-1 0,1 0,0 0,0 0,0-1,-1 1,1 0,0-1,1 1,22 14,-19-14,-1 1,1-1,-1 1,1 0,-1 1,0-1,0 1,0 0,0 0,-1 0,1 0,-1 0,1 1,-1 0,0 0,-1 0,1 0,-1 0,0 0,0 1,0-1,0 1,-1-1,0 1,0 0,0-1,0 1,-1 0,0 0,0 0,0 3,-5-1,-1 0,1 0,-1-1,0 0,-1 0,1 0,-1-1,0 0,-1 0,1-1,-1 0,0 0,0-1,0 0,0-1,0 1,-1-1,1-1,-1 0,1 0,-5-1,10 1,-2 0,-1 0,1 0,-1 0,1-1,-1 0,1 0,0 0,-1 0,1-1,-1 0,1 0,0-1,-1 0,1 1,0-2,0 1,-1-1,-6-10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1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0,'-6'16,"1"1,0 0,2 0,0 0,1 0,0 0,1 1,2 11,-2 8,-1 54,1-28,-2-1,-4 1,-9 41,11-76,-1 0,-2 0,-1-1,-1 0,-1-1,-1 0,-1-1,-15 21,6-13,19-27</inkml:trace>
  <inkml:trace contextRef="#ctx0" brushRef="#br0" timeOffset="336.254">606 142,'-74'45,"-30"19,3 4,-24 25,52-7,71-84,1 0,0 0,-1 1,1-1,0 0,1 1,-1-1,0 1,1-1,-1 1,1 0,0-1,0 1,0-1,0 1,0 0,1-1,-1 1,1-1,0 1,0-1,0 1,0-1,0 0,0 1,0-1,1 0,-1 0,1 0,0 0,0 0,-1 0,1-1,0 1,1 0,-1-1,0 0,0 1,1-1,0 0,193 69,-188-68,-1 1,1 0,-1 0,0 0,0 1,-1 0,1 0,-1 1,0 0,0 0,0 0,-1 1,0 0,0 0,0 0,-1 1,0 0,3 5,-4-2</inkml:trace>
  <inkml:trace contextRef="#ctx0" brushRef="#br0" timeOffset="732.28">577 650,'281'-25,"-279"24,1 0,-1 0,0 0,0 1,1-1,-1 1,1 0,-1-1,0 1,1 0,-1 1,1-1,-1 0,0 1,1-1,-1 1,0 0,0 0,1-1,-1 2,0-1,0 0,0 0,0 1,0-1,0 1,-1-1,1 1,0 0,-1 0,1 0,-1 0,0 0,0 0,0 0,0 0,0 0,0 1,0-1,-1 0,1 1,-1-1,0 0,0 1,0 1,-6 7,-1-1,0 0,-1 0,0-1,0 1,-1-2,-1 1,1-2,-1 1,-4 1,-4 5,-31 20,-42 40,90-73,1 0,-1 0,0 0,0 0,1 0,-1 0,1 0,-1 0,1 1,-1-1,1 0,0 1,-1-1,1 0,0 0,0 1,0-1,0 0,0 1,0-1,1 0,-1 1,0-1,1 0,-1 0,1 1,-1-1,1 0,0 0,-1 0,1 0,0 0,0 0,0 0,-1 0,1 0,0 0,1 0,-1-1,0 1,0 0,0-1,0 1,0-1,1 1,-1-1,0 1,0-1,1 0,0 0,67 8,-53-11,-1 0,1-1,0-1,-1-1,0 0,0-1,-1 0,0-1,0-1,8-7,-6 3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57 226,'482'0,"-420"-11,-56 5</inkml:trace>
  <inkml:trace contextRef="#ctx0" brushRef="#br0" timeOffset="2914.047">1 480,'2'-2,"-1"1,1-1,0 0,0 0,0 1,1-1,-1 1,0 0,1-1,-1 1,0 0,1 1,-1-1,1 0,-1 1,1-1,0 1,-1 0,1 0,2 0,175 20,71-19,-228-6,-5-1</inkml:trace>
  <inkml:trace contextRef="#ctx0" brushRef="#br0" timeOffset="3352.856">255 0,'-2'3,"1"0,0 0,0 0,0-1,0 1,1 0,-1 0,1 0,0 0,0 0,0 0,0 0,0 1,0-1,1-1,0 1,0 0,-1 0,2 0,-1 0,0 0,0-1,1 1,0-1,-1 1,1-1,0 1,0-1,1 0,-1 0,1 1,0 1,12 14,2 1,0-2,1 0,1-1,0-1,1-1,0-1,7 3,110 87,-134-101,-1 0,0 0,-1 1,1-1,0 0,0 1,-1 0,0-1,1 1,-1 0,0 0,-1-1,1 1,0 0,-1 0,1 0,-1 0,0 0,0 0,0 0,-1 0,1 0,-1 0,1 0,-1 0,0 0,0 0,0-1,-1 1,1 0,-1-1,1 1,-1-1,0 0,0 1,0-1,0 0,0 0,-1 0,1 0,-104 69,-169 79,250-130,6-2</inkml:trace>
  <inkml:trace contextRef="#ctx0" brushRef="#br0" timeOffset="4399.236">1356 875,'-2'-1,"1"0,0-1,0 1,0 0,0-1,0 1,0-1,0 0,1 1,-1-1,1 1,-1-1,1 0,-1 0,1 1,0-1,0 0,0 0,0 1,0-1,0 0,0 0,1 1,-1-1,1 0,-1 1,1-1,0 0,-1 1,1-1,0 1,0-1,0 1,1-1,130-219,32 21,-151 184,61-46,-71 62,1 1,-1 0,0 0,0 0,1 0,-1 0,0 1,0-1,0 1,0 0,-1 0,1 0,0 0,-1 1,1-1,-1 1,0-1,0 1,0 0,0 0,-1 0,1 0,-1 0,1 0,-1 0,0 0,0 1,-1-1,1 0,-1 1,1-1,-1 0,0 1,-1-1,1 2,5 264,-7-154,2-112,7 74,-6-76,-1 1,0-1,1 0,-1 0,1 1,0-1,-1 0,1 0,0 0,0 1,0-1,0 0,0 0,0 0,0 0,0-1,0 1,0 0,0 0,0-1,1 1,-1-1,0 1,1-1,-1 1,0-1,1 0,-1 0,0 1,1-1,-1 0,1 0,-1-1,0 1,1 0,-1 0,0-1,1 1,-1-1,0 1,1-1,-1 1,0-1,0 0,0 1,0-1,1 0,-1 0,0 0,0 0,0 0,10-9,1-1,-1 0,-1 0,0-1,0 0,-1 0,-1-1,4-8,12-16,180-272,-119 212,-84 96,0 1,0-1,-1 1,1-1,0 1,0-1,0 1,0-1,-1 1,1 0,0-1,0 1,0 0,0 0,0 0,0 0,0 0,0 0,0 0,0 0,0 0,0 0,0 1,0-1,0 0,0 0,0 1,-1-1,1 1,0-1,0 1,0-1,-1 1,1 0,0-1,-1 1,1 0,0 0,-1-1,1 1,-1 0,1 0,-1 0,1 0,-1 0,0 0,0-1,1 1,-1 0,0 0,0 0,0 0,0 0,0 1,4 61,-4-57,-33 285,32-266,0-5,0-1,1 1,1 0,1 0,1-1,1 1,1 2,1-4</inkml:trace>
  <inkml:trace contextRef="#ctx0" brushRef="#br0" timeOffset="5721.118">2569 311,'28'197,"2"35,-30-212,-1-3,1 0,1 0,1 1,0-1,1-1,1 1,0 0,7 14,-11-30,0 0,0-1,0 1,0-1,1 1,-1 0,0-1,0 1,1-1,-1 1,0-1,1 1,-1-1,0 1,1-1,-1 1,1-1,-1 0,1 1,-1-1,1 0,-1 1,1-1,0 0,-1 0,1 1,-1-1,1 0,-1 0,1 0,0 0,-1 0,1 0,0 0,-1 0,1 0,-1 0,1 0,0 0,-1 0,1-1,-1 1,1 0,-1 0,1-1,0 1,-1 0,1-1,-1 1,0-1,1 1,-1 0,1-1,-1 1,0-1,1 1,-1-1,0 1,1-1,-1 0,0 1,0-1,1 1,17-42,-17 38,115-379,-63 193,-58 168,1 33</inkml:trace>
  <inkml:trace contextRef="#ctx0" brushRef="#br0" timeOffset="7585.98">1073 28,'-5'15,"-1"18,0 9,1 3,2-3,1-3,-4-3,-1-3,0-3,3-1,0-1,2 0,-3-1,-2 1,6-6,3-5</inkml:trace>
  <inkml:trace contextRef="#ctx0" brushRef="#br0" timeOffset="7853.878">706 565,'38'0,"33"0,8 0,-4 0,-11 0,-10 0,-10 0,-13 4,-11 3</inkml:trace>
  <inkml:trace contextRef="#ctx0" brushRef="#br0" timeOffset="8255.162">791 762,'12'-3,"0"-2,1 0,0 1,1 1,-1 0,1 0,-1 2,1 0,-1 0,1 1,0 1,-1 0,1 1,-1 1,10 2,-21-3,0-1,0 0,0 0,0 1,0-1,0 1,-1 0,1-1,-1 1,1 0,-1 0,0 0,1 0,-1 0,0 0,0 1,-1-1,1 0,0 0,-1 1,1-1,-1 0,0 1,0-1,0 0,0 1,0-1,0 1,-1-1,1 0,-1 0,0 1,1-1,-1 0,-1 2,-47 72,-73 35,120-110,1 0,-1 1,0-1,0 0,1 0,-1 1,1-1,-1 1,1-1,0 1,0 0,-1-1,1 1,0 0,0 0,1 0,-1 0,0 0,1 0,-1 0,1 0,0 0,-1 0,1 0,0 0,0 0,1 0,-1 1,0-1,1 0,-1 0,1 0,-1 0,1 0,0-1,0 1,0 0,0 0,0 0,1-1,-1 1,0-1,1 1,-1-1,1 1,0-1,-1 0,1 0,0 0,0 0,0 0,1 1,16 2,0 0,1-2,-1 0,1-1,-1-1,0 0,18-4,23 1,-4 2,-31 1</inkml:trace>
  <inkml:trace contextRef="#ctx0" brushRef="#br0" timeOffset="9314.203">2908 903,'14'-5,"-6"1,0 0,0 1,1 0,-1 1,1 0,-1 0,1 1,0 0,0 0,-1 1,1 0,0 0,0 1,-1 1,1-1,0 1,4 2,-12-2,0 0,0 0,0 0,0 0,0 0,0 0,-1 0,1 0,-1 0,0 0,1 0,-1 0,0 0,0 0,0 0,-1 0,1 0,0 0,-1 0,1 1,-1-2,0 1,0 0,0 0,0 0,0 0,0 0,0-1,-1 1,1 0,0-1,-1 0,1 1,-1-1,0 0,0 1,1-1,-1 0,-1 0,-1 2,-8 10,7-10,1 1,0 0,0-1,0 1,0 0,1 1,0-1,0 1,0-1,0 1,1 0,0 0,0 0,0 0,0 1,1-1,0 0,0 1,0-1,3-3,1 0,-1 0,0 0,1 0,-1 0,1-1,0 0,0 1,-1-1,1 0,0 0,0-1,0 1,0 0,0-1,0 0,0 0,0 0,0 0,0 0,0-1,0 1,0-1,0 0,0 0,-1 0,1 0,0 0,-1-1,1 1,0-1,-1 1,0-1,1 1,41-20,-28 9</inkml:trace>
  <inkml:trace contextRef="#ctx0" brushRef="#br0" timeOffset="9755.256">3161 57,'98'-10,"-95"10,0 0,0 1,-1-1,1 0,0 1,0 0,-1-1,1 1,0 0,-1 1,1-1,-1 0,1 1,-1-1,0 1,0 0,0 0,1 0,-2 0,1 0,0 0,0 1,-1-1,1 0,-1 1,0-1,0 1,0 0,0-1,0 1,-1 0,1 2,-1 0,0 1,-1-1,0 0,0 0,-1 0,1 0,-1 0,0 0,0 0,-1 0,1-1,-1 1,0-1,-1 0,1 0,-1 0,1 0,-2 0,-32 51,37-53,1 1,0-1,-1 0,1 0,0 0,0 0,0 0,0 0,0 0,0 0,1 0,-1-1,1 1,-1 0,1-1,0 1,0-1,-1 0,1 0,0 1,0-1,0 0,0-1,1 1,-1 0,0-1,0 1,0-1,1 1,-1-1,0 0,0 0,1 0,-1 0,0-1,0 1,0-1,1 1,-1-1,0 0,1 0,1 1,53-2,81 10,-119-2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5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55,'38'-4,"23"-3,5 1,-3 1,-8-3,-9-1,-6 2,-7 2,-2 1,-8 7,-8 2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59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0,'43'5,"39"-3,9-3,-5 0,-13 0,-14-1,-12 1,-9 1,-12-1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00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0,'5'10,"-4"27,-1 16,-1 5,-1-3,1-6,0-7,0-5,6-5,1-2,0-2,-1-1,3-5,1-1,-2-5</inkml:trace>
  <inkml:trace contextRef="#ctx0" brushRef="#br0" timeOffset="250.226">1 537,'43'-5,"43"-2,12 1,-6 1,-14 2,-15 0,-14 2,-15 6,-8 1,-9 1</inkml:trace>
  <inkml:trace contextRef="#ctx0" brushRef="#br0" timeOffset="564.321">114 762,'45'4,"-28"-3,1 0,-1 0,0 2,0 0,0 1,0 1,-1 0,1 1,-1 1,-1 1,7 4,-19-11,-1 1,0 0,0 0,0 0,0 0,0 1,0-1,0 0,-1 1,1-1,-1 1,1 0,-1-1,0 1,0 0,-1 0,1 0,0-1,-1 1,0 0,0 0,0 0,0 0,0 0,0 0,-1 0,1 0,-1 0,0-1,0 1,0 0,0 0,-1-1,1 1,-1-1,0 2,-77 84,68-78,-117 99,127-108,0 0,0 0,0 0,0 0,0 0,0 1,0-1,1 0,-1 0,0 1,1-1,-1 1,1-1,-1 0,1 1,0-1,0 1,-1-1,1 1,0-1,0 1,1-1,-1 0,0 1,0-1,1 1,-1-1,1 1,-1-1,1 0,0 1,-1-1,1 0,0 0,0 0,0 1,0-1,0 0,0 0,0 0,0 0,0-1,1 1,-1 0,0 0,0-1,1 1,-1-1,1 1,-1-1,0 0,1 1,-1-1,1 0,-1 0,1 0,-1 0,1 0,-1 0,1-1,0 1,16-1,0-1,0 0,0-1,-1-1,1-1,-1-1,10-4,7-2,-14 6</inkml:trace>
  <inkml:trace contextRef="#ctx0" brushRef="#br0" timeOffset="1200.12">678 847,'60'-50,"-3"-3,-2-3,-3-1,1-7,-4-16,-49 80,0 0,0 1,0-1,0 0,1 1,-1-1,0 0,0 0,0 1,0-1,0 0,1 1,-1-1,0 0,0 0,1 0,-1 1,0-1,0 0,1 0,-1 0,0 1,1-1,-1 0,0 0,0 0,1 0,-1 0,0 0,1 0,-1 0,0 0,1 0,-1 0,0 0,1 0,-1 0,0 0,1 0,-1 0,0 0,1 0,-1-1,0 1,1 0,-1 0,0 0,0 0,1-1,-1 1,0 0,0 0,0-1,1 1,-1 0,0 0,0-1,2 38,-2-33,-14 81,11-76,0 1,0 0,2 0,-1 0,1 0,0 0,1 0,0 0,1 0,0 0,1 0,2 8,-3-15,1 0,-1-1,1 1,-1-1,1 1,0-1,0 0,0 1,0-1,0 0,1-1,-1 1,1 0,-1 0,1-1,0 0,-1 1,1-1,0 0,0-1,0 1,0 0,0-1,0 1,0-1,0 0,0 0,0 0,0-1,0 1,0-1,0 0,2 0,94-42,-61 16,-2-3,0-1,-2-2,19-24,0 1,84-92,-115 128,-16 38,-51 153,42-150,1-1,1 1,1-1,0 1,2 0,0-1,1 0,5 16,39 21,-27-45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06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81,'0'1,"-14"43,2 1,2 1,1-1,3 2,0 35,6-80,0 0,0 0,0 0,0 1,0-1,0 0,1 0,-1 0,1 0,0 1,-1-1,1 0,0 0,0 0,0-1,1 1,-1 0,0 0,1 0,-1-1,1 1,-1-1,1 1,0-1,0 0,0 0,-1 0,1 0,0 0,1 0,-1 0,0-1,0 1,0-1,0 1,0-1,1 0,-1 0,0 0,0 0,0 0,1 0,-1-1,0 1,0-1,0 1,0-1,0 0,0 0,0 0,0 0,0 0,0-1,16-10,-1-1,-1 0,0-1,-1-1,-1-1,0 0,-1 0,0-2,-2 1,7-15,25-33,-24 40,-1-3,2 1,1 1,2 1,0 0,15-10,-39 36,1 0,0 0,-1 0,1 0,0 0,0-1,0 1,0 0,0 0,0 0,0 0,0 0,0 0,1-1,-1 1,0 0,0 0,1 0,-1 0,1-1,-1 1,1 0,-1-1,1 1,-1 0,1-1,-1 1,1 0,0-1,0 1,-1-1,1 1,0-1,0 1,-1-1,1 0,0 1,0-1,0 0,0 0,-1 0,1 0,0 0,0 0,0 0,0 0,0 0,0 0,0 0,-1 0,1 0,0-1,0 1,0 0,-1-1,1 1,0-1,0 1,-1-1,1 1,0-1,-1 1,1-1,0 0,-1 1,1-1,-1 0,1 0,-32 157,19-60,5-59,2 1,2-1,2 1,1 0,1-1,4 11,-1-25,0-1,-2 1,-1 0,-1 0,0 0,-3 13,-2-3,5-21,-1 1,0 0,-1-1,0 1,-1-1,0 0,-1 1,0-2,-1 1,-1 0,1-1,-2 0,0 0,0-1,-1 0,0 0,-1-1,0 0,5-6,0 0,-1-1,1 1,-1-1,1 0,-1 0,0-1,0 1,0-1,0 0,0 0,0-1,0 1,0-1,0-1,0 1,0 0,0-1,0 0,0-1,0 1,0-1,1 0,-1 0,0 0,1 0,0-1,-1 0,1 0,0 0,1 0,-1-1,0 0,1 0,0 0,0 0,0 0,1 0,-1-2,1-10,1 0,1-1,1 1,0 0,1-1,0 1,2 0,0 0,1 0,0 1,1 0,1 0,0 0,1 1,2-1,0-2,1 1,1 1,1-1,0 2,0 0,2 1,0 0,0 1,5-2,-6 3</inkml:trace>
  <inkml:trace contextRef="#ctx0" brushRef="#br0" timeOffset="358.187">736 334,'37'-6,"-20"2,0 1,0 1,0 0,0 1,0 1,0 1,1 0,-1 1,8 3,-24-5,0 0,1 1,-1-1,0 0,0 1,1-1,-1 1,0 0,0-1,0 1,0 0,0 0,0-1,0 1,0 0,0 0,0 0,0 0,0 1,-1-1,1 0,-1 0,1 0,-1 1,1-1,-1 0,1 0,-1 1,0-1,0 0,0 1,0-1,0 0,0 1,0-1,0 0,0 1,-1-1,1 0,-1 0,1 1,-1-1,1 0,-1 0,1 0,-1 1,0-1,0 0,0 0,-1 1,-50 52,47-50,-24 18,24-19,0 0,0-1,0 2,1-1,-1 0,1 1,0 0,0 0,0 0,1 1,-1-1,1 1,0 0,0 0,1 0,0 0,-1 1,2-1,-1 0,1 1,1-4,0 0,0 0,1-1,-1 1,1 0,-1 0,1-1,0 1,0 0,0-1,0 1,0-1,0 1,0-1,0 1,1-1,-1 0,0 0,1 0,-1 0,1 0,-1 0,1 0,0 0,-1 0,1-1,0 1,0-1,0 1,-1-1,1 0,0 1,0-1,0 0,0 0,0-1,69-5,76-27,-123 26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0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1011,'7'9,"1"1,-1-1,2 0,-1 0,1-1,1 0,-1-1,1 0,0 0,1-1,0 0,0-1,0 0,0-1,1-1,0 1,0-2,0 0,0 0,0-1,0-1,0 0,0 0,0-1,5-1,25-12,0-2,-2-2,0-1,-1-2,-1-2,-1-1,10-11,21-20,-3-2,-3-4,-3-2,47-64,-55 58,-4-1,-3-3,-2-1,3-17,32-130,-85 258,1-1,2 1,2 1,0 30,3-61,-2 617,2-607,-2 0,1 0,-2 0,-1 0,0-1,-1 1,0-1,-2 0,0-1,0 1,-2-1,1-1,-2 0,0 0,-1-1,0 0,-1 0,-1-2,0 1,0-2,-1 0,0 0,-1-2,-1 1,2-2,-1-1,1-1,-1 0,0-1,0 0,-1-1,1-1,-1-1,1 0,-1-1,1-1,-1 0,1-1,-1 0,1-2,0 0,0 0,-9-5,18 7,1 1,-1-1,0 0,0 0,1-1,-1 0,1 0,0 0,0 0,0-1,0 0,1 0,0 0,0-1,0 0,0 1,0-1,1-1,0 1,0 0,1-1,-1 1,1-1,0 0,1 0,-1 0,1 0,1 0,-1 0,1 0,0 0,0 0,0 0,1 0,1-1,50-74,-30 62</inkml:trace>
  <inkml:trace contextRef="#ctx0" brushRef="#br0" timeOffset="244.882">1497 784,'-10'39,"-7"22,-2 5,3-3,4-18,4-16</inkml:trace>
  <inkml:trace contextRef="#ctx0" brushRef="#br0" timeOffset="394.813">1384 361,'0'0</inkml:trace>
  <inkml:trace contextRef="#ctx0" brushRef="#br0" timeOffset="728.703">1722 1151,'32'-114,"5"2,23-41,-54 138,-4 8,0 0,1 0,0 1,1-1,-1 1,1 0,0 0,1 0,-1 0,1 1,5-5,-10 10,1-1,0 1,-1-1,1 0,0 1,0 0,-1-1,1 1,0-1,0 1,0 0,0 0,-1-1,1 1,0 0,0 0,0 0,0 0,0 0,0 0,0 0,-1 0,1 0,0 1,0-1,0 0,0 1,-1-1,1 0,0 1,0-1,-1 1,1-1,0 1,0-1,-1 1,1 0,-1-1,1 1,-1 0,1-1,-1 1,1 0,-1 0,1 0,-1-1,0 1,0 0,1 1,9 48,-9-43,0 10,1 0,0-1,2 1,0-1,1 0,0 0,1 0,1-1,1 0,0 0,10 13,-13-24,0-1,1 1,-1-1,1 0,0 0,0-1,0 1,0-1,0-1,1 1,-1-1,0 0,1-1,-1 1,1-1,-1-1,1 1,-1-1,1 0,-1-1,0 1,0-1,0 0,0-1,0 0,0 1,0-2,-1 1,0-1,1 0,-1 0,-1 0,1-1,-1 0,1 0,-1 0,-1 0,1-1,-1 1,1-2,16-23,-2-1,0-1,-2 0,-2-1,-1-1,-1-1,-5 10</inkml:trace>
  <inkml:trace contextRef="#ctx0" brushRef="#br0" timeOffset="1360.457">2823 615,'-11'-2,"0"1,0 0,0 1,0 0,0 1,0 0,0 0,1 1,-1 1,0 0,1 0,0 1,0 1,0 0,0 0,1 0,0 1,-9 7,11-7,-1-1,1 1,0 0,0 0,0 1,1-1,0 2,0-1,1 1,0 0,0 0,1 0,0 0,1 1,0 0,0 0,1 0,0 0,0 0,1 0,0 1,1-1,0 0,0 1,1-1,0 0,1 0,0 0,1 0,-1 0,2 0,-1-1,1 1,1-1,-1 0,1 0,1 0,-1-1,1 0,1 0,-1-1,1 1,4 2,1-2,1 0,-1-1,1-1,0 0,0 0,0-2,0 1,1-2,0 0,-1 0,1-1,0-1,0 0,0-1,-1-1,1 0,0-1,-1 0,0-1,0-1,0 0,0 0,-1-1,1-1,-2 0,3-2,2-4</inkml:trace>
  <inkml:trace contextRef="#ctx0" brushRef="#br0" timeOffset="1718.072">3077 1011,'39'-8,"-1"-1,1-2,-1-2,-1-1,11-8,-26 13,-6 4,0-2,-1 0,1 0,-1-1,-1-1,0-1,0 0,-1 0,0-2,0 0,-2 0,1-1,-2 0,8-11,-17 21,1-1,-1 1,1 0,-1 0,0-1,0 1,0-1,-1 1,1-1,-1 1,0-1,0 1,0-1,0 1,-1-1,1 1,-1-1,0 1,0 0,0-1,0 1,-1 0,1 0,-1 0,0 0,0 0,0 0,0 0,-1 1,1-1,-1 1,0 0,1-1,-1 1,0 0,0 1,0-1,-1 1,1-1,0 1,-1 0,1 0,0 0,-1 1,1-1,-1 1,1 0,-4 0,-6 2,0 0,0 2,0-1,0 2,0 0,1 0,0 1,0 1,1 0,0 0,0 1,1 1,-3 2,-3 3,0 1,1 0,1 1,0 0,1 1,1 1,1 0,1 1,0 0,1 1,-5 17,12-31,0 0,1 0,-1 1,1-1,1 1,-1-1,1 0,0 1,1-1,-1 1,1-1,1 0,-1 0,1 1,0-1,0 0,1 0,0-1,0 1,0-1,1 1,0-1,0 0,0 0,0-1,1 1,0-1,0 0,0 0,1-1,-1 1,1-1,-1 0,1-1,0 1,0-1,1-1,4 2,22 3,1-1,-1-2,1-1,-1-2,30-4,-5 2,-27 1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02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0 298,'125'405,"-87"-282,-37-123,0 0,1 0,-1-1,1 1,-1 0,1-1,-1 1,1 0,-1-1,0 0,1 1,-1-1,0 0,0 0,1 1,-1-1,0 0,0 0,0 0,0-1,0 1,0 0,-1 0,1 0,0-1,0 1,-1 0,1-1,-1 1,0-1,1 1,-1 0,0-1,0 1,1-1,-1 1,0-1,-1 1,3-3,41-131,9-21,44-100,-83 230</inkml:trace>
  <inkml:trace contextRef="#ctx0" brushRef="#br0" timeOffset="296.76">566 721,'-5'24,"-2"18,1 6,1 0,6-9,4-10</inkml:trace>
  <inkml:trace contextRef="#ctx0" brushRef="#br0" timeOffset="1082.293">706 72,'29'-15,"1"2,0 1,0 2,1 0,21-2,26 20,-76-7,-1 0,1-1,0 1,-1 0,0 0,1 0,-1 0,0 0,1 0,-1 1,0-1,0 0,0 1,0-1,0 0,0 1,0-1,-1 1,1 0,0-1,-1 1,1-1,-1 1,0 0,1 0,-1-1,0 1,0 0,0-1,-1 1,1 0,0 0,0-1,-1 1,1-1,-1 1,0 0,1-1,-1 1,0-1,0 1,0-1,-1 2,-117 123,118-124,-1 1,1 0,0 0,0-1,0 1,1 0,-1 0,1 0,-1 0,1 0,0 0,0 0,1 0,-1 0,1 0,-1 0,1 0,0 0,0 0,0-1,0 1,1 0,-1-1,1 1,-1-1,1 1,0-1,0 0,0 1,0-1,1 0,-1-1,1 1,-1 0,1-1,-1 1,1-1,0 0,0 0,-1 0,1 0,0 0,0-1,0 0,0 1,0-1,0 0,0 0,0 0,0-1,1 1,225-1,-204 1</inkml:trace>
  <inkml:trace contextRef="#ctx0" brushRef="#br0" timeOffset="1462.353">1300 552,'28'5,"25"1,7 0,-1-1,-1-2,-6-1,-7-1,-6 0,-6-1,-2 0,-7-5,-3-2,-6 1</inkml:trace>
  <inkml:trace contextRef="#ctx0" brushRef="#br0" timeOffset="3353.135">2061 862,'3'-27,"0"1,2-1,1 1,1 0,1 1,1-1,1 1,2 1,0 0,4-3,1 2,1 0,1 1,1 1,1 0,21-15,-8 5,-32 30,-1 1,1 0,-1 0,1 1,0-1,0 0,0 0,0 1,0-1,0 1,0 0,0 0,1 0,-1 0,0 0,1 0,-1 0,1 1,-1-1,1 1,-1 0,1 0,-1 0,1 0,-1 0,1 1,-1-1,1 1,-1-1,1 1,-1 0,1 0,-1 0,0 0,0 1,0-1,0 0,0 1,0 0,0-1,0 1,0 0,-1 0,2 1,1 12,-1-1,0 1,-1-1,0 1,-1 0,-1 0,-1 0,0-1,-1 5,0 25,0-21,1-15,0-1,0 0,1 0,0 0,0 0,0 1,1-1,0 0,1 0,-1 0,1 0,1 0,-1-1,1 1,1-1,3 7,-4-12,0-1,0 1,1 0,-1-1,0 0,1 0,-1 0,1 0,-1 0,0-1,0 0,1 1,-1-1,0 0,0-1,0 1,0 0,0-1,0 0,0 0,0 0,-1 0,1 0,-1 0,1-1,-1 1,0-1,0 0,110-135,-97 115,1 0,1 1,1 1,1 1,1 1,0 0,13-7,-32 24,0 1,0 0,0-1,1 1,-1 0,1 0,-1 0,0 0,1 0,0 0,-1 1,1-1,-1 0,1 1,0-1,0 1,-1 0,1-1,0 1,0 0,-1 0,1 0,0 1,0-1,-1 0,1 0,0 1,-1-1,1 1,0 0,-1 0,1-1,-1 1,1 0,-1 0,1 0,-1 0,0 1,1-1,-1 0,0 1,0-1,0 0,0 1,0-1,0 1,-1 0,1-1,0 1,-1 0,0-1,1 1,-1 0,0 0,2 14,-1-1,-1 1,-1 0,0-1,-1 1,0-1,-1 0,-1 0,-1 0,0 0,-1-1,-4 8,1 0</inkml:trace>
  <inkml:trace contextRef="#ctx0" brushRef="#br0" timeOffset="3963.229">3500 355,'-49'14,"1"3,0 2,2 2,0 2,-20 16,55-34,1 0,0 0,0 2,1-1,-1 1,2 0,-1 1,1 0,0 1,0-1,1 2,0-1,1 1,0 0,1 0,0 0,0 1,1 0,1 0,-1 0,4-8,0-1,0 0,0 1,1-1,-1 0,0 0,1 0,-1 1,1-1,0 0,0 0,0 0,0 0,0 0,0 0,1 0,-1 0,1-1,-1 1,1 0,0-1,-1 0,1 1,0-1,0 0,0 0,0 0,0 0,0 0,0 0,1 0,-1-1,0 1,0-1,0 0,1 0,0 0,86-9,-74 4,0-1,-1-1,1 0,-2-1,1-1,-1 0,0-1,-1 0,0-1,-1 0,0-1,153-153,-163 163,0 1,0 0,0-1,0 1,0 0,0 0,1 0,-1 0,0 0,1 0,-1 0,1 0,-1 0,1 1,-1-1,1 1,-1-1,1 1,0 0,-1-1,1 1,0 0,-1 0,1 0,0 0,-1 1,1-1,0 0,-1 1,1-1,-1 1,1-1,-1 1,1 0,-1 0,1-1,-1 1,0 0,1 0,-1 1,0-1,0 0,0 0,0 1,0-1,0 0,0 1,0-1,9 27,-1 1,-2 0,-1 0,-1 0,-1 1,-2-1,-1 1,-1 0,-4 24,2 19,2-50,-2 1,0-1,-2 1,-1-1,0 0,-2-1,0 0,-2 0,0 0,-2-1,0 0,-1-1,-1-1,-1 0,-1 0,-1-2,0 0,-1-1,-5 4,20-18,0 0,0 1,0-1,-1 0,1 0,0-1,-1 1,0 0,1-1,-1 0,0 1,0-1,0 0,0 0,0-1,0 1,0-1,0 1,0-1,0 0,0 0,0 0,0-1,0 1,0-1,0 0,0 1,0-1,0-1,0 1,1 0,-1-1,0 1,1-1,-1 0,1 0,0 0,-1 0,1-1,-2-10,1-1,1 0,0 0,1 0,0 0,1 0,0 0,2 0,-1 0,2 0,1-5,15-51,-7 40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1,'-40'39,"-22"19,-2 4,6-9,7-13,13-8,8-10,4-3,6-6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0 140,'103'328,"-38"-153,-65-174,0 1,0-1,0 0,0 0,0 0,1 1,-1-1,0 0,1 0,-1 0,1 0,0 1,-1-1,1 0,0 0,0 0,-1 0,1-1,0 1,0 0,0 0,0 0,0-1,0 1,0-1,1 1,-1-1,0 1,0-1,0 1,1-1,-1 0,0 0,0 0,1 0,-1 0,0 0,0 0,1 0,-1 0,0 0,0-1,0 1,1 0,-1-1,0 1,0-1,0 0,0 1,0-1,0 0,0 0,0 1,0-1,0 0,0-1,21-30,-1-2,-2 0,-1-1,10-29,31-60,118-193,-176 315,-1 2,0-1,0 0,0 1,0-1,0 0,0 0,0 1,0-1,0 0,0 1,1-1,-1 0,0 1,0-1,1 0,-1 1,1-1,-1 1,0-1,1 1,-1-1,1 1,-1-1,1 1,0-1,-1 1,1-1,-1 1,1 0,0 0,-1-1,1 1,0 0,-1 0,1 0,0-1,-1 1,1 0,0 0,0 0,-1 0,1 0,0 1,-1-1,1 0,0 0,-1 0,2 1,0 10</inkml:trace>
  <inkml:trace contextRef="#ctx0" brushRef="#br0" timeOffset="283.259">848 170,'44'0,"30"-5,8-2,-6 0,-11 2,-11 2,-9 0,-9 2,-4 6,-9 1</inkml:trace>
  <inkml:trace contextRef="#ctx0" brushRef="#br0" timeOffset="531.468">965 432,'44'-10,"30"-8,8-1,-1 3,-9-2,-12 4,-11 3,-9 3,-6 4,-9 2</inkml:trace>
  <inkml:trace contextRef="#ctx0" brushRef="#br0" timeOffset="1150.687">614 608,'0'5,"-5"16,-2 10,1 4,1 2,-3-6,-1-3,1-2,2 1,3 0,1 0,1-9,5-8,3-5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4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1 322,'26'-14,"0"1,1 2,1 0,-1 2,2 1,-1 2,1 0,0 2,1 1,-28 2,0 1,0-1,0 0,0 1,0 0,0-1,0 1,0 0,0 0,0 0,0 0,0 1,0-1,0 0,0 1,0-1,0 1,0 0,0 0,0 0,0 0,-1 0,1 0,0 0,-1 1,1-1,-1 1,1-1,-1 1,0-1,0 1,1 0,-1-1,0 1,-1 0,1 0,0 0,0 0,-1 0,1 0,-1 0,0 0,0 1,-64 96,-47 24,98-106,-61 98,71-110,1 0,0 0,0 0,0 0,0 1,1-1,0 1,0-1,1 1,-1-1,1 1,0 0,1-1,-1 1,1-1,0 1,1-1,-1 1,1-1,0 0,2 4,-1-5,0-1,1 0,-1 0,1 0,-1 0,1 0,0-1,0 1,0-1,1 0,-1 0,0-1,1 0,-1 1,1-1,-1-1,1 1,0-1,-1 1,5-2,17 2</inkml:trace>
  <inkml:trace contextRef="#ctx0" brushRef="#br0" timeOffset="470.097">818 293,'-25'22,"1"1,1 1,1 2,1 0,1 1,1 0,2 2,1 0,1 2,1-1,-7 26,20-53,0-1,0 1,1-1,-1 1,0 0,1 0,-1-1,1 1,0 0,0 0,0 0,1-1,-1 1,1 0,-1 0,1-1,0 1,0 0,0-1,0 1,0-1,1 1,-1-1,1 0,0 1,0-1,0 0,0 0,0 0,0-1,0 1,0 0,1-1,-1 0,1 1,-1-1,1 0,0 0,-1 0,1-1,0 1,-1-1,1 1,3-1,14-3,0-1,0-1,0-1,0-1,-1-1,0 0,0-1,-1-2,-1 1,1-2,-2 0,0-1,0-1,-1 0,-1-2,6-8,4 1,-7 8,0-1,-1 0,0-1,-1-1,-1-1,-1 0,-1 0,0-1,-2-1,0 0,-1 0,0-4,-10 19,1-1,0 1,-1 0,-1 0,1 0,-1 0,0 0,0 0,0 0,-1 1,0-1,0 1,0-1,-1 1,0 0,0 1,0-1,-1 1,1 0,-1 0,0 0,0 0,-1 1,1 0,-1 0,1 0,-1 1,0 0,0 0,0 1,0-1,0 1,0 1,-1-1,1 1,0 0,0 0,-1 1,1 0,0 0,0 0,0 1,0 0,0 0,0 1,0 0,-101 53,78-37</inkml:trace>
  <inkml:trace contextRef="#ctx0" brushRef="#br0" timeOffset="2067.694">1344 467,'38'-46,"66"-124,-98 162,0-1,0 1,1 0,0 0,0 1,1 0,0 0,0 1,1 0,3-1,-11 7,0 0,0 0,1 0,-1 1,0-1,0 1,0-1,0 1,0-1,0 1,0-1,0 1,0 0,0 0,0-1,0 1,0 0,0 0,-1 0,1 0,0 0,-1 0,1 0,-1 0,1 0,-1 1,1-1,-1 0,0 0,0 0,0 0,1 1,-1-1,0 0,0 0,-1 1,1-1,0 0,0 0,-1 0,1 0,0 1,-1-1,1 0,-1 0,0 0,1 0,-1 0,0 0,1 0,-1 0,0 0,-1 10,1-10,0 1,0 0,1 0,-1 0,0 0,1 0,-1 0,1 0,0 0,0 0,-1 0,1 0,1 0,-1 0,0 0,0 0,1 0,-1 0,1 0,0-1,-1 1,1 0,0 0,0 0,0-1,1 1,-1 0,0-1,0 1,1-1,-1 0,1 1,-1-1,1 0,0 0,0 0,-1 0,1 0,0 0,0-1,0 1,0-1,0 1,0-1,0 0,0 1,0-1,0 0,0 0,0-1,86-75,-54 41,30-17,-63 52,0 1,0 0,0-1,0 1,-1 0,1 0,0-1,0 1,-1 0,1 0,-1 0,1 0,-1 0,1 0,-1 0,1 0,-1 0,0 0,0 0,1 0,-1 0,0 1,0-1,0 0,0 0,0 0,-1 0,1 0,0 0,0 0,-1 0,1 0,-1 0,1 0,-1 0,1 1,-11 31,0-1,-2 0,-2-1,-1-1,-1 0,-8 9,14-19</inkml:trace>
  <inkml:trace contextRef="#ctx0" brushRef="#br0" timeOffset="2321.533">2424 1,'-45'44,"-44"40,-17 11,5-1,9-12,15-14,16-15,14-10,9-8,7-6,8-1,13-7,13-6,12-6,2-10,4-4,-2-1</inkml:trace>
  <inkml:trace contextRef="#ctx0" brushRef="#br0" timeOffset="2784.175">2395 439,'-48'14,"28"-9,0 1,1 1,0 0,0 2,1 0,0 1,0 1,16-10,0 1,0-1,1 0,-1 1,0-1,1 1,-1 0,1 0,-1 0,1-1,0 1,0 0,0 1,0-1,0 0,0 0,0 0,1 0,-1 1,1-1,0 0,0 1,0-1,0 0,0 0,0 1,0-1,1 0,-1 1,1-1,0 0,0 0,-1 0,2 0,-1 0,0 0,0 0,0 0,1 0,-1 0,1-1,0 1,-1-1,1 1,0-1,0 1,20 16,50 58,-70-73,0 0,0 0,-1 0,1 0,-1 0,0 0,0 1,0-1,0 1,0-1,-1 0,0 1,1-1,-1 1,-1-1,1 1,0-1,-1 1,0-1,0 1,0-1,0 0,0 0,-1 1,1-1,-1 0,-1 1,-2 2,0-1,-1 0,0 0,0-1,0 0,-1 0,1 0,-1-1,0 1,0-2,0 1,-1-1,1 0,0-1,-1 1,1-2,-1 1,1-1,-1 0,0 0,1-1,-1 0,1-1,0 1,-1-2,1 1,0-1,0 0,0 0,1-1,-1 1,1-2,0 1,0-1,0 0,-3-4,-2-5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36.3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57,'522'17,"-181"-3,36-15,-122-1,473-26,704 28,-883-16,-456 22,39 3,-1-5,16-7,33-25,-123 15,-47 10,0 0,0 0,0 1,1 0,-1 1,1 0,-1 1,1 0,-1 1,0 0,1 0,-1 1,10 3,-17-4,-1 1,1 0,-1-1,1 1,-1 0,0 0,0 0,0 0,0 0,0 1,0-1,0 1,-1-1,1 1,-1-1,0 1,0 0,0 0,1 2,2 15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39.4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0 253,'392'-30,"31"3,149 27,-209 29,-163-1,-3 0,649-29,-505 1,-117-28,-54 17,-105 1,0 3,0 3,1 3,33 4,20-1,11-13,78-8,-10-8,520 27,-52 0,-327-27,301 26,-405-24,126-7,170 33,-294 27,496-28,-489-27,406 26,160 1,-538 28,-159-28,123 11,-217-6,1-2,0 0,1-1,-1-1,0-1,0-1,1-1,5-2,210-15,10-7,-68 13,-77 1,0 5,1 4,31 6,11-1,618-2,-564 29,-162-28,1-1,0-2,0-1,-1-2,6-3,5 1,-1 3,1 1,-1 3,18 3,111-4,21-27,199 28,-326-13,-57 10,0 0,0 1,0 0,0 0,0 2,0-1,0 2,0-1,3 2,3 4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1,'26'10,"1"-1,0-1,1-1,0-1,0-2,21 1,-38-4,16 3,1-1,0-1,0-2,0-1,0-1,-1-2,12-2,87-30,-119 35,-8 4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174 207,'-31'77,"6"-25,2 0,3 2,2 0,3 1,2 1,2 0,3 1,2 0,3 0,3 1,0-51,1 1,-1-1,2 0,-1 0,1 0,0-1,1 1,-1 0,1-1,1 0,-1 1,1-1,0-1,1 1,-1 0,1-1,0 0,0 0,1-1,-1 1,1-1,0 0,0-1,1 0,-1 0,1 0,0 0,-1-1,1 0,0-1,0 0,0 0,0 0,1-1,-1 0,0 0,0-1,0 0,13-5,-1-1,1-1,-2 0,1-2,-1 0,-1-1,0-1,0 0,-1-2,-1 1,0-2,3-4,26-29,-2-1,-1-2,-3-1,-3-3,-2 0,-2-3,0-8,-11 27,-1 0,-3-2,-1 0,-3-1,0 0,-3-1,0-17,-12-52,1 111,1 0,0 0,0 0,-1 0,1 0,0 0,-1 1,1-1,-1 0,1 1,-1-1,1 1,-1 0,1-1,-1 1,1 0,-1 0,0 0,1 0,-1 0,1 0,-1 1,1-1,-1 0,1 1,-1-1,1 1,-1 0,1-1,-1 1,1 0,0 0,0 0,-1 0,1 0,0 0,0 0,0 0,0 1,0-1,0 0,0 1,1-1,-1 1,0-1,1 1,-1-1,1 1,0-1,-1 1,1 0,-18 27,2 1,0 0,3 1,0 1,2 0,-7 32,2-5,2 0,3 0,3 1,2 0,3 1,3 23,31 77,-30-158,0 0,0-1,-1 1,2-1,-1 1,0-1,0 1,1-1,-1 0,1 0,0 1,0-1,0-1,0 1,0 0,0 0,0-1,1 1,-1-1,0 0,1 1,-1-1,1 0,0-1,-1 1,1 0,1-1,9-2</inkml:trace>
  <inkml:trace contextRef="#ctx0" brushRef="#br0" timeOffset="437.974">936 800,'0'0,"15"-8,1 2,0 0,1 1,-1 0,1 2,0 0,0 0,0 2,0 0,0 1,1 1,1 0,-17 0,-1-1,1 1,-1-1,0 1,1 0,-1-1,0 1,0 0,0 0,0 0,0 0,0 0,0 0,0 0,0 0,0 0,0 1,-1-1,1 0,0 0,-1 1,1-1,-1 0,1 1,-1-1,0 1,0-1,0 1,0-1,0 0,0 1,0-1,0 1,0-1,-1 1,1-1,0 0,-1 1,1-1,-1 0,0 1,1-1,-1 0,0 0,0 0,0 0,0 1,-45 58,-66 56,110-114,1-1,-1 1,1 0,-1 0,1-1,0 1,0 0,0 0,0 0,0 0,0 0,1 0,-1 1,1-1,-1 0,1 0,0 0,0 1,0-1,0 0,0 0,0 0,1 1,-1-1,1 0,-1 0,1 0,0 0,0 0,0 0,0 0,0 0,1 0,-1-1,1 1,-1 0,1-1,-1 1,1-1,0 1,0-1,-1 0,1 0,0 0,0 0,0 0,1 0,-1-1,0 1,0-1,0 1,0-1,3 0,11 2,1-1,0-1,-1 0,1-1,0-1,-1-1,1 0,-1-1,0 0,0-2,0 0,6-4,43-14,-49 15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0 254,'34'5,"25"-3,7-3,-2 0,-8 0,-8-1,-3 1,-4-4,-5-2,-3 1,-2 1,-3-3,0-1,-5 2</inkml:trace>
  <inkml:trace contextRef="#ctx0" brushRef="#br0" timeOffset="251.774">367 0,'-10'43,"-2"34,-1 8,4-5,2-12,2-8,3-8,1-10,1-6,0-5,6-7,0-8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0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0,'17'91,"-8"0,-4 0,-4 1,-6 23,-20 165,-7-46,16-162,45-117,105-263,-113 266</inkml:trace>
  <inkml:trace contextRef="#ctx0" brushRef="#br0" timeOffset="350.792">527 225,'-156'166,"-62"43,108-110,109-98,-1 0,1 0,0 0,0 0,0 1,1-1,-1 0,0 0,0 1,1-1,-1 1,1-1,-1 1,1-1,0 1,-1-1,1 1,0-1,0 1,0-1,0 1,0-1,1 1,-1-1,0 1,1-1,-1 1,1-1,-1 0,1 1,0-1,0 0,-1 1,1-1,0 0,0 0,0 0,0 0,1 0,-1 0,0 0,0 0,1 0,-1 0,0-1,1 1,-1 0,1-1,-1 1,1-1,-1 0,1 0,-1 1,1-1,-1 0,54 11,-37-8,0 1,0 0,0 1,-1 1,0 0,0 2,14 7,-21-8,-1-1,1 1,-1 0,0 1,-1 0,0 0,0 1,-1 0,0 1,-1-1,0 1,0 1,-3-6,-1 1,1-1,0 0,1 0,-1 0,1 0,0 0,0-1,1 0,-1 0,1 0,0 0,0-1,0 0,1 0,-1 0,1 0,-1-1,7 1,10 2</inkml:trace>
  <inkml:trace contextRef="#ctx0" brushRef="#br0" timeOffset="912.521">724 818,'283'-29,"-281"29,-1 0,0 0,1 0,-1 0,1 0,-1 0,0 1,1-1,-1 0,0 1,0-1,1 1,-1-1,0 1,0 0,0 0,1-1,-1 1,0 0,0 0,0 0,0 0,-1 0,1 0,0 1,0-1,-1 0,1 0,0 0,-1 1,0-1,1 0,-1 1,0-1,1 0,-1 1,0-1,0 0,0 1,0-1,0 1,-1-1,1 0,0 1,-1-1,1 0,0 1,-1-1,0 0,1 0,-1 0,0 1,0-1,1 0,-1 0,0 0,0 0,-1 0,-10 14,0 0,-1-1,-1-1,0 0,-1-1,-15 9,-24 22,47-37,-51 64,57-69,1 0,0 0,0 0,0 0,-1 0,1 1,0-1,0 0,1 0,-1 0,0 0,0 0,0 0,1 0,-1 0,1 0,-1 1,1-1,-1-1,1 1,-1 0,1 0,0 0,0 0,-1 0,1-1,0 1,0 0,0 0,0-1,0 1,0-1,0 1,0-1,0 1,0-1,0 0,0 0,0 1,0-1,0 0,1 0,52 4,-49-4,24 1,1-2,-1-1,0-1,0-2,0 0,0-3,2-1,-6-1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2,'38'4,"42"2,17 0,1-1,-6-1,-10-7,-13-2,-9-1,-5 2,-7 0,-8 2,-4 0,-5 2,-2-1,-7 2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26,'38'5,"47"-4,18-1,1-1,-12-6,-12 0,-15 0,-14 1,-15 2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4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0 819,'39'-4,"36"-8,10 0,1 1,-10 2,-8-1,-11 0,-5 2,-8 3,-5 1,-5 3,-4 0,-1 1,-2 0,-10 6,-7 1</inkml:trace>
  <inkml:trace contextRef="#ctx0" brushRef="#br0" timeOffset="251.006">424 453,'-10'38,"-3"37,1 15,2 2,3-10,3-9,2-13,1-11,1-9,5-7,2-4,0-2,-2-2,4-4,0-5</inkml:trace>
  <inkml:trace contextRef="#ctx0" brushRef="#br0" timeOffset="931.858">1130 424,'-21'120,"4"2,4 42,11-144,0-6,1-1,0 1,0 0,1 0,1 0,0 0,1 0,1 0,0 0,1-1,4 10,-6-21,0 1,0 0,1-1,-1 1,1-1,-1 0,1 0,0 0,0 0,0-1,0 1,0-1,0 1,1-1,-1 0,0 0,1-1,-1 1,1-1,-1 0,0 0,1 0,-1 0,1 0,-1-1,3 0,86-29,-70 14,0 0,-1-1,-1-1,-1-1,0-1,-2-1,0 0,-1-1,6-14,11-11,113-162,-133 189,-7 26,-19 60,6-39,1 1,2-1,1 1,1 0,1 19,1-40,1 0,0-1,0 1,1 0,-1-1,1 0,1 1,-1-1,1 0,0 0,1 0,-1 0,1-1,0 0,1 0,-1 0,1 0,0 0,0-1,0 0,1 0,0 0,-1-1,1 0,5 2,-3-2,0-1,0 0,0 0,0 0,0-1,0 0,1-1,-1 0,0 0,0-1,1 0,-1 0,0-1,0 0,0 0,0-1,-1 0,1-1,-1 0,0 0,0 0,0-1,0 0,0-1,17-14,-1-1,0-1,-2-2,-1 0,13-20,-13 20,-1 0,-2-2,-1 0,0-1,-2 0,-1-1,-2-1,0 0,-2 0,-2-1,0 0,-2-1,1-25,-7 0,0 32</inkml:trace>
  <inkml:trace contextRef="#ctx0" brushRef="#br0" timeOffset="2466.401">1948 1130,'209'-21,"-208"21,0 0,-1-1,1 1,0 0,0 0,0 0,0 0,0 0,0 0,0 0,0 1,0-1,0 0,-1 0,1 1,0-1,0 0,0 1,0-1,-1 1,1-1,0 1,-1 0,1-1,0 1,-1 0,1-1,0 1,-1 0,1 0,-1-1,0 1,1 0,-1 0,0 0,1 0,-1 0,0 0,0 0,0-1,0 1,0 0,0 0,0 0,0 0,0 0,0 0,0 0,-1 0,1 0,0-1,-1 1,1 1,-34 41,29-37,-30 28,27-27,-1 0,1 1,1 0,-1 0,1 1,1 0,-1 1,2-1,-1 1,-2 8,8-15,0-1,0 1,1 0,-1 0,1-1,0 1,0-1,0 1,0 0,0-1,0 0,1 1,-1-1,1 0,-1 0,1 1,0-1,0-1,0 1,0 0,1 0,-1-1,0 1,1-1,-1 0,1 0,-1 0,1 0,-1 0,1 0,0-1,-1 1,1-1,0 0,0 0,-1 0,1 0,0 0,0-1,-1 1,1-1,0 0,-1 0,1 0,-1 0,1 0,-1 0,3-2,86-29,-73 24</inkml:trace>
  <inkml:trace contextRef="#ctx0" brushRef="#br0" timeOffset="3152.522">2428 1271,'42'-14,"0"1,0 3,1 2,0 1,29 0,-25 2,-47 3,0 1,0-1,0 0,0 1,-1-1,1 1,0-1,-1 0,0 1,1-1,-1 1,0-1,0 1,0 0,0-1,0 1,0 0,0 0,0 0,0 0,-1 0,1 0,-1 0,1 0,0 0,-1 0,1 1,-1-1,0 1,1-1,-2 1,-1-3,-124-62,127 64,-1 0,1 1,0-1,-1 1,1-1,-1 1,1 0,-1-1,1 1,-1 0,1 0,-1 0,1 0,-1 0,1 1,-1-1,1 0,-1 1,1-1,0 1,-1-1,1 1,-1 0,1 0,0-1,0 1,0 0,-1 0,1 0,0 0,0 1,0-1,0 0,1 0,-1 1,0-1,0 0,1 1,-1-1,1 0,-1 1,1-1,0 1,-1 1,-5 73,6-71,4 199,-4-203,0 0,0 1,0-1,0 0,0 1,0-1,0 0,0 1,1-1,-1 0,1 0,-1 1,1-1,-1 0,1 0,0 0,-1 0,1 1,0-1,0 0,0-1,0 1,0 0,0 0,0 0,0 0,0-1,0 1,1-1,-1 1,0-1,0 1,1-1,-1 0,0 1,1-1,-1 0,0 0,0 0,1 0,-1 0,0 0,1 0,-1-1,0 1,1 0,-1-1,0 1,0-1,0 0,1 1,-1-1,0 0,0 1,0-1,0 0,0 0,0 0,0-1,164-171,-152 162</inkml:trace>
  <inkml:trace contextRef="#ctx0" brushRef="#br0" timeOffset="3689.831">2964 1158,'13'-1,"-7"0,0 0,0 0,0 1,0 0,0 0,0 0,-1 0,1 1,0 0,0 0,0 1,-1 0,1 0,0 0,-1 1,0-1,0 1,0 1,0-1,0 1,0-1,-1 1,0 1,0-1,3 5,-6-7,-1 1,1-1,-1 0,0 1,0-1,0 1,-1-1,1 0,0 1,-1-1,0 0,1 1,-1-1,0 0,0 0,0 0,-1 0,1 0,0 0,-1 0,1 0,-1 0,0-1,0 1,1-1,-1 1,0-1,0 0,0 1,-1-1,1 0,-19 16,21-15,0-1,-1 1,1-1,0 1,0 0,0-1,1 1,-1-1,0 1,1 0,-1-1,1 1,-1-1,1 1,-1-1,1 0,0 1,0-1,0 0,0 1,0-1,0 0,0 0,0 0,1 0,-1 0,0 0,1 0,-1 0,1-1,-1 1,1 0,-1-1,1 0,-1 1,1-1,-1 0,1 1,1-1,15 10,-16-8,1-1,-1 1,0 0,0 0,0 0,0 0,0 0,-1 0,1 0,-1 1,1-1,-1 0,0 1,0-1,0 1,0 0,0-1,-1 1,1 0,-1-1,0 1,1 0,-1 0,-1-1,1 1,0 0,-1-1,1 1,-1 0,0-1,0 1,0 0,0-1,0 0,-1 1,1-1,-1 0,1 1,-1-1,0 0,0 0,0 0,0-1,0 1,0 0,-1-1,1 0,0 1,-1-1,1 0,-1 0,0 0,-1 0,-68 5,53-12</inkml:trace>
  <inkml:trace contextRef="#ctx0" brushRef="#br0" timeOffset="5138.845">3529 226,'46'82,"-4"2,-3 1,-4 3,16 67,-40-123,-1 0,-1 1,-2 0,-2 0,-1 0,-1 1,-2-1,-1 1,-2-1,-1 1,-2-1,-1 0,-2 0,-1-1,-1 0,-14 29,-1-24,-1-1,-1-1,-2-2,-1-1,-2-1,-1-1,-2-2,0-2,-2-1,-1-2,-3 0,-1 3</inkml:trace>
  <inkml:trace contextRef="#ctx0" brushRef="#br0" timeOffset="5719.954">1101 0,'-40'68,"2"1,4 2,-25 74,42-104,2 0,2 2,2-1,2 2,1-1,3 1,1 0,2 1,2-1,2 0,2 0,2 0,2 0,6 16,-3-21,2 0,1-1,2 0,1-1,2-1,2-1,1-1,1-1,2 0,2-2,1-1,1-2,1 0,1-2,12 6,46 20,-54-35</inkml:trace>
  <inkml:trace contextRef="#ctx0" brushRef="#br0" timeOffset="6422.425">4064 1327,'-17'19,"0"1,1 1,0 0,2 1,1 1,1 0,0 1,-7 24,18-46,-1 0,1 1,0-1,0 0,0 1,0-1,0 1,1-1,-1 1,1 0,-1-1,1 1,0-1,0 1,0 0,0-1,1 1,-1-1,1 1,0 0,-1-1,1 0,0 1,0-1,1 1,-1-1,0 0,1 0,0 0,-1 0,1 0,0 0,0 0,0-1,0 1,0-1,0 1,1-1,-1 0,0 0,1 0,-1 0,1 0,-1 0,3-1,7-2,-1-1,1-1,-1 0,0 0,0-1,-1-1,0 0,0 0,0-1,0 0,-1-1,-1 0,1 0,-1-1,0 0,-1 0,0-1,2-6,-1 6,-2-1,0 0,0 0,0-1,-2 1,0-1,0 0,-1-1,1-2,-3 11,-1 0,1 0,-1 0,0 0,0 0,0 0,0 0,-1 0,1 0,-1 0,0 0,0 0,-1 0,1 1,-1-1,0 1,0-1,0 1,0-1,-1 1,1 0,-1 0,0 0,0 0,0 1,0-1,0 1,0 0,-1 0,-1-1,0 2,0 0,0 0,0 0,0 1,0 0,0 0,0 0,0 0,0 1,0 0,0 0,0 0,0 0,1 1,-1 0,0 0,1 0,-1 1,1 0,0-1,-2 3,-14 11</inkml:trace>
  <inkml:trace contextRef="#ctx0" brushRef="#br0" timeOffset="6721.237">4544 1214,'-9'39,"-4"21,1 7,2-5,3-7,3-8,1-8,2-15,1-11</inkml:trace>
  <inkml:trace contextRef="#ctx0" brushRef="#br0" timeOffset="6972.394">4262 1299,'38'-4,"28"-3,7-4,-5 0,-8 1,-10 3,-8-2,-7 0,-5 1,-2-2,-6 1</inkml:trace>
  <inkml:trace contextRef="#ctx0" brushRef="#br0" timeOffset="7791.873">4855 1045,'-77'353,"77"-267,0-85,0 1,1 0,-1 0,1 0,-1-1,1 1,-1 0,1 0,0-1,0 1,0-1,0 1,0-1,0 1,0-1,1 0,-1 1,0-1,1 0,-1 0,1 0,-1 0,1 0,0 0,-1-1,1 1,0 0,0-1,-1 1,1-1,0 0,0 0,0 1,0-1,-1 0,1-1,0 1,0 0,0 0,-1-1,1 1,0-1,1 0,88-65,-52 30,-37 34,61-37,-62 38,1 0,-1 1,1-1,-1 1,0 0,1-1,-1 1,1 0,-1 0,1 0,-1 0,1 0,-1 0,1 0,-1 1,1-1,-1 1,0-1,1 1,-1-1,0 1,1 0,-1-1,0 1,0 0,1 0,-1 0,0 0,0 0,0 0,0 0,0 1,-1-1,1 0,0 0,-1 1,1-1,0 0,-1 1,0-1,1 1,-1-1,0 1,0-1,1 1,-1 0,4 31,-5-29,1-1,0 0,-1 0,2 0,-1 1,0-1,1 0,-1 0,1 0,0 0,0 0,0 0,0 0,1 0,-1 0,1 0,0-1,0 1,0-1,0 1,0-1,0 0,1 0,-1 0,1 0,-1 0,1 0,0-1,0 1,0-1,0 0,1 1,3-1,1 0,-1 0,0-1,0 0,0 0,1-1,-1 0,0 0,0-1,0 0,0 0,0 0,-1-1,1 0,-1 0,1-1,-1 0,0 0,-1 0,1-1,-1 0,0 0,0 0,0-1,-1 0,0 1,0-2,0 1,-1 0,0-1,0 1,0-1,-1 0,0 0,-1 0,1 0,-1 0,-1-1,0 1,0-2,0 6,0 1,-1-1,1 1,-1-1,0 1,0-1,0 1,0 0,0 0,0 0,-1-1,1 1,-1 0,0 0,1 1,-1-1,0 0,0 1,0-1,0 1,0-1,0 1,-1 0,1 0,0 0,-1 0,1 1,-1-1,1 1,-1-1,1 1,-1 0,1 0,-1 0,1 0,-1 0,1 0,-1 1,1 0,-1-1,1 1,0 0,-1 0,1 0,0 0,0 1,-1-1,1 1,0-1,1 1,-1 0,0-1,0 1,-1 2,-3 2,0 1,0 0,0-1,1 2,0-1,0 1,1 0,0 0,0 0,1 0,0 1,-1 5,3-11,0 0,1 0,-1 0,0-1,1 1,0 0,0 0,0 0,0 0,1 0,-1 0,1 0,-1 0,1 0,0 0,0 0,0 0,1-1,-1 1,1 0,-1-1,1 0,0 1,0-1,0 0,0 0,1 0,-1 0,0 0,1 0,-1-1,1 1,0-1,0 0,-1 0,1 0,0 0,2 0,11 2,0-1,0-1,1-1,-1 0,0-1,0 0,0-2,0 0,0 0,0-2,-1 0,0-1,0 0,0-1,-1-1,0 0,0-1,-1 0,0-1,-1-1,0 0,2-4,19-15,-21 21,-1-1,1 0,-2-1,0 0,0 0,-1-1,0 0,-1-1,0 0,-1 0,-1-1,4-11,-9 24,-1 0,1 0,-1-1,1 1,-1-1,0 1,0 0,0-1,0 1,0-1,0 1,0-1,0 1,0 0,0-1,-1 1,1 0,-1-1,1 1,-1 0,1-1,-1 1,0 0,0 0,0 0,0-1,1 1,-1 0,-1 0,1 0,0 1,0-1,0 0,0 0,-1 1,1-1,0 0,-1 1,1 0,0-1,-1 1,1 0,0-1,-1 1,1 0,-1 0,1 0,-1 0,1 1,0-1,-1 0,1 0,-1 1,1-1,0 1,-1-1,1 1,0 0,0 0,0-1,-1 1,1 0,0 0,-6 4,0-1,0 1,1 0,-1 1,1 0,1 0,-1 0,1 0,0 1,0 0,1 0,0 0,0 1,1-1,1-3,1-1,0 0,0 0,0 1,0-1,0 1,1-1,0 1,-1-1,1 1,1-1,-1 1,0-1,1 1,0-1,0 0,0 1,0-1,0 0,1 0,-1 0,1 0,0 0,0 0,0 0,0 0,1-1,-1 1,1-1,-1 0,1 1,0-1,0-1,1 2,43 21,-41-23,-1 0,1 1,-1-1,1 1,-1 0,0 1,0-1,0 1,0 0,-1 0,1 1,-1-1,0 1,0 0,0 0,0 1,-1-1,1 1,-1 0,0-1,-1 1,1 1,-1-1,0 0,0 1,-1-1,0 1,0-1,0 1,0-1,-1 1,0 0,0-1,-1 1,-4 15,-1-1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5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0 445,'43'-5,"29"-7,12 0,-4 1,-11-2,-12 0,-11 4,-8 2,-12-1,-9-1</inkml:trace>
  <inkml:trace contextRef="#ctx0" brushRef="#br0" timeOffset="254.222">254 191,'-14'43,"-10"33,-1 9,0-5,3-12,6-12,5-11,10-14,5-6,6-9,2-6</inkml:trace>
  <inkml:trace contextRef="#ctx0" brushRef="#br0" timeOffset="683.46">875 134,'-39'54,"3"2,3 1,2 2,2 1,-14 48,40-103,0 0,0 0,1 0,-1 1,1-1,1 1,-1 0,1-1,0 1,0 0,1 0,0-1,0 1,0 0,0 0,1 0,0-1,1 1,-1 0,1-1,0 1,0-1,1 0,-1 1,1-1,1-1,-1 1,0 0,1-1,0 1,0-1,1 0,-1-1,4 3,9-1,-1 0,1-1,1-1,-1-1,0 0,1-1,-1-1,0-1,1 0,-1-1,0-1,0-1,10-3,5-6,-2-2,0-1,0-1,-1-1,-2-2,0-1,-1-1,-1-1,-1-1,-1-1,-1-1,-1-1,7-15,17-13,-22 30,-2-2,0 0,-2-1,-1-1,-1-1,-1 0,-2-1,-1-1,0-4,-12 35,-1-1,1 1,0-1,-1 1,1 0,0-1,-1 0,0 1,1-1,-1 1,0-1,0 1,0-1,0 0,0 1,0-1,-1 1,1-1,0 1,-1-1,0 1,1-1,-1 1,0-1,1 1,-1 0,0-1,0 1,0 0,0 0,0 0,0-1,-1 1,1 0,0 1,-1-1,1 0,0 0,-1 1,1-1,-1 0,1 1,-1-1,1 1,-1 0,1 0,-1 0,0-1,0 1,-8 7,0 0,0 0,1 1,0 0,0 0,1 1,0 0,1 0,0 1,-3 6,9-14,-27 36,2 2,2 1,2 1,2 1,1 0,2 1,3 2,1-1,-3 29,15-68,-1 0,2 0,-1 1,0-1,1 0,1 0,-1 0,1 1,0-1,0 0,0 0,1 0,0 0,0 0,1-1,0 1,0-1,0 1,0-1,1 0,0 0,0-1,0 1,1-1,0 0,0 0,0 0,0-1,0 0,1 0,-1 0,3 0,12 1</inkml:trace>
  <inkml:trace contextRef="#ctx0" brushRef="#br0" timeOffset="1131.81">1665 501,'17'-2,"-3"-2,0 1,1 1,-1 0,1 1,-1 1,1 0,-1 1,1 1,-1 0,0 1,1 0,-1 1,3 3,-15-7,-1 1,0-1,1 1,-1 0,0-1,1 1,-1 0,0 0,0 0,0 0,0 0,0 0,0 0,0 1,0-1,-1 0,1 0,0 1,-1-1,1 0,-1 1,1-1,-1 1,0-1,1 1,-1-1,0 1,0-1,0 0,0 1,0-1,-1 1,1-1,0 1,-1-1,1 1,-1-1,1 0,-1 1,0-1,1 0,-1 0,0 1,0-1,0 0,-53 46,51-44,-84 66,87-67,0 1,0-1,0 1,1-1,-1 0,1 1,0-1,0 1,0-1,0 0,0 1,0-1,0 0,1 0,-1 0,1 0,0 0,-1-1,1 1,0 0,0-1,0 1,0-1,0 0,1 1,-1-1,0 0,1 0,-1-1,0 1,1 0,-1-1,1 0,-1 1,2-1,20 11,-20-10,-1 0,1 1,0 0,0 0,-1 0,1 0,-1 0,0 1,0-1,0 1,0 0,0 0,0 0,-1 0,1 1,-1-1,0 1,0-1,-1 1,1 0,-1 0,1 0,-1 0,0 0,-1 0,1 0,-1 0,0 0,0 0,0 0,0 0,-1 0,1 0,-1 0,0 0,-1 0,-4 4,0-1,-1 0,0-1,0 1,-1-1,0-1,0 0,0 0,-1 0,0-1,1 0,-1-1,-1 0,1 0,0-1,-1-1,1 1,-1-1,0-1,1 0,-1 0,0-1,1 0,-1-1,-4-1,-5-4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1,'4'7,"0"0,0 0,-1 1,1 0,-2-1,1 1,-1 0,-1 0,1 1,-1-1,-1 0,1 0,-1 1,-1-1,0 1,1 7,0 177,-18 115,-16 11,29-243,4-47</inkml:trace>
  <inkml:trace contextRef="#ctx0" brushRef="#br0" timeOffset="1097.283">453 142,'-338'298,"326"-289,8-6,-1-1,1 1,0 0,0 1,0-1,0 1,0-1,1 1,0 0,0 1,0-1,0 0,0 1,1 0,0-1,0 1,1 0,-1 0,0 2,4-5,-1 1,0-1,1 1,0-1,-1 1,1-1,0 0,0 0,0 0,1 0,-1-1,0 1,1 0,-1-1,1 0,-1 0,1 1,0-1,0-1,-1 1,1 0,0-1,0 1,0-1,0 0,0 0,7 2,245 48,-236-45,-9-3,0 1,0-1,0 2,-1 0,1 0,-1 0,0 1,0 0,0 1,-1 0,0 1,0 0,2 2,-9-7,0 0,0 0,0 0,-1 0,1 1,-1-1,1 0,-1 0,1 0,-1 1,0-1,0 0,-1 1,1-1,0 0,-1 0,1 0,-1 1,1-1,-1 0,0 0,0 0,0 0,0 0,-1 0,1-1,0 1,-1 0,0 0,1-1,-1 1,0-1,-1 1,0-2,6-6</inkml:trace>
  <inkml:trace contextRef="#ctx0" brushRef="#br0" timeOffset="1560.178">736 536,'29'-5,"-14"1,1 1,0 0,-1 2,1-1,0 2,0 0,0 1,0 1,0 0,9 3,-23-4,-1-1,1 1,-1-1,1 1,-1 0,0 0,0-1,1 1,-1 0,0 0,0 0,0 1,0-1,0 0,0 0,0 1,-1-1,1 0,0 1,-1-1,1 0,-1 1,1-1,-1 1,0-1,1 1,-1-1,0 1,0-1,0 1,0 0,0-1,-1 1,1-1,0 1,-1-1,1 0,-1 1,0-1,1 1,-1-1,0 0,0 0,0 1,0-1,-46 54,45-52,-44 50,45-52,0 0,0 1,0-1,0 1,1-1,-1 1,1 0,-1-1,1 1,-1 0,1-1,0 1,0 0,0 0,0-1,0 1,0 0,1-1,-1 1,0 0,1-1,0 1,-1-1,1 1,0 0,-1-1,1 1,0-1,0 0,1 1,-1-1,0 0,0 0,0 0,1 0,-1 0,1 0,0 0,25 15,30 23,-56-38,0 1,0-1,0 1,0 0,0-1,0 1,-1 0,1 0,-1-1,1 1,-1 0,0 0,0 0,0-1,0 1,0 0,0 0,0 0,-1 0,1-1,0 1,-1 0,0 0,1-1,-1 1,0 0,0-1,0 1,0-1,0 1,0-1,-1 0,1 1,0-1,-1 0,1 0,-12 9,1 0,-2-1,1 0,-1-1,0-1,-1 0,0-1,0-1,0 0,-10 1,23-5,-1 0,1 1,-1-2,1 1,-1 0,0 0,1-1,-1 0,1 1,-1-1,0 0,1 0,-1-1,0 1,1 0,-1-1,0 0,1 0,-1 1,1-1,-1-1,1 1,0 0,0-1,-1 1,1-1,0 1,0-1,0 0,1 0,-2-1,3-8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14.2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2547,'286'-511,"352"-583,-608 1042,-2-2,-3-1,-2-1,12-47,-33 96,0 0,0 0,0 0,-1 0,0 0,0 0,-1 0,0 0,0-1,-1 1,0 0,0 0,-1 0,0 0,0 0,0 1,-1-1,-3-5,4 12,0-1,0 1,-1 0,1 0,0 0,-1 0,1 0,0 1,0-1,0 1,-1-1,1 1,0 0,0 0,0 0,0 0,0 0,0 0,0 1,1-1,-1 1,0-1,1 1,-1 0,1-1,0 1,-1 0,1 0,0 1,-3 1,-116 108,-136 87,242-189,-41 43,57-51,0 0,-1 0,1 0,0 0,0-1,0 1,0 0,0-1,0 0,1 0,-1 0,0 0,1 0,-1 0,0 0,1-1,-1 1,1-1,-1 0,1 1,0-1,-1-1,1 1,-1 0,1 0,1-2,1 3,89 0,0-4,0-3,0-5,-1-4,47-16,-11 1,-128 30,0-1,1 0,-1 1,0-1,0 0,0 0,1 0,-1 0,0 0,0 0,0 0,-1-1,1 1,0 0,0 0,-1-1,1 1,-1-1,1 1,-1 0,1-1,-1 1,0-1,0 1,0-1,0 1,0-1,0 1,0-1,0 1,0 0,-1-1,1 1,-1-1,1 1,-1 0,1-1,-1 1,-1-2,-35-48,37 50,-30-28,0 1,-2 1,-1 2,-24-13,25 17,0 2,-2 1,0 2,-1 1,0 1,-1 2,-23-3,55 14,1 0,0 0,0 0,0 0,-1 1,1-1,0 1,0-1,0 1,0 1,-1-1,1 0,0 1,0-1,0 1,0 0,0 0,0 0,0 0,0 1,0-1,-1 2,-3 9</inkml:trace>
  <inkml:trace contextRef="#ctx0" brushRef="#br0" timeOffset="352.719">1722 63,'-20'9,"0"1,1 1,0 0,0 2,1 0,1 1,0 0,-6 9,18-18,-1 1,1 0,0 1,1-1,-1 1,1-1,1 1,-1 1,1-1,1 0,-1 1,1-1,0 1,1 0,0 0,0 0,1 0,0-1,0 1,0 0,1 0,1 0,-1 0,1-1,1 1,2 3,0 0,0 0,1-1,1 0,0 0,0-1,1 1,0-2,0 1,1-1,0 0,1-1,0 0,0-1,0 0,1 0,0-1,0-1,0 0,1 0,-1-1,1 0,0-1,0-1,0 0,0 0,5-2,3 2,-1-2,1 0,-1-2,0 0,0-1,0-1,0-1,0 0,-1-1,0-1,-1-1,0-1,0 0,-1-1,-1-1,10-9,-11 9,-1-1,0-1,-1 0,-1-1,0 0,-1-1,0 0,-2 0,0-1,-1 0,0-1,-1 0,-2 1,4-20,-8 30,0 0,-1 0,1 0,-2-1,1 1,-1 0,0 1,0-1,-1 0,1 1,-2-1,1 1,-1 0,0 0,0 0,-1 0,1 1,-1 0,0 0,-1 0,1 1,-1-1,0 1,0 1,-1-1,1 1,-1 0,1 0,-1 1,0 0,0 0,0 1,0 0,0 0,0 1,-1 0,-18-1</inkml:trace>
  <inkml:trace contextRef="#ctx0" brushRef="#br0" timeOffset="896.838">1073 402,'250'-8,"0"-11,219-46,133-60,-591 123,2-1,0 0,0 1,0 1,0 0,1 1,-1 0,0 1,0 0,9 3,-21-4,0 1,0-1,0 1,0 0,-1-1,1 1,0 0,0 0,-1-1,1 1,0 0,-1 0,1 0,-1 0,1 0,-1 0,0 0,1 0,-1 0,0 0,0 0,0 0,1 0,-1 0,0 0,0 0,-1 0,1 0,0 0,0 0,0 0,-1 0,1 0,-1 0,1 0,-1 0,1 0,-1 0,1 0,-1 0,0 0,1-1,-1 1,0 0,0 0,0-1,1 1,-1-1,-1 2,-7 12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33.1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198 3304,'711'-1005,"-499"719,416-515,-285 394,-337 401,0-1,0 0,0 0,-1-1,0 0,-1 0,0 0,0 0,-1-1,0 1,0-1,-1 0,0 0,0 0,-1 0,-1 0,1 0,-1-1,-1 1,0 0,0 0,-1 0,0 0,0 0,-1 1,-1-2,3 9,0 0,0 0,0 1,-1-1,1 1,0-1,0 1,0-1,-1 1,1-1,0 1,-1 0,1 0,0 0,0 0,-1 0,1 0,0 0,-1 0,1 1,0-1,0 0,-1 1,1-1,0 1,0-1,0 1,-1 0,1-1,0 1,0 0,0 0,0 0,1 0,-1 0,0 0,0 0,0 0,1 0,-1 0,1 0,-1 1,1-1,-1 0,1 0,-1 1,1 0,-13 13,-23 12,0-2,-2 0,-1-3,-1-1,0-3,-2 0,0-3,-2-1,39-13,3-1,1 0,-1-1,0 1,0 0,1 0,-1 0,0 0,0 1,1-1,-1 0,0 1,0-1,1 1,-1 0,0-1,1 1,-1 0,1 0,-1 0,1 0,0 0,-1 0,1 1,0-1,0 0,0 1,0-1,0 1,0-1,0 1,0-1,1 1,-1 0,0-1,1 1,0 0,-1 0,1-1,0 1,0 0,0 0,0 0,0-1,0 1,1 0,-1 0,0-1,1 1,0 0,-1-1,2 2,9 5,0-1,0-1,1 0,0-1,0 0,0-1,1 0,-1-1,12 2,13 4,29 9,19 7,1-4,1-3,43 0,-127-17,0 0,0-1,-1 1,1-1,0 0,0 0,0 0,0 0,-1 0,1-1,0 1,0-1,-1 0,1 0,0 0,-1 0,1 0,-1-1,1 1,-1-1,0 1,0-1,1 0,-1 0,0 0,-1 0,1 0,0-1,-1 1,1 0,-1-1,0 1,1-1,-1 0,0 1,-1-1,1 0,0 0,-1 0,-1-10,0 1,-1-1,0 1,-1-1,-1 1,0 0,-1 0,0 1,0-1,-1 1,-1 0,0 1,0 0,-1 0,-1 0,1 1,-1 0,-1 1,0 0,-4-3,-6-6,2-1,0 2,-1 0,-1 1,-1 0,0 2,0 1,-2 0,1 2,-1 1,-5-1,-99-11,108 23</inkml:trace>
  <inkml:trace contextRef="#ctx0" brushRef="#br0" timeOffset="338.01">2767 115,'-43'31,"2"2,2 1,1 2,1 2,2 1,2 1,-18 31,48-67,1 1,-1-1,1 0,0 1,0-1,0 1,0 0,1-1,0 1,0 0,0 0,1 0,0 0,-1 0,2 0,-1 0,1 0,-1 0,1 0,1-1,-1 1,1 0,0-1,0 1,0-1,0 1,1-1,0 0,0 0,0 0,0-1,1 1,-1-1,1 1,0-1,3 1,9 7,0-2,1 0,0-1,1-1,0-1,0 0,0-1,1-1,-1-1,1-1,0 0,0-1,8-2,16-1,1-2,-1-2,-1-2,1-2,13-6,-5 0,-2-3,0-2,-1-2,-1-2,-1-2,-1-2,-2-2,8-9,-47 37,1 0,-1 0,0 0,1-1,-2 1,1-1,0 0,-1 0,1-1,-1 1,-1-1,1 1,0-1,-1 0,0 0,0 0,-1 0,1 0,-1 0,0-1,-1 1,1 0,-1-1,0 1,0-1,-1 1,0 0,0-1,0 1,0 0,-1 0,0 0,0 0,0 0,-1 0,1 1,-1-1,0 1,-1-1,-3-2,-54-32,31 26</inkml:trace>
  <inkml:trace contextRef="#ctx0" brushRef="#br0" timeOffset="588.082">1751 397,'65'9,"1"-3,-1-2,42-5,-64 1,399-19,44-24,-309 26,213-4,111 18,-390 4,-81-1</inkml:trace>
  <inkml:trace contextRef="#ctx0" brushRef="#br0" timeOffset="2200.078">3331 115,'-48'-33,"-90"-17,81 35,40 11,0 0,0 1,-1 0,1 2,-1 0,1 1,-1 0,1 2,-1 0,1 1,0 1,0 0,0 1,1 1,-1 1,1 0,1 1,-1 1,2 0,-1 1,-7 7,9-3,2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0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0,'38'15,"32"4,9-1,-4-4,-10-3,-12-10,-9-4,-8-2,-5 0,-4 1,-5 1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56,'29'5,"33"1,16-5,-1-2,-3-2,-10 0,-11-4,-5-1,-6 1,-5 2,-4 1,-3-3,-2-1,0 2,-11 1,-7 2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44,'39'10,"36"-2,15-3,-3-6,-6-3,-8-1,-12-5,-10 0,-6-3,-4 0,-10 2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191 166,'-37'70,"2"2,5 1,2 2,-17 75,42-143,0 0,1 1,0-1,0 1,1-1,0 1,0-1,0 1,1 0,1 0,-1-1,1 1,0-1,1 1,0-1,0 1,1-1,0 0,0 0,0 0,1 0,0-1,1 1,-1-1,1 0,0-1,1 1,-1-1,1 0,0 0,0-1,1 1,-1-1,1-1,0 1,1-1,10 0,-1-1,0-1,0 0,1-1,-1-1,0-1,1-1,-1 0,0-1,-1-1,1 0,-1-1,0-1,0 0,-1-2,4-2,6-5,0-2,-1-1,-1-1,0 0,-2-2,0-1,-2 0,14-23,6-12,-2-2,-4-1,23-57,-9-71,-56 120,9 67,-1 1,0-1,1 1,-1 0,0-1,0 1,0 0,0 0,0 0,0-1,-1 1,1 0,0 0,0 1,-1-1,1 0,-1 0,1 1,0-1,-1 1,1-1,-1 1,0-1,1 1,-1 0,1 0,-1 0,1 0,-1 0,0 0,1 0,-1 1,1-1,-1 1,1-1,-1 1,1-1,-1 1,1 0,0 0,-1-1,1 2,-8 4,1 1,-1 1,2 0,-1 0,1 0,1 1,-1 0,1 0,1 1,0 0,0 0,-9 15,-2 2,1 1,1 0,1 1,2 1,1 0,1 0,2 1,1 0,1 0,2 1,1 0,2-1,1 1,3 19,-2-39,1 0,0 0,0 0,1-1,1 0,0 0,1 0,0 0,0-1,1 0,0 0,1-1,0 0,1-1,0 1,0-1,1-1,0 0,0 0,0-1,1-1,0 0,0 0,1-1,-1 0,1-1,3 0,9 1</inkml:trace>
  <inkml:trace contextRef="#ctx0" brushRef="#br0" timeOffset="422.013">1036 533,'30'0,"-2"-1,1 1,-1 2,1 0,-1 2,21 6,-47-10,1 1,0-1,-1 1,1-1,0 1,-1 0,1 0,-1 0,1 0,-1 0,1 1,-1-1,0 1,0-1,0 1,0 0,0 0,0 0,0 0,-1 0,1 0,-1 1,1-1,-1 1,0-1,0 1,0-1,0 1,-1-1,1 1,-1 0,1-1,-1 1,0 0,0 0,0-1,0 1,-1 0,1-1,-1 1,0 0,1-1,-2 2,-59 57,55-57,1-1,-1 1,1 0,0 0,1 1,-1-1,1 1,0 0,0 0,0 1,1-1,-1 1,1 0,1-1,-1 1,1 1,0 1,2-4,1 0,0 1,0-1,0 0,1 0,-1 0,1 0,0 0,0 0,0-1,1 1,-1-1,1 1,0-1,0 0,0 0,0 0,1 0,-1-1,1 0,0 1,-1-1,4 1,31 29,-36-29,0-1,0 0,-1 0,1 1,-1-1,1 1,-1 0,0-1,0 1,0 0,-1-1,1 1,-1 0,1 0,-1 0,0-1,0 1,0 0,-1 0,1 0,-1 0,1-1,-1 1,0 0,0 0,0-1,0 1,-1-1,1 1,-1-1,1 0,-1 1,0-1,0 0,0 0,0 0,-1 0,-93 51,-40-34,109-19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9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0 282,'39'-5,"36"-1,15 0,-2 1,-13-3,-13 0,-12 0,-11 3,-7 2,-3-4,-3 0,-5 0</inkml:trace>
  <inkml:trace contextRef="#ctx0" brushRef="#br0" timeOffset="247.991">424 0,'-10'39,"-2"31,-5 9,1 1,3-9,3-12,5-15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7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0,'-34'127,"5"1,6 1,2 42,16 210,-12-299,12-75</inkml:trace>
  <inkml:trace contextRef="#ctx0" brushRef="#br0" timeOffset="318.205">588 170,'-415'325,"393"-307,6-6,0 1,1 0,1 1,0 1,1 0,-9 14,21-28,0 0,0 1,0-1,0 0,0 0,1 1,-1-1,0 0,1 1,-1-1,1 1,0-1,-1 0,1 1,0-1,0 1,0-1,0 1,0-1,0 1,0-1,1 1,-1-1,0 1,1-1,-1 0,1 1,0-1,-1 0,1 1,0-1,0 0,0 0,0 0,0 0,0 0,0 0,0 0,0 0,1 0,-1 0,0-1,1 1,-1 0,0-1,1 1,-1-1,1 0,-1 1,1-1,-1 0,1 0,-1 0,0 0,1 0,0 0,234 29,-230-28,-1 0,1 1,-1-1,1 1,-1 1,0-1,1 1,-1-1,0 1,-1 1,1-1,0 1,-1 0,0 0,0 0,0 0,-1 1,1 0,-1 0,0 0,-1 0,1 0,-1 0,1 2,9 30,-5-26</inkml:trace>
  <inkml:trace contextRef="#ctx0" brushRef="#br0" timeOffset="802.372">756 593,'32'-11,"1"0,1 3,-1 0,1 3,27-2,-58 6,-1 0,1 1,0-1,0 0,0 1,0 0,0 0,-1 0,1 0,0 0,0 1,0-1,0 1,-1 0,1 0,0 0,0 0,-1 0,1 0,-1 1,1-1,-1 1,0 0,0 0,1 0,-1 0,-1 0,1 0,0 0,0 1,-1-1,1 1,-1-1,0 1,0 0,0-1,0 1,0 0,-1 0,1 0,-1-1,0 1,0 0,0 0,0 0,0 0,0 0,-5 9,0-1,0 0,-1 0,0-1,-1 0,0 0,-1 0,0-1,0 0,-2 1,-33 41,41-49,1 1,0-1,0 1,0 0,0-1,1 1,-1 0,1-1,0 1,-1 0,1 0,0 0,1-1,-1 1,0 0,1 0,0-1,-1 1,1 0,0-1,0 1,1-1,-1 1,0-1,1 0,0 1,-1-1,1 0,0 0,0 0,0 0,0-1,1 1,-1-1,0 1,1-1,1 1,35 43,-38-41,0-1,0 1,0 0,0 0,0 0,-1 0,0-1,0 1,0 0,0 0,-1 0,1 0,-1 0,0 0,0-1,-1 1,1 0,-1-1,1 1,-1-1,0 1,-1-1,1 0,0 0,-1 0,0 0,0 0,0-1,0 1,-1 0,-106 58,53-57,41-8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5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1,'7'29,"-1"1,-1 0,-1 0,-2 0,-1 0,-1 6,-3 41,-3 0,-4 0,-3 0,-4-1,-10 25,-46 105,61-190,27-49,-4 16</inkml:trace>
  <inkml:trace contextRef="#ctx0" brushRef="#br0" timeOffset="377.678">617 58,'-105'68,"-37"24,5 7,-15 21,150-119,-1 1,1-1,0 1,0 0,0 0,1 0,-1 0,0 0,1 1,-1-1,1 0,0 1,0-1,0 1,0-1,0 1,0 0,1-1,-1 1,1 0,0-1,0 1,0 0,0 0,0-1,1 1,-1 0,1-1,0 1,-1-1,1 1,0-1,1 1,-1-1,0 1,1-1,-1 0,1 0,0 0,0 0,0 0,0 0,0 0,0-1,2 2,13 8,0-1,1 0,0-1,1-1,0-1,0 0,7 0,-8-3,-1 2,1 0,-1 1,0 0,-1 2,1 0,-2 1,14 10,-23-14,-1 0,0 0,-1 1,1-1,-1 1,-1 0,1 0,-1 0,-1 1,1-1,-1 1,0-1,-1 1,0 0,0-1,-1 1,0 0,0 0,0 0,-1 0,-1-1,1 1,-1 0,-2 2,3-4,0-4,0 0,0 1,0-1,0 1,0-1,1 1,-1-1,1 1,-1 0,1-1,0 1,0 0,1-1,-1 1,0-1,1 1,0-1,-1 1,1-1,0 1,0-1,0 0,1 1,0 1,8-3</inkml:trace>
  <inkml:trace contextRef="#ctx0" brushRef="#br0" timeOffset="851.197">814 650,'129'-23,"-104"17,65-7,-88 13,1 0,0 0,-1 0,1 1,0-1,-1 1,1-1,-1 1,1 0,-1 0,1 0,-1 0,0 0,1 1,-1-1,0 1,0 0,0-1,0 1,0 0,0 0,-1 0,1 0,-1 1,1-1,-1 0,0 1,0-1,1 3,-2 2,-1 1,1-1,-1 1,-1-1,1 1,-1-1,-1 0,1 0,-1 0,0 0,-1 0,1-1,-1 1,-1-1,1 0,-1 0,0-1,-1 1,-1 0,-136 141,128-129,10-13,0 0,1 0,-1 0,1 1,0 0,0-1,1 2,0-1,0 0,1 0,-1 1,1 0,1-1,-1 1,1 0,3-3,0 0,1 0,-1-1,1 0,0 1,0-1,0 0,0 0,0 0,1-1,0 1,-1-1,1 0,0 0,0 0,0-1,0 1,0-1,0 0,1 0,-1 0,0-1,1 1,-1-1,0 0,1-1,-1 1,0-1,1 0,-1 0,0 0,0 0,2-1,198-65,-181 61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84 446,'90'6,"297"-13,-37-21,-320 26,72 10,-101-7,0 0,0 0,0 0,0 0,0 0,-1 0,1 0,0 0,-1 1,1-1,-1 0,1 0,-1 1,1-1,-1 0,0 1,0-1,0 1,0-1,0 0,0 1,0-1,0 0,0 1,-1-1,1 0,0 1,-1-1,1 0,-1 1,0-1,1 0,-1 0,0 0,0 0,0 0,0 0,0 0,0 0,0 0,0 0,0 0,0-1,0 1,-1 0,1-1,-14 13</inkml:trace>
  <inkml:trace contextRef="#ctx0" brushRef="#br0" timeOffset="3635.318">0 813,'282'20,"274"-87,-424 50,-124 18</inkml:trace>
  <inkml:trace contextRef="#ctx0" brushRef="#br0" timeOffset="4234.392">564 23,'1'0,"0"1,-1-1,1 1,0-1,-1 0,1 1,0-1,0 0,-1 0,1 1,0-1,0 0,-1 0,1 0,0 0,0 0,0 0,-1 0,1 0,0 0,0 0,-1-1,1 1,0 0,0-1,-1 1,1 0,0-1,-1 1,1-1,-1 1,1-1,0 1,-1-1,1 1,-1-1,1 1,-1-1,0 0,1 1,-1-1,1 0,-1 0,0 1,0-1,0 0,1 0,-1 1,0-1,0 0,0 0,0 1,0-1,0 0,0 0,0 0,-1 1,1-1,0 0,0 1,-1-1,1 0,-1 0,205 102,-164-79,-1 2,-2 2,-1 0,-1 3,-1 1,-1 1,-2 2,-2 2,18 25,-31-37,-2 1,0 0,-2 1,-1 0,-1 1,-1 0,4 19,-13-44,1 0,-1-1,0 1,1 0,-1 0,0 0,0-1,0 1,0 0,0 0,0 0,0 0,0 0,0-1,0 1,0 0,0 0,-1 0,1 0,0-1,0 1,-1 0,1 0,-1-1,1 1,-1 0,1-1,-1 1,1 0,-1-1,0 1,1-1,-1 1,0-1,0 1,1-1,-1 0,0 1,0-1,1 0,-1 1,0-1,0 0,0 0,0 0,1 0,-2 0,-48-8,22 3,13 7,1 1,-1 1,1 1,1 0,-1 0,0 2,1-1,1 2,-1 0,1 0,0 1,1 0,0 1,-7 9,-102 78,-125 77,186-134,-4 9,51-35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4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97,'39'-9,"17"-4,3 1,-2 2,-2 3,-6 3,-6-4,-5 1,-5 1,-3 1,-2 2,-1 1,0 2,0 0,1 0,-1 0,1-4,-5-2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86,'43'-5,"34"-6,8-2,-1 2,-9 3,-14-3,-11 2,-10 1,-7 3,-4 2,-7 1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5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1,'27'23,"1"-1,0-2,2 0,0-2,2-2,0 0,27 8,-11-3,-43-20,1 1,-1 0,0 0,1 0,-1 0,0 1,0 0,-1 0,1 1,-1-1,1 1,-1 0,0 0,0 0,-1 1,0-1,1 1,-1 0,-1 0,1 0,-1 0,0 0,0 1,0-1,-1 1,0-1,0 1,0-1,-1 1,0 0,0-1,0 1,-1 3,-11 15,-1-1,-1 0,-1-1,-1-1,0-1,-2 0,-1-1,-14 11,-3 7,7-11,-1-1,-1-2,-1-1,-1-2,-15 6,38-20,-8 5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05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5 185,'-5'-7,"18"22,4 21,-2 0,-2 1,-1 1,-2 0,-1 0,-2 2,-3-22,26 201,-21-157,-8-40,2 1,1-1,1 1,0-1,2-1,1 1,3 5,-11-26,1 0,-1 0,0-1,0 1,1 0,-1 0,1 0,-1-1,1 1,-1 0,1-1,-1 1,1-1,-1 1,1 0,0-1,-1 1,1-1,0 0,0 1,-1-1,1 0,0 1,0-1,0 0,-1 0,1 1,0-1,0 0,0 0,0 0,-1 0,1 0,0-1,0 1,0 0,0 0,-1 0,1-1,0 1,0 0,-1-1,1 1,0-1,0 1,-1-1,1 1,0-1,-1 1,1-1,-1 0,1 1,-1-1,1 0,29-47,-25 38,78-183,-10 35,-72 158,-1 1,0-1,0 0,1 1,-1-1,0 0,0 0,1 1,-1-1,0 0,1 0,-1 1,0-1,1 0,-1 0,0 0,1 0,-1 0,1 0,-1 1,0-1,1 0,-1 0,1 0,-1 0,0 0,1 0,-1-1,0 1,1 0,-1 0,1 0,-1 0,0 0,1 0,-1-1,0 1,1 0,-1 0,0-1,1 1,-1 0,0 0,0-1,1 1,-1 0,0-1,0 1,0 0,1-1,-1 1,0 0,0-1,0 1,0-1,0 1,0 0,0-1,3 39,-3-34,-1 24,2 0,0-1,2 1,2-1,0 0,6 14,-8-27,1-1,0 0,1 0,0-1,1 1,1-1,0 0,0-1,1 0,1 0,0-1,0 0,1 0,5 3,-13-12,1 1,0-1,-1 0,1 0,0 0,0 0,0-1,-1 1,1-1,0 1,0-1,0 0,0 0,0-1,0 1,0 0,0-1,0 0,-1 0,1 0,0 0,0 0,-1 0,1-1,-1 1,1-1,-1 0,0 1,1-1,-1 0,1-2,58-76,0-41,-5-2,-6-2,-5-2,7-51,-23 84,-27 89,0 1,-1-1,1 1,-1-1,1 0,-1 1,-1-1,1 0,-1 0,1 0,-1 0,-1 1,1-1,-1 0,0 0,0 0,-1-2,-3 2</inkml:trace>
  <inkml:trace contextRef="#ctx0" brushRef="#br0" timeOffset="2884.317">964 919,'0'0,"0"0,0 0,-1 1,1-1,0 0,0 0,0 1,0-1,0 0,0 1,0-1,0 0,0 1,0-1,0 0,0 0,0 1,0-1,1 0,-1 1,0-1,0 0,0 0,0 1,0-1,1 0,-1 0,0 1,0-1,0 0,1 0,-1 0,0 1,0-1,1 0,-1 0,0 0,0 0,1 0,-1 0,0 1,1-1,-1 0,0 0,1 0,-1 0,0 0,0 0,1 0,-1 0,0 0,1 0,-1-1,0 1,0 0,1 0,-1 0,0 0,1 0,-1 0,0-1,0 1,1 0,-1 0,0 0,-4 36,3-27,-31 138,-2-14,43-109,-2-23</inkml:trace>
  <inkml:trace contextRef="#ctx0" brushRef="#br0" timeOffset="3605.814">1161 1032,'225'-47,"-119"35,-224-46,117 57,0 0,0 1,0-1,0 1,0-1,0 1,-1-1,1 1,0 0,0 0,0 0,0-1,-1 1,1 0,0 0,0 0,0 1,0-1,-1 0,1 0,0 1,0-1,0 1,0-1,0 1,0-1,0 1,0-1,0 1,0 0,0 0,0 0,0-1,1 1,-1 0,0 0,1 0,-1 0,0 0,1 0,-1 0,1 1,0-1,-1 0,1 0,0 0,0 0,0 1,-5 68,5-49,-22 154,22-174,0-1,0 1,0 0,-1 0,1 0,0 0,0 0,0 0,0 0,0 0,1 0,-1 0,0 0,0 0,1 0,-1-1,0 1,1 0,-1 0,1 0,-1 0,1-1,-1 1,1 0,0 0,-1-1,1 1,0-1,0 1,-1 0,1-1,0 0,0 1,0-1,0 1,0-1,0 0,-1 0,1 1,0-1,0 0,0 0,0 0,0 0,0 0,0 0,0 0,0-1,0 1,0 0,0 0,0-1,-1 1,1-1,0 1,0-1,0 1,45-36,78-111,-113 129</inkml:trace>
  <inkml:trace contextRef="#ctx0" brushRef="#br0" timeOffset="4036.612">1727 919,'13'-5,"1"1,0 1,0 1,0 0,1 0,-1 2,0 0,1 0,-1 1,0 1,0 1,1 0,-13-3,0 1,-1 0,1-1,0 1,0 0,0 0,-1 0,1 1,0-1,-1 0,1 1,-1-1,0 1,1-1,-1 1,0-1,0 1,0 0,0 0,0 0,0-1,-1 1,1 0,-1 0,1 0,-1 0,0 0,1 0,-1 0,0 0,0 0,-1 1,1-1,0 0,-1 0,1-1,-1 1,0 0,1 0,-1 0,0 0,-1 1,-83 96,22-32,62-67,-1 1,2 0,-1 0,0 0,0 0,0 0,0 0,0 0,1 0,-1 0,0 0,1 1,-1-1,1 0,0 0,-1 0,1 1,0-1,0 0,0 1,-1-1,1 0,1 0,-1 1,0-1,0 0,0 1,1-1,-1 0,0 0,1 0,0 1,-1-1,1 0,-1 0,1 0,0 0,0 0,0 0,0 0,0 0,0 0,0-1,0 1,0 0,0-1,0 1,0 0,0-1,1 1,-1-1,0 0,0 1,1-1,-1 0,0 0,1 0,10 1,0-1,-1 0,1-1,0 0,-1-1,1-1,-1 1,1-2,-1 1,0-2,-1 0,3-1,22-8,-15 7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13,'19'5,"21"1,8 0,1-1,-3-1,-5-2,-4-6,-4-2,-2 0,-3 1,0 2,0 0,-6-3,-5-1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0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47,'43'0,"29"-5,7-2,-6 1,-9 1,-12-3,-9-1,-13 2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1,'0'17,"1"90,-13 284,-7-151,-6-88,14-123,12-40,14-33,-7 20</inkml:trace>
  <inkml:trace contextRef="#ctx0" brushRef="#br0" timeOffset="3663.122">461 57,'-8'21,"-1"0,-1-1,-1 0,0-1,-2 0,0-1,-1-1,-1 0,0-1,-1 0,-1-1,0-1,-1-1,-1 0,0-1,-7 2,-4 6,28-19,0-1,0 1,0-1,-1 1,1 0,0 0,0 0,0 0,0 0,1 0,-1 1,0-1,0 1,1-1,-1 1,1-1,-1 1,1 0,0 0,0 0,0 0,0 0,0 0,0 0,0 0,1 0,-1 1,1-1,-1 0,1 0,0 0,0 1,0-1,0 0,1 0,-1 1,0-1,1 0,0 0,-1 0,1 0,0 0,0 0,0 0,0 0,1 0,-1 0,0 0,1-1,1 2,14 8,-1 0,0 1,-1 1,0 1,-1 0,-1 1,0 0,1 4,97 121,-110-140,-1 0,1 0,-1 0,1 0,-1 1,0-1,1 0,-1 0,0 1,1-1,-1 0,0 1,1-1,-1 0,0 1,1-1,-1 0,0 1,0-1,1 0,-1 1,0-1,0 1,0-1,0 1,0-1,0 0,0 1,0-1,1 1,-2-1,1 1,0-1,0 1,0-1,0 1,0-1,0 0,0 1,0-1,-1 1,1-1,0 0,0 1,-1-1,1 1,0-1,-1 0,1 0,0 1,-1-1,1 0,0 1,-1-1,1 0,0 0,-1 0,1 1,-1-1,1 0,-1 0,1 0,-1 0,1 0,0 0,-1 0,-12 2</inkml:trace>
  <inkml:trace contextRef="#ctx0" brushRef="#br0" timeOffset="4250.56">658 509,'10'-2,"1"-1,1 0,0 1,0 0,1 1,-1 1,0 0,0 0,0 1,0 1,1 0,-2 0,1 1,0 1,6 3,-17-7,1 1,-1 0,0-1,0 1,1 0,-1 0,0 0,0 0,0 0,0 0,0 0,0 1,0-1,-1 0,1 0,0 1,-1-1,1 1,-1-1,1 0,-1 1,0-1,1 1,-1-1,0 1,0-1,0 1,0-1,0 1,-1-1,1 1,0-1,-1 0,1 1,-1-1,1 1,-1-1,0 0,1 0,-1 1,0-1,0 0,-1 1,-50 44,47-42,-7 3,10-6,0-1,-1 1,1 0,0 0,-1 0,1 0,0 0,0 0,0 1,0-1,0 1,0-1,0 1,0 0,1 0,-1 0,1 0,0 0,-1 0,1 0,0 0,0 1,0-1,0 0,1 1,-1-1,1 1,-1-1,1 1,0-1,0 1,0-1,0 0,0 1,1 1,41 29,-38-31,0 1,0-1,0 1,0 0,0 0,0 0,-1 1,1-1,-1 1,0 0,0 0,-1 0,1 0,-1 0,0 1,0-1,0 1,-1 0,1-1,-1 1,0 0,0 2,-1-4,0 0,0 0,0 0,0 1,-1-1,1 0,-1 0,0 0,0 0,0 1,0-1,-1-1,1 1,-1 0,0 0,0-1,0 1,0 0,0-1,0 0,-1 0,1 0,-1 0,1 0,-1 0,0 0,0-1,0 0,0 1,0-1,0 0,-1 0,-106 5,58-23,33 4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2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1 419,'19'5,"21"1,8 0,1-1,-3-2,-4-1,-10-5,-6-3,-1 0,-2 1,-3 1</inkml:trace>
  <inkml:trace contextRef="#ctx0" brushRef="#br0" timeOffset="574.217">594 23,'-43'95,"5"3,3 0,-7 51,24 6,19-150,-1 0,1 0,-1 0,1 0,1-1,-1 1,1 0,-1-1,1 1,1-1,-1 1,1-1,-1 0,1 0,1 0,-1-1,0 1,1-1,0 0,-1 0,1 0,1 0,-1-1,0 1,1-1,-1 0,1 0,-1-1,3 1,5 0,1 0,-1-1,0 0,1-1,-1-1,1 1,-1-2,0 0,0-1,0 0,0 0,0-1,0-1,-1 0,0-1,1-1,13-7,-1-2,0-1,-1 0,-1-2,-1-1,8-9,-11 9,-1-1,-1 0,-1-2,-1 1,-1-2,0 0,-2 0,-1-1,4-17,-4 9,0 6,-1-1,-1 1,-2-2,-1 1,-1-1,-2 0,0 1,-3-7,1 36,-1 0,1 0,-1 0,1-1,-1 1,0 0,0 0,1-1,-1 1,0 0,0-1,0 1,0 0,0-1,0 1,0-1,0 0,0 1,0-1,0 0,0 0,0 0,0 1,0-1,0 0,0 0,0 0,0-1,0 1,0 0,0 0,0-1,0 1,0 0,0-1,0 1,0-1,0 1,0-1,0 0,1 1,-1-1,0 0,0 1,1-1,-1 0,0 0,1 0,-1 0,1 0,-1 0,1 0,-1 0,1 0,0 0,0 0,-1 0,1 0,0 0,0 0,0 0,0 0,0 0,0 0,0 0,1 0,-1 0,0 0,1-1,-12 23,1 1,1 1,1 0,2 0,0 0,1 1,0 9,-17 135,18-148,1 0,0 0,2 0,0 0,1 0,2 0,0 0,0 0,4 9,-1-4,-5-20,1 1,0 0,0-1,0 1,0-1,1 1,0-1,0 0,1 0,-1 0,1 0,0 0,0 0,1-1,0 0,-1 0,1 0,3 2,9 2</inkml:trace>
  <inkml:trace contextRef="#ctx0" brushRef="#br0" timeOffset="1117.891">1271 447,'20'-10,"1"1,-1 1,1 0,1 2,-1 1,1 0,0 2,0 0,0 2,19 1,-39-1,0 1,0 0,0 1,0-1,0 0,-1 0,1 1,0-1,0 1,0-1,-1 1,1 0,0 0,-1 0,1 0,-1 0,1 0,-1 0,1 1,-1-1,0 0,0 1,0-1,0 1,0-1,0 1,0 0,0-1,0 1,-1 0,1-1,-1 1,1 0,-1 0,0 0,0 0,0 0,0-1,0 1,0 0,0 0,0 0,-1 0,1-1,-1 1,0 0,1 0,-1-1,0 1,0 0,0-1,0 1,0-1,0 0,-1 1,1-1,0 0,-1 1,0-1,-93 78,61-55,33-24,-1 0,1 1,0-1,0 0,0 1,0-1,0 1,0-1,0 1,0 0,0 0,0-1,1 1,-1 0,0 0,0 0,1 0,-1 0,0 0,1 0,-1 0,1 0,-1 0,1 0,0 0,0 0,-1 0,1 0,0 1,0-1,0 0,0 0,0 0,0 0,0 0,1 1,-1-1,0 0,1 0,-1 0,0 0,1 0,0 0,-1 0,1 0,-1 0,1 0,0 0,0 0,0-1,-1 1,1 0,0-1,1 1,22 14,-19-14,-1 1,1-1,-1 1,1 0,-1 1,0-1,0 1,0 0,0 0,-1 0,1 0,-1 0,1 1,-1 0,0 0,-1 0,1 0,-1 0,0 0,0 1,0-1,0 1,-1-1,0 1,0 0,0-1,0 1,-1 0,0 0,0 0,0 3,-5-1,-1 0,1 0,-1-1,0 0,-1 0,1 0,-1-1,0 0,-1 0,1-1,-1 0,0 0,0-1,0 0,0-1,0 1,-1-1,1-1,-1 0,1 0,-5-1,10 1,-2 0,-1 0,1 0,-1 0,1-1,-1 0,1 0,0 0,-1 0,1-1,-1 0,1 0,0-1,-1 0,1 1,0-2,0 1,-1-1,-6-10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1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0,'-6'16,"1"1,0 0,2 0,0 0,1 0,0 0,1 1,2 11,-2 8,-1 54,1-28,-2-1,-4 1,-9 41,11-76,-1 0,-2 0,-1-1,-1 0,-1-1,-1 0,-1-1,-15 21,6-13,19-27</inkml:trace>
  <inkml:trace contextRef="#ctx0" brushRef="#br0" timeOffset="336.254">606 142,'-74'45,"-30"19,3 4,-24 25,52-7,71-84,1 0,0 0,-1 1,1-1,0 0,1 1,-1-1,0 1,1-1,-1 1,1 0,0-1,0 1,0-1,0 1,0 0,1-1,-1 1,1-1,0 1,0-1,0 1,0-1,0 0,0 1,0-1,1 0,-1 0,1 0,0 0,0 0,-1 0,1-1,0 1,1 0,-1-1,0 0,0 1,1-1,0 0,193 69,-188-68,-1 1,1 0,-1 0,0 0,0 1,-1 0,1 0,-1 1,0 0,0 0,0 0,-1 1,0 0,0 0,0 0,-1 1,0 0,3 5,-4-2</inkml:trace>
  <inkml:trace contextRef="#ctx0" brushRef="#br0" timeOffset="732.28">577 650,'281'-25,"-279"24,1 0,-1 0,0 0,0 1,1-1,-1 1,1 0,-1-1,0 1,1 0,-1 1,1-1,-1 0,0 1,1-1,-1 1,0 0,0 0,1-1,-1 2,0-1,0 0,0 0,0 1,0-1,0 1,-1-1,1 1,0 0,-1 0,1 0,-1 0,0 0,0 0,0 0,0 0,0 0,0 1,0-1,-1 0,1 1,-1-1,0 0,0 1,0 1,-6 7,-1-1,0 0,-1 0,0-1,0 1,-1-2,-1 1,1-2,-1 1,-4 1,-4 5,-31 20,-42 40,90-73,1 0,-1 0,0 0,0 0,1 0,-1 0,1 0,-1 0,1 1,-1-1,1 0,0 1,-1-1,1 0,0 0,0 1,0-1,0 0,0 1,0-1,1 0,-1 1,0-1,1 0,-1 0,1 1,-1-1,1 0,0 0,-1 0,1 0,0 0,0 0,0 0,-1 0,1 0,0 0,1 0,-1-1,0 1,0 0,0-1,0 1,0-1,1 1,-1-1,0 1,0-1,1 0,0 0,67 8,-53-11,-1 0,1-1,0-1,-1-1,0 0,0-1,-1 0,0-1,0-1,8-7,-6 3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57 226,'482'0,"-420"-11,-56 5</inkml:trace>
  <inkml:trace contextRef="#ctx0" brushRef="#br0" timeOffset="2914.047">1 480,'2'-2,"-1"1,1-1,0 0,0 0,0 1,1-1,-1 1,0 0,1-1,-1 1,0 0,1 1,-1-1,1 0,-1 1,1-1,0 1,-1 0,1 0,2 0,175 20,71-19,-228-6,-5-1</inkml:trace>
  <inkml:trace contextRef="#ctx0" brushRef="#br0" timeOffset="3352.856">255 0,'-2'3,"1"0,0 0,0 0,0-1,0 1,1 0,-1 0,1 0,0 0,0 0,0 0,0 0,0 1,0-1,1-1,0 1,0 0,-1 0,2 0,-1 0,0 0,0-1,1 1,0-1,-1 1,1-1,0 1,0-1,1 0,-1 0,1 1,0 1,12 14,2 1,0-2,1 0,1-1,0-1,1-1,0-1,7 3,110 87,-134-101,-1 0,0 0,-1 1,1-1,0 0,0 1,-1 0,0-1,1 1,-1 0,0 0,-1-1,1 1,0 0,-1 0,1 0,-1 0,0 0,0 0,0 0,-1 0,1 0,-1 0,1 0,-1 0,0 0,0 0,0-1,-1 1,1 0,-1-1,1 1,-1-1,0 0,0 1,0-1,0 0,0 0,-1 0,1 0,-104 69,-169 79,250-130,6-2</inkml:trace>
  <inkml:trace contextRef="#ctx0" brushRef="#br0" timeOffset="4399.236">1356 875,'-2'-1,"1"0,0-1,0 1,0 0,0-1,0 1,0-1,0 0,1 1,-1-1,1 1,-1-1,1 0,-1 0,1 1,0-1,0 0,0 0,0 1,0-1,0 0,0 0,1 1,-1-1,1 0,-1 1,1-1,0 0,-1 1,1-1,0 1,0-1,0 1,1-1,130-219,32 21,-151 184,61-46,-71 62,1 1,-1 0,0 0,0 0,1 0,-1 0,0 1,0-1,0 1,0 0,-1 0,1 0,0 0,-1 1,1-1,-1 1,0-1,0 1,0 0,0 0,-1 0,1 0,-1 0,1 0,-1 0,0 0,0 1,-1-1,1 0,-1 1,1-1,-1 0,0 1,-1-1,1 2,5 264,-7-154,2-112,7 74,-6-76,-1 1,0-1,1 0,-1 0,1 1,0-1,-1 0,1 0,0 0,0 1,0-1,0 0,0 0,0 0,0 0,0-1,0 1,0 0,0 0,0-1,1 1,-1-1,0 1,1-1,-1 1,0-1,1 0,-1 0,0 1,1-1,-1 0,1 0,-1-1,0 1,1 0,-1 0,0-1,1 1,-1-1,0 1,1-1,-1 1,0-1,0 0,0 1,0-1,1 0,-1 0,0 0,0 0,0 0,10-9,1-1,-1 0,-1 0,0-1,0 0,-1 0,-1-1,4-8,12-16,180-272,-119 212,-84 96,0 1,0-1,-1 1,1-1,0 1,0-1,0 1,0-1,-1 1,1 0,0-1,0 1,0 0,0 0,0 0,0 0,0 0,0 0,0 0,0 0,0 0,0 0,0 1,0-1,0 0,0 0,0 1,-1-1,1 1,0-1,0 1,0-1,-1 1,1 0,0-1,-1 1,1 0,0 0,-1-1,1 1,-1 0,1 0,-1 0,1 0,-1 0,0 0,0-1,1 1,-1 0,0 0,0 0,0 0,0 0,0 1,4 61,-4-57,-33 285,32-266,0-5,0-1,1 1,1 0,1 0,1-1,1 1,1 2,1-4</inkml:trace>
  <inkml:trace contextRef="#ctx0" brushRef="#br0" timeOffset="5721.118">2569 311,'28'197,"2"35,-30-212,-1-3,1 0,1 0,1 1,0-1,1-1,1 1,0 0,7 14,-11-30,0 0,0-1,0 1,0-1,1 1,-1 0,0-1,0 1,1-1,-1 1,0-1,1 1,-1-1,0 1,1-1,-1 1,1-1,-1 0,1 1,-1-1,1 0,-1 1,1-1,0 0,-1 0,1 1,-1-1,1 0,-1 0,1 0,0 0,-1 0,1 0,0 0,-1 0,1 0,-1 0,1 0,0 0,-1 0,1-1,-1 1,1 0,-1 0,1-1,0 1,-1 0,1-1,-1 1,0-1,1 1,-1 0,1-1,-1 1,0-1,1 1,-1-1,0 1,1-1,-1 0,0 1,0-1,1 1,17-42,-17 38,115-379,-63 193,-58 168,1 33</inkml:trace>
  <inkml:trace contextRef="#ctx0" brushRef="#br0" timeOffset="7585.98">1073 28,'-5'15,"-1"18,0 9,1 3,2-3,1-3,-4-3,-1-3,0-3,3-1,0-1,2 0,-3-1,-2 1,6-6,3-5</inkml:trace>
  <inkml:trace contextRef="#ctx0" brushRef="#br0" timeOffset="7853.878">706 565,'38'0,"33"0,8 0,-4 0,-11 0,-10 0,-10 0,-13 4,-11 3</inkml:trace>
  <inkml:trace contextRef="#ctx0" brushRef="#br0" timeOffset="8255.162">791 762,'12'-3,"0"-2,1 0,0 1,1 1,-1 0,1 0,-1 2,1 0,-1 0,1 1,0 1,-1 0,1 1,-1 1,10 2,-21-3,0-1,0 0,0 0,0 1,0-1,0 1,-1 0,1-1,-1 1,1 0,-1 0,0 0,1 0,-1 0,0 0,0 1,-1-1,1 0,0 0,-1 1,1-1,-1 0,0 1,0-1,0 0,0 1,0-1,0 1,-1-1,1 0,-1 0,0 1,1-1,-1 0,-1 2,-47 72,-73 35,120-110,1 0,-1 1,0-1,0 0,1 0,-1 1,1-1,-1 1,1-1,0 1,0 0,-1-1,1 1,0 0,0 0,1 0,-1 0,0 0,1 0,-1 0,1 0,0 0,-1 0,1 0,0 0,0 0,1 0,-1 1,0-1,1 0,-1 0,1 0,-1 0,1 0,0-1,0 1,0 0,0 0,0 0,1-1,-1 1,0-1,1 1,-1-1,1 1,0-1,-1 0,1 0,0 0,0 0,0 0,1 1,16 2,0 0,1-2,-1 0,1-1,-1-1,0 0,18-4,23 1,-4 2,-31 1</inkml:trace>
  <inkml:trace contextRef="#ctx0" brushRef="#br0" timeOffset="9314.203">2908 903,'14'-5,"-6"1,0 0,0 1,1 0,-1 1,1 0,-1 0,1 1,0 0,0 0,-1 1,1 0,0 0,0 1,-1 1,1-1,0 1,4 2,-12-2,0 0,0 0,0 0,0 0,0 0,0 0,-1 0,1 0,-1 0,0 0,1 0,-1 0,0 0,0 0,0 0,-1 0,1 0,0 0,-1 0,1 1,-1-2,0 1,0 0,0 0,0 0,0 0,0 0,0-1,-1 1,1 0,0-1,-1 0,1 1,-1-1,0 0,0 1,1-1,-1 0,-1 0,-1 2,-8 10,7-10,1 1,0 0,0-1,0 1,0 0,1 1,0-1,0 1,0-1,0 1,1 0,0 0,0 0,0 0,0 1,1-1,0 0,0 1,0-1,3-3,1 0,-1 0,0 0,1 0,-1 0,1-1,0 0,0 1,-1-1,1 0,0 0,0-1,0 1,0 0,0-1,0 0,0 0,0 0,0 0,0 0,0-1,0 1,0-1,0 0,0 0,-1 0,1 0,0 0,-1-1,1 1,0-1,-1 1,0-1,1 1,41-20,-28 9</inkml:trace>
  <inkml:trace contextRef="#ctx0" brushRef="#br0" timeOffset="9755.256">3161 57,'98'-10,"-95"10,0 0,0 1,-1-1,1 0,0 1,0 0,-1-1,1 1,0 0,-1 1,1-1,-1 0,1 1,-1-1,0 1,0 0,0 0,1 0,-2 0,1 0,0 0,0 1,-1-1,1 0,-1 1,0-1,0 1,0 0,0-1,0 1,-1 0,1 2,-1 0,0 1,-1-1,0 0,0 0,-1 0,1 0,-1 0,0 0,0 0,-1 0,1-1,-1 1,0-1,-1 0,1 0,-1 0,1 0,-2 0,-32 51,37-53,1 1,0-1,-1 0,1 0,0 0,0 0,0 0,0 0,0 0,0 0,1 0,-1-1,1 1,-1 0,1-1,0 1,0-1,-1 0,1 0,0 1,0-1,0 0,0-1,1 1,-1 0,0-1,0 1,0-1,1 1,-1-1,0 0,0 0,1 0,-1 0,0-1,0 1,0-1,1 1,-1-1,0 0,1 0,1 1,53-2,81 10,-119-2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5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55,'38'-4,"23"-3,5 1,-3 1,-8-3,-9-1,-6 2,-7 2,-2 1,-8 7,-8 2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59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0,'43'5,"39"-3,9-3,-5 0,-13 0,-14-1,-12 1,-9 1,-12-1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00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0,'5'10,"-4"27,-1 16,-1 5,-1-3,1-6,0-7,0-5,6-5,1-2,0-2,-1-1,3-5,1-1,-2-5</inkml:trace>
  <inkml:trace contextRef="#ctx0" brushRef="#br0" timeOffset="250.226">1 537,'43'-5,"43"-2,12 1,-6 1,-14 2,-15 0,-14 2,-15 6,-8 1,-9 1</inkml:trace>
  <inkml:trace contextRef="#ctx0" brushRef="#br0" timeOffset="564.321">114 762,'45'4,"-28"-3,1 0,-1 0,0 2,0 0,0 1,0 1,-1 0,1 1,-1 1,-1 1,7 4,-19-11,-1 1,0 0,0 0,0 0,0 0,0 1,0-1,0 0,-1 1,1-1,-1 1,1 0,-1-1,0 1,0 0,-1 0,1 0,0-1,-1 1,0 0,0 0,0 0,0 0,0 0,0 0,-1 0,1 0,-1 0,0-1,0 1,0 0,0 0,-1-1,1 1,-1-1,0 2,-77 84,68-78,-117 99,127-108,0 0,0 0,0 0,0 0,0 0,0 1,0-1,1 0,-1 0,0 1,1-1,-1 1,1-1,-1 0,1 1,0-1,0 1,-1-1,1 1,0-1,0 1,1-1,-1 0,0 1,0-1,1 1,-1-1,1 1,-1-1,1 0,0 1,-1-1,1 0,0 0,0 0,0 1,0-1,0 0,0 0,0 0,0 0,0-1,1 1,-1 0,0 0,0-1,1 1,-1-1,1 1,-1-1,0 0,1 1,-1-1,1 0,-1 0,1 0,-1 0,1 0,-1 0,1-1,0 1,16-1,0-1,0 0,0-1,-1-1,1-1,-1-1,10-4,7-2,-14 6</inkml:trace>
  <inkml:trace contextRef="#ctx0" brushRef="#br0" timeOffset="1200.12">678 847,'60'-50,"-3"-3,-2-3,-3-1,1-7,-4-16,-49 80,0 0,0 1,0-1,0 0,1 1,-1-1,0 0,0 0,0 1,0-1,0 0,1 1,-1-1,0 0,0 0,1 0,-1 1,0-1,0 0,1 0,-1 0,0 1,1-1,-1 0,0 0,0 0,1 0,-1 0,0 0,1 0,-1 0,0 0,1 0,-1 0,0 0,1 0,-1 0,0 0,1 0,-1 0,0 0,1 0,-1-1,0 1,1 0,-1 0,0 0,0 0,1-1,-1 1,0 0,0 0,0-1,1 1,-1 0,0 0,0-1,2 38,-2-33,-14 81,11-76,0 1,0 0,2 0,-1 0,1 0,0 0,1 0,0 0,1 0,0 0,1 0,2 8,-3-15,1 0,-1-1,1 1,-1-1,1 1,0-1,0 0,0 1,0-1,0 0,1-1,-1 1,1 0,-1 0,1-1,0 0,-1 1,1-1,0 0,0-1,0 1,0 0,0-1,0 1,0-1,0 0,0 0,0 0,0-1,0 1,0-1,0 0,2 0,94-42,-61 16,-2-3,0-1,-2-2,19-24,0 1,84-92,-115 128,-16 38,-51 153,42-150,1-1,1 1,1-1,0 1,2 0,0-1,1 0,5 16,39 21,-27-45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06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81,'0'1,"-14"43,2 1,2 1,1-1,3 2,0 35,6-80,0 0,0 0,0 0,0 1,0-1,0 0,1 0,-1 0,1 0,0 1,-1-1,1 0,0 0,0 0,0-1,1 1,-1 0,0 0,1 0,-1-1,1 1,-1-1,1 1,0-1,0 0,0 0,-1 0,1 0,0 0,1 0,-1 0,0-1,0 1,0-1,0 1,0-1,1 0,-1 0,0 0,0 0,0 0,1 0,-1-1,0 1,0-1,0 1,0-1,0 0,0 0,0 0,0 0,0 0,0-1,16-10,-1-1,-1 0,0-1,-1-1,-1-1,0 0,-1 0,0-2,-2 1,7-15,25-33,-24 40,-1-3,2 1,1 1,2 1,0 0,15-10,-39 36,1 0,0 0,-1 0,1 0,0 0,0-1,0 1,0 0,0 0,0 0,0 0,0 0,0 0,1-1,-1 1,0 0,0 0,1 0,-1 0,1-1,-1 1,1 0,-1-1,1 1,-1 0,1-1,-1 1,1 0,0-1,0 1,-1-1,1 1,0-1,0 1,-1-1,1 0,0 1,0-1,0 0,0 0,-1 0,1 0,0 0,0 0,0 0,0 0,0 0,0 0,0 0,-1 0,1 0,0-1,0 1,0 0,-1-1,1 1,0-1,0 1,-1-1,1 1,0-1,-1 1,1-1,0 0,-1 1,1-1,-1 0,1 0,-32 157,19-60,5-59,2 1,2-1,2 1,1 0,1-1,4 11,-1-25,0-1,-2 1,-1 0,-1 0,0 0,-3 13,-2-3,5-21,-1 1,0 0,-1-1,0 1,-1-1,0 0,-1 1,0-2,-1 1,-1 0,1-1,-2 0,0 0,0-1,-1 0,0 0,-1-1,0 0,5-6,0 0,-1-1,1 1,-1-1,1 0,-1 0,0-1,0 1,0-1,0 0,0 0,0-1,0 1,0-1,0-1,0 1,0 0,0-1,0 0,0-1,0 1,0-1,1 0,-1 0,0 0,1 0,0-1,-1 0,1 0,0 0,1 0,-1-1,0 0,1 0,0 0,0 0,0 0,1 0,-1-2,1-10,1 0,1-1,1 1,0 0,1-1,0 1,2 0,0 0,1 0,0 1,1 0,1 0,0 0,1 1,2-1,0-2,1 1,1 1,1-1,0 2,0 0,2 1,0 0,0 1,5-2,-6 3</inkml:trace>
  <inkml:trace contextRef="#ctx0" brushRef="#br0" timeOffset="358.187">736 334,'37'-6,"-20"2,0 1,0 1,0 0,0 1,0 1,0 1,1 0,-1 1,8 3,-24-5,0 0,1 1,-1-1,0 0,0 1,1-1,-1 1,0 0,0-1,0 1,0 0,0 0,0-1,0 1,0 0,0 0,0 0,0 0,0 1,-1-1,1 0,-1 0,1 0,-1 1,1-1,-1 0,1 0,-1 1,0-1,0 0,0 1,0-1,0 0,0 1,0-1,0 0,0 1,-1-1,1 0,-1 0,1 1,-1-1,1 0,-1 0,1 0,-1 1,0-1,0 0,0 0,-1 1,-50 52,47-50,-24 18,24-19,0 0,0-1,0 2,1-1,-1 0,1 1,0 0,0 0,0 0,1 1,-1-1,1 1,0 0,0 0,1 0,0 0,-1 1,2-1,-1 0,1 1,1-4,0 0,0 0,1-1,-1 1,1 0,-1 0,1-1,0 1,0 0,0-1,0 1,0-1,0 1,0-1,0 1,1-1,-1 0,0 0,1 0,-1 0,1 0,-1 0,1 0,0 0,-1 0,1-1,0 1,0-1,0 1,-1-1,1 0,0 1,0-1,0 0,0 0,0-1,69-5,76-27,-123 26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15,'-346'424,"225"-270,120-153,-1 1,1-1,0 1,0-1,0 1,0-1,0 1,1 0,-1-1,0 1,1 0,-1 0,1-1,0 1,0 0,-1 0,1 0,0-1,0 1,1 0,-1 0,0 0,1-1,-1 1,1 0,-1 0,1-1,0 1,0 0,0-1,0 1,0-1,0 1,0-1,0 0,1 1,-1-1,0 0,1 0,-1 0,1 0,0 0,-1 0,1 0,0-1,22 4,-1-1,1-1,0-1,-1-1,1-2,11-1,-26 2,294-30,-111 31,-190 0,-1 0,1 0,-1 0,1 0,-1 0,1-1,-1 1,1 0,-1-1,1 1,-1-1,0 1,1-1,-1 0,0 0,1 1,-1-1,0 0,0 0,0 0,0-1,0 1,0 0,0 0,0 0,0-1,-1 1,1 0,0-1,-1 1,1-1,-1 1,0-1,1 1,-1-1,0 1,0-1,0 1,0-1,0 1,0-1,0 1,-1-1,1 1,-1-1,1 1,-1-1,1 1,-1 0,0-1,0 1,1 0,-1 0,-1-1,-28-51,-2 2,-2 1,-2 2,-41-42,-26-35,78 97,21 25,0 0,0 0,0 0,1-1,0 1,-1-1,1 0,1 0,-1 0,0-1,1 1,0-1,0 1,0-1,1 0,0 0,0 1,0-1,0 0,1 0,-1 0,2 0,-1 0,0 0,1-3,9-8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02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0 298,'125'405,"-87"-282,-37-123,0 0,1 0,-1-1,1 1,-1 0,1-1,-1 1,1 0,-1-1,0 0,1 1,-1-1,0 0,0 0,1 1,-1-1,0 0,0 0,0 0,0-1,0 1,0 0,-1 0,1 0,0-1,0 1,-1 0,1-1,-1 1,0-1,1 1,-1 0,0-1,0 1,1-1,-1 1,0-1,-1 1,3-3,41-131,9-21,44-100,-83 230</inkml:trace>
  <inkml:trace contextRef="#ctx0" brushRef="#br0" timeOffset="296.76">566 721,'-5'24,"-2"18,1 6,1 0,6-9,4-10</inkml:trace>
  <inkml:trace contextRef="#ctx0" brushRef="#br0" timeOffset="1082.293">706 72,'29'-15,"1"2,0 1,0 2,1 0,21-2,26 20,-76-7,-1 0,1-1,0 1,-1 0,0 0,1 0,-1 0,0 0,1 0,-1 1,0-1,0 0,0 1,0-1,0 0,0 1,0-1,-1 1,1 0,0-1,-1 1,1-1,-1 1,0 0,1 0,-1-1,0 1,0 0,0-1,-1 1,1 0,0 0,0-1,-1 1,1-1,-1 1,0 0,1-1,-1 1,0-1,0 1,0-1,-1 2,-117 123,118-124,-1 1,1 0,0 0,0-1,0 1,1 0,-1 0,1 0,-1 0,1 0,0 0,0 0,1 0,-1 0,1 0,-1 0,1 0,0 0,0 0,0-1,0 1,1 0,-1-1,1 1,-1-1,1 1,0-1,0 0,0 1,0-1,1 0,-1-1,1 1,-1 0,1-1,-1 1,1-1,0 0,0 0,-1 0,1 0,0 0,0-1,0 0,0 1,0-1,0 0,0 0,0 0,0-1,1 1,225-1,-204 1</inkml:trace>
  <inkml:trace contextRef="#ctx0" brushRef="#br0" timeOffset="1462.353">1300 552,'28'5,"25"1,7 0,-1-1,-1-2,-6-1,-7-1,-6 0,-6-1,-2 0,-7-5,-3-2,-6 1</inkml:trace>
  <inkml:trace contextRef="#ctx0" brushRef="#br0" timeOffset="3353.135">2061 862,'3'-27,"0"1,2-1,1 1,1 0,1 1,1-1,1 1,2 1,0 0,4-3,1 2,1 0,1 1,1 1,1 0,21-15,-8 5,-32 30,-1 1,1 0,-1 0,1 1,0-1,0 0,0 0,0 1,0-1,0 1,0 0,0 0,1 0,-1 0,0 0,1 0,-1 0,1 1,-1-1,1 1,-1 0,1 0,-1 0,1 0,-1 0,1 1,-1-1,1 1,-1-1,1 1,-1 0,1 0,-1 0,0 0,0 1,0-1,0 0,0 1,0 0,0-1,0 1,0 0,-1 0,2 1,1 12,-1-1,0 1,-1-1,0 1,-1 0,-1 0,-1 0,0-1,-1 5,0 25,0-21,1-15,0-1,0 0,1 0,0 0,0 0,0 1,1-1,0 0,1 0,-1 0,1 0,1 0,-1-1,1 1,1-1,3 7,-4-12,0-1,0 1,1 0,-1-1,0 0,1 0,-1 0,1 0,-1 0,0-1,0 0,1 1,-1-1,0 0,0-1,0 1,0 0,0-1,0 0,0 0,0 0,-1 0,1 0,-1 0,1-1,-1 1,0-1,0 0,110-135,-97 115,1 0,1 1,1 1,1 1,1 1,0 0,13-7,-32 24,0 1,0 0,0-1,1 1,-1 0,1 0,-1 0,0 0,1 0,0 0,-1 1,1-1,-1 0,1 1,0-1,0 1,-1 0,1-1,0 1,0 0,-1 0,1 0,0 1,0-1,-1 0,1 0,0 1,-1-1,1 1,0 0,-1 0,1-1,-1 1,1 0,-1 0,1 0,-1 0,0 1,1-1,-1 0,0 1,0-1,0 0,0 1,0-1,0 1,-1 0,1-1,0 1,-1 0,0-1,1 1,-1 0,0 0,2 14,-1-1,-1 1,-1 0,0-1,-1 1,0-1,-1 0,-1 0,-1 0,0 0,-1-1,-4 8,1 0</inkml:trace>
  <inkml:trace contextRef="#ctx0" brushRef="#br0" timeOffset="3963.229">3500 355,'-49'14,"1"3,0 2,2 2,0 2,-20 16,55-34,1 0,0 0,0 2,1-1,-1 1,2 0,-1 1,1 0,0 1,0-1,1 2,0-1,1 1,0 0,1 0,0 0,0 1,1 0,1 0,-1 0,4-8,0-1,0 0,0 1,1-1,-1 0,0 0,1 0,-1 1,1-1,0 0,0 0,0 0,0 0,0 0,0 0,1 0,-1 0,1-1,-1 1,1 0,0-1,-1 0,1 1,0-1,0 0,0 0,0 0,0 0,0 0,0 0,1 0,-1-1,0 1,0-1,0 0,1 0,0 0,86-9,-74 4,0-1,-1-1,1 0,-2-1,1-1,-1 0,0-1,-1 0,0-1,-1 0,0-1,153-153,-163 163,0 1,0 0,0-1,0 1,0 0,0 0,1 0,-1 0,0 0,1 0,-1 0,1 0,-1 0,1 1,-1-1,1 1,-1-1,1 1,0 0,-1-1,1 1,0 0,-1 0,1 0,0 0,-1 1,1-1,0 0,-1 1,1-1,-1 1,1-1,-1 1,1 0,-1 0,1-1,-1 1,0 0,1 0,-1 1,0-1,0 0,0 0,0 1,0-1,0 0,0 1,0-1,9 27,-1 1,-2 0,-1 0,-1 0,-1 1,-2-1,-1 1,-1 0,-4 24,2 19,2-50,-2 1,0-1,-2 1,-1-1,0 0,-2-1,0 0,-2 0,0 0,-2-1,0 0,-1-1,-1-1,-1 0,-1 0,-1-2,0 0,-1-1,-5 4,20-18,0 0,0 1,0-1,-1 0,1 0,0-1,-1 1,0 0,1-1,-1 0,0 1,0-1,0 0,0 0,0-1,0 1,0-1,0 1,0-1,0 0,0 0,0 0,0-1,0 1,0-1,0 0,0 1,0-1,0-1,0 1,1 0,-1-1,0 1,1-1,-1 0,1 0,0 0,-1 0,1-1,-2-10,1-1,1 0,0 0,1 0,0 0,1 0,0 0,2 0,-1 0,2 0,1-5,15-51,-7 40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1 339,'40'-10,"0"2,0 2,1 1,0 2,0 2,31 4,161-12,10-10,-219 25,-25 0</inkml:trace>
  <inkml:trace contextRef="#ctx0" brushRef="#br0" timeOffset="287.909">198 536,'272'-17,"-72"-12,-49 18,-127 11</inkml:trace>
  <inkml:trace contextRef="#ctx0" brushRef="#br0" timeOffset="774.519">509 0,'161'96,"-40"-31,-57-26,-19-13,-1 2,-1 2,-1 2,26 28,-65-58,-1 0,0 0,-1 1,1-1,0 1,-1-1,1 1,-1 0,0-1,0 1,0 0,0 0,0 0,-1 0,1 0,-1 0,0 0,0 0,0 0,0 0,0 0,-1 0,0 0,1 0,-1 0,0 0,0 0,-1-1,1 1,-1 0,1-1,-1 1,0-1,0 1,0-1,0 0,0 0,-1 1,-97 71,-75 22,-97 50,254-130,5-2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3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30,'0'-1,"-1"0,1 0,0 0,0 0,0 0,0 0,0 0,0 0,0 0,0 0,0 0,1 0,-1 0,0 0,1 0,-1 0,1 0,-1 1,1-1,-1 0,1 0,-1 0,1 1,0-1,-1 0,1 0,0 1,0-1,0 1,0-1,-1 1,1-1,0 1,0-1,0 1,0 0,0 0,0-1,0 1,0 0,0 0,0 0,0 0,0 0,0 0,0 0,0 1,0-1,0 0,0 1,0-1,0 0,0 1,0-1,0 1,0-1,-1 1,1 0,0-1,0 1,-1 0,1-1,0 1,-1 0,1 0,-1 0,1 0,-1 0,12 21,-1 0,-1 1,-1 0,-1 1,-1 0,-1 0,-1 0,-1 10,4 8,85 337,-93-377,0 0,0 0,0 0,0 0,0 0,1 0,-1 1,1-1,-1 0,1 0,0 0,0 0,0-1,0 1,0 0,0 0,0 0,1-1,-1 1,1-1,-1 1,1-1,0 0,-1 1,1-1,0 0,0 0,0 0,0 0,0-1,0 1,0 0,0-1,0 0,0 1,0-1,0 0,1 0,-1 0,0 0,0 0,0-1,0 1,0-1,0 1,0-1,0 0,1 0,9-15,-2 0,1 0,-2-1,0 0,-1-1,-1 0,-1 0,0-1,-1 0,-1 0,-1-6,12-34,1-2,-1-1,-4-1,-2 1,-3-2,-2-42,-5 107,0 10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3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76,'7'-7,"1"0,0 0,0 1,0-1,1 2,0-1,0 1,0 1,1 0,-1 0,1 1,0 0,0 1,0 0,1 0,1 1,-10 1,-1 0,1 0,0 0,-1 1,1-1,-1 0,1 1,0-1,-1 1,1 0,-1-1,0 1,1 0,-1 0,1 0,-1 0,0 0,0 0,0 1,0-1,0 0,0 0,0 1,0-1,0 1,0-1,-1 1,1-1,-1 1,1-1,-1 1,0 0,1-1,-1 1,0-1,0 1,0 0,0-1,-1 1,1 0,0-1,-1 1,1-1,-1 1,0 0,-32 71,-2-29,28-37,0 0,1 1,0-1,0 1,1 1,0-1,0 1,1 0,0 0,1 0,-1 5,3-12,1 0,0 0,-1 0,1 0,0 0,0 0,1 0,-1 0,0 0,1 0,-1 0,1-1,-1 1,1 0,0 0,0 0,0-1,0 1,0 0,0-1,1 1,-1-1,0 1,1-1,-1 0,1 0,0 1,-1-1,1 0,0 0,0-1,-1 1,1 0,0-1,0 1,0-1,0 1,0-1,0 0,0 0,0 0,85-8,-4-42,-64 29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7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1 117,'2'-6,"0"-1,0 1,1 0,0-1,0 1,1 1,0-1,0 0,0 1,0 0,1 0,0 0,0 1,0 0,1 0,-1 0,1 0,0 1,0 0,0 0,1 1,-1-1,1 1,-1 1,1-1,0 1,-1 1,1-1,0 1,0 0,5 1,65 7,-75-8,-1 0,0 1,1-1,-1 1,1-1,-1 1,0 0,1-1,-1 1,0 0,0 0,0 0,0 0,0 0,0 0,0 0,0 0,0 1,0-1,-1 0,1 1,0-1,-1 0,1 1,-1-1,1 1,-1-1,0 1,0-1,0 0,0 1,0-1,0 1,0-1,0 1,0-1,-1 1,1-1,-1 1,1-1,-1 0,1 1,-1-1,0 0,0 0,0 1,0-1,0 0,0 1,-11 13,0 0,0-1,-1 0,-1-1,-1-1,1 0,-16 8,-49 44,78-63,0-1,-1 1,1 0,0-1,0 1,0 0,0 0,0 0,0 0,0 0,1 0,-1 0,0 0,0 0,1 0,-1 0,1 0,-1 1,1-1,-1 0,1 0,0 1,0-1,-1 0,1 0,0 1,0-1,0 0,1 1,-1-1,0 0,0 0,1 1,-1-1,1 0,-1 0,1 1,-1-1,1 0,0 0,-1 0,1 0,0 0,0 0,0 0,0 0,0 0,0-1,0 1,0 0,0-1,1 1,-1 0,71 13,75-32,-122 12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8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1,'39'17,"89"6,-109-18,0-2,0 0,0-1,0 0,1-2,-1 0,0-2,0 0,11-3,166-15,-161 4,-40 12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8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1,'38'5,"28"1,7 1,-5-2,-8-2,-10-1,-8 0,-7-2,-5 0,-2 0,-6 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30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1 247,'33'53,"-10"9,-2 0,-4 1,-2 1,-2 0,-4 1,-3 1,-2-1,-4 23,0-72,-1-11,0-1,1 1,0-1,-1 1,2-1,-1 1,0-1,1 1,0-1,0 0,1 1,-1-1,1 0,0 0,2 4,-2-8,-1 0,1 1,0-1,0-1,0 1,0 0,0 0,0-1,-1 1,1-1,0 0,0 1,0-1,-1 0,1 0,0 0,-1 0,1 0,-1 0,0-1,1 1,-1-1,0 1,0-1,0 1,1-1,-2 1,1-1,0 0,0 0,-1 1,1-1,0 0,-1 1,18-32,-2-1,-1-1,-2 0,-2-1,7-34,7-17,72-238,-90 306,-4 37,-3 0</inkml:trace>
  <inkml:trace contextRef="#ctx0" brushRef="#br0" timeOffset="305.247">565 755,'-5'24,"-6"22,-1 8,0 0,4-14,2-14</inkml:trace>
  <inkml:trace contextRef="#ctx0" brushRef="#br0" timeOffset="854.691">791 77,'2'-3,"-1"0,1 0,0 1,0-1,0 0,1 1,-1-1,1 1,-1 0,1 0,0 0,0 0,0 0,0 0,0 1,0 0,0 0,0-1,1 2,0-1,96-26,-97 26,-1 0,1 0,0 0,-1 0,1 0,0 1,0-1,0 1,-1 0,1 0,0 0,0 0,0 1,-1-1,1 1,0-1,0 1,-1 0,1 0,0 0,-1 0,1 1,-1-1,0 1,1 0,-1-1,0 1,0 0,0 0,0 0,-1 1,1-1,0 0,-1 1,0-1,1 1,-1-1,0 1,0 0,-1-1,1 1,0 0,-1 0,0 0,0-1,0 1,0 0,0 1,-2 4,0 1,0-1,-1 0,0 1,-1-1,1 0,-2-1,1 1,-1-1,0 0,-1 0,0 0,0-1,0 0,0 0,-1 0,0-1,-1 0,-2 1,-66 67,75-72,0 0,0 0,0 1,0-1,0 0,0 1,0-1,0 1,0-1,1 1,-1-1,0 1,1 0,0-1,-1 1,1 0,0-1,0 1,0 0,0 0,0-1,0 1,0 0,1-1,-1 1,0 0,1-1,0 1,-1-1,1 1,0-1,0 1,0-1,0 1,0-1,0 0,0 0,0 0,1 1,-1-1,0 0,1 0,-1-1,1 1,-1 0,1 0,-1-1,1 1,0-1,-1 1,1-1,0 0,-1 0,1 1,0-1,0 0,-1-1,1 1,0 0,231-50,-209 48</inkml:trace>
  <inkml:trace contextRef="#ctx0" brushRef="#br0" timeOffset="1218.452">1328 670,'38'0,"32"0,9 0,-4 0,-11 0,-10 0,-10 0,-8 0,-10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33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1 117,'2'-5,"0"0,1 1,-1-1,1 1,0 0,0 0,1 0,-1 0,1 1,0-1,0 1,0 0,0 0,1 0,-1 1,1 0,0 0,-1 0,1 0,3 0,21-9,1 2,0 1,0 2,1 1,0 1,-1 1,1 2,0 2,11 1,-38-2,-1 0,1 0,-1 1,1-1,-1 1,0 0,1 0,-1 0,0 0,0 0,0 1,0 0,0-1,0 1,0 0,-1 1,1-1,0 0,-1 1,0-1,0 1,0 0,0 0,0 0,0 0,-1 0,0 0,1 0,-1 0,0 1,0-1,-1 0,1 1,-1-1,0 1,0-1,0 0,0 1,0-1,-1 1,0-1,1 0,-1 1,0-1,-2 2,-6 15,-1-1,-1 0,-1 0,-1-1,0-1,-1 0,-1-1,-1 0,0-1,-1-1,0-1,-16 9,11-5,9-7,-3 1,0 1,1 1,0 0,1 1,1 0,0 1,1 0,0 1,-2 6,13-19,0-1,0 1,0 0,0-1,1 1,-1 0,1 0,-1-1,1 1,0 0,0 0,1 0,-1-1,0 1,1 0,0-1,-1 1,1 0,0-1,1 1,-1-1,0 1,1-1,-1 0,1 1,0-1,0 0,-1 0,2 0,-1 0,0-1,0 1,0-1,1 1,-1-1,1 0,-1 0,3 1,108 22,32-48,-121 21</inkml:trace>
  <inkml:trace contextRef="#ctx0" brushRef="#br0" timeOffset="582.103">1102 201,'-34'1,"1"2,0 2,0 0,0 3,1 0,0 2,0 2,-5 3,31-13,-1 1,1 0,0 0,0 0,0 1,1-1,-1 1,1 1,0-1,0 1,0 0,1 0,0 0,0 1,0-1,0 1,1 0,0 0,0 1,1-1,0 0,0 1,0 0,1-1,0 1,0 0,1-1,0 1,0 3,0-5,1 0,-1 1,1-1,0 0,0 0,1-1,0 1,-1 0,2 0,-1-1,0 1,1-1,0 0,0 0,0 0,1 0,-1 0,1-1,0 1,0-1,0 0,0 0,1-1,-1 1,1-1,0 0,-1 0,1-1,0 1,0-1,0 0,0-1,0 1,0-1,1 0,0 0,16-1,-1-1,0-1,0-1,0-1,-1-1,0 0,0-2,0 0,-1-1,0-1,-1-1,0-1,-1 0,0-1,-1-2,26-13,108-110,-149 137,0 0,0 0,0 0,0 0,0 0,1 0,-1 0,0 0,1 1,-1-1,1 0,-1 1,1-1,-1 1,1 0,-1 0,1-1,-1 1,1 0,-1 0,1 0,0 1,-1-1,1 0,-1 0,1 1,-1-1,1 1,-1 0,0-1,1 1,-1 0,0 0,1 0,-1 0,0 0,0 0,0 0,0 0,0 0,0 0,0 1,0-1,-1 0,1 1,0-1,-1 1,1-1,-1 1,1-1,-1 1,0-1,0 1,0-1,1 1,-2 0,1-1,0 1,0-1,0 240,-5-189,-3 0,-2-1,-2 0,-2 0,-2-2,-3 0,-18 34,31-64,-2-2,0 1,-1-1,-1 0,-1-1,0 0,-1-1,0 0,-1-1,-1 0,0-1,-8 4,20-14,-2 0,1-1,0 1,-1-1,1 0,-1 0,1 0,-1 0,0-1,0 0,0 1,0-1,0-1,0 1,0-1,0 1,0-1,0 0,0-1,-1 1,1-1,0 1,0-1,0-1,1 1,-1 0,0-1,0 0,1 0,-1 0,1 0,-1-1,1 1,0-1,0 0,0 0,1 0,-1 0,1 0,-1-1,1 1,0-1,0 0,0-2,0-19,1 0,1 0,2 1,0-1,1 1,2-1,1 1,0 0,2 1,1-1,1 2,0-1,2 1,1 1,0 0,3-1,-1-3</inkml:trace>
  <inkml:trace contextRef="#ctx0" brushRef="#br0" timeOffset="1402.153">1694 145,'-16'172,"10"-131,1 1,3 0,1 0,3 17,-3-58,1 1,0 0,0-1,0 1,0 0,1-1,-1 1,0 0,1-1,-1 1,1 0,0-1,-1 1,1-1,0 1,0-1,0 1,0-1,0 0,0 1,0-1,0 0,1 0,-1 0,1 0,-1 0,0 0,1 0,0-1,-1 1,1-1,-1 1,1-1,0 1,-1-1,1 0,0 0,-1 1,1-1,0-1,-1 1,1 0,0 0,0-1,-1 1,70-39,-50 18,0-1,-2-1,-1 0,0-1,-2-1,-1-1,-1 0,-1-1,3-11,-9 20,1 0,0 1,1 1,1 0,1 0,0 0,1 2,9-9,-20 22,-1 0,1 1,-1-1,1 1,-1-1,1 1,0-1,-1 1,1 0,0-1,-1 1,1 0,0-1,0 1,-1 0,1 0,0 0,-1 0,1 0,0 0,0 0,0 0,-1 0,1 0,0 0,0 0,-1 0,1 1,0-1,-1 0,1 1,0-1,-1 0,1 1,0-1,-1 1,1-1,-1 1,1-1,-1 1,1-1,-1 1,1 0,-1-1,0 1,1 0,-1-1,0 1,1 0,-1-1,0 1,0 0,0 0,0-1,0 1,7 45,-7-45,-32 274,-48 154,77-409,-2 0,0 0,-1-1,-1 0,-1 0,0 0,-7 8,12-21,-1-1,0 1,0-1,0 0,-1 0,0-1,0 1,0-1,-1 0,1-1,-1 1,0-1,0 0,0-1,0 1,-1-1,1 0,-1-1,1 1,-1-1,1-1,-1 1,0-1,-2-1,4 0,0 0,1-1,-1 1,1-1,-1 0,1-1,0 1,0-1,0 0,0 0,0 0,1 0,-1-1,1 1,0-1,0 0,0 0,1 0,0 0,-1-1,1 1,1 0,-1-1,1 0,-1 1,1-1,1 0,-1 0,1 0,0 1,0-1,0 0,0 0,1 0,0 0,0 1,0-1,1 0,0 1,0-1,0 1,0 0,3-4,7-17,2-1,1 2,0 0,2 0,1 2,1 0,8-6,3-6,42-33,-50 48</inkml:trace>
  <inkml:trace contextRef="#ctx0" brushRef="#br0" timeOffset="3182.923">2371 511,'24'-6,"-21"3,0 2,0-1,0 0,0 1,0-1,0 1,1 0,-1 0,0 0,1 1,-1-1,0 1,1 0,-1-1,1 2,-1-1,0 0,1 1,-1-1,1 1,-1 0,0 0,0 1,0-1,0 1,0-1,0 1,0 0,0 0,0 0,-1 0,1 1,-1-1,0 1,-1 2,-1-1,0 1,0 0,-1 0,1-1,-1 1,0 0,-1-1,1 1,-1-1,0 1,0-1,0 0,0 0,-1 0,0 0,0 0,0-1,0 1,0-1,-1 0,0 0,0 0,-14 19,-23 34,42-55,-1 0,1 1,0-1,0 0,-1 1,1-1,0 0,0 0,0 0,0 1,1-1,-1 0,0-1,0 1,1 0,-1 0,0 0,1-1,-1 1,1-1,-1 1,1-1,-1 0,1 1,-1-1,1 0,-1 0,1 0,-1 0,1 0,-1-1,1 1,-1 0,1-1,-1 1,1-1,2 1,171-26,-150 22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5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4,'-1'0,"1"0,0-1,-1 1,1-1,-1 1,1 0,-1 0,1-1,-1 1,1 0,-1 0,1 0,-1 0,1-1,-1 1,1 0,-1 0,0 0,1 0,-1 0,1 0,-1 0,1 1,-1-1,1 0,-1 0,1 0,-1 0,1 1,-1-1,1 0,-1 1,1-1,-1 0,1 1,-1-1,1 0,0 1,-1-1,1 1,0-1,-1 1,1-1,0 1,0-1,-1 1,1-1,0 1,0-1,0 1,0-1,0 1,0 0,0-1,0 1,0-1,0 1,0-1,0 1,0 0,-5 39,5-39,-12 312,-80 170,83-439,23-83,-8 16</inkml:trace>
  <inkml:trace contextRef="#ctx0" brushRef="#br0" timeOffset="432.05">563 32,'-409'340,"399"-332,7-7,1 0,0 0,0 0,-1 0,1 0,0 1,0-1,0 0,0 1,0 0,0-1,1 1,-1 0,1 0,-1 0,1 0,-1 0,1 1,0-1,0 0,0 0,1 1,-1-1,0 1,1-1,0 1,-1-1,1 1,0-1,0 1,0-1,1 1,-1-1,1 0,-1 1,1-1,0 1,0-1,0 0,0 0,0 1,0-1,1 0,-1 0,1 0,0 0,1 0,130 95,86 103,-201-173,-17-16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1,'-40'39,"-22"19,-2 4,6-9,7-13,13-8,8-10,4-3,6-6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0 140,'103'328,"-38"-153,-65-174,0 1,0-1,0 0,0 0,0 0,1 1,-1-1,0 0,1 0,-1 0,1 0,0 1,-1-1,1 0,0 0,0 0,-1 0,1-1,0 1,0 0,0 0,0 0,0-1,0 1,0-1,1 1,-1-1,0 1,0-1,0 1,1-1,-1 0,0 0,0 0,1 0,-1 0,0 0,0 0,1 0,-1 0,0 0,0-1,0 1,1 0,-1-1,0 1,0-1,0 0,0 1,0-1,0 0,0 0,0 1,0-1,0 0,0-1,21-30,-1-2,-2 0,-1-1,10-29,31-60,118-193,-176 315,-1 2,0-1,0 0,0 1,0-1,0 0,0 0,0 1,0-1,0 0,0 1,1-1,-1 0,0 1,0-1,1 0,-1 1,1-1,-1 1,0-1,1 1,-1-1,1 1,-1-1,1 1,0-1,-1 1,1-1,-1 1,1 0,0 0,-1-1,1 1,0 0,-1 0,1 0,0-1,-1 1,1 0,0 0,0 0,-1 0,1 0,0 1,-1-1,1 0,0 0,-1 0,2 1,0 10</inkml:trace>
  <inkml:trace contextRef="#ctx0" brushRef="#br0" timeOffset="283.259">848 170,'44'0,"30"-5,8-2,-6 0,-11 2,-11 2,-9 0,-9 2,-4 6,-9 1</inkml:trace>
  <inkml:trace contextRef="#ctx0" brushRef="#br0" timeOffset="531.468">965 432,'44'-10,"30"-8,8-1,-1 3,-9-2,-12 4,-11 3,-9 3,-6 4,-9 2</inkml:trace>
  <inkml:trace contextRef="#ctx0" brushRef="#br0" timeOffset="1150.687">614 608,'0'5,"-5"16,-2 10,1 4,1 2,-3-6,-1-3,1-2,2 1,3 0,1 0,1-9,5-8,3-5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4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1 322,'26'-14,"0"1,1 2,1 0,-1 2,2 1,-1 2,1 0,0 2,1 1,-28 2,0 1,0-1,0 0,0 1,0 0,0-1,0 1,0 0,0 0,0 0,0 0,0 1,0-1,0 0,0 1,0-1,0 1,0 0,0 0,0 0,0 0,-1 0,1 0,0 0,-1 1,1-1,-1 1,1-1,-1 1,0-1,0 1,1 0,-1-1,0 1,-1 0,1 0,0 0,0 0,-1 0,1 0,-1 0,0 0,0 1,-64 96,-47 24,98-106,-61 98,71-110,1 0,0 0,0 0,0 0,0 1,1-1,0 1,0-1,1 1,-1-1,1 1,0 0,1-1,-1 1,1-1,0 1,1-1,-1 1,1-1,0 0,2 4,-1-5,0-1,1 0,-1 0,1 0,-1 0,1 0,0-1,0 1,0-1,1 0,-1 0,0-1,1 0,-1 1,1-1,-1-1,1 1,0-1,-1 1,5-2,17 2</inkml:trace>
  <inkml:trace contextRef="#ctx0" brushRef="#br0" timeOffset="470.097">818 293,'-25'22,"1"1,1 1,1 2,1 0,1 1,1 0,2 2,1 0,1 2,1-1,-7 26,20-53,0-1,0 1,1-1,-1 1,0 0,1 0,-1-1,1 1,0 0,0 0,0 0,1-1,-1 1,1 0,-1 0,1-1,0 1,0 0,0-1,0 1,0-1,1 1,-1-1,1 0,0 1,0-1,0 0,0 0,0 0,0-1,0 1,0 0,1-1,-1 0,1 1,-1-1,1 0,0 0,-1 0,1-1,0 1,-1-1,1 1,3-1,14-3,0-1,0-1,0-1,0-1,-1-1,0 0,0-1,-1-2,-1 1,1-2,-2 0,0-1,0-1,-1 0,-1-2,6-8,4 1,-7 8,0-1,-1 0,0-1,-1-1,-1-1,-1 0,-1 0,0-1,-2-1,0 0,-1 0,0-4,-10 19,1-1,0 1,-1 0,-1 0,1 0,-1 0,0 0,0 0,0 0,-1 1,0-1,0 1,0-1,-1 1,0 0,0 1,0-1,-1 1,1 0,-1 0,0 0,0 0,-1 1,1 0,-1 0,1 0,-1 1,0 0,0 0,0 1,0-1,0 1,0 1,-1-1,1 1,0 0,0 0,-1 1,1 0,0 0,0 0,0 1,0 0,0 0,0 1,0 0,-101 53,78-37</inkml:trace>
  <inkml:trace contextRef="#ctx0" brushRef="#br0" timeOffset="2067.694">1344 467,'38'-46,"66"-124,-98 162,0-1,0 1,1 0,0 0,0 1,1 0,0 0,0 1,1 0,3-1,-11 7,0 0,0 0,1 0,-1 1,0-1,0 1,0-1,0 1,0-1,0 1,0-1,0 1,0 0,0 0,0-1,0 1,0 0,0 0,-1 0,1 0,0 0,-1 0,1 0,-1 0,1 0,-1 1,1-1,-1 0,0 0,0 0,0 0,1 1,-1-1,0 0,0 0,-1 1,1-1,0 0,0 0,-1 0,1 0,0 1,-1-1,1 0,-1 0,0 0,1 0,-1 0,0 0,1 0,-1 0,0 0,-1 10,1-10,0 1,0 0,1 0,-1 0,0 0,1 0,-1 0,1 0,0 0,0 0,-1 0,1 0,1 0,-1 0,0 0,0 0,1 0,-1 0,1 0,0-1,-1 1,1 0,0 0,0 0,0-1,1 1,-1 0,0-1,0 1,1-1,-1 0,1 1,-1-1,1 0,0 0,0 0,-1 0,1 0,0 0,0-1,0 1,0-1,0 1,0-1,0 0,0 1,0-1,0 0,0 0,0-1,86-75,-54 41,30-17,-63 52,0 1,0 0,0-1,0 1,-1 0,1 0,0-1,0 1,-1 0,1 0,-1 0,1 0,-1 0,1 0,-1 0,1 0,-1 0,0 0,0 0,1 0,-1 0,0 1,0-1,0 0,0 0,0 0,-1 0,1 0,0 0,0 0,-1 0,1 0,-1 0,1 0,-1 0,1 1,-11 31,0-1,-2 0,-2-1,-1-1,-1 0,-8 9,14-19</inkml:trace>
  <inkml:trace contextRef="#ctx0" brushRef="#br0" timeOffset="2321.533">2424 1,'-45'44,"-44"40,-17 11,5-1,9-12,15-14,16-15,14-10,9-8,7-6,8-1,13-7,13-6,12-6,2-10,4-4,-2-1</inkml:trace>
  <inkml:trace contextRef="#ctx0" brushRef="#br0" timeOffset="2784.175">2395 439,'-48'14,"28"-9,0 1,1 1,0 0,0 2,1 0,0 1,0 1,16-10,0 1,0-1,1 0,-1 1,0-1,1 1,-1 0,1 0,-1 0,1-1,0 1,0 0,0 1,0-1,0 0,0 0,0 0,1 0,-1 1,1-1,0 0,0 1,0-1,0 0,0 0,0 1,0-1,1 0,-1 1,1-1,0 0,0 0,-1 0,2 0,-1 0,0 0,0 0,0 0,1 0,-1 0,1-1,0 1,-1-1,1 1,0-1,0 1,20 16,50 58,-70-73,0 0,0 0,-1 0,1 0,-1 0,0 0,0 1,0-1,0 1,0-1,-1 0,0 1,1-1,-1 1,-1-1,1 1,0-1,-1 1,0-1,0 1,0-1,0 0,0 0,-1 1,1-1,-1 0,-1 1,-2 2,0-1,-1 0,0 0,0-1,0 0,-1 0,1 0,-1-1,0 1,0-2,0 1,-1-1,1 0,0-1,-1 1,1-2,-1 1,1-1,-1 0,0 0,1-1,-1 0,1-1,0 1,-1-2,1 1,0-1,0 0,0 0,1-1,-1 1,1-2,0 1,0-1,0 0,-3-4,-2-5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36.3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57,'522'17,"-181"-3,36-15,-122-1,473-26,704 28,-883-16,-456 22,39 3,-1-5,16-7,33-25,-123 15,-47 10,0 0,0 0,0 1,1 0,-1 1,1 0,-1 1,1 0,-1 1,0 0,1 0,-1 1,10 3,-17-4,-1 1,1 0,-1-1,1 1,-1 0,0 0,0 0,0 0,0 0,0 1,0-1,0 1,-1-1,1 1,-1-1,0 1,0 0,0 0,1 2,2 15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39.4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0 253,'392'-30,"31"3,149 27,-209 29,-163-1,-3 0,649-29,-505 1,-117-28,-54 17,-105 1,0 3,0 3,1 3,33 4,20-1,11-13,78-8,-10-8,520 27,-52 0,-327-27,301 26,-405-24,126-7,170 33,-294 27,496-28,-489-27,406 26,160 1,-538 28,-159-28,123 11,-217-6,1-2,0 0,1-1,-1-1,0-1,0-1,1-1,5-2,210-15,10-7,-68 13,-77 1,0 5,1 4,31 6,11-1,618-2,-564 29,-162-28,1-1,0-2,0-1,-1-2,6-3,5 1,-1 3,1 1,-1 3,18 3,111-4,21-27,199 28,-326-13,-57 10,0 0,0 1,0 0,0 0,0 2,0-1,0 2,0-1,3 2,3 4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174 207,'-31'77,"6"-25,2 0,3 2,2 0,3 1,2 1,2 0,3 1,2 0,3 0,3 1,0-51,1 1,-1-1,2 0,-1 0,1 0,0-1,1 1,-1 0,1-1,1 0,-1 1,1-1,0-1,1 1,-1 0,1-1,0 0,0 0,1-1,-1 1,1-1,0 0,0-1,1 0,-1 0,1 0,0 0,-1-1,1 0,0-1,0 0,0 0,0 0,1-1,-1 0,0 0,0-1,0 0,13-5,-1-1,1-1,-2 0,1-2,-1 0,-1-1,0-1,0 0,-1-2,-1 1,0-2,3-4,26-29,-2-1,-1-2,-3-1,-3-3,-2 0,-2-3,0-8,-11 27,-1 0,-3-2,-1 0,-3-1,0 0,-3-1,0-17,-12-52,1 111,1 0,0 0,0 0,-1 0,1 0,0 0,-1 1,1-1,-1 0,1 1,-1-1,1 1,-1 0,1-1,-1 1,1 0,-1 0,0 0,1 0,-1 0,1 0,-1 1,1-1,-1 0,1 1,-1-1,1 1,-1 0,1-1,-1 1,1 0,0 0,0 0,-1 0,1 0,0 0,0 0,0 0,0 1,0-1,0 0,0 1,1-1,-1 1,0-1,1 1,-1-1,1 1,0-1,-1 1,1 0,-18 27,2 1,0 0,3 1,0 1,2 0,-7 32,2-5,2 0,3 0,3 1,2 0,3 1,3 23,31 77,-30-158,0 0,0-1,-1 1,2-1,-1 1,0-1,0 1,1-1,-1 0,1 0,0 1,0-1,0-1,0 1,0 0,0 0,0-1,1 1,-1-1,0 0,1 1,-1-1,1 0,0-1,-1 1,1 0,1-1,9-2</inkml:trace>
  <inkml:trace contextRef="#ctx0" brushRef="#br0" timeOffset="437.974">936 800,'0'0,"15"-8,1 2,0 0,1 1,-1 0,1 2,0 0,0 0,0 2,0 0,0 1,1 1,1 0,-17 0,-1-1,1 1,-1-1,0 1,1 0,-1-1,0 1,0 0,0 0,0 0,0 0,0 0,0 0,0 0,0 0,0 0,0 1,-1-1,1 0,0 0,-1 1,1-1,-1 0,1 1,-1-1,0 1,0-1,0 1,0-1,0 0,0 1,0-1,0 1,0-1,-1 1,1-1,0 0,-1 1,1-1,-1 0,0 1,1-1,-1 0,0 0,0 0,0 0,0 1,-45 58,-66 56,110-114,1-1,-1 1,1 0,-1 0,1-1,0 1,0 0,0 0,0 0,0 0,0 0,1 0,-1 1,1-1,-1 0,1 0,0 0,0 1,0-1,0 0,0 0,0 0,1 1,-1-1,1 0,-1 0,1 0,0 0,0 0,0 0,0 0,0 0,1 0,-1-1,1 1,-1 0,1-1,-1 1,1-1,0 1,0-1,-1 0,1 0,0 0,0 0,0 0,1 0,-1-1,0 1,0-1,0 1,0-1,3 0,11 2,1-1,0-1,-1 0,1-1,0-1,-1-1,1 0,-1-1,0 0,0-2,0 0,6-4,43-14,-49 15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0 254,'34'5,"25"-3,7-3,-2 0,-8 0,-8-1,-3 1,-4-4,-5-2,-3 1,-2 1,-3-3,0-1,-5 2</inkml:trace>
  <inkml:trace contextRef="#ctx0" brushRef="#br0" timeOffset="251.774">367 0,'-10'43,"-2"34,-1 8,4-5,2-12,2-8,3-8,1-10,1-6,0-5,6-7,0-8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2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0 282,'56'1,"144"-12,-2-25,-191 34,-1 0,1 1,-1 0,1 0,-1 0,1 1,0 0,-1 1,1-1,0 1,-1 0,1 1,-1-1,1 1,-1 1,2 0,-11 11,-4-5</inkml:trace>
  <inkml:trace contextRef="#ctx0" brushRef="#br0" timeOffset="350.872">57 536,'-5'0,"9"0,7 0,8 0,4 0,4 0,2 0,1 0,0 0,4 0,2-4,-1-3,-2 1,-1 2,-1 0,-2 2,0 1,-6 0</inkml:trace>
  <inkml:trace contextRef="#ctx0" brushRef="#br0" timeOffset="749.914">1553 1,'-32'14,"0"1,1 1,1 2,0 1,1 1,1 2,1 1,-3 6,22-22,1 0,0 1,0-1,1 2,0-1,0 1,1 0,0 0,1 0,0 1,0 0,1 0,0 0,1 0,0 0,1 0,0 0,0 1,1-1,1 0,0 1,0-1,1 0,0 0,1 0,0 0,0 0,1 0,1-1,4 8,-3-9,0-1,1 1,0-1,0-1,1 0,0 0,0 0,0-1,0 0,1-1,0 1,0-2,0 1,1-2,-1 1,1-1,0 0,-1-1,3 0,17 1,0-1,0-2,0-1,-1-1,27-6,-24 1,1-1,-2-2,0-1,0-1,-1-2,-1-1,0-1,-1-1,-1-1,-1-2,-1-1,0 0,-2-2,14-18,-32 36,1 1,-1 0,-1-1,1 0,-1 0,0 0,0 0,0-1,-1 1,0-1,-1 1,1-1,-1 0,-1 0,1 1,-1-1,0 0,-1 0,1 0,-1 1,-1-1,1 0,-1 1,0-1,-1 1,0 0,0-1,0 1,-1 1,1-1,-1 0,-2-1,-3 1,-1-1,1 2,-1 0,0 0,-1 0,1 1,-1 1,0 0,1 0,-1 1,0 1,-1 0,-5 0,-13-1</inkml:trace>
  <inkml:trace contextRef="#ctx0" brushRef="#br0" timeOffset="1167.101">933 311,'210'20,"0"-10,73-11,-183 0,286 1,-276-17,-86 12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0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0,'17'91,"-8"0,-4 0,-4 1,-6 23,-20 165,-7-46,16-162,45-117,105-263,-113 266</inkml:trace>
  <inkml:trace contextRef="#ctx0" brushRef="#br0" timeOffset="350.792">527 225,'-156'166,"-62"43,108-110,109-98,-1 0,1 0,0 0,0 0,0 1,1-1,-1 0,0 0,0 1,1-1,-1 1,1-1,-1 1,1-1,0 1,-1-1,1 1,0-1,0 1,0-1,0 1,0-1,1 1,-1-1,0 1,1-1,-1 1,1-1,-1 0,1 1,0-1,0 0,-1 1,1-1,0 0,0 0,0 0,0 0,1 0,-1 0,0 0,0 0,1 0,-1 0,0-1,1 1,-1 0,1-1,-1 1,1-1,-1 0,1 0,-1 1,1-1,-1 0,54 11,-37-8,0 1,0 0,0 1,-1 1,0 0,0 2,14 7,-21-8,-1-1,1 1,-1 0,0 1,-1 0,0 0,0 1,-1 0,0 1,-1-1,0 1,0 1,-3-6,-1 1,1-1,0 0,1 0,-1 0,1 0,0 0,0-1,1 0,-1 0,1 0,0 0,0-1,0 0,1 0,-1 0,1 0,-1-1,7 1,10 2</inkml:trace>
  <inkml:trace contextRef="#ctx0" brushRef="#br0" timeOffset="912.521">724 818,'283'-29,"-281"29,-1 0,0 0,1 0,-1 0,1 0,-1 0,0 1,1-1,-1 0,0 1,0-1,1 1,-1-1,0 1,0 0,0 0,1-1,-1 1,0 0,0 0,0 0,0 0,-1 0,1 0,0 1,0-1,-1 0,1 0,0 0,-1 1,0-1,1 0,-1 1,0-1,1 0,-1 1,0-1,0 0,0 1,0-1,0 1,-1-1,1 0,0 1,-1-1,1 0,0 1,-1-1,0 0,1 0,-1 0,0 1,0-1,1 0,-1 0,0 0,0 0,-1 0,-10 14,0 0,-1-1,-1-1,0 0,-1-1,-15 9,-24 22,47-37,-51 64,57-69,1 0,0 0,0 0,0 0,-1 0,1 1,0-1,0 0,1 0,-1 0,0 0,0 0,0 0,1 0,-1 0,1 0,-1 1,1-1,-1-1,1 1,-1 0,1 0,0 0,0 0,-1 0,1-1,0 1,0 0,0 0,0-1,0 1,0-1,0 1,0-1,0 1,0-1,0 0,0 0,0 1,0-1,0 0,1 0,52 4,-49-4,24 1,1-2,-1-1,0-1,0-2,0 0,0-3,2-1,-6-1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2,'38'4,"42"2,17 0,1-1,-6-1,-10-7,-13-2,-9-1,-5 2,-7 0,-8 2,-4 0,-5 2,-2-1,-7 2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26,'38'5,"47"-4,18-1,1-1,-12-6,-12 0,-15 0,-14 1,-15 2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4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0 819,'39'-4,"36"-8,10 0,1 1,-10 2,-8-1,-11 0,-5 2,-8 3,-5 1,-5 3,-4 0,-1 1,-2 0,-10 6,-7 1</inkml:trace>
  <inkml:trace contextRef="#ctx0" brushRef="#br0" timeOffset="251.006">424 453,'-10'38,"-3"37,1 15,2 2,3-10,3-9,2-13,1-11,1-9,5-7,2-4,0-2,-2-2,4-4,0-5</inkml:trace>
  <inkml:trace contextRef="#ctx0" brushRef="#br0" timeOffset="931.858">1130 424,'-21'120,"4"2,4 42,11-144,0-6,1-1,0 1,0 0,1 0,1 0,0 0,1 0,1 0,0 0,1-1,4 10,-6-21,0 1,0 0,1-1,-1 1,1-1,-1 0,1 0,0 0,0 0,0-1,0 1,0-1,0 1,1-1,-1 0,0 0,1-1,-1 1,1-1,-1 0,0 0,1 0,-1 0,1 0,-1-1,3 0,86-29,-70 14,0 0,-1-1,-1-1,-1-1,0-1,-2-1,0 0,-1-1,6-14,11-11,113-162,-133 189,-7 26,-19 60,6-39,1 1,2-1,1 1,1 0,1 19,1-40,1 0,0-1,0 1,1 0,-1-1,1 0,1 1,-1-1,1 0,0 0,1 0,-1 0,1-1,0 0,1 0,-1 0,1 0,0 0,0-1,0 0,1 0,0 0,-1-1,1 0,5 2,-3-2,0-1,0 0,0 0,0 0,0-1,0 0,1-1,-1 0,0 0,0-1,1 0,-1 0,0-1,0 0,0 0,0-1,-1 0,1-1,-1 0,0 0,0 0,0-1,0 0,0-1,17-14,-1-1,0-1,-2-2,-1 0,13-20,-13 20,-1 0,-2-2,-1 0,0-1,-2 0,-1-1,-2-1,0 0,-2 0,-2-1,0 0,-2-1,1-25,-7 0,0 32</inkml:trace>
  <inkml:trace contextRef="#ctx0" brushRef="#br0" timeOffset="2466.401">1948 1130,'209'-21,"-208"21,0 0,-1-1,1 1,0 0,0 0,0 0,0 0,0 0,0 0,0 0,0 1,0-1,0 0,-1 0,1 1,0-1,0 0,0 1,0-1,-1 1,1-1,0 1,-1 0,1-1,0 1,-1 0,1-1,0 1,-1 0,1 0,-1-1,0 1,1 0,-1 0,0 0,1 0,-1 0,0 0,0 0,0-1,0 1,0 0,0 0,0 0,0 0,0 0,0 0,0 0,-1 0,1 0,0-1,-1 1,1 1,-34 41,29-37,-30 28,27-27,-1 0,1 1,1 0,-1 0,1 1,1 0,-1 1,2-1,-1 1,-2 8,8-15,0-1,0 1,1 0,-1 0,1-1,0 1,0-1,0 1,0 0,0-1,0 0,1 1,-1-1,1 0,-1 0,1 1,0-1,0-1,0 1,0 0,1 0,-1-1,0 1,1-1,-1 0,1 0,-1 0,1 0,-1 0,1 0,0-1,-1 1,1-1,0 0,0 0,-1 0,1 0,0 0,0-1,-1 1,1-1,0 0,-1 0,1 0,-1 0,1 0,-1 0,3-2,86-29,-73 24</inkml:trace>
  <inkml:trace contextRef="#ctx0" brushRef="#br0" timeOffset="3152.522">2428 1271,'42'-14,"0"1,0 3,1 2,0 1,29 0,-25 2,-47 3,0 1,0-1,0 0,0 1,-1-1,1 1,0-1,-1 0,0 1,1-1,-1 1,0-1,0 1,0 0,0-1,0 1,0 0,0 0,0 0,0 0,-1 0,1 0,-1 0,1 0,0 0,-1 0,1 1,-1-1,0 1,1-1,-2 1,-1-3,-124-62,127 64,-1 0,1 1,0-1,-1 1,1-1,-1 1,1 0,-1-1,1 1,-1 0,1 0,-1 0,1 0,-1 0,1 1,-1-1,1 0,-1 1,1-1,0 1,-1-1,1 1,-1 0,1 0,0-1,0 1,0 0,-1 0,1 0,0 0,0 1,0-1,0 0,1 0,-1 1,0-1,0 0,1 1,-1-1,1 0,-1 1,1-1,0 1,-1 1,-5 73,6-71,4 199,-4-203,0 0,0 1,0-1,0 0,0 1,0-1,0 0,0 1,1-1,-1 0,1 0,-1 1,1-1,-1 0,1 0,0 0,-1 0,1 1,0-1,0 0,0-1,0 1,0 0,0 0,0 0,0 0,0-1,0 1,1-1,-1 1,0-1,0 1,1-1,-1 0,0 1,1-1,-1 0,0 0,0 0,1 0,-1 0,0 0,1 0,-1-1,0 1,1 0,-1-1,0 1,0-1,0 0,1 1,-1-1,0 0,0 1,0-1,0 0,0 0,0 0,0-1,164-171,-152 162</inkml:trace>
  <inkml:trace contextRef="#ctx0" brushRef="#br0" timeOffset="3689.831">2964 1158,'13'-1,"-7"0,0 0,0 0,0 1,0 0,0 0,0 0,-1 0,1 1,0 0,0 0,0 1,-1 0,1 0,0 0,-1 1,0-1,0 1,0 1,0-1,0 1,0-1,-1 1,0 1,0-1,3 5,-6-7,-1 1,1-1,-1 0,0 1,0-1,0 1,-1-1,1 0,0 1,-1-1,0 0,1 1,-1-1,0 0,0 0,0 0,-1 0,1 0,0 0,-1 0,1 0,-1 0,0-1,0 1,1-1,-1 1,0-1,0 0,0 1,-1-1,1 0,-19 16,21-15,0-1,-1 1,1-1,0 1,0 0,0-1,1 1,-1-1,0 1,1 0,-1-1,1 1,-1-1,1 1,-1-1,1 0,0 1,0-1,0 0,0 1,0-1,0 0,0 0,0 0,1 0,-1 0,0 0,1 0,-1 0,1-1,-1 1,1 0,-1-1,1 0,-1 1,1-1,-1 0,1 1,1-1,15 10,-16-8,1-1,-1 1,0 0,0 0,0 0,0 0,0 0,-1 0,1 0,-1 1,1-1,-1 0,0 1,0-1,0 1,0 0,0-1,-1 1,1 0,-1-1,0 1,1 0,-1 0,-1-1,1 1,0 0,-1-1,1 1,-1 0,0-1,0 1,0 0,0-1,0 0,-1 1,1-1,-1 0,1 1,-1-1,0 0,0 0,0 0,0-1,0 1,0 0,-1-1,1 0,0 1,-1-1,1 0,-1 0,0 0,-1 0,-68 5,53-12</inkml:trace>
  <inkml:trace contextRef="#ctx0" brushRef="#br0" timeOffset="5138.845">3529 226,'46'82,"-4"2,-3 1,-4 3,16 67,-40-123,-1 0,-1 1,-2 0,-2 0,-1 0,-1 1,-2-1,-1 1,-2-1,-1 1,-2-1,-1 0,-2 0,-1-1,-1 0,-14 29,-1-24,-1-1,-1-1,-2-2,-1-1,-2-1,-1-1,-2-2,0-2,-2-1,-1-2,-3 0,-1 3</inkml:trace>
  <inkml:trace contextRef="#ctx0" brushRef="#br0" timeOffset="5719.954">1101 0,'-40'68,"2"1,4 2,-25 74,42-104,2 0,2 2,2-1,2 2,1-1,3 1,1 0,2 1,2-1,2 0,2 0,2 0,2 0,6 16,-3-21,2 0,1-1,2 0,1-1,2-1,2-1,1-1,1-1,2 0,2-2,1-1,1-2,1 0,1-2,12 6,46 20,-54-35</inkml:trace>
  <inkml:trace contextRef="#ctx0" brushRef="#br0" timeOffset="6422.425">4064 1327,'-17'19,"0"1,1 1,0 0,2 1,1 1,1 0,0 1,-7 24,18-46,-1 0,1 1,0-1,0 0,0 1,0-1,0 1,1-1,-1 1,1 0,-1-1,1 1,0-1,0 1,0 0,0-1,1 1,-1-1,1 1,0 0,-1-1,1 0,0 1,0-1,1 1,-1-1,0 0,1 0,0 0,-1 0,1 0,0 0,0 0,0-1,0 1,0-1,0 1,1-1,-1 0,0 0,1 0,-1 0,1 0,-1 0,3-1,7-2,-1-1,1-1,-1 0,0 0,0-1,-1-1,0 0,0 0,0-1,0 0,-1-1,-1 0,1 0,-1-1,0 0,-1 0,0-1,2-6,-1 6,-2-1,0 0,0 0,0-1,-2 1,0-1,0 0,-1-1,1-2,-3 11,-1 0,1 0,-1 0,0 0,0 0,0 0,0 0,-1 0,1 0,-1 0,0 0,0 0,-1 0,1 1,-1-1,0 1,0-1,0 1,0-1,-1 1,1 0,-1 0,0 0,0 0,0 1,0-1,0 1,0 0,-1 0,-1-1,0 2,0 0,0 0,0 0,0 1,0 0,0 0,0 0,0 0,0 1,0 0,0 0,0 0,0 0,1 1,-1 0,0 0,1 0,-1 1,1 0,0-1,-2 3,-14 11</inkml:trace>
  <inkml:trace contextRef="#ctx0" brushRef="#br0" timeOffset="6721.237">4544 1214,'-9'39,"-4"21,1 7,2-5,3-7,3-8,1-8,2-15,1-11</inkml:trace>
  <inkml:trace contextRef="#ctx0" brushRef="#br0" timeOffset="6972.394">4262 1299,'38'-4,"28"-3,7-4,-5 0,-8 1,-10 3,-8-2,-7 0,-5 1,-2-2,-6 1</inkml:trace>
  <inkml:trace contextRef="#ctx0" brushRef="#br0" timeOffset="7791.873">4855 1045,'-77'353,"77"-267,0-85,0 1,1 0,-1 0,1 0,-1-1,1 1,-1 0,1 0,0-1,0 1,0-1,0 1,0-1,0 1,0-1,1 0,-1 1,0-1,1 0,-1 0,1 0,-1 0,1 0,0 0,-1-1,1 1,0 0,0-1,-1 1,1-1,0 0,0 0,0 1,0-1,-1 0,1-1,0 1,0 0,0 0,-1-1,1 1,0-1,1 0,88-65,-52 30,-37 34,61-37,-62 38,1 0,-1 1,1-1,-1 1,0 0,1-1,-1 1,1 0,-1 0,1 0,-1 0,1 0,-1 0,1 0,-1 1,1-1,-1 1,0-1,1 1,-1-1,0 1,1 0,-1-1,0 1,0 0,1 0,-1 0,0 0,0 0,0 0,0 0,0 1,-1-1,1 0,0 0,-1 1,1-1,0 0,-1 1,0-1,1 1,-1-1,0 1,0-1,1 1,-1 0,4 31,-5-29,1-1,0 0,-1 0,2 0,-1 1,0-1,1 0,-1 0,1 0,0 0,0 0,0 0,0 0,1 0,-1 0,1 0,0-1,0 1,0-1,0 1,0-1,0 0,1 0,-1 0,1 0,-1 0,1 0,0-1,0 1,0-1,0 0,1 1,3-1,1 0,-1 0,0-1,0 0,0 0,1-1,-1 0,0 0,0-1,0 0,0 0,0 0,-1-1,1 0,-1 0,1-1,-1 0,0 0,-1 0,1-1,-1 0,0 0,0 0,0-1,-1 0,0 1,0-2,0 1,-1 0,0-1,0 1,0-1,-1 0,0 0,-1 0,1 0,-1 0,-1-1,0 1,0-2,0 6,0 1,-1-1,1 1,-1-1,0 1,0-1,0 1,0 0,0 0,0 0,-1-1,1 1,-1 0,0 0,1 1,-1-1,0 0,0 1,0-1,0 1,0-1,0 1,-1 0,1 0,0 0,-1 0,1 1,-1-1,1 1,-1-1,1 1,-1 0,1 0,-1 0,1 0,-1 0,1 0,-1 1,1 0,-1-1,1 1,0 0,-1 0,1 0,0 0,0 1,-1-1,1 1,0-1,1 1,-1 0,0-1,0 1,-1 2,-3 2,0 1,0 0,0-1,1 2,0-1,0 1,1 0,0 0,0 0,1 0,0 1,-1 5,3-11,0 0,1 0,-1 0,0-1,1 1,0 0,0 0,0 0,0 0,1 0,-1 0,1 0,-1 0,1 0,0 0,0 0,0 0,1-1,-1 1,1 0,-1-1,1 0,0 1,0-1,0 0,0 0,1 0,-1 0,0 0,1 0,-1-1,1 1,0-1,0 0,-1 0,1 0,0 0,2 0,11 2,0-1,0-1,1-1,-1 0,0-1,0 0,0-2,0 0,0 0,0-2,-1 0,0-1,0 0,0-1,-1-1,0 0,0-1,-1 0,0-1,-1-1,0 0,2-4,19-15,-21 21,-1-1,1 0,-2-1,0 0,0 0,-1-1,0 0,-1-1,0 0,-1 0,-1-1,4-11,-9 24,-1 0,1 0,-1-1,1 1,-1-1,0 1,0 0,0-1,0 1,0-1,0 1,0-1,0 1,0 0,0-1,-1 1,1 0,-1-1,1 1,-1 0,1-1,-1 1,0 0,0 0,0 0,0-1,1 1,-1 0,-1 0,1 0,0 1,0-1,0 0,0 0,-1 1,1-1,0 0,-1 1,1 0,0-1,-1 1,1 0,0-1,-1 1,1 0,-1 0,1 0,-1 0,1 1,0-1,-1 0,1 0,-1 1,1-1,0 1,-1-1,1 1,0 0,0 0,0-1,-1 1,1 0,0 0,-6 4,0-1,0 1,1 0,-1 1,1 0,1 0,-1 0,1 0,0 1,0 0,1 0,0 0,0 1,1-1,1-3,1-1,0 0,0 0,0 1,0-1,0 1,1-1,0 1,-1-1,1 1,1-1,-1 1,0-1,1 1,0-1,0 0,0 1,0-1,0 0,1 0,-1 0,1 0,0 0,0 0,0 0,0 0,1-1,-1 1,1-1,-1 0,1 1,0-1,0-1,1 2,43 21,-41-23,-1 0,1 1,-1-1,1 1,-1 0,0 1,0-1,0 1,0 0,-1 0,1 1,-1-1,0 1,0 0,0 0,0 1,-1-1,1 1,-1 0,0-1,-1 1,1 1,-1-1,0 0,0 1,-1-1,0 1,0-1,0 1,0-1,-1 1,0 0,0-1,-1 1,-4 15,-1-1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5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0 445,'43'-5,"29"-7,12 0,-4 1,-11-2,-12 0,-11 4,-8 2,-12-1,-9-1</inkml:trace>
  <inkml:trace contextRef="#ctx0" brushRef="#br0" timeOffset="254.222">254 191,'-14'43,"-10"33,-1 9,0-5,3-12,6-12,5-11,10-14,5-6,6-9,2-6</inkml:trace>
  <inkml:trace contextRef="#ctx0" brushRef="#br0" timeOffset="683.46">875 134,'-39'54,"3"2,3 1,2 2,2 1,-14 48,40-103,0 0,0 0,1 0,-1 1,1-1,1 1,-1 0,1-1,0 1,0 0,1 0,0-1,0 1,0 0,0 0,1 0,0-1,1 1,-1 0,1-1,0 1,0-1,1 0,-1 1,1-1,1-1,-1 1,0 0,1-1,0 1,0-1,1 0,-1-1,4 3,9-1,-1 0,1-1,1-1,-1-1,0 0,1-1,-1-1,0-1,1 0,-1-1,0-1,0-1,10-3,5-6,-2-2,0-1,0-1,-1-1,-2-2,0-1,-1-1,-1-1,-1-1,-1-1,-1-1,-1-1,7-15,17-13,-22 30,-2-2,0 0,-2-1,-1-1,-1-1,-1 0,-2-1,-1-1,0-4,-12 35,-1-1,1 1,0-1,-1 1,1 0,0-1,-1 0,0 1,1-1,-1 1,0-1,0 1,0-1,0 0,0 1,0-1,-1 1,1-1,0 1,-1-1,0 1,1-1,-1 1,0-1,1 1,-1 0,0-1,0 1,0 0,0 0,0 0,0-1,-1 1,1 0,0 1,-1-1,1 0,0 0,-1 1,1-1,-1 0,1 1,-1-1,1 1,-1 0,1 0,-1 0,0-1,0 1,-8 7,0 0,0 0,1 1,0 0,0 0,1 1,0 0,1 0,0 1,-3 6,9-14,-27 36,2 2,2 1,2 1,2 1,1 0,2 1,3 2,1-1,-3 29,15-68,-1 0,2 0,-1 1,0-1,1 0,1 0,-1 0,1 1,0-1,0 0,0 0,1 0,0 0,0 0,1-1,0 1,0-1,0 1,0-1,1 0,0 0,0-1,0 1,1-1,0 0,0 0,0 0,0-1,0 0,1 0,-1 0,3 0,12 1</inkml:trace>
  <inkml:trace contextRef="#ctx0" brushRef="#br0" timeOffset="1131.81">1665 501,'17'-2,"-3"-2,0 1,1 1,-1 0,1 1,-1 1,1 0,-1 1,1 1,-1 0,0 1,1 0,-1 1,3 3,-15-7,-1 1,0-1,1 1,-1 0,0-1,1 1,-1 0,0 0,0 0,0 0,0 0,0 0,0 0,0 1,0-1,-1 0,1 0,0 1,-1-1,1 0,-1 1,1-1,-1 1,0-1,1 1,-1-1,0 1,0-1,0 0,0 1,0-1,-1 1,1-1,0 1,-1-1,1 1,-1-1,1 0,-1 1,0-1,1 0,-1 0,0 1,0-1,0 0,-53 46,51-44,-84 66,87-67,0 1,0-1,0 1,1-1,-1 0,1 1,0-1,0 1,0-1,0 0,0 1,0-1,0 0,1 0,-1 0,1 0,0 0,-1-1,1 1,0 0,0-1,0 1,0-1,0 0,1 1,-1-1,0 0,1 0,-1-1,0 1,1 0,-1-1,1 0,-1 1,2-1,20 11,-20-10,-1 0,1 1,0 0,0 0,-1 0,1 0,-1 0,0 1,0-1,0 1,0 0,0 0,0 0,-1 0,1 1,-1-1,0 1,0-1,-1 1,1 0,-1 0,1 0,-1 0,0 0,-1 0,1 0,-1 0,0 0,0 0,0 0,0 0,-1 0,1 0,-1 0,0 0,-1 0,-4 4,0-1,-1 0,0-1,0 1,-1-1,0-1,0 0,0 0,-1 0,0-1,1 0,-1-1,-1 0,1 0,0-1,-1-1,1 1,-1-1,0-1,1 0,-1 0,0-1,1 0,-1-1,-4-1,-5-4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1,'4'7,"0"0,0 0,-1 1,1 0,-2-1,1 1,-1 0,-1 0,1 1,-1-1,-1 0,1 0,-1 1,-1-1,0 1,1 7,0 177,-18 115,-16 11,29-243,4-47</inkml:trace>
  <inkml:trace contextRef="#ctx0" brushRef="#br0" timeOffset="1097.283">453 142,'-338'298,"326"-289,8-6,-1-1,1 1,0 0,0 1,0-1,0 1,0-1,1 1,0 0,0 1,0-1,0 0,0 1,1 0,0-1,0 1,1 0,-1 0,0 2,4-5,-1 1,0-1,1 1,0-1,-1 1,1-1,0 0,0 0,0 0,1 0,-1-1,0 1,1 0,-1-1,1 0,-1 0,1 1,0-1,0-1,-1 1,1 0,0-1,0 1,0-1,0 0,0 0,7 2,245 48,-236-45,-9-3,0 1,0-1,0 2,-1 0,1 0,-1 0,0 1,0 0,0 1,-1 0,0 1,0 0,2 2,-9-7,0 0,0 0,0 0,-1 0,1 1,-1-1,1 0,-1 0,1 0,-1 1,0-1,0 0,-1 1,1-1,0 0,-1 0,1 0,-1 1,1-1,-1 0,0 0,0 0,0 0,0 0,-1 0,1-1,0 1,-1 0,0 0,1-1,-1 1,0-1,-1 1,0-2,6-6</inkml:trace>
  <inkml:trace contextRef="#ctx0" brushRef="#br0" timeOffset="1560.178">736 536,'29'-5,"-14"1,1 1,0 0,-1 2,1-1,0 2,0 0,0 1,0 1,0 0,9 3,-23-4,-1-1,1 1,-1-1,1 1,-1 0,0 0,0-1,1 1,-1 0,0 0,0 0,0 1,0-1,0 0,0 0,0 1,-1-1,1 0,0 1,-1-1,1 0,-1 1,1-1,-1 1,0-1,1 1,-1-1,0 1,0-1,0 1,0 0,0-1,-1 1,1-1,0 1,-1-1,1 0,-1 1,0-1,1 1,-1-1,0 0,0 0,0 1,0-1,-46 54,45-52,-44 50,45-52,0 0,0 1,0-1,0 1,1-1,-1 1,1 0,-1-1,1 1,-1 0,1-1,0 1,0 0,0 0,0-1,0 1,0 0,1-1,-1 1,0 0,1-1,0 1,-1-1,1 1,0 0,-1-1,1 1,0-1,0 0,1 1,-1-1,0 0,0 0,0 0,1 0,-1 0,1 0,0 0,25 15,30 23,-56-38,0 1,0-1,0 1,0 0,0-1,0 1,-1 0,1 0,-1-1,1 1,-1 0,0 0,0 0,0-1,0 1,0 0,0 0,0 0,-1 0,1-1,0 1,-1 0,0 0,1-1,-1 1,0 0,0-1,0 1,0-1,0 1,0-1,-1 0,1 1,0-1,-1 0,1 0,-12 9,1 0,-2-1,1 0,-1-1,0-1,-1 0,0-1,0-1,0 0,-10 1,23-5,-1 0,1 1,-1-2,1 1,-1 0,0 0,1-1,-1 0,1 1,-1-1,0 0,1 0,-1-1,0 1,1 0,-1-1,0 0,1 0,-1 1,1-1,-1-1,1 1,0 0,0-1,-1 1,1-1,0 1,0-1,0 0,1 0,-2-1,3-8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14.2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2547,'286'-511,"352"-583,-608 1042,-2-2,-3-1,-2-1,12-47,-33 96,0 0,0 0,0 0,-1 0,0 0,0 0,-1 0,0 0,0-1,-1 1,0 0,0 0,-1 0,0 0,0 0,0 1,-1-1,-3-5,4 12,0-1,0 1,-1 0,1 0,0 0,-1 0,1 0,0 1,0-1,0 1,-1-1,1 1,0 0,0 0,0 0,0 0,0 0,0 0,0 1,1-1,-1 1,0-1,1 1,-1 0,1-1,0 1,-1 0,1 0,0 1,-3 1,-116 108,-136 87,242-189,-41 43,57-51,0 0,-1 0,1 0,0 0,0-1,0 1,0 0,0-1,0 0,1 0,-1 0,0 0,1 0,-1 0,0 0,1-1,-1 1,1-1,-1 0,1 1,0-1,-1-1,1 1,-1 0,1 0,1-2,1 3,89 0,0-4,0-3,0-5,-1-4,47-16,-11 1,-128 30,0-1,1 0,-1 1,0-1,0 0,0 0,1 0,-1 0,0 0,0 0,0 0,-1-1,1 1,0 0,0 0,-1-1,1 1,-1-1,1 1,-1 0,1-1,-1 1,0-1,0 1,0-1,0 1,0-1,0 1,0-1,0 1,0 0,-1-1,1 1,-1-1,1 1,-1 0,1-1,-1 1,-1-2,-35-48,37 50,-30-28,0 1,-2 1,-1 2,-24-13,25 17,0 2,-2 1,0 2,-1 1,0 1,-1 2,-23-3,55 14,1 0,0 0,0 0,0 0,-1 1,1-1,0 1,0-1,0 1,0 1,-1-1,1 0,0 1,0-1,0 1,0 0,0 0,0 0,0 0,0 1,0-1,-1 2,-3 9</inkml:trace>
  <inkml:trace contextRef="#ctx0" brushRef="#br0" timeOffset="352.719">1722 63,'-20'9,"0"1,1 1,0 0,0 2,1 0,1 1,0 0,-6 9,18-18,-1 1,1 0,0 1,1-1,-1 1,1-1,1 1,-1 1,1-1,1 0,-1 1,1-1,0 1,1 0,0 0,0 0,1 0,0-1,0 1,0 0,1 0,1 0,-1 0,1-1,1 1,2 3,0 0,0 0,1-1,1 0,0 0,0-1,1 1,0-2,0 1,1-1,0 0,1-1,0 0,0-1,0 0,1 0,0-1,0-1,0 0,1 0,-1-1,1 0,0-1,0-1,0 0,0 0,5-2,3 2,-1-2,1 0,-1-2,0 0,0-1,0-1,0-1,0 0,-1-1,0-1,-1-1,0-1,0 0,-1-1,-1-1,10-9,-11 9,-1-1,0-1,-1 0,-1-1,0 0,-1-1,0 0,-2 0,0-1,-1 0,0-1,-1 0,-2 1,4-20,-8 30,0 0,-1 0,1 0,-2-1,1 1,-1 0,0 1,0-1,-1 0,1 1,-2-1,1 1,-1 0,0 0,0 0,-1 0,1 1,-1 0,0 0,-1 0,1 1,-1-1,0 1,0 1,-1-1,1 1,-1 0,1 0,-1 1,0 0,0 0,0 1,0 0,0 0,0 1,-1 0,-18-1</inkml:trace>
  <inkml:trace contextRef="#ctx0" brushRef="#br0" timeOffset="896.838">1073 402,'250'-8,"0"-11,219-46,133-60,-591 123,2-1,0 0,0 1,0 1,0 0,1 1,-1 0,0 1,0 0,9 3,-21-4,0 1,0-1,0 1,0 0,-1-1,1 1,0 0,0 0,-1-1,1 1,0 0,-1 0,1 0,-1 0,1 0,-1 0,0 0,1 0,-1 0,0 0,0 0,0 0,1 0,-1 0,0 0,0 0,-1 0,1 0,0 0,0 0,0 0,-1 0,1 0,-1 0,1 0,-1 0,1 0,-1 0,1 0,-1 0,0 0,1-1,-1 1,0 0,0 0,0-1,1 1,-1-1,-1 2,-7 12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33.1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198 3304,'711'-1005,"-499"719,416-515,-285 394,-337 401,0-1,0 0,0 0,-1-1,0 0,-1 0,0 0,0 0,-1-1,0 1,0-1,-1 0,0 0,0 0,-1 0,-1 0,1 0,-1-1,-1 1,0 0,0 0,-1 0,0 0,0 0,-1 1,-1-2,3 9,0 0,0 0,0 1,-1-1,1 1,0-1,0 1,0-1,-1 1,1-1,0 1,-1 0,1 0,0 0,0 0,-1 0,1 0,0 0,-1 0,1 1,0-1,0 0,-1 1,1-1,0 1,0-1,0 1,-1 0,1-1,0 1,0 0,0 0,0 0,1 0,-1 0,0 0,0 0,0 0,1 0,-1 0,1 0,-1 1,1-1,-1 0,1 0,-1 1,1 0,-13 13,-23 12,0-2,-2 0,-1-3,-1-1,0-3,-2 0,0-3,-2-1,39-13,3-1,1 0,-1-1,0 1,0 0,1 0,-1 0,0 0,0 1,1-1,-1 0,0 1,0-1,1 1,-1 0,0-1,1 1,-1 0,1 0,-1 0,1 0,0 0,-1 0,1 1,0-1,0 0,0 1,0-1,0 1,0-1,0 1,0-1,1 1,-1 0,0-1,1 1,0 0,-1 0,1-1,0 1,0 0,0 0,0 0,0-1,0 1,1 0,-1 0,0-1,1 1,0 0,-1-1,2 2,9 5,0-1,0-1,1 0,0-1,0 0,0-1,1 0,-1-1,12 2,13 4,29 9,19 7,1-4,1-3,43 0,-127-17,0 0,0-1,-1 1,1-1,0 0,0 0,0 0,0 0,-1 0,1-1,0 1,0-1,-1 0,1 0,0 0,-1 0,1 0,-1-1,1 1,-1-1,0 1,0-1,1 0,-1 0,0 0,-1 0,1 0,0-1,-1 1,1 0,-1-1,0 1,1-1,-1 0,0 1,-1-1,1 0,0 0,-1 0,-1-10,0 1,-1-1,0 1,-1-1,-1 1,0 0,-1 0,0 1,0-1,-1 1,-1 0,0 1,0 0,-1 0,-1 0,1 1,-1 0,-1 1,0 0,-4-3,-6-6,2-1,0 2,-1 0,-1 1,-1 0,0 2,0 1,-2 0,1 2,-1 1,-5-1,-99-11,108 23</inkml:trace>
  <inkml:trace contextRef="#ctx0" brushRef="#br0" timeOffset="338.01">2767 115,'-43'31,"2"2,2 1,1 2,1 2,2 1,2 1,-18 31,48-67,1 1,-1-1,1 0,0 1,0-1,0 1,0 0,1-1,0 1,0 0,0 0,1 0,0 0,-1 0,2 0,-1 0,1 0,-1 0,1 0,1-1,-1 1,1 0,0-1,0 1,0-1,0 1,1-1,0 0,0 0,0 0,0-1,1 1,-1-1,1 1,0-1,3 1,9 7,0-2,1 0,0-1,1-1,0-1,0 0,0-1,1-1,-1-1,1-1,0 0,0-1,8-2,16-1,1-2,-1-2,-1-2,1-2,13-6,-5 0,-2-3,0-2,-1-2,-1-2,-1-2,-1-2,-2-2,8-9,-47 37,1 0,-1 0,0 0,1-1,-2 1,1-1,0 0,-1 0,1-1,-1 1,-1-1,1 1,0-1,-1 0,0 0,0 0,-1 0,1 0,-1 0,0-1,-1 1,1 0,-1-1,0 1,0-1,-1 1,0 0,0-1,0 1,0 0,-1 0,0 0,0 0,0 0,-1 0,1 1,-1-1,0 1,-1-1,-3-2,-54-32,31 26</inkml:trace>
  <inkml:trace contextRef="#ctx0" brushRef="#br0" timeOffset="588.082">1751 397,'65'9,"1"-3,-1-2,42-5,-64 1,399-19,44-24,-309 26,213-4,111 18,-390 4,-81-1</inkml:trace>
  <inkml:trace contextRef="#ctx0" brushRef="#br0" timeOffset="2200.078">3331 115,'-48'-33,"-90"-17,81 35,40 11,0 0,0 1,-1 0,1 2,-1 0,1 1,-1 0,1 2,-1 0,1 1,0 1,0 0,0 1,1 1,-1 1,1 0,1 1,-1 1,2 0,-1 1,-7 7,9-3,2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56,'29'5,"33"1,16-5,-1-2,-3-2,-10 0,-11-4,-5-1,-6 1,-5 2,-4 1,-3-3,-2-1,0 2,-11 1,-7 2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44,'39'10,"36"-2,15-3,-3-6,-6-3,-8-1,-12-5,-10 0,-6-3,-4 0,-10 2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5:43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479 339,'0'-14,"0"22,0 24,1 62,-13 238,-22-75,5-105,22-115,20-57,-8 1</inkml:trace>
  <inkml:trace contextRef="#ctx0" brushRef="#br0" timeOffset="403.982">0 452,'6'-9,"-1"1,1 0,0 0,1 0,0 1,0 0,1 0,0 1,0 0,0 0,1 1,0 0,0 0,2 0,-1 0,35-17,2 3,1 1,0 2,1 3,22-3,234-48,-282 59</inkml:trace>
  <inkml:trace contextRef="#ctx0" brushRef="#br0" timeOffset="900.789">1016 1,'0'992,"4"-947,-4-44,0-1,0 1,0 0,0 0,0-1,1 1,-1 0,0 0,0-1,0 1,1 0,-1 0,0-1,1 1,-1 0,1-1,-1 1,1-1,-1 1,1-1,-1 1,1-1,-1 1,1-1,0 1,-1-1,1 1,0-1,-1 0,1 0,0 1,0-1,-1 0,1 0,0 0,0 0,-1 0,1 0,0 0,0 0,0 0,-1 0,1 0,0 0,0-1,-1 1,1 0,0-1,-1 1,1 0,0-1,-1 1,1-1,-1 1,1-1,89-96,-33 31,-36 40,0 1,2 1,0 1,2 1,0 1,25-15,-49 35,0 0,0 0,0 0,0 0,0 1,0-1,1 0,-1 0,0 1,0-1,1 1,-1-1,0 1,1 0,-1-1,1 1,-1 0,0 0,1 0,-1 0,1 0,-1 0,0 0,1 1,-1-1,1 1,-1-1,0 1,0-1,1 1,-1-1,0 1,0 0,0 0,1 0,-1 0,0 0,0 0,-1 0,1 0,0 0,0 0,0 0,-1 1,1-1,0 0,-1 1,0-1,1 0,-1 1,0-1,1 0,-1 1,1 16,0-1,0 1,-2-1,0 0,-1 1,-1-1,-1 0,-1 4,-12 78,16-88,0-7,0-1,1 1,-1 0,1-1,0 1,0 0,0 0,0 0,0-1,1 1,0 0,0 0,0-1,0 1,1-1,-1 1,1-1,0 0,0 1,0-1,0 0,10-2,0-7</inkml:trace>
  <inkml:trace contextRef="#ctx0" brushRef="#br0" timeOffset="1303.886">1637 960,'15'2,"0"-1,0-1,0 0,0-1,0 0,0-1,0-1,-1-1,1 0,-1 0,0-2,0 0,0 0,-1-1,0-1,4-3,-13 7,0 1,-1-1,0 0,0 0,0 0,0 0,-1 0,1-1,-1 1,0-1,-1 1,1-1,-1 0,0 0,0 0,0 0,0 0,-1 0,0 0,0 0,-1 0,0-4,0 6,1 0,-1 0,1 1,-1-1,0 0,0 1,0-1,0 0,-1 1,1 0,-1-1,1 1,-1 0,0 0,0-1,0 2,0-1,0 0,-1 0,1 1,0-1,-1 1,1 0,-1-1,0 1,1 0,-1 1,0-1,1 0,-1 1,0 0,0 0,0-1,1 2,-1-1,0 0,0 0,0 1,1 0,-2 0,-8 3,-1 0,1 1,0 1,1 0,-1 1,1 0,0 0,1 1,0 1,0 0,1 0,0 1,0 0,1 1,1 0,-1 0,2 0,0 1,0 0,1 0,1 1,0-1,0 1,2 0,-1 5,2-13,1 1,1 0,-1 0,1 0,0 0,0-1,0 1,1 0,0-1,0 1,1-1,0 0,-1 0,2 0,-1 0,0 0,1 0,0-1,0 0,1 0,-1 0,1-1,0 1,-1-1,2 0,-1 0,0-1,0 1,1-1,0-1,-1 1,1-1,0 0,0 0,-1 0,1-1,0 0,0 0,0-1,0 1,2-2,11 0,-1-1,0 0,0-2,0 0,0-1,-1-1,0 0,0-2,4-3,-3 2</inkml:trace>
  <inkml:trace contextRef="#ctx0" brushRef="#br0" timeOffset="1784.873">2060 1045,'175'-228,"-175"227,1-1,-1 1,1-1,-1 1,1-1,0 1,-1-1,1 1,0 0,0 0,0-1,0 1,0 0,1 0,-1 0,0 0,0 0,1 0,-1 0,0 1,1-1,-1 0,1 1,-1-1,1 1,-1 0,1-1,-1 1,1 0,0 0,-1 0,1 0,-1 0,1 0,-1 0,1 1,0-1,-1 1,1-1,-1 1,0-1,1 1,-1 0,1 0,-1 0,0 0,0 0,1 0,-1 0,0 0,0 0,0 1,0-1,-1 0,1 0,0 1,4 7,0 0,1-1,0 1,1-1,0 0,0-1,0 0,1 0,0-1,1 0,-1 0,1 0,0-1,0-1,1 0,0 0,-1-1,1 0,0 0,1-1,-1-1,0 0,0 0,1-1,-1 0,0-1,1 0,-1-1,0 0,0 0,2-2,-3 0,0 0,1-1,-2 0,1-1,0 0,-1 0,-1-1,1 0,-1 0,0-1,0 0,-1 0,0 0,-1-1,0 0,0 0,-1-1,0 1,0-1,-1 0,-1 0,0 0,1-10,-3-26,-5 29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191 166,'-37'70,"2"2,5 1,2 2,-17 75,42-143,0 0,1 1,0-1,0 1,1-1,0 1,0-1,0 1,1 0,1 0,-1-1,1 1,0-1,1 1,0-1,0 1,1-1,0 0,0 0,0 0,1 0,0-1,1 1,-1-1,1 0,0-1,1 1,-1-1,1 0,0 0,0-1,1 1,-1-1,1-1,0 1,1-1,10 0,-1-1,0-1,0 0,1-1,-1-1,0-1,1-1,-1 0,0-1,-1-1,1 0,-1-1,0-1,0 0,-1-2,4-2,6-5,0-2,-1-1,-1-1,0 0,-2-2,0-1,-2 0,14-23,6-12,-2-2,-4-1,23-57,-9-71,-56 120,9 67,-1 1,0-1,1 1,-1 0,0-1,0 1,0 0,0 0,0 0,0-1,-1 1,1 0,0 0,0 1,-1-1,1 0,-1 0,1 1,0-1,-1 1,1-1,-1 1,0-1,1 1,-1 0,1 0,-1 0,1 0,-1 0,0 0,1 0,-1 1,1-1,-1 1,1-1,-1 1,1-1,-1 1,1 0,0 0,-1-1,1 2,-8 4,1 1,-1 1,2 0,-1 0,1 0,1 1,-1 0,1 0,1 1,0 0,0 0,-9 15,-2 2,1 1,1 0,1 1,2 1,1 0,1 0,2 1,1 0,1 0,2 1,1 0,2-1,1 1,3 19,-2-39,1 0,0 0,0 0,1-1,1 0,0 0,1 0,0 0,0-1,1 0,0 0,1-1,0 0,1-1,0 1,0-1,1-1,0 0,0 0,0-1,1-1,0 0,0 0,1-1,-1 0,1-1,3 0,9 1</inkml:trace>
  <inkml:trace contextRef="#ctx0" brushRef="#br0" timeOffset="422.013">1036 533,'30'0,"-2"-1,1 1,-1 2,1 0,-1 2,21 6,-47-10,1 1,0-1,-1 1,1-1,0 1,-1 0,1 0,-1 0,1 0,-1 0,1 1,-1-1,0 1,0-1,0 1,0 0,0 0,0 0,0 0,-1 0,1 0,-1 1,1-1,-1 1,0-1,0 1,0-1,0 1,-1-1,1 1,-1 0,1-1,-1 1,0 0,0 0,0-1,0 1,-1 0,1-1,-1 1,0 0,1-1,-2 2,-59 57,55-57,1-1,-1 1,1 0,0 0,1 1,-1-1,1 1,0 0,0 0,0 1,1-1,-1 1,1 0,1-1,-1 1,1 1,0 1,2-4,1 0,0 1,0-1,0 0,1 0,-1 0,1 0,0 0,0 0,0-1,1 1,-1-1,1 1,0-1,0 0,0 0,0 0,1 0,-1-1,1 0,0 1,-1-1,4 1,31 29,-36-29,0-1,0 0,-1 0,1 1,-1-1,1 1,-1 0,0-1,0 1,0 0,-1-1,1 1,-1 0,1 0,-1 0,0-1,0 1,0 0,-1 0,1 0,-1 0,1-1,-1 1,0 0,0 0,0-1,0 1,-1-1,1 1,-1-1,1 0,-1 1,0-1,0 0,0 0,0 0,-1 0,-93 51,-40-34,109-19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9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0 282,'39'-5,"36"-1,15 0,-2 1,-13-3,-13 0,-12 0,-11 3,-7 2,-3-4,-3 0,-5 0</inkml:trace>
  <inkml:trace contextRef="#ctx0" brushRef="#br0" timeOffset="247.991">424 0,'-10'39,"-2"31,-5 9,1 1,3-9,3-12,5-15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7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0,'-34'127,"5"1,6 1,2 42,16 210,-12-299,12-75</inkml:trace>
  <inkml:trace contextRef="#ctx0" brushRef="#br0" timeOffset="318.205">588 170,'-415'325,"393"-307,6-6,0 1,1 0,1 1,0 1,1 0,-9 14,21-28,0 0,0 1,0-1,0 0,0 0,1 1,-1-1,0 0,1 1,-1-1,1 1,0-1,-1 0,1 1,0-1,0 1,0-1,0 1,0-1,0 1,0-1,1 1,-1-1,0 1,1-1,-1 0,1 1,0-1,-1 0,1 1,0-1,0 0,0 0,0 0,0 0,0 0,0 0,0 0,0 0,1 0,-1 0,0-1,1 1,-1 0,0-1,1 1,-1-1,1 0,-1 1,1-1,-1 0,1 0,-1 0,0 0,1 0,0 0,234 29,-230-28,-1 0,1 1,-1-1,1 1,-1 1,0-1,1 1,-1-1,0 1,-1 1,1-1,0 1,-1 0,0 0,0 0,0 0,-1 1,1 0,-1 0,0 0,-1 0,1 0,-1 0,1 2,9 30,-5-26</inkml:trace>
  <inkml:trace contextRef="#ctx0" brushRef="#br0" timeOffset="802.372">756 593,'32'-11,"1"0,1 3,-1 0,1 3,27-2,-58 6,-1 0,1 1,0-1,0 0,0 1,0 0,0 0,-1 0,1 0,0 0,0 1,0-1,0 1,-1 0,1 0,0 0,0 0,-1 0,1 0,-1 1,1-1,-1 1,0 0,0 0,1 0,-1 0,-1 0,1 0,0 0,0 1,-1-1,1 1,-1-1,0 1,0 0,0-1,0 1,0 0,-1 0,1 0,-1-1,0 1,0 0,0 0,0 0,0 0,0 0,-5 9,0-1,0 0,-1 0,0-1,-1 0,0 0,-1 0,0-1,0 0,-2 1,-33 41,41-49,1 1,0-1,0 1,0 0,0-1,1 1,-1 0,1-1,0 1,-1 0,1 0,0 0,1-1,-1 1,0 0,1 0,0-1,-1 1,1 0,0-1,0 1,1-1,-1 1,0-1,1 0,0 1,-1-1,1 0,0 0,0 0,0 0,0-1,1 1,-1-1,0 1,1-1,1 1,35 43,-38-41,0-1,0 1,0 0,0 0,0 0,-1 0,0-1,0 1,0 0,0 0,-1 0,1 0,-1 0,0 0,0-1,-1 1,1 0,-1-1,1 1,-1-1,0 1,-1-1,1 0,0 0,-1 0,0 0,0 0,0-1,0 1,-1 0,-106 58,53-57,41-8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5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1,'7'29,"-1"1,-1 0,-1 0,-2 0,-1 0,-1 6,-3 41,-3 0,-4 0,-3 0,-4-1,-10 25,-46 105,61-190,27-49,-4 16</inkml:trace>
  <inkml:trace contextRef="#ctx0" brushRef="#br0" timeOffset="377.678">617 58,'-105'68,"-37"24,5 7,-15 21,150-119,-1 1,1-1,0 1,0 0,0 0,1 0,-1 0,0 0,1 1,-1-1,1 0,0 1,0-1,0 1,0-1,0 1,0 0,1-1,-1 1,1 0,0-1,0 1,0 0,0 0,0-1,1 1,-1 0,1-1,0 1,-1-1,1 1,0-1,1 1,-1-1,0 1,1-1,-1 0,1 0,0 0,0 0,0 0,0 0,0 0,0-1,2 2,13 8,0-1,1 0,0-1,1-1,0-1,0 0,7 0,-8-3,-1 2,1 0,-1 1,0 0,-1 2,1 0,-2 1,14 10,-23-14,-1 0,0 0,-1 1,1-1,-1 1,-1 0,1 0,-1 0,-1 1,1-1,-1 1,0-1,-1 1,0 0,0-1,-1 1,0 0,0 0,0 0,-1 0,-1-1,1 1,-1 0,-2 2,3-4,0-4,0 0,0 1,0-1,0 1,0-1,1 1,-1-1,1 1,-1 0,1-1,0 1,0 0,1-1,-1 1,0-1,1 1,0-1,-1 1,1-1,0 1,0-1,0 0,1 1,0 1,8-3</inkml:trace>
  <inkml:trace contextRef="#ctx0" brushRef="#br0" timeOffset="851.197">814 650,'129'-23,"-104"17,65-7,-88 13,1 0,0 0,-1 0,1 1,0-1,-1 1,1-1,-1 1,1 0,-1 0,1 0,-1 0,0 0,1 1,-1-1,0 1,0 0,0-1,0 1,0 0,0 0,-1 0,1 0,-1 1,1-1,-1 0,0 1,0-1,1 3,-2 2,-1 1,1-1,-1 1,-1-1,1 1,-1-1,-1 0,1 0,-1 0,0 0,-1 0,1-1,-1 1,-1-1,1 0,-1 0,0-1,-1 1,-1 0,-136 141,128-129,10-13,0 0,1 0,-1 0,1 1,0 0,0-1,1 2,0-1,0 0,1 0,-1 1,1 0,1-1,-1 1,1 0,3-3,0 0,1 0,-1-1,1 0,0 1,0-1,0 0,0 0,0 0,1-1,0 1,-1-1,1 0,0 0,0 0,0-1,0 1,0-1,0 0,1 0,-1 0,0-1,1 1,-1-1,0 0,1-1,-1 1,0-1,1 0,-1 0,0 0,0 0,2-1,198-65,-181 61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84 446,'90'6,"297"-13,-37-21,-320 26,72 10,-101-7,0 0,0 0,0 0,0 0,0 0,-1 0,1 0,0 0,-1 1,1-1,-1 0,1 0,-1 1,1-1,-1 0,0 1,0-1,0 1,0-1,0 0,0 1,0-1,0 0,0 1,-1-1,1 0,0 1,-1-1,1 0,-1 1,0-1,1 0,-1 0,0 0,0 0,0 0,0 0,0 0,0 0,0 0,0 0,0 0,0-1,0 1,-1 0,1-1,-14 13</inkml:trace>
  <inkml:trace contextRef="#ctx0" brushRef="#br0" timeOffset="3635.318">0 813,'282'20,"274"-87,-424 50,-124 18</inkml:trace>
  <inkml:trace contextRef="#ctx0" brushRef="#br0" timeOffset="4234.392">564 23,'1'0,"0"1,-1-1,1 1,0-1,-1 0,1 1,0-1,0 0,-1 0,1 1,0-1,0 0,-1 0,1 0,0 0,0 0,0 0,-1 0,1 0,0 0,0 0,-1-1,1 1,0 0,0-1,-1 1,1 0,0-1,-1 1,1-1,-1 1,1-1,0 1,-1-1,1 1,-1-1,1 1,-1-1,0 0,1 1,-1-1,1 0,-1 0,0 1,0-1,0 0,1 0,-1 1,0-1,0 0,0 0,0 1,0-1,0 0,0 0,0 0,-1 1,1-1,0 0,0 1,-1-1,1 0,-1 0,205 102,-164-79,-1 2,-2 2,-1 0,-1 3,-1 1,-1 1,-2 2,-2 2,18 25,-31-37,-2 1,0 0,-2 1,-1 0,-1 1,-1 0,4 19,-13-44,1 0,-1-1,0 1,1 0,-1 0,0 0,0-1,0 1,0 0,0 0,0 0,0 0,0 0,0-1,0 1,0 0,0 0,-1 0,1 0,0-1,0 1,-1 0,1 0,-1-1,1 1,-1 0,1-1,-1 1,1 0,-1-1,0 1,1-1,-1 1,0-1,0 1,1-1,-1 0,0 1,0-1,1 0,-1 1,0-1,0 0,0 0,0 0,1 0,-2 0,-48-8,22 3,13 7,1 1,-1 1,1 1,1 0,-1 0,0 2,1-1,1 2,-1 0,1 0,0 1,1 0,0 1,-7 9,-102 78,-125 77,186-134,-4 9,51-35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4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97,'39'-9,"17"-4,3 1,-2 2,-2 3,-6 3,-6-4,-5 1,-5 1,-3 1,-2 2,-1 1,0 2,0 0,1 0,-1 0,1-4,-5-2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86,'43'-5,"34"-6,8-2,-1 2,-9 3,-14-3,-11 2,-10 1,-7 3,-4 2,-7 1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5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1,'27'23,"1"-1,0-2,2 0,0-2,2-2,0 0,27 8,-11-3,-43-20,1 1,-1 0,0 0,1 0,-1 0,0 1,0 0,-1 0,1 1,-1-1,1 1,-1 0,0 0,0 0,-1 1,0-1,1 1,-1 0,-1 0,1 0,-1 0,0 0,0 1,0-1,-1 1,0-1,0 1,0-1,-1 1,0 0,0-1,0 1,-1 3,-11 15,-1-1,-1 0,-1-1,-1-1,0-1,-2 0,-1-1,-14 11,-3 7,7-11,-1-1,-1-2,-1-1,-1-2,-15 6,38-20,-8 5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13,'19'5,"21"1,8 0,1-1,-3-1,-5-2,-4-6,-4-2,-2 0,-3 1,0 2,0 0,-6-3,-5-1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0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47,'43'0,"29"-5,7-2,-6 1,-9 1,-12-3,-9-1,-13 2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06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50,'-2'1,"0"0,0 1,0-1,1 1,-1-1,0 1,1 0,-1 0,1 0,0-1,0 2,0-1,0 0,0 0,0 0,0 0,1 1,-1-1,1 0,-1 0,1 1,0-1,0 0,0 1,0 0,0 0,-3 34,2 0,2-1,1 1,2-1,7 31,48 301,-52-308,-7-44,2 0,0 0,1-1,0 1,1-1,1 0,6 14,-11-29,1 1,-1 0,0 0,1 0,-1 0,0-1,1 1,-1 0,1 0,-1-1,1 1,-1 0,1-1,0 1,-1 0,1-1,0 1,0-1,-1 1,1-1,0 0,0 1,0-1,-1 0,1 1,0-1,0 0,0 0,0 0,0 0,0 0,0 0,-1 0,1 0,0 0,0 0,0-1,0 1,0 0,-1 0,1-1,0 1,0-1,0 1,-1-1,1 1,0-1,-1 1,1-1,0 0,-1 1,1-1,-1 0,1 1,0-2,26-46,-25 44,12-28,87-226,-62 150,-33 131,-4 8,2-1,0 1,2-1,2 0,1-1,1 0,1 0,1-1,2-1,10 15,52 30,-73-70,-1-1,0 0,1 1,-1-1,1 0,-1 0,1-1,0 1,-1 0,1-1,0 0,-1 0,1 0,0 0,0 0,-1 0,1 0,0-1,-1 0,1 1,-1-1,1 0,-1 0,1-1,-1 1,1 0,-1-1,0 1,0-1,0 0,0 0,0 0,0 0,0 0,-1 0,2-2,40-116,-23 50,47-162,-51 167,-3-1,-3-1,-3 0,-2-30,-7-6,2 103,-1 0,1 0,0 0,-1-1,0 1,1 0,-1 0,1 0,-1 0,1 0,-1 0,1 0,-1 0,1 0,-1 0,1 0,-1 1,1-1,-1 0,1 0,-1 0,1 1,-1-1,1 0,0 1,-1-1,1 0,-1 1,1-1,0 0,-1 1,1-1,0 1,-1-1,1 1,0-1,0 0,0 1,-1-1,1 1,0-1,0 1,0 0,0-1,0 1,0-1,0 1,0-1,0 1,0-1,0 1,0-1,0 1,1-1,-2 2,-18 37,11-20</inkml:trace>
  <inkml:trace contextRef="#ctx0" brushRef="#br0" timeOffset="2005.735">227 1066,'-33'73,"10"88,20-111,-21 108,27-147,3-5</inkml:trace>
  <inkml:trace contextRef="#ctx0" brushRef="#br0" timeOffset="2733.496">312 1320,'53'0,"-22"3,-1-3,1 0,0-2,0-1,-1-2,0-1,0-1,0-2,0-1,-29 10,0 0,-1 0,1 0,0 0,-1 0,1 0,0 0,-1-1,1 1,0 0,-1 0,1-1,0 1,-1 0,1-1,-1 1,1 0,-1-1,1 1,-1-1,1 1,-1-1,1 1,-1-1,1 1,-1-1,0 0,0 1,1-1,-1 1,0-1,0 0,1 1,-1-1,0 0,0 1,0-1,0 0,0 1,0-1,0 0,0 0,-1 1,1-1,0 1,0-1,0 0,-1 1,1-1,0 0,-1 1,1-1,0 1,-1-1,1 1,-1-1,1 1,-1-1,1 1,-1-1,1 1,-1 0,0-1,1 1,-1 0,-44-19,40 18,3-1,-1 0,0 0,1 0,-1 1,0-1,0 1,-1 0,1 0,0 0,0 0,0 1,-1-1,1 1,0 0,-1 0,1 0,0 0,-1 0,1 1,0 0,0 0,0-1,-1 2,1-1,0 0,0 1,0-1,1 1,-1 0,0 0,1 0,-1 0,1 1,0-1,-1 1,1-1,1 1,-1 0,0 0,0-1,0 4,-2 194,5-167,23-39,46-91,-59 78</inkml:trace>
  <inkml:trace contextRef="#ctx0" brushRef="#br0" timeOffset="3169.757">792 1150,'21'-4,"-11"1,1 0,0 0,0 2,1-1,-1 1,0 1,0 0,0 1,1 0,-1 0,0 1,0 1,-9-1,0-1,-1 1,1 1,0-1,-1 0,1 0,-1 0,0 1,0-1,0 1,0-1,0 1,-1-1,1 1,-1 0,1-1,-1 1,0 0,0-1,0 1,-1 0,1-1,0 1,-1-1,0 1,0-1,0 1,0-1,0 1,0-1,0 0,-1 1,1-1,-1 0,0 0,0 0,0 0,0-1,0 1,-1 1,-2 4,-70 114,74-119,-1 0,0 0,1 0,-1 0,1 0,0 0,-1 0,1 1,0-1,1 0,-1 1,0-1,1 1,-1-1,1 1,0-1,-1 1,1-1,1 1,-1-1,0 1,1-1,-1 1,1-1,0 0,-1 1,1-1,0 1,1-1,-1 0,0 0,1 0,-1 0,1 0,0 0,-1 0,1-1,0 1,0 0,1 0,10 0,0 0,0-1,-1 0,1-1,0-1,0 0,0-1,0 0,-1-1,1 0,-1-1,0 0,0-1,0-1,-1 0,0 0,0-1,8-6,-2 2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1,'0'17,"1"90,-13 284,-7-151,-6-88,14-123,12-40,14-33,-7 20</inkml:trace>
  <inkml:trace contextRef="#ctx0" brushRef="#br0" timeOffset="3663.122">461 57,'-8'21,"-1"0,-1-1,-1 0,0-1,-2 0,0-1,-1-1,-1 0,0-1,-1 0,-1-1,0-1,-1-1,-1 0,0-1,-7 2,-4 6,28-19,0-1,0 1,0-1,-1 1,1 0,0 0,0 0,0 0,0 0,1 0,-1 1,0-1,0 1,1-1,-1 1,1-1,-1 1,1 0,0 0,0 0,0 0,0 0,0 0,0 0,0 0,1 0,-1 1,1-1,-1 0,1 0,0 0,0 1,0-1,0 0,1 0,-1 1,0-1,1 0,0 0,-1 0,1 0,0 0,0 0,0 0,0 0,1 0,-1 0,0 0,1-1,1 2,14 8,-1 0,0 1,-1 1,0 1,-1 0,-1 1,0 0,1 4,97 121,-110-140,-1 0,1 0,-1 0,1 0,-1 1,0-1,1 0,-1 0,0 1,1-1,-1 0,0 1,1-1,-1 0,0 1,1-1,-1 0,0 1,0-1,1 0,-1 1,0-1,0 1,0-1,0 1,0-1,0 0,0 1,0-1,1 1,-2-1,1 1,0-1,0 1,0-1,0 1,0-1,0 0,0 1,0-1,-1 1,1-1,0 0,0 1,-1-1,1 1,0-1,-1 0,1 0,0 1,-1-1,1 0,0 1,-1-1,1 0,0 0,-1 0,1 1,-1-1,1 0,-1 0,1 0,-1 0,1 0,0 0,-1 0,-12 2</inkml:trace>
  <inkml:trace contextRef="#ctx0" brushRef="#br0" timeOffset="4250.56">658 509,'10'-2,"1"-1,1 0,0 1,0 0,1 1,-1 1,0 0,0 0,0 1,0 1,1 0,-2 0,1 1,0 1,6 3,-17-7,1 1,-1 0,0-1,0 1,1 0,-1 0,0 0,0 0,0 0,0 0,0 0,0 1,0-1,-1 0,1 0,0 1,-1-1,1 1,-1-1,1 0,-1 1,0-1,1 1,-1-1,0 1,0-1,0 1,0-1,0 1,-1-1,1 1,0-1,-1 0,1 1,-1-1,1 1,-1-1,0 0,1 0,-1 1,0-1,0 0,-1 1,-50 44,47-42,-7 3,10-6,0-1,-1 1,1 0,0 0,-1 0,1 0,0 0,0 0,0 1,0-1,0 1,0-1,0 1,0 0,1 0,-1 0,1 0,0 0,-1 0,1 0,0 0,0 1,0-1,0 0,1 1,-1-1,1 1,-1-1,1 1,0-1,0 1,0-1,0 0,0 1,1 1,41 29,-38-31,0 1,0-1,0 1,0 0,0 0,0 0,-1 1,1-1,-1 1,0 0,0 0,-1 0,1 0,-1 0,0 1,0-1,0 1,-1 0,1-1,-1 1,0 0,0 2,-1-4,0 0,0 0,0 0,0 1,-1-1,1 0,-1 0,0 0,0 0,0 1,0-1,-1-1,1 1,-1 0,0 0,0-1,0 1,0 0,0-1,0 0,-1 0,1 0,-1 0,1 0,-1 0,0 0,0-1,0 0,0 1,0-1,0 0,-1 0,-106 5,58-23,33 4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2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1 419,'19'5,"21"1,8 0,1-1,-3-2,-4-1,-10-5,-6-3,-1 0,-2 1,-3 1</inkml:trace>
  <inkml:trace contextRef="#ctx0" brushRef="#br0" timeOffset="574.217">594 23,'-43'95,"5"3,3 0,-7 51,24 6,19-150,-1 0,1 0,-1 0,1 0,1-1,-1 1,1 0,-1-1,1 1,1-1,-1 1,1-1,-1 0,1 0,1 0,-1-1,0 1,1-1,0 0,-1 0,1 0,1 0,-1-1,0 1,1-1,-1 0,1 0,-1-1,3 1,5 0,1 0,-1-1,0 0,1-1,-1-1,1 1,-1-2,0 0,0-1,0 0,0 0,0-1,0-1,-1 0,0-1,1-1,13-7,-1-2,0-1,-1 0,-1-2,-1-1,8-9,-11 9,-1-1,-1 0,-1-2,-1 1,-1-2,0 0,-2 0,-1-1,4-17,-4 9,0 6,-1-1,-1 1,-2-2,-1 1,-1-1,-2 0,0 1,-3-7,1 36,-1 0,1 0,-1 0,1-1,-1 1,0 0,0 0,1-1,-1 1,0 0,0-1,0 1,0 0,0-1,0 1,0-1,0 0,0 1,0-1,0 0,0 0,0 0,0 1,0-1,0 0,0 0,0 0,0-1,0 1,0 0,0 0,0-1,0 1,0 0,0-1,0 1,0-1,0 1,0-1,0 0,1 1,-1-1,0 0,0 1,1-1,-1 0,0 0,1 0,-1 0,1 0,-1 0,1 0,-1 0,1 0,0 0,0 0,-1 0,1 0,0 0,0 0,0 0,0 0,0 0,0 0,0 0,1 0,-1 0,0 0,1-1,-12 23,1 1,1 1,1 0,2 0,0 0,1 1,0 9,-17 135,18-148,1 0,0 0,2 0,0 0,1 0,2 0,0 0,0 0,4 9,-1-4,-5-20,1 1,0 0,0-1,0 1,0-1,1 1,0-1,0 0,1 0,-1 0,1 0,0 0,0 0,1-1,0 0,-1 0,1 0,3 2,9 2</inkml:trace>
  <inkml:trace contextRef="#ctx0" brushRef="#br0" timeOffset="1117.891">1271 447,'20'-10,"1"1,-1 1,1 0,1 2,-1 1,1 0,0 2,0 0,0 2,19 1,-39-1,0 1,0 0,0 1,0-1,0 0,-1 0,1 1,0-1,0 1,0-1,-1 1,1 0,0 0,-1 0,1 0,-1 0,1 0,-1 0,1 1,-1-1,0 0,0 1,0-1,0 1,0-1,0 1,0 0,0-1,0 1,-1 0,1-1,-1 1,1 0,-1 0,0 0,0 0,0 0,0-1,0 1,0 0,0 0,0 0,-1 0,1-1,-1 1,0 0,1 0,-1-1,0 1,0 0,0-1,0 1,0-1,0 0,-1 1,1-1,0 0,-1 1,0-1,-93 78,61-55,33-24,-1 0,1 1,0-1,0 0,0 1,0-1,0 1,0-1,0 1,0 0,0 0,0-1,1 1,-1 0,0 0,0 0,1 0,-1 0,0 0,1 0,-1 0,1 0,-1 0,1 0,0 0,0 0,-1 0,1 0,0 1,0-1,0 0,0 0,0 0,0 0,0 0,1 1,-1-1,0 0,1 0,-1 0,0 0,1 0,0 0,-1 0,1 0,-1 0,1 0,0 0,0 0,0-1,-1 1,1 0,0-1,1 1,22 14,-19-14,-1 1,1-1,-1 1,1 0,-1 1,0-1,0 1,0 0,0 0,-1 0,1 0,-1 0,1 1,-1 0,0 0,-1 0,1 0,-1 0,0 0,0 1,0-1,0 1,-1-1,0 1,0 0,0-1,0 1,-1 0,0 0,0 0,0 3,-5-1,-1 0,1 0,-1-1,0 0,-1 0,1 0,-1-1,0 0,-1 0,1-1,-1 0,0 0,0-1,0 0,0-1,0 1,-1-1,1-1,-1 0,1 0,-5-1,10 1,-2 0,-1 0,1 0,-1 0,1-1,-1 0,1 0,0 0,-1 0,1-1,-1 0,1 0,0-1,-1 0,1 1,0-2,0 1,-1-1,-6-10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1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0,'-6'16,"1"1,0 0,2 0,0 0,1 0,0 0,1 1,2 11,-2 8,-1 54,1-28,-2-1,-4 1,-9 41,11-76,-1 0,-2 0,-1-1,-1 0,-1-1,-1 0,-1-1,-15 21,6-13,19-27</inkml:trace>
  <inkml:trace contextRef="#ctx0" brushRef="#br0" timeOffset="336.254">606 142,'-74'45,"-30"19,3 4,-24 25,52-7,71-84,1 0,0 0,-1 1,1-1,0 0,1 1,-1-1,0 1,1-1,-1 1,1 0,0-1,0 1,0-1,0 1,0 0,1-1,-1 1,1-1,0 1,0-1,0 1,0-1,0 0,0 1,0-1,1 0,-1 0,1 0,0 0,0 0,-1 0,1-1,0 1,1 0,-1-1,0 0,0 1,1-1,0 0,193 69,-188-68,-1 1,1 0,-1 0,0 0,0 1,-1 0,1 0,-1 1,0 0,0 0,0 0,-1 1,0 0,0 0,0 0,-1 1,0 0,3 5,-4-2</inkml:trace>
  <inkml:trace contextRef="#ctx0" brushRef="#br0" timeOffset="732.28">577 650,'281'-25,"-279"24,1 0,-1 0,0 0,0 1,1-1,-1 1,1 0,-1-1,0 1,1 0,-1 1,1-1,-1 0,0 1,1-1,-1 1,0 0,0 0,1-1,-1 2,0-1,0 0,0 0,0 1,0-1,0 1,-1-1,1 1,0 0,-1 0,1 0,-1 0,0 0,0 0,0 0,0 0,0 0,0 1,0-1,-1 0,1 1,-1-1,0 0,0 1,0 1,-6 7,-1-1,0 0,-1 0,0-1,0 1,-1-2,-1 1,1-2,-1 1,-4 1,-4 5,-31 20,-42 40,90-73,1 0,-1 0,0 0,0 0,1 0,-1 0,1 0,-1 0,1 1,-1-1,1 0,0 1,-1-1,1 0,0 0,0 1,0-1,0 0,0 1,0-1,1 0,-1 1,0-1,1 0,-1 0,1 1,-1-1,1 0,0 0,-1 0,1 0,0 0,0 0,0 0,-1 0,1 0,0 0,1 0,-1-1,0 1,0 0,0-1,0 1,0-1,1 1,-1-1,0 1,0-1,1 0,0 0,67 8,-53-11,-1 0,1-1,0-1,-1-1,0 0,0-1,-1 0,0-1,0-1,8-7,-6 3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57 226,'482'0,"-420"-11,-56 5</inkml:trace>
  <inkml:trace contextRef="#ctx0" brushRef="#br0" timeOffset="2914.047">1 480,'2'-2,"-1"1,1-1,0 0,0 0,0 1,1-1,-1 1,0 0,1-1,-1 1,0 0,1 1,-1-1,1 0,-1 1,1-1,0 1,-1 0,1 0,2 0,175 20,71-19,-228-6,-5-1</inkml:trace>
  <inkml:trace contextRef="#ctx0" brushRef="#br0" timeOffset="3352.856">255 0,'-2'3,"1"0,0 0,0 0,0-1,0 1,1 0,-1 0,1 0,0 0,0 0,0 0,0 0,0 1,0-1,1-1,0 1,0 0,-1 0,2 0,-1 0,0 0,0-1,1 1,0-1,-1 1,1-1,0 1,0-1,1 0,-1 0,1 1,0 1,12 14,2 1,0-2,1 0,1-1,0-1,1-1,0-1,7 3,110 87,-134-101,-1 0,0 0,-1 1,1-1,0 0,0 1,-1 0,0-1,1 1,-1 0,0 0,-1-1,1 1,0 0,-1 0,1 0,-1 0,0 0,0 0,0 0,-1 0,1 0,-1 0,1 0,-1 0,0 0,0 0,0-1,-1 1,1 0,-1-1,1 1,-1-1,0 0,0 1,0-1,0 0,0 0,-1 0,1 0,-104 69,-169 79,250-130,6-2</inkml:trace>
  <inkml:trace contextRef="#ctx0" brushRef="#br0" timeOffset="4399.236">1356 875,'-2'-1,"1"0,0-1,0 1,0 0,0-1,0 1,0-1,0 0,1 1,-1-1,1 1,-1-1,1 0,-1 0,1 1,0-1,0 0,0 0,0 1,0-1,0 0,0 0,1 1,-1-1,1 0,-1 1,1-1,0 0,-1 1,1-1,0 1,0-1,0 1,1-1,130-219,32 21,-151 184,61-46,-71 62,1 1,-1 0,0 0,0 0,1 0,-1 0,0 1,0-1,0 1,0 0,-1 0,1 0,0 0,-1 1,1-1,-1 1,0-1,0 1,0 0,0 0,-1 0,1 0,-1 0,1 0,-1 0,0 0,0 1,-1-1,1 0,-1 1,1-1,-1 0,0 1,-1-1,1 2,5 264,-7-154,2-112,7 74,-6-76,-1 1,0-1,1 0,-1 0,1 1,0-1,-1 0,1 0,0 0,0 1,0-1,0 0,0 0,0 0,0 0,0-1,0 1,0 0,0 0,0-1,1 1,-1-1,0 1,1-1,-1 1,0-1,1 0,-1 0,0 1,1-1,-1 0,1 0,-1-1,0 1,1 0,-1 0,0-1,1 1,-1-1,0 1,1-1,-1 1,0-1,0 0,0 1,0-1,1 0,-1 0,0 0,0 0,0 0,10-9,1-1,-1 0,-1 0,0-1,0 0,-1 0,-1-1,4-8,12-16,180-272,-119 212,-84 96,0 1,0-1,-1 1,1-1,0 1,0-1,0 1,0-1,-1 1,1 0,0-1,0 1,0 0,0 0,0 0,0 0,0 0,0 0,0 0,0 0,0 0,0 0,0 1,0-1,0 0,0 0,0 1,-1-1,1 1,0-1,0 1,0-1,-1 1,1 0,0-1,-1 1,1 0,0 0,-1-1,1 1,-1 0,1 0,-1 0,1 0,-1 0,0 0,0-1,1 1,-1 0,0 0,0 0,0 0,0 0,0 1,4 61,-4-57,-33 285,32-266,0-5,0-1,1 1,1 0,1 0,1-1,1 1,1 2,1-4</inkml:trace>
  <inkml:trace contextRef="#ctx0" brushRef="#br0" timeOffset="5721.118">2569 311,'28'197,"2"35,-30-212,-1-3,1 0,1 0,1 1,0-1,1-1,1 1,0 0,7 14,-11-30,0 0,0-1,0 1,0-1,1 1,-1 0,0-1,0 1,1-1,-1 1,0-1,1 1,-1-1,0 1,1-1,-1 1,1-1,-1 0,1 1,-1-1,1 0,-1 1,1-1,0 0,-1 0,1 1,-1-1,1 0,-1 0,1 0,0 0,-1 0,1 0,0 0,-1 0,1 0,-1 0,1 0,0 0,-1 0,1-1,-1 1,1 0,-1 0,1-1,0 1,-1 0,1-1,-1 1,0-1,1 1,-1 0,1-1,-1 1,0-1,1 1,-1-1,0 1,1-1,-1 0,0 1,0-1,1 1,17-42,-17 38,115-379,-63 193,-58 168,1 33</inkml:trace>
  <inkml:trace contextRef="#ctx0" brushRef="#br0" timeOffset="7585.98">1073 28,'-5'15,"-1"18,0 9,1 3,2-3,1-3,-4-3,-1-3,0-3,3-1,0-1,2 0,-3-1,-2 1,6-6,3-5</inkml:trace>
  <inkml:trace contextRef="#ctx0" brushRef="#br0" timeOffset="7853.878">706 565,'38'0,"33"0,8 0,-4 0,-11 0,-10 0,-10 0,-13 4,-11 3</inkml:trace>
  <inkml:trace contextRef="#ctx0" brushRef="#br0" timeOffset="8255.162">791 762,'12'-3,"0"-2,1 0,0 1,1 1,-1 0,1 0,-1 2,1 0,-1 0,1 1,0 1,-1 0,1 1,-1 1,10 2,-21-3,0-1,0 0,0 0,0 1,0-1,0 1,-1 0,1-1,-1 1,1 0,-1 0,0 0,1 0,-1 0,0 0,0 1,-1-1,1 0,0 0,-1 1,1-1,-1 0,0 1,0-1,0 0,0 1,0-1,0 1,-1-1,1 0,-1 0,0 1,1-1,-1 0,-1 2,-47 72,-73 35,120-110,1 0,-1 1,0-1,0 0,1 0,-1 1,1-1,-1 1,1-1,0 1,0 0,-1-1,1 1,0 0,0 0,1 0,-1 0,0 0,1 0,-1 0,1 0,0 0,-1 0,1 0,0 0,0 0,1 0,-1 1,0-1,1 0,-1 0,1 0,-1 0,1 0,0-1,0 1,0 0,0 0,0 0,1-1,-1 1,0-1,1 1,-1-1,1 1,0-1,-1 0,1 0,0 0,0 0,0 0,1 1,16 2,0 0,1-2,-1 0,1-1,-1-1,0 0,18-4,23 1,-4 2,-31 1</inkml:trace>
  <inkml:trace contextRef="#ctx0" brushRef="#br0" timeOffset="9314.203">2908 903,'14'-5,"-6"1,0 0,0 1,1 0,-1 1,1 0,-1 0,1 1,0 0,0 0,-1 1,1 0,0 0,0 1,-1 1,1-1,0 1,4 2,-12-2,0 0,0 0,0 0,0 0,0 0,0 0,-1 0,1 0,-1 0,0 0,1 0,-1 0,0 0,0 0,0 0,-1 0,1 0,0 0,-1 0,1 1,-1-2,0 1,0 0,0 0,0 0,0 0,0 0,0-1,-1 1,1 0,0-1,-1 0,1 1,-1-1,0 0,0 1,1-1,-1 0,-1 0,-1 2,-8 10,7-10,1 1,0 0,0-1,0 1,0 0,1 1,0-1,0 1,0-1,0 1,1 0,0 0,0 0,0 0,0 1,1-1,0 0,0 1,0-1,3-3,1 0,-1 0,0 0,1 0,-1 0,1-1,0 0,0 1,-1-1,1 0,0 0,0-1,0 1,0 0,0-1,0 0,0 0,0 0,0 0,0 0,0-1,0 1,0-1,0 0,0 0,-1 0,1 0,0 0,-1-1,1 1,0-1,-1 1,0-1,1 1,41-20,-28 9</inkml:trace>
  <inkml:trace contextRef="#ctx0" brushRef="#br0" timeOffset="9755.256">3161 57,'98'-10,"-95"10,0 0,0 1,-1-1,1 0,0 1,0 0,-1-1,1 1,0 0,-1 1,1-1,-1 0,1 1,-1-1,0 1,0 0,0 0,1 0,-2 0,1 0,0 0,0 1,-1-1,1 0,-1 1,0-1,0 1,0 0,0-1,0 1,-1 0,1 2,-1 0,0 1,-1-1,0 0,0 0,-1 0,1 0,-1 0,0 0,0 0,-1 0,1-1,-1 1,0-1,-1 0,1 0,-1 0,1 0,-2 0,-32 51,37-53,1 1,0-1,-1 0,1 0,0 0,0 0,0 0,0 0,0 0,0 0,1 0,-1-1,1 1,-1 0,1-1,0 1,0-1,-1 0,1 0,0 1,0-1,0 0,0-1,1 1,-1 0,0-1,0 1,0-1,1 1,-1-1,0 0,0 0,1 0,-1 0,0-1,0 1,0-1,1 1,-1-1,0 0,1 0,1 1,53-2,81 10,-119-2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5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55,'38'-4,"23"-3,5 1,-3 1,-8-3,-9-1,-6 2,-7 2,-2 1,-8 7,-8 2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59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0,'43'5,"39"-3,9-3,-5 0,-13 0,-14-1,-12 1,-9 1,-12-1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00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0,'5'10,"-4"27,-1 16,-1 5,-1-3,1-6,0-7,0-5,6-5,1-2,0-2,-1-1,3-5,1-1,-2-5</inkml:trace>
  <inkml:trace contextRef="#ctx0" brushRef="#br0" timeOffset="250.226">1 537,'43'-5,"43"-2,12 1,-6 1,-14 2,-15 0,-14 2,-15 6,-8 1,-9 1</inkml:trace>
  <inkml:trace contextRef="#ctx0" brushRef="#br0" timeOffset="564.321">114 762,'45'4,"-28"-3,1 0,-1 0,0 2,0 0,0 1,0 1,-1 0,1 1,-1 1,-1 1,7 4,-19-11,-1 1,0 0,0 0,0 0,0 0,0 1,0-1,0 0,-1 1,1-1,-1 1,1 0,-1-1,0 1,0 0,-1 0,1 0,0-1,-1 1,0 0,0 0,0 0,0 0,0 0,0 0,-1 0,1 0,-1 0,0-1,0 1,0 0,0 0,-1-1,1 1,-1-1,0 2,-77 84,68-78,-117 99,127-108,0 0,0 0,0 0,0 0,0 0,0 1,0-1,1 0,-1 0,0 1,1-1,-1 1,1-1,-1 0,1 1,0-1,0 1,-1-1,1 1,0-1,0 1,1-1,-1 0,0 1,0-1,1 1,-1-1,1 1,-1-1,1 0,0 1,-1-1,1 0,0 0,0 0,0 1,0-1,0 0,0 0,0 0,0 0,0-1,1 1,-1 0,0 0,0-1,1 1,-1-1,1 1,-1-1,0 0,1 1,-1-1,1 0,-1 0,1 0,-1 0,1 0,-1 0,1-1,0 1,16-1,0-1,0 0,0-1,-1-1,1-1,-1-1,10-4,7-2,-14 6</inkml:trace>
  <inkml:trace contextRef="#ctx0" brushRef="#br0" timeOffset="1200.12">678 847,'60'-50,"-3"-3,-2-3,-3-1,1-7,-4-16,-49 80,0 0,0 1,0-1,0 0,1 1,-1-1,0 0,0 0,0 1,0-1,0 0,1 1,-1-1,0 0,0 0,1 0,-1 1,0-1,0 0,1 0,-1 0,0 1,1-1,-1 0,0 0,0 0,1 0,-1 0,0 0,1 0,-1 0,0 0,1 0,-1 0,0 0,1 0,-1 0,0 0,1 0,-1 0,0 0,1 0,-1-1,0 1,1 0,-1 0,0 0,0 0,1-1,-1 1,0 0,0 0,0-1,1 1,-1 0,0 0,0-1,2 38,-2-33,-14 81,11-76,0 1,0 0,2 0,-1 0,1 0,0 0,1 0,0 0,1 0,0 0,1 0,2 8,-3-15,1 0,-1-1,1 1,-1-1,1 1,0-1,0 0,0 1,0-1,0 0,1-1,-1 1,1 0,-1 0,1-1,0 0,-1 1,1-1,0 0,0-1,0 1,0 0,0-1,0 1,0-1,0 0,0 0,0 0,0-1,0 1,0-1,0 0,2 0,94-42,-61 16,-2-3,0-1,-2-2,19-24,0 1,84-92,-115 128,-16 38,-51 153,42-150,1-1,1 1,1-1,0 1,2 0,0-1,1 0,5 16,39 21,-27-45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06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81,'0'1,"-14"43,2 1,2 1,1-1,3 2,0 35,6-80,0 0,0 0,0 0,0 1,0-1,0 0,1 0,-1 0,1 0,0 1,-1-1,1 0,0 0,0 0,0-1,1 1,-1 0,0 0,1 0,-1-1,1 1,-1-1,1 1,0-1,0 0,0 0,-1 0,1 0,0 0,1 0,-1 0,0-1,0 1,0-1,0 1,0-1,1 0,-1 0,0 0,0 0,0 0,1 0,-1-1,0 1,0-1,0 1,0-1,0 0,0 0,0 0,0 0,0 0,0-1,16-10,-1-1,-1 0,0-1,-1-1,-1-1,0 0,-1 0,0-2,-2 1,7-15,25-33,-24 40,-1-3,2 1,1 1,2 1,0 0,15-10,-39 36,1 0,0 0,-1 0,1 0,0 0,0-1,0 1,0 0,0 0,0 0,0 0,0 0,0 0,1-1,-1 1,0 0,0 0,1 0,-1 0,1-1,-1 1,1 0,-1-1,1 1,-1 0,1-1,-1 1,1 0,0-1,0 1,-1-1,1 1,0-1,0 1,-1-1,1 0,0 1,0-1,0 0,0 0,-1 0,1 0,0 0,0 0,0 0,0 0,0 0,0 0,0 0,-1 0,1 0,0-1,0 1,0 0,-1-1,1 1,0-1,0 1,-1-1,1 1,0-1,-1 1,1-1,0 0,-1 1,1-1,-1 0,1 0,-32 157,19-60,5-59,2 1,2-1,2 1,1 0,1-1,4 11,-1-25,0-1,-2 1,-1 0,-1 0,0 0,-3 13,-2-3,5-21,-1 1,0 0,-1-1,0 1,-1-1,0 0,-1 1,0-2,-1 1,-1 0,1-1,-2 0,0 0,0-1,-1 0,0 0,-1-1,0 0,5-6,0 0,-1-1,1 1,-1-1,1 0,-1 0,0-1,0 1,0-1,0 0,0 0,0-1,0 1,0-1,0-1,0 1,0 0,0-1,0 0,0-1,0 1,0-1,1 0,-1 0,0 0,1 0,0-1,-1 0,1 0,0 0,1 0,-1-1,0 0,1 0,0 0,0 0,0 0,1 0,-1-2,1-10,1 0,1-1,1 1,0 0,1-1,0 1,2 0,0 0,1 0,0 1,1 0,1 0,0 0,1 1,2-1,0-2,1 1,1 1,1-1,0 2,0 0,2 1,0 0,0 1,5-2,-6 3</inkml:trace>
  <inkml:trace contextRef="#ctx0" brushRef="#br0" timeOffset="358.187">736 334,'37'-6,"-20"2,0 1,0 1,0 0,0 1,0 1,0 1,1 0,-1 1,8 3,-24-5,0 0,1 1,-1-1,0 0,0 1,1-1,-1 1,0 0,0-1,0 1,0 0,0 0,0-1,0 1,0 0,0 0,0 0,0 0,0 1,-1-1,1 0,-1 0,1 0,-1 1,1-1,-1 0,1 0,-1 1,0-1,0 0,0 1,0-1,0 0,0 1,0-1,0 0,0 1,-1-1,1 0,-1 0,1 1,-1-1,1 0,-1 0,1 0,-1 1,0-1,0 0,0 0,-1 1,-50 52,47-50,-24 18,24-19,0 0,0-1,0 2,1-1,-1 0,1 1,0 0,0 0,0 0,1 1,-1-1,1 1,0 0,0 0,1 0,0 0,-1 1,2-1,-1 0,1 1,1-4,0 0,0 0,1-1,-1 1,1 0,-1 0,1-1,0 1,0 0,0-1,0 1,0-1,0 1,0-1,0 1,1-1,-1 0,0 0,1 0,-1 0,1 0,-1 0,1 0,0 0,-1 0,1-1,0 1,0-1,0 1,-1-1,1 0,0 1,0-1,0 0,0 0,0-1,69-5,76-27,-123 26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02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0 298,'125'405,"-87"-282,-37-123,0 0,1 0,-1-1,1 1,-1 0,1-1,-1 1,1 0,-1-1,0 0,1 1,-1-1,0 0,0 0,1 1,-1-1,0 0,0 0,0 0,0-1,0 1,0 0,-1 0,1 0,0-1,0 1,-1 0,1-1,-1 1,0-1,1 1,-1 0,0-1,0 1,1-1,-1 1,0-1,-1 1,3-3,41-131,9-21,44-100,-83 230</inkml:trace>
  <inkml:trace contextRef="#ctx0" brushRef="#br0" timeOffset="296.76">566 721,'-5'24,"-2"18,1 6,1 0,6-9,4-10</inkml:trace>
  <inkml:trace contextRef="#ctx0" brushRef="#br0" timeOffset="1082.293">706 72,'29'-15,"1"2,0 1,0 2,1 0,21-2,26 20,-76-7,-1 0,1-1,0 1,-1 0,0 0,1 0,-1 0,0 0,1 0,-1 1,0-1,0 0,0 1,0-1,0 0,0 1,0-1,-1 1,1 0,0-1,-1 1,1-1,-1 1,0 0,1 0,-1-1,0 1,0 0,0-1,-1 1,1 0,0 0,0-1,-1 1,1-1,-1 1,0 0,1-1,-1 1,0-1,0 1,0-1,-1 2,-117 123,118-124,-1 1,1 0,0 0,0-1,0 1,1 0,-1 0,1 0,-1 0,1 0,0 0,0 0,1 0,-1 0,1 0,-1 0,1 0,0 0,0 0,0-1,0 1,1 0,-1-1,1 1,-1-1,1 1,0-1,0 0,0 1,0-1,1 0,-1-1,1 1,-1 0,1-1,-1 1,1-1,0 0,0 0,-1 0,1 0,0 0,0-1,0 0,0 1,0-1,0 0,0 0,0 0,0-1,1 1,225-1,-204 1</inkml:trace>
  <inkml:trace contextRef="#ctx0" brushRef="#br0" timeOffset="1462.353">1300 552,'28'5,"25"1,7 0,-1-1,-1-2,-6-1,-7-1,-6 0,-6-1,-2 0,-7-5,-3-2,-6 1</inkml:trace>
  <inkml:trace contextRef="#ctx0" brushRef="#br0" timeOffset="3353.135">2061 862,'3'-27,"0"1,2-1,1 1,1 0,1 1,1-1,1 1,2 1,0 0,4-3,1 2,1 0,1 1,1 1,1 0,21-15,-8 5,-32 30,-1 1,1 0,-1 0,1 1,0-1,0 0,0 0,0 1,0-1,0 1,0 0,0 0,1 0,-1 0,0 0,1 0,-1 0,1 1,-1-1,1 1,-1 0,1 0,-1 0,1 0,-1 0,1 1,-1-1,1 1,-1-1,1 1,-1 0,1 0,-1 0,0 0,0 1,0-1,0 0,0 1,0 0,0-1,0 1,0 0,-1 0,2 1,1 12,-1-1,0 1,-1-1,0 1,-1 0,-1 0,-1 0,0-1,-1 5,0 25,0-21,1-15,0-1,0 0,1 0,0 0,0 0,0 1,1-1,0 0,1 0,-1 0,1 0,1 0,-1-1,1 1,1-1,3 7,-4-12,0-1,0 1,1 0,-1-1,0 0,1 0,-1 0,1 0,-1 0,0-1,0 0,1 1,-1-1,0 0,0-1,0 1,0 0,0-1,0 0,0 0,0 0,-1 0,1 0,-1 0,1-1,-1 1,0-1,0 0,110-135,-97 115,1 0,1 1,1 1,1 1,1 1,0 0,13-7,-32 24,0 1,0 0,0-1,1 1,-1 0,1 0,-1 0,0 0,1 0,0 0,-1 1,1-1,-1 0,1 1,0-1,0 1,-1 0,1-1,0 1,0 0,-1 0,1 0,0 1,0-1,-1 0,1 0,0 1,-1-1,1 1,0 0,-1 0,1-1,-1 1,1 0,-1 0,1 0,-1 0,0 1,1-1,-1 0,0 1,0-1,0 0,0 1,0-1,0 1,-1 0,1-1,0 1,-1 0,0-1,1 1,-1 0,0 0,2 14,-1-1,-1 1,-1 0,0-1,-1 1,0-1,-1 0,-1 0,-1 0,0 0,-1-1,-4 8,1 0</inkml:trace>
  <inkml:trace contextRef="#ctx0" brushRef="#br0" timeOffset="3963.229">3500 355,'-49'14,"1"3,0 2,2 2,0 2,-20 16,55-34,1 0,0 0,0 2,1-1,-1 1,2 0,-1 1,1 0,0 1,0-1,1 2,0-1,1 1,0 0,1 0,0 0,0 1,1 0,1 0,-1 0,4-8,0-1,0 0,0 1,1-1,-1 0,0 0,1 0,-1 1,1-1,0 0,0 0,0 0,0 0,0 0,0 0,1 0,-1 0,1-1,-1 1,1 0,0-1,-1 0,1 1,0-1,0 0,0 0,0 0,0 0,0 0,0 0,1 0,-1-1,0 1,0-1,0 0,1 0,0 0,86-9,-74 4,0-1,-1-1,1 0,-2-1,1-1,-1 0,0-1,-1 0,0-1,-1 0,0-1,153-153,-163 163,0 1,0 0,0-1,0 1,0 0,0 0,1 0,-1 0,0 0,1 0,-1 0,1 0,-1 0,1 1,-1-1,1 1,-1-1,1 1,0 0,-1-1,1 1,0 0,-1 0,1 0,0 0,-1 1,1-1,0 0,-1 1,1-1,-1 1,1-1,-1 1,1 0,-1 0,1-1,-1 1,0 0,1 0,-1 1,0-1,0 0,0 0,0 1,0-1,0 0,0 1,0-1,9 27,-1 1,-2 0,-1 0,-1 0,-1 1,-2-1,-1 1,-1 0,-4 24,2 19,2-50,-2 1,0-1,-2 1,-1-1,0 0,-2-1,0 0,-2 0,0 0,-2-1,0 0,-1-1,-1-1,-1 0,-1 0,-1-2,0 0,-1-1,-5 4,20-18,0 0,0 1,0-1,-1 0,1 0,0-1,-1 1,0 0,1-1,-1 0,0 1,0-1,0 0,0 0,0-1,0 1,0-1,0 1,0-1,0 0,0 0,0 0,0-1,0 1,0-1,0 0,0 1,0-1,0-1,0 1,1 0,-1-1,0 1,1-1,-1 0,1 0,0 0,-1 0,1-1,-2-10,1-1,1 0,0 0,1 0,0 0,1 0,0 0,2 0,-1 0,2 0,1-5,15-51,-7 40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1 339,'40'-10,"0"2,0 2,1 1,0 2,0 2,31 4,161-12,10-10,-219 25,-25 0</inkml:trace>
  <inkml:trace contextRef="#ctx0" brushRef="#br0" timeOffset="287.909">198 536,'272'-17,"-72"-12,-49 18,-127 11</inkml:trace>
  <inkml:trace contextRef="#ctx0" brushRef="#br0" timeOffset="774.519">509 0,'161'96,"-40"-31,-57-26,-19-13,-1 2,-1 2,-1 2,26 28,-65-58,-1 0,0 0,-1 1,1-1,0 1,-1-1,1 1,-1 0,0-1,0 1,0 0,0 0,0 0,-1 0,1 0,-1 0,0 0,0 0,0 0,0 0,0 0,-1 0,0 0,1 0,-1 0,0 0,0 0,-1-1,1 1,-1 0,1-1,-1 1,0-1,0 1,0-1,0 0,0 0,-1 1,-97 71,-75 22,-97 50,254-130,5-2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8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565 173,'-24'6,"0"1,0 1,1 0,0 2,0 1,1 1,0 1,2 0,-1 2,2 0,0 2,0 0,2 1,0 0,-6 11,18-20,-1 1,2-1,-1 1,1 0,1 0,0 1,0-1,1 1,0-1,1 1,0 0,1 0,0-1,1 1,0 0,1-1,0 1,0 0,1-1,1 0,0 0,0 0,1 0,0-1,1 0,-1 0,2 0,0 0,0-1,0-1,1 1,0-1,0 0,1-1,0 0,0 0,1-1,-1 0,1-1,0 0,10 1,-1-1,1-1,0 0,0-2,0 0,0-1,0-1,0-1,0-1,-1-1,1 0,-1-2,0 0,11-6,2-2,-1-1,0-2,-2-1,0-1,-1-2,-1 0,-1-2,1-3,-13 13,-1-2,-1 0,0 0,-1-1,-1-1,0 0,-1 0,-1-1,-1 0,0 0,-2-1,0 0,-1 0,-1 0,0 0,-1-18,-3 27,0 0,0 0,-1 1,0-1,-1 1,0-1,-1 1,0 0,0 0,-1 0,0 1,-1 0,0 0,0 0,0 1,-1-1,0 2,-1-1,1 1,-1 0,-1 1,1-1,-1 2,0-1,-2 0,-9-4,0 2,-1-1,1 2,-1 1,0 1,-1 0,1 2,0 0,-1 2,0 0,-2 2,-19 4</inkml:trace>
  <inkml:trace contextRef="#ctx0" brushRef="#br0" timeOffset="405.952">1 456,'37'0,"157"0,108-18,-103-6,-15 0,143 3,-69-4,-235 23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11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3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30,'0'-1,"-1"0,1 0,0 0,0 0,0 0,0 0,0 0,0 0,0 0,0 0,0 0,1 0,-1 0,0 0,1 0,-1 0,1 0,-1 1,1-1,-1 0,1 0,-1 0,1 1,0-1,-1 0,1 0,0 1,0-1,0 1,0-1,-1 1,1-1,0 1,0-1,0 1,0 0,0 0,0-1,0 1,0 0,0 0,0 0,0 0,0 0,0 0,0 0,0 1,0-1,0 0,0 1,0-1,0 0,0 1,0-1,0 1,0-1,-1 1,1 0,0-1,0 1,-1 0,1-1,0 1,-1 0,1 0,-1 0,1 0,-1 0,12 21,-1 0,-1 1,-1 0,-1 1,-1 0,-1 0,-1 0,-1 10,4 8,85 337,-93-377,0 0,0 0,0 0,0 0,0 0,1 0,-1 1,1-1,-1 0,1 0,0 0,0 0,0-1,0 1,0 0,0 0,0 0,1-1,-1 1,1-1,-1 1,1-1,0 0,-1 1,1-1,0 0,0 0,0 0,0 0,0-1,0 1,0 0,0-1,0 0,0 1,0-1,0 0,1 0,-1 0,0 0,0 0,0-1,0 1,0-1,0 1,0-1,0 0,1 0,9-15,-2 0,1 0,-2-1,0 0,-1-1,-1 0,-1 0,0-1,-1 0,-1 0,-1-6,12-34,1-2,-1-1,-4-1,-2 1,-3-2,-2-42,-5 107,0 10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3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76,'7'-7,"1"0,0 0,0 1,0-1,1 2,0-1,0 1,0 1,1 0,-1 0,1 1,0 0,0 1,0 0,1 0,1 1,-10 1,-1 0,1 0,0 0,-1 1,1-1,-1 0,1 1,0-1,-1 1,1 0,-1-1,0 1,1 0,-1 0,1 0,-1 0,0 0,0 0,0 1,0-1,0 0,0 0,0 1,0-1,0 1,0-1,-1 1,1-1,-1 1,1-1,-1 1,0 0,1-1,-1 1,0-1,0 1,0 0,0-1,-1 1,1 0,0-1,-1 1,1-1,-1 1,0 0,-32 71,-2-29,28-37,0 0,1 1,0-1,0 1,1 1,0-1,0 1,1 0,0 0,1 0,-1 5,3-12,1 0,0 0,-1 0,1 0,0 0,0 0,1 0,-1 0,0 0,1 0,-1 0,1-1,-1 1,1 0,0 0,0 0,0-1,0 1,0 0,0-1,1 1,-1-1,0 1,1-1,-1 0,1 0,0 1,-1-1,1 0,0 0,0-1,-1 1,1 0,0-1,0 1,0-1,0 1,0-1,0 0,0 0,0 0,85-8,-4-42,-64 29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7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1 117,'2'-6,"0"-1,0 1,1 0,0-1,0 1,1 1,0-1,0 0,0 1,0 0,1 0,0 0,0 1,0 0,1 0,-1 0,1 0,0 1,0 0,0 0,1 1,-1-1,1 1,-1 1,1-1,0 1,-1 1,1-1,0 1,0 0,5 1,65 7,-75-8,-1 0,0 1,1-1,-1 1,1-1,-1 1,0 0,1-1,-1 1,0 0,0 0,0 0,0 0,0 0,0 0,0 0,0 0,0 1,0-1,-1 0,1 1,0-1,-1 0,1 1,-1-1,1 1,-1-1,0 1,0-1,0 0,0 1,0-1,0 1,0-1,0 1,0-1,-1 1,1-1,-1 1,1-1,-1 0,1 1,-1-1,0 0,0 0,0 1,0-1,0 0,0 1,-11 13,0 0,0-1,-1 0,-1-1,-1-1,1 0,-16 8,-49 44,78-63,0-1,-1 1,1 0,0-1,0 1,0 0,0 0,0 0,0 0,0 0,1 0,-1 0,0 0,0 0,1 0,-1 0,1 0,-1 1,1-1,-1 0,1 0,0 1,0-1,-1 0,1 0,0 1,0-1,0 0,1 1,-1-1,0 0,0 0,1 1,-1-1,1 0,-1 0,1 1,-1-1,1 0,0 0,-1 0,1 0,0 0,0 0,0 0,0 0,0 0,0-1,0 1,0 0,0-1,1 1,-1 0,71 13,75-32,-122 12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8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1,'39'17,"89"6,-109-18,0-2,0 0,0-1,0 0,1-2,-1 0,0-2,0 0,11-3,166-15,-161 4,-40 12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8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1,'38'5,"28"1,7 1,-5-2,-8-2,-10-1,-8 0,-7-2,-5 0,-2 0,-6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30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1 247,'33'53,"-10"9,-2 0,-4 1,-2 1,-2 0,-4 1,-3 1,-2-1,-4 23,0-72,-1-11,0-1,1 1,0-1,-1 1,2-1,-1 1,0-1,1 1,0-1,0 0,1 1,-1-1,1 0,0 0,2 4,-2-8,-1 0,1 1,0-1,0-1,0 1,0 0,0 0,0-1,-1 1,1-1,0 0,0 1,0-1,-1 0,1 0,0 0,-1 0,1 0,-1 0,0-1,1 1,-1-1,0 1,0-1,0 1,1-1,-2 1,1-1,0 0,0 0,-1 1,1-1,0 0,-1 1,18-32,-2-1,-1-1,-2 0,-2-1,7-34,7-17,72-238,-90 306,-4 37,-3 0</inkml:trace>
  <inkml:trace contextRef="#ctx0" brushRef="#br0" timeOffset="305.247">565 755,'-5'24,"-6"22,-1 8,0 0,4-14,2-14</inkml:trace>
  <inkml:trace contextRef="#ctx0" brushRef="#br0" timeOffset="854.691">791 77,'2'-3,"-1"0,1 0,0 1,0-1,0 0,1 1,-1-1,1 1,-1 0,1 0,0 0,0 0,0 0,0 0,0 1,0 0,0 0,0-1,1 2,0-1,96-26,-97 26,-1 0,1 0,0 0,-1 0,1 0,0 1,0-1,0 1,-1 0,1 0,0 0,0 0,0 1,-1-1,1 1,0-1,0 1,-1 0,1 0,0 0,-1 0,1 1,-1-1,0 1,1 0,-1-1,0 1,0 0,0 0,0 0,-1 1,1-1,0 0,-1 1,0-1,1 1,-1-1,0 1,0 0,-1-1,1 1,0 0,-1 0,0 0,0-1,0 1,0 0,0 1,-2 4,0 1,0-1,-1 0,0 1,-1-1,1 0,-2-1,1 1,-1-1,0 0,-1 0,0 0,0-1,0 0,0 0,-1 0,0-1,-1 0,-2 1,-66 67,75-72,0 0,0 0,0 1,0-1,0 0,0 1,0-1,0 1,0-1,1 1,-1-1,0 1,1 0,0-1,-1 1,1 0,0-1,0 1,0 0,0 0,0-1,0 1,0 0,1-1,-1 1,0 0,1-1,0 1,-1-1,1 1,0-1,0 1,0-1,0 1,0-1,0 0,0 0,0 0,1 1,-1-1,0 0,1 0,-1-1,1 1,-1 0,1 0,-1-1,1 1,0-1,-1 1,1-1,0 0,-1 0,1 1,0-1,0 0,-1-1,1 1,0 0,231-50,-209 48</inkml:trace>
  <inkml:trace contextRef="#ctx0" brushRef="#br0" timeOffset="1218.452">1328 670,'38'0,"32"0,9 0,-4 0,-11 0,-10 0,-10 0,-8 0,-10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33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1 117,'2'-5,"0"0,1 1,-1-1,1 1,0 0,0 0,1 0,-1 0,1 1,0-1,0 1,0 0,0 0,1 0,-1 1,1 0,0 0,-1 0,1 0,3 0,21-9,1 2,0 1,0 2,1 1,0 1,-1 1,1 2,0 2,11 1,-38-2,-1 0,1 0,-1 1,1-1,-1 1,0 0,1 0,-1 0,0 0,0 0,0 1,0 0,0-1,0 1,0 0,-1 1,1-1,0 0,-1 1,0-1,0 1,0 0,0 0,0 0,0 0,-1 0,0 0,1 0,-1 0,0 1,0-1,-1 0,1 1,-1-1,0 1,0-1,0 0,0 1,0-1,-1 1,0-1,1 0,-1 1,0-1,-2 2,-6 15,-1-1,-1 0,-1 0,-1-1,0-1,-1 0,-1-1,-1 0,0-1,-1-1,0-1,-16 9,11-5,9-7,-3 1,0 1,1 1,0 0,1 1,1 0,0 1,1 0,0 1,-2 6,13-19,0-1,0 1,0 0,0-1,1 1,-1 0,1 0,-1-1,1 1,0 0,0 0,1 0,-1-1,0 1,1 0,0-1,-1 1,1 0,0-1,1 1,-1-1,0 1,1-1,-1 0,1 1,0-1,0 0,-1 0,2 0,-1 0,0-1,0 1,0-1,1 1,-1-1,1 0,-1 0,3 1,108 22,32-48,-121 21</inkml:trace>
  <inkml:trace contextRef="#ctx0" brushRef="#br0" timeOffset="582.103">1102 201,'-34'1,"1"2,0 2,0 0,0 3,1 0,0 2,0 2,-5 3,31-13,-1 1,1 0,0 0,0 0,0 1,1-1,-1 1,1 1,0-1,0 1,0 0,1 0,0 0,0 1,0-1,0 1,1 0,0 0,0 1,1-1,0 0,0 1,0 0,1-1,0 1,0 0,1-1,0 1,0 3,0-5,1 0,-1 1,1-1,0 0,0 0,1-1,0 1,-1 0,2 0,-1-1,0 1,1-1,0 0,0 0,0 0,1 0,-1 0,1-1,0 1,0-1,0 0,0 0,1-1,-1 1,1-1,0 0,-1 0,1-1,0 1,0-1,0 0,0-1,0 1,0-1,1 0,0 0,16-1,-1-1,0-1,0-1,0-1,-1-1,0 0,0-2,0 0,-1-1,0-1,-1-1,0-1,-1 0,0-1,-1-2,26-13,108-110,-149 137,0 0,0 0,0 0,0 0,0 0,1 0,-1 0,0 0,1 1,-1-1,1 0,-1 1,1-1,-1 1,1 0,-1 0,1-1,-1 1,1 0,-1 0,1 0,0 1,-1-1,1 0,-1 0,1 1,-1-1,1 1,-1 0,0-1,1 1,-1 0,0 0,1 0,-1 0,0 0,0 0,0 0,0 0,0 0,0 0,0 1,0-1,-1 0,1 1,0-1,-1 1,1-1,-1 1,1-1,-1 1,0-1,0 1,0-1,1 1,-2 0,1-1,0 1,0-1,0 240,-5-189,-3 0,-2-1,-2 0,-2 0,-2-2,-3 0,-18 34,31-64,-2-2,0 1,-1-1,-1 0,-1-1,0 0,-1-1,0 0,-1-1,-1 0,0-1,-8 4,20-14,-2 0,1-1,0 1,-1-1,1 0,-1 0,1 0,-1 0,0-1,0 0,0 1,0-1,0-1,0 1,0-1,0 1,0-1,0 0,0-1,-1 1,1-1,0 1,0-1,0-1,1 1,-1 0,0-1,0 0,1 0,-1 0,1 0,-1-1,1 1,0-1,0 0,0 0,1 0,-1 0,1 0,-1-1,1 1,0-1,0 0,0-2,0-19,1 0,1 0,2 1,0-1,1 1,2-1,1 1,0 0,2 1,1-1,1 2,0-1,2 1,1 1,0 0,3-1,-1-3</inkml:trace>
  <inkml:trace contextRef="#ctx0" brushRef="#br0" timeOffset="1402.153">1694 145,'-16'172,"10"-131,1 1,3 0,1 0,3 17,-3-58,1 1,0 0,0-1,0 1,0 0,1-1,-1 1,0 0,1-1,-1 1,1 0,0-1,-1 1,1-1,0 1,0-1,0 1,0-1,0 0,0 1,0-1,0 0,1 0,-1 0,1 0,-1 0,0 0,1 0,0-1,-1 1,1-1,-1 1,1-1,0 1,-1-1,1 0,0 0,-1 1,1-1,0-1,-1 1,1 0,0 0,0-1,-1 1,70-39,-50 18,0-1,-2-1,-1 0,0-1,-2-1,-1-1,-1 0,-1-1,3-11,-9 20,1 0,0 1,1 1,1 0,1 0,0 0,1 2,9-9,-20 22,-1 0,1 1,-1-1,1 1,-1-1,1 1,0-1,-1 1,1 0,0-1,-1 1,1 0,0-1,0 1,-1 0,1 0,0 0,-1 0,1 0,0 0,0 0,0 0,-1 0,1 0,0 0,0 0,-1 0,1 1,0-1,-1 0,1 1,0-1,-1 0,1 1,0-1,-1 1,1-1,-1 1,1-1,-1 1,1-1,-1 1,1 0,-1-1,0 1,1 0,-1-1,0 1,1 0,-1-1,0 1,0 0,0 0,0-1,0 1,7 45,-7-45,-32 274,-48 154,77-409,-2 0,0 0,-1-1,-1 0,-1 0,0 0,-7 8,12-21,-1-1,0 1,0-1,0 0,-1 0,0-1,0 1,0-1,-1 0,1-1,-1 1,0-1,0 0,0-1,0 1,-1-1,1 0,-1-1,1 1,-1-1,1-1,-1 1,0-1,-2-1,4 0,0 0,1-1,-1 1,1-1,-1 0,1-1,0 1,0-1,0 0,0 0,0 0,1 0,-1-1,1 1,0-1,0 0,0 0,1 0,0 0,-1-1,1 1,1 0,-1-1,1 0,-1 1,1-1,1 0,-1 0,1 0,0 1,0-1,0 0,0 0,1 0,0 0,0 1,0-1,1 0,0 1,0-1,0 1,0 0,3-4,7-17,2-1,1 2,0 0,2 0,1 2,1 0,8-6,3-6,42-33,-50 48</inkml:trace>
  <inkml:trace contextRef="#ctx0" brushRef="#br0" timeOffset="3182.923">2371 511,'24'-6,"-21"3,0 2,0-1,0 0,0 1,0-1,0 1,1 0,-1 0,0 0,1 1,-1-1,0 1,1 0,-1-1,1 2,-1-1,0 0,1 1,-1-1,1 1,-1 0,0 0,0 1,0-1,0 1,0-1,0 1,0 0,0 0,0 0,-1 0,1 1,-1-1,0 1,-1 2,-1-1,0 1,0 0,-1 0,1-1,-1 1,0 0,-1-1,1 1,-1-1,0 1,0-1,0 0,0 0,-1 0,0 0,0 0,0-1,0 1,0-1,-1 0,0 0,0 0,-14 19,-23 34,42-55,-1 0,1 1,0-1,0 0,-1 1,1-1,0 0,0 0,0 0,0 1,1-1,-1 0,0-1,0 1,1 0,-1 0,0 0,1-1,-1 1,1-1,-1 1,1-1,-1 0,1 1,-1-1,1 0,-1 0,1 0,-1 0,1 0,-1-1,1 1,-1 0,1-1,-1 1,1-1,2 1,171-26,-150 22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40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1 311,'481'0,"-430"5,-33 1</inkml:trace>
  <inkml:trace contextRef="#ctx0" brushRef="#br0" timeOffset="348.743">85 508,'5'0,"11"0,8 0,4 0,3 0,0 0,0 0,0 0,-2 0,1 5,-1 1,-1 0,0-1,0-2,1 0,-1-2,-5-1</inkml:trace>
  <inkml:trace contextRef="#ctx0" brushRef="#br0" timeOffset="917.856">311 1,'0'5,"-1"1,1 0,0-1,0 1,1 0,0-1,0 1,0 0,1-1,0 0,0 1,0-1,0 0,1 0,0 0,0 0,1 0,-1-1,1 0,0 1,0-1,0-1,1 1,-1-1,1 1,0-1,0-1,0 1,0-1,3 1,108 42,-97-40,0 1,0 1,-1 1,0 0,0 2,-1 0,0 0,0 2,13 12,-27-22,1 1,0-1,-1 1,0 0,1 0,-1 0,0 0,-1 1,1-1,0 1,-1 0,0-1,0 1,0 0,-1 1,1-1,-1 0,0 0,0 0,0 1,-1-1,0 1,1-1,-1 0,-1 1,1-1,-1 1,0-1,0 0,0 0,0 1,-1-1,0 0,0 0,0 0,0-1,0 1,-1 0,0-1,0 0,0 1,-145 109,-13 18,140-114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44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0,-2 0,0 0,-1 0,0 0,0 0,0 0,0 0,-5 5,-6 1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4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10,'29'5,"29"-4,9-1,-2-1,-3-1,-6-4,-14-1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12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1,'24'5,"17"1,8 0,-1-1,-4-1,-4-2,-9-1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47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1073,'44'-23,"1"3,1 2,1 2,0 2,22-3,9 15,-76 2,-1 1,1-1,0 0,0 1,-1-1,1 1,0-1,-1 1,1 0,0 0,-1 0,1 0,-1 0,0 0,1 0,-1 1,0-1,0 0,1 1,-1-1,0 1,-1-1,1 1,0-1,0 1,-1 0,1-1,-1 1,1 0,-1 0,0 0,1-1,-1 1,0 0,0 0,0 0,-1-1,1 1,0 0,-1 0,-3 7,1-1,-2 0,1 0,-1 0,-1-1,1 1,-1-1,-1-1,1 1,-1-1,0 0,-5 3,-9 9,-200 203,216-218,1 1,0 0,0 1,0-1,1 1,-1 0,1 0,0 0,1 0,-1 0,1 1,0-1,0 1,1-1,-1 1,1 0,1-1,-1 1,1 0,0 0,0 0,1 0,-1-1,1 1,1 0,-1 0,1-1,0 1,0-1,1 0,-1 1,1-1,5 2,0 0,1-1,-1 0,1-1,0 0,1 0,-1-1,1 0,0-1,0 0,0 0,0-1,0 0,1-1,-1 0,0-1,1 0,-1-1,1 0,-1-1,1 0,23 1,-13 0,1-2,-1 0,0-1,0-1,0-1,-1-1,0-1,0 0,-1-2,0 0,5-4,-6 0</inkml:trace>
  <inkml:trace contextRef="#ctx0" brushRef="#br0" timeOffset="483.087">876 1271,'-21'-1,"1"1,-1 1,1 1,0 1,-1 1,2 0,-1 2,0 0,-13 7,26-10,-129 67,132-67,0-1,1 1,0 0,0 0,0 0,0 0,0 0,0 1,1-1,0 1,-1 0,1 0,1 0,-1 0,1 0,-1 0,1 0,0 0,1 1,-1-1,1 0,0 1,0-1,0 0,0 1,1-1,0 0,0 0,0 1,0-1,1 0,-1 0,2 1,-1-1,1-1,-1 0,1 0,-1 0,1 0,0-1,0 1,0-1,0 1,1-1,-1 0,1 0,-1-1,1 1,0-1,-1 0,1 0,0 0,0 0,0-1,0 1,0-1,0 0,0 0,-1-1,1 1,0-1,1 0,107-36,202-161,-313 198,0-1,0 1,0-1,0 1,0-1,0 1,0 0,0-1,0 1,0 0,0 0,0 0,0 0,1 0,-1 0,0 0,0 0,0 1,0-1,0 0,0 1,0-1,0 1,0-1,0 1,0-1,0 1,0 0,0-1,0 1,-1 0,1 0,0 0,0-1,-1 1,1 0,-1 0,1 0,-1 0,1 0,-1 0,1 0,-1 1,0-1,0 0,0 0,0 0,1 0,-1 0,-1 0,1 1,1 63,-1-64,-10 66,-2-1,-4 0,-13 35,8-31,11-34,-2 0,-1-1,-2 0,-2-1,-1-1,-10 13,-10-8,37-37,0 0,0-1,0 1,0-1,0 1,0-1,0 1,0-1,0 0,0 1,0-1,0 0,0 0,0 0,0 0,0 0,0 0,0 0,0 0,0 0,0 0,0-1,0 1,0 0,0-1,0 1,0-1,0 1,0-1,0 1,0-1,0 0,0 1,1-1,-1 0,0 0,0 0,1 0,-1 1,1-1,-1 0,1 0,-1 0,1 0,0 0,-1-1,-2-14,0 0,1 0,1 0,1 0,0 0,1 0,0 0,2 0,0 0,0 0,2 1,0 0,0 0,6-8,75-186,-75 184</inkml:trace>
  <inkml:trace contextRef="#ctx0" brushRef="#br0" timeOffset="1166.72">1383 1016,'-31'98,"20"-74,2 1,0 1,2-1,1 1,1 1,1-1,1 0,2 1,1 0,0-1,4 20,-3-42,-1-1,0 0,1 0,-1 1,1-1,0 0,0 0,1 0,-1 0,0 0,1 0,0 0,0-1,0 1,0-1,0 1,0-1,1 0,-1 1,1-1,-1 0,1-1,0 1,0 0,0-1,0 0,0 0,0 0,0 0,0 0,1 0,-1-1,0 0,0 1,1-1,-1-1,0 1,1 0,-1-1,0 1,0-1,0 0,0 0,3-2,13-9,0-1,-2-1,1 0,-2-2,0 0,0 0,-2-2,0 0,-1 0,3-8,11-11,32-39,62-99,-113 152,-21 23,3 11,1 0,0 1,1 0,0 1,1 0,1 0,0 1,0-1,2 1,0 0,0 1,1-1,0 10,-18 131,16 31,-6 14,-26-80,34-116,1 1,0-1,-1 0,0 0,0 0,0 0,-1 0,1-1,-1 1,0-1,0 0,0 0,0 0,-1-1,1 0,-1 0,0 0,1 0,-1-1,0 1,0-1,0 0,-3-1,5 0,0 0,0 0,1-1,-1 1,0-1,0 0,1 0,-1 0,0 0,1 0,-1-1,1 1,0-1,-1 0,1 1,0-1,0 0,0 0,0-1,1 1,-1 0,0 0,1-1,0 1,-1-1,1 0,0 1,0-1,1 0,-1 0,0 1,1-1,0-2,2-98,2 82,1 0,1 1,1 0,1 0,1 0,0 1,1 1,1-1,1 2,7-8,-2 7</inkml:trace>
  <inkml:trace contextRef="#ctx0" brushRef="#br0" timeOffset="1548.214">1976 1439,'12'-3,"5"-3,0 1,0 1,1 1,-1 0,1 1,0 1,-1 0,2 2,-18-1,0 0,0-1,0 1,0 0,1 1,-1-1,0 0,0 0,0 0,0 1,0-1,0 0,0 1,0-1,0 1,0 0,0-1,0 1,0 0,0-1,0 1,-1 0,1 0,0 0,0 0,-1 0,1 0,-1 0,1 0,-1 0,1 0,-1 0,0 0,1 0,-1 0,0 0,0 0,0 0,0 1,0-1,0 0,0 0,0 0,0 0,-1 0,1 0,0 0,-1 0,1 1,-1-1,1 0,-1-1,0 1,1 0,-1 0,0 0,1 0,-1 0,0-1,0 1,0 0,0-1,0 1,0 0,0-1,0 1,0-1,0 0,0 1,-1-1,-125 113,125-112,1 0,0 0,0 0,0 0,0 0,0 1,1-1,-1 0,0 1,1-1,-1 1,0-1,1 0,0 1,-1-1,1 1,0 0,0-1,0 1,0-1,0 1,0-1,0 1,0-1,1 1,-1-1,1 1,-1-1,1 1,-1-1,1 0,0 1,0-1,0 0,0 0,0 1,0-1,0 0,0 0,0 0,0 0,1 0,-1-1,0 1,1 0,-1-1,0 1,1 0,-1-1,1 0,-1 1,1-1,-1 0,1 0,-1 0,1 0,0 0,-1 0,1 0,8 1,0 0,-1 0,1-1,0-1,0 0,0 0,-1 0,1-2,0 1,-1-1,0 0,0-1,0 0,3-2,4-5</inkml:trace>
  <inkml:trace contextRef="#ctx0" brushRef="#br0" timeOffset="2164.614">2088 565,'23'-5,"1"1,-1 2,1 0,-1 1,1 2,-1 0,1 2,-1 0,0 1,0 2,0 0,-1 2,0 0,0 2,-1 0,4 3,-17-3,-1 0,1 1,-2 0,1 0,-1 0,-1 1,0 0,-1 0,0 0,-1 0,0 1,-1-1,-1 1,0 0,0-1,-1 1,-1 0,0 0,-1-1,-1 7,0 33,3 79,-12 180,0-167,6 1,6 23,1-78,-1-84,1-4,-1 0,1-1,-1 1,1 0,-1 0,0 0,0 0,0 0,0 0,0 0,0 0,0 0,-1 0,1 0,0-1,-1 1,0 0,0 0,1 0,-1-1,0 1,0 0,-1-1,1 1,0-1,0 1,-1-1,1 0,-1 1,1-1,-1 0,0 0,1 0,-1 0,0 0,0-1,1 1,-1-1,0 1,0-1,0 1,-2-1,-35-3,-1-2,1 2,0 2,-1 1,1 3,-15 3,-66 6,102-17</inkml:trace>
  <inkml:trace contextRef="#ctx0" brushRef="#br0" timeOffset="2532.725">2766 1,'5'0,"-4"19,-6 16,-2 7,-1 6,-3-1,1 2,1-3,2 0,3-3,2-3,1-5,1-3,0-2,1-1,4-6,2-11,-1-9</inkml:trace>
  <inkml:trace contextRef="#ctx0" brushRef="#br0" timeOffset="2782.616">3246 170,'-29'38,"-29"32,-8 9,-4 1,1-4,7-10,10-6,8-10,8-7,4-7,9-5,2-7,6-8</inkml:trace>
  <inkml:trace contextRef="#ctx0" brushRef="#br0" timeOffset="3069.939">3021 706,'241'0,"-163"17,-77-15,-1 1,1 0,-1 0,0 0,0 0,0-1,0 1,-1 0,1 0,-1 0,1-1,-1 1,0 0,0-1,0 1,-1-1,1 1,-1-1,1 1,-1-1,0 0,0 0,0 0,0 0,0 0,0 0,0-1,-1 1,1-1,-1 1,1-1,-1 0,1 0,-2 0,1 2,-48 31,40-29,0 1,1 0,0 1,0 1,1-1,0 1,0 1,1 0,0 0,1 0,0 1,-6 10,13-18,-1-1,1 1,-1 0,1-1,0 1,0 0,0-1,0 1,0-1,0 1,0 0,1-1,-1 1,0-1,1 1,-1-1,1 1,0-1,0 1,-1-1,1 1,0-1,0 0,0 1,0-1,1 0,-1 0,0 0,0 0,1 0,-1 0,1 0,-1-1,1 1,-1 0,1-1,-1 1,2-1,62 16,82-37,-122 17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45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3,'-35'0,"17"-2,-1 1,0 1,0 1,0 1,1 0,-1 1,1 1,0 1,0 1,0 0,-11 7,23-7,0 1,1 0,-1 0,2 0,-1 1,1 0,0-1,0 2,1-1,1 0,-1 1,1-1,0 1,1 0,0 0,1-1,0 1,0 0,0 0,2 0,-1-1,1 1,2 6,-1 32,-2 354,-51-127,32-146,16-125,0 0,1 0,-1 0,1 0,-1 0,1 0,0 1,0-1,0 0,1 1,-1-1,1 1,0-1,0 0,0 1,0-1,0 1,1-1,0 1,0-1,0 0,0 1,0-1,1 0,-1 0,1 0,0 0,0 0,0 0,0-1,0 1,1-1,-1 1,1-1,0 0,-1 0,1 0,0 0,0-1,1 1,-1-1,1 1,13 0,0-2,-1 1,1-2,-1 0,1-1,-1-1,1 0,2-2,58-9,64-12,-117 22</inkml:trace>
  <inkml:trace contextRef="#ctx0" brushRef="#br0" timeOffset="698.016">622 341,'11'212,"0"-123,-6-43,1 0,3-1,1 0,6 11,-16-54,1 0,-1 0,1 0,0 0,-1 0,1 1,0-2,0 1,0 0,0 0,1 0,-1 0,0-1,1 1,-1 0,1-1,0 0,-1 1,1-1,0 0,0 0,0 0,0 0,0 0,0 0,0 0,0-1,0 1,0-1,0 0,1 0,-1 1,0-1,0 0,0-1,1 1,-1 0,0-1,0 1,0-1,0 0,0 0,0 0,0 0,0 0,0 0,0 0,-1 0,1-1,0 1,-1-1,1 1,-1-1,0 0,2-1,14-23,0 0,-2-1,-1-1,-1 0,-2-1,1-5,11-24,90-248,-95 281,-12 25</inkml:trace>
  <inkml:trace contextRef="#ctx0" brushRef="#br0" timeOffset="948.595">1129 708,'-14'39,"-5"16,1 5,8-3,11-17,9-14,4-17,4-10,-1-10,-4-2</inkml:trace>
  <inkml:trace contextRef="#ctx0" brushRef="#br0" timeOffset="1350.262">1299 172,'4'-6,"0"0,0 1,0 0,1 0,0 0,0 0,0 1,0 0,1 0,0 0,0 1,0 0,0 0,0 0,1 1,-1 0,1 0,-1 1,1 0,0 0,0 0,0 1,-1 0,1 0,2 1,-7 0,0-1,0 0,0 1,1 0,-2-1,1 1,0 0,0 0,0 0,0 0,0 0,-1 1,1-1,-1 1,1-1,-1 1,1-1,-1 1,0 0,0-1,0 1,0 0,0 0,0 0,0 0,0 0,-1 0,1 0,-1 0,0 0,0 0,0 0,0 1,0-1,0 0,0 0,0 0,-1 0,1 0,-1 0,-37 81,33-74,3-6,0 0,-1 0,2 0,-1 0,0 1,1-1,-1 0,1 1,0-1,0 1,0-1,1 1,-1-1,1 1,0 0,0-1,0 1,0 0,1-1,0 1,-1-1,1 1,1-1,-1 1,0-1,1 1,0-1,-1 0,1 0,1 0,-1 0,0 0,1-1,-1 1,1-1,0 1,0-1,0 0,0 0,0-1,0 1,1 0,-1-1,2 1,132 21,-114-18,-4-1</inkml:trace>
  <inkml:trace contextRef="#ctx0" brushRef="#br0" timeOffset="1621.136">1666 652,'43'5,"24"-4,5-1,-4-6,-10-2,-9 1,-9 1,-10 2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43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1 133,'52'60,"-42"-37,-1 0,-1 0,-1 1,-1 1,-2-1,2 23,-4-36,25 212,-4-95,-24-127,1-1,0 1,0 0,0-1,1 1,-1 0,0-1,0 1,0 0,0-1,1 1,-1-1,0 1,1 0,-1-1,0 1,1-1,-1 1,1-1,-1 1,1-1,-1 1,1-1,-1 1,1-1,-1 0,1 1,0-1,-1 0,1 0,0 1,-1-1,1 0,0 0,-1 0,1 0,0 0,-1 0,1 0,0 0,-1 0,1 0,0 0,-1 0,1 0,0-1,-1 1,1 0,0-1,-1 1,1 0,-1-1,1 1,-1-1,1 1,-1 0,1-1,-1 1,1-1,-1 0,0 1,1-1,-1 1,0-1,1 0,-1 0,23-45,-22 45,147-425,-62 155,-85 272,-1-1,0 1,0-1,0 1,1 0,-1-1,0 1,1-1,-1 1,0-1,1 1,-1-1,1 0,-1 1,1-1,-1 1,1-1,-1 0,1 1,-1-1,1 0,0 0,-1 0,1 1,-1-1,1 0,0 0,-1 0,1 0,0 0,-1 0,1 0,-1 0,1 0,0 0,-1 0,1-1,-1 1,1 0,0 0,-1-1,1 1,-1 0,1-1,-1 1,1 0,-1-1,1 1,-1-1,0 1,1-1,-1 1,1-1,-1 1,0-1,0 1,1-1,-1 0,0 1,0-1,0 1,0-1,1 0,-1 1,0-1,0 1,0-1,0 0,-1 0,7 15</inkml:trace>
  <inkml:trace contextRef="#ctx0" brushRef="#br0" timeOffset="505.172">594 529,'12'-4,"2"0,1 0,-1 1,1 0,0 1,0 1,0 0,-1 1,8 2,-20-2,0 0,-1 0,1 0,-1 1,1-1,-1 1,0-1,1 1,-1-1,1 1,-1 0,0 0,1 0,-1 0,0 0,0 0,0 0,0 0,0 0,0 0,0 1,0-1,0 0,-1 1,1-1,0 0,-1 1,1-1,-1 1,0-1,0 1,1-1,-1 1,0 0,0-1,0 1,0-1,-1 1,1-1,0 1,-1-1,1 1,-1-1,1 1,-1-1,0 0,1 1,-1-1,0 0,0 0,-1 2,-52 65,32-49,17-16,0 1,0-1,0 1,1 0,-1 0,1 0,0 1,1-1,-1 1,1 0,0 0,0 0,0 0,1 1,0-1,0 1,0-1,1 1,-1 3,5-6,-1 0,1 0,0 0,0 0,0-1,0 1,0-1,1 0,-1 0,1 0,0 0,-1-1,1 0,0 1,0-1,0 0,0-1,0 1,0-1,0 0,0 0,0 0,0 0,0-1,0 0,3-1,5 1,0-2,-1 0,1 0,-1-1,0 0,0-1,0 0,-1-1,0 0,0-1,0 0,4-4,0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1,'-40'39,"-22"19,-2 4,6-9,7-13,13-8,8-10,4-3,6-6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0 140,'103'328,"-38"-153,-65-174,0 1,0-1,0 0,0 0,0 0,1 1,-1-1,0 0,1 0,-1 0,1 0,0 1,-1-1,1 0,0 0,0 0,-1 0,1-1,0 1,0 0,0 0,0 0,0-1,0 1,0-1,1 1,-1-1,0 1,0-1,0 1,1-1,-1 0,0 0,0 0,1 0,-1 0,0 0,0 0,1 0,-1 0,0 0,0-1,0 1,1 0,-1-1,0 1,0-1,0 0,0 1,0-1,0 0,0 0,0 1,0-1,0 0,0-1,21-30,-1-2,-2 0,-1-1,10-29,31-60,118-193,-176 315,-1 2,0-1,0 0,0 1,0-1,0 0,0 0,0 1,0-1,0 0,0 1,1-1,-1 0,0 1,0-1,1 0,-1 1,1-1,-1 1,0-1,1 1,-1-1,1 1,-1-1,1 1,0-1,-1 1,1-1,-1 1,1 0,0 0,-1-1,1 1,0 0,-1 0,1 0,0-1,-1 1,1 0,0 0,0 0,-1 0,1 0,0 1,-1-1,1 0,0 0,-1 0,2 1,0 10</inkml:trace>
  <inkml:trace contextRef="#ctx0" brushRef="#br0" timeOffset="283.259">848 170,'44'0,"30"-5,8-2,-6 0,-11 2,-11 2,-9 0,-9 2,-4 6,-9 1</inkml:trace>
  <inkml:trace contextRef="#ctx0" brushRef="#br0" timeOffset="531.468">965 432,'44'-10,"30"-8,8-1,-1 3,-9-2,-12 4,-11 3,-9 3,-6 4,-9 2</inkml:trace>
  <inkml:trace contextRef="#ctx0" brushRef="#br0" timeOffset="1150.687">614 608,'0'5,"-5"16,-2 10,1 4,1 2,-3-6,-1-3,1-2,2 1,3 0,1 0,1-9,5-8,3-5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4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1 322,'26'-14,"0"1,1 2,1 0,-1 2,2 1,-1 2,1 0,0 2,1 1,-28 2,0 1,0-1,0 0,0 1,0 0,0-1,0 1,0 0,0 0,0 0,0 0,0 1,0-1,0 0,0 1,0-1,0 1,0 0,0 0,0 0,0 0,-1 0,1 0,0 0,-1 1,1-1,-1 1,1-1,-1 1,0-1,0 1,1 0,-1-1,0 1,-1 0,1 0,0 0,0 0,-1 0,1 0,-1 0,0 0,0 1,-64 96,-47 24,98-106,-61 98,71-110,1 0,0 0,0 0,0 0,0 1,1-1,0 1,0-1,1 1,-1-1,1 1,0 0,1-1,-1 1,1-1,0 1,1-1,-1 1,1-1,0 0,2 4,-1-5,0-1,1 0,-1 0,1 0,-1 0,1 0,0-1,0 1,0-1,1 0,-1 0,0-1,1 0,-1 1,1-1,-1-1,1 1,0-1,-1 1,5-2,17 2</inkml:trace>
  <inkml:trace contextRef="#ctx0" brushRef="#br0" timeOffset="470.097">818 293,'-25'22,"1"1,1 1,1 2,1 0,1 1,1 0,2 2,1 0,1 2,1-1,-7 26,20-53,0-1,0 1,1-1,-1 1,0 0,1 0,-1-1,1 1,0 0,0 0,0 0,1-1,-1 1,1 0,-1 0,1-1,0 1,0 0,0-1,0 1,0-1,1 1,-1-1,1 0,0 1,0-1,0 0,0 0,0 0,0-1,0 1,0 0,1-1,-1 0,1 1,-1-1,1 0,0 0,-1 0,1-1,0 1,-1-1,1 1,3-1,14-3,0-1,0-1,0-1,0-1,-1-1,0 0,0-1,-1-2,-1 1,1-2,-2 0,0-1,0-1,-1 0,-1-2,6-8,4 1,-7 8,0-1,-1 0,0-1,-1-1,-1-1,-1 0,-1 0,0-1,-2-1,0 0,-1 0,0-4,-10 19,1-1,0 1,-1 0,-1 0,1 0,-1 0,0 0,0 0,0 0,-1 1,0-1,0 1,0-1,-1 1,0 0,0 1,0-1,-1 1,1 0,-1 0,0 0,0 0,-1 1,1 0,-1 0,1 0,-1 1,0 0,0 0,0 1,0-1,0 1,0 1,-1-1,1 1,0 0,0 0,-1 1,1 0,0 0,0 0,0 1,0 0,0 0,0 1,0 0,-101 53,78-37</inkml:trace>
  <inkml:trace contextRef="#ctx0" brushRef="#br0" timeOffset="2067.694">1344 467,'38'-46,"66"-124,-98 162,0-1,0 1,1 0,0 0,0 1,1 0,0 0,0 1,1 0,3-1,-11 7,0 0,0 0,1 0,-1 1,0-1,0 1,0-1,0 1,0-1,0 1,0-1,0 1,0 0,0 0,0-1,0 1,0 0,0 0,-1 0,1 0,0 0,-1 0,1 0,-1 0,1 0,-1 1,1-1,-1 0,0 0,0 0,0 0,1 1,-1-1,0 0,0 0,-1 1,1-1,0 0,0 0,-1 0,1 0,0 1,-1-1,1 0,-1 0,0 0,1 0,-1 0,0 0,1 0,-1 0,0 0,-1 10,1-10,0 1,0 0,1 0,-1 0,0 0,1 0,-1 0,1 0,0 0,0 0,-1 0,1 0,1 0,-1 0,0 0,0 0,1 0,-1 0,1 0,0-1,-1 1,1 0,0 0,0 0,0-1,1 1,-1 0,0-1,0 1,1-1,-1 0,1 1,-1-1,1 0,0 0,0 0,-1 0,1 0,0 0,0-1,0 1,0-1,0 1,0-1,0 0,0 1,0-1,0 0,0 0,0-1,86-75,-54 41,30-17,-63 52,0 1,0 0,0-1,0 1,-1 0,1 0,0-1,0 1,-1 0,1 0,-1 0,1 0,-1 0,1 0,-1 0,1 0,-1 0,0 0,0 0,1 0,-1 0,0 1,0-1,0 0,0 0,0 0,-1 0,1 0,0 0,0 0,-1 0,1 0,-1 0,1 0,-1 0,1 1,-11 31,0-1,-2 0,-2-1,-1-1,-1 0,-8 9,14-19</inkml:trace>
  <inkml:trace contextRef="#ctx0" brushRef="#br0" timeOffset="2321.533">2424 1,'-45'44,"-44"40,-17 11,5-1,9-12,15-14,16-15,14-10,9-8,7-6,8-1,13-7,13-6,12-6,2-10,4-4,-2-1</inkml:trace>
  <inkml:trace contextRef="#ctx0" brushRef="#br0" timeOffset="2784.175">2395 439,'-48'14,"28"-9,0 1,1 1,0 0,0 2,1 0,0 1,0 1,16-10,0 1,0-1,1 0,-1 1,0-1,1 1,-1 0,1 0,-1 0,1-1,0 1,0 0,0 1,0-1,0 0,0 0,0 0,1 0,-1 1,1-1,0 0,0 1,0-1,0 0,0 0,0 1,0-1,1 0,-1 1,1-1,0 0,0 0,-1 0,2 0,-1 0,0 0,0 0,0 0,1 0,-1 0,1-1,0 1,-1-1,1 1,0-1,0 1,20 16,50 58,-70-73,0 0,0 0,-1 0,1 0,-1 0,0 0,0 1,0-1,0 1,0-1,-1 0,0 1,1-1,-1 1,-1-1,1 1,0-1,-1 1,0-1,0 1,0-1,0 0,0 0,-1 1,1-1,-1 0,-1 1,-2 2,0-1,-1 0,0 0,0-1,0 0,-1 0,1 0,-1-1,0 1,0-2,0 1,-1-1,1 0,0-1,-1 1,1-2,-1 1,1-1,-1 0,0 0,1-1,-1 0,1-1,0 1,-1-2,1 1,0-1,0 0,0 0,1-1,-1 1,1-2,0 1,0-1,0 0,-3-4,-2-5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15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222 227,'-16'-49,"5"71,12 1,1 1,0-1,2 0,1 0,0 0,2-1,1 1,0-2,6 10,4 15,74 207,-93-251,1-1,0 1,1 0,-1 0,0-1,0 1,1 0,-1-1,1 1,-1-1,1 1,0 0,0-1,-1 1,1-1,0 0,0 1,1-1,-1 0,0 1,0-1,1 0,-1 0,0 0,1 0,-1 0,1-1,0 1,-1 0,1-1,-1 1,1-1,0 1,-1-1,1 0,0 0,0 0,-1 0,1 0,0 0,0 0,-1-1,1 1,0-1,-1 1,1-1,-1 1,1-1,-1 0,1 0,-1 0,1 0,-1 0,0 0,1 0,-1 0,1-2,6-8,0 0,-1 0,-1-1,0 0,0 0,-1 0,-1-1,3-11,25-59,32-21,-44 126,4 57,-15-43,3 0,0-1,3-1,0 0,4 3,-18-35,-1 0,1-1,-1 1,1 0,0-1,0 1,-1 0,1-1,1 1,-1-1,0 1,0-1,0 0,1 1,-1-1,1 0,-1 0,1 0,-1 0,1 0,0 0,-1 0,1-1,0 1,-1-1,1 1,0-1,0 0,0 1,0-1,0 0,-1 0,1-1,0 1,0 0,0 0,-1-1,1 1,0-1,0 0,-1 0,1 1,0-1,-1 0,1 0,-1 0,1-1,-1 1,0 0,1 0,-1-1,54-117,81-212,-98 242,17-65,-53 142</inkml:trace>
  <inkml:trace contextRef="#ctx0" brushRef="#br0" timeOffset="1155.957">364 1045,'0'5,"0"6,0 7,0 4,-5 4,-1 2,0 0,1 2,1-1,-3 0,0 0,0 0,-2-5,-1-2,7-5,3-9,3-7</inkml:trace>
  <inkml:trace contextRef="#ctx0" brushRef="#br0" timeOffset="1934.724">505 1215,'19'4,"0"0,1-1,-1-2,1 0,-1 0,1-2,-1-1,4-1,14 0,20-5,-57 6,0 0,0 1,0-1,0 0,0 1,0-1,-1 1,1-1,0 0,-1 1,0-1,1 1,-1-1,0 1,0-1,0 1,0 0,0 0,0-1,0 1,0 0,0 0,-1 0,1 0,0 0,-1 0,1 0,-1 1,1-1,-1 0,1 1,-1-1,1 1,-1 0,-1-1,-4-3,6 2,-1 0,1 1,0-1,-1 1,1-1,-1 1,1 0,-1-1,1 1,-1 0,0 0,0 0,0 0,0 1,0-1,1 0,-1 1,0 0,-1-1,1 1,0 0,0 0,0 0,0 0,0 0,0 0,0 1,0-1,0 1,0-1,0 1,1 0,-1 0,0 0,0 0,0 0,1 0,-1 0,1 1,-1-1,1 1,-1-1,1 1,-1 0,14 186,-12-185,-3 24,20-31,80-108,-70 66,-29 38</inkml:trace>
  <inkml:trace contextRef="#ctx0" brushRef="#br0" timeOffset="2902.87">956 1131,'56'-14,"-52"12,1 0,0 1,0-1,-1 1,1 0,0 0,0 0,0 1,0-1,0 1,0 0,0 1,0-1,0 1,0 0,-4 0,0-1,0 1,1 0,-1-1,0 1,0 0,0 0,0 0,0 0,0 0,0 0,-1 0,1 0,0 0,0 0,-1 0,1 1,-1-1,1 0,-1 0,1 1,-1-1,0 0,0 1,0-1,0 0,0 1,0-1,0 0,0 1,0-1,0 0,-1 1,1-1,-1 0,1 1,-1-1,1 0,-1 0,0 0,0 1,-33 48,25-40,3-6,0 1,1 0,-1 0,1 1,1 0,-1 0,1 0,0 0,0 0,1 1,0 0,0-1,0 1,1 0,0 1,1-1,0 0,0 1,0-1,1 3,3-6,0-1,1 1,0-1,-1 0,1 0,0-1,1 1,-1-1,0 0,1 0,-1 0,1-1,0 1,-1-1,1 0,0-1,0 1,0-1,0 0,-1 0,1 0,0-1,0 0,0 0,-1 0,1 0,2-2,39-16,-25 7</inkml:trace>
  <inkml:trace contextRef="#ctx0" brushRef="#br0" timeOffset="4537.723">109 1,'-14'25,"1"0,2 1,0 0,1 1,2 0,1 1,1 0,1 0,2 0,0 13,-4 12,0 13,4 0,2 0,4 1,7 42,-3-38,1 26,5 0,4-1,10 27,-22-108,0 0,0 0,1-1,1 0,1 0,0 0,1-1,0-1,1 1,0-1,1-1,0 0,6 4,0-2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36.3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57,'522'17,"-181"-3,36-15,-122-1,473-26,704 28,-883-16,-456 22,39 3,-1-5,16-7,33-25,-123 15,-47 10,0 0,0 0,0 1,1 0,-1 1,1 0,-1 1,1 0,-1 1,0 0,1 0,-1 1,10 3,-17-4,-1 1,1 0,-1-1,1 1,-1 0,0 0,0 0,0 0,0 0,0 1,0-1,0 1,-1-1,1 1,-1-1,0 1,0 0,0 0,1 2,2 15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39.4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0 253,'392'-30,"31"3,149 27,-209 29,-163-1,-3 0,649-29,-505 1,-117-28,-54 17,-105 1,0 3,0 3,1 3,33 4,20-1,11-13,78-8,-10-8,520 27,-52 0,-327-27,301 26,-405-24,126-7,170 33,-294 27,496-28,-489-27,406 26,160 1,-538 28,-159-28,123 11,-217-6,1-2,0 0,1-1,-1-1,0-1,0-1,1-1,5-2,210-15,10-7,-68 13,-77 1,0 5,1 4,31 6,11-1,618-2,-564 29,-162-28,1-1,0-2,0-1,-1-2,6-3,5 1,-1 3,1 1,-1 3,18 3,111-4,21-27,199 28,-326-13,-57 10,0 0,0 1,0 0,0 0,0 2,0-1,0 2,0-1,3 2,3 4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174 207,'-31'77,"6"-25,2 0,3 2,2 0,3 1,2 1,2 0,3 1,2 0,3 0,3 1,0-51,1 1,-1-1,2 0,-1 0,1 0,0-1,1 1,-1 0,1-1,1 0,-1 1,1-1,0-1,1 1,-1 0,1-1,0 0,0 0,1-1,-1 1,1-1,0 0,0-1,1 0,-1 0,1 0,0 0,-1-1,1 0,0-1,0 0,0 0,0 0,1-1,-1 0,0 0,0-1,0 0,13-5,-1-1,1-1,-2 0,1-2,-1 0,-1-1,0-1,0 0,-1-2,-1 1,0-2,3-4,26-29,-2-1,-1-2,-3-1,-3-3,-2 0,-2-3,0-8,-11 27,-1 0,-3-2,-1 0,-3-1,0 0,-3-1,0-17,-12-52,1 111,1 0,0 0,0 0,-1 0,1 0,0 0,-1 1,1-1,-1 0,1 1,-1-1,1 1,-1 0,1-1,-1 1,1 0,-1 0,0 0,1 0,-1 0,1 0,-1 1,1-1,-1 0,1 1,-1-1,1 1,-1 0,1-1,-1 1,1 0,0 0,0 0,-1 0,1 0,0 0,0 0,0 0,0 1,0-1,0 0,0 1,1-1,-1 1,0-1,1 1,-1-1,1 1,0-1,-1 1,1 0,-18 27,2 1,0 0,3 1,0 1,2 0,-7 32,2-5,2 0,3 0,3 1,2 0,3 1,3 23,31 77,-30-158,0 0,0-1,-1 1,2-1,-1 1,0-1,0 1,1-1,-1 0,1 0,0 1,0-1,0-1,0 1,0 0,0 0,0-1,1 1,-1-1,0 0,1 1,-1-1,1 0,0-1,-1 1,1 0,1-1,9-2</inkml:trace>
  <inkml:trace contextRef="#ctx0" brushRef="#br0" timeOffset="437.974">936 800,'0'0,"15"-8,1 2,0 0,1 1,-1 0,1 2,0 0,0 0,0 2,0 0,0 1,1 1,1 0,-17 0,-1-1,1 1,-1-1,0 1,1 0,-1-1,0 1,0 0,0 0,0 0,0 0,0 0,0 0,0 0,0 0,0 0,0 1,-1-1,1 0,0 0,-1 1,1-1,-1 0,1 1,-1-1,0 1,0-1,0 1,0-1,0 0,0 1,0-1,0 1,0-1,-1 1,1-1,0 0,-1 1,1-1,-1 0,0 1,1-1,-1 0,0 0,0 0,0 0,0 1,-45 58,-66 56,110-114,1-1,-1 1,1 0,-1 0,1-1,0 1,0 0,0 0,0 0,0 0,0 0,1 0,-1 1,1-1,-1 0,1 0,0 0,0 1,0-1,0 0,0 0,0 0,1 1,-1-1,1 0,-1 0,1 0,0 0,0 0,0 0,0 0,0 0,1 0,-1-1,1 1,-1 0,1-1,-1 1,1-1,0 1,0-1,-1 0,1 0,0 0,0 0,0 0,1 0,-1-1,0 1,0-1,0 1,0-1,3 0,11 2,1-1,0-1,-1 0,1-1,0-1,-1-1,1 0,-1-1,0 0,0-2,0 0,6-4,43-14,-49 15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0 254,'34'5,"25"-3,7-3,-2 0,-8 0,-8-1,-3 1,-4-4,-5-2,-3 1,-2 1,-3-3,0-1,-5 2</inkml:trace>
  <inkml:trace contextRef="#ctx0" brushRef="#br0" timeOffset="251.774">367 0,'-10'43,"-2"34,-1 8,4-5,2-12,2-8,3-8,1-10,1-6,0-5,6-7,0-8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0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0,'17'91,"-8"0,-4 0,-4 1,-6 23,-20 165,-7-46,16-162,45-117,105-263,-113 266</inkml:trace>
  <inkml:trace contextRef="#ctx0" brushRef="#br0" timeOffset="350.792">527 225,'-156'166,"-62"43,108-110,109-98,-1 0,1 0,0 0,0 0,0 1,1-1,-1 0,0 0,0 1,1-1,-1 1,1-1,-1 1,1-1,0 1,-1-1,1 1,0-1,0 1,0-1,0 1,0-1,1 1,-1-1,0 1,1-1,-1 1,1-1,-1 0,1 1,0-1,0 0,-1 1,1-1,0 0,0 0,0 0,0 0,1 0,-1 0,0 0,0 0,1 0,-1 0,0-1,1 1,-1 0,1-1,-1 1,1-1,-1 0,1 0,-1 1,1-1,-1 0,54 11,-37-8,0 1,0 0,0 1,-1 1,0 0,0 2,14 7,-21-8,-1-1,1 1,-1 0,0 1,-1 0,0 0,0 1,-1 0,0 1,-1-1,0 1,0 1,-3-6,-1 1,1-1,0 0,1 0,-1 0,1 0,0 0,0-1,1 0,-1 0,1 0,0 0,0-1,0 0,1 0,-1 0,1 0,-1-1,7 1,10 2</inkml:trace>
  <inkml:trace contextRef="#ctx0" brushRef="#br0" timeOffset="912.521">724 818,'283'-29,"-281"29,-1 0,0 0,1 0,-1 0,1 0,-1 0,0 1,1-1,-1 0,0 1,0-1,1 1,-1-1,0 1,0 0,0 0,1-1,-1 1,0 0,0 0,0 0,0 0,-1 0,1 0,0 1,0-1,-1 0,1 0,0 0,-1 1,0-1,1 0,-1 1,0-1,1 0,-1 1,0-1,0 0,0 1,0-1,0 1,-1-1,1 0,0 1,-1-1,1 0,0 1,-1-1,0 0,1 0,-1 0,0 1,0-1,1 0,-1 0,0 0,0 0,-1 0,-10 14,0 0,-1-1,-1-1,0 0,-1-1,-15 9,-24 22,47-37,-51 64,57-69,1 0,0 0,0 0,0 0,-1 0,1 1,0-1,0 0,1 0,-1 0,0 0,0 0,0 0,1 0,-1 0,1 0,-1 1,1-1,-1-1,1 1,-1 0,1 0,0 0,0 0,-1 0,1-1,0 1,0 0,0 0,0-1,0 1,0-1,0 1,0-1,0 1,0-1,0 0,0 0,0 1,0-1,0 0,1 0,52 4,-49-4,24 1,1-2,-1-1,0-1,0-2,0 0,0-3,2-1,-6-1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2,'38'4,"42"2,17 0,1-1,-6-1,-10-7,-13-2,-9-1,-5 2,-7 0,-8 2,-4 0,-5 2,-2-1,-7 2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26,'38'5,"47"-4,18-1,1-1,-12-6,-12 0,-15 0,-14 1,-15 2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4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0 819,'39'-4,"36"-8,10 0,1 1,-10 2,-8-1,-11 0,-5 2,-8 3,-5 1,-5 3,-4 0,-1 1,-2 0,-10 6,-7 1</inkml:trace>
  <inkml:trace contextRef="#ctx0" brushRef="#br0" timeOffset="251.006">424 453,'-10'38,"-3"37,1 15,2 2,3-10,3-9,2-13,1-11,1-9,5-7,2-4,0-2,-2-2,4-4,0-5</inkml:trace>
  <inkml:trace contextRef="#ctx0" brushRef="#br0" timeOffset="931.858">1130 424,'-21'120,"4"2,4 42,11-144,0-6,1-1,0 1,0 0,1 0,1 0,0 0,1 0,1 0,0 0,1-1,4 10,-6-21,0 1,0 0,1-1,-1 1,1-1,-1 0,1 0,0 0,0 0,0-1,0 1,0-1,0 1,1-1,-1 0,0 0,1-1,-1 1,1-1,-1 0,0 0,1 0,-1 0,1 0,-1-1,3 0,86-29,-70 14,0 0,-1-1,-1-1,-1-1,0-1,-2-1,0 0,-1-1,6-14,11-11,113-162,-133 189,-7 26,-19 60,6-39,1 1,2-1,1 1,1 0,1 19,1-40,1 0,0-1,0 1,1 0,-1-1,1 0,1 1,-1-1,1 0,0 0,1 0,-1 0,1-1,0 0,1 0,-1 0,1 0,0 0,0-1,0 0,1 0,0 0,-1-1,1 0,5 2,-3-2,0-1,0 0,0 0,0 0,0-1,0 0,1-1,-1 0,0 0,0-1,1 0,-1 0,0-1,0 0,0 0,0-1,-1 0,1-1,-1 0,0 0,0 0,0-1,0 0,0-1,17-14,-1-1,0-1,-2-2,-1 0,13-20,-13 20,-1 0,-2-2,-1 0,0-1,-2 0,-1-1,-2-1,0 0,-2 0,-2-1,0 0,-2-1,1-25,-7 0,0 32</inkml:trace>
  <inkml:trace contextRef="#ctx0" brushRef="#br0" timeOffset="2466.401">1948 1130,'209'-21,"-208"21,0 0,-1-1,1 1,0 0,0 0,0 0,0 0,0 0,0 0,0 0,0 1,0-1,0 0,-1 0,1 1,0-1,0 0,0 1,0-1,-1 1,1-1,0 1,-1 0,1-1,0 1,-1 0,1-1,0 1,-1 0,1 0,-1-1,0 1,1 0,-1 0,0 0,1 0,-1 0,0 0,0 0,0-1,0 1,0 0,0 0,0 0,0 0,0 0,0 0,0 0,-1 0,1 0,0-1,-1 1,1 1,-34 41,29-37,-30 28,27-27,-1 0,1 1,1 0,-1 0,1 1,1 0,-1 1,2-1,-1 1,-2 8,8-15,0-1,0 1,1 0,-1 0,1-1,0 1,0-1,0 1,0 0,0-1,0 0,1 1,-1-1,1 0,-1 0,1 1,0-1,0-1,0 1,0 0,1 0,-1-1,0 1,1-1,-1 0,1 0,-1 0,1 0,-1 0,1 0,0-1,-1 1,1-1,0 0,0 0,-1 0,1 0,0 0,0-1,-1 1,1-1,0 0,-1 0,1 0,-1 0,1 0,-1 0,3-2,86-29,-73 24</inkml:trace>
  <inkml:trace contextRef="#ctx0" brushRef="#br0" timeOffset="3152.522">2428 1271,'42'-14,"0"1,0 3,1 2,0 1,29 0,-25 2,-47 3,0 1,0-1,0 0,0 1,-1-1,1 1,0-1,-1 0,0 1,1-1,-1 1,0-1,0 1,0 0,0-1,0 1,0 0,0 0,0 0,0 0,-1 0,1 0,-1 0,1 0,0 0,-1 0,1 1,-1-1,0 1,1-1,-2 1,-1-3,-124-62,127 64,-1 0,1 1,0-1,-1 1,1-1,-1 1,1 0,-1-1,1 1,-1 0,1 0,-1 0,1 0,-1 0,1 1,-1-1,1 0,-1 1,1-1,0 1,-1-1,1 1,-1 0,1 0,0-1,0 1,0 0,-1 0,1 0,0 0,0 1,0-1,0 0,1 0,-1 1,0-1,0 0,1 1,-1-1,1 0,-1 1,1-1,0 1,-1 1,-5 73,6-71,4 199,-4-203,0 0,0 1,0-1,0 0,0 1,0-1,0 0,0 1,1-1,-1 0,1 0,-1 1,1-1,-1 0,1 0,0 0,-1 0,1 1,0-1,0 0,0-1,0 1,0 0,0 0,0 0,0 0,0-1,0 1,1-1,-1 1,0-1,0 1,1-1,-1 0,0 1,1-1,-1 0,0 0,0 0,1 0,-1 0,0 0,1 0,-1-1,0 1,1 0,-1-1,0 1,0-1,0 0,1 1,-1-1,0 0,0 1,0-1,0 0,0 0,0 0,0-1,164-171,-152 162</inkml:trace>
  <inkml:trace contextRef="#ctx0" brushRef="#br0" timeOffset="3689.831">2964 1158,'13'-1,"-7"0,0 0,0 0,0 1,0 0,0 0,0 0,-1 0,1 1,0 0,0 0,0 1,-1 0,1 0,0 0,-1 1,0-1,0 1,0 1,0-1,0 1,0-1,-1 1,0 1,0-1,3 5,-6-7,-1 1,1-1,-1 0,0 1,0-1,0 1,-1-1,1 0,0 1,-1-1,0 0,1 1,-1-1,0 0,0 0,0 0,-1 0,1 0,0 0,-1 0,1 0,-1 0,0-1,0 1,1-1,-1 1,0-1,0 0,0 1,-1-1,1 0,-19 16,21-15,0-1,-1 1,1-1,0 1,0 0,0-1,1 1,-1-1,0 1,1 0,-1-1,1 1,-1-1,1 1,-1-1,1 0,0 1,0-1,0 0,0 1,0-1,0 0,0 0,0 0,1 0,-1 0,0 0,1 0,-1 0,1-1,-1 1,1 0,-1-1,1 0,-1 1,1-1,-1 0,1 1,1-1,15 10,-16-8,1-1,-1 1,0 0,0 0,0 0,0 0,0 0,-1 0,1 0,-1 1,1-1,-1 0,0 1,0-1,0 1,0 0,0-1,-1 1,1 0,-1-1,0 1,1 0,-1 0,-1-1,1 1,0 0,-1-1,1 1,-1 0,0-1,0 1,0 0,0-1,0 0,-1 1,1-1,-1 0,1 1,-1-1,0 0,0 0,0 0,0-1,0 1,0 0,-1-1,1 0,0 1,-1-1,1 0,-1 0,0 0,-1 0,-68 5,53-12</inkml:trace>
  <inkml:trace contextRef="#ctx0" brushRef="#br0" timeOffset="5138.845">3529 226,'46'82,"-4"2,-3 1,-4 3,16 67,-40-123,-1 0,-1 1,-2 0,-2 0,-1 0,-1 1,-2-1,-1 1,-2-1,-1 1,-2-1,-1 0,-2 0,-1-1,-1 0,-14 29,-1-24,-1-1,-1-1,-2-2,-1-1,-2-1,-1-1,-2-2,0-2,-2-1,-1-2,-3 0,-1 3</inkml:trace>
  <inkml:trace contextRef="#ctx0" brushRef="#br0" timeOffset="5719.954">1101 0,'-40'68,"2"1,4 2,-25 74,42-104,2 0,2 2,2-1,2 2,1-1,3 1,1 0,2 1,2-1,2 0,2 0,2 0,2 0,6 16,-3-21,2 0,1-1,2 0,1-1,2-1,2-1,1-1,1-1,2 0,2-2,1-1,1-2,1 0,1-2,12 6,46 20,-54-35</inkml:trace>
  <inkml:trace contextRef="#ctx0" brushRef="#br0" timeOffset="6422.425">4064 1327,'-17'19,"0"1,1 1,0 0,2 1,1 1,1 0,0 1,-7 24,18-46,-1 0,1 1,0-1,0 0,0 1,0-1,0 1,1-1,-1 1,1 0,-1-1,1 1,0-1,0 1,0 0,0-1,1 1,-1-1,1 1,0 0,-1-1,1 0,0 1,0-1,1 1,-1-1,0 0,1 0,0 0,-1 0,1 0,0 0,0 0,0-1,0 1,0-1,0 1,1-1,-1 0,0 0,1 0,-1 0,1 0,-1 0,3-1,7-2,-1-1,1-1,-1 0,0 0,0-1,-1-1,0 0,0 0,0-1,0 0,-1-1,-1 0,1 0,-1-1,0 0,-1 0,0-1,2-6,-1 6,-2-1,0 0,0 0,0-1,-2 1,0-1,0 0,-1-1,1-2,-3 11,-1 0,1 0,-1 0,0 0,0 0,0 0,0 0,-1 0,1 0,-1 0,0 0,0 0,-1 0,1 1,-1-1,0 1,0-1,0 1,0-1,-1 1,1 0,-1 0,0 0,0 0,0 1,0-1,0 1,0 0,-1 0,-1-1,0 2,0 0,0 0,0 0,0 1,0 0,0 0,0 0,0 0,0 1,0 0,0 0,0 0,0 0,1 1,-1 0,0 0,1 0,-1 1,1 0,0-1,-2 3,-14 11</inkml:trace>
  <inkml:trace contextRef="#ctx0" brushRef="#br0" timeOffset="6721.237">4544 1214,'-9'39,"-4"21,1 7,2-5,3-7,3-8,1-8,2-15,1-11</inkml:trace>
  <inkml:trace contextRef="#ctx0" brushRef="#br0" timeOffset="6972.394">4262 1299,'38'-4,"28"-3,7-4,-5 0,-8 1,-10 3,-8-2,-7 0,-5 1,-2-2,-6 1</inkml:trace>
  <inkml:trace contextRef="#ctx0" brushRef="#br0" timeOffset="7791.873">4855 1045,'-77'353,"77"-267,0-85,0 1,1 0,-1 0,1 0,-1-1,1 1,-1 0,1 0,0-1,0 1,0-1,0 1,0-1,0 1,0-1,1 0,-1 1,0-1,1 0,-1 0,1 0,-1 0,1 0,0 0,-1-1,1 1,0 0,0-1,-1 1,1-1,0 0,0 0,0 1,0-1,-1 0,1-1,0 1,0 0,0 0,-1-1,1 1,0-1,1 0,88-65,-52 30,-37 34,61-37,-62 38,1 0,-1 1,1-1,-1 1,0 0,1-1,-1 1,1 0,-1 0,1 0,-1 0,1 0,-1 0,1 0,-1 1,1-1,-1 1,0-1,1 1,-1-1,0 1,1 0,-1-1,0 1,0 0,1 0,-1 0,0 0,0 0,0 0,0 0,0 1,-1-1,1 0,0 0,-1 1,1-1,0 0,-1 1,0-1,1 1,-1-1,0 1,0-1,1 1,-1 0,4 31,-5-29,1-1,0 0,-1 0,2 0,-1 1,0-1,1 0,-1 0,1 0,0 0,0 0,0 0,0 0,1 0,-1 0,1 0,0-1,0 1,0-1,0 1,0-1,0 0,1 0,-1 0,1 0,-1 0,1 0,0-1,0 1,0-1,0 0,1 1,3-1,1 0,-1 0,0-1,0 0,0 0,1-1,-1 0,0 0,0-1,0 0,0 0,0 0,-1-1,1 0,-1 0,1-1,-1 0,0 0,-1 0,1-1,-1 0,0 0,0 0,0-1,-1 0,0 1,0-2,0 1,-1 0,0-1,0 1,0-1,-1 0,0 0,-1 0,1 0,-1 0,-1-1,0 1,0-2,0 6,0 1,-1-1,1 1,-1-1,0 1,0-1,0 1,0 0,0 0,0 0,-1-1,1 1,-1 0,0 0,1 1,-1-1,0 0,0 1,0-1,0 1,0-1,0 1,-1 0,1 0,0 0,-1 0,1 1,-1-1,1 1,-1-1,1 1,-1 0,1 0,-1 0,1 0,-1 0,1 0,-1 1,1 0,-1-1,1 1,0 0,-1 0,1 0,0 0,0 1,-1-1,1 1,0-1,1 1,-1 0,0-1,0 1,-1 2,-3 2,0 1,0 0,0-1,1 2,0-1,0 1,1 0,0 0,0 0,1 0,0 1,-1 5,3-11,0 0,1 0,-1 0,0-1,1 1,0 0,0 0,0 0,0 0,1 0,-1 0,1 0,-1 0,1 0,0 0,0 0,0 0,1-1,-1 1,1 0,-1-1,1 0,0 1,0-1,0 0,0 0,1 0,-1 0,0 0,1 0,-1-1,1 1,0-1,0 0,-1 0,1 0,0 0,2 0,11 2,0-1,0-1,1-1,-1 0,0-1,0 0,0-2,0 0,0 0,0-2,-1 0,0-1,0 0,0-1,-1-1,0 0,0-1,-1 0,0-1,-1-1,0 0,2-4,19-15,-21 21,-1-1,1 0,-2-1,0 0,0 0,-1-1,0 0,-1-1,0 0,-1 0,-1-1,4-11,-9 24,-1 0,1 0,-1-1,1 1,-1-1,0 1,0 0,0-1,0 1,0-1,0 1,0-1,0 1,0 0,0-1,-1 1,1 0,-1-1,1 1,-1 0,1-1,-1 1,0 0,0 0,0 0,0-1,1 1,-1 0,-1 0,1 0,0 1,0-1,0 0,0 0,-1 1,1-1,0 0,-1 1,1 0,0-1,-1 1,1 0,0-1,-1 1,1 0,-1 0,1 0,-1 0,1 1,0-1,-1 0,1 0,-1 1,1-1,0 1,-1-1,1 1,0 0,0 0,0-1,-1 1,1 0,0 0,-6 4,0-1,0 1,1 0,-1 1,1 0,1 0,-1 0,1 0,0 1,0 0,1 0,0 0,0 1,1-1,1-3,1-1,0 0,0 0,0 1,0-1,0 1,1-1,0 1,-1-1,1 1,1-1,-1 1,0-1,1 1,0-1,0 0,0 1,0-1,0 0,1 0,-1 0,1 0,0 0,0 0,0 0,0 0,1-1,-1 1,1-1,-1 0,1 1,0-1,0-1,1 2,43 21,-41-23,-1 0,1 1,-1-1,1 1,-1 0,0 1,0-1,0 1,0 0,-1 0,1 1,-1-1,0 1,0 0,0 0,0 1,-1-1,1 1,-1 0,0-1,-1 1,1 1,-1-1,0 0,0 1,-1-1,0 1,0-1,0 1,0-1,-1 1,0 0,0-1,-1 1,-4 15,-1-1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5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0 445,'43'-5,"29"-7,12 0,-4 1,-11-2,-12 0,-11 4,-8 2,-12-1,-9-1</inkml:trace>
  <inkml:trace contextRef="#ctx0" brushRef="#br0" timeOffset="254.222">254 191,'-14'43,"-10"33,-1 9,0-5,3-12,6-12,5-11,10-14,5-6,6-9,2-6</inkml:trace>
  <inkml:trace contextRef="#ctx0" brushRef="#br0" timeOffset="683.46">875 134,'-39'54,"3"2,3 1,2 2,2 1,-14 48,40-103,0 0,0 0,1 0,-1 1,1-1,1 1,-1 0,1-1,0 1,0 0,1 0,0-1,0 1,0 0,0 0,1 0,0-1,1 1,-1 0,1-1,0 1,0-1,1 0,-1 1,1-1,1-1,-1 1,0 0,1-1,0 1,0-1,1 0,-1-1,4 3,9-1,-1 0,1-1,1-1,-1-1,0 0,1-1,-1-1,0-1,1 0,-1-1,0-1,0-1,10-3,5-6,-2-2,0-1,0-1,-1-1,-2-2,0-1,-1-1,-1-1,-1-1,-1-1,-1-1,-1-1,7-15,17-13,-22 30,-2-2,0 0,-2-1,-1-1,-1-1,-1 0,-2-1,-1-1,0-4,-12 35,-1-1,1 1,0-1,-1 1,1 0,0-1,-1 0,0 1,1-1,-1 1,0-1,0 1,0-1,0 0,0 1,0-1,-1 1,1-1,0 1,-1-1,0 1,1-1,-1 1,0-1,1 1,-1 0,0-1,0 1,0 0,0 0,0 0,0-1,-1 1,1 0,0 1,-1-1,1 0,0 0,-1 1,1-1,-1 0,1 1,-1-1,1 1,-1 0,1 0,-1 0,0-1,0 1,-8 7,0 0,0 0,1 1,0 0,0 0,1 1,0 0,1 0,0 1,-3 6,9-14,-27 36,2 2,2 1,2 1,2 1,1 0,2 1,3 2,1-1,-3 29,15-68,-1 0,2 0,-1 1,0-1,1 0,1 0,-1 0,1 1,0-1,0 0,0 0,1 0,0 0,0 0,1-1,0 1,0-1,0 1,0-1,1 0,0 0,0-1,0 1,1-1,0 0,0 0,0 0,0-1,0 0,1 0,-1 0,3 0,12 1</inkml:trace>
  <inkml:trace contextRef="#ctx0" brushRef="#br0" timeOffset="1131.81">1665 501,'17'-2,"-3"-2,0 1,1 1,-1 0,1 1,-1 1,1 0,-1 1,1 1,-1 0,0 1,1 0,-1 1,3 3,-15-7,-1 1,0-1,1 1,-1 0,0-1,1 1,-1 0,0 0,0 0,0 0,0 0,0 0,0 0,0 1,0-1,-1 0,1 0,0 1,-1-1,1 0,-1 1,1-1,-1 1,0-1,1 1,-1-1,0 1,0-1,0 0,0 1,0-1,-1 1,1-1,0 1,-1-1,1 1,-1-1,1 0,-1 1,0-1,1 0,-1 0,0 1,0-1,0 0,-53 46,51-44,-84 66,87-67,0 1,0-1,0 1,1-1,-1 0,1 1,0-1,0 1,0-1,0 0,0 1,0-1,0 0,1 0,-1 0,1 0,0 0,-1-1,1 1,0 0,0-1,0 1,0-1,0 0,1 1,-1-1,0 0,1 0,-1-1,0 1,1 0,-1-1,1 0,-1 1,2-1,20 11,-20-10,-1 0,1 1,0 0,0 0,-1 0,1 0,-1 0,0 1,0-1,0 1,0 0,0 0,0 0,-1 0,1 1,-1-1,0 1,0-1,-1 1,1 0,-1 0,1 0,-1 0,0 0,-1 0,1 0,-1 0,0 0,0 0,0 0,0 0,-1 0,1 0,-1 0,0 0,-1 0,-4 4,0-1,-1 0,0-1,0 1,-1-1,0-1,0 0,0 0,-1 0,0-1,1 0,-1-1,-1 0,1 0,0-1,-1-1,1 1,-1-1,0-1,1 0,-1 0,0-1,1 0,-1-1,-4-1,-5-4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1,'4'7,"0"0,0 0,-1 1,1 0,-2-1,1 1,-1 0,-1 0,1 1,-1-1,-1 0,1 0,-1 1,-1-1,0 1,1 7,0 177,-18 115,-16 11,29-243,4-47</inkml:trace>
  <inkml:trace contextRef="#ctx0" brushRef="#br0" timeOffset="1097.283">453 142,'-338'298,"326"-289,8-6,-1-1,1 1,0 0,0 1,0-1,0 1,0-1,1 1,0 0,0 1,0-1,0 0,0 1,1 0,0-1,0 1,1 0,-1 0,0 2,4-5,-1 1,0-1,1 1,0-1,-1 1,1-1,0 0,0 0,0 0,1 0,-1-1,0 1,1 0,-1-1,1 0,-1 0,1 1,0-1,0-1,-1 1,1 0,0-1,0 1,0-1,0 0,0 0,7 2,245 48,-236-45,-9-3,0 1,0-1,0 2,-1 0,1 0,-1 0,0 1,0 0,0 1,-1 0,0 1,0 0,2 2,-9-7,0 0,0 0,0 0,-1 0,1 1,-1-1,1 0,-1 0,1 0,-1 1,0-1,0 0,-1 1,1-1,0 0,-1 0,1 0,-1 1,1-1,-1 0,0 0,0 0,0 0,0 0,-1 0,1-1,0 1,-1 0,0 0,1-1,-1 1,0-1,-1 1,0-2,6-6</inkml:trace>
  <inkml:trace contextRef="#ctx0" brushRef="#br0" timeOffset="1560.178">736 536,'29'-5,"-14"1,1 1,0 0,-1 2,1-1,0 2,0 0,0 1,0 1,0 0,9 3,-23-4,-1-1,1 1,-1-1,1 1,-1 0,0 0,0-1,1 1,-1 0,0 0,0 0,0 1,0-1,0 0,0 0,0 1,-1-1,1 0,0 1,-1-1,1 0,-1 1,1-1,-1 1,0-1,1 1,-1-1,0 1,0-1,0 1,0 0,0-1,-1 1,1-1,0 1,-1-1,1 0,-1 1,0-1,1 1,-1-1,0 0,0 0,0 1,0-1,-46 54,45-52,-44 50,45-52,0 0,0 1,0-1,0 1,1-1,-1 1,1 0,-1-1,1 1,-1 0,1-1,0 1,0 0,0 0,0-1,0 1,0 0,1-1,-1 1,0 0,1-1,0 1,-1-1,1 1,0 0,-1-1,1 1,0-1,0 0,1 1,-1-1,0 0,0 0,0 0,1 0,-1 0,1 0,0 0,25 15,30 23,-56-38,0 1,0-1,0 1,0 0,0-1,0 1,-1 0,1 0,-1-1,1 1,-1 0,0 0,0 0,0-1,0 1,0 0,0 0,0 0,-1 0,1-1,0 1,-1 0,0 0,1-1,-1 1,0 0,0-1,0 1,0-1,0 1,0-1,-1 0,1 1,0-1,-1 0,1 0,-12 9,1 0,-2-1,1 0,-1-1,0-1,-1 0,0-1,0-1,0 0,-10 1,23-5,-1 0,1 1,-1-2,1 1,-1 0,0 0,1-1,-1 0,1 1,-1-1,0 0,1 0,-1-1,0 1,1 0,-1-1,0 0,1 0,-1 1,1-1,-1-1,1 1,0 0,0-1,-1 1,1-1,0 1,0-1,0 0,1 0,-2-1,3-8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19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1,'43'92,"-18"-30,-3 2,-2 1,-4 0,-2 5,-2-19,-4-5,-1 0,-3 1,-2-1,-1 1,-5 34,2-57,-1 1,-1-1,0 0,-2 0,-1 0,-1-1,-1 0,-1-1,-1 0,-1 0,-8 9,-8 9,23-31,0 1,-1-2,-1 1,0-1,0 0,0 0,-1-1,0 0,0 0,-1-1,0 0,-8 1</inkml:trace>
  <inkml:trace contextRef="#ctx0" brushRef="#br0" timeOffset="2030.063">396 1045,'0'5,"0"6,0 6,0 5,0 4,0 2,0 1,0 0,0 0,0 1,0-1,0-1,0-9,0-8</inkml:trace>
  <inkml:trace contextRef="#ctx0" brushRef="#br0" timeOffset="5833.902">424 1045,'32'-33,"71"-1,-100 33,-1 1,1 0,-1 0,0 0,1 0,-1 0,1 1,-1-1,0 1,1-1,-1 1,0 0,0 0,0 0,1 0,-1 0,0 1,0-1,-1 1,1-1,0 1,0 0,-1-1,1 1,-1 0,1 0,-1 0,0 0,0 0,0 1,0-1,0 0,-1 0,1 1,-1-1,1 1,-1-1,0 0,0 1,0-1,0 1,0 1,-1-1,1 0,0 1,-1-1,0 0,0 0,0 1,0-1,0 0,-1 0,0 0,1-1,-1 1,0 0,0-1,0 1,-1-1,1 1,-1-1,1 0,-1 0,0 0,0-1,1 1,-1 0,-1-1,1 0,0 0,0 0,0 0,-3 0,-45 28,52-27,0 0,0 0,0 0,0-1,0 1,0 0,1-1,-1 0,1 1,-1-1,1 0,0 1,-1-1,1 0,0 0,0 0,0-1,0 1,-1 0,1-1,0 1,0-1,2 1,-1-1,1 0,-1 1,0 0,1 0,-1 0,0 0,0 0,0 1,0 0,0-1,0 1,0 0,-1 0,1 0,-1 1,1-1,-1 1,0-1,0 1,0 0,0 0,0 0,-1 0,0 0,1 0,-1 0,0 1,0-1,-1 0,1 1,-1-1,1 0,-1 1,0-1,-1 1,1-1,0 0,-1 1,0-1,0 0,0 0,0 1,0-1,-1 0,-5 4,0 0,0-1,-1 0,0 0,0-1,0 0,-1 0,1-1,-1 0,0-1,-1 0,1 0,0-1,-8 1,-42-9,53-1</inkml:trace>
  <inkml:trace contextRef="#ctx0" brushRef="#br0" timeOffset="6449.214">790 1186,'-8'5,"0"0,0 1,0 0,0 1,1-1,0 1,1 1,-1-1,2 1,-1 1,1-1,0 1,0-1,1 1,0 3,4-10,0 0,0 1,0-1,1 0,-1 0,1 1,-1-1,1 0,0 0,0 0,0 0,0 0,0 0,1 0,-1 0,0-1,1 1,0 0,-1-1,1 1,0-1,0 0,-1 1,1-1,0 0,0 0,0 0,1-1,-1 1,0 0,0-1,0 1,1-1,-1 0,0 0,0 0,1 0,-1 0,0 0,0-1,1 1,-1-1,0 1,0-1,0 0,0 0,0 0,0 0,0 0,0 0,0-1,14-5,-1 1,-1-2,0 0,0-1,0 0,-1-1,0 0,-1-1,-1-1,1 0,6-10,-16 19,0 1,0 0,-1-1,1 1,-1-1,1 1,-1-1,0 0,0 0,0 0,0 1,-1-1,1 0,-1 0,1 0,-1 0,0 0,0 0,-1 0,1 0,-1 0,1 0,-1 0,0 0,0 1,0-1,0 0,-1 1,1-1,-1 0,0 1,1 0,-1-1,0 1,-1 0,1 0,0 0,0 0,-1 1,1-1,-1 1,0-1,1 1,-2 0,-11-1</inkml:trace>
  <inkml:trace contextRef="#ctx0" brushRef="#br0" timeOffset="7049.456">1101 847,'0'285,"0"-281,-1-3,1 0,-1 1,1-1,-1 0,1 1,0-1,0 1,0-1,-1 1,1-1,1 0,-1 1,0-1,0 1,0-1,1 0,-1 1,1-1,-1 1,1-1,0 0,-1 0,1 1,0-1,0 0,0 0,0 0,0 0,0 0,0 0,0 0,0 0,0 0,1-1,-1 1,0 0,0-1,1 1,-1-1,1 0,-1 1,0-1,1 0,-1 0,1 0,-1 0,1 0,0 0,62-22,-58 18,0 1,1 0,-1 0,1 1,0 0,0 0,0 1,0 0,0 0,0 0,0 1,0 0,0 0,0 1,0 0,0 0,-5 0,0-1,0 1,-1-1,1 1,0 0,-1-1,1 1,-1 0,1 0,-1 0,1 1,-1-1,0 0,1 0,-1 1,0-1,0 1,0-1,0 1,0-1,-1 1,1 0,0-1,-1 1,1 0,-1 0,1-1,-1 1,0 0,0 0,0 0,0 0,0-1,0 1,-1 0,1 0,-1-1,1 1,-1 0,1 0,-1 0,-44 63,36-58,0 0,-1 0,1-1,-1 0,0-1,0 0,-1-1,0 0,0 0,0-1,0-1,0 0,0 0,-1-1,1-1,-1 0,-8-1,17 1,1 0,-1-1,1 1,-1-1,1 0,-1 1,1-1,-1 0,1-1,-1 1,1 0,0-1,0 1,0-1,0 1,0-1,0 0,0 0,1 0,-1 0,0 0,1-1,0 1,-1-1,-5-15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14.2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2547,'286'-511,"352"-583,-608 1042,-2-2,-3-1,-2-1,12-47,-33 96,0 0,0 0,0 0,-1 0,0 0,0 0,-1 0,0 0,0-1,-1 1,0 0,0 0,-1 0,0 0,0 0,0 1,-1-1,-3-5,4 12,0-1,0 1,-1 0,1 0,0 0,-1 0,1 0,0 1,0-1,0 1,-1-1,1 1,0 0,0 0,0 0,0 0,0 0,0 0,0 1,1-1,-1 1,0-1,1 1,-1 0,1-1,0 1,-1 0,1 0,0 1,-3 1,-116 108,-136 87,242-189,-41 43,57-51,0 0,-1 0,1 0,0 0,0-1,0 1,0 0,0-1,0 0,1 0,-1 0,0 0,1 0,-1 0,0 0,1-1,-1 1,1-1,-1 0,1 1,0-1,-1-1,1 1,-1 0,1 0,1-2,1 3,89 0,0-4,0-3,0-5,-1-4,47-16,-11 1,-128 30,0-1,1 0,-1 1,0-1,0 0,0 0,1 0,-1 0,0 0,0 0,0 0,-1-1,1 1,0 0,0 0,-1-1,1 1,-1-1,1 1,-1 0,1-1,-1 1,0-1,0 1,0-1,0 1,0-1,0 1,0-1,0 1,0 0,-1-1,1 1,-1-1,1 1,-1 0,1-1,-1 1,-1-2,-35-48,37 50,-30-28,0 1,-2 1,-1 2,-24-13,25 17,0 2,-2 1,0 2,-1 1,0 1,-1 2,-23-3,55 14,1 0,0 0,0 0,0 0,-1 1,1-1,0 1,0-1,0 1,0 1,-1-1,1 0,0 1,0-1,0 1,0 0,0 0,0 0,0 0,0 1,0-1,-1 2,-3 9</inkml:trace>
  <inkml:trace contextRef="#ctx0" brushRef="#br0" timeOffset="352.719">1722 63,'-20'9,"0"1,1 1,0 0,0 2,1 0,1 1,0 0,-6 9,18-18,-1 1,1 0,0 1,1-1,-1 1,1-1,1 1,-1 1,1-1,1 0,-1 1,1-1,0 1,1 0,0 0,0 0,1 0,0-1,0 1,0 0,1 0,1 0,-1 0,1-1,1 1,2 3,0 0,0 0,1-1,1 0,0 0,0-1,1 1,0-2,0 1,1-1,0 0,1-1,0 0,0-1,0 0,1 0,0-1,0-1,0 0,1 0,-1-1,1 0,0-1,0-1,0 0,0 0,5-2,3 2,-1-2,1 0,-1-2,0 0,0-1,0-1,0-1,0 0,-1-1,0-1,-1-1,0-1,0 0,-1-1,-1-1,10-9,-11 9,-1-1,0-1,-1 0,-1-1,0 0,-1-1,0 0,-2 0,0-1,-1 0,0-1,-1 0,-2 1,4-20,-8 30,0 0,-1 0,1 0,-2-1,1 1,-1 0,0 1,0-1,-1 0,1 1,-2-1,1 1,-1 0,0 0,0 0,-1 0,1 1,-1 0,0 0,-1 0,1 1,-1-1,0 1,0 1,-1-1,1 1,-1 0,1 0,-1 1,0 0,0 0,0 1,0 0,0 0,0 1,-1 0,-18-1</inkml:trace>
  <inkml:trace contextRef="#ctx0" brushRef="#br0" timeOffset="896.838">1073 402,'250'-8,"0"-11,219-46,133-60,-591 123,2-1,0 0,0 1,0 1,0 0,1 1,-1 0,0 1,0 0,9 3,-21-4,0 1,0-1,0 1,0 0,-1-1,1 1,0 0,0 0,-1-1,1 1,0 0,-1 0,1 0,-1 0,1 0,-1 0,0 0,1 0,-1 0,0 0,0 0,0 0,1 0,-1 0,0 0,0 0,-1 0,1 0,0 0,0 0,0 0,-1 0,1 0,-1 0,1 0,-1 0,1 0,-1 0,1 0,-1 0,0 0,1-1,-1 1,0 0,0 0,0-1,1 1,-1-1,-1 2,-7 12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33.1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198 3304,'711'-1005,"-499"719,416-515,-285 394,-337 401,0-1,0 0,0 0,-1-1,0 0,-1 0,0 0,0 0,-1-1,0 1,0-1,-1 0,0 0,0 0,-1 0,-1 0,1 0,-1-1,-1 1,0 0,0 0,-1 0,0 0,0 0,-1 1,-1-2,3 9,0 0,0 0,0 1,-1-1,1 1,0-1,0 1,0-1,-1 1,1-1,0 1,-1 0,1 0,0 0,0 0,-1 0,1 0,0 0,-1 0,1 1,0-1,0 0,-1 1,1-1,0 1,0-1,0 1,-1 0,1-1,0 1,0 0,0 0,0 0,1 0,-1 0,0 0,0 0,0 0,1 0,-1 0,1 0,-1 1,1-1,-1 0,1 0,-1 1,1 0,-13 13,-23 12,0-2,-2 0,-1-3,-1-1,0-3,-2 0,0-3,-2-1,39-13,3-1,1 0,-1-1,0 1,0 0,1 0,-1 0,0 0,0 1,1-1,-1 0,0 1,0-1,1 1,-1 0,0-1,1 1,-1 0,1 0,-1 0,1 0,0 0,-1 0,1 1,0-1,0 0,0 1,0-1,0 1,0-1,0 1,0-1,1 1,-1 0,0-1,1 1,0 0,-1 0,1-1,0 1,0 0,0 0,0 0,0-1,0 1,1 0,-1 0,0-1,1 1,0 0,-1-1,2 2,9 5,0-1,0-1,1 0,0-1,0 0,0-1,1 0,-1-1,12 2,13 4,29 9,19 7,1-4,1-3,43 0,-127-17,0 0,0-1,-1 1,1-1,0 0,0 0,0 0,0 0,-1 0,1-1,0 1,0-1,-1 0,1 0,0 0,-1 0,1 0,-1-1,1 1,-1-1,0 1,0-1,1 0,-1 0,0 0,-1 0,1 0,0-1,-1 1,1 0,-1-1,0 1,1-1,-1 0,0 1,-1-1,1 0,0 0,-1 0,-1-10,0 1,-1-1,0 1,-1-1,-1 1,0 0,-1 0,0 1,0-1,-1 1,-1 0,0 1,0 0,-1 0,-1 0,1 1,-1 0,-1 1,0 0,-4-3,-6-6,2-1,0 2,-1 0,-1 1,-1 0,0 2,0 1,-2 0,1 2,-1 1,-5-1,-99-11,108 23</inkml:trace>
  <inkml:trace contextRef="#ctx0" brushRef="#br0" timeOffset="338.01">2767 115,'-43'31,"2"2,2 1,1 2,1 2,2 1,2 1,-18 31,48-67,1 1,-1-1,1 0,0 1,0-1,0 1,0 0,1-1,0 1,0 0,0 0,1 0,0 0,-1 0,2 0,-1 0,1 0,-1 0,1 0,1-1,-1 1,1 0,0-1,0 1,0-1,0 1,1-1,0 0,0 0,0 0,0-1,1 1,-1-1,1 1,0-1,3 1,9 7,0-2,1 0,0-1,1-1,0-1,0 0,0-1,1-1,-1-1,1-1,0 0,0-1,8-2,16-1,1-2,-1-2,-1-2,1-2,13-6,-5 0,-2-3,0-2,-1-2,-1-2,-1-2,-1-2,-2-2,8-9,-47 37,1 0,-1 0,0 0,1-1,-2 1,1-1,0 0,-1 0,1-1,-1 1,-1-1,1 1,0-1,-1 0,0 0,0 0,-1 0,1 0,-1 0,0-1,-1 1,1 0,-1-1,0 1,0-1,-1 1,0 0,0-1,0 1,0 0,-1 0,0 0,0 0,0 0,-1 0,1 1,-1-1,0 1,-1-1,-3-2,-54-32,31 26</inkml:trace>
  <inkml:trace contextRef="#ctx0" brushRef="#br0" timeOffset="588.082">1751 397,'65'9,"1"-3,-1-2,42-5,-64 1,399-19,44-24,-309 26,213-4,111 18,-390 4,-81-1</inkml:trace>
  <inkml:trace contextRef="#ctx0" brushRef="#br0" timeOffset="2200.078">3331 115,'-48'-33,"-90"-17,81 35,40 11,0 0,0 1,-1 0,1 2,-1 0,1 1,-1 0,1 2,-1 0,1 1,0 1,0 0,0 1,1 1,-1 1,1 0,1 1,-1 1,2 0,-1 1,-7 7,9-3,2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56,'29'5,"33"1,16-5,-1-2,-3-2,-10 0,-11-4,-5-1,-6 1,-5 2,-4 1,-3-3,-2-1,0 2,-11 1,-7 2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44,'39'10,"36"-2,15-3,-3-6,-6-3,-8-1,-12-5,-10 0,-6-3,-4 0,-10 2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191 166,'-37'70,"2"2,5 1,2 2,-17 75,42-143,0 0,1 1,0-1,0 1,1-1,0 1,0-1,0 1,1 0,1 0,-1-1,1 1,0-1,1 1,0-1,0 1,1-1,0 0,0 0,0 0,1 0,0-1,1 1,-1-1,1 0,0-1,1 1,-1-1,1 0,0 0,0-1,1 1,-1-1,1-1,0 1,1-1,10 0,-1-1,0-1,0 0,1-1,-1-1,0-1,1-1,-1 0,0-1,-1-1,1 0,-1-1,0-1,0 0,-1-2,4-2,6-5,0-2,-1-1,-1-1,0 0,-2-2,0-1,-2 0,14-23,6-12,-2-2,-4-1,23-57,-9-71,-56 120,9 67,-1 1,0-1,1 1,-1 0,0-1,0 1,0 0,0 0,0 0,0-1,-1 1,1 0,0 0,0 1,-1-1,1 0,-1 0,1 1,0-1,-1 1,1-1,-1 1,0-1,1 1,-1 0,1 0,-1 0,1 0,-1 0,0 0,1 0,-1 1,1-1,-1 1,1-1,-1 1,1-1,-1 1,1 0,0 0,-1-1,1 2,-8 4,1 1,-1 1,2 0,-1 0,1 0,1 1,-1 0,1 0,1 1,0 0,0 0,-9 15,-2 2,1 1,1 0,1 1,2 1,1 0,1 0,2 1,1 0,1 0,2 1,1 0,2-1,1 1,3 19,-2-39,1 0,0 0,0 0,1-1,1 0,0 0,1 0,0 0,0-1,1 0,0 0,1-1,0 0,1-1,0 1,0-1,1-1,0 0,0 0,0-1,1-1,0 0,0 0,1-1,-1 0,1-1,3 0,9 1</inkml:trace>
  <inkml:trace contextRef="#ctx0" brushRef="#br0" timeOffset="422.013">1036 533,'30'0,"-2"-1,1 1,-1 2,1 0,-1 2,21 6,-47-10,1 1,0-1,-1 1,1-1,0 1,-1 0,1 0,-1 0,1 0,-1 0,1 1,-1-1,0 1,0-1,0 1,0 0,0 0,0 0,0 0,-1 0,1 0,-1 1,1-1,-1 1,0-1,0 1,0-1,0 1,-1-1,1 1,-1 0,1-1,-1 1,0 0,0 0,0-1,0 1,-1 0,1-1,-1 1,0 0,1-1,-2 2,-59 57,55-57,1-1,-1 1,1 0,0 0,1 1,-1-1,1 1,0 0,0 0,0 1,1-1,-1 1,1 0,1-1,-1 1,1 1,0 1,2-4,1 0,0 1,0-1,0 0,1 0,-1 0,1 0,0 0,0 0,0-1,1 1,-1-1,1 1,0-1,0 0,0 0,0 0,1 0,-1-1,1 0,0 1,-1-1,4 1,31 29,-36-29,0-1,0 0,-1 0,1 1,-1-1,1 1,-1 0,0-1,0 1,0 0,-1-1,1 1,-1 0,1 0,-1 0,0-1,0 1,0 0,-1 0,1 0,-1 0,1-1,-1 1,0 0,0 0,0-1,0 1,-1-1,1 1,-1-1,1 0,-1 1,0-1,0 0,0 0,0 0,-1 0,-93 51,-40-34,109-19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9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0 282,'39'-5,"36"-1,15 0,-2 1,-13-3,-13 0,-12 0,-11 3,-7 2,-3-4,-3 0,-5 0</inkml:trace>
  <inkml:trace contextRef="#ctx0" brushRef="#br0" timeOffset="247.991">424 0,'-10'39,"-2"31,-5 9,1 1,3-9,3-12,5-15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7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0,'-34'127,"5"1,6 1,2 42,16 210,-12-299,12-75</inkml:trace>
  <inkml:trace contextRef="#ctx0" brushRef="#br0" timeOffset="318.205">588 170,'-415'325,"393"-307,6-6,0 1,1 0,1 1,0 1,1 0,-9 14,21-28,0 0,0 1,0-1,0 0,0 0,1 1,-1-1,0 0,1 1,-1-1,1 1,0-1,-1 0,1 1,0-1,0 1,0-1,0 1,0-1,0 1,0-1,1 1,-1-1,0 1,1-1,-1 0,1 1,0-1,-1 0,1 1,0-1,0 0,0 0,0 0,0 0,0 0,0 0,0 0,0 0,1 0,-1 0,0-1,1 1,-1 0,0-1,1 1,-1-1,1 0,-1 1,1-1,-1 0,1 0,-1 0,0 0,1 0,0 0,234 29,-230-28,-1 0,1 1,-1-1,1 1,-1 1,0-1,1 1,-1-1,0 1,-1 1,1-1,0 1,-1 0,0 0,0 0,0 0,-1 1,1 0,-1 0,0 0,-1 0,1 0,-1 0,1 2,9 30,-5-26</inkml:trace>
  <inkml:trace contextRef="#ctx0" brushRef="#br0" timeOffset="802.372">756 593,'32'-11,"1"0,1 3,-1 0,1 3,27-2,-58 6,-1 0,1 1,0-1,0 0,0 1,0 0,0 0,-1 0,1 0,0 0,0 1,0-1,0 1,-1 0,1 0,0 0,0 0,-1 0,1 0,-1 1,1-1,-1 1,0 0,0 0,1 0,-1 0,-1 0,1 0,0 0,0 1,-1-1,1 1,-1-1,0 1,0 0,0-1,0 1,0 0,-1 0,1 0,-1-1,0 1,0 0,0 0,0 0,0 0,0 0,-5 9,0-1,0 0,-1 0,0-1,-1 0,0 0,-1 0,0-1,0 0,-2 1,-33 41,41-49,1 1,0-1,0 1,0 0,0-1,1 1,-1 0,1-1,0 1,-1 0,1 0,0 0,1-1,-1 1,0 0,1 0,0-1,-1 1,1 0,0-1,0 1,1-1,-1 1,0-1,1 0,0 1,-1-1,1 0,0 0,0 0,0 0,0-1,1 1,-1-1,0 1,1-1,1 1,35 43,-38-41,0-1,0 1,0 0,0 0,0 0,-1 0,0-1,0 1,0 0,0 0,-1 0,1 0,-1 0,0 0,0-1,-1 1,1 0,-1-1,1 1,-1-1,0 1,-1-1,1 0,0 0,-1 0,0 0,0 0,0-1,0 1,-1 0,-106 58,53-57,41-8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5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1,'7'29,"-1"1,-1 0,-1 0,-2 0,-1 0,-1 6,-3 41,-3 0,-4 0,-3 0,-4-1,-10 25,-46 105,61-190,27-49,-4 16</inkml:trace>
  <inkml:trace contextRef="#ctx0" brushRef="#br0" timeOffset="377.678">617 58,'-105'68,"-37"24,5 7,-15 21,150-119,-1 1,1-1,0 1,0 0,0 0,1 0,-1 0,0 0,1 1,-1-1,1 0,0 1,0-1,0 1,0-1,0 1,0 0,1-1,-1 1,1 0,0-1,0 1,0 0,0 0,0-1,1 1,-1 0,1-1,0 1,-1-1,1 1,0-1,1 1,-1-1,0 1,1-1,-1 0,1 0,0 0,0 0,0 0,0 0,0 0,0-1,2 2,13 8,0-1,1 0,0-1,1-1,0-1,0 0,7 0,-8-3,-1 2,1 0,-1 1,0 0,-1 2,1 0,-2 1,14 10,-23-14,-1 0,0 0,-1 1,1-1,-1 1,-1 0,1 0,-1 0,-1 1,1-1,-1 1,0-1,-1 1,0 0,0-1,-1 1,0 0,0 0,0 0,-1 0,-1-1,1 1,-1 0,-2 2,3-4,0-4,0 0,0 1,0-1,0 1,0-1,1 1,-1-1,1 1,-1 0,1-1,0 1,0 0,1-1,-1 1,0-1,1 1,0-1,-1 1,1-1,0 1,0-1,0 0,1 1,0 1,8-3</inkml:trace>
  <inkml:trace contextRef="#ctx0" brushRef="#br0" timeOffset="851.197">814 650,'129'-23,"-104"17,65-7,-88 13,1 0,0 0,-1 0,1 1,0-1,-1 1,1-1,-1 1,1 0,-1 0,1 0,-1 0,0 0,1 1,-1-1,0 1,0 0,0-1,0 1,0 0,0 0,-1 0,1 0,-1 1,1-1,-1 0,0 1,0-1,1 3,-2 2,-1 1,1-1,-1 1,-1-1,1 1,-1-1,-1 0,1 0,-1 0,0 0,-1 0,1-1,-1 1,-1-1,1 0,-1 0,0-1,-1 1,-1 0,-136 141,128-129,10-13,0 0,1 0,-1 0,1 1,0 0,0-1,1 2,0-1,0 0,1 0,-1 1,1 0,1-1,-1 1,1 0,3-3,0 0,1 0,-1-1,1 0,0 1,0-1,0 0,0 0,0 0,1-1,0 1,-1-1,1 0,0 0,0 0,0-1,0 1,0-1,0 0,1 0,-1 0,0-1,1 1,-1-1,0 0,1-1,-1 1,0-1,1 0,-1 0,0 0,0 0,2-1,198-65,-181 61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84 446,'90'6,"297"-13,-37-21,-320 26,72 10,-101-7,0 0,0 0,0 0,0 0,0 0,-1 0,1 0,0 0,-1 1,1-1,-1 0,1 0,-1 1,1-1,-1 0,0 1,0-1,0 1,0-1,0 0,0 1,0-1,0 0,0 1,-1-1,1 0,0 1,-1-1,1 0,-1 1,0-1,1 0,-1 0,0 0,0 0,0 0,0 0,0 0,0 0,0 0,0 0,0 0,0-1,0 1,-1 0,1-1,-14 13</inkml:trace>
  <inkml:trace contextRef="#ctx0" brushRef="#br0" timeOffset="3635.318">0 813,'282'20,"274"-87,-424 50,-124 18</inkml:trace>
  <inkml:trace contextRef="#ctx0" brushRef="#br0" timeOffset="4234.392">564 23,'1'0,"0"1,-1-1,1 1,0-1,-1 0,1 1,0-1,0 0,-1 0,1 1,0-1,0 0,-1 0,1 0,0 0,0 0,0 0,-1 0,1 0,0 0,0 0,-1-1,1 1,0 0,0-1,-1 1,1 0,0-1,-1 1,1-1,-1 1,1-1,0 1,-1-1,1 1,-1-1,1 1,-1-1,0 0,1 1,-1-1,1 0,-1 0,0 1,0-1,0 0,1 0,-1 1,0-1,0 0,0 0,0 1,0-1,0 0,0 0,0 0,-1 1,1-1,0 0,0 1,-1-1,1 0,-1 0,205 102,-164-79,-1 2,-2 2,-1 0,-1 3,-1 1,-1 1,-2 2,-2 2,18 25,-31-37,-2 1,0 0,-2 1,-1 0,-1 1,-1 0,4 19,-13-44,1 0,-1-1,0 1,1 0,-1 0,0 0,0-1,0 1,0 0,0 0,0 0,0 0,0 0,0-1,0 1,0 0,0 0,-1 0,1 0,0-1,0 1,-1 0,1 0,-1-1,1 1,-1 0,1-1,-1 1,1 0,-1-1,0 1,1-1,-1 1,0-1,0 1,1-1,-1 0,0 1,0-1,1 0,-1 1,0-1,0 0,0 0,0 0,1 0,-2 0,-48-8,22 3,13 7,1 1,-1 1,1 1,1 0,-1 0,0 2,1-1,1 2,-1 0,1 0,0 1,1 0,0 1,-7 9,-102 78,-125 77,186-134,-4 9,51-35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4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97,'39'-9,"17"-4,3 1,-2 2,-2 3,-6 3,-6-4,-5 1,-5 1,-3 1,-2 2,-1 1,0 2,0 0,1 0,-1 0,1-4,-5-2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2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1 254,'225'-11,"-27"-8,-168 25,-24 0</inkml:trace>
  <inkml:trace contextRef="#ctx0" brushRef="#br0" timeOffset="316.749">254 0,'-4'29,"-3"14,1 4,1 0,1-4,7-4,2-4,1-4,-1-1,-1-2,-2 0,0-1,-2-5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86,'43'-5,"34"-6,8-2,-1 2,-9 3,-14-3,-11 2,-10 1,-7 3,-4 2,-7 1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5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1,'27'23,"1"-1,0-2,2 0,0-2,2-2,0 0,27 8,-11-3,-43-20,1 1,-1 0,0 0,1 0,-1 0,0 1,0 0,-1 0,1 1,-1-1,1 1,-1 0,0 0,0 0,-1 1,0-1,1 1,-1 0,-1 0,1 0,-1 0,0 0,0 1,0-1,-1 1,0-1,0 1,0-1,-1 1,0 0,0-1,0 1,-1 3,-11 15,-1-1,-1 0,-1-1,-1-1,0-1,-2 0,-1-1,-14 11,-3 7,7-11,-1-1,-1-2,-1-1,-1-2,-15 6,38-20,-8 5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13,'19'5,"21"1,8 0,1-1,-3-1,-5-2,-4-6,-4-2,-2 0,-3 1,0 2,0 0,-6-3,-5-1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0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47,'43'0,"29"-5,7-2,-6 1,-9 1,-12-3,-9-1,-13 2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1,'0'17,"1"90,-13 284,-7-151,-6-88,14-123,12-40,14-33,-7 20</inkml:trace>
  <inkml:trace contextRef="#ctx0" brushRef="#br0" timeOffset="3663.122">461 57,'-8'21,"-1"0,-1-1,-1 0,0-1,-2 0,0-1,-1-1,-1 0,0-1,-1 0,-1-1,0-1,-1-1,-1 0,0-1,-7 2,-4 6,28-19,0-1,0 1,0-1,-1 1,1 0,0 0,0 0,0 0,0 0,1 0,-1 1,0-1,0 1,1-1,-1 1,1-1,-1 1,1 0,0 0,0 0,0 0,0 0,0 0,0 0,0 0,1 0,-1 1,1-1,-1 0,1 0,0 0,0 1,0-1,0 0,1 0,-1 1,0-1,1 0,0 0,-1 0,1 0,0 0,0 0,0 0,0 0,1 0,-1 0,0 0,1-1,1 2,14 8,-1 0,0 1,-1 1,0 1,-1 0,-1 1,0 0,1 4,97 121,-110-140,-1 0,1 0,-1 0,1 0,-1 1,0-1,1 0,-1 0,0 1,1-1,-1 0,0 1,1-1,-1 0,0 1,1-1,-1 0,0 1,0-1,1 0,-1 1,0-1,0 1,0-1,0 1,0-1,0 0,0 1,0-1,1 1,-2-1,1 1,0-1,0 1,0-1,0 1,0-1,0 0,0 1,0-1,-1 1,1-1,0 0,0 1,-1-1,1 1,0-1,-1 0,1 0,0 1,-1-1,1 0,0 1,-1-1,1 0,0 0,-1 0,1 1,-1-1,1 0,-1 0,1 0,-1 0,1 0,0 0,-1 0,-12 2</inkml:trace>
  <inkml:trace contextRef="#ctx0" brushRef="#br0" timeOffset="4250.56">658 509,'10'-2,"1"-1,1 0,0 1,0 0,1 1,-1 1,0 0,0 0,0 1,0 1,1 0,-2 0,1 1,0 1,6 3,-17-7,1 1,-1 0,0-1,0 1,1 0,-1 0,0 0,0 0,0 0,0 0,0 0,0 1,0-1,-1 0,1 0,0 1,-1-1,1 1,-1-1,1 0,-1 1,0-1,1 1,-1-1,0 1,0-1,0 1,0-1,0 1,-1-1,1 1,0-1,-1 0,1 1,-1-1,1 1,-1-1,0 0,1 0,-1 1,0-1,0 0,-1 1,-50 44,47-42,-7 3,10-6,0-1,-1 1,1 0,0 0,-1 0,1 0,0 0,0 0,0 1,0-1,0 1,0-1,0 1,0 0,1 0,-1 0,1 0,0 0,-1 0,1 0,0 0,0 1,0-1,0 0,1 1,-1-1,1 1,-1-1,1 1,0-1,0 1,0-1,0 0,0 1,1 1,41 29,-38-31,0 1,0-1,0 1,0 0,0 0,0 0,-1 1,1-1,-1 1,0 0,0 0,-1 0,1 0,-1 0,0 1,0-1,0 1,-1 0,1-1,-1 1,0 0,0 2,-1-4,0 0,0 0,0 0,0 1,-1-1,1 0,-1 0,0 0,0 0,0 1,0-1,-1-1,1 1,-1 0,0 0,0-1,0 1,0 0,0-1,0 0,-1 0,1 0,-1 0,1 0,-1 0,0 0,0-1,0 0,0 1,0-1,0 0,-1 0,-106 5,58-23,33 4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2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1 419,'19'5,"21"1,8 0,1-1,-3-2,-4-1,-10-5,-6-3,-1 0,-2 1,-3 1</inkml:trace>
  <inkml:trace contextRef="#ctx0" brushRef="#br0" timeOffset="574.217">594 23,'-43'95,"5"3,3 0,-7 51,24 6,19-150,-1 0,1 0,-1 0,1 0,1-1,-1 1,1 0,-1-1,1 1,1-1,-1 1,1-1,-1 0,1 0,1 0,-1-1,0 1,1-1,0 0,-1 0,1 0,1 0,-1-1,0 1,1-1,-1 0,1 0,-1-1,3 1,5 0,1 0,-1-1,0 0,1-1,-1-1,1 1,-1-2,0 0,0-1,0 0,0 0,0-1,0-1,-1 0,0-1,1-1,13-7,-1-2,0-1,-1 0,-1-2,-1-1,8-9,-11 9,-1-1,-1 0,-1-2,-1 1,-1-2,0 0,-2 0,-1-1,4-17,-4 9,0 6,-1-1,-1 1,-2-2,-1 1,-1-1,-2 0,0 1,-3-7,1 36,-1 0,1 0,-1 0,1-1,-1 1,0 0,0 0,1-1,-1 1,0 0,0-1,0 1,0 0,0-1,0 1,0-1,0 0,0 1,0-1,0 0,0 0,0 0,0 1,0-1,0 0,0 0,0 0,0-1,0 1,0 0,0 0,0-1,0 1,0 0,0-1,0 1,0-1,0 1,0-1,0 0,1 1,-1-1,0 0,0 1,1-1,-1 0,0 0,1 0,-1 0,1 0,-1 0,1 0,-1 0,1 0,0 0,0 0,-1 0,1 0,0 0,0 0,0 0,0 0,0 0,0 0,0 0,1 0,-1 0,0 0,1-1,-12 23,1 1,1 1,1 0,2 0,0 0,1 1,0 9,-17 135,18-148,1 0,0 0,2 0,0 0,1 0,2 0,0 0,0 0,4 9,-1-4,-5-20,1 1,0 0,0-1,0 1,0-1,1 1,0-1,0 0,1 0,-1 0,1 0,0 0,0 0,1-1,0 0,-1 0,1 0,3 2,9 2</inkml:trace>
  <inkml:trace contextRef="#ctx0" brushRef="#br0" timeOffset="1117.891">1271 447,'20'-10,"1"1,-1 1,1 0,1 2,-1 1,1 0,0 2,0 0,0 2,19 1,-39-1,0 1,0 0,0 1,0-1,0 0,-1 0,1 1,0-1,0 1,0-1,-1 1,1 0,0 0,-1 0,1 0,-1 0,1 0,-1 0,1 1,-1-1,0 0,0 1,0-1,0 1,0-1,0 1,0 0,0-1,0 1,-1 0,1-1,-1 1,1 0,-1 0,0 0,0 0,0 0,0-1,0 1,0 0,0 0,0 0,-1 0,1-1,-1 1,0 0,1 0,-1-1,0 1,0 0,0-1,0 1,0-1,0 0,-1 1,1-1,0 0,-1 1,0-1,-93 78,61-55,33-24,-1 0,1 1,0-1,0 0,0 1,0-1,0 1,0-1,0 1,0 0,0 0,0-1,1 1,-1 0,0 0,0 0,1 0,-1 0,0 0,1 0,-1 0,1 0,-1 0,1 0,0 0,0 0,-1 0,1 0,0 1,0-1,0 0,0 0,0 0,0 0,0 0,1 1,-1-1,0 0,1 0,-1 0,0 0,1 0,0 0,-1 0,1 0,-1 0,1 0,0 0,0 0,0-1,-1 1,1 0,0-1,1 1,22 14,-19-14,-1 1,1-1,-1 1,1 0,-1 1,0-1,0 1,0 0,0 0,-1 0,1 0,-1 0,1 1,-1 0,0 0,-1 0,1 0,-1 0,0 0,0 1,0-1,0 1,-1-1,0 1,0 0,0-1,0 1,-1 0,0 0,0 0,0 3,-5-1,-1 0,1 0,-1-1,0 0,-1 0,1 0,-1-1,0 0,-1 0,1-1,-1 0,0 0,0-1,0 0,0-1,0 1,-1-1,1-1,-1 0,1 0,-5-1,10 1,-2 0,-1 0,1 0,-1 0,1-1,-1 0,1 0,0 0,-1 0,1-1,-1 0,1 0,0-1,-1 0,1 1,0-2,0 1,-1-1,-6-10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1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0,'-6'16,"1"1,0 0,2 0,0 0,1 0,0 0,1 1,2 11,-2 8,-1 54,1-28,-2-1,-4 1,-9 41,11-76,-1 0,-2 0,-1-1,-1 0,-1-1,-1 0,-1-1,-15 21,6-13,19-27</inkml:trace>
  <inkml:trace contextRef="#ctx0" brushRef="#br0" timeOffset="336.254">606 142,'-74'45,"-30"19,3 4,-24 25,52-7,71-84,1 0,0 0,-1 1,1-1,0 0,1 1,-1-1,0 1,1-1,-1 1,1 0,0-1,0 1,0-1,0 1,0 0,1-1,-1 1,1-1,0 1,0-1,0 1,0-1,0 0,0 1,0-1,1 0,-1 0,1 0,0 0,0 0,-1 0,1-1,0 1,1 0,-1-1,0 0,0 1,1-1,0 0,193 69,-188-68,-1 1,1 0,-1 0,0 0,0 1,-1 0,1 0,-1 1,0 0,0 0,0 0,-1 1,0 0,0 0,0 0,-1 1,0 0,3 5,-4-2</inkml:trace>
  <inkml:trace contextRef="#ctx0" brushRef="#br0" timeOffset="732.28">577 650,'281'-25,"-279"24,1 0,-1 0,0 0,0 1,1-1,-1 1,1 0,-1-1,0 1,1 0,-1 1,1-1,-1 0,0 1,1-1,-1 1,0 0,0 0,1-1,-1 2,0-1,0 0,0 0,0 1,0-1,0 1,-1-1,1 1,0 0,-1 0,1 0,-1 0,0 0,0 0,0 0,0 0,0 0,0 1,0-1,-1 0,1 1,-1-1,0 0,0 1,0 1,-6 7,-1-1,0 0,-1 0,0-1,0 1,-1-2,-1 1,1-2,-1 1,-4 1,-4 5,-31 20,-42 40,90-73,1 0,-1 0,0 0,0 0,1 0,-1 0,1 0,-1 0,1 1,-1-1,1 0,0 1,-1-1,1 0,0 0,0 1,0-1,0 0,0 1,0-1,1 0,-1 1,0-1,1 0,-1 0,1 1,-1-1,1 0,0 0,-1 0,1 0,0 0,0 0,0 0,-1 0,1 0,0 0,1 0,-1-1,0 1,0 0,0-1,0 1,0-1,1 1,-1-1,0 1,0-1,1 0,0 0,67 8,-53-11,-1 0,1-1,0-1,-1-1,0 0,0-1,-1 0,0-1,0-1,8-7,-6 3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57 226,'482'0,"-420"-11,-56 5</inkml:trace>
  <inkml:trace contextRef="#ctx0" brushRef="#br0" timeOffset="2914.047">1 480,'2'-2,"-1"1,1-1,0 0,0 0,0 1,1-1,-1 1,0 0,1-1,-1 1,0 0,1 1,-1-1,1 0,-1 1,1-1,0 1,-1 0,1 0,2 0,175 20,71-19,-228-6,-5-1</inkml:trace>
  <inkml:trace contextRef="#ctx0" brushRef="#br0" timeOffset="3352.856">255 0,'-2'3,"1"0,0 0,0 0,0-1,0 1,1 0,-1 0,1 0,0 0,0 0,0 0,0 0,0 1,0-1,1-1,0 1,0 0,-1 0,2 0,-1 0,0 0,0-1,1 1,0-1,-1 1,1-1,0 1,0-1,1 0,-1 0,1 1,0 1,12 14,2 1,0-2,1 0,1-1,0-1,1-1,0-1,7 3,110 87,-134-101,-1 0,0 0,-1 1,1-1,0 0,0 1,-1 0,0-1,1 1,-1 0,0 0,-1-1,1 1,0 0,-1 0,1 0,-1 0,0 0,0 0,0 0,-1 0,1 0,-1 0,1 0,-1 0,0 0,0 0,0-1,-1 1,1 0,-1-1,1 1,-1-1,0 0,0 1,0-1,0 0,0 0,-1 0,1 0,-104 69,-169 79,250-130,6-2</inkml:trace>
  <inkml:trace contextRef="#ctx0" brushRef="#br0" timeOffset="4399.236">1356 875,'-2'-1,"1"0,0-1,0 1,0 0,0-1,0 1,0-1,0 0,1 1,-1-1,1 1,-1-1,1 0,-1 0,1 1,0-1,0 0,0 0,0 1,0-1,0 0,0 0,1 1,-1-1,1 0,-1 1,1-1,0 0,-1 1,1-1,0 1,0-1,0 1,1-1,130-219,32 21,-151 184,61-46,-71 62,1 1,-1 0,0 0,0 0,1 0,-1 0,0 1,0-1,0 1,0 0,-1 0,1 0,0 0,-1 1,1-1,-1 1,0-1,0 1,0 0,0 0,-1 0,1 0,-1 0,1 0,-1 0,0 0,0 1,-1-1,1 0,-1 1,1-1,-1 0,0 1,-1-1,1 2,5 264,-7-154,2-112,7 74,-6-76,-1 1,0-1,1 0,-1 0,1 1,0-1,-1 0,1 0,0 0,0 1,0-1,0 0,0 0,0 0,0 0,0-1,0 1,0 0,0 0,0-1,1 1,-1-1,0 1,1-1,-1 1,0-1,1 0,-1 0,0 1,1-1,-1 0,1 0,-1-1,0 1,1 0,-1 0,0-1,1 1,-1-1,0 1,1-1,-1 1,0-1,0 0,0 1,0-1,1 0,-1 0,0 0,0 0,0 0,10-9,1-1,-1 0,-1 0,0-1,0 0,-1 0,-1-1,4-8,12-16,180-272,-119 212,-84 96,0 1,0-1,-1 1,1-1,0 1,0-1,0 1,0-1,-1 1,1 0,0-1,0 1,0 0,0 0,0 0,0 0,0 0,0 0,0 0,0 0,0 0,0 0,0 1,0-1,0 0,0 0,0 1,-1-1,1 1,0-1,0 1,0-1,-1 1,1 0,0-1,-1 1,1 0,0 0,-1-1,1 1,-1 0,1 0,-1 0,1 0,-1 0,0 0,0-1,1 1,-1 0,0 0,0 0,0 0,0 0,0 1,4 61,-4-57,-33 285,32-266,0-5,0-1,1 1,1 0,1 0,1-1,1 1,1 2,1-4</inkml:trace>
  <inkml:trace contextRef="#ctx0" brushRef="#br0" timeOffset="5721.118">2569 311,'28'197,"2"35,-30-212,-1-3,1 0,1 0,1 1,0-1,1-1,1 1,0 0,7 14,-11-30,0 0,0-1,0 1,0-1,1 1,-1 0,0-1,0 1,1-1,-1 1,0-1,1 1,-1-1,0 1,1-1,-1 1,1-1,-1 0,1 1,-1-1,1 0,-1 1,1-1,0 0,-1 0,1 1,-1-1,1 0,-1 0,1 0,0 0,-1 0,1 0,0 0,-1 0,1 0,-1 0,1 0,0 0,-1 0,1-1,-1 1,1 0,-1 0,1-1,0 1,-1 0,1-1,-1 1,0-1,1 1,-1 0,1-1,-1 1,0-1,1 1,-1-1,0 1,1-1,-1 0,0 1,0-1,1 1,17-42,-17 38,115-379,-63 193,-58 168,1 33</inkml:trace>
  <inkml:trace contextRef="#ctx0" brushRef="#br0" timeOffset="7585.98">1073 28,'-5'15,"-1"18,0 9,1 3,2-3,1-3,-4-3,-1-3,0-3,3-1,0-1,2 0,-3-1,-2 1,6-6,3-5</inkml:trace>
  <inkml:trace contextRef="#ctx0" brushRef="#br0" timeOffset="7853.878">706 565,'38'0,"33"0,8 0,-4 0,-11 0,-10 0,-10 0,-13 4,-11 3</inkml:trace>
  <inkml:trace contextRef="#ctx0" brushRef="#br0" timeOffset="8255.162">791 762,'12'-3,"0"-2,1 0,0 1,1 1,-1 0,1 0,-1 2,1 0,-1 0,1 1,0 1,-1 0,1 1,-1 1,10 2,-21-3,0-1,0 0,0 0,0 1,0-1,0 1,-1 0,1-1,-1 1,1 0,-1 0,0 0,1 0,-1 0,0 0,0 1,-1-1,1 0,0 0,-1 1,1-1,-1 0,0 1,0-1,0 0,0 1,0-1,0 1,-1-1,1 0,-1 0,0 1,1-1,-1 0,-1 2,-47 72,-73 35,120-110,1 0,-1 1,0-1,0 0,1 0,-1 1,1-1,-1 1,1-1,0 1,0 0,-1-1,1 1,0 0,0 0,1 0,-1 0,0 0,1 0,-1 0,1 0,0 0,-1 0,1 0,0 0,0 0,1 0,-1 1,0-1,1 0,-1 0,1 0,-1 0,1 0,0-1,0 1,0 0,0 0,0 0,1-1,-1 1,0-1,1 1,-1-1,1 1,0-1,-1 0,1 0,0 0,0 0,0 0,1 1,16 2,0 0,1-2,-1 0,1-1,-1-1,0 0,18-4,23 1,-4 2,-31 1</inkml:trace>
  <inkml:trace contextRef="#ctx0" brushRef="#br0" timeOffset="9314.203">2908 903,'14'-5,"-6"1,0 0,0 1,1 0,-1 1,1 0,-1 0,1 1,0 0,0 0,-1 1,1 0,0 0,0 1,-1 1,1-1,0 1,4 2,-12-2,0 0,0 0,0 0,0 0,0 0,0 0,-1 0,1 0,-1 0,0 0,1 0,-1 0,0 0,0 0,0 0,-1 0,1 0,0 0,-1 0,1 1,-1-2,0 1,0 0,0 0,0 0,0 0,0 0,0-1,-1 1,1 0,0-1,-1 0,1 1,-1-1,0 0,0 1,1-1,-1 0,-1 0,-1 2,-8 10,7-10,1 1,0 0,0-1,0 1,0 0,1 1,0-1,0 1,0-1,0 1,1 0,0 0,0 0,0 0,0 1,1-1,0 0,0 1,0-1,3-3,1 0,-1 0,0 0,1 0,-1 0,1-1,0 0,0 1,-1-1,1 0,0 0,0-1,0 1,0 0,0-1,0 0,0 0,0 0,0 0,0 0,0-1,0 1,0-1,0 0,0 0,-1 0,1 0,0 0,-1-1,1 1,0-1,-1 1,0-1,1 1,41-20,-28 9</inkml:trace>
  <inkml:trace contextRef="#ctx0" brushRef="#br0" timeOffset="9755.256">3161 57,'98'-10,"-95"10,0 0,0 1,-1-1,1 0,0 1,0 0,-1-1,1 1,0 0,-1 1,1-1,-1 0,1 1,-1-1,0 1,0 0,0 0,1 0,-2 0,1 0,0 0,0 1,-1-1,1 0,-1 1,0-1,0 1,0 0,0-1,0 1,-1 0,1 2,-1 0,0 1,-1-1,0 0,0 0,-1 0,1 0,-1 0,0 0,0 0,-1 0,1-1,-1 1,0-1,-1 0,1 0,-1 0,1 0,-2 0,-32 51,37-53,1 1,0-1,-1 0,1 0,0 0,0 0,0 0,0 0,0 0,0 0,1 0,-1-1,1 1,-1 0,1-1,0 1,0-1,-1 0,1 0,0 1,0-1,0 0,0-1,1 1,-1 0,0-1,0 1,0-1,1 1,-1-1,0 0,0 0,1 0,-1 0,0-1,0 1,0-1,1 1,-1-1,0 0,1 0,1 1,53-2,81 10,-119-2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5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55,'38'-4,"23"-3,5 1,-3 1,-8-3,-9-1,-6 2,-7 2,-2 1,-8 7,-8 2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59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0,'43'5,"39"-3,9-3,-5 0,-13 0,-14-1,-12 1,-9 1,-12-1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00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0,'0'565,"-1"-565,1 0,0-1,-1 1,1-1,-1 1,1 0,-1 0,1-1,-1 1,1 0,-1 0,1 0,-1 0,0-1,1 1,-1 0,1 0,-1 0,1 0,-1 0,0 0,1 0,-1 1,1-1,-1 0,1 0,-1 0,1 1,-1-1,1 0,-1 0,1 1,-1-1,1 0,-1 1,1-1,0 1,-1-1,1 0,0 1,-1-1,1 1,0-1,-1 1,1-1,0 1,0-1,0 1,0 0,0-1,-1 1,1 0,-11-13</inkml:trace>
  <inkml:trace contextRef="#ctx0" brushRef="#br0" timeOffset="782.651">1 396,'126'-24,"-102"22,0 0,-12 0,0 0,-1 1,1 0,0 1,0 1,0 0,0 0,0 1,-1 0,1 1,-1 1,1 0,9 5,-17-7,0 0,1 0,-1 0,0-1,1 0,-1 0,1 0,0 0,-1-1,1 0,0 0,-1 0,1 0,-1-1,1 0,-1 0,1 0,-1 0,1-1,-1 0,0 1,0-2,0 1,0 0,0-1,0 0,0 0,1-1,0 1,0 0,0 0,0 0,1 1,-1 0,1 0,-1 0,1 1,0-1,0 2,0-1,-1 1,1-1,0 1,0 1,0-1,4 2,-4 2,-1-1,-1 1,1 0,-1 0,1 1,-1-1,0 1,-1 0,1 0,-1 0,0 1,0-1,-1 1,1 0,-1-1,-1 1,1 0,-1 0,0 0,0 1,-1 2,9 26,10 24,-6-26,-2-1,-1 2,-2-1,-1 1,-2 0,-1 1,-2-1,-2 14,0-45,0 1,0 0,-1 0,0-1,0 1,0 0,0-1,0 1,-1-1,1 1,-1-1,0 0,0 0,-1 0,1 0,0 0,-1 0,0-1,0 1,0-1,0 0,0 1,0-2,0 1,-1 0,1-1,-1 1,1-1,-1 0,0 0,1 0,-1-1,0 1,0-1,1 0,-1 0,0 0,0-1,1 1,-1-1,0 0,1 0,-1 0,1-1,-1 1,0-1,1 1,1 0,-1-1,1 1,0 0,-1-1,1 0,0 1,0-1,0 0,0 0,0 0,0-1,1 1,-1 0,1-1,0 1,-1 0,1-1,0 0,0 1,1-1,-1 0,1 1,-1-1,1 0,0 0,0 1,0-1,0 0,0 0,1 0,-1 1,1-1,0 0,0 1,0-1,0 1,1-2,58-91,-43 76,0 0,1 1,1 1,1 1,1 0,0 2,0 0,2 2,-1 0,2 1,21-6,-20 8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00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0,'5'10,"-4"27,-1 16,-1 5,-1-3,1-6,0-7,0-5,6-5,1-2,0-2,-1-1,3-5,1-1,-2-5</inkml:trace>
  <inkml:trace contextRef="#ctx0" brushRef="#br0" timeOffset="250.226">1 537,'43'-5,"43"-2,12 1,-6 1,-14 2,-15 0,-14 2,-15 6,-8 1,-9 1</inkml:trace>
  <inkml:trace contextRef="#ctx0" brushRef="#br0" timeOffset="564.321">114 762,'45'4,"-28"-3,1 0,-1 0,0 2,0 0,0 1,0 1,-1 0,1 1,-1 1,-1 1,7 4,-19-11,-1 1,0 0,0 0,0 0,0 0,0 1,0-1,0 0,-1 1,1-1,-1 1,1 0,-1-1,0 1,0 0,-1 0,1 0,0-1,-1 1,0 0,0 0,0 0,0 0,0 0,0 0,-1 0,1 0,-1 0,0-1,0 1,0 0,0 0,-1-1,1 1,-1-1,0 2,-77 84,68-78,-117 99,127-108,0 0,0 0,0 0,0 0,0 0,0 1,0-1,1 0,-1 0,0 1,1-1,-1 1,1-1,-1 0,1 1,0-1,0 1,-1-1,1 1,0-1,0 1,1-1,-1 0,0 1,0-1,1 1,-1-1,1 1,-1-1,1 0,0 1,-1-1,1 0,0 0,0 0,0 1,0-1,0 0,0 0,0 0,0 0,0-1,1 1,-1 0,0 0,0-1,1 1,-1-1,1 1,-1-1,0 0,1 1,-1-1,1 0,-1 0,1 0,-1 0,1 0,-1 0,1-1,0 1,16-1,0-1,0 0,0-1,-1-1,1-1,-1-1,10-4,7-2,-14 6</inkml:trace>
  <inkml:trace contextRef="#ctx0" brushRef="#br0" timeOffset="1200.12">678 847,'60'-50,"-3"-3,-2-3,-3-1,1-7,-4-16,-49 80,0 0,0 1,0-1,0 0,1 1,-1-1,0 0,0 0,0 1,0-1,0 0,1 1,-1-1,0 0,0 0,1 0,-1 1,0-1,0 0,1 0,-1 0,0 1,1-1,-1 0,0 0,0 0,1 0,-1 0,0 0,1 0,-1 0,0 0,1 0,-1 0,0 0,1 0,-1 0,0 0,1 0,-1 0,0 0,1 0,-1-1,0 1,1 0,-1 0,0 0,0 0,1-1,-1 1,0 0,0 0,0-1,1 1,-1 0,0 0,0-1,2 38,-2-33,-14 81,11-76,0 1,0 0,2 0,-1 0,1 0,0 0,1 0,0 0,1 0,0 0,1 0,2 8,-3-15,1 0,-1-1,1 1,-1-1,1 1,0-1,0 0,0 1,0-1,0 0,1-1,-1 1,1 0,-1 0,1-1,0 0,-1 1,1-1,0 0,0-1,0 1,0 0,0-1,0 1,0-1,0 0,0 0,0 0,0-1,0 1,0-1,0 0,2 0,94-42,-61 16,-2-3,0-1,-2-2,19-24,0 1,84-92,-115 128,-16 38,-51 153,42-150,1-1,1 1,1-1,0 1,2 0,0-1,1 0,5 16,39 21,-27-45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06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81,'0'1,"-14"43,2 1,2 1,1-1,3 2,0 35,6-80,0 0,0 0,0 0,0 1,0-1,0 0,1 0,-1 0,1 0,0 1,-1-1,1 0,0 0,0 0,0-1,1 1,-1 0,0 0,1 0,-1-1,1 1,-1-1,1 1,0-1,0 0,0 0,-1 0,1 0,0 0,1 0,-1 0,0-1,0 1,0-1,0 1,0-1,1 0,-1 0,0 0,0 0,0 0,1 0,-1-1,0 1,0-1,0 1,0-1,0 0,0 0,0 0,0 0,0 0,0-1,16-10,-1-1,-1 0,0-1,-1-1,-1-1,0 0,-1 0,0-2,-2 1,7-15,25-33,-24 40,-1-3,2 1,1 1,2 1,0 0,15-10,-39 36,1 0,0 0,-1 0,1 0,0 0,0-1,0 1,0 0,0 0,0 0,0 0,0 0,0 0,1-1,-1 1,0 0,0 0,1 0,-1 0,1-1,-1 1,1 0,-1-1,1 1,-1 0,1-1,-1 1,1 0,0-1,0 1,-1-1,1 1,0-1,0 1,-1-1,1 0,0 1,0-1,0 0,0 0,-1 0,1 0,0 0,0 0,0 0,0 0,0 0,0 0,0 0,-1 0,1 0,0-1,0 1,0 0,-1-1,1 1,0-1,0 1,-1-1,1 1,0-1,-1 1,1-1,0 0,-1 1,1-1,-1 0,1 0,-32 157,19-60,5-59,2 1,2-1,2 1,1 0,1-1,4 11,-1-25,0-1,-2 1,-1 0,-1 0,0 0,-3 13,-2-3,5-21,-1 1,0 0,-1-1,0 1,-1-1,0 0,-1 1,0-2,-1 1,-1 0,1-1,-2 0,0 0,0-1,-1 0,0 0,-1-1,0 0,5-6,0 0,-1-1,1 1,-1-1,1 0,-1 0,0-1,0 1,0-1,0 0,0 0,0-1,0 1,0-1,0-1,0 1,0 0,0-1,0 0,0-1,0 1,0-1,1 0,-1 0,0 0,1 0,0-1,-1 0,1 0,0 0,1 0,-1-1,0 0,1 0,0 0,0 0,0 0,1 0,-1-2,1-10,1 0,1-1,1 1,0 0,1-1,0 1,2 0,0 0,1 0,0 1,1 0,1 0,0 0,1 1,2-1,0-2,1 1,1 1,1-1,0 2,0 0,2 1,0 0,0 1,5-2,-6 3</inkml:trace>
  <inkml:trace contextRef="#ctx0" brushRef="#br0" timeOffset="358.187">736 334,'37'-6,"-20"2,0 1,0 1,0 0,0 1,0 1,0 1,1 0,-1 1,8 3,-24-5,0 0,1 1,-1-1,0 0,0 1,1-1,-1 1,0 0,0-1,0 1,0 0,0 0,0-1,0 1,0 0,0 0,0 0,0 0,0 1,-1-1,1 0,-1 0,1 0,-1 1,1-1,-1 0,1 0,-1 1,0-1,0 0,0 1,0-1,0 0,0 1,0-1,0 0,0 1,-1-1,1 0,-1 0,1 1,-1-1,1 0,-1 0,1 0,-1 1,0-1,0 0,0 0,-1 1,-50 52,47-50,-24 18,24-19,0 0,0-1,0 2,1-1,-1 0,1 1,0 0,0 0,0 0,1 1,-1-1,1 1,0 0,0 0,1 0,0 0,-1 1,2-1,-1 0,1 1,1-4,0 0,0 0,1-1,-1 1,1 0,-1 0,1-1,0 1,0 0,0-1,0 1,0-1,0 1,0-1,0 1,1-1,-1 0,0 0,1 0,-1 0,1 0,-1 0,1 0,0 0,-1 0,1-1,0 1,0-1,0 1,-1-1,1 0,0 1,0-1,0 0,0 0,0-1,69-5,76-27,-123 26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02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0 298,'125'405,"-87"-282,-37-123,0 0,1 0,-1-1,1 1,-1 0,1-1,-1 1,1 0,-1-1,0 0,1 1,-1-1,0 0,0 0,1 1,-1-1,0 0,0 0,0 0,0-1,0 1,0 0,-1 0,1 0,0-1,0 1,-1 0,1-1,-1 1,0-1,1 1,-1 0,0-1,0 1,1-1,-1 1,0-1,-1 1,3-3,41-131,9-21,44-100,-83 230</inkml:trace>
  <inkml:trace contextRef="#ctx0" brushRef="#br0" timeOffset="296.76">566 721,'-5'24,"-2"18,1 6,1 0,6-9,4-10</inkml:trace>
  <inkml:trace contextRef="#ctx0" brushRef="#br0" timeOffset="1082.293">706 72,'29'-15,"1"2,0 1,0 2,1 0,21-2,26 20,-76-7,-1 0,1-1,0 1,-1 0,0 0,1 0,-1 0,0 0,1 0,-1 1,0-1,0 0,0 1,0-1,0 0,0 1,0-1,-1 1,1 0,0-1,-1 1,1-1,-1 1,0 0,1 0,-1-1,0 1,0 0,0-1,-1 1,1 0,0 0,0-1,-1 1,1-1,-1 1,0 0,1-1,-1 1,0-1,0 1,0-1,-1 2,-117 123,118-124,-1 1,1 0,0 0,0-1,0 1,1 0,-1 0,1 0,-1 0,1 0,0 0,0 0,1 0,-1 0,1 0,-1 0,1 0,0 0,0 0,0-1,0 1,1 0,-1-1,1 1,-1-1,1 1,0-1,0 0,0 1,0-1,1 0,-1-1,1 1,-1 0,1-1,-1 1,1-1,0 0,0 0,-1 0,1 0,0 0,0-1,0 0,0 1,0-1,0 0,0 0,0 0,0-1,1 1,225-1,-204 1</inkml:trace>
  <inkml:trace contextRef="#ctx0" brushRef="#br0" timeOffset="1462.353">1300 552,'28'5,"25"1,7 0,-1-1,-1-2,-6-1,-7-1,-6 0,-6-1,-2 0,-7-5,-3-2,-6 1</inkml:trace>
  <inkml:trace contextRef="#ctx0" brushRef="#br0" timeOffset="3353.135">2061 862,'3'-27,"0"1,2-1,1 1,1 0,1 1,1-1,1 1,2 1,0 0,4-3,1 2,1 0,1 1,1 1,1 0,21-15,-8 5,-32 30,-1 1,1 0,-1 0,1 1,0-1,0 0,0 0,0 1,0-1,0 1,0 0,0 0,1 0,-1 0,0 0,1 0,-1 0,1 1,-1-1,1 1,-1 0,1 0,-1 0,1 0,-1 0,1 1,-1-1,1 1,-1-1,1 1,-1 0,1 0,-1 0,0 0,0 1,0-1,0 0,0 1,0 0,0-1,0 1,0 0,-1 0,2 1,1 12,-1-1,0 1,-1-1,0 1,-1 0,-1 0,-1 0,0-1,-1 5,0 25,0-21,1-15,0-1,0 0,1 0,0 0,0 0,0 1,1-1,0 0,1 0,-1 0,1 0,1 0,-1-1,1 1,1-1,3 7,-4-12,0-1,0 1,1 0,-1-1,0 0,1 0,-1 0,1 0,-1 0,0-1,0 0,1 1,-1-1,0 0,0-1,0 1,0 0,0-1,0 0,0 0,0 0,-1 0,1 0,-1 0,1-1,-1 1,0-1,0 0,110-135,-97 115,1 0,1 1,1 1,1 1,1 1,0 0,13-7,-32 24,0 1,0 0,0-1,1 1,-1 0,1 0,-1 0,0 0,1 0,0 0,-1 1,1-1,-1 0,1 1,0-1,0 1,-1 0,1-1,0 1,0 0,-1 0,1 0,0 1,0-1,-1 0,1 0,0 1,-1-1,1 1,0 0,-1 0,1-1,-1 1,1 0,-1 0,1 0,-1 0,0 1,1-1,-1 0,0 1,0-1,0 0,0 1,0-1,0 1,-1 0,1-1,0 1,-1 0,0-1,1 1,-1 0,0 0,2 14,-1-1,-1 1,-1 0,0-1,-1 1,0-1,-1 0,-1 0,-1 0,0 0,-1-1,-4 8,1 0</inkml:trace>
  <inkml:trace contextRef="#ctx0" brushRef="#br0" timeOffset="3963.229">3500 355,'-49'14,"1"3,0 2,2 2,0 2,-20 16,55-34,1 0,0 0,0 2,1-1,-1 1,2 0,-1 1,1 0,0 1,0-1,1 2,0-1,1 1,0 0,1 0,0 0,0 1,1 0,1 0,-1 0,4-8,0-1,0 0,0 1,1-1,-1 0,0 0,1 0,-1 1,1-1,0 0,0 0,0 0,0 0,0 0,0 0,1 0,-1 0,1-1,-1 1,1 0,0-1,-1 0,1 1,0-1,0 0,0 0,0 0,0 0,0 0,0 0,1 0,-1-1,0 1,0-1,0 0,1 0,0 0,86-9,-74 4,0-1,-1-1,1 0,-2-1,1-1,-1 0,0-1,-1 0,0-1,-1 0,0-1,153-153,-163 163,0 1,0 0,0-1,0 1,0 0,0 0,1 0,-1 0,0 0,1 0,-1 0,1 0,-1 0,1 1,-1-1,1 1,-1-1,1 1,0 0,-1-1,1 1,0 0,-1 0,1 0,0 0,-1 1,1-1,0 0,-1 1,1-1,-1 1,1-1,-1 1,1 0,-1 0,1-1,-1 1,0 0,1 0,-1 1,0-1,0 0,0 0,0 1,0-1,0 0,0 1,0-1,9 27,-1 1,-2 0,-1 0,-1 0,-1 1,-2-1,-1 1,-1 0,-4 24,2 19,2-50,-2 1,0-1,-2 1,-1-1,0 0,-2-1,0 0,-2 0,0 0,-2-1,0 0,-1-1,-1-1,-1 0,-1 0,-1-2,0 0,-1-1,-5 4,20-18,0 0,0 1,0-1,-1 0,1 0,0-1,-1 1,0 0,1-1,-1 0,0 1,0-1,0 0,0 0,0-1,0 1,0-1,0 1,0-1,0 0,0 0,0 0,0-1,0 1,0-1,0 0,0 1,0-1,0-1,0 1,1 0,-1-1,0 1,1-1,-1 0,1 0,0 0,-1 0,1-1,-2-10,1-1,1 0,0 0,1 0,0 0,1 0,0 0,2 0,-1 0,2 0,1-5,15-51,-7 40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1 339,'40'-10,"0"2,0 2,1 1,0 2,0 2,31 4,161-12,10-10,-219 25,-25 0</inkml:trace>
  <inkml:trace contextRef="#ctx0" brushRef="#br0" timeOffset="287.909">198 536,'272'-17,"-72"-12,-49 18,-127 11</inkml:trace>
  <inkml:trace contextRef="#ctx0" brushRef="#br0" timeOffset="774.519">509 0,'161'96,"-40"-31,-57-26,-19-13,-1 2,-1 2,-1 2,26 28,-65-58,-1 0,0 0,-1 1,1-1,0 1,-1-1,1 1,-1 0,0-1,0 1,0 0,0 0,0 0,-1 0,1 0,-1 0,0 0,0 0,0 0,0 0,0 0,-1 0,0 0,1 0,-1 0,0 0,0 0,-1-1,1 1,-1 0,1-1,-1 1,0-1,0 1,0-1,0 0,0 0,-1 1,-97 71,-75 22,-97 50,254-130,5-2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3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30,'0'-1,"-1"0,1 0,0 0,0 0,0 0,0 0,0 0,0 0,0 0,0 0,0 0,1 0,-1 0,0 0,1 0,-1 0,1 0,-1 1,1-1,-1 0,1 0,-1 0,1 1,0-1,-1 0,1 0,0 1,0-1,0 1,0-1,-1 1,1-1,0 1,0-1,0 1,0 0,0 0,0-1,0 1,0 0,0 0,0 0,0 0,0 0,0 0,0 0,0 1,0-1,0 0,0 1,0-1,0 0,0 1,0-1,0 1,0-1,-1 1,1 0,0-1,0 1,-1 0,1-1,0 1,-1 0,1 0,-1 0,1 0,-1 0,12 21,-1 0,-1 1,-1 0,-1 1,-1 0,-1 0,-1 0,-1 10,4 8,85 337,-93-377,0 0,0 0,0 0,0 0,0 0,1 0,-1 1,1-1,-1 0,1 0,0 0,0 0,0-1,0 1,0 0,0 0,0 0,1-1,-1 1,1-1,-1 1,1-1,0 0,-1 1,1-1,0 0,0 0,0 0,0 0,0-1,0 1,0 0,0-1,0 0,0 1,0-1,0 0,1 0,-1 0,0 0,0 0,0-1,0 1,0-1,0 1,0-1,0 0,1 0,9-15,-2 0,1 0,-2-1,0 0,-1-1,-1 0,-1 0,0-1,-1 0,-1 0,-1-6,12-34,1-2,-1-1,-4-1,-2 1,-3-2,-2-42,-5 107,0 10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3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76,'7'-7,"1"0,0 0,0 1,0-1,1 2,0-1,0 1,0 1,1 0,-1 0,1 1,0 0,0 1,0 0,1 0,1 1,-10 1,-1 0,1 0,0 0,-1 1,1-1,-1 0,1 1,0-1,-1 1,1 0,-1-1,0 1,1 0,-1 0,1 0,-1 0,0 0,0 0,0 1,0-1,0 0,0 0,0 1,0-1,0 1,0-1,-1 1,1-1,-1 1,1-1,-1 1,0 0,1-1,-1 1,0-1,0 1,0 0,0-1,-1 1,1 0,0-1,-1 1,1-1,-1 1,0 0,-32 71,-2-29,28-37,0 0,1 1,0-1,0 1,1 1,0-1,0 1,1 0,0 0,1 0,-1 5,3-12,1 0,0 0,-1 0,1 0,0 0,0 0,1 0,-1 0,0 0,1 0,-1 0,1-1,-1 1,1 0,0 0,0 0,0-1,0 1,0 0,0-1,1 1,-1-1,0 1,1-1,-1 0,1 0,0 1,-1-1,1 0,0 0,0-1,-1 1,1 0,0-1,0 1,0-1,0 1,0-1,0 0,0 0,0 0,85-8,-4-42,-64 29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7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1 117,'2'-6,"0"-1,0 1,1 0,0-1,0 1,1 1,0-1,0 0,0 1,0 0,1 0,0 0,0 1,0 0,1 0,-1 0,1 0,0 1,0 0,0 0,1 1,-1-1,1 1,-1 1,1-1,0 1,-1 1,1-1,0 1,0 0,5 1,65 7,-75-8,-1 0,0 1,1-1,-1 1,1-1,-1 1,0 0,1-1,-1 1,0 0,0 0,0 0,0 0,0 0,0 0,0 0,0 0,0 1,0-1,-1 0,1 1,0-1,-1 0,1 1,-1-1,1 1,-1-1,0 1,0-1,0 0,0 1,0-1,0 1,0-1,0 1,0-1,-1 1,1-1,-1 1,1-1,-1 0,1 1,-1-1,0 0,0 0,0 1,0-1,0 0,0 1,-11 13,0 0,0-1,-1 0,-1-1,-1-1,1 0,-16 8,-49 44,78-63,0-1,-1 1,1 0,0-1,0 1,0 0,0 0,0 0,0 0,0 0,1 0,-1 0,0 0,0 0,1 0,-1 0,1 0,-1 1,1-1,-1 0,1 0,0 1,0-1,-1 0,1 0,0 1,0-1,0 0,1 1,-1-1,0 0,0 0,1 1,-1-1,1 0,-1 0,1 1,-1-1,1 0,0 0,-1 0,1 0,0 0,0 0,0 0,0 0,0 0,0-1,0 1,0 0,0-1,1 1,-1 0,71 13,75-32,-122 12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8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1,'39'17,"89"6,-109-18,0-2,0 0,0-1,0 0,1-2,-1 0,0-2,0 0,11-3,166-15,-161 4,-40 12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8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1,'38'5,"28"1,7 1,-5-2,-8-2,-10-1,-8 0,-7-2,-5 0,-2 0,-6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30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1 247,'33'53,"-10"9,-2 0,-4 1,-2 1,-2 0,-4 1,-3 1,-2-1,-4 23,0-72,-1-11,0-1,1 1,0-1,-1 1,2-1,-1 1,0-1,1 1,0-1,0 0,1 1,-1-1,1 0,0 0,2 4,-2-8,-1 0,1 1,0-1,0-1,0 1,0 0,0 0,0-1,-1 1,1-1,0 0,0 1,0-1,-1 0,1 0,0 0,-1 0,1 0,-1 0,0-1,1 1,-1-1,0 1,0-1,0 1,1-1,-2 1,1-1,0 0,0 0,-1 1,1-1,0 0,-1 1,18-32,-2-1,-1-1,-2 0,-2-1,7-34,7-17,72-238,-90 306,-4 37,-3 0</inkml:trace>
  <inkml:trace contextRef="#ctx0" brushRef="#br0" timeOffset="305.247">565 755,'-5'24,"-6"22,-1 8,0 0,4-14,2-14</inkml:trace>
  <inkml:trace contextRef="#ctx0" brushRef="#br0" timeOffset="854.691">791 77,'2'-3,"-1"0,1 0,0 1,0-1,0 0,1 1,-1-1,1 1,-1 0,1 0,0 0,0 0,0 0,0 0,0 1,0 0,0 0,0-1,1 2,0-1,96-26,-97 26,-1 0,1 0,0 0,-1 0,1 0,0 1,0-1,0 1,-1 0,1 0,0 0,0 0,0 1,-1-1,1 1,0-1,0 1,-1 0,1 0,0 0,-1 0,1 1,-1-1,0 1,1 0,-1-1,0 1,0 0,0 0,0 0,-1 1,1-1,0 0,-1 1,0-1,1 1,-1-1,0 1,0 0,-1-1,1 1,0 0,-1 0,0 0,0-1,0 1,0 0,0 1,-2 4,0 1,0-1,-1 0,0 1,-1-1,1 0,-2-1,1 1,-1-1,0 0,-1 0,0 0,0-1,0 0,0 0,-1 0,0-1,-1 0,-2 1,-66 67,75-72,0 0,0 0,0 1,0-1,0 0,0 1,0-1,0 1,0-1,1 1,-1-1,0 1,1 0,0-1,-1 1,1 0,0-1,0 1,0 0,0 0,0-1,0 1,0 0,1-1,-1 1,0 0,1-1,0 1,-1-1,1 1,0-1,0 1,0-1,0 1,0-1,0 0,0 0,0 0,1 1,-1-1,0 0,1 0,-1-1,1 1,-1 0,1 0,-1-1,1 1,0-1,-1 1,1-1,0 0,-1 0,1 1,0-1,0 0,-1-1,1 1,0 0,231-50,-209 48</inkml:trace>
  <inkml:trace contextRef="#ctx0" brushRef="#br0" timeOffset="1218.452">1328 670,'38'0,"32"0,9 0,-4 0,-11 0,-10 0,-10 0,-8 0,-10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6:29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14,'-1'-1,"-1"-1,1 1,0 0,-1 0,1 0,-1 0,1 0,-1 0,1 1,-1-1,0 0,1 1,-1-1,0 1,1 0,-1-1,0 1,0 0,1 0,-1 0,0 0,0 1,1-1,-1 0,0 1,0-1,1 1,-1-1,1 1,-1 0,0 0,1 0,0 0,-1 0,1 0,-1 0,1 1,0-1,0 0,0 1,0-1,0 1,-41 68,40-65,-16 34,2 1,1 1,2 0,2 0,-2 25,3-10,2 2,3-1,2 1,2-1,4 1,6 39,-2-50,2-1,2 0,2 0,2-1,2-1,2-1,2 0,2-1,1-2,2 0,2-2,5 2,-19-26,-1-4</inkml:trace>
  <inkml:trace contextRef="#ctx0" brushRef="#br0" timeOffset="16352.244">447 381,'0'-17,"0"21,17 190,41 50,-55-221,-3-19,0 0,0 0,1-1,-1 1,1 0,0 0,0 0,0-1,0 1,0 0,1-1,0 1,0-1,0 0,0 0,0 0,1 0,0 0,0-3,1-1,0 1,0-1,0-1,-1 1,1 0,0-1,-1 0,0 0,1 0,-1 0,0 0,0-1,0 1,0-1,-1 0,1 0,-1 0,1 0,-1 0,0 0,1-3,111-192,-114 197,0 1,0-1,1 0,-1 1,0-1,1 0,-1 1,1-1,-1 0,0 1,1-1,-1 1,1-1,0 1,-1-1,1 1,-1-1,1 1,0 0,-1-1,1 1,0 0,0 0,-1-1,1 1,0 0,-1 0,1 0,0 0,0 0,-1 0,1 0,0 0,0 0,-1 0,1 0,0 1,0-1,-1 0,1 0,0 1,-1-1,1 0,0 1,-1-1,1 1,-1-1,1 1,-1-1,1 1,-1 0,1-1,-1 1,1-1,-1 1,0 0,1-1,-1 1,0 0,0 0,1 0,17 55,-16-45,12 45,-13-43,1-1,1 1,0 0,1-1,0 0,1 0,0 0,1 0,0-1,1 0,0 0,1-1,0 0,1 1,-8-10,0-1,0 1,0 0,0-1,1 1,-1-1,0 1,0-1,1 1,-1-1,0 0,1 0,-1 1,0-1,1 0,-1 0,0 0,1-1,-1 1,0 0,0 0,1-1,-1 1,0-1,0 1,1-1,-1 0,0 1,0-1,0 0,0 0,0 1,0-1,0 0,0 0,0 0,-1 0,1-1,0 1,-1 0,30-55,-24 43,104-243,20-6,-120 235,-20 30,-14 31,12-16</inkml:trace>
  <inkml:trace contextRef="#ctx0" brushRef="#br0" timeOffset="17754.661">701 1087,'-5'0,"-1"5,0 6,1 6,2 5,0 4,2 2,1 1,0 0,-5-4,-1-2,0 0,1 0,2 2,1-8,1-8</inkml:trace>
  <inkml:trace contextRef="#ctx0" brushRef="#br0" timeOffset="18449.852">814 1257,'211'-34,"-212"34,1 0,-1-1,0 1,1 0,-1-1,1 1,-1-1,1 1,0-1,-1 1,1-1,-1 1,1-1,0 0,-1 1,1-1,0 1,0-1,0 0,-1 1,1-1,0 0,0 1,0-1,0 0,0 1,0-1,0 0,0 1,1-1,-1 0,0 1,0-1,0 0,1 1,-1-1,0 1,1-1,-1 1,0-1,1 1,-1-1,1 1,-1-1,1 1,-1-1,1 1,-1-1,1 1,0 0,-1 0,1-1,-1 1,1 0,0 0,-1 0,1-1,0 1,-1 0,1 0,0 0,-1 0,1 0,0 0,-1 0,1 1,0-1,-49-18,46 18,0 0,0 0,1 0,-1 1,0-1,0 0,0 1,0-1,0 1,0 0,1 0,-1 0,0 0,0 0,1 0,-1 0,1 0,-1 0,1 1,0-1,-1 1,1-1,0 1,0-1,0 1,0 0,0 0,0-1,1 1,-1 0,1 0,-1 0,1 0,-1 0,1 0,0 0,0 0,0 0,0 0,1 0,-1-1,0 1,1 0,-1 0,1 0,0 0,0 0,-1-1,2 2,-1 5,9 48,26-80,13-44,-37 48</inkml:trace>
  <inkml:trace contextRef="#ctx0" brushRef="#br0" timeOffset="18818.671">1124 1144,'6'-4,"0"0,0 1,1 0,-1 0,1 0,-1 1,1 0,0 1,0-1,0 1,0 1,0-1,0 1,0 0,0 1,0 0,0 0,0 0,1 1,-7 1,1 0,-1 0,0 0,0 0,-1 0,1 1,-1-1,1 0,-1 0,0 0,0 1,-1-1,1 0,-1 0,1 0,-1 0,0 0,0 0,0 0,-1 0,1 0,-1 0,1-1,-1 1,0 0,0-1,0 0,0 1,-1-1,-1 2,0 1,-27 45,30-48,1-1,0 0,0 1,0-1,-1 0,1 1,1-1,-1 0,0 0,0 1,0-1,1 0,-1 1,0-1,1 0,-1 0,1 0,0 1,-1-1,1 0,0 0,0 0,0 0,0 0,0 0,0-1,0 1,0 0,0 0,0-1,0 1,0 0,0-1,1 1,-1-1,0 0,0 1,1-1,-1 0,0 0,1 0,0 0,5 1,0-1,1-1,-1 1,0-1,0 0,0-1,0 1,0-2,-1 1,1-1,0 0,-1 0,0 0,3-3,8-3</inkml:trace>
  <inkml:trace contextRef="#ctx0" brushRef="#br0" timeOffset="20238.484">1548 127,'34'82,"-33"-80,35 71,-3 2,-3 1,-3 2,0 15,-21-54,-2 1,-2-1,-1 1,-3 21,1-5,-2-31,0 1,-2-1,-1 0,-1 0,-1 0,-1-1,-2-1,-9 18,-4 12,18-37,-1-1,0 1,-1-2,-1 1,0-1,-1-1,0 0,-1 0,0-1,-1 0,-1-1,0 0,0-1,-1-1,0 0,-7 3,-1-6</inkml:trace>
  <inkml:trace contextRef="#ctx0" brushRef="#br0" timeOffset="28972.983">2055 1228,'0'-3,"0"1,0-1,-1 1,1 0,-1-1,1 1,-1-1,0 1,0 0,0 0,-1 0,1-1,0 1,-1 0,0 1,1-1,-1 0,0 0,0 1,0-1,0 1,0-1,0 1,0 0,0 0,-1 0,1 0,0 0,-1 1,1-1,-1 1,1-1,-1 1,1 0,-1 0,1 0,-2 1,-93 17,90-14,1-1,0 1,1 0,-1 0,1 0,0 1,0 0,0 0,0 0,1 1,0 0,-2 4,5-8,0 0,0 0,0 0,0 0,0 0,1 0,-1 0,1 0,0 0,0 0,-1 0,1 0,1 1,-1-1,0 0,0 0,1 0,-1 0,1 0,0 0,-1 0,1 0,0 0,0 0,1 0,-1-1,0 1,0 0,1-1,-1 1,1-1,0 1,-1-1,1 0,0 0,0 0,0 0,0 0,-1 0,2 0,-1 0,0-1,10 3,0-1,0 0,0 0,0-2,0 1,1-2,-1 1,0-2,0 0,0 0,0-1,0 0,0-1,-1-1,0 0,0 0,0-1,-1 0,1-1,-2 0,1-1,-1 0,0-1,0 1,-1-2,-1 1,1-1,4-9,-11 17,15-19,-16 21,0 0,0 0,0 0,0 1,0-1,0 0,0 0,0 0,0 1,0-1,1 0,-1 0,0 0,0 0,0 1,0-1,0 0,1 0,-1 0,0 0,0 0,0 0,1 1,-1-1,0 0,0 0,0 0,1 0,-1 0,0 0,0 0,0 0,1 0,-1 0,0 0,0 0,0 0,1 0,-1 0,0 0,-6 22,1 0,0 0,2 1,1-1,1 1,0 0,2 0,1-1,4 22,1-6,-1 0,-2 1,-2 0,-1 0,-2 0,-2-1,-1 1,-2-1,-5 11,8-36,-1 0,-1 1,0-1,0-1,-2 1,1-1,-2 0,0-1,0 0,-1 0,0-1,-1 0,0 0,-1-1,10-7,0-1,0 0,-1 0,1 0,0 0,-1 0,1 0,-1-1,0 1,1 0,-1-1,1 1,-1-1,0 0,1 1,-1-1,0 0,0 0,1 0,-1 0,0-1,1 1,-1 0,0-1,1 1,-1-1,0 1,1-1,-1 0,1 0,-1 1,1-1,0 0,-1-1,1 1,0 0,0 0,0 0,-1-1,1 1,1-1,-1 1,0-1,0 1,0-1,1 1,-1-1,1 1,-1-1,1 0,0 0,0 1,0-1,0 0,0 1,0-1,0-20,1-1,1 2,1-1,1 0,0 0,2 1,1 0,0 0,2 1,0 0,1 1,2 0,-1 0,2 1,1 0,1 0,4-10,47-58,-50 72</inkml:trace>
  <inkml:trace contextRef="#ctx0" brushRef="#br0" timeOffset="29540.328">2451 1200,'-3'6,"-1"-1,1 1,1 0,-1 1,1-1,0 0,0 1,1-1,0 1,0-1,0 1,1 0,0 1,-1 5,-2 156,6-194,2-1,1 1,2 1,0-1,1 1,1 0,2 1,0 1,1 0,1 0,2 1,3-3,-18 21,0 1,-1 0,1 0,0 1,0-1,0 0,0 0,0 0,1 1,-1-1,0 0,1 1,0-1,-1 1,1 0,0-1,-1 1,1 0,0 0,0 0,0 0,0 1,0-1,0 0,0 1,0 0,0-1,0 1,1 0,-1 0,0 0,0 0,0 1,0-1,0 0,0 1,0-1,0 1,0 0,0 0,0 0,0 0,0 0,0 0,-1 1,1-1,0 0,-1 1,0-1,1 1,22 30,-11-20</inkml:trace>
  <inkml:trace contextRef="#ctx0" brushRef="#br0" timeOffset="30124.718">2959 1144,'-21'6,"0"2,1 1,0 1,1 0,0 1,0 2,1 0,1 0,0 2,-9 10,-16 52,41-75,0 0,1 0,-1 0,0 0,1 0,0 0,0 0,-1 0,1 1,0-1,1 0,-1 0,0 0,0 0,1 0,0 0,-1 0,1 0,0 0,0 0,0 0,0-1,0 1,0 0,1-1,-1 1,0 0,1-1,-1 0,1 1,0-1,0 0,-1 0,1 0,0 0,0 0,0 0,0-1,1 1,6-1,0-1,1 0,-1 0,1-1,-1 0,0 0,0-1,0-1,0 1,-1-2,0 1,1-1,-1 0,-1-1,1 0,-1 0,0 0,-1-1,1 0,-1 0,-1-1,1 0,1-4,76-112,-63 100,-23 61,2-27,0-1,0 1,1-1,0 1,1 0,0-1,0 1,1-1,0 1,1-1,0 0,1 0,-1 0,2-1,-1 1,1-1,1 0,-1 0,1-1,1 0,-1 0,1 0,1-1,-1 0,1 0,0-1,0-1</inkml:trace>
  <inkml:trace contextRef="#ctx0" brushRef="#br0" timeOffset="30504.112">3269 1115,'60'196,"-60"-196,0 3,-1-1,1 0,0 1,0-1,1 1,-1-1,0 0,1 1,0-1,-1 0,1 0,0 1,0-1,0 0,1 0,-1 0,0 0,1 0,-1-1,1 1,0 0,-1-1,1 1,0-1,0 1,0-1,0 0,0 0,0 0,1 0,-1 0,0 0,1-1,-1 1,0-1,1 0,-1 0,0 1,1-2,-1 1,0 0,1 0,-1-1,0 1,1-1,3-4,-1-1,0 1,1-1,-2 0,1-1,-1 1,0-1,0 0,-1 0,0 0,0 0,0-6,6-9,19-65,-24 61</inkml:trace>
  <inkml:trace contextRef="#ctx0" brushRef="#br0" timeOffset="30739.794">3721 1144,'-10'28,"-3"15,6 0,4-7</inkml:trace>
  <inkml:trace contextRef="#ctx0" brushRef="#br0" timeOffset="30889.952">3721 974,'0'0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33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1 117,'2'-5,"0"0,1 1,-1-1,1 1,0 0,0 0,1 0,-1 0,1 1,0-1,0 1,0 0,0 0,1 0,-1 1,1 0,0 0,-1 0,1 0,3 0,21-9,1 2,0 1,0 2,1 1,0 1,-1 1,1 2,0 2,11 1,-38-2,-1 0,1 0,-1 1,1-1,-1 1,0 0,1 0,-1 0,0 0,0 0,0 1,0 0,0-1,0 1,0 0,-1 1,1-1,0 0,-1 1,0-1,0 1,0 0,0 0,0 0,0 0,-1 0,0 0,1 0,-1 0,0 1,0-1,-1 0,1 1,-1-1,0 1,0-1,0 0,0 1,0-1,-1 1,0-1,1 0,-1 1,0-1,-2 2,-6 15,-1-1,-1 0,-1 0,-1-1,0-1,-1 0,-1-1,-1 0,0-1,-1-1,0-1,-16 9,11-5,9-7,-3 1,0 1,1 1,0 0,1 1,1 0,0 1,1 0,0 1,-2 6,13-19,0-1,0 1,0 0,0-1,1 1,-1 0,1 0,-1-1,1 1,0 0,0 0,1 0,-1-1,0 1,1 0,0-1,-1 1,1 0,0-1,1 1,-1-1,0 1,1-1,-1 0,1 1,0-1,0 0,-1 0,2 0,-1 0,0-1,0 1,0-1,1 1,-1-1,1 0,-1 0,3 1,108 22,32-48,-121 21</inkml:trace>
  <inkml:trace contextRef="#ctx0" brushRef="#br0" timeOffset="582.103">1102 201,'-34'1,"1"2,0 2,0 0,0 3,1 0,0 2,0 2,-5 3,31-13,-1 1,1 0,0 0,0 0,0 1,1-1,-1 1,1 1,0-1,0 1,0 0,1 0,0 0,0 1,0-1,0 1,1 0,0 0,0 1,1-1,0 0,0 1,0 0,1-1,0 1,0 0,1-1,0 1,0 3,0-5,1 0,-1 1,1-1,0 0,0 0,1-1,0 1,-1 0,2 0,-1-1,0 1,1-1,0 0,0 0,0 0,1 0,-1 0,1-1,0 1,0-1,0 0,0 0,1-1,-1 1,1-1,0 0,-1 0,1-1,0 1,0-1,0 0,0-1,0 1,0-1,1 0,0 0,16-1,-1-1,0-1,0-1,0-1,-1-1,0 0,0-2,0 0,-1-1,0-1,-1-1,0-1,-1 0,0-1,-1-2,26-13,108-110,-149 137,0 0,0 0,0 0,0 0,0 0,1 0,-1 0,0 0,1 1,-1-1,1 0,-1 1,1-1,-1 1,1 0,-1 0,1-1,-1 1,1 0,-1 0,1 0,0 1,-1-1,1 0,-1 0,1 1,-1-1,1 1,-1 0,0-1,1 1,-1 0,0 0,1 0,-1 0,0 0,0 0,0 0,0 0,0 0,0 0,0 1,0-1,-1 0,1 1,0-1,-1 1,1-1,-1 1,1-1,-1 1,0-1,0 1,0-1,1 1,-2 0,1-1,0 1,0-1,0 240,-5-189,-3 0,-2-1,-2 0,-2 0,-2-2,-3 0,-18 34,31-64,-2-2,0 1,-1-1,-1 0,-1-1,0 0,-1-1,0 0,-1-1,-1 0,0-1,-8 4,20-14,-2 0,1-1,0 1,-1-1,1 0,-1 0,1 0,-1 0,0-1,0 0,0 1,0-1,0-1,0 1,0-1,0 1,0-1,0 0,0-1,-1 1,1-1,0 1,0-1,0-1,1 1,-1 0,0-1,0 0,1 0,-1 0,1 0,-1-1,1 1,0-1,0 0,0 0,1 0,-1 0,1 0,-1-1,1 1,0-1,0 0,0-2,0-19,1 0,1 0,2 1,0-1,1 1,2-1,1 1,0 0,2 1,1-1,1 2,0-1,2 1,1 1,0 0,3-1,-1-3</inkml:trace>
  <inkml:trace contextRef="#ctx0" brushRef="#br0" timeOffset="1402.153">1694 145,'-16'172,"10"-131,1 1,3 0,1 0,3 17,-3-58,1 1,0 0,0-1,0 1,0 0,1-1,-1 1,0 0,1-1,-1 1,1 0,0-1,-1 1,1-1,0 1,0-1,0 1,0-1,0 0,0 1,0-1,0 0,1 0,-1 0,1 0,-1 0,0 0,1 0,0-1,-1 1,1-1,-1 1,1-1,0 1,-1-1,1 0,0 0,-1 1,1-1,0-1,-1 1,1 0,0 0,0-1,-1 1,70-39,-50 18,0-1,-2-1,-1 0,0-1,-2-1,-1-1,-1 0,-1-1,3-11,-9 20,1 0,0 1,1 1,1 0,1 0,0 0,1 2,9-9,-20 22,-1 0,1 1,-1-1,1 1,-1-1,1 1,0-1,-1 1,1 0,0-1,-1 1,1 0,0-1,0 1,-1 0,1 0,0 0,-1 0,1 0,0 0,0 0,0 0,-1 0,1 0,0 0,0 0,-1 0,1 1,0-1,-1 0,1 1,0-1,-1 0,1 1,0-1,-1 1,1-1,-1 1,1-1,-1 1,1-1,-1 1,1 0,-1-1,0 1,1 0,-1-1,0 1,1 0,-1-1,0 1,0 0,0 0,0-1,0 1,7 45,-7-45,-32 274,-48 154,77-409,-2 0,0 0,-1-1,-1 0,-1 0,0 0,-7 8,12-21,-1-1,0 1,0-1,0 0,-1 0,0-1,0 1,0-1,-1 0,1-1,-1 1,0-1,0 0,0-1,0 1,-1-1,1 0,-1-1,1 1,-1-1,1-1,-1 1,0-1,-2-1,4 0,0 0,1-1,-1 1,1-1,-1 0,1-1,0 1,0-1,0 0,0 0,0 0,1 0,-1-1,1 1,0-1,0 0,0 0,1 0,0 0,-1-1,1 1,1 0,-1-1,1 0,-1 1,1-1,1 0,-1 0,1 0,0 1,0-1,0 0,0 0,1 0,0 0,0 1,0-1,1 0,0 1,0-1,0 1,0 0,3-4,7-17,2-1,1 2,0 0,2 0,1 2,1 0,8-6,3-6,42-33,-50 48</inkml:trace>
  <inkml:trace contextRef="#ctx0" brushRef="#br0" timeOffset="3182.923">2371 511,'24'-6,"-21"3,0 2,0-1,0 0,0 1,0-1,0 1,1 0,-1 0,0 0,1 1,-1-1,0 1,1 0,-1-1,1 2,-1-1,0 0,1 1,-1-1,1 1,-1 0,0 0,0 1,0-1,0 1,0-1,0 1,0 0,0 0,0 0,-1 0,1 1,-1-1,0 1,-1 2,-1-1,0 1,0 0,-1 0,1-1,-1 1,0 0,-1-1,1 1,-1-1,0 1,0-1,0 0,0 0,-1 0,0 0,0 0,0-1,0 1,0-1,-1 0,0 0,0 0,-14 19,-23 34,42-55,-1 0,1 1,0-1,0 0,-1 1,1-1,0 0,0 0,0 0,0 1,1-1,-1 0,0-1,0 1,1 0,-1 0,0 0,1-1,-1 1,1-1,-1 1,1-1,-1 0,1 1,-1-1,1 0,-1 0,1 0,-1 0,1 0,-1-1,1 1,-1 0,1-1,-1 1,1-1,2 1,171-26,-150 22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40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1 311,'481'0,"-430"5,-33 1</inkml:trace>
  <inkml:trace contextRef="#ctx0" brushRef="#br0" timeOffset="348.743">85 508,'5'0,"11"0,8 0,4 0,3 0,0 0,0 0,0 0,-2 0,1 5,-1 1,-1 0,0-1,0-2,1 0,-1-2,-5-1</inkml:trace>
  <inkml:trace contextRef="#ctx0" brushRef="#br0" timeOffset="917.856">311 1,'0'5,"-1"1,1 0,0-1,0 1,1 0,0-1,0 1,0 0,1-1,0 0,0 1,0-1,0 0,1 0,0 0,0 0,1 0,-1-1,1 0,0 1,0-1,0-1,1 1,-1-1,1 1,0-1,0-1,0 1,0-1,3 1,108 42,-97-40,0 1,0 1,-1 1,0 0,0 2,-1 0,0 0,0 2,13 12,-27-22,1 1,0-1,-1 1,0 0,1 0,-1 0,0 0,-1 1,1-1,0 1,-1 0,0-1,0 1,0 0,-1 1,1-1,-1 0,0 0,0 0,0 1,-1-1,0 1,1-1,-1 0,-1 1,1-1,-1 1,0-1,0 0,0 0,0 1,-1-1,0 0,0 0,0 0,0-1,0 1,-1 0,0-1,0 0,0 1,-145 109,-13 18,140-114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44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0,-2 0,0 0,-1 0,0 0,0 0,0 0,0 0,-5 5,-6 1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4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10,'29'5,"29"-4,9-1,-2-1,-3-1,-6-4,-14-1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47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1073,'44'-23,"1"3,1 2,1 2,0 2,22-3,9 15,-76 2,-1 1,1-1,0 0,0 1,-1-1,1 1,0-1,-1 1,1 0,0 0,-1 0,1 0,-1 0,0 0,1 0,-1 1,0-1,0 0,1 1,-1-1,0 1,-1-1,1 1,0-1,0 1,-1 0,1-1,-1 1,1 0,-1 0,0 0,1-1,-1 1,0 0,0 0,0 0,-1-1,1 1,0 0,-1 0,-3 7,1-1,-2 0,1 0,-1 0,-1-1,1 1,-1-1,-1-1,1 1,-1-1,0 0,-5 3,-9 9,-200 203,216-218,1 1,0 0,0 1,0-1,1 1,-1 0,1 0,0 0,1 0,-1 0,1 1,0-1,0 1,1-1,-1 1,1 0,1-1,-1 1,1 0,0 0,0 0,1 0,-1-1,1 1,1 0,-1 0,1-1,0 1,0-1,1 0,-1 1,1-1,5 2,0 0,1-1,-1 0,1-1,0 0,1 0,-1-1,1 0,0-1,0 0,0 0,0-1,0 0,1-1,-1 0,0-1,1 0,-1-1,1 0,-1-1,1 0,23 1,-13 0,1-2,-1 0,0-1,0-1,0-1,-1-1,0-1,0 0,-1-2,0 0,5-4,-6 0</inkml:trace>
  <inkml:trace contextRef="#ctx0" brushRef="#br0" timeOffset="483.087">876 1271,'-21'-1,"1"1,-1 1,1 1,0 1,-1 1,2 0,-1 2,0 0,-13 7,26-10,-129 67,132-67,0-1,1 1,0 0,0 0,0 0,0 0,0 0,0 1,1-1,0 1,-1 0,1 0,1 0,-1 0,1 0,-1 0,1 0,0 0,1 1,-1-1,1 0,0 1,0-1,0 0,0 1,1-1,0 0,0 0,0 1,0-1,1 0,-1 0,2 1,-1-1,1-1,-1 0,1 0,-1 0,1 0,0-1,0 1,0-1,0 1,1-1,-1 0,1 0,-1-1,1 1,0-1,-1 0,1 0,0 0,0 0,0-1,0 1,0-1,0 0,0 0,-1-1,1 1,0-1,1 0,107-36,202-161,-313 198,0-1,0 1,0-1,0 1,0-1,0 1,0 0,0-1,0 1,0 0,0 0,0 0,0 0,1 0,-1 0,0 0,0 0,0 1,0-1,0 0,0 1,0-1,0 1,0-1,0 1,0-1,0 1,0 0,0-1,0 1,-1 0,1 0,0 0,0-1,-1 1,1 0,-1 0,1 0,-1 0,1 0,-1 0,1 0,-1 1,0-1,0 0,0 0,0 0,1 0,-1 0,-1 0,1 1,1 63,-1-64,-10 66,-2-1,-4 0,-13 35,8-31,11-34,-2 0,-1-1,-2 0,-2-1,-1-1,-10 13,-10-8,37-37,0 0,0-1,0 1,0-1,0 1,0-1,0 1,0-1,0 0,0 1,0-1,0 0,0 0,0 0,0 0,0 0,0 0,0 0,0 0,0 0,0 0,0-1,0 1,0 0,0-1,0 1,0-1,0 1,0-1,0 1,0-1,0 0,0 1,1-1,-1 0,0 0,0 0,1 0,-1 1,1-1,-1 0,1 0,-1 0,1 0,0 0,-1-1,-2-14,0 0,1 0,1 0,1 0,0 0,1 0,0 0,2 0,0 0,0 0,2 1,0 0,0 0,6-8,75-186,-75 184</inkml:trace>
  <inkml:trace contextRef="#ctx0" brushRef="#br0" timeOffset="1166.72">1383 1016,'-31'98,"20"-74,2 1,0 1,2-1,1 1,1 1,1-1,1 0,2 1,1 0,0-1,4 20,-3-42,-1-1,0 0,1 0,-1 1,1-1,0 0,0 0,1 0,-1 0,0 0,1 0,0 0,0-1,0 1,0-1,0 1,0-1,1 0,-1 1,1-1,-1 0,1-1,0 1,0 0,0-1,0 0,0 0,0 0,0 0,0 0,1 0,-1-1,0 0,0 1,1-1,-1-1,0 1,1 0,-1-1,0 1,0-1,0 0,0 0,3-2,13-9,0-1,-2-1,1 0,-2-2,0 0,0 0,-2-2,0 0,-1 0,3-8,11-11,32-39,62-99,-113 152,-21 23,3 11,1 0,0 1,1 0,0 1,1 0,1 0,0 1,0-1,2 1,0 0,0 1,1-1,0 10,-18 131,16 31,-6 14,-26-80,34-116,1 1,0-1,-1 0,0 0,0 0,0 0,-1 0,1-1,-1 1,0-1,0 0,0 0,0 0,-1-1,1 0,-1 0,0 0,1 0,-1-1,0 1,0-1,0 0,-3-1,5 0,0 0,0 0,1-1,-1 1,0-1,0 0,1 0,-1 0,0 0,1 0,-1-1,1 1,0-1,-1 0,1 1,0-1,0 0,0 0,0-1,1 1,-1 0,0 0,1-1,0 1,-1-1,1 0,0 1,0-1,1 0,-1 0,0 1,1-1,0-2,2-98,2 82,1 0,1 1,1 0,1 0,1 0,0 1,1 1,1-1,1 2,7-8,-2 7</inkml:trace>
  <inkml:trace contextRef="#ctx0" brushRef="#br0" timeOffset="1548.214">1976 1439,'12'-3,"5"-3,0 1,0 1,1 1,-1 0,1 1,0 1,-1 0,2 2,-18-1,0 0,0-1,0 1,0 0,1 1,-1-1,0 0,0 0,0 0,0 1,0-1,0 0,0 1,0-1,0 1,0 0,0-1,0 1,0 0,0-1,0 1,-1 0,1 0,0 0,0 0,-1 0,1 0,-1 0,1 0,-1 0,1 0,-1 0,0 0,1 0,-1 0,0 0,0 0,0 0,0 1,0-1,0 0,0 0,0 0,0 0,-1 0,1 0,0 0,-1 0,1 1,-1-1,1 0,-1-1,0 1,1 0,-1 0,0 0,1 0,-1 0,0-1,0 1,0 0,0-1,0 1,0 0,0-1,0 1,0-1,0 0,0 1,-1-1,-125 113,125-112,1 0,0 0,0 0,0 0,0 0,0 1,1-1,-1 0,0 1,1-1,-1 1,0-1,1 0,0 1,-1-1,1 1,0 0,0-1,0 1,0-1,0 1,0-1,0 1,0-1,1 1,-1-1,1 1,-1-1,1 1,-1-1,1 0,0 1,0-1,0 0,0 0,0 1,0-1,0 0,0 0,0 0,0 0,1 0,-1-1,0 1,1 0,-1-1,0 1,1 0,-1-1,1 0,-1 1,1-1,-1 0,1 0,-1 0,1 0,0 0,-1 0,1 0,8 1,0 0,-1 0,1-1,0-1,0 0,0 0,-1 0,1-2,0 1,-1-1,0 0,0-1,0 0,3-2,4-5</inkml:trace>
  <inkml:trace contextRef="#ctx0" brushRef="#br0" timeOffset="2164.614">2088 565,'23'-5,"1"1,-1 2,1 0,-1 1,1 2,-1 0,1 2,-1 0,0 1,0 2,0 0,-1 2,0 0,0 2,-1 0,4 3,-17-3,-1 0,1 1,-2 0,1 0,-1 0,-1 1,0 0,-1 0,0 0,-1 0,0 1,-1-1,-1 1,0 0,0-1,-1 1,-1 0,0 0,-1-1,-1 7,0 33,3 79,-12 180,0-167,6 1,6 23,1-78,-1-84,1-4,-1 0,1-1,-1 1,1 0,-1 0,0 0,0 0,0 0,0 0,0 0,0 0,0 0,-1 0,1 0,0-1,-1 1,0 0,0 0,1 0,-1-1,0 1,0 0,-1-1,1 1,0-1,0 1,-1-1,1 0,-1 1,1-1,-1 0,0 0,1 0,-1 0,0 0,0-1,1 1,-1-1,0 1,0-1,0 1,-2-1,-35-3,-1-2,1 2,0 2,-1 1,1 3,-15 3,-66 6,102-17</inkml:trace>
  <inkml:trace contextRef="#ctx0" brushRef="#br0" timeOffset="2532.725">2766 1,'5'0,"-4"19,-6 16,-2 7,-1 6,-3-1,1 2,1-3,2 0,3-3,2-3,1-5,1-3,0-2,1-1,4-6,2-11,-1-9</inkml:trace>
  <inkml:trace contextRef="#ctx0" brushRef="#br0" timeOffset="2782.616">3246 170,'-29'38,"-29"32,-8 9,-4 1,1-4,7-10,10-6,8-10,8-7,4-7,9-5,2-7,6-8</inkml:trace>
  <inkml:trace contextRef="#ctx0" brushRef="#br0" timeOffset="3069.939">3021 706,'241'0,"-163"17,-77-15,-1 1,1 0,-1 0,0 0,0 0,0-1,0 1,-1 0,1 0,-1 0,1-1,-1 1,0 0,0-1,0 1,-1-1,1 1,-1-1,1 1,-1-1,0 0,0 0,0 0,0 0,0 0,0 0,0-1,-1 1,1-1,-1 1,1-1,-1 0,1 0,-2 0,1 2,-48 31,40-29,0 1,1 0,0 1,0 1,1-1,0 1,0 1,1 0,0 0,1 0,0 1,-6 10,13-18,-1-1,1 1,-1 0,1-1,0 1,0 0,0-1,0 1,0-1,0 1,0 0,1-1,-1 1,0-1,1 1,-1-1,1 1,0-1,0 1,-1-1,1 1,0-1,0 0,0 1,0-1,1 0,-1 0,0 0,0 0,1 0,-1 0,1 0,-1-1,1 1,-1 0,1-1,-1 1,2-1,62 16,82-37,-122 17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45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3,'-35'0,"17"-2,-1 1,0 1,0 1,0 1,1 0,-1 1,1 1,0 1,0 1,0 0,-11 7,23-7,0 1,1 0,-1 0,2 0,-1 1,1 0,0-1,0 2,1-1,1 0,-1 1,1-1,0 1,1 0,0 0,1-1,0 1,0 0,0 0,2 0,-1-1,1 1,2 6,-1 32,-2 354,-51-127,32-146,16-125,0 0,1 0,-1 0,1 0,-1 0,1 0,0 1,0-1,0 0,1 1,-1-1,1 1,0-1,0 0,0 1,0-1,0 1,1-1,0 1,0-1,0 0,0 1,0-1,1 0,-1 0,1 0,0 0,0 0,0 0,0-1,0 1,1-1,-1 1,1-1,0 0,-1 0,1 0,0 0,0-1,1 1,-1-1,1 1,13 0,0-2,-1 1,1-2,-1 0,1-1,-1-1,1 0,2-2,58-9,64-12,-117 22</inkml:trace>
  <inkml:trace contextRef="#ctx0" brushRef="#br0" timeOffset="698.016">622 341,'11'212,"0"-123,-6-43,1 0,3-1,1 0,6 11,-16-54,1 0,-1 0,1 0,0 0,-1 0,1 1,0-2,0 1,0 0,0 0,1 0,-1 0,0-1,1 1,-1 0,1-1,0 0,-1 1,1-1,0 0,0 0,0 0,0 0,0 0,0 0,0 0,0-1,0 1,0-1,0 0,1 0,-1 1,0-1,0 0,0-1,1 1,-1 0,0-1,0 1,0-1,0 0,0 0,0 0,0 0,0 0,0 0,0 0,-1 0,1-1,0 1,-1-1,1 1,-1-1,0 0,2-1,14-23,0 0,-2-1,-1-1,-1 0,-2-1,1-5,11-24,90-248,-95 281,-12 25</inkml:trace>
  <inkml:trace contextRef="#ctx0" brushRef="#br0" timeOffset="948.595">1129 708,'-14'39,"-5"16,1 5,8-3,11-17,9-14,4-17,4-10,-1-10,-4-2</inkml:trace>
  <inkml:trace contextRef="#ctx0" brushRef="#br0" timeOffset="1350.262">1299 172,'4'-6,"0"0,0 1,0 0,1 0,0 0,0 0,0 1,0 0,1 0,0 0,0 1,0 0,0 0,0 0,1 1,-1 0,1 0,-1 1,1 0,0 0,0 0,0 1,-1 0,1 0,2 1,-7 0,0-1,0 0,0 1,1 0,-2-1,1 1,0 0,0 0,0 0,0 0,0 0,-1 1,1-1,-1 1,1-1,-1 1,1-1,-1 1,0 0,0-1,0 1,0 0,0 0,0 0,0 0,0 0,-1 0,1 0,-1 0,0 0,0 0,0 0,0 1,0-1,0 0,0 0,0 0,-1 0,1 0,-1 0,-37 81,33-74,3-6,0 0,-1 0,2 0,-1 0,0 1,1-1,-1 0,1 1,0-1,0 1,0-1,1 1,-1-1,1 1,0 0,0-1,0 1,0 0,1-1,0 1,-1-1,1 1,1-1,-1 1,0-1,1 1,0-1,-1 0,1 0,1 0,-1 0,0 0,1-1,-1 1,1-1,0 1,0-1,0 0,0 0,0-1,0 1,1 0,-1-1,2 1,132 21,-114-18,-4-1</inkml:trace>
  <inkml:trace contextRef="#ctx0" brushRef="#br0" timeOffset="1621.136">1666 652,'43'5,"24"-4,5-1,-4-6,-10-2,-9 1,-9 1,-10 2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43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1 133,'52'60,"-42"-37,-1 0,-1 0,-1 1,-1 1,-2-1,2 23,-4-36,25 212,-4-95,-24-127,1-1,0 1,0 0,0-1,1 1,-1 0,0-1,0 1,0 0,0-1,1 1,-1-1,0 1,1 0,-1-1,0 1,1-1,-1 1,1-1,-1 1,1-1,-1 1,1-1,-1 1,1-1,-1 0,1 1,0-1,-1 0,1 0,0 1,-1-1,1 0,0 0,-1 0,1 0,0 0,-1 0,1 0,0 0,-1 0,1 0,0 0,-1 0,1 0,0-1,-1 1,1 0,0-1,-1 1,1 0,-1-1,1 1,-1-1,1 1,-1 0,1-1,-1 1,1-1,-1 0,0 1,1-1,-1 1,0-1,1 0,-1 0,23-45,-22 45,147-425,-62 155,-85 272,-1-1,0 1,0-1,0 1,1 0,-1-1,0 1,1-1,-1 1,0-1,1 1,-1-1,1 0,-1 1,1-1,-1 1,1-1,-1 0,1 1,-1-1,1 0,0 0,-1 0,1 1,-1-1,1 0,0 0,-1 0,1 0,0 0,-1 0,1 0,-1 0,1 0,0 0,-1 0,1-1,-1 1,1 0,0 0,-1-1,1 1,-1 0,1-1,-1 1,1 0,-1-1,1 1,-1-1,0 1,1-1,-1 1,1-1,-1 1,0-1,0 1,1-1,-1 0,0 1,0-1,0 1,0-1,1 0,-1 1,0-1,0 1,0-1,0 0,-1 0,7 15</inkml:trace>
  <inkml:trace contextRef="#ctx0" brushRef="#br0" timeOffset="505.172">594 529,'12'-4,"2"0,1 0,-1 1,1 0,0 1,0 1,0 0,-1 1,8 2,-20-2,0 0,-1 0,1 0,-1 1,1-1,-1 1,0-1,1 1,-1-1,1 1,-1 0,0 0,1 0,-1 0,0 0,0 0,0 0,0 0,0 0,0 0,0 1,0-1,0 0,-1 1,1-1,0 0,-1 1,1-1,-1 1,0-1,0 1,1-1,-1 1,0 0,0-1,0 1,0-1,-1 1,1-1,0 1,-1-1,1 1,-1-1,1 1,-1-1,0 0,1 1,-1-1,0 0,0 0,-1 2,-52 65,32-49,17-16,0 1,0-1,0 1,1 0,-1 0,1 0,0 1,1-1,-1 1,1 0,0 0,0 0,0 0,1 1,0-1,0 1,0-1,1 1,-1 3,5-6,-1 0,1 0,0 0,0 0,0-1,0 1,0-1,1 0,-1 0,1 0,0 0,-1-1,1 0,0 1,0-1,0 0,0-1,0 1,0-1,0 0,0 0,0 0,0 0,0-1,0 0,3-1,5 1,0-2,-1 0,1 0,-1-1,0 0,0-1,0 0,-1-1,0 0,0-1,0 0,4-4,0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55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1 368,'443'-17,"-6"-24,-387 46,-32 2</inkml:trace>
  <inkml:trace contextRef="#ctx0" brushRef="#br0" timeOffset="253.783">57 509,'39'5,"41"1,11 0,1-1,-6-1,-8-2,-13-1,-7-1,-10-4,-2-3,-5 1,-4 1,0-4,0 1,-2 0,-7-2,-8 0</inkml:trace>
  <inkml:trace contextRef="#ctx0" brushRef="#br0" timeOffset="636.346">481 1,'2'11,"0"0,1 0,0 0,1 0,0 0,1-1,0 1,0-1,1 0,1-1,0 0,0 0,1 1,4 2,1-1,0 0,0-1,1 0,1-1,-1-1,1 0,1-1,0 0,0-1,0-1,0-1,1-1,0 0,-1 0,18-1,45 11,-74-13,-1 0,1 1,0-1,-1 1,1 0,0 1,-1-1,1 1,-1 0,0 0,0 0,1 0,-1 1,-1 0,1-1,0 2,-1-1,1 0,-1 1,0-1,0 1,-1 0,1 0,-1 0,0 0,0 1,0-1,0 1,-1-1,0 1,0-1,0 1,0 0,-1-1,0 1,0 0,0 0,0-1,-1 1,0 0,0-1,0 1,-1 1,-14 16,1-1,-2 0,-1-2,-1 0,0-1,-1-1,-1 0,-1-2,0-1,-1 0,-7 2,3 0,-260 137,285-152,7-3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58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1 652,'19'5,"21"1,8 1,1-2,-3-2,-4-1,-6-1,-2 0,-4-1,-1 0,-1-1,-1 1,0 0,-4 5,-6 1</inkml:trace>
  <inkml:trace contextRef="#ctx0" brushRef="#br0" timeOffset="251.328">86 962,'43'5,"34"2,8-1,-5-1,-12-6,-8-4,-9 0,-8 1,-7 0,-10 2</inkml:trace>
  <inkml:trace contextRef="#ctx0" brushRef="#br0" timeOffset="1080.031">1468 3,'-14'-1,"-1"0,-1 1,1 0,0 1,0 1,1 0,-1 1,0 1,1 0,0 1,0 0,0 1,0 1,1 0,0 1,1 1,0 0,0 0,1 1,0 0,1 1,0 1,0-1,1 2,1-1,0 1,1 0,1 1,0 0,0 0,-7 52,4 0,2 0,3 1,3 5,1-70,-21 362,20-300,-3 1,-3-1,-2-1,-10 27,17-87,1 0,-1 0,0 0,1 0,-1 0,1 1,0-1,0 0,1 1,-1-1,1 0,-1 1,1-1,0 1,0-1,1 0,-1 1,1-1,-1 1,1-1,0 0,1 0,-1 0,0 1,1-1,0 0,-1-1,1 1,1 0,-1 0,0-1,1 1,-1-1,1 0,-1 0,1 0,0 0,0 0,0-1,0 1,3 0,15-3,0 0,-1-1,1-2,-1 0,0-1,0-1,13-6,-8 4,1 0,1 2,0 1,0 0,0 3,0 0,9 1,-11 2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57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0,'92'247,"94"260,-175-558,6-24,3 1,3 1,12-19,50-169,-54 155,-22 134,-9-8</inkml:trace>
  <inkml:trace contextRef="#ctx0" brushRef="#br0" timeOffset="400.234">565 621,'36'-23,"-28"16,1 1,1 0,-1 0,1 1,0 0,0 0,0 1,1 1,-1 0,1 0,0 1,0 0,1 1,-11 1,1 0,0 0,-1 0,1 0,-1 0,1 0,0 1,-1-1,1 1,-1-1,1 1,-1 0,1-1,-1 1,1 0,-1 0,0 0,1 0,-1 0,0 1,0-1,0 0,0 0,0 1,0-1,0 1,0-1,-1 1,1-1,-1 1,1-1,-1 1,1-1,-1 1,0 0,0-1,0 1,0 0,0-1,0 1,0 0,0-1,-1 1,1-1,-1 1,1-1,-1 1,0 0,0-1,-39 75,-71 50,110-125,0-1,0 0,0 1,0-1,0 1,0-1,1 1,-1 0,0-1,0 1,0 0,0 0,1-1,-1 1,0 0,1 0,-1 0,1 0,-1 0,1 0,0 0,-1 0,1 0,0 0,-1 0,1 0,0 0,0 0,0 0,0 1,0-1,0 0,0 0,1 0,-1 0,0 0,1 0,-1 0,0 0,1 0,-1 0,1 0,0 0,-1 0,1-1,0 1,-1 0,1 0,0-1,0 1,0 0,0-1,0 1,0-1,0 1,14 2,-1-2,0 0,0 0,0-1,0-1,1-1,-1 0,0 0,-1-2,1 1,0-2,-1 0,4-2,36-11,-30 12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05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33,'127'-11,"-84"3,1 2,0 2,1 1,-1 3,24 3,-7-1,-61-2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0:01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59 141,'-9'27,"0"-6,1 1,0 1,2-1,0 1,2 0,0 1,2-1,0 1,2-1,0 1,2-1,1 1,5 20,-7-41,1 1,-1 0,1-1,0 1,1-1,-1 0,0 0,1 0,0 0,0 0,0 0,0-1,0 1,0-1,1 0,-1 0,1 0,0-1,-1 1,1-1,0 0,0 0,0 0,0 0,0-1,0 0,0 1,0-2,0 1,0 0,0-1,0 0,0 1,0-2,9-1,0 0,0-1,0-1,-1 0,0-1,0 0,0-1,-1 0,8-7,66-90,-72 85</inkml:trace>
  <inkml:trace contextRef="#ctx0" brushRef="#br0" timeOffset="246.212">483 0,'-15'48,"-13"35,-3 13,-1 0,5-2,3-13,5-9,1-9,4-9,4-10,3-7,4-5,2-3,1-2,5-5,2-7</inkml:trace>
  <inkml:trace contextRef="#ctx0" brushRef="#br0" timeOffset="570.858">878 226,'-59'63,"3"2,2 3,-19 37,69-100,-5 6,-1 1,2 0,0 0,0 1,1 0,1 0,0 1,1 0,0 0,1 0,1 1,0-1,1 1,0 0,2 0,-1 2,2-14,1 1,-1-1,1 1,-1-1,1 1,0-1,0 0,0 0,1 0,-1 0,1-1,-1 1,1-1,0 1,0-1,0 0,0 0,1 0,-1 0,1-1,-1 0,1 1,-1-1,1 0,0-1,-1 1,1-1,0 1,0-1,-1 0,4-1,116-25,-100 16,0-2,-1-1,-1 0,0-2,-1 0,0-1,-1-1,-1-1,-1-1,0 0,-2-1,0-1,10-20,-19 31,0-1,-1 1,-1-1,0 1,0-1,-1 0,0-1,-1 1,-1 0,0-1,0 1,-1-1,0 1,-1-1,0 1,-1-1,-1 1,0 0,0 0,-1 0,0 0,-1 1,0-1,-1 1,0 1,-1-2,3 8,1-1,-1 1,0 0,0 1,0-1,-1 1,1-1,-1 1,1 1,-1-1,0 1,0-1,1 2,-1-1,0 0,0 1,0 0,0 0,0 0,0 1,0-1,0 1,1 1,-1-1,0 0,0 1,1 0,-1 0,1 1,-2 1,-13 8</inkml:trace>
  <inkml:trace contextRef="#ctx0" brushRef="#br0" timeOffset="898.73">1386 311,'-27'28,"1"1,2 1,0 2,2 0,2 1,-12 26,3 24,29-80,-1-1,1 1,-1-1,1 1,0 0,0-1,0 1,0-1,1 1,-1-1,1 1,-1 0,1-1,0 0,0 1,0-1,0 0,0 1,1-1,-1 0,1 0,0 0,-1 0,1 0,0 0,0-1,0 1,0-1,0 1,2 0,10 2,0-1,1-1,-1 0,0 0,1-2,-1 0,1 0,-1-1,0-1,0-1,1 0,0-1,0 1,0 0,-1-1,0 0,0-2,0 1,-1-2,1 0,-2 0,1-1,-1-1,0 0,-1-1,0 0,0-1,-1 0,-1 0,0-1,0 0,-1-1,-1 0,4-10,-9 18,0-1,-1 1,0 0,0-1,0 1,-1-1,0 1,0-1,0 1,-1-1,0 1,0-1,0 1,0 0,-1-1,0 1,0 0,-1 0,1 0,-1 1,0-1,0 1,-1-1,1 1,-1 0,0 0,0 1,-1-1,-3-2,-6-4,-1 1,1 0,-1 1,-1 1,1 0,-1 1,-1 1,1 0,-4 1,-44-4,38 7</inkml:trace>
  <inkml:trace contextRef="#ctx0" brushRef="#br0" timeOffset="1769.38">1668 537,'29'-5,"33"-6,11-2,-1 2,-5 3,-8 2,-9 3,-9-4,-6 0,-5 1,-2 2,-6 1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0:13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1 398,'3'4,"1"-1,0 0,1 0,-1-1,0 1,1-1,-1 0,1 0,0-1,0 1,-1-1,1 0,0 0,0-1,0 1,0-1,0 0,0 0,0-1,0 0,0 0,0 0,0 0,0-1,0 0,-1 0,1 0,-1 0,0-1,1 0,-1 0,0 0,-1 0,1 0,1-3,103-181,-47 71,-61 117,0 0,1 0,-1-1,0 1,1 0,-1-1,0 1,1-1,-1 1,1 0,-1-1,1 1,-1-1,1 1,0-1,-1 1,1-1,0 0,-1 1,1-1,0 0,-1 0,1 1,0-1,0 0,-1 0,1 0,0 0,0 0,-1 0,1 0,0 0,0 0,-1 0,1 0,0-1,-1 1,1 0,0 0,-1-1,1 1,0 0,-1-1,1 1,0-1,-1 1,1-1,-1 1,1-1,-1 1,1-1,-1 0,0 1,1-1,-1 0,0 1,1-1,-1 0,0 1,0-1,1 0,-1 0,0 89,-1-76,0 1,1 0,0 0,1 0,0-1,1 1,0 0,1-1,2 4,-4-14,1 1,-1 0,1-1,-1 1,1-1,0 0,0 0,0 1,1-1,-1-1,0 1,1 0,-1 0,1-1,-1 0,1 1,0-1,0 0,0 0,0-1,-1 1,1 0,0-1,0 0,0 0,0 0,0 0,0 0,0-1,0 1,0-1,0 1,0-1,0 0,2-2,97-48,-54 15,-3-2,-1-2,-2-1,-1-3,19-28,-45 59,-14 24,-14 29,-19 23,24-50,0 1,0-1,1 1,1 0,1 1,0-1,0 1,2 0,0 1,0-1,2 0,0 1,0-1,2 1,0-1,0 1,6 2</inkml:trace>
  <inkml:trace contextRef="#ctx0" brushRef="#br0" timeOffset="247.46">1355 144,'-48'39,"-44"36,-17 15,1 2,9-5,12-13,11-9,14-11,8-9,8-9,7-4,10-4,10-6</inkml:trace>
  <inkml:trace contextRef="#ctx0" brushRef="#br0" timeOffset="579.061">1355 652,'-238'123,"227"-116,2-3,0 1,0 0,0 1,0 0,1 0,0 1,1 0,-1 0,1 1,1 0,-1 0,-2 6,9-12,-1-1,0 1,1 0,0 0,-1 0,1 0,0-1,0 1,0 0,0 0,0 0,1 0,-1 0,1-1,-1 1,1 0,-1 0,1 0,0-1,0 1,0-1,0 1,0 0,0-1,1 0,-1 1,0-1,1 0,-1 0,1 1,-1-1,1 0,0-1,0 2,62 25,-63-27,25 8,-17-6,1 0,-1 1,0 0,0 0,0 1,-1 1,1-1,-1 1,0 1,0-1,1 3,-8-5,-1 0,1 0,-1 1,0-1,1 0,-2 1,1-1,0 0,-1 1,1-1,-1 0,0 0,0 1,0-1,-1 0,1 0,-1 0,0 0,0-1,1 1,-2 0,1-1,0 0,-1 1,1-1,-1 0,1 0,-1 0,0 0,0-1,0 1,0-1,0 0,0 0,-1 0,0 0,-15 9,0-2,-1 0,0-1,-1-1,1-1,-1-1,0-1,0-1,0 0,-7-2,3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0:1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113 903,'-9'48,"-9"35,-1 8,3-6,4-14,4-13,-1-12,1-9,1-6,3-3,1-7</inkml:trace>
  <inkml:trace contextRef="#ctx0" brushRef="#br0" timeOffset="337.752">537 875,'-34'32,"2"2,2 1,1 1,1 2,2 1,2 1,0 5,21-41,1 0,0 0,0 0,0 0,0 1,1-1,-1 0,1 1,0-1,1 1,-1-1,1 1,0 0,0-1,0 1,1-1,0 1,0-1,0 1,0-1,0 0,1 1,0-1,0 0,0 0,1 0,-1 0,1-1,0 1,0-1,0 1,0-1,1 0,-1 0,1-1,0 1,0-1,0 0,3 1,255 52,-260-55,1 1,0 0,-1 0,1-1,-1 1,0 1,1-1,-1 0,0 1,1-1,-1 1,0-1,0 1,-1 0,1 0,0 0,0 0,-1 0,0 1,1-1,-1 0,0 1,0-1,0 1,0-1,0 1,-1-1,1 1,-1 0,0-1,0 1,0 0,0-1,0 1,-1-1,1 1,-1 0,1-1,-1 1,0-1,0 1,0-1,0 0,-1 1,1-1,-1 0,1 0,-1 0,0 1,-6 4,0 0,-1 0,1-1,-1 0,0-1,-1 0,1 0,-1-1,0 0,0-1,-1 0,1 0,0-1,-1-1,0 0,1 0,-1-1,0 0,-3-2,-11 2</inkml:trace>
  <inkml:trace contextRef="#ctx0" brushRef="#br0" timeOffset="587.515">311 903,'43'-5,"33"3,10 3,-7 5,-6 1,-11 6,-11-1,-9 3,-8-1,-9-3</inkml:trace>
  <inkml:trace contextRef="#ctx0" brushRef="#br0" timeOffset="1120.98">931 480,'3'-3,"0"0,0-1,0 2,0-1,0 0,1 0,-1 1,1 0,0 0,0 0,-1 0,1 1,0-1,1 1,-1 0,0 0,0 1,0-1,1 1,-1 0,0 0,0 0,1 0,-1 1,0 0,0 0,0 0,0 0,0 1,0 0,0 0,0 0,-1 0,1 0,-1 1,1-1,-1 1,0 0,0 0,0 0,-1 1,1-1,0 1,7 19,-1 0,-1 0,-1 1,-1 0,-2 0,0 0,0 20,0-12,6 79,-6 0,-6 51,0-30,2 234,12-284,-9-73,0 1,-1 0,-1-1,1 1,-1 0,-1 0,0 0,0 0,-1 0,0-1,-1 1,-2 5,2-12,-1 0,0 0,0-1,0 0,0 0,0 1,-1-2,1 1,-1 0,1-1,-1 1,1-1,-1 0,0-1,0 1,1 0,-1-1,0 0,0 0,0 0,1 0,-1-1,0 0,0 0,1 0,-1 0,0 0,-2-2,-17 0,-178-1,178 6,5-2</inkml:trace>
  <inkml:trace contextRef="#ctx0" brushRef="#br0" timeOffset="1482.307">1552 0,'-14'19,"-10"16,-5 7,1 1,2-2,5-3,6-4,0-2,4-2,3-1,-2-1,1 0,2-6</inkml:trace>
  <inkml:trace contextRef="#ctx0" brushRef="#br0" timeOffset="1732.457">1750 282,'-44'33,"-37"31,-15 14,4-2,13-3,15-11,18-10,18-9,12-12</inkml:trace>
  <inkml:trace contextRef="#ctx0" brushRef="#br0" timeOffset="2017.735">1552 705,'30'0,"0"1,-1 1,1 1,-1 2,26 7,-52-11,-1-1,0 0,0 1,0-1,0 1,0 0,1-1,-1 1,0 0,-1 0,1 1,0-1,0 0,0 1,-1-1,1 1,-1-1,1 1,-1 0,1-1,-1 1,0 0,0 0,0 0,0 0,0 0,-1 0,1 1,-1-1,1 0,-1 0,0 0,0 0,0 1,0-1,0 0,0 0,0 1,-1-1,0 0,1 0,-1 0,0 0,0 0,0 0,0 0,0 0,0 0,0 0,-1-1,1 1,-1 0,-57 55,53-54,0 1,0 0,0 1,0 0,1 0,-1 0,1 0,1 1,-1 0,1 0,0 0,0 0,1 1,-1-1,2 1,-1 0,1 0,0 0,0 0,1 1,0-1,0 7,2-11,-1 0,1 0,0 0,1 0,-1 0,1-1,-1 1,1 0,0-1,0 1,0-1,0 0,0 0,0 0,1 0,-1 0,1 0,0 0,-1-1,1 1,0-1,0 0,0 0,0 0,0 0,0-1,2 1,88 4,-85-5,45-7,-33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0:05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0 198,'12'-13,"1"1,0 0,1 1,1 0,-1 1,2 1,-1 0,1 1,1 1,-1 0,1 1,14-2,-12 2,0 1,0 1,0 1,1 0,-1 2,1 0,6 1,-23 0,0 1,-1-1,1 1,0-1,-1 1,1 0,-1 0,1 0,-1 0,1 1,-1-1,0 0,0 1,0 0,0 0,0-1,0 1,0 0,0 1,-1-1,1 0,-1 0,1 1,-1-1,0 1,0-1,0 1,-1-1,1 1,0 0,-1-1,0 1,0 0,1 0,-2-1,1 3,-25 98,14-87,0 0,0-1,-2 0,0-1,0-1,-1 0,-1-1,-1 1,-41 37,-96 105,151-153,0 1,1-1,-1 1,1-1,0 1,0-1,0 1,0 0,1-1,-1 1,1 0,-1 0,1 0,0-1,0 1,0 0,1 0,-1 0,0-1,1 1,0 0,0 0,0-1,0 1,0-1,1 1,-1-1,1 1,-1-1,1 0,0 0,0 0,0 0,0 0,0 0,0 0,1 0,99 44,-89-43,0 0,0-1,0-1,1 0,-1-1,0 0,1-1,-1-1,0 0,0 0,3-2,3-3</inkml:trace>
  <inkml:trace contextRef="#ctx0" brushRef="#br0" timeOffset="249.045">1213 198,'-43'39,"-29"21,-7 7,6-5,9-7,12-13,14-9,10-10,3-9,3-7,4-4</inkml:trace>
  <inkml:trace contextRef="#ctx0" brushRef="#br0" timeOffset="697.313">508 255,'475'207,"-325"-148,-150-60,0 1,-1-1,1 1,0-1,0 0,-1 1,1-1,0 1,0-1,0 0,0 1,0-1,0 1,0-1,0 0,0 1,0-1,0 0,0 1,0-1,1 1,-1-1,0 0,0 1,1-1,-1 1,0-1,1 1,-1-1,0 1,1-1,-1 1,1 0,-1-1,1 1,-1-1,1 1,-1 0,1-1,-1 1,1 0,0 0,-1 0,1-1,-1 1,1 0,0 0,-1 0,1 0,0 0,-1 0,1 0,-1 0,1 0,0 1,-1-1,1 0,-1 0,1 0,0 1,-1-1,1 0,-1 1,1-1,-1 0,1 1,-1-1,1 1,-29-40,9 18,7 10,0 0,1-1,1 0,0-1,0 0,1-1,1 0,0 0,1-1,1 0,0 0,-2-13,-3-138,11 167,0-1,0 1,0-1,-1 0,1 1,0-1,0 0,0 1,-1-1,1 0,0 1,0-1,-1 0,1 0,0 1,-1-1,1 0,0 0,-1 1,1-1,0 0,-1 0,1 0,-1 0,1 0,0 0,-1 1,1-1,-1 0,1 0,0 0,-1 0,1 0,-1-1,1 1,0 0,-1 0,1 0,0 0,-1 0,1 0,-1-1,1 1,0 0,-1 0,1-1,0 1,0 0,-1 0,1-1,0 1,0 0,-1-1,1 1,0 0,0-1,0 1,-1 0,1-1,-14 41,14-38,-15 56,3 1,3 1,2-1,3 1,3 51,2 113,-1-200</inkml:trace>
  <inkml:trace contextRef="#ctx0" brushRef="#br0" timeOffset="1345.292">1777 283,'-30'-10,"0"1,-1 1,0 2,-1 1,1 2,-1 0,0 2,1 2,-1 1,-28 5,49-3,1-1,-1 1,1 0,0 1,1 0,-1 1,1 0,0 1,0 0,1 0,0 0,-7 10,11-13,1 0,-1 0,1 1,0-1,0 1,0 0,1 0,-1 0,1 0,1 0,-1 1,1-1,0 0,0 1,0-1,1 1,0-1,0 1,0 0,1-1,0 1,0-1,0 0,1 1,-1-1,2 1,2 0,0 0,1-1,-1 0,1 0,0-1,1 1,-1-1,1-1,0 1,0-1,0 0,0-1,0 0,1 0,-1 0,1-1,-1 0,1-1,-1 0,1 0,0 0,-1-1,1 0,-1 0,4-2,26-6,0-1,-1-2,0-1,-1-2,0-2,17-12,159-114,-211 143,0 1,0-1,0 1,0-1,0 0,0 1,0-1,1 0,-1 1,0-1,0 1,0-1,0 0,0 1,1-1,-1 0,0 1,0-1,1 0,-1 1,0-1,0 0,1 0,-1 1,0-1,1 0,-1 0,0 0,1 0,-1 1,1-1,-1 0,0 0,1 0,-1 0,1 0,-1 0,0 0,1 0,-1 0,1 0,-1 0,0 0,1 0,-1 0,0 0,1-1,-1 1,1 0,-1 0,0 0,1 0,-1-1,0 1,0 0,1 0,-1-1,0 1,1 0,-1-1,0 1,-15 39,12-30,-12 24,2 1,1 0,2 0,1 2,2-1,2 1,1 0,1 7,10 35,-1-60</inkml:trace>
  <inkml:trace contextRef="#ctx0" brushRef="#br0" timeOffset="1594.912">2314 481,'-29'28,"-5"11,9-3,13-7,8-13,11-9,3-6</inkml:trace>
  <inkml:trace contextRef="#ctx0" brushRef="#br0" timeOffset="1882.008">2821 1,'-259'129,"245"-122,3-3,0 1,1 1,-1-1,1 1,1 1,-1 0,1 0,0 1,1 0,0 1,0 0,0 0,2 1,-1-1,1 2,0-1,-3 10,8-16,1-1,0 1,0-1,0 1,1-1,-1 0,1 1,-1-1,1 0,0 1,1-1,-1 0,0 0,1 0,0 0,0 0,0 0,0 0,0-1,0 1,1-1,-1 0,1 1,0-1,0 0,0-1,0 1,0 0,0-1,2 1,103 23,-72-23,1-1,0-2,-1-2,1-1,10-4,-34 5,-1 0,1 0,-1-1,0-1,0 0,0-1,-1 0,0 0,0-1,-1-1,0 0,0 0,0-1,-1-1,-1 1,6-9,-11 15,-1 0,0-1,0 1,0-1,0 1,0-1,-1 0,0 0,0 0,0 0,0 1,0-1,-1 0,0-1,0 1,0 0,0 0,0 0,-1 0,0 0,0 0,0 1,0-1,-1 0,0 0,1 1,-1-1,-1 1,1-1,0 1,-1 0,1 0,-1 0,0 0,0 1,0-1,-1 1,1 0,-1 0,1 0,-2-1,-6-2,0 1,0 0,0 1,0 0,-1 1,1 0,-1 1,0 0,1 0,-1 2,0-1,1 1,-1 1,1 0,-1 1,-3 1,-12 6</inkml:trace>
  <inkml:trace contextRef="#ctx0" brushRef="#br0" timeOffset="2228.896">2963 424,'-34'2,"0"2,0 1,1 1,-1 2,1 2,-30 12,-61 48,120-67,1-1,1 1,-1-1,0 1,0 0,1 0,0 0,0 0,0 0,0 1,0-1,0 1,1-1,0 1,0 0,0 0,0-1,0 1,1 0,0 0,0 0,0 0,0-1,0 1,1 0,0 0,-1 0,1-1,1 1,-1 0,1-1,-1 1,1-1,2 3,4 3,1-1,0 0,0-1,1 0,0 0,1-1,-1 0,1-1,0 0,0-1,1 0,-1 0,1-2,0 1,0-1,0-1,0 0,11-1,-16 0,0-1,1 1,-1-1,0 0,0 0,0-1,0 0,0-1,0 1,-1-1,1 0,-1-1,0 0,0 0,0 0,0-1,-1 1,1-1,-1-1,-1 1,1-1,-1 0,0 0,0 0,-1 0,1-1,-1 1,-1-1,0 0,0 0,0 0,0-1,0-3,-1-1,0 1,-1-1,0 0,0 1,-2-1,1 0,-1 1,-1 0,0-1,-1 1,0 0,-4-7,-4-1</inkml:trace>
  <inkml:trace contextRef="#ctx0" brushRef="#br0" timeOffset="3812.924">3838 170,'-43'34,"-24"20,-6 2,6-5,8-11,11-7,7-9,12-9</inkml:trace>
  <inkml:trace contextRef="#ctx0" brushRef="#br0" timeOffset="4131.071">3076 227,'43'33,"34"17,8-1,0-4,-11-10,-12-10,-13-9,-9-9,-7-4,-4-3,-7-7,-12-6,-8-1</inkml:trace>
  <inkml:trace contextRef="#ctx0" brushRef="#br0" timeOffset="4451.736">3443 1,'-5'57,"-1"25,-5 7,0-7,1-7,3-12,-2-12,-1-4,3-7,2-4,2-4,1-3,1-1,1 0,0-6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1,'-40'39,"-22"19,-2 4,6-9,7-13,13-8,8-10,4-3,6-6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0 140,'103'328,"-38"-153,-65-174,0 1,0-1,0 0,0 0,0 0,1 1,-1-1,0 0,1 0,-1 0,1 0,0 1,-1-1,1 0,0 0,0 0,-1 0,1-1,0 1,0 0,0 0,0 0,0-1,0 1,0-1,1 1,-1-1,0 1,0-1,0 1,1-1,-1 0,0 0,0 0,1 0,-1 0,0 0,0 0,1 0,-1 0,0 0,0-1,0 1,1 0,-1-1,0 1,0-1,0 0,0 1,0-1,0 0,0 0,0 1,0-1,0 0,0-1,21-30,-1-2,-2 0,-1-1,10-29,31-60,118-193,-176 315,-1 2,0-1,0 0,0 1,0-1,0 0,0 0,0 1,0-1,0 0,0 1,1-1,-1 0,0 1,0-1,1 0,-1 1,1-1,-1 1,0-1,1 1,-1-1,1 1,-1-1,1 1,0-1,-1 1,1-1,-1 1,1 0,0 0,-1-1,1 1,0 0,-1 0,1 0,0-1,-1 1,1 0,0 0,0 0,-1 0,1 0,0 1,-1-1,1 0,0 0,-1 0,2 1,0 10</inkml:trace>
  <inkml:trace contextRef="#ctx0" brushRef="#br0" timeOffset="283.259">848 170,'44'0,"30"-5,8-2,-6 0,-11 2,-11 2,-9 0,-9 2,-4 6,-9 1</inkml:trace>
  <inkml:trace contextRef="#ctx0" brushRef="#br0" timeOffset="531.468">965 432,'44'-10,"30"-8,8-1,-1 3,-9-2,-12 4,-11 3,-9 3,-6 4,-9 2</inkml:trace>
  <inkml:trace contextRef="#ctx0" brushRef="#br0" timeOffset="1150.687">614 608,'0'5,"-5"16,-2 10,1 4,1 2,-3-6,-1-3,1-2,2 1,3 0,1 0,1-9,5-8,3-5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05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1,'0'0,"0"1,-1-1,1 1,0-1,-1 0,1 1,0-1,-1 1,1 0,0-1,0 1,0-1,0 1,-1-1,1 1,0-1,0 1,0 0,0-1,0 1,0-1,0 1,1-1,-1 1,0 0,0-1,0 1,0-1,1 1,-1-1,0 1,1-1,-1 1,0-1,1 0,-1 1,1-1,-1 1,0-1,1 0,-1 1,1-1,-1 0,1 0,-1 1,1-1,-1 0,1 0,0 0,-1 0,1 1,-1-1,1 0,-1 0,1 0,0 0,-1 0,1-1,-1 1,1 0,39 6,-39-6,229 0,-61-28,-145 27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4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1 322,'26'-14,"0"1,1 2,1 0,-1 2,2 1,-1 2,1 0,0 2,1 1,-28 2,0 1,0-1,0 0,0 1,0 0,0-1,0 1,0 0,0 0,0 0,0 0,0 1,0-1,0 0,0 1,0-1,0 1,0 0,0 0,0 0,0 0,-1 0,1 0,0 0,-1 1,1-1,-1 1,1-1,-1 1,0-1,0 1,1 0,-1-1,0 1,-1 0,1 0,0 0,0 0,-1 0,1 0,-1 0,0 0,0 1,-64 96,-47 24,98-106,-61 98,71-110,1 0,0 0,0 0,0 0,0 1,1-1,0 1,0-1,1 1,-1-1,1 1,0 0,1-1,-1 1,1-1,0 1,1-1,-1 1,1-1,0 0,2 4,-1-5,0-1,1 0,-1 0,1 0,-1 0,1 0,0-1,0 1,0-1,1 0,-1 0,0-1,1 0,-1 1,1-1,-1-1,1 1,0-1,-1 1,5-2,17 2</inkml:trace>
  <inkml:trace contextRef="#ctx0" brushRef="#br0" timeOffset="470.097">818 293,'-25'22,"1"1,1 1,1 2,1 0,1 1,1 0,2 2,1 0,1 2,1-1,-7 26,20-53,0-1,0 1,1-1,-1 1,0 0,1 0,-1-1,1 1,0 0,0 0,0 0,1-1,-1 1,1 0,-1 0,1-1,0 1,0 0,0-1,0 1,0-1,1 1,-1-1,1 0,0 1,0-1,0 0,0 0,0 0,0-1,0 1,0 0,1-1,-1 0,1 1,-1-1,1 0,0 0,-1 0,1-1,0 1,-1-1,1 1,3-1,14-3,0-1,0-1,0-1,0-1,-1-1,0 0,0-1,-1-2,-1 1,1-2,-2 0,0-1,0-1,-1 0,-1-2,6-8,4 1,-7 8,0-1,-1 0,0-1,-1-1,-1-1,-1 0,-1 0,0-1,-2-1,0 0,-1 0,0-4,-10 19,1-1,0 1,-1 0,-1 0,1 0,-1 0,0 0,0 0,0 0,-1 1,0-1,0 1,0-1,-1 1,0 0,0 1,0-1,-1 1,1 0,-1 0,0 0,0 0,-1 1,1 0,-1 0,1 0,-1 1,0 0,0 0,0 1,0-1,0 1,0 1,-1-1,1 1,0 0,0 0,-1 1,1 0,0 0,0 0,0 1,0 0,0 0,0 1,0 0,-101 53,78-37</inkml:trace>
  <inkml:trace contextRef="#ctx0" brushRef="#br0" timeOffset="2067.694">1344 467,'38'-46,"66"-124,-98 162,0-1,0 1,1 0,0 0,0 1,1 0,0 0,0 1,1 0,3-1,-11 7,0 0,0 0,1 0,-1 1,0-1,0 1,0-1,0 1,0-1,0 1,0-1,0 1,0 0,0 0,0-1,0 1,0 0,0 0,-1 0,1 0,0 0,-1 0,1 0,-1 0,1 0,-1 1,1-1,-1 0,0 0,0 0,0 0,1 1,-1-1,0 0,0 0,-1 1,1-1,0 0,0 0,-1 0,1 0,0 1,-1-1,1 0,-1 0,0 0,1 0,-1 0,0 0,1 0,-1 0,0 0,-1 10,1-10,0 1,0 0,1 0,-1 0,0 0,1 0,-1 0,1 0,0 0,0 0,-1 0,1 0,1 0,-1 0,0 0,0 0,1 0,-1 0,1 0,0-1,-1 1,1 0,0 0,0 0,0-1,1 1,-1 0,0-1,0 1,1-1,-1 0,1 1,-1-1,1 0,0 0,0 0,-1 0,1 0,0 0,0-1,0 1,0-1,0 1,0-1,0 0,0 1,0-1,0 0,0 0,0-1,86-75,-54 41,30-17,-63 52,0 1,0 0,0-1,0 1,-1 0,1 0,0-1,0 1,-1 0,1 0,-1 0,1 0,-1 0,1 0,-1 0,1 0,-1 0,0 0,0 0,1 0,-1 0,0 1,0-1,0 0,0 0,0 0,-1 0,1 0,0 0,0 0,-1 0,1 0,-1 0,1 0,-1 0,1 1,-11 31,0-1,-2 0,-2-1,-1-1,-1 0,-8 9,14-19</inkml:trace>
  <inkml:trace contextRef="#ctx0" brushRef="#br0" timeOffset="2321.533">2424 1,'-45'44,"-44"40,-17 11,5-1,9-12,15-14,16-15,14-10,9-8,7-6,8-1,13-7,13-6,12-6,2-10,4-4,-2-1</inkml:trace>
  <inkml:trace contextRef="#ctx0" brushRef="#br0" timeOffset="2784.175">2395 439,'-48'14,"28"-9,0 1,1 1,0 0,0 2,1 0,0 1,0 1,16-10,0 1,0-1,1 0,-1 1,0-1,1 1,-1 0,1 0,-1 0,1-1,0 1,0 0,0 1,0-1,0 0,0 0,0 0,1 0,-1 1,1-1,0 0,0 1,0-1,0 0,0 0,0 1,0-1,1 0,-1 1,1-1,0 0,0 0,-1 0,2 0,-1 0,0 0,0 0,0 0,1 0,-1 0,1-1,0 1,-1-1,1 1,0-1,0 1,20 16,50 58,-70-73,0 0,0 0,-1 0,1 0,-1 0,0 0,0 1,0-1,0 1,0-1,-1 0,0 1,1-1,-1 1,-1-1,1 1,0-1,-1 1,0-1,0 1,0-1,0 0,0 0,-1 1,1-1,-1 0,-1 1,-2 2,0-1,-1 0,0 0,0-1,0 0,-1 0,1 0,-1-1,0 1,0-2,0 1,-1-1,1 0,0-1,-1 1,1-2,-1 1,1-1,-1 0,0 0,1-1,-1 0,1-1,0 1,-1-2,1 1,0-1,0 0,0 0,1-1,-1 1,1-2,0 1,0-1,0 0,-3-4,-2-5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36.3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57,'522'17,"-181"-3,36-15,-122-1,473-26,704 28,-883-16,-456 22,39 3,-1-5,16-7,33-25,-123 15,-47 10,0 0,0 0,0 1,1 0,-1 1,1 0,-1 1,1 0,-1 1,0 0,1 0,-1 1,10 3,-17-4,-1 1,1 0,-1-1,1 1,-1 0,0 0,0 0,0 0,0 0,0 1,0-1,0 1,-1-1,1 1,-1-1,0 1,0 0,0 0,1 2,2 15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39.4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0 253,'392'-30,"31"3,149 27,-209 29,-163-1,-3 0,649-29,-505 1,-117-28,-54 17,-105 1,0 3,0 3,1 3,33 4,20-1,11-13,78-8,-10-8,520 27,-52 0,-327-27,301 26,-405-24,126-7,170 33,-294 27,496-28,-489-27,406 26,160 1,-538 28,-159-28,123 11,-217-6,1-2,0 0,1-1,-1-1,0-1,0-1,1-1,5-2,210-15,10-7,-68 13,-77 1,0 5,1 4,31 6,11-1,618-2,-564 29,-162-28,1-1,0-2,0-1,-1-2,6-3,5 1,-1 3,1 1,-1 3,18 3,111-4,21-27,199 28,-326-13,-57 10,0 0,0 1,0 0,0 0,0 2,0-1,0 2,0-1,3 2,3 4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174 207,'-31'77,"6"-25,2 0,3 2,2 0,3 1,2 1,2 0,3 1,2 0,3 0,3 1,0-51,1 1,-1-1,2 0,-1 0,1 0,0-1,1 1,-1 0,1-1,1 0,-1 1,1-1,0-1,1 1,-1 0,1-1,0 0,0 0,1-1,-1 1,1-1,0 0,0-1,1 0,-1 0,1 0,0 0,-1-1,1 0,0-1,0 0,0 0,0 0,1-1,-1 0,0 0,0-1,0 0,13-5,-1-1,1-1,-2 0,1-2,-1 0,-1-1,0-1,0 0,-1-2,-1 1,0-2,3-4,26-29,-2-1,-1-2,-3-1,-3-3,-2 0,-2-3,0-8,-11 27,-1 0,-3-2,-1 0,-3-1,0 0,-3-1,0-17,-12-52,1 111,1 0,0 0,0 0,-1 0,1 0,0 0,-1 1,1-1,-1 0,1 1,-1-1,1 1,-1 0,1-1,-1 1,1 0,-1 0,0 0,1 0,-1 0,1 0,-1 1,1-1,-1 0,1 1,-1-1,1 1,-1 0,1-1,-1 1,1 0,0 0,0 0,-1 0,1 0,0 0,0 0,0 0,0 1,0-1,0 0,0 1,1-1,-1 1,0-1,1 1,-1-1,1 1,0-1,-1 1,1 0,-18 27,2 1,0 0,3 1,0 1,2 0,-7 32,2-5,2 0,3 0,3 1,2 0,3 1,3 23,31 77,-30-158,0 0,0-1,-1 1,2-1,-1 1,0-1,0 1,1-1,-1 0,1 0,0 1,0-1,0-1,0 1,0 0,0 0,0-1,1 1,-1-1,0 0,1 1,-1-1,1 0,0-1,-1 1,1 0,1-1,9-2</inkml:trace>
  <inkml:trace contextRef="#ctx0" brushRef="#br0" timeOffset="437.974">936 800,'0'0,"15"-8,1 2,0 0,1 1,-1 0,1 2,0 0,0 0,0 2,0 0,0 1,1 1,1 0,-17 0,-1-1,1 1,-1-1,0 1,1 0,-1-1,0 1,0 0,0 0,0 0,0 0,0 0,0 0,0 0,0 0,0 0,0 1,-1-1,1 0,0 0,-1 1,1-1,-1 0,1 1,-1-1,0 1,0-1,0 1,0-1,0 0,0 1,0-1,0 1,0-1,-1 1,1-1,0 0,-1 1,1-1,-1 0,0 1,1-1,-1 0,0 0,0 0,0 0,0 1,-45 58,-66 56,110-114,1-1,-1 1,1 0,-1 0,1-1,0 1,0 0,0 0,0 0,0 0,0 0,1 0,-1 1,1-1,-1 0,1 0,0 0,0 1,0-1,0 0,0 0,0 0,1 1,-1-1,1 0,-1 0,1 0,0 0,0 0,0 0,0 0,0 0,1 0,-1-1,1 1,-1 0,1-1,-1 1,1-1,0 1,0-1,-1 0,1 0,0 0,0 0,0 0,1 0,-1-1,0 1,0-1,0 1,0-1,3 0,11 2,1-1,0-1,-1 0,1-1,0-1,-1-1,1 0,-1-1,0 0,0-2,0 0,6-4,43-14,-49 15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0 254,'34'5,"25"-3,7-3,-2 0,-8 0,-8-1,-3 1,-4-4,-5-2,-3 1,-2 1,-3-3,0-1,-5 2</inkml:trace>
  <inkml:trace contextRef="#ctx0" brushRef="#br0" timeOffset="251.774">367 0,'-10'43,"-2"34,-1 8,4-5,2-12,2-8,3-8,1-10,1-6,0-5,6-7,0-8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0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0,'17'91,"-8"0,-4 0,-4 1,-6 23,-20 165,-7-46,16-162,45-117,105-263,-113 266</inkml:trace>
  <inkml:trace contextRef="#ctx0" brushRef="#br0" timeOffset="350.792">527 225,'-156'166,"-62"43,108-110,109-98,-1 0,1 0,0 0,0 0,0 1,1-1,-1 0,0 0,0 1,1-1,-1 1,1-1,-1 1,1-1,0 1,-1-1,1 1,0-1,0 1,0-1,0 1,0-1,1 1,-1-1,0 1,1-1,-1 1,1-1,-1 0,1 1,0-1,0 0,-1 1,1-1,0 0,0 0,0 0,0 0,1 0,-1 0,0 0,0 0,1 0,-1 0,0-1,1 1,-1 0,1-1,-1 1,1-1,-1 0,1 0,-1 1,1-1,-1 0,54 11,-37-8,0 1,0 0,0 1,-1 1,0 0,0 2,14 7,-21-8,-1-1,1 1,-1 0,0 1,-1 0,0 0,0 1,-1 0,0 1,-1-1,0 1,0 1,-3-6,-1 1,1-1,0 0,1 0,-1 0,1 0,0 0,0-1,1 0,-1 0,1 0,0 0,0-1,0 0,1 0,-1 0,1 0,-1-1,7 1,10 2</inkml:trace>
  <inkml:trace contextRef="#ctx0" brushRef="#br0" timeOffset="912.521">724 818,'283'-29,"-281"29,-1 0,0 0,1 0,-1 0,1 0,-1 0,0 1,1-1,-1 0,0 1,0-1,1 1,-1-1,0 1,0 0,0 0,1-1,-1 1,0 0,0 0,0 0,0 0,-1 0,1 0,0 1,0-1,-1 0,1 0,0 0,-1 1,0-1,1 0,-1 1,0-1,1 0,-1 1,0-1,0 0,0 1,0-1,0 1,-1-1,1 0,0 1,-1-1,1 0,0 1,-1-1,0 0,1 0,-1 0,0 1,0-1,1 0,-1 0,0 0,0 0,-1 0,-10 14,0 0,-1-1,-1-1,0 0,-1-1,-15 9,-24 22,47-37,-51 64,57-69,1 0,0 0,0 0,0 0,-1 0,1 1,0-1,0 0,1 0,-1 0,0 0,0 0,0 0,1 0,-1 0,1 0,-1 1,1-1,-1-1,1 1,-1 0,1 0,0 0,0 0,-1 0,1-1,0 1,0 0,0 0,0-1,0 1,0-1,0 1,0-1,0 1,0-1,0 0,0 0,0 1,0-1,0 0,1 0,52 4,-49-4,24 1,1-2,-1-1,0-1,0-2,0 0,0-3,2-1,-6-1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2,'38'4,"42"2,17 0,1-1,-6-1,-10-7,-13-2,-9-1,-5 2,-7 0,-8 2,-4 0,-5 2,-2-1,-7 2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26,'38'5,"47"-4,18-1,1-1,-12-6,-12 0,-15 0,-14 1,-15 2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4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0 819,'39'-4,"36"-8,10 0,1 1,-10 2,-8-1,-11 0,-5 2,-8 3,-5 1,-5 3,-4 0,-1 1,-2 0,-10 6,-7 1</inkml:trace>
  <inkml:trace contextRef="#ctx0" brushRef="#br0" timeOffset="251.006">424 453,'-10'38,"-3"37,1 15,2 2,3-10,3-9,2-13,1-11,1-9,5-7,2-4,0-2,-2-2,4-4,0-5</inkml:trace>
  <inkml:trace contextRef="#ctx0" brushRef="#br0" timeOffset="931.858">1130 424,'-21'120,"4"2,4 42,11-144,0-6,1-1,0 1,0 0,1 0,1 0,0 0,1 0,1 0,0 0,1-1,4 10,-6-21,0 1,0 0,1-1,-1 1,1-1,-1 0,1 0,0 0,0 0,0-1,0 1,0-1,0 1,1-1,-1 0,0 0,1-1,-1 1,1-1,-1 0,0 0,1 0,-1 0,1 0,-1-1,3 0,86-29,-70 14,0 0,-1-1,-1-1,-1-1,0-1,-2-1,0 0,-1-1,6-14,11-11,113-162,-133 189,-7 26,-19 60,6-39,1 1,2-1,1 1,1 0,1 19,1-40,1 0,0-1,0 1,1 0,-1-1,1 0,1 1,-1-1,1 0,0 0,1 0,-1 0,1-1,0 0,1 0,-1 0,1 0,0 0,0-1,0 0,1 0,0 0,-1-1,1 0,5 2,-3-2,0-1,0 0,0 0,0 0,0-1,0 0,1-1,-1 0,0 0,0-1,1 0,-1 0,0-1,0 0,0 0,0-1,-1 0,1-1,-1 0,0 0,0 0,0-1,0 0,0-1,17-14,-1-1,0-1,-2-2,-1 0,13-20,-13 20,-1 0,-2-2,-1 0,0-1,-2 0,-1-1,-2-1,0 0,-2 0,-2-1,0 0,-2-1,1-25,-7 0,0 32</inkml:trace>
  <inkml:trace contextRef="#ctx0" brushRef="#br0" timeOffset="2466.401">1948 1130,'209'-21,"-208"21,0 0,-1-1,1 1,0 0,0 0,0 0,0 0,0 0,0 0,0 0,0 1,0-1,0 0,-1 0,1 1,0-1,0 0,0 1,0-1,-1 1,1-1,0 1,-1 0,1-1,0 1,-1 0,1-1,0 1,-1 0,1 0,-1-1,0 1,1 0,-1 0,0 0,1 0,-1 0,0 0,0 0,0-1,0 1,0 0,0 0,0 0,0 0,0 0,0 0,0 0,-1 0,1 0,0-1,-1 1,1 1,-34 41,29-37,-30 28,27-27,-1 0,1 1,1 0,-1 0,1 1,1 0,-1 1,2-1,-1 1,-2 8,8-15,0-1,0 1,1 0,-1 0,1-1,0 1,0-1,0 1,0 0,0-1,0 0,1 1,-1-1,1 0,-1 0,1 1,0-1,0-1,0 1,0 0,1 0,-1-1,0 1,1-1,-1 0,1 0,-1 0,1 0,-1 0,1 0,0-1,-1 1,1-1,0 0,0 0,-1 0,1 0,0 0,0-1,-1 1,1-1,0 0,-1 0,1 0,-1 0,1 0,-1 0,3-2,86-29,-73 24</inkml:trace>
  <inkml:trace contextRef="#ctx0" brushRef="#br0" timeOffset="3152.522">2428 1271,'42'-14,"0"1,0 3,1 2,0 1,29 0,-25 2,-47 3,0 1,0-1,0 0,0 1,-1-1,1 1,0-1,-1 0,0 1,1-1,-1 1,0-1,0 1,0 0,0-1,0 1,0 0,0 0,0 0,0 0,-1 0,1 0,-1 0,1 0,0 0,-1 0,1 1,-1-1,0 1,1-1,-2 1,-1-3,-124-62,127 64,-1 0,1 1,0-1,-1 1,1-1,-1 1,1 0,-1-1,1 1,-1 0,1 0,-1 0,1 0,-1 0,1 1,-1-1,1 0,-1 1,1-1,0 1,-1-1,1 1,-1 0,1 0,0-1,0 1,0 0,-1 0,1 0,0 0,0 1,0-1,0 0,1 0,-1 1,0-1,0 0,1 1,-1-1,1 0,-1 1,1-1,0 1,-1 1,-5 73,6-71,4 199,-4-203,0 0,0 1,0-1,0 0,0 1,0-1,0 0,0 1,1-1,-1 0,1 0,-1 1,1-1,-1 0,1 0,0 0,-1 0,1 1,0-1,0 0,0-1,0 1,0 0,0 0,0 0,0 0,0-1,0 1,1-1,-1 1,0-1,0 1,1-1,-1 0,0 1,1-1,-1 0,0 0,0 0,1 0,-1 0,0 0,1 0,-1-1,0 1,1 0,-1-1,0 1,0-1,0 0,1 1,-1-1,0 0,0 1,0-1,0 0,0 0,0 0,0-1,164-171,-152 162</inkml:trace>
  <inkml:trace contextRef="#ctx0" brushRef="#br0" timeOffset="3689.831">2964 1158,'13'-1,"-7"0,0 0,0 0,0 1,0 0,0 0,0 0,-1 0,1 1,0 0,0 0,0 1,-1 0,1 0,0 0,-1 1,0-1,0 1,0 1,0-1,0 1,0-1,-1 1,0 1,0-1,3 5,-6-7,-1 1,1-1,-1 0,0 1,0-1,0 1,-1-1,1 0,0 1,-1-1,0 0,1 1,-1-1,0 0,0 0,0 0,-1 0,1 0,0 0,-1 0,1 0,-1 0,0-1,0 1,1-1,-1 1,0-1,0 0,0 1,-1-1,1 0,-19 16,21-15,0-1,-1 1,1-1,0 1,0 0,0-1,1 1,-1-1,0 1,1 0,-1-1,1 1,-1-1,1 1,-1-1,1 0,0 1,0-1,0 0,0 1,0-1,0 0,0 0,0 0,1 0,-1 0,0 0,1 0,-1 0,1-1,-1 1,1 0,-1-1,1 0,-1 1,1-1,-1 0,1 1,1-1,15 10,-16-8,1-1,-1 1,0 0,0 0,0 0,0 0,0 0,-1 0,1 0,-1 1,1-1,-1 0,0 1,0-1,0 1,0 0,0-1,-1 1,1 0,-1-1,0 1,1 0,-1 0,-1-1,1 1,0 0,-1-1,1 1,-1 0,0-1,0 1,0 0,0-1,0 0,-1 1,1-1,-1 0,1 1,-1-1,0 0,0 0,0 0,0-1,0 1,0 0,-1-1,1 0,0 1,-1-1,1 0,-1 0,0 0,-1 0,-68 5,53-12</inkml:trace>
  <inkml:trace contextRef="#ctx0" brushRef="#br0" timeOffset="5138.845">3529 226,'46'82,"-4"2,-3 1,-4 3,16 67,-40-123,-1 0,-1 1,-2 0,-2 0,-1 0,-1 1,-2-1,-1 1,-2-1,-1 1,-2-1,-1 0,-2 0,-1-1,-1 0,-14 29,-1-24,-1-1,-1-1,-2-2,-1-1,-2-1,-1-1,-2-2,0-2,-2-1,-1-2,-3 0,-1 3</inkml:trace>
  <inkml:trace contextRef="#ctx0" brushRef="#br0" timeOffset="5719.954">1101 0,'-40'68,"2"1,4 2,-25 74,42-104,2 0,2 2,2-1,2 2,1-1,3 1,1 0,2 1,2-1,2 0,2 0,2 0,2 0,6 16,-3-21,2 0,1-1,2 0,1-1,2-1,2-1,1-1,1-1,2 0,2-2,1-1,1-2,1 0,1-2,12 6,46 20,-54-35</inkml:trace>
  <inkml:trace contextRef="#ctx0" brushRef="#br0" timeOffset="6422.425">4064 1327,'-17'19,"0"1,1 1,0 0,2 1,1 1,1 0,0 1,-7 24,18-46,-1 0,1 1,0-1,0 0,0 1,0-1,0 1,1-1,-1 1,1 0,-1-1,1 1,0-1,0 1,0 0,0-1,1 1,-1-1,1 1,0 0,-1-1,1 0,0 1,0-1,1 1,-1-1,0 0,1 0,0 0,-1 0,1 0,0 0,0 0,0-1,0 1,0-1,0 1,1-1,-1 0,0 0,1 0,-1 0,1 0,-1 0,3-1,7-2,-1-1,1-1,-1 0,0 0,0-1,-1-1,0 0,0 0,0-1,0 0,-1-1,-1 0,1 0,-1-1,0 0,-1 0,0-1,2-6,-1 6,-2-1,0 0,0 0,0-1,-2 1,0-1,0 0,-1-1,1-2,-3 11,-1 0,1 0,-1 0,0 0,0 0,0 0,0 0,-1 0,1 0,-1 0,0 0,0 0,-1 0,1 1,-1-1,0 1,0-1,0 1,0-1,-1 1,1 0,-1 0,0 0,0 0,0 1,0-1,0 1,0 0,-1 0,-1-1,0 2,0 0,0 0,0 0,0 1,0 0,0 0,0 0,0 0,0 1,0 0,0 0,0 0,0 0,1 1,-1 0,0 0,1 0,-1 1,1 0,0-1,-2 3,-14 11</inkml:trace>
  <inkml:trace contextRef="#ctx0" brushRef="#br0" timeOffset="6721.237">4544 1214,'-9'39,"-4"21,1 7,2-5,3-7,3-8,1-8,2-15,1-11</inkml:trace>
  <inkml:trace contextRef="#ctx0" brushRef="#br0" timeOffset="6972.394">4262 1299,'38'-4,"28"-3,7-4,-5 0,-8 1,-10 3,-8-2,-7 0,-5 1,-2-2,-6 1</inkml:trace>
  <inkml:trace contextRef="#ctx0" brushRef="#br0" timeOffset="7791.873">4855 1045,'-77'353,"77"-267,0-85,0 1,1 0,-1 0,1 0,-1-1,1 1,-1 0,1 0,0-1,0 1,0-1,0 1,0-1,0 1,0-1,1 0,-1 1,0-1,1 0,-1 0,1 0,-1 0,1 0,0 0,-1-1,1 1,0 0,0-1,-1 1,1-1,0 0,0 0,0 1,0-1,-1 0,1-1,0 1,0 0,0 0,-1-1,1 1,0-1,1 0,88-65,-52 30,-37 34,61-37,-62 38,1 0,-1 1,1-1,-1 1,0 0,1-1,-1 1,1 0,-1 0,1 0,-1 0,1 0,-1 0,1 0,-1 1,1-1,-1 1,0-1,1 1,-1-1,0 1,1 0,-1-1,0 1,0 0,1 0,-1 0,0 0,0 0,0 0,0 0,0 1,-1-1,1 0,0 0,-1 1,1-1,0 0,-1 1,0-1,1 1,-1-1,0 1,0-1,1 1,-1 0,4 31,-5-29,1-1,0 0,-1 0,2 0,-1 1,0-1,1 0,-1 0,1 0,0 0,0 0,0 0,0 0,1 0,-1 0,1 0,0-1,0 1,0-1,0 1,0-1,0 0,1 0,-1 0,1 0,-1 0,1 0,0-1,0 1,0-1,0 0,1 1,3-1,1 0,-1 0,0-1,0 0,0 0,1-1,-1 0,0 0,0-1,0 0,0 0,0 0,-1-1,1 0,-1 0,1-1,-1 0,0 0,-1 0,1-1,-1 0,0 0,0 0,0-1,-1 0,0 1,0-2,0 1,-1 0,0-1,0 1,0-1,-1 0,0 0,-1 0,1 0,-1 0,-1-1,0 1,0-2,0 6,0 1,-1-1,1 1,-1-1,0 1,0-1,0 1,0 0,0 0,0 0,-1-1,1 1,-1 0,0 0,1 1,-1-1,0 0,0 1,0-1,0 1,0-1,0 1,-1 0,1 0,0 0,-1 0,1 1,-1-1,1 1,-1-1,1 1,-1 0,1 0,-1 0,1 0,-1 0,1 0,-1 1,1 0,-1-1,1 1,0 0,-1 0,1 0,0 0,0 1,-1-1,1 1,0-1,1 1,-1 0,0-1,0 1,-1 2,-3 2,0 1,0 0,0-1,1 2,0-1,0 1,1 0,0 0,0 0,1 0,0 1,-1 5,3-11,0 0,1 0,-1 0,0-1,1 1,0 0,0 0,0 0,0 0,1 0,-1 0,1 0,-1 0,1 0,0 0,0 0,0 0,1-1,-1 1,1 0,-1-1,1 0,0 1,0-1,0 0,0 0,1 0,-1 0,0 0,1 0,-1-1,1 1,0-1,0 0,-1 0,1 0,0 0,2 0,11 2,0-1,0-1,1-1,-1 0,0-1,0 0,0-2,0 0,0 0,0-2,-1 0,0-1,0 0,0-1,-1-1,0 0,0-1,-1 0,0-1,-1-1,0 0,2-4,19-15,-21 21,-1-1,1 0,-2-1,0 0,0 0,-1-1,0 0,-1-1,0 0,-1 0,-1-1,4-11,-9 24,-1 0,1 0,-1-1,1 1,-1-1,0 1,0 0,0-1,0 1,0-1,0 1,0-1,0 1,0 0,0-1,-1 1,1 0,-1-1,1 1,-1 0,1-1,-1 1,0 0,0 0,0 0,0-1,1 1,-1 0,-1 0,1 0,0 1,0-1,0 0,0 0,-1 1,1-1,0 0,-1 1,1 0,0-1,-1 1,1 0,0-1,-1 1,1 0,-1 0,1 0,-1 0,1 1,0-1,-1 0,1 0,-1 1,1-1,0 1,-1-1,1 1,0 0,0 0,0-1,-1 1,1 0,0 0,-6 4,0-1,0 1,1 0,-1 1,1 0,1 0,-1 0,1 0,0 1,0 0,1 0,0 0,0 1,1-1,1-3,1-1,0 0,0 0,0 1,0-1,0 1,1-1,0 1,-1-1,1 1,1-1,-1 1,0-1,1 1,0-1,0 0,0 1,0-1,0 0,1 0,-1 0,1 0,0 0,0 0,0 0,0 0,1-1,-1 1,1-1,-1 0,1 1,0-1,0-1,1 2,43 21,-41-23,-1 0,1 1,-1-1,1 1,-1 0,0 1,0-1,0 1,0 0,-1 0,1 1,-1-1,0 1,0 0,0 0,0 1,-1-1,1 1,-1 0,0-1,-1 1,1 1,-1-1,0 0,0 1,-1-1,0 1,0-1,0 1,0-1,-1 1,0 0,0-1,-1 1,-4 15,-1-1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5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0 445,'43'-5,"29"-7,12 0,-4 1,-11-2,-12 0,-11 4,-8 2,-12-1,-9-1</inkml:trace>
  <inkml:trace contextRef="#ctx0" brushRef="#br0" timeOffset="254.222">254 191,'-14'43,"-10"33,-1 9,0-5,3-12,6-12,5-11,10-14,5-6,6-9,2-6</inkml:trace>
  <inkml:trace contextRef="#ctx0" brushRef="#br0" timeOffset="683.46">875 134,'-39'54,"3"2,3 1,2 2,2 1,-14 48,40-103,0 0,0 0,1 0,-1 1,1-1,1 1,-1 0,1-1,0 1,0 0,1 0,0-1,0 1,0 0,0 0,1 0,0-1,1 1,-1 0,1-1,0 1,0-1,1 0,-1 1,1-1,1-1,-1 1,0 0,1-1,0 1,0-1,1 0,-1-1,4 3,9-1,-1 0,1-1,1-1,-1-1,0 0,1-1,-1-1,0-1,1 0,-1-1,0-1,0-1,10-3,5-6,-2-2,0-1,0-1,-1-1,-2-2,0-1,-1-1,-1-1,-1-1,-1-1,-1-1,-1-1,7-15,17-13,-22 30,-2-2,0 0,-2-1,-1-1,-1-1,-1 0,-2-1,-1-1,0-4,-12 35,-1-1,1 1,0-1,-1 1,1 0,0-1,-1 0,0 1,1-1,-1 1,0-1,0 1,0-1,0 0,0 1,0-1,-1 1,1-1,0 1,-1-1,0 1,1-1,-1 1,0-1,1 1,-1 0,0-1,0 1,0 0,0 0,0 0,0-1,-1 1,1 0,0 1,-1-1,1 0,0 0,-1 1,1-1,-1 0,1 1,-1-1,1 1,-1 0,1 0,-1 0,0-1,0 1,-8 7,0 0,0 0,1 1,0 0,0 0,1 1,0 0,1 0,0 1,-3 6,9-14,-27 36,2 2,2 1,2 1,2 1,1 0,2 1,3 2,1-1,-3 29,15-68,-1 0,2 0,-1 1,0-1,1 0,1 0,-1 0,1 1,0-1,0 0,0 0,1 0,0 0,0 0,1-1,0 1,0-1,0 1,0-1,1 0,0 0,0-1,0 1,1-1,0 0,0 0,0 0,0-1,0 0,1 0,-1 0,3 0,12 1</inkml:trace>
  <inkml:trace contextRef="#ctx0" brushRef="#br0" timeOffset="1131.81">1665 501,'17'-2,"-3"-2,0 1,1 1,-1 0,1 1,-1 1,1 0,-1 1,1 1,-1 0,0 1,1 0,-1 1,3 3,-15-7,-1 1,0-1,1 1,-1 0,0-1,1 1,-1 0,0 0,0 0,0 0,0 0,0 0,0 0,0 1,0-1,-1 0,1 0,0 1,-1-1,1 0,-1 1,1-1,-1 1,0-1,1 1,-1-1,0 1,0-1,0 0,0 1,0-1,-1 1,1-1,0 1,-1-1,1 1,-1-1,1 0,-1 1,0-1,1 0,-1 0,0 1,0-1,0 0,-53 46,51-44,-84 66,87-67,0 1,0-1,0 1,1-1,-1 0,1 1,0-1,0 1,0-1,0 0,0 1,0-1,0 0,1 0,-1 0,1 0,0 0,-1-1,1 1,0 0,0-1,0 1,0-1,0 0,1 1,-1-1,0 0,1 0,-1-1,0 1,1 0,-1-1,1 0,-1 1,2-1,20 11,-20-10,-1 0,1 1,0 0,0 0,-1 0,1 0,-1 0,0 1,0-1,0 1,0 0,0 0,0 0,-1 0,1 1,-1-1,0 1,0-1,-1 1,1 0,-1 0,1 0,-1 0,0 0,-1 0,1 0,-1 0,0 0,0 0,0 0,0 0,-1 0,1 0,-1 0,0 0,-1 0,-4 4,0-1,-1 0,0-1,0 1,-1-1,0-1,0 0,0 0,-1 0,0-1,1 0,-1-1,-1 0,1 0,0-1,-1-1,1 1,-1-1,0-1,1 0,-1 0,0-1,1 0,-1-1,-4-1,-5-4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20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790 81,'-2'-2,"1"0,0 0,-1 0,1 0,-1 1,0-1,0 1,1-1,-1 1,0 0,0-1,0 1,0 0,-1 0,1 1,0-1,0 0,-1 1,1-1,0 1,0 0,-1 0,1 0,0 0,-2 0,1 0,-12-3,0 2,0 0,0 1,0 0,0 1,0 1,0 0,0 1,0 1,1 0,-1 1,1 0,0 1,1 1,-6 4,4-3,0 2,0 0,1 0,0 2,1 0,1 0,0 1,0 0,1 1,1 1,0 0,2 0,-1 0,2 1,0 1,1-1,0 1,2 0,0 0,0 1,2-1,0 1,1 0,1-1,1 1,1 7,2-13,0 0,1 0,0-1,0 1,2-1,-1-1,1 1,1-1,8 9,5 9,-8-15,-1-1,2 0,0-1,0-1,1 0,0-1,1 0,0-1,0-1,1-1,0 0,0-1,0-1,18 2,6-1,1-2,0-2,-1-1,20-5,-42 4,-1-1,1-1,-1-1,0 0,0-2,0 0,-1 0,1-2,-2 0,1-1,-1-1,-1-1,0 0,5-5,-13 10,0-1,-1 0,0-1,0 1,-1-1,0 0,0-1,0 1,-1-1,-1 0,0 0,0 0,0 0,-1 0,-1-1,0 1,0-1,0 0,-1 1,-1-1,0 1,0-1,-1 1,-1-4,-44-142,41 133,-2 1,-1 1,0-1,-1 2,-2-1,-11-15,4 6,14 20,0 1,-1 0,0 0,0 0,-1 1,0 0,0 0,-1 1,0 0,0 0,-1 1,1 0,-1 1,0 0,0 0,0 1,-1 0,0 0,1 1,-1 0,0 1,-4 0,-91 26,87-16</inkml:trace>
  <inkml:trace contextRef="#ctx0" brushRef="#br0" timeOffset="930.43">0 448,'537'-1,"113"-55,-253 26,-324 31,-61-1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1,'4'7,"0"0,0 0,-1 1,1 0,-2-1,1 1,-1 0,-1 0,1 1,-1-1,-1 0,1 0,-1 1,-1-1,0 1,1 7,0 177,-18 115,-16 11,29-243,4-47</inkml:trace>
  <inkml:trace contextRef="#ctx0" brushRef="#br0" timeOffset="1097.283">453 142,'-338'298,"326"-289,8-6,-1-1,1 1,0 0,0 1,0-1,0 1,0-1,1 1,0 0,0 1,0-1,0 0,0 1,1 0,0-1,0 1,1 0,-1 0,0 2,4-5,-1 1,0-1,1 1,0-1,-1 1,1-1,0 0,0 0,0 0,1 0,-1-1,0 1,1 0,-1-1,1 0,-1 0,1 1,0-1,0-1,-1 1,1 0,0-1,0 1,0-1,0 0,0 0,7 2,245 48,-236-45,-9-3,0 1,0-1,0 2,-1 0,1 0,-1 0,0 1,0 0,0 1,-1 0,0 1,0 0,2 2,-9-7,0 0,0 0,0 0,-1 0,1 1,-1-1,1 0,-1 0,1 0,-1 1,0-1,0 0,-1 1,1-1,0 0,-1 0,1 0,-1 1,1-1,-1 0,0 0,0 0,0 0,0 0,-1 0,1-1,0 1,-1 0,0 0,1-1,-1 1,0-1,-1 1,0-2,6-6</inkml:trace>
  <inkml:trace contextRef="#ctx0" brushRef="#br0" timeOffset="1560.178">736 536,'29'-5,"-14"1,1 1,0 0,-1 2,1-1,0 2,0 0,0 1,0 1,0 0,9 3,-23-4,-1-1,1 1,-1-1,1 1,-1 0,0 0,0-1,1 1,-1 0,0 0,0 0,0 1,0-1,0 0,0 0,0 1,-1-1,1 0,0 1,-1-1,1 0,-1 1,1-1,-1 1,0-1,1 1,-1-1,0 1,0-1,0 1,0 0,0-1,-1 1,1-1,0 1,-1-1,1 0,-1 1,0-1,1 1,-1-1,0 0,0 0,0 1,0-1,-46 54,45-52,-44 50,45-52,0 0,0 1,0-1,0 1,1-1,-1 1,1 0,-1-1,1 1,-1 0,1-1,0 1,0 0,0 0,0-1,0 1,0 0,1-1,-1 1,0 0,1-1,0 1,-1-1,1 1,0 0,-1-1,1 1,0-1,0 0,1 1,-1-1,0 0,0 0,0 0,1 0,-1 0,1 0,0 0,25 15,30 23,-56-38,0 1,0-1,0 1,0 0,0-1,0 1,-1 0,1 0,-1-1,1 1,-1 0,0 0,0 0,0-1,0 1,0 0,0 0,0 0,-1 0,1-1,0 1,-1 0,0 0,1-1,-1 1,0 0,0-1,0 1,0-1,0 1,0-1,-1 0,1 1,0-1,-1 0,1 0,-12 9,1 0,-2-1,1 0,-1-1,0-1,-1 0,0-1,0-1,0 0,-10 1,23-5,-1 0,1 1,-1-2,1 1,-1 0,0 0,1-1,-1 0,1 1,-1-1,0 0,1 0,-1-1,0 1,1 0,-1-1,0 0,1 0,-1 1,1-1,-1-1,1 1,0 0,0-1,-1 1,1-1,0 1,0-1,0 0,1 0,-2-1,3-8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14.2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2547,'286'-511,"352"-583,-608 1042,-2-2,-3-1,-2-1,12-47,-33 96,0 0,0 0,0 0,-1 0,0 0,0 0,-1 0,0 0,0-1,-1 1,0 0,0 0,-1 0,0 0,0 0,0 1,-1-1,-3-5,4 12,0-1,0 1,-1 0,1 0,0 0,-1 0,1 0,0 1,0-1,0 1,-1-1,1 1,0 0,0 0,0 0,0 0,0 0,0 0,0 1,1-1,-1 1,0-1,1 1,-1 0,1-1,0 1,-1 0,1 0,0 1,-3 1,-116 108,-136 87,242-189,-41 43,57-51,0 0,-1 0,1 0,0 0,0-1,0 1,0 0,0-1,0 0,1 0,-1 0,0 0,1 0,-1 0,0 0,1-1,-1 1,1-1,-1 0,1 1,0-1,-1-1,1 1,-1 0,1 0,1-2,1 3,89 0,0-4,0-3,0-5,-1-4,47-16,-11 1,-128 30,0-1,1 0,-1 1,0-1,0 0,0 0,1 0,-1 0,0 0,0 0,0 0,-1-1,1 1,0 0,0 0,-1-1,1 1,-1-1,1 1,-1 0,1-1,-1 1,0-1,0 1,0-1,0 1,0-1,0 1,0-1,0 1,0 0,-1-1,1 1,-1-1,1 1,-1 0,1-1,-1 1,-1-2,-35-48,37 50,-30-28,0 1,-2 1,-1 2,-24-13,25 17,0 2,-2 1,0 2,-1 1,0 1,-1 2,-23-3,55 14,1 0,0 0,0 0,0 0,-1 1,1-1,0 1,0-1,0 1,0 1,-1-1,1 0,0 1,0-1,0 1,0 0,0 0,0 0,0 0,0 1,0-1,-1 2,-3 9</inkml:trace>
  <inkml:trace contextRef="#ctx0" brushRef="#br0" timeOffset="352.719">1722 63,'-20'9,"0"1,1 1,0 0,0 2,1 0,1 1,0 0,-6 9,18-18,-1 1,1 0,0 1,1-1,-1 1,1-1,1 1,-1 1,1-1,1 0,-1 1,1-1,0 1,1 0,0 0,0 0,1 0,0-1,0 1,0 0,1 0,1 0,-1 0,1-1,1 1,2 3,0 0,0 0,1-1,1 0,0 0,0-1,1 1,0-2,0 1,1-1,0 0,1-1,0 0,0-1,0 0,1 0,0-1,0-1,0 0,1 0,-1-1,1 0,0-1,0-1,0 0,0 0,5-2,3 2,-1-2,1 0,-1-2,0 0,0-1,0-1,0-1,0 0,-1-1,0-1,-1-1,0-1,0 0,-1-1,-1-1,10-9,-11 9,-1-1,0-1,-1 0,-1-1,0 0,-1-1,0 0,-2 0,0-1,-1 0,0-1,-1 0,-2 1,4-20,-8 30,0 0,-1 0,1 0,-2-1,1 1,-1 0,0 1,0-1,-1 0,1 1,-2-1,1 1,-1 0,0 0,0 0,-1 0,1 1,-1 0,0 0,-1 0,1 1,-1-1,0 1,0 1,-1-1,1 1,-1 0,1 0,-1 1,0 0,0 0,0 1,0 0,0 0,0 1,-1 0,-18-1</inkml:trace>
  <inkml:trace contextRef="#ctx0" brushRef="#br0" timeOffset="896.838">1073 402,'250'-8,"0"-11,219-46,133-60,-591 123,2-1,0 0,0 1,0 1,0 0,1 1,-1 0,0 1,0 0,9 3,-21-4,0 1,0-1,0 1,0 0,-1-1,1 1,0 0,0 0,-1-1,1 1,0 0,-1 0,1 0,-1 0,1 0,-1 0,0 0,1 0,-1 0,0 0,0 0,0 0,1 0,-1 0,0 0,0 0,-1 0,1 0,0 0,0 0,0 0,-1 0,1 0,-1 0,1 0,-1 0,1 0,-1 0,1 0,-1 0,0 0,1-1,-1 1,0 0,0 0,0-1,1 1,-1-1,-1 2,-7 12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33.1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198 3304,'711'-1005,"-499"719,416-515,-285 394,-337 401,0-1,0 0,0 0,-1-1,0 0,-1 0,0 0,0 0,-1-1,0 1,0-1,-1 0,0 0,0 0,-1 0,-1 0,1 0,-1-1,-1 1,0 0,0 0,-1 0,0 0,0 0,-1 1,-1-2,3 9,0 0,0 0,0 1,-1-1,1 1,0-1,0 1,0-1,-1 1,1-1,0 1,-1 0,1 0,0 0,0 0,-1 0,1 0,0 0,-1 0,1 1,0-1,0 0,-1 1,1-1,0 1,0-1,0 1,-1 0,1-1,0 1,0 0,0 0,0 0,1 0,-1 0,0 0,0 0,0 0,1 0,-1 0,1 0,-1 1,1-1,-1 0,1 0,-1 1,1 0,-13 13,-23 12,0-2,-2 0,-1-3,-1-1,0-3,-2 0,0-3,-2-1,39-13,3-1,1 0,-1-1,0 1,0 0,1 0,-1 0,0 0,0 1,1-1,-1 0,0 1,0-1,1 1,-1 0,0-1,1 1,-1 0,1 0,-1 0,1 0,0 0,-1 0,1 1,0-1,0 0,0 1,0-1,0 1,0-1,0 1,0-1,1 1,-1 0,0-1,1 1,0 0,-1 0,1-1,0 1,0 0,0 0,0 0,0-1,0 1,1 0,-1 0,0-1,1 1,0 0,-1-1,2 2,9 5,0-1,0-1,1 0,0-1,0 0,0-1,1 0,-1-1,12 2,13 4,29 9,19 7,1-4,1-3,43 0,-127-17,0 0,0-1,-1 1,1-1,0 0,0 0,0 0,0 0,-1 0,1-1,0 1,0-1,-1 0,1 0,0 0,-1 0,1 0,-1-1,1 1,-1-1,0 1,0-1,1 0,-1 0,0 0,-1 0,1 0,0-1,-1 1,1 0,-1-1,0 1,1-1,-1 0,0 1,-1-1,1 0,0 0,-1 0,-1-10,0 1,-1-1,0 1,-1-1,-1 1,0 0,-1 0,0 1,0-1,-1 1,-1 0,0 1,0 0,-1 0,-1 0,1 1,-1 0,-1 1,0 0,-4-3,-6-6,2-1,0 2,-1 0,-1 1,-1 0,0 2,0 1,-2 0,1 2,-1 1,-5-1,-99-11,108 23</inkml:trace>
  <inkml:trace contextRef="#ctx0" brushRef="#br0" timeOffset="338.01">2767 115,'-43'31,"2"2,2 1,1 2,1 2,2 1,2 1,-18 31,48-67,1 1,-1-1,1 0,0 1,0-1,0 1,0 0,1-1,0 1,0 0,0 0,1 0,0 0,-1 0,2 0,-1 0,1 0,-1 0,1 0,1-1,-1 1,1 0,0-1,0 1,0-1,0 1,1-1,0 0,0 0,0 0,0-1,1 1,-1-1,1 1,0-1,3 1,9 7,0-2,1 0,0-1,1-1,0-1,0 0,0-1,1-1,-1-1,1-1,0 0,0-1,8-2,16-1,1-2,-1-2,-1-2,1-2,13-6,-5 0,-2-3,0-2,-1-2,-1-2,-1-2,-1-2,-2-2,8-9,-47 37,1 0,-1 0,0 0,1-1,-2 1,1-1,0 0,-1 0,1-1,-1 1,-1-1,1 1,0-1,-1 0,0 0,0 0,-1 0,1 0,-1 0,0-1,-1 1,1 0,-1-1,0 1,0-1,-1 1,0 0,0-1,0 1,0 0,-1 0,0 0,0 0,0 0,-1 0,1 1,-1-1,0 1,-1-1,-3-2,-54-32,31 26</inkml:trace>
  <inkml:trace contextRef="#ctx0" brushRef="#br0" timeOffset="588.082">1751 397,'65'9,"1"-3,-1-2,42-5,-64 1,399-19,44-24,-309 26,213-4,111 18,-390 4,-81-1</inkml:trace>
  <inkml:trace contextRef="#ctx0" brushRef="#br0" timeOffset="2200.078">3331 115,'-48'-33,"-90"-17,81 35,40 11,0 0,0 1,-1 0,1 2,-1 0,1 1,-1 0,1 2,-1 0,1 1,0 1,0 0,0 1,1 1,-1 1,1 0,1 1,-1 1,2 0,-1 1,-7 7,9-3,2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56,'29'5,"33"1,16-5,-1-2,-3-2,-10 0,-11-4,-5-1,-6 1,-5 2,-4 1,-3-3,-2-1,0 2,-11 1,-7 2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44,'39'10,"36"-2,15-3,-3-6,-6-3,-8-1,-12-5,-10 0,-6-3,-4 0,-10 2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191 166,'-37'70,"2"2,5 1,2 2,-17 75,42-143,0 0,1 1,0-1,0 1,1-1,0 1,0-1,0 1,1 0,1 0,-1-1,1 1,0-1,1 1,0-1,0 1,1-1,0 0,0 0,0 0,1 0,0-1,1 1,-1-1,1 0,0-1,1 1,-1-1,1 0,0 0,0-1,1 1,-1-1,1-1,0 1,1-1,10 0,-1-1,0-1,0 0,1-1,-1-1,0-1,1-1,-1 0,0-1,-1-1,1 0,-1-1,0-1,0 0,-1-2,4-2,6-5,0-2,-1-1,-1-1,0 0,-2-2,0-1,-2 0,14-23,6-12,-2-2,-4-1,23-57,-9-71,-56 120,9 67,-1 1,0-1,1 1,-1 0,0-1,0 1,0 0,0 0,0 0,0-1,-1 1,1 0,0 0,0 1,-1-1,1 0,-1 0,1 1,0-1,-1 1,1-1,-1 1,0-1,1 1,-1 0,1 0,-1 0,1 0,-1 0,0 0,1 0,-1 1,1-1,-1 1,1-1,-1 1,1-1,-1 1,1 0,0 0,-1-1,1 2,-8 4,1 1,-1 1,2 0,-1 0,1 0,1 1,-1 0,1 0,1 1,0 0,0 0,-9 15,-2 2,1 1,1 0,1 1,2 1,1 0,1 0,2 1,1 0,1 0,2 1,1 0,2-1,1 1,3 19,-2-39,1 0,0 0,0 0,1-1,1 0,0 0,1 0,0 0,0-1,1 0,0 0,1-1,0 0,1-1,0 1,0-1,1-1,0 0,0 0,0-1,1-1,0 0,0 0,1-1,-1 0,1-1,3 0,9 1</inkml:trace>
  <inkml:trace contextRef="#ctx0" brushRef="#br0" timeOffset="422.013">1036 533,'30'0,"-2"-1,1 1,-1 2,1 0,-1 2,21 6,-47-10,1 1,0-1,-1 1,1-1,0 1,-1 0,1 0,-1 0,1 0,-1 0,1 1,-1-1,0 1,0-1,0 1,0 0,0 0,0 0,0 0,-1 0,1 0,-1 1,1-1,-1 1,0-1,0 1,0-1,0 1,-1-1,1 1,-1 0,1-1,-1 1,0 0,0 0,0-1,0 1,-1 0,1-1,-1 1,0 0,1-1,-2 2,-59 57,55-57,1-1,-1 1,1 0,0 0,1 1,-1-1,1 1,0 0,0 0,0 1,1-1,-1 1,1 0,1-1,-1 1,1 1,0 1,2-4,1 0,0 1,0-1,0 0,1 0,-1 0,1 0,0 0,0 0,0-1,1 1,-1-1,1 1,0-1,0 0,0 0,0 0,1 0,-1-1,1 0,0 1,-1-1,4 1,31 29,-36-29,0-1,0 0,-1 0,1 1,-1-1,1 1,-1 0,0-1,0 1,0 0,-1-1,1 1,-1 0,1 0,-1 0,0-1,0 1,0 0,-1 0,1 0,-1 0,1-1,-1 1,0 0,0 0,0-1,0 1,-1-1,1 1,-1-1,1 0,-1 1,0-1,0 0,0 0,0 0,-1 0,-93 51,-40-34,109-19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9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0 282,'39'-5,"36"-1,15 0,-2 1,-13-3,-13 0,-12 0,-11 3,-7 2,-3-4,-3 0,-5 0</inkml:trace>
  <inkml:trace contextRef="#ctx0" brushRef="#br0" timeOffset="247.991">424 0,'-10'39,"-2"31,-5 9,1 1,3-9,3-12,5-15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7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0,'-34'127,"5"1,6 1,2 42,16 210,-12-299,12-75</inkml:trace>
  <inkml:trace contextRef="#ctx0" brushRef="#br0" timeOffset="318.205">588 170,'-415'325,"393"-307,6-6,0 1,1 0,1 1,0 1,1 0,-9 14,21-28,0 0,0 1,0-1,0 0,0 0,1 1,-1-1,0 0,1 1,-1-1,1 1,0-1,-1 0,1 1,0-1,0 1,0-1,0 1,0-1,0 1,0-1,1 1,-1-1,0 1,1-1,-1 0,1 1,0-1,-1 0,1 1,0-1,0 0,0 0,0 0,0 0,0 0,0 0,0 0,0 0,1 0,-1 0,0-1,1 1,-1 0,0-1,1 1,-1-1,1 0,-1 1,1-1,-1 0,1 0,-1 0,0 0,1 0,0 0,234 29,-230-28,-1 0,1 1,-1-1,1 1,-1 1,0-1,1 1,-1-1,0 1,-1 1,1-1,0 1,-1 0,0 0,0 0,0 0,-1 1,1 0,-1 0,0 0,-1 0,1 0,-1 0,1 2,9 30,-5-26</inkml:trace>
  <inkml:trace contextRef="#ctx0" brushRef="#br0" timeOffset="802.372">756 593,'32'-11,"1"0,1 3,-1 0,1 3,27-2,-58 6,-1 0,1 1,0-1,0 0,0 1,0 0,0 0,-1 0,1 0,0 0,0 1,0-1,0 1,-1 0,1 0,0 0,0 0,-1 0,1 0,-1 1,1-1,-1 1,0 0,0 0,1 0,-1 0,-1 0,1 0,0 0,0 1,-1-1,1 1,-1-1,0 1,0 0,0-1,0 1,0 0,-1 0,1 0,-1-1,0 1,0 0,0 0,0 0,0 0,0 0,-5 9,0-1,0 0,-1 0,0-1,-1 0,0 0,-1 0,0-1,0 0,-2 1,-33 41,41-49,1 1,0-1,0 1,0 0,0-1,1 1,-1 0,1-1,0 1,-1 0,1 0,0 0,1-1,-1 1,0 0,1 0,0-1,-1 1,1 0,0-1,0 1,1-1,-1 1,0-1,1 0,0 1,-1-1,1 0,0 0,0 0,0 0,0-1,1 1,-1-1,0 1,1-1,1 1,35 43,-38-41,0-1,0 1,0 0,0 0,0 0,-1 0,0-1,0 1,0 0,0 0,-1 0,1 0,-1 0,0 0,0-1,-1 1,1 0,-1-1,1 1,-1-1,0 1,-1-1,1 0,0 0,-1 0,0 0,0 0,0-1,0 1,-1 0,-106 58,53-57,41-8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5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1,'7'29,"-1"1,-1 0,-1 0,-2 0,-1 0,-1 6,-3 41,-3 0,-4 0,-3 0,-4-1,-10 25,-46 105,61-190,27-49,-4 16</inkml:trace>
  <inkml:trace contextRef="#ctx0" brushRef="#br0" timeOffset="377.678">617 58,'-105'68,"-37"24,5 7,-15 21,150-119,-1 1,1-1,0 1,0 0,0 0,1 0,-1 0,0 0,1 1,-1-1,1 0,0 1,0-1,0 1,0-1,0 1,0 0,1-1,-1 1,1 0,0-1,0 1,0 0,0 0,0-1,1 1,-1 0,1-1,0 1,-1-1,1 1,0-1,1 1,-1-1,0 1,1-1,-1 0,1 0,0 0,0 0,0 0,0 0,0 0,0-1,2 2,13 8,0-1,1 0,0-1,1-1,0-1,0 0,7 0,-8-3,-1 2,1 0,-1 1,0 0,-1 2,1 0,-2 1,14 10,-23-14,-1 0,0 0,-1 1,1-1,-1 1,-1 0,1 0,-1 0,-1 1,1-1,-1 1,0-1,-1 1,0 0,0-1,-1 1,0 0,0 0,0 0,-1 0,-1-1,1 1,-1 0,-2 2,3-4,0-4,0 0,0 1,0-1,0 1,0-1,1 1,-1-1,1 1,-1 0,1-1,0 1,0 0,1-1,-1 1,0-1,1 1,0-1,-1 1,1-1,0 1,0-1,0 0,1 1,0 1,8-3</inkml:trace>
  <inkml:trace contextRef="#ctx0" brushRef="#br0" timeOffset="851.197">814 650,'129'-23,"-104"17,65-7,-88 13,1 0,0 0,-1 0,1 1,0-1,-1 1,1-1,-1 1,1 0,-1 0,1 0,-1 0,0 0,1 1,-1-1,0 1,0 0,0-1,0 1,0 0,0 0,-1 0,1 0,-1 1,1-1,-1 0,0 1,0-1,1 3,-2 2,-1 1,1-1,-1 1,-1-1,1 1,-1-1,-1 0,1 0,-1 0,0 0,-1 0,1-1,-1 1,-1-1,1 0,-1 0,0-1,-1 1,-1 0,-136 141,128-129,10-13,0 0,1 0,-1 0,1 1,0 0,0-1,1 2,0-1,0 0,1 0,-1 1,1 0,1-1,-1 1,1 0,3-3,0 0,1 0,-1-1,1 0,0 1,0-1,0 0,0 0,0 0,1-1,0 1,-1-1,1 0,0 0,0 0,0-1,0 1,0-1,0 0,1 0,-1 0,0-1,1 1,-1-1,0 0,1-1,-1 1,0-1,1 0,-1 0,0 0,0 0,2-1,198-65,-181 61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84 446,'90'6,"297"-13,-37-21,-320 26,72 10,-101-7,0 0,0 0,0 0,0 0,0 0,-1 0,1 0,0 0,-1 1,1-1,-1 0,1 0,-1 1,1-1,-1 0,0 1,0-1,0 1,0-1,0 0,0 1,0-1,0 0,0 1,-1-1,1 0,0 1,-1-1,1 0,-1 1,0-1,1 0,-1 0,0 0,0 0,0 0,0 0,0 0,0 0,0 0,0 0,0 0,0-1,0 1,-1 0,1-1,-14 13</inkml:trace>
  <inkml:trace contextRef="#ctx0" brushRef="#br0" timeOffset="3635.318">0 813,'282'20,"274"-87,-424 50,-124 18</inkml:trace>
  <inkml:trace contextRef="#ctx0" brushRef="#br0" timeOffset="4234.392">564 23,'1'0,"0"1,-1-1,1 1,0-1,-1 0,1 1,0-1,0 0,-1 0,1 1,0-1,0 0,-1 0,1 0,0 0,0 0,0 0,-1 0,1 0,0 0,0 0,-1-1,1 1,0 0,0-1,-1 1,1 0,0-1,-1 1,1-1,-1 1,1-1,0 1,-1-1,1 1,-1-1,1 1,-1-1,0 0,1 1,-1-1,1 0,-1 0,0 1,0-1,0 0,1 0,-1 1,0-1,0 0,0 0,0 1,0-1,0 0,0 0,0 0,-1 1,1-1,0 0,0 1,-1-1,1 0,-1 0,205 102,-164-79,-1 2,-2 2,-1 0,-1 3,-1 1,-1 1,-2 2,-2 2,18 25,-31-37,-2 1,0 0,-2 1,-1 0,-1 1,-1 0,4 19,-13-44,1 0,-1-1,0 1,1 0,-1 0,0 0,0-1,0 1,0 0,0 0,0 0,0 0,0 0,0-1,0 1,0 0,0 0,-1 0,1 0,0-1,0 1,-1 0,1 0,-1-1,1 1,-1 0,1-1,-1 1,1 0,-1-1,0 1,1-1,-1 1,0-1,0 1,1-1,-1 0,0 1,0-1,1 0,-1 1,0-1,0 0,0 0,0 0,1 0,-2 0,-48-8,22 3,13 7,1 1,-1 1,1 1,1 0,-1 0,0 2,1-1,1 2,-1 0,1 0,0 1,1 0,0 1,-7 9,-102 78,-125 77,186-134,-4 9,51-35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43.4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0,'0'0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28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25 461,'-1'0,"0"-1,0 1,0 0,1 0,-1 0,0 1,0-1,0 0,0 0,0 0,0 1,1-1,-1 0,0 1,0-1,0 1,1-1,-1 1,0-1,1 1,-1-1,0 1,1 0,-1-1,1 1,-1 0,1 0,-1-1,1 1,0 0,-1 0,1 0,0 0,-1-1,1 1,0 0,0 0,0 0,0 0,0 0,0 0,0 0,0-1,0 1,1 0,-1 0,0 0,1 0,-1-1,0 1,1 0,-1 0,1 0,28 42,-22-36,1-1,0 0,1-1,-1 1,1-2,0 1,0-1,1-1,-1 0,1 0,0-1,-1 0,1 0,0-1,0-1,0 0,0 0,0-1,0 0,0-1,0 0,0 0,-1-1,1 0,-1-1,4-2,32-16,-1-1,-1-3,-2-2,0-1,-2-2,-1-2,-2-2,-1 0,-2-3,14-21,86-141,-133 200,0-1,1 0,-1 1,0-1,1 0,-1 1,0-1,1 1,-1-1,1 0,-1 1,1-1,-1 1,1-1,-1 1,1 0,0-1,-1 1,1 0,-1-1,1 1,0 0,-1 0,1-1,0 1,0 0,-1 0,1 0,0 0,-1 0,1 0,0 0,0 0,-1 0,1 1,0-1,-1 0,1 0,0 1,-1-1,1 0,0 1,-1-1,1 0,-1 1,1-1,-1 1,1-1,-1 1,1-1,-1 1,1 0,-1 0,11 40,-9-29,8 46,-3 0,-2 1,-2 0,-3 0,-5 20,5-70,-1-1,0 1,-1-1,1 1,-2-1,1 0,-1 1,-1-1,1-1,-1 1,0 0,-1-1,0 0,0 0,-1-1,0 1,0-1,0 0,-1-1,0 1,0-1,0-1,-1 1,1-1,-1-1,0 1,0-2,-1 1,1-1,0 0,-1 0,1-1,-1 0,-3-1,6 0,1 0,-1 0,0 0,0-1,0 0,0 0,0 0,1-1,-1 0,1 0,-1 0,1-1,0 0,0 0,0 0,0-1,0 0,1 0,0 0,-1 0,2 0,-1-1,0 0,1 0,0 0,0 0,0-2,4-7</inkml:trace>
  <inkml:trace contextRef="#ctx0" brushRef="#br0" timeOffset="316.36">1520 179,'-29'41,"1"1,3 1,1 2,-17 45,15 15,26-102,0 0,0 1,0-1,1 1,-1-1,1 0,0 0,0 1,0-1,0 0,0 0,1 0,0 0,-1 0,1 0,0 0,0-1,1 1,-1-1,0 0,1 1,0-1,-1 0,1 0,0-1,0 1,0-1,0 1,3 0,10 1,-1-1,1-1,0 0,0-1,-1-1,1-1,0 0,-1 0,1-2,-1 0,0-1,0 0,-1-1,0-1,0 0,7-6,-2 4,-1-1,0 0,-1-2,0 0,-1-1,0 0,-1-2,0 0,-1 0,-1-1,-1-1,0 0,-1-1,-1 0,-1-1,3-7,-11 21,1-1,-1 1,0-1,-1 1,0-1,1 1,-2-1,1 1,-1-1,0 1,0 0,0-1,-1 1,1 0,-2 0,1 0,0 0,-1 0,0 0,0 1,0-1,-1 1,1 0,-1 0,0 0,0 0,-1 1,1 0,-1 0,0 0,1 0,-3 0,-2-2,-1 1,1 0,-1 0,0 1,0 0,0 0,0 1,-1 1,1 0,-1 0,1 1,-1 0,1 1,0 0,-1 1,-7 2,-44 26,38-16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4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97,'39'-9,"17"-4,3 1,-2 2,-2 3,-6 3,-6-4,-5 1,-5 1,-3 1,-2 2,-1 1,0 2,0 0,1 0,-1 0,1-4,-5-2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86,'43'-5,"34"-6,8-2,-1 2,-9 3,-14-3,-11 2,-10 1,-7 3,-4 2,-7 1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5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1,'27'23,"1"-1,0-2,2 0,0-2,2-2,0 0,27 8,-11-3,-43-20,1 1,-1 0,0 0,1 0,-1 0,0 1,0 0,-1 0,1 1,-1-1,1 1,-1 0,0 0,0 0,-1 1,0-1,1 1,-1 0,-1 0,1 0,-1 0,0 0,0 1,0-1,-1 1,0-1,0 1,0-1,-1 1,0 0,0-1,0 1,-1 3,-11 15,-1-1,-1 0,-1-1,-1-1,0-1,-2 0,-1-1,-14 11,-3 7,7-11,-1-1,-1-2,-1-1,-1-2,-15 6,38-20,-8 5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13,'19'5,"21"1,8 0,1-1,-3-1,-5-2,-4-6,-4-2,-2 0,-3 1,0 2,0 0,-6-3,-5-1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0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47,'43'0,"29"-5,7-2,-6 1,-9 1,-12-3,-9-1,-13 2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1,'0'17,"1"90,-13 284,-7-151,-6-88,14-123,12-40,14-33,-7 20</inkml:trace>
  <inkml:trace contextRef="#ctx0" brushRef="#br0" timeOffset="3663.122">461 57,'-8'21,"-1"0,-1-1,-1 0,0-1,-2 0,0-1,-1-1,-1 0,0-1,-1 0,-1-1,0-1,-1-1,-1 0,0-1,-7 2,-4 6,28-19,0-1,0 1,0-1,-1 1,1 0,0 0,0 0,0 0,0 0,1 0,-1 1,0-1,0 1,1-1,-1 1,1-1,-1 1,1 0,0 0,0 0,0 0,0 0,0 0,0 0,0 0,1 0,-1 1,1-1,-1 0,1 0,0 0,0 1,0-1,0 0,1 0,-1 1,0-1,1 0,0 0,-1 0,1 0,0 0,0 0,0 0,0 0,1 0,-1 0,0 0,1-1,1 2,14 8,-1 0,0 1,-1 1,0 1,-1 0,-1 1,0 0,1 4,97 121,-110-140,-1 0,1 0,-1 0,1 0,-1 1,0-1,1 0,-1 0,0 1,1-1,-1 0,0 1,1-1,-1 0,0 1,1-1,-1 0,0 1,0-1,1 0,-1 1,0-1,0 1,0-1,0 1,0-1,0 0,0 1,0-1,1 1,-2-1,1 1,0-1,0 1,0-1,0 1,0-1,0 0,0 1,0-1,-1 1,1-1,0 0,0 1,-1-1,1 1,0-1,-1 0,1 0,0 1,-1-1,1 0,0 1,-1-1,1 0,0 0,-1 0,1 1,-1-1,1 0,-1 0,1 0,-1 0,1 0,0 0,-1 0,-12 2</inkml:trace>
  <inkml:trace contextRef="#ctx0" brushRef="#br0" timeOffset="4250.56">658 509,'10'-2,"1"-1,1 0,0 1,0 0,1 1,-1 1,0 0,0 0,0 1,0 1,1 0,-2 0,1 1,0 1,6 3,-17-7,1 1,-1 0,0-1,0 1,1 0,-1 0,0 0,0 0,0 0,0 0,0 0,0 1,0-1,-1 0,1 0,0 1,-1-1,1 1,-1-1,1 0,-1 1,0-1,1 1,-1-1,0 1,0-1,0 1,0-1,0 1,-1-1,1 1,0-1,-1 0,1 1,-1-1,1 1,-1-1,0 0,1 0,-1 1,0-1,0 0,-1 1,-50 44,47-42,-7 3,10-6,0-1,-1 1,1 0,0 0,-1 0,1 0,0 0,0 0,0 1,0-1,0 1,0-1,0 1,0 0,1 0,-1 0,1 0,0 0,-1 0,1 0,0 0,0 1,0-1,0 0,1 1,-1-1,1 1,-1-1,1 1,0-1,0 1,0-1,0 0,0 1,1 1,41 29,-38-31,0 1,0-1,0 1,0 0,0 0,0 0,-1 1,1-1,-1 1,0 0,0 0,-1 0,1 0,-1 0,0 1,0-1,0 1,-1 0,1-1,-1 1,0 0,0 2,-1-4,0 0,0 0,0 0,0 1,-1-1,1 0,-1 0,0 0,0 0,0 1,0-1,-1-1,1 1,-1 0,0 0,0-1,0 1,0 0,0-1,0 0,-1 0,1 0,-1 0,1 0,-1 0,0 0,0-1,0 0,0 1,0-1,0 0,-1 0,-106 5,58-23,33 4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2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1 419,'19'5,"21"1,8 0,1-1,-3-2,-4-1,-10-5,-6-3,-1 0,-2 1,-3 1</inkml:trace>
  <inkml:trace contextRef="#ctx0" brushRef="#br0" timeOffset="574.217">594 23,'-43'95,"5"3,3 0,-7 51,24 6,19-150,-1 0,1 0,-1 0,1 0,1-1,-1 1,1 0,-1-1,1 1,1-1,-1 1,1-1,-1 0,1 0,1 0,-1-1,0 1,1-1,0 0,-1 0,1 0,1 0,-1-1,0 1,1-1,-1 0,1 0,-1-1,3 1,5 0,1 0,-1-1,0 0,1-1,-1-1,1 1,-1-2,0 0,0-1,0 0,0 0,0-1,0-1,-1 0,0-1,1-1,13-7,-1-2,0-1,-1 0,-1-2,-1-1,8-9,-11 9,-1-1,-1 0,-1-2,-1 1,-1-2,0 0,-2 0,-1-1,4-17,-4 9,0 6,-1-1,-1 1,-2-2,-1 1,-1-1,-2 0,0 1,-3-7,1 36,-1 0,1 0,-1 0,1-1,-1 1,0 0,0 0,1-1,-1 1,0 0,0-1,0 1,0 0,0-1,0 1,0-1,0 0,0 1,0-1,0 0,0 0,0 0,0 1,0-1,0 0,0 0,0 0,0-1,0 1,0 0,0 0,0-1,0 1,0 0,0-1,0 1,0-1,0 1,0-1,0 0,1 1,-1-1,0 0,0 1,1-1,-1 0,0 0,1 0,-1 0,1 0,-1 0,1 0,-1 0,1 0,0 0,0 0,-1 0,1 0,0 0,0 0,0 0,0 0,0 0,0 0,0 0,1 0,-1 0,0 0,1-1,-12 23,1 1,1 1,1 0,2 0,0 0,1 1,0 9,-17 135,18-148,1 0,0 0,2 0,0 0,1 0,2 0,0 0,0 0,4 9,-1-4,-5-20,1 1,0 0,0-1,0 1,0-1,1 1,0-1,0 0,1 0,-1 0,1 0,0 0,0 0,1-1,0 0,-1 0,1 0,3 2,9 2</inkml:trace>
  <inkml:trace contextRef="#ctx0" brushRef="#br0" timeOffset="1117.891">1271 447,'20'-10,"1"1,-1 1,1 0,1 2,-1 1,1 0,0 2,0 0,0 2,19 1,-39-1,0 1,0 0,0 1,0-1,0 0,-1 0,1 1,0-1,0 1,0-1,-1 1,1 0,0 0,-1 0,1 0,-1 0,1 0,-1 0,1 1,-1-1,0 0,0 1,0-1,0 1,0-1,0 1,0 0,0-1,0 1,-1 0,1-1,-1 1,1 0,-1 0,0 0,0 0,0 0,0-1,0 1,0 0,0 0,0 0,-1 0,1-1,-1 1,0 0,1 0,-1-1,0 1,0 0,0-1,0 1,0-1,0 0,-1 1,1-1,0 0,-1 1,0-1,-93 78,61-55,33-24,-1 0,1 1,0-1,0 0,0 1,0-1,0 1,0-1,0 1,0 0,0 0,0-1,1 1,-1 0,0 0,0 0,1 0,-1 0,0 0,1 0,-1 0,1 0,-1 0,1 0,0 0,0 0,-1 0,1 0,0 1,0-1,0 0,0 0,0 0,0 0,0 0,1 1,-1-1,0 0,1 0,-1 0,0 0,1 0,0 0,-1 0,1 0,-1 0,1 0,0 0,0 0,0-1,-1 1,1 0,0-1,1 1,22 14,-19-14,-1 1,1-1,-1 1,1 0,-1 1,0-1,0 1,0 0,0 0,-1 0,1 0,-1 0,1 1,-1 0,0 0,-1 0,1 0,-1 0,0 0,0 1,0-1,0 1,-1-1,0 1,0 0,0-1,0 1,-1 0,0 0,0 0,0 3,-5-1,-1 0,1 0,-1-1,0 0,-1 0,1 0,-1-1,0 0,-1 0,1-1,-1 0,0 0,0-1,0 0,0-1,0 1,-1-1,1-1,-1 0,1 0,-5-1,10 1,-2 0,-1 0,1 0,-1 0,1-1,-1 0,1 0,0 0,-1 0,1-1,-1 0,1 0,0-1,-1 0,1 1,0-2,0 1,-1-1,-6-10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1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0,'-6'16,"1"1,0 0,2 0,0 0,1 0,0 0,1 1,2 11,-2 8,-1 54,1-28,-2-1,-4 1,-9 41,11-76,-1 0,-2 0,-1-1,-1 0,-1-1,-1 0,-1-1,-15 21,6-13,19-27</inkml:trace>
  <inkml:trace contextRef="#ctx0" brushRef="#br0" timeOffset="336.254">606 142,'-74'45,"-30"19,3 4,-24 25,52-7,71-84,1 0,0 0,-1 1,1-1,0 0,1 1,-1-1,0 1,1-1,-1 1,1 0,0-1,0 1,0-1,0 1,0 0,1-1,-1 1,1-1,0 1,0-1,0 1,0-1,0 0,0 1,0-1,1 0,-1 0,1 0,0 0,0 0,-1 0,1-1,0 1,1 0,-1-1,0 0,0 1,1-1,0 0,193 69,-188-68,-1 1,1 0,-1 0,0 0,0 1,-1 0,1 0,-1 1,0 0,0 0,0 0,-1 1,0 0,0 0,0 0,-1 1,0 0,3 5,-4-2</inkml:trace>
  <inkml:trace contextRef="#ctx0" brushRef="#br0" timeOffset="732.28">577 650,'281'-25,"-279"24,1 0,-1 0,0 0,0 1,1-1,-1 1,1 0,-1-1,0 1,1 0,-1 1,1-1,-1 0,0 1,1-1,-1 1,0 0,0 0,1-1,-1 2,0-1,0 0,0 0,0 1,0-1,0 1,-1-1,1 1,0 0,-1 0,1 0,-1 0,0 0,0 0,0 0,0 0,0 0,0 1,0-1,-1 0,1 1,-1-1,0 0,0 1,0 1,-6 7,-1-1,0 0,-1 0,0-1,0 1,-1-2,-1 1,1-2,-1 1,-4 1,-4 5,-31 20,-42 40,90-73,1 0,-1 0,0 0,0 0,1 0,-1 0,1 0,-1 0,1 1,-1-1,1 0,0 1,-1-1,1 0,0 0,0 1,0-1,0 0,0 1,0-1,1 0,-1 1,0-1,1 0,-1 0,1 1,-1-1,1 0,0 0,-1 0,1 0,0 0,0 0,0 0,-1 0,1 0,0 0,1 0,-1-1,0 1,0 0,0-1,0 1,0-1,1 1,-1-1,0 1,0-1,1 0,0 0,67 8,-53-11,-1 0,1-1,0-1,-1-1,0 0,0-1,-1 0,0-1,0-1,8-7,-6 3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57 226,'482'0,"-420"-11,-56 5</inkml:trace>
  <inkml:trace contextRef="#ctx0" brushRef="#br0" timeOffset="2914.047">1 480,'2'-2,"-1"1,1-1,0 0,0 0,0 1,1-1,-1 1,0 0,1-1,-1 1,0 0,1 1,-1-1,1 0,-1 1,1-1,0 1,-1 0,1 0,2 0,175 20,71-19,-228-6,-5-1</inkml:trace>
  <inkml:trace contextRef="#ctx0" brushRef="#br0" timeOffset="3352.856">255 0,'-2'3,"1"0,0 0,0 0,0-1,0 1,1 0,-1 0,1 0,0 0,0 0,0 0,0 0,0 1,0-1,1-1,0 1,0 0,-1 0,2 0,-1 0,0 0,0-1,1 1,0-1,-1 1,1-1,0 1,0-1,1 0,-1 0,1 1,0 1,12 14,2 1,0-2,1 0,1-1,0-1,1-1,0-1,7 3,110 87,-134-101,-1 0,0 0,-1 1,1-1,0 0,0 1,-1 0,0-1,1 1,-1 0,0 0,-1-1,1 1,0 0,-1 0,1 0,-1 0,0 0,0 0,0 0,-1 0,1 0,-1 0,1 0,-1 0,0 0,0 0,0-1,-1 1,1 0,-1-1,1 1,-1-1,0 0,0 1,0-1,0 0,0 0,-1 0,1 0,-104 69,-169 79,250-130,6-2</inkml:trace>
  <inkml:trace contextRef="#ctx0" brushRef="#br0" timeOffset="4399.236">1356 875,'-2'-1,"1"0,0-1,0 1,0 0,0-1,0 1,0-1,0 0,1 1,-1-1,1 1,-1-1,1 0,-1 0,1 1,0-1,0 0,0 0,0 1,0-1,0 0,0 0,1 1,-1-1,1 0,-1 1,1-1,0 0,-1 1,1-1,0 1,0-1,0 1,1-1,130-219,32 21,-151 184,61-46,-71 62,1 1,-1 0,0 0,0 0,1 0,-1 0,0 1,0-1,0 1,0 0,-1 0,1 0,0 0,-1 1,1-1,-1 1,0-1,0 1,0 0,0 0,-1 0,1 0,-1 0,1 0,-1 0,0 0,0 1,-1-1,1 0,-1 1,1-1,-1 0,0 1,-1-1,1 2,5 264,-7-154,2-112,7 74,-6-76,-1 1,0-1,1 0,-1 0,1 1,0-1,-1 0,1 0,0 0,0 1,0-1,0 0,0 0,0 0,0 0,0-1,0 1,0 0,0 0,0-1,1 1,-1-1,0 1,1-1,-1 1,0-1,1 0,-1 0,0 1,1-1,-1 0,1 0,-1-1,0 1,1 0,-1 0,0-1,1 1,-1-1,0 1,1-1,-1 1,0-1,0 0,0 1,0-1,1 0,-1 0,0 0,0 0,0 0,10-9,1-1,-1 0,-1 0,0-1,0 0,-1 0,-1-1,4-8,12-16,180-272,-119 212,-84 96,0 1,0-1,-1 1,1-1,0 1,0-1,0 1,0-1,-1 1,1 0,0-1,0 1,0 0,0 0,0 0,0 0,0 0,0 0,0 0,0 0,0 0,0 0,0 1,0-1,0 0,0 0,0 1,-1-1,1 1,0-1,0 1,0-1,-1 1,1 0,0-1,-1 1,1 0,0 0,-1-1,1 1,-1 0,1 0,-1 0,1 0,-1 0,0 0,0-1,1 1,-1 0,0 0,0 0,0 0,0 0,0 1,4 61,-4-57,-33 285,32-266,0-5,0-1,1 1,1 0,1 0,1-1,1 1,1 2,1-4</inkml:trace>
  <inkml:trace contextRef="#ctx0" brushRef="#br0" timeOffset="5721.118">2569 311,'28'197,"2"35,-30-212,-1-3,1 0,1 0,1 1,0-1,1-1,1 1,0 0,7 14,-11-30,0 0,0-1,0 1,0-1,1 1,-1 0,0-1,0 1,1-1,-1 1,0-1,1 1,-1-1,0 1,1-1,-1 1,1-1,-1 0,1 1,-1-1,1 0,-1 1,1-1,0 0,-1 0,1 1,-1-1,1 0,-1 0,1 0,0 0,-1 0,1 0,0 0,-1 0,1 0,-1 0,1 0,0 0,-1 0,1-1,-1 1,1 0,-1 0,1-1,0 1,-1 0,1-1,-1 1,0-1,1 1,-1 0,1-1,-1 1,0-1,1 1,-1-1,0 1,1-1,-1 0,0 1,0-1,1 1,17-42,-17 38,115-379,-63 193,-58 168,1 33</inkml:trace>
  <inkml:trace contextRef="#ctx0" brushRef="#br0" timeOffset="7585.98">1073 28,'-5'15,"-1"18,0 9,1 3,2-3,1-3,-4-3,-1-3,0-3,3-1,0-1,2 0,-3-1,-2 1,6-6,3-5</inkml:trace>
  <inkml:trace contextRef="#ctx0" brushRef="#br0" timeOffset="7853.878">706 565,'38'0,"33"0,8 0,-4 0,-11 0,-10 0,-10 0,-13 4,-11 3</inkml:trace>
  <inkml:trace contextRef="#ctx0" brushRef="#br0" timeOffset="8255.162">791 762,'12'-3,"0"-2,1 0,0 1,1 1,-1 0,1 0,-1 2,1 0,-1 0,1 1,0 1,-1 0,1 1,-1 1,10 2,-21-3,0-1,0 0,0 0,0 1,0-1,0 1,-1 0,1-1,-1 1,1 0,-1 0,0 0,1 0,-1 0,0 0,0 1,-1-1,1 0,0 0,-1 1,1-1,-1 0,0 1,0-1,0 0,0 1,0-1,0 1,-1-1,1 0,-1 0,0 1,1-1,-1 0,-1 2,-47 72,-73 35,120-110,1 0,-1 1,0-1,0 0,1 0,-1 1,1-1,-1 1,1-1,0 1,0 0,-1-1,1 1,0 0,0 0,1 0,-1 0,0 0,1 0,-1 0,1 0,0 0,-1 0,1 0,0 0,0 0,1 0,-1 1,0-1,1 0,-1 0,1 0,-1 0,1 0,0-1,0 1,0 0,0 0,0 0,1-1,-1 1,0-1,1 1,-1-1,1 1,0-1,-1 0,1 0,0 0,0 0,0 0,1 1,16 2,0 0,1-2,-1 0,1-1,-1-1,0 0,18-4,23 1,-4 2,-31 1</inkml:trace>
  <inkml:trace contextRef="#ctx0" brushRef="#br0" timeOffset="9314.203">2908 903,'14'-5,"-6"1,0 0,0 1,1 0,-1 1,1 0,-1 0,1 1,0 0,0 0,-1 1,1 0,0 0,0 1,-1 1,1-1,0 1,4 2,-12-2,0 0,0 0,0 0,0 0,0 0,0 0,-1 0,1 0,-1 0,0 0,1 0,-1 0,0 0,0 0,0 0,-1 0,1 0,0 0,-1 0,1 1,-1-2,0 1,0 0,0 0,0 0,0 0,0 0,0-1,-1 1,1 0,0-1,-1 0,1 1,-1-1,0 0,0 1,1-1,-1 0,-1 0,-1 2,-8 10,7-10,1 1,0 0,0-1,0 1,0 0,1 1,0-1,0 1,0-1,0 1,1 0,0 0,0 0,0 0,0 1,1-1,0 0,0 1,0-1,3-3,1 0,-1 0,0 0,1 0,-1 0,1-1,0 0,0 1,-1-1,1 0,0 0,0-1,0 1,0 0,0-1,0 0,0 0,0 0,0 0,0 0,0-1,0 1,0-1,0 0,0 0,-1 0,1 0,0 0,-1-1,1 1,0-1,-1 1,0-1,1 1,41-20,-28 9</inkml:trace>
  <inkml:trace contextRef="#ctx0" brushRef="#br0" timeOffset="9755.256">3161 57,'98'-10,"-95"10,0 0,0 1,-1-1,1 0,0 1,0 0,-1-1,1 1,0 0,-1 1,1-1,-1 0,1 1,-1-1,0 1,0 0,0 0,1 0,-2 0,1 0,0 0,0 1,-1-1,1 0,-1 1,0-1,0 1,0 0,0-1,0 1,-1 0,1 2,-1 0,0 1,-1-1,0 0,0 0,-1 0,1 0,-1 0,0 0,0 0,-1 0,1-1,-1 1,0-1,-1 0,1 0,-1 0,1 0,-2 0,-32 51,37-53,1 1,0-1,-1 0,1 0,0 0,0 0,0 0,0 0,0 0,0 0,1 0,-1-1,1 1,-1 0,1-1,0 1,0-1,-1 0,1 0,0 1,0-1,0 0,0-1,1 1,-1 0,0-1,0 1,0-1,1 1,-1-1,0 0,0 0,1 0,-1 0,0-1,0 1,0-1,1 1,-1-1,0 0,1 0,1 1,53-2,81 10,-119-2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5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55,'38'-4,"23"-3,5 1,-3 1,-8-3,-9-1,-6 2,-7 2,-2 1,-8 7,-8 2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35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1,'24'5,"23"1,7 0,0-6,-4-3,-7-1,-5 1,-4 0,-4 1,-2 0,-10 2,-8-1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59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0,'43'5,"39"-3,9-3,-5 0,-13 0,-14-1,-12 1,-9 1,-12-1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00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0,'5'10,"-4"27,-1 16,-1 5,-1-3,1-6,0-7,0-5,6-5,1-2,0-2,-1-1,3-5,1-1,-2-5</inkml:trace>
  <inkml:trace contextRef="#ctx0" brushRef="#br0" timeOffset="250.226">1 537,'43'-5,"43"-2,12 1,-6 1,-14 2,-15 0,-14 2,-15 6,-8 1,-9 1</inkml:trace>
  <inkml:trace contextRef="#ctx0" brushRef="#br0" timeOffset="564.321">114 762,'45'4,"-28"-3,1 0,-1 0,0 2,0 0,0 1,0 1,-1 0,1 1,-1 1,-1 1,7 4,-19-11,-1 1,0 0,0 0,0 0,0 0,0 1,0-1,0 0,-1 1,1-1,-1 1,1 0,-1-1,0 1,0 0,-1 0,1 0,0-1,-1 1,0 0,0 0,0 0,0 0,0 0,0 0,-1 0,1 0,-1 0,0-1,0 1,0 0,0 0,-1-1,1 1,-1-1,0 2,-77 84,68-78,-117 99,127-108,0 0,0 0,0 0,0 0,0 0,0 1,0-1,1 0,-1 0,0 1,1-1,-1 1,1-1,-1 0,1 1,0-1,0 1,-1-1,1 1,0-1,0 1,1-1,-1 0,0 1,0-1,1 1,-1-1,1 1,-1-1,1 0,0 1,-1-1,1 0,0 0,0 0,0 1,0-1,0 0,0 0,0 0,0 0,0-1,1 1,-1 0,0 0,0-1,1 1,-1-1,1 1,-1-1,0 0,1 1,-1-1,1 0,-1 0,1 0,-1 0,1 0,-1 0,1-1,0 1,16-1,0-1,0 0,0-1,-1-1,1-1,-1-1,10-4,7-2,-14 6</inkml:trace>
  <inkml:trace contextRef="#ctx0" brushRef="#br0" timeOffset="1200.12">678 847,'60'-50,"-3"-3,-2-3,-3-1,1-7,-4-16,-49 80,0 0,0 1,0-1,0 0,1 1,-1-1,0 0,0 0,0 1,0-1,0 0,1 1,-1-1,0 0,0 0,1 0,-1 1,0-1,0 0,1 0,-1 0,0 1,1-1,-1 0,0 0,0 0,1 0,-1 0,0 0,1 0,-1 0,0 0,1 0,-1 0,0 0,1 0,-1 0,0 0,1 0,-1 0,0 0,1 0,-1-1,0 1,1 0,-1 0,0 0,0 0,1-1,-1 1,0 0,0 0,0-1,1 1,-1 0,0 0,0-1,2 38,-2-33,-14 81,11-76,0 1,0 0,2 0,-1 0,1 0,0 0,1 0,0 0,1 0,0 0,1 0,2 8,-3-15,1 0,-1-1,1 1,-1-1,1 1,0-1,0 0,0 1,0-1,0 0,1-1,-1 1,1 0,-1 0,1-1,0 0,-1 1,1-1,0 0,0-1,0 1,0 0,0-1,0 1,0-1,0 0,0 0,0 0,0-1,0 1,0-1,0 0,2 0,94-42,-61 16,-2-3,0-1,-2-2,19-24,0 1,84-92,-115 128,-16 38,-51 153,42-150,1-1,1 1,1-1,0 1,2 0,0-1,1 0,5 16,39 21,-27-45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06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81,'0'1,"-14"43,2 1,2 1,1-1,3 2,0 35,6-80,0 0,0 0,0 0,0 1,0-1,0 0,1 0,-1 0,1 0,0 1,-1-1,1 0,0 0,0 0,0-1,1 1,-1 0,0 0,1 0,-1-1,1 1,-1-1,1 1,0-1,0 0,0 0,-1 0,1 0,0 0,1 0,-1 0,0-1,0 1,0-1,0 1,0-1,1 0,-1 0,0 0,0 0,0 0,1 0,-1-1,0 1,0-1,0 1,0-1,0 0,0 0,0 0,0 0,0 0,0-1,16-10,-1-1,-1 0,0-1,-1-1,-1-1,0 0,-1 0,0-2,-2 1,7-15,25-33,-24 40,-1-3,2 1,1 1,2 1,0 0,15-10,-39 36,1 0,0 0,-1 0,1 0,0 0,0-1,0 1,0 0,0 0,0 0,0 0,0 0,0 0,1-1,-1 1,0 0,0 0,1 0,-1 0,1-1,-1 1,1 0,-1-1,1 1,-1 0,1-1,-1 1,1 0,0-1,0 1,-1-1,1 1,0-1,0 1,-1-1,1 0,0 1,0-1,0 0,0 0,-1 0,1 0,0 0,0 0,0 0,0 0,0 0,0 0,0 0,-1 0,1 0,0-1,0 1,0 0,-1-1,1 1,0-1,0 1,-1-1,1 1,0-1,-1 1,1-1,0 0,-1 1,1-1,-1 0,1 0,-32 157,19-60,5-59,2 1,2-1,2 1,1 0,1-1,4 11,-1-25,0-1,-2 1,-1 0,-1 0,0 0,-3 13,-2-3,5-21,-1 1,0 0,-1-1,0 1,-1-1,0 0,-1 1,0-2,-1 1,-1 0,1-1,-2 0,0 0,0-1,-1 0,0 0,-1-1,0 0,5-6,0 0,-1-1,1 1,-1-1,1 0,-1 0,0-1,0 1,0-1,0 0,0 0,0-1,0 1,0-1,0-1,0 1,0 0,0-1,0 0,0-1,0 1,0-1,1 0,-1 0,0 0,1 0,0-1,-1 0,1 0,0 0,1 0,-1-1,0 0,1 0,0 0,0 0,0 0,1 0,-1-2,1-10,1 0,1-1,1 1,0 0,1-1,0 1,2 0,0 0,1 0,0 1,1 0,1 0,0 0,1 1,2-1,0-2,1 1,1 1,1-1,0 2,0 0,2 1,0 0,0 1,5-2,-6 3</inkml:trace>
  <inkml:trace contextRef="#ctx0" brushRef="#br0" timeOffset="358.187">736 334,'37'-6,"-20"2,0 1,0 1,0 0,0 1,0 1,0 1,1 0,-1 1,8 3,-24-5,0 0,1 1,-1-1,0 0,0 1,1-1,-1 1,0 0,0-1,0 1,0 0,0 0,0-1,0 1,0 0,0 0,0 0,0 0,0 1,-1-1,1 0,-1 0,1 0,-1 1,1-1,-1 0,1 0,-1 1,0-1,0 0,0 1,0-1,0 0,0 1,0-1,0 0,0 1,-1-1,1 0,-1 0,1 1,-1-1,1 0,-1 0,1 0,-1 1,0-1,0 0,0 0,-1 1,-50 52,47-50,-24 18,24-19,0 0,0-1,0 2,1-1,-1 0,1 1,0 0,0 0,0 0,1 1,-1-1,1 1,0 0,0 0,1 0,0 0,-1 1,2-1,-1 0,1 1,1-4,0 0,0 0,1-1,-1 1,1 0,-1 0,1-1,0 1,0 0,0-1,0 1,0-1,0 1,0-1,0 1,1-1,-1 0,0 0,1 0,-1 0,1 0,-1 0,1 0,0 0,-1 0,1-1,0 1,0-1,0 1,-1-1,1 0,0 1,0-1,0 0,0 0,0-1,69-5,76-27,-123 26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02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0 298,'125'405,"-87"-282,-37-123,0 0,1 0,-1-1,1 1,-1 0,1-1,-1 1,1 0,-1-1,0 0,1 1,-1-1,0 0,0 0,1 1,-1-1,0 0,0 0,0 0,0-1,0 1,0 0,-1 0,1 0,0-1,0 1,-1 0,1-1,-1 1,0-1,1 1,-1 0,0-1,0 1,1-1,-1 1,0-1,-1 1,3-3,41-131,9-21,44-100,-83 230</inkml:trace>
  <inkml:trace contextRef="#ctx0" brushRef="#br0" timeOffset="296.76">566 721,'-5'24,"-2"18,1 6,1 0,6-9,4-10</inkml:trace>
  <inkml:trace contextRef="#ctx0" brushRef="#br0" timeOffset="1082.293">706 72,'29'-15,"1"2,0 1,0 2,1 0,21-2,26 20,-76-7,-1 0,1-1,0 1,-1 0,0 0,1 0,-1 0,0 0,1 0,-1 1,0-1,0 0,0 1,0-1,0 0,0 1,0-1,-1 1,1 0,0-1,-1 1,1-1,-1 1,0 0,1 0,-1-1,0 1,0 0,0-1,-1 1,1 0,0 0,0-1,-1 1,1-1,-1 1,0 0,1-1,-1 1,0-1,0 1,0-1,-1 2,-117 123,118-124,-1 1,1 0,0 0,0-1,0 1,1 0,-1 0,1 0,-1 0,1 0,0 0,0 0,1 0,-1 0,1 0,-1 0,1 0,0 0,0 0,0-1,0 1,1 0,-1-1,1 1,-1-1,1 1,0-1,0 0,0 1,0-1,1 0,-1-1,1 1,-1 0,1-1,-1 1,1-1,0 0,0 0,-1 0,1 0,0 0,0-1,0 0,0 1,0-1,0 0,0 0,0 0,0-1,1 1,225-1,-204 1</inkml:trace>
  <inkml:trace contextRef="#ctx0" brushRef="#br0" timeOffset="1462.353">1300 552,'28'5,"25"1,7 0,-1-1,-1-2,-6-1,-7-1,-6 0,-6-1,-2 0,-7-5,-3-2,-6 1</inkml:trace>
  <inkml:trace contextRef="#ctx0" brushRef="#br0" timeOffset="3353.135">2061 862,'3'-27,"0"1,2-1,1 1,1 0,1 1,1-1,1 1,2 1,0 0,4-3,1 2,1 0,1 1,1 1,1 0,21-15,-8 5,-32 30,-1 1,1 0,-1 0,1 1,0-1,0 0,0 0,0 1,0-1,0 1,0 0,0 0,1 0,-1 0,0 0,1 0,-1 0,1 1,-1-1,1 1,-1 0,1 0,-1 0,1 0,-1 0,1 1,-1-1,1 1,-1-1,1 1,-1 0,1 0,-1 0,0 0,0 1,0-1,0 0,0 1,0 0,0-1,0 1,0 0,-1 0,2 1,1 12,-1-1,0 1,-1-1,0 1,-1 0,-1 0,-1 0,0-1,-1 5,0 25,0-21,1-15,0-1,0 0,1 0,0 0,0 0,0 1,1-1,0 0,1 0,-1 0,1 0,1 0,-1-1,1 1,1-1,3 7,-4-12,0-1,0 1,1 0,-1-1,0 0,1 0,-1 0,1 0,-1 0,0-1,0 0,1 1,-1-1,0 0,0-1,0 1,0 0,0-1,0 0,0 0,0 0,-1 0,1 0,-1 0,1-1,-1 1,0-1,0 0,110-135,-97 115,1 0,1 1,1 1,1 1,1 1,0 0,13-7,-32 24,0 1,0 0,0-1,1 1,-1 0,1 0,-1 0,0 0,1 0,0 0,-1 1,1-1,-1 0,1 1,0-1,0 1,-1 0,1-1,0 1,0 0,-1 0,1 0,0 1,0-1,-1 0,1 0,0 1,-1-1,1 1,0 0,-1 0,1-1,-1 1,1 0,-1 0,1 0,-1 0,0 1,1-1,-1 0,0 1,0-1,0 0,0 1,0-1,0 1,-1 0,1-1,0 1,-1 0,0-1,1 1,-1 0,0 0,2 14,-1-1,-1 1,-1 0,0-1,-1 1,0-1,-1 0,-1 0,-1 0,0 0,-1-1,-4 8,1 0</inkml:trace>
  <inkml:trace contextRef="#ctx0" brushRef="#br0" timeOffset="3963.229">3500 355,'-49'14,"1"3,0 2,2 2,0 2,-20 16,55-34,1 0,0 0,0 2,1-1,-1 1,2 0,-1 1,1 0,0 1,0-1,1 2,0-1,1 1,0 0,1 0,0 0,0 1,1 0,1 0,-1 0,4-8,0-1,0 0,0 1,1-1,-1 0,0 0,1 0,-1 1,1-1,0 0,0 0,0 0,0 0,0 0,0 0,1 0,-1 0,1-1,-1 1,1 0,0-1,-1 0,1 1,0-1,0 0,0 0,0 0,0 0,0 0,0 0,1 0,-1-1,0 1,0-1,0 0,1 0,0 0,86-9,-74 4,0-1,-1-1,1 0,-2-1,1-1,-1 0,0-1,-1 0,0-1,-1 0,0-1,153-153,-163 163,0 1,0 0,0-1,0 1,0 0,0 0,1 0,-1 0,0 0,1 0,-1 0,1 0,-1 0,1 1,-1-1,1 1,-1-1,1 1,0 0,-1-1,1 1,0 0,-1 0,1 0,0 0,-1 1,1-1,0 0,-1 1,1-1,-1 1,1-1,-1 1,1 0,-1 0,1-1,-1 1,0 0,1 0,-1 1,0-1,0 0,0 0,0 1,0-1,0 0,0 1,0-1,9 27,-1 1,-2 0,-1 0,-1 0,-1 1,-2-1,-1 1,-1 0,-4 24,2 19,2-50,-2 1,0-1,-2 1,-1-1,0 0,-2-1,0 0,-2 0,0 0,-2-1,0 0,-1-1,-1-1,-1 0,-1 0,-1-2,0 0,-1-1,-5 4,20-18,0 0,0 1,0-1,-1 0,1 0,0-1,-1 1,0 0,1-1,-1 0,0 1,0-1,0 0,0 0,0-1,0 1,0-1,0 1,0-1,0 0,0 0,0 0,0-1,0 1,0-1,0 0,0 1,0-1,0-1,0 1,1 0,-1-1,0 1,1-1,-1 0,1 0,0 0,-1 0,1-1,-2-10,1-1,1 0,0 0,1 0,0 0,1 0,0 0,2 0,-1 0,2 0,1-5,15-51,-7 40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1 339,'40'-10,"0"2,0 2,1 1,0 2,0 2,31 4,161-12,10-10,-219 25,-25 0</inkml:trace>
  <inkml:trace contextRef="#ctx0" brushRef="#br0" timeOffset="287.909">198 536,'272'-17,"-72"-12,-49 18,-127 11</inkml:trace>
  <inkml:trace contextRef="#ctx0" brushRef="#br0" timeOffset="774.519">509 0,'161'96,"-40"-31,-57-26,-19-13,-1 2,-1 2,-1 2,26 28,-65-58,-1 0,0 0,-1 1,1-1,0 1,-1-1,1 1,-1 0,0-1,0 1,0 0,0 0,0 0,-1 0,1 0,-1 0,0 0,0 0,0 0,0 0,0 0,-1 0,0 0,1 0,-1 0,0 0,0 0,-1-1,1 1,-1 0,1-1,-1 1,0-1,0 1,0-1,0 0,0 0,-1 1,-97 71,-75 22,-97 50,254-130,5-2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3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30,'0'-1,"-1"0,1 0,0 0,0 0,0 0,0 0,0 0,0 0,0 0,0 0,0 0,1 0,-1 0,0 0,1 0,-1 0,1 0,-1 1,1-1,-1 0,1 0,-1 0,1 1,0-1,-1 0,1 0,0 1,0-1,0 1,0-1,-1 1,1-1,0 1,0-1,0 1,0 0,0 0,0-1,0 1,0 0,0 0,0 0,0 0,0 0,0 0,0 0,0 1,0-1,0 0,0 1,0-1,0 0,0 1,0-1,0 1,0-1,-1 1,1 0,0-1,0 1,-1 0,1-1,0 1,-1 0,1 0,-1 0,1 0,-1 0,12 21,-1 0,-1 1,-1 0,-1 1,-1 0,-1 0,-1 0,-1 10,4 8,85 337,-93-377,0 0,0 0,0 0,0 0,0 0,1 0,-1 1,1-1,-1 0,1 0,0 0,0 0,0-1,0 1,0 0,0 0,0 0,1-1,-1 1,1-1,-1 1,1-1,0 0,-1 1,1-1,0 0,0 0,0 0,0 0,0-1,0 1,0 0,0-1,0 0,0 1,0-1,0 0,1 0,-1 0,0 0,0 0,0-1,0 1,0-1,0 1,0-1,0 0,1 0,9-15,-2 0,1 0,-2-1,0 0,-1-1,-1 0,-1 0,0-1,-1 0,-1 0,-1-6,12-34,1-2,-1-1,-4-1,-2 1,-3-2,-2-42,-5 107,0 10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3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76,'7'-7,"1"0,0 0,0 1,0-1,1 2,0-1,0 1,0 1,1 0,-1 0,1 1,0 0,0 1,0 0,1 0,1 1,-10 1,-1 0,1 0,0 0,-1 1,1-1,-1 0,1 1,0-1,-1 1,1 0,-1-1,0 1,1 0,-1 0,1 0,-1 0,0 0,0 0,0 1,0-1,0 0,0 0,0 1,0-1,0 1,0-1,-1 1,1-1,-1 1,1-1,-1 1,0 0,1-1,-1 1,0-1,0 1,0 0,0-1,-1 1,1 0,0-1,-1 1,1-1,-1 1,0 0,-32 71,-2-29,28-37,0 0,1 1,0-1,0 1,1 1,0-1,0 1,1 0,0 0,1 0,-1 5,3-12,1 0,0 0,-1 0,1 0,0 0,0 0,1 0,-1 0,0 0,1 0,-1 0,1-1,-1 1,1 0,0 0,0 0,0-1,0 1,0 0,0-1,1 1,-1-1,0 1,1-1,-1 0,1 0,0 1,-1-1,1 0,0 0,0-1,-1 1,1 0,0-1,0 1,0-1,0 1,0-1,0 0,0 0,0 0,85-8,-4-42,-64 29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7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1 117,'2'-6,"0"-1,0 1,1 0,0-1,0 1,1 1,0-1,0 0,0 1,0 0,1 0,0 0,0 1,0 0,1 0,-1 0,1 0,0 1,0 0,0 0,1 1,-1-1,1 1,-1 1,1-1,0 1,-1 1,1-1,0 1,0 0,5 1,65 7,-75-8,-1 0,0 1,1-1,-1 1,1-1,-1 1,0 0,1-1,-1 1,0 0,0 0,0 0,0 0,0 0,0 0,0 0,0 0,0 1,0-1,-1 0,1 1,0-1,-1 0,1 1,-1-1,1 1,-1-1,0 1,0-1,0 0,0 1,0-1,0 1,0-1,0 1,0-1,-1 1,1-1,-1 1,1-1,-1 0,1 1,-1-1,0 0,0 0,0 1,0-1,0 0,0 1,-11 13,0 0,0-1,-1 0,-1-1,-1-1,1 0,-16 8,-49 44,78-63,0-1,-1 1,1 0,0-1,0 1,0 0,0 0,0 0,0 0,0 0,1 0,-1 0,0 0,0 0,1 0,-1 0,1 0,-1 1,1-1,-1 0,1 0,0 1,0-1,-1 0,1 0,0 1,0-1,0 0,1 1,-1-1,0 0,0 0,1 1,-1-1,1 0,-1 0,1 1,-1-1,1 0,0 0,-1 0,1 0,0 0,0 0,0 0,0 0,0 0,0-1,0 1,0 0,0-1,1 1,-1 0,71 13,75-32,-122 12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8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1,'39'17,"89"6,-109-18,0-2,0 0,0-1,0 0,1-2,-1 0,0-2,0 0,11-3,166-15,-161 4,-40 12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8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1,'38'5,"28"1,7 1,-5-2,-8-2,-10-1,-8 0,-7-2,-5 0,-2 0,-6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3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45,'43'0,"29"0,7-5,-6-1,-9 0,-12-4,-9 1,-13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30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1 247,'33'53,"-10"9,-2 0,-4 1,-2 1,-2 0,-4 1,-3 1,-2-1,-4 23,0-72,-1-11,0-1,1 1,0-1,-1 1,2-1,-1 1,0-1,1 1,0-1,0 0,1 1,-1-1,1 0,0 0,2 4,-2-8,-1 0,1 1,0-1,0-1,0 1,0 0,0 0,0-1,-1 1,1-1,0 0,0 1,0-1,-1 0,1 0,0 0,-1 0,1 0,-1 0,0-1,1 1,-1-1,0 1,0-1,0 1,1-1,-2 1,1-1,0 0,0 0,-1 1,1-1,0 0,-1 1,18-32,-2-1,-1-1,-2 0,-2-1,7-34,7-17,72-238,-90 306,-4 37,-3 0</inkml:trace>
  <inkml:trace contextRef="#ctx0" brushRef="#br0" timeOffset="305.247">565 755,'-5'24,"-6"22,-1 8,0 0,4-14,2-14</inkml:trace>
  <inkml:trace contextRef="#ctx0" brushRef="#br0" timeOffset="854.691">791 77,'2'-3,"-1"0,1 0,0 1,0-1,0 0,1 1,-1-1,1 1,-1 0,1 0,0 0,0 0,0 0,0 0,0 1,0 0,0 0,0-1,1 2,0-1,96-26,-97 26,-1 0,1 0,0 0,-1 0,1 0,0 1,0-1,0 1,-1 0,1 0,0 0,0 0,0 1,-1-1,1 1,0-1,0 1,-1 0,1 0,0 0,-1 0,1 1,-1-1,0 1,1 0,-1-1,0 1,0 0,0 0,0 0,-1 1,1-1,0 0,-1 1,0-1,1 1,-1-1,0 1,0 0,-1-1,1 1,0 0,-1 0,0 0,0-1,0 1,0 0,0 1,-2 4,0 1,0-1,-1 0,0 1,-1-1,1 0,-2-1,1 1,-1-1,0 0,-1 0,0 0,0-1,0 0,0 0,-1 0,0-1,-1 0,-2 1,-66 67,75-72,0 0,0 0,0 1,0-1,0 0,0 1,0-1,0 1,0-1,1 1,-1-1,0 1,1 0,0-1,-1 1,1 0,0-1,0 1,0 0,0 0,0-1,0 1,0 0,1-1,-1 1,0 0,1-1,0 1,-1-1,1 1,0-1,0 1,0-1,0 1,0-1,0 0,0 0,0 0,1 1,-1-1,0 0,1 0,-1-1,1 1,-1 0,1 0,-1-1,1 1,0-1,-1 1,1-1,0 0,-1 0,1 1,0-1,0 0,-1-1,1 1,0 0,231-50,-209 48</inkml:trace>
  <inkml:trace contextRef="#ctx0" brushRef="#br0" timeOffset="1218.452">1328 670,'38'0,"32"0,9 0,-4 0,-11 0,-10 0,-10 0,-8 0,-10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33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1 117,'2'-5,"0"0,1 1,-1-1,1 1,0 0,0 0,1 0,-1 0,1 1,0-1,0 1,0 0,0 0,1 0,-1 1,1 0,0 0,-1 0,1 0,3 0,21-9,1 2,0 1,0 2,1 1,0 1,-1 1,1 2,0 2,11 1,-38-2,-1 0,1 0,-1 1,1-1,-1 1,0 0,1 0,-1 0,0 0,0 0,0 1,0 0,0-1,0 1,0 0,-1 1,1-1,0 0,-1 1,0-1,0 1,0 0,0 0,0 0,0 0,-1 0,0 0,1 0,-1 0,0 1,0-1,-1 0,1 1,-1-1,0 1,0-1,0 0,0 1,0-1,-1 1,0-1,1 0,-1 1,0-1,-2 2,-6 15,-1-1,-1 0,-1 0,-1-1,0-1,-1 0,-1-1,-1 0,0-1,-1-1,0-1,-16 9,11-5,9-7,-3 1,0 1,1 1,0 0,1 1,1 0,0 1,1 0,0 1,-2 6,13-19,0-1,0 1,0 0,0-1,1 1,-1 0,1 0,-1-1,1 1,0 0,0 0,1 0,-1-1,0 1,1 0,0-1,-1 1,1 0,0-1,1 1,-1-1,0 1,1-1,-1 0,1 1,0-1,0 0,-1 0,2 0,-1 0,0-1,0 1,0-1,1 1,-1-1,1 0,-1 0,3 1,108 22,32-48,-121 21</inkml:trace>
  <inkml:trace contextRef="#ctx0" brushRef="#br0" timeOffset="582.103">1102 201,'-34'1,"1"2,0 2,0 0,0 3,1 0,0 2,0 2,-5 3,31-13,-1 1,1 0,0 0,0 0,0 1,1-1,-1 1,1 1,0-1,0 1,0 0,1 0,0 0,0 1,0-1,0 1,1 0,0 0,0 1,1-1,0 0,0 1,0 0,1-1,0 1,0 0,1-1,0 1,0 3,0-5,1 0,-1 1,1-1,0 0,0 0,1-1,0 1,-1 0,2 0,-1-1,0 1,1-1,0 0,0 0,0 0,1 0,-1 0,1-1,0 1,0-1,0 0,0 0,1-1,-1 1,1-1,0 0,-1 0,1-1,0 1,0-1,0 0,0-1,0 1,0-1,1 0,0 0,16-1,-1-1,0-1,0-1,0-1,-1-1,0 0,0-2,0 0,-1-1,0-1,-1-1,0-1,-1 0,0-1,-1-2,26-13,108-110,-149 137,0 0,0 0,0 0,0 0,0 0,1 0,-1 0,0 0,1 1,-1-1,1 0,-1 1,1-1,-1 1,1 0,-1 0,1-1,-1 1,1 0,-1 0,1 0,0 1,-1-1,1 0,-1 0,1 1,-1-1,1 1,-1 0,0-1,1 1,-1 0,0 0,1 0,-1 0,0 0,0 0,0 0,0 0,0 0,0 0,0 1,0-1,-1 0,1 1,0-1,-1 1,1-1,-1 1,1-1,-1 1,0-1,0 1,0-1,1 1,-2 0,1-1,0 1,0-1,0 240,-5-189,-3 0,-2-1,-2 0,-2 0,-2-2,-3 0,-18 34,31-64,-2-2,0 1,-1-1,-1 0,-1-1,0 0,-1-1,0 0,-1-1,-1 0,0-1,-8 4,20-14,-2 0,1-1,0 1,-1-1,1 0,-1 0,1 0,-1 0,0-1,0 0,0 1,0-1,0-1,0 1,0-1,0 1,0-1,0 0,0-1,-1 1,1-1,0 1,0-1,0-1,1 1,-1 0,0-1,0 0,1 0,-1 0,1 0,-1-1,1 1,0-1,0 0,0 0,1 0,-1 0,1 0,-1-1,1 1,0-1,0 0,0-2,0-19,1 0,1 0,2 1,0-1,1 1,2-1,1 1,0 0,2 1,1-1,1 2,0-1,2 1,1 1,0 0,3-1,-1-3</inkml:trace>
  <inkml:trace contextRef="#ctx0" brushRef="#br0" timeOffset="1402.153">1694 145,'-16'172,"10"-131,1 1,3 0,1 0,3 17,-3-58,1 1,0 0,0-1,0 1,0 0,1-1,-1 1,0 0,1-1,-1 1,1 0,0-1,-1 1,1-1,0 1,0-1,0 1,0-1,0 0,0 1,0-1,0 0,1 0,-1 0,1 0,-1 0,0 0,1 0,0-1,-1 1,1-1,-1 1,1-1,0 1,-1-1,1 0,0 0,-1 1,1-1,0-1,-1 1,1 0,0 0,0-1,-1 1,70-39,-50 18,0-1,-2-1,-1 0,0-1,-2-1,-1-1,-1 0,-1-1,3-11,-9 20,1 0,0 1,1 1,1 0,1 0,0 0,1 2,9-9,-20 22,-1 0,1 1,-1-1,1 1,-1-1,1 1,0-1,-1 1,1 0,0-1,-1 1,1 0,0-1,0 1,-1 0,1 0,0 0,-1 0,1 0,0 0,0 0,0 0,-1 0,1 0,0 0,0 0,-1 0,1 1,0-1,-1 0,1 1,0-1,-1 0,1 1,0-1,-1 1,1-1,-1 1,1-1,-1 1,1-1,-1 1,1 0,-1-1,0 1,1 0,-1-1,0 1,1 0,-1-1,0 1,0 0,0 0,0-1,0 1,7 45,-7-45,-32 274,-48 154,77-409,-2 0,0 0,-1-1,-1 0,-1 0,0 0,-7 8,12-21,-1-1,0 1,0-1,0 0,-1 0,0-1,0 1,0-1,-1 0,1-1,-1 1,0-1,0 0,0-1,0 1,-1-1,1 0,-1-1,1 1,-1-1,1-1,-1 1,0-1,-2-1,4 0,0 0,1-1,-1 1,1-1,-1 0,1-1,0 1,0-1,0 0,0 0,0 0,1 0,-1-1,1 1,0-1,0 0,0 0,1 0,0 0,-1-1,1 1,1 0,-1-1,1 0,-1 1,1-1,1 0,-1 0,1 0,0 1,0-1,0 0,0 0,1 0,0 0,0 1,0-1,1 0,0 1,0-1,0 1,0 0,3-4,7-17,2-1,1 2,0 0,2 0,1 2,1 0,8-6,3-6,42-33,-50 48</inkml:trace>
  <inkml:trace contextRef="#ctx0" brushRef="#br0" timeOffset="3182.923">2371 511,'24'-6,"-21"3,0 2,0-1,0 0,0 1,0-1,0 1,1 0,-1 0,0 0,1 1,-1-1,0 1,1 0,-1-1,1 2,-1-1,0 0,1 1,-1-1,1 1,-1 0,0 0,0 1,0-1,0 1,0-1,0 1,0 0,0 0,0 0,-1 0,1 1,-1-1,0 1,-1 2,-1-1,0 1,0 0,-1 0,1-1,-1 1,0 0,-1-1,1 1,-1-1,0 1,0-1,0 0,0 0,-1 0,0 0,0 0,0-1,0 1,0-1,-1 0,0 0,0 0,-14 19,-23 34,42-55,-1 0,1 1,0-1,0 0,-1 1,1-1,0 0,0 0,0 0,0 1,1-1,-1 0,0-1,0 1,1 0,-1 0,0 0,1-1,-1 1,1-1,-1 1,1-1,-1 0,1 1,-1-1,1 0,-1 0,1 0,-1 0,1 0,-1-1,1 1,-1 0,1-1,-1 1,1-1,2 1,171-26,-150 22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40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1 311,'481'0,"-430"5,-33 1</inkml:trace>
  <inkml:trace contextRef="#ctx0" brushRef="#br0" timeOffset="348.743">85 508,'5'0,"11"0,8 0,4 0,3 0,0 0,0 0,0 0,-2 0,1 5,-1 1,-1 0,0-1,0-2,1 0,-1-2,-5-1</inkml:trace>
  <inkml:trace contextRef="#ctx0" brushRef="#br0" timeOffset="917.856">311 1,'0'5,"-1"1,1 0,0-1,0 1,1 0,0-1,0 1,0 0,1-1,0 0,0 1,0-1,0 0,1 0,0 0,0 0,1 0,-1-1,1 0,0 1,0-1,0-1,1 1,-1-1,1 1,0-1,0-1,0 1,0-1,3 1,108 42,-97-40,0 1,0 1,-1 1,0 0,0 2,-1 0,0 0,0 2,13 12,-27-22,1 1,0-1,-1 1,0 0,1 0,-1 0,0 0,-1 1,1-1,0 1,-1 0,0-1,0 1,0 0,-1 1,1-1,-1 0,0 0,0 0,0 1,-1-1,0 1,1-1,-1 0,-1 1,1-1,-1 1,0-1,0 0,0 0,0 1,-1-1,0 0,0 0,0 0,0-1,0 1,-1 0,0-1,0 0,0 1,-145 109,-13 18,140-114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44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0,-2 0,0 0,-1 0,0 0,0 0,0 0,0 0,-5 5,-6 1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4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10,'29'5,"29"-4,9-1,-2-1,-3-1,-6-4,-14-1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47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1073,'44'-23,"1"3,1 2,1 2,0 2,22-3,9 15,-76 2,-1 1,1-1,0 0,0 1,-1-1,1 1,0-1,-1 1,1 0,0 0,-1 0,1 0,-1 0,0 0,1 0,-1 1,0-1,0 0,1 1,-1-1,0 1,-1-1,1 1,0-1,0 1,-1 0,1-1,-1 1,1 0,-1 0,0 0,1-1,-1 1,0 0,0 0,0 0,-1-1,1 1,0 0,-1 0,-3 7,1-1,-2 0,1 0,-1 0,-1-1,1 1,-1-1,-1-1,1 1,-1-1,0 0,-5 3,-9 9,-200 203,216-218,1 1,0 0,0 1,0-1,1 1,-1 0,1 0,0 0,1 0,-1 0,1 1,0-1,0 1,1-1,-1 1,1 0,1-1,-1 1,1 0,0 0,0 0,1 0,-1-1,1 1,1 0,-1 0,1-1,0 1,0-1,1 0,-1 1,1-1,5 2,0 0,1-1,-1 0,1-1,0 0,1 0,-1-1,1 0,0-1,0 0,0 0,0-1,0 0,1-1,-1 0,0-1,1 0,-1-1,1 0,-1-1,1 0,23 1,-13 0,1-2,-1 0,0-1,0-1,0-1,-1-1,0-1,0 0,-1-2,0 0,5-4,-6 0</inkml:trace>
  <inkml:trace contextRef="#ctx0" brushRef="#br0" timeOffset="483.087">876 1271,'-21'-1,"1"1,-1 1,1 1,0 1,-1 1,2 0,-1 2,0 0,-13 7,26-10,-129 67,132-67,0-1,1 1,0 0,0 0,0 0,0 0,0 0,0 1,1-1,0 1,-1 0,1 0,1 0,-1 0,1 0,-1 0,1 0,0 0,1 1,-1-1,1 0,0 1,0-1,0 0,0 1,1-1,0 0,0 0,0 1,0-1,1 0,-1 0,2 1,-1-1,1-1,-1 0,1 0,-1 0,1 0,0-1,0 1,0-1,0 1,1-1,-1 0,1 0,-1-1,1 1,0-1,-1 0,1 0,0 0,0 0,0-1,0 1,0-1,0 0,0 0,-1-1,1 1,0-1,1 0,107-36,202-161,-313 198,0-1,0 1,0-1,0 1,0-1,0 1,0 0,0-1,0 1,0 0,0 0,0 0,0 0,1 0,-1 0,0 0,0 0,0 1,0-1,0 0,0 1,0-1,0 1,0-1,0 1,0-1,0 1,0 0,0-1,0 1,-1 0,1 0,0 0,0-1,-1 1,1 0,-1 0,1 0,-1 0,1 0,-1 0,1 0,-1 1,0-1,0 0,0 0,0 0,1 0,-1 0,-1 0,1 1,1 63,-1-64,-10 66,-2-1,-4 0,-13 35,8-31,11-34,-2 0,-1-1,-2 0,-2-1,-1-1,-10 13,-10-8,37-37,0 0,0-1,0 1,0-1,0 1,0-1,0 1,0-1,0 0,0 1,0-1,0 0,0 0,0 0,0 0,0 0,0 0,0 0,0 0,0 0,0 0,0-1,0 1,0 0,0-1,0 1,0-1,0 1,0-1,0 1,0-1,0 0,0 1,1-1,-1 0,0 0,0 0,1 0,-1 1,1-1,-1 0,1 0,-1 0,1 0,0 0,-1-1,-2-14,0 0,1 0,1 0,1 0,0 0,1 0,0 0,2 0,0 0,0 0,2 1,0 0,0 0,6-8,75-186,-75 184</inkml:trace>
  <inkml:trace contextRef="#ctx0" brushRef="#br0" timeOffset="1166.72">1383 1016,'-31'98,"20"-74,2 1,0 1,2-1,1 1,1 1,1-1,1 0,2 1,1 0,0-1,4 20,-3-42,-1-1,0 0,1 0,-1 1,1-1,0 0,0 0,1 0,-1 0,0 0,1 0,0 0,0-1,0 1,0-1,0 1,0-1,1 0,-1 1,1-1,-1 0,1-1,0 1,0 0,0-1,0 0,0 0,0 0,0 0,0 0,1 0,-1-1,0 0,0 1,1-1,-1-1,0 1,1 0,-1-1,0 1,0-1,0 0,0 0,3-2,13-9,0-1,-2-1,1 0,-2-2,0 0,0 0,-2-2,0 0,-1 0,3-8,11-11,32-39,62-99,-113 152,-21 23,3 11,1 0,0 1,1 0,0 1,1 0,1 0,0 1,0-1,2 1,0 0,0 1,1-1,0 10,-18 131,16 31,-6 14,-26-80,34-116,1 1,0-1,-1 0,0 0,0 0,0 0,-1 0,1-1,-1 1,0-1,0 0,0 0,0 0,-1-1,1 0,-1 0,0 0,1 0,-1-1,0 1,0-1,0 0,-3-1,5 0,0 0,0 0,1-1,-1 1,0-1,0 0,1 0,-1 0,0 0,1 0,-1-1,1 1,0-1,-1 0,1 1,0-1,0 0,0 0,0-1,1 1,-1 0,0 0,1-1,0 1,-1-1,1 0,0 1,0-1,1 0,-1 0,0 1,1-1,0-2,2-98,2 82,1 0,1 1,1 0,1 0,1 0,0 1,1 1,1-1,1 2,7-8,-2 7</inkml:trace>
  <inkml:trace contextRef="#ctx0" brushRef="#br0" timeOffset="1548.214">1976 1439,'12'-3,"5"-3,0 1,0 1,1 1,-1 0,1 1,0 1,-1 0,2 2,-18-1,0 0,0-1,0 1,0 0,1 1,-1-1,0 0,0 0,0 0,0 1,0-1,0 0,0 1,0-1,0 1,0 0,0-1,0 1,0 0,0-1,0 1,-1 0,1 0,0 0,0 0,-1 0,1 0,-1 0,1 0,-1 0,1 0,-1 0,0 0,1 0,-1 0,0 0,0 0,0 0,0 1,0-1,0 0,0 0,0 0,0 0,-1 0,1 0,0 0,-1 0,1 1,-1-1,1 0,-1-1,0 1,1 0,-1 0,0 0,1 0,-1 0,0-1,0 1,0 0,0-1,0 1,0 0,0-1,0 1,0-1,0 0,0 1,-1-1,-125 113,125-112,1 0,0 0,0 0,0 0,0 0,0 1,1-1,-1 0,0 1,1-1,-1 1,0-1,1 0,0 1,-1-1,1 1,0 0,0-1,0 1,0-1,0 1,0-1,0 1,0-1,1 1,-1-1,1 1,-1-1,1 1,-1-1,1 0,0 1,0-1,0 0,0 0,0 1,0-1,0 0,0 0,0 0,0 0,1 0,-1-1,0 1,1 0,-1-1,0 1,1 0,-1-1,1 0,-1 1,1-1,-1 0,1 0,-1 0,1 0,0 0,-1 0,1 0,8 1,0 0,-1 0,1-1,0-1,0 0,0 0,-1 0,1-2,0 1,-1-1,0 0,0-1,0 0,3-2,4-5</inkml:trace>
  <inkml:trace contextRef="#ctx0" brushRef="#br0" timeOffset="2164.614">2088 565,'23'-5,"1"1,-1 2,1 0,-1 1,1 2,-1 0,1 2,-1 0,0 1,0 2,0 0,-1 2,0 0,0 2,-1 0,4 3,-17-3,-1 0,1 1,-2 0,1 0,-1 0,-1 1,0 0,-1 0,0 0,-1 0,0 1,-1-1,-1 1,0 0,0-1,-1 1,-1 0,0 0,-1-1,-1 7,0 33,3 79,-12 180,0-167,6 1,6 23,1-78,-1-84,1-4,-1 0,1-1,-1 1,1 0,-1 0,0 0,0 0,0 0,0 0,0 0,0 0,0 0,-1 0,1 0,0-1,-1 1,0 0,0 0,1 0,-1-1,0 1,0 0,-1-1,1 1,0-1,0 1,-1-1,1 0,-1 1,1-1,-1 0,0 0,1 0,-1 0,0 0,0-1,1 1,-1-1,0 1,0-1,0 1,-2-1,-35-3,-1-2,1 2,0 2,-1 1,1 3,-15 3,-66 6,102-17</inkml:trace>
  <inkml:trace contextRef="#ctx0" brushRef="#br0" timeOffset="2532.725">2766 1,'5'0,"-4"19,-6 16,-2 7,-1 6,-3-1,1 2,1-3,2 0,3-3,2-3,1-5,1-3,0-2,1-1,4-6,2-11,-1-9</inkml:trace>
  <inkml:trace contextRef="#ctx0" brushRef="#br0" timeOffset="2782.616">3246 170,'-29'38,"-29"32,-8 9,-4 1,1-4,7-10,10-6,8-10,8-7,4-7,9-5,2-7,6-8</inkml:trace>
  <inkml:trace contextRef="#ctx0" brushRef="#br0" timeOffset="3069.939">3021 706,'241'0,"-163"17,-77-15,-1 1,1 0,-1 0,0 0,0 0,0-1,0 1,-1 0,1 0,-1 0,1-1,-1 1,0 0,0-1,0 1,-1-1,1 1,-1-1,1 1,-1-1,0 0,0 0,0 0,0 0,0 0,0 0,0-1,-1 1,1-1,-1 1,1-1,-1 0,1 0,-2 0,1 2,-48 31,40-29,0 1,1 0,0 1,0 1,1-1,0 1,0 1,1 0,0 0,1 0,0 1,-6 10,13-18,-1-1,1 1,-1 0,1-1,0 1,0 0,0-1,0 1,0-1,0 1,0 0,1-1,-1 1,0-1,1 1,-1-1,1 1,0-1,0 1,-1-1,1 1,0-1,0 0,0 1,0-1,1 0,-1 0,0 0,0 0,1 0,-1 0,1 0,-1-1,1 1,-1 0,1-1,-1 1,2-1,62 16,82-37,-122 17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45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3,'-35'0,"17"-2,-1 1,0 1,0 1,0 1,1 0,-1 1,1 1,0 1,0 1,0 0,-11 7,23-7,0 1,1 0,-1 0,2 0,-1 1,1 0,0-1,0 2,1-1,1 0,-1 1,1-1,0 1,1 0,0 0,1-1,0 1,0 0,0 0,2 0,-1-1,1 1,2 6,-1 32,-2 354,-51-127,32-146,16-125,0 0,1 0,-1 0,1 0,-1 0,1 0,0 1,0-1,0 0,1 1,-1-1,1 1,0-1,0 0,0 1,0-1,0 1,1-1,0 1,0-1,0 0,0 1,0-1,1 0,-1 0,1 0,0 0,0 0,0 0,0-1,0 1,1-1,-1 1,1-1,0 0,-1 0,1 0,0 0,0-1,1 1,-1-1,1 1,13 0,0-2,-1 1,1-2,-1 0,1-1,-1-1,1 0,2-2,58-9,64-12,-117 22</inkml:trace>
  <inkml:trace contextRef="#ctx0" brushRef="#br0" timeOffset="698.016">622 341,'11'212,"0"-123,-6-43,1 0,3-1,1 0,6 11,-16-54,1 0,-1 0,1 0,0 0,-1 0,1 1,0-2,0 1,0 0,0 0,1 0,-1 0,0-1,1 1,-1 0,1-1,0 0,-1 1,1-1,0 0,0 0,0 0,0 0,0 0,0 0,0 0,0-1,0 1,0-1,0 0,1 0,-1 1,0-1,0 0,0-1,1 1,-1 0,0-1,0 1,0-1,0 0,0 0,0 0,0 0,0 0,0 0,0 0,-1 0,1-1,0 1,-1-1,1 1,-1-1,0 0,2-1,14-23,0 0,-2-1,-1-1,-1 0,-2-1,1-5,11-24,90-248,-95 281,-12 25</inkml:trace>
  <inkml:trace contextRef="#ctx0" brushRef="#br0" timeOffset="948.595">1129 708,'-14'39,"-5"16,1 5,8-3,11-17,9-14,4-17,4-10,-1-10,-4-2</inkml:trace>
  <inkml:trace contextRef="#ctx0" brushRef="#br0" timeOffset="1350.262">1299 172,'4'-6,"0"0,0 1,0 0,1 0,0 0,0 0,0 1,0 0,1 0,0 0,0 1,0 0,0 0,0 0,1 1,-1 0,1 0,-1 1,1 0,0 0,0 0,0 1,-1 0,1 0,2 1,-7 0,0-1,0 0,0 1,1 0,-2-1,1 1,0 0,0 0,0 0,0 0,0 0,-1 1,1-1,-1 1,1-1,-1 1,1-1,-1 1,0 0,0-1,0 1,0 0,0 0,0 0,0 0,0 0,-1 0,1 0,-1 0,0 0,0 0,0 0,0 1,0-1,0 0,0 0,0 0,-1 0,1 0,-1 0,-37 81,33-74,3-6,0 0,-1 0,2 0,-1 0,0 1,1-1,-1 0,1 1,0-1,0 1,0-1,1 1,-1-1,1 1,0 0,0-1,0 1,0 0,1-1,0 1,-1-1,1 1,1-1,-1 1,0-1,1 1,0-1,-1 0,1 0,1 0,-1 0,0 0,1-1,-1 1,1-1,0 1,0-1,0 0,0 0,0-1,0 1,1 0,-1-1,2 1,132 21,-114-18,-4-1</inkml:trace>
  <inkml:trace contextRef="#ctx0" brushRef="#br0" timeOffset="1621.136">1666 652,'43'5,"24"-4,5-1,-4-6,-10-2,-9 1,-9 1,-10 2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43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1 133,'52'60,"-42"-37,-1 0,-1 0,-1 1,-1 1,-2-1,2 23,-4-36,25 212,-4-95,-24-127,1-1,0 1,0 0,0-1,1 1,-1 0,0-1,0 1,0 0,0-1,1 1,-1-1,0 1,1 0,-1-1,0 1,1-1,-1 1,1-1,-1 1,1-1,-1 1,1-1,-1 1,1-1,-1 0,1 1,0-1,-1 0,1 0,0 1,-1-1,1 0,0 0,-1 0,1 0,0 0,-1 0,1 0,0 0,-1 0,1 0,0 0,-1 0,1 0,0-1,-1 1,1 0,0-1,-1 1,1 0,-1-1,1 1,-1-1,1 1,-1 0,1-1,-1 1,1-1,-1 0,0 1,1-1,-1 1,0-1,1 0,-1 0,23-45,-22 45,147-425,-62 155,-85 272,-1-1,0 1,0-1,0 1,1 0,-1-1,0 1,1-1,-1 1,0-1,1 1,-1-1,1 0,-1 1,1-1,-1 1,1-1,-1 0,1 1,-1-1,1 0,0 0,-1 0,1 1,-1-1,1 0,0 0,-1 0,1 0,0 0,-1 0,1 0,-1 0,1 0,0 0,-1 0,1-1,-1 1,1 0,0 0,-1-1,1 1,-1 0,1-1,-1 1,1 0,-1-1,1 1,-1-1,0 1,1-1,-1 1,1-1,-1 1,0-1,0 1,1-1,-1 0,0 1,0-1,0 1,0-1,1 0,-1 1,0-1,0 1,0-1,0 0,-1 0,7 15</inkml:trace>
  <inkml:trace contextRef="#ctx0" brushRef="#br0" timeOffset="505.172">594 529,'12'-4,"2"0,1 0,-1 1,1 0,0 1,0 1,0 0,-1 1,8 2,-20-2,0 0,-1 0,1 0,-1 1,1-1,-1 1,0-1,1 1,-1-1,1 1,-1 0,0 0,1 0,-1 0,0 0,0 0,0 0,0 0,0 0,0 0,0 1,0-1,0 0,-1 1,1-1,0 0,-1 1,1-1,-1 1,0-1,0 1,1-1,-1 1,0 0,0-1,0 1,0-1,-1 1,1-1,0 1,-1-1,1 1,-1-1,1 1,-1-1,0 0,1 1,-1-1,0 0,0 0,-1 2,-52 65,32-49,17-16,0 1,0-1,0 1,1 0,-1 0,1 0,0 1,1-1,-1 1,1 0,0 0,0 0,0 0,1 1,0-1,0 1,0-1,1 1,-1 3,5-6,-1 0,1 0,0 0,0 0,0-1,0 1,0-1,1 0,-1 0,1 0,0 0,-1-1,1 0,0 1,0-1,0 0,0-1,0 1,0-1,0 0,0 0,0 0,0 0,0-1,0 0,3-1,5 1,0-2,-1 0,1 0,-1-1,0 0,0-1,0 0,-1-1,0 0,0-1,0 0,4-4,0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55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1 368,'443'-17,"-6"-24,-387 46,-32 2</inkml:trace>
  <inkml:trace contextRef="#ctx0" brushRef="#br0" timeOffset="253.783">57 509,'39'5,"41"1,11 0,1-1,-6-1,-8-2,-13-1,-7-1,-10-4,-2-3,-5 1,-4 1,0-4,0 1,-2 0,-7-2,-8 0</inkml:trace>
  <inkml:trace contextRef="#ctx0" brushRef="#br0" timeOffset="636.346">481 1,'2'11,"0"0,1 0,0 0,1 0,0 0,1-1,0 1,0-1,1 0,1-1,0 0,0 0,1 1,4 2,1-1,0 0,0-1,1 0,1-1,-1-1,1 0,1-1,0 0,0-1,0-1,0-1,1-1,0 0,-1 0,18-1,45 11,-74-13,-1 0,1 1,0-1,-1 1,1 0,0 1,-1-1,1 1,-1 0,0 0,0 0,1 0,-1 1,-1 0,1-1,0 2,-1-1,1 0,-1 1,0-1,0 1,-1 0,1 0,-1 0,0 0,0 1,0-1,0 1,-1-1,0 1,0-1,0 1,0 0,-1-1,0 1,0 0,0 0,0-1,-1 1,0 0,0-1,0 1,-1 1,-14 16,1-1,-2 0,-1-2,-1 0,0-1,-1-1,-1 0,-1-2,0-1,-1 0,-7 2,3 0,-260 137,285-152,7-3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58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1 652,'19'5,"21"1,8 1,1-2,-3-2,-4-1,-6-1,-2 0,-4-1,-1 0,-1-1,-1 1,0 0,-4 5,-6 1</inkml:trace>
  <inkml:trace contextRef="#ctx0" brushRef="#br0" timeOffset="251.328">86 962,'43'5,"34"2,8-1,-5-1,-12-6,-8-4,-9 0,-8 1,-7 0,-10 2</inkml:trace>
  <inkml:trace contextRef="#ctx0" brushRef="#br0" timeOffset="1080.031">1468 3,'-14'-1,"-1"0,-1 1,1 0,0 1,0 1,1 0,-1 1,0 1,1 0,0 1,0 0,0 1,0 1,1 0,0 1,1 1,0 0,0 0,1 1,0 0,1 1,0 1,0-1,1 2,1-1,0 1,1 0,1 1,0 0,0 0,-7 52,4 0,2 0,3 1,3 5,1-70,-21 362,20-300,-3 1,-3-1,-2-1,-10 27,17-87,1 0,-1 0,0 0,1 0,-1 0,1 1,0-1,0 0,1 1,-1-1,1 0,-1 1,1-1,0 1,0-1,1 0,-1 1,1-1,-1 1,1-1,0 0,1 0,-1 0,0 1,1-1,0 0,-1-1,1 1,1 0,-1 0,0-1,1 1,-1-1,1 0,-1 0,1 0,0 0,0 0,0-1,0 1,3 0,15-3,0 0,-1-1,1-2,-1 0,0-1,0-1,13-6,-8 4,1 0,1 2,0 1,0 0,0 3,0 0,9 1,-11 2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30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507 339,'-2'1,"0"1,0-1,1 1,-1-1,0 1,1 0,-1-1,1 1,-1 0,1 0,0 0,0 0,0 1,0-1,0 0,0 0,1 1,-1-1,1 0,-1 1,1-1,0 0,0 1,0-1,1 1,-2 0,13 150,1-56,-12-61,-3-29,1-1,0 1,1-1,-1 1,1-1,0 1,1 0,0-1,0 1,0-1,1 0,-1 1,2-1,-1 0,1 0,0 0,0 0,0-1,1 1,0-1,0 0,1 0,-1 0,1-1,0 1,3 1,-2-6,0-1,-1 0,1 0,-1-1,1 0,-1 0,0 0,1-1,-1 1,0-1,-1 0,1-1,-1 1,1-1,-1 0,0 0,0 0,-1-1,1 1,-1-1,0 0,2-4,149-203,-154 211,0 0,0 0,0 0,0 0,0 0,0 0,1 0,-1 0,1 0,-1 0,0 0,1 0,0 0,-1 0,1 1,-1-1,1 0,0 0,0 0,-1 1,1-1,0 1,0-1,0 0,0 1,0-1,0 1,0 0,0-1,0 1,0 0,0 0,0-1,0 1,0 0,0 0,0 0,0 0,0 1,0-1,0 0,1 0,-1 1,0-1,0 0,-1 1,1-1,0 1,0-1,0 1,0 0,0-1,0 1,-1 0,1-1,0 1,31 157,-28-148,1 0,0 0,1 0,0-1,1 0,0 0,0-1,1 0,0 0,0 0,1-1,0-1,0 1,5 1,-10-5,1-1,-1 0,1 1,-1-2,1 1,0-1,0 1,0-1,-1 0,1-1,0 0,0 1,0-1,0-1,0 1,0-1,0 0,0 0,0 0,0-1,-1 0,1 0,0 0,-1 0,0-1,0 0,0 1,0-2,0 1,0 0,-1-1,3-3,71-129,-57 93,0-5,-3 0,-1-1,-2 0,0-13,3-30,-18 98</inkml:trace>
  <inkml:trace contextRef="#ctx0" brushRef="#br0" timeOffset="418.99">1466 649,'0'20,"-5"24,-1 11,0 0,1-4,-3-6,-1-6,2-5,2-3,1-2,7-7,3-11,0-12,-1-6</inkml:trace>
  <inkml:trace contextRef="#ctx0" brushRef="#br0" timeOffset="1132.795">1692 903,'129'-21,"-102"19,50-16,-76 17,-1-1,0 1,0 0,1-1,-1 1,0-1,0 1,-1 0,1-1,0 1,0-1,-1 1,1 0,-1-1,1 1,-1 0,1 0,-1-1,0 1,0 0,0 0,0 0,0 0,0 0,0 0,0 0,0 0,0 0,0 1,0-1,-1 0,1 1,0-1,-1 1,1-1,0 1,-1 0,1-1,0 1,-2 0,1-1,-99-38,100 38,0 1,1-1,-1 0,0 1,0 0,0-1,0 1,0 0,-1-1,1 1,0 0,0 0,0 0,0 0,0 0,0 0,0 0,0 0,0 0,0 1,0-1,0 0,0 1,0-1,0 1,0-1,0 1,0-1,0 1,0 0,1 0,-1-1,0 1,0 0,1 0,-1 0,0 0,1-1,-1 1,1 0,0 0,-1 0,1 0,0 0,-1 1,1-1,0 0,0 0,0 0,9 58,-5-41,8 150,-12-167,0-1,-1 1,1 0,0 0,-1 0,1 0,0 0,0 0,0 0,0 0,0 0,0 0,0 0,0 0,0 0,0 0,1 0,-1 0,0 0,1 0,-1-1,1 1,-1 0,1 0,-1 0,1 0,-1-1,1 1,0 0,0-1,-1 1,1 0,0-1,0 1,0-1,0 1,-1-1,1 0,0 1,0-1,0 0,0 0,0 1,0-1,0 0,0 0,0 0,0 0,0 0,0 0,0-1,0 1,0 0,0 0,0-1,0 1,-1-1,1 1,0 0,0-1,0 0,0 1,-1-1,1 0,0 1,-1-1,1 0,21-21,-1 0,-1-2,-1 0,-1-2,-2 0,6-11,-11 17</inkml:trace>
  <inkml:trace contextRef="#ctx0" brushRef="#br0" timeOffset="1550.678">2116 790,'0'0,"7"-3,1 1,-1-1,1 1,-1 1,1 0,-1 0,1 0,0 1,0 0,-1 0,1 1,0 0,-1 1,1-1,-1 2,0-1,1 1,-1 0,0 0,-1 1,1 0,0 0,-1 0,2 3,-7-2,0 1,-1-1,0 1,0-1,0 1,0-1,-1 1,0-1,0 0,-1 1,0-1,0 0,0 0,0 0,-1 0,1-1,-1 1,-1-1,1 1,-1-1,1 0,-1 0,0-1,-1 1,1-1,0 0,-1 0,-5 2,2 2,-8 6,12-10,0-1,0 0,1 1,-1 0,1 0,-1 0,1 1,0-1,0 1,0-1,1 1,-1 0,1 0,0 0,0 1,1-1,-1 0,1 1,0 0,3-3,0 1,1-1,-1 0,1 0,0-1,0 1,-1-1,1 1,0-1,0 0,0 0,1 0,-1 0,0 0,0-1,0 0,1 0,-1 1,0-2,0 1,1 0,-1-1,0 1,0-1,0 0,0 0,0 0,0-1,0 1,0-1,2-1,3 1,45-16,-28 10</inkml:trace>
  <inkml:trace contextRef="#ctx0" brushRef="#br0" timeOffset="2121.535">2510 56,'22'8,"-2"0,1 2,-1 0,-1 1,0 1,0 1,-1 1,-1 0,0 1,-1 1,-1 1,-1 0,13 18,-14-10,-1 0,0 1,-2 0,-1 1,-2 0,0 0,-2 1,0 0,-2 0,-2 0,0 0,-2 0,-1 0,-2 6,-1-2,-1 0,-2 0,-1-1,-2 0,0 0,-3-2,0 1,-2-2,-1 0,-12 15,10-20,0-1,-2-1,0 0,-2-2,0 0,-1-2,-11 6,13-10,1-2</inkml:trace>
  <inkml:trace contextRef="#ctx0" brushRef="#br0" timeOffset="2640.004">196 1,'-25'34,"1"2,2 1,1 0,2 1,2 2,2 0,1 0,2 1,2 1,-4 35,12-55,1 0,2 1,0-1,1 0,1 0,1 0,1 0,0 0,2-1,1 0,1 0,0-1,2-1,0 1,8 8,3 4,2-2,2-1,0-1,2-1,1-1,1-2,1-1,18 10,-21-16</inkml:trace>
  <inkml:trace contextRef="#ctx0" brushRef="#br0" timeOffset="3323.259">3047 847,'-5'24,"-1"18,-1 6,2-1,2-2,1-5,0-4,2-4,-5-7,-1-12,0-9</inkml:trace>
  <inkml:trace contextRef="#ctx0" brushRef="#br0" timeOffset="3770.916">2962 847,'6'-7,"0"0,0 0,1 1,0 0,1 0,-1 1,1 0,0 0,1 1,-1 0,1 1,-1 0,1 0,6-1,-13 3,0-1,1 1,-1-1,1 1,-1 0,1 0,-1 0,1 0,0 1,-1-1,1 1,0 0,-1 0,1 0,0 0,0 0,-1 0,1 1,0-1,-1 1,1 0,0-1,-1 1,1 1,-1-1,0 0,1 1,-1-1,0 1,0 0,0-1,0 1,0 0,0 0,0 0,-1 1,1-1,-1 0,0 1,1-1,-1 1,0-1,0 1,-1-1,1 1,-1 0,1 2,-19 50,15-52,1 0,-1 0,1 1,0-1,0 1,1 0,-1-1,1 1,0 0,0 0,0 0,0 0,1 0,0 0,-1 0,1 0,1 0,-1 0,1 0,-1 0,1 0,0 0,1-1,-1 1,1 0,-1 0,1-1,0 1,1-1,-1 0,0 0,1 0,0 0,2 2,25 11,32 24,-61-38,1 0,-1-1,0 1,0 0,0 0,0-1,0 1,0 0,-1 0,1 0,0 0,-1 0,0 0,1 1,-1-1,0 0,0 0,0 0,0 0,-1 0,1 0,-1 0,1 0,-1 0,0 0,1 0,-1 0,0 0,0 0,-1-1,1 1,-1 1,-4 5,-1 0,0-1,0 0,0 0,-1-1,0 0,0 0,-1-1,1 0,-1 0,0-1,-1 0,1-1,-1 0,1 0,-1-1,0 0,-4-1,8-1,1-1,-1 1,1-2,-1 1,1 0,-1-1,1 0,0-1,0 1,0-1,0 0,1 0,-1 0,-1-2,-8-6</inkml:trace>
  <inkml:trace contextRef="#ctx0" brushRef="#br0" timeOffset="4339.95">3555 876,'-8'11,"1"1,0 1,1 0,1 0,0 0,1 0,0 1,1-1,1 1,0 0,0 6,2-18,0 1,0-1,0 1,0-1,1 0,-1 1,1-1,-1 0,1 1,0-1,0 0,0 0,0 0,1 0,-1 0,0 0,1 0,-1 0,1 0,0-1,0 1,-1-1,1 1,0-1,0 0,1 0,-1 0,0 0,0 0,0 0,1 0,-1-1,0 1,1-1,-1 0,1 0,-1 1,0-2,1 1,-1 0,0 0,1-1,-1 1,0-1,1 0,-1 0,0 0,0 0,0 0,0 0,0 0,0-1,0 1,0-1,0 0,-1 1,1-1,-1 0,2-2,3-1,-1 0,1-1,-1 0,-1 0,1 0,-1 0,0-1,0 0,-1 0,0 0,0 0,0-2,-3 6,1 1,0-1,-1 0,1 1,-1-1,0 0,0 0,0 0,0 1,-1-1,1 0,-1 1,0-1,0 0,1 1,-2-1,1 1,0-1,0 1,-1-1,1 1,-1 0,0 0,0 0,0 0,0 0,0 0,0 0,0 1,-1-1,1 1,-1 0,1-1,-2 1,-18-7</inkml:trace>
  <inkml:trace contextRef="#ctx0" brushRef="#br0" timeOffset="4804.41">3922 649,'0'339,"0"-338,-1 0,1 0,0 1,-1-1,1 0,0 1,0-1,0 0,0 1,0-1,0 0,0 1,0-1,0 0,1 1,-1-1,0 0,1 0,0 1,-1-1,1 0,-1 0,1 0,0 0,0 0,0 0,0 0,0 0,0 0,0 0,0 0,0 0,0-1,0 1,0-1,1 1,-1 0,0-1,1 0,-1 1,0-1,0 0,1 0,-1 0,0 0,1 0,-1 0,0 0,1 0,-1 0,0-1,1 1,38-20,-33 15,1 0,0 1,0 0,0 0,0 1,0 0,1 1,-1-1,1 2,0-1,0 1,-1 1,1-1,0 1,2 1,-9 0,1 1,-1-1,1 1,-1 0,0 0,1 0,-1 0,0 0,0 0,-1 1,1-1,0 1,-1-1,1 1,-1 0,0-1,0 1,0 0,0 0,-1 0,1 0,-1 0,1-1,-1 1,0 0,0 0,-1 0,1 0,0 0,-1 0,0 0,0 0,0 0,0-1,0 1,0 0,-1-1,0 1,1-1,-1 1,0-1,0 0,0 0,0 0,0 0,-1 0,1 0,-1 0,-5 4,0 1,1-1,-2-1,1 1,-1-1,0-1,0 0,0 0,0-1,-1 0,1 0,-1-1,0-1,0 1,0-2,0 1,0-1,0-1,0 0,1 0,-1-1,0 0,0-1,1 0,-2-1,-8-8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57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0,'92'247,"94"260,-175-558,6-24,3 1,3 1,12-19,50-169,-54 155,-22 134,-9-8</inkml:trace>
  <inkml:trace contextRef="#ctx0" brushRef="#br0" timeOffset="400.234">565 621,'36'-23,"-28"16,1 1,1 0,-1 0,1 1,0 0,0 0,0 1,1 1,-1 0,1 0,0 1,0 0,1 1,-11 1,1 0,0 0,-1 0,1 0,-1 0,1 0,0 1,-1-1,1 1,-1-1,1 1,-1 0,1-1,-1 1,1 0,-1 0,0 0,1 0,-1 0,0 1,0-1,0 0,0 0,0 1,0-1,0 1,0-1,-1 1,1-1,-1 1,1-1,-1 1,1-1,-1 1,0 0,0-1,0 1,0 0,0-1,0 1,0 0,0-1,-1 1,1-1,-1 1,1-1,-1 1,0 0,0-1,-39 75,-71 50,110-125,0-1,0 0,0 1,0-1,0 1,0-1,1 1,-1 0,0-1,0 1,0 0,0 0,1-1,-1 1,0 0,1 0,-1 0,1 0,-1 0,1 0,0 0,-1 0,1 0,0 0,-1 0,1 0,0 0,0 0,0 0,0 1,0-1,0 0,0 0,1 0,-1 0,0 0,1 0,-1 0,0 0,1 0,-1 0,1 0,0 0,-1 0,1-1,0 1,-1 0,1 0,0-1,0 1,0 0,0-1,0 1,0-1,0 1,14 2,-1-2,0 0,0 0,0-1,0-1,1-1,-1 0,0 0,-1-2,1 1,0-2,-1 0,4-2,36-11,-30 12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0:01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59 141,'-9'27,"0"-6,1 1,0 1,2-1,0 1,2 0,0 1,2-1,0 1,2-1,0 1,2-1,1 1,5 20,-7-41,1 1,-1 0,1-1,0 1,1-1,-1 0,0 0,1 0,0 0,0 0,0 0,0-1,0 1,0-1,1 0,-1 0,1 0,0-1,-1 1,1-1,0 0,0 0,0 0,0 0,0-1,0 0,0 1,0-2,0 1,0 0,0-1,0 0,0 1,0-2,9-1,0 0,0-1,0-1,-1 0,0-1,0 0,0-1,-1 0,8-7,66-90,-72 85</inkml:trace>
  <inkml:trace contextRef="#ctx0" brushRef="#br0" timeOffset="246.212">483 0,'-15'48,"-13"35,-3 13,-1 0,5-2,3-13,5-9,1-9,4-9,4-10,3-7,4-5,2-3,1-2,5-5,2-7</inkml:trace>
  <inkml:trace contextRef="#ctx0" brushRef="#br0" timeOffset="570.858">878 226,'-59'63,"3"2,2 3,-19 37,69-100,-5 6,-1 1,2 0,0 0,0 1,1 0,1 0,0 1,1 0,0 0,1 0,1 1,0-1,1 1,0 0,2 0,-1 2,2-14,1 1,-1-1,1 1,-1-1,1 1,0-1,0 0,0 0,1 0,-1 0,1-1,-1 1,1-1,0 1,0-1,0 0,0 0,1 0,-1 0,1-1,-1 0,1 1,-1-1,1 0,0-1,-1 1,1-1,0 1,0-1,-1 0,4-1,116-25,-100 16,0-2,-1-1,-1 0,0-2,-1 0,0-1,-1-1,-1-1,-1-1,0 0,-2-1,0-1,10-20,-19 31,0-1,-1 1,-1-1,0 1,0-1,-1 0,0-1,-1 1,-1 0,0-1,0 1,-1-1,0 1,-1-1,0 1,-1-1,-1 1,0 0,0 0,-1 0,0 0,-1 1,0-1,-1 1,0 1,-1-2,3 8,1-1,-1 1,0 0,0 1,0-1,-1 1,1-1,-1 1,1 1,-1-1,0 1,0-1,1 2,-1-1,0 0,0 1,0 0,0 0,0 0,0 1,0-1,0 1,1 1,-1-1,0 0,0 1,1 0,-1 0,1 1,-2 1,-13 8</inkml:trace>
  <inkml:trace contextRef="#ctx0" brushRef="#br0" timeOffset="898.73">1386 311,'-27'28,"1"1,2 1,0 2,2 0,2 1,-12 26,3 24,29-80,-1-1,1 1,-1-1,1 1,0 0,0-1,0 1,0-1,1 1,-1-1,1 1,-1 0,1-1,0 0,0 1,0-1,0 0,0 1,1-1,-1 0,1 0,0 0,-1 0,1 0,0 0,0-1,0 1,0-1,0 1,2 0,10 2,0-1,1-1,-1 0,0 0,1-2,-1 0,1 0,-1-1,0-1,0-1,1 0,0-1,0 1,0 0,-1-1,0 0,0-2,0 1,-1-2,1 0,-2 0,1-1,-1-1,0 0,-1-1,0 0,0-1,-1 0,-1 0,0-1,0 0,-1-1,-1 0,4-10,-9 18,0-1,-1 1,0 0,0-1,0 1,-1-1,0 1,0-1,0 1,-1-1,0 1,0-1,0 1,0 0,-1-1,0 1,0 0,-1 0,1 0,-1 1,0-1,0 1,-1-1,1 1,-1 0,0 0,0 1,-1-1,-3-2,-6-4,-1 1,1 0,-1 1,-1 1,1 0,-1 1,-1 1,1 0,-4 1,-44-4,38 7</inkml:trace>
  <inkml:trace contextRef="#ctx0" brushRef="#br0" timeOffset="1769.38">1668 537,'29'-5,"33"-6,11-2,-1 2,-5 3,-8 2,-9 3,-9-4,-6 0,-5 1,-2 2,-6 1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0:13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1 398,'3'4,"1"-1,0 0,1 0,-1-1,0 1,1-1,-1 0,1 0,0-1,0 1,-1-1,1 0,0 0,0-1,0 1,0-1,0 0,0 0,0-1,0 0,0 0,0 0,0 0,0-1,0 0,-1 0,1 0,-1 0,0-1,1 0,-1 0,0 0,-1 0,1 0,1-3,103-181,-47 71,-61 117,0 0,1 0,-1-1,0 1,1 0,-1-1,0 1,1-1,-1 1,1 0,-1-1,1 1,-1-1,1 1,0-1,-1 1,1-1,0 0,-1 1,1-1,0 0,-1 0,1 1,0-1,0 0,-1 0,1 0,0 0,0 0,-1 0,1 0,0 0,0 0,-1 0,1 0,0-1,-1 1,1 0,0 0,-1-1,1 1,0 0,-1-1,1 1,0-1,-1 1,1-1,-1 1,1-1,-1 1,1-1,-1 0,0 1,1-1,-1 0,0 1,1-1,-1 0,0 1,0-1,1 0,-1 0,0 89,-1-76,0 1,1 0,0 0,1 0,0-1,1 1,0 0,1-1,2 4,-4-14,1 1,-1 0,1-1,-1 1,1-1,0 0,0 0,0 1,1-1,-1-1,0 1,1 0,-1 0,1-1,-1 0,1 1,0-1,0 0,0 0,0-1,-1 1,1 0,0-1,0 0,0 0,0 0,0 0,0 0,0-1,0 1,0-1,0 1,0-1,0 0,2-2,97-48,-54 15,-3-2,-1-2,-2-1,-1-3,19-28,-45 59,-14 24,-14 29,-19 23,24-50,0 1,0-1,1 1,1 0,1 1,0-1,0 1,2 0,0 1,0-1,2 0,0 1,0-1,2 1,0-1,0 1,6 2</inkml:trace>
  <inkml:trace contextRef="#ctx0" brushRef="#br0" timeOffset="247.46">1355 144,'-48'39,"-44"36,-17 15,1 2,9-5,12-13,11-9,14-11,8-9,8-9,7-4,10-4,10-6</inkml:trace>
  <inkml:trace contextRef="#ctx0" brushRef="#br0" timeOffset="579.061">1355 652,'-238'123,"227"-116,2-3,0 1,0 0,0 1,0 0,1 0,0 1,1 0,-1 0,1 1,1 0,-1 0,-2 6,9-12,-1-1,0 1,1 0,0 0,-1 0,1 0,0-1,0 1,0 0,0 0,0 0,1 0,-1 0,1-1,-1 1,1 0,-1 0,1 0,0-1,0 1,0-1,0 1,0 0,0-1,1 0,-1 1,0-1,1 0,-1 0,1 1,-1-1,1 0,0-1,0 2,62 25,-63-27,25 8,-17-6,1 0,-1 1,0 0,0 0,0 1,-1 1,1-1,-1 1,0 1,0-1,1 3,-8-5,-1 0,1 0,-1 1,0-1,1 0,-2 1,1-1,0 0,-1 1,1-1,-1 0,0 0,0 1,0-1,-1 0,1 0,-1 0,0 0,0-1,1 1,-2 0,1-1,0 0,-1 1,1-1,-1 0,1 0,-1 0,0 0,0-1,0 1,0-1,0 0,0 0,-1 0,0 0,-15 9,0-2,-1 0,0-1,-1-1,1-1,-1-1,0-1,0-1,0 0,-7-2,3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0:1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113 903,'-9'48,"-9"35,-1 8,3-6,4-14,4-13,-1-12,1-9,1-6,3-3,1-7</inkml:trace>
  <inkml:trace contextRef="#ctx0" brushRef="#br0" timeOffset="337.752">537 875,'-34'32,"2"2,2 1,1 1,1 2,2 1,2 1,0 5,21-41,1 0,0 0,0 0,0 0,0 1,1-1,-1 0,1 1,0-1,1 1,-1-1,1 1,0 0,0-1,0 1,1-1,0 1,0-1,0 1,0-1,0 0,1 1,0-1,0 0,0 0,1 0,-1 0,1-1,0 1,0-1,0 1,0-1,1 0,-1 0,1-1,0 1,0-1,0 0,3 1,255 52,-260-55,1 1,0 0,-1 0,1-1,-1 1,0 1,1-1,-1 0,0 1,1-1,-1 1,0-1,0 1,-1 0,1 0,0 0,0 0,-1 0,0 1,1-1,-1 0,0 1,0-1,0 1,0-1,0 1,-1-1,1 1,-1 0,0-1,0 1,0 0,0-1,0 1,-1-1,1 1,-1 0,1-1,-1 1,0-1,0 1,0-1,0 0,-1 1,1-1,-1 0,1 0,-1 0,0 1,-6 4,0 0,-1 0,1-1,-1 0,0-1,-1 0,1 0,-1-1,0 0,0-1,-1 0,1 0,0-1,-1-1,0 0,1 0,-1-1,0 0,-3-2,-11 2</inkml:trace>
  <inkml:trace contextRef="#ctx0" brushRef="#br0" timeOffset="587.515">311 903,'43'-5,"33"3,10 3,-7 5,-6 1,-11 6,-11-1,-9 3,-8-1,-9-3</inkml:trace>
  <inkml:trace contextRef="#ctx0" brushRef="#br0" timeOffset="1120.98">931 480,'3'-3,"0"0,0-1,0 2,0-1,0 0,1 0,-1 1,1 0,0 0,0 0,-1 0,1 1,0-1,1 1,-1 0,0 0,0 1,0-1,1 1,-1 0,0 0,0 0,1 0,-1 1,0 0,0 0,0 0,0 0,0 1,0 0,0 0,0 0,-1 0,1 0,-1 1,1-1,-1 1,0 0,0 0,0 0,-1 1,1-1,0 1,7 19,-1 0,-1 0,-1 1,-1 0,-2 0,0 0,0 20,0-12,6 79,-6 0,-6 51,0-30,2 234,12-284,-9-73,0 1,-1 0,-1-1,1 1,-1 0,-1 0,0 0,0 0,-1 0,0-1,-1 1,-2 5,2-12,-1 0,0 0,0-1,0 0,0 0,0 1,-1-2,1 1,-1 0,1-1,-1 1,1-1,-1 0,0-1,0 1,1 0,-1-1,0 0,0 0,0 0,1 0,-1-1,0 0,0 0,1 0,-1 0,0 0,-2-2,-17 0,-178-1,178 6,5-2</inkml:trace>
  <inkml:trace contextRef="#ctx0" brushRef="#br0" timeOffset="1482.307">1552 0,'-14'19,"-10"16,-5 7,1 1,2-2,5-3,6-4,0-2,4-2,3-1,-2-1,1 0,2-6</inkml:trace>
  <inkml:trace contextRef="#ctx0" brushRef="#br0" timeOffset="1732.457">1750 282,'-44'33,"-37"31,-15 14,4-2,13-3,15-11,18-10,18-9,12-12</inkml:trace>
  <inkml:trace contextRef="#ctx0" brushRef="#br0" timeOffset="2017.735">1552 705,'30'0,"0"1,-1 1,1 1,-1 2,26 7,-52-11,-1-1,0 0,0 1,0-1,0 1,0 0,1-1,-1 1,0 0,-1 0,1 1,0-1,0 0,0 1,-1-1,1 1,-1-1,1 1,-1 0,1-1,-1 1,0 0,0 0,0 0,0 0,0 0,-1 0,1 1,-1-1,1 0,-1 0,0 0,0 0,0 1,0-1,0 0,0 0,0 1,-1-1,0 0,1 0,-1 0,0 0,0 0,0 0,0 0,0 0,0 0,0 0,-1-1,1 1,-1 0,-57 55,53-54,0 1,0 0,0 1,0 0,1 0,-1 0,1 0,1 1,-1 0,1 0,0 0,0 0,1 1,-1-1,2 1,-1 0,1 0,0 0,0 0,1 1,0-1,0 7,2-11,-1 0,1 0,0 0,1 0,-1 0,1-1,-1 1,1 0,0-1,0 1,0-1,0 0,0 0,0 0,1 0,-1 0,1 0,0 0,-1-1,1 1,0-1,0 0,0 0,0 0,0 0,0-1,2 1,88 4,-85-5,45-7,-33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0:05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0 198,'12'-13,"1"1,0 0,1 1,1 0,-1 1,2 1,-1 0,1 1,1 1,-1 0,1 1,14-2,-12 2,0 1,0 1,0 1,1 0,-1 2,1 0,6 1,-23 0,0 1,-1-1,1 1,0-1,-1 1,1 0,-1 0,1 0,-1 0,1 1,-1-1,0 0,0 1,0 0,0 0,0-1,0 1,0 0,0 1,-1-1,1 0,-1 0,1 1,-1-1,0 1,0-1,0 1,-1-1,1 1,0 0,-1-1,0 1,0 0,1 0,-2-1,1 3,-25 98,14-87,0 0,0-1,-2 0,0-1,0-1,-1 0,-1-1,-1 1,-41 37,-96 105,151-153,0 1,1-1,-1 1,1-1,0 1,0-1,0 1,0 0,1-1,-1 1,1 0,-1 0,1 0,0-1,0 1,0 0,1 0,-1 0,0-1,1 1,0 0,0 0,0-1,0 1,0-1,1 1,-1-1,1 1,-1-1,1 0,0 0,0 0,0 0,0 0,0 0,0 0,1 0,99 44,-89-43,0 0,0-1,0-1,1 0,-1-1,0 0,1-1,-1-1,0 0,0 0,3-2,3-3</inkml:trace>
  <inkml:trace contextRef="#ctx0" brushRef="#br0" timeOffset="249.045">1213 198,'-43'39,"-29"21,-7 7,6-5,9-7,12-13,14-9,10-10,3-9,3-7,4-4</inkml:trace>
  <inkml:trace contextRef="#ctx0" brushRef="#br0" timeOffset="697.313">508 255,'475'207,"-325"-148,-150-60,0 1,-1-1,1 1,0-1,0 0,-1 1,1-1,0 1,0-1,0 0,0 1,0-1,0 1,0-1,0 0,0 1,0-1,0 0,0 1,0-1,1 1,-1-1,0 0,0 1,1-1,-1 1,0-1,1 1,-1-1,0 1,1-1,-1 1,1 0,-1-1,1 1,-1-1,1 1,-1 0,1-1,-1 1,1 0,0 0,-1 0,1-1,-1 1,1 0,0 0,-1 0,1 0,0 0,-1 0,1 0,-1 0,1 0,0 1,-1-1,1 0,-1 0,1 0,0 1,-1-1,1 0,-1 1,1-1,-1 0,1 1,-1-1,1 1,-29-40,9 18,7 10,0 0,1-1,1 0,0-1,0 0,1-1,1 0,0 0,1-1,1 0,0 0,-2-13,-3-138,11 167,0-1,0 1,0-1,-1 0,1 1,0-1,0 0,0 1,-1-1,1 0,0 1,0-1,-1 0,1 0,0 1,-1-1,1 0,0 0,-1 1,1-1,0 0,-1 0,1 0,-1 0,1 0,0 0,-1 1,1-1,-1 0,1 0,0 0,-1 0,1 0,-1-1,1 1,0 0,-1 0,1 0,0 0,-1 0,1 0,-1-1,1 1,0 0,-1 0,1-1,0 1,0 0,-1 0,1-1,0 1,0 0,-1-1,1 1,0 0,0-1,0 1,-1 0,1-1,-14 41,14-38,-15 56,3 1,3 1,2-1,3 1,3 51,2 113,-1-200</inkml:trace>
  <inkml:trace contextRef="#ctx0" brushRef="#br0" timeOffset="1345.292">1777 283,'-30'-10,"0"1,-1 1,0 2,-1 1,1 2,-1 0,0 2,1 2,-1 1,-28 5,49-3,1-1,-1 1,1 0,0 1,1 0,-1 1,1 0,0 1,0 0,1 0,0 0,-7 10,11-13,1 0,-1 0,1 1,0-1,0 1,0 0,1 0,-1 0,1 0,1 0,-1 1,1-1,0 0,0 1,0-1,1 1,0-1,0 1,0 0,1-1,0 1,0-1,0 0,1 1,-1-1,2 1,2 0,0 0,1-1,-1 0,1 0,0-1,1 1,-1-1,1-1,0 1,0-1,0 0,0-1,0 0,1 0,-1 0,1-1,-1 0,1-1,-1 0,1 0,0 0,-1-1,1 0,-1 0,4-2,26-6,0-1,-1-2,0-1,-1-2,0-2,17-12,159-114,-211 143,0 1,0-1,0 1,0-1,0 0,0 1,0-1,1 0,-1 1,0-1,0 1,0-1,0 0,0 1,1-1,-1 0,0 1,0-1,1 0,-1 1,0-1,0 0,1 0,-1 1,0-1,1 0,-1 0,0 0,1 0,-1 1,1-1,-1 0,0 0,1 0,-1 0,1 0,-1 0,0 0,1 0,-1 0,1 0,-1 0,0 0,1 0,-1 0,0 0,1-1,-1 1,1 0,-1 0,0 0,1 0,-1-1,0 1,0 0,1 0,-1-1,0 1,1 0,-1-1,0 1,-15 39,12-30,-12 24,2 1,1 0,2 0,1 2,2-1,2 1,1 0,1 7,10 35,-1-60</inkml:trace>
  <inkml:trace contextRef="#ctx0" brushRef="#br0" timeOffset="1594.912">2314 481,'-29'28,"-5"11,9-3,13-7,8-13,11-9,3-6</inkml:trace>
  <inkml:trace contextRef="#ctx0" brushRef="#br0" timeOffset="1882.008">2821 1,'-259'129,"245"-122,3-3,0 1,1 1,-1-1,1 1,1 1,-1 0,1 0,0 1,1 0,0 1,0 0,0 0,2 1,-1-1,1 2,0-1,-3 10,8-16,1-1,0 1,0-1,0 1,1-1,-1 0,1 1,-1-1,1 0,0 1,1-1,-1 0,0 0,1 0,0 0,0 0,0 0,0 0,0-1,0 1,1-1,-1 0,1 1,0-1,0 0,0-1,0 1,0 0,0-1,2 1,103 23,-72-23,1-1,0-2,-1-2,1-1,10-4,-34 5,-1 0,1 0,-1-1,0-1,0 0,0-1,-1 0,0 0,0-1,-1-1,0 0,0 0,0-1,-1-1,-1 1,6-9,-11 15,-1 0,0-1,0 1,0-1,0 1,0-1,-1 0,0 0,0 0,0 0,0 1,0-1,-1 0,0-1,0 1,0 0,0 0,0 0,-1 0,0 0,0 0,0 1,0-1,-1 0,0 0,1 1,-1-1,-1 1,1-1,0 1,-1 0,1 0,-1 0,0 0,0 1,0-1,-1 1,1 0,-1 0,1 0,-2-1,-6-2,0 1,0 0,0 1,0 0,-1 1,1 0,-1 1,0 0,1 0,-1 2,0-1,1 1,-1 1,1 0,-1 1,-3 1,-12 6</inkml:trace>
  <inkml:trace contextRef="#ctx0" brushRef="#br0" timeOffset="2228.896">2963 424,'-34'2,"0"2,0 1,1 1,-1 2,1 2,-30 12,-61 48,120-67,1-1,1 1,-1-1,0 1,0 0,1 0,0 0,0 0,0 0,0 1,0-1,0 1,1-1,0 1,0 0,0 0,0-1,0 1,1 0,0 0,0 0,0 0,0-1,0 1,1 0,0 0,-1 0,1-1,1 1,-1 0,1-1,-1 1,1-1,2 3,4 3,1-1,0 0,0-1,1 0,0 0,1-1,-1 0,1-1,0 0,0-1,1 0,-1 0,1-2,0 1,0-1,0-1,0 0,11-1,-16 0,0-1,1 1,-1-1,0 0,0 0,0-1,0 0,0-1,0 1,-1-1,1 0,-1-1,0 0,0 0,0 0,0-1,-1 1,1-1,-1-1,-1 1,1-1,-1 0,0 0,0 0,-1 0,1-1,-1 1,-1-1,0 0,0 0,0 0,0-1,0-3,-1-1,0 1,-1-1,0 0,0 1,-2-1,1 0,-1 1,-1 0,0-1,-1 1,0 0,-4-7,-4-1</inkml:trace>
  <inkml:trace contextRef="#ctx0" brushRef="#br0" timeOffset="3812.924">3838 170,'-43'34,"-24"20,-6 2,6-5,8-11,11-7,7-9,12-9</inkml:trace>
  <inkml:trace contextRef="#ctx0" brushRef="#br0" timeOffset="4131.071">3076 227,'43'33,"34"17,8-1,0-4,-11-10,-12-10,-13-9,-9-9,-7-4,-4-3,-7-7,-12-6,-8-1</inkml:trace>
  <inkml:trace contextRef="#ctx0" brushRef="#br0" timeOffset="4451.736">3443 1,'-5'57,"-1"25,-5 7,0-7,1-7,3-12,-2-12,-1-4,3-7,2-4,2-4,1-3,1-1,1 0,0-6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0:1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57,'-8'-1,"37"-3,142-19,-119 20,119-22,-192 45,3-8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0:19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25,'15'0,"18"0,9 0,3 0,-3 0,-3 0,-3 0,-4 0,-1-4,-2-3,-1 1,-1 2,-4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0:5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1429 143,'91'-39,"-68"33,1 1,0 1,0 1,0 1,0 1,0 1,3 2,-24-1,0-1,0 1,0 1,0-1,0 0,0 1,-1-1,1 1,0 0,-1 0,0 0,1 0,-1 0,0 1,0-1,0 1,0 0,0-1,-1 1,1 0,-1 0,0 0,0 0,0 0,0 0,-1 0,1 0,-1 0,1 0,-1 1,0-1,-1 0,1 0,0 0,-1 0,0 1,0-1,0 0,0 0,0 0,0-1,-1 1,1 0,-1 0,0-1,0 1,0-1,0 0,-1 1,-1 0,-15 23,-2-2,-1 0,0-1,-2-1,-14 9,24-19,11-10,0 0,0 1,0-1,1 1,-1 0,1 0,0-1,0 1,0 1,0-1,0 0,1 0,-1 1,1-1,0 1,0-1,0 1,1 0,-1-1,1 1,0 0,0-1,0 1,1 0,-1-1,1 1,0-1,0 1,0-1,0 1,0-1,1 1,0-1,0 0,0 0,0 0,0 0,0 0,1-1,-1 1,1-1,0 1,2 0,110 63,-108-63,0 1,-1 0,1 0,-1 1,0 0,-1 0,1 0,-1 1,0 0,0-1,-1 2,0-1,0 1,0-1,-1 1,0 0,0 0,-1 1,0-1,0 0,0 1,-1-1,-1 1,1 3,-2-4,0 0,-1 1,0-1,0-1,-1 1,0 0,0-1,-1 1,1-1,-1 0,-1 0,1 0,-1-1,0 1,0-1,-1-1,1 1,-1-1,0 0,0 0,-1 0,1-1,-1 0,0 0,1-1,-1 0,-1 0,1-1,0 1,0-2,0 1,-7-1,8 1,-1 0,1-1,0 1,0-1,0 0,-1-1,1 0,0 0,0 0,0-1,0 0,0 0,1 0,-1-1,0 1,1-2,0 1,0 0,0-1,0 0,0 0,0-2,-4-11</inkml:trace>
  <inkml:trace contextRef="#ctx0" brushRef="#br0" timeOffset="-1405.013">131 30,'-19'51,"3"1,1 1,3 0,-1 19,20 86,-3-135,-1 0,-2 0,0 0,-1 0,-1 0,-2 0,0 1,-53 134,48-142</inkml:trace>
  <inkml:trace contextRef="#ctx0" brushRef="#br0" timeOffset="-1042.747">611 171,'-44'52,"1"2,3 3,3 0,2 3,-13 33,5 35,42-124,1 0,0 0,-1 0,1 1,1-1,-1 0,1 0,-1 0,1 0,0 0,1-1,-1 1,1 0,-1 0,1-1,0 1,1-1,-1 0,0 1,1-1,0 0,0 0,0-1,0 1,0-1,0 1,1-1,-1 0,1 0,0-1,0 1,10 3,-1-1,1-1,0 0,0-1,0-1,0 0,0-1,0 0,1-1,-1-1,0 0,-1-1,1 0,0-1,-1-1,0 0,3-2,24-11,-1-3,-1-1,0-2,29-25,-56 42,1-1,-1 0,0-1,-1 0,0-1,-1 0,0 0,0-1,-1 0,-1-1,0 0,0 0,-1-1,-1 1,0-1,0 0,-2-1,0 1,0-1,-1 1,-1-1,0 0,-1 0,0-1,-3 2,-1 1,0 0,0 1,-1-1,-1 1,0 0,0 0,-1 1,-1-1,1 2,-2-1,1 1,-1 0,-1 1,0 0,0 1,0 0,-1 0,0 1,0 1,-1-1,1 2,-1 0,0 0,0 1,-1 1,1 0,-1 0,1 2,-1-1,1 1,-1 1,1 1,-1-1,1 2,0 0,0 0,0 1,0 1,-7 4,-10 9,6-2</inkml:trace>
  <inkml:trace contextRef="#ctx0" brushRef="#br0" timeOffset="-503.979">1204 594,'-9'24,"1"8,2-2</inkml:trace>
  <inkml:trace contextRef="#ctx0" brushRef="#br0" timeOffset="1030.96">2023 424,'170'-243,"-170"243,0-1,0 1,1-1,-1 0,0 1,0-1,0 1,1-1,-1 1,0-1,1 1,-1-1,0 1,1-1,-1 1,1-1,-1 1,0-1,1 1,-1 0,1-1,-1 1,1 0,0 0,-1-1,1 1,-1 0,1 0,-1 0,1 0,0 0,-1 0,1-1,0 1,-1 1,1-1,-1 0,1 0,0 0,-1 0,1 0,-1 0,1 1,-1-1,1 0,-1 1,1-1,-1 0,1 1,-1-1,1 0,-1 1,1-1,-1 1,0-1,1 1,-1-1,0 1,1-1,-1 1,0-1,0 1,1 0,-1-1,0 1,0-1,0 1,3 50,-3-36,0-11,0-1,0 1,0-1,0 0,0 1,1-1,0 0,0 1,0-1,0 0,0 0,0 0,1 0,0 0,-1 0,1 0,0 0,1-1,-1 1,0-1,1 0,-1 1,1-1,0 0,0-1,0 1,0 0,0-1,0 1,0-1,0 0,0 0,1-1,-1 1,0-1,1 1,-1-1,0 0,1 0,-1 0,1-1,-1 1,0-1,1 0,-1 0,0 0,0 0,0-1,3-1,10-9,0 0,-1-1,0-1,-1 0,-1-1,0-1,-1 0,0 0,5-13,-17 28,0 0,0 0,0 0,0 0,0 0,1 0,-1 0,0 0,1 0,-1 0,1 0,-1 0,1 0,-1 0,1 0,0 0,-1 0,1 0,0 1,0-1,-1 0,1 0,0 1,0-1,0 1,0-1,0 1,0-1,0 1,0 0,0-1,0 1,1 0,-1 0,0 0,0 0,0 0,0 0,0 0,0 0,0 0,0 1,0-1,1 0,-1 1,0-1,0 0,0 1,-1 0,1-1,0 1,0 0,0-1,0 1,-9 94,0-57,6-27,-1-4,1 1,0 0,1 0,-1 0,2 1,-1-1,1 0,0 0,1 0,0 0,0 1,1-1,-1 0,2-1,-1 1,1 0,1-1,-1 1,1-1,1 0,2 3,10 2</inkml:trace>
  <inkml:trace contextRef="#ctx0" brushRef="#br0" timeOffset="1274.951">3264 1,'-43'43,"-43"44,-22 15,-1 1,8-2,6-10,11-10,9-10,8-7,6-4,8-9,14-7,8-7,9-4,9-9</inkml:trace>
  <inkml:trace contextRef="#ctx0" brushRef="#br0" timeOffset="1680.27">3208 623,'-221'90,"219"-90,-1 0,1 1,0 0,0-1,1 1,-1 0,0 0,0 0,0 0,0 1,1-1,-1 0,1 1,-1-1,1 1,0-1,-1 1,1 0,0 0,0 0,0-1,0 1,0 0,1 0,-1 0,1 0,-1 0,1 1,0-1,-1 0,1 0,0 0,0 0,1 0,-1 0,0 0,1 0,-1 0,1 0,0 0,0 0,0 0,0 0,0 0,0 0,0-1,0 1,1 0,-1-1,1 1,0 0,45 34,-41-32,0 0,0 0,0 0,0 1,-1 0,0 0,0 1,0-1,0 1,-1 0,0 0,-1 0,1 1,-1 0,0-1,1 7,-3-8,0 0,0 0,-1 0,0-1,0 1,0 0,-1 0,1 0,-1 0,0 0,-1 0,1 0,-1-1,0 1,0-1,-1 1,1-1,-1 0,0 0,0 0,0 0,-1-1,1 1,-1-1,0 0,0 0,0 0,0 0,-6 3,1 0,-1-1,0 0,-1-1,1 0,-1 0,0-1,0-1,0 0,0 0,0-1,-2 0,-52-21,52 9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19,'-6'-3,"0"0,0 1,-1 0,1 0,0 0,-1 0,0 1,1 0,-1 1,1-1,-1 1,0 0,1 1,-1 0,0 0,1 0,0 1,-1 0,-1 1,-4-1,-185 72,126-42,8 12,62-42,0-1,0 1,-1-1,1 1,1 0,-1-1,0 1,0 0,1 0,-1-1,1 1,-1 0,1 0,0 0,0 0,0 0,0 0,0 0,0 0,0 0,1-1,-1 1,1 0,-1 0,1 0,0 0,0-1,0 1,0 0,0-1,0 1,0-1,0 1,1-1,-1 0,0 1,2 0,10 8,1-1,-1 0,1-2,0 1,1-1,0-1,0-1,7 1,72 33,-89-37,0 0,0 0,0 1,0 0,0 0,0 0,-1 0,1 1,-1-1,0 1,0 0,-1 0,1 1,-1-1,0 1,0 0,0 0,-1 0,0 0,0 0,0 0,0 1,-1-1,0 1,0-1,-1 1,1-1,-1 1,0 0,-1-1,1 1,-1-1,0 1,-1-1,1 0,-1 1,0-1,0 0,-3 5,-4-1,-1 1,0-1,0 0,-1-1,0 0,0-1,-1 0,1-1,-2-1,1 1,-1-2,1 0,-1 0,0-1,-12 1,17-2,1 0,-1 0,0-1,1 0,-1-1,0 1,0-1,0-1,1 1,-1-1,-7-2,14 2,0 0,0 1,1-1,-1 0,0 1,0-1,0 0,1 0,-1 0,0 0,1 0,-1 0,0 0,1 0,0 0,-1 0,1 0,-1 0,1 0,0 0,0 0,0 0,0 0,0-1,0 1,0 0,0 0,0 0,0 0,1 0,-1 0,0 0,1-1,-1 1,1 0,-1 0,1 0,0 1,-1-1,1 0,7-15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1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1,'10'0,"9"5,5 1,4 0,2-1,1-1,0-2,0-1,0 0,-1-1,-1-1,1 1,-1 0,0 0,0 0,-9-1,-14 1,-8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36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59,'34'-5,"25"-6,7-2,-2 2,-8 3,-8 2,-7 3,-7 1,-8 7,-10 1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1,'34'5,"22"1,7 0,-4-1,-6-1,-7-2,-6-1,-6 0,-3-1,-2-1,-1 1,-5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2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0 467,'2'0,"-1"0,1 0,-1 0,0 0,1 0,-1 0,1-1,-1 1,0 0,1-1,-1 1,0-1,0 0,1 1,-1-1,0 0,0 0,0 0,0 0,0 0,0 0,0 0,0 0,0 0,0 0,-1 0,1-1,0 1,-1-1,53-72,3 3,3 3,13-8,-71 74,0 0,0 0,0 0,0 0,0 0,0 0,1 0,-1 1,0-1,1 1,0-1,-1 1,1-1,0 1,-1 0,1 0,0 0,0 0,0 0,0 0,0 1,0-1,0 1,1-1,-1 1,0 0,0 0,0 0,0 0,1 0,-1 0,0 1,0-1,0 1,0-1,0 1,0 0,0 0,0 0,0 0,0 0,-1 0,1 0,0 1,-1-1,1 1,-1-1,1 1,0 1,2 161,-4-162,1-1,-1 1,1-1,-1 0,1 1,0-1,0 0,0 1,-1-1,1 0,0 0,0 0,1 0,-1 0,0 0,0 0,0 0,1 0,-1-1,0 1,1 0,-1-1,1 1,-1-1,1 1,-1-1,1 0,-1 0,1 0,-1 0,1 0,-1 0,1 0,-1 0,1-1,-1 1,1 0,-1-1,1 1,-1-1,0 0,1 1,-1-1,65-40,-58 35,184-162,-140 140,-51 27,1 1,-1-1,0 1,0 0,1 0,-1-1,0 1,0 0,1 0,-1 0,0 1,0-1,1 0,-1 0,0 1,0-1,1 0,-1 1,0 0,0-1,0 1,0-1,0 1,0 0,0 0,0 0,0 0,0 0,0 0,-1 0,1 0,0 0,-1 0,1 0,-1 0,1 0,-1 1,1-1,-1 0,0 0,0 0,1 1,-1-1,0 0,0 1,-11 168,12-168,-1 0,1-1,0 1,0-1,0 1,0-1,0 1,0-1,0 1,0-1,0 0,0 0,1 0,-1 1,1-1,-1-1,1 1,-1 0,1 0,-1 0,1-1,0 1,-1-1,1 1,0-1,0 0,-1 0,1 0,0 0,0 0,-1 0,1 0,0-1,-1 1,1 0,0-1,-1 1,3-2,69-30,-66 27,99-57,-75 45</inkml:trace>
  <inkml:trace contextRef="#ctx0" brushRef="#br0" timeOffset="249.668">1372 0,'-30'45,"-39"44,-23 17,-6 1,4-8,8-12,14-14,8-16,11-12,10-9,6-5,6-4,2 0,6-1,7-5</inkml:trace>
  <inkml:trace contextRef="#ctx0" brushRef="#br0" timeOffset="634.954">935 731,'52'-20,"-36"13,0 1,0 0,1 1,-1 1,1 0,0 1,0 1,0 1,14 1,-28 0,-1 0,1 1,0-1,0 1,-1 0,1 0,-1 0,1 0,-1 0,1 1,-1-1,0 1,0 0,1-1,-1 1,0 0,-1 0,1 1,0-1,-1 0,1 0,-1 1,1-1,-1 1,0-1,0 1,-1 0,1-1,0 1,-1 0,1 0,-1-1,0 1,0 0,0 0,-1-1,1 1,-1 0,1 0,-1-1,0 1,0-1,0 1,0-1,0 1,-1-1,1 1,-1-1,1 0,-1 0,-1 1,-129 170,131-172,0 0,-1 0,1 1,0-1,0 0,0 1,0-1,1 1,-1-1,0 1,1 0,-1-1,1 1,-1 0,1-1,0 1,0 0,0 0,0-1,0 1,0 0,0 0,0-1,1 1,-1 0,1-1,-1 1,1 0,0-1,0 1,-1-1,1 1,0-1,0 0,1 1,-1-1,0 0,0 0,1 1,-1-1,0 0,1 0,-1-1,1 1,-1 0,1 0,0-1,-1 1,1-1,0 1,-1-1,1 0,0 0,0 0,-1 0,2 0,17 2,0-2,-1 0,1-1,0-1,-1-1,0 0,6-3,22-4,-21 6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389 1,'-40'39,"-22"19,-2 4,6-9,7-13,13-8,8-10,4-3,6-6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39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0 140,'103'328,"-38"-153,-65-174,0 1,0-1,0 0,0 0,0 0,1 1,-1-1,0 0,1 0,-1 0,1 0,0 1,-1-1,1 0,0 0,0 0,-1 0,1-1,0 1,0 0,0 0,0 0,0-1,0 1,0-1,1 1,-1-1,0 1,0-1,0 1,1-1,-1 0,0 0,0 0,1 0,-1 0,0 0,0 0,1 0,-1 0,0 0,0-1,0 1,1 0,-1-1,0 1,0-1,0 0,0 1,0-1,0 0,0 0,0 1,0-1,0 0,0-1,21-30,-1-2,-2 0,-1-1,10-29,31-60,118-193,-176 315,-1 2,0-1,0 0,0 1,0-1,0 0,0 0,0 1,0-1,0 0,0 1,1-1,-1 0,0 1,0-1,1 0,-1 1,1-1,-1 1,0-1,1 1,-1-1,1 1,-1-1,1 1,0-1,-1 1,1-1,-1 1,1 0,0 0,-1-1,1 1,0 0,-1 0,1 0,0-1,-1 1,1 0,0 0,0 0,-1 0,1 0,0 1,-1-1,1 0,0 0,-1 0,2 1,0 10</inkml:trace>
  <inkml:trace contextRef="#ctx0" brushRef="#br0" timeOffset="283.259">848 170,'44'0,"30"-5,8-2,-6 0,-11 2,-11 2,-9 0,-9 2,-4 6,-9 1</inkml:trace>
  <inkml:trace contextRef="#ctx0" brushRef="#br0" timeOffset="531.468">965 432,'44'-10,"30"-8,8-1,-1 3,-9-2,-12 4,-11 3,-9 3,-6 4,-9 2</inkml:trace>
  <inkml:trace contextRef="#ctx0" brushRef="#br0" timeOffset="1150.687">614 608,'0'5,"-5"16,-2 10,1 4,1 2,-3-6,-1-3,1-2,2 1,3 0,1 0,1-9,5-8,3-5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4:54:43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1 322,'26'-14,"0"1,1 2,1 0,-1 2,2 1,-1 2,1 0,0 2,1 1,-28 2,0 1,0-1,0 0,0 1,0 0,0-1,0 1,0 0,0 0,0 0,0 0,0 1,0-1,0 0,0 1,0-1,0 1,0 0,0 0,0 0,0 0,-1 0,1 0,0 0,-1 1,1-1,-1 1,1-1,-1 1,0-1,0 1,1 0,-1-1,0 1,-1 0,1 0,0 0,0 0,-1 0,1 0,-1 0,0 0,0 1,-64 96,-47 24,98-106,-61 98,71-110,1 0,0 0,0 0,0 0,0 1,1-1,0 1,0-1,1 1,-1-1,1 1,0 0,1-1,-1 1,1-1,0 1,1-1,-1 1,1-1,0 0,2 4,-1-5,0-1,1 0,-1 0,1 0,-1 0,1 0,0-1,0 1,0-1,1 0,-1 0,0-1,1 0,-1 1,1-1,-1-1,1 1,0-1,-1 1,5-2,17 2</inkml:trace>
  <inkml:trace contextRef="#ctx0" brushRef="#br0" timeOffset="470.097">818 293,'-25'22,"1"1,1 1,1 2,1 0,1 1,1 0,2 2,1 0,1 2,1-1,-7 26,20-53,0-1,0 1,1-1,-1 1,0 0,1 0,-1-1,1 1,0 0,0 0,0 0,1-1,-1 1,1 0,-1 0,1-1,0 1,0 0,0-1,0 1,0-1,1 1,-1-1,1 0,0 1,0-1,0 0,0 0,0 0,0-1,0 1,0 0,1-1,-1 0,1 1,-1-1,1 0,0 0,-1 0,1-1,0 1,-1-1,1 1,3-1,14-3,0-1,0-1,0-1,0-1,-1-1,0 0,0-1,-1-2,-1 1,1-2,-2 0,0-1,0-1,-1 0,-1-2,6-8,4 1,-7 8,0-1,-1 0,0-1,-1-1,-1-1,-1 0,-1 0,0-1,-2-1,0 0,-1 0,0-4,-10 19,1-1,0 1,-1 0,-1 0,1 0,-1 0,0 0,0 0,0 0,-1 1,0-1,0 1,0-1,-1 1,0 0,0 1,0-1,-1 1,1 0,-1 0,0 0,0 0,-1 1,1 0,-1 0,1 0,-1 1,0 0,0 0,0 1,0-1,0 1,0 1,-1-1,1 1,0 0,0 0,-1 1,1 0,0 0,0 0,0 1,0 0,0 0,0 1,0 0,-101 53,78-37</inkml:trace>
  <inkml:trace contextRef="#ctx0" brushRef="#br0" timeOffset="2067.694">1344 467,'38'-46,"66"-124,-98 162,0-1,0 1,1 0,0 0,0 1,1 0,0 0,0 1,1 0,3-1,-11 7,0 0,0 0,1 0,-1 1,0-1,0 1,0-1,0 1,0-1,0 1,0-1,0 1,0 0,0 0,0-1,0 1,0 0,0 0,-1 0,1 0,0 0,-1 0,1 0,-1 0,1 0,-1 1,1-1,-1 0,0 0,0 0,0 0,1 1,-1-1,0 0,0 0,-1 1,1-1,0 0,0 0,-1 0,1 0,0 1,-1-1,1 0,-1 0,0 0,1 0,-1 0,0 0,1 0,-1 0,0 0,-1 10,1-10,0 1,0 0,1 0,-1 0,0 0,1 0,-1 0,1 0,0 0,0 0,-1 0,1 0,1 0,-1 0,0 0,0 0,1 0,-1 0,1 0,0-1,-1 1,1 0,0 0,0 0,0-1,1 1,-1 0,0-1,0 1,1-1,-1 0,1 1,-1-1,1 0,0 0,0 0,-1 0,1 0,0 0,0-1,0 1,0-1,0 1,0-1,0 0,0 1,0-1,0 0,0 0,0-1,86-75,-54 41,30-17,-63 52,0 1,0 0,0-1,0 1,-1 0,1 0,0-1,0 1,-1 0,1 0,-1 0,1 0,-1 0,1 0,-1 0,1 0,-1 0,0 0,0 0,1 0,-1 0,0 1,0-1,0 0,0 0,0 0,-1 0,1 0,0 0,0 0,-1 0,1 0,-1 0,1 0,-1 0,1 1,-11 31,0-1,-2 0,-2-1,-1-1,-1 0,-8 9,14-19</inkml:trace>
  <inkml:trace contextRef="#ctx0" brushRef="#br0" timeOffset="2321.533">2424 1,'-45'44,"-44"40,-17 11,5-1,9-12,15-14,16-15,14-10,9-8,7-6,8-1,13-7,13-6,12-6,2-10,4-4,-2-1</inkml:trace>
  <inkml:trace contextRef="#ctx0" brushRef="#br0" timeOffset="2784.175">2395 439,'-48'14,"28"-9,0 1,1 1,0 0,0 2,1 0,0 1,0 1,16-10,0 1,0-1,1 0,-1 1,0-1,1 1,-1 0,1 0,-1 0,1-1,0 1,0 0,0 1,0-1,0 0,0 0,0 0,1 0,-1 1,1-1,0 0,0 1,0-1,0 0,0 0,0 1,0-1,1 0,-1 1,1-1,0 0,0 0,-1 0,2 0,-1 0,0 0,0 0,0 0,1 0,-1 0,1-1,0 1,-1-1,1 1,0-1,0 1,20 16,50 58,-70-73,0 0,0 0,-1 0,1 0,-1 0,0 0,0 1,0-1,0 1,0-1,-1 0,0 1,1-1,-1 1,-1-1,1 1,0-1,-1 1,0-1,0 1,0-1,0 0,0 0,-1 1,1-1,-1 0,-1 1,-2 2,0-1,-1 0,0 0,0-1,0 0,-1 0,1 0,-1-1,0 1,0-2,0 1,-1-1,1 0,0-1,-1 1,1-2,-1 1,1-1,-1 0,0 0,1-1,-1 0,1-1,0 1,-1-2,1 1,0-1,0 0,0 0,1-1,-1 1,1-2,0 1,0-1,0 0,-3-4,-2-5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36.3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57,'522'17,"-181"-3,36-15,-122-1,473-26,704 28,-883-16,-456 22,39 3,-1-5,16-7,33-25,-123 15,-47 10,0 0,0 0,0 1,1 0,-1 1,1 0,-1 1,1 0,-1 1,0 0,1 0,-1 1,10 3,-17-4,-1 1,1 0,-1-1,1 1,-1 0,0 0,0 0,0 0,0 0,0 1,0-1,0 1,-1-1,1 1,-1-1,0 1,0 0,0 0,1 2,2 15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39.4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0 253,'392'-30,"31"3,149 27,-209 29,-163-1,-3 0,649-29,-505 1,-117-28,-54 17,-105 1,0 3,0 3,1 3,33 4,20-1,11-13,78-8,-10-8,520 27,-52 0,-327-27,301 26,-405-24,126-7,170 33,-294 27,496-28,-489-27,406 26,160 1,-538 28,-159-28,123 11,-217-6,1-2,0 0,1-1,-1-1,0-1,0-1,1-1,5-2,210-15,10-7,-68 13,-77 1,0 5,1 4,31 6,11-1,618-2,-564 29,-162-28,1-1,0-2,0-1,-1-2,6-3,5 1,-1 3,1 1,-1 3,18 3,111-4,21-27,199 28,-326-13,-57 10,0 0,0 1,0 0,0 0,0 2,0-1,0 2,0-1,3 2,3 4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174 207,'-31'77,"6"-25,2 0,3 2,2 0,3 1,2 1,2 0,3 1,2 0,3 0,3 1,0-51,1 1,-1-1,2 0,-1 0,1 0,0-1,1 1,-1 0,1-1,1 0,-1 1,1-1,0-1,1 1,-1 0,1-1,0 0,0 0,1-1,-1 1,1-1,0 0,0-1,1 0,-1 0,1 0,0 0,-1-1,1 0,0-1,0 0,0 0,0 0,1-1,-1 0,0 0,0-1,0 0,13-5,-1-1,1-1,-2 0,1-2,-1 0,-1-1,0-1,0 0,-1-2,-1 1,0-2,3-4,26-29,-2-1,-1-2,-3-1,-3-3,-2 0,-2-3,0-8,-11 27,-1 0,-3-2,-1 0,-3-1,0 0,-3-1,0-17,-12-52,1 111,1 0,0 0,0 0,-1 0,1 0,0 0,-1 1,1-1,-1 0,1 1,-1-1,1 1,-1 0,1-1,-1 1,1 0,-1 0,0 0,1 0,-1 0,1 0,-1 1,1-1,-1 0,1 1,-1-1,1 1,-1 0,1-1,-1 1,1 0,0 0,0 0,-1 0,1 0,0 0,0 0,0 0,0 1,0-1,0 0,0 1,1-1,-1 1,0-1,1 1,-1-1,1 1,0-1,-1 1,1 0,-18 27,2 1,0 0,3 1,0 1,2 0,-7 32,2-5,2 0,3 0,3 1,2 0,3 1,3 23,31 77,-30-158,0 0,0-1,-1 1,2-1,-1 1,0-1,0 1,1-1,-1 0,1 0,0 1,0-1,0-1,0 1,0 0,0 0,0-1,1 1,-1-1,0 0,1 1,-1-1,1 0,0-1,-1 1,1 0,1-1,9-2</inkml:trace>
  <inkml:trace contextRef="#ctx0" brushRef="#br0" timeOffset="437.974">936 800,'0'0,"15"-8,1 2,0 0,1 1,-1 0,1 2,0 0,0 0,0 2,0 0,0 1,1 1,1 0,-17 0,-1-1,1 1,-1-1,0 1,1 0,-1-1,0 1,0 0,0 0,0 0,0 0,0 0,0 0,0 0,0 0,0 0,0 1,-1-1,1 0,0 0,-1 1,1-1,-1 0,1 1,-1-1,0 1,0-1,0 1,0-1,0 0,0 1,0-1,0 1,0-1,-1 1,1-1,0 0,-1 1,1-1,-1 0,0 1,1-1,-1 0,0 0,0 0,0 0,0 1,-45 58,-66 56,110-114,1-1,-1 1,1 0,-1 0,1-1,0 1,0 0,0 0,0 0,0 0,0 0,1 0,-1 1,1-1,-1 0,1 0,0 0,0 1,0-1,0 0,0 0,0 0,1 1,-1-1,1 0,-1 0,1 0,0 0,0 0,0 0,0 0,0 0,1 0,-1-1,1 1,-1 0,1-1,-1 1,1-1,0 1,0-1,-1 0,1 0,0 0,0 0,0 0,1 0,-1-1,0 1,0-1,0 1,0-1,3 0,11 2,1-1,0-1,-1 0,1-1,0-1,-1-1,1 0,-1-1,0 0,0-2,0 0,6-4,43-14,-49 15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0 254,'34'5,"25"-3,7-3,-2 0,-8 0,-8-1,-3 1,-4-4,-5-2,-3 1,-2 1,-3-3,0-1,-5 2</inkml:trace>
  <inkml:trace contextRef="#ctx0" brushRef="#br0" timeOffset="251.774">367 0,'-10'43,"-2"34,-1 8,4-5,2-12,2-8,3-8,1-10,1-6,0-5,6-7,0-8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0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0,'17'91,"-8"0,-4 0,-4 1,-6 23,-20 165,-7-46,16-162,45-117,105-263,-113 266</inkml:trace>
  <inkml:trace contextRef="#ctx0" brushRef="#br0" timeOffset="350.792">527 225,'-156'166,"-62"43,108-110,109-98,-1 0,1 0,0 0,0 0,0 1,1-1,-1 0,0 0,0 1,1-1,-1 1,1-1,-1 1,1-1,0 1,-1-1,1 1,0-1,0 1,0-1,0 1,0-1,1 1,-1-1,0 1,1-1,-1 1,1-1,-1 0,1 1,0-1,0 0,-1 1,1-1,0 0,0 0,0 0,0 0,1 0,-1 0,0 0,0 0,1 0,-1 0,0-1,1 1,-1 0,1-1,-1 1,1-1,-1 0,1 0,-1 1,1-1,-1 0,54 11,-37-8,0 1,0 0,0 1,-1 1,0 0,0 2,14 7,-21-8,-1-1,1 1,-1 0,0 1,-1 0,0 0,0 1,-1 0,0 1,-1-1,0 1,0 1,-3-6,-1 1,1-1,0 0,1 0,-1 0,1 0,0 0,0-1,1 0,-1 0,1 0,0 0,0-1,0 0,1 0,-1 0,1 0,-1-1,7 1,10 2</inkml:trace>
  <inkml:trace contextRef="#ctx0" brushRef="#br0" timeOffset="912.521">724 818,'283'-29,"-281"29,-1 0,0 0,1 0,-1 0,1 0,-1 0,0 1,1-1,-1 0,0 1,0-1,1 1,-1-1,0 1,0 0,0 0,1-1,-1 1,0 0,0 0,0 0,0 0,-1 0,1 0,0 1,0-1,-1 0,1 0,0 0,-1 1,0-1,1 0,-1 1,0-1,1 0,-1 1,0-1,0 0,0 1,0-1,0 1,-1-1,1 0,0 1,-1-1,1 0,0 1,-1-1,0 0,1 0,-1 0,0 1,0-1,1 0,-1 0,0 0,0 0,-1 0,-10 14,0 0,-1-1,-1-1,0 0,-1-1,-15 9,-24 22,47-37,-51 64,57-69,1 0,0 0,0 0,0 0,-1 0,1 1,0-1,0 0,1 0,-1 0,0 0,0 0,0 0,1 0,-1 0,1 0,-1 1,1-1,-1-1,1 1,-1 0,1 0,0 0,0 0,-1 0,1-1,0 1,0 0,0 0,0-1,0 1,0-1,0 1,0-1,0 1,0-1,0 0,0 0,0 1,0-1,0 0,1 0,52 4,-49-4,24 1,1-2,-1-1,0-1,0-2,0 0,0-3,2-1,-6-1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4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11 508,'-5'19,"-1"7</inkml:trace>
  <inkml:trace contextRef="#ctx0" brushRef="#br0" timeOffset="847.189">96 141,'0'-5,"-4"4,-3 6,1 7,1 7,6 0,3-4</inkml:trace>
  <inkml:trace contextRef="#ctx0" brushRef="#br0" timeOffset="1114.499">520 0,'0'39,"0"36,0 10,-5-4,-2-12,1-12,1-11,2-9,0-5,2-4,1-7</inkml:trace>
  <inkml:trace contextRef="#ctx0" brushRef="#br0" timeOffset="1785.357">323 367,'112'24,"85"8,-89-63,-107 31,0 1,0-1,0 1,0 0,0-1,0 1,0 0,0-1,0 1,0 0,0 0,-1 0,1 0,0 0,-1 0,1 0,0 0,-1 0,0 0,1 0,-1 0,1 0,-1 0,0 1,0-1,0 0,0 0,0 0,0 0,0 1,0-1,0 0,-1 0,1 1,2 13,-1-13,0-1,0 1,0-1,0 1,0-1,0 1,0-1,0 1,1-1,-1 0,1 0,-1 0,1 0,-1 0,1 0,-1 0,1 0,0-1,0 1,-1-1,1 1,0-1,0 0,0 1,-1-1,1 0,0 0,0 0,0-1,0 1,-1 0,1-1,0 1,1-1,61-28,-30-3,-32 29,0 0,0 0,-1 1,2-1,-1 0,0 1,0 0,1-1,-1 1,1 0,0 0,0 0,0 1,0-1,0 1,0 0,0 0,0 0,0 0,1 0,-1 0,0 1,1 0,-1 0,0 0,1 0,-1 0,0 1,1-1,-1 1,0 0,0 0,1 0,-1 0,1 2,7 6,1 0,-2 1,0 0,0 1,-1 1,0-1,-1 1,0 1,-1-1,4 10,9 12,-7-13,0 0,-1 0,-1 1,0 1,-2 0,-1 0,-1 0,-1 1,-1 1,-1-1,-1 0,-2 1,0 0,-2 20,0-32,-1-1,0 1,-1-1,0 0,-1 0,0 0,-1 0,0-1,-1 0,0 0,0 0,-2-1,1 0,-1 0,-1-1,0 0,0 0,0-1,-1 0,-1-1,1 0,-1-1,-1 0,11-5,0 0,-1-1,1 1,0-1,-1 1,1-1,0 1,-1-1,1 0,-1 0,1 0,-1 0,1 0,0 0,-1 0,1 0,-1 0,1-1,-1 1,1-1,0 1,-1-1,1 1,0-1,0 0,-1 0,1 1,0-1,0 0,0 0,0 0,0 0,0-1,0 1,0 0,1 0,-1 0,0-1,1 1,-1 0,1-1,-1 1,1-1,0 1,-1 0,1-1,11-67,5 43,1 1,1 0,1 2,1 0,1 1,1 1,0 1,2 1,3 0,-17 10,208-152,-191 144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2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2,'38'4,"42"2,17 0,1-1,-6-1,-10-7,-13-2,-9-1,-5 2,-7 0,-8 2,-4 0,-5 2,-2-1,-7 2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2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26,'38'5,"47"-4,18-1,1-1,-12-6,-12 0,-15 0,-14 1,-15 2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6:54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0 819,'39'-4,"36"-8,10 0,1 1,-10 2,-8-1,-11 0,-5 2,-8 3,-5 1,-5 3,-4 0,-1 1,-2 0,-10 6,-7 1</inkml:trace>
  <inkml:trace contextRef="#ctx0" brushRef="#br0" timeOffset="251.006">424 453,'-10'38,"-3"37,1 15,2 2,3-10,3-9,2-13,1-11,1-9,5-7,2-4,0-2,-2-2,4-4,0-5</inkml:trace>
  <inkml:trace contextRef="#ctx0" brushRef="#br0" timeOffset="931.858">1130 424,'-21'120,"4"2,4 42,11-144,0-6,1-1,0 1,0 0,1 0,1 0,0 0,1 0,1 0,0 0,1-1,4 10,-6-21,0 1,0 0,1-1,-1 1,1-1,-1 0,1 0,0 0,0 0,0-1,0 1,0-1,0 1,1-1,-1 0,0 0,1-1,-1 1,1-1,-1 0,0 0,1 0,-1 0,1 0,-1-1,3 0,86-29,-70 14,0 0,-1-1,-1-1,-1-1,0-1,-2-1,0 0,-1-1,6-14,11-11,113-162,-133 189,-7 26,-19 60,6-39,1 1,2-1,1 1,1 0,1 19,1-40,1 0,0-1,0 1,1 0,-1-1,1 0,1 1,-1-1,1 0,0 0,1 0,-1 0,1-1,0 0,1 0,-1 0,1 0,0 0,0-1,0 0,1 0,0 0,-1-1,1 0,5 2,-3-2,0-1,0 0,0 0,0 0,0-1,0 0,1-1,-1 0,0 0,0-1,1 0,-1 0,0-1,0 0,0 0,0-1,-1 0,1-1,-1 0,0 0,0 0,0-1,0 0,0-1,17-14,-1-1,0-1,-2-2,-1 0,13-20,-13 20,-1 0,-2-2,-1 0,0-1,-2 0,-1-1,-2-1,0 0,-2 0,-2-1,0 0,-2-1,1-25,-7 0,0 32</inkml:trace>
  <inkml:trace contextRef="#ctx0" brushRef="#br0" timeOffset="2466.401">1948 1130,'209'-21,"-208"21,0 0,-1-1,1 1,0 0,0 0,0 0,0 0,0 0,0 0,0 0,0 1,0-1,0 0,-1 0,1 1,0-1,0 0,0 1,0-1,-1 1,1-1,0 1,-1 0,1-1,0 1,-1 0,1-1,0 1,-1 0,1 0,-1-1,0 1,1 0,-1 0,0 0,1 0,-1 0,0 0,0 0,0-1,0 1,0 0,0 0,0 0,0 0,0 0,0 0,0 0,-1 0,1 0,0-1,-1 1,1 1,-34 41,29-37,-30 28,27-27,-1 0,1 1,1 0,-1 0,1 1,1 0,-1 1,2-1,-1 1,-2 8,8-15,0-1,0 1,1 0,-1 0,1-1,0 1,0-1,0 1,0 0,0-1,0 0,1 1,-1-1,1 0,-1 0,1 1,0-1,0-1,0 1,0 0,1 0,-1-1,0 1,1-1,-1 0,1 0,-1 0,1 0,-1 0,1 0,0-1,-1 1,1-1,0 0,0 0,-1 0,1 0,0 0,0-1,-1 1,1-1,0 0,-1 0,1 0,-1 0,1 0,-1 0,3-2,86-29,-73 24</inkml:trace>
  <inkml:trace contextRef="#ctx0" brushRef="#br0" timeOffset="3152.522">2428 1271,'42'-14,"0"1,0 3,1 2,0 1,29 0,-25 2,-47 3,0 1,0-1,0 0,0 1,-1-1,1 1,0-1,-1 0,0 1,1-1,-1 1,0-1,0 1,0 0,0-1,0 1,0 0,0 0,0 0,0 0,-1 0,1 0,-1 0,1 0,0 0,-1 0,1 1,-1-1,0 1,1-1,-2 1,-1-3,-124-62,127 64,-1 0,1 1,0-1,-1 1,1-1,-1 1,1 0,-1-1,1 1,-1 0,1 0,-1 0,1 0,-1 0,1 1,-1-1,1 0,-1 1,1-1,0 1,-1-1,1 1,-1 0,1 0,0-1,0 1,0 0,-1 0,1 0,0 0,0 1,0-1,0 0,1 0,-1 1,0-1,0 0,1 1,-1-1,1 0,-1 1,1-1,0 1,-1 1,-5 73,6-71,4 199,-4-203,0 0,0 1,0-1,0 0,0 1,0-1,0 0,0 1,1-1,-1 0,1 0,-1 1,1-1,-1 0,1 0,0 0,-1 0,1 1,0-1,0 0,0-1,0 1,0 0,0 0,0 0,0 0,0-1,0 1,1-1,-1 1,0-1,0 1,1-1,-1 0,0 1,1-1,-1 0,0 0,0 0,1 0,-1 0,0 0,1 0,-1-1,0 1,1 0,-1-1,0 1,0-1,0 0,1 1,-1-1,0 0,0 1,0-1,0 0,0 0,0 0,0-1,164-171,-152 162</inkml:trace>
  <inkml:trace contextRef="#ctx0" brushRef="#br0" timeOffset="3689.831">2964 1158,'13'-1,"-7"0,0 0,0 0,0 1,0 0,0 0,0 0,-1 0,1 1,0 0,0 0,0 1,-1 0,1 0,0 0,-1 1,0-1,0 1,0 1,0-1,0 1,0-1,-1 1,0 1,0-1,3 5,-6-7,-1 1,1-1,-1 0,0 1,0-1,0 1,-1-1,1 0,0 1,-1-1,0 0,1 1,-1-1,0 0,0 0,0 0,-1 0,1 0,0 0,-1 0,1 0,-1 0,0-1,0 1,1-1,-1 1,0-1,0 0,0 1,-1-1,1 0,-19 16,21-15,0-1,-1 1,1-1,0 1,0 0,0-1,1 1,-1-1,0 1,1 0,-1-1,1 1,-1-1,1 1,-1-1,1 0,0 1,0-1,0 0,0 1,0-1,0 0,0 0,0 0,1 0,-1 0,0 0,1 0,-1 0,1-1,-1 1,1 0,-1-1,1 0,-1 1,1-1,-1 0,1 1,1-1,15 10,-16-8,1-1,-1 1,0 0,0 0,0 0,0 0,0 0,-1 0,1 0,-1 1,1-1,-1 0,0 1,0-1,0 1,0 0,0-1,-1 1,1 0,-1-1,0 1,1 0,-1 0,-1-1,1 1,0 0,-1-1,1 1,-1 0,0-1,0 1,0 0,0-1,0 0,-1 1,1-1,-1 0,1 1,-1-1,0 0,0 0,0 0,0-1,0 1,0 0,-1-1,1 0,0 1,-1-1,1 0,-1 0,0 0,-1 0,-68 5,53-12</inkml:trace>
  <inkml:trace contextRef="#ctx0" brushRef="#br0" timeOffset="5138.845">3529 226,'46'82,"-4"2,-3 1,-4 3,16 67,-40-123,-1 0,-1 1,-2 0,-2 0,-1 0,-1 1,-2-1,-1 1,-2-1,-1 1,-2-1,-1 0,-2 0,-1-1,-1 0,-14 29,-1-24,-1-1,-1-1,-2-2,-1-1,-2-1,-1-1,-2-2,0-2,-2-1,-1-2,-3 0,-1 3</inkml:trace>
  <inkml:trace contextRef="#ctx0" brushRef="#br0" timeOffset="5719.954">1101 0,'-40'68,"2"1,4 2,-25 74,42-104,2 0,2 2,2-1,2 2,1-1,3 1,1 0,2 1,2-1,2 0,2 0,2 0,2 0,6 16,-3-21,2 0,1-1,2 0,1-1,2-1,2-1,1-1,1-1,2 0,2-2,1-1,1-2,1 0,1-2,12 6,46 20,-54-35</inkml:trace>
  <inkml:trace contextRef="#ctx0" brushRef="#br0" timeOffset="6422.425">4064 1327,'-17'19,"0"1,1 1,0 0,2 1,1 1,1 0,0 1,-7 24,18-46,-1 0,1 1,0-1,0 0,0 1,0-1,0 1,1-1,-1 1,1 0,-1-1,1 1,0-1,0 1,0 0,0-1,1 1,-1-1,1 1,0 0,-1-1,1 0,0 1,0-1,1 1,-1-1,0 0,1 0,0 0,-1 0,1 0,0 0,0 0,0-1,0 1,0-1,0 1,1-1,-1 0,0 0,1 0,-1 0,1 0,-1 0,3-1,7-2,-1-1,1-1,-1 0,0 0,0-1,-1-1,0 0,0 0,0-1,0 0,-1-1,-1 0,1 0,-1-1,0 0,-1 0,0-1,2-6,-1 6,-2-1,0 0,0 0,0-1,-2 1,0-1,0 0,-1-1,1-2,-3 11,-1 0,1 0,-1 0,0 0,0 0,0 0,0 0,-1 0,1 0,-1 0,0 0,0 0,-1 0,1 1,-1-1,0 1,0-1,0 1,0-1,-1 1,1 0,-1 0,0 0,0 0,0 1,0-1,0 1,0 0,-1 0,-1-1,0 2,0 0,0 0,0 0,0 1,0 0,0 0,0 0,0 0,0 1,0 0,0 0,0 0,0 0,1 1,-1 0,0 0,1 0,-1 1,1 0,0-1,-2 3,-14 11</inkml:trace>
  <inkml:trace contextRef="#ctx0" brushRef="#br0" timeOffset="6721.237">4544 1214,'-9'39,"-4"21,1 7,2-5,3-7,3-8,1-8,2-15,1-11</inkml:trace>
  <inkml:trace contextRef="#ctx0" brushRef="#br0" timeOffset="6972.394">4262 1299,'38'-4,"28"-3,7-4,-5 0,-8 1,-10 3,-8-2,-7 0,-5 1,-2-2,-6 1</inkml:trace>
  <inkml:trace contextRef="#ctx0" brushRef="#br0" timeOffset="7791.873">4855 1045,'-77'353,"77"-267,0-85,0 1,1 0,-1 0,1 0,-1-1,1 1,-1 0,1 0,0-1,0 1,0-1,0 1,0-1,0 1,0-1,1 0,-1 1,0-1,1 0,-1 0,1 0,-1 0,1 0,0 0,-1-1,1 1,0 0,0-1,-1 1,1-1,0 0,0 0,0 1,0-1,-1 0,1-1,0 1,0 0,0 0,-1-1,1 1,0-1,1 0,88-65,-52 30,-37 34,61-37,-62 38,1 0,-1 1,1-1,-1 1,0 0,1-1,-1 1,1 0,-1 0,1 0,-1 0,1 0,-1 0,1 0,-1 1,1-1,-1 1,0-1,1 1,-1-1,0 1,1 0,-1-1,0 1,0 0,1 0,-1 0,0 0,0 0,0 0,0 0,0 1,-1-1,1 0,0 0,-1 1,1-1,0 0,-1 1,0-1,1 1,-1-1,0 1,0-1,1 1,-1 0,4 31,-5-29,1-1,0 0,-1 0,2 0,-1 1,0-1,1 0,-1 0,1 0,0 0,0 0,0 0,0 0,1 0,-1 0,1 0,0-1,0 1,0-1,0 1,0-1,0 0,1 0,-1 0,1 0,-1 0,1 0,0-1,0 1,0-1,0 0,1 1,3-1,1 0,-1 0,0-1,0 0,0 0,1-1,-1 0,0 0,0-1,0 0,0 0,0 0,-1-1,1 0,-1 0,1-1,-1 0,0 0,-1 0,1-1,-1 0,0 0,0 0,0-1,-1 0,0 1,0-2,0 1,-1 0,0-1,0 1,0-1,-1 0,0 0,-1 0,1 0,-1 0,-1-1,0 1,0-2,0 6,0 1,-1-1,1 1,-1-1,0 1,0-1,0 1,0 0,0 0,0 0,-1-1,1 1,-1 0,0 0,1 1,-1-1,0 0,0 1,0-1,0 1,0-1,0 1,-1 0,1 0,0 0,-1 0,1 1,-1-1,1 1,-1-1,1 1,-1 0,1 0,-1 0,1 0,-1 0,1 0,-1 1,1 0,-1-1,1 1,0 0,-1 0,1 0,0 0,0 1,-1-1,1 1,0-1,1 1,-1 0,0-1,0 1,-1 2,-3 2,0 1,0 0,0-1,1 2,0-1,0 1,1 0,0 0,0 0,1 0,0 1,-1 5,3-11,0 0,1 0,-1 0,0-1,1 1,0 0,0 0,0 0,0 0,1 0,-1 0,1 0,-1 0,1 0,0 0,0 0,0 0,1-1,-1 1,1 0,-1-1,1 0,0 1,0-1,0 0,0 0,1 0,-1 0,0 0,1 0,-1-1,1 1,0-1,0 0,-1 0,1 0,0 0,2 0,11 2,0-1,0-1,1-1,-1 0,0-1,0 0,0-2,0 0,0 0,0-2,-1 0,0-1,0 0,0-1,-1-1,0 0,0-1,-1 0,0-1,-1-1,0 0,2-4,19-15,-21 21,-1-1,1 0,-2-1,0 0,0 0,-1-1,0 0,-1-1,0 0,-1 0,-1-1,4-11,-9 24,-1 0,1 0,-1-1,1 1,-1-1,0 1,0 0,0-1,0 1,0-1,0 1,0-1,0 1,0 0,0-1,-1 1,1 0,-1-1,1 1,-1 0,1-1,-1 1,0 0,0 0,0 0,0-1,1 1,-1 0,-1 0,1 0,0 1,0-1,0 0,0 0,-1 1,1-1,0 0,-1 1,1 0,0-1,-1 1,1 0,0-1,-1 1,1 0,-1 0,1 0,-1 0,1 1,0-1,-1 0,1 0,-1 1,1-1,0 1,-1-1,1 1,0 0,0 0,0-1,-1 1,1 0,0 0,-6 4,0-1,0 1,1 0,-1 1,1 0,1 0,-1 0,1 0,0 1,0 0,1 0,0 0,0 1,1-1,1-3,1-1,0 0,0 0,0 1,0-1,0 1,1-1,0 1,-1-1,1 1,1-1,-1 1,0-1,1 1,0-1,0 0,0 1,0-1,0 0,1 0,-1 0,1 0,0 0,0 0,0 0,0 0,1-1,-1 1,1-1,-1 0,1 1,0-1,0-1,1 2,43 21,-41-23,-1 0,1 1,-1-1,1 1,-1 0,0 1,0-1,0 1,0 0,-1 0,1 1,-1-1,0 1,0 0,0 0,0 1,-1-1,1 1,-1 0,0-1,-1 1,1 1,-1-1,0 0,0 1,-1-1,0 1,0-1,0 1,0-1,-1 1,0 0,0-1,-1 1,-4 15,-1-1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5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0 445,'43'-5,"29"-7,12 0,-4 1,-11-2,-12 0,-11 4,-8 2,-12-1,-9-1</inkml:trace>
  <inkml:trace contextRef="#ctx0" brushRef="#br0" timeOffset="254.222">254 191,'-14'43,"-10"33,-1 9,0-5,3-12,6-12,5-11,10-14,5-6,6-9,2-6</inkml:trace>
  <inkml:trace contextRef="#ctx0" brushRef="#br0" timeOffset="683.46">875 134,'-39'54,"3"2,3 1,2 2,2 1,-14 48,40-103,0 0,0 0,1 0,-1 1,1-1,1 1,-1 0,1-1,0 1,0 0,1 0,0-1,0 1,0 0,0 0,1 0,0-1,1 1,-1 0,1-1,0 1,0-1,1 0,-1 1,1-1,1-1,-1 1,0 0,1-1,0 1,0-1,1 0,-1-1,4 3,9-1,-1 0,1-1,1-1,-1-1,0 0,1-1,-1-1,0-1,1 0,-1-1,0-1,0-1,10-3,5-6,-2-2,0-1,0-1,-1-1,-2-2,0-1,-1-1,-1-1,-1-1,-1-1,-1-1,-1-1,7-15,17-13,-22 30,-2-2,0 0,-2-1,-1-1,-1-1,-1 0,-2-1,-1-1,0-4,-12 35,-1-1,1 1,0-1,-1 1,1 0,0-1,-1 0,0 1,1-1,-1 1,0-1,0 1,0-1,0 0,0 1,0-1,-1 1,1-1,0 1,-1-1,0 1,1-1,-1 1,0-1,1 1,-1 0,0-1,0 1,0 0,0 0,0 0,0-1,-1 1,1 0,0 1,-1-1,1 0,0 0,-1 1,1-1,-1 0,1 1,-1-1,1 1,-1 0,1 0,-1 0,0-1,0 1,-8 7,0 0,0 0,1 1,0 0,0 0,1 1,0 0,1 0,0 1,-3 6,9-14,-27 36,2 2,2 1,2 1,2 1,1 0,2 1,3 2,1-1,-3 29,15-68,-1 0,2 0,-1 1,0-1,1 0,1 0,-1 0,1 1,0-1,0 0,0 0,1 0,0 0,0 0,1-1,0 1,0-1,0 1,0-1,1 0,0 0,0-1,0 1,1-1,0 0,0 0,0 0,0-1,0 0,1 0,-1 0,3 0,12 1</inkml:trace>
  <inkml:trace contextRef="#ctx0" brushRef="#br0" timeOffset="1131.81">1665 501,'17'-2,"-3"-2,0 1,1 1,-1 0,1 1,-1 1,1 0,-1 1,1 1,-1 0,0 1,1 0,-1 1,3 3,-15-7,-1 1,0-1,1 1,-1 0,0-1,1 1,-1 0,0 0,0 0,0 0,0 0,0 0,0 0,0 1,0-1,-1 0,1 0,0 1,-1-1,1 0,-1 1,1-1,-1 1,0-1,1 1,-1-1,0 1,0-1,0 0,0 1,0-1,-1 1,1-1,0 1,-1-1,1 1,-1-1,1 0,-1 1,0-1,1 0,-1 0,0 1,0-1,0 0,-53 46,51-44,-84 66,87-67,0 1,0-1,0 1,1-1,-1 0,1 1,0-1,0 1,0-1,0 0,0 1,0-1,0 0,1 0,-1 0,1 0,0 0,-1-1,1 1,0 0,0-1,0 1,0-1,0 0,1 1,-1-1,0 0,1 0,-1-1,0 1,1 0,-1-1,1 0,-1 1,2-1,20 11,-20-10,-1 0,1 1,0 0,0 0,-1 0,1 0,-1 0,0 1,0-1,0 1,0 0,0 0,0 0,-1 0,1 1,-1-1,0 1,0-1,-1 1,1 0,-1 0,1 0,-1 0,0 0,-1 0,1 0,-1 0,0 0,0 0,0 0,0 0,-1 0,1 0,-1 0,0 0,-1 0,-4 4,0-1,-1 0,0-1,0 1,-1-1,0-1,0 0,0 0,-1 0,0-1,1 0,-1-1,-1 0,1 0,0-1,-1-1,1 1,-1-1,0-1,1 0,-1 0,0-1,1 0,-1-1,-4-1,-5-4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03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1,'4'7,"0"0,0 0,-1 1,1 0,-2-1,1 1,-1 0,-1 0,1 1,-1-1,-1 0,1 0,-1 1,-1-1,0 1,1 7,0 177,-18 115,-16 11,29-243,4-47</inkml:trace>
  <inkml:trace contextRef="#ctx0" brushRef="#br0" timeOffset="1097.283">453 142,'-338'298,"326"-289,8-6,-1-1,1 1,0 0,0 1,0-1,0 1,0-1,1 1,0 0,0 1,0-1,0 0,0 1,1 0,0-1,0 1,1 0,-1 0,0 2,4-5,-1 1,0-1,1 1,0-1,-1 1,1-1,0 0,0 0,0 0,1 0,-1-1,0 1,1 0,-1-1,1 0,-1 0,1 1,0-1,0-1,-1 1,1 0,0-1,0 1,0-1,0 0,0 0,7 2,245 48,-236-45,-9-3,0 1,0-1,0 2,-1 0,1 0,-1 0,0 1,0 0,0 1,-1 0,0 1,0 0,2 2,-9-7,0 0,0 0,0 0,-1 0,1 1,-1-1,1 0,-1 0,1 0,-1 1,0-1,0 0,-1 1,1-1,0 0,-1 0,1 0,-1 1,1-1,-1 0,0 0,0 0,0 0,0 0,-1 0,1-1,0 1,-1 0,0 0,1-1,-1 1,0-1,-1 1,0-2,6-6</inkml:trace>
  <inkml:trace contextRef="#ctx0" brushRef="#br0" timeOffset="1560.178">736 536,'29'-5,"-14"1,1 1,0 0,-1 2,1-1,0 2,0 0,0 1,0 1,0 0,9 3,-23-4,-1-1,1 1,-1-1,1 1,-1 0,0 0,0-1,1 1,-1 0,0 0,0 0,0 1,0-1,0 0,0 0,0 1,-1-1,1 0,0 1,-1-1,1 0,-1 1,1-1,-1 1,0-1,1 1,-1-1,0 1,0-1,0 1,0 0,0-1,-1 1,1-1,0 1,-1-1,1 0,-1 1,0-1,1 1,-1-1,0 0,0 0,0 1,0-1,-46 54,45-52,-44 50,45-52,0 0,0 1,0-1,0 1,1-1,-1 1,1 0,-1-1,1 1,-1 0,1-1,0 1,0 0,0 0,0-1,0 1,0 0,1-1,-1 1,0 0,1-1,0 1,-1-1,1 1,0 0,-1-1,1 1,0-1,0 0,1 1,-1-1,0 0,0 0,0 0,1 0,-1 0,1 0,0 0,25 15,30 23,-56-38,0 1,0-1,0 1,0 0,0-1,0 1,-1 0,1 0,-1-1,1 1,-1 0,0 0,0 0,0-1,0 1,0 0,0 0,0 0,-1 0,1-1,0 1,-1 0,0 0,1-1,-1 1,0 0,0-1,0 1,0-1,0 1,0-1,-1 0,1 1,0-1,-1 0,1 0,-12 9,1 0,-2-1,1 0,-1-1,0-1,-1 0,0-1,0-1,0 0,-10 1,23-5,-1 0,1 1,-1-2,1 1,-1 0,0 0,1-1,-1 0,1 1,-1-1,0 0,1 0,-1-1,0 1,1 0,-1-1,0 0,1 0,-1 1,1-1,-1-1,1 1,0 0,0-1,-1 1,1-1,0 1,0-1,0 0,1 0,-2-1,3-8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14.2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2547,'286'-511,"352"-583,-608 1042,-2-2,-3-1,-2-1,12-47,-33 96,0 0,0 0,0 0,-1 0,0 0,0 0,-1 0,0 0,0-1,-1 1,0 0,0 0,-1 0,0 0,0 0,0 1,-1-1,-3-5,4 12,0-1,0 1,-1 0,1 0,0 0,-1 0,1 0,0 1,0-1,0 1,-1-1,1 1,0 0,0 0,0 0,0 0,0 0,0 0,0 1,1-1,-1 1,0-1,1 1,-1 0,1-1,0 1,-1 0,1 0,0 1,-3 1,-116 108,-136 87,242-189,-41 43,57-51,0 0,-1 0,1 0,0 0,0-1,0 1,0 0,0-1,0 0,1 0,-1 0,0 0,1 0,-1 0,0 0,1-1,-1 1,1-1,-1 0,1 1,0-1,-1-1,1 1,-1 0,1 0,1-2,1 3,89 0,0-4,0-3,0-5,-1-4,47-16,-11 1,-128 30,0-1,1 0,-1 1,0-1,0 0,0 0,1 0,-1 0,0 0,0 0,0 0,-1-1,1 1,0 0,0 0,-1-1,1 1,-1-1,1 1,-1 0,1-1,-1 1,0-1,0 1,0-1,0 1,0-1,0 1,0-1,0 1,0 0,-1-1,1 1,-1-1,1 1,-1 0,1-1,-1 1,-1-2,-35-48,37 50,-30-28,0 1,-2 1,-1 2,-24-13,25 17,0 2,-2 1,0 2,-1 1,0 1,-1 2,-23-3,55 14,1 0,0 0,0 0,0 0,-1 1,1-1,0 1,0-1,0 1,0 1,-1-1,1 0,0 1,0-1,0 1,0 0,0 0,0 0,0 0,0 1,0-1,-1 2,-3 9</inkml:trace>
  <inkml:trace contextRef="#ctx0" brushRef="#br0" timeOffset="352.719">1722 63,'-20'9,"0"1,1 1,0 0,0 2,1 0,1 1,0 0,-6 9,18-18,-1 1,1 0,0 1,1-1,-1 1,1-1,1 1,-1 1,1-1,1 0,-1 1,1-1,0 1,1 0,0 0,0 0,1 0,0-1,0 1,0 0,1 0,1 0,-1 0,1-1,1 1,2 3,0 0,0 0,1-1,1 0,0 0,0-1,1 1,0-2,0 1,1-1,0 0,1-1,0 0,0-1,0 0,1 0,0-1,0-1,0 0,1 0,-1-1,1 0,0-1,0-1,0 0,0 0,5-2,3 2,-1-2,1 0,-1-2,0 0,0-1,0-1,0-1,0 0,-1-1,0-1,-1-1,0-1,0 0,-1-1,-1-1,10-9,-11 9,-1-1,0-1,-1 0,-1-1,0 0,-1-1,0 0,-2 0,0-1,-1 0,0-1,-1 0,-2 1,4-20,-8 30,0 0,-1 0,1 0,-2-1,1 1,-1 0,0 1,0-1,-1 0,1 1,-2-1,1 1,-1 0,0 0,0 0,-1 0,1 1,-1 0,0 0,-1 0,1 1,-1-1,0 1,0 1,-1-1,1 1,-1 0,1 0,-1 1,0 0,0 0,0 1,0 0,0 0,0 1,-1 0,-18-1</inkml:trace>
  <inkml:trace contextRef="#ctx0" brushRef="#br0" timeOffset="896.838">1073 402,'250'-8,"0"-11,219-46,133-60,-591 123,2-1,0 0,0 1,0 1,0 0,1 1,-1 0,0 1,0 0,9 3,-21-4,0 1,0-1,0 1,0 0,-1-1,1 1,0 0,0 0,-1-1,1 1,0 0,-1 0,1 0,-1 0,1 0,-1 0,0 0,1 0,-1 0,0 0,0 0,0 0,1 0,-1 0,0 0,0 0,-1 0,1 0,0 0,0 0,0 0,-1 0,1 0,-1 0,1 0,-1 0,1 0,-1 0,1 0,-1 0,0 0,1-1,-1 1,0 0,0 0,0-1,1 1,-1-1,-1 2,-7 12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7:33.1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198 3304,'711'-1005,"-499"719,416-515,-285 394,-337 401,0-1,0 0,0 0,-1-1,0 0,-1 0,0 0,0 0,-1-1,0 1,0-1,-1 0,0 0,0 0,-1 0,-1 0,1 0,-1-1,-1 1,0 0,0 0,-1 0,0 0,0 0,-1 1,-1-2,3 9,0 0,0 0,0 1,-1-1,1 1,0-1,0 1,0-1,-1 1,1-1,0 1,-1 0,1 0,0 0,0 0,-1 0,1 0,0 0,-1 0,1 1,0-1,0 0,-1 1,1-1,0 1,0-1,0 1,-1 0,1-1,0 1,0 0,0 0,0 0,1 0,-1 0,0 0,0 0,0 0,1 0,-1 0,1 0,-1 1,1-1,-1 0,1 0,-1 1,1 0,-13 13,-23 12,0-2,-2 0,-1-3,-1-1,0-3,-2 0,0-3,-2-1,39-13,3-1,1 0,-1-1,0 1,0 0,1 0,-1 0,0 0,0 1,1-1,-1 0,0 1,0-1,1 1,-1 0,0-1,1 1,-1 0,1 0,-1 0,1 0,0 0,-1 0,1 1,0-1,0 0,0 1,0-1,0 1,0-1,0 1,0-1,1 1,-1 0,0-1,1 1,0 0,-1 0,1-1,0 1,0 0,0 0,0 0,0-1,0 1,1 0,-1 0,0-1,1 1,0 0,-1-1,2 2,9 5,0-1,0-1,1 0,0-1,0 0,0-1,1 0,-1-1,12 2,13 4,29 9,19 7,1-4,1-3,43 0,-127-17,0 0,0-1,-1 1,1-1,0 0,0 0,0 0,0 0,-1 0,1-1,0 1,0-1,-1 0,1 0,0 0,-1 0,1 0,-1-1,1 1,-1-1,0 1,0-1,1 0,-1 0,0 0,-1 0,1 0,0-1,-1 1,1 0,-1-1,0 1,1-1,-1 0,0 1,-1-1,1 0,0 0,-1 0,-1-10,0 1,-1-1,0 1,-1-1,-1 1,0 0,-1 0,0 1,0-1,-1 1,-1 0,0 1,0 0,-1 0,-1 0,1 1,-1 0,-1 1,0 0,-4-3,-6-6,2-1,0 2,-1 0,-1 1,-1 0,0 2,0 1,-2 0,1 2,-1 1,-5-1,-99-11,108 23</inkml:trace>
  <inkml:trace contextRef="#ctx0" brushRef="#br0" timeOffset="338.01">2767 115,'-43'31,"2"2,2 1,1 2,1 2,2 1,2 1,-18 31,48-67,1 1,-1-1,1 0,0 1,0-1,0 1,0 0,1-1,0 1,0 0,0 0,1 0,0 0,-1 0,2 0,-1 0,1 0,-1 0,1 0,1-1,-1 1,1 0,0-1,0 1,0-1,0 1,1-1,0 0,0 0,0 0,0-1,1 1,-1-1,1 1,0-1,3 1,9 7,0-2,1 0,0-1,1-1,0-1,0 0,0-1,1-1,-1-1,1-1,0 0,0-1,8-2,16-1,1-2,-1-2,-1-2,1-2,13-6,-5 0,-2-3,0-2,-1-2,-1-2,-1-2,-1-2,-2-2,8-9,-47 37,1 0,-1 0,0 0,1-1,-2 1,1-1,0 0,-1 0,1-1,-1 1,-1-1,1 1,0-1,-1 0,0 0,0 0,-1 0,1 0,-1 0,0-1,-1 1,1 0,-1-1,0 1,0-1,-1 1,0 0,0-1,0 1,0 0,-1 0,0 0,0 0,0 0,-1 0,1 1,-1-1,0 1,-1-1,-3-2,-54-32,31 26</inkml:trace>
  <inkml:trace contextRef="#ctx0" brushRef="#br0" timeOffset="588.082">1751 397,'65'9,"1"-3,-1-2,42-5,-64 1,399-19,44-24,-309 26,213-4,111 18,-390 4,-81-1</inkml:trace>
  <inkml:trace contextRef="#ctx0" brushRef="#br0" timeOffset="2200.078">3331 115,'-48'-33,"-90"-17,81 35,40 11,0 0,0 1,-1 0,1 2,-1 0,1 1,-1 0,1 2,-1 0,1 1,0 1,0 0,0 1,1 1,-1 1,1 0,1 1,-1 1,2 0,-1 1,-7 7,9-3,2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6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56,'29'5,"33"1,16-5,-1-2,-3-2,-10 0,-11-4,-5-1,-6 1,-5 2,-4 1,-3-3,-2-1,0 2,-11 1,-7 2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6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44,'39'10,"36"-2,15-3,-3-6,-6-3,-8-1,-12-5,-10 0,-6-3,-4 0,-10 2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9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191 166,'-37'70,"2"2,5 1,2 2,-17 75,42-143,0 0,1 1,0-1,0 1,1-1,0 1,0-1,0 1,1 0,1 0,-1-1,1 1,0-1,1 1,0-1,0 1,1-1,0 0,0 0,0 0,1 0,0-1,1 1,-1-1,1 0,0-1,1 1,-1-1,1 0,0 0,0-1,1 1,-1-1,1-1,0 1,1-1,10 0,-1-1,0-1,0 0,1-1,-1-1,0-1,1-1,-1 0,0-1,-1-1,1 0,-1-1,0-1,0 0,-1-2,4-2,6-5,0-2,-1-1,-1-1,0 0,-2-2,0-1,-2 0,14-23,6-12,-2-2,-4-1,23-57,-9-71,-56 120,9 67,-1 1,0-1,1 1,-1 0,0-1,0 1,0 0,0 0,0 0,0-1,-1 1,1 0,0 0,0 1,-1-1,1 0,-1 0,1 1,0-1,-1 1,1-1,-1 1,0-1,1 1,-1 0,1 0,-1 0,1 0,-1 0,0 0,1 0,-1 1,1-1,-1 1,1-1,-1 1,1-1,-1 1,1 0,0 0,-1-1,1 2,-8 4,1 1,-1 1,2 0,-1 0,1 0,1 1,-1 0,1 0,1 1,0 0,0 0,-9 15,-2 2,1 1,1 0,1 1,2 1,1 0,1 0,2 1,1 0,1 0,2 1,1 0,2-1,1 1,3 19,-2-39,1 0,0 0,0 0,1-1,1 0,0 0,1 0,0 0,0-1,1 0,0 0,1-1,0 0,1-1,0 1,0-1,1-1,0 0,0 0,0-1,1-1,0 0,0 0,1-1,-1 0,1-1,3 0,9 1</inkml:trace>
  <inkml:trace contextRef="#ctx0" brushRef="#br0" timeOffset="422.013">1036 533,'30'0,"-2"-1,1 1,-1 2,1 0,-1 2,21 6,-47-10,1 1,0-1,-1 1,1-1,0 1,-1 0,1 0,-1 0,1 0,-1 0,1 1,-1-1,0 1,0-1,0 1,0 0,0 0,0 0,0 0,-1 0,1 0,-1 1,1-1,-1 1,0-1,0 1,0-1,0 1,-1-1,1 1,-1 0,1-1,-1 1,0 0,0 0,0-1,0 1,-1 0,1-1,-1 1,0 0,1-1,-2 2,-59 57,55-57,1-1,-1 1,1 0,0 0,1 1,-1-1,1 1,0 0,0 0,0 1,1-1,-1 1,1 0,1-1,-1 1,1 1,0 1,2-4,1 0,0 1,0-1,0 0,1 0,-1 0,1 0,0 0,0 0,0-1,1 1,-1-1,1 1,0-1,0 0,0 0,0 0,1 0,-1-1,1 0,0 1,-1-1,4 1,31 29,-36-29,0-1,0 0,-1 0,1 1,-1-1,1 1,-1 0,0-1,0 1,0 0,-1-1,1 1,-1 0,1 0,-1 0,0-1,0 1,0 0,-1 0,1 0,-1 0,1-1,-1 1,0 0,0 0,0-1,0 1,-1-1,1 1,-1-1,1 0,-1 1,0-1,0 0,0 0,0 0,-1 0,-93 51,-40-34,109-19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7:38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256 508,'0'369,"0"-358,1 1,0-1,1 0,0 0,0 0,2-1,-1 1,1-1,1 0,1 4,-4-11,0 0,0 0,0 0,0 0,0 0,0 0,1-1,-1 1,1-1,0 1,0-1,0 0,0 0,0 0,0-1,1 1,-1-1,0 0,1 0,-1 0,1 0,-1-1,1 1,0-1,-1 0,1 0,0 0,-1 0,1-1,-1 0,1 1,-1-1,2-1,12-7,-1-1,0 0,-1-2,0 0,0 0,-1-1,-1-1,0-1,-1 1,-1-2,0 0,-1 0,-1-1,0 0,-1 0,-1-1,2-9,11-16,-20 42,0 0,-1 0,1 0,1 0,-1 0,0 0,0 0,0 0,0 0,1 0,-1 0,0 0,1 0,-1 0,1 0,-1 0,1 1,0-1,-1 0,1 0,0 0,-1 1,1-1,0 1,0-1,0 0,0 1,-1-1,1 1,0 0,0-1,0 1,0 0,0-1,0 1,0 0,0 0,0 0,0 0,0 0,0 0,0 0,0 1,0-1,0 0,0 0,0 1,0-1,0 0,0 1,0-1,0 1,0 0,-1-1,1 1,0 0,25 80,-26-74,1 1,0-1,0 0,0 1,1-1,0 0,1 0,-1 0,2 0,-1 0,1-1,0 1,0-1,0 0,1 0,0-1,0 1,1-1,-1 0,1-1,0 1,0-1,1 0,0-1,-1 0,1 0,0 0,1 0,0-4,0-1,-1 0,1 0,-1 0,0-1,0 0,0-1,0 1,-1-1,1 0,-1-1,0 0,0 0,-1 0,1-1,-1 0,0 0,-1 0,1 0,-1-1,-1 1,1-1,-1 0,0-1,0 0,5-6,11-23,-2-1,-2-1,-1 0,-2 0,4-29,-5-61,-12 117</inkml:trace>
  <inkml:trace contextRef="#ctx0" brushRef="#br0" timeOffset="427.799">1188 846,'0'5,"0"6,0 7,-5 4,-1 4,-1 2,2 1,2 0,1 0,0 1,2-2,0 1,5-5,2-7</inkml:trace>
  <inkml:trace contextRef="#ctx0" brushRef="#br0" timeOffset="1227.948">1385 988,'225'-1,"-223"2,-1-1,0 0,0 0,1 0,-1 0,0 0,1 0,-1-1,0 1,1 0,-1-1,0 1,0 0,1-1,-1 0,0 1,0-1,0 0,0 0,0 1,0-1,0 0,0 0,0 0,0 0,0 0,-1 0,1-1,0 1,-1 0,1 0,-1 0,1-1,-1 1,0 0,0-1,1 1,-1 0,0-1,0 1,0 0,0-1,-1 1,1 0,0 0,0-1,-1 1,1 0,-1 0,1-1,-1 1,1 0,-1 0,0 0,0 0,0 0,1 0,-1 0,0 0,0 0,0 0,-1 0,1 1,0-1,0 0,-1 0,0-1,0 1,1-1,-1 0,0 1,0-1,0 1,-1-1,1 1,0 0,0 0,-1 0,1 0,0 1,-1-1,1 1,-1-1,1 1,-1 0,1 0,-1 0,1 0,-1 0,1 1,-1-1,1 1,0-1,-1 1,1 0,0 0,-1 0,1 0,0 1,0-1,0 1,0-1,0 1,0-1,1 1,-1 0,0 0,1 0,-1 0,1 0,0 0,0 1,0-1,0 0,0 1,0-1,1 1,-1-1,-6 195,3-150,47-77,59-104,-67 85,-24 36</inkml:trace>
  <inkml:trace contextRef="#ctx0" brushRef="#br0" timeOffset="1781.25">1865 959,'42'-8,"-39"7,-1-1,1 1,0 0,-1 0,1 0,0 0,0 0,0 0,0 1,0 0,0-1,0 1,0 0,0 1,0-1,0 0,0 1,-1 0,1-1,0 1,0 0,0 1,-1-1,1 0,0 1,-1 0,0-1,1 1,-1 0,0 0,0 0,1 1,-3 2,1 0,-1 0,0-1,0 1,-1 0,1 0,-1 0,0-1,-1 1,1-1,-1 1,0-1,0 1,0-1,0 0,-1 0,0 0,0 0,0-1,0 1,-3 1,0 3,-4 6,-19 31,29-44,-1 0,1 0,0 0,0 0,0 0,0 0,0 0,1 0,-1 1,0-1,0 0,1 0,-1 0,1 0,-1 0,1 0,-1-1,1 1,0 0,-1 0,1 0,0 0,-1-1,1 1,0 0,0-1,0 1,0 0,0-1,0 0,0 1,0-1,0 1,0-1,0 0,0 0,0 1,0-1,0 0,0 0,0 0,0 0,1-1,-1 1,0 0,80-10,-54 3</inkml:trace>
  <inkml:trace contextRef="#ctx0" brushRef="#br0" timeOffset="3798.735">2260 112,'9'1,"1"0,-1 0,0 1,0 0,0 0,0 1,0 0,0 1,-1 0,0 0,0 1,0 0,0 0,-1 1,0 0,0 0,0 1,-1 0,0 0,0 1,-1-1,0 1,0 0,-1 1,2 4,9 22,-1 1,-1 1,-3 0,-1 0,3 24,28 252,-38-284,-2 0,-2 1,0-1,-2 0,-1 0,-1-1,-2 0,-1 0,-1 0,-4 5,6-17,-1-1,0-1,-2 0,1 0,-2-1,0 0,0-1,-1 0,-8 5,-81 32,78-41</inkml:trace>
  <inkml:trace contextRef="#ctx0" brushRef="#br0" timeOffset="4468.919">228 0,'-14'10,"0"1,1 0,0 1,1 0,0 1,1 0,0 1,1 0,1 1,0 0,1 0,1 1,0 0,1 1,1-1,0 1,2 0,-2 8,-32 322,35-323,-4 12,2 0,1 0,2 0,1 0,2 1,2-1,1 0,2 0,1-1,4 6,-3-28,0 0,0-1,2-1,-1 1,2-2,-1 0,2 0,-1-1,1 0,0-1,1-1,0 0,0-1,1 0,-1-1,1-1,0 0,1-1,-1-1,6 0,35 11,-32-7</inkml:trace>
  <inkml:trace contextRef="#ctx0" brushRef="#br0" timeOffset="6234.888">2994 932,'-2'-2,"1"0,0 0,-1 0,0 0,0 0,1 1,-1-1,0 1,0 0,0-1,0 1,-1 0,1 0,0 0,0 0,-1 1,1-1,-1 1,1-1,0 1,-1 0,1 0,-1 0,1 0,-2 1,-5 0,-1 0,1 1,0 0,0 1,1 0,-1 0,0 1,1 0,0 1,0-1,0 2,1-1,0 1,0 0,0 1,1-1,0 1,0 1,0-1,1 1,1 0,-1 0,1 0,0 1,1-1,0 1,-1 5,3-11,0-1,0 0,1 1,-1-1,1 1,-1-1,1 1,0-1,0 1,0-1,0 0,0 1,1-1,-1 1,1-1,-1 1,1-1,0 0,0 1,0-1,0 0,1 0,-1 0,0 0,1 0,0 0,-1 0,1 0,0-1,0 1,0-1,0 1,0-1,0 0,1 0,-1 0,0 0,0 0,1 0,-1-1,1 1,-1-1,1 1,-1-1,1 0,-1 0,1 0,-1-1,1 1,-1 0,0-1,2 0,12-6,-1-1,1 0,-2-1,1-1,-1 0,-1-1,0 0,-1-1,0 0,0-1,-1-1,7-12,49-67,-66 118,-6-3,1 0,0 1,2-1,0 1,2-1,0 1,2-1,0 1,2 4,0-6,-1 1,0-1,-2 0,-1 1,0-1,-2 1,0-1,-3 4,4-16,-2 16,-1 0,-1 0,-1-1,-1 0,-1 0,-1 0,-1-1,-12 19,-35-7,55-35,1 0,0 0,0 1,-1-1,1 0,0 0,-1 0,1 0,0 0,0-1,-1 1,1 0,0-1,0 1,-1 0,1-1,0 0,0 1,0-1,0 0,0 1,0-1,0 0,0 0,0 0,0 0,0 0,0 0,1 0,-1 0,0 0,1 0,-1-1,1 1,0 0,-1 0,1-1,0 1,-1 0,1 0,0-1,0 1,0 0,0-1,0 1,1 0,-1 0,0-1,1 1,2-12,1 1,0-1,0 1,2 1,-1-1,1 1,1 0,0 0,1 1,0 0,1 0,0 1,8-13,41-53,-3-3,-3-2,5-20,110-208,-166 306,25-55,-25 56,-1 0,1-1,-1 1,1-1,-1 1,0-1,0 1,1 0,-1-1,0 1,0-1,-1 1,1-1,0 1,0-1,-1 1,1-1,-1 1,1 0,-1-1,0 1,1 0,-1-1,0 1,0 0,0 0,0 0,0 0,0 0,0 0,0 0,0 0,-1 0,1 0,0 1,-1-1,1 1,-1-1,-4 1,1 0,-1 1,1-1,-1 1,1 1,-1-1,1 1,0 0,0 0,-1 0,1 1,1 0,-1 0,0 0,1 0,0 1,0 0,0 0,0 0,0 0,1 1,0-1,0 1,0 0,0 1,0-3,1 0,-1 1,1-1,0 1,0-1,1 1,-1 0,1 0,0 0,0 0,0 0,0 0,1 0,0 0,0 0,0 0,0 0,0 0,1 0,0 0,0 0,0 0,0 0,0-1,1 1,0 0,0-1,0 1,0-1,0 0,1 1,0-1,-1 0,1-1,0 1,1 0,-1-1,0 0,1 0,-1 0,1 0,1 1,63 1,-61-5,0 0,0 1,0 0,0 0,0 1,0-1,-1 2,1-1,0 1,0 0,-1 0,1 1,-1 0,0 0,1 1,-5-1,1-1,-1 1,1 0,-1 0,0 0,-1 0,1 0,0 1,-1-1,1 0,-1 1,0-1,0 1,-1-1,1 1,-1 0,0-1,0 1,0 0,0-1,0 1,-1-1,0 1,0-1,0 1,-1 1,-42 87,42-90,1-1,-1 1,1 0,0-1,-1 1,1 0,0 0,0 0,0 0,0 0,0 0,1 0,-1 0,1 0,-1 0,1 0,0 0,0 0,0 1,0-1,0 0,0 0,0 0,1 0,-1 0,1 1,0-1,0 0,-1 0,1 0,1 1,7-3</inkml:trace>
  <inkml:trace contextRef="#ctx0" brushRef="#br0" timeOffset="7098.232">3784 875,'-9'1,"-1"-1,0 2,1-1,-1 2,1-1,0 1,0 0,0 1,0 0,1 1,-1-1,1 2,0-1,1 1,-1 0,1 1,0 0,1 0,0 0,0 1,0 0,-2 5,1 76,8-87,-1 0,0 0,1 0,0 0,-1 0,1 0,0 0,0 0,0 0,0 0,1 0,-1 0,0-1,1 1,-1-1,1 1,-1-1,1 1,0-1,0 0,0 0,0 0,0 0,0 0,0 0,0-1,0 1,0 0,0-1,0 0,0 0,1 1,-1-1,0-1,0 1,0 0,1 0,-1-1,0 1,8-5,0-1,0 0,-1 0,0 0,0-1,0-1,-1 0,0 0,0 0,-1-1,0 0,-1-1,0 1,4-10,-5 11,20-34,-18 29,0 1,0-1,1 2,1-1,0 1,0 1,1-1,5-3,-14 14,0-1,-1 1,1-1,0 1,-1-1,1 1,0 0,-1-1,1 1,0 0,0 0,-1 0,1-1,0 1,0 0,0 0,-1 0,1 0,0 0,0 1,-1-1,1 0,0 0,0 0,-1 1,1-1,0 0,0 1,-1-1,1 1,0-1,-1 0,1 1,-1 0,1-1,-1 1,1-1,-1 1,1 0,-1-1,1 1,-1 0,0-1,0 1,1 0,-1 0,0-1,0 1,0 0,0 0,1-1,-1 2,4 42,-7 2,1-30,0 0,2 0,-1 0,2 0,0 0,1 0,1 0,0 0,1 0,1 0,-4-14,0 0,1 0,0 0,-1 0,1 0,0 0,0-1,0 1,0-1,0 1,0-1,1 0,-1 0,0 0,1 0,-1 0,1 0,-1-1,1 1,-1-1,1 1,-1-1,1 0,-1 0,1-1,-1 1,1 0,0-1,-1 1,0-1,1 0,-1 0,1 0,-1 0,0 0,0-1,0 1,1-1,-1 1,-1-1,1 0,0 0,0 0,-1 0,1 0,-1 0,1 0,-1 0,0-1,0 1,0 0,0-1,0-1,82-190,-68 161,-6 59,-3 110,-6-134,1 0,0 0,0 0,0 0,0-1,0 1,0 0,0 0,1-1,-1 1,1 0,-1-1,1 0,0 1,-1-1,1 0,0 0,0 0,0 0,0 0,0 0,0-1,0 1,0-1,0 1,0-1,0 0,0 0,1 0,-1 0,0 0,0 0,0-1,0 1,0-1,0 1,0-1,1 0,3-1,0 0,-1-1,1 0,-1 0,0 0,1 0,-2-1,1 0,0 0,-1 0,0-1,0 1,1-2,3-6,-1 0,-1 0,1-1,-2 1,0-1,-1-1,0 1,-1-1,0 1,-1-1,0-5,-2 8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9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0 282,'39'-5,"36"-1,15 0,-2 1,-13-3,-13 0,-12 0,-11 3,-7 2,-3-4,-3 0,-5 0</inkml:trace>
  <inkml:trace contextRef="#ctx0" brushRef="#br0" timeOffset="247.991">424 0,'-10'39,"-2"31,-5 9,1 1,3-9,3-12,5-15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7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0,'-34'127,"5"1,6 1,2 42,16 210,-12-299,12-75</inkml:trace>
  <inkml:trace contextRef="#ctx0" brushRef="#br0" timeOffset="318.205">588 170,'-415'325,"393"-307,6-6,0 1,1 0,1 1,0 1,1 0,-9 14,21-28,0 0,0 1,0-1,0 0,0 0,1 1,-1-1,0 0,1 1,-1-1,1 1,0-1,-1 0,1 1,0-1,0 1,0-1,0 1,0-1,0 1,0-1,1 1,-1-1,0 1,1-1,-1 0,1 1,0-1,-1 0,1 1,0-1,0 0,0 0,0 0,0 0,0 0,0 0,0 0,0 0,1 0,-1 0,0-1,1 1,-1 0,0-1,1 1,-1-1,1 0,-1 1,1-1,-1 0,1 0,-1 0,0 0,1 0,0 0,234 29,-230-28,-1 0,1 1,-1-1,1 1,-1 1,0-1,1 1,-1-1,0 1,-1 1,1-1,0 1,-1 0,0 0,0 0,0 0,-1 1,1 0,-1 0,0 0,-1 0,1 0,-1 0,1 2,9 30,-5-26</inkml:trace>
  <inkml:trace contextRef="#ctx0" brushRef="#br0" timeOffset="802.372">756 593,'32'-11,"1"0,1 3,-1 0,1 3,27-2,-58 6,-1 0,1 1,0-1,0 0,0 1,0 0,0 0,-1 0,1 0,0 0,0 1,0-1,0 1,-1 0,1 0,0 0,0 0,-1 0,1 0,-1 1,1-1,-1 1,0 0,0 0,1 0,-1 0,-1 0,1 0,0 0,0 1,-1-1,1 1,-1-1,0 1,0 0,0-1,0 1,0 0,-1 0,1 0,-1-1,0 1,0 0,0 0,0 0,0 0,0 0,-5 9,0-1,0 0,-1 0,0-1,-1 0,0 0,-1 0,0-1,0 0,-2 1,-33 41,41-49,1 1,0-1,0 1,0 0,0-1,1 1,-1 0,1-1,0 1,-1 0,1 0,0 0,1-1,-1 1,0 0,1 0,0-1,-1 1,1 0,0-1,0 1,1-1,-1 1,0-1,1 0,0 1,-1-1,1 0,0 0,0 0,0 0,0-1,1 1,-1-1,0 1,1-1,1 1,35 43,-38-41,0-1,0 1,0 0,0 0,0 0,-1 0,0-1,0 1,0 0,0 0,-1 0,1 0,-1 0,0 0,0-1,-1 1,1 0,-1-1,1 1,-1-1,0 1,-1-1,1 0,0 0,-1 0,0 0,0 0,0-1,0 1,-1 0,-106 58,53-57,41-8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5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1,'7'29,"-1"1,-1 0,-1 0,-2 0,-1 0,-1 6,-3 41,-3 0,-4 0,-3 0,-4-1,-10 25,-46 105,61-190,27-49,-4 16</inkml:trace>
  <inkml:trace contextRef="#ctx0" brushRef="#br0" timeOffset="377.678">617 58,'-105'68,"-37"24,5 7,-15 21,150-119,-1 1,1-1,0 1,0 0,0 0,1 0,-1 0,0 0,1 1,-1-1,1 0,0 1,0-1,0 1,0-1,0 1,0 0,1-1,-1 1,1 0,0-1,0 1,0 0,0 0,0-1,1 1,-1 0,1-1,0 1,-1-1,1 1,0-1,1 1,-1-1,0 1,1-1,-1 0,1 0,0 0,0 0,0 0,0 0,0 0,0-1,2 2,13 8,0-1,1 0,0-1,1-1,0-1,0 0,7 0,-8-3,-1 2,1 0,-1 1,0 0,-1 2,1 0,-2 1,14 10,-23-14,-1 0,0 0,-1 1,1-1,-1 1,-1 0,1 0,-1 0,-1 1,1-1,-1 1,0-1,-1 1,0 0,0-1,-1 1,0 0,0 0,0 0,-1 0,-1-1,1 1,-1 0,-2 2,3-4,0-4,0 0,0 1,0-1,0 1,0-1,1 1,-1-1,1 1,-1 0,1-1,0 1,0 0,1-1,-1 1,0-1,1 1,0-1,-1 1,1-1,0 1,0-1,0 0,1 1,0 1,8-3</inkml:trace>
  <inkml:trace contextRef="#ctx0" brushRef="#br0" timeOffset="851.197">814 650,'129'-23,"-104"17,65-7,-88 13,1 0,0 0,-1 0,1 1,0-1,-1 1,1-1,-1 1,1 0,-1 0,1 0,-1 0,0 0,1 1,-1-1,0 1,0 0,0-1,0 1,0 0,0 0,-1 0,1 0,-1 1,1-1,-1 0,0 1,0-1,1 3,-2 2,-1 1,1-1,-1 1,-1-1,1 1,-1-1,-1 0,1 0,-1 0,0 0,-1 0,1-1,-1 1,-1-1,1 0,-1 0,0-1,-1 1,-1 0,-136 141,128-129,10-13,0 0,1 0,-1 0,1 1,0 0,0-1,1 2,0-1,0 0,1 0,-1 1,1 0,1-1,-1 1,1 0,3-3,0 0,1 0,-1-1,1 0,0 1,0-1,0 0,0 0,0 0,1-1,0 1,-1-1,1 0,0 0,0 0,0-1,0 1,0-1,0 0,1 0,-1 0,0-1,1 1,-1-1,0 0,1-1,-1 1,0-1,1 0,-1 0,0 0,0 0,2-1,198-65,-181 61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2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84 446,'90'6,"297"-13,-37-21,-320 26,72 10,-101-7,0 0,0 0,0 0,0 0,0 0,-1 0,1 0,0 0,-1 1,1-1,-1 0,1 0,-1 1,1-1,-1 0,0 1,0-1,0 1,0-1,0 0,0 1,0-1,0 0,0 1,-1-1,1 0,0 1,-1-1,1 0,-1 1,0-1,1 0,-1 0,0 0,0 0,0 0,0 0,0 0,0 0,0 0,0 0,0 0,0-1,0 1,-1 0,1-1,-14 13</inkml:trace>
  <inkml:trace contextRef="#ctx0" brushRef="#br0" timeOffset="3635.318">0 813,'282'20,"274"-87,-424 50,-124 18</inkml:trace>
  <inkml:trace contextRef="#ctx0" brushRef="#br0" timeOffset="4234.392">564 23,'1'0,"0"1,-1-1,1 1,0-1,-1 0,1 1,0-1,0 0,-1 0,1 1,0-1,0 0,-1 0,1 0,0 0,0 0,0 0,-1 0,1 0,0 0,0 0,-1-1,1 1,0 0,0-1,-1 1,1 0,0-1,-1 1,1-1,-1 1,1-1,0 1,-1-1,1 1,-1-1,1 1,-1-1,0 0,1 1,-1-1,1 0,-1 0,0 1,0-1,0 0,1 0,-1 1,0-1,0 0,0 0,0 1,0-1,0 0,0 0,0 0,-1 1,1-1,0 0,0 1,-1-1,1 0,-1 0,205 102,-164-79,-1 2,-2 2,-1 0,-1 3,-1 1,-1 1,-2 2,-2 2,18 25,-31-37,-2 1,0 0,-2 1,-1 0,-1 1,-1 0,4 19,-13-44,1 0,-1-1,0 1,1 0,-1 0,0 0,0-1,0 1,0 0,0 0,0 0,0 0,0 0,0-1,0 1,0 0,0 0,-1 0,1 0,0-1,0 1,-1 0,1 0,-1-1,1 1,-1 0,1-1,-1 1,1 0,-1-1,0 1,1-1,-1 1,0-1,0 1,1-1,-1 0,0 1,0-1,1 0,-1 1,0-1,0 0,0 0,0 0,1 0,-2 0,-48-8,22 3,13 7,1 1,-1 1,1 1,1 0,-1 0,0 2,1-1,1 2,-1 0,1 0,0 1,1 0,0 1,-7 9,-102 78,-125 77,186-134,-4 9,51-35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4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97,'39'-9,"17"-4,3 1,-2 2,-2 3,-6 3,-6-4,-5 1,-5 1,-3 1,-2 2,-1 1,0 2,0 0,1 0,-1 0,1-4,-5-2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86,'43'-5,"34"-6,8-2,-1 2,-9 3,-14-3,-11 2,-10 1,-7 3,-4 2,-7 1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5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1,'27'23,"1"-1,0-2,2 0,0-2,2-2,0 0,27 8,-11-3,-43-20,1 1,-1 0,0 0,1 0,-1 0,0 1,0 0,-1 0,1 1,-1-1,1 1,-1 0,0 0,0 0,-1 1,0-1,1 1,-1 0,-1 0,1 0,-1 0,0 0,0 1,0-1,-1 1,0-1,0 1,0-1,-1 1,0 0,0-1,0 1,-1 3,-11 15,-1-1,-1 0,-1-1,-1-1,0-1,-2 0,-1-1,-14 11,-3 7,7-11,-1-1,-1-2,-1-1,-1-2,-15 6,38-20,-8 5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13,'19'5,"21"1,8 0,1-1,-3-1,-5-2,-4-6,-4-2,-2 0,-3 1,0 2,0 0,-6-3,-5-1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0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47,'43'0,"29"-5,7-2,-6 1,-9 1,-12-3,-9-1,-13 2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35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1,'0'17,"1"90,-13 284,-7-151,-6-88,14-123,12-40,14-33,-7 20</inkml:trace>
  <inkml:trace contextRef="#ctx0" brushRef="#br0" timeOffset="3663.122">461 57,'-8'21,"-1"0,-1-1,-1 0,0-1,-2 0,0-1,-1-1,-1 0,0-1,-1 0,-1-1,0-1,-1-1,-1 0,0-1,-7 2,-4 6,28-19,0-1,0 1,0-1,-1 1,1 0,0 0,0 0,0 0,0 0,1 0,-1 1,0-1,0 1,1-1,-1 1,1-1,-1 1,1 0,0 0,0 0,0 0,0 0,0 0,0 0,0 0,1 0,-1 1,1-1,-1 0,1 0,0 0,0 1,0-1,0 0,1 0,-1 1,0-1,1 0,0 0,-1 0,1 0,0 0,0 0,0 0,0 0,1 0,-1 0,0 0,1-1,1 2,14 8,-1 0,0 1,-1 1,0 1,-1 0,-1 1,0 0,1 4,97 121,-110-140,-1 0,1 0,-1 0,1 0,-1 1,0-1,1 0,-1 0,0 1,1-1,-1 0,0 1,1-1,-1 0,0 1,1-1,-1 0,0 1,0-1,1 0,-1 1,0-1,0 1,0-1,0 1,0-1,0 0,0 1,0-1,1 1,-2-1,1 1,0-1,0 1,0-1,0 1,0-1,0 0,0 1,0-1,-1 1,1-1,0 0,0 1,-1-1,1 1,0-1,-1 0,1 0,0 1,-1-1,1 0,0 1,-1-1,1 0,0 0,-1 0,1 1,-1-1,1 0,-1 0,1 0,-1 0,1 0,0 0,-1 0,-12 2</inkml:trace>
  <inkml:trace contextRef="#ctx0" brushRef="#br0" timeOffset="4250.56">658 509,'10'-2,"1"-1,1 0,0 1,0 0,1 1,-1 1,0 0,0 0,0 1,0 1,1 0,-2 0,1 1,0 1,6 3,-17-7,1 1,-1 0,0-1,0 1,1 0,-1 0,0 0,0 0,0 0,0 0,0 0,0 1,0-1,-1 0,1 0,0 1,-1-1,1 1,-1-1,1 0,-1 1,0-1,1 1,-1-1,0 1,0-1,0 1,0-1,0 1,-1-1,1 1,0-1,-1 0,1 1,-1-1,1 1,-1-1,0 0,1 0,-1 1,0-1,0 0,-1 1,-50 44,47-42,-7 3,10-6,0-1,-1 1,1 0,0 0,-1 0,1 0,0 0,0 0,0 1,0-1,0 1,0-1,0 1,0 0,1 0,-1 0,1 0,0 0,-1 0,1 0,0 0,0 1,0-1,0 0,1 1,-1-1,1 1,-1-1,1 1,0-1,0 1,0-1,0 0,0 1,1 1,41 29,-38-31,0 1,0-1,0 1,0 0,0 0,0 0,-1 1,1-1,-1 1,0 0,0 0,-1 0,1 0,-1 0,0 1,0-1,0 1,-1 0,1-1,-1 1,0 0,0 2,-1-4,0 0,0 0,0 0,0 1,-1-1,1 0,-1 0,0 0,0 0,0 1,0-1,-1-1,1 1,-1 0,0 0,0-1,0 1,0 0,0-1,0 0,-1 0,1 0,-1 0,1 0,-1 0,0 0,0-1,0 0,0 1,0-1,0 0,-1 0,-106 5,58-23,33 4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02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931 517,'-238'478,"214"-439,-2-1,-2-1,-1-1,-2-2,-10 8,-40 47,8 7,128-160,-11 5,6-6,-4-2,-2-1,25-57,-15 16,5 4,30-37,-84 135,-3 3,0-1,0 1,1-1,-1 1,1 0,0 0,1 0,-1 0,1 1,-1-1,1 1,0 0,1 0,-1 0,0 1,1-1,-1 1,1 0,0 1,0-1,-1 1,1 0,-2 3,0 1,0 0,-1 0,1 0,-1 1,0-1,0 1,0-1,0 1,-1-1,1 1,-1 0,0 0,0 0,0 0,-1 0,0 0,1 0,-1 0,-1 0,1 0,0 0,-1-1,0 1,0 0,-1 1,-3 27,0-12,1 0,1 1,0 0,2 0,1 0,0 0,1-1,2 1,0 0,2 2,7 10,1 0,2-1,2-1,0 0,6 4,12 23,-20-33,-8-15,-1-1,0 1,-1 1,0-1,0 1,-1 0,-1 0,0 0,1 6,-4-17,0 1,0-1,1 1,-1-1,0 1,0-1,0 0,0 1,0-1,0 1,0-1,0 1,0-1,0 1,0-1,0 1,0-1,-1 0,1 1,0-1,0 1,0-1,-1 0,1 1,0-1,0 1,-1-1,1 0,0 0,-1 1,1-1,0 0,-1 1,1-1,-1 0,1 0,0 0,-1 1,1-1,-1 0,1 0,-1 0,1 0,0 0,-1 0,1 0,-1 0,1 0,-1 0,1 0,-1 0,1 0,-1 0,1 0,0-1,-1 1,1 0,-1 0,1 0,0-1,-1 1,1 0,0 0,-1-1,1 1,-1-1,-8-6</inkml:trace>
  <inkml:trace contextRef="#ctx0" brushRef="#br0" timeOffset="255.045">424 1024,'38'0,"33"0,12 0,3 0,-4 0,-11 0,-8 0,-10 0,-9 0,-8 0,-9 0</inkml:trace>
  <inkml:trace contextRef="#ctx0" brushRef="#br0" timeOffset="1683.779">2145 883,'-147'431,"134"-393,20-58,18-44,3 2,2 0,3 2,3 2,20-25,21-26,-76 109,0 1,0-1,-1 0,1 1,0-1,0 0,0 1,0-1,0 1,0 0,-1-1,1 1,0 0,0-1,-1 1,1 0,0 0,-1-1,1 1,-1 0,1 0,-1 0,0 0,1 0,-1 0,0 0,1 0,-1 0,0 0,0 0,0 0,0 0,0 0,0 0,0 0,-1 0,1 0,0 0,0 0,-1 0,1 0,-1 0,1 0,-1-1,1 1,-1 0,1 0,0 1,-14 95,1 36,14-128,0 1,0-1,0 0,1 1,0-1,0 0,0 0,1 0,0 0,0 0,0-1,0 1,1-1,0 0,0 0,0 0,0-1,0 1,1-1,0 0,-1 0,6 2,-5-3,0-1,0 1,0-1,0 1,0-2,0 1,0 0,1-1,-1 0,0 0,0-1,1 1,-1-1,0-1,0 1,0 0,0-1,0 0,-1 0,1-1,0 1,-1-1,0 0,1 0,-1-1,94-98,-84 86,-1 0,-1-1,-1 0,0-1,-2 0,0-1,-1 0,0 0,-2-1,0 0,1-12,-11 3,4 30,0-1,0 0,0 1,0-1,0 0,0 1,-1-1,1 0,0 0,0 1,0-1,0 0,0 1,-1-1,1 0,0 0,0 0,0 1,-1-1,1 0,0 0,0 0,-1 1,1-1,0 0,0 0,-1 0,1 0,0 0,-1 0,1 1,0-1,0 0,-1 0,1 0,0 0,-1 0,1 0,0 0,-1 0,1 0,0-1,0 1,-1 0,1 0,0 0,-1 0,1 0,0 0,0-1,-1 1,1 0,0 0,0 0,-1-1,1 1,0 0,0 0,-5 14</inkml:trace>
  <inkml:trace contextRef="#ctx0" brushRef="#br0" timeOffset="5190.859">2879 1052,'14'6,"0"-1,1 0,0-1,-1-1,1-1,0 0,1 0,-1-2,0 0,3 0,-12-2,0 1,0-1,0 0,0 0,-1 0,1-1,-1 0,0 0,1 0,-1-1,-1 0,1 0,-1 0,1-1,-1 1,0-1,-1 0,1 0,1-3,-3 5,0 0,-1 0,1 1,0-1,-1 0,0 0,0-1,0 1,0 0,0 0,0-1,-1 1,0 0,0 0,0-1,0 1,0 0,0-1,-1 1,0 0,0-1,0 1,0 0,0 0,0 0,-1 0,0 0,1 0,-1 1,0-1,0 0,-1 1,1 0,-1-1,-1 0,-4 0,1 1,-1 1,0-1,0 1,0 0,0 1,0 0,0 0,0 1,1 0,-1 0,0 1,0 0,1 1,-1-1,1 1,0 1,0-1,0 1,0 1,0-1,1 1,0 0,0 1,0-1,-3 3,-1-1,1 1,0 1,1-1,0 2,1-1,0 1,0 0,1 0,0 1,1 0,0 0,1 0,0 1,0-1,2 1,-2 5,8-8,-1-1,1 0,0 0,1 0,0-1,0 1,1-1,-1-1,2 1,-1-1,1 0,0 0,0-1,0 0,1 0,0 0,0-1,0-1,0 1,1-1,-1-1,1 1,7 0,41 7,-31-8</inkml:trace>
  <inkml:trace contextRef="#ctx0" brushRef="#br0" timeOffset="5787.116">3528 911,'-5'6,"1"-1,0 1,0 0,0 0,1 1,0-1,0 1,0-1,1 1,0 0,1 0,-1 0,1 0,1 0,-1 0,1 0,0 1,1-1,0 0,0 0,0 0,1 0,0 0,1-1,-1 1,1-1,1 1,-1-1,1 0,0 0,0 0,1-1,0 1,0-1,1 1,-2-4,-1 0,1 0,0 0,0-1,-1 1,1-1,1 0,-1 0,0 0,0-1,0 1,0-1,0 0,1 0,-1-1,0 1,0-1,0 0,0 0,0 0,0-1,0 1,0-1,-1 0,3-2,86-65,2-42,-93 111,-1-1,1 1,-1-1,1 0,-1 1,1 0,-1-1,1 1,-1-1,1 1,0 0,-1-1,1 1,0 0,-1 0,1-1,0 1,-1 0,1 0,0 0,0 0,-1 0,1 0,0 0,0 0,-1 0,1 0,0 1,-1-1,1 0,0 0,-1 1,1-1,0 0,-1 1,1-1,-1 1,1-1,-1 1,1-1,-1 1,1-1,-1 1,1-1,-1 1,1 0,-1-1,0 1,0-1,1 1,-1 0,0 0,0-1,0 1,10 51,-7-30,-2-16,0 0,1 0,0-1,0 1,0 0,0-1,1 0,0 1,0-1,1 0,-1-1,1 1,0 0,1-1,-1 0,1 0,-1 0,1-1,0 0,0 0,1 0,-1 0,1-1,-1 0,1 0,0 0,0-1,0 0,0 0,0-1,0 1,0-1,0 0,0-1,0 0,0 0,0 0,-1-1,1 1,2-2,5-6,0-1,0 0,-1-1,0 0,-1-1,-1-1,0 1,0-2,-1 1,-1-1,0 0,-1-1,4-13,9-11,0-9,-14 26</inkml:trace>
  <inkml:trace contextRef="#ctx0" brushRef="#br0" timeOffset="8989.579">9568 714,'-12'13,"1"0,0 0,1 2,0-1,1 1,1 1,0-1,1 1,1 1,1-1,0 1,1 0,0 3,4-16,-1 1,1-1,0 1,1 0,-1-1,1 1,0-1,0 1,0-1,0 0,1 1,0-1,0 0,0 0,1 0,-1 0,-1-2,1-1,-1 0,0 1,1-1,-1 0,1 0,-1 0,1 0,-1 0,1 0,0 0,-1-1,1 1,0-1,0 1,0-1,-1 0,1 1,0-1,0 0,0 0,0 0,-1-1,1 1,0 0,0-1,0 1,-1-1,1 1,0-1,0 0,-1 0,1 0,-1 0,1 0,-1 0,1 0,-1-1,1 0,8-9,0-1,0-1,-2 0,1 0,-2-1,0 1,-1-2,0 1,-1-1,0 0,1-12,-5 25,8-29,-3 20,-1-1,0 0,-1 0,0-1,-1 1,-1-1,0 1,0-1,-1 0,-1 0,0 1,-1-1,0 0,-1 0,-1 1,0-1,0 1,-1 0,-1 0,0 0,-5-9,8 19,0-1,-1 1,1 0,0 0,-1 0,1 0,-1 0,0 1,1-1,-1 1,0-1,0 1,0 0,0 0,0 1,0-1,0 0,0 1,0 0,-1 0,1 0,0 0,0 0,0 1,0-1,0 1,0 0,0 0,0 0,0 0,0 1,0-1,1 1,-3 1,4-2,1 0,-1-1,1 1,-1 0,1 0,0 0,-1-1,1 1,0 0,-1 0,1 0,0 0,0 0,0 0,0 0,0 0,0 0,0-1,0 1,0 0,1 0,-1 0,0 0,0 0,1 0,-1-1,1 1,-1 0,1 0,-1 0,1-1,-1 1,1 0,0-1,-1 1,1-1,0 1,0-1,-1 1,1-1,0 1,0-1,0 1,-1-1,1 0,0 0,0 1,0-1,0 0,0 0,0 0,0 0,0 0,0 0,-1 0,1-1,0 1,0 0,0 0,0-1,0 1,0 0,0-1,12-2,1-1,-1 0,0-1,0 0,-1-1,1-1,-1 0,-1-1,1 0,-2 0,1-1,-1-1,0 1,-1-2,8-9,16-15,0 5,-2-1,-1-2,-2-2,-1 0,-2-2,-1 0,-2-2,7-20,-7 19,-21 40,0 0,0 1,0-1,0 1,0-1,0 1,-1-1,1 1,0-1,0 1,-1 0,1-1,0 1,-1 0,1 0,0-1,-1 1,1 0,-1 0,0 0,1 0,-1 0,0 0,1 0,-1 0,0 0,0 0,0 0,0-1,0 1,0 0,0 0,0 0,0 0,-1 0,1 0,0 0,0 0,12 253,21 36,33 431,-63-687,-1 1,-3-1,0 0,-2 1,-2-1,-1 0,-2-1,-1 0,-1 0,-2 0,-3 3,12-31,1 0,0 0,-1 0,0-1,0 1,-1-1,1 0,-1 1,0-1,0-1,-1 1,1-1,-1 0,1 0,-1 0,0 0,0-1,0 0,-1 0,1 0,0-1,-1 0,1 0,-1 0,1 0,-1-1,1 0,-1 0,0-1,1 0,-1 0,1 0,0 0,-1-1,1 0,0 0,0 0,0-1,0 0,0 0,1 0,-1 0,0-2,-2-8,0 0,1 1,1-2,0 1,1-1,0 0,1 1,1-2,0 1,1 0,1 0,0 0,1-1,0 1,1 0,1 0,0 0,2-4,1-12,3-1,0 1,2 0,1 1,1 0,1 1,2 0,1 2,1 0,1 1,1 0,2 2,0 0,1 2,5-2,4 0</inkml:trace>
  <inkml:trace contextRef="#ctx0" brushRef="#br0" timeOffset="10202.343">12079 347,'0'0</inkml:trace>
  <inkml:trace contextRef="#ctx0" brushRef="#br0" timeOffset="10504.621">12418 714,'45'-13,"-1"-1,-1-2,-1-2,-1-2,36-23,-18-4,-57 46,-1 0,1-1,-1 1,0 0,0-1,0 1,1-1,-2 1,1-1,0 0,0 1,0-1,-1 0,1 0,-1 1,1-1,-1 0,0 0,0 0,0 1,0-1,0 0,0 0,0 0,-1 0,1 1,-1-1,1 0,-1 0,1 1,-1-1,0 0,0 1,0-1,0 1,0-1,-2 0,-3-2,0 1,0 0,-1 0,1 1,-1-1,1 2,-1-1,0 1,0 0,0 0,0 1,0 0,0 0,0 0,0 1,0 0,0 1,1-1,-1 2,0-1,1 0,-3 3,-5 1,0 0,1 2,0-1,1 2,0-1,0 2,1 0,0 0,1 1,0 0,0 1,1 0,1 0,0 1,-5 13,8-17,1 0,0 1,1-1,0 1,1 0,0 0,1 0,0 0,0 0,1 0,0 0,1 0,0 0,0 0,1 0,1 0,0-1,0 1,0-1,2 0,-1 0,1 0,0 0,2 1,2-1,0 0,1-1,0 0,1 0,0-1,0-1,0 0,1 0,-1-1,1-1,1 0,-1 0,0-1,1-1,0 0,0-1,-1 0,1-1,0 0,0-1,0-1,-1 0,1-1,6-2,58-25,-59 20</inkml:trace>
  <inkml:trace contextRef="#ctx0" brushRef="#br0" timeOffset="10973.844">13096 630,'-1'5,"1"0,-1 1,1-1,0 1,1-1,0 1,-1-1,2 1,-1-1,1 0,0 0,0 0,0 0,0 0,1 0,0 0,0-1,0 1,1-1,0 0,0 0,0-1,0 1,0-1,1 1,-1-1,1-1,0 1,0-1,0 0,0 0,0 0,0-1,1 1,-1-1,1-1,-1 1,1-1,-1 0,5-1,7-4,-2-2,1 0,-1 0,0-2,0 0,-1-1,11-9,31-20,20-5,-74 45,0 0,-1 0,1 0,0 0,-1 0,1 0,-1 1,0-1,1 0,-1 1,0-1,0 1,1-1,-1 1,-1 0,1 0,0-1,0 1,-1 0,1 0,-1 0,1 0,-1 0,0 0,0 0,0-1,0 1,0 0,0 0,-1 2,2 6,-1-6,0 0,1 0,-1 0,1 0,0 0,0-1,0 1,0 0,1 0,-1-1,1 1,0-1,0 1,0-1,1 0,-1 0,1 0,-1 0,1-1,0 1,0 0,1-1,-1 0,0 0,1 0,-1 0,1-1,0 1,0-1,-1 0,1 0,0-1,0 1,7 0,1-1,-1 0,0 0,1-1,-1-1,0 0,0 0,0-1,-1-1,1 0,-1 0,1-1,-1 0,-1-1,1 0,-1-1,0 1,0-2,-1 1,0-1,-1-1,1 0,-2 0,1 0,-1 0,0-1,-1 0,-1-1,1 1,-2-1,1 1,-1-1,-1 0,1-8,-1-37,-2 31</inkml:trace>
  <inkml:trace contextRef="#ctx0" brushRef="#br0" timeOffset="9825.563">11458 657,'0'52,"-3"-30,2 1,0 0,1 0,2 0,0 0,2-1,0 1,1-1,1 0,2 0,0 0,1-1,1-1,1 0,4 5,-14-24,0 1,0 0,0 0,1 0,-1-1,1 1,-1-1,1 1,0-1,-1 0,1 0,0 1,0-1,0 0,0-1,0 1,0 0,0-1,0 1,0-1,0 1,1-1,-1 0,0 0,0 0,0 0,0 0,1-1,-1 1,0-1,0 1,0-1,0 0,0 0,0 0,0 0,0 0,0 0,-1 0,1-1,0 1,-1-1,1 1,-1-1,0 0,1 1,-1-1,0 0,0 0,0 0,0 0,0 0,-1 0,1 0,149-320,-50 114,-96 196</inkml:trace>
  <inkml:trace contextRef="#ctx0" brushRef="#br0" timeOffset="10040.475">12051 827,'0'24,"10"3,3-3</inkml:trace>
  <inkml:trace contextRef="#ctx0" brushRef="#br0" timeOffset="6634.029">5391 1081,'14'105,"-6"1,-3 56,-5-150,1 0,-2 0,0 0,0 0,-1 0,0 0,-1-1,-1 1,0-1,0 1,-1-1,0-1,-4 5,9-14,-1-1,0 1,0 0,0-1,1 1,-1-1,0 1,0-1,0 1,0-1,0 0,0 1,0-1,0 0,0 0,0 0,0 0,0 0,0 0,0 0,0 0,0 0,0-1,0 1,0 0,0 0,0-1,0 1,0-1,0 1,0-1,0 1,0-1,1 0,-1 0,0 1,0-1,1 0,-1 0,1 1,-1-1,1 0,-1 0,1 0,-1 0,1 0,0 0,-1 0,1 0,0 0,0 0,0 0,0 0,0 0,0 0,0 0,0 0,0 0,0 0,1 0,-1 0,0 0,1 0,-1 0,1 0,-1 0,1 0,2-21,2 0,0 1,1 0,1 0,1 0,1 1,1 0,1 0,6-6,-6 5,31-45,2 3,3 1,2 3,3 2,3 2,7-2,-33 29,0 1,2 2,1 0,1 3,0 0,33-13,26 18,-90 17,1 0,-1 0,0 0,0 1,0-1,0 1,0 0,1-1,-1 1,0 0,-1 0,1 0,0 0,0 1,0-1,-1 1,1-1,0 1,-1-1,0 1,1 0,-1 0,0-1,0 1,0 0,0 0,0 0,0 0,-1 1,1-1,-1 0,1 0,-1 0,0 0,0 1,0-1,0 0,0 0,0 0,-1 1,-4 18,0-1,-2 0,0 0,-1-1,-1 0,-1 0,-1-1,0-1,-1 1,-1-2,-1 0,0 0,-1-1,-1-1,-4 3,-8 6,-2 0,0-2,-1-2,-1 0,0-2,-33 11,62-26,0-1,1 0,-1 1,0-1,0 0,-1-1,1 1,0-1,0 1,0-1,0 0,0 0,-1 0,1 0,0-1,0 0,0 1,0-1,0 0,0 0,0-1,-9-8</inkml:trace>
  <inkml:trace contextRef="#ctx0" brushRef="#br0" timeOffset="6952">6549 827,'-205'210,"200"-204,-1 0,-1 1,1-1,0 1,1 1,-1-1,1 1,1 0,0 0,0 0,0 1,1-1,0 1,1 0,0 0,0 0,1 0,0 1,4-5,0 0,1-1,-1 0,1 1,-1-1,1-1,1 1,-1 0,0-1,1 0,0 0,-1-1,1 1,0-1,0 0,1 0,-1 0,0-1,1 0,-1 0,1-1,-1 1,1-1,-1 0,1 0,-1-1,1 0,-1 0,4-1,7-3,1 0,0-1,-1 0,0-2,-1 0,0 0,0-2,-1 0,0 0,0-2,-1 1,-1-2,4-5,-8 11,-2-1,1 0,-1-1,0 0,-1 0,0 0,0 0,-1-1,0 0,-1 1,0-2,0 1,-1 0,-1 0,0-1,0 1,-1-1,0 1,-1-1,0 1,-1 0,0-1,0 1,-1 0,0 0,-1 0,-1 1,1-1,-1 1,-1 0,-5-7,7 13,-1-1,1 0,-1 1,0 0,0 0,0 0,-1 1,1-1,-1 1,1 1,-1-1,0 1,0 0,1 0,-1 1,-5-1,-13 1</inkml:trace>
  <inkml:trace contextRef="#ctx0" brushRef="#br0" timeOffset="7185.427">7000 911,'-24'34,"-8"10</inkml:trace>
  <inkml:trace contextRef="#ctx0" brushRef="#br0" timeOffset="7423.383">7027 375,'0'0</inkml:trace>
  <inkml:trace contextRef="#ctx0" brushRef="#br0" timeOffset="7657.621">7254 1052,'193'-296,"-144"248,-48 49,0-1,0 1,0 0,0-1,0 1,0 0,0 0,-1 0,1 0,0 0,0 0,-1 0,1 0,-1 0,1 0,-1 0,1 0,-1 0,1 0,-1 0,0 1,0-1,0 0,0 0,0 0,0 1,0-1,0 0,0 0,0 0,-1 1,1-1,0 0,-1 0,1 0,-1 0,1 0,-1 0,0 0,0 0,1 2,-2 4,0-1,-1 0,1 1,0-1,0 1,1 0,0 0,0-1,1 1,0 0,0 0,0 0,1 0,0-1,0 1,1 0,0-1,0 1,1-1,-1 0,1 0,1 0,-1 0,1 0,0 0,0-1,1 0,0 0,0 0,2-1,1 0,0-1,0 0,1 0,-1-1,0 0,1-1,-1 0,1 0,0 0,-1-1,1-1,-1 1,1-2,-1 1,1-1,-1 0,0-1,1 0,-1 0,-1 0,1-1,0-1,-1 1,0-1,0 0,-1-1,1 0,-1 0,0 0,-1-1,4-4,43-72,-42 68</inkml:trace>
  <inkml:trace contextRef="#ctx0" brushRef="#br0" timeOffset="7880.032">8495 37,'-19'67,"-11"31,-1 10,1-5,4-10,8-11,6-10,1-13,2-6,3-8,6-6,4-5,2-4,3-2,2-6</inkml:trace>
  <inkml:trace contextRef="#ctx0" brushRef="#br0" timeOffset="8057.036">8015 657,'43'0,"39"0,14 0,-3 0,-9 0,-14 0,-18 0</inkml:trace>
  <inkml:trace contextRef="#ctx0" brushRef="#br0" timeOffset="14708.608">0 1786,'72'-18,"0"3,1 4,0 3,1 3,50 3,111-21,12-12,-95 11,0 7,48 5,922 13,-716-29,292 27,-341-26,246-3,768 31,-953-29,230 28,-291 27,77-43,26-7,-126 5,127 17,-197 3,212-2,-115-28,478 29,-602-31,-97 19,91-23,-20 12,-122 12,0 3,0 5,9 4,-2-1,130-30,-85 18,-85 2,-1 3,1 3,0 1,16 4,0-1,98-28,-2 15,-113 3,-1 3,1 2,0 3,10 3,-9-2,62-21,-97 17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2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1 419,'19'5,"21"1,8 0,1-1,-3-2,-4-1,-10-5,-6-3,-1 0,-2 1,-3 1</inkml:trace>
  <inkml:trace contextRef="#ctx0" brushRef="#br0" timeOffset="574.217">594 23,'-43'95,"5"3,3 0,-7 51,24 6,19-150,-1 0,1 0,-1 0,1 0,1-1,-1 1,1 0,-1-1,1 1,1-1,-1 1,1-1,-1 0,1 0,1 0,-1-1,0 1,1-1,0 0,-1 0,1 0,1 0,-1-1,0 1,1-1,-1 0,1 0,-1-1,3 1,5 0,1 0,-1-1,0 0,1-1,-1-1,1 1,-1-2,0 0,0-1,0 0,0 0,0-1,0-1,-1 0,0-1,1-1,13-7,-1-2,0-1,-1 0,-1-2,-1-1,8-9,-11 9,-1-1,-1 0,-1-2,-1 1,-1-2,0 0,-2 0,-1-1,4-17,-4 9,0 6,-1-1,-1 1,-2-2,-1 1,-1-1,-2 0,0 1,-3-7,1 36,-1 0,1 0,-1 0,1-1,-1 1,0 0,0 0,1-1,-1 1,0 0,0-1,0 1,0 0,0-1,0 1,0-1,0 0,0 1,0-1,0 0,0 0,0 0,0 1,0-1,0 0,0 0,0 0,0-1,0 1,0 0,0 0,0-1,0 1,0 0,0-1,0 1,0-1,0 1,0-1,0 0,1 1,-1-1,0 0,0 1,1-1,-1 0,0 0,1 0,-1 0,1 0,-1 0,1 0,-1 0,1 0,0 0,0 0,-1 0,1 0,0 0,0 0,0 0,0 0,0 0,0 0,0 0,1 0,-1 0,0 0,1-1,-12 23,1 1,1 1,1 0,2 0,0 0,1 1,0 9,-17 135,18-148,1 0,0 0,2 0,0 0,1 0,2 0,0 0,0 0,4 9,-1-4,-5-20,1 1,0 0,0-1,0 1,0-1,1 1,0-1,0 0,1 0,-1 0,1 0,0 0,0 0,1-1,0 0,-1 0,1 0,3 2,9 2</inkml:trace>
  <inkml:trace contextRef="#ctx0" brushRef="#br0" timeOffset="1117.891">1271 447,'20'-10,"1"1,-1 1,1 0,1 2,-1 1,1 0,0 2,0 0,0 2,19 1,-39-1,0 1,0 0,0 1,0-1,0 0,-1 0,1 1,0-1,0 1,0-1,-1 1,1 0,0 0,-1 0,1 0,-1 0,1 0,-1 0,1 1,-1-1,0 0,0 1,0-1,0 1,0-1,0 1,0 0,0-1,0 1,-1 0,1-1,-1 1,1 0,-1 0,0 0,0 0,0 0,0-1,0 1,0 0,0 0,0 0,-1 0,1-1,-1 1,0 0,1 0,-1-1,0 1,0 0,0-1,0 1,0-1,0 0,-1 1,1-1,0 0,-1 1,0-1,-93 78,61-55,33-24,-1 0,1 1,0-1,0 0,0 1,0-1,0 1,0-1,0 1,0 0,0 0,0-1,1 1,-1 0,0 0,0 0,1 0,-1 0,0 0,1 0,-1 0,1 0,-1 0,1 0,0 0,0 0,-1 0,1 0,0 1,0-1,0 0,0 0,0 0,0 0,0 0,1 1,-1-1,0 0,1 0,-1 0,0 0,1 0,0 0,-1 0,1 0,-1 0,1 0,0 0,0 0,0-1,-1 1,1 0,0-1,1 1,22 14,-19-14,-1 1,1-1,-1 1,1 0,-1 1,0-1,0 1,0 0,0 0,-1 0,1 0,-1 0,1 1,-1 0,0 0,-1 0,1 0,-1 0,0 0,0 1,0-1,0 1,-1-1,0 1,0 0,0-1,0 1,-1 0,0 0,0 0,0 3,-5-1,-1 0,1 0,-1-1,0 0,-1 0,1 0,-1-1,0 0,-1 0,1-1,-1 0,0 0,0-1,0 0,0-1,0 1,-1-1,1-1,-1 0,1 0,-5-1,10 1,-2 0,-1 0,1 0,-1 0,1-1,-1 0,1 0,0 0,-1 0,1-1,-1 0,1 0,0-1,-1 0,1 1,0-2,0 1,-1-1,-6-10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1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0,'-6'16,"1"1,0 0,2 0,0 0,1 0,0 0,1 1,2 11,-2 8,-1 54,1-28,-2-1,-4 1,-9 41,11-76,-1 0,-2 0,-1-1,-1 0,-1-1,-1 0,-1-1,-15 21,6-13,19-27</inkml:trace>
  <inkml:trace contextRef="#ctx0" brushRef="#br0" timeOffset="336.254">606 142,'-74'45,"-30"19,3 4,-24 25,52-7,71-84,1 0,0 0,-1 1,1-1,0 0,1 1,-1-1,0 1,1-1,-1 1,1 0,0-1,0 1,0-1,0 1,0 0,1-1,-1 1,1-1,0 1,0-1,0 1,0-1,0 0,0 1,0-1,1 0,-1 0,1 0,0 0,0 0,-1 0,1-1,0 1,1 0,-1-1,0 0,0 1,1-1,0 0,193 69,-188-68,-1 1,1 0,-1 0,0 0,0 1,-1 0,1 0,-1 1,0 0,0 0,0 0,-1 1,0 0,0 0,0 0,-1 1,0 0,3 5,-4-2</inkml:trace>
  <inkml:trace contextRef="#ctx0" brushRef="#br0" timeOffset="732.28">577 650,'281'-25,"-279"24,1 0,-1 0,0 0,0 1,1-1,-1 1,1 0,-1-1,0 1,1 0,-1 1,1-1,-1 0,0 1,1-1,-1 1,0 0,0 0,1-1,-1 2,0-1,0 0,0 0,0 1,0-1,0 1,-1-1,1 1,0 0,-1 0,1 0,-1 0,0 0,0 0,0 0,0 0,0 0,0 1,0-1,-1 0,1 1,-1-1,0 0,0 1,0 1,-6 7,-1-1,0 0,-1 0,0-1,0 1,-1-2,-1 1,1-2,-1 1,-4 1,-4 5,-31 20,-42 40,90-73,1 0,-1 0,0 0,0 0,1 0,-1 0,1 0,-1 0,1 1,-1-1,1 0,0 1,-1-1,1 0,0 0,0 1,0-1,0 0,0 1,0-1,1 0,-1 1,0-1,1 0,-1 0,1 1,-1-1,1 0,0 0,-1 0,1 0,0 0,0 0,0 0,-1 0,1 0,0 0,1 0,-1-1,0 1,0 0,0-1,0 1,0-1,1 1,-1-1,0 1,0-1,1 0,0 0,67 8,-53-11,-1 0,1-1,0-1,-1-1,0 0,0-1,-1 0,0-1,0-1,8-7,-6 3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4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57 226,'482'0,"-420"-11,-56 5</inkml:trace>
  <inkml:trace contextRef="#ctx0" brushRef="#br0" timeOffset="2914.047">1 480,'2'-2,"-1"1,1-1,0 0,0 0,0 1,1-1,-1 1,0 0,1-1,-1 1,0 0,1 1,-1-1,1 0,-1 1,1-1,0 1,-1 0,1 0,2 0,175 20,71-19,-228-6,-5-1</inkml:trace>
  <inkml:trace contextRef="#ctx0" brushRef="#br0" timeOffset="3352.856">255 0,'-2'3,"1"0,0 0,0 0,0-1,0 1,1 0,-1 0,1 0,0 0,0 0,0 0,0 0,0 1,0-1,1-1,0 1,0 0,-1 0,2 0,-1 0,0 0,0-1,1 1,0-1,-1 1,1-1,0 1,0-1,1 0,-1 0,1 1,0 1,12 14,2 1,0-2,1 0,1-1,0-1,1-1,0-1,7 3,110 87,-134-101,-1 0,0 0,-1 1,1-1,0 0,0 1,-1 0,0-1,1 1,-1 0,0 0,-1-1,1 1,0 0,-1 0,1 0,-1 0,0 0,0 0,0 0,-1 0,1 0,-1 0,1 0,-1 0,0 0,0 0,0-1,-1 1,1 0,-1-1,1 1,-1-1,0 0,0 1,0-1,0 0,0 0,-1 0,1 0,-104 69,-169 79,250-130,6-2</inkml:trace>
  <inkml:trace contextRef="#ctx0" brushRef="#br0" timeOffset="4399.236">1356 875,'-2'-1,"1"0,0-1,0 1,0 0,0-1,0 1,0-1,0 0,1 1,-1-1,1 1,-1-1,1 0,-1 0,1 1,0-1,0 0,0 0,0 1,0-1,0 0,0 0,1 1,-1-1,1 0,-1 1,1-1,0 0,-1 1,1-1,0 1,0-1,0 1,1-1,130-219,32 21,-151 184,61-46,-71 62,1 1,-1 0,0 0,0 0,1 0,-1 0,0 1,0-1,0 1,0 0,-1 0,1 0,0 0,-1 1,1-1,-1 1,0-1,0 1,0 0,0 0,-1 0,1 0,-1 0,1 0,-1 0,0 0,0 1,-1-1,1 0,-1 1,1-1,-1 0,0 1,-1-1,1 2,5 264,-7-154,2-112,7 74,-6-76,-1 1,0-1,1 0,-1 0,1 1,0-1,-1 0,1 0,0 0,0 1,0-1,0 0,0 0,0 0,0 0,0-1,0 1,0 0,0 0,0-1,1 1,-1-1,0 1,1-1,-1 1,0-1,1 0,-1 0,0 1,1-1,-1 0,1 0,-1-1,0 1,1 0,-1 0,0-1,1 1,-1-1,0 1,1-1,-1 1,0-1,0 0,0 1,0-1,1 0,-1 0,0 0,0 0,0 0,10-9,1-1,-1 0,-1 0,0-1,0 0,-1 0,-1-1,4-8,12-16,180-272,-119 212,-84 96,0 1,0-1,-1 1,1-1,0 1,0-1,0 1,0-1,-1 1,1 0,0-1,0 1,0 0,0 0,0 0,0 0,0 0,0 0,0 0,0 0,0 0,0 0,0 1,0-1,0 0,0 0,0 1,-1-1,1 1,0-1,0 1,0-1,-1 1,1 0,0-1,-1 1,1 0,0 0,-1-1,1 1,-1 0,1 0,-1 0,1 0,-1 0,0 0,0-1,1 1,-1 0,0 0,0 0,0 0,0 0,0 1,4 61,-4-57,-33 285,32-266,0-5,0-1,1 1,1 0,1 0,1-1,1 1,1 2,1-4</inkml:trace>
  <inkml:trace contextRef="#ctx0" brushRef="#br0" timeOffset="5721.118">2569 311,'28'197,"2"35,-30-212,-1-3,1 0,1 0,1 1,0-1,1-1,1 1,0 0,7 14,-11-30,0 0,0-1,0 1,0-1,1 1,-1 0,0-1,0 1,1-1,-1 1,0-1,1 1,-1-1,0 1,1-1,-1 1,1-1,-1 0,1 1,-1-1,1 0,-1 1,1-1,0 0,-1 0,1 1,-1-1,1 0,-1 0,1 0,0 0,-1 0,1 0,0 0,-1 0,1 0,-1 0,1 0,0 0,-1 0,1-1,-1 1,1 0,-1 0,1-1,0 1,-1 0,1-1,-1 1,0-1,1 1,-1 0,1-1,-1 1,0-1,1 1,-1-1,0 1,1-1,-1 0,0 1,0-1,1 1,17-42,-17 38,115-379,-63 193,-58 168,1 33</inkml:trace>
  <inkml:trace contextRef="#ctx0" brushRef="#br0" timeOffset="7585.98">1073 28,'-5'15,"-1"18,0 9,1 3,2-3,1-3,-4-3,-1-3,0-3,3-1,0-1,2 0,-3-1,-2 1,6-6,3-5</inkml:trace>
  <inkml:trace contextRef="#ctx0" brushRef="#br0" timeOffset="7853.878">706 565,'38'0,"33"0,8 0,-4 0,-11 0,-10 0,-10 0,-13 4,-11 3</inkml:trace>
  <inkml:trace contextRef="#ctx0" brushRef="#br0" timeOffset="8255.162">791 762,'12'-3,"0"-2,1 0,0 1,1 1,-1 0,1 0,-1 2,1 0,-1 0,1 1,0 1,-1 0,1 1,-1 1,10 2,-21-3,0-1,0 0,0 0,0 1,0-1,0 1,-1 0,1-1,-1 1,1 0,-1 0,0 0,1 0,-1 0,0 0,0 1,-1-1,1 0,0 0,-1 1,1-1,-1 0,0 1,0-1,0 0,0 1,0-1,0 1,-1-1,1 0,-1 0,0 1,1-1,-1 0,-1 2,-47 72,-73 35,120-110,1 0,-1 1,0-1,0 0,1 0,-1 1,1-1,-1 1,1-1,0 1,0 0,-1-1,1 1,0 0,0 0,1 0,-1 0,0 0,1 0,-1 0,1 0,0 0,-1 0,1 0,0 0,0 0,1 0,-1 1,0-1,1 0,-1 0,1 0,-1 0,1 0,0-1,0 1,0 0,0 0,0 0,1-1,-1 1,0-1,1 1,-1-1,1 1,0-1,-1 0,1 0,0 0,0 0,0 0,1 1,16 2,0 0,1-2,-1 0,1-1,-1-1,0 0,18-4,23 1,-4 2,-31 1</inkml:trace>
  <inkml:trace contextRef="#ctx0" brushRef="#br0" timeOffset="9314.203">2908 903,'14'-5,"-6"1,0 0,0 1,1 0,-1 1,1 0,-1 0,1 1,0 0,0 0,-1 1,1 0,0 0,0 1,-1 1,1-1,0 1,4 2,-12-2,0 0,0 0,0 0,0 0,0 0,0 0,-1 0,1 0,-1 0,0 0,1 0,-1 0,0 0,0 0,0 0,-1 0,1 0,0 0,-1 0,1 1,-1-2,0 1,0 0,0 0,0 0,0 0,0 0,0-1,-1 1,1 0,0-1,-1 0,1 1,-1-1,0 0,0 1,1-1,-1 0,-1 0,-1 2,-8 10,7-10,1 1,0 0,0-1,0 1,0 0,1 1,0-1,0 1,0-1,0 1,1 0,0 0,0 0,0 0,0 1,1-1,0 0,0 1,0-1,3-3,1 0,-1 0,0 0,1 0,-1 0,1-1,0 0,0 1,-1-1,1 0,0 0,0-1,0 1,0 0,0-1,0 0,0 0,0 0,0 0,0 0,0-1,0 1,0-1,0 0,0 0,-1 0,1 0,0 0,-1-1,1 1,0-1,-1 1,0-1,1 1,41-20,-28 9</inkml:trace>
  <inkml:trace contextRef="#ctx0" brushRef="#br0" timeOffset="9755.256">3161 57,'98'-10,"-95"10,0 0,0 1,-1-1,1 0,0 1,0 0,-1-1,1 1,0 0,-1 1,1-1,-1 0,1 1,-1-1,0 1,0 0,0 0,1 0,-2 0,1 0,0 0,0 1,-1-1,1 0,-1 1,0-1,0 1,0 0,0-1,0 1,-1 0,1 2,-1 0,0 1,-1-1,0 0,0 0,-1 0,1 0,-1 0,0 0,0 0,-1 0,1-1,-1 1,0-1,-1 0,1 0,-1 0,1 0,-2 0,-32 51,37-53,1 1,0-1,-1 0,1 0,0 0,0 0,0 0,0 0,0 0,0 0,1 0,-1-1,1 1,-1 0,1-1,0 1,0-1,-1 0,1 0,0 1,0-1,0 0,0-1,1 1,-1 0,0-1,0 1,0-1,1 1,-1-1,0 0,0 0,1 0,-1 0,0-1,0 1,0-1,1 1,-1-1,0 0,1 0,1 1,53-2,81 10,-119-2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5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55,'38'-4,"23"-3,5 1,-3 1,-8-3,-9-1,-6 2,-7 2,-2 1,-8 7,-8 2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8:59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0,'43'5,"39"-3,9-3,-5 0,-13 0,-14-1,-12 1,-9 1,-12-1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00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0,'5'10,"-4"27,-1 16,-1 5,-1-3,1-6,0-7,0-5,6-5,1-2,0-2,-1-1,3-5,1-1,-2-5</inkml:trace>
  <inkml:trace contextRef="#ctx0" brushRef="#br0" timeOffset="250.226">1 537,'43'-5,"43"-2,12 1,-6 1,-14 2,-15 0,-14 2,-15 6,-8 1,-9 1</inkml:trace>
  <inkml:trace contextRef="#ctx0" brushRef="#br0" timeOffset="564.321">114 762,'45'4,"-28"-3,1 0,-1 0,0 2,0 0,0 1,0 1,-1 0,1 1,-1 1,-1 1,7 4,-19-11,-1 1,0 0,0 0,0 0,0 0,0 1,0-1,0 0,-1 1,1-1,-1 1,1 0,-1-1,0 1,0 0,-1 0,1 0,0-1,-1 1,0 0,0 0,0 0,0 0,0 0,0 0,-1 0,1 0,-1 0,0-1,0 1,0 0,0 0,-1-1,1 1,-1-1,0 2,-77 84,68-78,-117 99,127-108,0 0,0 0,0 0,0 0,0 0,0 1,0-1,1 0,-1 0,0 1,1-1,-1 1,1-1,-1 0,1 1,0-1,0 1,-1-1,1 1,0-1,0 1,1-1,-1 0,0 1,0-1,1 1,-1-1,1 1,-1-1,1 0,0 1,-1-1,1 0,0 0,0 0,0 1,0-1,0 0,0 0,0 0,0 0,0-1,1 1,-1 0,0 0,0-1,1 1,-1-1,1 1,-1-1,0 0,1 1,-1-1,1 0,-1 0,1 0,-1 0,1 0,-1 0,1-1,0 1,16-1,0-1,0 0,0-1,-1-1,1-1,-1-1,10-4,7-2,-14 6</inkml:trace>
  <inkml:trace contextRef="#ctx0" brushRef="#br0" timeOffset="1200.12">678 847,'60'-50,"-3"-3,-2-3,-3-1,1-7,-4-16,-49 80,0 0,0 1,0-1,0 0,1 1,-1-1,0 0,0 0,0 1,0-1,0 0,1 1,-1-1,0 0,0 0,1 0,-1 1,0-1,0 0,1 0,-1 0,0 1,1-1,-1 0,0 0,0 0,1 0,-1 0,0 0,1 0,-1 0,0 0,1 0,-1 0,0 0,1 0,-1 0,0 0,1 0,-1 0,0 0,1 0,-1-1,0 1,1 0,-1 0,0 0,0 0,1-1,-1 1,0 0,0 0,0-1,1 1,-1 0,0 0,0-1,2 38,-2-33,-14 81,11-76,0 1,0 0,2 0,-1 0,1 0,0 0,1 0,0 0,1 0,0 0,1 0,2 8,-3-15,1 0,-1-1,1 1,-1-1,1 1,0-1,0 0,0 1,0-1,0 0,1-1,-1 1,1 0,-1 0,1-1,0 0,-1 1,1-1,0 0,0-1,0 1,0 0,0-1,0 1,0-1,0 0,0 0,0 0,0-1,0 1,0-1,0 0,2 0,94-42,-61 16,-2-3,0-1,-2-2,19-24,0 1,84-92,-115 128,-16 38,-51 153,42-150,1-1,1 1,1-1,0 1,2 0,0-1,1 0,5 16,39 21,-27-45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06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81,'0'1,"-14"43,2 1,2 1,1-1,3 2,0 35,6-80,0 0,0 0,0 0,0 1,0-1,0 0,1 0,-1 0,1 0,0 1,-1-1,1 0,0 0,0 0,0-1,1 1,-1 0,0 0,1 0,-1-1,1 1,-1-1,1 1,0-1,0 0,0 0,-1 0,1 0,0 0,1 0,-1 0,0-1,0 1,0-1,0 1,0-1,1 0,-1 0,0 0,0 0,0 0,1 0,-1-1,0 1,0-1,0 1,0-1,0 0,0 0,0 0,0 0,0 0,0-1,16-10,-1-1,-1 0,0-1,-1-1,-1-1,0 0,-1 0,0-2,-2 1,7-15,25-33,-24 40,-1-3,2 1,1 1,2 1,0 0,15-10,-39 36,1 0,0 0,-1 0,1 0,0 0,0-1,0 1,0 0,0 0,0 0,0 0,0 0,0 0,1-1,-1 1,0 0,0 0,1 0,-1 0,1-1,-1 1,1 0,-1-1,1 1,-1 0,1-1,-1 1,1 0,0-1,0 1,-1-1,1 1,0-1,0 1,-1-1,1 0,0 1,0-1,0 0,0 0,-1 0,1 0,0 0,0 0,0 0,0 0,0 0,0 0,0 0,-1 0,1 0,0-1,0 1,0 0,-1-1,1 1,0-1,0 1,-1-1,1 1,0-1,-1 1,1-1,0 0,-1 1,1-1,-1 0,1 0,-32 157,19-60,5-59,2 1,2-1,2 1,1 0,1-1,4 11,-1-25,0-1,-2 1,-1 0,-1 0,0 0,-3 13,-2-3,5-21,-1 1,0 0,-1-1,0 1,-1-1,0 0,-1 1,0-2,-1 1,-1 0,1-1,-2 0,0 0,0-1,-1 0,0 0,-1-1,0 0,5-6,0 0,-1-1,1 1,-1-1,1 0,-1 0,0-1,0 1,0-1,0 0,0 0,0-1,0 1,0-1,0-1,0 1,0 0,0-1,0 0,0-1,0 1,0-1,1 0,-1 0,0 0,1 0,0-1,-1 0,1 0,0 0,1 0,-1-1,0 0,1 0,0 0,0 0,0 0,1 0,-1-2,1-10,1 0,1-1,1 1,0 0,1-1,0 1,2 0,0 0,1 0,0 1,1 0,1 0,0 0,1 1,2-1,0-2,1 1,1 1,1-1,0 2,0 0,2 1,0 0,0 1,5-2,-6 3</inkml:trace>
  <inkml:trace contextRef="#ctx0" brushRef="#br0" timeOffset="358.187">736 334,'37'-6,"-20"2,0 1,0 1,0 0,0 1,0 1,0 1,1 0,-1 1,8 3,-24-5,0 0,1 1,-1-1,0 0,0 1,1-1,-1 1,0 0,0-1,0 1,0 0,0 0,0-1,0 1,0 0,0 0,0 0,0 0,0 1,-1-1,1 0,-1 0,1 0,-1 1,1-1,-1 0,1 0,-1 1,0-1,0 0,0 1,0-1,0 0,0 1,0-1,0 0,0 1,-1-1,1 0,-1 0,1 1,-1-1,1 0,-1 0,1 0,-1 1,0-1,0 0,0 0,-1 1,-50 52,47-50,-24 18,24-19,0 0,0-1,0 2,1-1,-1 0,1 1,0 0,0 0,0 0,1 1,-1-1,1 1,0 0,0 0,1 0,0 0,-1 1,2-1,-1 0,1 1,1-4,0 0,0 0,1-1,-1 1,1 0,-1 0,1-1,0 1,0 0,0-1,0 1,0-1,0 1,0-1,0 1,1-1,-1 0,0 0,1 0,-1 0,1 0,-1 0,1 0,0 0,-1 0,1-1,0 1,0-1,0 1,-1-1,1 0,0 1,0-1,0 0,0 0,0-1,69-5,76-27,-123 26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02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0 298,'125'405,"-87"-282,-37-123,0 0,1 0,-1-1,1 1,-1 0,1-1,-1 1,1 0,-1-1,0 0,1 1,-1-1,0 0,0 0,1 1,-1-1,0 0,0 0,0 0,0-1,0 1,0 0,-1 0,1 0,0-1,0 1,-1 0,1-1,-1 1,0-1,1 1,-1 0,0-1,0 1,1-1,-1 1,0-1,-1 1,3-3,41-131,9-21,44-100,-83 230</inkml:trace>
  <inkml:trace contextRef="#ctx0" brushRef="#br0" timeOffset="296.76">566 721,'-5'24,"-2"18,1 6,1 0,6-9,4-10</inkml:trace>
  <inkml:trace contextRef="#ctx0" brushRef="#br0" timeOffset="1082.293">706 72,'29'-15,"1"2,0 1,0 2,1 0,21-2,26 20,-76-7,-1 0,1-1,0 1,-1 0,0 0,1 0,-1 0,0 0,1 0,-1 1,0-1,0 0,0 1,0-1,0 0,0 1,0-1,-1 1,1 0,0-1,-1 1,1-1,-1 1,0 0,1 0,-1-1,0 1,0 0,0-1,-1 1,1 0,0 0,0-1,-1 1,1-1,-1 1,0 0,1-1,-1 1,0-1,0 1,0-1,-1 2,-117 123,118-124,-1 1,1 0,0 0,0-1,0 1,1 0,-1 0,1 0,-1 0,1 0,0 0,0 0,1 0,-1 0,1 0,-1 0,1 0,0 0,0 0,0-1,0 1,1 0,-1-1,1 1,-1-1,1 1,0-1,0 0,0 1,0-1,1 0,-1-1,1 1,-1 0,1-1,-1 1,1-1,0 0,0 0,-1 0,1 0,0 0,0-1,0 0,0 1,0-1,0 0,0 0,0 0,0-1,1 1,225-1,-204 1</inkml:trace>
  <inkml:trace contextRef="#ctx0" brushRef="#br0" timeOffset="1462.353">1300 552,'28'5,"25"1,7 0,-1-1,-1-2,-6-1,-7-1,-6 0,-6-1,-2 0,-7-5,-3-2,-6 1</inkml:trace>
  <inkml:trace contextRef="#ctx0" brushRef="#br0" timeOffset="3353.135">2061 862,'3'-27,"0"1,2-1,1 1,1 0,1 1,1-1,1 1,2 1,0 0,4-3,1 2,1 0,1 1,1 1,1 0,21-15,-8 5,-32 30,-1 1,1 0,-1 0,1 1,0-1,0 0,0 0,0 1,0-1,0 1,0 0,0 0,1 0,-1 0,0 0,1 0,-1 0,1 1,-1-1,1 1,-1 0,1 0,-1 0,1 0,-1 0,1 1,-1-1,1 1,-1-1,1 1,-1 0,1 0,-1 0,0 0,0 1,0-1,0 0,0 1,0 0,0-1,0 1,0 0,-1 0,2 1,1 12,-1-1,0 1,-1-1,0 1,-1 0,-1 0,-1 0,0-1,-1 5,0 25,0-21,1-15,0-1,0 0,1 0,0 0,0 0,0 1,1-1,0 0,1 0,-1 0,1 0,1 0,-1-1,1 1,1-1,3 7,-4-12,0-1,0 1,1 0,-1-1,0 0,1 0,-1 0,1 0,-1 0,0-1,0 0,1 1,-1-1,0 0,0-1,0 1,0 0,0-1,0 0,0 0,0 0,-1 0,1 0,-1 0,1-1,-1 1,0-1,0 0,110-135,-97 115,1 0,1 1,1 1,1 1,1 1,0 0,13-7,-32 24,0 1,0 0,0-1,1 1,-1 0,1 0,-1 0,0 0,1 0,0 0,-1 1,1-1,-1 0,1 1,0-1,0 1,-1 0,1-1,0 1,0 0,-1 0,1 0,0 1,0-1,-1 0,1 0,0 1,-1-1,1 1,0 0,-1 0,1-1,-1 1,1 0,-1 0,1 0,-1 0,0 1,1-1,-1 0,0 1,0-1,0 0,0 1,0-1,0 1,-1 0,1-1,0 1,-1 0,0-1,1 1,-1 0,0 0,2 14,-1-1,-1 1,-1 0,0-1,-1 1,0-1,-1 0,-1 0,-1 0,0 0,-1-1,-4 8,1 0</inkml:trace>
  <inkml:trace contextRef="#ctx0" brushRef="#br0" timeOffset="3963.229">3500 355,'-49'14,"1"3,0 2,2 2,0 2,-20 16,55-34,1 0,0 0,0 2,1-1,-1 1,2 0,-1 1,1 0,0 1,0-1,1 2,0-1,1 1,0 0,1 0,0 0,0 1,1 0,1 0,-1 0,4-8,0-1,0 0,0 1,1-1,-1 0,0 0,1 0,-1 1,1-1,0 0,0 0,0 0,0 0,0 0,0 0,1 0,-1 0,1-1,-1 1,1 0,0-1,-1 0,1 1,0-1,0 0,0 0,0 0,0 0,0 0,0 0,1 0,-1-1,0 1,0-1,0 0,1 0,0 0,86-9,-74 4,0-1,-1-1,1 0,-2-1,1-1,-1 0,0-1,-1 0,0-1,-1 0,0-1,153-153,-163 163,0 1,0 0,0-1,0 1,0 0,0 0,1 0,-1 0,0 0,1 0,-1 0,1 0,-1 0,1 1,-1-1,1 1,-1-1,1 1,0 0,-1-1,1 1,0 0,-1 0,1 0,0 0,-1 1,1-1,0 0,-1 1,1-1,-1 1,1-1,-1 1,1 0,-1 0,1-1,-1 1,0 0,1 0,-1 1,0-1,0 0,0 0,0 1,0-1,0 0,0 1,0-1,9 27,-1 1,-2 0,-1 0,-1 0,-1 1,-2-1,-1 1,-1 0,-4 24,2 19,2-50,-2 1,0-1,-2 1,-1-1,0 0,-2-1,0 0,-2 0,0 0,-2-1,0 0,-1-1,-1-1,-1 0,-1 0,-1-2,0 0,-1-1,-5 4,20-18,0 0,0 1,0-1,-1 0,1 0,0-1,-1 1,0 0,1-1,-1 0,0 1,0-1,0 0,0 0,0-1,0 1,0-1,0 1,0-1,0 0,0 0,0 0,0-1,0 1,0-1,0 0,0 1,0-1,0-1,0 1,1 0,-1-1,0 1,1-1,-1 0,1 0,0 0,-1 0,1-1,-2-10,1-1,1 0,0 0,1 0,0 0,1 0,0 0,2 0,-1 0,2 0,1-5,15-51,-7 40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0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1 339,'40'-10,"0"2,0 2,1 1,0 2,0 2,31 4,161-12,10-10,-219 25,-25 0</inkml:trace>
  <inkml:trace contextRef="#ctx0" brushRef="#br0" timeOffset="287.909">198 536,'272'-17,"-72"-12,-49 18,-127 11</inkml:trace>
  <inkml:trace contextRef="#ctx0" brushRef="#br0" timeOffset="774.519">509 0,'161'96,"-40"-31,-57-26,-19-13,-1 2,-1 2,-1 2,26 28,-65-58,-1 0,0 0,-1 1,1-1,0 1,-1-1,1 1,-1 0,0-1,0 1,0 0,0 0,0 0,-1 0,1 0,-1 0,0 0,0 0,0 0,0 0,0 0,-1 0,0 0,1 0,-1 0,0 0,0 0,-1-1,1 1,-1 0,1-1,-1 1,0-1,0 1,0-1,0 0,0 0,-1 1,-97 71,-75 22,-97 50,254-130,5-2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3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30,'0'-1,"-1"0,1 0,0 0,0 0,0 0,0 0,0 0,0 0,0 0,0 0,0 0,1 0,-1 0,0 0,1 0,-1 0,1 0,-1 1,1-1,-1 0,1 0,-1 0,1 1,0-1,-1 0,1 0,0 1,0-1,0 1,0-1,-1 1,1-1,0 1,0-1,0 1,0 0,0 0,0-1,0 1,0 0,0 0,0 0,0 0,0 0,0 0,0 0,0 1,0-1,0 0,0 1,0-1,0 0,0 1,0-1,0 1,0-1,-1 1,1 0,0-1,0 1,-1 0,1-1,0 1,-1 0,1 0,-1 0,1 0,-1 0,12 21,-1 0,-1 1,-1 0,-1 1,-1 0,-1 0,-1 0,-1 10,4 8,85 337,-93-377,0 0,0 0,0 0,0 0,0 0,1 0,-1 1,1-1,-1 0,1 0,0 0,0 0,0-1,0 1,0 0,0 0,0 0,1-1,-1 1,1-1,-1 1,1-1,0 0,-1 1,1-1,0 0,0 0,0 0,0 0,0-1,0 1,0 0,0-1,0 0,0 1,0-1,0 0,1 0,-1 0,0 0,0 0,0-1,0 1,0-1,0 1,0-1,0 0,1 0,9-15,-2 0,1 0,-2-1,0 0,-1-1,-1 0,-1 0,0-1,-1 0,-1 0,-1-6,12-34,1-2,-1-1,-4-1,-2 1,-3-2,-2-42,-5 107,0 10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19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18,'0'5,"-5"11,-7 3,0 3,6-7,8-11,10-11,7-9,5-2,-2-2,-9 2,-11 3,-7 11,-6 4,-3 8,-2 3,0-1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3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76,'7'-7,"1"0,0 0,0 1,0-1,1 2,0-1,0 1,0 1,1 0,-1 0,1 1,0 0,0 1,0 0,1 0,1 1,-10 1,-1 0,1 0,0 0,-1 1,1-1,-1 0,1 1,0-1,-1 1,1 0,-1-1,0 1,1 0,-1 0,1 0,-1 0,0 0,0 0,0 1,0-1,0 0,0 0,0 1,0-1,0 1,0-1,-1 1,1-1,-1 1,1-1,-1 1,0 0,1-1,-1 1,0-1,0 1,0 0,0-1,-1 1,1 0,0-1,-1 1,1-1,-1 1,0 0,-32 71,-2-29,28-37,0 0,1 1,0-1,0 1,1 1,0-1,0 1,1 0,0 0,1 0,-1 5,3-12,1 0,0 0,-1 0,1 0,0 0,0 0,1 0,-1 0,0 0,1 0,-1 0,1-1,-1 1,1 0,0 0,0 0,0-1,0 1,0 0,0-1,1 1,-1-1,0 1,1-1,-1 0,1 0,0 1,-1-1,1 0,0 0,0-1,-1 1,1 0,0-1,0 1,0-1,0 1,0-1,0 0,0 0,0 0,85-8,-4-42,-64 29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7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1 117,'2'-6,"0"-1,0 1,1 0,0-1,0 1,1 1,0-1,0 0,0 1,0 0,1 0,0 0,0 1,0 0,1 0,-1 0,1 0,0 1,0 0,0 0,1 1,-1-1,1 1,-1 1,1-1,0 1,-1 1,1-1,0 1,0 0,5 1,65 7,-75-8,-1 0,0 1,1-1,-1 1,1-1,-1 1,0 0,1-1,-1 1,0 0,0 0,0 0,0 0,0 0,0 0,0 0,0 0,0 1,0-1,-1 0,1 1,0-1,-1 0,1 1,-1-1,1 1,-1-1,0 1,0-1,0 0,0 1,0-1,0 1,0-1,0 1,0-1,-1 1,1-1,-1 1,1-1,-1 0,1 1,-1-1,0 0,0 0,0 1,0-1,0 0,0 1,-11 13,0 0,0-1,-1 0,-1-1,-1-1,1 0,-16 8,-49 44,78-63,0-1,-1 1,1 0,0-1,0 1,0 0,0 0,0 0,0 0,0 0,1 0,-1 0,0 0,0 0,1 0,-1 0,1 0,-1 1,1-1,-1 0,1 0,0 1,0-1,-1 0,1 0,0 1,0-1,0 0,1 1,-1-1,0 0,0 0,1 1,-1-1,1 0,-1 0,1 1,-1-1,1 0,0 0,-1 0,1 0,0 0,0 0,0 0,0 0,0 0,0-1,0 1,0 0,0-1,1 1,-1 0,71 13,75-32,-122 12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8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1,'39'17,"89"6,-109-18,0-2,0 0,0-1,0 0,1-2,-1 0,0-2,0 0,11-3,166-15,-161 4,-40 12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28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1,'38'5,"28"1,7 1,-5-2,-8-2,-10-1,-8 0,-7-2,-5 0,-2 0,-6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30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1 247,'33'53,"-10"9,-2 0,-4 1,-2 1,-2 0,-4 1,-3 1,-2-1,-4 23,0-72,-1-11,0-1,1 1,0-1,-1 1,2-1,-1 1,0-1,1 1,0-1,0 0,1 1,-1-1,1 0,0 0,2 4,-2-8,-1 0,1 1,0-1,0-1,0 1,0 0,0 0,0-1,-1 1,1-1,0 0,0 1,0-1,-1 0,1 0,0 0,-1 0,1 0,-1 0,0-1,1 1,-1-1,0 1,0-1,0 1,1-1,-2 1,1-1,0 0,0 0,-1 1,1-1,0 0,-1 1,18-32,-2-1,-1-1,-2 0,-2-1,7-34,7-17,72-238,-90 306,-4 37,-3 0</inkml:trace>
  <inkml:trace contextRef="#ctx0" brushRef="#br0" timeOffset="305.247">565 755,'-5'24,"-6"22,-1 8,0 0,4-14,2-14</inkml:trace>
  <inkml:trace contextRef="#ctx0" brushRef="#br0" timeOffset="854.691">791 77,'2'-3,"-1"0,1 0,0 1,0-1,0 0,1 1,-1-1,1 1,-1 0,1 0,0 0,0 0,0 0,0 0,0 1,0 0,0 0,0-1,1 2,0-1,96-26,-97 26,-1 0,1 0,0 0,-1 0,1 0,0 1,0-1,0 1,-1 0,1 0,0 0,0 0,0 1,-1-1,1 1,0-1,0 1,-1 0,1 0,0 0,-1 0,1 1,-1-1,0 1,1 0,-1-1,0 1,0 0,0 0,0 0,-1 1,1-1,0 0,-1 1,0-1,1 1,-1-1,0 1,0 0,-1-1,1 1,0 0,-1 0,0 0,0-1,0 1,0 0,0 1,-2 4,0 1,0-1,-1 0,0 1,-1-1,1 0,-2-1,1 1,-1-1,0 0,-1 0,0 0,0-1,0 0,0 0,-1 0,0-1,-1 0,-2 1,-66 67,75-72,0 0,0 0,0 1,0-1,0 0,0 1,0-1,0 1,0-1,1 1,-1-1,0 1,1 0,0-1,-1 1,1 0,0-1,0 1,0 0,0 0,0-1,0 1,0 0,1-1,-1 1,0 0,1-1,0 1,-1-1,1 1,0-1,0 1,0-1,0 1,0-1,0 0,0 0,0 0,1 1,-1-1,0 0,1 0,-1-1,1 1,-1 0,1 0,-1-1,1 1,0-1,-1 1,1-1,0 0,-1 0,1 1,0-1,0 0,-1-1,1 1,0 0,231-50,-209 48</inkml:trace>
  <inkml:trace contextRef="#ctx0" brushRef="#br0" timeOffset="1218.452">1328 670,'38'0,"32"0,9 0,-4 0,-11 0,-10 0,-10 0,-8 0,-10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33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1 117,'2'-5,"0"0,1 1,-1-1,1 1,0 0,0 0,1 0,-1 0,1 1,0-1,0 1,0 0,0 0,1 0,-1 1,1 0,0 0,-1 0,1 0,3 0,21-9,1 2,0 1,0 2,1 1,0 1,-1 1,1 2,0 2,11 1,-38-2,-1 0,1 0,-1 1,1-1,-1 1,0 0,1 0,-1 0,0 0,0 0,0 1,0 0,0-1,0 1,0 0,-1 1,1-1,0 0,-1 1,0-1,0 1,0 0,0 0,0 0,0 0,-1 0,0 0,1 0,-1 0,0 1,0-1,-1 0,1 1,-1-1,0 1,0-1,0 0,0 1,0-1,-1 1,0-1,1 0,-1 1,0-1,-2 2,-6 15,-1-1,-1 0,-1 0,-1-1,0-1,-1 0,-1-1,-1 0,0-1,-1-1,0-1,-16 9,11-5,9-7,-3 1,0 1,1 1,0 0,1 1,1 0,0 1,1 0,0 1,-2 6,13-19,0-1,0 1,0 0,0-1,1 1,-1 0,1 0,-1-1,1 1,0 0,0 0,1 0,-1-1,0 1,1 0,0-1,-1 1,1 0,0-1,1 1,-1-1,0 1,1-1,-1 0,1 1,0-1,0 0,-1 0,2 0,-1 0,0-1,0 1,0-1,1 1,-1-1,1 0,-1 0,3 1,108 22,32-48,-121 21</inkml:trace>
  <inkml:trace contextRef="#ctx0" brushRef="#br0" timeOffset="582.103">1102 201,'-34'1,"1"2,0 2,0 0,0 3,1 0,0 2,0 2,-5 3,31-13,-1 1,1 0,0 0,0 0,0 1,1-1,-1 1,1 1,0-1,0 1,0 0,1 0,0 0,0 1,0-1,0 1,1 0,0 0,0 1,1-1,0 0,0 1,0 0,1-1,0 1,0 0,1-1,0 1,0 3,0-5,1 0,-1 1,1-1,0 0,0 0,1-1,0 1,-1 0,2 0,-1-1,0 1,1-1,0 0,0 0,0 0,1 0,-1 0,1-1,0 1,0-1,0 0,0 0,1-1,-1 1,1-1,0 0,-1 0,1-1,0 1,0-1,0 0,0-1,0 1,0-1,1 0,0 0,16-1,-1-1,0-1,0-1,0-1,-1-1,0 0,0-2,0 0,-1-1,0-1,-1-1,0-1,-1 0,0-1,-1-2,26-13,108-110,-149 137,0 0,0 0,0 0,0 0,0 0,1 0,-1 0,0 0,1 1,-1-1,1 0,-1 1,1-1,-1 1,1 0,-1 0,1-1,-1 1,1 0,-1 0,1 0,0 1,-1-1,1 0,-1 0,1 1,-1-1,1 1,-1 0,0-1,1 1,-1 0,0 0,1 0,-1 0,0 0,0 0,0 0,0 0,0 0,0 0,0 1,0-1,-1 0,1 1,0-1,-1 1,1-1,-1 1,1-1,-1 1,0-1,0 1,0-1,1 1,-2 0,1-1,0 1,0-1,0 240,-5-189,-3 0,-2-1,-2 0,-2 0,-2-2,-3 0,-18 34,31-64,-2-2,0 1,-1-1,-1 0,-1-1,0 0,-1-1,0 0,-1-1,-1 0,0-1,-8 4,20-14,-2 0,1-1,0 1,-1-1,1 0,-1 0,1 0,-1 0,0-1,0 0,0 1,0-1,0-1,0 1,0-1,0 1,0-1,0 0,0-1,-1 1,1-1,0 1,0-1,0-1,1 1,-1 0,0-1,0 0,1 0,-1 0,1 0,-1-1,1 1,0-1,0 0,0 0,1 0,-1 0,1 0,-1-1,1 1,0-1,0 0,0-2,0-19,1 0,1 0,2 1,0-1,1 1,2-1,1 1,0 0,2 1,1-1,1 2,0-1,2 1,1 1,0 0,3-1,-1-3</inkml:trace>
  <inkml:trace contextRef="#ctx0" brushRef="#br0" timeOffset="1402.153">1694 145,'-16'172,"10"-131,1 1,3 0,1 0,3 17,-3-58,1 1,0 0,0-1,0 1,0 0,1-1,-1 1,0 0,1-1,-1 1,1 0,0-1,-1 1,1-1,0 1,0-1,0 1,0-1,0 0,0 1,0-1,0 0,1 0,-1 0,1 0,-1 0,0 0,1 0,0-1,-1 1,1-1,-1 1,1-1,0 1,-1-1,1 0,0 0,-1 1,1-1,0-1,-1 1,1 0,0 0,0-1,-1 1,70-39,-50 18,0-1,-2-1,-1 0,0-1,-2-1,-1-1,-1 0,-1-1,3-11,-9 20,1 0,0 1,1 1,1 0,1 0,0 0,1 2,9-9,-20 22,-1 0,1 1,-1-1,1 1,-1-1,1 1,0-1,-1 1,1 0,0-1,-1 1,1 0,0-1,0 1,-1 0,1 0,0 0,-1 0,1 0,0 0,0 0,0 0,-1 0,1 0,0 0,0 0,-1 0,1 1,0-1,-1 0,1 1,0-1,-1 0,1 1,0-1,-1 1,1-1,-1 1,1-1,-1 1,1-1,-1 1,1 0,-1-1,0 1,1 0,-1-1,0 1,1 0,-1-1,0 1,0 0,0 0,0-1,0 1,7 45,-7-45,-32 274,-48 154,77-409,-2 0,0 0,-1-1,-1 0,-1 0,0 0,-7 8,12-21,-1-1,0 1,0-1,0 0,-1 0,0-1,0 1,0-1,-1 0,1-1,-1 1,0-1,0 0,0-1,0 1,-1-1,1 0,-1-1,1 1,-1-1,1-1,-1 1,0-1,-2-1,4 0,0 0,1-1,-1 1,1-1,-1 0,1-1,0 1,0-1,0 0,0 0,0 0,1 0,-1-1,1 1,0-1,0 0,0 0,1 0,0 0,-1-1,1 1,1 0,-1-1,1 0,-1 1,1-1,1 0,-1 0,1 0,0 1,0-1,0 0,0 0,1 0,0 0,0 1,0-1,1 0,0 1,0-1,0 1,0 0,3-4,7-17,2-1,1 2,0 0,2 0,1 2,1 0,8-6,3-6,42-33,-50 48</inkml:trace>
  <inkml:trace contextRef="#ctx0" brushRef="#br0" timeOffset="3182.923">2371 511,'24'-6,"-21"3,0 2,0-1,0 0,0 1,0-1,0 1,1 0,-1 0,0 0,1 1,-1-1,0 1,1 0,-1-1,1 2,-1-1,0 0,1 1,-1-1,1 1,-1 0,0 0,0 1,0-1,0 1,0-1,0 1,0 0,0 0,0 0,-1 0,1 1,-1-1,0 1,-1 2,-1-1,0 1,0 0,-1 0,1-1,-1 1,0 0,-1-1,1 1,-1-1,0 1,0-1,0 0,0 0,-1 0,0 0,0 0,0-1,0 1,0-1,-1 0,0 0,0 0,-14 19,-23 34,42-55,-1 0,1 1,0-1,0 0,-1 1,1-1,0 0,0 0,0 0,0 1,1-1,-1 0,0-1,0 1,1 0,-1 0,0 0,1-1,-1 1,1-1,-1 1,1-1,-1 0,1 1,-1-1,1 0,-1 0,1 0,-1 0,1 0,-1-1,1 1,-1 0,1-1,-1 1,1-1,2 1,171-26,-150 22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40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1 311,'481'0,"-430"5,-33 1</inkml:trace>
  <inkml:trace contextRef="#ctx0" brushRef="#br0" timeOffset="348.743">85 508,'5'0,"11"0,8 0,4 0,3 0,0 0,0 0,0 0,-2 0,1 5,-1 1,-1 0,0-1,0-2,1 0,-1-2,-5-1</inkml:trace>
  <inkml:trace contextRef="#ctx0" brushRef="#br0" timeOffset="917.856">311 1,'0'5,"-1"1,1 0,0-1,0 1,1 0,0-1,0 1,0 0,1-1,0 0,0 1,0-1,0 0,1 0,0 0,0 0,1 0,-1-1,1 0,0 1,0-1,0-1,1 1,-1-1,1 1,0-1,0-1,0 1,0-1,3 1,108 42,-97-40,0 1,0 1,-1 1,0 0,0 2,-1 0,0 0,0 2,13 12,-27-22,1 1,0-1,-1 1,0 0,1 0,-1 0,0 0,-1 1,1-1,0 1,-1 0,0-1,0 1,0 0,-1 1,1-1,-1 0,0 0,0 0,0 1,-1-1,0 1,1-1,-1 0,-1 1,1-1,-1 1,0-1,0 0,0 0,0 1,-1-1,0 0,0 0,0 0,0-1,0 1,-1 0,0-1,0 0,0 1,-145 109,-13 18,140-114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44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1,'20'0,"10"0,6 0,0 0,1 0,-3 0,-2 0,-1 0,-2 0,0 0,-1 0,0 0,0 0,0 0,0 0,-5 5,-6 1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44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10,'29'5,"29"-4,9-1,-2-1,-3-1,-6-4,-14-1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47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1073,'44'-23,"1"3,1 2,1 2,0 2,22-3,9 15,-76 2,-1 1,1-1,0 0,0 1,-1-1,1 1,0-1,-1 1,1 0,0 0,-1 0,1 0,-1 0,0 0,1 0,-1 1,0-1,0 0,1 1,-1-1,0 1,-1-1,1 1,0-1,0 1,-1 0,1-1,-1 1,1 0,-1 0,0 0,1-1,-1 1,0 0,0 0,0 0,-1-1,1 1,0 0,-1 0,-3 7,1-1,-2 0,1 0,-1 0,-1-1,1 1,-1-1,-1-1,1 1,-1-1,0 0,-5 3,-9 9,-200 203,216-218,1 1,0 0,0 1,0-1,1 1,-1 0,1 0,0 0,1 0,-1 0,1 1,0-1,0 1,1-1,-1 1,1 0,1-1,-1 1,1 0,0 0,0 0,1 0,-1-1,1 1,1 0,-1 0,1-1,0 1,0-1,1 0,-1 1,1-1,5 2,0 0,1-1,-1 0,1-1,0 0,1 0,-1-1,1 0,0-1,0 0,0 0,0-1,0 0,1-1,-1 0,0-1,1 0,-1-1,1 0,-1-1,1 0,23 1,-13 0,1-2,-1 0,0-1,0-1,0-1,-1-1,0-1,0 0,-1-2,0 0,5-4,-6 0</inkml:trace>
  <inkml:trace contextRef="#ctx0" brushRef="#br0" timeOffset="483.087">876 1271,'-21'-1,"1"1,-1 1,1 1,0 1,-1 1,2 0,-1 2,0 0,-13 7,26-10,-129 67,132-67,0-1,1 1,0 0,0 0,0 0,0 0,0 0,0 1,1-1,0 1,-1 0,1 0,1 0,-1 0,1 0,-1 0,1 0,0 0,1 1,-1-1,1 0,0 1,0-1,0 0,0 1,1-1,0 0,0 0,0 1,0-1,1 0,-1 0,2 1,-1-1,1-1,-1 0,1 0,-1 0,1 0,0-1,0 1,0-1,0 1,1-1,-1 0,1 0,-1-1,1 1,0-1,-1 0,1 0,0 0,0 0,0-1,0 1,0-1,0 0,0 0,-1-1,1 1,0-1,1 0,107-36,202-161,-313 198,0-1,0 1,0-1,0 1,0-1,0 1,0 0,0-1,0 1,0 0,0 0,0 0,0 0,1 0,-1 0,0 0,0 0,0 1,0-1,0 0,0 1,0-1,0 1,0-1,0 1,0-1,0 1,0 0,0-1,0 1,-1 0,1 0,0 0,0-1,-1 1,1 0,-1 0,1 0,-1 0,1 0,-1 0,1 0,-1 1,0-1,0 0,0 0,0 0,1 0,-1 0,-1 0,1 1,1 63,-1-64,-10 66,-2-1,-4 0,-13 35,8-31,11-34,-2 0,-1-1,-2 0,-2-1,-1-1,-10 13,-10-8,37-37,0 0,0-1,0 1,0-1,0 1,0-1,0 1,0-1,0 0,0 1,0-1,0 0,0 0,0 0,0 0,0 0,0 0,0 0,0 0,0 0,0 0,0-1,0 1,0 0,0-1,0 1,0-1,0 1,0-1,0 1,0-1,0 0,0 1,1-1,-1 0,0 0,0 0,1 0,-1 1,1-1,-1 0,1 0,-1 0,1 0,0 0,-1-1,-2-14,0 0,1 0,1 0,1 0,0 0,1 0,0 0,2 0,0 0,0 0,2 1,0 0,0 0,6-8,75-186,-75 184</inkml:trace>
  <inkml:trace contextRef="#ctx0" brushRef="#br0" timeOffset="1166.72">1383 1016,'-31'98,"20"-74,2 1,0 1,2-1,1 1,1 1,1-1,1 0,2 1,1 0,0-1,4 20,-3-42,-1-1,0 0,1 0,-1 1,1-1,0 0,0 0,1 0,-1 0,0 0,1 0,0 0,0-1,0 1,0-1,0 1,0-1,1 0,-1 1,1-1,-1 0,1-1,0 1,0 0,0-1,0 0,0 0,0 0,0 0,0 0,1 0,-1-1,0 0,0 1,1-1,-1-1,0 1,1 0,-1-1,0 1,0-1,0 0,0 0,3-2,13-9,0-1,-2-1,1 0,-2-2,0 0,0 0,-2-2,0 0,-1 0,3-8,11-11,32-39,62-99,-113 152,-21 23,3 11,1 0,0 1,1 0,0 1,1 0,1 0,0 1,0-1,2 1,0 0,0 1,1-1,0 10,-18 131,16 31,-6 14,-26-80,34-116,1 1,0-1,-1 0,0 0,0 0,0 0,-1 0,1-1,-1 1,0-1,0 0,0 0,0 0,-1-1,1 0,-1 0,0 0,1 0,-1-1,0 1,0-1,0 0,-3-1,5 0,0 0,0 0,1-1,-1 1,0-1,0 0,1 0,-1 0,0 0,1 0,-1-1,1 1,0-1,-1 0,1 1,0-1,0 0,0 0,0-1,1 1,-1 0,0 0,1-1,0 1,-1-1,1 0,0 1,0-1,1 0,-1 0,0 1,1-1,0-2,2-98,2 82,1 0,1 1,1 0,1 0,1 0,0 1,1 1,1-1,1 2,7-8,-2 7</inkml:trace>
  <inkml:trace contextRef="#ctx0" brushRef="#br0" timeOffset="1548.214">1976 1439,'12'-3,"5"-3,0 1,0 1,1 1,-1 0,1 1,0 1,-1 0,2 2,-18-1,0 0,0-1,0 1,0 0,1 1,-1-1,0 0,0 0,0 0,0 1,0-1,0 0,0 1,0-1,0 1,0 0,0-1,0 1,0 0,0-1,0 1,-1 0,1 0,0 0,0 0,-1 0,1 0,-1 0,1 0,-1 0,1 0,-1 0,0 0,1 0,-1 0,0 0,0 0,0 0,0 1,0-1,0 0,0 0,0 0,0 0,-1 0,1 0,0 0,-1 0,1 1,-1-1,1 0,-1-1,0 1,1 0,-1 0,0 0,1 0,-1 0,0-1,0 1,0 0,0-1,0 1,0 0,0-1,0 1,0-1,0 0,0 1,-1-1,-125 113,125-112,1 0,0 0,0 0,0 0,0 0,0 1,1-1,-1 0,0 1,1-1,-1 1,0-1,1 0,0 1,-1-1,1 1,0 0,0-1,0 1,0-1,0 1,0-1,0 1,0-1,1 1,-1-1,1 1,-1-1,1 1,-1-1,1 0,0 1,0-1,0 0,0 0,0 1,0-1,0 0,0 0,0 0,0 0,1 0,-1-1,0 1,1 0,-1-1,0 1,1 0,-1-1,1 0,-1 1,1-1,-1 0,1 0,-1 0,1 0,0 0,-1 0,1 0,8 1,0 0,-1 0,1-1,0-1,0 0,0 0,-1 0,1-2,0 1,-1-1,0 0,0-1,0 0,3-2,4-5</inkml:trace>
  <inkml:trace contextRef="#ctx0" brushRef="#br0" timeOffset="2164.614">2088 565,'23'-5,"1"1,-1 2,1 0,-1 1,1 2,-1 0,1 2,-1 0,0 1,0 2,0 0,-1 2,0 0,0 2,-1 0,4 3,-17-3,-1 0,1 1,-2 0,1 0,-1 0,-1 1,0 0,-1 0,0 0,-1 0,0 1,-1-1,-1 1,0 0,0-1,-1 1,-1 0,0 0,-1-1,-1 7,0 33,3 79,-12 180,0-167,6 1,6 23,1-78,-1-84,1-4,-1 0,1-1,-1 1,1 0,-1 0,0 0,0 0,0 0,0 0,0 0,0 0,0 0,-1 0,1 0,0-1,-1 1,0 0,0 0,1 0,-1-1,0 1,0 0,-1-1,1 1,0-1,0 1,-1-1,1 0,-1 1,1-1,-1 0,0 0,1 0,-1 0,0 0,0-1,1 1,-1-1,0 1,0-1,0 1,-2-1,-35-3,-1-2,1 2,0 2,-1 1,1 3,-15 3,-66 6,102-17</inkml:trace>
  <inkml:trace contextRef="#ctx0" brushRef="#br0" timeOffset="2532.725">2766 1,'5'0,"-4"19,-6 16,-2 7,-1 6,-3-1,1 2,1-3,2 0,3-3,2-3,1-5,1-3,0-2,1-1,4-6,2-11,-1-9</inkml:trace>
  <inkml:trace contextRef="#ctx0" brushRef="#br0" timeOffset="2782.616">3246 170,'-29'38,"-29"32,-8 9,-4 1,1-4,7-10,10-6,8-10,8-7,4-7,9-5,2-7,6-8</inkml:trace>
  <inkml:trace contextRef="#ctx0" brushRef="#br0" timeOffset="3069.939">3021 706,'241'0,"-163"17,-77-15,-1 1,1 0,-1 0,0 0,0 0,0-1,0 1,-1 0,1 0,-1 0,1-1,-1 1,0 0,0-1,0 1,-1-1,1 1,-1-1,1 1,-1-1,0 0,0 0,0 0,0 0,0 0,0 0,0-1,-1 1,1-1,-1 1,1-1,-1 0,1 0,-2 0,1 2,-48 31,40-29,0 1,1 0,0 1,0 1,1-1,0 1,0 1,1 0,0 0,1 0,0 1,-6 10,13-18,-1-1,1 1,-1 0,1-1,0 1,0 0,0-1,0 1,0-1,0 1,0 0,1-1,-1 1,0-1,1 1,-1-1,1 1,0-1,0 1,-1-1,1 1,0-1,0 0,0 1,0-1,1 0,-1 0,0 0,0 0,1 0,-1 0,1 0,-1-1,1 1,-1 0,1-1,-1 1,2-1,62 16,82-37,-122 17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19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0,'-9'20,"1"5,7-5,8-7,8-10,-3-6,-9 3,-9 1,-9 5,3-3,9-2,4-1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45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3,'-35'0,"17"-2,-1 1,0 1,0 1,0 1,1 0,-1 1,1 1,0 1,0 1,0 0,-11 7,23-7,0 1,1 0,-1 0,2 0,-1 1,1 0,0-1,0 2,1-1,1 0,-1 1,1-1,0 1,1 0,0 0,1-1,0 1,0 0,0 0,2 0,-1-1,1 1,2 6,-1 32,-2 354,-51-127,32-146,16-125,0 0,1 0,-1 0,1 0,-1 0,1 0,0 1,0-1,0 0,1 1,-1-1,1 1,0-1,0 0,0 1,0-1,0 1,1-1,0 1,0-1,0 0,0 1,0-1,1 0,-1 0,1 0,0 0,0 0,0 0,0-1,0 1,1-1,-1 1,1-1,0 0,-1 0,1 0,0 0,0-1,1 1,-1-1,1 1,13 0,0-2,-1 1,1-2,-1 0,1-1,-1-1,1 0,2-2,58-9,64-12,-117 22</inkml:trace>
  <inkml:trace contextRef="#ctx0" brushRef="#br0" timeOffset="698.016">622 341,'11'212,"0"-123,-6-43,1 0,3-1,1 0,6 11,-16-54,1 0,-1 0,1 0,0 0,-1 0,1 1,0-2,0 1,0 0,0 0,1 0,-1 0,0-1,1 1,-1 0,1-1,0 0,-1 1,1-1,0 0,0 0,0 0,0 0,0 0,0 0,0 0,0-1,0 1,0-1,0 0,1 0,-1 1,0-1,0 0,0-1,1 1,-1 0,0-1,0 1,0-1,0 0,0 0,0 0,0 0,0 0,0 0,0 0,-1 0,1-1,0 1,-1-1,1 1,-1-1,0 0,2-1,14-23,0 0,-2-1,-1-1,-1 0,-2-1,1-5,11-24,90-248,-95 281,-12 25</inkml:trace>
  <inkml:trace contextRef="#ctx0" brushRef="#br0" timeOffset="948.595">1129 708,'-14'39,"-5"16,1 5,8-3,11-17,9-14,4-17,4-10,-1-10,-4-2</inkml:trace>
  <inkml:trace contextRef="#ctx0" brushRef="#br0" timeOffset="1350.262">1299 172,'4'-6,"0"0,0 1,0 0,1 0,0 0,0 0,0 1,0 0,1 0,0 0,0 1,0 0,0 0,0 0,1 1,-1 0,1 0,-1 1,1 0,0 0,0 0,0 1,-1 0,1 0,2 1,-7 0,0-1,0 0,0 1,1 0,-2-1,1 1,0 0,0 0,0 0,0 0,0 0,-1 1,1-1,-1 1,1-1,-1 1,1-1,-1 1,0 0,0-1,0 1,0 0,0 0,0 0,0 0,0 0,-1 0,1 0,-1 0,0 0,0 0,0 0,0 1,0-1,0 0,0 0,0 0,-1 0,1 0,-1 0,-37 81,33-74,3-6,0 0,-1 0,2 0,-1 0,0 1,1-1,-1 0,1 1,0-1,0 1,0-1,1 1,-1-1,1 1,0 0,0-1,0 1,0 0,1-1,0 1,-1-1,1 1,1-1,-1 1,0-1,1 1,0-1,-1 0,1 0,1 0,-1 0,0 0,1-1,-1 1,1-1,0 1,0-1,0 0,0 0,0-1,0 1,1 0,-1-1,2 1,132 21,-114-18,-4-1</inkml:trace>
  <inkml:trace contextRef="#ctx0" brushRef="#br0" timeOffset="1621.136">1666 652,'43'5,"24"-4,5-1,-4-6,-10-2,-9 1,-9 1,-10 2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43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1 133,'52'60,"-42"-37,-1 0,-1 0,-1 1,-1 1,-2-1,2 23,-4-36,25 212,-4-95,-24-127,1-1,0 1,0 0,0-1,1 1,-1 0,0-1,0 1,0 0,0-1,1 1,-1-1,0 1,1 0,-1-1,0 1,1-1,-1 1,1-1,-1 1,1-1,-1 1,1-1,-1 1,1-1,-1 0,1 1,0-1,-1 0,1 0,0 1,-1-1,1 0,0 0,-1 0,1 0,0 0,-1 0,1 0,0 0,-1 0,1 0,0 0,-1 0,1 0,0-1,-1 1,1 0,0-1,-1 1,1 0,-1-1,1 1,-1-1,1 1,-1 0,1-1,-1 1,1-1,-1 0,0 1,1-1,-1 1,0-1,1 0,-1 0,23-45,-22 45,147-425,-62 155,-85 272,-1-1,0 1,0-1,0 1,1 0,-1-1,0 1,1-1,-1 1,0-1,1 1,-1-1,1 0,-1 1,1-1,-1 1,1-1,-1 0,1 1,-1-1,1 0,0 0,-1 0,1 1,-1-1,1 0,0 0,-1 0,1 0,0 0,-1 0,1 0,-1 0,1 0,0 0,-1 0,1-1,-1 1,1 0,0 0,-1-1,1 1,-1 0,1-1,-1 1,1 0,-1-1,1 1,-1-1,0 1,1-1,-1 1,1-1,-1 1,0-1,0 1,1-1,-1 0,0 1,0-1,0 1,0-1,1 0,-1 1,0-1,0 1,0-1,0 0,-1 0,7 15</inkml:trace>
  <inkml:trace contextRef="#ctx0" brushRef="#br0" timeOffset="505.172">594 529,'12'-4,"2"0,1 0,-1 1,1 0,0 1,0 1,0 0,-1 1,8 2,-20-2,0 0,-1 0,1 0,-1 1,1-1,-1 1,0-1,1 1,-1-1,1 1,-1 0,0 0,1 0,-1 0,0 0,0 0,0 0,0 0,0 0,0 0,0 1,0-1,0 0,-1 1,1-1,0 0,-1 1,1-1,-1 1,0-1,0 1,1-1,-1 1,0 0,0-1,0 1,0-1,-1 1,1-1,0 1,-1-1,1 1,-1-1,1 1,-1-1,0 0,1 1,-1-1,0 0,0 0,-1 2,-52 65,32-49,17-16,0 1,0-1,0 1,1 0,-1 0,1 0,0 1,1-1,-1 1,1 0,0 0,0 0,0 0,1 1,0-1,0 1,0-1,1 1,-1 3,5-6,-1 0,1 0,0 0,0 0,0-1,0 1,0-1,1 0,-1 0,1 0,0 0,-1-1,1 0,0 1,0-1,0 0,0-1,0 1,0-1,0 0,0 0,0 0,0 0,0-1,0 0,3-1,5 1,0-2,-1 0,1 0,-1-1,0 0,0-1,0 0,-1-1,0 0,0-1,0 0,4-4,0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55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1 368,'443'-17,"-6"-24,-387 46,-32 2</inkml:trace>
  <inkml:trace contextRef="#ctx0" brushRef="#br0" timeOffset="253.783">57 509,'39'5,"41"1,11 0,1-1,-6-1,-8-2,-13-1,-7-1,-10-4,-2-3,-5 1,-4 1,0-4,0 1,-2 0,-7-2,-8 0</inkml:trace>
  <inkml:trace contextRef="#ctx0" brushRef="#br0" timeOffset="636.346">481 1,'2'11,"0"0,1 0,0 0,1 0,0 0,1-1,0 1,0-1,1 0,1-1,0 0,0 0,1 1,4 2,1-1,0 0,0-1,1 0,1-1,-1-1,1 0,1-1,0 0,0-1,0-1,0-1,1-1,0 0,-1 0,18-1,45 11,-74-13,-1 0,1 1,0-1,-1 1,1 0,0 1,-1-1,1 1,-1 0,0 0,0 0,1 0,-1 1,-1 0,1-1,0 2,-1-1,1 0,-1 1,0-1,0 1,-1 0,1 0,-1 0,0 0,0 1,0-1,0 1,-1-1,0 1,0-1,0 1,0 0,-1-1,0 1,0 0,0 0,0-1,-1 1,0 0,0-1,0 1,-1 1,-14 16,1-1,-2 0,-1-2,-1 0,0-1,-1-1,-1 0,-1-2,0-1,-1 0,-7 2,3 0,-260 137,285-152,7-3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58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1 652,'19'5,"21"1,8 1,1-2,-3-2,-4-1,-6-1,-2 0,-4-1,-1 0,-1-1,-1 1,0 0,-4 5,-6 1</inkml:trace>
  <inkml:trace contextRef="#ctx0" brushRef="#br0" timeOffset="251.328">86 962,'43'5,"34"2,8-1,-5-1,-12-6,-8-4,-9 0,-8 1,-7 0,-10 2</inkml:trace>
  <inkml:trace contextRef="#ctx0" brushRef="#br0" timeOffset="1080.031">1468 3,'-14'-1,"-1"0,-1 1,1 0,0 1,0 1,1 0,-1 1,0 1,1 0,0 1,0 0,0 1,0 1,1 0,0 1,1 1,0 0,0 0,1 1,0 0,1 1,0 1,0-1,1 2,1-1,0 1,1 0,1 1,0 0,0 0,-7 52,4 0,2 0,3 1,3 5,1-70,-21 362,20-300,-3 1,-3-1,-2-1,-10 27,17-87,1 0,-1 0,0 0,1 0,-1 0,1 1,0-1,0 0,1 1,-1-1,1 0,-1 1,1-1,0 1,0-1,1 0,-1 1,1-1,-1 1,1-1,0 0,1 0,-1 0,0 1,1-1,0 0,-1-1,1 1,1 0,-1 0,0-1,1 1,-1-1,1 0,-1 0,1 0,0 0,0 0,0-1,0 1,3 0,15-3,0 0,-1-1,1-2,-1 0,0-1,0-1,13-6,-8 4,1 0,1 2,0 1,0 0,0 3,0 0,9 1,-11 2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09:57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0,'92'247,"94"260,-175-558,6-24,3 1,3 1,12-19,50-169,-54 155,-22 134,-9-8</inkml:trace>
  <inkml:trace contextRef="#ctx0" brushRef="#br0" timeOffset="400.234">565 621,'36'-23,"-28"16,1 1,1 0,-1 0,1 1,0 0,0 0,0 1,1 1,-1 0,1 0,0 1,0 0,1 1,-11 1,1 0,0 0,-1 0,1 0,-1 0,1 0,0 1,-1-1,1 1,-1-1,1 1,-1 0,1-1,-1 1,1 0,-1 0,0 0,1 0,-1 0,0 1,0-1,0 0,0 0,0 1,0-1,0 1,0-1,-1 1,1-1,-1 1,1-1,-1 1,1-1,-1 1,0 0,0-1,0 1,0 0,0-1,0 1,0 0,0-1,-1 1,1-1,-1 1,1-1,-1 1,0 0,0-1,-39 75,-71 50,110-125,0-1,0 0,0 1,0-1,0 1,0-1,1 1,-1 0,0-1,0 1,0 0,0 0,1-1,-1 1,0 0,1 0,-1 0,1 0,-1 0,1 0,0 0,-1 0,1 0,0 0,-1 0,1 0,0 0,0 0,0 0,0 1,0-1,0 0,0 0,1 0,-1 0,0 0,1 0,-1 0,0 0,1 0,-1 0,1 0,0 0,-1 0,1-1,0 1,-1 0,1 0,0-1,0 1,0 0,0-1,0 1,0-1,0 1,14 2,-1-2,0 0,0 0,0-1,0-1,1-1,-1 0,0 0,-1-2,1 1,0-2,-1 0,4-2,36-11,-30 12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0:01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59 141,'-9'27,"0"-6,1 1,0 1,2-1,0 1,2 0,0 1,2-1,0 1,2-1,0 1,2-1,1 1,5 20,-7-41,1 1,-1 0,1-1,0 1,1-1,-1 0,0 0,1 0,0 0,0 0,0 0,0-1,0 1,0-1,1 0,-1 0,1 0,0-1,-1 1,1-1,0 0,0 0,0 0,0 0,0-1,0 0,0 1,0-2,0 1,0 0,0-1,0 0,0 1,0-2,9-1,0 0,0-1,0-1,-1 0,0-1,0 0,0-1,-1 0,8-7,66-90,-72 85</inkml:trace>
  <inkml:trace contextRef="#ctx0" brushRef="#br0" timeOffset="246.212">483 0,'-15'48,"-13"35,-3 13,-1 0,5-2,3-13,5-9,1-9,4-9,4-10,3-7,4-5,2-3,1-2,5-5,2-7</inkml:trace>
  <inkml:trace contextRef="#ctx0" brushRef="#br0" timeOffset="570.858">878 226,'-59'63,"3"2,2 3,-19 37,69-100,-5 6,-1 1,2 0,0 0,0 1,1 0,1 0,0 1,1 0,0 0,1 0,1 1,0-1,1 1,0 0,2 0,-1 2,2-14,1 1,-1-1,1 1,-1-1,1 1,0-1,0 0,0 0,1 0,-1 0,1-1,-1 1,1-1,0 1,0-1,0 0,0 0,1 0,-1 0,1-1,-1 0,1 1,-1-1,1 0,0-1,-1 1,1-1,0 1,0-1,-1 0,4-1,116-25,-100 16,0-2,-1-1,-1 0,0-2,-1 0,0-1,-1-1,-1-1,-1-1,0 0,-2-1,0-1,10-20,-19 31,0-1,-1 1,-1-1,0 1,0-1,-1 0,0-1,-1 1,-1 0,0-1,0 1,-1-1,0 1,-1-1,0 1,-1-1,-1 1,0 0,0 0,-1 0,0 0,-1 1,0-1,-1 1,0 1,-1-2,3 8,1-1,-1 1,0 0,0 1,0-1,-1 1,1-1,-1 1,1 1,-1-1,0 1,0-1,1 2,-1-1,0 0,0 1,0 0,0 0,0 0,0 1,0-1,0 1,1 1,-1-1,0 0,0 1,1 0,-1 0,1 1,-2 1,-13 8</inkml:trace>
  <inkml:trace contextRef="#ctx0" brushRef="#br0" timeOffset="898.73">1386 311,'-27'28,"1"1,2 1,0 2,2 0,2 1,-12 26,3 24,29-80,-1-1,1 1,-1-1,1 1,0 0,0-1,0 1,0-1,1 1,-1-1,1 1,-1 0,1-1,0 0,0 1,0-1,0 0,0 1,1-1,-1 0,1 0,0 0,-1 0,1 0,0 0,0-1,0 1,0-1,0 1,2 0,10 2,0-1,1-1,-1 0,0 0,1-2,-1 0,1 0,-1-1,0-1,0-1,1 0,0-1,0 1,0 0,-1-1,0 0,0-2,0 1,-1-2,1 0,-2 0,1-1,-1-1,0 0,-1-1,0 0,0-1,-1 0,-1 0,0-1,0 0,-1-1,-1 0,4-10,-9 18,0-1,-1 1,0 0,0-1,0 1,-1-1,0 1,0-1,0 1,-1-1,0 1,0-1,0 1,0 0,-1-1,0 1,0 0,-1 0,1 0,-1 1,0-1,0 1,-1-1,1 1,-1 0,0 0,0 1,-1-1,-3-2,-6-4,-1 1,1 0,-1 1,-1 1,1 0,-1 1,-1 1,1 0,-4 1,-44-4,38 7</inkml:trace>
  <inkml:trace contextRef="#ctx0" brushRef="#br0" timeOffset="1769.38">1668 537,'29'-5,"33"-6,11-2,-1 2,-5 3,-8 2,-9 3,-9-4,-6 0,-5 1,-2 2,-6 1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0:13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1 398,'3'4,"1"-1,0 0,1 0,-1-1,0 1,1-1,-1 0,1 0,0-1,0 1,-1-1,1 0,0 0,0-1,0 1,0-1,0 0,0 0,0-1,0 0,0 0,0 0,0 0,0-1,0 0,-1 0,1 0,-1 0,0-1,1 0,-1 0,0 0,-1 0,1 0,1-3,103-181,-47 71,-61 117,0 0,1 0,-1-1,0 1,1 0,-1-1,0 1,1-1,-1 1,1 0,-1-1,1 1,-1-1,1 1,0-1,-1 1,1-1,0 0,-1 1,1-1,0 0,-1 0,1 1,0-1,0 0,-1 0,1 0,0 0,0 0,-1 0,1 0,0 0,0 0,-1 0,1 0,0-1,-1 1,1 0,0 0,-1-1,1 1,0 0,-1-1,1 1,0-1,-1 1,1-1,-1 1,1-1,-1 1,1-1,-1 0,0 1,1-1,-1 0,0 1,1-1,-1 0,0 1,0-1,1 0,-1 0,0 89,-1-76,0 1,1 0,0 0,1 0,0-1,1 1,0 0,1-1,2 4,-4-14,1 1,-1 0,1-1,-1 1,1-1,0 0,0 0,0 1,1-1,-1-1,0 1,1 0,-1 0,1-1,-1 0,1 1,0-1,0 0,0 0,0-1,-1 1,1 0,0-1,0 0,0 0,0 0,0 0,0 0,0-1,0 1,0-1,0 1,0-1,0 0,2-2,97-48,-54 15,-3-2,-1-2,-2-1,-1-3,19-28,-45 59,-14 24,-14 29,-19 23,24-50,0 1,0-1,1 1,1 0,1 1,0-1,0 1,2 0,0 1,0-1,2 0,0 1,0-1,2 1,0-1,0 1,6 2</inkml:trace>
  <inkml:trace contextRef="#ctx0" brushRef="#br0" timeOffset="247.46">1355 144,'-48'39,"-44"36,-17 15,1 2,9-5,12-13,11-9,14-11,8-9,8-9,7-4,10-4,10-6</inkml:trace>
  <inkml:trace contextRef="#ctx0" brushRef="#br0" timeOffset="579.061">1355 652,'-238'123,"227"-116,2-3,0 1,0 0,0 1,0 0,1 0,0 1,1 0,-1 0,1 1,1 0,-1 0,-2 6,9-12,-1-1,0 1,1 0,0 0,-1 0,1 0,0-1,0 1,0 0,0 0,0 0,1 0,-1 0,1-1,-1 1,1 0,-1 0,1 0,0-1,0 1,0-1,0 1,0 0,0-1,1 0,-1 1,0-1,1 0,-1 0,1 1,-1-1,1 0,0-1,0 2,62 25,-63-27,25 8,-17-6,1 0,-1 1,0 0,0 0,0 1,-1 1,1-1,-1 1,0 1,0-1,1 3,-8-5,-1 0,1 0,-1 1,0-1,1 0,-2 1,1-1,0 0,-1 1,1-1,-1 0,0 0,0 1,0-1,-1 0,1 0,-1 0,0 0,0-1,1 1,-2 0,1-1,0 0,-1 1,1-1,-1 0,1 0,-1 0,0 0,0-1,0 1,0-1,0 0,0 0,-1 0,0 0,-15 9,0-2,-1 0,0-1,-1-1,1-1,-1-1,0-1,0-1,0 0,-7-2,3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0:10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113 903,'-9'48,"-9"35,-1 8,3-6,4-14,4-13,-1-12,1-9,1-6,3-3,1-7</inkml:trace>
  <inkml:trace contextRef="#ctx0" brushRef="#br0" timeOffset="337.752">537 875,'-34'32,"2"2,2 1,1 1,1 2,2 1,2 1,0 5,21-41,1 0,0 0,0 0,0 0,0 1,1-1,-1 0,1 1,0-1,1 1,-1-1,1 1,0 0,0-1,0 1,1-1,0 1,0-1,0 1,0-1,0 0,1 1,0-1,0 0,0 0,1 0,-1 0,1-1,0 1,0-1,0 1,0-1,1 0,-1 0,1-1,0 1,0-1,0 0,3 1,255 52,-260-55,1 1,0 0,-1 0,1-1,-1 1,0 1,1-1,-1 0,0 1,1-1,-1 1,0-1,0 1,-1 0,1 0,0 0,0 0,-1 0,0 1,1-1,-1 0,0 1,0-1,0 1,0-1,0 1,-1-1,1 1,-1 0,0-1,0 1,0 0,0-1,0 1,-1-1,1 1,-1 0,1-1,-1 1,0-1,0 1,0-1,0 0,-1 1,1-1,-1 0,1 0,-1 0,0 1,-6 4,0 0,-1 0,1-1,-1 0,0-1,-1 0,1 0,-1-1,0 0,0-1,-1 0,1 0,0-1,-1-1,0 0,1 0,-1-1,0 0,-3-2,-11 2</inkml:trace>
  <inkml:trace contextRef="#ctx0" brushRef="#br0" timeOffset="587.515">311 903,'43'-5,"33"3,10 3,-7 5,-6 1,-11 6,-11-1,-9 3,-8-1,-9-3</inkml:trace>
  <inkml:trace contextRef="#ctx0" brushRef="#br0" timeOffset="1120.98">931 480,'3'-3,"0"0,0-1,0 2,0-1,0 0,1 0,-1 1,1 0,0 0,0 0,-1 0,1 1,0-1,1 1,-1 0,0 0,0 1,0-1,1 1,-1 0,0 0,0 0,1 0,-1 1,0 0,0 0,0 0,0 0,0 1,0 0,0 0,0 0,-1 0,1 0,-1 1,1-1,-1 1,0 0,0 0,0 0,-1 1,1-1,0 1,7 19,-1 0,-1 0,-1 1,-1 0,-2 0,0 0,0 20,0-12,6 79,-6 0,-6 51,0-30,2 234,12-284,-9-73,0 1,-1 0,-1-1,1 1,-1 0,-1 0,0 0,0 0,-1 0,0-1,-1 1,-2 5,2-12,-1 0,0 0,0-1,0 0,0 0,0 1,-1-2,1 1,-1 0,1-1,-1 1,1-1,-1 0,0-1,0 1,1 0,-1-1,0 0,0 0,0 0,1 0,-1-1,0 0,0 0,1 0,-1 0,0 0,-2-2,-17 0,-178-1,178 6,5-2</inkml:trace>
  <inkml:trace contextRef="#ctx0" brushRef="#br0" timeOffset="1482.307">1552 0,'-14'19,"-10"16,-5 7,1 1,2-2,5-3,6-4,0-2,4-2,3-1,-2-1,1 0,2-6</inkml:trace>
  <inkml:trace contextRef="#ctx0" brushRef="#br0" timeOffset="1732.457">1750 282,'-44'33,"-37"31,-15 14,4-2,13-3,15-11,18-10,18-9,12-12</inkml:trace>
  <inkml:trace contextRef="#ctx0" brushRef="#br0" timeOffset="2017.735">1552 705,'30'0,"0"1,-1 1,1 1,-1 2,26 7,-52-11,-1-1,0 0,0 1,0-1,0 1,0 0,1-1,-1 1,0 0,-1 0,1 1,0-1,0 0,0 1,-1-1,1 1,-1-1,1 1,-1 0,1-1,-1 1,0 0,0 0,0 0,0 0,0 0,-1 0,1 1,-1-1,1 0,-1 0,0 0,0 0,0 1,0-1,0 0,0 0,0 1,-1-1,0 0,1 0,-1 0,0 0,0 0,0 0,0 0,0 0,0 0,0 0,-1-1,1 1,-1 0,-57 55,53-54,0 1,0 0,0 1,0 0,1 0,-1 0,1 0,1 1,-1 0,1 0,0 0,0 0,1 1,-1-1,2 1,-1 0,1 0,0 0,0 0,1 1,0-1,0 7,2-11,-1 0,1 0,0 0,1 0,-1 0,1-1,-1 1,1 0,0-1,0 1,0-1,0 0,0 0,0 0,1 0,-1 0,1 0,0 0,-1-1,1 1,0-1,0 0,0 0,0 0,0 0,0-1,2 1,88 4,-85-5,45-7,-33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0:05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0 198,'12'-13,"1"1,0 0,1 1,1 0,-1 1,2 1,-1 0,1 1,1 1,-1 0,1 1,14-2,-12 2,0 1,0 1,0 1,1 0,-1 2,1 0,6 1,-23 0,0 1,-1-1,1 1,0-1,-1 1,1 0,-1 0,1 0,-1 0,1 1,-1-1,0 0,0 1,0 0,0 0,0-1,0 1,0 0,0 1,-1-1,1 0,-1 0,1 1,-1-1,0 1,0-1,0 1,-1-1,1 1,0 0,-1-1,0 1,0 0,1 0,-2-1,1 3,-25 98,14-87,0 0,0-1,-2 0,0-1,0-1,-1 0,-1-1,-1 1,-41 37,-96 105,151-153,0 1,1-1,-1 1,1-1,0 1,0-1,0 1,0 0,1-1,-1 1,1 0,-1 0,1 0,0-1,0 1,0 0,1 0,-1 0,0-1,1 1,0 0,0 0,0-1,0 1,0-1,1 1,-1-1,1 1,-1-1,1 0,0 0,0 0,0 0,0 0,0 0,0 0,1 0,99 44,-89-43,0 0,0-1,0-1,1 0,-1-1,0 0,1-1,-1-1,0 0,0 0,3-2,3-3</inkml:trace>
  <inkml:trace contextRef="#ctx0" brushRef="#br0" timeOffset="249.045">1213 198,'-43'39,"-29"21,-7 7,6-5,9-7,12-13,14-9,10-10,3-9,3-7,4-4</inkml:trace>
  <inkml:trace contextRef="#ctx0" brushRef="#br0" timeOffset="697.313">508 255,'475'207,"-325"-148,-150-60,0 1,-1-1,1 1,0-1,0 0,-1 1,1-1,0 1,0-1,0 0,0 1,0-1,0 1,0-1,0 0,0 1,0-1,0 0,0 1,0-1,1 1,-1-1,0 0,0 1,1-1,-1 1,0-1,1 1,-1-1,0 1,1-1,-1 1,1 0,-1-1,1 1,-1-1,1 1,-1 0,1-1,-1 1,1 0,0 0,-1 0,1-1,-1 1,1 0,0 0,-1 0,1 0,0 0,-1 0,1 0,-1 0,1 0,0 1,-1-1,1 0,-1 0,1 0,0 1,-1-1,1 0,-1 1,1-1,-1 0,1 1,-1-1,1 1,-29-40,9 18,7 10,0 0,1-1,1 0,0-1,0 0,1-1,1 0,0 0,1-1,1 0,0 0,-2-13,-3-138,11 167,0-1,0 1,0-1,-1 0,1 1,0-1,0 0,0 1,-1-1,1 0,0 1,0-1,-1 0,1 0,0 1,-1-1,1 0,0 0,-1 1,1-1,0 0,-1 0,1 0,-1 0,1 0,0 0,-1 1,1-1,-1 0,1 0,0 0,-1 0,1 0,-1-1,1 1,0 0,-1 0,1 0,0 0,-1 0,1 0,-1-1,1 1,0 0,-1 0,1-1,0 1,0 0,-1 0,1-1,0 1,0 0,-1-1,1 1,0 0,0-1,0 1,-1 0,1-1,-14 41,14-38,-15 56,3 1,3 1,2-1,3 1,3 51,2 113,-1-200</inkml:trace>
  <inkml:trace contextRef="#ctx0" brushRef="#br0" timeOffset="1345.292">1777 283,'-30'-10,"0"1,-1 1,0 2,-1 1,1 2,-1 0,0 2,1 2,-1 1,-28 5,49-3,1-1,-1 1,1 0,0 1,1 0,-1 1,1 0,0 1,0 0,1 0,0 0,-7 10,11-13,1 0,-1 0,1 1,0-1,0 1,0 0,1 0,-1 0,1 0,1 0,-1 1,1-1,0 0,0 1,0-1,1 1,0-1,0 1,0 0,1-1,0 1,0-1,0 0,1 1,-1-1,2 1,2 0,0 0,1-1,-1 0,1 0,0-1,1 1,-1-1,1-1,0 1,0-1,0 0,0-1,0 0,1 0,-1 0,1-1,-1 0,1-1,-1 0,1 0,0 0,-1-1,1 0,-1 0,4-2,26-6,0-1,-1-2,0-1,-1-2,0-2,17-12,159-114,-211 143,0 1,0-1,0 1,0-1,0 0,0 1,0-1,1 0,-1 1,0-1,0 1,0-1,0 0,0 1,1-1,-1 0,0 1,0-1,1 0,-1 1,0-1,0 0,1 0,-1 1,0-1,1 0,-1 0,0 0,1 0,-1 1,1-1,-1 0,0 0,1 0,-1 0,1 0,-1 0,0 0,1 0,-1 0,1 0,-1 0,0 0,1 0,-1 0,0 0,1-1,-1 1,1 0,-1 0,0 0,1 0,-1-1,0 1,0 0,1 0,-1-1,0 1,1 0,-1-1,0 1,-15 39,12-30,-12 24,2 1,1 0,2 0,1 2,2-1,2 1,1 0,1 7,10 35,-1-60</inkml:trace>
  <inkml:trace contextRef="#ctx0" brushRef="#br0" timeOffset="1594.912">2314 481,'-29'28,"-5"11,9-3,13-7,8-13,11-9,3-6</inkml:trace>
  <inkml:trace contextRef="#ctx0" brushRef="#br0" timeOffset="1882.008">2821 1,'-259'129,"245"-122,3-3,0 1,1 1,-1-1,1 1,1 1,-1 0,1 0,0 1,1 0,0 1,0 0,0 0,2 1,-1-1,1 2,0-1,-3 10,8-16,1-1,0 1,0-1,0 1,1-1,-1 0,1 1,-1-1,1 0,0 1,1-1,-1 0,0 0,1 0,0 0,0 0,0 0,0 0,0-1,0 1,1-1,-1 0,1 1,0-1,0 0,0-1,0 1,0 0,0-1,2 1,103 23,-72-23,1-1,0-2,-1-2,1-1,10-4,-34 5,-1 0,1 0,-1-1,0-1,0 0,0-1,-1 0,0 0,0-1,-1-1,0 0,0 0,0-1,-1-1,-1 1,6-9,-11 15,-1 0,0-1,0 1,0-1,0 1,0-1,-1 0,0 0,0 0,0 0,0 1,0-1,-1 0,0-1,0 1,0 0,0 0,0 0,-1 0,0 0,0 0,0 1,0-1,-1 0,0 0,1 1,-1-1,-1 1,1-1,0 1,-1 0,1 0,-1 0,0 0,0 1,0-1,-1 1,1 0,-1 0,1 0,-2-1,-6-2,0 1,0 0,0 1,0 0,-1 1,1 0,-1 1,0 0,1 0,-1 2,0-1,1 1,-1 1,1 0,-1 1,-3 1,-12 6</inkml:trace>
  <inkml:trace contextRef="#ctx0" brushRef="#br0" timeOffset="2228.896">2963 424,'-34'2,"0"2,0 1,1 1,-1 2,1 2,-30 12,-61 48,120-67,1-1,1 1,-1-1,0 1,0 0,1 0,0 0,0 0,0 0,0 1,0-1,0 1,1-1,0 1,0 0,0 0,0-1,0 1,1 0,0 0,0 0,0 0,0-1,0 1,1 0,0 0,-1 0,1-1,1 1,-1 0,1-1,-1 1,1-1,2 3,4 3,1-1,0 0,0-1,1 0,0 0,1-1,-1 0,1-1,0 0,0-1,1 0,-1 0,1-2,0 1,0-1,0-1,0 0,11-1,-16 0,0-1,1 1,-1-1,0 0,0 0,0-1,0 0,0-1,0 1,-1-1,1 0,-1-1,0 0,0 0,0 0,0-1,-1 1,1-1,-1-1,-1 1,1-1,-1 0,0 0,0 0,-1 0,1-1,-1 1,-1-1,0 0,0 0,0 0,0-1,0-3,-1-1,0 1,-1-1,0 0,0 1,-2-1,1 0,-1 1,-1 0,0-1,-1 1,0 0,-4-7,-4-1</inkml:trace>
  <inkml:trace contextRef="#ctx0" brushRef="#br0" timeOffset="3812.924">3838 170,'-43'34,"-24"20,-6 2,6-5,8-11,11-7,7-9,12-9</inkml:trace>
  <inkml:trace contextRef="#ctx0" brushRef="#br0" timeOffset="4131.071">3076 227,'43'33,"34"17,8-1,0-4,-11-10,-12-10,-13-9,-9-9,-7-4,-4-3,-7-7,-12-6,-8-1</inkml:trace>
  <inkml:trace contextRef="#ctx0" brushRef="#br0" timeOffset="4451.736">3443 1,'-5'57,"-1"25,-5 7,0-7,1-7,3-12,-2-12,-1-4,3-7,2-4,2-4,1-3,1-1,1 0,0-6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0:1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57,'-8'-1,"37"-3,142-19,-119 20,119-22,-192 45,3-8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43.5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 68,'-10'-29,"-3"-9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27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168 273,'25'6,"0"-1,1-1,-1-1,1-2,0 0,0-2,-1-1,1-1,0-1,-1-1,0-1,0-2,-1 0,0-2,-1 0,1-2,6-5,-22 13,-1 0,0-1,0 1,0-2,0 1,-1-1,0 0,0 0,-1 0,1-1,-1 0,-1 0,1 0,-1-1,-1 0,1 1,-1-1,-1 0,0-1,0 1,0 0,0-6,-2 12,0 0,0 0,-1 0,1 0,0 0,-1 0,0 0,1 0,-1 0,0 0,0 0,0 1,0-1,0 0,0 1,0-1,-1 0,1 1,-1 0,1-1,-1 1,0 0,1 0,-1 0,0 0,0 0,1 0,-1 0,0 1,0-1,0 1,0-1,0 1,0 0,0 0,0 0,0 0,0 0,0 0,0 1,0-1,0 0,0 1,0 0,0-1,0 1,0 0,1 0,-1 0,0 0,1 1,-1-1,0 0,1 1,0-1,-1 1,1-1,0 1,0 0,-1 1,-14 16,0 0,2 2,0 0,1 0,1 2,1-1,-3 12,-88 275,84-238,-3-2,-4 0,-2-2,-2-1,-5 1,20-45,-1 0,0-1,-2-1,0 0,-1-1,-1-1,-13 8,26-21,0 0,-1 0,1-1,-1 0,0 0,0-1,-1 1,1-2,-1 1,1-1,-1 0,0-1,-3 1,10-3,-1 1,1 0,0 0,-1 0,1-1,0 1,0 0,-1-1,1 1,0-1,0 0,0 1,0-1,0 0,0 0,0 1,0-1,0 0,0 0,0 0,0 0,1-1,-1 1,1 0,-1 0,0 0,1 0,0-1,-1 1,1 0,0 0,-1-1,1 1,0 0,0-1,0 1,0 0,1 0,-1-1,0 1,0 0,1-1,0 0,23-52,-11 40,1 0,1 1,1 1,-1 0,2 1,0 0,0 2,1 0,0 1,0 1,1 0,0 1,0 2,0 0,1 1,18-1,-20 4,0 1,0 1,0 1,0 0,0 2,0 0,-1 1,2 1,44 13,-41-14,-9-2,0 0,0-1,1 0,-1-1,1 0,0-1,0-1,-1 0,13-3,5-4,-2-1,1-2,-1-1,-1-1,0-1,0-2,-2-1,0-1,0-1,18-18,-34 28,-1-1,0 0,-1 0,0-1,0 0,-1 0,0-1,-1 0,0 0,3-9,-9 19,0-1,1 1,-1-1,0 1,0-1,0 1,1-1,-2 1,1-1,0 1,0-1,0 1,-1 0,1-1,-1 1,1-1,-1 1,0 0,1-1,-1 1,0 0,0 0,0 0,0 0,0-1,0 1,0 1,0-1,0 0,-1 0,1 0,0 0,0 1,-1-1,1 1,-1-1,1 1,0 0,-1-1,1 1,-2 0,-63-1,56 4,0 0,1 0,-1 1,1 0,0 1,0 0,0 0,1 1,-1 0,1 1,1 0,-1 0,1 0,1 1,-1 0,1 0,1 1,0 0,-4 7,8-13,-1 1,1-1,0 0,0 1,0-1,0 0,1 1,-1-1,1 1,0 0,0-1,0 1,1-1,-1 1,1-1,0 0,0 1,0-1,0 1,0-1,1 0,0 0,0 0,-1 0,2 0,-1 0,0-1,0 1,1-1,0 1,-1-1,2 1,103 49,-83-46,0-2,1 0,0-2,0 0,0-2,0-1,0-1,0-1,-1-1,1-1,-1-2,0 0,-1-1,0-2,0 0,-1-1,0-2,-1 0,0-1,23-16,-2-1,-2-2,0-2,24-28,-42 39,0-1,-2-1,0-1,-2 0,-1-2,-1 0,-2 0,-1-2,-1 1,-1-2,-2 1,-2-2,3-19,-20-80,10 129,-1-1,0 1,0-1,0 1,0 0,-1 0,1 0,-1 0,0 0,0 0,0 0,0 0,0 1,-1-1,1 1,-1-1,1 1,-1 0,0 0,0 0,0 1,0-1,0 1,-1 0,1-1,0 1,-1 1,1-1,-1 0,1 1,0 0,-1 0,1 0,-1 0,-2 1,1 0,-1 1,0 0,1 0,0 0,-1 1,1 0,0 0,0 0,1 0,-1 1,1 0,-1 0,1 0,1 1,-1-1,0 1,1 0,0 0,0 0,1 0,-1 1,1-1,0 1,1-1,-1 5,-16 147,18-121,1-1,1 0,3 1,0-2,2 1,2-1,1 0,2 0,1-1,2-1,1-1,13 21,38 41,-65-107,-7 1</inkml:trace>
  <inkml:trace contextRef="#ctx0" brushRef="#br0" timeOffset="235.591">1522 527,'39'-4,"31"-3,13 1,-2-3,-5-1,-11 1,-12 3,-10 2,-2 2,-4 1,-4 1,-6 0</inkml:trace>
  <inkml:trace contextRef="#ctx0" brushRef="#br0" timeOffset="516.724">2567 471,'-11'7,"4"-4,1 1,-1 0,0 1,1-1,0 1,0 1,1-1,-1 1,1 0,0 0,1 0,-1 1,1 0,1 0,-2 4,5-9,0 1,1-1,0 1,-1-1,1 1,0-1,0 1,0-1,0 0,1 1,-1-1,1 0,-1 0,1 0,0 0,0 0,0-1,0 1,0-1,0 1,0-1,1 1,-1-1,0 0,1 0,-1 0,1-1,-1 1,1-1,-1 1,1-1,0 0,0 0,33 16,-33-13,-1 0,1 0,-1 0,0 0,1 0,-1 1,-1-1,1 1,0 0,-1-1,0 1,0 0,0 0,0 0,-1-1,1 1,-1 0,0 0,0 0,-1 0,1 0,-1 0,0 0,0 0,0-1,0 1,-1 0,1-1,-1 1,0-1,0 1,0-1,-1 0,1 0,-1 0,0 0,0 0,0-1,0 1,0-1,0 0,-1 0,1 0,-3 0,-11 7,0-2,0 0,-1-1,0 0,0-2,0 0,-1-1,-7 0,1-1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0:19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25,'15'0,"18"0,9 0,3 0,-3 0,-3 0,-3 0,-4 0,-1-4,-2-3,-1 1,-1 2,-4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0:5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1429 143,'91'-39,"-68"33,1 1,0 1,0 1,0 1,0 1,0 1,3 2,-24-1,0-1,0 1,0 1,0-1,0 0,0 1,-1-1,1 1,0 0,-1 0,0 0,1 0,-1 0,0 1,0-1,0 1,0 0,0-1,-1 1,1 0,-1 0,0 0,0 0,0 0,0 0,-1 0,1 0,-1 0,1 0,-1 1,0-1,-1 0,1 0,0 0,-1 0,0 1,0-1,0 0,0 0,0 0,0-1,-1 1,1 0,-1 0,0-1,0 1,0-1,0 0,-1 1,-1 0,-15 23,-2-2,-1 0,0-1,-2-1,-14 9,24-19,11-10,0 0,0 1,0-1,1 1,-1 0,1 0,0-1,0 1,0 1,0-1,0 0,1 0,-1 1,1-1,0 1,0-1,0 1,1 0,-1-1,1 1,0 0,0-1,0 1,1 0,-1-1,1 1,0-1,0 1,0-1,0 1,0-1,1 1,0-1,0 0,0 0,0 0,0 0,0 0,1-1,-1 1,1-1,0 1,2 0,110 63,-108-63,0 1,-1 0,1 0,-1 1,0 0,-1 0,1 0,-1 1,0 0,0-1,-1 2,0-1,0 1,0-1,-1 1,0 0,0 0,-1 1,0-1,0 0,0 1,-1-1,-1 1,1 3,-2-4,0 0,-1 1,0-1,0-1,-1 1,0 0,0-1,-1 1,1-1,-1 0,-1 0,1 0,-1-1,0 1,0-1,-1-1,1 1,-1-1,0 0,0 0,-1 0,1-1,-1 0,0 0,1-1,-1 0,-1 0,1-1,0 1,0-2,0 1,-7-1,8 1,-1 0,1-1,0 1,0-1,0 0,-1-1,1 0,0 0,0 0,0-1,0 0,0 0,1 0,-1-1,0 1,1-2,0 1,0 0,0-1,0 0,0 0,0-2,-4-11</inkml:trace>
  <inkml:trace contextRef="#ctx0" brushRef="#br0" timeOffset="-1405.013">131 30,'-19'51,"3"1,1 1,3 0,-1 19,20 86,-3-135,-1 0,-2 0,0 0,-1 0,-1 0,-2 0,0 1,-53 134,48-142</inkml:trace>
  <inkml:trace contextRef="#ctx0" brushRef="#br0" timeOffset="-1042.747">611 171,'-44'52,"1"2,3 3,3 0,2 3,-13 33,5 35,42-124,1 0,0 0,-1 0,1 1,1-1,-1 0,1 0,-1 0,1 0,0 0,1-1,-1 1,1 0,-1 0,1-1,0 1,1-1,-1 0,0 1,1-1,0 0,0 0,0-1,0 1,0-1,0 1,1-1,-1 0,1 0,0-1,0 1,10 3,-1-1,1-1,0 0,0-1,0-1,0 0,0-1,0 0,1-1,-1-1,0 0,-1-1,1 0,0-1,-1-1,0 0,3-2,24-11,-1-3,-1-1,0-2,29-25,-56 42,1-1,-1 0,0-1,-1 0,0-1,-1 0,0 0,0-1,-1 0,-1-1,0 0,0 0,-1-1,-1 1,0-1,0 0,-2-1,0 1,0-1,-1 1,-1-1,0 0,-1 0,0-1,-3 2,-1 1,0 0,0 1,-1-1,-1 1,0 0,0 0,-1 1,-1-1,1 2,-2-1,1 1,-1 0,-1 1,0 0,0 1,0 0,-1 0,0 1,0 1,-1-1,1 2,-1 0,0 0,0 1,-1 1,1 0,-1 0,1 2,-1-1,1 1,-1 1,1 1,-1-1,1 2,0 0,0 0,0 1,0 1,-7 4,-10 9,6-2</inkml:trace>
  <inkml:trace contextRef="#ctx0" brushRef="#br0" timeOffset="-503.979">1204 594,'-9'24,"1"8,2-2</inkml:trace>
  <inkml:trace contextRef="#ctx0" brushRef="#br0" timeOffset="1030.96">2023 424,'170'-243,"-170"243,0-1,0 1,1-1,-1 0,0 1,0-1,0 1,1-1,-1 1,0-1,1 1,-1-1,0 1,1-1,-1 1,1-1,-1 1,0-1,1 1,-1 0,1-1,-1 1,1 0,0 0,-1-1,1 1,-1 0,1 0,-1 0,1 0,0 0,-1 0,1-1,0 1,-1 1,1-1,-1 0,1 0,0 0,-1 0,1 0,-1 0,1 1,-1-1,1 0,-1 1,1-1,-1 0,1 1,-1-1,1 0,-1 1,1-1,-1 1,0-1,1 1,-1-1,0 1,1-1,-1 1,0-1,0 1,1 0,-1-1,0 1,0-1,0 1,3 50,-3-36,0-11,0-1,0 1,0-1,0 0,0 1,1-1,0 0,0 1,0-1,0 0,0 0,0 0,1 0,0 0,-1 0,1 0,0 0,1-1,-1 1,0-1,1 0,-1 1,1-1,0 0,0-1,0 1,0 0,0-1,0 1,0-1,0 0,0 0,1-1,-1 1,0-1,1 1,-1-1,0 0,1 0,-1 0,1-1,-1 1,0-1,1 0,-1 0,0 0,0 0,0-1,3-1,10-9,0 0,-1-1,0-1,-1 0,-1-1,0-1,-1 0,0 0,5-13,-17 28,0 0,0 0,0 0,0 0,0 0,1 0,-1 0,0 0,1 0,-1 0,1 0,-1 0,1 0,-1 0,1 0,0 0,-1 0,1 0,0 1,0-1,-1 0,1 0,0 1,0-1,0 1,0-1,0 1,0-1,0 1,0 0,0-1,0 1,1 0,-1 0,0 0,0 0,0 0,0 0,0 0,0 0,0 0,0 1,0-1,1 0,-1 1,0-1,0 0,0 1,-1 0,1-1,0 1,0 0,0-1,0 1,-9 94,0-57,6-27,-1-4,1 1,0 0,1 0,-1 0,2 1,-1-1,1 0,0 0,1 0,0 0,0 1,1-1,-1 0,2-1,-1 1,1 0,1-1,-1 1,1-1,1 0,2 3,10 2</inkml:trace>
  <inkml:trace contextRef="#ctx0" brushRef="#br0" timeOffset="1274.951">3264 1,'-43'43,"-43"44,-22 15,-1 1,8-2,6-10,11-10,9-10,8-7,6-4,8-9,14-7,8-7,9-4,9-9</inkml:trace>
  <inkml:trace contextRef="#ctx0" brushRef="#br0" timeOffset="1680.27">3208 623,'-221'90,"219"-90,-1 0,1 1,0 0,0-1,1 1,-1 0,0 0,0 0,0 0,0 1,1-1,-1 0,1 1,-1-1,1 1,0-1,-1 1,1 0,0 0,0 0,0-1,0 1,0 0,1 0,-1 0,1 0,-1 0,1 1,0-1,-1 0,1 0,0 0,0 0,1 0,-1 0,0 0,1 0,-1 0,1 0,0 0,0 0,0 0,0 0,0 0,0 0,0-1,0 1,1 0,-1-1,1 1,0 0,45 34,-41-32,0 0,0 0,0 0,0 1,-1 0,0 0,0 1,0-1,0 1,-1 0,0 0,-1 0,1 1,-1 0,0-1,1 7,-3-8,0 0,0 0,-1 0,0-1,0 1,0 0,-1 0,1 0,-1 0,0 0,-1 0,1 0,-1-1,0 1,0-1,-1 1,1-1,-1 0,0 0,0 0,0 0,-1-1,1 1,-1-1,0 0,0 0,0 0,0 0,-6 3,1 0,-1-1,0 0,-1-1,1 0,-1 0,0-1,0-1,0 0,0 0,0-1,-2 0,-52-21,52 9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1:15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0 343,'184'-218,"-168"197,-13 16,-1 0,1 1,1 0,-1-1,0 1,1 1,0-1,0 0,0 1,1 0,-1 0,1 0,-1 1,2-1,-4 4,0 0,0 0,-1 0,1 0,0 0,-1 1,1-1,0 0,-1 1,0-1,1 1,-1 0,0 0,0-1,0 1,0 0,0 0,0 0,-1 0,1 0,-1 0,1 0,-1 0,0 0,0 0,0 0,0 0,0 0,0 0,0 1,-1-1,1 0,0 1,0 14,9 57,-8-73,0 1,-1 0,1-1,0 1,0-1,0 1,0-1,0 0,0 1,1-1,-1 0,0 0,1 0,-1 0,0 0,1 0,-1 0,1 0,0 0,-1-1,1 1,0-1,-1 1,1-1,0 0,0 0,-1 0,1 0,0 0,0 0,-1 0,1 0,0-1,0 1,-1-1,1 1,0-1,-1 1,1-1,107-68,-63 34,125-73,-170 107,0 0,0 0,0 0,0 0,0 0,1 1,-1-1,0 0,1 1,-1-1,0 1,1 0,-1-1,1 1,-1 0,1 0,-1 0,0 0,1 0,-1 0,1 0,-1 0,1 1,-1-1,0 1,1-1,-1 1,0-1,1 1,-1 0,0-1,0 1,0 0,0 0,0 0,1 0,-2 0,1 0,0 1,0-1,0 0,0 0,-1 1,1-1,-1 0,1 1,-1-1,1 0,-1 1,0-1,0 1,0 7,-1 0,0 0,0 0,-1-1,-1 1,1 0,-1-1,-1 0,1 1,-2-2,1 1,-1 0,-2 2,1-1,0 0,1 0,0 1,1-1,0 1,1 0,0 0,0 0,1 1,0-1,14 31,0-29</inkml:trace>
  <inkml:trace contextRef="#ctx0" brushRef="#br0" timeOffset="252.457">1355 32,'-43'43,"-39"39,-9 9,0 0,12-12,14-13,8-14,10-11,12-8,7-4,4-2,2-2,3 1,1-5,9-6,5-5</inkml:trace>
  <inkml:trace contextRef="#ctx0" brushRef="#br0" timeOffset="615.207">1383 512,'-138'131,"137"-129,0-1,0 0,0 0,0 1,0-1,0 0,0 1,1-1,-1 1,1-1,-1 1,1-1,-1 1,1-1,0 1,0-1,0 1,0 0,0-1,0 1,0-1,0 1,1-1,-1 1,1-1,-1 1,1-1,-1 1,1-1,0 1,0-1,0 0,0 1,0-1,0 0,0 0,0 0,1 1,60 34,-36-23,-23-12,0 0,-1 1,1-1,-1 1,0 0,0-1,1 1,-1 0,0 0,-1 1,1-1,0 0,-1 1,1-1,-1 0,0 1,1 0,-1-1,-1 1,1 0,0 0,-1-1,1 1,-1 0,0 0,0 0,0 0,0 0,0-1,-1 1,0 0,1 0,-1 0,0-1,0 1,0-1,-1 1,1 0,0-1,-3 2,-2 5,-1 0,0 0,0-1,-1 0,0-1,0 0,-1 0,0-1,0 0,-3 1,1-1,1 0,-1 0,0-1,0 0,-1-1,0-1,1 0,-1 0,0-1,0-1,-1 0,-9 0,4-8,5-3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1:14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23 461,'-10'29,"-3"9</inkml:trace>
  <inkml:trace contextRef="#ctx0" brushRef="#br0" timeOffset="451.555">277 10,'26'-4,"1"1,0 1,0 1,0 2,0 1,9 2,-32-4,1 0,0-1,0 1,1 0,-1 0,0 0,0 1,0 0,0 0,0 0,0 1,0 0,0 0,-1 0,1 0,-1 1,1 0,-1 0,0 0,0 0,0 0,-1 1,1 0,-1 0,0 0,0 0,0 0,-1 1,1-1,-1 1,0 0,0 0,-1 0,1 0,-1 0,0 0,-1 0,1 0,-1 2,-3 4,0-1,-1 1,-1-1,0 0,0 0,-1-1,0 1,0-1,-1 0,0-1,-1 0,0 0,0-1,-6 5,-64 78,77-88,0 0,0 0,0 0,0 0,0 1,1-1,-1 0,1 1,-1-1,1 0,0 1,0-1,0 0,0 1,0-1,1 1,-1-1,1 0,-1 1,1-1,0 0,0 0,0 0,0 1,1-1,-1 0,0-1,1 1,-1 0,1 0,1 1,68 41,-44-30,-22-12,0 1,0-1,0 1,0 0,0 0,-1 1,1-1,-1 1,0 0,0 0,0 0,-1 1,1-1,-1 1,0 0,-1 0,1 0,-1 0,0 1,0-1,-1 1,1-1,-1 1,0-1,-1 1,0 0,1-1,-2 1,1 0,-1-1,0 1,0-1,0 1,-1-1,-2 6,-2-2,0 0,-1-1,0 0,0 0,-1 0,0-1,-1 0,1-1,-1 0,0 0,-1-1,0 0,1-1,-1 0,-1 0,1-1,-1-1,1 1,-1-2,0 0,-7 1,-6-5,5-3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1:13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0 395,'29'-5,"23"-6,9-1,-2 1,-6 2,-3 4,-4 1,-6 3,-5 0,-3 1,-3 1,-1-1,-1 6,1 1,-1-1,-5 4,0 0,-5-2</inkml:trace>
  <inkml:trace contextRef="#ctx0" brushRef="#br0" timeOffset="250.946">1101 0,'-24'44,"-18"37,-6 15,5 1,10-11,5-16,8-10,7-11,6-8,9-6,4-10</inkml:trace>
  <inkml:trace contextRef="#ctx0" brushRef="#br0" timeOffset="522.148">1609 198,'-61'65,"4"3,3 3,2 1,-36 72,85-140,0 0,0 0,0 1,1-1,0 1,-1-1,2 1,-1 0,0 0,1 0,0 0,0 0,1 0,-1 0,1 0,0 0,1 0,-1 1,1-1,0 0,0 0,1 0,-1-1,1 1,0 0,0 0,1-1,-1 0,1 1,0-1,1 0,7 1,0 0,0 0,1-1,-1-1,1 0,0-1,0 0,0 0,1-2,-1 1,0-2,0 1,0-2,0 0,0 0,0-1,0 0,0-1,0-1,16-5,-1-1,0-1,-1-1,-1-2,0 0,-1-2,0-1,-2 0,0-2,-1-1,4-6,-12 12,-1 0,0-1,-1 0,-1-1,-1 0,0 0,-1-1,-1-1,-1 1,-1-1,0 0,-1 0,-1 0,-1-1,-1 1,-1-1,-1-6,0 16,-1 1,0 0,0-1,-1 1,0 0,-1 0,0 1,-1-1,0 1,0 0,0 0,-1 0,0 1,-1 0,0 0,0 0,0 1,-1 0,0 1,0 0,0 0,-1 1,0 0,0 0,0 1,0 0,0 0,0 1,-1 1,1-1,-1 2,0-1,1 1,-1 1,0 0,1 0,-1 1,1 0,-2 1,-67 26,48-13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1:2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46 621,'-2'8,"-8"24,1 1,1-1,2 2,2-1,0 0,2 13,2-43,0 0,0 0,0 0,0 0,0 0,0 0,1 0,-1 0,1 0,0 0,0 0,0-1,0 1,1 0,-1-1,1 1,0-1,-1 1,1-1,0 0,0 1,1-1,-1 0,0-1,1 1,-1 0,1-1,-1 1,1-1,0 0,0 0,0 0,0 0,-1 0,1-1,0 1,0-1,0 0,0 0,0 0,0 0,0-1,0 1,0-1,0 0,0 1,0-1,1-1,27-13,-1 0,-1-2,-1-2,0 0,-2-2,9-8,1 0,20-21,-2-2,-2-2,-2-2,-3-3,12-23,-42 59,-1 0,-1 0,-2-2,0 0,-2 0,0-1,-2 0,1-7,-9 31,0 0,-1-1,1 1,0 0,-1-1,0 1,1 0,-1-1,0 1,0-1,0 1,-1 0,1-1,0 1,-1-1,0 1,1 0,-1 0,0-1,0 1,0 0,-1 0,1 0,0 0,-1 0,1 0,-1 1,0-1,0 0,1 1,-1-1,0 1,0 0,-1 0,1-1,0 1,0 1,0-1,-1 0,1 1,0-1,-1 1,1-1,-1 1,1 0,0 0,-1 0,1 1,-1-1,1 0,0 1,-1 0,-1 0,-7 7,0-1,1 2,0-1,1 2,0-1,0 1,1 0,0 1,1 0,0 0,1 1,0 0,1 0,0 0,0 4,-10 19,2 1,1 1,2 0,2 1,1-1,2 1,1 1,2-1,2 1,2-1,1 0,2 0,8 33,149 367,-152-402,-4-22,-2 0,1 0,-2 1,0-1,-1 1,0 0,-1 0,-1 0,0 0,-1 0,-1 0,-2 12,0-21,0-1,1 0,-2 0,1 0,0 0,-1 0,0-1,0 0,-1 0,1 0,-1-1,0 0,1 0,-1 0,-1-1,1 0,0 0,-1 0,1-1,-1 0,1 0,-1-1,1 0,-1 0,1 0,-1-1,1 0,-1 0,1-1,-1 0,1 0,0 0,0-1,0 0,0 0,-3-3,1 1,0-1,0 0,0-1,1 0,0 0,0 0,1-1,0 0,1 0,-1-1,1 1,1-1,0 0,0-1,1 1,0-1,0 1,1-1,1 0,-1-4,-3-17</inkml:trace>
  <inkml:trace contextRef="#ctx0" brushRef="#br0" timeOffset="253.461">46 0,'10'5,"3"1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1:23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31,'38'0,"28"-5,7-2,0 1,-2 1,-9 2,-4 0,-9 2,-2 1,-4 0,-5 0,-4 0,-4 5,-5 2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1:24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0,'48'5,"30"2,7-1,-2-1,-5-1,-6-7,-11-2,-6-1,-8 1,-11 1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1:30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1:3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141 416,'-15'15,"1"2,0 0,1 0,1 1,1 1,1 0,0 0,2 1,0 0,1 1,1-1,1 1,-2 17,7-35,0 1,0 0,0 0,0 0,1 0,0 0,-1-1,1 1,1 0,-1-1,0 1,1 0,0-1,0 0,0 1,0-1,1 0,-1 0,1 0,0-1,-1 1,1-1,0 1,1-1,-1 0,0 0,1 0,-1-1,1 1,0-1,-1 0,1 0,0 0,0 0,0-1,-1 0,1 1,0-1,0-1,3 1,4-2,1 0,-1 0,0-1,0-1,0 0,0 0,-1-1,0 0,0-1,0 0,-1-1,0 0,0 0,0-1,-1 0,5-7,104-155,-104 150,-2-1,-1 0,0 0,-2-1,0-1,-2 1,0-1,-2 0,0-1,-2 1,0-1,-2 1,0-1,-2 1,0 0,-2-1,-1 1,-1-3,4 21,1 0,-1 0,0 0,0 0,0 0,0 0,-1 1,0 0,0-1,0 1,-1 0,1 0,-1 1,0-1,0 1,-1 0,1 0,0 0,-1 0,0 1,0 0,0 0,0 0,0 0,0 1,0 0,0 0,0 1,-1-1,1 1,0 0,-1 0,1 1,0 0,-5 1,0 3,-1 1,1 0,0 0,1 1,0 0,0 1,0 0,1 0,0 1,1 0,0 1,0 0,1 0,0 0,1 0,0 1,1 0,-1 4,-3 8,2 2,1-1,0 0,2 1,1 0,1 0,1 0,1 5,1-16,0 1,1-1,1 0,0 0,1 0,0 0,1-1,0 0,2 0,-1-1,1 1,1-2,0 1,1-1,0-1,1 0,0 0,0-1,1-1,0 0,1 0,0-1,0-1,0 0,1-1,0 0,0-1,0-1,11 2,76-12,-72 1</inkml:trace>
  <inkml:trace contextRef="#ctx0" brushRef="#br0" timeOffset="295.61">959 218,'-29'24,"1"0,1 2,1 1,2 1,1 1,1 1,1 1,2 1,-7 15,24-42,0 0,0 1,1-1,-1 0,1 0,0 1,1-1,-1 0,1 1,0-1,0 1,1-1,0 1,0-1,0 0,0 0,1 1,0-1,0 0,0 0,1-1,0 1,0 0,0-1,0 0,1 0,-1 0,1 0,0 0,0-1,1 1,-1-1,1 0,0-1,-1 1,5 1,-1-1,1 0,-1 0,0 0,1-1,0-1,-1 1,1-2,0 1,0-1,-1 0,1-1,0 0,0 0,-1-1,1 0,-1-1,1 1,-1-2,0 1,0-1,-1-1,1 1,-1-1,0 0,0-1,0 0,-1 0,0 0,0-1,-1 0,3-4,2-4,-1-1,-1-1,0 1,-1-1,0-1,-2 1,0-1,-1 0,-1 0,-1 0,0-1,-1 1,-1-1,-1 1,-1-4,1 17,1-1,-1 1,-1-1,1 1,-1 0,1 0,-1 0,-1 0,1 0,-1 0,0 0,0 1,0 0,-1-1,1 1,-1 0,0 1,0-1,-1 1,-1-2,-15-6</inkml:trace>
  <inkml:trace contextRef="#ctx0" brushRef="#br0" timeOffset="785.063">1240 359,'28'79,"-22"-49,-6-25,1-1,0 1,0-1,1 0,-1 1,1-1,0 0,0 0,0 0,1 0,-1-1,1 1,0-1,0 1,0-1,0 0,1 0,-1 0,1-1,0 1,0-1,0 0,0 0,0 0,0-1,1 0,-1 1,1-1,-1-1,0 1,1-1,-1 0,1 0,-1 0,1 0,-1-1,1 0,1 0,5-3,0 0,-1-1,1 0,-1-1,0 0,-1-1,1 0,-1 0,-1-1,7-6,20-18,92-106,-133 148,1 0,1 0,0 1,0 0,1 0,0 0,1 0,0 0,0 0,2 1,-1-1,1 0,1 1,2 8,-3-18,1 0,0-1,-1 1,1 0,0-1,0 1,0-1,0 1,1-1,-1 0,0 1,0-1,1 0,-1 0,1 0,-1 0,1 0,0 0,-1 0,1 0,0-1,0 1,-1-1,1 1,0-1,0 0,0 0,-1 0,1 0,0 0,0 0,0 0,0-1,-1 1,1 0,0-1,0 0,-1 1,2-2,64-36,-54 26,0 0,-1-1,0 0,-1-1,0 0,-1-1,-1 0,-1-1,0 0,5-14,-3 5</inkml:trace>
  <inkml:trace contextRef="#ctx0" brushRef="#br0" timeOffset="1271.071">2031 557,'154'-248,"-134"221,-20 27,0 0,0-1,0 1,0-1,1 1,-1-1,0 1,0 0,0-1,1 1,-1 0,0-1,0 1,1 0,-1-1,0 1,1 0,-1-1,1 1,-1 0,0 0,1-1,-1 1,1 0,-1 0,0 0,1 0,-1 0,1 0,-1 0,1 0,-1 0,1 0,-1 0,0 0,1 0,-1 0,1 0,-1 0,1 0,-1 0,0 1,1-1,-1 0,1 0,-1 0,0 1,1-1,-1 0,0 1,1-1,-1 0,0 1,0-1,1 0,-1 1,0-1,0 1,1-1,-1 0,0 1,0-1,0 1,0-1,-16 77,14-72,1 1,-1-1,1 0,0 1,0 0,1-1,0 1,0-1,0 1,1-1,-1 1,1 0,1-1,-1 0,1 1,0-1,0 0,0 0,1 0,0 0,0 0,0-1,0 1,1-1,0 0,0 0,0 0,0-1,1 1,-1-1,1 0,0 0,0-1,0 1,1-1,2 0,2-1,-1 1,0-2,0 1,0-1,0-1,0 0,0 0,1-1,-2 0,1 0,0-1,0 0,-1-1,0 0,0 0,0-1,0 0,0 0,-1-1,0 0,5-5,0-1,-2 1,1-2,-1 1,-1-1,0-1,-1 1,-1-2,0 1,0-1,-2 0,0 0,3-13,-4 3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3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1,'-24'33,"-12"17,-1-2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1:25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0,'-37'17,"2"2,0 1,1 1,1 2,1 2,2 1,0 1,-9 13,34-35,0 0,1 0,0 1,0 0,1 0,-1 0,1 0,1 0,-1 1,1-1,0 1,1 0,-1 0,1 0,1-1,-1 1,1 0,0 0,1 0,0 0,0 0,0 0,1-1,0 1,0 0,1-1,0 0,0 0,0 0,1 0,0 0,0 0,0-1,1 0,-1-3,0 0,0-1,0 1,0-1,0 0,0 0,0-1,0 1,0-1,1 0,-1 0,0 0,0-1,0 1,0-1,1 0,-1 0,0-1,-1 1,1-1,0 0,0 0,-1 0,1 0,-1-1,1 0,84-78,102-159,-146 195,-42 46,-1-1,1 1,-1 0,0 0,1 0,-1 0,0 0,1 0,-1 0,0 0,0 0,0 0,0 1,0-1,0 1,0-1,-1 0,1 1,0 0,-1-1,1 1,-1-1,0 1,1-1,-1 1,0 0,0-1,0 1,0 0,0-1,-1 1,1 0,0-1,-1 1,1-1,-1 1,1 1,-30 317,24-244,-3 0,-4-1,-6 13,16-76,-1 0,0 0,-1-1,0 0,0 1,-1-2,-1 1,0-1,0 0,-1 0,0-1,-1 0,0 0,0-1,-1 0,0-1,0 0,-1-1,-2 1,9-6,0 0,0 0,0-1,0 0,0 1,0-1,0-1,0 1,0-1,0 1,0-1,0 0,1 0,-1-1,0 1,1-1,-1 0,1 0,-1 0,1 0,0-1,0 1,0-1,0 0,0 0,1 0,-1 0,1 0,0-1,0 1,0-1,0 0,1 1,-1-1,1 0,0 0,0 0,1 0,-1 0,1 0,0 0,0 0,0 0,0 0,1 0,-1 1,1-1,1-1,5-28,2 0,1 1,1 0,2 0,2 2,1-1,1 2,1 0,14-16,17-31,-34 51</inkml:trace>
  <inkml:trace contextRef="#ctx0" brushRef="#br0" timeOffset="5020.786">858 114,'-2'2,"-18"11,1 1,1 1,1 0,0 2,0 0,2 1,-12 17,23-30,1 1,0-1,0 0,1 1,0-1,0 1,0 0,0 0,1 0,0 0,0 0,1 0,0 0,0 0,0 0,1 0,0 0,0 0,0 0,1 0,0-1,0 1,0 0,1-1,0 1,0-1,0 0,1 0,-1 0,1-1,0 1,1-1,-1 0,1 0,0-1,0 1,0-1,0 0,1 0,-1-1,1 0,0 0,-1 0,1 0,0-1,0 0,0 0,0-1,0 0,4 0,-1-2,0 0,0 0,0-1,0 0,-1-1,1 0,-1 0,0 0,-1-1,1-1,-1 1,0-1,0-1,-1 1,1-1,-2 0,1 0,-1-1,0 0,0 0,-1 0,0 0,-1-1,0 0,0 1,-1-1,1-3,-13-81,10 90,-1 1,0-1,0 1,0 0,-1-1,1 1,0 0,-1 0,1 0,-1 0,0 0,0 0,0 0,0 0,0 1,0-1,0 1,-1 0,1-1,0 1,-1 0,1 1,-1-1,1 0,-1 1,0-1,1 1,-1 0,0 0,1 0,-1 0,1 0,-3 1,-11 3</inkml:trace>
  <inkml:trace contextRef="#ctx0" brushRef="#br0" timeOffset="5268.4">1282 198,'-14'38,"-10"23,4 1,5-16,6-15</inkml:trace>
  <inkml:trace contextRef="#ctx0" brushRef="#br0" timeOffset="5820.713">1479 480,'110'-270,"-110"269,0 0,0 0,0 1,0-1,0 0,0 0,0 0,0 0,0 0,0 0,1 0,-1 1,0-1,1 0,-1 0,0 0,1 1,-1-1,1 0,0 0,-1 1,1-1,-1 1,1-1,0 0,0 1,-1-1,1 1,0-1,0 1,-1 0,1-1,0 1,0 0,0 0,0 0,0-1,0 1,-1 0,1 0,0 0,0 0,0 0,0 1,0-1,0 0,0 0,-1 1,1-1,0 0,0 1,0-1,-1 1,1-1,0 1,7 28,-7-20,0-1,1 0,0 0,0 0,1 0,0-1,0 1,1-1,0 0,1 0,-1 0,1 0,1-1,-1 0,1 0,2 2,-6-7,0 0,1 1,-1-1,0 0,1 0,-1 0,1 0,-1-1,1 1,-1-1,1 1,0-1,-1 0,1 0,-1 0,1 0,0-1,-1 1,1-1,-1 1,1-1,-1 0,1 0,-1 0,0 0,1-1,-1 1,0-1,0 1,0-1,0 0,0 1,1-3,53-76,-46 62,86-155,-86 159</inkml:trace>
  <inkml:trace contextRef="#ctx0" brushRef="#br0" timeOffset="6368.692">2157 57,'-32'59,"-38"98,69-155,0 0,0 1,0-1,0 0,0 1,0-1,1 0,-1 1,1-1,0 1,-1-1,1 1,0-1,1 1,-1-1,0 1,1-1,-1 0,1 1,0-1,0 1,0-1,0 0,0 0,0 0,1 0,-1 0,1 0,-1 0,1 0,0 0,0-1,0 1,0-1,0 1,0-1,0 0,0 0,0 0,1 0,-1 0,0 0,1-1,-1 1,1-1,-1 0,1 1,-1-1,1 0,-1 0,3-1,2-3,0-1,0 0,0 0,-1 0,1-1,-1 0,-1 0,1-1,-1 1,0-1,-1 0,0-1,11-12,3-5,75-77,-92 101,0 1,0-1,0 1,0-1,0 1,1-1,-1 1,0 0,0-1,1 1,-1 0,0 0,0 0,1 0,-1 0,0 0,0 1,0-1,1 0,-1 1,0-1,0 0,0 1,0-1,1 1,-1 0,0-1,0 1,0 0,0 0,-1 0,1 0,0 0,0 0,0 0,-1 0,1 0,0 0,-1 0,1 0,-1 0,0 1,1-1,-1 0,0 0,0 1,16 62,-15-61,2 37,-2 0,-1 0,-2 0,-1 1,-7 24,0 12,10-58,-1 0,-1 0,0-1,-2 1,0-1,-1 1,-1-1,0-1,-2 1,0-1,-1-1,0 1,-1-1,-1-1,-1 0,0-1,-1 0,-7 5,19-17,-1-1,0 1,1-1,-1 0,0 0,0 0,0 0,0 0,0 0,0 0,0-1,-1 1,1-1,0 1,0-1,0 0,-1 0,1 0,0 0,0 0,0 0,0-1,-1 1,1-1,0 0,0 0,0 1,0-1,0 0,0-1,0 1,1 0,-1 0,0-1,1 1,-1-1,1 0,-1 1,1-1,0 0,-1 0,1 0,0 0,0 0,1 0,-1 0,0 0,1 0,-1 0,1-1,0 1,0 0,-1 0,2 0,-1-1,0 0,0-14,1-1,1 1,1-1,0 1,1 0,1 0,0 1,2-1,0 1,6-11,0-2,-1 0,2 1,2 1,0 0,1 1,2 1,10-11,-10 17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2:44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4072 559,'3'-4,"0"1,0-1,-1 0,1 0,-1 0,0 0,0 0,0-1,0 1,-1 0,0-1,0 1,0-1,-1 1,1-1,-1 0,0 1,0-1,-1 0,1 1,-1-1,0 1,0-1,-1 1,1-1,-1 1,0 0,0 0,-1 0,1 0,-1 0,0 1,0-1,0 1,0-1,-1 1,1 0,-1 0,0 1,-1-2,-13 1,-1 1,1 0,-1 1,1 1,-1 1,1 0,-1 2,1 0,0 1,0 0,0 2,1 0,0 1,0 1,0 1,-16 4,1 3,1 0,0 2,2 1,0 2,1 0,1 2,1 1,1 1,1 2,1 0,2 1,1 1,1 1,1 1,2 0,1 2,2-1,1 2,2 0,1 0,0 8,7-28,0-1,2 0,-1 1,2-1,0 0,0 1,1-1,1 0,0 0,1 0,0-1,1 1,1-1,0 0,0 0,1-1,1 0,0 0,0 0,1-1,1-1,-1 0,1 0,12 7,2-4,1-2,0 0,1-2,0-1,0-1,1-1,0-2,0 0,0-2,0-1,0-1,-1-1,24-5,-22 3,0-1,-1-1,1-2,-1 0,-1-2,17-9,-36 16,1-1,-1 0,0 0,0-1,0 0,-1 0,0 0,0-1,0 0,-1 0,0-1,0 1,0-1,-1 0,0 0,0-1,-1 1,0-1,0 0,-1 0,0 0,0 0,-1 0,0-5,-1 7,-1-1,0 1,0 0,-1 0,1 0,-1 0,-1 0,1 0,-1 0,0 1,0 0,-1-1,1 1,-1 0,0 1,-1-1,1 1,-1-1,0 2,0-1,0 0,-1 1,-2-2,-6-2,0 0,0 0,-1 1,0 1,0 0,0 2,-1-1,-13 0,-34-9,78-1,175-32,-145 39,1 3,1 1,-1 3,28 3,-68-2,0 0,0 0,0 1,0 0,0 0,0 1,0-1,-1 1,1 1,-1-1,0 1,0-1,0 2,-1-1,1 0,7 11</inkml:trace>
  <inkml:trace contextRef="#ctx0" brushRef="#br0" timeOffset="453.99">4523 1151,'-71'191,"84"-255,0 25,2 1,1 0,2 2,1 0,2 1,1 1,2 0,2 2,27-27,-5 24,-46 35,-1 0,0-1,0 1,0 0,0-1,1 1,-1 0,0 0,0 0,0 0,1 0,-1 0,0 1,0-1,0 0,0 1,1-1,-1 0,0 1,0 0,0-1,0 1,0 0,0-1,0 1,0 0,-1 0,1 0,0 0,0-1,-1 1,1 0,0 1,-1-1,1 0,-1 0,1 0,-1 0,0 0,1 0,-1 1,0-1,0 0,0 0,0 0,0 1,9 52,-4-28</inkml:trace>
  <inkml:trace contextRef="#ctx0" brushRef="#br0" timeOffset="920.266">5173 926,'-159'139,"150"-132,1 0,0 1,0 0,0 0,1 1,1 0,0 0,0 1,0 0,1 0,1 0,0 0,0 1,1-1,0 1,1 0,0 0,1 0,0 9,1-17,0-1,0 0,1 0,-1 0,0 1,1-1,0 0,0 0,-1 0,1 0,0 0,1 0,-1 0,0 0,0-1,1 1,-1 0,1-1,0 1,-1-1,1 0,0 1,0-1,0 0,0 0,0 0,0 0,0-1,0 1,0 0,0-1,0 1,1-1,-1 0,0 0,0 0,2 0,2-1,1 1,-1-1,0-1,0 1,0-1,0 0,0 0,0-1,-1 0,1 0,-1 0,0 0,1-2,18-18,0-2,-2 0,-1-2,-1 0,-1-1,12-25,8-12,6-5,-51 132,3-51,2 0,-1-1,1 1,1 0,0 0,1 0,0 0,0 0,1-1,1 1,0-1,0 1,1-1,0 0,1 0,0-1,1 1,0-1,0 0,1-1,0 0,0 0,2 0,43 2,-36-14</inkml:trace>
  <inkml:trace contextRef="#ctx0" brushRef="#br0" timeOffset="1251.925">5511 812,'7'52,"2"0,3-1,2-1,2 0,2-1,2-1,3 1,19 10,-41-58,0-1,0 1,1 0,-1 0,0 0,0 0,0-1,1 1,-1-1,0 1,1-1,-1 1,0-1,1 0,-1 0,0 0,1 1,-1-1,1 0,-1-1,0 1,1 0,-1 0,0-1,1 1,-1-1,0 1,1-1,-1 1,0-1,0 0,0 0,1 1,-1-1,0 0,0 0,0 0,0 0,-1 0,1-1,0 1,0 0,-1 0,1 0,-1-1,1 1,0-1,10-22,-1-1,-1 0,-1-1,-1 0,-1 0,0-14,0 8,-4 13,0 0,2 0,0 0,2 0,0 0,1 1,0 0,2 1,0 0,1 0,1-1,8 1,0 5</inkml:trace>
  <inkml:trace contextRef="#ctx0" brushRef="#br0" timeOffset="1501.308">6132 1010,'0'33,"4"12,3-2</inkml:trace>
  <inkml:trace contextRef="#ctx0" brushRef="#br0" timeOffset="1761.033">6104 643,'-10'0,"-3"0</inkml:trace>
  <inkml:trace contextRef="#ctx0" brushRef="#br0" timeOffset="2153.504">6612 276,'0'37,"16"523,14-304,-2-137,-25-98,-7-18</inkml:trace>
  <inkml:trace contextRef="#ctx0" brushRef="#br0" timeOffset="2417.578">6358 840,'43'10,"29"3,11-1,-3-2,-6-3,-5-3,-6-2,-3-1,-8-6,-2-1,-11-1</inkml:trace>
  <inkml:trace contextRef="#ctx0" brushRef="#br0" timeOffset="2918.561">7345 812,'-58'23,"1"2,1 2,1 3,-32 25,19 7,67-60,-1-1,1 1,0-1,0 1,-1 0,1 0,0-1,0 1,1 0,-1 0,0 0,1 0,-1 0,1 0,-1 0,1 0,0 0,0 0,0 1,0-1,0 0,1 0,-1 0,1 0,-1 0,1 0,0 0,-1 0,1 0,0-1,0 1,1 0,-1 0,0-1,0 1,1-1,-1 1,1-1,0 0,1 1,5 1,0-1,0 0,1 0,-1-1,1 0,-1-1,1 0,-1 0,1-1,-1 0,1 0,-1-1,1 0,-1-1,0 1,0-2,0 1,4-4,198-99,-209 105,-1 0,1 0,0-1,-1 1,1 0,0 1,0-1,0 0,0 0,0 0,0 0,0 1,0-1,0 0,0 1,0-1,1 1,-1-1,0 1,0 0,0 0,1-1,-1 1,0 0,0 0,1 0,-1 0,0 0,0 1,1-1,-1 0,0 0,0 1,0-1,1 1,-1-1,0 1,0 0,0-1,0 1,0 0,0 0,0 0,0-1,0 1,-1 0,1 0,0 0,-1 1,1-1,-5 46,3-42,-1-1,1 1,0 0,0 0,1 0,0 0,0-1,0 1,0 0,1 0,-1 0,1 0,0 0,1-1,-1 1,1 0,0-1,0 0,1 1,-1-1,1 0,0 0,0 0,0-1,1 1,-1-1,1 1,0-1,2 0,0 0,0 0,1-1,-1 0,0 0,1-1,-1 0,1 0,0 0,-1-1,1 0,-1 0,1-1,0 1,-1-1,1-1,-1 0,1 0,-1 0,0 0,0-1,5-3,122-87,-105 64,-1 0,-1-1,-2-2,-1-1,-1 0,-2-2,14-34,-8 16,-8 21,-2-1,-1-1,-1-1,-2 0,-2 0,-1-1,1-13,-21-19,11 66,-1 1,1-1,-1 1,0-1,0 1,1 0,-1-1,0 1,0 0,0-1,0 1,0 0,-1 0,1 0,0 0,0 0,-1 0,1 1,-1-1,1 0,-1 1,1-1,-1 1,1-1,-1 1,1 0,-1-1,0 1,1 0,-1 0,1 0,-1 0,1 1,-1-1,0 0,1 1,-1-1,1 1,-1-1,1 1,-1 0,-7 6,0 0,1 1,0 0,0 0,1 1,0 0,1 0,0 1,0 0,1 0,0 0,1 0,0 1,0 0,2 0,-1 0,1 0,0 11,-1-11,-2 13,1 0,1 1,1 0,1 0,1-1,1 1,1 0,2 0,0-1,2 0,3 8,0 2,3-2,0 1,2-2,2 0,0 0,2-2,2 0,18 22,6-15,-44-35,1-1,0 1,-1 0,1-1,0 1,0 0,-1-1,1 1,0-1,0 1,0-1,0 0,-1 1,1-1,0 0,0 1,0-1,0 0,0 0,0 0,0 0,0 0,0 0,0 0,0 0,0 0,0-1,0 1,0 0,-1-1,1 1,0 0,0-1,0 1,0-1,-1 0,1 1,0-1,0 1,-1-1,1 0,-1 0,1 1,0-1,-1 0,0 0,1 0,-1 0,1 0,-1 1,0-1,0 0,1 0,-1-15</inkml:trace>
  <inkml:trace contextRef="#ctx0" brushRef="#br0" timeOffset="3170.34">7515 699,'43'10,"39"3,14-1,-4 3,-8-2,-14-3,-13-3,-13-2,-8-3,-5 3,-9 2</inkml:trace>
  <inkml:trace contextRef="#ctx0" brushRef="#br0" timeOffset="3567.167">8446 840,'-9'34,"-4"15,5 1,5-10</inkml:trace>
  <inkml:trace contextRef="#ctx0" brushRef="#br0" timeOffset="3816.665">8587 502,'-14'34,"-5"10</inkml:trace>
  <inkml:trace contextRef="#ctx0" brushRef="#br0" timeOffset="4022.681">8870 869,'-1'4,"1"0,-1 0,1 1,0-1,0 0,1 0,-1 0,1 0,0 1,0-1,0 0,1-1,0 1,-1 0,1 0,0-1,1 1,-1-1,1 1,0-1,-1 0,1 0,0 0,1-1,-1 1,1-1,-1 0,1 0,-1 0,1 0,0 0,0-1,0 0,0 0,0 0,3 0,2 1,1-1,-1-1,1 1,-1-2,1 1,-1-1,1-1,-1 0,0 0,0 0,0-2,0 1,0-1,-1 0,1-1,-1 1,0-2,-1 1,1-1,-1-1,0 1,-1-1,1 0,-1 0,-1-1,1 0,-1 0,-1 0,0-1,0 0,0 0,-1 0,-1 0,1-2,-3 6,-1-1,0 0,0 0,0 0,-1 0,0 1,0-1,0 1,-1-1,1 1,-1 0,-1 0,1 0,-1 0,0 1,0-1,0 1,0 0,-1 0,0 1,0-1,0 1,0 0,0 1,-1-1,1 1,-1 0,1 0,-1 1,0 0,0 0,0 0,0 0,0 1,0 0,0 0,1 1,-1 0,0 0,0 0,0 1,1 0,-1 0,1 0,-1 1,1-1,-2 2,-11 10,5 1</inkml:trace>
  <inkml:trace contextRef="#ctx0" brushRef="#br0" timeOffset="4706.023">9434 840,'1'0,"-1"0,1-1,0 1,0 0,-1 0,1-1,0 1,0 0,-1 0,1 0,0 0,0 0,-1 0,1 0,0 0,0 1,-1-1,1 0,0 0,0 1,-1-1,1 0,0 1,-1-1,1 1,0-1,-1 1,1-1,-1 1,1-1,-1 1,1-1,-1 1,1 0,-1-1,0 1,1 0,-1-1,0 1,0 0,1 0,-1-1,0 1,0 0,0 0,0-1,0 1,0 0,0 0,0 0,0-1,0 1,-1 0,173-184,-171 182,0 0,0 0,0 0,0 0,0 0,0 0,0 0,0 0,0 1,1-1,-1 0,0 1,0-1,1 1,-1 0,0-1,1 1,-1 0,0 0,1 0,-1 0,1 0,-1 0,0 0,1 0,-1 0,0 1,1-1,-1 1,0-1,1 1,-1-1,0 1,0 0,0-1,1 1,-1 0,0 0,0 0,0 0,0 0,-1 0,1 0,0 0,0 1,-1-1,1 0,0 0,-1 1,0-1,1 0,-1 1,0-1,1 0,-1 2,6 37,-7-35,0 0,1 1,0-1,0 0,1 0,-1 0,1 0,0 0,0 0,1 0,0 0,-1-1,2 1,-1-1,0 1,1-1,0 0,0 1,0-2,1 1,-1 0,1-1,0 1,0-1,0 0,0 0,1-1,-1 1,1-1,-1 0,1 0,0-1,3-1,-1-1,1-1,-1 1,1-1,-1-1,0 1,0-1,0-1,0 1,0-1,-1 0,0 0,1-1,-2 0,1 0,-1-1,1 1,3-7,48-36,-15 31,-22 13</inkml:trace>
  <inkml:trace contextRef="#ctx0" brushRef="#br0" timeOffset="5285.662">10309 728,'-12'4,"1"1,0 0,1 1,-1 0,1 0,1 1,-1 1,1 0,0 0,1 0,0 1,0 1,1-1,0 1,1 0,-1 1,7-9,0-1,0 0,-1 1,1-1,0 0,0 1,0-1,0 0,1 1,-1-1,0 0,1 0,-1 1,0-1,1 0,-1 0,1 1,0-1,-1 0,1 0,0 0,0 0,0 0,0 0,0 0,0 0,0-1,0 1,0 0,0-1,0 1,1 0,-1-1,0 1,0-1,1 0,-1 1,0-1,1 0,-1 0,1 0,55 0,-44-3,0-1,0 0,-1-1,0-1,0 0,0-1,-1 0,11-8,50-28,-69 41,0 1,0-1,1 1,-1 0,0 0,1 0,-1 0,1 0,-1 1,1 0,0-1,-1 1,1 1,-1-1,1 0,-1 1,1 0,-1 0,1 0,-1 0,0 0,1 1,-1 0,0-1,0 1,0 0,0 1,-1-1,1 0,0 1,-1 0,0-1,0 1,0 0,0 0,1 2,0 0,0 0,0-1,1 1,-1-1,1 0,0 0,1-1,-1 1,0-1,1 0,0 0,0 0,0 0,0-1,0 0,0 0,1-1,-1 1,0-1,1 0,0-1,-1 1,1-1,-1 0,4-1,9-5,1-2,-1 0,-1-1,1-1,-1 0,-1-1,0-1,-1-1,0 0,-1-1,-1 0,0-1,0-1,-2 0,0 0,1-4,6-8,-1 0,-2-1,0 0,-2-1,-1-1,-2 0,-1 0,5-32,-13 54,0 0,-1 0,0 0,0 1,-1-1,0 0,-1 0,0 1,0-1,-1 1,0-1,-3-6,4 12,1 0,-1 1,1-1,-1 0,0 1,0 0,0-1,0 1,-1 0,1 0,0 0,-1 0,0 0,1 1,-1-1,0 1,0 0,0 0,0 0,0 0,0 0,0 0,0 1,0 0,0 0,-1-1,1 2,0-1,0 0,0 1,0-1,0 1,0 0,0 0,0 0,0 1,0-1,-7 4,1 0,0 0,1 1,0 0,0 0,0 1,0 0,1 0,0 1,1 0,0 0,0 1,1 0,0 0,0 0,1 0,0 1,1-1,-1 6,-3 11,2 1,1-1,1 0,1 1,1 0,3 25,1-28,2 0,1-1,0 1,2-1,1-1,1 0,0 0,2-1,0 0,2-1,0 0,1-1,1-1,0 0,2-1,9 6,-14-12,0-2,0 1,1-2,0 1,0-2,1 0,0-1,0 0,1-1,0-1,0-1,0 0,0-1,6 0,2-3</inkml:trace>
  <inkml:trace contextRef="#ctx0" brushRef="#br0" timeOffset="23337.726">262 2111,'40'-7,"1"-2,-2-1,1-2,-1-2,-1-1,-1-2,0-2,2-4,-25 17,-1-1,0 0,0-1,0 0,-1-1,-1-1,0 0,0 0,-1-1,0 0,-1-1,0 0,-1-1,0 0,-1 0,0 0,-1-1,-7 15,1-1,-1 1,0 0,1-1,-1 1,0 0,1-1,-1 1,0-1,0 1,1-1,-1 1,0-1,0 0,0 1,0-1,0 0,1 0,-1 0,0 0,0 0,0 0,0 0,0 0,0 0,0 0,0 0,1 0,-1-1,0 1,0 0,0-1,0 1,0 0,1-1,-1 1,0-1,1 0,-1 1,0-1,1 0,-1 1,0-1,1 0,-1 1,1-1,0 0,-1 0,1 0,-1 0,1 1,0-1,0 0,0 0,-1 0,1 0,0 0,-16 27,2 1,0 0,2 0,0 2,2-1,2 1,0 1,-3 28,10-51,-116 759,114-743,-1 1,-2-1,0 0,-1 0,-1-1,-1 0,-1 0,-1-1,-1 0,-1-1,-1-1,0 0,-2-1,0 0,-1-1,-16 12,17-19,0 0,0-1,0-1,-1-1,0-1,-1 0,1-1,-6 0,17-3,0-1,-1 0,1 0,-1-1,1 0,-1 0,1 0,-1-1,1 0,0 0,-1-1,1 0,0 0,0 0,0-1,0 0,0 0,1 0,-1-1,1 0,0 0,0 0,1-1,-4-3,3-2,0 0,1 0,1 0,0 0,0-1,1 0,1 1,-1-1,2 0,-1 0,2 1,-1-1,1 0,1 0,0 1,2-5,8-14,0 0,2 1,1 1,2 0,0 2,2-1,0 2,2 1,1 1,0 0,2 2,0 0,26-14,-36 22,25-18,0 2,2 2,0 2,2 1,1 3,19-6,2 9,-39 13</inkml:trace>
  <inkml:trace contextRef="#ctx0" brushRef="#br0" timeOffset="23625.038">1080 2393,'-11'14,"-11"13,2 0,0 1,2 1,1 0,2 1,0 1,2 1,1 2,11-28,-1 0,2 0,-1 0,0 0,1 0,0 0,1-1,-1 1,1 0,0 0,1 0,-1 0,1-1,0 1,0-1,1 1,0-1,0 0,0 0,1 0,-1-1,1 1,0-1,0 0,1 0,0 0,-1 0,1-1,0 0,0 0,1 0,-1-1,1 0,-1 0,1 0,0-1,0 1,-1-1,1-1,5 1,1-1,-1-1,1 0,-1 0,0-1,0-1,1 0,-1 0,-1-1,1 0,-1-1,0-1,0 1,0-2,0 1,-1-1,-1-1,1 1,-1-2,0 1,-1-1,0 0,0 0,-1-1,0 0,-1 0,0-1,0-1,-4 4,0 0,-1 0,0-1,0 1,-1 0,0 0,0 0,-1 0,0 0,0 0,-1 0,0 1,-1-1,1 1,-1 0,-1 0,1 0,-1 1,0-1,-1 1,0 0,0 1,0-1,0 1,-1 1,0-1,0 1,0 0,-1 1,1-1,-1 2,0-1,0 1,0 0,-5 0,-11 2</inkml:trace>
  <inkml:trace contextRef="#ctx0" brushRef="#br0" timeOffset="24089.524">1531 2844,'-1'-22,"1"-1,1 0,1 1,1-1,1 1,1 0,1 0,1-3,88-167,11 52,-105 138,0 1,0-1,0 1,0-1,0 1,1 0,-1 0,0-1,1 1,-1 0,1 0,0 0,-1 0,1 1,0-1,-1 0,1 1,0-1,0 1,0-1,0 1,-1 0,1 0,0 0,0 0,0 0,0 0,0 1,-1-1,1 1,0-1,0 1,-1 0,1-1,0 1,-1 0,1 0,0 0,-1 0,0 1,1-1,-1 0,0 1,1-1,-1 0,0 1,0 0,0-1,0 1,-1 0,1-1,0 1,-1 0,1 0,-1-1,1 1,-1 0,0 0,0 0,18 74,-12-56</inkml:trace>
  <inkml:trace contextRef="#ctx0" brushRef="#br0" timeOffset="25888.023">2801 2816,'23'-65,"2"2,3 1,3 2,3 0,2 3,2 1,3 1,-19 29,1 1,2 1,0 2,1 0,11-5,-37 26,1 1,0-1,-1 0,1 1,0-1,0 1,0-1,-1 1,1-1,0 1,0 0,0-1,0 1,0 0,0 0,0-1,0 1,-1 0,1 0,0 0,0 0,0 0,0 1,0-1,0 0,0 0,0 1,0-1,0 0,-1 1,1-1,0 1,0-1,0 1,-1-1,1 1,0 0,-1-1,1 1,0 0,-1 0,1-1,-1 1,1 0,-1 0,1 0,-1 0,0-1,0 1,1 0,-1 0,0 0,0 0,0 0,4 59,-4-52,-4 255,4-261,0 1,0-1,1 0,-1 0,0 0,1 0,-1 0,1 0,0 0,0 0,0 0,0 0,0 0,0 0,0 0,1-1,-1 1,1 0,-1-1,1 0,-1 1,1-1,0 0,0 0,0 1,0-1,0-1,0 1,0 0,0-1,0 1,0-1,0 1,0-1,0 0,1 0,-1 0,0 0,0 0,2-1,86-30,-39 1,-1-2,-1-2,-2-2,-2-3,26-28,-17 19,-49 82,-40 89,28-108,1 1,1 0,0-1,1 2,1-1,0 0,1 1,1-1,1 1,0 0,1-1,2 7,-2-20,0 0,0 1,0-1,1 0,-1 0,1 1,0-2,0 1,0 0,0 0,0 0,1-1,-1 1,1-1,0 0,0 0,0 0,0 0,0-1,0 1,0-1,0 1,1-1,-1 0,1 0,-1-1,1 1,-1-1,1 0,-1 0,20 2</inkml:trace>
  <inkml:trace contextRef="#ctx0" brushRef="#br0" timeOffset="8204.054">12368 699,'-96'482,"47"-280,49-202,0 0,-1 0,1-1,-1 1,1 0,0-1,-1 1,1 0,-1 0,1 0,-1 0,1-1,0 1,-1 0,1 0,-1 0,1 0,-1 0,1 0,-1 0,1 0,-1 0,1 0,-1 1,1-1,0 0,-1 0,1 0,-1 0,1 1,-1-1,1 0,0 0,-1 1,1-1,0 0,-1 1,1-1,0 0,-1 1,1-1,0 1,0-1,-1 1,1-1,0 0,0 1,0-1,0 1,0-1,0 1,0-1,0 1,0-1,0 1,0-1,0 1,-5-42,7 16,2 0,0 0,2 1,1 0,0 0,2 0,1 1,0 1,2-1,1 2,2-2,22-31,2 3,3 0,33-29,-49 50,2 1,1 2,2 0,0 2,2 2,0 1,1 1,2 2,0 1,1 2,0 2,1 1,1 2,16-2,-51 12,0 0,1 1,-1-1,0 1,0 0,0 0,0 0,0 0,0 1,0-1,0 1,0 0,0 1,0-1,0 1,0 0,-1-1,1 2,-1-1,1 0,-1 1,0-1,0 1,0 0,0 0,-1 0,1 1,-1-1,0 0,0 1,0 0,0-1,0 1,-1 0,0 0,0 0,0 0,0 0,0 4,-1 2,0 0,0-1,-1 1,0-1,0 1,-1-1,-1 1,1-1,-2 0,1 0,-1 0,0-1,-1 1,0-1,-1 0,1-1,-7 7,-126 107,124-110,-1-1,0 0,-1-2,0 1,0-2,-1 0,0-1,0-1,-1 0,1-2,-1 0,0-1,0 0,0-2,0 0,-5-1,20 1,0-1,1 1,-1-1,1 1,-1-1,1 0,-1 0,1 0,0-1,0 1,-1 0,1-1,0 1,0-1,0 0,0 0,1 0,-1 0,0 0,1 0,0 0,-1 0,0-3,-4-13</inkml:trace>
  <inkml:trace contextRef="#ctx0" brushRef="#br0" timeOffset="8518.152">13639 559,'-9'8,"-19"18,1 1,0 1,3 1,0 1,2 2,1 0,2 1,0 2,17-32,1 0,-1-1,1 1,0 0,0 0,0 1,0-1,0 0,1 0,0 0,-1 1,1-1,0 0,0 0,1 1,-1-1,1 0,0 0,0 0,0 0,0 0,0 0,0 0,1 0,0 0,-1 0,1-1,0 1,0-1,1 1,-1-1,0 0,1 0,0 0,-1 0,1 0,0-1,0 1,0-1,0 0,0 0,0 0,0 0,0 0,0-1,1 1,-1-1,0 0,1 0,13-3,1 0,-1-1,1 0,-1-2,0 0,-1-1,0 0,0-1,0-1,-1-1,0 0,-1-1,0-1,0-1,-5 6,-1 0,1-1,-2 0,1 0,-1-1,0 0,-1 0,0 0,0-1,-1 0,-1 0,0-1,0 1,-1-1,0 0,0 0,-2 0,1 0,-1 0,-1 0,0-1,-1-7,-1 9,0 1,0-1,-1 1,0 0,0 0,-1 0,0 0,-1 1,0-1,-1 1,1 0,-1 1,-1-1,1 1,-1 1,-1-1,1 1,-1 0,0 1,0 0,-1 0,0 1,0 0,0 0,0 1,-6-1,-15-1</inkml:trace>
  <inkml:trace contextRef="#ctx0" brushRef="#br0" timeOffset="8823.789">14260 192,'-5'38,"-6"37,-7 10,1 1,3-10,3-13,4-12,4-10,1-8,2-4,0-2,-4-2,-2 1,1 0,0 1,-3-5,0-10,1-7</inkml:trace>
  <inkml:trace contextRef="#ctx0" brushRef="#br0" timeOffset="9069.004">13921 559,'44'4,"37"3,10-1,0-2,-12 0,-14-2,-13-1,-11 0,-7-1,-5-1,-3 1,-5 0</inkml:trace>
  <inkml:trace contextRef="#ctx0" brushRef="#br0" timeOffset="9335.019">14599 699,'29'-1,"0"-2,0-1,0-1,0-2,-1 0,0-2,-1-2,0 0,0-2,3-3,-25 12,0 0,0 0,-1 0,0-1,0 0,0 0,0 0,-1-1,0 1,0-1,0 1,-1-1,1 0,-2 0,2-4,-3 7,1 1,-1-1,1 0,-1 1,0-1,-1 0,1 1,0-1,-1 0,1 1,-1-1,0 1,0-1,0 1,0-1,0 1,0 0,-1-1,1 1,-1 0,0 0,1 0,-1 0,0 1,0-1,0 0,-1 1,1-1,0 1,-1 0,1 0,0 0,-1 0,0 0,1 0,-1 1,0-1,-8 1,0 1,1 0,-1 0,1 1,0 0,0 1,0 0,0 1,0 0,0 0,1 1,0 1,0-1,1 1,-2 2,-3 1,0 0,0 1,1 1,1 0,0 1,0 0,1 0,1 1,0 1,1-1,0 1,1 1,1-1,-3 11,8 32,6-33</inkml:trace>
  <inkml:trace contextRef="#ctx0" brushRef="#br0" timeOffset="9740.025">15050 869,'14'-30,"2"0,0 1,2 1,1 0,2 2,10-11,29-6,-59 42,0 0,1 1,-1-1,1 1,-1-1,0 1,1-1,-1 1,1 0,-1 0,1 0,0 0,-1 0,1 0,-1 0,1 0,-1 0,1 1,-1-1,1 1,-1-1,0 1,1 0,-1-1,0 1,1 0,-1 0,0 0,0 0,0 0,0 0,0 0,0 0,0 1,0-1,0 0,0 1,-1-1,1 0,0 1,-1-1,0 1,1-1,-1 2,1 56,-2-55,0 0,0-1,0 1,1 0,-1 0,1 0,0-1,0 1,0 0,1 0,-1 0,1-1,0 1,0 0,0-1,1 1,-1-1,1 1,0-1,0 0,0 1,0-1,1 0,-1 0,1-1,0 1,-1-1,1 1,1-1,0 1,8 0,0 0,1-1,-1-1,1 0,-1-1,1 0,-1 0,1-2,-1 1,0-2,1 0,-1 0,-1-1,1 0,0-1,-1-1,0 0,0 0,-1-1,3-2,184-134,-173 128</inkml:trace>
  <inkml:trace contextRef="#ctx0" brushRef="#br0" timeOffset="10301.433">16348 106,'-10'39,"-7"31,-1 9,2 1,4-4,4-10,4-7,2-8,1-8,2-7,-1-4,6-4,1-1,-1 0,4-5,0-12,-1-6</inkml:trace>
  <inkml:trace contextRef="#ctx0" brushRef="#br0" timeOffset="10503.971">16065 502,'39'14,"36"5,10 0,1-5,-10-3,-12-10,-14-3,-9-3,-7 0,-5 1,-7-4,-8 0</inkml:trace>
  <inkml:trace contextRef="#ctx0" brushRef="#br0" timeOffset="10691.058">16772 728,'14'10,"5"2</inkml:trace>
  <inkml:trace contextRef="#ctx0" brushRef="#br0" timeOffset="10850.874">16743 276,'0'0</inkml:trace>
  <inkml:trace contextRef="#ctx0" brushRef="#br0" timeOffset="11391.068">17392 418,'-26'3,"0"0,1 2,-1 2,1 0,0 1,1 2,-1 0,2 2,0 0,0 2,2 0,-17 15,34-27,1 1,0-1,-1 1,1 0,1 0,-1 1,0-1,1 1,-1-1,1 1,0 0,0-1,1 1,-1 0,1 0,0 0,0 1,0-1,0 0,1 0,0 1,0-1,0 0,0 0,1 1,-1-1,1 0,0 0,1 0,-1 0,1 0,-1 0,1 0,0-1,1 1,-1 0,1-1,-1 0,1 0,0 1,1-1,3 1,-1-1,1 0,0 0,0-1,0 1,0-2,0 1,0-1,1 0,-1 0,0-1,1 0,-1-1,0 1,1-1,-1-1,0 1,0-1,5-2,128-65,-5-22,-133 91,-1 0,1 0,0 0,0 1,0-1,-1 1,1-1,0 1,-1-1,1 1,0 0,-1 0,1 0,-1 0,1 0,-1 0,0 0,1 1,-1-1,0 1,0-1,0 0,0 1,0 0,0-1,0 1,-1-1,1 1,0 0,-1 0,0-1,1 1,-1 0,0 0,0 0,0-1,0 1,0 0,0 0,-1 0,1-1,-1 2,5 18,-3-17,0 1,0 0,0 0,1-1,0 1,0-1,0 0,1 1,-1-1,1 0,0-1,0 1,1 0,-1-1,1 0,0 1,-1-1,1-1,1 1,-1-1,0 1,1-1,-1-1,1 1,-1 0,1-1,0 0,0 0,-1-1,1 1,0-1,0 0,0 0,0-1,0 0,24-7,-1-1,1-1,-2-2,0-1,0-1,-1-1,-1-1,11-11,13-5,-20 10,-2-2,0 0,-2-2,0-1,-2-1,-1-1,-2-1,-1 0,0-4,-11 22,0-2,-1 1,-1-1,0 0,-1 0,0 0,-1-1,-1 0,-1 0,0 0,0 0,-2 0,0 0,0 0,-3-13,2 25,1 1,-1-1,1 1,-1-1,0 1,0-1,0 1,0-1,-1 1,1 0,-1 0,1 0,-1 0,0 0,0 0,0 0,0 0,0 1,0-1,0 1,0 0,-1-1,1 1,-1 0,1 0,-1 1,1-1,-1 0,1 1,-1 0,0-1,1 1,-1 0,0 0,1 1,-1-1,1 0,-3 2,-2 0,-1 0,1 1,0 0,0 0,1 1,-1 0,1 0,0 1,0-1,0 1,0 1,1-1,-1 2,-6 10,1 2,1 0,1 0,0 1,1 0,1 0,1 1,1 0,1 0,1 0,1 1,0-1,2 1,0-1,2 1,0-1,1 0,2 0,0 0,1 0,1-1,1 0,0 0,2-1,0 0,12 15,-7-12,1-2,1 0,0-1,1-1,2-1,0 0,0-1,1-2,1 0,17 8,18-4,-33-14</inkml:trace>
  <inkml:trace contextRef="#ctx0" brushRef="#br0" timeOffset="12504.61">14655 756,'-5'0,"-1"5,5 1,2 5,6 0,3 3,3 0,4 1,5-1,3-3,2-3,2-4,0-2,0-1,0-1,-5-1</inkml:trace>
  <inkml:trace contextRef="#ctx0" brushRef="#br0" timeOffset="17438.916">19255 643,'11'4,"0"0,1-1,-1 0,1-1,0 0,-1-1,1 0,0-1,0 0,0-1,0-1,-1 0,1 0,-1-1,1 0,-1-1,0-1,0 1,0-2,-1 0,0 0,0 0,-1-2,4-2,54-77,-66 85,1-1,-1 1,0 0,0 0,-1-1,1 1,0 0,-1-1,0 1,1-1,-1 1,0-1,0 1,-1-1,1 1,0 0,-1-1,1 1,-1-1,0 1,0 0,0 0,0-1,0 1,0 0,-1 0,1 0,-1 0,1 0,-1 1,0-1,0 0,0 1,0-1,0 1,0 0,0 0,0 0,-1 0,1 0,0 0,-1 0,-9-1,0 1,1 0,-1 1,0 0,0 1,0 0,1 1,-1 1,1-1,-1 2,1 0,0 0,0 1,1 0,0 1,-1 0,-6 6,0-3,1 1,0 0,0 1,1 1,1 1,0 0,1 0,0 1,1 1,1 0,0 1,1 0,1 1,1 0,0 0,-4 14,11-27,1 0,-1-1,1 1,0 0,0 0,0 0,0 0,0 0,1 0,0 0,0-1,0 1,0 0,1-1,0 1,-1 0,1-1,0 0,1 1,-1-1,0 0,1 0,0-1,0 1,0 0,0-1,0 0,0 0,1 0,-1 0,1 0,-1 0,1-1,0 0,-1 0,5 1,146 9,-150-11,33-1,1-2,-1-2,-1-1,1-2,-1-1,0-2,13-7,-26 8</inkml:trace>
  <inkml:trace contextRef="#ctx0" brushRef="#br0" timeOffset="17921.378">19735 897,'22'-39,"1"1,3 1,1 1,18-17,-24 26,2 2,1 0,0 2,2 1,1 0,8-3,-52 83,15-55,-1 1,1-1,0 1,0 0,1 0,-1 0,1 0,0 0,0 0,0 0,1 1,0-1,-1 0,1 0,1 0,-1 1,0-1,1 0,0 0,0 0,1 0,-1 0,1 0,-1 0,1 0,1 0,-1-1,0 1,1-1,0 0,-1 0,1 0,1 0,-1 0,0 0,1-1,-1 0,3 1,2-1,0-1,-1 1,1-2,1 1,-1-1,0-1,0 1,0-1,0-1,-1 0,1 0,0 0,-1-1,1 0,-1 0,0-1,0 0,0 0,0-1,-1 0,0 0,1-1,8-8,-1-1,0-1,0 0,-2 0,0-2,-1 1,-1-1,0-1,16-67,-24 62</inkml:trace>
  <inkml:trace contextRef="#ctx0" brushRef="#br0" timeOffset="18641.074">20525 615,'5'5,"0"0,0-1,0 1,0-1,1-1,-1 1,1-1,0 0,0 0,1 0,-1-1,0 0,1 0,-1-1,1 0,0 0,-1-1,1 1,0-1,0-1,-1 1,1-1,-1 0,1-1,0 0,-1 0,0 0,0-1,1 0,-2 0,1 0,0-1,-1 0,1 0,-1 0,4-5,-4 5,0-1,-1 0,1 0,-1 0,0-1,0 0,0 0,-1 0,0 0,0 0,-1 0,0-1,0 0,0 1,-1-1,0 0,0 0,-1 1,0-1,0 0,-1-5,-2 9,0-1,-1 0,1 1,-1 0,0-1,0 2,0-1,0 0,-1 1,1 0,-1 0,1 0,-1 0,0 1,0 0,1 0,-1 0,0 1,0-1,0 1,0 0,0 1,0-1,0 1,0 0,0 0,1 1,-1-1,-2 2,-4 2,0 0,0 1,0 0,1 1,0 0,1 0,-1 1,1 1,1-1,0 1,0 1,0-1,1 1,1 1,0-1,0 1,1 0,1 1,0-1,0 1,1 0,0 0,1 5,1-13,1 1,1-1,-1 0,0 0,1 1,0-1,0 0,1 0,-1 0,1 0,-1 0,1 0,1-1,-1 1,0 0,1-1,0 0,0 0,0 0,0 0,0 0,0 0,1-1,0 0,-1 1,1-1,0-1,0 1,0-1,0 1,0-1,3 0,140 11,-121-14,-1-2,1-1,-1-1,0-1,0-1,-1-2,0 0,-1-1,0-2,-1 0,0-1,-1-2,-1 0,18-18,-14 13,-1 3,0-2,-1 0,-1-2,-1 0,-1-1,-1-1,-1-1,3-8,-18 31,-1 1,0-1,0 0,1 0,-1 0,0 0,-1 0,1 0,0-1,0 1,-1 0,0 0,1 0,-1-1,0 1,0 0,0-1,0 1,0 0,-1 0,1 0,-1-1,0 1,1 0,-1 0,0 0,0 0,0 0,-1 0,1 0,0 0,-1 1,1-1,-1 0,1 1,-1-1,0 1,0 0,0-1,0 1,0 0,0 0,0 0,0 1,0-1,0 0,-1 1,1-1,0 1,-1 0,-8 1,1 1,-1 0,0 0,1 1,0 0,0 1,0 1,0-1,1 1,-1 1,1 0,1 0,-1 1,1 0,0 0,1 1,-1 0,2 1,-3 2,-2 1,9-11,0 1,0-1,0 1,0-1,0 1,1 0,-1 0,0 0,1 0,0 0,-1 1,1-1,0 0,0 0,0 1,1-1,-1 1,0-1,1 1,0-1,-1 1,1-1,0 1,1-1,-1 1,0-1,1 1,-1-1,1 1,0-1,-1 0,1 1,1-1,-1 0,0 0,0 1,1-1,-1 0,1-1,0 1,0 0,-1 0,1-1,0 1,1 0,76 23,30 14,-105-37,0 0,-1 1,1-1,-1 1,0-1,0 1,0 0,0 0,0 1,-1-1,1 1,-1-1,0 1,0 0,-1-1,1 1,-1 0,1 0,-1 0,-1 0,1 1,0-1,-1 0,0 2,-11 44,0-31</inkml:trace>
  <inkml:trace contextRef="#ctx0" brushRef="#br0" timeOffset="19203.896">21767 446,'-28'11,"0"1,1 2,1 0,0 2,1 1,1 1,0 1,2 2,-13 13,-10 35,44-67,0-1,0 1,1-1,-1 1,0-1,1 1,-1 0,1-1,-1 1,1 0,0 0,0-1,-1 1,1 0,1 0,-1-1,0 1,0 0,1 0,-1-1,1 1,-1 0,1-1,0 1,-1 0,1-1,0 1,0-1,0 0,0 1,1-1,-1 0,0 0,0 1,1-1,-1 0,1 0,-1 0,1-1,-1 1,1 0,0-1,0 1,7-1,0-1,0 0,0 0,0-1,0 0,-1-1,1 0,0 0,-1-1,0 0,0 0,0-1,-1 0,1 0,-1-1,3-3,175-124,-185 133,1-1,0 0,0 1,0-1,-1 0,1 1,0-1,0 1,0-1,0 1,0-1,0 1,0 0,0 0,0-1,0 1,1 0,-1 0,0 0,0 0,0 0,0 0,0 1,0-1,0 0,0 0,0 1,0-1,0 1,0-1,0 1,0-1,0 1,0-1,-1 1,1 0,0 0,0-1,-1 1,1 0,0 0,-1 0,1 0,-1 0,1 0,-1 0,0 0,1 0,-1 0,0 0,1 1,-2 57,-52 239,47-233,-3 0,-2 0,-3-1,-3 0,-3-1,-13 24,31-79,-1 0,0 0,0 0,-1 0,0 0,-1-1,1 1,-1-1,-1 0,1-1,-1 1,-1-1,1-1,-1 1,0-1,0 0,0 0,-1-1,0 0,-3 1,8-5,1 1,0-1,0 0,0 0,0 0,0-1,0 1,0-1,-1 1,1-1,0 1,0-1,0 0,1 0,-1 0,0 0,0-1,0 1,1 0,-1-1,1 1,-1-1,1 1,0-1,-1 0,1 0,0 1,0-1,0 0,0 0,1 0,-1 0,0 0,1 0,0-1,-1 1,1 0,0-1,-3-87,9 52,1-1,2 1,1 0,3 1,0 1,3 0,1 1,1 0,17-22,21-18,-32 49</inkml:trace>
  <inkml:trace contextRef="#ctx0" brushRef="#br0" timeOffset="19755.957">22106 502,'-49'189,"48"-186,0-1,0 1,1-1,-1 1,1 0,-1 0,1-1,0 1,0 0,0 0,0-1,1 1,-1 0,1-1,0 1,-1 0,1-1,1 1,-1-1,0 0,0 1,1-1,-1 0,1 0,0 1,0-1,0-1,0 1,0 0,0 0,0-1,1 1,-1-1,1 0,-1 0,1 0,-1 0,1 0,-1 0,1-1,0 1,0-1,-1 0,1 0,0 0,-1 0,1 0,0 0,0-1,0 0,14-6,-1-1,-1 0,0-1,0-1,0 0,-1-1,-1-1,0 0,0-1,-2 0,1-1,-2 0,8-13,-2 7,74-90,-90 110,0-1,1 0,-1 0,0 1,1-1,-1 0,1 0,-1 1,1-1,0 1,-1-1,1 0,0 1,-1-1,1 1,0-1,0 1,-1 0,1-1,0 1,0 0,0 0,0-1,-1 1,1 0,0 0,0 0,0 0,0 0,0 0,-1 0,1 0,0 1,0-1,0 0,0 0,-1 1,1-1,0 1,0-1,-1 0,1 1,0-1,0 1,-1 0,1-1,-1 1,1 0,-1-1,1 1,-1 0,1-1,-1 1,1 0,-1 0,0 0,0-1,1 1,-1 0,0 0,0 0,0 0,5 60,-5-56,-4 459,5-436,-1 0,-2 0,0 0,-2-1,-1 1,-1-1,-1 0,-2 0,-1-1,-1 0,0-1,-2 0,-2-1,0 0,-1-1,-17 18,27-36,1 0,-1-1,0 0,0-1,0 1,0-1,0 0,-1-1,0 1,1-1,-1-1,0 1,0-1,-2 0,6-1,0 1,0-1,0 0,0 0,0-1,0 1,0-1,0 1,0-1,0 0,0 0,1 0,-1 0,0-1,1 1,-1-1,1 0,-1 1,1-1,0 0,0 0,-1-1,2 1,-1 0,0-1,0 1,1-1,-1 0,1 1,0-1,0 0,0 0,0 0,1 0,-1-11,1 0,0 1,1-1,1 0,0 1,1-1,0 1,1 0,1 0,0 0,1 1,0-1,1 1,4-6,15-23,1 1,3 0,1 3,1 0,2 2,2 2,1 1,1 1,2 3,0 1,2 2,42-18,51-6,-101 42</inkml:trace>
  <inkml:trace contextRef="#ctx0" brushRef="#br0" timeOffset="30781.026">13639 2111,'-39'5,"1"2,0 1,1 3,0 0,1 3,0 1,1 1,1 2,0 2,-20 16,42-28,0 0,1 2,0-1,1 1,0 0,0 1,1 0,0 1,1 0,1 0,0 1,1 0,0 0,0 1,2-1,0 1,0 0,1 0,1 1,1-1,0 1,1-9,1-1,1 1,-1-1,1 0,0 1,0-1,1 0,-1-1,1 1,0 0,1-1,-1 1,1-1,0 0,0 0,0-1,0 1,1-1,-1 0,1 0,0 0,0-1,0 0,0 0,3 1,7 2,0 0,1-1,-1 0,1-1,0-1,0-1,0 0,6-1,11-3,0-2,0-1,-1-1,0-2,0-1,-1-1,-1-2,0-2,16-9,-18 9</inkml:trace>
  <inkml:trace contextRef="#ctx0" brushRef="#br0" timeOffset="31423.211">14033 2195,'-15'22,"0"1,1 0,1 1,1 1,2 0,0 0,2 1,1 0,-3 21,9-44,0 0,1 0,-1 0,1-1,0 1,0 0,0 0,1 0,-1 0,0 0,1 0,0-1,0 1,0 0,0 0,0-1,0 1,1-1,0 1,-1-1,1 1,0-1,0 0,0 0,0 0,0 0,1 0,-1-1,1 1,-1-1,1 1,-1-1,1 0,0 0,0 0,-1-1,1 1,0 0,0-1,0 0,0 0,0 0,0 0,-1 0,1-1,2 0,15-2,0-2,0-1,0 0,-1-2,0 0,0-1,-1-1,16-11,-2-3,-2 0,0-2,-2-2,18-21,-46 48,0 0,0 0,0 0,1 1,-1-1,0 0,1 0,-1 0,0 0,1 1,-1-1,1 0,-1 0,1 1,-1-1,1 0,0 1,-1-1,1 1,0-1,0 1,-1-1,1 1,0-1,0 1,0 0,-1-1,1 1,0 0,0 0,0 0,0 0,0 0,0 0,-1 0,1 0,0 0,0 0,0 0,0 0,0 1,-1-1,1 0,0 1,0-1,0 0,-1 1,1-1,0 1,0-1,-1 1,1 0,-1-1,1 1,0 0,-1-1,1 1,-1 0,0 0,1-1,-1 1,1 0,-1 1,-6 49,4-45,0-1,1 1,-1-1,1 1,0 0,1 0,-1-1,1 1,1 0,-1 0,1-1,0 1,0 0,0-1,1 1,0 0,0-1,1 0,-1 0,1 0,0 0,0 0,1 0,-1-1,1 1,0-1,1 0,1 1,0-2,0 0,0-1,0 0,1 0,-1 0,1-1,-1 0,1 0,-1-1,1 1,0-1,-1-1,1 0,0 1,-1-2,1 1,-1-1,0 0,1 0,-1-1,0 0,5-3,122-89,-112 79,-1-2,-1 0,-1 0,-1-2,0 0,-1-1,-2-1,0-1,-1 1,-1-2,-1 0,-2 0,0-1,3-17,-11 39,0 1,0 0,-1-1,1 1,-1-1,1 1,-1-1,0 1,0 0,0-1,0 1,-1-1,1 1,-1-1,1 1,-1-1,0 1,0 0,0 0,0-1,0 1,-1 0,1 0,-1 0,1 0,-1 0,0 1,1-1,-1 0,0 1,0-1,0 1,-1 0,1 0,0 0,0 0,-1 0,1 0,0 0,-1 1,1-1,-1 1,1 0,-2 0,-8 2,1 1,0 1,0 0,0 0,1 1,-1 0,1 1,0 0,1 1,-1 0,1 1,1 0,0 0,0 0,0 1,1 1,-2 3,7-11,0 0,0 0,1 0,-1 0,1 1,-1-1,1 0,0 1,0-1,0 1,0-1,1 1,-1-1,1 1,-1-1,1 1,0 0,0-1,0 1,0 0,1-1,-1 1,1-1,-1 1,1-1,0 1,0-1,0 1,1-1,-1 0,0 1,1-1,-1 0,1 0,0 0,0 0,0 0,0-1,0 1,0-1,0 1,0-1,1 0,-1 0,1 0,-1 0,1 0,0 0,249 7,-249-7,0-1,0 1,0 0,0 0,0 1,0-1,0 1,-1-1,1 1,0 0,-1 0,1 0,-1 0,0 0,0 1,0-1,0 1,0-1,0 1,0 0,-1 0,0 0,1 0,-1 0,0 0,-1 0,1 0,0 0,-1 0,0 0,0 1,0-1,0 0,0 0,-1 0,1 1,-1-1,0 0,0 0,0 0,-1 2,-70 223,71-225,1 0,-1-1,1 1,-1 0,1 0,0 0,0-1,0 1,1 0,-1 0,1-1,-1 1,1 0,0 0,0-1,0 1,0-1,1 1,-1-1,1 0,-1 1,1-1,0 0,0 0,0 0,0 0,0-1,1 1,-1 0,0-1,1 0,-1 1,1-1,-1 0,1 0,0-1,0 1,-1 0,1-1,0 0,0 1,-1-1,1 0,2-1,12-4</inkml:trace>
  <inkml:trace contextRef="#ctx0" brushRef="#br0" timeOffset="31778.017">15360 2026,'-18'88,"3"1,-2 63,31-27,-13-122,-1 0,1 0,0 0,0 0,1-1,-1 1,1 0,-1 0,1-1,0 1,0-1,0 0,0 0,1 1,-1-1,0 0,1-1,-1 1,1 0,0-1,0 0,0 1,-1-1,1 0,0-1,0 1,0 0,1-1,-1 0,0 1,0-1,0 0,0-1,0 1,0-1,0 1,0-1,0 0,9-5,0-2,0 1,-1-1,0-1,-1 0,0 0,0-1,-1 0,0-1,-1 0,0 0,-1-1,0 0,-1 0,-1-1,1 0,-2 0,0 0,-1 0,1-6,7-12,1-2,-9 19,2 1,-1-1,2 1,0 0,0 0,1 1,1 0,0 0,1 0,5-4,3 4</inkml:trace>
  <inkml:trace contextRef="#ctx0" brushRef="#br0" timeOffset="32579.246">15755 2280,'52'-13,"-2"-3,1-2,-2-2,-1-2,38-24,-27-13,-57 57,-1 1,0-1,1 0,-1 0,0 0,-1 0,1 0,0-1,-1 1,1 0,-1 0,1 0,-1-1,0 1,0 0,0 0,0-1,-1 1,1 0,-1 0,1-1,-1 1,0 0,1 0,-1 0,0 0,-1 0,1 0,0 0,0 1,-1-1,1 0,-1 1,-1-2,0 1,0 0,0 0,0 1,0-1,0 1,0 0,0 0,0 0,0 0,0 1,-1-1,1 1,0 0,-1 0,1 0,0 0,0 1,-1-1,1 1,0 0,0 0,0 0,0 0,0 0,0 1,0 0,0-1,-1 2,-72 62,62-51,0 1,1 1,1 0,1 0,1 1,0 1,1 0,0 0,2 1,0 0,2 0,-2 6,7-20,-1 0,1-1,0 1,0 0,1-1,-1 1,1 0,0 0,0-1,1 1,0-1,-1 0,1 1,1-1,-1 0,1 0,-1 0,1 0,0-1,0 1,1-1,-1 0,1 0,0 0,0 0,0 0,0-1,0 0,0 0,3 1,2 0,0 1,0-1,1 0,-1-1,1 0,0-1,0 0,0 0,0-1,0-1,-1 1,1-1,0-1,3-1,26-10,0-1,-1-3,0-1,-2-1,18-14,110-81,-114 81,-2-1,-1-2,-3-2,0-2,-3-2,13-19,-108 89,-150 155,196-177,1 0,0 1,0 0,1 0,0 0,0 1,0 0,1 0,1 1,-1-1,2 1,-1 0,1 0,0 1,1-1,0 0,0 1,1 0,1-1,-1 1,2 0,-1-1,1 1,2 7,3-9,1 0,0-1,0 0,0 0,1 0,0-1,0-1,1 1,-1-1,1-1,0 1,1-2,-1 1,1-1,-1-1,1 1,0-2,0 1,0-2,0 1,0-1,0-1,0 0,1 0,11-3,-1-1,1 0,-1-2,0-1,0 0,-1-2,0 0,-1-1,0-1,5-5,24-20,-1-2,-2-2,-2-2,-2-1,-2-3,4-8,-23 30,0 0,-2-1,-1-1,-1-1,-1 0,-2-1,0-1,-3 0,0-1,3-20,-11 45,-1 0,0 0,0 0,-1 1,1-1,-1 0,0 0,-1 0,0 0,0 0,0 0,0 0,-1 1,0-1,0 0,-1 1,1 0,-1-1,-1 1,1 0,-1 1,1-1,-1 1,0-1,-1 1,1 0,-1 1,0-1,0 1,0 0,0 0,-1 1,1-1,-1 1,0 0,1 1,-1-1,-2 1,-9 2,1 1,-1 1,1 0,-1 1,1 1,0 0,1 1,-1 1,1 1,1 0,-1 1,1 0,1 1,0 1,0 0,0 1,-2 2,0 1,1 0,1 1,0 0,2 1,-1 0,2 1,0 1,2-1,0 2,1-1,0 1,2 0,0 0,2 0,0 1,1-1,1 1,1 0,1-1,1 1,0-1,2 1,0-1,2 1,4-3,1-1,0-1,1 0,1 0,0-2,1 1,1-2,0 0,1 0,0-2,1 0,1-1,-1 0,1-2,1 0,0-1,0-1,0 0,1-2,7 1,69 6,-71-10</inkml:trace>
  <inkml:trace contextRef="#ctx0" brushRef="#br0" timeOffset="33613.274">18409 2280,'20'92,"-5"1,-3 0,-5 1,-3 21,-16-40,11-74,1-1,-1 1,0-1,0 1,1-1,-1 1,0-1,0 0,0 1,0-1,1 0,-1 1,0-1,0 0,0 0,0 0,0 0,0 0,0 0,0 0,1 0,-1-1,0 1,0 0,0 0,0-1,0 1,1-1,-1 1,0 0,0-1,1 1,-1-1,0 0,1 1,-1-1,0 0,1 1,-1-1,1 0,-1 0,1 1,0-1,-1 0,1 0,0 0,-1 0,1 0,0 1,0-1,0 0,0 0,0 0,0 0,0 0,0 0,0 0,0 0,1 1,-1-1,0 0,0-17,0 0,1 1,1-1,1 1,0-1,1 1,1 0,1 1,0-1,1 1,1 0,1 1,6-10,21-37,2 2,2 1,3 2,3 3,2 1,2 2,35-26,-64 59,0 1,1 1,1 1,0 1,1 1,1 0,0 2,4 0,-27 10,0 0,0 0,1 0,-1 0,0 1,1-1,-1 0,1 1,-1 0,1 0,-1 0,1 0,-1 0,1 0,-1 0,1 1,-1-1,1 1,-1 0,0 0,0 0,1 0,-1 0,0 0,0 1,0-1,0 1,0 0,0-1,0 1,-1 0,1 0,-1 0,1 0,-1 0,0 0,0 1,0-1,0 0,0 1,0-1,-1 0,1 1,-1-1,0 1,1 0,-2 12,-1 0,0 0,-2 0,1 0,-2 0,1-1,-2 0,0 0,-1 0,0-1,-1 0,-1 0,0-1,-1 0,0 0,0-1,-1-1,-1 0,0 0,-1-1,-175 101,136-83,49-25,0 0,1 0,-1 0,0 0,0-1,0 1,0-1,-1 0,1 0,0 0,0 0,-1 0,1-1,-1 1,1-1,0 0,-1 0,1 0,-1-1,1 1,0-1,-1 0,1 0,0 0,0 0,-1-1,1 1,0-1,1 1,-1-1,0 0,0-1,1 1,-1 0,1-1,0 1,-1-2,-2-67,11 52</inkml:trace>
  <inkml:trace contextRef="#ctx0" brushRef="#br0" timeOffset="34478.298">19735 1998,'-37'6,"1"2,0 2,1 1,0 2,1 1,1 2,-16 10,32-17,1 1,0 1,0 1,2 0,-1 0,1 2,1 0,1 0,0 1,1 1,0 0,1 1,1-1,1 2,-1 1,9-17,-1 0,0 0,1 0,-1-1,1 1,0 0,0 0,0 0,0 0,0 0,0 0,0 0,0-1,1 1,-1 0,1 0,0 0,-1-1,1 1,0 0,0 0,0-1,0 1,0-1,1 1,-1-1,0 0,1 1,-1-1,1 0,-1 0,1 0,-1 0,1 0,0 0,0-1,-1 1,1 0,0-1,0 1,0-1,81 3,-53-11,-1-1,1-2,-2-1,1-1,-2-2,0 0,-1-2,0-1,-1-1,-2-1,12-12,-13 14,3-6,-20 19,0-1,0 1,1 0,-1 0,1 1,0-1,0 2,1-1,-1 0,1 1,0 0,0 1,0 0,0 0,3 0,-7 4,1 0,-1 0,0 0,0 1,0 0,0 0,0 0,-1 0,0 0,1 0,-1 0,0 1,0-1,-1 1,1 0,-1-1,0 1,0 0,0 0,0 0,-1 0,1 0,-1 0,0 0,0 0,-1 0,1 0,-1 0,0 0,-1 3,2 2,-2-3,1 0,1 0,-1 0,1 0,0 1,0-1,1 0,-1 0,1 0,1 0,-1 0,1-1,0 1,0 0,1-1,0 1,0-1,0 0,1 0,-1 0,1-1,0 1,1-1,-1 0,1 0,0 0,0 0,0-1,0 0,0 0,1-1,-1 1,1-1,0-1,0 1,0-1,0 0,0 0,3 0,3-5,0 0,-1-1,0-1,0 1,0-2,-1 0,0 0,0 0,-1-2,0 1,0-1,-1 0,0-1,0 0,-8 9,143-214,-100 136,-4-1,-4-1,14-53,-46 128,-2 2,17-39,-3-1,-1 0,-3-1,-1 0,-2-1,-1-20,-6 66,-1-1,1 0,-1 1,1-1,-1 0,0 1,0-1,1 0,-1 0,0 1,0-1,0 0,0 0,1 1,-1-1,0 0,-1 0,1 1,0-1,0 0,0 0,0 1,0-1,-1 0,1 0,0 1,-1-1,1 0,-1 1,1-1,-1 1,1-1,-1 0,1 1,-1-1,1 1,-1-1,0 1,1 0,-1-1,0 1,1 0,-1-1,0 1,1 0,-1 0,0-1,0 1,1 0,-1 0,0 0,0 0,0 0,1 0,-1 0,0 1,0-1,1 0,-1 0,0 1,-10 11,1 0,0 1,1 1,1 0,0 0,1 0,1 1,0 0,-4 16,-8 33,2 0,4 2,2-1,3 1,3 1,4 61,1-97,0-1,2 1,2-1,0 0,2-1,2 1,0-1,10 18,-17-43,-1 1,1-1,1 0,-1 0,1 0,-1 0,1-1,0 1,1-1,-1 1,0-1,1 0,0 0,0-1,0 1,0-1,-2-2,-1-1,0 1,1-1,-1 0,0 1,0-1,0 0,1 0,-1 0,0 0,0 0,0 0,-1 0,1 0,0 0,0-1,-1 1,1 0,0-1,-1 1,1 0,-1-1,0 1,1-1,-1 1,0 0,0-1,0 1,0-1,0 1,0-1,-1 1,1 0,0-1,-1 1,1 0,-1-1,1 1,-1 0,0-1,1 1,-1 0,0 0,0 0,0 0,0-1,-9-22</inkml:trace>
  <inkml:trace contextRef="#ctx0" brushRef="#br0" timeOffset="34726.325">20158 1716,'53'14,"-1"-2,2-3,0-2,0-2,0-3,0-2,0-2,46-9,-56 4,-1-3,0-1,-1-3,0-1,28-15,-56 21,-1-1,0 0,0-1,-2 0,1-1,-1 0,-1-1,0-1,-1 1,2-6,1 0</inkml:trace>
  <inkml:trace contextRef="#ctx0" brushRef="#br0" timeOffset="35012.496">21174 1264,'-146'449,"141"-431,-7 19,1 1,2 0,1 0,3 0,0 4,6-35,-1 0,1 0,1-1,-1 1,1 0,0 0,0-1,1 1,0-1,0 0,1 0,-1 0,1 0,1-1,-1 1,1-1,0 0,0-1,0 1,1-1,-1 0,1 0,0-1,0 0,1 0,-1 0,1-1,-1 0,1 0,0 0,0-1,0 0,-1 0,1-1,0 0,0 0,0-1,0 0,0 0,0-1,0 1,0-2,265-96,-270 97,0 1,0 0,0 0,0 0,0 0,0 0,0 1,0-1,0 0,0 1,1 0,-1-1,0 1,0 0,0 0,1 0,-1 1,0-1,0 0,0 1,1-1,-1 1,0 0,0 0,0 0,0 0,0 0,0 0,-1 1,1-1,0 0,-1 1,1 0,-1-1,1 1,-1 0,0 0,1 0,-1-1,0 1,0 0,-1 1,1-1,0 0,-1 0,1 0,-1 0,0 1,0-1,0 1,-52 172,64-137,-1-26</inkml:trace>
  <inkml:trace contextRef="#ctx0" brushRef="#br0" timeOffset="28874.999">8841 2280,'-46'2,"0"1,1 3,-1 1,1 3,1 1,-24 11,54-18,-1 1,1 0,1 1,-1 1,1 0,0 1,1 0,0 1,0 0,1 1,0 0,0 1,1 0,1 1,0 0,1 0,0 1,1 0,0 0,1 1,0 0,1 0,1 1,0-1,1 1,1 0,0 7,2-18,1 1,0-1,0 0,1 0,-1 0,1 0,0 0,0 0,0 0,0-1,1 1,-1-1,1 0,0 0,0 1,0-2,1 1,-1 0,1-1,-1 0,1 1,0-1,0-1,0 1,0-1,0 1,0-1,0 0,1-1,-1 1,0-1,0 0,1 0,-1 0,0 0,1-1,-1 0,0 0,0 0,0 0,0-1,0 1,0-1,0 0,2-2,35-16,-2-2,0-1,-1-2,-2-2,0-1,-2-2,-2-2,1-2,30-25,-63 58,1 0,-1-1,0 1,1 0,0 0,-1 0,1 0,0 0,-1 0,1 0,0 0,0 0,0 0,0 0,0 1,0-1,0 0,0 0,0 1,0-1,0 1,0-1,0 1,1 0,-1-1,0 1,0 0,0 0,1 0,-1 0,0 0,0 0,1 0,-1 0,0 0,0 1,1-1,-1 0,0 1,0-1,0 1,0 0,0-1,0 1,0 0,0-1,0 1,0 0,0 0,0 0,0 0,-1 0,1 0,0 0,-1 0,1 0,-1 0,1 1,-1-1,8 57,-7-43,1 1,0-1,1 1,0-1,1 0,1-1,1 1,0-1,3 5,-3-12,0-1,0 0,1-1,-1 1,1-1,1 0,-1-1,0 0,1 0,0 0,0-1,0-1,1 1,-1-1,0 0,1-1,0 0,-1-1,1 0,-1 0,1 0,0-1,-1-1,8-1,3-5,0 0,0-1,-1-1,-1-1,1 0,-2-2,0 0,0 0,6-9,11-7,2-1,0-2,-3-1,0-2,-2-1,-2-2,-2 0,-1-2,-2-1,-2 0,-1-2,-3 0,3-12,-4 2,-1 0,-4-2,-1 1,-1-16,-8 67,0-1,0 1,-1 0,1-1,-1 1,0-1,0 1,0-1,0 1,-1 0,1-1,-1 1,0 0,0-1,0 1,-1 0,1 0,-1 0,1 0,-1 0,0 0,0 0,0 1,-1-1,1 1,-1-1,1 1,-1 0,0 0,0 0,0 0,0 1,0-1,0 1,0 0,0 0,-1 0,1 0,0 1,-1-1,1 1,-1 0,1 0,-9 6,0 0,0 1,1 1,0 0,1 1,0-1,0 2,1 0,0 0,1 0,0 1,1 1,0-1,-1 3,1-2,-13 19,1 2,2 1,1 0,2 1,2 0,1 1,1 0,3 1,0 0,3 0,1 1,1 27,3-52,-1 1,2-1,0-1,0 1,1 0,1 0,0-1,1 0,0 0,1 0,0 0,1-1,0 0,0-1,2 0,-1 0,1 0,1-1,-1 0,2-1,-1 0,1-1,0 0,1-1,-1 0,1-1,0 0,1-1,-1 0,1-1,13 2,30-19,-32 1</inkml:trace>
  <inkml:trace contextRef="#ctx0" brushRef="#br0" timeOffset="29177.029">10111 2138,'-26'34,"0"0,3 2,0 0,3 1,1 2,2 0,-2 9,18-45,-1 0,0 1,1-1,0 1,0 0,0 0,0-1,1 1,-1 0,1 0,0 0,0-1,0 1,1 0,-1 0,1 0,0-1,0 1,0 0,1-1,-1 1,1-1,0 0,0 1,0-1,0 0,1 0,-1 0,1 0,0-1,0 1,0-1,0 0,0 0,2 1,4 0,1-1,0 0,0-1,0 0,0 0,0-1,0 0,0-1,0-1,0 1,-1-1,1-1,0 0,-1 0,0-1,1 0,-2-1,1 0,0 0,-1-1,0 0,0 0,-1-1,2-2,5-5,-1 0,-1-1,0 0,-1-1,-1-1,0 1,-1-2,-1 1,-1-1,0 0,-2-1,1-4,-4 15,-1 0,-1 0,0 0,0 0,0 0,-1 0,0 0,-1 0,0 1,0-1,-1 1,0-1,0 1,0 0,-3-3,5 7,-1 0,0 0,1 1,-1-1,-1 1,1-1,0 1,-1 0,1 0,-1 0,1 0,-1 0,0 0,0 1,0-1,0 1,0 0,0 0,-1 0,1 1,0-1,0 1,-1-1,1 1,0 0,0 0,-1 1,1-1,0 1,0-1,-1 1,1 0,0 1,0-1,0 0,0 1,-1 0,-42 32,28-18</inkml:trace>
  <inkml:trace contextRef="#ctx0" brushRef="#br0" timeOffset="29597.844">10449 2534,'209'-304,"-209"302,1 1,-1 0,1 0,0 0,-1 0,1 0,0 0,0 0,0 0,0 0,0 0,0 0,0 1,0-1,0 0,1 1,-1-1,0 1,0-1,1 1,-1-1,0 1,0 0,1 0,-1 0,0 0,1 0,-1 0,0 0,1 0,-1 0,0 1,1-1,-1 0,0 1,0-1,1 1,-1 0,0-1,0 1,0 0,0 0,0-1,0 1,0 0,0 0,0 0,-1 0,1 0,0 1,0-1,-1 0,1 0,-1 0,1 1,-1-1,0 0,1 0,18 45,-17-40,-1 0,1 0,0 0,0 0,1-1,-1 1,1-1,0 1,1-1,0 0,-1 0,2-1,-1 1,0-1,1 0,0 0,0 0,0-1,0 0,1 0,-1 0,1 0,0-1,0 0,0 0,1-1,3 0,1-1,-1-1,1 0,-1 0,0-1,0 0,1-1,-2 0,1-1,0 0,-1 0,1-1,-1-1,-1 1,1-1,-1-1,3-2,6-6,0-1,-1 0,0-2,-2 0,0 0,-1-1,4-9,5-10,-14 22</inkml:trace>
  <inkml:trace contextRef="#ctx0" brushRef="#br0" timeOffset="30143.886">11437 2111,'-17'2,"1"2,0 0,-1 1,1 0,1 2,-1 0,1 0,0 1,1 1,0 1,1 0,0 1,-7 6,10-10,1-1,0 2,1-1,-1 1,1 0,1 1,-1 0,2 0,-1 0,1 1,1 0,-1 0,2 1,0 0,0-1,1 1,0 1,0-1,2 0,-1 0,1 1,1-1,0 1,1-1,1 7,-1-16,0 1,0 0,1-1,-1 1,1-1,-1 1,1-1,0 0,0 1,0-1,0 0,0 0,1-1,-1 1,1 0,-1-1,1 0,-1 1,1-1,0 0,0 0,-1-1,1 1,0 0,0-1,0 0,0 0,0 0,0 0,0 0,0 0,-1-1,1 0,0 1,0-1,0 0,-1 0,1 0,0-1,-1 1,1-1,-1 0,0 1,1-1,-1 0,0 0,1-2,261-194,-257 194,20-15,2 2,0 1,1 1,1 2,3-1,-30 13,-1 0,0 0,1 0,-1 0,0 0,1 1,-1 0,1 0,-1 0,1 0,-1 0,1 0,-1 1,1 0,-1 0,0 0,1 0,-1 0,0 1,0-1,0 1,0 0,0 0,0 0,-1 0,1 1,-1-1,1 1,-1-1,0 1,0 0,0 0,0 0,-1 0,1 0,-1 0,0 0,0 1,0-1,0 1,0-1,-1 0,0 3,-1 216,-10-136,-4-1,-4-1,-3 0,-33 78,-67 130,114-276,0 0,-1-1,0 0,-1-1,-1 0,0 0,-1-1,0-1,-1 0,-1-1,0 0,0-1,-1 0,0-2,0 1,-1-2,-1 0,1-1,-1-1,-10 2,23-6,1-1,0 1,0-1,-1 0,1 0,0 0,-1 0,1-1,0 1,-1-1,1 0,0 0,0 0,0 0,0-1,0 1,0-1,0 0,1 1,-1-2,0 1,1 0,0 0,-1-1,1 1,0-1,0 0,1 1,-1-1,0 0,1 0,0 0,0 0,0-1,0 1,0 0,0 0,1-1,0 1,0 0,0-1,0 1,0 0,1-2,4-18,2 0,1 1,0-1,2 1,1 1,0 0,1 0,2 2,0-1,1 2,7-7,201-206,-130 141,-69 70</inkml:trace>
  <inkml:trace contextRef="#ctx0" brushRef="#br0" timeOffset="27576.218">6245 2280,'-14'23,"1"0,2 0,0 1,1 1,2-1,0 2,2-1,-3 26,8-48,1-1,0 1,-1-1,1 1,0 0,1-1,-1 1,0 0,1-1,-1 1,1-1,0 1,0-1,0 1,0-1,0 1,1-1,-1 0,1 0,-1 0,1 0,0 0,0 0,0 0,0 0,0-1,0 1,1-1,-1 0,0 1,1-1,-1 0,1-1,-1 1,1 0,-1-1,1 1,0-1,-1 0,1 0,0 0,-1 0,1 0,0-1,-1 1,1-1,0 0,7-2,1 0,-1-2,0 1,0-1,0-1,-1 1,0-2,0 1,0-1,-1-1,0 0,-1 0,1 0,-2-1,1 0,-1 0,0-1,-1 1,0-1,-1-1,0 1,-1 0,0-1,0 0,-1 0,-1 0,1-5,-1 8,-1 0,1 0,-1 0,-1 0,0 0,0 0,0 0,-1 0,0 1,-1-1,1 1,-5-8,-6-3</inkml:trace>
  <inkml:trace contextRef="#ctx0" brushRef="#br0" timeOffset="27862.448">6612 2534,'206'-222,"-205"220,-1 1,1 0,0-1,0 1,0 0,0 0,0 0,1 0,-1 0,0 0,0 0,1 0,-1 0,1 0,-1 1,1-1,-1 1,1-1,-1 1,1 0,-1-1,1 1,-1 0,1 0,0 0,-1 0,1 0,-1 1,1-1,-1 0,1 1,0-1,-1 1,0-1,1 1,-1 0,1 0,-1 0,0 0,0 0,1 0,-1 0,0 0,0 0,0 0,0 1,0-1,0 0,-1 1,1-1,0 0,-1 1,1-1,-1 1,1 0,-1 0,6 11,-5-8,1 0,0-1,0 1,0 0,0-1,1 1,0-1,-1 0,2 0,-1 0,0 0,1 0,0-1,0 0,0 0,0 0,0 0,1 0,-1-1,1 0,0 0,-1 0,1-1,1 1,5-1,-1 1,1-2,-1 0,1 0,-1-1,0 0,1 0,-1-2,0 1,0-1,0-1,0 1,-1-2,1 1,-1-1,0-1,0 0,-1 0,0-1,0 1,-1-2,1 1,0-3,65-85,-65 75</inkml:trace>
  <inkml:trace contextRef="#ctx0" brushRef="#br0" timeOffset="26177.089">4382 2337,'-27'59,"13"-35,2 2,1-1,1 2,1-1,2 1,0 0,2 1,0 9,4-34,1 0,-1 0,1 1,0-1,0 0,0 1,1-1,-1 0,1 1,-1-1,1 0,0 0,0 0,1 0,-1 0,1 0,-1 0,1 0,0 0,0-1,0 1,1-1,-1 1,0-1,1 0,0 0,-1 0,1 0,0-1,0 1,0-1,0 0,0 0,0 0,1 0,-1 0,0 0,1-1,-1 0,0 0,1 0,-1 0,0 0,0-1,1 1,-1-1,3-1,5-2,0-2,0 1,0-1,-1-1,1 0,-2-1,1 0,-1 0,0-1,-1 0,0 0,0-1,-1 0,0-1,-1 1,0-1,-1-1,0 1,-1-1,0 1,-1-1,0 0,-1-1,-1 1,0 0,0-1,-1 1,-1-2,1 7,0-1,0 1,-1 0,-1 0,1 0,-1 0,0 1,-1-1,1 0,-1 1,-1 0,1-1,-1 1,0 1,0-1,-1 0,0 1,0 0,0 0,0 1,-1-1,0 1,0 0,0 1,0 0,-1 0,0 0,1 0,-1 1,0 0,0 1,0 0,0 0,0 0,0 1,-5 0,-12 6</inkml:trace>
  <inkml:trace contextRef="#ctx0" brushRef="#br0" timeOffset="26594.432">5228 1800,'-10'18,"0"0,1 1,1 0,1 1,1-1,0 1,2 1,0-1,1 1,1-1,1 1,1 0,1-1,3 17,23 104,-25-117,-2 1,0 0,-1-1,-2 1,0-1,-2 0,0 0,-2 0,-1-1,-7 17,8-17,-26 44,9-67,14-8</inkml:trace>
  <inkml:trace contextRef="#ctx0" brushRef="#br0" timeOffset="26842.69">4806 2224,'38'4,"32"3,14-1,2-2,-4 0,-11-2,-9-1,-9-5,-9-2,-7-1,-6 2,-2 2,-2 0,-1 2,-4 5,-7 2</inkml:trace>
  <inkml:trace contextRef="#ctx0" brushRef="#br0" timeOffset="27094.073">5737 2364,'0'34,"0"11</inkml:trace>
  <inkml:trace contextRef="#ctx0" brushRef="#br0" timeOffset="27359.898">5765 2083,'9'-10,"4"-3</inkml:trace>
  <inkml:trace contextRef="#ctx0" brushRef="#br0" timeOffset="45746.136">1616 3493,'-2'-11,"16"-3,23 10,0 2,0 2,-1 1,1 2,34 6,31 3,422-4,-325-10,321-9,566-24,451-53,1263-50,54 98,-2339 41,2937-37,-347-79,-2844 106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2:44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4072 559,'3'-4,"0"1,0-1,-1 0,1 0,-1 0,0 0,0 0,0-1,0 1,-1 0,0-1,0 1,0-1,-1 1,1-1,-1 0,0 1,0-1,-1 0,1 1,-1-1,0 1,0-1,-1 1,1-1,-1 1,0 0,0 0,-1 0,1 0,-1 0,0 1,0-1,0 1,0-1,-1 1,1 0,-1 0,0 1,-1-2,-13 1,-1 1,1 0,-1 1,1 1,-1 1,1 0,-1 2,1 0,0 1,0 0,0 2,1 0,0 1,0 1,0 1,-16 4,1 3,1 0,0 2,2 1,0 2,1 0,1 2,1 1,1 1,1 2,1 0,2 1,1 1,1 1,1 1,2 0,1 2,2-1,1 2,2 0,1 0,0 8,7-28,0-1,2 0,-1 1,2-1,0 0,0 1,1-1,1 0,0 0,1 0,0-1,1 1,1-1,0 0,0 0,1-1,1 0,0 0,0 0,1-1,1-1,-1 0,1 0,12 7,2-4,1-2,0 0,1-2,0-1,0-1,1-1,0-2,0 0,0-2,0-1,0-1,-1-1,24-5,-22 3,0-1,-1-1,1-2,-1 0,-1-2,17-9,-36 16,1-1,-1 0,0 0,0-1,0 0,-1 0,0 0,0-1,0 0,-1 0,0-1,0 1,0-1,-1 0,0 0,0-1,-1 1,0-1,0 0,-1 0,0 0,0 0,-1 0,0-5,-1 7,-1-1,0 1,0 0,-1 0,1 0,-1 0,-1 0,1 0,-1 0,0 1,0 0,-1-1,1 1,-1 0,0 1,-1-1,1 1,-1-1,0 2,0-1,0 0,-1 1,-2-2,-6-2,0 0,0 0,-1 1,0 1,0 0,0 2,-1-1,-13 0,-34-9,78-1,175-32,-145 39,1 3,1 1,-1 3,28 3,-68-2,0 0,0 0,0 1,0 0,0 0,0 1,0-1,-1 1,1 1,-1-1,0 1,0-1,0 2,-1-1,1 0,7 11</inkml:trace>
  <inkml:trace contextRef="#ctx0" brushRef="#br0" timeOffset="453.99">4523 1151,'-71'191,"84"-255,0 25,2 1,1 0,2 2,1 0,2 1,1 1,2 0,2 2,27-27,-5 24,-46 35,-1 0,0-1,0 1,0 0,0-1,1 1,-1 0,0 0,0 0,0 0,1 0,-1 0,0 1,0-1,0 0,0 1,1-1,-1 0,0 1,0 0,0-1,0 1,0 0,0-1,0 1,0 0,-1 0,1 0,0 0,0-1,-1 1,1 0,0 1,-1-1,1 0,-1 0,1 0,-1 0,0 0,1 0,-1 1,0-1,0 0,0 0,0 0,0 1,9 52,-4-28</inkml:trace>
  <inkml:trace contextRef="#ctx0" brushRef="#br0" timeOffset="920.266">5173 926,'-159'139,"150"-132,1 0,0 1,0 0,0 0,1 1,1 0,0 0,0 1,0 0,1 0,1 0,0 0,0 1,1-1,0 1,1 0,0 0,1 0,0 9,1-17,0-1,0 0,1 0,-1 0,0 1,1-1,0 0,0 0,-1 0,1 0,0 0,1 0,-1 0,0 0,0-1,1 1,-1 0,1-1,0 1,-1-1,1 0,0 1,0-1,0 0,0 0,0 0,0 0,0-1,0 1,0 0,0-1,0 1,1-1,-1 0,0 0,0 0,2 0,2-1,1 1,-1-1,0-1,0 1,0-1,0 0,0 0,0-1,-1 0,1 0,-1 0,0 0,1-2,18-18,0-2,-2 0,-1-2,-1 0,-1-1,12-25,8-12,6-5,-51 132,3-51,2 0,-1-1,1 1,1 0,0 0,1 0,0 0,0 0,1-1,1 1,0-1,0 1,1-1,0 0,1 0,0-1,1 1,0-1,0 0,1-1,0 0,0 0,2 0,43 2,-36-14</inkml:trace>
  <inkml:trace contextRef="#ctx0" brushRef="#br0" timeOffset="1251.925">5511 812,'7'52,"2"0,3-1,2-1,2 0,2-1,2-1,3 1,19 10,-41-58,0-1,0 1,1 0,-1 0,0 0,0 0,0-1,1 1,-1-1,0 1,1-1,-1 1,0-1,1 0,-1 0,0 0,1 1,-1-1,1 0,-1-1,0 1,1 0,-1 0,0-1,1 1,-1-1,0 1,1-1,-1 1,0-1,0 0,0 0,1 1,-1-1,0 0,0 0,0 0,0 0,-1 0,1-1,0 1,0 0,-1 0,1 0,-1-1,1 1,0-1,10-22,-1-1,-1 0,-1-1,-1 0,-1 0,0-14,0 8,-4 13,0 0,2 0,0 0,2 0,0 0,1 1,0 0,2 1,0 0,1 0,1-1,8 1,0 5</inkml:trace>
  <inkml:trace contextRef="#ctx0" brushRef="#br0" timeOffset="1501.308">6132 1010,'0'33,"4"12,3-2</inkml:trace>
  <inkml:trace contextRef="#ctx0" brushRef="#br0" timeOffset="1761.033">6104 643,'-10'0,"-3"0</inkml:trace>
  <inkml:trace contextRef="#ctx0" brushRef="#br0" timeOffset="2153.504">6612 276,'0'37,"16"523,14-304,-2-137,-25-98,-7-18</inkml:trace>
  <inkml:trace contextRef="#ctx0" brushRef="#br0" timeOffset="2417.578">6358 840,'43'10,"29"3,11-1,-3-2,-6-3,-5-3,-6-2,-3-1,-8-6,-2-1,-11-1</inkml:trace>
  <inkml:trace contextRef="#ctx0" brushRef="#br0" timeOffset="2918.561">7345 812,'-58'23,"1"2,1 2,1 3,-32 25,19 7,67-60,-1-1,1 1,0-1,0 1,-1 0,1 0,0-1,0 1,1 0,-1 0,0 0,1 0,-1 0,1 0,-1 0,1 0,0 0,0 0,0 1,0-1,0 0,1 0,-1 0,1 0,-1 0,1 0,0 0,-1 0,1 0,0-1,0 1,1 0,-1 0,0-1,0 1,1-1,-1 1,1-1,0 0,1 1,5 1,0-1,0 0,1 0,-1-1,1 0,-1-1,1 0,-1 0,1-1,-1 0,1 0,-1-1,1 0,-1-1,0 1,0-2,0 1,4-4,198-99,-209 105,-1 0,1 0,0-1,-1 1,1 0,0 1,0-1,0 0,0 0,0 0,0 0,0 1,0-1,0 0,0 1,0-1,1 1,-1-1,0 1,0 0,0 0,1-1,-1 1,0 0,0 0,1 0,-1 0,0 0,0 1,1-1,-1 0,0 0,0 1,0-1,1 1,-1-1,0 1,0 0,0-1,0 1,0 0,0 0,0 0,0-1,0 1,-1 0,1 0,0 0,-1 1,1-1,-5 46,3-42,-1-1,1 1,0 0,0 0,1 0,0 0,0-1,0 1,0 0,1 0,-1 0,1 0,0 0,1-1,-1 1,1 0,0-1,0 0,1 1,-1-1,1 0,0 0,0 0,0-1,1 1,-1-1,1 1,0-1,2 0,0 0,0 0,1-1,-1 0,0 0,1-1,-1 0,1 0,0 0,-1-1,1 0,-1 0,1-1,0 1,-1-1,1-1,-1 0,1 0,-1 0,0 0,0-1,5-3,122-87,-105 64,-1 0,-1-1,-2-2,-1-1,-1 0,-2-2,14-34,-8 16,-8 21,-2-1,-1-1,-1-1,-2 0,-2 0,-1-1,1-13,-21-19,11 66,-1 1,1-1,-1 1,0-1,0 1,1 0,-1-1,0 1,0 0,0-1,0 1,0 0,-1 0,1 0,0 0,0 0,-1 0,1 1,-1-1,1 0,-1 1,1-1,-1 1,1-1,-1 1,1 0,-1-1,0 1,1 0,-1 0,1 0,-1 0,1 1,-1-1,0 0,1 1,-1-1,1 1,-1-1,1 1,-1 0,-7 6,0 0,1 1,0 0,0 0,1 1,0 0,1 0,0 1,0 0,1 0,0 0,1 0,0 1,0 0,2 0,-1 0,1 0,0 11,-1-11,-2 13,1 0,1 1,1 0,1 0,1-1,1 1,1 0,2 0,0-1,2 0,3 8,0 2,3-2,0 1,2-2,2 0,0 0,2-2,2 0,18 22,6-15,-44-35,1-1,0 1,-1 0,1-1,0 1,0 0,-1-1,1 1,0-1,0 1,0-1,0 0,-1 1,1-1,0 0,0 1,0-1,0 0,0 0,0 0,0 0,0 0,0 0,0 0,0 0,0 0,0-1,0 1,0 0,-1-1,1 1,0 0,0-1,0 1,0-1,-1 0,1 1,0-1,0 1,-1-1,1 0,-1 0,1 1,0-1,-1 0,0 0,1 0,-1 0,1 0,-1 1,0-1,0 0,1 0,-1-15</inkml:trace>
  <inkml:trace contextRef="#ctx0" brushRef="#br0" timeOffset="3170.34">7515 699,'43'10,"39"3,14-1,-4 3,-8-2,-14-3,-13-3,-13-2,-8-3,-5 3,-9 2</inkml:trace>
  <inkml:trace contextRef="#ctx0" brushRef="#br0" timeOffset="3567.167">8446 840,'-9'34,"-4"15,5 1,5-10</inkml:trace>
  <inkml:trace contextRef="#ctx0" brushRef="#br0" timeOffset="3816.665">8587 502,'-14'34,"-5"10</inkml:trace>
  <inkml:trace contextRef="#ctx0" brushRef="#br0" timeOffset="4022.681">8870 869,'-1'4,"1"0,-1 0,1 1,0-1,0 0,1 0,-1 0,1 0,0 1,0-1,0 0,1-1,0 1,-1 0,1 0,0-1,1 1,-1-1,1 1,0-1,-1 0,1 0,0 0,1-1,-1 1,1-1,-1 0,1 0,-1 0,1 0,0 0,0-1,0 0,0 0,0 0,3 0,2 1,1-1,-1-1,1 1,-1-2,1 1,-1-1,1-1,-1 0,0 0,0 0,0-2,0 1,0-1,-1 0,1-1,-1 1,0-2,-1 1,1-1,-1-1,0 1,-1-1,1 0,-1 0,-1-1,1 0,-1 0,-1 0,0-1,0 0,0 0,-1 0,-1 0,1-2,-3 6,-1-1,0 0,0 0,0 0,-1 0,0 1,0-1,0 1,-1-1,1 1,-1 0,-1 0,1 0,-1 0,0 1,0-1,0 1,0 0,-1 0,0 1,0-1,0 1,0 0,0 1,-1-1,1 1,-1 0,1 0,-1 1,0 0,0 0,0 0,0 0,0 1,0 0,0 0,1 1,-1 0,0 0,0 0,0 1,1 0,-1 0,1 0,-1 1,1-1,-2 2,-11 10,5 1</inkml:trace>
  <inkml:trace contextRef="#ctx0" brushRef="#br0" timeOffset="4706.023">9434 840,'1'0,"-1"0,1-1,0 1,0 0,-1 0,1-1,0 1,0 0,-1 0,1 0,0 0,0 0,-1 0,1 0,0 0,0 1,-1-1,1 0,0 0,0 1,-1-1,1 0,0 1,-1-1,1 1,0-1,-1 1,1-1,-1 1,1-1,-1 1,1-1,-1 1,1 0,-1-1,0 1,1 0,-1-1,0 1,0 0,1 0,-1-1,0 1,0 0,0 0,0-1,0 1,0 0,0 0,0 0,0-1,0 1,-1 0,173-184,-171 182,0 0,0 0,0 0,0 0,0 0,0 0,0 0,0 0,0 1,1-1,-1 0,0 1,0-1,1 1,-1 0,0-1,1 1,-1 0,0 0,1 0,-1 0,1 0,-1 0,0 0,1 0,-1 0,0 1,1-1,-1 1,0-1,1 1,-1-1,0 1,0 0,0-1,1 1,-1 0,0 0,0 0,0 0,0 0,-1 0,1 0,0 0,0 1,-1-1,1 0,0 0,-1 1,0-1,1 0,-1 1,0-1,1 0,-1 2,6 37,-7-35,0 0,1 1,0-1,0 0,1 0,-1 0,1 0,0 0,0 0,1 0,0 0,-1-1,2 1,-1-1,0 1,1-1,0 0,0 1,0-2,1 1,-1 0,1-1,0 1,0-1,0 0,0 0,1-1,-1 1,1-1,-1 0,1 0,0-1,3-1,-1-1,1-1,-1 1,1-1,-1-1,0 1,0-1,0-1,0 1,0-1,-1 0,0 0,1-1,-2 0,1 0,-1-1,1 1,3-7,48-36,-15 31,-22 13</inkml:trace>
  <inkml:trace contextRef="#ctx0" brushRef="#br0" timeOffset="5285.662">10309 728,'-12'4,"1"1,0 0,1 1,-1 0,1 0,1 1,-1 1,1 0,0 0,1 0,0 1,0 1,1-1,0 1,1 0,-1 1,7-9,0-1,0 0,-1 1,1-1,0 0,0 1,0-1,0 0,1 1,-1-1,0 0,1 0,-1 1,0-1,1 0,-1 0,1 1,0-1,-1 0,1 0,0 0,0 0,0 0,0 0,0 0,0 0,0-1,0 1,0 0,0-1,0 1,1 0,-1-1,0 1,0-1,1 0,-1 1,0-1,1 0,-1 0,1 0,55 0,-44-3,0-1,0 0,-1-1,0-1,0 0,0-1,-1 0,11-8,50-28,-69 41,0 1,0-1,1 1,-1 0,0 0,1 0,-1 0,1 0,-1 1,1 0,0-1,-1 1,1 1,-1-1,1 0,-1 1,1 0,-1 0,1 0,-1 0,0 0,1 1,-1 0,0-1,0 1,0 0,0 1,-1-1,1 0,0 1,-1 0,0-1,0 1,0 0,0 0,1 2,0 0,0 0,0-1,1 1,-1-1,1 0,0 0,1-1,-1 1,0-1,1 0,0 0,0 0,0 0,0-1,0 0,0 0,1-1,-1 1,0-1,1 0,0-1,-1 1,1-1,-1 0,4-1,9-5,1-2,-1 0,-1-1,1-1,-1 0,-1-1,0-1,-1-1,0 0,-1-1,-1 0,0-1,0-1,-2 0,0 0,1-4,6-8,-1 0,-2-1,0 0,-2-1,-1-1,-2 0,-1 0,5-32,-13 54,0 0,-1 0,0 0,0 1,-1-1,0 0,-1 0,0 1,0-1,-1 1,0-1,-3-6,4 12,1 0,-1 1,1-1,-1 0,0 1,0 0,0-1,0 1,-1 0,1 0,0 0,-1 0,0 0,1 1,-1-1,0 1,0 0,0 0,0 0,0 0,0 0,0 0,0 1,0 0,0 0,-1-1,1 2,0-1,0 0,0 1,0-1,0 1,0 0,0 0,0 0,0 1,0-1,-7 4,1 0,0 0,1 1,0 0,0 0,0 1,0 0,1 0,0 1,1 0,0 0,0 1,1 0,0 0,0 0,1 0,0 1,1-1,-1 6,-3 11,2 1,1-1,1 0,1 1,1 0,3 25,1-28,2 0,1-1,0 1,2-1,1-1,1 0,0 0,2-1,0 0,2-1,0 0,1-1,1-1,0 0,2-1,9 6,-14-12,0-2,0 1,1-2,0 1,0-2,1 0,0-1,0 0,1-1,0-1,0-1,0 0,0-1,6 0,2-3</inkml:trace>
  <inkml:trace contextRef="#ctx0" brushRef="#br0" timeOffset="23337.726">262 2111,'40'-7,"1"-2,-2-1,1-2,-1-2,-1-1,-1-2,0-2,2-4,-25 17,-1-1,0 0,0-1,0 0,-1-1,-1-1,0 0,0 0,-1-1,0 0,-1-1,0 0,-1-1,0 0,-1 0,0 0,-1-1,-7 15,1-1,-1 1,0 0,1-1,-1 1,0 0,1-1,-1 1,0-1,0 1,1-1,-1 1,0-1,0 0,0 1,0-1,0 0,1 0,-1 0,0 0,0 0,0 0,0 0,0 0,0 0,0 0,0 0,1 0,-1-1,0 1,0 0,0-1,0 1,0 0,1-1,-1 1,0-1,1 0,-1 1,0-1,1 0,-1 1,0-1,1 0,-1 1,1-1,0 0,-1 0,1 0,-1 0,1 1,0-1,0 0,0 0,-1 0,1 0,0 0,-16 27,2 1,0 0,2 0,0 2,2-1,2 1,0 1,-3 28,10-51,-116 759,114-743,-1 1,-2-1,0 0,-1 0,-1-1,-1 0,-1 0,-1-1,-1 0,-1-1,-1-1,0 0,-2-1,0 0,-1-1,-16 12,17-19,0 0,0-1,0-1,-1-1,0-1,-1 0,1-1,-6 0,17-3,0-1,-1 0,1 0,-1-1,1 0,-1 0,1 0,-1-1,1 0,0 0,-1-1,1 0,0 0,0 0,0-1,0 0,0 0,1 0,-1-1,1 0,0 0,0 0,1-1,-4-3,3-2,0 0,1 0,1 0,0 0,0-1,1 0,1 1,-1-1,2 0,-1 0,2 1,-1-1,1 0,1 0,0 1,2-5,8-14,0 0,2 1,1 1,2 0,0 2,2-1,0 2,2 1,1 1,0 0,2 2,0 0,26-14,-36 22,25-18,0 2,2 2,0 2,2 1,1 3,19-6,2 9,-39 13</inkml:trace>
  <inkml:trace contextRef="#ctx0" brushRef="#br0" timeOffset="23625.038">1080 2393,'-11'14,"-11"13,2 0,0 1,2 1,1 0,2 1,0 1,2 1,1 2,11-28,-1 0,2 0,-1 0,0 0,1 0,0 0,1-1,-1 1,1 0,0 0,1 0,-1 0,1-1,0 1,0-1,1 1,0-1,0 0,0 0,1 0,-1-1,1 1,0-1,0 0,1 0,0 0,-1 0,1-1,0 0,0 0,1 0,-1-1,1 0,-1 0,1 0,0-1,0 1,-1-1,1-1,5 1,1-1,-1-1,1 0,-1 0,0-1,0-1,1 0,-1 0,-1-1,1 0,-1-1,0-1,0 1,0-2,0 1,-1-1,-1-1,1 1,-1-2,0 1,-1-1,0 0,0 0,-1-1,0 0,-1 0,0-1,0-1,-4 4,0 0,-1 0,0-1,0 1,-1 0,0 0,0 0,-1 0,0 0,0 0,-1 0,0 1,-1-1,1 1,-1 0,-1 0,1 0,-1 1,0-1,-1 1,0 0,0 1,0-1,0 1,-1 1,0-1,0 1,0 0,-1 1,1-1,-1 2,0-1,0 1,0 0,-5 0,-11 2</inkml:trace>
  <inkml:trace contextRef="#ctx0" brushRef="#br0" timeOffset="24089.524">1531 2844,'-1'-22,"1"-1,1 0,1 1,1-1,1 1,1 0,1 0,1-3,88-167,11 52,-105 138,0 1,0-1,0 1,0-1,0 1,1 0,-1 0,0-1,1 1,-1 0,1 0,0 0,-1 0,1 1,0-1,-1 0,1 1,0-1,0 1,0-1,0 1,-1 0,1 0,0 0,0 0,0 0,0 0,0 1,-1-1,1 1,0-1,0 1,-1 0,1-1,0 1,-1 0,1 0,0 0,-1 0,0 1,1-1,-1 0,0 1,1-1,-1 0,0 1,0 0,0-1,0 1,-1 0,1-1,0 1,-1 0,1 0,-1-1,1 1,-1 0,0 0,0 0,18 74,-12-56</inkml:trace>
  <inkml:trace contextRef="#ctx0" brushRef="#br0" timeOffset="25888.023">2801 2816,'23'-65,"2"2,3 1,3 2,3 0,2 3,2 1,3 1,-19 29,1 1,2 1,0 2,1 0,11-5,-37 26,1 1,0-1,-1 0,1 1,0-1,0 1,0-1,-1 1,1-1,0 1,0 0,0-1,0 1,0 0,0 0,0-1,0 1,-1 0,1 0,0 0,0 0,0 0,0 1,0-1,0 0,0 0,0 1,0-1,0 0,-1 1,1-1,0 1,0-1,0 1,-1-1,1 1,0 0,-1-1,1 1,0 0,-1 0,1-1,-1 1,1 0,-1 0,1 0,-1 0,0-1,0 1,1 0,-1 0,0 0,0 0,0 0,4 59,-4-52,-4 255,4-261,0 1,0-1,1 0,-1 0,0 0,1 0,-1 0,1 0,0 0,0 0,0 0,0 0,0 0,0 0,0 0,1-1,-1 1,1 0,-1-1,1 0,-1 1,1-1,0 0,0 0,0 1,0-1,0-1,0 1,0 0,0-1,0 1,0-1,0 1,0-1,0 0,1 0,-1 0,0 0,0 0,2-1,86-30,-39 1,-1-2,-1-2,-2-2,-2-3,26-28,-17 19,-49 82,-40 89,28-108,1 1,1 0,0-1,1 2,1-1,0 0,1 1,1-1,1 1,0 0,1-1,2 7,-2-20,0 0,0 1,0-1,1 0,-1 0,1 1,0-2,0 1,0 0,0 0,0 0,1-1,-1 1,1-1,0 0,0 0,0 0,0 0,0-1,0 1,0-1,0 1,1-1,-1 0,1 0,-1-1,1 1,-1-1,1 0,-1 0,20 2</inkml:trace>
  <inkml:trace contextRef="#ctx0" brushRef="#br0" timeOffset="8204.054">12368 699,'-96'482,"47"-280,49-202,0 0,-1 0,1-1,-1 1,1 0,0-1,-1 1,1 0,-1 0,1 0,-1 0,1-1,0 1,-1 0,1 0,-1 0,1 0,-1 0,1 0,-1 0,1 0,-1 0,1 0,-1 1,1-1,0 0,-1 0,1 0,-1 0,1 1,-1-1,1 0,0 0,-1 1,1-1,0 0,-1 1,1-1,0 0,-1 1,1-1,0 1,0-1,-1 1,1-1,0 0,0 1,0-1,0 1,0-1,0 1,0-1,0 1,0-1,0 1,0-1,0 1,-5-42,7 16,2 0,0 0,2 1,1 0,0 0,2 0,1 1,0 1,2-1,1 2,2-2,22-31,2 3,3 0,33-29,-49 50,2 1,1 2,2 0,0 2,2 2,0 1,1 1,2 2,0 1,1 2,0 2,1 1,1 2,16-2,-51 12,0 0,1 1,-1-1,0 1,0 0,0 0,0 0,0 0,0 1,0-1,0 1,0 0,0 1,0-1,0 1,0 0,-1-1,1 2,-1-1,1 0,-1 1,0-1,0 1,0 0,0 0,-1 0,1 1,-1-1,0 0,0 1,0 0,0-1,0 1,-1 0,0 0,0 0,0 0,0 0,0 4,-1 2,0 0,0-1,-1 1,0-1,0 1,-1-1,-1 1,1-1,-2 0,1 0,-1 0,0-1,-1 1,0-1,-1 0,1-1,-7 7,-126 107,124-110,-1-1,0 0,-1-2,0 1,0-2,-1 0,0-1,0-1,-1 0,1-2,-1 0,0-1,0 0,0-2,0 0,-5-1,20 1,0-1,1 1,-1-1,1 1,-1-1,1 0,-1 0,1 0,0-1,0 1,-1 0,1-1,0 1,0-1,0 0,0 0,1 0,-1 0,0 0,1 0,0 0,-1 0,0-3,-4-13</inkml:trace>
  <inkml:trace contextRef="#ctx0" brushRef="#br0" timeOffset="8518.152">13639 559,'-9'8,"-19"18,1 1,0 1,3 1,0 1,2 2,1 0,2 1,0 2,17-32,1 0,-1-1,1 1,0 0,0 0,0 1,0-1,0 0,1 0,0 0,-1 1,1-1,0 0,0 0,1 1,-1-1,1 0,0 0,0 0,0 0,0 0,0 0,0 0,1 0,0 0,-1 0,1-1,0 1,0-1,1 1,-1-1,0 0,1 0,0 0,-1 0,1 0,0-1,0 1,0-1,0 0,0 0,0 0,0 0,0 0,0-1,1 1,-1-1,0 0,1 0,13-3,1 0,-1-1,1 0,-1-2,0 0,-1-1,0 0,0-1,0-1,-1-1,0 0,-1-1,0-1,0-1,-5 6,-1 0,1-1,-2 0,1 0,-1-1,0 0,-1 0,0 0,0-1,-1 0,-1 0,0-1,0 1,-1-1,0 0,0 0,-2 0,1 0,-1 0,-1 0,0-1,-1-7,-1 9,0 1,0-1,-1 1,0 0,0 0,-1 0,0 0,-1 1,0-1,-1 1,1 0,-1 1,-1-1,1 1,-1 1,-1-1,1 1,-1 0,0 1,0 0,-1 0,0 1,0 0,0 0,0 1,-6-1,-15-1</inkml:trace>
  <inkml:trace contextRef="#ctx0" brushRef="#br0" timeOffset="8823.789">14260 192,'-5'38,"-6"37,-7 10,1 1,3-10,3-13,4-12,4-10,1-8,2-4,0-2,-4-2,-2 1,1 0,0 1,-3-5,0-10,1-7</inkml:trace>
  <inkml:trace contextRef="#ctx0" brushRef="#br0" timeOffset="9069.004">13921 559,'44'4,"37"3,10-1,0-2,-12 0,-14-2,-13-1,-11 0,-7-1,-5-1,-3 1,-5 0</inkml:trace>
  <inkml:trace contextRef="#ctx0" brushRef="#br0" timeOffset="9335.019">14599 699,'29'-1,"0"-2,0-1,0-1,0-2,-1 0,0-2,-1-2,0 0,0-2,3-3,-25 12,0 0,0 0,-1 0,0-1,0 0,0 0,0 0,-1-1,0 1,0-1,0 1,-1-1,1 0,-2 0,2-4,-3 7,1 1,-1-1,1 0,-1 1,0-1,-1 0,1 1,0-1,-1 0,1 1,-1-1,0 1,0-1,0 1,0-1,0 1,0 0,-1-1,1 1,-1 0,0 0,1 0,-1 0,0 1,0-1,0 0,-1 1,1-1,0 1,-1 0,1 0,0 0,-1 0,0 0,1 0,-1 1,0-1,-8 1,0 1,1 0,-1 0,1 1,0 0,0 1,0 0,0 1,0 0,0 0,1 1,0 1,0-1,1 1,-2 2,-3 1,0 0,0 1,1 1,1 0,0 1,0 0,1 0,1 1,0 1,1-1,0 1,1 1,1-1,-3 11,8 32,6-33</inkml:trace>
  <inkml:trace contextRef="#ctx0" brushRef="#br0" timeOffset="9740.025">15050 869,'14'-30,"2"0,0 1,2 1,1 0,2 2,10-11,29-6,-59 42,0 0,1 1,-1-1,1 1,-1-1,0 1,1-1,-1 1,1 0,-1 0,1 0,0 0,-1 0,1 0,-1 0,1 0,-1 0,1 1,-1-1,1 1,-1-1,0 1,1 0,-1-1,0 1,1 0,-1 0,0 0,0 0,0 0,0 0,0 0,0 0,0 1,0-1,0 0,0 1,-1-1,1 0,0 1,-1-1,0 1,1-1,-1 2,1 56,-2-55,0 0,0-1,0 1,1 0,-1 0,1 0,0-1,0 1,0 0,1 0,-1 0,1-1,0 1,0 0,0-1,1 1,-1-1,1 1,0-1,0 0,0 1,0-1,1 0,-1 0,1-1,0 1,-1-1,1 1,1-1,0 1,8 0,0 0,1-1,-1-1,1 0,-1-1,1 0,-1 0,1-2,-1 1,0-2,1 0,-1 0,-1-1,1 0,0-1,-1-1,0 0,0 0,-1-1,3-2,184-134,-173 128</inkml:trace>
  <inkml:trace contextRef="#ctx0" brushRef="#br0" timeOffset="10301.433">16348 106,'-10'39,"-7"31,-1 9,2 1,4-4,4-10,4-7,2-8,1-8,2-7,-1-4,6-4,1-1,-1 0,4-5,0-12,-1-6</inkml:trace>
  <inkml:trace contextRef="#ctx0" brushRef="#br0" timeOffset="10503.971">16065 502,'39'14,"36"5,10 0,1-5,-10-3,-12-10,-14-3,-9-3,-7 0,-5 1,-7-4,-8 0</inkml:trace>
  <inkml:trace contextRef="#ctx0" brushRef="#br0" timeOffset="10691.058">16772 728,'14'10,"5"2</inkml:trace>
  <inkml:trace contextRef="#ctx0" brushRef="#br0" timeOffset="10850.874">16743 276,'0'0</inkml:trace>
  <inkml:trace contextRef="#ctx0" brushRef="#br0" timeOffset="11391.068">17392 418,'-26'3,"0"0,1 2,-1 2,1 0,0 1,1 2,-1 0,2 2,0 0,0 2,2 0,-17 15,34-27,1 1,0-1,-1 1,1 0,1 0,-1 1,0-1,1 1,-1-1,1 1,0 0,0-1,1 1,-1 0,1 0,0 0,0 1,0-1,0 0,1 0,0 1,0-1,0 0,0 0,1 1,-1-1,1 0,0 0,1 0,-1 0,1 0,-1 0,1 0,0-1,1 1,-1 0,1-1,-1 0,1 0,0 1,1-1,3 1,-1-1,1 0,0 0,0-1,0 1,0-2,0 1,0-1,1 0,-1 0,0-1,1 0,-1-1,0 1,1-1,-1-1,0 1,0-1,5-2,128-65,-5-22,-133 91,-1 0,1 0,0 0,0 1,0-1,-1 1,1-1,0 1,-1-1,1 1,0 0,-1 0,1 0,-1 0,1 0,-1 0,0 0,1 1,-1-1,0 1,0-1,0 0,0 1,0 0,0-1,0 1,-1-1,1 1,0 0,-1 0,0-1,1 1,-1 0,0 0,0 0,0-1,0 1,0 0,0 0,-1 0,1-1,-1 2,5 18,-3-17,0 1,0 0,0 0,1-1,0 1,0-1,0 0,1 1,-1-1,1 0,0-1,0 1,1 0,-1-1,1 0,0 1,-1-1,1-1,1 1,-1-1,0 1,1-1,-1-1,1 1,-1 0,1-1,0 0,0 0,-1-1,1 1,0-1,0 0,0 0,0-1,0 0,24-7,-1-1,1-1,-2-2,0-1,0-1,-1-1,-1-1,11-11,13-5,-20 10,-2-2,0 0,-2-2,0-1,-2-1,-1-1,-2-1,-1 0,0-4,-11 22,0-2,-1 1,-1-1,0 0,-1 0,0 0,-1-1,-1 0,-1 0,0 0,0 0,-2 0,0 0,0 0,-3-13,2 25,1 1,-1-1,1 1,-1-1,0 1,0-1,0 1,0-1,-1 1,1 0,-1 0,1 0,-1 0,0 0,0 0,0 0,0 0,0 1,0-1,0 1,0 0,-1-1,1 1,-1 0,1 0,-1 1,1-1,-1 0,1 1,-1 0,0-1,1 1,-1 0,0 0,1 1,-1-1,1 0,-3 2,-2 0,-1 0,1 1,0 0,0 0,1 1,-1 0,1 0,0 1,0-1,0 1,0 1,1-1,-1 2,-6 10,1 2,1 0,1 0,0 1,1 0,1 0,1 1,1 0,1 0,1 0,1 1,0-1,2 1,0-1,2 1,0-1,1 0,2 0,0 0,1 0,1-1,1 0,0 0,2-1,0 0,12 15,-7-12,1-2,1 0,0-1,1-1,2-1,0 0,0-1,1-2,1 0,17 8,18-4,-33-14</inkml:trace>
  <inkml:trace contextRef="#ctx0" brushRef="#br0" timeOffset="12504.61">14655 756,'-5'0,"-1"5,5 1,2 5,6 0,3 3,3 0,4 1,5-1,3-3,2-3,2-4,0-2,0-1,0-1,-5-1</inkml:trace>
  <inkml:trace contextRef="#ctx0" brushRef="#br0" timeOffset="17438.916">19255 643,'11'4,"0"0,1-1,-1 0,1-1,0 0,-1-1,1 0,0-1,0 0,0-1,0-1,-1 0,1 0,-1-1,1 0,-1-1,0-1,0 1,0-2,-1 0,0 0,0 0,-1-2,4-2,54-77,-66 85,1-1,-1 1,0 0,0 0,-1-1,1 1,0 0,-1-1,0 1,1-1,-1 1,0-1,0 1,-1-1,1 1,0 0,-1-1,1 1,-1-1,0 1,0 0,0 0,0-1,0 1,0 0,-1 0,1 0,-1 0,1 0,-1 1,0-1,0 0,0 1,0-1,0 1,0 0,0 0,0 0,-1 0,1 0,0 0,-1 0,-9-1,0 1,1 0,-1 1,0 0,0 1,0 0,1 1,-1 1,1-1,-1 2,1 0,0 0,0 1,1 0,0 1,-1 0,-6 6,0-3,1 1,0 0,0 1,1 1,1 1,0 0,1 0,0 1,1 1,1 0,0 1,1 0,1 1,1 0,0 0,-4 14,11-27,1 0,-1-1,1 1,0 0,0 0,0 0,0 0,0 0,1 0,0 0,0-1,0 1,0 0,1-1,0 1,-1 0,1-1,0 0,1 1,-1-1,0 0,1 0,0-1,0 1,0 0,0-1,0 0,0 0,1 0,-1 0,1 0,-1 0,1-1,0 0,-1 0,5 1,146 9,-150-11,33-1,1-2,-1-2,-1-1,1-2,-1-1,0-2,13-7,-26 8</inkml:trace>
  <inkml:trace contextRef="#ctx0" brushRef="#br0" timeOffset="17921.378">19735 897,'22'-39,"1"1,3 1,1 1,18-17,-24 26,2 2,1 0,0 2,2 1,1 0,8-3,-52 83,15-55,-1 1,1-1,0 1,0 0,1 0,-1 0,1 0,0 0,0 0,0 0,1 1,0-1,-1 0,1 0,1 0,-1 1,0-1,1 0,0 0,0 0,1 0,-1 0,1 0,-1 0,1 0,1 0,-1-1,0 1,1-1,0 0,-1 0,1 0,1 0,-1 0,0 0,1-1,-1 0,3 1,2-1,0-1,-1 1,1-2,1 1,-1-1,0-1,0 1,0-1,0-1,-1 0,1 0,0 0,-1-1,1 0,-1 0,0-1,0 0,0 0,0-1,-1 0,0 0,1-1,8-8,-1-1,0-1,0 0,-2 0,0-2,-1 1,-1-1,0-1,16-67,-24 62</inkml:trace>
  <inkml:trace contextRef="#ctx0" brushRef="#br0" timeOffset="18641.074">20525 615,'5'5,"0"0,0-1,0 1,0-1,1-1,-1 1,1-1,0 0,0 0,1 0,-1-1,0 0,1 0,-1-1,1 0,0 0,-1-1,1 1,0-1,0-1,-1 1,1-1,-1 0,1-1,0 0,-1 0,0 0,0-1,1 0,-2 0,1 0,0-1,-1 0,1 0,-1 0,4-5,-4 5,0-1,-1 0,1 0,-1 0,0-1,0 0,0 0,-1 0,0 0,0 0,-1 0,0-1,0 0,0 1,-1-1,0 0,0 0,-1 1,0-1,0 0,-1-5,-2 9,0-1,-1 0,1 1,-1 0,0-1,0 2,0-1,0 0,-1 1,1 0,-1 0,1 0,-1 0,0 1,0 0,1 0,-1 0,0 1,0-1,0 1,0 0,0 1,0-1,0 1,0 0,0 0,1 1,-1-1,-2 2,-4 2,0 0,0 1,0 0,1 1,0 0,1 0,-1 1,1 1,1-1,0 1,0 1,0-1,1 1,1 1,0-1,0 1,1 0,1 1,0-1,0 1,1 0,0 0,1 5,1-13,1 1,1-1,-1 0,0 0,1 1,0-1,0 0,1 0,-1 0,1 0,-1 0,1 0,1-1,-1 1,0 0,1-1,0 0,0 0,0 0,0 0,0 0,0 0,1-1,0 0,-1 1,1-1,0-1,0 1,0-1,0 1,0-1,3 0,140 11,-121-14,-1-2,1-1,-1-1,0-1,0-1,-1-2,0 0,-1-1,0-2,-1 0,0-1,-1-2,-1 0,18-18,-14 13,-1 3,0-2,-1 0,-1-2,-1 0,-1-1,-1-1,-1-1,3-8,-18 31,-1 1,0-1,0 0,1 0,-1 0,0 0,-1 0,1 0,0-1,0 1,-1 0,0 0,1 0,-1-1,0 1,0 0,0-1,0 1,0 0,-1 0,1 0,-1-1,0 1,1 0,-1 0,0 0,0 0,0 0,-1 0,1 0,0 0,-1 1,1-1,-1 0,1 1,-1-1,0 1,0 0,0-1,0 1,0 0,0 0,0 0,0 1,0-1,0 0,-1 1,1-1,0 1,-1 0,-8 1,1 1,-1 0,0 0,1 1,0 0,0 1,0 1,0-1,1 1,-1 1,1 0,1 0,-1 1,1 0,0 0,1 1,-1 0,2 1,-3 2,-2 1,9-11,0 1,0-1,0 1,0-1,0 1,1 0,-1 0,0 0,1 0,0 0,-1 1,1-1,0 0,0 0,0 1,1-1,-1 1,0-1,1 1,0-1,-1 1,1-1,0 1,1-1,-1 1,0-1,1 1,-1-1,1 1,0-1,-1 0,1 1,1-1,-1 0,0 0,0 1,1-1,-1 0,1-1,0 1,0 0,-1 0,1-1,0 1,1 0,76 23,30 14,-105-37,0 0,-1 1,1-1,-1 1,0-1,0 1,0 0,0 0,0 1,-1-1,1 1,-1-1,0 1,0 0,-1-1,1 1,-1 0,1 0,-1 0,-1 0,1 1,0-1,-1 0,0 2,-11 44,0-31</inkml:trace>
  <inkml:trace contextRef="#ctx0" brushRef="#br0" timeOffset="19203.896">21767 446,'-28'11,"0"1,1 2,1 0,0 2,1 1,1 1,0 1,2 2,-13 13,-10 35,44-67,0-1,0 1,1-1,-1 1,0-1,1 1,-1 0,1-1,-1 1,1 0,0 0,0-1,-1 1,1 0,1 0,-1-1,0 1,0 0,1 0,-1-1,1 1,-1 0,1-1,0 1,-1 0,1-1,0 1,0-1,0 0,0 1,1-1,-1 0,0 0,0 1,1-1,-1 0,1 0,-1 0,1-1,-1 1,1 0,0-1,0 1,7-1,0-1,0 0,0 0,0-1,0 0,-1-1,1 0,0 0,-1-1,0 0,0 0,0-1,-1 0,1 0,-1-1,3-3,175-124,-185 133,1-1,0 0,0 1,0-1,-1 0,1 1,0-1,0 1,0-1,0 1,0-1,0 1,0 0,0 0,0-1,0 1,1 0,-1 0,0 0,0 0,0 0,0 0,0 1,0-1,0 0,0 0,0 1,0-1,0 1,0-1,0 1,0-1,0 1,0-1,-1 1,1 0,0 0,0-1,-1 1,1 0,0 0,-1 0,1 0,-1 0,1 0,-1 0,0 0,1 0,-1 0,0 0,1 1,-2 57,-52 239,47-233,-3 0,-2 0,-3-1,-3 0,-3-1,-13 24,31-79,-1 0,0 0,0 0,-1 0,0 0,-1-1,1 1,-1-1,-1 0,1-1,-1 1,-1-1,1-1,-1 1,0-1,0 0,0 0,-1-1,0 0,-3 1,8-5,1 1,0-1,0 0,0 0,0 0,0-1,0 1,0-1,-1 1,1-1,0 1,0-1,0 0,1 0,-1 0,0 0,0-1,0 1,1 0,-1-1,1 1,-1-1,1 1,0-1,-1 0,1 0,0 1,0-1,0 0,0 0,1 0,-1 0,0 0,1 0,0-1,-1 1,1 0,0-1,-3-87,9 52,1-1,2 1,1 0,3 1,0 1,3 0,1 1,1 0,17-22,21-18,-32 49</inkml:trace>
  <inkml:trace contextRef="#ctx0" brushRef="#br0" timeOffset="19755.957">22106 502,'-49'189,"48"-186,0-1,0 1,1-1,-1 1,1 0,-1 0,1-1,0 1,0 0,0 0,0-1,1 1,-1 0,1-1,0 1,-1 0,1-1,1 1,-1-1,0 0,0 1,1-1,-1 0,1 0,0 1,0-1,0-1,0 1,0 0,0 0,0-1,1 1,-1-1,1 0,-1 0,1 0,-1 0,1 0,-1 0,1-1,0 1,0-1,-1 0,1 0,0 0,-1 0,1 0,0 0,0-1,0 0,14-6,-1-1,-1 0,0-1,0-1,0 0,-1-1,-1-1,0 0,0-1,-2 0,1-1,-2 0,8-13,-2 7,74-90,-90 110,0-1,1 0,-1 0,0 1,1-1,-1 0,1 0,-1 1,1-1,0 1,-1-1,1 0,0 1,-1-1,1 1,0-1,0 1,-1 0,1-1,0 1,0 0,0 0,0-1,-1 1,1 0,0 0,0 0,0 0,0 0,0 0,-1 0,1 0,0 1,0-1,0 0,0 0,-1 1,1-1,0 1,0-1,-1 0,1 1,0-1,0 1,-1 0,1-1,-1 1,1 0,-1-1,1 1,-1 0,1-1,-1 1,1 0,-1 0,0 0,0-1,1 1,-1 0,0 0,0 0,0 0,5 60,-5-56,-4 459,5-436,-1 0,-2 0,0 0,-2-1,-1 1,-1-1,-1 0,-2 0,-1-1,-1 0,0-1,-2 0,-2-1,0 0,-1-1,-17 18,27-36,1 0,-1-1,0 0,0-1,0 1,0-1,0 0,-1-1,0 1,1-1,-1-1,0 1,0-1,-2 0,6-1,0 1,0-1,0 0,0 0,0-1,0 1,0-1,0 1,0-1,0 0,0 0,1 0,-1 0,0-1,1 1,-1-1,1 0,-1 1,1-1,0 0,0 0,-1-1,2 1,-1 0,0-1,0 1,1-1,-1 0,1 1,0-1,0 0,0 0,0 0,1 0,-1-11,1 0,0 1,1-1,1 0,0 1,1-1,0 1,1 0,1 0,0 0,1 1,0-1,1 1,4-6,15-23,1 1,3 0,1 3,1 0,2 2,2 2,1 1,1 1,2 3,0 1,2 2,42-18,51-6,-101 42</inkml:trace>
  <inkml:trace contextRef="#ctx0" brushRef="#br0" timeOffset="30781.026">13639 2111,'-39'5,"1"2,0 1,1 3,0 0,1 3,0 1,1 1,1 2,0 2,-20 16,42-28,0 0,1 2,0-1,1 1,0 0,0 1,1 0,0 1,1 0,1 0,0 1,1 0,0 0,0 1,2-1,0 1,0 0,1 0,1 1,1-1,0 1,1-9,1-1,1 1,-1-1,1 0,0 1,0-1,1 0,-1-1,1 1,0 0,1-1,-1 1,1-1,0 0,0 0,0-1,0 1,1-1,-1 0,1 0,0 0,0-1,0 0,0 0,3 1,7 2,0 0,1-1,-1 0,1-1,0-1,0-1,0 0,6-1,11-3,0-2,0-1,-1-1,0-2,0-1,-1-1,-1-2,0-2,16-9,-18 9</inkml:trace>
  <inkml:trace contextRef="#ctx0" brushRef="#br0" timeOffset="31423.211">14033 2195,'-15'22,"0"1,1 0,1 1,1 1,2 0,0 0,2 1,1 0,-3 21,9-44,0 0,1 0,-1 0,1-1,0 1,0 0,0 0,1 0,-1 0,0 0,1 0,0-1,0 1,0 0,0 0,0-1,0 1,1-1,0 1,-1-1,1 1,0-1,0 0,0 0,0 0,0 0,1 0,-1-1,1 1,-1-1,1 1,-1-1,1 0,0 0,0 0,-1-1,1 1,0 0,0-1,0 0,0 0,0 0,0 0,-1 0,1-1,2 0,15-2,0-2,0-1,0 0,-1-2,0 0,0-1,-1-1,16-11,-2-3,-2 0,0-2,-2-2,18-21,-46 48,0 0,0 0,0 0,1 1,-1-1,0 0,1 0,-1 0,0 0,1 1,-1-1,1 0,-1 0,1 1,-1-1,1 0,0 1,-1-1,1 1,0-1,0 1,-1-1,1 1,0-1,0 1,0 0,-1-1,1 1,0 0,0 0,0 0,0 0,0 0,0 0,-1 0,1 0,0 0,0 0,0 0,0 0,0 1,-1-1,1 0,0 1,0-1,0 0,-1 1,1-1,0 1,0-1,-1 1,1 0,-1-1,1 1,0 0,-1-1,1 1,-1 0,0 0,1-1,-1 1,1 0,-1 1,-6 49,4-45,0-1,1 1,-1-1,1 1,0 0,1 0,-1-1,1 1,1 0,-1 0,1-1,0 1,0 0,0-1,1 1,0 0,0-1,1 0,-1 0,1 0,0 0,0 0,1 0,-1-1,1 1,0-1,1 0,1 1,0-2,0 0,0-1,0 0,1 0,-1 0,1-1,-1 0,1 0,-1-1,1 1,0-1,-1-1,1 0,0 1,-1-2,1 1,-1-1,0 0,1 0,-1-1,0 0,5-3,122-89,-112 79,-1-2,-1 0,-1 0,-1-2,0 0,-1-1,-2-1,0-1,-1 1,-1-2,-1 0,-2 0,0-1,3-17,-11 39,0 1,0 0,-1-1,1 1,-1-1,1 1,-1-1,0 1,0 0,0-1,0 1,-1-1,1 1,-1-1,1 1,-1-1,0 1,0 0,0 0,0-1,0 1,-1 0,1 0,-1 0,1 0,-1 0,0 1,1-1,-1 0,0 1,0-1,0 1,-1 0,1 0,0 0,0 0,-1 0,1 0,0 0,-1 1,1-1,-1 1,1 0,-2 0,-8 2,1 1,0 1,0 0,0 0,1 1,-1 0,1 1,0 0,1 1,-1 0,1 1,1 0,0 0,0 0,0 1,1 1,-2 3,7-11,0 0,0 0,1 0,-1 0,1 1,-1-1,1 0,0 1,0-1,0 1,0-1,1 1,-1-1,1 1,-1-1,1 1,0 0,0-1,0 1,0 0,1-1,-1 1,1-1,-1 1,1-1,0 1,0-1,0 1,1-1,-1 0,0 1,1-1,-1 0,1 0,0 0,0 0,0 0,0-1,0 1,0-1,0 1,0-1,1 0,-1 0,1 0,-1 0,1 0,0 0,249 7,-249-7,0-1,0 1,0 0,0 0,0 1,0-1,0 1,-1-1,1 1,0 0,-1 0,1 0,-1 0,0 0,0 1,0-1,0 1,0-1,0 1,0 0,-1 0,0 0,1 0,-1 0,0 0,-1 0,1 0,0 0,-1 0,0 0,0 1,0-1,0 0,0 0,-1 0,1 1,-1-1,0 0,0 0,0 0,-1 2,-70 223,71-225,1 0,-1-1,1 1,-1 0,1 0,0 0,0-1,0 1,1 0,-1 0,1-1,-1 1,1 0,0 0,0-1,0 1,0-1,1 1,-1-1,1 0,-1 1,1-1,0 0,0 0,0 0,0 0,0-1,1 1,-1 0,0-1,1 0,-1 1,1-1,-1 0,1 0,0-1,0 1,-1 0,1-1,0 0,0 1,-1-1,1 0,2-1,12-4</inkml:trace>
  <inkml:trace contextRef="#ctx0" brushRef="#br0" timeOffset="31778.017">15360 2026,'-18'88,"3"1,-2 63,31-27,-13-122,-1 0,1 0,0 0,0 0,1-1,-1 1,1 0,-1 0,1-1,0 1,0-1,0 0,0 0,1 1,-1-1,0 0,1-1,-1 1,1 0,0-1,0 0,0 1,-1-1,1 0,0-1,0 1,0 0,1-1,-1 0,0 1,0-1,0 0,0-1,0 1,0-1,0 1,0-1,0 0,9-5,0-2,0 1,-1-1,0-1,-1 0,0 0,0-1,-1 0,0-1,-1 0,0 0,-1-1,0 0,-1 0,-1-1,1 0,-2 0,0 0,-1 0,1-6,7-12,1-2,-9 19,2 1,-1-1,2 1,0 0,0 0,1 1,1 0,0 0,1 0,5-4,3 4</inkml:trace>
  <inkml:trace contextRef="#ctx0" brushRef="#br0" timeOffset="32579.246">15755 2280,'52'-13,"-2"-3,1-2,-2-2,-1-2,38-24,-27-13,-57 57,-1 1,0-1,1 0,-1 0,0 0,-1 0,1 0,0-1,-1 1,1 0,-1 0,1 0,-1-1,0 1,0 0,0 0,0-1,-1 1,1 0,-1 0,1-1,-1 1,0 0,1 0,-1 0,0 0,-1 0,1 0,0 0,0 1,-1-1,1 0,-1 1,-1-2,0 1,0 0,0 0,0 1,0-1,0 1,0 0,0 0,0 0,0 0,0 1,-1-1,1 1,0 0,-1 0,1 0,0 0,0 1,-1-1,1 1,0 0,0 0,0 0,0 0,0 0,0 1,0 0,0-1,-1 2,-72 62,62-51,0 1,1 1,1 0,1 0,1 1,0 1,1 0,0 0,2 1,0 0,2 0,-2 6,7-20,-1 0,1-1,0 1,0 0,1-1,-1 1,1 0,0 0,0-1,1 1,0-1,-1 0,1 1,1-1,-1 0,1 0,-1 0,1 0,0-1,0 1,1-1,-1 0,1 0,0 0,0 0,0 0,0-1,0 0,0 0,3 1,2 0,0 1,0-1,1 0,-1-1,1 0,0-1,0 0,0 0,0-1,0-1,-1 1,1-1,0-1,3-1,26-10,0-1,-1-3,0-1,-2-1,18-14,110-81,-114 81,-2-1,-1-2,-3-2,0-2,-3-2,13-19,-108 89,-150 155,196-177,1 0,0 1,0 0,1 0,0 0,0 1,0 0,1 0,1 1,-1-1,2 1,-1 0,1 0,0 1,1-1,0 0,0 1,1 0,1-1,-1 1,2 0,-1-1,1 1,2 7,3-9,1 0,0-1,0 0,0 0,1 0,0-1,0-1,1 1,-1-1,1-1,0 1,1-2,-1 1,1-1,-1-1,1 1,0-2,0 1,0-2,0 1,0-1,0-1,0 0,1 0,11-3,-1-1,1 0,-1-2,0-1,0 0,-1-2,0 0,-1-1,0-1,5-5,24-20,-1-2,-2-2,-2-2,-2-1,-2-3,4-8,-23 30,0 0,-2-1,-1-1,-1-1,-1 0,-2-1,0-1,-3 0,0-1,3-20,-11 45,-1 0,0 0,0 0,-1 1,1-1,-1 0,0 0,-1 0,0 0,0 0,0 0,0 0,-1 1,0-1,0 0,-1 1,1 0,-1-1,-1 1,1 0,-1 1,1-1,-1 1,0-1,-1 1,1 0,-1 1,0-1,0 1,0 0,0 0,-1 1,1-1,-1 1,0 0,1 1,-1-1,-2 1,-9 2,1 1,-1 1,1 0,-1 1,1 1,0 0,1 1,-1 1,1 1,1 0,-1 1,1 0,1 1,0 1,0 0,0 1,-2 2,0 1,1 0,1 1,0 0,2 1,-1 0,2 1,0 1,2-1,0 2,1-1,0 1,2 0,0 0,2 0,0 1,1-1,1 1,1 0,1-1,1 1,0-1,2 1,0-1,2 1,4-3,1-1,0-1,1 0,1 0,0-2,1 1,1-2,0 0,1 0,0-2,1 0,1-1,-1 0,1-2,1 0,0-1,0-1,0 0,1-2,7 1,69 6,-71-10</inkml:trace>
  <inkml:trace contextRef="#ctx0" brushRef="#br0" timeOffset="33613.274">18409 2280,'20'92,"-5"1,-3 0,-5 1,-3 21,-16-40,11-74,1-1,-1 1,0-1,0 1,1-1,-1 1,0-1,0 0,0 1,0-1,1 0,-1 1,0-1,0 0,0 0,0 0,0 0,0 0,0 0,0 0,1 0,-1-1,0 1,0 0,0 0,0-1,0 1,1-1,-1 1,0 0,0-1,1 1,-1-1,0 0,1 1,-1-1,0 0,1 1,-1-1,1 0,-1 0,1 1,0-1,-1 0,1 0,0 0,-1 0,1 0,0 1,0-1,0 0,0 0,0 0,0 0,0 0,0 0,0 0,0 0,1 1,-1-1,0 0,0-17,0 0,1 1,1-1,1 1,0-1,1 1,1 0,1 1,0-1,1 1,1 0,1 1,6-10,21-37,2 2,2 1,3 2,3 3,2 1,2 2,35-26,-64 59,0 1,1 1,1 1,0 1,1 1,1 0,0 2,4 0,-27 10,0 0,0 0,1 0,-1 0,0 1,1-1,-1 0,1 1,-1 0,1 0,-1 0,1 0,-1 0,1 0,-1 0,1 1,-1-1,1 1,-1 0,0 0,0 0,1 0,-1 0,0 0,0 1,0-1,0 1,0 0,0-1,0 1,-1 0,1 0,-1 0,1 0,-1 0,0 0,0 1,0-1,0 0,0 1,0-1,-1 0,1 1,-1-1,0 1,1 0,-2 12,-1 0,0 0,-2 0,1 0,-2 0,1-1,-2 0,0 0,-1 0,0-1,-1 0,-1 0,0-1,-1 0,0 0,0-1,-1-1,-1 0,0 0,-1-1,-175 101,136-83,49-25,0 0,1 0,-1 0,0 0,0-1,0 1,0-1,-1 0,1 0,0 0,0 0,-1 0,1-1,-1 1,1-1,0 0,-1 0,1 0,-1-1,1 1,0-1,-1 0,1 0,0 0,0 0,-1-1,1 1,0-1,1 1,-1-1,0 0,0-1,1 1,-1 0,1-1,0 1,-1-2,-2-67,11 52</inkml:trace>
  <inkml:trace contextRef="#ctx0" brushRef="#br0" timeOffset="34478.298">19735 1998,'-37'6,"1"2,0 2,1 1,0 2,1 1,1 2,-16 10,32-17,1 1,0 1,0 1,2 0,-1 0,1 2,1 0,1 0,0 1,1 1,0 0,1 1,1-1,1 2,-1 1,9-17,-1 0,0 0,1 0,-1-1,1 1,0 0,0 0,0 0,0 0,0 0,0 0,0 0,0-1,1 1,-1 0,1 0,0 0,-1-1,1 1,0 0,0 0,0-1,0 1,0-1,1 1,-1-1,0 0,1 1,-1-1,1 0,-1 0,1 0,-1 0,1 0,0 0,0-1,-1 1,1 0,0-1,0 1,0-1,81 3,-53-11,-1-1,1-2,-2-1,1-1,-2-2,0 0,-1-2,0-1,-1-1,-2-1,12-12,-13 14,3-6,-20 19,0-1,0 1,1 0,-1 0,1 1,0-1,0 2,1-1,-1 0,1 1,0 0,0 1,0 0,0 0,3 0,-7 4,1 0,-1 0,0 0,0 1,0 0,0 0,0 0,-1 0,0 0,1 0,-1 0,0 1,0-1,-1 1,1 0,-1-1,0 1,0 0,0 0,0 0,-1 0,1 0,-1 0,0 0,0 0,-1 0,1 0,-1 0,0 0,-1 3,2 2,-2-3,1 0,1 0,-1 0,1 0,0 1,0-1,1 0,-1 0,1 0,1 0,-1 0,1-1,0 1,0 0,1-1,0 1,0-1,0 0,1 0,-1 0,1-1,0 1,1-1,-1 0,1 0,0 0,0 0,0-1,0 0,0 0,1-1,-1 1,1-1,0-1,0 1,0-1,0 0,0 0,3 0,3-5,0 0,-1-1,0-1,0 1,0-2,-1 0,0 0,0 0,-1-2,0 1,0-1,-1 0,0-1,0 0,-8 9,143-214,-100 136,-4-1,-4-1,14-53,-46 128,-2 2,17-39,-3-1,-1 0,-3-1,-1 0,-2-1,-1-20,-6 66,-1-1,1 0,-1 1,1-1,-1 0,0 1,0-1,1 0,-1 0,0 1,0-1,0 0,0 0,1 1,-1-1,0 0,-1 0,1 1,0-1,0 0,0 0,0 1,0-1,-1 0,1 0,0 1,-1-1,1 0,-1 1,1-1,-1 1,1-1,-1 0,1 1,-1-1,1 1,-1-1,0 1,1 0,-1-1,0 1,1 0,-1-1,0 1,1 0,-1 0,0-1,0 1,1 0,-1 0,0 0,0 0,0 0,1 0,-1 0,0 1,0-1,1 0,-1 0,0 1,-10 11,1 0,0 1,1 1,1 0,0 0,1 0,1 1,0 0,-4 16,-8 33,2 0,4 2,2-1,3 1,3 1,4 61,1-97,0-1,2 1,2-1,0 0,2-1,2 1,0-1,10 18,-17-43,-1 1,1-1,1 0,-1 0,1 0,-1 0,1-1,0 1,1-1,-1 1,0-1,1 0,0 0,0-1,0 1,0-1,-2-2,-1-1,0 1,1-1,-1 0,0 1,0-1,0 0,1 0,-1 0,0 0,0 0,0 0,-1 0,1 0,0 0,0-1,-1 1,1 0,0-1,-1 1,1 0,-1-1,0 1,1-1,-1 1,0 0,0-1,0 1,0-1,0 1,0-1,-1 1,1 0,0-1,-1 1,1 0,-1-1,1 1,-1 0,0-1,1 1,-1 0,0 0,0 0,0 0,0-1,-9-22</inkml:trace>
  <inkml:trace contextRef="#ctx0" brushRef="#br0" timeOffset="34726.325">20158 1716,'53'14,"-1"-2,2-3,0-2,0-2,0-3,0-2,0-2,46-9,-56 4,-1-3,0-1,-1-3,0-1,28-15,-56 21,-1-1,0 0,0-1,-2 0,1-1,-1 0,-1-1,0-1,-1 1,2-6,1 0</inkml:trace>
  <inkml:trace contextRef="#ctx0" brushRef="#br0" timeOffset="35012.496">21174 1264,'-146'449,"141"-431,-7 19,1 1,2 0,1 0,3 0,0 4,6-35,-1 0,1 0,1-1,-1 1,1 0,0 0,0-1,1 1,0-1,0 0,1 0,-1 0,1 0,1-1,-1 1,1-1,0 0,0-1,0 1,1-1,-1 0,1 0,0-1,0 0,1 0,-1 0,1-1,-1 0,1 0,0 0,0-1,0 0,-1 0,1-1,0 0,0 0,0-1,0 0,0 0,0-1,0 1,0-2,265-96,-270 97,0 1,0 0,0 0,0 0,0 0,0 0,0 1,0-1,0 0,0 1,1 0,-1-1,0 1,0 0,0 0,1 0,-1 1,0-1,0 0,0 1,1-1,-1 1,0 0,0 0,0 0,0 0,0 0,0 0,-1 1,1-1,0 0,-1 1,1 0,-1-1,1 1,-1 0,0 0,1 0,-1-1,0 1,0 0,-1 1,1-1,0 0,-1 0,1 0,-1 0,0 1,0-1,0 1,-52 172,64-137,-1-26</inkml:trace>
  <inkml:trace contextRef="#ctx0" brushRef="#br0" timeOffset="28874.999">8841 2280,'-46'2,"0"1,1 3,-1 1,1 3,1 1,-24 11,54-18,-1 1,1 0,1 1,-1 1,1 0,0 1,1 0,0 1,0 0,1 1,0 0,0 1,1 0,1 1,0 0,1 0,0 1,1 0,0 0,1 1,0 0,1 0,1 1,0-1,1 1,1 0,0 7,2-18,1 1,0-1,0 0,1 0,-1 0,1 0,0 0,0 0,0 0,0-1,1 1,-1-1,1 0,0 0,0 1,0-2,1 1,-1 0,1-1,-1 0,1 1,0-1,0-1,0 1,0-1,0 1,0-1,0 0,1-1,-1 1,0-1,0 0,1 0,-1 0,0 0,1-1,-1 0,0 0,0 0,0 0,0-1,0 1,0-1,0 0,2-2,35-16,-2-2,0-1,-1-2,-2-2,0-1,-2-2,-2-2,1-2,30-25,-63 58,1 0,-1-1,0 1,1 0,0 0,-1 0,1 0,0 0,-1 0,1 0,0 0,0 0,0 0,0 0,0 1,0-1,0 0,0 0,0 1,0-1,0 1,0-1,0 1,1 0,-1-1,0 1,0 0,0 0,1 0,-1 0,0 0,0 0,1 0,-1 0,0 0,0 1,1-1,-1 0,0 1,0-1,0 1,0 0,0-1,0 1,0 0,0-1,0 1,0 0,0 0,0 0,0 0,-1 0,1 0,0 0,-1 0,1 0,-1 0,1 1,-1-1,8 57,-7-43,1 1,0-1,1 1,0-1,1 0,1-1,1 1,0-1,3 5,-3-12,0-1,0 0,1-1,-1 1,1-1,1 0,-1-1,0 0,1 0,0 0,0-1,0-1,1 1,-1-1,0 0,1-1,0 0,-1-1,1 0,-1 0,1 0,0-1,-1-1,8-1,3-5,0 0,0-1,-1-1,-1-1,1 0,-2-2,0 0,0 0,6-9,11-7,2-1,0-2,-3-1,0-2,-2-1,-2-2,-2 0,-1-2,-2-1,-2 0,-1-2,-3 0,3-12,-4 2,-1 0,-4-2,-1 1,-1-16,-8 67,0-1,0 1,-1 0,1-1,-1 1,0-1,0 1,0-1,0 1,-1 0,1-1,-1 1,0 0,0-1,0 1,-1 0,1 0,-1 0,1 0,-1 0,0 0,0 0,0 1,-1-1,1 1,-1-1,1 1,-1 0,0 0,0 0,0 0,0 1,0-1,0 1,0 0,0 0,-1 0,1 0,0 1,-1-1,1 1,-1 0,1 0,-9 6,0 0,0 1,1 1,0 0,1 1,0-1,0 2,1 0,0 0,1 0,0 1,1 1,0-1,-1 3,1-2,-13 19,1 2,2 1,1 0,2 1,2 0,1 1,1 0,3 1,0 0,3 0,1 1,1 27,3-52,-1 1,2-1,0-1,0 1,1 0,1 0,0-1,1 0,0 0,1 0,0 0,1-1,0 0,0-1,2 0,-1 0,1 0,1-1,-1 0,2-1,-1 0,1-1,0 0,1-1,-1 0,1-1,0 0,1-1,-1 0,1-1,13 2,30-19,-32 1</inkml:trace>
  <inkml:trace contextRef="#ctx0" brushRef="#br0" timeOffset="29177.029">10111 2138,'-26'34,"0"0,3 2,0 0,3 1,1 2,2 0,-2 9,18-45,-1 0,0 1,1-1,0 1,0 0,0 0,0-1,1 1,-1 0,1 0,0 0,0-1,0 1,1 0,-1 0,1 0,0-1,0 1,0 0,1-1,-1 1,1-1,0 0,0 1,0-1,0 0,1 0,-1 0,1 0,0-1,0 1,0-1,0 0,0 0,2 1,4 0,1-1,0 0,0-1,0 0,0 0,0-1,0 0,0-1,0-1,0 1,-1-1,1-1,0 0,-1 0,0-1,1 0,-2-1,1 0,0 0,-1-1,0 0,0 0,-1-1,2-2,5-5,-1 0,-1-1,0 0,-1-1,-1-1,0 1,-1-2,-1 1,-1-1,0 0,-2-1,1-4,-4 15,-1 0,-1 0,0 0,0 0,0 0,-1 0,0 0,-1 0,0 1,0-1,-1 1,0-1,0 1,0 0,-3-3,5 7,-1 0,0 0,1 1,-1-1,-1 1,1-1,0 1,-1 0,1 0,-1 0,1 0,-1 0,0 0,0 1,0-1,0 1,0 0,0 0,-1 0,1 1,0-1,0 1,-1-1,1 1,0 0,0 0,-1 1,1-1,0 1,0-1,-1 1,1 0,0 1,0-1,0 0,0 1,-1 0,-42 32,28-18</inkml:trace>
  <inkml:trace contextRef="#ctx0" brushRef="#br0" timeOffset="29597.844">10449 2534,'209'-304,"-209"302,1 1,-1 0,1 0,0 0,-1 0,1 0,0 0,0 0,0 0,0 0,0 0,0 0,0 1,0-1,0 0,1 1,-1-1,0 1,0-1,1 1,-1-1,0 1,0 0,1 0,-1 0,0 0,1 0,-1 0,0 0,1 0,-1 0,0 1,1-1,-1 0,0 1,0-1,1 1,-1 0,0-1,0 1,0 0,0 0,0-1,0 1,0 0,0 0,0 0,-1 0,1 0,0 1,0-1,-1 0,1 0,-1 0,1 1,-1-1,0 0,1 0,18 45,-17-40,-1 0,1 0,0 0,0 0,1-1,-1 1,1-1,0 1,1-1,0 0,-1 0,2-1,-1 1,0-1,1 0,0 0,0 0,0-1,0 0,1 0,-1 0,1 0,0-1,0 0,0 0,1-1,3 0,1-1,-1-1,1 0,-1 0,0-1,0 0,1-1,-2 0,1-1,0 0,-1 0,1-1,-1-1,-1 1,1-1,-1-1,3-2,6-6,0-1,-1 0,0-2,-2 0,0 0,-1-1,4-9,5-10,-14 22</inkml:trace>
  <inkml:trace contextRef="#ctx0" brushRef="#br0" timeOffset="30143.886">11437 2111,'-17'2,"1"2,0 0,-1 1,1 0,1 2,-1 0,1 0,0 1,1 1,0 1,1 0,0 1,-7 6,10-10,1-1,0 2,1-1,-1 1,1 0,1 1,-1 0,2 0,-1 0,1 1,1 0,-1 0,2 1,0 0,0-1,1 1,0 1,0-1,2 0,-1 0,1 1,1-1,0 1,1-1,1 7,-1-16,0 1,0 0,1-1,-1 1,1-1,-1 1,1-1,0 0,0 1,0-1,0 0,0 0,1-1,-1 1,1 0,-1-1,1 0,-1 1,1-1,0 0,0 0,-1-1,1 1,0 0,0-1,0 0,0 0,0 0,0 0,0 0,0 0,-1-1,1 0,0 1,0-1,0 0,-1 0,1 0,0-1,-1 1,1-1,-1 0,0 1,1-1,-1 0,0 0,1-2,261-194,-257 194,20-15,2 2,0 1,1 1,1 2,3-1,-30 13,-1 0,0 0,1 0,-1 0,0 0,1 1,-1 0,1 0,-1 0,1 0,-1 0,1 0,-1 1,1 0,-1 0,0 0,1 0,-1 0,0 1,0-1,0 1,0 0,0 0,0 0,-1 0,1 1,-1-1,1 1,-1-1,0 1,0 0,0 0,0 0,-1 0,1 0,-1 0,0 0,0 1,0-1,0 1,0-1,-1 0,0 3,-1 216,-10-136,-4-1,-4-1,-3 0,-33 78,-67 130,114-276,0 0,-1-1,0 0,-1-1,-1 0,0 0,-1-1,0-1,-1 0,-1-1,0 0,0-1,-1 0,0-2,0 1,-1-2,-1 0,1-1,-1-1,-10 2,23-6,1-1,0 1,0-1,-1 0,1 0,0 0,-1 0,1-1,0 1,-1-1,1 0,0 0,0 0,0 0,0-1,0 1,0-1,0 0,1 1,-1-2,0 1,1 0,0 0,-1-1,1 1,0-1,0 0,1 1,-1-1,0 0,1 0,0 0,0 0,0-1,0 1,0 0,0 0,1-1,0 1,0 0,0-1,0 1,0 0,1-2,4-18,2 0,1 1,0-1,2 1,1 1,0 0,1 0,2 2,0-1,1 2,7-7,201-206,-130 141,-69 70</inkml:trace>
  <inkml:trace contextRef="#ctx0" brushRef="#br0" timeOffset="27576.218">6245 2280,'-14'23,"1"0,2 0,0 1,1 1,2-1,0 2,2-1,-3 26,8-48,1-1,0 1,-1-1,1 1,0 0,1-1,-1 1,0 0,1-1,-1 1,1-1,0 1,0-1,0 1,0-1,0 1,1-1,-1 0,1 0,-1 0,1 0,0 0,0 0,0 0,0 0,0-1,0 1,1-1,-1 0,0 1,1-1,-1 0,1-1,-1 1,1 0,-1-1,1 1,0-1,-1 0,1 0,0 0,-1 0,1 0,0-1,-1 1,1-1,0 0,7-2,1 0,-1-2,0 1,0-1,0-1,-1 1,0-2,0 1,0-1,-1-1,0 0,-1 0,1 0,-2-1,1 0,-1 0,0-1,-1 1,0-1,-1-1,0 1,-1 0,0-1,0 0,-1 0,-1 0,1-5,-1 8,-1 0,1 0,-1 0,-1 0,0 0,0 0,0 0,-1 0,0 1,-1-1,1 1,-5-8,-6-3</inkml:trace>
  <inkml:trace contextRef="#ctx0" brushRef="#br0" timeOffset="27862.448">6612 2534,'206'-222,"-205"220,-1 1,1 0,0-1,0 1,0 0,0 0,0 0,1 0,-1 0,0 0,0 0,1 0,-1 0,1 0,-1 1,1-1,-1 1,1-1,-1 1,1 0,-1-1,1 1,-1 0,1 0,0 0,-1 0,1 0,-1 1,1-1,-1 0,1 1,0-1,-1 1,0-1,1 1,-1 0,1 0,-1 0,0 0,0 0,1 0,-1 0,0 0,0 0,0 0,0 1,0-1,0 0,-1 1,1-1,0 0,-1 1,1-1,-1 1,1 0,-1 0,6 11,-5-8,1 0,0-1,0 1,0 0,0-1,1 1,0-1,-1 0,2 0,-1 0,0 0,1 0,0-1,0 0,0 0,0 0,0 0,1 0,-1-1,1 0,0 0,-1 0,1-1,1 1,5-1,-1 1,1-2,-1 0,1 0,-1-1,0 0,1 0,-1-2,0 1,0-1,0-1,0 1,-1-2,1 1,-1-1,0-1,0 0,-1 0,0-1,0 1,-1-2,1 1,0-3,65-85,-65 75</inkml:trace>
  <inkml:trace contextRef="#ctx0" brushRef="#br0" timeOffset="26177.089">4382 2337,'-27'59,"13"-35,2 2,1-1,1 2,1-1,2 1,0 0,2 1,0 9,4-34,1 0,-1 0,1 1,0-1,0 0,0 1,1-1,-1 0,1 1,-1-1,1 0,0 0,0 0,1 0,-1 0,1 0,-1 0,1 0,0 0,0-1,0 1,1-1,-1 1,0-1,1 0,0 0,-1 0,1 0,0-1,0 1,0-1,0 0,0 0,0 0,1 0,-1 0,0 0,1-1,-1 0,0 0,1 0,-1 0,0 0,0-1,1 1,-1-1,3-1,5-2,0-2,0 1,0-1,-1-1,1 0,-2-1,1 0,-1 0,0-1,-1 0,0 0,0-1,-1 0,0-1,-1 1,0-1,-1-1,0 1,-1-1,0 1,-1-1,0 0,-1-1,-1 1,0 0,0-1,-1 1,-1-2,1 7,0-1,0 1,-1 0,-1 0,1 0,-1 0,0 1,-1-1,1 0,-1 1,-1 0,1-1,-1 1,0 1,0-1,-1 0,0 1,0 0,0 0,0 1,-1-1,0 1,0 0,0 1,0 0,-1 0,0 0,1 0,-1 1,0 0,0 1,0 0,0 0,0 0,0 1,-5 0,-12 6</inkml:trace>
  <inkml:trace contextRef="#ctx0" brushRef="#br0" timeOffset="26594.432">5228 1800,'-10'18,"0"0,1 1,1 0,1 1,1-1,0 1,2 1,0-1,1 1,1-1,1 1,1 0,1-1,3 17,23 104,-25-117,-2 1,0 0,-1-1,-2 1,0-1,-2 0,0 0,-2 0,-1-1,-7 17,8-17,-26 44,9-67,14-8</inkml:trace>
  <inkml:trace contextRef="#ctx0" brushRef="#br0" timeOffset="26842.69">4806 2224,'38'4,"32"3,14-1,2-2,-4 0,-11-2,-9-1,-9-5,-9-2,-7-1,-6 2,-2 2,-2 0,-1 2,-4 5,-7 2</inkml:trace>
  <inkml:trace contextRef="#ctx0" brushRef="#br0" timeOffset="27094.073">5737 2364,'0'34,"0"11</inkml:trace>
  <inkml:trace contextRef="#ctx0" brushRef="#br0" timeOffset="27359.898">5765 2083,'9'-10,"4"-3</inkml:trace>
  <inkml:trace contextRef="#ctx0" brushRef="#br0" timeOffset="45746.136">1616 3493,'-2'-11,"16"-3,23 10,0 2,0 2,-1 1,1 2,34 6,31 3,422-4,-325-10,321-9,566-24,451-53,1263-50,54 98,-2339 41,2937-37,-347-79,-2844 106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40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30,'1'2,"1"0,-1 0,1-1,0 1,0 0,0-1,0 0,0 1,0-1,0 0,0 0,1 0,-1 0,0-1,1 1,-1 0,0-1,1 0,-1 0,1 1,-1-1,1-1,-1 1,0 0,1-1,-1 1,1-1,-1 0,0 1,0-1,1-1,181-16,13-9,-172 26,-25 1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40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84,'29'0,"24"0,12 0,0-5,-6-1,-8-1,-8-2,-7-1,-5 2,-2 2,-2 2,-5-3,-2-1,1 2,1 1,-2 2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38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24,'22'148,"-16"145,-8-192,4 1,16 95,-16-180,1 1,0-1,2-1,0 1,0-1,2 1,0-2,1 1,7 11,-13-24,1-1,-1 1,1 0,-1-1,1 0,0 0,0 0,0 0,0 0,1 0,-1-1,0 1,1-1,-1 0,1 0,-1-1,1 1,-1-1,1 1,-1-1,1 0,0 0,-1-1,1 1,-1-1,1 0,-1 0,1 0,-1 0,0-1,1 1,-1-1,0 0,0 0,1-1,95-87,-53 29,-3-2,-2-2,-4-2,4-15,75-128,-114 207,16-21,-5 40,-9 234,-1-221,1-1,1 0,1 0,1 0,6 13,-9-32,0 0,0 0,1-1,0 0,1 1,-1-2,2 1,-1-1,1 0,0 0,0-1,1 0,0 0,0-1,0 0,1 0,8 3,-10-6,1 0,-1 0,0-1,1 1,-1-2,1 1,-1-1,1 0,-1-1,1 0,-1 0,0 0,1-1,-1 0,0-1,0 1,0-1,-1-1,1 1,-1-1,1-1,-1 1,-1-1,1 0,-1 0,1 0,-1-1,-1 0,1 0,23-29,-2-1,-1-1,-2-1,-2-1,-1-1,-1-4,-11 28,21-50,-3-1,-3-1,-3-1,8-54,-11-72,-23 164,-8 48,5 34,7-25</inkml:trace>
  <inkml:trace contextRef="#ctx0" brushRef="#br0" timeOffset="1331.893">1581 815,'-11'-4,"1"2,-1 0,0 0,0 1,0 0,-1 1,1 0,0 1,0 0,0 1,0 0,0 1,1 0,-1 0,1 1,0 1,0 0,0 0,0 1,1 0,0 1,1 0,-1 0,1 1,0 0,1 0,0 1,1 0,-2 3,-29 94,36-104,0 1,1 0,-1 0,1 0,0 0,0 0,0 0,0 0,0 0,1 0,0 0,-1 0,1 0,0 0,0-1,0 1,1 0,-1-1,1 1,0 0,-1-1,1 0,0 0,0 1,1-1,-1 0,0-1,1 1,-1 0,1-1,-1 1,1-1,0 0,2 1,5-2,0 0,0 0,0-1,0-1,0 0,-1 0,1-1,0 0,-1 0,0-1,0-1,0 0,0 0,-1 0,0-1,0 0,-1-1,1 0,-1 0,-1 0,1-1,1-4,18-19,-1-1,-2-2,-1 0,11-27,3-2,-14 30,-22 60,-15 39,3 1,2 0,4 0,1 39,35 244,-53-174,21-163,0-1,-2 0,1-1,-2 1,1 0,-2-1,1 0,-2 0,1-1,-1 0,-1 0,0 0,0-1,-1 0,0-1,-1 0,-5 4,12-12,0 1,0-1,-1 0,1 0,0 0,0 0,0 0,0-1,0 0,0 1,0-1,0 0,0 0,1 0,-1-1,0 1,0-1,1 0,-1 0,1 1,0-1,-1-1,1 1,0 0,0-1,1 1,-1-1,0 1,1-1,-1 0,1 0,0 0,0 1,0-1,1 0,-1 0,0 0,1-1,0 1,0 0,0 0,0 0,1 0,-1 0,1 0,-1 0,1-1,6-38,1 0,3 1,0 0,3 1,2 1,1 0,2 1,9-14,-13 26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47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1143,'0'-25,"1"0,1 0,1 0,2 0,0 0,3-4,13-23,3 1,3 1,1 1,3 2,11-12,-41 57,7-11,1 0,0 1,1 0,0 1,0 0,1 1,1 0,0 0,0 1,10-5,-21 14,0-1,1 1,-1 0,0-1,0 1,1 0,-1 0,0 0,0 0,1 0,-1 0,0 0,0 0,1 0,-1 1,0-1,0 0,0 1,1-1,-1 1,0-1,0 1,0 0,0-1,0 1,0 0,0 0,0 0,-1 0,1 0,0 0,0 0,-1 0,1 0,0 0,-1 0,0 0,1 1,-1-1,1 0,-1 0,0 1,7 56,-7-52,-1 71,-4 0,-3-1,-3 1,-6 5,17-81,-1 0,0 1,1-1,-1 1,1-1,0 1,-1-1,1 1,0-1,0 1,0 0,0-1,0 1,0-1,0 1,1-1,-1 1,1-1,-1 1,1-1,-1 1,1-1,0 1,0-1,-1 0,1 0,0 1,0-1,1 0,-1 0,0 0,0 0,0 0,1 0,-1 0,0-1,1 1,-1 0,1-1,-1 1,1-1,-1 1,1-1,-1 0,1 0,-1 0,1 0,0 0,-1 0,1 0,9-4,-1-1,0 1,-1-2,1 0,-1 0,0 0,0-1,-1 0,0-1,0 0,-1 0,0-1,2-3,9-9,177-199,-114 148,-80 72,0-1,0 1,0 0,0-1,0 1,1 0,-1 0,0 0,0 0,0 0,0 0,0 0,0 0,0 1,0-1,0 0,0 1,0-1,0 0,0 1,0-1,0 1,0 0,0-1,0 1,-1 0,1-1,0 1,0 0,-1 0,1 0,-1 0,1 0,0 0,-1 0,0 0,1 0,-1 0,0 0,1 0,-1 0,0 0,0 0,0 0,0 0,0 0,0 0,0 0,3 63,-3-56,2 188,4-177</inkml:trace>
  <inkml:trace contextRef="#ctx0" brushRef="#br0" timeOffset="530.867">1468 636,'-37'16,"1"3,0 1,1 1,2 2,0 2,0 2,29-24,-10 6,1 0,1 1,-1 0,1 1,1 0,0 1,1 0,0 1,1 0,1 1,0 0,0 0,1 0,-1 9,7-21,1 1,-1 0,1 0,0 0,0-1,0 1,0 0,1 0,-1 0,1-1,0 1,-1 0,1 0,0-1,1 1,-1-1,0 1,1-1,0 0,-1 1,1-1,0 0,0 0,0 0,0 0,1-1,-1 1,1-1,-1 1,0-1,1 0,0 0,-1 0,1 0,0 0,0 0,-1-1,1 0,2 1,113-10,-104 4,0-1,-1 0,1-1,-1-1,0 0,-1-1,0 0,-1-1,0 0,0-1,-1 0,0-1,-1 0,-1 0,5-10,85-111,-98 133,0 1,0-1,0 1,1-1,-1 1,0-1,0 1,0-1,0 0,0 1,1-1,-1 1,0-1,0 0,1 1,-1-1,0 0,1 1,-1-1,0 0,1 1,-1-1,1 0,-1 0,0 1,1-1,-1 0,1 0,-1 0,1 0,-1 1,0-1,1 0,-1 0,1 0,-1 0,1 0,-1 0,1 0,-1 0,1-1,-1 1,1 0,-1 0,0 0,1 0,-1-1,1 1,-1 0,0 0,1-1,-1 1,1 0,-1-1,0 1,0 0,1-1,-1 1,0 0,1-1,-1 1,0-1,0 1,0-1,0 1,1-1,1 48,-3-39,-2 408,2-371,-2 0,-3 0,-1 0,-2 0,-2-1,-2-1,-2 0,-2-1,-2-1,-1 0,-16 21,33-55,-1 0,0-1,0 1,0-1,-1 0,0 0,0-1,0 0,-1 0,0 0,0 0,0-1,-1 0,1 0,-1-1,0 0,0 0,0 0,0-1,-1 0,5-3,1-1,-1 1,1-1,-1 0,1 0,0 0,-1 0,1 0,0 0,0-1,1 1,-1-1,0 1,1-1,0 0,-1 1,1-1,0 0,0 0,1 0,-1 0,1 0,-1 0,1 0,0 0,0 0,0 0,1 0,-1 0,1-1,-1 0,-1-38,2 0,2 0,2 0,1 1,3-1,1 1,2 1,2-1,36-91,-35 102</inkml:trace>
  <inkml:trace contextRef="#ctx0" brushRef="#br0" timeOffset="1066.497">1045 353,'341'-75,"-183"64,-225-21,49 24,1-1,0-1,1-1,0 0,0-1,1 0,1-1,0-1,1-1,0 1,-3-9,-3-43,23 49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52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0 251,'401'0,"-393"0,48-12,-56 10,-1 0,1 0,-1 0,0 0,0 0,0 1,0-1,0 0,0 1,0-1,-1 0,1 1,0 0,-1-1,1 1,-1 0,0 0,0 0,1 0,-1 0,0 0,0 0,-1 0,1 0,-26-15,20 14,-1-1,1-1,0 0,0 0,0 0,0-1,1 0,0-1,0 1,0-1,1-1,0 1,0-1,1 0,-1-1,2 1,-1-1,1 0,0 0,1 0,-1-1,2 1,-1-1,0-7,7-6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50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90 481,'-5'0,"-6"0,3 0,-1 0,-5 0,1 4,-2 3,0-1</inkml:trace>
  <inkml:trace contextRef="#ctx0" brushRef="#br0" timeOffset="631.519">796 85,'-118'185,"-44"-1,25-41,136-143,0 0,0 1,0-1,0 1,0 0,0-1,0 1,0 0,0 0,1 0,-1-1,0 1,0 0,1 0,-1 0,0 0,1 0,-1 0,1 1,-1-1,1 0,0 0,0 0,-1 0,1 0,0 1,0-1,0 0,0 0,0 0,0 1,1-1,-1 0,0 0,1 0,-1 0,0 0,1 0,-1 1,1-1,0 0,-1 0,1-1,0 1,0 0,0 0,-1 0,1 0,0-1,0 1,0 0,0-1,0 1,137 5,-90-8,213-1,-256 4,-1-1,1 0,0 0,-1 0,1-1,-1 1,1-1,-1 0,0-1,1 1,-1-1,0 0,0 0,0 0,0 0,0-1,0 0,-1 1,1-2,-1 1,0 0,0 0,0-1,0 0,-1 0,0 1,1-1,-1-1,-1 1,1 0,0 0,-1-1,0 1,0-1,-1 1,1-1,-1 1,0-5,-30-116,23 93,-1-1,-2 1,-1 1,-1 0,-2 0,-1 1,-2 1,0 1,-9-9,12 18</inkml:trace>
  <inkml:trace contextRef="#ctx0" brushRef="#br0" timeOffset="1114.009">1671 1,'-31'2,"0"2,0 1,1 2,0 0,0 3,1 0,0 2,-24 13,51-24,-1 0,1 0,-1 0,1 1,0-1,-1 1,1 0,0-1,0 1,0 0,0 0,0 1,1-1,-1 0,1 0,-1 1,1-1,0 1,0 0,0-1,0 1,0 0,1-1,-1 1,1 0,0 0,0-1,0 1,0 0,0 0,1-1,-1 1,1 0,0 0,-1-1,1 1,0-1,1 1,-1-1,0 1,1-1,0 0,-1 1,1-1,0 0,0 0,1 0,190 125,-188-124,0 1,-1 0,0 0,0 0,0 1,-1 0,1-1,-1 1,0 0,-1 1,1-1,-1 0,0 1,0-1,-1 1,1 0,-1 0,-1-1,1 1,-1 0,0 0,0 0,-1 0,1-1,-1 1,-1 0,1 0,-1-1,0 1,0-1,-1 0,1 1,-1-1,-1 0,-1 3,-5 1,0-1,0 0,0 0,-1-1,0 0,-1-1,1 0,-1-1,0 0,-1-1,1 0,-1-1,0 0,0-1,1-1,-1 0,-1-1,1 0,-8-2,-25-9,27 4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2:44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4072 559,'3'-4,"0"1,0-1,-1 0,1 0,-1 0,0 0,0 0,0-1,0 1,-1 0,0-1,0 1,0-1,-1 1,1-1,-1 0,0 1,0-1,-1 0,1 1,-1-1,0 1,0-1,-1 1,1-1,-1 1,0 0,0 0,-1 0,1 0,-1 0,0 1,0-1,0 1,0-1,-1 1,1 0,-1 0,0 1,-1-2,-13 1,-1 1,1 0,-1 1,1 1,-1 1,1 0,-1 2,1 0,0 1,0 0,0 2,1 0,0 1,0 1,0 1,-16 4,1 3,1 0,0 2,2 1,0 2,1 0,1 2,1 1,1 1,1 2,1 0,2 1,1 1,1 1,1 1,2 0,1 2,2-1,1 2,2 0,1 0,0 8,7-28,0-1,2 0,-1 1,2-1,0 0,0 1,1-1,1 0,0 0,1 0,0-1,1 1,1-1,0 0,0 0,1-1,1 0,0 0,0 0,1-1,1-1,-1 0,1 0,12 7,2-4,1-2,0 0,1-2,0-1,0-1,1-1,0-2,0 0,0-2,0-1,0-1,-1-1,24-5,-22 3,0-1,-1-1,1-2,-1 0,-1-2,17-9,-36 16,1-1,-1 0,0 0,0-1,0 0,-1 0,0 0,0-1,0 0,-1 0,0-1,0 1,0-1,-1 0,0 0,0-1,-1 1,0-1,0 0,-1 0,0 0,0 0,-1 0,0-5,-1 7,-1-1,0 1,0 0,-1 0,1 0,-1 0,-1 0,1 0,-1 0,0 1,0 0,-1-1,1 1,-1 0,0 1,-1-1,1 1,-1-1,0 2,0-1,0 0,-1 1,-2-2,-6-2,0 0,0 0,-1 1,0 1,0 0,0 2,-1-1,-13 0,-34-9,78-1,175-32,-145 39,1 3,1 1,-1 3,28 3,-68-2,0 0,0 0,0 1,0 0,0 0,0 1,0-1,-1 1,1 1,-1-1,0 1,0-1,0 2,-1-1,1 0,7 11</inkml:trace>
  <inkml:trace contextRef="#ctx0" brushRef="#br0" timeOffset="453.99">4523 1151,'-71'191,"84"-255,0 25,2 1,1 0,2 2,1 0,2 1,1 1,2 0,2 2,27-27,-5 24,-46 35,-1 0,0-1,0 1,0 0,0-1,1 1,-1 0,0 0,0 0,0 0,1 0,-1 0,0 1,0-1,0 0,0 1,1-1,-1 0,0 1,0 0,0-1,0 1,0 0,0-1,0 1,0 0,-1 0,1 0,0 0,0-1,-1 1,1 0,0 1,-1-1,1 0,-1 0,1 0,-1 0,0 0,1 0,-1 1,0-1,0 0,0 0,0 0,0 1,9 52,-4-28</inkml:trace>
  <inkml:trace contextRef="#ctx0" brushRef="#br0" timeOffset="920.266">5173 926,'-159'139,"150"-132,1 0,0 1,0 0,0 0,1 1,1 0,0 0,0 1,0 0,1 0,1 0,0 0,0 1,1-1,0 1,1 0,0 0,1 0,0 9,1-17,0-1,0 0,1 0,-1 0,0 1,1-1,0 0,0 0,-1 0,1 0,0 0,1 0,-1 0,0 0,0-1,1 1,-1 0,1-1,0 1,-1-1,1 0,0 1,0-1,0 0,0 0,0 0,0 0,0-1,0 1,0 0,0-1,0 1,1-1,-1 0,0 0,0 0,2 0,2-1,1 1,-1-1,0-1,0 1,0-1,0 0,0 0,0-1,-1 0,1 0,-1 0,0 0,1-2,18-18,0-2,-2 0,-1-2,-1 0,-1-1,12-25,8-12,6-5,-51 132,3-51,2 0,-1-1,1 1,1 0,0 0,1 0,0 0,0 0,1-1,1 1,0-1,0 1,1-1,0 0,1 0,0-1,1 1,0-1,0 0,1-1,0 0,0 0,2 0,43 2,-36-14</inkml:trace>
  <inkml:trace contextRef="#ctx0" brushRef="#br0" timeOffset="1251.925">5511 812,'7'52,"2"0,3-1,2-1,2 0,2-1,2-1,3 1,19 10,-41-58,0-1,0 1,1 0,-1 0,0 0,0 0,0-1,1 1,-1-1,0 1,1-1,-1 1,0-1,1 0,-1 0,0 0,1 1,-1-1,1 0,-1-1,0 1,1 0,-1 0,0-1,1 1,-1-1,0 1,1-1,-1 1,0-1,0 0,0 0,1 1,-1-1,0 0,0 0,0 0,0 0,-1 0,1-1,0 1,0 0,-1 0,1 0,-1-1,1 1,0-1,10-22,-1-1,-1 0,-1-1,-1 0,-1 0,0-14,0 8,-4 13,0 0,2 0,0 0,2 0,0 0,1 1,0 0,2 1,0 0,1 0,1-1,8 1,0 5</inkml:trace>
  <inkml:trace contextRef="#ctx0" brushRef="#br0" timeOffset="1501.308">6132 1010,'0'33,"4"12,3-2</inkml:trace>
  <inkml:trace contextRef="#ctx0" brushRef="#br0" timeOffset="1761.033">6104 643,'-10'0,"-3"0</inkml:trace>
  <inkml:trace contextRef="#ctx0" brushRef="#br0" timeOffset="2153.504">6612 276,'0'37,"16"523,14-304,-2-137,-25-98,-7-18</inkml:trace>
  <inkml:trace contextRef="#ctx0" brushRef="#br0" timeOffset="2417.578">6358 840,'43'10,"29"3,11-1,-3-2,-6-3,-5-3,-6-2,-3-1,-8-6,-2-1,-11-1</inkml:trace>
  <inkml:trace contextRef="#ctx0" brushRef="#br0" timeOffset="2918.561">7345 812,'-58'23,"1"2,1 2,1 3,-32 25,19 7,67-60,-1-1,1 1,0-1,0 1,-1 0,1 0,0-1,0 1,1 0,-1 0,0 0,1 0,-1 0,1 0,-1 0,1 0,0 0,0 0,0 1,0-1,0 0,1 0,-1 0,1 0,-1 0,1 0,0 0,-1 0,1 0,0-1,0 1,1 0,-1 0,0-1,0 1,1-1,-1 1,1-1,0 0,1 1,5 1,0-1,0 0,1 0,-1-1,1 0,-1-1,1 0,-1 0,1-1,-1 0,1 0,-1-1,1 0,-1-1,0 1,0-2,0 1,4-4,198-99,-209 105,-1 0,1 0,0-1,-1 1,1 0,0 1,0-1,0 0,0 0,0 0,0 0,0 1,0-1,0 0,0 1,0-1,1 1,-1-1,0 1,0 0,0 0,1-1,-1 1,0 0,0 0,1 0,-1 0,0 0,0 1,1-1,-1 0,0 0,0 1,0-1,1 1,-1-1,0 1,0 0,0-1,0 1,0 0,0 0,0 0,0-1,0 1,-1 0,1 0,0 0,-1 1,1-1,-5 46,3-42,-1-1,1 1,0 0,0 0,1 0,0 0,0-1,0 1,0 0,1 0,-1 0,1 0,0 0,1-1,-1 1,1 0,0-1,0 0,1 1,-1-1,1 0,0 0,0 0,0-1,1 1,-1-1,1 1,0-1,2 0,0 0,0 0,1-1,-1 0,0 0,1-1,-1 0,1 0,0 0,-1-1,1 0,-1 0,1-1,0 1,-1-1,1-1,-1 0,1 0,-1 0,0 0,0-1,5-3,122-87,-105 64,-1 0,-1-1,-2-2,-1-1,-1 0,-2-2,14-34,-8 16,-8 21,-2-1,-1-1,-1-1,-2 0,-2 0,-1-1,1-13,-21-19,11 66,-1 1,1-1,-1 1,0-1,0 1,1 0,-1-1,0 1,0 0,0-1,0 1,0 0,-1 0,1 0,0 0,0 0,-1 0,1 1,-1-1,1 0,-1 1,1-1,-1 1,1-1,-1 1,1 0,-1-1,0 1,1 0,-1 0,1 0,-1 0,1 1,-1-1,0 0,1 1,-1-1,1 1,-1-1,1 1,-1 0,-7 6,0 0,1 1,0 0,0 0,1 1,0 0,1 0,0 1,0 0,1 0,0 0,1 0,0 1,0 0,2 0,-1 0,1 0,0 11,-1-11,-2 13,1 0,1 1,1 0,1 0,1-1,1 1,1 0,2 0,0-1,2 0,3 8,0 2,3-2,0 1,2-2,2 0,0 0,2-2,2 0,18 22,6-15,-44-35,1-1,0 1,-1 0,1-1,0 1,0 0,-1-1,1 1,0-1,0 1,0-1,0 0,-1 1,1-1,0 0,0 1,0-1,0 0,0 0,0 0,0 0,0 0,0 0,0 0,0 0,0 0,0-1,0 1,0 0,-1-1,1 1,0 0,0-1,0 1,0-1,-1 0,1 1,0-1,0 1,-1-1,1 0,-1 0,1 1,0-1,-1 0,0 0,1 0,-1 0,1 0,-1 1,0-1,0 0,1 0,-1-15</inkml:trace>
  <inkml:trace contextRef="#ctx0" brushRef="#br0" timeOffset="3170.34">7515 699,'43'10,"39"3,14-1,-4 3,-8-2,-14-3,-13-3,-13-2,-8-3,-5 3,-9 2</inkml:trace>
  <inkml:trace contextRef="#ctx0" brushRef="#br0" timeOffset="3567.167">8446 840,'-9'34,"-4"15,5 1,5-10</inkml:trace>
  <inkml:trace contextRef="#ctx0" brushRef="#br0" timeOffset="3816.665">8587 502,'-14'34,"-5"10</inkml:trace>
  <inkml:trace contextRef="#ctx0" brushRef="#br0" timeOffset="4022.681">8870 869,'-1'4,"1"0,-1 0,1 1,0-1,0 0,1 0,-1 0,1 0,0 1,0-1,0 0,1-1,0 1,-1 0,1 0,0-1,1 1,-1-1,1 1,0-1,-1 0,1 0,0 0,1-1,-1 1,1-1,-1 0,1 0,-1 0,1 0,0 0,0-1,0 0,0 0,0 0,3 0,2 1,1-1,-1-1,1 1,-1-2,1 1,-1-1,1-1,-1 0,0 0,0 0,0-2,0 1,0-1,-1 0,1-1,-1 1,0-2,-1 1,1-1,-1-1,0 1,-1-1,1 0,-1 0,-1-1,1 0,-1 0,-1 0,0-1,0 0,0 0,-1 0,-1 0,1-2,-3 6,-1-1,0 0,0 0,0 0,-1 0,0 1,0-1,0 1,-1-1,1 1,-1 0,-1 0,1 0,-1 0,0 1,0-1,0 1,0 0,-1 0,0 1,0-1,0 1,0 0,0 1,-1-1,1 1,-1 0,1 0,-1 1,0 0,0 0,0 0,0 0,0 1,0 0,0 0,1 1,-1 0,0 0,0 0,0 1,1 0,-1 0,1 0,-1 1,1-1,-2 2,-11 10,5 1</inkml:trace>
  <inkml:trace contextRef="#ctx0" brushRef="#br0" timeOffset="4706.023">9434 840,'1'0,"-1"0,1-1,0 1,0 0,-1 0,1-1,0 1,0 0,-1 0,1 0,0 0,0 0,-1 0,1 0,0 0,0 1,-1-1,1 0,0 0,0 1,-1-1,1 0,0 1,-1-1,1 1,0-1,-1 1,1-1,-1 1,1-1,-1 1,1-1,-1 1,1 0,-1-1,0 1,1 0,-1-1,0 1,0 0,1 0,-1-1,0 1,0 0,0 0,0-1,0 1,0 0,0 0,0 0,0-1,0 1,-1 0,173-184,-171 182,0 0,0 0,0 0,0 0,0 0,0 0,0 0,0 0,0 1,1-1,-1 0,0 1,0-1,1 1,-1 0,0-1,1 1,-1 0,0 0,1 0,-1 0,1 0,-1 0,0 0,1 0,-1 0,0 1,1-1,-1 1,0-1,1 1,-1-1,0 1,0 0,0-1,1 1,-1 0,0 0,0 0,0 0,0 0,-1 0,1 0,0 0,0 1,-1-1,1 0,0 0,-1 1,0-1,1 0,-1 1,0-1,1 0,-1 2,6 37,-7-35,0 0,1 1,0-1,0 0,1 0,-1 0,1 0,0 0,0 0,1 0,0 0,-1-1,2 1,-1-1,0 1,1-1,0 0,0 1,0-2,1 1,-1 0,1-1,0 1,0-1,0 0,0 0,1-1,-1 1,1-1,-1 0,1 0,0-1,3-1,-1-1,1-1,-1 1,1-1,-1-1,0 1,0-1,0-1,0 1,0-1,-1 0,0 0,1-1,-2 0,1 0,-1-1,1 1,3-7,48-36,-15 31,-22 13</inkml:trace>
  <inkml:trace contextRef="#ctx0" brushRef="#br0" timeOffset="5285.662">10309 728,'-12'4,"1"1,0 0,1 1,-1 0,1 0,1 1,-1 1,1 0,0 0,1 0,0 1,0 1,1-1,0 1,1 0,-1 1,7-9,0-1,0 0,-1 1,1-1,0 0,0 1,0-1,0 0,1 1,-1-1,0 0,1 0,-1 1,0-1,1 0,-1 0,1 1,0-1,-1 0,1 0,0 0,0 0,0 0,0 0,0 0,0 0,0-1,0 1,0 0,0-1,0 1,1 0,-1-1,0 1,0-1,1 0,-1 1,0-1,1 0,-1 0,1 0,55 0,-44-3,0-1,0 0,-1-1,0-1,0 0,0-1,-1 0,11-8,50-28,-69 41,0 1,0-1,1 1,-1 0,0 0,1 0,-1 0,1 0,-1 1,1 0,0-1,-1 1,1 1,-1-1,1 0,-1 1,1 0,-1 0,1 0,-1 0,0 0,1 1,-1 0,0-1,0 1,0 0,0 1,-1-1,1 0,0 1,-1 0,0-1,0 1,0 0,0 0,1 2,0 0,0 0,0-1,1 1,-1-1,1 0,0 0,1-1,-1 1,0-1,1 0,0 0,0 0,0 0,0-1,0 0,0 0,1-1,-1 1,0-1,1 0,0-1,-1 1,1-1,-1 0,4-1,9-5,1-2,-1 0,-1-1,1-1,-1 0,-1-1,0-1,-1-1,0 0,-1-1,-1 0,0-1,0-1,-2 0,0 0,1-4,6-8,-1 0,-2-1,0 0,-2-1,-1-1,-2 0,-1 0,5-32,-13 54,0 0,-1 0,0 0,0 1,-1-1,0 0,-1 0,0 1,0-1,-1 1,0-1,-3-6,4 12,1 0,-1 1,1-1,-1 0,0 1,0 0,0-1,0 1,-1 0,1 0,0 0,-1 0,0 0,1 1,-1-1,0 1,0 0,0 0,0 0,0 0,0 0,0 0,0 1,0 0,0 0,-1-1,1 2,0-1,0 0,0 1,0-1,0 1,0 0,0 0,0 0,0 1,0-1,-7 4,1 0,0 0,1 1,0 0,0 0,0 1,0 0,1 0,0 1,1 0,0 0,0 1,1 0,0 0,0 0,1 0,0 1,1-1,-1 6,-3 11,2 1,1-1,1 0,1 1,1 0,3 25,1-28,2 0,1-1,0 1,2-1,1-1,1 0,0 0,2-1,0 0,2-1,0 0,1-1,1-1,0 0,2-1,9 6,-14-12,0-2,0 1,1-2,0 1,0-2,1 0,0-1,0 0,1-1,0-1,0-1,0 0,0-1,6 0,2-3</inkml:trace>
  <inkml:trace contextRef="#ctx0" brushRef="#br0" timeOffset="23337.726">262 2111,'40'-7,"1"-2,-2-1,1-2,-1-2,-1-1,-1-2,0-2,2-4,-25 17,-1-1,0 0,0-1,0 0,-1-1,-1-1,0 0,0 0,-1-1,0 0,-1-1,0 0,-1-1,0 0,-1 0,0 0,-1-1,-7 15,1-1,-1 1,0 0,1-1,-1 1,0 0,1-1,-1 1,0-1,0 1,1-1,-1 1,0-1,0 0,0 1,0-1,0 0,1 0,-1 0,0 0,0 0,0 0,0 0,0 0,0 0,0 0,0 0,1 0,-1-1,0 1,0 0,0-1,0 1,0 0,1-1,-1 1,0-1,1 0,-1 1,0-1,1 0,-1 1,0-1,1 0,-1 1,1-1,0 0,-1 0,1 0,-1 0,1 1,0-1,0 0,0 0,-1 0,1 0,0 0,-16 27,2 1,0 0,2 0,0 2,2-1,2 1,0 1,-3 28,10-51,-116 759,114-743,-1 1,-2-1,0 0,-1 0,-1-1,-1 0,-1 0,-1-1,-1 0,-1-1,-1-1,0 0,-2-1,0 0,-1-1,-16 12,17-19,0 0,0-1,0-1,-1-1,0-1,-1 0,1-1,-6 0,17-3,0-1,-1 0,1 0,-1-1,1 0,-1 0,1 0,-1-1,1 0,0 0,-1-1,1 0,0 0,0 0,0-1,0 0,0 0,1 0,-1-1,1 0,0 0,0 0,1-1,-4-3,3-2,0 0,1 0,1 0,0 0,0-1,1 0,1 1,-1-1,2 0,-1 0,2 1,-1-1,1 0,1 0,0 1,2-5,8-14,0 0,2 1,1 1,2 0,0 2,2-1,0 2,2 1,1 1,0 0,2 2,0 0,26-14,-36 22,25-18,0 2,2 2,0 2,2 1,1 3,19-6,2 9,-39 13</inkml:trace>
  <inkml:trace contextRef="#ctx0" brushRef="#br0" timeOffset="23625.038">1080 2393,'-11'14,"-11"13,2 0,0 1,2 1,1 0,2 1,0 1,2 1,1 2,11-28,-1 0,2 0,-1 0,0 0,1 0,0 0,1-1,-1 1,1 0,0 0,1 0,-1 0,1-1,0 1,0-1,1 1,0-1,0 0,0 0,1 0,-1-1,1 1,0-1,0 0,1 0,0 0,-1 0,1-1,0 0,0 0,1 0,-1-1,1 0,-1 0,1 0,0-1,0 1,-1-1,1-1,5 1,1-1,-1-1,1 0,-1 0,0-1,0-1,1 0,-1 0,-1-1,1 0,-1-1,0-1,0 1,0-2,0 1,-1-1,-1-1,1 1,-1-2,0 1,-1-1,0 0,0 0,-1-1,0 0,-1 0,0-1,0-1,-4 4,0 0,-1 0,0-1,0 1,-1 0,0 0,0 0,-1 0,0 0,0 0,-1 0,0 1,-1-1,1 1,-1 0,-1 0,1 0,-1 1,0-1,-1 1,0 0,0 1,0-1,0 1,-1 1,0-1,0 1,0 0,-1 1,1-1,-1 2,0-1,0 1,0 0,-5 0,-11 2</inkml:trace>
  <inkml:trace contextRef="#ctx0" brushRef="#br0" timeOffset="24089.524">1531 2844,'-1'-22,"1"-1,1 0,1 1,1-1,1 1,1 0,1 0,1-3,88-167,11 52,-105 138,0 1,0-1,0 1,0-1,0 1,1 0,-1 0,0-1,1 1,-1 0,1 0,0 0,-1 0,1 1,0-1,-1 0,1 1,0-1,0 1,0-1,0 1,-1 0,1 0,0 0,0 0,0 0,0 0,0 1,-1-1,1 1,0-1,0 1,-1 0,1-1,0 1,-1 0,1 0,0 0,-1 0,0 1,1-1,-1 0,0 1,1-1,-1 0,0 1,0 0,0-1,0 1,-1 0,1-1,0 1,-1 0,1 0,-1-1,1 1,-1 0,0 0,0 0,18 74,-12-56</inkml:trace>
  <inkml:trace contextRef="#ctx0" brushRef="#br0" timeOffset="25888.023">2801 2816,'23'-65,"2"2,3 1,3 2,3 0,2 3,2 1,3 1,-19 29,1 1,2 1,0 2,1 0,11-5,-37 26,1 1,0-1,-1 0,1 1,0-1,0 1,0-1,-1 1,1-1,0 1,0 0,0-1,0 1,0 0,0 0,0-1,0 1,-1 0,1 0,0 0,0 0,0 0,0 1,0-1,0 0,0 0,0 1,0-1,0 0,-1 1,1-1,0 1,0-1,0 1,-1-1,1 1,0 0,-1-1,1 1,0 0,-1 0,1-1,-1 1,1 0,-1 0,1 0,-1 0,0-1,0 1,1 0,-1 0,0 0,0 0,0 0,4 59,-4-52,-4 255,4-261,0 1,0-1,1 0,-1 0,0 0,1 0,-1 0,1 0,0 0,0 0,0 0,0 0,0 0,0 0,0 0,1-1,-1 1,1 0,-1-1,1 0,-1 1,1-1,0 0,0 0,0 1,0-1,0-1,0 1,0 0,0-1,0 1,0-1,0 1,0-1,0 0,1 0,-1 0,0 0,0 0,2-1,86-30,-39 1,-1-2,-1-2,-2-2,-2-3,26-28,-17 19,-49 82,-40 89,28-108,1 1,1 0,0-1,1 2,1-1,0 0,1 1,1-1,1 1,0 0,1-1,2 7,-2-20,0 0,0 1,0-1,1 0,-1 0,1 1,0-2,0 1,0 0,0 0,0 0,1-1,-1 1,1-1,0 0,0 0,0 0,0 0,0-1,0 1,0-1,0 1,1-1,-1 0,1 0,-1-1,1 1,-1-1,1 0,-1 0,20 2</inkml:trace>
  <inkml:trace contextRef="#ctx0" brushRef="#br0" timeOffset="8204.054">12368 699,'-96'482,"47"-280,49-202,0 0,-1 0,1-1,-1 1,1 0,0-1,-1 1,1 0,-1 0,1 0,-1 0,1-1,0 1,-1 0,1 0,-1 0,1 0,-1 0,1 0,-1 0,1 0,-1 0,1 0,-1 1,1-1,0 0,-1 0,1 0,-1 0,1 1,-1-1,1 0,0 0,-1 1,1-1,0 0,-1 1,1-1,0 0,-1 1,1-1,0 1,0-1,-1 1,1-1,0 0,0 1,0-1,0 1,0-1,0 1,0-1,0 1,0-1,0 1,0-1,0 1,-5-42,7 16,2 0,0 0,2 1,1 0,0 0,2 0,1 1,0 1,2-1,1 2,2-2,22-31,2 3,3 0,33-29,-49 50,2 1,1 2,2 0,0 2,2 2,0 1,1 1,2 2,0 1,1 2,0 2,1 1,1 2,16-2,-51 12,0 0,1 1,-1-1,0 1,0 0,0 0,0 0,0 0,0 1,0-1,0 1,0 0,0 1,0-1,0 1,0 0,-1-1,1 2,-1-1,1 0,-1 1,0-1,0 1,0 0,0 0,-1 0,1 1,-1-1,0 0,0 1,0 0,0-1,0 1,-1 0,0 0,0 0,0 0,0 0,0 4,-1 2,0 0,0-1,-1 1,0-1,0 1,-1-1,-1 1,1-1,-2 0,1 0,-1 0,0-1,-1 1,0-1,-1 0,1-1,-7 7,-126 107,124-110,-1-1,0 0,-1-2,0 1,0-2,-1 0,0-1,0-1,-1 0,1-2,-1 0,0-1,0 0,0-2,0 0,-5-1,20 1,0-1,1 1,-1-1,1 1,-1-1,1 0,-1 0,1 0,0-1,0 1,-1 0,1-1,0 1,0-1,0 0,0 0,1 0,-1 0,0 0,1 0,0 0,-1 0,0-3,-4-13</inkml:trace>
  <inkml:trace contextRef="#ctx0" brushRef="#br0" timeOffset="8518.152">13639 559,'-9'8,"-19"18,1 1,0 1,3 1,0 1,2 2,1 0,2 1,0 2,17-32,1 0,-1-1,1 1,0 0,0 0,0 1,0-1,0 0,1 0,0 0,-1 1,1-1,0 0,0 0,1 1,-1-1,1 0,0 0,0 0,0 0,0 0,0 0,0 0,1 0,0 0,-1 0,1-1,0 1,0-1,1 1,-1-1,0 0,1 0,0 0,-1 0,1 0,0-1,0 1,0-1,0 0,0 0,0 0,0 0,0 0,0-1,1 1,-1-1,0 0,1 0,13-3,1 0,-1-1,1 0,-1-2,0 0,-1-1,0 0,0-1,0-1,-1-1,0 0,-1-1,0-1,0-1,-5 6,-1 0,1-1,-2 0,1 0,-1-1,0 0,-1 0,0 0,0-1,-1 0,-1 0,0-1,0 1,-1-1,0 0,0 0,-2 0,1 0,-1 0,-1 0,0-1,-1-7,-1 9,0 1,0-1,-1 1,0 0,0 0,-1 0,0 0,-1 1,0-1,-1 1,1 0,-1 1,-1-1,1 1,-1 1,-1-1,1 1,-1 0,0 1,0 0,-1 0,0 1,0 0,0 0,0 1,-6-1,-15-1</inkml:trace>
  <inkml:trace contextRef="#ctx0" brushRef="#br0" timeOffset="8823.789">14260 192,'-5'38,"-6"37,-7 10,1 1,3-10,3-13,4-12,4-10,1-8,2-4,0-2,-4-2,-2 1,1 0,0 1,-3-5,0-10,1-7</inkml:trace>
  <inkml:trace contextRef="#ctx0" brushRef="#br0" timeOffset="9069.004">13921 559,'44'4,"37"3,10-1,0-2,-12 0,-14-2,-13-1,-11 0,-7-1,-5-1,-3 1,-5 0</inkml:trace>
  <inkml:trace contextRef="#ctx0" brushRef="#br0" timeOffset="9335.019">14599 699,'29'-1,"0"-2,0-1,0-1,0-2,-1 0,0-2,-1-2,0 0,0-2,3-3,-25 12,0 0,0 0,-1 0,0-1,0 0,0 0,0 0,-1-1,0 1,0-1,0 1,-1-1,1 0,-2 0,2-4,-3 7,1 1,-1-1,1 0,-1 1,0-1,-1 0,1 1,0-1,-1 0,1 1,-1-1,0 1,0-1,0 1,0-1,0 1,0 0,-1-1,1 1,-1 0,0 0,1 0,-1 0,0 1,0-1,0 0,-1 1,1-1,0 1,-1 0,1 0,0 0,-1 0,0 0,1 0,-1 1,0-1,-8 1,0 1,1 0,-1 0,1 1,0 0,0 1,0 0,0 1,0 0,0 0,1 1,0 1,0-1,1 1,-2 2,-3 1,0 0,0 1,1 1,1 0,0 1,0 0,1 0,1 1,0 1,1-1,0 1,1 1,1-1,-3 11,8 32,6-33</inkml:trace>
  <inkml:trace contextRef="#ctx0" brushRef="#br0" timeOffset="9740.025">15050 869,'14'-30,"2"0,0 1,2 1,1 0,2 2,10-11,29-6,-59 42,0 0,1 1,-1-1,1 1,-1-1,0 1,1-1,-1 1,1 0,-1 0,1 0,0 0,-1 0,1 0,-1 0,1 0,-1 0,1 1,-1-1,1 1,-1-1,0 1,1 0,-1-1,0 1,1 0,-1 0,0 0,0 0,0 0,0 0,0 0,0 0,0 1,0-1,0 0,0 1,-1-1,1 0,0 1,-1-1,0 1,1-1,-1 2,1 56,-2-55,0 0,0-1,0 1,1 0,-1 0,1 0,0-1,0 1,0 0,1 0,-1 0,1-1,0 1,0 0,0-1,1 1,-1-1,1 1,0-1,0 0,0 1,0-1,1 0,-1 0,1-1,0 1,-1-1,1 1,1-1,0 1,8 0,0 0,1-1,-1-1,1 0,-1-1,1 0,-1 0,1-2,-1 1,0-2,1 0,-1 0,-1-1,1 0,0-1,-1-1,0 0,0 0,-1-1,3-2,184-134,-173 128</inkml:trace>
  <inkml:trace contextRef="#ctx0" brushRef="#br0" timeOffset="10301.433">16348 106,'-10'39,"-7"31,-1 9,2 1,4-4,4-10,4-7,2-8,1-8,2-7,-1-4,6-4,1-1,-1 0,4-5,0-12,-1-6</inkml:trace>
  <inkml:trace contextRef="#ctx0" brushRef="#br0" timeOffset="10503.971">16065 502,'39'14,"36"5,10 0,1-5,-10-3,-12-10,-14-3,-9-3,-7 0,-5 1,-7-4,-8 0</inkml:trace>
  <inkml:trace contextRef="#ctx0" brushRef="#br0" timeOffset="10691.058">16772 728,'14'10,"5"2</inkml:trace>
  <inkml:trace contextRef="#ctx0" brushRef="#br0" timeOffset="10850.874">16743 276,'0'0</inkml:trace>
  <inkml:trace contextRef="#ctx0" brushRef="#br0" timeOffset="11391.068">17392 418,'-26'3,"0"0,1 2,-1 2,1 0,0 1,1 2,-1 0,2 2,0 0,0 2,2 0,-17 15,34-27,1 1,0-1,-1 1,1 0,1 0,-1 1,0-1,1 1,-1-1,1 1,0 0,0-1,1 1,-1 0,1 0,0 0,0 1,0-1,0 0,1 0,0 1,0-1,0 0,0 0,1 1,-1-1,1 0,0 0,1 0,-1 0,1 0,-1 0,1 0,0-1,1 1,-1 0,1-1,-1 0,1 0,0 1,1-1,3 1,-1-1,1 0,0 0,0-1,0 1,0-2,0 1,0-1,1 0,-1 0,0-1,1 0,-1-1,0 1,1-1,-1-1,0 1,0-1,5-2,128-65,-5-22,-133 91,-1 0,1 0,0 0,0 1,0-1,-1 1,1-1,0 1,-1-1,1 1,0 0,-1 0,1 0,-1 0,1 0,-1 0,0 0,1 1,-1-1,0 1,0-1,0 0,0 1,0 0,0-1,0 1,-1-1,1 1,0 0,-1 0,0-1,1 1,-1 0,0 0,0 0,0-1,0 1,0 0,0 0,-1 0,1-1,-1 2,5 18,-3-17,0 1,0 0,0 0,1-1,0 1,0-1,0 0,1 1,-1-1,1 0,0-1,0 1,1 0,-1-1,1 0,0 1,-1-1,1-1,1 1,-1-1,0 1,1-1,-1-1,1 1,-1 0,1-1,0 0,0 0,-1-1,1 1,0-1,0 0,0 0,0-1,0 0,24-7,-1-1,1-1,-2-2,0-1,0-1,-1-1,-1-1,11-11,13-5,-20 10,-2-2,0 0,-2-2,0-1,-2-1,-1-1,-2-1,-1 0,0-4,-11 22,0-2,-1 1,-1-1,0 0,-1 0,0 0,-1-1,-1 0,-1 0,0 0,0 0,-2 0,0 0,0 0,-3-13,2 25,1 1,-1-1,1 1,-1-1,0 1,0-1,0 1,0-1,-1 1,1 0,-1 0,1 0,-1 0,0 0,0 0,0 0,0 0,0 1,0-1,0 1,0 0,-1-1,1 1,-1 0,1 0,-1 1,1-1,-1 0,1 1,-1 0,0-1,1 1,-1 0,0 0,1 1,-1-1,1 0,-3 2,-2 0,-1 0,1 1,0 0,0 0,1 1,-1 0,1 0,0 1,0-1,0 1,0 1,1-1,-1 2,-6 10,1 2,1 0,1 0,0 1,1 0,1 0,1 1,1 0,1 0,1 0,1 1,0-1,2 1,0-1,2 1,0-1,1 0,2 0,0 0,1 0,1-1,1 0,0 0,2-1,0 0,12 15,-7-12,1-2,1 0,0-1,1-1,2-1,0 0,0-1,1-2,1 0,17 8,18-4,-33-14</inkml:trace>
  <inkml:trace contextRef="#ctx0" brushRef="#br0" timeOffset="12504.61">14655 756,'-5'0,"-1"5,5 1,2 5,6 0,3 3,3 0,4 1,5-1,3-3,2-3,2-4,0-2,0-1,0-1,-5-1</inkml:trace>
  <inkml:trace contextRef="#ctx0" brushRef="#br0" timeOffset="17438.916">19255 643,'11'4,"0"0,1-1,-1 0,1-1,0 0,-1-1,1 0,0-1,0 0,0-1,0-1,-1 0,1 0,-1-1,1 0,-1-1,0-1,0 1,0-2,-1 0,0 0,0 0,-1-2,4-2,54-77,-66 85,1-1,-1 1,0 0,0 0,-1-1,1 1,0 0,-1-1,0 1,1-1,-1 1,0-1,0 1,-1-1,1 1,0 0,-1-1,1 1,-1-1,0 1,0 0,0 0,0-1,0 1,0 0,-1 0,1 0,-1 0,1 0,-1 1,0-1,0 0,0 1,0-1,0 1,0 0,0 0,0 0,-1 0,1 0,0 0,-1 0,-9-1,0 1,1 0,-1 1,0 0,0 1,0 0,1 1,-1 1,1-1,-1 2,1 0,0 0,0 1,1 0,0 1,-1 0,-6 6,0-3,1 1,0 0,0 1,1 1,1 1,0 0,1 0,0 1,1 1,1 0,0 1,1 0,1 1,1 0,0 0,-4 14,11-27,1 0,-1-1,1 1,0 0,0 0,0 0,0 0,0 0,1 0,0 0,0-1,0 1,0 0,1-1,0 1,-1 0,1-1,0 0,1 1,-1-1,0 0,1 0,0-1,0 1,0 0,0-1,0 0,0 0,1 0,-1 0,1 0,-1 0,1-1,0 0,-1 0,5 1,146 9,-150-11,33-1,1-2,-1-2,-1-1,1-2,-1-1,0-2,13-7,-26 8</inkml:trace>
  <inkml:trace contextRef="#ctx0" brushRef="#br0" timeOffset="17921.378">19735 897,'22'-39,"1"1,3 1,1 1,18-17,-24 26,2 2,1 0,0 2,2 1,1 0,8-3,-52 83,15-55,-1 1,1-1,0 1,0 0,1 0,-1 0,1 0,0 0,0 0,0 0,1 1,0-1,-1 0,1 0,1 0,-1 1,0-1,1 0,0 0,0 0,1 0,-1 0,1 0,-1 0,1 0,1 0,-1-1,0 1,1-1,0 0,-1 0,1 0,1 0,-1 0,0 0,1-1,-1 0,3 1,2-1,0-1,-1 1,1-2,1 1,-1-1,0-1,0 1,0-1,0-1,-1 0,1 0,0 0,-1-1,1 0,-1 0,0-1,0 0,0 0,0-1,-1 0,0 0,1-1,8-8,-1-1,0-1,0 0,-2 0,0-2,-1 1,-1-1,0-1,16-67,-24 62</inkml:trace>
  <inkml:trace contextRef="#ctx0" brushRef="#br0" timeOffset="18641.074">20525 615,'5'5,"0"0,0-1,0 1,0-1,1-1,-1 1,1-1,0 0,0 0,1 0,-1-1,0 0,1 0,-1-1,1 0,0 0,-1-1,1 1,0-1,0-1,-1 1,1-1,-1 0,1-1,0 0,-1 0,0 0,0-1,1 0,-2 0,1 0,0-1,-1 0,1 0,-1 0,4-5,-4 5,0-1,-1 0,1 0,-1 0,0-1,0 0,0 0,-1 0,0 0,0 0,-1 0,0-1,0 0,0 1,-1-1,0 0,0 0,-1 1,0-1,0 0,-1-5,-2 9,0-1,-1 0,1 1,-1 0,0-1,0 2,0-1,0 0,-1 1,1 0,-1 0,1 0,-1 0,0 1,0 0,1 0,-1 0,0 1,0-1,0 1,0 0,0 1,0-1,0 1,0 0,0 0,1 1,-1-1,-2 2,-4 2,0 0,0 1,0 0,1 1,0 0,1 0,-1 1,1 1,1-1,0 1,0 1,0-1,1 1,1 1,0-1,0 1,1 0,1 1,0-1,0 1,1 0,0 0,1 5,1-13,1 1,1-1,-1 0,0 0,1 1,0-1,0 0,1 0,-1 0,1 0,-1 0,1 0,1-1,-1 1,0 0,1-1,0 0,0 0,0 0,0 0,0 0,0 0,1-1,0 0,-1 1,1-1,0-1,0 1,0-1,0 1,0-1,3 0,140 11,-121-14,-1-2,1-1,-1-1,0-1,0-1,-1-2,0 0,-1-1,0-2,-1 0,0-1,-1-2,-1 0,18-18,-14 13,-1 3,0-2,-1 0,-1-2,-1 0,-1-1,-1-1,-1-1,3-8,-18 31,-1 1,0-1,0 0,1 0,-1 0,0 0,-1 0,1 0,0-1,0 1,-1 0,0 0,1 0,-1-1,0 1,0 0,0-1,0 1,0 0,-1 0,1 0,-1-1,0 1,1 0,-1 0,0 0,0 0,0 0,-1 0,1 0,0 0,-1 1,1-1,-1 0,1 1,-1-1,0 1,0 0,0-1,0 1,0 0,0 0,0 0,0 1,0-1,0 0,-1 1,1-1,0 1,-1 0,-8 1,1 1,-1 0,0 0,1 1,0 0,0 1,0 1,0-1,1 1,-1 1,1 0,1 0,-1 1,1 0,0 0,1 1,-1 0,2 1,-3 2,-2 1,9-11,0 1,0-1,0 1,0-1,0 1,1 0,-1 0,0 0,1 0,0 0,-1 1,1-1,0 0,0 0,0 1,1-1,-1 1,0-1,1 1,0-1,-1 1,1-1,0 1,1-1,-1 1,0-1,1 1,-1-1,1 1,0-1,-1 0,1 1,1-1,-1 0,0 0,0 1,1-1,-1 0,1-1,0 1,0 0,-1 0,1-1,0 1,1 0,76 23,30 14,-105-37,0 0,-1 1,1-1,-1 1,0-1,0 1,0 0,0 0,0 1,-1-1,1 1,-1-1,0 1,0 0,-1-1,1 1,-1 0,1 0,-1 0,-1 0,1 1,0-1,-1 0,0 2,-11 44,0-31</inkml:trace>
  <inkml:trace contextRef="#ctx0" brushRef="#br0" timeOffset="19203.896">21767 446,'-28'11,"0"1,1 2,1 0,0 2,1 1,1 1,0 1,2 2,-13 13,-10 35,44-67,0-1,0 1,1-1,-1 1,0-1,1 1,-1 0,1-1,-1 1,1 0,0 0,0-1,-1 1,1 0,1 0,-1-1,0 1,0 0,1 0,-1-1,1 1,-1 0,1-1,0 1,-1 0,1-1,0 1,0-1,0 0,0 1,1-1,-1 0,0 0,0 1,1-1,-1 0,1 0,-1 0,1-1,-1 1,1 0,0-1,0 1,7-1,0-1,0 0,0 0,0-1,0 0,-1-1,1 0,0 0,-1-1,0 0,0 0,0-1,-1 0,1 0,-1-1,3-3,175-124,-185 133,1-1,0 0,0 1,0-1,-1 0,1 1,0-1,0 1,0-1,0 1,0-1,0 1,0 0,0 0,0-1,0 1,1 0,-1 0,0 0,0 0,0 0,0 0,0 1,0-1,0 0,0 0,0 1,0-1,0 1,0-1,0 1,0-1,0 1,0-1,-1 1,1 0,0 0,0-1,-1 1,1 0,0 0,-1 0,1 0,-1 0,1 0,-1 0,0 0,1 0,-1 0,0 0,1 1,-2 57,-52 239,47-233,-3 0,-2 0,-3-1,-3 0,-3-1,-13 24,31-79,-1 0,0 0,0 0,-1 0,0 0,-1-1,1 1,-1-1,-1 0,1-1,-1 1,-1-1,1-1,-1 1,0-1,0 0,0 0,-1-1,0 0,-3 1,8-5,1 1,0-1,0 0,0 0,0 0,0-1,0 1,0-1,-1 1,1-1,0 1,0-1,0 0,1 0,-1 0,0 0,0-1,0 1,1 0,-1-1,1 1,-1-1,1 1,0-1,-1 0,1 0,0 1,0-1,0 0,0 0,1 0,-1 0,0 0,1 0,0-1,-1 1,1 0,0-1,-3-87,9 52,1-1,2 1,1 0,3 1,0 1,3 0,1 1,1 0,17-22,21-18,-32 49</inkml:trace>
  <inkml:trace contextRef="#ctx0" brushRef="#br0" timeOffset="19755.957">22106 502,'-49'189,"48"-186,0-1,0 1,1-1,-1 1,1 0,-1 0,1-1,0 1,0 0,0 0,0-1,1 1,-1 0,1-1,0 1,-1 0,1-1,1 1,-1-1,0 0,0 1,1-1,-1 0,1 0,0 1,0-1,0-1,0 1,0 0,0 0,0-1,1 1,-1-1,1 0,-1 0,1 0,-1 0,1 0,-1 0,1-1,0 1,0-1,-1 0,1 0,0 0,-1 0,1 0,0 0,0-1,0 0,14-6,-1-1,-1 0,0-1,0-1,0 0,-1-1,-1-1,0 0,0-1,-2 0,1-1,-2 0,8-13,-2 7,74-90,-90 110,0-1,1 0,-1 0,0 1,1-1,-1 0,1 0,-1 1,1-1,0 1,-1-1,1 0,0 1,-1-1,1 1,0-1,0 1,-1 0,1-1,0 1,0 0,0 0,0-1,-1 1,1 0,0 0,0 0,0 0,0 0,0 0,-1 0,1 0,0 1,0-1,0 0,0 0,-1 1,1-1,0 1,0-1,-1 0,1 1,0-1,0 1,-1 0,1-1,-1 1,1 0,-1-1,1 1,-1 0,1-1,-1 1,1 0,-1 0,0 0,0-1,1 1,-1 0,0 0,0 0,0 0,5 60,-5-56,-4 459,5-436,-1 0,-2 0,0 0,-2-1,-1 1,-1-1,-1 0,-2 0,-1-1,-1 0,0-1,-2 0,-2-1,0 0,-1-1,-17 18,27-36,1 0,-1-1,0 0,0-1,0 1,0-1,0 0,-1-1,0 1,1-1,-1-1,0 1,0-1,-2 0,6-1,0 1,0-1,0 0,0 0,0-1,0 1,0-1,0 1,0-1,0 0,0 0,1 0,-1 0,0-1,1 1,-1-1,1 0,-1 1,1-1,0 0,0 0,-1-1,2 1,-1 0,0-1,0 1,1-1,-1 0,1 1,0-1,0 0,0 0,0 0,1 0,-1-11,1 0,0 1,1-1,1 0,0 1,1-1,0 1,1 0,1 0,0 0,1 1,0-1,1 1,4-6,15-23,1 1,3 0,1 3,1 0,2 2,2 2,1 1,1 1,2 3,0 1,2 2,42-18,51-6,-101 42</inkml:trace>
  <inkml:trace contextRef="#ctx0" brushRef="#br0" timeOffset="30781.026">13639 2111,'-39'5,"1"2,0 1,1 3,0 0,1 3,0 1,1 1,1 2,0 2,-20 16,42-28,0 0,1 2,0-1,1 1,0 0,0 1,1 0,0 1,1 0,1 0,0 1,1 0,0 0,0 1,2-1,0 1,0 0,1 0,1 1,1-1,0 1,1-9,1-1,1 1,-1-1,1 0,0 1,0-1,1 0,-1-1,1 1,0 0,1-1,-1 1,1-1,0 0,0 0,0-1,0 1,1-1,-1 0,1 0,0 0,0-1,0 0,0 0,3 1,7 2,0 0,1-1,-1 0,1-1,0-1,0-1,0 0,6-1,11-3,0-2,0-1,-1-1,0-2,0-1,-1-1,-1-2,0-2,16-9,-18 9</inkml:trace>
  <inkml:trace contextRef="#ctx0" brushRef="#br0" timeOffset="31423.211">14033 2195,'-15'22,"0"1,1 0,1 1,1 1,2 0,0 0,2 1,1 0,-3 21,9-44,0 0,1 0,-1 0,1-1,0 1,0 0,0 0,1 0,-1 0,0 0,1 0,0-1,0 1,0 0,0 0,0-1,0 1,1-1,0 1,-1-1,1 1,0-1,0 0,0 0,0 0,0 0,1 0,-1-1,1 1,-1-1,1 1,-1-1,1 0,0 0,0 0,-1-1,1 1,0 0,0-1,0 0,0 0,0 0,0 0,-1 0,1-1,2 0,15-2,0-2,0-1,0 0,-1-2,0 0,0-1,-1-1,16-11,-2-3,-2 0,0-2,-2-2,18-21,-46 48,0 0,0 0,0 0,1 1,-1-1,0 0,1 0,-1 0,0 0,1 1,-1-1,1 0,-1 0,1 1,-1-1,1 0,0 1,-1-1,1 1,0-1,0 1,-1-1,1 1,0-1,0 1,0 0,-1-1,1 1,0 0,0 0,0 0,0 0,0 0,0 0,-1 0,1 0,0 0,0 0,0 0,0 0,0 1,-1-1,1 0,0 1,0-1,0 0,-1 1,1-1,0 1,0-1,-1 1,1 0,-1-1,1 1,0 0,-1-1,1 1,-1 0,0 0,1-1,-1 1,1 0,-1 1,-6 49,4-45,0-1,1 1,-1-1,1 1,0 0,1 0,-1-1,1 1,1 0,-1 0,1-1,0 1,0 0,0-1,1 1,0 0,0-1,1 0,-1 0,1 0,0 0,0 0,1 0,-1-1,1 1,0-1,1 0,1 1,0-2,0 0,0-1,0 0,1 0,-1 0,1-1,-1 0,1 0,-1-1,1 1,0-1,-1-1,1 0,0 1,-1-2,1 1,-1-1,0 0,1 0,-1-1,0 0,5-3,122-89,-112 79,-1-2,-1 0,-1 0,-1-2,0 0,-1-1,-2-1,0-1,-1 1,-1-2,-1 0,-2 0,0-1,3-17,-11 39,0 1,0 0,-1-1,1 1,-1-1,1 1,-1-1,0 1,0 0,0-1,0 1,-1-1,1 1,-1-1,1 1,-1-1,0 1,0 0,0 0,0-1,0 1,-1 0,1 0,-1 0,1 0,-1 0,0 1,1-1,-1 0,0 1,0-1,0 1,-1 0,1 0,0 0,0 0,-1 0,1 0,0 0,-1 1,1-1,-1 1,1 0,-2 0,-8 2,1 1,0 1,0 0,0 0,1 1,-1 0,1 1,0 0,1 1,-1 0,1 1,1 0,0 0,0 0,0 1,1 1,-2 3,7-11,0 0,0 0,1 0,-1 0,1 1,-1-1,1 0,0 1,0-1,0 1,0-1,1 1,-1-1,1 1,-1-1,1 1,0 0,0-1,0 1,0 0,1-1,-1 1,1-1,-1 1,1-1,0 1,0-1,0 1,1-1,-1 0,0 1,1-1,-1 0,1 0,0 0,0 0,0 0,0-1,0 1,0-1,0 1,0-1,1 0,-1 0,1 0,-1 0,1 0,0 0,249 7,-249-7,0-1,0 1,0 0,0 0,0 1,0-1,0 1,-1-1,1 1,0 0,-1 0,1 0,-1 0,0 0,0 1,0-1,0 1,0-1,0 1,0 0,-1 0,0 0,1 0,-1 0,0 0,-1 0,1 0,0 0,-1 0,0 0,0 1,0-1,0 0,0 0,-1 0,1 1,-1-1,0 0,0 0,0 0,-1 2,-70 223,71-225,1 0,-1-1,1 1,-1 0,1 0,0 0,0-1,0 1,1 0,-1 0,1-1,-1 1,1 0,0 0,0-1,0 1,0-1,1 1,-1-1,1 0,-1 1,1-1,0 0,0 0,0 0,0 0,0-1,1 1,-1 0,0-1,1 0,-1 1,1-1,-1 0,1 0,0-1,0 1,-1 0,1-1,0 0,0 1,-1-1,1 0,2-1,12-4</inkml:trace>
  <inkml:trace contextRef="#ctx0" brushRef="#br0" timeOffset="31778.017">15360 2026,'-18'88,"3"1,-2 63,31-27,-13-122,-1 0,1 0,0 0,0 0,1-1,-1 1,1 0,-1 0,1-1,0 1,0-1,0 0,0 0,1 1,-1-1,0 0,1-1,-1 1,1 0,0-1,0 0,0 1,-1-1,1 0,0-1,0 1,0 0,1-1,-1 0,0 1,0-1,0 0,0-1,0 1,0-1,0 1,0-1,0 0,9-5,0-2,0 1,-1-1,0-1,-1 0,0 0,0-1,-1 0,0-1,-1 0,0 0,-1-1,0 0,-1 0,-1-1,1 0,-2 0,0 0,-1 0,1-6,7-12,1-2,-9 19,2 1,-1-1,2 1,0 0,0 0,1 1,1 0,0 0,1 0,5-4,3 4</inkml:trace>
  <inkml:trace contextRef="#ctx0" brushRef="#br0" timeOffset="32579.246">15755 2280,'52'-13,"-2"-3,1-2,-2-2,-1-2,38-24,-27-13,-57 57,-1 1,0-1,1 0,-1 0,0 0,-1 0,1 0,0-1,-1 1,1 0,-1 0,1 0,-1-1,0 1,0 0,0 0,0-1,-1 1,1 0,-1 0,1-1,-1 1,0 0,1 0,-1 0,0 0,-1 0,1 0,0 0,0 1,-1-1,1 0,-1 1,-1-2,0 1,0 0,0 0,0 1,0-1,0 1,0 0,0 0,0 0,0 0,0 1,-1-1,1 1,0 0,-1 0,1 0,0 0,0 1,-1-1,1 1,0 0,0 0,0 0,0 0,0 0,0 1,0 0,0-1,-1 2,-72 62,62-51,0 1,1 1,1 0,1 0,1 1,0 1,1 0,0 0,2 1,0 0,2 0,-2 6,7-20,-1 0,1-1,0 1,0 0,1-1,-1 1,1 0,0 0,0-1,1 1,0-1,-1 0,1 1,1-1,-1 0,1 0,-1 0,1 0,0-1,0 1,1-1,-1 0,1 0,0 0,0 0,0 0,0-1,0 0,0 0,3 1,2 0,0 1,0-1,1 0,-1-1,1 0,0-1,0 0,0 0,0-1,0-1,-1 1,1-1,0-1,3-1,26-10,0-1,-1-3,0-1,-2-1,18-14,110-81,-114 81,-2-1,-1-2,-3-2,0-2,-3-2,13-19,-108 89,-150 155,196-177,1 0,0 1,0 0,1 0,0 0,0 1,0 0,1 0,1 1,-1-1,2 1,-1 0,1 0,0 1,1-1,0 0,0 1,1 0,1-1,-1 1,2 0,-1-1,1 1,2 7,3-9,1 0,0-1,0 0,0 0,1 0,0-1,0-1,1 1,-1-1,1-1,0 1,1-2,-1 1,1-1,-1-1,1 1,0-2,0 1,0-2,0 1,0-1,0-1,0 0,1 0,11-3,-1-1,1 0,-1-2,0-1,0 0,-1-2,0 0,-1-1,0-1,5-5,24-20,-1-2,-2-2,-2-2,-2-1,-2-3,4-8,-23 30,0 0,-2-1,-1-1,-1-1,-1 0,-2-1,0-1,-3 0,0-1,3-20,-11 45,-1 0,0 0,0 0,-1 1,1-1,-1 0,0 0,-1 0,0 0,0 0,0 0,0 0,-1 1,0-1,0 0,-1 1,1 0,-1-1,-1 1,1 0,-1 1,1-1,-1 1,0-1,-1 1,1 0,-1 1,0-1,0 1,0 0,0 0,-1 1,1-1,-1 1,0 0,1 1,-1-1,-2 1,-9 2,1 1,-1 1,1 0,-1 1,1 1,0 0,1 1,-1 1,1 1,1 0,-1 1,1 0,1 1,0 1,0 0,0 1,-2 2,0 1,1 0,1 1,0 0,2 1,-1 0,2 1,0 1,2-1,0 2,1-1,0 1,2 0,0 0,2 0,0 1,1-1,1 1,1 0,1-1,1 1,0-1,2 1,0-1,2 1,4-3,1-1,0-1,1 0,1 0,0-2,1 1,1-2,0 0,1 0,0-2,1 0,1-1,-1 0,1-2,1 0,0-1,0-1,0 0,1-2,7 1,69 6,-71-10</inkml:trace>
  <inkml:trace contextRef="#ctx0" brushRef="#br0" timeOffset="33613.274">18409 2280,'20'92,"-5"1,-3 0,-5 1,-3 21,-16-40,11-74,1-1,-1 1,0-1,0 1,1-1,-1 1,0-1,0 0,0 1,0-1,1 0,-1 1,0-1,0 0,0 0,0 0,0 0,0 0,0 0,0 0,1 0,-1-1,0 1,0 0,0 0,0-1,0 1,1-1,-1 1,0 0,0-1,1 1,-1-1,0 0,1 1,-1-1,0 0,1 1,-1-1,1 0,-1 0,1 1,0-1,-1 0,1 0,0 0,-1 0,1 0,0 1,0-1,0 0,0 0,0 0,0 0,0 0,0 0,0 0,0 0,1 1,-1-1,0 0,0-17,0 0,1 1,1-1,1 1,0-1,1 1,1 0,1 1,0-1,1 1,1 0,1 1,6-10,21-37,2 2,2 1,3 2,3 3,2 1,2 2,35-26,-64 59,0 1,1 1,1 1,0 1,1 1,1 0,0 2,4 0,-27 10,0 0,0 0,1 0,-1 0,0 1,1-1,-1 0,1 1,-1 0,1 0,-1 0,1 0,-1 0,1 0,-1 0,1 1,-1-1,1 1,-1 0,0 0,0 0,1 0,-1 0,0 0,0 1,0-1,0 1,0 0,0-1,0 1,-1 0,1 0,-1 0,1 0,-1 0,0 0,0 1,0-1,0 0,0 1,0-1,-1 0,1 1,-1-1,0 1,1 0,-2 12,-1 0,0 0,-2 0,1 0,-2 0,1-1,-2 0,0 0,-1 0,0-1,-1 0,-1 0,0-1,-1 0,0 0,0-1,-1-1,-1 0,0 0,-1-1,-175 101,136-83,49-25,0 0,1 0,-1 0,0 0,0-1,0 1,0-1,-1 0,1 0,0 0,0 0,-1 0,1-1,-1 1,1-1,0 0,-1 0,1 0,-1-1,1 1,0-1,-1 0,1 0,0 0,0 0,-1-1,1 1,0-1,1 1,-1-1,0 0,0-1,1 1,-1 0,1-1,0 1,-1-2,-2-67,11 52</inkml:trace>
  <inkml:trace contextRef="#ctx0" brushRef="#br0" timeOffset="34478.298">19735 1998,'-37'6,"1"2,0 2,1 1,0 2,1 1,1 2,-16 10,32-17,1 1,0 1,0 1,2 0,-1 0,1 2,1 0,1 0,0 1,1 1,0 0,1 1,1-1,1 2,-1 1,9-17,-1 0,0 0,1 0,-1-1,1 1,0 0,0 0,0 0,0 0,0 0,0 0,0 0,0-1,1 1,-1 0,1 0,0 0,-1-1,1 1,0 0,0 0,0-1,0 1,0-1,1 1,-1-1,0 0,1 1,-1-1,1 0,-1 0,1 0,-1 0,1 0,0 0,0-1,-1 1,1 0,0-1,0 1,0-1,81 3,-53-11,-1-1,1-2,-2-1,1-1,-2-2,0 0,-1-2,0-1,-1-1,-2-1,12-12,-13 14,3-6,-20 19,0-1,0 1,1 0,-1 0,1 1,0-1,0 2,1-1,-1 0,1 1,0 0,0 1,0 0,0 0,3 0,-7 4,1 0,-1 0,0 0,0 1,0 0,0 0,0 0,-1 0,0 0,1 0,-1 0,0 1,0-1,-1 1,1 0,-1-1,0 1,0 0,0 0,0 0,-1 0,1 0,-1 0,0 0,0 0,-1 0,1 0,-1 0,0 0,-1 3,2 2,-2-3,1 0,1 0,-1 0,1 0,0 1,0-1,1 0,-1 0,1 0,1 0,-1 0,1-1,0 1,0 0,1-1,0 1,0-1,0 0,1 0,-1 0,1-1,0 1,1-1,-1 0,1 0,0 0,0 0,0-1,0 0,0 0,1-1,-1 1,1-1,0-1,0 1,0-1,0 0,0 0,3 0,3-5,0 0,-1-1,0-1,0 1,0-2,-1 0,0 0,0 0,-1-2,0 1,0-1,-1 0,0-1,0 0,-8 9,143-214,-100 136,-4-1,-4-1,14-53,-46 128,-2 2,17-39,-3-1,-1 0,-3-1,-1 0,-2-1,-1-20,-6 66,-1-1,1 0,-1 1,1-1,-1 0,0 1,0-1,1 0,-1 0,0 1,0-1,0 0,0 0,1 1,-1-1,0 0,-1 0,1 1,0-1,0 0,0 0,0 1,0-1,-1 0,1 0,0 1,-1-1,1 0,-1 1,1-1,-1 1,1-1,-1 0,1 1,-1-1,1 1,-1-1,0 1,1 0,-1-1,0 1,1 0,-1-1,0 1,1 0,-1 0,0-1,0 1,1 0,-1 0,0 0,0 0,0 0,1 0,-1 0,0 1,0-1,1 0,-1 0,0 1,-10 11,1 0,0 1,1 1,1 0,0 0,1 0,1 1,0 0,-4 16,-8 33,2 0,4 2,2-1,3 1,3 1,4 61,1-97,0-1,2 1,2-1,0 0,2-1,2 1,0-1,10 18,-17-43,-1 1,1-1,1 0,-1 0,1 0,-1 0,1-1,0 1,1-1,-1 1,0-1,1 0,0 0,0-1,0 1,0-1,-2-2,-1-1,0 1,1-1,-1 0,0 1,0-1,0 0,1 0,-1 0,0 0,0 0,0 0,-1 0,1 0,0 0,0-1,-1 1,1 0,0-1,-1 1,1 0,-1-1,0 1,1-1,-1 1,0 0,0-1,0 1,0-1,0 1,0-1,-1 1,1 0,0-1,-1 1,1 0,-1-1,1 1,-1 0,0-1,1 1,-1 0,0 0,0 0,0 0,0-1,-9-22</inkml:trace>
  <inkml:trace contextRef="#ctx0" brushRef="#br0" timeOffset="34726.325">20158 1716,'53'14,"-1"-2,2-3,0-2,0-2,0-3,0-2,0-2,46-9,-56 4,-1-3,0-1,-1-3,0-1,28-15,-56 21,-1-1,0 0,0-1,-2 0,1-1,-1 0,-1-1,0-1,-1 1,2-6,1 0</inkml:trace>
  <inkml:trace contextRef="#ctx0" brushRef="#br0" timeOffset="35012.496">21174 1264,'-146'449,"141"-431,-7 19,1 1,2 0,1 0,3 0,0 4,6-35,-1 0,1 0,1-1,-1 1,1 0,0 0,0-1,1 1,0-1,0 0,1 0,-1 0,1 0,1-1,-1 1,1-1,0 0,0-1,0 1,1-1,-1 0,1 0,0-1,0 0,1 0,-1 0,1-1,-1 0,1 0,0 0,0-1,0 0,-1 0,1-1,0 0,0 0,0-1,0 0,0 0,0-1,0 1,0-2,265-96,-270 97,0 1,0 0,0 0,0 0,0 0,0 0,0 1,0-1,0 0,0 1,1 0,-1-1,0 1,0 0,0 0,1 0,-1 1,0-1,0 0,0 1,1-1,-1 1,0 0,0 0,0 0,0 0,0 0,0 0,-1 1,1-1,0 0,-1 1,1 0,-1-1,1 1,-1 0,0 0,1 0,-1-1,0 1,0 0,-1 1,1-1,0 0,-1 0,1 0,-1 0,0 1,0-1,0 1,-52 172,64-137,-1-26</inkml:trace>
  <inkml:trace contextRef="#ctx0" brushRef="#br0" timeOffset="28874.999">8841 2280,'-46'2,"0"1,1 3,-1 1,1 3,1 1,-24 11,54-18,-1 1,1 0,1 1,-1 1,1 0,0 1,1 0,0 1,0 0,1 1,0 0,0 1,1 0,1 1,0 0,1 0,0 1,1 0,0 0,1 1,0 0,1 0,1 1,0-1,1 1,1 0,0 7,2-18,1 1,0-1,0 0,1 0,-1 0,1 0,0 0,0 0,0 0,0-1,1 1,-1-1,1 0,0 0,0 1,0-2,1 1,-1 0,1-1,-1 0,1 1,0-1,0-1,0 1,0-1,0 1,0-1,0 0,1-1,-1 1,0-1,0 0,1 0,-1 0,0 0,1-1,-1 0,0 0,0 0,0 0,0-1,0 1,0-1,0 0,2-2,35-16,-2-2,0-1,-1-2,-2-2,0-1,-2-2,-2-2,1-2,30-25,-63 58,1 0,-1-1,0 1,1 0,0 0,-1 0,1 0,0 0,-1 0,1 0,0 0,0 0,0 0,0 0,0 1,0-1,0 0,0 0,0 1,0-1,0 1,0-1,0 1,1 0,-1-1,0 1,0 0,0 0,1 0,-1 0,0 0,0 0,1 0,-1 0,0 0,0 1,1-1,-1 0,0 1,0-1,0 1,0 0,0-1,0 1,0 0,0-1,0 1,0 0,0 0,0 0,0 0,-1 0,1 0,0 0,-1 0,1 0,-1 0,1 1,-1-1,8 57,-7-43,1 1,0-1,1 1,0-1,1 0,1-1,1 1,0-1,3 5,-3-12,0-1,0 0,1-1,-1 1,1-1,1 0,-1-1,0 0,1 0,0 0,0-1,0-1,1 1,-1-1,0 0,1-1,0 0,-1-1,1 0,-1 0,1 0,0-1,-1-1,8-1,3-5,0 0,0-1,-1-1,-1-1,1 0,-2-2,0 0,0 0,6-9,11-7,2-1,0-2,-3-1,0-2,-2-1,-2-2,-2 0,-1-2,-2-1,-2 0,-1-2,-3 0,3-12,-4 2,-1 0,-4-2,-1 1,-1-16,-8 67,0-1,0 1,-1 0,1-1,-1 1,0-1,0 1,0-1,0 1,-1 0,1-1,-1 1,0 0,0-1,0 1,-1 0,1 0,-1 0,1 0,-1 0,0 0,0 0,0 1,-1-1,1 1,-1-1,1 1,-1 0,0 0,0 0,0 0,0 1,0-1,0 1,0 0,0 0,-1 0,1 0,0 1,-1-1,1 1,-1 0,1 0,-9 6,0 0,0 1,1 1,0 0,1 1,0-1,0 2,1 0,0 0,1 0,0 1,1 1,0-1,-1 3,1-2,-13 19,1 2,2 1,1 0,2 1,2 0,1 1,1 0,3 1,0 0,3 0,1 1,1 27,3-52,-1 1,2-1,0-1,0 1,1 0,1 0,0-1,1 0,0 0,1 0,0 0,1-1,0 0,0-1,2 0,-1 0,1 0,1-1,-1 0,2-1,-1 0,1-1,0 0,1-1,-1 0,1-1,0 0,1-1,-1 0,1-1,13 2,30-19,-32 1</inkml:trace>
  <inkml:trace contextRef="#ctx0" brushRef="#br0" timeOffset="29177.029">10111 2138,'-26'34,"0"0,3 2,0 0,3 1,1 2,2 0,-2 9,18-45,-1 0,0 1,1-1,0 1,0 0,0 0,0-1,1 1,-1 0,1 0,0 0,0-1,0 1,1 0,-1 0,1 0,0-1,0 1,0 0,1-1,-1 1,1-1,0 0,0 1,0-1,0 0,1 0,-1 0,1 0,0-1,0 1,0-1,0 0,0 0,2 1,4 0,1-1,0 0,0-1,0 0,0 0,0-1,0 0,0-1,0-1,0 1,-1-1,1-1,0 0,-1 0,0-1,1 0,-2-1,1 0,0 0,-1-1,0 0,0 0,-1-1,2-2,5-5,-1 0,-1-1,0 0,-1-1,-1-1,0 1,-1-2,-1 1,-1-1,0 0,-2-1,1-4,-4 15,-1 0,-1 0,0 0,0 0,0 0,-1 0,0 0,-1 0,0 1,0-1,-1 1,0-1,0 1,0 0,-3-3,5 7,-1 0,0 0,1 1,-1-1,-1 1,1-1,0 1,-1 0,1 0,-1 0,1 0,-1 0,0 0,0 1,0-1,0 1,0 0,0 0,-1 0,1 1,0-1,0 1,-1-1,1 1,0 0,0 0,-1 1,1-1,0 1,0-1,-1 1,1 0,0 1,0-1,0 0,0 1,-1 0,-42 32,28-18</inkml:trace>
  <inkml:trace contextRef="#ctx0" brushRef="#br0" timeOffset="29597.844">10449 2534,'209'-304,"-209"302,1 1,-1 0,1 0,0 0,-1 0,1 0,0 0,0 0,0 0,0 0,0 0,0 0,0 1,0-1,0 0,1 1,-1-1,0 1,0-1,1 1,-1-1,0 1,0 0,1 0,-1 0,0 0,1 0,-1 0,0 0,1 0,-1 0,0 1,1-1,-1 0,0 1,0-1,1 1,-1 0,0-1,0 1,0 0,0 0,0-1,0 1,0 0,0 0,0 0,-1 0,1 0,0 1,0-1,-1 0,1 0,-1 0,1 1,-1-1,0 0,1 0,18 45,-17-40,-1 0,1 0,0 0,0 0,1-1,-1 1,1-1,0 1,1-1,0 0,-1 0,2-1,-1 1,0-1,1 0,0 0,0 0,0-1,0 0,1 0,-1 0,1 0,0-1,0 0,0 0,1-1,3 0,1-1,-1-1,1 0,-1 0,0-1,0 0,1-1,-2 0,1-1,0 0,-1 0,1-1,-1-1,-1 1,1-1,-1-1,3-2,6-6,0-1,-1 0,0-2,-2 0,0 0,-1-1,4-9,5-10,-14 22</inkml:trace>
  <inkml:trace contextRef="#ctx0" brushRef="#br0" timeOffset="30143.886">11437 2111,'-17'2,"1"2,0 0,-1 1,1 0,1 2,-1 0,1 0,0 1,1 1,0 1,1 0,0 1,-7 6,10-10,1-1,0 2,1-1,-1 1,1 0,1 1,-1 0,2 0,-1 0,1 1,1 0,-1 0,2 1,0 0,0-1,1 1,0 1,0-1,2 0,-1 0,1 1,1-1,0 1,1-1,1 7,-1-16,0 1,0 0,1-1,-1 1,1-1,-1 1,1-1,0 0,0 1,0-1,0 0,0 0,1-1,-1 1,1 0,-1-1,1 0,-1 1,1-1,0 0,0 0,-1-1,1 1,0 0,0-1,0 0,0 0,0 0,0 0,0 0,0 0,-1-1,1 0,0 1,0-1,0 0,-1 0,1 0,0-1,-1 1,1-1,-1 0,0 1,1-1,-1 0,0 0,1-2,261-194,-257 194,20-15,2 2,0 1,1 1,1 2,3-1,-30 13,-1 0,0 0,1 0,-1 0,0 0,1 1,-1 0,1 0,-1 0,1 0,-1 0,1 0,-1 1,1 0,-1 0,0 0,1 0,-1 0,0 1,0-1,0 1,0 0,0 0,0 0,-1 0,1 1,-1-1,1 1,-1-1,0 1,0 0,0 0,0 0,-1 0,1 0,-1 0,0 0,0 1,0-1,0 1,0-1,-1 0,0 3,-1 216,-10-136,-4-1,-4-1,-3 0,-33 78,-67 130,114-276,0 0,-1-1,0 0,-1-1,-1 0,0 0,-1-1,0-1,-1 0,-1-1,0 0,0-1,-1 0,0-2,0 1,-1-2,-1 0,1-1,-1-1,-10 2,23-6,1-1,0 1,0-1,-1 0,1 0,0 0,-1 0,1-1,0 1,-1-1,1 0,0 0,0 0,0 0,0-1,0 1,0-1,0 0,1 1,-1-2,0 1,1 0,0 0,-1-1,1 1,0-1,0 0,1 1,-1-1,0 0,1 0,0 0,0 0,0-1,0 1,0 0,0 0,1-1,0 1,0 0,0-1,0 1,0 0,1-2,4-18,2 0,1 1,0-1,2 1,1 1,0 0,1 0,2 2,0-1,1 2,7-7,201-206,-130 141,-69 70</inkml:trace>
  <inkml:trace contextRef="#ctx0" brushRef="#br0" timeOffset="27576.218">6245 2280,'-14'23,"1"0,2 0,0 1,1 1,2-1,0 2,2-1,-3 26,8-48,1-1,0 1,-1-1,1 1,0 0,1-1,-1 1,0 0,1-1,-1 1,1-1,0 1,0-1,0 1,0-1,0 1,1-1,-1 0,1 0,-1 0,1 0,0 0,0 0,0 0,0 0,0-1,0 1,1-1,-1 0,0 1,1-1,-1 0,1-1,-1 1,1 0,-1-1,1 1,0-1,-1 0,1 0,0 0,-1 0,1 0,0-1,-1 1,1-1,0 0,7-2,1 0,-1-2,0 1,0-1,0-1,-1 1,0-2,0 1,0-1,-1-1,0 0,-1 0,1 0,-2-1,1 0,-1 0,0-1,-1 1,0-1,-1-1,0 1,-1 0,0-1,0 0,-1 0,-1 0,1-5,-1 8,-1 0,1 0,-1 0,-1 0,0 0,0 0,0 0,-1 0,0 1,-1-1,1 1,-5-8,-6-3</inkml:trace>
  <inkml:trace contextRef="#ctx0" brushRef="#br0" timeOffset="27862.448">6612 2534,'206'-222,"-205"220,-1 1,1 0,0-1,0 1,0 0,0 0,0 0,1 0,-1 0,0 0,0 0,1 0,-1 0,1 0,-1 1,1-1,-1 1,1-1,-1 1,1 0,-1-1,1 1,-1 0,1 0,0 0,-1 0,1 0,-1 1,1-1,-1 0,1 1,0-1,-1 1,0-1,1 1,-1 0,1 0,-1 0,0 0,0 0,1 0,-1 0,0 0,0 0,0 0,0 1,0-1,0 0,-1 1,1-1,0 0,-1 1,1-1,-1 1,1 0,-1 0,6 11,-5-8,1 0,0-1,0 1,0 0,0-1,1 1,0-1,-1 0,2 0,-1 0,0 0,1 0,0-1,0 0,0 0,0 0,0 0,1 0,-1-1,1 0,0 0,-1 0,1-1,1 1,5-1,-1 1,1-2,-1 0,1 0,-1-1,0 0,1 0,-1-2,0 1,0-1,0-1,0 1,-1-2,1 1,-1-1,0-1,0 0,-1 0,0-1,0 1,-1-2,1 1,0-3,65-85,-65 75</inkml:trace>
  <inkml:trace contextRef="#ctx0" brushRef="#br0" timeOffset="26177.089">4382 2337,'-27'59,"13"-35,2 2,1-1,1 2,1-1,2 1,0 0,2 1,0 9,4-34,1 0,-1 0,1 1,0-1,0 0,0 1,1-1,-1 0,1 1,-1-1,1 0,0 0,0 0,1 0,-1 0,1 0,-1 0,1 0,0 0,0-1,0 1,1-1,-1 1,0-1,1 0,0 0,-1 0,1 0,0-1,0 1,0-1,0 0,0 0,0 0,1 0,-1 0,0 0,1-1,-1 0,0 0,1 0,-1 0,0 0,0-1,1 1,-1-1,3-1,5-2,0-2,0 1,0-1,-1-1,1 0,-2-1,1 0,-1 0,0-1,-1 0,0 0,0-1,-1 0,0-1,-1 1,0-1,-1-1,0 1,-1-1,0 1,-1-1,0 0,-1-1,-1 1,0 0,0-1,-1 1,-1-2,1 7,0-1,0 1,-1 0,-1 0,1 0,-1 0,0 1,-1-1,1 0,-1 1,-1 0,1-1,-1 1,0 1,0-1,-1 0,0 1,0 0,0 0,0 1,-1-1,0 1,0 0,0 1,0 0,-1 0,0 0,1 0,-1 1,0 0,0 1,0 0,0 0,0 0,0 1,-5 0,-12 6</inkml:trace>
  <inkml:trace contextRef="#ctx0" brushRef="#br0" timeOffset="26594.432">5228 1800,'-10'18,"0"0,1 1,1 0,1 1,1-1,0 1,2 1,0-1,1 1,1-1,1 1,1 0,1-1,3 17,23 104,-25-117,-2 1,0 0,-1-1,-2 1,0-1,-2 0,0 0,-2 0,-1-1,-7 17,8-17,-26 44,9-67,14-8</inkml:trace>
  <inkml:trace contextRef="#ctx0" brushRef="#br0" timeOffset="26842.69">4806 2224,'38'4,"32"3,14-1,2-2,-4 0,-11-2,-9-1,-9-5,-9-2,-7-1,-6 2,-2 2,-2 0,-1 2,-4 5,-7 2</inkml:trace>
  <inkml:trace contextRef="#ctx0" brushRef="#br0" timeOffset="27094.073">5737 2364,'0'34,"0"11</inkml:trace>
  <inkml:trace contextRef="#ctx0" brushRef="#br0" timeOffset="27359.898">5765 2083,'9'-10,"4"-3</inkml:trace>
  <inkml:trace contextRef="#ctx0" brushRef="#br0" timeOffset="45746.136">1616 3493,'-2'-11,"16"-3,23 10,0 2,0 2,-1 1,1 2,34 6,31 3,422-4,-325-10,321-9,566-24,451-53,1263-50,54 98,-2339 41,2937-37,-347-79,-2844 106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33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0,'-27'112,"13"-35,4 1,3 0,3 0,4 0,4 12,-2 50,-2-114,-2-16,2 1,0 0,0 0,0-1,2 1,-1 0,1-1,1 1,0-1,0 0,1 0,1 0,1 2,-6-11,0-1,0 1,1-1,-1 1,0-1,1 0,-1 1,0-1,1 1,-1-1,1 0,-1 1,1-1,-1 0,1 0,-1 1,1-1,-1 0,1 0,-1 0,1 0,-1 1,1-1,-1 0,1 0,-1 0,1 0,-1 0,1 0,0-1,-1 1,1 0,-1 0,1 0,-1 0,1-1,-1 1,1 0,-1 0,1-1,-1 1,0 0,1-1,-1 1,1-1,-1 1,0 0,1-1,-1 1,0-1,0 1,1-1,-1 1,0-1,0 1,0-1,0 1,1-1,-1 1,0-1,0 0,0 1,0-1,4-14</inkml:trace>
  <inkml:trace contextRef="#ctx0" brushRef="#br0" timeOffset="245.812">0 536,'38'-5,"42"-6,17-6,-4-1,-8-1,-13 2,-14-1,-13 3,-8-1,-7 3,-7-2,-9 2</inkml:trace>
  <inkml:trace contextRef="#ctx0" brushRef="#br0" timeOffset="612.247">847 0,'-91'556,"88"-546,1 0,1 0,0 0,0 1,1-1,0 0,0 0,2 1,-1-1,1 0,1 0,-1 0,2 0,-1-1,2 1,-1-1,1 0,0 0,6 6,-5-12,0-2,0 1,0 0,0-1,0 0,1-1,-1 1,0-1,1-1,-1 1,0-1,0 0,0 0,0-1,0 0,0 0,0 0,0-1,0 1,-1-1,0-1,0 1,1-1,-2 0,1 0,0-1,-1 1,2-4,20-11,116-69,-141 87,1 1,-1-1,1 1,-1-1,1 1,-1-1,1 1,-1 0,1 0,0-1,-1 1,1 1,-1-1,1 0,0 0,-1 0,1 1,-1-1,1 1,-1-1,1 1,-1 0,1 0,-1-1,0 1,1 0,-1 0,0 0,0 0,0 1,0-1,0 0,0 0,0 1,0-1,0 0,-1 1,1-1,0 1,-1-1,1 2,6 71,-7-52,-1-19,1 0,-1 0,1-1,0 1,0 0,0 0,0 0,1-1,-1 1,1 0,0-1,0 1,0 0,0-1,0 1,0-1,1 1,-1-1,1 0,-1 0,1 1,0-1,0 0,0-1,0 1,1 0,-1-1,0 1,1-1,-1 1,1-1,-1 0,1 0,0 0,-1-1,1 1,0-1,17-1</inkml:trace>
  <inkml:trace contextRef="#ctx0" brushRef="#br0" timeOffset="4481.683">1947 678,'0'-5,"-1"0,1 0,-1 1,0-1,0 0,-1 1,1-1,-1 1,0 0,0-1,-1 1,1 0,-1 0,0 1,0-1,0 0,0 1,-1 0,1 0,-1 0,0 0,0 1,0-1,0 1,-1 0,1 0,-1 0,1 1,-1 0,1 0,-1 0,0 0,1 1,-1 0,0-1,0 2,1-1,-4 1,-17 7,1 2,0 0,1 2,0 0,0 2,2 0,-1 1,2 2,-4 4,20-19,1 0,0 0,0 0,0 1,0-1,0 1,0 0,0 0,1 0,-1 0,1 0,0 1,0-1,1 1,-1-1,0 1,1 0,0 0,0 0,0-1,1 1,-1 0,1 0,0 0,0 0,0 0,1 0,-1 0,1 0,0 0,0-1,0 1,1 0,-1 0,1-1,0 1,0-1,0 0,1 0,-1 1,1-1,-1-1,1 1,0 0,1 0,2 0,1 0,0 0,1-1,-1 0,0 0,1 0,-1-1,1 0,0-1,-1 1,1-2,-1 1,1-1,0 0,-1 0,0-1,1 0,-1-1,0 1,1-2,11-4,-1-1,0 0,0-2,-1 0,0-1,14-13,38-46,-56 97,-13-19,0-1,1 0,-1 0,2 0,-1 0,1 0,0 0,0 0,0 0,1-1,0 1,0-1,0 0,1 0,0 0,0 0,0-1,0 1,1-1,0 0,0-1,0 1,0-1,0 0,1 0,0 0,-1-1,1 0,0 0,0-1,0 1,0-1,0-1,1 1,-1-1,0 0,5-1,3-4,0-1,-1 0,0-1,-1-1,1 0,-1 0,-1-1,0-1,0 0,-1 0,0-1,6-9,13-11,-1 2,-2-1,0-1,-2-1,-2-1,-1-1,-1-2,-2 1,-2-2,-1 0,-2-1,-1-1,-2 0,-2 0,-2-1,-1 0,-1-35,-5 28,-12 65,-23 169,30-123,3 1,2 0,4-1,2 1,3 1,40 218,-54-295,-2-3</inkml:trace>
  <inkml:trace contextRef="#ctx0" brushRef="#br0" timeOffset="4715.145">2145 311,'48'4,"44"-2,17-7,-6-3,-11 0,-15 2,-13-3,-11 0,-10 1,-8 3,-10 1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40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30,'1'2,"1"0,-1 0,1-1,0 1,0 0,0-1,0 0,0 1,0-1,0 0,0 0,1 0,-1 0,0-1,1 1,-1 0,0-1,1 0,-1 0,1 1,-1-1,1-1,-1 1,0 0,1-1,-1 1,1-1,-1 0,0 1,0-1,1-1,181-16,13-9,-172 26,-25 1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40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84,'29'0,"24"0,12 0,0-5,-6-1,-8-1,-8-2,-7-1,-5 2,-2 2,-2 2,-5-3,-2-1,1 2,1 1,-2 2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38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24,'22'148,"-16"145,-8-192,4 1,16 95,-16-180,1 1,0-1,2-1,0 1,0-1,2 1,0-2,1 1,7 11,-13-24,1-1,-1 1,1 0,-1-1,1 0,0 0,0 0,0 0,0 0,1 0,-1-1,0 1,1-1,-1 0,1 0,-1-1,1 1,-1-1,1 1,-1-1,1 0,0 0,-1-1,1 1,-1-1,1 0,-1 0,1 0,-1 0,0-1,1 1,-1-1,0 0,0 0,1-1,95-87,-53 29,-3-2,-2-2,-4-2,4-15,75-128,-114 207,16-21,-5 40,-9 234,-1-221,1-1,1 0,1 0,1 0,6 13,-9-32,0 0,0 0,1-1,0 0,1 1,-1-2,2 1,-1-1,1 0,0 0,0-1,1 0,0 0,0-1,0 0,1 0,8 3,-10-6,1 0,-1 0,0-1,1 1,-1-2,1 1,-1-1,1 0,-1-1,1 0,-1 0,0 0,1-1,-1 0,0-1,0 1,0-1,-1-1,1 1,-1-1,1-1,-1 1,-1-1,1 0,-1 0,1 0,-1-1,-1 0,1 0,23-29,-2-1,-1-1,-2-1,-2-1,-1-1,-1-4,-11 28,21-50,-3-1,-3-1,-3-1,8-54,-11-72,-23 164,-8 48,5 34,7-25</inkml:trace>
  <inkml:trace contextRef="#ctx0" brushRef="#br0" timeOffset="1331.893">1581 815,'-11'-4,"1"2,-1 0,0 0,0 1,0 0,-1 1,1 0,0 1,0 0,0 1,0 0,0 1,1 0,-1 0,1 1,0 1,0 0,0 0,0 1,1 0,0 1,1 0,-1 0,1 1,0 0,1 0,0 1,1 0,-2 3,-29 94,36-104,0 1,1 0,-1 0,1 0,0 0,0 0,0 0,0 0,0 0,1 0,0 0,-1 0,1 0,0 0,0-1,0 1,1 0,-1-1,1 1,0 0,-1-1,1 0,0 0,0 1,1-1,-1 0,0-1,1 1,-1 0,1-1,-1 1,1-1,0 0,2 1,5-2,0 0,0 0,0-1,0-1,0 0,-1 0,1-1,0 0,-1 0,0-1,0-1,0 0,0 0,-1 0,0-1,0 0,-1-1,1 0,-1 0,-1 0,1-1,1-4,18-19,-1-1,-2-2,-1 0,11-27,3-2,-14 30,-22 60,-15 39,3 1,2 0,4 0,1 39,35 244,-53-174,21-163,0-1,-2 0,1-1,-2 1,1 0,-2-1,1 0,-2 0,1-1,-1 0,-1 0,0 0,0-1,-1 0,0-1,-1 0,-5 4,12-12,0 1,0-1,-1 0,1 0,0 0,0 0,0 0,0-1,0 0,0 1,0-1,0 0,0 0,1 0,-1-1,0 1,0-1,1 0,-1 0,1 1,0-1,-1-1,1 1,0 0,0-1,1 1,-1-1,0 1,1-1,-1 0,1 0,0 0,0 1,0-1,1 0,-1 0,0 0,1-1,0 1,0 0,0 0,0 0,1 0,-1 0,1 0,-1 0,1-1,6-38,1 0,3 1,0 0,3 1,2 1,1 0,2 1,9-14,-13 26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47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1143,'0'-25,"1"0,1 0,1 0,2 0,0 0,3-4,13-23,3 1,3 1,1 1,3 2,11-12,-41 57,7-11,1 0,0 1,1 0,0 1,0 0,1 1,1 0,0 0,0 1,10-5,-21 14,0-1,1 1,-1 0,0-1,0 1,1 0,-1 0,0 0,0 0,1 0,-1 0,0 0,0 0,1 0,-1 1,0-1,0 0,0 1,1-1,-1 1,0-1,0 1,0 0,0-1,0 1,0 0,0 0,0 0,-1 0,1 0,0 0,0 0,-1 0,1 0,0 0,-1 0,0 0,1 1,-1-1,1 0,-1 0,0 1,7 56,-7-52,-1 71,-4 0,-3-1,-3 1,-6 5,17-81,-1 0,0 1,1-1,-1 1,1-1,0 1,-1-1,1 1,0-1,0 1,0 0,0-1,0 1,0-1,0 1,1-1,-1 1,1-1,-1 1,1-1,-1 1,1-1,0 1,0-1,-1 0,1 0,0 1,0-1,1 0,-1 0,0 0,0 0,0 0,1 0,-1 0,0-1,1 1,-1 0,1-1,-1 1,1-1,-1 1,1-1,-1 0,1 0,-1 0,1 0,0 0,-1 0,1 0,9-4,-1-1,0 1,-1-2,1 0,-1 0,0 0,0-1,-1 0,0-1,0 0,-1 0,0-1,2-3,9-9,177-199,-114 148,-80 72,0-1,0 1,0 0,0-1,0 1,1 0,-1 0,0 0,0 0,0 0,0 0,0 0,0 0,0 1,0-1,0 0,0 1,0-1,0 0,0 1,0-1,0 1,0 0,0-1,0 1,-1 0,1-1,0 1,0 0,-1 0,1 0,-1 0,1 0,0 0,-1 0,0 0,1 0,-1 0,0 0,1 0,-1 0,0 0,0 0,0 0,0 0,0 0,0 0,0 0,3 63,-3-56,2 188,4-177</inkml:trace>
  <inkml:trace contextRef="#ctx0" brushRef="#br0" timeOffset="530.867">1468 636,'-37'16,"1"3,0 1,1 1,2 2,0 2,0 2,29-24,-10 6,1 0,1 1,-1 0,1 1,1 0,0 1,1 0,0 1,1 0,1 1,0 0,0 0,1 0,-1 9,7-21,1 1,-1 0,1 0,0 0,0-1,0 1,0 0,1 0,-1 0,1-1,0 1,-1 0,1 0,0-1,1 1,-1-1,0 1,1-1,0 0,-1 1,1-1,0 0,0 0,0 0,0 0,1-1,-1 1,1-1,-1 1,0-1,1 0,0 0,-1 0,1 0,0 0,0 0,-1-1,1 0,2 1,113-10,-104 4,0-1,-1 0,1-1,-1-1,0 0,-1-1,0 0,-1-1,0 0,0-1,-1 0,0-1,-1 0,-1 0,5-10,85-111,-98 133,0 1,0-1,0 1,1-1,-1 1,0-1,0 1,0-1,0 0,0 1,1-1,-1 1,0-1,0 0,1 1,-1-1,0 0,1 1,-1-1,0 0,1 1,-1-1,1 0,-1 0,0 1,1-1,-1 0,1 0,-1 0,1 0,-1 1,0-1,1 0,-1 0,1 0,-1 0,1 0,-1 0,1 0,-1 0,1-1,-1 1,1 0,-1 0,0 0,1 0,-1-1,1 1,-1 0,0 0,1-1,-1 1,1 0,-1-1,0 1,0 0,1-1,-1 1,0 0,1-1,-1 1,0-1,0 1,0-1,0 1,1-1,1 48,-3-39,-2 408,2-371,-2 0,-3 0,-1 0,-2 0,-2-1,-2-1,-2 0,-2-1,-2-1,-1 0,-16 21,33-55,-1 0,0-1,0 1,0-1,-1 0,0 0,0-1,0 0,-1 0,0 0,0 0,0-1,-1 0,1 0,-1-1,0 0,0 0,0 0,0-1,-1 0,5-3,1-1,-1 1,1-1,-1 0,1 0,0 0,-1 0,1 0,0 0,0-1,1 1,-1-1,0 1,1-1,0 0,-1 1,1-1,0 0,0 0,1 0,-1 0,1 0,-1 0,1 0,0 0,0 0,0 0,1 0,-1 0,1-1,-1 0,-1-38,2 0,2 0,2 0,1 1,3-1,1 1,2 1,2-1,36-91,-35 102</inkml:trace>
  <inkml:trace contextRef="#ctx0" brushRef="#br0" timeOffset="1066.497">1045 353,'341'-75,"-183"64,-225-21,49 24,1-1,0-1,1-1,0 0,0-1,1 0,1-1,0-1,1-1,0 1,-3-9,-3-43,23 49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52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0 251,'401'0,"-393"0,48-12,-56 10,-1 0,1 0,-1 0,0 0,0 0,0 1,0-1,0 0,0 1,0-1,-1 0,1 1,0 0,-1-1,1 1,-1 0,0 0,0 0,1 0,-1 0,0 0,0 0,-1 0,1 0,-26-15,20 14,-1-1,1-1,0 0,0 0,0 0,0-1,1 0,0-1,0 1,0-1,1-1,0 1,0-1,1 0,-1-1,2 1,-1-1,1 0,0 0,1 0,-1-1,2 1,-1-1,0-7,7-6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50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90 481,'-5'0,"-6"0,3 0,-1 0,-5 0,1 4,-2 3,0-1</inkml:trace>
  <inkml:trace contextRef="#ctx0" brushRef="#br0" timeOffset="631.519">796 85,'-118'185,"-44"-1,25-41,136-143,0 0,0 1,0-1,0 1,0 0,0-1,0 1,0 0,0 0,1 0,-1-1,0 1,0 0,1 0,-1 0,0 0,1 0,-1 0,1 1,-1-1,1 0,0 0,0 0,-1 0,1 0,0 1,0-1,0 0,0 0,0 0,0 1,1-1,-1 0,0 0,1 0,-1 0,0 0,1 0,-1 1,1-1,0 0,-1 0,1-1,0 1,0 0,0 0,-1 0,1 0,0-1,0 1,0 0,0-1,0 1,137 5,-90-8,213-1,-256 4,-1-1,1 0,0 0,-1 0,1-1,-1 1,1-1,-1 0,0-1,1 1,-1-1,0 0,0 0,0 0,0 0,0-1,0 0,-1 1,1-2,-1 1,0 0,0 0,0-1,0 0,-1 0,0 1,1-1,-1-1,-1 1,1 0,0 0,-1-1,0 1,0-1,-1 1,1-1,-1 1,0-5,-30-116,23 93,-1-1,-2 1,-1 1,-1 0,-2 0,-1 1,-2 1,0 1,-9-9,12 18</inkml:trace>
  <inkml:trace contextRef="#ctx0" brushRef="#br0" timeOffset="1114.009">1671 1,'-31'2,"0"2,0 1,1 2,0 0,0 3,1 0,0 2,-24 13,51-24,-1 0,1 0,-1 0,1 1,0-1,-1 1,1 0,0-1,0 1,0 0,0 0,0 1,1-1,-1 0,1 0,-1 1,1-1,0 1,0 0,0-1,0 1,0 0,1-1,-1 1,1 0,0 0,0-1,0 1,0 0,0 0,1-1,-1 1,1 0,0 0,-1-1,1 1,0-1,1 1,-1-1,0 1,1-1,0 0,-1 1,1-1,0 0,0 0,1 0,190 125,-188-124,0 1,-1 0,0 0,0 0,0 1,-1 0,1-1,-1 1,0 0,-1 1,1-1,-1 0,0 1,0-1,-1 1,1 0,-1 0,-1-1,1 1,-1 0,0 0,0 0,-1 0,1-1,-1 1,-1 0,1 0,-1-1,0 1,0-1,-1 0,1 1,-1-1,-1 0,-1 3,-5 1,0-1,0 0,0 0,-1-1,0 0,-1-1,1 0,-1-1,0 0,-1-1,1 0,-1-1,0 0,0-1,1-1,-1 0,-1-1,1 0,-8-2,-25-9,27 4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57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83,'225'-28,"-29"1,-52-1,-120 41,-24-1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57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51,'19'0,"26"0,10 0,5 0,-3-5,-1-1,-6 0,-6 1,-6 2,-5 1,-3 0,-1 2,-2-5,0-1,0 0,-4 1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1 326,'195'-289,"-194"287,0 0,0 0,0 0,0 0,0 0,0 0,0 0,1 1,-1-1,1 0,-1 1,1-1,0 1,-1-1,1 1,0 0,0 0,0 0,0 0,0 0,0 0,0 1,1-1,-1 1,0-1,0 1,0 0,1 0,-1 0,0 0,0 0,1 0,-1 1,0-1,0 1,0 0,0-1,0 1,0 0,0 0,0 0,0 1,0-1,0 0,7 12,-1-1,-1 1,0 0,0 0,-1 1,-1 0,0 0,-1 0,1 12,7 17,15 44,-20-70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59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6 216,'-4'-5,"2"-1,7 0,8 1,5-4,6 1,2 0,3 3,0 1,1 2,-1 2,1-1,-1 2,-1-1,1 0,-1 1,-5-1</inkml:trace>
  <inkml:trace contextRef="#ctx0" brushRef="#br0" timeOffset="664.9">458 526,'15'-43,"3"1,1 1,3 1,1 1,1 1,3 1,0 1,3 1,24-22,-52 55,-1-1,1 1,0 0,0 0,0 0,0 0,1 0,-1 0,0 0,1 1,-1-1,1 1,-1 0,1 0,0 0,0 0,-1 0,1 0,0 1,0 0,0-1,0 1,0 0,0 0,-1 1,1-1,0 1,0-1,0 1,0 0,-1 0,1 0,0 0,-1 1,1-1,-1 1,1-1,-1 1,2 1,-2 6,1-1,-1 1,-1-1,1 1,-2 0,1-1,-1 1,0 0,-1 0,-1 6,6 73,-4-86,1 0,0-1,-1 1,1-1,0 1,0-1,0 0,0 1,0-1,0 0,0 0,0 1,0-1,1 0,-1 0,0 0,1 0,-1-1,1 1,-1 0,1-1,-1 1,1-1,0 1,-1-1,1 0,-1 0,1 1,0-1,-1 0,1-1,0 1,-1 0,1 0,0-1,-1 1,1-1,-1 1,1-1,-1 0,1 0,0 0,60-40,-41 21,7-8,1 2,1 0,1 2,1 2,1 1,1 1,14-5,-47 25,0-1,0 1,0-1,0 1,0 0,0-1,1 1,-1 0,0 0,0 0,0 0,0 0,1 0,-1 0,0 0,0 1,0-1,0 0,0 1,0-1,1 1,-1-1,0 1,0-1,0 1,-1 0,1 0,0-1,0 1,0 0,0 0,-1 0,1 0,0 0,-1 0,1 0,-1 0,1 0,-1 0,0 0,1 0,-1 1,0-1,0 1,4 58,-4-52,-14 110,18-76,4-30</inkml:trace>
  <inkml:trace contextRef="#ctx0" brushRef="#br0" timeOffset="1195.182">1841 18,'-6'4,"-44"25,1 3,1 2,1 2,3 2,-32 34,33-2,42-68,0 0,0 0,0 0,1 0,-1 0,1 0,-1 0,1 0,0 0,0 0,0 1,0-1,0 0,0 0,1 0,-1 0,1 0,-1 0,1 0,0 0,0 0,0 0,0 0,0 0,1 0,-1 0,0-1,1 1,-1-1,1 1,0-1,-1 0,1 1,0-1,0 0,5 0,0-1,0 1,0-2,0 1,0-1,0 0,0 0,-1-1,1 0,0 0,-1-1,0 1,1-1,-1-1,0 1,-1-1,1 0,-1-1,1 1,1-4,0 4,230-208,-237 210,1 1,0-1,0 1,0-1,0 1,0 0,0-1,0 1,1 0,-1 0,0 0,1 0,-1 0,1 0,-1 1,1-1,0 0,-1 1,1-1,-1 1,1-1,0 1,0 0,-1 0,1 0,0 0,-1 0,1 0,0 0,0 1,-1-1,1 0,0 1,-1 0,1-1,-1 1,1 0,-1 0,1 0,-1 0,0 0,1 0,-1 0,0 0,0 0,0 1,0-1,0 1,0-1,1 1,1 13,0 1,0-1,-2 0,0 1,0 0,-2-1,-1 14,0 10,2 16,-3 0,-3 1,-1-2,-10 29,12-62,3-5,-1 0,0 0,-1 0,-1 0,-1-1,0 1,-1-1,0-1,-1 0,-1 0,0 0,-1-1,0 0,-1-1,-1-1,0 1,0-2,-12 8,22-16,1-1,-1 0,0 0,-1 1,1-1,0 0,0-1,0 1,0 0,-1-1,1 1,0-1,-1 0,1 1,0-1,-1 0,1-1,-1 1,1 0,0-1,0 1,-1-1,1 0,0 0,0 0,0 0,0 0,0 0,0 0,0-1,0 1,0-1,0 1,1-1,-1 0,1 0,-1 0,1 0,0 0,0 0,0 0,0 0,0 0,0 0,1-1,-1 1,0 0,1-1,-2-12,2-1,-1 1,2 0,0 0,0 0,2 0,0 0,1 0,0 0,1 1,0 0,2 0,-1 0,2 1,7-17</inkml:trace>
  <inkml:trace contextRef="#ctx0" brushRef="#br0" timeOffset="1901.267">2208 131,'18'-1,"1"-2,-1 0,0-1,0-1,-1-1,0 0,0-2,0 1,-1-2,9-6,49-48,-73 63,0 0,0 0,0 0,-1 0,1 0,0 0,0 0,0 1,-1-1,1 0,0 0,0 1,-1-1,1 1,0-1,0 0,-1 1,1-1,-1 1,1 0,0-1,-1 1,1-1,-1 1,1 0,-1-1,0 1,1 0,-1 0,0-1,1 1,-1 0,0 0,0 0,0-1,0 1,0 0,0 0,0 0,0 0,0-1,0 1,0 0,0 0,0 0,-1-1,1 1,0 0,-1 0,1-1,-1 1,1 0,0-1,-1 1,0 0,1-1,-1 1,0 4,1 3,-4 54,3 1,2-1,8 40,2 13,-4-1,-7 71,0-123,0-53,0-1,0 1,0-1,-1 1,-1-1,1 0,-1 1,-1-1,1 0,-1 0,-1 0,0-1,0 1,0-1,-1 0,0 0,0 0,-1-1,0 0,0 0,0 0,-1-1,0 0,-3 2,6-6,1-1,0 1,-1-1,1 1,0-1,-1 0,1-1,0 1,-1 0,1-1,0 0,0 0,-1 0,1 0,0 0,0-1,0 1,0-1,1 0,-1 0,0 0,1 0,-1 0,1-1,0 1,0-1,0 0,0 1,-2-4,-38-91,39 78,1 0,0 0,2-1,0 1,2 0,0 0,0 0,2 0,1 0,0 1,1 0,1 0,1 0,0 1,9-12,16-27,-22 32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44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1,'3'1,"0"1,0 0,-1 0,1 0,-1 0,1 0,-1 1,0-1,0 1,0-1,0 1,0 0,-1 0,1-1,-1 1,0 0,0 1,0-1,0 1,6 21,-2-1,-1 1,0 1,-2-1,-1 0,-1 0,-2 1,0-1,-1 0,-7 24,-6 80,-6 14,21-142,1 0,0 0,-1 0,1 0,0 0,0 0,0 1,0-1,0 0,0 0,0 0,0 0,0 0,1 0,-1 0,0 0,1 0,-1 0,1 0,-1 0,1 0,-1 0,1 0,0 0,0 0,-1-1,1 1,0 0,0 0,0-1,0 1,0-1,0 1,0-1,0 1,0-1,0 0,0 1,0-1,0 0,0 0,0 1,0-1,0 0,0 0,0-1,0 1,1 0,-1 0,0 0,0-1,59-26,-50 21,137-75,-142 78,-1 1,1-1,0 0,0 1,0 0,0 0,1 1,-1-1,0 1,1 0,-1 1,1-1,-1 1,1 0,-1 0,1 1,-1 0,0 0,1 0,-1 0,0 1,0 0,1 0,-2 1,1-1,0 1,0 0,-1 0,0 1,1-1,-1 1,-1 0,1 0,0 0,-1 1,0-1,0 1,2 4,-5 1,0 0,-1 1,0-1,-1 0,0 0,0 0,-1 0,0-1,-1 1,0-1,-1 0,0 0,0 0,-1 0,0-1,0 0,-1-1,0 1,0-1,-1 0,0-1,0 0,-1 0,0-1,-1 0,5 0,-1 0,-1-1,1 0,-1 0,1-1,-1 1,0-2,0 1,0-1,-1 0,1 0,0-1,-1 0,1 0,-1-1,1 0,-1 0,0-1,1 0,0 0,-1-1,1 0,0 0,0-1,0 0,0 0,0 0,1-1,-1 0,1-1,0 1,0-1,1 0,0 0,-1-1,2 0,-1 0,1 0,0 0,-1-3,-5-16,4 3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3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6,'-4'5,"-7"1,-2 5,2-4,8-4,3-7,8-3,6 0,2-3,-7 4,-11 3,1 3,1 1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6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0 227,'38'5,"28"1,6 0,-3-1,-9-2,-15-5,-10-4,-6 1,-8-5,-8 0</inkml:trace>
  <inkml:trace contextRef="#ctx0" brushRef="#br0" timeOffset="246.998">338 1,'-24'38,"-12"28,-1 6,6-3,9-9,7-10,7-9,5-6,2-5,7-2,2-6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5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254 348,'-14'38,"-14"33,-3 8,4-4,2-10,5-12,6-9,6-8,-2-5,2-3,-2-7,-1-6</inkml:trace>
  <inkml:trace contextRef="#ctx0" brushRef="#br0" timeOffset="275.722">1 461,'5'0,"11"10,3 7,3 7,-3 3,1 2,2 1,-4 0,1 0,2-1,1-4,-2-3,0 1,2 0,1 2,-3 1,0-4,-3-6</inkml:trace>
  <inkml:trace contextRef="#ctx0" brushRef="#br0" timeOffset="731.899">791 490,'-5'29,"-1"23,0 9,1-3,7-9,2-10,1-6,4-4,5-7,6-7,-2-11,-2-11,-6-4</inkml:trace>
  <inkml:trace contextRef="#ctx0" brushRef="#br0" timeOffset="1164.182">594 207,'13'-4,"0"-1,0 0,-1-1,0-1,0 0,0 0,-1-1,6-5,6-3,100-92,-123 107,1 0,-1 0,1-1,0 1,-1 0,1 0,0 0,-1 0,1 0,0 0,0 0,0 1,0-1,0 0,0 0,0 1,0-1,0 0,1 1,-1-1,0 1,0 0,0-1,1 1,-1 0,0 0,0 0,1 0,-1 0,0 0,1 0,-1 0,0 0,0 1,0-1,1 0,-1 1,0-1,0 1,0-1,0 1,0 0,0 0,0-1,0 1,0 0,0 0,0 0,0 0,0 1,85 135,-66-113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4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0,'-34'21,"0"1,2 2,1 1,0 2,2 1,2 1,0 1,-1 5,-1 12,2 1,3 1,1 1,3 1,2 1,3 1,1 0,3 1,3 1,-2 43,6-67,2 0,1 0,2 1,1-1,1 0,3 9,-4-30,0 0,0 0,1 0,1-1,0 1,0-1,0 0,2 0,-1 0,1-1,0 0,0 0,1 0,0-1,1 0,0 0,0-1,0 0,1-1,0 1,0-1,3-1,0 1,0-2,1 0,-1 0,1-1,-1-1,1 0,0-1,-1 0,1-1,0 0,-1-1,1-1,-1 0,0 0,0-1,0-1,0 0,-1 0,0-1,0-1,0 0,-1 0,0-1,-1-1,1 0,-2 0,1 0,6-11,-5 0</inkml:trace>
  <inkml:trace contextRef="#ctx0" brushRef="#br0" timeOffset="523.715">1100 424,'-87'86,"-11"9,4 4,-4 15,96-113,1 0,-1 0,0 1,1-1,-1 0,1 1,-1-1,1 1,0 0,0-1,-1 1,1 0,1 0,-1-1,0 1,0 0,1 0,-1 0,1 0,-1 0,1 0,0 0,0 0,0 0,0 0,0 1,0-1,1 0,-1 0,1 0,-1 0,1-1,0 1,0 0,-1 0,2 0,-1 0,0-1,0 1,0-1,1 1,-1-1,1 1,-1-1,1 0,0 0,-1 1,2-1,12 3,0-1,0-1,0 0,1-1,-1-1,0 0,0-1,13-2,59-1,49 22,-134-19,-1 1,1-1,0 0,-1 0,1 0,0 0,-1 0,1 0,-1 0,1 0,-1 0,0-1,0 1,1-1,-1 1,0-1,0 1,0-1,-1 0,1 0,0 1,-1-1,1 0,-1 0,1 0,-1 1,0-1,0 0,0 0,0 0,0 0,0 0,0 1,-1-1,1 0,-1 0,0 0,-24-69,25 70,-92-191,59 107,32 83,0 0,0 0,0 0,1 0,-1 0,0 0,1 0,0 0,-1 0,1-1,0 1,0 0,0 0,1 0,-1 0,1 0,-1 0,1-1,-1 1,1 0,0 0,0 0,0 1,0-2,10-6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335 536,'-12'32,"-1"-1,-1 0,-1-1,-2-1,-1 0,-2-1,-12 13,-162 112,195-153,-1 0,1 0,-1 0,1 0,-1 0,1-1,0 1,-1 0,1 0,-1 0,1 0,-1 1,1-1,-1 0,1 0,-1 0,1 0,-1 0,1 1,-1-1,1 0,-1 0,0 1,1-1,-1 0,1 1,-1-1,0 0,1 1,-1-1,0 1,1-1,-1 1,0-1,0 0,0 1,1-1,-1 1,0-1,0 1,0-1,0 1,0 0,0-1,0 1,0-1,0 1,0-1,0 1,0-1,0 1,0-1,0 1,-1-1,1 1,0-1,0 1,-1-1,1 0,0 1,-1-1,1 1,0-1,-1 0,1 1,-1-1,1 0,0 1,46-1,192-30,-66 39,-173-10,1 1,0-1,0 1,0-1,-1 1,1-1,0 1,0-1,0 1,0-1,0 1,0-1,0 1,0-1,0 1,0-1,1 1,-1-1,0 1,0-1,0 1,1-1,-1 1,0-1,0 1,1 0,-1-1,1 1,-1-1,0 1,1 0,-1-1,1 1,-1 0,0 0,1-1,-1 1,1 0,-1 0,1 0,-1 0,1-1,-1 1,1 0,-1 0,1 0,0 0,-1 0,1 0,-1 0,1 0,-1 1,1-1,-1 0,1 0,-1 0,1 0,-1 1,0-1,1 0,-1 1,1-1,-1 0,1 1,-1-1,0 0,1 1,-1 0,-28-35,22 27,-22-25,1-2,2-1,1-2,2 0,2-1,1-1,0-6,8-6,12 33</inkml:trace>
  <inkml:trace contextRef="#ctx0" brushRef="#br0" timeOffset="598.471">758 536,'-4'7,"1"-1,-1 1,1-1,0 1,1 0,0 0,0 0,0 1,1-1,0 0,0 1,1-1,0 1,1-1,-1 0,1 1,1 0,34 86,-35-91,1-1,0 0,0 1,0-1,0 0,1 0,-1 0,0-1,1 1,0 0,-1-1,1 0,0 1,-1-1,1 0,0-1,0 1,0 0,0-1,0 0,0 0,0 0,0 0,0 0,0 0,0-1,0 1,0-1,0 0,-1 0,1 0,1-1,6-4,0-1,0-1,0 0,-1 0,0-1,-1 0,0 0,0-1,-1 0,0 0,1-5,76-90,-83 104,0 0,0 0,0 1,-1-1,1 1,0-1,0 0,0 1,0 0,0-1,0 1,0-1,0 1,1 0,-1 0,0 0,0 0,0 0,0 0,0 0,0 0,0 0,0 0,0 1,0-1,0 0,0 1,0-1,0 1,0-1,0 1,0-1,0 1,0 0,0-1,0 1,-1 0,1 0,0 0,-1 0,1 0,0-1,-1 1,1 0,-1 0,0 0,1 0,-1 1,0-1,1 1,8 58,-12 258,0-278,-2 0,-1-1,-3 0,-1 0,-1-1,-16 34,26-70,-2 8,0 0,-1 0,0 0,0-1,-1 1,0-1,-1 0,0-1,0 1,-1-1,0-1,0 1,-1-1,0 0,0-1,-1 0,0 0,0-1,-8 4,15-9,0 1,-1-1,1 1,0-1,-1 0,1 0,0 0,-1 0,1-1,0 1,-1 0,1-1,0 0,0 1,0-1,-1 0,1 0,0 0,0-1,0 1,0 0,1-1,-1 1,0-1,1 0,-1 1,1-1,-1 0,1 0,0 0,0 0,0 0,0 0,0-1,0 1,1 0,-1 0,1-1,-10-92,10 90,2-17,1 0,0 0,2 1,0-1,2 1,0 0,2 0,0 1,5-8,-3 4</inkml:trace>
  <inkml:trace contextRef="#ctx0" brushRef="#br0" timeOffset="1266.083">1322 621,'32'-5,"0"0,-1-2,0-1,0-2,-1-1,0-1,-1-1,20-14,-6-9,-42 37,0-1,0 1,0-1,0 1,0-1,-1 1,1-1,0 1,0 0,-1-1,1 1,0 0,-1 0,1-1,-1 1,1 0,-1 0,1 0,-1 0,0 0,1 0,-1 0,0-1,0 1,0 0,1 0,-1 0,0 0,0 0,-1 0,1 0,0 0,0 0,0 0,-1 0,1 0,0 0,-1 0,1 0,-1 0,1-1,-1 1,1 0,-1 0,0 4,13 200,-4-142,19 113,-16-110,-7-48,0 0,0 0,-2 1,-1-1,0 1,-1 0,-1-1,-1 1,0-1,-2 1,0-1,-1 0,0 0,2-10,1 0,-1 0,0-1,-1 1,1-1,-2 0,1 0,-1 0,0-1,0 1,-1-1,0 0,0-1,0 1,-1-1,0-1,1 1,-2-1,1 0,-1-1,1 0,-1 0,0 0,0-1,0 0,0-1,-5 1,10-3,0 1,0 0,0-1,1 1,-1-1,0 0,1 0,-1 0,0 0,1-1,-1 1,1-1,0 1,-1-1,1 0,0 0,0 0,0 0,1 0,-1-1,0 1,1 0,-1-1,1 1,0-1,0 0,0 1,0-1,0 0,1 0,-1 1,1-1,0-3,6-97,6 73,1 1,2 1,0 0,2 1,1 1,2 0,4-4,43-60,-50 66,-2 6</inkml:trace>
  <inkml:trace contextRef="#ctx0" brushRef="#br0" timeOffset="1827.158">1407 254,'22'-6,"0"0,-1-1,1-2,-1 0,-1-1,0-1,0 0,-1-2,-1 0,0-2,-1 0,0 0,9-14,33-56,-58 86,1-1,0 1,-1 0,1 0,-1 0,0 0,1 0,-1 0,0 0,1 0,-1 0,0 1,0-1,0 0,0 1,0-1,0 1,-1-1,1 1,0-1,-1 1,1 0,-1-1,0 1,1 0,-1-1,0 1,0 0,0 0,0-1,-1 1,1 0,0-1,-1 2,1-2,3 37,2 0,1 0,2 0,2-1,4 7,11-3,-10-29</inkml:trace>
  <inkml:trace contextRef="#ctx0" brushRef="#br0" timeOffset="2784.08">2000 113,'44'218,"-31"-167,-3 0,-3 0,-1 1,-3 0,-2-1,-2 1,-3 0,-2 0,-2-1,-2 0,-3-1,-7 19,14-57,0 0,-1-1,0 0,0 0,-1 0,-1-1,0 0,0-1,-1 0,0 0,0-1,-1-1,0 1,-1-2,0 1,-9 2,-1-2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2:44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4072 559,'3'-4,"0"1,0-1,-1 0,1 0,-1 0,0 0,0 0,0-1,0 1,-1 0,0-1,0 1,0-1,-1 1,1-1,-1 0,0 1,0-1,-1 0,1 1,-1-1,0 1,0-1,-1 1,1-1,-1 1,0 0,0 0,-1 0,1 0,-1 0,0 1,0-1,0 1,0-1,-1 1,1 0,-1 0,0 1,-1-2,-13 1,-1 1,1 0,-1 1,1 1,-1 1,1 0,-1 2,1 0,0 1,0 0,0 2,1 0,0 1,0 1,0 1,-16 4,1 3,1 0,0 2,2 1,0 2,1 0,1 2,1 1,1 1,1 2,1 0,2 1,1 1,1 1,1 1,2 0,1 2,2-1,1 2,2 0,1 0,0 8,7-28,0-1,2 0,-1 1,2-1,0 0,0 1,1-1,1 0,0 0,1 0,0-1,1 1,1-1,0 0,0 0,1-1,1 0,0 0,0 0,1-1,1-1,-1 0,1 0,12 7,2-4,1-2,0 0,1-2,0-1,0-1,1-1,0-2,0 0,0-2,0-1,0-1,-1-1,24-5,-22 3,0-1,-1-1,1-2,-1 0,-1-2,17-9,-36 16,1-1,-1 0,0 0,0-1,0 0,-1 0,0 0,0-1,0 0,-1 0,0-1,0 1,0-1,-1 0,0 0,0-1,-1 1,0-1,0 0,-1 0,0 0,0 0,-1 0,0-5,-1 7,-1-1,0 1,0 0,-1 0,1 0,-1 0,-1 0,1 0,-1 0,0 1,0 0,-1-1,1 1,-1 0,0 1,-1-1,1 1,-1-1,0 2,0-1,0 0,-1 1,-2-2,-6-2,0 0,0 0,-1 1,0 1,0 0,0 2,-1-1,-13 0,-34-9,78-1,175-32,-145 39,1 3,1 1,-1 3,28 3,-68-2,0 0,0 0,0 1,0 0,0 0,0 1,0-1,-1 1,1 1,-1-1,0 1,0-1,0 2,-1-1,1 0,7 11</inkml:trace>
  <inkml:trace contextRef="#ctx0" brushRef="#br0" timeOffset="453.99">4523 1151,'-71'191,"84"-255,0 25,2 1,1 0,2 2,1 0,2 1,1 1,2 0,2 2,27-27,-5 24,-46 35,-1 0,0-1,0 1,0 0,0-1,1 1,-1 0,0 0,0 0,0 0,1 0,-1 0,0 1,0-1,0 0,0 1,1-1,-1 0,0 1,0 0,0-1,0 1,0 0,0-1,0 1,0 0,-1 0,1 0,0 0,0-1,-1 1,1 0,0 1,-1-1,1 0,-1 0,1 0,-1 0,0 0,1 0,-1 1,0-1,0 0,0 0,0 0,0 1,9 52,-4-28</inkml:trace>
  <inkml:trace contextRef="#ctx0" brushRef="#br0" timeOffset="920.266">5173 926,'-159'139,"150"-132,1 0,0 1,0 0,0 0,1 1,1 0,0 0,0 1,0 0,1 0,1 0,0 0,0 1,1-1,0 1,1 0,0 0,1 0,0 9,1-17,0-1,0 0,1 0,-1 0,0 1,1-1,0 0,0 0,-1 0,1 0,0 0,1 0,-1 0,0 0,0-1,1 1,-1 0,1-1,0 1,-1-1,1 0,0 1,0-1,0 0,0 0,0 0,0 0,0-1,0 1,0 0,0-1,0 1,1-1,-1 0,0 0,0 0,2 0,2-1,1 1,-1-1,0-1,0 1,0-1,0 0,0 0,0-1,-1 0,1 0,-1 0,0 0,1-2,18-18,0-2,-2 0,-1-2,-1 0,-1-1,12-25,8-12,6-5,-51 132,3-51,2 0,-1-1,1 1,1 0,0 0,1 0,0 0,0 0,1-1,1 1,0-1,0 1,1-1,0 0,1 0,0-1,1 1,0-1,0 0,1-1,0 0,0 0,2 0,43 2,-36-14</inkml:trace>
  <inkml:trace contextRef="#ctx0" brushRef="#br0" timeOffset="1251.925">5511 812,'7'52,"2"0,3-1,2-1,2 0,2-1,2-1,3 1,19 10,-41-58,0-1,0 1,1 0,-1 0,0 0,0 0,0-1,1 1,-1-1,0 1,1-1,-1 1,0-1,1 0,-1 0,0 0,1 1,-1-1,1 0,-1-1,0 1,1 0,-1 0,0-1,1 1,-1-1,0 1,1-1,-1 1,0-1,0 0,0 0,1 1,-1-1,0 0,0 0,0 0,0 0,-1 0,1-1,0 1,0 0,-1 0,1 0,-1-1,1 1,0-1,10-22,-1-1,-1 0,-1-1,-1 0,-1 0,0-14,0 8,-4 13,0 0,2 0,0 0,2 0,0 0,1 1,0 0,2 1,0 0,1 0,1-1,8 1,0 5</inkml:trace>
  <inkml:trace contextRef="#ctx0" brushRef="#br0" timeOffset="1501.308">6132 1010,'0'33,"4"12,3-2</inkml:trace>
  <inkml:trace contextRef="#ctx0" brushRef="#br0" timeOffset="1761.033">6104 643,'-10'0,"-3"0</inkml:trace>
  <inkml:trace contextRef="#ctx0" brushRef="#br0" timeOffset="2153.504">6612 276,'0'37,"16"523,14-304,-2-137,-25-98,-7-18</inkml:trace>
  <inkml:trace contextRef="#ctx0" brushRef="#br0" timeOffset="2417.578">6358 840,'43'10,"29"3,11-1,-3-2,-6-3,-5-3,-6-2,-3-1,-8-6,-2-1,-11-1</inkml:trace>
  <inkml:trace contextRef="#ctx0" brushRef="#br0" timeOffset="2918.561">7345 812,'-58'23,"1"2,1 2,1 3,-32 25,19 7,67-60,-1-1,1 1,0-1,0 1,-1 0,1 0,0-1,0 1,1 0,-1 0,0 0,1 0,-1 0,1 0,-1 0,1 0,0 0,0 0,0 1,0-1,0 0,1 0,-1 0,1 0,-1 0,1 0,0 0,-1 0,1 0,0-1,0 1,1 0,-1 0,0-1,0 1,1-1,-1 1,1-1,0 0,1 1,5 1,0-1,0 0,1 0,-1-1,1 0,-1-1,1 0,-1 0,1-1,-1 0,1 0,-1-1,1 0,-1-1,0 1,0-2,0 1,4-4,198-99,-209 105,-1 0,1 0,0-1,-1 1,1 0,0 1,0-1,0 0,0 0,0 0,0 0,0 1,0-1,0 0,0 1,0-1,1 1,-1-1,0 1,0 0,0 0,1-1,-1 1,0 0,0 0,1 0,-1 0,0 0,0 1,1-1,-1 0,0 0,0 1,0-1,1 1,-1-1,0 1,0 0,0-1,0 1,0 0,0 0,0 0,0-1,0 1,-1 0,1 0,0 0,-1 1,1-1,-5 46,3-42,-1-1,1 1,0 0,0 0,1 0,0 0,0-1,0 1,0 0,1 0,-1 0,1 0,0 0,1-1,-1 1,1 0,0-1,0 0,1 1,-1-1,1 0,0 0,0 0,0-1,1 1,-1-1,1 1,0-1,2 0,0 0,0 0,1-1,-1 0,0 0,1-1,-1 0,1 0,0 0,-1-1,1 0,-1 0,1-1,0 1,-1-1,1-1,-1 0,1 0,-1 0,0 0,0-1,5-3,122-87,-105 64,-1 0,-1-1,-2-2,-1-1,-1 0,-2-2,14-34,-8 16,-8 21,-2-1,-1-1,-1-1,-2 0,-2 0,-1-1,1-13,-21-19,11 66,-1 1,1-1,-1 1,0-1,0 1,1 0,-1-1,0 1,0 0,0-1,0 1,0 0,-1 0,1 0,0 0,0 0,-1 0,1 1,-1-1,1 0,-1 1,1-1,-1 1,1-1,-1 1,1 0,-1-1,0 1,1 0,-1 0,1 0,-1 0,1 1,-1-1,0 0,1 1,-1-1,1 1,-1-1,1 1,-1 0,-7 6,0 0,1 1,0 0,0 0,1 1,0 0,1 0,0 1,0 0,1 0,0 0,1 0,0 1,0 0,2 0,-1 0,1 0,0 11,-1-11,-2 13,1 0,1 1,1 0,1 0,1-1,1 1,1 0,2 0,0-1,2 0,3 8,0 2,3-2,0 1,2-2,2 0,0 0,2-2,2 0,18 22,6-15,-44-35,1-1,0 1,-1 0,1-1,0 1,0 0,-1-1,1 1,0-1,0 1,0-1,0 0,-1 1,1-1,0 0,0 1,0-1,0 0,0 0,0 0,0 0,0 0,0 0,0 0,0 0,0 0,0-1,0 1,0 0,-1-1,1 1,0 0,0-1,0 1,0-1,-1 0,1 1,0-1,0 1,-1-1,1 0,-1 0,1 1,0-1,-1 0,0 0,1 0,-1 0,1 0,-1 1,0-1,0 0,1 0,-1-15</inkml:trace>
  <inkml:trace contextRef="#ctx0" brushRef="#br0" timeOffset="3170.34">7515 699,'43'10,"39"3,14-1,-4 3,-8-2,-14-3,-13-3,-13-2,-8-3,-5 3,-9 2</inkml:trace>
  <inkml:trace contextRef="#ctx0" brushRef="#br0" timeOffset="3567.167">8446 840,'-9'34,"-4"15,5 1,5-10</inkml:trace>
  <inkml:trace contextRef="#ctx0" brushRef="#br0" timeOffset="3816.665">8587 502,'-14'34,"-5"10</inkml:trace>
  <inkml:trace contextRef="#ctx0" brushRef="#br0" timeOffset="4022.681">8870 869,'-1'4,"1"0,-1 0,1 1,0-1,0 0,1 0,-1 0,1 0,0 1,0-1,0 0,1-1,0 1,-1 0,1 0,0-1,1 1,-1-1,1 1,0-1,-1 0,1 0,0 0,1-1,-1 1,1-1,-1 0,1 0,-1 0,1 0,0 0,0-1,0 0,0 0,0 0,3 0,2 1,1-1,-1-1,1 1,-1-2,1 1,-1-1,1-1,-1 0,0 0,0 0,0-2,0 1,0-1,-1 0,1-1,-1 1,0-2,-1 1,1-1,-1-1,0 1,-1-1,1 0,-1 0,-1-1,1 0,-1 0,-1 0,0-1,0 0,0 0,-1 0,-1 0,1-2,-3 6,-1-1,0 0,0 0,0 0,-1 0,0 1,0-1,0 1,-1-1,1 1,-1 0,-1 0,1 0,-1 0,0 1,0-1,0 1,0 0,-1 0,0 1,0-1,0 1,0 0,0 1,-1-1,1 1,-1 0,1 0,-1 1,0 0,0 0,0 0,0 0,0 1,0 0,0 0,1 1,-1 0,0 0,0 0,0 1,1 0,-1 0,1 0,-1 1,1-1,-2 2,-11 10,5 1</inkml:trace>
  <inkml:trace contextRef="#ctx0" brushRef="#br0" timeOffset="4706.023">9434 840,'1'0,"-1"0,1-1,0 1,0 0,-1 0,1-1,0 1,0 0,-1 0,1 0,0 0,0 0,-1 0,1 0,0 0,0 1,-1-1,1 0,0 0,0 1,-1-1,1 0,0 1,-1-1,1 1,0-1,-1 1,1-1,-1 1,1-1,-1 1,1-1,-1 1,1 0,-1-1,0 1,1 0,-1-1,0 1,0 0,1 0,-1-1,0 1,0 0,0 0,0-1,0 1,0 0,0 0,0 0,0-1,0 1,-1 0,173-184,-171 182,0 0,0 0,0 0,0 0,0 0,0 0,0 0,0 0,0 1,1-1,-1 0,0 1,0-1,1 1,-1 0,0-1,1 1,-1 0,0 0,1 0,-1 0,1 0,-1 0,0 0,1 0,-1 0,0 1,1-1,-1 1,0-1,1 1,-1-1,0 1,0 0,0-1,1 1,-1 0,0 0,0 0,0 0,0 0,-1 0,1 0,0 0,0 1,-1-1,1 0,0 0,-1 1,0-1,1 0,-1 1,0-1,1 0,-1 2,6 37,-7-35,0 0,1 1,0-1,0 0,1 0,-1 0,1 0,0 0,0 0,1 0,0 0,-1-1,2 1,-1-1,0 1,1-1,0 0,0 1,0-2,1 1,-1 0,1-1,0 1,0-1,0 0,0 0,1-1,-1 1,1-1,-1 0,1 0,0-1,3-1,-1-1,1-1,-1 1,1-1,-1-1,0 1,0-1,0-1,0 1,0-1,-1 0,0 0,1-1,-2 0,1 0,-1-1,1 1,3-7,48-36,-15 31,-22 13</inkml:trace>
  <inkml:trace contextRef="#ctx0" brushRef="#br0" timeOffset="5285.662">10309 728,'-12'4,"1"1,0 0,1 1,-1 0,1 0,1 1,-1 1,1 0,0 0,1 0,0 1,0 1,1-1,0 1,1 0,-1 1,7-9,0-1,0 0,-1 1,1-1,0 0,0 1,0-1,0 0,1 1,-1-1,0 0,1 0,-1 1,0-1,1 0,-1 0,1 1,0-1,-1 0,1 0,0 0,0 0,0 0,0 0,0 0,0 0,0-1,0 1,0 0,0-1,0 1,1 0,-1-1,0 1,0-1,1 0,-1 1,0-1,1 0,-1 0,1 0,55 0,-44-3,0-1,0 0,-1-1,0-1,0 0,0-1,-1 0,11-8,50-28,-69 41,0 1,0-1,1 1,-1 0,0 0,1 0,-1 0,1 0,-1 1,1 0,0-1,-1 1,1 1,-1-1,1 0,-1 1,1 0,-1 0,1 0,-1 0,0 0,1 1,-1 0,0-1,0 1,0 0,0 1,-1-1,1 0,0 1,-1 0,0-1,0 1,0 0,0 0,1 2,0 0,0 0,0-1,1 1,-1-1,1 0,0 0,1-1,-1 1,0-1,1 0,0 0,0 0,0 0,0-1,0 0,0 0,1-1,-1 1,0-1,1 0,0-1,-1 1,1-1,-1 0,4-1,9-5,1-2,-1 0,-1-1,1-1,-1 0,-1-1,0-1,-1-1,0 0,-1-1,-1 0,0-1,0-1,-2 0,0 0,1-4,6-8,-1 0,-2-1,0 0,-2-1,-1-1,-2 0,-1 0,5-32,-13 54,0 0,-1 0,0 0,0 1,-1-1,0 0,-1 0,0 1,0-1,-1 1,0-1,-3-6,4 12,1 0,-1 1,1-1,-1 0,0 1,0 0,0-1,0 1,-1 0,1 0,0 0,-1 0,0 0,1 1,-1-1,0 1,0 0,0 0,0 0,0 0,0 0,0 0,0 1,0 0,0 0,-1-1,1 2,0-1,0 0,0 1,0-1,0 1,0 0,0 0,0 0,0 1,0-1,-7 4,1 0,0 0,1 1,0 0,0 0,0 1,0 0,1 0,0 1,1 0,0 0,0 1,1 0,0 0,0 0,1 0,0 1,1-1,-1 6,-3 11,2 1,1-1,1 0,1 1,1 0,3 25,1-28,2 0,1-1,0 1,2-1,1-1,1 0,0 0,2-1,0 0,2-1,0 0,1-1,1-1,0 0,2-1,9 6,-14-12,0-2,0 1,1-2,0 1,0-2,1 0,0-1,0 0,1-1,0-1,0-1,0 0,0-1,6 0,2-3</inkml:trace>
  <inkml:trace contextRef="#ctx0" brushRef="#br0" timeOffset="23337.726">262 2111,'40'-7,"1"-2,-2-1,1-2,-1-2,-1-1,-1-2,0-2,2-4,-25 17,-1-1,0 0,0-1,0 0,-1-1,-1-1,0 0,0 0,-1-1,0 0,-1-1,0 0,-1-1,0 0,-1 0,0 0,-1-1,-7 15,1-1,-1 1,0 0,1-1,-1 1,0 0,1-1,-1 1,0-1,0 1,1-1,-1 1,0-1,0 0,0 1,0-1,0 0,1 0,-1 0,0 0,0 0,0 0,0 0,0 0,0 0,0 0,0 0,1 0,-1-1,0 1,0 0,0-1,0 1,0 0,1-1,-1 1,0-1,1 0,-1 1,0-1,1 0,-1 1,0-1,1 0,-1 1,1-1,0 0,-1 0,1 0,-1 0,1 1,0-1,0 0,0 0,-1 0,1 0,0 0,-16 27,2 1,0 0,2 0,0 2,2-1,2 1,0 1,-3 28,10-51,-116 759,114-743,-1 1,-2-1,0 0,-1 0,-1-1,-1 0,-1 0,-1-1,-1 0,-1-1,-1-1,0 0,-2-1,0 0,-1-1,-16 12,17-19,0 0,0-1,0-1,-1-1,0-1,-1 0,1-1,-6 0,17-3,0-1,-1 0,1 0,-1-1,1 0,-1 0,1 0,-1-1,1 0,0 0,-1-1,1 0,0 0,0 0,0-1,0 0,0 0,1 0,-1-1,1 0,0 0,0 0,1-1,-4-3,3-2,0 0,1 0,1 0,0 0,0-1,1 0,1 1,-1-1,2 0,-1 0,2 1,-1-1,1 0,1 0,0 1,2-5,8-14,0 0,2 1,1 1,2 0,0 2,2-1,0 2,2 1,1 1,0 0,2 2,0 0,26-14,-36 22,25-18,0 2,2 2,0 2,2 1,1 3,19-6,2 9,-39 13</inkml:trace>
  <inkml:trace contextRef="#ctx0" brushRef="#br0" timeOffset="23625.038">1080 2393,'-11'14,"-11"13,2 0,0 1,2 1,1 0,2 1,0 1,2 1,1 2,11-28,-1 0,2 0,-1 0,0 0,1 0,0 0,1-1,-1 1,1 0,0 0,1 0,-1 0,1-1,0 1,0-1,1 1,0-1,0 0,0 0,1 0,-1-1,1 1,0-1,0 0,1 0,0 0,-1 0,1-1,0 0,0 0,1 0,-1-1,1 0,-1 0,1 0,0-1,0 1,-1-1,1-1,5 1,1-1,-1-1,1 0,-1 0,0-1,0-1,1 0,-1 0,-1-1,1 0,-1-1,0-1,0 1,0-2,0 1,-1-1,-1-1,1 1,-1-2,0 1,-1-1,0 0,0 0,-1-1,0 0,-1 0,0-1,0-1,-4 4,0 0,-1 0,0-1,0 1,-1 0,0 0,0 0,-1 0,0 0,0 0,-1 0,0 1,-1-1,1 1,-1 0,-1 0,1 0,-1 1,0-1,-1 1,0 0,0 1,0-1,0 1,-1 1,0-1,0 1,0 0,-1 1,1-1,-1 2,0-1,0 1,0 0,-5 0,-11 2</inkml:trace>
  <inkml:trace contextRef="#ctx0" brushRef="#br0" timeOffset="24089.524">1531 2844,'-1'-22,"1"-1,1 0,1 1,1-1,1 1,1 0,1 0,1-3,88-167,11 52,-105 138,0 1,0-1,0 1,0-1,0 1,1 0,-1 0,0-1,1 1,-1 0,1 0,0 0,-1 0,1 1,0-1,-1 0,1 1,0-1,0 1,0-1,0 1,-1 0,1 0,0 0,0 0,0 0,0 0,0 1,-1-1,1 1,0-1,0 1,-1 0,1-1,0 1,-1 0,1 0,0 0,-1 0,0 1,1-1,-1 0,0 1,1-1,-1 0,0 1,0 0,0-1,0 1,-1 0,1-1,0 1,-1 0,1 0,-1-1,1 1,-1 0,0 0,0 0,18 74,-12-56</inkml:trace>
  <inkml:trace contextRef="#ctx0" brushRef="#br0" timeOffset="25888.023">2801 2816,'23'-65,"2"2,3 1,3 2,3 0,2 3,2 1,3 1,-19 29,1 1,2 1,0 2,1 0,11-5,-37 26,1 1,0-1,-1 0,1 1,0-1,0 1,0-1,-1 1,1-1,0 1,0 0,0-1,0 1,0 0,0 0,0-1,0 1,-1 0,1 0,0 0,0 0,0 0,0 1,0-1,0 0,0 0,0 1,0-1,0 0,-1 1,1-1,0 1,0-1,0 1,-1-1,1 1,0 0,-1-1,1 1,0 0,-1 0,1-1,-1 1,1 0,-1 0,1 0,-1 0,0-1,0 1,1 0,-1 0,0 0,0 0,0 0,4 59,-4-52,-4 255,4-261,0 1,0-1,1 0,-1 0,0 0,1 0,-1 0,1 0,0 0,0 0,0 0,0 0,0 0,0 0,0 0,1-1,-1 1,1 0,-1-1,1 0,-1 1,1-1,0 0,0 0,0 1,0-1,0-1,0 1,0 0,0-1,0 1,0-1,0 1,0-1,0 0,1 0,-1 0,0 0,0 0,2-1,86-30,-39 1,-1-2,-1-2,-2-2,-2-3,26-28,-17 19,-49 82,-40 89,28-108,1 1,1 0,0-1,1 2,1-1,0 0,1 1,1-1,1 1,0 0,1-1,2 7,-2-20,0 0,0 1,0-1,1 0,-1 0,1 1,0-2,0 1,0 0,0 0,0 0,1-1,-1 1,1-1,0 0,0 0,0 0,0 0,0-1,0 1,0-1,0 1,1-1,-1 0,1 0,-1-1,1 1,-1-1,1 0,-1 0,20 2</inkml:trace>
  <inkml:trace contextRef="#ctx0" brushRef="#br0" timeOffset="8204.054">12368 699,'-96'482,"47"-280,49-202,0 0,-1 0,1-1,-1 1,1 0,0-1,-1 1,1 0,-1 0,1 0,-1 0,1-1,0 1,-1 0,1 0,-1 0,1 0,-1 0,1 0,-1 0,1 0,-1 0,1 0,-1 1,1-1,0 0,-1 0,1 0,-1 0,1 1,-1-1,1 0,0 0,-1 1,1-1,0 0,-1 1,1-1,0 0,-1 1,1-1,0 1,0-1,-1 1,1-1,0 0,0 1,0-1,0 1,0-1,0 1,0-1,0 1,0-1,0 1,0-1,0 1,-5-42,7 16,2 0,0 0,2 1,1 0,0 0,2 0,1 1,0 1,2-1,1 2,2-2,22-31,2 3,3 0,33-29,-49 50,2 1,1 2,2 0,0 2,2 2,0 1,1 1,2 2,0 1,1 2,0 2,1 1,1 2,16-2,-51 12,0 0,1 1,-1-1,0 1,0 0,0 0,0 0,0 0,0 1,0-1,0 1,0 0,0 1,0-1,0 1,0 0,-1-1,1 2,-1-1,1 0,-1 1,0-1,0 1,0 0,0 0,-1 0,1 1,-1-1,0 0,0 1,0 0,0-1,0 1,-1 0,0 0,0 0,0 0,0 0,0 4,-1 2,0 0,0-1,-1 1,0-1,0 1,-1-1,-1 1,1-1,-2 0,1 0,-1 0,0-1,-1 1,0-1,-1 0,1-1,-7 7,-126 107,124-110,-1-1,0 0,-1-2,0 1,0-2,-1 0,0-1,0-1,-1 0,1-2,-1 0,0-1,0 0,0-2,0 0,-5-1,20 1,0-1,1 1,-1-1,1 1,-1-1,1 0,-1 0,1 0,0-1,0 1,-1 0,1-1,0 1,0-1,0 0,0 0,1 0,-1 0,0 0,1 0,0 0,-1 0,0-3,-4-13</inkml:trace>
  <inkml:trace contextRef="#ctx0" brushRef="#br0" timeOffset="8518.152">13639 559,'-9'8,"-19"18,1 1,0 1,3 1,0 1,2 2,1 0,2 1,0 2,17-32,1 0,-1-1,1 1,0 0,0 0,0 1,0-1,0 0,1 0,0 0,-1 1,1-1,0 0,0 0,1 1,-1-1,1 0,0 0,0 0,0 0,0 0,0 0,0 0,1 0,0 0,-1 0,1-1,0 1,0-1,1 1,-1-1,0 0,1 0,0 0,-1 0,1 0,0-1,0 1,0-1,0 0,0 0,0 0,0 0,0 0,0-1,1 1,-1-1,0 0,1 0,13-3,1 0,-1-1,1 0,-1-2,0 0,-1-1,0 0,0-1,0-1,-1-1,0 0,-1-1,0-1,0-1,-5 6,-1 0,1-1,-2 0,1 0,-1-1,0 0,-1 0,0 0,0-1,-1 0,-1 0,0-1,0 1,-1-1,0 0,0 0,-2 0,1 0,-1 0,-1 0,0-1,-1-7,-1 9,0 1,0-1,-1 1,0 0,0 0,-1 0,0 0,-1 1,0-1,-1 1,1 0,-1 1,-1-1,1 1,-1 1,-1-1,1 1,-1 0,0 1,0 0,-1 0,0 1,0 0,0 0,0 1,-6-1,-15-1</inkml:trace>
  <inkml:trace contextRef="#ctx0" brushRef="#br0" timeOffset="8823.789">14260 192,'-5'38,"-6"37,-7 10,1 1,3-10,3-13,4-12,4-10,1-8,2-4,0-2,-4-2,-2 1,1 0,0 1,-3-5,0-10,1-7</inkml:trace>
  <inkml:trace contextRef="#ctx0" brushRef="#br0" timeOffset="9069.004">13921 559,'44'4,"37"3,10-1,0-2,-12 0,-14-2,-13-1,-11 0,-7-1,-5-1,-3 1,-5 0</inkml:trace>
  <inkml:trace contextRef="#ctx0" brushRef="#br0" timeOffset="9335.019">14599 699,'29'-1,"0"-2,0-1,0-1,0-2,-1 0,0-2,-1-2,0 0,0-2,3-3,-25 12,0 0,0 0,-1 0,0-1,0 0,0 0,0 0,-1-1,0 1,0-1,0 1,-1-1,1 0,-2 0,2-4,-3 7,1 1,-1-1,1 0,-1 1,0-1,-1 0,1 1,0-1,-1 0,1 1,-1-1,0 1,0-1,0 1,0-1,0 1,0 0,-1-1,1 1,-1 0,0 0,1 0,-1 0,0 1,0-1,0 0,-1 1,1-1,0 1,-1 0,1 0,0 0,-1 0,0 0,1 0,-1 1,0-1,-8 1,0 1,1 0,-1 0,1 1,0 0,0 1,0 0,0 1,0 0,0 0,1 1,0 1,0-1,1 1,-2 2,-3 1,0 0,0 1,1 1,1 0,0 1,0 0,1 0,1 1,0 1,1-1,0 1,1 1,1-1,-3 11,8 32,6-33</inkml:trace>
  <inkml:trace contextRef="#ctx0" brushRef="#br0" timeOffset="9740.025">15050 869,'14'-30,"2"0,0 1,2 1,1 0,2 2,10-11,29-6,-59 42,0 0,1 1,-1-1,1 1,-1-1,0 1,1-1,-1 1,1 0,-1 0,1 0,0 0,-1 0,1 0,-1 0,1 0,-1 0,1 1,-1-1,1 1,-1-1,0 1,1 0,-1-1,0 1,1 0,-1 0,0 0,0 0,0 0,0 0,0 0,0 0,0 1,0-1,0 0,0 1,-1-1,1 0,0 1,-1-1,0 1,1-1,-1 2,1 56,-2-55,0 0,0-1,0 1,1 0,-1 0,1 0,0-1,0 1,0 0,1 0,-1 0,1-1,0 1,0 0,0-1,1 1,-1-1,1 1,0-1,0 0,0 1,0-1,1 0,-1 0,1-1,0 1,-1-1,1 1,1-1,0 1,8 0,0 0,1-1,-1-1,1 0,-1-1,1 0,-1 0,1-2,-1 1,0-2,1 0,-1 0,-1-1,1 0,0-1,-1-1,0 0,0 0,-1-1,3-2,184-134,-173 128</inkml:trace>
  <inkml:trace contextRef="#ctx0" brushRef="#br0" timeOffset="10301.433">16348 106,'-10'39,"-7"31,-1 9,2 1,4-4,4-10,4-7,2-8,1-8,2-7,-1-4,6-4,1-1,-1 0,4-5,0-12,-1-6</inkml:trace>
  <inkml:trace contextRef="#ctx0" brushRef="#br0" timeOffset="10503.971">16065 502,'39'14,"36"5,10 0,1-5,-10-3,-12-10,-14-3,-9-3,-7 0,-5 1,-7-4,-8 0</inkml:trace>
  <inkml:trace contextRef="#ctx0" brushRef="#br0" timeOffset="10691.058">16772 728,'14'10,"5"2</inkml:trace>
  <inkml:trace contextRef="#ctx0" brushRef="#br0" timeOffset="10850.874">16743 276,'0'0</inkml:trace>
  <inkml:trace contextRef="#ctx0" brushRef="#br0" timeOffset="11391.068">17392 418,'-26'3,"0"0,1 2,-1 2,1 0,0 1,1 2,-1 0,2 2,0 0,0 2,2 0,-17 15,34-27,1 1,0-1,-1 1,1 0,1 0,-1 1,0-1,1 1,-1-1,1 1,0 0,0-1,1 1,-1 0,1 0,0 0,0 1,0-1,0 0,1 0,0 1,0-1,0 0,0 0,1 1,-1-1,1 0,0 0,1 0,-1 0,1 0,-1 0,1 0,0-1,1 1,-1 0,1-1,-1 0,1 0,0 1,1-1,3 1,-1-1,1 0,0 0,0-1,0 1,0-2,0 1,0-1,1 0,-1 0,0-1,1 0,-1-1,0 1,1-1,-1-1,0 1,0-1,5-2,128-65,-5-22,-133 91,-1 0,1 0,0 0,0 1,0-1,-1 1,1-1,0 1,-1-1,1 1,0 0,-1 0,1 0,-1 0,1 0,-1 0,0 0,1 1,-1-1,0 1,0-1,0 0,0 1,0 0,0-1,0 1,-1-1,1 1,0 0,-1 0,0-1,1 1,-1 0,0 0,0 0,0-1,0 1,0 0,0 0,-1 0,1-1,-1 2,5 18,-3-17,0 1,0 0,0 0,1-1,0 1,0-1,0 0,1 1,-1-1,1 0,0-1,0 1,1 0,-1-1,1 0,0 1,-1-1,1-1,1 1,-1-1,0 1,1-1,-1-1,1 1,-1 0,1-1,0 0,0 0,-1-1,1 1,0-1,0 0,0 0,0-1,0 0,24-7,-1-1,1-1,-2-2,0-1,0-1,-1-1,-1-1,11-11,13-5,-20 10,-2-2,0 0,-2-2,0-1,-2-1,-1-1,-2-1,-1 0,0-4,-11 22,0-2,-1 1,-1-1,0 0,-1 0,0 0,-1-1,-1 0,-1 0,0 0,0 0,-2 0,0 0,0 0,-3-13,2 25,1 1,-1-1,1 1,-1-1,0 1,0-1,0 1,0-1,-1 1,1 0,-1 0,1 0,-1 0,0 0,0 0,0 0,0 0,0 1,0-1,0 1,0 0,-1-1,1 1,-1 0,1 0,-1 1,1-1,-1 0,1 1,-1 0,0-1,1 1,-1 0,0 0,1 1,-1-1,1 0,-3 2,-2 0,-1 0,1 1,0 0,0 0,1 1,-1 0,1 0,0 1,0-1,0 1,0 1,1-1,-1 2,-6 10,1 2,1 0,1 0,0 1,1 0,1 0,1 1,1 0,1 0,1 0,1 1,0-1,2 1,0-1,2 1,0-1,1 0,2 0,0 0,1 0,1-1,1 0,0 0,2-1,0 0,12 15,-7-12,1-2,1 0,0-1,1-1,2-1,0 0,0-1,1-2,1 0,17 8,18-4,-33-14</inkml:trace>
  <inkml:trace contextRef="#ctx0" brushRef="#br0" timeOffset="12504.61">14655 756,'-5'0,"-1"5,5 1,2 5,6 0,3 3,3 0,4 1,5-1,3-3,2-3,2-4,0-2,0-1,0-1,-5-1</inkml:trace>
  <inkml:trace contextRef="#ctx0" brushRef="#br0" timeOffset="17438.916">19255 643,'11'4,"0"0,1-1,-1 0,1-1,0 0,-1-1,1 0,0-1,0 0,0-1,0-1,-1 0,1 0,-1-1,1 0,-1-1,0-1,0 1,0-2,-1 0,0 0,0 0,-1-2,4-2,54-77,-66 85,1-1,-1 1,0 0,0 0,-1-1,1 1,0 0,-1-1,0 1,1-1,-1 1,0-1,0 1,-1-1,1 1,0 0,-1-1,1 1,-1-1,0 1,0 0,0 0,0-1,0 1,0 0,-1 0,1 0,-1 0,1 0,-1 1,0-1,0 0,0 1,0-1,0 1,0 0,0 0,0 0,-1 0,1 0,0 0,-1 0,-9-1,0 1,1 0,-1 1,0 0,0 1,0 0,1 1,-1 1,1-1,-1 2,1 0,0 0,0 1,1 0,0 1,-1 0,-6 6,0-3,1 1,0 0,0 1,1 1,1 1,0 0,1 0,0 1,1 1,1 0,0 1,1 0,1 1,1 0,0 0,-4 14,11-27,1 0,-1-1,1 1,0 0,0 0,0 0,0 0,0 0,1 0,0 0,0-1,0 1,0 0,1-1,0 1,-1 0,1-1,0 0,1 1,-1-1,0 0,1 0,0-1,0 1,0 0,0-1,0 0,0 0,1 0,-1 0,1 0,-1 0,1-1,0 0,-1 0,5 1,146 9,-150-11,33-1,1-2,-1-2,-1-1,1-2,-1-1,0-2,13-7,-26 8</inkml:trace>
  <inkml:trace contextRef="#ctx0" brushRef="#br0" timeOffset="17921.378">19735 897,'22'-39,"1"1,3 1,1 1,18-17,-24 26,2 2,1 0,0 2,2 1,1 0,8-3,-52 83,15-55,-1 1,1-1,0 1,0 0,1 0,-1 0,1 0,0 0,0 0,0 0,1 1,0-1,-1 0,1 0,1 0,-1 1,0-1,1 0,0 0,0 0,1 0,-1 0,1 0,-1 0,1 0,1 0,-1-1,0 1,1-1,0 0,-1 0,1 0,1 0,-1 0,0 0,1-1,-1 0,3 1,2-1,0-1,-1 1,1-2,1 1,-1-1,0-1,0 1,0-1,0-1,-1 0,1 0,0 0,-1-1,1 0,-1 0,0-1,0 0,0 0,0-1,-1 0,0 0,1-1,8-8,-1-1,0-1,0 0,-2 0,0-2,-1 1,-1-1,0-1,16-67,-24 62</inkml:trace>
  <inkml:trace contextRef="#ctx0" brushRef="#br0" timeOffset="18641.074">20525 615,'5'5,"0"0,0-1,0 1,0-1,1-1,-1 1,1-1,0 0,0 0,1 0,-1-1,0 0,1 0,-1-1,1 0,0 0,-1-1,1 1,0-1,0-1,-1 1,1-1,-1 0,1-1,0 0,-1 0,0 0,0-1,1 0,-2 0,1 0,0-1,-1 0,1 0,-1 0,4-5,-4 5,0-1,-1 0,1 0,-1 0,0-1,0 0,0 0,-1 0,0 0,0 0,-1 0,0-1,0 0,0 1,-1-1,0 0,0 0,-1 1,0-1,0 0,-1-5,-2 9,0-1,-1 0,1 1,-1 0,0-1,0 2,0-1,0 0,-1 1,1 0,-1 0,1 0,-1 0,0 1,0 0,1 0,-1 0,0 1,0-1,0 1,0 0,0 1,0-1,0 1,0 0,0 0,1 1,-1-1,-2 2,-4 2,0 0,0 1,0 0,1 1,0 0,1 0,-1 1,1 1,1-1,0 1,0 1,0-1,1 1,1 1,0-1,0 1,1 0,1 1,0-1,0 1,1 0,0 0,1 5,1-13,1 1,1-1,-1 0,0 0,1 1,0-1,0 0,1 0,-1 0,1 0,-1 0,1 0,1-1,-1 1,0 0,1-1,0 0,0 0,0 0,0 0,0 0,0 0,1-1,0 0,-1 1,1-1,0-1,0 1,0-1,0 1,0-1,3 0,140 11,-121-14,-1-2,1-1,-1-1,0-1,0-1,-1-2,0 0,-1-1,0-2,-1 0,0-1,-1-2,-1 0,18-18,-14 13,-1 3,0-2,-1 0,-1-2,-1 0,-1-1,-1-1,-1-1,3-8,-18 31,-1 1,0-1,0 0,1 0,-1 0,0 0,-1 0,1 0,0-1,0 1,-1 0,0 0,1 0,-1-1,0 1,0 0,0-1,0 1,0 0,-1 0,1 0,-1-1,0 1,1 0,-1 0,0 0,0 0,0 0,-1 0,1 0,0 0,-1 1,1-1,-1 0,1 1,-1-1,0 1,0 0,0-1,0 1,0 0,0 0,0 0,0 1,0-1,0 0,-1 1,1-1,0 1,-1 0,-8 1,1 1,-1 0,0 0,1 1,0 0,0 1,0 1,0-1,1 1,-1 1,1 0,1 0,-1 1,1 0,0 0,1 1,-1 0,2 1,-3 2,-2 1,9-11,0 1,0-1,0 1,0-1,0 1,1 0,-1 0,0 0,1 0,0 0,-1 1,1-1,0 0,0 0,0 1,1-1,-1 1,0-1,1 1,0-1,-1 1,1-1,0 1,1-1,-1 1,0-1,1 1,-1-1,1 1,0-1,-1 0,1 1,1-1,-1 0,0 0,0 1,1-1,-1 0,1-1,0 1,0 0,-1 0,1-1,0 1,1 0,76 23,30 14,-105-37,0 0,-1 1,1-1,-1 1,0-1,0 1,0 0,0 0,0 1,-1-1,1 1,-1-1,0 1,0 0,-1-1,1 1,-1 0,1 0,-1 0,-1 0,1 1,0-1,-1 0,0 2,-11 44,0-31</inkml:trace>
  <inkml:trace contextRef="#ctx0" brushRef="#br0" timeOffset="19203.896">21767 446,'-28'11,"0"1,1 2,1 0,0 2,1 1,1 1,0 1,2 2,-13 13,-10 35,44-67,0-1,0 1,1-1,-1 1,0-1,1 1,-1 0,1-1,-1 1,1 0,0 0,0-1,-1 1,1 0,1 0,-1-1,0 1,0 0,1 0,-1-1,1 1,-1 0,1-1,0 1,-1 0,1-1,0 1,0-1,0 0,0 1,1-1,-1 0,0 0,0 1,1-1,-1 0,1 0,-1 0,1-1,-1 1,1 0,0-1,0 1,7-1,0-1,0 0,0 0,0-1,0 0,-1-1,1 0,0 0,-1-1,0 0,0 0,0-1,-1 0,1 0,-1-1,3-3,175-124,-185 133,1-1,0 0,0 1,0-1,-1 0,1 1,0-1,0 1,0-1,0 1,0-1,0 1,0 0,0 0,0-1,0 1,1 0,-1 0,0 0,0 0,0 0,0 0,0 1,0-1,0 0,0 0,0 1,0-1,0 1,0-1,0 1,0-1,0 1,0-1,-1 1,1 0,0 0,0-1,-1 1,1 0,0 0,-1 0,1 0,-1 0,1 0,-1 0,0 0,1 0,-1 0,0 0,1 1,-2 57,-52 239,47-233,-3 0,-2 0,-3-1,-3 0,-3-1,-13 24,31-79,-1 0,0 0,0 0,-1 0,0 0,-1-1,1 1,-1-1,-1 0,1-1,-1 1,-1-1,1-1,-1 1,0-1,0 0,0 0,-1-1,0 0,-3 1,8-5,1 1,0-1,0 0,0 0,0 0,0-1,0 1,0-1,-1 1,1-1,0 1,0-1,0 0,1 0,-1 0,0 0,0-1,0 1,1 0,-1-1,1 1,-1-1,1 1,0-1,-1 0,1 0,0 1,0-1,0 0,0 0,1 0,-1 0,0 0,1 0,0-1,-1 1,1 0,0-1,-3-87,9 52,1-1,2 1,1 0,3 1,0 1,3 0,1 1,1 0,17-22,21-18,-32 49</inkml:trace>
  <inkml:trace contextRef="#ctx0" brushRef="#br0" timeOffset="19755.957">22106 502,'-49'189,"48"-186,0-1,0 1,1-1,-1 1,1 0,-1 0,1-1,0 1,0 0,0 0,0-1,1 1,-1 0,1-1,0 1,-1 0,1-1,1 1,-1-1,0 0,0 1,1-1,-1 0,1 0,0 1,0-1,0-1,0 1,0 0,0 0,0-1,1 1,-1-1,1 0,-1 0,1 0,-1 0,1 0,-1 0,1-1,0 1,0-1,-1 0,1 0,0 0,-1 0,1 0,0 0,0-1,0 0,14-6,-1-1,-1 0,0-1,0-1,0 0,-1-1,-1-1,0 0,0-1,-2 0,1-1,-2 0,8-13,-2 7,74-90,-90 110,0-1,1 0,-1 0,0 1,1-1,-1 0,1 0,-1 1,1-1,0 1,-1-1,1 0,0 1,-1-1,1 1,0-1,0 1,-1 0,1-1,0 1,0 0,0 0,0-1,-1 1,1 0,0 0,0 0,0 0,0 0,0 0,-1 0,1 0,0 1,0-1,0 0,0 0,-1 1,1-1,0 1,0-1,-1 0,1 1,0-1,0 1,-1 0,1-1,-1 1,1 0,-1-1,1 1,-1 0,1-1,-1 1,1 0,-1 0,0 0,0-1,1 1,-1 0,0 0,0 0,0 0,5 60,-5-56,-4 459,5-436,-1 0,-2 0,0 0,-2-1,-1 1,-1-1,-1 0,-2 0,-1-1,-1 0,0-1,-2 0,-2-1,0 0,-1-1,-17 18,27-36,1 0,-1-1,0 0,0-1,0 1,0-1,0 0,-1-1,0 1,1-1,-1-1,0 1,0-1,-2 0,6-1,0 1,0-1,0 0,0 0,0-1,0 1,0-1,0 1,0-1,0 0,0 0,1 0,-1 0,0-1,1 1,-1-1,1 0,-1 1,1-1,0 0,0 0,-1-1,2 1,-1 0,0-1,0 1,1-1,-1 0,1 1,0-1,0 0,0 0,0 0,1 0,-1-11,1 0,0 1,1-1,1 0,0 1,1-1,0 1,1 0,1 0,0 0,1 1,0-1,1 1,4-6,15-23,1 1,3 0,1 3,1 0,2 2,2 2,1 1,1 1,2 3,0 1,2 2,42-18,51-6,-101 42</inkml:trace>
  <inkml:trace contextRef="#ctx0" brushRef="#br0" timeOffset="30781.026">13639 2111,'-39'5,"1"2,0 1,1 3,0 0,1 3,0 1,1 1,1 2,0 2,-20 16,42-28,0 0,1 2,0-1,1 1,0 0,0 1,1 0,0 1,1 0,1 0,0 1,1 0,0 0,0 1,2-1,0 1,0 0,1 0,1 1,1-1,0 1,1-9,1-1,1 1,-1-1,1 0,0 1,0-1,1 0,-1-1,1 1,0 0,1-1,-1 1,1-1,0 0,0 0,0-1,0 1,1-1,-1 0,1 0,0 0,0-1,0 0,0 0,3 1,7 2,0 0,1-1,-1 0,1-1,0-1,0-1,0 0,6-1,11-3,0-2,0-1,-1-1,0-2,0-1,-1-1,-1-2,0-2,16-9,-18 9</inkml:trace>
  <inkml:trace contextRef="#ctx0" brushRef="#br0" timeOffset="31423.211">14033 2195,'-15'22,"0"1,1 0,1 1,1 1,2 0,0 0,2 1,1 0,-3 21,9-44,0 0,1 0,-1 0,1-1,0 1,0 0,0 0,1 0,-1 0,0 0,1 0,0-1,0 1,0 0,0 0,0-1,0 1,1-1,0 1,-1-1,1 1,0-1,0 0,0 0,0 0,0 0,1 0,-1-1,1 1,-1-1,1 1,-1-1,1 0,0 0,0 0,-1-1,1 1,0 0,0-1,0 0,0 0,0 0,0 0,-1 0,1-1,2 0,15-2,0-2,0-1,0 0,-1-2,0 0,0-1,-1-1,16-11,-2-3,-2 0,0-2,-2-2,18-21,-46 48,0 0,0 0,0 0,1 1,-1-1,0 0,1 0,-1 0,0 0,1 1,-1-1,1 0,-1 0,1 1,-1-1,1 0,0 1,-1-1,1 1,0-1,0 1,-1-1,1 1,0-1,0 1,0 0,-1-1,1 1,0 0,0 0,0 0,0 0,0 0,0 0,-1 0,1 0,0 0,0 0,0 0,0 0,0 1,-1-1,1 0,0 1,0-1,0 0,-1 1,1-1,0 1,0-1,-1 1,1 0,-1-1,1 1,0 0,-1-1,1 1,-1 0,0 0,1-1,-1 1,1 0,-1 1,-6 49,4-45,0-1,1 1,-1-1,1 1,0 0,1 0,-1-1,1 1,1 0,-1 0,1-1,0 1,0 0,0-1,1 1,0 0,0-1,1 0,-1 0,1 0,0 0,0 0,1 0,-1-1,1 1,0-1,1 0,1 1,0-2,0 0,0-1,0 0,1 0,-1 0,1-1,-1 0,1 0,-1-1,1 1,0-1,-1-1,1 0,0 1,-1-2,1 1,-1-1,0 0,1 0,-1-1,0 0,5-3,122-89,-112 79,-1-2,-1 0,-1 0,-1-2,0 0,-1-1,-2-1,0-1,-1 1,-1-2,-1 0,-2 0,0-1,3-17,-11 39,0 1,0 0,-1-1,1 1,-1-1,1 1,-1-1,0 1,0 0,0-1,0 1,-1-1,1 1,-1-1,1 1,-1-1,0 1,0 0,0 0,0-1,0 1,-1 0,1 0,-1 0,1 0,-1 0,0 1,1-1,-1 0,0 1,0-1,0 1,-1 0,1 0,0 0,0 0,-1 0,1 0,0 0,-1 1,1-1,-1 1,1 0,-2 0,-8 2,1 1,0 1,0 0,0 0,1 1,-1 0,1 1,0 0,1 1,-1 0,1 1,1 0,0 0,0 0,0 1,1 1,-2 3,7-11,0 0,0 0,1 0,-1 0,1 1,-1-1,1 0,0 1,0-1,0 1,0-1,1 1,-1-1,1 1,-1-1,1 1,0 0,0-1,0 1,0 0,1-1,-1 1,1-1,-1 1,1-1,0 1,0-1,0 1,1-1,-1 0,0 1,1-1,-1 0,1 0,0 0,0 0,0 0,0-1,0 1,0-1,0 1,0-1,1 0,-1 0,1 0,-1 0,1 0,0 0,249 7,-249-7,0-1,0 1,0 0,0 0,0 1,0-1,0 1,-1-1,1 1,0 0,-1 0,1 0,-1 0,0 0,0 1,0-1,0 1,0-1,0 1,0 0,-1 0,0 0,1 0,-1 0,0 0,-1 0,1 0,0 0,-1 0,0 0,0 1,0-1,0 0,0 0,-1 0,1 1,-1-1,0 0,0 0,0 0,-1 2,-70 223,71-225,1 0,-1-1,1 1,-1 0,1 0,0 0,0-1,0 1,1 0,-1 0,1-1,-1 1,1 0,0 0,0-1,0 1,0-1,1 1,-1-1,1 0,-1 1,1-1,0 0,0 0,0 0,0 0,0-1,1 1,-1 0,0-1,1 0,-1 1,1-1,-1 0,1 0,0-1,0 1,-1 0,1-1,0 0,0 1,-1-1,1 0,2-1,12-4</inkml:trace>
  <inkml:trace contextRef="#ctx0" brushRef="#br0" timeOffset="31778.017">15360 2026,'-18'88,"3"1,-2 63,31-27,-13-122,-1 0,1 0,0 0,0 0,1-1,-1 1,1 0,-1 0,1-1,0 1,0-1,0 0,0 0,1 1,-1-1,0 0,1-1,-1 1,1 0,0-1,0 0,0 1,-1-1,1 0,0-1,0 1,0 0,1-1,-1 0,0 1,0-1,0 0,0-1,0 1,0-1,0 1,0-1,0 0,9-5,0-2,0 1,-1-1,0-1,-1 0,0 0,0-1,-1 0,0-1,-1 0,0 0,-1-1,0 0,-1 0,-1-1,1 0,-2 0,0 0,-1 0,1-6,7-12,1-2,-9 19,2 1,-1-1,2 1,0 0,0 0,1 1,1 0,0 0,1 0,5-4,3 4</inkml:trace>
  <inkml:trace contextRef="#ctx0" brushRef="#br0" timeOffset="32579.246">15755 2280,'52'-13,"-2"-3,1-2,-2-2,-1-2,38-24,-27-13,-57 57,-1 1,0-1,1 0,-1 0,0 0,-1 0,1 0,0-1,-1 1,1 0,-1 0,1 0,-1-1,0 1,0 0,0 0,0-1,-1 1,1 0,-1 0,1-1,-1 1,0 0,1 0,-1 0,0 0,-1 0,1 0,0 0,0 1,-1-1,1 0,-1 1,-1-2,0 1,0 0,0 0,0 1,0-1,0 1,0 0,0 0,0 0,0 0,0 1,-1-1,1 1,0 0,-1 0,1 0,0 0,0 1,-1-1,1 1,0 0,0 0,0 0,0 0,0 0,0 1,0 0,0-1,-1 2,-72 62,62-51,0 1,1 1,1 0,1 0,1 1,0 1,1 0,0 0,2 1,0 0,2 0,-2 6,7-20,-1 0,1-1,0 1,0 0,1-1,-1 1,1 0,0 0,0-1,1 1,0-1,-1 0,1 1,1-1,-1 0,1 0,-1 0,1 0,0-1,0 1,1-1,-1 0,1 0,0 0,0 0,0 0,0-1,0 0,0 0,3 1,2 0,0 1,0-1,1 0,-1-1,1 0,0-1,0 0,0 0,0-1,0-1,-1 1,1-1,0-1,3-1,26-10,0-1,-1-3,0-1,-2-1,18-14,110-81,-114 81,-2-1,-1-2,-3-2,0-2,-3-2,13-19,-108 89,-150 155,196-177,1 0,0 1,0 0,1 0,0 0,0 1,0 0,1 0,1 1,-1-1,2 1,-1 0,1 0,0 1,1-1,0 0,0 1,1 0,1-1,-1 1,2 0,-1-1,1 1,2 7,3-9,1 0,0-1,0 0,0 0,1 0,0-1,0-1,1 1,-1-1,1-1,0 1,1-2,-1 1,1-1,-1-1,1 1,0-2,0 1,0-2,0 1,0-1,0-1,0 0,1 0,11-3,-1-1,1 0,-1-2,0-1,0 0,-1-2,0 0,-1-1,0-1,5-5,24-20,-1-2,-2-2,-2-2,-2-1,-2-3,4-8,-23 30,0 0,-2-1,-1-1,-1-1,-1 0,-2-1,0-1,-3 0,0-1,3-20,-11 45,-1 0,0 0,0 0,-1 1,1-1,-1 0,0 0,-1 0,0 0,0 0,0 0,0 0,-1 1,0-1,0 0,-1 1,1 0,-1-1,-1 1,1 0,-1 1,1-1,-1 1,0-1,-1 1,1 0,-1 1,0-1,0 1,0 0,0 0,-1 1,1-1,-1 1,0 0,1 1,-1-1,-2 1,-9 2,1 1,-1 1,1 0,-1 1,1 1,0 0,1 1,-1 1,1 1,1 0,-1 1,1 0,1 1,0 1,0 0,0 1,-2 2,0 1,1 0,1 1,0 0,2 1,-1 0,2 1,0 1,2-1,0 2,1-1,0 1,2 0,0 0,2 0,0 1,1-1,1 1,1 0,1-1,1 1,0-1,2 1,0-1,2 1,4-3,1-1,0-1,1 0,1 0,0-2,1 1,1-2,0 0,1 0,0-2,1 0,1-1,-1 0,1-2,1 0,0-1,0-1,0 0,1-2,7 1,69 6,-71-10</inkml:trace>
  <inkml:trace contextRef="#ctx0" brushRef="#br0" timeOffset="33613.274">18409 2280,'20'92,"-5"1,-3 0,-5 1,-3 21,-16-40,11-74,1-1,-1 1,0-1,0 1,1-1,-1 1,0-1,0 0,0 1,0-1,1 0,-1 1,0-1,0 0,0 0,0 0,0 0,0 0,0 0,0 0,1 0,-1-1,0 1,0 0,0 0,0-1,0 1,1-1,-1 1,0 0,0-1,1 1,-1-1,0 0,1 1,-1-1,0 0,1 1,-1-1,1 0,-1 0,1 1,0-1,-1 0,1 0,0 0,-1 0,1 0,0 1,0-1,0 0,0 0,0 0,0 0,0 0,0 0,0 0,0 0,1 1,-1-1,0 0,0-17,0 0,1 1,1-1,1 1,0-1,1 1,1 0,1 1,0-1,1 1,1 0,1 1,6-10,21-37,2 2,2 1,3 2,3 3,2 1,2 2,35-26,-64 59,0 1,1 1,1 1,0 1,1 1,1 0,0 2,4 0,-27 10,0 0,0 0,1 0,-1 0,0 1,1-1,-1 0,1 1,-1 0,1 0,-1 0,1 0,-1 0,1 0,-1 0,1 1,-1-1,1 1,-1 0,0 0,0 0,1 0,-1 0,0 0,0 1,0-1,0 1,0 0,0-1,0 1,-1 0,1 0,-1 0,1 0,-1 0,0 0,0 1,0-1,0 0,0 1,0-1,-1 0,1 1,-1-1,0 1,1 0,-2 12,-1 0,0 0,-2 0,1 0,-2 0,1-1,-2 0,0 0,-1 0,0-1,-1 0,-1 0,0-1,-1 0,0 0,0-1,-1-1,-1 0,0 0,-1-1,-175 101,136-83,49-25,0 0,1 0,-1 0,0 0,0-1,0 1,0-1,-1 0,1 0,0 0,0 0,-1 0,1-1,-1 1,1-1,0 0,-1 0,1 0,-1-1,1 1,0-1,-1 0,1 0,0 0,0 0,-1-1,1 1,0-1,1 1,-1-1,0 0,0-1,1 1,-1 0,1-1,0 1,-1-2,-2-67,11 52</inkml:trace>
  <inkml:trace contextRef="#ctx0" brushRef="#br0" timeOffset="34478.298">19735 1998,'-37'6,"1"2,0 2,1 1,0 2,1 1,1 2,-16 10,32-17,1 1,0 1,0 1,2 0,-1 0,1 2,1 0,1 0,0 1,1 1,0 0,1 1,1-1,1 2,-1 1,9-17,-1 0,0 0,1 0,-1-1,1 1,0 0,0 0,0 0,0 0,0 0,0 0,0 0,0-1,1 1,-1 0,1 0,0 0,-1-1,1 1,0 0,0 0,0-1,0 1,0-1,1 1,-1-1,0 0,1 1,-1-1,1 0,-1 0,1 0,-1 0,1 0,0 0,0-1,-1 1,1 0,0-1,0 1,0-1,81 3,-53-11,-1-1,1-2,-2-1,1-1,-2-2,0 0,-1-2,0-1,-1-1,-2-1,12-12,-13 14,3-6,-20 19,0-1,0 1,1 0,-1 0,1 1,0-1,0 2,1-1,-1 0,1 1,0 0,0 1,0 0,0 0,3 0,-7 4,1 0,-1 0,0 0,0 1,0 0,0 0,0 0,-1 0,0 0,1 0,-1 0,0 1,0-1,-1 1,1 0,-1-1,0 1,0 0,0 0,0 0,-1 0,1 0,-1 0,0 0,0 0,-1 0,1 0,-1 0,0 0,-1 3,2 2,-2-3,1 0,1 0,-1 0,1 0,0 1,0-1,1 0,-1 0,1 0,1 0,-1 0,1-1,0 1,0 0,1-1,0 1,0-1,0 0,1 0,-1 0,1-1,0 1,1-1,-1 0,1 0,0 0,0 0,0-1,0 0,0 0,1-1,-1 1,1-1,0-1,0 1,0-1,0 0,0 0,3 0,3-5,0 0,-1-1,0-1,0 1,0-2,-1 0,0 0,0 0,-1-2,0 1,0-1,-1 0,0-1,0 0,-8 9,143-214,-100 136,-4-1,-4-1,14-53,-46 128,-2 2,17-39,-3-1,-1 0,-3-1,-1 0,-2-1,-1-20,-6 66,-1-1,1 0,-1 1,1-1,-1 0,0 1,0-1,1 0,-1 0,0 1,0-1,0 0,0 0,1 1,-1-1,0 0,-1 0,1 1,0-1,0 0,0 0,0 1,0-1,-1 0,1 0,0 1,-1-1,1 0,-1 1,1-1,-1 1,1-1,-1 0,1 1,-1-1,1 1,-1-1,0 1,1 0,-1-1,0 1,1 0,-1-1,0 1,1 0,-1 0,0-1,0 1,1 0,-1 0,0 0,0 0,0 0,1 0,-1 0,0 1,0-1,1 0,-1 0,0 1,-10 11,1 0,0 1,1 1,1 0,0 0,1 0,1 1,0 0,-4 16,-8 33,2 0,4 2,2-1,3 1,3 1,4 61,1-97,0-1,2 1,2-1,0 0,2-1,2 1,0-1,10 18,-17-43,-1 1,1-1,1 0,-1 0,1 0,-1 0,1-1,0 1,1-1,-1 1,0-1,1 0,0 0,0-1,0 1,0-1,-2-2,-1-1,0 1,1-1,-1 0,0 1,0-1,0 0,1 0,-1 0,0 0,0 0,0 0,-1 0,1 0,0 0,0-1,-1 1,1 0,0-1,-1 1,1 0,-1-1,0 1,1-1,-1 1,0 0,0-1,0 1,0-1,0 1,0-1,-1 1,1 0,0-1,-1 1,1 0,-1-1,1 1,-1 0,0-1,1 1,-1 0,0 0,0 0,0 0,0-1,-9-22</inkml:trace>
  <inkml:trace contextRef="#ctx0" brushRef="#br0" timeOffset="34726.325">20158 1716,'53'14,"-1"-2,2-3,0-2,0-2,0-3,0-2,0-2,46-9,-56 4,-1-3,0-1,-1-3,0-1,28-15,-56 21,-1-1,0 0,0-1,-2 0,1-1,-1 0,-1-1,0-1,-1 1,2-6,1 0</inkml:trace>
  <inkml:trace contextRef="#ctx0" brushRef="#br0" timeOffset="35012.496">21174 1264,'-146'449,"141"-431,-7 19,1 1,2 0,1 0,3 0,0 4,6-35,-1 0,1 0,1-1,-1 1,1 0,0 0,0-1,1 1,0-1,0 0,1 0,-1 0,1 0,1-1,-1 1,1-1,0 0,0-1,0 1,1-1,-1 0,1 0,0-1,0 0,1 0,-1 0,1-1,-1 0,1 0,0 0,0-1,0 0,-1 0,1-1,0 0,0 0,0-1,0 0,0 0,0-1,0 1,0-2,265-96,-270 97,0 1,0 0,0 0,0 0,0 0,0 0,0 1,0-1,0 0,0 1,1 0,-1-1,0 1,0 0,0 0,1 0,-1 1,0-1,0 0,0 1,1-1,-1 1,0 0,0 0,0 0,0 0,0 0,0 0,-1 1,1-1,0 0,-1 1,1 0,-1-1,1 1,-1 0,0 0,1 0,-1-1,0 1,0 0,-1 1,1-1,0 0,-1 0,1 0,-1 0,0 1,0-1,0 1,-52 172,64-137,-1-26</inkml:trace>
  <inkml:trace contextRef="#ctx0" brushRef="#br0" timeOffset="28874.999">8841 2280,'-46'2,"0"1,1 3,-1 1,1 3,1 1,-24 11,54-18,-1 1,1 0,1 1,-1 1,1 0,0 1,1 0,0 1,0 0,1 1,0 0,0 1,1 0,1 1,0 0,1 0,0 1,1 0,0 0,1 1,0 0,1 0,1 1,0-1,1 1,1 0,0 7,2-18,1 1,0-1,0 0,1 0,-1 0,1 0,0 0,0 0,0 0,0-1,1 1,-1-1,1 0,0 0,0 1,0-2,1 1,-1 0,1-1,-1 0,1 1,0-1,0-1,0 1,0-1,0 1,0-1,0 0,1-1,-1 1,0-1,0 0,1 0,-1 0,0 0,1-1,-1 0,0 0,0 0,0 0,0-1,0 1,0-1,0 0,2-2,35-16,-2-2,0-1,-1-2,-2-2,0-1,-2-2,-2-2,1-2,30-25,-63 58,1 0,-1-1,0 1,1 0,0 0,-1 0,1 0,0 0,-1 0,1 0,0 0,0 0,0 0,0 0,0 1,0-1,0 0,0 0,0 1,0-1,0 1,0-1,0 1,1 0,-1-1,0 1,0 0,0 0,1 0,-1 0,0 0,0 0,1 0,-1 0,0 0,0 1,1-1,-1 0,0 1,0-1,0 1,0 0,0-1,0 1,0 0,0-1,0 1,0 0,0 0,0 0,0 0,-1 0,1 0,0 0,-1 0,1 0,-1 0,1 1,-1-1,8 57,-7-43,1 1,0-1,1 1,0-1,1 0,1-1,1 1,0-1,3 5,-3-12,0-1,0 0,1-1,-1 1,1-1,1 0,-1-1,0 0,1 0,0 0,0-1,0-1,1 1,-1-1,0 0,1-1,0 0,-1-1,1 0,-1 0,1 0,0-1,-1-1,8-1,3-5,0 0,0-1,-1-1,-1-1,1 0,-2-2,0 0,0 0,6-9,11-7,2-1,0-2,-3-1,0-2,-2-1,-2-2,-2 0,-1-2,-2-1,-2 0,-1-2,-3 0,3-12,-4 2,-1 0,-4-2,-1 1,-1-16,-8 67,0-1,0 1,-1 0,1-1,-1 1,0-1,0 1,0-1,0 1,-1 0,1-1,-1 1,0 0,0-1,0 1,-1 0,1 0,-1 0,1 0,-1 0,0 0,0 0,0 1,-1-1,1 1,-1-1,1 1,-1 0,0 0,0 0,0 0,0 1,0-1,0 1,0 0,0 0,-1 0,1 0,0 1,-1-1,1 1,-1 0,1 0,-9 6,0 0,0 1,1 1,0 0,1 1,0-1,0 2,1 0,0 0,1 0,0 1,1 1,0-1,-1 3,1-2,-13 19,1 2,2 1,1 0,2 1,2 0,1 1,1 0,3 1,0 0,3 0,1 1,1 27,3-52,-1 1,2-1,0-1,0 1,1 0,1 0,0-1,1 0,0 0,1 0,0 0,1-1,0 0,0-1,2 0,-1 0,1 0,1-1,-1 0,2-1,-1 0,1-1,0 0,1-1,-1 0,1-1,0 0,1-1,-1 0,1-1,13 2,30-19,-32 1</inkml:trace>
  <inkml:trace contextRef="#ctx0" brushRef="#br0" timeOffset="29177.029">10111 2138,'-26'34,"0"0,3 2,0 0,3 1,1 2,2 0,-2 9,18-45,-1 0,0 1,1-1,0 1,0 0,0 0,0-1,1 1,-1 0,1 0,0 0,0-1,0 1,1 0,-1 0,1 0,0-1,0 1,0 0,1-1,-1 1,1-1,0 0,0 1,0-1,0 0,1 0,-1 0,1 0,0-1,0 1,0-1,0 0,0 0,2 1,4 0,1-1,0 0,0-1,0 0,0 0,0-1,0 0,0-1,0-1,0 1,-1-1,1-1,0 0,-1 0,0-1,1 0,-2-1,1 0,0 0,-1-1,0 0,0 0,-1-1,2-2,5-5,-1 0,-1-1,0 0,-1-1,-1-1,0 1,-1-2,-1 1,-1-1,0 0,-2-1,1-4,-4 15,-1 0,-1 0,0 0,0 0,0 0,-1 0,0 0,-1 0,0 1,0-1,-1 1,0-1,0 1,0 0,-3-3,5 7,-1 0,0 0,1 1,-1-1,-1 1,1-1,0 1,-1 0,1 0,-1 0,1 0,-1 0,0 0,0 1,0-1,0 1,0 0,0 0,-1 0,1 1,0-1,0 1,-1-1,1 1,0 0,0 0,-1 1,1-1,0 1,0-1,-1 1,1 0,0 1,0-1,0 0,0 1,-1 0,-42 32,28-18</inkml:trace>
  <inkml:trace contextRef="#ctx0" brushRef="#br0" timeOffset="29597.844">10449 2534,'209'-304,"-209"302,1 1,-1 0,1 0,0 0,-1 0,1 0,0 0,0 0,0 0,0 0,0 0,0 0,0 1,0-1,0 0,1 1,-1-1,0 1,0-1,1 1,-1-1,0 1,0 0,1 0,-1 0,0 0,1 0,-1 0,0 0,1 0,-1 0,0 1,1-1,-1 0,0 1,0-1,1 1,-1 0,0-1,0 1,0 0,0 0,0-1,0 1,0 0,0 0,0 0,-1 0,1 0,0 1,0-1,-1 0,1 0,-1 0,1 1,-1-1,0 0,1 0,18 45,-17-40,-1 0,1 0,0 0,0 0,1-1,-1 1,1-1,0 1,1-1,0 0,-1 0,2-1,-1 1,0-1,1 0,0 0,0 0,0-1,0 0,1 0,-1 0,1 0,0-1,0 0,0 0,1-1,3 0,1-1,-1-1,1 0,-1 0,0-1,0 0,1-1,-2 0,1-1,0 0,-1 0,1-1,-1-1,-1 1,1-1,-1-1,3-2,6-6,0-1,-1 0,0-2,-2 0,0 0,-1-1,4-9,5-10,-14 22</inkml:trace>
  <inkml:trace contextRef="#ctx0" brushRef="#br0" timeOffset="30143.886">11437 2111,'-17'2,"1"2,0 0,-1 1,1 0,1 2,-1 0,1 0,0 1,1 1,0 1,1 0,0 1,-7 6,10-10,1-1,0 2,1-1,-1 1,1 0,1 1,-1 0,2 0,-1 0,1 1,1 0,-1 0,2 1,0 0,0-1,1 1,0 1,0-1,2 0,-1 0,1 1,1-1,0 1,1-1,1 7,-1-16,0 1,0 0,1-1,-1 1,1-1,-1 1,1-1,0 0,0 1,0-1,0 0,0 0,1-1,-1 1,1 0,-1-1,1 0,-1 1,1-1,0 0,0 0,-1-1,1 1,0 0,0-1,0 0,0 0,0 0,0 0,0 0,0 0,-1-1,1 0,0 1,0-1,0 0,-1 0,1 0,0-1,-1 1,1-1,-1 0,0 1,1-1,-1 0,0 0,1-2,261-194,-257 194,20-15,2 2,0 1,1 1,1 2,3-1,-30 13,-1 0,0 0,1 0,-1 0,0 0,1 1,-1 0,1 0,-1 0,1 0,-1 0,1 0,-1 1,1 0,-1 0,0 0,1 0,-1 0,0 1,0-1,0 1,0 0,0 0,0 0,-1 0,1 1,-1-1,1 1,-1-1,0 1,0 0,0 0,0 0,-1 0,1 0,-1 0,0 0,0 1,0-1,0 1,0-1,-1 0,0 3,-1 216,-10-136,-4-1,-4-1,-3 0,-33 78,-67 130,114-276,0 0,-1-1,0 0,-1-1,-1 0,0 0,-1-1,0-1,-1 0,-1-1,0 0,0-1,-1 0,0-2,0 1,-1-2,-1 0,1-1,-1-1,-10 2,23-6,1-1,0 1,0-1,-1 0,1 0,0 0,-1 0,1-1,0 1,-1-1,1 0,0 0,0 0,0 0,0-1,0 1,0-1,0 0,1 1,-1-2,0 1,1 0,0 0,-1-1,1 1,0-1,0 0,1 1,-1-1,0 0,1 0,0 0,0 0,0-1,0 1,0 0,0 0,1-1,0 1,0 0,0-1,0 1,0 0,1-2,4-18,2 0,1 1,0-1,2 1,1 1,0 0,1 0,2 2,0-1,1 2,7-7,201-206,-130 141,-69 70</inkml:trace>
  <inkml:trace contextRef="#ctx0" brushRef="#br0" timeOffset="27576.218">6245 2280,'-14'23,"1"0,2 0,0 1,1 1,2-1,0 2,2-1,-3 26,8-48,1-1,0 1,-1-1,1 1,0 0,1-1,-1 1,0 0,1-1,-1 1,1-1,0 1,0-1,0 1,0-1,0 1,1-1,-1 0,1 0,-1 0,1 0,0 0,0 0,0 0,0 0,0-1,0 1,1-1,-1 0,0 1,1-1,-1 0,1-1,-1 1,1 0,-1-1,1 1,0-1,-1 0,1 0,0 0,-1 0,1 0,0-1,-1 1,1-1,0 0,7-2,1 0,-1-2,0 1,0-1,0-1,-1 1,0-2,0 1,0-1,-1-1,0 0,-1 0,1 0,-2-1,1 0,-1 0,0-1,-1 1,0-1,-1-1,0 1,-1 0,0-1,0 0,-1 0,-1 0,1-5,-1 8,-1 0,1 0,-1 0,-1 0,0 0,0 0,0 0,-1 0,0 1,-1-1,1 1,-5-8,-6-3</inkml:trace>
  <inkml:trace contextRef="#ctx0" brushRef="#br0" timeOffset="27862.448">6612 2534,'206'-222,"-205"220,-1 1,1 0,0-1,0 1,0 0,0 0,0 0,1 0,-1 0,0 0,0 0,1 0,-1 0,1 0,-1 1,1-1,-1 1,1-1,-1 1,1 0,-1-1,1 1,-1 0,1 0,0 0,-1 0,1 0,-1 1,1-1,-1 0,1 1,0-1,-1 1,0-1,1 1,-1 0,1 0,-1 0,0 0,0 0,1 0,-1 0,0 0,0 0,0 0,0 1,0-1,0 0,-1 1,1-1,0 0,-1 1,1-1,-1 1,1 0,-1 0,6 11,-5-8,1 0,0-1,0 1,0 0,0-1,1 1,0-1,-1 0,2 0,-1 0,0 0,1 0,0-1,0 0,0 0,0 0,0 0,1 0,-1-1,1 0,0 0,-1 0,1-1,1 1,5-1,-1 1,1-2,-1 0,1 0,-1-1,0 0,1 0,-1-2,0 1,0-1,0-1,0 1,-1-2,1 1,-1-1,0-1,0 0,-1 0,0-1,0 1,-1-2,1 1,0-3,65-85,-65 75</inkml:trace>
  <inkml:trace contextRef="#ctx0" brushRef="#br0" timeOffset="26177.089">4382 2337,'-27'59,"13"-35,2 2,1-1,1 2,1-1,2 1,0 0,2 1,0 9,4-34,1 0,-1 0,1 1,0-1,0 0,0 1,1-1,-1 0,1 1,-1-1,1 0,0 0,0 0,1 0,-1 0,1 0,-1 0,1 0,0 0,0-1,0 1,1-1,-1 1,0-1,1 0,0 0,-1 0,1 0,0-1,0 1,0-1,0 0,0 0,0 0,1 0,-1 0,0 0,1-1,-1 0,0 0,1 0,-1 0,0 0,0-1,1 1,-1-1,3-1,5-2,0-2,0 1,0-1,-1-1,1 0,-2-1,1 0,-1 0,0-1,-1 0,0 0,0-1,-1 0,0-1,-1 1,0-1,-1-1,0 1,-1-1,0 1,-1-1,0 0,-1-1,-1 1,0 0,0-1,-1 1,-1-2,1 7,0-1,0 1,-1 0,-1 0,1 0,-1 0,0 1,-1-1,1 0,-1 1,-1 0,1-1,-1 1,0 1,0-1,-1 0,0 1,0 0,0 0,0 1,-1-1,0 1,0 0,0 1,0 0,-1 0,0 0,1 0,-1 1,0 0,0 1,0 0,0 0,0 0,0 1,-5 0,-12 6</inkml:trace>
  <inkml:trace contextRef="#ctx0" brushRef="#br0" timeOffset="26594.432">5228 1800,'-10'18,"0"0,1 1,1 0,1 1,1-1,0 1,2 1,0-1,1 1,1-1,1 1,1 0,1-1,3 17,23 104,-25-117,-2 1,0 0,-1-1,-2 1,0-1,-2 0,0 0,-2 0,-1-1,-7 17,8-17,-26 44,9-67,14-8</inkml:trace>
  <inkml:trace contextRef="#ctx0" brushRef="#br0" timeOffset="26842.69">4806 2224,'38'4,"32"3,14-1,2-2,-4 0,-11-2,-9-1,-9-5,-9-2,-7-1,-6 2,-2 2,-2 0,-1 2,-4 5,-7 2</inkml:trace>
  <inkml:trace contextRef="#ctx0" brushRef="#br0" timeOffset="27094.073">5737 2364,'0'34,"0"11</inkml:trace>
  <inkml:trace contextRef="#ctx0" brushRef="#br0" timeOffset="27359.898">5765 2083,'9'-10,"4"-3</inkml:trace>
  <inkml:trace contextRef="#ctx0" brushRef="#br0" timeOffset="45746.136">1616 3493,'-2'-11,"16"-3,23 10,0 2,0 2,-1 1,1 2,34 6,31 3,422-4,-325-10,321-9,566-24,451-53,1263-50,54 98,-2339 41,2937-37,-347-79,-2844 106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40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30,'1'2,"1"0,-1 0,1-1,0 1,0 0,0-1,0 0,0 1,0-1,0 0,0 0,1 0,-1 0,0-1,1 1,-1 0,0-1,1 0,-1 0,1 1,-1-1,1-1,-1 1,0 0,1-1,-1 1,1-1,-1 0,0 1,0-1,1-1,181-16,13-9,-172 26,-25 1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40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84,'29'0,"24"0,12 0,0-5,-6-1,-8-1,-8-2,-7-1,-5 2,-2 2,-2 2,-5-3,-2-1,1 2,1 1,-2 2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38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24,'22'148,"-16"145,-8-192,4 1,16 95,-16-180,1 1,0-1,2-1,0 1,0-1,2 1,0-2,1 1,7 11,-13-24,1-1,-1 1,1 0,-1-1,1 0,0 0,0 0,0 0,0 0,1 0,-1-1,0 1,1-1,-1 0,1 0,-1-1,1 1,-1-1,1 1,-1-1,1 0,0 0,-1-1,1 1,-1-1,1 0,-1 0,1 0,-1 0,0-1,1 1,-1-1,0 0,0 0,1-1,95-87,-53 29,-3-2,-2-2,-4-2,4-15,75-128,-114 207,16-21,-5 40,-9 234,-1-221,1-1,1 0,1 0,1 0,6 13,-9-32,0 0,0 0,1-1,0 0,1 1,-1-2,2 1,-1-1,1 0,0 0,0-1,1 0,0 0,0-1,0 0,1 0,8 3,-10-6,1 0,-1 0,0-1,1 1,-1-2,1 1,-1-1,1 0,-1-1,1 0,-1 0,0 0,1-1,-1 0,0-1,0 1,0-1,-1-1,1 1,-1-1,1-1,-1 1,-1-1,1 0,-1 0,1 0,-1-1,-1 0,1 0,23-29,-2-1,-1-1,-2-1,-2-1,-1-1,-1-4,-11 28,21-50,-3-1,-3-1,-3-1,8-54,-11-72,-23 164,-8 48,5 34,7-25</inkml:trace>
  <inkml:trace contextRef="#ctx0" brushRef="#br0" timeOffset="1331.893">1581 815,'-11'-4,"1"2,-1 0,0 0,0 1,0 0,-1 1,1 0,0 1,0 0,0 1,0 0,0 1,1 0,-1 0,1 1,0 1,0 0,0 0,0 1,1 0,0 1,1 0,-1 0,1 1,0 0,1 0,0 1,1 0,-2 3,-29 94,36-104,0 1,1 0,-1 0,1 0,0 0,0 0,0 0,0 0,0 0,1 0,0 0,-1 0,1 0,0 0,0-1,0 1,1 0,-1-1,1 1,0 0,-1-1,1 0,0 0,0 1,1-1,-1 0,0-1,1 1,-1 0,1-1,-1 1,1-1,0 0,2 1,5-2,0 0,0 0,0-1,0-1,0 0,-1 0,1-1,0 0,-1 0,0-1,0-1,0 0,0 0,-1 0,0-1,0 0,-1-1,1 0,-1 0,-1 0,1-1,1-4,18-19,-1-1,-2-2,-1 0,11-27,3-2,-14 30,-22 60,-15 39,3 1,2 0,4 0,1 39,35 244,-53-174,21-163,0-1,-2 0,1-1,-2 1,1 0,-2-1,1 0,-2 0,1-1,-1 0,-1 0,0 0,0-1,-1 0,0-1,-1 0,-5 4,12-12,0 1,0-1,-1 0,1 0,0 0,0 0,0 0,0-1,0 0,0 1,0-1,0 0,0 0,1 0,-1-1,0 1,0-1,1 0,-1 0,1 1,0-1,-1-1,1 1,0 0,0-1,1 1,-1-1,0 1,1-1,-1 0,1 0,0 0,0 1,0-1,1 0,-1 0,0 0,1-1,0 1,0 0,0 0,0 0,1 0,-1 0,1 0,-1 0,1-1,6-38,1 0,3 1,0 0,3 1,2 1,1 0,2 1,9-14,-13 26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47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1143,'0'-25,"1"0,1 0,1 0,2 0,0 0,3-4,13-23,3 1,3 1,1 1,3 2,11-12,-41 57,7-11,1 0,0 1,1 0,0 1,0 0,1 1,1 0,0 0,0 1,10-5,-21 14,0-1,1 1,-1 0,0-1,0 1,1 0,-1 0,0 0,0 0,1 0,-1 0,0 0,0 0,1 0,-1 1,0-1,0 0,0 1,1-1,-1 1,0-1,0 1,0 0,0-1,0 1,0 0,0 0,0 0,-1 0,1 0,0 0,0 0,-1 0,1 0,0 0,-1 0,0 0,1 1,-1-1,1 0,-1 0,0 1,7 56,-7-52,-1 71,-4 0,-3-1,-3 1,-6 5,17-81,-1 0,0 1,1-1,-1 1,1-1,0 1,-1-1,1 1,0-1,0 1,0 0,0-1,0 1,0-1,0 1,1-1,-1 1,1-1,-1 1,1-1,-1 1,1-1,0 1,0-1,-1 0,1 0,0 1,0-1,1 0,-1 0,0 0,0 0,0 0,1 0,-1 0,0-1,1 1,-1 0,1-1,-1 1,1-1,-1 1,1-1,-1 0,1 0,-1 0,1 0,0 0,-1 0,1 0,9-4,-1-1,0 1,-1-2,1 0,-1 0,0 0,0-1,-1 0,0-1,0 0,-1 0,0-1,2-3,9-9,177-199,-114 148,-80 72,0-1,0 1,0 0,0-1,0 1,1 0,-1 0,0 0,0 0,0 0,0 0,0 0,0 0,0 1,0-1,0 0,0 1,0-1,0 0,0 1,0-1,0 1,0 0,0-1,0 1,-1 0,1-1,0 1,0 0,-1 0,1 0,-1 0,1 0,0 0,-1 0,0 0,1 0,-1 0,0 0,1 0,-1 0,0 0,0 0,0 0,0 0,0 0,0 0,0 0,3 63,-3-56,2 188,4-177</inkml:trace>
  <inkml:trace contextRef="#ctx0" brushRef="#br0" timeOffset="530.867">1468 636,'-37'16,"1"3,0 1,1 1,2 2,0 2,0 2,29-24,-10 6,1 0,1 1,-1 0,1 1,1 0,0 1,1 0,0 1,1 0,1 1,0 0,0 0,1 0,-1 9,7-21,1 1,-1 0,1 0,0 0,0-1,0 1,0 0,1 0,-1 0,1-1,0 1,-1 0,1 0,0-1,1 1,-1-1,0 1,1-1,0 0,-1 1,1-1,0 0,0 0,0 0,0 0,1-1,-1 1,1-1,-1 1,0-1,1 0,0 0,-1 0,1 0,0 0,0 0,-1-1,1 0,2 1,113-10,-104 4,0-1,-1 0,1-1,-1-1,0 0,-1-1,0 0,-1-1,0 0,0-1,-1 0,0-1,-1 0,-1 0,5-10,85-111,-98 133,0 1,0-1,0 1,1-1,-1 1,0-1,0 1,0-1,0 0,0 1,1-1,-1 1,0-1,0 0,1 1,-1-1,0 0,1 1,-1-1,0 0,1 1,-1-1,1 0,-1 0,0 1,1-1,-1 0,1 0,-1 0,1 0,-1 1,0-1,1 0,-1 0,1 0,-1 0,1 0,-1 0,1 0,-1 0,1-1,-1 1,1 0,-1 0,0 0,1 0,-1-1,1 1,-1 0,0 0,1-1,-1 1,1 0,-1-1,0 1,0 0,1-1,-1 1,0 0,1-1,-1 1,0-1,0 1,0-1,0 1,1-1,1 48,-3-39,-2 408,2-371,-2 0,-3 0,-1 0,-2 0,-2-1,-2-1,-2 0,-2-1,-2-1,-1 0,-16 21,33-55,-1 0,0-1,0 1,0-1,-1 0,0 0,0-1,0 0,-1 0,0 0,0 0,0-1,-1 0,1 0,-1-1,0 0,0 0,0 0,0-1,-1 0,5-3,1-1,-1 1,1-1,-1 0,1 0,0 0,-1 0,1 0,0 0,0-1,1 1,-1-1,0 1,1-1,0 0,-1 1,1-1,0 0,0 0,1 0,-1 0,1 0,-1 0,1 0,0 0,0 0,0 0,1 0,-1 0,1-1,-1 0,-1-38,2 0,2 0,2 0,1 1,3-1,1 1,2 1,2-1,36-91,-35 102</inkml:trace>
  <inkml:trace contextRef="#ctx0" brushRef="#br0" timeOffset="1066.497">1045 353,'341'-75,"-183"64,-225-21,49 24,1-1,0-1,1-1,0 0,0-1,1 0,1-1,0-1,1-1,0 1,-3-9,-3-43,23 49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39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114 132,'-21'48,"20"-45,-7 252,10-161,-1 128,9-197,-4-26</inkml:trace>
  <inkml:trace contextRef="#ctx0" brushRef="#br0" timeOffset="470.621">1 75,'27'-13,"0"1,1 2,0 0,0 2,1 1,1 1,-1 1,10 1,54 8,-90-3,-1-1,0 1,0 0,1 0,-1 0,0 0,0 0,0 0,0 1,0-1,-1 1,1 0,0-1,-1 1,1 0,-1 0,1 0,-1 0,0 0,0 0,0 0,0 0,0 1,0-1,-1 0,1 1,-1-1,0 0,1 1,-1-1,0 0,-1 1,1-1,0 0,-1 1,1 0,-5 13,1 0,-2-1,0 0,-1 0,-1 0,0-1,-1 0,0-1,-8 9,-16 25,31-44,0-1,0 0,1 1,-1-1,1 1,-1-1,1 1,0 0,0 0,0-1,0 1,0 0,1 0,-1 0,1 0,0 0,0 0,0 0,0 0,1 0,-1 0,1 0,0-1,-1 1,1 0,1 0,-1-1,0 1,1 0,-1-1,1 1,0-1,0 0,0 0,0 1,0-1,0-1,0 1,1 0,-1 0,3 0,222 98,-225-99,1 0,-1 0,1 1,-1-1,1 1,-1 0,0-1,0 1,1 0,-1 0,-1 1,1-1,0 0,-1 1,1-1,-1 1,1-1,-1 1,0 0,0-1,-1 1,1 0,0 0,-1 0,0-1,0 1,0 0,0 0,0 0,0 0,-1 0,1-1,-1 1,0 0,0 0,0-1,0 1,0 0,-1-1,1 1,-3 1,-8 8,0-1,-2 0,1-1,-1 0,-1-1,1-1,-2-1,1 0,-1 0,0-2,0 0,-1-1,1 0,-1-2,0 0,0 0,0-2,0 0,0-1,-8 0</inkml:trace>
  <inkml:trace contextRef="#ctx0" brushRef="#br0" timeOffset="4088.69">904 499,'0'-1,"-1"1,0-1,1 0,-1 1,0-1,0 1,0-1,1 1,-1 0,0-1,0 1,0 0,0 0,0-1,0 1,1 0,-1 0,0 0,0 0,0 0,0 0,0 0,0 1,0-1,0 0,0 0,1 1,-1-1,0 0,0 1,0-1,1 1,-1-1,0 1,0 0,1-1,-1 1,0 0,1-1,-1 1,1 0,-1 0,1 0,-1-1,1 1,0 0,-1 0,1 0,-17 44,16-38,1 0,-1 0,1 1,1-1,-1 1,1-1,1 0,-1 0,1 0,0 0,1 0,0 0,0 0,1 1,-3-6,1 0,-1 0,0 1,1-1,0 0,0 0,-1-1,1 1,0 0,0 0,1-1,-1 0,0 1,0-1,1 0,-1 0,1 0,-1 0,1-1,-1 1,1-1,0 1,-1-1,1 0,-1 0,1 0,0 0,-1-1,1 1,-1-1,1 1,-1-1,1 0,-1 0,1 0,-1 0,0-1,1 1,-1-1,1 0,6-5,0 0,0-1,0 0,-1-1,-1 0,1 0,-1-1,-1 1,0-2,0 1,-1 0,-1-1,1 0,-2 0,0-1,0 1,-1-1,0 1,-1-1,0 0,-1 1,0-6,-17-24,4 29</inkml:trace>
  <inkml:trace contextRef="#ctx0" brushRef="#br0" timeOffset="5466.964">1017 358,'0'5,"-4"1,-8 0,-5-1,-1 3,-1 0,-3 4,3 5,-1-1,4 2,4 2,4-2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52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0 251,'401'0,"-393"0,48-12,-56 10,-1 0,1 0,-1 0,0 0,0 0,0 1,0-1,0 0,0 1,0-1,-1 0,1 1,0 0,-1-1,1 1,-1 0,0 0,0 0,1 0,-1 0,0 0,0 0,-1 0,1 0,-26-15,20 14,-1-1,1-1,0 0,0 0,0 0,0-1,1 0,0-1,0 1,0-1,1-1,0 1,0-1,1 0,-1-1,2 1,-1-1,1 0,0 0,1 0,-1-1,2 1,-1-1,0-7,7-6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50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90 481,'-5'0,"-6"0,3 0,-1 0,-5 0,1 4,-2 3,0-1</inkml:trace>
  <inkml:trace contextRef="#ctx0" brushRef="#br0" timeOffset="631.519">796 85,'-118'185,"-44"-1,25-41,136-143,0 0,0 1,0-1,0 1,0 0,0-1,0 1,0 0,0 0,1 0,-1-1,0 1,0 0,1 0,-1 0,0 0,1 0,-1 0,1 1,-1-1,1 0,0 0,0 0,-1 0,1 0,0 1,0-1,0 0,0 0,0 0,0 1,1-1,-1 0,0 0,1 0,-1 0,0 0,1 0,-1 1,1-1,0 0,-1 0,1-1,0 1,0 0,0 0,-1 0,1 0,0-1,0 1,0 0,0-1,0 1,137 5,-90-8,213-1,-256 4,-1-1,1 0,0 0,-1 0,1-1,-1 1,1-1,-1 0,0-1,1 1,-1-1,0 0,0 0,0 0,0 0,0-1,0 0,-1 1,1-2,-1 1,0 0,0 0,0-1,0 0,-1 0,0 1,1-1,-1-1,-1 1,1 0,0 0,-1-1,0 1,0-1,-1 1,1-1,-1 1,0-5,-30-116,23 93,-1-1,-2 1,-1 1,-1 0,-2 0,-1 1,-2 1,0 1,-9-9,12 18</inkml:trace>
  <inkml:trace contextRef="#ctx0" brushRef="#br0" timeOffset="1114.009">1671 1,'-31'2,"0"2,0 1,1 2,0 0,0 3,1 0,0 2,-24 13,51-24,-1 0,1 0,-1 0,1 1,0-1,-1 1,1 0,0-1,0 1,0 0,0 0,0 1,1-1,-1 0,1 0,-1 1,1-1,0 1,0 0,0-1,0 1,0 0,1-1,-1 1,1 0,0 0,0-1,0 1,0 0,0 0,1-1,-1 1,1 0,0 0,-1-1,1 1,0-1,1 1,-1-1,0 1,1-1,0 0,-1 1,1-1,0 0,0 0,1 0,190 125,-188-124,0 1,-1 0,0 0,0 0,0 1,-1 0,1-1,-1 1,0 0,-1 1,1-1,-1 0,0 1,0-1,-1 1,1 0,-1 0,-1-1,1 1,-1 0,0 0,0 0,-1 0,1-1,-1 1,-1 0,1 0,-1-1,0 1,0-1,-1 0,1 1,-1-1,-1 0,-1 3,-5 1,0-1,0 0,0 0,-1-1,0 0,-1-1,1 0,-1-1,0 0,-1-1,1 0,-1-1,0 0,0-1,1-1,-1 0,-1-1,1 0,-8-2,-25-9,27 4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57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83,'225'-28,"-29"1,-52-1,-120 41,-24-1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57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51,'19'0,"26"0,10 0,5 0,-3-5,-1-1,-6 0,-6 1,-6 2,-5 1,-3 0,-1 2,-2-5,0-1,0 0,-4 1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1 326,'195'-289,"-194"287,0 0,0 0,0 0,0 0,0 0,0 0,0 0,1 1,-1-1,1 0,-1 1,1-1,0 1,-1-1,1 1,0 0,0 0,0 0,0 0,0 0,0 0,0 1,1-1,-1 1,0-1,0 1,0 0,1 0,-1 0,0 0,0 0,1 0,-1 1,0-1,0 1,0 0,0-1,0 1,0 0,0 0,0 0,0 1,0-1,0 0,7 12,-1-1,-1 1,0 0,0 0,-1 1,-1 0,0 0,-1 0,1 12,7 17,15 44,-20-70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59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6 216,'-4'-5,"2"-1,7 0,8 1,5-4,6 1,2 0,3 3,0 1,1 2,-1 2,1-1,-1 2,-1-1,1 0,-1 1,-5-1</inkml:trace>
  <inkml:trace contextRef="#ctx0" brushRef="#br0" timeOffset="664.9">458 526,'15'-43,"3"1,1 1,3 1,1 1,1 1,3 1,0 1,3 1,24-22,-52 55,-1-1,1 1,0 0,0 0,0 0,0 0,1 0,-1 0,0 0,1 1,-1-1,1 1,-1 0,1 0,0 0,0 0,-1 0,1 0,0 1,0 0,0-1,0 1,0 0,0 0,-1 1,1-1,0 1,0-1,0 1,0 0,-1 0,1 0,0 0,-1 1,1-1,-1 1,1-1,-1 1,2 1,-2 6,1-1,-1 1,-1-1,1 1,-2 0,1-1,-1 1,0 0,-1 0,-1 6,6 73,-4-86,1 0,0-1,-1 1,1-1,0 1,0-1,0 0,0 1,0-1,0 0,0 0,0 1,0-1,1 0,-1 0,0 0,1 0,-1-1,1 1,-1 0,1-1,-1 1,1-1,0 1,-1-1,1 0,-1 0,1 1,0-1,-1 0,1-1,0 1,-1 0,1 0,0-1,-1 1,1-1,-1 1,1-1,-1 0,1 0,0 0,60-40,-41 21,7-8,1 2,1 0,1 2,1 2,1 1,1 1,14-5,-47 25,0-1,0 1,0-1,0 1,0 0,0-1,1 1,-1 0,0 0,0 0,0 0,0 0,1 0,-1 0,0 0,0 1,0-1,0 0,0 1,0-1,1 1,-1-1,0 1,0-1,0 1,-1 0,1 0,0-1,0 1,0 0,0 0,-1 0,1 0,0 0,-1 0,1 0,-1 0,1 0,-1 0,0 0,1 0,-1 1,0-1,0 1,4 58,-4-52,-14 110,18-76,4-30</inkml:trace>
  <inkml:trace contextRef="#ctx0" brushRef="#br0" timeOffset="1195.182">1841 18,'-6'4,"-44"25,1 3,1 2,1 2,3 2,-32 34,33-2,42-68,0 0,0 0,0 0,1 0,-1 0,1 0,-1 0,1 0,0 0,0 0,0 1,0-1,0 0,0 0,1 0,-1 0,1 0,-1 0,1 0,0 0,0 0,0 0,0 0,0 0,1 0,-1 0,0-1,1 1,-1-1,1 1,0-1,-1 0,1 1,0-1,0 0,5 0,0-1,0 1,0-2,0 1,0-1,0 0,0 0,-1-1,1 0,0 0,-1-1,0 1,1-1,-1-1,0 1,-1-1,1 0,-1-1,1 1,1-4,0 4,230-208,-237 210,1 1,0-1,0 1,0-1,0 1,0 0,0-1,0 1,1 0,-1 0,0 0,1 0,-1 0,1 0,-1 1,1-1,0 0,-1 1,1-1,-1 1,1-1,0 1,0 0,-1 0,1 0,0 0,-1 0,1 0,0 0,0 1,-1-1,1 0,0 1,-1 0,1-1,-1 1,1 0,-1 0,1 0,-1 0,0 0,1 0,-1 0,0 0,0 0,0 1,0-1,0 1,0-1,1 1,1 13,0 1,0-1,-2 0,0 1,0 0,-2-1,-1 14,0 10,2 16,-3 0,-3 1,-1-2,-10 29,12-62,3-5,-1 0,0 0,-1 0,-1 0,-1-1,0 1,-1-1,0-1,-1 0,-1 0,0 0,-1-1,0 0,-1-1,-1-1,0 1,0-2,-12 8,22-16,1-1,-1 0,0 0,-1 1,1-1,0 0,0-1,0 1,0 0,-1-1,1 1,0-1,-1 0,1 1,0-1,-1 0,1-1,-1 1,1 0,0-1,0 1,-1-1,1 0,0 0,0 0,0 0,0 0,0 0,0 0,0-1,0 1,0-1,0 1,1-1,-1 0,1 0,-1 0,1 0,0 0,0 0,0 0,0 0,0 0,0 0,1-1,-1 1,0 0,1-1,-2-12,2-1,-1 1,2 0,0 0,0 0,2 0,0 0,1 0,0 0,1 1,0 0,2 0,-1 0,2 1,7-17</inkml:trace>
  <inkml:trace contextRef="#ctx0" brushRef="#br0" timeOffset="1901.267">2208 131,'18'-1,"1"-2,-1 0,0-1,0-1,-1-1,0 0,0-2,0 1,-1-2,9-6,49-48,-73 63,0 0,0 0,0 0,-1 0,1 0,0 0,0 0,0 1,-1-1,1 0,0 0,0 1,-1-1,1 1,0-1,0 0,-1 1,1-1,-1 1,1 0,0-1,-1 1,1-1,-1 1,1 0,-1-1,0 1,1 0,-1 0,0-1,1 1,-1 0,0 0,0 0,0-1,0 1,0 0,0 0,0 0,0 0,0-1,0 1,0 0,0 0,0 0,-1-1,1 1,0 0,-1 0,1-1,-1 1,1 0,0-1,-1 1,0 0,1-1,-1 1,0 4,1 3,-4 54,3 1,2-1,8 40,2 13,-4-1,-7 71,0-123,0-53,0-1,0 1,0-1,-1 1,-1-1,1 0,-1 1,-1-1,1 0,-1 0,-1 0,0-1,0 1,0-1,-1 0,0 0,0 0,-1-1,0 0,0 0,0 0,-1-1,0 0,-3 2,6-6,1-1,0 1,-1-1,1 1,0-1,-1 0,1-1,0 1,-1 0,1-1,0 0,0 0,-1 0,1 0,0 0,0-1,0 1,0-1,1 0,-1 0,0 0,1 0,-1 0,1-1,0 1,0-1,0 0,0 1,-2-4,-38-91,39 78,1 0,0 0,2-1,0 1,2 0,0 0,0 0,2 0,1 0,0 1,1 0,1 0,1 0,0 1,9-12,16-27,-22 32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3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6,'-4'5,"-7"1,-2 5,2-4,8-4,3-7,8-3,6 0,2-3,-7 4,-11 3,1 3,1 1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6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0 227,'38'5,"28"1,6 0,-3-1,-9-2,-15-5,-10-4,-6 1,-8-5,-8 0</inkml:trace>
  <inkml:trace contextRef="#ctx0" brushRef="#br0" timeOffset="246.998">338 1,'-24'38,"-12"28,-1 6,6-3,9-9,7-10,7-9,5-6,2-5,7-2,2-6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5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254 348,'-14'38,"-14"33,-3 8,4-4,2-10,5-12,6-9,6-8,-2-5,2-3,-2-7,-1-6</inkml:trace>
  <inkml:trace contextRef="#ctx0" brushRef="#br0" timeOffset="275.722">1 461,'5'0,"11"10,3 7,3 7,-3 3,1 2,2 1,-4 0,1 0,2-1,1-4,-2-3,0 1,2 0,1 2,-3 1,0-4,-3-6</inkml:trace>
  <inkml:trace contextRef="#ctx0" brushRef="#br0" timeOffset="731.899">791 490,'-5'29,"-1"23,0 9,1-3,7-9,2-10,1-6,4-4,5-7,6-7,-2-11,-2-11,-6-4</inkml:trace>
  <inkml:trace contextRef="#ctx0" brushRef="#br0" timeOffset="1164.182">594 207,'13'-4,"0"-1,0 0,-1-1,0-1,0 0,0 0,-1-1,6-5,6-3,100-92,-123 107,1 0,-1 0,1-1,0 1,-1 0,1 0,0 0,-1 0,1 0,0 0,0 0,0 1,0-1,0 0,0 0,0 1,0-1,0 0,1 1,-1-1,0 1,0 0,0-1,1 1,-1 0,0 0,0 0,1 0,-1 0,0 0,1 0,-1 0,0 0,0 1,0-1,1 0,-1 1,0-1,0 1,0-1,0 1,0 0,0 0,0-1,0 1,0 0,0 0,0 0,0 0,0 1,85 135,-66-113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4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0,'-34'21,"0"1,2 2,1 1,0 2,2 1,2 1,0 1,-1 5,-1 12,2 1,3 1,1 1,3 1,2 1,3 1,1 0,3 1,3 1,-2 43,6-67,2 0,1 0,2 1,1-1,1 0,3 9,-4-30,0 0,0 0,1 0,1-1,0 1,0-1,0 0,2 0,-1 0,1-1,0 0,0 0,1 0,0-1,1 0,0 0,0-1,0 0,1-1,0 1,0-1,3-1,0 1,0-2,1 0,-1 0,1-1,-1-1,1 0,0-1,-1 0,1-1,0 0,-1-1,1-1,-1 0,0 0,0-1,0-1,0 0,-1 0,0-1,0-1,0 0,-1 0,0-1,-1-1,1 0,-2 0,1 0,6-11,-5 0</inkml:trace>
  <inkml:trace contextRef="#ctx0" brushRef="#br0" timeOffset="523.715">1100 424,'-87'86,"-11"9,4 4,-4 15,96-113,1 0,-1 0,0 1,1-1,-1 0,1 1,-1-1,1 1,0 0,0-1,-1 1,1 0,1 0,-1-1,0 1,0 0,1 0,-1 0,1 0,-1 0,1 0,0 0,0 0,0 0,0 0,0 1,0-1,1 0,-1 0,1 0,-1 0,1-1,0 1,0 0,-1 0,2 0,-1 0,0-1,0 1,0-1,1 1,-1-1,1 1,-1-1,1 0,0 0,-1 1,2-1,12 3,0-1,0-1,0 0,1-1,-1-1,0 0,0-1,13-2,59-1,49 22,-134-19,-1 1,1-1,0 0,-1 0,1 0,0 0,-1 0,1 0,-1 0,1 0,-1 0,0-1,0 1,1-1,-1 1,0-1,0 1,0-1,-1 0,1 0,0 1,-1-1,1 0,-1 0,1 0,-1 1,0-1,0 0,0 0,0 0,0 0,0 0,0 1,-1-1,1 0,-1 0,0 0,-24-69,25 70,-92-191,59 107,32 83,0 0,0 0,0 0,1 0,-1 0,0 0,1 0,0 0,-1 0,1-1,0 1,0 0,0 0,1 0,-1 0,1 0,-1 0,1-1,-1 1,1 0,0 0,0 0,0 1,0-2,10-6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48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89 387,'29'-8,"-1"-1,-1-1,1-2,-2 0,0-2,0-1,-1-1,21-18,-43 33,-1 0,1 0,-1-1,1 0,-1 1,1-1,-1 0,0 0,0 0,0 0,0-1,0 1,-1 0,1-1,-1 1,1-1,-1 0,0 1,0-1,0 0,-1 0,1 0,-1 0,1 1,-1-1,0 0,0 0,0 0,0 0,-1 0,1 0,-1 0,0 0,0 1,0-1,0 0,0 1,-1-1,1 0,-1 1,1 0,-1-1,0 1,0 0,0 0,0 0,-1 0,1 0,-1 1,1-1,-2 0,-4 0,-1-1,1 1,-1 1,1 0,-1 0,0 1,0 0,1 0,-1 1,0 0,1 1,-1 0,1 0,-1 1,1 0,0 0,0 1,0 0,1 1,-5 3,-5 4,0 1,2 0,0 1,0 1,1 1,1 0,1 0,-3 6,10-15,0-1,1 2,0-1,0 1,0-1,1 1,0 0,1 0,-1 0,2 1,-1-1,1 0,1 1,-1-1,1 1,1-1,-1 1,2-1,-1 0,1 1,0-1,1 0,0 0,0 0,1-1,0 1,0-1,0 0,1 0,1 0,-1-1,1 0,0 0,0 0,1-1,-1 1,1-2,0 1,1-1,-1 0,1 0,0-1,0 0,7 1,5-1,1 0,-1-2,1 0,0-1,-1-2,1 0,0-1,-1 0,0-2,0-1,0 0,-1-2,0 0,0-1,-1-1,0 0,0-2,35-25,-33 23</inkml:trace>
  <inkml:trace contextRef="#ctx0" brushRef="#br0" timeOffset="468.519">568 499,'9'-1,"0"0,-1 0,1-1,-1 0,1-1,-1 0,0 0,0 0,0-1,-1 0,1-1,-1 0,0 0,0 0,-1-1,1 0,-1-1,4-6,80-137,-57 80,-42 134,7-58,0-1,0 1,1 0,0 0,0 0,1 0,0 0,0 0,0 0,0 0,1-1,0 1,0 0,1 0,0 0,0-1,0 1,0-1,1 0,0 0,0 1,1-2,-1 1,1 0,0-1,0 0,1 0,-1 0,1 0,0-1,0 0,0 0,0 0,4 1,1-2,0 0,1-1,0 0,-1-1,1 0,0-1,-1 0,1-1,-1 0,0 0,1-1,-1-1,0 1,-1-2,1 1,-1-1,0-1,0 0,1-1,11-9,1-1,-2-1,-1-1,0-1,-1-1,13-20,-26 35,-1 0,0 0,0-1,0 1,-1-1,0 0,0 0,-1 0,0 0,0 0,-1 0,0 0,0-1,0-3,-5-7</inkml:trace>
  <inkml:trace contextRef="#ctx0" brushRef="#br0" timeOffset="1174.871">1444 414,'44'-11,"-1"-3,0-1,-1-2,0-2,-2-2,20-13,-57 32,0 1,0 0,0-1,0 1,0-1,0 0,0 0,0 0,-1-1,1 1,-1 0,0-1,0 0,0 0,0 1,0-1,0 0,-1-1,1 1,-1 0,0 0,0 0,0-1,-1 1,1-1,-1 1,1 0,-1-1,0 1,-1-1,1 1,-1-1,1 1,-1 0,0-1,0 1,0 0,-1 0,1 0,-1 0,0 0,0 0,0 0,0 0,0 1,-1-1,-1-1,-2 2,0-1,0 0,-1 1,1 0,0 1,-1 0,0 0,1 0,-1 0,0 1,1 1,-1-1,0 1,1 0,-1 0,1 1,-1 0,1 0,0 0,0 1,-5 3,-1 0,0 0,0 1,1 1,0 0,0 1,1 0,0 0,0 1,1 1,-2 3,6-9,1 0,0 1,0-1,0 1,1-1,0 1,0 0,0 1,1-1,0 0,0 1,1-1,0 1,0-1,0 1,1 0,0-1,0 1,0 0,1-1,0 1,1-1,-1 1,1-1,1 0,-1 1,1-1,0 0,0-1,1 1,0-1,0 1,0-1,0 0,3 1,2 1,0 0,0-1,1-1,0 0,0 0,0 0,0-2,1 1,0-1,0-1,0 0,0 0,0-1,0-1,0 1,0-2,0 0,1 0,-1-1,-1 0,1-1,0-1,-1 1,2-2,15-6,-1-1,-1-1,0-1,-1-1,-1-2,0 0,-1-1,-1-1,-1-2,0 0,-2 0,-1-2,15-24,-17 24,-4 8,-1-1,-1-1,0 1,-1-1,0-1,-2 0,0 0,2-12,-7 29,-1 0,0-1,1 1,-1-1,0 1,0 0,0-1,0 1,0-1,0 1,0-1,0 1,-1-1,1 1,0 0,-1-1,0 1,1 0,-1-1,0 1,1 0,-1 0,0 0,0-1,0 1,0 0,0 0,0 0,0 1,-1-1,1 0,0 0,0 1,-1-1,1 0,0 1,-1-1,1 1,-1 0,1 0,0-1,-1 1,1 0,-1 0,0 0,-63 24,62-23,-1 1,1-1,-1 1,1 0,0 0,0 0,0 0,0 1,0-1,0 1,0 0,1 0,0 0,-1 0,1 0,1 1,-1-1,0 1,1-1,-1 1,1-1,0 1,0 0,1-1,-1 1,1 0,0 0,0 0,0 0,0-1,1 1,-1 0,1 0,0-1,0 1,1 0,-1-1,1 1,0-1,-1 0,2 1,-1-1,0 0,1 0,5 1,0 0,1 0,-1-1,1 0,0 0,0-1,0 0,0-1,1 0,-1 0,0-1,9-1,-12 0,0 0,-1 0,1 1,0 0,-1 0,1 0,0 0,0 1,-1 0,1 1,-1-1,1 1,-1 0,1 0,-1 1,0-1,0 1,0 0,-1 1,1-1,-1 1,0 0,0 0,0 0,0 0,-1 1,1 0,-1 0,0 0,-1 0,2 2,-3 2,0 0,0-1,-1 1,0 0,0 0,-1-1,0 1,-1 0,1-1,-2 1,1-1,-1 1,-1-1,0 0,-1 2,-9 24,6-10</inkml:trace>
  <inkml:trace contextRef="#ctx0" brushRef="#br0" timeOffset="1774.057">2826 104,'-25'8,"0"2,1 0,0 2,0 0,2 2,-1 1,2 0,0 2,1 0,0 1,2 1,0 1,1 1,2 0,0 1,-6 12,20-32,0 0,-1 0,1 0,0 0,0 1,0-1,0 1,0-1,1 1,-1-1,1 1,-1-1,1 1,0-1,0 1,0 0,1-1,-1 1,0-1,1 1,0-1,0 1,-1-1,1 0,1 1,-1-1,0 0,1 0,-1 0,1 0,-1 0,1 0,0 0,0 0,0-1,0 1,0-1,0 1,1-1,-1 0,0 0,1 0,-1 0,0 0,1-1,2 1,8-3,1-2,-1 1,1-2,-1 0,0 0,-1-1,0-1,0 0,0-1,-1 0,0 0,0-1,-1-1,0 0,3-6,29-22,140-118,-181 155,0-1,0 1,0-1,-1 1,1 0,0-1,1 1,-1 0,0 0,0 0,0 0,1 0,-1 0,1 0,-1 0,1 0,-1 1,1-1,-1 1,1-1,-1 1,1-1,0 1,-1 0,1 0,0 0,-1 0,1 0,0 0,-1 0,1 1,-1-1,1 0,0 1,-1 0,1-1,-1 1,1 0,-1 0,0 0,1 0,-1 0,0 0,1 0,5 104,-8-76,-29 212,1-8,21-177,-3-1,-2 0,-3-1,-2-1,-2-1,-15 25,33-69,-1-1,0 1,0 0,-1-1,0 0,0 0,0 0,-1 0,0-1,-1 1,0-1,0-1,0 1,0-1,-1 0,0 0,0-1,0 0,0 0,-1-1,0 0,1 0,-1-1,0 0,0 0,-3-1,6-3,0-1,0 0,1 0,-1-1,1 1,0-1,-1 0,2 0,-1 0,1-1,-1 1,1-1,0 0,1 0,-1 0,1 0,0-1,0 1,1 0,0-1,-1 1,2-1,-1 1,1-1,0 0,0-1,-2-5,0-18,1 1,1-1,2 1,0-1,3 1,0 0,2 1,1-1,10-23,-4 18,1 1,2 0,1 1,1 1,2 1,1 1,18-18,-14 16</inkml:trace>
  <inkml:trace contextRef="#ctx0" brushRef="#br0" timeOffset="2316.659">3306 160,'-12'21,"0"-1,1 2,2-1,0 1,1 1,1 0,-1 8,7-29,1 1,-1-1,1 0,-1 1,1-1,0 1,0-1,0 1,0-1,0 1,1-1,-1 1,1-1,0 1,-1-1,1 0,0 0,1 1,-1-1,0 0,0 0,1 0,-1 0,1 0,0 0,0-1,0 1,0 0,0-1,0 0,0 1,0-1,0 0,0 0,1 0,-1 0,1-1,-1 1,0-1,1 1,-1-1,1 0,-1 0,1 0,-1 0,1 0,-1-1,1 1,0-1,9-3,-1 0,0-1,1 0,-1 0,-1-1,1-1,-1 0,-1 0,1-1,-1 0,0-1,-1 0,0-1,0 1,-1-1,-1-1,1 1,-2-1,3-7,44-59,25-4,-76 80,-1 1,1 0,-1-1,1 1,0-1,0 1,-1 0,1-1,0 1,0 0,-1 0,1 0,0 0,0-1,-1 1,1 0,0 0,0 1,0-1,-1 0,1 0,0 0,0 0,-1 1,1-1,0 0,0 1,-1-1,1 0,0 1,-1-1,1 1,-1-1,1 1,-1 0,1-1,-1 1,1-1,-1 1,1 0,-1-1,0 1,1 0,-1 0,0-1,0 1,1 0,-1 0,0-1,0 1,0 0,6 45,-6-42,-3 529,5-500,-2 1,-2 0,-1-1,-1 1,-2-1,-2 0,-1-1,-1 1,-4 4,13-33,-60 102,59-103,0 0,-1 0,1 0,-1 0,0 0,0-1,0 1,0-1,-1 1,1-1,0-1,-1 1,0 0,1-1,-1 1,0-1,0 0,1-1,-1 1,0-1,0 1,0-1,0 0,0-1,0 1,0-1,0 1,-2-2,1-2,1-1,0 1,0-1,1 0,-1 0,1 0,0 0,1-1,-1 1,1-1,0 0,1 1,-1-1,1 0,0 0,0 0,1 0,0 0,0 0,0 0,1 0,0 0,0 0,2-4,2-17,2 0,1 1,1 0,1 1,1-1,2 2,0 0,1 0,6-5,-16 24,20-36,2 2,2 1,2 1,1 1,2 2,1 1,1 2,2 2,1 1,19-9,-33 23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335 536,'-12'32,"-1"-1,-1 0,-1-1,-2-1,-1 0,-2-1,-12 13,-162 112,195-153,-1 0,1 0,-1 0,1 0,-1 0,1-1,0 1,-1 0,1 0,-1 0,1 0,-1 1,1-1,-1 0,1 0,-1 0,1 0,-1 0,1 1,-1-1,1 0,-1 0,0 1,1-1,-1 0,1 1,-1-1,0 0,1 1,-1-1,0 1,1-1,-1 1,0-1,0 0,0 1,1-1,-1 1,0-1,0 1,0-1,0 1,0 0,0-1,0 1,0-1,0 1,0-1,0 1,0-1,0 1,0-1,0 1,-1-1,1 1,0-1,0 1,-1-1,1 0,0 1,-1-1,1 1,0-1,-1 0,1 1,-1-1,1 0,0 1,46-1,192-30,-66 39,-173-10,1 1,0-1,0 1,0-1,-1 1,1-1,0 1,0-1,0 1,0-1,0 1,0-1,0 1,0-1,0 1,0-1,1 1,-1-1,0 1,0-1,0 1,1-1,-1 1,0-1,0 1,1 0,-1-1,1 1,-1-1,0 1,1 0,-1-1,1 1,-1 0,0 0,1-1,-1 1,1 0,-1 0,1 0,-1 0,1-1,-1 1,1 0,-1 0,1 0,0 0,-1 0,1 0,-1 0,1 0,-1 1,1-1,-1 0,1 0,-1 0,1 0,-1 1,0-1,1 0,-1 1,1-1,-1 0,1 1,-1-1,0 0,1 1,-1 0,-28-35,22 27,-22-25,1-2,2-1,1-2,2 0,2-1,1-1,0-6,8-6,12 33</inkml:trace>
  <inkml:trace contextRef="#ctx0" brushRef="#br0" timeOffset="598.471">758 536,'-4'7,"1"-1,-1 1,1-1,0 1,1 0,0 0,0 0,0 1,1-1,0 0,0 1,1-1,0 1,1-1,-1 0,1 1,1 0,34 86,-35-91,1-1,0 0,0 1,0-1,0 0,1 0,-1 0,0-1,1 1,0 0,-1-1,1 0,0 1,-1-1,1 0,0-1,0 1,0 0,0-1,0 0,0 0,0 0,0 0,0 0,0 0,0-1,0 1,0-1,0 0,-1 0,1 0,1-1,6-4,0-1,0-1,0 0,-1 0,0-1,-1 0,0 0,0-1,-1 0,0 0,1-5,76-90,-83 104,0 0,0 0,0 1,-1-1,1 1,0-1,0 0,0 1,0 0,0-1,0 1,0-1,0 1,1 0,-1 0,0 0,0 0,0 0,0 0,0 0,0 0,0 0,0 0,0 1,0-1,0 0,0 1,0-1,0 1,0-1,0 1,0-1,0 1,0 0,0-1,0 1,-1 0,1 0,0 0,-1 0,1 0,0-1,-1 1,1 0,-1 0,0 0,1 0,-1 1,0-1,1 1,8 58,-12 258,0-278,-2 0,-1-1,-3 0,-1 0,-1-1,-16 34,26-70,-2 8,0 0,-1 0,0 0,0-1,-1 1,0-1,-1 0,0-1,0 1,-1-1,0-1,0 1,-1-1,0 0,0-1,-1 0,0 0,0-1,-8 4,15-9,0 1,-1-1,1 1,0-1,-1 0,1 0,0 0,-1 0,1-1,0 1,-1 0,1-1,0 0,0 1,0-1,-1 0,1 0,0 0,0-1,0 1,0 0,1-1,-1 1,0-1,1 0,-1 1,1-1,-1 0,1 0,0 0,0 0,0 0,0 0,0-1,0 1,1 0,-1 0,1-1,-10-92,10 90,2-17,1 0,0 0,2 1,0-1,2 1,0 0,2 0,0 1,5-8,-3 4</inkml:trace>
  <inkml:trace contextRef="#ctx0" brushRef="#br0" timeOffset="1266.083">1322 621,'32'-5,"0"0,-1-2,0-1,0-2,-1-1,0-1,-1-1,20-14,-6-9,-42 37,0-1,0 1,0-1,0 1,0-1,-1 1,1-1,0 1,0 0,-1-1,1 1,0 0,-1 0,1-1,-1 1,1 0,-1 0,1 0,-1 0,0 0,1 0,-1 0,0-1,0 1,0 0,1 0,-1 0,0 0,0 0,-1 0,1 0,0 0,0 0,0 0,-1 0,1 0,0 0,-1 0,1 0,-1 0,1-1,-1 1,1 0,-1 0,0 4,13 200,-4-142,19 113,-16-110,-7-48,0 0,0 0,-2 1,-1-1,0 1,-1 0,-1-1,-1 1,0-1,-2 1,0-1,-1 0,0 0,2-10,1 0,-1 0,0-1,-1 1,1-1,-2 0,1 0,-1 0,0-1,0 1,-1-1,0 0,0-1,0 1,-1-1,0-1,1 1,-2-1,1 0,-1-1,1 0,-1 0,0 0,0-1,0 0,0-1,-5 1,10-3,0 1,0 0,0-1,1 1,-1-1,0 0,1 0,-1 0,0 0,1-1,-1 1,1-1,0 1,-1-1,1 0,0 0,0 0,0 0,1 0,-1-1,0 1,1 0,-1-1,1 1,0-1,0 0,0 1,0-1,0 0,1 0,-1 1,1-1,0-3,6-97,6 73,1 1,2 1,0 0,2 1,1 1,2 0,4-4,43-60,-50 66,-2 6</inkml:trace>
  <inkml:trace contextRef="#ctx0" brushRef="#br0" timeOffset="1827.158">1407 254,'22'-6,"0"0,-1-1,1-2,-1 0,-1-1,0-1,0 0,-1-2,-1 0,0-2,-1 0,0 0,9-14,33-56,-58 86,1-1,0 1,-1 0,1 0,-1 0,0 0,1 0,-1 0,0 0,1 0,-1 0,0 1,0-1,0 0,0 1,0-1,0 1,-1-1,1 1,0-1,-1 1,1 0,-1-1,0 1,1 0,-1-1,0 1,0 0,0 0,0-1,-1 1,1 0,0-1,-1 2,1-2,3 37,2 0,1 0,2 0,2-1,4 7,11-3,-10-29</inkml:trace>
  <inkml:trace contextRef="#ctx0" brushRef="#br0" timeOffset="2784.08">2000 113,'44'218,"-31"-167,-3 0,-3 0,-1 1,-3 0,-2-1,-2 1,-3 0,-2 0,-2-1,-2 0,-3-1,-7 19,14-57,0 0,-1-1,0 0,0 0,-1 0,-1-1,0 0,0-1,-1 0,0 0,0-1,-1-1,0 1,-1-2,0 1,-9 2,-1-2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17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56,'226'-18,"-55"-11,-97 20,-63 18,-15-3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18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29,'15'0,"8"0,7 0,2 0,1 0,-6-5,-2-2,-1 1,1 1,0 2,-3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19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1 198,'5'0,"11"0,7-5,6-2,1 1,2 1,-1-3,0-1,-1 2,-6 7,-6 7,-7 4</inkml:trace>
  <inkml:trace contextRef="#ctx0" brushRef="#br0" timeOffset="700.339">368 452,'17'-56,"-7"26,0 1,3 0,0 1,1 1,2 0,1 1,1 0,1 2,1 0,1 1,18-14,23-8,-61 44,1 1,-1-1,1 1,-1-1,0 1,1 0,-1-1,1 1,-1 0,1 0,-1 0,1 0,-1 0,1 0,-1 1,0-1,1 0,-1 1,1-1,-1 1,0 0,1-1,-1 1,0 0,0 0,1 0,-1 0,0 0,0 0,0 0,0 0,0 0,-1 0,1 0,0 1,0-1,-1 0,1 1,-1-1,1 1,-1-1,0 0,1 1,-1-1,0 1,0-1,0 1,0-1,1 190,0-190,0 0,1 0,-1 0,0 0,0 0,0-1,1 1,-1 0,0-1,1 1,-1-1,0 1,1-1,-1 0,1 1,-1-1,1 0,-1 0,1 0,-1 0,1 0,-1-1,0 1,1 0,-1-1,1 1,-1-1,0 1,1-1,-1 0,0 1,1-1,-1 0,0 0,0 0,0 0,0 0,0 0,0 0,0-1,0 1,198-159,-96 101,-102 58,1 0,-1 0,1 0,-1 0,1 0,-1 0,1 0,0 1,-1-1,1 1,0-1,-1 1,1 0,0 0,0 0,0 0,-1 0,1 0,0 0,0 0,-1 1,1-1,0 1,0-1,-1 1,1 0,-1 0,1-1,-1 1,1 0,-1 0,1 1,-1-1,0 0,1 0,-1 1,0-1,0 1,0-1,0 1,0-1,-1 1,1-1,0 1,-1 0,1 0,-1-1,0 1,1 0,-1 0,0-1,0 1,0 0,1 14,0 0,-2 0,1 0,-2 0,0 0,-1 0,-1 0,-4 12,7-26,0-1,0 1,1 0,-1 0,0 0,1 0,-1 0,1 0,0 0,0 0,0 0,0 1,0-1,0 0,0 0,1 0,-1 0,1 0,-1 0,1 0,0 0,0-1,0 1,0 0,0 0,0 0,0-1,1 1,-1-1,1 1,-1-1,1 0,1 2,8-3</inkml:trace>
  <inkml:trace contextRef="#ctx0" brushRef="#br0" timeOffset="1284.222">1666 0,'-45'20,"1"1,2 2,0 2,1 1,2 3,-34 31,17 9,56-68,-1 1,0 0,1 0,-1-1,0 1,1 0,0 0,0 0,-1 0,1-1,0 1,0 0,1 0,-1 0,0 0,1-1,-1 1,1 0,-1 0,1 0,0-1,0 1,0-1,0 1,0 0,0-1,0 0,0 1,1-1,-1 0,1 0,-1 1,1-1,-1 0,1 0,-1-1,1 1,0 0,0-1,-1 1,1 0,0-1,0 0,1 1,9-1,0 0,0 0,0-1,0-1,-1 0,1-1,0 0,-1 0,0-1,0-1,0 0,-1-1,1 0,-1 0,0-1,-1 0,0-1,0 0,-1 0,0-1,4-5,186-182,-197 195,0 0,0 0,0 0,0 0,0 0,0 1,0-1,0 0,0 0,0 1,1-1,-1 0,0 1,1 0,-1-1,0 1,1 0,-1-1,0 1,1 0,-1 0,1 0,-1 0,0 1,1-1,-1 0,0 0,1 1,-1-1,0 1,1-1,-1 1,0 0,0-1,0 1,1 0,-1 0,0 0,0 0,0 0,-1 0,1 0,0 0,0 0,0 0,-1 1,1-1,-1 0,1 1,-1-1,1 0,-1 1,0-1,0 0,1 1,-1-1,-2 228,1 85,-1-295,0 0,-1 0,-1 0,-1 0,-1-1,0 0,-1 0,-1 0,-1-1,-1-1,0 1,-1-1,0-1,-14 14,23-27,1-1,-1 1,1 0,-1-1,0 1,1-1,-1 1,0-1,0 0,0 0,0 0,0 0,0 0,-1 0,1-1,0 1,0-1,0 1,-1-1,1 0,0 0,-1 0,1 0,0 0,0-1,-1 1,1-1,0 1,0-1,0 0,0 0,-1 0,1 0,0 0,1-1,-1 1,0 0,0-1,1 1,-1-1,1 0,-1 0,1 1,-1-1,1 0,0 0,0 0,0-1,0 1,1 0,-1 0,0-2,-2-11,0-1,1 0,0 0,1 1,1-1,1 0,0 0,1 0,1 0,0 1,1-1,1 1,0 0,2-1,-2-2,10-22,1 1,2 0,1 2,10-13,-14 26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2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407 105,'-39'28,"1"1,2 2,1 2,2 1,1 1,-27 40,-60 64,118-138,0-1,0 0,0 1,0-1,1 1,-1 0,0-1,0 1,0 0,1-1,-1 1,0 0,1 0,-1-1,1 1,-1 0,1 0,-1 0,1 0,-1 0,1 0,0 0,0 0,-1 0,1 0,0 0,0 0,0 0,0 0,0 0,0 0,1 0,-1 0,0 0,0 0,1 0,-1 0,1 0,-1 0,1 0,-1 0,1-1,-1 1,1 0,0 0,-1-1,1 1,0 0,0-1,0 1,-1 0,1-1,0 1,0-1,0 0,0 1,0-1,24 4,0-1,1-1,-1-1,1-2,21-3,-35 4,423-60,-434 60,0 1,1-2,-1 1,0 0,1 0,-1 0,0-1,1 1,-1 0,0-1,0 1,1-1,-1 0,0 1,0-1,0 0,0 0,0 0,0 0,0 0,0 0,0 0,0 0,-1 0,1 0,0 0,-1 0,1-1,-1 1,1 0,-1 0,0-1,1 1,-1 0,0-1,0 1,0 0,0-1,0 1,0 0,0-1,-1 1,1 0,0-1,-1 1,1 0,-1 0,1-1,-1 1,0 0,0 0,1 0,-1 0,0 0,0 0,0 0,0 0,-1-1,-13-16,-1 0,-1 0,-1 2,0 0,-1 1,-6-2,-42-37,-82-83,25 47,139 98,3 0</inkml:trace>
  <inkml:trace contextRef="#ctx0" brushRef="#br0" timeOffset="620.81">745 77,'-1'37,"-1"-25,1 1,0 0,0 0,1-1,1 1,0 0,1 0,0-1,1 1,1-1,0 0,0 0,1 0,1-1,0 1,0-1,1 0,1-1,-1 0,5 3,-8-10,0 0,0-1,1 0,-1 0,1 0,-1 0,1-1,0 0,0 0,0 0,-1-1,1 1,0-1,0 0,0-1,0 1,0-1,-1 0,1 0,0 0,-1-1,1 0,-1 1,1-2,-1 1,0 0,4-4,1 0,0 0,0-1,-1 0,0 0,0-1,-1 0,0-1,0 0,-1 0,0 0,4-11,4-12,-1-2,-2 0,-1 0,-2-1,-1 0,-2-1,0 16,2 25,5 31,10 74,-5 0,-4 1,-6 1,-4 57,-5-124,-1-1,-3 1,-1-1,-2 0,-2 0,-2-1,-3 3,9-29,-1 0,-1 0,0-1,-1 0,-1-1,0 0,-1 0,0-2,-2 1,1-2,-13 9,24-19,1 0,-1 0,0-1,0 1,0-1,0 0,0 1,0-1,-1 0,1 0,0 0,-1-1,1 1,-1 0,1-1,0 0,-1 1,1-1,-1 0,1 0,-1-1,1 1,-1 0,1-1,-1 1,1-1,0 0,-1 0,1 0,0 0,0 0,0-1,0 1,0-1,0 1,0-1,0 0,1 1,-1-1,1 0,-1 0,1 0,-1-1,1 1,0 0,0 0,0-3,-2-16,2 0,0 0,1 0,2 0,0 0,1 0,1 0,1 1,0-1,2 1,1 0,0 1,1 0,1 0,8-9,3-9,2 1,1 1,2 1,1 1,2 2,1 0,2 2,0 2,2 1,1 1,1 2,5 0,-10 5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2:44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4072 559,'3'-4,"0"1,0-1,-1 0,1 0,-1 0,0 0,0 0,0-1,0 1,-1 0,0-1,0 1,0-1,-1 1,1-1,-1 0,0 1,0-1,-1 0,1 1,-1-1,0 1,0-1,-1 1,1-1,-1 1,0 0,0 0,-1 0,1 0,-1 0,0 1,0-1,0 1,0-1,-1 1,1 0,-1 0,0 1,-1-2,-13 1,-1 1,1 0,-1 1,1 1,-1 1,1 0,-1 2,1 0,0 1,0 0,0 2,1 0,0 1,0 1,0 1,-16 4,1 3,1 0,0 2,2 1,0 2,1 0,1 2,1 1,1 1,1 2,1 0,2 1,1 1,1 1,1 1,2 0,1 2,2-1,1 2,2 0,1 0,0 8,7-28,0-1,2 0,-1 1,2-1,0 0,0 1,1-1,1 0,0 0,1 0,0-1,1 1,1-1,0 0,0 0,1-1,1 0,0 0,0 0,1-1,1-1,-1 0,1 0,12 7,2-4,1-2,0 0,1-2,0-1,0-1,1-1,0-2,0 0,0-2,0-1,0-1,-1-1,24-5,-22 3,0-1,-1-1,1-2,-1 0,-1-2,17-9,-36 16,1-1,-1 0,0 0,0-1,0 0,-1 0,0 0,0-1,0 0,-1 0,0-1,0 1,0-1,-1 0,0 0,0-1,-1 1,0-1,0 0,-1 0,0 0,0 0,-1 0,0-5,-1 7,-1-1,0 1,0 0,-1 0,1 0,-1 0,-1 0,1 0,-1 0,0 1,0 0,-1-1,1 1,-1 0,0 1,-1-1,1 1,-1-1,0 2,0-1,0 0,-1 1,-2-2,-6-2,0 0,0 0,-1 1,0 1,0 0,0 2,-1-1,-13 0,-34-9,78-1,175-32,-145 39,1 3,1 1,-1 3,28 3,-68-2,0 0,0 0,0 1,0 0,0 0,0 1,0-1,-1 1,1 1,-1-1,0 1,0-1,0 2,-1-1,1 0,7 11</inkml:trace>
  <inkml:trace contextRef="#ctx0" brushRef="#br0" timeOffset="453.99">4523 1151,'-71'191,"84"-255,0 25,2 1,1 0,2 2,1 0,2 1,1 1,2 0,2 2,27-27,-5 24,-46 35,-1 0,0-1,0 1,0 0,0-1,1 1,-1 0,0 0,0 0,0 0,1 0,-1 0,0 1,0-1,0 0,0 1,1-1,-1 0,0 1,0 0,0-1,0 1,0 0,0-1,0 1,0 0,-1 0,1 0,0 0,0-1,-1 1,1 0,0 1,-1-1,1 0,-1 0,1 0,-1 0,0 0,1 0,-1 1,0-1,0 0,0 0,0 0,0 1,9 52,-4-28</inkml:trace>
  <inkml:trace contextRef="#ctx0" brushRef="#br0" timeOffset="920.266">5173 926,'-159'139,"150"-132,1 0,0 1,0 0,0 0,1 1,1 0,0 0,0 1,0 0,1 0,1 0,0 0,0 1,1-1,0 1,1 0,0 0,1 0,0 9,1-17,0-1,0 0,1 0,-1 0,0 1,1-1,0 0,0 0,-1 0,1 0,0 0,1 0,-1 0,0 0,0-1,1 1,-1 0,1-1,0 1,-1-1,1 0,0 1,0-1,0 0,0 0,0 0,0 0,0-1,0 1,0 0,0-1,0 1,1-1,-1 0,0 0,0 0,2 0,2-1,1 1,-1-1,0-1,0 1,0-1,0 0,0 0,0-1,-1 0,1 0,-1 0,0 0,1-2,18-18,0-2,-2 0,-1-2,-1 0,-1-1,12-25,8-12,6-5,-51 132,3-51,2 0,-1-1,1 1,1 0,0 0,1 0,0 0,0 0,1-1,1 1,0-1,0 1,1-1,0 0,1 0,0-1,1 1,0-1,0 0,1-1,0 0,0 0,2 0,43 2,-36-14</inkml:trace>
  <inkml:trace contextRef="#ctx0" brushRef="#br0" timeOffset="1251.925">5511 812,'7'52,"2"0,3-1,2-1,2 0,2-1,2-1,3 1,19 10,-41-58,0-1,0 1,1 0,-1 0,0 0,0 0,0-1,1 1,-1-1,0 1,1-1,-1 1,0-1,1 0,-1 0,0 0,1 1,-1-1,1 0,-1-1,0 1,1 0,-1 0,0-1,1 1,-1-1,0 1,1-1,-1 1,0-1,0 0,0 0,1 1,-1-1,0 0,0 0,0 0,0 0,-1 0,1-1,0 1,0 0,-1 0,1 0,-1-1,1 1,0-1,10-22,-1-1,-1 0,-1-1,-1 0,-1 0,0-14,0 8,-4 13,0 0,2 0,0 0,2 0,0 0,1 1,0 0,2 1,0 0,1 0,1-1,8 1,0 5</inkml:trace>
  <inkml:trace contextRef="#ctx0" brushRef="#br0" timeOffset="1501.308">6132 1010,'0'33,"4"12,3-2</inkml:trace>
  <inkml:trace contextRef="#ctx0" brushRef="#br0" timeOffset="1761.033">6104 643,'-10'0,"-3"0</inkml:trace>
  <inkml:trace contextRef="#ctx0" brushRef="#br0" timeOffset="2153.504">6612 276,'0'37,"16"523,14-304,-2-137,-25-98,-7-18</inkml:trace>
  <inkml:trace contextRef="#ctx0" brushRef="#br0" timeOffset="2417.578">6358 840,'43'10,"29"3,11-1,-3-2,-6-3,-5-3,-6-2,-3-1,-8-6,-2-1,-11-1</inkml:trace>
  <inkml:trace contextRef="#ctx0" brushRef="#br0" timeOffset="2918.561">7345 812,'-58'23,"1"2,1 2,1 3,-32 25,19 7,67-60,-1-1,1 1,0-1,0 1,-1 0,1 0,0-1,0 1,1 0,-1 0,0 0,1 0,-1 0,1 0,-1 0,1 0,0 0,0 0,0 1,0-1,0 0,1 0,-1 0,1 0,-1 0,1 0,0 0,-1 0,1 0,0-1,0 1,1 0,-1 0,0-1,0 1,1-1,-1 1,1-1,0 0,1 1,5 1,0-1,0 0,1 0,-1-1,1 0,-1-1,1 0,-1 0,1-1,-1 0,1 0,-1-1,1 0,-1-1,0 1,0-2,0 1,4-4,198-99,-209 105,-1 0,1 0,0-1,-1 1,1 0,0 1,0-1,0 0,0 0,0 0,0 0,0 1,0-1,0 0,0 1,0-1,1 1,-1-1,0 1,0 0,0 0,1-1,-1 1,0 0,0 0,1 0,-1 0,0 0,0 1,1-1,-1 0,0 0,0 1,0-1,1 1,-1-1,0 1,0 0,0-1,0 1,0 0,0 0,0 0,0-1,0 1,-1 0,1 0,0 0,-1 1,1-1,-5 46,3-42,-1-1,1 1,0 0,0 0,1 0,0 0,0-1,0 1,0 0,1 0,-1 0,1 0,0 0,1-1,-1 1,1 0,0-1,0 0,1 1,-1-1,1 0,0 0,0 0,0-1,1 1,-1-1,1 1,0-1,2 0,0 0,0 0,1-1,-1 0,0 0,1-1,-1 0,1 0,0 0,-1-1,1 0,-1 0,1-1,0 1,-1-1,1-1,-1 0,1 0,-1 0,0 0,0-1,5-3,122-87,-105 64,-1 0,-1-1,-2-2,-1-1,-1 0,-2-2,14-34,-8 16,-8 21,-2-1,-1-1,-1-1,-2 0,-2 0,-1-1,1-13,-21-19,11 66,-1 1,1-1,-1 1,0-1,0 1,1 0,-1-1,0 1,0 0,0-1,0 1,0 0,-1 0,1 0,0 0,0 0,-1 0,1 1,-1-1,1 0,-1 1,1-1,-1 1,1-1,-1 1,1 0,-1-1,0 1,1 0,-1 0,1 0,-1 0,1 1,-1-1,0 0,1 1,-1-1,1 1,-1-1,1 1,-1 0,-7 6,0 0,1 1,0 0,0 0,1 1,0 0,1 0,0 1,0 0,1 0,0 0,1 0,0 1,0 0,2 0,-1 0,1 0,0 11,-1-11,-2 13,1 0,1 1,1 0,1 0,1-1,1 1,1 0,2 0,0-1,2 0,3 8,0 2,3-2,0 1,2-2,2 0,0 0,2-2,2 0,18 22,6-15,-44-35,1-1,0 1,-1 0,1-1,0 1,0 0,-1-1,1 1,0-1,0 1,0-1,0 0,-1 1,1-1,0 0,0 1,0-1,0 0,0 0,0 0,0 0,0 0,0 0,0 0,0 0,0 0,0-1,0 1,0 0,-1-1,1 1,0 0,0-1,0 1,0-1,-1 0,1 1,0-1,0 1,-1-1,1 0,-1 0,1 1,0-1,-1 0,0 0,1 0,-1 0,1 0,-1 1,0-1,0 0,1 0,-1-15</inkml:trace>
  <inkml:trace contextRef="#ctx0" brushRef="#br0" timeOffset="3170.34">7515 699,'43'10,"39"3,14-1,-4 3,-8-2,-14-3,-13-3,-13-2,-8-3,-5 3,-9 2</inkml:trace>
  <inkml:trace contextRef="#ctx0" brushRef="#br0" timeOffset="3567.167">8446 840,'-9'34,"-4"15,5 1,5-10</inkml:trace>
  <inkml:trace contextRef="#ctx0" brushRef="#br0" timeOffset="3816.665">8587 502,'-14'34,"-5"10</inkml:trace>
  <inkml:trace contextRef="#ctx0" brushRef="#br0" timeOffset="4022.681">8870 869,'-1'4,"1"0,-1 0,1 1,0-1,0 0,1 0,-1 0,1 0,0 1,0-1,0 0,1-1,0 1,-1 0,1 0,0-1,1 1,-1-1,1 1,0-1,-1 0,1 0,0 0,1-1,-1 1,1-1,-1 0,1 0,-1 0,1 0,0 0,0-1,0 0,0 0,0 0,3 0,2 1,1-1,-1-1,1 1,-1-2,1 1,-1-1,1-1,-1 0,0 0,0 0,0-2,0 1,0-1,-1 0,1-1,-1 1,0-2,-1 1,1-1,-1-1,0 1,-1-1,1 0,-1 0,-1-1,1 0,-1 0,-1 0,0-1,0 0,0 0,-1 0,-1 0,1-2,-3 6,-1-1,0 0,0 0,0 0,-1 0,0 1,0-1,0 1,-1-1,1 1,-1 0,-1 0,1 0,-1 0,0 1,0-1,0 1,0 0,-1 0,0 1,0-1,0 1,0 0,0 1,-1-1,1 1,-1 0,1 0,-1 1,0 0,0 0,0 0,0 0,0 1,0 0,0 0,1 1,-1 0,0 0,0 0,0 1,1 0,-1 0,1 0,-1 1,1-1,-2 2,-11 10,5 1</inkml:trace>
  <inkml:trace contextRef="#ctx0" brushRef="#br0" timeOffset="4706.023">9434 840,'1'0,"-1"0,1-1,0 1,0 0,-1 0,1-1,0 1,0 0,-1 0,1 0,0 0,0 0,-1 0,1 0,0 0,0 1,-1-1,1 0,0 0,0 1,-1-1,1 0,0 1,-1-1,1 1,0-1,-1 1,1-1,-1 1,1-1,-1 1,1-1,-1 1,1 0,-1-1,0 1,1 0,-1-1,0 1,0 0,1 0,-1-1,0 1,0 0,0 0,0-1,0 1,0 0,0 0,0 0,0-1,0 1,-1 0,173-184,-171 182,0 0,0 0,0 0,0 0,0 0,0 0,0 0,0 0,0 1,1-1,-1 0,0 1,0-1,1 1,-1 0,0-1,1 1,-1 0,0 0,1 0,-1 0,1 0,-1 0,0 0,1 0,-1 0,0 1,1-1,-1 1,0-1,1 1,-1-1,0 1,0 0,0-1,1 1,-1 0,0 0,0 0,0 0,0 0,-1 0,1 0,0 0,0 1,-1-1,1 0,0 0,-1 1,0-1,1 0,-1 1,0-1,1 0,-1 2,6 37,-7-35,0 0,1 1,0-1,0 0,1 0,-1 0,1 0,0 0,0 0,1 0,0 0,-1-1,2 1,-1-1,0 1,1-1,0 0,0 1,0-2,1 1,-1 0,1-1,0 1,0-1,0 0,0 0,1-1,-1 1,1-1,-1 0,1 0,0-1,3-1,-1-1,1-1,-1 1,1-1,-1-1,0 1,0-1,0-1,0 1,0-1,-1 0,0 0,1-1,-2 0,1 0,-1-1,1 1,3-7,48-36,-15 31,-22 13</inkml:trace>
  <inkml:trace contextRef="#ctx0" brushRef="#br0" timeOffset="5285.662">10309 728,'-12'4,"1"1,0 0,1 1,-1 0,1 0,1 1,-1 1,1 0,0 0,1 0,0 1,0 1,1-1,0 1,1 0,-1 1,7-9,0-1,0 0,-1 1,1-1,0 0,0 1,0-1,0 0,1 1,-1-1,0 0,1 0,-1 1,0-1,1 0,-1 0,1 1,0-1,-1 0,1 0,0 0,0 0,0 0,0 0,0 0,0 0,0-1,0 1,0 0,0-1,0 1,1 0,-1-1,0 1,0-1,1 0,-1 1,0-1,1 0,-1 0,1 0,55 0,-44-3,0-1,0 0,-1-1,0-1,0 0,0-1,-1 0,11-8,50-28,-69 41,0 1,0-1,1 1,-1 0,0 0,1 0,-1 0,1 0,-1 1,1 0,0-1,-1 1,1 1,-1-1,1 0,-1 1,1 0,-1 0,1 0,-1 0,0 0,1 1,-1 0,0-1,0 1,0 0,0 1,-1-1,1 0,0 1,-1 0,0-1,0 1,0 0,0 0,1 2,0 0,0 0,0-1,1 1,-1-1,1 0,0 0,1-1,-1 1,0-1,1 0,0 0,0 0,0 0,0-1,0 0,0 0,1-1,-1 1,0-1,1 0,0-1,-1 1,1-1,-1 0,4-1,9-5,1-2,-1 0,-1-1,1-1,-1 0,-1-1,0-1,-1-1,0 0,-1-1,-1 0,0-1,0-1,-2 0,0 0,1-4,6-8,-1 0,-2-1,0 0,-2-1,-1-1,-2 0,-1 0,5-32,-13 54,0 0,-1 0,0 0,0 1,-1-1,0 0,-1 0,0 1,0-1,-1 1,0-1,-3-6,4 12,1 0,-1 1,1-1,-1 0,0 1,0 0,0-1,0 1,-1 0,1 0,0 0,-1 0,0 0,1 1,-1-1,0 1,0 0,0 0,0 0,0 0,0 0,0 0,0 1,0 0,0 0,-1-1,1 2,0-1,0 0,0 1,0-1,0 1,0 0,0 0,0 0,0 1,0-1,-7 4,1 0,0 0,1 1,0 0,0 0,0 1,0 0,1 0,0 1,1 0,0 0,0 1,1 0,0 0,0 0,1 0,0 1,1-1,-1 6,-3 11,2 1,1-1,1 0,1 1,1 0,3 25,1-28,2 0,1-1,0 1,2-1,1-1,1 0,0 0,2-1,0 0,2-1,0 0,1-1,1-1,0 0,2-1,9 6,-14-12,0-2,0 1,1-2,0 1,0-2,1 0,0-1,0 0,1-1,0-1,0-1,0 0,0-1,6 0,2-3</inkml:trace>
  <inkml:trace contextRef="#ctx0" brushRef="#br0" timeOffset="23337.726">262 2111,'40'-7,"1"-2,-2-1,1-2,-1-2,-1-1,-1-2,0-2,2-4,-25 17,-1-1,0 0,0-1,0 0,-1-1,-1-1,0 0,0 0,-1-1,0 0,-1-1,0 0,-1-1,0 0,-1 0,0 0,-1-1,-7 15,1-1,-1 1,0 0,1-1,-1 1,0 0,1-1,-1 1,0-1,0 1,1-1,-1 1,0-1,0 0,0 1,0-1,0 0,1 0,-1 0,0 0,0 0,0 0,0 0,0 0,0 0,0 0,0 0,1 0,-1-1,0 1,0 0,0-1,0 1,0 0,1-1,-1 1,0-1,1 0,-1 1,0-1,1 0,-1 1,0-1,1 0,-1 1,1-1,0 0,-1 0,1 0,-1 0,1 1,0-1,0 0,0 0,-1 0,1 0,0 0,-16 27,2 1,0 0,2 0,0 2,2-1,2 1,0 1,-3 28,10-51,-116 759,114-743,-1 1,-2-1,0 0,-1 0,-1-1,-1 0,-1 0,-1-1,-1 0,-1-1,-1-1,0 0,-2-1,0 0,-1-1,-16 12,17-19,0 0,0-1,0-1,-1-1,0-1,-1 0,1-1,-6 0,17-3,0-1,-1 0,1 0,-1-1,1 0,-1 0,1 0,-1-1,1 0,0 0,-1-1,1 0,0 0,0 0,0-1,0 0,0 0,1 0,-1-1,1 0,0 0,0 0,1-1,-4-3,3-2,0 0,1 0,1 0,0 0,0-1,1 0,1 1,-1-1,2 0,-1 0,2 1,-1-1,1 0,1 0,0 1,2-5,8-14,0 0,2 1,1 1,2 0,0 2,2-1,0 2,2 1,1 1,0 0,2 2,0 0,26-14,-36 22,25-18,0 2,2 2,0 2,2 1,1 3,19-6,2 9,-39 13</inkml:trace>
  <inkml:trace contextRef="#ctx0" brushRef="#br0" timeOffset="23625.038">1080 2393,'-11'14,"-11"13,2 0,0 1,2 1,1 0,2 1,0 1,2 1,1 2,11-28,-1 0,2 0,-1 0,0 0,1 0,0 0,1-1,-1 1,1 0,0 0,1 0,-1 0,1-1,0 1,0-1,1 1,0-1,0 0,0 0,1 0,-1-1,1 1,0-1,0 0,1 0,0 0,-1 0,1-1,0 0,0 0,1 0,-1-1,1 0,-1 0,1 0,0-1,0 1,-1-1,1-1,5 1,1-1,-1-1,1 0,-1 0,0-1,0-1,1 0,-1 0,-1-1,1 0,-1-1,0-1,0 1,0-2,0 1,-1-1,-1-1,1 1,-1-2,0 1,-1-1,0 0,0 0,-1-1,0 0,-1 0,0-1,0-1,-4 4,0 0,-1 0,0-1,0 1,-1 0,0 0,0 0,-1 0,0 0,0 0,-1 0,0 1,-1-1,1 1,-1 0,-1 0,1 0,-1 1,0-1,-1 1,0 0,0 1,0-1,0 1,-1 1,0-1,0 1,0 0,-1 1,1-1,-1 2,0-1,0 1,0 0,-5 0,-11 2</inkml:trace>
  <inkml:trace contextRef="#ctx0" brushRef="#br0" timeOffset="24089.524">1531 2844,'-1'-22,"1"-1,1 0,1 1,1-1,1 1,1 0,1 0,1-3,88-167,11 52,-105 138,0 1,0-1,0 1,0-1,0 1,1 0,-1 0,0-1,1 1,-1 0,1 0,0 0,-1 0,1 1,0-1,-1 0,1 1,0-1,0 1,0-1,0 1,-1 0,1 0,0 0,0 0,0 0,0 0,0 1,-1-1,1 1,0-1,0 1,-1 0,1-1,0 1,-1 0,1 0,0 0,-1 0,0 1,1-1,-1 0,0 1,1-1,-1 0,0 1,0 0,0-1,0 1,-1 0,1-1,0 1,-1 0,1 0,-1-1,1 1,-1 0,0 0,0 0,18 74,-12-56</inkml:trace>
  <inkml:trace contextRef="#ctx0" brushRef="#br0" timeOffset="25888.023">2801 2816,'23'-65,"2"2,3 1,3 2,3 0,2 3,2 1,3 1,-19 29,1 1,2 1,0 2,1 0,11-5,-37 26,1 1,0-1,-1 0,1 1,0-1,0 1,0-1,-1 1,1-1,0 1,0 0,0-1,0 1,0 0,0 0,0-1,0 1,-1 0,1 0,0 0,0 0,0 0,0 1,0-1,0 0,0 0,0 1,0-1,0 0,-1 1,1-1,0 1,0-1,0 1,-1-1,1 1,0 0,-1-1,1 1,0 0,-1 0,1-1,-1 1,1 0,-1 0,1 0,-1 0,0-1,0 1,1 0,-1 0,0 0,0 0,0 0,4 59,-4-52,-4 255,4-261,0 1,0-1,1 0,-1 0,0 0,1 0,-1 0,1 0,0 0,0 0,0 0,0 0,0 0,0 0,0 0,1-1,-1 1,1 0,-1-1,1 0,-1 1,1-1,0 0,0 0,0 1,0-1,0-1,0 1,0 0,0-1,0 1,0-1,0 1,0-1,0 0,1 0,-1 0,0 0,0 0,2-1,86-30,-39 1,-1-2,-1-2,-2-2,-2-3,26-28,-17 19,-49 82,-40 89,28-108,1 1,1 0,0-1,1 2,1-1,0 0,1 1,1-1,1 1,0 0,1-1,2 7,-2-20,0 0,0 1,0-1,1 0,-1 0,1 1,0-2,0 1,0 0,0 0,0 0,1-1,-1 1,1-1,0 0,0 0,0 0,0 0,0-1,0 1,0-1,0 1,1-1,-1 0,1 0,-1-1,1 1,-1-1,1 0,-1 0,20 2</inkml:trace>
  <inkml:trace contextRef="#ctx0" brushRef="#br0" timeOffset="8204.054">12368 699,'-96'482,"47"-280,49-202,0 0,-1 0,1-1,-1 1,1 0,0-1,-1 1,1 0,-1 0,1 0,-1 0,1-1,0 1,-1 0,1 0,-1 0,1 0,-1 0,1 0,-1 0,1 0,-1 0,1 0,-1 1,1-1,0 0,-1 0,1 0,-1 0,1 1,-1-1,1 0,0 0,-1 1,1-1,0 0,-1 1,1-1,0 0,-1 1,1-1,0 1,0-1,-1 1,1-1,0 0,0 1,0-1,0 1,0-1,0 1,0-1,0 1,0-1,0 1,0-1,0 1,-5-42,7 16,2 0,0 0,2 1,1 0,0 0,2 0,1 1,0 1,2-1,1 2,2-2,22-31,2 3,3 0,33-29,-49 50,2 1,1 2,2 0,0 2,2 2,0 1,1 1,2 2,0 1,1 2,0 2,1 1,1 2,16-2,-51 12,0 0,1 1,-1-1,0 1,0 0,0 0,0 0,0 0,0 1,0-1,0 1,0 0,0 1,0-1,0 1,0 0,-1-1,1 2,-1-1,1 0,-1 1,0-1,0 1,0 0,0 0,-1 0,1 1,-1-1,0 0,0 1,0 0,0-1,0 1,-1 0,0 0,0 0,0 0,0 0,0 4,-1 2,0 0,0-1,-1 1,0-1,0 1,-1-1,-1 1,1-1,-2 0,1 0,-1 0,0-1,-1 1,0-1,-1 0,1-1,-7 7,-126 107,124-110,-1-1,0 0,-1-2,0 1,0-2,-1 0,0-1,0-1,-1 0,1-2,-1 0,0-1,0 0,0-2,0 0,-5-1,20 1,0-1,1 1,-1-1,1 1,-1-1,1 0,-1 0,1 0,0-1,0 1,-1 0,1-1,0 1,0-1,0 0,0 0,1 0,-1 0,0 0,1 0,0 0,-1 0,0-3,-4-13</inkml:trace>
  <inkml:trace contextRef="#ctx0" brushRef="#br0" timeOffset="8518.152">13639 559,'-9'8,"-19"18,1 1,0 1,3 1,0 1,2 2,1 0,2 1,0 2,17-32,1 0,-1-1,1 1,0 0,0 0,0 1,0-1,0 0,1 0,0 0,-1 1,1-1,0 0,0 0,1 1,-1-1,1 0,0 0,0 0,0 0,0 0,0 0,0 0,1 0,0 0,-1 0,1-1,0 1,0-1,1 1,-1-1,0 0,1 0,0 0,-1 0,1 0,0-1,0 1,0-1,0 0,0 0,0 0,0 0,0 0,0-1,1 1,-1-1,0 0,1 0,13-3,1 0,-1-1,1 0,-1-2,0 0,-1-1,0 0,0-1,0-1,-1-1,0 0,-1-1,0-1,0-1,-5 6,-1 0,1-1,-2 0,1 0,-1-1,0 0,-1 0,0 0,0-1,-1 0,-1 0,0-1,0 1,-1-1,0 0,0 0,-2 0,1 0,-1 0,-1 0,0-1,-1-7,-1 9,0 1,0-1,-1 1,0 0,0 0,-1 0,0 0,-1 1,0-1,-1 1,1 0,-1 1,-1-1,1 1,-1 1,-1-1,1 1,-1 0,0 1,0 0,-1 0,0 1,0 0,0 0,0 1,-6-1,-15-1</inkml:trace>
  <inkml:trace contextRef="#ctx0" brushRef="#br0" timeOffset="8823.789">14260 192,'-5'38,"-6"37,-7 10,1 1,3-10,3-13,4-12,4-10,1-8,2-4,0-2,-4-2,-2 1,1 0,0 1,-3-5,0-10,1-7</inkml:trace>
  <inkml:trace contextRef="#ctx0" brushRef="#br0" timeOffset="9069.004">13921 559,'44'4,"37"3,10-1,0-2,-12 0,-14-2,-13-1,-11 0,-7-1,-5-1,-3 1,-5 0</inkml:trace>
  <inkml:trace contextRef="#ctx0" brushRef="#br0" timeOffset="9335.019">14599 699,'29'-1,"0"-2,0-1,0-1,0-2,-1 0,0-2,-1-2,0 0,0-2,3-3,-25 12,0 0,0 0,-1 0,0-1,0 0,0 0,0 0,-1-1,0 1,0-1,0 1,-1-1,1 0,-2 0,2-4,-3 7,1 1,-1-1,1 0,-1 1,0-1,-1 0,1 1,0-1,-1 0,1 1,-1-1,0 1,0-1,0 1,0-1,0 1,0 0,-1-1,1 1,-1 0,0 0,1 0,-1 0,0 1,0-1,0 0,-1 1,1-1,0 1,-1 0,1 0,0 0,-1 0,0 0,1 0,-1 1,0-1,-8 1,0 1,1 0,-1 0,1 1,0 0,0 1,0 0,0 1,0 0,0 0,1 1,0 1,0-1,1 1,-2 2,-3 1,0 0,0 1,1 1,1 0,0 1,0 0,1 0,1 1,0 1,1-1,0 1,1 1,1-1,-3 11,8 32,6-33</inkml:trace>
  <inkml:trace contextRef="#ctx0" brushRef="#br0" timeOffset="9740.025">15050 869,'14'-30,"2"0,0 1,2 1,1 0,2 2,10-11,29-6,-59 42,0 0,1 1,-1-1,1 1,-1-1,0 1,1-1,-1 1,1 0,-1 0,1 0,0 0,-1 0,1 0,-1 0,1 0,-1 0,1 1,-1-1,1 1,-1-1,0 1,1 0,-1-1,0 1,1 0,-1 0,0 0,0 0,0 0,0 0,0 0,0 0,0 1,0-1,0 0,0 1,-1-1,1 0,0 1,-1-1,0 1,1-1,-1 2,1 56,-2-55,0 0,0-1,0 1,1 0,-1 0,1 0,0-1,0 1,0 0,1 0,-1 0,1-1,0 1,0 0,0-1,1 1,-1-1,1 1,0-1,0 0,0 1,0-1,1 0,-1 0,1-1,0 1,-1-1,1 1,1-1,0 1,8 0,0 0,1-1,-1-1,1 0,-1-1,1 0,-1 0,1-2,-1 1,0-2,1 0,-1 0,-1-1,1 0,0-1,-1-1,0 0,0 0,-1-1,3-2,184-134,-173 128</inkml:trace>
  <inkml:trace contextRef="#ctx0" brushRef="#br0" timeOffset="10301.433">16348 106,'-10'39,"-7"31,-1 9,2 1,4-4,4-10,4-7,2-8,1-8,2-7,-1-4,6-4,1-1,-1 0,4-5,0-12,-1-6</inkml:trace>
  <inkml:trace contextRef="#ctx0" brushRef="#br0" timeOffset="10503.971">16065 502,'39'14,"36"5,10 0,1-5,-10-3,-12-10,-14-3,-9-3,-7 0,-5 1,-7-4,-8 0</inkml:trace>
  <inkml:trace contextRef="#ctx0" brushRef="#br0" timeOffset="10691.058">16772 728,'14'10,"5"2</inkml:trace>
  <inkml:trace contextRef="#ctx0" brushRef="#br0" timeOffset="10850.874">16743 276,'0'0</inkml:trace>
  <inkml:trace contextRef="#ctx0" brushRef="#br0" timeOffset="11391.068">17392 418,'-26'3,"0"0,1 2,-1 2,1 0,0 1,1 2,-1 0,2 2,0 0,0 2,2 0,-17 15,34-27,1 1,0-1,-1 1,1 0,1 0,-1 1,0-1,1 1,-1-1,1 1,0 0,0-1,1 1,-1 0,1 0,0 0,0 1,0-1,0 0,1 0,0 1,0-1,0 0,0 0,1 1,-1-1,1 0,0 0,1 0,-1 0,1 0,-1 0,1 0,0-1,1 1,-1 0,1-1,-1 0,1 0,0 1,1-1,3 1,-1-1,1 0,0 0,0-1,0 1,0-2,0 1,0-1,1 0,-1 0,0-1,1 0,-1-1,0 1,1-1,-1-1,0 1,0-1,5-2,128-65,-5-22,-133 91,-1 0,1 0,0 0,0 1,0-1,-1 1,1-1,0 1,-1-1,1 1,0 0,-1 0,1 0,-1 0,1 0,-1 0,0 0,1 1,-1-1,0 1,0-1,0 0,0 1,0 0,0-1,0 1,-1-1,1 1,0 0,-1 0,0-1,1 1,-1 0,0 0,0 0,0-1,0 1,0 0,0 0,-1 0,1-1,-1 2,5 18,-3-17,0 1,0 0,0 0,1-1,0 1,0-1,0 0,1 1,-1-1,1 0,0-1,0 1,1 0,-1-1,1 0,0 1,-1-1,1-1,1 1,-1-1,0 1,1-1,-1-1,1 1,-1 0,1-1,0 0,0 0,-1-1,1 1,0-1,0 0,0 0,0-1,0 0,24-7,-1-1,1-1,-2-2,0-1,0-1,-1-1,-1-1,11-11,13-5,-20 10,-2-2,0 0,-2-2,0-1,-2-1,-1-1,-2-1,-1 0,0-4,-11 22,0-2,-1 1,-1-1,0 0,-1 0,0 0,-1-1,-1 0,-1 0,0 0,0 0,-2 0,0 0,0 0,-3-13,2 25,1 1,-1-1,1 1,-1-1,0 1,0-1,0 1,0-1,-1 1,1 0,-1 0,1 0,-1 0,0 0,0 0,0 0,0 0,0 1,0-1,0 1,0 0,-1-1,1 1,-1 0,1 0,-1 1,1-1,-1 0,1 1,-1 0,0-1,1 1,-1 0,0 0,1 1,-1-1,1 0,-3 2,-2 0,-1 0,1 1,0 0,0 0,1 1,-1 0,1 0,0 1,0-1,0 1,0 1,1-1,-1 2,-6 10,1 2,1 0,1 0,0 1,1 0,1 0,1 1,1 0,1 0,1 0,1 1,0-1,2 1,0-1,2 1,0-1,1 0,2 0,0 0,1 0,1-1,1 0,0 0,2-1,0 0,12 15,-7-12,1-2,1 0,0-1,1-1,2-1,0 0,0-1,1-2,1 0,17 8,18-4,-33-14</inkml:trace>
  <inkml:trace contextRef="#ctx0" brushRef="#br0" timeOffset="12504.61">14655 756,'-5'0,"-1"5,5 1,2 5,6 0,3 3,3 0,4 1,5-1,3-3,2-3,2-4,0-2,0-1,0-1,-5-1</inkml:trace>
  <inkml:trace contextRef="#ctx0" brushRef="#br0" timeOffset="17438.916">19255 643,'11'4,"0"0,1-1,-1 0,1-1,0 0,-1-1,1 0,0-1,0 0,0-1,0-1,-1 0,1 0,-1-1,1 0,-1-1,0-1,0 1,0-2,-1 0,0 0,0 0,-1-2,4-2,54-77,-66 85,1-1,-1 1,0 0,0 0,-1-1,1 1,0 0,-1-1,0 1,1-1,-1 1,0-1,0 1,-1-1,1 1,0 0,-1-1,1 1,-1-1,0 1,0 0,0 0,0-1,0 1,0 0,-1 0,1 0,-1 0,1 0,-1 1,0-1,0 0,0 1,0-1,0 1,0 0,0 0,0 0,-1 0,1 0,0 0,-1 0,-9-1,0 1,1 0,-1 1,0 0,0 1,0 0,1 1,-1 1,1-1,-1 2,1 0,0 0,0 1,1 0,0 1,-1 0,-6 6,0-3,1 1,0 0,0 1,1 1,1 1,0 0,1 0,0 1,1 1,1 0,0 1,1 0,1 1,1 0,0 0,-4 14,11-27,1 0,-1-1,1 1,0 0,0 0,0 0,0 0,0 0,1 0,0 0,0-1,0 1,0 0,1-1,0 1,-1 0,1-1,0 0,1 1,-1-1,0 0,1 0,0-1,0 1,0 0,0-1,0 0,0 0,1 0,-1 0,1 0,-1 0,1-1,0 0,-1 0,5 1,146 9,-150-11,33-1,1-2,-1-2,-1-1,1-2,-1-1,0-2,13-7,-26 8</inkml:trace>
  <inkml:trace contextRef="#ctx0" brushRef="#br0" timeOffset="17921.378">19735 897,'22'-39,"1"1,3 1,1 1,18-17,-24 26,2 2,1 0,0 2,2 1,1 0,8-3,-52 83,15-55,-1 1,1-1,0 1,0 0,1 0,-1 0,1 0,0 0,0 0,0 0,1 1,0-1,-1 0,1 0,1 0,-1 1,0-1,1 0,0 0,0 0,1 0,-1 0,1 0,-1 0,1 0,1 0,-1-1,0 1,1-1,0 0,-1 0,1 0,1 0,-1 0,0 0,1-1,-1 0,3 1,2-1,0-1,-1 1,1-2,1 1,-1-1,0-1,0 1,0-1,0-1,-1 0,1 0,0 0,-1-1,1 0,-1 0,0-1,0 0,0 0,0-1,-1 0,0 0,1-1,8-8,-1-1,0-1,0 0,-2 0,0-2,-1 1,-1-1,0-1,16-67,-24 62</inkml:trace>
  <inkml:trace contextRef="#ctx0" brushRef="#br0" timeOffset="18641.074">20525 615,'5'5,"0"0,0-1,0 1,0-1,1-1,-1 1,1-1,0 0,0 0,1 0,-1-1,0 0,1 0,-1-1,1 0,0 0,-1-1,1 1,0-1,0-1,-1 1,1-1,-1 0,1-1,0 0,-1 0,0 0,0-1,1 0,-2 0,1 0,0-1,-1 0,1 0,-1 0,4-5,-4 5,0-1,-1 0,1 0,-1 0,0-1,0 0,0 0,-1 0,0 0,0 0,-1 0,0-1,0 0,0 1,-1-1,0 0,0 0,-1 1,0-1,0 0,-1-5,-2 9,0-1,-1 0,1 1,-1 0,0-1,0 2,0-1,0 0,-1 1,1 0,-1 0,1 0,-1 0,0 1,0 0,1 0,-1 0,0 1,0-1,0 1,0 0,0 1,0-1,0 1,0 0,0 0,1 1,-1-1,-2 2,-4 2,0 0,0 1,0 0,1 1,0 0,1 0,-1 1,1 1,1-1,0 1,0 1,0-1,1 1,1 1,0-1,0 1,1 0,1 1,0-1,0 1,1 0,0 0,1 5,1-13,1 1,1-1,-1 0,0 0,1 1,0-1,0 0,1 0,-1 0,1 0,-1 0,1 0,1-1,-1 1,0 0,1-1,0 0,0 0,0 0,0 0,0 0,0 0,1-1,0 0,-1 1,1-1,0-1,0 1,0-1,0 1,0-1,3 0,140 11,-121-14,-1-2,1-1,-1-1,0-1,0-1,-1-2,0 0,-1-1,0-2,-1 0,0-1,-1-2,-1 0,18-18,-14 13,-1 3,0-2,-1 0,-1-2,-1 0,-1-1,-1-1,-1-1,3-8,-18 31,-1 1,0-1,0 0,1 0,-1 0,0 0,-1 0,1 0,0-1,0 1,-1 0,0 0,1 0,-1-1,0 1,0 0,0-1,0 1,0 0,-1 0,1 0,-1-1,0 1,1 0,-1 0,0 0,0 0,0 0,-1 0,1 0,0 0,-1 1,1-1,-1 0,1 1,-1-1,0 1,0 0,0-1,0 1,0 0,0 0,0 0,0 1,0-1,0 0,-1 1,1-1,0 1,-1 0,-8 1,1 1,-1 0,0 0,1 1,0 0,0 1,0 1,0-1,1 1,-1 1,1 0,1 0,-1 1,1 0,0 0,1 1,-1 0,2 1,-3 2,-2 1,9-11,0 1,0-1,0 1,0-1,0 1,1 0,-1 0,0 0,1 0,0 0,-1 1,1-1,0 0,0 0,0 1,1-1,-1 1,0-1,1 1,0-1,-1 1,1-1,0 1,1-1,-1 1,0-1,1 1,-1-1,1 1,0-1,-1 0,1 1,1-1,-1 0,0 0,0 1,1-1,-1 0,1-1,0 1,0 0,-1 0,1-1,0 1,1 0,76 23,30 14,-105-37,0 0,-1 1,1-1,-1 1,0-1,0 1,0 0,0 0,0 1,-1-1,1 1,-1-1,0 1,0 0,-1-1,1 1,-1 0,1 0,-1 0,-1 0,1 1,0-1,-1 0,0 2,-11 44,0-31</inkml:trace>
  <inkml:trace contextRef="#ctx0" brushRef="#br0" timeOffset="19203.896">21767 446,'-28'11,"0"1,1 2,1 0,0 2,1 1,1 1,0 1,2 2,-13 13,-10 35,44-67,0-1,0 1,1-1,-1 1,0-1,1 1,-1 0,1-1,-1 1,1 0,0 0,0-1,-1 1,1 0,1 0,-1-1,0 1,0 0,1 0,-1-1,1 1,-1 0,1-1,0 1,-1 0,1-1,0 1,0-1,0 0,0 1,1-1,-1 0,0 0,0 1,1-1,-1 0,1 0,-1 0,1-1,-1 1,1 0,0-1,0 1,7-1,0-1,0 0,0 0,0-1,0 0,-1-1,1 0,0 0,-1-1,0 0,0 0,0-1,-1 0,1 0,-1-1,3-3,175-124,-185 133,1-1,0 0,0 1,0-1,-1 0,1 1,0-1,0 1,0-1,0 1,0-1,0 1,0 0,0 0,0-1,0 1,1 0,-1 0,0 0,0 0,0 0,0 0,0 1,0-1,0 0,0 0,0 1,0-1,0 1,0-1,0 1,0-1,0 1,0-1,-1 1,1 0,0 0,0-1,-1 1,1 0,0 0,-1 0,1 0,-1 0,1 0,-1 0,0 0,1 0,-1 0,0 0,1 1,-2 57,-52 239,47-233,-3 0,-2 0,-3-1,-3 0,-3-1,-13 24,31-79,-1 0,0 0,0 0,-1 0,0 0,-1-1,1 1,-1-1,-1 0,1-1,-1 1,-1-1,1-1,-1 1,0-1,0 0,0 0,-1-1,0 0,-3 1,8-5,1 1,0-1,0 0,0 0,0 0,0-1,0 1,0-1,-1 1,1-1,0 1,0-1,0 0,1 0,-1 0,0 0,0-1,0 1,1 0,-1-1,1 1,-1-1,1 1,0-1,-1 0,1 0,0 1,0-1,0 0,0 0,1 0,-1 0,0 0,1 0,0-1,-1 1,1 0,0-1,-3-87,9 52,1-1,2 1,1 0,3 1,0 1,3 0,1 1,1 0,17-22,21-18,-32 49</inkml:trace>
  <inkml:trace contextRef="#ctx0" brushRef="#br0" timeOffset="19755.957">22106 502,'-49'189,"48"-186,0-1,0 1,1-1,-1 1,1 0,-1 0,1-1,0 1,0 0,0 0,0-1,1 1,-1 0,1-1,0 1,-1 0,1-1,1 1,-1-1,0 0,0 1,1-1,-1 0,1 0,0 1,0-1,0-1,0 1,0 0,0 0,0-1,1 1,-1-1,1 0,-1 0,1 0,-1 0,1 0,-1 0,1-1,0 1,0-1,-1 0,1 0,0 0,-1 0,1 0,0 0,0-1,0 0,14-6,-1-1,-1 0,0-1,0-1,0 0,-1-1,-1-1,0 0,0-1,-2 0,1-1,-2 0,8-13,-2 7,74-90,-90 110,0-1,1 0,-1 0,0 1,1-1,-1 0,1 0,-1 1,1-1,0 1,-1-1,1 0,0 1,-1-1,1 1,0-1,0 1,-1 0,1-1,0 1,0 0,0 0,0-1,-1 1,1 0,0 0,0 0,0 0,0 0,0 0,-1 0,1 0,0 1,0-1,0 0,0 0,-1 1,1-1,0 1,0-1,-1 0,1 1,0-1,0 1,-1 0,1-1,-1 1,1 0,-1-1,1 1,-1 0,1-1,-1 1,1 0,-1 0,0 0,0-1,1 1,-1 0,0 0,0 0,0 0,5 60,-5-56,-4 459,5-436,-1 0,-2 0,0 0,-2-1,-1 1,-1-1,-1 0,-2 0,-1-1,-1 0,0-1,-2 0,-2-1,0 0,-1-1,-17 18,27-36,1 0,-1-1,0 0,0-1,0 1,0-1,0 0,-1-1,0 1,1-1,-1-1,0 1,0-1,-2 0,6-1,0 1,0-1,0 0,0 0,0-1,0 1,0-1,0 1,0-1,0 0,0 0,1 0,-1 0,0-1,1 1,-1-1,1 0,-1 1,1-1,0 0,0 0,-1-1,2 1,-1 0,0-1,0 1,1-1,-1 0,1 1,0-1,0 0,0 0,0 0,1 0,-1-11,1 0,0 1,1-1,1 0,0 1,1-1,0 1,1 0,1 0,0 0,1 1,0-1,1 1,4-6,15-23,1 1,3 0,1 3,1 0,2 2,2 2,1 1,1 1,2 3,0 1,2 2,42-18,51-6,-101 42</inkml:trace>
  <inkml:trace contextRef="#ctx0" brushRef="#br0" timeOffset="30781.026">13639 2111,'-39'5,"1"2,0 1,1 3,0 0,1 3,0 1,1 1,1 2,0 2,-20 16,42-28,0 0,1 2,0-1,1 1,0 0,0 1,1 0,0 1,1 0,1 0,0 1,1 0,0 0,0 1,2-1,0 1,0 0,1 0,1 1,1-1,0 1,1-9,1-1,1 1,-1-1,1 0,0 1,0-1,1 0,-1-1,1 1,0 0,1-1,-1 1,1-1,0 0,0 0,0-1,0 1,1-1,-1 0,1 0,0 0,0-1,0 0,0 0,3 1,7 2,0 0,1-1,-1 0,1-1,0-1,0-1,0 0,6-1,11-3,0-2,0-1,-1-1,0-2,0-1,-1-1,-1-2,0-2,16-9,-18 9</inkml:trace>
  <inkml:trace contextRef="#ctx0" brushRef="#br0" timeOffset="31423.211">14033 2195,'-15'22,"0"1,1 0,1 1,1 1,2 0,0 0,2 1,1 0,-3 21,9-44,0 0,1 0,-1 0,1-1,0 1,0 0,0 0,1 0,-1 0,0 0,1 0,0-1,0 1,0 0,0 0,0-1,0 1,1-1,0 1,-1-1,1 1,0-1,0 0,0 0,0 0,0 0,1 0,-1-1,1 1,-1-1,1 1,-1-1,1 0,0 0,0 0,-1-1,1 1,0 0,0-1,0 0,0 0,0 0,0 0,-1 0,1-1,2 0,15-2,0-2,0-1,0 0,-1-2,0 0,0-1,-1-1,16-11,-2-3,-2 0,0-2,-2-2,18-21,-46 48,0 0,0 0,0 0,1 1,-1-1,0 0,1 0,-1 0,0 0,1 1,-1-1,1 0,-1 0,1 1,-1-1,1 0,0 1,-1-1,1 1,0-1,0 1,-1-1,1 1,0-1,0 1,0 0,-1-1,1 1,0 0,0 0,0 0,0 0,0 0,0 0,-1 0,1 0,0 0,0 0,0 0,0 0,0 1,-1-1,1 0,0 1,0-1,0 0,-1 1,1-1,0 1,0-1,-1 1,1 0,-1-1,1 1,0 0,-1-1,1 1,-1 0,0 0,1-1,-1 1,1 0,-1 1,-6 49,4-45,0-1,1 1,-1-1,1 1,0 0,1 0,-1-1,1 1,1 0,-1 0,1-1,0 1,0 0,0-1,1 1,0 0,0-1,1 0,-1 0,1 0,0 0,0 0,1 0,-1-1,1 1,0-1,1 0,1 1,0-2,0 0,0-1,0 0,1 0,-1 0,1-1,-1 0,1 0,-1-1,1 1,0-1,-1-1,1 0,0 1,-1-2,1 1,-1-1,0 0,1 0,-1-1,0 0,5-3,122-89,-112 79,-1-2,-1 0,-1 0,-1-2,0 0,-1-1,-2-1,0-1,-1 1,-1-2,-1 0,-2 0,0-1,3-17,-11 39,0 1,0 0,-1-1,1 1,-1-1,1 1,-1-1,0 1,0 0,0-1,0 1,-1-1,1 1,-1-1,1 1,-1-1,0 1,0 0,0 0,0-1,0 1,-1 0,1 0,-1 0,1 0,-1 0,0 1,1-1,-1 0,0 1,0-1,0 1,-1 0,1 0,0 0,0 0,-1 0,1 0,0 0,-1 1,1-1,-1 1,1 0,-2 0,-8 2,1 1,0 1,0 0,0 0,1 1,-1 0,1 1,0 0,1 1,-1 0,1 1,1 0,0 0,0 0,0 1,1 1,-2 3,7-11,0 0,0 0,1 0,-1 0,1 1,-1-1,1 0,0 1,0-1,0 1,0-1,1 1,-1-1,1 1,-1-1,1 1,0 0,0-1,0 1,0 0,1-1,-1 1,1-1,-1 1,1-1,0 1,0-1,0 1,1-1,-1 0,0 1,1-1,-1 0,1 0,0 0,0 0,0 0,0-1,0 1,0-1,0 1,0-1,1 0,-1 0,1 0,-1 0,1 0,0 0,249 7,-249-7,0-1,0 1,0 0,0 0,0 1,0-1,0 1,-1-1,1 1,0 0,-1 0,1 0,-1 0,0 0,0 1,0-1,0 1,0-1,0 1,0 0,-1 0,0 0,1 0,-1 0,0 0,-1 0,1 0,0 0,-1 0,0 0,0 1,0-1,0 0,0 0,-1 0,1 1,-1-1,0 0,0 0,0 0,-1 2,-70 223,71-225,1 0,-1-1,1 1,-1 0,1 0,0 0,0-1,0 1,1 0,-1 0,1-1,-1 1,1 0,0 0,0-1,0 1,0-1,1 1,-1-1,1 0,-1 1,1-1,0 0,0 0,0 0,0 0,0-1,1 1,-1 0,0-1,1 0,-1 1,1-1,-1 0,1 0,0-1,0 1,-1 0,1-1,0 0,0 1,-1-1,1 0,2-1,12-4</inkml:trace>
  <inkml:trace contextRef="#ctx0" brushRef="#br0" timeOffset="31778.017">15360 2026,'-18'88,"3"1,-2 63,31-27,-13-122,-1 0,1 0,0 0,0 0,1-1,-1 1,1 0,-1 0,1-1,0 1,0-1,0 0,0 0,1 1,-1-1,0 0,1-1,-1 1,1 0,0-1,0 0,0 1,-1-1,1 0,0-1,0 1,0 0,1-1,-1 0,0 1,0-1,0 0,0-1,0 1,0-1,0 1,0-1,0 0,9-5,0-2,0 1,-1-1,0-1,-1 0,0 0,0-1,-1 0,0-1,-1 0,0 0,-1-1,0 0,-1 0,-1-1,1 0,-2 0,0 0,-1 0,1-6,7-12,1-2,-9 19,2 1,-1-1,2 1,0 0,0 0,1 1,1 0,0 0,1 0,5-4,3 4</inkml:trace>
  <inkml:trace contextRef="#ctx0" brushRef="#br0" timeOffset="32579.246">15755 2280,'52'-13,"-2"-3,1-2,-2-2,-1-2,38-24,-27-13,-57 57,-1 1,0-1,1 0,-1 0,0 0,-1 0,1 0,0-1,-1 1,1 0,-1 0,1 0,-1-1,0 1,0 0,0 0,0-1,-1 1,1 0,-1 0,1-1,-1 1,0 0,1 0,-1 0,0 0,-1 0,1 0,0 0,0 1,-1-1,1 0,-1 1,-1-2,0 1,0 0,0 0,0 1,0-1,0 1,0 0,0 0,0 0,0 0,0 1,-1-1,1 1,0 0,-1 0,1 0,0 0,0 1,-1-1,1 1,0 0,0 0,0 0,0 0,0 0,0 1,0 0,0-1,-1 2,-72 62,62-51,0 1,1 1,1 0,1 0,1 1,0 1,1 0,0 0,2 1,0 0,2 0,-2 6,7-20,-1 0,1-1,0 1,0 0,1-1,-1 1,1 0,0 0,0-1,1 1,0-1,-1 0,1 1,1-1,-1 0,1 0,-1 0,1 0,0-1,0 1,1-1,-1 0,1 0,0 0,0 0,0 0,0-1,0 0,0 0,3 1,2 0,0 1,0-1,1 0,-1-1,1 0,0-1,0 0,0 0,0-1,0-1,-1 1,1-1,0-1,3-1,26-10,0-1,-1-3,0-1,-2-1,18-14,110-81,-114 81,-2-1,-1-2,-3-2,0-2,-3-2,13-19,-108 89,-150 155,196-177,1 0,0 1,0 0,1 0,0 0,0 1,0 0,1 0,1 1,-1-1,2 1,-1 0,1 0,0 1,1-1,0 0,0 1,1 0,1-1,-1 1,2 0,-1-1,1 1,2 7,3-9,1 0,0-1,0 0,0 0,1 0,0-1,0-1,1 1,-1-1,1-1,0 1,1-2,-1 1,1-1,-1-1,1 1,0-2,0 1,0-2,0 1,0-1,0-1,0 0,1 0,11-3,-1-1,1 0,-1-2,0-1,0 0,-1-2,0 0,-1-1,0-1,5-5,24-20,-1-2,-2-2,-2-2,-2-1,-2-3,4-8,-23 30,0 0,-2-1,-1-1,-1-1,-1 0,-2-1,0-1,-3 0,0-1,3-20,-11 45,-1 0,0 0,0 0,-1 1,1-1,-1 0,0 0,-1 0,0 0,0 0,0 0,0 0,-1 1,0-1,0 0,-1 1,1 0,-1-1,-1 1,1 0,-1 1,1-1,-1 1,0-1,-1 1,1 0,-1 1,0-1,0 1,0 0,0 0,-1 1,1-1,-1 1,0 0,1 1,-1-1,-2 1,-9 2,1 1,-1 1,1 0,-1 1,1 1,0 0,1 1,-1 1,1 1,1 0,-1 1,1 0,1 1,0 1,0 0,0 1,-2 2,0 1,1 0,1 1,0 0,2 1,-1 0,2 1,0 1,2-1,0 2,1-1,0 1,2 0,0 0,2 0,0 1,1-1,1 1,1 0,1-1,1 1,0-1,2 1,0-1,2 1,4-3,1-1,0-1,1 0,1 0,0-2,1 1,1-2,0 0,1 0,0-2,1 0,1-1,-1 0,1-2,1 0,0-1,0-1,0 0,1-2,7 1,69 6,-71-10</inkml:trace>
  <inkml:trace contextRef="#ctx0" brushRef="#br0" timeOffset="33613.274">18409 2280,'20'92,"-5"1,-3 0,-5 1,-3 21,-16-40,11-74,1-1,-1 1,0-1,0 1,1-1,-1 1,0-1,0 0,0 1,0-1,1 0,-1 1,0-1,0 0,0 0,0 0,0 0,0 0,0 0,0 0,1 0,-1-1,0 1,0 0,0 0,0-1,0 1,1-1,-1 1,0 0,0-1,1 1,-1-1,0 0,1 1,-1-1,0 0,1 1,-1-1,1 0,-1 0,1 1,0-1,-1 0,1 0,0 0,-1 0,1 0,0 1,0-1,0 0,0 0,0 0,0 0,0 0,0 0,0 0,0 0,1 1,-1-1,0 0,0-17,0 0,1 1,1-1,1 1,0-1,1 1,1 0,1 1,0-1,1 1,1 0,1 1,6-10,21-37,2 2,2 1,3 2,3 3,2 1,2 2,35-26,-64 59,0 1,1 1,1 1,0 1,1 1,1 0,0 2,4 0,-27 10,0 0,0 0,1 0,-1 0,0 1,1-1,-1 0,1 1,-1 0,1 0,-1 0,1 0,-1 0,1 0,-1 0,1 1,-1-1,1 1,-1 0,0 0,0 0,1 0,-1 0,0 0,0 1,0-1,0 1,0 0,0-1,0 1,-1 0,1 0,-1 0,1 0,-1 0,0 0,0 1,0-1,0 0,0 1,0-1,-1 0,1 1,-1-1,0 1,1 0,-2 12,-1 0,0 0,-2 0,1 0,-2 0,1-1,-2 0,0 0,-1 0,0-1,-1 0,-1 0,0-1,-1 0,0 0,0-1,-1-1,-1 0,0 0,-1-1,-175 101,136-83,49-25,0 0,1 0,-1 0,0 0,0-1,0 1,0-1,-1 0,1 0,0 0,0 0,-1 0,1-1,-1 1,1-1,0 0,-1 0,1 0,-1-1,1 1,0-1,-1 0,1 0,0 0,0 0,-1-1,1 1,0-1,1 1,-1-1,0 0,0-1,1 1,-1 0,1-1,0 1,-1-2,-2-67,11 52</inkml:trace>
  <inkml:trace contextRef="#ctx0" brushRef="#br0" timeOffset="34478.298">19735 1998,'-37'6,"1"2,0 2,1 1,0 2,1 1,1 2,-16 10,32-17,1 1,0 1,0 1,2 0,-1 0,1 2,1 0,1 0,0 1,1 1,0 0,1 1,1-1,1 2,-1 1,9-17,-1 0,0 0,1 0,-1-1,1 1,0 0,0 0,0 0,0 0,0 0,0 0,0 0,0-1,1 1,-1 0,1 0,0 0,-1-1,1 1,0 0,0 0,0-1,0 1,0-1,1 1,-1-1,0 0,1 1,-1-1,1 0,-1 0,1 0,-1 0,1 0,0 0,0-1,-1 1,1 0,0-1,0 1,0-1,81 3,-53-11,-1-1,1-2,-2-1,1-1,-2-2,0 0,-1-2,0-1,-1-1,-2-1,12-12,-13 14,3-6,-20 19,0-1,0 1,1 0,-1 0,1 1,0-1,0 2,1-1,-1 0,1 1,0 0,0 1,0 0,0 0,3 0,-7 4,1 0,-1 0,0 0,0 1,0 0,0 0,0 0,-1 0,0 0,1 0,-1 0,0 1,0-1,-1 1,1 0,-1-1,0 1,0 0,0 0,0 0,-1 0,1 0,-1 0,0 0,0 0,-1 0,1 0,-1 0,0 0,-1 3,2 2,-2-3,1 0,1 0,-1 0,1 0,0 1,0-1,1 0,-1 0,1 0,1 0,-1 0,1-1,0 1,0 0,1-1,0 1,0-1,0 0,1 0,-1 0,1-1,0 1,1-1,-1 0,1 0,0 0,0 0,0-1,0 0,0 0,1-1,-1 1,1-1,0-1,0 1,0-1,0 0,0 0,3 0,3-5,0 0,-1-1,0-1,0 1,0-2,-1 0,0 0,0 0,-1-2,0 1,0-1,-1 0,0-1,0 0,-8 9,143-214,-100 136,-4-1,-4-1,14-53,-46 128,-2 2,17-39,-3-1,-1 0,-3-1,-1 0,-2-1,-1-20,-6 66,-1-1,1 0,-1 1,1-1,-1 0,0 1,0-1,1 0,-1 0,0 1,0-1,0 0,0 0,1 1,-1-1,0 0,-1 0,1 1,0-1,0 0,0 0,0 1,0-1,-1 0,1 0,0 1,-1-1,1 0,-1 1,1-1,-1 1,1-1,-1 0,1 1,-1-1,1 1,-1-1,0 1,1 0,-1-1,0 1,1 0,-1-1,0 1,1 0,-1 0,0-1,0 1,1 0,-1 0,0 0,0 0,0 0,1 0,-1 0,0 1,0-1,1 0,-1 0,0 1,-10 11,1 0,0 1,1 1,1 0,0 0,1 0,1 1,0 0,-4 16,-8 33,2 0,4 2,2-1,3 1,3 1,4 61,1-97,0-1,2 1,2-1,0 0,2-1,2 1,0-1,10 18,-17-43,-1 1,1-1,1 0,-1 0,1 0,-1 0,1-1,0 1,1-1,-1 1,0-1,1 0,0 0,0-1,0 1,0-1,-2-2,-1-1,0 1,1-1,-1 0,0 1,0-1,0 0,1 0,-1 0,0 0,0 0,0 0,-1 0,1 0,0 0,0-1,-1 1,1 0,0-1,-1 1,1 0,-1-1,0 1,1-1,-1 1,0 0,0-1,0 1,0-1,0 1,0-1,-1 1,1 0,0-1,-1 1,1 0,-1-1,1 1,-1 0,0-1,1 1,-1 0,0 0,0 0,0 0,0-1,-9-22</inkml:trace>
  <inkml:trace contextRef="#ctx0" brushRef="#br0" timeOffset="34726.325">20158 1716,'53'14,"-1"-2,2-3,0-2,0-2,0-3,0-2,0-2,46-9,-56 4,-1-3,0-1,-1-3,0-1,28-15,-56 21,-1-1,0 0,0-1,-2 0,1-1,-1 0,-1-1,0-1,-1 1,2-6,1 0</inkml:trace>
  <inkml:trace contextRef="#ctx0" brushRef="#br0" timeOffset="35012.496">21174 1264,'-146'449,"141"-431,-7 19,1 1,2 0,1 0,3 0,0 4,6-35,-1 0,1 0,1-1,-1 1,1 0,0 0,0-1,1 1,0-1,0 0,1 0,-1 0,1 0,1-1,-1 1,1-1,0 0,0-1,0 1,1-1,-1 0,1 0,0-1,0 0,1 0,-1 0,1-1,-1 0,1 0,0 0,0-1,0 0,-1 0,1-1,0 0,0 0,0-1,0 0,0 0,0-1,0 1,0-2,265-96,-270 97,0 1,0 0,0 0,0 0,0 0,0 0,0 1,0-1,0 0,0 1,1 0,-1-1,0 1,0 0,0 0,1 0,-1 1,0-1,0 0,0 1,1-1,-1 1,0 0,0 0,0 0,0 0,0 0,0 0,-1 1,1-1,0 0,-1 1,1 0,-1-1,1 1,-1 0,0 0,1 0,-1-1,0 1,0 0,-1 1,1-1,0 0,-1 0,1 0,-1 0,0 1,0-1,0 1,-52 172,64-137,-1-26</inkml:trace>
  <inkml:trace contextRef="#ctx0" brushRef="#br0" timeOffset="28874.999">8841 2280,'-46'2,"0"1,1 3,-1 1,1 3,1 1,-24 11,54-18,-1 1,1 0,1 1,-1 1,1 0,0 1,1 0,0 1,0 0,1 1,0 0,0 1,1 0,1 1,0 0,1 0,0 1,1 0,0 0,1 1,0 0,1 0,1 1,0-1,1 1,1 0,0 7,2-18,1 1,0-1,0 0,1 0,-1 0,1 0,0 0,0 0,0 0,0-1,1 1,-1-1,1 0,0 0,0 1,0-2,1 1,-1 0,1-1,-1 0,1 1,0-1,0-1,0 1,0-1,0 1,0-1,0 0,1-1,-1 1,0-1,0 0,1 0,-1 0,0 0,1-1,-1 0,0 0,0 0,0 0,0-1,0 1,0-1,0 0,2-2,35-16,-2-2,0-1,-1-2,-2-2,0-1,-2-2,-2-2,1-2,30-25,-63 58,1 0,-1-1,0 1,1 0,0 0,-1 0,1 0,0 0,-1 0,1 0,0 0,0 0,0 0,0 0,0 1,0-1,0 0,0 0,0 1,0-1,0 1,0-1,0 1,1 0,-1-1,0 1,0 0,0 0,1 0,-1 0,0 0,0 0,1 0,-1 0,0 0,0 1,1-1,-1 0,0 1,0-1,0 1,0 0,0-1,0 1,0 0,0-1,0 1,0 0,0 0,0 0,0 0,-1 0,1 0,0 0,-1 0,1 0,-1 0,1 1,-1-1,8 57,-7-43,1 1,0-1,1 1,0-1,1 0,1-1,1 1,0-1,3 5,-3-12,0-1,0 0,1-1,-1 1,1-1,1 0,-1-1,0 0,1 0,0 0,0-1,0-1,1 1,-1-1,0 0,1-1,0 0,-1-1,1 0,-1 0,1 0,0-1,-1-1,8-1,3-5,0 0,0-1,-1-1,-1-1,1 0,-2-2,0 0,0 0,6-9,11-7,2-1,0-2,-3-1,0-2,-2-1,-2-2,-2 0,-1-2,-2-1,-2 0,-1-2,-3 0,3-12,-4 2,-1 0,-4-2,-1 1,-1-16,-8 67,0-1,0 1,-1 0,1-1,-1 1,0-1,0 1,0-1,0 1,-1 0,1-1,-1 1,0 0,0-1,0 1,-1 0,1 0,-1 0,1 0,-1 0,0 0,0 0,0 1,-1-1,1 1,-1-1,1 1,-1 0,0 0,0 0,0 0,0 1,0-1,0 1,0 0,0 0,-1 0,1 0,0 1,-1-1,1 1,-1 0,1 0,-9 6,0 0,0 1,1 1,0 0,1 1,0-1,0 2,1 0,0 0,1 0,0 1,1 1,0-1,-1 3,1-2,-13 19,1 2,2 1,1 0,2 1,2 0,1 1,1 0,3 1,0 0,3 0,1 1,1 27,3-52,-1 1,2-1,0-1,0 1,1 0,1 0,0-1,1 0,0 0,1 0,0 0,1-1,0 0,0-1,2 0,-1 0,1 0,1-1,-1 0,2-1,-1 0,1-1,0 0,1-1,-1 0,1-1,0 0,1-1,-1 0,1-1,13 2,30-19,-32 1</inkml:trace>
  <inkml:trace contextRef="#ctx0" brushRef="#br0" timeOffset="29177.029">10111 2138,'-26'34,"0"0,3 2,0 0,3 1,1 2,2 0,-2 9,18-45,-1 0,0 1,1-1,0 1,0 0,0 0,0-1,1 1,-1 0,1 0,0 0,0-1,0 1,1 0,-1 0,1 0,0-1,0 1,0 0,1-1,-1 1,1-1,0 0,0 1,0-1,0 0,1 0,-1 0,1 0,0-1,0 1,0-1,0 0,0 0,2 1,4 0,1-1,0 0,0-1,0 0,0 0,0-1,0 0,0-1,0-1,0 1,-1-1,1-1,0 0,-1 0,0-1,1 0,-2-1,1 0,0 0,-1-1,0 0,0 0,-1-1,2-2,5-5,-1 0,-1-1,0 0,-1-1,-1-1,0 1,-1-2,-1 1,-1-1,0 0,-2-1,1-4,-4 15,-1 0,-1 0,0 0,0 0,0 0,-1 0,0 0,-1 0,0 1,0-1,-1 1,0-1,0 1,0 0,-3-3,5 7,-1 0,0 0,1 1,-1-1,-1 1,1-1,0 1,-1 0,1 0,-1 0,1 0,-1 0,0 0,0 1,0-1,0 1,0 0,0 0,-1 0,1 1,0-1,0 1,-1-1,1 1,0 0,0 0,-1 1,1-1,0 1,0-1,-1 1,1 0,0 1,0-1,0 0,0 1,-1 0,-42 32,28-18</inkml:trace>
  <inkml:trace contextRef="#ctx0" brushRef="#br0" timeOffset="29597.844">10449 2534,'209'-304,"-209"302,1 1,-1 0,1 0,0 0,-1 0,1 0,0 0,0 0,0 0,0 0,0 0,0 0,0 1,0-1,0 0,1 1,-1-1,0 1,0-1,1 1,-1-1,0 1,0 0,1 0,-1 0,0 0,1 0,-1 0,0 0,1 0,-1 0,0 1,1-1,-1 0,0 1,0-1,1 1,-1 0,0-1,0 1,0 0,0 0,0-1,0 1,0 0,0 0,0 0,-1 0,1 0,0 1,0-1,-1 0,1 0,-1 0,1 1,-1-1,0 0,1 0,18 45,-17-40,-1 0,1 0,0 0,0 0,1-1,-1 1,1-1,0 1,1-1,0 0,-1 0,2-1,-1 1,0-1,1 0,0 0,0 0,0-1,0 0,1 0,-1 0,1 0,0-1,0 0,0 0,1-1,3 0,1-1,-1-1,1 0,-1 0,0-1,0 0,1-1,-2 0,1-1,0 0,-1 0,1-1,-1-1,-1 1,1-1,-1-1,3-2,6-6,0-1,-1 0,0-2,-2 0,0 0,-1-1,4-9,5-10,-14 22</inkml:trace>
  <inkml:trace contextRef="#ctx0" brushRef="#br0" timeOffset="30143.886">11437 2111,'-17'2,"1"2,0 0,-1 1,1 0,1 2,-1 0,1 0,0 1,1 1,0 1,1 0,0 1,-7 6,10-10,1-1,0 2,1-1,-1 1,1 0,1 1,-1 0,2 0,-1 0,1 1,1 0,-1 0,2 1,0 0,0-1,1 1,0 1,0-1,2 0,-1 0,1 1,1-1,0 1,1-1,1 7,-1-16,0 1,0 0,1-1,-1 1,1-1,-1 1,1-1,0 0,0 1,0-1,0 0,0 0,1-1,-1 1,1 0,-1-1,1 0,-1 1,1-1,0 0,0 0,-1-1,1 1,0 0,0-1,0 0,0 0,0 0,0 0,0 0,0 0,-1-1,1 0,0 1,0-1,0 0,-1 0,1 0,0-1,-1 1,1-1,-1 0,0 1,1-1,-1 0,0 0,1-2,261-194,-257 194,20-15,2 2,0 1,1 1,1 2,3-1,-30 13,-1 0,0 0,1 0,-1 0,0 0,1 1,-1 0,1 0,-1 0,1 0,-1 0,1 0,-1 1,1 0,-1 0,0 0,1 0,-1 0,0 1,0-1,0 1,0 0,0 0,0 0,-1 0,1 1,-1-1,1 1,-1-1,0 1,0 0,0 0,0 0,-1 0,1 0,-1 0,0 0,0 1,0-1,0 1,0-1,-1 0,0 3,-1 216,-10-136,-4-1,-4-1,-3 0,-33 78,-67 130,114-276,0 0,-1-1,0 0,-1-1,-1 0,0 0,-1-1,0-1,-1 0,-1-1,0 0,0-1,-1 0,0-2,0 1,-1-2,-1 0,1-1,-1-1,-10 2,23-6,1-1,0 1,0-1,-1 0,1 0,0 0,-1 0,1-1,0 1,-1-1,1 0,0 0,0 0,0 0,0-1,0 1,0-1,0 0,1 1,-1-2,0 1,1 0,0 0,-1-1,1 1,0-1,0 0,1 1,-1-1,0 0,1 0,0 0,0 0,0-1,0 1,0 0,0 0,1-1,0 1,0 0,0-1,0 1,0 0,1-2,4-18,2 0,1 1,0-1,2 1,1 1,0 0,1 0,2 2,0-1,1 2,7-7,201-206,-130 141,-69 70</inkml:trace>
  <inkml:trace contextRef="#ctx0" brushRef="#br0" timeOffset="27576.218">6245 2280,'-14'23,"1"0,2 0,0 1,1 1,2-1,0 2,2-1,-3 26,8-48,1-1,0 1,-1-1,1 1,0 0,1-1,-1 1,0 0,1-1,-1 1,1-1,0 1,0-1,0 1,0-1,0 1,1-1,-1 0,1 0,-1 0,1 0,0 0,0 0,0 0,0 0,0-1,0 1,1-1,-1 0,0 1,1-1,-1 0,1-1,-1 1,1 0,-1-1,1 1,0-1,-1 0,1 0,0 0,-1 0,1 0,0-1,-1 1,1-1,0 0,7-2,1 0,-1-2,0 1,0-1,0-1,-1 1,0-2,0 1,0-1,-1-1,0 0,-1 0,1 0,-2-1,1 0,-1 0,0-1,-1 1,0-1,-1-1,0 1,-1 0,0-1,0 0,-1 0,-1 0,1-5,-1 8,-1 0,1 0,-1 0,-1 0,0 0,0 0,0 0,-1 0,0 1,-1-1,1 1,-5-8,-6-3</inkml:trace>
  <inkml:trace contextRef="#ctx0" brushRef="#br0" timeOffset="27862.448">6612 2534,'206'-222,"-205"220,-1 1,1 0,0-1,0 1,0 0,0 0,0 0,1 0,-1 0,0 0,0 0,1 0,-1 0,1 0,-1 1,1-1,-1 1,1-1,-1 1,1 0,-1-1,1 1,-1 0,1 0,0 0,-1 0,1 0,-1 1,1-1,-1 0,1 1,0-1,-1 1,0-1,1 1,-1 0,1 0,-1 0,0 0,0 0,1 0,-1 0,0 0,0 0,0 0,0 1,0-1,0 0,-1 1,1-1,0 0,-1 1,1-1,-1 1,1 0,-1 0,6 11,-5-8,1 0,0-1,0 1,0 0,0-1,1 1,0-1,-1 0,2 0,-1 0,0 0,1 0,0-1,0 0,0 0,0 0,0 0,1 0,-1-1,1 0,0 0,-1 0,1-1,1 1,5-1,-1 1,1-2,-1 0,1 0,-1-1,0 0,1 0,-1-2,0 1,0-1,0-1,0 1,-1-2,1 1,-1-1,0-1,0 0,-1 0,0-1,0 1,-1-2,1 1,0-3,65-85,-65 75</inkml:trace>
  <inkml:trace contextRef="#ctx0" brushRef="#br0" timeOffset="26177.089">4382 2337,'-27'59,"13"-35,2 2,1-1,1 2,1-1,2 1,0 0,2 1,0 9,4-34,1 0,-1 0,1 1,0-1,0 0,0 1,1-1,-1 0,1 1,-1-1,1 0,0 0,0 0,1 0,-1 0,1 0,-1 0,1 0,0 0,0-1,0 1,1-1,-1 1,0-1,1 0,0 0,-1 0,1 0,0-1,0 1,0-1,0 0,0 0,0 0,1 0,-1 0,0 0,1-1,-1 0,0 0,1 0,-1 0,0 0,0-1,1 1,-1-1,3-1,5-2,0-2,0 1,0-1,-1-1,1 0,-2-1,1 0,-1 0,0-1,-1 0,0 0,0-1,-1 0,0-1,-1 1,0-1,-1-1,0 1,-1-1,0 1,-1-1,0 0,-1-1,-1 1,0 0,0-1,-1 1,-1-2,1 7,0-1,0 1,-1 0,-1 0,1 0,-1 0,0 1,-1-1,1 0,-1 1,-1 0,1-1,-1 1,0 1,0-1,-1 0,0 1,0 0,0 0,0 1,-1-1,0 1,0 0,0 1,0 0,-1 0,0 0,1 0,-1 1,0 0,0 1,0 0,0 0,0 0,0 1,-5 0,-12 6</inkml:trace>
  <inkml:trace contextRef="#ctx0" brushRef="#br0" timeOffset="26594.432">5228 1800,'-10'18,"0"0,1 1,1 0,1 1,1-1,0 1,2 1,0-1,1 1,1-1,1 1,1 0,1-1,3 17,23 104,-25-117,-2 1,0 0,-1-1,-2 1,0-1,-2 0,0 0,-2 0,-1-1,-7 17,8-17,-26 44,9-67,14-8</inkml:trace>
  <inkml:trace contextRef="#ctx0" brushRef="#br0" timeOffset="26842.69">4806 2224,'38'4,"32"3,14-1,2-2,-4 0,-11-2,-9-1,-9-5,-9-2,-7-1,-6 2,-2 2,-2 0,-1 2,-4 5,-7 2</inkml:trace>
  <inkml:trace contextRef="#ctx0" brushRef="#br0" timeOffset="27094.073">5737 2364,'0'34,"0"11</inkml:trace>
  <inkml:trace contextRef="#ctx0" brushRef="#br0" timeOffset="27359.898">5765 2083,'9'-10,"4"-3</inkml:trace>
  <inkml:trace contextRef="#ctx0" brushRef="#br0" timeOffset="45746.136">1616 3493,'-2'-11,"16"-3,23 10,0 2,0 2,-1 1,1 2,34 6,31 3,422-4,-325-10,321-9,566-24,451-53,1263-50,54 98,-2339 41,2937-37,-347-79,-2844 106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40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30,'1'2,"1"0,-1 0,1-1,0 1,0 0,0-1,0 0,0 1,0-1,0 0,0 0,1 0,-1 0,0-1,1 1,-1 0,0-1,1 0,-1 0,1 1,-1-1,1-1,-1 1,0 0,1-1,-1 1,1-1,-1 0,0 1,0-1,1-1,181-16,13-9,-172 26,-25 1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40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84,'29'0,"24"0,12 0,0-5,-6-1,-8-1,-8-2,-7-1,-5 2,-2 2,-2 2,-5-3,-2-1,1 2,1 1,-2 2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38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24,'22'148,"-16"145,-8-192,4 1,16 95,-16-180,1 1,0-1,2-1,0 1,0-1,2 1,0-2,1 1,7 11,-13-24,1-1,-1 1,1 0,-1-1,1 0,0 0,0 0,0 0,0 0,1 0,-1-1,0 1,1-1,-1 0,1 0,-1-1,1 1,-1-1,1 1,-1-1,1 0,0 0,-1-1,1 1,-1-1,1 0,-1 0,1 0,-1 0,0-1,1 1,-1-1,0 0,0 0,1-1,95-87,-53 29,-3-2,-2-2,-4-2,4-15,75-128,-114 207,16-21,-5 40,-9 234,-1-221,1-1,1 0,1 0,1 0,6 13,-9-32,0 0,0 0,1-1,0 0,1 1,-1-2,2 1,-1-1,1 0,0 0,0-1,1 0,0 0,0-1,0 0,1 0,8 3,-10-6,1 0,-1 0,0-1,1 1,-1-2,1 1,-1-1,1 0,-1-1,1 0,-1 0,0 0,1-1,-1 0,0-1,0 1,0-1,-1-1,1 1,-1-1,1-1,-1 1,-1-1,1 0,-1 0,1 0,-1-1,-1 0,1 0,23-29,-2-1,-1-1,-2-1,-2-1,-1-1,-1-4,-11 28,21-50,-3-1,-3-1,-3-1,8-54,-11-72,-23 164,-8 48,5 34,7-25</inkml:trace>
  <inkml:trace contextRef="#ctx0" brushRef="#br0" timeOffset="1331.893">1581 815,'-11'-4,"1"2,-1 0,0 0,0 1,0 0,-1 1,1 0,0 1,0 0,0 1,0 0,0 1,1 0,-1 0,1 1,0 1,0 0,0 0,0 1,1 0,0 1,1 0,-1 0,1 1,0 0,1 0,0 1,1 0,-2 3,-29 94,36-104,0 1,1 0,-1 0,1 0,0 0,0 0,0 0,0 0,0 0,1 0,0 0,-1 0,1 0,0 0,0-1,0 1,1 0,-1-1,1 1,0 0,-1-1,1 0,0 0,0 1,1-1,-1 0,0-1,1 1,-1 0,1-1,-1 1,1-1,0 0,2 1,5-2,0 0,0 0,0-1,0-1,0 0,-1 0,1-1,0 0,-1 0,0-1,0-1,0 0,0 0,-1 0,0-1,0 0,-1-1,1 0,-1 0,-1 0,1-1,1-4,18-19,-1-1,-2-2,-1 0,11-27,3-2,-14 30,-22 60,-15 39,3 1,2 0,4 0,1 39,35 244,-53-174,21-163,0-1,-2 0,1-1,-2 1,1 0,-2-1,1 0,-2 0,1-1,-1 0,-1 0,0 0,0-1,-1 0,0-1,-1 0,-5 4,12-12,0 1,0-1,-1 0,1 0,0 0,0 0,0 0,0-1,0 0,0 1,0-1,0 0,0 0,1 0,-1-1,0 1,0-1,1 0,-1 0,1 1,0-1,-1-1,1 1,0 0,0-1,1 1,-1-1,0 1,1-1,-1 0,1 0,0 0,0 1,0-1,1 0,-1 0,0 0,1-1,0 1,0 0,0 0,0 0,1 0,-1 0,1 0,-1 0,1-1,6-38,1 0,3 1,0 0,3 1,2 1,1 0,2 1,9-14,-13 26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47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1143,'0'-25,"1"0,1 0,1 0,2 0,0 0,3-4,13-23,3 1,3 1,1 1,3 2,11-12,-41 57,7-11,1 0,0 1,1 0,0 1,0 0,1 1,1 0,0 0,0 1,10-5,-21 14,0-1,1 1,-1 0,0-1,0 1,1 0,-1 0,0 0,0 0,1 0,-1 0,0 0,0 0,1 0,-1 1,0-1,0 0,0 1,1-1,-1 1,0-1,0 1,0 0,0-1,0 1,0 0,0 0,0 0,-1 0,1 0,0 0,0 0,-1 0,1 0,0 0,-1 0,0 0,1 1,-1-1,1 0,-1 0,0 1,7 56,-7-52,-1 71,-4 0,-3-1,-3 1,-6 5,17-81,-1 0,0 1,1-1,-1 1,1-1,0 1,-1-1,1 1,0-1,0 1,0 0,0-1,0 1,0-1,0 1,1-1,-1 1,1-1,-1 1,1-1,-1 1,1-1,0 1,0-1,-1 0,1 0,0 1,0-1,1 0,-1 0,0 0,0 0,0 0,1 0,-1 0,0-1,1 1,-1 0,1-1,-1 1,1-1,-1 1,1-1,-1 0,1 0,-1 0,1 0,0 0,-1 0,1 0,9-4,-1-1,0 1,-1-2,1 0,-1 0,0 0,0-1,-1 0,0-1,0 0,-1 0,0-1,2-3,9-9,177-199,-114 148,-80 72,0-1,0 1,0 0,0-1,0 1,1 0,-1 0,0 0,0 0,0 0,0 0,0 0,0 0,0 1,0-1,0 0,0 1,0-1,0 0,0 1,0-1,0 1,0 0,0-1,0 1,-1 0,1-1,0 1,0 0,-1 0,1 0,-1 0,1 0,0 0,-1 0,0 0,1 0,-1 0,0 0,1 0,-1 0,0 0,0 0,0 0,0 0,0 0,0 0,0 0,3 63,-3-56,2 188,4-177</inkml:trace>
  <inkml:trace contextRef="#ctx0" brushRef="#br0" timeOffset="530.867">1468 636,'-37'16,"1"3,0 1,1 1,2 2,0 2,0 2,29-24,-10 6,1 0,1 1,-1 0,1 1,1 0,0 1,1 0,0 1,1 0,1 1,0 0,0 0,1 0,-1 9,7-21,1 1,-1 0,1 0,0 0,0-1,0 1,0 0,1 0,-1 0,1-1,0 1,-1 0,1 0,0-1,1 1,-1-1,0 1,1-1,0 0,-1 1,1-1,0 0,0 0,0 0,0 0,1-1,-1 1,1-1,-1 1,0-1,1 0,0 0,-1 0,1 0,0 0,0 0,-1-1,1 0,2 1,113-10,-104 4,0-1,-1 0,1-1,-1-1,0 0,-1-1,0 0,-1-1,0 0,0-1,-1 0,0-1,-1 0,-1 0,5-10,85-111,-98 133,0 1,0-1,0 1,1-1,-1 1,0-1,0 1,0-1,0 0,0 1,1-1,-1 1,0-1,0 0,1 1,-1-1,0 0,1 1,-1-1,0 0,1 1,-1-1,1 0,-1 0,0 1,1-1,-1 0,1 0,-1 0,1 0,-1 1,0-1,1 0,-1 0,1 0,-1 0,1 0,-1 0,1 0,-1 0,1-1,-1 1,1 0,-1 0,0 0,1 0,-1-1,1 1,-1 0,0 0,1-1,-1 1,1 0,-1-1,0 1,0 0,1-1,-1 1,0 0,1-1,-1 1,0-1,0 1,0-1,0 1,1-1,1 48,-3-39,-2 408,2-371,-2 0,-3 0,-1 0,-2 0,-2-1,-2-1,-2 0,-2-1,-2-1,-1 0,-16 21,33-55,-1 0,0-1,0 1,0-1,-1 0,0 0,0-1,0 0,-1 0,0 0,0 0,0-1,-1 0,1 0,-1-1,0 0,0 0,0 0,0-1,-1 0,5-3,1-1,-1 1,1-1,-1 0,1 0,0 0,-1 0,1 0,0 0,0-1,1 1,-1-1,0 1,1-1,0 0,-1 1,1-1,0 0,0 0,1 0,-1 0,1 0,-1 0,1 0,0 0,0 0,0 0,1 0,-1 0,1-1,-1 0,-1-38,2 0,2 0,2 0,1 1,3-1,1 1,2 1,2-1,36-91,-35 102</inkml:trace>
  <inkml:trace contextRef="#ctx0" brushRef="#br0" timeOffset="1066.497">1045 353,'341'-75,"-183"64,-225-21,49 24,1-1,0-1,1-1,0 0,0-1,1 0,1-1,0-1,1-1,0 1,-3-9,-3-43,23 49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47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1 873,'17'-5,"0"0,0-1,0-1,0 0,-1-1,-1-1,1-1,-1 0,-1-1,0 0,-1-1,0-1,0 0,-2 0,0-2,0 0,-10 16,-1 0,0-1,0 1,1-1,-1 1,0-1,1 1,-1 0,1-1,-1 0,1 1,-1-1,1 1,-1-1,1 0,-1 1,1-1,0 0,-1 1,1-1,0 0,-1 0,1 0,-1 1,1-1,0 0,-1 0,1 0,0 0,-1 0,1 0,0-1,-1 1,1 0,0 0,-1 0,1-1,0 1,-1 0,1-1,-1 1,1 0,-1-1,1 1,-1-1,1 1,-1-1,1 1,-1-1,0 1,1-1,-1 1,0-1,1 1,-1-1,0 0,1 0,7 178,-10-118,-16 240,11-241,6-41,-1-1,0 0,-1 0,-1 0,-1-1,0 1,-5 10,10-26,0-1,1 0,-1 1,0-1,0 0,0 1,0-1,0 0,0 1,0-1,0 1,0-1,0 0,0 1,0-1,-1 0,1 1,0-1,0 0,-1 1,1-1,0 1,-1-1,1 1,0-1,-1 1,1-1,-1 1,1-1,-1 1,1 0,-1-1,1 1,-1 0,0-1,1 1,-1 0,1 0,-1-1,0 1,1 0,-1 0,0 0,1 0,-1 0,0 0,1 0,-1 0,1 0,-1 0,0 0,1 1,-1-1,0 0,1 0,-1 1,1-1,-1 0,9-44,2 1,2-1,2 2,8-18,3 9,2 0,2 2,2 1,2 1,2 2,9-6,-25 27,10-10,1 1,2 2,1 0,1 3,2 1,1 1,1 2,14-5,-51 28,1-1,-1 1,1 0,-1 0,1 0,-1 0,1 0,-1 1,1-1,0 0,-1 1,1-1,0 1,0 0,-1-1,1 1,0 0,0 0,0 0,-1 0,1 1,0-1,0 0,-1 1,1-1,0 1,-1 0,1-1,0 1,-1 0,1 0,-1 0,1 0,-1 0,0 1,1-1,-1 0,0 1,0-1,0 0,0 1,0-1,0 1,0 1,0 12,-1 1,0 0,-1 0,-1-1,0 1,-2-1,1 0,-2 1,0-2,-1 1,0-1,-1 1,-1-2,0 1,-1-1,0 0,-8 7,5-1,-2 1,0-2,-1 0,-1-1,0 0,-1-2,-1 0,-1 0,0-2,0 0,-2-2,1 0,-1-1,-15 4,35-13,0 0,0 0,0 0,-1 0,1 0,0 0,-1-1,1 1,-1 0,1-1,-1 1,1-1,-1 0,0 1,1-1,-1 0,1 0,-1 0,0 0,1 0,-1 0,1-1,-1 1,0 0,1-1,-1 0,1 1,-1-1,1 0,0 1,-1-1,1 0,0 0,0 0,-1 0,1 0,0-1,0 1,0 0,0-1,0 1,1 0,-1-1,0 1,1-1,-1 1,1-1,-1 1,1-1,0 1,-1-1,1 0,0 1,0-1,8-15</inkml:trace>
  <inkml:trace contextRef="#ctx0" brushRef="#br0" timeOffset="693.434">1073 732,'37'126,"-36"-122,1 0,0 0,0 0,1-1,-1 1,1-1,0 1,0-1,0 0,0 0,0 0,1 0,-1-1,1 0,0 1,0-1,0 0,0-1,0 1,0-1,0 0,1 0,-1 0,0 0,1-1,-1 0,0 0,1 0,6-4,-1 0,0-1,0 0,0 0,-1-1,0 0,0-1,0 0,-1 0,0-1,0 0,-1-1,0 1,5-10,0 4,-1-1,0 0,-2 0,1-1,-2 0,0-1,1-3,-33 57,7 72,17-105,0 0,0 0,1 0,-1 0,1 0,0 0,0 0,1 0,-1 0,1-1,0 1,0-1,0 1,0-1,1 0,-1 0,1 0,0 0,0 0,0 0,0-1,0 0,1 1,-1-1,1 0,0-1,10 3,1 0,0-2,0 0,0-1,0 0,0-1,0-1,0 0,0-1,0-1,0 0,0-1,-1-1,0 0,0-1,0 0,-1-1,1-1,5-5,22-11,-1-3,-1-1,-1-2,-2-2,-1-1,-2-1,-1-2,-1-1,-3-2,-1-1,-2-1,-1-1,-3-1,5-15,-22 46,2 0,0 0,0 0,-2-1,1 0,-2 0,0 0,0-1,-1 1,-1-1,0 1,-1-1,0 0,-1 1,-1-1,0 1,-1 0,0-1,-1 1,-1 0,-2-4,4 14,1 0,-1 0,0 1,0-1,0 1,0 0,-1-1,1 2,0-1,-1 0,0 1,1-1,-1 1,0 0,1 0,-1 1,0-1,0 1,0 0,0 0,0 0,0 1,1-1,-1 1,0 0,0 0,1 0,-1 0,0 1,1-1,-1 1,1 0,0 0,0 1,0-1,0 0,0 1,0 0,0 0,1 0,0 0,-1 0,1 0,0 1,1-1,-1 1,1-1,-1 1,1 0,0-1,0 1,0 3,-4 20,0 1,2 1,1-1,2 0,0 1,3 8,-1 21,-1-20,1 0,2-1,2 0,1 0,2-1,1 0,7 12,25 81,-41-127,0 0,0 0,0 0,-1 0,1 0,0 0,-1 1,0-1,0 0,1 0,-1 0,-1 1,1-1,0 0,0 0,-1 1,1-1,-1 0,0 0,0 0,0 0,0 0,0 1,-10 7</inkml:trace>
  <inkml:trace contextRef="#ctx0" brushRef="#br0" timeOffset="932.102">1750 449,'39'0,"26"0,13 0,-3 0,-4 0,-5 0,-9 0,-4 0,-6 0,-7 0,-6 0,-2 0,-8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52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0 251,'401'0,"-393"0,48-12,-56 10,-1 0,1 0,-1 0,0 0,0 0,0 1,0-1,0 0,0 1,0-1,-1 0,1 1,0 0,-1-1,1 1,-1 0,0 0,0 0,1 0,-1 0,0 0,0 0,-1 0,1 0,-26-15,20 14,-1-1,1-1,0 0,0 0,0 0,0-1,1 0,0-1,0 1,0-1,1-1,0 1,0-1,1 0,-1-1,2 1,-1-1,1 0,0 0,1 0,-1-1,2 1,-1-1,0-7,7-6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50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90 481,'-5'0,"-6"0,3 0,-1 0,-5 0,1 4,-2 3,0-1</inkml:trace>
  <inkml:trace contextRef="#ctx0" brushRef="#br0" timeOffset="631.519">796 85,'-118'185,"-44"-1,25-41,136-143,0 0,0 1,0-1,0 1,0 0,0-1,0 1,0 0,0 0,1 0,-1-1,0 1,0 0,1 0,-1 0,0 0,1 0,-1 0,1 1,-1-1,1 0,0 0,0 0,-1 0,1 0,0 1,0-1,0 0,0 0,0 0,0 1,1-1,-1 0,0 0,1 0,-1 0,0 0,1 0,-1 1,1-1,0 0,-1 0,1-1,0 1,0 0,0 0,-1 0,1 0,0-1,0 1,0 0,0-1,0 1,137 5,-90-8,213-1,-256 4,-1-1,1 0,0 0,-1 0,1-1,-1 1,1-1,-1 0,0-1,1 1,-1-1,0 0,0 0,0 0,0 0,0-1,0 0,-1 1,1-2,-1 1,0 0,0 0,0-1,0 0,-1 0,0 1,1-1,-1-1,-1 1,1 0,0 0,-1-1,0 1,0-1,-1 1,1-1,-1 1,0-5,-30-116,23 93,-1-1,-2 1,-1 1,-1 0,-2 0,-1 1,-2 1,0 1,-9-9,12 18</inkml:trace>
  <inkml:trace contextRef="#ctx0" brushRef="#br0" timeOffset="1114.009">1671 1,'-31'2,"0"2,0 1,1 2,0 0,0 3,1 0,0 2,-24 13,51-24,-1 0,1 0,-1 0,1 1,0-1,-1 1,1 0,0-1,0 1,0 0,0 0,0 1,1-1,-1 0,1 0,-1 1,1-1,0 1,0 0,0-1,0 1,0 0,1-1,-1 1,1 0,0 0,0-1,0 1,0 0,0 0,1-1,-1 1,1 0,0 0,-1-1,1 1,0-1,1 1,-1-1,0 1,1-1,0 0,-1 1,1-1,0 0,0 0,1 0,190 125,-188-124,0 1,-1 0,0 0,0 0,0 1,-1 0,1-1,-1 1,0 0,-1 1,1-1,-1 0,0 1,0-1,-1 1,1 0,-1 0,-1-1,1 1,-1 0,0 0,0 0,-1 0,1-1,-1 1,-1 0,1 0,-1-1,0 1,0-1,-1 0,1 1,-1-1,-1 0,-1 3,-5 1,0-1,0 0,0 0,-1-1,0 0,-1-1,1 0,-1-1,0 0,-1-1,1 0,-1-1,0 0,0-1,1-1,-1 0,-1-1,1 0,-8-2,-25-9,27 4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57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83,'225'-28,"-29"1,-52-1,-120 41,-24-1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57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51,'19'0,"26"0,10 0,5 0,-3-5,-1-1,-6 0,-6 1,-6 2,-5 1,-3 0,-1 2,-2-5,0-1,0 0,-4 1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1 326,'195'-289,"-194"287,0 0,0 0,0 0,0 0,0 0,0 0,0 0,1 1,-1-1,1 0,-1 1,1-1,0 1,-1-1,1 1,0 0,0 0,0 0,0 0,0 0,0 0,0 1,1-1,-1 1,0-1,0 1,0 0,1 0,-1 0,0 0,0 0,1 0,-1 1,0-1,0 1,0 0,0-1,0 1,0 0,0 0,0 0,0 1,0-1,0 0,7 12,-1-1,-1 1,0 0,0 0,-1 1,-1 0,0 0,-1 0,1 12,7 17,15 44,-20-70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59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6 216,'-4'-5,"2"-1,7 0,8 1,5-4,6 1,2 0,3 3,0 1,1 2,-1 2,1-1,-1 2,-1-1,1 0,-1 1,-5-1</inkml:trace>
  <inkml:trace contextRef="#ctx0" brushRef="#br0" timeOffset="664.9">458 526,'15'-43,"3"1,1 1,3 1,1 1,1 1,3 1,0 1,3 1,24-22,-52 55,-1-1,1 1,0 0,0 0,0 0,0 0,1 0,-1 0,0 0,1 1,-1-1,1 1,-1 0,1 0,0 0,0 0,-1 0,1 0,0 1,0 0,0-1,0 1,0 0,0 0,-1 1,1-1,0 1,0-1,0 1,0 0,-1 0,1 0,0 0,-1 1,1-1,-1 1,1-1,-1 1,2 1,-2 6,1-1,-1 1,-1-1,1 1,-2 0,1-1,-1 1,0 0,-1 0,-1 6,6 73,-4-86,1 0,0-1,-1 1,1-1,0 1,0-1,0 0,0 1,0-1,0 0,0 0,0 1,0-1,1 0,-1 0,0 0,1 0,-1-1,1 1,-1 0,1-1,-1 1,1-1,0 1,-1-1,1 0,-1 0,1 1,0-1,-1 0,1-1,0 1,-1 0,1 0,0-1,-1 1,1-1,-1 1,1-1,-1 0,1 0,0 0,60-40,-41 21,7-8,1 2,1 0,1 2,1 2,1 1,1 1,14-5,-47 25,0-1,0 1,0-1,0 1,0 0,0-1,1 1,-1 0,0 0,0 0,0 0,0 0,1 0,-1 0,0 0,0 1,0-1,0 0,0 1,0-1,1 1,-1-1,0 1,0-1,0 1,-1 0,1 0,0-1,0 1,0 0,0 0,-1 0,1 0,0 0,-1 0,1 0,-1 0,1 0,-1 0,0 0,1 0,-1 1,0-1,0 1,4 58,-4-52,-14 110,18-76,4-30</inkml:trace>
  <inkml:trace contextRef="#ctx0" brushRef="#br0" timeOffset="1195.182">1841 18,'-6'4,"-44"25,1 3,1 2,1 2,3 2,-32 34,33-2,42-68,0 0,0 0,0 0,1 0,-1 0,1 0,-1 0,1 0,0 0,0 0,0 1,0-1,0 0,0 0,1 0,-1 0,1 0,-1 0,1 0,0 0,0 0,0 0,0 0,0 0,1 0,-1 0,0-1,1 1,-1-1,1 1,0-1,-1 0,1 1,0-1,0 0,5 0,0-1,0 1,0-2,0 1,0-1,0 0,0 0,-1-1,1 0,0 0,-1-1,0 1,1-1,-1-1,0 1,-1-1,1 0,-1-1,1 1,1-4,0 4,230-208,-237 210,1 1,0-1,0 1,0-1,0 1,0 0,0-1,0 1,1 0,-1 0,0 0,1 0,-1 0,1 0,-1 1,1-1,0 0,-1 1,1-1,-1 1,1-1,0 1,0 0,-1 0,1 0,0 0,-1 0,1 0,0 0,0 1,-1-1,1 0,0 1,-1 0,1-1,-1 1,1 0,-1 0,1 0,-1 0,0 0,1 0,-1 0,0 0,0 0,0 1,0-1,0 1,0-1,1 1,1 13,0 1,0-1,-2 0,0 1,0 0,-2-1,-1 14,0 10,2 16,-3 0,-3 1,-1-2,-10 29,12-62,3-5,-1 0,0 0,-1 0,-1 0,-1-1,0 1,-1-1,0-1,-1 0,-1 0,0 0,-1-1,0 0,-1-1,-1-1,0 1,0-2,-12 8,22-16,1-1,-1 0,0 0,-1 1,1-1,0 0,0-1,0 1,0 0,-1-1,1 1,0-1,-1 0,1 1,0-1,-1 0,1-1,-1 1,1 0,0-1,0 1,-1-1,1 0,0 0,0 0,0 0,0 0,0 0,0 0,0-1,0 1,0-1,0 1,1-1,-1 0,1 0,-1 0,1 0,0 0,0 0,0 0,0 0,0 0,0 0,1-1,-1 1,0 0,1-1,-2-12,2-1,-1 1,2 0,0 0,0 0,2 0,0 0,1 0,0 0,1 1,0 0,2 0,-1 0,2 1,7-17</inkml:trace>
  <inkml:trace contextRef="#ctx0" brushRef="#br0" timeOffset="1901.267">2208 131,'18'-1,"1"-2,-1 0,0-1,0-1,-1-1,0 0,0-2,0 1,-1-2,9-6,49-48,-73 63,0 0,0 0,0 0,-1 0,1 0,0 0,0 0,0 1,-1-1,1 0,0 0,0 1,-1-1,1 1,0-1,0 0,-1 1,1-1,-1 1,1 0,0-1,-1 1,1-1,-1 1,1 0,-1-1,0 1,1 0,-1 0,0-1,1 1,-1 0,0 0,0 0,0-1,0 1,0 0,0 0,0 0,0 0,0-1,0 1,0 0,0 0,0 0,-1-1,1 1,0 0,-1 0,1-1,-1 1,1 0,0-1,-1 1,0 0,1-1,-1 1,0 4,1 3,-4 54,3 1,2-1,8 40,2 13,-4-1,-7 71,0-123,0-53,0-1,0 1,0-1,-1 1,-1-1,1 0,-1 1,-1-1,1 0,-1 0,-1 0,0-1,0 1,0-1,-1 0,0 0,0 0,-1-1,0 0,0 0,0 0,-1-1,0 0,-3 2,6-6,1-1,0 1,-1-1,1 1,0-1,-1 0,1-1,0 1,-1 0,1-1,0 0,0 0,-1 0,1 0,0 0,0-1,0 1,0-1,1 0,-1 0,0 0,1 0,-1 0,1-1,0 1,0-1,0 0,0 1,-2-4,-38-91,39 78,1 0,0 0,2-1,0 1,2 0,0 0,0 0,2 0,1 0,0 1,1 0,1 0,1 0,0 1,9-12,16-27,-22 32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3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6,'-4'5,"-7"1,-2 5,2-4,8-4,3-7,8-3,6 0,2-3,-7 4,-11 3,1 3,1 1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6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0 227,'38'5,"28"1,6 0,-3-1,-9-2,-15-5,-10-4,-6 1,-8-5,-8 0</inkml:trace>
  <inkml:trace contextRef="#ctx0" brushRef="#br0" timeOffset="246.998">338 1,'-24'38,"-12"28,-1 6,6-3,9-9,7-10,7-9,5-6,2-5,7-2,2-6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5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254 348,'-14'38,"-14"33,-3 8,4-4,2-10,5-12,6-9,6-8,-2-5,2-3,-2-7,-1-6</inkml:trace>
  <inkml:trace contextRef="#ctx0" brushRef="#br0" timeOffset="275.722">1 461,'5'0,"11"10,3 7,3 7,-3 3,1 2,2 1,-4 0,1 0,2-1,1-4,-2-3,0 1,2 0,1 2,-3 1,0-4,-3-6</inkml:trace>
  <inkml:trace contextRef="#ctx0" brushRef="#br0" timeOffset="731.899">791 490,'-5'29,"-1"23,0 9,1-3,7-9,2-10,1-6,4-4,5-7,6-7,-2-11,-2-11,-6-4</inkml:trace>
  <inkml:trace contextRef="#ctx0" brushRef="#br0" timeOffset="1164.182">594 207,'13'-4,"0"-1,0 0,-1-1,0-1,0 0,0 0,-1-1,6-5,6-3,100-92,-123 107,1 0,-1 0,1-1,0 1,-1 0,1 0,0 0,-1 0,1 0,0 0,0 0,0 1,0-1,0 0,0 0,0 1,0-1,0 0,1 1,-1-1,0 1,0 0,0-1,1 1,-1 0,0 0,0 0,1 0,-1 0,0 0,1 0,-1 0,0 0,0 1,0-1,1 0,-1 1,0-1,0 1,0-1,0 1,0 0,0 0,0-1,0 1,0 0,0 0,0 0,0 0,0 1,85 135,-66-113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4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0,'-34'21,"0"1,2 2,1 1,0 2,2 1,2 1,0 1,-1 5,-1 12,2 1,3 1,1 1,3 1,2 1,3 1,1 0,3 1,3 1,-2 43,6-67,2 0,1 0,2 1,1-1,1 0,3 9,-4-30,0 0,0 0,1 0,1-1,0 1,0-1,0 0,2 0,-1 0,1-1,0 0,0 0,1 0,0-1,1 0,0 0,0-1,0 0,1-1,0 1,0-1,3-1,0 1,0-2,1 0,-1 0,1-1,-1-1,1 0,0-1,-1 0,1-1,0 0,-1-1,1-1,-1 0,0 0,0-1,0-1,0 0,-1 0,0-1,0-1,0 0,-1 0,0-1,-1-1,1 0,-2 0,1 0,6-11,-5 0</inkml:trace>
  <inkml:trace contextRef="#ctx0" brushRef="#br0" timeOffset="523.715">1100 424,'-87'86,"-11"9,4 4,-4 15,96-113,1 0,-1 0,0 1,1-1,-1 0,1 1,-1-1,1 1,0 0,0-1,-1 1,1 0,1 0,-1-1,0 1,0 0,1 0,-1 0,1 0,-1 0,1 0,0 0,0 0,0 0,0 0,0 1,0-1,1 0,-1 0,1 0,-1 0,1-1,0 1,0 0,-1 0,2 0,-1 0,0-1,0 1,0-1,1 1,-1-1,1 1,-1-1,1 0,0 0,-1 1,2-1,12 3,0-1,0-1,0 0,1-1,-1-1,0 0,0-1,13-2,59-1,49 22,-134-19,-1 1,1-1,0 0,-1 0,1 0,0 0,-1 0,1 0,-1 0,1 0,-1 0,0-1,0 1,1-1,-1 1,0-1,0 1,0-1,-1 0,1 0,0 1,-1-1,1 0,-1 0,1 0,-1 1,0-1,0 0,0 0,0 0,0 0,0 0,0 1,-1-1,1 0,-1 0,0 0,-24-69,25 70,-92-191,59 107,32 83,0 0,0 0,0 0,1 0,-1 0,0 0,1 0,0 0,-1 0,1-1,0 1,0 0,0 0,1 0,-1 0,1 0,-1 0,1-1,-1 1,1 0,0 0,0 0,0 1,0-2,10-6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5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1,'-4'19,"-8"21,0 8,1 1,3-7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335 536,'-12'32,"-1"-1,-1 0,-1-1,-2-1,-1 0,-2-1,-12 13,-162 112,195-153,-1 0,1 0,-1 0,1 0,-1 0,1-1,0 1,-1 0,1 0,-1 0,1 0,-1 1,1-1,-1 0,1 0,-1 0,1 0,-1 0,1 1,-1-1,1 0,-1 0,0 1,1-1,-1 0,1 1,-1-1,0 0,1 1,-1-1,0 1,1-1,-1 1,0-1,0 0,0 1,1-1,-1 1,0-1,0 1,0-1,0 1,0 0,0-1,0 1,0-1,0 1,0-1,0 1,0-1,0 1,0-1,0 1,-1-1,1 1,0-1,0 1,-1-1,1 0,0 1,-1-1,1 1,0-1,-1 0,1 1,-1-1,1 0,0 1,46-1,192-30,-66 39,-173-10,1 1,0-1,0 1,0-1,-1 1,1-1,0 1,0-1,0 1,0-1,0 1,0-1,0 1,0-1,0 1,0-1,1 1,-1-1,0 1,0-1,0 1,1-1,-1 1,0-1,0 1,1 0,-1-1,1 1,-1-1,0 1,1 0,-1-1,1 1,-1 0,0 0,1-1,-1 1,1 0,-1 0,1 0,-1 0,1-1,-1 1,1 0,-1 0,1 0,0 0,-1 0,1 0,-1 0,1 0,-1 1,1-1,-1 0,1 0,-1 0,1 0,-1 1,0-1,1 0,-1 1,1-1,-1 0,1 1,-1-1,0 0,1 1,-1 0,-28-35,22 27,-22-25,1-2,2-1,1-2,2 0,2-1,1-1,0-6,8-6,12 33</inkml:trace>
  <inkml:trace contextRef="#ctx0" brushRef="#br0" timeOffset="598.471">758 536,'-4'7,"1"-1,-1 1,1-1,0 1,1 0,0 0,0 0,0 1,1-1,0 0,0 1,1-1,0 1,1-1,-1 0,1 1,1 0,34 86,-35-91,1-1,0 0,0 1,0-1,0 0,1 0,-1 0,0-1,1 1,0 0,-1-1,1 0,0 1,-1-1,1 0,0-1,0 1,0 0,0-1,0 0,0 0,0 0,0 0,0 0,0 0,0-1,0 1,0-1,0 0,-1 0,1 0,1-1,6-4,0-1,0-1,0 0,-1 0,0-1,-1 0,0 0,0-1,-1 0,0 0,1-5,76-90,-83 104,0 0,0 0,0 1,-1-1,1 1,0-1,0 0,0 1,0 0,0-1,0 1,0-1,0 1,1 0,-1 0,0 0,0 0,0 0,0 0,0 0,0 0,0 0,0 0,0 1,0-1,0 0,0 1,0-1,0 1,0-1,0 1,0-1,0 1,0 0,0-1,0 1,-1 0,1 0,0 0,-1 0,1 0,0-1,-1 1,1 0,-1 0,0 0,1 0,-1 1,0-1,1 1,8 58,-12 258,0-278,-2 0,-1-1,-3 0,-1 0,-1-1,-16 34,26-70,-2 8,0 0,-1 0,0 0,0-1,-1 1,0-1,-1 0,0-1,0 1,-1-1,0-1,0 1,-1-1,0 0,0-1,-1 0,0 0,0-1,-8 4,15-9,0 1,-1-1,1 1,0-1,-1 0,1 0,0 0,-1 0,1-1,0 1,-1 0,1-1,0 0,0 1,0-1,-1 0,1 0,0 0,0-1,0 1,0 0,1-1,-1 1,0-1,1 0,-1 1,1-1,-1 0,1 0,0 0,0 0,0 0,0 0,0-1,0 1,1 0,-1 0,1-1,-10-92,10 90,2-17,1 0,0 0,2 1,0-1,2 1,0 0,2 0,0 1,5-8,-3 4</inkml:trace>
  <inkml:trace contextRef="#ctx0" brushRef="#br0" timeOffset="1266.083">1322 621,'32'-5,"0"0,-1-2,0-1,0-2,-1-1,0-1,-1-1,20-14,-6-9,-42 37,0-1,0 1,0-1,0 1,0-1,-1 1,1-1,0 1,0 0,-1-1,1 1,0 0,-1 0,1-1,-1 1,1 0,-1 0,1 0,-1 0,0 0,1 0,-1 0,0-1,0 1,0 0,1 0,-1 0,0 0,0 0,-1 0,1 0,0 0,0 0,0 0,-1 0,1 0,0 0,-1 0,1 0,-1 0,1-1,-1 1,1 0,-1 0,0 4,13 200,-4-142,19 113,-16-110,-7-48,0 0,0 0,-2 1,-1-1,0 1,-1 0,-1-1,-1 1,0-1,-2 1,0-1,-1 0,0 0,2-10,1 0,-1 0,0-1,-1 1,1-1,-2 0,1 0,-1 0,0-1,0 1,-1-1,0 0,0-1,0 1,-1-1,0-1,1 1,-2-1,1 0,-1-1,1 0,-1 0,0 0,0-1,0 0,0-1,-5 1,10-3,0 1,0 0,0-1,1 1,-1-1,0 0,1 0,-1 0,0 0,1-1,-1 1,1-1,0 1,-1-1,1 0,0 0,0 0,0 0,1 0,-1-1,0 1,1 0,-1-1,1 1,0-1,0 0,0 1,0-1,0 0,1 0,-1 1,1-1,0-3,6-97,6 73,1 1,2 1,0 0,2 1,1 1,2 0,4-4,43-60,-50 66,-2 6</inkml:trace>
  <inkml:trace contextRef="#ctx0" brushRef="#br0" timeOffset="1827.158">1407 254,'22'-6,"0"0,-1-1,1-2,-1 0,-1-1,0-1,0 0,-1-2,-1 0,0-2,-1 0,0 0,9-14,33-56,-58 86,1-1,0 1,-1 0,1 0,-1 0,0 0,1 0,-1 0,0 0,1 0,-1 0,0 1,0-1,0 0,0 1,0-1,0 1,-1-1,1 1,0-1,-1 1,1 0,-1-1,0 1,1 0,-1-1,0 1,0 0,0 0,0-1,-1 1,1 0,0-1,-1 2,1-2,3 37,2 0,1 0,2 0,2-1,4 7,11-3,-10-29</inkml:trace>
  <inkml:trace contextRef="#ctx0" brushRef="#br0" timeOffset="2784.08">2000 113,'44'218,"-31"-167,-3 0,-3 0,-1 1,-3 0,-2-1,-2 1,-3 0,-2 0,-2-1,-2 0,-3-1,-7 19,14-57,0 0,-1-1,0 0,0 0,-1 0,-1-1,0 0,0-1,-1 0,0 0,0-1,-1-1,0 1,-1-2,0 1,-9 2,-1-2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17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56,'226'-18,"-55"-11,-97 20,-63 18,-15-3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18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29,'15'0,"8"0,7 0,2 0,1 0,-6-5,-2-2,-1 1,1 1,0 2,-3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19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1 198,'5'0,"11"0,7-5,6-2,1 1,2 1,-1-3,0-1,-1 2,-6 7,-6 7,-7 4</inkml:trace>
  <inkml:trace contextRef="#ctx0" brushRef="#br0" timeOffset="700.339">368 452,'17'-56,"-7"26,0 1,3 0,0 1,1 1,2 0,1 1,1 0,1 2,1 0,1 1,18-14,23-8,-61 44,1 1,-1-1,1 1,-1-1,0 1,1 0,-1-1,1 1,-1 0,1 0,-1 0,1 0,-1 0,1 0,-1 1,0-1,1 0,-1 1,1-1,-1 1,0 0,1-1,-1 1,0 0,0 0,1 0,-1 0,0 0,0 0,0 0,0 0,0 0,-1 0,1 0,0 1,0-1,-1 0,1 1,-1-1,1 1,-1-1,0 0,1 1,-1-1,0 1,0-1,0 1,0-1,1 190,0-190,0 0,1 0,-1 0,0 0,0 0,0-1,1 1,-1 0,0-1,1 1,-1-1,0 1,1-1,-1 0,1 1,-1-1,1 0,-1 0,1 0,-1 0,1 0,-1-1,0 1,1 0,-1-1,1 1,-1-1,0 1,1-1,-1 0,0 1,1-1,-1 0,0 0,0 0,0 0,0 0,0 0,0 0,0-1,0 1,198-159,-96 101,-102 58,1 0,-1 0,1 0,-1 0,1 0,-1 0,1 0,0 1,-1-1,1 1,0-1,-1 1,1 0,0 0,0 0,0 0,-1 0,1 0,0 0,0 0,-1 1,1-1,0 1,0-1,-1 1,1 0,-1 0,1-1,-1 1,1 0,-1 0,1 1,-1-1,0 0,1 0,-1 1,0-1,0 1,0-1,0 1,0-1,-1 1,1-1,0 1,-1 0,1 0,-1-1,0 1,1 0,-1 0,0-1,0 1,0 0,1 14,0 0,-2 0,1 0,-2 0,0 0,-1 0,-1 0,-4 12,7-26,0-1,0 1,1 0,-1 0,0 0,1 0,-1 0,1 0,0 0,0 0,0 0,0 1,0-1,0 0,0 0,1 0,-1 0,1 0,-1 0,1 0,0 0,0-1,0 1,0 0,0 0,0 0,0-1,1 1,-1-1,1 1,-1-1,1 0,1 2,8-3</inkml:trace>
  <inkml:trace contextRef="#ctx0" brushRef="#br0" timeOffset="1284.222">1666 0,'-45'20,"1"1,2 2,0 2,1 1,2 3,-34 31,17 9,56-68,-1 1,0 0,1 0,-1-1,0 1,1 0,0 0,0 0,-1 0,1-1,0 1,0 0,1 0,-1 0,0 0,1-1,-1 1,1 0,-1 0,1 0,0-1,0 1,0-1,0 1,0 0,0-1,0 0,0 1,1-1,-1 0,1 0,-1 1,1-1,-1 0,1 0,-1-1,1 1,0 0,0-1,-1 1,1 0,0-1,0 0,1 1,9-1,0 0,0 0,0-1,0-1,-1 0,1-1,0 0,-1 0,0-1,0-1,0 0,-1-1,1 0,-1 0,0-1,-1 0,0-1,0 0,-1 0,0-1,4-5,186-182,-197 195,0 0,0 0,0 0,0 0,0 0,0 1,0-1,0 0,0 0,0 1,1-1,-1 0,0 1,1 0,-1-1,0 1,1 0,-1-1,0 1,1 0,-1 0,1 0,-1 0,0 1,1-1,-1 0,0 0,1 1,-1-1,0 1,1-1,-1 1,0 0,0-1,0 1,1 0,-1 0,0 0,0 0,0 0,-1 0,1 0,0 0,0 0,0 0,-1 1,1-1,-1 0,1 1,-1-1,1 0,-1 1,0-1,0 0,1 1,-1-1,-2 228,1 85,-1-295,0 0,-1 0,-1 0,-1 0,-1-1,0 0,-1 0,-1 0,-1-1,-1-1,0 1,-1-1,0-1,-14 14,23-27,1-1,-1 1,1 0,-1-1,0 1,1-1,-1 1,0-1,0 0,0 0,0 0,0 0,0 0,-1 0,1-1,0 1,0-1,0 1,-1-1,1 0,0 0,-1 0,1 0,0 0,0-1,-1 1,1-1,0 1,0-1,0 0,0 0,-1 0,1 0,0 0,1-1,-1 1,0 0,0-1,1 1,-1-1,1 0,-1 0,1 1,-1-1,1 0,0 0,0 0,0-1,0 1,1 0,-1 0,0-2,-2-11,0-1,1 0,0 0,1 1,1-1,1 0,0 0,1 0,1 0,0 1,1-1,1 1,0 0,2-1,-2-2,10-22,1 1,2 0,1 2,10-13,-14 26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2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407 105,'-39'28,"1"1,2 2,1 2,2 1,1 1,-27 40,-60 64,118-138,0-1,0 0,0 1,0-1,1 1,-1 0,0-1,0 1,0 0,1-1,-1 1,0 0,1 0,-1-1,1 1,-1 0,1 0,-1 0,1 0,-1 0,1 0,0 0,0 0,-1 0,1 0,0 0,0 0,0 0,0 0,0 0,0 0,1 0,-1 0,0 0,0 0,1 0,-1 0,1 0,-1 0,1 0,-1 0,1-1,-1 1,1 0,0 0,-1-1,1 1,0 0,0-1,0 1,-1 0,1-1,0 1,0-1,0 0,0 1,0-1,24 4,0-1,1-1,-1-1,1-2,21-3,-35 4,423-60,-434 60,0 1,1-2,-1 1,0 0,1 0,-1 0,0-1,1 1,-1 0,0-1,0 1,1-1,-1 0,0 1,0-1,0 0,0 0,0 0,0 0,0 0,0 0,0 0,0 0,-1 0,1 0,0 0,-1 0,1-1,-1 1,1 0,-1 0,0-1,1 1,-1 0,0-1,0 1,0 0,0-1,0 1,0 0,0-1,-1 1,1 0,0-1,-1 1,1 0,-1 0,1-1,-1 1,0 0,0 0,1 0,-1 0,0 0,0 0,0 0,0 0,-1-1,-13-16,-1 0,-1 0,-1 2,0 0,-1 1,-6-2,-42-37,-82-83,25 47,139 98,3 0</inkml:trace>
  <inkml:trace contextRef="#ctx0" brushRef="#br0" timeOffset="620.81">745 77,'-1'37,"-1"-25,1 1,0 0,0 0,1-1,1 1,0 0,1 0,0-1,1 1,1-1,0 0,0 0,1 0,1-1,0 1,0-1,1 0,1-1,-1 0,5 3,-8-10,0 0,0-1,1 0,-1 0,1 0,-1 0,1-1,0 0,0 0,0 0,-1-1,1 1,0-1,0 0,0-1,0 1,0-1,-1 0,1 0,0 0,-1-1,1 0,-1 1,1-2,-1 1,0 0,4-4,1 0,0 0,0-1,-1 0,0 0,0-1,-1 0,0-1,0 0,-1 0,0 0,4-11,4-12,-1-2,-2 0,-1 0,-2-1,-1 0,-2-1,0 16,2 25,5 31,10 74,-5 0,-4 1,-6 1,-4 57,-5-124,-1-1,-3 1,-1-1,-2 0,-2 0,-2-1,-3 3,9-29,-1 0,-1 0,0-1,-1 0,-1-1,0 0,-1 0,0-2,-2 1,1-2,-13 9,24-19,1 0,-1 0,0-1,0 1,0-1,0 0,0 1,0-1,-1 0,1 0,0 0,-1-1,1 1,-1 0,1-1,0 0,-1 1,1-1,-1 0,1 0,-1-1,1 1,-1 0,1-1,-1 1,1-1,0 0,-1 0,1 0,0 0,0 0,0-1,0 1,0-1,0 1,0-1,0 0,1 1,-1-1,1 0,-1 0,1 0,-1-1,1 1,0 0,0 0,0-3,-2-16,2 0,0 0,1 0,2 0,0 0,1 0,1 0,1 1,0-1,2 1,1 0,0 1,1 0,1 0,8-9,3-9,2 1,1 1,2 1,1 1,2 2,1 0,2 2,0 2,2 1,1 1,1 2,5 0,-10 5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51.5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2165 1985,'25'32,"1"-2,2 0,1-2,2-1,0-2,1-1,2-1,0-2,2-1,0-2,1-2,0-1,2-2,18 4,80 13,1-6,2-6,-1-6,1-6,39-8,244-19,-1-19,66-29,-402 57,913-159,165-86,-981 213,-3-8,-2-8,-3-7,-4-9,21-18,-157 77,0-2,-1-1,-1-1,0-2,-2-2,-1-1,-1-1,-2-1,0-1,-2-2,-1 0,-2-2,13-26,-30 46,0 0,-2 0,1-1,-2 0,0 0,0 0,-2 0,1 0,-2 0,0 1,0-1,-2 0,1 0,-2 0,0 1,0 0,-2 0,1 0,-2 1,1-1,-2 1,0 1,0 0,-9-9,-13-14,-1 2,-2 1,-1 1,-1 3,-2 0,0 2,-2 2,-1 2,-4 0,-57-24,-3 6,-1 3,-16 2,-217-42,-4 15,-191-3,454 55,-492-47,-2 25,-352 33,553 20,1 16,2 17,3 15,-196 71,365-85,3 8,3 9,4 8,-150 91,299-152,2 2,1 1,1 2,1 2,1 1,2 1,1 2,1 0,1 2,2 2,2 0,1 1,2 1,1 1,13-20,1 0,1 0,1 1,0-1,1 1,1 0,1-1,1 1,0 0,2-1,0 1,1-1,1 0,0 0,1 0,1-1,1 0,1 0,0-1,1 0,4 3,12 16,1-1,2-2,2-1,1-1,1-2,1-1,1-2,28 15,35 9,3-5,2-4,1-4,2-5,1-5,1-5,1-4,0-5,20-4,453 16,1-26,177-38,-672 35,186-11</inkml:trace>
  <inkml:trace contextRef="#ctx0" brushRef="#br0" timeOffset="1013.523">979 3734,'-77'21,"2"3,1 3,1 3,1 4,-38 25,96-53,1 1,-1 1,2 0,-1 1,1 0,0 1,1 0,1 1,-1 0,2 1,-1 0,2 0,-1 1,2 0,0 0,0 1,2 0,-1 0,-1 10,7-20,0 0,0 0,1 0,-1 0,1 0,0 0,0-1,0 1,0 0,1 0,0-1,-1 1,1-1,0 0,1 0,-1 1,1-1,-1 0,1-1,0 1,0-1,0 1,1-1,-1 0,0 0,1 0,-1 0,1-1,0 0,0 1,-1-1,1-1,130 19,-134-19,428 0,-417 0,0 1,-1 0,1 1,-1 1,1-1,-1 1,0 1,0 0,0 1,4 2,-11-5,1 0,-1 1,0-1,-1 1,1 0,0-1,-1 1,1 0,-1 1,0-1,0 0,0 1,0-1,-1 1,0-1,1 1,-1 0,-1-1,1 1,0 0,-1 0,0 0,0 0,0 0,0-1,-1 1,1 0,-1 0,0 0,-1 0,-3 8,-1 0,0-1,-1 0,-1 0,0-1,0 1,-1-2,0 1,-1-2,0 1,0-1,-1 0,0-1,0-1,-1 0,-5 3,-18 12,-68 41,-2-5,-3-4,-2-5,-97 28,-45-10,252-66,0-1,0 1,0 0,0-1,0 1,0-1,0 1,0 0,0-1,0 1,0-1,-1 1,1 0,0-1,0 1,0-1,0 1,-1 0,1-1,0 1,0 0,-1-1,1 1,0 0,-1 0,1-1,0 1,-1 0,1 0,0 0,-1-1,1 1,-1 0,1 0,0 0,-1 0,1 0,-1 0,1 0,0 0,-1 0,1 0,-1 0,1 0,0 0,-1 0,1 0,-1 0,1 0,-1 1,36-23,48-16,-43 20</inkml:trace>
  <inkml:trace contextRef="#ctx0" brushRef="#br0" timeOffset="1465.853">1911 4101,'-397'285,"377"-271,0 2,1 0,1 0,0 2,1 1,1 0,1 0,1 2,1 0,1 0,0 2,2-1,-3 10,11-28,1 1,-1 0,1 0,0 0,1 0,-1 0,1 1,0-1,0 0,1 0,-1 0,1 0,0 0,1 0,-1 0,1 0,0-1,0 1,0 0,1-1,0 0,-1 1,2-1,-1 0,0-1,1 1,0-1,0 1,0-1,0 0,0 0,1-1,-1 0,1 1,-1-1,1-1,0 1,5 0,1 0,0-1,0 0,0 0,0-1,0-1,0 0,0-1,0 0,0 0,0-1,-1-1,1 0,-1 0,0-1,0 0,-1-1,1 0,-1 0,0-2,153-149,-162 157,44-49,-3-2,-2-2,20-38,-11-26,-35 154,-13-32,0 10,1-1,1 1,0 0,1-1,1 0,0 1,1-1,0-1,1 1,1-1,0 0,1 0,0-1,1 0,0-1,1 0,0 0,4 2,-6-7,1-1,0 0,0-1,0 0,0 0,0-1,1 0,0-1,0 0,9 0,3 0</inkml:trace>
  <inkml:trace contextRef="#ctx0" brushRef="#br0" timeOffset="2184.877">2278 4581,'5'0,"0"0,0-1,0 0,-1 0,1 0,0-1,0 1,-1-1,1 0,-1-1,0 1,1-1,-1 0,0 0,-1 0,1 0,0-1,-1 1,3-5,-6 8,44-46,-3-2,-1-2,10-21,25-31,-44 59,48-50,-78 92,0 1,-1-1,1 1,-1-1,1 1,0-1,-1 1,1 0,0-1,0 1,-1 0,1 0,0 0,0 0,-1 0,1-1,0 1,0 0,-1 1,1-1,0 0,0 0,0 0,-1 0,1 1,0-1,-1 0,1 1,0-1,-1 0,1 1,0-1,-1 1,1-1,-1 1,1-1,-1 1,1-1,-1 1,1 0,-1-1,1 1,-1 0,0-1,0 1,1 0,-1 0,0-1,0 1,0 0,0 0,0-1,0 1,0 0,4 49,-4-46,-2 42,1-34,0 0,1 0,0 0,0 0,2 0,-1 0,2 0,-1 0,2 2,-3-12,0 0,0 0,0 0,1 0,-1 0,0 0,1 0,-1 0,1-1,0 1,0 0,-1-1,1 1,0-1,0 0,1 0,-1 0,0 0,0 0,0 0,1-1,-1 1,0-1,1 1,-1-1,0 0,1 0,-1 0,1 0,-1 0,0-1,1 1,-1-1,0 1,1-1,-1 0,0 0,0 0,0 0,1-1,83-55,124-144,-210 202,0 0,0 0,0 0,0 0,-1-1,1 1,0 0,0 0,1 0,-1 0,0 0,0 0,0-1,1 1,-1 0,0 0,1 0,-1-1,0 1,1 0,-1 0,1-1,-1 1,1 0,0-1,-1 1,1-1,0 1,-1-1,1 1,0-1,0 1,-1-1,1 0,0 1,0-1,0 0,0 0,-1 0,1 1,0-1,0 0,0 0,0 0,0 0,0-1,-1 1,1 0,0 0,0 0,0-1,0 1,-1 0,1-1,0 1,0-1,-1 1,1-1,0 1,-1-1,1 0,0 1,-1-1,1 0,-1 1,1-1,-1 0,0 0,1 1,-1-2,2 22,-3-11,0 0,1-1,1 1,-1 0,2 0,-1 0,1-1,0 1,1-1,0 0,0 1,1-1,0-1,1 1,-1 0,1-1,1 0,-1 0,1-1,1 0,-1 0,4 3,-3-4,0 0,0 0,1-1,0 0,-1 0,1 0,0-1,1-1,-1 1,0-1,1-1,-1 0,1 0,0 0,-1-1,1-1,0 1,-1-1,1-1,-1 1,1-2,-1 1,0-1,0 0,0-1,0 0,4-3,24-17,-2-3,0 0,-1-2,10-14,-33 31,1 0,-2 0,1-1,-2-1,0 1,0-1,-1-1,-1 1,0-1,-1 0,-1 0,-1-1,2-11,-4 25,0-1,-1 1,1 0,-1 0,1 0,-1-1,0 1,0 0,0-1,0 1,0 0,0 0,-1-1,1 1,-1 0,0 0,1 0,-1-1,0 1,0 0,-1 0,1 0,0 1,-1-1,1 0,-1 0,1 1,-1-1,0 1,0-1,1 1,-1 0,0 0,0 0,-1 0,1 0,0 0,0 1,0-1,0 1,-1-1,1 1,0 0,-1 0,1 0,0 0,0 0,-1 0,-9 5,0 1,0 0,0 0,1 1,0 1,1 0,-1 0,2 1,-1 1,1-1,1 1,-1 1,2 0,0 0,0 0,-3 8,-50 121,59-135,0-1,0 1,0-1,1 1,-1 0,1-1,0 1,1 0,-1-1,1 1,0 0,0-1,0 1,1-1,-1 0,1 1,0-1,1 0,-1 0,1 0,-1 0,1-1,0 1,1-1,-1 0,0 0,1 0,0 0,0 0,0-1,0 0,11 4,1-1,0 0,0-2,0 1,0-2,0-1,1 0,-1 0,0-2,1 0,-1-1,12-3,2-2</inkml:trace>
  <inkml:trace contextRef="#ctx0" brushRef="#br0" timeOffset="3346.211">5720 3678,'-26'-5,"1"1,-1 2,-1 0,1 2,0 1,0 1,0 1,0 1,1 1,-1 2,1 0,-7 5,17-6,0 1,1 0,-1 1,1 1,1 0,0 1,0 1,1 0,0 0,1 1,0 0,1 1,1 1,0 0,0 0,2 0,0 1,5-11,0 0,1 0,-1 0,1 0,1 0,-1 0,0 1,1-1,0 0,0 0,0 1,0-1,1 0,0 0,0 0,0 1,0-1,1 0,-1 0,1-1,0 1,0 0,1-1,-1 1,1-1,-1 0,1 1,0-1,0-1,1 1,-1 0,1-1,-1 0,1 0,0 0,0 0,0 0,0-1,0 0,0 1,0-2,0 1,0 0,1-1,-1 0,0 0,0 0,2-1,26-5,-1-2,0-1,-1-2,0-1,0-1,-1-2,-1 0,-1-2,0-1,-1-2,-1 0,-1-2,21-23,160-174,-182 197,-11 42,-11 11,-1-9,0-1,1 1,2-1,0 0,1 1,1-2,1 1,0 0,10 16,-14-32,1-1,0 0,0-1,1 1,-1 0,1-1,0 0,0 0,0 0,0 0,0-1,1 1,-1-1,1 0,0 0,-1-1,1 0,0 1,0-2,0 1,0 0,0-1,0 0,0 0,0-1,0 1,0-1,-1 0,1-1,0 1,0-1,-1 0,1 0,-1 0,1 0,-1-1,0 0,0 0,0 0,0 0,0-2,171-176,-152 150,2 1,1 2,2 0,0 2,2 1,1 2,0 1,19-9,51 6,-98 25,0 0,0 1,0-1,-1 0,1 1,0 0,0 0,0-1,-1 2,1-1,0 0,-1 0,1 1,-1-1,0 1,0 0,1 0,-1 0,0 0,0 0,-1 0,1 1,0-1,-1 1,1-1,-1 1,0-1,0 1,0 0,0 0,-1-1,1 1,0 2,0 5,0 0,0 1,-1-1,-1 1,0-1,0 1,-1-1,0 1,-1-1,0 0,0 0,-1-1,-1 1,1-1,-2 0,1 0,-1 0,-1-1,1 0,-1 0,-2 1,-8 6,0 0,0-1,-1-1,-1-1,-1 0,1-2,-2 0,1-1,-10 1,-48 15,139-50,344-52,-330 64,-46 7</inkml:trace>
  <inkml:trace contextRef="#ctx0" brushRef="#br0" timeOffset="4015.511">7865 2888,'56'-4,"0"-2,0-3,-1-3,0-1,49-21,-100 33,48-13,-2-2,0-3,0-1,-2-3,-1-1,-1-3,-1-2,-1-2,-2-1,-1-2,-2-3,19-22,-11-26,-81 240,-125 759,154-876,-2-1,-1 0,-2-1,-2 0,-1-1,-1 0,-2-1,-2 0,-1-2,-1 0,-2-1,-1-1,-2-1,-2 1,17-23,1 0,-1 0,-1-1,1 0,-1-1,0 0,0-1,0 0,-1 0,1-1,-1-1,0 0,0-1,0 0,0-1,0 0,0-1,-4-1,12 2,0-1,0 1,0-1,1 0,-1 0,1-1,-1 1,1-1,-1 0,1 0,0 0,-1 0,1 0,1-1,-1 1,0-1,0 0,1 0,0 0,0 0,-1 0,2-1,-1 1,0-1,1 1,0-1,-1 0,1 1,1-1,-1 0,1 0,-1 0,1-6,0 1,0-1,1 0,0 0,0 1,1-1,1 1,0-1,0 1,0 0,1 0,2-2,33-47,3 1,2 2,2 2,3 2,2 3,1 1,3 3,10-3,39-29,3 5,105-50,-180 103</inkml:trace>
  <inkml:trace contextRef="#ctx0" brushRef="#br0" timeOffset="4277.795">9362 2888,'-182'266,"135"-163,46-99,-1-1,1 1,0-1,1 1,-1 0,1 0,-1-1,1 1,0 0,1 0,-1-1,1 1,-1 0,1-1,0 1,0 0,1-1,-1 1,1-1,0 0,0 0,0 1,0-1,0 0,1-1,-1 1,1 0,0-1,6 4,0-1,0 0,1-1,-1 0,1 0,0-1,0 0,0-1,1 0,-1-1,0 0,1-1,-1 0,0 0,1-1,-1-1,0 0,1 0,12-3,0-2,0 0,-1-2,0 0,0-1,-1-2,7-4,-16 9,1-1,-2-1,1 1,-1-2,0 0,-1 0,0-1,0 0,-1 0,-1-1,0-1,-1 1,0-1,-1 0,0-1,-1 0,-1 1,0-2,-1 1,0 0,-1-1,-1-4,1 9,-1 0,-1-1,0 1,-1-1,0 1,0 0,-1-1,0 1,-1 0,-1 0,1 0,-1 1,-1-1,0 1,0 0,-1 0,0 1,0 0,-5-4,-25 10,24 13</inkml:trace>
  <inkml:trace contextRef="#ctx0" brushRef="#br0" timeOffset="4515.674">9869 3170,'88'52,"-85"-51,-1 0,1 0,-1-1,1 1,-1-1,1 0,0 1,-1-1,1 0,-1-1,1 1,0 0,-1-1,1 0,-1 0,1 1,-1-1,0 0,1-1,-1 1,0 0,0-1,0 1,0-1,0 0,0 0,0 0,0 0,-1 0,1 0,-1 0,0 0,1-1,-1 1,0 0,0-3,71-291,-60 270,1 0,1 1,1 1,1 0,2 1,0 1,1 1,1 0,1 2,1 0,0 1,2 2,0 0,0 1,9-2,-15 10,1 0,0 1,0 0,0 2,0 0,1 2,0 0,0 1,5 1,6 0</inkml:trace>
  <inkml:trace contextRef="#ctx0" brushRef="#br0" timeOffset="6465.522">1148 6303,'-85'139,"53"-75,2 1,3 2,3 0,1 11,-9 64,9-62,38-149,117-322,-58 201,-54 171,-7 49,48 348,-10-265,-48-109,-1-1,1 0,-1 0,1 0,0 0,0 0,1-1,-1 0,0 1,1-1,0 0,-1-1,1 1,0-1,0 1,0-1,0 0,0-1,0 1,0-1,0 0,0 0,0 0,0 0,0-1,0 1,0-1,4-1,4-4,-1-1,1 0,-1-1,-1 0,1-1,-1 0,-1 0,1-1,-2 0,1-1,-2 0,1 0,4-11,6-11,-2-1,-1 0,-2-1,-1-1,-2 0,-1 0,-2-1,-1-9,-8-43,-3 75</inkml:trace>
  <inkml:trace contextRef="#ctx0" brushRef="#br0" timeOffset="7064.546">1968 6331,'-25'45,"3"2,1 1,3 0,2 1,2 1,2 1,2 5,11 50,0-104,-1 0,0 1,1-1,0 0,0 0,-1 1,1-1,0 0,1 0,-1 0,0 0,1 0,-1-1,1 1,-1 0,1-1,0 1,0-1,-1 1,1-1,0 0,1 0,-1 0,0 0,0 0,0 0,0-1,1 1,-1-1,0 1,1-1,-1 0,0 0,1 0,-1 0,0-1,1 1,-1 0,0-1,0 0,1 1,-1-2,14-5,-1-1,0 0,-1-1,0-1,0 0,-1-1,-1-1,1 0,-2-1,0 0,0 0,-2-1,1 0,-2-1,0 0,-1-1,0 0,-1 0,-1 0,-1-1,0 1,-1-1,-1 0,0 0,-1 0,-1 0,-1 0,0 0,-4-13,4 22,-1 1,-1 0,1 0,-1-1,-1 2,1-1,-1 0,0 1,-1-1,1 1,-1 1,-1-1,1 1,-1-1,0 2,0-1,0 1,0-1,-1 2,0-1,0 1,0 0,-3 0,5 2,1 1,0 0,0 0,-1 0,1 0,0 1,-1 0,1 0,0 0,0 0,0 1,0 0,0 0,0 0,1 0,-1 0,-2 3,-18 12</inkml:trace>
  <inkml:trace contextRef="#ctx0" brushRef="#br0" timeOffset="7533.492">2306 6811,'-3'-24,"2"1,1-1,1 0,1 1,1 0,1-1,1 1,1 0,1 1,1 0,2-4,125-262,-120 268,-7 30,-8 42,0-43,-2 225,2-230,0-1,0 1,0 0,0-1,1 1,0-1,0 1,0-1,0 1,0-1,1 1,0-1,-1 0,1 0,0 0,1 0,-1 0,0-1,1 1,0 0,-1-1,1 0,0 0,0 0,0 0,1 0,-1-1,0 1,1-1,-1 0,1 0,-1 0,1 0,-1-1,1 0,0 1,-1-1,1 0,0-1,-1 1,1-1,-1 0,1 0,0 0,12-7,-1-1,0-1,0 0,-1-1,0-1,-1 0,0-1,-1 0,0-1,-2 0,1-1,-2 0,0-1,0 0,-2 0,0-1,-1 0,0-1,6-9,-2 8,-1-1,-1-1,0 1,-2-1,0-1,-1 1,-1-1,-2 0,1-13,-3 34,1 1,-1-1,0 0,0 1,1-1,-1 1,0-1,0 1,0-1,0 1,0-1,0 0,0 1,0-1,0 1,0-1,0 0,0 1,0-1,0 1,0-1,-1 0,1 1,0-1,0 1,-1-1,1 1,0-1,-1 1,1-1,0 1,-1 0,1-1,-1 1,1-1,-1 1,1 0,-1 0,1-1,-1 1,1 0,-1 0,0-1,1 1,-1 0,1 0,-1 0,1 0,-1 0,0 0,1 0,-1 0,1 0,-1 0,0 0,1 1,-1-1,0 0,-4 11</inkml:trace>
  <inkml:trace contextRef="#ctx0" brushRef="#br0" timeOffset="7783.776">3237 6331,'43'-24,"29"-13,7 0,-6 2,-9 6,-12 9,-10 7,-6 6,-11 4</inkml:trace>
  <inkml:trace contextRef="#ctx0" brushRef="#br0" timeOffset="8351.508">4507 5739,'-40'26,"1"3,2 1,0 2,3 2,0 0,3 3,0 0,3 2,-12 22,38-57,-1 0,1 1,-1-1,1 1,1 0,-1-1,1 1,-1 0,1 0,1 0,-1 0,1 0,0 0,0 0,0 0,1 0,-1 0,1 0,1 0,-1-1,1 1,-1 0,2-1,-1 1,0-1,1 1,0-1,1 2,7 4,-1 0,1-1,1-1,0 1,0-2,0 0,1 0,0-2,0 1,1-1,-1-1,1-1,0 0,0 0,1-2,-1 0,0 0,0-1,1-1,-1 0,0-1,0-1,0 0,0-1,0-1,-1 0,0 0,1-2,56-30,-41 19</inkml:trace>
  <inkml:trace contextRef="#ctx0" brushRef="#br0" timeOffset="9001.747">5015 5766,'-7'20,"0"-1,1 1,2 0,0 1,1-1,0 1,2 0,1-1,0 1,2 0,0-1,1 1,5 12,-6-28,0 1,1-1,0 0,0 0,0-1,1 1,-1-1,1 1,0-1,1 0,-1 0,1-1,-1 0,1 1,0-2,0 1,0 0,1-1,-1 0,1 0,-1-1,1 0,0 0,-1 0,1 0,0-1,0 0,-1 0,1-1,0 1,0-1,-1 0,1-1,-1 0,1 0,-1 0,0 0,1-1,-1 0,3-2,19-12,0 0,-1-2,-1-1,-1-1,-1-1,-1-1,8-11,12-11,59-86,-101 132,-1-1,1 0,0 0,-1 1,1-1,-1 0,1 1,0-1,-1 0,1 1,0-1,0 0,-1 1,1-1,0 1,0-1,-1 1,1-1,0 1,0-1,0 0,0 1,0-1,0 1,0-1,0 1,0-1,0 1,0-1,0 1,0-1,0 1,0-1,0 1,1-1,-1 1,0-1,0 0,1 1,-1-1,0 1,0-1,1 0,-1 1,0-1,1 0,-1 1,1-1,-1 0,0 0,1 1,-1-1,1 0,-1 0,1 0,-1 1,1-1,-1 0,1 0,-1 0,1 0,-1 0,1 0,-1 0,1 0,-1 0,0 0,1-1,0 1,-10 39,4-25,2 0,0 0,1 0,0 0,1 0,0 1,1-1,1 0,1 10,-1-21,1 1,-1-1,0 0,1 1,0-1,0 0,0 0,0 0,0 0,1 0,-1-1,1 1,-1-1,1 1,0-1,0 0,0 0,1 0,-1-1,0 1,1-1,-1 0,1 0,-1 0,1 0,0 0,-1-1,1 0,0 0,-1 0,1 0,0 0,-1-1,2 0,122-38,-91 17,-1-2,-1-1,-2-1,0-2,-2-1,-1-2,10-15,-15 18,-1-1,-1-1,-2-1,-1-1,-1-1,-2 0,-2-1,-1-1,6-25,-16 48,-1 0,0 0,-1 0,0 0,-1 0,0 0,-1 0,-1-1,-2-10,4 20,-1 0,0-1,0 1,0 0,0-1,0 1,-1 0,0 0,1 0,-1 0,0 0,0 1,-1-1,1 1,0-1,-1 1,0 0,1 0,-1 0,0 0,0 0,0 1,0-1,-1 1,1 0,0 0,-1 0,1 0,0 1,-1-1,1 1,-1 0,1 0,-1 0,1 0,-2 1,-7 3,1 0,0 1,0 0,1 0,-1 1,1 1,0 0,1 0,0 1,0 0,1 0,0 1,0 1,1-1,0 1,0 0,2 0,-1 1,-2 8,-20 94,27-109,1-1,0 1,0 0,1-1,-1 1,1-1,-1 1,1-1,0 1,0-1,1 1,-1-1,1 0,0 0,0 0,0 0,0 0,0 0,0 0,1-1,0 1,-1-1,1 0,0 0,0 0,0 0,0 0,1-1,-1 1,3 0,14 2,1-1,0-1,0 0,0-2,0 0,0-1,1-2,27 0,128 1,-174 2,0 1,0-1,0 0,-1 1,1-1,0 1,-1 0,1 0,0 0,-1 1,1-1,-1 0,0 1,1 0,-1-1,0 1,0 0,0 0,0 0,-1 0,1 1,0-1,-1 0,0 1,1-1,-1 1,0 0,0-1,0 1,0 1,1 92,-4-49,1-44,1 0,0 1,0-1,0 0,0 0,0 0,1 0,-1 0,1 0,0 0,0 0,0 0,0 0,1 0,-1-1,1 1,-1 0,1-1,0 1,0-1,0 0,1 0,-1 0,1 0,-1 0,1 0,-1 0,1-1,0 0,0 1,0-1,0 0,0 0,0-1,0 1,0 0,0-1,0 0,0 0,0 0,0 0,0 0,0-1,1 0,-1 1,2-2,13-4</inkml:trace>
  <inkml:trace contextRef="#ctx0" brushRef="#br0" timeOffset="9348.13">6680 5231,'2'33,"2"-1,1 1,1-1,2 0,1-1,1 0,2 0,1-1,2-1,0 0,2-1,2 0,0-2,22 24,-39-48,0 1,0-1,0 0,0 0,1 0,-1 0,1 0,-1 0,1 0,0-1,-1 0,1 1,0-1,0 0,0 0,0-1,0 1,0 0,0-1,0 0,1 0,-1 0,0 0,0 0,0-1,0 1,0-1,0 0,0 0,0 0,0 0,-1-1,1 1,0-1,-1 0,1 1,-1-1,1 0,-1 0,0-1,0 1,0-1,4-8,-1 0,0-1,-1 1,-1-1,0 0,0 0,-1-1,-1 1,0 0,0-1,-2-10,5-41,1 21,0-7,2 0,2 0,3 1,8-22,-8 44,1 7</inkml:trace>
  <inkml:trace contextRef="#ctx0" brushRef="#br0" timeOffset="10064.739">7414 5428,'27'-14,"0"-2,-1-1,-1-1,-1-1,0-1,-1-2,-2 0,0-1,4-8,-21 28,0-1,0 0,0-1,0 1,-1-1,0 0,0 0,0 0,-1 0,1 0,-1 0,0-1,-1 1,1-1,-1 1,-1-1,1 0,-1 0,1 1,-2-1,1 0,-1 1,1-1,-2 0,1 1,-1-1,1 1,-1-1,-1 1,1 0,-1 0,0 0,0 0,-1 1,1-1,-1 1,0 0,0 0,-1 0,1 0,-2 0,0 1,0 1,0 0,0 0,0 0,-1 1,1-1,0 1,-1 1,1 0,-1 0,1 0,-1 0,1 1,-1 0,1 1,0-1,-1 1,1 0,0 1,0 0,1 0,-1 0,1 0,-1 1,1 0,0 0,0 0,1 1,-1 0,1 0,-3 5,0 0,2 1,-1 0,2 0,-1 0,2 1,-1-1,2 1,-1 0,2 0,-1 0,2 0,0 0,0 0,1 0,0 0,1 0,1 0,0 0,0-1,1 1,1-1,0 0,0 0,1 0,0-1,1 0,0 0,1-1,0 0,1 0,-1-1,2 0,1 1,4-4,2 1,-1-2,0 0,1-1,0-1,-1 0,1-1,0-1,0-1,0 0,8-2,0-2,0 0,-1-1,0-2,0-1,0 0,-1-2,0 0,-1-2,-1-1,0 0,-1-2,0 0,-1-1,-1-1,-1 0,-1-2,7-10,18-18,63-93,-103 139,1 1,-1-1,1 0,-1 0,0 1,1-1,-1 0,0 0,0 0,0 0,-1-1,1 1,0 0,-1 0,0 0,1 0,-1-1,0 1,0 0,0 0,0-1,-1 1,1 0,-1 0,1 0,-1-1,0 1,0 0,0 0,0 0,0 0,0 0,0 1,-1-1,1 0,-1 0,1 1,-1-1,0 1,0 0,1-1,-1 1,0 0,0 0,0 0,0 0,0 1,-1-1,1 0,0 1,0-1,-2 1,-8 5,0 0,0 1,0 0,1 1,0 0,0 1,1 0,0 0,0 1,1 1,1-1,-1 2,1-1,1 1,0 0,1 1,0-1,0 1,1 1,-1 7,-29 99,35-115,-1 0,1 1,0-1,0 1,0-1,1 1,0-1,0 0,0 1,0-1,1 0,-1 0,1 0,0 0,0 0,1 0,-1-1,1 1,0-1,0 1,0-1,0 0,1 0,-1-1,1 1,2 1,7 2,0-1,0 0,1-1,-1 0,1-1,0-1,0 0,0-1,0 0,1-1,-1-1,0 0,0-1,0-1,0 0,-1 0,1-2,-1 0,0 0,0-1,0-1,-1 0,0 0,-1-2,1 1,1-3,44-31,-1-3,-2-2,-2-2,-3-2,-2-2,8-15,-31 34,0-1,-2 0,-2-2,-1 0,-2-2,-2 0,-1 0,-2-1,-2-1,-2 0,0-11,-6 42,0-1,-1 1,0 0,0-1,-2 1,1 0,-1-1,-1 1,1 0,-2-1,0 1,0 0,0 1,-1-1,-1 1,0 0,0 0,-1 0,0 0,0 1,-1 0,0 1,0-1,-1 1,0 1,-1-1,-2-1,-4 3,0 1,0 0,-1 1,1 0,-1 2,1-1,-1 2,0 0,1 1,-1 1,1 0,-1 1,1 1,0 0,0 1,1 1,-1 0,1 1,0 0,1 1,0 1,0 0,1 1,0 0,1 1,0 0,0 1,1 0,1 0,0 1,1 1,0 0,1 0,1 0,0 0,1 1,1 0,0 0,1 2,-1 0,1-1,1 1,1 0,1 1,0-1,1 0,1 0,0 0,1 0,1-1,1 1,0-1,1 0,1 0,0-1,2 0,-1 0,2-1,0 0,0 0,10 8,10 1,0-1,1-1,2-2,-1-2,2 0,1-3,0 0,0-3,1-1,0-1,1-2,0-2,0-1,1-2,16-2,152 5,-154-6</inkml:trace>
  <inkml:trace contextRef="#ctx0" brushRef="#br0" timeOffset="11286.349">5438 7431,'59'357,"-13"45,-44-386,5 207,-26-173,18-49,1 0,-1 0,1 0,-1 0,1 0,-1 0,0-1,0 1,1 0,-1 0,0-1,0 1,0-1,0 1,0-1,1 1,-1-1,0 1,0-1,0 0,0 1,-1-1,1 0,0 0,0 0,0 0,0 0,0 0,0 0,0 0,0-1,0 1,0 0,0-1,0 1,0 0,0-1,0 1,0-1,0 0,1 1,-1-1,0 0,0 1,1-1,-1 0,0 0,0 0,-3-7,1 0,-1 0,1-1,1 1,-1-1,2 1,-1-1,1 0,0 0,1 0,0 0,0 0,1 1,2-9,8-64,4 1,4 1,3 0,3 1,30-61,-9 29,4 2,6 3,4 2,4 3,38-41,-89 122,1 0,1 1,0 1,2 1,0 0,0 1,2 0,0 2,0 0,20-8,-36 19,0 1,0 1,0-1,0 0,0 1,0-1,0 1,0 0,0 0,0 0,0 0,0 1,0-1,0 1,0-1,0 1,0 0,-1 1,1-1,0 0,-1 1,1-1,0 1,-1 0,0 0,1 0,-1 0,0 0,0 1,0-1,-1 1,1-1,-1 1,1 0,-1-1,0 1,0 0,0 0,4 9,-2 0,0 0,0 0,-1 0,-1 0,0 1,0-1,-2 1,1-1,-8 43,-3-1,-2-1,-2 0,-2 0,-3-2,-2 0,-2-2,-12 16,24-40,-1-1,-1-1,-1 0,-1-1,-1 0,-1-1,-1-1,0-1,-2-1,0-1,-1 0,-1-2,-6 3,28-17,-1 1,1-1,-1 0,1 0,-1 0,0 0,0 0,0 0,1 0,-1-1,0 1,0 0,0-1,0 0,0 1,0-1,0 0,0 0,0 0,0-1,-1 1,1 0,1-1,-1 1,0-1,0 0,0 0,0 1,0-1,1 0,-1-1,0 1,1 0,-1 0,1-1,-1 1,1-1,0 1,-1-1,1 0,0 1,0-1,0 0,0 0,1 0,-1 0,0 0,1 0,-1 0,1 0,0 0,0 0,0-1,3-19</inkml:trace>
  <inkml:trace contextRef="#ctx0" brushRef="#br0" timeOffset="11917.247">7047 6867,'-120'109,"4"5,-15 28,121-130,-1-2,0 1,1 1,1-1,0 2,1-1,0 1,0 0,2 1,0-1,0 1,1 1,1-1,-2 14,6-25,0-1,0 1,1-1,-1 1,1-1,-1 0,1 1,0-1,0 0,0 0,0 1,1-1,-1 0,1 0,-1 0,1 0,-1-1,1 1,0 0,0-1,0 1,0-1,0 0,0 0,1 1,-1-1,0-1,0 1,1 0,-1-1,1 1,-1-1,1 1,-1-1,0 0,1 0,90-15,-50-6,-1-2,-1-2,0-1,-3-3,0 0,-1-3,-3-1,0-2,4-8,44-79,-62 89,-17 65,-4-27,-3 5,1 1,0 0,0 0,1 0,1 1,0-1,0 0,1 1,0-1,1 1,1-1,0 0,0 0,1 0,0 0,1 0,0-1,1 1,0-1,1 0,0-1,1 1,4 5,-4-10,-1-1,1 1,0-1,0 0,0-1,1 0,-1 0,1-1,0 0,-1 0,1 0,0-1,0-1,0 1,0-1,0-1,0 1,0-1,0-1,0 1,0-1,-1-1,1 1,-1-1,1-1,3-2,16-9,0-2,-1-1,-1-1,-1-1,-1-1,4-5,27-24,-2-3,-3-1,-2-3,-3-2,-2-1,-3-3,-2-1,-4-2,-2-1,-3-1,-1-10,-9 13,-4-1,-2-1,-3 0,-3 0,-4 0,-2-4,-13-31,12 100,1 0,-1-1,1 1,-1 0,0 0,0 0,0-1,0 1,0 0,-1 0,1 1,0-1,-1 0,0 0,1 1,-1-1,0 0,0 1,0 0,0 0,0-1,0 1,0 0,0 0,0 1,-1-1,1 0,0 1,0 0,-1-1,1 1,-1 0,1 0,0 0,-1 0,1 1,0-1,-1 1,1-1,-1 2,-8 4,2 1,-1 0,1 1,0 0,0 1,1 0,1 0,-1 1,1 0,1 0,0 0,0 1,1 0,1 0,-1 0,2 1,0 0,0-1,1 1,1 0,-1 4,-11 68,4 0,3 0,4 1,4-1,4 1,14 72,-13-122,2-1,1 1,2-1,1-1,1 0,2-1,17 25,-26-47,-1 0,1-1,1 1,-1-1,2-1,-1 1,1-2,0 1,1-1,0 0,0-1,0 0,1-1,6 2,-15-5,0 0,1-1,-1 1,1-1,-1 0,1 0,-1 0,1 0,0 0,0 0,-1-1,1 1,0-1,0 0,0 0,-1 0,1 0,0 0,0-1,0 1,-1-1,1 0,0 0,-1 0,1 0,0 0,-1-1,0 1,1-1,-1 1,0-1,0 0,0 0,0 0,0 0,0 0,0-1,-1 1,1 0,-1-1,0 1,0-1,1 0,-5-67,-3 50</inkml:trace>
  <inkml:trace contextRef="#ctx0" brushRef="#br0" timeOffset="12413.381">7555 6586,'41'1,"1"-2,-1-2,0-1,0-2,0-2,0-1,-2-3,1-1,-1-2,-1-1,-1-2,19-14,-6 3,-2-2,-1-3,-1-1,-2-3,-2-1,-2-2,-1-2,-2-2,-3-1,-1-1,14-30,-10 22,-38 55,1 1,0-1,0 0,-1 1,1 0,0-1,0 1,0-1,-1 1,1-1,0 1,0-1,0 1,0-1,0 1,0 0,0-1,0 1,1-1,-1 1,0-1,0 1,0-1,0 1,1-1,-1 1,0-1,1 1,-1-1,0 1,1-1,-1 1,0-1,1 0,-1 1,1-1,-1 0,1 1,-1-1,1 0,-1 0,1 0,-1 1,1-1,-1 0,1 0,0 0,-1 0,1 0,-1 0,1 0,-1 0,1 0,-1 0,1 0,0 0,-1 0,1-1,-1 1,1 0,-1-1,-96 361,80-297,3-15,1 0,3 1,2 0,2 0,1 41,3-83,1-1,0 1,0 0,1-1,-1 1,1-1,1 1,-1-1,1 1,1-1,-1 0,1 0,0 0,0 0,0 0,1-1,0 0,0 1,1-2,-1 1,1 0,0-1,0 0,1 0,-1 0,1-1,0 0,0 0,0 0,0-1,0 0,1 0,-1 0,1-1,-1 0,1 0,0-1,0 0,17-7,-1-1,0-1,-1-1,1-1,-2-1,0-1,0-1,-2-1,1 0,1-4,14-9,127-86,-161 113,0 0,0 0,-1 0,1 0,0 0,0 0,0 0,0 0,1 0,-1 0,0 0,0 1,0-1,1 0,-1 1,0-1,1 1,-1 0,0-1,1 1,-1 0,1 0,-1 0,0 0,1 0,-1 0,1 0,-1 0,0 1,1-1,-1 1,0-1,1 1,-1-1,0 1,0 0,1-1,-1 1,0 0,0 0,0 0,0 0,0 0,0 0,0 0,-1 0,1 0,0 1,7 41,-9-39,1 0,0 1,0-1,0 0,0 0,1 0,0 1,0-1,0 0,0 0,1 0,0 0,-1 0,1-1,1 1,-1-1,1 1,-1-1,1 0,0 1,0-1,0-1,0 1,1 0,-1-1,1 0,0 0,-1 0,1 0,2 0,14-1,-1-2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2:44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4072 559,'3'-4,"0"1,0-1,-1 0,1 0,-1 0,0 0,0 0,0-1,0 1,-1 0,0-1,0 1,0-1,-1 1,1-1,-1 0,0 1,0-1,-1 0,1 1,-1-1,0 1,0-1,-1 1,1-1,-1 1,0 0,0 0,-1 0,1 0,-1 0,0 1,0-1,0 1,0-1,-1 1,1 0,-1 0,0 1,-1-2,-13 1,-1 1,1 0,-1 1,1 1,-1 1,1 0,-1 2,1 0,0 1,0 0,0 2,1 0,0 1,0 1,0 1,-16 4,1 3,1 0,0 2,2 1,0 2,1 0,1 2,1 1,1 1,1 2,1 0,2 1,1 1,1 1,1 1,2 0,1 2,2-1,1 2,2 0,1 0,0 8,7-28,0-1,2 0,-1 1,2-1,0 0,0 1,1-1,1 0,0 0,1 0,0-1,1 1,1-1,0 0,0 0,1-1,1 0,0 0,0 0,1-1,1-1,-1 0,1 0,12 7,2-4,1-2,0 0,1-2,0-1,0-1,1-1,0-2,0 0,0-2,0-1,0-1,-1-1,24-5,-22 3,0-1,-1-1,1-2,-1 0,-1-2,17-9,-36 16,1-1,-1 0,0 0,0-1,0 0,-1 0,0 0,0-1,0 0,-1 0,0-1,0 1,0-1,-1 0,0 0,0-1,-1 1,0-1,0 0,-1 0,0 0,0 0,-1 0,0-5,-1 7,-1-1,0 1,0 0,-1 0,1 0,-1 0,-1 0,1 0,-1 0,0 1,0 0,-1-1,1 1,-1 0,0 1,-1-1,1 1,-1-1,0 2,0-1,0 0,-1 1,-2-2,-6-2,0 0,0 0,-1 1,0 1,0 0,0 2,-1-1,-13 0,-34-9,78-1,175-32,-145 39,1 3,1 1,-1 3,28 3,-68-2,0 0,0 0,0 1,0 0,0 0,0 1,0-1,-1 1,1 1,-1-1,0 1,0-1,0 2,-1-1,1 0,7 11</inkml:trace>
  <inkml:trace contextRef="#ctx0" brushRef="#br0" timeOffset="453.99">4523 1151,'-71'191,"84"-255,0 25,2 1,1 0,2 2,1 0,2 1,1 1,2 0,2 2,27-27,-5 24,-46 35,-1 0,0-1,0 1,0 0,0-1,1 1,-1 0,0 0,0 0,0 0,1 0,-1 0,0 1,0-1,0 0,0 1,1-1,-1 0,0 1,0 0,0-1,0 1,0 0,0-1,0 1,0 0,-1 0,1 0,0 0,0-1,-1 1,1 0,0 1,-1-1,1 0,-1 0,1 0,-1 0,0 0,1 0,-1 1,0-1,0 0,0 0,0 0,0 1,9 52,-4-28</inkml:trace>
  <inkml:trace contextRef="#ctx0" brushRef="#br0" timeOffset="920.266">5173 926,'-159'139,"150"-132,1 0,0 1,0 0,0 0,1 1,1 0,0 0,0 1,0 0,1 0,1 0,0 0,0 1,1-1,0 1,1 0,0 0,1 0,0 9,1-17,0-1,0 0,1 0,-1 0,0 1,1-1,0 0,0 0,-1 0,1 0,0 0,1 0,-1 0,0 0,0-1,1 1,-1 0,1-1,0 1,-1-1,1 0,0 1,0-1,0 0,0 0,0 0,0 0,0-1,0 1,0 0,0-1,0 1,1-1,-1 0,0 0,0 0,2 0,2-1,1 1,-1-1,0-1,0 1,0-1,0 0,0 0,0-1,-1 0,1 0,-1 0,0 0,1-2,18-18,0-2,-2 0,-1-2,-1 0,-1-1,12-25,8-12,6-5,-51 132,3-51,2 0,-1-1,1 1,1 0,0 0,1 0,0 0,0 0,1-1,1 1,0-1,0 1,1-1,0 0,1 0,0-1,1 1,0-1,0 0,1-1,0 0,0 0,2 0,43 2,-36-14</inkml:trace>
  <inkml:trace contextRef="#ctx0" brushRef="#br0" timeOffset="1251.925">5511 812,'7'52,"2"0,3-1,2-1,2 0,2-1,2-1,3 1,19 10,-41-58,0-1,0 1,1 0,-1 0,0 0,0 0,0-1,1 1,-1-1,0 1,1-1,-1 1,0-1,1 0,-1 0,0 0,1 1,-1-1,1 0,-1-1,0 1,1 0,-1 0,0-1,1 1,-1-1,0 1,1-1,-1 1,0-1,0 0,0 0,1 1,-1-1,0 0,0 0,0 0,0 0,-1 0,1-1,0 1,0 0,-1 0,1 0,-1-1,1 1,0-1,10-22,-1-1,-1 0,-1-1,-1 0,-1 0,0-14,0 8,-4 13,0 0,2 0,0 0,2 0,0 0,1 1,0 0,2 1,0 0,1 0,1-1,8 1,0 5</inkml:trace>
  <inkml:trace contextRef="#ctx0" brushRef="#br0" timeOffset="1501.308">6132 1010,'0'33,"4"12,3-2</inkml:trace>
  <inkml:trace contextRef="#ctx0" brushRef="#br0" timeOffset="1761.033">6104 643,'-10'0,"-3"0</inkml:trace>
  <inkml:trace contextRef="#ctx0" brushRef="#br0" timeOffset="2153.504">6612 276,'0'37,"16"523,14-304,-2-137,-25-98,-7-18</inkml:trace>
  <inkml:trace contextRef="#ctx0" brushRef="#br0" timeOffset="2417.578">6358 840,'43'10,"29"3,11-1,-3-2,-6-3,-5-3,-6-2,-3-1,-8-6,-2-1,-11-1</inkml:trace>
  <inkml:trace contextRef="#ctx0" brushRef="#br0" timeOffset="2918.561">7345 812,'-58'23,"1"2,1 2,1 3,-32 25,19 7,67-60,-1-1,1 1,0-1,0 1,-1 0,1 0,0-1,0 1,1 0,-1 0,0 0,1 0,-1 0,1 0,-1 0,1 0,0 0,0 0,0 1,0-1,0 0,1 0,-1 0,1 0,-1 0,1 0,0 0,-1 0,1 0,0-1,0 1,1 0,-1 0,0-1,0 1,1-1,-1 1,1-1,0 0,1 1,5 1,0-1,0 0,1 0,-1-1,1 0,-1-1,1 0,-1 0,1-1,-1 0,1 0,-1-1,1 0,-1-1,0 1,0-2,0 1,4-4,198-99,-209 105,-1 0,1 0,0-1,-1 1,1 0,0 1,0-1,0 0,0 0,0 0,0 0,0 1,0-1,0 0,0 1,0-1,1 1,-1-1,0 1,0 0,0 0,1-1,-1 1,0 0,0 0,1 0,-1 0,0 0,0 1,1-1,-1 0,0 0,0 1,0-1,1 1,-1-1,0 1,0 0,0-1,0 1,0 0,0 0,0 0,0-1,0 1,-1 0,1 0,0 0,-1 1,1-1,-5 46,3-42,-1-1,1 1,0 0,0 0,1 0,0 0,0-1,0 1,0 0,1 0,-1 0,1 0,0 0,1-1,-1 1,1 0,0-1,0 0,1 1,-1-1,1 0,0 0,0 0,0-1,1 1,-1-1,1 1,0-1,2 0,0 0,0 0,1-1,-1 0,0 0,1-1,-1 0,1 0,0 0,-1-1,1 0,-1 0,1-1,0 1,-1-1,1-1,-1 0,1 0,-1 0,0 0,0-1,5-3,122-87,-105 64,-1 0,-1-1,-2-2,-1-1,-1 0,-2-2,14-34,-8 16,-8 21,-2-1,-1-1,-1-1,-2 0,-2 0,-1-1,1-13,-21-19,11 66,-1 1,1-1,-1 1,0-1,0 1,1 0,-1-1,0 1,0 0,0-1,0 1,0 0,-1 0,1 0,0 0,0 0,-1 0,1 1,-1-1,1 0,-1 1,1-1,-1 1,1-1,-1 1,1 0,-1-1,0 1,1 0,-1 0,1 0,-1 0,1 1,-1-1,0 0,1 1,-1-1,1 1,-1-1,1 1,-1 0,-7 6,0 0,1 1,0 0,0 0,1 1,0 0,1 0,0 1,0 0,1 0,0 0,1 0,0 1,0 0,2 0,-1 0,1 0,0 11,-1-11,-2 13,1 0,1 1,1 0,1 0,1-1,1 1,1 0,2 0,0-1,2 0,3 8,0 2,3-2,0 1,2-2,2 0,0 0,2-2,2 0,18 22,6-15,-44-35,1-1,0 1,-1 0,1-1,0 1,0 0,-1-1,1 1,0-1,0 1,0-1,0 0,-1 1,1-1,0 0,0 1,0-1,0 0,0 0,0 0,0 0,0 0,0 0,0 0,0 0,0 0,0-1,0 1,0 0,-1-1,1 1,0 0,0-1,0 1,0-1,-1 0,1 1,0-1,0 1,-1-1,1 0,-1 0,1 1,0-1,-1 0,0 0,1 0,-1 0,1 0,-1 1,0-1,0 0,1 0,-1-15</inkml:trace>
  <inkml:trace contextRef="#ctx0" brushRef="#br0" timeOffset="3170.34">7515 699,'43'10,"39"3,14-1,-4 3,-8-2,-14-3,-13-3,-13-2,-8-3,-5 3,-9 2</inkml:trace>
  <inkml:trace contextRef="#ctx0" brushRef="#br0" timeOffset="3567.167">8446 840,'-9'34,"-4"15,5 1,5-10</inkml:trace>
  <inkml:trace contextRef="#ctx0" brushRef="#br0" timeOffset="3816.665">8587 502,'-14'34,"-5"10</inkml:trace>
  <inkml:trace contextRef="#ctx0" brushRef="#br0" timeOffset="4022.681">8870 869,'-1'4,"1"0,-1 0,1 1,0-1,0 0,1 0,-1 0,1 0,0 1,0-1,0 0,1-1,0 1,-1 0,1 0,0-1,1 1,-1-1,1 1,0-1,-1 0,1 0,0 0,1-1,-1 1,1-1,-1 0,1 0,-1 0,1 0,0 0,0-1,0 0,0 0,0 0,3 0,2 1,1-1,-1-1,1 1,-1-2,1 1,-1-1,1-1,-1 0,0 0,0 0,0-2,0 1,0-1,-1 0,1-1,-1 1,0-2,-1 1,1-1,-1-1,0 1,-1-1,1 0,-1 0,-1-1,1 0,-1 0,-1 0,0-1,0 0,0 0,-1 0,-1 0,1-2,-3 6,-1-1,0 0,0 0,0 0,-1 0,0 1,0-1,0 1,-1-1,1 1,-1 0,-1 0,1 0,-1 0,0 1,0-1,0 1,0 0,-1 0,0 1,0-1,0 1,0 0,0 1,-1-1,1 1,-1 0,1 0,-1 1,0 0,0 0,0 0,0 0,0 1,0 0,0 0,1 1,-1 0,0 0,0 0,0 1,1 0,-1 0,1 0,-1 1,1-1,-2 2,-11 10,5 1</inkml:trace>
  <inkml:trace contextRef="#ctx0" brushRef="#br0" timeOffset="4706.023">9434 840,'1'0,"-1"0,1-1,0 1,0 0,-1 0,1-1,0 1,0 0,-1 0,1 0,0 0,0 0,-1 0,1 0,0 0,0 1,-1-1,1 0,0 0,0 1,-1-1,1 0,0 1,-1-1,1 1,0-1,-1 1,1-1,-1 1,1-1,-1 1,1-1,-1 1,1 0,-1-1,0 1,1 0,-1-1,0 1,0 0,1 0,-1-1,0 1,0 0,0 0,0-1,0 1,0 0,0 0,0 0,0-1,0 1,-1 0,173-184,-171 182,0 0,0 0,0 0,0 0,0 0,0 0,0 0,0 0,0 1,1-1,-1 0,0 1,0-1,1 1,-1 0,0-1,1 1,-1 0,0 0,1 0,-1 0,1 0,-1 0,0 0,1 0,-1 0,0 1,1-1,-1 1,0-1,1 1,-1-1,0 1,0 0,0-1,1 1,-1 0,0 0,0 0,0 0,0 0,-1 0,1 0,0 0,0 1,-1-1,1 0,0 0,-1 1,0-1,1 0,-1 1,0-1,1 0,-1 2,6 37,-7-35,0 0,1 1,0-1,0 0,1 0,-1 0,1 0,0 0,0 0,1 0,0 0,-1-1,2 1,-1-1,0 1,1-1,0 0,0 1,0-2,1 1,-1 0,1-1,0 1,0-1,0 0,0 0,1-1,-1 1,1-1,-1 0,1 0,0-1,3-1,-1-1,1-1,-1 1,1-1,-1-1,0 1,0-1,0-1,0 1,0-1,-1 0,0 0,1-1,-2 0,1 0,-1-1,1 1,3-7,48-36,-15 31,-22 13</inkml:trace>
  <inkml:trace contextRef="#ctx0" brushRef="#br0" timeOffset="5285.662">10309 728,'-12'4,"1"1,0 0,1 1,-1 0,1 0,1 1,-1 1,1 0,0 0,1 0,0 1,0 1,1-1,0 1,1 0,-1 1,7-9,0-1,0 0,-1 1,1-1,0 0,0 1,0-1,0 0,1 1,-1-1,0 0,1 0,-1 1,0-1,1 0,-1 0,1 1,0-1,-1 0,1 0,0 0,0 0,0 0,0 0,0 0,0 0,0-1,0 1,0 0,0-1,0 1,1 0,-1-1,0 1,0-1,1 0,-1 1,0-1,1 0,-1 0,1 0,55 0,-44-3,0-1,0 0,-1-1,0-1,0 0,0-1,-1 0,11-8,50-28,-69 41,0 1,0-1,1 1,-1 0,0 0,1 0,-1 0,1 0,-1 1,1 0,0-1,-1 1,1 1,-1-1,1 0,-1 1,1 0,-1 0,1 0,-1 0,0 0,1 1,-1 0,0-1,0 1,0 0,0 1,-1-1,1 0,0 1,-1 0,0-1,0 1,0 0,0 0,1 2,0 0,0 0,0-1,1 1,-1-1,1 0,0 0,1-1,-1 1,0-1,1 0,0 0,0 0,0 0,0-1,0 0,0 0,1-1,-1 1,0-1,1 0,0-1,-1 1,1-1,-1 0,4-1,9-5,1-2,-1 0,-1-1,1-1,-1 0,-1-1,0-1,-1-1,0 0,-1-1,-1 0,0-1,0-1,-2 0,0 0,1-4,6-8,-1 0,-2-1,0 0,-2-1,-1-1,-2 0,-1 0,5-32,-13 54,0 0,-1 0,0 0,0 1,-1-1,0 0,-1 0,0 1,0-1,-1 1,0-1,-3-6,4 12,1 0,-1 1,1-1,-1 0,0 1,0 0,0-1,0 1,-1 0,1 0,0 0,-1 0,0 0,1 1,-1-1,0 1,0 0,0 0,0 0,0 0,0 0,0 0,0 1,0 0,0 0,-1-1,1 2,0-1,0 0,0 1,0-1,0 1,0 0,0 0,0 0,0 1,0-1,-7 4,1 0,0 0,1 1,0 0,0 0,0 1,0 0,1 0,0 1,1 0,0 0,0 1,1 0,0 0,0 0,1 0,0 1,1-1,-1 6,-3 11,2 1,1-1,1 0,1 1,1 0,3 25,1-28,2 0,1-1,0 1,2-1,1-1,1 0,0 0,2-1,0 0,2-1,0 0,1-1,1-1,0 0,2-1,9 6,-14-12,0-2,0 1,1-2,0 1,0-2,1 0,0-1,0 0,1-1,0-1,0-1,0 0,0-1,6 0,2-3</inkml:trace>
  <inkml:trace contextRef="#ctx0" brushRef="#br0" timeOffset="23337.726">262 2111,'40'-7,"1"-2,-2-1,1-2,-1-2,-1-1,-1-2,0-2,2-4,-25 17,-1-1,0 0,0-1,0 0,-1-1,-1-1,0 0,0 0,-1-1,0 0,-1-1,0 0,-1-1,0 0,-1 0,0 0,-1-1,-7 15,1-1,-1 1,0 0,1-1,-1 1,0 0,1-1,-1 1,0-1,0 1,1-1,-1 1,0-1,0 0,0 1,0-1,0 0,1 0,-1 0,0 0,0 0,0 0,0 0,0 0,0 0,0 0,0 0,1 0,-1-1,0 1,0 0,0-1,0 1,0 0,1-1,-1 1,0-1,1 0,-1 1,0-1,1 0,-1 1,0-1,1 0,-1 1,1-1,0 0,-1 0,1 0,-1 0,1 1,0-1,0 0,0 0,-1 0,1 0,0 0,-16 27,2 1,0 0,2 0,0 2,2-1,2 1,0 1,-3 28,10-51,-116 759,114-743,-1 1,-2-1,0 0,-1 0,-1-1,-1 0,-1 0,-1-1,-1 0,-1-1,-1-1,0 0,-2-1,0 0,-1-1,-16 12,17-19,0 0,0-1,0-1,-1-1,0-1,-1 0,1-1,-6 0,17-3,0-1,-1 0,1 0,-1-1,1 0,-1 0,1 0,-1-1,1 0,0 0,-1-1,1 0,0 0,0 0,0-1,0 0,0 0,1 0,-1-1,1 0,0 0,0 0,1-1,-4-3,3-2,0 0,1 0,1 0,0 0,0-1,1 0,1 1,-1-1,2 0,-1 0,2 1,-1-1,1 0,1 0,0 1,2-5,8-14,0 0,2 1,1 1,2 0,0 2,2-1,0 2,2 1,1 1,0 0,2 2,0 0,26-14,-36 22,25-18,0 2,2 2,0 2,2 1,1 3,19-6,2 9,-39 13</inkml:trace>
  <inkml:trace contextRef="#ctx0" brushRef="#br0" timeOffset="23625.038">1080 2393,'-11'14,"-11"13,2 0,0 1,2 1,1 0,2 1,0 1,2 1,1 2,11-28,-1 0,2 0,-1 0,0 0,1 0,0 0,1-1,-1 1,1 0,0 0,1 0,-1 0,1-1,0 1,0-1,1 1,0-1,0 0,0 0,1 0,-1-1,1 1,0-1,0 0,1 0,0 0,-1 0,1-1,0 0,0 0,1 0,-1-1,1 0,-1 0,1 0,0-1,0 1,-1-1,1-1,5 1,1-1,-1-1,1 0,-1 0,0-1,0-1,1 0,-1 0,-1-1,1 0,-1-1,0-1,0 1,0-2,0 1,-1-1,-1-1,1 1,-1-2,0 1,-1-1,0 0,0 0,-1-1,0 0,-1 0,0-1,0-1,-4 4,0 0,-1 0,0-1,0 1,-1 0,0 0,0 0,-1 0,0 0,0 0,-1 0,0 1,-1-1,1 1,-1 0,-1 0,1 0,-1 1,0-1,-1 1,0 0,0 1,0-1,0 1,-1 1,0-1,0 1,0 0,-1 1,1-1,-1 2,0-1,0 1,0 0,-5 0,-11 2</inkml:trace>
  <inkml:trace contextRef="#ctx0" brushRef="#br0" timeOffset="24089.524">1531 2844,'-1'-22,"1"-1,1 0,1 1,1-1,1 1,1 0,1 0,1-3,88-167,11 52,-105 138,0 1,0-1,0 1,0-1,0 1,1 0,-1 0,0-1,1 1,-1 0,1 0,0 0,-1 0,1 1,0-1,-1 0,1 1,0-1,0 1,0-1,0 1,-1 0,1 0,0 0,0 0,0 0,0 0,0 1,-1-1,1 1,0-1,0 1,-1 0,1-1,0 1,-1 0,1 0,0 0,-1 0,0 1,1-1,-1 0,0 1,1-1,-1 0,0 1,0 0,0-1,0 1,-1 0,1-1,0 1,-1 0,1 0,-1-1,1 1,-1 0,0 0,0 0,18 74,-12-56</inkml:trace>
  <inkml:trace contextRef="#ctx0" brushRef="#br0" timeOffset="25888.023">2801 2816,'23'-65,"2"2,3 1,3 2,3 0,2 3,2 1,3 1,-19 29,1 1,2 1,0 2,1 0,11-5,-37 26,1 1,0-1,-1 0,1 1,0-1,0 1,0-1,-1 1,1-1,0 1,0 0,0-1,0 1,0 0,0 0,0-1,0 1,-1 0,1 0,0 0,0 0,0 0,0 1,0-1,0 0,0 0,0 1,0-1,0 0,-1 1,1-1,0 1,0-1,0 1,-1-1,1 1,0 0,-1-1,1 1,0 0,-1 0,1-1,-1 1,1 0,-1 0,1 0,-1 0,0-1,0 1,1 0,-1 0,0 0,0 0,0 0,4 59,-4-52,-4 255,4-261,0 1,0-1,1 0,-1 0,0 0,1 0,-1 0,1 0,0 0,0 0,0 0,0 0,0 0,0 0,0 0,1-1,-1 1,1 0,-1-1,1 0,-1 1,1-1,0 0,0 0,0 1,0-1,0-1,0 1,0 0,0-1,0 1,0-1,0 1,0-1,0 0,1 0,-1 0,0 0,0 0,2-1,86-30,-39 1,-1-2,-1-2,-2-2,-2-3,26-28,-17 19,-49 82,-40 89,28-108,1 1,1 0,0-1,1 2,1-1,0 0,1 1,1-1,1 1,0 0,1-1,2 7,-2-20,0 0,0 1,0-1,1 0,-1 0,1 1,0-2,0 1,0 0,0 0,0 0,1-1,-1 1,1-1,0 0,0 0,0 0,0 0,0-1,0 1,0-1,0 1,1-1,-1 0,1 0,-1-1,1 1,-1-1,1 0,-1 0,20 2</inkml:trace>
  <inkml:trace contextRef="#ctx0" brushRef="#br0" timeOffset="8204.054">12368 699,'-96'482,"47"-280,49-202,0 0,-1 0,1-1,-1 1,1 0,0-1,-1 1,1 0,-1 0,1 0,-1 0,1-1,0 1,-1 0,1 0,-1 0,1 0,-1 0,1 0,-1 0,1 0,-1 0,1 0,-1 1,1-1,0 0,-1 0,1 0,-1 0,1 1,-1-1,1 0,0 0,-1 1,1-1,0 0,-1 1,1-1,0 0,-1 1,1-1,0 1,0-1,-1 1,1-1,0 0,0 1,0-1,0 1,0-1,0 1,0-1,0 1,0-1,0 1,0-1,0 1,-5-42,7 16,2 0,0 0,2 1,1 0,0 0,2 0,1 1,0 1,2-1,1 2,2-2,22-31,2 3,3 0,33-29,-49 50,2 1,1 2,2 0,0 2,2 2,0 1,1 1,2 2,0 1,1 2,0 2,1 1,1 2,16-2,-51 12,0 0,1 1,-1-1,0 1,0 0,0 0,0 0,0 0,0 1,0-1,0 1,0 0,0 1,0-1,0 1,0 0,-1-1,1 2,-1-1,1 0,-1 1,0-1,0 1,0 0,0 0,-1 0,1 1,-1-1,0 0,0 1,0 0,0-1,0 1,-1 0,0 0,0 0,0 0,0 0,0 4,-1 2,0 0,0-1,-1 1,0-1,0 1,-1-1,-1 1,1-1,-2 0,1 0,-1 0,0-1,-1 1,0-1,-1 0,1-1,-7 7,-126 107,124-110,-1-1,0 0,-1-2,0 1,0-2,-1 0,0-1,0-1,-1 0,1-2,-1 0,0-1,0 0,0-2,0 0,-5-1,20 1,0-1,1 1,-1-1,1 1,-1-1,1 0,-1 0,1 0,0-1,0 1,-1 0,1-1,0 1,0-1,0 0,0 0,1 0,-1 0,0 0,1 0,0 0,-1 0,0-3,-4-13</inkml:trace>
  <inkml:trace contextRef="#ctx0" brushRef="#br0" timeOffset="8518.152">13639 559,'-9'8,"-19"18,1 1,0 1,3 1,0 1,2 2,1 0,2 1,0 2,17-32,1 0,-1-1,1 1,0 0,0 0,0 1,0-1,0 0,1 0,0 0,-1 1,1-1,0 0,0 0,1 1,-1-1,1 0,0 0,0 0,0 0,0 0,0 0,0 0,1 0,0 0,-1 0,1-1,0 1,0-1,1 1,-1-1,0 0,1 0,0 0,-1 0,1 0,0-1,0 1,0-1,0 0,0 0,0 0,0 0,0 0,0-1,1 1,-1-1,0 0,1 0,13-3,1 0,-1-1,1 0,-1-2,0 0,-1-1,0 0,0-1,0-1,-1-1,0 0,-1-1,0-1,0-1,-5 6,-1 0,1-1,-2 0,1 0,-1-1,0 0,-1 0,0 0,0-1,-1 0,-1 0,0-1,0 1,-1-1,0 0,0 0,-2 0,1 0,-1 0,-1 0,0-1,-1-7,-1 9,0 1,0-1,-1 1,0 0,0 0,-1 0,0 0,-1 1,0-1,-1 1,1 0,-1 1,-1-1,1 1,-1 1,-1-1,1 1,-1 0,0 1,0 0,-1 0,0 1,0 0,0 0,0 1,-6-1,-15-1</inkml:trace>
  <inkml:trace contextRef="#ctx0" brushRef="#br0" timeOffset="8823.789">14260 192,'-5'38,"-6"37,-7 10,1 1,3-10,3-13,4-12,4-10,1-8,2-4,0-2,-4-2,-2 1,1 0,0 1,-3-5,0-10,1-7</inkml:trace>
  <inkml:trace contextRef="#ctx0" brushRef="#br0" timeOffset="9069.004">13921 559,'44'4,"37"3,10-1,0-2,-12 0,-14-2,-13-1,-11 0,-7-1,-5-1,-3 1,-5 0</inkml:trace>
  <inkml:trace contextRef="#ctx0" brushRef="#br0" timeOffset="9335.019">14599 699,'29'-1,"0"-2,0-1,0-1,0-2,-1 0,0-2,-1-2,0 0,0-2,3-3,-25 12,0 0,0 0,-1 0,0-1,0 0,0 0,0 0,-1-1,0 1,0-1,0 1,-1-1,1 0,-2 0,2-4,-3 7,1 1,-1-1,1 0,-1 1,0-1,-1 0,1 1,0-1,-1 0,1 1,-1-1,0 1,0-1,0 1,0-1,0 1,0 0,-1-1,1 1,-1 0,0 0,1 0,-1 0,0 1,0-1,0 0,-1 1,1-1,0 1,-1 0,1 0,0 0,-1 0,0 0,1 0,-1 1,0-1,-8 1,0 1,1 0,-1 0,1 1,0 0,0 1,0 0,0 1,0 0,0 0,1 1,0 1,0-1,1 1,-2 2,-3 1,0 0,0 1,1 1,1 0,0 1,0 0,1 0,1 1,0 1,1-1,0 1,1 1,1-1,-3 11,8 32,6-33</inkml:trace>
  <inkml:trace contextRef="#ctx0" brushRef="#br0" timeOffset="9740.025">15050 869,'14'-30,"2"0,0 1,2 1,1 0,2 2,10-11,29-6,-59 42,0 0,1 1,-1-1,1 1,-1-1,0 1,1-1,-1 1,1 0,-1 0,1 0,0 0,-1 0,1 0,-1 0,1 0,-1 0,1 1,-1-1,1 1,-1-1,0 1,1 0,-1-1,0 1,1 0,-1 0,0 0,0 0,0 0,0 0,0 0,0 0,0 1,0-1,0 0,0 1,-1-1,1 0,0 1,-1-1,0 1,1-1,-1 2,1 56,-2-55,0 0,0-1,0 1,1 0,-1 0,1 0,0-1,0 1,0 0,1 0,-1 0,1-1,0 1,0 0,0-1,1 1,-1-1,1 1,0-1,0 0,0 1,0-1,1 0,-1 0,1-1,0 1,-1-1,1 1,1-1,0 1,8 0,0 0,1-1,-1-1,1 0,-1-1,1 0,-1 0,1-2,-1 1,0-2,1 0,-1 0,-1-1,1 0,0-1,-1-1,0 0,0 0,-1-1,3-2,184-134,-173 128</inkml:trace>
  <inkml:trace contextRef="#ctx0" brushRef="#br0" timeOffset="10301.433">16348 106,'-10'39,"-7"31,-1 9,2 1,4-4,4-10,4-7,2-8,1-8,2-7,-1-4,6-4,1-1,-1 0,4-5,0-12,-1-6</inkml:trace>
  <inkml:trace contextRef="#ctx0" brushRef="#br0" timeOffset="10503.971">16065 502,'39'14,"36"5,10 0,1-5,-10-3,-12-10,-14-3,-9-3,-7 0,-5 1,-7-4,-8 0</inkml:trace>
  <inkml:trace contextRef="#ctx0" brushRef="#br0" timeOffset="10691.058">16772 728,'14'10,"5"2</inkml:trace>
  <inkml:trace contextRef="#ctx0" brushRef="#br0" timeOffset="10850.874">16743 276,'0'0</inkml:trace>
  <inkml:trace contextRef="#ctx0" brushRef="#br0" timeOffset="11391.068">17392 418,'-26'3,"0"0,1 2,-1 2,1 0,0 1,1 2,-1 0,2 2,0 0,0 2,2 0,-17 15,34-27,1 1,0-1,-1 1,1 0,1 0,-1 1,0-1,1 1,-1-1,1 1,0 0,0-1,1 1,-1 0,1 0,0 0,0 1,0-1,0 0,1 0,0 1,0-1,0 0,0 0,1 1,-1-1,1 0,0 0,1 0,-1 0,1 0,-1 0,1 0,0-1,1 1,-1 0,1-1,-1 0,1 0,0 1,1-1,3 1,-1-1,1 0,0 0,0-1,0 1,0-2,0 1,0-1,1 0,-1 0,0-1,1 0,-1-1,0 1,1-1,-1-1,0 1,0-1,5-2,128-65,-5-22,-133 91,-1 0,1 0,0 0,0 1,0-1,-1 1,1-1,0 1,-1-1,1 1,0 0,-1 0,1 0,-1 0,1 0,-1 0,0 0,1 1,-1-1,0 1,0-1,0 0,0 1,0 0,0-1,0 1,-1-1,1 1,0 0,-1 0,0-1,1 1,-1 0,0 0,0 0,0-1,0 1,0 0,0 0,-1 0,1-1,-1 2,5 18,-3-17,0 1,0 0,0 0,1-1,0 1,0-1,0 0,1 1,-1-1,1 0,0-1,0 1,1 0,-1-1,1 0,0 1,-1-1,1-1,1 1,-1-1,0 1,1-1,-1-1,1 1,-1 0,1-1,0 0,0 0,-1-1,1 1,0-1,0 0,0 0,0-1,0 0,24-7,-1-1,1-1,-2-2,0-1,0-1,-1-1,-1-1,11-11,13-5,-20 10,-2-2,0 0,-2-2,0-1,-2-1,-1-1,-2-1,-1 0,0-4,-11 22,0-2,-1 1,-1-1,0 0,-1 0,0 0,-1-1,-1 0,-1 0,0 0,0 0,-2 0,0 0,0 0,-3-13,2 25,1 1,-1-1,1 1,-1-1,0 1,0-1,0 1,0-1,-1 1,1 0,-1 0,1 0,-1 0,0 0,0 0,0 0,0 0,0 1,0-1,0 1,0 0,-1-1,1 1,-1 0,1 0,-1 1,1-1,-1 0,1 1,-1 0,0-1,1 1,-1 0,0 0,1 1,-1-1,1 0,-3 2,-2 0,-1 0,1 1,0 0,0 0,1 1,-1 0,1 0,0 1,0-1,0 1,0 1,1-1,-1 2,-6 10,1 2,1 0,1 0,0 1,1 0,1 0,1 1,1 0,1 0,1 0,1 1,0-1,2 1,0-1,2 1,0-1,1 0,2 0,0 0,1 0,1-1,1 0,0 0,2-1,0 0,12 15,-7-12,1-2,1 0,0-1,1-1,2-1,0 0,0-1,1-2,1 0,17 8,18-4,-33-14</inkml:trace>
  <inkml:trace contextRef="#ctx0" brushRef="#br0" timeOffset="12504.61">14655 756,'-5'0,"-1"5,5 1,2 5,6 0,3 3,3 0,4 1,5-1,3-3,2-3,2-4,0-2,0-1,0-1,-5-1</inkml:trace>
  <inkml:trace contextRef="#ctx0" brushRef="#br0" timeOffset="17438.916">19255 643,'11'4,"0"0,1-1,-1 0,1-1,0 0,-1-1,1 0,0-1,0 0,0-1,0-1,-1 0,1 0,-1-1,1 0,-1-1,0-1,0 1,0-2,-1 0,0 0,0 0,-1-2,4-2,54-77,-66 85,1-1,-1 1,0 0,0 0,-1-1,1 1,0 0,-1-1,0 1,1-1,-1 1,0-1,0 1,-1-1,1 1,0 0,-1-1,1 1,-1-1,0 1,0 0,0 0,0-1,0 1,0 0,-1 0,1 0,-1 0,1 0,-1 1,0-1,0 0,0 1,0-1,0 1,0 0,0 0,0 0,-1 0,1 0,0 0,-1 0,-9-1,0 1,1 0,-1 1,0 0,0 1,0 0,1 1,-1 1,1-1,-1 2,1 0,0 0,0 1,1 0,0 1,-1 0,-6 6,0-3,1 1,0 0,0 1,1 1,1 1,0 0,1 0,0 1,1 1,1 0,0 1,1 0,1 1,1 0,0 0,-4 14,11-27,1 0,-1-1,1 1,0 0,0 0,0 0,0 0,0 0,1 0,0 0,0-1,0 1,0 0,1-1,0 1,-1 0,1-1,0 0,1 1,-1-1,0 0,1 0,0-1,0 1,0 0,0-1,0 0,0 0,1 0,-1 0,1 0,-1 0,1-1,0 0,-1 0,5 1,146 9,-150-11,33-1,1-2,-1-2,-1-1,1-2,-1-1,0-2,13-7,-26 8</inkml:trace>
  <inkml:trace contextRef="#ctx0" brushRef="#br0" timeOffset="17921.378">19735 897,'22'-39,"1"1,3 1,1 1,18-17,-24 26,2 2,1 0,0 2,2 1,1 0,8-3,-52 83,15-55,-1 1,1-1,0 1,0 0,1 0,-1 0,1 0,0 0,0 0,0 0,1 1,0-1,-1 0,1 0,1 0,-1 1,0-1,1 0,0 0,0 0,1 0,-1 0,1 0,-1 0,1 0,1 0,-1-1,0 1,1-1,0 0,-1 0,1 0,1 0,-1 0,0 0,1-1,-1 0,3 1,2-1,0-1,-1 1,1-2,1 1,-1-1,0-1,0 1,0-1,0-1,-1 0,1 0,0 0,-1-1,1 0,-1 0,0-1,0 0,0 0,0-1,-1 0,0 0,1-1,8-8,-1-1,0-1,0 0,-2 0,0-2,-1 1,-1-1,0-1,16-67,-24 62</inkml:trace>
  <inkml:trace contextRef="#ctx0" brushRef="#br0" timeOffset="18641.074">20525 615,'5'5,"0"0,0-1,0 1,0-1,1-1,-1 1,1-1,0 0,0 0,1 0,-1-1,0 0,1 0,-1-1,1 0,0 0,-1-1,1 1,0-1,0-1,-1 1,1-1,-1 0,1-1,0 0,-1 0,0 0,0-1,1 0,-2 0,1 0,0-1,-1 0,1 0,-1 0,4-5,-4 5,0-1,-1 0,1 0,-1 0,0-1,0 0,0 0,-1 0,0 0,0 0,-1 0,0-1,0 0,0 1,-1-1,0 0,0 0,-1 1,0-1,0 0,-1-5,-2 9,0-1,-1 0,1 1,-1 0,0-1,0 2,0-1,0 0,-1 1,1 0,-1 0,1 0,-1 0,0 1,0 0,1 0,-1 0,0 1,0-1,0 1,0 0,0 1,0-1,0 1,0 0,0 0,1 1,-1-1,-2 2,-4 2,0 0,0 1,0 0,1 1,0 0,1 0,-1 1,1 1,1-1,0 1,0 1,0-1,1 1,1 1,0-1,0 1,1 0,1 1,0-1,0 1,1 0,0 0,1 5,1-13,1 1,1-1,-1 0,0 0,1 1,0-1,0 0,1 0,-1 0,1 0,-1 0,1 0,1-1,-1 1,0 0,1-1,0 0,0 0,0 0,0 0,0 0,0 0,1-1,0 0,-1 1,1-1,0-1,0 1,0-1,0 1,0-1,3 0,140 11,-121-14,-1-2,1-1,-1-1,0-1,0-1,-1-2,0 0,-1-1,0-2,-1 0,0-1,-1-2,-1 0,18-18,-14 13,-1 3,0-2,-1 0,-1-2,-1 0,-1-1,-1-1,-1-1,3-8,-18 31,-1 1,0-1,0 0,1 0,-1 0,0 0,-1 0,1 0,0-1,0 1,-1 0,0 0,1 0,-1-1,0 1,0 0,0-1,0 1,0 0,-1 0,1 0,-1-1,0 1,1 0,-1 0,0 0,0 0,0 0,-1 0,1 0,0 0,-1 1,1-1,-1 0,1 1,-1-1,0 1,0 0,0-1,0 1,0 0,0 0,0 0,0 1,0-1,0 0,-1 1,1-1,0 1,-1 0,-8 1,1 1,-1 0,0 0,1 1,0 0,0 1,0 1,0-1,1 1,-1 1,1 0,1 0,-1 1,1 0,0 0,1 1,-1 0,2 1,-3 2,-2 1,9-11,0 1,0-1,0 1,0-1,0 1,1 0,-1 0,0 0,1 0,0 0,-1 1,1-1,0 0,0 0,0 1,1-1,-1 1,0-1,1 1,0-1,-1 1,1-1,0 1,1-1,-1 1,0-1,1 1,-1-1,1 1,0-1,-1 0,1 1,1-1,-1 0,0 0,0 1,1-1,-1 0,1-1,0 1,0 0,-1 0,1-1,0 1,1 0,76 23,30 14,-105-37,0 0,-1 1,1-1,-1 1,0-1,0 1,0 0,0 0,0 1,-1-1,1 1,-1-1,0 1,0 0,-1-1,1 1,-1 0,1 0,-1 0,-1 0,1 1,0-1,-1 0,0 2,-11 44,0-31</inkml:trace>
  <inkml:trace contextRef="#ctx0" brushRef="#br0" timeOffset="19203.896">21767 446,'-28'11,"0"1,1 2,1 0,0 2,1 1,1 1,0 1,2 2,-13 13,-10 35,44-67,0-1,0 1,1-1,-1 1,0-1,1 1,-1 0,1-1,-1 1,1 0,0 0,0-1,-1 1,1 0,1 0,-1-1,0 1,0 0,1 0,-1-1,1 1,-1 0,1-1,0 1,-1 0,1-1,0 1,0-1,0 0,0 1,1-1,-1 0,0 0,0 1,1-1,-1 0,1 0,-1 0,1-1,-1 1,1 0,0-1,0 1,7-1,0-1,0 0,0 0,0-1,0 0,-1-1,1 0,0 0,-1-1,0 0,0 0,0-1,-1 0,1 0,-1-1,3-3,175-124,-185 133,1-1,0 0,0 1,0-1,-1 0,1 1,0-1,0 1,0-1,0 1,0-1,0 1,0 0,0 0,0-1,0 1,1 0,-1 0,0 0,0 0,0 0,0 0,0 1,0-1,0 0,0 0,0 1,0-1,0 1,0-1,0 1,0-1,0 1,0-1,-1 1,1 0,0 0,0-1,-1 1,1 0,0 0,-1 0,1 0,-1 0,1 0,-1 0,0 0,1 0,-1 0,0 0,1 1,-2 57,-52 239,47-233,-3 0,-2 0,-3-1,-3 0,-3-1,-13 24,31-79,-1 0,0 0,0 0,-1 0,0 0,-1-1,1 1,-1-1,-1 0,1-1,-1 1,-1-1,1-1,-1 1,0-1,0 0,0 0,-1-1,0 0,-3 1,8-5,1 1,0-1,0 0,0 0,0 0,0-1,0 1,0-1,-1 1,1-1,0 1,0-1,0 0,1 0,-1 0,0 0,0-1,0 1,1 0,-1-1,1 1,-1-1,1 1,0-1,-1 0,1 0,0 1,0-1,0 0,0 0,1 0,-1 0,0 0,1 0,0-1,-1 1,1 0,0-1,-3-87,9 52,1-1,2 1,1 0,3 1,0 1,3 0,1 1,1 0,17-22,21-18,-32 49</inkml:trace>
  <inkml:trace contextRef="#ctx0" brushRef="#br0" timeOffset="19755.957">22106 502,'-49'189,"48"-186,0-1,0 1,1-1,-1 1,1 0,-1 0,1-1,0 1,0 0,0 0,0-1,1 1,-1 0,1-1,0 1,-1 0,1-1,1 1,-1-1,0 0,0 1,1-1,-1 0,1 0,0 1,0-1,0-1,0 1,0 0,0 0,0-1,1 1,-1-1,1 0,-1 0,1 0,-1 0,1 0,-1 0,1-1,0 1,0-1,-1 0,1 0,0 0,-1 0,1 0,0 0,0-1,0 0,14-6,-1-1,-1 0,0-1,0-1,0 0,-1-1,-1-1,0 0,0-1,-2 0,1-1,-2 0,8-13,-2 7,74-90,-90 110,0-1,1 0,-1 0,0 1,1-1,-1 0,1 0,-1 1,1-1,0 1,-1-1,1 0,0 1,-1-1,1 1,0-1,0 1,-1 0,1-1,0 1,0 0,0 0,0-1,-1 1,1 0,0 0,0 0,0 0,0 0,0 0,-1 0,1 0,0 1,0-1,0 0,0 0,-1 1,1-1,0 1,0-1,-1 0,1 1,0-1,0 1,-1 0,1-1,-1 1,1 0,-1-1,1 1,-1 0,1-1,-1 1,1 0,-1 0,0 0,0-1,1 1,-1 0,0 0,0 0,0 0,5 60,-5-56,-4 459,5-436,-1 0,-2 0,0 0,-2-1,-1 1,-1-1,-1 0,-2 0,-1-1,-1 0,0-1,-2 0,-2-1,0 0,-1-1,-17 18,27-36,1 0,-1-1,0 0,0-1,0 1,0-1,0 0,-1-1,0 1,1-1,-1-1,0 1,0-1,-2 0,6-1,0 1,0-1,0 0,0 0,0-1,0 1,0-1,0 1,0-1,0 0,0 0,1 0,-1 0,0-1,1 1,-1-1,1 0,-1 1,1-1,0 0,0 0,-1-1,2 1,-1 0,0-1,0 1,1-1,-1 0,1 1,0-1,0 0,0 0,0 0,1 0,-1-11,1 0,0 1,1-1,1 0,0 1,1-1,0 1,1 0,1 0,0 0,1 1,0-1,1 1,4-6,15-23,1 1,3 0,1 3,1 0,2 2,2 2,1 1,1 1,2 3,0 1,2 2,42-18,51-6,-101 42</inkml:trace>
  <inkml:trace contextRef="#ctx0" brushRef="#br0" timeOffset="30781.026">13639 2111,'-39'5,"1"2,0 1,1 3,0 0,1 3,0 1,1 1,1 2,0 2,-20 16,42-28,0 0,1 2,0-1,1 1,0 0,0 1,1 0,0 1,1 0,1 0,0 1,1 0,0 0,0 1,2-1,0 1,0 0,1 0,1 1,1-1,0 1,1-9,1-1,1 1,-1-1,1 0,0 1,0-1,1 0,-1-1,1 1,0 0,1-1,-1 1,1-1,0 0,0 0,0-1,0 1,1-1,-1 0,1 0,0 0,0-1,0 0,0 0,3 1,7 2,0 0,1-1,-1 0,1-1,0-1,0-1,0 0,6-1,11-3,0-2,0-1,-1-1,0-2,0-1,-1-1,-1-2,0-2,16-9,-18 9</inkml:trace>
  <inkml:trace contextRef="#ctx0" brushRef="#br0" timeOffset="31423.211">14033 2195,'-15'22,"0"1,1 0,1 1,1 1,2 0,0 0,2 1,1 0,-3 21,9-44,0 0,1 0,-1 0,1-1,0 1,0 0,0 0,1 0,-1 0,0 0,1 0,0-1,0 1,0 0,0 0,0-1,0 1,1-1,0 1,-1-1,1 1,0-1,0 0,0 0,0 0,0 0,1 0,-1-1,1 1,-1-1,1 1,-1-1,1 0,0 0,0 0,-1-1,1 1,0 0,0-1,0 0,0 0,0 0,0 0,-1 0,1-1,2 0,15-2,0-2,0-1,0 0,-1-2,0 0,0-1,-1-1,16-11,-2-3,-2 0,0-2,-2-2,18-21,-46 48,0 0,0 0,0 0,1 1,-1-1,0 0,1 0,-1 0,0 0,1 1,-1-1,1 0,-1 0,1 1,-1-1,1 0,0 1,-1-1,1 1,0-1,0 1,-1-1,1 1,0-1,0 1,0 0,-1-1,1 1,0 0,0 0,0 0,0 0,0 0,0 0,-1 0,1 0,0 0,0 0,0 0,0 0,0 1,-1-1,1 0,0 1,0-1,0 0,-1 1,1-1,0 1,0-1,-1 1,1 0,-1-1,1 1,0 0,-1-1,1 1,-1 0,0 0,1-1,-1 1,1 0,-1 1,-6 49,4-45,0-1,1 1,-1-1,1 1,0 0,1 0,-1-1,1 1,1 0,-1 0,1-1,0 1,0 0,0-1,1 1,0 0,0-1,1 0,-1 0,1 0,0 0,0 0,1 0,-1-1,1 1,0-1,1 0,1 1,0-2,0 0,0-1,0 0,1 0,-1 0,1-1,-1 0,1 0,-1-1,1 1,0-1,-1-1,1 0,0 1,-1-2,1 1,-1-1,0 0,1 0,-1-1,0 0,5-3,122-89,-112 79,-1-2,-1 0,-1 0,-1-2,0 0,-1-1,-2-1,0-1,-1 1,-1-2,-1 0,-2 0,0-1,3-17,-11 39,0 1,0 0,-1-1,1 1,-1-1,1 1,-1-1,0 1,0 0,0-1,0 1,-1-1,1 1,-1-1,1 1,-1-1,0 1,0 0,0 0,0-1,0 1,-1 0,1 0,-1 0,1 0,-1 0,0 1,1-1,-1 0,0 1,0-1,0 1,-1 0,1 0,0 0,0 0,-1 0,1 0,0 0,-1 1,1-1,-1 1,1 0,-2 0,-8 2,1 1,0 1,0 0,0 0,1 1,-1 0,1 1,0 0,1 1,-1 0,1 1,1 0,0 0,0 0,0 1,1 1,-2 3,7-11,0 0,0 0,1 0,-1 0,1 1,-1-1,1 0,0 1,0-1,0 1,0-1,1 1,-1-1,1 1,-1-1,1 1,0 0,0-1,0 1,0 0,1-1,-1 1,1-1,-1 1,1-1,0 1,0-1,0 1,1-1,-1 0,0 1,1-1,-1 0,1 0,0 0,0 0,0 0,0-1,0 1,0-1,0 1,0-1,1 0,-1 0,1 0,-1 0,1 0,0 0,249 7,-249-7,0-1,0 1,0 0,0 0,0 1,0-1,0 1,-1-1,1 1,0 0,-1 0,1 0,-1 0,0 0,0 1,0-1,0 1,0-1,0 1,0 0,-1 0,0 0,1 0,-1 0,0 0,-1 0,1 0,0 0,-1 0,0 0,0 1,0-1,0 0,0 0,-1 0,1 1,-1-1,0 0,0 0,0 0,-1 2,-70 223,71-225,1 0,-1-1,1 1,-1 0,1 0,0 0,0-1,0 1,1 0,-1 0,1-1,-1 1,1 0,0 0,0-1,0 1,0-1,1 1,-1-1,1 0,-1 1,1-1,0 0,0 0,0 0,0 0,0-1,1 1,-1 0,0-1,1 0,-1 1,1-1,-1 0,1 0,0-1,0 1,-1 0,1-1,0 0,0 1,-1-1,1 0,2-1,12-4</inkml:trace>
  <inkml:trace contextRef="#ctx0" brushRef="#br0" timeOffset="31778.017">15360 2026,'-18'88,"3"1,-2 63,31-27,-13-122,-1 0,1 0,0 0,0 0,1-1,-1 1,1 0,-1 0,1-1,0 1,0-1,0 0,0 0,1 1,-1-1,0 0,1-1,-1 1,1 0,0-1,0 0,0 1,-1-1,1 0,0-1,0 1,0 0,1-1,-1 0,0 1,0-1,0 0,0-1,0 1,0-1,0 1,0-1,0 0,9-5,0-2,0 1,-1-1,0-1,-1 0,0 0,0-1,-1 0,0-1,-1 0,0 0,-1-1,0 0,-1 0,-1-1,1 0,-2 0,0 0,-1 0,1-6,7-12,1-2,-9 19,2 1,-1-1,2 1,0 0,0 0,1 1,1 0,0 0,1 0,5-4,3 4</inkml:trace>
  <inkml:trace contextRef="#ctx0" brushRef="#br0" timeOffset="32579.246">15755 2280,'52'-13,"-2"-3,1-2,-2-2,-1-2,38-24,-27-13,-57 57,-1 1,0-1,1 0,-1 0,0 0,-1 0,1 0,0-1,-1 1,1 0,-1 0,1 0,-1-1,0 1,0 0,0 0,0-1,-1 1,1 0,-1 0,1-1,-1 1,0 0,1 0,-1 0,0 0,-1 0,1 0,0 0,0 1,-1-1,1 0,-1 1,-1-2,0 1,0 0,0 0,0 1,0-1,0 1,0 0,0 0,0 0,0 0,0 1,-1-1,1 1,0 0,-1 0,1 0,0 0,0 1,-1-1,1 1,0 0,0 0,0 0,0 0,0 0,0 1,0 0,0-1,-1 2,-72 62,62-51,0 1,1 1,1 0,1 0,1 1,0 1,1 0,0 0,2 1,0 0,2 0,-2 6,7-20,-1 0,1-1,0 1,0 0,1-1,-1 1,1 0,0 0,0-1,1 1,0-1,-1 0,1 1,1-1,-1 0,1 0,-1 0,1 0,0-1,0 1,1-1,-1 0,1 0,0 0,0 0,0 0,0-1,0 0,0 0,3 1,2 0,0 1,0-1,1 0,-1-1,1 0,0-1,0 0,0 0,0-1,0-1,-1 1,1-1,0-1,3-1,26-10,0-1,-1-3,0-1,-2-1,18-14,110-81,-114 81,-2-1,-1-2,-3-2,0-2,-3-2,13-19,-108 89,-150 155,196-177,1 0,0 1,0 0,1 0,0 0,0 1,0 0,1 0,1 1,-1-1,2 1,-1 0,1 0,0 1,1-1,0 0,0 1,1 0,1-1,-1 1,2 0,-1-1,1 1,2 7,3-9,1 0,0-1,0 0,0 0,1 0,0-1,0-1,1 1,-1-1,1-1,0 1,1-2,-1 1,1-1,-1-1,1 1,0-2,0 1,0-2,0 1,0-1,0-1,0 0,1 0,11-3,-1-1,1 0,-1-2,0-1,0 0,-1-2,0 0,-1-1,0-1,5-5,24-20,-1-2,-2-2,-2-2,-2-1,-2-3,4-8,-23 30,0 0,-2-1,-1-1,-1-1,-1 0,-2-1,0-1,-3 0,0-1,3-20,-11 45,-1 0,0 0,0 0,-1 1,1-1,-1 0,0 0,-1 0,0 0,0 0,0 0,0 0,-1 1,0-1,0 0,-1 1,1 0,-1-1,-1 1,1 0,-1 1,1-1,-1 1,0-1,-1 1,1 0,-1 1,0-1,0 1,0 0,0 0,-1 1,1-1,-1 1,0 0,1 1,-1-1,-2 1,-9 2,1 1,-1 1,1 0,-1 1,1 1,0 0,1 1,-1 1,1 1,1 0,-1 1,1 0,1 1,0 1,0 0,0 1,-2 2,0 1,1 0,1 1,0 0,2 1,-1 0,2 1,0 1,2-1,0 2,1-1,0 1,2 0,0 0,2 0,0 1,1-1,1 1,1 0,1-1,1 1,0-1,2 1,0-1,2 1,4-3,1-1,0-1,1 0,1 0,0-2,1 1,1-2,0 0,1 0,0-2,1 0,1-1,-1 0,1-2,1 0,0-1,0-1,0 0,1-2,7 1,69 6,-71-10</inkml:trace>
  <inkml:trace contextRef="#ctx0" brushRef="#br0" timeOffset="33613.274">18409 2280,'20'92,"-5"1,-3 0,-5 1,-3 21,-16-40,11-74,1-1,-1 1,0-1,0 1,1-1,-1 1,0-1,0 0,0 1,0-1,1 0,-1 1,0-1,0 0,0 0,0 0,0 0,0 0,0 0,0 0,1 0,-1-1,0 1,0 0,0 0,0-1,0 1,1-1,-1 1,0 0,0-1,1 1,-1-1,0 0,1 1,-1-1,0 0,1 1,-1-1,1 0,-1 0,1 1,0-1,-1 0,1 0,0 0,-1 0,1 0,0 1,0-1,0 0,0 0,0 0,0 0,0 0,0 0,0 0,0 0,1 1,-1-1,0 0,0-17,0 0,1 1,1-1,1 1,0-1,1 1,1 0,1 1,0-1,1 1,1 0,1 1,6-10,21-37,2 2,2 1,3 2,3 3,2 1,2 2,35-26,-64 59,0 1,1 1,1 1,0 1,1 1,1 0,0 2,4 0,-27 10,0 0,0 0,1 0,-1 0,0 1,1-1,-1 0,1 1,-1 0,1 0,-1 0,1 0,-1 0,1 0,-1 0,1 1,-1-1,1 1,-1 0,0 0,0 0,1 0,-1 0,0 0,0 1,0-1,0 1,0 0,0-1,0 1,-1 0,1 0,-1 0,1 0,-1 0,0 0,0 1,0-1,0 0,0 1,0-1,-1 0,1 1,-1-1,0 1,1 0,-2 12,-1 0,0 0,-2 0,1 0,-2 0,1-1,-2 0,0 0,-1 0,0-1,-1 0,-1 0,0-1,-1 0,0 0,0-1,-1-1,-1 0,0 0,-1-1,-175 101,136-83,49-25,0 0,1 0,-1 0,0 0,0-1,0 1,0-1,-1 0,1 0,0 0,0 0,-1 0,1-1,-1 1,1-1,0 0,-1 0,1 0,-1-1,1 1,0-1,-1 0,1 0,0 0,0 0,-1-1,1 1,0-1,1 1,-1-1,0 0,0-1,1 1,-1 0,1-1,0 1,-1-2,-2-67,11 52</inkml:trace>
  <inkml:trace contextRef="#ctx0" brushRef="#br0" timeOffset="34478.298">19735 1998,'-37'6,"1"2,0 2,1 1,0 2,1 1,1 2,-16 10,32-17,1 1,0 1,0 1,2 0,-1 0,1 2,1 0,1 0,0 1,1 1,0 0,1 1,1-1,1 2,-1 1,9-17,-1 0,0 0,1 0,-1-1,1 1,0 0,0 0,0 0,0 0,0 0,0 0,0 0,0-1,1 1,-1 0,1 0,0 0,-1-1,1 1,0 0,0 0,0-1,0 1,0-1,1 1,-1-1,0 0,1 1,-1-1,1 0,-1 0,1 0,-1 0,1 0,0 0,0-1,-1 1,1 0,0-1,0 1,0-1,81 3,-53-11,-1-1,1-2,-2-1,1-1,-2-2,0 0,-1-2,0-1,-1-1,-2-1,12-12,-13 14,3-6,-20 19,0-1,0 1,1 0,-1 0,1 1,0-1,0 2,1-1,-1 0,1 1,0 0,0 1,0 0,0 0,3 0,-7 4,1 0,-1 0,0 0,0 1,0 0,0 0,0 0,-1 0,0 0,1 0,-1 0,0 1,0-1,-1 1,1 0,-1-1,0 1,0 0,0 0,0 0,-1 0,1 0,-1 0,0 0,0 0,-1 0,1 0,-1 0,0 0,-1 3,2 2,-2-3,1 0,1 0,-1 0,1 0,0 1,0-1,1 0,-1 0,1 0,1 0,-1 0,1-1,0 1,0 0,1-1,0 1,0-1,0 0,1 0,-1 0,1-1,0 1,1-1,-1 0,1 0,0 0,0 0,0-1,0 0,0 0,1-1,-1 1,1-1,0-1,0 1,0-1,0 0,0 0,3 0,3-5,0 0,-1-1,0-1,0 1,0-2,-1 0,0 0,0 0,-1-2,0 1,0-1,-1 0,0-1,0 0,-8 9,143-214,-100 136,-4-1,-4-1,14-53,-46 128,-2 2,17-39,-3-1,-1 0,-3-1,-1 0,-2-1,-1-20,-6 66,-1-1,1 0,-1 1,1-1,-1 0,0 1,0-1,1 0,-1 0,0 1,0-1,0 0,0 0,1 1,-1-1,0 0,-1 0,1 1,0-1,0 0,0 0,0 1,0-1,-1 0,1 0,0 1,-1-1,1 0,-1 1,1-1,-1 1,1-1,-1 0,1 1,-1-1,1 1,-1-1,0 1,1 0,-1-1,0 1,1 0,-1-1,0 1,1 0,-1 0,0-1,0 1,1 0,-1 0,0 0,0 0,0 0,1 0,-1 0,0 1,0-1,1 0,-1 0,0 1,-10 11,1 0,0 1,1 1,1 0,0 0,1 0,1 1,0 0,-4 16,-8 33,2 0,4 2,2-1,3 1,3 1,4 61,1-97,0-1,2 1,2-1,0 0,2-1,2 1,0-1,10 18,-17-43,-1 1,1-1,1 0,-1 0,1 0,-1 0,1-1,0 1,1-1,-1 1,0-1,1 0,0 0,0-1,0 1,0-1,-2-2,-1-1,0 1,1-1,-1 0,0 1,0-1,0 0,1 0,-1 0,0 0,0 0,0 0,-1 0,1 0,0 0,0-1,-1 1,1 0,0-1,-1 1,1 0,-1-1,0 1,1-1,-1 1,0 0,0-1,0 1,0-1,0 1,0-1,-1 1,1 0,0-1,-1 1,1 0,-1-1,1 1,-1 0,0-1,1 1,-1 0,0 0,0 0,0 0,0-1,-9-22</inkml:trace>
  <inkml:trace contextRef="#ctx0" brushRef="#br0" timeOffset="34726.325">20158 1716,'53'14,"-1"-2,2-3,0-2,0-2,0-3,0-2,0-2,46-9,-56 4,-1-3,0-1,-1-3,0-1,28-15,-56 21,-1-1,0 0,0-1,-2 0,1-1,-1 0,-1-1,0-1,-1 1,2-6,1 0</inkml:trace>
  <inkml:trace contextRef="#ctx0" brushRef="#br0" timeOffset="35012.496">21174 1264,'-146'449,"141"-431,-7 19,1 1,2 0,1 0,3 0,0 4,6-35,-1 0,1 0,1-1,-1 1,1 0,0 0,0-1,1 1,0-1,0 0,1 0,-1 0,1 0,1-1,-1 1,1-1,0 0,0-1,0 1,1-1,-1 0,1 0,0-1,0 0,1 0,-1 0,1-1,-1 0,1 0,0 0,0-1,0 0,-1 0,1-1,0 0,0 0,0-1,0 0,0 0,0-1,0 1,0-2,265-96,-270 97,0 1,0 0,0 0,0 0,0 0,0 0,0 1,0-1,0 0,0 1,1 0,-1-1,0 1,0 0,0 0,1 0,-1 1,0-1,0 0,0 1,1-1,-1 1,0 0,0 0,0 0,0 0,0 0,0 0,-1 1,1-1,0 0,-1 1,1 0,-1-1,1 1,-1 0,0 0,1 0,-1-1,0 1,0 0,-1 1,1-1,0 0,-1 0,1 0,-1 0,0 1,0-1,0 1,-52 172,64-137,-1-26</inkml:trace>
  <inkml:trace contextRef="#ctx0" brushRef="#br0" timeOffset="28874.999">8841 2280,'-46'2,"0"1,1 3,-1 1,1 3,1 1,-24 11,54-18,-1 1,1 0,1 1,-1 1,1 0,0 1,1 0,0 1,0 0,1 1,0 0,0 1,1 0,1 1,0 0,1 0,0 1,1 0,0 0,1 1,0 0,1 0,1 1,0-1,1 1,1 0,0 7,2-18,1 1,0-1,0 0,1 0,-1 0,1 0,0 0,0 0,0 0,0-1,1 1,-1-1,1 0,0 0,0 1,0-2,1 1,-1 0,1-1,-1 0,1 1,0-1,0-1,0 1,0-1,0 1,0-1,0 0,1-1,-1 1,0-1,0 0,1 0,-1 0,0 0,1-1,-1 0,0 0,0 0,0 0,0-1,0 1,0-1,0 0,2-2,35-16,-2-2,0-1,-1-2,-2-2,0-1,-2-2,-2-2,1-2,30-25,-63 58,1 0,-1-1,0 1,1 0,0 0,-1 0,1 0,0 0,-1 0,1 0,0 0,0 0,0 0,0 0,0 1,0-1,0 0,0 0,0 1,0-1,0 1,0-1,0 1,1 0,-1-1,0 1,0 0,0 0,1 0,-1 0,0 0,0 0,1 0,-1 0,0 0,0 1,1-1,-1 0,0 1,0-1,0 1,0 0,0-1,0 1,0 0,0-1,0 1,0 0,0 0,0 0,0 0,-1 0,1 0,0 0,-1 0,1 0,-1 0,1 1,-1-1,8 57,-7-43,1 1,0-1,1 1,0-1,1 0,1-1,1 1,0-1,3 5,-3-12,0-1,0 0,1-1,-1 1,1-1,1 0,-1-1,0 0,1 0,0 0,0-1,0-1,1 1,-1-1,0 0,1-1,0 0,-1-1,1 0,-1 0,1 0,0-1,-1-1,8-1,3-5,0 0,0-1,-1-1,-1-1,1 0,-2-2,0 0,0 0,6-9,11-7,2-1,0-2,-3-1,0-2,-2-1,-2-2,-2 0,-1-2,-2-1,-2 0,-1-2,-3 0,3-12,-4 2,-1 0,-4-2,-1 1,-1-16,-8 67,0-1,0 1,-1 0,1-1,-1 1,0-1,0 1,0-1,0 1,-1 0,1-1,-1 1,0 0,0-1,0 1,-1 0,1 0,-1 0,1 0,-1 0,0 0,0 0,0 1,-1-1,1 1,-1-1,1 1,-1 0,0 0,0 0,0 0,0 1,0-1,0 1,0 0,0 0,-1 0,1 0,0 1,-1-1,1 1,-1 0,1 0,-9 6,0 0,0 1,1 1,0 0,1 1,0-1,0 2,1 0,0 0,1 0,0 1,1 1,0-1,-1 3,1-2,-13 19,1 2,2 1,1 0,2 1,2 0,1 1,1 0,3 1,0 0,3 0,1 1,1 27,3-52,-1 1,2-1,0-1,0 1,1 0,1 0,0-1,1 0,0 0,1 0,0 0,1-1,0 0,0-1,2 0,-1 0,1 0,1-1,-1 0,2-1,-1 0,1-1,0 0,1-1,-1 0,1-1,0 0,1-1,-1 0,1-1,13 2,30-19,-32 1</inkml:trace>
  <inkml:trace contextRef="#ctx0" brushRef="#br0" timeOffset="29177.029">10111 2138,'-26'34,"0"0,3 2,0 0,3 1,1 2,2 0,-2 9,18-45,-1 0,0 1,1-1,0 1,0 0,0 0,0-1,1 1,-1 0,1 0,0 0,0-1,0 1,1 0,-1 0,1 0,0-1,0 1,0 0,1-1,-1 1,1-1,0 0,0 1,0-1,0 0,1 0,-1 0,1 0,0-1,0 1,0-1,0 0,0 0,2 1,4 0,1-1,0 0,0-1,0 0,0 0,0-1,0 0,0-1,0-1,0 1,-1-1,1-1,0 0,-1 0,0-1,1 0,-2-1,1 0,0 0,-1-1,0 0,0 0,-1-1,2-2,5-5,-1 0,-1-1,0 0,-1-1,-1-1,0 1,-1-2,-1 1,-1-1,0 0,-2-1,1-4,-4 15,-1 0,-1 0,0 0,0 0,0 0,-1 0,0 0,-1 0,0 1,0-1,-1 1,0-1,0 1,0 0,-3-3,5 7,-1 0,0 0,1 1,-1-1,-1 1,1-1,0 1,-1 0,1 0,-1 0,1 0,-1 0,0 0,0 1,0-1,0 1,0 0,0 0,-1 0,1 1,0-1,0 1,-1-1,1 1,0 0,0 0,-1 1,1-1,0 1,0-1,-1 1,1 0,0 1,0-1,0 0,0 1,-1 0,-42 32,28-18</inkml:trace>
  <inkml:trace contextRef="#ctx0" brushRef="#br0" timeOffset="29597.844">10449 2534,'209'-304,"-209"302,1 1,-1 0,1 0,0 0,-1 0,1 0,0 0,0 0,0 0,0 0,0 0,0 0,0 1,0-1,0 0,1 1,-1-1,0 1,0-1,1 1,-1-1,0 1,0 0,1 0,-1 0,0 0,1 0,-1 0,0 0,1 0,-1 0,0 1,1-1,-1 0,0 1,0-1,1 1,-1 0,0-1,0 1,0 0,0 0,0-1,0 1,0 0,0 0,0 0,-1 0,1 0,0 1,0-1,-1 0,1 0,-1 0,1 1,-1-1,0 0,1 0,18 45,-17-40,-1 0,1 0,0 0,0 0,1-1,-1 1,1-1,0 1,1-1,0 0,-1 0,2-1,-1 1,0-1,1 0,0 0,0 0,0-1,0 0,1 0,-1 0,1 0,0-1,0 0,0 0,1-1,3 0,1-1,-1-1,1 0,-1 0,0-1,0 0,1-1,-2 0,1-1,0 0,-1 0,1-1,-1-1,-1 1,1-1,-1-1,3-2,6-6,0-1,-1 0,0-2,-2 0,0 0,-1-1,4-9,5-10,-14 22</inkml:trace>
  <inkml:trace contextRef="#ctx0" brushRef="#br0" timeOffset="30143.886">11437 2111,'-17'2,"1"2,0 0,-1 1,1 0,1 2,-1 0,1 0,0 1,1 1,0 1,1 0,0 1,-7 6,10-10,1-1,0 2,1-1,-1 1,1 0,1 1,-1 0,2 0,-1 0,1 1,1 0,-1 0,2 1,0 0,0-1,1 1,0 1,0-1,2 0,-1 0,1 1,1-1,0 1,1-1,1 7,-1-16,0 1,0 0,1-1,-1 1,1-1,-1 1,1-1,0 0,0 1,0-1,0 0,0 0,1-1,-1 1,1 0,-1-1,1 0,-1 1,1-1,0 0,0 0,-1-1,1 1,0 0,0-1,0 0,0 0,0 0,0 0,0 0,0 0,-1-1,1 0,0 1,0-1,0 0,-1 0,1 0,0-1,-1 1,1-1,-1 0,0 1,1-1,-1 0,0 0,1-2,261-194,-257 194,20-15,2 2,0 1,1 1,1 2,3-1,-30 13,-1 0,0 0,1 0,-1 0,0 0,1 1,-1 0,1 0,-1 0,1 0,-1 0,1 0,-1 1,1 0,-1 0,0 0,1 0,-1 0,0 1,0-1,0 1,0 0,0 0,0 0,-1 0,1 1,-1-1,1 1,-1-1,0 1,0 0,0 0,0 0,-1 0,1 0,-1 0,0 0,0 1,0-1,0 1,0-1,-1 0,0 3,-1 216,-10-136,-4-1,-4-1,-3 0,-33 78,-67 130,114-276,0 0,-1-1,0 0,-1-1,-1 0,0 0,-1-1,0-1,-1 0,-1-1,0 0,0-1,-1 0,0-2,0 1,-1-2,-1 0,1-1,-1-1,-10 2,23-6,1-1,0 1,0-1,-1 0,1 0,0 0,-1 0,1-1,0 1,-1-1,1 0,0 0,0 0,0 0,0-1,0 1,0-1,0 0,1 1,-1-2,0 1,1 0,0 0,-1-1,1 1,0-1,0 0,1 1,-1-1,0 0,1 0,0 0,0 0,0-1,0 1,0 0,0 0,1-1,0 1,0 0,0-1,0 1,0 0,1-2,4-18,2 0,1 1,0-1,2 1,1 1,0 0,1 0,2 2,0-1,1 2,7-7,201-206,-130 141,-69 70</inkml:trace>
  <inkml:trace contextRef="#ctx0" brushRef="#br0" timeOffset="27576.218">6245 2280,'-14'23,"1"0,2 0,0 1,1 1,2-1,0 2,2-1,-3 26,8-48,1-1,0 1,-1-1,1 1,0 0,1-1,-1 1,0 0,1-1,-1 1,1-1,0 1,0-1,0 1,0-1,0 1,1-1,-1 0,1 0,-1 0,1 0,0 0,0 0,0 0,0 0,0-1,0 1,1-1,-1 0,0 1,1-1,-1 0,1-1,-1 1,1 0,-1-1,1 1,0-1,-1 0,1 0,0 0,-1 0,1 0,0-1,-1 1,1-1,0 0,7-2,1 0,-1-2,0 1,0-1,0-1,-1 1,0-2,0 1,0-1,-1-1,0 0,-1 0,1 0,-2-1,1 0,-1 0,0-1,-1 1,0-1,-1-1,0 1,-1 0,0-1,0 0,-1 0,-1 0,1-5,-1 8,-1 0,1 0,-1 0,-1 0,0 0,0 0,0 0,-1 0,0 1,-1-1,1 1,-5-8,-6-3</inkml:trace>
  <inkml:trace contextRef="#ctx0" brushRef="#br0" timeOffset="27862.448">6612 2534,'206'-222,"-205"220,-1 1,1 0,0-1,0 1,0 0,0 0,0 0,1 0,-1 0,0 0,0 0,1 0,-1 0,1 0,-1 1,1-1,-1 1,1-1,-1 1,1 0,-1-1,1 1,-1 0,1 0,0 0,-1 0,1 0,-1 1,1-1,-1 0,1 1,0-1,-1 1,0-1,1 1,-1 0,1 0,-1 0,0 0,0 0,1 0,-1 0,0 0,0 0,0 0,0 1,0-1,0 0,-1 1,1-1,0 0,-1 1,1-1,-1 1,1 0,-1 0,6 11,-5-8,1 0,0-1,0 1,0 0,0-1,1 1,0-1,-1 0,2 0,-1 0,0 0,1 0,0-1,0 0,0 0,0 0,0 0,1 0,-1-1,1 0,0 0,-1 0,1-1,1 1,5-1,-1 1,1-2,-1 0,1 0,-1-1,0 0,1 0,-1-2,0 1,0-1,0-1,0 1,-1-2,1 1,-1-1,0-1,0 0,-1 0,0-1,0 1,-1-2,1 1,0-3,65-85,-65 75</inkml:trace>
  <inkml:trace contextRef="#ctx0" brushRef="#br0" timeOffset="26177.089">4382 2337,'-27'59,"13"-35,2 2,1-1,1 2,1-1,2 1,0 0,2 1,0 9,4-34,1 0,-1 0,1 1,0-1,0 0,0 1,1-1,-1 0,1 1,-1-1,1 0,0 0,0 0,1 0,-1 0,1 0,-1 0,1 0,0 0,0-1,0 1,1-1,-1 1,0-1,1 0,0 0,-1 0,1 0,0-1,0 1,0-1,0 0,0 0,0 0,1 0,-1 0,0 0,1-1,-1 0,0 0,1 0,-1 0,0 0,0-1,1 1,-1-1,3-1,5-2,0-2,0 1,0-1,-1-1,1 0,-2-1,1 0,-1 0,0-1,-1 0,0 0,0-1,-1 0,0-1,-1 1,0-1,-1-1,0 1,-1-1,0 1,-1-1,0 0,-1-1,-1 1,0 0,0-1,-1 1,-1-2,1 7,0-1,0 1,-1 0,-1 0,1 0,-1 0,0 1,-1-1,1 0,-1 1,-1 0,1-1,-1 1,0 1,0-1,-1 0,0 1,0 0,0 0,0 1,-1-1,0 1,0 0,0 1,0 0,-1 0,0 0,1 0,-1 1,0 0,0 1,0 0,0 0,0 0,0 1,-5 0,-12 6</inkml:trace>
  <inkml:trace contextRef="#ctx0" brushRef="#br0" timeOffset="26594.432">5228 1800,'-10'18,"0"0,1 1,1 0,1 1,1-1,0 1,2 1,0-1,1 1,1-1,1 1,1 0,1-1,3 17,23 104,-25-117,-2 1,0 0,-1-1,-2 1,0-1,-2 0,0 0,-2 0,-1-1,-7 17,8-17,-26 44,9-67,14-8</inkml:trace>
  <inkml:trace contextRef="#ctx0" brushRef="#br0" timeOffset="26842.69">4806 2224,'38'4,"32"3,14-1,2-2,-4 0,-11-2,-9-1,-9-5,-9-2,-7-1,-6 2,-2 2,-2 0,-1 2,-4 5,-7 2</inkml:trace>
  <inkml:trace contextRef="#ctx0" brushRef="#br0" timeOffset="27094.073">5737 2364,'0'34,"0"11</inkml:trace>
  <inkml:trace contextRef="#ctx0" brushRef="#br0" timeOffset="27359.898">5765 2083,'9'-10,"4"-3</inkml:trace>
  <inkml:trace contextRef="#ctx0" brushRef="#br0" timeOffset="45746.136">1616 3493,'-2'-11,"16"-3,23 10,0 2,0 2,-1 1,1 2,34 6,31 3,422-4,-325-10,321-9,566-24,451-53,1263-50,54 98,-2339 41,2937-37,-347-79,-2844 106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40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30,'1'2,"1"0,-1 0,1-1,0 1,0 0,0-1,0 0,0 1,0-1,0 0,0 0,1 0,-1 0,0-1,1 1,-1 0,0-1,1 0,-1 0,1 1,-1-1,1-1,-1 1,0 0,1-1,-1 1,1-1,-1 0,0 1,0-1,1-1,181-16,13-9,-172 26,-25 1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40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84,'29'0,"24"0,12 0,0-5,-6-1,-8-1,-8-2,-7-1,-5 2,-2 2,-2 2,-5-3,-2-1,1 2,1 1,-2 2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38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24,'22'148,"-16"145,-8-192,4 1,16 95,-16-180,1 1,0-1,2-1,0 1,0-1,2 1,0-2,1 1,7 11,-13-24,1-1,-1 1,1 0,-1-1,1 0,0 0,0 0,0 0,0 0,1 0,-1-1,0 1,1-1,-1 0,1 0,-1-1,1 1,-1-1,1 1,-1-1,1 0,0 0,-1-1,1 1,-1-1,1 0,-1 0,1 0,-1 0,0-1,1 1,-1-1,0 0,0 0,1-1,95-87,-53 29,-3-2,-2-2,-4-2,4-15,75-128,-114 207,16-21,-5 40,-9 234,-1-221,1-1,1 0,1 0,1 0,6 13,-9-32,0 0,0 0,1-1,0 0,1 1,-1-2,2 1,-1-1,1 0,0 0,0-1,1 0,0 0,0-1,0 0,1 0,8 3,-10-6,1 0,-1 0,0-1,1 1,-1-2,1 1,-1-1,1 0,-1-1,1 0,-1 0,0 0,1-1,-1 0,0-1,0 1,0-1,-1-1,1 1,-1-1,1-1,-1 1,-1-1,1 0,-1 0,1 0,-1-1,-1 0,1 0,23-29,-2-1,-1-1,-2-1,-2-1,-1-1,-1-4,-11 28,21-50,-3-1,-3-1,-3-1,8-54,-11-72,-23 164,-8 48,5 34,7-25</inkml:trace>
  <inkml:trace contextRef="#ctx0" brushRef="#br0" timeOffset="1331.893">1581 815,'-11'-4,"1"2,-1 0,0 0,0 1,0 0,-1 1,1 0,0 1,0 0,0 1,0 0,0 1,1 0,-1 0,1 1,0 1,0 0,0 0,0 1,1 0,0 1,1 0,-1 0,1 1,0 0,1 0,0 1,1 0,-2 3,-29 94,36-104,0 1,1 0,-1 0,1 0,0 0,0 0,0 0,0 0,0 0,1 0,0 0,-1 0,1 0,0 0,0-1,0 1,1 0,-1-1,1 1,0 0,-1-1,1 0,0 0,0 1,1-1,-1 0,0-1,1 1,-1 0,1-1,-1 1,1-1,0 0,2 1,5-2,0 0,0 0,0-1,0-1,0 0,-1 0,1-1,0 0,-1 0,0-1,0-1,0 0,0 0,-1 0,0-1,0 0,-1-1,1 0,-1 0,-1 0,1-1,1-4,18-19,-1-1,-2-2,-1 0,11-27,3-2,-14 30,-22 60,-15 39,3 1,2 0,4 0,1 39,35 244,-53-174,21-163,0-1,-2 0,1-1,-2 1,1 0,-2-1,1 0,-2 0,1-1,-1 0,-1 0,0 0,0-1,-1 0,0-1,-1 0,-5 4,12-12,0 1,0-1,-1 0,1 0,0 0,0 0,0 0,0-1,0 0,0 1,0-1,0 0,0 0,1 0,-1-1,0 1,0-1,1 0,-1 0,1 1,0-1,-1-1,1 1,0 0,0-1,1 1,-1-1,0 1,1-1,-1 0,1 0,0 0,0 1,0-1,1 0,-1 0,0 0,1-1,0 1,0 0,0 0,0 0,1 0,-1 0,1 0,-1 0,1-1,6-38,1 0,3 1,0 0,3 1,2 1,1 0,2 1,9-14,-13 26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53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1,'-4'14,"-3"5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47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1143,'0'-25,"1"0,1 0,1 0,2 0,0 0,3-4,13-23,3 1,3 1,1 1,3 2,11-12,-41 57,7-11,1 0,0 1,1 0,0 1,0 0,1 1,1 0,0 0,0 1,10-5,-21 14,0-1,1 1,-1 0,0-1,0 1,1 0,-1 0,0 0,0 0,1 0,-1 0,0 0,0 0,1 0,-1 1,0-1,0 0,0 1,1-1,-1 1,0-1,0 1,0 0,0-1,0 1,0 0,0 0,0 0,-1 0,1 0,0 0,0 0,-1 0,1 0,0 0,-1 0,0 0,1 1,-1-1,1 0,-1 0,0 1,7 56,-7-52,-1 71,-4 0,-3-1,-3 1,-6 5,17-81,-1 0,0 1,1-1,-1 1,1-1,0 1,-1-1,1 1,0-1,0 1,0 0,0-1,0 1,0-1,0 1,1-1,-1 1,1-1,-1 1,1-1,-1 1,1-1,0 1,0-1,-1 0,1 0,0 1,0-1,1 0,-1 0,0 0,0 0,0 0,1 0,-1 0,0-1,1 1,-1 0,1-1,-1 1,1-1,-1 1,1-1,-1 0,1 0,-1 0,1 0,0 0,-1 0,1 0,9-4,-1-1,0 1,-1-2,1 0,-1 0,0 0,0-1,-1 0,0-1,0 0,-1 0,0-1,2-3,9-9,177-199,-114 148,-80 72,0-1,0 1,0 0,0-1,0 1,1 0,-1 0,0 0,0 0,0 0,0 0,0 0,0 0,0 1,0-1,0 0,0 1,0-1,0 0,0 1,0-1,0 1,0 0,0-1,0 1,-1 0,1-1,0 1,0 0,-1 0,1 0,-1 0,1 0,0 0,-1 0,0 0,1 0,-1 0,0 0,1 0,-1 0,0 0,0 0,0 0,0 0,0 0,0 0,0 0,3 63,-3-56,2 188,4-177</inkml:trace>
  <inkml:trace contextRef="#ctx0" brushRef="#br0" timeOffset="530.867">1468 636,'-37'16,"1"3,0 1,1 1,2 2,0 2,0 2,29-24,-10 6,1 0,1 1,-1 0,1 1,1 0,0 1,1 0,0 1,1 0,1 1,0 0,0 0,1 0,-1 9,7-21,1 1,-1 0,1 0,0 0,0-1,0 1,0 0,1 0,-1 0,1-1,0 1,-1 0,1 0,0-1,1 1,-1-1,0 1,1-1,0 0,-1 1,1-1,0 0,0 0,0 0,0 0,1-1,-1 1,1-1,-1 1,0-1,1 0,0 0,-1 0,1 0,0 0,0 0,-1-1,1 0,2 1,113-10,-104 4,0-1,-1 0,1-1,-1-1,0 0,-1-1,0 0,-1-1,0 0,0-1,-1 0,0-1,-1 0,-1 0,5-10,85-111,-98 133,0 1,0-1,0 1,1-1,-1 1,0-1,0 1,0-1,0 0,0 1,1-1,-1 1,0-1,0 0,1 1,-1-1,0 0,1 1,-1-1,0 0,1 1,-1-1,1 0,-1 0,0 1,1-1,-1 0,1 0,-1 0,1 0,-1 1,0-1,1 0,-1 0,1 0,-1 0,1 0,-1 0,1 0,-1 0,1-1,-1 1,1 0,-1 0,0 0,1 0,-1-1,1 1,-1 0,0 0,1-1,-1 1,1 0,-1-1,0 1,0 0,1-1,-1 1,0 0,1-1,-1 1,0-1,0 1,0-1,0 1,1-1,1 48,-3-39,-2 408,2-371,-2 0,-3 0,-1 0,-2 0,-2-1,-2-1,-2 0,-2-1,-2-1,-1 0,-16 21,33-55,-1 0,0-1,0 1,0-1,-1 0,0 0,0-1,0 0,-1 0,0 0,0 0,0-1,-1 0,1 0,-1-1,0 0,0 0,0 0,0-1,-1 0,5-3,1-1,-1 1,1-1,-1 0,1 0,0 0,-1 0,1 0,0 0,0-1,1 1,-1-1,0 1,1-1,0 0,-1 1,1-1,0 0,0 0,1 0,-1 0,1 0,-1 0,1 0,0 0,0 0,0 0,1 0,-1 0,1-1,-1 0,-1-38,2 0,2 0,2 0,1 1,3-1,1 1,2 1,2-1,36-91,-35 102</inkml:trace>
  <inkml:trace contextRef="#ctx0" brushRef="#br0" timeOffset="1066.497">1045 353,'341'-75,"-183"64,-225-21,49 24,1-1,0-1,1-1,0 0,0-1,1 0,1-1,0-1,1-1,0 1,-3-9,-3-43,23 49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52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0 251,'401'0,"-393"0,48-12,-56 10,-1 0,1 0,-1 0,0 0,0 0,0 1,0-1,0 0,0 1,0-1,-1 0,1 1,0 0,-1-1,1 1,-1 0,0 0,0 0,1 0,-1 0,0 0,0 0,-1 0,1 0,-26-15,20 14,-1-1,1-1,0 0,0 0,0 0,0-1,1 0,0-1,0 1,0-1,1-1,0 1,0-1,1 0,-1-1,2 1,-1-1,1 0,0 0,1 0,-1-1,2 1,-1-1,0-7,7-6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50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90 481,'-5'0,"-6"0,3 0,-1 0,-5 0,1 4,-2 3,0-1</inkml:trace>
  <inkml:trace contextRef="#ctx0" brushRef="#br0" timeOffset="631.519">796 85,'-118'185,"-44"-1,25-41,136-143,0 0,0 1,0-1,0 1,0 0,0-1,0 1,0 0,0 0,1 0,-1-1,0 1,0 0,1 0,-1 0,0 0,1 0,-1 0,1 1,-1-1,1 0,0 0,0 0,-1 0,1 0,0 1,0-1,0 0,0 0,0 0,0 1,1-1,-1 0,0 0,1 0,-1 0,0 0,1 0,-1 1,1-1,0 0,-1 0,1-1,0 1,0 0,0 0,-1 0,1 0,0-1,0 1,0 0,0-1,0 1,137 5,-90-8,213-1,-256 4,-1-1,1 0,0 0,-1 0,1-1,-1 1,1-1,-1 0,0-1,1 1,-1-1,0 0,0 0,0 0,0 0,0-1,0 0,-1 1,1-2,-1 1,0 0,0 0,0-1,0 0,-1 0,0 1,1-1,-1-1,-1 1,1 0,0 0,-1-1,0 1,0-1,-1 1,1-1,-1 1,0-5,-30-116,23 93,-1-1,-2 1,-1 1,-1 0,-2 0,-1 1,-2 1,0 1,-9-9,12 18</inkml:trace>
  <inkml:trace contextRef="#ctx0" brushRef="#br0" timeOffset="1114.009">1671 1,'-31'2,"0"2,0 1,1 2,0 0,0 3,1 0,0 2,-24 13,51-24,-1 0,1 0,-1 0,1 1,0-1,-1 1,1 0,0-1,0 1,0 0,0 0,0 1,1-1,-1 0,1 0,-1 1,1-1,0 1,0 0,0-1,0 1,0 0,1-1,-1 1,1 0,0 0,0-1,0 1,0 0,0 0,1-1,-1 1,1 0,0 0,-1-1,1 1,0-1,1 1,-1-1,0 1,1-1,0 0,-1 1,1-1,0 0,0 0,1 0,190 125,-188-124,0 1,-1 0,0 0,0 0,0 1,-1 0,1-1,-1 1,0 0,-1 1,1-1,-1 0,0 1,0-1,-1 1,1 0,-1 0,-1-1,1 1,-1 0,0 0,0 0,-1 0,1-1,-1 1,-1 0,1 0,-1-1,0 1,0-1,-1 0,1 1,-1-1,-1 0,-1 3,-5 1,0-1,0 0,0 0,-1-1,0 0,-1-1,1 0,-1-1,0 0,-1-1,1 0,-1-1,0 0,0-1,1-1,-1 0,-1-1,1 0,-8-2,-25-9,27 4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57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83,'225'-28,"-29"1,-52-1,-120 41,-24-1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57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51,'19'0,"26"0,10 0,5 0,-3-5,-1-1,-6 0,-6 1,-6 2,-5 1,-3 0,-1 2,-2-5,0-1,0 0,-4 1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1 326,'195'-289,"-194"287,0 0,0 0,0 0,0 0,0 0,0 0,0 0,1 1,-1-1,1 0,-1 1,1-1,0 1,-1-1,1 1,0 0,0 0,0 0,0 0,0 0,0 0,0 1,1-1,-1 1,0-1,0 1,0 0,1 0,-1 0,0 0,0 0,1 0,-1 1,0-1,0 1,0 0,0-1,0 1,0 0,0 0,0 0,0 1,0-1,0 0,7 12,-1-1,-1 1,0 0,0 0,-1 1,-1 0,0 0,-1 0,1 12,7 17,15 44,-20-70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59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6 216,'-4'-5,"2"-1,7 0,8 1,5-4,6 1,2 0,3 3,0 1,1 2,-1 2,1-1,-1 2,-1-1,1 0,-1 1,-5-1</inkml:trace>
  <inkml:trace contextRef="#ctx0" brushRef="#br0" timeOffset="664.9">458 526,'15'-43,"3"1,1 1,3 1,1 1,1 1,3 1,0 1,3 1,24-22,-52 55,-1-1,1 1,0 0,0 0,0 0,0 0,1 0,-1 0,0 0,1 1,-1-1,1 1,-1 0,1 0,0 0,0 0,-1 0,1 0,0 1,0 0,0-1,0 1,0 0,0 0,-1 1,1-1,0 1,0-1,0 1,0 0,-1 0,1 0,0 0,-1 1,1-1,-1 1,1-1,-1 1,2 1,-2 6,1-1,-1 1,-1-1,1 1,-2 0,1-1,-1 1,0 0,-1 0,-1 6,6 73,-4-86,1 0,0-1,-1 1,1-1,0 1,0-1,0 0,0 1,0-1,0 0,0 0,0 1,0-1,1 0,-1 0,0 0,1 0,-1-1,1 1,-1 0,1-1,-1 1,1-1,0 1,-1-1,1 0,-1 0,1 1,0-1,-1 0,1-1,0 1,-1 0,1 0,0-1,-1 1,1-1,-1 1,1-1,-1 0,1 0,0 0,60-40,-41 21,7-8,1 2,1 0,1 2,1 2,1 1,1 1,14-5,-47 25,0-1,0 1,0-1,0 1,0 0,0-1,1 1,-1 0,0 0,0 0,0 0,0 0,1 0,-1 0,0 0,0 1,0-1,0 0,0 1,0-1,1 1,-1-1,0 1,0-1,0 1,-1 0,1 0,0-1,0 1,0 0,0 0,-1 0,1 0,0 0,-1 0,1 0,-1 0,1 0,-1 0,0 0,1 0,-1 1,0-1,0 1,4 58,-4-52,-14 110,18-76,4-30</inkml:trace>
  <inkml:trace contextRef="#ctx0" brushRef="#br0" timeOffset="1195.182">1841 18,'-6'4,"-44"25,1 3,1 2,1 2,3 2,-32 34,33-2,42-68,0 0,0 0,0 0,1 0,-1 0,1 0,-1 0,1 0,0 0,0 0,0 1,0-1,0 0,0 0,1 0,-1 0,1 0,-1 0,1 0,0 0,0 0,0 0,0 0,0 0,1 0,-1 0,0-1,1 1,-1-1,1 1,0-1,-1 0,1 1,0-1,0 0,5 0,0-1,0 1,0-2,0 1,0-1,0 0,0 0,-1-1,1 0,0 0,-1-1,0 1,1-1,-1-1,0 1,-1-1,1 0,-1-1,1 1,1-4,0 4,230-208,-237 210,1 1,0-1,0 1,0-1,0 1,0 0,0-1,0 1,1 0,-1 0,0 0,1 0,-1 0,1 0,-1 1,1-1,0 0,-1 1,1-1,-1 1,1-1,0 1,0 0,-1 0,1 0,0 0,-1 0,1 0,0 0,0 1,-1-1,1 0,0 1,-1 0,1-1,-1 1,1 0,-1 0,1 0,-1 0,0 0,1 0,-1 0,0 0,0 0,0 1,0-1,0 1,0-1,1 1,1 13,0 1,0-1,-2 0,0 1,0 0,-2-1,-1 14,0 10,2 16,-3 0,-3 1,-1-2,-10 29,12-62,3-5,-1 0,0 0,-1 0,-1 0,-1-1,0 1,-1-1,0-1,-1 0,-1 0,0 0,-1-1,0 0,-1-1,-1-1,0 1,0-2,-12 8,22-16,1-1,-1 0,0 0,-1 1,1-1,0 0,0-1,0 1,0 0,-1-1,1 1,0-1,-1 0,1 1,0-1,-1 0,1-1,-1 1,1 0,0-1,0 1,-1-1,1 0,0 0,0 0,0 0,0 0,0 0,0 0,0-1,0 1,0-1,0 1,1-1,-1 0,1 0,-1 0,1 0,0 0,0 0,0 0,0 0,0 0,0 0,1-1,-1 1,0 0,1-1,-2-12,2-1,-1 1,2 0,0 0,0 0,2 0,0 0,1 0,0 0,1 1,0 0,2 0,-1 0,2 1,7-17</inkml:trace>
  <inkml:trace contextRef="#ctx0" brushRef="#br0" timeOffset="1901.267">2208 131,'18'-1,"1"-2,-1 0,0-1,0-1,-1-1,0 0,0-2,0 1,-1-2,9-6,49-48,-73 63,0 0,0 0,0 0,-1 0,1 0,0 0,0 0,0 1,-1-1,1 0,0 0,0 1,-1-1,1 1,0-1,0 0,-1 1,1-1,-1 1,1 0,0-1,-1 1,1-1,-1 1,1 0,-1-1,0 1,1 0,-1 0,0-1,1 1,-1 0,0 0,0 0,0-1,0 1,0 0,0 0,0 0,0 0,0-1,0 1,0 0,0 0,0 0,-1-1,1 1,0 0,-1 0,1-1,-1 1,1 0,0-1,-1 1,0 0,1-1,-1 1,0 4,1 3,-4 54,3 1,2-1,8 40,2 13,-4-1,-7 71,0-123,0-53,0-1,0 1,0-1,-1 1,-1-1,1 0,-1 1,-1-1,1 0,-1 0,-1 0,0-1,0 1,0-1,-1 0,0 0,0 0,-1-1,0 0,0 0,0 0,-1-1,0 0,-3 2,6-6,1-1,0 1,-1-1,1 1,0-1,-1 0,1-1,0 1,-1 0,1-1,0 0,0 0,-1 0,1 0,0 0,0-1,0 1,0-1,1 0,-1 0,0 0,1 0,-1 0,1-1,0 1,0-1,0 0,0 1,-2-4,-38-91,39 78,1 0,0 0,2-1,0 1,2 0,0 0,0 0,2 0,1 0,0 1,1 0,1 0,1 0,0 1,9-12,16-27,-22 32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3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6,'-4'5,"-7"1,-2 5,2-4,8-4,3-7,8-3,6 0,2-3,-7 4,-11 3,1 3,1 1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6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0 227,'38'5,"28"1,6 0,-3-1,-9-2,-15-5,-10-4,-6 1,-8-5,-8 0</inkml:trace>
  <inkml:trace contextRef="#ctx0" brushRef="#br0" timeOffset="246.998">338 1,'-24'38,"-12"28,-1 6,6-3,9-9,7-10,7-9,5-6,2-5,7-2,2-6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5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254 348,'-14'38,"-14"33,-3 8,4-4,2-10,5-12,6-9,6-8,-2-5,2-3,-2-7,-1-6</inkml:trace>
  <inkml:trace contextRef="#ctx0" brushRef="#br0" timeOffset="275.722">1 461,'5'0,"11"10,3 7,3 7,-3 3,1 2,2 1,-4 0,1 0,2-1,1-4,-2-3,0 1,2 0,1 2,-3 1,0-4,-3-6</inkml:trace>
  <inkml:trace contextRef="#ctx0" brushRef="#br0" timeOffset="731.899">791 490,'-5'29,"-1"23,0 9,1-3,7-9,2-10,1-6,4-4,5-7,6-7,-2-11,-2-11,-6-4</inkml:trace>
  <inkml:trace contextRef="#ctx0" brushRef="#br0" timeOffset="1164.182">594 207,'13'-4,"0"-1,0 0,-1-1,0-1,0 0,0 0,-1-1,6-5,6-3,100-92,-123 107,1 0,-1 0,1-1,0 1,-1 0,1 0,0 0,-1 0,1 0,0 0,0 0,0 1,0-1,0 0,0 0,0 1,0-1,0 0,1 1,-1-1,0 1,0 0,0-1,1 1,-1 0,0 0,0 0,1 0,-1 0,0 0,1 0,-1 0,0 0,0 1,0-1,1 0,-1 1,0-1,0 1,0-1,0 1,0 0,0 0,0-1,0 1,0 0,0 0,0 0,0 0,0 1,85 135,-66-113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55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84,'0'754,"0"-742</inkml:trace>
  <inkml:trace contextRef="#ctx0" brushRef="#br0" timeOffset="251.643">0 593,'43'-5,"34"-6,8-1,-5 1,-12 2,-12 3,-12 3,-7 2,-11-5,-4 0,-2 0,-4 2</inkml:trace>
  <inkml:trace contextRef="#ctx0" brushRef="#br0" timeOffset="665.724">791 0,'-81'547,"79"-532,-2 9,2-1,0 1,2-1,0 1,1-1,2 1,3 11,-6-32,1 0,0 0,0-1,1 1,-1 0,1-1,-1 1,1-1,0 0,0 1,0-1,0 0,0 0,0 0,1-1,-1 1,1 0,-1-1,1 0,0 1,-1-1,1 0,0 0,0-1,0 1,0-1,0 1,0-1,0 0,0 0,-1 0,1 0,0-1,0 1,0-1,0 0,0 0,0 0,-1 0,1 0,0-1,-1 1,1-1,-1 0,228-154,-223 152,56-25,-62 29,1 0,-1 0,1 0,-1 0,1 0,-1 0,1 0,0 0,-1 0,1 1,-1-1,1 1,-1-1,1 1,-1-1,0 1,1 0,-1 0,0 0,1 0,-1 0,0 0,0 0,0 0,0 0,0 0,0 1,0-1,-1 0,1 1,0-1,-1 1,1-1,-1 1,1-1,-1 1,0-1,0 1,1-1,-1 2,0 74,-1-68,0-1,0 0,1 1,0-1,0 1,1-1,0 1,1-1,0 0,0 1,1-1,0 0,1 2,-2-8,0 0,0 1,0-1,0 0,0 0,1 0,-1 0,0 0,1-1,0 1,-1-1,1 1,0-1,0 0,0 0,0-1,0 1,0 0,0-1,0 0,0 0,0 0,0 0,0 0,0 0,0-1,0 0,1 0,15-4</inkml:trace>
  <inkml:trace contextRef="#ctx0" brushRef="#br0" timeOffset="980.425">1439 762,'51'-18,"-2"-2,0-2,-1-2,43-29,-85 50,-1-1,1 1,-1-1,0 0,0-1,0 1,0-1,-1 0,0 0,0-1,0 1,0-1,-1 0,0 1,0-2,-1 1,0 0,0 0,0-1,0-4,-5 8,1-1,-1 1,0 0,0 0,0 0,0 1,-1-1,1 1,-1 0,1 0,-1 0,0 0,0 1,0-1,0 1,0 0,0 0,0 1,0-1,0 1,-1 0,1 0,0 0,0 1,0-1,0 1,-4 1,-6 0,-1 1,1 0,0 1,1 0,-1 1,1 1,0 0,0 0,0 2,1-1,1 2,-1 0,1 0,0 1,1 0,1 1,-1 0,2 0,-1 1,2 0,0 1,0-1,1 2,0-1,2 1,-1-1,2 1,-1 0,2 1,0 5,2-12,1 0,0 0,1 0,0-1,0 1,1 0,0-1,0 0,1 0,-1 0,2 0,-1 0,1-1,0 1,0-1,1-1,0 1,0-1,0 0,0 0,1-1,7 5,0 0,0-1,1-1,0 0,0-1,1-1,-1-1,1 0,15 2,115-1,-119-6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4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0,'-34'21,"0"1,2 2,1 1,0 2,2 1,2 1,0 1,-1 5,-1 12,2 1,3 1,1 1,3 1,2 1,3 1,1 0,3 1,3 1,-2 43,6-67,2 0,1 0,2 1,1-1,1 0,3 9,-4-30,0 0,0 0,1 0,1-1,0 1,0-1,0 0,2 0,-1 0,1-1,0 0,0 0,1 0,0-1,1 0,0 0,0-1,0 0,1-1,0 1,0-1,3-1,0 1,0-2,1 0,-1 0,1-1,-1-1,1 0,0-1,-1 0,1-1,0 0,-1-1,1-1,-1 0,0 0,0-1,0-1,0 0,-1 0,0-1,0-1,0 0,-1 0,0-1,-1-1,1 0,-2 0,1 0,6-11,-5 0</inkml:trace>
  <inkml:trace contextRef="#ctx0" brushRef="#br0" timeOffset="523.715">1100 424,'-87'86,"-11"9,4 4,-4 15,96-113,1 0,-1 0,0 1,1-1,-1 0,1 1,-1-1,1 1,0 0,0-1,-1 1,1 0,1 0,-1-1,0 1,0 0,1 0,-1 0,1 0,-1 0,1 0,0 0,0 0,0 0,0 0,0 1,0-1,1 0,-1 0,1 0,-1 0,1-1,0 1,0 0,-1 0,2 0,-1 0,0-1,0 1,0-1,1 1,-1-1,1 1,-1-1,1 0,0 0,-1 1,2-1,12 3,0-1,0-1,0 0,1-1,-1-1,0 0,0-1,13-2,59-1,49 22,-134-19,-1 1,1-1,0 0,-1 0,1 0,0 0,-1 0,1 0,-1 0,1 0,-1 0,0-1,0 1,1-1,-1 1,0-1,0 1,0-1,-1 0,1 0,0 1,-1-1,1 0,-1 0,1 0,-1 1,0-1,0 0,0 0,0 0,0 0,0 0,0 1,-1-1,1 0,-1 0,0 0,-24-69,25 70,-92-191,59 107,32 83,0 0,0 0,0 0,1 0,-1 0,0 0,1 0,0 0,-1 0,1-1,0 1,0 0,0 0,1 0,-1 0,1 0,-1 0,1-1,-1 1,1 0,0 0,0 0,0 1,0-2,10-6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335 536,'-12'32,"-1"-1,-1 0,-1-1,-2-1,-1 0,-2-1,-12 13,-162 112,195-153,-1 0,1 0,-1 0,1 0,-1 0,1-1,0 1,-1 0,1 0,-1 0,1 0,-1 1,1-1,-1 0,1 0,-1 0,1 0,-1 0,1 1,-1-1,1 0,-1 0,0 1,1-1,-1 0,1 1,-1-1,0 0,1 1,-1-1,0 1,1-1,-1 1,0-1,0 0,0 1,1-1,-1 1,0-1,0 1,0-1,0 1,0 0,0-1,0 1,0-1,0 1,0-1,0 1,0-1,0 1,0-1,0 1,-1-1,1 1,0-1,0 1,-1-1,1 0,0 1,-1-1,1 1,0-1,-1 0,1 1,-1-1,1 0,0 1,46-1,192-30,-66 39,-173-10,1 1,0-1,0 1,0-1,-1 1,1-1,0 1,0-1,0 1,0-1,0 1,0-1,0 1,0-1,0 1,0-1,1 1,-1-1,0 1,0-1,0 1,1-1,-1 1,0-1,0 1,1 0,-1-1,1 1,-1-1,0 1,1 0,-1-1,1 1,-1 0,0 0,1-1,-1 1,1 0,-1 0,1 0,-1 0,1-1,-1 1,1 0,-1 0,1 0,0 0,-1 0,1 0,-1 0,1 0,-1 1,1-1,-1 0,1 0,-1 0,1 0,-1 1,0-1,1 0,-1 1,1-1,-1 0,1 1,-1-1,0 0,1 1,-1 0,-28-35,22 27,-22-25,1-2,2-1,1-2,2 0,2-1,1-1,0-6,8-6,12 33</inkml:trace>
  <inkml:trace contextRef="#ctx0" brushRef="#br0" timeOffset="598.471">758 536,'-4'7,"1"-1,-1 1,1-1,0 1,1 0,0 0,0 0,0 1,1-1,0 0,0 1,1-1,0 1,1-1,-1 0,1 1,1 0,34 86,-35-91,1-1,0 0,0 1,0-1,0 0,1 0,-1 0,0-1,1 1,0 0,-1-1,1 0,0 1,-1-1,1 0,0-1,0 1,0 0,0-1,0 0,0 0,0 0,0 0,0 0,0 0,0-1,0 1,0-1,0 0,-1 0,1 0,1-1,6-4,0-1,0-1,0 0,-1 0,0-1,-1 0,0 0,0-1,-1 0,0 0,1-5,76-90,-83 104,0 0,0 0,0 1,-1-1,1 1,0-1,0 0,0 1,0 0,0-1,0 1,0-1,0 1,1 0,-1 0,0 0,0 0,0 0,0 0,0 0,0 0,0 0,0 0,0 1,0-1,0 0,0 1,0-1,0 1,0-1,0 1,0-1,0 1,0 0,0-1,0 1,-1 0,1 0,0 0,-1 0,1 0,0-1,-1 1,1 0,-1 0,0 0,1 0,-1 1,0-1,1 1,8 58,-12 258,0-278,-2 0,-1-1,-3 0,-1 0,-1-1,-16 34,26-70,-2 8,0 0,-1 0,0 0,0-1,-1 1,0-1,-1 0,0-1,0 1,-1-1,0-1,0 1,-1-1,0 0,0-1,-1 0,0 0,0-1,-8 4,15-9,0 1,-1-1,1 1,0-1,-1 0,1 0,0 0,-1 0,1-1,0 1,-1 0,1-1,0 0,0 1,0-1,-1 0,1 0,0 0,0-1,0 1,0 0,1-1,-1 1,0-1,1 0,-1 1,1-1,-1 0,1 0,0 0,0 0,0 0,0 0,0-1,0 1,1 0,-1 0,1-1,-10-92,10 90,2-17,1 0,0 0,2 1,0-1,2 1,0 0,2 0,0 1,5-8,-3 4</inkml:trace>
  <inkml:trace contextRef="#ctx0" brushRef="#br0" timeOffset="1266.083">1322 621,'32'-5,"0"0,-1-2,0-1,0-2,-1-1,0-1,-1-1,20-14,-6-9,-42 37,0-1,0 1,0-1,0 1,0-1,-1 1,1-1,0 1,0 0,-1-1,1 1,0 0,-1 0,1-1,-1 1,1 0,-1 0,1 0,-1 0,0 0,1 0,-1 0,0-1,0 1,0 0,1 0,-1 0,0 0,0 0,-1 0,1 0,0 0,0 0,0 0,-1 0,1 0,0 0,-1 0,1 0,-1 0,1-1,-1 1,1 0,-1 0,0 4,13 200,-4-142,19 113,-16-110,-7-48,0 0,0 0,-2 1,-1-1,0 1,-1 0,-1-1,-1 1,0-1,-2 1,0-1,-1 0,0 0,2-10,1 0,-1 0,0-1,-1 1,1-1,-2 0,1 0,-1 0,0-1,0 1,-1-1,0 0,0-1,0 1,-1-1,0-1,1 1,-2-1,1 0,-1-1,1 0,-1 0,0 0,0-1,0 0,0-1,-5 1,10-3,0 1,0 0,0-1,1 1,-1-1,0 0,1 0,-1 0,0 0,1-1,-1 1,1-1,0 1,-1-1,1 0,0 0,0 0,0 0,1 0,-1-1,0 1,1 0,-1-1,1 1,0-1,0 0,0 1,0-1,0 0,1 0,-1 1,1-1,0-3,6-97,6 73,1 1,2 1,0 0,2 1,1 1,2 0,4-4,43-60,-50 66,-2 6</inkml:trace>
  <inkml:trace contextRef="#ctx0" brushRef="#br0" timeOffset="1827.158">1407 254,'22'-6,"0"0,-1-1,1-2,-1 0,-1-1,0-1,0 0,-1-2,-1 0,0-2,-1 0,0 0,9-14,33-56,-58 86,1-1,0 1,-1 0,1 0,-1 0,0 0,1 0,-1 0,0 0,1 0,-1 0,0 1,0-1,0 0,0 1,0-1,0 1,-1-1,1 1,0-1,-1 1,1 0,-1-1,0 1,1 0,-1-1,0 1,0 0,0 0,0-1,-1 1,1 0,0-1,-1 2,1-2,3 37,2 0,1 0,2 0,2-1,4 7,11-3,-10-29</inkml:trace>
  <inkml:trace contextRef="#ctx0" brushRef="#br0" timeOffset="2784.08">2000 113,'44'218,"-31"-167,-3 0,-3 0,-1 1,-3 0,-2-1,-2 1,-3 0,-2 0,-2-1,-2 0,-3-1,-7 19,14-57,0 0,-1-1,0 0,0 0,-1 0,-1-1,0 0,0-1,-1 0,0 0,0-1,-1-1,0 1,-1-2,0 1,-9 2,-1-2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17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56,'226'-18,"-55"-11,-97 20,-63 18,-15-3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18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29,'15'0,"8"0,7 0,2 0,1 0,-6-5,-2-2,-1 1,1 1,0 2,-3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19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1 198,'5'0,"11"0,7-5,6-2,1 1,2 1,-1-3,0-1,-1 2,-6 7,-6 7,-7 4</inkml:trace>
  <inkml:trace contextRef="#ctx0" brushRef="#br0" timeOffset="700.339">368 452,'17'-56,"-7"26,0 1,3 0,0 1,1 1,2 0,1 1,1 0,1 2,1 0,1 1,18-14,23-8,-61 44,1 1,-1-1,1 1,-1-1,0 1,1 0,-1-1,1 1,-1 0,1 0,-1 0,1 0,-1 0,1 0,-1 1,0-1,1 0,-1 1,1-1,-1 1,0 0,1-1,-1 1,0 0,0 0,1 0,-1 0,0 0,0 0,0 0,0 0,0 0,-1 0,1 0,0 1,0-1,-1 0,1 1,-1-1,1 1,-1-1,0 0,1 1,-1-1,0 1,0-1,0 1,0-1,1 190,0-190,0 0,1 0,-1 0,0 0,0 0,0-1,1 1,-1 0,0-1,1 1,-1-1,0 1,1-1,-1 0,1 1,-1-1,1 0,-1 0,1 0,-1 0,1 0,-1-1,0 1,1 0,-1-1,1 1,-1-1,0 1,1-1,-1 0,0 1,1-1,-1 0,0 0,0 0,0 0,0 0,0 0,0 0,0-1,0 1,198-159,-96 101,-102 58,1 0,-1 0,1 0,-1 0,1 0,-1 0,1 0,0 1,-1-1,1 1,0-1,-1 1,1 0,0 0,0 0,0 0,-1 0,1 0,0 0,0 0,-1 1,1-1,0 1,0-1,-1 1,1 0,-1 0,1-1,-1 1,1 0,-1 0,1 1,-1-1,0 0,1 0,-1 1,0-1,0 1,0-1,0 1,0-1,-1 1,1-1,0 1,-1 0,1 0,-1-1,0 1,1 0,-1 0,0-1,0 1,0 0,1 14,0 0,-2 0,1 0,-2 0,0 0,-1 0,-1 0,-4 12,7-26,0-1,0 1,1 0,-1 0,0 0,1 0,-1 0,1 0,0 0,0 0,0 0,0 1,0-1,0 0,0 0,1 0,-1 0,1 0,-1 0,1 0,0 0,0-1,0 1,0 0,0 0,0 0,0-1,1 1,-1-1,1 1,-1-1,1 0,1 2,8-3</inkml:trace>
  <inkml:trace contextRef="#ctx0" brushRef="#br0" timeOffset="1284.222">1666 0,'-45'20,"1"1,2 2,0 2,1 1,2 3,-34 31,17 9,56-68,-1 1,0 0,1 0,-1-1,0 1,1 0,0 0,0 0,-1 0,1-1,0 1,0 0,1 0,-1 0,0 0,1-1,-1 1,1 0,-1 0,1 0,0-1,0 1,0-1,0 1,0 0,0-1,0 0,0 1,1-1,-1 0,1 0,-1 1,1-1,-1 0,1 0,-1-1,1 1,0 0,0-1,-1 1,1 0,0-1,0 0,1 1,9-1,0 0,0 0,0-1,0-1,-1 0,1-1,0 0,-1 0,0-1,0-1,0 0,-1-1,1 0,-1 0,0-1,-1 0,0-1,0 0,-1 0,0-1,4-5,186-182,-197 195,0 0,0 0,0 0,0 0,0 0,0 1,0-1,0 0,0 0,0 1,1-1,-1 0,0 1,1 0,-1-1,0 1,1 0,-1-1,0 1,1 0,-1 0,1 0,-1 0,0 1,1-1,-1 0,0 0,1 1,-1-1,0 1,1-1,-1 1,0 0,0-1,0 1,1 0,-1 0,0 0,0 0,0 0,-1 0,1 0,0 0,0 0,0 0,-1 1,1-1,-1 0,1 1,-1-1,1 0,-1 1,0-1,0 0,1 1,-1-1,-2 228,1 85,-1-295,0 0,-1 0,-1 0,-1 0,-1-1,0 0,-1 0,-1 0,-1-1,-1-1,0 1,-1-1,0-1,-14 14,23-27,1-1,-1 1,1 0,-1-1,0 1,1-1,-1 1,0-1,0 0,0 0,0 0,0 0,0 0,-1 0,1-1,0 1,0-1,0 1,-1-1,1 0,0 0,-1 0,1 0,0 0,0-1,-1 1,1-1,0 1,0-1,0 0,0 0,-1 0,1 0,0 0,1-1,-1 1,0 0,0-1,1 1,-1-1,1 0,-1 0,1 1,-1-1,1 0,0 0,0 0,0-1,0 1,1 0,-1 0,0-2,-2-11,0-1,1 0,0 0,1 1,1-1,1 0,0 0,1 0,1 0,0 1,1-1,1 1,0 0,2-1,-2-2,10-22,1 1,2 0,1 2,10-13,-14 26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2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407 105,'-39'28,"1"1,2 2,1 2,2 1,1 1,-27 40,-60 64,118-138,0-1,0 0,0 1,0-1,1 1,-1 0,0-1,0 1,0 0,1-1,-1 1,0 0,1 0,-1-1,1 1,-1 0,1 0,-1 0,1 0,-1 0,1 0,0 0,0 0,-1 0,1 0,0 0,0 0,0 0,0 0,0 0,0 0,1 0,-1 0,0 0,0 0,1 0,-1 0,1 0,-1 0,1 0,-1 0,1-1,-1 1,1 0,0 0,-1-1,1 1,0 0,0-1,0 1,-1 0,1-1,0 1,0-1,0 0,0 1,0-1,24 4,0-1,1-1,-1-1,1-2,21-3,-35 4,423-60,-434 60,0 1,1-2,-1 1,0 0,1 0,-1 0,0-1,1 1,-1 0,0-1,0 1,1-1,-1 0,0 1,0-1,0 0,0 0,0 0,0 0,0 0,0 0,0 0,0 0,-1 0,1 0,0 0,-1 0,1-1,-1 1,1 0,-1 0,0-1,1 1,-1 0,0-1,0 1,0 0,0-1,0 1,0 0,0-1,-1 1,1 0,0-1,-1 1,1 0,-1 0,1-1,-1 1,0 0,0 0,1 0,-1 0,0 0,0 0,0 0,0 0,-1-1,-13-16,-1 0,-1 0,-1 2,0 0,-1 1,-6-2,-42-37,-82-83,25 47,139 98,3 0</inkml:trace>
  <inkml:trace contextRef="#ctx0" brushRef="#br0" timeOffset="620.81">745 77,'-1'37,"-1"-25,1 1,0 0,0 0,1-1,1 1,0 0,1 0,0-1,1 1,1-1,0 0,0 0,1 0,1-1,0 1,0-1,1 0,1-1,-1 0,5 3,-8-10,0 0,0-1,1 0,-1 0,1 0,-1 0,1-1,0 0,0 0,0 0,-1-1,1 1,0-1,0 0,0-1,0 1,0-1,-1 0,1 0,0 0,-1-1,1 0,-1 1,1-2,-1 1,0 0,4-4,1 0,0 0,0-1,-1 0,0 0,0-1,-1 0,0-1,0 0,-1 0,0 0,4-11,4-12,-1-2,-2 0,-1 0,-2-1,-1 0,-2-1,0 16,2 25,5 31,10 74,-5 0,-4 1,-6 1,-4 57,-5-124,-1-1,-3 1,-1-1,-2 0,-2 0,-2-1,-3 3,9-29,-1 0,-1 0,0-1,-1 0,-1-1,0 0,-1 0,0-2,-2 1,1-2,-13 9,24-19,1 0,-1 0,0-1,0 1,0-1,0 0,0 1,0-1,-1 0,1 0,0 0,-1-1,1 1,-1 0,1-1,0 0,-1 1,1-1,-1 0,1 0,-1-1,1 1,-1 0,1-1,-1 1,1-1,0 0,-1 0,1 0,0 0,0 0,0-1,0 1,0-1,0 1,0-1,0 0,1 1,-1-1,1 0,-1 0,1 0,-1-1,1 1,0 0,0 0,0-3,-2-16,2 0,0 0,1 0,2 0,0 0,1 0,1 0,1 1,0-1,2 1,1 0,0 1,1 0,1 0,8-9,3-9,2 1,1 1,2 1,1 1,2 2,1 0,2 2,0 2,2 1,1 1,1 2,5 0,-10 5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51.5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2165 1985,'25'32,"1"-2,2 0,1-2,2-1,0-2,1-1,2-1,0-2,2-1,0-2,1-2,0-1,2-2,18 4,80 13,1-6,2-6,-1-6,1-6,39-8,244-19,-1-19,66-29,-402 57,913-159,165-86,-981 213,-3-8,-2-8,-3-7,-4-9,21-18,-157 77,0-2,-1-1,-1-1,0-2,-2-2,-1-1,-1-1,-2-1,0-1,-2-2,-1 0,-2-2,13-26,-30 46,0 0,-2 0,1-1,-2 0,0 0,0 0,-2 0,1 0,-2 0,0 1,0-1,-2 0,1 0,-2 0,0 1,0 0,-2 0,1 0,-2 1,1-1,-2 1,0 1,0 0,-9-9,-13-14,-1 2,-2 1,-1 1,-1 3,-2 0,0 2,-2 2,-1 2,-4 0,-57-24,-3 6,-1 3,-16 2,-217-42,-4 15,-191-3,454 55,-492-47,-2 25,-352 33,553 20,1 16,2 17,3 15,-196 71,365-85,3 8,3 9,4 8,-150 91,299-152,2 2,1 1,1 2,1 2,1 1,2 1,1 2,1 0,1 2,2 2,2 0,1 1,2 1,1 1,13-20,1 0,1 0,1 1,0-1,1 1,1 0,1-1,1 1,0 0,2-1,0 1,1-1,1 0,0 0,1 0,1-1,1 0,1 0,0-1,1 0,4 3,12 16,1-1,2-2,2-1,1-1,1-2,1-1,1-2,28 15,35 9,3-5,2-4,1-4,2-5,1-5,1-5,1-4,0-5,20-4,453 16,1-26,177-38,-672 35,186-11</inkml:trace>
  <inkml:trace contextRef="#ctx0" brushRef="#br0" timeOffset="1013.523">979 3734,'-77'21,"2"3,1 3,1 3,1 4,-38 25,96-53,1 1,-1 1,2 0,-1 1,1 0,0 1,1 0,1 1,-1 0,2 1,-1 0,2 0,-1 1,2 0,0 0,0 1,2 0,-1 0,-1 10,7-20,0 0,0 0,1 0,-1 0,1 0,0 0,0-1,0 1,0 0,1 0,0-1,-1 1,1-1,0 0,1 0,-1 1,1-1,-1 0,1-1,0 1,0-1,0 1,1-1,-1 0,0 0,1 0,-1 0,1-1,0 0,0 1,-1-1,1-1,130 19,-134-19,428 0,-417 0,0 1,-1 0,1 1,-1 1,1-1,-1 1,0 1,0 0,0 1,4 2,-11-5,1 0,-1 1,0-1,-1 1,1 0,0-1,-1 1,1 0,-1 1,0-1,0 0,0 1,0-1,-1 1,0-1,1 1,-1 0,-1-1,1 1,0 0,-1 0,0 0,0 0,0 0,0-1,-1 1,1 0,-1 0,0 0,-1 0,-3 8,-1 0,0-1,-1 0,-1 0,0-1,0 1,-1-2,0 1,-1-2,0 1,0-1,-1 0,0-1,0-1,-1 0,-5 3,-18 12,-68 41,-2-5,-3-4,-2-5,-97 28,-45-10,252-66,0-1,0 1,0 0,0-1,0 1,0-1,0 1,0 0,0-1,0 1,0-1,-1 1,1 0,0-1,0 1,0-1,0 1,-1 0,1-1,0 1,0 0,-1-1,1 1,0 0,-1 0,1-1,0 1,-1 0,1 0,0 0,-1-1,1 1,-1 0,1 0,0 0,-1 0,1 0,-1 0,1 0,0 0,-1 0,1 0,-1 0,1 0,0 0,-1 0,1 0,-1 0,1 0,-1 1,36-23,48-16,-43 20</inkml:trace>
  <inkml:trace contextRef="#ctx0" brushRef="#br0" timeOffset="1465.853">1911 4101,'-397'285,"377"-271,0 2,1 0,1 0,0 2,1 1,1 0,1 0,1 2,1 0,1 0,0 2,2-1,-3 10,11-28,1 1,-1 0,1 0,0 0,1 0,-1 0,1 1,0-1,0 0,1 0,-1 0,1 0,0 0,1 0,-1 0,1 0,0-1,0 1,0 0,1-1,0 0,-1 1,2-1,-1 0,0-1,1 1,0-1,0 1,0-1,0 0,0 0,1-1,-1 0,1 1,-1-1,1-1,0 1,5 0,1 0,0-1,0 0,0 0,0-1,0-1,0 0,0-1,0 0,0 0,0-1,-1-1,1 0,-1 0,0-1,0 0,-1-1,1 0,-1 0,0-2,153-149,-162 157,44-49,-3-2,-2-2,20-38,-11-26,-35 154,-13-32,0 10,1-1,1 1,0 0,1-1,1 0,0 1,1-1,0-1,1 1,1-1,0 0,1 0,0-1,1 0,0-1,1 0,0 0,4 2,-6-7,1-1,0 0,0-1,0 0,0 0,0-1,1 0,0-1,0 0,9 0,3 0</inkml:trace>
  <inkml:trace contextRef="#ctx0" brushRef="#br0" timeOffset="2184.877">2278 4581,'5'0,"0"0,0-1,0 0,-1 0,1 0,0-1,0 1,-1-1,1 0,-1-1,0 1,1-1,-1 0,0 0,-1 0,1 0,0-1,-1 1,3-5,-6 8,44-46,-3-2,-1-2,10-21,25-31,-44 59,48-50,-78 92,0 1,-1-1,1 1,-1-1,1 1,0-1,-1 1,1 0,0-1,0 1,-1 0,1 0,0 0,0 0,-1 0,1-1,0 1,0 0,-1 1,1-1,0 0,0 0,0 0,-1 0,1 1,0-1,-1 0,1 1,0-1,-1 0,1 1,0-1,-1 1,1-1,-1 1,1-1,-1 1,1-1,-1 1,1 0,-1-1,1 1,-1 0,0-1,0 1,1 0,-1 0,0-1,0 1,0 0,0 0,0-1,0 1,0 0,4 49,-4-46,-2 42,1-34,0 0,1 0,0 0,0 0,2 0,-1 0,2 0,-1 0,2 2,-3-12,0 0,0 0,0 0,1 0,-1 0,0 0,1 0,-1 0,1-1,0 1,0 0,-1-1,1 1,0-1,0 0,1 0,-1 0,0 0,0 0,0 0,1-1,-1 1,0-1,1 1,-1-1,0 0,1 0,-1 0,1 0,-1 0,0-1,1 1,-1-1,0 1,1-1,-1 0,0 0,0 0,0 0,1-1,83-55,124-144,-210 202,0 0,0 0,0 0,0 0,-1-1,1 1,0 0,0 0,1 0,-1 0,0 0,0 0,0-1,1 1,-1 0,0 0,1 0,-1-1,0 1,1 0,-1 0,1-1,-1 1,1 0,0-1,-1 1,1-1,0 1,-1-1,1 1,0-1,0 1,-1-1,1 0,0 1,0-1,0 0,0 0,-1 0,1 1,0-1,0 0,0 0,0 0,0 0,0-1,-1 1,1 0,0 0,0 0,0-1,0 1,-1 0,1-1,0 1,0-1,-1 1,1-1,0 1,-1-1,1 0,0 1,-1-1,1 0,-1 1,1-1,-1 0,0 0,1 1,-1-2,2 22,-3-11,0 0,1-1,1 1,-1 0,2 0,-1 0,1-1,0 1,1-1,0 0,0 1,1-1,0-1,1 1,-1 0,1-1,1 0,-1 0,1-1,1 0,-1 0,4 3,-3-4,0 0,0 0,1-1,0 0,-1 0,1 0,0-1,1-1,-1 1,0-1,1-1,-1 0,1 0,0 0,-1-1,1-1,0 1,-1-1,1-1,-1 1,1-2,-1 1,0-1,0 0,0-1,0 0,4-3,24-17,-2-3,0 0,-1-2,10-14,-33 31,1 0,-2 0,1-1,-2-1,0 1,0-1,-1-1,-1 1,0-1,-1 0,-1 0,-1-1,2-11,-4 25,0-1,-1 1,1 0,-1 0,1 0,-1-1,0 1,0 0,0-1,0 1,0 0,0 0,-1-1,1 1,-1 0,0 0,1 0,-1-1,0 1,0 0,-1 0,1 0,0 1,-1-1,1 0,-1 0,1 1,-1-1,0 1,0-1,1 1,-1 0,0 0,0 0,-1 0,1 0,0 0,0 1,0-1,0 1,-1-1,1 1,0 0,-1 0,1 0,0 0,0 0,-1 0,-9 5,0 1,0 0,0 0,1 1,0 1,1 0,-1 0,2 1,-1 1,1-1,1 1,-1 1,2 0,0 0,0 0,-3 8,-50 121,59-135,0-1,0 1,0-1,1 1,-1 0,1-1,0 1,1 0,-1-1,1 1,0 0,0-1,0 1,1-1,-1 0,1 1,0-1,1 0,-1 0,1 0,-1 0,1-1,0 1,1-1,-1 0,0 0,1 0,0 0,0 0,0-1,0 0,11 4,1-1,0 0,0-2,0 1,0-2,0-1,1 0,-1 0,0-2,1 0,-1-1,12-3,2-2</inkml:trace>
  <inkml:trace contextRef="#ctx0" brushRef="#br0" timeOffset="3346.211">5720 3678,'-26'-5,"1"1,-1 2,-1 0,1 2,0 1,0 1,0 1,0 1,1 1,-1 2,1 0,-7 5,17-6,0 1,1 0,-1 1,1 1,1 0,0 1,0 1,1 0,0 0,1 1,0 0,1 1,1 1,0 0,0 0,2 0,0 1,5-11,0 0,1 0,-1 0,1 0,1 0,-1 0,0 1,1-1,0 0,0 0,0 1,0-1,1 0,0 0,0 0,0 1,0-1,1 0,-1 0,1-1,0 1,0 0,1-1,-1 1,1-1,-1 0,1 1,0-1,0-1,1 1,-1 0,1-1,-1 0,1 0,0 0,0 0,0 0,0-1,0 0,0 1,0-2,0 1,0 0,1-1,-1 0,0 0,0 0,2-1,26-5,-1-2,0-1,-1-2,0-1,0-1,-1-2,-1 0,-1-2,0-1,-1-2,-1 0,-1-2,21-23,160-174,-182 197,-11 42,-11 11,-1-9,0-1,1 1,2-1,0 0,1 1,1-2,1 1,0 0,10 16,-14-32,1-1,0 0,0-1,1 1,-1 0,1-1,0 0,0 0,0 0,0 0,0-1,1 1,-1-1,1 0,0 0,-1-1,1 0,0 1,0-2,0 1,0 0,0-1,0 0,0 0,0-1,0 1,0-1,-1 0,1-1,0 1,0-1,-1 0,1 0,-1 0,1 0,-1-1,0 0,0 0,0 0,0 0,0-2,171-176,-152 150,2 1,1 2,2 0,0 2,2 1,1 2,0 1,19-9,51 6,-98 25,0 0,0 1,0-1,-1 0,1 1,0 0,0 0,0-1,-1 2,1-1,0 0,-1 0,1 1,-1-1,0 1,0 0,1 0,-1 0,0 0,0 0,-1 0,1 1,0-1,-1 1,1-1,-1 1,0-1,0 1,0 0,0 0,-1-1,1 1,0 2,0 5,0 0,0 1,-1-1,-1 1,0-1,0 1,-1-1,0 1,-1-1,0 0,0 0,-1-1,-1 1,1-1,-2 0,1 0,-1 0,-1-1,1 0,-1 0,-2 1,-8 6,0 0,0-1,-1-1,-1-1,-1 0,1-2,-2 0,1-1,-10 1,-48 15,139-50,344-52,-330 64,-46 7</inkml:trace>
  <inkml:trace contextRef="#ctx0" brushRef="#br0" timeOffset="4015.511">7865 2888,'56'-4,"0"-2,0-3,-1-3,0-1,49-21,-100 33,48-13,-2-2,0-3,0-1,-2-3,-1-1,-1-3,-1-2,-1-2,-2-1,-1-2,-2-3,19-22,-11-26,-81 240,-125 759,154-876,-2-1,-1 0,-2-1,-2 0,-1-1,-1 0,-2-1,-2 0,-1-2,-1 0,-2-1,-1-1,-2-1,-2 1,17-23,1 0,-1 0,-1-1,1 0,-1-1,0 0,0-1,0 0,-1 0,1-1,-1-1,0 0,0-1,0 0,0-1,0 0,0-1,-4-1,12 2,0-1,0 1,0-1,1 0,-1 0,1-1,-1 1,1-1,-1 0,1 0,0 0,-1 0,1 0,1-1,-1 1,0-1,0 0,1 0,0 0,0 0,-1 0,2-1,-1 1,0-1,1 1,0-1,-1 0,1 1,1-1,-1 0,1 0,-1 0,1-6,0 1,0-1,1 0,0 0,0 1,1-1,1 1,0-1,0 1,0 0,1 0,2-2,33-47,3 1,2 2,2 2,3 2,2 3,1 1,3 3,10-3,39-29,3 5,105-50,-180 103</inkml:trace>
  <inkml:trace contextRef="#ctx0" brushRef="#br0" timeOffset="4277.795">9362 2888,'-182'266,"135"-163,46-99,-1-1,1 1,0-1,1 1,-1 0,1 0,-1-1,1 1,0 0,1 0,-1-1,1 1,-1 0,1-1,0 1,0 0,1-1,-1 1,1-1,0 0,0 0,0 1,0-1,0 0,1-1,-1 1,1 0,0-1,6 4,0-1,0 0,1-1,-1 0,1 0,0-1,0 0,0-1,1 0,-1-1,0 0,1-1,-1 0,0 0,1-1,-1-1,0 0,1 0,12-3,0-2,0 0,-1-2,0 0,0-1,-1-2,7-4,-16 9,1-1,-2-1,1 1,-1-2,0 0,-1 0,0-1,0 0,-1 0,-1-1,0-1,-1 1,0-1,-1 0,0-1,-1 0,-1 1,0-2,-1 1,0 0,-1-1,-1-4,1 9,-1 0,-1-1,0 1,-1-1,0 1,0 0,-1-1,0 1,-1 0,-1 0,1 0,-1 1,-1-1,0 1,0 0,-1 0,0 1,0 0,-5-4,-25 10,24 13</inkml:trace>
  <inkml:trace contextRef="#ctx0" brushRef="#br0" timeOffset="4515.674">9869 3170,'88'52,"-85"-51,-1 0,1 0,-1-1,1 1,-1-1,1 0,0 1,-1-1,1 0,-1-1,1 1,0 0,-1-1,1 0,-1 0,1 1,-1-1,0 0,1-1,-1 1,0 0,0-1,0 1,0-1,0 0,0 0,0 0,0 0,-1 0,1 0,-1 0,0 0,1-1,-1 1,0 0,0-3,71-291,-60 270,1 0,1 1,1 1,1 0,2 1,0 1,1 1,1 0,1 2,1 0,0 1,2 2,0 0,0 1,9-2,-15 10,1 0,0 1,0 0,0 2,0 0,1 2,0 0,0 1,5 1,6 0</inkml:trace>
  <inkml:trace contextRef="#ctx0" brushRef="#br0" timeOffset="6465.522">1148 6303,'-85'139,"53"-75,2 1,3 2,3 0,1 11,-9 64,9-62,38-149,117-322,-58 201,-54 171,-7 49,48 348,-10-265,-48-109,-1-1,1 0,-1 0,1 0,0 0,0 0,1-1,-1 0,0 1,1-1,0 0,-1-1,1 1,0-1,0 1,0-1,0 0,0-1,0 1,0-1,0 0,0 0,0 0,0 0,0-1,0 1,0-1,4-1,4-4,-1-1,1 0,-1-1,-1 0,1-1,-1 0,-1 0,1-1,-2 0,1-1,-2 0,1 0,4-11,6-11,-2-1,-1 0,-2-1,-1-1,-2 0,-1 0,-2-1,-1-9,-8-43,-3 75</inkml:trace>
  <inkml:trace contextRef="#ctx0" brushRef="#br0" timeOffset="7064.546">1968 6331,'-25'45,"3"2,1 1,3 0,2 1,2 1,2 1,2 5,11 50,0-104,-1 0,0 1,1-1,0 0,0 0,-1 1,1-1,0 0,1 0,-1 0,0 0,1 0,-1-1,1 1,-1 0,1-1,0 1,0-1,-1 1,1-1,0 0,1 0,-1 0,0 0,0 0,0 0,0-1,1 1,-1-1,0 1,1-1,-1 0,0 0,1 0,-1 0,0-1,1 1,-1 0,0-1,0 0,1 1,-1-2,14-5,-1-1,0 0,-1-1,0-1,0 0,-1-1,-1-1,1 0,-2-1,0 0,0 0,-2-1,1 0,-2-1,0 0,-1-1,0 0,-1 0,-1 0,-1-1,0 1,-1-1,-1 0,0 0,-1 0,-1 0,-1 0,0 0,-4-13,4 22,-1 1,-1 0,1 0,-1-1,-1 2,1-1,-1 0,0 1,-1-1,1 1,-1 1,-1-1,1 1,-1-1,0 2,0-1,0 1,0-1,-1 2,0-1,0 1,0 0,-3 0,5 2,1 1,0 0,0 0,-1 0,1 0,0 1,-1 0,1 0,0 0,0 0,0 1,0 0,0 0,0 0,1 0,-1 0,-2 3,-18 12</inkml:trace>
  <inkml:trace contextRef="#ctx0" brushRef="#br0" timeOffset="7533.492">2306 6811,'-3'-24,"2"1,1-1,1 0,1 1,1 0,1-1,1 1,1 0,1 1,1 0,2-4,125-262,-120 268,-7 30,-8 42,0-43,-2 225,2-230,0-1,0 1,0 0,0-1,1 1,0-1,0 1,0-1,0 1,0-1,1 1,0-1,-1 0,1 0,0 0,1 0,-1 0,0-1,1 1,0 0,-1-1,1 0,0 0,0 0,0 0,1 0,-1-1,0 1,1-1,-1 0,1 0,-1 0,1 0,-1-1,1 0,0 1,-1-1,1 0,0-1,-1 1,1-1,-1 0,1 0,0 0,12-7,-1-1,0-1,0 0,-1-1,0-1,-1 0,0-1,-1 0,0-1,-2 0,1-1,-2 0,0-1,0 0,-2 0,0-1,-1 0,0-1,6-9,-2 8,-1-1,-1-1,0 1,-2-1,0-1,-1 1,-1-1,-2 0,1-13,-3 34,1 1,-1-1,0 0,0 1,1-1,-1 1,0-1,0 1,0-1,0 1,0-1,0 0,0 1,0-1,0 1,0-1,0 0,0 1,0-1,0 1,0-1,-1 0,1 1,0-1,0 1,-1-1,1 1,0-1,-1 1,1-1,0 1,-1 0,1-1,-1 1,1-1,-1 1,1 0,-1 0,1-1,-1 1,1 0,-1 0,0-1,1 1,-1 0,1 0,-1 0,1 0,-1 0,0 0,1 0,-1 0,1 0,-1 0,0 0,1 1,-1-1,0 0,-4 11</inkml:trace>
  <inkml:trace contextRef="#ctx0" brushRef="#br0" timeOffset="7783.776">3237 6331,'43'-24,"29"-13,7 0,-6 2,-9 6,-12 9,-10 7,-6 6,-11 4</inkml:trace>
  <inkml:trace contextRef="#ctx0" brushRef="#br0" timeOffset="8351.508">4507 5739,'-40'26,"1"3,2 1,0 2,3 2,0 0,3 3,0 0,3 2,-12 22,38-57,-1 0,1 1,-1-1,1 1,1 0,-1-1,1 1,-1 0,1 0,1 0,-1 0,1 0,0 0,0 0,0 0,1 0,-1 0,1 0,1 0,-1-1,1 1,-1 0,2-1,-1 1,0-1,1 1,0-1,1 2,7 4,-1 0,1-1,1-1,0 1,0-2,0 0,1 0,0-2,0 1,1-1,-1-1,1-1,0 0,0 0,1-2,-1 0,0 0,0-1,1-1,-1 0,0-1,0-1,0 0,0-1,0-1,-1 0,0 0,1-2,56-30,-41 19</inkml:trace>
  <inkml:trace contextRef="#ctx0" brushRef="#br0" timeOffset="9001.747">5015 5766,'-7'20,"0"-1,1 1,2 0,0 1,1-1,0 1,2 0,1-1,0 1,2 0,0-1,1 1,5 12,-6-28,0 1,1-1,0 0,0 0,0-1,1 1,-1-1,1 1,0-1,1 0,-1 0,1-1,-1 0,1 1,0-2,0 1,0 0,1-1,-1 0,1 0,-1-1,1 0,0 0,-1 0,1 0,0-1,0 0,-1 0,1-1,0 1,0-1,-1 0,1-1,-1 0,1 0,-1 0,0 0,1-1,-1 0,3-2,19-12,0 0,-1-2,-1-1,-1-1,-1-1,-1-1,8-11,12-11,59-86,-101 132,-1-1,1 0,0 0,-1 1,1-1,-1 0,1 1,0-1,-1 0,1 1,0-1,0 0,-1 1,1-1,0 1,0-1,-1 1,1-1,0 1,0-1,0 0,0 1,0-1,0 1,0-1,0 1,0-1,0 1,0-1,0 1,0-1,0 1,0-1,0 1,1-1,-1 1,0-1,0 0,1 1,-1-1,0 1,0-1,1 0,-1 1,0-1,1 0,-1 1,1-1,-1 0,0 0,1 1,-1-1,1 0,-1 0,1 0,-1 1,1-1,-1 0,1 0,-1 0,1 0,-1 0,1 0,-1 0,1 0,-1 0,0 0,1-1,0 1,-10 39,4-25,2 0,0 0,1 0,0 0,1 0,0 1,1-1,1 0,1 10,-1-21,1 1,-1-1,0 0,1 1,0-1,0 0,0 0,0 0,0 0,1 0,-1-1,1 1,-1-1,1 1,0-1,0 0,0 0,1 0,-1-1,0 1,1-1,-1 0,1 0,-1 0,1 0,0 0,-1-1,1 0,0 0,-1 0,1 0,0 0,-1-1,2 0,122-38,-91 17,-1-2,-1-1,-2-1,0-2,-2-1,-1-2,10-15,-15 18,-1-1,-1-1,-2-1,-1-1,-1-1,-2 0,-2-1,-1-1,6-25,-16 48,-1 0,0 0,-1 0,0 0,-1 0,0 0,-1 0,-1-1,-2-10,4 20,-1 0,0-1,0 1,0 0,0-1,0 1,-1 0,0 0,1 0,-1 0,0 0,0 1,-1-1,1 1,0-1,-1 1,0 0,1 0,-1 0,0 0,0 0,0 1,0-1,-1 1,1 0,0 0,-1 0,1 0,0 1,-1-1,1 1,-1 0,1 0,-1 0,1 0,-2 1,-7 3,1 0,0 1,0 0,1 0,-1 1,1 1,0 0,1 0,0 1,0 0,1 0,0 1,0 1,1-1,0 1,0 0,2 0,-1 1,-2 8,-20 94,27-109,1-1,0 1,0 0,1-1,-1 1,1-1,-1 1,1-1,0 1,0-1,1 1,-1-1,1 0,0 0,0 0,0 0,0 0,0 0,0 0,1-1,0 1,-1-1,1 0,0 0,0 0,0 0,0 0,1-1,-1 1,3 0,14 2,1-1,0-1,0 0,0-2,0 0,0-1,1-2,27 0,128 1,-174 2,0 1,0-1,0 0,-1 1,1-1,0 1,-1 0,1 0,0 0,-1 1,1-1,-1 0,0 1,1 0,-1-1,0 1,0 0,0 0,0 0,-1 0,1 1,0-1,-1 0,0 1,1-1,-1 1,0 0,0-1,0 1,0 1,1 92,-4-49,1-44,1 0,0 1,0-1,0 0,0 0,0 0,1 0,-1 0,1 0,0 0,0 0,0 0,0 0,1 0,-1-1,1 1,-1 0,1-1,0 1,0-1,0 0,1 0,-1 0,1 0,-1 0,1 0,-1 0,1-1,0 0,0 1,0-1,0 0,0 0,0-1,0 1,0 0,0-1,0 0,0 0,0 0,0 0,0 0,0-1,1 0,-1 1,2-2,13-4</inkml:trace>
  <inkml:trace contextRef="#ctx0" brushRef="#br0" timeOffset="9348.13">6680 5231,'2'33,"2"-1,1 1,1-1,2 0,1-1,1 0,2 0,1-1,2-1,0 0,2-1,2 0,0-2,22 24,-39-48,0 1,0-1,0 0,0 0,1 0,-1 0,1 0,-1 0,1 0,0-1,-1 0,1 1,0-1,0 0,0 0,0-1,0 1,0 0,0-1,0 0,1 0,-1 0,0 0,0 0,0-1,0 1,0-1,0 0,0 0,0 0,0 0,-1-1,1 1,0-1,-1 0,1 1,-1-1,1 0,-1 0,0-1,0 1,0-1,4-8,-1 0,0-1,-1 1,-1-1,0 0,0 0,-1-1,-1 1,0 0,0-1,-2-10,5-41,1 21,0-7,2 0,2 0,3 1,8-22,-8 44,1 7</inkml:trace>
  <inkml:trace contextRef="#ctx0" brushRef="#br0" timeOffset="10064.739">7414 5428,'27'-14,"0"-2,-1-1,-1-1,-1-1,0-1,-1-2,-2 0,0-1,4-8,-21 28,0-1,0 0,0-1,0 1,-1-1,0 0,0 0,0 0,-1 0,1 0,-1 0,0-1,-1 1,1-1,-1 1,-1-1,1 0,-1 0,1 1,-2-1,1 0,-1 1,1-1,-2 0,1 1,-1-1,1 1,-1-1,-1 1,1 0,-1 0,0 0,0 0,-1 1,1-1,-1 1,0 0,0 0,-1 0,1 0,-2 0,0 1,0 1,0 0,0 0,0 0,-1 1,1-1,0 1,-1 1,1 0,-1 0,1 0,-1 0,1 1,-1 0,1 1,0-1,-1 1,1 0,0 1,0 0,1 0,-1 0,1 0,-1 1,1 0,0 0,0 0,1 1,-1 0,1 0,-3 5,0 0,2 1,-1 0,2 0,-1 0,2 1,-1-1,2 1,-1 0,2 0,-1 0,2 0,0 0,0 0,1 0,0 0,1 0,1 0,0 0,0-1,1 1,1-1,0 0,0 0,1 0,0-1,1 0,0 0,1-1,0 0,1 0,-1-1,2 0,1 1,4-4,2 1,-1-2,0 0,1-1,0-1,-1 0,1-1,0-1,0-1,0 0,8-2,0-2,0 0,-1-1,0-2,0-1,0 0,-1-2,0 0,-1-2,-1-1,0 0,-1-2,0 0,-1-1,-1-1,-1 0,-1-2,7-10,18-18,63-93,-103 139,1 1,-1-1,1 0,-1 0,0 1,1-1,-1 0,0 0,0 0,0 0,-1-1,1 1,0 0,-1 0,0 0,1 0,-1-1,0 1,0 0,0 0,0-1,-1 1,1 0,-1 0,1 0,-1-1,0 1,0 0,0 0,0 0,0 0,0 0,0 1,-1-1,1 0,-1 0,1 1,-1-1,0 1,0 0,1-1,-1 1,0 0,0 0,0 0,0 0,0 1,-1-1,1 0,0 1,0-1,-2 1,-8 5,0 0,0 1,0 0,1 1,0 0,0 1,1 0,0 0,0 1,1 1,1-1,-1 2,1-1,1 1,0 0,1 1,0-1,0 1,1 1,-1 7,-29 99,35-115,-1 0,1 1,0-1,0 1,0-1,1 1,0-1,0 0,0 1,0-1,1 0,-1 0,1 0,0 0,0 0,1 0,-1-1,1 1,0-1,0 1,0-1,0 0,1 0,-1-1,1 1,2 1,7 2,0-1,0 0,1-1,-1 0,1-1,0-1,0 0,0-1,0 0,1-1,-1-1,0 0,0-1,0-1,0 0,-1 0,1-2,-1 0,0 0,0-1,0-1,-1 0,0 0,-1-2,1 1,1-3,44-31,-1-3,-2-2,-2-2,-3-2,-2-2,8-15,-31 34,0-1,-2 0,-2-2,-1 0,-2-2,-2 0,-1 0,-2-1,-2-1,-2 0,0-11,-6 42,0-1,-1 1,0 0,0-1,-2 1,1 0,-1-1,-1 1,1 0,-2-1,0 1,0 0,0 1,-1-1,-1 1,0 0,0 0,-1 0,0 0,0 1,-1 0,0 1,0-1,-1 1,0 1,-1-1,-2-1,-4 3,0 1,0 0,-1 1,1 0,-1 2,1-1,-1 2,0 0,1 1,-1 1,1 0,-1 1,1 1,0 0,0 1,1 1,-1 0,1 1,0 0,1 1,0 1,0 0,1 1,0 0,1 1,0 0,0 1,1 0,1 0,0 1,1 1,0 0,1 0,1 0,0 0,1 1,1 0,0 0,1 2,-1 0,1-1,1 1,1 0,1 1,0-1,1 0,1 0,0 0,1 0,1-1,1 1,0-1,1 0,1 0,0-1,2 0,-1 0,2-1,0 0,0 0,10 8,10 1,0-1,1-1,2-2,-1-2,2 0,1-3,0 0,0-3,1-1,0-1,1-2,0-2,0-1,1-2,16-2,152 5,-154-6</inkml:trace>
  <inkml:trace contextRef="#ctx0" brushRef="#br0" timeOffset="11286.349">5438 7431,'59'357,"-13"45,-44-386,5 207,-26-173,18-49,1 0,-1 0,1 0,-1 0,1 0,-1 0,0-1,0 1,1 0,-1 0,0-1,0 1,0-1,0 1,0-1,1 1,-1-1,0 1,0-1,0 0,0 1,-1-1,1 0,0 0,0 0,0 0,0 0,0 0,0 0,0 0,0-1,0 1,0 0,0-1,0 1,0 0,0-1,0 1,0-1,0 0,1 1,-1-1,0 0,0 1,1-1,-1 0,0 0,0 0,-3-7,1 0,-1 0,1-1,1 1,-1-1,2 1,-1-1,1 0,0 0,1 0,0 0,0 0,1 1,2-9,8-64,4 1,4 1,3 0,3 1,30-61,-9 29,4 2,6 3,4 2,4 3,38-41,-89 122,1 0,1 1,0 1,2 1,0 0,0 1,2 0,0 2,0 0,20-8,-36 19,0 1,0 1,0-1,0 0,0 1,0-1,0 1,0 0,0 0,0 0,0 0,0 1,0-1,0 1,0-1,0 1,0 0,-1 1,1-1,0 0,-1 1,1-1,0 1,-1 0,0 0,1 0,-1 0,0 0,0 1,0-1,-1 1,1-1,-1 1,1 0,-1-1,0 1,0 0,0 0,4 9,-2 0,0 0,0 0,-1 0,-1 0,0 1,0-1,-2 1,1-1,-8 43,-3-1,-2-1,-2 0,-2 0,-3-2,-2 0,-2-2,-12 16,24-40,-1-1,-1-1,-1 0,-1-1,-1 0,-1-1,-1-1,0-1,-2-1,0-1,-1 0,-1-2,-6 3,28-17,-1 1,1-1,-1 0,1 0,-1 0,0 0,0 0,0 0,1 0,-1-1,0 1,0 0,0-1,0 0,0 1,0-1,0 0,0 0,0 0,0-1,-1 1,1 0,1-1,-1 1,0-1,0 0,0 0,0 1,0-1,1 0,-1-1,0 1,1 0,-1 0,1-1,-1 1,1-1,0 1,-1-1,1 0,0 1,0-1,0 0,0 0,1 0,-1 0,0 0,1 0,-1 0,1 0,0 0,0 0,0-1,3-19</inkml:trace>
  <inkml:trace contextRef="#ctx0" brushRef="#br0" timeOffset="11917.247">7047 6867,'-120'109,"4"5,-15 28,121-130,-1-2,0 1,1 1,1-1,0 2,1-1,0 1,0 0,2 1,0-1,0 1,1 1,1-1,-2 14,6-25,0-1,0 1,1-1,-1 1,1-1,-1 0,1 1,0-1,0 0,0 0,0 1,1-1,-1 0,1 0,-1 0,1 0,-1-1,1 1,0 0,0-1,0 1,0-1,0 0,0 0,1 1,-1-1,0-1,0 1,1 0,-1-1,1 1,-1-1,1 1,-1-1,0 0,1 0,90-15,-50-6,-1-2,-1-2,0-1,-3-3,0 0,-1-3,-3-1,0-2,4-8,44-79,-62 89,-17 65,-4-27,-3 5,1 1,0 0,0 0,1 0,1 1,0-1,0 0,1 1,0-1,1 1,1-1,0 0,0 0,1 0,0 0,1 0,0-1,1 1,0-1,1 0,0-1,1 1,4 5,-4-10,-1-1,1 1,0-1,0 0,0-1,1 0,-1 0,1-1,0 0,-1 0,1 0,0-1,0-1,0 1,0-1,0-1,0 1,0-1,0-1,0 1,0-1,-1-1,1 1,-1-1,1-1,3-2,16-9,0-2,-1-1,-1-1,-1-1,-1-1,4-5,27-24,-2-3,-3-1,-2-3,-3-2,-2-1,-3-3,-2-1,-4-2,-2-1,-3-1,-1-10,-9 13,-4-1,-2-1,-3 0,-3 0,-4 0,-2-4,-13-31,12 100,1 0,-1-1,1 1,-1 0,0 0,0 0,0-1,0 1,0 0,-1 0,1 1,0-1,-1 0,0 0,1 1,-1-1,0 0,0 1,0 0,0 0,0-1,0 1,0 0,0 0,0 1,-1-1,1 0,0 1,0 0,-1-1,1 1,-1 0,1 0,0 0,-1 0,1 1,0-1,-1 1,1-1,-1 2,-8 4,2 1,-1 0,1 1,0 0,0 1,1 0,1 0,-1 1,1 0,1 0,0 0,0 1,1 0,1 0,-1 0,2 1,0 0,0-1,1 1,1 0,-1 4,-11 68,4 0,3 0,4 1,4-1,4 1,14 72,-13-122,2-1,1 1,2-1,1-1,1 0,2-1,17 25,-26-47,-1 0,1-1,1 1,-1-1,2-1,-1 1,1-2,0 1,1-1,0 0,0-1,0 0,1-1,6 2,-15-5,0 0,1-1,-1 1,1-1,-1 0,1 0,-1 0,1 0,0 0,0 0,-1-1,1 1,0-1,0 0,0 0,-1 0,1 0,0 0,0-1,0 1,-1-1,1 0,0 0,-1 0,1 0,0 0,-1-1,0 1,1-1,-1 1,0-1,0 0,0 0,0 0,0 0,0 0,0-1,-1 1,1 0,-1-1,0 1,0-1,1 0,-5-67,-3 50</inkml:trace>
  <inkml:trace contextRef="#ctx0" brushRef="#br0" timeOffset="12413.381">7555 6586,'41'1,"1"-2,-1-2,0-1,0-2,0-2,0-1,-2-3,1-1,-1-2,-1-1,-1-2,19-14,-6 3,-2-2,-1-3,-1-1,-2-3,-2-1,-2-2,-1-2,-2-2,-3-1,-1-1,14-30,-10 22,-38 55,1 1,0-1,0 0,-1 1,1 0,0-1,0 1,0-1,-1 1,1-1,0 1,0-1,0 1,0-1,0 1,0 0,0-1,0 1,1-1,-1 1,0-1,0 1,0-1,0 1,1-1,-1 1,0-1,1 1,-1-1,0 1,1-1,-1 1,0-1,1 0,-1 1,1-1,-1 0,1 1,-1-1,1 0,-1 0,1 0,-1 1,1-1,-1 0,1 0,0 0,-1 0,1 0,-1 0,1 0,-1 0,1 0,-1 0,1 0,0 0,-1 0,1-1,-1 1,1 0,-1-1,-96 361,80-297,3-15,1 0,3 1,2 0,2 0,1 41,3-83,1-1,0 1,0 0,1-1,-1 1,1-1,1 1,-1-1,1 1,1-1,-1 0,1 0,0 0,0 0,0 0,1-1,0 0,0 1,1-2,-1 1,1 0,0-1,0 0,1 0,-1 0,1-1,0 0,0 0,0 0,0-1,0 0,1 0,-1 0,1-1,-1 0,1 0,0-1,0 0,17-7,-1-1,0-1,-1-1,1-1,-2-1,0-1,0-1,-2-1,1 0,1-4,14-9,127-86,-161 113,0 0,0 0,-1 0,1 0,0 0,0 0,0 0,0 0,1 0,-1 0,0 0,0 1,0-1,1 0,-1 1,0-1,1 1,-1 0,0-1,1 1,-1 0,1 0,-1 0,0 0,1 0,-1 0,1 0,-1 0,0 1,1-1,-1 1,0-1,1 1,-1-1,0 1,0 0,1-1,-1 1,0 0,0 0,0 0,0 0,0 0,0 0,0 0,-1 0,1 0,0 1,7 41,-9-39,1 0,0 1,0-1,0 0,0 0,1 0,0 1,0-1,0 0,0 0,1 0,0 0,-1 0,1-1,1 1,-1-1,1 1,-1-1,1 0,0 1,0-1,0-1,0 1,1 0,-1-1,1 0,0 0,-1 0,1 0,2 0,14-1,-1-2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5:20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1,'0'28,"0"25,5 8,1-3,5-10,0-13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5:2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5:2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0,'-7'2,"-13"2,1 1,0 1,0 1,0 1,1 0,0 1,1 1,0 1,0 0,-9 10,24-20,1 0,0 0,-1 1,1-1,0 0,0 1,0-1,0 1,0-1,0 1,0 0,1-1,-1 1,1 0,-1 0,1-1,0 1,-1 0,1 0,0 0,0-1,0 1,1 0,-1 0,0 0,1-1,-1 1,1 0,-1 0,1-1,0 1,0-1,0 1,0-1,0 1,0-1,0 1,0-1,1 0,-1 0,0 1,2 0,77 41,-61-35,-12-6,-1-1,0 1,0 1,0-1,0 1,0 1,0-1,-1 1,1-1,-1 2,0-1,-1 0,1 1,-1 0,0 0,0 1,0-1,-1 1,1-1,-1 1,-1 0,1 0,-1 1,0-1,-1 0,1 1,-1-1,-1 1,1 5,-4 0,-1 1,0 0,0-1,-1 0,-1 0,0-1,-1 1,0-1,-1 0,0-1,0 0,-1-1,-1 1,1-2,-1 1,-1-1,0-1,0 0,0 0,-1-1,0-1,0 0,-1-1,1 0,-1-1,0 0,-5 0,16-2,0-1,1 1,-1-1,0 1,0-1,0 0,0 0,1 0,-1 0,0 0,0 0,0 0,0 0,0-1,1 1,-1-1,0 0,0 1,1-1,-1 0,1 0,-1 0,1 0,-1 0,1-1,-1 1,1 0,0-1,0 1,-1 0,1-1,-6-14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43.7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227 0,'-36'36,"2"2,2 2,2 0,-25 45,51-81,0 0,1 0,-1 1,1-1,0 1,0 0,1 0,-1 0,1 0,0 1,1-1,-1 1,1-1,0 1,0-1,1 1,0-1,0 1,0 0,1-1,-1 1,1-1,1 1,-1-1,1 1,0-1,0 0,0 0,1 0,0 0,0 0,0-1,1 1,-1-1,1 0,2 2,13 1,0-1,0-1,0-1,1 0,-1-2,1 0,0-1,0-1,-1-1,1-1,0 0,-1-2,1 0,-1-1,10-5,22-7,-32 9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53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1 848,'24'-26,"0"-2,-1 0,-2-1,-1-1,-2-1,1-2,14-21,-33 53,1 1,-1 0,0 0,1-1,-1 1,1 0,-1 0,0-1,1 1,-1 0,1 0,-1 0,1 0,-1 0,0 0,1 0,-1 0,1 0,-1 0,1 0,-1 0,0 0,1 0,-1 0,1 0,-1 0,1 0,-1 1,0-1,1 0,-1 0,1 1,-1-1,0 0,1 0,-1 1,0-1,0 0,1 1,-1-1,0 0,0 1,1-1,-1 1,0-1,0 0,0 1,0-1,0 1,1-1,-1 1,0-1,0 1,0-1,0 0,0 1,0-1,-1 1,1-1,0 1,0-1,0 0,0 1,2 35,-2-35,16 120,-15-118,0 1,0-1,0 0,1 0,0 0,0 0,0 0,0 0,0 0,0 0,1-1,-1 1,1-1,0 0,0 0,0 0,0 0,0 0,0 0,0-1,1 0,-1 0,0 0,1 0,-1 0,1 0,-1-1,1 0,-1 0,1 0,0 0,2-1,7-1,0-1,-1 0,1-1,-1 0,1-1,-2 0,1-1,0-1,-1 0,-1 0,1-1,-1 0,0-1,-1 0,0-1,0 1,5-11,-1 2</inkml:trace>
  <inkml:trace contextRef="#ctx0" brushRef="#br0" timeOffset="300.207">959 1,'-8'47,"3"1,1 0,2 0,2 0,3 0,1 0,3 0,8 29,23 138,-36-202,0-1,0 0,-1 1,-1-1,0 1,0-1,-2 1,1-1,-4 10,-1-4</inkml:trace>
  <inkml:trace contextRef="#ctx0" brushRef="#br0" timeOffset="546.898">790 452,'38'0,"28"0,11 0,-2 0,-9 5,-11 1,-10 0,-7-1,-7-1,-2-2,-7-1</inkml:trace>
  <inkml:trace contextRef="#ctx0" brushRef="#br0" timeOffset="780.441">1609 424,'-12'13,"0"1,1 0,1 0,0 1,1 0,1 1,0 0,1 0,1 1,0 0,2 0,0 0,0 1,1 7,3-22,0 0,1 1,-1-1,1 0,0 0,-1 1,1-1,1 0,-1 0,0 0,1 0,0-1,0 1,0 0,0-1,0 1,0-1,0 0,1 1,-1-1,1 0,0-1,0 1,0 0,0-1,0 0,0 1,0-1,0 0,0-1,0 1,1 0,-1-1,0 0,1 0,4 1,1-1,-1 0,0-1,1 0,-1 0,1-1,-1 0,0 0,0-1,0 0,0 0,-1-1,3-2,-3 2,-1 0,0 0,0-1,0 0,0 0,-1 0,0-1,0 0,-1 0,1 0,-1-1,-1 1,1-1,-1 0,0 0,-1 0,1 0,-2-1,1 1,-1 0,0-1,0 0,-1 1,0-1,0 1,-1-1,0 1,-1-1,0-1,-2 4,-1-1,0 1,0 0,0 0,-1 0,0 1,0 0,0 0,0 0,-1 1,1 0,-1 0,0 1,0 0,0 0,0 1,0-1,0 2,-6-1,-13-2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5:21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1147,'58'544,"-58"-530,1-10,0 0,-1 1,0-1,0 0,0 0,-1 1,1-1,-1 0,0 0,0 0,0 0,-1 0,0 0,1 0,-1 0,-1-1,1 1,0 0,0-4,0 0,0 0,1 0,-1 0,0 0,0 0,1 0,-1 0,0-1,0 1,1-1,-1 1,0-1,1 0,-1 0,1 1,-1-1,1 0,-1 0,1-1,0 1,-1 0,1 0,0-1,0 1,0 0,0-1,0 0,0 1,0-1,1 1,-1-1,1 0,-1 1,1-1,-1 0,1 0,0 0,-4-17,0 0,1 0,1 0,1 0,1 0,1-1,0 1,2 0,0 0,1 0,1 1,0-1,2 1,5-12,8-23,3 0,1 2,3 1,2 1,2 1,2 2,2 1,2 2,2 1,2 2,12-7,-38 34,1 1,0 1,1 1,0 0,0 1,1 1,0 1,1 1,0 0,0 1,0 1,5 0,-20 3,-1 1,0 0,1 0,-1 0,0 0,1 1,-1-1,0 1,0 0,1 0,-1 0,0 0,0 1,0-1,0 1,0 0,-1 0,1 0,0 0,-1 0,0 1,1-1,-1 1,0-1,0 1,0 0,-1 0,1 0,-1 0,1 0,-1 0,0 0,0 0,-1 1,1 0,1 6,-1 1,0 0,-1-1,0 1,-1 0,0-1,-1 1,0 0,0-1,-4 7,-8 15,-1 0,-1-1,-2-1,-2-1,0-1,-2 0,-1-2,-1 0,-1-2,-1 0,-1-2,-2-1,-13 7,26-17,0 0,0-1,-1-1,0 0,0-2,-1 0,0-1,-1 0,-7 0,25-6,0 0,0 1,0-1,-1 0,1 0,0 0,0 0,0 0,0 0,-1 0,1 0,0-1,0 1,0 0,0-1,0 1,-1-1,1 1,0-1,0 0,0 1,1-1,-1 0,0 0,0 1,0-1,0 0,1 0,-1 0,0 0,1 0,-1 0,1 0,-1 0,1-1,0 1,-1 0,1 0,0 0,0 0,0-1,0 1,0 0,0 0,0 0,0-1,0 1,0 0,1 0,-1 0,0 0,1 0,-1 0,1 0,0 0,-1 0,1 0,0 0,-1 0,1 0,0 0,0 0,0 0,0 1,0-1,0 0,0 1,0-1,0 1,0-1,24-24,2 0</inkml:trace>
  <inkml:trace contextRef="#ctx0" brushRef="#br0" timeOffset="660.545">1292 807,'-48'53,"-5"3,2 1,3 3,3 2,2 2,-16 36,34-21,25-77,0 0,0 0,1 0,-1 0,0 0,1 0,-1 0,1 0,-1-1,1 1,0 0,0 0,0-1,0 1,0 0,0-1,1 1,-1-1,0 0,1 1,-1-1,1 0,-1 0,1 0,0 0,0 0,-1 0,1 0,0-1,0 1,0-1,0 1,0-1,-1 0,1 0,0 1,0-2,0 1,1 0,11 0,0-1,0 0,0-1,0-1,-1 0,1 0,-1-2,1 0,-1 0,-1-1,1-1,-1 0,3-3,145-116,75-116,-235 241,0 0,0 1,0-1,0 1,0-1,0 1,0-1,0 1,1-1,-1 1,0-1,0 1,0 0,1-1,-1 1,0-1,1 1,-1-1,0 1,1 0,-1-1,1 1,-1 0,0-1,1 1,-1 0,1 0,-1-1,1 1,-1 0,1 0,-1 0,1 0,-1 0,1 0,-1 0,1-1,-1 2,1-1,-1 0,1 0,-1 0,1 0,-1 0,1 0,-1 0,1 1,-1-1,1 0,-1 0,1 1,-1-1,0 0,1 1,-1-1,1 0,-1 1,0-1,0 0,1 1,-1-1,0 1,1-1,-1 1,0-1,0 1,1 38,-1-30,-3 34,1-31,1 0,0 0,1 0,0 0,0-1,2 1,-1 0,1 0,1-1,0 1,1-1,0 0,1 0,2 3,-1-8,2 0,-1 0,1-1,-1 0,1 0,1-1,-1 0,1 0,0-1,-1 0,1 0,1-1,-1-1,0 1,0-2,1 1,-1-1,8-1,5-4,0 0,0-2,-1 0,0-1,0-2,-1 0,-1-1,0-1,0 0,-1-2,0 0,-2-1,1-1,1-4,18-19,-2-1,-2-2,-2-1,-1-2,-3 0,-2-2,-2-1,-1-1,1-14,-1-4,-3 0,-3-1,-3-1,-3 0,-3-1,-3 0,-3-16,-7 14,7 71,0 1,0-1,0 0,0 1,0-1,0 1,0-1,0 0,-1 1,1-1,0 1,0-1,-1 1,1-1,0 0,-1 1,1-1,0 1,-1 0,1-1,-1 1,1-1,-1 1,1 0,-1-1,1 1,-1 0,1-1,-1 1,1 0,-1 0,0 0,1-1,-1 1,1 0,-1 0,0 0,1 0,-1 0,1 0,-1 0,0 0,1 0,-1 1,0-1,1 0,-1 0,1 0,-1 1,1-1,-1 0,1 1,-1-1,1 1,-1-1,1 0,-1 1,1-1,0 1,-1-1,1 1,0-1,-1 1,1-1,0 1,0 0,-1-1,1 1,-24 40,7 11,2 1,2 0,2 0,3 1,2 0,2 47,-1-40,1-5,2 1,3-1,2 1,2-1,3 1,12 43,-11-71,0 0,2 0,1 0,1-2,14 23,-25-44,-22-30,-2-2,-22-18,27 26</inkml:trace>
  <inkml:trace contextRef="#ctx0" brushRef="#br0" timeOffset="917.058">1827 723,'170'21,"-41"-4,2-5,3-6,110-31,-233 24,0-2,0 1,0-1,0-1,-1 0,1-1,-1 1,0-2,0 0,-1 0,0-1,0 0,0 0,-1-1,0 0,0-1,-1 0,0 0,-1 0,0-1,3-7,-1-6</inkml:trace>
  <inkml:trace contextRef="#ctx0" brushRef="#br0" timeOffset="1201.197">2957 74,'-106'514,"21"-85,83-413,1-1,0 0,1 0,1 1,0-1,1 0,0 0,2 0,2 8,-4-18,0 0,0 0,0 0,0 0,1-1,0 1,0-1,0 0,1 0,0 0,-1 0,1-1,0 0,1 1,-1-1,1-1,-1 1,1-1,0 1,0-2,0 1,0 0,0-1,0 0,0 0,1 0,-1-1,4 0,3-2,0 0,-1-1,1 0,-1-1,0 0,0-1,0 0,-1-1,0 0,0-1,0 0,7-8,3 1,229-167,-248 179,0 1,0 0,1 0,-1 0,0 0,1 0,-1 0,1 0,-1 0,1 1,0-1,-1 0,1 1,0 0,-1-1,1 1,0 0,0 0,-1 0,1 0,0 0,-1 0,1 0,0 1,0-1,-1 1,1-1,-1 1,1 0,0-1,-1 1,1 0,-1 0,0 0,1 0,-1 0,0 1,0-1,0 0,1 1,-1-1,-1 0,1 1,0-1,0 1,0 0,-1-1,1 1,-1 0,1-1,-1 1,0 0,0-1,0 1,0 0,0 0,0 0,4 166,-2-165,0 0,0 0,0-1,0 1,1-1,-1 1,0-1,1 0,0 0,0 0,0 0,-1 0,2-1,-1 1,0-1,0 0,0 0,1 0,-1 0,0-1,1 1,-1-1,0 0,1 0,-1 0,1-1,-1 1,0-1,1 1,-1-1,2-1,14-5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5:18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38,'0'422,"-1"-402,2 1,0 0,1 0,2-1,0 1,1-1,0 0,2-1,0 1,2-1,0 0,1-1,1 0,0-1,2 0,0-1,0 0,2-1,3 2,-14-14,0-2,0 1,0 0,0-1,0 0,0 0,1 0,-1 0,0-1,0 0,1 1,-1-2,0 1,1 0,-1-1,0 0,0 0,0 0,0-1,0 1,0-1,0 0,0 0,0 0,-1 0,1-2,86-78,-73 56,0-1,-2-1,-1-1,-1 0,-1 0,-2-1,-1-1,-1 0,0-12,-7 70,1-1,1 1,1 0,1-1,1 0,1-1,2 1,-3-8,1-1,0 0,1 0,1 0,1-1,0 0,1-1,5 5,-11-15,-1 0,1 0,0-1,0 0,0 0,1 0,0 0,-1-1,1 0,0 0,1-1,-1 1,0-1,1-1,-1 1,1-1,0 0,-1-1,1 0,0 0,-1 0,1-1,0 1,5-3,2-4,0-1,-1 0,0-1,-1 0,0-1,0 0,-1-1,-1 0,1-1,-2 0,0-1,0 0,-1 0,-1-1,0 0,-1 0,-1-1,0 0,2-12,14-30,-3 0,-2-1,-2 0,-4-1,-2 0,-2-1,-3 0,-4-37,-10 50,9 48,1-1,-1 1,1 0,-1-1,1 1,-1 0,1 0,0 0,0 0,-1 0,1 0,0 1,0-1,0 0,0 1,0-1,0 0,1 1,-1-1,0 1,1-1,-1 1,1 0,0-1,-1 1,1 0,-9 26</inkml:trace>
  <inkml:trace contextRef="#ctx0" brushRef="#br0" timeOffset="1249.72">1271 800,'0'-7,"1"3,0 1,0 0,0-1,-1 1,0-1,0 1,0-1,0 1,0-1,0 1,-1 0,0-1,0 1,0-1,0 1,0 0,-1 0,1 0,-1 0,0 0,0 0,0 0,0 1,-1-1,1 1,-1-1,0 1,1 0,-1 0,0 0,0 0,0 1,0-1,-1 1,1 0,-3-1,-4 4,1 0,-1 0,1 1,0 0,0 0,0 1,0 1,0-1,1 2,0-1,0 1,0 0,1 0,0 1,0 0,1 1,0-1,0 1,0 0,1 1,1-1,-4 7,1-1,-1 0,2 0,0 1,0-1,1 1,1 1,1-1,0 0,0 11,2-21,1 0,0 0,0 0,0-1,1 1,0 0,-1 0,2 0,-1 0,1-1,-1 1,1-1,0 1,1-1,-1 0,1 1,0-1,0-1,0 1,1 0,-1-1,1 0,0 0,0 0,0 0,0 0,0-1,1 0,-1 0,1 0,-1 0,2-1,3 2,1-1,0-1,0 0,0 0,0-1,0 0,0-1,-1 0,1-1,0 0,0 0,-1-1,1 0,-1-1,0 0,0 0,0-1,-1 0,6-5,6-5,0 0,-2-2,0 0,0-1,-2-1,0 0,3-8,66-142,-82 209,-15 100,22 435,-9-572,0-1,-1 1,1 0,-1 0,0 0,0 0,0 0,0-1,0 1,-1 0,1 0,-1 0,0 0,0-1,0 1,0 0,-1-1,1 1,-1-1,1 0,-1 1,0-1,0 0,0 0,0 0,0 0,0 0,-1 0,1-1,-1 1,1-1,-1 0,1 0,-1 0,0 0,0 0,1 0,-1-1,0 1,0-1,0 0,0 0,0 0,1 0,-1-1,0 1,-6-5,1 0,0 0,0-1,1 0,-1-1,1 0,1 0,-1 0,1-1,0 0,1 0,0 0,1-1,-1 1,1-1,1 0,0-1,0 1,1 0,0-1,1 0,0 1,0-9,-1 9,0 0,1 1,0-1,1 0,0 0,0 0,0 0,2 1,-1-1,1 0,0 0,1 1,-1 0,2-1,-1 1,1 0,1 1,-1-1,1 1,1 0,-1 0,1 0,2 0,12-9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5:23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56 988,'-9'38,"-4"28,1 7,2-5,3-8,2-10,8-13,7-13,3-11</inkml:trace>
  <inkml:trace contextRef="#ctx0" brushRef="#br0" timeOffset="170.292">84 367,'14'53,"6"17</inkml:trace>
  <inkml:trace contextRef="#ctx0" brushRef="#br0" timeOffset="499.142">394 1439,'181'-394,"-181"392,0 0,1 0,-1 0,1 1,-1-1,1 0,-1 0,1 0,0 1,0-1,0 0,0 1,0-1,0 1,1-1,-1 1,1-1,-1 1,1 0,-1 0,1 0,-1 0,1 0,0 0,0 0,-1 1,1-1,0 0,0 1,0 0,0-1,0 1,0 0,0 0,-1 0,1 0,0 0,0 1,0-1,0 1,0-1,0 1,0-1,-1 1,2 1,67 80,-68-77,1-1,1 0,-1 1,1-1,0 0,-1-1,2 1,-1-1,0 0,1 0,-1 0,1 0,0-1,0 0,0 0,0 0,0-1,1 0,-1 1,0-2,1 1,-1-1,1 0,-1 0,0 0,1-1,-1 0,0 0,1 0,-1-1,0 0,0 0,3-1,-1-3,1 0,-1 0,0-1,0 1,-1-2,0 1,0-1,-1 0,0 0,-1 0,1-1,-1 1,-1-1,0 0,0 0,-1-1,0 1,0-1,-1 1,-1-4,7-21,-1 9</inkml:trace>
  <inkml:trace contextRef="#ctx0" brushRef="#br0" timeOffset="9292.464">1467 1129,'-1'-2,"-1"1,1 0,-1 0,0 0,1-1,-1 1,0 1,0-1,0 0,0 0,0 1,0-1,0 1,0 0,0-1,0 1,0 0,0 0,0 0,0 1,0-1,0 0,0 1,0-1,0 1,0 0,-11 3,0 0,1 1,-1 0,1 1,0 1,1 0,0 0,0 1,0 1,1-1,0 2,1 0,0 0,1 0,0 1,0 0,1 1,1 0,0 0,0 0,1 1,1-1,0 1,0 4,3-14,0 1,0-1,0 1,0-1,1 1,-1-1,1 1,0-1,0 1,1 0,-1-1,1 1,-1-1,1 1,0-1,0 0,1 1,-1-1,1 0,-1 0,1 0,0 0,1 0,-1 0,0-1,1 1,-1-1,1 1,0-1,0 0,0 0,0 0,0 0,0-1,0 1,1-1,-1 0,0 0,1 0,-1-1,1 1,1-1,11 0,0-2,0 0,0-1,0 0,0-2,-1 1,1-2,-1 0,-1-1,1-1,-1 0,0-1,10-9,11-10,-2-1,-1-1,-2-2,-1-2,-1 0,21-37,-30 44,-1-1,-2 0,-1-1,-1 0,-1-1,-2-1,6-29,-13 48,-2-1,0 0,0 0,-1 1,-1-1,0 0,0 0,-2 0,1 0,-2 0,0 1,0-1,-1 1,-1 0,0 0,-1 0,0 1,0-1,-1 1,-1 1,0-1,3 6,0 0,0 0,-1 0,1 1,-1-1,0 1,0 1,0-1,-1 1,0 0,1 1,-1-1,0 1,0 1,0-1,0 1,0 1,-1-1,1 1,0 0,0 1,0 0,0 0,0 0,0 1,0 0,0 0,0 1,1 0,-1 0,1 1,0-1,0 1,-3 3,-9 6,1 1,1 1,0 0,1 1,1 1,1 0,0 1,1 0,1 1,0 0,2 1,0 0,2 1,0-1,1 2,1-1,1 0,1 1,0 16,2-25,0 0,1 0,1 0,0-1,1 1,0 0,1 0,1-1,0 0,0 0,1 0,1 0,0-1,1 1,0-2,0 1,1-1,1 0,-1-1,2 0,6 5,3 0,2-1,-1-1,2-1,0-1,0-1,1 0,-1-2,2-1,-1-1,10 1,-16-5,0-1,0 0,0-1,1-1,-1 0,-1-2,1 0,0 0,-1-2,0 0,0-1,-1 0,8-6,2 1</inkml:trace>
  <inkml:trace contextRef="#ctx0" brushRef="#br0" timeOffset="9602.834">2088 1242,'42'-10,"-1"-2,0-1,-1-3,-1-1,17-11,-48 24,-1-1,0-1,0 1,0-1,-1 0,1-1,-2 0,1 0,-1 0,5-7,-9 11,0 1,1-1,-1 1,0-1,0 1,-1-1,1 0,0 1,-1-1,0 0,1 0,-1 1,0-1,-1 0,1 0,0 1,-1-1,1 0,-1 0,0 1,0-1,0 1,0-1,-1 1,1-1,-1 1,1 0,-1 0,0 0,0 0,0 0,0 0,0 0,0 0,0 1,-1-1,-7-1,1 0,-1 1,0 0,0 0,0 1,0 1,0-1,0 2,0-1,1 1,-1 1,0 0,0 0,1 1,-1 0,1 1,0 0,0 0,0 1,0 0,1 1,0 0,0 0,1 1,-1 0,2 0,-1 0,-5 5,0 1,1 0,0 1,1 0,1 0,0 1,1 0,1 1,0 0,0 2,5-12,0 1,0-1,1 1,0 0,0 0,0 0,1 0,0-1,1 1,-1 0,1 0,1 0,-1 0,1-1,0 1,0-1,1 1,0-1,0 0,1 0,0 0,0-1,0 1,0-1,1 0,1 1,9 3,0 0,0-1,1 0,0-2,0 0,1 0,0-2,0 0,0-1,0 0,1-2,-1 0,1-1,-1 0,1-2,14-2,17 2,-9 1,-7 0</inkml:trace>
  <inkml:trace contextRef="#ctx0" brushRef="#br0" timeOffset="10073.258">2793 1158,'-16'162,"3"154,32-364,-9 8,1 0,2 1,2 0,1 2,2 0,2 0,1 2,2 1,1 0,2 2,1 1,1 1,2 2,1 0,10-5,-38 31,101-61,-99 61,-1 0,0 0,1 0,0 1,-1 0,1 0,0 0,-1 0,1 1,0-1,0 1,-1 0,1 1,0-1,0 1,-1 0,1 0,0 1,-1-1,1 1,-1 0,0 0,2 2,-4-2,1 0,-1 0,0 1,0-1,0 1,-1-1,1 1,-1 0,1 0,-1 0,0 0,0 0,0 0,0 0,-1 0,1 0,-1 0,0 0,0 0,0 0,0 1,0-1,-1 0,0 0,1 0,-1 0,0 0,0 0,-1 0,1 0,-1-1,0 2,-61 86,43-69,-2 0,0-1,-1-1,-1-1,-1-2,0 0,-1-1,-1-2,0-1,-10 3,-5-7,41-8,1 0,-1 1,1-1,-1 0,1 0,-1 0,1 1,-1-1,1 0,-1 0,1 0,-1 0,1 0,-1 0,0 0,1 0,-1 0,1 0,-1 0,1 0,-1-1,1 1,-1 0,1 0,-1 0,1-1,-1 1,1 0,-1-1,1 1,0 0,-1-1,1 1,0-1,-1 1,1 0,0-1,-1 1,1-1,0 1,0-1,-1 1,1-1,0 1,0-1,0 1,0-1,0 0,0 1,0-1,0 1,0-1,0 1,0-1,0 1,0-1,1 1,-1-1,0 1,0-1,0 1,1-1,-1 1,0-1,1 1,-1-1,0 1,1 0,-1-1,11-11</inkml:trace>
  <inkml:trace contextRef="#ctx0" brushRef="#br0" timeOffset="10353.543">3386 1185,'28'12,"1"-3,0 0,0-2,1 0,-1-3,1 0,0-2,1-1,-1-2,28-3,-54 4,0 0,0-1,0 1,0-1,0 0,0 0,0 0,0 0,-1-1,1 0,0 1,-1-1,1-1,-1 1,0 0,0-1,0 0,0 1,0-1,-1-1,1 1,-1 0,0 0,0-1,0 0,0 1,0-1,-1 0,0 0,0 1,0-1,0 0,-1 0,1 0,-1 0,0-1,0 1,0 0,-1 0,0 0,0 0,0 1,0-1,0 0,-1 0,1 0,-2 0,-3-2,-1 1,1 0,-1 0,0 1,-1 0,1 0,-1 1,1 0,-1 0,0 1,0 0,0 0,-1 1,1 0,0 0,-1 1,1 0,0 1,-1-1,1 2,0-1,0 1,0 1,0-1,0 1,1 0,-1 1,1 0,0 0,0 1,0 0,0 0,1 1,0-1,0 1,1 1,-1-1,1 1,1 0,-1 0,-2 6,4-8,0-1,1 1,0-1,-1 1,1 0,1 0,-1 0,1 0,0 0,0 0,0 0,1 0,0 1,0-1,0 0,0 0,1 0,0 1,0-1,1 0,-1 0,1 0,0-1,0 1,1 0,-1-1,1 1,0-1,0 0,3 2,42 25,-24-21</inkml:trace>
  <inkml:trace contextRef="#ctx0" brushRef="#br0" timeOffset="10704.891">4007 1298,'201'-141,"-200"140,0-1,1 1,-1-1,1 0,0 0,-1 1,1-1,0 1,0 0,0-1,0 1,0 0,0 0,1 0,-1 1,0-1,0 0,1 1,-1-1,0 1,1 0,-1 0,0 0,1 0,-1 0,0 1,1-1,-1 1,0-1,1 1,-1 0,0 0,0 0,0 0,0 0,0 0,0 1,0-1,0 1,-1-1,1 1,0 0,6 18,-7-17,0 1,0 0,1 0,-1-1,1 1,0-1,0 1,0-1,0 0,0 0,1 0,0 0,-1 0,1-1,0 1,0-1,1 0,-1 1,0-2,1 1,-1 0,1-1,0 1,-1-1,1 0,1 0,4 0,0 0,1 0,-1-1,0 0,1 0,-1-1,0 0,0-1,0 0,0-1,0 0,0 0,0-1,-1 0,0 0,0-1,0 0,0 0,-1-1,0 0,0-1,0 1,4-7,5-27,-12 20</inkml:trace>
  <inkml:trace contextRef="#ctx0" brushRef="#br0" timeOffset="11357.41">4995 1017,'-24'16,"1"0,1 2,1 1,0 0,2 2,0 0,1 1,1 1,1 1,0 3,14-25,1 1,-1 0,1 0,0-1,0 1,0 0,0 0,0 0,0 0,1 0,0 0,0 1,0-1,0 0,0 0,0 0,1 0,-1 0,1 0,0 0,0 0,0 0,1 0,-1-1,0 1,1 0,0-1,0 1,0-1,0 0,0 1,0-1,1 0,-1 0,0-1,1 1,0 0,-1-1,1 0,0 1,3 0,14 1,1-1,0-1,0-1,0-1,0 0,-1-2,1 0,-1-1,0-1,0-1,0-1,-1-1,0-1,0 0,-1-1,7-6,18-6,-2-2,-1-2,-1-2,-2-1,-1-1,-1-3,19-23,-44 45,0 0,-1-1,-1-1,0 1,0-1,-1-1,-1 1,-1-1,1 0,-2 0,0-1,-1 1,-1-1,0 0,-1 0,0 0,-1 0,-1 0,0 1,-1-1,-1 0,0 0,-1 1,-1 0,0 0,-1 0,0 1,-1-1,-1 2,0-1,-10-11,12 15,-2 0,1 0,-1 1,-1 0,1 0,-2 1,1 0,-1 0,1 1,-2 1,1-1,-1 2,0-1,0 2,0-1,0 2,0-1,-1 2,1-1,-1 2,0-1,1 1,-1 1,1 0,-1 1,1 0,-1 1,1 0,-4 3,1 1,1 0,0 1,1 1,0 0,0 1,1 0,0 0,0 2,1-1,1 1,0 0,1 1,0 0,1 1,1-1,0 1,0 1,2-1,0 1,0 0,1 0,1 0,1 0,0 0,1 0,0 0,2 1,-1-1,2 0,0 0,1-1,0 1,7 12,0-5,2 0,0-1,2-1,0 0,1-1,1-1,1 0,0-1,2-1,0-1,0-1,1-1,1-1,0 0,1-2,0 0,0-2,1 0,0-2,1-1,-1-1,1-1,0 0,0-3,1 0,105-13,-108 6</inkml:trace>
  <inkml:trace contextRef="#ctx0" brushRef="#br0" timeOffset="11652.743">5729 1158,'27'5,"1"-1,0-1,0-1,0-2,0 0,0-2,0-1,0-2,-1 0,1-2,25-10,25-35,-77 50,1 1,-1-1,0 0,1 0,-1 0,0 0,0 0,-1 0,1-1,0 1,-1 0,1 0,-1-1,0 1,1 0,-1 0,0-1,-1 1,1 0,0-1,-1 1,1 0,-1 0,0 0,1-1,-1 1,0 0,0 0,-1 0,1 0,0 1,-1-1,1 0,-1 0,1 1,-1-1,0 1,0 0,0-1,-5-3,-1 0,0 1,0 0,0 0,0 1,-1 0,1 0,-1 1,1 0,-1 0,0 1,0 1,0-1,0 1,0 1,0 0,0 0,1 1,-1 0,0 0,1 1,-1 0,1 0,0 1,0 0,0 1,1 0,0 0,-2 1,2-1,0-1,1 1,-1 0,1 1,0-1,0 1,1 0,-1 1,1-1,1 1,-1 0,1 0,1 1,-1-1,1 1,1 0,-1 0,1 0,0 0,1 0,0 0,1 0,-1 1,1-1,1 0,0 0,0 1,0-1,1 0,1 0,1 5,3-4,0-1,1 1,0-1,1-1,-1 1,1-2,1 1,-1-1,1-1,0 1,1-2,-1 1,1-2,0 1,0-1,0-1,0 0,0-1,7 1,4-2,0-1,0 0,0-2,0 0,0-2,0 0,12-5,-7 2,0 1</inkml:trace>
  <inkml:trace contextRef="#ctx0" brushRef="#br0" timeOffset="11992.476">6463 1129,'8'2,"0"0,1-1,-1 0,1 0,-1-1,1 0,-1-1,1 1,-1-2,1 1,-1-1,0 0,0-1,3-1,164-82,-174 86,0-1,-1 1,1 0,0 0,0-1,-1 1,1 0,0 0,0 0,0 0,-1 0,1 0,0 0,0 0,-1 0,1 0,0 0,0 1,-1-1,1 0,0 0,0 1,-1-1,1 1,0-1,-1 0,1 1,-1-1,1 1,0 0,-1-1,1 1,-1-1,0 1,1 0,-1-1,1 1,-1 0,0 0,0-1,1 1,-1 0,0 0,0-1,0 1,0 0,0 0,0-1,0 1,0 0,0 0,0 0,0-1,-1 1,1 0,0 0,2 14,2-9,0 1,0-1,1 0,-1 0,2 0,-1 0,0-1,1 0,0 0,0-1,1 1,-1-1,1-1,0 1,0-1,0 0,0-1,0 0,1 0,-1 0,1-1,0 0,-1-1,1 0,0 0,-1 0,1-1,-1 0,1-1,2-1,9-1,-1-2,1 0,-1-2,0 0,-1 0,0-2,-1 0,0-1,0-1,9-9,-1-1,-2-1,-1-1,0-1,-2-1,-1 0,-2-2,0 0,-2-1,0 0,3-16,-5 12</inkml:trace>
  <inkml:trace contextRef="#ctx0" brushRef="#br0" timeOffset="12242.348">7761 0,'-15'48,"-9"35,0 18,-2 1,4-2,6-9,1-5,3-8,3-7,3-6,3-5,2-3,1-6,1-8,4-5,2-5,0-3,-2-7</inkml:trace>
  <inkml:trace contextRef="#ctx0" brushRef="#br0" timeOffset="12408.553">7083 650,'53'-34,"51"-20,17-2,-2 9,-7 13,-13 12,-9 9,-10 8,-14 4,-18 2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2:44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4072 559,'3'-4,"0"1,0-1,-1 0,1 0,-1 0,0 0,0 0,0-1,0 1,-1 0,0-1,0 1,0-1,-1 1,1-1,-1 0,0 1,0-1,-1 0,1 1,-1-1,0 1,0-1,-1 1,1-1,-1 1,0 0,0 0,-1 0,1 0,-1 0,0 1,0-1,0 1,0-1,-1 1,1 0,-1 0,0 1,-1-2,-13 1,-1 1,1 0,-1 1,1 1,-1 1,1 0,-1 2,1 0,0 1,0 0,0 2,1 0,0 1,0 1,0 1,-16 4,1 3,1 0,0 2,2 1,0 2,1 0,1 2,1 1,1 1,1 2,1 0,2 1,1 1,1 1,1 1,2 0,1 2,2-1,1 2,2 0,1 0,0 8,7-28,0-1,2 0,-1 1,2-1,0 0,0 1,1-1,1 0,0 0,1 0,0-1,1 1,1-1,0 0,0 0,1-1,1 0,0 0,0 0,1-1,1-1,-1 0,1 0,12 7,2-4,1-2,0 0,1-2,0-1,0-1,1-1,0-2,0 0,0-2,0-1,0-1,-1-1,24-5,-22 3,0-1,-1-1,1-2,-1 0,-1-2,17-9,-36 16,1-1,-1 0,0 0,0-1,0 0,-1 0,0 0,0-1,0 0,-1 0,0-1,0 1,0-1,-1 0,0 0,0-1,-1 1,0-1,0 0,-1 0,0 0,0 0,-1 0,0-5,-1 7,-1-1,0 1,0 0,-1 0,1 0,-1 0,-1 0,1 0,-1 0,0 1,0 0,-1-1,1 1,-1 0,0 1,-1-1,1 1,-1-1,0 2,0-1,0 0,-1 1,-2-2,-6-2,0 0,0 0,-1 1,0 1,0 0,0 2,-1-1,-13 0,-34-9,78-1,175-32,-145 39,1 3,1 1,-1 3,28 3,-68-2,0 0,0 0,0 1,0 0,0 0,0 1,0-1,-1 1,1 1,-1-1,0 1,0-1,0 2,-1-1,1 0,7 11</inkml:trace>
  <inkml:trace contextRef="#ctx0" brushRef="#br0" timeOffset="453.99">4523 1151,'-71'191,"84"-255,0 25,2 1,1 0,2 2,1 0,2 1,1 1,2 0,2 2,27-27,-5 24,-46 35,-1 0,0-1,0 1,0 0,0-1,1 1,-1 0,0 0,0 0,0 0,1 0,-1 0,0 1,0-1,0 0,0 1,1-1,-1 0,0 1,0 0,0-1,0 1,0 0,0-1,0 1,0 0,-1 0,1 0,0 0,0-1,-1 1,1 0,0 1,-1-1,1 0,-1 0,1 0,-1 0,0 0,1 0,-1 1,0-1,0 0,0 0,0 0,0 1,9 52,-4-28</inkml:trace>
  <inkml:trace contextRef="#ctx0" brushRef="#br0" timeOffset="920.266">5173 926,'-159'139,"150"-132,1 0,0 1,0 0,0 0,1 1,1 0,0 0,0 1,0 0,1 0,1 0,0 0,0 1,1-1,0 1,1 0,0 0,1 0,0 9,1-17,0-1,0 0,1 0,-1 0,0 1,1-1,0 0,0 0,-1 0,1 0,0 0,1 0,-1 0,0 0,0-1,1 1,-1 0,1-1,0 1,-1-1,1 0,0 1,0-1,0 0,0 0,0 0,0 0,0-1,0 1,0 0,0-1,0 1,1-1,-1 0,0 0,0 0,2 0,2-1,1 1,-1-1,0-1,0 1,0-1,0 0,0 0,0-1,-1 0,1 0,-1 0,0 0,1-2,18-18,0-2,-2 0,-1-2,-1 0,-1-1,12-25,8-12,6-5,-51 132,3-51,2 0,-1-1,1 1,1 0,0 0,1 0,0 0,0 0,1-1,1 1,0-1,0 1,1-1,0 0,1 0,0-1,1 1,0-1,0 0,1-1,0 0,0 0,2 0,43 2,-36-14</inkml:trace>
  <inkml:trace contextRef="#ctx0" brushRef="#br0" timeOffset="1251.925">5511 812,'7'52,"2"0,3-1,2-1,2 0,2-1,2-1,3 1,19 10,-41-58,0-1,0 1,1 0,-1 0,0 0,0 0,0-1,1 1,-1-1,0 1,1-1,-1 1,0-1,1 0,-1 0,0 0,1 1,-1-1,1 0,-1-1,0 1,1 0,-1 0,0-1,1 1,-1-1,0 1,1-1,-1 1,0-1,0 0,0 0,1 1,-1-1,0 0,0 0,0 0,0 0,-1 0,1-1,0 1,0 0,-1 0,1 0,-1-1,1 1,0-1,10-22,-1-1,-1 0,-1-1,-1 0,-1 0,0-14,0 8,-4 13,0 0,2 0,0 0,2 0,0 0,1 1,0 0,2 1,0 0,1 0,1-1,8 1,0 5</inkml:trace>
  <inkml:trace contextRef="#ctx0" brushRef="#br0" timeOffset="1501.308">6132 1010,'0'33,"4"12,3-2</inkml:trace>
  <inkml:trace contextRef="#ctx0" brushRef="#br0" timeOffset="1761.033">6104 643,'-10'0,"-3"0</inkml:trace>
  <inkml:trace contextRef="#ctx0" brushRef="#br0" timeOffset="2153.504">6612 276,'0'37,"16"523,14-304,-2-137,-25-98,-7-18</inkml:trace>
  <inkml:trace contextRef="#ctx0" brushRef="#br0" timeOffset="2417.578">6358 840,'43'10,"29"3,11-1,-3-2,-6-3,-5-3,-6-2,-3-1,-8-6,-2-1,-11-1</inkml:trace>
  <inkml:trace contextRef="#ctx0" brushRef="#br0" timeOffset="2918.561">7345 812,'-58'23,"1"2,1 2,1 3,-32 25,19 7,67-60,-1-1,1 1,0-1,0 1,-1 0,1 0,0-1,0 1,1 0,-1 0,0 0,1 0,-1 0,1 0,-1 0,1 0,0 0,0 0,0 1,0-1,0 0,1 0,-1 0,1 0,-1 0,1 0,0 0,-1 0,1 0,0-1,0 1,1 0,-1 0,0-1,0 1,1-1,-1 1,1-1,0 0,1 1,5 1,0-1,0 0,1 0,-1-1,1 0,-1-1,1 0,-1 0,1-1,-1 0,1 0,-1-1,1 0,-1-1,0 1,0-2,0 1,4-4,198-99,-209 105,-1 0,1 0,0-1,-1 1,1 0,0 1,0-1,0 0,0 0,0 0,0 0,0 1,0-1,0 0,0 1,0-1,1 1,-1-1,0 1,0 0,0 0,1-1,-1 1,0 0,0 0,1 0,-1 0,0 0,0 1,1-1,-1 0,0 0,0 1,0-1,1 1,-1-1,0 1,0 0,0-1,0 1,0 0,0 0,0 0,0-1,0 1,-1 0,1 0,0 0,-1 1,1-1,-5 46,3-42,-1-1,1 1,0 0,0 0,1 0,0 0,0-1,0 1,0 0,1 0,-1 0,1 0,0 0,1-1,-1 1,1 0,0-1,0 0,1 1,-1-1,1 0,0 0,0 0,0-1,1 1,-1-1,1 1,0-1,2 0,0 0,0 0,1-1,-1 0,0 0,1-1,-1 0,1 0,0 0,-1-1,1 0,-1 0,1-1,0 1,-1-1,1-1,-1 0,1 0,-1 0,0 0,0-1,5-3,122-87,-105 64,-1 0,-1-1,-2-2,-1-1,-1 0,-2-2,14-34,-8 16,-8 21,-2-1,-1-1,-1-1,-2 0,-2 0,-1-1,1-13,-21-19,11 66,-1 1,1-1,-1 1,0-1,0 1,1 0,-1-1,0 1,0 0,0-1,0 1,0 0,-1 0,1 0,0 0,0 0,-1 0,1 1,-1-1,1 0,-1 1,1-1,-1 1,1-1,-1 1,1 0,-1-1,0 1,1 0,-1 0,1 0,-1 0,1 1,-1-1,0 0,1 1,-1-1,1 1,-1-1,1 1,-1 0,-7 6,0 0,1 1,0 0,0 0,1 1,0 0,1 0,0 1,0 0,1 0,0 0,1 0,0 1,0 0,2 0,-1 0,1 0,0 11,-1-11,-2 13,1 0,1 1,1 0,1 0,1-1,1 1,1 0,2 0,0-1,2 0,3 8,0 2,3-2,0 1,2-2,2 0,0 0,2-2,2 0,18 22,6-15,-44-35,1-1,0 1,-1 0,1-1,0 1,0 0,-1-1,1 1,0-1,0 1,0-1,0 0,-1 1,1-1,0 0,0 1,0-1,0 0,0 0,0 0,0 0,0 0,0 0,0 0,0 0,0 0,0-1,0 1,0 0,-1-1,1 1,0 0,0-1,0 1,0-1,-1 0,1 1,0-1,0 1,-1-1,1 0,-1 0,1 1,0-1,-1 0,0 0,1 0,-1 0,1 0,-1 1,0-1,0 0,1 0,-1-15</inkml:trace>
  <inkml:trace contextRef="#ctx0" brushRef="#br0" timeOffset="3170.34">7515 699,'43'10,"39"3,14-1,-4 3,-8-2,-14-3,-13-3,-13-2,-8-3,-5 3,-9 2</inkml:trace>
  <inkml:trace contextRef="#ctx0" brushRef="#br0" timeOffset="3567.167">8446 840,'-9'34,"-4"15,5 1,5-10</inkml:trace>
  <inkml:trace contextRef="#ctx0" brushRef="#br0" timeOffset="3816.665">8587 502,'-14'34,"-5"10</inkml:trace>
  <inkml:trace contextRef="#ctx0" brushRef="#br0" timeOffset="4022.681">8870 869,'-1'4,"1"0,-1 0,1 1,0-1,0 0,1 0,-1 0,1 0,0 1,0-1,0 0,1-1,0 1,-1 0,1 0,0-1,1 1,-1-1,1 1,0-1,-1 0,1 0,0 0,1-1,-1 1,1-1,-1 0,1 0,-1 0,1 0,0 0,0-1,0 0,0 0,0 0,3 0,2 1,1-1,-1-1,1 1,-1-2,1 1,-1-1,1-1,-1 0,0 0,0 0,0-2,0 1,0-1,-1 0,1-1,-1 1,0-2,-1 1,1-1,-1-1,0 1,-1-1,1 0,-1 0,-1-1,1 0,-1 0,-1 0,0-1,0 0,0 0,-1 0,-1 0,1-2,-3 6,-1-1,0 0,0 0,0 0,-1 0,0 1,0-1,0 1,-1-1,1 1,-1 0,-1 0,1 0,-1 0,0 1,0-1,0 1,0 0,-1 0,0 1,0-1,0 1,0 0,0 1,-1-1,1 1,-1 0,1 0,-1 1,0 0,0 0,0 0,0 0,0 1,0 0,0 0,1 1,-1 0,0 0,0 0,0 1,1 0,-1 0,1 0,-1 1,1-1,-2 2,-11 10,5 1</inkml:trace>
  <inkml:trace contextRef="#ctx0" brushRef="#br0" timeOffset="4706.023">9434 840,'1'0,"-1"0,1-1,0 1,0 0,-1 0,1-1,0 1,0 0,-1 0,1 0,0 0,0 0,-1 0,1 0,0 0,0 1,-1-1,1 0,0 0,0 1,-1-1,1 0,0 1,-1-1,1 1,0-1,-1 1,1-1,-1 1,1-1,-1 1,1-1,-1 1,1 0,-1-1,0 1,1 0,-1-1,0 1,0 0,1 0,-1-1,0 1,0 0,0 0,0-1,0 1,0 0,0 0,0 0,0-1,0 1,-1 0,173-184,-171 182,0 0,0 0,0 0,0 0,0 0,0 0,0 0,0 0,0 1,1-1,-1 0,0 1,0-1,1 1,-1 0,0-1,1 1,-1 0,0 0,1 0,-1 0,1 0,-1 0,0 0,1 0,-1 0,0 1,1-1,-1 1,0-1,1 1,-1-1,0 1,0 0,0-1,1 1,-1 0,0 0,0 0,0 0,0 0,-1 0,1 0,0 0,0 1,-1-1,1 0,0 0,-1 1,0-1,1 0,-1 1,0-1,1 0,-1 2,6 37,-7-35,0 0,1 1,0-1,0 0,1 0,-1 0,1 0,0 0,0 0,1 0,0 0,-1-1,2 1,-1-1,0 1,1-1,0 0,0 1,0-2,1 1,-1 0,1-1,0 1,0-1,0 0,0 0,1-1,-1 1,1-1,-1 0,1 0,0-1,3-1,-1-1,1-1,-1 1,1-1,-1-1,0 1,0-1,0-1,0 1,0-1,-1 0,0 0,1-1,-2 0,1 0,-1-1,1 1,3-7,48-36,-15 31,-22 13</inkml:trace>
  <inkml:trace contextRef="#ctx0" brushRef="#br0" timeOffset="5285.662">10309 728,'-12'4,"1"1,0 0,1 1,-1 0,1 0,1 1,-1 1,1 0,0 0,1 0,0 1,0 1,1-1,0 1,1 0,-1 1,7-9,0-1,0 0,-1 1,1-1,0 0,0 1,0-1,0 0,1 1,-1-1,0 0,1 0,-1 1,0-1,1 0,-1 0,1 1,0-1,-1 0,1 0,0 0,0 0,0 0,0 0,0 0,0 0,0-1,0 1,0 0,0-1,0 1,1 0,-1-1,0 1,0-1,1 0,-1 1,0-1,1 0,-1 0,1 0,55 0,-44-3,0-1,0 0,-1-1,0-1,0 0,0-1,-1 0,11-8,50-28,-69 41,0 1,0-1,1 1,-1 0,0 0,1 0,-1 0,1 0,-1 1,1 0,0-1,-1 1,1 1,-1-1,1 0,-1 1,1 0,-1 0,1 0,-1 0,0 0,1 1,-1 0,0-1,0 1,0 0,0 1,-1-1,1 0,0 1,-1 0,0-1,0 1,0 0,0 0,1 2,0 0,0 0,0-1,1 1,-1-1,1 0,0 0,1-1,-1 1,0-1,1 0,0 0,0 0,0 0,0-1,0 0,0 0,1-1,-1 1,0-1,1 0,0-1,-1 1,1-1,-1 0,4-1,9-5,1-2,-1 0,-1-1,1-1,-1 0,-1-1,0-1,-1-1,0 0,-1-1,-1 0,0-1,0-1,-2 0,0 0,1-4,6-8,-1 0,-2-1,0 0,-2-1,-1-1,-2 0,-1 0,5-32,-13 54,0 0,-1 0,0 0,0 1,-1-1,0 0,-1 0,0 1,0-1,-1 1,0-1,-3-6,4 12,1 0,-1 1,1-1,-1 0,0 1,0 0,0-1,0 1,-1 0,1 0,0 0,-1 0,0 0,1 1,-1-1,0 1,0 0,0 0,0 0,0 0,0 0,0 0,0 1,0 0,0 0,-1-1,1 2,0-1,0 0,0 1,0-1,0 1,0 0,0 0,0 0,0 1,0-1,-7 4,1 0,0 0,1 1,0 0,0 0,0 1,0 0,1 0,0 1,1 0,0 0,0 1,1 0,0 0,0 0,1 0,0 1,1-1,-1 6,-3 11,2 1,1-1,1 0,1 1,1 0,3 25,1-28,2 0,1-1,0 1,2-1,1-1,1 0,0 0,2-1,0 0,2-1,0 0,1-1,1-1,0 0,2-1,9 6,-14-12,0-2,0 1,1-2,0 1,0-2,1 0,0-1,0 0,1-1,0-1,0-1,0 0,0-1,6 0,2-3</inkml:trace>
  <inkml:trace contextRef="#ctx0" brushRef="#br0" timeOffset="23337.726">262 2111,'40'-7,"1"-2,-2-1,1-2,-1-2,-1-1,-1-2,0-2,2-4,-25 17,-1-1,0 0,0-1,0 0,-1-1,-1-1,0 0,0 0,-1-1,0 0,-1-1,0 0,-1-1,0 0,-1 0,0 0,-1-1,-7 15,1-1,-1 1,0 0,1-1,-1 1,0 0,1-1,-1 1,0-1,0 1,1-1,-1 1,0-1,0 0,0 1,0-1,0 0,1 0,-1 0,0 0,0 0,0 0,0 0,0 0,0 0,0 0,0 0,1 0,-1-1,0 1,0 0,0-1,0 1,0 0,1-1,-1 1,0-1,1 0,-1 1,0-1,1 0,-1 1,0-1,1 0,-1 1,1-1,0 0,-1 0,1 0,-1 0,1 1,0-1,0 0,0 0,-1 0,1 0,0 0,-16 27,2 1,0 0,2 0,0 2,2-1,2 1,0 1,-3 28,10-51,-116 759,114-743,-1 1,-2-1,0 0,-1 0,-1-1,-1 0,-1 0,-1-1,-1 0,-1-1,-1-1,0 0,-2-1,0 0,-1-1,-16 12,17-19,0 0,0-1,0-1,-1-1,0-1,-1 0,1-1,-6 0,17-3,0-1,-1 0,1 0,-1-1,1 0,-1 0,1 0,-1-1,1 0,0 0,-1-1,1 0,0 0,0 0,0-1,0 0,0 0,1 0,-1-1,1 0,0 0,0 0,1-1,-4-3,3-2,0 0,1 0,1 0,0 0,0-1,1 0,1 1,-1-1,2 0,-1 0,2 1,-1-1,1 0,1 0,0 1,2-5,8-14,0 0,2 1,1 1,2 0,0 2,2-1,0 2,2 1,1 1,0 0,2 2,0 0,26-14,-36 22,25-18,0 2,2 2,0 2,2 1,1 3,19-6,2 9,-39 13</inkml:trace>
  <inkml:trace contextRef="#ctx0" brushRef="#br0" timeOffset="23625.038">1080 2393,'-11'14,"-11"13,2 0,0 1,2 1,1 0,2 1,0 1,2 1,1 2,11-28,-1 0,2 0,-1 0,0 0,1 0,0 0,1-1,-1 1,1 0,0 0,1 0,-1 0,1-1,0 1,0-1,1 1,0-1,0 0,0 0,1 0,-1-1,1 1,0-1,0 0,1 0,0 0,-1 0,1-1,0 0,0 0,1 0,-1-1,1 0,-1 0,1 0,0-1,0 1,-1-1,1-1,5 1,1-1,-1-1,1 0,-1 0,0-1,0-1,1 0,-1 0,-1-1,1 0,-1-1,0-1,0 1,0-2,0 1,-1-1,-1-1,1 1,-1-2,0 1,-1-1,0 0,0 0,-1-1,0 0,-1 0,0-1,0-1,-4 4,0 0,-1 0,0-1,0 1,-1 0,0 0,0 0,-1 0,0 0,0 0,-1 0,0 1,-1-1,1 1,-1 0,-1 0,1 0,-1 1,0-1,-1 1,0 0,0 1,0-1,0 1,-1 1,0-1,0 1,0 0,-1 1,1-1,-1 2,0-1,0 1,0 0,-5 0,-11 2</inkml:trace>
  <inkml:trace contextRef="#ctx0" brushRef="#br0" timeOffset="24089.524">1531 2844,'-1'-22,"1"-1,1 0,1 1,1-1,1 1,1 0,1 0,1-3,88-167,11 52,-105 138,0 1,0-1,0 1,0-1,0 1,1 0,-1 0,0-1,1 1,-1 0,1 0,0 0,-1 0,1 1,0-1,-1 0,1 1,0-1,0 1,0-1,0 1,-1 0,1 0,0 0,0 0,0 0,0 0,0 1,-1-1,1 1,0-1,0 1,-1 0,1-1,0 1,-1 0,1 0,0 0,-1 0,0 1,1-1,-1 0,0 1,1-1,-1 0,0 1,0 0,0-1,0 1,-1 0,1-1,0 1,-1 0,1 0,-1-1,1 1,-1 0,0 0,0 0,18 74,-12-56</inkml:trace>
  <inkml:trace contextRef="#ctx0" brushRef="#br0" timeOffset="25888.023">2801 2816,'23'-65,"2"2,3 1,3 2,3 0,2 3,2 1,3 1,-19 29,1 1,2 1,0 2,1 0,11-5,-37 26,1 1,0-1,-1 0,1 1,0-1,0 1,0-1,-1 1,1-1,0 1,0 0,0-1,0 1,0 0,0 0,0-1,0 1,-1 0,1 0,0 0,0 0,0 0,0 1,0-1,0 0,0 0,0 1,0-1,0 0,-1 1,1-1,0 1,0-1,0 1,-1-1,1 1,0 0,-1-1,1 1,0 0,-1 0,1-1,-1 1,1 0,-1 0,1 0,-1 0,0-1,0 1,1 0,-1 0,0 0,0 0,0 0,4 59,-4-52,-4 255,4-261,0 1,0-1,1 0,-1 0,0 0,1 0,-1 0,1 0,0 0,0 0,0 0,0 0,0 0,0 0,0 0,1-1,-1 1,1 0,-1-1,1 0,-1 1,1-1,0 0,0 0,0 1,0-1,0-1,0 1,0 0,0-1,0 1,0-1,0 1,0-1,0 0,1 0,-1 0,0 0,0 0,2-1,86-30,-39 1,-1-2,-1-2,-2-2,-2-3,26-28,-17 19,-49 82,-40 89,28-108,1 1,1 0,0-1,1 2,1-1,0 0,1 1,1-1,1 1,0 0,1-1,2 7,-2-20,0 0,0 1,0-1,1 0,-1 0,1 1,0-2,0 1,0 0,0 0,0 0,1-1,-1 1,1-1,0 0,0 0,0 0,0 0,0-1,0 1,0-1,0 1,1-1,-1 0,1 0,-1-1,1 1,-1-1,1 0,-1 0,20 2</inkml:trace>
  <inkml:trace contextRef="#ctx0" brushRef="#br0" timeOffset="8204.054">12368 699,'-96'482,"47"-280,49-202,0 0,-1 0,1-1,-1 1,1 0,0-1,-1 1,1 0,-1 0,1 0,-1 0,1-1,0 1,-1 0,1 0,-1 0,1 0,-1 0,1 0,-1 0,1 0,-1 0,1 0,-1 1,1-1,0 0,-1 0,1 0,-1 0,1 1,-1-1,1 0,0 0,-1 1,1-1,0 0,-1 1,1-1,0 0,-1 1,1-1,0 1,0-1,-1 1,1-1,0 0,0 1,0-1,0 1,0-1,0 1,0-1,0 1,0-1,0 1,0-1,0 1,-5-42,7 16,2 0,0 0,2 1,1 0,0 0,2 0,1 1,0 1,2-1,1 2,2-2,22-31,2 3,3 0,33-29,-49 50,2 1,1 2,2 0,0 2,2 2,0 1,1 1,2 2,0 1,1 2,0 2,1 1,1 2,16-2,-51 12,0 0,1 1,-1-1,0 1,0 0,0 0,0 0,0 0,0 1,0-1,0 1,0 0,0 1,0-1,0 1,0 0,-1-1,1 2,-1-1,1 0,-1 1,0-1,0 1,0 0,0 0,-1 0,1 1,-1-1,0 0,0 1,0 0,0-1,0 1,-1 0,0 0,0 0,0 0,0 0,0 4,-1 2,0 0,0-1,-1 1,0-1,0 1,-1-1,-1 1,1-1,-2 0,1 0,-1 0,0-1,-1 1,0-1,-1 0,1-1,-7 7,-126 107,124-110,-1-1,0 0,-1-2,0 1,0-2,-1 0,0-1,0-1,-1 0,1-2,-1 0,0-1,0 0,0-2,0 0,-5-1,20 1,0-1,1 1,-1-1,1 1,-1-1,1 0,-1 0,1 0,0-1,0 1,-1 0,1-1,0 1,0-1,0 0,0 0,1 0,-1 0,0 0,1 0,0 0,-1 0,0-3,-4-13</inkml:trace>
  <inkml:trace contextRef="#ctx0" brushRef="#br0" timeOffset="8518.152">13639 559,'-9'8,"-19"18,1 1,0 1,3 1,0 1,2 2,1 0,2 1,0 2,17-32,1 0,-1-1,1 1,0 0,0 0,0 1,0-1,0 0,1 0,0 0,-1 1,1-1,0 0,0 0,1 1,-1-1,1 0,0 0,0 0,0 0,0 0,0 0,0 0,1 0,0 0,-1 0,1-1,0 1,0-1,1 1,-1-1,0 0,1 0,0 0,-1 0,1 0,0-1,0 1,0-1,0 0,0 0,0 0,0 0,0 0,0-1,1 1,-1-1,0 0,1 0,13-3,1 0,-1-1,1 0,-1-2,0 0,-1-1,0 0,0-1,0-1,-1-1,0 0,-1-1,0-1,0-1,-5 6,-1 0,1-1,-2 0,1 0,-1-1,0 0,-1 0,0 0,0-1,-1 0,-1 0,0-1,0 1,-1-1,0 0,0 0,-2 0,1 0,-1 0,-1 0,0-1,-1-7,-1 9,0 1,0-1,-1 1,0 0,0 0,-1 0,0 0,-1 1,0-1,-1 1,1 0,-1 1,-1-1,1 1,-1 1,-1-1,1 1,-1 0,0 1,0 0,-1 0,0 1,0 0,0 0,0 1,-6-1,-15-1</inkml:trace>
  <inkml:trace contextRef="#ctx0" brushRef="#br0" timeOffset="8823.789">14260 192,'-5'38,"-6"37,-7 10,1 1,3-10,3-13,4-12,4-10,1-8,2-4,0-2,-4-2,-2 1,1 0,0 1,-3-5,0-10,1-7</inkml:trace>
  <inkml:trace contextRef="#ctx0" brushRef="#br0" timeOffset="9069.004">13921 559,'44'4,"37"3,10-1,0-2,-12 0,-14-2,-13-1,-11 0,-7-1,-5-1,-3 1,-5 0</inkml:trace>
  <inkml:trace contextRef="#ctx0" brushRef="#br0" timeOffset="9335.019">14599 699,'29'-1,"0"-2,0-1,0-1,0-2,-1 0,0-2,-1-2,0 0,0-2,3-3,-25 12,0 0,0 0,-1 0,0-1,0 0,0 0,0 0,-1-1,0 1,0-1,0 1,-1-1,1 0,-2 0,2-4,-3 7,1 1,-1-1,1 0,-1 1,0-1,-1 0,1 1,0-1,-1 0,1 1,-1-1,0 1,0-1,0 1,0-1,0 1,0 0,-1-1,1 1,-1 0,0 0,1 0,-1 0,0 1,0-1,0 0,-1 1,1-1,0 1,-1 0,1 0,0 0,-1 0,0 0,1 0,-1 1,0-1,-8 1,0 1,1 0,-1 0,1 1,0 0,0 1,0 0,0 1,0 0,0 0,1 1,0 1,0-1,1 1,-2 2,-3 1,0 0,0 1,1 1,1 0,0 1,0 0,1 0,1 1,0 1,1-1,0 1,1 1,1-1,-3 11,8 32,6-33</inkml:trace>
  <inkml:trace contextRef="#ctx0" brushRef="#br0" timeOffset="9740.025">15050 869,'14'-30,"2"0,0 1,2 1,1 0,2 2,10-11,29-6,-59 42,0 0,1 1,-1-1,1 1,-1-1,0 1,1-1,-1 1,1 0,-1 0,1 0,0 0,-1 0,1 0,-1 0,1 0,-1 0,1 1,-1-1,1 1,-1-1,0 1,1 0,-1-1,0 1,1 0,-1 0,0 0,0 0,0 0,0 0,0 0,0 0,0 1,0-1,0 0,0 1,-1-1,1 0,0 1,-1-1,0 1,1-1,-1 2,1 56,-2-55,0 0,0-1,0 1,1 0,-1 0,1 0,0-1,0 1,0 0,1 0,-1 0,1-1,0 1,0 0,0-1,1 1,-1-1,1 1,0-1,0 0,0 1,0-1,1 0,-1 0,1-1,0 1,-1-1,1 1,1-1,0 1,8 0,0 0,1-1,-1-1,1 0,-1-1,1 0,-1 0,1-2,-1 1,0-2,1 0,-1 0,-1-1,1 0,0-1,-1-1,0 0,0 0,-1-1,3-2,184-134,-173 128</inkml:trace>
  <inkml:trace contextRef="#ctx0" brushRef="#br0" timeOffset="10301.433">16348 106,'-10'39,"-7"31,-1 9,2 1,4-4,4-10,4-7,2-8,1-8,2-7,-1-4,6-4,1-1,-1 0,4-5,0-12,-1-6</inkml:trace>
  <inkml:trace contextRef="#ctx0" brushRef="#br0" timeOffset="10503.971">16065 502,'39'14,"36"5,10 0,1-5,-10-3,-12-10,-14-3,-9-3,-7 0,-5 1,-7-4,-8 0</inkml:trace>
  <inkml:trace contextRef="#ctx0" brushRef="#br0" timeOffset="10691.058">16772 728,'14'10,"5"2</inkml:trace>
  <inkml:trace contextRef="#ctx0" brushRef="#br0" timeOffset="10850.874">16743 276,'0'0</inkml:trace>
  <inkml:trace contextRef="#ctx0" brushRef="#br0" timeOffset="11391.068">17392 418,'-26'3,"0"0,1 2,-1 2,1 0,0 1,1 2,-1 0,2 2,0 0,0 2,2 0,-17 15,34-27,1 1,0-1,-1 1,1 0,1 0,-1 1,0-1,1 1,-1-1,1 1,0 0,0-1,1 1,-1 0,1 0,0 0,0 1,0-1,0 0,1 0,0 1,0-1,0 0,0 0,1 1,-1-1,1 0,0 0,1 0,-1 0,1 0,-1 0,1 0,0-1,1 1,-1 0,1-1,-1 0,1 0,0 1,1-1,3 1,-1-1,1 0,0 0,0-1,0 1,0-2,0 1,0-1,1 0,-1 0,0-1,1 0,-1-1,0 1,1-1,-1-1,0 1,0-1,5-2,128-65,-5-22,-133 91,-1 0,1 0,0 0,0 1,0-1,-1 1,1-1,0 1,-1-1,1 1,0 0,-1 0,1 0,-1 0,1 0,-1 0,0 0,1 1,-1-1,0 1,0-1,0 0,0 1,0 0,0-1,0 1,-1-1,1 1,0 0,-1 0,0-1,1 1,-1 0,0 0,0 0,0-1,0 1,0 0,0 0,-1 0,1-1,-1 2,5 18,-3-17,0 1,0 0,0 0,1-1,0 1,0-1,0 0,1 1,-1-1,1 0,0-1,0 1,1 0,-1-1,1 0,0 1,-1-1,1-1,1 1,-1-1,0 1,1-1,-1-1,1 1,-1 0,1-1,0 0,0 0,-1-1,1 1,0-1,0 0,0 0,0-1,0 0,24-7,-1-1,1-1,-2-2,0-1,0-1,-1-1,-1-1,11-11,13-5,-20 10,-2-2,0 0,-2-2,0-1,-2-1,-1-1,-2-1,-1 0,0-4,-11 22,0-2,-1 1,-1-1,0 0,-1 0,0 0,-1-1,-1 0,-1 0,0 0,0 0,-2 0,0 0,0 0,-3-13,2 25,1 1,-1-1,1 1,-1-1,0 1,0-1,0 1,0-1,-1 1,1 0,-1 0,1 0,-1 0,0 0,0 0,0 0,0 0,0 1,0-1,0 1,0 0,-1-1,1 1,-1 0,1 0,-1 1,1-1,-1 0,1 1,-1 0,0-1,1 1,-1 0,0 0,1 1,-1-1,1 0,-3 2,-2 0,-1 0,1 1,0 0,0 0,1 1,-1 0,1 0,0 1,0-1,0 1,0 1,1-1,-1 2,-6 10,1 2,1 0,1 0,0 1,1 0,1 0,1 1,1 0,1 0,1 0,1 1,0-1,2 1,0-1,2 1,0-1,1 0,2 0,0 0,1 0,1-1,1 0,0 0,2-1,0 0,12 15,-7-12,1-2,1 0,0-1,1-1,2-1,0 0,0-1,1-2,1 0,17 8,18-4,-33-14</inkml:trace>
  <inkml:trace contextRef="#ctx0" brushRef="#br0" timeOffset="12504.61">14655 756,'-5'0,"-1"5,5 1,2 5,6 0,3 3,3 0,4 1,5-1,3-3,2-3,2-4,0-2,0-1,0-1,-5-1</inkml:trace>
  <inkml:trace contextRef="#ctx0" brushRef="#br0" timeOffset="17438.916">19255 643,'11'4,"0"0,1-1,-1 0,1-1,0 0,-1-1,1 0,0-1,0 0,0-1,0-1,-1 0,1 0,-1-1,1 0,-1-1,0-1,0 1,0-2,-1 0,0 0,0 0,-1-2,4-2,54-77,-66 85,1-1,-1 1,0 0,0 0,-1-1,1 1,0 0,-1-1,0 1,1-1,-1 1,0-1,0 1,-1-1,1 1,0 0,-1-1,1 1,-1-1,0 1,0 0,0 0,0-1,0 1,0 0,-1 0,1 0,-1 0,1 0,-1 1,0-1,0 0,0 1,0-1,0 1,0 0,0 0,0 0,-1 0,1 0,0 0,-1 0,-9-1,0 1,1 0,-1 1,0 0,0 1,0 0,1 1,-1 1,1-1,-1 2,1 0,0 0,0 1,1 0,0 1,-1 0,-6 6,0-3,1 1,0 0,0 1,1 1,1 1,0 0,1 0,0 1,1 1,1 0,0 1,1 0,1 1,1 0,0 0,-4 14,11-27,1 0,-1-1,1 1,0 0,0 0,0 0,0 0,0 0,1 0,0 0,0-1,0 1,0 0,1-1,0 1,-1 0,1-1,0 0,1 1,-1-1,0 0,1 0,0-1,0 1,0 0,0-1,0 0,0 0,1 0,-1 0,1 0,-1 0,1-1,0 0,-1 0,5 1,146 9,-150-11,33-1,1-2,-1-2,-1-1,1-2,-1-1,0-2,13-7,-26 8</inkml:trace>
  <inkml:trace contextRef="#ctx0" brushRef="#br0" timeOffset="17921.378">19735 897,'22'-39,"1"1,3 1,1 1,18-17,-24 26,2 2,1 0,0 2,2 1,1 0,8-3,-52 83,15-55,-1 1,1-1,0 1,0 0,1 0,-1 0,1 0,0 0,0 0,0 0,1 1,0-1,-1 0,1 0,1 0,-1 1,0-1,1 0,0 0,0 0,1 0,-1 0,1 0,-1 0,1 0,1 0,-1-1,0 1,1-1,0 0,-1 0,1 0,1 0,-1 0,0 0,1-1,-1 0,3 1,2-1,0-1,-1 1,1-2,1 1,-1-1,0-1,0 1,0-1,0-1,-1 0,1 0,0 0,-1-1,1 0,-1 0,0-1,0 0,0 0,0-1,-1 0,0 0,1-1,8-8,-1-1,0-1,0 0,-2 0,0-2,-1 1,-1-1,0-1,16-67,-24 62</inkml:trace>
  <inkml:trace contextRef="#ctx0" brushRef="#br0" timeOffset="18641.074">20525 615,'5'5,"0"0,0-1,0 1,0-1,1-1,-1 1,1-1,0 0,0 0,1 0,-1-1,0 0,1 0,-1-1,1 0,0 0,-1-1,1 1,0-1,0-1,-1 1,1-1,-1 0,1-1,0 0,-1 0,0 0,0-1,1 0,-2 0,1 0,0-1,-1 0,1 0,-1 0,4-5,-4 5,0-1,-1 0,1 0,-1 0,0-1,0 0,0 0,-1 0,0 0,0 0,-1 0,0-1,0 0,0 1,-1-1,0 0,0 0,-1 1,0-1,0 0,-1-5,-2 9,0-1,-1 0,1 1,-1 0,0-1,0 2,0-1,0 0,-1 1,1 0,-1 0,1 0,-1 0,0 1,0 0,1 0,-1 0,0 1,0-1,0 1,0 0,0 1,0-1,0 1,0 0,0 0,1 1,-1-1,-2 2,-4 2,0 0,0 1,0 0,1 1,0 0,1 0,-1 1,1 1,1-1,0 1,0 1,0-1,1 1,1 1,0-1,0 1,1 0,1 1,0-1,0 1,1 0,0 0,1 5,1-13,1 1,1-1,-1 0,0 0,1 1,0-1,0 0,1 0,-1 0,1 0,-1 0,1 0,1-1,-1 1,0 0,1-1,0 0,0 0,0 0,0 0,0 0,0 0,1-1,0 0,-1 1,1-1,0-1,0 1,0-1,0 1,0-1,3 0,140 11,-121-14,-1-2,1-1,-1-1,0-1,0-1,-1-2,0 0,-1-1,0-2,-1 0,0-1,-1-2,-1 0,18-18,-14 13,-1 3,0-2,-1 0,-1-2,-1 0,-1-1,-1-1,-1-1,3-8,-18 31,-1 1,0-1,0 0,1 0,-1 0,0 0,-1 0,1 0,0-1,0 1,-1 0,0 0,1 0,-1-1,0 1,0 0,0-1,0 1,0 0,-1 0,1 0,-1-1,0 1,1 0,-1 0,0 0,0 0,0 0,-1 0,1 0,0 0,-1 1,1-1,-1 0,1 1,-1-1,0 1,0 0,0-1,0 1,0 0,0 0,0 0,0 1,0-1,0 0,-1 1,1-1,0 1,-1 0,-8 1,1 1,-1 0,0 0,1 1,0 0,0 1,0 1,0-1,1 1,-1 1,1 0,1 0,-1 1,1 0,0 0,1 1,-1 0,2 1,-3 2,-2 1,9-11,0 1,0-1,0 1,0-1,0 1,1 0,-1 0,0 0,1 0,0 0,-1 1,1-1,0 0,0 0,0 1,1-1,-1 1,0-1,1 1,0-1,-1 1,1-1,0 1,1-1,-1 1,0-1,1 1,-1-1,1 1,0-1,-1 0,1 1,1-1,-1 0,0 0,0 1,1-1,-1 0,1-1,0 1,0 0,-1 0,1-1,0 1,1 0,76 23,30 14,-105-37,0 0,-1 1,1-1,-1 1,0-1,0 1,0 0,0 0,0 1,-1-1,1 1,-1-1,0 1,0 0,-1-1,1 1,-1 0,1 0,-1 0,-1 0,1 1,0-1,-1 0,0 2,-11 44,0-31</inkml:trace>
  <inkml:trace contextRef="#ctx0" brushRef="#br0" timeOffset="19203.896">21767 446,'-28'11,"0"1,1 2,1 0,0 2,1 1,1 1,0 1,2 2,-13 13,-10 35,44-67,0-1,0 1,1-1,-1 1,0-1,1 1,-1 0,1-1,-1 1,1 0,0 0,0-1,-1 1,1 0,1 0,-1-1,0 1,0 0,1 0,-1-1,1 1,-1 0,1-1,0 1,-1 0,1-1,0 1,0-1,0 0,0 1,1-1,-1 0,0 0,0 1,1-1,-1 0,1 0,-1 0,1-1,-1 1,1 0,0-1,0 1,7-1,0-1,0 0,0 0,0-1,0 0,-1-1,1 0,0 0,-1-1,0 0,0 0,0-1,-1 0,1 0,-1-1,3-3,175-124,-185 133,1-1,0 0,0 1,0-1,-1 0,1 1,0-1,0 1,0-1,0 1,0-1,0 1,0 0,0 0,0-1,0 1,1 0,-1 0,0 0,0 0,0 0,0 0,0 1,0-1,0 0,0 0,0 1,0-1,0 1,0-1,0 1,0-1,0 1,0-1,-1 1,1 0,0 0,0-1,-1 1,1 0,0 0,-1 0,1 0,-1 0,1 0,-1 0,0 0,1 0,-1 0,0 0,1 1,-2 57,-52 239,47-233,-3 0,-2 0,-3-1,-3 0,-3-1,-13 24,31-79,-1 0,0 0,0 0,-1 0,0 0,-1-1,1 1,-1-1,-1 0,1-1,-1 1,-1-1,1-1,-1 1,0-1,0 0,0 0,-1-1,0 0,-3 1,8-5,1 1,0-1,0 0,0 0,0 0,0-1,0 1,0-1,-1 1,1-1,0 1,0-1,0 0,1 0,-1 0,0 0,0-1,0 1,1 0,-1-1,1 1,-1-1,1 1,0-1,-1 0,1 0,0 1,0-1,0 0,0 0,1 0,-1 0,0 0,1 0,0-1,-1 1,1 0,0-1,-3-87,9 52,1-1,2 1,1 0,3 1,0 1,3 0,1 1,1 0,17-22,21-18,-32 49</inkml:trace>
  <inkml:trace contextRef="#ctx0" brushRef="#br0" timeOffset="19755.957">22106 502,'-49'189,"48"-186,0-1,0 1,1-1,-1 1,1 0,-1 0,1-1,0 1,0 0,0 0,0-1,1 1,-1 0,1-1,0 1,-1 0,1-1,1 1,-1-1,0 0,0 1,1-1,-1 0,1 0,0 1,0-1,0-1,0 1,0 0,0 0,0-1,1 1,-1-1,1 0,-1 0,1 0,-1 0,1 0,-1 0,1-1,0 1,0-1,-1 0,1 0,0 0,-1 0,1 0,0 0,0-1,0 0,14-6,-1-1,-1 0,0-1,0-1,0 0,-1-1,-1-1,0 0,0-1,-2 0,1-1,-2 0,8-13,-2 7,74-90,-90 110,0-1,1 0,-1 0,0 1,1-1,-1 0,1 0,-1 1,1-1,0 1,-1-1,1 0,0 1,-1-1,1 1,0-1,0 1,-1 0,1-1,0 1,0 0,0 0,0-1,-1 1,1 0,0 0,0 0,0 0,0 0,0 0,-1 0,1 0,0 1,0-1,0 0,0 0,-1 1,1-1,0 1,0-1,-1 0,1 1,0-1,0 1,-1 0,1-1,-1 1,1 0,-1-1,1 1,-1 0,1-1,-1 1,1 0,-1 0,0 0,0-1,1 1,-1 0,0 0,0 0,0 0,5 60,-5-56,-4 459,5-436,-1 0,-2 0,0 0,-2-1,-1 1,-1-1,-1 0,-2 0,-1-1,-1 0,0-1,-2 0,-2-1,0 0,-1-1,-17 18,27-36,1 0,-1-1,0 0,0-1,0 1,0-1,0 0,-1-1,0 1,1-1,-1-1,0 1,0-1,-2 0,6-1,0 1,0-1,0 0,0 0,0-1,0 1,0-1,0 1,0-1,0 0,0 0,1 0,-1 0,0-1,1 1,-1-1,1 0,-1 1,1-1,0 0,0 0,-1-1,2 1,-1 0,0-1,0 1,1-1,-1 0,1 1,0-1,0 0,0 0,0 0,1 0,-1-11,1 0,0 1,1-1,1 0,0 1,1-1,0 1,1 0,1 0,0 0,1 1,0-1,1 1,4-6,15-23,1 1,3 0,1 3,1 0,2 2,2 2,1 1,1 1,2 3,0 1,2 2,42-18,51-6,-101 42</inkml:trace>
  <inkml:trace contextRef="#ctx0" brushRef="#br0" timeOffset="30781.026">13639 2111,'-39'5,"1"2,0 1,1 3,0 0,1 3,0 1,1 1,1 2,0 2,-20 16,42-28,0 0,1 2,0-1,1 1,0 0,0 1,1 0,0 1,1 0,1 0,0 1,1 0,0 0,0 1,2-1,0 1,0 0,1 0,1 1,1-1,0 1,1-9,1-1,1 1,-1-1,1 0,0 1,0-1,1 0,-1-1,1 1,0 0,1-1,-1 1,1-1,0 0,0 0,0-1,0 1,1-1,-1 0,1 0,0 0,0-1,0 0,0 0,3 1,7 2,0 0,1-1,-1 0,1-1,0-1,0-1,0 0,6-1,11-3,0-2,0-1,-1-1,0-2,0-1,-1-1,-1-2,0-2,16-9,-18 9</inkml:trace>
  <inkml:trace contextRef="#ctx0" brushRef="#br0" timeOffset="31423.211">14033 2195,'-15'22,"0"1,1 0,1 1,1 1,2 0,0 0,2 1,1 0,-3 21,9-44,0 0,1 0,-1 0,1-1,0 1,0 0,0 0,1 0,-1 0,0 0,1 0,0-1,0 1,0 0,0 0,0-1,0 1,1-1,0 1,-1-1,1 1,0-1,0 0,0 0,0 0,0 0,1 0,-1-1,1 1,-1-1,1 1,-1-1,1 0,0 0,0 0,-1-1,1 1,0 0,0-1,0 0,0 0,0 0,0 0,-1 0,1-1,2 0,15-2,0-2,0-1,0 0,-1-2,0 0,0-1,-1-1,16-11,-2-3,-2 0,0-2,-2-2,18-21,-46 48,0 0,0 0,0 0,1 1,-1-1,0 0,1 0,-1 0,0 0,1 1,-1-1,1 0,-1 0,1 1,-1-1,1 0,0 1,-1-1,1 1,0-1,0 1,-1-1,1 1,0-1,0 1,0 0,-1-1,1 1,0 0,0 0,0 0,0 0,0 0,0 0,-1 0,1 0,0 0,0 0,0 0,0 0,0 1,-1-1,1 0,0 1,0-1,0 0,-1 1,1-1,0 1,0-1,-1 1,1 0,-1-1,1 1,0 0,-1-1,1 1,-1 0,0 0,1-1,-1 1,1 0,-1 1,-6 49,4-45,0-1,1 1,-1-1,1 1,0 0,1 0,-1-1,1 1,1 0,-1 0,1-1,0 1,0 0,0-1,1 1,0 0,0-1,1 0,-1 0,1 0,0 0,0 0,1 0,-1-1,1 1,0-1,1 0,1 1,0-2,0 0,0-1,0 0,1 0,-1 0,1-1,-1 0,1 0,-1-1,1 1,0-1,-1-1,1 0,0 1,-1-2,1 1,-1-1,0 0,1 0,-1-1,0 0,5-3,122-89,-112 79,-1-2,-1 0,-1 0,-1-2,0 0,-1-1,-2-1,0-1,-1 1,-1-2,-1 0,-2 0,0-1,3-17,-11 39,0 1,0 0,-1-1,1 1,-1-1,1 1,-1-1,0 1,0 0,0-1,0 1,-1-1,1 1,-1-1,1 1,-1-1,0 1,0 0,0 0,0-1,0 1,-1 0,1 0,-1 0,1 0,-1 0,0 1,1-1,-1 0,0 1,0-1,0 1,-1 0,1 0,0 0,0 0,-1 0,1 0,0 0,-1 1,1-1,-1 1,1 0,-2 0,-8 2,1 1,0 1,0 0,0 0,1 1,-1 0,1 1,0 0,1 1,-1 0,1 1,1 0,0 0,0 0,0 1,1 1,-2 3,7-11,0 0,0 0,1 0,-1 0,1 1,-1-1,1 0,0 1,0-1,0 1,0-1,1 1,-1-1,1 1,-1-1,1 1,0 0,0-1,0 1,0 0,1-1,-1 1,1-1,-1 1,1-1,0 1,0-1,0 1,1-1,-1 0,0 1,1-1,-1 0,1 0,0 0,0 0,0 0,0-1,0 1,0-1,0 1,0-1,1 0,-1 0,1 0,-1 0,1 0,0 0,249 7,-249-7,0-1,0 1,0 0,0 0,0 1,0-1,0 1,-1-1,1 1,0 0,-1 0,1 0,-1 0,0 0,0 1,0-1,0 1,0-1,0 1,0 0,-1 0,0 0,1 0,-1 0,0 0,-1 0,1 0,0 0,-1 0,0 0,0 1,0-1,0 0,0 0,-1 0,1 1,-1-1,0 0,0 0,0 0,-1 2,-70 223,71-225,1 0,-1-1,1 1,-1 0,1 0,0 0,0-1,0 1,1 0,-1 0,1-1,-1 1,1 0,0 0,0-1,0 1,0-1,1 1,-1-1,1 0,-1 1,1-1,0 0,0 0,0 0,0 0,0-1,1 1,-1 0,0-1,1 0,-1 1,1-1,-1 0,1 0,0-1,0 1,-1 0,1-1,0 0,0 1,-1-1,1 0,2-1,12-4</inkml:trace>
  <inkml:trace contextRef="#ctx0" brushRef="#br0" timeOffset="31778.017">15360 2026,'-18'88,"3"1,-2 63,31-27,-13-122,-1 0,1 0,0 0,0 0,1-1,-1 1,1 0,-1 0,1-1,0 1,0-1,0 0,0 0,1 1,-1-1,0 0,1-1,-1 1,1 0,0-1,0 0,0 1,-1-1,1 0,0-1,0 1,0 0,1-1,-1 0,0 1,0-1,0 0,0-1,0 1,0-1,0 1,0-1,0 0,9-5,0-2,0 1,-1-1,0-1,-1 0,0 0,0-1,-1 0,0-1,-1 0,0 0,-1-1,0 0,-1 0,-1-1,1 0,-2 0,0 0,-1 0,1-6,7-12,1-2,-9 19,2 1,-1-1,2 1,0 0,0 0,1 1,1 0,0 0,1 0,5-4,3 4</inkml:trace>
  <inkml:trace contextRef="#ctx0" brushRef="#br0" timeOffset="32579.246">15755 2280,'52'-13,"-2"-3,1-2,-2-2,-1-2,38-24,-27-13,-57 57,-1 1,0-1,1 0,-1 0,0 0,-1 0,1 0,0-1,-1 1,1 0,-1 0,1 0,-1-1,0 1,0 0,0 0,0-1,-1 1,1 0,-1 0,1-1,-1 1,0 0,1 0,-1 0,0 0,-1 0,1 0,0 0,0 1,-1-1,1 0,-1 1,-1-2,0 1,0 0,0 0,0 1,0-1,0 1,0 0,0 0,0 0,0 0,0 1,-1-1,1 1,0 0,-1 0,1 0,0 0,0 1,-1-1,1 1,0 0,0 0,0 0,0 0,0 0,0 1,0 0,0-1,-1 2,-72 62,62-51,0 1,1 1,1 0,1 0,1 1,0 1,1 0,0 0,2 1,0 0,2 0,-2 6,7-20,-1 0,1-1,0 1,0 0,1-1,-1 1,1 0,0 0,0-1,1 1,0-1,-1 0,1 1,1-1,-1 0,1 0,-1 0,1 0,0-1,0 1,1-1,-1 0,1 0,0 0,0 0,0 0,0-1,0 0,0 0,3 1,2 0,0 1,0-1,1 0,-1-1,1 0,0-1,0 0,0 0,0-1,0-1,-1 1,1-1,0-1,3-1,26-10,0-1,-1-3,0-1,-2-1,18-14,110-81,-114 81,-2-1,-1-2,-3-2,0-2,-3-2,13-19,-108 89,-150 155,196-177,1 0,0 1,0 0,1 0,0 0,0 1,0 0,1 0,1 1,-1-1,2 1,-1 0,1 0,0 1,1-1,0 0,0 1,1 0,1-1,-1 1,2 0,-1-1,1 1,2 7,3-9,1 0,0-1,0 0,0 0,1 0,0-1,0-1,1 1,-1-1,1-1,0 1,1-2,-1 1,1-1,-1-1,1 1,0-2,0 1,0-2,0 1,0-1,0-1,0 0,1 0,11-3,-1-1,1 0,-1-2,0-1,0 0,-1-2,0 0,-1-1,0-1,5-5,24-20,-1-2,-2-2,-2-2,-2-1,-2-3,4-8,-23 30,0 0,-2-1,-1-1,-1-1,-1 0,-2-1,0-1,-3 0,0-1,3-20,-11 45,-1 0,0 0,0 0,-1 1,1-1,-1 0,0 0,-1 0,0 0,0 0,0 0,0 0,-1 1,0-1,0 0,-1 1,1 0,-1-1,-1 1,1 0,-1 1,1-1,-1 1,0-1,-1 1,1 0,-1 1,0-1,0 1,0 0,0 0,-1 1,1-1,-1 1,0 0,1 1,-1-1,-2 1,-9 2,1 1,-1 1,1 0,-1 1,1 1,0 0,1 1,-1 1,1 1,1 0,-1 1,1 0,1 1,0 1,0 0,0 1,-2 2,0 1,1 0,1 1,0 0,2 1,-1 0,2 1,0 1,2-1,0 2,1-1,0 1,2 0,0 0,2 0,0 1,1-1,1 1,1 0,1-1,1 1,0-1,2 1,0-1,2 1,4-3,1-1,0-1,1 0,1 0,0-2,1 1,1-2,0 0,1 0,0-2,1 0,1-1,-1 0,1-2,1 0,0-1,0-1,0 0,1-2,7 1,69 6,-71-10</inkml:trace>
  <inkml:trace contextRef="#ctx0" brushRef="#br0" timeOffset="33613.274">18409 2280,'20'92,"-5"1,-3 0,-5 1,-3 21,-16-40,11-74,1-1,-1 1,0-1,0 1,1-1,-1 1,0-1,0 0,0 1,0-1,1 0,-1 1,0-1,0 0,0 0,0 0,0 0,0 0,0 0,0 0,1 0,-1-1,0 1,0 0,0 0,0-1,0 1,1-1,-1 1,0 0,0-1,1 1,-1-1,0 0,1 1,-1-1,0 0,1 1,-1-1,1 0,-1 0,1 1,0-1,-1 0,1 0,0 0,-1 0,1 0,0 1,0-1,0 0,0 0,0 0,0 0,0 0,0 0,0 0,0 0,1 1,-1-1,0 0,0-17,0 0,1 1,1-1,1 1,0-1,1 1,1 0,1 1,0-1,1 1,1 0,1 1,6-10,21-37,2 2,2 1,3 2,3 3,2 1,2 2,35-26,-64 59,0 1,1 1,1 1,0 1,1 1,1 0,0 2,4 0,-27 10,0 0,0 0,1 0,-1 0,0 1,1-1,-1 0,1 1,-1 0,1 0,-1 0,1 0,-1 0,1 0,-1 0,1 1,-1-1,1 1,-1 0,0 0,0 0,1 0,-1 0,0 0,0 1,0-1,0 1,0 0,0-1,0 1,-1 0,1 0,-1 0,1 0,-1 0,0 0,0 1,0-1,0 0,0 1,0-1,-1 0,1 1,-1-1,0 1,1 0,-2 12,-1 0,0 0,-2 0,1 0,-2 0,1-1,-2 0,0 0,-1 0,0-1,-1 0,-1 0,0-1,-1 0,0 0,0-1,-1-1,-1 0,0 0,-1-1,-175 101,136-83,49-25,0 0,1 0,-1 0,0 0,0-1,0 1,0-1,-1 0,1 0,0 0,0 0,-1 0,1-1,-1 1,1-1,0 0,-1 0,1 0,-1-1,1 1,0-1,-1 0,1 0,0 0,0 0,-1-1,1 1,0-1,1 1,-1-1,0 0,0-1,1 1,-1 0,1-1,0 1,-1-2,-2-67,11 52</inkml:trace>
  <inkml:trace contextRef="#ctx0" brushRef="#br0" timeOffset="34478.298">19735 1998,'-37'6,"1"2,0 2,1 1,0 2,1 1,1 2,-16 10,32-17,1 1,0 1,0 1,2 0,-1 0,1 2,1 0,1 0,0 1,1 1,0 0,1 1,1-1,1 2,-1 1,9-17,-1 0,0 0,1 0,-1-1,1 1,0 0,0 0,0 0,0 0,0 0,0 0,0 0,0-1,1 1,-1 0,1 0,0 0,-1-1,1 1,0 0,0 0,0-1,0 1,0-1,1 1,-1-1,0 0,1 1,-1-1,1 0,-1 0,1 0,-1 0,1 0,0 0,0-1,-1 1,1 0,0-1,0 1,0-1,81 3,-53-11,-1-1,1-2,-2-1,1-1,-2-2,0 0,-1-2,0-1,-1-1,-2-1,12-12,-13 14,3-6,-20 19,0-1,0 1,1 0,-1 0,1 1,0-1,0 2,1-1,-1 0,1 1,0 0,0 1,0 0,0 0,3 0,-7 4,1 0,-1 0,0 0,0 1,0 0,0 0,0 0,-1 0,0 0,1 0,-1 0,0 1,0-1,-1 1,1 0,-1-1,0 1,0 0,0 0,0 0,-1 0,1 0,-1 0,0 0,0 0,-1 0,1 0,-1 0,0 0,-1 3,2 2,-2-3,1 0,1 0,-1 0,1 0,0 1,0-1,1 0,-1 0,1 0,1 0,-1 0,1-1,0 1,0 0,1-1,0 1,0-1,0 0,1 0,-1 0,1-1,0 1,1-1,-1 0,1 0,0 0,0 0,0-1,0 0,0 0,1-1,-1 1,1-1,0-1,0 1,0-1,0 0,0 0,3 0,3-5,0 0,-1-1,0-1,0 1,0-2,-1 0,0 0,0 0,-1-2,0 1,0-1,-1 0,0-1,0 0,-8 9,143-214,-100 136,-4-1,-4-1,14-53,-46 128,-2 2,17-39,-3-1,-1 0,-3-1,-1 0,-2-1,-1-20,-6 66,-1-1,1 0,-1 1,1-1,-1 0,0 1,0-1,1 0,-1 0,0 1,0-1,0 0,0 0,1 1,-1-1,0 0,-1 0,1 1,0-1,0 0,0 0,0 1,0-1,-1 0,1 0,0 1,-1-1,1 0,-1 1,1-1,-1 1,1-1,-1 0,1 1,-1-1,1 1,-1-1,0 1,1 0,-1-1,0 1,1 0,-1-1,0 1,1 0,-1 0,0-1,0 1,1 0,-1 0,0 0,0 0,0 0,1 0,-1 0,0 1,0-1,1 0,-1 0,0 1,-10 11,1 0,0 1,1 1,1 0,0 0,1 0,1 1,0 0,-4 16,-8 33,2 0,4 2,2-1,3 1,3 1,4 61,1-97,0-1,2 1,2-1,0 0,2-1,2 1,0-1,10 18,-17-43,-1 1,1-1,1 0,-1 0,1 0,-1 0,1-1,0 1,1-1,-1 1,0-1,1 0,0 0,0-1,0 1,0-1,-2-2,-1-1,0 1,1-1,-1 0,0 1,0-1,0 0,1 0,-1 0,0 0,0 0,0 0,-1 0,1 0,0 0,0-1,-1 1,1 0,0-1,-1 1,1 0,-1-1,0 1,1-1,-1 1,0 0,0-1,0 1,0-1,0 1,0-1,-1 1,1 0,0-1,-1 1,1 0,-1-1,1 1,-1 0,0-1,1 1,-1 0,0 0,0 0,0 0,0-1,-9-22</inkml:trace>
  <inkml:trace contextRef="#ctx0" brushRef="#br0" timeOffset="34726.325">20158 1716,'53'14,"-1"-2,2-3,0-2,0-2,0-3,0-2,0-2,46-9,-56 4,-1-3,0-1,-1-3,0-1,28-15,-56 21,-1-1,0 0,0-1,-2 0,1-1,-1 0,-1-1,0-1,-1 1,2-6,1 0</inkml:trace>
  <inkml:trace contextRef="#ctx0" brushRef="#br0" timeOffset="35012.496">21174 1264,'-146'449,"141"-431,-7 19,1 1,2 0,1 0,3 0,0 4,6-35,-1 0,1 0,1-1,-1 1,1 0,0 0,0-1,1 1,0-1,0 0,1 0,-1 0,1 0,1-1,-1 1,1-1,0 0,0-1,0 1,1-1,-1 0,1 0,0-1,0 0,1 0,-1 0,1-1,-1 0,1 0,0 0,0-1,0 0,-1 0,1-1,0 0,0 0,0-1,0 0,0 0,0-1,0 1,0-2,265-96,-270 97,0 1,0 0,0 0,0 0,0 0,0 0,0 1,0-1,0 0,0 1,1 0,-1-1,0 1,0 0,0 0,1 0,-1 1,0-1,0 0,0 1,1-1,-1 1,0 0,0 0,0 0,0 0,0 0,0 0,-1 1,1-1,0 0,-1 1,1 0,-1-1,1 1,-1 0,0 0,1 0,-1-1,0 1,0 0,-1 1,1-1,0 0,-1 0,1 0,-1 0,0 1,0-1,0 1,-52 172,64-137,-1-26</inkml:trace>
  <inkml:trace contextRef="#ctx0" brushRef="#br0" timeOffset="28874.999">8841 2280,'-46'2,"0"1,1 3,-1 1,1 3,1 1,-24 11,54-18,-1 1,1 0,1 1,-1 1,1 0,0 1,1 0,0 1,0 0,1 1,0 0,0 1,1 0,1 1,0 0,1 0,0 1,1 0,0 0,1 1,0 0,1 0,1 1,0-1,1 1,1 0,0 7,2-18,1 1,0-1,0 0,1 0,-1 0,1 0,0 0,0 0,0 0,0-1,1 1,-1-1,1 0,0 0,0 1,0-2,1 1,-1 0,1-1,-1 0,1 1,0-1,0-1,0 1,0-1,0 1,0-1,0 0,1-1,-1 1,0-1,0 0,1 0,-1 0,0 0,1-1,-1 0,0 0,0 0,0 0,0-1,0 1,0-1,0 0,2-2,35-16,-2-2,0-1,-1-2,-2-2,0-1,-2-2,-2-2,1-2,30-25,-63 58,1 0,-1-1,0 1,1 0,0 0,-1 0,1 0,0 0,-1 0,1 0,0 0,0 0,0 0,0 0,0 1,0-1,0 0,0 0,0 1,0-1,0 1,0-1,0 1,1 0,-1-1,0 1,0 0,0 0,1 0,-1 0,0 0,0 0,1 0,-1 0,0 0,0 1,1-1,-1 0,0 1,0-1,0 1,0 0,0-1,0 1,0 0,0-1,0 1,0 0,0 0,0 0,0 0,-1 0,1 0,0 0,-1 0,1 0,-1 0,1 1,-1-1,8 57,-7-43,1 1,0-1,1 1,0-1,1 0,1-1,1 1,0-1,3 5,-3-12,0-1,0 0,1-1,-1 1,1-1,1 0,-1-1,0 0,1 0,0 0,0-1,0-1,1 1,-1-1,0 0,1-1,0 0,-1-1,1 0,-1 0,1 0,0-1,-1-1,8-1,3-5,0 0,0-1,-1-1,-1-1,1 0,-2-2,0 0,0 0,6-9,11-7,2-1,0-2,-3-1,0-2,-2-1,-2-2,-2 0,-1-2,-2-1,-2 0,-1-2,-3 0,3-12,-4 2,-1 0,-4-2,-1 1,-1-16,-8 67,0-1,0 1,-1 0,1-1,-1 1,0-1,0 1,0-1,0 1,-1 0,1-1,-1 1,0 0,0-1,0 1,-1 0,1 0,-1 0,1 0,-1 0,0 0,0 0,0 1,-1-1,1 1,-1-1,1 1,-1 0,0 0,0 0,0 0,0 1,0-1,0 1,0 0,0 0,-1 0,1 0,0 1,-1-1,1 1,-1 0,1 0,-9 6,0 0,0 1,1 1,0 0,1 1,0-1,0 2,1 0,0 0,1 0,0 1,1 1,0-1,-1 3,1-2,-13 19,1 2,2 1,1 0,2 1,2 0,1 1,1 0,3 1,0 0,3 0,1 1,1 27,3-52,-1 1,2-1,0-1,0 1,1 0,1 0,0-1,1 0,0 0,1 0,0 0,1-1,0 0,0-1,2 0,-1 0,1 0,1-1,-1 0,2-1,-1 0,1-1,0 0,1-1,-1 0,1-1,0 0,1-1,-1 0,1-1,13 2,30-19,-32 1</inkml:trace>
  <inkml:trace contextRef="#ctx0" brushRef="#br0" timeOffset="29177.029">10111 2138,'-26'34,"0"0,3 2,0 0,3 1,1 2,2 0,-2 9,18-45,-1 0,0 1,1-1,0 1,0 0,0 0,0-1,1 1,-1 0,1 0,0 0,0-1,0 1,1 0,-1 0,1 0,0-1,0 1,0 0,1-1,-1 1,1-1,0 0,0 1,0-1,0 0,1 0,-1 0,1 0,0-1,0 1,0-1,0 0,0 0,2 1,4 0,1-1,0 0,0-1,0 0,0 0,0-1,0 0,0-1,0-1,0 1,-1-1,1-1,0 0,-1 0,0-1,1 0,-2-1,1 0,0 0,-1-1,0 0,0 0,-1-1,2-2,5-5,-1 0,-1-1,0 0,-1-1,-1-1,0 1,-1-2,-1 1,-1-1,0 0,-2-1,1-4,-4 15,-1 0,-1 0,0 0,0 0,0 0,-1 0,0 0,-1 0,0 1,0-1,-1 1,0-1,0 1,0 0,-3-3,5 7,-1 0,0 0,1 1,-1-1,-1 1,1-1,0 1,-1 0,1 0,-1 0,1 0,-1 0,0 0,0 1,0-1,0 1,0 0,0 0,-1 0,1 1,0-1,0 1,-1-1,1 1,0 0,0 0,-1 1,1-1,0 1,0-1,-1 1,1 0,0 1,0-1,0 0,0 1,-1 0,-42 32,28-18</inkml:trace>
  <inkml:trace contextRef="#ctx0" brushRef="#br0" timeOffset="29597.844">10449 2534,'209'-304,"-209"302,1 1,-1 0,1 0,0 0,-1 0,1 0,0 0,0 0,0 0,0 0,0 0,0 0,0 1,0-1,0 0,1 1,-1-1,0 1,0-1,1 1,-1-1,0 1,0 0,1 0,-1 0,0 0,1 0,-1 0,0 0,1 0,-1 0,0 1,1-1,-1 0,0 1,0-1,1 1,-1 0,0-1,0 1,0 0,0 0,0-1,0 1,0 0,0 0,0 0,-1 0,1 0,0 1,0-1,-1 0,1 0,-1 0,1 1,-1-1,0 0,1 0,18 45,-17-40,-1 0,1 0,0 0,0 0,1-1,-1 1,1-1,0 1,1-1,0 0,-1 0,2-1,-1 1,0-1,1 0,0 0,0 0,0-1,0 0,1 0,-1 0,1 0,0-1,0 0,0 0,1-1,3 0,1-1,-1-1,1 0,-1 0,0-1,0 0,1-1,-2 0,1-1,0 0,-1 0,1-1,-1-1,-1 1,1-1,-1-1,3-2,6-6,0-1,-1 0,0-2,-2 0,0 0,-1-1,4-9,5-10,-14 22</inkml:trace>
  <inkml:trace contextRef="#ctx0" brushRef="#br0" timeOffset="30143.886">11437 2111,'-17'2,"1"2,0 0,-1 1,1 0,1 2,-1 0,1 0,0 1,1 1,0 1,1 0,0 1,-7 6,10-10,1-1,0 2,1-1,-1 1,1 0,1 1,-1 0,2 0,-1 0,1 1,1 0,-1 0,2 1,0 0,0-1,1 1,0 1,0-1,2 0,-1 0,1 1,1-1,0 1,1-1,1 7,-1-16,0 1,0 0,1-1,-1 1,1-1,-1 1,1-1,0 0,0 1,0-1,0 0,0 0,1-1,-1 1,1 0,-1-1,1 0,-1 1,1-1,0 0,0 0,-1-1,1 1,0 0,0-1,0 0,0 0,0 0,0 0,0 0,0 0,-1-1,1 0,0 1,0-1,0 0,-1 0,1 0,0-1,-1 1,1-1,-1 0,0 1,1-1,-1 0,0 0,1-2,261-194,-257 194,20-15,2 2,0 1,1 1,1 2,3-1,-30 13,-1 0,0 0,1 0,-1 0,0 0,1 1,-1 0,1 0,-1 0,1 0,-1 0,1 0,-1 1,1 0,-1 0,0 0,1 0,-1 0,0 1,0-1,0 1,0 0,0 0,0 0,-1 0,1 1,-1-1,1 1,-1-1,0 1,0 0,0 0,0 0,-1 0,1 0,-1 0,0 0,0 1,0-1,0 1,0-1,-1 0,0 3,-1 216,-10-136,-4-1,-4-1,-3 0,-33 78,-67 130,114-276,0 0,-1-1,0 0,-1-1,-1 0,0 0,-1-1,0-1,-1 0,-1-1,0 0,0-1,-1 0,0-2,0 1,-1-2,-1 0,1-1,-1-1,-10 2,23-6,1-1,0 1,0-1,-1 0,1 0,0 0,-1 0,1-1,0 1,-1-1,1 0,0 0,0 0,0 0,0-1,0 1,0-1,0 0,1 1,-1-2,0 1,1 0,0 0,-1-1,1 1,0-1,0 0,1 1,-1-1,0 0,1 0,0 0,0 0,0-1,0 1,0 0,0 0,1-1,0 1,0 0,0-1,0 1,0 0,1-2,4-18,2 0,1 1,0-1,2 1,1 1,0 0,1 0,2 2,0-1,1 2,7-7,201-206,-130 141,-69 70</inkml:trace>
  <inkml:trace contextRef="#ctx0" brushRef="#br0" timeOffset="27576.218">6245 2280,'-14'23,"1"0,2 0,0 1,1 1,2-1,0 2,2-1,-3 26,8-48,1-1,0 1,-1-1,1 1,0 0,1-1,-1 1,0 0,1-1,-1 1,1-1,0 1,0-1,0 1,0-1,0 1,1-1,-1 0,1 0,-1 0,1 0,0 0,0 0,0 0,0 0,0-1,0 1,1-1,-1 0,0 1,1-1,-1 0,1-1,-1 1,1 0,-1-1,1 1,0-1,-1 0,1 0,0 0,-1 0,1 0,0-1,-1 1,1-1,0 0,7-2,1 0,-1-2,0 1,0-1,0-1,-1 1,0-2,0 1,0-1,-1-1,0 0,-1 0,1 0,-2-1,1 0,-1 0,0-1,-1 1,0-1,-1-1,0 1,-1 0,0-1,0 0,-1 0,-1 0,1-5,-1 8,-1 0,1 0,-1 0,-1 0,0 0,0 0,0 0,-1 0,0 1,-1-1,1 1,-5-8,-6-3</inkml:trace>
  <inkml:trace contextRef="#ctx0" brushRef="#br0" timeOffset="27862.448">6612 2534,'206'-222,"-205"220,-1 1,1 0,0-1,0 1,0 0,0 0,0 0,1 0,-1 0,0 0,0 0,1 0,-1 0,1 0,-1 1,1-1,-1 1,1-1,-1 1,1 0,-1-1,1 1,-1 0,1 0,0 0,-1 0,1 0,-1 1,1-1,-1 0,1 1,0-1,-1 1,0-1,1 1,-1 0,1 0,-1 0,0 0,0 0,1 0,-1 0,0 0,0 0,0 0,0 1,0-1,0 0,-1 1,1-1,0 0,-1 1,1-1,-1 1,1 0,-1 0,6 11,-5-8,1 0,0-1,0 1,0 0,0-1,1 1,0-1,-1 0,2 0,-1 0,0 0,1 0,0-1,0 0,0 0,0 0,0 0,1 0,-1-1,1 0,0 0,-1 0,1-1,1 1,5-1,-1 1,1-2,-1 0,1 0,-1-1,0 0,1 0,-1-2,0 1,0-1,0-1,0 1,-1-2,1 1,-1-1,0-1,0 0,-1 0,0-1,0 1,-1-2,1 1,0-3,65-85,-65 75</inkml:trace>
  <inkml:trace contextRef="#ctx0" brushRef="#br0" timeOffset="26177.089">4382 2337,'-27'59,"13"-35,2 2,1-1,1 2,1-1,2 1,0 0,2 1,0 9,4-34,1 0,-1 0,1 1,0-1,0 0,0 1,1-1,-1 0,1 1,-1-1,1 0,0 0,0 0,1 0,-1 0,1 0,-1 0,1 0,0 0,0-1,0 1,1-1,-1 1,0-1,1 0,0 0,-1 0,1 0,0-1,0 1,0-1,0 0,0 0,0 0,1 0,-1 0,0 0,1-1,-1 0,0 0,1 0,-1 0,0 0,0-1,1 1,-1-1,3-1,5-2,0-2,0 1,0-1,-1-1,1 0,-2-1,1 0,-1 0,0-1,-1 0,0 0,0-1,-1 0,0-1,-1 1,0-1,-1-1,0 1,-1-1,0 1,-1-1,0 0,-1-1,-1 1,0 0,0-1,-1 1,-1-2,1 7,0-1,0 1,-1 0,-1 0,1 0,-1 0,0 1,-1-1,1 0,-1 1,-1 0,1-1,-1 1,0 1,0-1,-1 0,0 1,0 0,0 0,0 1,-1-1,0 1,0 0,0 1,0 0,-1 0,0 0,1 0,-1 1,0 0,0 1,0 0,0 0,0 0,0 1,-5 0,-12 6</inkml:trace>
  <inkml:trace contextRef="#ctx0" brushRef="#br0" timeOffset="26594.432">5228 1800,'-10'18,"0"0,1 1,1 0,1 1,1-1,0 1,2 1,0-1,1 1,1-1,1 1,1 0,1-1,3 17,23 104,-25-117,-2 1,0 0,-1-1,-2 1,0-1,-2 0,0 0,-2 0,-1-1,-7 17,8-17,-26 44,9-67,14-8</inkml:trace>
  <inkml:trace contextRef="#ctx0" brushRef="#br0" timeOffset="26842.69">4806 2224,'38'4,"32"3,14-1,2-2,-4 0,-11-2,-9-1,-9-5,-9-2,-7-1,-6 2,-2 2,-2 0,-1 2,-4 5,-7 2</inkml:trace>
  <inkml:trace contextRef="#ctx0" brushRef="#br0" timeOffset="27094.073">5737 2364,'0'34,"0"11</inkml:trace>
  <inkml:trace contextRef="#ctx0" brushRef="#br0" timeOffset="27359.898">5765 2083,'9'-10,"4"-3</inkml:trace>
  <inkml:trace contextRef="#ctx0" brushRef="#br0" timeOffset="45746.136">1616 3493,'-2'-11,"16"-3,23 10,0 2,0 2,-1 1,1 2,34 6,31 3,422-4,-325-10,321-9,566-24,451-53,1263-50,54 98,-2339 41,2937-37,-347-79,-2844 106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40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30,'1'2,"1"0,-1 0,1-1,0 1,0 0,0-1,0 0,0 1,0-1,0 0,0 0,1 0,-1 0,0-1,1 1,-1 0,0-1,1 0,-1 0,1 1,-1-1,1-1,-1 1,0 0,1-1,-1 1,1-1,-1 0,0 1,0-1,1-1,181-16,13-9,-172 26,-25 1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40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84,'29'0,"24"0,12 0,0-5,-6-1,-8-1,-8-2,-7-1,-5 2,-2 2,-2 2,-5-3,-2-1,1 2,1 1,-2 2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38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24,'22'148,"-16"145,-8-192,4 1,16 95,-16-180,1 1,0-1,2-1,0 1,0-1,2 1,0-2,1 1,7 11,-13-24,1-1,-1 1,1 0,-1-1,1 0,0 0,0 0,0 0,0 0,1 0,-1-1,0 1,1-1,-1 0,1 0,-1-1,1 1,-1-1,1 1,-1-1,1 0,0 0,-1-1,1 1,-1-1,1 0,-1 0,1 0,-1 0,0-1,1 1,-1-1,0 0,0 0,1-1,95-87,-53 29,-3-2,-2-2,-4-2,4-15,75-128,-114 207,16-21,-5 40,-9 234,-1-221,1-1,1 0,1 0,1 0,6 13,-9-32,0 0,0 0,1-1,0 0,1 1,-1-2,2 1,-1-1,1 0,0 0,0-1,1 0,0 0,0-1,0 0,1 0,8 3,-10-6,1 0,-1 0,0-1,1 1,-1-2,1 1,-1-1,1 0,-1-1,1 0,-1 0,0 0,1-1,-1 0,0-1,0 1,0-1,-1-1,1 1,-1-1,1-1,-1 1,-1-1,1 0,-1 0,1 0,-1-1,-1 0,1 0,23-29,-2-1,-1-1,-2-1,-2-1,-1-1,-1-4,-11 28,21-50,-3-1,-3-1,-3-1,8-54,-11-72,-23 164,-8 48,5 34,7-25</inkml:trace>
  <inkml:trace contextRef="#ctx0" brushRef="#br0" timeOffset="1331.893">1581 815,'-11'-4,"1"2,-1 0,0 0,0 1,0 0,-1 1,1 0,0 1,0 0,0 1,0 0,0 1,1 0,-1 0,1 1,0 1,0 0,0 0,0 1,1 0,0 1,1 0,-1 0,1 1,0 0,1 0,0 1,1 0,-2 3,-29 94,36-104,0 1,1 0,-1 0,1 0,0 0,0 0,0 0,0 0,0 0,1 0,0 0,-1 0,1 0,0 0,0-1,0 1,1 0,-1-1,1 1,0 0,-1-1,1 0,0 0,0 1,1-1,-1 0,0-1,1 1,-1 0,1-1,-1 1,1-1,0 0,2 1,5-2,0 0,0 0,0-1,0-1,0 0,-1 0,1-1,0 0,-1 0,0-1,0-1,0 0,0 0,-1 0,0-1,0 0,-1-1,1 0,-1 0,-1 0,1-1,1-4,18-19,-1-1,-2-2,-1 0,11-27,3-2,-14 30,-22 60,-15 39,3 1,2 0,4 0,1 39,35 244,-53-174,21-163,0-1,-2 0,1-1,-2 1,1 0,-2-1,1 0,-2 0,1-1,-1 0,-1 0,0 0,0-1,-1 0,0-1,-1 0,-5 4,12-12,0 1,0-1,-1 0,1 0,0 0,0 0,0 0,0-1,0 0,0 1,0-1,0 0,0 0,1 0,-1-1,0 1,0-1,1 0,-1 0,1 1,0-1,-1-1,1 1,0 0,0-1,1 1,-1-1,0 1,1-1,-1 0,1 0,0 0,0 1,0-1,1 0,-1 0,0 0,1-1,0 1,0 0,0 0,0 0,1 0,-1 0,1 0,-1 0,1-1,6-38,1 0,3 1,0 0,3 1,2 1,1 0,2 1,9-14,-13 26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47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1143,'0'-25,"1"0,1 0,1 0,2 0,0 0,3-4,13-23,3 1,3 1,1 1,3 2,11-12,-41 57,7-11,1 0,0 1,1 0,0 1,0 0,1 1,1 0,0 0,0 1,10-5,-21 14,0-1,1 1,-1 0,0-1,0 1,1 0,-1 0,0 0,0 0,1 0,-1 0,0 0,0 0,1 0,-1 1,0-1,0 0,0 1,1-1,-1 1,0-1,0 1,0 0,0-1,0 1,0 0,0 0,0 0,-1 0,1 0,0 0,0 0,-1 0,1 0,0 0,-1 0,0 0,1 1,-1-1,1 0,-1 0,0 1,7 56,-7-52,-1 71,-4 0,-3-1,-3 1,-6 5,17-81,-1 0,0 1,1-1,-1 1,1-1,0 1,-1-1,1 1,0-1,0 1,0 0,0-1,0 1,0-1,0 1,1-1,-1 1,1-1,-1 1,1-1,-1 1,1-1,0 1,0-1,-1 0,1 0,0 1,0-1,1 0,-1 0,0 0,0 0,0 0,1 0,-1 0,0-1,1 1,-1 0,1-1,-1 1,1-1,-1 1,1-1,-1 0,1 0,-1 0,1 0,0 0,-1 0,1 0,9-4,-1-1,0 1,-1-2,1 0,-1 0,0 0,0-1,-1 0,0-1,0 0,-1 0,0-1,2-3,9-9,177-199,-114 148,-80 72,0-1,0 1,0 0,0-1,0 1,1 0,-1 0,0 0,0 0,0 0,0 0,0 0,0 0,0 1,0-1,0 0,0 1,0-1,0 0,0 1,0-1,0 1,0 0,0-1,0 1,-1 0,1-1,0 1,0 0,-1 0,1 0,-1 0,1 0,0 0,-1 0,0 0,1 0,-1 0,0 0,1 0,-1 0,0 0,0 0,0 0,0 0,0 0,0 0,0 0,3 63,-3-56,2 188,4-177</inkml:trace>
  <inkml:trace contextRef="#ctx0" brushRef="#br0" timeOffset="530.867">1468 636,'-37'16,"1"3,0 1,1 1,2 2,0 2,0 2,29-24,-10 6,1 0,1 1,-1 0,1 1,1 0,0 1,1 0,0 1,1 0,1 1,0 0,0 0,1 0,-1 9,7-21,1 1,-1 0,1 0,0 0,0-1,0 1,0 0,1 0,-1 0,1-1,0 1,-1 0,1 0,0-1,1 1,-1-1,0 1,1-1,0 0,-1 1,1-1,0 0,0 0,0 0,0 0,1-1,-1 1,1-1,-1 1,0-1,1 0,0 0,-1 0,1 0,0 0,0 0,-1-1,1 0,2 1,113-10,-104 4,0-1,-1 0,1-1,-1-1,0 0,-1-1,0 0,-1-1,0 0,0-1,-1 0,0-1,-1 0,-1 0,5-10,85-111,-98 133,0 1,0-1,0 1,1-1,-1 1,0-1,0 1,0-1,0 0,0 1,1-1,-1 1,0-1,0 0,1 1,-1-1,0 0,1 1,-1-1,0 0,1 1,-1-1,1 0,-1 0,0 1,1-1,-1 0,1 0,-1 0,1 0,-1 1,0-1,1 0,-1 0,1 0,-1 0,1 0,-1 0,1 0,-1 0,1-1,-1 1,1 0,-1 0,0 0,1 0,-1-1,1 1,-1 0,0 0,1-1,-1 1,1 0,-1-1,0 1,0 0,1-1,-1 1,0 0,1-1,-1 1,0-1,0 1,0-1,0 1,1-1,1 48,-3-39,-2 408,2-371,-2 0,-3 0,-1 0,-2 0,-2-1,-2-1,-2 0,-2-1,-2-1,-1 0,-16 21,33-55,-1 0,0-1,0 1,0-1,-1 0,0 0,0-1,0 0,-1 0,0 0,0 0,0-1,-1 0,1 0,-1-1,0 0,0 0,0 0,0-1,-1 0,5-3,1-1,-1 1,1-1,-1 0,1 0,0 0,-1 0,1 0,0 0,0-1,1 1,-1-1,0 1,1-1,0 0,-1 1,1-1,0 0,0 0,1 0,-1 0,1 0,-1 0,1 0,0 0,0 0,0 0,1 0,-1 0,1-1,-1 0,-1-38,2 0,2 0,2 0,1 1,3-1,1 1,2 1,2-1,36-91,-35 102</inkml:trace>
  <inkml:trace contextRef="#ctx0" brushRef="#br0" timeOffset="1066.497">1045 353,'341'-75,"-183"64,-225-21,49 24,1-1,0-1,1-1,0 0,0-1,1 0,1-1,0-1,1-1,0 1,-3-9,-3-43,23 49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52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0 251,'401'0,"-393"0,48-12,-56 10,-1 0,1 0,-1 0,0 0,0 0,0 1,0-1,0 0,0 1,0-1,-1 0,1 1,0 0,-1-1,1 1,-1 0,0 0,0 0,1 0,-1 0,0 0,0 0,-1 0,1 0,-26-15,20 14,-1-1,1-1,0 0,0 0,0 0,0-1,1 0,0-1,0 1,0-1,1-1,0 1,0-1,1 0,-1-1,2 1,-1-1,1 0,0 0,1 0,-1-1,2 1,-1-1,0-7,7-6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50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90 481,'-5'0,"-6"0,3 0,-1 0,-5 0,1 4,-2 3,0-1</inkml:trace>
  <inkml:trace contextRef="#ctx0" brushRef="#br0" timeOffset="631.519">796 85,'-118'185,"-44"-1,25-41,136-143,0 0,0 1,0-1,0 1,0 0,0-1,0 1,0 0,0 0,1 0,-1-1,0 1,0 0,1 0,-1 0,0 0,1 0,-1 0,1 1,-1-1,1 0,0 0,0 0,-1 0,1 0,0 1,0-1,0 0,0 0,0 0,0 1,1-1,-1 0,0 0,1 0,-1 0,0 0,1 0,-1 1,1-1,0 0,-1 0,1-1,0 1,0 0,0 0,-1 0,1 0,0-1,0 1,0 0,0-1,0 1,137 5,-90-8,213-1,-256 4,-1-1,1 0,0 0,-1 0,1-1,-1 1,1-1,-1 0,0-1,1 1,-1-1,0 0,0 0,0 0,0 0,0-1,0 0,-1 1,1-2,-1 1,0 0,0 0,0-1,0 0,-1 0,0 1,1-1,-1-1,-1 1,1 0,0 0,-1-1,0 1,0-1,-1 1,1-1,-1 1,0-5,-30-116,23 93,-1-1,-2 1,-1 1,-1 0,-2 0,-1 1,-2 1,0 1,-9-9,12 18</inkml:trace>
  <inkml:trace contextRef="#ctx0" brushRef="#br0" timeOffset="1114.009">1671 1,'-31'2,"0"2,0 1,1 2,0 0,0 3,1 0,0 2,-24 13,51-24,-1 0,1 0,-1 0,1 1,0-1,-1 1,1 0,0-1,0 1,0 0,0 0,0 1,1-1,-1 0,1 0,-1 1,1-1,0 1,0 0,0-1,0 1,0 0,1-1,-1 1,1 0,0 0,0-1,0 1,0 0,0 0,1-1,-1 1,1 0,0 0,-1-1,1 1,0-1,1 1,-1-1,0 1,1-1,0 0,-1 1,1-1,0 0,0 0,1 0,190 125,-188-124,0 1,-1 0,0 0,0 0,0 1,-1 0,1-1,-1 1,0 0,-1 1,1-1,-1 0,0 1,0-1,-1 1,1 0,-1 0,-1-1,1 1,-1 0,0 0,0 0,-1 0,1-1,-1 1,-1 0,1 0,-1-1,0 1,0-1,-1 0,1 1,-1-1,-1 0,-1 3,-5 1,0-1,0 0,0 0,-1-1,0 0,-1-1,1 0,-1-1,0 0,-1-1,1 0,-1-1,0 0,0-1,1-1,-1 0,-1-1,1 0,-8-2,-25-9,27 4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9:31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1 377,'2'5,"0"-1,1 1,0-1,0 0,0 0,0 0,1-1,0 1,0-1,-1 0,2 0,-1 0,0 0,1-1,-1 0,1 0,-1 0,1 0,0-1,1 0,-6 0,8 1,-1 1,1-1,0-1,0 1,0-1,0-1,1 0,-1 0,0 0,0-1,0 0,0-1,0 1,0-2,-1 1,1-1,-1 0,1-1,-1 0,0 0,2-2,133-119,-114 96,23-25,113-97,-161 149,0 0,0 0,0 0,0 0,0 1,1 0,-1 0,0 0,1 0,-1 0,1 0,-1 1,1 0,-1 0,1 0,-1 0,1 0,-1 1,1-1,-1 1,1 0,-1 0,0 1,0-1,1 1,-1-1,0 1,0 0,0 0,-1 0,1 1,0-1,-1 1,0-1,1 1,-1 0,0 0,-1 0,1 0,1 2,3 9,-1 0,0 0,-1 1,0 0,-1-1,-1 1,0 1,-1-1,-1 0,-1 0,0 0,0 0,-2 0,0 0,0 0,-1-1,-1 1,-1-1,0 0,-1-1,0 0,-8 11,8-12,0 0,-1 0,0-1,-1 0,0 0,0-1,-2-1,1 1,-1-2,0 1,-1-1,0-1,0 0,-1-1,1 0,-1-1,-1-1,1 0,-10 2,18-6,-9 2,1 0,-1-1,1-1,-1 0,1-1,0 0,-1-1,-11-4,23 5,-1 0,1-1,0 0,-1 1,1-1,0 0,0 0,0 0,1 0,-1 0,0 0,1-1,-1 1,1-1,0 1,0-1,0 1,0-1,0 0,1 1,-1-1,1 0,-3-18</inkml:trace>
  <inkml:trace contextRef="#ctx0" brushRef="#br0" timeOffset="1069.8">1383 124,'-68'22,"0"3,1 4,-53 31,113-57,1-1,0 1,0 0,0 0,1 0,-1 1,1 0,0 0,0 1,0-1,1 1,-1 0,1 1,0-1,1 0,-1 1,1 0,0 0,1 0,-1 0,1 1,1-1,-1 0,1 1,0 0,0-1,1 1,0-1,0 1,0 0,1-1,0 1,1-1,-1 1,1-1,4-1,-1 0,1-1,0 0,0 0,0 0,1-1,-1 0,1 0,0-1,0 0,0 0,0 0,0-1,0 0,0 0,0-1,1 0,-1-1,0 1,0-1,0 0,0-1,0 0,0 0,0-1,0 1,-1-1,1-1,11-7,0 0,-1-2,0 0,-1 0,-1-2,0 0,-1-1,-1 0,-1-1,0 0,-1-1,0 0,0-6,80-108,-91 132,0-1,0 1,0-1,1 1,-1-1,0 1,0 0,0-1,1 1,-1-1,0 1,1 0,-1-1,0 1,1 0,-1-1,0 1,1 0,-1 0,1 0,-1-1,0 1,1 0,-1 0,1 0,-1 0,1 0,-1-1,0 1,1 0,-1 0,1 0,-1 0,1 0,-1 1,1-1,-1 0,1 0,-1 0,0 0,1 0,-1 1,1-1,-1 0,0 0,1 1,-1-1,0 0,1 1,-1-1,0 0,1 1,-1-1,0 0,0 1,1-1,-1 1,0-1,0 0,0 1,1-1,-1 1,0-1,0 1,0-1,0 1,0-1,0 0,2 38,-2-33,-1 48,-2-44,1 0,1 1,0-1,0 0,1 0,0 0,1 0,-1 1,2-1,0 0,0 0,0 0,1-1,0 1,1-1,0 1,0-1,1 0,0-1,0 1,1-1,0 0,0 0,1-1,5 4,-8-8,1 0,-1-1,1 0,0 0,-1 0,1 0,0-1,0 0,0 0,-1 0,1-1,0 1,0-1,-1 0,1-1,0 1,-1-1,1 0,-1 0,0 0,0-1,0 1,4-4,79-79,-72 62,-1 0,-1-1,-1 0,-1 0,-2-2,0 1,3-18,-11 137,0-84,0 0,1 0,0 0,0-1,1 1,0 0,1-1,0 0,0 0,6 7,-8-13,-1 0,1-1,0 1,0-1,1 0,-1 1,0-1,1 0,0-1,-1 1,1 0,0-1,0 1,0-1,0 0,0 0,0 0,0 0,0-1,0 1,1-1,-1 0,0 0,0 0,0 0,0-1,1 1,-1-1,0 0,0 0,0 0,0 0,0 0,0-1,1 0,9-7,-1-1,0 0,0 0,-1-1,0-1,-1 0,0 0,-1-1,-1 0,0-1,0 0,-2 0,1-1,-2 0,0-1,41-78,0 24,-44 70,0 1,0 0,0 0,1 0,-1 0,0 1,0-1,-1 0,1 1,0-1,0 1,-1 0,1 0,-1-1,1 1,-1 0,0 0,1 0,-1 1,-1-1,1 0,0 0,0 1,-1-1,1 0,-1 1,0-1,0 0,0 1,2 2,10 52,-2 0,-3 0,-3 1,-2 0,-4 44,1-42,-1-1,-3 1,-2-2,-3 1,-3-1,-2-1,-10 23,-56 80,77-151,-1 0,0 0,-1-1,0 0,0 0,0-1,-1 0,-1 0,1 0,-1-1,0 0,0-1,-1 1,1-2,-1 1,0-1,-1 0,1-1,-8 1,14-4,0 0,0 0,0-1,0 0,0 0,0 1,0-2,0 1,0 0,1-1,-1 1,0-1,1 0,-1 0,1 0,0 0,0 0,0 0,0 0,0-1,0 1,1-1,-1 0,1 1,-1-1,1 0,0 0,0-2,-17-86,20 64,0-1,2 1,1 0,1 0,1 1,1-1,2 1,0 1,2 0,1 1,0 0,2 1,1 0,13-13,69-67,-80 85</inkml:trace>
  <inkml:trace contextRef="#ctx0" brushRef="#br0" timeOffset="26229.594">424 1365,'17'31,"-15"-14,-1 0,0 0,-1 0,-1 0,-1 1,0-1,-1 0,-4 11,3-12,-50 300,52-299,0-10,0-1,1 0,0 1,1 0,-1-1,1 1,0-1,1 1,-1-1,2 1,-1-1,0 1,1-1,1 0,-1 1,1-1,2 4,-1-8,0-1,0 0,0 0,0 0,0 0,0-1,0 1,1-1,-1 0,0 0,0-1,0 1,0-1,0 0,1 0,-2-1,1 1,0-1,0 1,0-1,-1 0,1-1,-1 1,1-1,-1 1,0-1,0 0,1-2,12-6,16-11,1 1,1 1,0 3,2 0,0 2,1 2,30-6,-62 17,-1 1,1 0,-1 1,1-1,-1 1,1 0,0 0,-1 0,1 1,-1 0,1 0,-1 0,1 0,-1 0,0 1,1 0,-1 0,0 0,0 1,0-1,-1 1,1 0,-1 0,1 0,-1 1,0-1,0 1,-1 0,1 0,-1-1,1 2,-1-1,-1 0,1 0,0 1,-1-1,0 1,0-1,-1 1,1-1,-1 1,0 0,0 2,-3 1,1 1,-2-1,1 0,-1 0,0 0,-1 0,0-1,0 0,0 0,-1 0,0-1,-1 1,1-1,-1-1,-1 0,1 0,-4 2,-141 62,132-62,-1 0,0-1,0-2,-1 0,1-1,-1-1,0-1,-9-2,31 1,1-1,0 1,-1-1,1 1,-1-1,0 0,1 1,-1-1,1 0,-1 0,0 1,0-1,1 0,-1 0,0 1,0-1,0 0,0 0,0 1,0-1,0 0,0 0,0 0,0 1,0-1,-1 0,1 0,0 1,-1-1,1 0,0 1,-1-1,1 0,-1 1,1-1,-1 0,1 1,-1-1,1 1,-1-1,0 1,1-1,-1 1,0 0,1-1,-1 1,0 0,1 0,-1-1,0 1,0 0,1 0,-1 0,0 0,0 0,0 0,1 0,-1 0,0 0,0 0,1 0,-1 1,0-1,0 0,1 0,-1 1,0-1,1 1,-2-1,21-10,2 1</inkml:trace>
  <inkml:trace contextRef="#ctx0" brushRef="#br0" timeOffset="26562.771">1270 1901,'-13'13,"0"0,1 2,1-1,0 1,1 1,1 0,1 1,0-1,1 1,0 1,2 0,0-1,1 2,0-1,2 1,2-15,0-1,1 0,-1 1,1-1,0 0,0 0,0 0,0 1,1-1,-1 0,1 0,0-1,0 1,0 0,0-1,0 1,1-1,-1 0,1 1,-1-1,1 0,0-1,0 1,0 0,0-1,0 0,0 1,0-1,1-1,-1 1,0 0,1-1,-1 0,1 1,116-12,-110 8,0 1,0-2,0 1,0-1,-1-1,1 0,-1 0,0 0,-1-2,1 1,-1-1,0 0,-1 0,0-1,0 0,-1-1,0 1,0-1,-1 0,0-1,0 1,0-6,-4 11,0 0,0 0,-1 0,0 0,0 0,0 0,0 0,0 0,-1 0,0 0,0 0,0 0,0 0,-1 0,0 0,1 0,-2 1,1-1,0 1,0 0,-1-1,0 1,0 0,0 1,0-1,0 0,0 1,-1 0,1 0,-3-1,-5-3,-1 0,0 1,0 1,0 0,0 0,-1 1,1 1,-1 0,-3 1,-112 1,103 1</inkml:trace>
  <inkml:trace contextRef="#ctx0" brushRef="#br0" timeOffset="26807.631">1976 1789,'-33'43,"-22"33,-5 9,7-5,13-12,8-17,10-13,8-12</inkml:trace>
  <inkml:trace contextRef="#ctx0" brushRef="#br0" timeOffset="27063.718">1694 1760,'28'38,"25"23,8 5,-3-3,-5-8,-7-13,-12-9,-6-11,-4-3,0-5,-5-1,-1-2,-3-3</inkml:trace>
  <inkml:trace contextRef="#ctx0" brushRef="#br0" timeOffset="29463.093">2484 2183,'0'5,"-5"6,-1 7,5-6,7-8,8-11,1-8,3-2,-6 2,-6 8,-8 6,-3 7,-7 3,-1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57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83,'225'-28,"-29"1,-52-1,-120 41,-24-1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57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51,'19'0,"26"0,10 0,5 0,-3-5,-1-1,-6 0,-6 1,-6 2,-5 1,-3 0,-1 2,-2-5,0-1,0 0,-4 1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1 326,'195'-289,"-194"287,0 0,0 0,0 0,0 0,0 0,0 0,0 0,1 1,-1-1,1 0,-1 1,1-1,0 1,-1-1,1 1,0 0,0 0,0 0,0 0,0 0,0 0,0 1,1-1,-1 1,0-1,0 1,0 0,1 0,-1 0,0 0,0 0,1 0,-1 1,0-1,0 1,0 0,0-1,0 1,0 0,0 0,0 0,0 1,0-1,0 0,7 12,-1-1,-1 1,0 0,0 0,-1 1,-1 0,0 0,-1 0,1 12,7 17,15 44,-20-70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3:59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6 216,'-4'-5,"2"-1,7 0,8 1,5-4,6 1,2 0,3 3,0 1,1 2,-1 2,1-1,-1 2,-1-1,1 0,-1 1,-5-1</inkml:trace>
  <inkml:trace contextRef="#ctx0" brushRef="#br0" timeOffset="664.9">458 526,'15'-43,"3"1,1 1,3 1,1 1,1 1,3 1,0 1,3 1,24-22,-52 55,-1-1,1 1,0 0,0 0,0 0,0 0,1 0,-1 0,0 0,1 1,-1-1,1 1,-1 0,1 0,0 0,0 0,-1 0,1 0,0 1,0 0,0-1,0 1,0 0,0 0,-1 1,1-1,0 1,0-1,0 1,0 0,-1 0,1 0,0 0,-1 1,1-1,-1 1,1-1,-1 1,2 1,-2 6,1-1,-1 1,-1-1,1 1,-2 0,1-1,-1 1,0 0,-1 0,-1 6,6 73,-4-86,1 0,0-1,-1 1,1-1,0 1,0-1,0 0,0 1,0-1,0 0,0 0,0 1,0-1,1 0,-1 0,0 0,1 0,-1-1,1 1,-1 0,1-1,-1 1,1-1,0 1,-1-1,1 0,-1 0,1 1,0-1,-1 0,1-1,0 1,-1 0,1 0,0-1,-1 1,1-1,-1 1,1-1,-1 0,1 0,0 0,60-40,-41 21,7-8,1 2,1 0,1 2,1 2,1 1,1 1,14-5,-47 25,0-1,0 1,0-1,0 1,0 0,0-1,1 1,-1 0,0 0,0 0,0 0,0 0,1 0,-1 0,0 0,0 1,0-1,0 0,0 1,0-1,1 1,-1-1,0 1,0-1,0 1,-1 0,1 0,0-1,0 1,0 0,0 0,-1 0,1 0,0 0,-1 0,1 0,-1 0,1 0,-1 0,0 0,1 0,-1 1,0-1,0 1,4 58,-4-52,-14 110,18-76,4-30</inkml:trace>
  <inkml:trace contextRef="#ctx0" brushRef="#br0" timeOffset="1195.182">1841 18,'-6'4,"-44"25,1 3,1 2,1 2,3 2,-32 34,33-2,42-68,0 0,0 0,0 0,1 0,-1 0,1 0,-1 0,1 0,0 0,0 0,0 1,0-1,0 0,0 0,1 0,-1 0,1 0,-1 0,1 0,0 0,0 0,0 0,0 0,0 0,1 0,-1 0,0-1,1 1,-1-1,1 1,0-1,-1 0,1 1,0-1,0 0,5 0,0-1,0 1,0-2,0 1,0-1,0 0,0 0,-1-1,1 0,0 0,-1-1,0 1,1-1,-1-1,0 1,-1-1,1 0,-1-1,1 1,1-4,0 4,230-208,-237 210,1 1,0-1,0 1,0-1,0 1,0 0,0-1,0 1,1 0,-1 0,0 0,1 0,-1 0,1 0,-1 1,1-1,0 0,-1 1,1-1,-1 1,1-1,0 1,0 0,-1 0,1 0,0 0,-1 0,1 0,0 0,0 1,-1-1,1 0,0 1,-1 0,1-1,-1 1,1 0,-1 0,1 0,-1 0,0 0,1 0,-1 0,0 0,0 0,0 1,0-1,0 1,0-1,1 1,1 13,0 1,0-1,-2 0,0 1,0 0,-2-1,-1 14,0 10,2 16,-3 0,-3 1,-1-2,-10 29,12-62,3-5,-1 0,0 0,-1 0,-1 0,-1-1,0 1,-1-1,0-1,-1 0,-1 0,0 0,-1-1,0 0,-1-1,-1-1,0 1,0-2,-12 8,22-16,1-1,-1 0,0 0,-1 1,1-1,0 0,0-1,0 1,0 0,-1-1,1 1,0-1,-1 0,1 1,0-1,-1 0,1-1,-1 1,1 0,0-1,0 1,-1-1,1 0,0 0,0 0,0 0,0 0,0 0,0 0,0-1,0 1,0-1,0 1,1-1,-1 0,1 0,-1 0,1 0,0 0,0 0,0 0,0 0,0 0,0 0,1-1,-1 1,0 0,1-1,-2-12,2-1,-1 1,2 0,0 0,0 0,2 0,0 0,1 0,0 0,1 1,0 0,2 0,-1 0,2 1,7-17</inkml:trace>
  <inkml:trace contextRef="#ctx0" brushRef="#br0" timeOffset="1901.267">2208 131,'18'-1,"1"-2,-1 0,0-1,0-1,-1-1,0 0,0-2,0 1,-1-2,9-6,49-48,-73 63,0 0,0 0,0 0,-1 0,1 0,0 0,0 0,0 1,-1-1,1 0,0 0,0 1,-1-1,1 1,0-1,0 0,-1 1,1-1,-1 1,1 0,0-1,-1 1,1-1,-1 1,1 0,-1-1,0 1,1 0,-1 0,0-1,1 1,-1 0,0 0,0 0,0-1,0 1,0 0,0 0,0 0,0 0,0-1,0 1,0 0,0 0,0 0,-1-1,1 1,0 0,-1 0,1-1,-1 1,1 0,0-1,-1 1,0 0,1-1,-1 1,0 4,1 3,-4 54,3 1,2-1,8 40,2 13,-4-1,-7 71,0-123,0-53,0-1,0 1,0-1,-1 1,-1-1,1 0,-1 1,-1-1,1 0,-1 0,-1 0,0-1,0 1,0-1,-1 0,0 0,0 0,-1-1,0 0,0 0,0 0,-1-1,0 0,-3 2,6-6,1-1,0 1,-1-1,1 1,0-1,-1 0,1-1,0 1,-1 0,1-1,0 0,0 0,-1 0,1 0,0 0,0-1,0 1,0-1,1 0,-1 0,0 0,1 0,-1 0,1-1,0 1,0-1,0 0,0 1,-2-4,-38-91,39 78,1 0,0 0,2-1,0 1,2 0,0 0,0 0,2 0,1 0,0 1,1 0,1 0,1 0,0 1,9-12,16-27,-22 32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3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6,'-4'5,"-7"1,-2 5,2-4,8-4,3-7,8-3,6 0,2-3,-7 4,-11 3,1 3,1 1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6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0 227,'38'5,"28"1,6 0,-3-1,-9-2,-15-5,-10-4,-6 1,-8-5,-8 0</inkml:trace>
  <inkml:trace contextRef="#ctx0" brushRef="#br0" timeOffset="246.998">338 1,'-24'38,"-12"28,-1 6,6-3,9-9,7-10,7-9,5-6,2-5,7-2,2-6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5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254 348,'-14'38,"-14"33,-3 8,4-4,2-10,5-12,6-9,6-8,-2-5,2-3,-2-7,-1-6</inkml:trace>
  <inkml:trace contextRef="#ctx0" brushRef="#br0" timeOffset="275.722">1 461,'5'0,"11"10,3 7,3 7,-3 3,1 2,2 1,-4 0,1 0,2-1,1-4,-2-3,0 1,2 0,1 2,-3 1,0-4,-3-6</inkml:trace>
  <inkml:trace contextRef="#ctx0" brushRef="#br0" timeOffset="731.899">791 490,'-5'29,"-1"23,0 9,1-3,7-9,2-10,1-6,4-4,5-7,6-7,-2-11,-2-11,-6-4</inkml:trace>
  <inkml:trace contextRef="#ctx0" brushRef="#br0" timeOffset="1164.182">594 207,'13'-4,"0"-1,0 0,-1-1,0-1,0 0,0 0,-1-1,6-5,6-3,100-92,-123 107,1 0,-1 0,1-1,0 1,-1 0,1 0,0 0,-1 0,1 0,0 0,0 0,0 1,0-1,0 0,0 0,0 1,0-1,0 0,1 1,-1-1,0 1,0 0,0-1,1 1,-1 0,0 0,0 0,1 0,-1 0,0 0,1 0,-1 0,0 0,0 1,0-1,1 0,-1 1,0-1,0 1,0-1,0 1,0 0,0 0,0-1,0 1,0 0,0 0,0 0,0 0,0 1,85 135,-66-113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4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0,'-34'21,"0"1,2 2,1 1,0 2,2 1,2 1,0 1,-1 5,-1 12,2 1,3 1,1 1,3 1,2 1,3 1,1 0,3 1,3 1,-2 43,6-67,2 0,1 0,2 1,1-1,1 0,3 9,-4-30,0 0,0 0,1 0,1-1,0 1,0-1,0 0,2 0,-1 0,1-1,0 0,0 0,1 0,0-1,1 0,0 0,0-1,0 0,1-1,0 1,0-1,3-1,0 1,0-2,1 0,-1 0,1-1,-1-1,1 0,0-1,-1 0,1-1,0 0,-1-1,1-1,-1 0,0 0,0-1,0-1,0 0,-1 0,0-1,0-1,0 0,-1 0,0-1,-1-1,1 0,-2 0,1 0,6-11,-5 0</inkml:trace>
  <inkml:trace contextRef="#ctx0" brushRef="#br0" timeOffset="523.715">1100 424,'-87'86,"-11"9,4 4,-4 15,96-113,1 0,-1 0,0 1,1-1,-1 0,1 1,-1-1,1 1,0 0,0-1,-1 1,1 0,1 0,-1-1,0 1,0 0,1 0,-1 0,1 0,-1 0,1 0,0 0,0 0,0 0,0 0,0 1,0-1,1 0,-1 0,1 0,-1 0,1-1,0 1,0 0,-1 0,2 0,-1 0,0-1,0 1,0-1,1 1,-1-1,1 1,-1-1,1 0,0 0,-1 1,2-1,12 3,0-1,0-1,0 0,1-1,-1-1,0 0,0-1,13-2,59-1,49 22,-134-19,-1 1,1-1,0 0,-1 0,1 0,0 0,-1 0,1 0,-1 0,1 0,-1 0,0-1,0 1,1-1,-1 1,0-1,0 1,0-1,-1 0,1 0,0 1,-1-1,1 0,-1 0,1 0,-1 1,0-1,0 0,0 0,0 0,0 0,0 0,0 1,-1-1,1 0,-1 0,0 0,-24-69,25 70,-92-191,59 107,32 83,0 0,0 0,0 0,1 0,-1 0,0 0,1 0,0 0,-1 0,1-1,0 1,0 0,0 0,1 0,-1 0,1 0,-1 0,1-1,-1 1,1 0,0 0,0 0,0 1,0-2,10-6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07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335 536,'-12'32,"-1"-1,-1 0,-1-1,-2-1,-1 0,-2-1,-12 13,-162 112,195-153,-1 0,1 0,-1 0,1 0,-1 0,1-1,0 1,-1 0,1 0,-1 0,1 0,-1 1,1-1,-1 0,1 0,-1 0,1 0,-1 0,1 1,-1-1,1 0,-1 0,0 1,1-1,-1 0,1 1,-1-1,0 0,1 1,-1-1,0 1,1-1,-1 1,0-1,0 0,0 1,1-1,-1 1,0-1,0 1,0-1,0 1,0 0,0-1,0 1,0-1,0 1,0-1,0 1,0-1,0 1,0-1,0 1,-1-1,1 1,0-1,0 1,-1-1,1 0,0 1,-1-1,1 1,0-1,-1 0,1 1,-1-1,1 0,0 1,46-1,192-30,-66 39,-173-10,1 1,0-1,0 1,0-1,-1 1,1-1,0 1,0-1,0 1,0-1,0 1,0-1,0 1,0-1,0 1,0-1,1 1,-1-1,0 1,0-1,0 1,1-1,-1 1,0-1,0 1,1 0,-1-1,1 1,-1-1,0 1,1 0,-1-1,1 1,-1 0,0 0,1-1,-1 1,1 0,-1 0,1 0,-1 0,1-1,-1 1,1 0,-1 0,1 0,0 0,-1 0,1 0,-1 0,1 0,-1 1,1-1,-1 0,1 0,-1 0,1 0,-1 1,0-1,1 0,-1 1,1-1,-1 0,1 1,-1-1,0 0,1 1,-1 0,-28-35,22 27,-22-25,1-2,2-1,1-2,2 0,2-1,1-1,0-6,8-6,12 33</inkml:trace>
  <inkml:trace contextRef="#ctx0" brushRef="#br0" timeOffset="598.471">758 536,'-4'7,"1"-1,-1 1,1-1,0 1,1 0,0 0,0 0,0 1,1-1,0 0,0 1,1-1,0 1,1-1,-1 0,1 1,1 0,34 86,-35-91,1-1,0 0,0 1,0-1,0 0,1 0,-1 0,0-1,1 1,0 0,-1-1,1 0,0 1,-1-1,1 0,0-1,0 1,0 0,0-1,0 0,0 0,0 0,0 0,0 0,0 0,0-1,0 1,0-1,0 0,-1 0,1 0,1-1,6-4,0-1,0-1,0 0,-1 0,0-1,-1 0,0 0,0-1,-1 0,0 0,1-5,76-90,-83 104,0 0,0 0,0 1,-1-1,1 1,0-1,0 0,0 1,0 0,0-1,0 1,0-1,0 1,1 0,-1 0,0 0,0 0,0 0,0 0,0 0,0 0,0 0,0 0,0 1,0-1,0 0,0 1,0-1,0 1,0-1,0 1,0-1,0 1,0 0,0-1,0 1,-1 0,1 0,0 0,-1 0,1 0,0-1,-1 1,1 0,-1 0,0 0,1 0,-1 1,0-1,1 1,8 58,-12 258,0-278,-2 0,-1-1,-3 0,-1 0,-1-1,-16 34,26-70,-2 8,0 0,-1 0,0 0,0-1,-1 1,0-1,-1 0,0-1,0 1,-1-1,0-1,0 1,-1-1,0 0,0-1,-1 0,0 0,0-1,-8 4,15-9,0 1,-1-1,1 1,0-1,-1 0,1 0,0 0,-1 0,1-1,0 1,-1 0,1-1,0 0,0 1,0-1,-1 0,1 0,0 0,0-1,0 1,0 0,1-1,-1 1,0-1,1 0,-1 1,1-1,-1 0,1 0,0 0,0 0,0 0,0 0,0-1,0 1,1 0,-1 0,1-1,-10-92,10 90,2-17,1 0,0 0,2 1,0-1,2 1,0 0,2 0,0 1,5-8,-3 4</inkml:trace>
  <inkml:trace contextRef="#ctx0" brushRef="#br0" timeOffset="1266.083">1322 621,'32'-5,"0"0,-1-2,0-1,0-2,-1-1,0-1,-1-1,20-14,-6-9,-42 37,0-1,0 1,0-1,0 1,0-1,-1 1,1-1,0 1,0 0,-1-1,1 1,0 0,-1 0,1-1,-1 1,1 0,-1 0,1 0,-1 0,0 0,1 0,-1 0,0-1,0 1,0 0,1 0,-1 0,0 0,0 0,-1 0,1 0,0 0,0 0,0 0,-1 0,1 0,0 0,-1 0,1 0,-1 0,1-1,-1 1,1 0,-1 0,0 4,13 200,-4-142,19 113,-16-110,-7-48,0 0,0 0,-2 1,-1-1,0 1,-1 0,-1-1,-1 1,0-1,-2 1,0-1,-1 0,0 0,2-10,1 0,-1 0,0-1,-1 1,1-1,-2 0,1 0,-1 0,0-1,0 1,-1-1,0 0,0-1,0 1,-1-1,0-1,1 1,-2-1,1 0,-1-1,1 0,-1 0,0 0,0-1,0 0,0-1,-5 1,10-3,0 1,0 0,0-1,1 1,-1-1,0 0,1 0,-1 0,0 0,1-1,-1 1,1-1,0 1,-1-1,1 0,0 0,0 0,0 0,1 0,-1-1,0 1,1 0,-1-1,1 1,0-1,0 0,0 1,0-1,0 0,1 0,-1 1,1-1,0-3,6-97,6 73,1 1,2 1,0 0,2 1,1 1,2 0,4-4,43-60,-50 66,-2 6</inkml:trace>
  <inkml:trace contextRef="#ctx0" brushRef="#br0" timeOffset="1827.158">1407 254,'22'-6,"0"0,-1-1,1-2,-1 0,-1-1,0-1,0 0,-1-2,-1 0,0-2,-1 0,0 0,9-14,33-56,-58 86,1-1,0 1,-1 0,1 0,-1 0,0 0,1 0,-1 0,0 0,1 0,-1 0,0 1,0-1,0 0,0 1,0-1,0 1,-1-1,1 1,0-1,-1 1,1 0,-1-1,0 1,1 0,-1-1,0 1,0 0,0 0,0-1,-1 1,1 0,0-1,-1 2,1-2,3 37,2 0,1 0,2 0,2-1,4 7,11-3,-10-29</inkml:trace>
  <inkml:trace contextRef="#ctx0" brushRef="#br0" timeOffset="2784.08">2000 113,'44'218,"-31"-167,-3 0,-3 0,-1 1,-3 0,-2-1,-2 1,-3 0,-2 0,-2-1,-2 0,-3-1,-7 19,14-57,0 0,-1-1,0 0,0 0,-1 0,-1-1,0 0,0-1,-1 0,0 0,0-1,-1-1,0 1,-1-2,0 1,-9 2,-1-2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17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56,'226'-18,"-55"-11,-97 20,-63 18,-15-3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0:1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18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29,'15'0,"8"0,7 0,2 0,1 0,-6-5,-2-2,-1 1,1 1,0 2,-3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19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1 198,'5'0,"11"0,7-5,6-2,1 1,2 1,-1-3,0-1,-1 2,-6 7,-6 7,-7 4</inkml:trace>
  <inkml:trace contextRef="#ctx0" brushRef="#br0" timeOffset="700.339">368 452,'17'-56,"-7"26,0 1,3 0,0 1,1 1,2 0,1 1,1 0,1 2,1 0,1 1,18-14,23-8,-61 44,1 1,-1-1,1 1,-1-1,0 1,1 0,-1-1,1 1,-1 0,1 0,-1 0,1 0,-1 0,1 0,-1 1,0-1,1 0,-1 1,1-1,-1 1,0 0,1-1,-1 1,0 0,0 0,1 0,-1 0,0 0,0 0,0 0,0 0,0 0,-1 0,1 0,0 1,0-1,-1 0,1 1,-1-1,1 1,-1-1,0 0,1 1,-1-1,0 1,0-1,0 1,0-1,1 190,0-190,0 0,1 0,-1 0,0 0,0 0,0-1,1 1,-1 0,0-1,1 1,-1-1,0 1,1-1,-1 0,1 1,-1-1,1 0,-1 0,1 0,-1 0,1 0,-1-1,0 1,1 0,-1-1,1 1,-1-1,0 1,1-1,-1 0,0 1,1-1,-1 0,0 0,0 0,0 0,0 0,0 0,0 0,0-1,0 1,198-159,-96 101,-102 58,1 0,-1 0,1 0,-1 0,1 0,-1 0,1 0,0 1,-1-1,1 1,0-1,-1 1,1 0,0 0,0 0,0 0,-1 0,1 0,0 0,0 0,-1 1,1-1,0 1,0-1,-1 1,1 0,-1 0,1-1,-1 1,1 0,-1 0,1 1,-1-1,0 0,1 0,-1 1,0-1,0 1,0-1,0 1,0-1,-1 1,1-1,0 1,-1 0,1 0,-1-1,0 1,1 0,-1 0,0-1,0 1,0 0,1 14,0 0,-2 0,1 0,-2 0,0 0,-1 0,-1 0,-4 12,7-26,0-1,0 1,1 0,-1 0,0 0,1 0,-1 0,1 0,0 0,0 0,0 0,0 1,0-1,0 0,0 0,1 0,-1 0,1 0,-1 0,1 0,0 0,0-1,0 1,0 0,0 0,0 0,0-1,1 1,-1-1,1 1,-1-1,1 0,1 2,8-3</inkml:trace>
  <inkml:trace contextRef="#ctx0" brushRef="#br0" timeOffset="1284.222">1666 0,'-45'20,"1"1,2 2,0 2,1 1,2 3,-34 31,17 9,56-68,-1 1,0 0,1 0,-1-1,0 1,1 0,0 0,0 0,-1 0,1-1,0 1,0 0,1 0,-1 0,0 0,1-1,-1 1,1 0,-1 0,1 0,0-1,0 1,0-1,0 1,0 0,0-1,0 0,0 1,1-1,-1 0,1 0,-1 1,1-1,-1 0,1 0,-1-1,1 1,0 0,0-1,-1 1,1 0,0-1,0 0,1 1,9-1,0 0,0 0,0-1,0-1,-1 0,1-1,0 0,-1 0,0-1,0-1,0 0,-1-1,1 0,-1 0,0-1,-1 0,0-1,0 0,-1 0,0-1,4-5,186-182,-197 195,0 0,0 0,0 0,0 0,0 0,0 1,0-1,0 0,0 0,0 1,1-1,-1 0,0 1,1 0,-1-1,0 1,1 0,-1-1,0 1,1 0,-1 0,1 0,-1 0,0 1,1-1,-1 0,0 0,1 1,-1-1,0 1,1-1,-1 1,0 0,0-1,0 1,1 0,-1 0,0 0,0 0,0 0,-1 0,1 0,0 0,0 0,0 0,-1 1,1-1,-1 0,1 1,-1-1,1 0,-1 1,0-1,0 0,1 1,-1-1,-2 228,1 85,-1-295,0 0,-1 0,-1 0,-1 0,-1-1,0 0,-1 0,-1 0,-1-1,-1-1,0 1,-1-1,0-1,-14 14,23-27,1-1,-1 1,1 0,-1-1,0 1,1-1,-1 1,0-1,0 0,0 0,0 0,0 0,0 0,-1 0,1-1,0 1,0-1,0 1,-1-1,1 0,0 0,-1 0,1 0,0 0,0-1,-1 1,1-1,0 1,0-1,0 0,0 0,-1 0,1 0,0 0,1-1,-1 1,0 0,0-1,1 1,-1-1,1 0,-1 0,1 1,-1-1,1 0,0 0,0 0,0-1,0 1,1 0,-1 0,0-2,-2-11,0-1,1 0,0 0,1 1,1-1,1 0,0 0,1 0,1 0,0 1,1-1,1 1,0 0,2-1,-2-2,10-22,1 1,2 0,1 2,10-13,-14 26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2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407 105,'-39'28,"1"1,2 2,1 2,2 1,1 1,-27 40,-60 64,118-138,0-1,0 0,0 1,0-1,1 1,-1 0,0-1,0 1,0 0,1-1,-1 1,0 0,1 0,-1-1,1 1,-1 0,1 0,-1 0,1 0,-1 0,1 0,0 0,0 0,-1 0,1 0,0 0,0 0,0 0,0 0,0 0,0 0,1 0,-1 0,0 0,0 0,1 0,-1 0,1 0,-1 0,1 0,-1 0,1-1,-1 1,1 0,0 0,-1-1,1 1,0 0,0-1,0 1,-1 0,1-1,0 1,0-1,0 0,0 1,0-1,24 4,0-1,1-1,-1-1,1-2,21-3,-35 4,423-60,-434 60,0 1,1-2,-1 1,0 0,1 0,-1 0,0-1,1 1,-1 0,0-1,0 1,1-1,-1 0,0 1,0-1,0 0,0 0,0 0,0 0,0 0,0 0,0 0,0 0,-1 0,1 0,0 0,-1 0,1-1,-1 1,1 0,-1 0,0-1,1 1,-1 0,0-1,0 1,0 0,0-1,0 1,0 0,0-1,-1 1,1 0,0-1,-1 1,1 0,-1 0,1-1,-1 1,0 0,0 0,1 0,-1 0,0 0,0 0,0 0,0 0,-1-1,-13-16,-1 0,-1 0,-1 2,0 0,-1 1,-6-2,-42-37,-82-83,25 47,139 98,3 0</inkml:trace>
  <inkml:trace contextRef="#ctx0" brushRef="#br0" timeOffset="620.81">745 77,'-1'37,"-1"-25,1 1,0 0,0 0,1-1,1 1,0 0,1 0,0-1,1 1,1-1,0 0,0 0,1 0,1-1,0 1,0-1,1 0,1-1,-1 0,5 3,-8-10,0 0,0-1,1 0,-1 0,1 0,-1 0,1-1,0 0,0 0,0 0,-1-1,1 1,0-1,0 0,0-1,0 1,0-1,-1 0,1 0,0 0,-1-1,1 0,-1 1,1-2,-1 1,0 0,4-4,1 0,0 0,0-1,-1 0,0 0,0-1,-1 0,0-1,0 0,-1 0,0 0,4-11,4-12,-1-2,-2 0,-1 0,-2-1,-1 0,-2-1,0 16,2 25,5 31,10 74,-5 0,-4 1,-6 1,-4 57,-5-124,-1-1,-3 1,-1-1,-2 0,-2 0,-2-1,-3 3,9-29,-1 0,-1 0,0-1,-1 0,-1-1,0 0,-1 0,0-2,-2 1,1-2,-13 9,24-19,1 0,-1 0,0-1,0 1,0-1,0 0,0 1,0-1,-1 0,1 0,0 0,-1-1,1 1,-1 0,1-1,0 0,-1 1,1-1,-1 0,1 0,-1-1,1 1,-1 0,1-1,-1 1,1-1,0 0,-1 0,1 0,0 0,0 0,0-1,0 1,0-1,0 1,0-1,0 0,1 1,-1-1,1 0,-1 0,1 0,-1-1,1 1,0 0,0 0,0-3,-2-16,2 0,0 0,1 0,2 0,0 0,1 0,1 0,1 1,0-1,2 1,1 0,0 1,1 0,1 0,8-9,3-9,2 1,1 1,2 1,1 1,2 2,1 0,2 2,0 2,2 1,1 1,1 2,5 0,-10 5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4:51.5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2165 1985,'25'32,"1"-2,2 0,1-2,2-1,0-2,1-1,2-1,0-2,2-1,0-2,1-2,0-1,2-2,18 4,80 13,1-6,2-6,-1-6,1-6,39-8,244-19,-1-19,66-29,-402 57,913-159,165-86,-981 213,-3-8,-2-8,-3-7,-4-9,21-18,-157 77,0-2,-1-1,-1-1,0-2,-2-2,-1-1,-1-1,-2-1,0-1,-2-2,-1 0,-2-2,13-26,-30 46,0 0,-2 0,1-1,-2 0,0 0,0 0,-2 0,1 0,-2 0,0 1,0-1,-2 0,1 0,-2 0,0 1,0 0,-2 0,1 0,-2 1,1-1,-2 1,0 1,0 0,-9-9,-13-14,-1 2,-2 1,-1 1,-1 3,-2 0,0 2,-2 2,-1 2,-4 0,-57-24,-3 6,-1 3,-16 2,-217-42,-4 15,-191-3,454 55,-492-47,-2 25,-352 33,553 20,1 16,2 17,3 15,-196 71,365-85,3 8,3 9,4 8,-150 91,299-152,2 2,1 1,1 2,1 2,1 1,2 1,1 2,1 0,1 2,2 2,2 0,1 1,2 1,1 1,13-20,1 0,1 0,1 1,0-1,1 1,1 0,1-1,1 1,0 0,2-1,0 1,1-1,1 0,0 0,1 0,1-1,1 0,1 0,0-1,1 0,4 3,12 16,1-1,2-2,2-1,1-1,1-2,1-1,1-2,28 15,35 9,3-5,2-4,1-4,2-5,1-5,1-5,1-4,0-5,20-4,453 16,1-26,177-38,-672 35,186-11</inkml:trace>
  <inkml:trace contextRef="#ctx0" brushRef="#br0" timeOffset="1013.523">979 3734,'-77'21,"2"3,1 3,1 3,1 4,-38 25,96-53,1 1,-1 1,2 0,-1 1,1 0,0 1,1 0,1 1,-1 0,2 1,-1 0,2 0,-1 1,2 0,0 0,0 1,2 0,-1 0,-1 10,7-20,0 0,0 0,1 0,-1 0,1 0,0 0,0-1,0 1,0 0,1 0,0-1,-1 1,1-1,0 0,1 0,-1 1,1-1,-1 0,1-1,0 1,0-1,0 1,1-1,-1 0,0 0,1 0,-1 0,1-1,0 0,0 1,-1-1,1-1,130 19,-134-19,428 0,-417 0,0 1,-1 0,1 1,-1 1,1-1,-1 1,0 1,0 0,0 1,4 2,-11-5,1 0,-1 1,0-1,-1 1,1 0,0-1,-1 1,1 0,-1 1,0-1,0 0,0 1,0-1,-1 1,0-1,1 1,-1 0,-1-1,1 1,0 0,-1 0,0 0,0 0,0 0,0-1,-1 1,1 0,-1 0,0 0,-1 0,-3 8,-1 0,0-1,-1 0,-1 0,0-1,0 1,-1-2,0 1,-1-2,0 1,0-1,-1 0,0-1,0-1,-1 0,-5 3,-18 12,-68 41,-2-5,-3-4,-2-5,-97 28,-45-10,252-66,0-1,0 1,0 0,0-1,0 1,0-1,0 1,0 0,0-1,0 1,0-1,-1 1,1 0,0-1,0 1,0-1,0 1,-1 0,1-1,0 1,0 0,-1-1,1 1,0 0,-1 0,1-1,0 1,-1 0,1 0,0 0,-1-1,1 1,-1 0,1 0,0 0,-1 0,1 0,-1 0,1 0,0 0,-1 0,1 0,-1 0,1 0,0 0,-1 0,1 0,-1 0,1 0,-1 1,36-23,48-16,-43 20</inkml:trace>
  <inkml:trace contextRef="#ctx0" brushRef="#br0" timeOffset="1465.853">1911 4101,'-397'285,"377"-271,0 2,1 0,1 0,0 2,1 1,1 0,1 0,1 2,1 0,1 0,0 2,2-1,-3 10,11-28,1 1,-1 0,1 0,0 0,1 0,-1 0,1 1,0-1,0 0,1 0,-1 0,1 0,0 0,1 0,-1 0,1 0,0-1,0 1,0 0,1-1,0 0,-1 1,2-1,-1 0,0-1,1 1,0-1,0 1,0-1,0 0,0 0,1-1,-1 0,1 1,-1-1,1-1,0 1,5 0,1 0,0-1,0 0,0 0,0-1,0-1,0 0,0-1,0 0,0 0,0-1,-1-1,1 0,-1 0,0-1,0 0,-1-1,1 0,-1 0,0-2,153-149,-162 157,44-49,-3-2,-2-2,20-38,-11-26,-35 154,-13-32,0 10,1-1,1 1,0 0,1-1,1 0,0 1,1-1,0-1,1 1,1-1,0 0,1 0,0-1,1 0,0-1,1 0,0 0,4 2,-6-7,1-1,0 0,0-1,0 0,0 0,0-1,1 0,0-1,0 0,9 0,3 0</inkml:trace>
  <inkml:trace contextRef="#ctx0" brushRef="#br0" timeOffset="2184.877">2278 4581,'5'0,"0"0,0-1,0 0,-1 0,1 0,0-1,0 1,-1-1,1 0,-1-1,0 1,1-1,-1 0,0 0,-1 0,1 0,0-1,-1 1,3-5,-6 8,44-46,-3-2,-1-2,10-21,25-31,-44 59,48-50,-78 92,0 1,-1-1,1 1,-1-1,1 1,0-1,-1 1,1 0,0-1,0 1,-1 0,1 0,0 0,0 0,-1 0,1-1,0 1,0 0,-1 1,1-1,0 0,0 0,0 0,-1 0,1 1,0-1,-1 0,1 1,0-1,-1 0,1 1,0-1,-1 1,1-1,-1 1,1-1,-1 1,1-1,-1 1,1 0,-1-1,1 1,-1 0,0-1,0 1,1 0,-1 0,0-1,0 1,0 0,0 0,0-1,0 1,0 0,4 49,-4-46,-2 42,1-34,0 0,1 0,0 0,0 0,2 0,-1 0,2 0,-1 0,2 2,-3-12,0 0,0 0,0 0,1 0,-1 0,0 0,1 0,-1 0,1-1,0 1,0 0,-1-1,1 1,0-1,0 0,1 0,-1 0,0 0,0 0,0 0,1-1,-1 1,0-1,1 1,-1-1,0 0,1 0,-1 0,1 0,-1 0,0-1,1 1,-1-1,0 1,1-1,-1 0,0 0,0 0,0 0,1-1,83-55,124-144,-210 202,0 0,0 0,0 0,0 0,-1-1,1 1,0 0,0 0,1 0,-1 0,0 0,0 0,0-1,1 1,-1 0,0 0,1 0,-1-1,0 1,1 0,-1 0,1-1,-1 1,1 0,0-1,-1 1,1-1,0 1,-1-1,1 1,0-1,0 1,-1-1,1 0,0 1,0-1,0 0,0 0,-1 0,1 1,0-1,0 0,0 0,0 0,0 0,0-1,-1 1,1 0,0 0,0 0,0-1,0 1,-1 0,1-1,0 1,0-1,-1 1,1-1,0 1,-1-1,1 0,0 1,-1-1,1 0,-1 1,1-1,-1 0,0 0,1 1,-1-2,2 22,-3-11,0 0,1-1,1 1,-1 0,2 0,-1 0,1-1,0 1,1-1,0 0,0 1,1-1,0-1,1 1,-1 0,1-1,1 0,-1 0,1-1,1 0,-1 0,4 3,-3-4,0 0,0 0,1-1,0 0,-1 0,1 0,0-1,1-1,-1 1,0-1,1-1,-1 0,1 0,0 0,-1-1,1-1,0 1,-1-1,1-1,-1 1,1-2,-1 1,0-1,0 0,0-1,0 0,4-3,24-17,-2-3,0 0,-1-2,10-14,-33 31,1 0,-2 0,1-1,-2-1,0 1,0-1,-1-1,-1 1,0-1,-1 0,-1 0,-1-1,2-11,-4 25,0-1,-1 1,1 0,-1 0,1 0,-1-1,0 1,0 0,0-1,0 1,0 0,0 0,-1-1,1 1,-1 0,0 0,1 0,-1-1,0 1,0 0,-1 0,1 0,0 1,-1-1,1 0,-1 0,1 1,-1-1,0 1,0-1,1 1,-1 0,0 0,0 0,-1 0,1 0,0 0,0 1,0-1,0 1,-1-1,1 1,0 0,-1 0,1 0,0 0,0 0,-1 0,-9 5,0 1,0 0,0 0,1 1,0 1,1 0,-1 0,2 1,-1 1,1-1,1 1,-1 1,2 0,0 0,0 0,-3 8,-50 121,59-135,0-1,0 1,0-1,1 1,-1 0,1-1,0 1,1 0,-1-1,1 1,0 0,0-1,0 1,1-1,-1 0,1 1,0-1,1 0,-1 0,1 0,-1 0,1-1,0 1,1-1,-1 0,0 0,1 0,0 0,0 0,0-1,0 0,11 4,1-1,0 0,0-2,0 1,0-2,0-1,1 0,-1 0,0-2,1 0,-1-1,12-3,2-2</inkml:trace>
  <inkml:trace contextRef="#ctx0" brushRef="#br0" timeOffset="3346.211">5720 3678,'-26'-5,"1"1,-1 2,-1 0,1 2,0 1,0 1,0 1,0 1,1 1,-1 2,1 0,-7 5,17-6,0 1,1 0,-1 1,1 1,1 0,0 1,0 1,1 0,0 0,1 1,0 0,1 1,1 1,0 0,0 0,2 0,0 1,5-11,0 0,1 0,-1 0,1 0,1 0,-1 0,0 1,1-1,0 0,0 0,0 1,0-1,1 0,0 0,0 0,0 1,0-1,1 0,-1 0,1-1,0 1,0 0,1-1,-1 1,1-1,-1 0,1 1,0-1,0-1,1 1,-1 0,1-1,-1 0,1 0,0 0,0 0,0 0,0-1,0 0,0 1,0-2,0 1,0 0,1-1,-1 0,0 0,0 0,2-1,26-5,-1-2,0-1,-1-2,0-1,0-1,-1-2,-1 0,-1-2,0-1,-1-2,-1 0,-1-2,21-23,160-174,-182 197,-11 42,-11 11,-1-9,0-1,1 1,2-1,0 0,1 1,1-2,1 1,0 0,10 16,-14-32,1-1,0 0,0-1,1 1,-1 0,1-1,0 0,0 0,0 0,0 0,0-1,1 1,-1-1,1 0,0 0,-1-1,1 0,0 1,0-2,0 1,0 0,0-1,0 0,0 0,0-1,0 1,0-1,-1 0,1-1,0 1,0-1,-1 0,1 0,-1 0,1 0,-1-1,0 0,0 0,0 0,0 0,0-2,171-176,-152 150,2 1,1 2,2 0,0 2,2 1,1 2,0 1,19-9,51 6,-98 25,0 0,0 1,0-1,-1 0,1 1,0 0,0 0,0-1,-1 2,1-1,0 0,-1 0,1 1,-1-1,0 1,0 0,1 0,-1 0,0 0,0 0,-1 0,1 1,0-1,-1 1,1-1,-1 1,0-1,0 1,0 0,0 0,-1-1,1 1,0 2,0 5,0 0,0 1,-1-1,-1 1,0-1,0 1,-1-1,0 1,-1-1,0 0,0 0,-1-1,-1 1,1-1,-2 0,1 0,-1 0,-1-1,1 0,-1 0,-2 1,-8 6,0 0,0-1,-1-1,-1-1,-1 0,1-2,-2 0,1-1,-10 1,-48 15,139-50,344-52,-330 64,-46 7</inkml:trace>
  <inkml:trace contextRef="#ctx0" brushRef="#br0" timeOffset="4015.511">7865 2888,'56'-4,"0"-2,0-3,-1-3,0-1,49-21,-100 33,48-13,-2-2,0-3,0-1,-2-3,-1-1,-1-3,-1-2,-1-2,-2-1,-1-2,-2-3,19-22,-11-26,-81 240,-125 759,154-876,-2-1,-1 0,-2-1,-2 0,-1-1,-1 0,-2-1,-2 0,-1-2,-1 0,-2-1,-1-1,-2-1,-2 1,17-23,1 0,-1 0,-1-1,1 0,-1-1,0 0,0-1,0 0,-1 0,1-1,-1-1,0 0,0-1,0 0,0-1,0 0,0-1,-4-1,12 2,0-1,0 1,0-1,1 0,-1 0,1-1,-1 1,1-1,-1 0,1 0,0 0,-1 0,1 0,1-1,-1 1,0-1,0 0,1 0,0 0,0 0,-1 0,2-1,-1 1,0-1,1 1,0-1,-1 0,1 1,1-1,-1 0,1 0,-1 0,1-6,0 1,0-1,1 0,0 0,0 1,1-1,1 1,0-1,0 1,0 0,1 0,2-2,33-47,3 1,2 2,2 2,3 2,2 3,1 1,3 3,10-3,39-29,3 5,105-50,-180 103</inkml:trace>
  <inkml:trace contextRef="#ctx0" brushRef="#br0" timeOffset="4277.795">9362 2888,'-182'266,"135"-163,46-99,-1-1,1 1,0-1,1 1,-1 0,1 0,-1-1,1 1,0 0,1 0,-1-1,1 1,-1 0,1-1,0 1,0 0,1-1,-1 1,1-1,0 0,0 0,0 1,0-1,0 0,1-1,-1 1,1 0,0-1,6 4,0-1,0 0,1-1,-1 0,1 0,0-1,0 0,0-1,1 0,-1-1,0 0,1-1,-1 0,0 0,1-1,-1-1,0 0,1 0,12-3,0-2,0 0,-1-2,0 0,0-1,-1-2,7-4,-16 9,1-1,-2-1,1 1,-1-2,0 0,-1 0,0-1,0 0,-1 0,-1-1,0-1,-1 1,0-1,-1 0,0-1,-1 0,-1 1,0-2,-1 1,0 0,-1-1,-1-4,1 9,-1 0,-1-1,0 1,-1-1,0 1,0 0,-1-1,0 1,-1 0,-1 0,1 0,-1 1,-1-1,0 1,0 0,-1 0,0 1,0 0,-5-4,-25 10,24 13</inkml:trace>
  <inkml:trace contextRef="#ctx0" brushRef="#br0" timeOffset="4515.674">9869 3170,'88'52,"-85"-51,-1 0,1 0,-1-1,1 1,-1-1,1 0,0 1,-1-1,1 0,-1-1,1 1,0 0,-1-1,1 0,-1 0,1 1,-1-1,0 0,1-1,-1 1,0 0,0-1,0 1,0-1,0 0,0 0,0 0,0 0,-1 0,1 0,-1 0,0 0,1-1,-1 1,0 0,0-3,71-291,-60 270,1 0,1 1,1 1,1 0,2 1,0 1,1 1,1 0,1 2,1 0,0 1,2 2,0 0,0 1,9-2,-15 10,1 0,0 1,0 0,0 2,0 0,1 2,0 0,0 1,5 1,6 0</inkml:trace>
  <inkml:trace contextRef="#ctx0" brushRef="#br0" timeOffset="6465.522">1148 6303,'-85'139,"53"-75,2 1,3 2,3 0,1 11,-9 64,9-62,38-149,117-322,-58 201,-54 171,-7 49,48 348,-10-265,-48-109,-1-1,1 0,-1 0,1 0,0 0,0 0,1-1,-1 0,0 1,1-1,0 0,-1-1,1 1,0-1,0 1,0-1,0 0,0-1,0 1,0-1,0 0,0 0,0 0,0 0,0-1,0 1,0-1,4-1,4-4,-1-1,1 0,-1-1,-1 0,1-1,-1 0,-1 0,1-1,-2 0,1-1,-2 0,1 0,4-11,6-11,-2-1,-1 0,-2-1,-1-1,-2 0,-1 0,-2-1,-1-9,-8-43,-3 75</inkml:trace>
  <inkml:trace contextRef="#ctx0" brushRef="#br0" timeOffset="7064.546">1968 6331,'-25'45,"3"2,1 1,3 0,2 1,2 1,2 1,2 5,11 50,0-104,-1 0,0 1,1-1,0 0,0 0,-1 1,1-1,0 0,1 0,-1 0,0 0,1 0,-1-1,1 1,-1 0,1-1,0 1,0-1,-1 1,1-1,0 0,1 0,-1 0,0 0,0 0,0 0,0-1,1 1,-1-1,0 1,1-1,-1 0,0 0,1 0,-1 0,0-1,1 1,-1 0,0-1,0 0,1 1,-1-2,14-5,-1-1,0 0,-1-1,0-1,0 0,-1-1,-1-1,1 0,-2-1,0 0,0 0,-2-1,1 0,-2-1,0 0,-1-1,0 0,-1 0,-1 0,-1-1,0 1,-1-1,-1 0,0 0,-1 0,-1 0,-1 0,0 0,-4-13,4 22,-1 1,-1 0,1 0,-1-1,-1 2,1-1,-1 0,0 1,-1-1,1 1,-1 1,-1-1,1 1,-1-1,0 2,0-1,0 1,0-1,-1 2,0-1,0 1,0 0,-3 0,5 2,1 1,0 0,0 0,-1 0,1 0,0 1,-1 0,1 0,0 0,0 0,0 1,0 0,0 0,0 0,1 0,-1 0,-2 3,-18 12</inkml:trace>
  <inkml:trace contextRef="#ctx0" brushRef="#br0" timeOffset="7533.492">2306 6811,'-3'-24,"2"1,1-1,1 0,1 1,1 0,1-1,1 1,1 0,1 1,1 0,2-4,125-262,-120 268,-7 30,-8 42,0-43,-2 225,2-230,0-1,0 1,0 0,0-1,1 1,0-1,0 1,0-1,0 1,0-1,1 1,0-1,-1 0,1 0,0 0,1 0,-1 0,0-1,1 1,0 0,-1-1,1 0,0 0,0 0,0 0,1 0,-1-1,0 1,1-1,-1 0,1 0,-1 0,1 0,-1-1,1 0,0 1,-1-1,1 0,0-1,-1 1,1-1,-1 0,1 0,0 0,12-7,-1-1,0-1,0 0,-1-1,0-1,-1 0,0-1,-1 0,0-1,-2 0,1-1,-2 0,0-1,0 0,-2 0,0-1,-1 0,0-1,6-9,-2 8,-1-1,-1-1,0 1,-2-1,0-1,-1 1,-1-1,-2 0,1-13,-3 34,1 1,-1-1,0 0,0 1,1-1,-1 1,0-1,0 1,0-1,0 1,0-1,0 0,0 1,0-1,0 1,0-1,0 0,0 1,0-1,0 1,0-1,-1 0,1 1,0-1,0 1,-1-1,1 1,0-1,-1 1,1-1,0 1,-1 0,1-1,-1 1,1-1,-1 1,1 0,-1 0,1-1,-1 1,1 0,-1 0,0-1,1 1,-1 0,1 0,-1 0,1 0,-1 0,0 0,1 0,-1 0,1 0,-1 0,0 0,1 1,-1-1,0 0,-4 11</inkml:trace>
  <inkml:trace contextRef="#ctx0" brushRef="#br0" timeOffset="7783.776">3237 6331,'43'-24,"29"-13,7 0,-6 2,-9 6,-12 9,-10 7,-6 6,-11 4</inkml:trace>
  <inkml:trace contextRef="#ctx0" brushRef="#br0" timeOffset="8351.508">4507 5739,'-40'26,"1"3,2 1,0 2,3 2,0 0,3 3,0 0,3 2,-12 22,38-57,-1 0,1 1,-1-1,1 1,1 0,-1-1,1 1,-1 0,1 0,1 0,-1 0,1 0,0 0,0 0,0 0,1 0,-1 0,1 0,1 0,-1-1,1 1,-1 0,2-1,-1 1,0-1,1 1,0-1,1 2,7 4,-1 0,1-1,1-1,0 1,0-2,0 0,1 0,0-2,0 1,1-1,-1-1,1-1,0 0,0 0,1-2,-1 0,0 0,0-1,1-1,-1 0,0-1,0-1,0 0,0-1,0-1,-1 0,0 0,1-2,56-30,-41 19</inkml:trace>
  <inkml:trace contextRef="#ctx0" brushRef="#br0" timeOffset="9001.747">5015 5766,'-7'20,"0"-1,1 1,2 0,0 1,1-1,0 1,2 0,1-1,0 1,2 0,0-1,1 1,5 12,-6-28,0 1,1-1,0 0,0 0,0-1,1 1,-1-1,1 1,0-1,1 0,-1 0,1-1,-1 0,1 1,0-2,0 1,0 0,1-1,-1 0,1 0,-1-1,1 0,0 0,-1 0,1 0,0-1,0 0,-1 0,1-1,0 1,0-1,-1 0,1-1,-1 0,1 0,-1 0,0 0,1-1,-1 0,3-2,19-12,0 0,-1-2,-1-1,-1-1,-1-1,-1-1,8-11,12-11,59-86,-101 132,-1-1,1 0,0 0,-1 1,1-1,-1 0,1 1,0-1,-1 0,1 1,0-1,0 0,-1 1,1-1,0 1,0-1,-1 1,1-1,0 1,0-1,0 0,0 1,0-1,0 1,0-1,0 1,0-1,0 1,0-1,0 1,0-1,0 1,0-1,0 1,1-1,-1 1,0-1,0 0,1 1,-1-1,0 1,0-1,1 0,-1 1,0-1,1 0,-1 1,1-1,-1 0,0 0,1 1,-1-1,1 0,-1 0,1 0,-1 1,1-1,-1 0,1 0,-1 0,1 0,-1 0,1 0,-1 0,1 0,-1 0,0 0,1-1,0 1,-10 39,4-25,2 0,0 0,1 0,0 0,1 0,0 1,1-1,1 0,1 10,-1-21,1 1,-1-1,0 0,1 1,0-1,0 0,0 0,0 0,0 0,1 0,-1-1,1 1,-1-1,1 1,0-1,0 0,0 0,1 0,-1-1,0 1,1-1,-1 0,1 0,-1 0,1 0,0 0,-1-1,1 0,0 0,-1 0,1 0,0 0,-1-1,2 0,122-38,-91 17,-1-2,-1-1,-2-1,0-2,-2-1,-1-2,10-15,-15 18,-1-1,-1-1,-2-1,-1-1,-1-1,-2 0,-2-1,-1-1,6-25,-16 48,-1 0,0 0,-1 0,0 0,-1 0,0 0,-1 0,-1-1,-2-10,4 20,-1 0,0-1,0 1,0 0,0-1,0 1,-1 0,0 0,1 0,-1 0,0 0,0 1,-1-1,1 1,0-1,-1 1,0 0,1 0,-1 0,0 0,0 0,0 1,0-1,-1 1,1 0,0 0,-1 0,1 0,0 1,-1-1,1 1,-1 0,1 0,-1 0,1 0,-2 1,-7 3,1 0,0 1,0 0,1 0,-1 1,1 1,0 0,1 0,0 1,0 0,1 0,0 1,0 1,1-1,0 1,0 0,2 0,-1 1,-2 8,-20 94,27-109,1-1,0 1,0 0,1-1,-1 1,1-1,-1 1,1-1,0 1,0-1,1 1,-1-1,1 0,0 0,0 0,0 0,0 0,0 0,0 0,1-1,0 1,-1-1,1 0,0 0,0 0,0 0,0 0,1-1,-1 1,3 0,14 2,1-1,0-1,0 0,0-2,0 0,0-1,1-2,27 0,128 1,-174 2,0 1,0-1,0 0,-1 1,1-1,0 1,-1 0,1 0,0 0,-1 1,1-1,-1 0,0 1,1 0,-1-1,0 1,0 0,0 0,0 0,-1 0,1 1,0-1,-1 0,0 1,1-1,-1 1,0 0,0-1,0 1,0 1,1 92,-4-49,1-44,1 0,0 1,0-1,0 0,0 0,0 0,1 0,-1 0,1 0,0 0,0 0,0 0,0 0,1 0,-1-1,1 1,-1 0,1-1,0 1,0-1,0 0,1 0,-1 0,1 0,-1 0,1 0,-1 0,1-1,0 0,0 1,0-1,0 0,0 0,0-1,0 1,0 0,0-1,0 0,0 0,0 0,0 0,0 0,0-1,1 0,-1 1,2-2,13-4</inkml:trace>
  <inkml:trace contextRef="#ctx0" brushRef="#br0" timeOffset="9348.13">6680 5231,'2'33,"2"-1,1 1,1-1,2 0,1-1,1 0,2 0,1-1,2-1,0 0,2-1,2 0,0-2,22 24,-39-48,0 1,0-1,0 0,0 0,1 0,-1 0,1 0,-1 0,1 0,0-1,-1 0,1 1,0-1,0 0,0 0,0-1,0 1,0 0,0-1,0 0,1 0,-1 0,0 0,0 0,0-1,0 1,0-1,0 0,0 0,0 0,0 0,-1-1,1 1,0-1,-1 0,1 1,-1-1,1 0,-1 0,0-1,0 1,0-1,4-8,-1 0,0-1,-1 1,-1-1,0 0,0 0,-1-1,-1 1,0 0,0-1,-2-10,5-41,1 21,0-7,2 0,2 0,3 1,8-22,-8 44,1 7</inkml:trace>
  <inkml:trace contextRef="#ctx0" brushRef="#br0" timeOffset="10064.739">7414 5428,'27'-14,"0"-2,-1-1,-1-1,-1-1,0-1,-1-2,-2 0,0-1,4-8,-21 28,0-1,0 0,0-1,0 1,-1-1,0 0,0 0,0 0,-1 0,1 0,-1 0,0-1,-1 1,1-1,-1 1,-1-1,1 0,-1 0,1 1,-2-1,1 0,-1 1,1-1,-2 0,1 1,-1-1,1 1,-1-1,-1 1,1 0,-1 0,0 0,0 0,-1 1,1-1,-1 1,0 0,0 0,-1 0,1 0,-2 0,0 1,0 1,0 0,0 0,0 0,-1 1,1-1,0 1,-1 1,1 0,-1 0,1 0,-1 0,1 1,-1 0,1 1,0-1,-1 1,1 0,0 1,0 0,1 0,-1 0,1 0,-1 1,1 0,0 0,0 0,1 1,-1 0,1 0,-3 5,0 0,2 1,-1 0,2 0,-1 0,2 1,-1-1,2 1,-1 0,2 0,-1 0,2 0,0 0,0 0,1 0,0 0,1 0,1 0,0 0,0-1,1 1,1-1,0 0,0 0,1 0,0-1,1 0,0 0,1-1,0 0,1 0,-1-1,2 0,1 1,4-4,2 1,-1-2,0 0,1-1,0-1,-1 0,1-1,0-1,0-1,0 0,8-2,0-2,0 0,-1-1,0-2,0-1,0 0,-1-2,0 0,-1-2,-1-1,0 0,-1-2,0 0,-1-1,-1-1,-1 0,-1-2,7-10,18-18,63-93,-103 139,1 1,-1-1,1 0,-1 0,0 1,1-1,-1 0,0 0,0 0,0 0,-1-1,1 1,0 0,-1 0,0 0,1 0,-1-1,0 1,0 0,0 0,0-1,-1 1,1 0,-1 0,1 0,-1-1,0 1,0 0,0 0,0 0,0 0,0 0,0 1,-1-1,1 0,-1 0,1 1,-1-1,0 1,0 0,1-1,-1 1,0 0,0 0,0 0,0 0,0 1,-1-1,1 0,0 1,0-1,-2 1,-8 5,0 0,0 1,0 0,1 1,0 0,0 1,1 0,0 0,0 1,1 1,1-1,-1 2,1-1,1 1,0 0,1 1,0-1,0 1,1 1,-1 7,-29 99,35-115,-1 0,1 1,0-1,0 1,0-1,1 1,0-1,0 0,0 1,0-1,1 0,-1 0,1 0,0 0,0 0,1 0,-1-1,1 1,0-1,0 1,0-1,0 0,1 0,-1-1,1 1,2 1,7 2,0-1,0 0,1-1,-1 0,1-1,0-1,0 0,0-1,0 0,1-1,-1-1,0 0,0-1,0-1,0 0,-1 0,1-2,-1 0,0 0,0-1,0-1,-1 0,0 0,-1-2,1 1,1-3,44-31,-1-3,-2-2,-2-2,-3-2,-2-2,8-15,-31 34,0-1,-2 0,-2-2,-1 0,-2-2,-2 0,-1 0,-2-1,-2-1,-2 0,0-11,-6 42,0-1,-1 1,0 0,0-1,-2 1,1 0,-1-1,-1 1,1 0,-2-1,0 1,0 0,0 1,-1-1,-1 1,0 0,0 0,-1 0,0 0,0 1,-1 0,0 1,0-1,-1 1,0 1,-1-1,-2-1,-4 3,0 1,0 0,-1 1,1 0,-1 2,1-1,-1 2,0 0,1 1,-1 1,1 0,-1 1,1 1,0 0,0 1,1 1,-1 0,1 1,0 0,1 1,0 1,0 0,1 1,0 0,1 1,0 0,0 1,1 0,1 0,0 1,1 1,0 0,1 0,1 0,0 0,1 1,1 0,0 0,1 2,-1 0,1-1,1 1,1 0,1 1,0-1,1 0,1 0,0 0,1 0,1-1,1 1,0-1,1 0,1 0,0-1,2 0,-1 0,2-1,0 0,0 0,10 8,10 1,0-1,1-1,2-2,-1-2,2 0,1-3,0 0,0-3,1-1,0-1,1-2,0-2,0-1,1-2,16-2,152 5,-154-6</inkml:trace>
  <inkml:trace contextRef="#ctx0" brushRef="#br0" timeOffset="11286.349">5438 7431,'59'357,"-13"45,-44-386,5 207,-26-173,18-49,1 0,-1 0,1 0,-1 0,1 0,-1 0,0-1,0 1,1 0,-1 0,0-1,0 1,0-1,0 1,0-1,1 1,-1-1,0 1,0-1,0 0,0 1,-1-1,1 0,0 0,0 0,0 0,0 0,0 0,0 0,0 0,0-1,0 1,0 0,0-1,0 1,0 0,0-1,0 1,0-1,0 0,1 1,-1-1,0 0,0 1,1-1,-1 0,0 0,0 0,-3-7,1 0,-1 0,1-1,1 1,-1-1,2 1,-1-1,1 0,0 0,1 0,0 0,0 0,1 1,2-9,8-64,4 1,4 1,3 0,3 1,30-61,-9 29,4 2,6 3,4 2,4 3,38-41,-89 122,1 0,1 1,0 1,2 1,0 0,0 1,2 0,0 2,0 0,20-8,-36 19,0 1,0 1,0-1,0 0,0 1,0-1,0 1,0 0,0 0,0 0,0 0,0 1,0-1,0 1,0-1,0 1,0 0,-1 1,1-1,0 0,-1 1,1-1,0 1,-1 0,0 0,1 0,-1 0,0 0,0 1,0-1,-1 1,1-1,-1 1,1 0,-1-1,0 1,0 0,0 0,4 9,-2 0,0 0,0 0,-1 0,-1 0,0 1,0-1,-2 1,1-1,-8 43,-3-1,-2-1,-2 0,-2 0,-3-2,-2 0,-2-2,-12 16,24-40,-1-1,-1-1,-1 0,-1-1,-1 0,-1-1,-1-1,0-1,-2-1,0-1,-1 0,-1-2,-6 3,28-17,-1 1,1-1,-1 0,1 0,-1 0,0 0,0 0,0 0,1 0,-1-1,0 1,0 0,0-1,0 0,0 1,0-1,0 0,0 0,0 0,0-1,-1 1,1 0,1-1,-1 1,0-1,0 0,0 0,0 1,0-1,1 0,-1-1,0 1,1 0,-1 0,1-1,-1 1,1-1,0 1,-1-1,1 0,0 1,0-1,0 0,0 0,1 0,-1 0,0 0,1 0,-1 0,1 0,0 0,0 0,0-1,3-19</inkml:trace>
  <inkml:trace contextRef="#ctx0" brushRef="#br0" timeOffset="11917.247">7047 6867,'-120'109,"4"5,-15 28,121-130,-1-2,0 1,1 1,1-1,0 2,1-1,0 1,0 0,2 1,0-1,0 1,1 1,1-1,-2 14,6-25,0-1,0 1,1-1,-1 1,1-1,-1 0,1 1,0-1,0 0,0 0,0 1,1-1,-1 0,1 0,-1 0,1 0,-1-1,1 1,0 0,0-1,0 1,0-1,0 0,0 0,1 1,-1-1,0-1,0 1,1 0,-1-1,1 1,-1-1,1 1,-1-1,0 0,1 0,90-15,-50-6,-1-2,-1-2,0-1,-3-3,0 0,-1-3,-3-1,0-2,4-8,44-79,-62 89,-17 65,-4-27,-3 5,1 1,0 0,0 0,1 0,1 1,0-1,0 0,1 1,0-1,1 1,1-1,0 0,0 0,1 0,0 0,1 0,0-1,1 1,0-1,1 0,0-1,1 1,4 5,-4-10,-1-1,1 1,0-1,0 0,0-1,1 0,-1 0,1-1,0 0,-1 0,1 0,0-1,0-1,0 1,0-1,0-1,0 1,0-1,0-1,0 1,0-1,-1-1,1 1,-1-1,1-1,3-2,16-9,0-2,-1-1,-1-1,-1-1,-1-1,4-5,27-24,-2-3,-3-1,-2-3,-3-2,-2-1,-3-3,-2-1,-4-2,-2-1,-3-1,-1-10,-9 13,-4-1,-2-1,-3 0,-3 0,-4 0,-2-4,-13-31,12 100,1 0,-1-1,1 1,-1 0,0 0,0 0,0-1,0 1,0 0,-1 0,1 1,0-1,-1 0,0 0,1 1,-1-1,0 0,0 1,0 0,0 0,0-1,0 1,0 0,0 0,0 1,-1-1,1 0,0 1,0 0,-1-1,1 1,-1 0,1 0,0 0,-1 0,1 1,0-1,-1 1,1-1,-1 2,-8 4,2 1,-1 0,1 1,0 0,0 1,1 0,1 0,-1 1,1 0,1 0,0 0,0 1,1 0,1 0,-1 0,2 1,0 0,0-1,1 1,1 0,-1 4,-11 68,4 0,3 0,4 1,4-1,4 1,14 72,-13-122,2-1,1 1,2-1,1-1,1 0,2-1,17 25,-26-47,-1 0,1-1,1 1,-1-1,2-1,-1 1,1-2,0 1,1-1,0 0,0-1,0 0,1-1,6 2,-15-5,0 0,1-1,-1 1,1-1,-1 0,1 0,-1 0,1 0,0 0,0 0,-1-1,1 1,0-1,0 0,0 0,-1 0,1 0,0 0,0-1,0 1,-1-1,1 0,0 0,-1 0,1 0,0 0,-1-1,0 1,1-1,-1 1,0-1,0 0,0 0,0 0,0 0,0 0,0-1,-1 1,1 0,-1-1,0 1,0-1,1 0,-5-67,-3 50</inkml:trace>
  <inkml:trace contextRef="#ctx0" brushRef="#br0" timeOffset="12413.381">7555 6586,'41'1,"1"-2,-1-2,0-1,0-2,0-2,0-1,-2-3,1-1,-1-2,-1-1,-1-2,19-14,-6 3,-2-2,-1-3,-1-1,-2-3,-2-1,-2-2,-1-2,-2-2,-3-1,-1-1,14-30,-10 22,-38 55,1 1,0-1,0 0,-1 1,1 0,0-1,0 1,0-1,-1 1,1-1,0 1,0-1,0 1,0-1,0 1,0 0,0-1,0 1,1-1,-1 1,0-1,0 1,0-1,0 1,1-1,-1 1,0-1,1 1,-1-1,0 1,1-1,-1 1,0-1,1 0,-1 1,1-1,-1 0,1 1,-1-1,1 0,-1 0,1 0,-1 1,1-1,-1 0,1 0,0 0,-1 0,1 0,-1 0,1 0,-1 0,1 0,-1 0,1 0,0 0,-1 0,1-1,-1 1,1 0,-1-1,-96 361,80-297,3-15,1 0,3 1,2 0,2 0,1 41,3-83,1-1,0 1,0 0,1-1,-1 1,1-1,1 1,-1-1,1 1,1-1,-1 0,1 0,0 0,0 0,0 0,1-1,0 0,0 1,1-2,-1 1,1 0,0-1,0 0,1 0,-1 0,1-1,0 0,0 0,0 0,0-1,0 0,1 0,-1 0,1-1,-1 0,1 0,0-1,0 0,17-7,-1-1,0-1,-1-1,1-1,-2-1,0-1,0-1,-2-1,1 0,1-4,14-9,127-86,-161 113,0 0,0 0,-1 0,1 0,0 0,0 0,0 0,0 0,1 0,-1 0,0 0,0 1,0-1,1 0,-1 1,0-1,1 1,-1 0,0-1,1 1,-1 0,1 0,-1 0,0 0,1 0,-1 0,1 0,-1 0,0 1,1-1,-1 1,0-1,1 1,-1-1,0 1,0 0,1-1,-1 1,0 0,0 0,0 0,0 0,0 0,0 0,0 0,-1 0,1 0,0 1,7 41,-9-39,1 0,0 1,0-1,0 0,0 0,1 0,0 1,0-1,0 0,0 0,1 0,0 0,-1 0,1-1,1 1,-1-1,1 1,-1-1,1 0,0 1,0-1,0-1,0 1,1 0,-1-1,1 0,0 0,-1 0,1 0,2 0,14-1,-1-2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5:20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1,'0'28,"0"25,5 8,1-3,5-10,0-13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5:2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5:20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0,'-7'2,"-13"2,1 1,0 1,0 1,0 1,1 0,0 1,1 1,0 1,0 0,-9 10,24-20,1 0,0 0,-1 1,1-1,0 0,0 1,0-1,0 1,0-1,0 1,0 0,1-1,-1 1,1 0,-1 0,1-1,0 1,-1 0,1 0,0 0,0-1,0 1,1 0,-1 0,0 0,1-1,-1 1,1 0,-1 0,1-1,0 1,0-1,0 1,0-1,0 1,0-1,0 1,0-1,1 0,-1 0,0 1,2 0,77 41,-61-35,-12-6,-1-1,0 1,0 1,0-1,0 1,0 1,0-1,-1 1,1-1,-1 2,0-1,-1 0,1 1,-1 0,0 0,0 1,0-1,-1 1,1-1,-1 1,-1 0,1 0,-1 1,0-1,-1 0,1 1,-1-1,-1 1,1 5,-4 0,-1 1,0 0,0-1,-1 0,-1 0,0-1,-1 1,0-1,-1 0,0-1,0 0,-1-1,-1 1,1-2,-1 1,-1-1,0-1,0 0,0 0,-1-1,0-1,0 0,-1-1,1 0,-1-1,0 0,-5 0,16-2,0-1,1 1,-1-1,0 1,0-1,0 0,0 0,1 0,-1 0,0 0,0 0,0 0,0 0,0-1,1 1,-1-1,0 0,0 1,1-1,-1 0,1 0,-1 0,1 0,-1 0,1-1,-1 1,1 0,0-1,0 1,-1 0,1-1,-6-14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5:21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1147,'58'544,"-58"-530,1-10,0 0,-1 1,0-1,0 0,0 0,-1 1,1-1,-1 0,0 0,0 0,0 0,-1 0,0 0,1 0,-1 0,-1-1,1 1,0 0,0-4,0 0,0 0,1 0,-1 0,0 0,0 0,1 0,-1 0,0-1,0 1,1-1,-1 1,0-1,1 0,-1 0,1 1,-1-1,1 0,-1 0,1-1,0 1,-1 0,1 0,0-1,0 1,0 0,0-1,0 0,0 1,0-1,1 1,-1-1,1 0,-1 1,1-1,-1 0,1 0,0 0,-4-17,0 0,1 0,1 0,1 0,1 0,1-1,0 1,2 0,0 0,1 0,1 1,0-1,2 1,5-12,8-23,3 0,1 2,3 1,2 1,2 1,2 2,2 1,2 2,2 1,2 2,12-7,-38 34,1 1,0 1,1 1,0 0,0 1,1 1,0 1,1 1,0 0,0 1,0 1,5 0,-20 3,-1 1,0 0,1 0,-1 0,0 0,1 1,-1-1,0 1,0 0,1 0,-1 0,0 0,0 1,0-1,0 1,0 0,-1 0,1 0,0 0,-1 0,0 1,1-1,-1 1,0-1,0 1,0 0,-1 0,1 0,-1 0,1 0,-1 0,0 0,0 0,-1 1,1 0,1 6,-1 1,0 0,-1-1,0 1,-1 0,0-1,-1 1,0 0,0-1,-4 7,-8 15,-1 0,-1-1,-2-1,-2-1,0-1,-2 0,-1-2,-1 0,-1-2,-1 0,-1-2,-2-1,-13 7,26-17,0 0,0-1,-1-1,0 0,0-2,-1 0,0-1,-1 0,-7 0,25-6,0 0,0 1,0-1,-1 0,1 0,0 0,0 0,0 0,0 0,-1 0,1 0,0-1,0 1,0 0,0-1,0 1,-1-1,1 1,0-1,0 0,0 1,1-1,-1 0,0 0,0 1,0-1,0 0,1 0,-1 0,0 0,1 0,-1 0,1 0,-1 0,1-1,0 1,-1 0,1 0,0 0,0 0,0-1,0 1,0 0,0 0,0 0,0-1,0 1,0 0,1 0,-1 0,0 0,1 0,-1 0,1 0,0 0,-1 0,1 0,0 0,-1 0,1 0,0 0,0 0,0 0,0 1,0-1,0 0,0 1,0-1,0 1,0-1,24-24,2 0</inkml:trace>
  <inkml:trace contextRef="#ctx0" brushRef="#br0" timeOffset="660.545">1292 807,'-48'53,"-5"3,2 1,3 3,3 2,2 2,-16 36,34-21,25-77,0 0,0 0,1 0,-1 0,0 0,1 0,-1 0,1 0,-1-1,1 1,0 0,0 0,0-1,0 1,0 0,0-1,1 1,-1-1,0 0,1 1,-1-1,1 0,-1 0,1 0,0 0,0 0,-1 0,1 0,0-1,0 1,0-1,0 1,0-1,-1 0,1 0,0 1,0-2,0 1,1 0,11 0,0-1,0 0,0-1,0-1,-1 0,1 0,-1-2,1 0,-1 0,-1-1,1-1,-1 0,3-3,145-116,75-116,-235 241,0 0,0 1,0-1,0 1,0-1,0 1,0-1,0 1,1-1,-1 1,0-1,0 1,0 0,1-1,-1 1,0-1,1 1,-1-1,0 1,1 0,-1-1,1 1,-1 0,0-1,1 1,-1 0,1 0,-1-1,1 1,-1 0,1 0,-1 0,1 0,-1 0,1 0,-1 0,1-1,-1 2,1-1,-1 0,1 0,-1 0,1 0,-1 0,1 0,-1 0,1 1,-1-1,1 0,-1 0,1 1,-1-1,0 0,1 1,-1-1,1 0,-1 1,0-1,0 0,1 1,-1-1,0 1,1-1,-1 1,0-1,0 1,1 38,-1-30,-3 34,1-31,1 0,0 0,1 0,0 0,0-1,2 1,-1 0,1 0,1-1,0 1,1-1,0 0,1 0,2 3,-1-8,2 0,-1 0,1-1,-1 0,1 0,1-1,-1 0,1 0,0-1,-1 0,1 0,1-1,-1-1,0 1,0-2,1 1,-1-1,8-1,5-4,0 0,0-2,-1 0,0-1,0-2,-1 0,-1-1,0-1,0 0,-1-2,0 0,-2-1,1-1,1-4,18-19,-2-1,-2-2,-2-1,-1-2,-3 0,-2-2,-2-1,-1-1,1-14,-1-4,-3 0,-3-1,-3-1,-3 0,-3-1,-3 0,-3-16,-7 14,7 71,0 1,0-1,0 0,0 1,0-1,0 1,0-1,0 0,-1 1,1-1,0 1,0-1,-1 1,1-1,0 0,-1 1,1-1,0 1,-1 0,1-1,-1 1,1-1,-1 1,1 0,-1-1,1 1,-1 0,1-1,-1 1,1 0,-1 0,0 0,1-1,-1 1,1 0,-1 0,0 0,1 0,-1 0,1 0,-1 0,0 0,1 0,-1 1,0-1,1 0,-1 0,1 0,-1 1,1-1,-1 0,1 1,-1-1,1 1,-1-1,1 0,-1 1,1-1,0 1,-1-1,1 1,0-1,-1 1,1-1,0 1,0 0,-1-1,1 1,-24 40,7 11,2 1,2 0,2 0,3 1,2 0,2 47,-1-40,1-5,2 1,3-1,2 1,2-1,3 1,12 43,-11-71,0 0,2 0,1 0,1-2,14 23,-25-44,-22-30,-2-2,-22-18,27 26</inkml:trace>
  <inkml:trace contextRef="#ctx0" brushRef="#br0" timeOffset="917.058">1827 723,'170'21,"-41"-4,2-5,3-6,110-31,-233 24,0-2,0 1,0-1,0-1,-1 0,1-1,-1 1,0-2,0 0,-1 0,0-1,0 0,0 0,-1-1,0 0,0-1,-1 0,0 0,-1 0,0-1,3-7,-1-6</inkml:trace>
  <inkml:trace contextRef="#ctx0" brushRef="#br0" timeOffset="1201.197">2957 74,'-106'514,"21"-85,83-413,1-1,0 0,1 0,1 1,0-1,1 0,0 0,2 0,2 8,-4-18,0 0,0 0,0 0,0 0,1-1,0 1,0-1,0 0,1 0,0 0,-1 0,1-1,0 0,1 1,-1-1,1-1,-1 1,1-1,0 1,0-2,0 1,0 0,0-1,0 0,0 0,1 0,-1-1,4 0,3-2,0 0,-1-1,1 0,-1-1,0 0,0-1,0 0,-1-1,0 0,0-1,0 0,7-8,3 1,229-167,-248 179,0 1,0 0,1 0,-1 0,0 0,1 0,-1 0,1 0,-1 0,1 1,0-1,-1 0,1 1,0 0,-1-1,1 1,0 0,0 0,-1 0,1 0,0 0,-1 0,1 0,0 1,0-1,-1 1,1-1,-1 1,1 0,0-1,-1 1,1 0,-1 0,0 0,1 0,-1 0,0 1,0-1,0 0,1 1,-1-1,-1 0,1 1,0-1,0 1,0 0,-1-1,1 1,-1 0,1-1,-1 1,0 0,0-1,0 1,0 0,0 0,0 0,4 166,-2-165,0 0,0 0,0-1,0 1,1-1,-1 1,0-1,1 0,0 0,0 0,0 0,-1 0,2-1,-1 1,0-1,0 0,0 0,1 0,-1 0,0-1,1 1,-1-1,0 0,1 0,-1 0,1-1,-1 1,0-1,1 1,-1-1,2-1,14-5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5:18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38,'0'422,"-1"-402,2 1,0 0,1 0,2-1,0 1,1-1,0 0,2-1,0 1,2-1,0 0,1-1,1 0,0-1,2 0,0-1,0 0,2-1,3 2,-14-14,0-2,0 1,0 0,0-1,0 0,0 0,1 0,-1 0,0-1,0 0,1 1,-1-2,0 1,1 0,-1-1,0 0,0 0,0 0,0-1,0 1,0-1,0 0,0 0,0 0,-1 0,1-2,86-78,-73 56,0-1,-2-1,-1-1,-1 0,-1 0,-2-1,-1-1,-1 0,0-12,-7 70,1-1,1 1,1 0,1-1,1 0,1-1,2 1,-3-8,1-1,0 0,1 0,1 0,1-1,0 0,1-1,5 5,-11-15,-1 0,1 0,0-1,0 0,0 0,1 0,0 0,-1-1,1 0,0 0,1-1,-1 1,0-1,1-1,-1 1,1-1,0 0,-1-1,1 0,0 0,-1 0,1-1,0 1,5-3,2-4,0-1,-1 0,0-1,-1 0,0-1,0 0,-1-1,-1 0,1-1,-2 0,0-1,0 0,-1 0,-1-1,0 0,-1 0,-1-1,0 0,2-12,14-30,-3 0,-2-1,-2 0,-4-1,-2 0,-2-1,-3 0,-4-37,-10 50,9 48,1-1,-1 1,1 0,-1-1,1 1,-1 0,1 0,0 0,0 0,-1 0,1 0,0 1,0-1,0 0,0 1,0-1,0 0,1 1,-1-1,0 1,1-1,-1 1,1 0,0-1,-1 1,1 0,-9 26</inkml:trace>
  <inkml:trace contextRef="#ctx0" brushRef="#br0" timeOffset="1249.72">1271 800,'0'-7,"1"3,0 1,0 0,0-1,-1 1,0-1,0 1,0-1,0 1,0-1,0 1,-1 0,0-1,0 1,0-1,0 1,0 0,-1 0,1 0,-1 0,0 0,0 0,0 0,0 1,-1-1,1 1,-1-1,0 1,1 0,-1 0,0 0,0 0,0 1,0-1,-1 1,1 0,-3-1,-4 4,1 0,-1 0,1 1,0 0,0 0,0 1,0 1,0-1,1 2,0-1,0 1,0 0,1 0,0 1,0 0,1 1,0-1,0 1,0 0,1 1,1-1,-4 7,1-1,-1 0,2 0,0 1,0-1,1 1,1 1,1-1,0 0,0 11,2-21,1 0,0 0,0 0,0-1,1 1,0 0,-1 0,2 0,-1 0,1-1,-1 1,1-1,0 1,1-1,-1 0,1 1,0-1,0-1,0 1,1 0,-1-1,1 0,0 0,0 0,0 0,0 0,0-1,1 0,-1 0,1 0,-1 0,2-1,3 2,1-1,0-1,0 0,0 0,0-1,0 0,0-1,-1 0,1-1,0 0,0 0,-1-1,1 0,-1-1,0 0,0 0,0-1,-1 0,6-5,6-5,0 0,-2-2,0 0,0-1,-2-1,0 0,3-8,66-142,-82 209,-15 100,22 435,-9-572,0-1,-1 1,1 0,-1 0,0 0,0 0,0 0,0-1,0 1,-1 0,1 0,-1 0,0 0,0-1,0 1,0 0,-1-1,1 1,-1-1,1 0,-1 1,0-1,0 0,0 0,0 0,0 0,0 0,-1 0,1-1,-1 1,1-1,-1 0,1 0,-1 0,0 0,0 0,1 0,-1-1,0 1,0-1,0 0,0 0,0 0,1 0,-1-1,0 1,-6-5,1 0,0 0,0-1,1 0,-1-1,1 0,1 0,-1 0,1-1,0 0,1 0,0 0,1-1,-1 1,1-1,1 0,0-1,0 1,1 0,0-1,1 0,0 1,0-9,-1 9,0 0,1 1,0-1,1 0,0 0,0 0,0 0,2 1,-1-1,1 0,0 0,1 1,-1 0,2-1,-1 1,1 0,1 1,-1-1,1 1,1 0,-1 0,1 0,2 0,12-9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5:23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56 988,'-9'38,"-4"28,1 7,2-5,3-8,2-10,8-13,7-13,3-11</inkml:trace>
  <inkml:trace contextRef="#ctx0" brushRef="#br0" timeOffset="170.292">84 367,'14'53,"6"17</inkml:trace>
  <inkml:trace contextRef="#ctx0" brushRef="#br0" timeOffset="499.142">394 1439,'181'-394,"-181"392,0 0,1 0,-1 0,1 1,-1-1,1 0,-1 0,1 0,0 1,0-1,0 0,0 1,0-1,0 1,1-1,-1 1,1-1,-1 1,1 0,-1 0,1 0,-1 0,1 0,0 0,0 0,-1 1,1-1,0 0,0 1,0 0,0-1,0 1,0 0,0 0,-1 0,1 0,0 0,0 1,0-1,0 1,0-1,0 1,0-1,-1 1,2 1,67 80,-68-77,1-1,1 0,-1 1,1-1,0 0,-1-1,2 1,-1-1,0 0,1 0,-1 0,1 0,0-1,0 0,0 0,0 0,0-1,1 0,-1 1,0-2,1 1,-1-1,1 0,-1 0,0 0,1-1,-1 0,0 0,1 0,-1-1,0 0,0 0,3-1,-1-3,1 0,-1 0,0-1,0 1,-1-2,0 1,0-1,-1 0,0 0,-1 0,1-1,-1 1,-1-1,0 0,0 0,-1-1,0 1,0-1,-1 1,-1-4,7-21,-1 9</inkml:trace>
  <inkml:trace contextRef="#ctx0" brushRef="#br0" timeOffset="9292.464">1467 1129,'-1'-2,"-1"1,1 0,-1 0,0 0,1-1,-1 1,0 1,0-1,0 0,0 0,0 1,0-1,0 1,0 0,0-1,0 1,0 0,0 0,0 0,0 1,0-1,0 0,0 1,0-1,0 1,0 0,-11 3,0 0,1 1,-1 0,1 1,0 1,1 0,0 0,0 1,0 1,1-1,0 2,1 0,0 0,1 0,0 1,0 0,1 1,1 0,0 0,0 0,1 1,1-1,0 1,0 4,3-14,0 1,0-1,0 1,0-1,1 1,-1-1,1 1,0-1,0 1,1 0,-1-1,1 1,-1-1,1 1,0-1,0 0,1 1,-1-1,1 0,-1 0,1 0,0 0,1 0,-1 0,0-1,1 1,-1-1,1 1,0-1,0 0,0 0,0 0,0 0,0-1,0 1,1-1,-1 0,0 0,1 0,-1-1,1 1,1-1,11 0,0-2,0 0,0-1,0 0,0-2,-1 1,1-2,-1 0,-1-1,1-1,-1 0,0-1,10-9,11-10,-2-1,-1-1,-2-2,-1-2,-1 0,21-37,-30 44,-1-1,-2 0,-1-1,-1 0,-1-1,-2-1,6-29,-13 48,-2-1,0 0,0 0,-1 1,-1-1,0 0,0 0,-2 0,1 0,-2 0,0 1,0-1,-1 1,-1 0,0 0,-1 0,0 1,0-1,-1 1,-1 1,0-1,3 6,0 0,0 0,-1 0,1 1,-1-1,0 1,0 1,0-1,-1 1,0 0,1 1,-1-1,0 1,0 1,0-1,0 1,0 1,-1-1,1 1,0 0,0 1,0 0,0 0,0 0,0 1,0 0,0 0,0 1,1 0,-1 0,1 1,0-1,0 1,-3 3,-9 6,1 1,1 1,0 0,1 1,1 1,1 0,0 1,1 0,1 1,0 0,2 1,0 0,2 1,0-1,1 2,1-1,1 0,1 1,0 16,2-25,0 0,1 0,1 0,0-1,1 1,0 0,1 0,1-1,0 0,0 0,1 0,1 0,0-1,1 1,0-2,0 1,1-1,1 0,-1-1,2 0,6 5,3 0,2-1,-1-1,2-1,0-1,0-1,1 0,-1-2,2-1,-1-1,10 1,-16-5,0-1,0 0,0-1,1-1,-1 0,-1-2,1 0,0 0,-1-2,0 0,0-1,-1 0,8-6,2 1</inkml:trace>
  <inkml:trace contextRef="#ctx0" brushRef="#br0" timeOffset="9602.834">2088 1242,'42'-10,"-1"-2,0-1,-1-3,-1-1,17-11,-48 24,-1-1,0-1,0 1,0-1,-1 0,1-1,-2 0,1 0,-1 0,5-7,-9 11,0 1,1-1,-1 1,0-1,0 1,-1-1,1 0,0 1,-1-1,0 0,1 0,-1 1,0-1,-1 0,1 0,0 1,-1-1,1 0,-1 0,0 1,0-1,0 1,0-1,-1 1,1-1,-1 1,1 0,-1 0,0 0,0 0,0 0,0 0,0 0,0 0,0 1,-1-1,-7-1,1 0,-1 1,0 0,0 0,0 1,0 1,0-1,0 2,0-1,1 1,-1 1,0 0,0 0,1 1,-1 0,1 1,0 0,0 0,0 1,0 0,1 1,0 0,0 0,1 1,-1 0,2 0,-1 0,-5 5,0 1,1 0,0 1,1 0,1 0,0 1,1 0,1 1,0 0,0 2,5-12,0 1,0-1,1 1,0 0,0 0,0 0,1 0,0-1,1 1,-1 0,1 0,1 0,-1 0,1-1,0 1,0-1,1 1,0-1,0 0,1 0,0 0,0-1,0 1,0-1,1 0,1 1,9 3,0 0,0-1,1 0,0-2,0 0,1 0,0-2,0 0,0-1,0 0,1-2,-1 0,1-1,-1 0,1-2,14-2,17 2,-9 1,-7 0</inkml:trace>
  <inkml:trace contextRef="#ctx0" brushRef="#br0" timeOffset="10073.258">2793 1158,'-16'162,"3"154,32-364,-9 8,1 0,2 1,2 0,1 2,2 0,2 0,1 2,2 1,1 0,2 2,1 1,1 1,2 2,1 0,10-5,-38 31,101-61,-99 61,-1 0,0 0,1 0,0 1,-1 0,1 0,0 0,-1 0,1 1,0-1,0 1,-1 0,1 1,0-1,0 1,-1 0,1 0,0 1,-1-1,1 1,-1 0,0 0,2 2,-4-2,1 0,-1 0,0 1,0-1,0 1,-1-1,1 1,-1 0,1 0,-1 0,0 0,0 0,0 0,0 0,-1 0,1 0,-1 0,0 0,0 0,0 0,0 1,0-1,-1 0,0 0,1 0,-1 0,0 0,0 0,-1 0,1 0,-1-1,0 2,-61 86,43-69,-2 0,0-1,-1-1,-1-1,-1-2,0 0,-1-1,-1-2,0-1,-10 3,-5-7,41-8,1 0,-1 1,1-1,-1 0,1 0,-1 0,1 1,-1-1,1 0,-1 0,1 0,-1 0,1 0,-1 0,0 0,1 0,-1 0,1 0,-1 0,1 0,-1-1,1 1,-1 0,1 0,-1 0,1-1,-1 1,1 0,-1-1,1 1,0 0,-1-1,1 1,0-1,-1 1,1 0,0-1,-1 1,1-1,0 1,0-1,-1 1,1-1,0 1,0-1,0 1,0-1,0 0,0 1,0-1,0 1,0-1,0 1,0-1,0 1,0-1,1 1,-1-1,0 1,0-1,0 1,1-1,-1 1,0-1,1 1,-1-1,0 1,1 0,-1-1,11-11</inkml:trace>
  <inkml:trace contextRef="#ctx0" brushRef="#br0" timeOffset="10353.543">3386 1185,'28'12,"1"-3,0 0,0-2,1 0,-1-3,1 0,0-2,1-1,-1-2,28-3,-54 4,0 0,0-1,0 1,0-1,0 0,0 0,0 0,0 0,-1-1,1 0,0 1,-1-1,1-1,-1 1,0 0,0-1,0 0,0 1,0-1,-1-1,1 1,-1 0,0 0,0-1,0 0,0 1,0-1,-1 0,0 0,0 1,0-1,0 0,-1 0,1 0,-1 0,0-1,0 1,0 0,-1 0,0 0,0 0,0 1,0-1,0 0,-1 0,1 0,-2 0,-3-2,-1 1,1 0,-1 0,0 1,-1 0,1 0,-1 1,1 0,-1 0,0 1,0 0,0 0,-1 1,1 0,0 0,-1 1,1 0,0 1,-1-1,1 2,0-1,0 1,0 1,0-1,0 1,1 0,-1 1,1 0,0 0,0 1,0 0,0 0,1 1,0-1,0 1,1 1,-1-1,1 1,1 0,-1 0,-2 6,4-8,0-1,1 1,0-1,-1 1,1 0,1 0,-1 0,1 0,0 0,0 0,0 0,1 0,0 1,0-1,0 0,0 0,1 0,0 1,0-1,1 0,-1 0,1 0,0-1,0 1,1 0,-1-1,1 1,0-1,0 0,3 2,42 25,-24-21</inkml:trace>
  <inkml:trace contextRef="#ctx0" brushRef="#br0" timeOffset="10704.891">4007 1298,'201'-141,"-200"140,0-1,1 1,-1-1,1 0,0 0,-1 1,1-1,0 1,0 0,0-1,0 1,0 0,0 0,1 0,-1 1,0-1,0 0,1 1,-1-1,0 1,1 0,-1 0,0 0,1 0,-1 0,0 1,1-1,-1 1,0-1,1 1,-1 0,0 0,0 0,0 0,0 0,0 0,0 1,0-1,0 1,-1-1,1 1,0 0,6 18,-7-17,0 1,0 0,1 0,-1-1,1 1,0-1,0 1,0-1,0 0,0 0,1 0,0 0,-1 0,1-1,0 1,0-1,1 0,-1 1,0-2,1 1,-1 0,1-1,0 1,-1-1,1 0,1 0,4 0,0 0,1 0,-1-1,0 0,1 0,-1-1,0 0,0-1,0 0,0-1,0 0,0 0,0-1,-1 0,0 0,0-1,0 0,0 0,-1-1,0 0,0-1,0 1,4-7,5-27,-12 20</inkml:trace>
  <inkml:trace contextRef="#ctx0" brushRef="#br0" timeOffset="11357.41">4995 1017,'-24'16,"1"0,1 2,1 1,0 0,2 2,0 0,1 1,1 1,1 1,0 3,14-25,1 1,-1 0,1 0,0-1,0 1,0 0,0 0,0 0,0 0,1 0,0 0,0 1,0-1,0 0,0 0,0 0,1 0,-1 0,1 0,0 0,0 0,0 0,1 0,-1-1,0 1,1 0,0-1,0 1,0-1,0 0,0 1,0-1,1 0,-1 0,0-1,1 1,0 0,-1-1,1 0,0 1,3 0,14 1,1-1,0-1,0-1,0-1,0 0,-1-2,1 0,-1-1,0-1,0-1,0-1,-1-1,0-1,0 0,-1-1,7-6,18-6,-2-2,-1-2,-1-2,-2-1,-1-1,-1-3,19-23,-44 45,0 0,-1-1,-1-1,0 1,0-1,-1-1,-1 1,-1-1,1 0,-2 0,0-1,-1 1,-1-1,0 0,-1 0,0 0,-1 0,-1 0,0 1,-1-1,-1 0,0 0,-1 1,-1 0,0 0,-1 0,0 1,-1-1,-1 2,0-1,-10-11,12 15,-2 0,1 0,-1 1,-1 0,1 0,-2 1,1 0,-1 0,1 1,-2 1,1-1,-1 2,0-1,0 2,0-1,0 2,0-1,-1 2,1-1,-1 2,0-1,1 1,-1 1,1 0,-1 1,1 0,-1 1,1 0,-4 3,1 1,1 0,0 1,1 1,0 0,0 1,1 0,0 0,0 2,1-1,1 1,0 0,1 1,0 0,1 1,1-1,0 1,0 1,2-1,0 1,0 0,1 0,1 0,1 0,0 0,1 0,0 0,2 1,-1-1,2 0,0 0,1-1,0 1,7 12,0-5,2 0,0-1,2-1,0 0,1-1,1-1,1 0,0-1,2-1,0-1,0-1,1-1,1-1,0 0,1-2,0 0,0-2,1 0,0-2,1-1,-1-1,1-1,0 0,0-3,1 0,105-13,-108 6</inkml:trace>
  <inkml:trace contextRef="#ctx0" brushRef="#br0" timeOffset="11652.743">5729 1158,'27'5,"1"-1,0-1,0-1,0-2,0 0,0-2,0-1,0-2,-1 0,1-2,25-10,25-35,-77 50,1 1,-1-1,0 0,1 0,-1 0,0 0,0 0,-1 0,1-1,0 1,-1 0,1 0,-1-1,0 1,1 0,-1 0,0-1,-1 1,1 0,0-1,-1 1,1 0,-1 0,0 0,1-1,-1 1,0 0,0 0,-1 0,1 0,0 1,-1-1,1 0,-1 0,1 1,-1-1,0 1,0 0,0-1,-5-3,-1 0,0 1,0 0,0 0,0 1,-1 0,1 0,-1 1,1 0,-1 0,0 1,0 1,0-1,0 1,0 1,0 0,0 0,1 1,-1 0,0 0,1 1,-1 0,1 0,0 1,0 0,0 1,1 0,0 0,-2 1,2-1,0-1,1 1,-1 0,1 1,0-1,0 1,1 0,-1 1,1-1,1 1,-1 0,1 0,1 1,-1-1,1 1,1 0,-1 0,1 0,0 0,1 0,0 0,1 0,-1 1,1-1,1 0,0 0,0 1,0-1,1 0,1 0,1 5,3-4,0-1,1 1,0-1,1-1,-1 1,1-2,1 1,-1-1,1-1,0 1,1-2,-1 1,1-2,0 1,0-1,0-1,0 0,0-1,7 1,4-2,0-1,0 0,0-2,0 0,0-2,0 0,12-5,-7 2,0 1</inkml:trace>
  <inkml:trace contextRef="#ctx0" brushRef="#br0" timeOffset="11992.476">6463 1129,'8'2,"0"0,1-1,-1 0,1 0,-1-1,1 0,-1-1,1 1,-1-2,1 1,-1-1,0 0,0-1,3-1,164-82,-174 86,0-1,-1 1,1 0,0 0,0-1,-1 1,1 0,0 0,0 0,0 0,-1 0,1 0,0 0,0 0,-1 0,1 0,0 0,0 1,-1-1,1 0,0 0,0 1,-1-1,1 1,0-1,-1 0,1 1,-1-1,1 1,0 0,-1-1,1 1,-1-1,0 1,1 0,-1-1,1 1,-1 0,0 0,0-1,1 1,-1 0,0 0,0-1,0 1,0 0,0 0,0-1,0 1,0 0,0 0,0 0,0-1,-1 1,1 0,0 0,2 14,2-9,0 1,0-1,1 0,-1 0,2 0,-1 0,0-1,1 0,0 0,0-1,1 1,-1-1,1-1,0 1,0-1,0 0,0-1,0 0,1 0,-1 0,1-1,0 0,-1-1,1 0,0 0,-1 0,1-1,-1 0,1-1,2-1,9-1,-1-2,1 0,-1-2,0 0,-1 0,0-2,-1 0,0-1,0-1,9-9,-1-1,-2-1,-1-1,0-1,-2-1,-1 0,-2-2,0 0,-2-1,0 0,3-16,-5 12</inkml:trace>
  <inkml:trace contextRef="#ctx0" brushRef="#br0" timeOffset="12242.348">7761 0,'-15'48,"-9"35,0 18,-2 1,4-2,6-9,1-5,3-8,3-7,3-6,3-5,2-3,1-6,1-8,4-5,2-5,0-3,-2-7</inkml:trace>
  <inkml:trace contextRef="#ctx0" brushRef="#br0" timeOffset="12408.553">7083 650,'53'-34,"51"-20,17-2,-2 9,-7 13,-13 12,-9 9,-10 8,-14 4,-18 2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0:12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0,'-103'751,"90"-594,4-114,3-25</inkml:trace>
  <inkml:trace contextRef="#ctx0" brushRef="#br0" timeOffset="214.298">0 593,'39'0,"31"0,9-5,-4-1,-11 0,-15 1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5:40.6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465 85,'-46'28,"2"2,1 2,2 1,1 3,1 1,2 1,-23 33,44-50,1 0,0 1,2 0,0 1,2 1,-5 13,13-30,0 0,1 1,0-1,0 1,1 0,0-1,0 1,1 0,0 0,0 0,1-1,0 1,0 0,1 0,0-1,0 1,1-1,-1 0,2 0,-1 0,1 0,0 0,3 2,-1-3,0-1,0 0,0 0,0 0,1-1,0 0,0 0,0-1,0 0,1 0,-1-1,1 0,0 0,-1-1,1 0,0 0,0-1,0 0,7-1,7 0,0-2,1 0,-2-2,1 0,-1-1,10-5,-13 5,1-1,-2 0,1-1,-1-1,0-1,-1 0,0-2,-1 1,0-2,-1 0,-1-1,0 0,0-1,-2 0,0-1,0 0,-2-1,0 0,-1 0,0-1,-2 0,0-1,-1 1,-1-1,-1 0,0 0,-2-1,0 1,-1 0,-1-6,0 13,-1 0,0 0,0 1,-1-1,-1 0,0 1,0 0,-1 0,-1 1,0-1,0 1,-1 0,0 1,-1-1,0 1,0 1,-1 0,0 0,-1 1,1 0,-1 0,-1 1,1 0,-8-2,-29 8,28 5</inkml:trace>
  <inkml:trace contextRef="#ctx0" brushRef="#br0" timeOffset="360.001">1142 1,'-51'82,"3"3,3 2,5 1,3 2,-9 44,25-77,-4 0,-2-2,-23 36,15-29,31-55,3-7</inkml:trace>
  <inkml:trace contextRef="#ctx0" brushRef="#br0" timeOffset="1084.35">1142 113,'7'18,"-1"1,-1-1,-1 1,-1 0,0 1,-2-1,0 0,-1 14,0-17,0 318,29-214,-28-117,0 0,0 0,1 0,-1 0,1-1,0 1,0-1,0 1,0-1,0 0,0 1,1-1,-1 0,1 0,-1-1,1 1,0-1,0 1,0-1,0 0,0 0,0 0,0 0,0-1,0 1,0-1,0 0,0 0,1 0,-1 0,0 0,0-1,0 1,0-1,0 0,3-1,1-3,0 0,0 0,0-1,-1 0,0 0,0-1,0 1,-1-1,0-1,-1 1,1-1,-1 0,-1 1,1-2,0-4,4-5,18-46,-3-1,-2-1,-4-2,3-34,-8-19,-12 97</inkml:trace>
  <inkml:trace contextRef="#ctx0" brushRef="#br0" timeOffset="1462.288">1933 29,'-39'67,"3"1,2 2,4 1,-6 29,-43 227,73-310,2-8,1 0,0 0,0 0,1 1,1-1,-1 1,1 0,1-1,0 1,0 0,1-1,0 1,0-8,-1-1,1 1,0-1,0 1,0-1,0 0,0 1,0-1,0 0,0 0,1 1,-1-1,0 0,1 0,-1-1,1 1,-1 0,1 0,-1-1,1 1,0-1,-1 1,1-1,0 0,-1 0,1 1,0-1,0 0,-1-1,1 1,0 0,-1 0,1-1,0 1,-1-1,1 0,66-26,-55 21,218-99,-207 94</inkml:trace>
  <inkml:trace contextRef="#ctx0" brushRef="#br0" timeOffset="1747.125">2356 85,'-4'34,"7"25,4 7,5-7,0-8,4-14,-1-8,1-9,-2-3,2-5,-3 1,3-2,-3-3</inkml:trace>
  <inkml:trace contextRef="#ctx0" brushRef="#br0" timeOffset="1998.989">3006 29,'-512'626,"269"-291,216-293,19-24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5:43.6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453 120,'-8'14,"2"1,0-1,1 1,0 0,2 1,-1-1,2 0,0 1,1 0,-1 1,-41 374,42-338,-3 1,-3-1,-1-1,-3 1,-19 18,20-54</inkml:trace>
  <inkml:trace contextRef="#ctx0" brushRef="#br0" timeOffset="210.666">0 374,'48'-10,"35"-12,14-8,3 2,-4 1,-10-1,-10 1,-12-1,-9 5,-7 2,-9-1,-5 3,-3 1,-3-2,-2 2,-4 1,-6 1</inkml:trace>
  <inkml:trace contextRef="#ctx0" brushRef="#br0" timeOffset="489.057">933 7,'13'133,"-5"1,-7 88,-7-163,-2-1,-2 1,-4-2,-1 1,-16 34,27-83,2-5,0 0,0 0,0 0,1 0,0 1,-1-1,1 1,1-1,-1 0,1 1,0 0,0-1,0 1,0-1,1 0,0 1,0-1,0 1,0-1,2 4,0-7,0-1,0 1,-1-1,1 1,0-1,0 0,0 0,-1-1,1 1,0 0,0-1,-1 0,1 0,0 1,-1-2,1 1,-1 0,1 0,-1-1,1 1,-1-1,0 0,0 0,0 0,0 0,0 0,-1 0,1-1,0 1,-1 0,11-14</inkml:trace>
  <inkml:trace contextRef="#ctx0" brushRef="#br0" timeOffset="745.943">819 600,'34'0,"15"-5,5-1,-2 0,-6-4,-5 1,-5 0,-4-2,-2-4,-2 0,-6-1,-1 1,-5-1,0 1,-2 4</inkml:trace>
  <inkml:trace contextRef="#ctx0" brushRef="#br0" timeOffset="921.586">1355 177,'-14'33,"-10"21,-1 11,0 4,3 0,1-2,4-3,1-3,1-2,1-2,1-5,3-7,-1-6,1-6,2-3,2-1,3-2,1-5</inkml:trace>
  <inkml:trace contextRef="#ctx0" brushRef="#br0" timeOffset="1446.798">1948 261,'-28'6,"1"2,0 0,1 2,0 1,0 1,1 2,1 0,0 1,1 2,1 0,-13 14,31-29,1-1,-1 1,1 1,0-1,0 0,0 1,0-1,0 1,0 0,1 0,-1 0,1 1,0-1,0 0,0 1,1-1,-1 1,1 0,0 0,0-1,0 1,0 0,1 0,0 0,-1 0,1 0,1 0,-1 0,1 0,-1 0,1-1,0 1,0 0,1 0,-1-1,1 1,0-1,0 1,0-1,0 0,1 0,-1 0,1 0,0 0,129 34,-130-36,0-1,0 1,-1 0,1 0,-1 0,1 0,-1 0,1 0,-1 1,0-1,1 0,-1 1,0-1,0 1,0-1,0 1,0 0,0-1,-1 1,1 0,-1 0,1-1,-1 1,1 0,-1 0,0 0,0 0,0-1,0 1,0 0,0 0,-1 0,1 0,-1-1,1 1,-1 0,0 0,1-1,-2 2,-39 65,-107 122,146-188,0 0,0 1,0-1,0 1,1-1,-1 1,1 0,0-1,-1 1,1 0,1 0,-1 0,0 0,1 0,-1 0,1 0,0 1,0-1,0 0,1 0,-1 0,1 0,-1 0,1 0,0 0,0 0,0-1,1 1,-1 0,1 0,0-1,-1 1,1-1,0 0,0 1,1-1,-1 0,0 0,1 0,-1-1,1 1,0 0,-1-1,1 0,0 0,1 1,12 1,-1-1,1 0,0-1,0-1,-1 0,1-1,0-1,0-1,-1 0,0 0,1-2,-1 0,-1-1,1 0,5-4,72-24,-68 28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5:46.3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501 57,'-21'2,"0"1,1 2,0 0,0 1,0 0,1 2,0 0,0 2,1 0,-7 6,-49 22,-67 33,140-71,-1 0,1 0,0 0,-1 0,1 1,0-1,-1 0,1 1,0-1,0 1,-1 0,1-1,0 1,0 0,0 0,0 0,0 0,0 0,0 0,0 0,0 0,0 0,1 0,-1 0,0 1,1-1,-1 0,1 0,0 1,-1-1,1 0,0 1,0-1,-1 0,1 1,0-1,1 1,-1-1,0 0,0 1,0-1,1 0,-1 1,1-1,-1 0,1 0,0 0,-1 1,1-1,0 0,0 0,0 0,-1 0,1 0,0 0,1 0,-1 0,0-1,0 1,0 0,0-1,101 8,-94-10,0 1,0 1,-1-1,1 1,0 0,0 1,0 0,-1 0,1 1,0 0,-1 0,1 1,-1 0,0 0,0 1,0-1,-1 2,5 2,-9-2,0 0,0 0,0 1,-1-1,1 0,-1 1,-1-1,1 1,-1-1,0 1,0 0,-1-1,1 1,-1-1,-1 0,1 1,-1-1,0 0,0 0,0 0,-1 0,1 0,-1 0,0-1,-1 1,1-1,-1 0,0 0,0 0,-4 2,1 3,-198 216,202-223,-1 0,1 1,0-1,0 1,0 0,0-1,0 1,1 1,-1-1,1 0,0 1,0-1,0 1,0-1,1 1,-1 0,1 0,0 0,0 0,1 0,-1 0,1 0,0 0,0 0,0 0,0 0,1 0,0 0,0 0,0 0,0 0,0 0,1-1,0 1,0 0,0-1,0 1,2 1,7-1,0 0,0-1,1-1,-1 0,1 0,-1-1,1 0,0-1,-1-1,1 0,0 0,-1-1,1-1,-1 0,0 0,0-1,0-1,-1 1,1-2,-1 0,8-5,11-3,57-28,-72 32</inkml:trace>
  <inkml:trace contextRef="#ctx0" brushRef="#br0" timeOffset="470.437">444 875,'219'-268,"-15"-29,-156 221,-48 76,1 0,0 0,-1 1,1-1,-1 1,1-1,-1 1,1-1,-1 1,1-1,-1 1,1-1,-1 1,0-1,1 1,-1 0,0-1,0 1,1 0,-1-1,0 1,0 0,0-1,0 1,0 0,0-1,0 1,0 0,0-1,0 1,0 0,0-1,-1 1,1 0,0-1,0 1,-1 0,1-1,-1 1,1-1,0 1,-1-1,1 1,-1-1,1 1,-1-1,1 1,-1-1,1 0,-1 1,-12 40,-2 2,2 1,2 1,2 0,1 0,3 1,2 0,1 5,2-47,0 1,1-1,-1 0,1 0,0 0,0 0,0 0,0 1,1-2,-1 1,1 0,0 0,1-1,-1 1,1-1,-1 1,1-1,0 0,0 0,0 0,1-1,-1 1,1-1,-1 0,1 0,0 0,0 0,0-1,0 1,0-1,0 0,0 0,0-1,0 1,1-1,-1 0,0 0,0 0,1-1,13-3,-1-1,0-1,0-1,-1 0,0-1,0-1,0 0,-1-1,-1-1,0 0,0-1,-1 0,-1-1,6-9,-9 13,11-11,-1 0,-1-2,-1 0,-1-1,-1-1,-1 0,-1-1,-2 0,0-1,-2 0,0-1,3-22,-9 25</inkml:trace>
  <inkml:trace contextRef="#ctx0" brushRef="#br0" timeOffset="720.58">1770 0,'-19'43,"-11"39,-1 9,5 0,8-12,5-13,7-14,3-11,2-8,2-4,0-2,1-7</inkml:trace>
  <inkml:trace contextRef="#ctx0" brushRef="#br0" timeOffset="4470.196">1686 85,'0'0,"1"0,-1 0,0 0,1 1,-1-1,1 0,-1 0,0 0,1 0,-1 0,1 0,-1 0,1 0,-1 0,1 0,-1 0,0 0,1 0,-1 0,1 0,-1 0,1-1,-1 1,0 0,1 0,-1 0,1-1,-1 1,0 0,1-1,-1 1,0 0,1-1,-1 1,0 0,0-1,1 1,-1 0,0-1,0 1,0-1,0 1,0-1,1 1,-1 0,0-1,0 1,0-1,0 1,0-1,0 1,0-1,0 1,0 0,-1-1,1 1,0-1,0 1,0-1,0 1,-1 0,1-1,0 1,-1-1,42 7,-14 2,0 1,-1 2,0 0,0 2,-1 1,-1 0,0 2,17 16,-37-28,0-1,0 1,0 0,-1 1,0-1,0 1,0-1,0 1,-1 0,1 0,-1 0,-1 0,1 0,-1 1,0-1,0 1,0-1,-1 0,0 1,0-1,0 1,-1-1,0 1,0-1,0 0,-1 1,-1 2,-2 8,-2-1,1 0,-2-1,0 0,-1 0,0 0,-1-1,-9 8,1 2,-2-1,0-1,-1-1,-1-1,-1-1,-1-1,0-1,-1-1,-1-1,0-1,-1-2,-10 3,5-5,20-5,1 0,-1-1,1-1,-1 1,0-2,0 0,0 0,0-1,0-1,-2 0,-4-5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5:53.1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112 285,'0'312,"-5"-261,-2-1,-2 0,-2 0,-3-1,-5 11,18-61,1 0,0 0,-1 0,1 0,-1 1,1-1,-1 0,1 0,-1 1,0-1,1 0,-1 0,0 1,1-1,-1 1,0-1,0 1,0-1,0 1,0-1,1 1,-1 0,0 0,0-1,0 1,0 0,0 0,0 0,0 0,0 0,0 0,0 0,0 0,0 1,0-1,0 0,0 0,1 1,-1-1,0 1,0-1,0 1,0-1,1 1,-1-1,0 1,1 0,-1-1,0 1,1 0,-1 0,1 0,-1-1,1 1,-1 0,1 0,0 0,-1 0,1 0,-2-34,1 0,1 0,2 0,1 0,2 0,1 1,2 0,1 0,1 1,2 0,1 0,2 2,5-9,-3 3,1 1,1 1,2 0,2 2,1 1,1 0,1 2,2 1,0 1,2 1,1 2,1 1,0 1,36-15,31 16,-96 20,0 0,1 1,-1-1,0 0,0 1,0 0,0 0,0 0,0 0,0 1,0-1,-1 1,1-1,-1 1,1 0,-1 0,1 0,-1 1,0-1,0 0,0 1,0-1,0 1,-1 0,1 0,-1-1,0 1,0 0,0 0,0 2,0 7,-1 0,-1 0,0 0,0 1,-2-1,1 0,-1-1,-1 1,0 0,-1-1,0 0,-1 0,0-1,0 1,-1-1,-1-1,0 1,-8 7,-10 12,-1-1,-1-1,-2-2,0-1,-2-1,0-1,-1-2,-2-2,-23 9,57-26,-2 1,0-1,0 1,0-1,-1 1,1-1,0 0,-1 0,1-1,-1 1,1-1,-1 0,0 1,1-2,-1 1,1 0,-1-1,1 1,-1-1,3-8,7-2</inkml:trace>
  <inkml:trace contextRef="#ctx0" brushRef="#br0" timeOffset="343.93">1213 172,'-60'25,"1"4,2 1,0 3,3 3,0 2,3 2,-28 29,69-60,1 1,0 0,0 0,1 0,1 1,0 0,0 1,1 0,1 0,0 0,0 0,1 1,1 0,0 0,1 0,0 0,1 0,1 0,0 4,0-13,1 0,0 0,0 0,1 0,-1 0,1-1,0 1,0 0,0-1,0 1,1-1,-1 0,1 0,0 0,0 0,0 0,0-1,1 1,-1-1,1 0,-1 0,1 0,0 0,0-1,0 0,0 0,0 0,0 0,0 0,0-1,0 0,0 0,1 0,138-17,-113 8,-1-2,0 0,-1-2,0-2,-1 0,0-2,-2-1,0 0,-1-2,11-13,-29 26,0 1,-1-2,1 1,-2-1,1 1,-1-1,-1 0,1-1,-1 1,-1-1,1 1,-1-1,-1 0,0 0,0 0,-1 1,0-1,0 0,-1 0,0 0,-1 0,0 0,0 1,-1-1,0 1,-1 0,0 0,0 0,0 0,-1 1,0-1,-1 1,0 0,0 1,0 0,-1 0,-7-5,9 5,-1 1,0 0,-1 1,1-1,-1 1,0 0,0 1,0 0,-1 0,1 1,-1-1,0 2,1-1,-1 1,0 0,0 1,0-1,0 2,0-1,-17 5</inkml:trace>
  <inkml:trace contextRef="#ctx0" brushRef="#br0" timeOffset="644.25">1664 257,'-24'34,"-12"25,-6 7,5-2,4-8,8-8,7-7,3-7,3-3,0-8,1-3,-2 1,1 1,-2 1,-4 2,2-3</inkml:trace>
  <inkml:trace contextRef="#ctx0" brushRef="#br0" timeOffset="1245.662">2088 144,'-249'412,"81"-147,238-365,217-368,-284 462,40-39,-43 91,-43 188,41-207,2 1,0-1,2 1,1-1,1 0,2 6,-4-25,0 0,1 0,-1-1,2 0,-1 1,1-1,0 0,0-1,1 1,0-1,0 0,0 0,1 0,0-1,0 0,0 0,1-1,0 1,0-2,0 1,0-1,1 0,3 1,-5-2,0-1,0 0,0-1,0 0,0 0,0 0,0 0,0-1,0 0,0 0,-1-1,1 0,0 0,-1 0,1 0,-1-1,0 0,0 0,0-1,0 1,0-1,-1 0,0 0,0-1,3-3,84-131,-89 136,16-33,-2 0,-1-2,-2 1,-1-2,-2 1,-2-1,-2-1,-1 0,-2 0,-2-32,-1 48</inkml:trace>
  <inkml:trace contextRef="#ctx0" brushRef="#br0" timeOffset="1499.162">2878 88,'-9'48,"-9"30,-5 12,0-6,1-6,3-12,5-8,5-9,4-8,-3-5,2-6,0-1,2-3,6-4,3-7</inkml:trace>
  <inkml:trace contextRef="#ctx0" brushRef="#br0" timeOffset="1748.622">2539 88,'39'9,"26"4,13-1,2-2,-3-8,-5-4,-5-1,-4-6,-4-1,-6 1,-8-2,-7 0,-10 2</inkml:trace>
  <inkml:trace contextRef="#ctx0" brushRef="#br0" timeOffset="6198.547">3866 229,'-19'-7,"0"1,0 0,-1 2,0 0,0 2,0 0,0 1,0 1,0 1,-8 1,13 0,0 1,0 0,0 0,1 2,-1-1,1 2,0 0,-1 2,11-5,0-1,0 1,0 0,0 0,1 1,-1-1,1 1,0 0,0 0,1 0,-1 0,1 0,0 0,0 1,0-1,1 1,-1 0,1-1,0 1,0 0,1 0,0-1,-1 1,2 0,-1 0,0 0,1 0,0-1,0 1,1 0,-1-1,2 3,11 15,1 0,1-1,1-1,0 0,2-2,0 0,1-1,18 12,-9-5,-23-20,79 82,-83-83,0-1,0 1,-1 0,1 0,-1 1,1-1,-1 0,0 0,0 1,-1-1,1 0,-1 1,1-1,-1 1,0-1,-1 0,1 1,0-1,-1 1,0-1,0 0,0 0,0 1,0-1,-1 0,1 0,-1 0,0 0,0 0,0-1,0 1,-2 1,-9 5,1-1,-1 0,-1-1,1 0,-1-1,0-1,0 0,-1-1,0 0,0-1,1-1,-2 0,1-2,0 1,0-2,0 0,0 0,-3-2,-17 2,31 1,1 1,-1 0,0-1,0 1,1-1,-1 0,0-1,1 1,-1-1,0 1,1-1,-1 0,1 0,-1-1,1 1,-1-1,1 1,0-1,0 0,0-1,0 1,0 0,0-1,1 0,-1 1,1-1,0 0,0 0,0 0,0-1,0 1,1 0,-1-1,1 1,0-1,0 0,0 1,1-1,-1 0,1 1,0-3,9-16,3 4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6:00.7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223 76,'-71'204,"-21"125,46-192,46-137,0 0,0 0,0-1,-1 1,1 0,0 0,0-1,-1 1,1 0,0 0,0 0,-1 0,1-1,0 1,-1 0,1 0,0 0,-1 0,1 0,0 0,0 0,-1 0,1 0,0 0,-1 0,1 0,0 0,-1 0,1 0,0 0,-1 0,1 1,0-1,0 0,-1 0,1 0,0 0,-1 1,1-1,0 0,0 0,0 0,-1 1,1-1,0 0,0 0,0 1,0-1,-1 0,1 1,0-1,0 0,0 1,0-1,0 0,0 0,0 1,0-1,0 0,0 1,0-29,14-38,3 1,3 0,3 2,3 0,2 2,34-54,-40 79,1 0,2 1,1 2,24-24,-49 55,-1 1,1-1,0 0,0 1,0-1,1 1,-1-1,0 1,1-1,-1 1,0 0,1 0,0 0,-1 0,1 0,0 0,-1 0,1 0,0 1,0-1,0 0,0 1,-1 0,1 0,0-1,0 1,0 0,0 0,0 1,0-1,0 0,0 1,-1-1,1 1,0-1,0 1,0 0,-1 0,1 0,0 0,-1 0,1 0,-1 0,1 1,-1-1,0 1,0-1,1 1,-1 0,3 14,-1 0,0 0,-2 0,0 1,0-1,-2 0,0 1,-1 1,-1 30,3 235,0-282,0 1,0-1,0 1,0-1,0 0,0 1,0-1,1 0,-1 1,0-1,1 0,-1 0,1 1,0-1,-1 0,1 0,0 0,0 0,0 0,0 0,0 0,0 0,0 0,0 0,0 0,0-1,0 1,0 0,1-1,-1 1,0-1,1 0,-1 1,0-1,1 0,-1 0,0 0,1 0,-1 0,0 0,1 0,-1 0,0 0,1-1,-1 1,0 0,1-1,-1 1,0-1,0 0,0 1,1-1,-1 0,0 0,0 0,0 1,0-1,0-1,13-9,-1 0,-1-1,0-1,-1 1,0-2,-1 0,0 0,-1-1,39-50,155-178,-197 235,-4 5,0 0,0 0,0 0,1 0,-1 0,1 0,0 1,-1-1,1 1,0 0,1 0,-1 0,0 0,0 0,1 1,-1-1,1 1,-2 2,-1 1,1-1,-1 0,0 1,1-1,-1 0,0 1,0 0,0-1,0 1,0 0,0-1,-1 1,1 0,-1 0,1 0,-1 0,1 0,-1-1,0 1,0 0,0 0,0 0,0 0,-1 0,1 0,0 3,-29 233,-2-18,31-218,1 0,-1 1,1-1,-1 0,1 1,-1-1,1 0,0 1,0-1,0 0,1 0,-1 0,0 0,1 0,-1-1,1 1,0 0,0-1,-1 1,1-1,0 1,0-1,1 0,-1 0,0 0,0 0,0 0,1 0,-1-1,0 1,1-1,-1 0,0 1,1-1,-1 0,1-1,-1 1,0 0,1-1,-1 1,0-1,1 0,-1 1,1-2,21-3</inkml:trace>
  <inkml:trace contextRef="#ctx0" brushRef="#br0" timeOffset="522.343">1549 48,'-421'559,"359"-475,89-93,92-123,-90 93,290-359,-293 366,-21 25,1-1,0 1,0 0,0 0,1 1,-1 0,2 0,-1 1,1 0,7-4,-13 10,0 0,0 0,0 0,0 0,0 1,0-1,0 1,-1-1,1 1,-1 0,1 0,-1-1,1 1,-1 0,0 0,0 0,0 1,0-1,-1 0,1 0,0 0,-1 1,0-1,1 0,-1 1,0-1,0 0,0 1,0-1,-1 0,1 0,-1 1,1-1,-1 0,0 1,-31 255,30-36,2-222,0-1,0 1,-1-1,1 1,0-1,-1 1,1-1,-1 1,1-1,-1 1,1-1,0 1,-1 0,1-1,-1 1,0 0,1 0,-1-1,1 1,-1 0,1 0,-1 0,0 0,1-1,-1 1,0 0,1 0,-1 0,1 0,-1 1,0-1,1 0,-1 0,1 0,-1 0,1 1,-1-1,0 0,1 0,-1 1,1-1,-1 1,1-1,-1 0,1 1,0-1,-1 1,1-1,0 1,-1-1,1 1,0-1,-1 1,1-1,0 1,0 0,-12-13,-8-6,-2 0,0 2,0 1,-1 1,-1 0,-1 2,0 1,0 1,-1 1,0 2,-1 0,1 2,-1 0,-1 2,1 1,0 2,-17 1,22 4,8 2</inkml:trace>
  <inkml:trace contextRef="#ctx0" brushRef="#br0" timeOffset="4123.406">2114 76,'0'19,"0"21,0 8,0 1,0-3,0-4,0-6,0-3,-5-2,-1-2,-1 3,2 2,2-1,-4 0,-1-2,2-1,1-6</inkml:trace>
  <inkml:trace contextRef="#ctx0" brushRef="#br0" timeOffset="4388.511">1662 161,'48'9,"35"-1,13-2,0-7,-7-3,-9-2,-9-3,-11-1,-11 1,-9 2,-7 3,-4 1,-7 2</inkml:trace>
  <inkml:trace contextRef="#ctx0" brushRef="#br0" timeOffset="5022.128">3016 161,'-32'40,"23"-20,1 0,1 1,1 0,1 1,1-1,-1 11,0-2,-26 156,-1-63,24-107</inkml:trace>
  <inkml:trace contextRef="#ctx0" brushRef="#br0" timeOffset="5270.168">2649 217,'44'-9,"42"-9,12-1,-1 3,-13 4,-15 4,-15 4,-17 2</inkml:trace>
  <inkml:trace contextRef="#ctx0" brushRef="#br0" timeOffset="6056.03">3948 189,'-26'2,"0"1,0 2,1 1,0 1,0 1,0 1,1 1,1 1,0 1,-13 10,25-16,6-4,0-1,0 1,0 1,0-1,0 1,0-1,1 1,0 1,-1-1,1 1,0-1,1 1,-1 0,1 1,0-1,0 0,0 1,0 0,1 0,0 0,0 0,0 0,1 0,-1 0,1 0,0 1,1-1,0 1,3-1,1-1,1 1,-1-1,1 0,-1-1,1 1,0-1,0 0,1 0,-1-1,1 1,-1-1,1 0,0-1,0 1,0-1,0 0,3-1,18 7,-25-7,0 1,0-1,1 1,-1-1,0 1,0 0,0 0,0 0,0 0,0 0,0 0,0 1,0-1,-1 1,1-1,0 1,-1 0,1-1,-1 1,0 0,0 0,1 0,-1 0,-1 0,1 0,0 0,0 1,-1-1,1 0,-1 0,0 1,0-1,0 0,0 0,0 1,0-1,0 0,-1 0,1 1,-1-1,0 0,0 0,1 0,-1 0,-1 0,1 0,0 0,0 0,-1 0,1 0,-2 0,-145 164,105-124,41-41,-1 1,1 0,0 0,0 0,0 1,0-1,0 0,1 1,-1 0,1-1,-1 1,1 0,0-1,0 1,0 0,1 0,-1 0,1 0,-1 0,1 0,0 0,0 0,0 0,1 0,-1 0,1 0,0 0,-1 0,1-1,0 1,1 0,-1 0,1-1,-1 1,1-1,0 1,-1-1,1 0,0 0,1 0,-1 0,0 0,1 0,-1 0,1-1,-1 1,1-1,0 0,0 0,0 0,7 2,2-1,-1 0,0-1,0 0,0-1,1 0,-1-1,0 0,0 0,0-2,0 1,0-1,0-1,-1 0,0 0,1-1,-2-1,8-4,29-11,-22 11</inkml:trace>
  <inkml:trace contextRef="#ctx0" brushRef="#br0" timeOffset="6622.006">4287 217,'-15'93,"-4"-1,-4-1,-4-1,-13 21,-61 182,101-275,8-24,16-31,-20 29,161-250,-125 194,2 1,4 2,1 3,4 1,2 3,4 0,-36 38,1 0,1 1,0 1,1 1,1 1,0 2,9-3,-32 12,-1 0,0 1,1-1,-1 1,1-1,-1 1,1-1,-1 1,1 0,-1-1,1 1,-1 0,1 0,-1 0,1 1,-1-1,1 0,-1 0,1 1,-1-1,1 1,-1-1,0 1,1 0,-1 0,0-1,1 1,-1 0,0 0,0 0,0 0,0 1,0-1,0 0,0 0,0 1,0-1,-1 0,1 1,-1-1,1 1,-1-1,1 1,-1-1,0 1,1-1,-1 1,0-1,0 1,0-1,-1 1,1-1,0 1,-5 10,0 0,-1 0,-1 0,1-1,-2 0,0 0,0-1,-1 0,0 0,0-1,-1-1,-10 8,-54 42,-2-3,-3-4,-50 24,109-64,12-8,0 1,0 0,0 0,0 1,1 0,0 0,0 1,0-1,1 2,0-1,0 1,1 0,-1 0,6-2,1 0,-1 0,1 0,0 0,0 0,0-1,1 1,0 0,0-1,0 1,0-1,1 0,-1 0,1 0,0 0,1 0,-1 0,1-1,-1 0,1 1,0-1,0-1,0 1,1-1,-1 1,4 0,-1 2,47 35,-37-25,1 0,1-2,0 0,1-1,0-1,1-1,0-1,1-1,0-1,-15-5,-1-2,1 1,0-1,0 0,0 0,0-1,0 0,0 0,0-1,0 0,0 0,-1 0,1-1,-1 0,6-4,2-3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0.89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0 256,'81'-24,"1"4,1 3,1 4,0 4,0 3,0 4,1 4,-1 3,4 4,86 3,1-9,0-7,16-9,147-30,274-73,-594 111,-14 3,0 0,0 0,0 0,1 1,-1-1,0 1,1 0,-1 0,1 1,0-1,-1 1,1 0,-1 1,1-1,-1 1,1-1,-1 1,1 1,-1-1,0 1,0-1,1 1,-1 0,0 1,-1-1,1 1,0 0,-1 0,1 0,-1 1,3 13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201 146,'0'568,"-26"-318,26-238,-2 0,1 0,-2-1,0 1,0-1,-1 0,0 0,-1 0,0-1,-1 1,0-1,-5 6,9-14,1-1,-1 0,1 1,-1-1,0 0,0 0,1 0,-1 0,0 0,0-1,0 1,0-1,0 1,0-1,0 0,0 1,0-1,0 0,0 0,0-1,0 1,-1 0,1-1,0 1,0-1,1 1,-1-1,0 0,0 0,0 0,0 0,1 0,-1-1,0 1,1 0,-1-1,1 0,-40-67,36 37,2-1,1 0,1 0,2 0,1 1,2-1,1 1,2-1,0 2,3-1,0 1,2 0,4-3,1-9,3 0,2 0,1 2,3 1,0 1,3 1,1 2,2 1,1 1,2 2,1 1,2 2,0 2,42-22,14 20,-92 29,0 0,0-1,1 1,-1 0,0 1,0-1,1 0,-1 1,0-1,0 1,0 0,0 0,0 0,0 0,0 0,0 0,0 0,0 1,0-1,-1 1,1-1,-1 1,1-1,-1 1,1 0,-1 0,0 0,0 0,0 0,0 0,0 0,-1 0,1 1,-1-1,1 0,-1 0,0 0,0 1,0-1,0 0,0 0,-2 13,0-1,-1 0,-1 0,0 0,-1-1,0 0,-2 1,1-2,-1 1,-1-1,0 0,-1-1,-9 10,-29 30,-3-2,-1-3,-51 36,16-14,19 4,65-69,1 0,-1-1,1 1,0 0,0 0,0 0,0 0,0 0,1 0,-1 0,1 1,0-1,0 0,0 0,0 0,1 0,-1 0,1 0,0 0,0 0,0 0,0 0,0 0,1 0,-1 0,1-1,0 1,0-1,2 2,11 12,2-1,0-1,0-1,2 0,-1-2,2 0,14 6,82 53,-57-8,-58-59,0-1,1 0,-1 0,1 0,0 0,0 0,-1 0,1 0,1 0,-1-1,0 1,0-1,0 0,1 1,-1-1,1 0,-1-1,1 1,-1 0,1-1,0 1,-1-1,1 0,0 0,-1 0,1 0,0 0,1-1,16-2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0,'29'10,"33"3,11-1,-2-2,-8-3,-11-3,-8-2,-8-1,-5-1,-7 4,-9 2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59,'44'0,"42"-4,12-8,-1 0,-13 1,-15 2,-15 4,-12 1,-13 3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51,'22'-10,"2"1,-1 2,1 0,0 1,1 2,-1 0,11 1,44 13,-77-9,0 0,0 1,0-1,-1 0,1 0,0 1,-1-1,1 1,-1-1,0 1,1 0,-1 0,0-1,0 1,0 0,0 0,0 0,-1 0,1 0,0 0,-1 1,0-1,1 0,-1 0,0 0,0 0,0 0,-1 1,1-1,0 0,-1 0,1 0,-1 0,0 1,-27 52,25-52,0 0,1 0,-1 0,1 1,0-1,0 1,0-1,0 1,1 0,-1-1,1 1,0 0,0 0,1 0,-1 0,1 0,0 0,0 0,0 0,0 0,1 0,-1 0,1 0,0 0,1 0,-1 0,1 0,-1-1,2 2,5 4,1 0,-1-1,2-1,-1 1,1-1,0-1,0 0,1 0,1-1,-6-3,1 0,-1 0,-1 0,1 0,0 1,-1 0,1 1,-1-1,0 1,0 0,0 0,-1 0,1 1,-1 0,0 0,0 0,-1 0,0 0,0 1,0-1,0 1,-1 0,0 0,0 0,-1 0,1 0,-1 1,-1-1,1 0,-1 1,0-1,-1 4,-3 0,0 0,-1 1,0-1,-1-1,0 1,0-1,-1 0,0-1,-1 1,0-2,0 1,-1-1,-5 4,3-1,0-3,0 0,-1 0,0-1,1-1,-2 0,1 0,-1-2,1 1,-1-2,0 1,0-2,-5 1,15-2,0 0,-1 1,1-1,0 0,0-1,-1 1,1 0,0-1,0 0,0 0,0 0,0 0,0 0,0-1,0 1,0-1,0 0,1 0,-1 0,1 0,-1 0,1-1,-1-1,0-6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0:11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81,'0'39,"-5"17,-1 4,0-9</inkml:trace>
  <inkml:trace contextRef="#ctx0" brushRef="#br0" timeOffset="519.92">187 392,'29'-77,"3"1,39-65,-38 94,-22 90,-11-32,10 106,-9-112,0-1,0 0,1 0,0 0,0 0,0 0,0 0,0 0,1 0,-1-1,1 0,0 1,0-1,1 0,-1 0,1-1,-1 1,1-1,0 0,0 1,0-2,0 1,0 0,0-1,1 0,3-1,-1-1,1 0,0 0,0-1,-1 0,1 0,-1-1,0 1,0-2,0 1,0-1,0 0,-1-1,0 1,0-1,0-1,0 1,-1-1,0 0,0 0,-1 0,0-1,0 0,0 1,-1-2,0 1,0 0,1-6,1-3,0 1,-1-1,-1 0,0 0,-1 0,-1 0,-1-16,0 7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7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33,'-60'196,"18"-62,42-134,0 0,1 0,-1 0,0 0,0 0,0 0,1 0,-1 0,0 0,0 0,1 0,-1 0,0 0,0 0,0 0,1 1,-1-1,0 0,0 0,0 0,0 0,1 0,-1 1,0-1,0 0,0 0,0 0,0 1,0-1,0 0,1 0,-1 1,0-1,0 0,15-22,139-171,-97 129,18-15,-75 79,0-1,0 1,0-1,0 1,1-1,-1 1,0 0,0-1,1 1,-1-1,0 1,1 0,-1-1,1 1,-1 0,0-1,1 1,-1 0,1 0,-1 0,0-1,1 1,-1 0,1 0,-1 0,1 0,-1 0,1 0,-1 0,1 0,-1 0,1 0,-1 0,1 0,-1 0,1 0,-1 0,1 0,-1 1,1-1,-1 0,0 0,1 1,-1-1,1 0,-1 1,0-1,1 0,-1 1,0-1,1 0,-1 1,0-1,0 1,1-1,-1 0,0 1,0-1,0 1,0-1,1 1,-1-1,0 1,2 37,-2-32,2 135,-1-139,0 0,0 0,0 0,0 0,1 0,-1 0,0 0,1-1,-1 1,1 0,0-1,-1 1,1-1,0 0,0 0,0 1,0-1,0 0,0-1,1 1,-1 0,0-1,0 1,1-1,-1 1,0-1,0 0,1 0,-1 0,0-1,1 1,-1 0,0-1,0 1,0-1,1 0,-1 0,0 0,1-1,81-45,79-74,-162 120,0 0,0 0,1 0,-1-1,0 2,1-1,-1 0,1 0,-1 0,1 1,0-1,-1 1,1-1,0 1,-1 0,1 0,0-1,-1 1,1 0,0 1,-1-1,1 0,0 0,-1 1,1-1,0 1,-1-1,1 1,-1 0,1-1,-1 1,1 0,-1 0,0 0,1 0,-1 1,0-1,0 0,0 0,0 1,0-1,0 1,0-1,0 1,-1-1,1 1,0-1,-1 1,0 0,1-1,-1 1,0 0,0-1,0 1,0 0,0 0,-9 145,1-91,7-54,0 1,1-1,0 1,-1-1,1 1,0 0,0-1,0 1,1-1,-1 1,1 0,-1-1,1 1,0-1,0 0,0 1,0-1,0 0,1 1,-1-1,1 0,-1 0,1 0,0 0,0-1,0 1,0 0,0-1,0 0,0 1,1-1,-1 0,0 0,1 0,2 0,15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3.66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58,'741'0,"-187"-28,102 11,-317 5,-310 12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4.65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66,'40'-14,"0"1,1 2,1 2,0 2,0 1,1 3,-1 1,1 2,-1 2,4 2,67-1,110 8,-82 3,1-7,101-9,-72 0,-28 13,-43 6,-94-11,-10 1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1,'-19'43,"-16"34,-7 13,0-4,6-12,4-13,4-13,5-9,3-12,5-5,4-2,4 1,4-4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0 491,'51'-90,"-28"52,1 1,2 2,2 0,1 2,7-5,-28 30,135-138,-135 141,-7 3,1 0,-1 0,0 0,1 1,0-1,-1 0,1 1,0 0,0-1,-1 1,1 0,0 0,0 0,1 0,-1 0,0 0,0 1,0-1,0 1,1 0,-1-1,0 1,0 0,1 0,-1 0,0 1,1-1,-1 0,0 1,0 0,0-1,0 1,0 0,0 0,0 0,0 1,0-1,0 0,0 1,0-1,-1 1,1-1,-1 1,1 0,0 1,3 9,-1 0,-1 0,0 0,-1 1,0-1,0 1,-1-1,-1 1,-1 0,-1 11,4 66,-2-86,0-1,0 1,0-1,1 0,-1 1,1-1,0 0,0 1,0-1,0 0,1 0,-1 0,1 0,0 0,0 0,0 0,0-1,0 1,0-1,1 1,-1-1,1 0,0 0,0 0,0 0,0-1,0 1,0-1,0 0,0 0,1 0,-1 0,0 0,1-1,-1 1,2-1,14-6,0-1,-1-1,0 0,0-1,-1-1,0-1,-1 0,0-2,10-9,-22 18,51-42,89-59,-143 104,0 1,0-1,0 1,0-1,0 1,0-1,0 1,0 0,0 0,0-1,0 1,0 0,1 0,-1 0,0 0,0 0,0 0,0 1,0-1,0 0,0 0,0 1,0-1,0 1,0-1,0 1,0-1,0 1,0 0,0-1,-1 1,1 0,0 0,0 0,-1 0,1-1,0 1,-1 0,1 0,-1 0,0 0,1 0,-1 0,0 0,1 1,-1-1,0 0,0 0,0 0,0 0,0 0,0 1,-3 60,-4-35,5-24,0 1,0 0,1 0,-1 0,1 0,0 0,0 0,0 0,0 0,1 1,0-1,0 0,0 0,0 1,1-1,0 0,-1 0,1 0,1 0,-1 0,1 0,0 0,-1 0,2-1,-1 1,0 0,1-1,2 3,12 1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2,'39'5,"17"1,3 0,3-1,-6-6,-7-3,-7-1,-6 0,-4 2,-3 0,-2 2,0 0,0 1,-9 5,-13 2,-7-1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1,'33'9,"26"4,8-1,-4-2,-6-3,-9-3,-13-6,-7-3,-3-1,-2 1,0 1,-3 1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20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1 311,'47'-20,"-26"10,1 1,0 1,0 0,1 2,0 1,0 0,14 1,-34 3,0 1,0 0,0 0,0 1,0-1,0 0,0 1,0 0,0 0,0 0,0 0,-1 0,1 0,0 1,-1-1,1 1,-1 0,0 0,0 0,1 0,-1 0,0 0,-1 1,1-1,0 1,-1-1,1 1,-1 0,0 0,0-1,0 1,0 0,0 0,-1 0,1 0,-1 0,0 0,0 0,0 0,0 0,-1 0,1 0,-1 0,0 0,0-1,0 3,-5 9,0 0,-1 0,0-1,-1 0,-1 0,0-1,-1 0,0 0,-1-1,0-1,0 0,-13 8,-72 81,94-97,0 0,0 0,1 0,-1 1,0-1,1 0,0 1,0-1,0 1,0 0,0-1,0 1,0 0,1 0,0-1,-1 1,1 0,0 0,0 0,1-1,-1 1,0 0,1 0,0-1,0 1,0 0,0-1,0 1,0-1,1 1,-1-1,1 0,-1 0,1 1,0-1,0 0,0-1,0 1,1 0,-1 0,0-1,1 0,-1 1,3 0,5 1,1 0,-1-1,1-1,-1 1,1-2,0 1,0-1,-1-1,1 0,0-1,-1 0,2-1,8-4</inkml:trace>
  <inkml:trace contextRef="#ctx0" brushRef="#br0" timeOffset="386.427">820 198,'-29'20,"1"0,1 2,1 1,1 2,1 0,1 1,-6 12,27-36,1-1,-1 1,1 0,0-1,-1 1,1 0,0 0,0 0,0 0,1 0,-1 0,0 0,1 0,0 0,-1 1,1-1,0 0,0 0,0 0,0 1,0-1,1 0,-1 0,1 0,-1 0,1 0,0 0,0 0,0 0,0 0,0 0,0 0,1-1,-1 1,0 0,1-1,-1 1,1-1,0 1,0-1,-1 0,1 0,0 0,0 0,0 0,0 0,0-1,0 1,1-1,-1 1,0-1,0 0,0 0,0 0,232-1,-231 1,1 1,-1 1,0-1,0 0,0 1,0-1,-1 1,1 0,0 0,-1 0,1 0,-1 1,0-1,0 1,0-1,0 1,0 0,0-1,-1 1,1 0,-1 0,0 1,0-1,0 0,0 0,-1 0,1 1,-1-1,0 0,0 1,0-1,0 0,0 0,-1 1,0-1,1 0,-1 0,-1 0,1 1,0-1,-1-1,1 1,-1 0,0 0,0 0,0-1,0 1,-1-1,1 0,-1 0,0 1,-6 8,-1 0,0 0,0-1,-1-1,0 0,-1 0,0-1,0-1,0 0,-1-1,0 0,-4 1,-2-2</inkml:trace>
  <inkml:trace contextRef="#ctx0" brushRef="#br0" timeOffset="630.113">763 114,'39'0,"21"0,6 0,-3 0,-8 4,-9 3,-6-1,-7-2,-2 0,-8-2</inkml:trace>
  <inkml:trace contextRef="#ctx0" brushRef="#br0" timeOffset="915.243">1525 1,'-10'38,"-7"32,-2 14,-1-3,1-10,5-13,0-11,2-8,4-7,2-4,3-1,2-2,0 1,2-9,-1-13,1-11,4-5,2 0</inkml:trace>
  <inkml:trace contextRef="#ctx0" brushRef="#br0" timeOffset="1249.272">1864 198,'-310'207,"301"-201,5-4,-1 0,0 1,1-1,-1 1,1 0,0 0,0 1,0-1,0 1,0 0,1 0,0 0,0 1,0-1,0 1,1-1,0 1,0 0,0 0,0 0,1 0,-1 5,4-7,1 1,0 0,-1-1,1 0,0 0,0 0,1 0,-1 0,1 0,-1-1,1 0,0 1,0-2,0 1,0 0,3 0,16 10,5 6,59 22,-65-38</inkml:trace>
  <inkml:trace contextRef="#ctx0" brushRef="#br0" timeOffset="1800.611">2146 368,'-24'9,"0"1,1 1,0 1,1 1,1 1,0 1,0 1,2 1,-5 6,22-22,0 1,0 0,0 0,0 0,0 0,1 0,-1 0,1 0,-1 1,1-1,0 1,0-1,0 1,0-1,0 1,1-1,-1 1,1 0,0-1,-1 1,1 0,0-1,1 1,-1 0,0-1,1 1,0 0,-1-1,1 1,0-1,1 1,-1-1,0 0,1 1,-1-1,1 0,-1 0,1 0,0 0,0 0,0 0,0-1,0 1,1-1,-1 1,0-1,1 0,-1 0,2 0,7-1,0 0,0-1,-1 0,1-1,0 0,0-1,-1 0,1-1,-1 0,0-1,0 0,-1 0,1-1,-1 0,0-1,4-4,17-9,7-8,44-18,-79 45,0 1,0 0,0 0,0 1,0-1,0 0,0 1,-1-1,1 1,0-1,0 1,-1 0,1 0,0-1,-1 1,1 1,-1-1,1 0,-1 0,1 0,-1 1,0-1,0 1,1-1,-1 1,0 0,-1-1,1 1,0 0,0-1,-1 1,1 0,-1 0,1 0,-1 0,0 0,0 0,4 81,-4-71,-5 227,4-224,0-1,-2 0,0 0,0 1,-2-2,1 1,-2-1,0 1,0-1,-1-1,-1 0,0 0,-1 0,0-1,-1 0,0-1,-1 0,0 0,-8 5,17-13,-1-1,1 1,0 0,0-1,0 1,-1-1,1 1,-1-1,1 0,-1 0,0-1,1 1,-1 0,0-1,0 1,1-1,-1 0,0 0,0 0,1-1,-1 1,0 0,1-1,-1 0,0 0,1 0,-1 0,1 0,-1 0,1-1,-1 1,1-1,0 1,0-1,0 0,0 0,0 0,0 0,1 0,-1-1,1 1,-1 0,1-1,0 1,0-1,0 0,0 1,0-1,1 0,-1 1,1-1,3-12,0 1,1-1,1 1,1 1,0-1,0 1,1 0,1 0,0 1,1 0,0 0,1 1,0 0,1 1,0 0,1 1,0 0,0 0,1 2,0 0,2-1,128-48,-119 51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201 146,'0'568,"-26"-318,26-238,-2 0,1 0,-2-1,0 1,0-1,-1 0,0 0,-1 0,0-1,-1 1,0-1,-5 6,9-14,1-1,-1 0,1 1,-1-1,0 0,0 0,1 0,-1 0,0 0,0-1,0 1,0-1,0 1,0-1,0 0,0 1,0-1,0 0,0 0,0-1,0 1,-1 0,1-1,0 1,0-1,1 1,-1-1,0 0,0 0,0 0,0 0,1 0,-1-1,0 1,1 0,-1-1,1 0,-40-67,36 37,2-1,1 0,1 0,2 0,1 1,2-1,1 1,2-1,0 2,3-1,0 1,2 0,4-3,1-9,3 0,2 0,1 2,3 1,0 1,3 1,1 2,2 1,1 1,2 2,1 1,2 2,0 2,42-22,14 20,-92 29,0 0,0-1,1 1,-1 0,0 1,0-1,1 0,-1 1,0-1,0 1,0 0,0 0,0 0,0 0,0 0,0 0,0 0,0 1,0-1,-1 1,1-1,-1 1,1-1,-1 1,1 0,-1 0,0 0,0 0,0 0,0 0,0 0,-1 0,1 1,-1-1,1 0,-1 0,0 0,0 1,0-1,0 0,0 0,-2 13,0-1,-1 0,-1 0,0 0,-1-1,0 0,-2 1,1-2,-1 1,-1-1,0 0,-1-1,-9 10,-29 30,-3-2,-1-3,-51 36,16-14,19 4,65-69,1 0,-1-1,1 1,0 0,0 0,0 0,0 0,0 0,1 0,-1 0,1 1,0-1,0 0,0 0,0 0,1 0,-1 0,1 0,0 0,0 0,0 0,0 0,0 0,1 0,-1 0,1-1,0 1,0-1,2 2,11 12,2-1,0-1,0-1,2 0,-1-2,2 0,14 6,82 53,-57-8,-58-59,0-1,1 0,-1 0,1 0,0 0,0 0,-1 0,1 0,1 0,-1-1,0 1,0-1,0 0,1 1,-1-1,1 0,-1-1,1 1,-1 0,1-1,0 1,-1-1,1 0,0 0,-1 0,1 0,0 0,1-1,16-2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0,'29'10,"33"3,11-1,-2-2,-8-3,-11-3,-8-2,-8-1,-5-1,-7 4,-9 2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0:11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148 171,'-4'6,"1"1,0 0,0 0,1 0,0 0,0 0,0 1,1-1,0 1,1-1,0 1,0-1,0 1,1-1,0 1,1-1,-1 0,1 1,1-1,0 1,0 6,4 15,-2-12,-1 1,-1-1,0 1,-1 0,-1 0,0 0,-2 0,0 0,-1-1,-2 6,2-9,-1 1,-1-1,-1 0,0 0,0-1,-2 1,0-1,0 0,-1-1,0 0,-1 0,-1-1,0 0,-11 9,19-19,1-1,-1 0,1 1,-1-1,1 0,-1 0,1 0,-1 0,0 0,1-1,-1 1,1 0,-1-1,1 1,-1-1,1 1,0-1,-1 0,1 1,-1-1,1 0,0 0,0 0,0 0,0 0,-1 0,1-1,1 1,-1 0,0 0,0-1,0 1,1-1,-1 1,1-1,-1 1,1-1,-1 1,1-1,0 1,0-1,0 1,0-1,0 1,0-1,0 0,0 1,1-1,-1 1,1-1,-1 1,1-1,-1 1,1 0,0-1,0 1,0-1,7-31,2 1,1 0,1 1,2 0,1 1,2 1,17-24,-18 26,10-15,2 1,1 1,2 2,2 1,2 2,1 1,1 2,30-19,-63 48,80-42,-82 44,0 1,0-1,0 1,0-1,1 1,-1 0,0-1,0 1,0 0,1 1,-1-1,0 0,0 1,0-1,0 1,1-1,-1 1,0 0,0 0,0 0,0 0,-1 1,1-1,0 0,0 1,-1-1,1 1,-1-1,1 1,-1 0,0 0,0 0,0 0,0 0,0 0,0 0,0 0,-1 0,1 1,1 4,0 1,-1-1,0 1,0-1,-1 1,0 0,0 0,-1-1,0 1,0 0,0-1,-1 1,-1-1,1 0,-1 0,0 0,-1 0,0 0,-2 3,-99 116,95-116,5-3,0-1,0 0,-1 0,0 0,0-1,-1 1,0-2,0 1,0-1,0 0,0 0,-1-1,0 0,0 0,0-1,0 0,0-1,-3 1,9-3,0 0,0 0,0 0,0 0,1 0,-1 0,0 0,1-1,-1 1,1-1,-1 1,1-1,0 0,0 1,0-1,0 0,0 0,0 0,0 0,1 0,-1 0,1 0,-1 0,1 0,0 0,0 0,0 0,0 0,0 0,0 0,0 0,1 0,-1 0,1 0,0 0,-1 0,1 0,0 0,0 0,0 0,1 0,9-22</inkml:trace>
  <inkml:trace contextRef="#ctx0" brushRef="#br0" timeOffset="318.503">1050 1,'-25'16,"0"1,1 1,0 1,2 1,0 1,2 1,0 1,1 1,2 1,-9 15,24-37,0 0,1-1,-1 1,1 0,0 0,0 0,0 0,0 0,0 0,1 1,-1-1,1 0,0 0,0 0,0 1,0-1,1 0,-1 0,1 0,0 0,0 0,0 0,0 0,1 0,-1 0,1 0,0 0,-1-1,1 1,1-1,-1 1,0-1,0 0,1 0,-1 0,1 0,0 0,0-1,-1 1,1-1,0 0,0 0,0 0,3 1,3-1,1 0,0 0,-1-1,1 0,0-1,-1 0,1 0,0-1,-1 0,0-1,1 0,-1 0,0-1,-1 0,1-1,-1 0,0 0,0-1,0 0,-1 0,0-1,0 0,0 0,-1-1,-1 0,1 0,-1 0,0-1,-1 1,0-1,0 0,-1 0,0-2,-3 6,0 0,0 0,-1 1,0-1,0 0,0 0,0 0,-1 1,0-1,0 1,0-1,0 1,-1 0,1 0,-1 0,0 0,-1 0,1 1,-1-1,1 1,-1 0,0 0,0 0,0 1,-1 0,1-1,-1 1,1 1,-1-1,0 1,1 0,-1 0,0 0,-2 0,-19-2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59,'44'0,"42"-4,12-8,-1 0,-13 1,-15 2,-15 4,-12 1,-13 3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51,'22'-10,"2"1,-1 2,1 0,0 1,1 2,-1 0,11 1,44 13,-77-9,0 0,0 1,0-1,-1 0,1 0,0 1,-1-1,1 1,-1-1,0 1,1 0,-1 0,0-1,0 1,0 0,0 0,0 0,-1 0,1 0,0 0,-1 1,0-1,1 0,-1 0,0 0,0 0,0 0,-1 1,1-1,0 0,-1 0,1 0,-1 0,0 1,-27 52,25-52,0 0,1 0,-1 0,1 1,0-1,0 1,0-1,0 1,1 0,-1-1,1 1,0 0,0 0,1 0,-1 0,1 0,0 0,0 0,0 0,0 0,1 0,-1 0,1 0,0 0,1 0,-1 0,1 0,-1-1,2 2,5 4,1 0,-1-1,2-1,-1 1,1-1,0-1,0 0,1 0,1-1,-6-3,1 0,-1 0,-1 0,1 0,0 1,-1 0,1 1,-1-1,0 1,0 0,0 0,-1 0,1 1,-1 0,0 0,0 0,-1 0,0 0,0 1,0-1,0 1,-1 0,0 0,0 0,-1 0,1 0,-1 1,-1-1,1 0,-1 1,0-1,-1 4,-3 0,0 0,-1 1,0-1,-1-1,0 1,0-1,-1 0,0-1,-1 1,0-2,0 1,-1-1,-5 4,3-1,0-3,0 0,-1 0,0-1,1-1,-2 0,1 0,-1-2,1 1,-1-2,0 1,0-2,-5 1,15-2,0 0,-1 1,1-1,0 0,0-1,-1 1,1 0,0-1,0 0,0 0,0 0,0 0,0 0,0-1,0 1,0-1,0 0,1 0,-1 0,1 0,-1 0,1-1,-1-1,0-6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7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33,'-60'196,"18"-62,42-134,0 0,1 0,-1 0,0 0,0 0,0 0,1 0,-1 0,0 0,0 0,1 0,-1 0,0 0,0 0,0 0,1 1,-1-1,0 0,0 0,0 0,0 0,1 0,-1 1,0-1,0 0,0 0,0 0,0 1,0-1,0 0,1 0,-1 1,0-1,0 0,15-22,139-171,-97 129,18-15,-75 79,0-1,0 1,0-1,0 1,1-1,-1 1,0 0,0-1,1 1,-1-1,0 1,1 0,-1-1,1 1,-1 0,0-1,1 1,-1 0,1 0,-1 0,0-1,1 1,-1 0,1 0,-1 0,1 0,-1 0,1 0,-1 0,1 0,-1 0,1 0,-1 0,1 0,-1 0,1 0,-1 0,1 0,-1 1,1-1,-1 0,0 0,1 1,-1-1,1 0,-1 1,0-1,1 0,-1 1,0-1,1 0,-1 1,0-1,0 1,1-1,-1 0,0 1,0-1,0 1,0-1,1 1,-1-1,0 1,2 37,-2-32,2 135,-1-139,0 0,0 0,0 0,0 0,1 0,-1 0,0 0,1-1,-1 1,1 0,0-1,-1 1,1-1,0 0,0 0,0 1,0-1,0 0,0-1,1 1,-1 0,0-1,0 1,1-1,-1 1,0-1,0 0,1 0,-1 0,0-1,1 1,-1 0,0-1,0 1,0-1,1 0,-1 0,0 0,1-1,81-45,79-74,-162 120,0 0,0 0,1 0,-1-1,0 2,1-1,-1 0,1 0,-1 0,1 1,0-1,-1 1,1-1,0 1,-1 0,1 0,0-1,-1 1,1 0,0 1,-1-1,1 0,0 0,-1 1,1-1,0 1,-1-1,1 1,-1 0,1-1,-1 1,1 0,-1 0,0 0,1 0,-1 1,0-1,0 0,0 0,0 1,0-1,0 1,0-1,0 1,-1-1,1 1,0-1,-1 1,0 0,1-1,-1 1,0 0,0-1,0 1,0 0,0 0,-9 145,1-91,7-54,0 1,1-1,0 1,-1-1,1 1,0 0,0-1,0 1,1-1,-1 1,1 0,-1-1,1 1,0-1,0 0,0 1,0-1,0 0,1 1,-1-1,1 0,-1 0,1 0,0 0,0-1,0 1,0 0,0-1,0 0,0 1,1-1,-1 0,0 0,1 0,2 0,15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1,'-19'43,"-16"34,-7 13,0-4,6-12,4-13,4-13,5-9,3-12,5-5,4-2,4 1,4-4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0 491,'51'-90,"-28"52,1 1,2 2,2 0,1 2,7-5,-28 30,135-138,-135 141,-7 3,1 0,-1 0,0 0,1 1,0-1,-1 0,1 1,0 0,0-1,-1 1,1 0,0 0,0 0,1 0,-1 0,0 0,0 1,0-1,0 1,1 0,-1-1,0 1,0 0,1 0,-1 0,0 1,1-1,-1 0,0 1,0 0,0-1,0 1,0 0,0 0,0 0,0 1,0-1,0 0,0 1,0-1,-1 1,1-1,-1 1,1 0,0 1,3 9,-1 0,-1 0,0 0,-1 1,0-1,0 1,-1-1,-1 1,-1 0,-1 11,4 66,-2-86,0-1,0 1,0-1,1 0,-1 1,1-1,0 0,0 1,0-1,0 0,1 0,-1 0,1 0,0 0,0 0,0 0,0-1,0 1,0-1,1 1,-1-1,1 0,0 0,0 0,0 0,0-1,0 1,0-1,0 0,0 0,1 0,-1 0,0 0,1-1,-1 1,2-1,14-6,0-1,-1-1,0 0,0-1,-1-1,0-1,-1 0,0-2,10-9,-22 18,51-42,89-59,-143 104,0 1,0-1,0 1,0-1,0 1,0-1,0 1,0 0,0 0,0-1,0 1,0 0,1 0,-1 0,0 0,0 0,0 0,0 1,0-1,0 0,0 0,0 1,0-1,0 1,0-1,0 1,0-1,0 1,0 0,0-1,-1 1,1 0,0 0,0 0,-1 0,1-1,0 1,-1 0,1 0,-1 0,0 0,1 0,-1 0,0 0,1 1,-1-1,0 0,0 0,0 0,0 0,0 0,0 1,-3 60,-4-35,5-24,0 1,0 0,1 0,-1 0,1 0,0 0,0 0,0 0,0 0,1 1,0-1,0 0,0 0,0 1,1-1,0 0,-1 0,1 0,1 0,-1 0,1 0,0 0,-1 0,2-1,-1 1,0 0,1-1,2 3,12 1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2,'39'5,"17"1,3 0,3-1,-6-6,-7-3,-7-1,-6 0,-4 2,-3 0,-2 2,0 0,0 1,-9 5,-13 2,-7-1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1,'33'9,"26"4,8-1,-4-2,-6-3,-9-3,-13-6,-7-3,-3-1,-2 1,0 1,-3 1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20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1 311,'47'-20,"-26"10,1 1,0 1,0 0,1 2,0 1,0 0,14 1,-34 3,0 1,0 0,0 0,0 1,0-1,0 0,0 1,0 0,0 0,0 0,0 0,-1 0,1 0,0 1,-1-1,1 1,-1 0,0 0,0 0,1 0,-1 0,0 0,-1 1,1-1,0 1,-1-1,1 1,-1 0,0 0,0-1,0 1,0 0,0 0,-1 0,1 0,-1 0,0 0,0 0,0 0,0 0,-1 0,1 0,-1 0,0 0,0-1,0 3,-5 9,0 0,-1 0,0-1,-1 0,-1 0,0-1,-1 0,0 0,-1-1,0-1,0 0,-13 8,-72 81,94-97,0 0,0 0,1 0,-1 1,0-1,1 0,0 1,0-1,0 1,0 0,0-1,0 1,0 0,1 0,0-1,-1 1,1 0,0 0,0 0,1-1,-1 1,0 0,1 0,0-1,0 1,0 0,0-1,0 1,0-1,1 1,-1-1,1 0,-1 0,1 1,0-1,0 0,0-1,0 1,1 0,-1 0,0-1,1 0,-1 1,3 0,5 1,1 0,-1-1,1-1,-1 1,1-2,0 1,0-1,-1-1,1 0,0-1,-1 0,2-1,8-4</inkml:trace>
  <inkml:trace contextRef="#ctx0" brushRef="#br0" timeOffset="386.427">820 198,'-29'20,"1"0,1 2,1 1,1 2,1 0,1 1,-6 12,27-36,1-1,-1 1,1 0,0-1,-1 1,1 0,0 0,0 0,0 0,1 0,-1 0,0 0,1 0,0 0,-1 1,1-1,0 0,0 0,0 0,0 1,0-1,1 0,-1 0,1 0,-1 0,1 0,0 0,0 0,0 0,0 0,0 0,0 0,1-1,-1 1,0 0,1-1,-1 1,1-1,0 1,0-1,-1 0,1 0,0 0,0 0,0 0,0 0,0-1,0 1,1-1,-1 1,0-1,0 0,0 0,0 0,232-1,-231 1,1 1,-1 1,0-1,0 0,0 1,0-1,-1 1,1 0,0 0,-1 0,1 0,-1 1,0-1,0 1,0-1,0 1,0 0,0-1,-1 1,1 0,-1 0,0 1,0-1,0 0,0 0,-1 0,1 1,-1-1,0 0,0 1,0-1,0 0,0 0,-1 1,0-1,1 0,-1 0,-1 0,1 1,0-1,-1-1,1 1,-1 0,0 0,0 0,0-1,0 1,-1-1,1 0,-1 0,0 1,-6 8,-1 0,0 0,0-1,-1-1,0 0,-1 0,0-1,0-1,0 0,-1-1,0 0,-4 1,-2-2</inkml:trace>
  <inkml:trace contextRef="#ctx0" brushRef="#br0" timeOffset="630.113">763 114,'39'0,"21"0,6 0,-3 0,-8 4,-9 3,-6-1,-7-2,-2 0,-8-2</inkml:trace>
  <inkml:trace contextRef="#ctx0" brushRef="#br0" timeOffset="915.243">1525 1,'-10'38,"-7"32,-2 14,-1-3,1-10,5-13,0-11,2-8,4-7,2-4,3-1,2-2,0 1,2-9,-1-13,1-11,4-5,2 0</inkml:trace>
  <inkml:trace contextRef="#ctx0" brushRef="#br0" timeOffset="1249.272">1864 198,'-310'207,"301"-201,5-4,-1 0,0 1,1-1,-1 1,1 0,0 0,0 1,0-1,0 1,0 0,1 0,0 0,0 1,0-1,0 1,1-1,0 1,0 0,0 0,0 0,1 0,-1 5,4-7,1 1,0 0,-1-1,1 0,0 0,0 0,1 0,-1 0,1 0,-1-1,1 0,0 1,0-2,0 1,0 0,3 0,16 10,5 6,59 22,-65-38</inkml:trace>
  <inkml:trace contextRef="#ctx0" brushRef="#br0" timeOffset="1800.611">2146 368,'-24'9,"0"1,1 1,0 1,1 1,1 1,0 1,0 1,2 1,-5 6,22-22,0 1,0 0,0 0,0 0,0 0,1 0,-1 0,1 0,-1 1,1-1,0 1,0-1,0 1,0-1,0 1,1-1,-1 1,1 0,0-1,-1 1,1 0,0-1,1 1,-1 0,0-1,1 1,0 0,-1-1,1 1,0-1,1 1,-1-1,0 0,1 1,-1-1,1 0,-1 0,1 0,0 0,0 0,0 0,0-1,0 1,1-1,-1 1,0-1,1 0,-1 0,2 0,7-1,0 0,0-1,-1 0,1-1,0 0,0-1,-1 0,1-1,-1 0,0-1,0 0,-1 0,1-1,-1 0,0-1,4-4,17-9,7-8,44-18,-79 45,0 1,0 0,0 0,0 1,0-1,0 0,0 1,-1-1,1 1,0-1,0 1,-1 0,1 0,0-1,-1 1,1 1,-1-1,1 0,-1 0,1 0,-1 1,0-1,0 1,1-1,-1 1,0 0,-1-1,1 1,0 0,0-1,-1 1,1 0,-1 0,1 0,-1 0,0 0,0 0,4 81,-4-71,-5 227,4-224,0-1,-2 0,0 0,0 1,-2-2,1 1,-2-1,0 1,0-1,-1-1,-1 0,0 0,-1 0,0-1,-1 0,0-1,-1 0,0 0,-8 5,17-13,-1-1,1 1,0 0,0-1,0 1,-1-1,1 1,-1-1,1 0,-1 0,0-1,1 1,-1 0,0-1,0 1,1-1,-1 0,0 0,0 0,1-1,-1 1,0 0,1-1,-1 0,0 0,1 0,-1 0,1 0,-1 0,1-1,-1 1,1-1,0 1,0-1,0 0,0 0,0 0,0 0,1 0,-1-1,1 1,-1 0,1-1,0 1,0-1,0 0,0 1,0-1,1 0,-1 1,1-1,3-12,0 1,1-1,1 1,1 1,0-1,0 1,1 0,1 0,0 1,1 0,0 0,1 1,0 0,1 1,0 0,1 1,0 0,0 0,1 2,0 0,2-1,128-48,-119 51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36.11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0 283,'317'-31,"-199"14,28-2,137-19,2 13,6 13,1745 13,-1676-30,-51 18,19-24,-91 13,116 4,-238 5,-85 8,1 1,0 1,0 2,0 1,22 3,244 23,3 1,-24-44,-195 8,0 4,1 4,14 3,25 0,246-2,-169-28,282 27,-317 13,125 7,-55 6,505-24,804-1,-1459 11,-59-5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43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3979 764,'23'-4,"-1"0,-1-1,1-2,-1 0,0-1,0-1,-1-1,-1-1,0-1,0-1,-1 0,-1-1,0-1,-1 0,10-13,60-99,-52 88,-17 69,17 259,21 6,-48-270,27 50,-34-74,1 0,0-1,0 1,-1-1,1 0,0 1,0-1,0 0,0 1,-1-1,1 0,0 0,0 0,0 0,0 0,0 0,0 0,0 0,0 0,-1 0,1-1,0 1,0 0,0-1,0 1,0 0,-1-1,1 1,0-1,0 1,-1-1,1 0,0 1,-1-1,1 0,-1 1,1-1,-1 0,1 0,-1 1,1-1,-1 0,0 0,1-1,20-43,-19 41,173-490,-91 192,-83 282,-9 30,1 8</inkml:trace>
  <inkml:trace contextRef="#ctx0" brushRef="#br0" timeOffset="-2778.705">255 313,'71'0,"28"2,0-4,0-5,-1-3,29-11,-102 14,0-1,0-2,-1 0,0-2,-1 0,-1-2,0 0,13-12,-27 21,1-1,-1-1,-1 1,1-1,-1 0,0-1,-1 0,0 0,0 0,-1-1,0 0,0 0,-1 0,0 0,-1-1,0 1,0-1,-1-1,-2 12,0-1,-1 0,1 1,0-1,0 0,-1 1,1-1,0 0,0 0,-1 0,1 1,0-1,-1 0,1 0,0 0,-1 0,1 1,-1-1,1 0,0 0,-1 0,1 0,0 0,-1 0,1 0,-1 0,1 0,0 0,-1 0,1 0,0-1,-1 1,1 0,0 0,-1 0,1 0,0-1,-1 1,1 0,0 0,-1 0,1-1,0 1,0 0,-1-1,1 1,0 0,0-1,0 1,0 0,-1-1,1 1,0 0,0-1,0 1,0 0,0-1,0 1,0-1,0 1,0 0,0-1,0 1,0 0,0-1,0 1,0-1,-18 27,4 9,1 1,2 1,2 0,1 0,2 1,1 0,2 0,2 7,-8 60,-40 342,30-332,12-61,-2-1,-2-1,-2 0,-3-1,-1 0,-12 18,29-67,0-1,0 0,0 1,-1-1,1 0,0 1,-1-1,1 0,-1 1,0-1,1 0,-1 0,0 0,0 0,1 0,-1 1,0-1,0-1,0 1,-1 0,1 0,0 0,0-1,0 1,0 0,-1-1,1 1,0-1,-1 1,1-1,0 0,-1 0,1 0,0 0,-1 0,1 0,-1 0,1 0,0 0,-1 0,1-1,0 1,-1-1,1 1,0-1,0 1,-1-1,1 0,0 1,0-1,0 0,0 0,0 0,0 0,0 0,0 0,0 0,1 0,-1-1,0 1,-45-128,37 109,1 4</inkml:trace>
  <inkml:trace contextRef="#ctx0" brushRef="#br0" timeOffset="-2393.306">282 905,'134'-48,"117"-42,69-6,-311 94,7-4,0 2,1 0,-1 1,1 0,0 2,0 0,0 0,0 2,0 0,8 2,-24-3,-1 0,1 1,-1-1,1 0,0 0,-1 0,1 0,-1 1,1-1,-1 0,1 1,-1-1,1 0,-1 1,1-1,-1 1,1-1,-1 1,0-1,1 1,-1-1,0 1,1-1,-1 1,0-1,0 1,1-1,-1 1,0 0,0-1,0 1,0-1,0 1,0 0,0-1,0 1,0-1,0 1,0 0,-1-1,1 1,0-1,0 1,0 0,-1-1,1 1,0-1,-1 1,1-1,0 1,-1-1,1 0,-1 1,1-1,-1 1,1-1,-1 0,1 1,-1-1,1 0,-1 0,0 1,1-1,-1 0,1 0,-1 0,-38 21,27-15</inkml:trace>
  <inkml:trace contextRef="#ctx0" brushRef="#br0" timeOffset="-2143.404">1469 848,'-10'39,"-8"31,0 9,2-4,4-10,4-12,3-9,3-13</inkml:trace>
  <inkml:trace contextRef="#ctx0" brushRef="#br0" timeOffset="-1972.862">1553 256,'0'0</inkml:trace>
  <inkml:trace contextRef="#ctx0" brushRef="#br0" timeOffset="-1643.341">1694 1159,'32'-65,"3"2,2 2,26-30,-27 57,-35 33,-1 1,1 0,0-1,-1 1,1 0,0-1,0 1,-1 0,1 0,0 0,0 0,-1 0,1 0,0 0,0 0,-1 0,1 0,0 0,0 0,0 0,-1 1,1-1,0 0,-1 1,1-1,0 0,-1 1,1-1,0 1,-1-1,1 1,-1-1,1 1,-1-1,1 1,-1 0,1-1,-1 1,0 0,1 0,-1-1,0 1,1 0,-1-1,0 1,0 0,0 0,0 0,0-1,0 1,0 0,0 0,0-1,0 2,8 149,-6-140,1 1,0-1,1 0,0 0,0 0,1-1,1 1,-1-1,2 0,6 8,-10-15,-1 0,1 0,0 0,0 0,0 0,0-1,0 1,1-1,-1 0,1 0,-1 0,1 0,0-1,0 1,0-1,0 0,0-1,0 1,0-1,0 1,0-1,0 0,0-1,0 1,0-1,0 1,0-1,0-1,0 1,0 0,0-1,1-1,4-4,1-1,-2 0,1-1,-1 1,0-2,-1 1,0-1,-1 0,0-1,-1 1,0-1,0-1,-1 1,0-1,10-20,7-26,-13 33</inkml:trace>
  <inkml:trace contextRef="#ctx0" brushRef="#br0" timeOffset="-931.003">2738 821,'-23'9,"1"1,0 1,1 1,0 1,1 1,0 0,2 2,-1 0,2 1,0 1,-4 8,17-22,1 0,0 0,0 0,0 1,1-1,0 1,0-1,0 1,0 0,1 0,-1 0,1 0,1 0,-1 0,1 1,0-1,0 0,0 0,1 0,0 0,0 0,0 0,0 0,1 0,0 0,0 0,0-1,1 1,-1-1,1 1,0-1,1 0,-1 0,1-1,-1 1,1-1,0 0,0 0,1 0,-1 0,1-1,3 3,1-3,1 0,-1-1,0 0,1 0,-1-1,1-1,-1 1,0-1,1-1,-1 0,0 0,0-1,0 0,0 0,0-1,-1 0,0-1,0 0,0 0,0 0,-1-1,2-3,12-9,-2-2,0 0,-1-1,-1-1,-1-1,-1 0,0-3,8-16,-2 0,-1-2,-2-1,-2 0,-3-1,0-6,-7 27,-2 1,-1-1,-1-1,-1 1,-2 0,0 0,-1 0,-2 0,0 0,-2 1,-1 0,-5-13,-37-42,47 76,0 1,0 0,0 0,0 1,-1-1,1 0,0 1,-1-1,1 1,-1 0,0 0,1 0,-1 0,0 0,1 0,-1 1,0 0,0-1,0 1,0 0,1 0,-1 1,0-1,0 0,0 1,1 0,-1 0,0 0,1 0,-1 0,0 0,-10 11,0-1,1 2,0-1,1 2,0-1,1 2,1-1,0 1,1 1,1-1,0 2,1-1,1 0,-1 8,-2-3,1 0,2 1,0-1,1 1,1 0,0 1,2-1,1 0,1 0,1 1,1-1,0 0,2-1,1 1,0-1,2 0,0 0,1-1,2 0,0-1,4 5,1-6,2 0,1-1,0-1,0 0,2-2,0 0,1-2,0 0,0-1,1-2,1 0,0-1,0-2,0 0,1-2,0-1,0 0,0-2,9-1,-7-1</inkml:trace>
  <inkml:trace contextRef="#ctx0" brushRef="#br0" timeOffset="1420.729">4883 990,'14'-7,"1"0,0 1,0 0,1 1,-1 1,1 1,0 0,0 1,0 1,3 0,-18 1,0-1,0 1,0 0,0 0,0 0,0 0,0 0,0 0,0 0,0 0,0 1,-1-1,1 0,0 1,0-1,0 0,0 1,0-1,0 1,-1-1,1 1,0-1,0 1,-1 0,1 0,-1-1,1 1,0 0,-1 0,1-1,-1 1,0 0,1 0,-1 0,0 0,1 0,-1 0,0 0,0 0,0 0,0 0,0 0,0-1,0 1,0 0,0 0,0 0,-1 0,1 0,0 0,-1 0,1 0,0 0,-1-1,1 1,-1 1,-36 45,35-45,-17 18,12-15,1 0,0 0,0 1,1 0,-1 0,1 0,1 0,-1 1,1 0,0 0,1 0,0 1,0-1,0 1,1 0,0 0,1 0,-1 5,5-10,-1 1,2-1,-1 1,0-1,1 0,-1 0,1-1,0 1,0-1,0 0,0 0,0 0,0 0,1-1,-1 0,0 1,1-2,0 1,-1 0,1-1,-1 0,1 0,-1-1,1 1,-1-1,1 0,-1 0,2 0,6 0,106-20,-94 16</inkml:trace>
  <inkml:trace contextRef="#ctx0" brushRef="#br0" timeOffset="2471.502">1 1695,'528'-21,"805"-61,-422 44,-6 10,-35-1,-233 1,-172-1,-401 40,-80-12,0-2</inkml:trace>
  <inkml:trace contextRef="#ctx0" brushRef="#br0" timeOffset="3056.461">5955 510,'-5'0,"-6"0,-1 5,-4 1,1 5,-1 0,1 4,-1-2,2 3,9-2,9-4,9-7,7-5,5-7,3-1,-8 0,-12 7,-8 4</inkml:trace>
  <inkml:trace contextRef="#ctx0" brushRef="#br0" timeOffset="3388.013">5984 905,'-10'9,"-8"9,-5 1,5-3,12-4,10-4,5-9,7-3,4-2,-6 1,-10 0,-10 2,-4 6,-1 3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0:08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1 735,'3'-2,"0"0,1 0,-1 0,0 0,0-1,-1 1,1-1,0 1,-1-1,0 0,0 0,0 0,0-1,0 1,0 0,0-4,2 0,317-468,-197 298,-124 176,0 0,0 0,0 0,1 0,-1 0,0 0,0 0,1 0,-1 1,1-1,-1 0,1 0,-1 0,1 0,0 1,-1-1,1 0,0 0,0 1,-1-1,1 1,0-1,0 1,0-1,0 1,0-1,0 1,0 0,0-1,0 1,0 0,0 0,0 0,0 0,0 0,0 0,0 0,0 0,0 0,0 1,0-1,0 0,0 1,-1-1,1 0,0 1,0-1,0 1,0-1,0 1,-1 0,1-1,0 1,-1 0,1 0,0 0,-1-1,1 1,-1 0,1 0,-1 0,1 0,-1 0,0 0,0 0,1 0,-1 0,11 165,-2-129,3-1,1-1,1 0,2 0,2-2,1 0,7 8,11 21,22 53,-58-114,-1-1,1 0,-1 1,1-1,-1 1,0-1,1 1,-1-1,0 1,0 0,1-1,-1 1,0-1,0 1,0 0,0-1,0 1,0-1,0 1,0 0,0-1,0 1,0-1,0 1,0 0,0-1,-1 1,1-1,0 1,0-1,-1 1,1-1,0 1,-1-1,1 1,0-1,-1 1,1-1,-1 1,1-1,-1 0,1 1,-1-1,1 0,-1 1,1-1,-1 0,0 0,1 0,-1 1,1-1,-1 0,0 0,1 0,-1 0,1 0,-1 0,-32-16,-187-160,160 141,-2 2,-1 3,-1 3,-30-7,91 33,0-1,-1 1,1 0,0 0,0 1,0-1,-1 1,1-1,0 1,-1 0,1 0,0 0,-1 1,1-1,0 1,0 0,-1 0,1 0,0 0,-1 1,-7 9</inkml:trace>
  <inkml:trace contextRef="#ctx0" brushRef="#br0" timeOffset="1018.679">1129 1,'-1'1,"-1"0,0 0,0 1,1-1,-1 0,1 1,-1-1,1 1,-1 0,1-1,0 1,0 0,0 0,0 0,0 0,0 0,1 0,-1 0,1 0,-1 0,1 0,0 0,0 0,0 1,0-1,0 0,0 0,0 1,-2 379,1-193,-21-100,19-69</inkml:trace>
  <inkml:trace contextRef="#ctx0" brushRef="#br0" timeOffset="1269.615">791 396,'87'-5,"27"-1</inkml:trace>
  <inkml:trace contextRef="#ctx0" brushRef="#br0" timeOffset="2082.01">1016 424,'5'0,"6"0,7 0,4 0,4 0,2 0,-4-4,-1-3,-4 1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201 146,'0'568,"-26"-318,26-238,-2 0,1 0,-2-1,0 1,0-1,-1 0,0 0,-1 0,0-1,-1 1,0-1,-5 6,9-14,1-1,-1 0,1 1,-1-1,0 0,0 0,1 0,-1 0,0 0,0-1,0 1,0-1,0 1,0-1,0 0,0 1,0-1,0 0,0 0,0-1,0 1,-1 0,1-1,0 1,0-1,1 1,-1-1,0 0,0 0,0 0,0 0,1 0,-1-1,0 1,1 0,-1-1,1 0,-40-67,36 37,2-1,1 0,1 0,2 0,1 1,2-1,1 1,2-1,0 2,3-1,0 1,2 0,4-3,1-9,3 0,2 0,1 2,3 1,0 1,3 1,1 2,2 1,1 1,2 2,1 1,2 2,0 2,42-22,14 20,-92 29,0 0,0-1,1 1,-1 0,0 1,0-1,1 0,-1 1,0-1,0 1,0 0,0 0,0 0,0 0,0 0,0 0,0 0,0 1,0-1,-1 1,1-1,-1 1,1-1,-1 1,1 0,-1 0,0 0,0 0,0 0,0 0,0 0,-1 0,1 1,-1-1,1 0,-1 0,0 0,0 1,0-1,0 0,0 0,-2 13,0-1,-1 0,-1 0,0 0,-1-1,0 0,-2 1,1-2,-1 1,-1-1,0 0,-1-1,-9 10,-29 30,-3-2,-1-3,-51 36,16-14,19 4,65-69,1 0,-1-1,1 1,0 0,0 0,0 0,0 0,0 0,1 0,-1 0,1 1,0-1,0 0,0 0,0 0,1 0,-1 0,1 0,0 0,0 0,0 0,0 0,0 0,1 0,-1 0,1-1,0 1,0-1,2 2,11 12,2-1,0-1,0-1,2 0,-1-2,2 0,14 6,82 53,-57-8,-58-59,0-1,1 0,-1 0,1 0,0 0,0 0,-1 0,1 0,1 0,-1-1,0 1,0-1,0 0,1 1,-1-1,1 0,-1-1,1 1,-1 0,1-1,0 1,-1-1,1 0,0 0,-1 0,1 0,0 0,1-1,16-2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0,'29'10,"33"3,11-1,-2-2,-8-3,-11-3,-8-2,-8-1,-5-1,-7 4,-9 2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59,'44'0,"42"-4,12-8,-1 0,-13 1,-15 2,-15 4,-12 1,-13 3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51,'22'-10,"2"1,-1 2,1 0,0 1,1 2,-1 0,11 1,44 13,-77-9,0 0,0 1,0-1,-1 0,1 0,0 1,-1-1,1 1,-1-1,0 1,1 0,-1 0,0-1,0 1,0 0,0 0,0 0,-1 0,1 0,0 0,-1 1,0-1,1 0,-1 0,0 0,0 0,0 0,-1 1,1-1,0 0,-1 0,1 0,-1 0,0 1,-27 52,25-52,0 0,1 0,-1 0,1 1,0-1,0 1,0-1,0 1,1 0,-1-1,1 1,0 0,0 0,1 0,-1 0,1 0,0 0,0 0,0 0,0 0,1 0,-1 0,1 0,0 0,1 0,-1 0,1 0,-1-1,2 2,5 4,1 0,-1-1,2-1,-1 1,1-1,0-1,0 0,1 0,1-1,-6-3,1 0,-1 0,-1 0,1 0,0 1,-1 0,1 1,-1-1,0 1,0 0,0 0,-1 0,1 1,-1 0,0 0,0 0,-1 0,0 0,0 1,0-1,0 1,-1 0,0 0,0 0,-1 0,1 0,-1 1,-1-1,1 0,-1 1,0-1,-1 4,-3 0,0 0,-1 1,0-1,-1-1,0 1,0-1,-1 0,0-1,-1 1,0-2,0 1,-1-1,-5 4,3-1,0-3,0 0,-1 0,0-1,1-1,-2 0,1 0,-1-2,1 1,-1-2,0 1,0-2,-5 1,15-2,0 0,-1 1,1-1,0 0,0-1,-1 1,1 0,0-1,0 0,0 0,0 0,0 0,0 0,0-1,0 1,0-1,0 0,1 0,-1 0,1 0,-1 0,1-1,-1-1,0-6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7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33,'-60'196,"18"-62,42-134,0 0,1 0,-1 0,0 0,0 0,0 0,1 0,-1 0,0 0,0 0,1 0,-1 0,0 0,0 0,0 0,1 1,-1-1,0 0,0 0,0 0,0 0,1 0,-1 1,0-1,0 0,0 0,0 0,0 1,0-1,0 0,1 0,-1 1,0-1,0 0,15-22,139-171,-97 129,18-15,-75 79,0-1,0 1,0-1,0 1,1-1,-1 1,0 0,0-1,1 1,-1-1,0 1,1 0,-1-1,1 1,-1 0,0-1,1 1,-1 0,1 0,-1 0,0-1,1 1,-1 0,1 0,-1 0,1 0,-1 0,1 0,-1 0,1 0,-1 0,1 0,-1 0,1 0,-1 0,1 0,-1 0,1 0,-1 1,1-1,-1 0,0 0,1 1,-1-1,1 0,-1 1,0-1,1 0,-1 1,0-1,1 0,-1 1,0-1,0 1,1-1,-1 0,0 1,0-1,0 1,0-1,1 1,-1-1,0 1,2 37,-2-32,2 135,-1-139,0 0,0 0,0 0,0 0,1 0,-1 0,0 0,1-1,-1 1,1 0,0-1,-1 1,1-1,0 0,0 0,0 1,0-1,0 0,0-1,1 1,-1 0,0-1,0 1,1-1,-1 1,0-1,0 0,1 0,-1 0,0-1,1 1,-1 0,0-1,0 1,0-1,1 0,-1 0,0 0,1-1,81-45,79-74,-162 120,0 0,0 0,1 0,-1-1,0 2,1-1,-1 0,1 0,-1 0,1 1,0-1,-1 1,1-1,0 1,-1 0,1 0,0-1,-1 1,1 0,0 1,-1-1,1 0,0 0,-1 1,1-1,0 1,-1-1,1 1,-1 0,1-1,-1 1,1 0,-1 0,0 0,1 0,-1 1,0-1,0 0,0 0,0 1,0-1,0 1,0-1,0 1,-1-1,1 1,0-1,-1 1,0 0,1-1,-1 1,0 0,0-1,0 1,0 0,0 0,-9 145,1-91,7-54,0 1,1-1,0 1,-1-1,1 1,0 0,0-1,0 1,1-1,-1 1,1 0,-1-1,1 1,0-1,0 0,0 1,0-1,0 0,1 1,-1-1,1 0,-1 0,1 0,0 0,0-1,0 1,0 0,0-1,0 0,0 1,1-1,-1 0,0 0,1 0,2 0,15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1,'-19'43,"-16"34,-7 13,0-4,6-12,4-13,4-13,5-9,3-12,5-5,4-2,4 1,4-4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0 491,'51'-90,"-28"52,1 1,2 2,2 0,1 2,7-5,-28 30,135-138,-135 141,-7 3,1 0,-1 0,0 0,1 1,0-1,-1 0,1 1,0 0,0-1,-1 1,1 0,0 0,0 0,1 0,-1 0,0 0,0 1,0-1,0 1,1 0,-1-1,0 1,0 0,1 0,-1 0,0 1,1-1,-1 0,0 1,0 0,0-1,0 1,0 0,0 0,0 0,0 1,0-1,0 0,0 1,0-1,-1 1,1-1,-1 1,1 0,0 1,3 9,-1 0,-1 0,0 0,-1 1,0-1,0 1,-1-1,-1 1,-1 0,-1 11,4 66,-2-86,0-1,0 1,0-1,1 0,-1 1,1-1,0 0,0 1,0-1,0 0,1 0,-1 0,1 0,0 0,0 0,0 0,0-1,0 1,0-1,1 1,-1-1,1 0,0 0,0 0,0 0,0-1,0 1,0-1,0 0,0 0,1 0,-1 0,0 0,1-1,-1 1,2-1,14-6,0-1,-1-1,0 0,0-1,-1-1,0-1,-1 0,0-2,10-9,-22 18,51-42,89-59,-143 104,0 1,0-1,0 1,0-1,0 1,0-1,0 1,0 0,0 0,0-1,0 1,0 0,1 0,-1 0,0 0,0 0,0 0,0 1,0-1,0 0,0 0,0 1,0-1,0 1,0-1,0 1,0-1,0 1,0 0,0-1,-1 1,1 0,0 0,0 0,-1 0,1-1,0 1,-1 0,1 0,-1 0,0 0,1 0,-1 0,0 0,1 1,-1-1,0 0,0 0,0 0,0 0,0 0,0 1,-3 60,-4-35,5-24,0 1,0 0,1 0,-1 0,1 0,0 0,0 0,0 0,0 0,1 1,0-1,0 0,0 0,0 1,1-1,0 0,-1 0,1 0,1 0,-1 0,1 0,0 0,-1 0,2-1,-1 1,0 0,1-1,2 3,12 1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2,'39'5,"17"1,3 0,3-1,-6-6,-7-3,-7-1,-6 0,-4 2,-3 0,-2 2,0 0,0 1,-9 5,-13 2,-7-1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1,'33'9,"26"4,8-1,-4-2,-6-3,-9-3,-13-6,-7-3,-3-1,-2 1,0 1,-3 1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20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1 311,'47'-20,"-26"10,1 1,0 1,0 0,1 2,0 1,0 0,14 1,-34 3,0 1,0 0,0 0,0 1,0-1,0 0,0 1,0 0,0 0,0 0,0 0,-1 0,1 0,0 1,-1-1,1 1,-1 0,0 0,0 0,1 0,-1 0,0 0,-1 1,1-1,0 1,-1-1,1 1,-1 0,0 0,0-1,0 1,0 0,0 0,-1 0,1 0,-1 0,0 0,0 0,0 0,0 0,-1 0,1 0,-1 0,0 0,0-1,0 3,-5 9,0 0,-1 0,0-1,-1 0,-1 0,0-1,-1 0,0 0,-1-1,0-1,0 0,-13 8,-72 81,94-97,0 0,0 0,1 0,-1 1,0-1,1 0,0 1,0-1,0 1,0 0,0-1,0 1,0 0,1 0,0-1,-1 1,1 0,0 0,0 0,1-1,-1 1,0 0,1 0,0-1,0 1,0 0,0-1,0 1,0-1,1 1,-1-1,1 0,-1 0,1 1,0-1,0 0,0-1,0 1,1 0,-1 0,0-1,1 0,-1 1,3 0,5 1,1 0,-1-1,1-1,-1 1,1-2,0 1,0-1,-1-1,1 0,0-1,-1 0,2-1,8-4</inkml:trace>
  <inkml:trace contextRef="#ctx0" brushRef="#br0" timeOffset="386.427">820 198,'-29'20,"1"0,1 2,1 1,1 2,1 0,1 1,-6 12,27-36,1-1,-1 1,1 0,0-1,-1 1,1 0,0 0,0 0,0 0,1 0,-1 0,0 0,1 0,0 0,-1 1,1-1,0 0,0 0,0 0,0 1,0-1,1 0,-1 0,1 0,-1 0,1 0,0 0,0 0,0 0,0 0,0 0,0 0,1-1,-1 1,0 0,1-1,-1 1,1-1,0 1,0-1,-1 0,1 0,0 0,0 0,0 0,0 0,0-1,0 1,1-1,-1 1,0-1,0 0,0 0,0 0,232-1,-231 1,1 1,-1 1,0-1,0 0,0 1,0-1,-1 1,1 0,0 0,-1 0,1 0,-1 1,0-1,0 1,0-1,0 1,0 0,0-1,-1 1,1 0,-1 0,0 1,0-1,0 0,0 0,-1 0,1 1,-1-1,0 0,0 1,0-1,0 0,0 0,-1 1,0-1,1 0,-1 0,-1 0,1 1,0-1,-1-1,1 1,-1 0,0 0,0 0,0-1,0 1,-1-1,1 0,-1 0,0 1,-6 8,-1 0,0 0,0-1,-1-1,0 0,-1 0,0-1,0-1,0 0,-1-1,0 0,-4 1,-2-2</inkml:trace>
  <inkml:trace contextRef="#ctx0" brushRef="#br0" timeOffset="630.113">763 114,'39'0,"21"0,6 0,-3 0,-8 4,-9 3,-6-1,-7-2,-2 0,-8-2</inkml:trace>
  <inkml:trace contextRef="#ctx0" brushRef="#br0" timeOffset="915.243">1525 1,'-10'38,"-7"32,-2 14,-1-3,1-10,5-13,0-11,2-8,4-7,2-4,3-1,2-2,0 1,2-9,-1-13,1-11,4-5,2 0</inkml:trace>
  <inkml:trace contextRef="#ctx0" brushRef="#br0" timeOffset="1249.272">1864 198,'-310'207,"301"-201,5-4,-1 0,0 1,1-1,-1 1,1 0,0 0,0 1,0-1,0 1,0 0,1 0,0 0,0 1,0-1,0 1,1-1,0 1,0 0,0 0,0 0,1 0,-1 5,4-7,1 1,0 0,-1-1,1 0,0 0,0 0,1 0,-1 0,1 0,-1-1,1 0,0 1,0-2,0 1,0 0,3 0,16 10,5 6,59 22,-65-38</inkml:trace>
  <inkml:trace contextRef="#ctx0" brushRef="#br0" timeOffset="1800.611">2146 368,'-24'9,"0"1,1 1,0 1,1 1,1 1,0 1,0 1,2 1,-5 6,22-22,0 1,0 0,0 0,0 0,0 0,1 0,-1 0,1 0,-1 1,1-1,0 1,0-1,0 1,0-1,0 1,1-1,-1 1,1 0,0-1,-1 1,1 0,0-1,1 1,-1 0,0-1,1 1,0 0,-1-1,1 1,0-1,1 1,-1-1,0 0,1 1,-1-1,1 0,-1 0,1 0,0 0,0 0,0 0,0-1,0 1,1-1,-1 1,0-1,1 0,-1 0,2 0,7-1,0 0,0-1,-1 0,1-1,0 0,0-1,-1 0,1-1,-1 0,0-1,0 0,-1 0,1-1,-1 0,0-1,4-4,17-9,7-8,44-18,-79 45,0 1,0 0,0 0,0 1,0-1,0 0,0 1,-1-1,1 1,0-1,0 1,-1 0,1 0,0-1,-1 1,1 1,-1-1,1 0,-1 0,1 0,-1 1,0-1,0 1,1-1,-1 1,0 0,-1-1,1 1,0 0,0-1,-1 1,1 0,-1 0,1 0,-1 0,0 0,0 0,4 81,-4-71,-5 227,4-224,0-1,-2 0,0 0,0 1,-2-2,1 1,-2-1,0 1,0-1,-1-1,-1 0,0 0,-1 0,0-1,-1 0,0-1,-1 0,0 0,-8 5,17-13,-1-1,1 1,0 0,0-1,0 1,-1-1,1 1,-1-1,1 0,-1 0,0-1,1 1,-1 0,0-1,0 1,1-1,-1 0,0 0,0 0,1-1,-1 1,0 0,1-1,-1 0,0 0,1 0,-1 0,1 0,-1 0,1-1,-1 1,1-1,0 1,0-1,0 0,0 0,0 0,0 0,1 0,-1-1,1 1,-1 0,1-1,0 1,0-1,0 0,0 1,0-1,1 0,-1 1,1-1,3-12,0 1,1-1,1 1,1 1,0-1,0 1,1 0,1 0,0 1,1 0,0 0,1 1,0 0,1 1,0 0,1 1,0 0,0 0,1 2,0 0,2-1,128-48,-119 51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0:14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29 230,'-3'-6,"1"0,0 0,0 0,0 0,1-1,0 1,0 0,0 0,1-1,0 1,1-1,-1 1,1 0,0-1,0 1,1 0,0 0,0 0,1 0,-1 0,1 1,0-1,1 1,0 0,-1 0,2 0,-1 0,1 0,8-3,1 0,0 1,0 1,1 0,0 1,0 0,0 1,1 1,-1 0,1 1,0 1,0 1,14 1,-26-1,0 0,-1 1,1-1,0 1,0 0,-1 0,1 0,-1 1,1-1,-1 1,1 0,-1 0,0 0,0 0,0 1,0-1,-1 1,1 0,0 0,-1 0,0 0,0 0,0 0,0 1,0-1,-1 0,0 1,1 0,-1-1,0 1,-1 0,1 0,-1-1,0 1,0 0,0 0,0 0,-1 9,0 1,-1-1,0 1,-1-1,-1 0,0 0,0 0,-2-1,1 0,-2 1,-222 311,215-305,2 1,0 0,1 0,1 1,1 0,1 1,1 0,1 1,1-1,1 1,0 2,6-18,0 1,0-1,1 0,-1 0,1 0,1 0,0 0,0-1,0 0,1 1,-1-1,1-1,1 1,-1-1,1 0,0 0,0-1,1 0,-1 0,1 0,0-1,0 0,0 0,0-1,1 0,-1 0,0 0,1-1,0-1,-1 1,1-1,0 0,-1-1,1 0,-1 0,5-1,15-3,-1-1,0-1,0-1,-1-1,1-1,-2-2,0 0,0-1,9-9,-16 8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36.11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0 283,'317'-31,"-199"14,28-2,137-19,2 13,6 13,1745 13,-1676-30,-51 18,19-24,-91 13,116 4,-238 5,-85 8,1 1,0 1,0 2,0 1,22 3,244 23,3 1,-24-44,-195 8,0 4,1 4,14 3,25 0,246-2,-169-28,282 27,-317 13,125 7,-55 6,505-24,804-1,-1459 11,-59-5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43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3979 764,'23'-4,"-1"0,-1-1,1-2,-1 0,0-1,0-1,-1-1,-1-1,0-1,0-1,-1 0,-1-1,0-1,-1 0,10-13,60-99,-52 88,-17 69,17 259,21 6,-48-270,27 50,-34-74,1 0,0-1,0 1,-1-1,1 0,0 1,0-1,0 0,0 1,-1-1,1 0,0 0,0 0,0 0,0 0,0 0,0 0,0 0,0 0,-1 0,1-1,0 1,0 0,0-1,0 1,0 0,-1-1,1 1,0-1,0 1,-1-1,1 0,0 1,-1-1,1 0,-1 1,1-1,-1 0,1 0,-1 1,1-1,-1 0,0 0,1-1,20-43,-19 41,173-490,-91 192,-83 282,-9 30,1 8</inkml:trace>
  <inkml:trace contextRef="#ctx0" brushRef="#br0" timeOffset="-2778.705">255 313,'71'0,"28"2,0-4,0-5,-1-3,29-11,-102 14,0-1,0-2,-1 0,0-2,-1 0,-1-2,0 0,13-12,-27 21,1-1,-1-1,-1 1,1-1,-1 0,0-1,-1 0,0 0,0 0,-1-1,0 0,0 0,-1 0,0 0,-1-1,0 1,0-1,-1-1,-2 12,0-1,-1 0,1 1,0-1,0 0,-1 1,1-1,0 0,0 0,-1 0,1 1,0-1,-1 0,1 0,0 0,-1 0,1 1,-1-1,1 0,0 0,-1 0,1 0,0 0,-1 0,1 0,-1 0,1 0,0 0,-1 0,1 0,0-1,-1 1,1 0,0 0,-1 0,1 0,0-1,-1 1,1 0,0 0,-1 0,1-1,0 1,0 0,-1-1,1 1,0 0,0-1,0 1,0 0,-1-1,1 1,0 0,0-1,0 1,0 0,0-1,0 1,0-1,0 1,0 0,0-1,0 1,0 0,0-1,0 1,0-1,-18 27,4 9,1 1,2 1,2 0,1 0,2 1,1 0,2 0,2 7,-8 60,-40 342,30-332,12-61,-2-1,-2-1,-2 0,-3-1,-1 0,-12 18,29-67,0-1,0 0,0 1,-1-1,1 0,0 1,-1-1,1 0,-1 1,0-1,1 0,-1 0,0 0,0 0,1 0,-1 1,0-1,0-1,0 1,-1 0,1 0,0 0,0-1,0 1,0 0,-1-1,1 1,0-1,-1 1,1-1,0 0,-1 0,1 0,0 0,-1 0,1 0,-1 0,1 0,0 0,-1 0,1-1,0 1,-1-1,1 1,0-1,0 1,-1-1,1 0,0 1,0-1,0 0,0 0,0 0,0 0,0 0,0 0,0 0,1 0,-1-1,0 1,-45-128,37 109,1 4</inkml:trace>
  <inkml:trace contextRef="#ctx0" brushRef="#br0" timeOffset="-2393.306">282 905,'134'-48,"117"-42,69-6,-311 94,7-4,0 2,1 0,-1 1,1 0,0 2,0 0,0 0,0 2,0 0,8 2,-24-3,-1 0,1 1,-1-1,1 0,0 0,-1 0,1 0,-1 1,1-1,-1 0,1 1,-1-1,1 0,-1 1,1-1,-1 1,1-1,-1 1,0-1,1 1,-1-1,0 1,1-1,-1 1,0-1,0 1,1-1,-1 1,0 0,0-1,0 1,0-1,0 1,0 0,0-1,0 1,0-1,0 1,0 0,-1-1,1 1,0-1,0 1,0 0,-1-1,1 1,0-1,-1 1,1-1,0 1,-1-1,1 0,-1 1,1-1,-1 1,1-1,-1 0,1 1,-1-1,1 0,-1 0,0 1,1-1,-1 0,1 0,-1 0,-38 21,27-15</inkml:trace>
  <inkml:trace contextRef="#ctx0" brushRef="#br0" timeOffset="-2143.404">1469 848,'-10'39,"-8"31,0 9,2-4,4-10,4-12,3-9,3-13</inkml:trace>
  <inkml:trace contextRef="#ctx0" brushRef="#br0" timeOffset="-1972.862">1553 256,'0'0</inkml:trace>
  <inkml:trace contextRef="#ctx0" brushRef="#br0" timeOffset="-1643.341">1694 1159,'32'-65,"3"2,2 2,26-30,-27 57,-35 33,-1 1,1 0,0-1,-1 1,1 0,0-1,0 1,-1 0,1 0,0 0,0 0,-1 0,1 0,0 0,0 0,-1 0,1 0,0 0,0 0,0 0,-1 1,1-1,0 0,-1 1,1-1,0 0,-1 1,1-1,0 1,-1-1,1 1,-1-1,1 1,-1-1,1 1,-1 0,1-1,-1 1,0 0,1 0,-1-1,0 1,1 0,-1-1,0 1,0 0,0 0,0 0,0-1,0 1,0 0,0 0,0-1,0 2,8 149,-6-140,1 1,0-1,1 0,0 0,0 0,1-1,1 1,-1-1,2 0,6 8,-10-15,-1 0,1 0,0 0,0 0,0 0,0-1,0 1,1-1,-1 0,1 0,-1 0,1 0,0-1,0 1,0-1,0 0,0-1,0 1,0-1,0 1,0-1,0 0,0-1,0 1,0-1,0 1,0-1,0-1,0 1,0 0,0-1,1-1,4-4,1-1,-2 0,1-1,-1 1,0-2,-1 1,0-1,-1 0,0-1,-1 1,0-1,0-1,-1 1,0-1,10-20,7-26,-13 33</inkml:trace>
  <inkml:trace contextRef="#ctx0" brushRef="#br0" timeOffset="-931.003">2738 821,'-23'9,"1"1,0 1,1 1,0 1,1 1,0 0,2 2,-1 0,2 1,0 1,-4 8,17-22,1 0,0 0,0 0,0 1,1-1,0 1,0-1,0 1,0 0,1 0,-1 0,1 0,1 0,-1 0,1 1,0-1,0 0,0 0,1 0,0 0,0 0,0 0,0 0,1 0,0 0,0 0,0-1,1 1,-1-1,1 1,0-1,1 0,-1 0,1-1,-1 1,1-1,0 0,0 0,1 0,-1 0,1-1,3 3,1-3,1 0,-1-1,0 0,1 0,-1-1,1-1,-1 1,0-1,1-1,-1 0,0 0,0-1,0 0,0 0,0-1,-1 0,0-1,0 0,0 0,0 0,-1-1,2-3,12-9,-2-2,0 0,-1-1,-1-1,-1-1,-1 0,0-3,8-16,-2 0,-1-2,-2-1,-2 0,-3-1,0-6,-7 27,-2 1,-1-1,-1-1,-1 1,-2 0,0 0,-1 0,-2 0,0 0,-2 1,-1 0,-5-13,-37-42,47 76,0 1,0 0,0 0,0 1,-1-1,1 0,0 1,-1-1,1 1,-1 0,0 0,1 0,-1 0,0 0,1 0,-1 1,0 0,0-1,0 1,0 0,1 0,-1 1,0-1,0 0,0 1,1 0,-1 0,0 0,1 0,-1 0,0 0,-10 11,0-1,1 2,0-1,1 2,0-1,1 2,1-1,0 1,1 1,1-1,0 2,1-1,1 0,-1 8,-2-3,1 0,2 1,0-1,1 1,1 0,0 1,2-1,1 0,1 0,1 1,1-1,0 0,2-1,1 1,0-1,2 0,0 0,1-1,2 0,0-1,4 5,1-6,2 0,1-1,0-1,0 0,2-2,0 0,1-2,0 0,0-1,1-2,1 0,0-1,0-2,0 0,1-2,0-1,0 0,0-2,9-1,-7-1</inkml:trace>
  <inkml:trace contextRef="#ctx0" brushRef="#br0" timeOffset="1420.729">4883 990,'14'-7,"1"0,0 1,0 0,1 1,-1 1,1 1,0 0,0 1,0 1,3 0,-18 1,0-1,0 1,0 0,0 0,0 0,0 0,0 0,0 0,0 0,0 0,0 1,-1-1,1 0,0 1,0-1,0 0,0 1,0-1,0 1,-1-1,1 1,0-1,0 1,-1 0,1 0,-1-1,1 1,0 0,-1 0,1-1,-1 1,0 0,1 0,-1 0,0 0,1 0,-1 0,0 0,0 0,0 0,0 0,0 0,0-1,0 1,0 0,0 0,0 0,-1 0,1 0,0 0,-1 0,1 0,0 0,-1-1,1 1,-1 1,-36 45,35-45,-17 18,12-15,1 0,0 0,0 1,1 0,-1 0,1 0,1 0,-1 1,1 0,0 0,1 0,0 1,0-1,0 1,1 0,0 0,1 0,-1 5,5-10,-1 1,2-1,-1 1,0-1,1 0,-1 0,1-1,0 1,0-1,0 0,0 0,0 0,0 0,1-1,-1 0,0 1,1-2,0 1,-1 0,1-1,-1 0,1 0,-1-1,1 1,-1-1,1 0,-1 0,2 0,6 0,106-20,-94 16</inkml:trace>
  <inkml:trace contextRef="#ctx0" brushRef="#br0" timeOffset="2471.502">1 1695,'528'-21,"805"-61,-422 44,-6 10,-35-1,-233 1,-172-1,-401 40,-80-12,0-2</inkml:trace>
  <inkml:trace contextRef="#ctx0" brushRef="#br0" timeOffset="3056.461">5955 510,'-5'0,"-6"0,-1 5,-4 1,1 5,-1 0,1 4,-1-2,2 3,9-2,9-4,9-7,7-5,5-7,3-1,-8 0,-12 7,-8 4</inkml:trace>
  <inkml:trace contextRef="#ctx0" brushRef="#br0" timeOffset="3388.013">5984 905,'-10'9,"-8"9,-5 1,5-3,12-4,10-4,5-9,7-3,4-2,-6 1,-10 0,-10 2,-4 6,-1 3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19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0,'-10'29,"-3"19,1 6,7-6,4-11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0 227,'38'4,"28"3,6-1,-3-2,-9 0,-10-2,-9-1,-6 0,-9-1</inkml:trace>
  <inkml:trace contextRef="#ctx0" brushRef="#br0" timeOffset="252.769">225 1,'-5'43,"-1"28,0 8,1-5,7-16,2-12,1-10,-1-5,-1-9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1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0,'17'96,"-6"28,-7 1,-6 42,1-38,0-86,-2 0,-2 0,-2 0,-2-1,-1 0,-3 0,-11 24,22-60,7-13,0 1,5-6</inkml:trace>
  <inkml:trace contextRef="#ctx0" brushRef="#br0" timeOffset="374.912">497 141,'-303'278,"294"-269,3-4,0-1,1 1,0 1,0-1,0 1,0-1,1 1,0 1,0-1,1 0,0 1,0 0,0 0,1 0,0 0,-1 6,5-10,-1 1,1-1,0 0,0 1,1-1,-1 0,0 0,1 0,0-1,0 1,0 0,0-1,0 0,0 0,1 0,-1 0,0 0,1-1,0 0,-1 1,1-2,0 1,0 0,0 0,6 2,1-1,0 1,-1 1,0 0,0 0,0 1,0 0,-1 1,1 0,-1 0,-1 1,1 0,-1 1,-1-1,1 2,-2-1,1 1,-1 0,0 0,4 10,0 8,-9-21,1 1,-1-1,1 0,1 0,-1 0,1 0,0-1,0 1,1-1,0 1,0-1,0 0,0-1,1 1,0-1,0 0,0 0,1 0,11-1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4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20,'-3'-19,"-3"27,-7 31,13-38,-33 144,2 136,31-270,-1-4,0 0,0 0,0 1,1-1,0 0,0 0,1 1,0-1,0 0,1 0,0 0,0 0,1 0,0 0,0-1,0 1,1-1,0 0,0 0,1 0,-1-1,1 0,0 1,1-2,5 5,-4-8,-1 0,0-1,1 0,-1-1,0 0,1 0,-1 0,0 0,0-1,0 0,0-1,0 1,0-1,0 0,-1 0,0-1,1 0,-1 0,-1 0,1 0,-1-1,1 0,-1 0,0-1,11-14,-1-1,-1-1,0 0,-2-1,-1 0,7-23,-1 6,-5 11,0 0,-2 0,-2-1,0 0,-2-1,-2 1,0-1,-2-7,-2-6,0 543,1-493,-2 2,2 0,-1 0,1 0,0 0,1-1,0 1,0 0,1 0,-1-1,2 1,-1-1,1 1,0-1,1 0,0 0,0-1,0 1,1-1,1 2,8-4,-1-4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1,'0'5,"0"11,0 7,0 6,0 1,0 2,-5-6,-1-2,0-5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8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0,'-47'78,"3"2,4 2,3 1,-1 16,32-83,1 0,1 0,0 1,1-1,1 1,1-1,0 1,1 1,0-13,1 0,-1-1,1 1,0 0,0-1,1 1,-1-1,1 1,0-1,0 0,1 0,-1 0,1 0,0 0,0-1,0 1,0-1,1 0,-1 0,1 0,0 0,0-1,0 1,0-1,0 0,1 0,-1-1,1 1,4 0,7-2,1 0,-1-1,0-1,1 0,-1-1,0-1,0-1,-1 0,1-1,-1-1,0 0,-1-1,0 0,0-1,-1-1,0 0,9-10,21-17,-2-2,-1-2,-3-1,-1-2,28-46,-34 49,-17 25,1-2,-2 0,0 0,-2-1,0-1,-1 1,-1-2,0 1,3-18,-12 39,0-1,1 1,-1 0,0 0,1-1,-1 1,0 0,0-1,1 1,-1-1,0 1,0-1,0 1,0-1,0 0,0 1,0-1,0 0,0 0,1 0,-1 0,0 0,0 0,0 0,0 0,0 0,0 0,0 0,0-1,0 1,0 0,0-1,0 1,0 0,0-1,1 0,-1 1,0-1,0 1,0-1,1 0,-1 1,0-1,1 0,-1 0,1 0,-1 0,1 1,-1-1,1 0,0 0,0 0,-1 0,1 0,0 0,0 0,0 0,0 0,0 0,0 0,0 0,0 0,0 0,0 0,1 0,-1 0,0 0,1 0,-1 1,1-2,-16 18,2 1,0 1,0 0,2 0,0 1,2 1,0 0,1 0,-5 18,5-16,5-15,-8 19,1 1,1 0,1 1,1 0,2 0,0 0,1 28,4-46,0-1,1 1,0-1,1 1,0-1,1 0,0 1,0-1,1 0,0-1,0 1,1-1,0 0,1 0,0 0,0-1,0 0,1 0,0 0,1-1,2 2,9 0</inkml:trace>
  <inkml:trace contextRef="#ctx0" brushRef="#br0" timeOffset="401.352">882 480,'179'1,"-177"-2,0 1,0-1,0 1,0 0,0-1,0 1,0 0,0 0,0 0,0 1,0-1,0 0,0 1,0 0,0-1,0 1,0 0,-1 0,1 0,0 0,0 0,-1 0,1 0,0 1,-1-1,0 1,1-1,-1 1,0-1,0 1,0 0,0 0,0-1,0 1,0 0,0 0,-1 0,1 0,-1 0,0 0,1 0,-1 0,0 0,0 0,0 0,-1 0,1 1,0-1,-1 0,0 0,-139 141,98-48,42-92,-1 0,0 0,1 1,0-1,-1 0,1 0,0 1,1-1,-1 0,1 0,-1 1,1-1,0 0,0 0,0 0,1 0,-1 0,1 0,0 0,0-1,0 1,0-1,0 1,0-1,0 0,1 1,0-1,-1 0,1-1,1 1,5 0,0 0,0-1,1 0,-1-1,0 0,1 0,-1-1,0 0,0-1,0 0,0-1,0 1,0-2,0 1,-1-1,6-4,43-18,-32 15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7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0 255,'39'-5,"21"-1,7 0,0 1,-6 2,-8-4,-9-1,-7 1,-4 2,-9-3,-3 0,-5-4,-6 1</inkml:trace>
  <inkml:trace contextRef="#ctx0" brushRef="#br0" timeOffset="252.6">339 1,'-19'43,"-7"24,2 6,5-1,5-7,5-10,5-10,2-7,2-11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0,'0'39,"0"40,-5 18,-1-4,0-12,1-11,1-12,2-12,1-8,1-6,0-4,0-11,0-13,0-8</inkml:trace>
  <inkml:trace contextRef="#ctx0" brushRef="#br0" timeOffset="336.067">397 170,'-317'182,"308"-177,4-2,0 0,0-1,0 1,0 1,1-1,-1 1,1 0,0 0,0 0,0 0,1 1,0 0,-1-1,1 1,1 1,-2 1,5-4,0 0,0 0,0 0,1-1,-1 1,1 0,-1-1,1 1,0-1,0 0,0 1,0-1,1 0,-1 0,0-1,1 1,0 0,-1-1,1 0,0 1,0-1,-1 0,1 0,0-1,0 1,0-1,0 1,11 4,6 3,0 2,-1 0,0 1,0 1,-2 1,0 0,12 12,-25-21,0 0,1-1,0 0,-1 0,1 0,0 0,1-1,-1 0,0 0,1 0,-1-1,1 0,-1 0,2 0,14 1</inkml:trace>
  <inkml:trace contextRef="#ctx0" brushRef="#br0" timeOffset="722.385">537 508,'64'-15,"-52"11,0 0,0 1,1 1,-1 0,1 0,-1 2,1-1,-1 2,4 0,-15-1,0 0,1 0,-1 0,0 1,0-1,0 0,0 1,0-1,0 0,-1 1,1 0,0-1,0 1,0-1,0 1,0 0,-1 0,1-1,0 1,-1 0,1 0,-1 0,1 0,-1 0,1 0,-1 0,1 0,-1 0,0 0,0 0,0 0,1 0,-1 0,0 0,0 0,0 0,0 0,-1 0,1 0,0 0,0 0,-1 0,1 0,-1 0,1 0,-1 0,1 0,-1 0,1 0,-1 0,0-1,1 1,-2 0,-37 47,39-48,-25 22,19-18,0 0,0 1,1-1,0 1,0 0,0 1,0-1,1 1,0 0,0 0,0 1,1-1,0 1,0-1,1 1,0 0,0 0,0 2,4-6,0 0,0-1,0 1,0 0,1-1,-1 1,1-1,0 1,-1-1,1 0,0-1,0 1,1 0,-1-1,0 1,0-1,1 0,-1 0,0-1,1 1,-1-1,1 1,-1-1,1 0,-1 0,1-1,-1 1,1-1,1 0,0 1,79-8,-64 1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0:17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1,'-5'4,"-11"13,-2 6,-4 1,2 0,0 1,-2 2,-1-5,2-1,1-3,4-1,-1 2,3-3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5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29,'6'4,"1"0,-1-1,1 1,0-2,-1 1,1-1,1 0,-1 0,0-1,0 0,1 0,-1-1,0 0,1 0,-1-1,0 0,7-1,136-24,48-1,-95 27,-91 0</inkml:trace>
  <inkml:trace contextRef="#ctx0" brushRef="#br0" timeOffset="396.414">171 199,'9'10,"18"2,9 0,3-2,5-8,-1-4,-2-2,-4 0,-3-4,-3-1,-1 1,-2 3,0-4,0 0,-6 2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201 146,'0'568,"-26"-318,26-238,-2 0,1 0,-2-1,0 1,0-1,-1 0,0 0,-1 0,0-1,-1 1,0-1,-5 6,9-14,1-1,-1 0,1 1,-1-1,0 0,0 0,1 0,-1 0,0 0,0-1,0 1,0-1,0 1,0-1,0 0,0 1,0-1,0 0,0 0,0-1,0 1,-1 0,1-1,0 1,0-1,1 1,-1-1,0 0,0 0,0 0,0 0,1 0,-1-1,0 1,1 0,-1-1,1 0,-40-67,36 37,2-1,1 0,1 0,2 0,1 1,2-1,1 1,2-1,0 2,3-1,0 1,2 0,4-3,1-9,3 0,2 0,1 2,3 1,0 1,3 1,1 2,2 1,1 1,2 2,1 1,2 2,0 2,42-22,14 20,-92 29,0 0,0-1,1 1,-1 0,0 1,0-1,1 0,-1 1,0-1,0 1,0 0,0 0,0 0,0 0,0 0,0 0,0 0,0 1,0-1,-1 1,1-1,-1 1,1-1,-1 1,1 0,-1 0,0 0,0 0,0 0,0 0,0 0,-1 0,1 1,-1-1,1 0,-1 0,0 0,0 1,0-1,0 0,0 0,-2 13,0-1,-1 0,-1 0,0 0,-1-1,0 0,-2 1,1-2,-1 1,-1-1,0 0,-1-1,-9 10,-29 30,-3-2,-1-3,-51 36,16-14,19 4,65-69,1 0,-1-1,1 1,0 0,0 0,0 0,0 0,0 0,1 0,-1 0,1 1,0-1,0 0,0 0,0 0,1 0,-1 0,1 0,0 0,0 0,0 0,0 0,0 0,1 0,-1 0,1-1,0 1,0-1,2 2,11 12,2-1,0-1,0-1,2 0,-1-2,2 0,14 6,82 53,-57-8,-58-59,0-1,1 0,-1 0,1 0,0 0,0 0,-1 0,1 0,1 0,-1-1,0 1,0-1,0 0,1 1,-1-1,1 0,-1-1,1 1,-1 0,1-1,0 1,-1-1,1 0,0 0,-1 0,1 0,0 0,1-1,16-2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0,'29'10,"33"3,11-1,-2-2,-8-3,-11-3,-8-2,-8-1,-5-1,-7 4,-9 2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59,'44'0,"42"-4,12-8,-1 0,-13 1,-15 2,-15 4,-12 1,-13 3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51,'22'-10,"2"1,-1 2,1 0,0 1,1 2,-1 0,11 1,44 13,-77-9,0 0,0 1,0-1,-1 0,1 0,0 1,-1-1,1 1,-1-1,0 1,1 0,-1 0,0-1,0 1,0 0,0 0,0 0,-1 0,1 0,0 0,-1 1,0-1,1 0,-1 0,0 0,0 0,0 0,-1 1,1-1,0 0,-1 0,1 0,-1 0,0 1,-27 52,25-52,0 0,1 0,-1 0,1 1,0-1,0 1,0-1,0 1,1 0,-1-1,1 1,0 0,0 0,1 0,-1 0,1 0,0 0,0 0,0 0,0 0,1 0,-1 0,1 0,0 0,1 0,-1 0,1 0,-1-1,2 2,5 4,1 0,-1-1,2-1,-1 1,1-1,0-1,0 0,1 0,1-1,-6-3,1 0,-1 0,-1 0,1 0,0 1,-1 0,1 1,-1-1,0 1,0 0,0 0,-1 0,1 1,-1 0,0 0,0 0,-1 0,0 0,0 1,0-1,0 1,-1 0,0 0,0 0,-1 0,1 0,-1 1,-1-1,1 0,-1 1,0-1,-1 4,-3 0,0 0,-1 1,0-1,-1-1,0 1,0-1,-1 0,0-1,-1 1,0-2,0 1,-1-1,-5 4,3-1,0-3,0 0,-1 0,0-1,1-1,-2 0,1 0,-1-2,1 1,-1-2,0 1,0-2,-5 1,15-2,0 0,-1 1,1-1,0 0,0-1,-1 1,1 0,0-1,0 0,0 0,0 0,0 0,0 0,0-1,0 1,0-1,0 0,1 0,-1 0,1 0,-1 0,1-1,-1-1,0-6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7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33,'-60'196,"18"-62,42-134,0 0,1 0,-1 0,0 0,0 0,0 0,1 0,-1 0,0 0,0 0,1 0,-1 0,0 0,0 0,0 0,1 1,-1-1,0 0,0 0,0 0,0 0,1 0,-1 1,0-1,0 0,0 0,0 0,0 1,0-1,0 0,1 0,-1 1,0-1,0 0,15-22,139-171,-97 129,18-15,-75 79,0-1,0 1,0-1,0 1,1-1,-1 1,0 0,0-1,1 1,-1-1,0 1,1 0,-1-1,1 1,-1 0,0-1,1 1,-1 0,1 0,-1 0,0-1,1 1,-1 0,1 0,-1 0,1 0,-1 0,1 0,-1 0,1 0,-1 0,1 0,-1 0,1 0,-1 0,1 0,-1 0,1 0,-1 1,1-1,-1 0,0 0,1 1,-1-1,1 0,-1 1,0-1,1 0,-1 1,0-1,1 0,-1 1,0-1,0 1,1-1,-1 0,0 1,0-1,0 1,0-1,1 1,-1-1,0 1,2 37,-2-32,2 135,-1-139,0 0,0 0,0 0,0 0,1 0,-1 0,0 0,1-1,-1 1,1 0,0-1,-1 1,1-1,0 0,0 0,0 1,0-1,0 0,0-1,1 1,-1 0,0-1,0 1,1-1,-1 1,0-1,0 0,1 0,-1 0,0-1,1 1,-1 0,0-1,0 1,0-1,1 0,-1 0,0 0,1-1,81-45,79-74,-162 120,0 0,0 0,1 0,-1-1,0 2,1-1,-1 0,1 0,-1 0,1 1,0-1,-1 1,1-1,0 1,-1 0,1 0,0-1,-1 1,1 0,0 1,-1-1,1 0,0 0,-1 1,1-1,0 1,-1-1,1 1,-1 0,1-1,-1 1,1 0,-1 0,0 0,1 0,-1 1,0-1,0 0,0 0,0 1,0-1,0 1,0-1,0 1,-1-1,1 1,0-1,-1 1,0 0,1-1,-1 1,0 0,0-1,0 1,0 0,0 0,-9 145,1-91,7-54,0 1,1-1,0 1,-1-1,1 1,0 0,0-1,0 1,1-1,-1 1,1 0,-1-1,1 1,0-1,0 0,0 1,0-1,0 0,1 1,-1-1,1 0,-1 0,1 0,0 0,0-1,0 1,0 0,0-1,0 0,0 1,1-1,-1 0,0 0,1 0,2 0,15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1,'-19'43,"-16"34,-7 13,0-4,6-12,4-13,4-13,5-9,3-12,5-5,4-2,4 1,4-4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0 491,'51'-90,"-28"52,1 1,2 2,2 0,1 2,7-5,-28 30,135-138,-135 141,-7 3,1 0,-1 0,0 0,1 1,0-1,-1 0,1 1,0 0,0-1,-1 1,1 0,0 0,0 0,1 0,-1 0,0 0,0 1,0-1,0 1,1 0,-1-1,0 1,0 0,1 0,-1 0,0 1,1-1,-1 0,0 1,0 0,0-1,0 1,0 0,0 0,0 0,0 1,0-1,0 0,0 1,0-1,-1 1,1-1,-1 1,1 0,0 1,3 9,-1 0,-1 0,0 0,-1 1,0-1,0 1,-1-1,-1 1,-1 0,-1 11,4 66,-2-86,0-1,0 1,0-1,1 0,-1 1,1-1,0 0,0 1,0-1,0 0,1 0,-1 0,1 0,0 0,0 0,0 0,0-1,0 1,0-1,1 1,-1-1,1 0,0 0,0 0,0 0,0-1,0 1,0-1,0 0,0 0,1 0,-1 0,0 0,1-1,-1 1,2-1,14-6,0-1,-1-1,0 0,0-1,-1-1,0-1,-1 0,0-2,10-9,-22 18,51-42,89-59,-143 104,0 1,0-1,0 1,0-1,0 1,0-1,0 1,0 0,0 0,0-1,0 1,0 0,1 0,-1 0,0 0,0 0,0 0,0 1,0-1,0 0,0 0,0 1,0-1,0 1,0-1,0 1,0-1,0 1,0 0,0-1,-1 1,1 0,0 0,0 0,-1 0,1-1,0 1,-1 0,1 0,-1 0,0 0,1 0,-1 0,0 0,1 1,-1-1,0 0,0 0,0 0,0 0,0 0,0 1,-3 60,-4-35,5-24,0 1,0 0,1 0,-1 0,1 0,0 0,0 0,0 0,0 0,1 1,0-1,0 0,0 0,0 1,1-1,0 0,-1 0,1 0,1 0,-1 0,1 0,0 0,-1 0,2-1,-1 1,0 0,1-1,2 3,12 1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2,'39'5,"17"1,3 0,3-1,-6-6,-7-3,-7-1,-6 0,-4 2,-3 0,-2 2,0 0,0 1,-9 5,-13 2,-7-1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1,'33'9,"26"4,8-1,-4-2,-6-3,-9-3,-13-6,-7-3,-3-1,-2 1,0 1,-3 1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0:2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1,'-1'378,"-25"-133,-11-24,37-221,1 0,-1-1,0 1,0 0,0 0,1-1,-1 1,0 0,0 0,1 0,-1 0,0 0,0-1,1 1,-1 0,0 0,1 0,-1 0,0 0,0 0,1 0,-1 0,0 0,1 0,-1 0,0 0,0 0,1 0,-1 0,0 0,1 1,-1-1,0 0,0 0,1 0,-1 0,0 1,0-1,1 0,-1 0,0 0,0 1,0-1,1 0,-1 0,0 1,0-1,0 0,0 0,0 1,0-1,0 0,1 1,-1-1,0 0,0 0,0 1,0-1,0 0,0 1,0-1,-1 0,1 0,0 1,0-1,0 0,0 1,22-24,-18 18,155-162,-116 127,-20 17,0 1,1 1,1 1,1 1,1 2,0 0,1 2,18-7,-43 21,-1 0,1 0,-1 0,0 1,1-1,-1 1,1-1,0 1,-1 0,1 0,-1 0,1 0,-1 0,1 1,-1-1,1 1,-1 0,1 0,-1 0,1 0,-1 0,0 0,0 0,0 1,0-1,0 1,0 0,0 0,0-1,0 1,-1 0,1 0,-1 1,0-1,1 0,-1 0,0 1,0-1,-1 1,1-1,0 1,-1-1,1 1,-1-1,0 1,0-1,0 1,0-1,-1 3,-2 12,0 0,-1 0,-1-1,-1 0,0 0,-1 0,-1-1,0 0,-1 0,-1-1,0 0,-1-1,0 0,-7 4,6-4,0 0,-1-1,0-1,-1 0,-1-1,0 0,0-1,0-1,-1 0,-1-1,1-1,-1-1,-14 3,28-7,1 0,0 0,0-1,-1 1,1-1,0 1,0-1,-1 0,1 0,0 0,-1 0,1 0,0-1,-1 1,1-1,0 0,0 1,0-1,-1 0,1 0,0 0,0-1,0 1,1 0,-1-1,0 1,0-1,1 0,-1 1,1-1,-1 0,1 0,0 0,0 0,0 0,0 0,0-1,0 1,1 0,-1 0,1-1,-1 1,1 0,0 0,0-1,0 1,0 0,1-1,-1 1,0 0,1-1,0 1,-1 0,1 0,0 0,0 0,1-2,9-9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20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1 311,'47'-20,"-26"10,1 1,0 1,0 0,1 2,0 1,0 0,14 1,-34 3,0 1,0 0,0 0,0 1,0-1,0 0,0 1,0 0,0 0,0 0,0 0,-1 0,1 0,0 1,-1-1,1 1,-1 0,0 0,0 0,1 0,-1 0,0 0,-1 1,1-1,0 1,-1-1,1 1,-1 0,0 0,0-1,0 1,0 0,0 0,-1 0,1 0,-1 0,0 0,0 0,0 0,0 0,-1 0,1 0,-1 0,0 0,0-1,0 3,-5 9,0 0,-1 0,0-1,-1 0,-1 0,0-1,-1 0,0 0,-1-1,0-1,0 0,-13 8,-72 81,94-97,0 0,0 0,1 0,-1 1,0-1,1 0,0 1,0-1,0 1,0 0,0-1,0 1,0 0,1 0,0-1,-1 1,1 0,0 0,0 0,1-1,-1 1,0 0,1 0,0-1,0 1,0 0,0-1,0 1,0-1,1 1,-1-1,1 0,-1 0,1 1,0-1,0 0,0-1,0 1,1 0,-1 0,0-1,1 0,-1 1,3 0,5 1,1 0,-1-1,1-1,-1 1,1-2,0 1,0-1,-1-1,1 0,0-1,-1 0,2-1,8-4</inkml:trace>
  <inkml:trace contextRef="#ctx0" brushRef="#br0" timeOffset="386.427">820 198,'-29'20,"1"0,1 2,1 1,1 2,1 0,1 1,-6 12,27-36,1-1,-1 1,1 0,0-1,-1 1,1 0,0 0,0 0,0 0,1 0,-1 0,0 0,1 0,0 0,-1 1,1-1,0 0,0 0,0 0,0 1,0-1,1 0,-1 0,1 0,-1 0,1 0,0 0,0 0,0 0,0 0,0 0,0 0,1-1,-1 1,0 0,1-1,-1 1,1-1,0 1,0-1,-1 0,1 0,0 0,0 0,0 0,0 0,0-1,0 1,1-1,-1 1,0-1,0 0,0 0,0 0,232-1,-231 1,1 1,-1 1,0-1,0 0,0 1,0-1,-1 1,1 0,0 0,-1 0,1 0,-1 1,0-1,0 1,0-1,0 1,0 0,0-1,-1 1,1 0,-1 0,0 1,0-1,0 0,0 0,-1 0,1 1,-1-1,0 0,0 1,0-1,0 0,0 0,-1 1,0-1,1 0,-1 0,-1 0,1 1,0-1,-1-1,1 1,-1 0,0 0,0 0,0-1,0 1,-1-1,1 0,-1 0,0 1,-6 8,-1 0,0 0,0-1,-1-1,0 0,-1 0,0-1,0-1,0 0,-1-1,0 0,-4 1,-2-2</inkml:trace>
  <inkml:trace contextRef="#ctx0" brushRef="#br0" timeOffset="630.113">763 114,'39'0,"21"0,6 0,-3 0,-8 4,-9 3,-6-1,-7-2,-2 0,-8-2</inkml:trace>
  <inkml:trace contextRef="#ctx0" brushRef="#br0" timeOffset="915.243">1525 1,'-10'38,"-7"32,-2 14,-1-3,1-10,5-13,0-11,2-8,4-7,2-4,3-1,2-2,0 1,2-9,-1-13,1-11,4-5,2 0</inkml:trace>
  <inkml:trace contextRef="#ctx0" brushRef="#br0" timeOffset="1249.272">1864 198,'-310'207,"301"-201,5-4,-1 0,0 1,1-1,-1 1,1 0,0 0,0 1,0-1,0 1,0 0,1 0,0 0,0 1,0-1,0 1,1-1,0 1,0 0,0 0,0 0,1 0,-1 5,4-7,1 1,0 0,-1-1,1 0,0 0,0 0,1 0,-1 0,1 0,-1-1,1 0,0 1,0-2,0 1,0 0,3 0,16 10,5 6,59 22,-65-38</inkml:trace>
  <inkml:trace contextRef="#ctx0" brushRef="#br0" timeOffset="1800.611">2146 368,'-24'9,"0"1,1 1,0 1,1 1,1 1,0 1,0 1,2 1,-5 6,22-22,0 1,0 0,0 0,0 0,0 0,1 0,-1 0,1 0,-1 1,1-1,0 1,0-1,0 1,0-1,0 1,1-1,-1 1,1 0,0-1,-1 1,1 0,0-1,1 1,-1 0,0-1,1 1,0 0,-1-1,1 1,0-1,1 1,-1-1,0 0,1 1,-1-1,1 0,-1 0,1 0,0 0,0 0,0 0,0-1,0 1,1-1,-1 1,0-1,1 0,-1 0,2 0,7-1,0 0,0-1,-1 0,1-1,0 0,0-1,-1 0,1-1,-1 0,0-1,0 0,-1 0,1-1,-1 0,0-1,4-4,17-9,7-8,44-18,-79 45,0 1,0 0,0 0,0 1,0-1,0 0,0 1,-1-1,1 1,0-1,0 1,-1 0,1 0,0-1,-1 1,1 1,-1-1,1 0,-1 0,1 0,-1 1,0-1,0 1,1-1,-1 1,0 0,-1-1,1 1,0 0,0-1,-1 1,1 0,-1 0,1 0,-1 0,0 0,0 0,4 81,-4-71,-5 227,4-224,0-1,-2 0,0 0,0 1,-2-2,1 1,-2-1,0 1,0-1,-1-1,-1 0,0 0,-1 0,0-1,-1 0,0-1,-1 0,0 0,-8 5,17-13,-1-1,1 1,0 0,0-1,0 1,-1-1,1 1,-1-1,1 0,-1 0,0-1,1 1,-1 0,0-1,0 1,1-1,-1 0,0 0,0 0,1-1,-1 1,0 0,1-1,-1 0,0 0,1 0,-1 0,1 0,-1 0,1-1,-1 1,1-1,0 1,0-1,0 0,0 0,0 0,0 0,1 0,-1-1,1 1,-1 0,1-1,0 1,0-1,0 0,0 1,0-1,1 0,-1 1,1-1,3-12,0 1,1-1,1 1,1 1,0-1,0 1,1 0,1 0,0 1,1 0,0 0,1 1,0 0,1 1,0 0,1 1,0 0,0 0,1 2,0 0,2-1,128-48,-119 51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36.11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0 283,'317'-31,"-199"14,28-2,137-19,2 13,6 13,1745 13,-1676-30,-51 18,19-24,-91 13,116 4,-238 5,-85 8,1 1,0 1,0 2,0 1,22 3,244 23,3 1,-24-44,-195 8,0 4,1 4,14 3,25 0,246-2,-169-28,282 27,-317 13,125 7,-55 6,505-24,804-1,-1459 11,-59-5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43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3979 764,'23'-4,"-1"0,-1-1,1-2,-1 0,0-1,0-1,-1-1,-1-1,0-1,0-1,-1 0,-1-1,0-1,-1 0,10-13,60-99,-52 88,-17 69,17 259,21 6,-48-270,27 50,-34-74,1 0,0-1,0 1,-1-1,1 0,0 1,0-1,0 0,0 1,-1-1,1 0,0 0,0 0,0 0,0 0,0 0,0 0,0 0,0 0,-1 0,1-1,0 1,0 0,0-1,0 1,0 0,-1-1,1 1,0-1,0 1,-1-1,1 0,0 1,-1-1,1 0,-1 1,1-1,-1 0,1 0,-1 1,1-1,-1 0,0 0,1-1,20-43,-19 41,173-490,-91 192,-83 282,-9 30,1 8</inkml:trace>
  <inkml:trace contextRef="#ctx0" brushRef="#br0" timeOffset="-2778.705">255 313,'71'0,"28"2,0-4,0-5,-1-3,29-11,-102 14,0-1,0-2,-1 0,0-2,-1 0,-1-2,0 0,13-12,-27 21,1-1,-1-1,-1 1,1-1,-1 0,0-1,-1 0,0 0,0 0,-1-1,0 0,0 0,-1 0,0 0,-1-1,0 1,0-1,-1-1,-2 12,0-1,-1 0,1 1,0-1,0 0,-1 1,1-1,0 0,0 0,-1 0,1 1,0-1,-1 0,1 0,0 0,-1 0,1 1,-1-1,1 0,0 0,-1 0,1 0,0 0,-1 0,1 0,-1 0,1 0,0 0,-1 0,1 0,0-1,-1 1,1 0,0 0,-1 0,1 0,0-1,-1 1,1 0,0 0,-1 0,1-1,0 1,0 0,-1-1,1 1,0 0,0-1,0 1,0 0,-1-1,1 1,0 0,0-1,0 1,0 0,0-1,0 1,0-1,0 1,0 0,0-1,0 1,0 0,0-1,0 1,0-1,-18 27,4 9,1 1,2 1,2 0,1 0,2 1,1 0,2 0,2 7,-8 60,-40 342,30-332,12-61,-2-1,-2-1,-2 0,-3-1,-1 0,-12 18,29-67,0-1,0 0,0 1,-1-1,1 0,0 1,-1-1,1 0,-1 1,0-1,1 0,-1 0,0 0,0 0,1 0,-1 1,0-1,0-1,0 1,-1 0,1 0,0 0,0-1,0 1,0 0,-1-1,1 1,0-1,-1 1,1-1,0 0,-1 0,1 0,0 0,-1 0,1 0,-1 0,1 0,0 0,-1 0,1-1,0 1,-1-1,1 1,0-1,0 1,-1-1,1 0,0 1,0-1,0 0,0 0,0 0,0 0,0 0,0 0,0 0,1 0,-1-1,0 1,-45-128,37 109,1 4</inkml:trace>
  <inkml:trace contextRef="#ctx0" brushRef="#br0" timeOffset="-2393.306">282 905,'134'-48,"117"-42,69-6,-311 94,7-4,0 2,1 0,-1 1,1 0,0 2,0 0,0 0,0 2,0 0,8 2,-24-3,-1 0,1 1,-1-1,1 0,0 0,-1 0,1 0,-1 1,1-1,-1 0,1 1,-1-1,1 0,-1 1,1-1,-1 1,1-1,-1 1,0-1,1 1,-1-1,0 1,1-1,-1 1,0-1,0 1,1-1,-1 1,0 0,0-1,0 1,0-1,0 1,0 0,0-1,0 1,0-1,0 1,0 0,-1-1,1 1,0-1,0 1,0 0,-1-1,1 1,0-1,-1 1,1-1,0 1,-1-1,1 0,-1 1,1-1,-1 1,1-1,-1 0,1 1,-1-1,1 0,-1 0,0 1,1-1,-1 0,1 0,-1 0,-38 21,27-15</inkml:trace>
  <inkml:trace contextRef="#ctx0" brushRef="#br0" timeOffset="-2143.404">1469 848,'-10'39,"-8"31,0 9,2-4,4-10,4-12,3-9,3-13</inkml:trace>
  <inkml:trace contextRef="#ctx0" brushRef="#br0" timeOffset="-1972.862">1553 256,'0'0</inkml:trace>
  <inkml:trace contextRef="#ctx0" brushRef="#br0" timeOffset="-1643.341">1694 1159,'32'-65,"3"2,2 2,26-30,-27 57,-35 33,-1 1,1 0,0-1,-1 1,1 0,0-1,0 1,-1 0,1 0,0 0,0 0,-1 0,1 0,0 0,0 0,-1 0,1 0,0 0,0 0,0 0,-1 1,1-1,0 0,-1 1,1-1,0 0,-1 1,1-1,0 1,-1-1,1 1,-1-1,1 1,-1-1,1 1,-1 0,1-1,-1 1,0 0,1 0,-1-1,0 1,1 0,-1-1,0 1,0 0,0 0,0 0,0-1,0 1,0 0,0 0,0-1,0 2,8 149,-6-140,1 1,0-1,1 0,0 0,0 0,1-1,1 1,-1-1,2 0,6 8,-10-15,-1 0,1 0,0 0,0 0,0 0,0-1,0 1,1-1,-1 0,1 0,-1 0,1 0,0-1,0 1,0-1,0 0,0-1,0 1,0-1,0 1,0-1,0 0,0-1,0 1,0-1,0 1,0-1,0-1,0 1,0 0,0-1,1-1,4-4,1-1,-2 0,1-1,-1 1,0-2,-1 1,0-1,-1 0,0-1,-1 1,0-1,0-1,-1 1,0-1,10-20,7-26,-13 33</inkml:trace>
  <inkml:trace contextRef="#ctx0" brushRef="#br0" timeOffset="-931.003">2738 821,'-23'9,"1"1,0 1,1 1,0 1,1 1,0 0,2 2,-1 0,2 1,0 1,-4 8,17-22,1 0,0 0,0 0,0 1,1-1,0 1,0-1,0 1,0 0,1 0,-1 0,1 0,1 0,-1 0,1 1,0-1,0 0,0 0,1 0,0 0,0 0,0 0,0 0,1 0,0 0,0 0,0-1,1 1,-1-1,1 1,0-1,1 0,-1 0,1-1,-1 1,1-1,0 0,0 0,1 0,-1 0,1-1,3 3,1-3,1 0,-1-1,0 0,1 0,-1-1,1-1,-1 1,0-1,1-1,-1 0,0 0,0-1,0 0,0 0,0-1,-1 0,0-1,0 0,0 0,0 0,-1-1,2-3,12-9,-2-2,0 0,-1-1,-1-1,-1-1,-1 0,0-3,8-16,-2 0,-1-2,-2-1,-2 0,-3-1,0-6,-7 27,-2 1,-1-1,-1-1,-1 1,-2 0,0 0,-1 0,-2 0,0 0,-2 1,-1 0,-5-13,-37-42,47 76,0 1,0 0,0 0,0 1,-1-1,1 0,0 1,-1-1,1 1,-1 0,0 0,1 0,-1 0,0 0,1 0,-1 1,0 0,0-1,0 1,0 0,1 0,-1 1,0-1,0 0,0 1,1 0,-1 0,0 0,1 0,-1 0,0 0,-10 11,0-1,1 2,0-1,1 2,0-1,1 2,1-1,0 1,1 1,1-1,0 2,1-1,1 0,-1 8,-2-3,1 0,2 1,0-1,1 1,1 0,0 1,2-1,1 0,1 0,1 1,1-1,0 0,2-1,1 1,0-1,2 0,0 0,1-1,2 0,0-1,4 5,1-6,2 0,1-1,0-1,0 0,2-2,0 0,1-2,0 0,0-1,1-2,1 0,0-1,0-2,0 0,1-2,0-1,0 0,0-2,9-1,-7-1</inkml:trace>
  <inkml:trace contextRef="#ctx0" brushRef="#br0" timeOffset="1420.729">4883 990,'14'-7,"1"0,0 1,0 0,1 1,-1 1,1 1,0 0,0 1,0 1,3 0,-18 1,0-1,0 1,0 0,0 0,0 0,0 0,0 0,0 0,0 0,0 0,0 1,-1-1,1 0,0 1,0-1,0 0,0 1,0-1,0 1,-1-1,1 1,0-1,0 1,-1 0,1 0,-1-1,1 1,0 0,-1 0,1-1,-1 1,0 0,1 0,-1 0,0 0,1 0,-1 0,0 0,0 0,0 0,0 0,0 0,0-1,0 1,0 0,0 0,0 0,-1 0,1 0,0 0,-1 0,1 0,0 0,-1-1,1 1,-1 1,-36 45,35-45,-17 18,12-15,1 0,0 0,0 1,1 0,-1 0,1 0,1 0,-1 1,1 0,0 0,1 0,0 1,0-1,0 1,1 0,0 0,1 0,-1 5,5-10,-1 1,2-1,-1 1,0-1,1 0,-1 0,1-1,0 1,0-1,0 0,0 0,0 0,0 0,1-1,-1 0,0 1,1-2,0 1,-1 0,1-1,-1 0,1 0,-1-1,1 1,-1-1,1 0,-1 0,2 0,6 0,106-20,-94 16</inkml:trace>
  <inkml:trace contextRef="#ctx0" brushRef="#br0" timeOffset="2471.502">1 1695,'528'-21,"805"-61,-422 44,-6 10,-35-1,-233 1,-172-1,-401 40,-80-12,0-2</inkml:trace>
  <inkml:trace contextRef="#ctx0" brushRef="#br0" timeOffset="3056.461">5955 510,'-5'0,"-6"0,-1 5,-4 1,1 5,-1 0,1 4,-1-2,2 3,9-2,9-4,9-7,7-5,5-7,3-1,-8 0,-12 7,-8 4</inkml:trace>
  <inkml:trace contextRef="#ctx0" brushRef="#br0" timeOffset="3388.013">5984 905,'-10'9,"-8"9,-5 1,5-3,12-4,10-4,5-9,7-3,4-2,-6 1,-10 0,-10 2,-4 6,-1 3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19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0,'-10'29,"-3"19,1 6,7-6,4-11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0 227,'38'4,"28"3,6-1,-3-2,-9 0,-10-2,-9-1,-6 0,-9-1</inkml:trace>
  <inkml:trace contextRef="#ctx0" brushRef="#br0" timeOffset="252.769">225 1,'-5'43,"-1"28,0 8,1-5,7-16,2-12,1-10,-1-5,-1-9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1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0,'17'96,"-6"28,-7 1,-6 42,1-38,0-86,-2 0,-2 0,-2 0,-2-1,-1 0,-3 0,-11 24,22-60,7-13,0 1,5-6</inkml:trace>
  <inkml:trace contextRef="#ctx0" brushRef="#br0" timeOffset="374.912">497 141,'-303'278,"294"-269,3-4,0-1,1 1,0 1,0-1,0 1,0-1,1 1,0 1,0-1,1 0,0 1,0 0,0 0,1 0,0 0,-1 6,5-10,-1 1,1-1,0 0,0 1,1-1,-1 0,0 0,1 0,0-1,0 1,0 0,0-1,0 0,0 0,1 0,-1 0,0 0,1-1,0 0,-1 1,1-2,0 1,0 0,0 0,6 2,1-1,0 1,-1 1,0 0,0 0,0 1,0 0,-1 1,1 0,-1 0,-1 1,1 0,-1 1,-1-1,1 2,-2-1,1 1,-1 0,0 0,4 10,0 8,-9-21,1 1,-1-1,1 0,1 0,-1 0,1 0,0-1,0 1,1-1,0 1,0-1,0 0,0-1,1 1,0-1,0 0,0 0,1 0,11-1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4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20,'-3'-19,"-3"27,-7 31,13-38,-33 144,2 136,31-270,-1-4,0 0,0 0,0 1,1-1,0 0,0 0,1 1,0-1,0 0,1 0,0 0,0 0,1 0,0 0,0-1,0 1,1-1,0 0,0 0,1 0,-1-1,1 0,0 1,1-2,5 5,-4-8,-1 0,0-1,1 0,-1-1,0 0,1 0,-1 0,0 0,0-1,0 0,0-1,0 1,0-1,0 0,-1 0,0-1,1 0,-1 0,-1 0,1 0,-1-1,1 0,-1 0,0-1,11-14,-1-1,-1-1,0 0,-2-1,-1 0,7-23,-1 6,-5 11,0 0,-2 0,-2-1,0 0,-2-1,-2 1,0-1,-2-7,-2-6,0 543,1-493,-2 2,2 0,-1 0,1 0,0 0,1-1,0 1,0 0,1 0,-1-1,2 1,-1-1,1 1,0-1,1 0,0 0,0-1,0 1,1-1,1 2,8-4,-1-4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1,'0'5,"0"11,0 7,0 6,0 1,0 2,-5-6,-1-2,0-5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8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0,'-47'78,"3"2,4 2,3 1,-1 16,32-83,1 0,1 0,0 1,1-1,1 1,1-1,0 1,1 1,0-13,1 0,-1-1,1 1,0 0,0-1,1 1,-1-1,1 1,0-1,0 0,1 0,-1 0,1 0,0 0,0-1,0 1,0-1,1 0,-1 0,1 0,0 0,0-1,0 1,0-1,0 0,1 0,-1-1,1 1,4 0,7-2,1 0,-1-1,0-1,1 0,-1-1,0-1,0-1,-1 0,1-1,-1-1,0 0,-1-1,0 0,0-1,-1-1,0 0,9-10,21-17,-2-2,-1-2,-3-1,-1-2,28-46,-34 49,-17 25,1-2,-2 0,0 0,-2-1,0-1,-1 1,-1-2,0 1,3-18,-12 39,0-1,1 1,-1 0,0 0,1-1,-1 1,0 0,0-1,1 1,-1-1,0 1,0-1,0 1,0-1,0 0,0 1,0-1,0 0,0 0,1 0,-1 0,0 0,0 0,0 0,0 0,0 0,0 0,0 0,0-1,0 1,0 0,0-1,0 1,0 0,0-1,1 0,-1 1,0-1,0 1,0-1,1 0,-1 1,0-1,1 0,-1 0,1 0,-1 0,1 1,-1-1,1 0,0 0,0 0,-1 0,1 0,0 0,0 0,0 0,0 0,0 0,0 0,0 0,0 0,0 0,0 0,1 0,-1 0,0 0,1 0,-1 1,1-2,-16 18,2 1,0 1,0 0,2 0,0 1,2 1,0 0,1 0,-5 18,5-16,5-15,-8 19,1 1,1 0,1 1,1 0,2 0,0 0,1 28,4-46,0-1,1 1,0-1,1 1,0-1,1 0,0 1,0-1,1 0,0-1,0 1,1-1,0 0,1 0,0 0,0-1,0 0,1 0,0 0,1-1,2 2,9 0</inkml:trace>
  <inkml:trace contextRef="#ctx0" brushRef="#br0" timeOffset="401.352">882 480,'179'1,"-177"-2,0 1,0-1,0 1,0 0,0-1,0 1,0 0,0 0,0 0,0 1,0-1,0 0,0 1,0 0,0-1,0 1,0 0,-1 0,1 0,0 0,0 0,-1 0,1 0,0 1,-1-1,0 1,1-1,-1 1,0-1,0 1,0 0,0 0,0-1,0 1,0 0,0 0,-1 0,1 0,-1 0,0 0,1 0,-1 0,0 0,0 0,0 0,-1 0,1 1,0-1,-1 0,0 0,-139 141,98-48,42-92,-1 0,0 0,1 1,0-1,-1 0,1 0,0 1,1-1,-1 0,1 0,-1 1,1-1,0 0,0 0,0 0,1 0,-1 0,1 0,0 0,0-1,0 1,0-1,0 1,0-1,0 0,1 1,0-1,-1 0,1-1,1 1,5 0,0 0,0-1,1 0,-1-1,0 0,1 0,-1-1,0 0,0-1,0 0,0-1,0 1,0-2,0 1,-1-1,6-4,43-18,-32 15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7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0 255,'39'-5,"21"-1,7 0,0 1,-6 2,-8-4,-9-1,-7 1,-4 2,-9-3,-3 0,-5-4,-6 1</inkml:trace>
  <inkml:trace contextRef="#ctx0" brushRef="#br0" timeOffset="252.6">339 1,'-19'43,"-7"24,2 6,5-1,5-7,5-10,5-10,2-7,2-11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40.3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420 227,'0'1246,"-22"-1045,19-177</inkml:trace>
  <inkml:trace contextRef="#ctx0" brushRef="#br0" timeOffset="466.414">363 1,'-301'346,"241"-258,60-87,-1 0,1 0,0 0,0-1,-1 1,1 0,0 0,0 0,0 0,0 0,0 0,0 0,0 0,1 0,-1 0,0 0,0 0,1 0,-1 0,1 0,-1 0,1 0,-1-1,1 1,-1 0,1 0,0-1,0 1,-1 0,1-1,0 1,0 0,0-1,-1 0,1 1,0-1,0 1,0-1,0 0,0 0,0 1,0-1,0 0,0 0,0 0,0 0,55 1,-48-2,243-1,163 53,-549-140,107 66,0 0,1-2,2-1,1-1,0-1,3-1,0-1,2-1,1-1,-3-10,14 20,5 4</inkml:trace>
  <inkml:trace contextRef="#ctx0" brushRef="#br0" timeOffset="1062.011">251 1976,'12'137,"-6"1,-6 0,-15 99,11-197,-1 0,-2 0,-2-1,-2 0,-2-1,-4 7,3-22,5-41,7 0</inkml:trace>
  <inkml:trace contextRef="#ctx0" brushRef="#br0" timeOffset="1416.227">646 2033,'-369'404,"359"-394,7-7,-1 0,1 0,0 1,0-1,0 1,0 0,0 0,1 0,0 0,0 0,0 1,0-1,1 1,-1-1,1 1,0-1,1 1,1-3,0 0,1 0,-1 0,1 0,-1 0,1-1,0 1,0-1,0 1,0-1,0 0,0 1,0-1,0 0,1-1,-1 1,0 0,1-1,-1 1,0-1,1 1,-1-1,0 0,1 0,-1 0,1-1,-1 1,0-1,10 2,-3 0,0-1,0 1,0 1,-1-1,1 1,-1 1,1 0,-1 0,0 1,0 0,0 0,-1 1,1 0,-1 0,0 1,-1-1,1 2,-1-1,0 1,-1 0,1 0,-2 0,1 1,0 1,2 11,-1 1,-1 0,-1 0,0 0,-2 0,-1 1,0-1,-1 1,-2 4,2-21,-1-5,1 1,-1 0,1-1,0 1,-1 0,1-1,0 1,-1 0,1-1,0 1,0 0,0-1,0 1,0 0,-1 0,1-1,0 1,1 0,-1-1,0 1,0 0,0 0,0-1,1 1,-1 0,0-1,0 1,1 0,-1-1,1 1,-1-1,1 1,-1 0,1-1,-1 1,1-1,-1 1,1-1,-1 0,1 1,0-1,-1 0,1 1,0-1,-1 0,1 0,0 0,0 1,-1-1,1 0,0 0,-1 0,1 0,0 0,0 0,-1 0,1-1,0 1,-1 0,1 0,0-1,0 1,10-7</inkml:trace>
  <inkml:trace contextRef="#ctx0" brushRef="#br0" timeOffset="1584.118">815 2569,'-14'48,"-5"20,5 0,6-13</inkml:trace>
  <inkml:trace contextRef="#ctx0" brushRef="#br0" timeOffset="1732.202">759 1948,'0'0</inkml:trace>
  <inkml:trace contextRef="#ctx0" brushRef="#br0" timeOffset="2077.36">1041 2823,'20'-74,"-11"39,1 0,1 1,2 0,17-30,-30 63,1 0,-1 0,0 0,1 1,-1-1,0 0,1 1,-1-1,1 0,-1 1,1-1,-1 1,1-1,0 1,-1-1,1 1,0-1,-1 1,1-1,0 1,-1 0,1-1,0 1,0 0,0 0,-1 0,1 0,0 0,0-1,-1 1,1 0,0 1,0-1,0 0,-1 0,1 0,0 0,0 1,0-1,-1 0,1 1,0-1,-1 1,1-1,0 0,0 1,26 36,-13-18,-9-15,1 0,0 0,-1-1,2 0,-1 0,0-1,0 1,1-1,-1-1,1 1,0-1,0 0,-1-1,1 0,0 0,0 0,-1-1,1 0,0 0,-1-1,1 1,-1-2,1 1,-1-1,0 0,0 0,0 0,-1-1,1 0,-1 0,0-1,3-2,0-7,-5 2</inkml:trace>
  <inkml:trace contextRef="#ctx0" brushRef="#br0" timeOffset="2631.34">1577 2682,'12'-11,"0"-1,-1 0,0 0,-1-1,-1-1,0 0,-1 0,0-1,-1 0,-1 0,0 0,-1-1,0-3,-5 18,1-1,-1 0,0 0,0 0,0 0,0 1,0-1,0 0,-1 0,1 0,0 1,-1-1,1 0,-1 0,0 1,0-1,0 1,0-1,0 0,0 1,0 0,0-1,0 1,-1 0,1-1,0 1,-1 0,1 0,-1 0,0 0,1 1,-1-1,0 0,1 1,-1-1,0 1,0-1,0 1,1 0,-1 0,0 0,0 0,0 0,1 0,-1 1,0-1,0 0,0 1,1-1,-1 1,0 0,1 0,-1 0,1 0,-1 0,1 0,-1 0,1 0,-1 0,1 1,0-1,0 0,0 1,0-1,0 1,-6 7,2 0,-1 0,1 0,0 1,1 0,0 0,1 0,0 0,0 0,1 1,1-1,0 1,0-1,1 1,0 0,1-1,0 1,2 7,-2-13,0 1,0-1,1 0,0 0,0 1,0-1,1-1,-1 1,1 0,0-1,1 1,-1-1,1 0,0 0,0 0,0-1,0 1,0-1,1 0,0 0,0-1,0 1,0-1,0 0,0 0,0-1,4 1,10 2,1 0,0-2,-1 0,1-1,0-1,20-3,-18-2,0-1,0-2,-1 0,0-1,-1-1,0-1,0-1,-1-1,-1-1,0 0,-1-1,0-1,-1 0,-1-2,-1 1,0-2,3-7,13-19,-2 0,-1-2,-3 0,-2-2,-2-1,-3 0,-1-1,-3-1,-2-1,-2 1,-3-2,0-48,-5 91,0 0,-1 1,0-1,-1 0,0 1,0-1,-2 1,1-1,-1 1,0 0,-1 0,0 0,-1 1,0-1,-1 1,0 0,0 1,-5-5,9 11,0 1,0 0,0 0,-1 0,1 0,0 0,-1 0,1 0,-1 1,1-1,-1 1,1 0,-1 0,1 0,-1 0,1 0,-1 1,1-1,-1 1,1-1,-1 1,1 0,0 0,-1 0,1 0,0 1,0-1,0 0,0 1,0 0,0-1,0 1,1 0,-1 0,0 1,-47 79,37-44,2 0,1 1,2-1,1 2,2 8,0-18,-4 25,3 1,2-1,2 1,2 0,4 0,1-1,3 0,2 0,3-1,6 12,35 18,-35-67</inkml:trace>
  <inkml:trace contextRef="#ctx0" brushRef="#br0" timeOffset="2866.88">1944 2315,'38'5,"33"6,8 2,-4-2,-11-3,-15 2,-17 0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0:23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85,'-15'40,"3"0,1 1,2 1,1-1,3 1,1 7,3-45,1 0,0 0,0 0,0 0,0-1,1 1,-1 0,1 0,0-1,0 1,1 0,-1-1,1 1,-1-1,1 0,0 0,0 1,1-1,-1 0,1-1,-1 1,1 0,0-1,0 1,0-1,1 0,-1 0,0 0,1-1,-1 1,1-1,-1 0,1 0,0 0,0 0,-1-1,1 1,0-1,0 0,0 0,-1-1,1 1,0-1,0 0,-1 0,3 0,9-5,0-1,0 0,-1-1,0-1,0 0,-1-1,12-11,-3 4,-11 9,-1-1,0 0,0-1,-1 0,-1-1,1 1,-2-2,1 1,-2-1,4-7,-8 14,0 0,0-1,0 1,-1-1,0 0,0 0,0 1,-1-1,0 0,0 0,0 0,-1 0,0 1,0-1,-1 0,1 1,-1-1,0 1,-1-1,1 1,-1 0,0 0,0 0,-1 1,-2-4,2 3,-1 0,-1 0,1 0,-1 0,1 1,-1 0,0 0,-1 1,1-1,-1 1,1 1,-1-1,0 1,0 0,0 1,0 0,0 0,-1 0,1 1,0 0,0 1,0-1,-1 1,1 1,0-1,0 1,1 1,-1-1,-18 11</inkml:trace>
  <inkml:trace contextRef="#ctx0" brushRef="#br0" timeOffset="249.582">800 114,'-24'38,"-13"23,0 5,7-3,2-13,3-15,4-13</inkml:trace>
  <inkml:trace contextRef="#ctx0" brushRef="#br0" timeOffset="500.167">518 1,'24'33,"22"31,9 9,-1-3,-5-9,-6-9,-5-15,-4-7,-4-10,-1-9,-2-5,-5-4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0,'0'39,"0"40,-5 18,-1-4,0-12,1-11,1-12,2-12,1-8,1-6,0-4,0-11,0-13,0-8</inkml:trace>
  <inkml:trace contextRef="#ctx0" brushRef="#br0" timeOffset="336.067">397 170,'-317'182,"308"-177,4-2,0 0,0-1,0 1,0 1,1-1,-1 1,1 0,0 0,0 0,0 0,1 1,0 0,-1-1,1 1,1 1,-2 1,5-4,0 0,0 0,0 0,1-1,-1 1,1 0,-1-1,1 1,0-1,0 0,0 1,0-1,1 0,-1 0,0-1,1 1,0 0,-1-1,1 0,0 1,0-1,-1 0,1 0,0-1,0 1,0-1,0 1,11 4,6 3,0 2,-1 0,0 1,0 1,-2 1,0 0,12 12,-25-21,0 0,1-1,0 0,-1 0,1 0,0 0,1-1,-1 0,0 0,1 0,-1-1,1 0,-1 0,2 0,14 1</inkml:trace>
  <inkml:trace contextRef="#ctx0" brushRef="#br0" timeOffset="722.385">537 508,'64'-15,"-52"11,0 0,0 1,1 1,-1 0,1 0,-1 2,1-1,-1 2,4 0,-15-1,0 0,1 0,-1 0,0 1,0-1,0 0,0 1,0-1,0 0,-1 1,1 0,0-1,0 1,0-1,0 1,0 0,-1 0,1-1,0 1,-1 0,1 0,-1 0,1 0,-1 0,1 0,-1 0,1 0,-1 0,0 0,0 0,0 0,1 0,-1 0,0 0,0 0,0 0,0 0,-1 0,1 0,0 0,0 0,-1 0,1 0,-1 0,1 0,-1 0,1 0,-1 0,1 0,-1 0,0-1,1 1,-2 0,-37 47,39-48,-25 22,19-18,0 0,0 1,1-1,0 1,0 0,0 1,0-1,1 1,0 0,0 0,0 1,1-1,0 1,0-1,1 1,0 0,0 0,0 2,4-6,0 0,0-1,0 1,0 0,1-1,-1 1,1-1,0 1,-1-1,1 0,0-1,0 1,1 0,-1-1,0 1,0-1,1 0,-1 0,0-1,1 1,-1-1,1 1,-1-1,1 0,-1 0,1-1,-1 1,1-1,1 0,0 1,79-8,-64 1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5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29,'6'4,"1"0,-1-1,1 1,0-2,-1 1,1-1,1 0,-1 0,0-1,0 0,1 0,-1-1,0 0,1 0,-1-1,0 0,7-1,136-24,48-1,-95 27,-91 0</inkml:trace>
  <inkml:trace contextRef="#ctx0" brushRef="#br0" timeOffset="396.414">171 199,'9'10,"18"2,9 0,3-2,5-8,-1-4,-2-2,-4 0,-3-4,-3-1,-1 1,-2 3,0-4,0 0,-6 2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40.6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2153,'4'-25,"0"1,1 0,2 0,0 1,2-1,0 1,2 1,0 0,2 1,7-11,-5 6,587-906,-122 260,-367 513,-112 158,0 0,0 0,0 1,0-1,0 0,0 0,0 0,0-1,0 1,-1 0,1 0,0 0,-1-1,1 1,-1 0,0 0,1-1,-1 1,0 0,0-1,0 1,0-1,0 1,0 0,0-1,0 1,0 0,-1-1,1 1,0 0,-1 0,1-1,-1 1,0 0,1 0,-1 0,0-1,0 1,0 0,0 0,0 0,0 1,0-1,0 0,0 0,0 0,0 1,-1-1,1 1,0-1,0 1,-1-1,1 1,-1 0,-8 3,0 2,0-1,0 2,1-1,0 1,0 0,0 1,1 0,0 1,0-1,1 2,0-1,0 1,-1 3,-13 12,9-13,0-2,-1 1,-1-2,1 1,-1-2,-1 0,1-1,-1 0,0-1,0-1,-1 0,-9 0,-27 10,-100 24,151-38,0 0,0 0,0 1,0-1,1 0,-1 1,0-1,0 1,0-1,1 1,-1-1,0 1,1 0,-1-1,1 1,-1 0,0-1,1 1,0 0,-1 0,1 0,-1-1,1 1,0 0,0 0,-1 0,1 0,0 0,0 0,0 0,0-1,0 1,0 0,0 0,0 0,1 0,-1 0,0 0,0 0,1-1,-1 1,1 0,-1 0,0 0,1-1,0 1,-1 0,1-1,-1 1,1 0,0-1,0 1,-1-1,2 1,41 30,3-10,1-2,1-2,0-3,1-1,15 0,-22-6,0-2,0-2,0-2,0-1,16-4,-56 4,0 0,-1 0,1-1,0 1,-1 0,1-1,-1 1,1-1,-1 1,1-1,-1 0,1 1,-1-1,1 0,-1 0,0 0,1 0,-1 0,0-1,0 1,0 0,0 0,0-1,0 1,0-1,-1 1,1-1,0 1,-1-1,1 1,-1-1,0 1,1-1,-1 0,0 1,0-1,0 0,0 1,0-1,-1 0,1 1,0-1,-1 1,1-1,-1 0,0 1,1-1,-1 1,-11-31,-2 1,0 1,-2 0,-1 2,-2-1,0 2,-2 1,-1 0,-1 2,-1 0,-1 2,-1 1,-1 1,-15-8,19 10,4 3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41.9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443 717,'-138'62,"-97"57,233-119,-1 1,1-1,0 1,0 0,0-1,0 1,0 0,0 1,1-1,-1 0,0 0,0 1,1-1,-1 1,1-1,-1 1,1 0,0 0,0-1,-1 1,1 0,1 0,-1 0,0 0,0 0,1 1,-1-1,1 0,0 0,-1 0,1 0,0 1,0-1,1 0,-1 0,0 0,1 0,-1 1,1-1,0 0,0 0,0 0,0 0,0 0,0-1,0 1,2 1,10 4,1-1,0-1,0 0,1-1,-1 0,1-1,0-1,2 0,-3 0,43 3,-51-6,1 0,-1 0,1 0,-1 1,1 0,-1 1,1-1,-1 1,0 1,1-1,-1 1,0 0,0 0,0 1,0 0,0 0,-1 0,0 1,1 0,-1 0,0 0,-1 0,1 1,-1 0,0 0,0 0,0 1,-1-1,0 1,1 2,-4 1,-1 0,-1 0,1 0,-2 0,1-1,-1 1,0-1,-1 0,0 0,0 0,-1 0,0-1,0 0,-1 0,0 0,0-1,-1 0,1 0,-1 0,-1-1,-6 4,-27 24,-2-2,-1-2,-1-1,-13 3,-19-8,93-55,63-33,-52 45</inkml:trace>
  <inkml:trace contextRef="#ctx0" brushRef="#br0" timeOffset="1129.275">669 1253,'47'-29,"-1"-3,-2-1,-1-3,-2-1,-1-2,15-22,-49 55,0 0,-1 0,0-1,0 0,-1 0,0 0,0-1,0 1,-1-1,0 0,-1 0,0 0,0 0,0 0,-1 0,0-1,-1 1,0-1,-1 1,1 0,-1-1,-3-7,3 14,-1 0,0 0,0 1,0-1,0 0,0 1,0-1,-1 1,1 0,0-1,-1 1,1 0,-1 1,1-1,-1 0,0 1,1 0,-1-1,0 1,1 0,-1 0,0 0,1 1,-1-1,1 1,-1-1,0 1,1 0,-1 0,1 0,0 0,-1 1,1-1,0 1,0-1,0 1,0 0,0 0,0-1,0 2,1-1,-1 0,1 0,-1 0,1 1,0-1,0 0,0 1,0 0,0 0,-10 17,1 1,1 0,1 1,1 0,0 1,2-1,1 1,0 0,2 0,1 1,1-1,1 13,-1-31,0 0,0 0,0 0,1 0,0 0,0 0,0 0,1 0,0 0,-1 0,2-1,-1 1,0 0,1-1,0 0,0 0,0 0,1 0,0 0,-1-1,1 0,0 1,0-1,1-1,-1 1,1-1,-1 1,1-1,0-1,0 1,2 0,16 1,0 0,0-2,0-1,0-1,0 0,0-2,-1-1,1 0,-1-2,0-1,0 0,-1-2,0 0,0-2,9-6,15-11,-2-1,-1-3,-1-1,-2-2,-2-2,10-14,-14 12,-1-1,-2-2,-1-1,-3-2,-2 0,-1-2,-3 0,11-38,-24 59,-1 0,-1-1,-2 1,0-1,-2 0,0 0,-4-26,3 52,0 0,0 0,1 0,-1 0,0-1,0 1,0 0,0 0,0 0,0 0,-1-1,1 1,0 0,0 0,-1 0,1 0,-1 0,1 0,-1 0,0 0,1 0,-1 0,0 0,1 0,-1 1,0-1,0 0,0 0,0 1,0-1,0 0,0 1,0-1,0 1,0 0,0-1,0 1,-1 0,1 0,0-1,0 1,0 0,0 0,0 0,-1 0,1 1,0-1,0 0,0 0,0 1,0-1,0 1,0-1,0 1,0-1,0 1,0-1,0 1,0 0,0 0,0 0,0-1,0 2,-11 13,1 1,1 0,0 1,1 0,1 1,0 0,2 0,-1 4,-3 5,0 10,1 1,1 1,3-1,1 1,2 0,1 0,5 31,-4-29,1-23,0-1,1 0,1 0,0 1,2-2,-1 1,2 0,1-1,0 0,0-1,11 15,-16-27,0-1,-1 0,2 1,-1-1,0 0,0 0,1-1,-1 1,1 0,-1-1,1 1,0-1,0 0,-1 0,1 0,0 0,0-1,0 1,0-1,0 0,0 0,0 0,0 0,0 0,0-1,0 1,0-1,0 0,0 0,0 0,-1 0,1 0,0 0,-1-1,1 0,-1 1,1-1,-1 0,0 0,0 0,2-3,27-20,-1-1,-1-2,-1-1,-2-1,-1-1,-1-2,-2 0,-1-1,13-30,-18 30,-1-1,-1 0,-2-1,-1-1,-3 0,0 0,1-34,14-166,-22 229,0-1,0 1,-1-1,-1 1,1 0,-1-1,0 1,-1 0,0 0,0 0,-1 0,0 0,-2-2,5 9,-1 0,1 1,-1-1,1 0,-1 0,0 1,0-1,1 0,-1 1,0-1,0 0,0 1,1-1,-1 1,0 0,0-1,0 1,0 0,0 0,0-1,0 1,0 0,0 0,0 0,0 0,0 0,0 0,0 0,0 1,0-1,0 0,0 0,0 1,0-1,1 1,-1-1,0 1,0-1,0 1,0 0,1-1,-1 1,0 0,1-1,-1 1,0 0,1 0,-1 0,1 0,0-1,-1 2,-27 48,13 6,1 0,4 1,1 0,3 1,3 0,2 0,7 50,51 210,-33-218,-30-89,1-16</inkml:trace>
  <inkml:trace contextRef="#ctx0" brushRef="#br0" timeOffset="1380.527">1515 604,'43'-5,"53"-11,20-3,4-2,-9-4,-13 4,-14-1,-12 5,-12 4,-8 5,-8 4,-6 2,-5 2,-3 1,-8 0</inkml:trace>
  <inkml:trace contextRef="#ctx0" brushRef="#br0" timeOffset="1542.945">2758 492,'-5'43,"-2"24,6 0,2-5,2-15</inkml:trace>
  <inkml:trace contextRef="#ctx0" brushRef="#br0" timeOffset="1716.926">2729 153,'0'0</inkml:trace>
  <inkml:trace contextRef="#ctx0" brushRef="#br0" timeOffset="2397.68">2983 633,'115'-270,"-66"209,-48 60,-1 0,2 0,-1 0,0 0,0 0,0 0,0 0,0 1,1-1,-1 1,0-1,1 1,-1-1,0 1,1 0,-1 0,1-1,-1 1,0 0,1 0,-1 1,1-1,-1 0,0 0,1 1,-1-1,0 0,1 1,-1 0,0-1,0 1,1 0,-1-1,0 1,0 0,0 0,0 0,0 0,0 0,0 0,0 0,-1 1,1-1,0 0,-1 0,1 1,-1-1,1 0,-1 1,1-1,-1 0,0 1,3 10,0 0,-1 0,0 0,-1 1,-1-1,0 1,0-1,-3 12,2-13,0 1,0 0,1 0,0 0,1 0,1-1,0 1,0-1,4 9,-5-18,-1 0,1 0,0 0,0 1,1-1,-1 0,0-1,1 1,-1 0,1 0,0-1,-1 1,1-1,0 1,0-1,0 0,0 1,0-1,0 0,0-1,1 1,-1 0,0-1,0 1,1-1,-1 1,0-1,1 0,-1 0,1 0,-1-1,0 1,0 0,1-1,-1 0,0 1,2-2,71-50,-62 34,0-1,-1 0,-1-1,-1-1,-1 1,6-22,27-54,-2 23,-50 88,4-6,-1 0,2 0,-1 1,1 0,1 0,-1 0,2 0,-1 1,2-1,-1 1,2 0,-1 0,1 0,1 0,0 0,0 0,2 3,1-9,1-1,0 0,0 0,1 0,-1-1,1 0,0 1,0-2,0 1,0 0,0-1,0 0,1 0,-1-1,1 0,-1 1,1-2,0 1,-1-1,1 0,0 0,-1 0,1-1,0 0,-1 0,3-1,10 1,7 0,-16-1,1 0,0 1,0 1,0 0,-1 0,1 1,0 0,0 0,-1 1,1 1,-1 0,1 0,-1 0,0 1,0 1,-1 0,1 0,-1 0,0 1,-1 0,2 2,3 10,-1 0,-1 0,-1 1,-1 1,0-1,-2 1,0 0,-1 1,-1-1,-1 1,-1 0,0 0,-2 4,7 40,1-23,-2 1,-2 0,-1 0,-2 0,-3 0,-1 0,-2 0,-2-1,-1 1,-3-2,-5 11,-46 25,60-76,0 1,0-1,0 0,0 0,0 0,0 0,0 0,-1 0,1 0,0-1,-1 1,1-1,0 1,-1-1,1 0,0 0,-1 0,1 0,-1-1,1 1,0-1,-1 1,1-1,0 0,0 0,-1 0,1 0,0 0,0-1,0 1,0 0,1-1,-1 0,0 1,1-1,-1 0,1 0,-1 0,1 0,-6-13,1-1,0 1,2-1,0 0,0 0,2-1,0 1,0-1,2 1,0-1,1 1,3-14,-4 24,7-66,4 0,3 1,3 0,3 1,20-45,-23 70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46.1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1013,'46'-52,"-45"53,0 0,0-1,-1 1,1 0,0 0,0-1,0 1,-1 0,1 0,0 0,-1 0,1 0,0 0,-1 0,0 0,1 0,-1 0,0 1,1-1,-1 0,0 0,0 0,0 0,0 0,0 1,0-1,0 0,0 0,-1 0,1 0,0 0,-1 1,1-1,-1 0,1 0,-1 0,0 0,1 0,-1 0,0-1,0 1,0 1,0-1,-42 175,42-173,1 0,-1 0,1 1,0-1,0 0,1 0,-1 0,1 1,-1-1,1 0,0 0,0 0,1 0,-1 0,0 0,1-1,0 1,0 0,0-1,0 1,0-1,0 0,1 0,-1 1,1-2,-1 1,1 0,0 0,0-1,0 0,0 1,0-1,0 0,0 0,0-1,0 1,0-1,1 0,-1 1,2-2,5 3,1-1,0-1,-1 0,1 0,-1-1,1 0,-1-1,1 0,-1-1,0 0,0 0,0-1,-1-1,1 0,-1 0,0-1,0 0,-1 0,0-1,0 0,0 0,4-7,12-18,-2-1,0-2,-3 0,0-1,-3-1,-1 0,-1-2,0-10,21-66,-34 186,21 137,40 286,-49-374,-6-84,-2 0,-1 1,-2 0,-1 0,-2 0,-2-1,-1 1,-2-1,-2 1,-10 30,14-59,-1 1,1-1,-1-1,-1 1,0-1,0 0,0 0,-1 0,1-1,-2 0,1 0,-1-1,0 0,5-3,0 0,-1 0,1-1,0 1,-1-1,1 0,-1 0,1 0,-1 0,0-1,1 1,-1-1,0 0,1 0,-1 0,0-1,1 1,-1-1,0 0,1 0,-1 0,1-1,0 1,-1-1,1 0,0 1,0-2,0 1,0 0,0-1,1 1,-1-1,-1-2,-5-10,2 0,0 0,1 0,0-1,2 1,0-1,0-1,1 1,1 0,1-1,1 1,0-1,1 1,2-14,-2-5,-1 31,-1-21,2 1,0-1,2 0,1 1,0-1,2 1,6-16,-2 20</inkml:trace>
  <inkml:trace contextRef="#ctx0" brushRef="#br0" timeOffset="402.835">848 1154,'17'-15,"1"0,0 1,1 1,1 0,0 2,0 0,7-1,-26 11,0 0,1 0,-1 0,1 1,-1-1,1 0,-1 0,1 1,-1-1,1 1,-1 0,1-1,0 1,-1 0,1 0,0 0,-1 0,1 0,0 1,-1-1,1 0,-1 1,1-1,-1 1,1-1,-1 1,1 0,-1 0,1 0,-1 0,0 0,0 0,1 0,-1 0,0 0,0 0,0 1,0-1,0 1,0-1,-1 0,1 1,0-1,-1 1,1 0,-1-1,0 1,1-1,-1 1,0 0,0-1,0 1,0 0,0-1,-1 1,1 1,-44 81,38-77,1-1,0 1,1 0,0 1,0-1,0 1,1 0,0 0,1 0,-1 0,1 5,2-11,0 0,-1 0,2 0,-1 1,0-1,0 0,1 0,-1 0,1 0,0 0,0 0,0 0,0 0,0 0,0 0,0 0,0 0,1-1,-1 1,1 0,-1-1,1 1,0-1,0 0,-1 0,1 1,0-1,0 0,0-1,0 1,0 0,1-1,-1 1,0-1,0 1,0-1,0 0,1 0,1 0,87-13,5-40,-75 36</inkml:trace>
  <inkml:trace contextRef="#ctx0" brushRef="#br0" timeOffset="655.958">1609 788,'39'-10,"31"-8,9-5,1 0,-9 1,-7 2,-9 6,-10 0,-7 3,-5 3,-4-3,-6 2</inkml:trace>
  <inkml:trace contextRef="#ctx0" brushRef="#br0" timeOffset="901.254">1722 1041,'48'0,"40"-14,15-10,-2-6,-7 3,-10 1,-11-5,-12 3,-11 1,-16 6</inkml:trace>
  <inkml:trace contextRef="#ctx0" brushRef="#br0" timeOffset="1269.036">3274 194,'-59'37,"2"2,1 2,-44 44,-21 51,117-131,0 1,1 0,-1 0,1 0,1 0,-1 1,1-1,1 1,-1-1,1 1,0 0,0-1,1 1,0 0,0 0,1 0,-1-1,2 1,-1 0,1-1,0 1,0-1,0 0,1 1,1 0,6 5,1 0,1 0,0-1,1 0,-1-1,2-1,0 0,0-1,0 0,1-1,0-1,0 0,1-1,0-1,0 0,0-2,0 1,0-2,1 0,-1-1,0-1,15-2,6-2,1-3,-1-1,-1-1,1-2,-2-2,0-1,-1-1,0-3,11-8,-16 9,-2-1,0-2,-1 0,-1-1,-2-2,0-1,11-15,-25 28,-1 0,0 0,0-1,-2 0,1 0,-2-1,0 1,0-1,-1 0,-1-1,0 1,-1-1,-1 1,0-1,-1 1,-1-1,0 0,-2-5,0 8,-1 0,0 1,0 0,-2 0,1 0,-1 1,-1 0,0 0,0 0,-1 1,0 0,0 0,-1 1,-1 0,1 1,-1 0,0 0,-1 1,1 1,-1 0,-8-3,-7-2,-1 1,-1 1,0 1,0 2,0 0,0 2,-1 1,-20 2,-3 7,1 3,0 1,0 3,1 2,1 2,0 2,2 3,1 1,0 2,2 3,1 1,2 2,-9 11,30-29,2 0,0 2,0 0,2 1,0 0,1 2,1 0,0 0,2 1,-1 2,12-19,-1 0,1 0,0 0,-1 0,1 0,1 1,-1-1,0 0,1 1,0-1,-1 0,1 1,1-1,-1 0,0 1,1-1,0 0,0 1,0-1,0 0,0 0,0 0,1 0,0 0,0 0,-1 0,2-1,-1 1,0-1,0 1,1-1,-1 0,1 0,0 0,0 0,0-1,0 1,1 0,21 4,0-1,1-1,-1-1,1-1,0-2,-1 0,1-2,0-1,16-4,-7 3,239-39,140-44,-278 56,-5 1,20-7,1 7,1 7,143-4,-248 27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201 146,'0'568,"-26"-318,26-238,-2 0,1 0,-2-1,0 1,0-1,-1 0,0 0,-1 0,0-1,-1 1,0-1,-5 6,9-14,1-1,-1 0,1 1,-1-1,0 0,0 0,1 0,-1 0,0 0,0-1,0 1,0-1,0 1,0-1,0 0,0 1,0-1,0 0,0 0,0-1,0 1,-1 0,1-1,0 1,0-1,1 1,-1-1,0 0,0 0,0 0,0 0,1 0,-1-1,0 1,1 0,-1-1,1 0,-40-67,36 37,2-1,1 0,1 0,2 0,1 1,2-1,1 1,2-1,0 2,3-1,0 1,2 0,4-3,1-9,3 0,2 0,1 2,3 1,0 1,3 1,1 2,2 1,1 1,2 2,1 1,2 2,0 2,42-22,14 20,-92 29,0 0,0-1,1 1,-1 0,0 1,0-1,1 0,-1 1,0-1,0 1,0 0,0 0,0 0,0 0,0 0,0 0,0 0,0 1,0-1,-1 1,1-1,-1 1,1-1,-1 1,1 0,-1 0,0 0,0 0,0 0,0 0,0 0,-1 0,1 1,-1-1,1 0,-1 0,0 0,0 1,0-1,0 0,0 0,-2 13,0-1,-1 0,-1 0,0 0,-1-1,0 0,-2 1,1-2,-1 1,-1-1,0 0,-1-1,-9 10,-29 30,-3-2,-1-3,-51 36,16-14,19 4,65-69,1 0,-1-1,1 1,0 0,0 0,0 0,0 0,0 0,1 0,-1 0,1 1,0-1,0 0,0 0,0 0,1 0,-1 0,1 0,0 0,0 0,0 0,0 0,0 0,1 0,-1 0,1-1,0 1,0-1,2 2,11 12,2-1,0-1,0-1,2 0,-1-2,2 0,14 6,82 53,-57-8,-58-59,0-1,1 0,-1 0,1 0,0 0,0 0,-1 0,1 0,1 0,-1-1,0 1,0-1,0 0,1 1,-1-1,1 0,-1-1,1 1,-1 0,1-1,0 1,-1-1,1 0,0 0,-1 0,1 0,0 0,1-1,16-2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0,'29'10,"33"3,11-1,-2-2,-8-3,-11-3,-8-2,-8-1,-5-1,-7 4,-9 2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59,'44'0,"42"-4,12-8,-1 0,-13 1,-15 2,-15 4,-12 1,-13 3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51,'22'-10,"2"1,-1 2,1 0,0 1,1 2,-1 0,11 1,44 13,-77-9,0 0,0 1,0-1,-1 0,1 0,0 1,-1-1,1 1,-1-1,0 1,1 0,-1 0,0-1,0 1,0 0,0 0,0 0,-1 0,1 0,0 0,-1 1,0-1,1 0,-1 0,0 0,0 0,0 0,-1 1,1-1,0 0,-1 0,1 0,-1 0,0 1,-27 52,25-52,0 0,1 0,-1 0,1 1,0-1,0 1,0-1,0 1,1 0,-1-1,1 1,0 0,0 0,1 0,-1 0,1 0,0 0,0 0,0 0,0 0,1 0,-1 0,1 0,0 0,1 0,-1 0,1 0,-1-1,2 2,5 4,1 0,-1-1,2-1,-1 1,1-1,0-1,0 0,1 0,1-1,-6-3,1 0,-1 0,-1 0,1 0,0 1,-1 0,1 1,-1-1,0 1,0 0,0 0,-1 0,1 1,-1 0,0 0,0 0,-1 0,0 0,0 1,0-1,0 1,-1 0,0 0,0 0,-1 0,1 0,-1 1,-1-1,1 0,-1 1,0-1,-1 4,-3 0,0 0,-1 1,0-1,-1-1,0 1,0-1,-1 0,0-1,-1 1,0-2,0 1,-1-1,-5 4,3-1,0-3,0 0,-1 0,0-1,1-1,-2 0,1 0,-1-2,1 1,-1-2,0 1,0-2,-5 1,15-2,0 0,-1 1,1-1,0 0,0-1,-1 1,1 0,0-1,0 0,0 0,0 0,0 0,0 0,0-1,0 1,0-1,0 0,1 0,-1 0,1 0,-1 0,1-1,-1-1,0-6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7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33,'-60'196,"18"-62,42-134,0 0,1 0,-1 0,0 0,0 0,0 0,1 0,-1 0,0 0,0 0,1 0,-1 0,0 0,0 0,0 0,1 1,-1-1,0 0,0 0,0 0,0 0,1 0,-1 1,0-1,0 0,0 0,0 0,0 1,0-1,0 0,1 0,-1 1,0-1,0 0,15-22,139-171,-97 129,18-15,-75 79,0-1,0 1,0-1,0 1,1-1,-1 1,0 0,0-1,1 1,-1-1,0 1,1 0,-1-1,1 1,-1 0,0-1,1 1,-1 0,1 0,-1 0,0-1,1 1,-1 0,1 0,-1 0,1 0,-1 0,1 0,-1 0,1 0,-1 0,1 0,-1 0,1 0,-1 0,1 0,-1 0,1 0,-1 1,1-1,-1 0,0 0,1 1,-1-1,1 0,-1 1,0-1,1 0,-1 1,0-1,1 0,-1 1,0-1,0 1,1-1,-1 0,0 1,0-1,0 1,0-1,1 1,-1-1,0 1,2 37,-2-32,2 135,-1-139,0 0,0 0,0 0,0 0,1 0,-1 0,0 0,1-1,-1 1,1 0,0-1,-1 1,1-1,0 0,0 0,0 1,0-1,0 0,0-1,1 1,-1 0,0-1,0 1,1-1,-1 1,0-1,0 0,1 0,-1 0,0-1,1 1,-1 0,0-1,0 1,0-1,1 0,-1 0,0 0,1-1,81-45,79-74,-162 120,0 0,0 0,1 0,-1-1,0 2,1-1,-1 0,1 0,-1 0,1 1,0-1,-1 1,1-1,0 1,-1 0,1 0,0-1,-1 1,1 0,0 1,-1-1,1 0,0 0,-1 1,1-1,0 1,-1-1,1 1,-1 0,1-1,-1 1,1 0,-1 0,0 0,1 0,-1 1,0-1,0 0,0 0,0 1,0-1,0 1,0-1,0 1,-1-1,1 1,0-1,-1 1,0 0,1-1,-1 1,0 0,0-1,0 1,0 0,0 0,-9 145,1-91,7-54,0 1,1-1,0 1,-1-1,1 1,0 0,0-1,0 1,1-1,-1 1,1 0,-1-1,1 1,0-1,0 0,0 1,0-1,0 0,1 1,-1-1,1 0,-1 0,1 0,0 0,0-1,0 1,0 0,0-1,0 0,0 1,1-1,-1 0,0 0,1 0,2 0,15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0:20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28,'0'2,"1"46,-2-1,-2 0,-2 0,-2 0,-5 11,-52 154,4-12,43-117,15-59</inkml:trace>
  <inkml:trace contextRef="#ctx0" brushRef="#br0" timeOffset="309.124">1 621,'43'-10,"39"-7,9-2,0 3,-12-1,-14 3,-13 4,-11 3,-7 3,-5 2,-7-3,-3-1,-5 0</inkml:trace>
  <inkml:trace contextRef="#ctx0" brushRef="#br0" timeOffset="754.065">904 0,'-87'412,"84"-200,8-126,-6-84,0 1,1-1,-1 1,1-1,0 1,0 0,0-1,0 1,1-1,-1 1,0-1,1 1,0-1,0 1,0-1,0 1,0-1,0 0,1 0,-1 1,1-1,-1 0,1 0,0-1,0 1,-1 0,2-1,-1 1,0-1,0 1,0-1,1 0,-1 0,0 0,1 0,-1 0,1-1,-1 1,1-1,0 0,2 0,6-3,0-2,-1 1,1-2,-1 1,0-2,0 1,0-1,-1-1,-1 1,1-2,-1 1,3-5,31-26,-38 35,5-5,0 1,0 0,0 1,1 0,0 1,1 0,-1 1,1 0,0 0,0 1,11-2,-19 7,0 0,-1 1,1-1,-1 1,1 0,-1 0,0 0,1 0,-1 0,0 1,-1-1,1 1,0-1,-1 1,1 0,-1-1,0 1,0 0,0 0,0 0,0 0,-1 0,1 0,-1 0,0 0,0 0,0 0,0 0,-1 0,1 0,-1 0,0 0,0 0,1 2,0 7,8 77,-8-87,1 0,0 1,0-1,-1 0,2 1,-1-1,0 0,0 0,1 0,-1 0,1 0,0 0,-1-1,1 1,0 0,0-1,0 1,0-1,0 0,1 0,-1 0,0 0,0 0,1 0,-1-1,1 1,-1-1,1 1,-1-1,0 0,1 0,-1 0,1 0,14-3</inkml:trace>
  <inkml:trace contextRef="#ctx0" brushRef="#br0" timeOffset="1123.952">1553 762,'34'-7,"0"-2,-1-1,0-1,0-2,-2-1,1-2,-2-1,15-12,-41 27,-1-1,1 1,-1-1,0 0,0 0,-1-1,1 1,0-1,-1 1,0-1,0 0,0 0,-1 1,1-1,-1-1,0 1,0 0,0 0,0 0,-1-1,0 1,0 0,0 0,0-1,-1 1,0 0,0 0,0 0,0 0,0 0,-1 0,0 0,0 0,0 0,0 1,-1-1,1 1,-1-1,0 1,0 0,0 0,0 1,-1-1,1 0,-1 1,1 0,-1 0,0 0,0 1,0-1,0 1,-4-1,-6 2,-1 1,1 1,0 1,0 0,0 0,1 2,-1-1,1 2,0 0,0 0,1 1,-1 1,2 0,-1 1,1 0,1 1,-1 0,2 0,-1 1,2 0,-1 1,1 0,1 0,-1 3,4-9,0-1,0 1,0 0,1 0,0 0,0 0,0 0,1 1,0-1,0 1,1 0,0 0,0 0,0-1,1 1,0 0,0 0,1 0,0 0,0 0,1-1,-1 1,2 0,-1-1,1 0,0 1,0-1,0 0,1-1,0 1,0 0,1-1,-1 0,6 4,4-1,1-1,0-1,0 0,1-1,0-1,0 0,0-1,0-1,0-1,0 0,0-1,1 0,-1-2,0 0,6-2,7-1,-4-1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1,'-19'43,"-16"34,-7 13,0-4,6-12,4-13,4-13,5-9,3-12,5-5,4-2,4 1,4-4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0 491,'51'-90,"-28"52,1 1,2 2,2 0,1 2,7-5,-28 30,135-138,-135 141,-7 3,1 0,-1 0,0 0,1 1,0-1,-1 0,1 1,0 0,0-1,-1 1,1 0,0 0,0 0,1 0,-1 0,0 0,0 1,0-1,0 1,1 0,-1-1,0 1,0 0,1 0,-1 0,0 1,1-1,-1 0,0 1,0 0,0-1,0 1,0 0,0 0,0 0,0 1,0-1,0 0,0 1,0-1,-1 1,1-1,-1 1,1 0,0 1,3 9,-1 0,-1 0,0 0,-1 1,0-1,0 1,-1-1,-1 1,-1 0,-1 11,4 66,-2-86,0-1,0 1,0-1,1 0,-1 1,1-1,0 0,0 1,0-1,0 0,1 0,-1 0,1 0,0 0,0 0,0 0,0-1,0 1,0-1,1 1,-1-1,1 0,0 0,0 0,0 0,0-1,0 1,0-1,0 0,0 0,1 0,-1 0,0 0,1-1,-1 1,2-1,14-6,0-1,-1-1,0 0,0-1,-1-1,0-1,-1 0,0-2,10-9,-22 18,51-42,89-59,-143 104,0 1,0-1,0 1,0-1,0 1,0-1,0 1,0 0,0 0,0-1,0 1,0 0,1 0,-1 0,0 0,0 0,0 0,0 1,0-1,0 0,0 0,0 1,0-1,0 1,0-1,0 1,0-1,0 1,0 0,0-1,-1 1,1 0,0 0,0 0,-1 0,1-1,0 1,-1 0,1 0,-1 0,0 0,1 0,-1 0,0 0,1 1,-1-1,0 0,0 0,0 0,0 0,0 0,0 1,-3 60,-4-35,5-24,0 1,0 0,1 0,-1 0,1 0,0 0,0 0,0 0,0 0,1 1,0-1,0 0,0 0,0 1,1-1,0 0,-1 0,1 0,1 0,-1 0,1 0,0 0,-1 0,2-1,-1 1,0 0,1-1,2 3,12 1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2,'39'5,"17"1,3 0,3-1,-6-6,-7-3,-7-1,-6 0,-4 2,-3 0,-2 2,0 0,0 1,-9 5,-13 2,-7-1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1,'33'9,"26"4,8-1,-4-2,-6-3,-9-3,-13-6,-7-3,-3-1,-2 1,0 1,-3 1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20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1 311,'47'-20,"-26"10,1 1,0 1,0 0,1 2,0 1,0 0,14 1,-34 3,0 1,0 0,0 0,0 1,0-1,0 0,0 1,0 0,0 0,0 0,0 0,-1 0,1 0,0 1,-1-1,1 1,-1 0,0 0,0 0,1 0,-1 0,0 0,-1 1,1-1,0 1,-1-1,1 1,-1 0,0 0,0-1,0 1,0 0,0 0,-1 0,1 0,-1 0,0 0,0 0,0 0,0 0,-1 0,1 0,-1 0,0 0,0-1,0 3,-5 9,0 0,-1 0,0-1,-1 0,-1 0,0-1,-1 0,0 0,-1-1,0-1,0 0,-13 8,-72 81,94-97,0 0,0 0,1 0,-1 1,0-1,1 0,0 1,0-1,0 1,0 0,0-1,0 1,0 0,1 0,0-1,-1 1,1 0,0 0,0 0,1-1,-1 1,0 0,1 0,0-1,0 1,0 0,0-1,0 1,0-1,1 1,-1-1,1 0,-1 0,1 1,0-1,0 0,0-1,0 1,1 0,-1 0,0-1,1 0,-1 1,3 0,5 1,1 0,-1-1,1-1,-1 1,1-2,0 1,0-1,-1-1,1 0,0-1,-1 0,2-1,8-4</inkml:trace>
  <inkml:trace contextRef="#ctx0" brushRef="#br0" timeOffset="386.427">820 198,'-29'20,"1"0,1 2,1 1,1 2,1 0,1 1,-6 12,27-36,1-1,-1 1,1 0,0-1,-1 1,1 0,0 0,0 0,0 0,1 0,-1 0,0 0,1 0,0 0,-1 1,1-1,0 0,0 0,0 0,0 1,0-1,1 0,-1 0,1 0,-1 0,1 0,0 0,0 0,0 0,0 0,0 0,0 0,1-1,-1 1,0 0,1-1,-1 1,1-1,0 1,0-1,-1 0,1 0,0 0,0 0,0 0,0 0,0-1,0 1,1-1,-1 1,0-1,0 0,0 0,0 0,232-1,-231 1,1 1,-1 1,0-1,0 0,0 1,0-1,-1 1,1 0,0 0,-1 0,1 0,-1 1,0-1,0 1,0-1,0 1,0 0,0-1,-1 1,1 0,-1 0,0 1,0-1,0 0,0 0,-1 0,1 1,-1-1,0 0,0 1,0-1,0 0,0 0,-1 1,0-1,1 0,-1 0,-1 0,1 1,0-1,-1-1,1 1,-1 0,0 0,0 0,0-1,0 1,-1-1,1 0,-1 0,0 1,-6 8,-1 0,0 0,0-1,-1-1,0 0,-1 0,0-1,0-1,0 0,-1-1,0 0,-4 1,-2-2</inkml:trace>
  <inkml:trace contextRef="#ctx0" brushRef="#br0" timeOffset="630.113">763 114,'39'0,"21"0,6 0,-3 0,-8 4,-9 3,-6-1,-7-2,-2 0,-8-2</inkml:trace>
  <inkml:trace contextRef="#ctx0" brushRef="#br0" timeOffset="915.243">1525 1,'-10'38,"-7"32,-2 14,-1-3,1-10,5-13,0-11,2-8,4-7,2-4,3-1,2-2,0 1,2-9,-1-13,1-11,4-5,2 0</inkml:trace>
  <inkml:trace contextRef="#ctx0" brushRef="#br0" timeOffset="1249.272">1864 198,'-310'207,"301"-201,5-4,-1 0,0 1,1-1,-1 1,1 0,0 0,0 1,0-1,0 1,0 0,1 0,0 0,0 1,0-1,0 1,1-1,0 1,0 0,0 0,0 0,1 0,-1 5,4-7,1 1,0 0,-1-1,1 0,0 0,0 0,1 0,-1 0,1 0,-1-1,1 0,0 1,0-2,0 1,0 0,3 0,16 10,5 6,59 22,-65-38</inkml:trace>
  <inkml:trace contextRef="#ctx0" brushRef="#br0" timeOffset="1800.611">2146 368,'-24'9,"0"1,1 1,0 1,1 1,1 1,0 1,0 1,2 1,-5 6,22-22,0 1,0 0,0 0,0 0,0 0,1 0,-1 0,1 0,-1 1,1-1,0 1,0-1,0 1,0-1,0 1,1-1,-1 1,1 0,0-1,-1 1,1 0,0-1,1 1,-1 0,0-1,1 1,0 0,-1-1,1 1,0-1,1 1,-1-1,0 0,1 1,-1-1,1 0,-1 0,1 0,0 0,0 0,0 0,0-1,0 1,1-1,-1 1,0-1,1 0,-1 0,2 0,7-1,0 0,0-1,-1 0,1-1,0 0,0-1,-1 0,1-1,-1 0,0-1,0 0,-1 0,1-1,-1 0,0-1,4-4,17-9,7-8,44-18,-79 45,0 1,0 0,0 0,0 1,0-1,0 0,0 1,-1-1,1 1,0-1,0 1,-1 0,1 0,0-1,-1 1,1 1,-1-1,1 0,-1 0,1 0,-1 1,0-1,0 1,1-1,-1 1,0 0,-1-1,1 1,0 0,0-1,-1 1,1 0,-1 0,1 0,-1 0,0 0,0 0,4 81,-4-71,-5 227,4-224,0-1,-2 0,0 0,0 1,-2-2,1 1,-2-1,0 1,0-1,-1-1,-1 0,0 0,-1 0,0-1,-1 0,0-1,-1 0,0 0,-8 5,17-13,-1-1,1 1,0 0,0-1,0 1,-1-1,1 1,-1-1,1 0,-1 0,0-1,1 1,-1 0,0-1,0 1,1-1,-1 0,0 0,0 0,1-1,-1 1,0 0,1-1,-1 0,0 0,1 0,-1 0,1 0,-1 0,1-1,-1 1,1-1,0 1,0-1,0 0,0 0,0 0,0 0,1 0,-1-1,1 1,-1 0,1-1,0 1,0-1,0 0,0 1,0-1,1 0,-1 1,1-1,3-12,0 1,1-1,1 1,1 1,0-1,0 1,1 0,1 0,0 1,1 0,0 0,1 1,0 0,1 1,0 0,1 1,0 0,0 0,1 2,0 0,2-1,128-48,-119 51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36.11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0 283,'317'-31,"-199"14,28-2,137-19,2 13,6 13,1745 13,-1676-30,-51 18,19-24,-91 13,116 4,-238 5,-85 8,1 1,0 1,0 2,0 1,22 3,244 23,3 1,-24-44,-195 8,0 4,1 4,14 3,25 0,246-2,-169-28,282 27,-317 13,125 7,-55 6,505-24,804-1,-1459 11,-59-5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43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3979 764,'23'-4,"-1"0,-1-1,1-2,-1 0,0-1,0-1,-1-1,-1-1,0-1,0-1,-1 0,-1-1,0-1,-1 0,10-13,60-99,-52 88,-17 69,17 259,21 6,-48-270,27 50,-34-74,1 0,0-1,0 1,-1-1,1 0,0 1,0-1,0 0,0 1,-1-1,1 0,0 0,0 0,0 0,0 0,0 0,0 0,0 0,0 0,-1 0,1-1,0 1,0 0,0-1,0 1,0 0,-1-1,1 1,0-1,0 1,-1-1,1 0,0 1,-1-1,1 0,-1 1,1-1,-1 0,1 0,-1 1,1-1,-1 0,0 0,1-1,20-43,-19 41,173-490,-91 192,-83 282,-9 30,1 8</inkml:trace>
  <inkml:trace contextRef="#ctx0" brushRef="#br0" timeOffset="-2778.705">255 313,'71'0,"28"2,0-4,0-5,-1-3,29-11,-102 14,0-1,0-2,-1 0,0-2,-1 0,-1-2,0 0,13-12,-27 21,1-1,-1-1,-1 1,1-1,-1 0,0-1,-1 0,0 0,0 0,-1-1,0 0,0 0,-1 0,0 0,-1-1,0 1,0-1,-1-1,-2 12,0-1,-1 0,1 1,0-1,0 0,-1 1,1-1,0 0,0 0,-1 0,1 1,0-1,-1 0,1 0,0 0,-1 0,1 1,-1-1,1 0,0 0,-1 0,1 0,0 0,-1 0,1 0,-1 0,1 0,0 0,-1 0,1 0,0-1,-1 1,1 0,0 0,-1 0,1 0,0-1,-1 1,1 0,0 0,-1 0,1-1,0 1,0 0,-1-1,1 1,0 0,0-1,0 1,0 0,-1-1,1 1,0 0,0-1,0 1,0 0,0-1,0 1,0-1,0 1,0 0,0-1,0 1,0 0,0-1,0 1,0-1,-18 27,4 9,1 1,2 1,2 0,1 0,2 1,1 0,2 0,2 7,-8 60,-40 342,30-332,12-61,-2-1,-2-1,-2 0,-3-1,-1 0,-12 18,29-67,0-1,0 0,0 1,-1-1,1 0,0 1,-1-1,1 0,-1 1,0-1,1 0,-1 0,0 0,0 0,1 0,-1 1,0-1,0-1,0 1,-1 0,1 0,0 0,0-1,0 1,0 0,-1-1,1 1,0-1,-1 1,1-1,0 0,-1 0,1 0,0 0,-1 0,1 0,-1 0,1 0,0 0,-1 0,1-1,0 1,-1-1,1 1,0-1,0 1,-1-1,1 0,0 1,0-1,0 0,0 0,0 0,0 0,0 0,0 0,0 0,1 0,-1-1,0 1,-45-128,37 109,1 4</inkml:trace>
  <inkml:trace contextRef="#ctx0" brushRef="#br0" timeOffset="-2393.306">282 905,'134'-48,"117"-42,69-6,-311 94,7-4,0 2,1 0,-1 1,1 0,0 2,0 0,0 0,0 2,0 0,8 2,-24-3,-1 0,1 1,-1-1,1 0,0 0,-1 0,1 0,-1 1,1-1,-1 0,1 1,-1-1,1 0,-1 1,1-1,-1 1,1-1,-1 1,0-1,1 1,-1-1,0 1,1-1,-1 1,0-1,0 1,1-1,-1 1,0 0,0-1,0 1,0-1,0 1,0 0,0-1,0 1,0-1,0 1,0 0,-1-1,1 1,0-1,0 1,0 0,-1-1,1 1,0-1,-1 1,1-1,0 1,-1-1,1 0,-1 1,1-1,-1 1,1-1,-1 0,1 1,-1-1,1 0,-1 0,0 1,1-1,-1 0,1 0,-1 0,-38 21,27-15</inkml:trace>
  <inkml:trace contextRef="#ctx0" brushRef="#br0" timeOffset="-2143.404">1469 848,'-10'39,"-8"31,0 9,2-4,4-10,4-12,3-9,3-13</inkml:trace>
  <inkml:trace contextRef="#ctx0" brushRef="#br0" timeOffset="-1972.862">1553 256,'0'0</inkml:trace>
  <inkml:trace contextRef="#ctx0" brushRef="#br0" timeOffset="-1643.341">1694 1159,'32'-65,"3"2,2 2,26-30,-27 57,-35 33,-1 1,1 0,0-1,-1 1,1 0,0-1,0 1,-1 0,1 0,0 0,0 0,-1 0,1 0,0 0,0 0,-1 0,1 0,0 0,0 0,0 0,-1 1,1-1,0 0,-1 1,1-1,0 0,-1 1,1-1,0 1,-1-1,1 1,-1-1,1 1,-1-1,1 1,-1 0,1-1,-1 1,0 0,1 0,-1-1,0 1,1 0,-1-1,0 1,0 0,0 0,0 0,0-1,0 1,0 0,0 0,0-1,0 2,8 149,-6-140,1 1,0-1,1 0,0 0,0 0,1-1,1 1,-1-1,2 0,6 8,-10-15,-1 0,1 0,0 0,0 0,0 0,0-1,0 1,1-1,-1 0,1 0,-1 0,1 0,0-1,0 1,0-1,0 0,0-1,0 1,0-1,0 1,0-1,0 0,0-1,0 1,0-1,0 1,0-1,0-1,0 1,0 0,0-1,1-1,4-4,1-1,-2 0,1-1,-1 1,0-2,-1 1,0-1,-1 0,0-1,-1 1,0-1,0-1,-1 1,0-1,10-20,7-26,-13 33</inkml:trace>
  <inkml:trace contextRef="#ctx0" brushRef="#br0" timeOffset="-931.003">2738 821,'-23'9,"1"1,0 1,1 1,0 1,1 1,0 0,2 2,-1 0,2 1,0 1,-4 8,17-22,1 0,0 0,0 0,0 1,1-1,0 1,0-1,0 1,0 0,1 0,-1 0,1 0,1 0,-1 0,1 1,0-1,0 0,0 0,1 0,0 0,0 0,0 0,0 0,1 0,0 0,0 0,0-1,1 1,-1-1,1 1,0-1,1 0,-1 0,1-1,-1 1,1-1,0 0,0 0,1 0,-1 0,1-1,3 3,1-3,1 0,-1-1,0 0,1 0,-1-1,1-1,-1 1,0-1,1-1,-1 0,0 0,0-1,0 0,0 0,0-1,-1 0,0-1,0 0,0 0,0 0,-1-1,2-3,12-9,-2-2,0 0,-1-1,-1-1,-1-1,-1 0,0-3,8-16,-2 0,-1-2,-2-1,-2 0,-3-1,0-6,-7 27,-2 1,-1-1,-1-1,-1 1,-2 0,0 0,-1 0,-2 0,0 0,-2 1,-1 0,-5-13,-37-42,47 76,0 1,0 0,0 0,0 1,-1-1,1 0,0 1,-1-1,1 1,-1 0,0 0,1 0,-1 0,0 0,1 0,-1 1,0 0,0-1,0 1,0 0,1 0,-1 1,0-1,0 0,0 1,1 0,-1 0,0 0,1 0,-1 0,0 0,-10 11,0-1,1 2,0-1,1 2,0-1,1 2,1-1,0 1,1 1,1-1,0 2,1-1,1 0,-1 8,-2-3,1 0,2 1,0-1,1 1,1 0,0 1,2-1,1 0,1 0,1 1,1-1,0 0,2-1,1 1,0-1,2 0,0 0,1-1,2 0,0-1,4 5,1-6,2 0,1-1,0-1,0 0,2-2,0 0,1-2,0 0,0-1,1-2,1 0,0-1,0-2,0 0,1-2,0-1,0 0,0-2,9-1,-7-1</inkml:trace>
  <inkml:trace contextRef="#ctx0" brushRef="#br0" timeOffset="1420.729">4883 990,'14'-7,"1"0,0 1,0 0,1 1,-1 1,1 1,0 0,0 1,0 1,3 0,-18 1,0-1,0 1,0 0,0 0,0 0,0 0,0 0,0 0,0 0,0 0,0 1,-1-1,1 0,0 1,0-1,0 0,0 1,0-1,0 1,-1-1,1 1,0-1,0 1,-1 0,1 0,-1-1,1 1,0 0,-1 0,1-1,-1 1,0 0,1 0,-1 0,0 0,1 0,-1 0,0 0,0 0,0 0,0 0,0 0,0-1,0 1,0 0,0 0,0 0,-1 0,1 0,0 0,-1 0,1 0,0 0,-1-1,1 1,-1 1,-36 45,35-45,-17 18,12-15,1 0,0 0,0 1,1 0,-1 0,1 0,1 0,-1 1,1 0,0 0,1 0,0 1,0-1,0 1,1 0,0 0,1 0,-1 5,5-10,-1 1,2-1,-1 1,0-1,1 0,-1 0,1-1,0 1,0-1,0 0,0 0,0 0,0 0,1-1,-1 0,0 1,1-2,0 1,-1 0,1-1,-1 0,1 0,-1-1,1 1,-1-1,1 0,-1 0,2 0,6 0,106-20,-94 16</inkml:trace>
  <inkml:trace contextRef="#ctx0" brushRef="#br0" timeOffset="2471.502">1 1695,'528'-21,"805"-61,-422 44,-6 10,-35-1,-233 1,-172-1,-401 40,-80-12,0-2</inkml:trace>
  <inkml:trace contextRef="#ctx0" brushRef="#br0" timeOffset="3056.461">5955 510,'-5'0,"-6"0,-1 5,-4 1,1 5,-1 0,1 4,-1-2,2 3,9-2,9-4,9-7,7-5,5-7,3-1,-8 0,-12 7,-8 4</inkml:trace>
  <inkml:trace contextRef="#ctx0" brushRef="#br0" timeOffset="3388.013">5984 905,'-10'9,"-8"9,-5 1,5-3,12-4,10-4,5-9,7-3,4-2,-6 1,-10 0,-10 2,-4 6,-1 3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19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0,'-10'29,"-3"19,1 6,7-6,4-11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0 227,'38'4,"28"3,6-1,-3-2,-9 0,-10-2,-9-1,-6 0,-9-1</inkml:trace>
  <inkml:trace contextRef="#ctx0" brushRef="#br0" timeOffset="252.769">225 1,'-5'43,"-1"28,0 8,1-5,7-16,2-12,1-10,-1-5,-1-9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1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0,'17'96,"-6"28,-7 1,-6 42,1-38,0-86,-2 0,-2 0,-2 0,-2-1,-1 0,-3 0,-11 24,22-60,7-13,0 1,5-6</inkml:trace>
  <inkml:trace contextRef="#ctx0" brushRef="#br0" timeOffset="374.912">497 141,'-303'278,"294"-269,3-4,0-1,1 1,0 1,0-1,0 1,0-1,1 1,0 1,0-1,1 0,0 1,0 0,0 0,1 0,0 0,-1 6,5-10,-1 1,1-1,0 0,0 1,1-1,-1 0,0 0,1 0,0-1,0 1,0 0,0-1,0 0,0 0,1 0,-1 0,0 0,1-1,0 0,-1 1,1-2,0 1,0 0,0 0,6 2,1-1,0 1,-1 1,0 0,0 0,0 1,0 0,-1 1,1 0,-1 0,-1 1,1 0,-1 1,-1-1,1 2,-2-1,1 1,-1 0,0 0,4 10,0 8,-9-21,1 1,-1-1,1 0,1 0,-1 0,1 0,0-1,0 1,1-1,0 1,0-1,0 0,0-1,1 1,0-1,0 0,0 0,1 0,11-1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0:30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447 501,'-3'0,"-22"2,1 0,-1 2,1 0,0 2,0 0,1 2,0 1,0 0,1 2,0 1,1 0,1 2,0 0,0 1,2 1,-14 15,26-25,1 0,0 1,0-1,1 1,0 0,0 0,0 1,1-1,0 1,0-1,1 1,0 0,1 0,0 0,0 0,0 6,2-12,0 0,-1 0,1 0,0 0,0 0,0 0,1 0,-1-1,0 1,1 0,-1-1,1 1,-1-1,1 0,0 1,0-1,-1 0,1 0,0 0,0 0,0 0,0-1,0 1,0-1,1 1,-1-1,0 0,0 0,0 0,0 0,0 0,1 0,0-1,71-18,95-101,80-60,-247 178,1 0,-1 0,1 0,-1 1,1-1,0 1,-1-1,1 1,0 0,0 0,0 0,0 1,0-1,0 1,1-1,-1 1,0 0,0 0,0 1,0-1,0 1,0-1,0 1,0 0,0 0,0 0,0 1,0-1,-1 1,1-1,-1 1,1 0,-1 0,1 0,-1 0,0 0,0 1,0-1,0 1,-1 0,1-1,-1 1,1 0,-1 0,1 2,2 17,-1 1,0-1,-2 0,-1 1,-1-1,0 1,-2-1,0 0,-3 7,-3 27,-26 162,33-209,-17 57,-2 0,-3-1,-17 32,34-83,-5 11,-1 0,-1 0,-1-1,-1-1,-2-1,0 0,-4 3,20-22,0-1,-1 1,1-1,0 1,-1-1,0 0,1 0,-1 0,0 0,0 0,0-1,0 1,0-1,0 0,-1 0,1 0,0-1,-1 1,1-1,-1 1,1-1,0 0,-1 0,1-1,0 1,-1-1,1 0,0 0,-1 0,1 0,0 0,0-1,0 1,0-1,0 0,1 0,-1 0,0 0,1-1,-3-1,3-10,0 1,0-1,1 0,1 0,0 0,1 0,0 0,1 1,1-1,0 1,1-1,1 1,0 0,6-11,-9 18,17-44,2 0,2 2,3 1,1 1,3 1,1 2,2 1,13-11,7 24,-34 26</inkml:trace>
  <inkml:trace contextRef="#ctx0" brushRef="#br0" timeOffset="1576.101">1152 586,'-13'2,"1"2,-1-1,1 1,0 1,0 0,0 1,1 0,0 1,0 0,0 1,1 0,1 0,-1 1,1 1,1-1,-1 1,2 1,-1 0,2 0,-1 0,2 1,-1-1,0 7,2-12,1 0,0 0,0 1,0-1,1 1,0-1,0 1,1 0,0 0,0-1,1 1,-1 0,1 0,1 0,0 0,0 0,0-1,0 1,1 0,1-1,-1 1,2 2,1-7,0 0,0 0,0-1,0 0,0 0,0 0,0-1,0 0,0 0,0 0,0 0,1-1,-1 0,0 0,0 0,-1-1,1 0,0 0,0 0,-1 0,1-1,-1 1,0-1,0 0,0-1,0 1,3-4,75-77,-63 64,-2-1,0-1,-2-1,0 0,-2-1,11-24,10-10,-22 84,-11 29,-2-43,0-1,1 1,0 0,1 0,1-1,0 1,0 0,1-1,1 0,0 0,0 0,1 0,0-1,1 1,2 1,-6-8,0 1,1-1,0 0,0 0,0 0,0 0,1 0,-1-1,1 1,0-1,0 0,0 0,1-1,-1 1,1-1,-1 0,1 0,0 0,0-1,0 0,-1 1,1-2,0 1,1-1,-1 0,0 0,0 0,0 0,0-1,0 0,0 0,0-1,-1 1,1-1,0 0,-1 0,3-2,6-7,-1-1,0 0,-1-1,0 0,-1-1,0 0,-1 0,-1-1,1-4,21-33,35-62,-65 114,0 1,0-1,0 1,1-1,-1 1,0-1,0 1,0-1,0 1,0-1,1 1,-1-1,0 1,0-1,1 1,-1-1,0 1,1-1,-1 0,0 1,1-1,-1 0,1 1,-1-1,1 0,-1 1,0-1,1 0,-1 0,1 0,-1 1,1-1,0 0,-1 0,1 0,-1 0,1 0,-1 0,1 0,-1 0,1 0,-1 0,1 0,-1 0,1-1,-1 1,1 0,-1 0,1-1,-1 1,1 0,-1 0,1-1,-1 1,0 0,1-1,-1 1,1-1,-1 1,0-1,0 1,1 0,-1-1,-18 72,15-62,-1 0,2 1,-1 0,1-1,1 1,0 0,0 0,1 0,0 0,1 0,0 0,0 1,-1-7,1 0,-1 0,1 0,0-1,0 1,0 0,0 0,1-1,-1 1,1 0,0-1,0 0,0 1,1-1,-1 0,1 0,0-1,0 1,0 0,0-1,0 0,0 0,1 0,-1 0,1 0,-1-1,1 1,0-1,0 0,-1 0,1 0,0-1,0 1,0-1,0 0,0 0,0-1,0 1,0-1,0 0,-1 0,1 0,0 0,0-1,-1 1,3-2,8-8,-1-1,-1 0,1-1,-2 0,0 0,-1-1,0-1,-1 0,0 0,3-11,70-98,-77 117,1 0,0 0,0 0,1 1,0 0,0 0,0 0,1 1,-1 0,1 1,1 0,-1 0,0 1,1 0,0 0,0 1,0 0,6 0,-12 4,0 0,0 1,0-1,0 1,-1-1,1 1,-1 0,0 0,0 0,0 1,0-1,0 0,-1 1,1-1,-1 1,0-1,0 1,-1-1,1 1,-1 0,1 0,-1-1,0 1,-1 0,1-1,-1 1,1 0,-1-1,0 1,-1-1,1 1,-1-1,1 1,-1-1,0 1,-1 9,-14 42,-4 59,21-113,0-1,0 1,0-1,0 1,0 0,0-1,0 1,0 0,0-1,0 1,0-1,0 1,1 0,-1-1,0 1,0-1,1 1,-1-1,0 1,1-1,-1 1,1-1,-1 1,0-1,1 1,-1-1,1 0,-1 1,1-1,0 0,-1 0,1 1,-1-1,1 0,-1 0,1 0,0 1,-1-1,1 0,0 0,-1 0,1 0,-1 0,1 0,0-1,-1 1,1 0,-1 0,1 0,0 0,-1-1,1 1,-1 0,1-1,-1 1,1 0,-1-1,1 1,-1-1,1 1,-1-1,0 1,1-1,27-31,-13 7,2 0,1 1,1 1,1 1,0 1,10-6,-28 24,0 1,1-1,0 1,-1 0,1 0,0 0,0 1,0-1,0 0,0 1,0 0,0 0,0 0,1 0,-1 1,0-1,1 1,-1 0,1 0,-1 0,0 0,1 0,-1 1,0 0,1-1,-1 1,0 1,0-1,0 0,0 1,0-1,0 1,0 0,0 0,-1 0,1 0,-1 1,0-1,1 1,-1 0,0 0,3 11,0 0,-2 0,1 1,-2-1,0 1,-1-1,0 1,-1 0,-1-1,0 1,-3 12,-8 64,19-120,-5 9</inkml:trace>
  <inkml:trace contextRef="#ctx0" brushRef="#br0" timeOffset="1823.96">1661 78,'5'0,"-4"0,-1 5,3 1,2 0</inkml:trace>
  <inkml:trace contextRef="#ctx0" brushRef="#br0" timeOffset="2879.008">2676 643,'22'3,"1"0,-1-1,1-2,-1 0,0-1,1-1,-1-1,0-2,0 0,-1-1,3-2,-20 8,0-2,0 1,-1 0,1-1,-1 0,1 0,-1 0,0 0,1 0,-1-1,0 1,-1-1,1 0,0 0,-1 0,0 0,1-1,-1 1,-1 0,1-1,0 0,-1 1,0-1,0 0,0 0,0 1,0-1,-1 0,0 0,0 0,0 0,0 0,0 0,-1 0,0 0,0 1,0-1,0 0,-1 0,1 1,-1-1,0 1,0-1,0 1,-1 0,1 0,-3-3,-3 4,1 0,0 1,0 0,-1 0,1 1,0 0,-1 0,1 0,-1 1,1 0,0 1,0-1,0 2,0-1,0 1,0 0,0 0,1 0,-1 1,1 0,0 1,1-1,-1 1,1 0,0 1,0-1,-1 3,0-2,0 1,0-1,1 1,0 0,1 0,0 1,0-1,0 1,1 0,0 0,0 1,1-1,0 0,1 1,0-1,0 1,1-1,0 1,0 0,1-1,0 1,1-1,0 0,0 1,1-1,0 0,0 0,1 0,0-1,0 1,1-1,0 0,0 0,1-1,0 0,0 0,0 0,1 0,1 0,-3-3,-1 0,1 0,0 0,0 0,0-1,1 0,-1 0,0 0,1-1,-1 0,1 0,0 0,-1-1,1 0,0 0,-1 0,1 0,-1-1,1 0,0-1,-1 1,0-1,1 0,0-1,221-136,-6-30,-184 126,-36 42,0 0,0 0,-1 0,1 0,0 0,-1 0,1 0,-1 0,1 0,-1 0,1 0,-1 0,0 0,1 0,-1 0,0 0,0 0,0-1,0 1,0 0,0 0,0 0,-1 0,1 0,0-1,0 1,-1 0,1 0,-1 0,1 0,-1 0,0 0,1 0,-1 0,0 1,1-1,-1 0,0 0,0 0,0 1,0-1,0 0,0 1,0-1,0 1,0-1,-5 1,0 0,1 1,-1-1,0 1,0 1,1-1,-1 1,1-1,-1 2,1-1,0 1,0-1,0 1,0 1,1-1,-1 1,1-1,0 1,0 1,-2 1,-7 7,0 0,1 0,1 2,0-1,1 2,0-1,-6 16,13-26,1 0,0 1,0-1,0 0,1 1,-1-1,1 1,1-1,-1 1,1 0,0-1,0 1,1-1,-1 1,1 0,1-1,-1 1,1-1,0 0,0 0,0 1,1-1,0-1,0 1,0 0,0-1,2 2,1-2,0 1,1-1,-1 0,1-1,0 0,0 0,1 0,-1-1,1 0,-1 0,1-1,-1 0,1 0,0-1,0 0,-1 0,1-1,0 0,-1-1,1 1,-1-1,1-1,-1 1,0-1,0-1,0 1,-1-1,1 0,-1-1,0 0,0 0,0 0,4-6,17-24,-1-2,-3-1,0 0,-3-2,-1-1,-2 0,-2-1,4-24,-15 56,4-13,0-1,-2 0,0-1,-2 1,0-1,-2 0,-1 0,-1 0,-1 0,-1 0,-1 1,-2-3,5 25,0 0,-1 0,1 0,-1 0,1 0,-1-1,0 1,0 0,0 1,0-1,0 0,0 0,0 0,-1 1,1-1,-1 0,1 1,-1-1,0 1,1 0,-1 0,0-1,0 1,0 1,0-1,0 0,0 0,0 1,0-1,0 1,-1-1,1 1,0 0,0 0,0 0,0 0,-1 0,1 1,0-1,0 1,0-1,0 1,0 0,0 0,0 0,0 0,0 0,0 0,1 0,-1 1,0-1,1 1,-1-1,1 1,0 0,-11 15,2 1,0 0,1 1,1 0,1 0,0 1,2 0,0 0,2 1,0-1,0 15,-1-9,1 9,2 0,1 0,2 0,1 0,2 0,1-1,2 1,1-1,2-1,1 0,2-1,1 0,18 29,-25-49,-1 0,1-1,1 0,0-1,1 0,0 0,0-1,1 0,0-1,1 0,-1-1,2 0,-1-1,1 0,0-1,0-1,0 0,0-1,1 0,5 0,6-1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4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20,'-3'-19,"-3"27,-7 31,13-38,-33 144,2 136,31-270,-1-4,0 0,0 0,0 1,1-1,0 0,0 0,1 1,0-1,0 0,1 0,0 0,0 0,1 0,0 0,0-1,0 1,1-1,0 0,0 0,1 0,-1-1,1 0,0 1,1-2,5 5,-4-8,-1 0,0-1,1 0,-1-1,0 0,1 0,-1 0,0 0,0-1,0 0,0-1,0 1,0-1,0 0,-1 0,0-1,1 0,-1 0,-1 0,1 0,-1-1,1 0,-1 0,0-1,11-14,-1-1,-1-1,0 0,-2-1,-1 0,7-23,-1 6,-5 11,0 0,-2 0,-2-1,0 0,-2-1,-2 1,0-1,-2-7,-2-6,0 543,1-493,-2 2,2 0,-1 0,1 0,0 0,1-1,0 1,0 0,1 0,-1-1,2 1,-1-1,1 1,0-1,1 0,0 0,0-1,0 1,1-1,1 2,8-4,-1-4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1,'0'5,"0"11,0 7,0 6,0 1,0 2,-5-6,-1-2,0-5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8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0,'-47'78,"3"2,4 2,3 1,-1 16,32-83,1 0,1 0,0 1,1-1,1 1,1-1,0 1,1 1,0-13,1 0,-1-1,1 1,0 0,0-1,1 1,-1-1,1 1,0-1,0 0,1 0,-1 0,1 0,0 0,0-1,0 1,0-1,1 0,-1 0,1 0,0 0,0-1,0 1,0-1,0 0,1 0,-1-1,1 1,4 0,7-2,1 0,-1-1,0-1,1 0,-1-1,0-1,0-1,-1 0,1-1,-1-1,0 0,-1-1,0 0,0-1,-1-1,0 0,9-10,21-17,-2-2,-1-2,-3-1,-1-2,28-46,-34 49,-17 25,1-2,-2 0,0 0,-2-1,0-1,-1 1,-1-2,0 1,3-18,-12 39,0-1,1 1,-1 0,0 0,1-1,-1 1,0 0,0-1,1 1,-1-1,0 1,0-1,0 1,0-1,0 0,0 1,0-1,0 0,0 0,1 0,-1 0,0 0,0 0,0 0,0 0,0 0,0 0,0 0,0-1,0 1,0 0,0-1,0 1,0 0,0-1,1 0,-1 1,0-1,0 1,0-1,1 0,-1 1,0-1,1 0,-1 0,1 0,-1 0,1 1,-1-1,1 0,0 0,0 0,-1 0,1 0,0 0,0 0,0 0,0 0,0 0,0 0,0 0,0 0,0 0,0 0,1 0,-1 0,0 0,1 0,-1 1,1-2,-16 18,2 1,0 1,0 0,2 0,0 1,2 1,0 0,1 0,-5 18,5-16,5-15,-8 19,1 1,1 0,1 1,1 0,2 0,0 0,1 28,4-46,0-1,1 1,0-1,1 1,0-1,1 0,0 1,0-1,1 0,0-1,0 1,1-1,0 0,1 0,0 0,0-1,0 0,1 0,0 0,1-1,2 2,9 0</inkml:trace>
  <inkml:trace contextRef="#ctx0" brushRef="#br0" timeOffset="401.352">882 480,'179'1,"-177"-2,0 1,0-1,0 1,0 0,0-1,0 1,0 0,0 0,0 0,0 1,0-1,0 0,0 1,0 0,0-1,0 1,0 0,-1 0,1 0,0 0,0 0,-1 0,1 0,0 1,-1-1,0 1,1-1,-1 1,0-1,0 1,0 0,0 0,0-1,0 1,0 0,0 0,-1 0,1 0,-1 0,0 0,1 0,-1 0,0 0,0 0,0 0,-1 0,1 1,0-1,-1 0,0 0,-139 141,98-48,42-92,-1 0,0 0,1 1,0-1,-1 0,1 0,0 1,1-1,-1 0,1 0,-1 1,1-1,0 0,0 0,0 0,1 0,-1 0,1 0,0 0,0-1,0 1,0-1,0 1,0-1,0 0,1 1,0-1,-1 0,1-1,1 1,5 0,0 0,0-1,1 0,-1-1,0 0,1 0,-1-1,0 0,0-1,0 0,0-1,0 1,0-2,0 1,-1-1,6-4,43-18,-32 15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7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0 255,'39'-5,"21"-1,7 0,0 1,-6 2,-8-4,-9-1,-7 1,-4 2,-9-3,-3 0,-5-4,-6 1</inkml:trace>
  <inkml:trace contextRef="#ctx0" brushRef="#br0" timeOffset="252.6">339 1,'-19'43,"-7"24,2 6,5-1,5-7,5-10,5-10,2-7,2-11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0,'0'39,"0"40,-5 18,-1-4,0-12,1-11,1-12,2-12,1-8,1-6,0-4,0-11,0-13,0-8</inkml:trace>
  <inkml:trace contextRef="#ctx0" brushRef="#br0" timeOffset="336.067">397 170,'-317'182,"308"-177,4-2,0 0,0-1,0 1,0 1,1-1,-1 1,1 0,0 0,0 0,0 0,1 1,0 0,-1-1,1 1,1 1,-2 1,5-4,0 0,0 0,0 0,1-1,-1 1,1 0,-1-1,1 1,0-1,0 0,0 1,0-1,1 0,-1 0,0-1,1 1,0 0,-1-1,1 0,0 1,0-1,-1 0,1 0,0-1,0 1,0-1,0 1,11 4,6 3,0 2,-1 0,0 1,0 1,-2 1,0 0,12 12,-25-21,0 0,1-1,0 0,-1 0,1 0,0 0,1-1,-1 0,0 0,1 0,-1-1,1 0,-1 0,2 0,14 1</inkml:trace>
  <inkml:trace contextRef="#ctx0" brushRef="#br0" timeOffset="722.385">537 508,'64'-15,"-52"11,0 0,0 1,1 1,-1 0,1 0,-1 2,1-1,-1 2,4 0,-15-1,0 0,1 0,-1 0,0 1,0-1,0 0,0 1,0-1,0 0,-1 1,1 0,0-1,0 1,0-1,0 1,0 0,-1 0,1-1,0 1,-1 0,1 0,-1 0,1 0,-1 0,1 0,-1 0,1 0,-1 0,0 0,0 0,0 0,1 0,-1 0,0 0,0 0,0 0,0 0,-1 0,1 0,0 0,0 0,-1 0,1 0,-1 0,1 0,-1 0,1 0,-1 0,1 0,-1 0,0-1,1 1,-2 0,-37 47,39-48,-25 22,19-18,0 0,0 1,1-1,0 1,0 0,0 1,0-1,1 1,0 0,0 0,0 1,1-1,0 1,0-1,1 1,0 0,0 0,0 2,4-6,0 0,0-1,0 1,0 0,1-1,-1 1,1-1,0 1,-1-1,1 0,0-1,0 1,1 0,-1-1,0 1,0-1,1 0,-1 0,0-1,1 1,-1-1,1 1,-1-1,1 0,-1 0,1-1,-1 1,1-1,1 0,0 1,79-8,-64 1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5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29,'6'4,"1"0,-1-1,1 1,0-2,-1 1,1-1,1 0,-1 0,0-1,0 0,1 0,-1-1,0 0,1 0,-1-1,0 0,7-1,136-24,48-1,-95 27,-91 0</inkml:trace>
  <inkml:trace contextRef="#ctx0" brushRef="#br0" timeOffset="396.414">171 199,'9'10,"18"2,9 0,3-2,5-8,-1-4,-2-2,-4 0,-3-4,-3-1,-1 1,-2 3,0-4,0 0,-6 2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40.6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2153,'4'-25,"0"1,1 0,2 0,0 1,2-1,0 1,2 1,0 0,2 1,7-11,-5 6,587-906,-122 260,-367 513,-112 158,0 0,0 0,0 1,0-1,0 0,0 0,0 0,0-1,0 1,-1 0,1 0,0 0,-1-1,1 1,-1 0,0 0,1-1,-1 1,0 0,0-1,0 1,0-1,0 1,0 0,0-1,0 1,0 0,-1-1,1 1,0 0,-1 0,1-1,-1 1,0 0,1 0,-1 0,0-1,0 1,0 0,0 0,0 0,0 1,0-1,0 0,0 0,0 0,0 1,-1-1,1 1,0-1,0 1,-1-1,1 1,-1 0,-8 3,0 2,0-1,0 2,1-1,0 1,0 0,0 1,1 0,0 1,0-1,1 2,0-1,0 1,-1 3,-13 12,9-13,0-2,-1 1,-1-2,1 1,-1-2,-1 0,1-1,-1 0,0-1,0-1,-1 0,-9 0,-27 10,-100 24,151-38,0 0,0 0,0 1,0-1,1 0,-1 1,0-1,0 1,0-1,1 1,-1-1,0 1,1 0,-1-1,1 1,-1 0,0-1,1 1,0 0,-1 0,1 0,-1-1,1 1,0 0,0 0,-1 0,1 0,0 0,0 0,0 0,0-1,0 1,0 0,0 0,0 0,1 0,-1 0,0 0,0 0,1-1,-1 1,1 0,-1 0,0 0,1-1,0 1,-1 0,1-1,-1 1,1 0,0-1,0 1,-1-1,2 1,41 30,3-10,1-2,1-2,0-3,1-1,15 0,-22-6,0-2,0-2,0-2,0-1,16-4,-56 4,0 0,-1 0,1-1,0 1,-1 0,1-1,-1 1,1-1,-1 1,1-1,-1 0,1 1,-1-1,1 0,-1 0,0 0,1 0,-1 0,0-1,0 1,0 0,0 0,0-1,0 1,0-1,-1 1,1-1,0 1,-1-1,1 1,-1-1,0 1,1-1,-1 0,0 1,0-1,0 0,0 1,0-1,-1 0,1 1,0-1,-1 1,1-1,-1 0,0 1,1-1,-1 1,-11-31,-2 1,0 1,-2 0,-1 2,-2-1,0 2,-2 1,-1 0,-1 2,-1 0,-1 2,-1 1,-1 1,-15-8,19 10,4 3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56.6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2410,'10'-31,"2"0,1 1,1 0,2 1,4-4,-1-1,211-315,137-101,-321 396,110-127,128-195,-252 330,-21 32,-1 1,0-2,-1 1,-1-1,0-1,-1 1,-1-2,0 1,3-16,-9 31,1 1,-1-1,0 0,1 0,-1 0,0 1,0-1,1 0,-1 0,0 0,0 1,0-1,0 0,0 0,0 0,-1 0,1 1,0-1,0 0,-1 0,1 1,0-1,-1 0,1 0,0 1,-1-1,1 0,-1 1,1-1,-1 0,0 1,1-1,-1 1,0-1,1 1,-1 0,0-1,1 1,-1 0,0-1,0 1,0 0,1 0,-1-1,0 1,0 0,0 0,1 0,-1 0,0 0,0 0,0 1,0-1,1 0,-1 0,0 0,0 1,-51 25,37-17,-209 72,222-82,1 1,0 0,0-1,0 1,0 0,0 0,-1 0,1 0,0 0,0 0,0 1,0-1,0 0,0 0,-1 1,1-1,0 1,0-1,0 1,0-1,0 1,0 0,1-1,-1 1,0 0,0 0,0 0,1 0,-1-1,0 1,1 0,-1 0,1 0,-1 1,1-1,-1 0,1 0,0 0,0 0,-1 0,1 0,0 1,0-1,0 0,0 0,0 0,1 0,-1 0,0 1,0-1,1 0,-1 0,1 0,-1 0,1 0,-1 0,1 0,0 0,-1 0,1-1,0 1,0 0,0 0,0 0,0-1,0 1,23 14,2-2,0 0,0-2,1-1,0 0,0-3,1 0,1-2,-1 0,0-3,1 0,0-1,14-3,-39 2,23 0,1 0,0-2,-1-1,0-1,26-8,-51 12,-1 0,1 0,-1 0,1-1,-1 1,1-1,-1 1,1-1,-1 0,0 0,1 1,-1-1,0 0,0 0,0 0,1 0,-1-1,0 1,0 0,-1 0,1-1,0 1,0 0,-1-1,1 1,0-1,-1 1,0-1,1 1,-1-1,0 1,0-1,0 1,0-1,0 0,0 1,0-1,0 1,-1-1,1 1,0-1,-1 1,0-1,1 1,-1 0,0-1,0 1,1 0,-1-1,0 1,0 0,-1-1,-13-10,-1-1,0 2,0 0,-1 1,0 0,-1 2,0 0,-1 1,0 1,1 1,-2 0,0 1,-11-5,-132-41,124 27,39 22,-1 1,1-1,-1 0,1 1,-1-1,1 0,0 1,-1-1,1 0,0 1,0-1,-1 0,1 0,0 1,0-1,0 0,0 0,0 0,0 1,0-1,0 0,0 0,1 1,-1-1,0 0,0 0,1 1,-1-1,0 0,1 1,-1-1,1 0,-1 1,1-1,-1 1,1-1,-1 1,1-1,-1 1,1-1,0 1,-1-1,1 1,0 0,0-1,-1 1,1 0,0 0,0 0,-1-1,1 1,0 0,0 0,16-5</inkml:trace>
  <inkml:trace contextRef="#ctx0" brushRef="#br0" timeOffset="400.447">1864 11,'-5'-2,"0"0,0 1,1-1,-1 1,0 0,0 0,0 1,-1-1,1 1,0 0,0 1,0-1,0 1,0 0,0 0,0 0,0 1,1 0,-1 0,0 0,1 1,-1-1,-8 5,0 0,1 1,-1 0,1 1,1 0,0 1,0 0,1 1,1 0,-1 1,2-1,0 2,0-1,1 1,0 1,2-1,-1 1,2 0,0 0,0 0,1 1,1-1,1 1,0 0,0 0,2-1,0 1,1 5,1-11,-1-1,2 1,-1-1,1 0,0 0,0 0,1 0,0-1,1 0,0 0,0 0,0-1,1 0,0 0,0-1,0 0,1 0,0 0,0-1,0 0,0-1,1 0,-1 0,2 0,5 0,1 0,0-1,0 0,-1-1,1-1,0 0,0-2,0 1,-1-2,1 0,-1-1,0-1,6-2,7-4,-1-1,-1-1,0-1,-1-1,0-1,-2-2,0 0,0-2,-2 0,-1-1,0-1,12-20,-27 35,-1 1,0-1,0 0,-1 0,1 0,-2-1,1 1,-1-1,0 0,-1 1,0-1,0 0,0 0,-1 0,0 0,-1 0,0 0,0 1,-1-1,0 0,0 1,-1-1,1 1,-2 0,1-1,-1 2,0-1,-1 0,0 0,-38-27,25 20</inkml:trace>
  <inkml:trace contextRef="#ctx0" brushRef="#br0" timeOffset="684.541">1044 237,'548'25,"-391"-24,0-7,-1-7,41-13,223-47,-312 53,-151 52,21-18,4 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03.3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145 846,'0'0,"-1"-1,1 1,0-1,-1 1,1-1,0 1,-1-1,1 1,0-1,0 1,-1-1,1 1,0-1,0 1,0-1,0 0,0 1,0-1,0 1,0-1,0 1,0-1,0 0,0 1,0-1,1 1,-1-1,0 1,0-1,1 1,-1-1,0 1,1-1,-1 1,0-1,1 1,-1 0,1-1,-1 1,0 0,1-1,-1 1,1 0,-1-1,1 1,0 0,-1 0,1 0,-1-1,1 1,-1 0,1 0,-1 0,1 0,0 0,-1 0,1 0,-1 0,1 1,40-7,-40 6,437-1,-149 13,89 7,18 7,599-26,-625-28,-59-1,95 0,136 30,-345-29,-142 26,94-14,-142 14,-1 0,0 0,0-1,0 0,-1 0,1-1,-1 1,0-1,0 0,0 0,0-1,-1 0,1 0,-1 0,-1 0,1 0,-1-1,0 0,0 1,0-1,1-6,1 2,-1 0,-1-1,1 1,-2-1,1 0,-1 0,-1 0,0 0,-1-1,0 1,-1 0,0 0,0 0,-1 0,-1 0,0 0,0 1,-1-1,-1 1,0 0,0 0,-1 0,0 1,0 0,-1 0,-8-7,-121-65,-29 30,93 34,-43-13,-2 5,-75-5,-150-7,60 9,-75-1,71 16,110 2,-1 9,-62 10,-357 28,94-13,78-6,353-13,0 4,1 2,-14 6,69-13,-1 0,1 0,0 1,0 1,0 1,1 0,0 1,0 1,1 0,-1 0,2 1,-1 1,1 0,1 1,0 0,1 1,0 0,0 1,2 0,-6 10,7-7,1-1,1 1,0 1,2-1,-1 1,2-1,0 1,1 0,1 0,1 0,0 0,1-1,1 1,0 0,1-1,1 0,1 0,0 0,4 5,-7-16,2 6,1-1,0 0,1 0,0 0,1-1,0 0,1 0,-1-1,2 0,-1-1,1 0,3 2,9 1,0-1,1 0,0-2,0-1,0 0,1-2,2 0,320 25,221-58,383-1,-628 36,-273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201 146,'0'568,"-26"-318,26-238,-2 0,1 0,-2-1,0 1,0-1,-1 0,0 0,-1 0,0-1,-1 1,0-1,-5 6,9-14,1-1,-1 0,1 1,-1-1,0 0,0 0,1 0,-1 0,0 0,0-1,0 1,0-1,0 1,0-1,0 0,0 1,0-1,0 0,0 0,0-1,0 1,-1 0,1-1,0 1,0-1,1 1,-1-1,0 0,0 0,0 0,0 0,1 0,-1-1,0 1,1 0,-1-1,1 0,-40-67,36 37,2-1,1 0,1 0,2 0,1 1,2-1,1 1,2-1,0 2,3-1,0 1,2 0,4-3,1-9,3 0,2 0,1 2,3 1,0 1,3 1,1 2,2 1,1 1,2 2,1 1,2 2,0 2,42-22,14 20,-92 29,0 0,0-1,1 1,-1 0,0 1,0-1,1 0,-1 1,0-1,0 1,0 0,0 0,0 0,0 0,0 0,0 0,0 0,0 1,0-1,-1 1,1-1,-1 1,1-1,-1 1,1 0,-1 0,0 0,0 0,0 0,0 0,0 0,-1 0,1 1,-1-1,1 0,-1 0,0 0,0 1,0-1,0 0,0 0,-2 13,0-1,-1 0,-1 0,0 0,-1-1,0 0,-2 1,1-2,-1 1,-1-1,0 0,-1-1,-9 10,-29 30,-3-2,-1-3,-51 36,16-14,19 4,65-69,1 0,-1-1,1 1,0 0,0 0,0 0,0 0,0 0,1 0,-1 0,1 1,0-1,0 0,0 0,0 0,1 0,-1 0,1 0,0 0,0 0,0 0,0 0,0 0,1 0,-1 0,1-1,0 1,0-1,2 2,11 12,2-1,0-1,0-1,2 0,-1-2,2 0,14 6,82 53,-57-8,-58-59,0-1,1 0,-1 0,1 0,0 0,0 0,-1 0,1 0,1 0,-1-1,0 1,0-1,0 0,1 1,-1-1,1 0,-1-1,1 1,-1 0,1-1,0 1,-1-1,1 0,0 0,-1 0,1 0,0 0,1-1,16-2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0:28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1,'0'431,"-29"-127,30-135,-1-169,0 0,1-1,-1 1,1 0,-1 0,1 0,-1-1,1 1,-1 0,1 0,-1 0,0 0,1 0,-1 0,1 0,-1 0,1 0,-1 0,1 0,-1 0,1 0,-1 1,1-1,-1 0,1 0,-1 0,0 1,1-1,-1 0,1 1,-1-1,0 0,1 1,-1-1,0 0,1 1,-1-1,0 1,0-1,1 0,-1 1,0-1,0 1,0-1,0 1,0-1,1 1,-1-1,0 1,0-1,0 1,0-1,0 1,-1-1,1 1,0-1,0 1,0-1,0 0,0 1,-1-1,1 1,0-1,0 1,-1-1,1 0,-1 1,27-37,-18 24,169-213,-135 173,-27 33,0 0,1 0,1 2,1 0,1 1,4-3,-22 18,0 0,0 0,0 0,0 1,0-1,0 0,0 0,1 1,-1-1,0 0,0 1,1 0,-1-1,0 1,1 0,-1-1,1 1,-1 0,0 0,1 0,-1 0,0 0,1 1,-1-1,0 0,1 1,-1-1,0 1,1-1,-1 1,0 0,0-1,0 1,0 0,1 0,-1 0,0 0,0 0,-1 0,1 0,0 0,0 0,0 0,-1 0,1 1,-1-1,1 0,-1 1,1-1,-1 0,10 74,-14 187,-1-172,17-90,-4-8</inkml:trace>
  <inkml:trace contextRef="#ctx0" brushRef="#br0" timeOffset="500.616">847 537,'-158'143,"152"-137,-1 0,1 0,1 1,0 0,0 0,0 1,1-1,0 1,0 0,1 0,0 0,0 1,1-1,0 1,0-1,1 1,0 0,1 0,0-1,1 1,-1 0,3 8,-2-15,0 0,0 1,0-1,0 0,1 0,-1 0,1 0,-1-1,1 1,-1 0,1-1,0 1,0-1,0 1,0-1,0 0,0 0,0 0,1 0,-1 0,0-1,1 1,-1-1,0 1,1-1,-1 0,0 0,1 0,-1 0,1 0,-1-1,0 1,1-1,-1 1,0-1,0 0,1 0,-1 0,1-1,80-53,39-82,-57 36,-66 101,1 1,0-1,0 0,0 1,0-1,0 0,0 1,0-1,0 0,0 1,0-1,0 1,0-1,0 0,0 1,1-1,-1 0,0 1,0-1,0 0,0 1,1-1,-1 0,0 1,0-1,1 0,-1 0,0 1,0-1,1 0,-1 0,0 0,1 1,-1-1,0 0,1 0,-1 0,0 0,1 0,-1 0,1 0,-1 0,0 0,1 0,-1 0,0 0,1 0,-1 0,1 0,-1 0,0 0,1 0,-1 0,0 0,1-1,-1 1,0 0,1 0,-1 0,0-1,0 1,1 0,-1 0,0-1,0 1,1 0,-1-1,0 1,0 0,0-1,1 32,-9 21,6-46,-1 1,1 0,1 0,0 0,0-1,0 1,0 0,1 0,1 0,-1 0,1 0,0 0,1 0,-1 0,1 0,1-1,-1 1,1-1,0 0,1 0,-1 0,1 0,2 2,-1-5,1 0,-1 0,0 0,1 0,0-1,0 0,0 0,0-1,0 0,0 0,0 0,0-1,0 0,1 0,-1 0,0-1,0 0,0 0,0-1,0 1,0-1,0-1,-1 1,2-2,18-9</inkml:trace>
  <inkml:trace contextRef="#ctx0" brushRef="#br0" timeOffset="946.945">1553 453,'-5'1,"1"1,-1-1,0 1,1 0,0 0,-1 1,1-1,0 1,0 0,1 0,-1 0,1 0,-1 1,1 0,0-1,0 1,1 0,-1 0,1 1,0-1,0 1,0-1,1 1,-1-1,1 1,0 0,0 0,1-1,0 1,0 0,0 0,0 0,1 0,-1-1,2 3,4 1,0 1,0 0,0 1,-1 0,-1 0,0 0,0 0,-1 0,0 1,-1 0,0-1,-1 1,0 0,0 0,-1 0,-1 0,0-1,-1 1,0 0,-1 5,0-10,-1 0,0 0,0 0,0 0,-1-1,1 1,-1-1,0 0,-1-1,0 1,1-1,-1 0,0-1,-1 1,1-1,-1 0,1-1,-1 0,0 0,0 0,0-1,0 0,0 0,0-1,0 0,0 0,-1 0,1-1,0 0,0-1,0 0,1 0,-1 0,0-1,1 0,-1 0,1 0,-2-2,-11-13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0,'29'10,"33"3,11-1,-2-2,-8-3,-11-3,-8-2,-8-1,-5-1,-7 4,-9 2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59,'44'0,"42"-4,12-8,-1 0,-13 1,-15 2,-15 4,-12 1,-13 3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51,'22'-10,"2"1,-1 2,1 0,0 1,1 2,-1 0,11 1,44 13,-77-9,0 0,0 1,0-1,-1 0,1 0,0 1,-1-1,1 1,-1-1,0 1,1 0,-1 0,0-1,0 1,0 0,0 0,0 0,-1 0,1 0,0 0,-1 1,0-1,1 0,-1 0,0 0,0 0,0 0,-1 1,1-1,0 0,-1 0,1 0,-1 0,0 1,-27 52,25-52,0 0,1 0,-1 0,1 1,0-1,0 1,0-1,0 1,1 0,-1-1,1 1,0 0,0 0,1 0,-1 0,1 0,0 0,0 0,0 0,0 0,1 0,-1 0,1 0,0 0,1 0,-1 0,1 0,-1-1,2 2,5 4,1 0,-1-1,2-1,-1 1,1-1,0-1,0 0,1 0,1-1,-6-3,1 0,-1 0,-1 0,1 0,0 1,-1 0,1 1,-1-1,0 1,0 0,0 0,-1 0,1 1,-1 0,0 0,0 0,-1 0,0 0,0 1,0-1,0 1,-1 0,0 0,0 0,-1 0,1 0,-1 1,-1-1,1 0,-1 1,0-1,-1 4,-3 0,0 0,-1 1,0-1,-1-1,0 1,0-1,-1 0,0-1,-1 1,0-2,0 1,-1-1,-5 4,3-1,0-3,0 0,-1 0,0-1,1-1,-2 0,1 0,-1-2,1 1,-1-2,0 1,0-2,-5 1,15-2,0 0,-1 1,1-1,0 0,0-1,-1 1,1 0,0-1,0 0,0 0,0 0,0 0,0 0,0-1,0 1,0-1,0 0,1 0,-1 0,1 0,-1 0,1-1,-1-1,0-6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7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33,'-60'196,"18"-62,42-134,0 0,1 0,-1 0,0 0,0 0,0 0,1 0,-1 0,0 0,0 0,1 0,-1 0,0 0,0 0,0 0,1 1,-1-1,0 0,0 0,0 0,0 0,1 0,-1 1,0-1,0 0,0 0,0 0,0 1,0-1,0 0,1 0,-1 1,0-1,0 0,15-22,139-171,-97 129,18-15,-75 79,0-1,0 1,0-1,0 1,1-1,-1 1,0 0,0-1,1 1,-1-1,0 1,1 0,-1-1,1 1,-1 0,0-1,1 1,-1 0,1 0,-1 0,0-1,1 1,-1 0,1 0,-1 0,1 0,-1 0,1 0,-1 0,1 0,-1 0,1 0,-1 0,1 0,-1 0,1 0,-1 0,1 0,-1 1,1-1,-1 0,0 0,1 1,-1-1,1 0,-1 1,0-1,1 0,-1 1,0-1,1 0,-1 1,0-1,0 1,1-1,-1 0,0 1,0-1,0 1,0-1,1 1,-1-1,0 1,2 37,-2-32,2 135,-1-139,0 0,0 0,0 0,0 0,1 0,-1 0,0 0,1-1,-1 1,1 0,0-1,-1 1,1-1,0 0,0 0,0 1,0-1,0 0,0-1,1 1,-1 0,0-1,0 1,1-1,-1 1,0-1,0 0,1 0,-1 0,0-1,1 1,-1 0,0-1,0 1,0-1,1 0,-1 0,0 0,1-1,81-45,79-74,-162 120,0 0,0 0,1 0,-1-1,0 2,1-1,-1 0,1 0,-1 0,1 1,0-1,-1 1,1-1,0 1,-1 0,1 0,0-1,-1 1,1 0,0 1,-1-1,1 0,0 0,-1 1,1-1,0 1,-1-1,1 1,-1 0,1-1,-1 1,1 0,-1 0,0 0,1 0,-1 1,0-1,0 0,0 0,0 1,0-1,0 1,0-1,0 1,-1-1,1 1,0-1,-1 1,0 0,1-1,-1 1,0 0,0-1,0 1,0 0,0 0,-9 145,1-91,7-54,0 1,1-1,0 1,-1-1,1 1,0 0,0-1,0 1,1-1,-1 1,1 0,-1-1,1 1,0-1,0 0,0 1,0-1,0 0,1 1,-1-1,1 0,-1 0,1 0,0 0,0-1,0 1,0 0,0-1,0 0,0 1,1-1,-1 0,0 0,1 0,2 0,15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1,'-19'43,"-16"34,-7 13,0-4,6-12,4-13,4-13,5-9,3-12,5-5,4-2,4 1,4-4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0 491,'51'-90,"-28"52,1 1,2 2,2 0,1 2,7-5,-28 30,135-138,-135 141,-7 3,1 0,-1 0,0 0,1 1,0-1,-1 0,1 1,0 0,0-1,-1 1,1 0,0 0,0 0,1 0,-1 0,0 0,0 1,0-1,0 1,1 0,-1-1,0 1,0 0,1 0,-1 0,0 1,1-1,-1 0,0 1,0 0,0-1,0 1,0 0,0 0,0 0,0 1,0-1,0 0,0 1,0-1,-1 1,1-1,-1 1,1 0,0 1,3 9,-1 0,-1 0,0 0,-1 1,0-1,0 1,-1-1,-1 1,-1 0,-1 11,4 66,-2-86,0-1,0 1,0-1,1 0,-1 1,1-1,0 0,0 1,0-1,0 0,1 0,-1 0,1 0,0 0,0 0,0 0,0-1,0 1,0-1,1 1,-1-1,1 0,0 0,0 0,0 0,0-1,0 1,0-1,0 0,0 0,1 0,-1 0,0 0,1-1,-1 1,2-1,14-6,0-1,-1-1,0 0,0-1,-1-1,0-1,-1 0,0-2,10-9,-22 18,51-42,89-59,-143 104,0 1,0-1,0 1,0-1,0 1,0-1,0 1,0 0,0 0,0-1,0 1,0 0,1 0,-1 0,0 0,0 0,0 0,0 1,0-1,0 0,0 0,0 1,0-1,0 1,0-1,0 1,0-1,0 1,0 0,0-1,-1 1,1 0,0 0,0 0,-1 0,1-1,0 1,-1 0,1 0,-1 0,0 0,1 0,-1 0,0 0,1 1,-1-1,0 0,0 0,0 0,0 0,0 0,0 1,-3 60,-4-35,5-24,0 1,0 0,1 0,-1 0,1 0,0 0,0 0,0 0,0 0,1 1,0-1,0 0,0 0,0 1,1-1,0 0,-1 0,1 0,1 0,-1 0,1 0,0 0,-1 0,2-1,-1 1,0 0,1-1,2 3,12 1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2,'39'5,"17"1,3 0,3-1,-6-6,-7-3,-7-1,-6 0,-4 2,-3 0,-2 2,0 0,0 1,-9 5,-13 2,-7-1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1,'33'9,"26"4,8-1,-4-2,-6-3,-9-3,-13-6,-7-3,-3-1,-2 1,0 1,-3 1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20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1 311,'47'-20,"-26"10,1 1,0 1,0 0,1 2,0 1,0 0,14 1,-34 3,0 1,0 0,0 0,0 1,0-1,0 0,0 1,0 0,0 0,0 0,0 0,-1 0,1 0,0 1,-1-1,1 1,-1 0,0 0,0 0,1 0,-1 0,0 0,-1 1,1-1,0 1,-1-1,1 1,-1 0,0 0,0-1,0 1,0 0,0 0,-1 0,1 0,-1 0,0 0,0 0,0 0,0 0,-1 0,1 0,-1 0,0 0,0-1,0 3,-5 9,0 0,-1 0,0-1,-1 0,-1 0,0-1,-1 0,0 0,-1-1,0-1,0 0,-13 8,-72 81,94-97,0 0,0 0,1 0,-1 1,0-1,1 0,0 1,0-1,0 1,0 0,0-1,0 1,0 0,1 0,0-1,-1 1,1 0,0 0,0 0,1-1,-1 1,0 0,1 0,0-1,0 1,0 0,0-1,0 1,0-1,1 1,-1-1,1 0,-1 0,1 1,0-1,0 0,0-1,0 1,1 0,-1 0,0-1,1 0,-1 1,3 0,5 1,1 0,-1-1,1-1,-1 1,1-2,0 1,0-1,-1-1,1 0,0-1,-1 0,2-1,8-4</inkml:trace>
  <inkml:trace contextRef="#ctx0" brushRef="#br0" timeOffset="386.427">820 198,'-29'20,"1"0,1 2,1 1,1 2,1 0,1 1,-6 12,27-36,1-1,-1 1,1 0,0-1,-1 1,1 0,0 0,0 0,0 0,1 0,-1 0,0 0,1 0,0 0,-1 1,1-1,0 0,0 0,0 0,0 1,0-1,1 0,-1 0,1 0,-1 0,1 0,0 0,0 0,0 0,0 0,0 0,0 0,1-1,-1 1,0 0,1-1,-1 1,1-1,0 1,0-1,-1 0,1 0,0 0,0 0,0 0,0 0,0-1,0 1,1-1,-1 1,0-1,0 0,0 0,0 0,232-1,-231 1,1 1,-1 1,0-1,0 0,0 1,0-1,-1 1,1 0,0 0,-1 0,1 0,-1 1,0-1,0 1,0-1,0 1,0 0,0-1,-1 1,1 0,-1 0,0 1,0-1,0 0,0 0,-1 0,1 1,-1-1,0 0,0 1,0-1,0 0,0 0,-1 1,0-1,1 0,-1 0,-1 0,1 1,0-1,-1-1,1 1,-1 0,0 0,0 0,0-1,0 1,-1-1,1 0,-1 0,0 1,-6 8,-1 0,0 0,0-1,-1-1,0 0,-1 0,0-1,0-1,0 0,-1-1,0 0,-4 1,-2-2</inkml:trace>
  <inkml:trace contextRef="#ctx0" brushRef="#br0" timeOffset="630.113">763 114,'39'0,"21"0,6 0,-3 0,-8 4,-9 3,-6-1,-7-2,-2 0,-8-2</inkml:trace>
  <inkml:trace contextRef="#ctx0" brushRef="#br0" timeOffset="915.243">1525 1,'-10'38,"-7"32,-2 14,-1-3,1-10,5-13,0-11,2-8,4-7,2-4,3-1,2-2,0 1,2-9,-1-13,1-11,4-5,2 0</inkml:trace>
  <inkml:trace contextRef="#ctx0" brushRef="#br0" timeOffset="1249.272">1864 198,'-310'207,"301"-201,5-4,-1 0,0 1,1-1,-1 1,1 0,0 0,0 1,0-1,0 1,0 0,1 0,0 0,0 1,0-1,0 1,1-1,0 1,0 0,0 0,0 0,1 0,-1 5,4-7,1 1,0 0,-1-1,1 0,0 0,0 0,1 0,-1 0,1 0,-1-1,1 0,0 1,0-2,0 1,0 0,3 0,16 10,5 6,59 22,-65-38</inkml:trace>
  <inkml:trace contextRef="#ctx0" brushRef="#br0" timeOffset="1800.611">2146 368,'-24'9,"0"1,1 1,0 1,1 1,1 1,0 1,0 1,2 1,-5 6,22-22,0 1,0 0,0 0,0 0,0 0,1 0,-1 0,1 0,-1 1,1-1,0 1,0-1,0 1,0-1,0 1,1-1,-1 1,1 0,0-1,-1 1,1 0,0-1,1 1,-1 0,0-1,1 1,0 0,-1-1,1 1,0-1,1 1,-1-1,0 0,1 1,-1-1,1 0,-1 0,1 0,0 0,0 0,0 0,0-1,0 1,1-1,-1 1,0-1,1 0,-1 0,2 0,7-1,0 0,0-1,-1 0,1-1,0 0,0-1,-1 0,1-1,-1 0,0-1,0 0,-1 0,1-1,-1 0,0-1,4-4,17-9,7-8,44-18,-79 45,0 1,0 0,0 0,0 1,0-1,0 0,0 1,-1-1,1 1,0-1,0 1,-1 0,1 0,0-1,-1 1,1 1,-1-1,1 0,-1 0,1 0,-1 1,0-1,0 1,1-1,-1 1,0 0,-1-1,1 1,0 0,0-1,-1 1,1 0,-1 0,1 0,-1 0,0 0,0 0,4 81,-4-71,-5 227,4-224,0-1,-2 0,0 0,0 1,-2-2,1 1,-2-1,0 1,0-1,-1-1,-1 0,0 0,-1 0,0-1,-1 0,0-1,-1 0,0 0,-8 5,17-13,-1-1,1 1,0 0,0-1,0 1,-1-1,1 1,-1-1,1 0,-1 0,0-1,1 1,-1 0,0-1,0 1,1-1,-1 0,0 0,0 0,1-1,-1 1,0 0,1-1,-1 0,0 0,1 0,-1 0,1 0,-1 0,1-1,-1 1,1-1,0 1,0-1,0 0,0 0,0 0,0 0,1 0,-1-1,1 1,-1 0,1-1,0 1,0-1,0 0,0 1,0-1,1 0,-1 1,1-1,3-12,0 1,1-1,1 1,1 1,0-1,0 1,1 0,1 0,0 1,1 0,0 0,1 1,0 0,1 1,0 0,1 1,0 0,0 0,1 2,0 0,2-1,128-48,-119 51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36.11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0 283,'317'-31,"-199"14,28-2,137-19,2 13,6 13,1745 13,-1676-30,-51 18,19-24,-91 13,116 4,-238 5,-85 8,1 1,0 1,0 2,0 1,22 3,244 23,3 1,-24-44,-195 8,0 4,1 4,14 3,25 0,246-2,-169-28,282 27,-317 13,125 7,-55 6,505-24,804-1,-1459 11,-59-5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0:35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0,'24'15,"22"18,4 9,-2 2,-5-1,-5-4,-3-4,-8-2,-9-12,-7-10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43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3979 764,'23'-4,"-1"0,-1-1,1-2,-1 0,0-1,0-1,-1-1,-1-1,0-1,0-1,-1 0,-1-1,0-1,-1 0,10-13,60-99,-52 88,-17 69,17 259,21 6,-48-270,27 50,-34-74,1 0,0-1,0 1,-1-1,1 0,0 1,0-1,0 0,0 1,-1-1,1 0,0 0,0 0,0 0,0 0,0 0,0 0,0 0,0 0,-1 0,1-1,0 1,0 0,0-1,0 1,0 0,-1-1,1 1,0-1,0 1,-1-1,1 0,0 1,-1-1,1 0,-1 1,1-1,-1 0,1 0,-1 1,1-1,-1 0,0 0,1-1,20-43,-19 41,173-490,-91 192,-83 282,-9 30,1 8</inkml:trace>
  <inkml:trace contextRef="#ctx0" brushRef="#br0" timeOffset="-2778.705">255 313,'71'0,"28"2,0-4,0-5,-1-3,29-11,-102 14,0-1,0-2,-1 0,0-2,-1 0,-1-2,0 0,13-12,-27 21,1-1,-1-1,-1 1,1-1,-1 0,0-1,-1 0,0 0,0 0,-1-1,0 0,0 0,-1 0,0 0,-1-1,0 1,0-1,-1-1,-2 12,0-1,-1 0,1 1,0-1,0 0,-1 1,1-1,0 0,0 0,-1 0,1 1,0-1,-1 0,1 0,0 0,-1 0,1 1,-1-1,1 0,0 0,-1 0,1 0,0 0,-1 0,1 0,-1 0,1 0,0 0,-1 0,1 0,0-1,-1 1,1 0,0 0,-1 0,1 0,0-1,-1 1,1 0,0 0,-1 0,1-1,0 1,0 0,-1-1,1 1,0 0,0-1,0 1,0 0,-1-1,1 1,0 0,0-1,0 1,0 0,0-1,0 1,0-1,0 1,0 0,0-1,0 1,0 0,0-1,0 1,0-1,-18 27,4 9,1 1,2 1,2 0,1 0,2 1,1 0,2 0,2 7,-8 60,-40 342,30-332,12-61,-2-1,-2-1,-2 0,-3-1,-1 0,-12 18,29-67,0-1,0 0,0 1,-1-1,1 0,0 1,-1-1,1 0,-1 1,0-1,1 0,-1 0,0 0,0 0,1 0,-1 1,0-1,0-1,0 1,-1 0,1 0,0 0,0-1,0 1,0 0,-1-1,1 1,0-1,-1 1,1-1,0 0,-1 0,1 0,0 0,-1 0,1 0,-1 0,1 0,0 0,-1 0,1-1,0 1,-1-1,1 1,0-1,0 1,-1-1,1 0,0 1,0-1,0 0,0 0,0 0,0 0,0 0,0 0,0 0,1 0,-1-1,0 1,-45-128,37 109,1 4</inkml:trace>
  <inkml:trace contextRef="#ctx0" brushRef="#br0" timeOffset="-2393.306">282 905,'134'-48,"117"-42,69-6,-311 94,7-4,0 2,1 0,-1 1,1 0,0 2,0 0,0 0,0 2,0 0,8 2,-24-3,-1 0,1 1,-1-1,1 0,0 0,-1 0,1 0,-1 1,1-1,-1 0,1 1,-1-1,1 0,-1 1,1-1,-1 1,1-1,-1 1,0-1,1 1,-1-1,0 1,1-1,-1 1,0-1,0 1,1-1,-1 1,0 0,0-1,0 1,0-1,0 1,0 0,0-1,0 1,0-1,0 1,0 0,-1-1,1 1,0-1,0 1,0 0,-1-1,1 1,0-1,-1 1,1-1,0 1,-1-1,1 0,-1 1,1-1,-1 1,1-1,-1 0,1 1,-1-1,1 0,-1 0,0 1,1-1,-1 0,1 0,-1 0,-38 21,27-15</inkml:trace>
  <inkml:trace contextRef="#ctx0" brushRef="#br0" timeOffset="-2143.404">1469 848,'-10'39,"-8"31,0 9,2-4,4-10,4-12,3-9,3-13</inkml:trace>
  <inkml:trace contextRef="#ctx0" brushRef="#br0" timeOffset="-1972.862">1553 256,'0'0</inkml:trace>
  <inkml:trace contextRef="#ctx0" brushRef="#br0" timeOffset="-1643.341">1694 1159,'32'-65,"3"2,2 2,26-30,-27 57,-35 33,-1 1,1 0,0-1,-1 1,1 0,0-1,0 1,-1 0,1 0,0 0,0 0,-1 0,1 0,0 0,0 0,-1 0,1 0,0 0,0 0,0 0,-1 1,1-1,0 0,-1 1,1-1,0 0,-1 1,1-1,0 1,-1-1,1 1,-1-1,1 1,-1-1,1 1,-1 0,1-1,-1 1,0 0,1 0,-1-1,0 1,1 0,-1-1,0 1,0 0,0 0,0 0,0-1,0 1,0 0,0 0,0-1,0 2,8 149,-6-140,1 1,0-1,1 0,0 0,0 0,1-1,1 1,-1-1,2 0,6 8,-10-15,-1 0,1 0,0 0,0 0,0 0,0-1,0 1,1-1,-1 0,1 0,-1 0,1 0,0-1,0 1,0-1,0 0,0-1,0 1,0-1,0 1,0-1,0 0,0-1,0 1,0-1,0 1,0-1,0-1,0 1,0 0,0-1,1-1,4-4,1-1,-2 0,1-1,-1 1,0-2,-1 1,0-1,-1 0,0-1,-1 1,0-1,0-1,-1 1,0-1,10-20,7-26,-13 33</inkml:trace>
  <inkml:trace contextRef="#ctx0" brushRef="#br0" timeOffset="-931.003">2738 821,'-23'9,"1"1,0 1,1 1,0 1,1 1,0 0,2 2,-1 0,2 1,0 1,-4 8,17-22,1 0,0 0,0 0,0 1,1-1,0 1,0-1,0 1,0 0,1 0,-1 0,1 0,1 0,-1 0,1 1,0-1,0 0,0 0,1 0,0 0,0 0,0 0,0 0,1 0,0 0,0 0,0-1,1 1,-1-1,1 1,0-1,1 0,-1 0,1-1,-1 1,1-1,0 0,0 0,1 0,-1 0,1-1,3 3,1-3,1 0,-1-1,0 0,1 0,-1-1,1-1,-1 1,0-1,1-1,-1 0,0 0,0-1,0 0,0 0,0-1,-1 0,0-1,0 0,0 0,0 0,-1-1,2-3,12-9,-2-2,0 0,-1-1,-1-1,-1-1,-1 0,0-3,8-16,-2 0,-1-2,-2-1,-2 0,-3-1,0-6,-7 27,-2 1,-1-1,-1-1,-1 1,-2 0,0 0,-1 0,-2 0,0 0,-2 1,-1 0,-5-13,-37-42,47 76,0 1,0 0,0 0,0 1,-1-1,1 0,0 1,-1-1,1 1,-1 0,0 0,1 0,-1 0,0 0,1 0,-1 1,0 0,0-1,0 1,0 0,1 0,-1 1,0-1,0 0,0 1,1 0,-1 0,0 0,1 0,-1 0,0 0,-10 11,0-1,1 2,0-1,1 2,0-1,1 2,1-1,0 1,1 1,1-1,0 2,1-1,1 0,-1 8,-2-3,1 0,2 1,0-1,1 1,1 0,0 1,2-1,1 0,1 0,1 1,1-1,0 0,2-1,1 1,0-1,2 0,0 0,1-1,2 0,0-1,4 5,1-6,2 0,1-1,0-1,0 0,2-2,0 0,1-2,0 0,0-1,1-2,1 0,0-1,0-2,0 0,1-2,0-1,0 0,0-2,9-1,-7-1</inkml:trace>
  <inkml:trace contextRef="#ctx0" brushRef="#br0" timeOffset="1420.729">4883 990,'14'-7,"1"0,0 1,0 0,1 1,-1 1,1 1,0 0,0 1,0 1,3 0,-18 1,0-1,0 1,0 0,0 0,0 0,0 0,0 0,0 0,0 0,0 0,0 1,-1-1,1 0,0 1,0-1,0 0,0 1,0-1,0 1,-1-1,1 1,0-1,0 1,-1 0,1 0,-1-1,1 1,0 0,-1 0,1-1,-1 1,0 0,1 0,-1 0,0 0,1 0,-1 0,0 0,0 0,0 0,0 0,0 0,0-1,0 1,0 0,0 0,0 0,-1 0,1 0,0 0,-1 0,1 0,0 0,-1-1,1 1,-1 1,-36 45,35-45,-17 18,12-15,1 0,0 0,0 1,1 0,-1 0,1 0,1 0,-1 1,1 0,0 0,1 0,0 1,0-1,0 1,1 0,0 0,1 0,-1 5,5-10,-1 1,2-1,-1 1,0-1,1 0,-1 0,1-1,0 1,0-1,0 0,0 0,0 0,0 0,1-1,-1 0,0 1,1-2,0 1,-1 0,1-1,-1 0,1 0,-1-1,1 1,-1-1,1 0,-1 0,2 0,6 0,106-20,-94 16</inkml:trace>
  <inkml:trace contextRef="#ctx0" brushRef="#br0" timeOffset="2471.502">1 1695,'528'-21,"805"-61,-422 44,-6 10,-35-1,-233 1,-172-1,-401 40,-80-12,0-2</inkml:trace>
  <inkml:trace contextRef="#ctx0" brushRef="#br0" timeOffset="3056.461">5955 510,'-5'0,"-6"0,-1 5,-4 1,1 5,-1 0,1 4,-1-2,2 3,9-2,9-4,9-7,7-5,5-7,3-1,-8 0,-12 7,-8 4</inkml:trace>
  <inkml:trace contextRef="#ctx0" brushRef="#br0" timeOffset="3388.013">5984 905,'-10'9,"-8"9,-5 1,5-3,12-4,10-4,5-9,7-3,4-2,-6 1,-10 0,-10 2,-4 6,-1 3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19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0,'-10'29,"-3"19,1 6,7-6,4-11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0 227,'38'4,"28"3,6-1,-3-2,-9 0,-10-2,-9-1,-6 0,-9-1</inkml:trace>
  <inkml:trace contextRef="#ctx0" brushRef="#br0" timeOffset="252.769">225 1,'-5'43,"-1"28,0 8,1-5,7-16,2-12,1-10,-1-5,-1-9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1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0,'17'96,"-6"28,-7 1,-6 42,1-38,0-86,-2 0,-2 0,-2 0,-2-1,-1 0,-3 0,-11 24,22-60,7-13,0 1,5-6</inkml:trace>
  <inkml:trace contextRef="#ctx0" brushRef="#br0" timeOffset="374.912">497 141,'-303'278,"294"-269,3-4,0-1,1 1,0 1,0-1,0 1,0-1,1 1,0 1,0-1,1 0,0 1,0 0,0 0,1 0,0 0,-1 6,5-10,-1 1,1-1,0 0,0 1,1-1,-1 0,0 0,1 0,0-1,0 1,0 0,0-1,0 0,0 0,1 0,-1 0,0 0,1-1,0 0,-1 1,1-2,0 1,0 0,0 0,6 2,1-1,0 1,-1 1,0 0,0 0,0 1,0 0,-1 1,1 0,-1 0,-1 1,1 0,-1 1,-1-1,1 2,-2-1,1 1,-1 0,0 0,4 10,0 8,-9-21,1 1,-1-1,1 0,1 0,-1 0,1 0,0-1,0 1,1-1,0 1,0-1,0 0,0-1,1 1,0-1,0 0,0 0,1 0,11-1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4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20,'-3'-19,"-3"27,-7 31,13-38,-33 144,2 136,31-270,-1-4,0 0,0 0,0 1,1-1,0 0,0 0,1 1,0-1,0 0,1 0,0 0,0 0,1 0,0 0,0-1,0 1,1-1,0 0,0 0,1 0,-1-1,1 0,0 1,1-2,5 5,-4-8,-1 0,0-1,1 0,-1-1,0 0,1 0,-1 0,0 0,0-1,0 0,0-1,0 1,0-1,0 0,-1 0,0-1,1 0,-1 0,-1 0,1 0,-1-1,1 0,-1 0,0-1,11-14,-1-1,-1-1,0 0,-2-1,-1 0,7-23,-1 6,-5 11,0 0,-2 0,-2-1,0 0,-2-1,-2 1,0-1,-2-7,-2-6,0 543,1-493,-2 2,2 0,-1 0,1 0,0 0,1-1,0 1,0 0,1 0,-1-1,2 1,-1-1,1 1,0-1,1 0,0 0,0-1,0 1,1-1,1 2,8-4,-1-4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1,'0'5,"0"11,0 7,0 6,0 1,0 2,-5-6,-1-2,0-5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8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0,'-47'78,"3"2,4 2,3 1,-1 16,32-83,1 0,1 0,0 1,1-1,1 1,1-1,0 1,1 1,0-13,1 0,-1-1,1 1,0 0,0-1,1 1,-1-1,1 1,0-1,0 0,1 0,-1 0,1 0,0 0,0-1,0 1,0-1,1 0,-1 0,1 0,0 0,0-1,0 1,0-1,0 0,1 0,-1-1,1 1,4 0,7-2,1 0,-1-1,0-1,1 0,-1-1,0-1,0-1,-1 0,1-1,-1-1,0 0,-1-1,0 0,0-1,-1-1,0 0,9-10,21-17,-2-2,-1-2,-3-1,-1-2,28-46,-34 49,-17 25,1-2,-2 0,0 0,-2-1,0-1,-1 1,-1-2,0 1,3-18,-12 39,0-1,1 1,-1 0,0 0,1-1,-1 1,0 0,0-1,1 1,-1-1,0 1,0-1,0 1,0-1,0 0,0 1,0-1,0 0,0 0,1 0,-1 0,0 0,0 0,0 0,0 0,0 0,0 0,0 0,0-1,0 1,0 0,0-1,0 1,0 0,0-1,1 0,-1 1,0-1,0 1,0-1,1 0,-1 1,0-1,1 0,-1 0,1 0,-1 0,1 1,-1-1,1 0,0 0,0 0,-1 0,1 0,0 0,0 0,0 0,0 0,0 0,0 0,0 0,0 0,0 0,0 0,1 0,-1 0,0 0,1 0,-1 1,1-2,-16 18,2 1,0 1,0 0,2 0,0 1,2 1,0 0,1 0,-5 18,5-16,5-15,-8 19,1 1,1 0,1 1,1 0,2 0,0 0,1 28,4-46,0-1,1 1,0-1,1 1,0-1,1 0,0 1,0-1,1 0,0-1,0 1,1-1,0 0,1 0,0 0,0-1,0 0,1 0,0 0,1-1,2 2,9 0</inkml:trace>
  <inkml:trace contextRef="#ctx0" brushRef="#br0" timeOffset="401.352">882 480,'179'1,"-177"-2,0 1,0-1,0 1,0 0,0-1,0 1,0 0,0 0,0 0,0 1,0-1,0 0,0 1,0 0,0-1,0 1,0 0,-1 0,1 0,0 0,0 0,-1 0,1 0,0 1,-1-1,0 1,1-1,-1 1,0-1,0 1,0 0,0 0,0-1,0 1,0 0,0 0,-1 0,1 0,-1 0,0 0,1 0,-1 0,0 0,0 0,0 0,-1 0,1 1,0-1,-1 0,0 0,-139 141,98-48,42-92,-1 0,0 0,1 1,0-1,-1 0,1 0,0 1,1-1,-1 0,1 0,-1 1,1-1,0 0,0 0,0 0,1 0,-1 0,1 0,0 0,0-1,0 1,0-1,0 1,0-1,0 0,1 1,0-1,-1 0,1-1,1 1,5 0,0 0,0-1,1 0,-1-1,0 0,1 0,-1-1,0 0,0-1,0 0,0-1,0 1,0-2,0 1,-1-1,6-4,43-18,-32 15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7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0 255,'39'-5,"21"-1,7 0,0 1,-6 2,-8-4,-9-1,-7 1,-4 2,-9-3,-3 0,-5-4,-6 1</inkml:trace>
  <inkml:trace contextRef="#ctx0" brushRef="#br0" timeOffset="252.6">339 1,'-19'43,"-7"24,2 6,5-1,5-7,5-10,5-10,2-7,2-11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0,'0'39,"0"40,-5 18,-1-4,0-12,1-11,1-12,2-12,1-8,1-6,0-4,0-11,0-13,0-8</inkml:trace>
  <inkml:trace contextRef="#ctx0" brushRef="#br0" timeOffset="336.067">397 170,'-317'182,"308"-177,4-2,0 0,0-1,0 1,0 1,1-1,-1 1,1 0,0 0,0 0,0 0,1 1,0 0,-1-1,1 1,1 1,-2 1,5-4,0 0,0 0,0 0,1-1,-1 1,1 0,-1-1,1 1,0-1,0 0,0 1,0-1,1 0,-1 0,0-1,1 1,0 0,-1-1,1 0,0 1,0-1,-1 0,1 0,0-1,0 1,0-1,0 1,11 4,6 3,0 2,-1 0,0 1,0 1,-2 1,0 0,12 12,-25-21,0 0,1-1,0 0,-1 0,1 0,0 0,1-1,-1 0,0 0,1 0,-1-1,1 0,-1 0,2 0,14 1</inkml:trace>
  <inkml:trace contextRef="#ctx0" brushRef="#br0" timeOffset="722.385">537 508,'64'-15,"-52"11,0 0,0 1,1 1,-1 0,1 0,-1 2,1-1,-1 2,4 0,-15-1,0 0,1 0,-1 0,0 1,0-1,0 0,0 1,0-1,0 0,-1 1,1 0,0-1,0 1,0-1,0 1,0 0,-1 0,1-1,0 1,-1 0,1 0,-1 0,1 0,-1 0,1 0,-1 0,1 0,-1 0,0 0,0 0,0 0,1 0,-1 0,0 0,0 0,0 0,0 0,-1 0,1 0,0 0,0 0,-1 0,1 0,-1 0,1 0,-1 0,1 0,-1 0,1 0,-1 0,0-1,1 1,-2 0,-37 47,39-48,-25 22,19-18,0 0,0 1,1-1,0 1,0 0,0 1,0-1,1 1,0 0,0 0,0 1,1-1,0 1,0-1,1 1,0 0,0 0,0 2,4-6,0 0,0-1,0 1,0 0,1-1,-1 1,1-1,0 1,-1-1,1 0,0-1,0 1,1 0,-1-1,0 1,0-1,1 0,-1 0,0-1,1 1,-1-1,1 1,-1-1,1 0,-1 0,1-1,-1 1,1-1,1 0,0 1,79-8,-64 1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5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29,'6'4,"1"0,-1-1,1 1,0-2,-1 1,1-1,1 0,-1 0,0-1,0 0,1 0,-1-1,0 0,1 0,-1-1,0 0,7-1,136-24,48-1,-95 27,-91 0</inkml:trace>
  <inkml:trace contextRef="#ctx0" brushRef="#br0" timeOffset="396.414">171 199,'9'10,"18"2,9 0,3-2,5-8,-1-4,-2-2,-4 0,-3-4,-3-1,-1 1,-2 3,0-4,0 0,-6 2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0:38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1,'1'4,"1"0,0 1,0-1,0 0,1-1,-1 1,1 0,0-1,0 1,0-1,1 0,-1 0,1 0,0-1,-1 1,2-1,2 4,20 15,-8-7,0 0,-1 2,-1 0,0 1,-1 1,3 5,78 93,-84-106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40.6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2153,'4'-25,"0"1,1 0,2 0,0 1,2-1,0 1,2 1,0 0,2 1,7-11,-5 6,587-906,-122 260,-367 513,-112 158,0 0,0 0,0 1,0-1,0 0,0 0,0 0,0-1,0 1,-1 0,1 0,0 0,-1-1,1 1,-1 0,0 0,1-1,-1 1,0 0,0-1,0 1,0-1,0 1,0 0,0-1,0 1,0 0,-1-1,1 1,0 0,-1 0,1-1,-1 1,0 0,1 0,-1 0,0-1,0 1,0 0,0 0,0 0,0 1,0-1,0 0,0 0,0 0,0 1,-1-1,1 1,0-1,0 1,-1-1,1 1,-1 0,-8 3,0 2,0-1,0 2,1-1,0 1,0 0,0 1,1 0,0 1,0-1,1 2,0-1,0 1,-1 3,-13 12,9-13,0-2,-1 1,-1-2,1 1,-1-2,-1 0,1-1,-1 0,0-1,0-1,-1 0,-9 0,-27 10,-100 24,151-38,0 0,0 0,0 1,0-1,1 0,-1 1,0-1,0 1,0-1,1 1,-1-1,0 1,1 0,-1-1,1 1,-1 0,0-1,1 1,0 0,-1 0,1 0,-1-1,1 1,0 0,0 0,-1 0,1 0,0 0,0 0,0 0,0-1,0 1,0 0,0 0,0 0,1 0,-1 0,0 0,0 0,1-1,-1 1,1 0,-1 0,0 0,1-1,0 1,-1 0,1-1,-1 1,1 0,0-1,0 1,-1-1,2 1,41 30,3-10,1-2,1-2,0-3,1-1,15 0,-22-6,0-2,0-2,0-2,0-1,16-4,-56 4,0 0,-1 0,1-1,0 1,-1 0,1-1,-1 1,1-1,-1 1,1-1,-1 0,1 1,-1-1,1 0,-1 0,0 0,1 0,-1 0,0-1,0 1,0 0,0 0,0-1,0 1,0-1,-1 1,1-1,0 1,-1-1,1 1,-1-1,0 1,1-1,-1 0,0 1,0-1,0 0,0 1,0-1,-1 0,1 1,0-1,-1 1,1-1,-1 0,0 1,1-1,-1 1,-11-31,-2 1,0 1,-2 0,-1 2,-2-1,0 2,-2 1,-1 0,-1 2,-1 0,-1 2,-1 1,-1 1,-15-8,19 10,4 3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56.6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2410,'10'-31,"2"0,1 1,1 0,2 1,4-4,-1-1,211-315,137-101,-321 396,110-127,128-195,-252 330,-21 32,-1 1,0-2,-1 1,-1-1,0-1,-1 1,-1-2,0 1,3-16,-9 31,1 1,-1-1,0 0,1 0,-1 0,0 1,0-1,1 0,-1 0,0 0,0 1,0-1,0 0,0 0,0 0,-1 0,1 1,0-1,0 0,-1 0,1 1,0-1,-1 0,1 0,0 1,-1-1,1 0,-1 1,1-1,-1 0,0 1,1-1,-1 1,0-1,1 1,-1 0,0-1,1 1,-1 0,0-1,0 1,0 0,1 0,-1-1,0 1,0 0,0 0,1 0,-1 0,0 0,0 0,0 1,0-1,1 0,-1 0,0 0,0 1,-51 25,37-17,-209 72,222-82,1 1,0 0,0-1,0 1,0 0,0 0,-1 0,1 0,0 0,0 0,0 1,0-1,0 0,0 0,-1 1,1-1,0 1,0-1,0 1,0-1,0 1,0 0,1-1,-1 1,0 0,0 0,0 0,1 0,-1-1,0 1,1 0,-1 0,1 0,-1 1,1-1,-1 0,1 0,0 0,0 0,-1 0,1 0,0 1,0-1,0 0,0 0,0 0,1 0,-1 0,0 1,0-1,1 0,-1 0,1 0,-1 0,1 0,-1 0,1 0,0 0,-1 0,1-1,0 1,0 0,0 0,0 0,0-1,0 1,23 14,2-2,0 0,0-2,1-1,0 0,0-3,1 0,1-2,-1 0,0-3,1 0,0-1,14-3,-39 2,23 0,1 0,0-2,-1-1,0-1,26-8,-51 12,-1 0,1 0,-1 0,1-1,-1 1,1-1,-1 1,1-1,-1 0,0 0,1 1,-1-1,0 0,0 0,0 0,1 0,-1-1,0 1,0 0,-1 0,1-1,0 1,0 0,-1-1,1 1,0-1,-1 1,0-1,1 1,-1-1,0 1,0-1,0 1,0-1,0 0,0 1,0-1,0 1,-1-1,1 1,0-1,-1 1,0-1,1 1,-1 0,0-1,0 1,1 0,-1-1,0 1,0 0,-1-1,-13-10,-1-1,0 2,0 0,-1 1,0 0,-1 2,0 0,-1 1,0 1,1 1,-2 0,0 1,-11-5,-132-41,124 27,39 22,-1 1,1-1,-1 0,1 1,-1-1,1 0,0 1,-1-1,1 0,0 1,0-1,-1 0,1 0,0 1,0-1,0 0,0 0,0 0,0 1,0-1,0 0,0 0,1 1,-1-1,0 0,0 0,1 1,-1-1,0 0,1 1,-1-1,1 0,-1 1,1-1,-1 1,1-1,-1 1,1-1,-1 1,1-1,0 1,-1-1,1 1,0 0,0-1,-1 1,1 0,0 0,0 0,-1-1,1 1,0 0,0 0,16-5</inkml:trace>
  <inkml:trace contextRef="#ctx0" brushRef="#br0" timeOffset="400.447">1864 11,'-5'-2,"0"0,0 1,1-1,-1 1,0 0,0 0,0 1,-1-1,1 1,0 0,0 1,0-1,0 1,0 0,0 0,0 0,0 1,1 0,-1 0,0 0,1 1,-1-1,-8 5,0 0,1 1,-1 0,1 1,1 0,0 1,0 0,1 1,1 0,-1 1,2-1,0 2,0-1,1 1,0 1,2-1,-1 1,2 0,0 0,0 0,1 1,1-1,1 1,0 0,0 0,2-1,0 1,1 5,1-11,-1-1,2 1,-1-1,1 0,0 0,0 0,1 0,0-1,1 0,0 0,0 0,0-1,1 0,0 0,0-1,0 0,1 0,0 0,0-1,0 0,0-1,1 0,-1 0,2 0,5 0,1 0,0-1,0 0,-1-1,1-1,0 0,0-2,0 1,-1-2,1 0,-1-1,0-1,6-2,7-4,-1-1,-1-1,0-1,-1-1,0-1,-2-2,0 0,0-2,-2 0,-1-1,0-1,12-20,-27 35,-1 1,0-1,0 0,-1 0,1 0,-2-1,1 1,-1-1,0 0,-1 1,0-1,0 0,0 0,-1 0,0 0,-1 0,0 0,0 1,-1-1,0 0,0 1,-1-1,1 1,-2 0,1-1,-1 2,0-1,-1 0,0 0,-38-27,25 20</inkml:trace>
  <inkml:trace contextRef="#ctx0" brushRef="#br0" timeOffset="684.541">1044 237,'548'25,"-391"-24,0-7,-1-7,41-13,223-47,-312 53,-151 52,21-18,4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03.3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145 846,'0'0,"-1"-1,1 1,0-1,-1 1,1-1,0 1,-1-1,1 1,0-1,0 1,-1-1,1 1,0-1,0 1,0-1,0 0,0 1,0-1,0 1,0-1,0 1,0-1,0 0,0 1,0-1,1 1,-1-1,0 1,0-1,1 1,-1-1,0 1,1-1,-1 1,0-1,1 1,-1 0,1-1,-1 1,0 0,1-1,-1 1,1 0,-1-1,1 1,0 0,-1 0,1 0,-1-1,1 1,-1 0,1 0,-1 0,1 0,0 0,-1 0,1 0,-1 0,1 1,40-7,-40 6,437-1,-149 13,89 7,18 7,599-26,-625-28,-59-1,95 0,136 30,-345-29,-142 26,94-14,-142 14,-1 0,0 0,0-1,0 0,-1 0,1-1,-1 1,0-1,0 0,0 0,0-1,-1 0,1 0,-1 0,-1 0,1 0,-1-1,0 0,0 1,0-1,1-6,1 2,-1 0,-1-1,1 1,-2-1,1 0,-1 0,-1 0,0 0,-1-1,0 1,-1 0,0 0,0 0,-1 0,-1 0,0 0,0 1,-1-1,-1 1,0 0,0 0,-1 0,0 1,0 0,-1 0,-8-7,-121-65,-29 30,93 34,-43-13,-2 5,-75-5,-150-7,60 9,-75-1,71 16,110 2,-1 9,-62 10,-357 28,94-13,78-6,353-13,0 4,1 2,-14 6,69-13,-1 0,1 0,0 1,0 1,0 1,1 0,0 1,0 1,1 0,-1 0,2 1,-1 1,1 0,1 1,0 0,1 1,0 0,0 1,2 0,-6 10,7-7,1-1,1 1,0 1,2-1,-1 1,2-1,0 1,1 0,1 0,1 0,0 0,1-1,1 1,0 0,1-1,1 0,1 0,0 0,4 5,-7-16,2 6,1-1,0 0,1 0,0 0,1-1,0 0,1 0,-1-1,2 0,-1-1,1 0,3 2,9 1,0-1,1 0,0-2,0-1,0 0,1-2,2 0,320 25,221-58,383-1,-628 36,-273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0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0 269,'7'-4,"0"0,1 0,-1 1,0 0,1 0,0 1,0 0,-1 0,1 1,0 0,0 0,1 1,-1 0,7 1,0-1,218-11,20-24,-192 37,-80 22,1-16,-1-1</inkml:trace>
  <inkml:trace contextRef="#ctx0" brushRef="#br0" timeOffset="266.41">57 410,'6'4,"0"-1,0 0,0-1,0 1,1-1,-1 0,1 0,-1-1,1 0,0 0,-1-1,1 0,0 0,6 1,281 2,-154-25,-116 19</inkml:trace>
  <inkml:trace contextRef="#ctx0" brushRef="#br0" timeOffset="763.978">424 14,'-22'-13,"27"20,378 191,-380-197,0 0,-1 1,1-1,0 1,-1-1,0 1,1 0,-1 0,0 0,0 0,0 0,0 0,0 1,0-1,-1 1,1-1,-1 1,1 0,-1-1,0 1,0 0,-1 0,1 0,-1 0,1 0,-1 0,0 0,0 0,0 0,0 0,-1 0,1 0,-1-1,0 1,0 0,0 0,0 0,0-1,0 1,-1 0,0-1,0 2,-8 6,0 0,0-1,-1 0,0 0,0-1,-1-1,0 0,-11 5,-9 6,-102 66,-18 40,139-107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113 135,'-6'16,"-24"61,4 2,3 0,-1 24,22-87,1 1,1-1,0 1,1-1,1 1,0-1,2 1,-1-1,2-1,0 1,1 0,3 4,-7-16,0 0,-1 0,2 0,-1-1,0 1,1-1,-1 1,1-1,0 0,0 0,1 0,-1 0,0 0,1-1,0 0,0 0,-1 0,1 0,0 0,1-1,-1 0,0 0,0 0,0 0,1-1,-1 1,0-1,1 0,-1 0,0-1,1 0,-1 1,0-1,0-1,0 1,1-1,-1 1,-1-1,1 0,0 0,0-1,-1 1,0-1,1 0,0-1,102-142,-99 135,139-285,-132 269,-2-1,-1 0,-1-1,-2-1,-1 1,-1-1,-1 0,-1-6,-7 16,-6 26,-8 31,1 14,2 1,3 1,2 0,2 0,3 1,2-1,2 1,4 11,-4-11,2-28,1 1,1 0,2-1,0 0,1 0,2-1,5 10,-10-29,-2-6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3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0,'-5'39,"-1"17,0 3,1-7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30,'14'0,"19"0,10 0,1 0,-2 0,-2-5,-5-1,-2 0,-3 1,-1 2,-1 0,-1 2,-4 1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10,'43'5,"24"1,6-4,-6-4,-9 0,-9-1,-8-4,-12-1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4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0,'-17'429,"8"-358,4 0,4 0,5 52,0-100,3-6</inkml:trace>
  <inkml:trace contextRef="#ctx0" brushRef="#br0" timeOffset="293.58">390 170,'-324'237,"314"-229,6-6,0 1,0 0,0-1,0 2,0-1,1 0,-1 1,1-1,0 1,0 0,0 0,1 0,-1 1,1-1,0 1,1-1,-1 1,3-2,0-1,1 0,-1 0,1 0,0 0,0 0,-1 0,1 0,0 0,1-1,-1 1,0-1,0 0,1 1,-1-1,1 0,-1 0,1-1,-1 1,1-1,-1 1,1-1,0 0,-1 1,1-2,0 1,-1 0,1 0,1-1,-2 1,86-2,-71 0,0 1,1 0,-1 1,0 1,0 0,0 2,0 0,0 1,0 0,-1 1,1 1,1 2,-14-5,0 1,-1-1,1 1,-1-1,0 1,0 0,0 0,-1 1,1-1,-1 1,0-1,0 1,-1-1,0 1,1 0,-1 0,-1 0,1 0,-1 0,0 0,0 0,0-1,-1 1,0 0,0 0,0 0,-1 3,-6 11</inkml:trace>
  <inkml:trace contextRef="#ctx0" brushRef="#br0" timeOffset="650.638">587 565,'17'-5,"-1"1,1 0,-1 2,1 0,0 1,0 0,0 2,0 0,0 1,15 3,-30-5,0 1,0-1,1 1,-1 0,0-1,0 1,0 0,0 0,0 0,0 1,0-1,0 0,0 1,0-1,-1 1,1 0,-1 0,1-1,-1 1,0 0,1 0,-1 0,0 0,0 0,-1 1,1-1,0 0,-1 0,1 1,-1-1,0 0,0 1,0-1,0 0,0 1,0-1,-1 0,1 0,-1 1,1-1,-1 0,0 0,0 0,0 0,0 0,-1 0,1 0,0 0,-2 1,-50 57,-14 27,66-86,1 0,-1 1,0-1,1 0,0 0,-1 1,1-1,0 0,-1 1,1-1,0 1,0-1,0 0,0 1,0-1,1 0,-1 1,0-1,1 0,-1 1,1-1,-1 0,1 0,-1 0,1 1,0-1,0 0,0 0,-1 0,1 0,0 0,0 0,1 0,-1-1,0 1,0 0,0 0,0-1,1 1,-1-1,0 1,0-1,1 0,-1 1,1-1,-1 0,0 0,1 0,-1 0,0 0,2-1,72-11,-4-8,-39 13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201 146,'0'568,"-26"-318,26-238,-2 0,1 0,-2-1,0 1,0-1,-1 0,0 0,-1 0,0-1,-1 1,0-1,-5 6,9-14,1-1,-1 0,1 1,-1-1,0 0,0 0,1 0,-1 0,0 0,0-1,0 1,0-1,0 1,0-1,0 0,0 1,0-1,0 0,0 0,0-1,0 1,-1 0,1-1,0 1,0-1,1 1,-1-1,0 0,0 0,0 0,0 0,1 0,-1-1,0 1,1 0,-1-1,1 0,-40-67,36 37,2-1,1 0,1 0,2 0,1 1,2-1,1 1,2-1,0 2,3-1,0 1,2 0,4-3,1-9,3 0,2 0,1 2,3 1,0 1,3 1,1 2,2 1,1 1,2 2,1 1,2 2,0 2,42-22,14 20,-92 29,0 0,0-1,1 1,-1 0,0 1,0-1,1 0,-1 1,0-1,0 1,0 0,0 0,0 0,0 0,0 0,0 0,0 0,0 1,0-1,-1 1,1-1,-1 1,1-1,-1 1,1 0,-1 0,0 0,0 0,0 0,0 0,0 0,-1 0,1 1,-1-1,1 0,-1 0,0 0,0 1,0-1,0 0,0 0,-2 13,0-1,-1 0,-1 0,0 0,-1-1,0 0,-2 1,1-2,-1 1,-1-1,0 0,-1-1,-9 10,-29 30,-3-2,-1-3,-51 36,16-14,19 4,65-69,1 0,-1-1,1 1,0 0,0 0,0 0,0 0,0 0,1 0,-1 0,1 1,0-1,0 0,0 0,0 0,1 0,-1 0,1 0,0 0,0 0,0 0,0 0,0 0,1 0,-1 0,1-1,0 1,0-1,2 2,11 12,2-1,0-1,0-1,2 0,-1-2,2 0,14 6,82 53,-57-8,-58-59,0-1,1 0,-1 0,1 0,0 0,0 0,-1 0,1 0,1 0,-1-1,0 1,0-1,0 0,1 1,-1-1,1 0,-1-1,1 1,-1 0,1-1,0 1,-1-1,1 0,0 0,-1 0,1 0,0 0,1-1,16-2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0:39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170 430,'4'411,"-7"-313,-5 0,-4 0,-8 21,-7-44,26-74,1 1,-1 0,0-1,0 1,0-1,0 1,0-1,0 0,0 1,-1-1,1 0,0 0,-1 0,1 0,-1 0,1 0,-1 0,0 0,1-1,-1 1,0-1,1 1,-1-1,0 1,0-1,1 0,-1 0,0 0,0 0,0 0,1-1,-1 1,0 0,0-1,1 1,-1-1,0 0,1 0,-1 1,1-1,-1-1,-3-3,1 0,0-1,0 0,1 0,-1 0,1 0,0 0,1-1,0 0,0 1,0-1,1 0,0 0,0 0,1 0,0 0,0 0,1 0,-1 1,1-1,1 0,0 0,0-1,13-59,2 2,3 0,3 1,3 1,2 1,24-36,2 3,4 2,4 3,71-79,-109 140,1 1,2 1,0 2,2 0,1 2,0 1,2 2,30-15,-58 33,1-1,-1 1,1 0,0 0,0 0,0 1,0 0,0 0,0 0,0 0,0 1,0 0,0 0,0 0,0 1,0 0,0 0,0 0,0 0,0 1,0 0,0 0,-1 0,1 1,-1-1,0 1,0 0,0 0,0 1,0-1,-1 1,1 0,-1 0,0 0,0 0,0 0,-1 1,0-1,0 1,1 3,-1 13,0-1,-2 1,-1 0,0-1,-2 1,0-1,-1 0,-2 0,0 0,0 0,-2-1,-1 0,-2 3,-14 30,-2-1,-2-2,-2 0,-2-2,-3-2,-14 13,32-38,0-2,-2 0,0-1,-1-1,0-1,-1-1,-1-1,0-1,-1 0,-15 3,37-13,-1-1,0 1,0-1,0 0,0 1,0-1,0-1,0 1,0 0,0-1,0 0,0 1,-1-1,1 0,0-1,0 1,0-1,0 1,0-1,-1 0,1 0,1 0,-1-1,0 1,0-1,0 1,1-1,-1 0,1 0,-1 0,1 0,0-1,0 1,0-1,0 1,0-1,1 0,-1 1,1-1,0 0,0 0,-1-2,18-70,-4 56</inkml:trace>
  <inkml:trace contextRef="#ctx0" brushRef="#br0" timeOffset="223.172">819 910,'0'0</inkml:trace>
  <inkml:trace contextRef="#ctx0" brushRef="#br0" timeOffset="502.126">819 910,'26'-21,"-19"15,-20 15,-111 97,114-95,0 1,1 0,0 0,1 1,1 0,0 1,1-1,0 1,1 0,0 1,2 0,-1-1,2 1,0 0,1 0,0 0,1 0,1 0,0 1,1-13,-1 1,1 0,-1-1,1 1,0-1,0 0,1 1,-1-1,1 0,-1 0,1-1,0 1,0-1,0 1,0-1,1 0,-1 0,1 0,-1 0,1-1,0 0,-1 0,1 0,0 0,0 0,0-1,0 1,0-1,0 0,0 0,0-1,0 1,9-1,1-1,0-1,-1 0,0 0,1-1,-1-1,-1 0,9-5,0-1,-1-1,0-1,-1 0,0-1,-1-1,-1-1,0-1,-1 0,-1-1,-1-1,0 0,4-11,-15 25,0 0,0 0,-1 0,1-1,-1 1,0-1,-1 0,0 1,0-1,0 0,0 0,-1 0,0 0,0 1,-1-1,1 0,-1 0,-1 0,1 1,-1-1,0 0,0 1,-1 0,1-1,-1 1,0 0,-1 0,1 1,-1-1,0 1,0 0,-1 0,1 0,-1 0,1 1,-1 0,-1 0,1 0,-3-1,-106-9,89 14</inkml:trace>
  <inkml:trace contextRef="#ctx0" brushRef="#br0" timeOffset="3620.883">1609 345,'-7'-7,"7"7,8 16,1 13,-2 0,-1 1,-2 0,0 1,-2-1,-2 0,-1 1,-1 5,1 27,-5 26,-3-1,-20 86,17-106,-18 87,47-177,-12 0,-1 1</inkml:trace>
  <inkml:trace contextRef="#ctx0" brushRef="#br0" timeOffset="3866.199">1299 824,'9'0,"23"0,11 0,2-5,-1-1,-4 0,-3 1,1 2,-1 1,-2 1,-2 0,-2 1,-1 0,-1 1,-1-1,0 0,-5 0</inkml:trace>
  <inkml:trace contextRef="#ctx0" brushRef="#br0" timeOffset="4270.965">1947 1050,'26'3,"1"-1,-1-2,1 0,-1-2,0-1,0-1,0-1,0-1,-1-2,10-4,-27 8,0-1,0 0,0 0,0-1,-1 0,0 0,0-1,0 1,-1-2,0 1,1-4,-5 9,0 0,-1-1,1 1,-1-1,1 1,-1-1,0 1,0-1,0 0,-1 0,1 0,-1 1,1-1,-1 0,0 0,0 0,0 0,0 0,-1 0,1 1,-1-1,0 0,0 0,0 1,0-1,0 0,-1 1,1-1,-1 1,1 0,-1-1,0 1,0 0,0 0,0 0,0 0,-3-1,-1 0,0-1,0 1,-1 1,1-1,-1 1,0 0,0 0,0 1,0 0,0 1,0-1,0 1,0 0,0 1,0 0,0 0,1 1,-1-1,0 1,-6 3,-5 2,1 1,-1 0,1 1,1 1,0 1,0 0,-1 2,2 0,-1-1,2 2,0-1,0 2,2 0,0 1,0 0,2 1,-4 8,13-20,0 1,0 0,1 0,0 0,1 0,-1-1,1 1,0 0,1 0,-1-1,1 1,0-1,0 1,1-1,0 0,0 0,0 0,0 0,1-1,0 1,0-1,0 0,0 0,1 0,0-1,-1 1,1-1,0 0,1-1,-1 1,0-1,1 0,0-1,-1 1,1-1,0 0,0 0,4-1,192 0,-177 0</inkml:trace>
  <inkml:trace contextRef="#ctx0" brushRef="#br0" timeOffset="4702.003">2343 1333,'87'-109,"63"-96,-86 92,-72 129,1 0,0 0,2 0,0 1,1 0,0 0,1 0,1 7,1-19,0 0,1 0,0-1,0 1,0 0,0-1,1 1,0 0,0-1,0 1,1-1,-1 1,1-1,0 1,0-1,1 0,-1 0,1 0,0-1,0 1,0-1,1 1,-1-1,1 0,0 0,0 0,0-1,0 0,0 1,0-1,1-1,-1 1,1-1,4 1,6 0,0-2,1 0,-1 0,0-2,0 0,1-1,-1 0,-1-1,1-1,-1 0,1-1,-2-1,1 0,-1 0,0-2,0 0,-1 0,0-1,-1 0,0-1,-1-1,0 1,-1-2,0 1,-1-1,0-1,-1 1,-1-1,0 0,-1-1,0-1,22-65,-19 56</inkml:trace>
  <inkml:trace contextRef="#ctx0" brushRef="#br0" timeOffset="5389.028">3444 232,'-23'79,"5"91,11-120,3 0,3 0,1 0,6 40,13 257,8-128,-20-173,-7-47,0 1,0-1,1 0,-1 1,0-1,0 1,0-1,1 1,-1-1,0 1,1-1,-1 1,1-1,-1 1,0 0,1-1,-1 1,1-1,-1 1,1 0,-1-1,1 1,-1 0,1 0,0 0,-1-1,1 1,-1 0,1 0,-1 0,1 0,0 0,-1 0,1 0,-1 0,1 0,0 0,-1 0,1 1,-1-1,1 0,-1 0,1 0,-1 1,1-1,-1 0,1 1,-1-1,1 1,-1-1,1 0,-1 1,0-1,1 1,-1-1,0 1,1-1,-1 1,0-1,0 1,1 0,-1-1,0 1,0-1,0 1,0-1,0 1,0 0,0-1,21-71,-18 45</inkml:trace>
  <inkml:trace contextRef="#ctx0" brushRef="#br0" timeOffset="5640.124">3161 853,'38'0,"33"0,8 0,0 0,-7 0,-13 0,-10 5,-10 1,-6 0,-4-1,-7-2</inkml:trace>
  <inkml:trace contextRef="#ctx0" brushRef="#br0" timeOffset="5802.34">3867 1163,'10'34,"7"15,2-4,-4-11</inkml:trace>
  <inkml:trace contextRef="#ctx0" brushRef="#br0" timeOffset="6043.886">3754 683,'0'0</inkml:trace>
  <inkml:trace contextRef="#ctx0" brushRef="#br0" timeOffset="6537.52">4488 910,'-51'33,"1"2,2 2,2 2,1 3,-34 41,41-21,37-60,0-1,0 1,1-1,-1 1,1 0,-1 0,1-1,0 1,-1 0,1 0,0 0,0-1,0 1,1 0,-1 0,0 0,1-1,-1 1,1 0,-1 0,1-1,0 1,0-1,0 1,0-1,0 1,0-1,0 1,0-1,1 0,-1 0,0 1,1-1,-1 0,1 0,0-1,0 2,4 0,-1 0,1-1,-1 1,1-1,0 0,0 0,0-1,0 0,0 0,-1 0,1-1,0 0,0 0,0 0,-1-1,1 0,-1 0,1 0,-1-1,0 1,0-1,1-1,104-89,-90 73,-15 15,87-67,-90 71,0 0,1-1,-1 1,1 0,-1 1,1-1,-1 0,1 1,0 0,-1-1,1 1,-1 0,1 0,0 1,-1-1,1 0,-1 1,1 0,-1-1,1 1,-1 0,1 0,-1 1,0-1,1 0,-1 1,0 0,0-1,0 1,0 0,-1 0,1 0,0 0,-1 0,1 0,-1 1,0-1,0 0,0 1,0-1,0 1,12 28,-12-26,0-1,0 1,1 0,0-1,0 0,0 1,0-1,1 0,0 0,0 0,0 0,0-1,0 1,1-1,-1 0,1 0,0 0,0 0,0-1,1 1,-1-1,1 0,-1-1,2 1,7-2,0-1,0 0,0-1,0-1,0 0,-1 0,1-2,-1 1,0-2,0 1,-1-2,1 1,-1-2,-1 1,1-2,-1 1,-1-1,0-1,0 0,3-4,17-15,0-1,-2-1,-1-1,-1-1,-2-1,-2-2,-1 0,-1-1,0-7,-4-9,-1 0,-3-1,-3 0,-2 0,-2-1,-3 0,-3-30,1 60,-2 0,0 0,-1 1,-2-1,0 1,-8-19,11 35,-1 0,1 1,-1-1,0 0,-1 1,0 0,0 0,0 0,-1 1,0 0,-1 0,1 0,-1 1,0 0,0 0,-1 1,1 0,-1 0,0 1,0 0,-3-1,5 3,1 0,0 1,-1-1,1 1,0 1,-1-1,1 1,0-1,-1 1,1 1,0-1,0 1,0 0,0 0,0 1,0-1,1 1,-1 0,1 0,0 1,0-1,0 1,0 0,0 0,1 0,0 1,0-1,0 1,-1 3,-5 8,1 0,1 0,1 1,0 0,1 0,1 1,1-1,-1 11,4 13,1 0,2 0,3 0,0-1,3 1,1-2,3 0,0 0,3-1,1-1,2 0,1-1,2-2,25 32,-7-14,2-1,2-3,2-1,2-2,2-3,2-2,43 25,-43-28,-35-25,-1 0,1 0,1-2,0 0,1-1,0-1,0 0,8 0,-4-4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0,'29'10,"33"3,11-1,-2-2,-8-3,-11-3,-8-2,-8-1,-5-1,-7 4,-9 2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59,'44'0,"42"-4,12-8,-1 0,-13 1,-15 2,-15 4,-12 1,-13 3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51,'22'-10,"2"1,-1 2,1 0,0 1,1 2,-1 0,11 1,44 13,-77-9,0 0,0 1,0-1,-1 0,1 0,0 1,-1-1,1 1,-1-1,0 1,1 0,-1 0,0-1,0 1,0 0,0 0,0 0,-1 0,1 0,0 0,-1 1,0-1,1 0,-1 0,0 0,0 0,0 0,-1 1,1-1,0 0,-1 0,1 0,-1 0,0 1,-27 52,25-52,0 0,1 0,-1 0,1 1,0-1,0 1,0-1,0 1,1 0,-1-1,1 1,0 0,0 0,1 0,-1 0,1 0,0 0,0 0,0 0,0 0,1 0,-1 0,1 0,0 0,1 0,-1 0,1 0,-1-1,2 2,5 4,1 0,-1-1,2-1,-1 1,1-1,0-1,0 0,1 0,1-1,-6-3,1 0,-1 0,-1 0,1 0,0 1,-1 0,1 1,-1-1,0 1,0 0,0 0,-1 0,1 1,-1 0,0 0,0 0,-1 0,0 0,0 1,0-1,0 1,-1 0,0 0,0 0,-1 0,1 0,-1 1,-1-1,1 0,-1 1,0-1,-1 4,-3 0,0 0,-1 1,0-1,-1-1,0 1,0-1,-1 0,0-1,-1 1,0-2,0 1,-1-1,-5 4,3-1,0-3,0 0,-1 0,0-1,1-1,-2 0,1 0,-1-2,1 1,-1-2,0 1,0-2,-5 1,15-2,0 0,-1 1,1-1,0 0,0-1,-1 1,1 0,0-1,0 0,0 0,0 0,0 0,0 0,0-1,0 1,0-1,0 0,1 0,-1 0,1 0,-1 0,1-1,-1-1,0-6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7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33,'-60'196,"18"-62,42-134,0 0,1 0,-1 0,0 0,0 0,0 0,1 0,-1 0,0 0,0 0,1 0,-1 0,0 0,0 0,0 0,1 1,-1-1,0 0,0 0,0 0,0 0,1 0,-1 1,0-1,0 0,0 0,0 0,0 1,0-1,0 0,1 0,-1 1,0-1,0 0,15-22,139-171,-97 129,18-15,-75 79,0-1,0 1,0-1,0 1,1-1,-1 1,0 0,0-1,1 1,-1-1,0 1,1 0,-1-1,1 1,-1 0,0-1,1 1,-1 0,1 0,-1 0,0-1,1 1,-1 0,1 0,-1 0,1 0,-1 0,1 0,-1 0,1 0,-1 0,1 0,-1 0,1 0,-1 0,1 0,-1 0,1 0,-1 1,1-1,-1 0,0 0,1 1,-1-1,1 0,-1 1,0-1,1 0,-1 1,0-1,1 0,-1 1,0-1,0 1,1-1,-1 0,0 1,0-1,0 1,0-1,1 1,-1-1,0 1,2 37,-2-32,2 135,-1-139,0 0,0 0,0 0,0 0,1 0,-1 0,0 0,1-1,-1 1,1 0,0-1,-1 1,1-1,0 0,0 0,0 1,0-1,0 0,0-1,1 1,-1 0,0-1,0 1,1-1,-1 1,0-1,0 0,1 0,-1 0,0-1,1 1,-1 0,0-1,0 1,0-1,1 0,-1 0,0 0,1-1,81-45,79-74,-162 120,0 0,0 0,1 0,-1-1,0 2,1-1,-1 0,1 0,-1 0,1 1,0-1,-1 1,1-1,0 1,-1 0,1 0,0-1,-1 1,1 0,0 1,-1-1,1 0,0 0,-1 1,1-1,0 1,-1-1,1 1,-1 0,1-1,-1 1,1 0,-1 0,0 0,1 0,-1 1,0-1,0 0,0 0,0 1,0-1,0 1,0-1,0 1,-1-1,1 1,0-1,-1 1,0 0,1-1,-1 1,0 0,0-1,0 1,0 0,0 0,-9 145,1-91,7-54,0 1,1-1,0 1,-1-1,1 1,0 0,0-1,0 1,1-1,-1 1,1 0,-1-1,1 1,0-1,0 0,0 1,0-1,0 0,1 1,-1-1,1 0,-1 0,1 0,0 0,0-1,0 1,0 0,0-1,0 0,0 1,1-1,-1 0,0 0,1 0,2 0,15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1,'-19'43,"-16"34,-7 13,0-4,6-12,4-13,4-13,5-9,3-12,5-5,4-2,4 1,4-4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0 491,'51'-90,"-28"52,1 1,2 2,2 0,1 2,7-5,-28 30,135-138,-135 141,-7 3,1 0,-1 0,0 0,1 1,0-1,-1 0,1 1,0 0,0-1,-1 1,1 0,0 0,0 0,1 0,-1 0,0 0,0 1,0-1,0 1,1 0,-1-1,0 1,0 0,1 0,-1 0,0 1,1-1,-1 0,0 1,0 0,0-1,0 1,0 0,0 0,0 0,0 1,0-1,0 0,0 1,0-1,-1 1,1-1,-1 1,1 0,0 1,3 9,-1 0,-1 0,0 0,-1 1,0-1,0 1,-1-1,-1 1,-1 0,-1 11,4 66,-2-86,0-1,0 1,0-1,1 0,-1 1,1-1,0 0,0 1,0-1,0 0,1 0,-1 0,1 0,0 0,0 0,0 0,0-1,0 1,0-1,1 1,-1-1,1 0,0 0,0 0,0 0,0-1,0 1,0-1,0 0,0 0,1 0,-1 0,0 0,1-1,-1 1,2-1,14-6,0-1,-1-1,0 0,0-1,-1-1,0-1,-1 0,0-2,10-9,-22 18,51-42,89-59,-143 104,0 1,0-1,0 1,0-1,0 1,0-1,0 1,0 0,0 0,0-1,0 1,0 0,1 0,-1 0,0 0,0 0,0 0,0 1,0-1,0 0,0 0,0 1,0-1,0 1,0-1,0 1,0-1,0 1,0 0,0-1,-1 1,1 0,0 0,0 0,-1 0,1-1,0 1,-1 0,1 0,-1 0,0 0,1 0,-1 0,0 0,1 1,-1-1,0 0,0 0,0 0,0 0,0 0,0 1,-3 60,-4-35,5-24,0 1,0 0,1 0,-1 0,1 0,0 0,0 0,0 0,0 0,1 1,0-1,0 0,0 0,0 1,1-1,0 0,-1 0,1 0,1 0,-1 0,1 0,0 0,-1 0,2-1,-1 1,0 0,1-1,2 3,12 1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2,'39'5,"17"1,3 0,3-1,-6-6,-7-3,-7-1,-6 0,-4 2,-3 0,-2 2,0 0,0 1,-9 5,-13 2,-7-1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1,'33'9,"26"4,8-1,-4-2,-6-3,-9-3,-13-6,-7-3,-3-1,-2 1,0 1,-3 1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20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1 311,'47'-20,"-26"10,1 1,0 1,0 0,1 2,0 1,0 0,14 1,-34 3,0 1,0 0,0 0,0 1,0-1,0 0,0 1,0 0,0 0,0 0,0 0,-1 0,1 0,0 1,-1-1,1 1,-1 0,0 0,0 0,1 0,-1 0,0 0,-1 1,1-1,0 1,-1-1,1 1,-1 0,0 0,0-1,0 1,0 0,0 0,-1 0,1 0,-1 0,0 0,0 0,0 0,0 0,-1 0,1 0,-1 0,0 0,0-1,0 3,-5 9,0 0,-1 0,0-1,-1 0,-1 0,0-1,-1 0,0 0,-1-1,0-1,0 0,-13 8,-72 81,94-97,0 0,0 0,1 0,-1 1,0-1,1 0,0 1,0-1,0 1,0 0,0-1,0 1,0 0,1 0,0-1,-1 1,1 0,0 0,0 0,1-1,-1 1,0 0,1 0,0-1,0 1,0 0,0-1,0 1,0-1,1 1,-1-1,1 0,-1 0,1 1,0-1,0 0,0-1,0 1,1 0,-1 0,0-1,1 0,-1 1,3 0,5 1,1 0,-1-1,1-1,-1 1,1-2,0 1,0-1,-1-1,1 0,0-1,-1 0,2-1,8-4</inkml:trace>
  <inkml:trace contextRef="#ctx0" brushRef="#br0" timeOffset="386.427">820 198,'-29'20,"1"0,1 2,1 1,1 2,1 0,1 1,-6 12,27-36,1-1,-1 1,1 0,0-1,-1 1,1 0,0 0,0 0,0 0,1 0,-1 0,0 0,1 0,0 0,-1 1,1-1,0 0,0 0,0 0,0 1,0-1,1 0,-1 0,1 0,-1 0,1 0,0 0,0 0,0 0,0 0,0 0,0 0,1-1,-1 1,0 0,1-1,-1 1,1-1,0 1,0-1,-1 0,1 0,0 0,0 0,0 0,0 0,0-1,0 1,1-1,-1 1,0-1,0 0,0 0,0 0,232-1,-231 1,1 1,-1 1,0-1,0 0,0 1,0-1,-1 1,1 0,0 0,-1 0,1 0,-1 1,0-1,0 1,0-1,0 1,0 0,0-1,-1 1,1 0,-1 0,0 1,0-1,0 0,0 0,-1 0,1 1,-1-1,0 0,0 1,0-1,0 0,0 0,-1 1,0-1,1 0,-1 0,-1 0,1 1,0-1,-1-1,1 1,-1 0,0 0,0 0,0-1,0 1,-1-1,1 0,-1 0,0 1,-6 8,-1 0,0 0,0-1,-1-1,0 0,-1 0,0-1,0-1,0 0,-1-1,0 0,-4 1,-2-2</inkml:trace>
  <inkml:trace contextRef="#ctx0" brushRef="#br0" timeOffset="630.113">763 114,'39'0,"21"0,6 0,-3 0,-8 4,-9 3,-6-1,-7-2,-2 0,-8-2</inkml:trace>
  <inkml:trace contextRef="#ctx0" brushRef="#br0" timeOffset="915.243">1525 1,'-10'38,"-7"32,-2 14,-1-3,1-10,5-13,0-11,2-8,4-7,2-4,3-1,2-2,0 1,2-9,-1-13,1-11,4-5,2 0</inkml:trace>
  <inkml:trace contextRef="#ctx0" brushRef="#br0" timeOffset="1249.272">1864 198,'-310'207,"301"-201,5-4,-1 0,0 1,1-1,-1 1,1 0,0 0,0 1,0-1,0 1,0 0,1 0,0 0,0 1,0-1,0 1,1-1,0 1,0 0,0 0,0 0,1 0,-1 5,4-7,1 1,0 0,-1-1,1 0,0 0,0 0,1 0,-1 0,1 0,-1-1,1 0,0 1,0-2,0 1,0 0,3 0,16 10,5 6,59 22,-65-38</inkml:trace>
  <inkml:trace contextRef="#ctx0" brushRef="#br0" timeOffset="1800.611">2146 368,'-24'9,"0"1,1 1,0 1,1 1,1 1,0 1,0 1,2 1,-5 6,22-22,0 1,0 0,0 0,0 0,0 0,1 0,-1 0,1 0,-1 1,1-1,0 1,0-1,0 1,0-1,0 1,1-1,-1 1,1 0,0-1,-1 1,1 0,0-1,1 1,-1 0,0-1,1 1,0 0,-1-1,1 1,0-1,1 1,-1-1,0 0,1 1,-1-1,1 0,-1 0,1 0,0 0,0 0,0 0,0-1,0 1,1-1,-1 1,0-1,1 0,-1 0,2 0,7-1,0 0,0-1,-1 0,1-1,0 0,0-1,-1 0,1-1,-1 0,0-1,0 0,-1 0,1-1,-1 0,0-1,4-4,17-9,7-8,44-18,-79 45,0 1,0 0,0 0,0 1,0-1,0 0,0 1,-1-1,1 1,0-1,0 1,-1 0,1 0,0-1,-1 1,1 1,-1-1,1 0,-1 0,1 0,-1 1,0-1,0 1,1-1,-1 1,0 0,-1-1,1 1,0 0,0-1,-1 1,1 0,-1 0,1 0,-1 0,0 0,0 0,4 81,-4-71,-5 227,4-224,0-1,-2 0,0 0,0 1,-2-2,1 1,-2-1,0 1,0-1,-1-1,-1 0,0 0,-1 0,0-1,-1 0,0-1,-1 0,0 0,-8 5,17-13,-1-1,1 1,0 0,0-1,0 1,-1-1,1 1,-1-1,1 0,-1 0,0-1,1 1,-1 0,0-1,0 1,1-1,-1 0,0 0,0 0,1-1,-1 1,0 0,1-1,-1 0,0 0,1 0,-1 0,1 0,-1 0,1-1,-1 1,1-1,0 1,0-1,0 0,0 0,0 0,0 0,1 0,-1-1,1 1,-1 0,1-1,0 1,0-1,0 0,0 1,0-1,1 0,-1 1,1-1,3-12,0 1,1-1,1 1,1 1,0-1,0 1,1 0,1 0,0 1,1 0,0 0,1 1,0 0,1 1,0 0,1 1,0 0,0 0,1 2,0 0,2-1,128-48,-119 51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36.11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0 283,'317'-31,"-199"14,28-2,137-19,2 13,6 13,1745 13,-1676-30,-51 18,19-24,-91 13,116 4,-238 5,-85 8,1 1,0 1,0 2,0 1,22 3,244 23,3 1,-24-44,-195 8,0 4,1 4,14 3,25 0,246-2,-169-28,282 27,-317 13,125 7,-55 6,505-24,804-1,-1459 11,-59-5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0:53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1,'-38'43,"-23"29,-5 7,3-5,13-11,15-11,18-14,11-14</inkml:trace>
  <inkml:trace contextRef="#ctx0" brushRef="#br0" timeOffset="164.795">675 30,'-44'53,"-18"26,-4 6,5-8,8-12,12-11,9-12,10-7,9-10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43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3979 764,'23'-4,"-1"0,-1-1,1-2,-1 0,0-1,0-1,-1-1,-1-1,0-1,0-1,-1 0,-1-1,0-1,-1 0,10-13,60-99,-52 88,-17 69,17 259,21 6,-48-270,27 50,-34-74,1 0,0-1,0 1,-1-1,1 0,0 1,0-1,0 0,0 1,-1-1,1 0,0 0,0 0,0 0,0 0,0 0,0 0,0 0,0 0,-1 0,1-1,0 1,0 0,0-1,0 1,0 0,-1-1,1 1,0-1,0 1,-1-1,1 0,0 1,-1-1,1 0,-1 1,1-1,-1 0,1 0,-1 1,1-1,-1 0,0 0,1-1,20-43,-19 41,173-490,-91 192,-83 282,-9 30,1 8</inkml:trace>
  <inkml:trace contextRef="#ctx0" brushRef="#br0" timeOffset="-2778.705">255 313,'71'0,"28"2,0-4,0-5,-1-3,29-11,-102 14,0-1,0-2,-1 0,0-2,-1 0,-1-2,0 0,13-12,-27 21,1-1,-1-1,-1 1,1-1,-1 0,0-1,-1 0,0 0,0 0,-1-1,0 0,0 0,-1 0,0 0,-1-1,0 1,0-1,-1-1,-2 12,0-1,-1 0,1 1,0-1,0 0,-1 1,1-1,0 0,0 0,-1 0,1 1,0-1,-1 0,1 0,0 0,-1 0,1 1,-1-1,1 0,0 0,-1 0,1 0,0 0,-1 0,1 0,-1 0,1 0,0 0,-1 0,1 0,0-1,-1 1,1 0,0 0,-1 0,1 0,0-1,-1 1,1 0,0 0,-1 0,1-1,0 1,0 0,-1-1,1 1,0 0,0-1,0 1,0 0,-1-1,1 1,0 0,0-1,0 1,0 0,0-1,0 1,0-1,0 1,0 0,0-1,0 1,0 0,0-1,0 1,0-1,-18 27,4 9,1 1,2 1,2 0,1 0,2 1,1 0,2 0,2 7,-8 60,-40 342,30-332,12-61,-2-1,-2-1,-2 0,-3-1,-1 0,-12 18,29-67,0-1,0 0,0 1,-1-1,1 0,0 1,-1-1,1 0,-1 1,0-1,1 0,-1 0,0 0,0 0,1 0,-1 1,0-1,0-1,0 1,-1 0,1 0,0 0,0-1,0 1,0 0,-1-1,1 1,0-1,-1 1,1-1,0 0,-1 0,1 0,0 0,-1 0,1 0,-1 0,1 0,0 0,-1 0,1-1,0 1,-1-1,1 1,0-1,0 1,-1-1,1 0,0 1,0-1,0 0,0 0,0 0,0 0,0 0,0 0,0 0,1 0,-1-1,0 1,-45-128,37 109,1 4</inkml:trace>
  <inkml:trace contextRef="#ctx0" brushRef="#br0" timeOffset="-2393.306">282 905,'134'-48,"117"-42,69-6,-311 94,7-4,0 2,1 0,-1 1,1 0,0 2,0 0,0 0,0 2,0 0,8 2,-24-3,-1 0,1 1,-1-1,1 0,0 0,-1 0,1 0,-1 1,1-1,-1 0,1 1,-1-1,1 0,-1 1,1-1,-1 1,1-1,-1 1,0-1,1 1,-1-1,0 1,1-1,-1 1,0-1,0 1,1-1,-1 1,0 0,0-1,0 1,0-1,0 1,0 0,0-1,0 1,0-1,0 1,0 0,-1-1,1 1,0-1,0 1,0 0,-1-1,1 1,0-1,-1 1,1-1,0 1,-1-1,1 0,-1 1,1-1,-1 1,1-1,-1 0,1 1,-1-1,1 0,-1 0,0 1,1-1,-1 0,1 0,-1 0,-38 21,27-15</inkml:trace>
  <inkml:trace contextRef="#ctx0" brushRef="#br0" timeOffset="-2143.404">1469 848,'-10'39,"-8"31,0 9,2-4,4-10,4-12,3-9,3-13</inkml:trace>
  <inkml:trace contextRef="#ctx0" brushRef="#br0" timeOffset="-1972.862">1553 256,'0'0</inkml:trace>
  <inkml:trace contextRef="#ctx0" brushRef="#br0" timeOffset="-1643.341">1694 1159,'32'-65,"3"2,2 2,26-30,-27 57,-35 33,-1 1,1 0,0-1,-1 1,1 0,0-1,0 1,-1 0,1 0,0 0,0 0,-1 0,1 0,0 0,0 0,-1 0,1 0,0 0,0 0,0 0,-1 1,1-1,0 0,-1 1,1-1,0 0,-1 1,1-1,0 1,-1-1,1 1,-1-1,1 1,-1-1,1 1,-1 0,1-1,-1 1,0 0,1 0,-1-1,0 1,1 0,-1-1,0 1,0 0,0 0,0 0,0-1,0 1,0 0,0 0,0-1,0 2,8 149,-6-140,1 1,0-1,1 0,0 0,0 0,1-1,1 1,-1-1,2 0,6 8,-10-15,-1 0,1 0,0 0,0 0,0 0,0-1,0 1,1-1,-1 0,1 0,-1 0,1 0,0-1,0 1,0-1,0 0,0-1,0 1,0-1,0 1,0-1,0 0,0-1,0 1,0-1,0 1,0-1,0-1,0 1,0 0,0-1,1-1,4-4,1-1,-2 0,1-1,-1 1,0-2,-1 1,0-1,-1 0,0-1,-1 1,0-1,0-1,-1 1,0-1,10-20,7-26,-13 33</inkml:trace>
  <inkml:trace contextRef="#ctx0" brushRef="#br0" timeOffset="-931.003">2738 821,'-23'9,"1"1,0 1,1 1,0 1,1 1,0 0,2 2,-1 0,2 1,0 1,-4 8,17-22,1 0,0 0,0 0,0 1,1-1,0 1,0-1,0 1,0 0,1 0,-1 0,1 0,1 0,-1 0,1 1,0-1,0 0,0 0,1 0,0 0,0 0,0 0,0 0,1 0,0 0,0 0,0-1,1 1,-1-1,1 1,0-1,1 0,-1 0,1-1,-1 1,1-1,0 0,0 0,1 0,-1 0,1-1,3 3,1-3,1 0,-1-1,0 0,1 0,-1-1,1-1,-1 1,0-1,1-1,-1 0,0 0,0-1,0 0,0 0,0-1,-1 0,0-1,0 0,0 0,0 0,-1-1,2-3,12-9,-2-2,0 0,-1-1,-1-1,-1-1,-1 0,0-3,8-16,-2 0,-1-2,-2-1,-2 0,-3-1,0-6,-7 27,-2 1,-1-1,-1-1,-1 1,-2 0,0 0,-1 0,-2 0,0 0,-2 1,-1 0,-5-13,-37-42,47 76,0 1,0 0,0 0,0 1,-1-1,1 0,0 1,-1-1,1 1,-1 0,0 0,1 0,-1 0,0 0,1 0,-1 1,0 0,0-1,0 1,0 0,1 0,-1 1,0-1,0 0,0 1,1 0,-1 0,0 0,1 0,-1 0,0 0,-10 11,0-1,1 2,0-1,1 2,0-1,1 2,1-1,0 1,1 1,1-1,0 2,1-1,1 0,-1 8,-2-3,1 0,2 1,0-1,1 1,1 0,0 1,2-1,1 0,1 0,1 1,1-1,0 0,2-1,1 1,0-1,2 0,0 0,1-1,2 0,0-1,4 5,1-6,2 0,1-1,0-1,0 0,2-2,0 0,1-2,0 0,0-1,1-2,1 0,0-1,0-2,0 0,1-2,0-1,0 0,0-2,9-1,-7-1</inkml:trace>
  <inkml:trace contextRef="#ctx0" brushRef="#br0" timeOffset="1420.729">4883 990,'14'-7,"1"0,0 1,0 0,1 1,-1 1,1 1,0 0,0 1,0 1,3 0,-18 1,0-1,0 1,0 0,0 0,0 0,0 0,0 0,0 0,0 0,0 0,0 1,-1-1,1 0,0 1,0-1,0 0,0 1,0-1,0 1,-1-1,1 1,0-1,0 1,-1 0,1 0,-1-1,1 1,0 0,-1 0,1-1,-1 1,0 0,1 0,-1 0,0 0,1 0,-1 0,0 0,0 0,0 0,0 0,0 0,0-1,0 1,0 0,0 0,0 0,-1 0,1 0,0 0,-1 0,1 0,0 0,-1-1,1 1,-1 1,-36 45,35-45,-17 18,12-15,1 0,0 0,0 1,1 0,-1 0,1 0,1 0,-1 1,1 0,0 0,1 0,0 1,0-1,0 1,1 0,0 0,1 0,-1 5,5-10,-1 1,2-1,-1 1,0-1,1 0,-1 0,1-1,0 1,0-1,0 0,0 0,0 0,0 0,1-1,-1 0,0 1,1-2,0 1,-1 0,1-1,-1 0,1 0,-1-1,1 1,-1-1,1 0,-1 0,2 0,6 0,106-20,-94 16</inkml:trace>
  <inkml:trace contextRef="#ctx0" brushRef="#br0" timeOffset="2471.502">1 1695,'528'-21,"805"-61,-422 44,-6 10,-35-1,-233 1,-172-1,-401 40,-80-12,0-2</inkml:trace>
  <inkml:trace contextRef="#ctx0" brushRef="#br0" timeOffset="3056.461">5955 510,'-5'0,"-6"0,-1 5,-4 1,1 5,-1 0,1 4,-1-2,2 3,9-2,9-4,9-7,7-5,5-7,3-1,-8 0,-12 7,-8 4</inkml:trace>
  <inkml:trace contextRef="#ctx0" brushRef="#br0" timeOffset="3388.013">5984 905,'-10'9,"-8"9,-5 1,5-3,12-4,10-4,5-9,7-3,4-2,-6 1,-10 0,-10 2,-4 6,-1 3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19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0,'-10'29,"-3"19,1 6,7-6,4-11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0 227,'38'4,"28"3,6-1,-3-2,-9 0,-10-2,-9-1,-6 0,-9-1</inkml:trace>
  <inkml:trace contextRef="#ctx0" brushRef="#br0" timeOffset="252.769">225 1,'-5'43,"-1"28,0 8,1-5,7-16,2-12,1-10,-1-5,-1-9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1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0,'17'96,"-6"28,-7 1,-6 42,1-38,0-86,-2 0,-2 0,-2 0,-2-1,-1 0,-3 0,-11 24,22-60,7-13,0 1,5-6</inkml:trace>
  <inkml:trace contextRef="#ctx0" brushRef="#br0" timeOffset="374.912">497 141,'-303'278,"294"-269,3-4,0-1,1 1,0 1,0-1,0 1,0-1,1 1,0 1,0-1,1 0,0 1,0 0,0 0,1 0,0 0,-1 6,5-10,-1 1,1-1,0 0,0 1,1-1,-1 0,0 0,1 0,0-1,0 1,0 0,0-1,0 0,0 0,1 0,-1 0,0 0,1-1,0 0,-1 1,1-2,0 1,0 0,0 0,6 2,1-1,0 1,-1 1,0 0,0 0,0 1,0 0,-1 1,1 0,-1 0,-1 1,1 0,-1 1,-1-1,1 2,-2-1,1 1,-1 0,0 0,4 10,0 8,-9-21,1 1,-1-1,1 0,1 0,-1 0,1 0,0-1,0 1,1-1,0 1,0-1,0 0,0-1,1 1,0-1,0 0,0 0,1 0,11-1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4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20,'-3'-19,"-3"27,-7 31,13-38,-33 144,2 136,31-270,-1-4,0 0,0 0,0 1,1-1,0 0,0 0,1 1,0-1,0 0,1 0,0 0,0 0,1 0,0 0,0-1,0 1,1-1,0 0,0 0,1 0,-1-1,1 0,0 1,1-2,5 5,-4-8,-1 0,0-1,1 0,-1-1,0 0,1 0,-1 0,0 0,0-1,0 0,0-1,0 1,0-1,0 0,-1 0,0-1,1 0,-1 0,-1 0,1 0,-1-1,1 0,-1 0,0-1,11-14,-1-1,-1-1,0 0,-2-1,-1 0,7-23,-1 6,-5 11,0 0,-2 0,-2-1,0 0,-2-1,-2 1,0-1,-2-7,-2-6,0 543,1-493,-2 2,2 0,-1 0,1 0,0 0,1-1,0 1,0 0,1 0,-1-1,2 1,-1-1,1 1,0-1,1 0,0 0,0-1,0 1,1-1,1 2,8-4,-1-4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1,'0'5,"0"11,0 7,0 6,0 1,0 2,-5-6,-1-2,0-5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8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0,'-47'78,"3"2,4 2,3 1,-1 16,32-83,1 0,1 0,0 1,1-1,1 1,1-1,0 1,1 1,0-13,1 0,-1-1,1 1,0 0,0-1,1 1,-1-1,1 1,0-1,0 0,1 0,-1 0,1 0,0 0,0-1,0 1,0-1,1 0,-1 0,1 0,0 0,0-1,0 1,0-1,0 0,1 0,-1-1,1 1,4 0,7-2,1 0,-1-1,0-1,1 0,-1-1,0-1,0-1,-1 0,1-1,-1-1,0 0,-1-1,0 0,0-1,-1-1,0 0,9-10,21-17,-2-2,-1-2,-3-1,-1-2,28-46,-34 49,-17 25,1-2,-2 0,0 0,-2-1,0-1,-1 1,-1-2,0 1,3-18,-12 39,0-1,1 1,-1 0,0 0,1-1,-1 1,0 0,0-1,1 1,-1-1,0 1,0-1,0 1,0-1,0 0,0 1,0-1,0 0,0 0,1 0,-1 0,0 0,0 0,0 0,0 0,0 0,0 0,0 0,0-1,0 1,0 0,0-1,0 1,0 0,0-1,1 0,-1 1,0-1,0 1,0-1,1 0,-1 1,0-1,1 0,-1 0,1 0,-1 0,1 1,-1-1,1 0,0 0,0 0,-1 0,1 0,0 0,0 0,0 0,0 0,0 0,0 0,0 0,0 0,0 0,0 0,1 0,-1 0,0 0,1 0,-1 1,1-2,-16 18,2 1,0 1,0 0,2 0,0 1,2 1,0 0,1 0,-5 18,5-16,5-15,-8 19,1 1,1 0,1 1,1 0,2 0,0 0,1 28,4-46,0-1,1 1,0-1,1 1,0-1,1 0,0 1,0-1,1 0,0-1,0 1,1-1,0 0,1 0,0 0,0-1,0 0,1 0,0 0,1-1,2 2,9 0</inkml:trace>
  <inkml:trace contextRef="#ctx0" brushRef="#br0" timeOffset="401.352">882 480,'179'1,"-177"-2,0 1,0-1,0 1,0 0,0-1,0 1,0 0,0 0,0 0,0 1,0-1,0 0,0 1,0 0,0-1,0 1,0 0,-1 0,1 0,0 0,0 0,-1 0,1 0,0 1,-1-1,0 1,1-1,-1 1,0-1,0 1,0 0,0 0,0-1,0 1,0 0,0 0,-1 0,1 0,-1 0,0 0,1 0,-1 0,0 0,0 0,0 0,-1 0,1 1,0-1,-1 0,0 0,-139 141,98-48,42-92,-1 0,0 0,1 1,0-1,-1 0,1 0,0 1,1-1,-1 0,1 0,-1 1,1-1,0 0,0 0,0 0,1 0,-1 0,1 0,0 0,0-1,0 1,0-1,0 1,0-1,0 0,1 1,0-1,-1 0,1-1,1 1,5 0,0 0,0-1,1 0,-1-1,0 0,1 0,-1-1,0 0,0-1,0 0,0-1,0 1,0-2,0 1,-1-1,6-4,43-18,-32 15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7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0 255,'39'-5,"21"-1,7 0,0 1,-6 2,-8-4,-9-1,-7 1,-4 2,-9-3,-3 0,-5-4,-6 1</inkml:trace>
  <inkml:trace contextRef="#ctx0" brushRef="#br0" timeOffset="252.6">339 1,'-19'43,"-7"24,2 6,5-1,5-7,5-10,5-10,2-7,2-11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0,'0'39,"0"40,-5 18,-1-4,0-12,1-11,1-12,2-12,1-8,1-6,0-4,0-11,0-13,0-8</inkml:trace>
  <inkml:trace contextRef="#ctx0" brushRef="#br0" timeOffset="336.067">397 170,'-317'182,"308"-177,4-2,0 0,0-1,0 1,0 1,1-1,-1 1,1 0,0 0,0 0,0 0,1 1,0 0,-1-1,1 1,1 1,-2 1,5-4,0 0,0 0,0 0,1-1,-1 1,1 0,-1-1,1 1,0-1,0 0,0 1,0-1,1 0,-1 0,0-1,1 1,0 0,-1-1,1 0,0 1,0-1,-1 0,1 0,0-1,0 1,0-1,0 1,11 4,6 3,0 2,-1 0,0 1,0 1,-2 1,0 0,12 12,-25-21,0 0,1-1,0 0,-1 0,1 0,0 0,1-1,-1 0,0 0,1 0,-1-1,1 0,-1 0,2 0,14 1</inkml:trace>
  <inkml:trace contextRef="#ctx0" brushRef="#br0" timeOffset="722.385">537 508,'64'-15,"-52"11,0 0,0 1,1 1,-1 0,1 0,-1 2,1-1,-1 2,4 0,-15-1,0 0,1 0,-1 0,0 1,0-1,0 0,0 1,0-1,0 0,-1 1,1 0,0-1,0 1,0-1,0 1,0 0,-1 0,1-1,0 1,-1 0,1 0,-1 0,1 0,-1 0,1 0,-1 0,1 0,-1 0,0 0,0 0,0 0,1 0,-1 0,0 0,0 0,0 0,0 0,-1 0,1 0,0 0,0 0,-1 0,1 0,-1 0,1 0,-1 0,1 0,-1 0,1 0,-1 0,0-1,1 1,-2 0,-37 47,39-48,-25 22,19-18,0 0,0 1,1-1,0 1,0 0,0 1,0-1,1 1,0 0,0 0,0 1,1-1,0 1,0-1,1 1,0 0,0 0,0 2,4-6,0 0,0-1,0 1,0 0,1-1,-1 1,1-1,0 1,-1-1,1 0,0-1,0 1,1 0,-1-1,0 1,0-1,1 0,-1 0,0-1,1 1,-1-1,1 1,-1-1,1 0,-1 0,1-1,-1 1,1-1,1 0,0 1,79-8,-64 1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5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29,'6'4,"1"0,-1-1,1 1,0-2,-1 1,1-1,1 0,-1 0,0-1,0 0,1 0,-1-1,0 0,1 0,-1-1,0 0,7-1,136-24,48-1,-95 27,-91 0</inkml:trace>
  <inkml:trace contextRef="#ctx0" brushRef="#br0" timeOffset="396.414">171 199,'9'10,"18"2,9 0,3-2,5-8,-1-4,-2-2,-4 0,-3-4,-3-1,-1 1,-2 3,0-4,0 0,-6 2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0:48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735 138,'1'-5,"0"0,0 0,-1 0,0 0,0 0,0 0,0 0,-1 0,0 0,0 1,0-1,-1 0,1 0,-1 1,-1-1,1 1,0 0,-1 0,0 0,0 0,0 0,-1 0,1 1,-1-1,0 1,1 0,-2 0,1 1,0-1,0 1,-1 0,0 0,1 0,-3 0,-11 2,0 0,0 1,0 1,1 1,-1 0,1 1,-1 1,1 1,1 0,-14 8,14-8,-27 10,0 2,1 2,1 1,1 3,1 1,-12 12,46-33,0 0,0 1,0-1,1 1,-1 0,1 1,1-1,-1 1,1 0,-1 0,2 0,-1 0,1 0,0 1,0-1,1 1,-1 0,2-1,-1 1,1 0,0-1,0 1,1 0,0 0,0-1,0 1,1-1,0 1,0-1,1 0,0 0,0 0,0 0,1 0,0-1,0 0,0 1,1-1,3 2,3 1,0-1,1 0,0-1,0 0,0-1,1 0,0-1,0-1,0 0,0 0,0-1,1-1,-1-1,1 0,-1 0,1-1,7-2,74 3,-94 0,0-1,0 1,0 0,0 0,1 0,-1 0,0 0,0 0,0 0,1 1,-1-1,0 0,0 1,0-1,0 1,0-1,0 1,0-1,0 1,0 0,0 0,0-1,0 1,0 0,0 0,-1 0,1 0,0 0,-1 0,1 0,-1 0,1 0,-1 0,1 1,-1-1,0 0,0 0,1 0,-1 0,0 1,0-1,0 0,0 0,-1 0,1 1,0-1,0 0,-1 0,1 0,-33 55,-143 139,113-129,2 3,3 2,0 8,23 2,34-79,0 1,1-1,0 1,-1 0,1-1,0 1,1-1,-1 1,0 0,1-1,-1 1,1-1,0 1,0-1,0 1,0-1,0 0,1 1,-1-1,1 0,-1 0,1 0,0 0,0 0,0-1,0 1,0 0,0-1,0 0,1 1,1 0,10 2,1-1,0-1,0 0,-1-1,1 0,0-1,0-1,0 0,0-1,0-1,-1 0,1-1,-1-1,4-1,19-6,-1-1,0-1,-1-2,-1-2,0-1,23-18,-40 22,-4 2</inkml:trace>
  <inkml:trace contextRef="#ctx0" brushRef="#br0" timeOffset="466.599">848 1210,'317'-300,"-292"278,-1-1,-1-1,-1-1,-1-1,-1-1,-2-1,15-28,-33 56,0 1,-1-1,1 0,0 1,0-1,0 0,-1 1,1-1,0 0,-1 1,1-1,0 0,-1 0,1 1,0-1,-1 0,1 0,0 0,-1 1,1-1,-1 0,1 0,0 0,-1 0,1 0,-1 0,1 0,0 0,-1 0,1 0,-1 0,1 0,0 0,-1 0,1 0,-1-1,1 1,0 0,-1 0,1 0,0-1,-1 1,1 0,0 0,-1-1,1 1,0 0,-1-1,1 1,0 0,0-1,0 1,-1-1,-12 17,0 0,1 0,1 1,0 1,1 0,1 0,1 1,1 0,0 0,2 1,0 0,1 0,0 5,3-19,0-1,0 1,1 0,0-1,0 1,0 0,0-1,1 1,0 0,0-1,1 1,0-1,0 1,0-1,0 0,1 0,0 0,0 0,0-1,1 1,-1-1,1 0,0 0,0 0,1 0,-1-1,1 1,0-1,0-1,0 1,0-1,0 1,0-1,1-1,-1 1,1-1,2 0,8 1,1-1,-1-1,0-1,1 0,-1-1,0-1,0-1,0 0,0-1,-1 0,1-1,-1-1,-1-1,0 0,0-1,0 0,-1-1,0 0,-1-2,-1 1,1-1,-2-1,0 0,0 0,2-6,-3 6,-1-1,-1 1,0-1,-1-1,0 1,-1-1,-1 0,0 0,-1 0,-1-2,0-7</inkml:trace>
  <inkml:trace contextRef="#ctx0" brushRef="#br0" timeOffset="3468.342">2033 1041,'77'27,"-69"-24,0 0,0-1,1 0,-1 0,0 0,1-1,-1-1,1 1,-1-1,1-1,-1 1,1-2,-1 1,1-1,-1 0,0-1,0 0,0 0,-1-1,1 0,-1 0,2-2,2 1,-1 0,1-1,-2 0,1 0,-1-1,0-1,0 1,-1-2,0 1,0-1,-1 0,0-1,-1 1,0-1,0-1,-1 1,-1-1,0 0,0 0,0-4,-4 11,0 0,0 0,0 0,-1 1,1-1,-1 0,0 0,0 0,0 1,-1-1,1 0,-1 1,0-1,0 1,0 0,-1 0,1 0,-1 0,1 0,-1 0,0 1,0-1,-1 1,1 0,0 0,-1 0,1 0,-1 1,1-1,-1 1,-3-1,-3-1,0 1,-1 0,0 0,1 1,-1 1,0-1,0 2,1 0,-1 0,0 0,0 2,-15 5,0 1,1 1,0 1,1 1,0 1,-9 8,26-17,0 0,0 1,1 0,-1 0,1 0,1 1,-1 0,1 0,0 0,0 1,1 0,0 0,0 0,0 0,1 1,0-1,1 1,-1 0,2-1,-1 1,1 0,0 1,1-1,0 0,0 0,0 0,1 0,1 0,-1 0,1 0,1-1,-1 1,1 0,1-1,-1 0,1 0,4 6,6-2,0 0,1-1,0 0,1-1,0-1,0 0,1-1,0-1,16 3,-10-1,-3-4,0-2,0 0,0-1,0-1,1 0,-1-2,0-1,0 0,0-1,-1-2,1 0,-1-1,-1 0,1-2,-1 0,-1-1,0-1,0 0,-1-2,0 0,12-14,-2 4,-1-2,-1-1,-2-1,0-1,-2-1,-1 0,-2-2,0 0,6-21,-16 36,1 0,0 0,-1 0,0 0,-2-1,0 0,-1-1,-1 1,0 0,-1-1,-1 0,-1-5,0 21,0 0,0 0,-1 0,1 0,-1 0,1 0,-1 0,0 0,1 0,-1 0,0 0,0 0,0 0,-1 1,1-1,0 0,-1 1,1-1,-1 1,0 0,1-1,-1 1,0 0,0 0,1 0,-1 0,0 0,0 1,0-1,0 0,-1 1,1 0,0-1,0 1,0 0,0 0,0 0,0 1,0-1,0 0,0 1,0-1,0 1,0 0,0-1,0 1,0 0,-1 1,-83 66,82-63,0 1,0 0,0 0,1 0,0 0,0 1,0-1,1 1,0 0,0-1,1 1,0 0,0 0,1 0,0 0,0 0,0 0,1 0,0 0,1 0,-1 0,1 0,0 0,1-1,0 1,0-1,0 0,1 0,0 0,4 4,10 2,0-1,1-1,0 0,0-2,1 0,1-1,-1-1,1-1,7 0,47 15,30 25,-102-43,-1 0,1 0,-1 0,1 1,-1-1,0 1,0-1,0 1,0 0,0 0,0 0,-1 0,1 0,-1 0,0 0,0 1,0-1,-1 0,1 1,-1-1,0 0,0 1,0-1,0 0,0 1,-1-1,0 0,1 1,-1-1,-1 0,0 3,-6 11,0 0,-2-1,0-1,0 0,-2 0,0-1,-3 3,-36 47,50-63,-1 0,1 0,0 0,0 0,0 0,0 1,0-1,0 0,0 1,1-1,-1 1,0-1,1 1,-1-1,1 1,-1-1,1 1,0 0,0-1,0 1,0 0,0-1,0 1,0-1,1 1,-1 0,0-1,1 1,-1-1,1 1,0-1,-1 1,1-1,0 0,0 1,0-1,0 0,0 0,0 0,1 1,-1-1,0 0,0-1,1 1,0 0,15 5</inkml:trace>
  <inkml:trace contextRef="#ctx0" brushRef="#br0" timeOffset="4083.592">3587 815,'-22'0,"1"0,-1 2,1 0,0 2,0 0,0 1,1 1,-1 1,1 1,1 1,-14 8,26-12,1 1,0 0,0 0,0 0,0 1,1-1,0 1,1 0,0 1,0-1,0 1,1 0,0 0,0 0,1 0,0 1,1-1,0 0,0 1,1-1,0 1,0-1,1 1,0-1,1 1,0-1,0 0,0 0,1 0,1 0,-1 0,1-1,0 1,1-1,0 0,2 1,-3-4,1-1,0-1,0 1,0-1,0 0,0 0,1 0,-1-1,0 0,1 0,-1 0,1-1,0 0,-1 0,1 0,-1 0,1-1,-1 0,1 0,-1-1,0 0,0 0,1 0,-1 0,0-1,-1 0,1 0,122-94,99-172,-225 269,-1-1,0 1,0-1,0 1,1-1,-1 1,0-1,1 1,-1-1,0 1,1-1,-1 1,0-1,1 1,-1 0,1-1,-1 1,1 0,-1-1,1 1,-1 0,1 0,-1-1,1 1,0 0,-1 0,1 0,-1 0,1 0,-1 0,1 0,0 0,-1 0,1 0,-1 0,1 0,0 0,-1 0,1 1,-1-1,1 0,-1 0,1 1,-1-1,1 0,-1 1,1-1,-1 1,0-1,1 0,-1 1,1-1,-1 1,10 35,-8-28,6 49,-2 0,-3 0,-2 1,-3 7,0 14,3 36,1-17,-5 1,-4-1,-5 7,11-89,-2-1,0 1,-1-1,0 0,-1 0,-1 0,0-1,-1 0,0 0,-1-1,-1 1,0-2,-1 1,-1-2,1 1,-2-1,0-1,-12 9,21-17,0-1,0 1,0-1,0 0,-1 0,1 0,0 0,-1-1,1 1,-1-1,1 0,-1 0,1 0,-1 0,1-1,0 0,-1 1,1-1,0 0,-1 0,1-1,0 1,0-1,0 0,0 0,0 0,0 0,1 0,-1 0,1-1,-1 1,1-1,0 0,0 0,-3-4,1-1,-1 0,1-1,1 1,0-1,0 1,0-1,1 0,1 0,-1 0,2 0,-1-7,4-14,1 0,1 0,2 1,1 0,1 0,2 0,12-23,-20 45,19-42,2 1,3 1,1 2,2 0,11-8,-19 28,-3 6</inkml:trace>
  <inkml:trace contextRef="#ctx0" brushRef="#br0" timeOffset="4699.757">4122 872,'-1'42,"-1"-26,1 0,0 0,1-1,1 1,0 0,1 0,1-1,0 1,1-1,1 0,0 0,1 0,1-1,0 0,1 0,7 8,-11-18,0-1,0 1,0-1,0 0,0-1,1 1,0-1,-1 0,1 0,0 0,0-1,0 1,0-1,0-1,0 1,0-1,1 1,-1-2,0 1,0 0,0-1,0 0,0 0,0-1,3 0,5-3,0 0,-1-1,1 0,-1-1,0 0,-1-1,0 0,0-1,-1 0,7-8,-2-1,0 0,-1-1,-1-1,-1 0,-1-1,0 0,1-7,46-75,-57 103,0 0,0-1,0 1,0 0,-1 0,1 0,0 0,0 0,0 0,0 0,0 0,0 0,0 0,0 1,-1-1,1 0,0 0,0 1,0-1,0 1,-1-1,1 1,0-1,0 1,-1-1,1 1,-1 0,1 0,0-1,-1 1,1 0,-1 0,1-1,-1 1,0 0,1 0,-1 0,0 0,0 0,1-1,-1 1,0 0,0 0,0 0,0 0,0 0,0 0,-1 0,1 0,0-1,0 1,-1 0,1 0,0 0,-1 0,1 0,-1 0,2 5,25 240,-22-175,-3 0,-4 0,-2 0,-4 0,-3-1,-3-1,-2 0,-4-1,-3-1,-24 47,47-110,0 0,-1 0,0 0,1 0,-1 0,0 0,-1-1,1 1,-1-1,0 0,1 0,-1 0,-1 0,1 0,0 0,-1-1,1 0,-1 0,0 0,0 0,0 0,0-1,0 1,0-1,0 0,0-1,0 1,-1-1,1 0,0 0,0 0,-1 0,1-1,0 1,0-1,0-1,-1 1,-1-1,-3-6,0-1,1 0,0 0,0-1,1 0,0 0,1 0,0-1,0 0,1 0,1-1,0 0,1 1,0-1,0 0,2-1,-1 1,2 0,-1 0,2-1,0-4,-2-2,0-16,2 0,1-1,1 1,3 0,0 0,3 1,0 0,3 0,3-5,44-67,-43 80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40.6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2153,'4'-25,"0"1,1 0,2 0,0 1,2-1,0 1,2 1,0 0,2 1,7-11,-5 6,587-906,-122 260,-367 513,-112 158,0 0,0 0,0 1,0-1,0 0,0 0,0 0,0-1,0 1,-1 0,1 0,0 0,-1-1,1 1,-1 0,0 0,1-1,-1 1,0 0,0-1,0 1,0-1,0 1,0 0,0-1,0 1,0 0,-1-1,1 1,0 0,-1 0,1-1,-1 1,0 0,1 0,-1 0,0-1,0 1,0 0,0 0,0 0,0 1,0-1,0 0,0 0,0 0,0 1,-1-1,1 1,0-1,0 1,-1-1,1 1,-1 0,-8 3,0 2,0-1,0 2,1-1,0 1,0 0,0 1,1 0,0 1,0-1,1 2,0-1,0 1,-1 3,-13 12,9-13,0-2,-1 1,-1-2,1 1,-1-2,-1 0,1-1,-1 0,0-1,0-1,-1 0,-9 0,-27 10,-100 24,151-38,0 0,0 0,0 1,0-1,1 0,-1 1,0-1,0 1,0-1,1 1,-1-1,0 1,1 0,-1-1,1 1,-1 0,0-1,1 1,0 0,-1 0,1 0,-1-1,1 1,0 0,0 0,-1 0,1 0,0 0,0 0,0 0,0-1,0 1,0 0,0 0,0 0,1 0,-1 0,0 0,0 0,1-1,-1 1,1 0,-1 0,0 0,1-1,0 1,-1 0,1-1,-1 1,1 0,0-1,0 1,-1-1,2 1,41 30,3-10,1-2,1-2,0-3,1-1,15 0,-22-6,0-2,0-2,0-2,0-1,16-4,-56 4,0 0,-1 0,1-1,0 1,-1 0,1-1,-1 1,1-1,-1 1,1-1,-1 0,1 1,-1-1,1 0,-1 0,0 0,1 0,-1 0,0-1,0 1,0 0,0 0,0-1,0 1,0-1,-1 1,1-1,0 1,-1-1,1 1,-1-1,0 1,1-1,-1 0,0 1,0-1,0 0,0 1,0-1,-1 0,1 1,0-1,-1 1,1-1,-1 0,0 1,1-1,-1 1,-11-31,-2 1,0 1,-2 0,-1 2,-2-1,0 2,-2 1,-1 0,-1 2,-1 0,-1 2,-1 1,-1 1,-15-8,19 10,4 3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56.6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2410,'10'-31,"2"0,1 1,1 0,2 1,4-4,-1-1,211-315,137-101,-321 396,110-127,128-195,-252 330,-21 32,-1 1,0-2,-1 1,-1-1,0-1,-1 1,-1-2,0 1,3-16,-9 31,1 1,-1-1,0 0,1 0,-1 0,0 1,0-1,1 0,-1 0,0 0,0 1,0-1,0 0,0 0,0 0,-1 0,1 1,0-1,0 0,-1 0,1 1,0-1,-1 0,1 0,0 1,-1-1,1 0,-1 1,1-1,-1 0,0 1,1-1,-1 1,0-1,1 1,-1 0,0-1,1 1,-1 0,0-1,0 1,0 0,1 0,-1-1,0 1,0 0,0 0,1 0,-1 0,0 0,0 0,0 1,0-1,1 0,-1 0,0 0,0 1,-51 25,37-17,-209 72,222-82,1 1,0 0,0-1,0 1,0 0,0 0,-1 0,1 0,0 0,0 0,0 1,0-1,0 0,0 0,-1 1,1-1,0 1,0-1,0 1,0-1,0 1,0 0,1-1,-1 1,0 0,0 0,0 0,1 0,-1-1,0 1,1 0,-1 0,1 0,-1 1,1-1,-1 0,1 0,0 0,0 0,-1 0,1 0,0 1,0-1,0 0,0 0,0 0,1 0,-1 0,0 1,0-1,1 0,-1 0,1 0,-1 0,1 0,-1 0,1 0,0 0,-1 0,1-1,0 1,0 0,0 0,0 0,0-1,0 1,23 14,2-2,0 0,0-2,1-1,0 0,0-3,1 0,1-2,-1 0,0-3,1 0,0-1,14-3,-39 2,23 0,1 0,0-2,-1-1,0-1,26-8,-51 12,-1 0,1 0,-1 0,1-1,-1 1,1-1,-1 1,1-1,-1 0,0 0,1 1,-1-1,0 0,0 0,0 0,1 0,-1-1,0 1,0 0,-1 0,1-1,0 1,0 0,-1-1,1 1,0-1,-1 1,0-1,1 1,-1-1,0 1,0-1,0 1,0-1,0 0,0 1,0-1,0 1,-1-1,1 1,0-1,-1 1,0-1,1 1,-1 0,0-1,0 1,1 0,-1-1,0 1,0 0,-1-1,-13-10,-1-1,0 2,0 0,-1 1,0 0,-1 2,0 0,-1 1,0 1,1 1,-2 0,0 1,-11-5,-132-41,124 27,39 22,-1 1,1-1,-1 0,1 1,-1-1,1 0,0 1,-1-1,1 0,0 1,0-1,-1 0,1 0,0 1,0-1,0 0,0 0,0 0,0 1,0-1,0 0,0 0,1 1,-1-1,0 0,0 0,1 1,-1-1,0 0,1 1,-1-1,1 0,-1 1,1-1,-1 1,1-1,-1 1,1-1,-1 1,1-1,0 1,-1-1,1 1,0 0,0-1,-1 1,1 0,0 0,0 0,-1-1,1 1,0 0,0 0,16-5</inkml:trace>
  <inkml:trace contextRef="#ctx0" brushRef="#br0" timeOffset="400.447">1864 11,'-5'-2,"0"0,0 1,1-1,-1 1,0 0,0 0,0 1,-1-1,1 1,0 0,0 1,0-1,0 1,0 0,0 0,0 0,0 1,1 0,-1 0,0 0,1 1,-1-1,-8 5,0 0,1 1,-1 0,1 1,1 0,0 1,0 0,1 1,1 0,-1 1,2-1,0 2,0-1,1 1,0 1,2-1,-1 1,2 0,0 0,0 0,1 1,1-1,1 1,0 0,0 0,2-1,0 1,1 5,1-11,-1-1,2 1,-1-1,1 0,0 0,0 0,1 0,0-1,1 0,0 0,0 0,0-1,1 0,0 0,0-1,0 0,1 0,0 0,0-1,0 0,0-1,1 0,-1 0,2 0,5 0,1 0,0-1,0 0,-1-1,1-1,0 0,0-2,0 1,-1-2,1 0,-1-1,0-1,6-2,7-4,-1-1,-1-1,0-1,-1-1,0-1,-2-2,0 0,0-2,-2 0,-1-1,0-1,12-20,-27 35,-1 1,0-1,0 0,-1 0,1 0,-2-1,1 1,-1-1,0 0,-1 1,0-1,0 0,0 0,-1 0,0 0,-1 0,0 0,0 1,-1-1,0 0,0 1,-1-1,1 1,-2 0,1-1,-1 2,0-1,-1 0,0 0,-38-27,25 20</inkml:trace>
  <inkml:trace contextRef="#ctx0" brushRef="#br0" timeOffset="684.541">1044 237,'548'25,"-391"-24,0-7,-1-7,41-13,223-47,-312 53,-151 52,21-18,4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03.3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145 846,'0'0,"-1"-1,1 1,0-1,-1 1,1-1,0 1,-1-1,1 1,0-1,0 1,-1-1,1 1,0-1,0 1,0-1,0 0,0 1,0-1,0 1,0-1,0 1,0-1,0 0,0 1,0-1,1 1,-1-1,0 1,0-1,1 1,-1-1,0 1,1-1,-1 1,0-1,1 1,-1 0,1-1,-1 1,0 0,1-1,-1 1,1 0,-1-1,1 1,0 0,-1 0,1 0,-1-1,1 1,-1 0,1 0,-1 0,1 0,0 0,-1 0,1 0,-1 0,1 1,40-7,-40 6,437-1,-149 13,89 7,18 7,599-26,-625-28,-59-1,95 0,136 30,-345-29,-142 26,94-14,-142 14,-1 0,0 0,0-1,0 0,-1 0,1-1,-1 1,0-1,0 0,0 0,0-1,-1 0,1 0,-1 0,-1 0,1 0,-1-1,0 0,0 1,0-1,1-6,1 2,-1 0,-1-1,1 1,-2-1,1 0,-1 0,-1 0,0 0,-1-1,0 1,-1 0,0 0,0 0,-1 0,-1 0,0 0,0 1,-1-1,-1 1,0 0,0 0,-1 0,0 1,0 0,-1 0,-8-7,-121-65,-29 30,93 34,-43-13,-2 5,-75-5,-150-7,60 9,-75-1,71 16,110 2,-1 9,-62 10,-357 28,94-13,78-6,353-13,0 4,1 2,-14 6,69-13,-1 0,1 0,0 1,0 1,0 1,1 0,0 1,0 1,1 0,-1 0,2 1,-1 1,1 0,1 1,0 0,1 1,0 0,0 1,2 0,-6 10,7-7,1-1,1 1,0 1,2-1,-1 1,2-1,0 1,1 0,1 0,1 0,0 0,1-1,1 1,0 0,1-1,1 0,1 0,0 0,4 5,-7-16,2 6,1-1,0 0,1 0,0 0,1-1,0 0,1 0,-1-1,2 0,-1-1,1 0,3 2,9 1,0-1,1 0,0-2,0-1,0 0,1-2,2 0,320 25,221-58,383-1,-628 36,-273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0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0 269,'7'-4,"0"0,1 0,-1 1,0 0,1 0,0 1,0 0,-1 0,1 1,0 0,0 0,1 1,-1 0,7 1,0-1,218-11,20-24,-192 37,-80 22,1-16,-1-1</inkml:trace>
  <inkml:trace contextRef="#ctx0" brushRef="#br0" timeOffset="266.41">57 410,'6'4,"0"-1,0 0,0-1,0 1,1-1,-1 0,1 0,-1-1,1 0,0 0,-1-1,1 0,0 0,6 1,281 2,-154-25,-116 19</inkml:trace>
  <inkml:trace contextRef="#ctx0" brushRef="#br0" timeOffset="763.978">424 14,'-22'-13,"27"20,378 191,-380-197,0 0,-1 1,1-1,0 1,-1-1,0 1,1 0,-1 0,0 0,0 0,0 0,0 0,0 1,0-1,-1 1,1-1,-1 1,1 0,-1-1,0 1,0 0,-1 0,1 0,-1 0,1 0,-1 0,0 0,0 0,0 0,0 0,-1 0,1 0,-1-1,0 1,0 0,0 0,0 0,0-1,0 1,-1 0,0-1,0 2,-8 6,0 0,0-1,-1 0,0 0,0-1,-1-1,0 0,-11 5,-9 6,-102 66,-18 40,139-107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113 135,'-6'16,"-24"61,4 2,3 0,-1 24,22-87,1 1,1-1,0 1,1-1,1 1,0-1,2 1,-1-1,2-1,0 1,1 0,3 4,-7-16,0 0,-1 0,2 0,-1-1,0 1,1-1,-1 1,1-1,0 0,0 0,1 0,-1 0,0 0,1-1,0 0,0 0,-1 0,1 0,0 0,1-1,-1 0,0 0,0 0,0 0,1-1,-1 1,0-1,1 0,-1 0,0-1,1 0,-1 1,0-1,0-1,0 1,1-1,-1 1,-1-1,1 0,0 0,0-1,-1 1,0-1,1 0,0-1,102-142,-99 135,139-285,-132 269,-2-1,-1 0,-1-1,-2-1,-1 1,-1-1,-1 0,-1-6,-7 16,-6 26,-8 31,1 14,2 1,3 1,2 0,2 0,3 1,2-1,2 1,4 11,-4-11,2-28,1 1,1 0,2-1,0 0,1 0,2-1,5 10,-10-29,-2-6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3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0,'-5'39,"-1"17,0 3,1-7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30,'14'0,"19"0,10 0,1 0,-2 0,-2-5,-5-1,-2 0,-3 1,-1 2,-1 0,-1 2,-4 1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10,'43'5,"24"1,6-4,-6-4,-9 0,-9-1,-8-4,-12-1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4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0,'-17'429,"8"-358,4 0,4 0,5 52,0-100,3-6</inkml:trace>
  <inkml:trace contextRef="#ctx0" brushRef="#br0" timeOffset="293.58">390 170,'-324'237,"314"-229,6-6,0 1,0 0,0-1,0 2,0-1,1 0,-1 1,1-1,0 1,0 0,0 0,1 0,-1 1,1-1,0 1,1-1,-1 1,3-2,0-1,1 0,-1 0,1 0,0 0,0 0,-1 0,1 0,0 0,1-1,-1 1,0-1,0 0,1 1,-1-1,1 0,-1 0,1-1,-1 1,1-1,-1 1,1-1,0 0,-1 1,1-2,0 1,-1 0,1 0,1-1,-2 1,86-2,-71 0,0 1,1 0,-1 1,0 1,0 0,0 2,0 0,0 1,0 0,-1 1,1 1,1 2,-14-5,0 1,-1-1,1 1,-1-1,0 1,0 0,0 0,-1 1,1-1,-1 1,0-1,0 1,-1-1,0 1,1 0,-1 0,-1 0,1 0,-1 0,0 0,0 0,0-1,-1 1,0 0,0 0,0 0,-1 3,-6 11</inkml:trace>
  <inkml:trace contextRef="#ctx0" brushRef="#br0" timeOffset="650.638">587 565,'17'-5,"-1"1,1 0,-1 2,1 0,0 1,0 0,0 2,0 0,0 1,15 3,-30-5,0 1,0-1,1 1,-1 0,0-1,0 1,0 0,0 0,0 0,0 1,0-1,0 0,0 1,0-1,-1 1,1 0,-1 0,1-1,-1 1,0 0,1 0,-1 0,0 0,0 0,-1 1,1-1,0 0,-1 0,1 1,-1-1,0 0,0 1,0-1,0 0,0 1,0-1,-1 0,1 0,-1 1,1-1,-1 0,0 0,0 0,0 0,0 0,-1 0,1 0,0 0,-2 1,-50 57,-14 27,66-86,1 0,-1 1,0-1,1 0,0 0,-1 1,1-1,0 0,-1 1,1-1,0 1,0-1,0 0,0 1,0-1,1 0,-1 1,0-1,1 0,-1 1,1-1,-1 0,1 0,-1 0,1 1,0-1,0 0,0 0,-1 0,1 0,0 0,0 0,1 0,-1-1,0 1,0 0,0 0,0-1,1 1,-1-1,0 1,0-1,1 0,-1 1,1-1,-1 0,0 0,1 0,-1 0,0 0,2-1,72-11,-4-8,-39 13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9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59,'19'-5,"21"-1,8 0,6 1,-2 2,-4-5,-6 1,-1 0,-2 2,-3 2,-3 1,-2 1,-2 1,-1 0,0 0,0 0,-5 6,-7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37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191 506 2833 0 0,'0'0'866'0'0,"0"0"-121"0"0,0 0 151 0 0,0 0 416 0 0,0 0 315 0 0,0 0 25 0 0,0 0-135 0 0,0 0-224 0 0,0 0-175 0 0,0 0-118 0 0,0 0-137 0 0,24-3-144 0 0,117-16 430 0 0,-117 17-835 0 0,0-1 1 0 0,0-1-1 0 0,-1 0 0 0 0,1-2 0 0 0,-1-1 0 0 0,-1-1 0 0 0,1-1 0 0 0,-1-1 0 0 0,-1 0 0 0 0,0-2 0 0 0,0-1 0 0 0,-1 0 0 0 0,-1-1 0 0 0,0-2 0 0 0,-1 0 0 0 0,2-3-314 0 0,-11 7 95 0 0,-1 0 0 0 0,0-1 0 0 0,0 0-1 0 0,-1 0 1 0 0,-1 0 0 0 0,0-1-1 0 0,-1 0 1 0 0,-1 0 0 0 0,0-1-1 0 0,-1 1 1 0 0,0-1 0 0 0,-2 1-1 0 0,1-1 1 0 0,-2 0 0 0 0,0-6-95 0 0,-9-42 362 0 0,8 62-349 0 0,1-1 1 0 0,-1 1-1 0 0,1-1 0 0 0,-1 1 1 0 0,1 0-1 0 0,-1-1 0 0 0,0 1 0 0 0,0 0 1 0 0,0-1-1 0 0,0 1 0 0 0,0 0 1 0 0,0 0-1 0 0,0 0 0 0 0,0 0 1 0 0,0 0-1 0 0,-1 0 0 0 0,1 0 1 0 0,0 0-1 0 0,-1 0 0 0 0,1 1 1 0 0,0-1-1 0 0,-1 1 0 0 0,1-1 1 0 0,-1 1-1 0 0,1-1 0 0 0,-1 1 1 0 0,1 0-1 0 0,-1 0 0 0 0,1-1 0 0 0,-1 1 1 0 0,0 0-1 0 0,1 1 0 0 0,-1-1 1 0 0,1 0-1 0 0,-1 0 0 0 0,1 1 1 0 0,-1-1-1 0 0,-1 1-13 0 0,-3 3 1 0 0,0 0 0 0 0,0 0 0 0 0,1 1-1 0 0,-1 0 1 0 0,1 0 0 0 0,0 0 0 0 0,0 1 0 0 0,1-1 0 0 0,0 1 0 0 0,0 0 0 0 0,0 1-1 0 0,0-1 1 0 0,-1 6-1 0 0,-6 7 25 0 0,-3 11 28 0 0,2 0-1 0 0,1 1 1 0 0,2 1-1 0 0,1-1 1 0 0,1 1 0 0 0,2 1-1 0 0,1-1 1 0 0,2 1 0 0 0,1 0-1 0 0,1 0 1 0 0,3 12-53 0 0,-3-24 46 0 0,11 475 821 0 0,-14-456-835 0 0,-1 0 0 0 0,-2 0-1 0 0,-2-1 1 0 0,-2 0-1 0 0,-1 0 1 0 0,-2-1 0 0 0,-1-1-1 0 0,-2 0 1 0 0,-2-1-1 0 0,-2-1 1 0 0,0 0 0 0 0,-3-2-1 0 0,-1 0 1 0 0,-1-2 0 0 0,-1-1-1 0 0,-2-1 1 0 0,-2 0-32 0 0,15-14 4 0 0,-1 0 0 0 0,-1-1 0 0 0,-1-1 0 0 0,0 0 0 0 0,0-1 1 0 0,-1-1-1 0 0,-1-1 0 0 0,1-1 0 0 0,-2-1 0 0 0,1 0 0 0 0,-21 4-4 0 0,40-11-3 0 0,-1-1 1 0 0,0 1-1 0 0,1 0 1 0 0,-1-1-1 0 0,0 1 0 0 0,1-1 1 0 0,-1 0-1 0 0,0 0 0 0 0,1 1 1 0 0,-1-1-1 0 0,0 0 0 0 0,0 0 1 0 0,1 0-1 0 0,-1-1 0 0 0,0 1 1 0 0,0 0-1 0 0,1-1 1 0 0,-1 1-1 0 0,0-1 0 0 0,1 0 1 0 0,-1 1-1 0 0,1-1 0 0 0,-1 0 1 0 0,1 0-1 0 0,-1 0 0 0 0,1 0 1 0 0,-1 0-1 0 0,1 0 0 0 0,0 0 1 0 0,0-1-1 0 0,0 1 1 0 0,-1 0-1 0 0,1-1 0 0 0,0 1 1 0 0,1-1-1 0 0,-1 1 0 0 0,0-1 1 0 0,0 0-1 0 0,1 1 0 0 0,-1-1 1 0 0,1 0-1 0 0,-1 1 0 0 0,1-1 1 0 0,0 0-1 0 0,0 0 1 0 0,0 1-1 0 0,0-1 0 0 0,0 0 1 0 0,0 0-1 0 0,0 1 0 0 0,0-1 1 0 0,1 0-1 0 0,-1 1 0 0 0,1-1 1 0 0,-1-1 2 0 0,6-8-28 0 0,0 1 1 0 0,1-1 0 0 0,0 1 0 0 0,1 0-1 0 0,0 0 1 0 0,0 1 0 0 0,1 1-1 0 0,0-1 1 0 0,0 1 0 0 0,4-1 27 0 0,2-4-27 0 0,9-11 25 0 0,2 0 1 0 0,1 2-1 0 0,1 1 1 0 0,1 1 0 0 0,1 2-1 0 0,0 1 1 0 0,1 1-1 0 0,1 2 1 0 0,1 1-1 0 0,0 1 1 0 0,0 2-1 0 0,1 1 1 0 0,4 1 1 0 0,-24 7 19 0 0,-1 0-1 0 0,0 1 1 0 0,1 0-1 0 0,-1 1 1 0 0,1 1-1 0 0,-1 0 1 0 0,0 1-1 0 0,0 0 1 0 0,0 1-1 0 0,0 0 1 0 0,-1 1-1 0 0,1 1 1 0 0,-1 0-1 0 0,-1 0 1 0 0,1 2-1 0 0,-1-1 1 0 0,9 9-19 0 0,-9-7 41 0 0,2 2 78 0 0,0-1 0 0 0,0 0 0 0 0,0-1 0 0 0,1-1 0 0 0,1 0 0 0 0,0 0 0 0 0,0-2 0 0 0,0 0 0 0 0,14 4-119 0 0,53 5 1231 0 0,-82-15-1148 0 0,0 0-7 0 0,0 0 4 0 0,0 0-3 0 0,0 0-28 0 0,0 0 19 0 0,0 0-8 0 0,0 0-9 0 0,0 0-18 0 0,0 0 7 0 0,0 0-12 0 0,0 0 0 0 0,0 0 10 0 0,0 0-22 0 0,0 0 5 0 0,0 0 22 0 0,0 0-19 0 0,0 0-19 0 0,0 0-53 0 0,0 0 39 0 0,0 0 6 0 0,0 0 12 0 0,0 0 17 0 0,0 0-16 0 0,0 0-32 0 0,0 0-4 0 0,0 0 1 0 0,0 0-6 0 0,-19-12-3524 0 0,17 10 2050 0 0,0 0-2429 0 0,1 0-1905 0 0,1 1-6229 0 0</inkml:trace>
  <inkml:trace contextRef="#ctx0" brushRef="#br0" timeOffset="868.865">1072 1489 6721 0 0,'0'0'2254'0'0,"0"0"-997"0"0,0 0-288 0 0,0 0 281 0 0,0 0 307 0 0,0 0 121 0 0,0 0-106 0 0,0 0-226 0 0,0 0-236 0 0,0 0-200 0 0,0 0-129 0 0,0 0-93 0 0,0 0-57 0 0,27 5-49 0 0,81 11-27 0 0,-51-22 225 0 0,-48 2-605 0 0,8-6-18 0 0,-1-1 0 0 0,0 0 0 0 0,-1-1 0 0 0,0 0 0 0 0,-1-1 0 0 0,0-1 0 0 0,-1 0 0 0 0,-1-1 0 0 0,0-1 0 0 0,-1 0 0 0 0,-1 0 0 0 0,0-1 0 0 0,-1 0 0 0 0,-1-1 0 0 0,-1 0 1 0 0,4-14-158 0 0,-9 29-6 0 0,0 0 0 0 0,-1 0 0 0 0,1 0 0 0 0,-1 0 0 0 0,0 0 1 0 0,0-1-1 0 0,0 1 0 0 0,0 0 0 0 0,0-1 0 0 0,-1 1 0 0 0,1-1 1 0 0,-1 1-1 0 0,0-1 0 0 0,0 1 0 0 0,0 0 0 0 0,-1-1 1 0 0,1 1-1 0 0,-1-1 0 0 0,0 1 0 0 0,0 0 0 0 0,0-1 0 0 0,0 1 1 0 0,-1 0-1 0 0,0 0 0 0 0,1 0 0 0 0,-1 0 0 0 0,0 0 0 0 0,0 0 1 0 0,0 0-1 0 0,-1 1 0 0 0,1-1 0 0 0,-1 1 0 0 0,1 0 1 0 0,-1 0-1 0 0,0-1 0 0 0,0 2 0 0 0,0-1 0 0 0,0 0 0 0 0,0 1 1 0 0,0-1-1 0 0,-2 0 6 0 0,0 2-31 0 0,1 0 1 0 0,-1 0 0 0 0,0 1-1 0 0,1 0 1 0 0,-1-1 0 0 0,1 1-1 0 0,-1 1 1 0 0,1-1-1 0 0,-1 1 1 0 0,1-1 0 0 0,0 1-1 0 0,0 0 1 0 0,0 1 0 0 0,0-1-1 0 0,0 1 1 0 0,1 0-1 0 0,-1 0 1 0 0,0 1 30 0 0,-16 12-32 0 0,2 0 1 0 0,0 2-1 0 0,0 0 1 0 0,2 1-1 0 0,1 1 1 0 0,0 1-1 0 0,1 0 1 0 0,1 0-1 0 0,2 2 0 0 0,0-1 1 0 0,1 1-1 0 0,-1 7 32 0 0,9-26 2 0 0,0 0-1 0 0,1 0 0 0 0,-1 1 0 0 0,1-1 1 0 0,0 1-1 0 0,0-1 0 0 0,1 1 0 0 0,0-1 1 0 0,-1 1-1 0 0,1-1 0 0 0,1 1 0 0 0,-1-1 1 0 0,1 1-1 0 0,-1-1 0 0 0,1 1 0 0 0,1-1 1 0 0,-1 0-1 0 0,1 1 0 0 0,-1-1 0 0 0,1 0 1 0 0,0 0-1 0 0,1 0 0 0 0,-1 0 0 0 0,1-1 1 0 0,-1 1-1 0 0,1 0 0 0 0,1-1 0 0 0,-1 0 1 0 0,0 0-1 0 0,1 0 0 0 0,-1 0 0 0 0,1-1 1 0 0,2 2-2 0 0,11 1 44 0 0,0 0 1 0 0,0-1-1 0 0,1-1 0 0 0,0-1 1 0 0,-1-1-1 0 0,1 0 1 0 0,0-1-1 0 0,0-1 1 0 0,-1 0-1 0 0,1-2 1 0 0,0 0-1 0 0,6-3-44 0 0,26-9 192 0 0,-1-3 0 0 0,0-2 0 0 0,-2-2 0 0 0,-1-3 0 0 0,0-1 0 0 0,-2-2 0 0 0,-2-2-1 0 0,0-2 1 0 0,-2-1 0 0 0,-1-3 0 0 0,-3-1 0 0 0,0-2-192 0 0,-11 14 8 0 0,-1-2 0 0 0,-1-2 0 0 0,-2 0 0 0 0,0 0 0 0 0,-2-2 0 0 0,-2-1 0 0 0,-1 0 0 0 0,-1-1 0 0 0,-2-1 0 0 0,-1 0 0 0 0,-2 0 0 0 0,-1-1 0 0 0,-2-1 0 0 0,-1 1 0 0 0,-2-1 0 0 0,0-24-8 0 0,-3 42-9 0 0,1 0 0 0 0,-2-1-1 0 0,0 1 1 0 0,-2-1 0 0 0,0 1-1 0 0,-1 0 1 0 0,0 0 0 0 0,-2 0-1 0 0,0 0 1 0 0,-1 1 0 0 0,0 0-1 0 0,-2 0 1 0 0,0 1 0 0 0,-1-1-1 0 0,0 2 1 0 0,-2-1 0 0 0,0 2-1 0 0,0-1 1 0 0,-5-3 9 0 0,14 16 2 0 0,0 0-1 0 0,0 1 1 0 0,0-1 0 0 0,0 1-1 0 0,-1 0 1 0 0,1-1 0 0 0,0 1 0 0 0,0 0-1 0 0,-1 0 1 0 0,1 0 0 0 0,-1 1 0 0 0,1-1-1 0 0,-1 1 1 0 0,1-1 0 0 0,-1 1-1 0 0,1 0 1 0 0,-1 0 0 0 0,1 0 0 0 0,-1 0-1 0 0,1 0 1 0 0,-1 1 0 0 0,1-1-1 0 0,-1 1 1 0 0,1-1 0 0 0,-1 1 0 0 0,1 0-1 0 0,-1 0 1 0 0,1 0 0 0 0,0 1-1 0 0,0-1 1 0 0,0 0 0 0 0,0 1 0 0 0,0-1-1 0 0,0 1 1 0 0,0 0 0 0 0,0 0 0 0 0,0 0-1 0 0,1 0 1 0 0,-1 0-2 0 0,-45 93 44 0 0,40-59-22 0 0,1-1 0 0 0,2 1 0 0 0,1 1 0 0 0,2-1 0 0 0,2 0 0 0 0,1 1 0 0 0,2 4-22 0 0,10 35 55 0 0,3 0 0 0 0,3-1 0 0 0,4-1 0 0 0,2-1 0 0 0,28 51-55 0 0,-46-104 8 0 0,6 11 40 0 0,-2 2 1 0 0,-2-1 0 0 0,-1 1-1 0 0,-1 1 1 0 0,-2 0-1 0 0,-2 0 1 0 0,0 0-1 0 0,-2 11-48 0 0,1 35 95 0 0,-3-79-130 0 0,0-1 20 0 0,0 0 5 0 0,3-37-792 0 0,-25-10-1988 0 0,1 19-3569 0 0,11 15-198 0 0,7 5-4963 0 0</inkml:trace>
  <inkml:trace contextRef="#ctx0" brushRef="#br0" timeOffset="1277.447">1730 871 7122 0 0,'0'0'2707'0'0,"0"0"-595"0"0,0 0-242 0 0,0 0 37 0 0,0 0 1 0 0,0 0-145 0 0,0 0-256 0 0,0 0-270 0 0,0 0-261 0 0,0 0-167 0 0,0 0-136 0 0,0 0-123 0 0,-2-9-67 0 0,-5-28-63 0 0,29 24 1237 0 0,272-9 1297 0 0,225-48-1474 0 0,-453 70-1465 0 0,-70 30-925 0 0,-9-16 28 0 0,-8 8-1560 0 0,7-11-8272 0 0,11-11-2231 0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9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57,'39'0,"31"-4,13-3,-1 1,-12 2,-11 0,-12 2,-9-4,-6-1,-3 1,-3 1,0 2,-5 1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20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0,'59'37,"2"-2,2-3,0-3,22 5,-34-15,126 61,-173-75,0 0,0 1,0 0,0 0,-1 0,0 0,0 1,-1-1,0 1,0-1,0 1,-1 0,0 0,0 0,-1 0,0 0,0 0,-1 0,0-1,0 1,0 0,-1 0,0-1,0 1,-1-1,0 1,0-1,0 0,-1 0,0 0,0-1,-1 0,0 2,-27 20,0-1,-2-2,-1-1,-19 9,-5 4,34-21,-68 60,80-56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0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82,'-1'0,"-1"0,1 0,-1 0,1 1,-1-1,1 1,-1-1,1 1,0-1,-1 1,1 0,0 0,-1 0,1-1,0 1,0 0,0 1,0-1,0 0,0 0,0 0,0 1,1-1,-1 0,0 1,1-1,-1 0,1 1,-1-1,1 1,0 0,-53 205,-48 112,139-377,7-25,2 2,49-61,-83 126,35-48,3 3,54-50,-105 110,1 0,-1-1,1 1,-1 0,1 0,0 0,-1 0,1 0,0 0,0 0,0 0,0 0,0 0,0 0,0 1,0-1,0 0,0 1,0-1,0 1,1-1,-1 1,0-1,0 1,1 0,-1 0,0 0,1 0,-1 0,0 0,0 0,1 0,-1 0,0 0,0 1,1-1,-1 0,0 1,0 0,0-1,1 1,-1-1,0 1,0 0,0 0,0 0,0 0,-1-1,1 1,0 0,0 1,0-1,-1 0,1 0,-1 0,1 0,-1 0,1 1,1 18,-1-1,0 1,-2 0,0 0,-1-1,-1 1,-1-1,-3 10,-11 129,18-155,-1-1,1 0,0 0,0 1,0-1,1 0,-1 0,0 0,1 1,0-1,-1 0,1 0,0 0,0 0,0 0,0 0,0 0,1 0,-1 0,1-1,-1 1,1 0,-1-1,1 0,0 1,0-1,0 0,0 0,0 0,0 0,0 0,0 0,0-1,0 1,1-1,-1 1,0-1,0 0,1 0,-1 0,0 0,0 0,1 0,-1-1,0 1,0-1,0 0,0 1,1-1,-1 0,0 0,-1-1,3 0,22-16,-2-1,0-1,-1-2,-1 0,-1-1,3-5,-14 16,35-40,116-114,-161 167,-1 0,1 0,0 0,-1 0,1 1,0-1,0 0,0 0,0 0,0 0,0 0,0 0,1 0,-1 0,0 0,1 0,-1 0,0 0,1 0,-1 0,1 0,-1-1,1 1,0 0,-1 0,1 0,0-1,0 1,-1 0,1-1,0 1,0 0,0-1,0 1,0-1,0 0,0 1,0-1,0 0,0 0,0 1,0-1,0 0,0 0,0 0,0 0,0 0,0 0,0-1,0 1,0 0,0-1,0 1,0 0,0-1,0 1,0-1,0 1,0-1,0 0,-1 1,1-1,0 0,0 0,-1 1,1-1,-1 0,1 0,-1 0,1 0,-58 156,22-77,23-50,8-19,-1 0,1 0,1 0,-1 1,2-1,-1 1,1 0,1 0,0 0,0 0,1 0,1 6,-1-14,1-1,0 1,-1-1,1 1,0-1,0 0,0 1,0-1,0 0,1 0,-1 0,0 0,0 0,1 0,-1 0,1 0,-1-1,1 1,-1 0,1-1,-1 1,1-1,-1 0,1 1,0-1,-1 0,1 0,0 0,-1 0,1 0,-1-1,1 1,0 0,0-1,20-3</inkml:trace>
  <inkml:trace contextRef="#ctx0" brushRef="#br0" timeOffset="600.246">1485 111,'-36'20,"10"-8,1 2,0 1,1 0,0 2,2 1,0 1,1 1,1 0,0 2,-5 10,23-30,0 0,0 0,0 1,0-1,1 1,0-1,-1 1,1 0,0 0,0-1,0 1,1 0,-1 0,1 0,-1 0,1 0,0 0,0 0,1 0,-1 0,0-1,1 1,0 0,0 0,-1 0,2 0,-1-1,0 1,1-1,-1 1,1-1,0 1,-1-1,1 0,0 0,1 0,-1 0,0 0,1 0,-1-1,1 1,-1-1,1 1,-1-1,1 0,0 0,0 0,0-1,8 0,0-1,1-1,-1 0,0 0,0-1,-1 0,1-1,-1 0,1-1,-1 0,-1-1,1 0,-1 0,0-1,0-1,-1 1,0-1,0 0,-1-1,0 0,2-4,8-6,85-102,-93 108,82-92,-90 106,0 1,0-1,0 1,0-1,0 1,-1 0,1-1,0 1,-1 0,0 0,1-1,-1 1,0 0,0 0,0 0,0-1,0 1,0 0,0 0,-1 0,1-1,-1 1,1 0,-1-1,0 1,0 1,1-3,-60 249,43 168,8-345,9-52,0-1,-2 1,0 0,-1-1,-1 0,-1 0,-1 0,0 0,-2-1,0 0,-1 0,0-1,-1-1,-2 1,1-2,-2 1,-1-1,12-12,0-1,-1 1,0-1,1 0,-1 1,0-2,0 1,0 0,0 0,-1-1,1 0,0 0,-1 0,1 0,-1 0,1-1,-1 1,1-1,-1 0,1 0,-1 0,1-1,-1 1,1-1,-1 0,1 0,0 0,-1 0,1 0,0-1,0 0,0 0,0 0,0 0,0 0,1 0,-1-1,1 1,-1-1,1 0,0 1,0-1,0 0,1 0,-1-1,1 1,-1-3,-3-24,2 0,2 0,0 0,2 0,1 0,6-25,-3 28,1 0,1 0,1 0,2 1,1 1,1-1,0 2,2 0,1 0,1 2,1-1,6-3,-7 9</inkml:trace>
  <inkml:trace contextRef="#ctx0" brushRef="#br0" timeOffset="1669.247">1993 54,'-15'30,"1"0,2 1,1 0,2 1,1 0,1 1,2-1,-1 31,5-60,0 0,1 0,0-1,-1 1,1 0,1 0,-1 0,0 0,1 0,-1-1,1 1,0 0,0 0,0-1,0 1,0 0,0-1,1 1,0-1,-1 0,1 0,0 1,0-1,0 0,0 0,1-1,-1 1,0 0,1-1,-1 0,1 1,-1-1,1 0,0 0,0 0,-1-1,1 1,0-1,0 1,0-1,0 0,0 0,-1 0,1-1,0 1,1-1,8-4,0 0,0-1,0-1,-1 0,0 0,0-1,0 0,-1-1,-1 0,1-1,-2 0,1 0,-1-1,-1 0,0-1,-1 0,1-1,9-12,9-13,-2-2,-2-1,-1-1,11-36,-25 59,-27 58,7 1,1 0,2 1,2 1,2-1,-1 31,-20 195,18-95,2-112,8-47,-1 0,-1 0,0 0,0-1,-2 1,1-1,-2 1,0-1,-4 7,4-13,0-1,-1-1,0 1,0-1,0 0,-1 0,1 0,-1-1,0 0,0-1,0 1,0-1,0-1,0 1,-1-1,1 0,0-1,-1 0,-4 0,9-1,-1 0,1 0,-1 0,1 0,0 0,0 0,-1-1,1 0,0 0,0 0,1 0,-1 0,0 0,1-1,-1 1,1-1,0 0,0 1,0-1,0 0,0-1,0 1,1 0,0 0,0-1,0 1,0 0,0-1,1 1,-1-1,1 1,0-1,0 0,1-2,-1-6,0-1,1 0,1 1,0-1,1 1,0 0,1 0,0 0,4-5,2 0,0 1,1 0,1 1,1 1,0 0,1 0,4-1,-7 4,7-7</inkml:trace>
  <inkml:trace contextRef="#ctx0" brushRef="#br0" timeOffset="1914.389">2501 364,'-10'34,"-3"15,1 1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3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1,'48'-1,"119"13,-141-6,0-1,0-1,0-1,1-1,-1-2,26-2,-16-9,-30 4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3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1,'29'9,"24"-1,7-2,4-2,-5-2,-7-1,-8-1,-12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4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0,'0'24,"0"27,4 10,3-1,-1-5,3-8,6-7,-1-10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4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1,'48'5,"44"-4,13-1,-9-1,-14-1,-17 1,-15 5,-10 2,-13-1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5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22,'51'-7,"-12"1,0 1,0 2,0 2,30 3,-67-2,1-1,-1 1,0 0,0 0,1 0,-1 1,0-1,1 0,-1 1,0-1,0 1,0 0,0 0,0 0,0 0,0 0,0 0,0 1,0-1,0 1,-1-1,1 1,0-1,-1 1,0 0,1 0,-1 0,0 0,0 0,0 0,0 0,0 0,-1 0,1 1,-1-1,1 0,-1 0,0 1,0-1,0 0,0 1,0-1,-1 0,1 0,0 1,-1-1,0 0,0 1,-8 12,-1 0,-1 0,-1-1,0 0,0-1,-1 0,-1-1,0-1,-1 0,0-1,-1 0,-3 0,-80 61,88-61,-50 53,60-61,-1-1,1 1,0 0,0-1,0 1,1 0,-1 0,0 0,1 0,-1 0,1 0,-1 0,1 0,0 0,0 0,0 0,0 0,1 0,-1 0,0 0,1 0,-1 0,1 0,0 0,0 0,0 0,0 0,0-1,0 1,0 0,0-1,1 1,-1-1,1 1,-1-1,1 0,1 2,7 1,0 0,1 0,-1-1,1-1,0 1,-1-2,1 1,0-2,0 1,0-2,0 1,0-1,0-1,0 0,-1-1,1 0,7-3,0 2,75-21,-68 19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5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0 413,'305'-264,"-141"130,-140 119,-18 34,-26 63,-6 61,25-141,1 0,0 0,0 0,0 0,0 0,0-1,1 1,-1 0,0 0,1 0,-1 0,1-1,0 1,0 0,-1-1,1 1,0 0,1-1,-1 1,0-1,0 0,1 1,-1-1,0 0,1 0,-1 0,1 0,0 0,-1 0,1 0,0 0,0-1,-1 1,1-1,0 1,0-1,0 0,0 0,1 0,69-28,182-184,-254 211,1 0,-1 0,1-1,-1 1,1 0,-1 0,1 1,0-1,0 0,-1 0,1 0,0 0,0 1,0-1,0 0,0 1,0-1,0 0,0 1,0 0,0-1,1 1,-1 0,0-1,0 1,0 0,0 0,0 0,1 0,-1 0,0 0,0 0,0 1,0-1,1 0,-1 1,0-1,0 0,0 1,0-1,0 1,0 0,0-1,0 1,0 0,0 0,-1 0,1-1,0 1,0 0,-1 0,1 0,0 1,-21 131,17-123,1 1,1 0,-1 0,1 0,1 0,0 0,1 0,0 0,1 0,0-1,0 1,1-1,1 1,0-1,0 0,1 0,0 0,3 3,47 31,-36-37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36 348,'-10'35,"2"0,1 1,2 0,2 0,1 0,1 1,3-1,0 0,3 0,2 6,58 107,-65-148,0 0,1 1,-1-1,1 0,-1 0,1 1,-1-1,1 0,0 0,-1 0,1 0,0 0,0 0,0 0,0 0,0 0,0-1,0 1,0 0,1 0,-1-1,0 1,0-1,0 1,1-1,-1 0,0 0,1 1,-1-1,0 0,1 0,-1 0,0 0,0 0,1 0,-1-1,0 1,1 0,-1-1,0 1,0-1,1 1,-1-1,0 0,0 1,0-1,0 0,0 0,0 0,0 0,0 0,0 0,-1 0,1 0,0 0,0 0,-1-1,58-148,-33 73,112-286,-128 339</inkml:trace>
  <inkml:trace contextRef="#ctx0" brushRef="#br0" timeOffset="3096.08">431 828,'176'-43,"-113"37,-61 5,-1 1,0 0,0 0,1 0,-1 0,0 0,1 0,-1 0,0 0,0 1,1-1,-1 0,0 1,0-1,0 1,1-1,-1 1,0 0,0-1,0 1,0 0,0 0,0 0,0 0,0 0,-1 0,1 0,0 0,-1 0,1 0,0 0,-1 0,1 1,-1-1,0 0,1 0,-1 1,0-1,0 0,0 1,0-1,0 0,0 0,0 1,-1 0,-1 3,-1 1,0-1,-1 0,1-1,-1 1,0-1,0 1,-1-1,1 0,-1-1,0 1,0-1,0 0,0 0,-2 0,-14 10,-126 97,145-109,0 0,-1 0,1 1,0-1,0 1,0-1,0 1,0-1,1 1,-1 0,0 0,1 0,0 0,-1 0,1 0,0 0,0 1,0-1,0 0,0 1,1-1,-1 1,1-1,0 1,-1-1,1 1,0-1,0 1,1-1,-1 0,0 1,1-1,0 1,-1-1,1 0,0 1,0-1,1 0,-1 0,0 0,1 0,-1 0,1 0,0 0,-1 0,1 0,0-1,0 1,1-1,10 3,1-1,0-1,0-1,-1 0,1 0,0-2,0 1,0-2,0 0,0-1,-1 0,1-1,-1 0,0-1,6-4,5-5,-5-1</inkml:trace>
  <inkml:trace contextRef="#ctx0" brushRef="#br0" timeOffset="3551.506">685 10,'30'-5,"0"2,-1 2,1 0,0 2,0 2,-1 0,1 2,4 2,-31-6,1-1,-1 1,0 0,1 0,-1 0,0 1,0-1,0 1,0-1,0 1,-1 0,1 0,0 1,-1-1,1 0,-1 1,0-1,0 1,0 0,0 0,-1 0,1 0,-1 0,1 0,-1 0,0 1,-1-1,1 0,0 1,-1-1,0 0,0 1,0-1,0 0,0 1,-1-1,1 1,-1-1,0 0,0 0,0 0,0 1,-1-1,0 0,1 0,-3 2,-55 99,59-103,-1 1,1-1,0 0,-1 1,1-1,0 1,0-1,0 0,0 1,0-1,1 0,-1 1,0-1,1 0,-1 1,1-1,-1 0,1 0,-1 1,1-1,0 0,0 0,0 0,-1 0,1 0,0 0,0 0,0 0,1 0,-1 0,0-1,0 1,0-1,1 1,-1 0,0-1,1 0,-1 1,0-1,2 0,60 6,-58-6,228-31,-209 30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44.75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44 566,'24'-1,"0"0,0-1,0-1,0-2,-1 0,0-1,0-2,0 0,-1-1,0-2,-1 0,0-1,-1-1,0-1,15-14,-29 22,-1-1,1 0,-1 0,0 0,-1-1,0 1,0-1,0 0,-1 0,0 0,-1-1,0 1,0-1,-1 1,0-1,0 0,-1 1,0-1,-2-8,2 12,-1 0,0 0,0 0,-1 0,1 0,-1 0,0 0,-1 0,1 1,-1-1,0 1,0 0,0 0,-1 0,1 0,-1 1,0-1,0 1,0 0,0 0,-1 0,1 1,-1 0,0 0,0 0,1 0,-1 1,-1-1,1 1,0 1,0-1,0 1,-2 0,-9 1,0 2,0 0,0 1,1 1,0 0,-1 1,2 0,-1 2,1 0,0 0,1 1,0 1,0 0,1 1,0 0,1 1,1 0,0 0,0 2,1-1,1 1,0 0,1 1,1 0,0 0,-4 15,3-9,2 1,0 0,1 0,1 0,1 1,1-1,1 20,1-32,0-1,0 0,1 0,1 0,-1 0,1 0,1-1,-1 1,2-1,-1 0,1 0,0 0,1-1,0 0,0 0,0 0,1-1,0 1,0-2,5 3,4-1,1 0,0-2,0 0,1-1,-1 0,1-2,0 0,0-1,0 0,0-2,0 0,0-1,-1-1,1-1,-1 0,1-2,8-3,7-3</inkml:trace>
  <inkml:trace contextRef="#ctx0" brushRef="#br0" timeOffset="380.414">665 651,'10'-21,"33"-67,4 3,55-77,-102 161,0-1,0 1,0 0,1 0,-1 0,0 0,1-1,-1 1,0 0,1 0,-1 0,1 0,0 0,-1 0,1 0,0 0,0 0,0 1,-1-1,1 0,0 0,0 1,0-1,0 0,0 1,0-1,0 1,1 0,-1-1,0 1,0 0,0-1,0 1,1 0,-1 0,0 0,0 0,0 0,0 0,1 1,-1-1,0 0,0 1,0-1,0 0,0 1,0 0,0-1,0 1,0-1,0 1,0 0,0 0,0 0,0-1,-1 1,1 0,0 0,0 1,6 193,-6-191,1-1,0 1,-1-1,1 0,0 0,1 1,-1-1,0-1,1 1,0 0,0 0,-1-1,2 0,-1 0,0 0,0 0,1 0,-1 0,1-1,-1 0,1 1,0-1,-1-1,1 1,0-1,0 1,0-1,-1 0,1 0,0-1,0 1,0-1,-1 0,1 0,1 0,9-2,0-1,0-1,0 0,-1 0,0-2,0 1,0-2,10-7,-11 6,0-1,0 0,0 0,-2-2,1 1,-1-1,-1-1,0 0,1-4,-3 1</inkml:trace>
  <inkml:trace contextRef="#ctx0" brushRef="#br0" timeOffset="1081.09">1371 566,'29'-1,"0"-1,1-1,-1-2,0 0,-1-2,1-2,-2 0,1-2,-1-1,16-9,-33 15,1-1,-1 0,0 0,-1-1,0 0,0-1,-1 1,1-2,-2 1,0-1,0-1,-1 1,0-1,-1 0,0 0,0-1,-2 1,1-1,0-9,-3 16,-2 0,1 1,0-1,-1 1,0-1,0 1,0-1,-1 1,1 0,-1 0,0 0,-1 0,1 0,0 0,-1 0,0 1,0-1,0 1,-1 0,1 0,-1 0,1 0,-1 1,0-1,0 1,0 0,0 0,-1 1,1-1,0 1,-1 0,1 0,-1 0,1 1,-1-1,1 1,-1 0,0 1,1-1,-1 1,1 0,-1 0,1 0,0 1,-1-1,1 1,0 0,-3 2,-7 6,-1 0,1 1,1 0,0 1,1 1,0 0,1 1,1 0,0 0,0 1,2 0,0 1,0 0,2 0,0 1,1 0,0 1,1-5,0 0,1 1,0 0,1 0,0 0,1 0,1 0,1 10,-1-20,1 1,0 0,0 0,0-1,0 1,1 0,0-1,0 0,0 1,1-1,-1 0,1 0,0 0,0 0,1-1,-1 0,1 1,-1-1,1 0,0 0,0-1,1 1,-1-1,0 0,1 0,2 0,7-1,1 0,0-1,-1-1,1-1,-1 0,1 0,-1-1,0-1,0-1,0 0,-1-1,0 0,0-1,0 0,-1-1,0 0,-1-1,1-1,6-8,-15 16,176-154,-153 127,-2-1,-2-1,0-1,-3-1,0 0,-2-2,-2 0,2-9,-16 43,1-1,-1 1,0-1,0 1,0-1,0 0,0 1,-1-1,1 0,-1 0,1 1,-1-1,1 0,-1 0,0 0,0 0,0 0,0 1,0-1,0 0,-1 0,1 0,-1 0,1 1,-1-1,1 0,-1 0,0 1,0-1,0 1,0-1,0 0,0 1,-1 0,1-1,0 1,-1 0,1 0,-1 0,1 0,-1 0,0 0,1 0,-1 0,0 1,0-1,1 1,-1-1,0 1,-1 0,-4 3,-1 2,0-1,1 1,0 0,0 1,0 0,1 0,0 0,0 1,1 0,0 0,0 0,0 1,1-1,0 1,1 0,-1 0,2 1,-1 0,2-6,0-1,0 1,1 0,-1-1,1 1,-1 0,1 0,0-1,0 1,0 0,1 0,-1-1,1 1,-1 0,1-1,0 1,0 0,0-1,0 1,1-1,-1 0,1 1,-1-1,1 0,0 0,0 0,0 0,0 0,0 0,0-1,1 1,-1-1,1 1,-1-1,1 0,-1 0,1 0,0-1,-1 1,1 0,0-1,-1 0,1 1,0-1,2-1,27 4,-27-4,0 0,0 0,0 0,0 1,1 0,-1 0,0 1,0-1,0 1,0 0,0 0,0 1,-1-1,1 1,0 0,-1 1,1-1,-1 1,0 0,0 0,0 0,0 0,0 1,-1 0,1-1,-1 1,0 0,0 1,-1-1,1 1,-1-1,0 1,0 0,0 1,-4 11,0 1,0-1,-2-1,0 1,-1 0,-1-1,0 0,-2 1,1 1,-18 46,25-51</inkml:trace>
  <inkml:trace contextRef="#ctx0" brushRef="#br0" timeOffset="2215.377">2753 114,'-16'4,"0"1,0 1,0 0,1 1,0 0,0 1,1 1,0 1,0 0,1 0,0 1,1 1,1 0,0 1,0 0,1 1,1 0,0 0,1 1,1 0,-14 59,21-72,-1 0,1 1,0-1,0 0,0 0,0 0,0 0,0 1,0-1,1 0,-1 0,1 0,0 0,0 0,-1 0,1 0,0 0,1 0,-1-1,0 1,0 0,1-1,-1 1,1-1,0 1,-1-1,1 0,0 1,0-1,0 0,0 0,0 0,0-1,3 0,1-1,0 0,0 0,0 0,-1-1,1 0,0 0,-1-1,0 1,0-1,0 0,0-1,0 1,0-1,-1 0,0 0,0 0,0-1,0 0,-1 1,3-5,5-4,43-57,-49 59,1 1,1 0,-1 1,1-1,1 1,0 1,0-1,1 2,-1-1,2 1,-1 0,1 1,0 0,1 1,-1 0,1 0,9-2,-18 7,1 0,0 0,-1 0,1 0,-1 1,1-1,0 1,-1-1,1 1,-1 0,0 0,1 0,-1 0,0 0,1 1,-1-1,0 1,0 0,0-1,0 1,0 0,-1 0,1 0,-1 0,1 1,-1-1,0 0,0 1,0-1,1 2,21 87,-18-67,6 57,-2 0,-5 1,-5 80,0-82,1-42,-3 0,-1 0,-1 0,-2 0,-2-1,-2 0,-1-1,-2 0,-1-1,-2 0,-8 11,-67 70,93-117,-1 0,0 0,1 0,-1 0,1 1,-1-1,0 0,0 0,1 0,-1 0,0 0,0 0,0 0,0 0,0 0,0 0,-1 0,1 0,0 0,0 0,-1 0,1 0,0 0,-1 0,1 0,-1 1,1-1,-1 0,0 0,1 1,-1-1,0 0,1 1,-1-1,0 0,0 1,0-1,0 1,0-1,1 1,-1 0,0-1,0 1,0 0,0 0,0 0,0 0,0-1,0 1,0 0,0 1,0-1,0 0,0 0,0 0,0 1,0-1,0 0,0 1,0-1,1 1,-1-1,0 1,0-1,0 1,1 0,-1-1,0 1,0 0,66-170,86-150,-80 136,-8-3,17-98,-77 271,1 2,-1 1,-1-1,1 0,-2 0,0-1,0 1,-1 0,0 0,-2-9,2 19,0 0,0 1,-1-1,1 0,0 1,0-1,0 0,-1 1,1-1,0 0,-1 1,1-1,0 1,-1-1,1 1,-1-1,1 1,-1-1,1 1,-1-1,1 1,-1-1,0 1,1 0,-1 0,0-1,1 1,-1 0,0 0,1-1,-1 1,0 0,1 0,-1 0,0 0,1 0,-1 0,0 0,0 1,1-1,-1 0,0 0,1 0,-1 1,1-1,-1 0,0 1,1-1,-1 0,1 1,-1-1,1 1,-1-1,1 1,-1-1,1 1,-1-1,1 2,-28 32,22-19,1 0,0 0,1 1,1 0,0 0,1 0,1 0,0 0,1 0,1 0,2 12,-2-21,1 1,0-1,0 0,0 0,1 0,0-1,0 1,1-1,0 1,0-1,0 0,1-1,0 1,0-1,0 0,1 0,0 0,0-1,0 0,0 0,1-1,0 1,-1-1,1-1,0 0,0 0,1 0,-1 0,0-1,1-1,-1 1,0-1,1 0,-1-1,7-1,-7-1,1 0,0 0,-1-1,0 0,0-1,0 1,0-2,-1 1,0-1,0 1,0-2,-1 1,0 0,0-1,0 0,-1-1,0 1,-1 0,0-1,0 0,0 0,-1 0,0 0,-1 0,0-1,0 1,0-1,4-13,59-206,-54 200,-10 29,0-1,0 0,0 1,0-1,0 0,0 1,0-1,0 0,0 1,0-1,0 0,0 1,1-1,-1 0,0 0,0 1,0-1,1 0,-1 0,0 1,0-1,1 0,-1 0,0 0,0 1,1-1,-1 0,0 0,1 0,-1 0,0 0,1 0,-1 0,0 0,1 0,-1 0,0 0,1 0,-1 0,0 0,1 0,-1 0,0 0,1 0,-1 0,0 0,0 0,1 0,-1-1,0 1,1 0,-1 0,0 0,0-1,1 1,-1 0,0 0,0-1,0 1,6 191,-8 667,1-800,-3-1,-2 0,-3 0,-2-1,-3 0,-2-1,-2-1,-24 48,31-77,9-19,0-1,0 1,0-1,0 0,-1 0,0 0,0 0,-1 0,1-1,-1 1,0-1,0 0,-1 0,1 0,-2 0,4-4,0-1,0 0,0 1,0-1,0 0,1 0,-1 0,0 0,0-1,1 1,-1 0,0-1,1 1,0-1,-1 1,1-1,0 0,0 0,0 1,0-1,0 0,0 0,0 0,1 0,-1 0,1 0,-1 0,1 0,0 0,0 0,0-1,0 1,0 0,1 0,-1 0,0 0,1 0,0 0,-1 0,10-63,2 1,3 1,3 0,3 1,2 1,3 1,4-3,-22 46,182-342,-145 291,-25 44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30 1280 0 0,'0'0'1326'0'0,"0"0"42"0"0,0 0 138 0 0,0 0 200 0 0,0 0 9 0 0,0 0-66 0 0,0 0-183 0 0,0 0-206 0 0,0 0-184 0 0,0 0-146 0 0,0 0-77 0 0,-2 2-55 0 0,-4 5-9 0 0,5-5-15 0 0,1-2-50 0 0,0 0-25 0 0,0 0-59 0 0,0 0-40 0 0,0 0-33 0 0,0 0-36 0 0,0 0-35 0 0,0 0-53 0 0,0 0-27 0 0,27 0 3202 0 0,251 0-1135 0 0,-15-22-1815 0 0,-64 8-130 0 0,-199 14-500 0 0,0 0 0 0 0,0 0 11 0 0,0 0-9 0 0,0 0-11 0 0,0 0 10 0 0,0 0 4 0 0,0 0-17 0 0,-26-4-1043 0 0,17 4 66 0 0,-31 1-2637 0 0,27 0-899 0 0,1 1-3547 0 0,5 1-4478 0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201 146,'0'568,"-26"-318,26-238,-2 0,1 0,-2-1,0 1,0-1,-1 0,0 0,-1 0,0-1,-1 1,0-1,-5 6,9-14,1-1,-1 0,1 1,-1-1,0 0,0 0,1 0,-1 0,0 0,0-1,0 1,0-1,0 1,0-1,0 0,0 1,0-1,0 0,0 0,0-1,0 1,-1 0,1-1,0 1,0-1,1 1,-1-1,0 0,0 0,0 0,0 0,1 0,-1-1,0 1,1 0,-1-1,1 0,-40-67,36 37,2-1,1 0,1 0,2 0,1 1,2-1,1 1,2-1,0 2,3-1,0 1,2 0,4-3,1-9,3 0,2 0,1 2,3 1,0 1,3 1,1 2,2 1,1 1,2 2,1 1,2 2,0 2,42-22,14 20,-92 29,0 0,0-1,1 1,-1 0,0 1,0-1,1 0,-1 1,0-1,0 1,0 0,0 0,0 0,0 0,0 0,0 0,0 0,0 1,0-1,-1 1,1-1,-1 1,1-1,-1 1,1 0,-1 0,0 0,0 0,0 0,0 0,0 0,-1 0,1 1,-1-1,1 0,-1 0,0 0,0 1,0-1,0 0,0 0,-2 13,0-1,-1 0,-1 0,0 0,-1-1,0 0,-2 1,1-2,-1 1,-1-1,0 0,-1-1,-9 10,-29 30,-3-2,-1-3,-51 36,16-14,19 4,65-69,1 0,-1-1,1 1,0 0,0 0,0 0,0 0,0 0,1 0,-1 0,1 1,0-1,0 0,0 0,0 0,1 0,-1 0,1 0,0 0,0 0,0 0,0 0,0 0,1 0,-1 0,1-1,0 1,0-1,2 2,11 12,2-1,0-1,0-1,2 0,-1-2,2 0,14 6,82 53,-57-8,-58-59,0-1,1 0,-1 0,1 0,0 0,0 0,-1 0,1 0,1 0,-1-1,0 1,0-1,0 0,1 1,-1-1,1 0,-1-1,1 1,-1 0,1-1,0 1,-1-1,1 0,0 0,-1 0,1 0,0 0,1-1,16-2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0,'29'10,"33"3,11-1,-2-2,-8-3,-11-3,-8-2,-8-1,-5-1,-7 4,-9 2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59,'44'0,"42"-4,12-8,-1 0,-13 1,-15 2,-15 4,-12 1,-13 3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51,'22'-10,"2"1,-1 2,1 0,0 1,1 2,-1 0,11 1,44 13,-77-9,0 0,0 1,0-1,-1 0,1 0,0 1,-1-1,1 1,-1-1,0 1,1 0,-1 0,0-1,0 1,0 0,0 0,0 0,-1 0,1 0,0 0,-1 1,0-1,1 0,-1 0,0 0,0 0,0 0,-1 1,1-1,0 0,-1 0,1 0,-1 0,0 1,-27 52,25-52,0 0,1 0,-1 0,1 1,0-1,0 1,0-1,0 1,1 0,-1-1,1 1,0 0,0 0,1 0,-1 0,1 0,0 0,0 0,0 0,0 0,1 0,-1 0,1 0,0 0,1 0,-1 0,1 0,-1-1,2 2,5 4,1 0,-1-1,2-1,-1 1,1-1,0-1,0 0,1 0,1-1,-6-3,1 0,-1 0,-1 0,1 0,0 1,-1 0,1 1,-1-1,0 1,0 0,0 0,-1 0,1 1,-1 0,0 0,0 0,-1 0,0 0,0 1,0-1,0 1,-1 0,0 0,0 0,-1 0,1 0,-1 1,-1-1,1 0,-1 1,0-1,-1 4,-3 0,0 0,-1 1,0-1,-1-1,0 1,0-1,-1 0,0-1,-1 1,0-2,0 1,-1-1,-5 4,3-1,0-3,0 0,-1 0,0-1,1-1,-2 0,1 0,-1-2,1 1,-1-2,0 1,0-2,-5 1,15-2,0 0,-1 1,1-1,0 0,0-1,-1 1,1 0,0-1,0 0,0 0,0 0,0 0,0 0,0-1,0 1,0-1,0 0,1 0,-1 0,1 0,-1 0,1-1,-1-1,0-6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7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33,'-60'196,"18"-62,42-134,0 0,1 0,-1 0,0 0,0 0,0 0,1 0,-1 0,0 0,0 0,1 0,-1 0,0 0,0 0,0 0,1 1,-1-1,0 0,0 0,0 0,0 0,1 0,-1 1,0-1,0 0,0 0,0 0,0 1,0-1,0 0,1 0,-1 1,0-1,0 0,15-22,139-171,-97 129,18-15,-75 79,0-1,0 1,0-1,0 1,1-1,-1 1,0 0,0-1,1 1,-1-1,0 1,1 0,-1-1,1 1,-1 0,0-1,1 1,-1 0,1 0,-1 0,0-1,1 1,-1 0,1 0,-1 0,1 0,-1 0,1 0,-1 0,1 0,-1 0,1 0,-1 0,1 0,-1 0,1 0,-1 0,1 0,-1 1,1-1,-1 0,0 0,1 1,-1-1,1 0,-1 1,0-1,1 0,-1 1,0-1,1 0,-1 1,0-1,0 1,1-1,-1 0,0 1,0-1,0 1,0-1,1 1,-1-1,0 1,2 37,-2-32,2 135,-1-139,0 0,0 0,0 0,0 0,1 0,-1 0,0 0,1-1,-1 1,1 0,0-1,-1 1,1-1,0 0,0 0,0 1,0-1,0 0,0-1,1 1,-1 0,0-1,0 1,1-1,-1 1,0-1,0 0,1 0,-1 0,0-1,1 1,-1 0,0-1,0 1,0-1,1 0,-1 0,0 0,1-1,81-45,79-74,-162 120,0 0,0 0,1 0,-1-1,0 2,1-1,-1 0,1 0,-1 0,1 1,0-1,-1 1,1-1,0 1,-1 0,1 0,0-1,-1 1,1 0,0 1,-1-1,1 0,0 0,-1 1,1-1,0 1,-1-1,1 1,-1 0,1-1,-1 1,1 0,-1 0,0 0,1 0,-1 1,0-1,0 0,0 0,0 1,0-1,0 1,0-1,0 1,-1-1,1 1,0-1,-1 1,0 0,1-1,-1 1,0 0,0-1,0 1,0 0,0 0,-9 145,1-91,7-54,0 1,1-1,0 1,-1-1,1 1,0 0,0-1,0 1,1-1,-1 1,1 0,-1-1,1 1,0-1,0 0,0 1,0-1,0 0,1 1,-1-1,1 0,-1 0,1 0,0 0,0-1,0 1,0 0,0-1,0 0,0 1,1-1,-1 0,0 0,1 0,2 0,15 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1,'-19'43,"-16"34,-7 13,0-4,6-12,4-13,4-13,5-9,3-12,5-5,4-2,4 1,4-4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0 491,'51'-90,"-28"52,1 1,2 2,2 0,1 2,7-5,-28 30,135-138,-135 141,-7 3,1 0,-1 0,0 0,1 1,0-1,-1 0,1 1,0 0,0-1,-1 1,1 0,0 0,0 0,1 0,-1 0,0 0,0 1,0-1,0 1,1 0,-1-1,0 1,0 0,1 0,-1 0,0 1,1-1,-1 0,0 1,0 0,0-1,0 1,0 0,0 0,0 0,0 1,0-1,0 0,0 1,0-1,-1 1,1-1,-1 1,1 0,0 1,3 9,-1 0,-1 0,0 0,-1 1,0-1,0 1,-1-1,-1 1,-1 0,-1 11,4 66,-2-86,0-1,0 1,0-1,1 0,-1 1,1-1,0 0,0 1,0-1,0 0,1 0,-1 0,1 0,0 0,0 0,0 0,0-1,0 1,0-1,1 1,-1-1,1 0,0 0,0 0,0 0,0-1,0 1,0-1,0 0,0 0,1 0,-1 0,0 0,1-1,-1 1,2-1,14-6,0-1,-1-1,0 0,0-1,-1-1,0-1,-1 0,0-2,10-9,-22 18,51-42,89-59,-143 104,0 1,0-1,0 1,0-1,0 1,0-1,0 1,0 0,0 0,0-1,0 1,0 0,1 0,-1 0,0 0,0 0,0 0,0 1,0-1,0 0,0 0,0 1,0-1,0 1,0-1,0 1,0-1,0 1,0 0,0-1,-1 1,1 0,0 0,0 0,-1 0,1-1,0 1,-1 0,1 0,-1 0,0 0,1 0,-1 0,0 0,1 1,-1-1,0 0,0 0,0 0,0 0,0 0,0 1,-3 60,-4-35,5-24,0 1,0 0,1 0,-1 0,1 0,0 0,0 0,0 0,0 0,1 1,0-1,0 0,0 0,0 1,1-1,0 0,-1 0,1 0,1 0,-1 0,1 0,0 0,-1 0,2-1,-1 1,0 0,1-1,2 3,12 1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2,'39'5,"17"1,3 0,3-1,-6-6,-7-3,-7-1,-6 0,-4 2,-3 0,-2 2,0 0,0 1,-9 5,-13 2,-7-1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1,'33'9,"26"4,8-1,-4-2,-6-3,-9-3,-13-6,-7-3,-3-1,-2 1,0 1,-3 1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20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1 311,'47'-20,"-26"10,1 1,0 1,0 0,1 2,0 1,0 0,14 1,-34 3,0 1,0 0,0 0,0 1,0-1,0 0,0 1,0 0,0 0,0 0,0 0,-1 0,1 0,0 1,-1-1,1 1,-1 0,0 0,0 0,1 0,-1 0,0 0,-1 1,1-1,0 1,-1-1,1 1,-1 0,0 0,0-1,0 1,0 0,0 0,-1 0,1 0,-1 0,0 0,0 0,0 0,0 0,-1 0,1 0,-1 0,0 0,0-1,0 3,-5 9,0 0,-1 0,0-1,-1 0,-1 0,0-1,-1 0,0 0,-1-1,0-1,0 0,-13 8,-72 81,94-97,0 0,0 0,1 0,-1 1,0-1,1 0,0 1,0-1,0 1,0 0,0-1,0 1,0 0,1 0,0-1,-1 1,1 0,0 0,0 0,1-1,-1 1,0 0,1 0,0-1,0 1,0 0,0-1,0 1,0-1,1 1,-1-1,1 0,-1 0,1 1,0-1,0 0,0-1,0 1,1 0,-1 0,0-1,1 0,-1 1,3 0,5 1,1 0,-1-1,1-1,-1 1,1-2,0 1,0-1,-1-1,1 0,0-1,-1 0,2-1,8-4</inkml:trace>
  <inkml:trace contextRef="#ctx0" brushRef="#br0" timeOffset="386.427">820 198,'-29'20,"1"0,1 2,1 1,1 2,1 0,1 1,-6 12,27-36,1-1,-1 1,1 0,0-1,-1 1,1 0,0 0,0 0,0 0,1 0,-1 0,0 0,1 0,0 0,-1 1,1-1,0 0,0 0,0 0,0 1,0-1,1 0,-1 0,1 0,-1 0,1 0,0 0,0 0,0 0,0 0,0 0,0 0,1-1,-1 1,0 0,1-1,-1 1,1-1,0 1,0-1,-1 0,1 0,0 0,0 0,0 0,0 0,0-1,0 1,1-1,-1 1,0-1,0 0,0 0,0 0,232-1,-231 1,1 1,-1 1,0-1,0 0,0 1,0-1,-1 1,1 0,0 0,-1 0,1 0,-1 1,0-1,0 1,0-1,0 1,0 0,0-1,-1 1,1 0,-1 0,0 1,0-1,0 0,0 0,-1 0,1 1,-1-1,0 0,0 1,0-1,0 0,0 0,-1 1,0-1,1 0,-1 0,-1 0,1 1,0-1,-1-1,1 1,-1 0,0 0,0 0,0-1,0 1,-1-1,1 0,-1 0,0 1,-6 8,-1 0,0 0,0-1,-1-1,0 0,-1 0,0-1,0-1,0 0,-1-1,0 0,-4 1,-2-2</inkml:trace>
  <inkml:trace contextRef="#ctx0" brushRef="#br0" timeOffset="630.113">763 114,'39'0,"21"0,6 0,-3 0,-8 4,-9 3,-6-1,-7-2,-2 0,-8-2</inkml:trace>
  <inkml:trace contextRef="#ctx0" brushRef="#br0" timeOffset="915.243">1525 1,'-10'38,"-7"32,-2 14,-1-3,1-10,5-13,0-11,2-8,4-7,2-4,3-1,2-2,0 1,2-9,-1-13,1-11,4-5,2 0</inkml:trace>
  <inkml:trace contextRef="#ctx0" brushRef="#br0" timeOffset="1249.272">1864 198,'-310'207,"301"-201,5-4,-1 0,0 1,1-1,-1 1,1 0,0 0,0 1,0-1,0 1,0 0,1 0,0 0,0 1,0-1,0 1,1-1,0 1,0 0,0 0,0 0,1 0,-1 5,4-7,1 1,0 0,-1-1,1 0,0 0,0 0,1 0,-1 0,1 0,-1-1,1 0,0 1,0-2,0 1,0 0,3 0,16 10,5 6,59 22,-65-38</inkml:trace>
  <inkml:trace contextRef="#ctx0" brushRef="#br0" timeOffset="1800.611">2146 368,'-24'9,"0"1,1 1,0 1,1 1,1 1,0 1,0 1,2 1,-5 6,22-22,0 1,0 0,0 0,0 0,0 0,1 0,-1 0,1 0,-1 1,1-1,0 1,0-1,0 1,0-1,0 1,1-1,-1 1,1 0,0-1,-1 1,1 0,0-1,1 1,-1 0,0-1,1 1,0 0,-1-1,1 1,0-1,1 1,-1-1,0 0,1 1,-1-1,1 0,-1 0,1 0,0 0,0 0,0 0,0-1,0 1,1-1,-1 1,0-1,1 0,-1 0,2 0,7-1,0 0,0-1,-1 0,1-1,0 0,0-1,-1 0,1-1,-1 0,0-1,0 0,-1 0,1-1,-1 0,0-1,4-4,17-9,7-8,44-18,-79 45,0 1,0 0,0 0,0 1,0-1,0 0,0 1,-1-1,1 1,0-1,0 1,-1 0,1 0,0-1,-1 1,1 1,-1-1,1 0,-1 0,1 0,-1 1,0-1,0 1,1-1,-1 1,0 0,-1-1,1 1,0 0,0-1,-1 1,1 0,-1 0,1 0,-1 0,0 0,0 0,4 81,-4-71,-5 227,4-224,0-1,-2 0,0 0,0 1,-2-2,1 1,-2-1,0 1,0-1,-1-1,-1 0,0 0,-1 0,0-1,-1 0,0-1,-1 0,0 0,-8 5,17-13,-1-1,1 1,0 0,0-1,0 1,-1-1,1 1,-1-1,1 0,-1 0,0-1,1 1,-1 0,0-1,0 1,1-1,-1 0,0 0,0 0,1-1,-1 1,0 0,1-1,-1 0,0 0,1 0,-1 0,1 0,-1 0,1-1,-1 1,1-1,0 1,0-1,0 0,0 0,0 0,0 0,1 0,-1-1,1 1,-1 0,1-1,0 1,0-1,0 0,0 1,0-1,1 0,-1 1,1-1,3-12,0 1,1-1,1 1,1 1,0-1,0 1,1 0,1 0,0 1,1 0,0 0,1 1,0 0,1 1,0 0,1 1,0 0,0 0,1 2,0 0,2-1,128-48,-119 51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13379 0 0,'0'0'1979'0'0,"0"0"-649"0"0,0 0-350 0 0,0 0-11 0 0,0 0 52 0 0,0 0 9 0 0,0 0-101 0 0,0 0-145 0 0,0 0-73 0 0,0 0 1 0 0,0 0 13 0 0,0 0-5 0 0,0 0-45 0 0,16 2-72 0 0,130 3 871 0 0,134-38 10 0 0,-85 26-1093 0 0,-195 7-420 0 0,-1 0 0 0 0,1 0-1 0 0,0 0 1 0 0,-1 0 0 0 0,1 0 0 0 0,-1 0 0 0 0,1 0 0 0 0,-1 0 0 0 0,1 0 0 0 0,0 0 0 0 0,-1 0 0 0 0,1 0-1 0 0,0 0 1 0 0,-1-1 0 0 0,1 1 0 0 0,-1 0 0 0 0,1 0 0 0 0,0 0 0 0 0,-1-1 0 0 0,1 1 0 0 0,0 0 0 0 0,-1 0-1 0 0,1-1 1 0 0,0 1 0 0 0,0 0 0 0 0,-1-1 0 0 0,1 1 0 0 0,0 0 0 0 0,0-1 0 0 0,-1 1 0 0 0,1 0 0 0 0,0-1-1 0 0,0 1 1 0 0,0 0 0 0 0,0-1 0 0 0,0 1 0 0 0,0-1 0 0 0,0 1 0 0 0,0 0 0 0 0,-1-1 0 0 0,1 1 0 0 0,0-1-1 0 0,1 1 1 0 0,-1 0 0 0 0,0-1 0 0 0,0 1 0 0 0,0-1 0 0 0,0 1 0 0 0,0 0 0 0 0,0-1 0 0 0,0 1 0 0 0,1-1-1 0 0,-1 1 1 0 0,0 0 0 0 0,0-1 0 0 0,0 1 0 0 0,1 0 0 0 0,-1-1 0 0 0,0 1 0 0 0,1 0 0 0 0,-1 0 0 0 0,0-1 0 0 0,1 1-1 0 0,-1 0 1 0 0,0 0 0 0 0,1 0 0 0 0,-1-1 0 0 0,0 1 29 0 0,-16-11-5562 0 0,12 10-892 0 0,0 1-5742 0 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36.11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0 283,'317'-31,"-199"14,28-2,137-19,2 13,6 13,1745 13,-1676-30,-51 18,19-24,-91 13,116 4,-238 5,-85 8,1 1,0 1,0 2,0 1,22 3,244 23,3 1,-24-44,-195 8,0 4,1 4,14 3,25 0,246-2,-169-28,282 27,-317 13,125 7,-55 6,505-24,804-1,-1459 11,-59-5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43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3979 764,'23'-4,"-1"0,-1-1,1-2,-1 0,0-1,0-1,-1-1,-1-1,0-1,0-1,-1 0,-1-1,0-1,-1 0,10-13,60-99,-52 88,-17 69,17 259,21 6,-48-270,27 50,-34-74,1 0,0-1,0 1,-1-1,1 0,0 1,0-1,0 0,0 1,-1-1,1 0,0 0,0 0,0 0,0 0,0 0,0 0,0 0,0 0,-1 0,1-1,0 1,0 0,0-1,0 1,0 0,-1-1,1 1,0-1,0 1,-1-1,1 0,0 1,-1-1,1 0,-1 1,1-1,-1 0,1 0,-1 1,1-1,-1 0,0 0,1-1,20-43,-19 41,173-490,-91 192,-83 282,-9 30,1 8</inkml:trace>
  <inkml:trace contextRef="#ctx0" brushRef="#br0" timeOffset="-2778.705">255 313,'71'0,"28"2,0-4,0-5,-1-3,29-11,-102 14,0-1,0-2,-1 0,0-2,-1 0,-1-2,0 0,13-12,-27 21,1-1,-1-1,-1 1,1-1,-1 0,0-1,-1 0,0 0,0 0,-1-1,0 0,0 0,-1 0,0 0,-1-1,0 1,0-1,-1-1,-2 12,0-1,-1 0,1 1,0-1,0 0,-1 1,1-1,0 0,0 0,-1 0,1 1,0-1,-1 0,1 0,0 0,-1 0,1 1,-1-1,1 0,0 0,-1 0,1 0,0 0,-1 0,1 0,-1 0,1 0,0 0,-1 0,1 0,0-1,-1 1,1 0,0 0,-1 0,1 0,0-1,-1 1,1 0,0 0,-1 0,1-1,0 1,0 0,-1-1,1 1,0 0,0-1,0 1,0 0,-1-1,1 1,0 0,0-1,0 1,0 0,0-1,0 1,0-1,0 1,0 0,0-1,0 1,0 0,0-1,0 1,0-1,-18 27,4 9,1 1,2 1,2 0,1 0,2 1,1 0,2 0,2 7,-8 60,-40 342,30-332,12-61,-2-1,-2-1,-2 0,-3-1,-1 0,-12 18,29-67,0-1,0 0,0 1,-1-1,1 0,0 1,-1-1,1 0,-1 1,0-1,1 0,-1 0,0 0,0 0,1 0,-1 1,0-1,0-1,0 1,-1 0,1 0,0 0,0-1,0 1,0 0,-1-1,1 1,0-1,-1 1,1-1,0 0,-1 0,1 0,0 0,-1 0,1 0,-1 0,1 0,0 0,-1 0,1-1,0 1,-1-1,1 1,0-1,0 1,-1-1,1 0,0 1,0-1,0 0,0 0,0 0,0 0,0 0,0 0,0 0,1 0,-1-1,0 1,-45-128,37 109,1 4</inkml:trace>
  <inkml:trace contextRef="#ctx0" brushRef="#br0" timeOffset="-2393.306">282 905,'134'-48,"117"-42,69-6,-311 94,7-4,0 2,1 0,-1 1,1 0,0 2,0 0,0 0,0 2,0 0,8 2,-24-3,-1 0,1 1,-1-1,1 0,0 0,-1 0,1 0,-1 1,1-1,-1 0,1 1,-1-1,1 0,-1 1,1-1,-1 1,1-1,-1 1,0-1,1 1,-1-1,0 1,1-1,-1 1,0-1,0 1,1-1,-1 1,0 0,0-1,0 1,0-1,0 1,0 0,0-1,0 1,0-1,0 1,0 0,-1-1,1 1,0-1,0 1,0 0,-1-1,1 1,0-1,-1 1,1-1,0 1,-1-1,1 0,-1 1,1-1,-1 1,1-1,-1 0,1 1,-1-1,1 0,-1 0,0 1,1-1,-1 0,1 0,-1 0,-38 21,27-15</inkml:trace>
  <inkml:trace contextRef="#ctx0" brushRef="#br0" timeOffset="-2143.404">1469 848,'-10'39,"-8"31,0 9,2-4,4-10,4-12,3-9,3-13</inkml:trace>
  <inkml:trace contextRef="#ctx0" brushRef="#br0" timeOffset="-1972.862">1553 256,'0'0</inkml:trace>
  <inkml:trace contextRef="#ctx0" brushRef="#br0" timeOffset="-1643.341">1694 1159,'32'-65,"3"2,2 2,26-30,-27 57,-35 33,-1 1,1 0,0-1,-1 1,1 0,0-1,0 1,-1 0,1 0,0 0,0 0,-1 0,1 0,0 0,0 0,-1 0,1 0,0 0,0 0,0 0,-1 1,1-1,0 0,-1 1,1-1,0 0,-1 1,1-1,0 1,-1-1,1 1,-1-1,1 1,-1-1,1 1,-1 0,1-1,-1 1,0 0,1 0,-1-1,0 1,1 0,-1-1,0 1,0 0,0 0,0 0,0-1,0 1,0 0,0 0,0-1,0 2,8 149,-6-140,1 1,0-1,1 0,0 0,0 0,1-1,1 1,-1-1,2 0,6 8,-10-15,-1 0,1 0,0 0,0 0,0 0,0-1,0 1,1-1,-1 0,1 0,-1 0,1 0,0-1,0 1,0-1,0 0,0-1,0 1,0-1,0 1,0-1,0 0,0-1,0 1,0-1,0 1,0-1,0-1,0 1,0 0,0-1,1-1,4-4,1-1,-2 0,1-1,-1 1,0-2,-1 1,0-1,-1 0,0-1,-1 1,0-1,0-1,-1 1,0-1,10-20,7-26,-13 33</inkml:trace>
  <inkml:trace contextRef="#ctx0" brushRef="#br0" timeOffset="-931.003">2738 821,'-23'9,"1"1,0 1,1 1,0 1,1 1,0 0,2 2,-1 0,2 1,0 1,-4 8,17-22,1 0,0 0,0 0,0 1,1-1,0 1,0-1,0 1,0 0,1 0,-1 0,1 0,1 0,-1 0,1 1,0-1,0 0,0 0,1 0,0 0,0 0,0 0,0 0,1 0,0 0,0 0,0-1,1 1,-1-1,1 1,0-1,1 0,-1 0,1-1,-1 1,1-1,0 0,0 0,1 0,-1 0,1-1,3 3,1-3,1 0,-1-1,0 0,1 0,-1-1,1-1,-1 1,0-1,1-1,-1 0,0 0,0-1,0 0,0 0,0-1,-1 0,0-1,0 0,0 0,0 0,-1-1,2-3,12-9,-2-2,0 0,-1-1,-1-1,-1-1,-1 0,0-3,8-16,-2 0,-1-2,-2-1,-2 0,-3-1,0-6,-7 27,-2 1,-1-1,-1-1,-1 1,-2 0,0 0,-1 0,-2 0,0 0,-2 1,-1 0,-5-13,-37-42,47 76,0 1,0 0,0 0,0 1,-1-1,1 0,0 1,-1-1,1 1,-1 0,0 0,1 0,-1 0,0 0,1 0,-1 1,0 0,0-1,0 1,0 0,1 0,-1 1,0-1,0 0,0 1,1 0,-1 0,0 0,1 0,-1 0,0 0,-10 11,0-1,1 2,0-1,1 2,0-1,1 2,1-1,0 1,1 1,1-1,0 2,1-1,1 0,-1 8,-2-3,1 0,2 1,0-1,1 1,1 0,0 1,2-1,1 0,1 0,1 1,1-1,0 0,2-1,1 1,0-1,2 0,0 0,1-1,2 0,0-1,4 5,1-6,2 0,1-1,0-1,0 0,2-2,0 0,1-2,0 0,0-1,1-2,1 0,0-1,0-2,0 0,1-2,0-1,0 0,0-2,9-1,-7-1</inkml:trace>
  <inkml:trace contextRef="#ctx0" brushRef="#br0" timeOffset="1420.729">4883 990,'14'-7,"1"0,0 1,0 0,1 1,-1 1,1 1,0 0,0 1,0 1,3 0,-18 1,0-1,0 1,0 0,0 0,0 0,0 0,0 0,0 0,0 0,0 0,0 1,-1-1,1 0,0 1,0-1,0 0,0 1,0-1,0 1,-1-1,1 1,0-1,0 1,-1 0,1 0,-1-1,1 1,0 0,-1 0,1-1,-1 1,0 0,1 0,-1 0,0 0,1 0,-1 0,0 0,0 0,0 0,0 0,0 0,0-1,0 1,0 0,0 0,0 0,-1 0,1 0,0 0,-1 0,1 0,0 0,-1-1,1 1,-1 1,-36 45,35-45,-17 18,12-15,1 0,0 0,0 1,1 0,-1 0,1 0,1 0,-1 1,1 0,0 0,1 0,0 1,0-1,0 1,1 0,0 0,1 0,-1 5,5-10,-1 1,2-1,-1 1,0-1,1 0,-1 0,1-1,0 1,0-1,0 0,0 0,0 0,0 0,1-1,-1 0,0 1,1-2,0 1,-1 0,1-1,-1 0,1 0,-1-1,1 1,-1-1,1 0,-1 0,2 0,6 0,106-20,-94 16</inkml:trace>
  <inkml:trace contextRef="#ctx0" brushRef="#br0" timeOffset="2471.502">1 1695,'528'-21,"805"-61,-422 44,-6 10,-35-1,-233 1,-172-1,-401 40,-80-12,0-2</inkml:trace>
  <inkml:trace contextRef="#ctx0" brushRef="#br0" timeOffset="3056.461">5955 510,'-5'0,"-6"0,-1 5,-4 1,1 5,-1 0,1 4,-1-2,2 3,9-2,9-4,9-7,7-5,5-7,3-1,-8 0,-12 7,-8 4</inkml:trace>
  <inkml:trace contextRef="#ctx0" brushRef="#br0" timeOffset="3388.013">5984 905,'-10'9,"-8"9,-5 1,5-3,12-4,10-4,5-9,7-3,4-2,-6 1,-10 0,-10 2,-4 6,-1 3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19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0,'-10'29,"-3"19,1 6,7-6,4-11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0 227,'38'4,"28"3,6-1,-3-2,-9 0,-10-2,-9-1,-6 0,-9-1</inkml:trace>
  <inkml:trace contextRef="#ctx0" brushRef="#br0" timeOffset="252.769">225 1,'-5'43,"-1"28,0 8,1-5,7-16,2-12,1-10,-1-5,-1-9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1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0,'17'96,"-6"28,-7 1,-6 42,1-38,0-86,-2 0,-2 0,-2 0,-2-1,-1 0,-3 0,-11 24,22-60,7-13,0 1,5-6</inkml:trace>
  <inkml:trace contextRef="#ctx0" brushRef="#br0" timeOffset="374.912">497 141,'-303'278,"294"-269,3-4,0-1,1 1,0 1,0-1,0 1,0-1,1 1,0 1,0-1,1 0,0 1,0 0,0 0,1 0,0 0,-1 6,5-10,-1 1,1-1,0 0,0 1,1-1,-1 0,0 0,1 0,0-1,0 1,0 0,0-1,0 0,0 0,1 0,-1 0,0 0,1-1,0 0,-1 1,1-2,0 1,0 0,0 0,6 2,1-1,0 1,-1 1,0 0,0 0,0 1,0 0,-1 1,1 0,-1 0,-1 1,1 0,-1 1,-1-1,1 2,-2-1,1 1,-1 0,0 0,4 10,0 8,-9-21,1 1,-1-1,1 0,1 0,-1 0,1 0,0-1,0 1,1-1,0 1,0-1,0 0,0-1,1 1,0-1,0 0,0 0,1 0,11-1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4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20,'-3'-19,"-3"27,-7 31,13-38,-33 144,2 136,31-270,-1-4,0 0,0 0,0 1,1-1,0 0,0 0,1 1,0-1,0 0,1 0,0 0,0 0,1 0,0 0,0-1,0 1,1-1,0 0,0 0,1 0,-1-1,1 0,0 1,1-2,5 5,-4-8,-1 0,0-1,1 0,-1-1,0 0,1 0,-1 0,0 0,0-1,0 0,0-1,0 1,0-1,0 0,-1 0,0-1,1 0,-1 0,-1 0,1 0,-1-1,1 0,-1 0,0-1,11-14,-1-1,-1-1,0 0,-2-1,-1 0,7-23,-1 6,-5 11,0 0,-2 0,-2-1,0 0,-2-1,-2 1,0-1,-2-7,-2-6,0 543,1-493,-2 2,2 0,-1 0,1 0,0 0,1-1,0 1,0 0,1 0,-1-1,2 1,-1-1,1 1,0-1,1 0,0 0,0-1,0 1,1-1,1 2,8-4,-1-4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1,'0'5,"0"11,0 7,0 6,0 1,0 2,-5-6,-1-2,0-5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8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0,'-47'78,"3"2,4 2,3 1,-1 16,32-83,1 0,1 0,0 1,1-1,1 1,1-1,0 1,1 1,0-13,1 0,-1-1,1 1,0 0,0-1,1 1,-1-1,1 1,0-1,0 0,1 0,-1 0,1 0,0 0,0-1,0 1,0-1,1 0,-1 0,1 0,0 0,0-1,0 1,0-1,0 0,1 0,-1-1,1 1,4 0,7-2,1 0,-1-1,0-1,1 0,-1-1,0-1,0-1,-1 0,1-1,-1-1,0 0,-1-1,0 0,0-1,-1-1,0 0,9-10,21-17,-2-2,-1-2,-3-1,-1-2,28-46,-34 49,-17 25,1-2,-2 0,0 0,-2-1,0-1,-1 1,-1-2,0 1,3-18,-12 39,0-1,1 1,-1 0,0 0,1-1,-1 1,0 0,0-1,1 1,-1-1,0 1,0-1,0 1,0-1,0 0,0 1,0-1,0 0,0 0,1 0,-1 0,0 0,0 0,0 0,0 0,0 0,0 0,0 0,0-1,0 1,0 0,0-1,0 1,0 0,0-1,1 0,-1 1,0-1,0 1,0-1,1 0,-1 1,0-1,1 0,-1 0,1 0,-1 0,1 1,-1-1,1 0,0 0,0 0,-1 0,1 0,0 0,0 0,0 0,0 0,0 0,0 0,0 0,0 0,0 0,0 0,1 0,-1 0,0 0,1 0,-1 1,1-2,-16 18,2 1,0 1,0 0,2 0,0 1,2 1,0 0,1 0,-5 18,5-16,5-15,-8 19,1 1,1 0,1 1,1 0,2 0,0 0,1 28,4-46,0-1,1 1,0-1,1 1,0-1,1 0,0 1,0-1,1 0,0-1,0 1,1-1,0 0,1 0,0 0,0-1,0 0,1 0,0 0,1-1,2 2,9 0</inkml:trace>
  <inkml:trace contextRef="#ctx0" brushRef="#br0" timeOffset="401.352">882 480,'179'1,"-177"-2,0 1,0-1,0 1,0 0,0-1,0 1,0 0,0 0,0 0,0 1,0-1,0 0,0 1,0 0,0-1,0 1,0 0,-1 0,1 0,0 0,0 0,-1 0,1 0,0 1,-1-1,0 1,1-1,-1 1,0-1,0 1,0 0,0 0,0-1,0 1,0 0,0 0,-1 0,1 0,-1 0,0 0,1 0,-1 0,0 0,0 0,0 0,-1 0,1 1,0-1,-1 0,0 0,-139 141,98-48,42-92,-1 0,0 0,1 1,0-1,-1 0,1 0,0 1,1-1,-1 0,1 0,-1 1,1-1,0 0,0 0,0 0,1 0,-1 0,1 0,0 0,0-1,0 1,0-1,0 1,0-1,0 0,1 1,0-1,-1 0,1-1,1 1,5 0,0 0,0-1,1 0,-1-1,0 0,1 0,-1-1,0 0,0-1,0 0,0-1,0 1,0-2,0 1,-1-1,6-4,43-18,-32 15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7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0 255,'39'-5,"21"-1,7 0,0 1,-6 2,-8-4,-9-1,-7 1,-4 2,-9-3,-3 0,-5-4,-6 1</inkml:trace>
  <inkml:trace contextRef="#ctx0" brushRef="#br0" timeOffset="252.6">339 1,'-19'43,"-7"24,2 6,5-1,5-7,5-10,5-10,2-7,2-11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0,'0'39,"0"40,-5 18,-1-4,0-12,1-11,1-12,2-12,1-8,1-6,0-4,0-11,0-13,0-8</inkml:trace>
  <inkml:trace contextRef="#ctx0" brushRef="#br0" timeOffset="336.067">397 170,'-317'182,"308"-177,4-2,0 0,0-1,0 1,0 1,1-1,-1 1,1 0,0 0,0 0,0 0,1 1,0 0,-1-1,1 1,1 1,-2 1,5-4,0 0,0 0,0 0,1-1,-1 1,1 0,-1-1,1 1,0-1,0 0,0 1,0-1,1 0,-1 0,0-1,1 1,0 0,-1-1,1 0,0 1,0-1,-1 0,1 0,0-1,0 1,0-1,0 1,11 4,6 3,0 2,-1 0,0 1,0 1,-2 1,0 0,12 12,-25-21,0 0,1-1,0 0,-1 0,1 0,0 0,1-1,-1 0,0 0,1 0,-1-1,1 0,-1 0,2 0,14 1</inkml:trace>
  <inkml:trace contextRef="#ctx0" brushRef="#br0" timeOffset="722.385">537 508,'64'-15,"-52"11,0 0,0 1,1 1,-1 0,1 0,-1 2,1-1,-1 2,4 0,-15-1,0 0,1 0,-1 0,0 1,0-1,0 0,0 1,0-1,0 0,-1 1,1 0,0-1,0 1,0-1,0 1,0 0,-1 0,1-1,0 1,-1 0,1 0,-1 0,1 0,-1 0,1 0,-1 0,1 0,-1 0,0 0,0 0,0 0,1 0,-1 0,0 0,0 0,0 0,0 0,-1 0,1 0,0 0,0 0,-1 0,1 0,-1 0,1 0,-1 0,1 0,-1 0,1 0,-1 0,0-1,1 1,-2 0,-37 47,39-48,-25 22,19-18,0 0,0 1,1-1,0 1,0 0,0 1,0-1,1 1,0 0,0 0,0 1,1-1,0 1,0-1,1 1,0 0,0 0,0 2,4-6,0 0,0-1,0 1,0 0,1-1,-1 1,1-1,0 1,-1-1,1 0,0-1,0 1,1 0,-1-1,0 1,0-1,1 0,-1 0,0-1,1 1,-1-1,1 1,-1-1,1 0,-1 0,1-1,-1 1,1-1,1 0,0 1,79-8,-64 1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2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0 0 0,'0'0'919'0'0,"0"0"382"0"0,0 0 133 0 0,0 0 105 0 0,0 0 59 0 0,0 0-103 0 0,0 0-104 0 0,0 0-160 0 0,0 0-167 0 0,0 0-96 0 0,0 0-45 0 0,0 0-16 0 0,0 0 20 0 0,-12 4-10 0 0,-55 24 2359 0 0,60-16 1964 0 0,21-3-3548 0 0,23-3-757 0 0,172-14 1352 0 0,-112-7-1838 0 0,1 5 1 0 0,84 2-450 0 0,-178 10-259 0 0,3 0-119 0 0,-4-6-8949 0 0,-3 1-3010 0 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5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29,'6'4,"1"0,-1-1,1 1,0-2,-1 1,1-1,1 0,-1 0,0-1,0 0,1 0,-1-1,0 0,1 0,-1-1,0 0,7-1,136-24,48-1,-95 27,-91 0</inkml:trace>
  <inkml:trace contextRef="#ctx0" brushRef="#br0" timeOffset="396.414">171 199,'9'10,"18"2,9 0,3-2,5-8,-1-4,-2-2,-4 0,-3-4,-3-1,-1 1,-2 3,0-4,0 0,-6 2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40.6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2153,'4'-25,"0"1,1 0,2 0,0 1,2-1,0 1,2 1,0 0,2 1,7-11,-5 6,587-906,-122 260,-367 513,-112 158,0 0,0 0,0 1,0-1,0 0,0 0,0 0,0-1,0 1,-1 0,1 0,0 0,-1-1,1 1,-1 0,0 0,1-1,-1 1,0 0,0-1,0 1,0-1,0 1,0 0,0-1,0 1,0 0,-1-1,1 1,0 0,-1 0,1-1,-1 1,0 0,1 0,-1 0,0-1,0 1,0 0,0 0,0 0,0 1,0-1,0 0,0 0,0 0,0 1,-1-1,1 1,0-1,0 1,-1-1,1 1,-1 0,-8 3,0 2,0-1,0 2,1-1,0 1,0 0,0 1,1 0,0 1,0-1,1 2,0-1,0 1,-1 3,-13 12,9-13,0-2,-1 1,-1-2,1 1,-1-2,-1 0,1-1,-1 0,0-1,0-1,-1 0,-9 0,-27 10,-100 24,151-38,0 0,0 0,0 1,0-1,1 0,-1 1,0-1,0 1,0-1,1 1,-1-1,0 1,1 0,-1-1,1 1,-1 0,0-1,1 1,0 0,-1 0,1 0,-1-1,1 1,0 0,0 0,-1 0,1 0,0 0,0 0,0 0,0-1,0 1,0 0,0 0,0 0,1 0,-1 0,0 0,0 0,1-1,-1 1,1 0,-1 0,0 0,1-1,0 1,-1 0,1-1,-1 1,1 0,0-1,0 1,-1-1,2 1,41 30,3-10,1-2,1-2,0-3,1-1,15 0,-22-6,0-2,0-2,0-2,0-1,16-4,-56 4,0 0,-1 0,1-1,0 1,-1 0,1-1,-1 1,1-1,-1 1,1-1,-1 0,1 1,-1-1,1 0,-1 0,0 0,1 0,-1 0,0-1,0 1,0 0,0 0,0-1,0 1,0-1,-1 1,1-1,0 1,-1-1,1 1,-1-1,0 1,1-1,-1 0,0 1,0-1,0 0,0 1,0-1,-1 0,1 1,0-1,-1 1,1-1,-1 0,0 1,1-1,-1 1,-11-31,-2 1,0 1,-2 0,-1 2,-2-1,0 2,-2 1,-1 0,-1 2,-1 0,-1 2,-1 1,-1 1,-15-8,19 10,4 3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56.6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2410,'10'-31,"2"0,1 1,1 0,2 1,4-4,-1-1,211-315,137-101,-321 396,110-127,128-195,-252 330,-21 32,-1 1,0-2,-1 1,-1-1,0-1,-1 1,-1-2,0 1,3-16,-9 31,1 1,-1-1,0 0,1 0,-1 0,0 1,0-1,1 0,-1 0,0 0,0 1,0-1,0 0,0 0,0 0,-1 0,1 1,0-1,0 0,-1 0,1 1,0-1,-1 0,1 0,0 1,-1-1,1 0,-1 1,1-1,-1 0,0 1,1-1,-1 1,0-1,1 1,-1 0,0-1,1 1,-1 0,0-1,0 1,0 0,1 0,-1-1,0 1,0 0,0 0,1 0,-1 0,0 0,0 0,0 1,0-1,1 0,-1 0,0 0,0 1,-51 25,37-17,-209 72,222-82,1 1,0 0,0-1,0 1,0 0,0 0,-1 0,1 0,0 0,0 0,0 1,0-1,0 0,0 0,-1 1,1-1,0 1,0-1,0 1,0-1,0 1,0 0,1-1,-1 1,0 0,0 0,0 0,1 0,-1-1,0 1,1 0,-1 0,1 0,-1 1,1-1,-1 0,1 0,0 0,0 0,-1 0,1 0,0 1,0-1,0 0,0 0,0 0,1 0,-1 0,0 1,0-1,1 0,-1 0,1 0,-1 0,1 0,-1 0,1 0,0 0,-1 0,1-1,0 1,0 0,0 0,0 0,0-1,0 1,23 14,2-2,0 0,0-2,1-1,0 0,0-3,1 0,1-2,-1 0,0-3,1 0,0-1,14-3,-39 2,23 0,1 0,0-2,-1-1,0-1,26-8,-51 12,-1 0,1 0,-1 0,1-1,-1 1,1-1,-1 1,1-1,-1 0,0 0,1 1,-1-1,0 0,0 0,0 0,1 0,-1-1,0 1,0 0,-1 0,1-1,0 1,0 0,-1-1,1 1,0-1,-1 1,0-1,1 1,-1-1,0 1,0-1,0 1,0-1,0 0,0 1,0-1,0 1,-1-1,1 1,0-1,-1 1,0-1,1 1,-1 0,0-1,0 1,1 0,-1-1,0 1,0 0,-1-1,-13-10,-1-1,0 2,0 0,-1 1,0 0,-1 2,0 0,-1 1,0 1,1 1,-2 0,0 1,-11-5,-132-41,124 27,39 22,-1 1,1-1,-1 0,1 1,-1-1,1 0,0 1,-1-1,1 0,0 1,0-1,-1 0,1 0,0 1,0-1,0 0,0 0,0 0,0 1,0-1,0 0,0 0,1 1,-1-1,0 0,0 0,1 1,-1-1,0 0,1 1,-1-1,1 0,-1 1,1-1,-1 1,1-1,-1 1,1-1,-1 1,1-1,0 1,-1-1,1 1,0 0,0-1,-1 1,1 0,0 0,0 0,-1-1,1 1,0 0,0 0,16-5</inkml:trace>
  <inkml:trace contextRef="#ctx0" brushRef="#br0" timeOffset="400.447">1864 11,'-5'-2,"0"0,0 1,1-1,-1 1,0 0,0 0,0 1,-1-1,1 1,0 0,0 1,0-1,0 1,0 0,0 0,0 0,0 1,1 0,-1 0,0 0,1 1,-1-1,-8 5,0 0,1 1,-1 0,1 1,1 0,0 1,0 0,1 1,1 0,-1 1,2-1,0 2,0-1,1 1,0 1,2-1,-1 1,2 0,0 0,0 0,1 1,1-1,1 1,0 0,0 0,2-1,0 1,1 5,1-11,-1-1,2 1,-1-1,1 0,0 0,0 0,1 0,0-1,1 0,0 0,0 0,0-1,1 0,0 0,0-1,0 0,1 0,0 0,0-1,0 0,0-1,1 0,-1 0,2 0,5 0,1 0,0-1,0 0,-1-1,1-1,0 0,0-2,0 1,-1-2,1 0,-1-1,0-1,6-2,7-4,-1-1,-1-1,0-1,-1-1,0-1,-2-2,0 0,0-2,-2 0,-1-1,0-1,12-20,-27 35,-1 1,0-1,0 0,-1 0,1 0,-2-1,1 1,-1-1,0 0,-1 1,0-1,0 0,0 0,-1 0,0 0,-1 0,0 0,0 1,-1-1,0 0,0 1,-1-1,1 1,-2 0,1-1,-1 2,0-1,-1 0,0 0,-38-27,25 20</inkml:trace>
  <inkml:trace contextRef="#ctx0" brushRef="#br0" timeOffset="684.541">1044 237,'548'25,"-391"-24,0-7,-1-7,41-13,223-47,-312 53,-151 52,21-18,4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03.3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145 846,'0'0,"-1"-1,1 1,0-1,-1 1,1-1,0 1,-1-1,1 1,0-1,0 1,-1-1,1 1,0-1,0 1,0-1,0 0,0 1,0-1,0 1,0-1,0 1,0-1,0 0,0 1,0-1,1 1,-1-1,0 1,0-1,1 1,-1-1,0 1,1-1,-1 1,0-1,1 1,-1 0,1-1,-1 1,0 0,1-1,-1 1,1 0,-1-1,1 1,0 0,-1 0,1 0,-1-1,1 1,-1 0,1 0,-1 0,1 0,0 0,-1 0,1 0,-1 0,1 1,40-7,-40 6,437-1,-149 13,89 7,18 7,599-26,-625-28,-59-1,95 0,136 30,-345-29,-142 26,94-14,-142 14,-1 0,0 0,0-1,0 0,-1 0,1-1,-1 1,0-1,0 0,0 0,0-1,-1 0,1 0,-1 0,-1 0,1 0,-1-1,0 0,0 1,0-1,1-6,1 2,-1 0,-1-1,1 1,-2-1,1 0,-1 0,-1 0,0 0,-1-1,0 1,-1 0,0 0,0 0,-1 0,-1 0,0 0,0 1,-1-1,-1 1,0 0,0 0,-1 0,0 1,0 0,-1 0,-8-7,-121-65,-29 30,93 34,-43-13,-2 5,-75-5,-150-7,60 9,-75-1,71 16,110 2,-1 9,-62 10,-357 28,94-13,78-6,353-13,0 4,1 2,-14 6,69-13,-1 0,1 0,0 1,0 1,0 1,1 0,0 1,0 1,1 0,-1 0,2 1,-1 1,1 0,1 1,0 0,1 1,0 0,0 1,2 0,-6 10,7-7,1-1,1 1,0 1,2-1,-1 1,2-1,0 1,1 0,1 0,1 0,0 0,1-1,1 1,0 0,1-1,1 0,1 0,0 0,4 5,-7-16,2 6,1-1,0 0,1 0,0 0,1-1,0 0,1 0,-1-1,2 0,-1-1,1 0,3 2,9 1,0-1,1 0,0-2,0-1,0 0,1-2,2 0,320 25,221-58,383-1,-628 36,-273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0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0 269,'7'-4,"0"0,1 0,-1 1,0 0,1 0,0 1,0 0,-1 0,1 1,0 0,0 0,1 1,-1 0,7 1,0-1,218-11,20-24,-192 37,-80 22,1-16,-1-1</inkml:trace>
  <inkml:trace contextRef="#ctx0" brushRef="#br0" timeOffset="266.41">57 410,'6'4,"0"-1,0 0,0-1,0 1,1-1,-1 0,1 0,-1-1,1 0,0 0,-1-1,1 0,0 0,6 1,281 2,-154-25,-116 19</inkml:trace>
  <inkml:trace contextRef="#ctx0" brushRef="#br0" timeOffset="763.978">424 14,'-22'-13,"27"20,378 191,-380-197,0 0,-1 1,1-1,0 1,-1-1,0 1,1 0,-1 0,0 0,0 0,0 0,0 0,0 1,0-1,-1 1,1-1,-1 1,1 0,-1-1,0 1,0 0,-1 0,1 0,-1 0,1 0,-1 0,0 0,0 0,0 0,0 0,-1 0,1 0,-1-1,0 1,0 0,0 0,0 0,0-1,0 1,-1 0,0-1,0 2,-8 6,0 0,0-1,-1 0,0 0,0-1,-1-1,0 0,-11 5,-9 6,-102 66,-18 40,139-107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113 135,'-6'16,"-24"61,4 2,3 0,-1 24,22-87,1 1,1-1,0 1,1-1,1 1,0-1,2 1,-1-1,2-1,0 1,1 0,3 4,-7-16,0 0,-1 0,2 0,-1-1,0 1,1-1,-1 1,1-1,0 0,0 0,1 0,-1 0,0 0,1-1,0 0,0 0,-1 0,1 0,0 0,1-1,-1 0,0 0,0 0,0 0,1-1,-1 1,0-1,1 0,-1 0,0-1,1 0,-1 1,0-1,0-1,0 1,1-1,-1 1,-1-1,1 0,0 0,0-1,-1 1,0-1,1 0,0-1,102-142,-99 135,139-285,-132 269,-2-1,-1 0,-1-1,-2-1,-1 1,-1-1,-1 0,-1-6,-7 16,-6 26,-8 31,1 14,2 1,3 1,2 0,2 0,3 1,2-1,2 1,4 11,-4-11,2-28,1 1,1 0,2-1,0 0,1 0,2-1,5 10,-10-29,-2-6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3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0,'-5'39,"-1"17,0 3,1-7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30,'14'0,"19"0,10 0,1 0,-2 0,-2-5,-5-1,-2 0,-3 1,-1 2,-1 0,-1 2,-4 1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10,'43'5,"24"1,6-4,-6-4,-9 0,-9-1,-8-4,-12-1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4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0,'-17'429,"8"-358,4 0,4 0,5 52,0-100,3-6</inkml:trace>
  <inkml:trace contextRef="#ctx0" brushRef="#br0" timeOffset="293.58">390 170,'-324'237,"314"-229,6-6,0 1,0 0,0-1,0 2,0-1,1 0,-1 1,1-1,0 1,0 0,0 0,1 0,-1 1,1-1,0 1,1-1,-1 1,3-2,0-1,1 0,-1 0,1 0,0 0,0 0,-1 0,1 0,0 0,1-1,-1 1,0-1,0 0,1 1,-1-1,1 0,-1 0,1-1,-1 1,1-1,-1 1,1-1,0 0,-1 1,1-2,0 1,-1 0,1 0,1-1,-2 1,86-2,-71 0,0 1,1 0,-1 1,0 1,0 0,0 2,0 0,0 1,0 0,-1 1,1 1,1 2,-14-5,0 1,-1-1,1 1,-1-1,0 1,0 0,0 0,-1 1,1-1,-1 1,0-1,0 1,-1-1,0 1,1 0,-1 0,-1 0,1 0,-1 0,0 0,0 0,0-1,-1 1,0 0,0 0,0 0,-1 3,-6 11</inkml:trace>
  <inkml:trace contextRef="#ctx0" brushRef="#br0" timeOffset="650.638">587 565,'17'-5,"-1"1,1 0,-1 2,1 0,0 1,0 0,0 2,0 0,0 1,15 3,-30-5,0 1,0-1,1 1,-1 0,0-1,0 1,0 0,0 0,0 0,0 1,0-1,0 0,0 1,0-1,-1 1,1 0,-1 0,1-1,-1 1,0 0,1 0,-1 0,0 0,0 0,-1 1,1-1,0 0,-1 0,1 1,-1-1,0 0,0 1,0-1,0 0,0 1,0-1,-1 0,1 0,-1 1,1-1,-1 0,0 0,0 0,0 0,0 0,-1 0,1 0,0 0,-2 1,-50 57,-14 27,66-86,1 0,-1 1,0-1,1 0,0 0,-1 1,1-1,0 0,-1 1,1-1,0 1,0-1,0 0,0 1,0-1,1 0,-1 1,0-1,1 0,-1 1,1-1,-1 0,1 0,-1 0,1 1,0-1,0 0,0 0,-1 0,1 0,0 0,0 0,1 0,-1-1,0 1,0 0,0 0,0-1,1 1,-1-1,0 1,0-1,1 0,-1 1,1-1,-1 0,0 0,1 0,-1 0,0 0,2-1,72-11,-4-8,-39 13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40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417 926 9274 0 0,'0'0'1128'0'0,"0"0"-474"0"0,0 0-186 0 0,0 0 168 0 0,0 0 313 0 0,0 0 201 0 0,0 0-2 0 0,0 0-182 0 0,0 0-218 0 0,0 0-148 0 0,0 0-36 0 0,0 0-4 0 0,0 0-26 0 0,6 5-15 0 0,-5-3-419 0 0,1 0 0 0 0,0 0 0 0 0,0 0 1 0 0,1-1-1 0 0,-1 1 0 0 0,0 0 0 0 0,0-1 0 0 0,1 0 1 0 0,-1 0-1 0 0,1 1 0 0 0,-1-1 0 0 0,1-1 1 0 0,0 1-1 0 0,-1 0 0 0 0,1-1 0 0 0,0 1 1 0 0,-1-1-1 0 0,1 0 0 0 0,0 0 0 0 0,0 0 1 0 0,-1 0-1 0 0,1 0 0 0 0,0-1 0 0 0,-1 1 1 0 0,1-1-1 0 0,0 0 0 0 0,-1 0 0 0 0,1 0 0 0 0,-1 0 1 0 0,1 0-1 0 0,-1 0 0 0 0,0-1 0 0 0,1 1 1 0 0,-1-1-1 0 0,0 0 0 0 0,0 1 0 0 0,2-3-100 0 0,12-16 264 0 0,-1-1-1 0 0,0-1 0 0 0,-2 0 1 0 0,0 0-1 0 0,-2-1 0 0 0,-1-1 1 0 0,0 0-1 0 0,-2 0 0 0 0,0-1 1 0 0,-2 0-1 0 0,1-17-263 0 0,0 2 573 0 0,-7 39-475 0 0,0 1-1 0 0,0 0 2 0 0,0 0-19 0 0,0 0-19 0 0,0 0-5 0 0,0 0-24 0 0,0 0-2 0 0,0 30 243 0 0,37 305 795 0 0,-27-225-808 0 0,-5 0-1 0 0,-7 74-259 0 0,2-175 13 0 0,-1 0 0 0 0,0 0 1 0 0,-1 0-1 0 0,0 0 0 0 0,0 0 0 0 0,-1 0 1 0 0,0-1-1 0 0,-1 1 0 0 0,1-1 0 0 0,-2 0 0 0 0,1 0 1 0 0,-3 2-14 0 0,6-10 9 0 0,0 1 0 0 0,1-1 0 0 0,-1 0 0 0 0,0-1 0 0 0,0 1 0 0 0,0 0 0 0 0,1 0 0 0 0,-1 0 0 0 0,0 0 0 0 0,0-1 0 0 0,1 1 0 0 0,-1 0 0 0 0,0-1 0 0 0,1 1 0 0 0,-1 0 0 0 0,0-1 0 0 0,1 1 0 0 0,-1-1 0 0 0,0 1 0 0 0,1-1 0 0 0,-1 0 0 0 0,1 1 0 0 0,-1-1 0 0 0,1 1 0 0 0,-1-1 0 0 0,1 0 0 0 0,0 0 0 0 0,-1 1 0 0 0,1-1 0 0 0,0 0 0 0 0,-1 1 0 0 0,1-1 0 0 0,0 0 0 0 0,0 0 0 0 0,0 0 1 0 0,0 1-1 0 0,0-1 0 0 0,0 0 0 0 0,0 0 0 0 0,0 0 0 0 0,0 1 0 0 0,0-1 0 0 0,0 0 0 0 0,0 0 0 0 0,1 1 0 0 0,-1-2-9 0 0,0 1 7 0 0,-2-28-4 0 0,1 1 0 0 0,1-1-1 0 0,1 0 1 0 0,2 0 0 0 0,1 1-1 0 0,2 0 1 0 0,0 0 0 0 0,2 0-1 0 0,1 1 1 0 0,3-5-3 0 0,-2-2-15 0 0,101-241-32 0 0,-91 238 37 0 0,0 1-1 0 0,3 0 0 0 0,1 2 0 0 0,1 1 1 0 0,2 1-1 0 0,1 2 0 0 0,1 0 0 0 0,2 2 0 0 0,22-15 11 0 0,-37 31-7 0 0,-7 4 4 0 0,1 0 0 0 0,1 0 0 0 0,-1 1 0 0 0,1 0 0 0 0,1 1 0 0 0,-1 0 0 0 0,1 1 0 0 0,0 0 1 0 0,0 1-1 0 0,1 0 0 0 0,-1 1 0 0 0,1 0 0 0 0,8 0 3 0 0,-18 4 1 0 0,0-1 0 0 0,0 1 0 0 0,0-1 0 0 0,0 1 1 0 0,0 0-1 0 0,-1 0 0 0 0,1 0 0 0 0,0 1 0 0 0,0-1 0 0 0,-1 1 0 0 0,1-1 0 0 0,-1 1 0 0 0,1 0 1 0 0,-1 0-1 0 0,0 0 0 0 0,0 0 0 0 0,0 0 0 0 0,0 1 0 0 0,0-1 0 0 0,0 1 0 0 0,-1-1 0 0 0,1 1 1 0 0,-1 0-1 0 0,0-1 0 0 0,0 1 0 0 0,0 0 0 0 0,0 0 0 0 0,0 0 0 0 0,0 0 0 0 0,-1 3-1 0 0,6 94 46 0 0,-12-80-45 0 0,0-1 0 0 0,-2 1 0 0 0,0-1 0 0 0,-1 0 0 0 0,-1-1 0 0 0,-1 0 0 0 0,0-1 0 0 0,-1 0 0 0 0,-1-1 0 0 0,-1 0 0 0 0,0-1 0 0 0,-1-1 0 0 0,-1 0 0 0 0,0-1 0 0 0,0-1 0 0 0,-2 0 0 0 0,1-1 0 0 0,-18 7-1 0 0,21-10-116 0 0,-2-1 0 0 0,1 0-1 0 0,-1-1 1 0 0,0-1 0 0 0,0 0-1 0 0,0-1 1 0 0,-1-1 0 0 0,0-1-1 0 0,1 0 1 0 0,-1-1 0 0 0,0-1-1 0 0,0-1 1 0 0,-4 0 116 0 0,19 1-78 0 0,0 0 0 0 0,1 0-1 0 0,-1-1 1 0 0,1 1 0 0 0,-1 0 0 0 0,0-1-1 0 0,1 1 1 0 0,-1-1 0 0 0,1 0-1 0 0,-1 1 1 0 0,1-1 0 0 0,-1 0 0 0 0,1 0-1 0 0,0 0 1 0 0,-1 0 0 0 0,1 0 0 0 0,0 0-1 0 0,0 0 1 0 0,0 0 0 0 0,-1-1 0 0 0,1 1-1 0 0,1 0 1 0 0,-1-1 0 0 0,0 1 0 0 0,0-1-1 0 0,0 1 1 0 0,1-1 0 0 0,-1 1 0 0 0,1-1-1 0 0,-1 1 1 0 0,1-1 0 0 0,0 0-1 0 0,0 1 1 0 0,-1-1 0 0 0,1 0 0 0 0,0 1-1 0 0,0-1 1 0 0,1 0 0 0 0,-1 1 0 0 0,0-1-1 0 0,0 0 1 0 0,1 0 78 0 0,9-21-4031 0 0,7 5-3950 0 0,-4 10-3990 0 0</inkml:trace>
  <inkml:trace contextRef="#ctx0" brushRef="#br0" timeOffset="386.872">1682 624 10890 0 0,'0'0'1797'0'0,"0"0"-233"0"0,0 0-29 0 0,0 0-19 0 0,0 0-126 0 0,0 0-215 0 0,0 0-199 0 0,0 0-156 0 0,0 0-121 0 0,0 0-84 0 0,0 0-99 0 0,0 0-59 0 0,0 0-47 0 0,-21 6-66 0 0,-67 18-47 0 0,85-23-275 0 0,1-1-1 0 0,-1 1 1 0 0,0 0-1 0 0,1 0 0 0 0,-1 0 1 0 0,1 0-1 0 0,-1 0 1 0 0,1 1-1 0 0,-1-1 1 0 0,1 1-1 0 0,0 0 0 0 0,0-1 1 0 0,0 1-1 0 0,0 0 1 0 0,0 0-1 0 0,0 0 1 0 0,0 1-1 0 0,1-1 0 0 0,-1 0 1 0 0,1 1-1 0 0,0-1 1 0 0,-1 3-22 0 0,-4 6 70 0 0,3-7-59 0 0,1-1 0 0 0,-1 1 0 0 0,1-1 0 0 0,0 1 0 0 0,0 0 0 0 0,0 0 0 0 0,0 0 0 0 0,1 0 0 0 0,-1 0 0 0 0,1 0 0 0 0,0 1 0 0 0,1-1 0 0 0,-1 0 0 0 0,1 1 0 0 0,0-1 0 0 0,0 0 0 0 0,0 1 0 0 0,0-1 0 0 0,1 1 0 0 0,0-1 0 0 0,-1 0 0 0 0,2 0 0 0 0,-1 0 0 0 0,0 1 0 0 0,1-1 0 0 0,0 0 0 0 0,0-1 0 0 0,0 1 0 0 0,1 0 0 0 0,-1-1 0 0 0,1 1 0 0 0,0-1 0 0 0,0 0 0 0 0,0 0 0 0 0,0 0 0 0 0,0 0 0 0 0,1 0 0 0 0,-1-1 0 0 0,1 1 0 0 0,0-1 0 0 0,3 1-11 0 0,5-2 71 0 0,0-1 0 0 0,-1 0 0 0 0,1-1 0 0 0,0 0 1 0 0,0-1-1 0 0,-1-1 0 0 0,1 0 0 0 0,-1 0 0 0 0,0-1 1 0 0,0 0-1 0 0,0-1 0 0 0,0 0 0 0 0,-1-1 0 0 0,0 0 0 0 0,0-1 1 0 0,-1 0-1 0 0,0 0 0 0 0,0-1 0 0 0,0-1 0 0 0,-1 1 1 0 0,0-1-1 0 0,-1 0 0 0 0,0-1 0 0 0,-1 0 0 0 0,0 0 1 0 0,5-10-72 0 0,-9 16 8 0 0,0 0 1 0 0,0 0 0 0 0,0 1-1 0 0,0-2 1 0 0,-1 1-1 0 0,0 0 1 0 0,1 0 0 0 0,-1 0-1 0 0,-1 0 1 0 0,1-1 0 0 0,-1 1-1 0 0,0 0 1 0 0,0-1 0 0 0,0 1-1 0 0,0 0 1 0 0,-1-1-1 0 0,0 1 1 0 0,0 0 0 0 0,0 0-1 0 0,0-1 1 0 0,-1 1 0 0 0,1 0-1 0 0,-1 0 1 0 0,0 1 0 0 0,0-1-1 0 0,-1 0 1 0 0,1 1-1 0 0,-1-1 1 0 0,0 1 0 0 0,0 0-1 0 0,0 0 1 0 0,0 0 0 0 0,0 0-1 0 0,-1 0 1 0 0,1 1 0 0 0,-1-1-1 0 0,0 1 1 0 0,0 0-1 0 0,0 0 1 0 0,0 1 0 0 0,0-1-1 0 0,-1 1-8 0 0,-79-3-1317 0 0,44 21-1695 0 0,20 5-5147 0 0,12-14-3767 0 0</inkml:trace>
  <inkml:trace contextRef="#ctx0" brushRef="#br0" timeOffset="823.719">2271 256 13603 0 0,'0'0'2523'0'0,"0"0"-921"0"0,0 0-338 0 0,0 0 83 0 0,0 0 40 0 0,0 0-92 0 0,0 0-231 0 0,0 0-294 0 0,0 0-201 0 0,0 0-126 0 0,0 0-70 0 0,0 0-34 0 0,0 0-8 0 0,9-7 25 0 0,25-22-3 0 0,-33 29-324 0 0,0 1 0 0 0,0-1 0 0 0,0 0 0 0 0,0 0 0 0 0,0 0-1 0 0,0 1 1 0 0,0-1 0 0 0,0 0 0 0 0,0 1 0 0 0,0-1 0 0 0,0 1 0 0 0,-1-1-1 0 0,1 1 1 0 0,0-1 0 0 0,0 1 0 0 0,-1 0 0 0 0,1-1 0 0 0,0 1 0 0 0,-1 0 0 0 0,1 0-1 0 0,0-1 1 0 0,-1 1 0 0 0,1 0 0 0 0,-1 0 0 0 0,1 0 0 0 0,-1 0 0 0 0,0 0-1 0 0,1 0 1 0 0,-1-1 0 0 0,0 1 0 0 0,0 0 0 0 0,0 0 0 0 0,0 0 0 0 0,0 0 0 0 0,0 0-1 0 0,0 0 1 0 0,0 0 0 0 0,0 0 0 0 0,0 0 0 0 0,0 0 0 0 0,-1 0 0 0 0,1 0-29 0 0,0 1 57 0 0,8 82 460 0 0,-5 1 1 0 0,-3 0-1 0 0,-9 70-517 0 0,8-141 47 0 0,-16 160-3 0 0,15-131-95 0 0,2-42 10 0 0,0-1-7 0 0,0 0-26 0 0,0 0-14 0 0,0-26-1652 0 0,-7-13-1734 0 0,2 18-95 0 0,3 1-5089 0 0,1 8-3251 0 0</inkml:trace>
  <inkml:trace contextRef="#ctx0" brushRef="#br0" timeOffset="1071.939">2070 551 6217 0 0,'0'0'1918'0'0,"0"0"-324"0"0,0 0-39 0 0,0 0 69 0 0,0 0-17 0 0,0 0-68 0 0,0 0-155 0 0,0 0-161 0 0,0 0-106 0 0,0 0-108 0 0,0 0-99 0 0,0 0-85 0 0,0 0-94 0 0,24 4-70 0 0,78 13-94 0 0,105-16 1219 0 0,-15-1-2784 0 0,-174 3-1132 0 0,-12 0-2350 0 0,-3 1-5069 0 0,-2-3 439 0 0</inkml:trace>
  <inkml:trace contextRef="#ctx0" brushRef="#br0" timeOffset="1368.02">2626 632 72 0 0,'0'0'2369'0'0,"0"0"-352"0"0,0 0-72 0 0,0 0 30 0 0,0 0-47 0 0,0 0-131 0 0,0 0-164 0 0,0 0-160 0 0,0 0-157 0 0,0 0-139 0 0,0 0-123 0 0,0 0-92 0 0,17 5-52 0 0,55 17-39 0 0,-68-20-704 0 0,1-1-1 0 0,0 0 1 0 0,0 0-1 0 0,0 0 1 0 0,0-1 0 0 0,0 0-1 0 0,0 0 1 0 0,0 0-1 0 0,0 0 1 0 0,0-1-1 0 0,0 0 1 0 0,0 0 0 0 0,0 0-1 0 0,0-1 1 0 0,0 0-1 0 0,-1 1 1 0 0,1-2-1 0 0,-1 1 1 0 0,1 0-1 0 0,3-4-166 0 0,-7 6 21 0 0,5-4 72 0 0,1 1 1 0 0,-1-1-1 0 0,1 0 1 0 0,-1 0-1 0 0,-1-1 1 0 0,1 1-1 0 0,0-1 1 0 0,-1-1-1 0 0,0 1 1 0 0,-1-1-1 0 0,1 0 1 0 0,-1 0-1 0 0,0 0 1 0 0,0-1 0 0 0,-1 1-1 0 0,0-1 1 0 0,0 0-1 0 0,-1 0 1 0 0,1 0-1 0 0,-2 0 1 0 0,1 0-1 0 0,-1 0 1 0 0,1-7-94 0 0,-4 11-9 0 0,-1 0 0 0 0,1 0 0 0 0,-1 0 0 0 0,0 0 0 0 0,1 1 1 0 0,-1-1-1 0 0,0 1 0 0 0,-1 0 0 0 0,1 0 0 0 0,0 0 0 0 0,-1 0 0 0 0,1 1 0 0 0,-1-1 0 0 0,1 1 1 0 0,-1 0-1 0 0,1 0 0 0 0,-1 0 0 0 0,0 1 0 0 0,0-1 0 0 0,0 1 0 0 0,1 0 0 0 0,-1 0 1 0 0,0 0-1 0 0,0 0 0 0 0,0 1 0 0 0,1-1 0 0 0,-1 1 0 0 0,0 0 0 0 0,-1 1 9 0 0,3-2-8 0 0,-10 3-32 0 0,0 1-1 0 0,1-1 1 0 0,-1 2-1 0 0,1 0 1 0 0,0 0-1 0 0,1 1 1 0 0,-1 0-1 0 0,1 1 1 0 0,0 0-1 0 0,1 0 1 0 0,0 1-1 0 0,0 1 1 0 0,1-1-1 0 0,-1 2 0 0 0,2-1 1 0 0,0 1-1 0 0,0 0 1 0 0,-1 3 40 0 0,5-9-59 0 0,0 0 0 0 0,0 0 0 0 0,0 0 0 0 0,1 1 0 0 0,-1-1 0 0 0,1 0 0 0 0,1 1 0 0 0,-1-1 0 0 0,0 1 1 0 0,1 0-1 0 0,0 0 0 0 0,0-1 0 0 0,1 1 0 0 0,-1 0 0 0 0,1 0 0 0 0,0 0 0 0 0,0 0 0 0 0,1 0 0 0 0,-1 0 0 0 0,1-1 0 0 0,0 1 0 0 0,1 0 0 0 0,-1 0 0 0 0,1-1 0 0 0,0 1 1 0 0,0-1-1 0 0,0 1 0 0 0,0-1 0 0 0,1 0 0 0 0,0 0 0 0 0,0 0 0 0 0,0-1 0 0 0,0 1 0 0 0,1 0 0 0 0,-1-1 0 0 0,3 1 59 0 0,79 27-4049 0 0,-55-26 92 0 0,-1-1-3494 0 0,-14-3-977 0 0</inkml:trace>
  <inkml:trace contextRef="#ctx0" brushRef="#br0" timeOffset="1814.82">3011 863 7378 0 0,'0'0'3719'0'0,"0"0"-1370"0"0,0 0-432 0 0,0 0-82 0 0,0 0-180 0 0,0 0-308 0 0,0 0-353 0 0,0 0-330 0 0,0 0-199 0 0,0 0-39 0 0,0 0 2 0 0,0 0 11 0 0,0 0-21 0 0,13-17-28 0 0,77-101 474 0 0,-8 29-12 0 0,-65 87-881 0 0,-17 30-84 0 0,-1-15 151 0 0,0 4-21 0 0,1-14-12 0 0,-1 0 0 0 0,1 0 1 0 0,-1 0-1 0 0,1 0 1 0 0,0 0-1 0 0,0 0 0 0 0,0 0 1 0 0,1 0-1 0 0,-1 0 0 0 0,1-1 1 0 0,-1 1-1 0 0,1 0 0 0 0,0 0 1 0 0,0 0-1 0 0,1-1 1 0 0,-1 1-1 0 0,0 0 0 0 0,1-1 1 0 0,-1 0-1 0 0,1 1 0 0 0,0-1 1 0 0,0 0-1 0 0,0 0 0 0 0,0 0 1 0 0,0 0-1 0 0,1 0 1 0 0,-1 0-1 0 0,3 1-5 0 0,-1-1 84 0 0,1 1-1 0 0,0-1 1 0 0,1 0 0 0 0,-1-1-1 0 0,0 1 1 0 0,0-1 0 0 0,1 0 0 0 0,-1 0-1 0 0,1-1 1 0 0,-1 0 0 0 0,0 0-1 0 0,1 0 1 0 0,-1 0 0 0 0,1-1-1 0 0,-1 0 1 0 0,1 0 0 0 0,-1 0-1 0 0,0-1 1 0 0,0 0 0 0 0,0 0 0 0 0,0 0-1 0 0,0-1 1 0 0,0 1 0 0 0,-1-1-1 0 0,1 0 1 0 0,-1-1 0 0 0,0 1-1 0 0,0-1 1 0 0,3-2-84 0 0,-2 1-35 0 0,56-71 517 0 0,-46 10-3375 0 0,-15 55 672 0 0,0 3-2439 0 0,0 1-5809 0 0</inkml:trace>
  <inkml:trace contextRef="#ctx0" brushRef="#br0" timeOffset="2190.925">3720 68 12947 0 0,'0'0'3266'0'0,"0"0"-1826"0"0,0 0-694 0 0,0 0 70 0 0,0 0 209 0 0,0 0 222 0 0,0 0 60 0 0,0 0-123 0 0,0 0-162 0 0,0 0-168 0 0,0 0-145 0 0,0 0-116 0 0,0 0-106 0 0,6 20-101 0 0,22 62-66 0 0,-15 24 439 0 0,-14-71-645 0 0,-5 348 362 0 0,-10-252-392 0 0,20-200-2741 0 0,-3 39-599 0 0,-1 2-3424 0 0,0 17-5164 0 0</inkml:trace>
  <inkml:trace contextRef="#ctx0" brushRef="#br0" timeOffset="2439.384">3530 470 14003 0 0,'0'0'1638'0'0,"0"0"-473"0"0,0 0-155 0 0,0 0 62 0 0,0 0 132 0 0,0 0 45 0 0,0 0-80 0 0,0 0-130 0 0,0 0-135 0 0,0 0-108 0 0,0 0-119 0 0,0 0-129 0 0,0 0-86 0 0,33 0-81 0 0,101-1-83 0 0,56-2 582 0 0,-120 25-1586 0 0,-66-5-2676 0 0,-4-12-1311 0 0,0-1-7347 0 0</inkml:trace>
  <inkml:trace contextRef="#ctx0" brushRef="#br0" timeOffset="2667.267">4132 628 18068 0 0,'0'0'1307'0'0,"0"0"-220"0"0,0 0 49 0 0,0 0 50 0 0,0 0-77 0 0,0 0-202 0 0,0 0-318 0 0,0 0-243 0 0,0 0-143 0 0,0 0-77 0 0,0 0-38 0 0,0 0-30 0 0,4 23-32 0 0,12 68-46 0 0,-18-61-4562 0 0,-6-42-7521 0 0,5 5 2572 0 0</inkml:trace>
  <inkml:trace contextRef="#ctx0" brushRef="#br0" timeOffset="2921.055">4138 425 8090 0 0,'0'0'3026'0'0,"0"0"-551"0"0,0 0-348 0 0,0 0-252 0 0,0 0-191 0 0,0 0-231 0 0,0 0-292 0 0,0 0-288 0 0,0 0-259 0 0,0 0-240 0 0,0 0-190 0 0,0 0-168 0 0,0 0-128 0 0,-2-22-94 0 0,-7-59-1542 0 0,14 99-987 0 0,-2-8-1933 0 0,1-1-6686 0 0</inkml:trace>
  <inkml:trace contextRef="#ctx0" brushRef="#br0" timeOffset="3673.075">4631 477 16628 0 0,'0'0'2217'0'0,"0"0"-755"0"0,0 0-294 0 0,0 0-89 0 0,0 0-136 0 0,0 0-140 0 0,0 0-180 0 0,0 0-147 0 0,0 0-69 0 0,0 0-86 0 0,0 0-86 0 0,0 0-69 0 0,-32 12-43 0 0,-98 40-52 0 0,77-17-5 0 0,47-27-52 0 0,3-5-18 0 0,0 0 0 0 0,0 0 0 0 0,0 0 0 0 0,1 0 0 0 0,0 1 0 0 0,-1-1 0 0 0,1 1 0 0 0,0-1 0 0 0,0 1 0 0 0,1 0 0 0 0,-1 0 0 0 0,1 0 0 0 0,0 0 0 0 0,0 0 0 0 0,0 0 0 0 0,1 0 0 0 0,-1 0 0 0 0,1 0 0 0 0,0 0 0 0 0,0 1 1 0 0,0-1-1 0 0,1 0 0 0 0,0 0 0 0 0,-1 0 0 0 0,2 0 0 0 0,-1 0 0 0 0,0 0 0 0 0,1 0 0 0 0,-1-1 0 0 0,1 1 0 0 0,0 0 0 0 0,0-1 0 0 0,1 1 0 0 0,-1-1 0 0 0,2 2 4 0 0,2-2 2 0 0,-1 0 0 0 0,1-1 0 0 0,-1 1 1 0 0,1-1-1 0 0,0-1 0 0 0,0 1 0 0 0,0-1 0 0 0,0 0 0 0 0,0 0 0 0 0,0 0 1 0 0,0-1-1 0 0,0 0 0 0 0,0 0 0 0 0,0-1 0 0 0,0 0 0 0 0,0 0 0 0 0,0 0 1 0 0,0-1-1 0 0,0 0 0 0 0,-1 0 0 0 0,1 0 0 0 0,5-3-2 0 0,112-79 100 0 0,-122 83-100 0 0,0-1-1 0 0,0 0 0 0 0,0 1 0 0 0,0-1 0 0 0,0 0 0 0 0,0 1 0 0 0,1-1 0 0 0,-1 1 0 0 0,1-1 0 0 0,-1 1 0 0 0,1-1 0 0 0,-1 1 0 0 0,1 0 0 0 0,0 0 0 0 0,-1 0 0 0 0,1 0 0 0 0,0 0-1 0 0,0 0 1 0 0,0 1 0 0 0,0-1 0 0 0,0 0 0 0 0,0 1 0 0 0,0 0 0 0 0,0-1 0 0 0,0 1 0 0 0,0 0 0 0 0,0 0 0 0 0,0 0 0 0 0,0 0 0 0 0,0 1 0 0 0,0-1 0 0 0,0 0 0 0 0,0 1 0 0 0,0 0 0 0 0,0-1 0 0 0,0 1 0 0 0,0 0 0 0 0,0 0 0 0 0,-1 0 0 0 0,1 0 0 0 0,0 0 0 0 0,-1 0 0 0 0,1 1 0 0 0,0 0 1 0 0,0 3 8 0 0,0 0 0 0 0,1-1 0 0 0,-1 1 1 0 0,1-1-1 0 0,0 0 0 0 0,0 0 1 0 0,0 0-1 0 0,1 0 0 0 0,-1 0 0 0 0,1-1 1 0 0,0 1-1 0 0,0-1 0 0 0,0 0 0 0 0,0 0 1 0 0,1-1-1 0 0,-1 1 0 0 0,1-1 0 0 0,0 0 1 0 0,-1 0-1 0 0,1 0 0 0 0,0-1 0 0 0,0 0 1 0 0,0 0-1 0 0,0 0 0 0 0,0-1 1 0 0,1 1-1 0 0,-1-1 0 0 0,0 0 0 0 0,0-1 1 0 0,0 1-1 0 0,0-1 0 0 0,0 0 0 0 0,0 0 1 0 0,0-1-1 0 0,0 0 0 0 0,0 0 0 0 0,-1 0 1 0 0,1 0-1 0 0,-1 0 0 0 0,1-1 0 0 0,-1 0-8 0 0,60-41 331 0 0,55-106 415 0 0,-106 128-741 0 0,-1-1 0 0 0,0 0 0 0 0,-2-1 0 0 0,0 0 0 0 0,-2 0 0 0 0,0-1 0 0 0,-2 0 0 0 0,-1 0 1 0 0,-1-1-1 0 0,-1 0 0 0 0,-1-17-5 0 0,-1 20-20 0 0,0 15 11 0 0,0 1 0 0 0,-1 0 0 0 0,1 0 1 0 0,-1 0-1 0 0,0-1 0 0 0,-1 1 0 0 0,0 0 0 0 0,0 0 1 0 0,-1 0-1 0 0,1 0 0 0 0,-2 0 0 0 0,1 0 0 0 0,-1 1 1 0 0,0-1-1 0 0,0 1 0 0 0,-1-1 0 0 0,0 1 0 0 0,0 0 0 0 0,0 1 1 0 0,-1-1 8 0 0,2 4-7 0 0,0 1 0 0 0,0 0 0 0 0,0-1 1 0 0,0 1-1 0 0,-1 1 0 0 0,1-1 0 0 0,0 0 0 0 0,0 1 1 0 0,-1 0-1 0 0,1-1 0 0 0,-1 1 0 0 0,1 1 0 0 0,0-1 1 0 0,-1 0-1 0 0,1 1 0 0 0,0 0 0 0 0,-1 0 1 0 0,1 0-1 0 0,0 0 0 0 0,0 0 0 0 0,0 0 0 0 0,0 1 1 0 0,0 0-1 0 0,0-1 0 0 0,0 1 0 0 0,1 0 1 0 0,-1 1-1 0 0,1-1 0 0 0,-1 0 0 0 0,1 1 0 0 0,0-1 1 0 0,0 1-1 0 0,0 0 0 0 0,0 0 0 0 0,-1 2 7 0 0,-4 10 13 0 0,1 1 0 0 0,0-1 0 0 0,1 1 0 0 0,1 1 0 0 0,0-1 0 0 0,1 0 0 0 0,1 1 0 0 0,1 0 0 0 0,0-1 0 0 0,1 1 0 0 0,1 0-1 0 0,1 0 1 0 0,0-1 0 0 0,2 4-13 0 0,2 13 162 0 0,3 0-1 0 0,0 0 1 0 0,2-2-1 0 0,2 1 0 0 0,0-1 1 0 0,13 18-162 0 0,-12-25 178 0 0,1 0 1 0 0,2 0-1 0 0,0-2 0 0 0,1 0 1 0 0,1-1-1 0 0,1-1 1 0 0,1-1-1 0 0,1-1 1 0 0,6 4-179 0 0,-8-4 116 0 0,-28-29-653 0 0,-10 7-1040 0 0,7 2-1281 0 0,3-2-5108 0 0,5 4-4490 0 0</inkml:trace>
  <inkml:trace contextRef="#ctx0" brushRef="#br0" timeOffset="8268.841">8764 532 0 0 0,'0'0'1059'0'0,"0"0"507"0"0,0 0 365 0 0,0 0 309 0 0,0 0 155 0 0,0 0-64 0 0,0 0-261 0 0,0 0-341 0 0,0 0-330 0 0,0 0-229 0 0,0 0-156 0 0,0 0-118 0 0,0 0-86 0 0,3-5-102 0 0,12-14-89 0 0,-31 18 2509 0 0,5 111-2108 0 0,12-77-951 0 0,0-30-46 0 0,-1 1 1 0 0,1 0 0 0 0,0-1 0 0 0,-1 1 0 0 0,2-1 0 0 0,-1 0-1 0 0,0 1 1 0 0,1-1 0 0 0,-1 0 0 0 0,1 0 0 0 0,0 0 0 0 0,0 0-1 0 0,0 0 1 0 0,1 0 0 0 0,-1-1 0 0 0,1 1 0 0 0,-1-1 0 0 0,1 1-1 0 0,0-1 1 0 0,0 0 0 0 0,0 0 0 0 0,0-1 0 0 0,0 1 0 0 0,0 0-1 0 0,1-1 1 0 0,-1 0 0 0 0,0 0 0 0 0,1 0 0 0 0,-1 0 0 0 0,1 0-1 0 0,-1-1 1 0 0,1 0 0 0 0,-1 1 0 0 0,1-1 0 0 0,0-1 0 0 0,-1 1-1 0 0,1 0 1 0 0,-1-1 0 0 0,1 0 0 0 0,-1 0 0 0 0,1 0 0 0 0,-1 0-1 0 0,0 0 1 0 0,1-1 0 0 0,-1 0 0 0 0,0 1 0 0 0,0-1 0 0 0,0 0-1 0 0,0 0 1 0 0,-1-1 0 0 0,1 1 0 0 0,0-1 0 0 0,-1 1 0 0 0,2-3-24 0 0,33-26 201 0 0,-1-2 0 0 0,-2-1 1 0 0,-1-1-1 0 0,-2-2 0 0 0,-2-2 1 0 0,21-34-202 0 0,-25 39 77 0 0,-25 93-18 0 0,-35 143 109 0 0,17 143-156 0 0,21-2-37 0 0,-2-338 26 0 0,-2 0 0 0 0,1 0 1 0 0,-1 0-1 0 0,1-1 0 0 0,-1 1 1 0 0,0 0-1 0 0,-1 0 1 0 0,1-1-1 0 0,-1 1 0 0 0,0-1 1 0 0,0 0-1 0 0,-1 1 0 0 0,1-1 1 0 0,-1 0-1 0 0,0 0 1 0 0,0-1-1 0 0,0 1 0 0 0,-1-1 1 0 0,1 1-1 0 0,-1-1 0 0 0,0 0 1 0 0,0 0-1 0 0,0-1 1 0 0,0 1-1 0 0,0-1 0 0 0,0 0 1 0 0,-1 0-1 0 0,1 0 0 0 0,-1-1 1 0 0,0 1-1 0 0,1-1 1 0 0,-2 0-2 0 0,-1 1 0 0 0,1 0 1 0 0,0-1 0 0 0,-1 0 0 0 0,1 0 0 0 0,-1 0 0 0 0,1-1 0 0 0,-1 0 0 0 0,1 0 0 0 0,-1-1 0 0 0,1 0 0 0 0,-1 0 0 0 0,1 0 0 0 0,-1-1 0 0 0,1 0-1 0 0,0 0 1 0 0,0-1 0 0 0,0 1 0 0 0,0-1 0 0 0,1-1 0 0 0,-1 1 0 0 0,1-1 0 0 0,-1 0 0 0 0,1 0 0 0 0,1 0 0 0 0,-1-1 0 0 0,1 0 0 0 0,-1 0 0 0 0,1 0-1 0 0,1 0 1 0 0,-1-1 0 0 0,1 1 0 0 0,0-1 0 0 0,-2-4-1 0 0,3-1 0 0 0,0 1 0 0 0,0 0-1 0 0,1-1 1 0 0,1 1 0 0 0,0-1 0 0 0,0 1-1 0 0,1-1 1 0 0,0 1 0 0 0,1 0-1 0 0,0-1 1 0 0,1 1 0 0 0,0 0 0 0 0,0 0-1 0 0,1 1 1 0 0,1-1 0 0 0,-1 1-1 0 0,2-1 1 0 0,-1 2 0 0 0,1-1 0 0 0,0 1-1 0 0,1-1 1 0 0,0 2 0 0 0,7-7 0 0 0,19-17-17 0 0,2 1 0 0 0,1 1 0 0 0,1 2 0 0 0,33-16 17 0 0,-69 42-2 0 0,34-21-155 0 0,1 2-1 0 0,1 2 1 0 0,1 1 0 0 0,0 2-1 0 0,1 1 1 0 0,5 1 157 0 0,22 0-3073 0 0,-38 11-6775 0 0,-17 2-2504 0 0</inkml:trace>
  <inkml:trace contextRef="#ctx0" brushRef="#br0" timeOffset="5504.798">5960 705 3345 0 0,'0'0'3544'0'0,"0"0"-1635"0"0,0 0-525 0 0,0 0 66 0 0,0 0 87 0 0,0 0-98 0 0,0 0-290 0 0,0 0-388 0 0,0 0-307 0 0,0 0-153 0 0,0 0-20 0 0,3 2 74 0 0,5 4 54 0 0,0-1 1 0 0,0-1-1 0 0,1 1 0 0 0,0-1 1 0 0,0 0-1 0 0,0-1 0 0 0,0 0 1 0 0,1-1-1 0 0,-1 0 0 0 0,1 0 1 0 0,-1-1-1 0 0,1 0 0 0 0,4-1-409 0 0,-7 0 75 0 0,0 0 1 0 0,0 0-1 0 0,-1-1 0 0 0,1 0 0 0 0,0 0 0 0 0,-1-1 0 0 0,1 0 1 0 0,-1 0-1 0 0,1-1 0 0 0,-1 1 0 0 0,0-2 0 0 0,0 1 0 0 0,0 0 0 0 0,-1-1 1 0 0,1 0-1 0 0,-1 0 0 0 0,0-1 0 0 0,0 0 0 0 0,0 0 0 0 0,-1 0 0 0 0,0 0 1 0 0,0-1-1 0 0,0 1 0 0 0,0-1 0 0 0,-1 0 0 0 0,0 0 0 0 0,0 0 1 0 0,-1-1-1 0 0,0 1 0 0 0,0-1 0 0 0,0 1 0 0 0,-1-1 0 0 0,0 0 0 0 0,0 0 1 0 0,-1 1-1 0 0,0-1 0 0 0,0-6-75 0 0,-2 9 4 0 0,1 1-1 0 0,0 0 1 0 0,-1-1 0 0 0,1 1 0 0 0,-1 0 0 0 0,0-1-1 0 0,0 1 1 0 0,-1 0 0 0 0,1 1 0 0 0,0-1-1 0 0,-1 0 1 0 0,0 1 0 0 0,0-1 0 0 0,1 1 0 0 0,-1 0-1 0 0,-1 0 1 0 0,1 0 0 0 0,0 0 0 0 0,0 1-1 0 0,-1-1 1 0 0,1 1 0 0 0,-1 0 0 0 0,1 0-1 0 0,-1 0 1 0 0,0 0 0 0 0,0 1-4 0 0,-100-9-253 0 0,103 9 251 0 0,-8 0-1 0 0,0 1 1 0 0,0 0-1 0 0,0 1 1 0 0,0 0-1 0 0,0 0 1 0 0,0 1-1 0 0,0 0 1 0 0,1 1-1 0 0,-1-1 1 0 0,1 2-1 0 0,0-1 1 0 0,0 1-1 0 0,1 0 1 0 0,0 1-1 0 0,-1 0 1 0 0,2 0-1 0 0,-1 1 1 0 0,1-1-1 0 0,0 1 1 0 0,0 1-1 0 0,1-1 1 0 0,-2 4 2 0 0,5-6 16 0 0,0 1 1 0 0,1-1-1 0 0,-1 1 1 0 0,1 0-1 0 0,0-1 1 0 0,1 1 0 0 0,-1 0-1 0 0,1 0 1 0 0,1 0-1 0 0,-1-1 1 0 0,1 1-1 0 0,0 0 1 0 0,0 0-1 0 0,0-1 1 0 0,1 1-1 0 0,0-1 1 0 0,0 1-1 0 0,0-1 1 0 0,1 0-1 0 0,0 0 1 0 0,0 0-1 0 0,0 0 1 0 0,0 0 0 0 0,1-1-1 0 0,0 1 1 0 0,0-1-1 0 0,0 0 1 0 0,3 1-17 0 0,4 4 86 0 0,0 0 1 0 0,1-1 0 0 0,0 0 0 0 0,0-1 0 0 0,1-1-1 0 0,0 0 1 0 0,1-1 0 0 0,-1 0 0 0 0,1-1 0 0 0,0 0-1 0 0,1-1-86 0 0,5 0 129 0 0,1 0-1 0 0,-1-1 0 0 0,1-1 0 0 0,-1-2 0 0 0,1 0 1 0 0,-1 0-1 0 0,1-2 0 0 0,14-4-128 0 0,-23 4-10 0 0,-11 3-1 0 0,0 0 1 0 0,0 0-1 0 0,0 0 1 0 0,0 0-1 0 0,0 0 1 0 0,0 0-1 0 0,0 0 1 0 0,0 0-1 0 0,0-1 1 0 0,0 1-1 0 0,0 0 1 0 0,0-1-1 0 0,0 1 1 0 0,0-1-1 0 0,0 1 1 0 0,0-1-1 0 0,0 1 1 0 0,0-1-1 0 0,0 0 1 0 0,-1 1-1 0 0,1-1 1 0 0,0 0-1 0 0,0 0 1 0 0,-1 1-1 0 0,1-1 1 0 0,-1 0-1 0 0,1 0 1 0 0,0 0-1 0 0,-1 0 1 0 0,0 0-1 0 0,1 0 1 0 0,-1 0-1 0 0,0 0 1 0 0,1 0-1 0 0,-1 0 1 0 0,0 0-1 0 0,0 0 1 0 0,0 0-1 0 0,0 0 1 0 0,0 0-1 0 0,0 0 1 0 0,0-1-1 0 0,0 1 1 0 0,-1 0 10 0 0,-15-12-2902 0 0,4 8-4526 0 0,8 4-4491 0 0</inkml:trace>
  <inkml:trace contextRef="#ctx0" brushRef="#br0" timeOffset="6057.032">6499 841 8938 0 0,'0'0'2224'0'0,"0"0"-249"0"0,0 0-46 0 0,0 0-82 0 0,0 0-265 0 0,0 0-323 0 0,0 0-335 0 0,0 0-269 0 0,0 0-159 0 0,0 0-79 0 0,0 0 17 0 0,0 0-12 0 0,0 0-2 0 0,9-16-20 0 0,27-50-46 0 0,63-47 945 0 0,-26 18-711 0 0,-32 44-256 0 0,-41 50-309 0 0,0 1-6 0 0,0 0-8 0 0,0 0-39 0 0,0 0 26 0 0,-4 26-51 0 0,1-13 71 0 0,-1 2-4 0 0,1 0 0 0 0,0 0 0 0 0,1 0-1 0 0,0 0 1 0 0,1 0 0 0 0,1 0 0 0 0,1 1 0 0 0,0-1 0 0 0,3 12-12 0 0,-4-23 18 0 0,1-1 0 0 0,0 1 0 0 0,0-1 0 0 0,0 1 0 0 0,1-1 0 0 0,-1 1 0 0 0,1-1 0 0 0,-1 0 0 0 0,1 0 0 0 0,1 0 1 0 0,-1 0-1 0 0,0 0 0 0 0,1 0 0 0 0,-1 0 0 0 0,1-1 0 0 0,0 1 0 0 0,0-1 0 0 0,0 0 0 0 0,0 0 0 0 0,0 0 0 0 0,0 0 0 0 0,0-1 0 0 0,1 1 1 0 0,-1-1-1 0 0,1 0 0 0 0,-1 0 0 0 0,1 0 0 0 0,0 0 0 0 0,-1 0 0 0 0,1-1 0 0 0,0 0 0 0 0,-1 0 0 0 0,1 0 0 0 0,0 0 0 0 0,0-1 0 0 0,-1 1 1 0 0,1-1-1 0 0,-1 0 0 0 0,1 0 0 0 0,0 0 0 0 0,-1-1 0 0 0,0 1 0 0 0,1-1 0 0 0,-1 0 0 0 0,0 0-18 0 0,10-5 84 0 0,-2-1 0 0 0,1-1 1 0 0,-1 0-1 0 0,0 0 0 0 0,-1-1 0 0 0,0 0 0 0 0,0-1 0 0 0,-2 0 0 0 0,1-1 0 0 0,-1 0 0 0 0,-1 0 1 0 0,0-1-1 0 0,-1 0 0 0 0,3-6-84 0 0,11-73-703 0 0,-32 90-3333 0 0,3 8-3999 0 0,5 1-3935 0 0</inkml:trace>
  <inkml:trace contextRef="#ctx0" brushRef="#br0" timeOffset="6855.995">7221 643 584 0 0,'0'0'2022'0'0,"0"0"-223"0"0,0 0 247 0 0,0 0 125 0 0,0 0-123 0 0,0 0-307 0 0,0 0-292 0 0,0 0-223 0 0,0 0-137 0 0,0 0-86 0 0,0 0-93 0 0,0 0-83 0 0,0 0-90 0 0,22 1-55 0 0,65 2-41 0 0,-43-11 562 0 0,-36 6-1014 0 0,0-1 0 0 0,-1 0 0 0 0,0 0 0 0 0,0-1 0 0 0,0 0 0 0 0,0 0 0 0 0,-1-1 0 0 0,1 1-1 0 0,-1-1 1 0 0,0-1 0 0 0,-1 1 0 0 0,1-1 0 0 0,-1 0 0 0 0,0 0 0 0 0,2-5-189 0 0,3-3 162 0 0,-8 11-135 0 0,1-1-1 0 0,0 1 0 0 0,-1-1 1 0 0,0 1-1 0 0,0-1 0 0 0,0 0 1 0 0,0 0-1 0 0,-1 0 1 0 0,1 0-1 0 0,-1 0 0 0 0,0 0 1 0 0,0 0-1 0 0,0 0 0 0 0,-1-1 1 0 0,0 1-1 0 0,0-1-26 0 0,-1 2-16 0 0,-1 1 0 0 0,0 0 0 0 0,0 0 0 0 0,0 0 0 0 0,-1 0 0 0 0,1 0 0 0 0,0 0 1 0 0,-1 0-1 0 0,0 1 0 0 0,1 0 0 0 0,-1-1 0 0 0,0 1 0 0 0,1 0 0 0 0,-1 0 0 0 0,0 0 0 0 0,0 1 0 0 0,0-1 0 0 0,0 1 0 0 0,0-1 0 0 0,0 1 0 0 0,0 0 0 0 0,0 0 0 0 0,0 1 0 0 0,0-1 0 0 0,1 0 0 0 0,-1 1 0 0 0,-2 0 16 0 0,-8 2-37 0 0,0 0-1 0 0,0 0 0 0 0,1 1 1 0 0,0 0-1 0 0,-1 2 0 0 0,2-1 1 0 0,-1 1-1 0 0,1 1 0 0 0,0 0 1 0 0,0 0-1 0 0,0 1 0 0 0,1 1 1 0 0,1 0-1 0 0,0 0 0 0 0,0 1 1 0 0,0 0-1 0 0,1 0 0 0 0,1 1 1 0 0,0 0-1 0 0,0 0 0 0 0,1 1 1 0 0,1 0-1 0 0,0 0 0 0 0,-2 9 38 0 0,5-16 5 0 0,0 0 0 0 0,1 0 0 0 0,-1 0-1 0 0,1 0 1 0 0,1 0 0 0 0,-1 0 0 0 0,1 0 0 0 0,0 0 0 0 0,0 0-1 0 0,0 0 1 0 0,1 0 0 0 0,0 0 0 0 0,-1 0 0 0 0,2 0-1 0 0,-1 0 1 0 0,1-1 0 0 0,0 1 0 0 0,0 0 0 0 0,0-1 0 0 0,0 1-1 0 0,1-1 1 0 0,0 0 0 0 0,0 0 0 0 0,0 0 0 0 0,0 0-1 0 0,1 0 1 0 0,-1-1 0 0 0,1 0 0 0 0,0 1 0 0 0,0-1-1 0 0,0-1 1 0 0,1 1 0 0 0,-1-1 0 0 0,1 1 0 0 0,-1-1 0 0 0,3 0-5 0 0,15 4 107 0 0,-1-2 1 0 0,1 0 0 0 0,0-2-1 0 0,0 0 1 0 0,0-1 0 0 0,0-2 0 0 0,0 0-1 0 0,0-1 1 0 0,5-2-108 0 0,-2-4 115 0 0,0-1-1 0 0,0-1 1 0 0,-1-1 0 0 0,-1-2 0 0 0,1 0-1 0 0,-2-1 1 0 0,0-1 0 0 0,-1-1-1 0 0,-1-1 1 0 0,0-1 0 0 0,12-15-115 0 0,-16 19 26 0 0,-1-1 0 0 0,0-1 0 0 0,-1 0 0 0 0,-1-1 0 0 0,-1 0 0 0 0,0-1 0 0 0,-1 0 0 0 0,-1-1 0 0 0,-1 0 0 0 0,1-7-26 0 0,-3-32 48 0 0,-7 57-51 0 0,0 0-1 0 0,0-1 1 0 0,-1 1 0 0 0,1 0 0 0 0,-1 0 0 0 0,0 0 0 0 0,1-1-1 0 0,-1 1 1 0 0,0 0 0 0 0,1 0 0 0 0,-1 0 0 0 0,0 0 0 0 0,0 0 0 0 0,0 0-1 0 0,0 0 1 0 0,0 1 0 0 0,0-1 0 0 0,0 0 0 0 0,0 0 0 0 0,0 1-1 0 0,-1-1 1 0 0,1 1 0 0 0,0-1 0 0 0,0 1 0 0 0,-1-1 0 0 0,1 1 0 0 0,0 0-1 0 0,0 0 1 0 0,-1 0 0 0 0,1 0 0 0 0,0-1 0 0 0,-1 2 0 0 0,1-1-1 0 0,0 0 1 0 0,-1 0 0 0 0,1 0 0 0 0,0 1 0 0 0,0-1 0 0 0,-1 0 0 0 0,1 1-1 0 0,-1 0 4 0 0,-12 4-34 0 0,1 0-1 0 0,-1 1 1 0 0,1 1 0 0 0,0 0-1 0 0,0 1 1 0 0,1 1-1 0 0,0 0 1 0 0,1 0-1 0 0,0 1 1 0 0,0 0-1 0 0,1 1 1 0 0,-6 9 34 0 0,15-20-3 0 0,0 1 0 0 0,0 0 1 0 0,0 0-1 0 0,0 0 0 0 0,0 0 0 0 0,0 0 0 0 0,1 0 1 0 0,-1 0-1 0 0,0 1 0 0 0,0-1 0 0 0,1 0 1 0 0,-1 0-1 0 0,1 0 0 0 0,-1 1 0 0 0,1-1 0 0 0,-1 0 1 0 0,1 1-1 0 0,0-1 0 0 0,0 0 0 0 0,0 1 0 0 0,0-1 1 0 0,0 1-1 0 0,0-1 0 0 0,0 0 0 0 0,0 1 1 0 0,0-1-1 0 0,1 0 0 0 0,-1 1 0 0 0,0-1 0 0 0,1 0 1 0 0,-1 0-1 0 0,1 1 0 0 0,0-1 0 0 0,-1 0 0 0 0,1 0 1 0 0,0 0-1 0 0,0 0 0 0 0,0 1 0 0 0,-1-1 0 0 0,1-1 1 0 0,0 1-1 0 0,1 0 0 0 0,-1 0 0 0 0,0 0 1 0 0,0 0-1 0 0,0-1 0 0 0,0 1 0 0 0,1-1 0 0 0,-1 1 3 0 0,69 14-42 0 0,82-7 97 0 0,-150-7-50 0 0,1 0 0 0 0,-1 0 1 0 0,0 0-1 0 0,0 0 0 0 0,0 1 1 0 0,0-1-1 0 0,0 1 0 0 0,0 0 0 0 0,0-1 1 0 0,0 1-1 0 0,-1 0 0 0 0,1 0 0 0 0,-1 0 1 0 0,1 0-1 0 0,-1 0 0 0 0,0 1 0 0 0,0-1 1 0 0,0 0-1 0 0,0 0 0 0 0,0 1 0 0 0,-1-1 1 0 0,1 1-1 0 0,-1-1 0 0 0,1 1 0 0 0,-1-1 1 0 0,0 1-1 0 0,0-1 0 0 0,0 1 0 0 0,0-1 1 0 0,0 1-1 0 0,-1-1 0 0 0,1 1 1 0 0,-1 0-6 0 0,-33 78 135 0 0,-26 7-471 0 0,57-82-174 0 0,4-5-4586 0 0,0-1-5257 0 0,1 0 32 0 0</inkml:trace>
  <inkml:trace contextRef="#ctx0" brushRef="#br0" timeOffset="7559.735">8344 510 8106 0 0,'0'0'2412'0'0,"0"0"-685"0"0,0 0-154 0 0,0 0 15 0 0,0 0-68 0 0,0 0-143 0 0,0 0-241 0 0,0 0-229 0 0,0 0-194 0 0,0 0-122 0 0,0 0-110 0 0,0 0-93 0 0,0 0-47 0 0,-32 6-51 0 0,-97 21-44 0 0,76-5 55 0 0,46-15-222 0 0,-2 1-60 0 0,1 0 0 0 0,-1 1 1 0 0,2 0-1 0 0,-1 1 0 0 0,1 0 0 0 0,1 0 1 0 0,0 0-1 0 0,0 1 0 0 0,1 0 0 0 0,0 0 1 0 0,1 0-1 0 0,0 0 0 0 0,1 1 0 0 0,0 0 1 0 0,1-1-1 0 0,0 1 0 0 0,1 0 0 0 0,0 6-19 0 0,2-14 27 0 0,0-1-1 0 0,0 0 1 0 0,0 1-1 0 0,1-1 1 0 0,-1 0-1 0 0,1 0 1 0 0,0 0-1 0 0,-1 0 1 0 0,1 0-1 0 0,1-1 1 0 0,-1 1-1 0 0,0 0 0 0 0,1-1 1 0 0,-1 0-1 0 0,1 1 1 0 0,0-1-1 0 0,0 0 1 0 0,0 0-1 0 0,0-1 1 0 0,0 1-1 0 0,0-1 1 0 0,0 1-1 0 0,0-1 1 0 0,1 0-1 0 0,-1 0 0 0 0,0 0 1 0 0,1-1-1 0 0,-1 1 1 0 0,1-1-1 0 0,-1 0 1 0 0,1 0-1 0 0,-1 0 1 0 0,1-1-1 0 0,-1 1 1 0 0,1-1-1 0 0,-1 1 1 0 0,0-1-1 0 0,1 0 0 0 0,-1-1 1 0 0,0 1-1 0 0,0 0 1 0 0,0-1-1 0 0,0 0 1 0 0,3-1-27 0 0,16-12 201 0 0,0 0-1 0 0,0-1 1 0 0,-2-2 0 0 0,0 0 0 0 0,-1-1-1 0 0,-1-1 1 0 0,0 0 0 0 0,-2-1 0 0 0,0-1-201 0 0,65-55 296 0 0,-80 77-293 0 0,0 1-1 0 0,0 0 1 0 0,1-1 0 0 0,-1 1 0 0 0,0 0-1 0 0,0 0 1 0 0,0 0 0 0 0,0 0 0 0 0,0 0-1 0 0,0 0 1 0 0,-1 0 0 0 0,1 0 0 0 0,0 0 0 0 0,0 0-1 0 0,-1 0 1 0 0,1 1 0 0 0,-1-1 0 0 0,1 0-1 0 0,-1 0 1 0 0,1 1 0 0 0,-1-1 0 0 0,0 0-1 0 0,0 1 1 0 0,0-1 0 0 0,1 0 0 0 0,-1 1-1 0 0,-1-1 1 0 0,1 1-3 0 0,2 34 109 0 0,-1-1-1 0 0,-3 0 1 0 0,0 0 0 0 0,-3 0-1 0 0,-5 21-108 0 0,-5 55 27 0 0,-49 407-1 0 0,63-505-22 0 0,1 1-1 0 0,-2 0 0 0 0,0-1 0 0 0,0 1 1 0 0,-1-1-1 0 0,-1 0 0 0 0,-1 1 1 0 0,1-2-1 0 0,-2 1 0 0 0,0-1 0 0 0,0 0 1 0 0,-1 0-1 0 0,-6 6-3 0 0,10-15 2 0 0,0-1 0 0 0,0 0 0 0 0,-1 0 0 0 0,1 0 0 0 0,-1 0 0 0 0,0 0 0 0 0,1-1-1 0 0,-1 0 1 0 0,0 0 0 0 0,0 0 0 0 0,0 0 0 0 0,0-1 0 0 0,0 1 0 0 0,0-1 0 0 0,0 0 0 0 0,0 0 0 0 0,1-1 0 0 0,-1 1 0 0 0,0-1 0 0 0,0 0 0 0 0,0 0 0 0 0,0 0 0 0 0,0 0-1 0 0,1-1 1 0 0,-1 1 0 0 0,1-1 0 0 0,-1 0 0 0 0,1 0 0 0 0,-1 0 0 0 0,1-1 0 0 0,-1-1-2 0 0,-7-10-12 0 0,1 0 0 0 0,0-1 0 0 0,1 0 0 0 0,1 0 0 0 0,0-1 0 0 0,1-1-1 0 0,1 1 1 0 0,1-1 0 0 0,0 0 0 0 0,1 0 0 0 0,1 0 0 0 0,1-1 0 0 0,0 1 0 0 0,1-1 0 0 0,1 0 0 0 0,1-11 12 0 0,4 7-45 0 0,1 0 1 0 0,0 1-1 0 0,2 0 1 0 0,1 0 0 0 0,0 0-1 0 0,1 1 1 0 0,1 1-1 0 0,1 0 1 0 0,1 0-1 0 0,1 1 1 0 0,0 1 0 0 0,1 0-1 0 0,7-5 45 0 0,186-167-4547 0 0,-183 163 1228 0 0,-17 17-248 0 0,0 0-7234 0 0</inkml:trace>
  <inkml:trace contextRef="#ctx0" brushRef="#br0" timeOffset="10676.812">1785 1714 3897 0 0,'0'0'1204'0'0,"0"0"-136"0"0,0 0 39 0 0,0 0 223 0 0,0 0 237 0 0,0 0 99 0 0,0 0-106 0 0,0 0-248 0 0,0 0-293 0 0,0 0-251 0 0,0 0-193 0 0,-22-1-119 0 0,-69-2-68 0 0,46 16 162 0 0,39-7-404 0 0,-7 5 67 0 0,0-1 0 0 0,1 2 0 0 0,0 0 0 0 0,1 0 0 0 0,0 1 0 0 0,1 0 0 0 0,1 1-1 0 0,0 0 1 0 0,1 0 0 0 0,0 1 0 0 0,-4 13-213 0 0,11-27 27 0 0,0 1 1 0 0,1-1-1 0 0,-1 1 0 0 0,0-1 1 0 0,1 1-1 0 0,-1 0 0 0 0,1-1 1 0 0,0 1-1 0 0,0 0 0 0 0,-1-1 1 0 0,1 1-1 0 0,0 0 0 0 0,0 0 1 0 0,0-1-1 0 0,1 1 0 0 0,-1 0 1 0 0,0-1-1 0 0,1 1 0 0 0,-1 0 0 0 0,1-1 1 0 0,-1 1-1 0 0,1-1 0 0 0,0 1 1 0 0,0-1-1 0 0,0 1 0 0 0,0-1 1 0 0,0 0-1 0 0,0 1 0 0 0,0-1 1 0 0,0 0-1 0 0,0 0 0 0 0,0 1 1 0 0,1-1-1 0 0,-1 0 0 0 0,1 0 1 0 0,-1-1-1 0 0,1 1 0 0 0,-1 0 0 0 0,1 0 1 0 0,-1-1-1 0 0,1 1 0 0 0,0-1 1 0 0,0 1-28 0 0,72-15 1171 0 0,-36-10-950 0 0,-1-3-1 0 0,-1-1 1 0 0,-1-1 0 0 0,-2-2-1 0 0,20-24-220 0 0,-16 17 105 0 0,13-27 66 0 0,-50 109-135 0 0,-2-32-23 0 0,0 0 1 0 0,1 0-1 0 0,0 1 1 0 0,1-1-1 0 0,1 0 1 0 0,0 0-1 0 0,1 1 1 0 0,0-1-1 0 0,1 0 1 0 0,0 0-1 0 0,1-1 1 0 0,0 1-1 0 0,1-1 1 0 0,0 0-1 0 0,1 0 1 0 0,0 0-1 0 0,0-1 1 0 0,6 6-14 0 0,-5-9 28 0 0,1-1 0 0 0,-1 0 0 0 0,2 0 0 0 0,-1-1 0 0 0,0 0 0 0 0,1 0 0 0 0,0-1 0 0 0,0 0 0 0 0,1-1 1 0 0,-1 0-1 0 0,1 0 0 0 0,0-1 0 0 0,-1 0 0 0 0,1-1 0 0 0,0 0 0 0 0,0-1 0 0 0,0 0 0 0 0,0 0 0 0 0,0-1 0 0 0,0 0 1 0 0,-1-1-1 0 0,1 0 0 0 0,0-1 0 0 0,-1 0 0 0 0,0 0 0 0 0,1-1 0 0 0,-1 0 0 0 0,-1-1 0 0 0,1 1 0 0 0,-1-2 0 0 0,1 1 1 0 0,2-5-29 0 0,27-22 134 0 0,-2-1 1 0 0,-2-2 0 0 0,-1-2-1 0 0,-2-1 1 0 0,-1-1 0 0 0,-2-1-1 0 0,-2-2 1 0 0,-2-1 0 0 0,18-43-135 0 0,-25 52 26 0 0,-2-1 0 0 0,-1 0 0 0 0,-1-1 0 0 0,-2 0 0 0 0,-2-1 1 0 0,-1 0-1 0 0,-2 0 0 0 0,-2-1 0 0 0,-1 0 0 0 0,-2-6-26 0 0,0 28 21 0 0,0 11-4 0 0,-1 0 0 0 0,1 0-1 0 0,-1 0 1 0 0,0 0 0 0 0,0 0-1 0 0,0 0 1 0 0,-1 0 0 0 0,0 0-1 0 0,0 0 1 0 0,0 1 0 0 0,-1-1-1 0 0,1 0 1 0 0,-1 1 0 0 0,0-1 0 0 0,0 1-1 0 0,-1-1 1 0 0,1 1 0 0 0,-1 0-1 0 0,0 0 1 0 0,0 0 0 0 0,-1 0-1 0 0,-1-1-16 0 0,4 5 3 0 0,-1 0 0 0 0,1 1 0 0 0,-1-1 0 0 0,1 0 0 0 0,-1 0 0 0 0,1 1 0 0 0,0-1 0 0 0,-1 0 0 0 0,1 1 0 0 0,-1 0 0 0 0,1-1 0 0 0,0 1-1 0 0,0 0 1 0 0,-1-1 0 0 0,1 1 0 0 0,0 0 0 0 0,0 0 0 0 0,0 0 0 0 0,0 0 0 0 0,0 0 0 0 0,0 1 0 0 0,0-1 0 0 0,0 0 0 0 0,0 0 0 0 0,1 1 0 0 0,-1-1 0 0 0,0 0 0 0 0,1 1 0 0 0,-1-1 0 0 0,1 0-1 0 0,-1 1 1 0 0,1-1 0 0 0,0 1 0 0 0,0 1-3 0 0,-2 1 3 0 0,-8 24 20 0 0,2 1 1 0 0,1 0-1 0 0,2 1 0 0 0,0-1 1 0 0,2 1-1 0 0,1 0 1 0 0,2 0-1 0 0,1 0 0 0 0,1 1-23 0 0,-1 29 79 0 0,3 11 37 0 0,3 0 0 0 0,3 0 0 0 0,15 51-116 0 0,-2-8 143 0 0,-18 74 49 0 0,-6-176-182 0 0,-1 0 0 0 0,-1 0 0 0 0,0-1 0 0 0,-1 1 0 0 0,0 0 0 0 0,-1-1 0 0 0,0 0 0 0 0,0 0 0 0 0,-2-1 0 0 0,1 1 0 0 0,-1-1 0 0 0,-5 5-10 0 0,11-14-10 0 0,-26-46-1237 0 0,9-1-544 0 0,2 3-1588 0 0,4 16-2050 0 0,4 15-3963 0 0</inkml:trace>
  <inkml:trace contextRef="#ctx0" brushRef="#br0" timeOffset="10906.946">2282 1482 12491 0 0,'0'0'1028'0'0,"0"0"-335"0"0,0 0-26 0 0,0 0 259 0 0,0 0 262 0 0,0 0 88 0 0,0 0-70 0 0,0 0-131 0 0,0 0-96 0 0,0 0-83 0 0,0 0-105 0 0,36 2-101 0 0,114 8-139 0 0,5-18 432 0 0,-15-14-516 0 0,-33 5-1787 0 0,-37 8-3449 0 0,-52 9-5951 0 0</inkml:trace>
  <inkml:trace contextRef="#ctx0" brushRef="#br0" timeOffset="12008.39">3530 1710 3929 0 0,'0'0'1974'0'0,"0"0"-1048"0"0,0 0-247 0 0,0 0 283 0 0,0 0 331 0 0,0 0 176 0 0,0 0-84 0 0,0 0-204 0 0,0 0-146 0 0,0 0-109 0 0,0 0-67 0 0,0 0-25 0 0,8 4-35 0 0,25 11-19 0 0,-32-15-633 0 0,1 1 0 0 0,0 0 0 0 0,0-1 0 0 0,-1 1 0 0 0,1-1-1 0 0,0 0 1 0 0,-1 1 0 0 0,1-1 0 0 0,0 0 0 0 0,0 0 0 0 0,0 0 0 0 0,-1 0 0 0 0,1 0 0 0 0,0-1 0 0 0,0 1 0 0 0,-1-1 0 0 0,1 1 0 0 0,0-1 0 0 0,-1 1 0 0 0,1-1 0 0 0,0 0 0 0 0,-1 0 0 0 0,1 0 0 0 0,-1 0 0 0 0,1 0 0 0 0,0-1-147 0 0,31-59 1431 0 0,-31 55-1269 0 0,25-96 925 0 0,-13 142-441 0 0,7 108 88 0 0,-12-47-594 0 0,-4 1-1 0 0,-4-1 1 0 0,-5 1-1 0 0,-4-1 0 0 0,-5 0 1 0 0,-12 40-140 0 0,21-129 10 0 0,1 0 1 0 0,-2 0 0 0 0,0 0 0 0 0,0-1 0 0 0,-1 0 0 0 0,0 0-1 0 0,-1 0 1 0 0,0-1 0 0 0,-6 7-11 0 0,13-17 6 0 0,0 1 1 0 0,-1-1-1 0 0,1 1 0 0 0,0-1 1 0 0,-1 1-1 0 0,1-1 0 0 0,0 0 1 0 0,-1 1-1 0 0,1-1 0 0 0,-1 1 1 0 0,1-1-1 0 0,-1 0 1 0 0,1 1-1 0 0,-1-1 0 0 0,1 0 1 0 0,-1 0-1 0 0,1 1 0 0 0,-1-1 1 0 0,1 0-1 0 0,-1 0 0 0 0,1 0 1 0 0,-1 0-1 0 0,1 0 0 0 0,-1 0 1 0 0,0 0-1 0 0,1 0 0 0 0,-1 0 1 0 0,1 0-1 0 0,-1 0 1 0 0,1 0-1 0 0,-1 0 0 0 0,0 0 1 0 0,1 0-1 0 0,-1 0 0 0 0,1-1 1 0 0,-1 1-1 0 0,1 0 0 0 0,-1 0 1 0 0,1-1-1 0 0,-1 1 0 0 0,1 0 1 0 0,0-1-1 0 0,-1 1 0 0 0,1-1 1 0 0,-1 1-1 0 0,1 0 1 0 0,0-1-1 0 0,-1 1 0 0 0,1-1 1 0 0,0 1-1 0 0,-1-1 0 0 0,1 1 1 0 0,0-1-1 0 0,0 1 0 0 0,0-1 1 0 0,-1 1-1 0 0,1-1 0 0 0,0 0 1 0 0,0 1-1 0 0,0-1 1 0 0,0 1-1 0 0,0-1 0 0 0,0 1 1 0 0,0-1-7 0 0,-6-41 102 0 0,9 0-100 0 0,2 1-1 0 0,1 0 0 0 0,2 0 0 0 0,2 1 1 0 0,2 0-1 0 0,1 1 0 0 0,11-19-1 0 0,-15 32 5 0 0,16-40-3 0 0,3 2-1 0 0,2 1 1 0 0,3 1 0 0 0,3 2 0 0 0,3 1 0 0 0,2 2 0 0 0,2 2-1 0 0,27-24-1 0 0,-56 62-6 0 0,1 1-1 0 0,1 1 0 0 0,1 0 0 0 0,0 0 0 0 0,1 2 0 0 0,0 0 0 0 0,1 2 1 0 0,0 0-1 0 0,1 0 0 0 0,1 2 0 0 0,-1 1 0 0 0,1 0 0 0 0,1 2 0 0 0,16-4 7 0 0,-34 10 3 0 0,-1 0-1 0 0,0 1 1 0 0,0-1-1 0 0,1 0 0 0 0,-1 1 1 0 0,0 0-1 0 0,0-1 1 0 0,0 1-1 0 0,0 1 0 0 0,0-1 1 0 0,0 0-1 0 0,0 1 1 0 0,0-1-1 0 0,0 1 0 0 0,-1 0 1 0 0,1 0-1 0 0,0 0 0 0 0,-1 0 1 0 0,0 1-1 0 0,0-1 1 0 0,1 1-1 0 0,-1-1 0 0 0,-1 1 1 0 0,1 0-1 0 0,0-1 1 0 0,-1 1-1 0 0,1 0 0 0 0,-1 0 1 0 0,0 0-1 0 0,0 1 1 0 0,0-1-1 0 0,-1 0 0 0 0,1 0 1 0 0,-1 0-1 0 0,1 1 1 0 0,-1-1-1 0 0,0 0 0 0 0,0 0 1 0 0,-1 2-3 0 0,2 15 15 0 0,-2-1 1 0 0,0 1-1 0 0,-1 0 0 0 0,-1-1 1 0 0,0 0-1 0 0,-2 1 1 0 0,0-2-1 0 0,-2 1 1 0 0,0-1-1 0 0,-1 1 0 0 0,0-2 1 0 0,-1 0-1 0 0,-2 0 1 0 0,1 0-1 0 0,-6 3-15 0 0,-6 8 4 0 0,-1 0-1 0 0,-1-2 1 0 0,-1-1-1 0 0,-2-1 1 0 0,-1-2 0 0 0,0 0-1 0 0,-1-2 1 0 0,-3 0-4 0 0,21-13-28 0 0,0-1 1 0 0,0 1-1 0 0,-1-2 0 0 0,0 0 1 0 0,0 0-1 0 0,0-1 0 0 0,0-1 1 0 0,-1 0-1 0 0,1 0 1 0 0,-1-1-1 0 0,0-1 0 0 0,0 0 1 0 0,0-1-1 0 0,-1-1 28 0 0,11 1-74 0 0,-1-1 0 0 0,1 0 0 0 0,0 0 0 0 0,0 0 0 0 0,0 0 0 0 0,0 0 0 0 0,0-1 0 0 0,0 1 1 0 0,0-1-1 0 0,1 0 0 0 0,-1 0 0 0 0,0 0 0 0 0,1 0 0 0 0,0-1 0 0 0,-1 1 0 0 0,1 0 0 0 0,0-1 0 0 0,0 0 0 0 0,0 1 0 0 0,1-1 0 0 0,-1 0 0 0 0,1 0 0 0 0,-1 0 0 0 0,1 0 0 0 0,0 0 0 0 0,0-1 1 0 0,0 1-1 0 0,1 0 0 0 0,-1 0 0 0 0,1-1 0 0 0,0 1 0 0 0,0 0 0 0 0,0-1 74 0 0,0-4-598 0 0,0 0 1 0 0,1 0 0 0 0,0 0-1 0 0,0 0 1 0 0,1 0 0 0 0,0 0-1 0 0,0 1 1 0 0,1-1-1 0 0,0 1 1 0 0,0-1 0 0 0,1 1-1 0 0,3-5 598 0 0,9-8-6090 0 0,-4 5-5257 0 0</inkml:trace>
  <inkml:trace contextRef="#ctx0" brushRef="#br0" timeOffset="12386.314">4635 1589 6409 0 0,'0'0'2824'0'0,"0"0"-781"0"0,0 0-219 0 0,0 0-11 0 0,0 0-82 0 0,0 0-218 0 0,0 0-267 0 0,0 0-241 0 0,0 0-174 0 0,0 0-135 0 0,0 0-118 0 0,-34 21-85 0 0,-104 66-85 0 0,134-86-380 0 0,0 1 0 0 0,1 0 1 0 0,-1 0-1 0 0,0 0 0 0 0,1 0 0 0 0,0 1 0 0 0,-1 0 0 0 0,1-1 0 0 0,0 1 0 0 0,0 0 0 0 0,0 0 0 0 0,1 1 0 0 0,-1-1 0 0 0,1 1 0 0 0,0-1 0 0 0,0 1 1 0 0,0 0-1 0 0,0 1-28 0 0,-1 5 86 0 0,-1-1-40 0 0,1 0-1 0 0,1 0 1 0 0,-1 0-1 0 0,2 0 1 0 0,-1 0-1 0 0,1 1 1 0 0,1-1-1 0 0,0 1 1 0 0,0-1-1 0 0,1 1 1 0 0,0-1-1 0 0,1 4-45 0 0,-1-9 18 0 0,0-1 1 0 0,0 1-1 0 0,0 0 0 0 0,1 0 0 0 0,-1-1 1 0 0,1 1-1 0 0,0-1 0 0 0,0 1 1 0 0,1-1-1 0 0,-1 0 0 0 0,1 0 0 0 0,-1 0 1 0 0,1 0-1 0 0,0 0 0 0 0,0 0 0 0 0,0-1 1 0 0,1 0-1 0 0,-1 0 0 0 0,0 1 0 0 0,1-2 1 0 0,0 1-1 0 0,-1 0 0 0 0,1-1 0 0 0,0 0 1 0 0,0 0-1 0 0,0 0 0 0 0,0 0 1 0 0,0-1-1 0 0,0 1 0 0 0,1-1-18 0 0,8 0 74 0 0,0 0-1 0 0,-1-1 1 0 0,1 0 0 0 0,0-1 0 0 0,0 0-1 0 0,-1-1 1 0 0,0-1 0 0 0,1 0-1 0 0,-1-1 1 0 0,-1 0 0 0 0,1 0-1 0 0,-1-2 1 0 0,0 1 0 0 0,0-1-1 0 0,-1-1 1 0 0,0 0 0 0 0,0 0 0 0 0,-1-1-1 0 0,0-1 1 0 0,0 1 0 0 0,-1-1-1 0 0,0-1 1 0 0,-1 1 0 0 0,0-1-1 0 0,-1 0 1 0 0,-1-1 0 0 0,3-6-74 0 0,-6 11-28 0 0,-1-1-1 0 0,0 1 1 0 0,0-1 0 0 0,0 1 0 0 0,-1-1 0 0 0,0 1-1 0 0,-1 0 1 0 0,0-1 0 0 0,0 1 0 0 0,-1-1 0 0 0,1 1-1 0 0,-2 0 1 0 0,1 0 0 0 0,-1 0 0 0 0,0 0 0 0 0,0 1-1 0 0,-1-1 1 0 0,0 1 0 0 0,0-1 0 0 0,-1 2 0 0 0,1-1-1 0 0,-1 0 1 0 0,0 1 0 0 0,-1 0 0 0 0,0 0 0 0 0,1 0-1 0 0,-2 1 1 0 0,1 0 0 0 0,0 0 0 0 0,-1 0 0 0 0,0 1 0 0 0,1 0-1 0 0,-1 0 1 0 0,0 1 0 0 0,-1 0 0 0 0,1 0 0 0 0,0 1-1 0 0,-1 0 1 0 0,1 0 0 0 0,-1 1 0 0 0,1 0 0 0 0,-7 0 28 0 0,-39 10-2165 0 0,23 9-4218 0 0,22-11-2869 0 0</inkml:trace>
  <inkml:trace contextRef="#ctx0" brushRef="#br0" timeOffset="12641.278">5143 1615 12803 0 0,'0'0'1627'0'0,"0"0"-351"0"0,0 0 7 0 0,0 0 47 0 0,0 0-81 0 0,0 0-214 0 0,0 0-308 0 0,0 0-242 0 0,0 0-110 0 0,-14 35-82 0 0,-45 108-62 0 0,19-57 121 0 0,28-38-843 0 0,10-52-5180 0 0,2 1 888 0 0,0-4-6378 0 0</inkml:trace>
  <inkml:trace contextRef="#ctx0" brushRef="#br0" timeOffset="12889.064">5034 1169 11450 0 0,'0'0'2081'0'0,"0"0"-881"0"0,0 0-568 0 0,0 0-264 0 0,0 0-248 0 0,0 0-168 0 0,0 0-96 0 0,0 0-112 0 0,0 0-176 0 0,0 0-424 0 0,0 0-1753 0 0,0 0-8425 0 0</inkml:trace>
  <inkml:trace contextRef="#ctx0" brushRef="#br0" timeOffset="13153.023">5275 1847 13507 0 0,'0'0'3387'0'0,"0"0"-1570"0"0,0 0-574 0 0,0 0-114 0 0,0 0-150 0 0,0 0-211 0 0,0 0-185 0 0,0 0-142 0 0,0 0-92 0 0,0 0-63 0 0,0 0-39 0 0,0 0-72 0 0,0 0-71 0 0,16-29-16 0 0,50-87-28 0 0,-4 48 28 0 0,53-21-14 0 0,-114 88-77 0 0,0 1 0 0 0,0-1 0 0 0,-1 1 0 0 0,1-1 0 0 0,0 1 0 0 0,0 0 0 0 0,0-1 0 0 0,0 1 0 0 0,0 0 0 0 0,0 0 0 0 0,0 0 0 0 0,0 0 0 0 0,0 0 0 0 0,0 0-1 0 0,0 0 1 0 0,0 0 0 0 0,-1 0 0 0 0,1 0 0 0 0,0 0 0 0 0,0 1 0 0 0,0-1 0 0 0,0 0 0 0 0,0 1 0 0 0,0-1 0 0 0,0 1 0 0 0,-1-1 0 0 0,1 1 0 0 0,0-1 0 0 0,0 1 0 0 0,-1-1-1 0 0,1 1 1 0 0,0 0 0 0 0,-1-1 0 0 0,1 1 0 0 0,0 0 0 0 0,-1 0 0 0 0,1 0 0 0 0,-1-1 0 0 0,0 1 0 0 0,1 0 0 0 0,-1 0 0 0 0,0 0 0 0 0,1 0 0 0 0,-1 0 0 0 0,0 0 0 0 0,0 0-1 0 0,0-1 1 0 0,0 1 0 0 0,0 0 0 0 0,0 0 0 0 0,0 0 0 0 0,0 0 0 0 0,0 0 0 0 0,0 0 0 0 0,0 0 0 0 0,-1 0 0 0 0,1 0 0 0 0,0 0 0 0 0,-1 0 0 0 0,1-1 0 0 0,0 1 0 0 0,-1 0-1 0 0,1 0 1 0 0,-1 0 0 0 0,0-1 0 0 0,1 1 3 0 0,-1 11 26 0 0,-7 55-7 0 0,4 38 18 0 0,7-101-13 0 0,0-1 0 0 0,0 1 0 0 0,0-1 0 0 0,1 0 0 0 0,-1 0 0 0 0,1 0 0 0 0,0 0 0 0 0,0-1 0 0 0,-1 0 0 0 0,2 1 0 0 0,-1-1 0 0 0,0-1 0 0 0,0 1-1 0 0,1-1 1 0 0,-1 1 0 0 0,0-1 0 0 0,1-1 0 0 0,0 1 0 0 0,-1-1 0 0 0,1 1 0 0 0,-1-1 0 0 0,1 0 0 0 0,-1-1 0 0 0,1 1 0 0 0,-1-1 0 0 0,1 0 0 0 0,-1 0 0 0 0,1-1-1 0 0,-1 1 1 0 0,0-1 0 0 0,1 0 0 0 0,-1 0 0 0 0,0 0 0 0 0,-1-1 0 0 0,1 1 0 0 0,0-1 0 0 0,-1 0-24 0 0,9-6 109 0 0,-1 0 0 0 0,0-1 0 0 0,0-1 1 0 0,-2 0-1 0 0,1 0 0 0 0,-1 0 0 0 0,-1-1 0 0 0,0-1 1 0 0,-1 0-1 0 0,0 0 0 0 0,-1 0 0 0 0,0 0 0 0 0,-1-1 0 0 0,-1 0 1 0 0,1-3-110 0 0,-5 15-151 0 0,11-32-1112 0 0,-6 24-2115 0 0,2 1-3401 0 0,-2 5-5450 0 0</inkml:trace>
  <inkml:trace contextRef="#ctx0" brushRef="#br0" timeOffset="13407.682">6273 1191 17252 0 0,'0'0'1603'0'0,"0"0"-594"0"0,0 0-87 0 0,0 0 215 0 0,0 0 165 0 0,0 0-26 0 0,0 0-208 0 0,0 0-238 0 0,0 0-155 0 0,2 32-119 0 0,6 101-105 0 0,-7 353 275 0 0,-6-479-5674 0 0,-5-21 2612 0 0,5 10 987 0 0,-3-4-1989 0 0,3 2-2377 0 0,-2-1-5406 0 0</inkml:trace>
  <inkml:trace contextRef="#ctx0" brushRef="#br0" timeOffset="13635.837">6048 1372 13307 0 0,'0'0'1832'0'0,"0"0"-415"0"0,0 0-240 0 0,0 0-110 0 0,0 0-116 0 0,0 0-118 0 0,0 0-84 0 0,0 0-89 0 0,0 0-74 0 0,34 2-65 0 0,103 8-95 0 0,-108-9-349 0 0,-1 1 1 0 0,0 2-1 0 0,-1 0 0 0 0,1 2 0 0 0,-1 1 0 0 0,12 5-77 0 0,-26-7-489 0 0,5 2-715 0 0,-13-5-2952 0 0,0-2-3322 0 0,-3 0-3184 0 0</inkml:trace>
  <inkml:trace contextRef="#ctx0" brushRef="#br0" timeOffset="14222.919">5029 1187 488 0 0,'0'0'1170'0'0,"0"0"-34"0"0,0 0 271 0 0,0 0 343 0 0,0 0 159 0 0,0 0-102 0 0,0 0-248 0 0,0 0-244 0 0,0 0-225 0 0,0 0-203 0 0,0 0-146 0 0,0 0-130 0 0,0 0-77 0 0,-5-5-28 0 0,-15-17-62 0 0,19 21-387 0 0,-1 1 0 0 0,0-1-1 0 0,0 1 1 0 0,0-1 0 0 0,1 1-1 0 0,-1 0 1 0 0,0 0 0 0 0,0 0-1 0 0,0 0 1 0 0,0 0 0 0 0,0 0-1 0 0,1 0 1 0 0,-1 0 0 0 0,0 1-1 0 0,0-1 1 0 0,0 1 0 0 0,1 0-1 0 0,-1-1 1 0 0,0 1 0 0 0,1 0-1 0 0,-1 0 1 0 0,1 0 0 0 0,-1 0-1 0 0,1 0 1 0 0,-1 1 0 0 0,1-1-1 0 0,0 0 1 0 0,-1 1 0 0 0,1-1-1 0 0,0 0 1 0 0,0 1 0 0 0,0 0-57 0 0,-5 3 320 0 0,-5 12 1208 0 0,26-19 814 0 0,36-45 5 0 0,-50 47-2101 0 0,-1 0-27 0 0,0 0-31 0 0,0 0-38 0 0,-14 1 30 0 0,-32 34-713 0 0,53-21-2741 0 0,2-13-2317 0 0,-2-1-6210 0 0</inkml:trace>
  <inkml:trace contextRef="#ctx0" brushRef="#br0" timeOffset="18137.498">9561 212 8106 0 0,'0'0'2188'0'0,"0"0"-295"0"0,0 0-169 0 0,0 0-28 0 0,0 0 10 0 0,0 0-154 0 0,0 0-189 0 0,0 0-252 0 0,0 0-203 0 0,0 0-147 0 0,0 0-152 0 0,0 0-84 0 0,-4-3-34 0 0,-12-10-5 0 0,12 10-58 0 0,4 3-35 0 0,0 0-55 0 0,0 0-76 0 0,0 0-26 0 0,28 19 998 0 0,3 6-1073 0 0,-2 1 0 0 0,0 1 0 0 0,-2 2 0 0 0,-1 1 0 0 0,-1 0 0 0 0,-2 2 0 0 0,-1 1 0 0 0,-1 1 0 0 0,-2 0 1 0 0,-2 2-1 0 0,-1 0 0 0 0,-1 1 0 0 0,-3 0 0 0 0,-1 1 0 0 0,-1 0 0 0 0,-3 1 0 0 0,0 8-161 0 0,0 2 28 0 0,-2 1 1 0 0,-3-1-1 0 0,-1 1 0 0 0,-3 0 1 0 0,-2-1-1 0 0,-3 1 0 0 0,-1-1 1 0 0,-4 7-29 0 0,3-18 6 0 0,-2 0 0 0 0,-1-1 1 0 0,-2 0-1 0 0,-1-1 0 0 0,-2-1 0 0 0,-1-1 1 0 0,-2 0-1 0 0,-1-1 0 0 0,-2-1 1 0 0,-1-2-1 0 0,-2 0 0 0 0,-1-1 1 0 0,0-2-1 0 0,-3-1 0 0 0,-31 22-6 0 0,24-24-4 0 0,-1-3 0 0 0,0-1 0 0 0,-2-2-1 0 0,0-2 1 0 0,-17 4 4 0 0,45-18-23 0 0,13 0-539 0 0,51-19-1289 0 0,-45 10-2054 0 0,-4-3-3380 0 0,-3 7-5032 0 0</inkml:trace>
  <inkml:trace contextRef="#ctx0" brushRef="#br0" timeOffset="19335.865">205 348 3425 0 0,'0'0'1731'0'0,"0"0"-835"0"0,0 0-216 0 0,0 0 220 0 0,0 0 337 0 0,0 0 243 0 0,0 0 54 0 0,0 0-158 0 0,0 0-228 0 0,0 0-208 0 0,0 0-138 0 0,1-2-58 0 0,0-3-1675 0 0,0-3 9386 0 0,-4 13-7175 0 0,-63 120-174 0 0,36-43-796 0 0,3 1 0 0 0,4 1 0 0 0,4 0 0 0 0,4 2 0 0 0,3 0 0 0 0,3 27-310 0 0,6-52 141 0 0,3 0 0 0 0,2-1 0 0 0,4 1 0 0 0,1 0 0 0 0,4-1 0 0 0,16 54-141 0 0,-19-84 72 0 0,1-1 0 0 0,2 0 1 0 0,0 0-1 0 0,2-1 0 0 0,2 0 0 0 0,0-2 1 0 0,1 1-1 0 0,2-2 0 0 0,1 0 0 0 0,0-1 0 0 0,2-1 1 0 0,1-1-1 0 0,15 11-72 0 0,92 53 349 0 0,-98-60 1 0 0,-9-26-2360 0 0,-10 1 396 0 0,-4 1-2456 0 0,0-1-7284 0 0</inkml:trace>
  <inkml:trace contextRef="#ctx0" brushRef="#br0" timeOffset="59133.549">6967 1729 0 0 0,'0'0'677'0'0,"0"0"170"0"0,0 0-14 0 0,0 0-75 0 0,0 0-72 0 0,0 0-53 0 0,0 0-33 0 0,0 0 1 0 0,0 0-4 0 0,0 0-29 0 0,0 0 15 0 0,0 0 0 0 0,0 0 28 0 0,0 0 69 0 0,0 0 52 0 0,0 0 59 0 0,0 0 51 0 0,0 0 13 0 0,0 0-66 0 0,0 0-104 0 0,0 0-121 0 0,0 0-118 0 0,0 0-37 0 0,4 1 6522 0 0,3 1-4977 0 0,43-53 254 0 0,-10 4-2087 0 0,-32 41 148 0 0,-13 11 284 0 0,-4 21-429 0 0,-38 69 63 0 0,-3 17-54 0 0,28-21-45 0 0,24-88-53 0 0,0-1-1 0 0,-1 0 1 0 0,1 1-1 0 0,1-1 1 0 0,-1 0 0 0 0,0 0-1 0 0,0 0 1 0 0,1 0-1 0 0,-1 0 1 0 0,1-1 0 0 0,0 1-1 0 0,-1-1 1 0 0,1 0-1 0 0,0 1 1 0 0,0-1 0 0 0,0-1-1 0 0,0 1 1 0 0,0 0-1 0 0,0-1 1 0 0,0 1 0 0 0,0-1-1 0 0,0 0 1 0 0,0 0-1 0 0,0 0 1 0 0,0 0 0 0 0,0-1-1 0 0,0 1 1 0 0,0-1-1 0 0,2 0-34 0 0,3 0 65 0 0,104-5 502 0 0,-53 1-415 0 0,-58 5-145 0 0,-1 0-13 0 0,0 0 1 0 0,-34 0-1882 0 0,16-3-1059 0 0,7-5-3909 0 0,7 5-4185 0 0</inkml:trace>
  <inkml:trace contextRef="#ctx0" brushRef="#br0" timeOffset="60531.949">7147 1287 0 0 0,'0'0'613'0'0,"0"0"337"0"0,0 0 204 0 0,0 0 109 0 0,0 0-6 0 0,0 0-185 0 0,0 0-261 0 0,0 0-284 0 0,0 0-252 0 0,0 0-189 0 0,0 0-108 0 0,0 0-53 0 0,0 0-24 0 0,0 0 8585 0 0,-3-1-4192 0 0,-10-1-3287 0 0,-41 56 242 0 0,78-81 2205 0 0,6-7-2994 0 0,-28 33 475 0 0,-24 27-626 0 0,16-18 366 0 0,16-16-338 0 0,9-10-95 0 0,-52 43 168 0 0,34-18-3894 0 0,6-7 1409 0 0,-2 0-6347 0 0,-1 0-4274 0 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9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59,'19'-5,"21"-1,8 0,6 1,-2 2,-4-5,-6 1,-1 0,-2 2,-3 2,-3 1,-2 1,-2 1,-1 0,0 0,0 0,-5 6,-7 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9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57,'39'0,"31"-4,13-3,-1 1,-12 2,-11 0,-12 2,-9-4,-6-1,-3 1,-3 1,0 2,-5 1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20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0,'59'37,"2"-2,2-3,0-3,22 5,-34-15,126 61,-173-75,0 0,0 1,0 0,0 0,-1 0,0 0,0 1,-1-1,0 1,0-1,0 1,-1 0,0 0,0 0,-1 0,0 0,0 0,-1 0,0-1,0 1,0 0,-1 0,0-1,0 1,-1-1,0 1,0-1,0 0,-1 0,0 0,0-1,-1 0,0 2,-27 20,0-1,-2-2,-1-1,-19 9,-5 4,34-21,-68 60,80-56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0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82,'-1'0,"-1"0,1 0,-1 0,1 1,-1-1,1 1,-1-1,1 1,0-1,-1 1,1 0,0 0,-1 0,1-1,0 1,0 0,0 1,0-1,0 0,0 0,0 0,0 1,1-1,-1 0,0 1,1-1,-1 0,1 1,-1-1,1 1,0 0,-53 205,-48 112,139-377,7-25,2 2,49-61,-83 126,35-48,3 3,54-50,-105 110,1 0,-1-1,1 1,-1 0,1 0,0 0,-1 0,1 0,0 0,0 0,0 0,0 0,0 0,0 0,0 1,0-1,0 0,0 1,0-1,0 1,1-1,-1 1,0-1,0 1,1 0,-1 0,0 0,1 0,-1 0,0 0,0 0,1 0,-1 0,0 0,0 1,1-1,-1 0,0 1,0 0,0-1,1 1,-1-1,0 1,0 0,0 0,0 0,0 0,-1-1,1 1,0 0,0 1,0-1,-1 0,1 0,-1 0,1 0,-1 0,1 1,1 18,-1-1,0 1,-2 0,0 0,-1-1,-1 1,-1-1,-3 10,-11 129,18-155,-1-1,1 0,0 0,0 1,0-1,1 0,-1 0,0 0,1 1,0-1,-1 0,1 0,0 0,0 0,0 0,0 0,0 0,1 0,-1 0,1-1,-1 1,1 0,-1-1,1 0,0 1,0-1,0 0,0 0,0 0,0 0,0 0,0 0,0-1,0 1,1-1,-1 1,0-1,0 0,1 0,-1 0,0 0,0 0,1 0,-1-1,0 1,0-1,0 0,0 1,1-1,-1 0,0 0,-1-1,3 0,22-16,-2-1,0-1,-1-2,-1 0,-1-1,3-5,-14 16,35-40,116-114,-161 167,-1 0,1 0,0 0,-1 0,1 1,0-1,0 0,0 0,0 0,0 0,0 0,0 0,1 0,-1 0,0 0,1 0,-1 0,0 0,1 0,-1 0,1 0,-1-1,1 1,0 0,-1 0,1 0,0-1,0 1,-1 0,1-1,0 1,0 0,0-1,0 1,0-1,0 0,0 1,0-1,0 0,0 0,0 1,0-1,0 0,0 0,0 0,0 0,0 0,0 0,0-1,0 1,0 0,0-1,0 1,0 0,0-1,0 1,0-1,0 1,0-1,0 0,-1 1,1-1,0 0,0 0,-1 1,1-1,-1 0,1 0,-1 0,1 0,-58 156,22-77,23-50,8-19,-1 0,1 0,1 0,-1 1,2-1,-1 1,1 0,1 0,0 0,0 0,1 0,1 6,-1-14,1-1,0 1,-1-1,1 1,0-1,0 0,0 1,0-1,0 0,1 0,-1 0,0 0,0 0,1 0,-1 0,1 0,-1-1,1 1,-1 0,1-1,-1 1,1-1,-1 0,1 1,0-1,-1 0,1 0,0 0,-1 0,1 0,-1-1,1 1,0 0,0-1,20-3</inkml:trace>
  <inkml:trace contextRef="#ctx0" brushRef="#br0" timeOffset="600.246">1485 111,'-36'20,"10"-8,1 2,0 1,1 0,0 2,2 1,0 1,1 1,1 0,0 2,-5 10,23-30,0 0,0 0,0 1,0-1,1 1,0-1,-1 1,1 0,0 0,0-1,0 1,1 0,-1 0,1 0,-1 0,1 0,0 0,0 0,1 0,-1 0,0-1,1 1,0 0,0 0,-1 0,2 0,-1-1,0 1,1-1,-1 1,1-1,0 1,-1-1,1 0,0 0,1 0,-1 0,0 0,1 0,-1-1,1 1,-1-1,1 1,-1-1,1 0,0 0,0 0,0-1,8 0,0-1,1-1,-1 0,0 0,0-1,-1 0,1-1,-1 0,1-1,-1 0,-1-1,1 0,-1 0,0-1,0-1,-1 1,0-1,0 0,-1-1,0 0,2-4,8-6,85-102,-93 108,82-92,-90 106,0 1,0-1,0 1,0-1,0 1,-1 0,1-1,0 1,-1 0,0 0,1-1,-1 1,0 0,0 0,0 0,0-1,0 1,0 0,0 0,-1 0,1-1,-1 1,1 0,-1-1,0 1,0 1,1-3,-60 249,43 168,8-345,9-52,0-1,-2 1,0 0,-1-1,-1 0,-1 0,-1 0,0 0,-2-1,0 0,-1 0,0-1,-1-1,-2 1,1-2,-2 1,-1-1,12-12,0-1,-1 1,0-1,1 0,-1 1,0-2,0 1,0 0,0 0,-1-1,1 0,0 0,-1 0,1 0,-1 0,1-1,-1 1,1-1,-1 0,1 0,-1 0,1-1,-1 1,1-1,-1 0,1 0,0 0,-1 0,1 0,0-1,0 0,0 0,0 0,0 0,0 0,1 0,-1-1,1 1,-1-1,1 0,0 1,0-1,0 0,1 0,-1-1,1 1,-1-3,-3-24,2 0,2 0,0 0,2 0,1 0,6-25,-3 28,1 0,1 0,1 0,2 1,1 1,1-1,0 2,2 0,1 0,1 2,1-1,6-3,-7 9</inkml:trace>
  <inkml:trace contextRef="#ctx0" brushRef="#br0" timeOffset="1669.247">1993 54,'-15'30,"1"0,2 1,1 0,2 1,1 0,1 1,2-1,-1 31,5-60,0 0,1 0,0-1,-1 1,1 0,1 0,-1 0,0 0,1 0,-1-1,1 1,0 0,0 0,0-1,0 1,0 0,0-1,1 1,0-1,-1 0,1 0,0 1,0-1,0 0,0 0,1-1,-1 1,0 0,1-1,-1 0,1 1,-1-1,1 0,0 0,0 0,-1-1,1 1,0-1,0 1,0-1,0 0,0 0,-1 0,1-1,0 1,1-1,8-4,0 0,0-1,0-1,-1 0,0 0,0-1,0 0,-1-1,-1 0,1-1,-2 0,1 0,-1-1,-1 0,0-1,-1 0,1-1,9-12,9-13,-2-2,-2-1,-1-1,11-36,-25 59,-27 58,7 1,1 0,2 1,2 1,2-1,-1 31,-20 195,18-95,2-112,8-47,-1 0,-1 0,0 0,0-1,-2 1,1-1,-2 1,0-1,-4 7,4-13,0-1,-1-1,0 1,0-1,0 0,-1 0,1 0,-1-1,0 0,0-1,0 1,0-1,0-1,0 1,-1-1,1 0,0-1,-1 0,-4 0,9-1,-1 0,1 0,-1 0,1 0,0 0,0 0,-1-1,1 0,0 0,0 0,1 0,-1 0,0 0,1-1,-1 1,1-1,0 0,0 1,0-1,0 0,0-1,0 1,1 0,0 0,0-1,0 1,0 0,0-1,1 1,-1-1,1 1,0-1,0 0,1-2,-1-6,0-1,1 0,1 1,0-1,1 1,0 0,1 0,0 0,4-5,2 0,0 1,1 0,1 1,1 1,0 0,1 0,4-1,-7 4,7-7</inkml:trace>
  <inkml:trace contextRef="#ctx0" brushRef="#br0" timeOffset="1914.389">2501 364,'-10'34,"-3"15,1 1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3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1,'48'-1,"119"13,-141-6,0-1,0-1,0-1,1-1,-1-2,26-2,-16-9,-30 4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3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1,'29'9,"24"-1,7-2,4-2,-5-2,-7-1,-8-1,-12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4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0,'0'24,"0"27,4 10,3-1,-1-5,3-8,6-7,-1-10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4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1,'48'5,"44"-4,13-1,-9-1,-14-1,-17 1,-15 5,-10 2,-13-1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5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22,'51'-7,"-12"1,0 1,0 2,0 2,30 3,-67-2,1-1,-1 1,0 0,0 0,1 0,-1 1,0-1,1 0,-1 1,0-1,0 1,0 0,0 0,0 0,0 0,0 0,0 0,0 1,0-1,0 1,-1-1,1 1,0-1,-1 1,0 0,1 0,-1 0,0 0,0 0,0 0,0 0,0 0,-1 0,1 1,-1-1,1 0,-1 0,0 1,0-1,0 0,0 1,0-1,-1 0,1 0,0 1,-1-1,0 0,0 1,-8 12,-1 0,-1 0,-1-1,0 0,0-1,-1 0,-1-1,0-1,-1 0,0-1,-1 0,-3 0,-80 61,88-61,-50 53,60-61,-1-1,1 1,0 0,0-1,0 1,1 0,-1 0,0 0,1 0,-1 0,1 0,-1 0,1 0,0 0,0 0,0 0,0 0,1 0,-1 0,0 0,1 0,-1 0,1 0,0 0,0 0,0 0,0 0,0-1,0 1,0 0,0-1,1 1,-1-1,1 1,-1-1,1 0,1 2,7 1,0 0,1 0,-1-1,1-1,0 1,-1-2,1 1,0-2,0 1,0-2,0 1,0-1,0-1,0 0,-1-1,1 0,7-3,0 2,75-21,-68 19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5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0 413,'305'-264,"-141"130,-140 119,-18 34,-26 63,-6 61,25-141,1 0,0 0,0 0,0 0,0 0,0-1,1 1,-1 0,0 0,1 0,-1 0,1-1,0 1,0 0,-1-1,1 1,0 0,1-1,-1 1,0-1,0 0,1 1,-1-1,0 0,1 0,-1 0,1 0,0 0,-1 0,1 0,0 0,0-1,-1 1,1-1,0 1,0-1,0 0,0 0,1 0,69-28,182-184,-254 211,1 0,-1 0,1-1,-1 1,1 0,-1 0,1 1,0-1,0 0,-1 0,1 0,0 0,0 1,0-1,0 0,0 1,0-1,0 0,0 1,0 0,0-1,1 1,-1 0,0-1,0 1,0 0,0 0,0 0,1 0,-1 0,0 0,0 0,0 1,0-1,1 0,-1 1,0-1,0 0,0 1,0-1,0 1,0 0,0-1,0 1,0 0,0 0,-1 0,1-1,0 1,0 0,-1 0,1 0,0 1,-21 131,17-123,1 1,1 0,-1 0,1 0,1 0,0 0,1 0,0 0,1 0,0-1,0 1,1-1,1 1,0-1,0 0,1 0,0 0,3 3,47 31,-36-37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42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733 1056 5057 0 0,'0'0'3720'0'0,"0"0"-1673"0"0,0 0-663 0 0,0 0-32 0 0,0 0 50 0 0,0 0-66 0 0,0 0-228 0 0,0 0-294 0 0,0 0-235 0 0,0 0-134 0 0,0 0-42 0 0,13 5 5902 0 0,-14 2-6172 0 0,-1 0 0 0 0,0 0 1 0 0,-1 0-1 0 0,1 0 0 0 0,-2 0 0 0 0,1 0 0 0 0,0-1 0 0 0,-1 1 0 0 0,-1-1 0 0 0,1 0 0 0 0,-1 0 0 0 0,-2 2-133 0 0,-9 13 193 0 0,-60 105 263 0 0,71-50-179 0 0,8-74-221 0 0,-1 0-1 0 0,0 0 0 0 0,1 0 0 0 0,-1 0 1 0 0,1-1-1 0 0,-1 1 0 0 0,1-1 0 0 0,0 0 1 0 0,0 1-1 0 0,-1-1 0 0 0,1-1 0 0 0,0 1 1 0 0,0 0-1 0 0,0-1 0 0 0,0 1 0 0 0,0-1 1 0 0,0 0-1 0 0,0 0 0 0 0,0 0 0 0 0,0-1 1 0 0,2 0-56 0 0,-1 1 65 0 0,56-7 663 0 0,-60 7-698 0 0,0 0 7 0 0,0 0-20 0 0,0 0 3 0 0,0 0-4 0 0,0 0-10 0 0,0 0-22 0 0,0 0-24 0 0,-25-7-3795 0 0,16 4 1133 0 0,4 1-1763 0 0,0-1-7638 0 0</inkml:trace>
  <inkml:trace contextRef="#ctx0" brushRef="#br0" timeOffset="494.156">915 581 13947 0 0,'0'0'2068'0'0,"0"0"-402"0"0,0 0-120 0 0,0 0-82 0 0,0 0-220 0 0,0 0-273 0 0,0 0-289 0 0,0 0-228 0 0,0 0-83 0 0,0 0-11 0 0,0 0 4 0 0,0 0 15 0 0,0 0-8 0 0,-7 8-35 0 0,-50 58 691 0 0,31-37-55 0 0,26-29-899 0 0,0 0-22 0 0,0 0 6 0 0,0 0-5 0 0,12-10 431 0 0,50-45-29 0 0,-57 49-156 0 0,-5 6-32 0 0,-10 5-52 0 0,-82 39 22 0 0,91-44-215 0 0,1 0-8 0 0,0 0 4 0 0,0 0 5 0 0,0 0-30 0 0,47-29-2157 0 0,-30 15-6712 0 0,-11 10-4055 0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36 348,'-10'35,"2"0,1 1,2 0,2 0,1 0,1 1,3-1,0 0,3 0,2 6,58 107,-65-148,0 0,1 1,-1-1,1 0,-1 0,1 1,-1-1,1 0,0 0,-1 0,1 0,0 0,0 0,0 0,0 0,0 0,0-1,0 1,0 0,1 0,-1-1,0 1,0-1,0 1,1-1,-1 0,0 0,1 1,-1-1,0 0,1 0,-1 0,0 0,0 0,1 0,-1-1,0 1,1 0,-1-1,0 1,0-1,1 1,-1-1,0 0,0 1,0-1,0 0,0 0,0 0,0 0,0 0,0 0,-1 0,1 0,0 0,0 0,-1-1,58-148,-33 73,112-286,-128 339</inkml:trace>
  <inkml:trace contextRef="#ctx0" brushRef="#br0" timeOffset="3096.08">431 828,'176'-43,"-113"37,-61 5,-1 1,0 0,0 0,1 0,-1 0,0 0,1 0,-1 0,0 0,0 1,1-1,-1 0,0 1,0-1,0 1,1-1,-1 1,0 0,0-1,0 1,0 0,0 0,0 0,0 0,0 0,-1 0,1 0,0 0,-1 0,1 0,0 0,-1 0,1 1,-1-1,0 0,1 0,-1 1,0-1,0 0,0 1,0-1,0 0,0 0,0 1,-1 0,-1 3,-1 1,0-1,-1 0,1-1,-1 1,0-1,0 1,-1-1,1 0,-1-1,0 1,0-1,0 0,0 0,-2 0,-14 10,-126 97,145-109,0 0,-1 0,1 1,0-1,0 1,0-1,0 1,0-1,1 1,-1 0,0 0,1 0,0 0,-1 0,1 0,0 0,0 1,0-1,0 0,0 1,1-1,-1 1,1-1,0 1,-1-1,1 1,0-1,0 1,1-1,-1 0,0 1,1-1,0 1,-1-1,1 0,0 1,0-1,1 0,-1 0,0 0,1 0,-1 0,1 0,0 0,-1 0,1 0,0-1,0 1,1-1,10 3,1-1,0-1,0-1,-1 0,1 0,0-2,0 1,0-2,0 0,0-1,-1 0,1-1,-1 0,0-1,6-4,5-5,-5-1</inkml:trace>
  <inkml:trace contextRef="#ctx0" brushRef="#br0" timeOffset="3551.506">685 10,'30'-5,"0"2,-1 2,1 0,0 2,0 2,-1 0,1 2,4 2,-31-6,1-1,-1 1,0 0,1 0,-1 0,0 1,0-1,0 1,0-1,0 1,-1 0,1 0,0 1,-1-1,1 0,-1 1,0-1,0 1,0 0,0 0,-1 0,1 0,-1 0,1 0,-1 0,0 1,-1-1,1 0,0 1,-1-1,0 0,0 1,0-1,0 0,0 1,-1-1,1 1,-1-1,0 0,0 0,0 0,0 1,-1-1,0 0,1 0,-3 2,-55 99,59-103,-1 1,1-1,0 0,-1 1,1-1,0 1,0-1,0 0,0 1,0-1,1 0,-1 1,0-1,1 0,-1 1,1-1,-1 0,1 0,-1 1,1-1,0 0,0 0,0 0,-1 0,1 0,0 0,0 0,0 0,1 0,-1 0,0-1,0 1,0-1,1 1,-1 0,0-1,1 0,-1 1,0-1,2 0,60 6,-58-6,228-31,-209 30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4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17131 227,'375'-1,"-124"-27,-169 11,-80 12,-7 2</inkml:trace>
  <inkml:trace contextRef="#ctx0" brushRef="#br0" timeOffset="241.902">17216 397,'34'9,"35"4,15-1,3-7,-9-4,-7-3,-12-1,-10 0,-10 1,-5 1,-5-5,-2-1,-6 1</inkml:trace>
  <inkml:trace contextRef="#ctx0" brushRef="#br0" timeOffset="242.902">17640 1,'11'9,"1"-1,0 0,0-1,1 0,0-1,0 0,0-1,1-1,9 2,-7-1,66 18,-56-17,0 0,-1 2,0 1,0 1,-1 1,0 1,10 8,-31-18,0 1,0-1,0 1,-1 0,1 0,-1 0,1 0,-1 0,0 1,-1-1,1 1,0-1,-1 1,0 0,0-1,0 1,0 0,-1 0,1 0,-1-1,0 1,0 0,-1 0,1 0,-1 0,0-1,0 1,0 0,0 0,0-1,-1 1,-3 7,0 0,-1 0,0-1,-1 0,0 0,0-1,-1 0,0 0,-7 4,-289 197,275-176,22-17</inkml:trace>
  <inkml:trace contextRef="#ctx0" brushRef="#br0" timeOffset="243.902">0 2597,'2'-1,"0"1,0-1,0 1,0 0,0-1,0 1,0 0,0 0,-1 0,1 1,0-1,0 0,0 1,0-1,0 1,0-1,-1 1,1 0,0 0,0 0,-1 0,1 0,-1 0,1 0,-1 1,1-1,-1 1,0-1,0 1,0-1,0 1,0 0,0-1,0 1,0 0,0 1,26 70,-26-72,30 235,-22-122,37 224,-25-285,-21-53,0 1,1 0,-1 0,0 0,1-1,-1 1,1 0,-1-1,1 1,-1 0,1-1,-1 1,1-1,0 1,-1-1,1 1,0-1,0 1,-1-1,1 0,0 1,0-1,-1 0,1 0,0 1,0-1,0 0,0 0,-1 0,1 0,0 0,0 0,0 0,0-1,-1 1,1 0,0 0,0-1,0 1,-1 0,1-1,0 1,-1-1,1 1,0-1,-1 1,1-1,0 1,-1-1,1 0,-1 1,1-1,-1 0,0 0,1 1,-1-1,0 0,1 0,-1 1,0-1,0 0,0 0,1 0,12-28,-1-1,-2-1,-1 0,-1 0,0-6,5-19,53-187,62-138,-98 319,-22 72,-6 4</inkml:trace>
  <inkml:trace contextRef="#ctx0" brushRef="#br0" timeOffset="244.902">593 3274,'19'-9,"-1"0,1 2,1 0,-1 0,1 2,0 1,0 0,1 2,-1 0,9 1,-28 1,1-1,-1 1,0 0,0-1,1 1,-1 0,0 0,0 0,1 0,-1 0,0 0,1 1,-1-1,0 0,0 1,0-1,1 1,-1-1,0 1,0-1,0 1,0 0,0 0,0-1,0 1,0 0,0 0,0 0,-1 0,1 0,0 0,0 0,-1 1,1-1,-1 0,1 0,-1 0,0 1,1-1,-1 0,0 0,0 1,0-1,0 0,0 0,0 1,0-1,-1 0,1 1,0-1,-1 0,1 1,-10 12,0 0,-1-1,0 0,-1-1,-1 0,0-1,0 0,-7 3,9-6,6-4,-2 0,0 0,0 1,0 0,1 0,-1 0,1 1,1 0,-1 0,1 0,0 1,0 0,1 0,0 0,0 1,1-1,0 1,0 0,1 0,0 0,0 0,0 6,3-11,0 0,0 0,1 1,-1-1,1 0,0-1,0 1,0 0,0 0,0-1,1 0,-1 1,1-1,-1 0,1 0,0 0,0 0,0-1,0 1,0-1,0 0,0 0,1 0,-1 0,0-1,1 1,-1-1,1 0,-1 0,0 0,1 0,106-16,-81 6,-4-1</inkml:trace>
  <inkml:trace contextRef="#ctx0" brushRef="#br0" timeOffset="245.902">1525 3021,'29'4,"18"3,8-1,-3-1,-4-1,-5-2,-2-1,-2 0,-3-1,-2-1,-4 1,0 0,-2 0,-5-1</inkml:trace>
  <inkml:trace contextRef="#ctx0" brushRef="#br0" timeOffset="246.902">1665 3274,'39'0,"31"0,9-4,1-3,-9 1,-11 2,-12 0,-8 2,-7 1,-9 1</inkml:trace>
  <inkml:trace contextRef="#ctx0" brushRef="#br0" timeOffset="2965.084">3444 2964,'112'-73,"-87"61,0 0,0 2,1 0,0 2,0 1,1 1,2 1,16-4,-35 6,0 0,0 1,0 0,0 1,0 0,0 0,0 1,0 1,0 0,0 0,0 1,4 1,-12-3,0 1,0 0,-1 0,1 0,0 0,0 0,-1 1,1-1,-1 0,1 1,-1-1,1 1,-1 0,0-1,0 1,0 0,0 0,0 0,0 0,-1 0,1 0,-1 0,1 0,-1 0,0 0,1 0,-1 0,0 0,0 0,-1 0,1 0,0 0,-1 0,1 0,-1 0,0 0,0 0,1 0,-1 0,0 0,-1-1,1 1,0 0,-1-1,-58 78,59-79,-176 185,140-145,27-31,0 1,0 0,1 1,0 0,1 0,1 1,-1 0,2 0,0 1,0 0,1 0,1 0,-3 12,7-21,0 0,0-1,1 1,-1 0,1 0,0 0,0 0,0 0,1-1,-1 1,1 0,0-1,0 1,0-1,0 0,1 0,-1 0,1 0,0 0,0-1,0 1,0-1,0 1,1-1,-1 0,1-1,-1 1,1-1,0 1,3 0,122 18,-110-21,0-1,1-1,-1-1,0 0,-1-2,1 0,-1-1,2-2,24-14,-26 13</inkml:trace>
  <inkml:trace contextRef="#ctx0" brushRef="#br0" timeOffset="3530.026">4601 2964,'-28'12,"0"1,1 1,1 1,0 1,2 2,-1 0,2 2,1 1,-8 9,-17 37,46-65,0 0,0-1,0 1,1-1,-1 1,0 0,1 0,-1-1,1 1,-1 0,1 0,0 0,0 0,0 0,0-1,0 1,0 0,1 0,-1 0,0 0,1-1,0 1,-1 0,1-1,0 1,0 0,0-1,0 1,0-1,0 1,0-1,1 0,-1 1,1-1,-1 0,1 0,-1 0,1 0,-1 0,2 0,4 2,0-2,0 1,0-1,0 0,1 0,-1-1,0 0,0 0,0 0,1-1,-1-1,0 1,0-1,0 0,-1 0,1-1,0 0,-1 0,4-3,109-86,28-44,-145 133,-1 1,1 0,0 0,0 0,1 0,-1 1,0-1,1 1,-1-1,0 1,1 0,0 0,-1 0,1 0,0 0,0 1,-1-1,1 1,0-1,0 1,0 0,-1 1,1-1,0 0,0 1,0-1,-1 1,1 0,0 0,-1 0,1 0,-1 1,1-1,-1 0,0 1,1 0,-1 0,0 0,1 0,0 11,1 0,-2 0,0 0,0 0,-1 1,-1-1,0 0,-1 1,-2 8,1 21,-41 281,36-286,-10 41,-3-1,-3-1,-18 35,34-93,-1-1,0 0,-2 0,0-1,0-1,-2 1,0-2,-1 0,-8 8,20-21,-1-1,1 1,0-1,0 1,-1-1,1 0,-1 0,1 0,-1 1,1-1,-1-1,0 1,1 0,-1 0,0-1,0 1,0-1,1 1,-1-1,0 0,0 0,0 0,0 0,0 0,0 0,0 0,1-1,-1 1,0-1,0 1,0-1,1 0,-1 1,0-1,1 0,-1 0,1-1,-1 1,1 0,-1 0,1-1,0 1,-1-1,1 1,0-1,0 1,0-1,1 0,-1 1,0-1,0 0,1 0,-1 0,1 1,0-1,0-1,-1-22,1 0,1 1,2-1,0 0,2 1,0 0,2 0,0 0,2 1,1 0,1 1,6-11,-11 20,97-198,-94 186</inkml:trace>
  <inkml:trace contextRef="#ctx0" brushRef="#br0" timeOffset="4511.558">5251 2739,'-22'64,"4"0,2 1,4 1,2 0,-1 65,10-128,0 0,1-1,-1 1,1 0,0 0,0 0,0 0,0 0,0-1,1 1,0 0,-1 0,1-1,0 1,0 0,0-1,0 1,1-1,-1 1,1-1,0 1,-1-1,1 0,0 0,0 0,1 0,-1 0,0-1,0 1,1-1,-1 1,1-1,0 0,-1 0,1 0,0 0,0-1,-1 1,1-1,1 1,5-4,0 1,0-2,0 1,0-1,-1 0,1-1,-1 0,0 0,-1-1,1 0,-1 0,-1-1,1 0,-1 0,0-1,0 1,-1-1,0-1,-1 1,0-1,0 1,2-7,8-12,122-260,-87 204,-49 83,1-1,-1 1,1-1,0 1,-1-1,1 1,0 0,-1-1,1 1,0 0,-1-1,1 1,0 0,-1 0,1 0,0 0,0 0,-1 0,1 0,0 0,0 0,-1 0,1 0,0 0,0 1,-1-1,1 0,0 0,-1 1,1-1,0 0,-1 1,1-1,-1 1,1-1,-1 1,1-1,-1 1,1-1,-1 1,1 0,-1-1,1 1,-1 0,0-1,0 1,1 0,-1-1,0 1,0 0,0 0,0 0,9 41,-8 202,-29 26,27 43,-4-282,-1 0,-1-1,-1 0,-2 0,-1-1,-8 13,12-27,0-1,-2-1,1 1,-2-1,0-1,0 0,-1 0,-1-1,0-1,0 1,-5 1,15-11,-1 0,0 0,1 0,-1 0,0-1,0 1,0-1,0 1,0-1,1 0,-1 0,0-1,0 1,0 0,0-1,0 0,1 0,-1 0,0 0,1 0,-1 0,1-1,-1 1,1-1,-1 0,1 0,0 1,0-2,0 1,0 0,0 0,1-1,-1 1,1 0,-1-1,1 0,0 1,0-1,0 0,0 0,1 1,-1-1,1 0,0 0,-1 0,1 0,0 0,1 0,-1 1,1-1,-1 0,1 0,0 0,0 1,0-1,0 0,64-251,-54 230,2 1,0 1,1-1,1 2,1 0,1 1,9-7,3-2,-16 18</inkml:trace>
  <inkml:trace contextRef="#ctx0" brushRef="#br0" timeOffset="5064.872">5983 3190,'-4'29,"-3"19,1 6,2-6</inkml:trace>
  <inkml:trace contextRef="#ctx0" brushRef="#br0" timeOffset="6260.206">2315 2118,'41'-14,"1"1,0 2,1 2,0 2,0 2,1 2,-1 1,40 5,-77-3,0 1,0 0,1 0,-1 0,0 1,0 0,-1 0,1 1,0 0,-1-1,1 2,-1-1,0 1,0 0,0 0,-1 0,1 1,-1-1,0 1,0 0,-1 0,0 1,1-1,-2 1,1-1,-1 1,0 0,0 0,0 0,-1 0,0 1,0 1,2 29,-2 0,-1 0,-2 0,-2 0,-1 0,-2-1,-1 0,-2 1,-16 83,3 25,6 2,2 132,15-270,-1 110,5-1,13 60,-13-156,-2 75,-2-96,-1-1,1 1,0 0,-1-1,1 1,0 0,-1-1,1 1,-1 0,1-1,-1 1,1-1,-1 1,0-1,1 1,-1-1,1 0,-1 1,0-1,1 0,-1 1,0-1,0 0,1 0,-1 0,0 0,0 0,1 1,-1-1,0-1,0 1,1 0,-1 0,0 0,0 0,1 0,-1-1,0 1,1 0,-1-1,0 1,1 0,-1-1,0 1,1-1,-1 1,1-1,-1 1,1-1,-1 0,1 1,-1-1,1 1,0-1,-1 0,1 1,0-1,0 0,-1 0,1 1,0-1,-25-44,19 21,1 0,1-1,1 0,1 0,2 0,0 0,2 1,0-1,2 0,1 1,7-23,-1-8,2 1,3 1,2 0,2 2,2 0,3 1,2 1,2 2,2 1,2 1,2 2,1 1,3 2,1 1,13-7,27-7,2 3,2 4,1 4,3 3,1 5,56-14,-19 10,1 6,131-16,-94 31,0 7,1 8,35 9,-51 6,147 31,-166-20,1-7,108 1,-166-18,0-2,0-4,18-5,79-24,-168 34,0 1,0-1,-1 0,1 1,0-1,0 1,0-1,1 1,-1 0,0 0,0 0,0 0,0 0,0 1,0-1,0 0,0 1,0 0,0-1,0 1,-1 0,1 0,0 0,0 0,-1 0,1 1,0-1,-1 0,0 1,1-1,-1 1,0 0,0-1,1 1,-1 0,0 0,-1 0,1-1,0 2,-20 108,5-58,9-28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201 146,'0'568,"-26"-318,26-238,-2 0,1 0,-2-1,0 1,0-1,-1 0,0 0,-1 0,0-1,-1 1,0-1,-5 6,9-14,1-1,-1 0,1 1,-1-1,0 0,0 0,1 0,-1 0,0 0,0-1,0 1,0-1,0 1,0-1,0 0,0 1,0-1,0 0,0 0,0-1,0 1,-1 0,1-1,0 1,0-1,1 1,-1-1,0 0,0 0,0 0,0 0,1 0,-1-1,0 1,1 0,-1-1,1 0,-40-67,36 37,2-1,1 0,1 0,2 0,1 1,2-1,1 1,2-1,0 2,3-1,0 1,2 0,4-3,1-9,3 0,2 0,1 2,3 1,0 1,3 1,1 2,2 1,1 1,2 2,1 1,2 2,0 2,42-22,14 20,-92 29,0 0,0-1,1 1,-1 0,0 1,0-1,1 0,-1 1,0-1,0 1,0 0,0 0,0 0,0 0,0 0,0 0,0 0,0 1,0-1,-1 1,1-1,-1 1,1-1,-1 1,1 0,-1 0,0 0,0 0,0 0,0 0,0 0,-1 0,1 1,-1-1,1 0,-1 0,0 0,0 1,0-1,0 0,0 0,-2 13,0-1,-1 0,-1 0,0 0,-1-1,0 0,-2 1,1-2,-1 1,-1-1,0 0,-1-1,-9 10,-29 30,-3-2,-1-3,-51 36,16-14,19 4,65-69,1 0,-1-1,1 1,0 0,0 0,0 0,0 0,0 0,1 0,-1 0,1 1,0-1,0 0,0 0,0 0,1 0,-1 0,1 0,0 0,0 0,0 0,0 0,0 0,1 0,-1 0,1-1,0 1,0-1,2 2,11 12,2-1,0-1,0-1,2 0,-1-2,2 0,14 6,82 53,-57-8,-58-59,0-1,1 0,-1 0,1 0,0 0,0 0,-1 0,1 0,1 0,-1-1,0 1,0-1,0 0,1 1,-1-1,1 0,-1-1,1 1,-1 0,1-1,0 1,-1-1,1 0,0 0,-1 0,1 0,0 0,1-1,16-2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0,'29'10,"33"3,11-1,-2-2,-8-3,-11-3,-8-2,-8-1,-5-1,-7 4,-9 2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59,'44'0,"42"-4,12-8,-1 0,-13 1,-15 2,-15 4,-12 1,-13 3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51,'22'-10,"2"1,-1 2,1 0,0 1,1 2,-1 0,11 1,44 13,-77-9,0 0,0 1,0-1,-1 0,1 0,0 1,-1-1,1 1,-1-1,0 1,1 0,-1 0,0-1,0 1,0 0,0 0,0 0,-1 0,1 0,0 0,-1 1,0-1,1 0,-1 0,0 0,0 0,0 0,-1 1,1-1,0 0,-1 0,1 0,-1 0,0 1,-27 52,25-52,0 0,1 0,-1 0,1 1,0-1,0 1,0-1,0 1,1 0,-1-1,1 1,0 0,0 0,1 0,-1 0,1 0,0 0,0 0,0 0,0 0,1 0,-1 0,1 0,0 0,1 0,-1 0,1 0,-1-1,2 2,5 4,1 0,-1-1,2-1,-1 1,1-1,0-1,0 0,1 0,1-1,-6-3,1 0,-1 0,-1 0,1 0,0 1,-1 0,1 1,-1-1,0 1,0 0,0 0,-1 0,1 1,-1 0,0 0,0 0,-1 0,0 0,0 1,0-1,0 1,-1 0,0 0,0 0,-1 0,1 0,-1 1,-1-1,1 0,-1 1,0-1,-1 4,-3 0,0 0,-1 1,0-1,-1-1,0 1,0-1,-1 0,0-1,-1 1,0-2,0 1,-1-1,-5 4,3-1,0-3,0 0,-1 0,0-1,1-1,-2 0,1 0,-1-2,1 1,-1-2,0 1,0-2,-5 1,15-2,0 0,-1 1,1-1,0 0,0-1,-1 1,1 0,0-1,0 0,0 0,0 0,0 0,0 0,0-1,0 1,0-1,0 0,1 0,-1 0,1 0,-1 0,1-1,-1-1,0-6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7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33,'-60'196,"18"-62,42-134,0 0,1 0,-1 0,0 0,0 0,0 0,1 0,-1 0,0 0,0 0,1 0,-1 0,0 0,0 0,0 0,1 1,-1-1,0 0,0 0,0 0,0 0,1 0,-1 1,0-1,0 0,0 0,0 0,0 1,0-1,0 0,1 0,-1 1,0-1,0 0,15-22,139-171,-97 129,18-15,-75 79,0-1,0 1,0-1,0 1,1-1,-1 1,0 0,0-1,1 1,-1-1,0 1,1 0,-1-1,1 1,-1 0,0-1,1 1,-1 0,1 0,-1 0,0-1,1 1,-1 0,1 0,-1 0,1 0,-1 0,1 0,-1 0,1 0,-1 0,1 0,-1 0,1 0,-1 0,1 0,-1 0,1 0,-1 1,1-1,-1 0,0 0,1 1,-1-1,1 0,-1 1,0-1,1 0,-1 1,0-1,1 0,-1 1,0-1,0 1,1-1,-1 0,0 1,0-1,0 1,0-1,1 1,-1-1,0 1,2 37,-2-32,2 135,-1-139,0 0,0 0,0 0,0 0,1 0,-1 0,0 0,1-1,-1 1,1 0,0-1,-1 1,1-1,0 0,0 0,0 1,0-1,0 0,0-1,1 1,-1 0,0-1,0 1,1-1,-1 1,0-1,0 0,1 0,-1 0,0-1,1 1,-1 0,0-1,0 1,0-1,1 0,-1 0,0 0,1-1,81-45,79-74,-162 120,0 0,0 0,1 0,-1-1,0 2,1-1,-1 0,1 0,-1 0,1 1,0-1,-1 1,1-1,0 1,-1 0,1 0,0-1,-1 1,1 0,0 1,-1-1,1 0,0 0,-1 1,1-1,0 1,-1-1,1 1,-1 0,1-1,-1 1,1 0,-1 0,0 0,1 0,-1 1,0-1,0 0,0 0,0 1,0-1,0 1,0-1,0 1,-1-1,1 1,0-1,-1 1,0 0,1-1,-1 1,0 0,0-1,0 1,0 0,0 0,-9 145,1-91,7-54,0 1,1-1,0 1,-1-1,1 1,0 0,0-1,0 1,1-1,-1 1,1 0,-1-1,1 1,0-1,0 0,0 1,0-1,0 0,1 1,-1-1,1 0,-1 0,1 0,0 0,0-1,0 1,0 0,0-1,0 0,0 1,1-1,-1 0,0 0,1 0,2 0,15 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1,'-19'43,"-16"34,-7 13,0-4,6-12,4-13,4-13,5-9,3-12,5-5,4-2,4 1,4-4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0 491,'51'-90,"-28"52,1 1,2 2,2 0,1 2,7-5,-28 30,135-138,-135 141,-7 3,1 0,-1 0,0 0,1 1,0-1,-1 0,1 1,0 0,0-1,-1 1,1 0,0 0,0 0,1 0,-1 0,0 0,0 1,0-1,0 1,1 0,-1-1,0 1,0 0,1 0,-1 0,0 1,1-1,-1 0,0 1,0 0,0-1,0 1,0 0,0 0,0 0,0 1,0-1,0 0,0 1,0-1,-1 1,1-1,-1 1,1 0,0 1,3 9,-1 0,-1 0,0 0,-1 1,0-1,0 1,-1-1,-1 1,-1 0,-1 11,4 66,-2-86,0-1,0 1,0-1,1 0,-1 1,1-1,0 0,0 1,0-1,0 0,1 0,-1 0,1 0,0 0,0 0,0 0,0-1,0 1,0-1,1 1,-1-1,1 0,0 0,0 0,0 0,0-1,0 1,0-1,0 0,0 0,1 0,-1 0,0 0,1-1,-1 1,2-1,14-6,0-1,-1-1,0 0,0-1,-1-1,0-1,-1 0,0-2,10-9,-22 18,51-42,89-59,-143 104,0 1,0-1,0 1,0-1,0 1,0-1,0 1,0 0,0 0,0-1,0 1,0 0,1 0,-1 0,0 0,0 0,0 0,0 1,0-1,0 0,0 0,0 1,0-1,0 1,0-1,0 1,0-1,0 1,0 0,0-1,-1 1,1 0,0 0,0 0,-1 0,1-1,0 1,-1 0,1 0,-1 0,0 0,1 0,-1 0,0 0,1 1,-1-1,0 0,0 0,0 0,0 0,0 0,0 1,-3 60,-4-35,5-24,0 1,0 0,1 0,-1 0,1 0,0 0,0 0,0 0,0 0,1 1,0-1,0 0,0 0,0 1,1-1,0 0,-1 0,1 0,1 0,-1 0,1 0,0 0,-1 0,2-1,-1 1,0 0,1-1,2 3,12 1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2,'39'5,"17"1,3 0,3-1,-6-6,-7-3,-7-1,-6 0,-4 2,-3 0,-2 2,0 0,0 1,-9 5,-13 2,-7-1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3:59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45,'18'-39,"-19"39,1 0,0 0,0 1,-1-1,1 0,0 0,-1 1,1-1,0 0,0 0,0 1,-1-1,1 0,0 1,0-1,0 0,0 1,0-1,-1 0,1 1,0-1,0 0,0 1,0-1,0 0,0 1,0-1,0 0,0 1,0-1,1 0,-1 1,0-1,0 0,0 1,0-1,0 0,1 0,-1 1,0-1,0 0,0 1,1-1,-1 0,0 0,0 0,1 1,-1-1,0 0,1 0,-1 0,0 1,1-1,-1 0,0 0,1 0,-1 0,0 0,1 0,-1 0,0 0,1 0,-1 0,0 0,1 0,-1 0,0 0,-35 331,18-77,-11 35,27-241,2-1,2 1,2-1,11 45,-15-89,0 0,0 0,0 0,0 0,1 0,0-1,-1 1,1 0,0-1,0 1,0-1,1 1,-1-1,0 0,1 0,0 0,-1-1,1 1,0 0,0-1,0 0,0 0,0 0,0 0,0 0,1-1,-1 1,0-1,0 0,0 0,1 0,-1 0,0-1,0 1,1-1,-1 0,0 0,0 0,0 0,0 0,0-1,-1 1,1-1,0 0,-1 0,2-1,12-9,-1-1,0 0,-1-1,-1-1,0 0,-1-1,-1 0,0-1,-1 0,-1-1,0 1,-1-3,68-230,-76 249,65-365,-43 167,17 4,-32 233,-37 169,4 12,-5 66,2-26,30-243,0 0,0 0,2 0,0-1,0 1,2-1,0 0,1 0,0 0,1-1,1 0,0 0,2 4,-1-3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1,'33'9,"26"4,8-1,-4-2,-6-3,-9-3,-13-6,-7-3,-3-1,-2 1,0 1,-3 1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20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1 311,'47'-20,"-26"10,1 1,0 1,0 0,1 2,0 1,0 0,14 1,-34 3,0 1,0 0,0 0,0 1,0-1,0 0,0 1,0 0,0 0,0 0,0 0,-1 0,1 0,0 1,-1-1,1 1,-1 0,0 0,0 0,1 0,-1 0,0 0,-1 1,1-1,0 1,-1-1,1 1,-1 0,0 0,0-1,0 1,0 0,0 0,-1 0,1 0,-1 0,0 0,0 0,0 0,0 0,-1 0,1 0,-1 0,0 0,0-1,0 3,-5 9,0 0,-1 0,0-1,-1 0,-1 0,0-1,-1 0,0 0,-1-1,0-1,0 0,-13 8,-72 81,94-97,0 0,0 0,1 0,-1 1,0-1,1 0,0 1,0-1,0 1,0 0,0-1,0 1,0 0,1 0,0-1,-1 1,1 0,0 0,0 0,1-1,-1 1,0 0,1 0,0-1,0 1,0 0,0-1,0 1,0-1,1 1,-1-1,1 0,-1 0,1 1,0-1,0 0,0-1,0 1,1 0,-1 0,0-1,1 0,-1 1,3 0,5 1,1 0,-1-1,1-1,-1 1,1-2,0 1,0-1,-1-1,1 0,0-1,-1 0,2-1,8-4</inkml:trace>
  <inkml:trace contextRef="#ctx0" brushRef="#br0" timeOffset="386.427">820 198,'-29'20,"1"0,1 2,1 1,1 2,1 0,1 1,-6 12,27-36,1-1,-1 1,1 0,0-1,-1 1,1 0,0 0,0 0,0 0,1 0,-1 0,0 0,1 0,0 0,-1 1,1-1,0 0,0 0,0 0,0 1,0-1,1 0,-1 0,1 0,-1 0,1 0,0 0,0 0,0 0,0 0,0 0,0 0,1-1,-1 1,0 0,1-1,-1 1,1-1,0 1,0-1,-1 0,1 0,0 0,0 0,0 0,0 0,0-1,0 1,1-1,-1 1,0-1,0 0,0 0,0 0,232-1,-231 1,1 1,-1 1,0-1,0 0,0 1,0-1,-1 1,1 0,0 0,-1 0,1 0,-1 1,0-1,0 1,0-1,0 1,0 0,0-1,-1 1,1 0,-1 0,0 1,0-1,0 0,0 0,-1 0,1 1,-1-1,0 0,0 1,0-1,0 0,0 0,-1 1,0-1,1 0,-1 0,-1 0,1 1,0-1,-1-1,1 1,-1 0,0 0,0 0,0-1,0 1,-1-1,1 0,-1 0,0 1,-6 8,-1 0,0 0,0-1,-1-1,0 0,-1 0,0-1,0-1,0 0,-1-1,0 0,-4 1,-2-2</inkml:trace>
  <inkml:trace contextRef="#ctx0" brushRef="#br0" timeOffset="630.113">763 114,'39'0,"21"0,6 0,-3 0,-8 4,-9 3,-6-1,-7-2,-2 0,-8-2</inkml:trace>
  <inkml:trace contextRef="#ctx0" brushRef="#br0" timeOffset="915.243">1525 1,'-10'38,"-7"32,-2 14,-1-3,1-10,5-13,0-11,2-8,4-7,2-4,3-1,2-2,0 1,2-9,-1-13,1-11,4-5,2 0</inkml:trace>
  <inkml:trace contextRef="#ctx0" brushRef="#br0" timeOffset="1249.272">1864 198,'-310'207,"301"-201,5-4,-1 0,0 1,1-1,-1 1,1 0,0 0,0 1,0-1,0 1,0 0,1 0,0 0,0 1,0-1,0 1,1-1,0 1,0 0,0 0,0 0,1 0,-1 5,4-7,1 1,0 0,-1-1,1 0,0 0,0 0,1 0,-1 0,1 0,-1-1,1 0,0 1,0-2,0 1,0 0,3 0,16 10,5 6,59 22,-65-38</inkml:trace>
  <inkml:trace contextRef="#ctx0" brushRef="#br0" timeOffset="1800.611">2146 368,'-24'9,"0"1,1 1,0 1,1 1,1 1,0 1,0 1,2 1,-5 6,22-22,0 1,0 0,0 0,0 0,0 0,1 0,-1 0,1 0,-1 1,1-1,0 1,0-1,0 1,0-1,0 1,1-1,-1 1,1 0,0-1,-1 1,1 0,0-1,1 1,-1 0,0-1,1 1,0 0,-1-1,1 1,0-1,1 1,-1-1,0 0,1 1,-1-1,1 0,-1 0,1 0,0 0,0 0,0 0,0-1,0 1,1-1,-1 1,0-1,1 0,-1 0,2 0,7-1,0 0,0-1,-1 0,1-1,0 0,0-1,-1 0,1-1,-1 0,0-1,0 0,-1 0,1-1,-1 0,0-1,4-4,17-9,7-8,44-18,-79 45,0 1,0 0,0 0,0 1,0-1,0 0,0 1,-1-1,1 1,0-1,0 1,-1 0,1 0,0-1,-1 1,1 1,-1-1,1 0,-1 0,1 0,-1 1,0-1,0 1,1-1,-1 1,0 0,-1-1,1 1,0 0,0-1,-1 1,1 0,-1 0,1 0,-1 0,0 0,0 0,4 81,-4-71,-5 227,4-224,0-1,-2 0,0 0,0 1,-2-2,1 1,-2-1,0 1,0-1,-1-1,-1 0,0 0,-1 0,0-1,-1 0,0-1,-1 0,0 0,-8 5,17-13,-1-1,1 1,0 0,0-1,0 1,-1-1,1 1,-1-1,1 0,-1 0,0-1,1 1,-1 0,0-1,0 1,1-1,-1 0,0 0,0 0,1-1,-1 1,0 0,1-1,-1 0,0 0,1 0,-1 0,1 0,-1 0,1-1,-1 1,1-1,0 1,0-1,0 0,0 0,0 0,0 0,1 0,-1-1,1 1,-1 0,1-1,0 1,0-1,0 0,0 1,0-1,1 0,-1 1,1-1,3-12,0 1,1-1,1 1,1 1,0-1,0 1,1 0,1 0,0 1,1 0,0 0,1 1,0 0,1 1,0 0,1 1,0 0,0 0,1 2,0 0,2-1,128-48,-119 51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36.11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0 283,'317'-31,"-199"14,28-2,137-19,2 13,6 13,1745 13,-1676-30,-51 18,19-24,-91 13,116 4,-238 5,-85 8,1 1,0 1,0 2,0 1,22 3,244 23,3 1,-24-44,-195 8,0 4,1 4,14 3,25 0,246-2,-169-28,282 27,-317 13,125 7,-55 6,505-24,804-1,-1459 11,-59-5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43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3979 764,'23'-4,"-1"0,-1-1,1-2,-1 0,0-1,0-1,-1-1,-1-1,0-1,0-1,-1 0,-1-1,0-1,-1 0,10-13,60-99,-52 88,-17 69,17 259,21 6,-48-270,27 50,-34-74,1 0,0-1,0 1,-1-1,1 0,0 1,0-1,0 0,0 1,-1-1,1 0,0 0,0 0,0 0,0 0,0 0,0 0,0 0,0 0,-1 0,1-1,0 1,0 0,0-1,0 1,0 0,-1-1,1 1,0-1,0 1,-1-1,1 0,0 1,-1-1,1 0,-1 1,1-1,-1 0,1 0,-1 1,1-1,-1 0,0 0,1-1,20-43,-19 41,173-490,-91 192,-83 282,-9 30,1 8</inkml:trace>
  <inkml:trace contextRef="#ctx0" brushRef="#br0" timeOffset="-2778.705">255 313,'71'0,"28"2,0-4,0-5,-1-3,29-11,-102 14,0-1,0-2,-1 0,0-2,-1 0,-1-2,0 0,13-12,-27 21,1-1,-1-1,-1 1,1-1,-1 0,0-1,-1 0,0 0,0 0,-1-1,0 0,0 0,-1 0,0 0,-1-1,0 1,0-1,-1-1,-2 12,0-1,-1 0,1 1,0-1,0 0,-1 1,1-1,0 0,0 0,-1 0,1 1,0-1,-1 0,1 0,0 0,-1 0,1 1,-1-1,1 0,0 0,-1 0,1 0,0 0,-1 0,1 0,-1 0,1 0,0 0,-1 0,1 0,0-1,-1 1,1 0,0 0,-1 0,1 0,0-1,-1 1,1 0,0 0,-1 0,1-1,0 1,0 0,-1-1,1 1,0 0,0-1,0 1,0 0,-1-1,1 1,0 0,0-1,0 1,0 0,0-1,0 1,0-1,0 1,0 0,0-1,0 1,0 0,0-1,0 1,0-1,-18 27,4 9,1 1,2 1,2 0,1 0,2 1,1 0,2 0,2 7,-8 60,-40 342,30-332,12-61,-2-1,-2-1,-2 0,-3-1,-1 0,-12 18,29-67,0-1,0 0,0 1,-1-1,1 0,0 1,-1-1,1 0,-1 1,0-1,1 0,-1 0,0 0,0 0,1 0,-1 1,0-1,0-1,0 1,-1 0,1 0,0 0,0-1,0 1,0 0,-1-1,1 1,0-1,-1 1,1-1,0 0,-1 0,1 0,0 0,-1 0,1 0,-1 0,1 0,0 0,-1 0,1-1,0 1,-1-1,1 1,0-1,0 1,-1-1,1 0,0 1,0-1,0 0,0 0,0 0,0 0,0 0,0 0,0 0,1 0,-1-1,0 1,-45-128,37 109,1 4</inkml:trace>
  <inkml:trace contextRef="#ctx0" brushRef="#br0" timeOffset="-2393.306">282 905,'134'-48,"117"-42,69-6,-311 94,7-4,0 2,1 0,-1 1,1 0,0 2,0 0,0 0,0 2,0 0,8 2,-24-3,-1 0,1 1,-1-1,1 0,0 0,-1 0,1 0,-1 1,1-1,-1 0,1 1,-1-1,1 0,-1 1,1-1,-1 1,1-1,-1 1,0-1,1 1,-1-1,0 1,1-1,-1 1,0-1,0 1,1-1,-1 1,0 0,0-1,0 1,0-1,0 1,0 0,0-1,0 1,0-1,0 1,0 0,-1-1,1 1,0-1,0 1,0 0,-1-1,1 1,0-1,-1 1,1-1,0 1,-1-1,1 0,-1 1,1-1,-1 1,1-1,-1 0,1 1,-1-1,1 0,-1 0,0 1,1-1,-1 0,1 0,-1 0,-38 21,27-15</inkml:trace>
  <inkml:trace contextRef="#ctx0" brushRef="#br0" timeOffset="-2143.404">1469 848,'-10'39,"-8"31,0 9,2-4,4-10,4-12,3-9,3-13</inkml:trace>
  <inkml:trace contextRef="#ctx0" brushRef="#br0" timeOffset="-1972.862">1553 256,'0'0</inkml:trace>
  <inkml:trace contextRef="#ctx0" brushRef="#br0" timeOffset="-1643.341">1694 1159,'32'-65,"3"2,2 2,26-30,-27 57,-35 33,-1 1,1 0,0-1,-1 1,1 0,0-1,0 1,-1 0,1 0,0 0,0 0,-1 0,1 0,0 0,0 0,-1 0,1 0,0 0,0 0,0 0,-1 1,1-1,0 0,-1 1,1-1,0 0,-1 1,1-1,0 1,-1-1,1 1,-1-1,1 1,-1-1,1 1,-1 0,1-1,-1 1,0 0,1 0,-1-1,0 1,1 0,-1-1,0 1,0 0,0 0,0 0,0-1,0 1,0 0,0 0,0-1,0 2,8 149,-6-140,1 1,0-1,1 0,0 0,0 0,1-1,1 1,-1-1,2 0,6 8,-10-15,-1 0,1 0,0 0,0 0,0 0,0-1,0 1,1-1,-1 0,1 0,-1 0,1 0,0-1,0 1,0-1,0 0,0-1,0 1,0-1,0 1,0-1,0 0,0-1,0 1,0-1,0 1,0-1,0-1,0 1,0 0,0-1,1-1,4-4,1-1,-2 0,1-1,-1 1,0-2,-1 1,0-1,-1 0,0-1,-1 1,0-1,0-1,-1 1,0-1,10-20,7-26,-13 33</inkml:trace>
  <inkml:trace contextRef="#ctx0" brushRef="#br0" timeOffset="-931.003">2738 821,'-23'9,"1"1,0 1,1 1,0 1,1 1,0 0,2 2,-1 0,2 1,0 1,-4 8,17-22,1 0,0 0,0 0,0 1,1-1,0 1,0-1,0 1,0 0,1 0,-1 0,1 0,1 0,-1 0,1 1,0-1,0 0,0 0,1 0,0 0,0 0,0 0,0 0,1 0,0 0,0 0,0-1,1 1,-1-1,1 1,0-1,1 0,-1 0,1-1,-1 1,1-1,0 0,0 0,1 0,-1 0,1-1,3 3,1-3,1 0,-1-1,0 0,1 0,-1-1,1-1,-1 1,0-1,1-1,-1 0,0 0,0-1,0 0,0 0,0-1,-1 0,0-1,0 0,0 0,0 0,-1-1,2-3,12-9,-2-2,0 0,-1-1,-1-1,-1-1,-1 0,0-3,8-16,-2 0,-1-2,-2-1,-2 0,-3-1,0-6,-7 27,-2 1,-1-1,-1-1,-1 1,-2 0,0 0,-1 0,-2 0,0 0,-2 1,-1 0,-5-13,-37-42,47 76,0 1,0 0,0 0,0 1,-1-1,1 0,0 1,-1-1,1 1,-1 0,0 0,1 0,-1 0,0 0,1 0,-1 1,0 0,0-1,0 1,0 0,1 0,-1 1,0-1,0 0,0 1,1 0,-1 0,0 0,1 0,-1 0,0 0,-10 11,0-1,1 2,0-1,1 2,0-1,1 2,1-1,0 1,1 1,1-1,0 2,1-1,1 0,-1 8,-2-3,1 0,2 1,0-1,1 1,1 0,0 1,2-1,1 0,1 0,1 1,1-1,0 0,2-1,1 1,0-1,2 0,0 0,1-1,2 0,0-1,4 5,1-6,2 0,1-1,0-1,0 0,2-2,0 0,1-2,0 0,0-1,1-2,1 0,0-1,0-2,0 0,1-2,0-1,0 0,0-2,9-1,-7-1</inkml:trace>
  <inkml:trace contextRef="#ctx0" brushRef="#br0" timeOffset="1420.729">4883 990,'14'-7,"1"0,0 1,0 0,1 1,-1 1,1 1,0 0,0 1,0 1,3 0,-18 1,0-1,0 1,0 0,0 0,0 0,0 0,0 0,0 0,0 0,0 0,0 1,-1-1,1 0,0 1,0-1,0 0,0 1,0-1,0 1,-1-1,1 1,0-1,0 1,-1 0,1 0,-1-1,1 1,0 0,-1 0,1-1,-1 1,0 0,1 0,-1 0,0 0,1 0,-1 0,0 0,0 0,0 0,0 0,0 0,0-1,0 1,0 0,0 0,0 0,-1 0,1 0,0 0,-1 0,1 0,0 0,-1-1,1 1,-1 1,-36 45,35-45,-17 18,12-15,1 0,0 0,0 1,1 0,-1 0,1 0,1 0,-1 1,1 0,0 0,1 0,0 1,0-1,0 1,1 0,0 0,1 0,-1 5,5-10,-1 1,2-1,-1 1,0-1,1 0,-1 0,1-1,0 1,0-1,0 0,0 0,0 0,0 0,1-1,-1 0,0 1,1-2,0 1,-1 0,1-1,-1 0,1 0,-1-1,1 1,-1-1,1 0,-1 0,2 0,6 0,106-20,-94 16</inkml:trace>
  <inkml:trace contextRef="#ctx0" brushRef="#br0" timeOffset="2471.502">1 1695,'528'-21,"805"-61,-422 44,-6 10,-35-1,-233 1,-172-1,-401 40,-80-12,0-2</inkml:trace>
  <inkml:trace contextRef="#ctx0" brushRef="#br0" timeOffset="3056.461">5955 510,'-5'0,"-6"0,-1 5,-4 1,1 5,-1 0,1 4,-1-2,2 3,9-2,9-4,9-7,7-5,5-7,3-1,-8 0,-12 7,-8 4</inkml:trace>
  <inkml:trace contextRef="#ctx0" brushRef="#br0" timeOffset="3388.013">5984 905,'-10'9,"-8"9,-5 1,5-3,12-4,10-4,5-9,7-3,4-2,-6 1,-10 0,-10 2,-4 6,-1 3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19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0,'-10'29,"-3"19,1 6,7-6,4-11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0 227,'38'4,"28"3,6-1,-3-2,-9 0,-10-2,-9-1,-6 0,-9-1</inkml:trace>
  <inkml:trace contextRef="#ctx0" brushRef="#br0" timeOffset="252.769">225 1,'-5'43,"-1"28,0 8,1-5,7-16,2-12,1-10,-1-5,-1-9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1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0,'17'96,"-6"28,-7 1,-6 42,1-38,0-86,-2 0,-2 0,-2 0,-2-1,-1 0,-3 0,-11 24,22-60,7-13,0 1,5-6</inkml:trace>
  <inkml:trace contextRef="#ctx0" brushRef="#br0" timeOffset="374.912">497 141,'-303'278,"294"-269,3-4,0-1,1 1,0 1,0-1,0 1,0-1,1 1,0 1,0-1,1 0,0 1,0 0,0 0,1 0,0 0,-1 6,5-10,-1 1,1-1,0 0,0 1,1-1,-1 0,0 0,1 0,0-1,0 1,0 0,0-1,0 0,0 0,1 0,-1 0,0 0,1-1,0 0,-1 1,1-2,0 1,0 0,0 0,6 2,1-1,0 1,-1 1,0 0,0 0,0 1,0 0,-1 1,1 0,-1 0,-1 1,1 0,-1 1,-1-1,1 2,-2-1,1 1,-1 0,0 0,4 10,0 8,-9-21,1 1,-1-1,1 0,1 0,-1 0,1 0,0-1,0 1,1-1,0 1,0-1,0 0,0-1,1 1,0-1,0 0,0 0,1 0,11-1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4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20,'-3'-19,"-3"27,-7 31,13-38,-33 144,2 136,31-270,-1-4,0 0,0 0,0 1,1-1,0 0,0 0,1 1,0-1,0 0,1 0,0 0,0 0,1 0,0 0,0-1,0 1,1-1,0 0,0 0,1 0,-1-1,1 0,0 1,1-2,5 5,-4-8,-1 0,0-1,1 0,-1-1,0 0,1 0,-1 0,0 0,0-1,0 0,0-1,0 1,0-1,0 0,-1 0,0-1,1 0,-1 0,-1 0,1 0,-1-1,1 0,-1 0,0-1,11-14,-1-1,-1-1,0 0,-2-1,-1 0,7-23,-1 6,-5 11,0 0,-2 0,-2-1,0 0,-2-1,-2 1,0-1,-2-7,-2-6,0 543,1-493,-2 2,2 0,-1 0,1 0,0 0,1-1,0 1,0 0,1 0,-1-1,2 1,-1-1,1 1,0-1,1 0,0 0,0-1,0 1,1-1,1 2,8-4,-1-4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1,'0'5,"0"11,0 7,0 6,0 1,0 2,-5-6,-1-2,0-5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8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0,'-47'78,"3"2,4 2,3 1,-1 16,32-83,1 0,1 0,0 1,1-1,1 1,1-1,0 1,1 1,0-13,1 0,-1-1,1 1,0 0,0-1,1 1,-1-1,1 1,0-1,0 0,1 0,-1 0,1 0,0 0,0-1,0 1,0-1,1 0,-1 0,1 0,0 0,0-1,0 1,0-1,0 0,1 0,-1-1,1 1,4 0,7-2,1 0,-1-1,0-1,1 0,-1-1,0-1,0-1,-1 0,1-1,-1-1,0 0,-1-1,0 0,0-1,-1-1,0 0,9-10,21-17,-2-2,-1-2,-3-1,-1-2,28-46,-34 49,-17 25,1-2,-2 0,0 0,-2-1,0-1,-1 1,-1-2,0 1,3-18,-12 39,0-1,1 1,-1 0,0 0,1-1,-1 1,0 0,0-1,1 1,-1-1,0 1,0-1,0 1,0-1,0 0,0 1,0-1,0 0,0 0,1 0,-1 0,0 0,0 0,0 0,0 0,0 0,0 0,0 0,0-1,0 1,0 0,0-1,0 1,0 0,0-1,1 0,-1 1,0-1,0 1,0-1,1 0,-1 1,0-1,1 0,-1 0,1 0,-1 0,1 1,-1-1,1 0,0 0,0 0,-1 0,1 0,0 0,0 0,0 0,0 0,0 0,0 0,0 0,0 0,0 0,0 0,1 0,-1 0,0 0,1 0,-1 1,1-2,-16 18,2 1,0 1,0 0,2 0,0 1,2 1,0 0,1 0,-5 18,5-16,5-15,-8 19,1 1,1 0,1 1,1 0,2 0,0 0,1 28,4-46,0-1,1 1,0-1,1 1,0-1,1 0,0 1,0-1,1 0,0-1,0 1,1-1,0 0,1 0,0 0,0-1,0 0,1 0,0 0,1-1,2 2,9 0</inkml:trace>
  <inkml:trace contextRef="#ctx0" brushRef="#br0" timeOffset="401.352">882 480,'179'1,"-177"-2,0 1,0-1,0 1,0 0,0-1,0 1,0 0,0 0,0 0,0 1,0-1,0 0,0 1,0 0,0-1,0 1,0 0,-1 0,1 0,0 0,0 0,-1 0,1 0,0 1,-1-1,0 1,1-1,-1 1,0-1,0 1,0 0,0 0,0-1,0 1,0 0,0 0,-1 0,1 0,-1 0,0 0,1 0,-1 0,0 0,0 0,0 0,-1 0,1 1,0-1,-1 0,0 0,-139 141,98-48,42-92,-1 0,0 0,1 1,0-1,-1 0,1 0,0 1,1-1,-1 0,1 0,-1 1,1-1,0 0,0 0,0 0,1 0,-1 0,1 0,0 0,0-1,0 1,0-1,0 1,0-1,0 0,1 1,0-1,-1 0,1-1,1 1,5 0,0 0,0-1,1 0,-1-1,0 0,1 0,-1-1,0 0,0-1,0 0,0-1,0 1,0-2,0 1,-1-1,6-4,43-18,-32 15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37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191 506 2833 0 0,'0'0'866'0'0,"0"0"-121"0"0,0 0 151 0 0,0 0 416 0 0,0 0 315 0 0,0 0 25 0 0,0 0-135 0 0,0 0-224 0 0,0 0-175 0 0,0 0-118 0 0,0 0-137 0 0,24-3-144 0 0,117-16 430 0 0,-117 17-835 0 0,0-1 1 0 0,0-1-1 0 0,-1 0 0 0 0,1-2 0 0 0,-1-1 0 0 0,-1-1 0 0 0,1-1 0 0 0,-1-1 0 0 0,-1 0 0 0 0,0-2 0 0 0,0-1 0 0 0,-1 0 0 0 0,-1-1 0 0 0,0-2 0 0 0,-1 0 0 0 0,2-3-314 0 0,-11 7 95 0 0,-1 0 0 0 0,0-1 0 0 0,0 0-1 0 0,-1 0 1 0 0,-1 0 0 0 0,0-1-1 0 0,-1 0 1 0 0,-1 0 0 0 0,0-1-1 0 0,-1 1 1 0 0,0-1 0 0 0,-2 1-1 0 0,1-1 1 0 0,-2 0 0 0 0,0-6-95 0 0,-9-42 362 0 0,8 62-349 0 0,1-1 1 0 0,-1 1-1 0 0,1-1 0 0 0,-1 1 1 0 0,1 0-1 0 0,-1-1 0 0 0,0 1 0 0 0,0 0 1 0 0,0-1-1 0 0,0 1 0 0 0,0 0 1 0 0,0 0-1 0 0,0 0 0 0 0,0 0 1 0 0,0 0-1 0 0,-1 0 0 0 0,1 0 1 0 0,0 0-1 0 0,-1 0 0 0 0,1 1 1 0 0,0-1-1 0 0,-1 1 0 0 0,1-1 1 0 0,-1 1-1 0 0,1-1 0 0 0,-1 1 1 0 0,1 0-1 0 0,-1 0 0 0 0,1-1 0 0 0,-1 1 1 0 0,0 0-1 0 0,1 1 0 0 0,-1-1 1 0 0,1 0-1 0 0,-1 0 0 0 0,1 1 1 0 0,-1-1-1 0 0,-1 1-13 0 0,-3 3 1 0 0,0 0 0 0 0,0 0 0 0 0,1 1-1 0 0,-1 0 1 0 0,1 0 0 0 0,0 0 0 0 0,0 1 0 0 0,1-1 0 0 0,0 1 0 0 0,0 0 0 0 0,0 1-1 0 0,0-1 1 0 0,-1 6-1 0 0,-6 7 25 0 0,-3 11 28 0 0,2 0-1 0 0,1 1 1 0 0,2 1-1 0 0,1-1 1 0 0,1 1 0 0 0,2 1-1 0 0,1-1 1 0 0,2 1 0 0 0,1 0-1 0 0,1 0 1 0 0,3 12-53 0 0,-3-24 46 0 0,11 475 821 0 0,-14-456-835 0 0,-1 0 0 0 0,-2 0-1 0 0,-2-1 1 0 0,-2 0-1 0 0,-1 0 1 0 0,-2-1 0 0 0,-1-1-1 0 0,-2 0 1 0 0,-2-1-1 0 0,-2-1 1 0 0,0 0 0 0 0,-3-2-1 0 0,-1 0 1 0 0,-1-2 0 0 0,-1-1-1 0 0,-2-1 1 0 0,-2 0-32 0 0,15-14 4 0 0,-1 0 0 0 0,-1-1 0 0 0,-1-1 0 0 0,0 0 0 0 0,0-1 1 0 0,-1-1-1 0 0,-1-1 0 0 0,1-1 0 0 0,-2-1 0 0 0,1 0 0 0 0,-21 4-4 0 0,40-11-3 0 0,-1-1 1 0 0,0 1-1 0 0,1 0 1 0 0,-1-1-1 0 0,0 1 0 0 0,1-1 1 0 0,-1 0-1 0 0,0 0 0 0 0,1 1 1 0 0,-1-1-1 0 0,0 0 0 0 0,0 0 1 0 0,1 0-1 0 0,-1-1 0 0 0,0 1 1 0 0,0 0-1 0 0,1-1 1 0 0,-1 1-1 0 0,0-1 0 0 0,1 0 1 0 0,-1 1-1 0 0,1-1 0 0 0,-1 0 1 0 0,1 0-1 0 0,-1 0 0 0 0,1 0 1 0 0,-1 0-1 0 0,1 0 0 0 0,0 0 1 0 0,0-1-1 0 0,0 1 1 0 0,-1 0-1 0 0,1-1 0 0 0,0 1 1 0 0,1-1-1 0 0,-1 1 0 0 0,0-1 1 0 0,0 0-1 0 0,1 1 0 0 0,-1-1 1 0 0,1 0-1 0 0,-1 1 0 0 0,1-1 1 0 0,0 0-1 0 0,0 0 1 0 0,0 1-1 0 0,0-1 0 0 0,0 0 1 0 0,0 0-1 0 0,0 1 0 0 0,0-1 1 0 0,1 0-1 0 0,-1 1 0 0 0,1-1 1 0 0,-1-1 2 0 0,6-8-28 0 0,0 1 1 0 0,1-1 0 0 0,0 1 0 0 0,1 0-1 0 0,0 0 1 0 0,0 1 0 0 0,1 1-1 0 0,0-1 1 0 0,0 1 0 0 0,4-1 27 0 0,2-4-27 0 0,9-11 25 0 0,2 0 1 0 0,1 2-1 0 0,1 1 1 0 0,1 1 0 0 0,1 2-1 0 0,0 1 1 0 0,1 1-1 0 0,1 2 1 0 0,1 1-1 0 0,0 1 1 0 0,0 2-1 0 0,1 1 1 0 0,4 1 1 0 0,-24 7 19 0 0,-1 0-1 0 0,0 1 1 0 0,1 0-1 0 0,-1 1 1 0 0,1 1-1 0 0,-1 0 1 0 0,0 1-1 0 0,0 0 1 0 0,0 1-1 0 0,0 0 1 0 0,-1 1-1 0 0,1 1 1 0 0,-1 0-1 0 0,-1 0 1 0 0,1 2-1 0 0,-1-1 1 0 0,9 9-19 0 0,-9-7 41 0 0,2 2 78 0 0,0-1 0 0 0,0 0 0 0 0,0-1 0 0 0,1-1 0 0 0,1 0 0 0 0,0 0 0 0 0,0-2 0 0 0,0 0 0 0 0,14 4-119 0 0,53 5 1231 0 0,-82-15-1148 0 0,0 0-7 0 0,0 0 4 0 0,0 0-3 0 0,0 0-28 0 0,0 0 19 0 0,0 0-8 0 0,0 0-9 0 0,0 0-18 0 0,0 0 7 0 0,0 0-12 0 0,0 0 0 0 0,0 0 10 0 0,0 0-22 0 0,0 0 5 0 0,0 0 22 0 0,0 0-19 0 0,0 0-19 0 0,0 0-53 0 0,0 0 39 0 0,0 0 6 0 0,0 0 12 0 0,0 0 17 0 0,0 0-16 0 0,0 0-32 0 0,0 0-4 0 0,0 0 1 0 0,0 0-6 0 0,-19-12-3524 0 0,17 10 2050 0 0,0 0-2429 0 0,1 0-1905 0 0,1 1-6229 0 0</inkml:trace>
  <inkml:trace contextRef="#ctx0" brushRef="#br0" timeOffset="868.865">1072 1489 6721 0 0,'0'0'2254'0'0,"0"0"-997"0"0,0 0-288 0 0,0 0 281 0 0,0 0 307 0 0,0 0 121 0 0,0 0-106 0 0,0 0-226 0 0,0 0-236 0 0,0 0-200 0 0,0 0-129 0 0,0 0-93 0 0,0 0-57 0 0,27 5-49 0 0,81 11-27 0 0,-51-22 225 0 0,-48 2-605 0 0,8-6-18 0 0,-1-1 0 0 0,0 0 0 0 0,-1-1 0 0 0,0 0 0 0 0,-1-1 0 0 0,0-1 0 0 0,-1 0 0 0 0,-1-1 0 0 0,0-1 0 0 0,-1 0 0 0 0,-1 0 0 0 0,0-1 0 0 0,-1 0 0 0 0,-1-1 0 0 0,-1 0 1 0 0,4-14-158 0 0,-9 29-6 0 0,0 0 0 0 0,-1 0 0 0 0,1 0 0 0 0,-1 0 0 0 0,0 0 1 0 0,0-1-1 0 0,0 1 0 0 0,0 0 0 0 0,0-1 0 0 0,-1 1 0 0 0,1-1 1 0 0,-1 1-1 0 0,0-1 0 0 0,0 1 0 0 0,0 0 0 0 0,-1-1 1 0 0,1 1-1 0 0,-1-1 0 0 0,0 1 0 0 0,0 0 0 0 0,0-1 0 0 0,0 1 1 0 0,-1 0-1 0 0,0 0 0 0 0,1 0 0 0 0,-1 0 0 0 0,0 0 0 0 0,0 0 1 0 0,0 0-1 0 0,-1 1 0 0 0,1-1 0 0 0,-1 1 0 0 0,1 0 1 0 0,-1 0-1 0 0,0-1 0 0 0,0 2 0 0 0,0-1 0 0 0,0 0 0 0 0,0 1 1 0 0,0-1-1 0 0,-2 0 6 0 0,0 2-31 0 0,1 0 1 0 0,-1 0 0 0 0,0 1-1 0 0,1 0 1 0 0,-1-1 0 0 0,1 1-1 0 0,-1 1 1 0 0,1-1-1 0 0,-1 1 1 0 0,1-1 0 0 0,0 1-1 0 0,0 0 1 0 0,0 1 0 0 0,0-1-1 0 0,0 1 1 0 0,1 0-1 0 0,-1 0 1 0 0,0 1 30 0 0,-16 12-32 0 0,2 0 1 0 0,0 2-1 0 0,0 0 1 0 0,2 1-1 0 0,1 1 1 0 0,0 1-1 0 0,1 0 1 0 0,1 0-1 0 0,2 2 0 0 0,0-1 1 0 0,1 1-1 0 0,-1 7 32 0 0,9-26 2 0 0,0 0-1 0 0,1 0 0 0 0,-1 1 0 0 0,1-1 1 0 0,0 1-1 0 0,0-1 0 0 0,1 1 0 0 0,0-1 1 0 0,-1 1-1 0 0,1-1 0 0 0,1 1 0 0 0,-1-1 1 0 0,1 1-1 0 0,-1-1 0 0 0,1 1 0 0 0,1-1 1 0 0,-1 0-1 0 0,1 1 0 0 0,-1-1 0 0 0,1 0 1 0 0,0 0-1 0 0,1 0 0 0 0,-1 0 0 0 0,1-1 1 0 0,-1 1-1 0 0,1 0 0 0 0,1-1 0 0 0,-1 0 1 0 0,0 0-1 0 0,1 0 0 0 0,-1 0 0 0 0,1-1 1 0 0,2 2-2 0 0,11 1 44 0 0,0 0 1 0 0,0-1-1 0 0,1-1 0 0 0,0-1 1 0 0,-1-1-1 0 0,1 0 1 0 0,0-1-1 0 0,0-1 1 0 0,-1 0-1 0 0,1-2 1 0 0,0 0-1 0 0,6-3-44 0 0,26-9 192 0 0,-1-3 0 0 0,0-2 0 0 0,-2-2 0 0 0,-1-3 0 0 0,0-1 0 0 0,-2-2 0 0 0,-2-2-1 0 0,0-2 1 0 0,-2-1 0 0 0,-1-3 0 0 0,-3-1 0 0 0,0-2-192 0 0,-11 14 8 0 0,-1-2 0 0 0,-1-2 0 0 0,-2 0 0 0 0,0 0 0 0 0,-2-2 0 0 0,-2-1 0 0 0,-1 0 0 0 0,-1-1 0 0 0,-2-1 0 0 0,-1 0 0 0 0,-2 0 0 0 0,-1-1 0 0 0,-2-1 0 0 0,-1 1 0 0 0,-2-1 0 0 0,0-24-8 0 0,-3 42-9 0 0,1 0 0 0 0,-2-1-1 0 0,0 1 1 0 0,-2-1 0 0 0,0 1-1 0 0,-1 0 1 0 0,0 0 0 0 0,-2 0-1 0 0,0 0 1 0 0,-1 1 0 0 0,0 0-1 0 0,-2 0 1 0 0,0 1 0 0 0,-1-1-1 0 0,0 2 1 0 0,-2-1 0 0 0,0 2-1 0 0,0-1 1 0 0,-5-3 9 0 0,14 16 2 0 0,0 0-1 0 0,0 1 1 0 0,0-1 0 0 0,0 1-1 0 0,-1 0 1 0 0,1-1 0 0 0,0 1 0 0 0,0 0-1 0 0,-1 0 1 0 0,1 0 0 0 0,-1 1 0 0 0,1-1-1 0 0,-1 1 1 0 0,1-1 0 0 0,-1 1-1 0 0,1 0 1 0 0,-1 0 0 0 0,1 0 0 0 0,-1 0-1 0 0,1 0 1 0 0,-1 1 0 0 0,1-1-1 0 0,-1 1 1 0 0,1-1 0 0 0,-1 1 0 0 0,1 0-1 0 0,-1 0 1 0 0,1 0 0 0 0,0 1-1 0 0,0-1 1 0 0,0 0 0 0 0,0 1 0 0 0,0-1-1 0 0,0 1 1 0 0,0 0 0 0 0,0 0 0 0 0,0 0-1 0 0,1 0 1 0 0,-1 0-2 0 0,-45 93 44 0 0,40-59-22 0 0,1-1 0 0 0,2 1 0 0 0,1 1 0 0 0,2-1 0 0 0,2 0 0 0 0,1 1 0 0 0,2 4-22 0 0,10 35 55 0 0,3 0 0 0 0,3-1 0 0 0,4-1 0 0 0,2-1 0 0 0,28 51-55 0 0,-46-104 8 0 0,6 11 40 0 0,-2 2 1 0 0,-2-1 0 0 0,-1 1-1 0 0,-1 1 1 0 0,-2 0-1 0 0,-2 0 1 0 0,0 0-1 0 0,-2 11-48 0 0,1 35 95 0 0,-3-79-130 0 0,0-1 20 0 0,0 0 5 0 0,3-37-792 0 0,-25-10-1988 0 0,1 19-3569 0 0,11 15-198 0 0,7 5-4963 0 0</inkml:trace>
  <inkml:trace contextRef="#ctx0" brushRef="#br0" timeOffset="1277.447">1730 871 7122 0 0,'0'0'2707'0'0,"0"0"-595"0"0,0 0-242 0 0,0 0 37 0 0,0 0 1 0 0,0 0-145 0 0,0 0-256 0 0,0 0-270 0 0,0 0-261 0 0,0 0-167 0 0,0 0-136 0 0,0 0-123 0 0,-2-9-67 0 0,-5-28-63 0 0,29 24 1237 0 0,272-9 1297 0 0,225-48-1474 0 0,-453 70-1465 0 0,-70 30-925 0 0,-9-16 28 0 0,-8 8-1560 0 0,7-11-8272 0 0,11-11-2231 0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7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0 255,'39'-5,"21"-1,7 0,0 1,-6 2,-8-4,-9-1,-7 1,-4 2,-9-3,-3 0,-5-4,-6 1</inkml:trace>
  <inkml:trace contextRef="#ctx0" brushRef="#br0" timeOffset="252.6">339 1,'-19'43,"-7"24,2 6,5-1,5-7,5-10,5-10,2-7,2-11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0,'0'39,"0"40,-5 18,-1-4,0-12,1-11,1-12,2-12,1-8,1-6,0-4,0-11,0-13,0-8</inkml:trace>
  <inkml:trace contextRef="#ctx0" brushRef="#br0" timeOffset="336.067">397 170,'-317'182,"308"-177,4-2,0 0,0-1,0 1,0 1,1-1,-1 1,1 0,0 0,0 0,0 0,1 1,0 0,-1-1,1 1,1 1,-2 1,5-4,0 0,0 0,0 0,1-1,-1 1,1 0,-1-1,1 1,0-1,0 0,0 1,0-1,1 0,-1 0,0-1,1 1,0 0,-1-1,1 0,0 1,0-1,-1 0,1 0,0-1,0 1,0-1,0 1,11 4,6 3,0 2,-1 0,0 1,0 1,-2 1,0 0,12 12,-25-21,0 0,1-1,0 0,-1 0,1 0,0 0,1-1,-1 0,0 0,1 0,-1-1,1 0,-1 0,2 0,14 1</inkml:trace>
  <inkml:trace contextRef="#ctx0" brushRef="#br0" timeOffset="722.385">537 508,'64'-15,"-52"11,0 0,0 1,1 1,-1 0,1 0,-1 2,1-1,-1 2,4 0,-15-1,0 0,1 0,-1 0,0 1,0-1,0 0,0 1,0-1,0 0,-1 1,1 0,0-1,0 1,0-1,0 1,0 0,-1 0,1-1,0 1,-1 0,1 0,-1 0,1 0,-1 0,1 0,-1 0,1 0,-1 0,0 0,0 0,0 0,1 0,-1 0,0 0,0 0,0 0,0 0,-1 0,1 0,0 0,0 0,-1 0,1 0,-1 0,1 0,-1 0,1 0,-1 0,1 0,-1 0,0-1,1 1,-2 0,-37 47,39-48,-25 22,19-18,0 0,0 1,1-1,0 1,0 0,0 1,0-1,1 1,0 0,0 0,0 1,1-1,0 1,0-1,1 1,0 0,0 0,0 2,4-6,0 0,0-1,0 1,0 0,1-1,-1 1,1-1,0 1,-1-1,1 0,0-1,0 1,1 0,-1-1,0 1,0-1,1 0,-1 0,0-1,1 1,-1-1,1 1,-1-1,1 0,-1 0,1-1,-1 1,1-1,1 0,0 1,79-8,-64 1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5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29,'6'4,"1"0,-1-1,1 1,0-2,-1 1,1-1,1 0,-1 0,0-1,0 0,1 0,-1-1,0 0,1 0,-1-1,0 0,7-1,136-24,48-1,-95 27,-91 0</inkml:trace>
  <inkml:trace contextRef="#ctx0" brushRef="#br0" timeOffset="396.414">171 199,'9'10,"18"2,9 0,3-2,5-8,-1-4,-2-2,-4 0,-3-4,-3-1,-1 1,-2 3,0-4,0 0,-6 2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40.6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2153,'4'-25,"0"1,1 0,2 0,0 1,2-1,0 1,2 1,0 0,2 1,7-11,-5 6,587-906,-122 260,-367 513,-112 158,0 0,0 0,0 1,0-1,0 0,0 0,0 0,0-1,0 1,-1 0,1 0,0 0,-1-1,1 1,-1 0,0 0,1-1,-1 1,0 0,0-1,0 1,0-1,0 1,0 0,0-1,0 1,0 0,-1-1,1 1,0 0,-1 0,1-1,-1 1,0 0,1 0,-1 0,0-1,0 1,0 0,0 0,0 0,0 1,0-1,0 0,0 0,0 0,0 1,-1-1,1 1,0-1,0 1,-1-1,1 1,-1 0,-8 3,0 2,0-1,0 2,1-1,0 1,0 0,0 1,1 0,0 1,0-1,1 2,0-1,0 1,-1 3,-13 12,9-13,0-2,-1 1,-1-2,1 1,-1-2,-1 0,1-1,-1 0,0-1,0-1,-1 0,-9 0,-27 10,-100 24,151-38,0 0,0 0,0 1,0-1,1 0,-1 1,0-1,0 1,0-1,1 1,-1-1,0 1,1 0,-1-1,1 1,-1 0,0-1,1 1,0 0,-1 0,1 0,-1-1,1 1,0 0,0 0,-1 0,1 0,0 0,0 0,0 0,0-1,0 1,0 0,0 0,0 0,1 0,-1 0,0 0,0 0,1-1,-1 1,1 0,-1 0,0 0,1-1,0 1,-1 0,1-1,-1 1,1 0,0-1,0 1,-1-1,2 1,41 30,3-10,1-2,1-2,0-3,1-1,15 0,-22-6,0-2,0-2,0-2,0-1,16-4,-56 4,0 0,-1 0,1-1,0 1,-1 0,1-1,-1 1,1-1,-1 1,1-1,-1 0,1 1,-1-1,1 0,-1 0,0 0,1 0,-1 0,0-1,0 1,0 0,0 0,0-1,0 1,0-1,-1 1,1-1,0 1,-1-1,1 1,-1-1,0 1,1-1,-1 0,0 1,0-1,0 0,0 1,0-1,-1 0,1 1,0-1,-1 1,1-1,-1 0,0 1,1-1,-1 1,-11-31,-2 1,0 1,-2 0,-1 2,-2-1,0 2,-2 1,-1 0,-1 2,-1 0,-1 2,-1 1,-1 1,-15-8,19 10,4 3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56.6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2410,'10'-31,"2"0,1 1,1 0,2 1,4-4,-1-1,211-315,137-101,-321 396,110-127,128-195,-252 330,-21 32,-1 1,0-2,-1 1,-1-1,0-1,-1 1,-1-2,0 1,3-16,-9 31,1 1,-1-1,0 0,1 0,-1 0,0 1,0-1,1 0,-1 0,0 0,0 1,0-1,0 0,0 0,0 0,-1 0,1 1,0-1,0 0,-1 0,1 1,0-1,-1 0,1 0,0 1,-1-1,1 0,-1 1,1-1,-1 0,0 1,1-1,-1 1,0-1,1 1,-1 0,0-1,1 1,-1 0,0-1,0 1,0 0,1 0,-1-1,0 1,0 0,0 0,1 0,-1 0,0 0,0 0,0 1,0-1,1 0,-1 0,0 0,0 1,-51 25,37-17,-209 72,222-82,1 1,0 0,0-1,0 1,0 0,0 0,-1 0,1 0,0 0,0 0,0 1,0-1,0 0,0 0,-1 1,1-1,0 1,0-1,0 1,0-1,0 1,0 0,1-1,-1 1,0 0,0 0,0 0,1 0,-1-1,0 1,1 0,-1 0,1 0,-1 1,1-1,-1 0,1 0,0 0,0 0,-1 0,1 0,0 1,0-1,0 0,0 0,0 0,1 0,-1 0,0 1,0-1,1 0,-1 0,1 0,-1 0,1 0,-1 0,1 0,0 0,-1 0,1-1,0 1,0 0,0 0,0 0,0-1,0 1,23 14,2-2,0 0,0-2,1-1,0 0,0-3,1 0,1-2,-1 0,0-3,1 0,0-1,14-3,-39 2,23 0,1 0,0-2,-1-1,0-1,26-8,-51 12,-1 0,1 0,-1 0,1-1,-1 1,1-1,-1 1,1-1,-1 0,0 0,1 1,-1-1,0 0,0 0,0 0,1 0,-1-1,0 1,0 0,-1 0,1-1,0 1,0 0,-1-1,1 1,0-1,-1 1,0-1,1 1,-1-1,0 1,0-1,0 1,0-1,0 0,0 1,0-1,0 1,-1-1,1 1,0-1,-1 1,0-1,1 1,-1 0,0-1,0 1,1 0,-1-1,0 1,0 0,-1-1,-13-10,-1-1,0 2,0 0,-1 1,0 0,-1 2,0 0,-1 1,0 1,1 1,-2 0,0 1,-11-5,-132-41,124 27,39 22,-1 1,1-1,-1 0,1 1,-1-1,1 0,0 1,-1-1,1 0,0 1,0-1,-1 0,1 0,0 1,0-1,0 0,0 0,0 0,0 1,0-1,0 0,0 0,1 1,-1-1,0 0,0 0,1 1,-1-1,0 0,1 1,-1-1,1 0,-1 1,1-1,-1 1,1-1,-1 1,1-1,-1 1,1-1,0 1,-1-1,1 1,0 0,0-1,-1 1,1 0,0 0,0 0,-1-1,1 1,0 0,0 0,16-5</inkml:trace>
  <inkml:trace contextRef="#ctx0" brushRef="#br0" timeOffset="400.447">1864 11,'-5'-2,"0"0,0 1,1-1,-1 1,0 0,0 0,0 1,-1-1,1 1,0 0,0 1,0-1,0 1,0 0,0 0,0 0,0 1,1 0,-1 0,0 0,1 1,-1-1,-8 5,0 0,1 1,-1 0,1 1,1 0,0 1,0 0,1 1,1 0,-1 1,2-1,0 2,0-1,1 1,0 1,2-1,-1 1,2 0,0 0,0 0,1 1,1-1,1 1,0 0,0 0,2-1,0 1,1 5,1-11,-1-1,2 1,-1-1,1 0,0 0,0 0,1 0,0-1,1 0,0 0,0 0,0-1,1 0,0 0,0-1,0 0,1 0,0 0,0-1,0 0,0-1,1 0,-1 0,2 0,5 0,1 0,0-1,0 0,-1-1,1-1,0 0,0-2,0 1,-1-2,1 0,-1-1,0-1,6-2,7-4,-1-1,-1-1,0-1,-1-1,0-1,-2-2,0 0,0-2,-2 0,-1-1,0-1,12-20,-27 35,-1 1,0-1,0 0,-1 0,1 0,-2-1,1 1,-1-1,0 0,-1 1,0-1,0 0,0 0,-1 0,0 0,-1 0,0 0,0 1,-1-1,0 0,0 1,-1-1,1 1,-2 0,1-1,-1 2,0-1,-1 0,0 0,-38-27,25 20</inkml:trace>
  <inkml:trace contextRef="#ctx0" brushRef="#br0" timeOffset="684.541">1044 237,'548'25,"-391"-24,0-7,-1-7,41-13,223-47,-312 53,-151 52,21-18,4 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03.3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145 846,'0'0,"-1"-1,1 1,0-1,-1 1,1-1,0 1,-1-1,1 1,0-1,0 1,-1-1,1 1,0-1,0 1,0-1,0 0,0 1,0-1,0 1,0-1,0 1,0-1,0 0,0 1,0-1,1 1,-1-1,0 1,0-1,1 1,-1-1,0 1,1-1,-1 1,0-1,1 1,-1 0,1-1,-1 1,0 0,1-1,-1 1,1 0,-1-1,1 1,0 0,-1 0,1 0,-1-1,1 1,-1 0,1 0,-1 0,1 0,0 0,-1 0,1 0,-1 0,1 1,40-7,-40 6,437-1,-149 13,89 7,18 7,599-26,-625-28,-59-1,95 0,136 30,-345-29,-142 26,94-14,-142 14,-1 0,0 0,0-1,0 0,-1 0,1-1,-1 1,0-1,0 0,0 0,0-1,-1 0,1 0,-1 0,-1 0,1 0,-1-1,0 0,0 1,0-1,1-6,1 2,-1 0,-1-1,1 1,-2-1,1 0,-1 0,-1 0,0 0,-1-1,0 1,-1 0,0 0,0 0,-1 0,-1 0,0 0,0 1,-1-1,-1 1,0 0,0 0,-1 0,0 1,0 0,-1 0,-8-7,-121-65,-29 30,93 34,-43-13,-2 5,-75-5,-150-7,60 9,-75-1,71 16,110 2,-1 9,-62 10,-357 28,94-13,78-6,353-13,0 4,1 2,-14 6,69-13,-1 0,1 0,0 1,0 1,0 1,1 0,0 1,0 1,1 0,-1 0,2 1,-1 1,1 0,1 1,0 0,1 1,0 0,0 1,2 0,-6 10,7-7,1-1,1 1,0 1,2-1,-1 1,2-1,0 1,1 0,1 0,1 0,0 0,1-1,1 1,0 0,1-1,1 0,1 0,0 0,4 5,-7-16,2 6,1-1,0 0,1 0,0 0,1-1,0 0,1 0,-1-1,2 0,-1-1,1 0,3 2,9 1,0-1,1 0,0-2,0-1,0 0,1-2,2 0,320 25,221-58,383-1,-628 36,-273 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0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0 269,'7'-4,"0"0,1 0,-1 1,0 0,1 0,0 1,0 0,-1 0,1 1,0 0,0 0,1 1,-1 0,7 1,0-1,218-11,20-24,-192 37,-80 22,1-16,-1-1</inkml:trace>
  <inkml:trace contextRef="#ctx0" brushRef="#br0" timeOffset="266.41">57 410,'6'4,"0"-1,0 0,0-1,0 1,1-1,-1 0,1 0,-1-1,1 0,0 0,-1-1,1 0,0 0,6 1,281 2,-154-25,-116 19</inkml:trace>
  <inkml:trace contextRef="#ctx0" brushRef="#br0" timeOffset="763.978">424 14,'-22'-13,"27"20,378 191,-380-197,0 0,-1 1,1-1,0 1,-1-1,0 1,1 0,-1 0,0 0,0 0,0 0,0 0,0 1,0-1,-1 1,1-1,-1 1,1 0,-1-1,0 1,0 0,-1 0,1 0,-1 0,1 0,-1 0,0 0,0 0,0 0,0 0,-1 0,1 0,-1-1,0 1,0 0,0 0,0 0,0-1,0 1,-1 0,0-1,0 2,-8 6,0 0,0-1,-1 0,0 0,0-1,-1-1,0 0,-11 5,-9 6,-102 66,-18 40,139-107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113 135,'-6'16,"-24"61,4 2,3 0,-1 24,22-87,1 1,1-1,0 1,1-1,1 1,0-1,2 1,-1-1,2-1,0 1,1 0,3 4,-7-16,0 0,-1 0,2 0,-1-1,0 1,1-1,-1 1,1-1,0 0,0 0,1 0,-1 0,0 0,1-1,0 0,0 0,-1 0,1 0,0 0,1-1,-1 0,0 0,0 0,0 0,1-1,-1 1,0-1,1 0,-1 0,0-1,1 0,-1 1,0-1,0-1,0 1,1-1,-1 1,-1-1,1 0,0 0,0-1,-1 1,0-1,1 0,0-1,102-142,-99 135,139-285,-132 269,-2-1,-1 0,-1-1,-2-1,-1 1,-1-1,-1 0,-1-6,-7 16,-6 26,-8 31,1 14,2 1,3 1,2 0,2 0,3 1,2-1,2 1,4 11,-4-11,2-28,1 1,1 0,2-1,0 0,1 0,2-1,5 10,-10-29,-2-6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3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0,'-5'39,"-1"17,0 3,1-7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30,'14'0,"19"0,10 0,1 0,-2 0,-2-5,-5-1,-2 0,-3 1,-1 2,-1 0,-1 2,-4 1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30 1280 0 0,'0'0'1326'0'0,"0"0"42"0"0,0 0 138 0 0,0 0 200 0 0,0 0 9 0 0,0 0-66 0 0,0 0-183 0 0,0 0-206 0 0,0 0-184 0 0,0 0-146 0 0,0 0-77 0 0,-2 2-55 0 0,-4 5-9 0 0,5-5-15 0 0,1-2-50 0 0,0 0-25 0 0,0 0-59 0 0,0 0-40 0 0,0 0-33 0 0,0 0-36 0 0,0 0-35 0 0,0 0-53 0 0,0 0-27 0 0,27 0 3202 0 0,251 0-1135 0 0,-15-22-1815 0 0,-64 8-130 0 0,-199 14-500 0 0,0 0 0 0 0,0 0 11 0 0,0 0-9 0 0,0 0-11 0 0,0 0 10 0 0,0 0 4 0 0,0 0-17 0 0,-26-4-1043 0 0,17 4 66 0 0,-31 1-2637 0 0,27 0-899 0 0,1 1-3547 0 0,5 1-4478 0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10,'43'5,"24"1,6-4,-6-4,-9 0,-9-1,-8-4,-12-1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4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0,'-17'429,"8"-358,4 0,4 0,5 52,0-100,3-6</inkml:trace>
  <inkml:trace contextRef="#ctx0" brushRef="#br0" timeOffset="293.58">390 170,'-324'237,"314"-229,6-6,0 1,0 0,0-1,0 2,0-1,1 0,-1 1,1-1,0 1,0 0,0 0,1 0,-1 1,1-1,0 1,1-1,-1 1,3-2,0-1,1 0,-1 0,1 0,0 0,0 0,-1 0,1 0,0 0,1-1,-1 1,0-1,0 0,1 1,-1-1,1 0,-1 0,1-1,-1 1,1-1,-1 1,1-1,0 0,-1 1,1-2,0 1,-1 0,1 0,1-1,-2 1,86-2,-71 0,0 1,1 0,-1 1,0 1,0 0,0 2,0 0,0 1,0 0,-1 1,1 1,1 2,-14-5,0 1,-1-1,1 1,-1-1,0 1,0 0,0 0,-1 1,1-1,-1 1,0-1,0 1,-1-1,0 1,1 0,-1 0,-1 0,1 0,-1 0,0 0,0 0,0-1,-1 1,0 0,0 0,0 0,-1 3,-6 11</inkml:trace>
  <inkml:trace contextRef="#ctx0" brushRef="#br0" timeOffset="650.638">587 565,'17'-5,"-1"1,1 0,-1 2,1 0,0 1,0 0,0 2,0 0,0 1,15 3,-30-5,0 1,0-1,1 1,-1 0,0-1,0 1,0 0,0 0,0 0,0 1,0-1,0 0,0 1,0-1,-1 1,1 0,-1 0,1-1,-1 1,0 0,1 0,-1 0,0 0,0 0,-1 1,1-1,0 0,-1 0,1 1,-1-1,0 0,0 1,0-1,0 0,0 1,0-1,-1 0,1 0,-1 1,1-1,-1 0,0 0,0 0,0 0,0 0,-1 0,1 0,0 0,-2 1,-50 57,-14 27,66-86,1 0,-1 1,0-1,1 0,0 0,-1 1,1-1,0 0,-1 1,1-1,0 1,0-1,0 0,0 1,0-1,1 0,-1 1,0-1,1 0,-1 1,1-1,-1 0,1 0,-1 0,1 1,0-1,0 0,0 0,-1 0,1 0,0 0,0 0,1 0,-1-1,0 1,0 0,0 0,0-1,1 1,-1-1,0 1,0-1,1 0,-1 1,1-1,-1 0,0 0,1 0,-1 0,0 0,2-1,72-11,-4-8,-39 13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9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59,'19'-5,"21"-1,8 0,6 1,-2 2,-4-5,-6 1,-1 0,-2 2,-3 2,-3 1,-2 1,-2 1,-1 0,0 0,0 0,-5 6,-7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9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57,'39'0,"31"-4,13-3,-1 1,-12 2,-11 0,-12 2,-9-4,-6-1,-3 1,-3 1,0 2,-5 1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20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0,'59'37,"2"-2,2-3,0-3,22 5,-34-15,126 61,-173-75,0 0,0 1,0 0,0 0,-1 0,0 0,0 1,-1-1,0 1,0-1,0 1,-1 0,0 0,0 0,-1 0,0 0,0 0,-1 0,0-1,0 1,0 0,-1 0,0-1,0 1,-1-1,0 1,0-1,0 0,-1 0,0 0,0-1,-1 0,0 2,-27 20,0-1,-2-2,-1-1,-19 9,-5 4,34-21,-68 60,80-56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0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82,'-1'0,"-1"0,1 0,-1 0,1 1,-1-1,1 1,-1-1,1 1,0-1,-1 1,1 0,0 0,-1 0,1-1,0 1,0 0,0 1,0-1,0 0,0 0,0 0,0 1,1-1,-1 0,0 1,1-1,-1 0,1 1,-1-1,1 1,0 0,-53 205,-48 112,139-377,7-25,2 2,49-61,-83 126,35-48,3 3,54-50,-105 110,1 0,-1-1,1 1,-1 0,1 0,0 0,-1 0,1 0,0 0,0 0,0 0,0 0,0 0,0 0,0 1,0-1,0 0,0 1,0-1,0 1,1-1,-1 1,0-1,0 1,1 0,-1 0,0 0,1 0,-1 0,0 0,0 0,1 0,-1 0,0 0,0 1,1-1,-1 0,0 1,0 0,0-1,1 1,-1-1,0 1,0 0,0 0,0 0,0 0,-1-1,1 1,0 0,0 1,0-1,-1 0,1 0,-1 0,1 0,-1 0,1 1,1 18,-1-1,0 1,-2 0,0 0,-1-1,-1 1,-1-1,-3 10,-11 129,18-155,-1-1,1 0,0 0,0 1,0-1,1 0,-1 0,0 0,1 1,0-1,-1 0,1 0,0 0,0 0,0 0,0 0,0 0,1 0,-1 0,1-1,-1 1,1 0,-1-1,1 0,0 1,0-1,0 0,0 0,0 0,0 0,0 0,0 0,0-1,0 1,1-1,-1 1,0-1,0 0,1 0,-1 0,0 0,0 0,1 0,-1-1,0 1,0-1,0 0,0 1,1-1,-1 0,0 0,-1-1,3 0,22-16,-2-1,0-1,-1-2,-1 0,-1-1,3-5,-14 16,35-40,116-114,-161 167,-1 0,1 0,0 0,-1 0,1 1,0-1,0 0,0 0,0 0,0 0,0 0,0 0,1 0,-1 0,0 0,1 0,-1 0,0 0,1 0,-1 0,1 0,-1-1,1 1,0 0,-1 0,1 0,0-1,0 1,-1 0,1-1,0 1,0 0,0-1,0 1,0-1,0 0,0 1,0-1,0 0,0 0,0 1,0-1,0 0,0 0,0 0,0 0,0 0,0 0,0-1,0 1,0 0,0-1,0 1,0 0,0-1,0 1,0-1,0 1,0-1,0 0,-1 1,1-1,0 0,0 0,-1 1,1-1,-1 0,1 0,-1 0,1 0,-58 156,22-77,23-50,8-19,-1 0,1 0,1 0,-1 1,2-1,-1 1,1 0,1 0,0 0,0 0,1 0,1 6,-1-14,1-1,0 1,-1-1,1 1,0-1,0 0,0 1,0-1,0 0,1 0,-1 0,0 0,0 0,1 0,-1 0,1 0,-1-1,1 1,-1 0,1-1,-1 1,1-1,-1 0,1 1,0-1,-1 0,1 0,0 0,-1 0,1 0,-1-1,1 1,0 0,0-1,20-3</inkml:trace>
  <inkml:trace contextRef="#ctx0" brushRef="#br0" timeOffset="600.246">1485 111,'-36'20,"10"-8,1 2,0 1,1 0,0 2,2 1,0 1,1 1,1 0,0 2,-5 10,23-30,0 0,0 0,0 1,0-1,1 1,0-1,-1 1,1 0,0 0,0-1,0 1,1 0,-1 0,1 0,-1 0,1 0,0 0,0 0,1 0,-1 0,0-1,1 1,0 0,0 0,-1 0,2 0,-1-1,0 1,1-1,-1 1,1-1,0 1,-1-1,1 0,0 0,1 0,-1 0,0 0,1 0,-1-1,1 1,-1-1,1 1,-1-1,1 0,0 0,0 0,0-1,8 0,0-1,1-1,-1 0,0 0,0-1,-1 0,1-1,-1 0,1-1,-1 0,-1-1,1 0,-1 0,0-1,0-1,-1 1,0-1,0 0,-1-1,0 0,2-4,8-6,85-102,-93 108,82-92,-90 106,0 1,0-1,0 1,0-1,0 1,-1 0,1-1,0 1,-1 0,0 0,1-1,-1 1,0 0,0 0,0 0,0-1,0 1,0 0,0 0,-1 0,1-1,-1 1,1 0,-1-1,0 1,0 1,1-3,-60 249,43 168,8-345,9-52,0-1,-2 1,0 0,-1-1,-1 0,-1 0,-1 0,0 0,-2-1,0 0,-1 0,0-1,-1-1,-2 1,1-2,-2 1,-1-1,12-12,0-1,-1 1,0-1,1 0,-1 1,0-2,0 1,0 0,0 0,-1-1,1 0,0 0,-1 0,1 0,-1 0,1-1,-1 1,1-1,-1 0,1 0,-1 0,1-1,-1 1,1-1,-1 0,1 0,0 0,-1 0,1 0,0-1,0 0,0 0,0 0,0 0,0 0,1 0,-1-1,1 1,-1-1,1 0,0 1,0-1,0 0,1 0,-1-1,1 1,-1-3,-3-24,2 0,2 0,0 0,2 0,1 0,6-25,-3 28,1 0,1 0,1 0,2 1,1 1,1-1,0 2,2 0,1 0,1 2,1-1,6-3,-7 9</inkml:trace>
  <inkml:trace contextRef="#ctx0" brushRef="#br0" timeOffset="1669.247">1993 54,'-15'30,"1"0,2 1,1 0,2 1,1 0,1 1,2-1,-1 31,5-60,0 0,1 0,0-1,-1 1,1 0,1 0,-1 0,0 0,1 0,-1-1,1 1,0 0,0 0,0-1,0 1,0 0,0-1,1 1,0-1,-1 0,1 0,0 1,0-1,0 0,0 0,1-1,-1 1,0 0,1-1,-1 0,1 1,-1-1,1 0,0 0,0 0,-1-1,1 1,0-1,0 1,0-1,0 0,0 0,-1 0,1-1,0 1,1-1,8-4,0 0,0-1,0-1,-1 0,0 0,0-1,0 0,-1-1,-1 0,1-1,-2 0,1 0,-1-1,-1 0,0-1,-1 0,1-1,9-12,9-13,-2-2,-2-1,-1-1,11-36,-25 59,-27 58,7 1,1 0,2 1,2 1,2-1,-1 31,-20 195,18-95,2-112,8-47,-1 0,-1 0,0 0,0-1,-2 1,1-1,-2 1,0-1,-4 7,4-13,0-1,-1-1,0 1,0-1,0 0,-1 0,1 0,-1-1,0 0,0-1,0 1,0-1,0-1,0 1,-1-1,1 0,0-1,-1 0,-4 0,9-1,-1 0,1 0,-1 0,1 0,0 0,0 0,-1-1,1 0,0 0,0 0,1 0,-1 0,0 0,1-1,-1 1,1-1,0 0,0 1,0-1,0 0,0-1,0 1,1 0,0 0,0-1,0 1,0 0,0-1,1 1,-1-1,1 1,0-1,0 0,1-2,-1-6,0-1,1 0,1 1,0-1,1 1,0 0,1 0,0 0,4-5,2 0,0 1,1 0,1 1,1 1,0 0,1 0,4-1,-7 4,7-7</inkml:trace>
  <inkml:trace contextRef="#ctx0" brushRef="#br0" timeOffset="1914.389">2501 364,'-10'34,"-3"15,1 1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3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1,'48'-1,"119"13,-141-6,0-1,0-1,0-1,1-1,-1-2,26-2,-16-9,-30 4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3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1,'29'9,"24"-1,7-2,4-2,-5-2,-7-1,-8-1,-12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4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0,'0'24,"0"27,4 10,3-1,-1-5,3-8,6-7,-1-10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4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1,'48'5,"44"-4,13-1,-9-1,-14-1,-17 1,-15 5,-10 2,-13-1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13379 0 0,'0'0'1979'0'0,"0"0"-649"0"0,0 0-350 0 0,0 0-11 0 0,0 0 52 0 0,0 0 9 0 0,0 0-101 0 0,0 0-145 0 0,0 0-73 0 0,0 0 1 0 0,0 0 13 0 0,0 0-5 0 0,0 0-45 0 0,16 2-72 0 0,130 3 871 0 0,134-38 10 0 0,-85 26-1093 0 0,-195 7-420 0 0,-1 0 0 0 0,1 0-1 0 0,0 0 1 0 0,-1 0 0 0 0,1 0 0 0 0,-1 0 0 0 0,1 0 0 0 0,-1 0 0 0 0,1 0 0 0 0,0 0 0 0 0,-1 0 0 0 0,1 0-1 0 0,0 0 1 0 0,-1-1 0 0 0,1 1 0 0 0,-1 0 0 0 0,1 0 0 0 0,0 0 0 0 0,-1-1 0 0 0,1 1 0 0 0,0 0 0 0 0,-1 0-1 0 0,1-1 1 0 0,0 1 0 0 0,0 0 0 0 0,-1-1 0 0 0,1 1 0 0 0,0 0 0 0 0,0-1 0 0 0,-1 1 0 0 0,1 0 0 0 0,0-1-1 0 0,0 1 1 0 0,0 0 0 0 0,0-1 0 0 0,0 1 0 0 0,0-1 0 0 0,0 1 0 0 0,0 0 0 0 0,-1-1 0 0 0,1 1 0 0 0,0-1-1 0 0,1 1 1 0 0,-1 0 0 0 0,0-1 0 0 0,0 1 0 0 0,0-1 0 0 0,0 1 0 0 0,0 0 0 0 0,0-1 0 0 0,0 1 0 0 0,1-1-1 0 0,-1 1 1 0 0,0 0 0 0 0,0-1 0 0 0,0 1 0 0 0,1 0 0 0 0,-1-1 0 0 0,0 1 0 0 0,1 0 0 0 0,-1 0 0 0 0,0-1 0 0 0,1 1-1 0 0,-1 0 1 0 0,0 0 0 0 0,1 0 0 0 0,-1-1 0 0 0,0 1 29 0 0,-16-11-5562 0 0,12 10-892 0 0,0 1-5742 0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5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22,'51'-7,"-12"1,0 1,0 2,0 2,30 3,-67-2,1-1,-1 1,0 0,0 0,1 0,-1 1,0-1,1 0,-1 1,0-1,0 1,0 0,0 0,0 0,0 0,0 0,0 0,0 1,0-1,0 1,-1-1,1 1,0-1,-1 1,0 0,1 0,-1 0,0 0,0 0,0 0,0 0,0 0,-1 0,1 1,-1-1,1 0,-1 0,0 1,0-1,0 0,0 1,0-1,-1 0,1 0,0 1,-1-1,0 0,0 1,-8 12,-1 0,-1 0,-1-1,0 0,0-1,-1 0,-1-1,0-1,-1 0,0-1,-1 0,-3 0,-80 61,88-61,-50 53,60-61,-1-1,1 1,0 0,0-1,0 1,1 0,-1 0,0 0,1 0,-1 0,1 0,-1 0,1 0,0 0,0 0,0 0,0 0,1 0,-1 0,0 0,1 0,-1 0,1 0,0 0,0 0,0 0,0 0,0-1,0 1,0 0,0-1,1 1,-1-1,1 1,-1-1,1 0,1 2,7 1,0 0,1 0,-1-1,1-1,0 1,-1-2,1 1,0-2,0 1,0-2,0 1,0-1,0-1,0 0,-1-1,1 0,7-3,0 2,75-21,-68 19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5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0 413,'305'-264,"-141"130,-140 119,-18 34,-26 63,-6 61,25-141,1 0,0 0,0 0,0 0,0 0,0-1,1 1,-1 0,0 0,1 0,-1 0,1-1,0 1,0 0,-1-1,1 1,0 0,1-1,-1 1,0-1,0 0,1 1,-1-1,0 0,1 0,-1 0,1 0,0 0,-1 0,1 0,0 0,0-1,-1 1,1-1,0 1,0-1,0 0,0 0,1 0,69-28,182-184,-254 211,1 0,-1 0,1-1,-1 1,1 0,-1 0,1 1,0-1,0 0,-1 0,1 0,0 0,0 1,0-1,0 0,0 1,0-1,0 0,0 1,0 0,0-1,1 1,-1 0,0-1,0 1,0 0,0 0,0 0,1 0,-1 0,0 0,0 0,0 1,0-1,1 0,-1 1,0-1,0 0,0 1,0-1,0 1,0 0,0-1,0 1,0 0,0 0,-1 0,1-1,0 1,0 0,-1 0,1 0,0 1,-21 131,17-123,1 1,1 0,-1 0,1 0,1 0,0 0,1 0,0 0,1 0,0-1,0 1,1-1,1 1,0-1,0 0,1 0,0 0,3 3,47 31,-36-37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36 348,'-10'35,"2"0,1 1,2 0,2 0,1 0,1 1,3-1,0 0,3 0,2 6,58 107,-65-148,0 0,1 1,-1-1,1 0,-1 0,1 1,-1-1,1 0,0 0,-1 0,1 0,0 0,0 0,0 0,0 0,0 0,0-1,0 1,0 0,1 0,-1-1,0 1,0-1,0 1,1-1,-1 0,0 0,1 1,-1-1,0 0,1 0,-1 0,0 0,0 0,1 0,-1-1,0 1,1 0,-1-1,0 1,0-1,1 1,-1-1,0 0,0 1,0-1,0 0,0 0,0 0,0 0,0 0,0 0,-1 0,1 0,0 0,0 0,-1-1,58-148,-33 73,112-286,-128 339</inkml:trace>
  <inkml:trace contextRef="#ctx0" brushRef="#br0" timeOffset="3096.08">431 828,'176'-43,"-113"37,-61 5,-1 1,0 0,0 0,1 0,-1 0,0 0,1 0,-1 0,0 0,0 1,1-1,-1 0,0 1,0-1,0 1,1-1,-1 1,0 0,0-1,0 1,0 0,0 0,0 0,0 0,0 0,-1 0,1 0,0 0,-1 0,1 0,0 0,-1 0,1 1,-1-1,0 0,1 0,-1 1,0-1,0 0,0 1,0-1,0 0,0 0,0 1,-1 0,-1 3,-1 1,0-1,-1 0,1-1,-1 1,0-1,0 1,-1-1,1 0,-1-1,0 1,0-1,0 0,0 0,-2 0,-14 10,-126 97,145-109,0 0,-1 0,1 1,0-1,0 1,0-1,0 1,0-1,1 1,-1 0,0 0,1 0,0 0,-1 0,1 0,0 0,0 1,0-1,0 0,0 1,1-1,-1 1,1-1,0 1,-1-1,1 1,0-1,0 1,1-1,-1 0,0 1,1-1,0 1,-1-1,1 0,0 1,0-1,1 0,-1 0,0 0,1 0,-1 0,1 0,0 0,-1 0,1 0,0-1,0 1,1-1,10 3,1-1,0-1,0-1,-1 0,1 0,0-2,0 1,0-2,0 0,0-1,-1 0,1-1,-1 0,0-1,6-4,5-5,-5-1</inkml:trace>
  <inkml:trace contextRef="#ctx0" brushRef="#br0" timeOffset="3551.506">685 10,'30'-5,"0"2,-1 2,1 0,0 2,0 2,-1 0,1 2,4 2,-31-6,1-1,-1 1,0 0,1 0,-1 0,0 1,0-1,0 1,0-1,0 1,-1 0,1 0,0 1,-1-1,1 0,-1 1,0-1,0 1,0 0,0 0,-1 0,1 0,-1 0,1 0,-1 0,0 1,-1-1,1 0,0 1,-1-1,0 0,0 1,0-1,0 0,0 1,-1-1,1 1,-1-1,0 0,0 0,0 0,0 1,-1-1,0 0,1 0,-3 2,-55 99,59-103,-1 1,1-1,0 0,-1 1,1-1,0 1,0-1,0 0,0 1,0-1,1 0,-1 1,0-1,1 0,-1 1,1-1,-1 0,1 0,-1 1,1-1,0 0,0 0,0 0,-1 0,1 0,0 0,0 0,0 0,1 0,-1 0,0-1,0 1,0-1,1 1,-1 0,0-1,1 0,-1 1,0-1,2 0,60 6,-58-6,228-31,-209 30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4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17131 227,'375'-1,"-124"-27,-169 11,-80 12,-7 2</inkml:trace>
  <inkml:trace contextRef="#ctx0" brushRef="#br0" timeOffset="241.902">17216 397,'34'9,"35"4,15-1,3-7,-9-4,-7-3,-12-1,-10 0,-10 1,-5 1,-5-5,-2-1,-6 1</inkml:trace>
  <inkml:trace contextRef="#ctx0" brushRef="#br0" timeOffset="242.902">17640 1,'11'9,"1"-1,0 0,0-1,1 0,0-1,0 0,0-1,1-1,9 2,-7-1,66 18,-56-17,0 0,-1 2,0 1,0 1,-1 1,0 1,10 8,-31-18,0 1,0-1,0 1,-1 0,1 0,-1 0,1 0,-1 0,0 1,-1-1,1 1,0-1,-1 1,0 0,0-1,0 1,0 0,-1 0,1 0,-1-1,0 1,0 0,-1 0,1 0,-1 0,0-1,0 1,0 0,0 0,0-1,-1 1,-3 7,0 0,-1 0,0-1,-1 0,0 0,0-1,-1 0,0 0,-7 4,-289 197,275-176,22-17</inkml:trace>
  <inkml:trace contextRef="#ctx0" brushRef="#br0" timeOffset="243.902">0 2597,'2'-1,"0"1,0-1,0 1,0 0,0-1,0 1,0 0,0 0,-1 0,1 1,0-1,0 0,0 1,0-1,0 1,0-1,-1 1,1 0,0 0,0 0,-1 0,1 0,-1 0,1 0,-1 1,1-1,-1 1,0-1,0 1,0-1,0 1,0 0,0-1,0 1,0 0,0 1,26 70,-26-72,30 235,-22-122,37 224,-25-285,-21-53,0 1,1 0,-1 0,0 0,1-1,-1 1,1 0,-1-1,1 1,-1 0,1-1,-1 1,1-1,0 1,-1-1,1 1,0-1,0 1,-1-1,1 0,0 1,0-1,-1 0,1 0,0 1,0-1,0 0,0 0,-1 0,1 0,0 0,0 0,0 0,0-1,-1 1,1 0,0 0,0-1,0 1,-1 0,1-1,0 1,-1-1,1 1,0-1,-1 1,1-1,0 1,-1-1,1 0,-1 1,1-1,-1 0,0 0,1 1,-1-1,0 0,1 0,-1 1,0-1,0 0,0 0,1 0,12-28,-1-1,-2-1,-1 0,-1 0,0-6,5-19,53-187,62-138,-98 319,-22 72,-6 4</inkml:trace>
  <inkml:trace contextRef="#ctx0" brushRef="#br0" timeOffset="244.902">593 3274,'19'-9,"-1"0,1 2,1 0,-1 0,1 2,0 1,0 0,1 2,-1 0,9 1,-28 1,1-1,-1 1,0 0,0-1,1 1,-1 0,0 0,0 0,1 0,-1 0,0 0,1 1,-1-1,0 0,0 1,0-1,1 1,-1-1,0 1,0-1,0 1,0 0,0 0,0-1,0 1,0 0,0 0,0 0,-1 0,1 0,0 0,0 0,-1 1,1-1,-1 0,1 0,-1 0,0 1,1-1,-1 0,0 0,0 1,0-1,0 0,0 0,0 1,0-1,-1 0,1 1,0-1,-1 0,1 1,-10 12,0 0,-1-1,0 0,-1-1,-1 0,0-1,0 0,-7 3,9-6,6-4,-2 0,0 0,0 1,0 0,1 0,-1 0,1 1,1 0,-1 0,1 0,0 1,0 0,1 0,0 0,0 1,1-1,0 1,0 0,1 0,0 0,0 0,0 6,3-11,0 0,0 0,1 1,-1-1,1 0,0-1,0 1,0 0,0 0,0-1,1 0,-1 1,1-1,-1 0,1 0,0 0,0 0,0-1,0 1,0-1,0 0,0 0,1 0,-1 0,0-1,1 1,-1-1,1 0,-1 0,0 0,1 0,106-16,-81 6,-4-1</inkml:trace>
  <inkml:trace contextRef="#ctx0" brushRef="#br0" timeOffset="245.902">1525 3021,'29'4,"18"3,8-1,-3-1,-4-1,-5-2,-2-1,-2 0,-3-1,-2-1,-4 1,0 0,-2 0,-5-1</inkml:trace>
  <inkml:trace contextRef="#ctx0" brushRef="#br0" timeOffset="246.902">1665 3274,'39'0,"31"0,9-4,1-3,-9 1,-11 2,-12 0,-8 2,-7 1,-9 1</inkml:trace>
  <inkml:trace contextRef="#ctx0" brushRef="#br0" timeOffset="2965.084">3444 2964,'112'-73,"-87"61,0 0,0 2,1 0,0 2,0 1,1 1,2 1,16-4,-35 6,0 0,0 1,0 0,0 1,0 0,0 0,0 1,0 1,0 0,0 0,0 1,4 1,-12-3,0 1,0 0,-1 0,1 0,0 0,0 0,-1 1,1-1,-1 0,1 1,-1-1,1 1,-1 0,0-1,0 1,0 0,0 0,0 0,0 0,-1 0,1 0,-1 0,1 0,-1 0,0 0,1 0,-1 0,0 0,0 0,-1 0,1 0,0 0,-1 0,1 0,-1 0,0 0,0 0,1 0,-1 0,0 0,-1-1,1 1,0 0,-1-1,-58 78,59-79,-176 185,140-145,27-31,0 1,0 0,1 1,0 0,1 0,1 1,-1 0,2 0,0 1,0 0,1 0,1 0,-3 12,7-21,0 0,0-1,1 1,-1 0,1 0,0 0,0 0,0 0,1-1,-1 1,1 0,0-1,0 1,0-1,0 0,1 0,-1 0,1 0,0 0,0-1,0 1,0-1,0 1,1-1,-1 0,1-1,-1 1,1-1,0 1,3 0,122 18,-110-21,0-1,1-1,-1-1,0 0,-1-2,1 0,-1-1,2-2,24-14,-26 13</inkml:trace>
  <inkml:trace contextRef="#ctx0" brushRef="#br0" timeOffset="3530.026">4601 2964,'-28'12,"0"1,1 1,1 1,0 1,2 2,-1 0,2 2,1 1,-8 9,-17 37,46-65,0 0,0-1,0 1,1-1,-1 1,0 0,1 0,-1-1,1 1,-1 0,1 0,0 0,0 0,0 0,0-1,0 1,0 0,1 0,-1 0,0 0,1-1,0 1,-1 0,1-1,0 1,0 0,0-1,0 1,0-1,0 1,0-1,1 0,-1 1,1-1,-1 0,1 0,-1 0,1 0,-1 0,2 0,4 2,0-2,0 1,0-1,0 0,1 0,-1-1,0 0,0 0,0 0,1-1,-1-1,0 1,0-1,0 0,-1 0,1-1,0 0,-1 0,4-3,109-86,28-44,-145 133,-1 1,1 0,0 0,0 0,1 0,-1 1,0-1,1 1,-1-1,0 1,1 0,0 0,-1 0,1 0,0 0,0 1,-1-1,1 1,0-1,0 1,0 0,-1 1,1-1,0 0,0 1,0-1,-1 1,1 0,0 0,-1 0,1 0,-1 1,1-1,-1 0,0 1,1 0,-1 0,0 0,1 0,0 11,1 0,-2 0,0 0,0 0,-1 1,-1-1,0 0,-1 1,-2 8,1 21,-41 281,36-286,-10 41,-3-1,-3-1,-18 35,34-93,-1-1,0 0,-2 0,0-1,0-1,-2 1,0-2,-1 0,-8 8,20-21,-1-1,1 1,0-1,0 1,-1-1,1 0,-1 0,1 0,-1 1,1-1,-1-1,0 1,1 0,-1 0,0-1,0 1,0-1,1 1,-1-1,0 0,0 0,0 0,0 0,0 0,0 0,0 0,1-1,-1 1,0-1,0 1,0-1,1 0,-1 1,0-1,1 0,-1 0,1-1,-1 1,1 0,-1 0,1-1,0 1,-1-1,1 1,0-1,0 1,0-1,1 0,-1 1,0-1,0 0,1 0,-1 0,1 1,0-1,0-1,-1-22,1 0,1 1,2-1,0 0,2 1,0 0,2 0,0 0,2 1,1 0,1 1,6-11,-11 20,97-198,-94 186</inkml:trace>
  <inkml:trace contextRef="#ctx0" brushRef="#br0" timeOffset="4511.558">5251 2739,'-22'64,"4"0,2 1,4 1,2 0,-1 65,10-128,0 0,1-1,-1 1,1 0,0 0,0 0,0 0,0 0,0-1,1 1,0 0,-1 0,1-1,0 1,0 0,0-1,0 1,1-1,-1 1,1-1,0 1,-1-1,1 0,0 0,0 0,1 0,-1 0,0-1,0 1,1-1,-1 1,1-1,0 0,-1 0,1 0,0 0,0-1,-1 1,1-1,1 1,5-4,0 1,0-2,0 1,0-1,-1 0,1-1,-1 0,0 0,-1-1,1 0,-1 0,-1-1,1 0,-1 0,0-1,0 1,-1-1,0-1,-1 1,0-1,0 1,2-7,8-12,122-260,-87 204,-49 83,1-1,-1 1,1-1,0 1,-1-1,1 1,0 0,-1-1,1 1,0 0,-1-1,1 1,0 0,-1 0,1 0,0 0,0 0,-1 0,1 0,0 0,0 0,-1 0,1 0,0 0,0 1,-1-1,1 0,0 0,-1 1,1-1,0 0,-1 1,1-1,-1 1,1-1,-1 1,1-1,-1 1,1-1,-1 1,1 0,-1-1,1 1,-1 0,0-1,0 1,1 0,-1-1,0 1,0 0,0 0,0 0,9 41,-8 202,-29 26,27 43,-4-282,-1 0,-1-1,-1 0,-2 0,-1-1,-8 13,12-27,0-1,-2-1,1 1,-2-1,0-1,0 0,-1 0,-1-1,0-1,0 1,-5 1,15-11,-1 0,0 0,1 0,-1 0,0-1,0 1,0-1,0 1,0-1,1 0,-1 0,0-1,0 1,0 0,0-1,0 0,1 0,-1 0,0 0,1 0,-1 0,1-1,-1 1,1-1,-1 0,1 0,0 1,0-2,0 1,0 0,0 0,1-1,-1 1,1 0,-1-1,1 0,0 1,0-1,0 0,0 0,1 1,-1-1,1 0,0 0,-1 0,1 0,0 0,1 0,-1 1,1-1,-1 0,1 0,0 0,0 1,0-1,0 0,64-251,-54 230,2 1,0 1,1-1,1 2,1 0,1 1,9-7,3-2,-16 18</inkml:trace>
  <inkml:trace contextRef="#ctx0" brushRef="#br0" timeOffset="5064.872">5983 3190,'-4'29,"-3"19,1 6,2-6</inkml:trace>
  <inkml:trace contextRef="#ctx0" brushRef="#br0" timeOffset="6260.206">2315 2118,'41'-14,"1"1,0 2,1 2,0 2,0 2,1 2,-1 1,40 5,-77-3,0 1,0 0,1 0,-1 0,0 1,0 0,-1 0,1 1,0 0,-1-1,1 2,-1-1,0 1,0 0,0 0,-1 0,1 1,-1-1,0 1,0 0,-1 0,0 1,1-1,-2 1,1-1,-1 1,0 0,0 0,0 0,-1 0,0 1,0 1,2 29,-2 0,-1 0,-2 0,-2 0,-1 0,-2-1,-1 0,-2 1,-16 83,3 25,6 2,2 132,15-270,-1 110,5-1,13 60,-13-156,-2 75,-2-96,-1-1,1 1,0 0,-1-1,1 1,0 0,-1-1,1 1,-1 0,1-1,-1 1,1-1,-1 1,0-1,1 1,-1-1,1 0,-1 1,0-1,1 0,-1 1,0-1,0 0,1 0,-1 0,0 0,0 0,1 1,-1-1,0-1,0 1,1 0,-1 0,0 0,0 0,1 0,-1-1,0 1,1 0,-1-1,0 1,1 0,-1-1,0 1,1-1,-1 1,1-1,-1 1,1-1,-1 0,1 1,-1-1,1 1,0-1,-1 0,1 1,0-1,0 0,-1 0,1 1,0-1,-25-44,19 21,1 0,1-1,1 0,1 0,2 0,0 0,2 1,0-1,2 0,1 1,7-23,-1-8,2 1,3 1,2 0,2 2,2 0,3 1,2 1,2 2,2 1,2 1,2 2,1 1,3 2,1 1,13-7,27-7,2 3,2 4,1 4,3 3,1 5,56-14,-19 10,1 6,131-16,-94 31,0 7,1 8,35 9,-51 6,147 31,-166-20,1-7,108 1,-166-18,0-2,0-4,18-5,79-24,-168 34,0 1,0-1,-1 0,1 1,0-1,0 1,0-1,1 1,-1 0,0 0,0 0,0 0,0 0,0 1,0-1,0 0,0 1,0 0,0-1,0 1,-1 0,1 0,0 0,0 0,-1 0,1 1,0-1,-1 0,0 1,1-1,-1 1,0 0,0-1,1 1,-1 0,0 0,-1 0,1-1,0 2,-20 108,5-58,9-28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58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78,'-14'44,"3"1,1 0,2 0,2 1,2 0,3 0,1 13,0-54,-1 0,1 1,-1-1,2 0,-1 0,0 1,1-1,0 0,1 0,-1 0,1 0,0 0,0 0,0-1,0 1,1-1,0 1,0-1,0 0,1 0,-1 0,1-1,0 1,0-1,0 0,1 0,-1 0,1-1,0 1,-1-1,1 0,0-1,0 1,0-1,0 0,0 0,1-1,-1 1,0-1,0 0,1-1,-1 1,12-8,0-1,-1-1,0 0,-1-1,0-1,-1 0,0-1,-1-1,-1 0,9-11,-4 5,36-43,-2-3,-4-2,33-62,-40 22,-42 233,2-85,11 314,2-234,-5 1,-6 79,-2-177,-1 0,-2 0,0-1,-1 1,-1-1,-1 1,-1-1,-1-1,-1 0,-1 0,-7 10,16-28,-1 1,1-1,-1 0,0 0,0 0,0-1,0 1,-1 0,1-1,-1 1,1-1,-1 0,0 0,0 0,0 0,0-1,0 1,0-1,-1 0,1 0,0 0,-1 0,1 0,-1-1,1 1,-1-1,1 0,-1 0,1-1,0 1,-1-1,1 1,-1-1,1 0,0 0,-1-1,1 1,0-1,0 0,0 1,0-1,0-1,1 1,-1 0,1-1,-1 1,1-1,0 0,0 1,0-1,0 0,1 0,-1-1,-3-19,2 0,0-1,1 1,2-1,0 1,2 0,1-1,0 1,2 0,0 0,2 1,0-1,4-4,4-15,1 0,3 1,1 1,2 1,2 0,-6 12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5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1,'-5'38,"4"18,1-1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1,'43'9,"28"4,13-1,-4-2,-11-3,-12-2,-6-3,-7-1,-6-1,-5-1,-8 1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59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59,'43'0,"29"0,12-5,-4-2,-6 1,-11-4,-11 0,-9 2,-8 2,-5 2,-2 2,-7 1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2:00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0 254,'5'39,"2"17,4 8,0-1,-1-2,-3-6,-3-4,-1-5,-2-6,-1-4,5 0,1 0,0-2,-2-2,-1-1,-6-2,-2-5</inkml:trace>
  <inkml:trace contextRef="#ctx0" brushRef="#br0" timeOffset="378.205">0 227,'35'-29,"0"2,2 1,0 2,2 2,1 1,0 2,2 2,2 1,-35 12,1 0,-1 0,1 1,0 0,0 1,0 0,0 0,1 1,-1 1,0 0,0 0,1 1,-1 0,0 1,0 0,0 0,0 1,0 1,-1-1,1 2,-1-1,0 1,0 1,-1-1,0 2,0-1,0 1,0 0,-1 1,-1 0,4 4,-6-6,-1 1,0-1,-1 1,1 0,-1-1,0 1,-1 0,0 0,0 0,0 0,-1 1,0-1,0 0,-1 0,0 0,0 0,-1 0,0 0,0-1,-1 1,1 0,-1-1,-1 0,1 1,-1-1,0-1,-1 1,-3 4,-15 14,-1 0,-1-1,-1-2,-1 0,-1-2,0-1,-1-2,-1 0,-2-2,-10 7,1 2,2 1,0 2,-10 11,45-35,1 0,0 1,-1-1,1 0,0 1,0 0,1 0,-1 0,1 0,-1 0,1 0,0 1,0-1,0 1,1-1,-1 1,1 0,0 0,0 0,0-1,0 1,1 0,0 0,0 0,0 0,0 0,0 0,1 0,0 0,0 0,0 0,0-1,0 1,1 0,0-1,0 1,0-1,2 3,8 4,1 0,0-2,0 1,1-1,0-1,0-1,1 0,8 2,10 5,287 85,-293-90,-3-2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56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142 295,'8'6,"-1"1,0-1,0 1,-1 1,0-1,0 1,0 0,-1 0,-1 1,0 0,0-1,0 2,-1-1,0 0,-1 0,0 1,0 5,1-3,8 49,-2 0,-3 1,-3-1,-2 1,-5 28,1 28,3 23,0-117</inkml:trace>
  <inkml:trace contextRef="#ctx0" brushRef="#br0" timeOffset="435.502">1 324,'69'-28,"2"3,1 3,0 4,2 2,18 2,-74 10,0 0,0 2,1 0,-1 1,1 1,-1 1,1 1,-1 0,1 1,-1 1,-1 1,15 6,-29-10,1 1,-1 0,-1 0,1 0,0 0,0 0,-1 1,1 0,-1-1,0 1,0 0,0 0,0 0,-1 0,1 0,-1 0,1 1,-1-1,0 1,-1-1,1 0,0 1,-1-1,0 1,0 0,0-1,0 1,-1-1,1 1,-1-1,0 0,0 1,0-1,0 0,-1 1,0-1,-73 111,68-106,-54 59,47-55,0 1,1 1,1 0,0 1,1 0,0 1,1 0,1 0,1 1,0 0,2 1,-2 4,8-19,-1 1,1 0,0 0,0-1,0 1,1 0,-1 0,1-1,0 1,0-1,0 1,0 0,1-1,-1 0,1 1,0-1,0 0,0 0,1 0,-1 0,1 0,0-1,-1 1,1-1,0 0,0 0,1 1,101 43,-63-31,-39-14,-1-1,1 1,-1 0,0 0,1 0,-1 0,0 1,0-1,0 1,0-1,0 1,0 0,0 0,0-1,-1 1,1 0,-1 1,0-1,1 0,-1 0,0 1,0-1,0 0,-1 1,1-1,0 1,-1-1,0 1,1-1,-1 1,0-1,-1 1,1 0,0-1,-1 1,1-1,-1 1,0-1,0 0,0 1,0-1,0 0,0 0,-1 1,1-1,-1 0,1 0,-2 1,-18 18,-1 0,0-2,-1-1,-2 0,1-2,-2 0,0-2,-1-1,-7 2,-213 78,247-92,-1-1,1 1,-1-1,0 1,1 0,-1-1,0 1,0-1,0 0,1 1,-1-1,0 0,0 1,0-1,0 0,0 0,1 0,-1 1,0-1,0 0,0 0,0-1,0 1,0 0,0 0,0 0,1-1,-1 1,0 0,0-1,0 1,0 0,1-1,-1 1,0-1,1 0,-1 1,0-1,1 0,-1 1,0-2,11-7</inkml:trace>
  <inkml:trace contextRef="#ctx0" brushRef="#br0" timeOffset="1031.825">1130 691,'-8'15,"0"0,2 0,-1 0,2 1,0 0,1 0,0 1,2-1,0 1,0 0,2-1,0 1,1 0,1 0,2 10,-3-24,0 0,1 0,-1 0,0-1,1 1,0 0,0-1,0 1,0-1,0 0,0 0,0 0,1 0,-1 0,1 0,0-1,-1 1,1-1,0 1,0-1,0 0,0 0,0-1,0 1,0-1,0 1,0-1,1 0,-1 0,0 0,0-1,0 1,0-1,0 0,0 1,0-1,2-1,105-53,147-163,-257 219,0 0,0-1,0 1,0 0,0 0,-1 0,1 0,1-1,-1 1,0 0,0 0,0 0,0 0,1-1,-1 1,0 0,1 0,-1 0,0-1,1 1,-1 0,1-1,-1 1,1 0,0-1,-1 1,1-1,-1 1,1-1,0 1,0-1,-1 1,1-1,0 0,0 1,0-1,-1 0,1 0,0 0,0 1,0-1,0 0,-1 0,1 0,0 0,0-1,0 1,0 0,0 0,-1 0,1-1,0 1,0 0,-1-1,1 1,0-1,0 1,-1-1,1 1,0-1,-1 1,1-1,-1 0,1 1,-1-1,1 0,-1 0,1 1,-1-1,0 0,2 167,2-158,1-1,0-1,0 1,1-1,0 0,0 0,0 0,0-1,1 0,0-1,0 1,1-1,-1-1,1 1,0-1,0 0,0-1,0 0,0-1,1 1,-1-1,0-1,1 0,-1 0,1 0,-1-1,0-1,0 1,3-2,12-7,0-1,-1-1,-1-1,0-1,-1-1,0 0,-1-2,-1 0,-1-1,0-1,-1 0,12-21,2 3,139-212,-138 194,-3-2,-2 0,-3-2,-2 0,-3-1,4-32,-21 50,-1 41,0 1,-1-1,1 1,0-1,0 1,0-1,-1 1,1-1,0 1,0-1,-1 1,1-1,0 1,-1-1,1 1,-1-1,1 1,-1 0,1-1,-1 1,1 0,-1 0,1-1,-1 1,1 0,-1 0,1 0,-1 0,1-1,-1 1,1 0,-1 0,0 0,1 0,-1 0,1 0,-1 1,1-1,-1 0,0 0,1 0,-1 0,1 1,-1-1,1 0,-1 1,1-1,-1 0,1 1,0-1,-1 0,1 1,-1-1,1 1,0-1,0 1,-1-1,1 1,0-1,0 1,-1-1,1 1,0-1,0 1,0 0,-14 18,1 1,1 0,1 1,0 0,2 1,0 0,-1 9,-4 3,2 0,1 1,2 0,1 1,2 0,1 0,2 1,1-1,2 1,2-1,1 0,2 1,2-1,1-1,1 1,7 11,-12-36,2 1,0-1,0 0,1 0,0-1,0 0,2 0,-1-1,1 0,5 4,2-6,-4-5</inkml:trace>
  <inkml:trace contextRef="#ctx0" brushRef="#br0" timeOffset="1282.792">1807 408,'44'0,"32"-4,14-3,1 1,-6 2,-2-5,-6 1,-7 0,-5 3,-4 1,1-3,-9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2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0 0 0,'0'0'919'0'0,"0"0"382"0"0,0 0 133 0 0,0 0 105 0 0,0 0 59 0 0,0 0-103 0 0,0 0-104 0 0,0 0-160 0 0,0 0-167 0 0,0 0-96 0 0,0 0-45 0 0,0 0-16 0 0,0 0 20 0 0,-12 4-10 0 0,-55 24 2359 0 0,60-16 1964 0 0,21-3-3548 0 0,23-3-757 0 0,172-14 1352 0 0,-112-7-1838 0 0,1 5 1 0 0,84 2-450 0 0,-178 10-259 0 0,3 0-119 0 0,-4-6-8949 0 0,-3 1-3010 0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201 146,'0'568,"-26"-318,26-238,-2 0,1 0,-2-1,0 1,0-1,-1 0,0 0,-1 0,0-1,-1 1,0-1,-5 6,9-14,1-1,-1 0,1 1,-1-1,0 0,0 0,1 0,-1 0,0 0,0-1,0 1,0-1,0 1,0-1,0 0,0 1,0-1,0 0,0 0,0-1,0 1,-1 0,1-1,0 1,0-1,1 1,-1-1,0 0,0 0,0 0,0 0,1 0,-1-1,0 1,1 0,-1-1,1 0,-40-67,36 37,2-1,1 0,1 0,2 0,1 1,2-1,1 1,2-1,0 2,3-1,0 1,2 0,4-3,1-9,3 0,2 0,1 2,3 1,0 1,3 1,1 2,2 1,1 1,2 2,1 1,2 2,0 2,42-22,14 20,-92 29,0 0,0-1,1 1,-1 0,0 1,0-1,1 0,-1 1,0-1,0 1,0 0,0 0,0 0,0 0,0 0,0 0,0 0,0 1,0-1,-1 1,1-1,-1 1,1-1,-1 1,1 0,-1 0,0 0,0 0,0 0,0 0,0 0,-1 0,1 1,-1-1,1 0,-1 0,0 0,0 1,0-1,0 0,0 0,-2 13,0-1,-1 0,-1 0,0 0,-1-1,0 0,-2 1,1-2,-1 1,-1-1,0 0,-1-1,-9 10,-29 30,-3-2,-1-3,-51 36,16-14,19 4,65-69,1 0,-1-1,1 1,0 0,0 0,0 0,0 0,0 0,1 0,-1 0,1 1,0-1,0 0,0 0,0 0,1 0,-1 0,1 0,0 0,0 0,0 0,0 0,0 0,1 0,-1 0,1-1,0 1,0-1,2 2,11 12,2-1,0-1,0-1,2 0,-1-2,2 0,14 6,82 53,-57-8,-58-59,0-1,1 0,-1 0,1 0,0 0,0 0,-1 0,1 0,1 0,-1-1,0 1,0-1,0 0,1 1,-1-1,1 0,-1-1,1 1,-1 0,1-1,0 1,-1-1,1 0,0 0,-1 0,1 0,0 0,1-1,16-2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0,'29'10,"33"3,11-1,-2-2,-8-3,-11-3,-8-2,-8-1,-5-1,-7 4,-9 2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59,'44'0,"42"-4,12-8,-1 0,-13 1,-15 2,-15 4,-12 1,-13 3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51,'22'-10,"2"1,-1 2,1 0,0 1,1 2,-1 0,11 1,44 13,-77-9,0 0,0 1,0-1,-1 0,1 0,0 1,-1-1,1 1,-1-1,0 1,1 0,-1 0,0-1,0 1,0 0,0 0,0 0,-1 0,1 0,0 0,-1 1,0-1,1 0,-1 0,0 0,0 0,0 0,-1 1,1-1,0 0,-1 0,1 0,-1 0,0 1,-27 52,25-52,0 0,1 0,-1 0,1 1,0-1,0 1,0-1,0 1,1 0,-1-1,1 1,0 0,0 0,1 0,-1 0,1 0,0 0,0 0,0 0,0 0,1 0,-1 0,1 0,0 0,1 0,-1 0,1 0,-1-1,2 2,5 4,1 0,-1-1,2-1,-1 1,1-1,0-1,0 0,1 0,1-1,-6-3,1 0,-1 0,-1 0,1 0,0 1,-1 0,1 1,-1-1,0 1,0 0,0 0,-1 0,1 1,-1 0,0 0,0 0,-1 0,0 0,0 1,0-1,0 1,-1 0,0 0,0 0,-1 0,1 0,-1 1,-1-1,1 0,-1 1,0-1,-1 4,-3 0,0 0,-1 1,0-1,-1-1,0 1,0-1,-1 0,0-1,-1 1,0-2,0 1,-1-1,-5 4,3-1,0-3,0 0,-1 0,0-1,1-1,-2 0,1 0,-1-2,1 1,-1-2,0 1,0-2,-5 1,15-2,0 0,-1 1,1-1,0 0,0-1,-1 1,1 0,0-1,0 0,0 0,0 0,0 0,0 0,0-1,0 1,0-1,0 0,1 0,-1 0,1 0,-1 0,1-1,-1-1,0-6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7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33,'-60'196,"18"-62,42-134,0 0,1 0,-1 0,0 0,0 0,0 0,1 0,-1 0,0 0,0 0,1 0,-1 0,0 0,0 0,0 0,1 1,-1-1,0 0,0 0,0 0,0 0,1 0,-1 1,0-1,0 0,0 0,0 0,0 1,0-1,0 0,1 0,-1 1,0-1,0 0,15-22,139-171,-97 129,18-15,-75 79,0-1,0 1,0-1,0 1,1-1,-1 1,0 0,0-1,1 1,-1-1,0 1,1 0,-1-1,1 1,-1 0,0-1,1 1,-1 0,1 0,-1 0,0-1,1 1,-1 0,1 0,-1 0,1 0,-1 0,1 0,-1 0,1 0,-1 0,1 0,-1 0,1 0,-1 0,1 0,-1 0,1 0,-1 1,1-1,-1 0,0 0,1 1,-1-1,1 0,-1 1,0-1,1 0,-1 1,0-1,1 0,-1 1,0-1,0 1,1-1,-1 0,0 1,0-1,0 1,0-1,1 1,-1-1,0 1,2 37,-2-32,2 135,-1-139,0 0,0 0,0 0,0 0,1 0,-1 0,0 0,1-1,-1 1,1 0,0-1,-1 1,1-1,0 0,0 0,0 1,0-1,0 0,0-1,1 1,-1 0,0-1,0 1,1-1,-1 1,0-1,0 0,1 0,-1 0,0-1,1 1,-1 0,0-1,0 1,0-1,1 0,-1 0,0 0,1-1,81-45,79-74,-162 120,0 0,0 0,1 0,-1-1,0 2,1-1,-1 0,1 0,-1 0,1 1,0-1,-1 1,1-1,0 1,-1 0,1 0,0-1,-1 1,1 0,0 1,-1-1,1 0,0 0,-1 1,1-1,0 1,-1-1,1 1,-1 0,1-1,-1 1,1 0,-1 0,0 0,1 0,-1 1,0-1,0 0,0 0,0 1,0-1,0 1,0-1,0 1,-1-1,1 1,0-1,-1 1,0 0,1-1,-1 1,0 0,0-1,0 1,0 0,0 0,-9 145,1-91,7-54,0 1,1-1,0 1,-1-1,1 1,0 0,0-1,0 1,1-1,-1 1,1 0,-1-1,1 1,0-1,0 0,0 1,0-1,0 0,1 1,-1-1,1 0,-1 0,1 0,0 0,0-1,0 1,0 0,0-1,0 0,0 1,1-1,-1 0,0 0,1 0,2 0,15 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1,'-19'43,"-16"34,-7 13,0-4,6-12,4-13,4-13,5-9,3-12,5-5,4-2,4 1,4-4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0 491,'51'-90,"-28"52,1 1,2 2,2 0,1 2,7-5,-28 30,135-138,-135 141,-7 3,1 0,-1 0,0 0,1 1,0-1,-1 0,1 1,0 0,0-1,-1 1,1 0,0 0,0 0,1 0,-1 0,0 0,0 1,0-1,0 1,1 0,-1-1,0 1,0 0,1 0,-1 0,0 1,1-1,-1 0,0 1,0 0,0-1,0 1,0 0,0 0,0 0,0 1,0-1,0 0,0 1,0-1,-1 1,1-1,-1 1,1 0,0 1,3 9,-1 0,-1 0,0 0,-1 1,0-1,0 1,-1-1,-1 1,-1 0,-1 11,4 66,-2-86,0-1,0 1,0-1,1 0,-1 1,1-1,0 0,0 1,0-1,0 0,1 0,-1 0,1 0,0 0,0 0,0 0,0-1,0 1,0-1,1 1,-1-1,1 0,0 0,0 0,0 0,0-1,0 1,0-1,0 0,0 0,1 0,-1 0,0 0,1-1,-1 1,2-1,14-6,0-1,-1-1,0 0,0-1,-1-1,0-1,-1 0,0-2,10-9,-22 18,51-42,89-59,-143 104,0 1,0-1,0 1,0-1,0 1,0-1,0 1,0 0,0 0,0-1,0 1,0 0,1 0,-1 0,0 0,0 0,0 0,0 1,0-1,0 0,0 0,0 1,0-1,0 1,0-1,0 1,0-1,0 1,0 0,0-1,-1 1,1 0,0 0,0 0,-1 0,1-1,0 1,-1 0,1 0,-1 0,0 0,1 0,-1 0,0 0,1 1,-1-1,0 0,0 0,0 0,0 0,0 0,0 1,-3 60,-4-35,5-24,0 1,0 0,1 0,-1 0,1 0,0 0,0 0,0 0,0 0,1 1,0-1,0 0,0 0,0 1,1-1,0 0,-1 0,1 0,1 0,-1 0,1 0,0 0,-1 0,2-1,-1 1,0 0,1-1,2 3,12 1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2,'39'5,"17"1,3 0,3-1,-6-6,-7-3,-7-1,-6 0,-4 2,-3 0,-2 2,0 0,0 1,-9 5,-13 2,-7-1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1,'33'9,"26"4,8-1,-4-2,-6-3,-9-3,-13-6,-7-3,-3-1,-2 1,0 1,-3 1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20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1 311,'47'-20,"-26"10,1 1,0 1,0 0,1 2,0 1,0 0,14 1,-34 3,0 1,0 0,0 0,0 1,0-1,0 0,0 1,0 0,0 0,0 0,0 0,-1 0,1 0,0 1,-1-1,1 1,-1 0,0 0,0 0,1 0,-1 0,0 0,-1 1,1-1,0 1,-1-1,1 1,-1 0,0 0,0-1,0 1,0 0,0 0,-1 0,1 0,-1 0,0 0,0 0,0 0,0 0,-1 0,1 0,-1 0,0 0,0-1,0 3,-5 9,0 0,-1 0,0-1,-1 0,-1 0,0-1,-1 0,0 0,-1-1,0-1,0 0,-13 8,-72 81,94-97,0 0,0 0,1 0,-1 1,0-1,1 0,0 1,0-1,0 1,0 0,0-1,0 1,0 0,1 0,0-1,-1 1,1 0,0 0,0 0,1-1,-1 1,0 0,1 0,0-1,0 1,0 0,0-1,0 1,0-1,1 1,-1-1,1 0,-1 0,1 1,0-1,0 0,0-1,0 1,1 0,-1 0,0-1,1 0,-1 1,3 0,5 1,1 0,-1-1,1-1,-1 1,1-2,0 1,0-1,-1-1,1 0,0-1,-1 0,2-1,8-4</inkml:trace>
  <inkml:trace contextRef="#ctx0" brushRef="#br0" timeOffset="386.427">820 198,'-29'20,"1"0,1 2,1 1,1 2,1 0,1 1,-6 12,27-36,1-1,-1 1,1 0,0-1,-1 1,1 0,0 0,0 0,0 0,1 0,-1 0,0 0,1 0,0 0,-1 1,1-1,0 0,0 0,0 0,0 1,0-1,1 0,-1 0,1 0,-1 0,1 0,0 0,0 0,0 0,0 0,0 0,0 0,1-1,-1 1,0 0,1-1,-1 1,1-1,0 1,0-1,-1 0,1 0,0 0,0 0,0 0,0 0,0-1,0 1,1-1,-1 1,0-1,0 0,0 0,0 0,232-1,-231 1,1 1,-1 1,0-1,0 0,0 1,0-1,-1 1,1 0,0 0,-1 0,1 0,-1 1,0-1,0 1,0-1,0 1,0 0,0-1,-1 1,1 0,-1 0,0 1,0-1,0 0,0 0,-1 0,1 1,-1-1,0 0,0 1,0-1,0 0,0 0,-1 1,0-1,1 0,-1 0,-1 0,1 1,0-1,-1-1,1 1,-1 0,0 0,0 0,0-1,0 1,-1-1,1 0,-1 0,0 1,-6 8,-1 0,0 0,0-1,-1-1,0 0,-1 0,0-1,0-1,0 0,-1-1,0 0,-4 1,-2-2</inkml:trace>
  <inkml:trace contextRef="#ctx0" brushRef="#br0" timeOffset="630.113">763 114,'39'0,"21"0,6 0,-3 0,-8 4,-9 3,-6-1,-7-2,-2 0,-8-2</inkml:trace>
  <inkml:trace contextRef="#ctx0" brushRef="#br0" timeOffset="915.243">1525 1,'-10'38,"-7"32,-2 14,-1-3,1-10,5-13,0-11,2-8,4-7,2-4,3-1,2-2,0 1,2-9,-1-13,1-11,4-5,2 0</inkml:trace>
  <inkml:trace contextRef="#ctx0" brushRef="#br0" timeOffset="1249.272">1864 198,'-310'207,"301"-201,5-4,-1 0,0 1,1-1,-1 1,1 0,0 0,0 1,0-1,0 1,0 0,1 0,0 0,0 1,0-1,0 1,1-1,0 1,0 0,0 0,0 0,1 0,-1 5,4-7,1 1,0 0,-1-1,1 0,0 0,0 0,1 0,-1 0,1 0,-1-1,1 0,0 1,0-2,0 1,0 0,3 0,16 10,5 6,59 22,-65-38</inkml:trace>
  <inkml:trace contextRef="#ctx0" brushRef="#br0" timeOffset="1800.611">2146 368,'-24'9,"0"1,1 1,0 1,1 1,1 1,0 1,0 1,2 1,-5 6,22-22,0 1,0 0,0 0,0 0,0 0,1 0,-1 0,1 0,-1 1,1-1,0 1,0-1,0 1,0-1,0 1,1-1,-1 1,1 0,0-1,-1 1,1 0,0-1,1 1,-1 0,0-1,1 1,0 0,-1-1,1 1,0-1,1 1,-1-1,0 0,1 1,-1-1,1 0,-1 0,1 0,0 0,0 0,0 0,0-1,0 1,1-1,-1 1,0-1,1 0,-1 0,2 0,7-1,0 0,0-1,-1 0,1-1,0 0,0-1,-1 0,1-1,-1 0,0-1,0 0,-1 0,1-1,-1 0,0-1,4-4,17-9,7-8,44-18,-79 45,0 1,0 0,0 0,0 1,0-1,0 0,0 1,-1-1,1 1,0-1,0 1,-1 0,1 0,0-1,-1 1,1 1,-1-1,1 0,-1 0,1 0,-1 1,0-1,0 1,1-1,-1 1,0 0,-1-1,1 1,0 0,0-1,-1 1,1 0,-1 0,1 0,-1 0,0 0,0 0,4 81,-4-71,-5 227,4-224,0-1,-2 0,0 0,0 1,-2-2,1 1,-2-1,0 1,0-1,-1-1,-1 0,0 0,-1 0,0-1,-1 0,0-1,-1 0,0 0,-8 5,17-13,-1-1,1 1,0 0,0-1,0 1,-1-1,1 1,-1-1,1 0,-1 0,0-1,1 1,-1 0,0-1,0 1,1-1,-1 0,0 0,0 0,1-1,-1 1,0 0,1-1,-1 0,0 0,1 0,-1 0,1 0,-1 0,1-1,-1 1,1-1,0 1,0-1,0 0,0 0,0 0,0 0,1 0,-1-1,1 1,-1 0,1-1,0 1,0-1,0 0,0 1,0-1,1 0,-1 1,1-1,3-12,0 1,1-1,1 1,1 1,0-1,0 1,1 0,1 0,0 1,1 0,0 0,1 1,0 0,1 1,0 0,1 1,0 0,0 0,1 2,0 0,2-1,128-48,-119 51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15,'0'0,"0"-1,0 1,0-1,0 1,0-1,0 0,0 1,0-1,0 1,0-1,0 1,0-1,0 1,-1-1,1 1,0-1,0 1,-1 0,1-1,0 1,-1-1,1 1,0 0,-1-1,1 1,-1 0,1-1,-1 1,1 0,-1 0,1-1,-1 1,1 0,-1 0,1 0,-1 0,1 0,-1 0,1 0,-1-1,1 2,-1-1,1 0,-1 0,1 0,-1 0,1 0,-1 0,1 0,-1 1,1-1,-1 0,1 0,-1 1,1-1,0 0,-1 1,1-1,-1 0,1 1,0-1,-1 1,1-1,0 1,0-1,-1 1,1-1,0 1,0-1,0 1,-14 44,11-33,-41 275,-14 156,32-261,40-149,-2-28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40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417 926 9274 0 0,'0'0'1128'0'0,"0"0"-474"0"0,0 0-186 0 0,0 0 168 0 0,0 0 313 0 0,0 0 201 0 0,0 0-2 0 0,0 0-182 0 0,0 0-218 0 0,0 0-148 0 0,0 0-36 0 0,0 0-4 0 0,0 0-26 0 0,6 5-15 0 0,-5-3-419 0 0,1 0 0 0 0,0 0 0 0 0,0 0 1 0 0,1-1-1 0 0,-1 1 0 0 0,0 0 0 0 0,0-1 0 0 0,1 0 1 0 0,-1 0-1 0 0,1 1 0 0 0,-1-1 0 0 0,1-1 1 0 0,0 1-1 0 0,-1 0 0 0 0,1-1 0 0 0,0 1 1 0 0,-1-1-1 0 0,1 0 0 0 0,0 0 0 0 0,0 0 1 0 0,-1 0-1 0 0,1 0 0 0 0,0-1 0 0 0,-1 1 1 0 0,1-1-1 0 0,0 0 0 0 0,-1 0 0 0 0,1 0 0 0 0,-1 0 1 0 0,1 0-1 0 0,-1 0 0 0 0,0-1 0 0 0,1 1 1 0 0,-1-1-1 0 0,0 0 0 0 0,0 1 0 0 0,2-3-100 0 0,12-16 264 0 0,-1-1-1 0 0,0-1 0 0 0,-2 0 1 0 0,0 0-1 0 0,-2-1 0 0 0,-1-1 1 0 0,0 0-1 0 0,-2 0 0 0 0,0-1 1 0 0,-2 0-1 0 0,1-17-263 0 0,0 2 573 0 0,-7 39-475 0 0,0 1-1 0 0,0 0 2 0 0,0 0-19 0 0,0 0-19 0 0,0 0-5 0 0,0 0-24 0 0,0 0-2 0 0,0 30 243 0 0,37 305 795 0 0,-27-225-808 0 0,-5 0-1 0 0,-7 74-259 0 0,2-175 13 0 0,-1 0 0 0 0,0 0 1 0 0,-1 0-1 0 0,0 0 0 0 0,0 0 0 0 0,-1 0 1 0 0,0-1-1 0 0,-1 1 0 0 0,1-1 0 0 0,-2 0 0 0 0,1 0 1 0 0,-3 2-14 0 0,6-10 9 0 0,0 1 0 0 0,1-1 0 0 0,-1 0 0 0 0,0-1 0 0 0,0 1 0 0 0,0 0 0 0 0,1 0 0 0 0,-1 0 0 0 0,0 0 0 0 0,0-1 0 0 0,1 1 0 0 0,-1 0 0 0 0,0-1 0 0 0,1 1 0 0 0,-1 0 0 0 0,0-1 0 0 0,1 1 0 0 0,-1-1 0 0 0,0 1 0 0 0,1-1 0 0 0,-1 0 0 0 0,1 1 0 0 0,-1-1 0 0 0,1 1 0 0 0,-1-1 0 0 0,1 0 0 0 0,0 0 0 0 0,-1 1 0 0 0,1-1 0 0 0,0 0 0 0 0,-1 1 0 0 0,1-1 0 0 0,0 0 0 0 0,0 0 0 0 0,0 0 1 0 0,0 1-1 0 0,0-1 0 0 0,0 0 0 0 0,0 0 0 0 0,0 0 0 0 0,0 1 0 0 0,0-1 0 0 0,0 0 0 0 0,0 0 0 0 0,1 1 0 0 0,-1-2-9 0 0,0 1 7 0 0,-2-28-4 0 0,1 1 0 0 0,1-1-1 0 0,1 0 1 0 0,2 0 0 0 0,1 1-1 0 0,2 0 1 0 0,0 0 0 0 0,2 0-1 0 0,1 1 1 0 0,3-5-3 0 0,-2-2-15 0 0,101-241-32 0 0,-91 238 37 0 0,0 1-1 0 0,3 0 0 0 0,1 2 0 0 0,1 1 1 0 0,2 1-1 0 0,1 2 0 0 0,1 0 0 0 0,2 2 0 0 0,22-15 11 0 0,-37 31-7 0 0,-7 4 4 0 0,1 0 0 0 0,1 0 0 0 0,-1 1 0 0 0,1 0 0 0 0,1 1 0 0 0,-1 0 0 0 0,1 1 0 0 0,0 0 1 0 0,0 1-1 0 0,1 0 0 0 0,-1 1 0 0 0,1 0 0 0 0,8 0 3 0 0,-18 4 1 0 0,0-1 0 0 0,0 1 0 0 0,0-1 0 0 0,0 1 1 0 0,0 0-1 0 0,-1 0 0 0 0,1 0 0 0 0,0 1 0 0 0,0-1 0 0 0,-1 1 0 0 0,1-1 0 0 0,-1 1 0 0 0,1 0 1 0 0,-1 0-1 0 0,0 0 0 0 0,0 0 0 0 0,0 0 0 0 0,0 1 0 0 0,0-1 0 0 0,0 1 0 0 0,-1-1 0 0 0,1 1 1 0 0,-1 0-1 0 0,0-1 0 0 0,0 1 0 0 0,0 0 0 0 0,0 0 0 0 0,0 0 0 0 0,0 0 0 0 0,-1 3-1 0 0,6 94 46 0 0,-12-80-45 0 0,0-1 0 0 0,-2 1 0 0 0,0-1 0 0 0,-1 0 0 0 0,-1-1 0 0 0,-1 0 0 0 0,0-1 0 0 0,-1 0 0 0 0,-1-1 0 0 0,-1 0 0 0 0,0-1 0 0 0,-1-1 0 0 0,-1 0 0 0 0,0-1 0 0 0,0-1 0 0 0,-2 0 0 0 0,1-1 0 0 0,-18 7-1 0 0,21-10-116 0 0,-2-1 0 0 0,1 0-1 0 0,-1-1 1 0 0,0-1 0 0 0,0 0-1 0 0,0-1 1 0 0,-1-1 0 0 0,0-1-1 0 0,1 0 1 0 0,-1-1 0 0 0,0-1-1 0 0,0-1 1 0 0,-4 0 116 0 0,19 1-78 0 0,0 0 0 0 0,1 0-1 0 0,-1-1 1 0 0,1 1 0 0 0,-1 0 0 0 0,0-1-1 0 0,1 1 1 0 0,-1-1 0 0 0,1 0-1 0 0,-1 1 1 0 0,1-1 0 0 0,-1 0 0 0 0,1 0-1 0 0,0 0 1 0 0,-1 0 0 0 0,1 0 0 0 0,0 0-1 0 0,0 0 1 0 0,0 0 0 0 0,-1-1 0 0 0,1 1-1 0 0,1 0 1 0 0,-1-1 0 0 0,0 1 0 0 0,0-1-1 0 0,0 1 1 0 0,1-1 0 0 0,-1 1 0 0 0,1-1-1 0 0,-1 1 1 0 0,1-1 0 0 0,0 0-1 0 0,0 1 1 0 0,-1-1 0 0 0,1 0 0 0 0,0 1-1 0 0,0-1 1 0 0,1 0 0 0 0,-1 1 0 0 0,0-1-1 0 0,0 0 1 0 0,1 0 78 0 0,9-21-4031 0 0,7 5-3950 0 0,-4 10-3990 0 0</inkml:trace>
  <inkml:trace contextRef="#ctx0" brushRef="#br0" timeOffset="386.872">1682 624 10890 0 0,'0'0'1797'0'0,"0"0"-233"0"0,0 0-29 0 0,0 0-19 0 0,0 0-126 0 0,0 0-215 0 0,0 0-199 0 0,0 0-156 0 0,0 0-121 0 0,0 0-84 0 0,0 0-99 0 0,0 0-59 0 0,0 0-47 0 0,-21 6-66 0 0,-67 18-47 0 0,85-23-275 0 0,1-1-1 0 0,-1 1 1 0 0,0 0-1 0 0,1 0 0 0 0,-1 0 1 0 0,1 0-1 0 0,-1 0 1 0 0,1 1-1 0 0,-1-1 1 0 0,1 1-1 0 0,0 0 0 0 0,0-1 1 0 0,0 1-1 0 0,0 0 1 0 0,0 0-1 0 0,0 0 1 0 0,0 1-1 0 0,1-1 0 0 0,-1 0 1 0 0,1 1-1 0 0,0-1 1 0 0,-1 3-22 0 0,-4 6 70 0 0,3-7-59 0 0,1-1 0 0 0,-1 1 0 0 0,1-1 0 0 0,0 1 0 0 0,0 0 0 0 0,0 0 0 0 0,0 0 0 0 0,1 0 0 0 0,-1 0 0 0 0,1 0 0 0 0,0 1 0 0 0,1-1 0 0 0,-1 0 0 0 0,1 1 0 0 0,0-1 0 0 0,0 0 0 0 0,0 1 0 0 0,0-1 0 0 0,1 1 0 0 0,0-1 0 0 0,-1 0 0 0 0,2 0 0 0 0,-1 0 0 0 0,0 1 0 0 0,1-1 0 0 0,0 0 0 0 0,0-1 0 0 0,0 1 0 0 0,1 0 0 0 0,-1-1 0 0 0,1 1 0 0 0,0-1 0 0 0,0 0 0 0 0,0 0 0 0 0,0 0 0 0 0,0 0 0 0 0,1 0 0 0 0,-1-1 0 0 0,1 1 0 0 0,0-1 0 0 0,3 1-11 0 0,5-2 71 0 0,0-1 0 0 0,-1 0 0 0 0,1-1 0 0 0,0 0 1 0 0,0-1-1 0 0,-1-1 0 0 0,1 0 0 0 0,-1 0 0 0 0,0-1 1 0 0,0 0-1 0 0,0-1 0 0 0,0 0 0 0 0,-1-1 0 0 0,0 0 0 0 0,0-1 1 0 0,-1 0-1 0 0,0 0 0 0 0,0-1 0 0 0,0-1 0 0 0,-1 1 1 0 0,0-1-1 0 0,-1 0 0 0 0,0-1 0 0 0,-1 0 0 0 0,0 0 1 0 0,5-10-72 0 0,-9 16 8 0 0,0 0 1 0 0,0 0 0 0 0,0 1-1 0 0,0-2 1 0 0,-1 1-1 0 0,0 0 1 0 0,1 0 0 0 0,-1 0-1 0 0,-1 0 1 0 0,1-1 0 0 0,-1 1-1 0 0,0 0 1 0 0,0-1 0 0 0,0 1-1 0 0,0 0 1 0 0,-1-1-1 0 0,0 1 1 0 0,0 0 0 0 0,0 0-1 0 0,0-1 1 0 0,-1 1 0 0 0,1 0-1 0 0,-1 0 1 0 0,0 1 0 0 0,0-1-1 0 0,-1 0 1 0 0,1 1-1 0 0,-1-1 1 0 0,0 1 0 0 0,0 0-1 0 0,0 0 1 0 0,0 0 0 0 0,0 0-1 0 0,-1 0 1 0 0,1 1 0 0 0,-1-1-1 0 0,0 1 1 0 0,0 0-1 0 0,0 0 1 0 0,0 1 0 0 0,0-1-1 0 0,-1 1-8 0 0,-79-3-1317 0 0,44 21-1695 0 0,20 5-5147 0 0,12-14-3767 0 0</inkml:trace>
  <inkml:trace contextRef="#ctx0" brushRef="#br0" timeOffset="823.719">2271 256 13603 0 0,'0'0'2523'0'0,"0"0"-921"0"0,0 0-338 0 0,0 0 83 0 0,0 0 40 0 0,0 0-92 0 0,0 0-231 0 0,0 0-294 0 0,0 0-201 0 0,0 0-126 0 0,0 0-70 0 0,0 0-34 0 0,0 0-8 0 0,9-7 25 0 0,25-22-3 0 0,-33 29-324 0 0,0 1 0 0 0,0-1 0 0 0,0 0 0 0 0,0 0 0 0 0,0 0-1 0 0,0 1 1 0 0,0-1 0 0 0,0 0 0 0 0,0 1 0 0 0,0-1 0 0 0,0 1 0 0 0,-1-1-1 0 0,1 1 1 0 0,0-1 0 0 0,0 1 0 0 0,-1 0 0 0 0,1-1 0 0 0,0 1 0 0 0,-1 0 0 0 0,1 0-1 0 0,0-1 1 0 0,-1 1 0 0 0,1 0 0 0 0,-1 0 0 0 0,1 0 0 0 0,-1 0 0 0 0,0 0-1 0 0,1 0 1 0 0,-1-1 0 0 0,0 1 0 0 0,0 0 0 0 0,0 0 0 0 0,0 0 0 0 0,0 0 0 0 0,0 0-1 0 0,0 0 1 0 0,0 0 0 0 0,0 0 0 0 0,0 0 0 0 0,0 0 0 0 0,-1 0 0 0 0,1 0-29 0 0,0 1 57 0 0,8 82 460 0 0,-5 1 1 0 0,-3 0-1 0 0,-9 70-517 0 0,8-141 47 0 0,-16 160-3 0 0,15-131-95 0 0,2-42 10 0 0,0-1-7 0 0,0 0-26 0 0,0 0-14 0 0,0-26-1652 0 0,-7-13-1734 0 0,2 18-95 0 0,3 1-5089 0 0,1 8-3251 0 0</inkml:trace>
  <inkml:trace contextRef="#ctx0" brushRef="#br0" timeOffset="1071.939">2070 551 6217 0 0,'0'0'1918'0'0,"0"0"-324"0"0,0 0-39 0 0,0 0 69 0 0,0 0-17 0 0,0 0-68 0 0,0 0-155 0 0,0 0-161 0 0,0 0-106 0 0,0 0-108 0 0,0 0-99 0 0,0 0-85 0 0,0 0-94 0 0,24 4-70 0 0,78 13-94 0 0,105-16 1219 0 0,-15-1-2784 0 0,-174 3-1132 0 0,-12 0-2350 0 0,-3 1-5069 0 0,-2-3 439 0 0</inkml:trace>
  <inkml:trace contextRef="#ctx0" brushRef="#br0" timeOffset="1368.02">2626 632 72 0 0,'0'0'2369'0'0,"0"0"-352"0"0,0 0-72 0 0,0 0 30 0 0,0 0-47 0 0,0 0-131 0 0,0 0-164 0 0,0 0-160 0 0,0 0-157 0 0,0 0-139 0 0,0 0-123 0 0,0 0-92 0 0,17 5-52 0 0,55 17-39 0 0,-68-20-704 0 0,1-1-1 0 0,0 0 1 0 0,0 0-1 0 0,0 0 1 0 0,0-1 0 0 0,0 0-1 0 0,0 0 1 0 0,0 0-1 0 0,0 0 1 0 0,0-1-1 0 0,0 0 1 0 0,0 0 0 0 0,0 0-1 0 0,0-1 1 0 0,0 0-1 0 0,-1 1 1 0 0,1-2-1 0 0,-1 1 1 0 0,1 0-1 0 0,3-4-166 0 0,-7 6 21 0 0,5-4 72 0 0,1 1 1 0 0,-1-1-1 0 0,1 0 1 0 0,-1 0-1 0 0,-1-1 1 0 0,1 1-1 0 0,0-1 1 0 0,-1-1-1 0 0,0 1 1 0 0,-1-1-1 0 0,1 0 1 0 0,-1 0-1 0 0,0 0 1 0 0,0-1 0 0 0,-1 1-1 0 0,0-1 1 0 0,0 0-1 0 0,-1 0 1 0 0,1 0-1 0 0,-2 0 1 0 0,1 0-1 0 0,-1 0 1 0 0,1-7-94 0 0,-4 11-9 0 0,-1 0 0 0 0,1 0 0 0 0,-1 0 0 0 0,0 0 0 0 0,1 1 1 0 0,-1-1-1 0 0,0 1 0 0 0,-1 0 0 0 0,1 0 0 0 0,0 0 0 0 0,-1 0 0 0 0,1 1 0 0 0,-1-1 0 0 0,1 1 1 0 0,-1 0-1 0 0,1 0 0 0 0,-1 0 0 0 0,0 1 0 0 0,0-1 0 0 0,0 1 0 0 0,1 0 0 0 0,-1 0 1 0 0,0 0-1 0 0,0 0 0 0 0,0 1 0 0 0,1-1 0 0 0,-1 1 0 0 0,0 0 0 0 0,-1 1 9 0 0,3-2-8 0 0,-10 3-32 0 0,0 1-1 0 0,1-1 1 0 0,-1 2-1 0 0,1 0 1 0 0,0 0-1 0 0,1 1 1 0 0,-1 0-1 0 0,1 1 1 0 0,0 0-1 0 0,1 0 1 0 0,0 1-1 0 0,0 1 1 0 0,1-1-1 0 0,-1 2 0 0 0,2-1 1 0 0,0 1-1 0 0,0 0 1 0 0,-1 3 40 0 0,5-9-59 0 0,0 0 0 0 0,0 0 0 0 0,0 0 0 0 0,1 1 0 0 0,-1-1 0 0 0,1 0 0 0 0,1 1 0 0 0,-1-1 0 0 0,0 1 1 0 0,1 0-1 0 0,0 0 0 0 0,0-1 0 0 0,1 1 0 0 0,-1 0 0 0 0,1 0 0 0 0,0 0 0 0 0,0 0 0 0 0,1 0 0 0 0,-1 0 0 0 0,1-1 0 0 0,0 1 0 0 0,1 0 0 0 0,-1 0 0 0 0,1-1 0 0 0,0 1 1 0 0,0-1-1 0 0,0 1 0 0 0,0-1 0 0 0,1 0 0 0 0,0 0 0 0 0,0 0 0 0 0,0-1 0 0 0,0 1 0 0 0,1 0 0 0 0,-1-1 0 0 0,3 1 59 0 0,79 27-4049 0 0,-55-26 92 0 0,-1-1-3494 0 0,-14-3-977 0 0</inkml:trace>
  <inkml:trace contextRef="#ctx0" brushRef="#br0" timeOffset="1814.82">3011 863 7378 0 0,'0'0'3719'0'0,"0"0"-1370"0"0,0 0-432 0 0,0 0-82 0 0,0 0-180 0 0,0 0-308 0 0,0 0-353 0 0,0 0-330 0 0,0 0-199 0 0,0 0-39 0 0,0 0 2 0 0,0 0 11 0 0,0 0-21 0 0,13-17-28 0 0,77-101 474 0 0,-8 29-12 0 0,-65 87-881 0 0,-17 30-84 0 0,-1-15 151 0 0,0 4-21 0 0,1-14-12 0 0,-1 0 0 0 0,1 0 1 0 0,-1 0-1 0 0,1 0 1 0 0,0 0-1 0 0,0 0 0 0 0,0 0 1 0 0,1 0-1 0 0,-1 0 0 0 0,1-1 1 0 0,-1 1-1 0 0,1 0 0 0 0,0 0 1 0 0,0 0-1 0 0,1-1 1 0 0,-1 1-1 0 0,0 0 0 0 0,1-1 1 0 0,-1 0-1 0 0,1 1 0 0 0,0-1 1 0 0,0 0-1 0 0,0 0 0 0 0,0 0 1 0 0,0 0-1 0 0,1 0 1 0 0,-1 0-1 0 0,3 1-5 0 0,-1-1 84 0 0,1 1-1 0 0,0-1 1 0 0,1 0 0 0 0,-1-1-1 0 0,0 1 1 0 0,0-1 0 0 0,1 0 0 0 0,-1 0-1 0 0,1-1 1 0 0,-1 0 0 0 0,0 0-1 0 0,1 0 1 0 0,-1 0 0 0 0,1-1-1 0 0,-1 0 1 0 0,1 0 0 0 0,-1 0-1 0 0,0-1 1 0 0,0 0 0 0 0,0 0 0 0 0,0 0-1 0 0,0-1 1 0 0,0 1 0 0 0,-1-1-1 0 0,1 0 1 0 0,-1-1 0 0 0,0 1-1 0 0,0-1 1 0 0,3-2-84 0 0,-2 1-35 0 0,56-71 517 0 0,-46 10-3375 0 0,-15 55 672 0 0,0 3-2439 0 0,0 1-5809 0 0</inkml:trace>
  <inkml:trace contextRef="#ctx0" brushRef="#br0" timeOffset="2190.925">3720 68 12947 0 0,'0'0'3266'0'0,"0"0"-1826"0"0,0 0-694 0 0,0 0 70 0 0,0 0 209 0 0,0 0 222 0 0,0 0 60 0 0,0 0-123 0 0,0 0-162 0 0,0 0-168 0 0,0 0-145 0 0,0 0-116 0 0,0 0-106 0 0,6 20-101 0 0,22 62-66 0 0,-15 24 439 0 0,-14-71-645 0 0,-5 348 362 0 0,-10-252-392 0 0,20-200-2741 0 0,-3 39-599 0 0,-1 2-3424 0 0,0 17-5164 0 0</inkml:trace>
  <inkml:trace contextRef="#ctx0" brushRef="#br0" timeOffset="2439.384">3530 470 14003 0 0,'0'0'1638'0'0,"0"0"-473"0"0,0 0-155 0 0,0 0 62 0 0,0 0 132 0 0,0 0 45 0 0,0 0-80 0 0,0 0-130 0 0,0 0-135 0 0,0 0-108 0 0,0 0-119 0 0,0 0-129 0 0,0 0-86 0 0,33 0-81 0 0,101-1-83 0 0,56-2 582 0 0,-120 25-1586 0 0,-66-5-2676 0 0,-4-12-1311 0 0,0-1-7347 0 0</inkml:trace>
  <inkml:trace contextRef="#ctx0" brushRef="#br0" timeOffset="2667.267">4132 628 18068 0 0,'0'0'1307'0'0,"0"0"-220"0"0,0 0 49 0 0,0 0 50 0 0,0 0-77 0 0,0 0-202 0 0,0 0-318 0 0,0 0-243 0 0,0 0-143 0 0,0 0-77 0 0,0 0-38 0 0,0 0-30 0 0,4 23-32 0 0,12 68-46 0 0,-18-61-4562 0 0,-6-42-7521 0 0,5 5 2572 0 0</inkml:trace>
  <inkml:trace contextRef="#ctx0" brushRef="#br0" timeOffset="2921.055">4138 425 8090 0 0,'0'0'3026'0'0,"0"0"-551"0"0,0 0-348 0 0,0 0-252 0 0,0 0-191 0 0,0 0-231 0 0,0 0-292 0 0,0 0-288 0 0,0 0-259 0 0,0 0-240 0 0,0 0-190 0 0,0 0-168 0 0,0 0-128 0 0,-2-22-94 0 0,-7-59-1542 0 0,14 99-987 0 0,-2-8-1933 0 0,1-1-6686 0 0</inkml:trace>
  <inkml:trace contextRef="#ctx0" brushRef="#br0" timeOffset="3673.075">4631 477 16628 0 0,'0'0'2217'0'0,"0"0"-755"0"0,0 0-294 0 0,0 0-89 0 0,0 0-136 0 0,0 0-140 0 0,0 0-180 0 0,0 0-147 0 0,0 0-69 0 0,0 0-86 0 0,0 0-86 0 0,0 0-69 0 0,-32 12-43 0 0,-98 40-52 0 0,77-17-5 0 0,47-27-52 0 0,3-5-18 0 0,0 0 0 0 0,0 0 0 0 0,0 0 0 0 0,1 0 0 0 0,0 1 0 0 0,-1-1 0 0 0,1 1 0 0 0,0-1 0 0 0,0 1 0 0 0,1 0 0 0 0,-1 0 0 0 0,1 0 0 0 0,0 0 0 0 0,0 0 0 0 0,0 0 0 0 0,1 0 0 0 0,-1 0 0 0 0,1 0 0 0 0,0 0 0 0 0,0 1 1 0 0,0-1-1 0 0,1 0 0 0 0,0 0 0 0 0,-1 0 0 0 0,2 0 0 0 0,-1 0 0 0 0,0 0 0 0 0,1 0 0 0 0,-1-1 0 0 0,1 1 0 0 0,0 0 0 0 0,0-1 0 0 0,1 1 0 0 0,-1-1 0 0 0,2 2 4 0 0,2-2 2 0 0,-1 0 0 0 0,1-1 0 0 0,-1 1 1 0 0,1-1-1 0 0,0-1 0 0 0,0 1 0 0 0,0-1 0 0 0,0 0 0 0 0,0 0 0 0 0,0 0 1 0 0,0-1-1 0 0,0 0 0 0 0,0 0 0 0 0,0-1 0 0 0,0 0 0 0 0,0 0 0 0 0,0 0 1 0 0,0-1-1 0 0,0 0 0 0 0,-1 0 0 0 0,1 0 0 0 0,5-3-2 0 0,112-79 100 0 0,-122 83-100 0 0,0-1-1 0 0,0 0 0 0 0,0 1 0 0 0,0-1 0 0 0,0 0 0 0 0,0 1 0 0 0,1-1 0 0 0,-1 1 0 0 0,1-1 0 0 0,-1 1 0 0 0,1-1 0 0 0,-1 1 0 0 0,1 0 0 0 0,0 0 0 0 0,-1 0 0 0 0,1 0 0 0 0,0 0-1 0 0,0 0 1 0 0,0 1 0 0 0,0-1 0 0 0,0 0 0 0 0,0 1 0 0 0,0 0 0 0 0,0-1 0 0 0,0 1 0 0 0,0 0 0 0 0,0 0 0 0 0,0 0 0 0 0,0 0 0 0 0,0 1 0 0 0,0-1 0 0 0,0 0 0 0 0,0 1 0 0 0,0 0 0 0 0,0-1 0 0 0,0 1 0 0 0,0 0 0 0 0,0 0 0 0 0,-1 0 0 0 0,1 0 0 0 0,0 0 0 0 0,-1 0 0 0 0,1 1 0 0 0,0 0 1 0 0,0 3 8 0 0,0 0 0 0 0,1-1 0 0 0,-1 1 1 0 0,1-1-1 0 0,0 0 0 0 0,0 0 1 0 0,0 0-1 0 0,1 0 0 0 0,-1 0 0 0 0,1-1 1 0 0,0 1-1 0 0,0-1 0 0 0,0 0 0 0 0,0 0 1 0 0,1-1-1 0 0,-1 1 0 0 0,1-1 0 0 0,0 0 1 0 0,-1 0-1 0 0,1 0 0 0 0,0-1 0 0 0,0 0 1 0 0,0 0-1 0 0,0 0 0 0 0,0-1 1 0 0,1 1-1 0 0,-1-1 0 0 0,0 0 0 0 0,0-1 1 0 0,0 1-1 0 0,0-1 0 0 0,0 0 0 0 0,0 0 1 0 0,0-1-1 0 0,0 0 0 0 0,0 0 0 0 0,-1 0 1 0 0,1 0-1 0 0,-1 0 0 0 0,1-1 0 0 0,-1 0-8 0 0,60-41 331 0 0,55-106 415 0 0,-106 128-741 0 0,-1-1 0 0 0,0 0 0 0 0,-2-1 0 0 0,0 0 0 0 0,-2 0 0 0 0,0-1 0 0 0,-2 0 0 0 0,-1 0 1 0 0,-1-1-1 0 0,-1 0 0 0 0,-1-17-5 0 0,-1 20-20 0 0,0 15 11 0 0,0 1 0 0 0,-1 0 0 0 0,1 0 1 0 0,-1 0-1 0 0,0-1 0 0 0,-1 1 0 0 0,0 0 0 0 0,0 0 1 0 0,-1 0-1 0 0,1 0 0 0 0,-2 0 0 0 0,1 0 0 0 0,-1 1 1 0 0,0-1-1 0 0,0 1 0 0 0,-1-1 0 0 0,0 1 0 0 0,0 0 0 0 0,0 1 1 0 0,-1-1 8 0 0,2 4-7 0 0,0 1 0 0 0,0 0 0 0 0,0-1 1 0 0,0 1-1 0 0,-1 1 0 0 0,1-1 0 0 0,0 0 0 0 0,0 1 1 0 0,-1 0-1 0 0,1-1 0 0 0,-1 1 0 0 0,1 1 0 0 0,0-1 1 0 0,-1 0-1 0 0,1 1 0 0 0,0 0 0 0 0,-1 0 1 0 0,1 0-1 0 0,0 0 0 0 0,0 0 0 0 0,0 0 0 0 0,0 1 1 0 0,0 0-1 0 0,0-1 0 0 0,0 1 0 0 0,1 0 1 0 0,-1 1-1 0 0,1-1 0 0 0,-1 0 0 0 0,1 1 0 0 0,0-1 1 0 0,0 1-1 0 0,0 0 0 0 0,0 0 0 0 0,-1 2 7 0 0,-4 10 13 0 0,1 1 0 0 0,0-1 0 0 0,1 1 0 0 0,1 1 0 0 0,0-1 0 0 0,1 0 0 0 0,1 1 0 0 0,1 0 0 0 0,0-1 0 0 0,1 1 0 0 0,1 0-1 0 0,1 0 1 0 0,0-1 0 0 0,2 4-13 0 0,2 13 162 0 0,3 0-1 0 0,0 0 1 0 0,2-2-1 0 0,2 1 0 0 0,0-1 1 0 0,13 18-162 0 0,-12-25 178 0 0,1 0 1 0 0,2 0-1 0 0,0-2 0 0 0,1 0 1 0 0,1-1-1 0 0,1-1 1 0 0,1-1-1 0 0,1-1 1 0 0,6 4-179 0 0,-8-4 116 0 0,-28-29-653 0 0,-10 7-1040 0 0,7 2-1281 0 0,3-2-5108 0 0,5 4-4490 0 0</inkml:trace>
  <inkml:trace contextRef="#ctx0" brushRef="#br0" timeOffset="8268.841">8764 532 0 0 0,'0'0'1059'0'0,"0"0"507"0"0,0 0 365 0 0,0 0 309 0 0,0 0 155 0 0,0 0-64 0 0,0 0-261 0 0,0 0-341 0 0,0 0-330 0 0,0 0-229 0 0,0 0-156 0 0,0 0-118 0 0,0 0-86 0 0,3-5-102 0 0,12-14-89 0 0,-31 18 2509 0 0,5 111-2108 0 0,12-77-951 0 0,0-30-46 0 0,-1 1 1 0 0,1 0 0 0 0,0-1 0 0 0,-1 1 0 0 0,2-1 0 0 0,-1 0-1 0 0,0 1 1 0 0,1-1 0 0 0,-1 0 0 0 0,1 0 0 0 0,0 0 0 0 0,0 0-1 0 0,0 0 1 0 0,1 0 0 0 0,-1-1 0 0 0,1 1 0 0 0,-1-1 0 0 0,1 1-1 0 0,0-1 1 0 0,0 0 0 0 0,0 0 0 0 0,0-1 0 0 0,0 1 0 0 0,0 0-1 0 0,1-1 1 0 0,-1 0 0 0 0,0 0 0 0 0,1 0 0 0 0,-1 0 0 0 0,1 0-1 0 0,-1-1 1 0 0,1 0 0 0 0,-1 1 0 0 0,1-1 0 0 0,0-1 0 0 0,-1 1-1 0 0,1 0 1 0 0,-1-1 0 0 0,1 0 0 0 0,-1 0 0 0 0,1 0 0 0 0,-1 0-1 0 0,0 0 1 0 0,1-1 0 0 0,-1 0 0 0 0,0 1 0 0 0,0-1 0 0 0,0 0-1 0 0,0 0 1 0 0,-1-1 0 0 0,1 1 0 0 0,0-1 0 0 0,-1 1 0 0 0,2-3-24 0 0,33-26 201 0 0,-1-2 0 0 0,-2-1 1 0 0,-1-1-1 0 0,-2-2 0 0 0,-2-2 1 0 0,21-34-202 0 0,-25 39 77 0 0,-25 93-18 0 0,-35 143 109 0 0,17 143-156 0 0,21-2-37 0 0,-2-338 26 0 0,-2 0 0 0 0,1 0 1 0 0,-1 0-1 0 0,1-1 0 0 0,-1 1 1 0 0,0 0-1 0 0,-1 0 1 0 0,1-1-1 0 0,-1 1 0 0 0,0-1 1 0 0,0 0-1 0 0,-1 1 0 0 0,1-1 1 0 0,-1 0-1 0 0,0 0 1 0 0,0-1-1 0 0,0 1 0 0 0,-1-1 1 0 0,1 1-1 0 0,-1-1 0 0 0,0 0 1 0 0,0 0-1 0 0,0-1 1 0 0,0 1-1 0 0,0-1 0 0 0,0 0 1 0 0,-1 0-1 0 0,1 0 0 0 0,-1-1 1 0 0,0 1-1 0 0,1-1 1 0 0,-2 0-2 0 0,-1 1 0 0 0,1 0 1 0 0,0-1 0 0 0,-1 0 0 0 0,1 0 0 0 0,-1 0 0 0 0,1-1 0 0 0,-1 0 0 0 0,1 0 0 0 0,-1-1 0 0 0,1 0 0 0 0,-1 0 0 0 0,1 0 0 0 0,-1-1 0 0 0,1 0-1 0 0,0 0 1 0 0,0-1 0 0 0,0 1 0 0 0,0-1 0 0 0,1-1 0 0 0,-1 1 0 0 0,1-1 0 0 0,-1 0 0 0 0,1 0 0 0 0,1 0 0 0 0,-1-1 0 0 0,1 0 0 0 0,-1 0 0 0 0,1 0-1 0 0,1 0 1 0 0,-1-1 0 0 0,1 1 0 0 0,0-1 0 0 0,-2-4-1 0 0,3-1 0 0 0,0 1 0 0 0,0 0-1 0 0,1-1 1 0 0,1 1 0 0 0,0-1 0 0 0,0 1-1 0 0,1-1 1 0 0,0 1 0 0 0,1 0-1 0 0,0-1 1 0 0,1 1 0 0 0,0 0 0 0 0,0 0-1 0 0,1 1 1 0 0,1-1 0 0 0,-1 1-1 0 0,2-1 1 0 0,-1 2 0 0 0,1-1 0 0 0,0 1-1 0 0,1-1 1 0 0,0 2 0 0 0,7-7 0 0 0,19-17-17 0 0,2 1 0 0 0,1 1 0 0 0,1 2 0 0 0,33-16 17 0 0,-69 42-2 0 0,34-21-155 0 0,1 2-1 0 0,1 2 1 0 0,1 1 0 0 0,0 2-1 0 0,1 1 1 0 0,5 1 157 0 0,22 0-3073 0 0,-38 11-6775 0 0,-17 2-2504 0 0</inkml:trace>
  <inkml:trace contextRef="#ctx0" brushRef="#br0" timeOffset="5504.798">5960 705 3345 0 0,'0'0'3544'0'0,"0"0"-1635"0"0,0 0-525 0 0,0 0 66 0 0,0 0 87 0 0,0 0-98 0 0,0 0-290 0 0,0 0-388 0 0,0 0-307 0 0,0 0-153 0 0,0 0-20 0 0,3 2 74 0 0,5 4 54 0 0,0-1 1 0 0,0-1-1 0 0,1 1 0 0 0,0-1 1 0 0,0 0-1 0 0,0-1 0 0 0,0 0 1 0 0,1-1-1 0 0,-1 0 0 0 0,1 0 1 0 0,-1-1-1 0 0,1 0 0 0 0,4-1-409 0 0,-7 0 75 0 0,0 0 1 0 0,0 0-1 0 0,-1-1 0 0 0,1 0 0 0 0,0 0 0 0 0,-1-1 0 0 0,1 0 1 0 0,-1 0-1 0 0,1-1 0 0 0,-1 1 0 0 0,0-2 0 0 0,0 1 0 0 0,0 0 0 0 0,-1-1 1 0 0,1 0-1 0 0,-1 0 0 0 0,0-1 0 0 0,0 0 0 0 0,0 0 0 0 0,-1 0 0 0 0,0 0 1 0 0,0-1-1 0 0,0 1 0 0 0,0-1 0 0 0,-1 0 0 0 0,0 0 0 0 0,0 0 1 0 0,-1-1-1 0 0,0 1 0 0 0,0-1 0 0 0,0 1 0 0 0,-1-1 0 0 0,0 0 0 0 0,0 0 1 0 0,-1 1-1 0 0,0-1 0 0 0,0-6-75 0 0,-2 9 4 0 0,1 1-1 0 0,0 0 1 0 0,-1-1 0 0 0,1 1 0 0 0,-1 0 0 0 0,0-1-1 0 0,0 1 1 0 0,-1 0 0 0 0,1 1 0 0 0,0-1-1 0 0,-1 0 1 0 0,0 1 0 0 0,0-1 0 0 0,1 1 0 0 0,-1 0-1 0 0,-1 0 1 0 0,1 0 0 0 0,0 0 0 0 0,0 1-1 0 0,-1-1 1 0 0,1 1 0 0 0,-1 0 0 0 0,1 0-1 0 0,-1 0 1 0 0,0 0 0 0 0,0 1-4 0 0,-100-9-253 0 0,103 9 251 0 0,-8 0-1 0 0,0 1 1 0 0,0 0-1 0 0,0 1 1 0 0,0 0-1 0 0,0 0 1 0 0,0 1-1 0 0,0 0 1 0 0,1 1-1 0 0,-1-1 1 0 0,1 2-1 0 0,0-1 1 0 0,0 1-1 0 0,1 0 1 0 0,0 1-1 0 0,-1 0 1 0 0,2 0-1 0 0,-1 1 1 0 0,1-1-1 0 0,0 1 1 0 0,0 1-1 0 0,1-1 1 0 0,-2 4 2 0 0,5-6 16 0 0,0 1 1 0 0,1-1-1 0 0,-1 1 1 0 0,1 0-1 0 0,0-1 1 0 0,1 1 0 0 0,-1 0-1 0 0,1 0 1 0 0,1 0-1 0 0,-1-1 1 0 0,1 1-1 0 0,0 0 1 0 0,0 0-1 0 0,0-1 1 0 0,1 1-1 0 0,0-1 1 0 0,0 1-1 0 0,0-1 1 0 0,1 0-1 0 0,0 0 1 0 0,0 0-1 0 0,0 0 1 0 0,0 0 0 0 0,1-1-1 0 0,0 1 1 0 0,0-1-1 0 0,0 0 1 0 0,3 1-17 0 0,4 4 86 0 0,0 0 1 0 0,1-1 0 0 0,0 0 0 0 0,0-1 0 0 0,1-1-1 0 0,0 0 1 0 0,1-1 0 0 0,-1 0 0 0 0,1-1 0 0 0,0 0-1 0 0,1-1-86 0 0,5 0 129 0 0,1 0-1 0 0,-1-1 0 0 0,1-1 0 0 0,-1-2 0 0 0,1 0 1 0 0,-1 0-1 0 0,1-2 0 0 0,14-4-128 0 0,-23 4-10 0 0,-11 3-1 0 0,0 0 1 0 0,0 0-1 0 0,0 0 1 0 0,0 0-1 0 0,0 0 1 0 0,0 0-1 0 0,0 0 1 0 0,0 0-1 0 0,0-1 1 0 0,0 1-1 0 0,0 0 1 0 0,0-1-1 0 0,0 1 1 0 0,0-1-1 0 0,0 1 1 0 0,0-1-1 0 0,0 1 1 0 0,0-1-1 0 0,0 0 1 0 0,-1 1-1 0 0,1-1 1 0 0,0 0-1 0 0,0 0 1 0 0,-1 1-1 0 0,1-1 1 0 0,-1 0-1 0 0,1 0 1 0 0,0 0-1 0 0,-1 0 1 0 0,0 0-1 0 0,1 0 1 0 0,-1 0-1 0 0,0 0 1 0 0,1 0-1 0 0,-1 0 1 0 0,0 0-1 0 0,0 0 1 0 0,0 0-1 0 0,0 0 1 0 0,0 0-1 0 0,0 0 1 0 0,0-1-1 0 0,0 1 1 0 0,-1 0 10 0 0,-15-12-2902 0 0,4 8-4526 0 0,8 4-4491 0 0</inkml:trace>
  <inkml:trace contextRef="#ctx0" brushRef="#br0" timeOffset="6057.032">6499 841 8938 0 0,'0'0'2224'0'0,"0"0"-249"0"0,0 0-46 0 0,0 0-82 0 0,0 0-265 0 0,0 0-323 0 0,0 0-335 0 0,0 0-269 0 0,0 0-159 0 0,0 0-79 0 0,0 0 17 0 0,0 0-12 0 0,0 0-2 0 0,9-16-20 0 0,27-50-46 0 0,63-47 945 0 0,-26 18-711 0 0,-32 44-256 0 0,-41 50-309 0 0,0 1-6 0 0,0 0-8 0 0,0 0-39 0 0,0 0 26 0 0,-4 26-51 0 0,1-13 71 0 0,-1 2-4 0 0,1 0 0 0 0,0 0 0 0 0,1 0-1 0 0,0 0 1 0 0,1 0 0 0 0,1 0 0 0 0,1 1 0 0 0,0-1 0 0 0,3 12-12 0 0,-4-23 18 0 0,1-1 0 0 0,0 1 0 0 0,0-1 0 0 0,0 1 0 0 0,1-1 0 0 0,-1 1 0 0 0,1-1 0 0 0,-1 0 0 0 0,1 0 0 0 0,1 0 1 0 0,-1 0-1 0 0,0 0 0 0 0,1 0 0 0 0,-1 0 0 0 0,1-1 0 0 0,0 1 0 0 0,0-1 0 0 0,0 0 0 0 0,0 0 0 0 0,0 0 0 0 0,0 0 0 0 0,0-1 0 0 0,1 1 1 0 0,-1-1-1 0 0,1 0 0 0 0,-1 0 0 0 0,1 0 0 0 0,0 0 0 0 0,-1 0 0 0 0,1-1 0 0 0,0 0 0 0 0,-1 0 0 0 0,1 0 0 0 0,0 0 0 0 0,0-1 0 0 0,-1 1 1 0 0,1-1-1 0 0,-1 0 0 0 0,1 0 0 0 0,0 0 0 0 0,-1-1 0 0 0,0 1 0 0 0,1-1 0 0 0,-1 0 0 0 0,0 0-18 0 0,10-5 84 0 0,-2-1 0 0 0,1-1 1 0 0,-1 0-1 0 0,0 0 0 0 0,-1-1 0 0 0,0 0 0 0 0,0-1 0 0 0,-2 0 0 0 0,1-1 0 0 0,-1 0 0 0 0,-1 0 1 0 0,0-1-1 0 0,-1 0 0 0 0,3-6-84 0 0,11-73-703 0 0,-32 90-3333 0 0,3 8-3999 0 0,5 1-3935 0 0</inkml:trace>
  <inkml:trace contextRef="#ctx0" brushRef="#br0" timeOffset="6855.995">7221 643 584 0 0,'0'0'2022'0'0,"0"0"-223"0"0,0 0 247 0 0,0 0 125 0 0,0 0-123 0 0,0 0-307 0 0,0 0-292 0 0,0 0-223 0 0,0 0-137 0 0,0 0-86 0 0,0 0-93 0 0,0 0-83 0 0,0 0-90 0 0,22 1-55 0 0,65 2-41 0 0,-43-11 562 0 0,-36 6-1014 0 0,0-1 0 0 0,-1 0 0 0 0,0 0 0 0 0,0-1 0 0 0,0 0 0 0 0,0 0 0 0 0,-1-1 0 0 0,1 1-1 0 0,-1-1 1 0 0,0-1 0 0 0,-1 1 0 0 0,1-1 0 0 0,-1 0 0 0 0,0 0 0 0 0,2-5-189 0 0,3-3 162 0 0,-8 11-135 0 0,1-1-1 0 0,0 1 0 0 0,-1-1 1 0 0,0 1-1 0 0,0-1 0 0 0,0 0 1 0 0,0 0-1 0 0,-1 0 1 0 0,1 0-1 0 0,-1 0 0 0 0,0 0 1 0 0,0 0-1 0 0,0 0 0 0 0,-1-1 1 0 0,0 1-1 0 0,0-1-26 0 0,-1 2-16 0 0,-1 1 0 0 0,0 0 0 0 0,0 0 0 0 0,0 0 0 0 0,-1 0 0 0 0,1 0 0 0 0,0 0 1 0 0,-1 0-1 0 0,0 1 0 0 0,1 0 0 0 0,-1-1 0 0 0,0 1 0 0 0,1 0 0 0 0,-1 0 0 0 0,0 0 0 0 0,0 1 0 0 0,0-1 0 0 0,0 1 0 0 0,0-1 0 0 0,0 1 0 0 0,0 0 0 0 0,0 0 0 0 0,0 1 0 0 0,0-1 0 0 0,1 0 0 0 0,-1 1 0 0 0,-2 0 16 0 0,-8 2-37 0 0,0 0-1 0 0,0 0 0 0 0,1 1 1 0 0,0 0-1 0 0,-1 2 0 0 0,2-1 1 0 0,-1 1-1 0 0,1 1 0 0 0,0 0 1 0 0,0 0-1 0 0,0 1 0 0 0,1 1 1 0 0,1 0-1 0 0,0 0 0 0 0,0 1 1 0 0,0 0-1 0 0,1 0 0 0 0,1 1 1 0 0,0 0-1 0 0,0 0 0 0 0,1 1 1 0 0,1 0-1 0 0,0 0 0 0 0,-2 9 38 0 0,5-16 5 0 0,0 0 0 0 0,1 0 0 0 0,-1 0-1 0 0,1 0 1 0 0,1 0 0 0 0,-1 0 0 0 0,1 0 0 0 0,0 0 0 0 0,0 0-1 0 0,0 0 1 0 0,1 0 0 0 0,0 0 0 0 0,-1 0 0 0 0,2 0-1 0 0,-1 0 1 0 0,1-1 0 0 0,0 1 0 0 0,0 0 0 0 0,0-1 0 0 0,0 1-1 0 0,1-1 1 0 0,0 0 0 0 0,0 0 0 0 0,0 0 0 0 0,0 0-1 0 0,1 0 1 0 0,-1-1 0 0 0,1 0 0 0 0,0 1 0 0 0,0-1-1 0 0,0-1 1 0 0,1 1 0 0 0,-1-1 0 0 0,1 1 0 0 0,-1-1 0 0 0,3 0-5 0 0,15 4 107 0 0,-1-2 1 0 0,1 0 0 0 0,0-2-1 0 0,0 0 1 0 0,0-1 0 0 0,0-2 0 0 0,0 0-1 0 0,0-1 1 0 0,5-2-108 0 0,-2-4 115 0 0,0-1-1 0 0,0-1 1 0 0,-1-1 0 0 0,-1-2 0 0 0,1 0-1 0 0,-2-1 1 0 0,0-1 0 0 0,-1-1-1 0 0,-1-1 1 0 0,0-1 0 0 0,12-15-115 0 0,-16 19 26 0 0,-1-1 0 0 0,0-1 0 0 0,-1 0 0 0 0,-1-1 0 0 0,-1 0 0 0 0,0-1 0 0 0,-1 0 0 0 0,-1-1 0 0 0,-1 0 0 0 0,1-7-26 0 0,-3-32 48 0 0,-7 57-51 0 0,0 0-1 0 0,0-1 1 0 0,-1 1 0 0 0,1 0 0 0 0,-1 0 0 0 0,0 0 0 0 0,1-1-1 0 0,-1 1 1 0 0,0 0 0 0 0,1 0 0 0 0,-1 0 0 0 0,0 0 0 0 0,0 0 0 0 0,0 0-1 0 0,0 0 1 0 0,0 1 0 0 0,0-1 0 0 0,0 0 0 0 0,0 0 0 0 0,0 1-1 0 0,-1-1 1 0 0,1 1 0 0 0,0-1 0 0 0,0 1 0 0 0,-1-1 0 0 0,1 1 0 0 0,0 0-1 0 0,0 0 1 0 0,-1 0 0 0 0,1 0 0 0 0,0-1 0 0 0,-1 2 0 0 0,1-1-1 0 0,0 0 1 0 0,-1 0 0 0 0,1 0 0 0 0,0 1 0 0 0,0-1 0 0 0,-1 0 0 0 0,1 1-1 0 0,-1 0 4 0 0,-12 4-34 0 0,1 0-1 0 0,-1 1 1 0 0,1 1 0 0 0,0 0-1 0 0,0 1 1 0 0,1 1-1 0 0,0 0 1 0 0,1 0-1 0 0,0 1 1 0 0,0 0-1 0 0,1 1 1 0 0,-6 9 34 0 0,15-20-3 0 0,0 1 0 0 0,0 0 1 0 0,0 0-1 0 0,0 0 0 0 0,0 0 0 0 0,0 0 0 0 0,1 0 1 0 0,-1 0-1 0 0,0 1 0 0 0,0-1 0 0 0,1 0 1 0 0,-1 0-1 0 0,1 0 0 0 0,-1 1 0 0 0,1-1 0 0 0,-1 0 1 0 0,1 1-1 0 0,0-1 0 0 0,0 0 0 0 0,0 1 0 0 0,0-1 1 0 0,0 1-1 0 0,0-1 0 0 0,0 0 0 0 0,0 1 1 0 0,0-1-1 0 0,1 0 0 0 0,-1 1 0 0 0,0-1 0 0 0,1 0 1 0 0,-1 0-1 0 0,1 1 0 0 0,0-1 0 0 0,-1 0 0 0 0,1 0 1 0 0,0 0-1 0 0,0 0 0 0 0,0 1 0 0 0,-1-1 0 0 0,1-1 1 0 0,0 1-1 0 0,1 0 0 0 0,-1 0 0 0 0,0 0 1 0 0,0 0-1 0 0,0-1 0 0 0,0 1 0 0 0,1-1 0 0 0,-1 1 3 0 0,69 14-42 0 0,82-7 97 0 0,-150-7-50 0 0,1 0 0 0 0,-1 0 1 0 0,0 0-1 0 0,0 0 0 0 0,0 1 1 0 0,0-1-1 0 0,0 1 0 0 0,0 0 0 0 0,0-1 1 0 0,0 1-1 0 0,-1 0 0 0 0,1 0 0 0 0,-1 0 1 0 0,1 0-1 0 0,-1 0 0 0 0,0 1 0 0 0,0-1 1 0 0,0 0-1 0 0,0 0 0 0 0,0 1 0 0 0,-1-1 1 0 0,1 1-1 0 0,-1-1 0 0 0,1 1 0 0 0,-1-1 1 0 0,0 1-1 0 0,0-1 0 0 0,0 1 0 0 0,0-1 1 0 0,0 1-1 0 0,-1-1 0 0 0,1 1 1 0 0,-1 0-6 0 0,-33 78 135 0 0,-26 7-471 0 0,57-82-174 0 0,4-5-4586 0 0,0-1-5257 0 0,1 0 32 0 0</inkml:trace>
  <inkml:trace contextRef="#ctx0" brushRef="#br0" timeOffset="7559.735">8344 510 8106 0 0,'0'0'2412'0'0,"0"0"-685"0"0,0 0-154 0 0,0 0 15 0 0,0 0-68 0 0,0 0-143 0 0,0 0-241 0 0,0 0-229 0 0,0 0-194 0 0,0 0-122 0 0,0 0-110 0 0,0 0-93 0 0,0 0-47 0 0,-32 6-51 0 0,-97 21-44 0 0,76-5 55 0 0,46-15-222 0 0,-2 1-60 0 0,1 0 0 0 0,-1 1 1 0 0,2 0-1 0 0,-1 1 0 0 0,1 0 0 0 0,1 0 1 0 0,0 0-1 0 0,0 1 0 0 0,1 0 0 0 0,0 0 1 0 0,1 0-1 0 0,0 0 0 0 0,1 1 0 0 0,0 0 1 0 0,1-1-1 0 0,0 1 0 0 0,1 0 0 0 0,0 6-19 0 0,2-14 27 0 0,0-1-1 0 0,0 0 1 0 0,0 1-1 0 0,1-1 1 0 0,-1 0-1 0 0,1 0 1 0 0,0 0-1 0 0,-1 0 1 0 0,1 0-1 0 0,1-1 1 0 0,-1 1-1 0 0,0 0 0 0 0,1-1 1 0 0,-1 0-1 0 0,1 1 1 0 0,0-1-1 0 0,0 0 1 0 0,0 0-1 0 0,0-1 1 0 0,0 1-1 0 0,0-1 1 0 0,0 1-1 0 0,0-1 1 0 0,1 0-1 0 0,-1 0 0 0 0,0 0 1 0 0,1-1-1 0 0,-1 1 1 0 0,1-1-1 0 0,-1 0 1 0 0,1 0-1 0 0,-1 0 1 0 0,1-1-1 0 0,-1 1 1 0 0,1-1-1 0 0,-1 1 1 0 0,0-1-1 0 0,1 0 0 0 0,-1-1 1 0 0,0 1-1 0 0,0 0 1 0 0,0-1-1 0 0,0 0 1 0 0,3-1-27 0 0,16-12 201 0 0,0 0-1 0 0,0-1 1 0 0,-2-2 0 0 0,0 0 0 0 0,-1-1-1 0 0,-1-1 1 0 0,0 0 0 0 0,-2-1 0 0 0,0-1-201 0 0,65-55 296 0 0,-80 77-293 0 0,0 1-1 0 0,0 0 1 0 0,1-1 0 0 0,-1 1 0 0 0,0 0-1 0 0,0 0 1 0 0,0 0 0 0 0,0 0 0 0 0,0 0-1 0 0,0 0 1 0 0,-1 0 0 0 0,1 0 0 0 0,0 0 0 0 0,0 0-1 0 0,-1 0 1 0 0,1 1 0 0 0,-1-1 0 0 0,1 0-1 0 0,-1 0 1 0 0,1 1 0 0 0,-1-1 0 0 0,0 0-1 0 0,0 1 1 0 0,0-1 0 0 0,1 0 0 0 0,-1 1-1 0 0,-1-1 1 0 0,1 1-3 0 0,2 34 109 0 0,-1-1-1 0 0,-3 0 1 0 0,0 0 0 0 0,-3 0-1 0 0,-5 21-108 0 0,-5 55 27 0 0,-49 407-1 0 0,63-505-22 0 0,1 1-1 0 0,-2 0 0 0 0,0-1 0 0 0,0 1 1 0 0,-1-1-1 0 0,-1 0 0 0 0,-1 1 1 0 0,1-2-1 0 0,-2 1 0 0 0,0-1 0 0 0,0 0 1 0 0,-1 0-1 0 0,-6 6-3 0 0,10-15 2 0 0,0-1 0 0 0,0 0 0 0 0,-1 0 0 0 0,1 0 0 0 0,-1 0 0 0 0,0 0 0 0 0,1-1-1 0 0,-1 0 1 0 0,0 0 0 0 0,0 0 0 0 0,0 0 0 0 0,0-1 0 0 0,0 1 0 0 0,0-1 0 0 0,0 0 0 0 0,0 0 0 0 0,1-1 0 0 0,-1 1 0 0 0,0-1 0 0 0,0 0 0 0 0,0 0 0 0 0,0 0 0 0 0,0 0-1 0 0,1-1 1 0 0,-1 1 0 0 0,1-1 0 0 0,-1 0 0 0 0,1 0 0 0 0,-1 0 0 0 0,1-1 0 0 0,-1-1-2 0 0,-7-10-12 0 0,1 0 0 0 0,0-1 0 0 0,1 0 0 0 0,1 0 0 0 0,0-1 0 0 0,1-1-1 0 0,1 1 1 0 0,1-1 0 0 0,0 0 0 0 0,1 0 0 0 0,1 0 0 0 0,1-1 0 0 0,0 1 0 0 0,1-1 0 0 0,1 0 0 0 0,1-11 12 0 0,4 7-45 0 0,1 0 1 0 0,0 1-1 0 0,2 0 1 0 0,1 0 0 0 0,0 0-1 0 0,1 1 1 0 0,1 1-1 0 0,1 0 1 0 0,1 0-1 0 0,1 1 1 0 0,0 1 0 0 0,1 0-1 0 0,7-5 45 0 0,186-167-4547 0 0,-183 163 1228 0 0,-17 17-248 0 0,0 0-7234 0 0</inkml:trace>
  <inkml:trace contextRef="#ctx0" brushRef="#br0" timeOffset="10676.812">1785 1714 3897 0 0,'0'0'1204'0'0,"0"0"-136"0"0,0 0 39 0 0,0 0 223 0 0,0 0 237 0 0,0 0 99 0 0,0 0-106 0 0,0 0-248 0 0,0 0-293 0 0,0 0-251 0 0,0 0-193 0 0,-22-1-119 0 0,-69-2-68 0 0,46 16 162 0 0,39-7-404 0 0,-7 5 67 0 0,0-1 0 0 0,1 2 0 0 0,0 0 0 0 0,1 0 0 0 0,0 1 0 0 0,1 0 0 0 0,1 1-1 0 0,0 0 1 0 0,1 0 0 0 0,0 1 0 0 0,-4 13-213 0 0,11-27 27 0 0,0 1 1 0 0,1-1-1 0 0,-1 1 0 0 0,0-1 1 0 0,1 1-1 0 0,-1 0 0 0 0,1-1 1 0 0,0 1-1 0 0,0 0 0 0 0,-1-1 1 0 0,1 1-1 0 0,0 0 0 0 0,0 0 1 0 0,0-1-1 0 0,1 1 0 0 0,-1 0 1 0 0,0-1-1 0 0,1 1 0 0 0,-1 0 0 0 0,1-1 1 0 0,-1 1-1 0 0,1-1 0 0 0,0 1 1 0 0,0-1-1 0 0,0 1 0 0 0,0-1 1 0 0,0 0-1 0 0,0 1 0 0 0,0-1 1 0 0,0 0-1 0 0,0 0 0 0 0,0 1 1 0 0,1-1-1 0 0,-1 0 0 0 0,1 0 1 0 0,-1-1-1 0 0,1 1 0 0 0,-1 0 0 0 0,1 0 1 0 0,-1-1-1 0 0,1 1 0 0 0,0-1 1 0 0,0 1-28 0 0,72-15 1171 0 0,-36-10-950 0 0,-1-3-1 0 0,-1-1 1 0 0,-1-1 0 0 0,-2-2-1 0 0,20-24-220 0 0,-16 17 105 0 0,13-27 66 0 0,-50 109-135 0 0,-2-32-23 0 0,0 0 1 0 0,1 0-1 0 0,0 1 1 0 0,1-1-1 0 0,1 0 1 0 0,0 0-1 0 0,1 1 1 0 0,0-1-1 0 0,1 0 1 0 0,0 0-1 0 0,1-1 1 0 0,0 1-1 0 0,1-1 1 0 0,0 0-1 0 0,1 0 1 0 0,0 0-1 0 0,0-1 1 0 0,6 6-14 0 0,-5-9 28 0 0,1-1 0 0 0,-1 0 0 0 0,2 0 0 0 0,-1-1 0 0 0,0 0 0 0 0,1 0 0 0 0,0-1 0 0 0,0 0 0 0 0,1-1 1 0 0,-1 0-1 0 0,1 0 0 0 0,0-1 0 0 0,-1 0 0 0 0,1-1 0 0 0,0 0 0 0 0,0-1 0 0 0,0 0 0 0 0,0 0 0 0 0,0-1 0 0 0,0 0 1 0 0,-1-1-1 0 0,1 0 0 0 0,0-1 0 0 0,-1 0 0 0 0,0 0 0 0 0,1-1 0 0 0,-1 0 0 0 0,-1-1 0 0 0,1 1 0 0 0,-1-2 0 0 0,1 1 1 0 0,2-5-29 0 0,27-22 134 0 0,-2-1 1 0 0,-2-2 0 0 0,-1-2-1 0 0,-2-1 1 0 0,-1-1 0 0 0,-2-1-1 0 0,-2-2 1 0 0,-2-1 0 0 0,18-43-135 0 0,-25 52 26 0 0,-2-1 0 0 0,-1 0 0 0 0,-1-1 0 0 0,-2 0 0 0 0,-2-1 1 0 0,-1 0-1 0 0,-2 0 0 0 0,-2-1 0 0 0,-1 0 0 0 0,-2-6-26 0 0,0 28 21 0 0,0 11-4 0 0,-1 0 0 0 0,1 0-1 0 0,-1 0 1 0 0,0 0 0 0 0,0 0-1 0 0,0 0 1 0 0,-1 0 0 0 0,0 0-1 0 0,0 0 1 0 0,0 1 0 0 0,-1-1-1 0 0,1 0 1 0 0,-1 1 0 0 0,0-1 0 0 0,0 1-1 0 0,-1-1 1 0 0,1 1 0 0 0,-1 0-1 0 0,0 0 1 0 0,0 0 0 0 0,-1 0-1 0 0,-1-1-16 0 0,4 5 3 0 0,-1 0 0 0 0,1 1 0 0 0,-1-1 0 0 0,1 0 0 0 0,-1 0 0 0 0,1 1 0 0 0,0-1 0 0 0,-1 0 0 0 0,1 1 0 0 0,-1 0 0 0 0,1-1 0 0 0,0 1-1 0 0,0 0 1 0 0,-1-1 0 0 0,1 1 0 0 0,0 0 0 0 0,0 0 0 0 0,0 0 0 0 0,0 0 0 0 0,0 0 0 0 0,0 1 0 0 0,0-1 0 0 0,0 0 0 0 0,0 0 0 0 0,1 1 0 0 0,-1-1 0 0 0,0 0 0 0 0,1 1 0 0 0,-1-1 0 0 0,1 0-1 0 0,-1 1 1 0 0,1-1 0 0 0,0 1 0 0 0,0 1-3 0 0,-2 1 3 0 0,-8 24 20 0 0,2 1 1 0 0,1 0-1 0 0,2 1 0 0 0,0-1 1 0 0,2 1-1 0 0,1 0 1 0 0,2 0-1 0 0,1 0 0 0 0,1 1-23 0 0,-1 29 79 0 0,3 11 37 0 0,3 0 0 0 0,3 0 0 0 0,15 51-116 0 0,-2-8 143 0 0,-18 74 49 0 0,-6-176-182 0 0,-1 0 0 0 0,-1 0 0 0 0,0-1 0 0 0,-1 1 0 0 0,0 0 0 0 0,-1-1 0 0 0,0 0 0 0 0,0 0 0 0 0,-2-1 0 0 0,1 1 0 0 0,-1-1 0 0 0,-5 5-10 0 0,11-14-10 0 0,-26-46-1237 0 0,9-1-544 0 0,2 3-1588 0 0,4 16-2050 0 0,4 15-3963 0 0</inkml:trace>
  <inkml:trace contextRef="#ctx0" brushRef="#br0" timeOffset="10906.946">2282 1482 12491 0 0,'0'0'1028'0'0,"0"0"-335"0"0,0 0-26 0 0,0 0 259 0 0,0 0 262 0 0,0 0 88 0 0,0 0-70 0 0,0 0-131 0 0,0 0-96 0 0,0 0-83 0 0,0 0-105 0 0,36 2-101 0 0,114 8-139 0 0,5-18 432 0 0,-15-14-516 0 0,-33 5-1787 0 0,-37 8-3449 0 0,-52 9-5951 0 0</inkml:trace>
  <inkml:trace contextRef="#ctx0" brushRef="#br0" timeOffset="12008.39">3530 1710 3929 0 0,'0'0'1974'0'0,"0"0"-1048"0"0,0 0-247 0 0,0 0 283 0 0,0 0 331 0 0,0 0 176 0 0,0 0-84 0 0,0 0-204 0 0,0 0-146 0 0,0 0-109 0 0,0 0-67 0 0,0 0-25 0 0,8 4-35 0 0,25 11-19 0 0,-32-15-633 0 0,1 1 0 0 0,0 0 0 0 0,0-1 0 0 0,-1 1 0 0 0,1-1-1 0 0,0 0 1 0 0,-1 1 0 0 0,1-1 0 0 0,0 0 0 0 0,0 0 0 0 0,0 0 0 0 0,-1 0 0 0 0,1 0 0 0 0,0-1 0 0 0,0 1 0 0 0,-1-1 0 0 0,1 1 0 0 0,0-1 0 0 0,-1 1 0 0 0,1-1 0 0 0,0 0 0 0 0,-1 0 0 0 0,1 0 0 0 0,-1 0 0 0 0,1 0 0 0 0,0-1-147 0 0,31-59 1431 0 0,-31 55-1269 0 0,25-96 925 0 0,-13 142-441 0 0,7 108 88 0 0,-12-47-594 0 0,-4 1-1 0 0,-4-1 1 0 0,-5 1-1 0 0,-4-1 0 0 0,-5 0 1 0 0,-12 40-140 0 0,21-129 10 0 0,1 0 1 0 0,-2 0 0 0 0,0 0 0 0 0,0-1 0 0 0,-1 0 0 0 0,0 0-1 0 0,-1 0 1 0 0,0-1 0 0 0,-6 7-11 0 0,13-17 6 0 0,0 1 1 0 0,-1-1-1 0 0,1 1 0 0 0,0-1 1 0 0,-1 1-1 0 0,1-1 0 0 0,0 0 1 0 0,-1 1-1 0 0,1-1 0 0 0,-1 1 1 0 0,1-1-1 0 0,-1 0 1 0 0,1 1-1 0 0,-1-1 0 0 0,1 0 1 0 0,-1 0-1 0 0,1 1 0 0 0,-1-1 1 0 0,1 0-1 0 0,-1 0 0 0 0,1 0 1 0 0,-1 0-1 0 0,1 0 0 0 0,-1 0 1 0 0,0 0-1 0 0,1 0 0 0 0,-1 0 1 0 0,1 0-1 0 0,-1 0 1 0 0,1 0-1 0 0,-1 0 0 0 0,0 0 1 0 0,1 0-1 0 0,-1 0 0 0 0,1-1 1 0 0,-1 1-1 0 0,1 0 0 0 0,-1 0 1 0 0,1-1-1 0 0,-1 1 0 0 0,1 0 1 0 0,0-1-1 0 0,-1 1 0 0 0,1-1 1 0 0,-1 1-1 0 0,1 0 1 0 0,0-1-1 0 0,-1 1 0 0 0,1-1 1 0 0,0 1-1 0 0,-1-1 0 0 0,1 1 1 0 0,0-1-1 0 0,0 1 0 0 0,0-1 1 0 0,-1 1-1 0 0,1-1 0 0 0,0 0 1 0 0,0 1-1 0 0,0-1 1 0 0,0 1-1 0 0,0-1 0 0 0,0 1 1 0 0,0-1-7 0 0,-6-41 102 0 0,9 0-100 0 0,2 1-1 0 0,1 0 0 0 0,2 0 0 0 0,2 1 1 0 0,2 0-1 0 0,1 1 0 0 0,11-19-1 0 0,-15 32 5 0 0,16-40-3 0 0,3 2-1 0 0,2 1 1 0 0,3 1 0 0 0,3 2 0 0 0,3 1 0 0 0,2 2 0 0 0,2 2-1 0 0,27-24-1 0 0,-56 62-6 0 0,1 1-1 0 0,1 1 0 0 0,1 0 0 0 0,0 0 0 0 0,1 2 0 0 0,0 0 0 0 0,1 2 1 0 0,0 0-1 0 0,1 0 0 0 0,1 2 0 0 0,-1 1 0 0 0,1 0 0 0 0,1 2 0 0 0,16-4 7 0 0,-34 10 3 0 0,-1 0-1 0 0,0 1 1 0 0,0-1-1 0 0,1 0 0 0 0,-1 1 1 0 0,0 0-1 0 0,0-1 1 0 0,0 1-1 0 0,0 1 0 0 0,0-1 1 0 0,0 0-1 0 0,0 1 1 0 0,0-1-1 0 0,0 1 0 0 0,-1 0 1 0 0,1 0-1 0 0,0 0 0 0 0,-1 0 1 0 0,0 1-1 0 0,0-1 1 0 0,1 1-1 0 0,-1-1 0 0 0,-1 1 1 0 0,1 0-1 0 0,0-1 1 0 0,-1 1-1 0 0,1 0 0 0 0,-1 0 1 0 0,0 0-1 0 0,0 1 1 0 0,0-1-1 0 0,-1 0 0 0 0,1 0 1 0 0,-1 0-1 0 0,1 1 1 0 0,-1-1-1 0 0,0 0 0 0 0,0 0 1 0 0,-1 2-3 0 0,2 15 15 0 0,-2-1 1 0 0,0 1-1 0 0,-1 0 0 0 0,-1-1 1 0 0,0 0-1 0 0,-2 1 1 0 0,0-2-1 0 0,-2 1 1 0 0,0-1-1 0 0,-1 1 0 0 0,0-2 1 0 0,-1 0-1 0 0,-2 0 1 0 0,1 0-1 0 0,-6 3-15 0 0,-6 8 4 0 0,-1 0-1 0 0,-1-2 1 0 0,-1-1-1 0 0,-2-1 1 0 0,-1-2 0 0 0,0 0-1 0 0,-1-2 1 0 0,-3 0-4 0 0,21-13-28 0 0,0-1 1 0 0,0 1-1 0 0,-1-2 0 0 0,0 0 1 0 0,0 0-1 0 0,0-1 0 0 0,0-1 1 0 0,-1 0-1 0 0,1 0 1 0 0,-1-1-1 0 0,0-1 0 0 0,0 0 1 0 0,0-1-1 0 0,-1-1 28 0 0,11 1-74 0 0,-1-1 0 0 0,1 0 0 0 0,0 0 0 0 0,0 0 0 0 0,0 0 0 0 0,0 0 0 0 0,0-1 0 0 0,0 1 1 0 0,0-1-1 0 0,1 0 0 0 0,-1 0 0 0 0,0 0 0 0 0,1 0 0 0 0,0-1 0 0 0,-1 1 0 0 0,1 0 0 0 0,0-1 0 0 0,0 0 0 0 0,0 1 0 0 0,1-1 0 0 0,-1 0 0 0 0,1 0 0 0 0,-1 0 0 0 0,1 0 0 0 0,0 0 0 0 0,0-1 1 0 0,0 1-1 0 0,1 0 0 0 0,-1 0 0 0 0,1-1 0 0 0,0 1 0 0 0,0 0 0 0 0,0-1 74 0 0,0-4-598 0 0,0 0 1 0 0,1 0 0 0 0,0 0-1 0 0,0 0 1 0 0,1 0 0 0 0,0 0-1 0 0,0 1 1 0 0,1-1-1 0 0,0 1 1 0 0,0-1 0 0 0,1 1-1 0 0,3-5 598 0 0,9-8-6090 0 0,-4 5-5257 0 0</inkml:trace>
  <inkml:trace contextRef="#ctx0" brushRef="#br0" timeOffset="12386.314">4635 1589 6409 0 0,'0'0'2824'0'0,"0"0"-781"0"0,0 0-219 0 0,0 0-11 0 0,0 0-82 0 0,0 0-218 0 0,0 0-267 0 0,0 0-241 0 0,0 0-174 0 0,0 0-135 0 0,0 0-118 0 0,-34 21-85 0 0,-104 66-85 0 0,134-86-380 0 0,0 1 0 0 0,1 0 1 0 0,-1 0-1 0 0,0 0 0 0 0,1 0 0 0 0,0 1 0 0 0,-1 0 0 0 0,1-1 0 0 0,0 1 0 0 0,0 0 0 0 0,0 0 0 0 0,1 1 0 0 0,-1-1 0 0 0,1 1 0 0 0,0-1 0 0 0,0 1 1 0 0,0 0-1 0 0,0 1-28 0 0,-1 5 86 0 0,-1-1-40 0 0,1 0-1 0 0,1 0 1 0 0,-1 0-1 0 0,2 0 1 0 0,-1 0-1 0 0,1 1 1 0 0,1-1-1 0 0,0 1 1 0 0,0-1-1 0 0,1 1 1 0 0,0-1-1 0 0,1 4-45 0 0,-1-9 18 0 0,0-1 1 0 0,0 1-1 0 0,0 0 0 0 0,1 0 0 0 0,-1-1 1 0 0,1 1-1 0 0,0-1 0 0 0,0 1 1 0 0,1-1-1 0 0,-1 0 0 0 0,1 0 0 0 0,-1 0 1 0 0,1 0-1 0 0,0 0 0 0 0,0 0 0 0 0,0-1 1 0 0,1 0-1 0 0,-1 0 0 0 0,0 1 0 0 0,1-2 1 0 0,0 1-1 0 0,-1 0 0 0 0,1-1 0 0 0,0 0 1 0 0,0 0-1 0 0,0 0 0 0 0,0 0 1 0 0,0-1-1 0 0,0 1 0 0 0,1-1-18 0 0,8 0 74 0 0,0 0-1 0 0,-1-1 1 0 0,1 0 0 0 0,0-1 0 0 0,0 0-1 0 0,-1-1 1 0 0,0-1 0 0 0,1 0-1 0 0,-1-1 1 0 0,-1 0 0 0 0,1 0-1 0 0,-1-2 1 0 0,0 1 0 0 0,0-1-1 0 0,-1-1 1 0 0,0 0 0 0 0,0 0 0 0 0,-1-1-1 0 0,0-1 1 0 0,0 1 0 0 0,-1-1-1 0 0,0-1 1 0 0,-1 1 0 0 0,0-1-1 0 0,-1 0 1 0 0,-1-1 0 0 0,3-6-74 0 0,-6 11-28 0 0,-1-1-1 0 0,0 1 1 0 0,0-1 0 0 0,0 1 0 0 0,-1-1 0 0 0,0 1-1 0 0,-1 0 1 0 0,0-1 0 0 0,0 1 0 0 0,-1-1 0 0 0,1 1-1 0 0,-2 0 1 0 0,1 0 0 0 0,-1 0 0 0 0,0 0 0 0 0,0 1-1 0 0,-1-1 1 0 0,0 1 0 0 0,0-1 0 0 0,-1 2 0 0 0,1-1-1 0 0,-1 0 1 0 0,0 1 0 0 0,-1 0 0 0 0,0 0 0 0 0,1 0-1 0 0,-2 1 1 0 0,1 0 0 0 0,0 0 0 0 0,-1 0 0 0 0,0 1 0 0 0,1 0-1 0 0,-1 0 1 0 0,0 1 0 0 0,-1 0 0 0 0,1 0 0 0 0,0 1-1 0 0,-1 0 1 0 0,1 0 0 0 0,-1 1 0 0 0,1 0 0 0 0,-7 0 28 0 0,-39 10-2165 0 0,23 9-4218 0 0,22-11-2869 0 0</inkml:trace>
  <inkml:trace contextRef="#ctx0" brushRef="#br0" timeOffset="12641.278">5143 1615 12803 0 0,'0'0'1627'0'0,"0"0"-351"0"0,0 0 7 0 0,0 0 47 0 0,0 0-81 0 0,0 0-214 0 0,0 0-308 0 0,0 0-242 0 0,0 0-110 0 0,-14 35-82 0 0,-45 108-62 0 0,19-57 121 0 0,28-38-843 0 0,10-52-5180 0 0,2 1 888 0 0,0-4-6378 0 0</inkml:trace>
  <inkml:trace contextRef="#ctx0" brushRef="#br0" timeOffset="12889.064">5034 1169 11450 0 0,'0'0'2081'0'0,"0"0"-881"0"0,0 0-568 0 0,0 0-264 0 0,0 0-248 0 0,0 0-168 0 0,0 0-96 0 0,0 0-112 0 0,0 0-176 0 0,0 0-424 0 0,0 0-1753 0 0,0 0-8425 0 0</inkml:trace>
  <inkml:trace contextRef="#ctx0" brushRef="#br0" timeOffset="13153.023">5275 1847 13507 0 0,'0'0'3387'0'0,"0"0"-1570"0"0,0 0-574 0 0,0 0-114 0 0,0 0-150 0 0,0 0-211 0 0,0 0-185 0 0,0 0-142 0 0,0 0-92 0 0,0 0-63 0 0,0 0-39 0 0,0 0-72 0 0,0 0-71 0 0,16-29-16 0 0,50-87-28 0 0,-4 48 28 0 0,53-21-14 0 0,-114 88-77 0 0,0 1 0 0 0,0-1 0 0 0,-1 1 0 0 0,1-1 0 0 0,0 1 0 0 0,0 0 0 0 0,0-1 0 0 0,0 1 0 0 0,0 0 0 0 0,0 0 0 0 0,0 0 0 0 0,0 0 0 0 0,0 0 0 0 0,0 0-1 0 0,0 0 1 0 0,0 0 0 0 0,-1 0 0 0 0,1 0 0 0 0,0 0 0 0 0,0 1 0 0 0,0-1 0 0 0,0 0 0 0 0,0 1 0 0 0,0-1 0 0 0,0 1 0 0 0,-1-1 0 0 0,1 1 0 0 0,0-1 0 0 0,0 1 0 0 0,-1-1-1 0 0,1 1 1 0 0,0 0 0 0 0,-1-1 0 0 0,1 1 0 0 0,0 0 0 0 0,-1 0 0 0 0,1 0 0 0 0,-1-1 0 0 0,0 1 0 0 0,1 0 0 0 0,-1 0 0 0 0,0 0 0 0 0,1 0 0 0 0,-1 0 0 0 0,0 0 0 0 0,0 0-1 0 0,0-1 1 0 0,0 1 0 0 0,0 0 0 0 0,0 0 0 0 0,0 0 0 0 0,0 0 0 0 0,0 0 0 0 0,0 0 0 0 0,0 0 0 0 0,-1 0 0 0 0,1 0 0 0 0,0 0 0 0 0,-1 0 0 0 0,1-1 0 0 0,0 1 0 0 0,-1 0-1 0 0,1 0 1 0 0,-1 0 0 0 0,0-1 0 0 0,1 1 3 0 0,-1 11 26 0 0,-7 55-7 0 0,4 38 18 0 0,7-101-13 0 0,0-1 0 0 0,0 1 0 0 0,0-1 0 0 0,1 0 0 0 0,-1 0 0 0 0,1 0 0 0 0,0 0 0 0 0,0-1 0 0 0,-1 0 0 0 0,2 1 0 0 0,-1-1 0 0 0,0-1 0 0 0,0 1-1 0 0,1-1 1 0 0,-1 1 0 0 0,0-1 0 0 0,1-1 0 0 0,0 1 0 0 0,-1-1 0 0 0,1 1 0 0 0,-1-1 0 0 0,1 0 0 0 0,-1-1 0 0 0,1 1 0 0 0,-1-1 0 0 0,1 0 0 0 0,-1 0 0 0 0,1-1-1 0 0,-1 1 1 0 0,0-1 0 0 0,1 0 0 0 0,-1 0 0 0 0,0 0 0 0 0,-1-1 0 0 0,1 1 0 0 0,0-1 0 0 0,-1 0-24 0 0,9-6 109 0 0,-1 0 0 0 0,0-1 0 0 0,0-1 1 0 0,-2 0-1 0 0,1 0 0 0 0,-1 0 0 0 0,-1-1 0 0 0,0-1 1 0 0,-1 0-1 0 0,0 0 0 0 0,-1 0 0 0 0,0 0 0 0 0,-1-1 0 0 0,-1 0 1 0 0,1-3-110 0 0,-5 15-151 0 0,11-32-1112 0 0,-6 24-2115 0 0,2 1-3401 0 0,-2 5-5450 0 0</inkml:trace>
  <inkml:trace contextRef="#ctx0" brushRef="#br0" timeOffset="13407.682">6273 1191 17252 0 0,'0'0'1603'0'0,"0"0"-594"0"0,0 0-87 0 0,0 0 215 0 0,0 0 165 0 0,0 0-26 0 0,0 0-208 0 0,0 0-238 0 0,0 0-155 0 0,2 32-119 0 0,6 101-105 0 0,-7 353 275 0 0,-6-479-5674 0 0,-5-21 2612 0 0,5 10 987 0 0,-3-4-1989 0 0,3 2-2377 0 0,-2-1-5406 0 0</inkml:trace>
  <inkml:trace contextRef="#ctx0" brushRef="#br0" timeOffset="13635.837">6048 1372 13307 0 0,'0'0'1832'0'0,"0"0"-415"0"0,0 0-240 0 0,0 0-110 0 0,0 0-116 0 0,0 0-118 0 0,0 0-84 0 0,0 0-89 0 0,0 0-74 0 0,34 2-65 0 0,103 8-95 0 0,-108-9-349 0 0,-1 1 1 0 0,0 2-1 0 0,-1 0 0 0 0,1 2 0 0 0,-1 1 0 0 0,12 5-77 0 0,-26-7-489 0 0,5 2-715 0 0,-13-5-2952 0 0,0-2-3322 0 0,-3 0-3184 0 0</inkml:trace>
  <inkml:trace contextRef="#ctx0" brushRef="#br0" timeOffset="14222.919">5029 1187 488 0 0,'0'0'1170'0'0,"0"0"-34"0"0,0 0 271 0 0,0 0 343 0 0,0 0 159 0 0,0 0-102 0 0,0 0-248 0 0,0 0-244 0 0,0 0-225 0 0,0 0-203 0 0,0 0-146 0 0,0 0-130 0 0,0 0-77 0 0,-5-5-28 0 0,-15-17-62 0 0,19 21-387 0 0,-1 1 0 0 0,0-1-1 0 0,0 1 1 0 0,0-1 0 0 0,1 1-1 0 0,-1 0 1 0 0,0 0 0 0 0,0 0-1 0 0,0 0 1 0 0,0 0 0 0 0,0 0-1 0 0,1 0 1 0 0,-1 0 0 0 0,0 1-1 0 0,0-1 1 0 0,0 1 0 0 0,1 0-1 0 0,-1-1 1 0 0,0 1 0 0 0,1 0-1 0 0,-1 0 1 0 0,1 0 0 0 0,-1 0-1 0 0,1 0 1 0 0,-1 1 0 0 0,1-1-1 0 0,0 0 1 0 0,-1 1 0 0 0,1-1-1 0 0,0 0 1 0 0,0 1 0 0 0,0 0-57 0 0,-5 3 320 0 0,-5 12 1208 0 0,26-19 814 0 0,36-45 5 0 0,-50 47-2101 0 0,-1 0-27 0 0,0 0-31 0 0,0 0-38 0 0,-14 1 30 0 0,-32 34-713 0 0,53-21-2741 0 0,2-13-2317 0 0,-2-1-6210 0 0</inkml:trace>
  <inkml:trace contextRef="#ctx0" brushRef="#br0" timeOffset="18137.498">9561 212 8106 0 0,'0'0'2188'0'0,"0"0"-295"0"0,0 0-169 0 0,0 0-28 0 0,0 0 10 0 0,0 0-154 0 0,0 0-189 0 0,0 0-252 0 0,0 0-203 0 0,0 0-147 0 0,0 0-152 0 0,0 0-84 0 0,-4-3-34 0 0,-12-10-5 0 0,12 10-58 0 0,4 3-35 0 0,0 0-55 0 0,0 0-76 0 0,0 0-26 0 0,28 19 998 0 0,3 6-1073 0 0,-2 1 0 0 0,0 1 0 0 0,-2 2 0 0 0,-1 1 0 0 0,-1 0 0 0 0,-2 2 0 0 0,-1 1 0 0 0,-1 1 0 0 0,-2 0 1 0 0,-2 2-1 0 0,-1 0 0 0 0,-1 1 0 0 0,-3 0 0 0 0,-1 1 0 0 0,-1 0 0 0 0,-3 1 0 0 0,0 8-161 0 0,0 2 28 0 0,-2 1 1 0 0,-3-1-1 0 0,-1 1 0 0 0,-3 0 1 0 0,-2-1-1 0 0,-3 1 0 0 0,-1-1 1 0 0,-4 7-29 0 0,3-18 6 0 0,-2 0 0 0 0,-1-1 1 0 0,-2 0-1 0 0,-1-1 0 0 0,-2-1 0 0 0,-1-1 1 0 0,-2 0-1 0 0,-1-1 0 0 0,-2-1 1 0 0,-1-2-1 0 0,-2 0 0 0 0,-1-1 1 0 0,0-2-1 0 0,-3-1 0 0 0,-31 22-6 0 0,24-24-4 0 0,-1-3 0 0 0,0-1 0 0 0,-2-2-1 0 0,0-2 1 0 0,-17 4 4 0 0,45-18-23 0 0,13 0-539 0 0,51-19-1289 0 0,-45 10-2054 0 0,-4-3-3380 0 0,-3 7-5032 0 0</inkml:trace>
  <inkml:trace contextRef="#ctx0" brushRef="#br0" timeOffset="19335.865">205 348 3425 0 0,'0'0'1731'0'0,"0"0"-835"0"0,0 0-216 0 0,0 0 220 0 0,0 0 337 0 0,0 0 243 0 0,0 0 54 0 0,0 0-158 0 0,0 0-228 0 0,0 0-208 0 0,0 0-138 0 0,1-2-58 0 0,0-3-1675 0 0,0-3 9386 0 0,-4 13-7175 0 0,-63 120-174 0 0,36-43-796 0 0,3 1 0 0 0,4 1 0 0 0,4 0 0 0 0,4 2 0 0 0,3 0 0 0 0,3 27-310 0 0,6-52 141 0 0,3 0 0 0 0,2-1 0 0 0,4 1 0 0 0,1 0 0 0 0,4-1 0 0 0,16 54-141 0 0,-19-84 72 0 0,1-1 0 0 0,2 0 1 0 0,0 0-1 0 0,2-1 0 0 0,2 0 0 0 0,0-2 1 0 0,1 1-1 0 0,2-2 0 0 0,1 0 0 0 0,0-1 0 0 0,2-1 1 0 0,1-1-1 0 0,15 11-72 0 0,92 53 349 0 0,-98-60 1 0 0,-9-26-2360 0 0,-10 1 396 0 0,-4 1-2456 0 0,0-1-7284 0 0</inkml:trace>
  <inkml:trace contextRef="#ctx0" brushRef="#br0" timeOffset="59133.549">6967 1729 0 0 0,'0'0'677'0'0,"0"0"170"0"0,0 0-14 0 0,0 0-75 0 0,0 0-72 0 0,0 0-53 0 0,0 0-33 0 0,0 0 1 0 0,0 0-4 0 0,0 0-29 0 0,0 0 15 0 0,0 0 0 0 0,0 0 28 0 0,0 0 69 0 0,0 0 52 0 0,0 0 59 0 0,0 0 51 0 0,0 0 13 0 0,0 0-66 0 0,0 0-104 0 0,0 0-121 0 0,0 0-118 0 0,0 0-37 0 0,4 1 6522 0 0,3 1-4977 0 0,43-53 254 0 0,-10 4-2087 0 0,-32 41 148 0 0,-13 11 284 0 0,-4 21-429 0 0,-38 69 63 0 0,-3 17-54 0 0,28-21-45 0 0,24-88-53 0 0,0-1-1 0 0,-1 0 1 0 0,1 1-1 0 0,1-1 1 0 0,-1 0 0 0 0,0 0-1 0 0,0 0 1 0 0,1 0-1 0 0,-1 0 1 0 0,1-1 0 0 0,0 1-1 0 0,-1-1 1 0 0,1 0-1 0 0,0 1 1 0 0,0-1 0 0 0,0-1-1 0 0,0 1 1 0 0,0 0-1 0 0,0-1 1 0 0,0 1 0 0 0,0-1-1 0 0,0 0 1 0 0,0 0-1 0 0,0 0 1 0 0,0 0 0 0 0,0-1-1 0 0,0 1 1 0 0,0-1-1 0 0,2 0-34 0 0,3 0 65 0 0,104-5 502 0 0,-53 1-415 0 0,-58 5-145 0 0,-1 0-13 0 0,0 0 1 0 0,-34 0-1882 0 0,16-3-1059 0 0,7-5-3909 0 0,7 5-4185 0 0</inkml:trace>
  <inkml:trace contextRef="#ctx0" brushRef="#br0" timeOffset="60531.949">7147 1287 0 0 0,'0'0'613'0'0,"0"0"337"0"0,0 0 204 0 0,0 0 109 0 0,0 0-6 0 0,0 0-185 0 0,0 0-261 0 0,0 0-284 0 0,0 0-252 0 0,0 0-189 0 0,0 0-108 0 0,0 0-53 0 0,0 0-24 0 0,0 0 8585 0 0,-3-1-4192 0 0,-10-1-3287 0 0,-41 56 242 0 0,78-81 2205 0 0,6-7-2994 0 0,-28 33 475 0 0,-24 27-626 0 0,16-18 366 0 0,16-16-338 0 0,9-10-95 0 0,-52 43 168 0 0,34-18-3894 0 0,6-7 1409 0 0,-2 0-6347 0 0,-1 0-4274 0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36.11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0 283,'317'-31,"-199"14,28-2,137-19,2 13,6 13,1745 13,-1676-30,-51 18,19-24,-91 13,116 4,-238 5,-85 8,1 1,0 1,0 2,0 1,22 3,244 23,3 1,-24-44,-195 8,0 4,1 4,14 3,25 0,246-2,-169-28,282 27,-317 13,125 7,-55 6,505-24,804-1,-1459 11,-59-5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43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3979 764,'23'-4,"-1"0,-1-1,1-2,-1 0,0-1,0-1,-1-1,-1-1,0-1,0-1,-1 0,-1-1,0-1,-1 0,10-13,60-99,-52 88,-17 69,17 259,21 6,-48-270,27 50,-34-74,1 0,0-1,0 1,-1-1,1 0,0 1,0-1,0 0,0 1,-1-1,1 0,0 0,0 0,0 0,0 0,0 0,0 0,0 0,0 0,-1 0,1-1,0 1,0 0,0-1,0 1,0 0,-1-1,1 1,0-1,0 1,-1-1,1 0,0 1,-1-1,1 0,-1 1,1-1,-1 0,1 0,-1 1,1-1,-1 0,0 0,1-1,20-43,-19 41,173-490,-91 192,-83 282,-9 30,1 8</inkml:trace>
  <inkml:trace contextRef="#ctx0" brushRef="#br0" timeOffset="-2778.705">255 313,'71'0,"28"2,0-4,0-5,-1-3,29-11,-102 14,0-1,0-2,-1 0,0-2,-1 0,-1-2,0 0,13-12,-27 21,1-1,-1-1,-1 1,1-1,-1 0,0-1,-1 0,0 0,0 0,-1-1,0 0,0 0,-1 0,0 0,-1-1,0 1,0-1,-1-1,-2 12,0-1,-1 0,1 1,0-1,0 0,-1 1,1-1,0 0,0 0,-1 0,1 1,0-1,-1 0,1 0,0 0,-1 0,1 1,-1-1,1 0,0 0,-1 0,1 0,0 0,-1 0,1 0,-1 0,1 0,0 0,-1 0,1 0,0-1,-1 1,1 0,0 0,-1 0,1 0,0-1,-1 1,1 0,0 0,-1 0,1-1,0 1,0 0,-1-1,1 1,0 0,0-1,0 1,0 0,-1-1,1 1,0 0,0-1,0 1,0 0,0-1,0 1,0-1,0 1,0 0,0-1,0 1,0 0,0-1,0 1,0-1,-18 27,4 9,1 1,2 1,2 0,1 0,2 1,1 0,2 0,2 7,-8 60,-40 342,30-332,12-61,-2-1,-2-1,-2 0,-3-1,-1 0,-12 18,29-67,0-1,0 0,0 1,-1-1,1 0,0 1,-1-1,1 0,-1 1,0-1,1 0,-1 0,0 0,0 0,1 0,-1 1,0-1,0-1,0 1,-1 0,1 0,0 0,0-1,0 1,0 0,-1-1,1 1,0-1,-1 1,1-1,0 0,-1 0,1 0,0 0,-1 0,1 0,-1 0,1 0,0 0,-1 0,1-1,0 1,-1-1,1 1,0-1,0 1,-1-1,1 0,0 1,0-1,0 0,0 0,0 0,0 0,0 0,0 0,0 0,1 0,-1-1,0 1,-45-128,37 109,1 4</inkml:trace>
  <inkml:trace contextRef="#ctx0" brushRef="#br0" timeOffset="-2393.306">282 905,'134'-48,"117"-42,69-6,-311 94,7-4,0 2,1 0,-1 1,1 0,0 2,0 0,0 0,0 2,0 0,8 2,-24-3,-1 0,1 1,-1-1,1 0,0 0,-1 0,1 0,-1 1,1-1,-1 0,1 1,-1-1,1 0,-1 1,1-1,-1 1,1-1,-1 1,0-1,1 1,-1-1,0 1,1-1,-1 1,0-1,0 1,1-1,-1 1,0 0,0-1,0 1,0-1,0 1,0 0,0-1,0 1,0-1,0 1,0 0,-1-1,1 1,0-1,0 1,0 0,-1-1,1 1,0-1,-1 1,1-1,0 1,-1-1,1 0,-1 1,1-1,-1 1,1-1,-1 0,1 1,-1-1,1 0,-1 0,0 1,1-1,-1 0,1 0,-1 0,-38 21,27-15</inkml:trace>
  <inkml:trace contextRef="#ctx0" brushRef="#br0" timeOffset="-2143.404">1469 848,'-10'39,"-8"31,0 9,2-4,4-10,4-12,3-9,3-13</inkml:trace>
  <inkml:trace contextRef="#ctx0" brushRef="#br0" timeOffset="-1972.862">1553 256,'0'0</inkml:trace>
  <inkml:trace contextRef="#ctx0" brushRef="#br0" timeOffset="-1643.341">1694 1159,'32'-65,"3"2,2 2,26-30,-27 57,-35 33,-1 1,1 0,0-1,-1 1,1 0,0-1,0 1,-1 0,1 0,0 0,0 0,-1 0,1 0,0 0,0 0,-1 0,1 0,0 0,0 0,0 0,-1 1,1-1,0 0,-1 1,1-1,0 0,-1 1,1-1,0 1,-1-1,1 1,-1-1,1 1,-1-1,1 1,-1 0,1-1,-1 1,0 0,1 0,-1-1,0 1,1 0,-1-1,0 1,0 0,0 0,0 0,0-1,0 1,0 0,0 0,0-1,0 2,8 149,-6-140,1 1,0-1,1 0,0 0,0 0,1-1,1 1,-1-1,2 0,6 8,-10-15,-1 0,1 0,0 0,0 0,0 0,0-1,0 1,1-1,-1 0,1 0,-1 0,1 0,0-1,0 1,0-1,0 0,0-1,0 1,0-1,0 1,0-1,0 0,0-1,0 1,0-1,0 1,0-1,0-1,0 1,0 0,0-1,1-1,4-4,1-1,-2 0,1-1,-1 1,0-2,-1 1,0-1,-1 0,0-1,-1 1,0-1,0-1,-1 1,0-1,10-20,7-26,-13 33</inkml:trace>
  <inkml:trace contextRef="#ctx0" brushRef="#br0" timeOffset="-931.003">2738 821,'-23'9,"1"1,0 1,1 1,0 1,1 1,0 0,2 2,-1 0,2 1,0 1,-4 8,17-22,1 0,0 0,0 0,0 1,1-1,0 1,0-1,0 1,0 0,1 0,-1 0,1 0,1 0,-1 0,1 1,0-1,0 0,0 0,1 0,0 0,0 0,0 0,0 0,1 0,0 0,0 0,0-1,1 1,-1-1,1 1,0-1,1 0,-1 0,1-1,-1 1,1-1,0 0,0 0,1 0,-1 0,1-1,3 3,1-3,1 0,-1-1,0 0,1 0,-1-1,1-1,-1 1,0-1,1-1,-1 0,0 0,0-1,0 0,0 0,0-1,-1 0,0-1,0 0,0 0,0 0,-1-1,2-3,12-9,-2-2,0 0,-1-1,-1-1,-1-1,-1 0,0-3,8-16,-2 0,-1-2,-2-1,-2 0,-3-1,0-6,-7 27,-2 1,-1-1,-1-1,-1 1,-2 0,0 0,-1 0,-2 0,0 0,-2 1,-1 0,-5-13,-37-42,47 76,0 1,0 0,0 0,0 1,-1-1,1 0,0 1,-1-1,1 1,-1 0,0 0,1 0,-1 0,0 0,1 0,-1 1,0 0,0-1,0 1,0 0,1 0,-1 1,0-1,0 0,0 1,1 0,-1 0,0 0,1 0,-1 0,0 0,-10 11,0-1,1 2,0-1,1 2,0-1,1 2,1-1,0 1,1 1,1-1,0 2,1-1,1 0,-1 8,-2-3,1 0,2 1,0-1,1 1,1 0,0 1,2-1,1 0,1 0,1 1,1-1,0 0,2-1,1 1,0-1,2 0,0 0,1-1,2 0,0-1,4 5,1-6,2 0,1-1,0-1,0 0,2-2,0 0,1-2,0 0,0-1,1-2,1 0,0-1,0-2,0 0,1-2,0-1,0 0,0-2,9-1,-7-1</inkml:trace>
  <inkml:trace contextRef="#ctx0" brushRef="#br0" timeOffset="1420.729">4883 990,'14'-7,"1"0,0 1,0 0,1 1,-1 1,1 1,0 0,0 1,0 1,3 0,-18 1,0-1,0 1,0 0,0 0,0 0,0 0,0 0,0 0,0 0,0 0,0 1,-1-1,1 0,0 1,0-1,0 0,0 1,0-1,0 1,-1-1,1 1,0-1,0 1,-1 0,1 0,-1-1,1 1,0 0,-1 0,1-1,-1 1,0 0,1 0,-1 0,0 0,1 0,-1 0,0 0,0 0,0 0,0 0,0 0,0-1,0 1,0 0,0 0,0 0,-1 0,1 0,0 0,-1 0,1 0,0 0,-1-1,1 1,-1 1,-36 45,35-45,-17 18,12-15,1 0,0 0,0 1,1 0,-1 0,1 0,1 0,-1 1,1 0,0 0,1 0,0 1,0-1,0 1,1 0,0 0,1 0,-1 5,5-10,-1 1,2-1,-1 1,0-1,1 0,-1 0,1-1,0 1,0-1,0 0,0 0,0 0,0 0,1-1,-1 0,0 1,1-2,0 1,-1 0,1-1,-1 0,1 0,-1-1,1 1,-1-1,1 0,-1 0,2 0,6 0,106-20,-94 16</inkml:trace>
  <inkml:trace contextRef="#ctx0" brushRef="#br0" timeOffset="2471.502">1 1695,'528'-21,"805"-61,-422 44,-6 10,-35-1,-233 1,-172-1,-401 40,-80-12,0-2</inkml:trace>
  <inkml:trace contextRef="#ctx0" brushRef="#br0" timeOffset="3056.461">5955 510,'-5'0,"-6"0,-1 5,-4 1,1 5,-1 0,1 4,-1-2,2 3,9-2,9-4,9-7,7-5,5-7,3-1,-8 0,-12 7,-8 4</inkml:trace>
  <inkml:trace contextRef="#ctx0" brushRef="#br0" timeOffset="3388.013">5984 905,'-10'9,"-8"9,-5 1,5-3,12-4,10-4,5-9,7-3,4-2,-6 1,-10 0,-10 2,-4 6,-1 3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19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0,'-10'29,"-3"19,1 6,7-6,4-11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0 227,'38'4,"28"3,6-1,-3-2,-9 0,-10-2,-9-1,-6 0,-9-1</inkml:trace>
  <inkml:trace contextRef="#ctx0" brushRef="#br0" timeOffset="252.769">225 1,'-5'43,"-1"28,0 8,1-5,7-16,2-12,1-10,-1-5,-1-9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1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0,'17'96,"-6"28,-7 1,-6 42,1-38,0-86,-2 0,-2 0,-2 0,-2-1,-1 0,-3 0,-11 24,22-60,7-13,0 1,5-6</inkml:trace>
  <inkml:trace contextRef="#ctx0" brushRef="#br0" timeOffset="374.912">497 141,'-303'278,"294"-269,3-4,0-1,1 1,0 1,0-1,0 1,0-1,1 1,0 1,0-1,1 0,0 1,0 0,0 0,1 0,0 0,-1 6,5-10,-1 1,1-1,0 0,0 1,1-1,-1 0,0 0,1 0,0-1,0 1,0 0,0-1,0 0,0 0,1 0,-1 0,0 0,1-1,0 0,-1 1,1-2,0 1,0 0,0 0,6 2,1-1,0 1,-1 1,0 0,0 0,0 1,0 0,-1 1,1 0,-1 0,-1 1,1 0,-1 1,-1-1,1 2,-2-1,1 1,-1 0,0 0,4 10,0 8,-9-21,1 1,-1-1,1 0,1 0,-1 0,1 0,0-1,0 1,1-1,0 1,0-1,0 0,0-1,1 1,0-1,0 0,0 0,1 0,11-1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4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20,'-3'-19,"-3"27,-7 31,13-38,-33 144,2 136,31-270,-1-4,0 0,0 0,0 1,1-1,0 0,0 0,1 1,0-1,0 0,1 0,0 0,0 0,1 0,0 0,0-1,0 1,1-1,0 0,0 0,1 0,-1-1,1 0,0 1,1-2,5 5,-4-8,-1 0,0-1,1 0,-1-1,0 0,1 0,-1 0,0 0,0-1,0 0,0-1,0 1,0-1,0 0,-1 0,0-1,1 0,-1 0,-1 0,1 0,-1-1,1 0,-1 0,0-1,11-14,-1-1,-1-1,0 0,-2-1,-1 0,7-23,-1 6,-5 11,0 0,-2 0,-2-1,0 0,-2-1,-2 1,0-1,-2-7,-2-6,0 543,1-493,-2 2,2 0,-1 0,1 0,0 0,1-1,0 1,0 0,1 0,-1-1,2 1,-1-1,1 1,0-1,1 0,0 0,0-1,0 1,1-1,1 2,8-4,-1-4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4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1,'0'5,"0"11,0 7,0 6,0 1,0 2,-5-6,-1-2,0-5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8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0,'-47'78,"3"2,4 2,3 1,-1 16,32-83,1 0,1 0,0 1,1-1,1 1,1-1,0 1,1 1,0-13,1 0,-1-1,1 1,0 0,0-1,1 1,-1-1,1 1,0-1,0 0,1 0,-1 0,1 0,0 0,0-1,0 1,0-1,1 0,-1 0,1 0,0 0,0-1,0 1,0-1,0 0,1 0,-1-1,1 1,4 0,7-2,1 0,-1-1,0-1,1 0,-1-1,0-1,0-1,-1 0,1-1,-1-1,0 0,-1-1,0 0,0-1,-1-1,0 0,9-10,21-17,-2-2,-1-2,-3-1,-1-2,28-46,-34 49,-17 25,1-2,-2 0,0 0,-2-1,0-1,-1 1,-1-2,0 1,3-18,-12 39,0-1,1 1,-1 0,0 0,1-1,-1 1,0 0,0-1,1 1,-1-1,0 1,0-1,0 1,0-1,0 0,0 1,0-1,0 0,0 0,1 0,-1 0,0 0,0 0,0 0,0 0,0 0,0 0,0 0,0-1,0 1,0 0,0-1,0 1,0 0,0-1,1 0,-1 1,0-1,0 1,0-1,1 0,-1 1,0-1,1 0,-1 0,1 0,-1 0,1 1,-1-1,1 0,0 0,0 0,-1 0,1 0,0 0,0 0,0 0,0 0,0 0,0 0,0 0,0 0,0 0,0 0,1 0,-1 0,0 0,1 0,-1 1,1-2,-16 18,2 1,0 1,0 0,2 0,0 1,2 1,0 0,1 0,-5 18,5-16,5-15,-8 19,1 1,1 0,1 1,1 0,2 0,0 0,1 28,4-46,0-1,1 1,0-1,1 1,0-1,1 0,0 1,0-1,1 0,0-1,0 1,1-1,0 0,1 0,0 0,0-1,0 0,1 0,0 0,1-1,2 2,9 0</inkml:trace>
  <inkml:trace contextRef="#ctx0" brushRef="#br0" timeOffset="401.352">882 480,'179'1,"-177"-2,0 1,0-1,0 1,0 0,0-1,0 1,0 0,0 0,0 0,0 1,0-1,0 0,0 1,0 0,0-1,0 1,0 0,-1 0,1 0,0 0,0 0,-1 0,1 0,0 1,-1-1,0 1,1-1,-1 1,0-1,0 1,0 0,0 0,0-1,0 1,0 0,0 0,-1 0,1 0,-1 0,0 0,1 0,-1 0,0 0,0 0,0 0,-1 0,1 1,0-1,-1 0,0 0,-139 141,98-48,42-92,-1 0,0 0,1 1,0-1,-1 0,1 0,0 1,1-1,-1 0,1 0,-1 1,1-1,0 0,0 0,0 0,1 0,-1 0,1 0,0 0,0-1,0 1,0-1,0 1,0-1,0 0,1 1,0-1,-1 0,1-1,1 1,5 0,0 0,0-1,1 0,-1-1,0 0,1 0,-1-1,0 0,0-1,0 0,0-1,0 1,0-2,0 1,-1-1,6-4,43-18,-32 15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7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0 255,'39'-5,"21"-1,7 0,0 1,-6 2,-8-4,-9-1,-7 1,-4 2,-9-3,-3 0,-5-4,-6 1</inkml:trace>
  <inkml:trace contextRef="#ctx0" brushRef="#br0" timeOffset="252.6">339 1,'-19'43,"-7"24,2 6,5-1,5-7,5-10,5-10,2-7,2-11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0,'0'39,"0"40,-5 18,-1-4,0-12,1-11,1-12,2-12,1-8,1-6,0-4,0-11,0-13,0-8</inkml:trace>
  <inkml:trace contextRef="#ctx0" brushRef="#br0" timeOffset="336.067">397 170,'-317'182,"308"-177,4-2,0 0,0-1,0 1,0 1,1-1,-1 1,1 0,0 0,0 0,0 0,1 1,0 0,-1-1,1 1,1 1,-2 1,5-4,0 0,0 0,0 0,1-1,-1 1,1 0,-1-1,1 1,0-1,0 0,0 1,0-1,1 0,-1 0,0-1,1 1,0 0,-1-1,1 0,0 1,0-1,-1 0,1 0,0-1,0 1,0-1,0 1,11 4,6 3,0 2,-1 0,0 1,0 1,-2 1,0 0,12 12,-25-21,0 0,1-1,0 0,-1 0,1 0,0 0,1-1,-1 0,0 0,1 0,-1-1,1 0,-1 0,2 0,14 1</inkml:trace>
  <inkml:trace contextRef="#ctx0" brushRef="#br0" timeOffset="722.385">537 508,'64'-15,"-52"11,0 0,0 1,1 1,-1 0,1 0,-1 2,1-1,-1 2,4 0,-15-1,0 0,1 0,-1 0,0 1,0-1,0 0,0 1,0-1,0 0,-1 1,1 0,0-1,0 1,0-1,0 1,0 0,-1 0,1-1,0 1,-1 0,1 0,-1 0,1 0,-1 0,1 0,-1 0,1 0,-1 0,0 0,0 0,0 0,1 0,-1 0,0 0,0 0,0 0,0 0,-1 0,1 0,0 0,0 0,-1 0,1 0,-1 0,1 0,-1 0,1 0,-1 0,1 0,-1 0,0-1,1 1,-2 0,-37 47,39-48,-25 22,19-18,0 0,0 1,1-1,0 1,0 0,0 1,0-1,1 1,0 0,0 0,0 1,1-1,0 1,0-1,1 1,0 0,0 0,0 2,4-6,0 0,0-1,0 1,0 0,1-1,-1 1,1-1,0 1,-1-1,1 0,0-1,0 1,1 0,-1-1,0 1,0-1,1 0,-1 0,0-1,1 1,-1-1,1 1,-1-1,1 0,-1 0,1-1,-1 1,1-1,1 0,0 1,79-8,-64 1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42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733 1056 5057 0 0,'0'0'3720'0'0,"0"0"-1673"0"0,0 0-663 0 0,0 0-32 0 0,0 0 50 0 0,0 0-66 0 0,0 0-228 0 0,0 0-294 0 0,0 0-235 0 0,0 0-134 0 0,0 0-42 0 0,13 5 5902 0 0,-14 2-6172 0 0,-1 0 0 0 0,0 0 1 0 0,-1 0-1 0 0,1 0 0 0 0,-2 0 0 0 0,1 0 0 0 0,0-1 0 0 0,-1 1 0 0 0,-1-1 0 0 0,1 0 0 0 0,-1 0 0 0 0,-2 2-133 0 0,-9 13 193 0 0,-60 105 263 0 0,71-50-179 0 0,8-74-221 0 0,-1 0-1 0 0,0 0 0 0 0,1 0 0 0 0,-1 0 1 0 0,1-1-1 0 0,-1 1 0 0 0,1-1 0 0 0,0 0 1 0 0,0 1-1 0 0,-1-1 0 0 0,1-1 0 0 0,0 1 1 0 0,0 0-1 0 0,0-1 0 0 0,0 1 0 0 0,0-1 1 0 0,0 0-1 0 0,0 0 0 0 0,0 0 0 0 0,0-1 1 0 0,2 0-56 0 0,-1 1 65 0 0,56-7 663 0 0,-60 7-698 0 0,0 0 7 0 0,0 0-20 0 0,0 0 3 0 0,0 0-4 0 0,0 0-10 0 0,0 0-22 0 0,0 0-24 0 0,-25-7-3795 0 0,16 4 1133 0 0,4 1-1763 0 0,0-1-7638 0 0</inkml:trace>
  <inkml:trace contextRef="#ctx0" brushRef="#br0" timeOffset="494.156">915 581 13947 0 0,'0'0'2068'0'0,"0"0"-402"0"0,0 0-120 0 0,0 0-82 0 0,0 0-220 0 0,0 0-273 0 0,0 0-289 0 0,0 0-228 0 0,0 0-83 0 0,0 0-11 0 0,0 0 4 0 0,0 0 15 0 0,0 0-8 0 0,-7 8-35 0 0,-50 58 691 0 0,31-37-55 0 0,26-29-899 0 0,0 0-22 0 0,0 0 6 0 0,0 0-5 0 0,12-10 431 0 0,50-45-29 0 0,-57 49-156 0 0,-5 6-32 0 0,-10 5-52 0 0,-82 39 22 0 0,91-44-215 0 0,1 0-8 0 0,0 0 4 0 0,0 0 5 0 0,0 0-30 0 0,47-29-2157 0 0,-30 15-6712 0 0,-11 10-4055 0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25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29,'6'4,"1"0,-1-1,1 1,0-2,-1 1,1-1,1 0,-1 0,0-1,0 0,1 0,-1-1,0 0,1 0,-1-1,0 0,7-1,136-24,48-1,-95 27,-91 0</inkml:trace>
  <inkml:trace contextRef="#ctx0" brushRef="#br0" timeOffset="396.414">171 199,'9'10,"18"2,9 0,3-2,5-8,-1-4,-2-2,-4 0,-3-4,-3-1,-1 1,-2 3,0-4,0 0,-6 2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40.6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2153,'4'-25,"0"1,1 0,2 0,0 1,2-1,0 1,2 1,0 0,2 1,7-11,-5 6,587-906,-122 260,-367 513,-112 158,0 0,0 0,0 1,0-1,0 0,0 0,0 0,0-1,0 1,-1 0,1 0,0 0,-1-1,1 1,-1 0,0 0,1-1,-1 1,0 0,0-1,0 1,0-1,0 1,0 0,0-1,0 1,0 0,-1-1,1 1,0 0,-1 0,1-1,-1 1,0 0,1 0,-1 0,0-1,0 1,0 0,0 0,0 0,0 1,0-1,0 0,0 0,0 0,0 1,-1-1,1 1,0-1,0 1,-1-1,1 1,-1 0,-8 3,0 2,0-1,0 2,1-1,0 1,0 0,0 1,1 0,0 1,0-1,1 2,0-1,0 1,-1 3,-13 12,9-13,0-2,-1 1,-1-2,1 1,-1-2,-1 0,1-1,-1 0,0-1,0-1,-1 0,-9 0,-27 10,-100 24,151-38,0 0,0 0,0 1,0-1,1 0,-1 1,0-1,0 1,0-1,1 1,-1-1,0 1,1 0,-1-1,1 1,-1 0,0-1,1 1,0 0,-1 0,1 0,-1-1,1 1,0 0,0 0,-1 0,1 0,0 0,0 0,0 0,0-1,0 1,0 0,0 0,0 0,1 0,-1 0,0 0,0 0,1-1,-1 1,1 0,-1 0,0 0,1-1,0 1,-1 0,1-1,-1 1,1 0,0-1,0 1,-1-1,2 1,41 30,3-10,1-2,1-2,0-3,1-1,15 0,-22-6,0-2,0-2,0-2,0-1,16-4,-56 4,0 0,-1 0,1-1,0 1,-1 0,1-1,-1 1,1-1,-1 1,1-1,-1 0,1 1,-1-1,1 0,-1 0,0 0,1 0,-1 0,0-1,0 1,0 0,0 0,0-1,0 1,0-1,-1 1,1-1,0 1,-1-1,1 1,-1-1,0 1,1-1,-1 0,0 1,0-1,0 0,0 1,0-1,-1 0,1 1,0-1,-1 1,1-1,-1 0,0 1,1-1,-1 1,-11-31,-2 1,0 1,-2 0,-1 2,-2-1,0 2,-2 1,-1 0,-1 2,-1 0,-1 2,-1 1,-1 1,-15-8,19 10,4 3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0:56.6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2410,'10'-31,"2"0,1 1,1 0,2 1,4-4,-1-1,211-315,137-101,-321 396,110-127,128-195,-252 330,-21 32,-1 1,0-2,-1 1,-1-1,0-1,-1 1,-1-2,0 1,3-16,-9 31,1 1,-1-1,0 0,1 0,-1 0,0 1,0-1,1 0,-1 0,0 0,0 1,0-1,0 0,0 0,0 0,-1 0,1 1,0-1,0 0,-1 0,1 1,0-1,-1 0,1 0,0 1,-1-1,1 0,-1 1,1-1,-1 0,0 1,1-1,-1 1,0-1,1 1,-1 0,0-1,1 1,-1 0,0-1,0 1,0 0,1 0,-1-1,0 1,0 0,0 0,1 0,-1 0,0 0,0 0,0 1,0-1,1 0,-1 0,0 0,0 1,-51 25,37-17,-209 72,222-82,1 1,0 0,0-1,0 1,0 0,0 0,-1 0,1 0,0 0,0 0,0 1,0-1,0 0,0 0,-1 1,1-1,0 1,0-1,0 1,0-1,0 1,0 0,1-1,-1 1,0 0,0 0,0 0,1 0,-1-1,0 1,1 0,-1 0,1 0,-1 1,1-1,-1 0,1 0,0 0,0 0,-1 0,1 0,0 1,0-1,0 0,0 0,0 0,1 0,-1 0,0 1,0-1,1 0,-1 0,1 0,-1 0,1 0,-1 0,1 0,0 0,-1 0,1-1,0 1,0 0,0 0,0 0,0-1,0 1,23 14,2-2,0 0,0-2,1-1,0 0,0-3,1 0,1-2,-1 0,0-3,1 0,0-1,14-3,-39 2,23 0,1 0,0-2,-1-1,0-1,26-8,-51 12,-1 0,1 0,-1 0,1-1,-1 1,1-1,-1 1,1-1,-1 0,0 0,1 1,-1-1,0 0,0 0,0 0,1 0,-1-1,0 1,0 0,-1 0,1-1,0 1,0 0,-1-1,1 1,0-1,-1 1,0-1,1 1,-1-1,0 1,0-1,0 1,0-1,0 0,0 1,0-1,0 1,-1-1,1 1,0-1,-1 1,0-1,1 1,-1 0,0-1,0 1,1 0,-1-1,0 1,0 0,-1-1,-13-10,-1-1,0 2,0 0,-1 1,0 0,-1 2,0 0,-1 1,0 1,1 1,-2 0,0 1,-11-5,-132-41,124 27,39 22,-1 1,1-1,-1 0,1 1,-1-1,1 0,0 1,-1-1,1 0,0 1,0-1,-1 0,1 0,0 1,0-1,0 0,0 0,0 0,0 1,0-1,0 0,0 0,1 1,-1-1,0 0,0 0,1 1,-1-1,0 0,1 1,-1-1,1 0,-1 1,1-1,-1 1,1-1,-1 1,1-1,-1 1,1-1,0 1,-1-1,1 1,0 0,0-1,-1 1,1 0,0 0,0 0,-1-1,1 1,0 0,0 0,16-5</inkml:trace>
  <inkml:trace contextRef="#ctx0" brushRef="#br0" timeOffset="400.447">1864 11,'-5'-2,"0"0,0 1,1-1,-1 1,0 0,0 0,0 1,-1-1,1 1,0 0,0 1,0-1,0 1,0 0,0 0,0 0,0 1,1 0,-1 0,0 0,1 1,-1-1,-8 5,0 0,1 1,-1 0,1 1,1 0,0 1,0 0,1 1,1 0,-1 1,2-1,0 2,0-1,1 1,0 1,2-1,-1 1,2 0,0 0,0 0,1 1,1-1,1 1,0 0,0 0,2-1,0 1,1 5,1-11,-1-1,2 1,-1-1,1 0,0 0,0 0,1 0,0-1,1 0,0 0,0 0,0-1,1 0,0 0,0-1,0 0,1 0,0 0,0-1,0 0,0-1,1 0,-1 0,2 0,5 0,1 0,0-1,0 0,-1-1,1-1,0 0,0-2,0 1,-1-2,1 0,-1-1,0-1,6-2,7-4,-1-1,-1-1,0-1,-1-1,0-1,-2-2,0 0,0-2,-2 0,-1-1,0-1,12-20,-27 35,-1 1,0-1,0 0,-1 0,1 0,-2-1,1 1,-1-1,0 0,-1 1,0-1,0 0,0 0,-1 0,0 0,-1 0,0 0,0 1,-1-1,0 0,0 1,-1-1,1 1,-2 0,1-1,-1 2,0-1,-1 0,0 0,-38-27,25 20</inkml:trace>
  <inkml:trace contextRef="#ctx0" brushRef="#br0" timeOffset="684.541">1044 237,'548'25,"-391"-24,0-7,-1-7,41-13,223-47,-312 53,-151 52,21-18,4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03.3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145 846,'0'0,"-1"-1,1 1,0-1,-1 1,1-1,0 1,-1-1,1 1,0-1,0 1,-1-1,1 1,0-1,0 1,0-1,0 0,0 1,0-1,0 1,0-1,0 1,0-1,0 0,0 1,0-1,1 1,-1-1,0 1,0-1,1 1,-1-1,0 1,1-1,-1 1,0-1,1 1,-1 0,1-1,-1 1,0 0,1-1,-1 1,1 0,-1-1,1 1,0 0,-1 0,1 0,-1-1,1 1,-1 0,1 0,-1 0,1 0,0 0,-1 0,1 0,-1 0,1 1,40-7,-40 6,437-1,-149 13,89 7,18 7,599-26,-625-28,-59-1,95 0,136 30,-345-29,-142 26,94-14,-142 14,-1 0,0 0,0-1,0 0,-1 0,1-1,-1 1,0-1,0 0,0 0,0-1,-1 0,1 0,-1 0,-1 0,1 0,-1-1,0 0,0 1,0-1,1-6,1 2,-1 0,-1-1,1 1,-2-1,1 0,-1 0,-1 0,0 0,-1-1,0 1,-1 0,0 0,0 0,-1 0,-1 0,0 0,0 1,-1-1,-1 1,0 0,0 0,-1 0,0 1,0 0,-1 0,-8-7,-121-65,-29 30,93 34,-43-13,-2 5,-75-5,-150-7,60 9,-75-1,71 16,110 2,-1 9,-62 10,-357 28,94-13,78-6,353-13,0 4,1 2,-14 6,69-13,-1 0,1 0,0 1,0 1,0 1,1 0,0 1,0 1,1 0,-1 0,2 1,-1 1,1 0,1 1,0 0,1 1,0 0,0 1,2 0,-6 10,7-7,1-1,1 1,0 1,2-1,-1 1,2-1,0 1,1 0,1 0,1 0,0 0,1-1,1 1,0 0,1-1,1 0,1 0,0 0,4 5,-7-16,2 6,1-1,0 0,1 0,0 0,1-1,0 0,1 0,-1-1,2 0,-1-1,1 0,3 2,9 1,0-1,1 0,0-2,0-1,0 0,1-2,2 0,320 25,221-58,383-1,-628 36,-273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0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0 269,'7'-4,"0"0,1 0,-1 1,0 0,1 0,0 1,0 0,-1 0,1 1,0 0,0 0,1 1,-1 0,7 1,0-1,218-11,20-24,-192 37,-80 22,1-16,-1-1</inkml:trace>
  <inkml:trace contextRef="#ctx0" brushRef="#br0" timeOffset="266.41">57 410,'6'4,"0"-1,0 0,0-1,0 1,1-1,-1 0,1 0,-1-1,1 0,0 0,-1-1,1 0,0 0,6 1,281 2,-154-25,-116 19</inkml:trace>
  <inkml:trace contextRef="#ctx0" brushRef="#br0" timeOffset="763.978">424 14,'-22'-13,"27"20,378 191,-380-197,0 0,-1 1,1-1,0 1,-1-1,0 1,1 0,-1 0,0 0,0 0,0 0,0 0,0 1,0-1,-1 1,1-1,-1 1,1 0,-1-1,0 1,0 0,-1 0,1 0,-1 0,1 0,-1 0,0 0,0 0,0 0,0 0,-1 0,1 0,-1-1,0 1,0 0,0 0,0 0,0-1,0 1,-1 0,0-1,0 2,-8 6,0 0,0-1,-1 0,0 0,0-1,-1-1,0 0,-11 5,-9 6,-102 66,-18 40,139-107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113 135,'-6'16,"-24"61,4 2,3 0,-1 24,22-87,1 1,1-1,0 1,1-1,1 1,0-1,2 1,-1-1,2-1,0 1,1 0,3 4,-7-16,0 0,-1 0,2 0,-1-1,0 1,1-1,-1 1,1-1,0 0,0 0,1 0,-1 0,0 0,1-1,0 0,0 0,-1 0,1 0,0 0,1-1,-1 0,0 0,0 0,0 0,1-1,-1 1,0-1,1 0,-1 0,0-1,1 0,-1 1,0-1,0-1,0 1,1-1,-1 1,-1-1,1 0,0 0,0-1,-1 1,0-1,1 0,0-1,102-142,-99 135,139-285,-132 269,-2-1,-1 0,-1-1,-2-1,-1 1,-1-1,-1 0,-1-6,-7 16,-6 26,-8 31,1 14,2 1,3 1,2 0,2 0,3 1,2-1,2 1,4 11,-4-11,2-28,1 1,1 0,2-1,0 0,1 0,2-1,5 10,-10-29,-2-6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3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0,'-5'39,"-1"17,0 3,1-7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30,'14'0,"19"0,10 0,1 0,-2 0,-2-5,-5-1,-2 0,-3 1,-1 2,-1 0,-1 2,-4 1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10,'43'5,"24"1,6-4,-6-4,-9 0,-9-1,-8-4,-12-1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4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0,'-17'429,"8"-358,4 0,4 0,5 52,0-100,3-6</inkml:trace>
  <inkml:trace contextRef="#ctx0" brushRef="#br0" timeOffset="293.58">390 170,'-324'237,"314"-229,6-6,0 1,0 0,0-1,0 2,0-1,1 0,-1 1,1-1,0 1,0 0,0 0,1 0,-1 1,1-1,0 1,1-1,-1 1,3-2,0-1,1 0,-1 0,1 0,0 0,0 0,-1 0,1 0,0 0,1-1,-1 1,0-1,0 0,1 1,-1-1,1 0,-1 0,1-1,-1 1,1-1,-1 1,1-1,0 0,-1 1,1-2,0 1,-1 0,1 0,1-1,-2 1,86-2,-71 0,0 1,1 0,-1 1,0 1,0 0,0 2,0 0,0 1,0 0,-1 1,1 1,1 2,-14-5,0 1,-1-1,1 1,-1-1,0 1,0 0,0 0,-1 1,1-1,-1 1,0-1,0 1,-1-1,0 1,1 0,-1 0,-1 0,1 0,-1 0,0 0,0 0,0-1,-1 1,0 0,0 0,0 0,-1 3,-6 11</inkml:trace>
  <inkml:trace contextRef="#ctx0" brushRef="#br0" timeOffset="650.638">587 565,'17'-5,"-1"1,1 0,-1 2,1 0,0 1,0 0,0 2,0 0,0 1,15 3,-30-5,0 1,0-1,1 1,-1 0,0-1,0 1,0 0,0 0,0 0,0 1,0-1,0 0,0 1,0-1,-1 1,1 0,-1 0,1-1,-1 1,0 0,1 0,-1 0,0 0,0 0,-1 1,1-1,0 0,-1 0,1 1,-1-1,0 0,0 1,0-1,0 0,0 1,0-1,-1 0,1 0,-1 1,1-1,-1 0,0 0,0 0,0 0,0 0,-1 0,1 0,0 0,-2 1,-50 57,-14 27,66-86,1 0,-1 1,0-1,1 0,0 0,-1 1,1-1,0 0,-1 1,1-1,0 1,0-1,0 0,0 1,0-1,1 0,-1 1,0-1,1 0,-1 1,1-1,-1 0,1 0,-1 0,1 1,0-1,0 0,0 0,-1 0,1 0,0 0,0 0,1 0,-1-1,0 1,0 0,0 0,0-1,1 1,-1-1,0 1,0-1,1 0,-1 1,1-1,-1 0,0 0,1 0,-1 0,0 0,2-1,72-11,-4-8,-39 13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3:57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301 104 0 0 0,'0'0'960'0'0,"0"0"754"0"0,0 0 533 0 0,0 0 240 0 0,0 0 4 0 0,0 0-194 0 0,0 0-359 0 0,0 0-303 0 0,0 0-287 0 0,0 0-224 0 0,3-12-134 0 0,9-34-123 0 0,-9 34-113 0 0,-3 12-96 0 0,0 0-94 0 0,0 0-101 0 0,0 0-76 0 0,0 0-58 0 0,0 0-50 0 0,0 0-51 0 0,0 0-35 0 0,-31 152 2336 0 0,-45 189-2020 0 0,-121 182-103 0 0,182-461-432 0 0,15-61 0 0 0,0-1 0 0 0,0 0 2 0 0,0 0-21 0 0,0 0 9 0 0,0 0-2 0 0,7-19-916 0 0,-2 9 421 0 0,25-55-2990 0 0,-22 43-944 0 0,-2 0-3482 0 0,-3 13-1801 0 0</inkml:trace>
  <inkml:trace contextRef="#ctx0" brushRef="#br0" timeOffset="795.115">254 156 0 0 0,'0'0'1831'0'0,"0"0"-197"0"0,0 0-35 0 0,0 0 96 0 0,0 0 159 0 0,0 0-9 0 0,0 0-142 0 0,0 0-246 0 0,0 0-313 0 0,0 0-256 0 0,0 0-191 0 0,0 0-98 0 0,0 0-27 0 0,1-5-23 0 0,3-12-21 0 0,2 20 3561 0 0,14 19-3147 0 0,43 155 740 0 0,-4 55-1111 0 0,-13-52-398 0 0,-21-104-149 0 0,9-15 94 0 0,-25-50-1 0 0,-9-11-98 0 0,0 0 14 0 0,0 0 3 0 0,8-34 1900 0 0,54-315-1514 0 0,-43-15-458 0 0,-16 216-294 0 0,-3 148 180 0 0,0 0-88 0 0,0 0-152 0 0,-6 28-7456 0 0,5-20 1881 0 0,-1 0-5837 0 0</inkml:trace>
  <inkml:trace contextRef="#ctx0" brushRef="#br0" timeOffset="1260.216">847 549 6105 0 0,'0'0'2596'0'0,"0"0"-309"0"0,0 0-204 0 0,0 0-101 0 0,0 0-159 0 0,0 0-315 0 0,0 0-378 0 0,0 0-308 0 0,0 0-218 0 0,0 0-150 0 0,0 0-111 0 0,0 0-83 0 0,0 0-82 0 0,-8-2-35 0 0,-25-6 2 0 0,31 8-127 0 0,1 1-1 0 0,-1-1 0 0 0,1 1 1 0 0,-1 0-1 0 0,1 0 0 0 0,0-1 0 0 0,-1 1 1 0 0,1 0-1 0 0,0 0 0 0 0,-1 0 1 0 0,1 0-1 0 0,0 0 0 0 0,0 0 0 0 0,0 1 1 0 0,0-1-1 0 0,0 0 0 0 0,0 1 1 0 0,1-1-1 0 0,-1 0 0 0 0,0 1 0 0 0,1-1 1 0 0,-1 1-1 0 0,1-1 0 0 0,-1 1 1 0 0,1-1-1 0 0,-1 2-17 0 0,-1 3 84 0 0,-3 9 48 0 0,1 1 1 0 0,1 0-1 0 0,1 0 1 0 0,0 0-1 0 0,1 0 1 0 0,0 0-1 0 0,2 11-132 0 0,-1-26 8 0 0,21 119 425 0 0,-20-116-383 0 0,0 0 1 0 0,1 0-1 0 0,0 0 0 0 0,0 0 0 0 0,0-1 1 0 0,1 1-1 0 0,-1-1 0 0 0,1 0 0 0 0,0 1 1 0 0,0-1-1 0 0,0 0 0 0 0,0-1 0 0 0,0 1 0 0 0,1 0 1 0 0,-1-1-1 0 0,1 0 0 0 0,0 0 0 0 0,-1 0 1 0 0,1 0-1 0 0,0-1 0 0 0,0 1 0 0 0,0-1 1 0 0,1 0-1 0 0,-1 0 0 0 0,0-1 0 0 0,0 1 0 0 0,3-1-50 0 0,0 0 115 0 0,-1 0-1 0 0,1-1 1 0 0,-1 0-1 0 0,0 0 1 0 0,0 0-1 0 0,0-1 1 0 0,1 1-1 0 0,-1-2 0 0 0,-1 1 1 0 0,1-1-1 0 0,0 0 1 0 0,-1 0-1 0 0,1 0 1 0 0,-1-1-1 0 0,0 1 0 0 0,0-2 1 0 0,0 1-1 0 0,-1 0 1 0 0,1-1-1 0 0,-1 0 1 0 0,3-4-115 0 0,0-1 31 0 0,-1 1 0 0 0,0-1 0 0 0,0-1 0 0 0,-1 1 1 0 0,0-1-1 0 0,-1 0 0 0 0,-1 0 0 0 0,1 0 0 0 0,-2 0 0 0 0,1-1 1 0 0,-2 1-1 0 0,1-1 0 0 0,-2 1 0 0 0,1-1 0 0 0,-2 0 0 0 0,0-4-31 0 0,0 11-82 0 0,-1 0-1 0 0,0 0 1 0 0,0 0-1 0 0,0 0 1 0 0,0 0-1 0 0,-1 0 1 0 0,0 1 0 0 0,0-1-1 0 0,0 1 1 0 0,-1 0-1 0 0,1 0 1 0 0,-1 0-1 0 0,0 0 1 0 0,0 1-1 0 0,0 0 1 0 0,0 0-1 0 0,-1 0 1 0 0,0 0-1 0 0,1 0 1 0 0,-1 1-1 0 0,0 0 1 0 0,0 0-1 0 0,0 1 1 0 0,0-1-1 0 0,-1 1 1 0 0,1 0-1 0 0,0 0 1 0 0,-1 1-1 0 0,1 0 1 0 0,0 0-1 0 0,-1 0 1 0 0,1 0-1 0 0,0 1 1 0 0,-1 0-1 0 0,1 0 1 0 0,0 0-1 0 0,0 1 1 0 0,0 0-1 0 0,0 0 1 0 0,0 0-1 0 0,0 0 1 0 0,-2 2 82 0 0,-22 27-3582 0 0,12-9-4341 0 0,8-10-3883 0 0</inkml:trace>
  <inkml:trace contextRef="#ctx0" brushRef="#br0" timeOffset="1826.086">1214 678 8474 0 0,'0'0'2406'0'0,"0"0"-399"0"0,0 0-132 0 0,0 0-116 0 0,0 0-233 0 0,0 0-273 0 0,0 0-263 0 0,0 0-169 0 0,0 0-94 0 0,0 0-84 0 0,0 0-67 0 0,0 0-36 0 0,0 0-45 0 0,-13 14-55 0 0,-38 43-56 0 0,49-55-333 0 0,0 1 0 0 0,1 0-1 0 0,-1 0 1 0 0,0 0 0 0 0,1 0 0 0 0,0 0-1 0 0,0 0 1 0 0,0 0 0 0 0,0 0 0 0 0,0 0-1 0 0,0 0 1 0 0,1 0 0 0 0,0 1 0 0 0,-1-1 0 0 0,1 0-1 0 0,0 1 1 0 0,1-1 0 0 0,-1 0 0 0 0,1 0-1 0 0,-1 0 1 0 0,1 1 0 0 0,0-1 0 0 0,0 0-1 0 0,0 0 1 0 0,1 0 0 0 0,-1 0 0 0 0,1 0 0 0 0,-1-1-1 0 0,2 2-50 0 0,1 2 83 0 0,1-1 0 0 0,0 0-1 0 0,1 0 1 0 0,-1 0-1 0 0,1 0 1 0 0,0-1 0 0 0,0 0-1 0 0,0 0 1 0 0,0-1-1 0 0,1 0 1 0 0,0 0 0 0 0,-1 0-1 0 0,1-1 1 0 0,0 0-1 0 0,0 0 1 0 0,0-1 0 0 0,1 0-1 0 0,-1 0 1 0 0,0-1-1 0 0,0 1 1 0 0,1-2 0 0 0,-1 1-1 0 0,0-1 1 0 0,0 0-1 0 0,0 0 1 0 0,0-1 0 0 0,0 0-1 0 0,0-1 1 0 0,0 1-1 0 0,0-1 1 0 0,-1 0 0 0 0,0-1-1 0 0,1 0 1 0 0,1-2-83 0 0,10-7 47 0 0,-1-1 0 0 0,-1-1 0 0 0,0 0 0 0 0,-1-1 0 0 0,-1-1 0 0 0,0 0 0 0 0,-1-1 0 0 0,-1-1 0 0 0,-1 0 0 0 0,0 0 0 0 0,0-5-47 0 0,2-5 72 0 0,-12 29-64 0 0,-1 0-20 0 0,0 0-6 0 0,-1 28-199 0 0,0-23 213 0 0,0 0 0 0 0,0 1 0 0 0,0-1 0 0 0,1 0 0 0 0,0 1 0 0 0,0-1-1 0 0,0 0 1 0 0,1 1 0 0 0,0-1 0 0 0,0 0 0 0 0,0 1 0 0 0,1-1 0 0 0,-1 0 0 0 0,1 0 0 0 0,1 0 0 0 0,-1 0 0 0 0,1 0 0 0 0,-1-1 0 0 0,1 1 0 0 0,1-1-1 0 0,-1 0 1 0 0,1 0 0 0 0,-1 0 0 0 0,1 0 0 0 0,0-1 0 0 0,1 1 0 0 0,-1-1 0 0 0,1 0 4 0 0,3 0 25 0 0,0 0-1 0 0,0 0 1 0 0,0-1 0 0 0,1 0-1 0 0,-1-1 1 0 0,0 0 0 0 0,1 0-1 0 0,-1-1 1 0 0,1 0 0 0 0,-1-1-1 0 0,1 1 1 0 0,-1-2 0 0 0,1 1-1 0 0,-1-1 1 0 0,0 0 0 0 0,0-1-1 0 0,0 0 1 0 0,0 0 0 0 0,-1-1-1 0 0,1 0 1 0 0,-1 0 0 0 0,0-1-1 0 0,0 0 1 0 0,0 0 0 0 0,-1-1-1 0 0,4-3-24 0 0,-6 5 12 0 0,1 0 0 0 0,-1-1 0 0 0,0 0-1 0 0,0 0 1 0 0,-1 0 0 0 0,0 0 0 0 0,1 0-1 0 0,-2-1 1 0 0,1 0 0 0 0,-1 1 0 0 0,0-1-1 0 0,0 0 1 0 0,0 0 0 0 0,-1 0-1 0 0,0 0 1 0 0,0-1 0 0 0,-1 1 0 0 0,1 0-1 0 0,-1 0 1 0 0,-1-5-12 0 0,-14-4-1769 0 0,6 12-1965 0 0,6 2 1057 0 0,-1-2-9794 0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9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59,'19'-5,"21"-1,8 0,6 1,-2 2,-4-5,-6 1,-1 0,-2 2,-3 2,-3 1,-2 1,-2 1,-1 0,0 0,0 0,-5 6,-7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19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57,'39'0,"31"-4,13-3,-1 1,-12 2,-11 0,-12 2,-9-4,-6-1,-3 1,-3 1,0 2,-5 1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20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0,'59'37,"2"-2,2-3,0-3,22 5,-34-15,126 61,-173-75,0 0,0 1,0 0,0 0,-1 0,0 0,0 1,-1-1,0 1,0-1,0 1,-1 0,0 0,0 0,-1 0,0 0,0 0,-1 0,0-1,0 1,0 0,-1 0,0-1,0 1,-1-1,0 1,0-1,0 0,-1 0,0 0,0-1,-1 0,0 2,-27 20,0-1,-2-2,-1-1,-19 9,-5 4,34-21,-68 60,80-56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0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82,'-1'0,"-1"0,1 0,-1 0,1 1,-1-1,1 1,-1-1,1 1,0-1,-1 1,1 0,0 0,-1 0,1-1,0 1,0 0,0 1,0-1,0 0,0 0,0 0,0 1,1-1,-1 0,0 1,1-1,-1 0,1 1,-1-1,1 1,0 0,-53 205,-48 112,139-377,7-25,2 2,49-61,-83 126,35-48,3 3,54-50,-105 110,1 0,-1-1,1 1,-1 0,1 0,0 0,-1 0,1 0,0 0,0 0,0 0,0 0,0 0,0 0,0 1,0-1,0 0,0 1,0-1,0 1,1-1,-1 1,0-1,0 1,1 0,-1 0,0 0,1 0,-1 0,0 0,0 0,1 0,-1 0,0 0,0 1,1-1,-1 0,0 1,0 0,0-1,1 1,-1-1,0 1,0 0,0 0,0 0,0 0,-1-1,1 1,0 0,0 1,0-1,-1 0,1 0,-1 0,1 0,-1 0,1 1,1 18,-1-1,0 1,-2 0,0 0,-1-1,-1 1,-1-1,-3 10,-11 129,18-155,-1-1,1 0,0 0,0 1,0-1,1 0,-1 0,0 0,1 1,0-1,-1 0,1 0,0 0,0 0,0 0,0 0,0 0,1 0,-1 0,1-1,-1 1,1 0,-1-1,1 0,0 1,0-1,0 0,0 0,0 0,0 0,0 0,0 0,0-1,0 1,1-1,-1 1,0-1,0 0,1 0,-1 0,0 0,0 0,1 0,-1-1,0 1,0-1,0 0,0 1,1-1,-1 0,0 0,-1-1,3 0,22-16,-2-1,0-1,-1-2,-1 0,-1-1,3-5,-14 16,35-40,116-114,-161 167,-1 0,1 0,0 0,-1 0,1 1,0-1,0 0,0 0,0 0,0 0,0 0,0 0,1 0,-1 0,0 0,1 0,-1 0,0 0,1 0,-1 0,1 0,-1-1,1 1,0 0,-1 0,1 0,0-1,0 1,-1 0,1-1,0 1,0 0,0-1,0 1,0-1,0 0,0 1,0-1,0 0,0 0,0 1,0-1,0 0,0 0,0 0,0 0,0 0,0 0,0-1,0 1,0 0,0-1,0 1,0 0,0-1,0 1,0-1,0 1,0-1,0 0,-1 1,1-1,0 0,0 0,-1 1,1-1,-1 0,1 0,-1 0,1 0,-58 156,22-77,23-50,8-19,-1 0,1 0,1 0,-1 1,2-1,-1 1,1 0,1 0,0 0,0 0,1 0,1 6,-1-14,1-1,0 1,-1-1,1 1,0-1,0 0,0 1,0-1,0 0,1 0,-1 0,0 0,0 0,1 0,-1 0,1 0,-1-1,1 1,-1 0,1-1,-1 1,1-1,-1 0,1 1,0-1,-1 0,1 0,0 0,-1 0,1 0,-1-1,1 1,0 0,0-1,20-3</inkml:trace>
  <inkml:trace contextRef="#ctx0" brushRef="#br0" timeOffset="600.246">1485 111,'-36'20,"10"-8,1 2,0 1,1 0,0 2,2 1,0 1,1 1,1 0,0 2,-5 10,23-30,0 0,0 0,0 1,0-1,1 1,0-1,-1 1,1 0,0 0,0-1,0 1,1 0,-1 0,1 0,-1 0,1 0,0 0,0 0,1 0,-1 0,0-1,1 1,0 0,0 0,-1 0,2 0,-1-1,0 1,1-1,-1 1,1-1,0 1,-1-1,1 0,0 0,1 0,-1 0,0 0,1 0,-1-1,1 1,-1-1,1 1,-1-1,1 0,0 0,0 0,0-1,8 0,0-1,1-1,-1 0,0 0,0-1,-1 0,1-1,-1 0,1-1,-1 0,-1-1,1 0,-1 0,0-1,0-1,-1 1,0-1,0 0,-1-1,0 0,2-4,8-6,85-102,-93 108,82-92,-90 106,0 1,0-1,0 1,0-1,0 1,-1 0,1-1,0 1,-1 0,0 0,1-1,-1 1,0 0,0 0,0 0,0-1,0 1,0 0,0 0,-1 0,1-1,-1 1,1 0,-1-1,0 1,0 1,1-3,-60 249,43 168,8-345,9-52,0-1,-2 1,0 0,-1-1,-1 0,-1 0,-1 0,0 0,-2-1,0 0,-1 0,0-1,-1-1,-2 1,1-2,-2 1,-1-1,12-12,0-1,-1 1,0-1,1 0,-1 1,0-2,0 1,0 0,0 0,-1-1,1 0,0 0,-1 0,1 0,-1 0,1-1,-1 1,1-1,-1 0,1 0,-1 0,1-1,-1 1,1-1,-1 0,1 0,0 0,-1 0,1 0,0-1,0 0,0 0,0 0,0 0,0 0,1 0,-1-1,1 1,-1-1,1 0,0 1,0-1,0 0,1 0,-1-1,1 1,-1-3,-3-24,2 0,2 0,0 0,2 0,1 0,6-25,-3 28,1 0,1 0,1 0,2 1,1 1,1-1,0 2,2 0,1 0,1 2,1-1,6-3,-7 9</inkml:trace>
  <inkml:trace contextRef="#ctx0" brushRef="#br0" timeOffset="1669.247">1993 54,'-15'30,"1"0,2 1,1 0,2 1,1 0,1 1,2-1,-1 31,5-60,0 0,1 0,0-1,-1 1,1 0,1 0,-1 0,0 0,1 0,-1-1,1 1,0 0,0 0,0-1,0 1,0 0,0-1,1 1,0-1,-1 0,1 0,0 1,0-1,0 0,0 0,1-1,-1 1,0 0,1-1,-1 0,1 1,-1-1,1 0,0 0,0 0,-1-1,1 1,0-1,0 1,0-1,0 0,0 0,-1 0,1-1,0 1,1-1,8-4,0 0,0-1,0-1,-1 0,0 0,0-1,0 0,-1-1,-1 0,1-1,-2 0,1 0,-1-1,-1 0,0-1,-1 0,1-1,9-12,9-13,-2-2,-2-1,-1-1,11-36,-25 59,-27 58,7 1,1 0,2 1,2 1,2-1,-1 31,-20 195,18-95,2-112,8-47,-1 0,-1 0,0 0,0-1,-2 1,1-1,-2 1,0-1,-4 7,4-13,0-1,-1-1,0 1,0-1,0 0,-1 0,1 0,-1-1,0 0,0-1,0 1,0-1,0-1,0 1,-1-1,1 0,0-1,-1 0,-4 0,9-1,-1 0,1 0,-1 0,1 0,0 0,0 0,-1-1,1 0,0 0,0 0,1 0,-1 0,0 0,1-1,-1 1,1-1,0 0,0 1,0-1,0 0,0-1,0 1,1 0,0 0,0-1,0 1,0 0,0-1,1 1,-1-1,1 1,0-1,0 0,1-2,-1-6,0-1,1 0,1 1,0-1,1 1,0 0,1 0,0 0,4-5,2 0,0 1,1 0,1 1,1 1,0 0,1 0,4-1,-7 4,7-7</inkml:trace>
  <inkml:trace contextRef="#ctx0" brushRef="#br0" timeOffset="1914.389">2501 364,'-10'34,"-3"15,1 1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3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1,'48'-1,"119"13,-141-6,0-1,0-1,0-1,1-1,-1-2,26-2,-16-9,-30 4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3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1,'29'9,"24"-1,7-2,4-2,-5-2,-7-1,-8-1,-12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4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0,'0'24,"0"27,4 10,3-1,-1-5,3-8,6-7,-1-10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4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1,'48'5,"44"-4,13-1,-9-1,-14-1,-17 1,-15 5,-10 2,-13-1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5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22,'51'-7,"-12"1,0 1,0 2,0 2,30 3,-67-2,1-1,-1 1,0 0,0 0,1 0,-1 1,0-1,1 0,-1 1,0-1,0 1,0 0,0 0,0 0,0 0,0 0,0 0,0 1,0-1,0 1,-1-1,1 1,0-1,-1 1,0 0,1 0,-1 0,0 0,0 0,0 0,0 0,0 0,-1 0,1 1,-1-1,1 0,-1 0,0 1,0-1,0 0,0 1,0-1,-1 0,1 0,0 1,-1-1,0 0,0 1,-8 12,-1 0,-1 0,-1-1,0 0,0-1,-1 0,-1-1,0-1,-1 0,0-1,-1 0,-3 0,-80 61,88-61,-50 53,60-61,-1-1,1 1,0 0,0-1,0 1,1 0,-1 0,0 0,1 0,-1 0,1 0,-1 0,1 0,0 0,0 0,0 0,0 0,1 0,-1 0,0 0,1 0,-1 0,1 0,0 0,0 0,0 0,0 0,0-1,0 1,0 0,0-1,1 1,-1-1,1 1,-1-1,1 0,1 2,7 1,0 0,1 0,-1-1,1-1,0 1,-1-2,1 1,0-2,0 1,0-2,0 1,0-1,0-1,0 0,-1-1,1 0,7-3,0 2,75-21,-68 19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5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0 413,'305'-264,"-141"130,-140 119,-18 34,-26 63,-6 61,25-141,1 0,0 0,0 0,0 0,0 0,0-1,1 1,-1 0,0 0,1 0,-1 0,1-1,0 1,0 0,-1-1,1 1,0 0,1-1,-1 1,0-1,0 0,1 1,-1-1,0 0,1 0,-1 0,1 0,0 0,-1 0,1 0,0 0,0-1,-1 1,1-1,0 1,0-1,0 0,0 0,1 0,69-28,182-184,-254 211,1 0,-1 0,1-1,-1 1,1 0,-1 0,1 1,0-1,0 0,-1 0,1 0,0 0,0 1,0-1,0 0,0 1,0-1,0 0,0 1,0 0,0-1,1 1,-1 0,0-1,0 1,0 0,0 0,0 0,1 0,-1 0,0 0,0 0,0 1,0-1,1 0,-1 1,0-1,0 0,0 1,0-1,0 1,0 0,0-1,0 1,0 0,0 0,-1 0,1-1,0 1,0 0,-1 0,1 0,0 1,-21 131,17-123,1 1,1 0,-1 0,1 0,1 0,0 0,1 0,0 0,1 0,0-1,0 1,1-1,1 1,0-1,0 0,1 0,0 0,3 3,47 31,-36-37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06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991 671 7922 0 0,'0'0'2459'0'0,"0"0"-573"0"0,0 0-298 0 0,0 0-44 0 0,0 0 18 0 0,0 0-143 0 0,0 0-271 0 0,0 0-300 0 0,0 0-248 0 0,0 0-143 0 0,0 0-103 0 0,0 0-16 0 0,30-4 3312 0 0,-8 60-2266 0 0,-16-28-1186 0 0,-2 1 1 0 0,-1 0-1 0 0,-1 0 0 0 0,-2-1 0 0 0,0 1 1 0 0,-3 7-199 0 0,-10 49 141 0 0,13-84-148 0 0,0-1-13 0 0,0 0 3 0 0,0 0 0 0 0,0 0-7 0 0,2-22-10274 0 0,2 14 3476 0 0,0 1-4383 0 0</inkml:trace>
  <inkml:trace contextRef="#ctx0" brushRef="#br0" timeOffset="726.079">1203 877 4353 0 0,'0'0'3591'0'0,"0"0"-1412"0"0,0 0-573 0 0,0 0 12 0 0,0 0 70 0 0,0 0-57 0 0,0 0-244 0 0,0 0-371 0 0,0 0-281 0 0,0 0-148 0 0,0 0-42 0 0,0 0 17 0 0,0 0 34 0 0,5 0 35 0 0,169-8 3156 0 0,-10 1-3189 0 0,-163 7-586 0 0,-1 0 28 0 0,0 0 42 0 0,0 0-15 0 0,0 0 33 0 0,0 0 23 0 0,0 0-10 0 0,0 0 62 0 0,0 0 13 0 0,-16-4 244 0 0,-132-80-259 0 0,150 162-307 0 0,13 107 219 0 0,-16-147-49 0 0,2-38-31 0 0,-1 1-1 0 0,1-1 1 0 0,0 1 0 0 0,-1-1 0 0 0,1 0-1 0 0,-1 1 1 0 0,1-1 0 0 0,0 0-1 0 0,-1 0 1 0 0,1 1 0 0 0,-1-1-1 0 0,1 0 1 0 0,0 0 0 0 0,-1 0 0 0 0,1 0-1 0 0,0 0 1 0 0,-1 0 0 0 0,1 0-1 0 0,0 0 1 0 0,-1 0 0 0 0,1 0-1 0 0,0 0 1 0 0,-1 0 0 0 0,1 0-1 0 0,0-1 1 0 0,-1 1 0 0 0,1 0 0 0 0,-1-1-1 0 0,1 1 1 0 0,0 0 0 0 0,-1-1-1 0 0,1 1 1 0 0,-1 0 0 0 0,1-1-1 0 0,-1 1 1 0 0,1-1 0 0 0,-1 1 0 0 0,0-1-1 0 0,1 1 1 0 0,-1-1 0 0 0,1 0-1 0 0,-1 1 1 0 0,0-1 0 0 0,0 1-1 0 0,1-1 1 0 0,-1 0 0 0 0,0 1-1 0 0,0-1 1 0 0,0 0 0 0 0,0 1 0 0 0,0-1-1 0 0,1 0 1 0 0,-1 1 0 0 0,-1-1-1 0 0,1 0 1 0 0,0 1 0 0 0,0-1-5 0 0,6-7 11 0 0,72-69-38 0 0,-44 33-3826 0 0,-29 36 915 0 0,-1 1-4070 0 0,-2 4-4534 0 0</inkml:trace>
  <inkml:trace contextRef="#ctx0" brushRef="#br0" timeOffset="1237.835">1661 781 5777 0 0,'0'0'3894'0'0,"0"0"-1341"0"0,0 0-661 0 0,0 0-146 0 0,0 0-67 0 0,0 0-173 0 0,0 0-255 0 0,0 0-254 0 0,0 0-213 0 0,0 0-137 0 0,0 0-91 0 0,0 0-64 0 0,8-8-41 0 0,74-50 1450 0 0,45 39-378 0 0,-126 21-1511 0 0,1-1 1 0 0,-1 0 0 0 0,0 0 0 0 0,1 1 0 0 0,-1-1 0 0 0,0 1 0 0 0,0 0-1 0 0,1-1 1 0 0,-1 1 0 0 0,-1 0 0 0 0,1-1 0 0 0,0 1 0 0 0,0 0 0 0 0,-1 0-1 0 0,1 0 1 0 0,-1 0 0 0 0,1 0 0 0 0,-1 0 0 0 0,0 0 0 0 0,0 0 0 0 0,0 0-1 0 0,0 0 1 0 0,0-1 0 0 0,0 1 0 0 0,0 0 0 0 0,-1 0 0 0 0,1 0 0 0 0,-1 0-13 0 0,-2 7 22 0 0,0 0 0 0 0,-1 0 0 0 0,0 0 0 0 0,0-1 0 0 0,-1 1 0 0 0,0-1-1 0 0,0 0 1 0 0,-1-1 0 0 0,0 1 0 0 0,-1-1 0 0 0,-5 4-22 0 0,1 1 59 0 0,3-3-44 0 0,4-6-10 0 0,0 1-1 0 0,1-1 1 0 0,-1 1-1 0 0,1 0 1 0 0,-1 0-1 0 0,1 0 1 0 0,0 0-1 0 0,1 0 1 0 0,-1 1-1 0 0,1-1 1 0 0,0 1 0 0 0,0-1-1 0 0,0 1 1 0 0,1 0-1 0 0,-1 0 1 0 0,1 0-1 0 0,1 0 1 0 0,-1 0-1 0 0,1 0 1 0 0,-1 0-1 0 0,2 5-4 0 0,1-7 29 0 0,2 0-1 0 0,-1-1 0 0 0,0 1 1 0 0,0-1-1 0 0,1 0 0 0 0,-1 0 0 0 0,1 0 1 0 0,0 0-1 0 0,-1 0 0 0 0,1-1 1 0 0,0 0-1 0 0,0 0 0 0 0,0 0 0 0 0,0 0 1 0 0,0-1-1 0 0,0 1 0 0 0,0-1 1 0 0,1 0-1 0 0,-1 0 0 0 0,0 0 0 0 0,0-1 1 0 0,0 0-1 0 0,0 0-28 0 0,6 1 138 0 0,96-14 542 0 0,-61-1-540 0 0,-39 13 33 0 0,2-2-3242 0 0,-14-1-5358 0 0,2 5-3949 0 0</inkml:trace>
  <inkml:trace contextRef="#ctx0" brushRef="#br0" timeOffset="2141.241">1442 987 0 0 0,'0'0'818'0'0,"0"0"399"0"0,0 0 149 0 0,0 0 49 0 0,0 0 24 0 0,0 0-56 0 0,0 0-111 0 0,0 0-124 0 0,0 0-136 0 0,0 0-129 0 0,0 0-140 0 0,0 0-123 0 0,16-11 1435 0 0,-8 4-1611 0 0,14-15 1431 0 0,-26 22-6852 0 0,3 3-62 0 0,0-3-2635 0 0</inkml:trace>
  <inkml:trace contextRef="#ctx0" brushRef="#br0" timeOffset="4956.024">148 1293 0 0 0,'0'0'1262'0'0,"0"0"129"0"0,0 0 120 0 0,0 0 198 0 0,0 0 109 0 0,0 0 9 0 0,0 0-87 0 0,0 0-198 0 0,0 0-164 0 0,0 0-123 0 0,0 0-142 0 0,0 0-117 0 0,-6-5-119 0 0,-16-15-105 0 0,17 15-84 0 0,5 5-80 0 0,0 0-77 0 0,0 0-68 0 0,0 0-69 0 0,0 0-58 0 0,0 0-50 0 0,0 0-38 0 0,0 0-59 0 0,0 27 478 0 0,-13 297 1702 0 0,9-203-2044 0 0,-9-96-536 0 0,9-50-3111 0 0,4-4-2073 0 0,0 10-3628 0 0,0 11 679 0 0</inkml:trace>
  <inkml:trace contextRef="#ctx0" brushRef="#br0" timeOffset="5716.006">21 1315 2393 0 0,'0'0'1652'0'0,"0"0"-54"0"0,0 0-14 0 0,0 0 110 0 0,0 0 66 0 0,0 0-72 0 0,0 0-122 0 0,0 0-202 0 0,0 0-227 0 0,0 0-199 0 0,0 0-167 0 0,0 0-119 0 0,0 0-89 0 0,-4-1-77 0 0,-9-4-72 0 0,9 4-23 0 0,4 1-44 0 0,18-8 1472 0 0,44-18-786 0 0,-59 25-1008 0 0,15-6 104 0 0,1 0 0 0 0,-1 1 0 0 0,1 2 0 0 0,1 0 0 0 0,-1 1 1 0 0,1 0-1 0 0,5 2-129 0 0,-23 1 11 0 0,1 0 0 0 0,0 0 0 0 0,-1 1 0 0 0,1 0 0 0 0,-1-1 0 0 0,0 1 1 0 0,1 0-1 0 0,-1 0 0 0 0,0 0 0 0 0,1 1 0 0 0,-1-1 0 0 0,0 0 0 0 0,0 1 0 0 0,0 0 1 0 0,0-1-1 0 0,0 1 0 0 0,-1 0 0 0 0,1 0 0 0 0,0 0 0 0 0,-1 0 0 0 0,0 0 0 0 0,1 0 1 0 0,-1 0-1 0 0,0 1 0 0 0,0-1 0 0 0,0 0 0 0 0,0 1 0 0 0,-1-1 0 0 0,1 1 0 0 0,-1-1 1 0 0,1 1-1 0 0,-1-1 0 0 0,0 1 0 0 0,0-1 0 0 0,0 1 0 0 0,0 0 0 0 0,0-1 0 0 0,-1 1 0 0 0,1-1 1 0 0,-1 1-1 0 0,0 0-11 0 0,0 6 43 0 0,0-1 1 0 0,-1 1-1 0 0,0 0 1 0 0,0-1 0 0 0,-1 0-1 0 0,0 1 1 0 0,-1-1-1 0 0,0 0 1 0 0,0 0-1 0 0,0-1 1 0 0,-1 0 0 0 0,-1 1-1 0 0,-1 1-43 0 0,-5 8 38 0 0,-9 34 9 0 0,50-35-25 0 0,27 2 19 0 0,-49-16-34 0 0,1-1 0 0 0,-1 1 1 0 0,1 1-1 0 0,-1-1 1 0 0,0 1-1 0 0,0 0 1 0 0,-1 1-1 0 0,1 0 1 0 0,-1 0-1 0 0,1 0 0 0 0,-1 1 1 0 0,0 0-1 0 0,-1 0 1 0 0,1 0-1 0 0,2 5-7 0 0,-6-7 35 0 0,0-1 0 0 0,0 1 0 0 0,0 0 0 0 0,-1 0 0 0 0,0 0 0 0 0,1 0 1 0 0,-1 0-1 0 0,0 1 0 0 0,0-1 0 0 0,-1 0 0 0 0,1 0 0 0 0,-1 1 0 0 0,0-1 0 0 0,1 0 0 0 0,-2 1 0 0 0,1-1 0 0 0,0 0 0 0 0,-1 0 0 0 0,1 1 0 0 0,-1-1 0 0 0,0 0 0 0 0,0 0 0 0 0,0 0 0 0 0,0 0 0 0 0,-1 0 0 0 0,1 0 0 0 0,-1 0 0 0 0,0 0 0 0 0,0 0-35 0 0,-10 8 64 0 0,0-2 0 0 0,-1 1 0 0 0,0-2 0 0 0,-1 1 0 0 0,1-2 0 0 0,-2 0 0 0 0,1-1-1 0 0,-1 0 1 0 0,0-1 0 0 0,0-1 0 0 0,0 0 0 0 0,0-1 0 0 0,-1-1 0 0 0,1 0-1 0 0,-1-1 1 0 0,0-1 0 0 0,0 0 0 0 0,-8-2-64 0 0,22 2-44 0 0,1 0 0 0 0,-1 0 0 0 0,1 0 0 0 0,0 0 0 0 0,-1 0 0 0 0,1-1 0 0 0,0 1 0 0 0,-1 0-1 0 0,1-1 1 0 0,0 1 0 0 0,-1-1 0 0 0,1 1 0 0 0,0-1 0 0 0,0 0 0 0 0,0 0 0 0 0,-1 1 0 0 0,1-1 0 0 0,0 0 0 0 0,0 0 0 0 0,0 0 0 0 0,0 0 0 0 0,0 0 0 0 0,1 0 0 0 0,-1 0 0 0 0,0-1-1 0 0,0 1 1 0 0,1 0 0 0 0,-1 0 0 0 0,1-1 0 0 0,-1 1 0 0 0,1 0 0 0 0,0-1 0 0 0,-1 1 0 0 0,1 0 0 0 0,0-1 0 0 0,0 1 0 0 0,0-1 0 0 0,0 1 0 0 0,0 0 0 0 0,0-1 0 0 0,0 1-1 0 0,0 0 1 0 0,1-1 0 0 0,-1 1 0 0 0,1 0 0 0 0,-1-1 0 0 0,1 1 0 0 0,-1 0 0 0 0,1 0 0 0 0,0-1 0 0 0,-1 1 0 0 0,2-1 44 0 0,23-20-3245 0 0,-8 10-2376 0 0,-10 6 887 0 0,-2 2-6569 0 0</inkml:trace>
  <inkml:trace contextRef="#ctx0" brushRef="#br0" timeOffset="6057.196">540 1536 5497 0 0,'0'0'2359'0'0,"0"0"-528"0"0,0 0-154 0 0,0 0 54 0 0,0 0-30 0 0,0 0-182 0 0,0 0-301 0 0,0 0-262 0 0,0 0-140 0 0,0 0-101 0 0,0 0-60 0 0,0 0-60 0 0,0 0-74 0 0,-3 10-45 0 0,-25 79 777 0 0,27-87-1218 0 0,0 0 1 0 0,0 1 0 0 0,0 0 0 0 0,0-1 0 0 0,0 1-1 0 0,0-1 1 0 0,1 1 0 0 0,0 0 0 0 0,-1 0 0 0 0,1-1-1 0 0,0 1 1 0 0,0 0 0 0 0,0-1 0 0 0,1 1 0 0 0,-1 0-1 0 0,1 0 1 0 0,0-1 0 0 0,-1 1 0 0 0,1-1-1 0 0,0 1 1 0 0,0-1 0 0 0,1 1 0 0 0,-1-1 0 0 0,0 1-1 0 0,1-1 1 0 0,0 0 0 0 0,-1 0 0 0 0,1 0 0 0 0,0 0-1 0 0,0 0 1 0 0,0 0 0 0 0,0-1 0 0 0,1 1 0 0 0,-1-1-1 0 0,0 1 1 0 0,1-1 0 0 0,-1 0 0 0 0,1 0 0 0 0,-1 0-1 0 0,1 0 1 0 0,-1 0 0 0 0,1 0 0 0 0,1-1-36 0 0,2 0 100 0 0,0 0 1 0 0,0 0-1 0 0,0-1 1 0 0,0 0 0 0 0,0 0-1 0 0,0-1 1 0 0,-1 1-1 0 0,1-1 1 0 0,0 0 0 0 0,-1-1-1 0 0,0 1 1 0 0,1-1-1 0 0,-1 0 1 0 0,0-1-1 0 0,-1 1 1 0 0,1-1 0 0 0,-1 0-1 0 0,1 0 1 0 0,2-4-101 0 0,-4 4 33 0 0,1 1 1 0 0,-1-1-1 0 0,0 0 1 0 0,0 0-1 0 0,0 0 1 0 0,-1 0-1 0 0,1 0 1 0 0,-1-1-1 0 0,0 1 0 0 0,-1-1 1 0 0,1 0-1 0 0,-1 1 1 0 0,0-1-1 0 0,0 0 1 0 0,0 0-1 0 0,-1 0 1 0 0,1 0-1 0 0,-1 0 1 0 0,0 1-1 0 0,-1-1 1 0 0,1-1-34 0 0,-2 3-69 0 0,0 1 1 0 0,0-1-1 0 0,0 1 1 0 0,0 0 0 0 0,0-1-1 0 0,-1 1 1 0 0,1 0-1 0 0,-1 0 1 0 0,1 1 0 0 0,-1-1-1 0 0,0 1 1 0 0,1-1 0 0 0,-1 1-1 0 0,0 0 1 0 0,0 0-1 0 0,0 0 1 0 0,0 0 0 0 0,0 0-1 0 0,0 1 1 0 0,0-1-1 0 0,-1 1 1 0 0,1 0 0 0 0,0 0-1 0 0,0 0 1 0 0,0 1 0 0 0,0-1-1 0 0,0 1 1 0 0,0-1-1 0 0,-3 2 69 0 0,-8-1-1296 0 0,13-1 1108 0 0,-12 0-1912 0 0,4 3-3447 0 0,0 1-6250 0 0</inkml:trace>
  <inkml:trace contextRef="#ctx0" brushRef="#br0" timeOffset="6717.062">893 1208 5873 0 0,'0'0'2410'0'0,"0"0"-256"0"0,0 0-84 0 0,0 0-54 0 0,0 0-253 0 0,0 0-361 0 0,0 0-381 0 0,0 0-275 0 0,0 0-146 0 0,0 0-73 0 0,0 0 0 0 0,0 0 39 0 0,0 0 40 0 0,0 6 15 0 0,13 89 2540 0 0,-8-71-3026 0 0,-1 0 0 0 0,-2 1-1 0 0,0 0 1 0 0,-2 0 0 0 0,0-1 0 0 0,-2 1 0 0 0,-1-1-1 0 0,-1 1 1 0 0,-1-1 0 0 0,-1 0 0 0 0,-7 19-135 0 0,-9 12 99 0 0,16-45-12 0 0,11-18 90 0 0,5-4-188 0 0,1 0 1 0 0,-1 0 0 0 0,2 1 0 0 0,0 0 0 0 0,0 1 0 0 0,1 1 0 0 0,0 0 0 0 0,1 0-1 0 0,0 2 1 0 0,0 0 0 0 0,0 0 0 0 0,1 1 0 0 0,0 1 0 0 0,1 0 0 0 0,10-1 10 0 0,-22 6-2 0 0,0-1 1 0 0,0 1-1 0 0,0 0 1 0 0,0 0 0 0 0,-1 1-1 0 0,1-1 1 0 0,0 1 0 0 0,0 0-1 0 0,-1 0 1 0 0,1 0 0 0 0,0 0-1 0 0,-1 0 1 0 0,1 1-1 0 0,-1 0 1 0 0,0 0 0 0 0,1 0-1 0 0,-1 0 1 0 0,0 0 0 0 0,0 1-1 0 0,0-1 1 0 0,-1 1 0 0 0,1 0-1 0 0,-1 0 1 0 0,1 0-1 0 0,-1 0 1 0 0,0 0 0 0 0,0 1-1 0 0,0-1 1 0 0,-1 1 0 0 0,1-1-1 0 0,-1 1 1 0 0,0-1-1 0 0,0 1 1 0 0,0 0 0 0 0,0 0-1 0 0,-1-1 1 0 0,1 1 0 0 0,-1 0-1 0 0,0 1 2 0 0,-2 4 20 0 0,1 0 0 0 0,-1 0 0 0 0,0 0 0 0 0,-1 0 0 0 0,0-1 0 0 0,-1 1 0 0 0,1-1 0 0 0,-2 0 0 0 0,1 0 0 0 0,-1-1 0 0 0,0 1 0 0 0,-1-1 0 0 0,1 0 0 0 0,-2 0-1 0 0,1-1 1 0 0,-1 0 0 0 0,0 0 0 0 0,0 0 0 0 0,0-1 0 0 0,-1 0 0 0 0,0-1 0 0 0,0 1 0 0 0,0-1 0 0 0,-5 1-20 0 0,9-3 4 0 0,-1 1 1 0 0,1-1-1 0 0,0-1 0 0 0,-1 1 0 0 0,0-1 1 0 0,1 1-1 0 0,-1-1 0 0 0,0 0 1 0 0,1-1-1 0 0,-1 1 0 0 0,0-1 0 0 0,0 0 1 0 0,0 0-1 0 0,1-1 0 0 0,-1 0 1 0 0,0 1-1 0 0,0-1 0 0 0,1-1 0 0 0,-1 1 1 0 0,1-1-1 0 0,-1 0 0 0 0,1 0 1 0 0,0 0-1 0 0,0 0 0 0 0,0-1 0 0 0,0 0 1 0 0,0 0-1 0 0,0 0 0 0 0,1 0 1 0 0,-1 0-1 0 0,1-1 0 0 0,0 0 0 0 0,0 1-4 0 0,-29-85-1301 0 0,31 56-2187 0 0,5 2-4408 0 0,0 22-4045 0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36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36 348,'-10'35,"2"0,1 1,2 0,2 0,1 0,1 1,3-1,0 0,3 0,2 6,58 107,-65-148,0 0,1 1,-1-1,1 0,-1 0,1 1,-1-1,1 0,0 0,-1 0,1 0,0 0,0 0,0 0,0 0,0 0,0-1,0 1,0 0,1 0,-1-1,0 1,0-1,0 1,1-1,-1 0,0 0,1 1,-1-1,0 0,1 0,-1 0,0 0,0 0,1 0,-1-1,0 1,1 0,-1-1,0 1,0-1,1 1,-1-1,0 0,0 1,0-1,0 0,0 0,0 0,0 0,0 0,0 0,-1 0,1 0,0 0,0 0,-1-1,58-148,-33 73,112-286,-128 339</inkml:trace>
  <inkml:trace contextRef="#ctx0" brushRef="#br0" timeOffset="3096.08">431 828,'176'-43,"-113"37,-61 5,-1 1,0 0,0 0,1 0,-1 0,0 0,1 0,-1 0,0 0,0 1,1-1,-1 0,0 1,0-1,0 1,1-1,-1 1,0 0,0-1,0 1,0 0,0 0,0 0,0 0,0 0,-1 0,1 0,0 0,-1 0,1 0,0 0,-1 0,1 1,-1-1,0 0,1 0,-1 1,0-1,0 0,0 1,0-1,0 0,0 0,0 1,-1 0,-1 3,-1 1,0-1,-1 0,1-1,-1 1,0-1,0 1,-1-1,1 0,-1-1,0 1,0-1,0 0,0 0,-2 0,-14 10,-126 97,145-109,0 0,-1 0,1 1,0-1,0 1,0-1,0 1,0-1,1 1,-1 0,0 0,1 0,0 0,-1 0,1 0,0 0,0 1,0-1,0 0,0 1,1-1,-1 1,1-1,0 1,-1-1,1 1,0-1,0 1,1-1,-1 0,0 1,1-1,0 1,-1-1,1 0,0 1,0-1,1 0,-1 0,0 0,1 0,-1 0,1 0,0 0,-1 0,1 0,0-1,0 1,1-1,10 3,1-1,0-1,0-1,-1 0,1 0,0-2,0 1,0-2,0 0,0-1,-1 0,1-1,-1 0,0-1,6-4,5-5,-5-1</inkml:trace>
  <inkml:trace contextRef="#ctx0" brushRef="#br0" timeOffset="3551.506">685 10,'30'-5,"0"2,-1 2,1 0,0 2,0 2,-1 0,1 2,4 2,-31-6,1-1,-1 1,0 0,1 0,-1 0,0 1,0-1,0 1,0-1,0 1,-1 0,1 0,0 1,-1-1,1 0,-1 1,0-1,0 1,0 0,0 0,-1 0,1 0,-1 0,1 0,-1 0,0 1,-1-1,1 0,0 1,-1-1,0 0,0 1,0-1,0 0,0 1,-1-1,1 1,-1-1,0 0,0 0,0 0,0 1,-1-1,0 0,1 0,-3 2,-55 99,59-103,-1 1,1-1,0 0,-1 1,1-1,0 1,0-1,0 0,0 1,0-1,1 0,-1 1,0-1,1 0,-1 1,1-1,-1 0,1 0,-1 1,1-1,0 0,0 0,0 0,-1 0,1 0,0 0,0 0,0 0,1 0,-1 0,0-1,0 1,0-1,1 1,-1 0,0-1,1 0,-1 1,0-1,2 0,60 6,-58-6,228-31,-209 30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46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17131 227,'375'-1,"-124"-27,-169 11,-80 12,-7 2</inkml:trace>
  <inkml:trace contextRef="#ctx0" brushRef="#br0" timeOffset="241.902">17216 397,'34'9,"35"4,15-1,3-7,-9-4,-7-3,-12-1,-10 0,-10 1,-5 1,-5-5,-2-1,-6 1</inkml:trace>
  <inkml:trace contextRef="#ctx0" brushRef="#br0" timeOffset="242.902">17640 1,'11'9,"1"-1,0 0,0-1,1 0,0-1,0 0,0-1,1-1,9 2,-7-1,66 18,-56-17,0 0,-1 2,0 1,0 1,-1 1,0 1,10 8,-31-18,0 1,0-1,0 1,-1 0,1 0,-1 0,1 0,-1 0,0 1,-1-1,1 1,0-1,-1 1,0 0,0-1,0 1,0 0,-1 0,1 0,-1-1,0 1,0 0,-1 0,1 0,-1 0,0-1,0 1,0 0,0 0,0-1,-1 1,-3 7,0 0,-1 0,0-1,-1 0,0 0,0-1,-1 0,0 0,-7 4,-289 197,275-176,22-17</inkml:trace>
  <inkml:trace contextRef="#ctx0" brushRef="#br0" timeOffset="243.902">0 2597,'2'-1,"0"1,0-1,0 1,0 0,0-1,0 1,0 0,0 0,-1 0,1 1,0-1,0 0,0 1,0-1,0 1,0-1,-1 1,1 0,0 0,0 0,-1 0,1 0,-1 0,1 0,-1 1,1-1,-1 1,0-1,0 1,0-1,0 1,0 0,0-1,0 1,0 0,0 1,26 70,-26-72,30 235,-22-122,37 224,-25-285,-21-53,0 1,1 0,-1 0,0 0,1-1,-1 1,1 0,-1-1,1 1,-1 0,1-1,-1 1,1-1,0 1,-1-1,1 1,0-1,0 1,-1-1,1 0,0 1,0-1,-1 0,1 0,0 1,0-1,0 0,0 0,-1 0,1 0,0 0,0 0,0 0,0-1,-1 1,1 0,0 0,0-1,0 1,-1 0,1-1,0 1,-1-1,1 1,0-1,-1 1,1-1,0 1,-1-1,1 0,-1 1,1-1,-1 0,0 0,1 1,-1-1,0 0,1 0,-1 1,0-1,0 0,0 0,1 0,12-28,-1-1,-2-1,-1 0,-1 0,0-6,5-19,53-187,62-138,-98 319,-22 72,-6 4</inkml:trace>
  <inkml:trace contextRef="#ctx0" brushRef="#br0" timeOffset="244.902">593 3274,'19'-9,"-1"0,1 2,1 0,-1 0,1 2,0 1,0 0,1 2,-1 0,9 1,-28 1,1-1,-1 1,0 0,0-1,1 1,-1 0,0 0,0 0,1 0,-1 0,0 0,1 1,-1-1,0 0,0 1,0-1,1 1,-1-1,0 1,0-1,0 1,0 0,0 0,0-1,0 1,0 0,0 0,0 0,-1 0,1 0,0 0,0 0,-1 1,1-1,-1 0,1 0,-1 0,0 1,1-1,-1 0,0 0,0 1,0-1,0 0,0 0,0 1,0-1,-1 0,1 1,0-1,-1 0,1 1,-10 12,0 0,-1-1,0 0,-1-1,-1 0,0-1,0 0,-7 3,9-6,6-4,-2 0,0 0,0 1,0 0,1 0,-1 0,1 1,1 0,-1 0,1 0,0 1,0 0,1 0,0 0,0 1,1-1,0 1,0 0,1 0,0 0,0 0,0 6,3-11,0 0,0 0,1 1,-1-1,1 0,0-1,0 1,0 0,0 0,0-1,1 0,-1 1,1-1,-1 0,1 0,0 0,0 0,0-1,0 1,0-1,0 0,0 0,1 0,-1 0,0-1,1 1,-1-1,1 0,-1 0,0 0,1 0,106-16,-81 6,-4-1</inkml:trace>
  <inkml:trace contextRef="#ctx0" brushRef="#br0" timeOffset="245.902">1525 3021,'29'4,"18"3,8-1,-3-1,-4-1,-5-2,-2-1,-2 0,-3-1,-2-1,-4 1,0 0,-2 0,-5-1</inkml:trace>
  <inkml:trace contextRef="#ctx0" brushRef="#br0" timeOffset="246.902">1665 3274,'39'0,"31"0,9-4,1-3,-9 1,-11 2,-12 0,-8 2,-7 1,-9 1</inkml:trace>
  <inkml:trace contextRef="#ctx0" brushRef="#br0" timeOffset="2965.084">3444 2964,'112'-73,"-87"61,0 0,0 2,1 0,0 2,0 1,1 1,2 1,16-4,-35 6,0 0,0 1,0 0,0 1,0 0,0 0,0 1,0 1,0 0,0 0,0 1,4 1,-12-3,0 1,0 0,-1 0,1 0,0 0,0 0,-1 1,1-1,-1 0,1 1,-1-1,1 1,-1 0,0-1,0 1,0 0,0 0,0 0,0 0,-1 0,1 0,-1 0,1 0,-1 0,0 0,1 0,-1 0,0 0,0 0,-1 0,1 0,0 0,-1 0,1 0,-1 0,0 0,0 0,1 0,-1 0,0 0,-1-1,1 1,0 0,-1-1,-58 78,59-79,-176 185,140-145,27-31,0 1,0 0,1 1,0 0,1 0,1 1,-1 0,2 0,0 1,0 0,1 0,1 0,-3 12,7-21,0 0,0-1,1 1,-1 0,1 0,0 0,0 0,0 0,1-1,-1 1,1 0,0-1,0 1,0-1,0 0,1 0,-1 0,1 0,0 0,0-1,0 1,0-1,0 1,1-1,-1 0,1-1,-1 1,1-1,0 1,3 0,122 18,-110-21,0-1,1-1,-1-1,0 0,-1-2,1 0,-1-1,2-2,24-14,-26 13</inkml:trace>
  <inkml:trace contextRef="#ctx0" brushRef="#br0" timeOffset="3530.026">4601 2964,'-28'12,"0"1,1 1,1 1,0 1,2 2,-1 0,2 2,1 1,-8 9,-17 37,46-65,0 0,0-1,0 1,1-1,-1 1,0 0,1 0,-1-1,1 1,-1 0,1 0,0 0,0 0,0 0,0-1,0 1,0 0,1 0,-1 0,0 0,1-1,0 1,-1 0,1-1,0 1,0 0,0-1,0 1,0-1,0 1,0-1,1 0,-1 1,1-1,-1 0,1 0,-1 0,1 0,-1 0,2 0,4 2,0-2,0 1,0-1,0 0,1 0,-1-1,0 0,0 0,0 0,1-1,-1-1,0 1,0-1,0 0,-1 0,1-1,0 0,-1 0,4-3,109-86,28-44,-145 133,-1 1,1 0,0 0,0 0,1 0,-1 1,0-1,1 1,-1-1,0 1,1 0,0 0,-1 0,1 0,0 0,0 1,-1-1,1 1,0-1,0 1,0 0,-1 1,1-1,0 0,0 1,0-1,-1 1,1 0,0 0,-1 0,1 0,-1 1,1-1,-1 0,0 1,1 0,-1 0,0 0,1 0,0 11,1 0,-2 0,0 0,0 0,-1 1,-1-1,0 0,-1 1,-2 8,1 21,-41 281,36-286,-10 41,-3-1,-3-1,-18 35,34-93,-1-1,0 0,-2 0,0-1,0-1,-2 1,0-2,-1 0,-8 8,20-21,-1-1,1 1,0-1,0 1,-1-1,1 0,-1 0,1 0,-1 1,1-1,-1-1,0 1,1 0,-1 0,0-1,0 1,0-1,1 1,-1-1,0 0,0 0,0 0,0 0,0 0,0 0,0 0,1-1,-1 1,0-1,0 1,0-1,1 0,-1 1,0-1,1 0,-1 0,1-1,-1 1,1 0,-1 0,1-1,0 1,-1-1,1 1,0-1,0 1,0-1,1 0,-1 1,0-1,0 0,1 0,-1 0,1 1,0-1,0-1,-1-22,1 0,1 1,2-1,0 0,2 1,0 0,2 0,0 0,2 1,1 0,1 1,6-11,-11 20,97-198,-94 186</inkml:trace>
  <inkml:trace contextRef="#ctx0" brushRef="#br0" timeOffset="4511.558">5251 2739,'-22'64,"4"0,2 1,4 1,2 0,-1 65,10-128,0 0,1-1,-1 1,1 0,0 0,0 0,0 0,0 0,0-1,1 1,0 0,-1 0,1-1,0 1,0 0,0-1,0 1,1-1,-1 1,1-1,0 1,-1-1,1 0,0 0,0 0,1 0,-1 0,0-1,0 1,1-1,-1 1,1-1,0 0,-1 0,1 0,0 0,0-1,-1 1,1-1,1 1,5-4,0 1,0-2,0 1,0-1,-1 0,1-1,-1 0,0 0,-1-1,1 0,-1 0,-1-1,1 0,-1 0,0-1,0 1,-1-1,0-1,-1 1,0-1,0 1,2-7,8-12,122-260,-87 204,-49 83,1-1,-1 1,1-1,0 1,-1-1,1 1,0 0,-1-1,1 1,0 0,-1-1,1 1,0 0,-1 0,1 0,0 0,0 0,-1 0,1 0,0 0,0 0,-1 0,1 0,0 0,0 1,-1-1,1 0,0 0,-1 1,1-1,0 0,-1 1,1-1,-1 1,1-1,-1 1,1-1,-1 1,1-1,-1 1,1 0,-1-1,1 1,-1 0,0-1,0 1,1 0,-1-1,0 1,0 0,0 0,0 0,9 41,-8 202,-29 26,27 43,-4-282,-1 0,-1-1,-1 0,-2 0,-1-1,-8 13,12-27,0-1,-2-1,1 1,-2-1,0-1,0 0,-1 0,-1-1,0-1,0 1,-5 1,15-11,-1 0,0 0,1 0,-1 0,0-1,0 1,0-1,0 1,0-1,1 0,-1 0,0-1,0 1,0 0,0-1,0 0,1 0,-1 0,0 0,1 0,-1 0,1-1,-1 1,1-1,-1 0,1 0,0 1,0-2,0 1,0 0,0 0,1-1,-1 1,1 0,-1-1,1 0,0 1,0-1,0 0,0 0,1 1,-1-1,1 0,0 0,-1 0,1 0,0 0,1 0,-1 1,1-1,-1 0,1 0,0 0,0 1,0-1,0 0,64-251,-54 230,2 1,0 1,1-1,1 2,1 0,1 1,9-7,3-2,-16 18</inkml:trace>
  <inkml:trace contextRef="#ctx0" brushRef="#br0" timeOffset="5064.872">5983 3190,'-4'29,"-3"19,1 6,2-6</inkml:trace>
  <inkml:trace contextRef="#ctx0" brushRef="#br0" timeOffset="6260.206">2315 2118,'41'-14,"1"1,0 2,1 2,0 2,0 2,1 2,-1 1,40 5,-77-3,0 1,0 0,1 0,-1 0,0 1,0 0,-1 0,1 1,0 0,-1-1,1 2,-1-1,0 1,0 0,0 0,-1 0,1 1,-1-1,0 1,0 0,-1 0,0 1,1-1,-2 1,1-1,-1 1,0 0,0 0,0 0,-1 0,0 1,0 1,2 29,-2 0,-1 0,-2 0,-2 0,-1 0,-2-1,-1 0,-2 1,-16 83,3 25,6 2,2 132,15-270,-1 110,5-1,13 60,-13-156,-2 75,-2-96,-1-1,1 1,0 0,-1-1,1 1,0 0,-1-1,1 1,-1 0,1-1,-1 1,1-1,-1 1,0-1,1 1,-1-1,1 0,-1 1,0-1,1 0,-1 1,0-1,0 0,1 0,-1 0,0 0,0 0,1 1,-1-1,0-1,0 1,1 0,-1 0,0 0,0 0,1 0,-1-1,0 1,1 0,-1-1,0 1,1 0,-1-1,0 1,1-1,-1 1,1-1,-1 1,1-1,-1 0,1 1,-1-1,1 1,0-1,-1 0,1 1,0-1,0 0,-1 0,1 1,0-1,-25-44,19 21,1 0,1-1,1 0,1 0,2 0,0 0,2 1,0-1,2 0,1 1,7-23,-1-8,2 1,3 1,2 0,2 2,2 0,3 1,2 1,2 2,2 1,2 1,2 2,1 1,3 2,1 1,13-7,27-7,2 3,2 4,1 4,3 3,1 5,56-14,-19 10,1 6,131-16,-94 31,0 7,1 8,35 9,-51 6,147 31,-166-20,1-7,108 1,-166-18,0-2,0-4,18-5,79-24,-168 34,0 1,0-1,-1 0,1 1,0-1,0 1,0-1,1 1,-1 0,0 0,0 0,0 0,0 0,0 1,0-1,0 0,0 1,0 0,0-1,0 1,-1 0,1 0,0 0,0 0,-1 0,1 1,0-1,-1 0,0 1,1-1,-1 1,0 0,0-1,1 1,-1 0,0 0,-1 0,1-1,0 2,-20 108,5-58,9-28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58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78,'-14'44,"3"1,1 0,2 0,2 1,2 0,3 0,1 13,0-54,-1 0,1 1,-1-1,2 0,-1 0,0 1,1-1,0 0,1 0,-1 0,1 0,0 0,0 0,0-1,0 1,1-1,0 1,0-1,0 0,1 0,-1 0,1-1,0 1,0-1,0 0,1 0,-1 0,1-1,0 1,-1-1,1 0,0-1,0 1,0-1,0 0,0 0,1-1,-1 1,0-1,0 0,1-1,-1 1,12-8,0-1,-1-1,0 0,-1-1,0-1,-1 0,0-1,-1-1,-1 0,9-11,-4 5,36-43,-2-3,-4-2,33-62,-40 22,-42 233,2-85,11 314,2-234,-5 1,-6 79,-2-177,-1 0,-2 0,0-1,-1 1,-1-1,-1 1,-1-1,-1-1,-1 0,-1 0,-7 10,16-28,-1 1,1-1,-1 0,0 0,0 0,0-1,0 1,-1 0,1-1,-1 1,1-1,-1 0,0 0,0 0,0 0,0-1,0 1,0-1,-1 0,1 0,0 0,-1 0,1 0,-1-1,1 1,-1-1,1 0,-1 0,1-1,0 1,-1-1,1 1,-1-1,1 0,0 0,-1-1,1 1,0-1,0 0,0 1,0-1,0-1,1 1,-1 0,1-1,-1 1,1-1,0 0,0 1,0-1,0 0,1 0,-1-1,-3-19,2 0,0-1,1 1,2-1,0 1,2 0,1-1,0 1,2 0,0 0,2 1,0-1,4-4,4-15,1 0,3 1,1 1,2 1,2 0,-6 12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59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1,'-5'38,"4"18,1-1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1,'43'9,"28"4,13-1,-4-2,-11-3,-12-2,-6-3,-7-1,-6-1,-5-1,-8 1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59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59,'43'0,"29"0,12-5,-4-2,-6 1,-11-4,-11 0,-9 2,-8 2,-5 2,-2 2,-7 1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2:00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0 254,'5'39,"2"17,4 8,0-1,-1-2,-3-6,-3-4,-1-5,-2-6,-1-4,5 0,1 0,0-2,-2-2,-1-1,-6-2,-2-5</inkml:trace>
  <inkml:trace contextRef="#ctx0" brushRef="#br0" timeOffset="378.205">0 227,'35'-29,"0"2,2 1,0 2,2 2,1 1,0 2,2 2,2 1,-35 12,1 0,-1 0,1 1,0 0,0 1,0 0,0 0,1 1,-1 1,0 0,0 0,1 1,-1 0,0 1,0 0,0 0,0 1,0 1,-1-1,1 2,-1-1,0 1,0 1,-1-1,0 2,0-1,0 1,0 0,-1 1,-1 0,4 4,-6-6,-1 1,0-1,-1 1,1 0,-1-1,0 1,-1 0,0 0,0 0,0 0,-1 1,0-1,0 0,-1 0,0 0,0 0,-1 0,0 0,0-1,-1 1,1 0,-1-1,-1 0,1 1,-1-1,0-1,-1 1,-3 4,-15 14,-1 0,-1-1,-1-2,-1 0,-1-2,0-1,-1-2,-1 0,-2-2,-10 7,1 2,2 1,0 2,-10 11,45-35,1 0,0 1,-1-1,1 0,0 1,0 0,1 0,-1 0,1 0,-1 0,1 0,0 1,0-1,0 1,1-1,-1 1,1 0,0 0,0 0,0-1,0 1,1 0,0 0,0 0,0 0,0 0,0 0,1 0,0 0,0 0,0 0,0-1,0 1,1 0,0-1,0 1,0-1,2 3,8 4,1 0,0-2,0 1,1-1,0-1,0-1,1 0,8 2,10 5,287 85,-293-90,-3-2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56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142 295,'8'6,"-1"1,0-1,0 1,-1 1,0-1,0 1,0 0,-1 0,-1 1,0 0,0-1,0 2,-1-1,0 0,-1 0,0 1,0 5,1-3,8 49,-2 0,-3 1,-3-1,-2 1,-5 28,1 28,3 23,0-117</inkml:trace>
  <inkml:trace contextRef="#ctx0" brushRef="#br0" timeOffset="435.502">1 324,'69'-28,"2"3,1 3,0 4,2 2,18 2,-74 10,0 0,0 2,1 0,-1 1,1 1,-1 1,1 1,-1 0,1 1,-1 1,-1 1,15 6,-29-10,1 1,-1 0,-1 0,1 0,0 0,0 0,-1 1,1 0,-1-1,0 1,0 0,0 0,0 0,-1 0,1 0,-1 0,1 1,-1-1,0 1,-1-1,1 0,0 1,-1-1,0 1,0 0,0-1,0 1,-1-1,1 1,-1-1,0 0,0 1,0-1,0 0,-1 1,0-1,-73 111,68-106,-54 59,47-55,0 1,1 1,1 0,0 1,1 0,0 1,1 0,1 0,1 1,0 0,2 1,-2 4,8-19,-1 1,1 0,0 0,0-1,0 1,1 0,-1 0,1-1,0 1,0-1,0 1,0 0,1-1,-1 0,1 1,0-1,0 0,0 0,1 0,-1 0,1 0,0-1,-1 1,1-1,0 0,0 0,1 1,101 43,-63-31,-39-14,-1-1,1 1,-1 0,0 0,1 0,-1 0,0 1,0-1,0 1,0-1,0 1,0 0,0 0,0-1,-1 1,1 0,-1 1,0-1,1 0,-1 0,0 1,0-1,0 0,-1 1,1-1,0 1,-1-1,0 1,1-1,-1 1,0-1,-1 1,1 0,0-1,-1 1,1-1,-1 1,0-1,0 0,0 1,0-1,0 0,0 0,-1 1,1-1,-1 0,1 0,-2 1,-18 18,-1 0,0-2,-1-1,-2 0,1-2,-2 0,0-2,-1-1,-7 2,-213 78,247-92,-1-1,1 1,-1-1,0 1,1 0,-1-1,0 1,0-1,0 0,1 1,-1-1,0 0,0 1,0-1,0 0,0 0,1 0,-1 1,0-1,0 0,0 0,0-1,0 1,0 0,0 0,0 0,1-1,-1 1,0 0,0-1,0 1,0 0,1-1,-1 1,0-1,1 0,-1 1,0-1,1 0,-1 1,0-2,11-7</inkml:trace>
  <inkml:trace contextRef="#ctx0" brushRef="#br0" timeOffset="1031.825">1130 691,'-8'15,"0"0,2 0,-1 0,2 1,0 0,1 0,0 1,2-1,0 1,0 0,2-1,0 1,1 0,1 0,2 10,-3-24,0 0,1 0,-1 0,0-1,1 1,0 0,0-1,0 1,0-1,0 0,0 0,0 0,1 0,-1 0,1 0,0-1,-1 1,1-1,0 1,0-1,0 0,0 0,0-1,0 1,0-1,0 1,0-1,1 0,-1 0,0 0,0-1,0 1,0-1,0 0,0 1,0-1,2-1,105-53,147-163,-257 219,0 0,0-1,0 1,0 0,0 0,-1 0,1 0,1-1,-1 1,0 0,0 0,0 0,0 0,1-1,-1 1,0 0,1 0,-1 0,0-1,1 1,-1 0,1-1,-1 1,1 0,0-1,-1 1,1-1,-1 1,1-1,0 1,0-1,-1 1,1-1,0 0,0 1,0-1,-1 0,1 0,0 0,0 1,0-1,0 0,-1 0,1 0,0 0,0-1,0 1,0 0,0 0,-1 0,1-1,0 1,0 0,-1-1,1 1,0-1,0 1,-1-1,1 1,0-1,-1 1,1-1,-1 0,1 1,-1-1,1 0,-1 0,1 1,-1-1,0 0,2 167,2-158,1-1,0-1,0 1,1-1,0 0,0 0,0 0,0-1,1 0,0-1,0 1,1-1,-1-1,1 1,0-1,0 0,0-1,0 0,0-1,1 1,-1-1,0-1,1 0,-1 0,1 0,-1-1,0-1,0 1,3-2,12-7,0-1,-1-1,-1-1,0-1,-1-1,0 0,-1-2,-1 0,-1-1,0-1,-1 0,12-21,2 3,139-212,-138 194,-3-2,-2 0,-3-2,-2 0,-3-1,4-32,-21 50,-1 41,0 1,-1-1,1 1,0-1,0 1,0-1,-1 1,1-1,0 1,0-1,-1 1,1-1,0 1,-1-1,1 1,-1-1,1 1,-1 0,1-1,-1 1,1 0,-1 0,1-1,-1 1,1 0,-1 0,1 0,-1 0,1-1,-1 1,1 0,-1 0,0 0,1 0,-1 0,1 0,-1 1,1-1,-1 0,0 0,1 0,-1 0,1 1,-1-1,1 0,-1 1,1-1,-1 0,1 1,0-1,-1 0,1 1,-1-1,1 1,0-1,0 1,-1-1,1 1,0-1,0 1,-1-1,1 1,0-1,0 1,0 0,-14 18,1 1,1 0,1 1,0 0,2 1,0 0,-1 9,-4 3,2 0,1 1,2 0,1 1,2 0,1 0,2 1,1-1,2 1,2-1,1 0,2 1,2-1,1-1,1 1,7 11,-12-36,2 1,0-1,0 0,1 0,0-1,0 0,2 0,-1-1,1 0,5 4,2-6,-4-5</inkml:trace>
  <inkml:trace contextRef="#ctx0" brushRef="#br0" timeOffset="1282.792">1807 408,'44'0,"32"-4,14-3,1 1,-6 2,-2-5,-6 1,-7 0,-5 3,-4 1,1-3,-9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2:04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1 564,'27'6,"1"-1,-1-1,1-1,0-2,-1-1,1-1,0-1,0-2,-1-1,0 0,14-7,14-11,-1-4,0-1,-3-3,0-2,-2-2,-2-2,-1-3,35-40,-40 40,-10 8,0 2,2 1,1 2,26-16,-59 42,1-1,0 0,-1 1,1-1,0 1,0-1,0 1,0 0,0 0,0 0,1 0,-1 1,0-1,0 0,1 1,-1 0,0-1,1 1,-1 0,1 0,-1 0,0 1,1-1,-1 0,0 1,1 0,-1-1,0 1,0 0,0 0,0 1,0-1,0 0,0 0,0 1,0 0,-1-1,1 1,0 0,-1 0,0-1,1 1,-1 0,0 1,0-1,0 0,4 22,-2-1,-1 0,0 1,-2-1,-1 1,-1 0,-1-1,-1 5,-1 2,-1-1,-2 0,0-1,-2 0,-1 0,-1-1,-2-1,0 0,-2-1,-1 0,-1-1,0-1,-13 10,13-14,-1-1,0-2,-1 0,-1 0,0-2,-1-1,-1-1,0-1,0 0,-1-2,-1-1,-10 2,33-9,1 0,-1 0,1-1,-1 1,0 0,0-1,1 0,-1 1,0-1,0 0,1 0,-1 0,0 0,0 0,0 0,1 0,-1-1,0 1,0 0,1-1,-1 0,0 1,1-1,-1 0,1 0,-1 0,1 0,-1 0,1 0,0-1,0 1,-1 0,1-1,0 1,0-1,0 1,0-1,1 1,-1-1,0 0,1 1,-1-1,1 0,-1 1,1-1,0 0,0 0,0 0,0 1,0-1,0 0,0 0,1 1,-1-1,1-1,11-12,2 0,-1 0,2 2,0 0,0 0,1 1,1 1,0 1,4-1,-13 6,34-19,-5 5</inkml:trace>
  <inkml:trace contextRef="#ctx0" brushRef="#br0" timeOffset="315.853">1723 169,'-36'85,"4"2,5 2,-3 23,30-110,-3 3,0 1,1-1,0 1,0 0,1-1,-1 1,1 0,1 0,-1 0,1 0,0 0,0 0,1 0,-1 0,1 0,1 0,-1 0,1 0,0 0,1-1,-1 1,1-1,0 0,0 0,1 0,-1 0,1 0,0-1,1 0,3 4,0-5,1 0,-1 0,1-1,0 0,0-1,0 0,0 0,0-1,0 0,0 0,0-1,0 0,-1-1,1 0,0-1,0 1,-1-2,6-2,8-4,1-1,-1-1,-1-1,-1-1,0-1,3-4,-10 10,-1 0,-1-1,0 0,0-1,-1 0,-1-1,0 0,0-1,-1 1,-1-2,0 1,-1-1,0 0,-1 0,-1 0,0-1,-1 0,0 0,-1 0,-1 0,-1-1,-1 8,-2 1,1-1,-1 1,0 0,0 0,-1 0,0 0,0 1,-1-1,0 1,0 0,0 1,-1-1,1 1,-2 0,1 0,0 1,-1 0,0 0,-3-1,-8-3,1 0,-1 2,0 0,0 1,0 1,-1 1,-17-1,6 2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2:06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1355 816,'43'0,"39"-4,14-3,-4 1,-13 1,-14-3,-10-1,-9 2,-7 2,-6 1,-9 2</inkml:trace>
  <inkml:trace contextRef="#ctx0" brushRef="#br0" timeOffset="236.228">1525 1127,'43'5,"28"-4,8-1,0-6,-10-2,-10 0,-17 2</inkml:trace>
  <inkml:trace contextRef="#ctx0" brushRef="#br0" timeOffset="-663.461">0 477,'39'120,"-6"1,14 105,-3-16,-12-89,-33-121,1 1,0 0,-1 0,1-1,0 1,0 0,0 0,0-1,-1 1,1 0,0 0,0 0,1-1,-1 1,0 0,0 0,0 0,0-1,1 1,-1 0,0-1,1 1,-1 0,1 0,-1-1,1 1,-1-1,1 1,-1 0,1-1,-1 1,1-1,0 0,-1 1,1-1,0 1,0-1,-1 0,1 1,0-1,0 0,-1 0,1 0,0 0,0 0,0 0,-1 0,1 0,0 0,0 0,-1 0,1 0,0 0,0-1,0 1,-1 0,1-1,0 1,-1 0,1-1,0 1,-1-1,1 1,-1-1,1 1,0-1,-1 0,1 1,-1-1,1 0,65-193,-17 22,-7-2,-5-23,-9 67,-25 124,-1 7</inkml:trace>
  <inkml:trace contextRef="#ctx0" brushRef="#br0" timeOffset="-264.326">537 1098,'6'-3,"14"-6,-1 1,1 1,0 0,1 2,0 0,-1 1,1 2,1 0,6 0,-27 2,1 0,-1 0,1-1,-1 1,1 0,-1 0,0 0,1 1,-1-1,1 0,-1 0,1 1,-1-1,0 1,1-1,-1 1,0 0,0 0,1-1,-1 1,0 0,0 0,0 0,0 0,0 0,0 0,0 1,0-1,-1 0,1 0,0 1,-1-1,1 0,-1 1,1-1,-1 0,0 1,1-1,-1 1,0-1,0 1,0-1,0 1,0-1,-1 0,1 1,0-1,-1 1,1-1,-1 0,1 1,-1-1,0 0,1 1,-1-1,0 0,0 0,0 0,0 0,0 1,-48 56,39-48,1 0,0 0,0 1,1 0,1 1,0-1,1 1,-5 11,10-21,1 0,-1 0,1 1,-1-1,1 0,0 0,0 0,-1 1,2-1,-1 0,0 0,0 0,1 1,-1-1,1 0,0 0,-1 0,1 0,0 0,0 0,1 0,-1 0,0 0,1-1,-1 1,1 0,-1-1,1 0,0 1,-1-1,1 0,0 1,0-1,0 0,0-1,0 1,0 0,2 0,85 5,58-60,-123 43</inkml:trace>
  <inkml:trace contextRef="#ctx0" brushRef="#br0" timeOffset="1216.295">2850 647,'63'-21,"1"3,1 2,0 4,59-4,-121 15,-1 0,0 1,1-1,-1 1,1-1,-1 1,1 0,-1 0,0 0,1 0,-1 1,1-1,-1 1,1-1,-1 1,0 0,1 0,-1 0,0 0,0 0,0 0,0 1,0-1,0 1,0 0,0-1,-1 1,1 0,0 0,-1 0,0 0,1 0,-1 0,0 1,0-1,0 0,-1 0,1 1,0-1,-1 1,0-1,1 3,-5 7,0 1,0-1,-2 0,1 0,-1 0,-1-1,0 0,-1 0,0-1,-1 0,-3 4,-16 21,-80 133,102-158,0 1,1-1,0 1,0 0,2 0,-1 1,1-1,1 1,0 0,1-1,0 1,1 0,0 0,1 0,0-1,1 1,2 9,-2-17,0-1,1 0,-1 0,1 0,0 0,0 0,0-1,0 1,0-1,0 0,0 0,1 0,0 0,-1-1,1 1,0-1,-1 0,1 0,0 0,0-1,0 1,0-1,0 0,2 0,96-15,-79 7,0-1,-1-2,0 0,-1 0,-1-2,1-1,-2-1,0 0,-1-1,-1-1,0-1,4-6,-11 10</inkml:trace>
  <inkml:trace contextRef="#ctx0" brushRef="#br0" timeOffset="1755.61">3951 703,'-35'8,"0"1,1 2,0 1,1 1,0 2,1 2,1 1,0 1,2 1,0 2,-1 3,27-23,0 0,0 0,0 0,0 1,1-1,-1 1,1-1,0 1,0 0,0 0,0 0,0 0,0 0,1 1,0-1,0 0,0 1,0-1,0 1,0-1,1 1,0-1,0 1,0-1,0 1,0-1,1 1,0-1,-1 1,1-1,1 1,-1-1,0 0,1 0,-1 0,1 0,0 0,0 0,1 0,-1 0,0-1,1 1,0-1,-1 0,1 0,1 1,8 0,-1-1,1-1,0 0,0-1,0 0,-1 0,1-1,0-1,0 0,-1-1,1 0,-1-1,0 0,0 0,0-1,-1-1,5-3,1 2,24-14,-1-1,0-3,-2 0,-1-3,-1-1,19-22,-6 18,-47 33,0 0,0-1,0 1,0 0,0-1,0 1,0 0,1 0,-1 0,0 0,0 0,0 0,0 1,0-1,0 0,1 0,-1 1,0-1,0 1,0-1,0 1,0-1,0 1,-1 0,1-1,0 1,0 0,0 0,0 0,-1 0,1 0,-1 0,1 0,0 0,-1 0,1 0,-1 0,0 0,1 0,-1 0,0 0,0 0,0 0,0 0,0 1,0-1,0 0,3 29,-2-1,0 1,-2 0,-2-1,0 0,-4 11,-3 31,-2 62,13-96,-2 0,-2 0,-1-1,-2 1,-1-1,-2-1,-2 1,-1-1,-1-1,-2-1,-2 0,-1 0,-13 17,29-47,0 0,0-1,0 1,-1-1,1 1,0-1,-1 0,0 0,1 0,-1 0,0 0,0-1,0 1,0-1,-1 0,1 0,0 0,0 0,-1-1,1 1,0-1,-1 0,1 0,0 0,-1 0,1-1,0 1,-1-1,1 0,0 0,0 0,0 0,-1-1,1 1,1-1,-1 0,0 0,0 0,1 0,-1 0,1 0,0-1,-1 1,1-2,-1-10,1 1,1-1,0 1,1-1,0 0,1 1,1-1,0 0,1 1,1 0,0 0,0 0,1 0,1 1,0-1,1 2,7-11,199-295,-194 290</inkml:trace>
  <inkml:trace contextRef="#ctx0" brushRef="#br0" timeOffset="2004.668">4657 336,'0'44,"0"32,-5 14,-1 1,0-6,-4-7,0-8,2-10,2-6,2-8,2-2,1-3,1-5,0-2,1-9</inkml:trace>
  <inkml:trace contextRef="#ctx0" brushRef="#br0" timeOffset="2392.841">4488 618,'20'-28,"1"1,2 1,1 1,0 1,2 2,1 0,1 1,0 2,1 1,1 2,10-4,-29 15,0 0,0 1,0 1,0 0,0 0,1 1,-1 0,1 1,0 1,-1 0,1 0,0 1,-1 0,1 1,-1 1,0 0,0 0,0 1,0 0,0 1,-1 1,0-1,5 5,-13-8,0 1,0 0,1 0,-2 0,1 1,0-1,-1 0,1 1,-1-1,0 1,0-1,-1 1,1 0,-1-1,0 1,0 0,0-1,0 1,0 0,-1-1,0 1,0-1,0 1,0-1,0 1,-1-1,1 1,-1-1,0 0,0 0,0 0,-2 2,-89 82,-86 37,166-117,-1 1,2 0,-1 1,1 1,0 0,1 0,1 1,-1 1,2 0,-1 0,2 1,0 0,6-9,1 1,0 0,0-1,1 1,-1 0,1-1,0 1,0 0,1 0,0-1,-1 1,2 0,-1-1,0 1,1-1,0 0,0 1,0-1,0 0,1 0,0 0,0 0,0-1,0 1,1 0,97 75,101-7,-144-55,82 2,-116-19</inkml:trace>
  <inkml:trace contextRef="#ctx0" brushRef="#br0" timeOffset="3602.843">2343 421,'38'-20,"13"-6,1 1,1 3,34-8,-86 29,1-1,-1 1,1 0,0 0,0 0,-1 0,1 1,0-1,0 0,0 1,0-1,0 1,0 0,0-1,0 1,0 0,0 0,0 0,0 1,0-1,0 0,0 1,0 0,0-1,0 1,0 0,0 0,-1 0,1 0,0 0,-1 0,1 0,0 1,-1-1,0 1,1-1,-1 1,0 0,0-1,0 1,0 0,0 0,0 0,0-1,-1 1,1 0,-1 0,1 0,-1 0,0 2,-53 200,32-77,5 1,3 65,10-142,-34 210,22-243,11-58,6-14,3 0,2 0,3 1,2 0,2 1,5-8,-2 5,1 2,3 0,3 1,14-22,-7 21,1 2,4 1,1 2,2 1,2 3,45-38,-49 57,1 3,0 0,2 3,0 1,1 2,17-3,21-4,2 2,0 4,1 4,70-2,131 36,17 11,-7-3,-238-28,0-2,-1-3,52-10,-43 6,0 3,0 2,60 6,-12-1,-4 4,-105-4,-1 0,1 1,0-1,-1 0,1 1,-1 0,0-1,0 1,0 0,0-1,0 1,-1 0,0 0,1 0,-1 0,0 0,0-1,0 1,-1 0,1 0,-1 0,1 0,-1-1,0 1,0 0,0 0,-1-1,1 1,-1-1,1 0,-2 2,-3 13,-14 99,19-91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27 1288 0 0,'0'0'2629'0'0,"0"0"-845"0"0,0 0-261 0 0,0 0 238 0 0,0 0 258 0 0,0 0 85 0 0,0 0-167 0 0,0 0-344 0 0,0 0-359 0 0,0 0-309 0 0,0 0-222 0 0,-3-1-107 0 0,-1-6 3096 0 0,24 7 1581 0 0,-5 0-6275 0 0,153 8 2188 0 0,-8-15-746 0 0,-126 3-247 0 0,-34 4-151 0 0,0 0 3 0 0,0 0 2 0 0,0 0 15 0 0,0 0-7 0 0,0 0 10 0 0,0 0 13 0 0,0 0-24 0 0,0 0-8 0 0,0 0-6 0 0,0 0 11 0 0,0 0-27 0 0,0 0-7 0 0,0 0-5 0 0,0 0-36 0 0,0 0 9 0 0,0 0 2 0 0,-1-3-459 0 0,-2-4-3914 0 0,2 4-1906 0 0,1 1-3531 0 0,0 2 332 0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2:1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1073,'38'5,"28"1,6 1,-3-2,-9-7,-10-2,-9-1,-6 0,-4 2,-4 0,0 2,-5 0</inkml:trace>
  <inkml:trace contextRef="#ctx0" brushRef="#br0" timeOffset="253.918">28 1412,'43'5,"29"-4,7-1,-1-1,-8 0,-12-5,-11-2,-8 2,-6 0,-4 3,-7 1</inkml:trace>
  <inkml:trace contextRef="#ctx0" brushRef="#br0" timeOffset="4002.387">5503 904,'-34'39,"-15"21,-5 6,7-3,7-13,5-15,9-13</inkml:trace>
  <inkml:trace contextRef="#ctx0" brushRef="#br0" timeOffset="4251.42">5108 1018,'34'23,"20"14,6 0,-2-7,-11-3,-10-6,-4-7,-5-6,-2-3,-5-9,-6-8,-6-6,-5-1</inkml:trace>
  <inkml:trace contextRef="#ctx0" brushRef="#br0" timeOffset="4452.544">5333 876,'-9'38,"-4"28,1 6,2-3,3-9,3-10,1-9,2-6,6-9,2-9</inkml:trace>
  <inkml:trace contextRef="#ctx0" brushRef="#br0" timeOffset="1636.492">1580 989,'4'-5,"0"1,0 0,0 0,1 0,0 1,0 0,0-1,0 2,0-1,0 1,1-1,-1 2,3-2,7-3,32-13,1 2,0 2,2 2,-1 2,2 3,23-1,-71 8,0 0,0 1,1-1,-1 1,0-1,1 1,-1 0,1 0,-1 0,0 1,1-1,-1 1,0 0,0 0,0 0,1 0,-1 1,0-1,0 1,-1 0,1 0,0 0,-1 0,1 0,-1 1,1-1,-1 1,0-1,0 1,0 0,-1 0,1 0,-1 0,1 0,-1 0,0 0,0 0,-1 1,1-1,-1 0,1 1,-1-1,0 0,0 1,-1 1,-5 15,-2-1,-1 0,0-1,-1 0,-1 0,0-1,-2 0,0-1,-1-1,0 0,-1-1,-1 0,0-1,-1-1,-18 10,9-2,-230 180,253-199,1 1,-1 0,0 0,0 0,1 0,-1 0,1 0,0 1,-1 0,1-1,0 1,1 0,-1 0,0 0,1 0,0 0,-1 0,1 0,0 0,1 1,-1-1,1 0,-1 1,1-1,0 0,0 1,1-1,-1 1,1-1,-1 0,1 0,0 1,0-1,1 0,-1 0,1 0,-1 0,1 0,1 1,9 2,-1-2,1 0,0 0,0-1,0 0,1-1,-1-1,1 0,-1 0,1-1,-1-1,1 0,-1-1,0 0,1-1,22-2,-1-1,0-2,-1-1,0-1,0-2,25-14,-34 12</inkml:trace>
  <inkml:trace contextRef="#ctx0" brushRef="#br0" timeOffset="2291.469">2934 989,'-395'308,"275"-246,111-60,5 1,-1 0,1-1,-1 0,0 0,0 0,0-1,0 1,-1-1,1 0,0-1,0 0,-1 1,1-2,0 1,-1 0,1-1,0 0,0 0,0-1,0 0,0 0,0 0,0 0,1-1,-1 1,1-1,-1 0,1-1,0 1,0-1,1 0,-1 0,-2-3,3 0,0 0,0 1,1-1,-1 0,2 0,-1 0,1 0,0-1,0 1,1 0,0 0,1-1,-1 1,1 0,1 0,-1 0,1 0,0 0,1 0,0 0,0 1,0-1,1 1,0 0,0 0,1 0,-1 1,1-1,0 1,3-2,-5 4,0-1,0 1,0 0,1 0,-1 1,1-1,0 1,-1-1,1 1,0 0,0 0,0 1,1-1,-1 1,0 0,0 0,1 1,-1-1,1 1,-1 0,0 0,1 0,-1 1,1 0,-1-1,0 2,1-1,-1 0,0 1,1 0,124 105,-116-94,1 0,0-1,1-1,0-1,1 0,1 0,-1-2,1 0,0-1,1-1,0 0,0-2,0 0,1-1,18 1,-36-4,1 0,0 0,0 0,0 0,0 0,0-1,-1 1,1 0,0-1,0 0,0 1,-1-1,1 0,-1 0,1 0,0 0,-1 0,1 0,-1-1,0 1,1 0,-1-1,0 1,0-1,0 1,0-1,0 0,0 1,-1-1,1 0,-1 0,1 1,-1-1,1 0,-1 0,0 0,0 0,0 0,0 1,0-1,0 0,-1 0,1 0,-1 0,-30-81,30 82,-12-29,1 1,1-2,1 1,2-2,1 1,2-1,-1-12,6 32,-1 1,-1-1,0 1,-1-1,0 1,0 0,-1 0,-1 0,0 0,0 1,-1 0,-3-4,9 14,-1-1,0 0,0 1,1-1,-1 1,0-1,0 1,0-1,0 1,0-1,0 1,1 0,-1 0,0-1,0 1,0 0,0 0,0 0,0 0,0 0,0 0,0 0,0 0,0 1,0-1,0 0,0 1,0-1,0 0,0 1,0-1,1 1,-1 0,0-1,0 1,0-1,1 1,-1 0,0 0,1 0,-1-1,1 1,-1 0,1 0,-1 0,1 0,0 0,-20 46,-15 142,-38 197,68-358,2-4</inkml:trace>
  <inkml:trace contextRef="#ctx0" brushRef="#br0" timeOffset="2824.573">3612 1018,'-13'-13,"0"0,-1 1,0 1,0 0,-1 2,-1-1,0 2,0 0,-1 1,1 0,-2 1,1 1,-1 1,1 1,-1 0,0 1,-10 1,20 2,0 1,0-1,0 2,1-1,-1 1,1 0,-1 1,1-1,0 2,0-1,1 1,0 0,-1 0,2 0,-1 1,0 0,1 0,0 1,1 0,0-1,0 1,0 1,1-1,0 0,0 1,1 0,0 0,0 0,1 0,0 0,0 0,1 0,0 0,0 0,1 0,0 0,1 0,0 0,0-1,0 2,0-4,0 0,1 0,-1 0,1 0,0 0,0 0,0-1,1 1,-1-1,1 0,0 0,1-1,-1 1,0-1,1 0,0 0,0 0,0-1,0 0,0 0,0 0,1 0,-1-1,1 0,-1 0,1-1,-1 1,1-1,3 0,8-1,-1 0,1-1,-1-1,1-1,-1 0,0-1,0-1,-1 0,7-4,-3 0,-1-1,-1 0,0-1,-1-1,0-1,-1 0,4-6,75-59,-93 79,-1 0,1-1,0 1,-1 0,1-1,-1 1,1 0,0 0,-1-1,1 1,-1 0,1 0,0 0,-1 0,1 0,0 0,-1 0,1 0,0 0,-1 0,1 0,0 1,-1-1,1 0,-1 0,1 1,-1-1,1 0,0 1,-1-1,1 0,-1 1,1-1,-1 1,0-1,1 1,-1-1,1 1,-1-1,0 1,0 0,1-1,-1 1,0-1,0 1,0 0,1-1,-1 1,0 0,0-1,0 1,0-1,0 1,0 0,0-1,-1 1,1 0,0-1,0 1,0-1,-1 1,1 0,0-1,-1 1,1 0,-16 50,14-47,-56 118,44-98,2 0,0 0,2 1,0 1,2 0,1 0,-4 23,14 1,4-32</inkml:trace>
  <inkml:trace contextRef="#ctx0" brushRef="#br0" timeOffset="3069.436">4008 1243,'-10'19,"2"2,2-3</inkml:trace>
  <inkml:trace contextRef="#ctx0" brushRef="#br0" timeOffset="3341.529">4543 678,'-31'20,"1"1,1 1,0 2,2 1,1 1,1 1,1 1,2 1,-12 20,32-46,-1 0,0 0,1 0,0 0,0 0,0 1,0-1,0 1,1-1,0 1,-1 0,1-1,1 1,-1 0,0 0,1 0,0 0,0 0,0 0,0-1,1 1,0 0,0 0,0 0,0-1,0 1,1 0,-1-1,1 1,0-1,0 0,0 1,1-1,-1 0,1-1,0 1,0 0,0-1,0 1,0-1,0 0,1 0,10 2,0-1,0-1,0 0,0-1,0 0,1-1,-1-1,0-1,0 1,0-2,0 0,-1-1,1 0,-1-1,0-1,0 0,0-1,-1 0,0-1,-1 0,0 0,10-11,-15 13,0 0,-1-1,0 0,0 0,0-1,-1 1,0-1,-1 0,0 0,0 0,0 0,-1-1,-1 1,1-1,-1-7,0 13,-1-1,0 1,0-1,0 0,-1 1,1-1,-1 1,0-1,0 1,0-1,0 1,-1 0,1-1,-1 1,0 0,0 0,0 0,0 1,-1-1,1 0,-1 1,1-1,-1 1,0 0,0 0,0 0,0 0,-1 1,1-1,0 1,-1 0,1 0,-1 0,1 0,-1 1,1-1,-1 1,-1 0,-22 1,2 5</inkml:trace>
  <inkml:trace contextRef="#ctx0" brushRef="#br0" timeOffset="3689.44">4600 1102,'-21'6,"0"2,0 0,1 1,1 1,0 1,0 0,1 2,0 0,1 1,1 1,0 0,1 1,1 1,-4 7,16-21,0 0,0 0,1 0,-1 0,1 1,0-1,0 0,0 1,1-1,-1 1,1-1,-1 1,1 0,0-1,1 1,-1-1,1 1,-1-1,1 1,0-1,0 1,1-1,-1 0,1 0,-1 1,1-1,0 0,0-1,1 1,-1 0,0-1,1 1,0-1,-1 1,1-1,0 0,0-1,1 1,-1 0,2 0,8 4,0-1,0-1,1 0,0 0,0-2,0 0,0 0,0-1,0-1,1 0,-1-1,0-1,0 0,0-1,13-4,-18 4,-1-1,0 0,0 0,0-1,0 0,0-1,-1 1,0-1,0-1,-1 1,0-1,0-1,-1 1,1-1,-2 1,1-2,-1 1,0 0,-1-1,0 0,0 1,-1-1,0 0,-1-1,1 1,-2 0,0 0,0 0,0-1,-1 1,-1 0,1 0,-4-8,3 13,-1-1,0 1,0 0,-1 0,1 0,-1 0,0 0,0 1,0 0,-1-1,1 2,-1-1,1 0,-1 1,0 0,0 0,-1 0,-17-5</inkml:trace>
  <inkml:trace contextRef="#ctx0" brushRef="#br0" timeOffset="6201.276">5983 791,'262'1,"-260"-1,1-1,0 1,-1-1,1 1,0 0,0 0,-1 1,1-1,0 0,-1 1,1 0,0 0,-1 0,1 0,-1 0,1 0,-1 0,0 1,1-1,-1 1,0 0,0 0,0 0,0 0,0 0,-1 0,1 0,-1 0,1 1,-1-1,0 1,0-1,0 1,0-1,0 1,-1 0,1-1,-1 1,0 0,0 0,0-1,0 1,0 0,0-1,-1 1,1 0,-2 2,-2 6,-2-1,1 1,-1-1,-1 0,0-1,0 0,-1 0,0 0,-1-1,0 0,0-1,-1 0,0 0,-7 3,-24 20,39-29,1 0,-1 0,1 0,-1 0,1 0,-1 0,1 0,0 0,0 0,0 1,-1-1,1 1,0-1,1 0,-1 1,0 0,0-1,1 1,-1 0,1-1,-1 1,1 0,0-1,0 1,-1 0,1 0,0-1,1 1,-1 0,0-1,0 1,1 0,-1 0,1-1,0 1,-1-1,1 1,0 0,0-1,0 0,0 1,0-1,0 1,0-1,1 0,-1 0,0 0,2 1,76 41,-72-42,0 1,0 0,0 0,-1 1,1 0,-1 0,1 0,-1 1,0 0,0 0,-1 0,1 1,-1 0,0 0,0 0,-1 1,0-1,0 1,0 0,0 1,-1-1,0 0,-1 1,1 0,-1 0,0 0,-1 0,1 6,-5-4,0 0,-1-1,1 0,-2 0,1 0,-1 0,-1-1,1 1,-1-1,0-1,-1 1,0-1,0 0,0-1,-1 0,1 0,-7 3,-3 2,-1 0,0-1,0 0,-1-2,0 0,0-1,-1-1,1-1,-1-1,0 0,-1-2,-1 0,-5-1,3-1</inkml:trace>
  <inkml:trace contextRef="#ctx0" brushRef="#br0" timeOffset="7635.99">734 311,'14'9,"0"0,-1 1,0 0,-1 1,0 1,0 0,-1 0,-1 1,0 1,-1-1,0 2,-2-1,1 1,-2 0,0 1,0-1,0 7,0 10,-1 0,-1 1,-2-1,-1 1,-2-1,-1 0,-2 1,-1-1,-1 0,-3 2,-1 24,-90 618,67-430,41-299,1 0,3 1,2 0,14-32,-6 18,-11 28,4-18,2 0,3 0,2 2,2 1,3 1,2 1,2 1,4 0,-3 12,1 1,3 2,0 1,2 2,2 2,1 1,1 3,39-19,1 5,2 5,1 3,2 3,1 5,0 3,2 4,47-1,591-18,15 26,323-73,-365 35,-176 20,115 30,-472-31,46 18,-196 6,1 0,0 2,0 0,0 1,0 1,0 1,18 2,-36-2,-1 1,1-1,-1 1,1-1,0 1,-1-1,1 1,-1-1,1 1,-1 0,0-1,1 1,-1 0,0-1,1 1,-1 0,0 0,0-1,1 1,-1 0,0 0,0-1,0 1,0 0,0 0,0-1,0 1,0 0,-1 0,1-1,0 1,0 0,-1 0,1-1,0 1,-1 0,1-1,-1 1,1 0,-1-1,1 1,-1-1,1 1,-1-1,0 1,1-1,-1 1,0-1,1 0,-1 1,0-1,1 0,-1 0,0 1,0-1,1 0,-1 0,0 0,0 0,0 0,-5 6,-13 12,1 2,0 0,1 1,1 1,1 0,1 1,2 1,0 0,-8 25,13-25</inkml:trace>
  <inkml:trace contextRef="#ctx0" brushRef="#br0" timeOffset="9640.749">7394 565,'5'-2,"1"0,-1 0,0-1,-1 0,1 0,0 0,-1 0,0-1,0 1,0-1,0-1,0 1,-1 0,0-1,1 0,3-4,62-69,3 3,46-36,-118 110,1 0,0-1,-1 1,1 0,0 0,0-1,0 1,0 0,0 0,0 0,0 0,0 0,0 1,0-1,1 0,-1 0,0 1,0-1,1 1,-1-1,1 1,-1-1,0 1,1 0,-1 0,1 0,-1 0,1 0,-1 0,0 0,1 0,-1 1,1-1,-1 0,0 1,1-1,-1 1,0 0,1-1,-1 1,0 0,0 0,0 0,0 0,0 0,0 0,0 0,1 1,-13 102,10-101,1-1,-1 1,1 0,0 0,0 0,0-1,0 1,0 0,1 0,-1 0,1-1,0 1,0 0,0-1,0 1,0-1,1 1,-1-1,1 0,-1 1,1-1,0 0,0 0,0 0,0 0,0-1,1 1,-1 0,0-1,1 0,-1 1,1-1,0 0,-1 0,1-1,0 1,-1 0,1-1,0 0,0 0,0 0,2 0,14-5,0-2,-1 0,1-1,-1-1,-1-1,0 0,0-2,-1 1,0-2,-1 0,6-8,30-22,-51 42,1 0,0 0,-1 0,1 0,0 0,-1 1,1-1,0 0,0 0,0 1,-1-1,1 0,0 1,0-1,0 1,0-1,0 1,0-1,1 1,-1 0,0 0,0-1,0 1,0 0,0 0,0 0,0 0,1 0,-1 0,0 1,0-1,0 0,0 1,0-1,0 0,0 1,0-1,0 1,0 0,0-1,0 1,0 0,-1-1,1 1,0 0,0 0,-1 0,1 0,0 0,-1 0,1 0,-1 0,1 0,-1 0,0 0,1 0,-1 0,0 0,0 1,-11 136,41-71,-17-53</inkml:trace>
  <inkml:trace contextRef="#ctx0" brushRef="#br0" timeOffset="9893.602">7563 707,'43'0,"43"0,22 0,2 0,-9 0,-11 0,-12 0,-9 0,-7 0,-10 0,-8 0,-6 0,-6 0,-4 0,-5 0</inkml:trace>
  <inkml:trace contextRef="#ctx0" brushRef="#br0" timeOffset="10292.775">8128 961,'-37'10,"-171"64,206-74,0 1,1-1,-1 0,1 1,-1-1,0 1,1-1,-1 1,1 0,-1 0,1 0,0 0,-1 0,1 0,0 0,0 0,-1 0,1 0,0 1,0-1,1 1,-1-1,0 0,0 1,1-1,-1 1,1 0,-1-1,1 1,-1 0,1-1,0 1,0 0,0-1,0 1,0 0,0-1,1 1,-1-1,0 1,1 0,0-1,-1 1,1-1,0 1,-1-1,1 1,0-1,0 0,0 1,1-1,-1 0,0 0,0 0,1 0,-1 0,0 0,1 0,-1 0,1-1,1 2,39 14,-30-14,0 1,0 1,-1 0,1 0,-1 1,0 1,0 0,0 0,-1 1,0 0,0 1,-1 0,0 1,-1 0,1 0,-2 1,1 0,-1 0,-1 1,0 0,0 2,-5-8,-1 0,1 0,-2 0,1 1,0-1,-1 0,0 0,0 0,-1 0,1 0,-1-1,0 1,0 0,-1-1,1 1,-1-1,0 0,0 0,0 0,-1 0,0-1,1 1,-1-1,-3 2,-2 2,-1 0,1-1,-1 0,-1 0,1-1,-1-1,0 0,0 0,0-1,-6 1,-147-2,139-3</inkml:trace>
  <inkml:trace contextRef="#ctx0" brushRef="#br0" timeOffset="10625.988">7478 1,'-32'47,"2"2,2 0,2 2,2 1,2 1,3 3,1-8,3 2,2 0,3 0,1 1,3 1,2-1,2 49,3-70,2 1,1-1,2 1,0-1,2-1,2 1,0-2,2 1,1-1,1-1,2 0,0-2,19 23,62 59,-76-84</inkml:trace>
  <inkml:trace contextRef="#ctx0" brushRef="#br0" timeOffset="10924.485">8720 114,'35'78,"-3"1,-4 1,-3 2,4 34,-21-73,-1 0,-3 0,-1 1,-2 0,-2 0,-2-1,-2 1,-2-1,-6 20,6-33,-2-1,0 0,-2 0,-1-1,-2-1,0 0,-2-1,-1 0,-1-1,-1-1,-1-1,-1-1,-19 16,16-18,6-4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201 146,'0'568,"-26"-318,26-238,-2 0,1 0,-2-1,0 1,0-1,-1 0,0 0,-1 0,0-1,-1 1,0-1,-5 6,9-14,1-1,-1 0,1 1,-1-1,0 0,0 0,1 0,-1 0,0 0,0-1,0 1,0-1,0 1,0-1,0 0,0 1,0-1,0 0,0 0,0-1,0 1,-1 0,1-1,0 1,0-1,1 1,-1-1,0 0,0 0,0 0,0 0,1 0,-1-1,0 1,1 0,-1-1,1 0,-40-67,36 37,2-1,1 0,1 0,2 0,1 1,2-1,1 1,2-1,0 2,3-1,0 1,2 0,4-3,1-9,3 0,2 0,1 2,3 1,0 1,3 1,1 2,2 1,1 1,2 2,1 1,2 2,0 2,42-22,14 20,-92 29,0 0,0-1,1 1,-1 0,0 1,0-1,1 0,-1 1,0-1,0 1,0 0,0 0,0 0,0 0,0 0,0 0,0 0,0 1,0-1,-1 1,1-1,-1 1,1-1,-1 1,1 0,-1 0,0 0,0 0,0 0,0 0,0 0,-1 0,1 1,-1-1,1 0,-1 0,0 0,0 1,0-1,0 0,0 0,-2 13,0-1,-1 0,-1 0,0 0,-1-1,0 0,-2 1,1-2,-1 1,-1-1,0 0,-1-1,-9 10,-29 30,-3-2,-1-3,-51 36,16-14,19 4,65-69,1 0,-1-1,1 1,0 0,0 0,0 0,0 0,0 0,1 0,-1 0,1 1,0-1,0 0,0 0,0 0,1 0,-1 0,1 0,0 0,0 0,0 0,0 0,0 0,1 0,-1 0,1-1,0 1,0-1,2 2,11 12,2-1,0-1,0-1,2 0,-1-2,2 0,14 6,82 53,-57-8,-58-59,0-1,1 0,-1 0,1 0,0 0,0 0,-1 0,1 0,1 0,-1-1,0 1,0-1,0 0,1 1,-1-1,1 0,-1-1,1 1,-1 0,1-1,0 1,-1-1,1 0,0 0,-1 0,1 0,0 0,1-1,16-2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0,'29'10,"33"3,11-1,-2-2,-8-3,-11-3,-8-2,-8-1,-5-1,-7 4,-9 2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59,'44'0,"42"-4,12-8,-1 0,-13 1,-15 2,-15 4,-12 1,-13 3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51,'22'-10,"2"1,-1 2,1 0,0 1,1 2,-1 0,11 1,44 13,-77-9,0 0,0 1,0-1,-1 0,1 0,0 1,-1-1,1 1,-1-1,0 1,1 0,-1 0,0-1,0 1,0 0,0 0,0 0,-1 0,1 0,0 0,-1 1,0-1,1 0,-1 0,0 0,0 0,0 0,-1 1,1-1,0 0,-1 0,1 0,-1 0,0 1,-27 52,25-52,0 0,1 0,-1 0,1 1,0-1,0 1,0-1,0 1,1 0,-1-1,1 1,0 0,0 0,1 0,-1 0,1 0,0 0,0 0,0 0,0 0,1 0,-1 0,1 0,0 0,1 0,-1 0,1 0,-1-1,2 2,5 4,1 0,-1-1,2-1,-1 1,1-1,0-1,0 0,1 0,1-1,-6-3,1 0,-1 0,-1 0,1 0,0 1,-1 0,1 1,-1-1,0 1,0 0,0 0,-1 0,1 1,-1 0,0 0,0 0,-1 0,0 0,0 1,0-1,0 1,-1 0,0 0,0 0,-1 0,1 0,-1 1,-1-1,1 0,-1 1,0-1,-1 4,-3 0,0 0,-1 1,0-1,-1-1,0 1,0-1,-1 0,0-1,-1 1,0-2,0 1,-1-1,-5 4,3-1,0-3,0 0,-1 0,0-1,1-1,-2 0,1 0,-1-2,1 1,-1-2,0 1,0-2,-5 1,15-2,0 0,-1 1,1-1,0 0,0-1,-1 1,1 0,0-1,0 0,0 0,0 0,0 0,0 0,0-1,0 1,0-1,0 0,1 0,-1 0,1 0,-1 0,1-1,-1-1,0-6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7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33,'-60'196,"18"-62,42-134,0 0,1 0,-1 0,0 0,0 0,0 0,1 0,-1 0,0 0,0 0,1 0,-1 0,0 0,0 0,0 0,1 1,-1-1,0 0,0 0,0 0,0 0,1 0,-1 1,0-1,0 0,0 0,0 0,0 1,0-1,0 0,1 0,-1 1,0-1,0 0,15-22,139-171,-97 129,18-15,-75 79,0-1,0 1,0-1,0 1,1-1,-1 1,0 0,0-1,1 1,-1-1,0 1,1 0,-1-1,1 1,-1 0,0-1,1 1,-1 0,1 0,-1 0,0-1,1 1,-1 0,1 0,-1 0,1 0,-1 0,1 0,-1 0,1 0,-1 0,1 0,-1 0,1 0,-1 0,1 0,-1 0,1 0,-1 1,1-1,-1 0,0 0,1 1,-1-1,1 0,-1 1,0-1,1 0,-1 1,0-1,1 0,-1 1,0-1,0 1,1-1,-1 0,0 1,0-1,0 1,0-1,1 1,-1-1,0 1,2 37,-2-32,2 135,-1-139,0 0,0 0,0 0,0 0,1 0,-1 0,0 0,1-1,-1 1,1 0,0-1,-1 1,1-1,0 0,0 0,0 1,0-1,0 0,0-1,1 1,-1 0,0-1,0 1,1-1,-1 1,0-1,0 0,1 0,-1 0,0-1,1 1,-1 0,0-1,0 1,0-1,1 0,-1 0,0 0,1-1,81-45,79-74,-162 120,0 0,0 0,1 0,-1-1,0 2,1-1,-1 0,1 0,-1 0,1 1,0-1,-1 1,1-1,0 1,-1 0,1 0,0-1,-1 1,1 0,0 1,-1-1,1 0,0 0,-1 1,1-1,0 1,-1-1,1 1,-1 0,1-1,-1 1,1 0,-1 0,0 0,1 0,-1 1,0-1,0 0,0 0,0 1,0-1,0 1,0-1,0 1,-1-1,1 1,0-1,-1 1,0 0,1-1,-1 1,0 0,0-1,0 1,0 0,0 0,-9 145,1-91,7-54,0 1,1-1,0 1,-1-1,1 1,0 0,0-1,0 1,1-1,-1 1,1 0,-1-1,1 1,0-1,0 0,0 1,0-1,0 0,1 1,-1-1,1 0,-1 0,1 0,0 0,0-1,0 1,0 0,0-1,0 0,0 1,1-1,-1 0,0 0,1 0,2 0,15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1,'-19'43,"-16"34,-7 13,0-4,6-12,4-13,4-13,5-9,3-12,5-5,4-2,4 1,4-4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0 491,'51'-90,"-28"52,1 1,2 2,2 0,1 2,7-5,-28 30,135-138,-135 141,-7 3,1 0,-1 0,0 0,1 1,0-1,-1 0,1 1,0 0,0-1,-1 1,1 0,0 0,0 0,1 0,-1 0,0 0,0 1,0-1,0 1,1 0,-1-1,0 1,0 0,1 0,-1 0,0 1,1-1,-1 0,0 1,0 0,0-1,0 1,0 0,0 0,0 0,0 1,0-1,0 0,0 1,0-1,-1 1,1-1,-1 1,1 0,0 1,3 9,-1 0,-1 0,0 0,-1 1,0-1,0 1,-1-1,-1 1,-1 0,-1 11,4 66,-2-86,0-1,0 1,0-1,1 0,-1 1,1-1,0 0,0 1,0-1,0 0,1 0,-1 0,1 0,0 0,0 0,0 0,0-1,0 1,0-1,1 1,-1-1,1 0,0 0,0 0,0 0,0-1,0 1,0-1,0 0,0 0,1 0,-1 0,0 0,1-1,-1 1,2-1,14-6,0-1,-1-1,0 0,0-1,-1-1,0-1,-1 0,0-2,10-9,-22 18,51-42,89-59,-143 104,0 1,0-1,0 1,0-1,0 1,0-1,0 1,0 0,0 0,0-1,0 1,0 0,1 0,-1 0,0 0,0 0,0 0,0 1,0-1,0 0,0 0,0 1,0-1,0 1,0-1,0 1,0-1,0 1,0 0,0-1,-1 1,1 0,0 0,0 0,-1 0,1-1,0 1,-1 0,1 0,-1 0,0 0,1 0,-1 0,0 0,1 1,-1-1,0 0,0 0,0 0,0 0,0 0,0 1,-3 60,-4-35,5-24,0 1,0 0,1 0,-1 0,1 0,0 0,0 0,0 0,0 0,1 1,0-1,0 0,0 0,0 1,1-1,0 0,-1 0,1 0,1 0,-1 0,1 0,0 0,-1 0,2-1,-1 1,0 0,1-1,2 3,12 1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2,'39'5,"17"1,3 0,3-1,-6-6,-7-3,-7-1,-6 0,-4 2,-3 0,-2 2,0 0,0 1,-9 5,-13 2,-7-1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1,'33'9,"26"4,8-1,-4-2,-6-3,-9-3,-13-6,-7-3,-3-1,-2 1,0 1,-3 1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2625 0 0,'0'0'1611'0'0,"0"0"68"0"0,0 0 141 0 0,0 0 131 0 0,0 0-65 0 0,0 0-257 0 0,0 0-326 0 0,0 0-285 0 0,0 0-159 0 0,0 0-52 0 0,0 0-8 0 0,0 0-9 0 0,0 0-19 0 0,11 14 2907 0 0,64-13-202 0 0,261-16-649 0 0,-323 11-4014 0 0,-15 0-2324 0 0,1-2-3319 0 0,1 2-5626 0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20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1 311,'47'-20,"-26"10,1 1,0 1,0 0,1 2,0 1,0 0,14 1,-34 3,0 1,0 0,0 0,0 1,0-1,0 0,0 1,0 0,0 0,0 0,0 0,-1 0,1 0,0 1,-1-1,1 1,-1 0,0 0,0 0,1 0,-1 0,0 0,-1 1,1-1,0 1,-1-1,1 1,-1 0,0 0,0-1,0 1,0 0,0 0,-1 0,1 0,-1 0,0 0,0 0,0 0,0 0,-1 0,1 0,-1 0,0 0,0-1,0 3,-5 9,0 0,-1 0,0-1,-1 0,-1 0,0-1,-1 0,0 0,-1-1,0-1,0 0,-13 8,-72 81,94-97,0 0,0 0,1 0,-1 1,0-1,1 0,0 1,0-1,0 1,0 0,0-1,0 1,0 0,1 0,0-1,-1 1,1 0,0 0,0 0,1-1,-1 1,0 0,1 0,0-1,0 1,0 0,0-1,0 1,0-1,1 1,-1-1,1 0,-1 0,1 1,0-1,0 0,0-1,0 1,1 0,-1 0,0-1,1 0,-1 1,3 0,5 1,1 0,-1-1,1-1,-1 1,1-2,0 1,0-1,-1-1,1 0,0-1,-1 0,2-1,8-4</inkml:trace>
  <inkml:trace contextRef="#ctx0" brushRef="#br0" timeOffset="386.427">820 198,'-29'20,"1"0,1 2,1 1,1 2,1 0,1 1,-6 12,27-36,1-1,-1 1,1 0,0-1,-1 1,1 0,0 0,0 0,0 0,1 0,-1 0,0 0,1 0,0 0,-1 1,1-1,0 0,0 0,0 0,0 1,0-1,1 0,-1 0,1 0,-1 0,1 0,0 0,0 0,0 0,0 0,0 0,0 0,1-1,-1 1,0 0,1-1,-1 1,1-1,0 1,0-1,-1 0,1 0,0 0,0 0,0 0,0 0,0-1,0 1,1-1,-1 1,0-1,0 0,0 0,0 0,232-1,-231 1,1 1,-1 1,0-1,0 0,0 1,0-1,-1 1,1 0,0 0,-1 0,1 0,-1 1,0-1,0 1,0-1,0 1,0 0,0-1,-1 1,1 0,-1 0,0 1,0-1,0 0,0 0,-1 0,1 1,-1-1,0 0,0 1,0-1,0 0,0 0,-1 1,0-1,1 0,-1 0,-1 0,1 1,0-1,-1-1,1 1,-1 0,0 0,0 0,0-1,0 1,-1-1,1 0,-1 0,0 1,-6 8,-1 0,0 0,0-1,-1-1,0 0,-1 0,0-1,0-1,0 0,-1-1,0 0,-4 1,-2-2</inkml:trace>
  <inkml:trace contextRef="#ctx0" brushRef="#br0" timeOffset="630.113">763 114,'39'0,"21"0,6 0,-3 0,-8 4,-9 3,-6-1,-7-2,-2 0,-8-2</inkml:trace>
  <inkml:trace contextRef="#ctx0" brushRef="#br0" timeOffset="915.243">1525 1,'-10'38,"-7"32,-2 14,-1-3,1-10,5-13,0-11,2-8,4-7,2-4,3-1,2-2,0 1,2-9,-1-13,1-11,4-5,2 0</inkml:trace>
  <inkml:trace contextRef="#ctx0" brushRef="#br0" timeOffset="1249.272">1864 198,'-310'207,"301"-201,5-4,-1 0,0 1,1-1,-1 1,1 0,0 0,0 1,0-1,0 1,0 0,1 0,0 0,0 1,0-1,0 1,1-1,0 1,0 0,0 0,0 0,1 0,-1 5,4-7,1 1,0 0,-1-1,1 0,0 0,0 0,1 0,-1 0,1 0,-1-1,1 0,0 1,0-2,0 1,0 0,3 0,16 10,5 6,59 22,-65-38</inkml:trace>
  <inkml:trace contextRef="#ctx0" brushRef="#br0" timeOffset="1800.611">2146 368,'-24'9,"0"1,1 1,0 1,1 1,1 1,0 1,0 1,2 1,-5 6,22-22,0 1,0 0,0 0,0 0,0 0,1 0,-1 0,1 0,-1 1,1-1,0 1,0-1,0 1,0-1,0 1,1-1,-1 1,1 0,0-1,-1 1,1 0,0-1,1 1,-1 0,0-1,1 1,0 0,-1-1,1 1,0-1,1 1,-1-1,0 0,1 1,-1-1,1 0,-1 0,1 0,0 0,0 0,0 0,0-1,0 1,1-1,-1 1,0-1,1 0,-1 0,2 0,7-1,0 0,0-1,-1 0,1-1,0 0,0-1,-1 0,1-1,-1 0,0-1,0 0,-1 0,1-1,-1 0,0-1,4-4,17-9,7-8,44-18,-79 45,0 1,0 0,0 0,0 1,0-1,0 0,0 1,-1-1,1 1,0-1,0 1,-1 0,1 0,0-1,-1 1,1 1,-1-1,1 0,-1 0,1 0,-1 1,0-1,0 1,1-1,-1 1,0 0,-1-1,1 1,0 0,0-1,-1 1,1 0,-1 0,1 0,-1 0,0 0,0 0,4 81,-4-71,-5 227,4-224,0-1,-2 0,0 0,0 1,-2-2,1 1,-2-1,0 1,0-1,-1-1,-1 0,0 0,-1 0,0-1,-1 0,0-1,-1 0,0 0,-8 5,17-13,-1-1,1 1,0 0,0-1,0 1,-1-1,1 1,-1-1,1 0,-1 0,0-1,1 1,-1 0,0-1,0 1,1-1,-1 0,0 0,0 0,1-1,-1 1,0 0,1-1,-1 0,0 0,1 0,-1 0,1 0,-1 0,1-1,-1 1,1-1,0 1,0-1,0 0,0 0,0 0,0 0,1 0,-1-1,1 1,-1 0,1-1,0 1,0-1,0 0,0 1,0-1,1 0,-1 1,1-1,3-12,0 1,1-1,1 1,1 1,0-1,0 1,1 0,1 0,0 1,1 0,0 0,1 1,0 0,1 1,0 0,1 1,0 0,0 0,1 2,0 0,2-1,128-48,-119 51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03.3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145 846,'0'0,"-1"-1,1 1,0-1,-1 1,1-1,0 1,-1-1,1 1,0-1,0 1,-1-1,1 1,0-1,0 1,0-1,0 0,0 1,0-1,0 1,0-1,0 1,0-1,0 0,0 1,0-1,1 1,-1-1,0 1,0-1,1 1,-1-1,0 1,1-1,-1 1,0-1,1 1,-1 0,1-1,-1 1,0 0,1-1,-1 1,1 0,-1-1,1 1,0 0,-1 0,1 0,-1-1,1 1,-1 0,1 0,-1 0,1 0,0 0,-1 0,1 0,-1 0,1 1,40-7,-40 6,437-1,-149 13,89 7,18 7,599-26,-625-28,-59-1,95 0,136 30,-345-29,-142 26,94-14,-142 14,-1 0,0 0,0-1,0 0,-1 0,1-1,-1 1,0-1,0 0,0 0,0-1,-1 0,1 0,-1 0,-1 0,1 0,-1-1,0 0,0 1,0-1,1-6,1 2,-1 0,-1-1,1 1,-2-1,1 0,-1 0,-1 0,0 0,-1-1,0 1,-1 0,0 0,0 0,-1 0,-1 0,0 0,0 1,-1-1,-1 1,0 0,0 0,-1 0,0 1,0 0,-1 0,-8-7,-121-65,-29 30,93 34,-43-13,-2 5,-75-5,-150-7,60 9,-75-1,71 16,110 2,-1 9,-62 10,-357 28,94-13,78-6,353-13,0 4,1 2,-14 6,69-13,-1 0,1 0,0 1,0 1,0 1,1 0,0 1,0 1,1 0,-1 0,2 1,-1 1,1 0,1 1,0 0,1 1,0 0,0 1,2 0,-6 10,7-7,1-1,1 1,0 1,2-1,-1 1,2-1,0 1,1 0,1 0,1 0,0 0,1-1,1 1,0 0,1-1,1 0,1 0,0 0,4 5,-7-16,2 6,1-1,0 0,1 0,0 0,1-1,0 0,1 0,-1-1,2 0,-1-1,1 0,3 2,9 1,0-1,1 0,0-2,0-1,0 0,1-2,2 0,320 25,221-58,383-1,-628 36,-273 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3:25.32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0 225,'1'-3,"-1"-1,0 1,1-1,0 1,0-1,0 1,0 0,1-1,-1 1,1 0,0 0,0 0,0 0,0 0,0 0,1 1,-1-1,1 1,0 0,-1 0,1 0,0 0,0 0,1 0,-1 1,0 0,0-1,1 1,-1 0,1 1,2-1,115-8,-118 9,248-8,-185-2,432-52,111 61,-228 0,-139-28,16 47,-155-8,0-4,86-8,-54 0,667 2,-457-29,476 29,-399 29,875-29,-798 11,-164 7,125-18,-200-2,135-25,113 26,-175-28,11 30,-148-28,52 26,-192 6,-37 1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3:26.4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1 118,'62'-24,"0"2,2 4,0 2,1 3,0 2,1 4,0 2,48 4,532 6,-54 22,148 0,707 49,-436-64,-625-14,-198 2,-188 1,0-1,0 1,0 0,1-1,-1 1,0-1,0 1,-1 0,1-1,0 1,0 0,0-1,0 1,0-1,-1 1,1 0,0-1,-1 1,1-1,0 1,-1-1,1 1,0-1,-1 1,1-1,-1 1,1-1,-1 0,1 1,-1-1,0 0,1 1,-1-1,1 0,-1 0,0 1,1-1,-1 0,0 0,1 0,-1 0,1 0,-1 0,0 0,1 0,-1 0,0 0,1-1,-1 1,1 0,-1 0,0-1,-17 7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3:5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2259,'0'-17,"0"48,-18 530,-16-234,22-213,12-97</inkml:trace>
  <inkml:trace contextRef="#ctx0" brushRef="#br0" timeOffset="949.563">121 2089,'37'9,"0"-2,0-2,1-1,-1-2,1-2,-1-1,1-2,31-7,83-2,234 11,-379 0,-1 0,0 1,1 0,-1 0,0 1,0 0,1 0,-1 0,0 0,0 1,0 0,0 1,0-1,-1 1,1 0,-1 1,1-1,-1 1,0 0,-1 0,1 1,-1-1,0 1,0 0,0 0,-1 1,0-1,0 1,0 0,0-1,-1 1,0 0,0 3,28 150,45 244,-19-168,-33-107,-3-49,-21-78,0 1,0 0,-1-1,1 0,0 1,-1-1,1 0,-1 1,0-1,1 0,-1 0,0 0,0-1,0 1,1 0,-1-1,0 1,0-1,0 1,0-1,0 0,0 0,0 0,0 0,0 0,0-1,0 1,0 0,0-1,-4 1,-226 7,14 9,-204-13,233-5,-2 25,189-23,-1 0,0 0,1 0,-1 1,1-1,-1 1,0 0,1 0,0 0,-1 0,1 0,0 1,-1-1,1 1,0-1,0 1,0 0,0 0,0 0,1 0,-1 0,1 0,-1 0,1 0,0 1,0-1,0 1,0-1,0 2,7 5</inkml:trace>
  <inkml:trace contextRef="#ctx0" brushRef="#br0" timeOffset="1699.738">375 3415,'17'51,"-8"36,-5 0,-4 66,-1-71,-29 369,36-376,0-58</inkml:trace>
  <inkml:trace contextRef="#ctx0" brushRef="#br0" timeOffset="2306.193">319 3415,'-206'144,"206"-143,-1-1,0 1,0-1,0 0,0 1,1 0,-1-1,0 1,1-1,-1 1,0 0,1-1,-1 1,1 0,-1 0,1-1,-1 1,1 0,0 0,-1 0,1 0,0 0,0 0,-1-1,1 1,0 0,0 0,0 0,0 0,0 0,0 0,1 0,-1 0,0 0,0 0,1-1,-1 1,0 0,1 0,-1 0,1-1,-1 1,1 0,0 0,-1-1,1 1,0 0,-1-1,1 1,0-1,0 1,-1-1,1 1,0-1,0 0,51 14,221 14,-77 35,-76-33,-149-68,-90-104,91 100,5 9,1 0,2-2,1-1,-7-20,20 36</inkml:trace>
  <inkml:trace contextRef="#ctx0" brushRef="#br0" timeOffset="2797.482">206 4770,'-15'43,"-4"43,1 12,-1-1,2-8,4-14,5-10,3-11,-2-11,0-7,1-15,2-15,2-10</inkml:trace>
  <inkml:trace contextRef="#ctx0" brushRef="#br0" timeOffset="3152.085">291 4713,'-1'45,"1"1,2-1,3 1,1-1,3-1,7 24,-6-46,2 0,0-1,1-1,1 0,1 0,0-1,2-1,14 12,-30-29,-1 0,1 0,0-1,0 1,0 0,0 0,0 0,0-1,0 1,0-1,0 1,0-1,0 1,0-1,0 0,0 1,1-1,-1 0,0 0,0 0,0 0,0 0,1 0,-1 0,0 0,0 0,0-1,1 1,-1 0,0-1,0 1,0-1,0 1,0-1,0 0,0 1,0-1,0 0,0 0,-1 0,1 1,0-1,0 0,-1 0,1 0,-1 0,1-1,27-57,-25 49,34-98,-6-2,5-43,13-38,-42 173</inkml:trace>
  <inkml:trace contextRef="#ctx0" brushRef="#br0" timeOffset="4388.542">1109 3444,'17'73,"22"110,-12 42,4 191,-21-333,-43-211,24 107,-1-1,0 2,-2 0,-1 0,0 1,-2 0,0 1,0 1,-2 1,0 0,-1 1,-1 1,0 1,-10-6,-28-18,57 36,0 0,0 0,0 1,1-1,-1 0,0 1,1-1,-1 0,1 1,-1-1,1 0,-1 1,1-1,-1 1,1-1,0 1,-1 0,1-1,0 1,-1-1,1 1,0 0,0 0,-1-1,1 1,0 0,0 0,-1 0,1 0,0 0,0 0,-1 0,1 0,0 0,0 0,-1 0,1 1,0-1,0 0,0 1,0-1,396-9,-89-27,-300 35,56 4,-97 43,-221 144,23-12,228-176,-1 1,1-1,-1 1,1-1,0 1,0 0,0 1,0-1,0 0,1 1,0 0,0-1,0 1,0 0,0 0,1 0,-1 0,1 0,0 0,1 1,-1-1,1 0,0 1,0-1,0 4,10 3</inkml:trace>
  <inkml:trace contextRef="#ctx0" brushRef="#br0" timeOffset="4967.821">1222 5193,'143'-263,"-113"208,3 1,1 1,4 2,30-32,-68 83,0-1,0 1,1-1,-1 1,0 0,0-1,0 1,1-1,-1 1,0-1,1 1,-1 0,0-1,1 1,-1 0,0-1,1 1,-1 0,1-1,-1 1,0 0,1 0,-1 0,1-1,-1 1,1 0,-1 0,1 0,-1 0,1 0,-1 0,1 0,-1 0,1 0,-1 0,1 0,-1 0,1 0,-1 1,0-1,1 0,-1 0,1 0,-1 1,1-1,-1 0,0 0,1 1,-1-1,0 0,1 1,-1-1,0 1,1-1,-1 0,0 1,0-1,1 1,-1-1,0 1,0-1,0 1,0-1,0 1,0-1,3 38,-3-32,-3 169,3-173,0 0,-1-1,1 1,0-1,0 1,0 0,0-1,1 1,-1-1,0 1,1-1,-1 1,1-1,0 1,-1-1,1 1,0-1,0 1,0-1,0 0,0 0,0 1,0-1,0 0,1 0,-1 0,0 0,1-1,-1 1,0 0,1 0,-1-1,1 1,-1-1,1 1,0-1,-1 0,1 0,-1 0,1 0,0 0,-1 0,1 0,-1 0,1 0,0-1,-1 1,1-1,-1 1,1-1,-1 0,0 1,1-1,-1 0,1 0,-1 0,0 0,0 0,0-1,213-187,-213 188,0 0,0 0,-1 0,1 0,1 0,-1 0,0 0,0 0,0 0,0 1,1-1,-1 0,0 1,0-1,1 1,-1-1,1 1,-1 0,0 0,1-1,-1 1,1 0,-1 0,0 1,1-1,-1 0,1 0,-1 1,0-1,1 0,-1 1,0 0,1-1,-1 1,0 0,0-1,0 1,0 0,0 0,0 0,0 0,0 0,0 0,0 1,0-1,-1 0,1 0,0 0,-1 1,1-1,-1 0,1 1,-1 0,2 10,-1 0,0 1,-1-1,0 0,-1 0,0 0,-1 1,-1-1,0-1,-1 4,-9 51,12-59,0-2,0 0,0 0,1 0,-1 0,1 0,0 1,1-1,-1 0,1 0,0 0,0 0,0 0,1-1,0 1,0 0,0-1,1 2,10 6</inkml:trace>
  <inkml:trace contextRef="#ctx0" brushRef="#br0" timeOffset="5437.916">2435 4544,'-300'389,"276"-330,26-58,0 0,0-1,0 1,0 0,0 0,0-1,0 1,0-1,0 0,0 0,0 0,0 0,0 0,0 0,0 0,0 0,0-1,0 1,0-1,0 0,0 0,0 0,0 1,-1-2,1 1,0 0,0 0,0-1,27-16,-2-2,1-1,-2-1,-1-1,-1-1,-1-2,2-4,27-27,24 7,-74 49,1 1,-1 0,0-1,1 1,-1 0,0 0,1 0,-1 0,0 0,1 1,-1-1,0 1,0-1,1 1,-1 0,0 0,0 0,0 0,0 0,0 1,0-1,0 1,-1-1,1 1,0-1,-1 1,1 0,-1 0,0 0,0 0,0 0,0 0,0 0,0 0,0 1,0-1,-1 2,5 13,-2 0,0 1,-2 0,0-1,0 1,-2 0,-1 9,0 13,-2 347,3-369,-1 0,-1 0,-1 0,0-1,-1 1,-1-1,-1-1,0 1,-1-1,-1 0,-1-1,0 0,-4 5,11-17,0 0,0 0,0 0,0 0,0-1,-1 1,1-1,-1 0,1 0,-1 0,0 0,0-1,0 1,0-1,0 0,0 0,0-1,0 1,0-1,-1 0,1 0,0 0,0-1,0 1,0-1,0 0,0 0,0-1,0 1,0-1,0 0,1 0,-1 0,0 0,1-1,0 0,0 1,0-1,0 0,0 0,0-1,-2-6,0 1,0-1,1 0,1-1,-1 1,2-1,-1 1,2-1,-1 0,1 0,1 1,0-1,1 0,0 0,0 0,1 0,0 1,1-1,2-2,7-23,2 2,1 0,2 1,1 1,4-2,24-41,-28 44</inkml:trace>
  <inkml:trace contextRef="#ctx0" brushRef="#br0" timeOffset="6971.562">1984 762,'9'9,"-1"0,0 1,0 0,-1 1,0 0,-1 0,0 0,-1 0,0 1,-1 0,0 0,0 6,0-6,11 37,-3 2,-2-1,-2 1,-2 1,-3-1,-2 1,-2 0,-2-1,-2 0,-3 1,-4 8,-61 229,71-286,1-1,0 1,0-1,0 1,1-1,-1 1,0-1,1 1,0-1,-1 1,1 0,0-1,1 1,-1 0,0-1,1 1,-1 0,1-1,0 1,0-1,0 1,0-1,0 0,1 1,-1-1,1 0,-1 0,1 0,0 0,0 0,0 0,0-1,0 1,0-1,0 1,1-1,-1 0,1 0,-1 0,1 0,-1 0,1-1,2 1,112-26,-53 6,-5 10,1 3,0 2,1 3,9 3,-52-1,-10-2,0 2,-1-1,0 1,1 0,-1 0,1 1,-1 0,0 1,0-1,0 1,0 0,-1 1,1 0,-1 0,0 1,0-1,-3-1,0 0,-1 0,1 0,1-1,-1 1,0-1,1 0,-1 0,1 0,-1-1,1 1,0-1,0 0,0 0,-1 0,1 0,0-1,0 1,2-1,9-3</inkml:trace>
  <inkml:trace contextRef="#ctx0" brushRef="#br0" timeOffset="7771.914">3536 1525,'-24'43,"-22"38,-4 15,3-4,3-8,11-13,5-15,7-11,3-9,0-6,2-2,0-7,-3-7,-3-6,3-4</inkml:trace>
  <inkml:trace contextRef="#ctx0" brushRef="#br0" timeOffset="8018.9">3112 1609,'15'38,"14"33,2 8,1-4,-1-6,0-9,-1-11,-1-8,0-6,-1-10,0-9,1-6,-6-6</inkml:trace>
  <inkml:trace contextRef="#ctx0" brushRef="#br0" timeOffset="8802.086">2266 0,'6'68,"-7"-13,2 1,2-1,11 51,-14-103,0 0,0 0,1 0,0 0,-1 0,1 0,0 0,0 0,0 0,1 0,-1-1,1 1,-1-1,1 1,0-1,0 0,0 1,0-1,1 0,-1 0,0-1,1 1,-1 0,1-1,0 1,0-1,-1 0,1 0,0 0,0 0,0-1,0 1,0-1,0 0,0 0,0 0,0 0,0 0,0-1,0 1,0-1,0 0,0 0,0 0,0 0,-1-1,1 1,0-1,-1 1,1-1,0-1,14-13,-1-1,-1 0,-1-1,-1-1,0 0,-1 0,-1-2,-1 1,-1-1,0-4,9-14,32-60,-49 98,-1 1,0 0,0-1,0 1,0-1,1 1,-1 0,0-1,0 1,1 0,-1-1,0 1,1 0,-1-1,0 1,1 0,-1 0,0-1,1 1,-1 0,1 0,-1 0,0-1,1 1,-1 0,1 0,-1 0,1 0,-1 0,1 0,-1 0,0 0,1 0,-1 0,1 0,-1 0,1 1,-1-1,0 0,1 0,-1 0,1 1,-1-1,0 0,1 0,-1 1,0-1,1 0,-1 1,0-1,1 0,-1 1,0-1,0 0,1 1,-1-1,0 1,0-1,0 0,0 1,0-1,0 1,1-1,-1 1,0-1,0 0,0 1,0-1,-1 1,1-1,6 43,-6-35,25 512,-27-315,3-202,-1 0,0 0,1 0,-2 0,1-1,0 1,0 0,-1 0,0 0,1-1,-1 1,0 0,0-1,-1 1,1-1,0 1,-1-1,0 1,1-1,-1 0,0 0,0 0,0 0,-1 0,1-1,0 1,-1 0,1-1,-1 0,1 0,-1 0,0 0,1 0,-1 0,0-1,0 1,0-1,1 0,-1 1,0-2,0 1,0 0,0 0,1-1,-1 0,0 1,0-1,1 0,-1 0,1-1,-2 0,-2-5,0-2,1 1,0 0,1-1,0 0,0 0,1 0,0-1,0 1,1-1,1 0,-1 1,2-1,-1 0,1 0,1 0,0 1,0-1,1 0,0 1,1-1,2-4,2-11,1 0,1 0,2 1,0 0,2 1,0 1,2 0,0 1,2 0,0 1,1 1,1 1,0 0,2 2,0 0,12-6,-5 5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201 146,'0'568,"-26"-318,26-238,-2 0,1 0,-2-1,0 1,0-1,-1 0,0 0,-1 0,0-1,-1 1,0-1,-5 6,9-14,1-1,-1 0,1 1,-1-1,0 0,0 0,1 0,-1 0,0 0,0-1,0 1,0-1,0 1,0-1,0 0,0 1,0-1,0 0,0 0,0-1,0 1,-1 0,1-1,0 1,0-1,1 1,-1-1,0 0,0 0,0 0,0 0,1 0,-1-1,0 1,1 0,-1-1,1 0,-40-67,36 37,2-1,1 0,1 0,2 0,1 1,2-1,1 1,2-1,0 2,3-1,0 1,2 0,4-3,1-9,3 0,2 0,1 2,3 1,0 1,3 1,1 2,2 1,1 1,2 2,1 1,2 2,0 2,42-22,14 20,-92 29,0 0,0-1,1 1,-1 0,0 1,0-1,1 0,-1 1,0-1,0 1,0 0,0 0,0 0,0 0,0 0,0 0,0 0,0 1,0-1,-1 1,1-1,-1 1,1-1,-1 1,1 0,-1 0,0 0,0 0,0 0,0 0,0 0,-1 0,1 1,-1-1,1 0,-1 0,0 0,0 1,0-1,0 0,0 0,-2 13,0-1,-1 0,-1 0,0 0,-1-1,0 0,-2 1,1-2,-1 1,-1-1,0 0,-1-1,-9 10,-29 30,-3-2,-1-3,-51 36,16-14,19 4,65-69,1 0,-1-1,1 1,0 0,0 0,0 0,0 0,0 0,1 0,-1 0,1 1,0-1,0 0,0 0,0 0,1 0,-1 0,1 0,0 0,0 0,0 0,0 0,0 0,1 0,-1 0,1-1,0 1,0-1,2 2,11 12,2-1,0-1,0-1,2 0,-1-2,2 0,14 6,82 53,-57-8,-58-59,0-1,1 0,-1 0,1 0,0 0,0 0,-1 0,1 0,1 0,-1-1,0 1,0-1,0 0,1 1,-1-1,1 0,-1-1,1 1,-1 0,1-1,0 1,-1-1,1 0,0 0,-1 0,1 0,0 0,1-1,16-2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0,'29'10,"33"3,11-1,-2-2,-8-3,-11-3,-8-2,-8-1,-5-1,-7 4,-9 2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59,'44'0,"42"-4,12-8,-1 0,-13 1,-15 2,-15 4,-12 1,-13 3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51,'22'-10,"2"1,-1 2,1 0,0 1,1 2,-1 0,11 1,44 13,-77-9,0 0,0 1,0-1,-1 0,1 0,0 1,-1-1,1 1,-1-1,0 1,1 0,-1 0,0-1,0 1,0 0,0 0,0 0,-1 0,1 0,0 0,-1 1,0-1,1 0,-1 0,0 0,0 0,0 0,-1 1,1-1,0 0,-1 0,1 0,-1 0,0 1,-27 52,25-52,0 0,1 0,-1 0,1 1,0-1,0 1,0-1,0 1,1 0,-1-1,1 1,0 0,0 0,1 0,-1 0,1 0,0 0,0 0,0 0,0 0,1 0,-1 0,1 0,0 0,1 0,-1 0,1 0,-1-1,2 2,5 4,1 0,-1-1,2-1,-1 1,1-1,0-1,0 0,1 0,1-1,-6-3,1 0,-1 0,-1 0,1 0,0 1,-1 0,1 1,-1-1,0 1,0 0,0 0,-1 0,1 1,-1 0,0 0,0 0,-1 0,0 0,0 1,0-1,0 1,-1 0,0 0,0 0,-1 0,1 0,-1 1,-1-1,1 0,-1 1,0-1,-1 4,-3 0,0 0,-1 1,0-1,-1-1,0 1,0-1,-1 0,0-1,-1 1,0-2,0 1,-1-1,-5 4,3-1,0-3,0 0,-1 0,0-1,1-1,-2 0,1 0,-1-2,1 1,-1-2,0 1,0-2,-5 1,15-2,0 0,-1 1,1-1,0 0,0-1,-1 1,1 0,0-1,0 0,0 0,0 0,0 0,0 0,0-1,0 1,0-1,0 0,1 0,-1 0,1 0,-1 0,1-1,-1-1,0-6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7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33,'-60'196,"18"-62,42-134,0 0,1 0,-1 0,0 0,0 0,0 0,1 0,-1 0,0 0,0 0,1 0,-1 0,0 0,0 0,0 0,1 1,-1-1,0 0,0 0,0 0,0 0,1 0,-1 1,0-1,0 0,0 0,0 0,0 1,0-1,0 0,1 0,-1 1,0-1,0 0,15-22,139-171,-97 129,18-15,-75 79,0-1,0 1,0-1,0 1,1-1,-1 1,0 0,0-1,1 1,-1-1,0 1,1 0,-1-1,1 1,-1 0,0-1,1 1,-1 0,1 0,-1 0,0-1,1 1,-1 0,1 0,-1 0,1 0,-1 0,1 0,-1 0,1 0,-1 0,1 0,-1 0,1 0,-1 0,1 0,-1 0,1 0,-1 1,1-1,-1 0,0 0,1 1,-1-1,1 0,-1 1,0-1,1 0,-1 1,0-1,1 0,-1 1,0-1,0 1,1-1,-1 0,0 1,0-1,0 1,0-1,1 1,-1-1,0 1,2 37,-2-32,2 135,-1-139,0 0,0 0,0 0,0 0,1 0,-1 0,0 0,1-1,-1 1,1 0,0-1,-1 1,1-1,0 0,0 0,0 1,0-1,0 0,0-1,1 1,-1 0,0-1,0 1,1-1,-1 1,0-1,0 0,1 0,-1 0,0-1,1 1,-1 0,0-1,0 1,0-1,1 0,-1 0,0 0,1-1,81-45,79-74,-162 120,0 0,0 0,1 0,-1-1,0 2,1-1,-1 0,1 0,-1 0,1 1,0-1,-1 1,1-1,0 1,-1 0,1 0,0-1,-1 1,1 0,0 1,-1-1,1 0,0 0,-1 1,1-1,0 1,-1-1,1 1,-1 0,1-1,-1 1,1 0,-1 0,0 0,1 0,-1 1,0-1,0 0,0 0,0 1,0-1,0 1,0-1,0 1,-1-1,1 1,0-1,-1 1,0 0,1-1,-1 1,0 0,0-1,0 1,0 0,0 0,-9 145,1-91,7-54,0 1,1-1,0 1,-1-1,1 1,0 0,0-1,0 1,1-1,-1 1,1 0,-1-1,1 1,0-1,0 0,0 1,0-1,0 0,1 1,-1-1,1 0,-1 0,1 0,0 0,0-1,0 1,0 0,0-1,0 0,0 1,1-1,-1 0,0 0,1 0,2 0,15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4297 0 0,'0'0'3905'0'0,"0"0"-1078"0"0,0 0-493 0 0,0 0-190 0 0,0 0-234 0 0,0 0-292 0 0,0 0-303 0 0,0 0-308 0 0,0 0-241 0 0,0 0-155 0 0,0 0-95 0 0,0 0-57 0 0,0 0-6 0 0,2 9 560 0 0,69-4 1723 0 0,111-19-925 0 0,-154 9-1594 0 0,1 0-2067 0 0,-10-4-7800 0 0,-15 5-2916 0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1,'-19'43,"-16"34,-7 13,0-4,6-12,4-13,4-13,5-9,3-12,5-5,4-2,4 1,4-4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0 491,'51'-90,"-28"52,1 1,2 2,2 0,1 2,7-5,-28 30,135-138,-135 141,-7 3,1 0,-1 0,0 0,1 1,0-1,-1 0,1 1,0 0,0-1,-1 1,1 0,0 0,0 0,1 0,-1 0,0 0,0 1,0-1,0 1,1 0,-1-1,0 1,0 0,1 0,-1 0,0 1,1-1,-1 0,0 1,0 0,0-1,0 1,0 0,0 0,0 0,0 1,0-1,0 0,0 1,0-1,-1 1,1-1,-1 1,1 0,0 1,3 9,-1 0,-1 0,0 0,-1 1,0-1,0 1,-1-1,-1 1,-1 0,-1 11,4 66,-2-86,0-1,0 1,0-1,1 0,-1 1,1-1,0 0,0 1,0-1,0 0,1 0,-1 0,1 0,0 0,0 0,0 0,0-1,0 1,0-1,1 1,-1-1,1 0,0 0,0 0,0 0,0-1,0 1,0-1,0 0,0 0,1 0,-1 0,0 0,1-1,-1 1,2-1,14-6,0-1,-1-1,0 0,0-1,-1-1,0-1,-1 0,0-2,10-9,-22 18,51-42,89-59,-143 104,0 1,0-1,0 1,0-1,0 1,0-1,0 1,0 0,0 0,0-1,0 1,0 0,1 0,-1 0,0 0,0 0,0 0,0 1,0-1,0 0,0 0,0 1,0-1,0 1,0-1,0 1,0-1,0 1,0 0,0-1,-1 1,1 0,0 0,0 0,-1 0,1-1,0 1,-1 0,1 0,-1 0,0 0,1 0,-1 0,0 0,1 1,-1-1,0 0,0 0,0 0,0 0,0 0,0 1,-3 60,-4-35,5-24,0 1,0 0,1 0,-1 0,1 0,0 0,0 0,0 0,0 0,1 1,0-1,0 0,0 0,0 1,1-1,0 0,-1 0,1 0,1 0,-1 0,1 0,0 0,-1 0,2-1,-1 1,0 0,1-1,2 3,12 1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2,'39'5,"17"1,3 0,3-1,-6-6,-7-3,-7-1,-6 0,-4 2,-3 0,-2 2,0 0,0 1,-9 5,-13 2,-7-1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1,'33'9,"26"4,8-1,-4-2,-6-3,-9-3,-13-6,-7-3,-3-1,-2 1,0 1,-3 1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20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1 311,'47'-20,"-26"10,1 1,0 1,0 0,1 2,0 1,0 0,14 1,-34 3,0 1,0 0,0 0,0 1,0-1,0 0,0 1,0 0,0 0,0 0,0 0,-1 0,1 0,0 1,-1-1,1 1,-1 0,0 0,0 0,1 0,-1 0,0 0,-1 1,1-1,0 1,-1-1,1 1,-1 0,0 0,0-1,0 1,0 0,0 0,-1 0,1 0,-1 0,0 0,0 0,0 0,0 0,-1 0,1 0,-1 0,0 0,0-1,0 3,-5 9,0 0,-1 0,0-1,-1 0,-1 0,0-1,-1 0,0 0,-1-1,0-1,0 0,-13 8,-72 81,94-97,0 0,0 0,1 0,-1 1,0-1,1 0,0 1,0-1,0 1,0 0,0-1,0 1,0 0,1 0,0-1,-1 1,1 0,0 0,0 0,1-1,-1 1,0 0,1 0,0-1,0 1,0 0,0-1,0 1,0-1,1 1,-1-1,1 0,-1 0,1 1,0-1,0 0,0-1,0 1,1 0,-1 0,0-1,1 0,-1 1,3 0,5 1,1 0,-1-1,1-1,-1 1,1-2,0 1,0-1,-1-1,1 0,0-1,-1 0,2-1,8-4</inkml:trace>
  <inkml:trace contextRef="#ctx0" brushRef="#br0" timeOffset="386.427">820 198,'-29'20,"1"0,1 2,1 1,1 2,1 0,1 1,-6 12,27-36,1-1,-1 1,1 0,0-1,-1 1,1 0,0 0,0 0,0 0,1 0,-1 0,0 0,1 0,0 0,-1 1,1-1,0 0,0 0,0 0,0 1,0-1,1 0,-1 0,1 0,-1 0,1 0,0 0,0 0,0 0,0 0,0 0,0 0,1-1,-1 1,0 0,1-1,-1 1,1-1,0 1,0-1,-1 0,1 0,0 0,0 0,0 0,0 0,0-1,0 1,1-1,-1 1,0-1,0 0,0 0,0 0,232-1,-231 1,1 1,-1 1,0-1,0 0,0 1,0-1,-1 1,1 0,0 0,-1 0,1 0,-1 1,0-1,0 1,0-1,0 1,0 0,0-1,-1 1,1 0,-1 0,0 1,0-1,0 0,0 0,-1 0,1 1,-1-1,0 0,0 1,0-1,0 0,0 0,-1 1,0-1,1 0,-1 0,-1 0,1 1,0-1,-1-1,1 1,-1 0,0 0,0 0,0-1,0 1,-1-1,1 0,-1 0,0 1,-6 8,-1 0,0 0,0-1,-1-1,0 0,-1 0,0-1,0-1,0 0,-1-1,0 0,-4 1,-2-2</inkml:trace>
  <inkml:trace contextRef="#ctx0" brushRef="#br0" timeOffset="630.113">763 114,'39'0,"21"0,6 0,-3 0,-8 4,-9 3,-6-1,-7-2,-2 0,-8-2</inkml:trace>
  <inkml:trace contextRef="#ctx0" brushRef="#br0" timeOffset="915.243">1525 1,'-10'38,"-7"32,-2 14,-1-3,1-10,5-13,0-11,2-8,4-7,2-4,3-1,2-2,0 1,2-9,-1-13,1-11,4-5,2 0</inkml:trace>
  <inkml:trace contextRef="#ctx0" brushRef="#br0" timeOffset="1249.272">1864 198,'-310'207,"301"-201,5-4,-1 0,0 1,1-1,-1 1,1 0,0 0,0 1,0-1,0 1,0 0,1 0,0 0,0 1,0-1,0 1,1-1,0 1,0 0,0 0,0 0,1 0,-1 5,4-7,1 1,0 0,-1-1,1 0,0 0,0 0,1 0,-1 0,1 0,-1-1,1 0,0 1,0-2,0 1,0 0,3 0,16 10,5 6,59 22,-65-38</inkml:trace>
  <inkml:trace contextRef="#ctx0" brushRef="#br0" timeOffset="1800.611">2146 368,'-24'9,"0"1,1 1,0 1,1 1,1 1,0 1,0 1,2 1,-5 6,22-22,0 1,0 0,0 0,0 0,0 0,1 0,-1 0,1 0,-1 1,1-1,0 1,0-1,0 1,0-1,0 1,1-1,-1 1,1 0,0-1,-1 1,1 0,0-1,1 1,-1 0,0-1,1 1,0 0,-1-1,1 1,0-1,1 1,-1-1,0 0,1 1,-1-1,1 0,-1 0,1 0,0 0,0 0,0 0,0-1,0 1,1-1,-1 1,0-1,1 0,-1 0,2 0,7-1,0 0,0-1,-1 0,1-1,0 0,0-1,-1 0,1-1,-1 0,0-1,0 0,-1 0,1-1,-1 0,0-1,4-4,17-9,7-8,44-18,-79 45,0 1,0 0,0 0,0 1,0-1,0 0,0 1,-1-1,1 1,0-1,0 1,-1 0,1 0,0-1,-1 1,1 1,-1-1,1 0,-1 0,1 0,-1 1,0-1,0 1,1-1,-1 1,0 0,-1-1,1 1,0 0,0-1,-1 1,1 0,-1 0,1 0,-1 0,0 0,0 0,4 81,-4-71,-5 227,4-224,0-1,-2 0,0 0,0 1,-2-2,1 1,-2-1,0 1,0-1,-1-1,-1 0,0 0,-1 0,0-1,-1 0,0-1,-1 0,0 0,-8 5,17-13,-1-1,1 1,0 0,0-1,0 1,-1-1,1 1,-1-1,1 0,-1 0,0-1,1 1,-1 0,0-1,0 1,1-1,-1 0,0 0,0 0,1-1,-1 1,0 0,1-1,-1 0,0 0,1 0,-1 0,1 0,-1 0,1-1,-1 1,1-1,0 1,0-1,0 0,0 0,0 0,0 0,1 0,-1-1,1 1,-1 0,1-1,0 1,0-1,0 0,0 1,0-1,1 0,-1 1,1-1,3-12,0 1,1-1,1 1,1 1,0-1,0 1,1 0,1 0,0 1,1 0,0 0,1 1,0 0,1 1,0 0,1 1,0 0,0 0,1 2,0 0,2-1,128-48,-119 51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03.3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145 846,'0'0,"-1"-1,1 1,0-1,-1 1,1-1,0 1,-1-1,1 1,0-1,0 1,-1-1,1 1,0-1,0 1,0-1,0 0,0 1,0-1,0 1,0-1,0 1,0-1,0 0,0 1,0-1,1 1,-1-1,0 1,0-1,1 1,-1-1,0 1,1-1,-1 1,0-1,1 1,-1 0,1-1,-1 1,0 0,1-1,-1 1,1 0,-1-1,1 1,0 0,-1 0,1 0,-1-1,1 1,-1 0,1 0,-1 0,1 0,0 0,-1 0,1 0,-1 0,1 1,40-7,-40 6,437-1,-149 13,89 7,18 7,599-26,-625-28,-59-1,95 0,136 30,-345-29,-142 26,94-14,-142 14,-1 0,0 0,0-1,0 0,-1 0,1-1,-1 1,0-1,0 0,0 0,0-1,-1 0,1 0,-1 0,-1 0,1 0,-1-1,0 0,0 1,0-1,1-6,1 2,-1 0,-1-1,1 1,-2-1,1 0,-1 0,-1 0,0 0,-1-1,0 1,-1 0,0 0,0 0,-1 0,-1 0,0 0,0 1,-1-1,-1 1,0 0,0 0,-1 0,0 1,0 0,-1 0,-8-7,-121-65,-29 30,93 34,-43-13,-2 5,-75-5,-150-7,60 9,-75-1,71 16,110 2,-1 9,-62 10,-357 28,94-13,78-6,353-13,0 4,1 2,-14 6,69-13,-1 0,1 0,0 1,0 1,0 1,1 0,0 1,0 1,1 0,-1 0,2 1,-1 1,1 0,1 1,0 0,1 1,0 0,0 1,2 0,-6 10,7-7,1-1,1 1,0 1,2-1,-1 1,2-1,0 1,1 0,1 0,1 0,0 0,1-1,1 1,0 0,1-1,1 0,1 0,0 0,4 5,-7-16,2 6,1-1,0 0,1 0,0 0,1-1,0 0,1 0,-1-1,2 0,-1-1,1 0,3 2,9 1,0-1,1 0,0-2,0-1,0 0,1-2,2 0,320 25,221-58,383-1,-628 36,-273 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3:25.32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0 225,'1'-3,"-1"-1,0 1,1-1,0 1,0-1,0 1,0 0,1-1,-1 1,1 0,0 0,0 0,0 0,0 0,0 0,1 1,-1-1,1 1,0 0,-1 0,1 0,0 0,0 0,1 0,-1 1,0 0,0-1,1 1,-1 0,1 1,2-1,115-8,-118 9,248-8,-185-2,432-52,111 61,-228 0,-139-28,16 47,-155-8,0-4,86-8,-54 0,667 2,-457-29,476 29,-399 29,875-29,-798 11,-164 7,125-18,-200-2,135-25,113 26,-175-28,11 30,-148-28,52 26,-192 6,-37 1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3:26.4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1 118,'62'-24,"0"2,2 4,0 2,1 3,0 2,1 4,0 2,48 4,532 6,-54 22,148 0,707 49,-436-64,-625-14,-198 2,-188 1,0-1,0 1,0 0,1-1,-1 1,0-1,0 1,-1 0,1-1,0 1,0 0,0-1,0 1,0-1,-1 1,1 0,0-1,-1 1,1-1,0 1,-1-1,1 1,0-1,-1 1,1-1,-1 1,1-1,-1 0,1 1,-1-1,0 0,1 1,-1-1,1 0,-1 0,0 1,1-1,-1 0,0 0,1 0,-1 0,1 0,-1 0,0 0,1 0,-1 0,0 0,1-1,-1 1,1 0,-1 0,0-1,-17 7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3:5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2259,'0'-17,"0"48,-18 530,-16-234,22-213,12-97</inkml:trace>
  <inkml:trace contextRef="#ctx0" brushRef="#br0" timeOffset="949.563">121 2089,'37'9,"0"-2,0-2,1-1,-1-2,1-2,-1-1,1-2,31-7,83-2,234 11,-379 0,-1 0,0 1,1 0,-1 0,0 1,0 0,1 0,-1 0,0 0,0 1,0 0,0 1,0-1,-1 1,1 0,-1 1,1-1,-1 1,0 0,-1 0,1 1,-1-1,0 1,0 0,0 0,-1 1,0-1,0 1,0 0,0-1,-1 1,0 0,0 3,28 150,45 244,-19-168,-33-107,-3-49,-21-78,0 1,0 0,-1-1,1 0,0 1,-1-1,1 0,-1 1,0-1,1 0,-1 0,0 0,0-1,0 1,1 0,-1-1,0 1,0-1,0 1,0-1,0 0,0 0,0 0,0 0,0 0,0-1,0 1,0 0,0-1,-4 1,-226 7,14 9,-204-13,233-5,-2 25,189-23,-1 0,0 0,1 0,-1 1,1-1,-1 1,0 0,1 0,0 0,-1 0,1 0,0 1,-1-1,1 1,0-1,0 1,0 0,0 0,0 0,1 0,-1 0,1 0,-1 0,1 0,0 1,0-1,0 1,0-1,0 2,7 5</inkml:trace>
  <inkml:trace contextRef="#ctx0" brushRef="#br0" timeOffset="1699.738">375 3415,'17'51,"-8"36,-5 0,-4 66,-1-71,-29 369,36-376,0-58</inkml:trace>
  <inkml:trace contextRef="#ctx0" brushRef="#br0" timeOffset="2306.193">319 3415,'-206'144,"206"-143,-1-1,0 1,0-1,0 0,0 1,1 0,-1-1,0 1,1-1,-1 1,0 0,1-1,-1 1,1 0,-1 0,1-1,-1 1,1 0,0 0,-1 0,1 0,0 0,0 0,-1-1,1 1,0 0,0 0,0 0,0 0,0 0,0 0,1 0,-1 0,0 0,0 0,1-1,-1 1,0 0,1 0,-1 0,1-1,-1 1,1 0,0 0,-1-1,1 1,0 0,-1-1,1 1,0-1,0 1,-1-1,1 1,0-1,0 0,51 14,221 14,-77 35,-76-33,-149-68,-90-104,91 100,5 9,1 0,2-2,1-1,-7-20,20 36</inkml:trace>
  <inkml:trace contextRef="#ctx0" brushRef="#br0" timeOffset="2797.482">206 4770,'-15'43,"-4"43,1 12,-1-1,2-8,4-14,5-10,3-11,-2-11,0-7,1-15,2-15,2-10</inkml:trace>
  <inkml:trace contextRef="#ctx0" brushRef="#br0" timeOffset="3152.085">291 4713,'-1'45,"1"1,2-1,3 1,1-1,3-1,7 24,-6-46,2 0,0-1,1-1,1 0,1 0,0-1,2-1,14 12,-30-29,-1 0,1 0,0-1,0 1,0 0,0 0,0 0,0-1,0 1,0-1,0 1,0-1,0 1,0-1,0 0,0 1,1-1,-1 0,0 0,0 0,0 0,0 0,1 0,-1 0,0 0,0 0,0-1,1 1,-1 0,0-1,0 1,0-1,0 1,0-1,0 0,0 1,0-1,0 0,0 0,-1 0,1 1,0-1,0 0,-1 0,1 0,-1 0,1-1,27-57,-25 49,34-98,-6-2,5-43,13-38,-42 173</inkml:trace>
  <inkml:trace contextRef="#ctx0" brushRef="#br0" timeOffset="4388.542">1109 3444,'17'73,"22"110,-12 42,4 191,-21-333,-43-211,24 107,-1-1,0 2,-2 0,-1 0,0 1,-2 0,0 1,0 1,-2 1,0 0,-1 1,-1 1,0 1,-10-6,-28-18,57 36,0 0,0 0,0 1,1-1,-1 0,0 1,1-1,-1 0,1 1,-1-1,1 0,-1 1,1-1,-1 1,1-1,0 1,-1 0,1-1,0 1,-1-1,1 1,0 0,0 0,-1-1,1 1,0 0,0 0,-1 0,1 0,0 0,0 0,-1 0,1 0,0 0,0 0,-1 0,1 1,0-1,0 0,0 1,0-1,396-9,-89-27,-300 35,56 4,-97 43,-221 144,23-12,228-176,-1 1,1-1,-1 1,1-1,0 1,0 0,0 1,0-1,0 0,1 1,0 0,0-1,0 1,0 0,0 0,1 0,-1 0,1 0,0 0,1 1,-1-1,1 0,0 1,0-1,0 4,10 3</inkml:trace>
  <inkml:trace contextRef="#ctx0" brushRef="#br0" timeOffset="4967.821">1222 5193,'143'-263,"-113"208,3 1,1 1,4 2,30-32,-68 83,0-1,0 1,1-1,-1 1,0 0,0-1,0 1,1-1,-1 1,0-1,1 1,-1 0,0-1,1 1,-1 0,0-1,1 1,-1 0,1-1,-1 1,0 0,1 0,-1 0,1-1,-1 1,1 0,-1 0,1 0,-1 0,1 0,-1 0,1 0,-1 0,1 0,-1 0,1 0,-1 0,1 0,-1 1,0-1,1 0,-1 0,1 0,-1 1,1-1,-1 0,0 0,1 1,-1-1,0 0,1 1,-1-1,0 1,1-1,-1 0,0 1,0-1,1 1,-1-1,0 1,0-1,0 1,0-1,0 1,0-1,3 38,-3-32,-3 169,3-173,0 0,-1-1,1 1,0-1,0 1,0 0,0-1,1 1,-1-1,0 1,1-1,-1 1,1-1,0 1,-1-1,1 1,0-1,0 1,0-1,0 0,0 0,0 1,0-1,0 0,1 0,-1 0,0 0,1-1,-1 1,0 0,1 0,-1-1,1 1,-1-1,1 1,0-1,-1 0,1 0,-1 0,1 0,0 0,-1 0,1 0,-1 0,1 0,0-1,-1 1,1-1,-1 1,1-1,-1 0,0 1,1-1,-1 0,1 0,-1 0,0 0,0 0,0-1,213-187,-213 188,0 0,0 0,-1 0,1 0,1 0,-1 0,0 0,0 0,0 0,0 1,1-1,-1 0,0 1,0-1,1 1,-1-1,1 1,-1 0,0 0,1-1,-1 1,1 0,-1 0,0 1,1-1,-1 0,1 0,-1 1,0-1,1 0,-1 1,0 0,1-1,-1 1,0 0,0-1,0 1,0 0,0 0,0 0,0 0,0 0,0 0,0 1,0-1,-1 0,1 0,0 0,-1 1,1-1,-1 0,1 1,-1 0,2 10,-1 0,0 1,-1-1,0 0,-1 0,0 0,-1 1,-1-1,0-1,-1 4,-9 51,12-59,0-2,0 0,0 0,1 0,-1 0,1 0,0 1,1-1,-1 0,1 0,0 0,0 0,0 0,1-1,0 1,0 0,0-1,1 2,10 6</inkml:trace>
  <inkml:trace contextRef="#ctx0" brushRef="#br0" timeOffset="5437.916">2435 4544,'-300'389,"276"-330,26-58,0 0,0-1,0 1,0 0,0 0,0-1,0 1,0-1,0 0,0 0,0 0,0 0,0 0,0 0,0 0,0 0,0-1,0 1,0-1,0 0,0 0,0 0,0 1,-1-2,1 1,0 0,0 0,0-1,27-16,-2-2,1-1,-2-1,-1-1,-1-1,-1-2,2-4,27-27,24 7,-74 49,1 1,-1 0,0-1,1 1,-1 0,0 0,1 0,-1 0,0 0,1 1,-1-1,0 1,0-1,1 1,-1 0,0 0,0 0,0 0,0 0,0 1,0-1,0 1,-1-1,1 1,0-1,-1 1,1 0,-1 0,0 0,0 0,0 0,0 0,0 0,0 0,0 1,0-1,-1 2,5 13,-2 0,0 1,-2 0,0-1,0 1,-2 0,-1 9,0 13,-2 347,3-369,-1 0,-1 0,-1 0,0-1,-1 1,-1-1,-1-1,0 1,-1-1,-1 0,-1-1,0 0,-4 5,11-17,0 0,0 0,0 0,0 0,0-1,-1 1,1-1,-1 0,1 0,-1 0,0 0,0-1,0 1,0-1,0 0,0 0,0-1,0 1,0-1,-1 0,1 0,0 0,0-1,0 1,0-1,0 0,0 0,0-1,0 1,0-1,0 0,1 0,-1 0,0 0,1-1,0 0,0 1,0-1,0 0,0 0,0-1,-2-6,0 1,0-1,1 0,1-1,-1 1,2-1,-1 1,2-1,-1 0,1 0,1 1,0-1,1 0,0 0,0 0,1 0,0 1,1-1,2-2,7-23,2 2,1 0,2 1,1 1,4-2,24-41,-28 44</inkml:trace>
  <inkml:trace contextRef="#ctx0" brushRef="#br0" timeOffset="6971.562">1984 762,'9'9,"-1"0,0 1,0 0,-1 1,0 0,-1 0,0 0,-1 0,0 1,-1 0,0 0,0 6,0-6,11 37,-3 2,-2-1,-2 1,-2 1,-3-1,-2 1,-2 0,-2-1,-2 0,-3 1,-4 8,-61 229,71-286,1-1,0 1,0-1,0 1,1-1,-1 1,0-1,1 1,0-1,-1 1,1 0,0-1,1 1,-1 0,0-1,1 1,-1 0,1-1,0 1,0-1,0 1,0-1,0 0,1 1,-1-1,1 0,-1 0,1 0,0 0,0 0,0 0,0-1,0 1,0-1,0 1,1-1,-1 0,1 0,-1 0,1 0,-1 0,1-1,2 1,112-26,-53 6,-5 10,1 3,0 2,1 3,9 3,-52-1,-10-2,0 2,-1-1,0 1,1 0,-1 0,1 1,-1 0,0 1,0-1,0 1,0 0,-1 1,1 0,-1 0,0 1,0-1,-3-1,0 0,-1 0,1 0,1-1,-1 1,0-1,1 0,-1 0,1 0,-1-1,1 1,0-1,0 0,0 0,-1 0,1 0,0-1,0 1,2-1,9-3</inkml:trace>
  <inkml:trace contextRef="#ctx0" brushRef="#br0" timeOffset="7771.914">3536 1525,'-24'43,"-22"38,-4 15,3-4,3-8,11-13,5-15,7-11,3-9,0-6,2-2,0-7,-3-7,-3-6,3-4</inkml:trace>
  <inkml:trace contextRef="#ctx0" brushRef="#br0" timeOffset="8018.9">3112 1609,'15'38,"14"33,2 8,1-4,-1-6,0-9,-1-11,-1-8,0-6,-1-10,0-9,1-6,-6-6</inkml:trace>
  <inkml:trace contextRef="#ctx0" brushRef="#br0" timeOffset="8802.086">2266 0,'6'68,"-7"-13,2 1,2-1,11 51,-14-103,0 0,0 0,1 0,0 0,-1 0,1 0,0 0,0 0,0 0,1 0,-1-1,1 1,-1-1,1 1,0-1,0 0,0 1,0-1,1 0,-1 0,0-1,1 1,-1 0,1-1,0 1,0-1,-1 0,1 0,0 0,0 0,0-1,0 1,0-1,0 0,0 0,0 0,0 0,0 0,0-1,0 1,0-1,0 0,0 0,0 0,0 0,-1-1,1 1,0-1,-1 1,1-1,0-1,14-13,-1-1,-1 0,-1-1,-1-1,0 0,-1 0,-1-2,-1 1,-1-1,0-4,9-14,32-60,-49 98,-1 1,0 0,0-1,0 1,0-1,1 1,-1 0,0-1,0 1,1 0,-1-1,0 1,1 0,-1-1,0 1,1 0,-1 0,0-1,1 1,-1 0,1 0,-1 0,0-1,1 1,-1 0,1 0,-1 0,1 0,-1 0,1 0,-1 0,0 0,1 0,-1 0,1 0,-1 0,1 1,-1-1,0 0,1 0,-1 0,1 1,-1-1,0 0,1 0,-1 1,0-1,1 0,-1 1,0-1,1 0,-1 1,0-1,0 0,1 1,-1-1,0 1,0-1,0 0,0 1,0-1,0 1,1-1,-1 1,0-1,0 0,0 1,0-1,-1 1,1-1,6 43,-6-35,25 512,-27-315,3-202,-1 0,0 0,1 0,-2 0,1-1,0 1,0 0,-1 0,0 0,1-1,-1 1,0 0,0-1,-1 1,1-1,0 1,-1-1,0 1,1-1,-1 0,0 0,0 0,0 0,-1 0,1-1,0 1,-1 0,1-1,-1 0,1 0,-1 0,0 0,1 0,-1 0,0-1,0 1,0-1,1 0,-1 1,0-2,0 1,0 0,0 0,1-1,-1 0,0 1,0-1,1 0,-1 0,1-1,-2 0,-2-5,0-2,1 1,0 0,1-1,0 0,0 0,1 0,0-1,0 1,1-1,1 0,-1 1,2-1,-1 0,1 0,1 0,0 1,0-1,1 0,0 1,1-1,2-4,2-11,1 0,1 0,2 1,0 0,2 1,0 1,2 0,0 1,2 0,0 1,1 1,1 1,0 0,2 2,0 0,12-6,-5 5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1 564,'17'-35,"18"-37,3 1,2 2,4 2,37-43,-58 82,73-64,-95 91,0 0,0 0,0 1,1-1,-1 1,0-1,0 1,0-1,1 1,-1 0,0 0,0 0,1-1,-1 1,0 0,0 0,1 1,-1-1,0 0,0 0,1 1,-1-1,0 0,0 1,0 0,1-1,-1 1,0 0,0-1,0 1,0 0,0 0,0 0,-1 0,1 0,0 0,0 0,-1 0,1 0,0 0,-1 0,1 0,-1 1,0-1,1 0,-1 0,0 1,0-1,7 69,-7-63,-3 160,3-163,0 0,0-1,1 1,0 0,0-1,0 1,0 0,0-1,1 1,-1-1,1 0,0 0,0 1,0-1,1 0,-1-1,1 1,0 0,-1-1,1 0,0 1,1-1,-1 0,0 0,0-1,1 1,-1-1,1 0,0 0,-1 0,1 0,0-1,-1 1,1-1,0 0,0 0,-1 0,1-1,0 1,2-1,8-4,0 0,0-1,0 0,-1-1,1-1,-2 0,1-1,-1 0,-1-1,0 0,0-1,8-11,13-8,96-84,-127 113,0 0,1 1,-1-1,0 0,0 0,0 0,1 1,-1-1,0 1,1-1,-1 1,1 0,-1-1,0 1,1 0,-1 0,1 0,-1 0,1 0,-1 0,0 0,1 1,-1-1,1 1,-1-1,0 1,1-1,-1 1,0-1,0 1,1 0,-1 0,0 0,0 0,0 0,0 0,0 0,0 0,0 0,-1 0,1 1,0-1,-1 0,1 1,0 0,3 66,-10-37,3-23,1-1,-1 1,2 0,-1 0,1 0,0 0,1 0,0 0,0 0,1 0,-1 0,2 0,-1 0,1-1,1 1,-1 0,1-1,3 6,-4-11,1 0,-1-1,0 1,0 0,1-1,-1 1,1-1,0 0,-1 1,1-2,0 1,0 0,0 0,-1-1,1 1,0-1,0 0,0 0,0 0,0-1,2 1,17-5</inkml:trace>
  <inkml:trace contextRef="#ctx0" brushRef="#br0" timeOffset="330.027">1637 0,'-49'30,"6"-5,0 2,2 2,1 1,1 2,2 2,-1 4,4 35,33-71,1 0,0 0,0 0,1 0,-1 0,0 0,1 0,-1 0,1 0,-1-1,1 1,0 0,0 0,0-1,0 1,0 0,0-1,0 1,1-1,-1 1,1-1,-1 0,1 0,-1 0,1 0,0 0,-1 0,1 0,0 0,0-1,-1 1,1 0,0-1,0 0,0 1,0-1,0 0,0 0,1 0,13-1,0 0,0-1,0-1,-1 0,1-1,-1-1,0 0,0-1,9-6,2 2,246-116,-271 125,1-1,0 1,0 0,0 0,0 0,0 0,0 0,0 0,0 0,0 1,0-1,0 1,0 0,1-1,-1 1,0 0,0 0,0 0,0 1,1-1,-1 1,0-1,0 1,0-1,0 1,0 0,0 0,0 0,0 0,0 1,-1-1,1 0,0 1,-1-1,1 1,-1 0,1-1,-1 1,0 0,0 0,0 0,0 0,0 0,0 0,-1 0,1 0,-1 0,1 0,-1 1,1 58,-2-56,0 0,0 0,0 0,0 0,1 0,0 1,0-1,0 0,1 0,0 0,0 0,0 0,0 0,1 0,0 0,0-1,0 1,1 0,0-1,-1 0,2 0,-1 0,0 0,1 0,-1-1,1 1,0-1,1 0,1 1,19 3,-2-4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7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739 431 13915 0 0,'0'0'2505'0'0,"0"0"-874"0"0,0 0-495 0 0,0 0-72 0 0,0 0 30 0 0,0 0-4 0 0,0 0-136 0 0,0 0-211 0 0,0 0-163 0 0,0 0-119 0 0,0 0-58 0 0,0 0-35 0 0,0 0-29 0 0,-3 26-18 0 0,-11 82-21 0 0,14 53 602 0 0,17-66-910 0 0,-17-95-55 0 0,0 0-37 0 0,0 0-66 0 0,0 0-103 0 0,0 0-131 0 0,0 0-186 0 0,0-16-4799 0 0,0 10-2384 0 0,0 3-3707 0 0</inkml:trace>
  <inkml:trace contextRef="#ctx0" brushRef="#br0" timeOffset="736.53">912 630 11538 0 0,'0'0'2185'0'0,"0"0"-517"0"0,0 0-286 0 0,0 0-150 0 0,0 0-137 0 0,0 0-148 0 0,0 0-163 0 0,0 0-133 0 0,0 0-112 0 0,0 0-95 0 0,0 0-67 0 0,0 0-27 0 0,0 0-25 0 0,22-1-10 0 0,131-2 661 0 0,-43 0 332 0 0,-110 3-1238 0 0,0 0 20 0 0,0 0 36 0 0,0 0 23 0 0,0 0 18 0 0,-12-15 378 0 0,-76-59-425 0 0,77 67-86 0 0,10 6-32 0 0,1 1-1 0 0,0 0 1 0 0,-1 0 0 0 0,1-1 0 0 0,0 1 0 0 0,-1 0-1 0 0,1 0 1 0 0,0-1 0 0 0,-1 1 0 0 0,1 0 0 0 0,-1 0-1 0 0,1 0 1 0 0,-1 0 0 0 0,1 0 0 0 0,-1 0 0 0 0,1 0-1 0 0,0-1 1 0 0,-1 1 0 0 0,1 1 0 0 0,-1-1 0 0 0,1 0-1 0 0,-1 0 1 0 0,1 0 0 0 0,-1 0 0 0 0,1 0 0 0 0,0 0-1 0 0,-1 0 1 0 0,1 1 0 0 0,-1-1 0 0 0,1 0 0 0 0,0 0-1 0 0,-1 0 1 0 0,1 1 0 0 0,-1-1 0 0 0,1 0 0 0 0,0 1-1 0 0,-1-1 1 0 0,1 0 0 0 0,0 1 0 0 0,0-1 0 0 0,-1 0 0 0 0,1 1-1 0 0,0-1 1 0 0,0 1 0 0 0,0-1 0 0 0,-1 0 0 0 0,1 1-1 0 0,0-1 1 0 0,0 1 0 0 0,0-1 0 0 0,0 1 0 0 0,0-1-1 0 0,0 1 1 0 0,0-1 0 0 0,0 0 0 0 0,0 1 0 0 0,0-1-1 0 0,0 1 1 0 0,0-1 0 0 0,0 1 0 0 0,0-1 0 0 0,1 1-2 0 0,-5 10 10 0 0,1 0 1 0 0,0 0 0 0 0,1 1 0 0 0,1-1 0 0 0,-1 1-1 0 0,2-1 1 0 0,0 1 0 0 0,0-1 0 0 0,2 11-11 0 0,0 16 29 0 0,-2 94 38 0 0,0-132-56 0 0,0 0-1 0 0,0 0 5 0 0,12-14 142 0 0,100-126 347 0 0,-91 78-2708 0 0,-21 61 546 0 0,-1 1-3165 0 0,-1 0-572 0 0,-1 0-6800 0 0</inkml:trace>
  <inkml:trace contextRef="#ctx0" brushRef="#br0" timeOffset="1184.193">1350 505 11026 0 0,'0'0'4969'0'0,"0"0"-2555"0"0,0 0-993 0 0,0 0-154 0 0,0 0-39 0 0,0 0-69 0 0,0 0-188 0 0,0 0-255 0 0,0 0-206 0 0,0 0-129 0 0,0 0-85 0 0,0 0-23 0 0,0 0-30 0 0,9-1-27 0 0,82 2 603 0 0,-69 5-646 0 0,-19-7-162 0 0,0 1 0 0 0,0 0 0 0 0,0 1 0 0 0,0-1 0 0 0,0 0-1 0 0,0 1 1 0 0,0-1 0 0 0,0 1 0 0 0,0 0 0 0 0,-1 0 0 0 0,1 0 0 0 0,0 1 0 0 0,-1-1 0 0 0,1 1 0 0 0,-1-1 0 0 0,1 1-1 0 0,-1 0 1 0 0,0 0 0 0 0,1 0 0 0 0,-1 0 0 0 0,0 0 0 0 0,0 0 0 0 0,-1 1 0 0 0,1-1 0 0 0,0 1 0 0 0,-1-1 0 0 0,0 1-1 0 0,1 0 1 0 0,-1-1 0 0 0,0 1 0 0 0,0 0 0 0 0,-1 0 0 0 0,1 0 0 0 0,-1 0 0 0 0,1 0 0 0 0,-1 0 0 0 0,0 0 0 0 0,0 0-1 0 0,0 2-10 0 0,-45 68 296 0 0,31-56-256 0 0,-10 33 50 0 0,76-43 227 0 0,-37-8-261 0 0,1-1-1 0 0,-1-1 1 0 0,0 0 0 0 0,0-1-1 0 0,0 0 1 0 0,0-1-1 0 0,-1-1 1 0 0,0-1-1 0 0,11-6-55 0 0,-10 2-416 0 0,-12 7-7224 0 0,-3 4-3876 0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07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888 57,'27'-39,"-57"47,-454 187,454-185,15-6,-1 1,2 1,-1 0,1 1,0 1,0 0,-10 8,24-15,0 1,0-1,0 1,0-1,0 1,0 0,1-1,-1 1,1-1,-1 0,1 1,-1-1,1 1,0-1,-1 0,1 1,0-1,0 0,0 0,0 0,0 0,1 1,-1-2,0 1,0 0,1 0,-1 0,0-1,1 1,-1 0,1-1,-1 1,1-1,-1 0,1 0,-1 1,1-1,-1 0,1 0,0 0,-1-1,1 1,289 21,-276-18,49 15,-63-18,0 1,0 0,0 0,0 0,0 0,0 0,0 0,0 0,0 0,0 0,-1 1,1-1,-1 0,1 0,-1 1,1-1,-1 0,0 1,1-1,-1 0,0 1,0-1,0 1,0-1,0 0,0 1,-1-1,1 0,0 1,-1-1,1 0,-1 1,1-1,-1 0,0 0,1 0,-1 1,0-1,0 0,0 0,0 0,0 0,0 0,-1 0,-17 19,-1-1,-1-1,0 0,-2-2,0-1,-1 0,0-2,-21 8,18-7,-315 168,340-181,-4 2,0 0,1 1,0 0,0 0,0 0,0 0,1 1,0 0,-1-1,2 2,-1-1,1 0,-3 6,7-8,0 1,0-1,1 0,-1 0,1 0,0 0,0 0,0 0,0 0,1-1,-1 1,1-1,0 1,-1-1,1 0,0 0,0 0,0-1,1 1,-1-1,0 1,0-1,1 0,-1-1,1 1,-1 0,1-1,-1 0,1 0,-1 0,2 0,26 2,0-1,0-1,0-2,0-1,27-6,40-4,-78 11,0-1,0 0,-1-2,1 0,-1-1,0-1,-1-1,8-5,-2 0</inkml:trace>
  <inkml:trace contextRef="#ctx0" brushRef="#br0" timeOffset="250.744">1339 57,'-19'48,"-12"30,1 12,-1 0,6-11,7-9,7-11,4-12,4-8,3-6,1-5,0-1,1-1,-1-10,0-7</inkml:trace>
  <inkml:trace contextRef="#ctx0" brushRef="#br0" timeOffset="514.264">1227 1,'43'0,"29"0,11 0,2 0,-10 0,-11 0,-13 0,-10 0,-8 0,-3 0,-8 5,-12 1,-8 0</inkml:trace>
  <inkml:trace contextRef="#ctx0" brushRef="#br0" timeOffset="677.036">1170 537,'38'0,"18"0,4 0,-3 0,-7 0,-7 0,-11 0</inkml:trace>
  <inkml:trace contextRef="#ctx0" brushRef="#br0" timeOffset="1113.043">1565 622,'1'4,"0"0,0 0,1 0,-1 0,1-1,0 1,0 0,0-1,1 1,-1-1,1 0,0 0,0 0,0 0,0 0,1-1,-1 1,1-1,-1 0,1 0,0 0,0-1,0 1,0-1,0 0,0 0,0 0,0-1,0 1,2-1,4 0,0-1,0 0,-1 0,1-1,0 0,-1 0,1-1,-1-1,0 1,0-2,0 1,4-4,-8 5,-3 0,0 1,0 0,0-1,0 1,1 0,-1 0,0 1,1-1,-1 0,1 1,0 0,0-1,-1 1,1 0,0 1,0-1,0 0,0 1,0-1,0 1,0 0,0 0,0 0,0 1,0-1,0 1,0 0,0-1,0 1,0 0,-1 1,1-1,0 0,-1 1,1 0,-1 0,1-1,-1 1,0 1,1-1,0 12,0 1,-1 0,0-1,-1 1,-1 0,0 0,-1-1,-1 1,0 0,-1-1,-5 14,0 12,-3 25,-3 0,-4 0,-2-2,-8 15,27-74,0 0,-1 0,1 0,-1 1,0-1,0-1,0 1,0 0,-1 0,0-1,1 1,-1-1,-1 0,1 0,0 0,-1-1,1 1,-1-1,0 1,0-1,0-1,0 1,0 0,0-1,-1 0,1 0,0 0,-1-1,1 1,0-1,-1 0,1 0,-1-1,1-3,0 0,0 0,0 0,1-1,0 0,0 0,0 0,1 0,-1 0,1 0,1-1,-1 1,1-1,0 1,0-1,0 1,1-1,0 0,0 0,0 1,1-1,0 0,0 1,0-1,1 1,0-1,6-35,1 0,3 1,1 0,17-33,-15 40</inkml:trace>
  <inkml:trace contextRef="#ctx0" brushRef="#br0" timeOffset="1367.156">2242 368,'39'-10,"41"-7,11-2,-4 3,-12 5,-15 3,-12 3,-9 8,-17 3,-12 5,-7 1</inkml:trace>
  <inkml:trace contextRef="#ctx0" brushRef="#br0" timeOffset="1618.316">2328 678,'38'-5,"32"-6,9-1,-5 1,-9-2,-11 1,-11 2,-12 4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201 146,'0'568,"-26"-318,26-238,-2 0,1 0,-2-1,0 1,0-1,-1 0,0 0,-1 0,0-1,-1 1,0-1,-5 6,9-14,1-1,-1 0,1 1,-1-1,0 0,0 0,1 0,-1 0,0 0,0-1,0 1,0-1,0 1,0-1,0 0,0 1,0-1,0 0,0 0,0-1,0 1,-1 0,1-1,0 1,0-1,1 1,-1-1,0 0,0 0,0 0,0 0,1 0,-1-1,0 1,1 0,-1-1,1 0,-40-67,36 37,2-1,1 0,1 0,2 0,1 1,2-1,1 1,2-1,0 2,3-1,0 1,2 0,4-3,1-9,3 0,2 0,1 2,3 1,0 1,3 1,1 2,2 1,1 1,2 2,1 1,2 2,0 2,42-22,14 20,-92 29,0 0,0-1,1 1,-1 0,0 1,0-1,1 0,-1 1,0-1,0 1,0 0,0 0,0 0,0 0,0 0,0 0,0 0,0 1,0-1,-1 1,1-1,-1 1,1-1,-1 1,1 0,-1 0,0 0,0 0,0 0,0 0,0 0,-1 0,1 1,-1-1,1 0,-1 0,0 0,0 1,0-1,0 0,0 0,-2 13,0-1,-1 0,-1 0,0 0,-1-1,0 0,-2 1,1-2,-1 1,-1-1,0 0,-1-1,-9 10,-29 30,-3-2,-1-3,-51 36,16-14,19 4,65-69,1 0,-1-1,1 1,0 0,0 0,0 0,0 0,0 0,1 0,-1 0,1 1,0-1,0 0,0 0,0 0,1 0,-1 0,1 0,0 0,0 0,0 0,0 0,0 0,1 0,-1 0,1-1,0 1,0-1,2 2,11 12,2-1,0-1,0-1,2 0,-1-2,2 0,14 6,82 53,-57-8,-58-59,0-1,1 0,-1 0,1 0,0 0,0 0,-1 0,1 0,1 0,-1-1,0 1,0-1,0 0,1 1,-1-1,1 0,-1-1,1 1,-1 0,1-1,0 1,-1-1,1 0,0 0,-1 0,1 0,0 0,1-1,16-2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0,'29'10,"33"3,11-1,-2-2,-8-3,-11-3,-8-2,-8-1,-5-1,-7 4,-9 2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59,'44'0,"42"-4,12-8,-1 0,-13 1,-15 2,-15 4,-12 1,-13 3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51,'22'-10,"2"1,-1 2,1 0,0 1,1 2,-1 0,11 1,44 13,-77-9,0 0,0 1,0-1,-1 0,1 0,0 1,-1-1,1 1,-1-1,0 1,1 0,-1 0,0-1,0 1,0 0,0 0,0 0,-1 0,1 0,0 0,-1 1,0-1,1 0,-1 0,0 0,0 0,0 0,-1 1,1-1,0 0,-1 0,1 0,-1 0,0 1,-27 52,25-52,0 0,1 0,-1 0,1 1,0-1,0 1,0-1,0 1,1 0,-1-1,1 1,0 0,0 0,1 0,-1 0,1 0,0 0,0 0,0 0,0 0,1 0,-1 0,1 0,0 0,1 0,-1 0,1 0,-1-1,2 2,5 4,1 0,-1-1,2-1,-1 1,1-1,0-1,0 0,1 0,1-1,-6-3,1 0,-1 0,-1 0,1 0,0 1,-1 0,1 1,-1-1,0 1,0 0,0 0,-1 0,1 1,-1 0,0 0,0 0,-1 0,0 0,0 1,0-1,0 1,-1 0,0 0,0 0,-1 0,1 0,-1 1,-1-1,1 0,-1 1,0-1,-1 4,-3 0,0 0,-1 1,0-1,-1-1,0 1,0-1,-1 0,0-1,-1 1,0-2,0 1,-1-1,-5 4,3-1,0-3,0 0,-1 0,0-1,1-1,-2 0,1 0,-1-2,1 1,-1-2,0 1,0-2,-5 1,15-2,0 0,-1 1,1-1,0 0,0-1,-1 1,1 0,0-1,0 0,0 0,0 0,0 0,0 0,0-1,0 1,0-1,0 0,1 0,-1 0,1 0,-1 0,1-1,-1-1,0-6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7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33,'-60'196,"18"-62,42-134,0 0,1 0,-1 0,0 0,0 0,0 0,1 0,-1 0,0 0,0 0,1 0,-1 0,0 0,0 0,0 0,1 1,-1-1,0 0,0 0,0 0,0 0,1 0,-1 1,0-1,0 0,0 0,0 0,0 1,0-1,0 0,1 0,-1 1,0-1,0 0,15-22,139-171,-97 129,18-15,-75 79,0-1,0 1,0-1,0 1,1-1,-1 1,0 0,0-1,1 1,-1-1,0 1,1 0,-1-1,1 1,-1 0,0-1,1 1,-1 0,1 0,-1 0,0-1,1 1,-1 0,1 0,-1 0,1 0,-1 0,1 0,-1 0,1 0,-1 0,1 0,-1 0,1 0,-1 0,1 0,-1 0,1 0,-1 1,1-1,-1 0,0 0,1 1,-1-1,1 0,-1 1,0-1,1 0,-1 1,0-1,1 0,-1 1,0-1,0 1,1-1,-1 0,0 1,0-1,0 1,0-1,1 1,-1-1,0 1,2 37,-2-32,2 135,-1-139,0 0,0 0,0 0,0 0,1 0,-1 0,0 0,1-1,-1 1,1 0,0-1,-1 1,1-1,0 0,0 0,0 1,0-1,0 0,0-1,1 1,-1 0,0-1,0 1,1-1,-1 1,0-1,0 0,1 0,-1 0,0-1,1 1,-1 0,0-1,0 1,0-1,1 0,-1 0,0 0,1-1,81-45,79-74,-162 120,0 0,0 0,1 0,-1-1,0 2,1-1,-1 0,1 0,-1 0,1 1,0-1,-1 1,1-1,0 1,-1 0,1 0,0-1,-1 1,1 0,0 1,-1-1,1 0,0 0,-1 1,1-1,0 1,-1-1,1 1,-1 0,1-1,-1 1,1 0,-1 0,0 0,1 0,-1 1,0-1,0 0,0 0,0 1,0-1,0 1,0-1,0 1,-1-1,1 1,0-1,-1 1,0 0,1-1,-1 1,0 0,0-1,0 1,0 0,0 0,-9 145,1-91,7-54,0 1,1-1,0 1,-1-1,1 1,0 0,0-1,0 1,1-1,-1 1,1 0,-1-1,1 1,0-1,0 0,0 1,0-1,0 0,1 1,-1-1,1 0,-1 0,1 0,0 0,0-1,0 1,0 0,0-1,0 0,0 1,1-1,-1 0,0 0,1 0,2 0,15 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1,'-19'43,"-16"34,-7 13,0-4,6-12,4-13,4-13,5-9,3-12,5-5,4-2,4 1,4-4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0 491,'51'-90,"-28"52,1 1,2 2,2 0,1 2,7-5,-28 30,135-138,-135 141,-7 3,1 0,-1 0,0 0,1 1,0-1,-1 0,1 1,0 0,0-1,-1 1,1 0,0 0,0 0,1 0,-1 0,0 0,0 1,0-1,0 1,1 0,-1-1,0 1,0 0,1 0,-1 0,0 1,1-1,-1 0,0 1,0 0,0-1,0 1,0 0,0 0,0 0,0 1,0-1,0 0,0 1,0-1,-1 1,1-1,-1 1,1 0,0 1,3 9,-1 0,-1 0,0 0,-1 1,0-1,0 1,-1-1,-1 1,-1 0,-1 11,4 66,-2-86,0-1,0 1,0-1,1 0,-1 1,1-1,0 0,0 1,0-1,0 0,1 0,-1 0,1 0,0 0,0 0,0 0,0-1,0 1,0-1,1 1,-1-1,1 0,0 0,0 0,0 0,0-1,0 1,0-1,0 0,0 0,1 0,-1 0,0 0,1-1,-1 1,2-1,14-6,0-1,-1-1,0 0,0-1,-1-1,0-1,-1 0,0-2,10-9,-22 18,51-42,89-59,-143 104,0 1,0-1,0 1,0-1,0 1,0-1,0 1,0 0,0 0,0-1,0 1,0 0,1 0,-1 0,0 0,0 0,0 0,0 1,0-1,0 0,0 0,0 1,0-1,0 1,0-1,0 1,0-1,0 1,0 0,0-1,-1 1,1 0,0 0,0 0,-1 0,1-1,0 1,-1 0,1 0,-1 0,0 0,1 0,-1 0,0 0,1 1,-1-1,0 0,0 0,0 0,0 0,0 0,0 1,-3 60,-4-35,5-24,0 1,0 0,1 0,-1 0,1 0,0 0,0 0,0 0,0 0,1 1,0-1,0 0,0 0,0 1,1-1,0 0,-1 0,1 0,1 0,-1 0,1 0,0 0,-1 0,2-1,-1 1,0 0,1-1,2 3,12 1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2,'39'5,"17"1,3 0,3-1,-6-6,-7-3,-7-1,-6 0,-4 2,-3 0,-2 2,0 0,0 1,-9 5,-13 2,-7-1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1,'33'9,"26"4,8-1,-4-2,-6-3,-9-3,-13-6,-7-3,-3-1,-2 1,0 1,-3 1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75 216 0 0,'0'0'1508'0'0,"0"0"-411"0"0,0 0 4 0 0,0 0 194 0 0,0 0 205 0 0,0 0 69 0 0,0 0-97 0 0,0 0-174 0 0,0 0-209 0 0,0 0-89 0 0,0 0-47 0 0,-6-4-16 0 0,-57-18 3751 0 0,-55 44-1793 0 0,-21 43-1453 0 0,123-53-1267 0 0,2-4-59 0 0,1 2-1 0 0,0-1 1 0 0,0 2-1 0 0,1-1 1 0 0,1 2-1 0 0,0-1 1 0 0,0 2-1 0 0,1-1 1 0 0,0 2-1 0 0,2-1 1 0 0,-1 1-1 0 0,-2 7-115 0 0,7-12 28 0 0,1-1-1 0 0,0 1 1 0 0,0-1-1 0 0,0 1 1 0 0,1 0-1 0 0,1 0 1 0 0,0 0-1 0 0,0 0 0 0 0,0 0 1 0 0,1 0-1 0 0,1 0 1 0 0,-1 0-1 0 0,1 0 1 0 0,1 0-1 0 0,0 0 1 0 0,0-1-1 0 0,1 1 0 0 0,0-1 1 0 0,1 3-28 0 0,1-3 26 0 0,0-1 1 0 0,1 0-1 0 0,0 1 1 0 0,0-2-1 0 0,0 1 1 0 0,1-1-1 0 0,0 0 1 0 0,0 0-1 0 0,1-1 1 0 0,0 0-1 0 0,-1 0 1 0 0,2-1-1 0 0,-1 0 1 0 0,0-1-1 0 0,1 1 1 0 0,0-1-1 0 0,0-1 1 0 0,-1 0-1 0 0,2 0 1 0 0,-1-1-1 0 0,0 0 1 0 0,0-1-1 0 0,1 0-26 0 0,12-1 85 0 0,-1 0 0 0 0,0-2 0 0 0,0-1 0 0 0,0 0 0 0 0,-1-2 0 0 0,0 0 0 0 0,0-1 0 0 0,0-1 0 0 0,3-3-85 0 0,-19 9 23 0 0,-1 1 0 0 0,1-1 0 0 0,0 0 1 0 0,-1 0-1 0 0,0 0 0 0 0,1-1 0 0 0,-1 1 0 0 0,0-1 1 0 0,0 0-1 0 0,-1 0 0 0 0,1 0 0 0 0,0 0 1 0 0,-1 0-1 0 0,0 0 0 0 0,0-1 0 0 0,0 1 1 0 0,0-1-1 0 0,0 1 0 0 0,-1-1 0 0 0,1 0 1 0 0,-1 0-1 0 0,0 0 0 0 0,-1 0 0 0 0,1 0 1 0 0,-1 0-1 0 0,1 0 0 0 0,-1 0 0 0 0,0-1-23 0 0,-2 2-1 0 0,1 0-1 0 0,-1 1 1 0 0,0-1-1 0 0,0 1 1 0 0,0-1-1 0 0,0 1 1 0 0,0 0-1 0 0,0 0 1 0 0,-1 0-1 0 0,1 0 1 0 0,-1 0-1 0 0,1 0 1 0 0,-1 1-1 0 0,0-1 1 0 0,0 1-1 0 0,0 0 1 0 0,0 0-1 0 0,1 0 1 0 0,-1 0-1 0 0,-1 0 1 0 0,1 1-1 0 0,0-1 1 0 0,0 1-1 0 0,-2 0 2 0 0,-157 7-540 0 0,134 0 411 0 0,160-11 230 0 0,26-3 17 0 0,-148 15-1874 0 0,-9-2-8166 0 0,-1-5-2056 0 0</inkml:trace>
  <inkml:trace contextRef="#ctx0" brushRef="#br0" timeOffset="477.525">617 483 10194 0 0,'0'0'1625'0'0,"0"0"-465"0"0,0 0-149 0 0,0 0 106 0 0,0 0 74 0 0,0 0-93 0 0,0 0-223 0 0,0 0-247 0 0,0 0-163 0 0,0 0-101 0 0,0 0-64 0 0,0 0-18 0 0,0 0-30 0 0,-1 21-16 0 0,0 106 747 0 0,1-127-800 0 0,0-1 1 0 0,0 1 0 0 0,1 0 0 0 0,-1 0-1 0 0,0-1 1 0 0,0 1 0 0 0,1 0 0 0 0,-1 0-1 0 0,0-1 1 0 0,0 1 0 0 0,1 0 0 0 0,-1 0-1 0 0,0 0 1 0 0,1-1 0 0 0,-1 1 0 0 0,0 0-1 0 0,1 0 1 0 0,-1 0 0 0 0,0 0 0 0 0,1 0-1 0 0,-1 0 1 0 0,1 0 0 0 0,-1 0 0 0 0,0 0 0 0 0,1 0-1 0 0,-1 0 1 0 0,0 0 0 0 0,1 0-184 0 0,0-17 93 0 0,1 0 1 0 0,1 0 0 0 0,1 0-1 0 0,0 1 1 0 0,1-1-1 0 0,1 1 1 0 0,0 0 0 0 0,1 1-1 0 0,1-1 1 0 0,0 2-1 0 0,5-7-93 0 0,-8 13 11 0 0,1-1-1 0 0,-1 1 0 0 0,1 1 1 0 0,1-1-1 0 0,0 1 0 0 0,0 0 1 0 0,0 1-1 0 0,1-1 0 0 0,-1 1 1 0 0,2 1-1 0 0,-1 0 0 0 0,7-3-10 0 0,-14 7 6 0 0,0 1-1 0 0,0 0 1 0 0,0 0 0 0 0,0 0-1 0 0,0 0 1 0 0,0 0-1 0 0,0 0 1 0 0,0 0-1 0 0,0 0 1 0 0,-1 0-1 0 0,1 0 1 0 0,0 0-1 0 0,0 0 1 0 0,0 1-1 0 0,0-1 1 0 0,0 0 0 0 0,0 1-1 0 0,0-1 1 0 0,-1 1-1 0 0,1-1 1 0 0,0 1-1 0 0,0 0 1 0 0,-1-1-1 0 0,1 1 1 0 0,0-1-1 0 0,-1 1 1 0 0,1 0 0 0 0,0 0-1 0 0,-1-1 1 0 0,1 1-1 0 0,-1 0 1 0 0,0 0-1 0 0,1 0 1 0 0,-1 0-1 0 0,1 0 1 0 0,-1 0-1 0 0,0-1 1 0 0,0 1 0 0 0,0 0-1 0 0,0 0 1 0 0,1 0-1 0 0,-1 0 1 0 0,0 0-1 0 0,-1 0 1 0 0,1 0-1 0 0,0 0 1 0 0,0 0-1 0 0,0 0-5 0 0,0 21-4987 0 0,-1-13-1410 0 0,1-8-5387 0 0</inkml:trace>
  <inkml:trace contextRef="#ctx0" brushRef="#br0" timeOffset="1014.665">1046 336 5113 0 0,'0'0'2826'0'0,"0"0"-704"0"0,0 0-308 0 0,0 0-18 0 0,0 0-70 0 0,0 0-185 0 0,0 0-271 0 0,0 0-266 0 0,0 0-224 0 0,0 0-138 0 0,0 0-103 0 0,0 0-51 0 0,0 0-15 0 0,-17 7-36 0 0,-50 21-50 0 0,59-24-292 0 0,-1 0-1 0 0,2 0 1 0 0,-1 1-1 0 0,0 0 1 0 0,1 0-1 0 0,0 0 1 0 0,0 1 0 0 0,1 1-1 0 0,0-1 1 0 0,0 1-1 0 0,0 0 1 0 0,1 0-1 0 0,0 1 1 0 0,0-1-1 0 0,1 1 1 0 0,0 0-1 0 0,-3 8-94 0 0,5-11 27 0 0,0-2-12 0 0,0 0 1 0 0,0 1 0 0 0,1-1-1 0 0,0 1 1 0 0,-1-1-1 0 0,1 1 1 0 0,0 0-1 0 0,1-1 1 0 0,-1 1-1 0 0,1 0 1 0 0,0 0-1 0 0,0-1 1 0 0,0 1-1 0 0,0 0 1 0 0,1 0-1 0 0,-1-1 1 0 0,1 2-16 0 0,2-4 54 0 0,-1 0-1 0 0,1-1 1 0 0,-1 1 0 0 0,1 0 0 0 0,-1-1-1 0 0,1 1 1 0 0,-1-1 0 0 0,1 0 0 0 0,0 0-1 0 0,-1 0 1 0 0,1 0 0 0 0,0 0 0 0 0,-1-1-1 0 0,1 1 1 0 0,-1-1 0 0 0,1 0 0 0 0,0 1-1 0 0,-1-1 1 0 0,0 0 0 0 0,1-1 0 0 0,-1 1-1 0 0,0 0 1 0 0,1-1 0 0 0,-1 1 0 0 0,0-1-1 0 0,0 0 1 0 0,0 0 0 0 0,-1 1 0 0 0,1-1-1 0 0,0-1 1 0 0,-1 1 0 0 0,2-2-54 0 0,4-2 62 0 0,147-162 584 0 0,-155 169-649 0 0,1-1 0 0 0,0 0 0 0 0,0 0-1 0 0,0 1 1 0 0,0-1 0 0 0,0 0-1 0 0,0 1 1 0 0,0-1 0 0 0,0 0-1 0 0,0 1 1 0 0,-1-1 0 0 0,1 0-1 0 0,1 1 1 0 0,-1-1 0 0 0,0 0-1 0 0,0 0 1 0 0,0 1 0 0 0,0-1-1 0 0,0 0 1 0 0,0 1 0 0 0,0-1-1 0 0,0 0 1 0 0,0 1 0 0 0,1-1 0 0 0,-1 0-1 0 0,0 0 1 0 0,0 1 0 0 0,0-1-1 0 0,1 0 1 0 0,-1 0 0 0 0,0 1-1 0 0,0-1 1 0 0,0 0 0 0 0,1 0-1 0 0,-1 0 1 0 0,0 0 0 0 0,1 1-1 0 0,-1-1 1 0 0,0 0 0 0 0,0 0-1 0 0,1 0 1 0 0,-1 0 0 0 0,0 0-1 0 0,1 0 1 0 0,-1 0 0 0 0,0 0 0 0 0,1 0-1 0 0,-1 0 1 0 0,0 0 0 0 0,1 0-1 0 0,-1 0 1 0 0,0 0 0 0 0,0 0-1 0 0,1 0 1 0 0,-1 0 3 0 0,0 11 46 0 0,-2 16-61 0 0,1-23 0 0 0,0 0 0 0 0,0-1 0 0 0,0 1 0 0 0,1 0 0 0 0,-1 0-1 0 0,1 0 1 0 0,0 0 0 0 0,0-1 0 0 0,0 1 0 0 0,1 0-1 0 0,-1 0 1 0 0,1 0 0 0 0,0-1 0 0 0,0 1 0 0 0,0 0 0 0 0,1-1-1 0 0,-1 1 1 0 0,1 0 0 0 0,0-1 0 0 0,0 0 0 0 0,0 0-1 0 0,0 1 1 0 0,1-1 0 0 0,-1 0 0 0 0,1-1 0 0 0,0 1-1 0 0,-1 0 1 0 0,1-1 0 0 0,1 0 0 0 0,-1 0 0 0 0,0 0 0 0 0,0 0-1 0 0,3 1 16 0 0,24 2-1839 0 0,-21-6-1951 0 0,-1-2-4246 0 0,-6 3-3571 0 0</inkml:trace>
  <inkml:trace contextRef="#ctx0" brushRef="#br0" timeOffset="1417.867">1246 318 10914 0 0,'0'0'1378'0'0,"0"0"-280"0"0,0 0 99 0 0,0 0 222 0 0,0 0 123 0 0,0 0-137 0 0,0 0-338 0 0,0 0-277 0 0,0 0-135 0 0,0 0-85 0 0,0 0-86 0 0,0 0-53 0 0,0 0-72 0 0,5 17-56 0 0,14 53-53 0 0,20 8 597 0 0,-8-12-429 0 0,-31-66-397 0 0,0 1 0 0 0,0 0 0 0 0,1-1 0 0 0,-1 1 1 0 0,0-1-1 0 0,0 1 0 0 0,0-1 0 0 0,0 1 0 0 0,0-1 0 0 0,1 1 1 0 0,-1-1-1 0 0,0 1 0 0 0,1-1 0 0 0,-1 1 0 0 0,0-1 0 0 0,1 1 1 0 0,-1-1-1 0 0,0 0 0 0 0,1 1 0 0 0,-1-1 0 0 0,1 1 0 0 0,-1-1 1 0 0,0 0-1 0 0,1 0 0 0 0,-1 1 0 0 0,1-1 0 0 0,-1 0 1 0 0,1 0-1 0 0,0 1 0 0 0,-1-1 0 0 0,1 0 0 0 0,-1 0 0 0 0,1 0 1 0 0,-1 0-1 0 0,1 0 0 0 0,-1 0 0 0 0,1 0 0 0 0,0 0 0 0 0,-1 0 1 0 0,1 0-1 0 0,-1 0 0 0 0,1 0 0 0 0,-1-1 0 0 0,1 1 0 0 0,-1 0 1 0 0,1 0-1 0 0,-1 0 0 0 0,1-1 0 0 0,-1 1 0 0 0,1 0 0 0 0,-1-1 1 0 0,1 1-1 0 0,-1 0 0 0 0,1-1-21 0 0,17-32 1546 0 0,-11 17-1647 0 0,53-106 581 0 0,-56 105-570 0 0,-4 14-5014 0 0,-1 1-5369 0 0,-1 2-1663 0 0</inkml:trace>
  <inkml:trace contextRef="#ctx0" brushRef="#br0" timeOffset="1645.762">1660 340 17364 0 0,'0'0'1353'0'0,"0"0"-510"0"0,0 0-117 0 0,0 0 98 0 0,0 0 12 0 0,0 0-117 0 0,0 0-230 0 0,0 0-206 0 0,0 0-143 0 0,0 0-71 0 0,0 0-15 0 0,0 22-44 0 0,1 70-46 0 0,5-65-3447 0 0,-2-36-6103 0 0,-4 5-1019 0 0</inkml:trace>
  <inkml:trace contextRef="#ctx0" brushRef="#br0" timeOffset="1848.318">1660 340 8978 0 0,'-24'-148'3225'0'0,"19"130"-1009"0"0,3 0-416 0 0,-2 3-327 0 0,3 4-273 0 0,-3 3-288 0 0,4 1-296 0 0,-2 3-264 0 0,2 1-208 0 0,0 3-248 0 0,0 0-200 0 0,0 0-160 0 0,0 0-232 0 0,0 0-520 0 0,0 0-2505 0 0,0 3-8281 0 0</inkml:trace>
  <inkml:trace contextRef="#ctx0" brushRef="#br0" timeOffset="2094.477">1913 1 14987 0 0,'0'0'2322'0'0,"0"0"-690"0"0,0 0-397 0 0,0 0-146 0 0,0 0-84 0 0,0 0-86 0 0,0 0-106 0 0,0 0-128 0 0,0 0-57 0 0,0 0-37 0 0,0 0-95 0 0,0 0-83 0 0,0 0-78 0 0,4 17-62 0 0,15 55-75 0 0,-13 35 134 0 0,3 90-299 0 0,-8-144 74 0 0,-2-55-9260 0 0,0-1 7937 0 0,1 0-675 0 0,-1-2-5870 0 0,1-1-311 0 0</inkml:trace>
  <inkml:trace contextRef="#ctx0" brushRef="#br0" timeOffset="2316.558">1815 299 7514 0 0,'0'0'3492'0'0,"0"0"-1290"0"0,0 0-714 0 0,0 0-318 0 0,0 0-151 0 0,0 0-34 0 0,0 0-60 0 0,0 0-78 0 0,0 0-149 0 0,0 0-179 0 0,0 0-159 0 0,0 0-140 0 0,0 0-94 0 0,20 1-90 0 0,100 9-244 0 0,-77-7-1394 0 0,-29-2-1576 0 0,1-1-3694 0 0,-6 0-2869 0 0</inkml:trace>
  <inkml:trace contextRef="#ctx0" brushRef="#br0" timeOffset="2794.478">2163 292 4273 0 0,'0'0'4488'0'0,"0"0"-1422"0"0,0 0-683 0 0,0 0-378 0 0,0 0-427 0 0,0 0-390 0 0,0 0-297 0 0,0 0-253 0 0,0 0-185 0 0,0 0-114 0 0,0 0-83 0 0,0 0-39 0 0,0 0 6 0 0,-3 21 8 0 0,-10 64 2 0 0,13-83-177 0 0,-1 0-1 0 0,1 1 1 0 0,0-1-1 0 0,0 0 0 0 0,0 1 1 0 0,0-1-1 0 0,1 0 1 0 0,-1 1-1 0 0,1-1 1 0 0,-1 0-1 0 0,1 0 1 0 0,0 1-1 0 0,0-1 1 0 0,0 0-1 0 0,0 0 0 0 0,0 0 1 0 0,0 0-1 0 0,0 0 1 0 0,1 0-1 0 0,-1-1 1 0 0,1 1-1 0 0,0 0 1 0 0,-1-1-1 0 0,1 1 1 0 0,0-1-1 0 0,0 0 0 0 0,0 1 1 0 0,0-1-1 0 0,0 0 1 0 0,0 0-1 0 0,0 0 1 0 0,0-1-1 0 0,1 1 1 0 0,-1 0-1 0 0,0-1 1 0 0,0 1-1 0 0,1-1 0 0 0,-1 0 1 0 0,0 0-1 0 0,1 0 1 0 0,-1 0-1 0 0,0 0 1 0 0,1 0-1 0 0,-1-1 1 0 0,0 1-1 0 0,0-1 1 0 0,1 0-1 0 0,0 0-55 0 0,5-2 106 0 0,-1 0-1 0 0,0 0 1 0 0,0-1 0 0 0,0 0-1 0 0,0 0 1 0 0,0-1 0 0 0,-1 1-1 0 0,0-2 1 0 0,0 1-1 0 0,0-1 1 0 0,-1 1 0 0 0,0-1-1 0 0,0-1 1 0 0,0 1 0 0 0,-1-1-1 0 0,1-2-105 0 0,13-15 266 0 0,5-8 88 0 0,-22 33-354 0 0,1-1 0 0 0,0 0 0 0 0,-1 1 1 0 0,1-1-1 0 0,-1 1 0 0 0,0-1 0 0 0,1 1 1 0 0,-1-1-1 0 0,1 1 0 0 0,-1 0 0 0 0,0 0 0 0 0,1 0 1 0 0,-1 0-1 0 0,0 0 0 0 0,0 0 0 0 0,0 0 0 0 0,0 0 1 0 0,0 0-1 0 0,0 1 0 0 0,0-1 0 0 0,0 0 1 0 0,-1 1-1 0 0,1-1 0 0 0,0 1 0 0 0,-1-1 0 0 0,1 1 1 0 0,-1-1-1 0 0,1 1 0 0 0,-1-1 0 0 0,0 1 0 0 0,0 0 0 0 0,4 5-3 0 0,114 202 72 0 0,-106-194-50 0 0,0 1-1 0 0,-1 1 1 0 0,0 0 0 0 0,-2 0-1 0 0,0 1 1 0 0,-1 0 0 0 0,-1 1-1 0 0,0 0 1 0 0,-2 0 0 0 0,0 0-1 0 0,-1 1 1 0 0,-1 0 0 0 0,-1 4-19 0 0,-1-15 22 0 0,-1 0 1 0 0,0 0-1 0 0,-1 0 0 0 0,0 1 1 0 0,-1-1-1 0 0,0 0 1 0 0,0-1-1 0 0,0 1 1 0 0,-1 0-1 0 0,-1-1 1 0 0,0 1-1 0 0,0-1 1 0 0,0 0-1 0 0,-1-1 1 0 0,0 1-1 0 0,-1-1 1 0 0,1 0-1 0 0,-1 0 1 0 0,-1 0-1 0 0,0 0-22 0 0,2-2 27 0 0,1 0 1 0 0,-1 0-1 0 0,0-1 1 0 0,0 0-1 0 0,-1 1 1 0 0,1-2-1 0 0,-1 1 0 0 0,0-1 1 0 0,0 0-1 0 0,0 0 1 0 0,0 0-1 0 0,-1-1 1 0 0,1 0-1 0 0,-1-1 0 0 0,1 1 1 0 0,-3-1-28 0 0,7-2 3 0 0,1-1 0 0 0,-1 1 0 0 0,1-1 0 0 0,-1 1 0 0 0,1-1 1 0 0,0 0-1 0 0,0 0 0 0 0,0 1 0 0 0,0-1 0 0 0,0 0 0 0 0,0 0 0 0 0,0 0 1 0 0,1 0-1 0 0,-1 0 0 0 0,1 0 0 0 0,-1 0 0 0 0,1 0 0 0 0,0-1 0 0 0,0 1 1 0 0,0 0-1 0 0,0 0 0 0 0,0 0 0 0 0,1 0 0 0 0,-1 0 0 0 0,0 0 0 0 0,1 0 1 0 0,0-1-4 0 0,-1-5-12 0 0,2-11-31 0 0,1 0 0 0 0,1 0 0 0 0,0 0 0 0 0,1 1 0 0 0,1 0 0 0 0,1 0 0 0 0,3-3 43 0 0,5-20-208 0 0,36-63-1071 0 0,-12 40-7223 0 0,-32 52-3493 0 0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20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1 311,'47'-20,"-26"10,1 1,0 1,0 0,1 2,0 1,0 0,14 1,-34 3,0 1,0 0,0 0,0 1,0-1,0 0,0 1,0 0,0 0,0 0,0 0,-1 0,1 0,0 1,-1-1,1 1,-1 0,0 0,0 0,1 0,-1 0,0 0,-1 1,1-1,0 1,-1-1,1 1,-1 0,0 0,0-1,0 1,0 0,0 0,-1 0,1 0,-1 0,0 0,0 0,0 0,0 0,-1 0,1 0,-1 0,0 0,0-1,0 3,-5 9,0 0,-1 0,0-1,-1 0,-1 0,0-1,-1 0,0 0,-1-1,0-1,0 0,-13 8,-72 81,94-97,0 0,0 0,1 0,-1 1,0-1,1 0,0 1,0-1,0 1,0 0,0-1,0 1,0 0,1 0,0-1,-1 1,1 0,0 0,0 0,1-1,-1 1,0 0,1 0,0-1,0 1,0 0,0-1,0 1,0-1,1 1,-1-1,1 0,-1 0,1 1,0-1,0 0,0-1,0 1,1 0,-1 0,0-1,1 0,-1 1,3 0,5 1,1 0,-1-1,1-1,-1 1,1-2,0 1,0-1,-1-1,1 0,0-1,-1 0,2-1,8-4</inkml:trace>
  <inkml:trace contextRef="#ctx0" brushRef="#br0" timeOffset="386.427">820 198,'-29'20,"1"0,1 2,1 1,1 2,1 0,1 1,-6 12,27-36,1-1,-1 1,1 0,0-1,-1 1,1 0,0 0,0 0,0 0,1 0,-1 0,0 0,1 0,0 0,-1 1,1-1,0 0,0 0,0 0,0 1,0-1,1 0,-1 0,1 0,-1 0,1 0,0 0,0 0,0 0,0 0,0 0,0 0,1-1,-1 1,0 0,1-1,-1 1,1-1,0 1,0-1,-1 0,1 0,0 0,0 0,0 0,0 0,0-1,0 1,1-1,-1 1,0-1,0 0,0 0,0 0,232-1,-231 1,1 1,-1 1,0-1,0 0,0 1,0-1,-1 1,1 0,0 0,-1 0,1 0,-1 1,0-1,0 1,0-1,0 1,0 0,0-1,-1 1,1 0,-1 0,0 1,0-1,0 0,0 0,-1 0,1 1,-1-1,0 0,0 1,0-1,0 0,0 0,-1 1,0-1,1 0,-1 0,-1 0,1 1,0-1,-1-1,1 1,-1 0,0 0,0 0,0-1,0 1,-1-1,1 0,-1 0,0 1,-6 8,-1 0,0 0,0-1,-1-1,0 0,-1 0,0-1,0-1,0 0,-1-1,0 0,-4 1,-2-2</inkml:trace>
  <inkml:trace contextRef="#ctx0" brushRef="#br0" timeOffset="630.113">763 114,'39'0,"21"0,6 0,-3 0,-8 4,-9 3,-6-1,-7-2,-2 0,-8-2</inkml:trace>
  <inkml:trace contextRef="#ctx0" brushRef="#br0" timeOffset="915.243">1525 1,'-10'38,"-7"32,-2 14,-1-3,1-10,5-13,0-11,2-8,4-7,2-4,3-1,2-2,0 1,2-9,-1-13,1-11,4-5,2 0</inkml:trace>
  <inkml:trace contextRef="#ctx0" brushRef="#br0" timeOffset="1249.272">1864 198,'-310'207,"301"-201,5-4,-1 0,0 1,1-1,-1 1,1 0,0 0,0 1,0-1,0 1,0 0,1 0,0 0,0 1,0-1,0 1,1-1,0 1,0 0,0 0,0 0,1 0,-1 5,4-7,1 1,0 0,-1-1,1 0,0 0,0 0,1 0,-1 0,1 0,-1-1,1 0,0 1,0-2,0 1,0 0,3 0,16 10,5 6,59 22,-65-38</inkml:trace>
  <inkml:trace contextRef="#ctx0" brushRef="#br0" timeOffset="1800.611">2146 368,'-24'9,"0"1,1 1,0 1,1 1,1 1,0 1,0 1,2 1,-5 6,22-22,0 1,0 0,0 0,0 0,0 0,1 0,-1 0,1 0,-1 1,1-1,0 1,0-1,0 1,0-1,0 1,1-1,-1 1,1 0,0-1,-1 1,1 0,0-1,1 1,-1 0,0-1,1 1,0 0,-1-1,1 1,0-1,1 1,-1-1,0 0,1 1,-1-1,1 0,-1 0,1 0,0 0,0 0,0 0,0-1,0 1,1-1,-1 1,0-1,1 0,-1 0,2 0,7-1,0 0,0-1,-1 0,1-1,0 0,0-1,-1 0,1-1,-1 0,0-1,0 0,-1 0,1-1,-1 0,0-1,4-4,17-9,7-8,44-18,-79 45,0 1,0 0,0 0,0 1,0-1,0 0,0 1,-1-1,1 1,0-1,0 1,-1 0,1 0,0-1,-1 1,1 1,-1-1,1 0,-1 0,1 0,-1 1,0-1,0 1,1-1,-1 1,0 0,-1-1,1 1,0 0,0-1,-1 1,1 0,-1 0,1 0,-1 0,0 0,0 0,4 81,-4-71,-5 227,4-224,0-1,-2 0,0 0,0 1,-2-2,1 1,-2-1,0 1,0-1,-1-1,-1 0,0 0,-1 0,0-1,-1 0,0-1,-1 0,0 0,-8 5,17-13,-1-1,1 1,0 0,0-1,0 1,-1-1,1 1,-1-1,1 0,-1 0,0-1,1 1,-1 0,0-1,0 1,1-1,-1 0,0 0,0 0,1-1,-1 1,0 0,1-1,-1 0,0 0,1 0,-1 0,1 0,-1 0,1-1,-1 1,1-1,0 1,0-1,0 0,0 0,0 0,0 0,1 0,-1-1,1 1,-1 0,1-1,0 1,0-1,0 0,0 1,0-1,1 0,-1 1,1-1,3-12,0 1,1-1,1 1,1 1,0-1,0 1,1 0,1 0,0 1,1 0,0 0,1 1,0 0,1 1,0 0,1 1,0 0,0 0,1 2,0 0,2-1,128-48,-119 51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03.3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145 846,'0'0,"-1"-1,1 1,0-1,-1 1,1-1,0 1,-1-1,1 1,0-1,0 1,-1-1,1 1,0-1,0 1,0-1,0 0,0 1,0-1,0 1,0-1,0 1,0-1,0 0,0 1,0-1,1 1,-1-1,0 1,0-1,1 1,-1-1,0 1,1-1,-1 1,0-1,1 1,-1 0,1-1,-1 1,0 0,1-1,-1 1,1 0,-1-1,1 1,0 0,-1 0,1 0,-1-1,1 1,-1 0,1 0,-1 0,1 0,0 0,-1 0,1 0,-1 0,1 1,40-7,-40 6,437-1,-149 13,89 7,18 7,599-26,-625-28,-59-1,95 0,136 30,-345-29,-142 26,94-14,-142 14,-1 0,0 0,0-1,0 0,-1 0,1-1,-1 1,0-1,0 0,0 0,0-1,-1 0,1 0,-1 0,-1 0,1 0,-1-1,0 0,0 1,0-1,1-6,1 2,-1 0,-1-1,1 1,-2-1,1 0,-1 0,-1 0,0 0,-1-1,0 1,-1 0,0 0,0 0,-1 0,-1 0,0 0,0 1,-1-1,-1 1,0 0,0 0,-1 0,0 1,0 0,-1 0,-8-7,-121-65,-29 30,93 34,-43-13,-2 5,-75-5,-150-7,60 9,-75-1,71 16,110 2,-1 9,-62 10,-357 28,94-13,78-6,353-13,0 4,1 2,-14 6,69-13,-1 0,1 0,0 1,0 1,0 1,1 0,0 1,0 1,1 0,-1 0,2 1,-1 1,1 0,1 1,0 0,1 1,0 0,0 1,2 0,-6 10,7-7,1-1,1 1,0 1,2-1,-1 1,2-1,0 1,1 0,1 0,1 0,0 0,1-1,1 1,0 0,1-1,1 0,1 0,0 0,4 5,-7-16,2 6,1-1,0 0,1 0,0 0,1-1,0 0,1 0,-1-1,2 0,-1-1,1 0,3 2,9 1,0-1,1 0,0-2,0-1,0 0,1-2,2 0,320 25,221-58,383-1,-628 36,-273 0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3:25.32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0 225,'1'-3,"-1"-1,0 1,1-1,0 1,0-1,0 1,0 0,1-1,-1 1,1 0,0 0,0 0,0 0,0 0,0 0,1 1,-1-1,1 1,0 0,-1 0,1 0,0 0,0 0,1 0,-1 1,0 0,0-1,1 1,-1 0,1 1,2-1,115-8,-118 9,248-8,-185-2,432-52,111 61,-228 0,-139-28,16 47,-155-8,0-4,86-8,-54 0,667 2,-457-29,476 29,-399 29,875-29,-798 11,-164 7,125-18,-200-2,135-25,113 26,-175-28,11 30,-148-28,52 26,-192 6,-37 1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3:26.4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1 118,'62'-24,"0"2,2 4,0 2,1 3,0 2,1 4,0 2,48 4,532 6,-54 22,148 0,707 49,-436-64,-625-14,-198 2,-188 1,0-1,0 1,0 0,1-1,-1 1,0-1,0 1,-1 0,1-1,0 1,0 0,0-1,0 1,0-1,-1 1,1 0,0-1,-1 1,1-1,0 1,-1-1,1 1,0-1,-1 1,1-1,-1 1,1-1,-1 0,1 1,-1-1,0 0,1 1,-1-1,1 0,-1 0,0 1,1-1,-1 0,0 0,1 0,-1 0,1 0,-1 0,0 0,1 0,-1 0,0 0,1-1,-1 1,1 0,-1 0,0-1,-17 7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3:5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2259,'0'-17,"0"48,-18 530,-16-234,22-213,12-97</inkml:trace>
  <inkml:trace contextRef="#ctx0" brushRef="#br0" timeOffset="949.563">121 2089,'37'9,"0"-2,0-2,1-1,-1-2,1-2,-1-1,1-2,31-7,83-2,234 11,-379 0,-1 0,0 1,1 0,-1 0,0 1,0 0,1 0,-1 0,0 0,0 1,0 0,0 1,0-1,-1 1,1 0,-1 1,1-1,-1 1,0 0,-1 0,1 1,-1-1,0 1,0 0,0 0,-1 1,0-1,0 1,0 0,0-1,-1 1,0 0,0 3,28 150,45 244,-19-168,-33-107,-3-49,-21-78,0 1,0 0,-1-1,1 0,0 1,-1-1,1 0,-1 1,0-1,1 0,-1 0,0 0,0-1,0 1,1 0,-1-1,0 1,0-1,0 1,0-1,0 0,0 0,0 0,0 0,0 0,0-1,0 1,0 0,0-1,-4 1,-226 7,14 9,-204-13,233-5,-2 25,189-23,-1 0,0 0,1 0,-1 1,1-1,-1 1,0 0,1 0,0 0,-1 0,1 0,0 1,-1-1,1 1,0-1,0 1,0 0,0 0,0 0,1 0,-1 0,1 0,-1 0,1 0,0 1,0-1,0 1,0-1,0 2,7 5</inkml:trace>
  <inkml:trace contextRef="#ctx0" brushRef="#br0" timeOffset="1699.738">375 3415,'17'51,"-8"36,-5 0,-4 66,-1-71,-29 369,36-376,0-58</inkml:trace>
  <inkml:trace contextRef="#ctx0" brushRef="#br0" timeOffset="2306.193">319 3415,'-206'144,"206"-143,-1-1,0 1,0-1,0 0,0 1,1 0,-1-1,0 1,1-1,-1 1,0 0,1-1,-1 1,1 0,-1 0,1-1,-1 1,1 0,0 0,-1 0,1 0,0 0,0 0,-1-1,1 1,0 0,0 0,0 0,0 0,0 0,0 0,1 0,-1 0,0 0,0 0,1-1,-1 1,0 0,1 0,-1 0,1-1,-1 1,1 0,0 0,-1-1,1 1,0 0,-1-1,1 1,0-1,0 1,-1-1,1 1,0-1,0 0,51 14,221 14,-77 35,-76-33,-149-68,-90-104,91 100,5 9,1 0,2-2,1-1,-7-20,20 36</inkml:trace>
  <inkml:trace contextRef="#ctx0" brushRef="#br0" timeOffset="2797.482">206 4770,'-15'43,"-4"43,1 12,-1-1,2-8,4-14,5-10,3-11,-2-11,0-7,1-15,2-15,2-10</inkml:trace>
  <inkml:trace contextRef="#ctx0" brushRef="#br0" timeOffset="3152.085">291 4713,'-1'45,"1"1,2-1,3 1,1-1,3-1,7 24,-6-46,2 0,0-1,1-1,1 0,1 0,0-1,2-1,14 12,-30-29,-1 0,1 0,0-1,0 1,0 0,0 0,0 0,0-1,0 1,0-1,0 1,0-1,0 1,0-1,0 0,0 1,1-1,-1 0,0 0,0 0,0 0,0 0,1 0,-1 0,0 0,0 0,0-1,1 1,-1 0,0-1,0 1,0-1,0 1,0-1,0 0,0 1,0-1,0 0,0 0,-1 0,1 1,0-1,0 0,-1 0,1 0,-1 0,1-1,27-57,-25 49,34-98,-6-2,5-43,13-38,-42 173</inkml:trace>
  <inkml:trace contextRef="#ctx0" brushRef="#br0" timeOffset="4388.542">1109 3444,'17'73,"22"110,-12 42,4 191,-21-333,-43-211,24 107,-1-1,0 2,-2 0,-1 0,0 1,-2 0,0 1,0 1,-2 1,0 0,-1 1,-1 1,0 1,-10-6,-28-18,57 36,0 0,0 0,0 1,1-1,-1 0,0 1,1-1,-1 0,1 1,-1-1,1 0,-1 1,1-1,-1 1,1-1,0 1,-1 0,1-1,0 1,-1-1,1 1,0 0,0 0,-1-1,1 1,0 0,0 0,-1 0,1 0,0 0,0 0,-1 0,1 0,0 0,0 0,-1 0,1 1,0-1,0 0,0 1,0-1,396-9,-89-27,-300 35,56 4,-97 43,-221 144,23-12,228-176,-1 1,1-1,-1 1,1-1,0 1,0 0,0 1,0-1,0 0,1 1,0 0,0-1,0 1,0 0,0 0,1 0,-1 0,1 0,0 0,1 1,-1-1,1 0,0 1,0-1,0 4,10 3</inkml:trace>
  <inkml:trace contextRef="#ctx0" brushRef="#br0" timeOffset="4967.821">1222 5193,'143'-263,"-113"208,3 1,1 1,4 2,30-32,-68 83,0-1,0 1,1-1,-1 1,0 0,0-1,0 1,1-1,-1 1,0-1,1 1,-1 0,0-1,1 1,-1 0,0-1,1 1,-1 0,1-1,-1 1,0 0,1 0,-1 0,1-1,-1 1,1 0,-1 0,1 0,-1 0,1 0,-1 0,1 0,-1 0,1 0,-1 0,1 0,-1 0,1 0,-1 1,0-1,1 0,-1 0,1 0,-1 1,1-1,-1 0,0 0,1 1,-1-1,0 0,1 1,-1-1,0 1,1-1,-1 0,0 1,0-1,1 1,-1-1,0 1,0-1,0 1,0-1,0 1,0-1,3 38,-3-32,-3 169,3-173,0 0,-1-1,1 1,0-1,0 1,0 0,0-1,1 1,-1-1,0 1,1-1,-1 1,1-1,0 1,-1-1,1 1,0-1,0 1,0-1,0 0,0 0,0 1,0-1,0 0,1 0,-1 0,0 0,1-1,-1 1,0 0,1 0,-1-1,1 1,-1-1,1 1,0-1,-1 0,1 0,-1 0,1 0,0 0,-1 0,1 0,-1 0,1 0,0-1,-1 1,1-1,-1 1,1-1,-1 0,0 1,1-1,-1 0,1 0,-1 0,0 0,0 0,0-1,213-187,-213 188,0 0,0 0,-1 0,1 0,1 0,-1 0,0 0,0 0,0 0,0 1,1-1,-1 0,0 1,0-1,1 1,-1-1,1 1,-1 0,0 0,1-1,-1 1,1 0,-1 0,0 1,1-1,-1 0,1 0,-1 1,0-1,1 0,-1 1,0 0,1-1,-1 1,0 0,0-1,0 1,0 0,0 0,0 0,0 0,0 0,0 0,0 1,0-1,-1 0,1 0,0 0,-1 1,1-1,-1 0,1 1,-1 0,2 10,-1 0,0 1,-1-1,0 0,-1 0,0 0,-1 1,-1-1,0-1,-1 4,-9 51,12-59,0-2,0 0,0 0,1 0,-1 0,1 0,0 1,1-1,-1 0,1 0,0 0,0 0,0 0,1-1,0 1,0 0,0-1,1 2,10 6</inkml:trace>
  <inkml:trace contextRef="#ctx0" brushRef="#br0" timeOffset="5437.916">2435 4544,'-300'389,"276"-330,26-58,0 0,0-1,0 1,0 0,0 0,0-1,0 1,0-1,0 0,0 0,0 0,0 0,0 0,0 0,0 0,0 0,0-1,0 1,0-1,0 0,0 0,0 0,0 1,-1-2,1 1,0 0,0 0,0-1,27-16,-2-2,1-1,-2-1,-1-1,-1-1,-1-2,2-4,27-27,24 7,-74 49,1 1,-1 0,0-1,1 1,-1 0,0 0,1 0,-1 0,0 0,1 1,-1-1,0 1,0-1,1 1,-1 0,0 0,0 0,0 0,0 0,0 1,0-1,0 1,-1-1,1 1,0-1,-1 1,1 0,-1 0,0 0,0 0,0 0,0 0,0 0,0 0,0 1,0-1,-1 2,5 13,-2 0,0 1,-2 0,0-1,0 1,-2 0,-1 9,0 13,-2 347,3-369,-1 0,-1 0,-1 0,0-1,-1 1,-1-1,-1-1,0 1,-1-1,-1 0,-1-1,0 0,-4 5,11-17,0 0,0 0,0 0,0 0,0-1,-1 1,1-1,-1 0,1 0,-1 0,0 0,0-1,0 1,0-1,0 0,0 0,0-1,0 1,0-1,-1 0,1 0,0 0,0-1,0 1,0-1,0 0,0 0,0-1,0 1,0-1,0 0,1 0,-1 0,0 0,1-1,0 0,0 1,0-1,0 0,0 0,0-1,-2-6,0 1,0-1,1 0,1-1,-1 1,2-1,-1 1,2-1,-1 0,1 0,1 1,0-1,1 0,0 0,0 0,1 0,0 1,1-1,2-2,7-23,2 2,1 0,2 1,1 1,4-2,24-41,-28 44</inkml:trace>
  <inkml:trace contextRef="#ctx0" brushRef="#br0" timeOffset="6971.562">1984 762,'9'9,"-1"0,0 1,0 0,-1 1,0 0,-1 0,0 0,-1 0,0 1,-1 0,0 0,0 6,0-6,11 37,-3 2,-2-1,-2 1,-2 1,-3-1,-2 1,-2 0,-2-1,-2 0,-3 1,-4 8,-61 229,71-286,1-1,0 1,0-1,0 1,1-1,-1 1,0-1,1 1,0-1,-1 1,1 0,0-1,1 1,-1 0,0-1,1 1,-1 0,1-1,0 1,0-1,0 1,0-1,0 0,1 1,-1-1,1 0,-1 0,1 0,0 0,0 0,0 0,0-1,0 1,0-1,0 1,1-1,-1 0,1 0,-1 0,1 0,-1 0,1-1,2 1,112-26,-53 6,-5 10,1 3,0 2,1 3,9 3,-52-1,-10-2,0 2,-1-1,0 1,1 0,-1 0,1 1,-1 0,0 1,0-1,0 1,0 0,-1 1,1 0,-1 0,0 1,0-1,-3-1,0 0,-1 0,1 0,1-1,-1 1,0-1,1 0,-1 0,1 0,-1-1,1 1,0-1,0 0,0 0,-1 0,1 0,0-1,0 1,2-1,9-3</inkml:trace>
  <inkml:trace contextRef="#ctx0" brushRef="#br0" timeOffset="7771.914">3536 1525,'-24'43,"-22"38,-4 15,3-4,3-8,11-13,5-15,7-11,3-9,0-6,2-2,0-7,-3-7,-3-6,3-4</inkml:trace>
  <inkml:trace contextRef="#ctx0" brushRef="#br0" timeOffset="8018.9">3112 1609,'15'38,"14"33,2 8,1-4,-1-6,0-9,-1-11,-1-8,0-6,-1-10,0-9,1-6,-6-6</inkml:trace>
  <inkml:trace contextRef="#ctx0" brushRef="#br0" timeOffset="8802.086">2266 0,'6'68,"-7"-13,2 1,2-1,11 51,-14-103,0 0,0 0,1 0,0 0,-1 0,1 0,0 0,0 0,0 0,1 0,-1-1,1 1,-1-1,1 1,0-1,0 0,0 1,0-1,1 0,-1 0,0-1,1 1,-1 0,1-1,0 1,0-1,-1 0,1 0,0 0,0 0,0-1,0 1,0-1,0 0,0 0,0 0,0 0,0 0,0-1,0 1,0-1,0 0,0 0,0 0,0 0,-1-1,1 1,0-1,-1 1,1-1,0-1,14-13,-1-1,-1 0,-1-1,-1-1,0 0,-1 0,-1-2,-1 1,-1-1,0-4,9-14,32-60,-49 98,-1 1,0 0,0-1,0 1,0-1,1 1,-1 0,0-1,0 1,1 0,-1-1,0 1,1 0,-1-1,0 1,1 0,-1 0,0-1,1 1,-1 0,1 0,-1 0,0-1,1 1,-1 0,1 0,-1 0,1 0,-1 0,1 0,-1 0,0 0,1 0,-1 0,1 0,-1 0,1 1,-1-1,0 0,1 0,-1 0,1 1,-1-1,0 0,1 0,-1 1,0-1,1 0,-1 1,0-1,1 0,-1 1,0-1,0 0,1 1,-1-1,0 1,0-1,0 0,0 1,0-1,0 1,1-1,-1 1,0-1,0 0,0 1,0-1,-1 1,1-1,6 43,-6-35,25 512,-27-315,3-202,-1 0,0 0,1 0,-2 0,1-1,0 1,0 0,-1 0,0 0,1-1,-1 1,0 0,0-1,-1 1,1-1,0 1,-1-1,0 1,1-1,-1 0,0 0,0 0,0 0,-1 0,1-1,0 1,-1 0,1-1,-1 0,1 0,-1 0,0 0,1 0,-1 0,0-1,0 1,0-1,1 0,-1 1,0-2,0 1,0 0,0 0,1-1,-1 0,0 1,0-1,1 0,-1 0,1-1,-2 0,-2-5,0-2,1 1,0 0,1-1,0 0,0 0,1 0,0-1,0 1,1-1,1 0,-1 1,2-1,-1 0,1 0,1 0,0 1,0-1,1 0,0 1,1-1,2-4,2-11,1 0,1 0,2 1,0 0,2 1,0 1,2 0,0 1,2 0,0 1,1 1,1 1,0 0,2 2,0 0,12-6,-5 5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1 564,'17'-35,"18"-37,3 1,2 2,4 2,37-43,-58 82,73-64,-95 91,0 0,0 0,0 1,1-1,-1 1,0-1,0 1,0-1,1 1,-1 0,0 0,0 0,1-1,-1 1,0 0,0 0,1 1,-1-1,0 0,0 0,1 1,-1-1,0 0,0 1,0 0,1-1,-1 1,0 0,0-1,0 1,0 0,0 0,0 0,-1 0,1 0,0 0,0 0,-1 0,1 0,0 0,-1 0,1 0,-1 1,0-1,1 0,-1 0,0 1,0-1,7 69,-7-63,-3 160,3-163,0 0,0-1,1 1,0 0,0-1,0 1,0 0,0-1,1 1,-1-1,1 0,0 0,0 1,0-1,1 0,-1-1,1 1,0 0,-1-1,1 0,0 1,1-1,-1 0,0 0,0-1,1 1,-1-1,1 0,0 0,-1 0,1 0,0-1,-1 1,1-1,0 0,0 0,-1 0,1-1,0 1,2-1,8-4,0 0,0-1,0 0,-1-1,1-1,-2 0,1-1,-1 0,-1-1,0 0,0-1,8-11,13-8,96-84,-127 113,0 0,1 1,-1-1,0 0,0 0,0 0,1 1,-1-1,0 1,1-1,-1 1,1 0,-1-1,0 1,1 0,-1 0,1 0,-1 0,1 0,-1 0,0 0,1 1,-1-1,1 1,-1-1,0 1,1-1,-1 1,0-1,0 1,1 0,-1 0,0 0,0 0,0 0,0 0,0 0,0 0,0 0,-1 0,1 1,0-1,-1 0,1 1,0 0,3 66,-10-37,3-23,1-1,-1 1,2 0,-1 0,1 0,0 0,1 0,0 0,0 0,1 0,-1 0,2 0,-1 0,1-1,1 1,-1 0,1-1,3 6,-4-11,1 0,-1-1,0 1,0 0,1-1,-1 1,1-1,0 0,-1 1,1-2,0 1,0 0,0 0,-1-1,1 1,0-1,0 0,0 0,0 0,0-1,2 1,17-5</inkml:trace>
  <inkml:trace contextRef="#ctx0" brushRef="#br0" timeOffset="330.027">1637 0,'-49'30,"6"-5,0 2,2 2,1 1,1 2,2 2,-1 4,4 35,33-71,1 0,0 0,0 0,1 0,-1 0,0 0,1 0,-1 0,1 0,-1-1,1 1,0 0,0 0,0-1,0 1,0 0,0-1,0 1,1-1,-1 1,1-1,-1 0,1 0,-1 0,1 0,0 0,-1 0,1 0,0 0,0-1,-1 1,1 0,0-1,0 0,0 1,0-1,0 0,0 0,1 0,13-1,0 0,0-1,0-1,-1 0,1-1,-1-1,0 0,0-1,9-6,2 2,246-116,-271 125,1-1,0 1,0 0,0 0,0 0,0 0,0 0,0 0,0 0,0 1,0-1,0 1,0 0,1-1,-1 1,0 0,0 0,0 0,0 1,1-1,-1 1,0-1,0 1,0-1,0 1,0 0,0 0,0 0,0 0,0 1,-1-1,1 0,0 1,-1-1,1 1,-1 0,1-1,-1 1,0 0,0 0,0 0,0 0,0 0,0 0,-1 0,1 0,-1 0,1 0,-1 1,1 58,-2-56,0 0,0 0,0 0,0 0,1 0,0 1,0-1,0 0,1 0,0 0,0 0,0 0,0 0,1 0,0 0,0-1,0 1,1 0,0-1,-1 0,2 0,-1 0,0 0,1 0,-1-1,1 1,0-1,1 0,1 1,19 3,-2-4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07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888 57,'27'-39,"-57"47,-454 187,454-185,15-6,-1 1,2 1,-1 0,1 1,0 1,0 0,-10 8,24-15,0 1,0-1,0 1,0-1,0 1,0 0,1-1,-1 1,1-1,-1 0,1 1,-1-1,1 1,0-1,-1 0,1 1,0-1,0 0,0 0,0 0,0 0,1 1,-1-2,0 1,0 0,1 0,-1 0,0-1,1 1,-1 0,1-1,-1 1,1-1,-1 0,1 0,-1 1,1-1,-1 0,1 0,0 0,-1-1,1 1,289 21,-276-18,49 15,-63-18,0 1,0 0,0 0,0 0,0 0,0 0,0 0,0 0,0 0,0 0,-1 1,1-1,-1 0,1 0,-1 1,1-1,-1 0,0 1,1-1,-1 0,0 1,0-1,0 1,0-1,0 0,0 1,-1-1,1 0,0 1,-1-1,1 0,-1 1,1-1,-1 0,0 0,1 0,-1 1,0-1,0 0,0 0,0 0,0 0,0 0,-1 0,-17 19,-1-1,-1-1,0 0,-2-2,0-1,-1 0,0-2,-21 8,18-7,-315 168,340-181,-4 2,0 0,1 1,0 0,0 0,0 0,0 0,1 1,0 0,-1-1,2 2,-1-1,1 0,-3 6,7-8,0 1,0-1,1 0,-1 0,1 0,0 0,0 0,0 0,0 0,1-1,-1 1,1-1,0 1,-1-1,1 0,0 0,0 0,0-1,1 1,-1-1,0 1,0-1,1 0,-1-1,1 1,-1 0,1-1,-1 0,1 0,-1 0,2 0,26 2,0-1,0-1,0-2,0-1,27-6,40-4,-78 11,0-1,0 0,-1-2,1 0,-1-1,0-1,-1-1,8-5,-2 0</inkml:trace>
  <inkml:trace contextRef="#ctx0" brushRef="#br0" timeOffset="250.744">1339 57,'-19'48,"-12"30,1 12,-1 0,6-11,7-9,7-11,4-12,4-8,3-6,1-5,0-1,1-1,-1-10,0-7</inkml:trace>
  <inkml:trace contextRef="#ctx0" brushRef="#br0" timeOffset="514.264">1227 1,'43'0,"29"0,11 0,2 0,-10 0,-11 0,-13 0,-10 0,-8 0,-3 0,-8 5,-12 1,-8 0</inkml:trace>
  <inkml:trace contextRef="#ctx0" brushRef="#br0" timeOffset="677.036">1170 537,'38'0,"18"0,4 0,-3 0,-7 0,-7 0,-11 0</inkml:trace>
  <inkml:trace contextRef="#ctx0" brushRef="#br0" timeOffset="1113.043">1565 622,'1'4,"0"0,0 0,1 0,-1 0,1-1,0 1,0 0,0-1,1 1,-1-1,1 0,0 0,0 0,0 0,0 0,1-1,-1 1,1-1,-1 0,1 0,0 0,0-1,0 1,0-1,0 0,0 0,0 0,0-1,0 1,2-1,4 0,0-1,0 0,-1 0,1-1,0 0,-1 0,1-1,-1-1,0 1,0-2,0 1,4-4,-8 5,-3 0,0 1,0 0,0-1,0 1,1 0,-1 0,0 1,1-1,-1 0,1 1,0 0,0-1,-1 1,1 0,0 1,0-1,0 0,0 1,0-1,0 1,0 0,0 0,0 0,0 1,0-1,0 1,0 0,0-1,0 1,0 0,-1 1,1-1,0 0,-1 1,1 0,-1 0,1-1,-1 1,0 1,1-1,0 12,0 1,-1 0,0-1,-1 1,-1 0,0 0,-1-1,-1 1,0 0,-1-1,-5 14,0 12,-3 25,-3 0,-4 0,-2-2,-8 15,27-74,0 0,-1 0,1 0,-1 1,0-1,0-1,0 1,0 0,-1 0,0-1,1 1,-1-1,-1 0,1 0,0 0,-1-1,1 1,-1-1,0 1,0-1,0-1,0 1,0 0,0-1,-1 0,1 0,0 0,-1-1,1 1,0-1,-1 0,1 0,-1-1,1-3,0 0,0 0,0 0,1-1,0 0,0 0,0 0,1 0,-1 0,1 0,1-1,-1 1,1-1,0 1,0-1,0 1,1-1,0 0,0 0,0 1,1-1,0 0,0 1,0-1,1 1,0-1,6-35,1 0,3 1,1 0,17-33,-15 40</inkml:trace>
  <inkml:trace contextRef="#ctx0" brushRef="#br0" timeOffset="1367.156">2242 368,'39'-10,"41"-7,11-2,-4 3,-12 5,-15 3,-12 3,-9 8,-17 3,-12 5,-7 1</inkml:trace>
  <inkml:trace contextRef="#ctx0" brushRef="#br0" timeOffset="1618.316">2328 678,'38'-5,"32"-6,9-1,-5 1,-9-2,-11 1,-11 2,-12 4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14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57 453,'220'-45,"69"33,-148-13,-117 22</inkml:trace>
  <inkml:trace contextRef="#ctx0" brushRef="#br0" timeOffset="246.043">1 678,'48'-4,"34"-7,9-2,-1 3,-8-4,-6 2,-13 3,-12 2,-4 3,-6 2,-10 2</inkml:trace>
  <inkml:trace contextRef="#ctx0" brushRef="#br0" timeOffset="607.966">452 1,'10'22,"2"-1,0-1,1 0,1-1,1 0,1-1,0 0,2-2,-1 0,2-1,0-1,1 0,1-2,-1 0,2-1,0-1,22 6,-42-15,16 6,-1 0,0 1,0 1,-1 0,0 2,-1 0,0 0,10 12,-23-21,0 1,0-1,0 1,-1 0,1-1,-1 1,0 0,0 0,0 0,0 0,0 0,-1 0,1 0,-1 1,0-1,0 0,0 0,0 0,-1 0,1 0,-1 0,0 0,1 0,-2 0,1 0,0 0,0 0,-1 0,0-1,1 1,-1-1,-2 3,-79 70,74-69,-337 220,323-209,6-1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23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1017,'136'38,"-95"-30,0-2,0-1,1-3,-1-1,17-4,-16 3,-30 0</inkml:trace>
  <inkml:trace contextRef="#ctx0" brushRef="#br0" timeOffset="253.886">1 1271,'43'4,"29"3,6-6,-4-2,-11-2,-11 0,-9 1,-8 0,-4 1,-3 1,-7-1</inkml:trace>
  <inkml:trace contextRef="#ctx0" brushRef="#br0" timeOffset="1032.502">762 1412,'36'-61,"2"1,3 2,2 2,2 2,3 3,16-12,58-39,-122 101,1 1,-1-1,1 0,-1 1,1-1,-1 1,1-1,-1 1,1-1,0 1,-1-1,1 1,0-1,0 1,-1 0,1 0,0-1,0 1,-1 0,1 0,0 0,0 0,-1 0,1 0,0 0,0 0,0 0,-1 0,1 0,0 0,0 1,-1-1,1 0,0 0,0 1,-1-1,1 1,0-1,-1 1,1-1,-1 1,1-1,-1 1,1-1,-1 1,1 0,-1-1,1 1,-1 0,0-1,1 1,-1 0,0 0,0-1,1 1,-1 0,0 0,-6 52,4-38,1-11,-3 19,0 1,2 0,1 0,0 0,2 0,1 0,2 6,-4-28,0 0,1 1,-1-1,1 0,-1 1,1-1,0 0,0 0,0 1,0-1,1 0,-1 0,0 0,1 0,-1-1,1 1,0 0,0-1,0 1,0-1,0 1,0-1,0 0,0 0,0 0,1 0,-1 0,0-1,0 1,1-1,-1 1,1-1,-1 0,0 0,1 0,-1 0,1-1,-1 1,0 0,1-1,-1 0,0 0,1 1,-1-1,0-1,0 1,0 0,1-1,126-113,-97 81,39-50,-58 66,1 0,0 0,2 2,0 0,0 0,2 2,0 0,13-7,-30 20,0 0,0 0,0 1,1-1,-1 0,0 1,0-1,1 1,-1-1,0 1,1-1,-1 1,1 0,-1 0,0 0,1 0,-1 0,1 0,-1 0,1 0,-1 1,0-1,1 0,-1 1,0-1,1 1,-1 0,0-1,0 1,0 0,1 0,-1 0,0 0,0 0,0 0,0 0,-1 0,1 0,0 0,0 0,-1 1,1-1,0 0,-1 1,1 0,1 67,-6-45,-12 145,16-163,0 1,1 0,0-1,0 1,1-1,0 1,0-1,0 0,1 0,0 0,0 0,1 0,-1 0,1-1,0 0,1 0,-1 0,1 0,0-1,1 0,-1 0,0 0,6 2,-8-5,1 1,0 0,0-1,0 0,0 0,0 0,0-1,0 1,1-1,-1 0,0 0,0-1,0 1,0-1,0 0,0 0,0 0,2-1,19-9</inkml:trace>
  <inkml:trace contextRef="#ctx0" brushRef="#br0" timeOffset="1536.474">2173 340,'3'-3,"-1"1,0 0,1 0,-1 1,1-1,-1 0,1 1,0 0,-1-1,1 1,0 0,0 0,0 1,0-1,0 1,0-1,0 1,0 0,0 0,0 1,0-1,1 0,-1 1,-1 0,1 0,0 0,0 0,0 0,0 0,-1 1,1 0,-1-1,1 1,-1 0,1 0,-1 0,0 0,0 1,7 18,-2-1,0 1,-2-1,0 2,-1-1,-1 1,-1-1,-1 1,-1-1,-1 1,-2 9,2 13,-1 125,3-169,-1 0,1-1,-1 1,0 0,1 0,-1 0,1 0,-1 0,1 0,-1 0,1 0,-1 0,1 0,-1 0,0 0,1 1,-1-1,1 0,-1 0,1 0,-1 1,0-1,1 0,-1 0,0 1,1-1,-1 0,0 1,1-1,-1 0,0 1,1-1,-1 1,0-1,0 0,0 1,1-1,-1 1,0-1,0 1,0-1,0 0,0 1,0-1,0 1,0-1,0 1,0-1,0 1,0-1,0 1,0-1,-1 0,1 1,0-1,0 1,0-1,-1 0,1 1,0-1,-1 1,21-36,-18 32,99-219,36-133,-115 309,-14 35</inkml:trace>
  <inkml:trace contextRef="#ctx0" brushRef="#br0" timeOffset="2068.723">2823 85,'7'-8,"-1"1,2 0,-1 0,1 1,0 0,0 1,0-1,1 2,0-1,0 1,0 1,1-1,-1 1,1 1,0 0,0 1,6-1,-14 1,-1 1,1-1,-1 1,0 0,1 0,-1-1,1 1,-1 0,1 0,-1 1,1-1,-1 0,1 0,-1 1,1-1,-1 1,0-1,1 1,-1-1,0 1,1 0,-1 0,0 0,0 0,0 0,1 0,-1 0,-1 0,1 0,0 0,0 1,0-1,0 0,-1 0,1 1,-1-1,1 1,-1-1,1 1,-1-1,0 1,0-1,0 0,0 1,0-1,0 1,0-1,0 1,-1-1,1 1,0-1,-1 1,0-1,-74 93,26-43,47-49,0 0,0 0,0 0,1 1,-1-1,1 0,0 1,0-1,-1 1,2 0,-1-1,0 1,1 0,-1-1,1 1,0 0,-1 0,1-1,1 1,-1 0,0 0,1-1,-1 1,1 0,0-1,0 1,0 0,0-1,1 0,-1 1,0-1,1 0,0 1,0-1,-1 0,1 0,0-1,1 1,-1 0,0-1,0 1,1-1,-1 1,1-1,-1 0,1 0,1 0,10 3,1 0,0-2,0 1,0-2,0 0,0 0,0-2,4 0,-9-1,0 1,0 1,1-1,-1 2,0-1,1 1,-1 1,0 0,0 0,0 1,-1 1,1-1,-1 2,1-1,-1 1,-1 0,8 7,-3 1</inkml:trace>
  <inkml:trace contextRef="#ctx0" brushRef="#br0" timeOffset="2337.767">2033 988,'48'10,"44"3,17-1,-1-2,-9-8,-12-4,-11-2,-9 0,-11 1,-6 0,-6 2,-6 0,-4 0,-4 1,-6 0</inkml:trace>
  <inkml:trace contextRef="#ctx0" brushRef="#br0" timeOffset="2983.318">2513 1271,'-3'87,"-4"-1,-3 0,-22 85,-11-45,42-125,1 0,0-1,0 1,0 0,0-1,0 1,-1 0,1-1,0 1,0 0,-1-1,1 1,-1-1,1 1,0 0,-1-1,1 1,-1-1,0 1,1-1,-1 0,1 1,-1-1,0 1,1-1,-1 0,1 0,-1 1,0-1,0 0,1 0,-1 0,0 0,1 0,-1 0,0 0,0 0,1 0,-1 0,0 0,1 0,-1-1,0 1,1 0,-1 0,0-1,1 1,-1 0,1-1,-1 1,0-1,1 1,-1-1,1 1,-1-1,1 1,0-1,-1 0,1 1,-1-1,1 1,0-1,0 0,-1 0,-11-47,15 20,2 0,1 1,2 0,0 1,2-1,0 2,2-1,1 2,1-1,1 2,1 0,12-12,4-9,0 2,3 2,2 1,4-1,-28 28,0 1,1 0,0 1,1 1,0 0,0 1,1 1,0 0,1 1,0 1,-1 0,1 1,1 1,5 0,-20 3,1-1,0 1,-1-1,1 1,-1 0,1 1,-1-1,1 1,-1-1,1 1,-1 0,1 0,-1 0,0 1,0-1,1 1,-1 0,0 0,-1 0,1 0,0 0,0 1,-1-1,0 1,1 0,-1 0,0 0,0 0,-1 0,1 0,-1 0,1 1,-1-1,0 0,0 1,0-1,-1 1,1-1,-1 1,0 0,0-1,0 1,-1 0,-4 10,-2-1,1 0,-1 0,-1-1,-1 1,1-2,-2 1,0-2,0 1,-1-1,0-1,0 0,-1 0,0-1,-1-1,-10 5,-65 33,-60 42,147-86,0 0,0 0,0 0,0 0,0 0,0 0,0 0,0 1,0-1,0 0,1 1,-1-1,0 0,1 1,-1-1,1 1,0-1,-1 0,1 1,0-1,0 1,0-1,0 1,0-1,0 1,1-1,-1 1,0-1,1 1,-1-1,1 0,0 1,-1-1,1 0,0 1,0-1,0 0,-1 0,1 0,1 0,-1 0,0 0,0 0,0 0,0 0,1 0,-1-1,0 1,1 0,72 32,-13-14,-2 2,-1 3,0 2,44 29,-36-25,-46-25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17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314 100,'-168'405,"51"-159,88-206,31-57,36-80,5 3,30-47,66-121,-103 213,-23 94,11 162,-22-180,1 0,1-1,2 0,0 0,9 20,-13-40,1 1,-1-1,1 0,0-1,1 1,0-1,0 1,0-1,0 0,1 0,0-1,0 0,0 0,0 0,1 0,0-1,0 0,0 0,0 0,0-1,0 0,1 0,-1 0,1-1,-1 0,1-1,2-1,0 0,0-2,0 1,0-1,-1 0,1-1,-1 1,1-2,-2 1,1-1,0-1,-1 1,0-1,0-1,-1 1,1-1,-1 0,-1-1,0 1,1-2,-3 5,13-20,-1-1,-1 0,-1-1,-1 0,-1-1,-2 0,4-17,61-250,-67 271,1 5</inkml:trace>
  <inkml:trace contextRef="#ctx0" brushRef="#br0" timeOffset="386.704">1076 410,'28'-5,"20"-1,6 0,-1 1,-5 1,-6 2,-5 1,-4 0,-3 1,-6-4,-3-2,0 0,-8 1,-7-3,-4 0</inkml:trace>
  <inkml:trace contextRef="#ctx0" brushRef="#br0" timeOffset="5249.996">1979 15,'-19'90,"-3"0,-5-2,-3-1,-21 36,-14 11,133-253,5 4,28-29,22-53,-123 196,0 0,0 0,1 0,-1 0,0 1,0-1,1 0,-1 0,1 0,-1 0,1 0,-1 1,1-1,-1 0,1 0,0 1,-1-1,1 1,0-1,0 0,-1 1,1-1,0 1,0 0,0-1,0 1,0 0,0-1,0 1,-1 0,1 0,0 0,0 0,0 0,0 0,0 0,0 0,0 0,0 0,0 1,0-1,0 0,0 1,-1-1,1 0,0 1,0-1,0 1,0-1,-1 1,1 0,0-1,-1 1,1 0,-1 0,1-1,0 1,-1 0,0 0,1 0,-1 0,7 144,-9-96,-16 95,18-144,0 1,-1 1,0-1,0 0,0 1,1-1,-1 1,1-1,-1 1,1-1,0 1,0-1,-1 1,1-1,0 1,0 0,1-1,-1 1,0-1,0 1,1-1,-1 1,1-1,-1 1,1-1,0 0,-1 1,1-1,0 0,0 1,0-1,0 0,0 0,0 0,1 0,-1 0,0 0,0 0,1 0,-1 0,1-1,-1 1,1-1,10-6,0-1,0-1,-1 0,0 0,0-2,-1 1,0-1,7-10,183-206,-196 220,1 0,1 0,-1 0,1 1,0-1,0 2,1-1,-1 1,1 0,0 0,0 0,2 1,-6 4,-1 0,1 0,-1 1,0 0,1-1,-1 1,0 0,0 0,0 0,0 0,-1 0,1 0,0 1,-1-1,0 0,1 1,-1 0,0-1,0 1,0-1,-1 1,1 0,-1 0,0-1,1 1,-1 0,0 0,-1 0,1-1,0 1,-1 0,1 0,-1-1,0 1,-1 1,-23 144,17-120,6-25,0-1,1 1,0 0,0 0,0 0,0 1,0-1,1 0,-1 0,1 0,0 1,0-1,0 0,0 0,0 0,1 1,0-1,-1 0,1 0,0 0,1 0,0 1,23 0,-11-8</inkml:trace>
  <inkml:trace contextRef="#ctx0" brushRef="#br0" timeOffset="6102.531">3051 43,'-30'14,"0"2,1 0,0 2,2 1,0 2,1 0,-9 11,-22 43,55-72,1 0,-1 0,1-1,-1 1,1 1,0-1,0 0,1 0,-1 0,1 0,-1 1,1-1,0 0,0 1,0-1,1 0,-1 0,1 1,0-1,0 0,0 0,0 0,0 0,1 0,0 0,0 1,3 0,1-1,-1 0,0-1,1 1,0-1,-1 0,1 0,0-1,0 1,0-1,0-1,0 1,0-1,1 0,-1-1,0 1,0-1,0 0,0-1,0 1,-1-1,1-1,0 1,2-2,19-8,-1-1,0-1,-1-2,0 0,-2-2,0 0,-1-2,0 0,-2-1,17-23,29-43,-66 87,1-1,-1 0,1 1,-1-1,1 1,0-1,-1 1,1 0,-1-1,1 1,0-1,-1 1,1 0,0 0,0-1,-1 1,1 0,0 0,0 0,-1 0,1 0,0 0,0 0,-1 0,1 0,0 0,-1 0,1 0,0 1,0-1,-1 0,1 1,0-1,-1 0,1 1,0-1,-1 1,1-1,-1 1,1-1,-1 1,1-1,-1 1,1 0,-1-1,0 1,1 0,-1-1,0 1,1 0,-1-1,0 1,0 0,0 0,15 41,-12-22,0 0,-1 0,-2-1,0 1,-1 0,0 0,-2 0,-1-1,-2 10,-18 225,15-211,4-11,-1 0,-1-1,-2 0,-2 0,0-1,-2 0,-1-1,-14 21,23-43,-2 7,-1-1,0 0,-1 0,-1-1,0 0,0-1,-1 0,0 0,-1-1,0-1,-1 0,0 0,0-2,-1 0,0 0,0-1,-1-1,0 0,-4 0,15-5,0 0,0 0,0 0,0 0,0-1,0 0,0 0,0 0,1 0,-1-1,0 1,1-1,-1 0,1 0,-1-1,1 1,0-1,0 1,0-1,0 0,1 0,-1 0,1 0,0-1,0 1,0-1,0 1,0-1,1 0,-1 0,-1-7,0 0,1-1,0 1,0 0,1-1,1 0,0 1,1-1,1-10,1 1,1-1,1 1,0 0,2 0,1 0,0 1,1 0,1 1,1 0,1 0,1 1,0 1,1 0,1 1,1 1,0 0,5-3,-14 12,0 0,0 0,0 1,1 0,-1 0,1 1,0 0,1 0,-1 1,1 0,-1 0,1 1,0 1,0-1,0 1,0 1,0-1,0 2,0-1,0 1,5 2,5 3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6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5065 0 0,'0'0'1956'0'0,"0"0"-216"0"0,0 0-71 0 0,0 0 77 0 0,0 0 9 0 0,0 0-173 0 0,0 0-291 0 0,0 0-318 0 0,0 0-254 0 0,0 0-170 0 0,0 0-88 0 0,0 0-27 0 0,0 0 5 0 0,1-8 1052 0 0,116-3 3778 0 0,-34 1-4490 0 0,178-31 277 0 0,-246 41-1715 0 0,-33 13-3282 0 0,8-3-2472 0 0,8-9 4178 0 0,-1 1-9354 0 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201 146,'0'568,"-26"-318,26-238,-2 0,1 0,-2-1,0 1,0-1,-1 0,0 0,-1 0,0-1,-1 1,0-1,-5 6,9-14,1-1,-1 0,1 1,-1-1,0 0,0 0,1 0,-1 0,0 0,0-1,0 1,0-1,0 1,0-1,0 0,0 1,0-1,0 0,0 0,0-1,0 1,-1 0,1-1,0 1,0-1,1 1,-1-1,0 0,0 0,0 0,0 0,1 0,-1-1,0 1,1 0,-1-1,1 0,-40-67,36 37,2-1,1 0,1 0,2 0,1 1,2-1,1 1,2-1,0 2,3-1,0 1,2 0,4-3,1-9,3 0,2 0,1 2,3 1,0 1,3 1,1 2,2 1,1 1,2 2,1 1,2 2,0 2,42-22,14 20,-92 29,0 0,0-1,1 1,-1 0,0 1,0-1,1 0,-1 1,0-1,0 1,0 0,0 0,0 0,0 0,0 0,0 0,0 0,0 1,0-1,-1 1,1-1,-1 1,1-1,-1 1,1 0,-1 0,0 0,0 0,0 0,0 0,0 0,-1 0,1 1,-1-1,1 0,-1 0,0 0,0 1,0-1,0 0,0 0,-2 13,0-1,-1 0,-1 0,0 0,-1-1,0 0,-2 1,1-2,-1 1,-1-1,0 0,-1-1,-9 10,-29 30,-3-2,-1-3,-51 36,16-14,19 4,65-69,1 0,-1-1,1 1,0 0,0 0,0 0,0 0,0 0,1 0,-1 0,1 1,0-1,0 0,0 0,0 0,1 0,-1 0,1 0,0 0,0 0,0 0,0 0,0 0,1 0,-1 0,1-1,0 1,0-1,2 2,11 12,2-1,0-1,0-1,2 0,-1-2,2 0,14 6,82 53,-57-8,-58-59,0-1,1 0,-1 0,1 0,0 0,0 0,-1 0,1 0,1 0,-1-1,0 1,0-1,0 0,1 1,-1-1,1 0,-1-1,1 1,-1 0,1-1,0 1,-1-1,1 0,0 0,-1 0,1 0,0 0,1-1,16-2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0,'29'10,"33"3,11-1,-2-2,-8-3,-11-3,-8-2,-8-1,-5-1,-7 4,-9 2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59,'44'0,"42"-4,12-8,-1 0,-13 1,-15 2,-15 4,-12 1,-13 3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51,'22'-10,"2"1,-1 2,1 0,0 1,1 2,-1 0,11 1,44 13,-77-9,0 0,0 1,0-1,-1 0,1 0,0 1,-1-1,1 1,-1-1,0 1,1 0,-1 0,0-1,0 1,0 0,0 0,0 0,-1 0,1 0,0 0,-1 1,0-1,1 0,-1 0,0 0,0 0,0 0,-1 1,1-1,0 0,-1 0,1 0,-1 0,0 1,-27 52,25-52,0 0,1 0,-1 0,1 1,0-1,0 1,0-1,0 1,1 0,-1-1,1 1,0 0,0 0,1 0,-1 0,1 0,0 0,0 0,0 0,0 0,1 0,-1 0,1 0,0 0,1 0,-1 0,1 0,-1-1,2 2,5 4,1 0,-1-1,2-1,-1 1,1-1,0-1,0 0,1 0,1-1,-6-3,1 0,-1 0,-1 0,1 0,0 1,-1 0,1 1,-1-1,0 1,0 0,0 0,-1 0,1 1,-1 0,0 0,0 0,-1 0,0 0,0 1,0-1,0 1,-1 0,0 0,0 0,-1 0,1 0,-1 1,-1-1,1 0,-1 1,0-1,-1 4,-3 0,0 0,-1 1,0-1,-1-1,0 1,0-1,-1 0,0-1,-1 1,0-2,0 1,-1-1,-5 4,3-1,0-3,0 0,-1 0,0-1,1-1,-2 0,1 0,-1-2,1 1,-1-2,0 1,0-2,-5 1,15-2,0 0,-1 1,1-1,0 0,0-1,-1 1,1 0,0-1,0 0,0 0,0 0,0 0,0 0,0-1,0 1,0-1,0 0,1 0,-1 0,1 0,-1 0,1-1,-1-1,0-6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7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33,'-60'196,"18"-62,42-134,0 0,1 0,-1 0,0 0,0 0,0 0,1 0,-1 0,0 0,0 0,1 0,-1 0,0 0,0 0,0 0,1 1,-1-1,0 0,0 0,0 0,0 0,1 0,-1 1,0-1,0 0,0 0,0 0,0 1,0-1,0 0,1 0,-1 1,0-1,0 0,15-22,139-171,-97 129,18-15,-75 79,0-1,0 1,0-1,0 1,1-1,-1 1,0 0,0-1,1 1,-1-1,0 1,1 0,-1-1,1 1,-1 0,0-1,1 1,-1 0,1 0,-1 0,0-1,1 1,-1 0,1 0,-1 0,1 0,-1 0,1 0,-1 0,1 0,-1 0,1 0,-1 0,1 0,-1 0,1 0,-1 0,1 0,-1 1,1-1,-1 0,0 0,1 1,-1-1,1 0,-1 1,0-1,1 0,-1 1,0-1,1 0,-1 1,0-1,0 1,1-1,-1 0,0 1,0-1,0 1,0-1,1 1,-1-1,0 1,2 37,-2-32,2 135,-1-139,0 0,0 0,0 0,0 0,1 0,-1 0,0 0,1-1,-1 1,1 0,0-1,-1 1,1-1,0 0,0 0,0 1,0-1,0 0,0-1,1 1,-1 0,0-1,0 1,1-1,-1 1,0-1,0 0,1 0,-1 0,0-1,1 1,-1 0,0-1,0 1,0-1,1 0,-1 0,0 0,1-1,81-45,79-74,-162 120,0 0,0 0,1 0,-1-1,0 2,1-1,-1 0,1 0,-1 0,1 1,0-1,-1 1,1-1,0 1,-1 0,1 0,0-1,-1 1,1 0,0 1,-1-1,1 0,0 0,-1 1,1-1,0 1,-1-1,1 1,-1 0,1-1,-1 1,1 0,-1 0,0 0,1 0,-1 1,0-1,0 0,0 0,0 1,0-1,0 1,0-1,0 1,-1-1,1 1,0-1,-1 1,0 0,1-1,-1 1,0 0,0-1,0 1,0 0,0 0,-9 145,1-91,7-54,0 1,1-1,0 1,-1-1,1 1,0 0,0-1,0 1,1-1,-1 1,1 0,-1-1,1 1,0-1,0 0,0 1,0-1,0 0,1 1,-1-1,1 0,-1 0,1 0,0 0,0-1,0 1,0 0,0-1,0 0,0 1,1-1,-1 0,0 0,1 0,2 0,15 0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1,'-19'43,"-16"34,-7 13,0-4,6-12,4-13,4-13,5-9,3-12,5-5,4-2,4 1,4-4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0 491,'51'-90,"-28"52,1 1,2 2,2 0,1 2,7-5,-28 30,135-138,-135 141,-7 3,1 0,-1 0,0 0,1 1,0-1,-1 0,1 1,0 0,0-1,-1 1,1 0,0 0,0 0,1 0,-1 0,0 0,0 1,0-1,0 1,1 0,-1-1,0 1,0 0,1 0,-1 0,0 1,1-1,-1 0,0 1,0 0,0-1,0 1,0 0,0 0,0 0,0 1,0-1,0 0,0 1,0-1,-1 1,1-1,-1 1,1 0,0 1,3 9,-1 0,-1 0,0 0,-1 1,0-1,0 1,-1-1,-1 1,-1 0,-1 11,4 66,-2-86,0-1,0 1,0-1,1 0,-1 1,1-1,0 0,0 1,0-1,0 0,1 0,-1 0,1 0,0 0,0 0,0 0,0-1,0 1,0-1,1 1,-1-1,1 0,0 0,0 0,0 0,0-1,0 1,0-1,0 0,0 0,1 0,-1 0,0 0,1-1,-1 1,2-1,14-6,0-1,-1-1,0 0,0-1,-1-1,0-1,-1 0,0-2,10-9,-22 18,51-42,89-59,-143 104,0 1,0-1,0 1,0-1,0 1,0-1,0 1,0 0,0 0,0-1,0 1,0 0,1 0,-1 0,0 0,0 0,0 0,0 1,0-1,0 0,0 0,0 1,0-1,0 1,0-1,0 1,0-1,0 1,0 0,0-1,-1 1,1 0,0 0,0 0,-1 0,1-1,0 1,-1 0,1 0,-1 0,0 0,1 0,-1 0,0 0,1 1,-1-1,0 0,0 0,0 0,0 0,0 0,0 1,-3 60,-4-35,5-24,0 1,0 0,1 0,-1 0,1 0,0 0,0 0,0 0,0 0,1 1,0-1,0 0,0 0,0 1,1-1,0 0,-1 0,1 0,1 0,-1 0,1 0,0 0,-1 0,2-1,-1 1,0 0,1-1,2 3,12 1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2,'39'5,"17"1,3 0,3-1,-6-6,-7-3,-7-1,-6 0,-4 2,-3 0,-2 2,0 0,0 1,-9 5,-13 2,-7-1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1,'33'9,"26"4,8-1,-4-2,-6-3,-9-3,-13-6,-7-3,-3-1,-2 1,0 1,-3 1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20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1 311,'47'-20,"-26"10,1 1,0 1,0 0,1 2,0 1,0 0,14 1,-34 3,0 1,0 0,0 0,0 1,0-1,0 0,0 1,0 0,0 0,0 0,0 0,-1 0,1 0,0 1,-1-1,1 1,-1 0,0 0,0 0,1 0,-1 0,0 0,-1 1,1-1,0 1,-1-1,1 1,-1 0,0 0,0-1,0 1,0 0,0 0,-1 0,1 0,-1 0,0 0,0 0,0 0,0 0,-1 0,1 0,-1 0,0 0,0-1,0 3,-5 9,0 0,-1 0,0-1,-1 0,-1 0,0-1,-1 0,0 0,-1-1,0-1,0 0,-13 8,-72 81,94-97,0 0,0 0,1 0,-1 1,0-1,1 0,0 1,0-1,0 1,0 0,0-1,0 1,0 0,1 0,0-1,-1 1,1 0,0 0,0 0,1-1,-1 1,0 0,1 0,0-1,0 1,0 0,0-1,0 1,0-1,1 1,-1-1,1 0,-1 0,1 1,0-1,0 0,0-1,0 1,1 0,-1 0,0-1,1 0,-1 1,3 0,5 1,1 0,-1-1,1-1,-1 1,1-2,0 1,0-1,-1-1,1 0,0-1,-1 0,2-1,8-4</inkml:trace>
  <inkml:trace contextRef="#ctx0" brushRef="#br0" timeOffset="386.427">820 198,'-29'20,"1"0,1 2,1 1,1 2,1 0,1 1,-6 12,27-36,1-1,-1 1,1 0,0-1,-1 1,1 0,0 0,0 0,0 0,1 0,-1 0,0 0,1 0,0 0,-1 1,1-1,0 0,0 0,0 0,0 1,0-1,1 0,-1 0,1 0,-1 0,1 0,0 0,0 0,0 0,0 0,0 0,0 0,1-1,-1 1,0 0,1-1,-1 1,1-1,0 1,0-1,-1 0,1 0,0 0,0 0,0 0,0 0,0-1,0 1,1-1,-1 1,0-1,0 0,0 0,0 0,232-1,-231 1,1 1,-1 1,0-1,0 0,0 1,0-1,-1 1,1 0,0 0,-1 0,1 0,-1 1,0-1,0 1,0-1,0 1,0 0,0-1,-1 1,1 0,-1 0,0 1,0-1,0 0,0 0,-1 0,1 1,-1-1,0 0,0 1,0-1,0 0,0 0,-1 1,0-1,1 0,-1 0,-1 0,1 1,0-1,-1-1,1 1,-1 0,0 0,0 0,0-1,0 1,-1-1,1 0,-1 0,0 1,-6 8,-1 0,0 0,0-1,-1-1,0 0,-1 0,0-1,0-1,0 0,-1-1,0 0,-4 1,-2-2</inkml:trace>
  <inkml:trace contextRef="#ctx0" brushRef="#br0" timeOffset="630.113">763 114,'39'0,"21"0,6 0,-3 0,-8 4,-9 3,-6-1,-7-2,-2 0,-8-2</inkml:trace>
  <inkml:trace contextRef="#ctx0" brushRef="#br0" timeOffset="915.243">1525 1,'-10'38,"-7"32,-2 14,-1-3,1-10,5-13,0-11,2-8,4-7,2-4,3-1,2-2,0 1,2-9,-1-13,1-11,4-5,2 0</inkml:trace>
  <inkml:trace contextRef="#ctx0" brushRef="#br0" timeOffset="1249.272">1864 198,'-310'207,"301"-201,5-4,-1 0,0 1,1-1,-1 1,1 0,0 0,0 1,0-1,0 1,0 0,1 0,0 0,0 1,0-1,0 1,1-1,0 1,0 0,0 0,0 0,1 0,-1 5,4-7,1 1,0 0,-1-1,1 0,0 0,0 0,1 0,-1 0,1 0,-1-1,1 0,0 1,0-2,0 1,0 0,3 0,16 10,5 6,59 22,-65-38</inkml:trace>
  <inkml:trace contextRef="#ctx0" brushRef="#br0" timeOffset="1800.611">2146 368,'-24'9,"0"1,1 1,0 1,1 1,1 1,0 1,0 1,2 1,-5 6,22-22,0 1,0 0,0 0,0 0,0 0,1 0,-1 0,1 0,-1 1,1-1,0 1,0-1,0 1,0-1,0 1,1-1,-1 1,1 0,0-1,-1 1,1 0,0-1,1 1,-1 0,0-1,1 1,0 0,-1-1,1 1,0-1,1 1,-1-1,0 0,1 1,-1-1,1 0,-1 0,1 0,0 0,0 0,0 0,0-1,0 1,1-1,-1 1,0-1,1 0,-1 0,2 0,7-1,0 0,0-1,-1 0,1-1,0 0,0-1,-1 0,1-1,-1 0,0-1,0 0,-1 0,1-1,-1 0,0-1,4-4,17-9,7-8,44-18,-79 45,0 1,0 0,0 0,0 1,0-1,0 0,0 1,-1-1,1 1,0-1,0 1,-1 0,1 0,0-1,-1 1,1 1,-1-1,1 0,-1 0,1 0,-1 1,0-1,0 1,1-1,-1 1,0 0,-1-1,1 1,0 0,0-1,-1 1,1 0,-1 0,1 0,-1 0,0 0,0 0,4 81,-4-71,-5 227,4-224,0-1,-2 0,0 0,0 1,-2-2,1 1,-2-1,0 1,0-1,-1-1,-1 0,0 0,-1 0,0-1,-1 0,0-1,-1 0,0 0,-8 5,17-13,-1-1,1 1,0 0,0-1,0 1,-1-1,1 1,-1-1,1 0,-1 0,0-1,1 1,-1 0,0-1,0 1,1-1,-1 0,0 0,0 0,1-1,-1 1,0 0,1-1,-1 0,0 0,1 0,-1 0,1 0,-1 0,1-1,-1 1,1-1,0 1,0-1,0 0,0 0,0 0,0 0,1 0,-1-1,1 1,-1 0,1-1,0 1,0-1,0 0,0 1,0-1,1 0,-1 1,1-1,3-12,0 1,1-1,1 1,1 1,0-1,0 1,1 0,1 0,0 1,1 0,0 0,1 1,0 0,1 1,0 0,1 1,0 0,0 0,1 2,0 0,2-1,128-48,-119 51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0:4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5307 1,'0'651,"5"-601,1-32</inkml:trace>
  <inkml:trace contextRef="#ctx0" brushRef="#br0" timeOffset="-835.972">4064 198,'74'-17,"79"-7,-121 18,1 1,-1 1,1 2,0 1,30 3,-61-2,1 1,-1-1,0 0,0 1,0-1,0 1,0 0,0-1,0 1,0 0,0 0,0 0,-1 1,1-1,0 0,-1 1,1-1,-1 1,1 0,-1-1,0 1,0 0,1 0,-1-1,-1 1,1 0,0 0,0 0,-1 1,1-1,-1 0,0 0,1 0,-1 0,0 0,0 0,0 1,-1-1,-20 90,15-73,-97 275,71-115,2-6,31-194,-1 3</inkml:trace>
  <inkml:trace contextRef="#ctx0" brushRef="#br0" timeOffset="-584.833">4093 678,'39'5,"26"1,8 0,-5-1,-8-2,-10-1,-9 0,-6-2,-9 0</inkml:trace>
  <inkml:trace contextRef="#ctx0" brushRef="#br0" timeOffset="-333.28">4770 790,'0'24,"5"8,1-1</inkml:trace>
  <inkml:trace contextRef="#ctx0" brushRef="#br0" timeOffset="-4134.523">480 226,'-26'78,"14"-26,3 0,3 0,1 1,3 6,-7 74,-24 199,22-190,28-165,-4-113,-13 101</inkml:trace>
  <inkml:trace contextRef="#ctx0" brushRef="#br0" timeOffset="-3881.436">0 226,'85'0,"-22"3,0-2,0-4,0-2,-1-3,1-3,-2-2,6-5,-21 0,-32 11,0 1,0 1,1 0,-1 1,1 0,0 1,0 1,0 0,0 1,0 1,5 0,-1 6</inkml:trace>
  <inkml:trace contextRef="#ctx0" brushRef="#br0" timeOffset="-3532.26">1017 452,'-126'265,"104"-157,22-105,0 1,0-1,0 1,0-1,1 1,0-1,-1 1,1-1,0 1,1-1,-1 0,1 0,-1 0,1 0,0 0,0 0,0 0,0 0,1-1,-1 1,1-1,0 0,0 0,-1 0,1 0,1 0,-1-1,0 1,1-1,2 1,0 0,0 0,0-1,0 0,0-1,0 1,0-1,1 0,-1-1,0 1,0-1,0-1,0 1,0-1,0 0,0 0,-1-1,1 1,-1-1,0-1,1 1,-2-1,1 0,0 0,-1 0,2-2,3-4,-1-1,0 1,0-1,-1-1,-1 1,0-1,0 0,-1-1,-1 1,0-1,1-10,-2 9,-1 1,0-1,-2 1,1-1,-1 0,-1 1,-1-1,0 1,0-1,-1 1,-1 0,-1 0,1 0,-2 1,0 0,0 0,-1 0,-8-10,-19-2,16 22</inkml:trace>
  <inkml:trace contextRef="#ctx0" brushRef="#br0" timeOffset="-3084.324">1468 536,'-12'16,"0"0,1 0,1 1,1 0,0 1,1 0,1 0,1 1,1 0,-3 17,7-33,1 0,-1 0,1 0,0 0,0 0,0 0,0-1,0 1,1 0,0 0,-1 0,1 0,0 0,0-1,0 1,1-1,-1 1,1 0,-1-1,1 0,0 1,0-1,0 0,0 0,0 0,1-1,-1 1,1 0,-1-1,1 1,-1-1,1 0,0 0,0 0,-1 0,1-1,0 1,0-1,0 1,0-1,0 0,0 0,0-1,0 1,-1 0,1-1,0 0,2 0,15-7,-1 0,0-1,-1-1,0-1,0-1,-1 0,-1-1,0-1,-1 0,0-1,-1-1,-1 0,-1-1,0-1,-1 1,1-4,7-8,-2-1,0 0,-2-1,-1-1,-2 0,-1-1,-2-1,-1 1,-1-1,1-25,-7 52,0 0,-1 0,0 0,0 0,0 0,-1 0,0 0,0 1,-1-1,0 0,0 1,-1-1,1 1,-1-1,-1 1,1 0,-1 1,0-1,-1 1,1-1,-1 1,0 1,0-1,-1 1,1-1,-1 2,0-1,0 1,0 0,0 0,-1 0,1 1,-1 0,0 0,0 1,0 0,1 0,-1 1,0-1,-2 2,-4 3,1 2,-1 0,1 0,1 1,-1 0,1 1,1 1,-1 0,1 0,1 1,0 0,0 0,1 1,0 0,-2 6,-2 2,1 1,0 0,2 1,0 0,1 1,1-1,2 2,0-1,0 10,3-21,1-1,1 0,0 1,1-1,-1 0,2 1,0-1,0 0,1 0,0 0,0-1,1 1,1-1,0 0,0 0,1 0,-1-1,2 1,-1-2,1 1,6 4,-1-2,1-2,-1 0,1 0,0-1,1-1,0 0,0-1,0-1,0 0,1 0,0-2,-1 0,1 0,9-2,16 2</inkml:trace>
  <inkml:trace contextRef="#ctx0" brushRef="#br0" timeOffset="-2096.924">2372 395,'-40'13,"1"2,0 1,2 2,0 2,-22 16,-23 46,80-79,0 1,0-1,0 0,0 1,1 0,0-1,0 1,0 0,0-1,0 1,1 0,0 0,0 0,0 0,0 0,0-1,1 1,-1 0,1 0,0-1,1 1,-1 0,1-1,-1 1,1-1,0 0,0 1,2 0,2 1,1 0,-1-1,1 0,1 0,-1 0,0-1,1-1,0 1,-1-1,1 0,0-1,0 0,0 0,0-1,0 0,0 0,0-1,0 0,7-1,-3-2,1-1,-1 0,1-1,-1 0,-1-1,1 0,-1 0,-1-2,1 1,-2-1,1-1,-1 0,0 0,-1 0,0-1,-1-1,-1 4,86-117,-71 101,-21 24,1 0,-1 0,1 0,-1 0,1 0,-1 0,1 0,-1 0,0 0,1 0,-1 0,1 0,-1 0,1 1,-1-1,0 0,1 0,-1 0,1 1,-1-1,0 0,1 1,-1-1,0 0,0 1,1-1,-1 0,0 1,0-1,1 0,-1 1,0-1,0 1,0-1,0 1,0-1,0 0,1 1,-1-1,0 1,0-1,0 1,0-1,-1 1,1-1,0 0,0 1,0-1,0 1,0-1,-1 1,1-1,0 0,0 1,0-1,-1 0,1 1,0-1,-1 0,1 1,0-1,-1 0,1 0,0 1,-1-1,1 0,-1 0,-5 26,1 0,2 0,0 0,2 1,1-1,1 1,-1-23,1 1,0-1,0 0,0 0,1 0,-1-1,1 1,0 0,0 0,1-1,-1 0,1 1,-1-1,1 0,0 0,0 0,1-1,-1 1,0-1,1 0,0 0,-1 0,1 0,0 0,0-1,0 0,0 0,0 0,0 0,0-1,1 1,-1-1,0 0,0-1,0 1,0-1,1 1,-1-1,0 0,0-1,0 1,-1-1,1 0,0 0,-1 0,2-1,14-11,0-1,-1-1,-1 0,0-2,-2 0,0-1,-1 0,0-1,-2-1,3-7,43-62,-91 183,25-66,-21 109,28-131,1-1,0 0,0 1,0-1,1 0,0 1,0-1,0 0,0 0,0 0,1 0,0 0,0 0,0 0,0 0,1-1,-1 1,1-1,0 0,0 0,0 0,1 0,-1 0,1-1,-1 1,1-1,0 0,0 0,1 0,3-2,1 0,-1 0,0-1,1 0,-1 0,0-1,0 0,0 0,0-1,0 0,0-1,-1 1,0-1,1-1,-2 0,1 0,0 0,-1-1,0 1,0-2,-1 1,0-1,0 1,0-1,0-2,71-114,-66 101,1 1,1 1,1 0,0 1,2 1,0 0,13-11,-27 28,-1 0,1 1,-1-1,1 1,-1-1,1 0,0 1,0-1,-1 1,1-1,0 1,0 0,-1-1,1 1,0 0,0-1,0 1,0 0,0 0,-1 0,1 0,0 0,0 0,0 0,0 0,0 0,0 0,-1 1,1-1,0 0,0 0,0 1,-1-1,1 1,0-1,0 1,-1-1,1 1,0-1,-1 1,1 0,0-1,-1 1,1 0,-1-1,0 1,1 0,-1 0,1 0,-1-1,0 1,0 0,1 0,-1 0,0 0,0 0,0-1,0 1,0 1,5 59,-5-56,-32 398,27-269,-6 0,-13 53,17-148,-2-1,-1 0,-2-1,-2 0,-1 0,-2-2,-1 0,-2-1,-1-1,-2-1,-1-1,-11 11,22-29,-1-1,0 0,0-1,-1 0,0-1,-1-1,0-1,-1 0,0-1,0 0,-4-1,19-5,0-1,0 0,0 1,0-1,0 0,0 0,0 0,0-1,0 1,0 0,1-1,-1 1,0-1,0 0,0 0,0 1,1-1,-1 0,0-1,1 1,-1 0,1 0,0-1,-1 1,1-1,0 1,0-1,-1 1,1-1,1 0,-1 0,0 1,0-1,1 0,-1 0,1 0,-1 0,1 0,0 0,-3-80,9 50,1 0,2 1,1 0,1 1,2 0,1 1,1 0,2 1,0 1,18-19,127-160,-137 180</inkml:trace>
  <inkml:trace contextRef="#ctx0" brushRef="#br0" timeOffset="1887.429">3670 423,'0'10,"4"3,3-1</inkml:trace>
  <inkml:trace contextRef="#ctx0" brushRef="#br0" timeOffset="2168.167">3697 819,'-4'10,"-3"2</inkml:trace>
  <inkml:trace contextRef="#ctx0" brushRef="#br0" timeOffset="2854.367">367 1666,'303'-53,"1"14,120 7,-290 22,484-59,-306 29,272-24,-38 31,-528 33,0 0,0 1,1 1,-1 0,-1 1,1 2,15 4,-28-5,-7-1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8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0 148,'3'-6,"-1"0,1 0,1 1,-1-1,1 1,0 0,0 0,0 0,1 0,0 1,0 0,0 0,0 0,1 0,0 1,-1 0,1 0,0 1,1-1,19-8,0 1,1 1,0 1,1 1,-1 2,1 1,1 1,-1 1,0 1,1 2,9 2,-32-3,0 0,0 0,-1 1,1-1,0 2,-1-1,1 0,-1 1,1 0,-1 1,0-1,0 1,0 0,0 0,0 0,-1 1,1 0,-1 0,0 0,0 0,-1 1,1-1,-1 1,0 0,0 0,-1 0,1 0,-1 1,0-1,-1 1,1-1,-1 1,0 0,0-1,-1 1,0 0,0 4,-3 2,0 0,0-1,-1 1,-1-1,0 0,-1 0,0 0,0-1,-1 0,0 0,-7 6,-12 20,-23 60,48-93,0 0,0 1,0-1,1 1,0-1,0 1,0-1,0 1,0-1,1 1,-1-1,1 1,0-1,0 0,0 1,1-1,-1 0,1 0,0 0,0 0,0 0,0 0,0-1,0 1,1-1,0 1,-1-1,4 2,44 27,41 33,-89-61,1 0,-1 0,0 0,0 0,0 0,0 0,-1 0,0 1,1-1,-1 1,0-1,0 1,-1 0,1-1,-1 1,0 0,0-1,0 1,0 0,-1-1,0 1,1-1,-1 1,0 0,-1-1,1 0,-2 4,-4 2,0 1,0-1,-1 0,0 0,0-1,-1 0,0 0,-1-1,0-1,-3 2,7-3,-22 12,-1 0,0-2,-1-2,-1 0,0-2,-1-2,0 0,-11 0,-91 20,123-28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7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4705 0 0,'0'0'4082'0'0,"0"0"-1364"0"0,0 0-709 0 0,0 0-244 0 0,0 0-150 0 0,0 0-214 0 0,0 0-271 0 0,0 0-284 0 0,0 0-222 0 0,0 0-124 0 0,0 0-24 0 0,0 0 19 0 0,0 0 48 0 0,5 1 36 0 0,16 2-150 0 0,-1-2 1 0 0,1 0-1 0 0,-1-1 1 0 0,1-1-1 0 0,-1-1 1 0 0,1-1 0 0 0,1-1-430 0 0,90-7 68 0 0,-63 7-751 0 0,-27 2-1567 0 0,0 1-4040 0 0,-15 1-5489 0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03.3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145 846,'0'0,"-1"-1,1 1,0-1,-1 1,1-1,0 1,-1-1,1 1,0-1,0 1,-1-1,1 1,0-1,0 1,0-1,0 0,0 1,0-1,0 1,0-1,0 1,0-1,0 0,0 1,0-1,1 1,-1-1,0 1,0-1,1 1,-1-1,0 1,1-1,-1 1,0-1,1 1,-1 0,1-1,-1 1,0 0,1-1,-1 1,1 0,-1-1,1 1,0 0,-1 0,1 0,-1-1,1 1,-1 0,1 0,-1 0,1 0,0 0,-1 0,1 0,-1 0,1 1,40-7,-40 6,437-1,-149 13,89 7,18 7,599-26,-625-28,-59-1,95 0,136 30,-345-29,-142 26,94-14,-142 14,-1 0,0 0,0-1,0 0,-1 0,1-1,-1 1,0-1,0 0,0 0,0-1,-1 0,1 0,-1 0,-1 0,1 0,-1-1,0 0,0 1,0-1,1-6,1 2,-1 0,-1-1,1 1,-2-1,1 0,-1 0,-1 0,0 0,-1-1,0 1,-1 0,0 0,0 0,-1 0,-1 0,0 0,0 1,-1-1,-1 1,0 0,0 0,-1 0,0 1,0 0,-1 0,-8-7,-121-65,-29 30,93 34,-43-13,-2 5,-75-5,-150-7,60 9,-75-1,71 16,110 2,-1 9,-62 10,-357 28,94-13,78-6,353-13,0 4,1 2,-14 6,69-13,-1 0,1 0,0 1,0 1,0 1,1 0,0 1,0 1,1 0,-1 0,2 1,-1 1,1 0,1 1,0 0,1 1,0 0,0 1,2 0,-6 10,7-7,1-1,1 1,0 1,2-1,-1 1,2-1,0 1,1 0,1 0,1 0,0 0,1-1,1 1,0 0,1-1,1 0,1 0,0 0,4 5,-7-16,2 6,1-1,0 0,1 0,0 0,1-1,0 0,1 0,-1-1,2 0,-1-1,1 0,3 2,9 1,0-1,1 0,0-2,0-1,0 0,1-2,2 0,320 25,221-58,383-1,-628 36,-273 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3:25.32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0 225,'1'-3,"-1"-1,0 1,1-1,0 1,0-1,0 1,0 0,1-1,-1 1,1 0,0 0,0 0,0 0,0 0,0 0,1 1,-1-1,1 1,0 0,-1 0,1 0,0 0,0 0,1 0,-1 1,0 0,0-1,1 1,-1 0,1 1,2-1,115-8,-118 9,248-8,-185-2,432-52,111 61,-228 0,-139-28,16 47,-155-8,0-4,86-8,-54 0,667 2,-457-29,476 29,-399 29,875-29,-798 11,-164 7,125-18,-200-2,135-25,113 26,-175-28,11 30,-148-28,52 26,-192 6,-37 1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3:26.4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1 118,'62'-24,"0"2,2 4,0 2,1 3,0 2,1 4,0 2,48 4,532 6,-54 22,148 0,707 49,-436-64,-625-14,-198 2,-188 1,0-1,0 1,0 0,1-1,-1 1,0-1,0 1,-1 0,1-1,0 1,0 0,0-1,0 1,0-1,-1 1,1 0,0-1,-1 1,1-1,0 1,-1-1,1 1,0-1,-1 1,1-1,-1 1,1-1,-1 0,1 1,-1-1,0 0,1 1,-1-1,1 0,-1 0,0 1,1-1,-1 0,0 0,1 0,-1 0,1 0,-1 0,0 0,1 0,-1 0,0 0,1-1,-1 1,1 0,-1 0,0-1,-17 7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3:5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2259,'0'-17,"0"48,-18 530,-16-234,22-213,12-97</inkml:trace>
  <inkml:trace contextRef="#ctx0" brushRef="#br0" timeOffset="949.563">121 2089,'37'9,"0"-2,0-2,1-1,-1-2,1-2,-1-1,1-2,31-7,83-2,234 11,-379 0,-1 0,0 1,1 0,-1 0,0 1,0 0,1 0,-1 0,0 0,0 1,0 0,0 1,0-1,-1 1,1 0,-1 1,1-1,-1 1,0 0,-1 0,1 1,-1-1,0 1,0 0,0 0,-1 1,0-1,0 1,0 0,0-1,-1 1,0 0,0 3,28 150,45 244,-19-168,-33-107,-3-49,-21-78,0 1,0 0,-1-1,1 0,0 1,-1-1,1 0,-1 1,0-1,1 0,-1 0,0 0,0-1,0 1,1 0,-1-1,0 1,0-1,0 1,0-1,0 0,0 0,0 0,0 0,0 0,0-1,0 1,0 0,0-1,-4 1,-226 7,14 9,-204-13,233-5,-2 25,189-23,-1 0,0 0,1 0,-1 1,1-1,-1 1,0 0,1 0,0 0,-1 0,1 0,0 1,-1-1,1 1,0-1,0 1,0 0,0 0,0 0,1 0,-1 0,1 0,-1 0,1 0,0 1,0-1,0 1,0-1,0 2,7 5</inkml:trace>
  <inkml:trace contextRef="#ctx0" brushRef="#br0" timeOffset="1699.738">375 3415,'17'51,"-8"36,-5 0,-4 66,-1-71,-29 369,36-376,0-58</inkml:trace>
  <inkml:trace contextRef="#ctx0" brushRef="#br0" timeOffset="2306.193">319 3415,'-206'144,"206"-143,-1-1,0 1,0-1,0 0,0 1,1 0,-1-1,0 1,1-1,-1 1,0 0,1-1,-1 1,1 0,-1 0,1-1,-1 1,1 0,0 0,-1 0,1 0,0 0,0 0,-1-1,1 1,0 0,0 0,0 0,0 0,0 0,0 0,1 0,-1 0,0 0,0 0,1-1,-1 1,0 0,1 0,-1 0,1-1,-1 1,1 0,0 0,-1-1,1 1,0 0,-1-1,1 1,0-1,0 1,-1-1,1 1,0-1,0 0,51 14,221 14,-77 35,-76-33,-149-68,-90-104,91 100,5 9,1 0,2-2,1-1,-7-20,20 36</inkml:trace>
  <inkml:trace contextRef="#ctx0" brushRef="#br0" timeOffset="2797.482">206 4770,'-15'43,"-4"43,1 12,-1-1,2-8,4-14,5-10,3-11,-2-11,0-7,1-15,2-15,2-10</inkml:trace>
  <inkml:trace contextRef="#ctx0" brushRef="#br0" timeOffset="3152.085">291 4713,'-1'45,"1"1,2-1,3 1,1-1,3-1,7 24,-6-46,2 0,0-1,1-1,1 0,1 0,0-1,2-1,14 12,-30-29,-1 0,1 0,0-1,0 1,0 0,0 0,0 0,0-1,0 1,0-1,0 1,0-1,0 1,0-1,0 0,0 1,1-1,-1 0,0 0,0 0,0 0,0 0,1 0,-1 0,0 0,0 0,0-1,1 1,-1 0,0-1,0 1,0-1,0 1,0-1,0 0,0 1,0-1,0 0,0 0,-1 0,1 1,0-1,0 0,-1 0,1 0,-1 0,1-1,27-57,-25 49,34-98,-6-2,5-43,13-38,-42 173</inkml:trace>
  <inkml:trace contextRef="#ctx0" brushRef="#br0" timeOffset="4388.542">1109 3444,'17'73,"22"110,-12 42,4 191,-21-333,-43-211,24 107,-1-1,0 2,-2 0,-1 0,0 1,-2 0,0 1,0 1,-2 1,0 0,-1 1,-1 1,0 1,-10-6,-28-18,57 36,0 0,0 0,0 1,1-1,-1 0,0 1,1-1,-1 0,1 1,-1-1,1 0,-1 1,1-1,-1 1,1-1,0 1,-1 0,1-1,0 1,-1-1,1 1,0 0,0 0,-1-1,1 1,0 0,0 0,-1 0,1 0,0 0,0 0,-1 0,1 0,0 0,0 0,-1 0,1 1,0-1,0 0,0 1,0-1,396-9,-89-27,-300 35,56 4,-97 43,-221 144,23-12,228-176,-1 1,1-1,-1 1,1-1,0 1,0 0,0 1,0-1,0 0,1 1,0 0,0-1,0 1,0 0,0 0,1 0,-1 0,1 0,0 0,1 1,-1-1,1 0,0 1,0-1,0 4,10 3</inkml:trace>
  <inkml:trace contextRef="#ctx0" brushRef="#br0" timeOffset="4967.821">1222 5193,'143'-263,"-113"208,3 1,1 1,4 2,30-32,-68 83,0-1,0 1,1-1,-1 1,0 0,0-1,0 1,1-1,-1 1,0-1,1 1,-1 0,0-1,1 1,-1 0,0-1,1 1,-1 0,1-1,-1 1,0 0,1 0,-1 0,1-1,-1 1,1 0,-1 0,1 0,-1 0,1 0,-1 0,1 0,-1 0,1 0,-1 0,1 0,-1 0,1 0,-1 1,0-1,1 0,-1 0,1 0,-1 1,1-1,-1 0,0 0,1 1,-1-1,0 0,1 1,-1-1,0 1,1-1,-1 0,0 1,0-1,1 1,-1-1,0 1,0-1,0 1,0-1,0 1,0-1,3 38,-3-32,-3 169,3-173,0 0,-1-1,1 1,0-1,0 1,0 0,0-1,1 1,-1-1,0 1,1-1,-1 1,1-1,0 1,-1-1,1 1,0-1,0 1,0-1,0 0,0 0,0 1,0-1,0 0,1 0,-1 0,0 0,1-1,-1 1,0 0,1 0,-1-1,1 1,-1-1,1 1,0-1,-1 0,1 0,-1 0,1 0,0 0,-1 0,1 0,-1 0,1 0,0-1,-1 1,1-1,-1 1,1-1,-1 0,0 1,1-1,-1 0,1 0,-1 0,0 0,0 0,0-1,213-187,-213 188,0 0,0 0,-1 0,1 0,1 0,-1 0,0 0,0 0,0 0,0 1,1-1,-1 0,0 1,0-1,1 1,-1-1,1 1,-1 0,0 0,1-1,-1 1,1 0,-1 0,0 1,1-1,-1 0,1 0,-1 1,0-1,1 0,-1 1,0 0,1-1,-1 1,0 0,0-1,0 1,0 0,0 0,0 0,0 0,0 0,0 0,0 1,0-1,-1 0,1 0,0 0,-1 1,1-1,-1 0,1 1,-1 0,2 10,-1 0,0 1,-1-1,0 0,-1 0,0 0,-1 1,-1-1,0-1,-1 4,-9 51,12-59,0-2,0 0,0 0,1 0,-1 0,1 0,0 1,1-1,-1 0,1 0,0 0,0 0,0 0,1-1,0 1,0 0,0-1,1 2,10 6</inkml:trace>
  <inkml:trace contextRef="#ctx0" brushRef="#br0" timeOffset="5437.916">2435 4544,'-300'389,"276"-330,26-58,0 0,0-1,0 1,0 0,0 0,0-1,0 1,0-1,0 0,0 0,0 0,0 0,0 0,0 0,0 0,0 0,0-1,0 1,0-1,0 0,0 0,0 0,0 1,-1-2,1 1,0 0,0 0,0-1,27-16,-2-2,1-1,-2-1,-1-1,-1-1,-1-2,2-4,27-27,24 7,-74 49,1 1,-1 0,0-1,1 1,-1 0,0 0,1 0,-1 0,0 0,1 1,-1-1,0 1,0-1,1 1,-1 0,0 0,0 0,0 0,0 0,0 1,0-1,0 1,-1-1,1 1,0-1,-1 1,1 0,-1 0,0 0,0 0,0 0,0 0,0 0,0 0,0 1,0-1,-1 2,5 13,-2 0,0 1,-2 0,0-1,0 1,-2 0,-1 9,0 13,-2 347,3-369,-1 0,-1 0,-1 0,0-1,-1 1,-1-1,-1-1,0 1,-1-1,-1 0,-1-1,0 0,-4 5,11-17,0 0,0 0,0 0,0 0,0-1,-1 1,1-1,-1 0,1 0,-1 0,0 0,0-1,0 1,0-1,0 0,0 0,0-1,0 1,0-1,-1 0,1 0,0 0,0-1,0 1,0-1,0 0,0 0,0-1,0 1,0-1,0 0,1 0,-1 0,0 0,1-1,0 0,0 1,0-1,0 0,0 0,0-1,-2-6,0 1,0-1,1 0,1-1,-1 1,2-1,-1 1,2-1,-1 0,1 0,1 1,0-1,1 0,0 0,0 0,1 0,0 1,1-1,2-2,7-23,2 2,1 0,2 1,1 1,4-2,24-41,-28 44</inkml:trace>
  <inkml:trace contextRef="#ctx0" brushRef="#br0" timeOffset="6971.562">1984 762,'9'9,"-1"0,0 1,0 0,-1 1,0 0,-1 0,0 0,-1 0,0 1,-1 0,0 0,0 6,0-6,11 37,-3 2,-2-1,-2 1,-2 1,-3-1,-2 1,-2 0,-2-1,-2 0,-3 1,-4 8,-61 229,71-286,1-1,0 1,0-1,0 1,1-1,-1 1,0-1,1 1,0-1,-1 1,1 0,0-1,1 1,-1 0,0-1,1 1,-1 0,1-1,0 1,0-1,0 1,0-1,0 0,1 1,-1-1,1 0,-1 0,1 0,0 0,0 0,0 0,0-1,0 1,0-1,0 1,1-1,-1 0,1 0,-1 0,1 0,-1 0,1-1,2 1,112-26,-53 6,-5 10,1 3,0 2,1 3,9 3,-52-1,-10-2,0 2,-1-1,0 1,1 0,-1 0,1 1,-1 0,0 1,0-1,0 1,0 0,-1 1,1 0,-1 0,0 1,0-1,-3-1,0 0,-1 0,1 0,1-1,-1 1,0-1,1 0,-1 0,1 0,-1-1,1 1,0-1,0 0,0 0,-1 0,1 0,0-1,0 1,2-1,9-3</inkml:trace>
  <inkml:trace contextRef="#ctx0" brushRef="#br0" timeOffset="7771.914">3536 1525,'-24'43,"-22"38,-4 15,3-4,3-8,11-13,5-15,7-11,3-9,0-6,2-2,0-7,-3-7,-3-6,3-4</inkml:trace>
  <inkml:trace contextRef="#ctx0" brushRef="#br0" timeOffset="8018.9">3112 1609,'15'38,"14"33,2 8,1-4,-1-6,0-9,-1-11,-1-8,0-6,-1-10,0-9,1-6,-6-6</inkml:trace>
  <inkml:trace contextRef="#ctx0" brushRef="#br0" timeOffset="8802.086">2266 0,'6'68,"-7"-13,2 1,2-1,11 51,-14-103,0 0,0 0,1 0,0 0,-1 0,1 0,0 0,0 0,0 0,1 0,-1-1,1 1,-1-1,1 1,0-1,0 0,0 1,0-1,1 0,-1 0,0-1,1 1,-1 0,1-1,0 1,0-1,-1 0,1 0,0 0,0 0,0-1,0 1,0-1,0 0,0 0,0 0,0 0,0 0,0-1,0 1,0-1,0 0,0 0,0 0,0 0,-1-1,1 1,0-1,-1 1,1-1,0-1,14-13,-1-1,-1 0,-1-1,-1-1,0 0,-1 0,-1-2,-1 1,-1-1,0-4,9-14,32-60,-49 98,-1 1,0 0,0-1,0 1,0-1,1 1,-1 0,0-1,0 1,1 0,-1-1,0 1,1 0,-1-1,0 1,1 0,-1 0,0-1,1 1,-1 0,1 0,-1 0,0-1,1 1,-1 0,1 0,-1 0,1 0,-1 0,1 0,-1 0,0 0,1 0,-1 0,1 0,-1 0,1 1,-1-1,0 0,1 0,-1 0,1 1,-1-1,0 0,1 0,-1 1,0-1,1 0,-1 1,0-1,1 0,-1 1,0-1,0 0,1 1,-1-1,0 1,0-1,0 0,0 1,0-1,0 1,1-1,-1 1,0-1,0 0,0 1,0-1,-1 1,1-1,6 43,-6-35,25 512,-27-315,3-202,-1 0,0 0,1 0,-2 0,1-1,0 1,0 0,-1 0,0 0,1-1,-1 1,0 0,0-1,-1 1,1-1,0 1,-1-1,0 1,1-1,-1 0,0 0,0 0,0 0,-1 0,1-1,0 1,-1 0,1-1,-1 0,1 0,-1 0,0 0,1 0,-1 0,0-1,0 1,0-1,1 0,-1 1,0-2,0 1,0 0,0 0,1-1,-1 0,0 1,0-1,1 0,-1 0,1-1,-2 0,-2-5,0-2,1 1,0 0,1-1,0 0,0 0,1 0,0-1,0 1,1-1,1 0,-1 1,2-1,-1 0,1 0,1 0,0 1,0-1,1 0,0 1,1-1,2-4,2-11,1 0,1 0,2 1,0 0,2 1,0 1,2 0,0 1,2 0,0 1,1 1,1 1,0 0,2 2,0 0,12-6,-5 5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1 564,'17'-35,"18"-37,3 1,2 2,4 2,37-43,-58 82,73-64,-95 91,0 0,0 0,0 1,1-1,-1 1,0-1,0 1,0-1,1 1,-1 0,0 0,0 0,1-1,-1 1,0 0,0 0,1 1,-1-1,0 0,0 0,1 1,-1-1,0 0,0 1,0 0,1-1,-1 1,0 0,0-1,0 1,0 0,0 0,0 0,-1 0,1 0,0 0,0 0,-1 0,1 0,0 0,-1 0,1 0,-1 1,0-1,1 0,-1 0,0 1,0-1,7 69,-7-63,-3 160,3-163,0 0,0-1,1 1,0 0,0-1,0 1,0 0,0-1,1 1,-1-1,1 0,0 0,0 1,0-1,1 0,-1-1,1 1,0 0,-1-1,1 0,0 1,1-1,-1 0,0 0,0-1,1 1,-1-1,1 0,0 0,-1 0,1 0,0-1,-1 1,1-1,0 0,0 0,-1 0,1-1,0 1,2-1,8-4,0 0,0-1,0 0,-1-1,1-1,-2 0,1-1,-1 0,-1-1,0 0,0-1,8-11,13-8,96-84,-127 113,0 0,1 1,-1-1,0 0,0 0,0 0,1 1,-1-1,0 1,1-1,-1 1,1 0,-1-1,0 1,1 0,-1 0,1 0,-1 0,1 0,-1 0,0 0,1 1,-1-1,1 1,-1-1,0 1,1-1,-1 1,0-1,0 1,1 0,-1 0,0 0,0 0,0 0,0 0,0 0,0 0,0 0,-1 0,1 1,0-1,-1 0,1 1,0 0,3 66,-10-37,3-23,1-1,-1 1,2 0,-1 0,1 0,0 0,1 0,0 0,0 0,1 0,-1 0,2 0,-1 0,1-1,1 1,-1 0,1-1,3 6,-4-11,1 0,-1-1,0 1,0 0,1-1,-1 1,1-1,0 0,-1 1,1-2,0 1,0 0,0 0,-1-1,1 1,0-1,0 0,0 0,0 0,0-1,2 1,17-5</inkml:trace>
  <inkml:trace contextRef="#ctx0" brushRef="#br0" timeOffset="330.027">1637 0,'-49'30,"6"-5,0 2,2 2,1 1,1 2,2 2,-1 4,4 35,33-71,1 0,0 0,0 0,1 0,-1 0,0 0,1 0,-1 0,1 0,-1-1,1 1,0 0,0 0,0-1,0 1,0 0,0-1,0 1,1-1,-1 1,1-1,-1 0,1 0,-1 0,1 0,0 0,-1 0,1 0,0 0,0-1,-1 1,1 0,0-1,0 0,0 1,0-1,0 0,0 0,1 0,13-1,0 0,0-1,0-1,-1 0,1-1,-1-1,0 0,0-1,9-6,2 2,246-116,-271 125,1-1,0 1,0 0,0 0,0 0,0 0,0 0,0 0,0 0,0 1,0-1,0 1,0 0,1-1,-1 1,0 0,0 0,0 0,0 1,1-1,-1 1,0-1,0 1,0-1,0 1,0 0,0 0,0 0,0 0,0 1,-1-1,1 0,0 1,-1-1,1 1,-1 0,1-1,-1 1,0 0,0 0,0 0,0 0,0 0,0 0,-1 0,1 0,-1 0,1 0,-1 1,1 58,-2-56,0 0,0 0,0 0,0 0,1 0,0 1,0-1,0 0,1 0,0 0,0 0,0 0,0 0,1 0,0 0,0-1,0 1,1 0,0-1,-1 0,2 0,-1 0,0 0,1 0,-1-1,1 1,0-1,1 0,1 1,19 3,-2-4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07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888 57,'27'-39,"-57"47,-454 187,454-185,15-6,-1 1,2 1,-1 0,1 1,0 1,0 0,-10 8,24-15,0 1,0-1,0 1,0-1,0 1,0 0,1-1,-1 1,1-1,-1 0,1 1,-1-1,1 1,0-1,-1 0,1 1,0-1,0 0,0 0,0 0,0 0,1 1,-1-2,0 1,0 0,1 0,-1 0,0-1,1 1,-1 0,1-1,-1 1,1-1,-1 0,1 0,-1 1,1-1,-1 0,1 0,0 0,-1-1,1 1,289 21,-276-18,49 15,-63-18,0 1,0 0,0 0,0 0,0 0,0 0,0 0,0 0,0 0,0 0,-1 1,1-1,-1 0,1 0,-1 1,1-1,-1 0,0 1,1-1,-1 0,0 1,0-1,0 1,0-1,0 0,0 1,-1-1,1 0,0 1,-1-1,1 0,-1 1,1-1,-1 0,0 0,1 0,-1 1,0-1,0 0,0 0,0 0,0 0,0 0,-1 0,-17 19,-1-1,-1-1,0 0,-2-2,0-1,-1 0,0-2,-21 8,18-7,-315 168,340-181,-4 2,0 0,1 1,0 0,0 0,0 0,0 0,1 1,0 0,-1-1,2 2,-1-1,1 0,-3 6,7-8,0 1,0-1,1 0,-1 0,1 0,0 0,0 0,0 0,0 0,1-1,-1 1,1-1,0 1,-1-1,1 0,0 0,0 0,0-1,1 1,-1-1,0 1,0-1,1 0,-1-1,1 1,-1 0,1-1,-1 0,1 0,-1 0,2 0,26 2,0-1,0-1,0-2,0-1,27-6,40-4,-78 11,0-1,0 0,-1-2,1 0,-1-1,0-1,-1-1,8-5,-2 0</inkml:trace>
  <inkml:trace contextRef="#ctx0" brushRef="#br0" timeOffset="250.744">1339 57,'-19'48,"-12"30,1 12,-1 0,6-11,7-9,7-11,4-12,4-8,3-6,1-5,0-1,1-1,-1-10,0-7</inkml:trace>
  <inkml:trace contextRef="#ctx0" brushRef="#br0" timeOffset="514.264">1227 1,'43'0,"29"0,11 0,2 0,-10 0,-11 0,-13 0,-10 0,-8 0,-3 0,-8 5,-12 1,-8 0</inkml:trace>
  <inkml:trace contextRef="#ctx0" brushRef="#br0" timeOffset="677.036">1170 537,'38'0,"18"0,4 0,-3 0,-7 0,-7 0,-11 0</inkml:trace>
  <inkml:trace contextRef="#ctx0" brushRef="#br0" timeOffset="1113.043">1565 622,'1'4,"0"0,0 0,1 0,-1 0,1-1,0 1,0 0,0-1,1 1,-1-1,1 0,0 0,0 0,0 0,0 0,1-1,-1 1,1-1,-1 0,1 0,0 0,0-1,0 1,0-1,0 0,0 0,0 0,0-1,0 1,2-1,4 0,0-1,0 0,-1 0,1-1,0 0,-1 0,1-1,-1-1,0 1,0-2,0 1,4-4,-8 5,-3 0,0 1,0 0,0-1,0 1,1 0,-1 0,0 1,1-1,-1 0,1 1,0 0,0-1,-1 1,1 0,0 1,0-1,0 0,0 1,0-1,0 1,0 0,0 0,0 0,0 1,0-1,0 1,0 0,0-1,0 1,0 0,-1 1,1-1,0 0,-1 1,1 0,-1 0,1-1,-1 1,0 1,1-1,0 12,0 1,-1 0,0-1,-1 1,-1 0,0 0,-1-1,-1 1,0 0,-1-1,-5 14,0 12,-3 25,-3 0,-4 0,-2-2,-8 15,27-74,0 0,-1 0,1 0,-1 1,0-1,0-1,0 1,0 0,-1 0,0-1,1 1,-1-1,-1 0,1 0,0 0,-1-1,1 1,-1-1,0 1,0-1,0-1,0 1,0 0,0-1,-1 0,1 0,0 0,-1-1,1 1,0-1,-1 0,1 0,-1-1,1-3,0 0,0 0,0 0,1-1,0 0,0 0,0 0,1 0,-1 0,1 0,1-1,-1 1,1-1,0 1,0-1,0 1,1-1,0 0,0 0,0 1,1-1,0 0,0 1,0-1,1 1,0-1,6-35,1 0,3 1,1 0,17-33,-15 40</inkml:trace>
  <inkml:trace contextRef="#ctx0" brushRef="#br0" timeOffset="1367.156">2242 368,'39'-10,"41"-7,11-2,-4 3,-12 5,-15 3,-12 3,-9 8,-17 3,-12 5,-7 1</inkml:trace>
  <inkml:trace contextRef="#ctx0" brushRef="#br0" timeOffset="1618.316">2328 678,'38'-5,"32"-6,9-1,-5 1,-9-2,-11 1,-11 2,-12 4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14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57 453,'220'-45,"69"33,-148-13,-117 22</inkml:trace>
  <inkml:trace contextRef="#ctx0" brushRef="#br0" timeOffset="246.043">1 678,'48'-4,"34"-7,9-2,-1 3,-8-4,-6 2,-13 3,-12 2,-4 3,-6 2,-10 2</inkml:trace>
  <inkml:trace contextRef="#ctx0" brushRef="#br0" timeOffset="607.966">452 1,'10'22,"2"-1,0-1,1 0,1-1,1 0,1-1,0 0,2-2,-1 0,2-1,0-1,1 0,1-2,-1 0,2-1,0-1,22 6,-42-15,16 6,-1 0,0 1,0 1,-1 0,0 2,-1 0,0 0,10 12,-23-21,0 1,0-1,0 1,-1 0,1-1,-1 1,0 0,0 0,0 0,0 0,0 0,-1 0,1 0,-1 1,0-1,0 0,0 0,0 0,-1 0,1 0,-1 0,0 0,1 0,-2 0,1 0,0 0,0 0,-1 0,0-1,1 1,-1-1,-2 3,-79 70,74-69,-337 220,323-209,6-1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23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1017,'136'38,"-95"-30,0-2,0-1,1-3,-1-1,17-4,-16 3,-30 0</inkml:trace>
  <inkml:trace contextRef="#ctx0" brushRef="#br0" timeOffset="253.886">1 1271,'43'4,"29"3,6-6,-4-2,-11-2,-11 0,-9 1,-8 0,-4 1,-3 1,-7-1</inkml:trace>
  <inkml:trace contextRef="#ctx0" brushRef="#br0" timeOffset="1032.502">762 1412,'36'-61,"2"1,3 2,2 2,2 2,3 3,16-12,58-39,-122 101,1 1,-1-1,1 0,-1 1,1-1,-1 1,1-1,-1 1,1-1,0 1,-1-1,1 1,0-1,0 1,-1 0,1 0,0-1,0 1,-1 0,1 0,0 0,0 0,-1 0,1 0,0 0,0 0,0 0,-1 0,1 0,0 0,0 1,-1-1,1 0,0 0,0 1,-1-1,1 1,0-1,-1 1,1-1,-1 1,1-1,-1 1,1-1,-1 1,1 0,-1-1,1 1,-1 0,0-1,1 1,-1 0,0 0,0-1,1 1,-1 0,0 0,-6 52,4-38,1-11,-3 19,0 1,2 0,1 0,0 0,2 0,1 0,2 6,-4-28,0 0,1 1,-1-1,1 0,-1 1,1-1,0 0,0 0,0 1,0-1,1 0,-1 0,0 0,1 0,-1-1,1 1,0 0,0-1,0 1,0-1,0 1,0-1,0 0,0 0,0 0,1 0,-1 0,0-1,0 1,1-1,-1 1,1-1,-1 0,0 0,1 0,-1 0,1-1,-1 1,0 0,1-1,-1 0,0 0,1 1,-1-1,0-1,0 1,0 0,1-1,126-113,-97 81,39-50,-58 66,1 0,0 0,2 2,0 0,0 0,2 2,0 0,13-7,-30 20,0 0,0 0,0 1,1-1,-1 0,0 1,0-1,1 1,-1-1,0 1,1-1,-1 1,1 0,-1 0,0 0,1 0,-1 0,1 0,-1 0,1 0,-1 1,0-1,1 0,-1 1,0-1,1 1,-1 0,0-1,0 1,0 0,1 0,-1 0,0 0,0 0,0 0,0 0,-1 0,1 0,0 0,0 0,-1 1,1-1,0 0,-1 1,1 0,1 67,-6-45,-12 145,16-163,0 1,1 0,0-1,0 1,1-1,0 1,0-1,0 0,1 0,0 0,0 0,1 0,-1 0,1-1,0 0,1 0,-1 0,1 0,0-1,1 0,-1 0,0 0,6 2,-8-5,1 1,0 0,0-1,0 0,0 0,0 0,0-1,0 1,1-1,-1 0,0 0,0-1,0 1,0-1,0 0,0 0,0 0,2-1,19-9</inkml:trace>
  <inkml:trace contextRef="#ctx0" brushRef="#br0" timeOffset="1536.474">2173 340,'3'-3,"-1"1,0 0,1 0,-1 1,1-1,-1 0,1 1,0 0,-1-1,1 1,0 0,0 0,0 1,0-1,0 1,0-1,0 1,0 0,0 0,0 1,0-1,1 0,-1 1,-1 0,1 0,0 0,0 0,0 0,0 0,-1 1,1 0,-1-1,1 1,-1 0,1 0,-1 0,0 0,0 1,7 18,-2-1,0 1,-2-1,0 2,-1-1,-1 1,-1-1,-1 1,-1-1,-1 1,-2 9,2 13,-1 125,3-169,-1 0,1-1,-1 1,0 0,1 0,-1 0,1 0,-1 0,1 0,-1 0,1 0,-1 0,1 0,-1 0,0 0,1 1,-1-1,1 0,-1 0,1 0,-1 1,0-1,1 0,-1 0,0 1,1-1,-1 0,0 1,1-1,-1 0,0 1,1-1,-1 1,0-1,0 0,0 1,1-1,-1 1,0-1,0 1,0-1,0 0,0 1,0-1,0 1,0-1,0 1,0-1,0 1,0-1,0 1,0-1,-1 0,1 1,0-1,0 1,0-1,-1 0,1 1,0-1,-1 1,21-36,-18 32,99-219,36-133,-115 309,-14 35</inkml:trace>
  <inkml:trace contextRef="#ctx0" brushRef="#br0" timeOffset="2068.723">2823 85,'7'-8,"-1"1,2 0,-1 0,1 1,0 0,0 1,0-1,1 2,0-1,0 1,0 1,1-1,-1 1,1 1,0 0,0 1,6-1,-14 1,-1 1,1-1,-1 1,0 0,1 0,-1-1,1 1,-1 0,1 0,-1 1,1-1,-1 0,1 0,-1 1,1-1,-1 1,0-1,1 1,-1-1,0 1,1 0,-1 0,0 0,0 0,0 0,1 0,-1 0,-1 0,1 0,0 0,0 1,0-1,0 0,-1 0,1 1,-1-1,1 1,-1-1,1 1,-1-1,0 1,0-1,0 0,0 1,0-1,0 1,0-1,0 1,-1-1,1 1,0-1,-1 1,0-1,-74 93,26-43,47-49,0 0,0 0,0 0,1 1,-1-1,1 0,0 1,0-1,-1 1,2 0,-1-1,0 1,1 0,-1-1,1 1,0 0,-1 0,1-1,1 1,-1 0,0 0,1-1,-1 1,1 0,0-1,0 1,0 0,0-1,1 0,-1 1,0-1,1 0,0 1,0-1,-1 0,1 0,0-1,1 1,-1 0,0-1,0 1,1-1,-1 1,1-1,-1 0,1 0,1 0,10 3,1 0,0-2,0 1,0-2,0 0,0 0,0-2,4 0,-9-1,0 1,0 1,1-1,-1 2,0-1,1 1,-1 1,0 0,0 0,0 1,-1 1,1-1,-1 2,1-1,-1 1,-1 0,8 7,-3 1</inkml:trace>
  <inkml:trace contextRef="#ctx0" brushRef="#br0" timeOffset="2337.767">2033 988,'48'10,"44"3,17-1,-1-2,-9-8,-12-4,-11-2,-9 0,-11 1,-6 0,-6 2,-6 0,-4 0,-4 1,-6 0</inkml:trace>
  <inkml:trace contextRef="#ctx0" brushRef="#br0" timeOffset="2983.318">2513 1271,'-3'87,"-4"-1,-3 0,-22 85,-11-45,42-125,1 0,0-1,0 1,0 0,0-1,0 1,-1 0,1-1,0 1,0 0,-1-1,1 1,-1-1,1 1,0 0,-1-1,1 1,-1-1,0 1,1-1,-1 0,1 1,-1-1,0 1,1-1,-1 0,1 0,-1 1,0-1,0 0,1 0,-1 0,0 0,1 0,-1 0,0 0,0 0,1 0,-1 0,0 0,1 0,-1-1,0 1,1 0,-1 0,0-1,1 1,-1 0,1-1,-1 1,0-1,1 1,-1-1,1 1,-1-1,1 1,0-1,-1 0,1 1,-1-1,1 1,0-1,0 0,-1 0,-11-47,15 20,2 0,1 1,2 0,0 1,2-1,0 2,2-1,1 2,1-1,1 2,1 0,12-12,4-9,0 2,3 2,2 1,4-1,-28 28,0 1,1 0,0 1,1 1,0 0,0 1,1 1,0 0,1 1,0 1,-1 0,1 1,1 1,5 0,-20 3,1-1,0 1,-1-1,1 1,-1 0,1 1,-1-1,1 1,-1-1,1 1,-1 0,1 0,-1 0,0 1,0-1,1 1,-1 0,0 0,-1 0,1 0,0 0,0 1,-1-1,0 1,1 0,-1 0,0 0,0 0,-1 0,1 0,-1 0,1 1,-1-1,0 0,0 1,0-1,-1 1,1-1,-1 1,0 0,0-1,0 1,-1 0,-4 10,-2-1,1 0,-1 0,-1-1,-1 1,1-2,-2 1,0-2,0 1,-1-1,0-1,0 0,-1 0,0-1,-1-1,-10 5,-65 33,-60 42,147-86,0 0,0 0,0 0,0 0,0 0,0 0,0 0,0 1,0-1,0 0,1 1,-1-1,0 0,1 1,-1-1,1 1,0-1,-1 0,1 1,0-1,0 1,0-1,0 1,0-1,0 1,1-1,-1 1,0-1,1 1,-1-1,1 0,0 1,-1-1,1 0,0 1,0-1,0 0,-1 0,1 0,1 0,-1 0,0 0,0 0,0 0,0 0,1 0,-1-1,0 1,1 0,72 32,-13-14,-2 2,-1 3,0 2,44 29,-36-25,-46-25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17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314 100,'-168'405,"51"-159,88-206,31-57,36-80,5 3,30-47,66-121,-103 213,-23 94,11 162,-22-180,1 0,1-1,2 0,0 0,9 20,-13-40,1 1,-1-1,1 0,0-1,1 1,0-1,0 1,0-1,0 0,1 0,0-1,0 0,0 0,0 0,1 0,0-1,0 0,0 0,0 0,0-1,0 0,1 0,-1 0,1-1,-1 0,1-1,2-1,0 0,0-2,0 1,0-1,-1 0,1-1,-1 1,1-2,-2 1,1-1,0-1,-1 1,0-1,0-1,-1 1,1-1,-1 0,-1-1,0 1,1-2,-3 5,13-20,-1-1,-1 0,-1-1,-1 0,-1-1,-2 0,4-17,61-250,-67 271,1 5</inkml:trace>
  <inkml:trace contextRef="#ctx0" brushRef="#br0" timeOffset="386.704">1076 410,'28'-5,"20"-1,6 0,-1 1,-5 1,-6 2,-5 1,-4 0,-3 1,-6-4,-3-2,0 0,-8 1,-7-3,-4 0</inkml:trace>
  <inkml:trace contextRef="#ctx0" brushRef="#br0" timeOffset="5249.996">1979 15,'-19'90,"-3"0,-5-2,-3-1,-21 36,-14 11,133-253,5 4,28-29,22-53,-123 196,0 0,0 0,1 0,-1 0,0 1,0-1,1 0,-1 0,1 0,-1 0,1 0,-1 1,1-1,-1 0,1 0,0 1,-1-1,1 1,0-1,0 0,-1 1,1-1,0 1,0 0,0-1,0 1,0 0,0-1,0 1,-1 0,1 0,0 0,0 0,0 0,0 0,0 0,0 0,0 0,0 0,0 1,0-1,0 0,0 1,-1-1,1 0,0 1,0-1,0 1,0-1,-1 1,1 0,0-1,-1 1,1 0,-1 0,1-1,0 1,-1 0,0 0,1 0,-1 0,7 144,-9-96,-16 95,18-144,0 1,-1 1,0-1,0 0,0 1,1-1,-1 1,1-1,-1 1,1-1,0 1,0-1,-1 1,1-1,0 1,0 0,1-1,-1 1,0-1,0 1,1-1,-1 1,1-1,-1 1,1-1,0 0,-1 1,1-1,0 0,0 1,0-1,0 0,0 0,0 0,1 0,-1 0,0 0,0 0,1 0,-1 0,1-1,-1 1,1-1,10-6,0-1,0-1,-1 0,0 0,0-2,-1 1,0-1,7-10,183-206,-196 220,1 0,1 0,-1 0,1 1,0-1,0 2,1-1,-1 1,1 0,0 0,0 0,2 1,-6 4,-1 0,1 0,-1 1,0 0,1-1,-1 1,0 0,0 0,0 0,0 0,-1 0,1 0,0 1,-1-1,0 0,1 1,-1 0,0-1,0 1,0-1,-1 1,1 0,-1 0,0-1,1 1,-1 0,0 0,-1 0,1-1,0 1,-1 0,1 0,-1-1,0 1,-1 1,-23 144,17-120,6-25,0-1,1 1,0 0,0 0,0 0,0 1,0-1,1 0,-1 0,1 0,0 1,0-1,0 0,0 0,0 0,1 1,0-1,-1 0,1 0,0 0,1 0,0 1,23 0,-11-8</inkml:trace>
  <inkml:trace contextRef="#ctx0" brushRef="#br0" timeOffset="6102.531">3051 43,'-30'14,"0"2,1 0,0 2,2 1,0 2,1 0,-9 11,-22 43,55-72,1 0,-1 0,1-1,-1 1,1 1,0-1,0 0,1 0,-1 0,1 0,-1 1,1-1,0 0,0 1,0-1,1 0,-1 0,1 1,0-1,0 0,0 0,0 0,0 0,1 0,0 0,0 1,3 0,1-1,-1 0,0-1,1 1,0-1,-1 0,1 0,0-1,0 1,0-1,0-1,0 1,0-1,1 0,-1-1,0 1,0-1,0 0,0-1,0 1,-1-1,1-1,0 1,2-2,19-8,-1-1,0-1,-1-2,0 0,-2-2,0 0,-1-2,0 0,-2-1,17-23,29-43,-66 87,1-1,-1 0,1 1,-1-1,1 1,0-1,-1 1,1 0,-1-1,1 1,0-1,-1 1,1 0,0 0,0-1,-1 1,1 0,0 0,0 0,-1 0,1 0,0 0,0 0,-1 0,1 0,0 0,-1 0,1 0,0 1,0-1,-1 0,1 1,0-1,-1 0,1 1,0-1,-1 1,1-1,-1 1,1-1,-1 1,1-1,-1 1,1 0,-1-1,0 1,1 0,-1-1,0 1,1 0,-1-1,0 1,0 0,0 0,15 41,-12-22,0 0,-1 0,-2-1,0 1,-1 0,0 0,-2 0,-1-1,-2 10,-18 225,15-211,4-11,-1 0,-1-1,-2 0,-2 0,0-1,-2 0,-1-1,-14 21,23-43,-2 7,-1-1,0 0,-1 0,-1-1,0 0,0-1,-1 0,0 0,-1-1,0-1,-1 0,0 0,0-2,-1 0,0 0,0-1,-1-1,0 0,-4 0,15-5,0 0,0 0,0 0,0 0,0-1,0 0,0 0,0 0,1 0,-1-1,0 1,1-1,-1 0,1 0,-1-1,1 1,0-1,0 1,0-1,0 0,1 0,-1 0,1 0,0-1,0 1,0-1,0 1,0-1,1 0,-1 0,-1-7,0 0,1-1,0 1,0 0,1-1,1 0,0 1,1-1,1-10,1 1,1-1,1 1,0 0,2 0,1 0,0 1,1 0,1 1,1 0,1 0,1 1,0 1,1 0,1 1,1 1,0 0,5-3,-14 12,0 0,0 0,0 1,1 0,-1 0,1 1,0 0,1 0,-1 1,1 0,-1 0,1 1,0 1,0-1,0 1,0 1,0-1,0 2,0-1,0 1,5 2,5 3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3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90,'-60'87,"4"2,-14 39,59-107,-80 170,133-288,7 20,3 2,4 2,56-56,-31 36,-35 49,-43 82,-10 15,2-1,3 1,4 50,-3-96,1 0,1 0,0 0,0 0,0 0,1 0,0-1,0 1,0-1,1 1,0-1,1 0,-1 0,1 0,0-1,0 1,1-1,0 0,0 0,0 0,0-1,1 0,0 0,0 0,0-1,0 0,0 0,1-1,0 1,-1-1,1-1,0 1,0-1,0-1,0 1,-1-1,5 0,1-3,1-1,-1 0,0-1,0 0,-1-1,0 0,0 0,0-1,0-1,-1 0,-1-1,1 1,-2-2,8-8,98-154,-107 160,94-169,-95 169</inkml:trace>
  <inkml:trace contextRef="#ctx0" brushRef="#br0" timeOffset="260.954">1248 146,'33'0,"31"-5,9-1,-3 0,-9 1,-10-4,-8 1,-8 1,-4 1,-7 8,-9 2</inkml:trace>
  <inkml:trace contextRef="#ctx0" brushRef="#br0" timeOffset="512.313">1248 457,'47'0,"32"-5,5-6,-5-2,-7 2,-12 3,-10 2,-9 3,-7 1,-10 2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0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588 553 15691 0 0,'0'0'3073'0'0,"0"0"-1510"0"0,0 0-623 0 0,0 0 12 0 0,0 0 110 0 0,0 0 25 0 0,0 0-98 0 0,0 0-238 0 0,0 0-205 0 0,0 0-149 0 0,0 0-95 0 0,0 0-14 0 0,0 0-15 0 0,0 9 8 0 0,-16 231 961 0 0,15-196-1801 0 0,12-39-4455 0 0,-9-5 2202 0 0,2 0-9462 0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31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0 367,'39'-5,"26"-6,12-1,-2-4,-4 1,-5 3,-9-1,-8 2,-5 2,-3-2,-5 1,-4 3,-1 1,-3 3,-5 6,-7 3</inkml:trace>
  <inkml:trace contextRef="#ctx0" brushRef="#br0" timeOffset="250.984">85 621,'38'-5,"42"-6,12-1,0 1,-7 2,-7 4,-13 1,-12 3,-10 0,-9 1,-4 1,-3-5,-1-3,-5 2</inkml:trace>
  <inkml:trace contextRef="#ctx0" brushRef="#br0" timeOffset="605.143">338 0,'73'54,"2"-4,2-3,2-4,74 29,-142-67,85 50,-93-53,-1 1,0-1,0 0,0 1,0-1,0 1,0 0,0 0,-1-1,0 1,1 0,-1 0,0 1,-1-1,1 0,0 0,-1 0,0 0,0 1,0-1,0 0,0 0,0 1,-1-1,0 0,0 0,0 0,0 0,0 0,0 0,-3 3,-10 15,-1 0,-2-1,0 0,-1-1,-1-1,0-1,-2-1,0-1,-4 2,-10 10,-299 194,298-191,31-20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37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1496,'-4'-6,"1"0,0 0,0 0,0-1,0 1,1-1,0 1,1-1,-1 0,1 0,1 1,-1-1,1 0,1-3,-2 2,3-17,1 0,2 1,0-1,1 1,2 0,0 1,2-1,0 2,2-1,0 2,2 0,0 0,1 1,2-1,-5 4,1 0,1 1,0 1,0 0,2 1,0 0,0 2,2 0,7-4,-24 15,0 0,1 1,-1-1,1 1,-1 0,1-1,-1 1,1 0,-1 0,0 0,1 0,-1 0,1 0,-1 1,1-1,-1 0,1 1,-1-1,0 1,1-1,-1 1,0 0,1 0,-1-1,0 1,0 0,0 0,0 0,0 0,0 0,0 1,0-1,0 0,0 0,-1 1,1-1,0 0,-1 1,1-1,-1 2,17 60,-13 142,-4-203,0 0,0 0,0 0,1 1,-1-1,1 0,0 0,-1 0,1 0,0 0,0 0,0 0,0 0,1 0,-1-1,0 1,1 0,-1-1,1 1,0-1,-1 0,1 1,0-1,0 0,0 0,0 0,0 0,0-1,0 1,0 0,0-1,0 1,1-1,-1 0,0 0,0 0,0 0,1 0,-1 0,0-1,0 1,0-1,0 0,0 1,0-1,0 0,0 0,0 0,0 0,0-1,0 1,-1 0,1-1,-1 1,1-1,0 0,105-114,-46 41,-46 58,50-45,-63 61,-1 0,1 0,-1 0,1 0,0 0,0 0,-1 1,1-1,0 1,0-1,0 1,0-1,0 1,-1 0,1 0,0 0,0 0,0 0,0 1,0-1,0 0,0 1,-1-1,1 1,0 0,0 0,-1 0,1 0,0 0,-1 0,1 0,-1 0,1 1,-1-1,0 0,0 1,1-1,-1 1,0 0,0 0,3 7,0 0,-1 0,0 1,0 0,-1-1,0 1,-1 0,0 0,-1 0,0 0,0 0,-1 0,-2 9,6 83,3-84</inkml:trace>
  <inkml:trace contextRef="#ctx0" brushRef="#br0" timeOffset="497.085">1467 452,'-25'20,"1"1,0 2,2 0,0 2,2 0,1 1,1 1,1 1,1 0,2 1,1 1,1 0,-4 20,-5 24,3 1,3 0,2 18,10-77,2 1,0-1,1 1,0 0,1-1,1 1,1-1,1 1,0-1,1 0,0 0,1-1,1 0,1 0,0 0,1-1,1 1,-4-8,-1-1,1 0,0 0,1 0,-1-1,1 1,0-2,1 1,-1-1,1 0,0-1,0 1,0-2,0 1,0-1,1 0,-1-1,1 0,-1-1,1 1,-1-1,1-1,-1 0,1 0,-1-1,1 0,-1 0,0-1,0 0,0 0,0-1,-1 0,5-3,10-9</inkml:trace>
  <inkml:trace contextRef="#ctx0" brushRef="#br0" timeOffset="1186.426">1891 932,'-7'-4,"-1"2,1-1,-1 1,1 0,-1 1,1-1,-1 2,0-1,0 1,1 0,-1 1,0-1,0 2,1-1,-1 1,1 0,-1 1,1 0,0 0,0 0,0 1,1 0,-1 0,1 1,0 0,0 0,0 0,1 1,0 0,0 0,0 0,1 1,0-1,0 3,-4 3,1 0,1 1,0 0,1 0,0 1,1 0,1-1,0 1,1 0,0 1,1-1,1 0,1 13,-1-24,1 1,0 0,0-1,0 0,0 1,1-1,-1 0,1 1,0-1,0 0,0 0,0 0,1-1,-1 1,1 0,0-1,-1 0,1 0,0 0,1 0,-1 0,0 0,0-1,1 0,-1 1,1-1,-1 0,1-1,-1 1,1-1,0 0,-1 0,1 0,0 0,-1 0,1-1,-1 1,1-1,0 0,-1-1,0 1,1 0,-1-1,0 0,0 0,0 0,0 0,0 0,0 0,2-3,26-19,-2-2,0 0,-2-2,22-28,48-80,-97 136,0-1,1 1,-1-1,0 1,0 0,0-1,0 1,1-1,-1 1,0 0,0-1,1 1,-1 0,0-1,0 1,1 0,-1-1,0 1,1 0,-1 0,1 0,-1-1,0 1,1 0,-1 0,1 0,-1 0,0 0,1-1,-1 1,1 0,-1 0,1 0,-1 0,1 0,-1 1,0-1,1 0,-1 0,1 0,-1 0,0 0,1 0,-1 1,1-1,-1 0,0 0,1 1,-1-1,0 0,1 1,-1-1,0 0,0 1,1-1,-1 0,0 1,0-1,1 1,-1-1,0 0,0 1,0-1,0 1,0-1,0 1,0-1,0 0,0 1,0-1,2 38,-2-33,-2 596,-22-489,23-109,-1 0,1 0,0 0,-1 0,0 0,0 0,0 0,0-1,0 1,0-1,0 1,-1-1,0 0,1 0,-1 0,0-1,0 1,0-1,0 1,0-1,0 0,0 0,0 0,-1-1,1 1,0-1,-1 1,1-1,0 0,-1-1,1 1,-2-1,-1-2,1-1,0 0,1 0,-1-1,1 1,0-1,0 0,0 0,0 0,1-1,0 1,0-1,1 1,0-1,0 0,0 0,0 0,1-1,0 1,1 0,-1 0,1-1,0 1,1 0,-1 0,1-1,1 1,0-4,3-11,1 0,0 1,2 0,0 0,1 1,1 0,1 0,0 1,2 0,-6 8,38-49,-32 46</inkml:trace>
  <inkml:trace contextRef="#ctx0" brushRef="#br0" timeOffset="1480.895">2314 1101,'43'-5,"29"-6,7-1,-6 1,-9 2,-12 3,-14 3</inkml:trace>
  <inkml:trace contextRef="#ctx0" brushRef="#br0" timeOffset="2320.636">3019 508,'150'273,"-93"-159,-55-114,0 0,0 0,0 0,1 0,-1 0,0 0,0-1,0 1,0-1,0 0,0 1,0-1,0 0,-1 0,1 0,0 0,0-1,-1 1,1 0,-1-1,1 1,-1-1,1 0,-1 1,0-1,0 0,0 0,0 1,0-1,0 0,-1 0,1 0,-1 0,1 0,-1-1,0 1,0 0,1 0,-2 0,99-331,-60 245,-29 80</inkml:trace>
  <inkml:trace contextRef="#ctx0" brushRef="#br0" timeOffset="2702.136">3612 254,'30'-18,"0"2,1 1,1 1,0 2,1 1,6 0,-36 9,0 1,0-1,1 1,-1 0,0 0,0 1,0-1,1 1,-1-1,0 1,1 0,-1 0,0 1,1-1,-1 1,0 0,0-1,0 1,1 1,-1-1,0 0,0 1,0-1,-1 1,1 0,0 0,-1 0,1 1,-1-1,0 0,0 1,0 0,0-1,0 1,0 0,-1 0,1 0,-1 0,0 0,0 0,0 0,0 1,-1-1,1 3,-4 2,0 0,0-1,-1 1,0-1,0 0,0 0,-1 0,0 0,-1-1,0 0,0 0,0 0,0-1,-4 2,-34 36,42-41,1 0,0 0,-1 0,1 0,0-1,0 1,0 1,0-1,1 0,-1 0,1 0,-1 0,1 0,0 1,0-1,-1 0,2 0,-1 1,0-1,0 0,1 0,-1 0,1 0,0 1,-1-1,1 0,0 0,0 0,1 0,-1-1,0 1,1 0,-1 0,1-1,-1 1,1-1,0 1,0-1,-1 0,1 0,0 0,0 0,0 0,0 0,1 0,-1-1,0 1,0-1,2 1,12 5,1-1,0 0,0-1,0-1,0 0,0-1,1-1,-1-1,0 0,1-2,-1 0,5-1,35-9,-33 8</inkml:trace>
  <inkml:trace contextRef="#ctx0" brushRef="#br0" timeOffset="2953.065">4516 311,'-146'147,"-51"55,-9-9,-211 152,112-139,286-189</inkml:trace>
  <inkml:trace contextRef="#ctx0" brushRef="#br0" timeOffset="3600.298">4036 1101,'-49'64,"3"1,3 3,-10 25,47-83,-69 139,54-129,20-20,1 0,-1 0,1 0,-1 0,1 0,0 0,-1 0,1 0,-1 0,1 0,-1 0,1 0,0 0,-1 0,1-1,-1 1,1 0,0 0,-1 0,1-1,0 1,-1 0,1-1,0 1,-1 0,1-1,0 1,0 0,-1-1,1 1,0 0,0-1,0 1,0-1,-1 1,1 0,0-1,0 1,0-1,0 1,0-1,0 1,0 0,0-1,0 1,0-1,0 1,1-1,-1 1,0 0,0-1,0 1,0-1,1 1,-1 0,0-1,0 1,1 0,-1-1,0 1,1 0,7-22,0 0,2 1,0 0,2 1,0 0,1 1,1 1,1 0,1 1,0 0,7-4,16-21,-2-1,1 2,2 1,2 3,2 1,1 2,2 2,1 2,1 2,1 2,1 3,7 0,-44 18,-11 3,0 0,1-1,-1 1,0 1,1-1,-1 0,1 1,0 0,-1 0,1 0,0 0,0 1,0-1,-1 1,1 0,0 0,0 1,0-1,0 1,-1-1,1 1,0 1,-1-1,1 0,0 1,-1 0,0 0,1 0,-1 0,0 0,0 1,0-1,-1 1,1 0,0 0,-1 0,0 0,1 1,-3 4,-1 0,-1 0,1-1,-1 1,0 0,-1-1,0 0,0 0,-1 0,1 0,-2 0,1 0,-1-1,0 0,0 0,0-1,-1 1,0-1,0 0,-1-1,1 1,-1-1,0-1,-1 1,-27 18,-2-1,-1-2,0-2,-37 12,40-16,33-13,0 1,-1-1,1 1,0-1,0 1,0 0,0 0,0 0,0 0,0 0,1 0,-1 1,0-1,1 1,-1-1,0 1,1 0,0-1,-1 1,1 0,0 0,0 0,0 0,0 0,1 0,-1 0,0 0,1 0,-1 0,1 1,0-1,0 0,0 0,0 0,0 1,0-1,1 0,-1 0,1 0,0 0,-1 1,1-1,0 0,0 0,0-1,0 1,1 0,-1 0,0 0,1-1,-1 1,2 0,201 167,-147-137,-37-28</inkml:trace>
  <inkml:trace contextRef="#ctx0" brushRef="#br0" timeOffset="3973.296">5080 0,'56'165,"109"366,-157-503,-1 0,-2 1,0-1,-2 1,-1 0,-2 0,0 0,-2 0,-1 0,-2 0,0 0,-2-1,-1 0,-2-1,0 1,-2-2,-1 0,-1 0,-7 7,4-9,-1-2,-2-1,0 0,-1-1,-1-2,0 0,-2-1,0-1,-1-2,-6 3,2-4</inkml:trace>
  <inkml:trace contextRef="#ctx0" brushRef="#br0" timeOffset="67424.185">2540 847,'0'0,"-1"-1,1 1,0 0,-1-1,1 1,-1 0,1-1,-1 1,1 0,-1 0,1 0,-1-1,0 1,1 0,-1 0,1 0,-1 0,1 0,-1 0,0 0,1 0,-1 0,1 0,-1 0,1 1,-1-1,1 0,-1 0,1 0,-1 1,1-1,-1 0,1 1,-1-1,1 0,-1 1,1-1,0 1,-1-1,1 1,0-1,-1 1,1-1,0 1,-1-1,1 1,0-1,0 1,0-1,0 1,0-1,0 1,-1 0,1-1,0 1,1-1,-1 1,0-1,0 1,0 0,-6 39,6-39,0 370,17-286,-12-78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201 146,'0'568,"-26"-318,26-238,-2 0,1 0,-2-1,0 1,0-1,-1 0,0 0,-1 0,0-1,-1 1,0-1,-5 6,9-14,1-1,-1 0,1 1,-1-1,0 0,0 0,1 0,-1 0,0 0,0-1,0 1,0-1,0 1,0-1,0 0,0 1,0-1,0 0,0 0,0-1,0 1,-1 0,1-1,0 1,0-1,1 1,-1-1,0 0,0 0,0 0,0 0,1 0,-1-1,0 1,1 0,-1-1,1 0,-40-67,36 37,2-1,1 0,1 0,2 0,1 1,2-1,1 1,2-1,0 2,3-1,0 1,2 0,4-3,1-9,3 0,2 0,1 2,3 1,0 1,3 1,1 2,2 1,1 1,2 2,1 1,2 2,0 2,42-22,14 20,-92 29,0 0,0-1,1 1,-1 0,0 1,0-1,1 0,-1 1,0-1,0 1,0 0,0 0,0 0,0 0,0 0,0 0,0 0,0 1,0-1,-1 1,1-1,-1 1,1-1,-1 1,1 0,-1 0,0 0,0 0,0 0,0 0,0 0,-1 0,1 1,-1-1,1 0,-1 0,0 0,0 1,0-1,0 0,0 0,-2 13,0-1,-1 0,-1 0,0 0,-1-1,0 0,-2 1,1-2,-1 1,-1-1,0 0,-1-1,-9 10,-29 30,-3-2,-1-3,-51 36,16-14,19 4,65-69,1 0,-1-1,1 1,0 0,0 0,0 0,0 0,0 0,1 0,-1 0,1 1,0-1,0 0,0 0,0 0,1 0,-1 0,1 0,0 0,0 0,0 0,0 0,0 0,1 0,-1 0,1-1,0 1,0-1,2 2,11 12,2-1,0-1,0-1,2 0,-1-2,2 0,14 6,82 53,-57-8,-58-59,0-1,1 0,-1 0,1 0,0 0,0 0,-1 0,1 0,1 0,-1-1,0 1,0-1,0 0,1 1,-1-1,1 0,-1-1,1 1,-1 0,1-1,0 1,-1-1,1 0,0 0,-1 0,1 0,0 0,1-1,16-2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0,'29'10,"33"3,11-1,-2-2,-8-3,-11-3,-8-2,-8-1,-5-1,-7 4,-9 2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59,'44'0,"42"-4,12-8,-1 0,-13 1,-15 2,-15 4,-12 1,-13 3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51,'22'-10,"2"1,-1 2,1 0,0 1,1 2,-1 0,11 1,44 13,-77-9,0 0,0 1,0-1,-1 0,1 0,0 1,-1-1,1 1,-1-1,0 1,1 0,-1 0,0-1,0 1,0 0,0 0,0 0,-1 0,1 0,0 0,-1 1,0-1,1 0,-1 0,0 0,0 0,0 0,-1 1,1-1,0 0,-1 0,1 0,-1 0,0 1,-27 52,25-52,0 0,1 0,-1 0,1 1,0-1,0 1,0-1,0 1,1 0,-1-1,1 1,0 0,0 0,1 0,-1 0,1 0,0 0,0 0,0 0,0 0,1 0,-1 0,1 0,0 0,1 0,-1 0,1 0,-1-1,2 2,5 4,1 0,-1-1,2-1,-1 1,1-1,0-1,0 0,1 0,1-1,-6-3,1 0,-1 0,-1 0,1 0,0 1,-1 0,1 1,-1-1,0 1,0 0,0 0,-1 0,1 1,-1 0,0 0,0 0,-1 0,0 0,0 1,0-1,0 1,-1 0,0 0,0 0,-1 0,1 0,-1 1,-1-1,1 0,-1 1,0-1,-1 4,-3 0,0 0,-1 1,0-1,-1-1,0 1,0-1,-1 0,0-1,-1 1,0-2,0 1,-1-1,-5 4,3-1,0-3,0 0,-1 0,0-1,1-1,-2 0,1 0,-1-2,1 1,-1-2,0 1,0-2,-5 1,15-2,0 0,-1 1,1-1,0 0,0-1,-1 1,1 0,0-1,0 0,0 0,0 0,0 0,0 0,0-1,0 1,0-1,0 0,1 0,-1 0,1 0,-1 0,1-1,-1-1,0-6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7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33,'-60'196,"18"-62,42-134,0 0,1 0,-1 0,0 0,0 0,0 0,1 0,-1 0,0 0,0 0,1 0,-1 0,0 0,0 0,0 0,1 1,-1-1,0 0,0 0,0 0,0 0,1 0,-1 1,0-1,0 0,0 0,0 0,0 1,0-1,0 0,1 0,-1 1,0-1,0 0,15-22,139-171,-97 129,18-15,-75 79,0-1,0 1,0-1,0 1,1-1,-1 1,0 0,0-1,1 1,-1-1,0 1,1 0,-1-1,1 1,-1 0,0-1,1 1,-1 0,1 0,-1 0,0-1,1 1,-1 0,1 0,-1 0,1 0,-1 0,1 0,-1 0,1 0,-1 0,1 0,-1 0,1 0,-1 0,1 0,-1 0,1 0,-1 1,1-1,-1 0,0 0,1 1,-1-1,1 0,-1 1,0-1,1 0,-1 1,0-1,1 0,-1 1,0-1,0 1,1-1,-1 0,0 1,0-1,0 1,0-1,1 1,-1-1,0 1,2 37,-2-32,2 135,-1-139,0 0,0 0,0 0,0 0,1 0,-1 0,0 0,1-1,-1 1,1 0,0-1,-1 1,1-1,0 0,0 0,0 1,0-1,0 0,0-1,1 1,-1 0,0-1,0 1,1-1,-1 1,0-1,0 0,1 0,-1 0,0-1,1 1,-1 0,0-1,0 1,0-1,1 0,-1 0,0 0,1-1,81-45,79-74,-162 120,0 0,0 0,1 0,-1-1,0 2,1-1,-1 0,1 0,-1 0,1 1,0-1,-1 1,1-1,0 1,-1 0,1 0,0-1,-1 1,1 0,0 1,-1-1,1 0,0 0,-1 1,1-1,0 1,-1-1,1 1,-1 0,1-1,-1 1,1 0,-1 0,0 0,1 0,-1 1,0-1,0 0,0 0,0 1,0-1,0 1,0-1,0 1,-1-1,1 1,0-1,-1 1,0 0,1-1,-1 1,0 0,0-1,0 1,0 0,0 0,-9 145,1-91,7-54,0 1,1-1,0 1,-1-1,1 1,0 0,0-1,0 1,1-1,-1 1,1 0,-1-1,1 1,0-1,0 0,0 1,0-1,0 0,1 1,-1-1,1 0,-1 0,1 0,0 0,0-1,0 1,0 0,0-1,0 0,0 1,1-1,-1 0,0 0,1 0,2 0,15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1,'-19'43,"-16"34,-7 13,0-4,6-12,4-13,4-13,5-9,3-12,5-5,4-2,4 1,4-4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0 491,'51'-90,"-28"52,1 1,2 2,2 0,1 2,7-5,-28 30,135-138,-135 141,-7 3,1 0,-1 0,0 0,1 1,0-1,-1 0,1 1,0 0,0-1,-1 1,1 0,0 0,0 0,1 0,-1 0,0 0,0 1,0-1,0 1,1 0,-1-1,0 1,0 0,1 0,-1 0,0 1,1-1,-1 0,0 1,0 0,0-1,0 1,0 0,0 0,0 0,0 1,0-1,0 0,0 1,0-1,-1 1,1-1,-1 1,1 0,0 1,3 9,-1 0,-1 0,0 0,-1 1,0-1,0 1,-1-1,-1 1,-1 0,-1 11,4 66,-2-86,0-1,0 1,0-1,1 0,-1 1,1-1,0 0,0 1,0-1,0 0,1 0,-1 0,1 0,0 0,0 0,0 0,0-1,0 1,0-1,1 1,-1-1,1 0,0 0,0 0,0 0,0-1,0 1,0-1,0 0,0 0,1 0,-1 0,0 0,1-1,-1 1,2-1,14-6,0-1,-1-1,0 0,0-1,-1-1,0-1,-1 0,0-2,10-9,-22 18,51-42,89-59,-143 104,0 1,0-1,0 1,0-1,0 1,0-1,0 1,0 0,0 0,0-1,0 1,0 0,1 0,-1 0,0 0,0 0,0 0,0 1,0-1,0 0,0 0,0 1,0-1,0 1,0-1,0 1,0-1,0 1,0 0,0-1,-1 1,1 0,0 0,0 0,-1 0,1-1,0 1,-1 0,1 0,-1 0,0 0,1 0,-1 0,0 0,1 1,-1-1,0 0,0 0,0 0,0 0,0 0,0 1,-3 60,-4-35,5-24,0 1,0 0,1 0,-1 0,1 0,0 0,0 0,0 0,0 0,1 1,0-1,0 0,0 0,0 1,1-1,0 0,-1 0,1 0,1 0,-1 0,1 0,0 0,-1 0,2-1,-1 1,0 0,1-1,2 3,12 1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2,'39'5,"17"1,3 0,3-1,-6-6,-7-3,-7-1,-6 0,-4 2,-3 0,-2 2,0 0,0 1,-9 5,-13 2,-7-1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8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459 569 6537 0 0,'0'0'2542'0'0,"0"0"-427"0"0,0 0-229 0 0,0 0-68 0 0,0 0-154 0 0,0 0-274 0 0,0 0-306 0 0,0 0-272 0 0,0 0-174 0 0,0 0-96 0 0,0 0-52 0 0,0 0-35 0 0,0 0-3 0 0,4 0 13 0 0,159-19 3163 0 0,-163 19-3548 0 0,-2 22 589 0 0,-39 51-79 0 0,-8 31-488 0 0,48-98-71 0 0,6 59 96 0 0,-1-63-77 0 0,0-1 1 0 0,0 0-1 0 0,0 0 1 0 0,0 0-1 0 0,0-1 1 0 0,0 0-1 0 0,1 1 1 0 0,-1-1 0 0 0,0-1-1 0 0,0 1 1 0 0,0-1-1 0 0,0 1 1 0 0,0-1-1 0 0,1 0 1 0 0,-1-1-1 0 0,-1 1 1 0 0,1-1-1 0 0,0 1 1 0 0,0-1-51 0 0,89-67-968 0 0,-54 35-4396 0 0,-32 28-12 0 0,-3 5-6488 0 0</inkml:trace>
  <inkml:trace contextRef="#ctx0" brushRef="#br0" timeOffset="488.037">864 440 5665 0 0,'0'0'2654'0'0,"0"0"-688"0"0,0 0-175 0 0,0 0 64 0 0,0 0-13 0 0,0 0-186 0 0,0 0-336 0 0,0 0-314 0 0,0 0-203 0 0,0 0-108 0 0,0 0-78 0 0,0 0-13 0 0,0 0-10 0 0,22 7 4024 0 0,28-8-4062 0 0,0-2 1 0 0,-1-3-1 0 0,0-1 1 0 0,22-8-557 0 0,-68 12-816 0 0,-20 5-2057 0 0,9-2-284 0 0,3 0-1845 0 0,2 0-7213 0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1,'33'9,"26"4,8-1,-4-2,-6-3,-9-3,-13-6,-7-3,-3-1,-2 1,0 1,-3 1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20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1 311,'47'-20,"-26"10,1 1,0 1,0 0,1 2,0 1,0 0,14 1,-34 3,0 1,0 0,0 0,0 1,0-1,0 0,0 1,0 0,0 0,0 0,0 0,-1 0,1 0,0 1,-1-1,1 1,-1 0,0 0,0 0,1 0,-1 0,0 0,-1 1,1-1,0 1,-1-1,1 1,-1 0,0 0,0-1,0 1,0 0,0 0,-1 0,1 0,-1 0,0 0,0 0,0 0,0 0,-1 0,1 0,-1 0,0 0,0-1,0 3,-5 9,0 0,-1 0,0-1,-1 0,-1 0,0-1,-1 0,0 0,-1-1,0-1,0 0,-13 8,-72 81,94-97,0 0,0 0,1 0,-1 1,0-1,1 0,0 1,0-1,0 1,0 0,0-1,0 1,0 0,1 0,0-1,-1 1,1 0,0 0,0 0,1-1,-1 1,0 0,1 0,0-1,0 1,0 0,0-1,0 1,0-1,1 1,-1-1,1 0,-1 0,1 1,0-1,0 0,0-1,0 1,1 0,-1 0,0-1,1 0,-1 1,3 0,5 1,1 0,-1-1,1-1,-1 1,1-2,0 1,0-1,-1-1,1 0,0-1,-1 0,2-1,8-4</inkml:trace>
  <inkml:trace contextRef="#ctx0" brushRef="#br0" timeOffset="386.427">820 198,'-29'20,"1"0,1 2,1 1,1 2,1 0,1 1,-6 12,27-36,1-1,-1 1,1 0,0-1,-1 1,1 0,0 0,0 0,0 0,1 0,-1 0,0 0,1 0,0 0,-1 1,1-1,0 0,0 0,0 0,0 1,0-1,1 0,-1 0,1 0,-1 0,1 0,0 0,0 0,0 0,0 0,0 0,0 0,1-1,-1 1,0 0,1-1,-1 1,1-1,0 1,0-1,-1 0,1 0,0 0,0 0,0 0,0 0,0-1,0 1,1-1,-1 1,0-1,0 0,0 0,0 0,232-1,-231 1,1 1,-1 1,0-1,0 0,0 1,0-1,-1 1,1 0,0 0,-1 0,1 0,-1 1,0-1,0 1,0-1,0 1,0 0,0-1,-1 1,1 0,-1 0,0 1,0-1,0 0,0 0,-1 0,1 1,-1-1,0 0,0 1,0-1,0 0,0 0,-1 1,0-1,1 0,-1 0,-1 0,1 1,0-1,-1-1,1 1,-1 0,0 0,0 0,0-1,0 1,-1-1,1 0,-1 0,0 1,-6 8,-1 0,0 0,0-1,-1-1,0 0,-1 0,0-1,0-1,0 0,-1-1,0 0,-4 1,-2-2</inkml:trace>
  <inkml:trace contextRef="#ctx0" brushRef="#br0" timeOffset="630.113">763 114,'39'0,"21"0,6 0,-3 0,-8 4,-9 3,-6-1,-7-2,-2 0,-8-2</inkml:trace>
  <inkml:trace contextRef="#ctx0" brushRef="#br0" timeOffset="915.243">1525 1,'-10'38,"-7"32,-2 14,-1-3,1-10,5-13,0-11,2-8,4-7,2-4,3-1,2-2,0 1,2-9,-1-13,1-11,4-5,2 0</inkml:trace>
  <inkml:trace contextRef="#ctx0" brushRef="#br0" timeOffset="1249.272">1864 198,'-310'207,"301"-201,5-4,-1 0,0 1,1-1,-1 1,1 0,0 0,0 1,0-1,0 1,0 0,1 0,0 0,0 1,0-1,0 1,1-1,0 1,0 0,0 0,0 0,1 0,-1 5,4-7,1 1,0 0,-1-1,1 0,0 0,0 0,1 0,-1 0,1 0,-1-1,1 0,0 1,0-2,0 1,0 0,3 0,16 10,5 6,59 22,-65-38</inkml:trace>
  <inkml:trace contextRef="#ctx0" brushRef="#br0" timeOffset="1800.611">2146 368,'-24'9,"0"1,1 1,0 1,1 1,1 1,0 1,0 1,2 1,-5 6,22-22,0 1,0 0,0 0,0 0,0 0,1 0,-1 0,1 0,-1 1,1-1,0 1,0-1,0 1,0-1,0 1,1-1,-1 1,1 0,0-1,-1 1,1 0,0-1,1 1,-1 0,0-1,1 1,0 0,-1-1,1 1,0-1,1 1,-1-1,0 0,1 1,-1-1,1 0,-1 0,1 0,0 0,0 0,0 0,0-1,0 1,1-1,-1 1,0-1,1 0,-1 0,2 0,7-1,0 0,0-1,-1 0,1-1,0 0,0-1,-1 0,1-1,-1 0,0-1,0 0,-1 0,1-1,-1 0,0-1,4-4,17-9,7-8,44-18,-79 45,0 1,0 0,0 0,0 1,0-1,0 0,0 1,-1-1,1 1,0-1,0 1,-1 0,1 0,0-1,-1 1,1 1,-1-1,1 0,-1 0,1 0,-1 1,0-1,0 1,1-1,-1 1,0 0,-1-1,1 1,0 0,0-1,-1 1,1 0,-1 0,1 0,-1 0,0 0,0 0,4 81,-4-71,-5 227,4-224,0-1,-2 0,0 0,0 1,-2-2,1 1,-2-1,0 1,0-1,-1-1,-1 0,0 0,-1 0,0-1,-1 0,0-1,-1 0,0 0,-8 5,17-13,-1-1,1 1,0 0,0-1,0 1,-1-1,1 1,-1-1,1 0,-1 0,0-1,1 1,-1 0,0-1,0 1,1-1,-1 0,0 0,0 0,1-1,-1 1,0 0,1-1,-1 0,0 0,1 0,-1 0,1 0,-1 0,1-1,-1 1,1-1,0 1,0-1,0 0,0 0,0 0,0 0,1 0,-1-1,1 1,-1 0,1-1,0 1,0-1,0 0,0 1,0-1,1 0,-1 1,1-1,3-12,0 1,1-1,1 1,1 1,0-1,0 1,1 0,1 0,0 1,1 0,0 0,1 1,0 0,1 1,0 0,1 1,0 0,0 0,1 2,0 0,2-1,128-48,-119 51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03.3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145 846,'0'0,"-1"-1,1 1,0-1,-1 1,1-1,0 1,-1-1,1 1,0-1,0 1,-1-1,1 1,0-1,0 1,0-1,0 0,0 1,0-1,0 1,0-1,0 1,0-1,0 0,0 1,0-1,1 1,-1-1,0 1,0-1,1 1,-1-1,0 1,1-1,-1 1,0-1,1 1,-1 0,1-1,-1 1,0 0,1-1,-1 1,1 0,-1-1,1 1,0 0,-1 0,1 0,-1-1,1 1,-1 0,1 0,-1 0,1 0,0 0,-1 0,1 0,-1 0,1 1,40-7,-40 6,437-1,-149 13,89 7,18 7,599-26,-625-28,-59-1,95 0,136 30,-345-29,-142 26,94-14,-142 14,-1 0,0 0,0-1,0 0,-1 0,1-1,-1 1,0-1,0 0,0 0,0-1,-1 0,1 0,-1 0,-1 0,1 0,-1-1,0 0,0 1,0-1,1-6,1 2,-1 0,-1-1,1 1,-2-1,1 0,-1 0,-1 0,0 0,-1-1,0 1,-1 0,0 0,0 0,-1 0,-1 0,0 0,0 1,-1-1,-1 1,0 0,0 0,-1 0,0 1,0 0,-1 0,-8-7,-121-65,-29 30,93 34,-43-13,-2 5,-75-5,-150-7,60 9,-75-1,71 16,110 2,-1 9,-62 10,-357 28,94-13,78-6,353-13,0 4,1 2,-14 6,69-13,-1 0,1 0,0 1,0 1,0 1,1 0,0 1,0 1,1 0,-1 0,2 1,-1 1,1 0,1 1,0 0,1 1,0 0,0 1,2 0,-6 10,7-7,1-1,1 1,0 1,2-1,-1 1,2-1,0 1,1 0,1 0,1 0,0 0,1-1,1 1,0 0,1-1,1 0,1 0,0 0,4 5,-7-16,2 6,1-1,0 0,1 0,0 0,1-1,0 0,1 0,-1-1,2 0,-1-1,1 0,3 2,9 1,0-1,1 0,0-2,0-1,0 0,1-2,2 0,320 25,221-58,383-1,-628 36,-273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3:25.32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0 225,'1'-3,"-1"-1,0 1,1-1,0 1,0-1,0 1,0 0,1-1,-1 1,1 0,0 0,0 0,0 0,0 0,0 0,1 1,-1-1,1 1,0 0,-1 0,1 0,0 0,0 0,1 0,-1 1,0 0,0-1,1 1,-1 0,1 1,2-1,115-8,-118 9,248-8,-185-2,432-52,111 61,-228 0,-139-28,16 47,-155-8,0-4,86-8,-54 0,667 2,-457-29,476 29,-399 29,875-29,-798 11,-164 7,125-18,-200-2,135-25,113 26,-175-28,11 30,-148-28,52 26,-192 6,-37 1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3:26.4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1 118,'62'-24,"0"2,2 4,0 2,1 3,0 2,1 4,0 2,48 4,532 6,-54 22,148 0,707 49,-436-64,-625-14,-198 2,-188 1,0-1,0 1,0 0,1-1,-1 1,0-1,0 1,-1 0,1-1,0 1,0 0,0-1,0 1,0-1,-1 1,1 0,0-1,-1 1,1-1,0 1,-1-1,1 1,0-1,-1 1,1-1,-1 1,1-1,-1 0,1 1,-1-1,0 0,1 1,-1-1,1 0,-1 0,0 1,1-1,-1 0,0 0,1 0,-1 0,1 0,-1 0,0 0,1 0,-1 0,0 0,1-1,-1 1,1 0,-1 0,0-1,-17 7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3:5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2259,'0'-17,"0"48,-18 530,-16-234,22-213,12-97</inkml:trace>
  <inkml:trace contextRef="#ctx0" brushRef="#br0" timeOffset="949.563">121 2089,'37'9,"0"-2,0-2,1-1,-1-2,1-2,-1-1,1-2,31-7,83-2,234 11,-379 0,-1 0,0 1,1 0,-1 0,0 1,0 0,1 0,-1 0,0 0,0 1,0 0,0 1,0-1,-1 1,1 0,-1 1,1-1,-1 1,0 0,-1 0,1 1,-1-1,0 1,0 0,0 0,-1 1,0-1,0 1,0 0,0-1,-1 1,0 0,0 3,28 150,45 244,-19-168,-33-107,-3-49,-21-78,0 1,0 0,-1-1,1 0,0 1,-1-1,1 0,-1 1,0-1,1 0,-1 0,0 0,0-1,0 1,1 0,-1-1,0 1,0-1,0 1,0-1,0 0,0 0,0 0,0 0,0 0,0-1,0 1,0 0,0-1,-4 1,-226 7,14 9,-204-13,233-5,-2 25,189-23,-1 0,0 0,1 0,-1 1,1-1,-1 1,0 0,1 0,0 0,-1 0,1 0,0 1,-1-1,1 1,0-1,0 1,0 0,0 0,0 0,1 0,-1 0,1 0,-1 0,1 0,0 1,0-1,0 1,0-1,0 2,7 5</inkml:trace>
  <inkml:trace contextRef="#ctx0" brushRef="#br0" timeOffset="1699.738">375 3415,'17'51,"-8"36,-5 0,-4 66,-1-71,-29 369,36-376,0-58</inkml:trace>
  <inkml:trace contextRef="#ctx0" brushRef="#br0" timeOffset="2306.193">319 3415,'-206'144,"206"-143,-1-1,0 1,0-1,0 0,0 1,1 0,-1-1,0 1,1-1,-1 1,0 0,1-1,-1 1,1 0,-1 0,1-1,-1 1,1 0,0 0,-1 0,1 0,0 0,0 0,-1-1,1 1,0 0,0 0,0 0,0 0,0 0,0 0,1 0,-1 0,0 0,0 0,1-1,-1 1,0 0,1 0,-1 0,1-1,-1 1,1 0,0 0,-1-1,1 1,0 0,-1-1,1 1,0-1,0 1,-1-1,1 1,0-1,0 0,51 14,221 14,-77 35,-76-33,-149-68,-90-104,91 100,5 9,1 0,2-2,1-1,-7-20,20 36</inkml:trace>
  <inkml:trace contextRef="#ctx0" brushRef="#br0" timeOffset="2797.482">206 4770,'-15'43,"-4"43,1 12,-1-1,2-8,4-14,5-10,3-11,-2-11,0-7,1-15,2-15,2-10</inkml:trace>
  <inkml:trace contextRef="#ctx0" brushRef="#br0" timeOffset="3152.085">291 4713,'-1'45,"1"1,2-1,3 1,1-1,3-1,7 24,-6-46,2 0,0-1,1-1,1 0,1 0,0-1,2-1,14 12,-30-29,-1 0,1 0,0-1,0 1,0 0,0 0,0 0,0-1,0 1,0-1,0 1,0-1,0 1,0-1,0 0,0 1,1-1,-1 0,0 0,0 0,0 0,0 0,1 0,-1 0,0 0,0 0,0-1,1 1,-1 0,0-1,0 1,0-1,0 1,0-1,0 0,0 1,0-1,0 0,0 0,-1 0,1 1,0-1,0 0,-1 0,1 0,-1 0,1-1,27-57,-25 49,34-98,-6-2,5-43,13-38,-42 173</inkml:trace>
  <inkml:trace contextRef="#ctx0" brushRef="#br0" timeOffset="4388.542">1109 3444,'17'73,"22"110,-12 42,4 191,-21-333,-43-211,24 107,-1-1,0 2,-2 0,-1 0,0 1,-2 0,0 1,0 1,-2 1,0 0,-1 1,-1 1,0 1,-10-6,-28-18,57 36,0 0,0 0,0 1,1-1,-1 0,0 1,1-1,-1 0,1 1,-1-1,1 0,-1 1,1-1,-1 1,1-1,0 1,-1 0,1-1,0 1,-1-1,1 1,0 0,0 0,-1-1,1 1,0 0,0 0,-1 0,1 0,0 0,0 0,-1 0,1 0,0 0,0 0,-1 0,1 1,0-1,0 0,0 1,0-1,396-9,-89-27,-300 35,56 4,-97 43,-221 144,23-12,228-176,-1 1,1-1,-1 1,1-1,0 1,0 0,0 1,0-1,0 0,1 1,0 0,0-1,0 1,0 0,0 0,1 0,-1 0,1 0,0 0,1 1,-1-1,1 0,0 1,0-1,0 4,10 3</inkml:trace>
  <inkml:trace contextRef="#ctx0" brushRef="#br0" timeOffset="4967.821">1222 5193,'143'-263,"-113"208,3 1,1 1,4 2,30-32,-68 83,0-1,0 1,1-1,-1 1,0 0,0-1,0 1,1-1,-1 1,0-1,1 1,-1 0,0-1,1 1,-1 0,0-1,1 1,-1 0,1-1,-1 1,0 0,1 0,-1 0,1-1,-1 1,1 0,-1 0,1 0,-1 0,1 0,-1 0,1 0,-1 0,1 0,-1 0,1 0,-1 0,1 0,-1 1,0-1,1 0,-1 0,1 0,-1 1,1-1,-1 0,0 0,1 1,-1-1,0 0,1 1,-1-1,0 1,1-1,-1 0,0 1,0-1,1 1,-1-1,0 1,0-1,0 1,0-1,0 1,0-1,3 38,-3-32,-3 169,3-173,0 0,-1-1,1 1,0-1,0 1,0 0,0-1,1 1,-1-1,0 1,1-1,-1 1,1-1,0 1,-1-1,1 1,0-1,0 1,0-1,0 0,0 0,0 1,0-1,0 0,1 0,-1 0,0 0,1-1,-1 1,0 0,1 0,-1-1,1 1,-1-1,1 1,0-1,-1 0,1 0,-1 0,1 0,0 0,-1 0,1 0,-1 0,1 0,0-1,-1 1,1-1,-1 1,1-1,-1 0,0 1,1-1,-1 0,1 0,-1 0,0 0,0 0,0-1,213-187,-213 188,0 0,0 0,-1 0,1 0,1 0,-1 0,0 0,0 0,0 0,0 1,1-1,-1 0,0 1,0-1,1 1,-1-1,1 1,-1 0,0 0,1-1,-1 1,1 0,-1 0,0 1,1-1,-1 0,1 0,-1 1,0-1,1 0,-1 1,0 0,1-1,-1 1,0 0,0-1,0 1,0 0,0 0,0 0,0 0,0 0,0 0,0 1,0-1,-1 0,1 0,0 0,-1 1,1-1,-1 0,1 1,-1 0,2 10,-1 0,0 1,-1-1,0 0,-1 0,0 0,-1 1,-1-1,0-1,-1 4,-9 51,12-59,0-2,0 0,0 0,1 0,-1 0,1 0,0 1,1-1,-1 0,1 0,0 0,0 0,0 0,1-1,0 1,0 0,0-1,1 2,10 6</inkml:trace>
  <inkml:trace contextRef="#ctx0" brushRef="#br0" timeOffset="5437.916">2435 4544,'-300'389,"276"-330,26-58,0 0,0-1,0 1,0 0,0 0,0-1,0 1,0-1,0 0,0 0,0 0,0 0,0 0,0 0,0 0,0 0,0-1,0 1,0-1,0 0,0 0,0 0,0 1,-1-2,1 1,0 0,0 0,0-1,27-16,-2-2,1-1,-2-1,-1-1,-1-1,-1-2,2-4,27-27,24 7,-74 49,1 1,-1 0,0-1,1 1,-1 0,0 0,1 0,-1 0,0 0,1 1,-1-1,0 1,0-1,1 1,-1 0,0 0,0 0,0 0,0 0,0 1,0-1,0 1,-1-1,1 1,0-1,-1 1,1 0,-1 0,0 0,0 0,0 0,0 0,0 0,0 0,0 1,0-1,-1 2,5 13,-2 0,0 1,-2 0,0-1,0 1,-2 0,-1 9,0 13,-2 347,3-369,-1 0,-1 0,-1 0,0-1,-1 1,-1-1,-1-1,0 1,-1-1,-1 0,-1-1,0 0,-4 5,11-17,0 0,0 0,0 0,0 0,0-1,-1 1,1-1,-1 0,1 0,-1 0,0 0,0-1,0 1,0-1,0 0,0 0,0-1,0 1,0-1,-1 0,1 0,0 0,0-1,0 1,0-1,0 0,0 0,0-1,0 1,0-1,0 0,1 0,-1 0,0 0,1-1,0 0,0 1,0-1,0 0,0 0,0-1,-2-6,0 1,0-1,1 0,1-1,-1 1,2-1,-1 1,2-1,-1 0,1 0,1 1,0-1,1 0,0 0,0 0,1 0,0 1,1-1,2-2,7-23,2 2,1 0,2 1,1 1,4-2,24-41,-28 44</inkml:trace>
  <inkml:trace contextRef="#ctx0" brushRef="#br0" timeOffset="6971.562">1984 762,'9'9,"-1"0,0 1,0 0,-1 1,0 0,-1 0,0 0,-1 0,0 1,-1 0,0 0,0 6,0-6,11 37,-3 2,-2-1,-2 1,-2 1,-3-1,-2 1,-2 0,-2-1,-2 0,-3 1,-4 8,-61 229,71-286,1-1,0 1,0-1,0 1,1-1,-1 1,0-1,1 1,0-1,-1 1,1 0,0-1,1 1,-1 0,0-1,1 1,-1 0,1-1,0 1,0-1,0 1,0-1,0 0,1 1,-1-1,1 0,-1 0,1 0,0 0,0 0,0 0,0-1,0 1,0-1,0 1,1-1,-1 0,1 0,-1 0,1 0,-1 0,1-1,2 1,112-26,-53 6,-5 10,1 3,0 2,1 3,9 3,-52-1,-10-2,0 2,-1-1,0 1,1 0,-1 0,1 1,-1 0,0 1,0-1,0 1,0 0,-1 1,1 0,-1 0,0 1,0-1,-3-1,0 0,-1 0,1 0,1-1,-1 1,0-1,1 0,-1 0,1 0,-1-1,1 1,0-1,0 0,0 0,-1 0,1 0,0-1,0 1,2-1,9-3</inkml:trace>
  <inkml:trace contextRef="#ctx0" brushRef="#br0" timeOffset="7771.914">3536 1525,'-24'43,"-22"38,-4 15,3-4,3-8,11-13,5-15,7-11,3-9,0-6,2-2,0-7,-3-7,-3-6,3-4</inkml:trace>
  <inkml:trace contextRef="#ctx0" brushRef="#br0" timeOffset="8018.9">3112 1609,'15'38,"14"33,2 8,1-4,-1-6,0-9,-1-11,-1-8,0-6,-1-10,0-9,1-6,-6-6</inkml:trace>
  <inkml:trace contextRef="#ctx0" brushRef="#br0" timeOffset="8802.086">2266 0,'6'68,"-7"-13,2 1,2-1,11 51,-14-103,0 0,0 0,1 0,0 0,-1 0,1 0,0 0,0 0,0 0,1 0,-1-1,1 1,-1-1,1 1,0-1,0 0,0 1,0-1,1 0,-1 0,0-1,1 1,-1 0,1-1,0 1,0-1,-1 0,1 0,0 0,0 0,0-1,0 1,0-1,0 0,0 0,0 0,0 0,0 0,0-1,0 1,0-1,0 0,0 0,0 0,0 0,-1-1,1 1,0-1,-1 1,1-1,0-1,14-13,-1-1,-1 0,-1-1,-1-1,0 0,-1 0,-1-2,-1 1,-1-1,0-4,9-14,32-60,-49 98,-1 1,0 0,0-1,0 1,0-1,1 1,-1 0,0-1,0 1,1 0,-1-1,0 1,1 0,-1-1,0 1,1 0,-1 0,0-1,1 1,-1 0,1 0,-1 0,0-1,1 1,-1 0,1 0,-1 0,1 0,-1 0,1 0,-1 0,0 0,1 0,-1 0,1 0,-1 0,1 1,-1-1,0 0,1 0,-1 0,1 1,-1-1,0 0,1 0,-1 1,0-1,1 0,-1 1,0-1,1 0,-1 1,0-1,0 0,1 1,-1-1,0 1,0-1,0 0,0 1,0-1,0 1,1-1,-1 1,0-1,0 0,0 1,0-1,-1 1,1-1,6 43,-6-35,25 512,-27-315,3-202,-1 0,0 0,1 0,-2 0,1-1,0 1,0 0,-1 0,0 0,1-1,-1 1,0 0,0-1,-1 1,1-1,0 1,-1-1,0 1,1-1,-1 0,0 0,0 0,0 0,-1 0,1-1,0 1,-1 0,1-1,-1 0,1 0,-1 0,0 0,1 0,-1 0,0-1,0 1,0-1,1 0,-1 1,0-2,0 1,0 0,0 0,1-1,-1 0,0 1,0-1,1 0,-1 0,1-1,-2 0,-2-5,0-2,1 1,0 0,1-1,0 0,0 0,1 0,0-1,0 1,1-1,1 0,-1 1,2-1,-1 0,1 0,1 0,0 1,0-1,1 0,0 1,1-1,2-4,2-11,1 0,1 0,2 1,0 0,2 1,0 1,2 0,0 1,2 0,0 1,1 1,1 1,0 0,2 2,0 0,12-6,-5 5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1 564,'17'-35,"18"-37,3 1,2 2,4 2,37-43,-58 82,73-64,-95 91,0 0,0 0,0 1,1-1,-1 1,0-1,0 1,0-1,1 1,-1 0,0 0,0 0,1-1,-1 1,0 0,0 0,1 1,-1-1,0 0,0 0,1 1,-1-1,0 0,0 1,0 0,1-1,-1 1,0 0,0-1,0 1,0 0,0 0,0 0,-1 0,1 0,0 0,0 0,-1 0,1 0,0 0,-1 0,1 0,-1 1,0-1,1 0,-1 0,0 1,0-1,7 69,-7-63,-3 160,3-163,0 0,0-1,1 1,0 0,0-1,0 1,0 0,0-1,1 1,-1-1,1 0,0 0,0 1,0-1,1 0,-1-1,1 1,0 0,-1-1,1 0,0 1,1-1,-1 0,0 0,0-1,1 1,-1-1,1 0,0 0,-1 0,1 0,0-1,-1 1,1-1,0 0,0 0,-1 0,1-1,0 1,2-1,8-4,0 0,0-1,0 0,-1-1,1-1,-2 0,1-1,-1 0,-1-1,0 0,0-1,8-11,13-8,96-84,-127 113,0 0,1 1,-1-1,0 0,0 0,0 0,1 1,-1-1,0 1,1-1,-1 1,1 0,-1-1,0 1,1 0,-1 0,1 0,-1 0,1 0,-1 0,0 0,1 1,-1-1,1 1,-1-1,0 1,1-1,-1 1,0-1,0 1,1 0,-1 0,0 0,0 0,0 0,0 0,0 0,0 0,0 0,-1 0,1 1,0-1,-1 0,1 1,0 0,3 66,-10-37,3-23,1-1,-1 1,2 0,-1 0,1 0,0 0,1 0,0 0,0 0,1 0,-1 0,2 0,-1 0,1-1,1 1,-1 0,1-1,3 6,-4-11,1 0,-1-1,0 1,0 0,1-1,-1 1,1-1,0 0,-1 1,1-2,0 1,0 0,0 0,-1-1,1 1,0-1,0 0,0 0,0 0,0-1,2 1,17-5</inkml:trace>
  <inkml:trace contextRef="#ctx0" brushRef="#br0" timeOffset="330.027">1637 0,'-49'30,"6"-5,0 2,2 2,1 1,1 2,2 2,-1 4,4 35,33-71,1 0,0 0,0 0,1 0,-1 0,0 0,1 0,-1 0,1 0,-1-1,1 1,0 0,0 0,0-1,0 1,0 0,0-1,0 1,1-1,-1 1,1-1,-1 0,1 0,-1 0,1 0,0 0,-1 0,1 0,0 0,0-1,-1 1,1 0,0-1,0 0,0 1,0-1,0 0,0 0,1 0,13-1,0 0,0-1,0-1,-1 0,1-1,-1-1,0 0,0-1,9-6,2 2,246-116,-271 125,1-1,0 1,0 0,0 0,0 0,0 0,0 0,0 0,0 0,0 1,0-1,0 1,0 0,1-1,-1 1,0 0,0 0,0 0,0 1,1-1,-1 1,0-1,0 1,0-1,0 1,0 0,0 0,0 0,0 0,0 1,-1-1,1 0,0 1,-1-1,1 1,-1 0,1-1,-1 1,0 0,0 0,0 0,0 0,0 0,0 0,-1 0,1 0,-1 0,1 0,-1 1,1 58,-2-56,0 0,0 0,0 0,0 0,1 0,0 1,0-1,0 0,1 0,0 0,0 0,0 0,0 0,1 0,0 0,0-1,0 1,1 0,0-1,-1 0,2 0,-1 0,0 0,1 0,-1-1,1 1,0-1,1 0,1 1,19 3,-2-4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07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888 57,'27'-39,"-57"47,-454 187,454-185,15-6,-1 1,2 1,-1 0,1 1,0 1,0 0,-10 8,24-15,0 1,0-1,0 1,0-1,0 1,0 0,1-1,-1 1,1-1,-1 0,1 1,-1-1,1 1,0-1,-1 0,1 1,0-1,0 0,0 0,0 0,0 0,1 1,-1-2,0 1,0 0,1 0,-1 0,0-1,1 1,-1 0,1-1,-1 1,1-1,-1 0,1 0,-1 1,1-1,-1 0,1 0,0 0,-1-1,1 1,289 21,-276-18,49 15,-63-18,0 1,0 0,0 0,0 0,0 0,0 0,0 0,0 0,0 0,0 0,-1 1,1-1,-1 0,1 0,-1 1,1-1,-1 0,0 1,1-1,-1 0,0 1,0-1,0 1,0-1,0 0,0 1,-1-1,1 0,0 1,-1-1,1 0,-1 1,1-1,-1 0,0 0,1 0,-1 1,0-1,0 0,0 0,0 0,0 0,0 0,-1 0,-17 19,-1-1,-1-1,0 0,-2-2,0-1,-1 0,0-2,-21 8,18-7,-315 168,340-181,-4 2,0 0,1 1,0 0,0 0,0 0,0 0,1 1,0 0,-1-1,2 2,-1-1,1 0,-3 6,7-8,0 1,0-1,1 0,-1 0,1 0,0 0,0 0,0 0,0 0,1-1,-1 1,1-1,0 1,-1-1,1 0,0 0,0 0,0-1,1 1,-1-1,0 1,0-1,1 0,-1-1,1 1,-1 0,1-1,-1 0,1 0,-1 0,2 0,26 2,0-1,0-1,0-2,0-1,27-6,40-4,-78 11,0-1,0 0,-1-2,1 0,-1-1,0-1,-1-1,8-5,-2 0</inkml:trace>
  <inkml:trace contextRef="#ctx0" brushRef="#br0" timeOffset="250.744">1339 57,'-19'48,"-12"30,1 12,-1 0,6-11,7-9,7-11,4-12,4-8,3-6,1-5,0-1,1-1,-1-10,0-7</inkml:trace>
  <inkml:trace contextRef="#ctx0" brushRef="#br0" timeOffset="514.264">1227 1,'43'0,"29"0,11 0,2 0,-10 0,-11 0,-13 0,-10 0,-8 0,-3 0,-8 5,-12 1,-8 0</inkml:trace>
  <inkml:trace contextRef="#ctx0" brushRef="#br0" timeOffset="677.036">1170 537,'38'0,"18"0,4 0,-3 0,-7 0,-7 0,-11 0</inkml:trace>
  <inkml:trace contextRef="#ctx0" brushRef="#br0" timeOffset="1113.043">1565 622,'1'4,"0"0,0 0,1 0,-1 0,1-1,0 1,0 0,0-1,1 1,-1-1,1 0,0 0,0 0,0 0,0 0,1-1,-1 1,1-1,-1 0,1 0,0 0,0-1,0 1,0-1,0 0,0 0,0 0,0-1,0 1,2-1,4 0,0-1,0 0,-1 0,1-1,0 0,-1 0,1-1,-1-1,0 1,0-2,0 1,4-4,-8 5,-3 0,0 1,0 0,0-1,0 1,1 0,-1 0,0 1,1-1,-1 0,1 1,0 0,0-1,-1 1,1 0,0 1,0-1,0 0,0 1,0-1,0 1,0 0,0 0,0 0,0 1,0-1,0 1,0 0,0-1,0 1,0 0,-1 1,1-1,0 0,-1 1,1 0,-1 0,1-1,-1 1,0 1,1-1,0 12,0 1,-1 0,0-1,-1 1,-1 0,0 0,-1-1,-1 1,0 0,-1-1,-5 14,0 12,-3 25,-3 0,-4 0,-2-2,-8 15,27-74,0 0,-1 0,1 0,-1 1,0-1,0-1,0 1,0 0,-1 0,0-1,1 1,-1-1,-1 0,1 0,0 0,-1-1,1 1,-1-1,0 1,0-1,0-1,0 1,0 0,0-1,-1 0,1 0,0 0,-1-1,1 1,0-1,-1 0,1 0,-1-1,1-3,0 0,0 0,0 0,1-1,0 0,0 0,0 0,1 0,-1 0,1 0,1-1,-1 1,1-1,0 1,0-1,0 1,1-1,0 0,0 0,0 1,1-1,0 0,0 1,0-1,1 1,0-1,6-35,1 0,3 1,1 0,17-33,-15 40</inkml:trace>
  <inkml:trace contextRef="#ctx0" brushRef="#br0" timeOffset="1367.156">2242 368,'39'-10,"41"-7,11-2,-4 3,-12 5,-15 3,-12 3,-9 8,-17 3,-12 5,-7 1</inkml:trace>
  <inkml:trace contextRef="#ctx0" brushRef="#br0" timeOffset="1618.316">2328 678,'38'-5,"32"-6,9-1,-5 1,-9-2,-11 1,-11 2,-12 4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14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57 453,'220'-45,"69"33,-148-13,-117 22</inkml:trace>
  <inkml:trace contextRef="#ctx0" brushRef="#br0" timeOffset="246.043">1 678,'48'-4,"34"-7,9-2,-1 3,-8-4,-6 2,-13 3,-12 2,-4 3,-6 2,-10 2</inkml:trace>
  <inkml:trace contextRef="#ctx0" brushRef="#br0" timeOffset="607.966">452 1,'10'22,"2"-1,0-1,1 0,1-1,1 0,1-1,0 0,2-2,-1 0,2-1,0-1,1 0,1-2,-1 0,2-1,0-1,22 6,-42-15,16 6,-1 0,0 1,0 1,-1 0,0 2,-1 0,0 0,10 12,-23-21,0 1,0-1,0 1,-1 0,1-1,-1 1,0 0,0 0,0 0,0 0,0 0,-1 0,1 0,-1 1,0-1,0 0,0 0,0 0,-1 0,1 0,-1 0,0 0,1 0,-2 0,1 0,0 0,0 0,-1 0,0-1,1 1,-1-1,-2 3,-79 70,74-69,-337 220,323-209,6-1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23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1017,'136'38,"-95"-30,0-2,0-1,1-3,-1-1,17-4,-16 3,-30 0</inkml:trace>
  <inkml:trace contextRef="#ctx0" brushRef="#br0" timeOffset="253.886">1 1271,'43'4,"29"3,6-6,-4-2,-11-2,-11 0,-9 1,-8 0,-4 1,-3 1,-7-1</inkml:trace>
  <inkml:trace contextRef="#ctx0" brushRef="#br0" timeOffset="1032.502">762 1412,'36'-61,"2"1,3 2,2 2,2 2,3 3,16-12,58-39,-122 101,1 1,-1-1,1 0,-1 1,1-1,-1 1,1-1,-1 1,1-1,0 1,-1-1,1 1,0-1,0 1,-1 0,1 0,0-1,0 1,-1 0,1 0,0 0,0 0,-1 0,1 0,0 0,0 0,0 0,-1 0,1 0,0 0,0 1,-1-1,1 0,0 0,0 1,-1-1,1 1,0-1,-1 1,1-1,-1 1,1-1,-1 1,1-1,-1 1,1 0,-1-1,1 1,-1 0,0-1,1 1,-1 0,0 0,0-1,1 1,-1 0,0 0,-6 52,4-38,1-11,-3 19,0 1,2 0,1 0,0 0,2 0,1 0,2 6,-4-28,0 0,1 1,-1-1,1 0,-1 1,1-1,0 0,0 0,0 1,0-1,1 0,-1 0,0 0,1 0,-1-1,1 1,0 0,0-1,0 1,0-1,0 1,0-1,0 0,0 0,0 0,1 0,-1 0,0-1,0 1,1-1,-1 1,1-1,-1 0,0 0,1 0,-1 0,1-1,-1 1,0 0,1-1,-1 0,0 0,1 1,-1-1,0-1,0 1,0 0,1-1,126-113,-97 81,39-50,-58 66,1 0,0 0,2 2,0 0,0 0,2 2,0 0,13-7,-30 20,0 0,0 0,0 1,1-1,-1 0,0 1,0-1,1 1,-1-1,0 1,1-1,-1 1,1 0,-1 0,0 0,1 0,-1 0,1 0,-1 0,1 0,-1 1,0-1,1 0,-1 1,0-1,1 1,-1 0,0-1,0 1,0 0,1 0,-1 0,0 0,0 0,0 0,0 0,-1 0,1 0,0 0,0 0,-1 1,1-1,0 0,-1 1,1 0,1 67,-6-45,-12 145,16-163,0 1,1 0,0-1,0 1,1-1,0 1,0-1,0 0,1 0,0 0,0 0,1 0,-1 0,1-1,0 0,1 0,-1 0,1 0,0-1,1 0,-1 0,0 0,6 2,-8-5,1 1,0 0,0-1,0 0,0 0,0 0,0-1,0 1,1-1,-1 0,0 0,0-1,0 1,0-1,0 0,0 0,0 0,2-1,19-9</inkml:trace>
  <inkml:trace contextRef="#ctx0" brushRef="#br0" timeOffset="1536.474">2173 340,'3'-3,"-1"1,0 0,1 0,-1 1,1-1,-1 0,1 1,0 0,-1-1,1 1,0 0,0 0,0 1,0-1,0 1,0-1,0 1,0 0,0 0,0 1,0-1,1 0,-1 1,-1 0,1 0,0 0,0 0,0 0,0 0,-1 1,1 0,-1-1,1 1,-1 0,1 0,-1 0,0 0,0 1,7 18,-2-1,0 1,-2-1,0 2,-1-1,-1 1,-1-1,-1 1,-1-1,-1 1,-2 9,2 13,-1 125,3-169,-1 0,1-1,-1 1,0 0,1 0,-1 0,1 0,-1 0,1 0,-1 0,1 0,-1 0,1 0,-1 0,0 0,1 1,-1-1,1 0,-1 0,1 0,-1 1,0-1,1 0,-1 0,0 1,1-1,-1 0,0 1,1-1,-1 0,0 1,1-1,-1 1,0-1,0 0,0 1,1-1,-1 1,0-1,0 1,0-1,0 0,0 1,0-1,0 1,0-1,0 1,0-1,0 1,0-1,0 1,0-1,-1 0,1 1,0-1,0 1,0-1,-1 0,1 1,0-1,-1 1,21-36,-18 32,99-219,36-133,-115 309,-14 35</inkml:trace>
  <inkml:trace contextRef="#ctx0" brushRef="#br0" timeOffset="2068.723">2823 85,'7'-8,"-1"1,2 0,-1 0,1 1,0 0,0 1,0-1,1 2,0-1,0 1,0 1,1-1,-1 1,1 1,0 0,0 1,6-1,-14 1,-1 1,1-1,-1 1,0 0,1 0,-1-1,1 1,-1 0,1 0,-1 1,1-1,-1 0,1 0,-1 1,1-1,-1 1,0-1,1 1,-1-1,0 1,1 0,-1 0,0 0,0 0,0 0,1 0,-1 0,-1 0,1 0,0 0,0 1,0-1,0 0,-1 0,1 1,-1-1,1 1,-1-1,1 1,-1-1,0 1,0-1,0 0,0 1,0-1,0 1,0-1,0 1,-1-1,1 1,0-1,-1 1,0-1,-74 93,26-43,47-49,0 0,0 0,0 0,1 1,-1-1,1 0,0 1,0-1,-1 1,2 0,-1-1,0 1,1 0,-1-1,1 1,0 0,-1 0,1-1,1 1,-1 0,0 0,1-1,-1 1,1 0,0-1,0 1,0 0,0-1,1 0,-1 1,0-1,1 0,0 1,0-1,-1 0,1 0,0-1,1 1,-1 0,0-1,0 1,1-1,-1 1,1-1,-1 0,1 0,1 0,10 3,1 0,0-2,0 1,0-2,0 0,0 0,0-2,4 0,-9-1,0 1,0 1,1-1,-1 2,0-1,1 1,-1 1,0 0,0 0,0 1,-1 1,1-1,-1 2,1-1,-1 1,-1 0,8 7,-3 1</inkml:trace>
  <inkml:trace contextRef="#ctx0" brushRef="#br0" timeOffset="2337.767">2033 988,'48'10,"44"3,17-1,-1-2,-9-8,-12-4,-11-2,-9 0,-11 1,-6 0,-6 2,-6 0,-4 0,-4 1,-6 0</inkml:trace>
  <inkml:trace contextRef="#ctx0" brushRef="#br0" timeOffset="2983.318">2513 1271,'-3'87,"-4"-1,-3 0,-22 85,-11-45,42-125,1 0,0-1,0 1,0 0,0-1,0 1,-1 0,1-1,0 1,0 0,-1-1,1 1,-1-1,1 1,0 0,-1-1,1 1,-1-1,0 1,1-1,-1 0,1 1,-1-1,0 1,1-1,-1 0,1 0,-1 1,0-1,0 0,1 0,-1 0,0 0,1 0,-1 0,0 0,0 0,1 0,-1 0,0 0,1 0,-1-1,0 1,1 0,-1 0,0-1,1 1,-1 0,1-1,-1 1,0-1,1 1,-1-1,1 1,-1-1,1 1,0-1,-1 0,1 1,-1-1,1 1,0-1,0 0,-1 0,-11-47,15 20,2 0,1 1,2 0,0 1,2-1,0 2,2-1,1 2,1-1,1 2,1 0,12-12,4-9,0 2,3 2,2 1,4-1,-28 28,0 1,1 0,0 1,1 1,0 0,0 1,1 1,0 0,1 1,0 1,-1 0,1 1,1 1,5 0,-20 3,1-1,0 1,-1-1,1 1,-1 0,1 1,-1-1,1 1,-1-1,1 1,-1 0,1 0,-1 0,0 1,0-1,1 1,-1 0,0 0,-1 0,1 0,0 0,0 1,-1-1,0 1,1 0,-1 0,0 0,0 0,-1 0,1 0,-1 0,1 1,-1-1,0 0,0 1,0-1,-1 1,1-1,-1 1,0 0,0-1,0 1,-1 0,-4 10,-2-1,1 0,-1 0,-1-1,-1 1,1-2,-2 1,0-2,0 1,-1-1,0-1,0 0,-1 0,0-1,-1-1,-10 5,-65 33,-60 42,147-86,0 0,0 0,0 0,0 0,0 0,0 0,0 0,0 1,0-1,0 0,1 1,-1-1,0 0,1 1,-1-1,1 1,0-1,-1 0,1 1,0-1,0 1,0-1,0 1,0-1,0 1,1-1,-1 1,0-1,1 1,-1-1,1 0,0 1,-1-1,1 0,0 1,0-1,0 0,-1 0,1 0,1 0,-1 0,0 0,0 0,0 0,0 0,1 0,-1-1,0 1,1 0,72 32,-13-14,-2 2,-1 3,0 2,44 29,-36-25,-46-25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3:59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45,'18'-39,"-19"39,1 0,0 0,0 1,-1-1,1 0,0 0,-1 1,1-1,0 0,0 0,0 1,-1-1,1 0,0 1,0-1,0 0,0 1,0-1,-1 0,1 1,0-1,0 0,0 1,0-1,0 0,0 1,0-1,0 0,0 1,0-1,1 0,-1 1,0-1,0 0,0 1,0-1,0 0,1 0,-1 1,0-1,0 0,0 1,1-1,-1 0,0 0,0 0,1 1,-1-1,0 0,1 0,-1 0,0 1,1-1,-1 0,0 0,1 0,-1 0,0 0,1 0,-1 0,0 0,1 0,-1 0,0 0,1 0,-1 0,0 0,-35 331,18-77,-11 35,27-241,2-1,2 1,2-1,11 45,-15-89,0 0,0 0,0 0,0 0,1 0,0-1,-1 1,1 0,0-1,0 1,0-1,1 1,-1-1,0 0,1 0,0 0,-1-1,1 1,0 0,0-1,0 0,0 0,0 0,0 0,0 0,1-1,-1 1,0-1,0 0,0 0,1 0,-1 0,0-1,0 1,1-1,-1 0,0 0,0 0,0 0,0 0,0-1,-1 1,1-1,0 0,-1 0,2-1,12-9,-1-1,0 0,-1-1,-1-1,0 0,-1-1,-1 0,0-1,-1 0,-1-1,0 1,-1-3,68-230,-76 249,65-365,-43 167,17 4,-32 233,-37 169,4 12,-5 66,2-26,30-243,0 0,0 0,2 0,0-1,0 1,2-1,0 0,1 0,0 0,1-1,1 0,0 0,2 4,-1-3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17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314 100,'-168'405,"51"-159,88-206,31-57,36-80,5 3,30-47,66-121,-103 213,-23 94,11 162,-22-180,1 0,1-1,2 0,0 0,9 20,-13-40,1 1,-1-1,1 0,0-1,1 1,0-1,0 1,0-1,0 0,1 0,0-1,0 0,0 0,0 0,1 0,0-1,0 0,0 0,0 0,0-1,0 0,1 0,-1 0,1-1,-1 0,1-1,2-1,0 0,0-2,0 1,0-1,-1 0,1-1,-1 1,1-2,-2 1,1-1,0-1,-1 1,0-1,0-1,-1 1,1-1,-1 0,-1-1,0 1,1-2,-3 5,13-20,-1-1,-1 0,-1-1,-1 0,-1-1,-2 0,4-17,61-250,-67 271,1 5</inkml:trace>
  <inkml:trace contextRef="#ctx0" brushRef="#br0" timeOffset="386.704">1076 410,'28'-5,"20"-1,6 0,-1 1,-5 1,-6 2,-5 1,-4 0,-3 1,-6-4,-3-2,0 0,-8 1,-7-3,-4 0</inkml:trace>
  <inkml:trace contextRef="#ctx0" brushRef="#br0" timeOffset="5249.996">1979 15,'-19'90,"-3"0,-5-2,-3-1,-21 36,-14 11,133-253,5 4,28-29,22-53,-123 196,0 0,0 0,1 0,-1 0,0 1,0-1,1 0,-1 0,1 0,-1 0,1 0,-1 1,1-1,-1 0,1 0,0 1,-1-1,1 1,0-1,0 0,-1 1,1-1,0 1,0 0,0-1,0 1,0 0,0-1,0 1,-1 0,1 0,0 0,0 0,0 0,0 0,0 0,0 0,0 0,0 0,0 1,0-1,0 0,0 1,-1-1,1 0,0 1,0-1,0 1,0-1,-1 1,1 0,0-1,-1 1,1 0,-1 0,1-1,0 1,-1 0,0 0,1 0,-1 0,7 144,-9-96,-16 95,18-144,0 1,-1 1,0-1,0 0,0 1,1-1,-1 1,1-1,-1 1,1-1,0 1,0-1,-1 1,1-1,0 1,0 0,1-1,-1 1,0-1,0 1,1-1,-1 1,1-1,-1 1,1-1,0 0,-1 1,1-1,0 0,0 1,0-1,0 0,0 0,0 0,1 0,-1 0,0 0,0 0,1 0,-1 0,1-1,-1 1,1-1,10-6,0-1,0-1,-1 0,0 0,0-2,-1 1,0-1,7-10,183-206,-196 220,1 0,1 0,-1 0,1 1,0-1,0 2,1-1,-1 1,1 0,0 0,0 0,2 1,-6 4,-1 0,1 0,-1 1,0 0,1-1,-1 1,0 0,0 0,0 0,0 0,-1 0,1 0,0 1,-1-1,0 0,1 1,-1 0,0-1,0 1,0-1,-1 1,1 0,-1 0,0-1,1 1,-1 0,0 0,-1 0,1-1,0 1,-1 0,1 0,-1-1,0 1,-1 1,-23 144,17-120,6-25,0-1,1 1,0 0,0 0,0 0,0 1,0-1,1 0,-1 0,1 0,0 1,0-1,0 0,0 0,0 0,1 1,0-1,-1 0,1 0,0 0,1 0,0 1,23 0,-11-8</inkml:trace>
  <inkml:trace contextRef="#ctx0" brushRef="#br0" timeOffset="6102.531">3051 43,'-30'14,"0"2,1 0,0 2,2 1,0 2,1 0,-9 11,-22 43,55-72,1 0,-1 0,1-1,-1 1,1 1,0-1,0 0,1 0,-1 0,1 0,-1 1,1-1,0 0,0 1,0-1,1 0,-1 0,1 1,0-1,0 0,0 0,0 0,0 0,1 0,0 0,0 1,3 0,1-1,-1 0,0-1,1 1,0-1,-1 0,1 0,0-1,0 1,0-1,0-1,0 1,0-1,1 0,-1-1,0 1,0-1,0 0,0-1,0 1,-1-1,1-1,0 1,2-2,19-8,-1-1,0-1,-1-2,0 0,-2-2,0 0,-1-2,0 0,-2-1,17-23,29-43,-66 87,1-1,-1 0,1 1,-1-1,1 1,0-1,-1 1,1 0,-1-1,1 1,0-1,-1 1,1 0,0 0,0-1,-1 1,1 0,0 0,0 0,-1 0,1 0,0 0,0 0,-1 0,1 0,0 0,-1 0,1 0,0 1,0-1,-1 0,1 1,0-1,-1 0,1 1,0-1,-1 1,1-1,-1 1,1-1,-1 1,1-1,-1 1,1 0,-1-1,0 1,1 0,-1-1,0 1,1 0,-1-1,0 1,0 0,0 0,15 41,-12-22,0 0,-1 0,-2-1,0 1,-1 0,0 0,-2 0,-1-1,-2 10,-18 225,15-211,4-11,-1 0,-1-1,-2 0,-2 0,0-1,-2 0,-1-1,-14 21,23-43,-2 7,-1-1,0 0,-1 0,-1-1,0 0,0-1,-1 0,0 0,-1-1,0-1,-1 0,0 0,0-2,-1 0,0 0,0-1,-1-1,0 0,-4 0,15-5,0 0,0 0,0 0,0 0,0-1,0 0,0 0,0 0,1 0,-1-1,0 1,1-1,-1 0,1 0,-1-1,1 1,0-1,0 1,0-1,0 0,1 0,-1 0,1 0,0-1,0 1,0-1,0 1,0-1,1 0,-1 0,-1-7,0 0,1-1,0 1,0 0,1-1,1 0,0 1,1-1,1-10,1 1,1-1,1 1,0 0,2 0,1 0,0 1,1 0,1 1,1 0,1 0,1 1,0 1,1 0,1 1,1 1,0 0,5-3,-14 12,0 0,0 0,0 1,1 0,-1 0,1 1,0 0,1 0,-1 1,1 0,-1 0,1 1,0 1,0-1,0 1,0 1,0-1,0 2,0-1,0 1,5 2,5 3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3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90,'-60'87,"4"2,-14 39,59-107,-80 170,133-288,7 20,3 2,4 2,56-56,-31 36,-35 49,-43 82,-10 15,2-1,3 1,4 50,-3-96,1 0,1 0,0 0,0 0,0 0,1 0,0-1,0 1,0-1,1 1,0-1,1 0,-1 0,1 0,0-1,0 1,1-1,0 0,0 0,0 0,0-1,1 0,0 0,0 0,0-1,0 0,0 0,1-1,0 1,-1-1,1-1,0 1,0-1,0-1,0 1,-1-1,5 0,1-3,1-1,-1 0,0-1,0 0,-1-1,0 0,0 0,0-1,0-1,-1 0,-1-1,1 1,-2-2,8-8,98-154,-107 160,94-169,-95 169</inkml:trace>
  <inkml:trace contextRef="#ctx0" brushRef="#br0" timeOffset="260.954">1248 146,'33'0,"31"-5,9-1,-3 0,-9 1,-10-4,-8 1,-8 1,-4 1,-7 8,-9 2</inkml:trace>
  <inkml:trace contextRef="#ctx0" brushRef="#br0" timeOffset="512.313">1248 457,'47'0,"32"-5,5-6,-5-2,-7 2,-12 3,-10 2,-9 3,-7 1,-10 2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31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0 367,'39'-5,"26"-6,12-1,-2-4,-4 1,-5 3,-9-1,-8 2,-5 2,-3-2,-5 1,-4 3,-1 1,-3 3,-5 6,-7 3</inkml:trace>
  <inkml:trace contextRef="#ctx0" brushRef="#br0" timeOffset="250.984">85 621,'38'-5,"42"-6,12-1,0 1,-7 2,-7 4,-13 1,-12 3,-10 0,-9 1,-4 1,-3-5,-1-3,-5 2</inkml:trace>
  <inkml:trace contextRef="#ctx0" brushRef="#br0" timeOffset="605.143">338 0,'73'54,"2"-4,2-3,2-4,74 29,-142-67,85 50,-93-53,-1 1,0-1,0 0,0 1,0-1,0 1,0 0,0 0,-1-1,0 1,1 0,-1 0,0 1,-1-1,1 0,0 0,-1 0,0 0,0 1,0-1,0 0,0 0,0 1,-1-1,0 0,0 0,0 0,0 0,0 0,0 0,-3 3,-10 15,-1 0,-2-1,0 0,-1-1,-1-1,0-1,-2-1,0-1,-4 2,-10 10,-299 194,298-191,31-20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37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1496,'-4'-6,"1"0,0 0,0 0,0-1,0 1,1-1,0 1,1-1,-1 0,1 0,1 1,-1-1,1 0,1-3,-2 2,3-17,1 0,2 1,0-1,1 1,2 0,0 1,2-1,0 2,2-1,0 2,2 0,0 0,1 1,2-1,-5 4,1 0,1 1,0 1,0 0,2 1,0 0,0 2,2 0,7-4,-24 15,0 0,1 1,-1-1,1 1,-1 0,1-1,-1 1,1 0,-1 0,0 0,1 0,-1 0,1 0,-1 1,1-1,-1 0,1 1,-1-1,0 1,1-1,-1 1,0 0,1 0,-1-1,0 1,0 0,0 0,0 0,0 0,0 0,0 1,0-1,0 0,0 0,-1 1,1-1,0 0,-1 1,1-1,-1 2,17 60,-13 142,-4-203,0 0,0 0,0 0,1 1,-1-1,1 0,0 0,-1 0,1 0,0 0,0 0,0 0,0 0,1 0,-1-1,0 1,1 0,-1-1,1 1,0-1,-1 0,1 1,0-1,0 0,0 0,0 0,0 0,0-1,0 1,0 0,0-1,0 1,1-1,-1 0,0 0,0 0,0 0,1 0,-1 0,0-1,0 1,0-1,0 0,0 1,0-1,0 0,0 0,0 0,0 0,0-1,0 1,-1 0,1-1,-1 1,1-1,0 0,105-114,-46 41,-46 58,50-45,-63 61,-1 0,1 0,-1 0,1 0,0 0,0 0,-1 1,1-1,0 1,0-1,0 1,0-1,0 1,-1 0,1 0,0 0,0 0,0 0,0 1,0-1,0 0,0 1,-1-1,1 1,0 0,0 0,-1 0,1 0,0 0,-1 0,1 0,-1 0,1 1,-1-1,0 0,0 1,1-1,-1 1,0 0,0 0,3 7,0 0,-1 0,0 1,0 0,-1-1,0 1,-1 0,0 0,-1 0,0 0,0 0,-1 0,-2 9,6 83,3-84</inkml:trace>
  <inkml:trace contextRef="#ctx0" brushRef="#br0" timeOffset="497.085">1467 452,'-25'20,"1"1,0 2,2 0,0 2,2 0,1 1,1 1,1 1,1 0,2 1,1 1,1 0,-4 20,-5 24,3 1,3 0,2 18,10-77,2 1,0-1,1 1,0 0,1-1,1 1,1-1,1 1,0-1,1 0,0 0,1-1,1 0,1 0,0 0,1-1,1 1,-4-8,-1-1,1 0,0 0,1 0,-1-1,1 1,0-2,1 1,-1-1,1 0,0-1,0 1,0-2,0 1,0-1,1 0,-1-1,1 0,-1-1,1 1,-1-1,1-1,-1 0,1 0,-1-1,1 0,-1 0,0-1,0 0,0 0,0-1,-1 0,5-3,10-9</inkml:trace>
  <inkml:trace contextRef="#ctx0" brushRef="#br0" timeOffset="1186.426">1891 932,'-7'-4,"-1"2,1-1,-1 1,1 0,-1 1,1-1,-1 2,0-1,0 1,1 0,-1 1,0-1,0 2,1-1,-1 1,1 0,-1 1,1 0,0 0,0 0,0 1,1 0,-1 0,1 1,0 0,0 0,0 0,1 1,0 0,0 0,0 0,1 1,0-1,0 3,-4 3,1 0,1 1,0 0,1 0,0 1,1 0,1-1,0 1,1 0,0 1,1-1,1 0,1 13,-1-24,1 1,0 0,0-1,0 0,0 1,1-1,-1 0,1 1,0-1,0 0,0 0,0 0,1-1,-1 1,1 0,0-1,-1 0,1 0,0 0,1 0,-1 0,0 0,0-1,1 0,-1 1,1-1,-1 0,1-1,-1 1,1-1,0 0,-1 0,1 0,0 0,-1 0,1-1,-1 1,1-1,0 0,-1-1,0 1,1 0,-1-1,0 0,0 0,0 0,0 0,0 0,0 0,2-3,26-19,-2-2,0 0,-2-2,22-28,48-80,-97 136,0-1,1 1,-1-1,0 1,0 0,0-1,0 1,1-1,-1 1,0 0,0-1,1 1,-1 0,0-1,0 1,1 0,-1-1,0 1,1 0,-1 0,1 0,-1-1,0 1,1 0,-1 0,1 0,-1 0,0 0,1-1,-1 1,1 0,-1 0,1 0,-1 0,1 0,-1 1,0-1,1 0,-1 0,1 0,-1 0,0 0,1 0,-1 1,1-1,-1 0,0 0,1 1,-1-1,0 0,1 1,-1-1,0 0,0 1,1-1,-1 0,0 1,0-1,1 1,-1-1,0 0,0 1,0-1,0 1,0-1,0 1,0-1,0 0,0 1,0-1,2 38,-2-33,-2 596,-22-489,23-109,-1 0,1 0,0 0,-1 0,0 0,0 0,0 0,0-1,0 1,0-1,0 1,-1-1,0 0,1 0,-1 0,0-1,0 1,0-1,0 1,0-1,0 0,0 0,0 0,-1-1,1 1,0-1,-1 1,1-1,0 0,-1-1,1 1,-2-1,-1-2,1-1,0 0,1 0,-1-1,1 1,0-1,0 0,0 0,0 0,1-1,0 1,0-1,1 1,0-1,0 0,0 0,0 0,1-1,0 1,1 0,-1 0,1-1,0 1,1 0,-1 0,1-1,1 1,0-4,3-11,1 0,0 1,2 0,0 0,1 1,1 0,1 0,0 1,2 0,-6 8,38-49,-32 46</inkml:trace>
  <inkml:trace contextRef="#ctx0" brushRef="#br0" timeOffset="1480.895">2314 1101,'43'-5,"29"-6,7-1,-6 1,-9 2,-12 3,-14 3</inkml:trace>
  <inkml:trace contextRef="#ctx0" brushRef="#br0" timeOffset="2320.636">3019 508,'150'273,"-93"-159,-55-114,0 0,0 0,0 0,1 0,-1 0,0 0,0-1,0 1,0-1,0 0,0 1,0-1,0 0,-1 0,1 0,0 0,0-1,-1 1,1 0,-1-1,1 1,-1-1,1 0,-1 1,0-1,0 0,0 0,0 1,0-1,0 0,-1 0,1 0,-1 0,1 0,-1-1,0 1,0 0,1 0,-2 0,99-331,-60 245,-29 80</inkml:trace>
  <inkml:trace contextRef="#ctx0" brushRef="#br0" timeOffset="2702.136">3612 254,'30'-18,"0"2,1 1,1 1,0 2,1 1,6 0,-36 9,0 1,0-1,1 1,-1 0,0 0,0 1,0-1,1 1,-1-1,0 1,1 0,-1 0,0 1,1-1,-1 1,0 0,0-1,0 1,1 1,-1-1,0 0,0 1,0-1,-1 1,1 0,0 0,-1 0,1 1,-1-1,0 0,0 1,0 0,0-1,0 1,0 0,-1 0,1 0,-1 0,0 0,0 0,0 0,0 1,-1-1,1 3,-4 2,0 0,0-1,-1 1,0-1,0 0,0 0,-1 0,0 0,-1-1,0 0,0 0,0 0,0-1,-4 2,-34 36,42-41,1 0,0 0,-1 0,1 0,0-1,0 1,0 1,0-1,1 0,-1 0,1 0,-1 0,1 0,0 1,0-1,-1 0,2 0,-1 1,0-1,0 0,1 0,-1 0,1 0,0 1,-1-1,1 0,0 0,0 0,1 0,-1-1,0 1,1 0,-1 0,1-1,-1 1,1-1,0 1,0-1,-1 0,1 0,0 0,0 0,0 0,0 0,1 0,-1-1,0 1,0-1,2 1,12 5,1-1,0 0,0-1,0-1,0 0,0-1,1-1,-1-1,0 0,1-2,-1 0,5-1,35-9,-33 8</inkml:trace>
  <inkml:trace contextRef="#ctx0" brushRef="#br0" timeOffset="2953.065">4516 311,'-146'147,"-51"55,-9-9,-211 152,112-139,286-189</inkml:trace>
  <inkml:trace contextRef="#ctx0" brushRef="#br0" timeOffset="3600.298">4036 1101,'-49'64,"3"1,3 3,-10 25,47-83,-69 139,54-129,20-20,1 0,-1 0,1 0,-1 0,1 0,0 0,-1 0,1 0,-1 0,1 0,-1 0,1 0,0 0,-1 0,1-1,-1 1,1 0,0 0,-1 0,1-1,0 1,-1 0,1-1,0 1,-1 0,1-1,0 1,0 0,-1-1,1 1,0 0,0-1,0 1,0-1,-1 1,1 0,0-1,0 1,0-1,0 1,0-1,0 1,0 0,0-1,0 1,0-1,0 1,1-1,-1 1,0 0,0-1,0 1,0-1,1 1,-1 0,0-1,0 1,1 0,-1-1,0 1,1 0,7-22,0 0,2 1,0 0,2 1,0 0,1 1,1 1,1 0,1 1,0 0,7-4,16-21,-2-1,1 2,2 1,2 3,2 1,1 2,2 2,1 2,1 2,1 2,1 3,7 0,-44 18,-11 3,0 0,1-1,-1 1,0 1,1-1,-1 0,1 1,0 0,-1 0,1 0,0 0,0 1,0-1,-1 1,1 0,0 0,0 1,0-1,0 1,-1-1,1 1,0 1,-1-1,1 0,0 1,-1 0,0 0,1 0,-1 0,0 0,0 1,0-1,-1 1,1 0,0 0,-1 0,0 0,1 1,-3 4,-1 0,-1 0,1-1,-1 1,0 0,-1-1,0 0,0 0,-1 0,1 0,-2 0,1 0,-1-1,0 0,0 0,0-1,-1 1,0-1,0 0,-1-1,1 1,-1-1,0-1,-1 1,-27 18,-2-1,-1-2,0-2,-37 12,40-16,33-13,0 1,-1-1,1 1,0-1,0 1,0 0,0 0,0 0,0 0,0 0,1 0,-1 1,0-1,1 1,-1-1,0 1,1 0,0-1,-1 1,1 0,0 0,0 0,0 0,0 0,1 0,-1 0,0 0,1 0,-1 0,1 1,0-1,0 0,0 0,0 0,0 1,0-1,1 0,-1 0,1 0,0 0,-1 1,1-1,0 0,0 0,0-1,0 1,1 0,-1 0,0 0,1-1,-1 1,2 0,201 167,-147-137,-37-28</inkml:trace>
  <inkml:trace contextRef="#ctx0" brushRef="#br0" timeOffset="3973.296">5080 0,'56'165,"109"366,-157-503,-1 0,-2 1,0-1,-2 1,-1 0,-2 0,0 0,-2 0,-1 0,-2 0,0 0,-2-1,-1 0,-2-1,0 1,-2-2,-1 0,-1 0,-7 7,4-9,-1-2,-2-1,0 0,-1-1,-1-2,0 0,-2-1,0-1,-1-2,-6 3,2-4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4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0 424,'111'-26,"0"4,99-5,113 0,-311 25,2-1,1 1,-1 0,1 1,-1 0,1 2,-1-1,1 2,-1 0,13 4,-10 0</inkml:trace>
  <inkml:trace contextRef="#ctx0" brushRef="#br0" timeOffset="249.772">29 707,'38'0,"32"0,14 0,7-5,-3-1,-6-1,-8 2,-6-3,-6 0,-9 1,-3-4,-5 1,-6 2,-5-2,-3 0,-2 2,-6 2</inkml:trace>
  <inkml:trace contextRef="#ctx0" brushRef="#br0" timeOffset="611.163">480 1,'-1'9,"0"0,0 0,1 0,1 0,-1 0,1 0,1 0,0 0,0 0,1 0,0-1,0 1,1-1,0 0,1 0,-1 0,2-1,-1 1,1-1,0-1,4 4,5 5,2-1,0 0,0-1,1-1,1-1,0 0,0-2,11 4,100 29,-99-35,-1 2,-1 1,0 1,0 2,-1 1,0 1,-1 1,-22-12,0 1,0-1,-1 1,1 0,-1 1,0-1,-1 1,1-1,-1 1,0 0,0 1,-1-1,0 0,0 1,-1-1,1 1,-1-1,-1 1,1 0,-1-1,0 1,-1 0,0-1,0 1,0 0,-1-1,0 1,0-1,-1 0,1 0,-1 0,-1 0,1 0,-1-1,0 1,0-1,-1 0,-1 1,-30 29,-2-1,-1-3,-2-1,-1-2,-1-1,-26 10,-9 8,-57 34,122-56,20-16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28,'-160'394,"135"-340,-2-2,-3-1,-2-1,-2-2,-6 4,11-29,31-53,28-40,4 0,2 3,4 1,2 0,-19 31,139-205,-163 239,1 0,0 0,0 0,0 1,-1-1,1 0,0 0,0 0,0 0,0 0,1 0,-1 1,0-1,0 0,0 0,1 0,-1 0,0 1,1-1,-1 0,1 0,-1 1,1-1,-1 0,1 1,0-1,-1 0,1 1,0-1,-1 1,1-1,0 1,0-1,-1 1,1 0,0-1,0 1,0 0,0 0,-1 0,1-1,0 1,0 0,0 0,0 0,0 0,0 1,-1-1,1 0,0 0,0 0,0 1,0-1,-1 0,1 1,0-1,0 1,-1-1,1 1,0-1,-1 1,2 0,1 230,-2-204,1 1,2-1,1 0,1 0,1-1,1 1,2-2,0 1,2 0,-9-22,0 0,-1 1,1-1,1 0,-1-1,1 1,-1-1,1 1,0-1,0 0,0-1,1 1,-1-1,1 1,-1-2,1 1,0 0,0-1,0 0,0 0,0 0,0-1,0 1,0-1,0 0,0-1,0 1,0-1,0 0,-1-1,1 1,0-1,0 0,-1 0,1 0,-1 0,0-1,1 0,-1 0,0 0,0-2,120-202,-93 154,-2 0,-3-2,-2 0,14-52,-16 31,-14 70,-2 7</inkml:trace>
  <inkml:trace contextRef="#ctx0" brushRef="#br0" timeOffset="281.392">1251 254,'48'0,"26"0,4-5,-5-2,-11 1,-11 1,-10 1,-6 2,-5 1,-8 1</inkml:trace>
  <inkml:trace contextRef="#ctx0" brushRef="#br0" timeOffset="539.835">1308 451,'43'10,"24"2,5 1,-4-4,-9-7,-11-4,-12-2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5:0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1 409,'128'-37,"116"-35,-241 71,-1 0,0 1,1-1,0 1,-1-1,1 1,-1 0,1 0,-1 0,1 0,0 1,-1-1,1 1,-1-1,1 1,-1 0,0 0,1 0,-1 0,0 1,1-1,-1 0,0 1,0 0,0-1,-1 1,1 0,0 0,-1 0,1 0,-1 0,1 1,-1-1,0 0,0 1,0-1,0 1,-1-1,1 1,-1-1,1 2,1 23,-2 0,0 0,-2 0,-1 0,-1-1,-1 1,-1-1,-7 17,-9 47,8-23,-2 6,2 0,4 1,0 58,10-130,0-2,0 1,-1 0,1 0,0 0,0 0,0 0,-1-1,1 1,0 0,0 0,0 0,1 0,-1 0,0 0,0-1,0 1,1 0,-1 0,0 0,1 0,-1-1,1 1,-1 0,1-1,-1 1,1 0,-1-1,1 1,0 0,-1-1,1 1,0-1,0 1,-1-1,1 0,0 1,0-1,6-4</inkml:trace>
  <inkml:trace contextRef="#ctx0" brushRef="#br0" timeOffset="250.596">28 889,'39'-5,"36"-6,15-2,-3 2,-11 3,-14 2,-13 3,-10 1,-11 2</inkml:trace>
  <inkml:trace contextRef="#ctx0" brushRef="#br0" timeOffset="486.727">733 973,'0'14,"0"10,0 1</inkml:trace>
  <inkml:trace contextRef="#ctx0" brushRef="#br0" timeOffset="1251.297">1186 324,'-5'-2,"1"0,-1 1,1-1,-1 1,0 0,1 0,-1 0,0 1,0 0,0 0,0 0,1 0,-1 1,0 0,0 0,0 0,1 0,-1 1,1 0,-1 0,1 0,0 0,0 1,0 0,0-1,0 2,1-1,-1 0,1 1,0-1,-2 4,-6 7,1-1,1 2,0-1,1 1,0 1,1-1,1 1,-2 10,-2 8,1 0,2 1,1 0,1 0,3 1,1-1,1 0,2 1,2 7,-3-36,1 0,-1-1,1 1,1 0,-1-1,1 1,0-1,1 0,-1 0,1 0,0 0,1-1,0 0,-1 0,2 0,-1 0,0-1,1 0,0 0,0 0,0-1,0 0,1 0,-1-1,1 1,0-1,0-1,0 1,1-1,6 1,-1-1,0 0,1-1,-1 0,1-1,-1-1,1 0,-1-1,0 0,0-1,-1 0,1-1,-1 0,0-1,0-1,0 0,-1-1,0 0,7-7,-16 13,1-1,-1 0,1 0,-1 0,0 0,0 0,-1 0,1-1,0 1,-1-1,0 1,0-1,0 1,0-1,-1 0,0 1,1-1,-1 0,0 1,-1-1,1 0,-1 1,1-1,-1 0,0 1,-1-1,1 1,0 0,-1-1,0 1,0 0,0 0,0 0,-1 0,1 0,-1 1,1-1,-1 1,0-1,0 1,0 0,0 0,-2 0,-13-6,1 1,-1 2,-1-1,1 2,-1 1,0 0,0 1,0 1,-14 0</inkml:trace>
  <inkml:trace contextRef="#ctx0" brushRef="#br0" timeOffset="1884.5">1467 409,'118'-62,"49"19,-61 39,-104 6,-1 0,1 1,0-1,-1 1,1-1,-1 1,0 0,0-1,0 1,0 0,0 0,-1 0,1 0,-1 0,0 0,0 0,0 0,0 0,0 0,-1-1,0 1,1 0,-1 0,0 0,0 0,0-1,-1 1,1 0,-1-1,1 1,-1-1,0 0,-1 2,-3 9,-16 57,2 1,4 0,-1 21,-20 89,35-170,-1-6,1 1,1 0,-1-1,1 1,0 0,0 0,0 0,1 0,0 0,0 0,1 0,0 0,0 0,0-1,0 1,1 0,0-1,2 4,8 3</inkml:trace>
  <inkml:trace contextRef="#ctx0" brushRef="#br0" timeOffset="2135.067">1524 719,'38'-5,"37"-6,11-6,-5 0,-11 2,-18 0,-17 2</inkml:trace>
  <inkml:trace contextRef="#ctx0" brushRef="#br0" timeOffset="2486.028">2088 126,'16'-10,"9"-7,1 1,0 1,1 1,1 1,0 2,0 1,22-5,-48 14,-1 1,1-1,-1 1,0-1,1 1,-1-1,1 1,-1 0,1 0,-1 0,1 0,-1 0,1 0,-1 0,1 1,-1-1,1 0,-1 1,1-1,-1 1,1 0,-1-1,0 1,0 0,1 0,-1 0,0 0,0 0,0 0,0 0,0 0,0 0,0 1,0-1,-1 0,1 1,0-1,-1 0,1 1,-1-1,1 1,-1-1,0 1,0-1,1 1,-1-1,0 1,0-1,-1 1,1-1,0 1,0-1,-1 1,1-1,-1 1,1-1,-1 0,0 1,0-1,0 1,-81 97,-33 34,114-131,0 0,0 0,1 0,-1 0,1 0,-1 0,1 0,0 1,0-1,0 0,0 0,0 0,0 0,0 0,1 1,-1-1,1 0,0 0,0 0,-1 0,1 0,0 0,1-1,-1 1,0 0,0 0,1-1,-1 1,1-1,0 1,-1-1,1 0,0 1,2 0,69 24,69-25,-117-1</inkml:trace>
  <inkml:trace contextRef="#ctx0" brushRef="#br0" timeOffset="2954.18">423 1396,'1167'-160,"-516"30,-422 86,-193 39</inkml:trace>
  <inkml:trace contextRef="#ctx0" brushRef="#br0" timeOffset="5749.572">1213 1566,'38'-49,"-35"47,26-17,1 1,1 1,1 2,0 1,1 2,0 1,1 1,34-5,-42 9,0 2,1 0,0 1,0 2,20 2,-46-2,1 1,0 0,-1 0,1 1,0-1,-1 0,1 0,-1 1,1-1,0 1,-1-1,1 1,-1 0,1 0,-1 0,0 0,1 0,-1 0,0 0,1 0,-1 0,0 1,0-1,0 0,0 1,0-1,-1 1,1-1,0 1,-1-1,1 1,-1-1,1 1,-1 0,0-1,0 1,0 0,0-1,0 1,0 0,0-1,0 1,-1 0,1-1,-1 1,0 1,-38 71,15-44,-2-1,-1-2,-1 0,-18 12,17-15,-9 21,38-44,-1-1,0 1,1 0,-1 1,0-1,1 0,0 0,-1 0,1 0,-1 0,1 0,0 0,0 1,0-1,0 0,0 0,0 0,0 1,0-1,0 0,1 0,-1 0,0 0,1 0,-1 1,1-1,-1 0,1 0,0 0,-1 0,1 0,0-1,0 1,0 0,-1 0,1 0,0-1,0 1,0 0,0-1,0 1,0-1,1 1,-1-1,0 0,1 1,171 12,-161-12,2 0,1 0,0 1,-1 1,1 1,-1 0,0 0,0 1,-1 1,9 5,-20-10,0 1,0-1,-1 0,1 1,0 0,-1-1,1 1,-1 0,1 0,-1 0,0 0,0 0,0 0,0 0,0 0,0 0,-1 1,1-1,-1 0,0 0,1 1,-1-1,0 0,0 1,0-1,-1 0,1 1,-1-1,1 0,-1 0,0 0,0 1,1-1,-2 0,1 0,0 0,-1 1,-63 59,41-47,-1-1,0-1,-1-1,0-2,-1 0,-23 4,-1-13,33-7</inkml:trace>
  <inkml:trace contextRef="#ctx0" brushRef="#br0" timeOffset="6225.005">2794 239,'31'51,"-2"2,-3 1,12 37,-16-34,-3 1,-2 0,-2 2,-4 0,-1 0,-4 1,-2 0,-3 1,-3-1,-2 0,-3 0,-3 1,-1-17,-1-1,-3 0,-2-1,-2-1,-1 0,-2-2,-2 0,-2-2,-1-1,-2-1,-13 11,29-32,-1-1,0 0,-2-1,1 0,-2-2,1 0,-2 0,1-2,-1 0,-4 0,4-4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5:51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1,'-11'226,"10"-220,-4 12,1-1,1 1,0 1,1-1,1 0,1 0,1 0,1 1,1 5,14-6,-5-18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52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280 650,'35'-22,"1"1,1 3,1 0,0 3,1 1,1 1,21-2,24 7,-83 8,0 0,-1 0,1 0,0 0,-1 1,1-1,0 1,-1-1,1 1,0 0,-1 0,1-1,-1 1,1 0,-1 0,0 0,1 1,-1-1,0 0,0 0,0 1,0-1,0 1,0-1,0 1,0-1,-1 1,1 0,0-1,-1 1,0 0,1-1,-1 1,0 0,0-1,0 1,0 0,0 0,0-1,0 1,-1 0,1-1,-1 1,1 0,-1 0,-7 17,0-1,-1-1,-1 0,0 0,-1 0,-1-2,-1 1,0-2,-1 0,0 0,-1-1,-1-1,-4 3,-41 38,-94 94,151-144,1-1,-1 1,1-1,0 1,-1 0,2 1,-1-1,0 0,1 1,-1 0,1-1,0 1,0 0,1 0,-1 0,1 0,0 1,0-1,0 0,0 0,1 1,0-1,0 0,0 1,0-1,1 0,0 1,0-1,0 0,0 0,0 0,1 0,0 0,0 0,0 0,0 0,2 0,4 4,0-1,1-1,0 0,1 0,-1 0,1-1,0-1,0 0,0 0,1-1,-1 0,1-1,0 0,0-1,0 0,4 0,37 6,-42-5,-1 0,1-1,0 0,0 0,0-1,-1-1,1 1,0-2,-1 1,1-1,-1-1,1 0,-1 0,0-1,5-3,5-2</inkml:trace>
  <inkml:trace contextRef="#ctx0" brushRef="#br0" timeOffset="350.145">1324 453,'-31'31,"-4"2,2 0,1 3,2 0,2 2,-4 10,30-47,0 1,1 0,-1 0,1 0,-1 0,1 0,-1 0,1 1,0-1,0 0,0 1,1-1,-1 1,0-1,1 1,0-1,-1 1,1-1,0 1,0-1,1 1,-1 0,0-1,1 1,0-1,-1 0,1 1,0-1,0 0,1 1,-1-1,0 0,1 0,-1 0,1 0,0 0,-1 0,1 0,0-1,0 1,0-1,1 1,1 0,10 3,1-1,0 0,0-1,0-1,0 0,0-1,0-1,13-1,102 15,-127-13,1 0,0 0,-1 1,0-1,1 1,-1 0,0 0,0 0,0 0,0 1,0-1,-1 1,1 0,-1 0,0 0,1 0,-1 0,-1 0,1 0,0 1,-1-1,0 1,0-1,0 1,0 0,0-1,-1 1,1 0,-1 0,0-1,0 1,-1 0,0 5,-1 1,0-1,0 0,-1 0,0 0,-1 0,0-1,0 1,-1-1,0 0,-1 0,-1 1,0 0,0 0,-1-1,0 0,0 0,-1 0,0-1,0-1,-1 1,0-1,0-1,0 0,-1-1,1 1,-1-2,-4 1,-5-4</inkml:trace>
  <inkml:trace contextRef="#ctx0" brushRef="#br0" timeOffset="602.404">1240 424,'38'-5,"28"-1,6 5,2 2,-8 2,-10-1,-10 1,-7-2,-11 0</inkml:trace>
  <inkml:trace contextRef="#ctx0" brushRef="#br0" timeOffset="2983.236">2284 29,'-6'-1,"0"-1,0 1,-1 0,1 0,0 1,-1 0,1 0,-1 1,1-1,0 1,0 1,-1-1,1 1,0 0,0 1,1-1,-1 1,0 0,1 1,0-1,0 1,0 0,0 0,0 1,0 1,-9 9,0 1,2 0,0 0,1 2,0-1,2 1,-3 7,-15 43,2 1,4 1,-5 35,19-79,1 0,2 0,0 1,2-1,1 1,1-1,1 1,1 0,2-1,1 0,0 0,2 0,1-1,1 0,2 0,0-1,1 0,2-1,0-1,1 0,2-1,0 0,1-2,13 11,100 54,-119-76</inkml:trace>
  <inkml:trace contextRef="#ctx0" brushRef="#br0" timeOffset="3505.15">1578 0,'29'31,"-1"2,-1 0,-2 2,-2 0,-1 2,-2 0,-1 1,11 36,-19-39,-2 2,-1-1,-2 1,-2 1,-1-1,-2 0,-1 1,-2-1,-2 0,-8 36,-2-21,-3 0,-1-1,-3-1,-2-1,-3-1,-1-1,-2-1,-16 15,-10 7,41-52</inkml:trace>
  <inkml:trace contextRef="#ctx0" brushRef="#br0" timeOffset="4084.877">83 86,'-19'56,"3"1,3 1,2 0,3 1,2 0,3 12,-1-17,2 0,2 1,3-1,2 0,3 0,2-1,2 0,3 0,2-2,15 31,-15-49,2 0,1-1,2-1,1-1,17 16,2-4,-22-24</inkml:trace>
  <inkml:trace contextRef="#ctx0" brushRef="#br0" timeOffset="5202.276">3046 367,'-19'-5,"0"0,0 1,0 1,0 1,-1 0,1 2,0 0,-1 1,1 1,0 1,0 0,-8 4,16-4,1 0,-1 1,0 0,1 1,0 0,0 1,1 0,-1 0,1 1,1 0,-1 1,1 0,1 0,-1 1,1 0,1 0,0 1,0-1,1 1,0 1,-2 7,3-12,1 1,0-1,1 1,0 0,0 0,0 0,1 0,0 0,0 0,1 0,0 0,0 0,1 0,-1 0,2 0,-1 0,1 0,0 0,0 0,1-1,0 1,0-1,0 0,1 0,0 0,1 0,-1-1,1 1,0-1,0-1,0 1,1-1,0 1,0-2,0 1,1 0,0-2,1 0,0 0,0-1,-1 0,1 0,0-1,0 0,0-1,0 1,0-2,0 1,0-1,-1 0,1 0,-1-1,1 0,-1-1,0 1,6-5,117-98,-7-38,-123 143,0 0,0 0,0 0,1 0,-1 0,0 0,1 0,-1 0,0 0,1 0,-1 1,1-1,-1 0,1 0,0 0,-1 1,1-1,0 0,0 1,-1-1,1 0,0 1,0-1,0 1,0 0,0-1,0 1,-1 0,1-1,0 1,0 0,0 0,0 0,0 0,0 0,0 0,0 0,0 0,0 0,0 0,0 1,0-1,0 0,0 1,0-1,0 1,0-1,0 1,-1-1,1 1,0-1,0 1,-1 0,1 0,0-1,-1 1,1 0,-1 0,1 0,-1-1,1 1,-1 0,0 0,1 0,-1 0,0 0,0 1,3 26,-2 0,-2 0,0 0,-2 0,-1 0,-4 10,-8 88,3 27,13-151,-11 135,16-113</inkml:trace>
  <inkml:trace contextRef="#ctx0" brushRef="#br0" timeOffset="5453.245">3498 820,'-19'28,"-2"10,8-6,6-9</inkml:trace>
  <inkml:trace contextRef="#ctx0" brushRef="#br0" timeOffset="5720.534">3865 254,'-21'11,"1"0,1 1,0 1,0 0,1 2,1 0,0 1,2 1,0 0,0 1,2 1,0 0,1 1,-3 8,13-25,1 0,-1 0,0 0,1 0,0 1,0-1,0 0,0 1,0-1,1 1,-1-1,1 1,0-1,0 1,0-1,1 1,-1-1,1 1,0-1,0 1,0-1,0 0,1 0,-1 1,1-1,0 0,0 0,0-1,0 1,0 0,1-1,-1 1,1-1,0 0,0 0,-1 0,1 0,1 0,-1-1,0 1,0-1,1 0,1 1,12 0,-1 0,1-1,0 0,-1-2,1 0,0-1,-1 0,1-1,-1-1,0-1,0 0,-1-1,1-1,-1 0,-1-2,0 1,0-1,0-1,-1-1,-1 0,1 0,-2-1,7-9,-14 18,0 0,0 0,0 0,-1-1,1 1,-1-1,0 0,0 0,0 0,-1-1,1 1,-1-1,0 1,0-1,-1 0,1 1,-1-1,0 0,0 0,-1 0,1 0,-1 0,-1 0,1 0,0 0,-1 0,0 0,0 0,-1 0,1 1,-1-1,0 0,-1 1,1-1,-1 1,1 0,-1 0,-3-3,-5 2,0-1,0 2,-1 0,1 0,-1 1,0 1,0 0,0 0,0 1,0 1,-1 0,1 0,-11 3,2-1,1 2,-1 0,1 1,0 1,1 1,0 1,0 1,0 0,-12 9,2 0</inkml:trace>
  <inkml:trace contextRef="#ctx0" brushRef="#br0" timeOffset="6048.819">3977 678,'-33'16,"1"1,0 1,1 2,2 1,0 2,1 1,1 1,-10 13,33-35,0 0,1 0,-1 0,1 1,-1 0,1 0,0 0,1 0,-1 0,1 0,-1 1,1-1,1 1,-1 0,1-1,-1 1,2 0,-1 0,0 0,1 0,0 0,0 0,0 0,1 0,0 0,0-1,0 1,0 0,1 0,-1-1,1 1,1-1,-1 1,1-1,-1 0,1 0,0 0,1 0,-1-1,1 1,2 1,4-2,0 1,0-1,1-1,-1 0,1-1,-1 0,1 0,0-1,0 0,-1-1,1 0,-1-1,1-1,-1 1,1-1,-1-1,0 0,-1 0,1-1,-1-1,0 1,0-1,0-1,-1 0,0 0,0 0,5-8,-7 9,-1 0,1 0,-1-1,-1 1,1-1,-1 0,0 0,-1-1,0 1,0-1,0 0,-1 1,-1-1,1 0,-1 0,0 0,-1 0,0-1,0 1,-1 0,0 0,0 0,-1 0,0 0,0 1,-1-1,0 0,-1 1,1 0,-1 0,-1 0,1 0,-1 1,0 0,-1 0,-4-5,-39-18,26 21</inkml:trace>
  <inkml:trace contextRef="#ctx0" brushRef="#br0" timeOffset="6532.512">4287 707,'29'0,"24"0,12 0,1 0,-7 0,-9 0,-7-5,-7-2,-4 1,-4 1,-5 6,-8 4</inkml:trace>
  <inkml:trace contextRef="#ctx0" brushRef="#br0" timeOffset="60251.865">4486 480,'27'197,"-27"59,-16-199,16-51,2-4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201 146,'0'568,"-26"-318,26-238,-2 0,1 0,-2-1,0 1,0-1,-1 0,0 0,-1 0,0-1,-1 1,0-1,-5 6,9-14,1-1,-1 0,1 1,-1-1,0 0,0 0,1 0,-1 0,0 0,0-1,0 1,0-1,0 1,0-1,0 0,0 1,0-1,0 0,0 0,0-1,0 1,-1 0,1-1,0 1,0-1,1 1,-1-1,0 0,0 0,0 0,0 0,1 0,-1-1,0 1,1 0,-1-1,1 0,-40-67,36 37,2-1,1 0,1 0,2 0,1 1,2-1,1 1,2-1,0 2,3-1,0 1,2 0,4-3,1-9,3 0,2 0,1 2,3 1,0 1,3 1,1 2,2 1,1 1,2 2,1 1,2 2,0 2,42-22,14 20,-92 29,0 0,0-1,1 1,-1 0,0 1,0-1,1 0,-1 1,0-1,0 1,0 0,0 0,0 0,0 0,0 0,0 0,0 0,0 1,0-1,-1 1,1-1,-1 1,1-1,-1 1,1 0,-1 0,0 0,0 0,0 0,0 0,0 0,-1 0,1 1,-1-1,1 0,-1 0,0 0,0 1,0-1,0 0,0 0,-2 13,0-1,-1 0,-1 0,0 0,-1-1,0 0,-2 1,1-2,-1 1,-1-1,0 0,-1-1,-9 10,-29 30,-3-2,-1-3,-51 36,16-14,19 4,65-69,1 0,-1-1,1 1,0 0,0 0,0 0,0 0,0 0,1 0,-1 0,1 1,0-1,0 0,0 0,0 0,1 0,-1 0,1 0,0 0,0 0,0 0,0 0,0 0,1 0,-1 0,1-1,0 1,0-1,2 2,11 12,2-1,0-1,0-1,2 0,-1-2,2 0,14 6,82 53,-57-8,-58-59,0-1,1 0,-1 0,1 0,0 0,0 0,-1 0,1 0,1 0,-1-1,0 1,0-1,0 0,1 1,-1-1,1 0,-1-1,1 1,-1 0,1-1,0 1,-1-1,1 0,0 0,-1 0,1 0,0 0,1-1,16-2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1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1 180,'23'58,"73"269,-7-59,-89-267,0 0,0 0,0 0,0 1,1-1,-1 0,0 0,1 0,-1 0,0 0,1 0,-1 0,1 0,0 0,-1 0,1 0,0 0,0 0,0-1,-1 1,1 0,0 0,0-1,0 1,0-1,0 1,0-1,0 1,0-1,0 0,1 1,-1-1,0 0,0 0,0 0,0 0,0 0,1 0,-1 0,0 0,0 0,0-1,0 1,0 0,0-1,0 1,0-1,1 1,-2-1,1 1,0-1,0 0,0 0,0 0,97-221,13-4,-99 208,-6 29,-4 39,-3-43,3 21,2 1,0-1,2 0,1 0,1-1,1 0,2 0,0-1,9 13,-20-38,0 1,0-1,1 0,-1 0,0 1,0-1,1 0,-1 0,0 0,1 0,-1 1,1-1,0 0,-1 0,1 0,0 0,0 0,0 0,-1 0,1-1,0 1,0 0,0 0,0-1,1 1,-1-1,0 1,0-1,0 1,0-1,1 1,-1-1,0 0,0 0,1 0,-1 0,0 0,0 0,1 0,-1 0,0 0,0-1,1 1,-1 0,0-1,0 1,0-1,0 1,0-1,0 0,1 0,6-12,-1-1,0-1,0 1,-2-1,0 0,-1 0,0-1,-1 1,16-54,120-267,-18 127,-111 197,-2 6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0,'29'10,"33"3,11-1,-2-2,-8-3,-11-3,-8-2,-8-1,-5-1,-7 4,-9 2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3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59,'44'0,"42"-4,12-8,-1 0,-13 1,-15 2,-15 4,-12 1,-13 3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51,'22'-10,"2"1,-1 2,1 0,0 1,1 2,-1 0,11 1,44 13,-77-9,0 0,0 1,0-1,-1 0,1 0,0 1,-1-1,1 1,-1-1,0 1,1 0,-1 0,0-1,0 1,0 0,0 0,0 0,-1 0,1 0,0 0,-1 1,0-1,1 0,-1 0,0 0,0 0,0 0,-1 1,1-1,0 0,-1 0,1 0,-1 0,0 1,-27 52,25-52,0 0,1 0,-1 0,1 1,0-1,0 1,0-1,0 1,1 0,-1-1,1 1,0 0,0 0,1 0,-1 0,1 0,0 0,0 0,0 0,0 0,1 0,-1 0,1 0,0 0,1 0,-1 0,1 0,-1-1,2 2,5 4,1 0,-1-1,2-1,-1 1,1-1,0-1,0 0,1 0,1-1,-6-3,1 0,-1 0,-1 0,1 0,0 1,-1 0,1 1,-1-1,0 1,0 0,0 0,-1 0,1 1,-1 0,0 0,0 0,-1 0,0 0,0 1,0-1,0 1,-1 0,0 0,0 0,-1 0,1 0,-1 1,-1-1,1 0,-1 1,0-1,-1 4,-3 0,0 0,-1 1,0-1,-1-1,0 1,0-1,-1 0,0-1,-1 1,0-2,0 1,-1-1,-5 4,3-1,0-3,0 0,-1 0,0-1,1-1,-2 0,1 0,-1-2,1 1,-1-2,0 1,0-2,-5 1,15-2,0 0,-1 1,1-1,0 0,0-1,-1 1,1 0,0-1,0 0,0 0,0 0,0 0,0 0,0-1,0 1,0-1,0 0,1 0,-1 0,1 0,-1 0,1-1,-1-1,0-6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07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33,'-60'196,"18"-62,42-134,0 0,1 0,-1 0,0 0,0 0,0 0,1 0,-1 0,0 0,0 0,1 0,-1 0,0 0,0 0,0 0,1 1,-1-1,0 0,0 0,0 0,0 0,1 0,-1 1,0-1,0 0,0 0,0 0,0 1,0-1,0 0,1 0,-1 1,0-1,0 0,15-22,139-171,-97 129,18-15,-75 79,0-1,0 1,0-1,0 1,1-1,-1 1,0 0,0-1,1 1,-1-1,0 1,1 0,-1-1,1 1,-1 0,0-1,1 1,-1 0,1 0,-1 0,0-1,1 1,-1 0,1 0,-1 0,1 0,-1 0,1 0,-1 0,1 0,-1 0,1 0,-1 0,1 0,-1 0,1 0,-1 0,1 0,-1 1,1-1,-1 0,0 0,1 1,-1-1,1 0,-1 1,0-1,1 0,-1 1,0-1,1 0,-1 1,0-1,0 1,1-1,-1 0,0 1,0-1,0 1,0-1,1 1,-1-1,0 1,2 37,-2-32,2 135,-1-139,0 0,0 0,0 0,0 0,1 0,-1 0,0 0,1-1,-1 1,1 0,0-1,-1 1,1-1,0 0,0 0,0 1,0-1,0 0,0-1,1 1,-1 0,0-1,0 1,1-1,-1 1,0-1,0 0,1 0,-1 0,0-1,1 1,-1 0,0-1,0 1,0-1,1 0,-1 0,0 0,1-1,81-45,79-74,-162 120,0 0,0 0,1 0,-1-1,0 2,1-1,-1 0,1 0,-1 0,1 1,0-1,-1 1,1-1,0 1,-1 0,1 0,0-1,-1 1,1 0,0 1,-1-1,1 0,0 0,-1 1,1-1,0 1,-1-1,1 1,-1 0,1-1,-1 1,1 0,-1 0,0 0,1 0,-1 1,0-1,0 0,0 0,0 1,0-1,0 1,0-1,0 1,-1-1,1 1,0-1,-1 1,0 0,1-1,-1 1,0 0,0-1,0 1,0 0,0 0,-9 145,1-91,7-54,0 1,1-1,0 1,-1-1,1 1,0 0,0-1,0 1,1-1,-1 1,1 0,-1-1,1 1,0-1,0 0,0 1,0-1,0 0,1 1,-1-1,1 0,-1 0,1 0,0 0,0-1,0 1,0 0,0-1,0 0,0 1,1-1,-1 0,0 0,1 0,2 0,15 0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1,'-19'43,"-16"34,-7 13,0-4,6-12,4-13,4-13,5-9,3-12,5-5,4-2,4 1,4-4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0 491,'51'-90,"-28"52,1 1,2 2,2 0,1 2,7-5,-28 30,135-138,-135 141,-7 3,1 0,-1 0,0 0,1 1,0-1,-1 0,1 1,0 0,0-1,-1 1,1 0,0 0,0 0,1 0,-1 0,0 0,0 1,0-1,0 1,1 0,-1-1,0 1,0 0,1 0,-1 0,0 1,1-1,-1 0,0 1,0 0,0-1,0 1,0 0,0 0,0 0,0 1,0-1,0 0,0 1,0-1,-1 1,1-1,-1 1,1 0,0 1,3 9,-1 0,-1 0,0 0,-1 1,0-1,0 1,-1-1,-1 1,-1 0,-1 11,4 66,-2-86,0-1,0 1,0-1,1 0,-1 1,1-1,0 0,0 1,0-1,0 0,1 0,-1 0,1 0,0 0,0 0,0 0,0-1,0 1,0-1,1 1,-1-1,1 0,0 0,0 0,0 0,0-1,0 1,0-1,0 0,0 0,1 0,-1 0,0 0,1-1,-1 1,2-1,14-6,0-1,-1-1,0 0,0-1,-1-1,0-1,-1 0,0-2,10-9,-22 18,51-42,89-59,-143 104,0 1,0-1,0 1,0-1,0 1,0-1,0 1,0 0,0 0,0-1,0 1,0 0,1 0,-1 0,0 0,0 0,0 0,0 1,0-1,0 0,0 0,0 1,0-1,0 1,0-1,0 1,0-1,0 1,0 0,0-1,-1 1,1 0,0 0,0 0,-1 0,1-1,0 1,-1 0,1 0,-1 0,0 0,1 0,-1 0,0 0,1 1,-1-1,0 0,0 0,0 0,0 0,0 0,0 1,-3 60,-4-35,5-24,0 1,0 0,1 0,-1 0,1 0,0 0,0 0,0 0,0 0,1 1,0-1,0 0,0 0,0 1,1-1,0 0,-1 0,1 0,1 0,-1 0,1 0,0 0,-1 0,2-1,-1 1,0 0,1-1,2 3,12 1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7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2,'39'5,"17"1,3 0,3-1,-6-6,-7-3,-7-1,-6 0,-4 2,-3 0,-2 2,0 0,0 1,-9 5,-13 2,-7-1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1,'33'9,"26"4,8-1,-4-2,-6-3,-9-3,-13-6,-7-3,-3-1,-2 1,0 1,-3 1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19:20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1 311,'47'-20,"-26"10,1 1,0 1,0 0,1 2,0 1,0 0,14 1,-34 3,0 1,0 0,0 0,0 1,0-1,0 0,0 1,0 0,0 0,0 0,0 0,-1 0,1 0,0 1,-1-1,1 1,-1 0,0 0,0 0,1 0,-1 0,0 0,-1 1,1-1,0 1,-1-1,1 1,-1 0,0 0,0-1,0 1,0 0,0 0,-1 0,1 0,-1 0,0 0,0 0,0 0,0 0,-1 0,1 0,-1 0,0 0,0-1,0 3,-5 9,0 0,-1 0,0-1,-1 0,-1 0,0-1,-1 0,0 0,-1-1,0-1,0 0,-13 8,-72 81,94-97,0 0,0 0,1 0,-1 1,0-1,1 0,0 1,0-1,0 1,0 0,0-1,0 1,0 0,1 0,0-1,-1 1,1 0,0 0,0 0,1-1,-1 1,0 0,1 0,0-1,0 1,0 0,0-1,0 1,0-1,1 1,-1-1,1 0,-1 0,1 1,0-1,0 0,0-1,0 1,1 0,-1 0,0-1,1 0,-1 1,3 0,5 1,1 0,-1-1,1-1,-1 1,1-2,0 1,0-1,-1-1,1 0,0-1,-1 0,2-1,8-4</inkml:trace>
  <inkml:trace contextRef="#ctx0" brushRef="#br0" timeOffset="386.427">820 198,'-29'20,"1"0,1 2,1 1,1 2,1 0,1 1,-6 12,27-36,1-1,-1 1,1 0,0-1,-1 1,1 0,0 0,0 0,0 0,1 0,-1 0,0 0,1 0,0 0,-1 1,1-1,0 0,0 0,0 0,0 1,0-1,1 0,-1 0,1 0,-1 0,1 0,0 0,0 0,0 0,0 0,0 0,0 0,1-1,-1 1,0 0,1-1,-1 1,1-1,0 1,0-1,-1 0,1 0,0 0,0 0,0 0,0 0,0-1,0 1,1-1,-1 1,0-1,0 0,0 0,0 0,232-1,-231 1,1 1,-1 1,0-1,0 0,0 1,0-1,-1 1,1 0,0 0,-1 0,1 0,-1 1,0-1,0 1,0-1,0 1,0 0,0-1,-1 1,1 0,-1 0,0 1,0-1,0 0,0 0,-1 0,1 1,-1-1,0 0,0 1,0-1,0 0,0 0,-1 1,0-1,1 0,-1 0,-1 0,1 1,0-1,-1-1,1 1,-1 0,0 0,0 0,0-1,0 1,-1-1,1 0,-1 0,0 1,-6 8,-1 0,0 0,0-1,-1-1,0 0,-1 0,0-1,0-1,0 0,-1-1,0 0,-4 1,-2-2</inkml:trace>
  <inkml:trace contextRef="#ctx0" brushRef="#br0" timeOffset="630.113">763 114,'39'0,"21"0,6 0,-3 0,-8 4,-9 3,-6-1,-7-2,-2 0,-8-2</inkml:trace>
  <inkml:trace contextRef="#ctx0" brushRef="#br0" timeOffset="915.243">1525 1,'-10'38,"-7"32,-2 14,-1-3,1-10,5-13,0-11,2-8,4-7,2-4,3-1,2-2,0 1,2-9,-1-13,1-11,4-5,2 0</inkml:trace>
  <inkml:trace contextRef="#ctx0" brushRef="#br0" timeOffset="1249.272">1864 198,'-310'207,"301"-201,5-4,-1 0,0 1,1-1,-1 1,1 0,0 0,0 1,0-1,0 1,0 0,1 0,0 0,0 1,0-1,0 1,1-1,0 1,0 0,0 0,0 0,1 0,-1 5,4-7,1 1,0 0,-1-1,1 0,0 0,0 0,1 0,-1 0,1 0,-1-1,1 0,0 1,0-2,0 1,0 0,3 0,16 10,5 6,59 22,-65-38</inkml:trace>
  <inkml:trace contextRef="#ctx0" brushRef="#br0" timeOffset="1800.611">2146 368,'-24'9,"0"1,1 1,0 1,1 1,1 1,0 1,0 1,2 1,-5 6,22-22,0 1,0 0,0 0,0 0,0 0,1 0,-1 0,1 0,-1 1,1-1,0 1,0-1,0 1,0-1,0 1,1-1,-1 1,1 0,0-1,-1 1,1 0,0-1,1 1,-1 0,0-1,1 1,0 0,-1-1,1 1,0-1,1 1,-1-1,0 0,1 1,-1-1,1 0,-1 0,1 0,0 0,0 0,0 0,0-1,0 1,1-1,-1 1,0-1,1 0,-1 0,2 0,7-1,0 0,0-1,-1 0,1-1,0 0,0-1,-1 0,1-1,-1 0,0-1,0 0,-1 0,1-1,-1 0,0-1,4-4,17-9,7-8,44-18,-79 45,0 1,0 0,0 0,0 1,0-1,0 0,0 1,-1-1,1 1,0-1,0 1,-1 0,1 0,0-1,-1 1,1 1,-1-1,1 0,-1 0,1 0,-1 1,0-1,0 1,1-1,-1 1,0 0,-1-1,1 1,0 0,0-1,-1 1,1 0,-1 0,1 0,-1 0,0 0,0 0,4 81,-4-71,-5 227,4-224,0-1,-2 0,0 0,0 1,-2-2,1 1,-2-1,0 1,0-1,-1-1,-1 0,0 0,-1 0,0-1,-1 0,0-1,-1 0,0 0,-8 5,17-13,-1-1,1 1,0 0,0-1,0 1,-1-1,1 1,-1-1,1 0,-1 0,0-1,1 1,-1 0,0-1,0 1,1-1,-1 0,0 0,0 0,1-1,-1 1,0 0,1-1,-1 0,0 0,1 0,-1 0,1 0,-1 0,1-1,-1 1,1-1,0 1,0-1,0 0,0 0,0 0,0 0,1 0,-1-1,1 1,-1 0,1-1,0 1,0-1,0 0,0 1,0-1,1 0,-1 1,1-1,3-12,0 1,1-1,1 1,1 1,0-1,0 1,1 0,1 0,0 1,1 0,0 0,1 1,0 0,1 1,0 0,1 1,0 0,0 0,1 2,0 0,2-1,128-48,-119 51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1:03.3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145 846,'0'0,"-1"-1,1 1,0-1,-1 1,1-1,0 1,-1-1,1 1,0-1,0 1,-1-1,1 1,0-1,0 1,0-1,0 0,0 1,0-1,0 1,0-1,0 1,0-1,0 0,0 1,0-1,1 1,-1-1,0 1,0-1,1 1,-1-1,0 1,1-1,-1 1,0-1,1 1,-1 0,1-1,-1 1,0 0,1-1,-1 1,1 0,-1-1,1 1,0 0,-1 0,1 0,-1-1,1 1,-1 0,1 0,-1 0,1 0,0 0,-1 0,1 0,-1 0,1 1,40-7,-40 6,437-1,-149 13,89 7,18 7,599-26,-625-28,-59-1,95 0,136 30,-345-29,-142 26,94-14,-142 14,-1 0,0 0,0-1,0 0,-1 0,1-1,-1 1,0-1,0 0,0 0,0-1,-1 0,1 0,-1 0,-1 0,1 0,-1-1,0 0,0 1,0-1,1-6,1 2,-1 0,-1-1,1 1,-2-1,1 0,-1 0,-1 0,0 0,-1-1,0 1,-1 0,0 0,0 0,-1 0,-1 0,0 0,0 1,-1-1,-1 1,0 0,0 0,-1 0,0 1,0 0,-1 0,-8-7,-121-65,-29 30,93 34,-43-13,-2 5,-75-5,-150-7,60 9,-75-1,71 16,110 2,-1 9,-62 10,-357 28,94-13,78-6,353-13,0 4,1 2,-14 6,69-13,-1 0,1 0,0 1,0 1,0 1,1 0,0 1,0 1,1 0,-1 0,2 1,-1 1,1 0,1 1,0 0,1 1,0 0,0 1,2 0,-6 10,7-7,1-1,1 1,0 1,2-1,-1 1,2-1,0 1,1 0,1 0,1 0,0 0,1-1,1 1,0 0,1-1,1 0,1 0,0 0,4 5,-7-16,2 6,1-1,0 0,1 0,0 0,1-1,0 0,1 0,-1-1,2 0,-1-1,1 0,3 2,9 1,0-1,1 0,0-2,0-1,0 0,1-2,2 0,320 25,221-58,383-1,-628 36,-273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15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58 185,'0'-1,"-1"-6,-1 0,0 0,0-1,0 1,-1 0,0 1,0-1,-1 0,0 1,0 0,-5-5,8 11,0 0,1 0,-1 0,0 0,0 0,0 0,1 1,-1-1,0 0,0 1,1-1,-1 0,0 1,1-1,-1 1,0-1,1 1,-1 0,1-1,-1 1,1-1,-1 1,1 0,-1 0,1-1,0 1,-1 0,1 0,0-1,0 1,-1 0,1 0,0 0,0-1,0 1,0 0,0 0,0 0,0 0,1-1,-1 1,0 0,0 0,0 0,0 25,1 0,1 0,1 0,1 0,1-1,2 0,6 16,5 27,67 270,-46-257,-37-82,0 1,0-1,0 1,0-1,0 0,-1 1,1-1,0 0,0 0,-1 0,1 0,-1-1,1 1,-1 0,1-1,-1 1,0-1,1 0,-1 1,0-1,0 0,-1 1,1-1,0 0,0 0,-1 0,1 0,-1 0,0 0,1 0,-1 0,0-1,23-134,-14 93,-6 24,1 0,1 1,1-1,0 1,2 0,0 0,1 1,-8 18,1 0,-1 0,0 1,0-1,0 0,1 1,-1-1,0 1,0-1,0 1,0-1,0 1,0 0,0 0,0 0,0-1,0 1,-1 0,1 0,0 0,0 0,-1 0,1 0,-1 1,1-1,-1 0,1 0,-1 0,0 0,0 1,1-1,-1 0,0 0,0 1,0-1,0 0,-1 0,1 1,0-1,0 1,28 147,-22-116,-6-25,1 0,0 0,1 0,-1 0,1 0,1 0,0-1,0 1,0-1,1 0,0 0,1 0,-1 0,1-1,3 4,-7-10,0 1,1-1,-1 1,0-1,0 1,0-1,1 0,-1 0,0 1,1-1,-1 0,0 0,0 0,1 0,-1-1,0 1,0 0,1 0,-1-1,0 1,0-1,0 1,1-1,-1 1,0-1,0 0,0 0,0 1,0-1,0 0,0 0,-1 0,1 0,0 0,0 0,-1 0,1 0,-1-1,1 1,-1 0,1-1,20-53,25-140,-10 77,4 1,38-73,-43 110,-24 63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3:25.32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0 225,'1'-3,"-1"-1,0 1,1-1,0 1,0-1,0 1,0 0,1-1,-1 1,1 0,0 0,0 0,0 0,0 0,0 0,1 1,-1-1,1 1,0 0,-1 0,1 0,0 0,0 0,1 0,-1 1,0 0,0-1,1 1,-1 0,1 1,2-1,115-8,-118 9,248-8,-185-2,432-52,111 61,-228 0,-139-28,16 47,-155-8,0-4,86-8,-54 0,667 2,-457-29,476 29,-399 29,875-29,-798 11,-164 7,125-18,-200-2,135-25,113 26,-175-28,11 30,-148-28,52 26,-192 6,-37 1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3:26.4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1 118,'62'-24,"0"2,2 4,0 2,1 3,0 2,1 4,0 2,48 4,532 6,-54 22,148 0,707 49,-436-64,-625-14,-198 2,-188 1,0-1,0 1,0 0,1-1,-1 1,0-1,0 1,-1 0,1-1,0 1,0 0,0-1,0 1,0-1,-1 1,1 0,0-1,-1 1,1-1,0 1,-1-1,1 1,0-1,-1 1,1-1,-1 1,1-1,-1 0,1 1,-1-1,0 0,1 1,-1-1,1 0,-1 0,0 1,1-1,-1 0,0 0,1 0,-1 0,1 0,-1 0,0 0,1 0,-1 0,0 0,1-1,-1 1,1 0,-1 0,0-1,-17 7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3:5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2259,'0'-17,"0"48,-18 530,-16-234,22-213,12-97</inkml:trace>
  <inkml:trace contextRef="#ctx0" brushRef="#br0" timeOffset="949.563">121 2089,'37'9,"0"-2,0-2,1-1,-1-2,1-2,-1-1,1-2,31-7,83-2,234 11,-379 0,-1 0,0 1,1 0,-1 0,0 1,0 0,1 0,-1 0,0 0,0 1,0 0,0 1,0-1,-1 1,1 0,-1 1,1-1,-1 1,0 0,-1 0,1 1,-1-1,0 1,0 0,0 0,-1 1,0-1,0 1,0 0,0-1,-1 1,0 0,0 3,28 150,45 244,-19-168,-33-107,-3-49,-21-78,0 1,0 0,-1-1,1 0,0 1,-1-1,1 0,-1 1,0-1,1 0,-1 0,0 0,0-1,0 1,1 0,-1-1,0 1,0-1,0 1,0-1,0 0,0 0,0 0,0 0,0 0,0-1,0 1,0 0,0-1,-4 1,-226 7,14 9,-204-13,233-5,-2 25,189-23,-1 0,0 0,1 0,-1 1,1-1,-1 1,0 0,1 0,0 0,-1 0,1 0,0 1,-1-1,1 1,0-1,0 1,0 0,0 0,0 0,1 0,-1 0,1 0,-1 0,1 0,0 1,0-1,0 1,0-1,0 2,7 5</inkml:trace>
  <inkml:trace contextRef="#ctx0" brushRef="#br0" timeOffset="1699.738">375 3415,'17'51,"-8"36,-5 0,-4 66,-1-71,-29 369,36-376,0-58</inkml:trace>
  <inkml:trace contextRef="#ctx0" brushRef="#br0" timeOffset="2306.193">319 3415,'-206'144,"206"-143,-1-1,0 1,0-1,0 0,0 1,1 0,-1-1,0 1,1-1,-1 1,0 0,1-1,-1 1,1 0,-1 0,1-1,-1 1,1 0,0 0,-1 0,1 0,0 0,0 0,-1-1,1 1,0 0,0 0,0 0,0 0,0 0,0 0,1 0,-1 0,0 0,0 0,1-1,-1 1,0 0,1 0,-1 0,1-1,-1 1,1 0,0 0,-1-1,1 1,0 0,-1-1,1 1,0-1,0 1,-1-1,1 1,0-1,0 0,51 14,221 14,-77 35,-76-33,-149-68,-90-104,91 100,5 9,1 0,2-2,1-1,-7-20,20 36</inkml:trace>
  <inkml:trace contextRef="#ctx0" brushRef="#br0" timeOffset="2797.482">206 4770,'-15'43,"-4"43,1 12,-1-1,2-8,4-14,5-10,3-11,-2-11,0-7,1-15,2-15,2-10</inkml:trace>
  <inkml:trace contextRef="#ctx0" brushRef="#br0" timeOffset="3152.085">291 4713,'-1'45,"1"1,2-1,3 1,1-1,3-1,7 24,-6-46,2 0,0-1,1-1,1 0,1 0,0-1,2-1,14 12,-30-29,-1 0,1 0,0-1,0 1,0 0,0 0,0 0,0-1,0 1,0-1,0 1,0-1,0 1,0-1,0 0,0 1,1-1,-1 0,0 0,0 0,0 0,0 0,1 0,-1 0,0 0,0 0,0-1,1 1,-1 0,0-1,0 1,0-1,0 1,0-1,0 0,0 1,0-1,0 0,0 0,-1 0,1 1,0-1,0 0,-1 0,1 0,-1 0,1-1,27-57,-25 49,34-98,-6-2,5-43,13-38,-42 173</inkml:trace>
  <inkml:trace contextRef="#ctx0" brushRef="#br0" timeOffset="4388.542">1109 3444,'17'73,"22"110,-12 42,4 191,-21-333,-43-211,24 107,-1-1,0 2,-2 0,-1 0,0 1,-2 0,0 1,0 1,-2 1,0 0,-1 1,-1 1,0 1,-10-6,-28-18,57 36,0 0,0 0,0 1,1-1,-1 0,0 1,1-1,-1 0,1 1,-1-1,1 0,-1 1,1-1,-1 1,1-1,0 1,-1 0,1-1,0 1,-1-1,1 1,0 0,0 0,-1-1,1 1,0 0,0 0,-1 0,1 0,0 0,0 0,-1 0,1 0,0 0,0 0,-1 0,1 1,0-1,0 0,0 1,0-1,396-9,-89-27,-300 35,56 4,-97 43,-221 144,23-12,228-176,-1 1,1-1,-1 1,1-1,0 1,0 0,0 1,0-1,0 0,1 1,0 0,0-1,0 1,0 0,0 0,1 0,-1 0,1 0,0 0,1 1,-1-1,1 0,0 1,0-1,0 4,10 3</inkml:trace>
  <inkml:trace contextRef="#ctx0" brushRef="#br0" timeOffset="4967.821">1222 5193,'143'-263,"-113"208,3 1,1 1,4 2,30-32,-68 83,0-1,0 1,1-1,-1 1,0 0,0-1,0 1,1-1,-1 1,0-1,1 1,-1 0,0-1,1 1,-1 0,0-1,1 1,-1 0,1-1,-1 1,0 0,1 0,-1 0,1-1,-1 1,1 0,-1 0,1 0,-1 0,1 0,-1 0,1 0,-1 0,1 0,-1 0,1 0,-1 0,1 0,-1 1,0-1,1 0,-1 0,1 0,-1 1,1-1,-1 0,0 0,1 1,-1-1,0 0,1 1,-1-1,0 1,1-1,-1 0,0 1,0-1,1 1,-1-1,0 1,0-1,0 1,0-1,0 1,0-1,3 38,-3-32,-3 169,3-173,0 0,-1-1,1 1,0-1,0 1,0 0,0-1,1 1,-1-1,0 1,1-1,-1 1,1-1,0 1,-1-1,1 1,0-1,0 1,0-1,0 0,0 0,0 1,0-1,0 0,1 0,-1 0,0 0,1-1,-1 1,0 0,1 0,-1-1,1 1,-1-1,1 1,0-1,-1 0,1 0,-1 0,1 0,0 0,-1 0,1 0,-1 0,1 0,0-1,-1 1,1-1,-1 1,1-1,-1 0,0 1,1-1,-1 0,1 0,-1 0,0 0,0 0,0-1,213-187,-213 188,0 0,0 0,-1 0,1 0,1 0,-1 0,0 0,0 0,0 0,0 1,1-1,-1 0,0 1,0-1,1 1,-1-1,1 1,-1 0,0 0,1-1,-1 1,1 0,-1 0,0 1,1-1,-1 0,1 0,-1 1,0-1,1 0,-1 1,0 0,1-1,-1 1,0 0,0-1,0 1,0 0,0 0,0 0,0 0,0 0,0 0,0 1,0-1,-1 0,1 0,0 0,-1 1,1-1,-1 0,1 1,-1 0,2 10,-1 0,0 1,-1-1,0 0,-1 0,0 0,-1 1,-1-1,0-1,-1 4,-9 51,12-59,0-2,0 0,0 0,1 0,-1 0,1 0,0 1,1-1,-1 0,1 0,0 0,0 0,0 0,1-1,0 1,0 0,0-1,1 2,10 6</inkml:trace>
  <inkml:trace contextRef="#ctx0" brushRef="#br0" timeOffset="5437.916">2435 4544,'-300'389,"276"-330,26-58,0 0,0-1,0 1,0 0,0 0,0-1,0 1,0-1,0 0,0 0,0 0,0 0,0 0,0 0,0 0,0 0,0-1,0 1,0-1,0 0,0 0,0 0,0 1,-1-2,1 1,0 0,0 0,0-1,27-16,-2-2,1-1,-2-1,-1-1,-1-1,-1-2,2-4,27-27,24 7,-74 49,1 1,-1 0,0-1,1 1,-1 0,0 0,1 0,-1 0,0 0,1 1,-1-1,0 1,0-1,1 1,-1 0,0 0,0 0,0 0,0 0,0 1,0-1,0 1,-1-1,1 1,0-1,-1 1,1 0,-1 0,0 0,0 0,0 0,0 0,0 0,0 0,0 1,0-1,-1 2,5 13,-2 0,0 1,-2 0,0-1,0 1,-2 0,-1 9,0 13,-2 347,3-369,-1 0,-1 0,-1 0,0-1,-1 1,-1-1,-1-1,0 1,-1-1,-1 0,-1-1,0 0,-4 5,11-17,0 0,0 0,0 0,0 0,0-1,-1 1,1-1,-1 0,1 0,-1 0,0 0,0-1,0 1,0-1,0 0,0 0,0-1,0 1,0-1,-1 0,1 0,0 0,0-1,0 1,0-1,0 0,0 0,0-1,0 1,0-1,0 0,1 0,-1 0,0 0,1-1,0 0,0 1,0-1,0 0,0 0,0-1,-2-6,0 1,0-1,1 0,1-1,-1 1,2-1,-1 1,2-1,-1 0,1 0,1 1,0-1,1 0,0 0,0 0,1 0,0 1,1-1,2-2,7-23,2 2,1 0,2 1,1 1,4-2,24-41,-28 44</inkml:trace>
  <inkml:trace contextRef="#ctx0" brushRef="#br0" timeOffset="6971.562">1984 762,'9'9,"-1"0,0 1,0 0,-1 1,0 0,-1 0,0 0,-1 0,0 1,-1 0,0 0,0 6,0-6,11 37,-3 2,-2-1,-2 1,-2 1,-3-1,-2 1,-2 0,-2-1,-2 0,-3 1,-4 8,-61 229,71-286,1-1,0 1,0-1,0 1,1-1,-1 1,0-1,1 1,0-1,-1 1,1 0,0-1,1 1,-1 0,0-1,1 1,-1 0,1-1,0 1,0-1,0 1,0-1,0 0,1 1,-1-1,1 0,-1 0,1 0,0 0,0 0,0 0,0-1,0 1,0-1,0 1,1-1,-1 0,1 0,-1 0,1 0,-1 0,1-1,2 1,112-26,-53 6,-5 10,1 3,0 2,1 3,9 3,-52-1,-10-2,0 2,-1-1,0 1,1 0,-1 0,1 1,-1 0,0 1,0-1,0 1,0 0,-1 1,1 0,-1 0,0 1,0-1,-3-1,0 0,-1 0,1 0,1-1,-1 1,0-1,1 0,-1 0,1 0,-1-1,1 1,0-1,0 0,0 0,-1 0,1 0,0-1,0 1,2-1,9-3</inkml:trace>
  <inkml:trace contextRef="#ctx0" brushRef="#br0" timeOffset="7771.914">3536 1525,'-24'43,"-22"38,-4 15,3-4,3-8,11-13,5-15,7-11,3-9,0-6,2-2,0-7,-3-7,-3-6,3-4</inkml:trace>
  <inkml:trace contextRef="#ctx0" brushRef="#br0" timeOffset="8018.9">3112 1609,'15'38,"14"33,2 8,1-4,-1-6,0-9,-1-11,-1-8,0-6,-1-10,0-9,1-6,-6-6</inkml:trace>
  <inkml:trace contextRef="#ctx0" brushRef="#br0" timeOffset="8802.086">2266 0,'6'68,"-7"-13,2 1,2-1,11 51,-14-103,0 0,0 0,1 0,0 0,-1 0,1 0,0 0,0 0,0 0,1 0,-1-1,1 1,-1-1,1 1,0-1,0 0,0 1,0-1,1 0,-1 0,0-1,1 1,-1 0,1-1,0 1,0-1,-1 0,1 0,0 0,0 0,0-1,0 1,0-1,0 0,0 0,0 0,0 0,0 0,0-1,0 1,0-1,0 0,0 0,0 0,0 0,-1-1,1 1,0-1,-1 1,1-1,0-1,14-13,-1-1,-1 0,-1-1,-1-1,0 0,-1 0,-1-2,-1 1,-1-1,0-4,9-14,32-60,-49 98,-1 1,0 0,0-1,0 1,0-1,1 1,-1 0,0-1,0 1,1 0,-1-1,0 1,1 0,-1-1,0 1,1 0,-1 0,0-1,1 1,-1 0,1 0,-1 0,0-1,1 1,-1 0,1 0,-1 0,1 0,-1 0,1 0,-1 0,0 0,1 0,-1 0,1 0,-1 0,1 1,-1-1,0 0,1 0,-1 0,1 1,-1-1,0 0,1 0,-1 1,0-1,1 0,-1 1,0-1,1 0,-1 1,0-1,0 0,1 1,-1-1,0 1,0-1,0 0,0 1,0-1,0 1,1-1,-1 1,0-1,0 0,0 1,0-1,-1 1,1-1,6 43,-6-35,25 512,-27-315,3-202,-1 0,0 0,1 0,-2 0,1-1,0 1,0 0,-1 0,0 0,1-1,-1 1,0 0,0-1,-1 1,1-1,0 1,-1-1,0 1,1-1,-1 0,0 0,0 0,0 0,-1 0,1-1,0 1,-1 0,1-1,-1 0,1 0,-1 0,0 0,1 0,-1 0,0-1,0 1,0-1,1 0,-1 1,0-2,0 1,0 0,0 0,1-1,-1 0,0 1,0-1,1 0,-1 0,1-1,-2 0,-2-5,0-2,1 1,0 0,1-1,0 0,0 0,1 0,0-1,0 1,1-1,1 0,-1 1,2-1,-1 0,1 0,1 0,0 1,0-1,1 0,0 1,1-1,2-4,2-11,1 0,1 0,2 1,0 0,2 1,0 1,2 0,0 1,2 0,0 1,1 1,1 1,0 0,2 2,0 0,12-6,-5 5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10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1 564,'17'-35,"18"-37,3 1,2 2,4 2,37-43,-58 82,73-64,-95 91,0 0,0 0,0 1,1-1,-1 1,0-1,0 1,0-1,1 1,-1 0,0 0,0 0,1-1,-1 1,0 0,0 0,1 1,-1-1,0 0,0 0,1 1,-1-1,0 0,0 1,0 0,1-1,-1 1,0 0,0-1,0 1,0 0,0 0,0 0,-1 0,1 0,0 0,0 0,-1 0,1 0,0 0,-1 0,1 0,-1 1,0-1,1 0,-1 0,0 1,0-1,7 69,-7-63,-3 160,3-163,0 0,0-1,1 1,0 0,0-1,0 1,0 0,0-1,1 1,-1-1,1 0,0 0,0 1,0-1,1 0,-1-1,1 1,0 0,-1-1,1 0,0 1,1-1,-1 0,0 0,0-1,1 1,-1-1,1 0,0 0,-1 0,1 0,0-1,-1 1,1-1,0 0,0 0,-1 0,1-1,0 1,2-1,8-4,0 0,0-1,0 0,-1-1,1-1,-2 0,1-1,-1 0,-1-1,0 0,0-1,8-11,13-8,96-84,-127 113,0 0,1 1,-1-1,0 0,0 0,0 0,1 1,-1-1,0 1,1-1,-1 1,1 0,-1-1,0 1,1 0,-1 0,1 0,-1 0,1 0,-1 0,0 0,1 1,-1-1,1 1,-1-1,0 1,1-1,-1 1,0-1,0 1,1 0,-1 0,0 0,0 0,0 0,0 0,0 0,0 0,0 0,-1 0,1 1,0-1,-1 0,1 1,0 0,3 66,-10-37,3-23,1-1,-1 1,2 0,-1 0,1 0,0 0,1 0,0 0,0 0,1 0,-1 0,2 0,-1 0,1-1,1 1,-1 0,1-1,3 6,-4-11,1 0,-1-1,0 1,0 0,1-1,-1 1,1-1,0 0,-1 1,1-2,0 1,0 0,0 0,-1-1,1 1,0-1,0 0,0 0,0 0,0-1,2 1,17-5</inkml:trace>
  <inkml:trace contextRef="#ctx0" brushRef="#br0" timeOffset="330.027">1637 0,'-49'30,"6"-5,0 2,2 2,1 1,1 2,2 2,-1 4,4 35,33-71,1 0,0 0,0 0,1 0,-1 0,0 0,1 0,-1 0,1 0,-1-1,1 1,0 0,0 0,0-1,0 1,0 0,0-1,0 1,1-1,-1 1,1-1,-1 0,1 0,-1 0,1 0,0 0,-1 0,1 0,0 0,0-1,-1 1,1 0,0-1,0 0,0 1,0-1,0 0,0 0,1 0,13-1,0 0,0-1,0-1,-1 0,1-1,-1-1,0 0,0-1,9-6,2 2,246-116,-271 125,1-1,0 1,0 0,0 0,0 0,0 0,0 0,0 0,0 0,0 1,0-1,0 1,0 0,1-1,-1 1,0 0,0 0,0 0,0 1,1-1,-1 1,0-1,0 1,0-1,0 1,0 0,0 0,0 0,0 0,0 1,-1-1,1 0,0 1,-1-1,1 1,-1 0,1-1,-1 1,0 0,0 0,0 0,0 0,0 0,0 0,-1 0,1 0,-1 0,1 0,-1 1,1 58,-2-56,0 0,0 0,0 0,0 0,1 0,0 1,0-1,0 0,1 0,0 0,0 0,0 0,0 0,1 0,0 0,0-1,0 1,1 0,0-1,-1 0,2 0,-1 0,0 0,1 0,-1-1,1 1,0-1,1 0,1 1,19 3,-2-4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07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888 57,'27'-39,"-57"47,-454 187,454-185,15-6,-1 1,2 1,-1 0,1 1,0 1,0 0,-10 8,24-15,0 1,0-1,0 1,0-1,0 1,0 0,1-1,-1 1,1-1,-1 0,1 1,-1-1,1 1,0-1,-1 0,1 1,0-1,0 0,0 0,0 0,0 0,1 1,-1-2,0 1,0 0,1 0,-1 0,0-1,1 1,-1 0,1-1,-1 1,1-1,-1 0,1 0,-1 1,1-1,-1 0,1 0,0 0,-1-1,1 1,289 21,-276-18,49 15,-63-18,0 1,0 0,0 0,0 0,0 0,0 0,0 0,0 0,0 0,0 0,-1 1,1-1,-1 0,1 0,-1 1,1-1,-1 0,0 1,1-1,-1 0,0 1,0-1,0 1,0-1,0 0,0 1,-1-1,1 0,0 1,-1-1,1 0,-1 1,1-1,-1 0,0 0,1 0,-1 1,0-1,0 0,0 0,0 0,0 0,0 0,-1 0,-17 19,-1-1,-1-1,0 0,-2-2,0-1,-1 0,0-2,-21 8,18-7,-315 168,340-181,-4 2,0 0,1 1,0 0,0 0,0 0,0 0,1 1,0 0,-1-1,2 2,-1-1,1 0,-3 6,7-8,0 1,0-1,1 0,-1 0,1 0,0 0,0 0,0 0,0 0,1-1,-1 1,1-1,0 1,-1-1,1 0,0 0,0 0,0-1,1 1,-1-1,0 1,0-1,1 0,-1-1,1 1,-1 0,1-1,-1 0,1 0,-1 0,2 0,26 2,0-1,0-1,0-2,0-1,27-6,40-4,-78 11,0-1,0 0,-1-2,1 0,-1-1,0-1,-1-1,8-5,-2 0</inkml:trace>
  <inkml:trace contextRef="#ctx0" brushRef="#br0" timeOffset="250.744">1339 57,'-19'48,"-12"30,1 12,-1 0,6-11,7-9,7-11,4-12,4-8,3-6,1-5,0-1,1-1,-1-10,0-7</inkml:trace>
  <inkml:trace contextRef="#ctx0" brushRef="#br0" timeOffset="514.264">1227 1,'43'0,"29"0,11 0,2 0,-10 0,-11 0,-13 0,-10 0,-8 0,-3 0,-8 5,-12 1,-8 0</inkml:trace>
  <inkml:trace contextRef="#ctx0" brushRef="#br0" timeOffset="677.036">1170 537,'38'0,"18"0,4 0,-3 0,-7 0,-7 0,-11 0</inkml:trace>
  <inkml:trace contextRef="#ctx0" brushRef="#br0" timeOffset="1113.043">1565 622,'1'4,"0"0,0 0,1 0,-1 0,1-1,0 1,0 0,0-1,1 1,-1-1,1 0,0 0,0 0,0 0,0 0,1-1,-1 1,1-1,-1 0,1 0,0 0,0-1,0 1,0-1,0 0,0 0,0 0,0-1,0 1,2-1,4 0,0-1,0 0,-1 0,1-1,0 0,-1 0,1-1,-1-1,0 1,0-2,0 1,4-4,-8 5,-3 0,0 1,0 0,0-1,0 1,1 0,-1 0,0 1,1-1,-1 0,1 1,0 0,0-1,-1 1,1 0,0 1,0-1,0 0,0 1,0-1,0 1,0 0,0 0,0 0,0 1,0-1,0 1,0 0,0-1,0 1,0 0,-1 1,1-1,0 0,-1 1,1 0,-1 0,1-1,-1 1,0 1,1-1,0 12,0 1,-1 0,0-1,-1 1,-1 0,0 0,-1-1,-1 1,0 0,-1-1,-5 14,0 12,-3 25,-3 0,-4 0,-2-2,-8 15,27-74,0 0,-1 0,1 0,-1 1,0-1,0-1,0 1,0 0,-1 0,0-1,1 1,-1-1,-1 0,1 0,0 0,-1-1,1 1,-1-1,0 1,0-1,0-1,0 1,0 0,0-1,-1 0,1 0,0 0,-1-1,1 1,0-1,-1 0,1 0,-1-1,1-3,0 0,0 0,0 0,1-1,0 0,0 0,0 0,1 0,-1 0,1 0,1-1,-1 1,1-1,0 1,0-1,0 1,1-1,0 0,0 0,0 1,1-1,0 0,0 1,0-1,1 1,0-1,6-35,1 0,3 1,1 0,17-33,-15 40</inkml:trace>
  <inkml:trace contextRef="#ctx0" brushRef="#br0" timeOffset="1367.156">2242 368,'39'-10,"41"-7,11-2,-4 3,-12 5,-15 3,-12 3,-9 8,-17 3,-12 5,-7 1</inkml:trace>
  <inkml:trace contextRef="#ctx0" brushRef="#br0" timeOffset="1618.316">2328 678,'38'-5,"32"-6,9-1,-5 1,-9-2,-11 1,-11 2,-12 4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14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57 453,'220'-45,"69"33,-148-13,-117 22</inkml:trace>
  <inkml:trace contextRef="#ctx0" brushRef="#br0" timeOffset="246.043">1 678,'48'-4,"34"-7,9-2,-1 3,-8-4,-6 2,-13 3,-12 2,-4 3,-6 2,-10 2</inkml:trace>
  <inkml:trace contextRef="#ctx0" brushRef="#br0" timeOffset="607.966">452 1,'10'22,"2"-1,0-1,1 0,1-1,1 0,1-1,0 0,2-2,-1 0,2-1,0-1,1 0,1-2,-1 0,2-1,0-1,22 6,-42-15,16 6,-1 0,0 1,0 1,-1 0,0 2,-1 0,0 0,10 12,-23-21,0 1,0-1,0 1,-1 0,1-1,-1 1,0 0,0 0,0 0,0 0,0 0,-1 0,1 0,-1 1,0-1,0 0,0 0,0 0,-1 0,1 0,-1 0,0 0,1 0,-2 0,1 0,0 0,0 0,-1 0,0-1,1 1,-1-1,-2 3,-79 70,74-69,-337 220,323-209,6-1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23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1017,'136'38,"-95"-30,0-2,0-1,1-3,-1-1,17-4,-16 3,-30 0</inkml:trace>
  <inkml:trace contextRef="#ctx0" brushRef="#br0" timeOffset="253.886">1 1271,'43'4,"29"3,6-6,-4-2,-11-2,-11 0,-9 1,-8 0,-4 1,-3 1,-7-1</inkml:trace>
  <inkml:trace contextRef="#ctx0" brushRef="#br0" timeOffset="1032.502">762 1412,'36'-61,"2"1,3 2,2 2,2 2,3 3,16-12,58-39,-122 101,1 1,-1-1,1 0,-1 1,1-1,-1 1,1-1,-1 1,1-1,0 1,-1-1,1 1,0-1,0 1,-1 0,1 0,0-1,0 1,-1 0,1 0,0 0,0 0,-1 0,1 0,0 0,0 0,0 0,-1 0,1 0,0 0,0 1,-1-1,1 0,0 0,0 1,-1-1,1 1,0-1,-1 1,1-1,-1 1,1-1,-1 1,1-1,-1 1,1 0,-1-1,1 1,-1 0,0-1,1 1,-1 0,0 0,0-1,1 1,-1 0,0 0,-6 52,4-38,1-11,-3 19,0 1,2 0,1 0,0 0,2 0,1 0,2 6,-4-28,0 0,1 1,-1-1,1 0,-1 1,1-1,0 0,0 0,0 1,0-1,1 0,-1 0,0 0,1 0,-1-1,1 1,0 0,0-1,0 1,0-1,0 1,0-1,0 0,0 0,0 0,1 0,-1 0,0-1,0 1,1-1,-1 1,1-1,-1 0,0 0,1 0,-1 0,1-1,-1 1,0 0,1-1,-1 0,0 0,1 1,-1-1,0-1,0 1,0 0,1-1,126-113,-97 81,39-50,-58 66,1 0,0 0,2 2,0 0,0 0,2 2,0 0,13-7,-30 20,0 0,0 0,0 1,1-1,-1 0,0 1,0-1,1 1,-1-1,0 1,1-1,-1 1,1 0,-1 0,0 0,1 0,-1 0,1 0,-1 0,1 0,-1 1,0-1,1 0,-1 1,0-1,1 1,-1 0,0-1,0 1,0 0,1 0,-1 0,0 0,0 0,0 0,0 0,-1 0,1 0,0 0,0 0,-1 1,1-1,0 0,-1 1,1 0,1 67,-6-45,-12 145,16-163,0 1,1 0,0-1,0 1,1-1,0 1,0-1,0 0,1 0,0 0,0 0,1 0,-1 0,1-1,0 0,1 0,-1 0,1 0,0-1,1 0,-1 0,0 0,6 2,-8-5,1 1,0 0,0-1,0 0,0 0,0 0,0-1,0 1,1-1,-1 0,0 0,0-1,0 1,0-1,0 0,0 0,0 0,2-1,19-9</inkml:trace>
  <inkml:trace contextRef="#ctx0" brushRef="#br0" timeOffset="1536.474">2173 340,'3'-3,"-1"1,0 0,1 0,-1 1,1-1,-1 0,1 1,0 0,-1-1,1 1,0 0,0 0,0 1,0-1,0 1,0-1,0 1,0 0,0 0,0 1,0-1,1 0,-1 1,-1 0,1 0,0 0,0 0,0 0,0 0,-1 1,1 0,-1-1,1 1,-1 0,1 0,-1 0,0 0,0 1,7 18,-2-1,0 1,-2-1,0 2,-1-1,-1 1,-1-1,-1 1,-1-1,-1 1,-2 9,2 13,-1 125,3-169,-1 0,1-1,-1 1,0 0,1 0,-1 0,1 0,-1 0,1 0,-1 0,1 0,-1 0,1 0,-1 0,0 0,1 1,-1-1,1 0,-1 0,1 0,-1 1,0-1,1 0,-1 0,0 1,1-1,-1 0,0 1,1-1,-1 0,0 1,1-1,-1 1,0-1,0 0,0 1,1-1,-1 1,0-1,0 1,0-1,0 0,0 1,0-1,0 1,0-1,0 1,0-1,0 1,0-1,0 1,0-1,-1 0,1 1,0-1,0 1,0-1,-1 0,1 1,0-1,-1 1,21-36,-18 32,99-219,36-133,-115 309,-14 35</inkml:trace>
  <inkml:trace contextRef="#ctx0" brushRef="#br0" timeOffset="2068.723">2823 85,'7'-8,"-1"1,2 0,-1 0,1 1,0 0,0 1,0-1,1 2,0-1,0 1,0 1,1-1,-1 1,1 1,0 0,0 1,6-1,-14 1,-1 1,1-1,-1 1,0 0,1 0,-1-1,1 1,-1 0,1 0,-1 1,1-1,-1 0,1 0,-1 1,1-1,-1 1,0-1,1 1,-1-1,0 1,1 0,-1 0,0 0,0 0,0 0,1 0,-1 0,-1 0,1 0,0 0,0 1,0-1,0 0,-1 0,1 1,-1-1,1 1,-1-1,1 1,-1-1,0 1,0-1,0 0,0 1,0-1,0 1,0-1,0 1,-1-1,1 1,0-1,-1 1,0-1,-74 93,26-43,47-49,0 0,0 0,0 0,1 1,-1-1,1 0,0 1,0-1,-1 1,2 0,-1-1,0 1,1 0,-1-1,1 1,0 0,-1 0,1-1,1 1,-1 0,0 0,1-1,-1 1,1 0,0-1,0 1,0 0,0-1,1 0,-1 1,0-1,1 0,0 1,0-1,-1 0,1 0,0-1,1 1,-1 0,0-1,0 1,1-1,-1 1,1-1,-1 0,1 0,1 0,10 3,1 0,0-2,0 1,0-2,0 0,0 0,0-2,4 0,-9-1,0 1,0 1,1-1,-1 2,0-1,1 1,-1 1,0 0,0 0,0 1,-1 1,1-1,-1 2,1-1,-1 1,-1 0,8 7,-3 1</inkml:trace>
  <inkml:trace contextRef="#ctx0" brushRef="#br0" timeOffset="2337.767">2033 988,'48'10,"44"3,17-1,-1-2,-9-8,-12-4,-11-2,-9 0,-11 1,-6 0,-6 2,-6 0,-4 0,-4 1,-6 0</inkml:trace>
  <inkml:trace contextRef="#ctx0" brushRef="#br0" timeOffset="2983.318">2513 1271,'-3'87,"-4"-1,-3 0,-22 85,-11-45,42-125,1 0,0-1,0 1,0 0,0-1,0 1,-1 0,1-1,0 1,0 0,-1-1,1 1,-1-1,1 1,0 0,-1-1,1 1,-1-1,0 1,1-1,-1 0,1 1,-1-1,0 1,1-1,-1 0,1 0,-1 1,0-1,0 0,1 0,-1 0,0 0,1 0,-1 0,0 0,0 0,1 0,-1 0,0 0,1 0,-1-1,0 1,1 0,-1 0,0-1,1 1,-1 0,1-1,-1 1,0-1,1 1,-1-1,1 1,-1-1,1 1,0-1,-1 0,1 1,-1-1,1 1,0-1,0 0,-1 0,-11-47,15 20,2 0,1 1,2 0,0 1,2-1,0 2,2-1,1 2,1-1,1 2,1 0,12-12,4-9,0 2,3 2,2 1,4-1,-28 28,0 1,1 0,0 1,1 1,0 0,0 1,1 1,0 0,1 1,0 1,-1 0,1 1,1 1,5 0,-20 3,1-1,0 1,-1-1,1 1,-1 0,1 1,-1-1,1 1,-1-1,1 1,-1 0,1 0,-1 0,0 1,0-1,1 1,-1 0,0 0,-1 0,1 0,0 0,0 1,-1-1,0 1,1 0,-1 0,0 0,0 0,-1 0,1 0,-1 0,1 1,-1-1,0 0,0 1,0-1,-1 1,1-1,-1 1,0 0,0-1,0 1,-1 0,-4 10,-2-1,1 0,-1 0,-1-1,-1 1,1-2,-2 1,0-2,0 1,-1-1,0-1,0 0,-1 0,0-1,-1-1,-10 5,-65 33,-60 42,147-86,0 0,0 0,0 0,0 0,0 0,0 0,0 0,0 1,0-1,0 0,1 1,-1-1,0 0,1 1,-1-1,1 1,0-1,-1 0,1 1,0-1,0 1,0-1,0 1,0-1,0 1,1-1,-1 1,0-1,1 1,-1-1,1 0,0 1,-1-1,1 0,0 1,0-1,0 0,-1 0,1 0,1 0,-1 0,0 0,0 0,0 0,0 0,1 0,-1-1,0 1,1 0,72 32,-13-14,-2 2,-1 3,0 2,44 29,-36-25,-46-25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17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314 100,'-168'405,"51"-159,88-206,31-57,36-80,5 3,30-47,66-121,-103 213,-23 94,11 162,-22-180,1 0,1-1,2 0,0 0,9 20,-13-40,1 1,-1-1,1 0,0-1,1 1,0-1,0 1,0-1,0 0,1 0,0-1,0 0,0 0,0 0,1 0,0-1,0 0,0 0,0 0,0-1,0 0,1 0,-1 0,1-1,-1 0,1-1,2-1,0 0,0-2,0 1,0-1,-1 0,1-1,-1 1,1-2,-2 1,1-1,0-1,-1 1,0-1,0-1,-1 1,1-1,-1 0,-1-1,0 1,1-2,-3 5,13-20,-1-1,-1 0,-1-1,-1 0,-1-1,-2 0,4-17,61-250,-67 271,1 5</inkml:trace>
  <inkml:trace contextRef="#ctx0" brushRef="#br0" timeOffset="386.704">1076 410,'28'-5,"20"-1,6 0,-1 1,-5 1,-6 2,-5 1,-4 0,-3 1,-6-4,-3-2,0 0,-8 1,-7-3,-4 0</inkml:trace>
  <inkml:trace contextRef="#ctx0" brushRef="#br0" timeOffset="5249.996">1979 15,'-19'90,"-3"0,-5-2,-3-1,-21 36,-14 11,133-253,5 4,28-29,22-53,-123 196,0 0,0 0,1 0,-1 0,0 1,0-1,1 0,-1 0,1 0,-1 0,1 0,-1 1,1-1,-1 0,1 0,0 1,-1-1,1 1,0-1,0 0,-1 1,1-1,0 1,0 0,0-1,0 1,0 0,0-1,0 1,-1 0,1 0,0 0,0 0,0 0,0 0,0 0,0 0,0 0,0 0,0 1,0-1,0 0,0 1,-1-1,1 0,0 1,0-1,0 1,0-1,-1 1,1 0,0-1,-1 1,1 0,-1 0,1-1,0 1,-1 0,0 0,1 0,-1 0,7 144,-9-96,-16 95,18-144,0 1,-1 1,0-1,0 0,0 1,1-1,-1 1,1-1,-1 1,1-1,0 1,0-1,-1 1,1-1,0 1,0 0,1-1,-1 1,0-1,0 1,1-1,-1 1,1-1,-1 1,1-1,0 0,-1 1,1-1,0 0,0 1,0-1,0 0,0 0,0 0,1 0,-1 0,0 0,0 0,1 0,-1 0,1-1,-1 1,1-1,10-6,0-1,0-1,-1 0,0 0,0-2,-1 1,0-1,7-10,183-206,-196 220,1 0,1 0,-1 0,1 1,0-1,0 2,1-1,-1 1,1 0,0 0,0 0,2 1,-6 4,-1 0,1 0,-1 1,0 0,1-1,-1 1,0 0,0 0,0 0,0 0,-1 0,1 0,0 1,-1-1,0 0,1 1,-1 0,0-1,0 1,0-1,-1 1,1 0,-1 0,0-1,1 1,-1 0,0 0,-1 0,1-1,0 1,-1 0,1 0,-1-1,0 1,-1 1,-23 144,17-120,6-25,0-1,1 1,0 0,0 0,0 0,0 1,0-1,1 0,-1 0,1 0,0 1,0-1,0 0,0 0,0 0,1 1,0-1,-1 0,1 0,0 0,1 0,0 1,23 0,-11-8</inkml:trace>
  <inkml:trace contextRef="#ctx0" brushRef="#br0" timeOffset="6102.531">3051 43,'-30'14,"0"2,1 0,0 2,2 1,0 2,1 0,-9 11,-22 43,55-72,1 0,-1 0,1-1,-1 1,1 1,0-1,0 0,1 0,-1 0,1 0,-1 1,1-1,0 0,0 1,0-1,1 0,-1 0,1 1,0-1,0 0,0 0,0 0,0 0,1 0,0 0,0 1,3 0,1-1,-1 0,0-1,1 1,0-1,-1 0,1 0,0-1,0 1,0-1,0-1,0 1,0-1,1 0,-1-1,0 1,0-1,0 0,0-1,0 1,-1-1,1-1,0 1,2-2,19-8,-1-1,0-1,-1-2,0 0,-2-2,0 0,-1-2,0 0,-2-1,17-23,29-43,-66 87,1-1,-1 0,1 1,-1-1,1 1,0-1,-1 1,1 0,-1-1,1 1,0-1,-1 1,1 0,0 0,0-1,-1 1,1 0,0 0,0 0,-1 0,1 0,0 0,0 0,-1 0,1 0,0 0,-1 0,1 0,0 1,0-1,-1 0,1 1,0-1,-1 0,1 1,0-1,-1 1,1-1,-1 1,1-1,-1 1,1-1,-1 1,1 0,-1-1,0 1,1 0,-1-1,0 1,1 0,-1-1,0 1,0 0,0 0,15 41,-12-22,0 0,-1 0,-2-1,0 1,-1 0,0 0,-2 0,-1-1,-2 10,-18 225,15-211,4-11,-1 0,-1-1,-2 0,-2 0,0-1,-2 0,-1-1,-14 21,23-43,-2 7,-1-1,0 0,-1 0,-1-1,0 0,0-1,-1 0,0 0,-1-1,0-1,-1 0,0 0,0-2,-1 0,0 0,0-1,-1-1,0 0,-4 0,15-5,0 0,0 0,0 0,0 0,0-1,0 0,0 0,0 0,1 0,-1-1,0 1,1-1,-1 0,1 0,-1-1,1 1,0-1,0 1,0-1,0 0,1 0,-1 0,1 0,0-1,0 1,0-1,0 1,0-1,1 0,-1 0,-1-7,0 0,1-1,0 1,0 0,1-1,1 0,0 1,1-1,1-10,1 1,1-1,1 1,0 0,2 0,1 0,0 1,1 0,1 1,1 0,1 0,1 1,0 1,1 0,1 1,1 1,0 0,5-3,-14 12,0 0,0 0,0 1,1 0,-1 0,1 1,0 0,1 0,-1 1,1 0,-1 0,1 1,0 1,0-1,0 1,0 1,0-1,0 2,0-1,0 1,5 2,5 3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3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90,'-60'87,"4"2,-14 39,59-107,-80 170,133-288,7 20,3 2,4 2,56-56,-31 36,-35 49,-43 82,-10 15,2-1,3 1,4 50,-3-96,1 0,1 0,0 0,0 0,0 0,1 0,0-1,0 1,0-1,1 1,0-1,1 0,-1 0,1 0,0-1,0 1,1-1,0 0,0 0,0 0,0-1,1 0,0 0,0 0,0-1,0 0,0 0,1-1,0 1,-1-1,1-1,0 1,0-1,0-1,0 1,-1-1,5 0,1-3,1-1,-1 0,0-1,0 0,-1-1,0 0,0 0,0-1,0-1,-1 0,-1-1,1 1,-2-2,8-8,98-154,-107 160,94-169,-95 169</inkml:trace>
  <inkml:trace contextRef="#ctx0" brushRef="#br0" timeOffset="260.954">1248 146,'33'0,"31"-5,9-1,-3 0,-9 1,-10-4,-8 1,-8 1,-4 1,-7 8,-9 2</inkml:trace>
  <inkml:trace contextRef="#ctx0" brushRef="#br0" timeOffset="512.313">1248 457,'47'0,"32"-5,5-6,-5-2,-7 2,-12 3,-10 2,-9 3,-7 1,-10 2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31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0 367,'39'-5,"26"-6,12-1,-2-4,-4 1,-5 3,-9-1,-8 2,-5 2,-3-2,-5 1,-4 3,-1 1,-3 3,-5 6,-7 3</inkml:trace>
  <inkml:trace contextRef="#ctx0" brushRef="#br0" timeOffset="250.984">85 621,'38'-5,"42"-6,12-1,0 1,-7 2,-7 4,-13 1,-12 3,-10 0,-9 1,-4 1,-3-5,-1-3,-5 2</inkml:trace>
  <inkml:trace contextRef="#ctx0" brushRef="#br0" timeOffset="605.143">338 0,'73'54,"2"-4,2-3,2-4,74 29,-142-67,85 50,-93-53,-1 1,0-1,0 0,0 1,0-1,0 1,0 0,0 0,-1-1,0 1,1 0,-1 0,0 1,-1-1,1 0,0 0,-1 0,0 0,0 1,0-1,0 0,0 0,0 1,-1-1,0 0,0 0,0 0,0 0,0 0,0 0,-3 3,-10 15,-1 0,-2-1,0 0,-1-1,-1-1,0-1,-2-1,0-1,-4 2,-10 10,-299 194,298-191,31-20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2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0,'-6'15,"1"1,1-1,0 1,1 0,0 0,2 0,0 0,1 15,-12 84,-23 37,32-145,1 1,0 0,0 0,1 0,0 0,0 0,1 1,0-1,0 0,1 0,0 0,1 0,0 0,0 0,0 0,1-1,0 1,1-1,0 0,0 0,0 0,3 2,-2-8,0 0,0-1,1 0,-1 0,0 0,0-1,0 1,0-1,0-1,0 1,0-1,0 0,0 0,-1 0,1 0,-1-1,0 0,1 0,-1 0,-1-1,1 1,0-1,-1 0,0 0,0 0,0 0,0-1,1-2,10-10,-1-2,0 0,-1 0,-2-1,1-1,-2 0,-1 0,-1-1,-1 1,1-10,57-240,-84 336,10 210,12-172,-2-91,0 0,0-1,1 1,1 0,0-1,1 1,0-1,0 0,1 0,1 0,0 0,0-1,1 0,1 0,-1 0,1-1,8 8,-12-15,-1-1,0 1,1-1,-1 1,1-1,-1 0,1 0,0 0,-1 0,1-1,0 1,0-1,-1 0,1 1,0-1,0 0,0-1,-1 1,1 0,0-1,14-3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37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1496,'-4'-6,"1"0,0 0,0 0,0-1,0 1,1-1,0 1,1-1,-1 0,1 0,1 1,-1-1,1 0,1-3,-2 2,3-17,1 0,2 1,0-1,1 1,2 0,0 1,2-1,0 2,2-1,0 2,2 0,0 0,1 1,2-1,-5 4,1 0,1 1,0 1,0 0,2 1,0 0,0 2,2 0,7-4,-24 15,0 0,1 1,-1-1,1 1,-1 0,1-1,-1 1,1 0,-1 0,0 0,1 0,-1 0,1 0,-1 1,1-1,-1 0,1 1,-1-1,0 1,1-1,-1 1,0 0,1 0,-1-1,0 1,0 0,0 0,0 0,0 0,0 0,0 1,0-1,0 0,0 0,-1 1,1-1,0 0,-1 1,1-1,-1 2,17 60,-13 142,-4-203,0 0,0 0,0 0,1 1,-1-1,1 0,0 0,-1 0,1 0,0 0,0 0,0 0,0 0,1 0,-1-1,0 1,1 0,-1-1,1 1,0-1,-1 0,1 1,0-1,0 0,0 0,0 0,0 0,0-1,0 1,0 0,0-1,0 1,1-1,-1 0,0 0,0 0,0 0,1 0,-1 0,0-1,0 1,0-1,0 0,0 1,0-1,0 0,0 0,0 0,0 0,0-1,0 1,-1 0,1-1,-1 1,1-1,0 0,105-114,-46 41,-46 58,50-45,-63 61,-1 0,1 0,-1 0,1 0,0 0,0 0,-1 1,1-1,0 1,0-1,0 1,0-1,0 1,-1 0,1 0,0 0,0 0,0 0,0 1,0-1,0 0,0 1,-1-1,1 1,0 0,0 0,-1 0,1 0,0 0,-1 0,1 0,-1 0,1 1,-1-1,0 0,0 1,1-1,-1 1,0 0,0 0,3 7,0 0,-1 0,0 1,0 0,-1-1,0 1,-1 0,0 0,-1 0,0 0,0 0,-1 0,-2 9,6 83,3-84</inkml:trace>
  <inkml:trace contextRef="#ctx0" brushRef="#br0" timeOffset="497.085">1467 452,'-25'20,"1"1,0 2,2 0,0 2,2 0,1 1,1 1,1 1,1 0,2 1,1 1,1 0,-4 20,-5 24,3 1,3 0,2 18,10-77,2 1,0-1,1 1,0 0,1-1,1 1,1-1,1 1,0-1,1 0,0 0,1-1,1 0,1 0,0 0,1-1,1 1,-4-8,-1-1,1 0,0 0,1 0,-1-1,1 1,0-2,1 1,-1-1,1 0,0-1,0 1,0-2,0 1,0-1,1 0,-1-1,1 0,-1-1,1 1,-1-1,1-1,-1 0,1 0,-1-1,1 0,-1 0,0-1,0 0,0 0,0-1,-1 0,5-3,10-9</inkml:trace>
  <inkml:trace contextRef="#ctx0" brushRef="#br0" timeOffset="1186.426">1891 932,'-7'-4,"-1"2,1-1,-1 1,1 0,-1 1,1-1,-1 2,0-1,0 1,1 0,-1 1,0-1,0 2,1-1,-1 1,1 0,-1 1,1 0,0 0,0 0,0 1,1 0,-1 0,1 1,0 0,0 0,0 0,1 1,0 0,0 0,0 0,1 1,0-1,0 3,-4 3,1 0,1 1,0 0,1 0,0 1,1 0,1-1,0 1,1 0,0 1,1-1,1 0,1 13,-1-24,1 1,0 0,0-1,0 0,0 1,1-1,-1 0,1 1,0-1,0 0,0 0,0 0,1-1,-1 1,1 0,0-1,-1 0,1 0,0 0,1 0,-1 0,0 0,0-1,1 0,-1 1,1-1,-1 0,1-1,-1 1,1-1,0 0,-1 0,1 0,0 0,-1 0,1-1,-1 1,1-1,0 0,-1-1,0 1,1 0,-1-1,0 0,0 0,0 0,0 0,0 0,0 0,2-3,26-19,-2-2,0 0,-2-2,22-28,48-80,-97 136,0-1,1 1,-1-1,0 1,0 0,0-1,0 1,1-1,-1 1,0 0,0-1,1 1,-1 0,0-1,0 1,1 0,-1-1,0 1,1 0,-1 0,1 0,-1-1,0 1,1 0,-1 0,1 0,-1 0,0 0,1-1,-1 1,1 0,-1 0,1 0,-1 0,1 0,-1 1,0-1,1 0,-1 0,1 0,-1 0,0 0,1 0,-1 1,1-1,-1 0,0 0,1 1,-1-1,0 0,1 1,-1-1,0 0,0 1,1-1,-1 0,0 1,0-1,1 1,-1-1,0 0,0 1,0-1,0 1,0-1,0 1,0-1,0 0,0 1,0-1,2 38,-2-33,-2 596,-22-489,23-109,-1 0,1 0,0 0,-1 0,0 0,0 0,0 0,0-1,0 1,0-1,0 1,-1-1,0 0,1 0,-1 0,0-1,0 1,0-1,0 1,0-1,0 0,0 0,0 0,-1-1,1 1,0-1,-1 1,1-1,0 0,-1-1,1 1,-2-1,-1-2,1-1,0 0,1 0,-1-1,1 1,0-1,0 0,0 0,0 0,1-1,0 1,0-1,1 1,0-1,0 0,0 0,0 0,1-1,0 1,1 0,-1 0,1-1,0 1,1 0,-1 0,1-1,1 1,0-4,3-11,1 0,0 1,2 0,0 0,1 1,1 0,1 0,0 1,2 0,-6 8,38-49,-32 46</inkml:trace>
  <inkml:trace contextRef="#ctx0" brushRef="#br0" timeOffset="1480.895">2314 1101,'43'-5,"29"-6,7-1,-6 1,-9 2,-12 3,-14 3</inkml:trace>
  <inkml:trace contextRef="#ctx0" brushRef="#br0" timeOffset="2320.636">3019 508,'150'273,"-93"-159,-55-114,0 0,0 0,0 0,1 0,-1 0,0 0,0-1,0 1,0-1,0 0,0 1,0-1,0 0,-1 0,1 0,0 0,0-1,-1 1,1 0,-1-1,1 1,-1-1,1 0,-1 1,0-1,0 0,0 0,0 1,0-1,0 0,-1 0,1 0,-1 0,1 0,-1-1,0 1,0 0,1 0,-2 0,99-331,-60 245,-29 80</inkml:trace>
  <inkml:trace contextRef="#ctx0" brushRef="#br0" timeOffset="2702.136">3612 254,'30'-18,"0"2,1 1,1 1,0 2,1 1,6 0,-36 9,0 1,0-1,1 1,-1 0,0 0,0 1,0-1,1 1,-1-1,0 1,1 0,-1 0,0 1,1-1,-1 1,0 0,0-1,0 1,1 1,-1-1,0 0,0 1,0-1,-1 1,1 0,0 0,-1 0,1 1,-1-1,0 0,0 1,0 0,0-1,0 1,0 0,-1 0,1 0,-1 0,0 0,0 0,0 0,0 1,-1-1,1 3,-4 2,0 0,0-1,-1 1,0-1,0 0,0 0,-1 0,0 0,-1-1,0 0,0 0,0 0,0-1,-4 2,-34 36,42-41,1 0,0 0,-1 0,1 0,0-1,0 1,0 1,0-1,1 0,-1 0,1 0,-1 0,1 0,0 1,0-1,-1 0,2 0,-1 1,0-1,0 0,1 0,-1 0,1 0,0 1,-1-1,1 0,0 0,0 0,1 0,-1-1,0 1,1 0,-1 0,1-1,-1 1,1-1,0 1,0-1,-1 0,1 0,0 0,0 0,0 0,0 0,1 0,-1-1,0 1,0-1,2 1,12 5,1-1,0 0,0-1,0-1,0 0,0-1,1-1,-1-1,0 0,1-2,-1 0,5-1,35-9,-33 8</inkml:trace>
  <inkml:trace contextRef="#ctx0" brushRef="#br0" timeOffset="2953.065">4516 311,'-146'147,"-51"55,-9-9,-211 152,112-139,286-189</inkml:trace>
  <inkml:trace contextRef="#ctx0" brushRef="#br0" timeOffset="3600.298">4036 1101,'-49'64,"3"1,3 3,-10 25,47-83,-69 139,54-129,20-20,1 0,-1 0,1 0,-1 0,1 0,0 0,-1 0,1 0,-1 0,1 0,-1 0,1 0,0 0,-1 0,1-1,-1 1,1 0,0 0,-1 0,1-1,0 1,-1 0,1-1,0 1,-1 0,1-1,0 1,0 0,-1-1,1 1,0 0,0-1,0 1,0-1,-1 1,1 0,0-1,0 1,0-1,0 1,0-1,0 1,0 0,0-1,0 1,0-1,0 1,1-1,-1 1,0 0,0-1,0 1,0-1,1 1,-1 0,0-1,0 1,1 0,-1-1,0 1,1 0,7-22,0 0,2 1,0 0,2 1,0 0,1 1,1 1,1 0,1 1,0 0,7-4,16-21,-2-1,1 2,2 1,2 3,2 1,1 2,2 2,1 2,1 2,1 2,1 3,7 0,-44 18,-11 3,0 0,1-1,-1 1,0 1,1-1,-1 0,1 1,0 0,-1 0,1 0,0 0,0 1,0-1,-1 1,1 0,0 0,0 1,0-1,0 1,-1-1,1 1,0 1,-1-1,1 0,0 1,-1 0,0 0,1 0,-1 0,0 0,0 1,0-1,-1 1,1 0,0 0,-1 0,0 0,1 1,-3 4,-1 0,-1 0,1-1,-1 1,0 0,-1-1,0 0,0 0,-1 0,1 0,-2 0,1 0,-1-1,0 0,0 0,0-1,-1 1,0-1,0 0,-1-1,1 1,-1-1,0-1,-1 1,-27 18,-2-1,-1-2,0-2,-37 12,40-16,33-13,0 1,-1-1,1 1,0-1,0 1,0 0,0 0,0 0,0 0,0 0,1 0,-1 1,0-1,1 1,-1-1,0 1,1 0,0-1,-1 1,1 0,0 0,0 0,0 0,0 0,1 0,-1 0,0 0,1 0,-1 0,1 1,0-1,0 0,0 0,0 0,0 1,0-1,1 0,-1 0,1 0,0 0,-1 1,1-1,0 0,0 0,0-1,0 1,1 0,-1 0,0 0,1-1,-1 1,2 0,201 167,-147-137,-37-28</inkml:trace>
  <inkml:trace contextRef="#ctx0" brushRef="#br0" timeOffset="3973.296">5080 0,'56'165,"109"366,-157-503,-1 0,-2 1,0-1,-2 1,-1 0,-2 0,0 0,-2 0,-1 0,-2 0,0 0,-2-1,-1 0,-2-1,0 1,-2-2,-1 0,-1 0,-7 7,4-9,-1-2,-2-1,0 0,-1-1,-1-2,0 0,-2-1,0-1,-1-2,-6 3,2-4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4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0 424,'111'-26,"0"4,99-5,113 0,-311 25,2-1,1 1,-1 0,1 1,-1 0,1 2,-1-1,1 2,-1 0,13 4,-10 0</inkml:trace>
  <inkml:trace contextRef="#ctx0" brushRef="#br0" timeOffset="249.772">29 707,'38'0,"32"0,14 0,7-5,-3-1,-6-1,-8 2,-6-3,-6 0,-9 1,-3-4,-5 1,-6 2,-5-2,-3 0,-2 2,-6 2</inkml:trace>
  <inkml:trace contextRef="#ctx0" brushRef="#br0" timeOffset="611.163">480 1,'-1'9,"0"0,0 0,1 0,1 0,-1 0,1 0,1 0,0 0,0 0,1 0,0-1,0 1,1-1,0 0,1 0,-1 0,2-1,-1 1,1-1,0-1,4 4,5 5,2-1,0 0,0-1,1-1,1-1,0 0,0-2,11 4,100 29,-99-35,-1 2,-1 1,0 1,0 2,-1 1,0 1,-1 1,-22-12,0 1,0-1,-1 1,1 0,-1 1,0-1,-1 1,1-1,-1 1,0 0,0 1,-1-1,0 0,0 1,-1-1,1 1,-1-1,-1 1,1 0,-1-1,0 1,-1 0,0-1,0 1,0 0,-1-1,0 1,0-1,-1 0,1 0,-1 0,-1 0,1 0,-1-1,0 1,0-1,-1 0,-1 1,-30 29,-2-1,-1-3,-2-1,-1-2,-1-1,-26 10,-9 8,-57 34,122-56,20-16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47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28,'-160'394,"135"-340,-2-2,-3-1,-2-1,-2-2,-6 4,11-29,31-53,28-40,4 0,2 3,4 1,2 0,-19 31,139-205,-163 239,1 0,0 0,0 0,0 1,-1-1,1 0,0 0,0 0,0 0,0 0,1 0,-1 1,0-1,0 0,0 0,1 0,-1 0,0 1,1-1,-1 0,1 0,-1 1,1-1,-1 0,1 1,0-1,-1 0,1 1,0-1,-1 1,1-1,0 1,0-1,-1 1,1 0,0-1,0 1,0 0,0 0,-1 0,1-1,0 1,0 0,0 0,0 0,0 0,0 1,-1-1,1 0,0 0,0 0,0 1,0-1,-1 0,1 1,0-1,0 1,-1-1,1 1,0-1,-1 1,2 0,1 230,-2-204,1 1,2-1,1 0,1 0,1-1,1 1,2-2,0 1,2 0,-9-22,0 0,-1 1,1-1,1 0,-1-1,1 1,-1-1,1 1,0-1,0 0,0-1,1 1,-1-1,1 1,-1-2,1 1,0 0,0-1,0 0,0 0,0 0,0-1,0 1,0-1,0 0,0-1,0 1,0-1,0 0,-1-1,1 1,0-1,0 0,-1 0,1 0,-1 0,0-1,1 0,-1 0,0 0,0-2,120-202,-93 154,-2 0,-3-2,-2 0,14-52,-16 31,-14 70,-2 7</inkml:trace>
  <inkml:trace contextRef="#ctx0" brushRef="#br0" timeOffset="281.392">1251 254,'48'0,"26"0,4-5,-5-2,-11 1,-11 1,-10 1,-6 2,-5 1,-8 1</inkml:trace>
  <inkml:trace contextRef="#ctx0" brushRef="#br0" timeOffset="539.835">1308 451,'43'10,"24"2,5 1,-4-4,-9-7,-11-4,-12-2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5:0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1 409,'128'-37,"116"-35,-241 71,-1 0,0 1,1-1,0 1,-1-1,1 1,-1 0,1 0,-1 0,1 0,0 1,-1-1,1 1,-1-1,1 1,-1 0,0 0,1 0,-1 0,0 1,1-1,-1 0,0 1,0 0,0-1,-1 1,1 0,0 0,-1 0,1 0,-1 0,1 1,-1-1,0 0,0 1,0-1,0 1,-1-1,1 1,-1-1,1 2,1 23,-2 0,0 0,-2 0,-1 0,-1-1,-1 1,-1-1,-7 17,-9 47,8-23,-2 6,2 0,4 1,0 58,10-130,0-2,0 1,-1 0,1 0,0 0,0 0,0 0,-1-1,1 1,0 0,0 0,0 0,1 0,-1 0,0 0,0-1,0 1,1 0,-1 0,0 0,1 0,-1-1,1 1,-1 0,1-1,-1 1,1 0,-1-1,1 1,0 0,-1-1,1 1,0-1,0 1,-1-1,1 0,0 1,0-1,6-4</inkml:trace>
  <inkml:trace contextRef="#ctx0" brushRef="#br0" timeOffset="250.596">28 889,'39'-5,"36"-6,15-2,-3 2,-11 3,-14 2,-13 3,-10 1,-11 2</inkml:trace>
  <inkml:trace contextRef="#ctx0" brushRef="#br0" timeOffset="486.727">733 973,'0'14,"0"10,0 1</inkml:trace>
  <inkml:trace contextRef="#ctx0" brushRef="#br0" timeOffset="1251.297">1186 324,'-5'-2,"1"0,-1 1,1-1,-1 1,0 0,1 0,-1 0,0 1,0 0,0 0,0 0,1 0,-1 1,0 0,0 0,0 0,1 0,-1 1,1 0,-1 0,1 0,0 0,0 1,0 0,0-1,0 2,1-1,-1 0,1 1,0-1,-2 4,-6 7,1-1,1 2,0-1,1 1,0 1,1-1,1 1,-2 10,-2 8,1 0,2 1,1 0,1 0,3 1,1-1,1 0,2 1,2 7,-3-36,1 0,-1-1,1 1,1 0,-1-1,1 1,0-1,1 0,-1 0,1 0,0 0,1-1,0 0,-1 0,2 0,-1 0,0-1,1 0,0 0,0 0,0-1,0 0,1 0,-1-1,1 1,0-1,0-1,0 1,1-1,6 1,-1-1,0 0,1-1,-1 0,1-1,-1-1,1 0,-1-1,0 0,0-1,-1 0,1-1,-1 0,0-1,0-1,0 0,-1-1,0 0,7-7,-16 13,1-1,-1 0,1 0,-1 0,0 0,0 0,-1 0,1-1,0 1,-1-1,0 1,0-1,0 1,0-1,-1 0,0 1,1-1,-1 0,0 1,-1-1,1 0,-1 1,1-1,-1 0,0 1,-1-1,1 1,0 0,-1-1,0 1,0 0,0 0,0 0,-1 0,1 0,-1 1,1-1,-1 1,0-1,0 1,0 0,0 0,-2 0,-13-6,1 1,-1 2,-1-1,1 2,-1 1,0 0,0 1,0 1,-14 0</inkml:trace>
  <inkml:trace contextRef="#ctx0" brushRef="#br0" timeOffset="1884.5">1467 409,'118'-62,"49"19,-61 39,-104 6,-1 0,1 1,0-1,-1 1,1-1,-1 1,0 0,0-1,0 1,0 0,0 0,-1 0,1 0,-1 0,0 0,0 0,0 0,0 0,0 0,-1-1,0 1,1 0,-1 0,0 0,0 0,0-1,-1 1,1 0,-1-1,1 1,-1-1,0 0,-1 2,-3 9,-16 57,2 1,4 0,-1 21,-20 89,35-170,-1-6,1 1,1 0,-1-1,1 1,0 0,0 0,0 0,1 0,0 0,0 0,1 0,0 0,0 0,0-1,0 1,1 0,0-1,2 4,8 3</inkml:trace>
  <inkml:trace contextRef="#ctx0" brushRef="#br0" timeOffset="2135.067">1524 719,'38'-5,"37"-6,11-6,-5 0,-11 2,-18 0,-17 2</inkml:trace>
  <inkml:trace contextRef="#ctx0" brushRef="#br0" timeOffset="2486.028">2088 126,'16'-10,"9"-7,1 1,0 1,1 1,1 1,0 2,0 1,22-5,-48 14,-1 1,1-1,-1 1,0-1,1 1,-1-1,1 1,-1 0,1 0,-1 0,1 0,-1 0,1 0,-1 0,1 1,-1-1,1 0,-1 1,1-1,-1 1,1 0,-1-1,0 1,0 0,1 0,-1 0,0 0,0 0,0 0,0 0,0 0,0 0,0 1,0-1,-1 0,1 1,0-1,-1 0,1 1,-1-1,1 1,-1-1,0 1,0-1,1 1,-1-1,0 1,0-1,-1 1,1-1,0 1,0-1,-1 1,1-1,-1 1,1-1,-1 0,0 1,0-1,0 1,-81 97,-33 34,114-131,0 0,0 0,1 0,-1 0,1 0,-1 0,1 0,0 1,0-1,0 0,0 0,0 0,0 0,0 0,1 1,-1-1,1 0,0 0,0 0,-1 0,1 0,0 0,1-1,-1 1,0 0,0 0,1-1,-1 1,1-1,0 1,-1-1,1 0,0 1,2 0,69 24,69-25,-117-1</inkml:trace>
  <inkml:trace contextRef="#ctx0" brushRef="#br0" timeOffset="2954.18">423 1396,'1167'-160,"-516"30,-422 86,-193 39</inkml:trace>
  <inkml:trace contextRef="#ctx0" brushRef="#br0" timeOffset="5749.572">1213 1566,'38'-49,"-35"47,26-17,1 1,1 1,1 2,0 1,1 2,0 1,1 1,34-5,-42 9,0 2,1 0,0 1,0 2,20 2,-46-2,1 1,0 0,-1 0,1 1,0-1,-1 0,1 0,-1 1,1-1,0 1,-1-1,1 1,-1 0,1 0,-1 0,0 0,1 0,-1 0,0 0,1 0,-1 0,0 1,0-1,0 0,0 1,0-1,-1 1,1-1,0 1,-1-1,1 1,-1-1,1 1,-1 0,0-1,0 1,0 0,0-1,0 1,0 0,0-1,0 1,-1 0,1-1,-1 1,0 1,-38 71,15-44,-2-1,-1-2,-1 0,-18 12,17-15,-9 21,38-44,-1-1,0 1,1 0,-1 1,0-1,1 0,0 0,-1 0,1 0,-1 0,1 0,0 0,0 1,0-1,0 0,0 0,0 0,0 1,0-1,0 0,1 0,-1 0,0 0,1 0,-1 1,1-1,-1 0,1 0,0 0,-1 0,1 0,0-1,0 1,0 0,-1 0,1 0,0-1,0 1,0 0,0-1,0 1,0-1,1 1,-1-1,0 0,1 1,171 12,-161-12,2 0,1 0,0 1,-1 1,1 1,-1 0,0 0,0 1,-1 1,9 5,-20-10,0 1,0-1,-1 0,1 1,0 0,-1-1,1 1,-1 0,1 0,-1 0,0 0,0 0,0 0,0 0,0 0,0 0,-1 1,1-1,-1 0,0 0,1 1,-1-1,0 0,0 1,0-1,-1 0,1 1,-1-1,1 0,-1 0,0 0,0 1,1-1,-2 0,1 0,0 0,-1 1,-63 59,41-47,-1-1,0-1,-1-1,0-2,-1 0,-23 4,-1-13,33-7</inkml:trace>
  <inkml:trace contextRef="#ctx0" brushRef="#br0" timeOffset="6225.005">2794 239,'31'51,"-2"2,-3 1,12 37,-16-34,-3 1,-2 0,-2 2,-4 0,-1 0,-4 1,-2 0,-3 1,-3-1,-2 0,-3 0,-3 1,-1-17,-1-1,-3 0,-2-1,-2-1,-1 0,-2-2,-2 0,-2-2,-1-1,-2-1,-13 11,29-32,-1-1,0 0,-2-1,1 0,-2-2,1 0,-2 0,1-2,-1 0,-4 0,4-4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5:51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1,'-11'226,"10"-220,-4 12,1-1,1 1,0 1,1-1,1 0,1 0,1 0,1 1,1 5,14-6,-5-18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4:52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280 650,'35'-22,"1"1,1 3,1 0,0 3,1 1,1 1,21-2,24 7,-83 8,0 0,-1 0,1 0,0 0,-1 1,1-1,0 1,-1-1,1 1,0 0,-1 0,1-1,-1 1,1 0,-1 0,0 0,1 1,-1-1,0 0,0 0,0 1,0-1,0 1,0-1,0 1,0-1,-1 1,1 0,0-1,-1 1,0 0,1-1,-1 1,0 0,0-1,0 1,0 0,0 0,0-1,0 1,-1 0,1-1,-1 1,1 0,-1 0,-7 17,0-1,-1-1,-1 0,0 0,-1 0,-1-2,-1 1,0-2,-1 0,0 0,-1-1,-1-1,-4 3,-41 38,-94 94,151-144,1-1,-1 1,1-1,0 1,-1 0,2 1,-1-1,0 0,1 1,-1 0,1-1,0 1,0 0,1 0,-1 0,1 0,0 1,0-1,0 0,0 0,1 1,0-1,0 0,0 1,0-1,1 0,0 1,0-1,0 0,0 0,0 0,1 0,0 0,0 0,0 0,0 0,2 0,4 4,0-1,1-1,0 0,1 0,-1 0,1-1,0-1,0 0,0 0,1-1,-1 0,1-1,0 0,0-1,0 0,4 0,37 6,-42-5,-1 0,1-1,0 0,0 0,0-1,-1-1,1 1,0-2,-1 1,1-1,-1-1,1 0,-1 0,0-1,5-3,5-2</inkml:trace>
  <inkml:trace contextRef="#ctx0" brushRef="#br0" timeOffset="350.145">1324 453,'-31'31,"-4"2,2 0,1 3,2 0,2 2,-4 10,30-47,0 1,1 0,-1 0,1 0,-1 0,1 0,-1 0,1 1,0-1,0 0,0 1,1-1,-1 1,0-1,1 1,0-1,-1 1,1-1,0 1,0-1,1 1,-1 0,0-1,1 1,0-1,-1 0,1 1,0-1,0 0,1 1,-1-1,0 0,1 0,-1 0,1 0,0 0,-1 0,1 0,0-1,0 1,0-1,1 1,1 0,10 3,1-1,0 0,0-1,0-1,0 0,0-1,0-1,13-1,102 15,-127-13,1 0,0 0,-1 1,0-1,1 1,-1 0,0 0,0 0,0 0,0 1,0-1,-1 1,1 0,-1 0,0 0,1 0,-1 0,-1 0,1 0,0 1,-1-1,0 1,0-1,0 1,0 0,0-1,-1 1,1 0,-1 0,0-1,0 1,-1 0,0 5,-1 1,0-1,0 0,-1 0,0 0,-1 0,0-1,0 1,-1-1,0 0,-1 0,-1 1,0 0,0 0,-1-1,0 0,0 0,-1 0,0-1,0-1,-1 1,0-1,0-1,0 0,-1-1,1 1,-1-2,-4 1,-5-4</inkml:trace>
  <inkml:trace contextRef="#ctx0" brushRef="#br0" timeOffset="602.404">1240 424,'38'-5,"28"-1,6 5,2 2,-8 2,-10-1,-10 1,-7-2,-11 0</inkml:trace>
  <inkml:trace contextRef="#ctx0" brushRef="#br0" timeOffset="2983.236">2284 29,'-6'-1,"0"-1,0 1,-1 0,1 0,0 1,-1 0,1 0,-1 1,1-1,0 1,0 1,-1-1,1 1,0 0,0 1,1-1,-1 1,0 0,1 1,0-1,0 1,0 0,0 0,0 1,0 1,-9 9,0 1,2 0,0 0,1 2,0-1,2 1,-3 7,-15 43,2 1,4 1,-5 35,19-79,1 0,2 0,0 1,2-1,1 1,1-1,1 1,1 0,2-1,1 0,0 0,2 0,1-1,1 0,2 0,0-1,1 0,2-1,0-1,1 0,2-1,0 0,1-2,13 11,100 54,-119-76</inkml:trace>
  <inkml:trace contextRef="#ctx0" brushRef="#br0" timeOffset="3505.15">1578 0,'29'31,"-1"2,-1 0,-2 2,-2 0,-1 2,-2 0,-1 1,11 36,-19-39,-2 2,-1-1,-2 1,-2 1,-1-1,-2 0,-1 1,-2-1,-2 0,-8 36,-2-21,-3 0,-1-1,-3-1,-2-1,-3-1,-1-1,-2-1,-16 15,-10 7,41-52</inkml:trace>
  <inkml:trace contextRef="#ctx0" brushRef="#br0" timeOffset="4084.877">83 86,'-19'56,"3"1,3 1,2 0,3 1,2 0,3 12,-1-17,2 0,2 1,3-1,2 0,3 0,2-1,2 0,3 0,2-2,15 31,-15-49,2 0,1-1,2-1,1-1,17 16,2-4,-22-24</inkml:trace>
  <inkml:trace contextRef="#ctx0" brushRef="#br0" timeOffset="5202.276">3046 367,'-19'-5,"0"0,0 1,0 1,0 1,-1 0,1 2,0 0,-1 1,1 1,0 1,0 0,-8 4,16-4,1 0,-1 1,0 0,1 1,0 0,0 1,1 0,-1 0,1 1,1 0,-1 1,1 0,1 0,-1 1,1 0,1 0,0 1,0-1,1 1,0 1,-2 7,3-12,1 1,0-1,1 1,0 0,0 0,0 0,1 0,0 0,0 0,1 0,0 0,0 0,1 0,-1 0,2 0,-1 0,1 0,0 0,0 0,1-1,0 1,0-1,0 0,1 0,0 0,1 0,-1-1,1 1,0-1,0-1,0 1,1-1,0 1,0-2,0 1,1 0,0-2,1 0,0 0,0-1,-1 0,1 0,0-1,0 0,0-1,0 1,0-2,0 1,0-1,-1 0,1 0,-1-1,1 0,-1-1,0 1,6-5,117-98,-7-38,-123 143,0 0,0 0,0 0,1 0,-1 0,0 0,1 0,-1 0,0 0,1 0,-1 1,1-1,-1 0,1 0,0 0,-1 1,1-1,0 0,0 1,-1-1,1 0,0 1,0-1,0 1,0 0,0-1,0 1,-1 0,1-1,0 1,0 0,0 0,0 0,0 0,0 0,0 0,0 0,0 0,0 0,0 0,0 1,0-1,0 0,0 1,0-1,0 1,0-1,0 1,-1-1,1 1,0-1,0 1,-1 0,1 0,0-1,-1 1,1 0,-1 0,1 0,-1-1,1 1,-1 0,0 0,1 0,-1 0,0 0,0 1,3 26,-2 0,-2 0,0 0,-2 0,-1 0,-4 10,-8 88,3 27,13-151,-11 135,16-113</inkml:trace>
  <inkml:trace contextRef="#ctx0" brushRef="#br0" timeOffset="5453.245">3498 820,'-19'28,"-2"10,8-6,6-9</inkml:trace>
  <inkml:trace contextRef="#ctx0" brushRef="#br0" timeOffset="5720.534">3865 254,'-21'11,"1"0,1 1,0 1,0 0,1 2,1 0,0 1,2 1,0 0,0 1,2 1,0 0,1 1,-3 8,13-25,1 0,-1 0,0 0,1 0,0 1,0-1,0 0,0 1,0-1,1 1,-1-1,1 1,0-1,0 1,0-1,1 1,-1-1,1 1,0-1,0 1,0-1,0 0,1 0,-1 1,1-1,0 0,0 0,0-1,0 1,0 0,1-1,-1 1,1-1,0 0,0 0,-1 0,1 0,1 0,-1-1,0 1,0-1,1 0,1 1,12 0,-1 0,1-1,0 0,-1-2,1 0,0-1,-1 0,1-1,-1-1,0-1,0 0,-1-1,1-1,-1 0,-1-2,0 1,0-1,0-1,-1-1,-1 0,1 0,-2-1,7-9,-14 18,0 0,0 0,0 0,-1-1,1 1,-1-1,0 0,0 0,0 0,-1-1,1 1,-1-1,0 1,0-1,-1 0,1 1,-1-1,0 0,0 0,-1 0,1 0,-1 0,-1 0,1 0,0 0,-1 0,0 0,0 0,-1 0,1 1,-1-1,0 0,-1 1,1-1,-1 1,1 0,-1 0,-3-3,-5 2,0-1,0 2,-1 0,1 0,-1 1,0 1,0 0,0 0,0 1,0 1,-1 0,1 0,-11 3,2-1,1 2,-1 0,1 1,0 1,1 1,0 1,0 1,0 0,-12 9,2 0</inkml:trace>
  <inkml:trace contextRef="#ctx0" brushRef="#br0" timeOffset="6048.819">3977 678,'-33'16,"1"1,0 1,1 2,2 1,0 2,1 1,1 1,-10 13,33-35,0 0,1 0,-1 0,1 1,-1 0,1 0,0 0,1 0,-1 0,1 0,-1 1,1-1,1 1,-1 0,1-1,-1 1,2 0,-1 0,0 0,1 0,0 0,0 0,0 0,1 0,0 0,0-1,0 1,0 0,1 0,-1-1,1 1,1-1,-1 1,1-1,-1 0,1 0,0 0,1 0,-1-1,1 1,2 1,4-2,0 1,0-1,1-1,-1 0,1-1,-1 0,1 0,0-1,0 0,-1-1,1 0,-1-1,1-1,-1 1,1-1,-1-1,0 0,-1 0,1-1,-1-1,0 1,0-1,0-1,-1 0,0 0,0 0,5-8,-7 9,-1 0,1 0,-1-1,-1 1,1-1,-1 0,0 0,-1-1,0 1,0-1,0 0,-1 1,-1-1,1 0,-1 0,0 0,-1 0,0-1,0 1,-1 0,0 0,0 0,-1 0,0 0,0 1,-1-1,0 0,-1 1,1 0,-1 0,-1 0,1 0,-1 1,0 0,-1 0,-4-5,-39-18,26 21</inkml:trace>
  <inkml:trace contextRef="#ctx0" brushRef="#br0" timeOffset="6532.512">4287 707,'29'0,"24"0,12 0,1 0,-7 0,-9 0,-7-5,-7-2,-4 1,-4 1,-5 6,-8 4</inkml:trace>
  <inkml:trace contextRef="#ctx0" brushRef="#br0" timeOffset="60251.865">4486 480,'27'197,"-27"59,-16-199,16-51,2-4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6:14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0,4 0,0 0,-3 0,-5 0,-3 0,-3 4,-3 3,0-1,-1-2,-1 0,-4-7,-2-2,0 0,2 0,-3 1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6:14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1,'38'9,"18"4,9-1,-2-7,-2-5,-7-1,-7-2,-3 0,-3-4,-5 0,-3 0,-7 1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6:15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86 353,'138'-26,"307"23,-385 10,-59-6,0-1,0 1,1 0,-1-1,0 1,0 0,0 0,0 0,1 0,-1 0,-1 0,1 0,0 0,0 0,0 0,-1 0,1 1,0-1,-1 0,1 1,-1-1,1 0,-1 1,0-1,0 0,0 1,0-1,0 1,0-1,0 0,0 1,0-1,-1 1,1-1,0 0,-1 1,1-1,-1 0,0 1,1-1,-1 0,-95 156,29-50,6 3,3 2,6 2,-1 21,31-1,23-123</inkml:trace>
  <inkml:trace contextRef="#ctx0" brushRef="#br0" timeOffset="258.875">0 917,'34'0,"21"0,10 0,4 0,4 0,0-5,2-1,-3 0,-3-4,-5 0,-7 2,-5-3,-6 1,-6-3,-5 0,-8 4</inkml:trace>
  <inkml:trace contextRef="#ctx0" brushRef="#br0" timeOffset="689.544">1187 409,'21'-15,"1"1,0 1,2 1,-1 1,1 1,1 1,0 1,0 1,0 1,1 1,0 2,0 1,0 0,-23 2,-1 1,0-1,1 0,-1 1,0-1,1 1,-1-1,0 1,1 0,-1 0,0 0,0 1,0-1,0 0,0 1,0-1,-1 1,1 0,0-1,-1 1,1 0,-1 0,0 0,0 0,0 0,0 1,0-1,0 0,0 0,-1 1,1-1,-1 0,1 1,-1-1,0 1,0-1,0 0,-1 1,1-1,0 0,-1 1,1-1,-1 0,0 1,0-1,0 0,0 0,0 0,-1 0,1 0,-1 0,1 0,-1 0,0 0,-21 29,-2 0,-1-2,-1-1,-1-1,-27 19,-4 5,49-41,-46 50,55-58,0 0,0 0,1-1,-1 1,0 0,1 0,-1 0,1 0,0-1,0 1,-1 0,1 0,1 0,-1 0,0 0,0 0,1 0,-1 0,1-1,-1 1,1 0,0 0,0 0,0-1,0 1,0-1,0 1,0-1,0 1,1-1,-1 1,1-1,-1 0,1 0,-1 0,1 0,0 0,-1 0,2 0,104 42,-97-41,1 0,-1 0,0 1,0 1,0 0,0 0,0 1,-1 0,0 0,0 1,0 0,-1 1,0 0,0 0,-1 1,0 0,0 0,-1 1,0 0,0 0,2 6,-7-11,-1 1,1-1,-1 0,0 1,0-1,0 1,-1-1,1 0,-1 1,0-1,0 0,-1 0,1 1,-1-1,0 0,0 0,-1-1,1 1,-1 0,1-1,-1 0,0 1,-1-1,1 0,0-1,-1 1,-1 1,-108 58,-2-33,90-27</inkml:trace>
  <inkml:trace contextRef="#ctx0" brushRef="#br0" timeOffset="1037.446">2399 324,'-48'12,"-1"1,2 3,0 2,1 2,0 2,2 2,1 2,1 2,2 1,-15 15,8 18,45-60,1 0,1 0,-1 0,0 0,0 0,1 0,-1 1,1-1,0 0,0 0,0 0,0 0,0 0,0 1,0-1,1 0,-1 0,1 0,-1 0,1 0,0 0,0 0,0 0,0 0,0 0,0-1,1 1,-1 0,1-1,-1 1,1-1,-1 1,1-1,0 1,10 4,0-1,1 1,-1-2,1 0,0 0,0-1,0-1,14 1,19 5,8 2,-36-8,0 1,-1 0,1 1,-1 1,0 0,0 1,0 1,-1 1,0 0,-1 1,0 1,4 3,-16-9,1 0,0 1,-1-1,0 1,0 0,0 0,0 0,-1 0,0 0,0 1,-1-1,1 1,-1-1,0 1,-1 0,1-1,-1 1,0 0,-1-1,1 1,-1 0,0-1,0 1,-1-1,0 1,0-1,0 0,-1 0,1 0,-1 0,0 0,-1-1,1 1,-1-1,0 0,0 0,0 0,-1-1,-4 4,-1-1,-1 0,0-1,0 0,0 0,-1-1,1-1,-1 0,0-1,0 0,0 0,0-1,-1-1,-5-1,-6 1</inkml:trace>
  <inkml:trace contextRef="#ctx0" brushRef="#br0" timeOffset="1290.458">2202 353,'34'-20,"15"-5,5-4,-2 3,-6 6,-5 6,-5 6,-4 4,-2 8,-2 3,-5 5,-3 0,-3-1</inkml:trace>
  <inkml:trace contextRef="#ctx0" brushRef="#br0" timeOffset="1544.444">3359 183,'-5'19,"-10"39,-3 0,-2-1,-2-2,-3 0,-20 31,-60 68,-111 122,200-255,4-4</inkml:trace>
  <inkml:trace contextRef="#ctx0" brushRef="#br0" timeOffset="1949.659">3133 409,'113'-211,"-112"210,-1 1,0-1,0 0,0 1,0-1,1 1,-1-1,0 0,1 1,-1-1,0 1,1-1,-1 1,1-1,-1 1,1-1,-1 1,1 0,-1-1,1 1,-1 0,1-1,0 1,-1 0,1 0,-1-1,1 1,0 0,-1 0,1 0,0 0,-1 0,1 0,0 0,-1 0,1 0,0 0,-1 0,1 1,-1-1,1 0,0 0,-1 1,1-1,-1 0,1 1,0-1,-1 0,1 1,-1-1,0 1,1-1,-1 1,1-1,-1 1,0-1,1 1,-1 0,0-1,1 1,-1-1,0 1,0 0,0-1,0 1,0 0,0-1,0 1,0 0,0 0,4 53,-4-50,6 270,39-30,-5-114,-38-128,-1 0,0 1,1-1,0 0,-1 0,1 0,0-1,0 1,0 0,0-1,0 1,0-1,1 1,-1-1,0 0,1 0,-1 0,1-1,-1 1,1-1,0 1,-1-1,1 0,-1 0,1 0,0 0,-1 0,1 0,-1-1,1 0,-1 1,1-1,-1 0,1 0,-1 0,0 0,1-1,-1 0,76-68,4-75,7-45,128-193,-148 260,-60 106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6:21.67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1299 1,'-30'52,"3"1,2 1,2 1,3 1,2 1,3 1,3 0,1 1,4 0,0 36,-117 1508,67-1118,-64 220,112-666,-1 1,1 1,3-1,1 1,2 0,2 2,1-41,0 0,0 0,0 1,0-1,1 0,-1 0,1 0,-1 0,1 0,0 0,-1 0,1 0,0 0,1-1,-1 1,0 0,0 0,1-1,-1 1,1-1,-1 1,1-1,0 0,0 0,0 0,-1 0,1 0,0 0,0 0,0 0,0-1,0 1,0-1,1 0,-1 1,0-1,0 0,0 0,0 0,0-1,3 0,94-27,-77 20,138-50,2 8,3 7,1 7,1 7,29 5,120 12,0 15,0 13,-1 15,114 32,88 18,303 1,583-71,184-41,-707 17,574 2,1204 58,-1286-47,835-125,-1291 57,-282 39,-574 26,-1-4,-1-2,1-2,-1-3,40-16,-91 28,-1 1,0-1,1 0,-1 0,0 0,0-1,0 0,-1 0,1-1,-1 0,0 0,0 0,0 0,0-1,-1 0,1 0,-1 0,-1 0,1-1,-1 1,0-1,0 0,0-1,30-158,-25 102,229-1090,-184 924,169-565,-211 752,65-305,-74 337,0 0,0-1,-1 1,0 0,-1-1,0 1,-1-1,0 1,0-1,-1 1,-1 0,0 0,0 0,-1 0,0 1,-1-1,0 1,0 0,-2-1,0 3,-1 1,1 0,-1 1,-1 0,1 0,0 1,-1 0,0 1,0-1,0 2,-1-1,1 1,-1 1,1 0,-1 0,1 1,-1 0,1 0,-1 1,-1 1,-417 19,-620 63,-472-88,1090-7,-1557-21,-740 34,236 26,778-17,-799 73,420 80,688 17,802-121,534-54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24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0,'-23'79,"20"-54,-29 156,19-112,9-55,0-1,1 2,1-1,0 0,1 1,0-1,1 1,1-1,0 0,1 1,1-1,0 0,1 1,-3-12,0-1,0 0,0 1,1-1,-1 0,1 0,-1 0,1 0,0 0,-1-1,1 1,0 0,0-1,0 1,0-1,1 0,-1 0,0 0,0 0,1 0,-1 0,1 0,-1-1,1 1,-1-1,1 0,-1 0,1 0,-1 0,1 0,-1-1,1 1,-1-1,1 1,-1-1,0 0,1 0,-1 0,1-1,79-61,-62 36,-1-2,-1 0,-2-1,0 0,-2-1,9-32,41-109,-40 95,-24 99,-10 34,2 1,3 1,2-1,5 50,-2-44,0-57,0 1,0-1,1 1,0-1,0 1,0-1,1 1,0-1,0 0,0 0,1 0,0 0,1 1,8 6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4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6,'-1'-1,"-1"0,1 1,0-1,0 0,-1 1,1 0,0-1,-1 1,1 0,0-1,-1 1,1 0,0 0,-1 0,1 0,0 1,-1-1,1 0,0 0,-1 1,1-1,0 1,0-1,-1 1,1 0,0-1,0 1,0 0,0 0,0 0,0 0,0 0,0 0,0 0,0 0,1 0,-1 0,0 0,1 1,-1-1,1 0,-1 1,1-1,0 0,0 1,-1-1,-8 69,9-65,1 661,-18-359,14-276,-23 74,18-118,16-36,-2 22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4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0,'-30'28,"-74"65,4 5,-54 71,92-72,61-94,-1 0,1 0,0 0,0 0,0 1,0-1,1 0,-1 0,1 0,0 1,0-1,0 0,0 1,1-1,-1 0,1 0,0 0,0 1,0-1,0 0,0 0,1 0,-1-1,1 1,0 0,0 0,0-1,0 1,0-1,1 0,-1 0,2 1,9 4,1 0,-1-2,1 1,0-2,1 0,-1-1,1 0,-1-1,1 0,0-2,0 0,3 0,-1-1,-1 2,1 0,-1 0,1 2,-1 0,0 1,0 0,0 2,12 5,-24-9,0 1,0-1,0 1,-1 0,1 1,-1-1,1 1,-1-1,0 1,-1 0,1 0,-1 0,1 1,-1-1,-1 1,1-1,-1 1,1-1,-1 1,0 0,-1 0,1-1,-1 1,0 1,-19 117,15-106,3-16,1 0,-1 1,0-1,1 1,0 0,-1-1,1 1,0-1,0 1,0 0,0-1,0 1,0-1,0 1,0 0,1-1,-1 1,1-1,-1 1,1-1,0 1,-1-1,1 1,0-1,0 0,0 0,0 1,0-1,0 0,0 0,1 0,-1 0,0 0,1 0,-1 0,1-1,-1 1,1 0,-1-1,1 1,-1-1,1 0,-1 1,1-1,0 0,17-2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1,'-15'38,"-4"23,1 10,-2-2,4-8,3-10,4-8,4-7,8-10,3-9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5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30,'39'0,"26"-5,8-1,-4 0,-9 1,-10 1,-9 2,-6 1,-5 1,-7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0,'-9'58,"-4"28,1 5,2-4,3-7,2-12,3-14,1-10,1-8,1-6,-1-2,1-7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147 223,'-51'177,"-19"137,63-292,1 1,2 0,0 1,1-1,2 1,0-1,1 1,2-1,0 1,2-1,0 0,2 0,0 0,2-1,4 8,-10-27,0 0,1 0,-1 0,1 0,0-1,0 1,0-1,0 0,1 1,-1-2,0 1,1 0,0-1,-1 1,1-1,0 0,-1 0,1-1,0 1,0-1,0 0,0 0,0 0,0 0,0-1,-1 1,1-1,0 0,3-2,102-54,-59 12,-1-2,-3-2,-1-2,-3-2,28-49,-30 45,-3-1,-3-3,-2 0,-3-2,-3-2,-2 0,7-41,-29 99,1-6,1 0,-2 0,0 0,0-1,-1 1,-1 0,0-1,-1 1,-1 0,-1-8,3 20,0 0,-1 0,1 0,0 0,-1-1,1 1,-1 0,0 0,1 0,-1 0,0 0,1 0,-1 0,0 0,0 0,0 1,0-1,0 0,0 0,0 1,0-1,0 1,0-1,0 1,-1-1,1 1,0 0,0 0,0-1,-1 1,1 0,0 0,0 0,-1 0,1 1,0-1,0 0,0 0,-1 1,1-1,0 0,0 1,0 0,0-1,0 1,0-1,0 1,0 0,0 0,0 0,0 0,0 0,0 0,-44 56,11 11,3 1,3 2,3 0,4 2,-3 26,16-66,1 0,2 1,1-1,1 1,2 0,2-1,1 1,1 0,2-1,6 17,-8-38,2 0,-1 0,2-1,-1 0,1 0,1 0,0-1,1 0,0 0,0-1,1 0,0-1,1 1,3 0,4 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6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0,'-4'34,"-7"20,-2 11,2-1,3-6,2-9,3-7,1-7,2-4,0-7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7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18,'24'5,"22"1,9 0,3-1,-2-2,-6-1,-8-1,0 0,-3-1,-3 0,-3-1,-3-4,-1-1,0 0,-2 1,-4-3,-11-1,-8 2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0,'-5'44,"-2"42,1 12,-4-2,0-7,2-13,2-12,2-10,2-10,1-8,6-6,1-2,1-1,3-6,0-6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25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148 137,'-26'50,"3"0,3 2,1 0,3 1,2 1,2 0,3 6,7-54,0 0,1 0,-1 1,2-1,-1 1,1-1,0 1,0 0,1-1,0 1,0-1,0 0,1 1,0-1,0 0,1 0,-1 0,1 0,1 0,-1-1,1 0,0 1,0-1,1-1,-1 1,1-1,0 1,0-1,1-1,-1 1,1-1,0 0,5 0,1-2,-1 1,1-2,-1 1,1-1,-1-1,1 0,-1-1,0 0,1-1,-1 0,0-1,-1 0,1-1,-1 0,0 0,0-1,0 0,4-5,28-20,-1-2,-1-1,-2-3,-2-1,-1-1,-3-2,20-32,-30 43,-2-2,-1 0,-1-1,-2-1,-2-1,-1 0,2-11,-12-17,-3 62,0 0,0 0,0 0,0 0,-1 0,1 0,0 0,-1-1,1 1,-1 0,1 0,-1 0,1 0,-1 1,1-1,-1 0,0 0,0 0,1 0,-1 1,0-1,0 0,0 1,0-1,0 1,0-1,0 1,0-1,0 1,0 0,0-1,0 1,0 0,-1 0,1 0,0 0,0 0,0 0,0 0,0 0,0 0,0 1,0-1,0 0,0 1,0-1,0 1,0-1,0 1,0 0,0-1,0 1,0 0,-11 8,1 1,0 0,0 1,1 0,1 0,0 1,0 0,1 1,1 0,0 0,1 1,-1 4,-5 7,1 1,2-1,0 2,2-1,1 1,1 0,1 1,2-1,0 0,2 1,1 0,2-1,0 0,4 14,-5-34,0 1,0-1,1 1,0-1,0 0,1 0,0 0,0-1,1 1,-1-1,1 0,1 0,-1-1,1 0,0 0,0 0,1 0,-1-1,1 0,0-1,0 1,0-1,1-1,-1 1,1-1,-1-1,5 1,7-4</inkml:trace>
  <inkml:trace contextRef="#ctx0" brushRef="#br0" timeOffset="309.845">1022 477,'76'24,"-60"-20,0 0,0 1,-1 1,0 1,0 0,0 1,-1 0,0 1,2 3,-14-11,0 1,0 0,0 1,0-1,0 0,-1 0,1 1,-1-1,0 1,0-1,1 1,-2-1,1 1,0 0,-1 0,1-1,-1 1,0 0,0 0,0 0,0-1,0 1,0 0,-1 0,0-1,1 1,-1 0,0-1,0 1,-1 0,1-1,-2 2,-63 75,44-56,17-18,-36 49,41-53,-1 1,1-1,0 0,-1 1,1-1,0 0,0 1,0-1,0 1,0-1,0 0,0 1,0-1,0 0,1 1,-1-1,1 0,-1 1,1-1,-1 0,1 0,0 1,-1-1,1 0,0 0,0 0,0 0,0 0,0 0,0 0,0-1,0 1,1 0,-1-1,0 1,0 0,1-1,-1 1,0-1,1 0,-1 0,0 1,1-1,-1 0,2 0,11 1,-1 0,1-1,0-1,0 0,-1-1,1-1,0 0,-1 0,0-1,10-5,8-1,66-20,-71 23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37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191 506 2833 0 0,'0'0'866'0'0,"0"0"-121"0"0,0 0 151 0 0,0 0 416 0 0,0 0 315 0 0,0 0 25 0 0,0 0-135 0 0,0 0-224 0 0,0 0-175 0 0,0 0-118 0 0,0 0-137 0 0,24-3-144 0 0,117-16 430 0 0,-117 17-835 0 0,0-1 1 0 0,0-1-1 0 0,-1 0 0 0 0,1-2 0 0 0,-1-1 0 0 0,-1-1 0 0 0,1-1 0 0 0,-1-1 0 0 0,-1 0 0 0 0,0-2 0 0 0,0-1 0 0 0,-1 0 0 0 0,-1-1 0 0 0,0-2 0 0 0,-1 0 0 0 0,2-3-314 0 0,-11 7 95 0 0,-1 0 0 0 0,0-1 0 0 0,0 0-1 0 0,-1 0 1 0 0,-1 0 0 0 0,0-1-1 0 0,-1 0 1 0 0,-1 0 0 0 0,0-1-1 0 0,-1 1 1 0 0,0-1 0 0 0,-2 1-1 0 0,1-1 1 0 0,-2 0 0 0 0,0-6-95 0 0,-9-42 362 0 0,8 62-349 0 0,1-1 1 0 0,-1 1-1 0 0,1-1 0 0 0,-1 1 1 0 0,1 0-1 0 0,-1-1 0 0 0,0 1 0 0 0,0 0 1 0 0,0-1-1 0 0,0 1 0 0 0,0 0 1 0 0,0 0-1 0 0,0 0 0 0 0,0 0 1 0 0,0 0-1 0 0,-1 0 0 0 0,1 0 1 0 0,0 0-1 0 0,-1 0 0 0 0,1 1 1 0 0,0-1-1 0 0,-1 1 0 0 0,1-1 1 0 0,-1 1-1 0 0,1-1 0 0 0,-1 1 1 0 0,1 0-1 0 0,-1 0 0 0 0,1-1 0 0 0,-1 1 1 0 0,0 0-1 0 0,1 1 0 0 0,-1-1 1 0 0,1 0-1 0 0,-1 0 0 0 0,1 1 1 0 0,-1-1-1 0 0,-1 1-13 0 0,-3 3 1 0 0,0 0 0 0 0,0 0 0 0 0,1 1-1 0 0,-1 0 1 0 0,1 0 0 0 0,0 0 0 0 0,0 1 0 0 0,1-1 0 0 0,0 1 0 0 0,0 0 0 0 0,0 1-1 0 0,0-1 1 0 0,-1 6-1 0 0,-6 7 25 0 0,-3 11 28 0 0,2 0-1 0 0,1 1 1 0 0,2 1-1 0 0,1-1 1 0 0,1 1 0 0 0,2 1-1 0 0,1-1 1 0 0,2 1 0 0 0,1 0-1 0 0,1 0 1 0 0,3 12-53 0 0,-3-24 46 0 0,11 475 821 0 0,-14-456-835 0 0,-1 0 0 0 0,-2 0-1 0 0,-2-1 1 0 0,-2 0-1 0 0,-1 0 1 0 0,-2-1 0 0 0,-1-1-1 0 0,-2 0 1 0 0,-2-1-1 0 0,-2-1 1 0 0,0 0 0 0 0,-3-2-1 0 0,-1 0 1 0 0,-1-2 0 0 0,-1-1-1 0 0,-2-1 1 0 0,-2 0-32 0 0,15-14 4 0 0,-1 0 0 0 0,-1-1 0 0 0,-1-1 0 0 0,0 0 0 0 0,0-1 1 0 0,-1-1-1 0 0,-1-1 0 0 0,1-1 0 0 0,-2-1 0 0 0,1 0 0 0 0,-21 4-4 0 0,40-11-3 0 0,-1-1 1 0 0,0 1-1 0 0,1 0 1 0 0,-1-1-1 0 0,0 1 0 0 0,1-1 1 0 0,-1 0-1 0 0,0 0 0 0 0,1 1 1 0 0,-1-1-1 0 0,0 0 0 0 0,0 0 1 0 0,1 0-1 0 0,-1-1 0 0 0,0 1 1 0 0,0 0-1 0 0,1-1 1 0 0,-1 1-1 0 0,0-1 0 0 0,1 0 1 0 0,-1 1-1 0 0,1-1 0 0 0,-1 0 1 0 0,1 0-1 0 0,-1 0 0 0 0,1 0 1 0 0,-1 0-1 0 0,1 0 0 0 0,0 0 1 0 0,0-1-1 0 0,0 1 1 0 0,-1 0-1 0 0,1-1 0 0 0,0 1 1 0 0,1-1-1 0 0,-1 1 0 0 0,0-1 1 0 0,0 0-1 0 0,1 1 0 0 0,-1-1 1 0 0,1 0-1 0 0,-1 1 0 0 0,1-1 1 0 0,0 0-1 0 0,0 0 1 0 0,0 1-1 0 0,0-1 0 0 0,0 0 1 0 0,0 0-1 0 0,0 1 0 0 0,0-1 1 0 0,1 0-1 0 0,-1 1 0 0 0,1-1 1 0 0,-1-1 2 0 0,6-8-28 0 0,0 1 1 0 0,1-1 0 0 0,0 1 0 0 0,1 0-1 0 0,0 0 1 0 0,0 1 0 0 0,1 1-1 0 0,0-1 1 0 0,0 1 0 0 0,4-1 27 0 0,2-4-27 0 0,9-11 25 0 0,2 0 1 0 0,1 2-1 0 0,1 1 1 0 0,1 1 0 0 0,1 2-1 0 0,0 1 1 0 0,1 1-1 0 0,1 2 1 0 0,1 1-1 0 0,0 1 1 0 0,0 2-1 0 0,1 1 1 0 0,4 1 1 0 0,-24 7 19 0 0,-1 0-1 0 0,0 1 1 0 0,1 0-1 0 0,-1 1 1 0 0,1 1-1 0 0,-1 0 1 0 0,0 1-1 0 0,0 0 1 0 0,0 1-1 0 0,0 0 1 0 0,-1 1-1 0 0,1 1 1 0 0,-1 0-1 0 0,-1 0 1 0 0,1 2-1 0 0,-1-1 1 0 0,9 9-19 0 0,-9-7 41 0 0,2 2 78 0 0,0-1 0 0 0,0 0 0 0 0,0-1 0 0 0,1-1 0 0 0,1 0 0 0 0,0 0 0 0 0,0-2 0 0 0,0 0 0 0 0,14 4-119 0 0,53 5 1231 0 0,-82-15-1148 0 0,0 0-7 0 0,0 0 4 0 0,0 0-3 0 0,0 0-28 0 0,0 0 19 0 0,0 0-8 0 0,0 0-9 0 0,0 0-18 0 0,0 0 7 0 0,0 0-12 0 0,0 0 0 0 0,0 0 10 0 0,0 0-22 0 0,0 0 5 0 0,0 0 22 0 0,0 0-19 0 0,0 0-19 0 0,0 0-53 0 0,0 0 39 0 0,0 0 6 0 0,0 0 12 0 0,0 0 17 0 0,0 0-16 0 0,0 0-32 0 0,0 0-4 0 0,0 0 1 0 0,0 0-6 0 0,-19-12-3524 0 0,17 10 2050 0 0,0 0-2429 0 0,1 0-1905 0 0,1 1-6229 0 0</inkml:trace>
  <inkml:trace contextRef="#ctx0" brushRef="#br0" timeOffset="868.865">1072 1489 6721 0 0,'0'0'2254'0'0,"0"0"-997"0"0,0 0-288 0 0,0 0 281 0 0,0 0 307 0 0,0 0 121 0 0,0 0-106 0 0,0 0-226 0 0,0 0-236 0 0,0 0-200 0 0,0 0-129 0 0,0 0-93 0 0,0 0-57 0 0,27 5-49 0 0,81 11-27 0 0,-51-22 225 0 0,-48 2-605 0 0,8-6-18 0 0,-1-1 0 0 0,0 0 0 0 0,-1-1 0 0 0,0 0 0 0 0,-1-1 0 0 0,0-1 0 0 0,-1 0 0 0 0,-1-1 0 0 0,0-1 0 0 0,-1 0 0 0 0,-1 0 0 0 0,0-1 0 0 0,-1 0 0 0 0,-1-1 0 0 0,-1 0 1 0 0,4-14-158 0 0,-9 29-6 0 0,0 0 0 0 0,-1 0 0 0 0,1 0 0 0 0,-1 0 0 0 0,0 0 1 0 0,0-1-1 0 0,0 1 0 0 0,0 0 0 0 0,0-1 0 0 0,-1 1 0 0 0,1-1 1 0 0,-1 1-1 0 0,0-1 0 0 0,0 1 0 0 0,0 0 0 0 0,-1-1 1 0 0,1 1-1 0 0,-1-1 0 0 0,0 1 0 0 0,0 0 0 0 0,0-1 0 0 0,0 1 1 0 0,-1 0-1 0 0,0 0 0 0 0,1 0 0 0 0,-1 0 0 0 0,0 0 0 0 0,0 0 1 0 0,0 0-1 0 0,-1 1 0 0 0,1-1 0 0 0,-1 1 0 0 0,1 0 1 0 0,-1 0-1 0 0,0-1 0 0 0,0 2 0 0 0,0-1 0 0 0,0 0 0 0 0,0 1 1 0 0,0-1-1 0 0,-2 0 6 0 0,0 2-31 0 0,1 0 1 0 0,-1 0 0 0 0,0 1-1 0 0,1 0 1 0 0,-1-1 0 0 0,1 1-1 0 0,-1 1 1 0 0,1-1-1 0 0,-1 1 1 0 0,1-1 0 0 0,0 1-1 0 0,0 0 1 0 0,0 1 0 0 0,0-1-1 0 0,0 1 1 0 0,1 0-1 0 0,-1 0 1 0 0,0 1 30 0 0,-16 12-32 0 0,2 0 1 0 0,0 2-1 0 0,0 0 1 0 0,2 1-1 0 0,1 1 1 0 0,0 1-1 0 0,1 0 1 0 0,1 0-1 0 0,2 2 0 0 0,0-1 1 0 0,1 1-1 0 0,-1 7 32 0 0,9-26 2 0 0,0 0-1 0 0,1 0 0 0 0,-1 1 0 0 0,1-1 1 0 0,0 1-1 0 0,0-1 0 0 0,1 1 0 0 0,0-1 1 0 0,-1 1-1 0 0,1-1 0 0 0,1 1 0 0 0,-1-1 1 0 0,1 1-1 0 0,-1-1 0 0 0,1 1 0 0 0,1-1 1 0 0,-1 0-1 0 0,1 1 0 0 0,-1-1 0 0 0,1 0 1 0 0,0 0-1 0 0,1 0 0 0 0,-1 0 0 0 0,1-1 1 0 0,-1 1-1 0 0,1 0 0 0 0,1-1 0 0 0,-1 0 1 0 0,0 0-1 0 0,1 0 0 0 0,-1 0 0 0 0,1-1 1 0 0,2 2-2 0 0,11 1 44 0 0,0 0 1 0 0,0-1-1 0 0,1-1 0 0 0,0-1 1 0 0,-1-1-1 0 0,1 0 1 0 0,0-1-1 0 0,0-1 1 0 0,-1 0-1 0 0,1-2 1 0 0,0 0-1 0 0,6-3-44 0 0,26-9 192 0 0,-1-3 0 0 0,0-2 0 0 0,-2-2 0 0 0,-1-3 0 0 0,0-1 0 0 0,-2-2 0 0 0,-2-2-1 0 0,0-2 1 0 0,-2-1 0 0 0,-1-3 0 0 0,-3-1 0 0 0,0-2-192 0 0,-11 14 8 0 0,-1-2 0 0 0,-1-2 0 0 0,-2 0 0 0 0,0 0 0 0 0,-2-2 0 0 0,-2-1 0 0 0,-1 0 0 0 0,-1-1 0 0 0,-2-1 0 0 0,-1 0 0 0 0,-2 0 0 0 0,-1-1 0 0 0,-2-1 0 0 0,-1 1 0 0 0,-2-1 0 0 0,0-24-8 0 0,-3 42-9 0 0,1 0 0 0 0,-2-1-1 0 0,0 1 1 0 0,-2-1 0 0 0,0 1-1 0 0,-1 0 1 0 0,0 0 0 0 0,-2 0-1 0 0,0 0 1 0 0,-1 1 0 0 0,0 0-1 0 0,-2 0 1 0 0,0 1 0 0 0,-1-1-1 0 0,0 2 1 0 0,-2-1 0 0 0,0 2-1 0 0,0-1 1 0 0,-5-3 9 0 0,14 16 2 0 0,0 0-1 0 0,0 1 1 0 0,0-1 0 0 0,0 1-1 0 0,-1 0 1 0 0,1-1 0 0 0,0 1 0 0 0,0 0-1 0 0,-1 0 1 0 0,1 0 0 0 0,-1 1 0 0 0,1-1-1 0 0,-1 1 1 0 0,1-1 0 0 0,-1 1-1 0 0,1 0 1 0 0,-1 0 0 0 0,1 0 0 0 0,-1 0-1 0 0,1 0 1 0 0,-1 1 0 0 0,1-1-1 0 0,-1 1 1 0 0,1-1 0 0 0,-1 1 0 0 0,1 0-1 0 0,-1 0 1 0 0,1 0 0 0 0,0 1-1 0 0,0-1 1 0 0,0 0 0 0 0,0 1 0 0 0,0-1-1 0 0,0 1 1 0 0,0 0 0 0 0,0 0 0 0 0,0 0-1 0 0,1 0 1 0 0,-1 0-2 0 0,-45 93 44 0 0,40-59-22 0 0,1-1 0 0 0,2 1 0 0 0,1 1 0 0 0,2-1 0 0 0,2 0 0 0 0,1 1 0 0 0,2 4-22 0 0,10 35 55 0 0,3 0 0 0 0,3-1 0 0 0,4-1 0 0 0,2-1 0 0 0,28 51-55 0 0,-46-104 8 0 0,6 11 40 0 0,-2 2 1 0 0,-2-1 0 0 0,-1 1-1 0 0,-1 1 1 0 0,-2 0-1 0 0,-2 0 1 0 0,0 0-1 0 0,-2 11-48 0 0,1 35 95 0 0,-3-79-130 0 0,0-1 20 0 0,0 0 5 0 0,3-37-792 0 0,-25-10-1988 0 0,1 19-3569 0 0,11 15-198 0 0,7 5-4963 0 0</inkml:trace>
  <inkml:trace contextRef="#ctx0" brushRef="#br0" timeOffset="1277.447">1730 871 7122 0 0,'0'0'2707'0'0,"0"0"-595"0"0,0 0-242 0 0,0 0 37 0 0,0 0 1 0 0,0 0-145 0 0,0 0-256 0 0,0 0-270 0 0,0 0-261 0 0,0 0-167 0 0,0 0-136 0 0,0 0-123 0 0,-2-9-67 0 0,-5-28-63 0 0,29 24 1237 0 0,272-9 1297 0 0,225-48-1474 0 0,-453 70-1465 0 0,-70 30-925 0 0,-9-16 28 0 0,-8 8-1560 0 0,7-11-8272 0 0,11-11-2231 0 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24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0 227,'43'4,"39"2,9 0,0-1,-11-6,-10-3,-12-1,-11 1,-8 0,-7 2,-3 1,-3 0,-5 1</inkml:trace>
  <inkml:trace contextRef="#ctx0" brushRef="#br0" timeOffset="367.97">424 0,'-10'39,"-3"31,1 9,2-4,3-10,8-12,3-9,1-13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8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69,'32'92,"71"455,-92-505,-7-26,0 1,0 0,2-1,0 0,1 0,0-1,2 0,-1 0,7 6,-14-19,0 0,1-1,-1 1,1-1,-1 1,1-1,0 0,0 1,-1-1,1 0,0 0,0 0,0-1,0 1,0 0,0-1,0 1,0-1,1 0,-1 1,0-1,0 0,0 0,0-1,0 1,1 0,-1-1,0 1,0-1,0 0,0 0,0 0,0 0,0 0,-1 0,1 0,0 0,-1-1,1 1,-1-1,1 1,0-2,53-80,74-202,-129 284,0 0,0 0,0 0,0 0,1 0,-1 0,0 0,1 0,-1 0,1 0,-1 0,1 0,-1 0,1 0,0 1,-1-1,1 0,0 1,0-1,-1 0,1 1,0-1,0 1,0-1,0 1,0-1,0 1,0 0,0-1,0 1,0 0,0 0,0 0,0 0,0 0,0 0,0 0,0 0,0 0,0 0,0 1,0-1,0 0,0 1,0-1,0 1,0-1,-1 1,1-1,0 1,0 0,0-1,-1 1,1 0,0 0,-1-1,1 1,0 0,-1 0,1 0,-1 0,0 0,1 0,-1 0,0 0,0 0,1 0,20 201,-21-197,0 1,1 0,0-1,0 1,0 0,0-1,1 0,0 1,0-1,1 0,-1 0,1 0,0 0,1-1,-1 1,1-1,0 0,0 0,0 0,0 0,1-1,0 1,-1-1,1-1,0 1,1-1,2 2,-3-6,-1 0,1 0,0 0,0 0,-1-1,1 0,-1 0,0 0,0 0,0-1,0 0,-1 0,1 0,-1 0,0 0,2-4,0 2,37-59,-2-1,-3-2,-3-2,-3-1,-4-1,3-17,-26 78,5-14,1 0,0-1,-2-1,-1 1,-1-1,-1-1,-1 1,-1-25,-2 51,-1 0,0 0,0-1,0 1,0 0,0 0,0-1,0 1,0 0,-1 0,1 0,0-1,-1 1,1 0,-1 0,1 0,-1 0,0 0,1 0,-1 0,0 0,0 0,0 0,0 0,1 0,-1 0,0 1,-1-1,1 0,0 1,-1-1,-4 8</inkml:trace>
  <inkml:trace contextRef="#ctx0" brushRef="#br0" timeOffset="4298.443">2174 266,'308'30,"-233"-19,-59-7,1-1,0-1,-1-1,1 0,0-1,0-1,0 0,4-2,175-44,-172 38</inkml:trace>
  <inkml:trace contextRef="#ctx0" brushRef="#br0" timeOffset="4543.968">2230 605,'43'15,"29"4,12-6,0-4,-3-5,-7-2,-6-7,-9-2,-11-1,-13 2</inkml:trace>
  <inkml:trace contextRef="#ctx0" brushRef="#br0" timeOffset="13684.088">762 1029,'-5'7,"0"1,0 0,0 1,1-1,1 1,-1 0,1-1,1 2,-1-1,2 0,-2 9,2-15,0 1,0 0,0-1,1 1,0 0,-1 0,1-1,0 1,1 0,-1-1,1 1,-1 0,1-1,0 1,0 0,1-1,-1 1,1-1,0 0,0 0,0 0,0 1,0-2,1 1,0 0,-1 0,1-1,0 0,0 1,0-1,0 0,1-1,-1 1,0-1,1 1,-1-1,1 0,0 0,-1 0,1-1,0 1,0-1,-1 0,1 0,0 0,1-1,3-2,0 1,0-2,0 1,0-1,-1 0,0-1,0 0,0 0,0 0,-1-1,0 0,0 0,0-1,-1 0,0 0,-1 0,1 0,-1-1,-1 0,1 0,-1 0,-1 0,1 0,-2 0,2-6,-3 12,0-1,-1 0,1 0,-1 0,1 1,-1-1,0 0,0 1,0-1,0 0,0 1,-1 0,1-1,-1 1,0 0,0-1,1 1,-1 0,-1 1,1-1,0 0,0 0,-1 1,1 0,-1-1,1 1,-1 0,1 0,-1 0,0 1,0-1,1 0,-2 1,-2-1,-1 0,1 1,0-1,-1 1,1 1,0-1,-1 1,1 0,0 0,0 1,0 0,0 0,0 1,-3 1,-11 9</inkml:trace>
  <inkml:trace contextRef="#ctx0" brushRef="#br0" timeOffset="13987.502">1411 832,'-14'38,"-10"22,-1 6,5-3,5-8,5-8,4-8,4-6,1-7</inkml:trace>
  <inkml:trace contextRef="#ctx0" brushRef="#br0" timeOffset="14239.353">1073 1057,'38'4,"23"3,5-6,-3-2,-8-2,-14-4,-8-2,-5-4,-3 1,-6 2</inkml:trace>
  <inkml:trace contextRef="#ctx0" brushRef="#br0" timeOffset="14951.539">1637 803,'-13'34,"-71"235,83-181,1-86,1 1,0-1,0 0,0 1,1-1,-1 0,0 0,1 0,-1 0,1 0,0 0,0-1,0 1,0-1,0 1,0-1,0 1,0-1,1 0,-1 0,0 0,1-1,-1 1,0 0,1-1,-1 0,1 1,-1-1,1 0,-1 0,1-1,2 1,6-2,-1-1,1 0,-1 0,1-1,-1 0,0-1,-1 0,1-1,-1 0,0-1,7-6,14-8,-28 19,0 1,0 0,0 0,1 0,-1 1,0-1,0 1,0-1,1 1,-1-1,0 1,1 0,-1 0,0 0,1 1,-1-1,0 0,0 1,1 0,-1-1,0 1,0 0,0 0,0 0,0 0,0 1,0-1,0 0,-1 1,1 0,0-1,-1 1,1 1,36 20,-33-21,0 0,0-1,0 0,0 0,0 0,0 0,0-1,0 0,0 0,0 0,0-1,1 0,-1 0,0 0,-1 0,1-1,0 0,0 0,-1 0,1-1,-1 1,1-1,-1 0,0 0,0-1,-1 1,1-1,-1 0,1 0,-1 0,0 0,-1-1,1 1,-1-1,0 1,1-3,-3 5,0 0,1-1,-1 1,0 0,0 0,0 0,-1 0,1 0,-1 0,1 0,-1 0,1 0,-1 0,0 0,0 0,0 0,0 0,0 0,-1 1,1-1,0 0,-1 1,1-1,-1 1,0 0,1-1,-1 1,0 0,0 0,0 0,0 0,0 1,0-1,0 0,0 1,0 0,0-1,0 1,0 0,0 0,-1 0,1 0,0 0,0 1,0-1,0 1,0-1,0 1,0 0,0 0,0 0,0 0,0 0,1 0,-1 0,0 1,1-1,-1 1,-5 2,1 0,0 1,0 0,1 0,0 0,-1 1,2-1,-1 1,1 0,0 1,0-1,0 1,-1 5,4-9,0-1,0 1,0 0,1-1,-1 1,1 0,0-1,0 1,0 0,0 0,1-1,-1 1,0 0,1 0,0-1,0 1,0-1,0 1,0-1,0 1,1-1,-1 0,1 1,0-1,0 0,-1 0,1 0,1-1,-1 1,0 0,0-1,1 1,-1-1,0 0,1 0,-1 0,1 0,1 0,6 3,1-1,0 0,0-1,0 0,0-1,0 0,0-1,0 0,0 0,0-1,0-1,0 0,0-1,0 0,0 0,-1-1,0 0,0-1,6-4,21-13,0-2,-2-2,0-1,9-12,-25 23,-8 6,-6 7,0 0,0-1,-1 1,1-1,-1 0,0 0,0-1,0 1,-1-1,1 0,-1 0,0 0,-1 0,1 0,-1-1,0 1,-1-1,1-1,-2 6,0 0,0 0,-1 0,1 0,0 0,-1 0,1 0,-1 1,1-1,-1 0,1 0,-1 0,0 1,1-1,-1 0,0 1,0-1,1 0,-1 1,0-1,0 1,0-1,0 1,0 0,0-1,1 1,-1 0,0 0,0 0,0-1,0 1,0 0,0 0,0 0,0 1,0-1,0 0,0 0,0 0,0 1,0-1,0 1,0-1,1 0,-1 1,0 0,0-1,0 1,0 0,-41 30,40-29,0 0,0 1,0-1,1 1,-1 0,1-1,0 1,-1 0,1 0,1 0,-1 0,0 0,1 0,-1 0,1 0,0 0,0 0,0 0,1 0,-1 0,1 0,0 0,-1 0,1 0,0 0,1 0,-1 0,1-1,-1 1,1 0,0-1,0 1,0-1,0 0,0 0,0 0,1 0,-1 0,1 0,-1-1,1 1,0-1,2 1,16 10,-15-9,0-1,0 1,-1 0,1 0,0 1,-1 0,0 0,0 0,0 0,-1 1,1 0,-1 0,0 0,0 1,-1-1,0 1,0 0,0 0,-1 0,1 0,-1 0,0 6,6 36,-3-30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13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1,'-30'562,"0"-292,18-219,-3-2,-3 0,-1-1,-9 14,19-44</inkml:trace>
  <inkml:trace contextRef="#ctx0" brushRef="#br0" timeOffset="310.135">556 311,'-25'19,"-147"115,-60 67,183-141,48-59,0 1,0 0,1 0,-1 0,1 0,-1 0,1 1,0-1,0 0,0 0,0 0,0 0,0 0,1 0,-1 0,0 0,1 0,0 0,0 0,-1 0,1 0,0 0,1-1,-1 1,0 0,0-1,1 1,-1 0,1-1,-1 0,1 1,0-1,1 1,9 4,0 0,0 0,0-2,0 1,1-2,0 1,0-2,0 0,6 0,17 4,-24-4,0 1,-1-1,0 2,1-1,-1 2,0-1,-1 2,1-1,-1 1,0 1,-1 0,0 0,0 1,0 0,-1 1,0 0,-1 0,7 10,13 28,-18-28</inkml:trace>
  <inkml:trace contextRef="#ctx0" brushRef="#br0" timeOffset="8080.962">838 904,'-87'-11,"113"19,172-3,-137 16,-60-20,0 0,0 0,0 0,0 0,0 0,0 0,-1 0,1 0,0 0,-1 0,1 1,-1-1,1 0,-1 0,1 1,-1-1,0 0,0 1,0-1,0 0,0 1,0-1,0 0,0 1,0-1,-1 0,1 1,-1-1,1 0,-1 1,1-1,-1 0,0 0,1 0,-1 0,0 0,0 0,0 0,0 0,0 0,0 0,0 0,0 0,0-1,-1 1,-156 110,151-106,6-5,-1 0,1 1,0-1,-1 0,1 1,0-1,0 1,0-1,0 1,-1 0,1-1,0 1,0 0,0 0,0 0,1 0,-1 0,0 0,0 0,0 0,1 0,-1 0,1 0,-1 0,1 1,-1-1,1 0,0 0,-1 1,1-1,0 0,0 0,0 1,0-1,0 0,0 1,0-1,1 0,-1 0,0 1,1-1,-1 0,1 0,-1 0,1 1,0-1,0 1,7 1,1 0,-1 0,1-1,-1 0,1-1,0 0,0 0,0-1,-1 0,1 0,0-1,0 0,0-1,-1 0,1 0,5-3,22-3,-11 4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4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6,'-1'-1,"-1"0,1 1,0-1,0 0,-1 1,1 0,0-1,-1 1,1 0,0-1,-1 1,1 0,0 0,-1 0,1 0,0 1,-1-1,1 0,0 0,-1 1,1-1,0 1,0-1,-1 1,1 0,0-1,0 1,0 0,0 0,0 0,0 0,0 0,0 0,0 0,0 0,1 0,-1 0,0 0,1 1,-1-1,1 0,-1 1,1-1,0 0,0 1,-1-1,-8 69,9-65,1 661,-18-359,14-276,-23 74,18-118,16-36,-2 22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4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0,'-30'28,"-74"65,4 5,-54 71,92-72,61-94,-1 0,1 0,0 0,0 0,0 1,0-1,1 0,-1 0,1 0,0 1,0-1,0 0,0 1,1-1,-1 0,1 0,0 0,0 1,0-1,0 0,0 0,1 0,-1-1,1 1,0 0,0 0,0-1,0 1,0-1,1 0,-1 0,2 1,9 4,1 0,-1-2,1 1,0-2,1 0,-1-1,1 0,-1-1,1 0,0-2,0 0,3 0,-1-1,-1 2,1 0,-1 0,1 2,-1 0,0 1,0 0,0 2,12 5,-24-9,0 1,0-1,0 1,-1 0,1 1,-1-1,1 1,-1-1,0 1,-1 0,1 0,-1 0,1 1,-1-1,-1 1,1-1,-1 1,1-1,-1 1,0 0,-1 0,1-1,-1 1,0 1,-19 117,15-106,3-16,1 0,-1 1,0-1,1 1,0 0,-1-1,1 1,0-1,0 1,0 0,0-1,0 1,0-1,0 1,0 0,1-1,-1 1,1-1,-1 1,1-1,0 1,-1-1,1 1,0-1,0 0,0 0,0 1,0-1,0 0,0 0,1 0,-1 0,0 0,1 0,-1 0,1-1,-1 1,1 0,-1-1,1 1,-1-1,1 0,-1 1,1-1,0 0,17-2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1,'-15'38,"-4"23,1 10,-2-2,4-8,3-10,4-8,4-7,8-10,3-9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5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30,'39'0,"26"-5,8-1,-4 0,-9 1,-10 1,-9 2,-6 1,-5 1,-7 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0,'-9'58,"-4"28,1 5,2-4,3-7,2-12,3-14,1-10,1-8,1-6,-1-2,1-7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147 223,'-51'177,"-19"137,63-292,1 1,2 0,0 1,1-1,2 1,0-1,1 1,2-1,0 1,2-1,0 0,2 0,0 0,2-1,4 8,-10-27,0 0,1 0,-1 0,1 0,0-1,0 1,0-1,0 0,1 1,-1-2,0 1,1 0,0-1,-1 1,1-1,0 0,-1 0,1-1,0 1,0-1,0 0,0 0,0 0,0 0,0-1,-1 1,1-1,0 0,3-2,102-54,-59 12,-1-2,-3-2,-1-2,-3-2,28-49,-30 45,-3-1,-3-3,-2 0,-3-2,-3-2,-2 0,7-41,-29 99,1-6,1 0,-2 0,0 0,0-1,-1 1,-1 0,0-1,-1 1,-1 0,-1-8,3 20,0 0,-1 0,1 0,0 0,-1-1,1 1,-1 0,0 0,1 0,-1 0,0 0,1 0,-1 0,0 0,0 0,0 1,0-1,0 0,0 0,0 1,0-1,0 1,0-1,0 1,-1-1,1 1,0 0,0 0,0-1,-1 1,1 0,0 0,0 0,-1 0,1 1,0-1,0 0,0 0,-1 1,1-1,0 0,0 1,0 0,0-1,0 1,0-1,0 1,0 0,0 0,0 0,0 0,0 0,0 0,-44 56,11 11,3 1,3 2,3 0,4 2,-3 26,16-66,1 0,2 1,1-1,1 1,2 0,2-1,1 1,1 0,2-1,6 17,-8-38,2 0,-1 0,2-1,-1 0,1 0,1 0,0-1,1 0,0 0,0-1,1 0,0-1,1 1,3 0,4 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6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0,'-4'34,"-7"20,-2 11,2-1,3-6,2-9,3-7,1-7,2-4,0-7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30 1280 0 0,'0'0'1326'0'0,"0"0"42"0"0,0 0 138 0 0,0 0 200 0 0,0 0 9 0 0,0 0-66 0 0,0 0-183 0 0,0 0-206 0 0,0 0-184 0 0,0 0-146 0 0,0 0-77 0 0,-2 2-55 0 0,-4 5-9 0 0,5-5-15 0 0,1-2-50 0 0,0 0-25 0 0,0 0-59 0 0,0 0-40 0 0,0 0-33 0 0,0 0-36 0 0,0 0-35 0 0,0 0-53 0 0,0 0-27 0 0,27 0 3202 0 0,251 0-1135 0 0,-15-22-1815 0 0,-64 8-130 0 0,-199 14-500 0 0,0 0 0 0 0,0 0 11 0 0,0 0-9 0 0,0 0-11 0 0,0 0 10 0 0,0 0 4 0 0,0 0-17 0 0,-26-4-1043 0 0,17 4 66 0 0,-31 1-2637 0 0,27 0-899 0 0,1 1-3547 0 0,5 1-4478 0 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7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18,'24'5,"22"1,9 0,3-1,-2-2,-6-1,-8-1,0 0,-3-1,-3 0,-3-1,-3-4,-1-1,0 0,-2 1,-4-3,-11-1,-8 2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0,'-5'44,"-2"42,1 12,-4-2,0-7,2-13,2-12,2-10,2-10,1-8,6-6,1-2,1-1,3-6,0-6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25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148 137,'-26'50,"3"0,3 2,1 0,3 1,2 1,2 0,3 6,7-54,0 0,1 0,-1 1,2-1,-1 1,1-1,0 1,0 0,1-1,0 1,0-1,0 0,1 1,0-1,0 0,1 0,-1 0,1 0,1 0,-1-1,1 0,0 1,0-1,1-1,-1 1,1-1,0 1,0-1,1-1,-1 1,1-1,0 0,5 0,1-2,-1 1,1-2,-1 1,1-1,-1-1,1 0,-1-1,0 0,1-1,-1 0,0-1,-1 0,1-1,-1 0,0 0,0-1,0 0,4-5,28-20,-1-2,-1-1,-2-3,-2-1,-1-1,-3-2,20-32,-30 43,-2-2,-1 0,-1-1,-2-1,-2-1,-1 0,2-11,-12-17,-3 62,0 0,0 0,0 0,0 0,-1 0,1 0,0 0,-1-1,1 1,-1 0,1 0,-1 0,1 0,-1 1,1-1,-1 0,0 0,0 0,1 0,-1 1,0-1,0 0,0 1,0-1,0 1,0-1,0 1,0-1,0 1,0 0,0-1,0 1,0 0,-1 0,1 0,0 0,0 0,0 0,0 0,0 0,0 0,0 1,0-1,0 0,0 1,0-1,0 1,0-1,0 1,0 0,0-1,0 1,0 0,-11 8,1 1,0 0,0 1,1 0,1 0,0 1,0 0,1 1,1 0,0 0,1 1,-1 4,-5 7,1 1,2-1,0 2,2-1,1 1,1 0,1 1,2-1,0 0,2 1,1 0,2-1,0 0,4 14,-5-34,0 1,0-1,1 1,0-1,0 0,1 0,0 0,0-1,1 1,-1-1,1 0,1 0,-1-1,1 0,0 0,0 0,1 0,-1-1,1 0,0-1,0 1,0-1,1-1,-1 1,1-1,-1-1,5 1,7-4</inkml:trace>
  <inkml:trace contextRef="#ctx0" brushRef="#br0" timeOffset="309.845">1022 477,'76'24,"-60"-20,0 0,0 1,-1 1,0 1,0 0,0 1,-1 0,0 1,2 3,-14-11,0 1,0 0,0 1,0-1,0 0,-1 0,1 1,-1-1,0 1,0-1,1 1,-2-1,1 1,0 0,-1 0,1-1,-1 1,0 0,0 0,0 0,0-1,0 1,0 0,-1 0,0-1,1 1,-1 0,0-1,0 1,-1 0,1-1,-2 2,-63 75,44-56,17-18,-36 49,41-53,-1 1,1-1,0 0,-1 1,1-1,0 0,0 1,0-1,0 1,0-1,0 0,0 1,0-1,0 0,1 1,-1-1,1 0,-1 1,1-1,-1 0,1 0,0 1,-1-1,1 0,0 0,0 0,0 0,0 0,0 0,0 0,0-1,0 1,1 0,-1-1,0 1,0 0,1-1,-1 1,0-1,1 0,-1 0,0 1,1-1,-1 0,2 0,11 1,-1 0,1-1,0-1,0 0,-1-1,1-1,0 0,-1 0,0-1,10-5,8-1,66-20,-71 23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24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0 227,'43'4,"39"2,9 0,0-1,-11-6,-10-3,-12-1,-11 1,-8 0,-7 2,-3 1,-3 0,-5 1</inkml:trace>
  <inkml:trace contextRef="#ctx0" brushRef="#br0" timeOffset="367.97">424 0,'-10'39,"-3"31,1 9,2-4,3-10,8-12,3-9,1-13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8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69,'32'92,"71"455,-92-505,-7-26,0 1,0 0,2-1,0 0,1 0,0-1,2 0,-1 0,7 6,-14-19,0 0,1-1,-1 1,1-1,-1 1,1-1,0 0,0 1,-1-1,1 0,0 0,0 0,0-1,0 1,0 0,0-1,0 1,0-1,1 0,-1 1,0-1,0 0,0 0,0-1,0 1,1 0,-1-1,0 1,0-1,0 0,0 0,0 0,0 0,0 0,-1 0,1 0,0 0,-1-1,1 1,-1-1,1 1,0-2,53-80,74-202,-129 284,0 0,0 0,0 0,0 0,1 0,-1 0,0 0,1 0,-1 0,1 0,-1 0,1 0,-1 0,1 0,0 1,-1-1,1 0,0 1,0-1,-1 0,1 1,0-1,0 1,0-1,0 1,0-1,0 1,0 0,0-1,0 1,0 0,0 0,0 0,0 0,0 0,0 0,0 0,0 0,0 0,0 0,0 1,0-1,0 0,0 1,0-1,0 1,0-1,-1 1,1-1,0 1,0 0,0-1,-1 1,1 0,0 0,-1-1,1 1,0 0,-1 0,1 0,-1 0,0 0,1 0,-1 0,0 0,0 0,1 0,20 201,-21-197,0 1,1 0,0-1,0 1,0 0,0-1,1 0,0 1,0-1,1 0,-1 0,1 0,0 0,1-1,-1 1,1-1,0 0,0 0,0 0,0 0,1-1,0 1,-1-1,1-1,0 1,1-1,2 2,-3-6,-1 0,1 0,0 0,0 0,-1-1,1 0,-1 0,0 0,0 0,0-1,0 0,-1 0,1 0,-1 0,0 0,2-4,0 2,37-59,-2-1,-3-2,-3-2,-3-1,-4-1,3-17,-26 78,5-14,1 0,0-1,-2-1,-1 1,-1-1,-1-1,-1 1,-1-25,-2 51,-1 0,0 0,0-1,0 1,0 0,0 0,0-1,0 1,0 0,-1 0,1 0,0-1,-1 1,1 0,-1 0,1 0,-1 0,0 0,1 0,-1 0,0 0,0 0,0 0,0 0,1 0,-1 0,0 1,-1-1,1 0,0 1,-1-1,-4 8</inkml:trace>
  <inkml:trace contextRef="#ctx0" brushRef="#br0" timeOffset="4298.443">2174 266,'308'30,"-233"-19,-59-7,1-1,0-1,-1-1,1 0,0-1,0-1,0 0,4-2,175-44,-172 38</inkml:trace>
  <inkml:trace contextRef="#ctx0" brushRef="#br0" timeOffset="4543.968">2230 605,'43'15,"29"4,12-6,0-4,-3-5,-7-2,-6-7,-9-2,-11-1,-13 2</inkml:trace>
  <inkml:trace contextRef="#ctx0" brushRef="#br0" timeOffset="13684.088">762 1029,'-5'7,"0"1,0 0,0 1,1-1,1 1,-1 0,1-1,1 2,-1-1,2 0,-2 9,2-15,0 1,0 0,0-1,1 1,0 0,-1 0,1-1,0 1,1 0,-1-1,1 1,-1 0,1-1,0 1,0 0,1-1,-1 1,1-1,0 0,0 0,0 0,0 1,0-2,1 1,0 0,-1 0,1-1,0 0,0 1,0-1,0 0,1-1,-1 1,0-1,1 1,-1-1,1 0,0 0,-1 0,1-1,0 1,0-1,-1 0,1 0,0 0,1-1,3-2,0 1,0-2,0 1,0-1,-1 0,0-1,0 0,0 0,0 0,-1-1,0 0,0 0,0-1,-1 0,0 0,-1 0,1 0,-1-1,-1 0,1 0,-1 0,-1 0,1 0,-2 0,2-6,-3 12,0-1,-1 0,1 0,-1 0,1 1,-1-1,0 0,0 1,0-1,0 0,0 1,-1 0,1-1,-1 1,0 0,0-1,1 1,-1 0,-1 1,1-1,0 0,0 0,-1 1,1 0,-1-1,1 1,-1 0,1 0,-1 0,0 1,0-1,1 0,-2 1,-2-1,-1 0,1 1,0-1,-1 1,1 1,0-1,-1 1,1 0,0 0,0 1,0 0,0 0,0 1,-3 1,-11 9</inkml:trace>
  <inkml:trace contextRef="#ctx0" brushRef="#br0" timeOffset="13987.502">1411 832,'-14'38,"-10"22,-1 6,5-3,5-8,5-8,4-8,4-6,1-7</inkml:trace>
  <inkml:trace contextRef="#ctx0" brushRef="#br0" timeOffset="14239.353">1073 1057,'38'4,"23"3,5-6,-3-2,-8-2,-14-4,-8-2,-5-4,-3 1,-6 2</inkml:trace>
  <inkml:trace contextRef="#ctx0" brushRef="#br0" timeOffset="14951.539">1637 803,'-13'34,"-71"235,83-181,1-86,1 1,0-1,0 0,0 1,1-1,-1 0,0 0,1 0,-1 0,1 0,0 0,0-1,0 1,0-1,0 1,0-1,0 1,0-1,1 0,-1 0,0 0,1-1,-1 1,0 0,1-1,-1 0,1 1,-1-1,1 0,-1 0,1-1,2 1,6-2,-1-1,1 0,-1 0,1-1,-1 0,0-1,-1 0,1-1,-1 0,0-1,7-6,14-8,-28 19,0 1,0 0,0 0,1 0,-1 1,0-1,0 1,0-1,1 1,-1-1,0 1,1 0,-1 0,0 0,1 1,-1-1,0 0,0 1,1 0,-1-1,0 1,0 0,0 0,0 0,0 0,0 1,0-1,0 0,-1 1,1 0,0-1,-1 1,1 1,36 20,-33-21,0 0,0-1,0 0,0 0,0 0,0 0,0-1,0 0,0 0,0 0,0-1,1 0,-1 0,0 0,-1 0,1-1,0 0,0 0,-1 0,1-1,-1 1,1-1,-1 0,0 0,0-1,-1 1,1-1,-1 0,1 0,-1 0,0 0,-1-1,1 1,-1-1,0 1,1-3,-3 5,0 0,1-1,-1 1,0 0,0 0,0 0,-1 0,1 0,-1 0,1 0,-1 0,1 0,-1 0,0 0,0 0,0 0,0 0,0 0,-1 1,1-1,0 0,-1 1,1-1,-1 1,0 0,1-1,-1 1,0 0,0 0,0 0,0 0,0 1,0-1,0 0,0 1,0 0,0-1,0 1,0 0,0 0,-1 0,1 0,0 0,0 1,0-1,0 1,0-1,0 1,0 0,0 0,0 0,0 0,0 0,1 0,-1 0,0 1,1-1,-1 1,-5 2,1 0,0 1,0 0,1 0,0 0,-1 1,2-1,-1 1,1 0,0 1,0-1,0 1,-1 5,4-9,0-1,0 1,0 0,1-1,-1 1,1 0,0-1,0 1,0 0,0 0,1-1,-1 1,0 0,1 0,0-1,0 1,0-1,0 1,0-1,0 1,1-1,-1 0,1 1,0-1,0 0,-1 0,1 0,1-1,-1 1,0 0,0-1,1 1,-1-1,0 0,1 0,-1 0,1 0,1 0,6 3,1-1,0 0,0-1,0 0,0-1,0 0,0-1,0 0,0 0,0-1,0-1,0 0,0-1,0 0,0 0,-1-1,0 0,0-1,6-4,21-13,0-2,-2-2,0-1,9-12,-25 23,-8 6,-6 7,0 0,0-1,-1 1,1-1,-1 0,0 0,0-1,0 1,-1-1,1 0,-1 0,0 0,-1 0,1 0,-1-1,0 1,-1-1,1-1,-2 6,0 0,0 0,-1 0,1 0,0 0,-1 0,1 0,-1 1,1-1,-1 0,1 0,-1 0,0 1,1-1,-1 0,0 1,0-1,1 0,-1 1,0-1,0 1,0-1,0 1,0 0,0-1,1 1,-1 0,0 0,0 0,0-1,0 1,0 0,0 0,0 0,0 1,0-1,0 0,0 0,0 0,0 1,0-1,0 1,0-1,1 0,-1 1,0 0,0-1,0 1,0 0,-41 30,40-29,0 0,0 1,0-1,1 1,-1 0,1-1,0 1,-1 0,1 0,1 0,-1 0,0 0,1 0,-1 0,1 0,0 0,0 0,0 0,1 0,-1 0,1 0,0 0,-1 0,1 0,0 0,1 0,-1 0,1-1,-1 1,1 0,0-1,0 1,0-1,0 0,0 0,0 0,1 0,-1 0,1 0,-1-1,1 1,0-1,2 1,16 10,-15-9,0-1,0 1,-1 0,1 0,0 1,-1 0,0 0,0 0,0 0,-1 1,1 0,-1 0,0 0,0 1,-1-1,0 1,0 0,0 0,-1 0,1 0,-1 0,0 6,6 36,-3-30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13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1,'-30'562,"0"-292,18-219,-3-2,-3 0,-1-1,-9 14,19-44</inkml:trace>
  <inkml:trace contextRef="#ctx0" brushRef="#br0" timeOffset="310.135">556 311,'-25'19,"-147"115,-60 67,183-141,48-59,0 1,0 0,1 0,-1 0,1 0,-1 0,1 1,0-1,0 0,0 0,0 0,0 0,0 0,1 0,-1 0,0 0,1 0,0 0,0 0,-1 0,1 0,0 0,1-1,-1 1,0 0,0-1,1 1,-1 0,1-1,-1 0,1 1,0-1,1 1,9 4,0 0,0 0,0-2,0 1,1-2,0 1,0-2,0 0,6 0,17 4,-24-4,0 1,-1-1,0 2,1-1,-1 2,0-1,-1 2,1-1,-1 1,0 1,-1 0,0 0,0 1,0 0,-1 1,0 0,-1 0,7 10,13 28,-18-28</inkml:trace>
  <inkml:trace contextRef="#ctx0" brushRef="#br0" timeOffset="8080.962">838 904,'-87'-11,"113"19,172-3,-137 16,-60-20,0 0,0 0,0 0,0 0,0 0,0 0,-1 0,1 0,0 0,-1 0,1 1,-1-1,1 0,-1 0,1 1,-1-1,0 0,0 1,0-1,0 0,0 1,0-1,0 0,0 1,0-1,-1 0,1 1,-1-1,1 0,-1 1,1-1,-1 0,0 0,1 0,-1 0,0 0,0 0,0 0,0 0,0 0,0 0,0 0,0 0,0-1,-1 1,-156 110,151-106,6-5,-1 0,1 1,0-1,-1 0,1 1,0-1,0 1,0-1,0 1,-1 0,1-1,0 1,0 0,0 0,0 0,1 0,-1 0,0 0,0 0,0 0,1 0,-1 0,1 0,-1 0,1 1,-1-1,1 0,0 0,-1 1,1-1,0 0,0 0,0 1,0-1,0 0,0 1,0-1,1 0,-1 0,0 1,1-1,-1 0,1 0,-1 0,1 1,0-1,0 1,7 1,1 0,-1 0,1-1,-1 0,1-1,0 0,0 0,0-1,-1 0,1 0,0-1,0 0,0-1,-1 0,1 0,5-3,22-3,-11 4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33.1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1857,'193'-146,"87"-91,-172 143,186-170,-12-13,-12-12,-12-14,-118 116,-135 175,-13 18,-22 25,19-19,-3 2,-1-2,-1 1,0-2,-1 0,0-1,0-1,-1-1,0 0,-1-1,0-1,0-1,0-1,0 0,-1-1,0-1,1-1,-1-1,-1-1,-83 5,103-3,0 1,1 0,-1 0,0 0,0 0,1-1,-1 1,1 0,0 0,0 0,-1 0,1 0,0 0,1 1,-1-1,0 0,1-1,-1 1,1 0,-1 0,1 0,0 0,0 0,0 0,0-1,0 1,0 0,1-1,-1 1,0-1,1 0,-1 1,1-1,-1 0,1 0,0 0,0 0,0 0,-1 0,2 0,16 10,0-1,1-1,0-1,0-1,1 0,0-2,0 0,1-1,-1-2,1 0,0-1,-1-1,1-1,0-1,-1-1,0-1,1 0,-1-2,-1-1,1 0,-1-2,-1 0,7-5,-25 14,1 0,-1 0,0 0,0 0,0 0,0 0,0 0,0-1,0 1,0 0,0-1,0 1,0-1,0 1,0-1,0 1,0-1,0 0,-1 1,1-1,0 0,0 0,-1 0,1 0,-1 0,1 1,0-1,-1 0,0 0,1 0,-1-1,0 1,1 0,-1 0,0 0,0 0,0 0,0 0,0 0,0 0,0 0,0 0,-1 0,1 0,0-1,0 1,-1 0,1 0,-1 0,1 1,-1-1,0 0,1 0,-1 0,0-1,-159-46,139 41,1-1,1 0,-1-2,2 0,-1-1,1-1,-15-14,30 23,0 0,0-1,0 1,0-1,1 0,-1 0,1 0,0 0,0-1,1 1,-1 0,1-1,0 1,0-1,1 0,-1 1,1-1,0 0,0 1,1-1,-1-1,6-17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33.5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1467 235,'-3'-16,"1"0,-2 0,0 0,-1 1,-1 0,0 0,-1 0,-1 1,0 0,-1 0,5 8,1 1,-1 0,0 1,0-1,-1 1,1-1,-1 1,0 1,0-1,-1 1,1 0,-1 0,1 0,-1 1,0 0,0 0,0 0,0 1,0 0,-1 0,1 1,0 0,0 0,0 0,-1 1,1-1,-2 2,-20 8,0 2,1 1,0 1,1 1,1 2,0 0,1 2,1 0,1 2,-14 16,9-14,2 1,0 1,2 1,1 1,0 1,3 1,0 0,2 2,1 0,1 1,0 7,13-31,2 0,-1 1,1-1,0 0,1 0,-1 1,2-1,-1 0,1 0,1 0,-1 0,1-1,1 1,-1-1,1 1,1-1,-1-1,1 1,0 0,1-1,-1 0,1-1,1 1,-1-1,1 0,0-1,0 1,0-1,0-1,1 1,0-1,-1-1,1 1,0-1,0-1,7 1,26 8,1-1,1-3,-1-1,1-2,0-2,0-2,0-2,-1-1,1-3,21-6,21-9,0-3,-2-4,-2-4,51-28,-72 31,0-3,-2-2,-1-2,-3-3,35-34,-33 5,-55 67,0 0,0 0,-1 0,1 0,0 0,-1 0,1 0,-1 0,1 0,-1 0,0 0,0 0,0-1,0 1,0 0,-1 0,1 0,-1 0,1 0,-1 0,0 0,0 0,0 0,0 0,0 0,0 0,0 1,-1-1,1 0,-1 1,1-1,-1 1,0 0,1-1,-1 1,0 0,0 0,0 0,0 0,-17-5,-1 0,1 2,-1 0,0 1,0 1,0 1,0 1,0 0,-1 2,1 0,1 1,-1 2,-11 3,1-3,-26 6</inkml:trace>
  <inkml:trace contextRef="#ctx0" brushRef="#br0" timeOffset="252.306">0 574,'313'16,"0"-14,197-27,622-102,-668 68,80-14,-498 65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31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2197,'352'-467,"430"-530,-777 990,-2 4,-1 1,1-1,-1 0,1 0,-1 0,0 0,0-1,-1 1,1 0,-1-1,1 1,-1-1,0 0,-1 1,1-1,0 0,-1 1,0-1,0 0,0-1,-2 4,0 0,0 1,0-1,0 0,-1 1,1-1,0 1,0-1,0 1,0 0,-1 0,1 0,0 0,0 1,0-1,-1 0,1 1,0 0,0-1,0 1,0 0,0 0,0 0,0 0,0 1,-1-1,-217 119,72-49,89-49,59-21,0 0,0-1,0 1,0 0,0-1,0 1,0 0,0 0,1-1,-1 1,0 0,0-1,1 1,-1 0,0-1,1 1,-1-1,1 1,-1 0,1-1,-1 1,1-1,-1 1,1-1,-1 0,1 1,0-1,-1 0,1 1,0-1,-1 0,1 0,0 1,-1-1,1 0,0 0,0 0,-1 0,1 0,0 0,-1 0,1 0,0 0,196 14,-62 0,0-6,47-7,-126-7,-55 6,0 0,0-1,0 1,0 0,0 0,0 0,0-1,0 1,0 0,0-1,-1 1,1-1,0 1,0-1,0 1,0-1,-1 0,1 1,0-1,-1 0,1 0,0 1,-1-1,1 0,-1 0,1 0,-1 0,0 0,1 0,-1 0,0 0,0 0,1 0,-1 0,0 0,0 0,0 0,0 0,0 0,-1 0,1 0,0 0,0 0,-1 1,1-1,0 0,-1 0,1 0,-1 0,1 0,-1 0,0 0,-8-7,0-1,-1 1,0 1,0 0,-1 0,0 1,0 0,0 1,-1 0,0 1,-1 0,-296-102,308 106,0 0,0 0,0 0,-1 0,1-1,0 1,0 0,0 0,0-1,-1 1,1 0,0-1,0 1,0-1,0 0,0 1,0-1,0 0,0 0,0 1,1-1,-1 0,0 0,0 0,1 0,-1 0,1 0,-1 0,1 0,-1 0,1-1,-1 1,1 0,0 0,0 0,0 0,0-1,0 1,0 0,0 0,0 0,0-1,0 1,1 0,-1 0,0 0,1 0,-1 0,1 0,-1-1,1 1,0 0,0 0,12-6</inkml:trace>
  <inkml:trace contextRef="#ctx0" brushRef="#br0" timeOffset="369.51">1976 24,'-12'-4,"0"-1,0 2,0-1,-1 2,0 0,1 0,-1 1,0 1,0 0,0 0,1 2,-1-1,0 2,1 0,0 0,-1 1,1 1,1 0,-1 0,1 1,0 1,0 0,1 0,-1 1,2 0,-1 1,1 0,1 1,0 0,0 0,1 1,0 0,1 0,0 1,1-2,1 1,0-1,1 1,1 0,-1 0,2 1,0-1,0 0,1 0,0 1,1-1,0 0,1 1,0-1,1 0,0-1,1 1,0 0,0-1,1 0,1 0,0 0,0-1,1 0,0 0,0 0,1-1,0 0,1-1,0 0,0 0,0-1,1 0,0-1,0 0,1 0,3 0,21 1,0-1,0-2,1-1,-1-2,1-1,-1-2,0-2,0-1,0-1,-1-2,2-3,-4 1,-2-3,1 0,-2-2,0-1,-1-2,-1-1,-1 0,-1-2,0-1,12-17,15-49,-51 86,0 0,0-1,0 1,-1 0,1 0,-1-1,0 1,0 0,0 0,-1-1,1 1,-1 0,0 0,0-1,0 1,0 0,0 0,-1 0,1 0,-1 1,0-1,0 0,0 1,0-1,0 1,0 0,-1-1,1 1,-3-1,-17-8,-1 2</inkml:trace>
  <inkml:trace contextRef="#ctx0" brushRef="#br0" timeOffset="616.758">1129 194,'903'-27,"-504"3,35 18,-400 6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4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6,'-1'-1,"-1"0,1 1,0-1,0 0,-1 1,1 0,0-1,-1 1,1 0,0-1,-1 1,1 0,0 0,-1 0,1 0,0 1,-1-1,1 0,0 0,-1 1,1-1,0 1,0-1,-1 1,1 0,0-1,0 1,0 0,0 0,0 0,0 0,0 0,0 0,0 0,0 0,1 0,-1 0,0 0,1 1,-1-1,1 0,-1 1,1-1,0 0,0 1,-1-1,-8 69,9-65,1 661,-18-359,14-276,-23 74,18-118,16-36,-2 22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4,'-26'36,"2"2,1 1,2 1,1 1,3 0,1 2,0 6,15-46,-1 0,1 0,0 0,0 0,0 0,0 0,1 1,-1-1,1 0,0 0,0 0,0 1,0-1,1 0,-1 0,1 1,0-1,0 0,0 0,0 0,0 0,1 0,-1-1,1 1,0 0,0-1,0 1,0-1,0 1,1-1,-1 0,1 0,0 0,-1 0,1-1,0 1,0-1,3 1,4-2,0 0,0-1,0-1,-1 1,1-2,0 1,-1-1,1-1,-1 0,0 0,0-1,0 0,-1 0,0-1,0 0,0-1,-1 0,0 0,0 0,-1-1,0 0,0 0,-1-1,4-7,40-130,-47 140,-1-1,0 1,-1 0,0-1,0 1,0 0,-1-1,0 1,0 0,0-1,-1 1,0 0,0 0,-1 0,0 0,0 1,0-1,-1 1,1 0,-1 0,0 0,-5-3,-31-12,20 16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13379 0 0,'0'0'1979'0'0,"0"0"-649"0"0,0 0-350 0 0,0 0-11 0 0,0 0 52 0 0,0 0 9 0 0,0 0-101 0 0,0 0-145 0 0,0 0-73 0 0,0 0 1 0 0,0 0 13 0 0,0 0-5 0 0,0 0-45 0 0,16 2-72 0 0,130 3 871 0 0,134-38 10 0 0,-85 26-1093 0 0,-195 7-420 0 0,-1 0 0 0 0,1 0-1 0 0,0 0 1 0 0,-1 0 0 0 0,1 0 0 0 0,-1 0 0 0 0,1 0 0 0 0,-1 0 0 0 0,1 0 0 0 0,0 0 0 0 0,-1 0 0 0 0,1 0-1 0 0,0 0 1 0 0,-1-1 0 0 0,1 1 0 0 0,-1 0 0 0 0,1 0 0 0 0,0 0 0 0 0,-1-1 0 0 0,1 1 0 0 0,0 0 0 0 0,-1 0-1 0 0,1-1 1 0 0,0 1 0 0 0,0 0 0 0 0,-1-1 0 0 0,1 1 0 0 0,0 0 0 0 0,0-1 0 0 0,-1 1 0 0 0,1 0 0 0 0,0-1-1 0 0,0 1 1 0 0,0 0 0 0 0,0-1 0 0 0,0 1 0 0 0,0-1 0 0 0,0 1 0 0 0,0 0 0 0 0,-1-1 0 0 0,1 1 0 0 0,0-1-1 0 0,1 1 1 0 0,-1 0 0 0 0,0-1 0 0 0,0 1 0 0 0,0-1 0 0 0,0 1 0 0 0,0 0 0 0 0,0-1 0 0 0,0 1 0 0 0,1-1-1 0 0,-1 1 1 0 0,0 0 0 0 0,0-1 0 0 0,0 1 0 0 0,1 0 0 0 0,-1-1 0 0 0,0 1 0 0 0,1 0 0 0 0,-1 0 0 0 0,0-1 0 0 0,1 1-1 0 0,-1 0 1 0 0,0 0 0 0 0,1 0 0 0 0,-1-1 0 0 0,0 1 29 0 0,-16-11-5562 0 0,12 10-892 0 0,0 1-5742 0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4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0,'-30'28,"-74"65,4 5,-54 71,92-72,61-94,-1 0,1 0,0 0,0 0,0 1,0-1,1 0,-1 0,1 0,0 1,0-1,0 0,0 1,1-1,-1 0,1 0,0 0,0 1,0-1,0 0,0 0,1 0,-1-1,1 1,0 0,0 0,0-1,0 1,0-1,1 0,-1 0,2 1,9 4,1 0,-1-2,1 1,0-2,1 0,-1-1,1 0,-1-1,1 0,0-2,0 0,3 0,-1-1,-1 2,1 0,-1 0,1 2,-1 0,0 1,0 0,0 2,12 5,-24-9,0 1,0-1,0 1,-1 0,1 1,-1-1,1 1,-1-1,0 1,-1 0,1 0,-1 0,1 1,-1-1,-1 1,1-1,-1 1,1-1,-1 1,0 0,-1 0,1-1,-1 1,0 1,-19 117,15-106,3-16,1 0,-1 1,0-1,1 1,0 0,-1-1,1 1,0-1,0 1,0 0,0-1,0 1,0-1,0 1,0 0,1-1,-1 1,1-1,-1 1,1-1,0 1,-1-1,1 1,0-1,0 0,0 0,0 1,0-1,0 0,0 0,1 0,-1 0,0 0,1 0,-1 0,1-1,-1 1,1 0,-1-1,1 1,-1-1,1 0,-1 1,1-1,0 0,17-2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1,'-15'38,"-4"23,1 10,-2-2,4-8,3-10,4-8,4-7,8-10,3-9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5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30,'39'0,"26"-5,8-1,-4 0,-9 1,-10 1,-9 2,-6 1,-5 1,-7 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0,'-9'58,"-4"28,1 5,2-4,3-7,2-12,3-14,1-10,1-8,1-6,-1-2,1-7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147 223,'-51'177,"-19"137,63-292,1 1,2 0,0 1,1-1,2 1,0-1,1 1,2-1,0 1,2-1,0 0,2 0,0 0,2-1,4 8,-10-27,0 0,1 0,-1 0,1 0,0-1,0 1,0-1,0 0,1 1,-1-2,0 1,1 0,0-1,-1 1,1-1,0 0,-1 0,1-1,0 1,0-1,0 0,0 0,0 0,0 0,0-1,-1 1,1-1,0 0,3-2,102-54,-59 12,-1-2,-3-2,-1-2,-3-2,28-49,-30 45,-3-1,-3-3,-2 0,-3-2,-3-2,-2 0,7-41,-29 99,1-6,1 0,-2 0,0 0,0-1,-1 1,-1 0,0-1,-1 1,-1 0,-1-8,3 20,0 0,-1 0,1 0,0 0,-1-1,1 1,-1 0,0 0,1 0,-1 0,0 0,1 0,-1 0,0 0,0 0,0 1,0-1,0 0,0 0,0 1,0-1,0 1,0-1,0 1,-1-1,1 1,0 0,0 0,0-1,-1 1,1 0,0 0,0 0,-1 0,1 1,0-1,0 0,0 0,-1 1,1-1,0 0,0 1,0 0,0-1,0 1,0-1,0 1,0 0,0 0,0 0,0 0,0 0,0 0,-44 56,11 11,3 1,3 2,3 0,4 2,-3 26,16-66,1 0,2 1,1-1,1 1,2 0,2-1,1 1,1 0,2-1,6 17,-8-38,2 0,-1 0,2-1,-1 0,1 0,1 0,0-1,1 0,0 0,0-1,1 0,0-1,1 1,3 0,4 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6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0,'-4'34,"-7"20,-2 11,2-1,3-6,2-9,3-7,1-7,2-4,0-7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7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18,'24'5,"22"1,9 0,3-1,-2-2,-6-1,-8-1,0 0,-3-1,-3 0,-3-1,-3-4,-1-1,0 0,-2 1,-4-3,-11-1,-8 2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0,'-5'44,"-2"42,1 12,-4-2,0-7,2-13,2-12,2-10,2-10,1-8,6-6,1-2,1-1,3-6,0-6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25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148 137,'-26'50,"3"0,3 2,1 0,3 1,2 1,2 0,3 6,7-54,0 0,1 0,-1 1,2-1,-1 1,1-1,0 1,0 0,1-1,0 1,0-1,0 0,1 1,0-1,0 0,1 0,-1 0,1 0,1 0,-1-1,1 0,0 1,0-1,1-1,-1 1,1-1,0 1,0-1,1-1,-1 1,1-1,0 0,5 0,1-2,-1 1,1-2,-1 1,1-1,-1-1,1 0,-1-1,0 0,1-1,-1 0,0-1,-1 0,1-1,-1 0,0 0,0-1,0 0,4-5,28-20,-1-2,-1-1,-2-3,-2-1,-1-1,-3-2,20-32,-30 43,-2-2,-1 0,-1-1,-2-1,-2-1,-1 0,2-11,-12-17,-3 62,0 0,0 0,0 0,0 0,-1 0,1 0,0 0,-1-1,1 1,-1 0,1 0,-1 0,1 0,-1 1,1-1,-1 0,0 0,0 0,1 0,-1 1,0-1,0 0,0 1,0-1,0 1,0-1,0 1,0-1,0 1,0 0,0-1,0 1,0 0,-1 0,1 0,0 0,0 0,0 0,0 0,0 0,0 0,0 1,0-1,0 0,0 1,0-1,0 1,0-1,0 1,0 0,0-1,0 1,0 0,-11 8,1 1,0 0,0 1,1 0,1 0,0 1,0 0,1 1,1 0,0 0,1 1,-1 4,-5 7,1 1,2-1,0 2,2-1,1 1,1 0,1 1,2-1,0 0,2 1,1 0,2-1,0 0,4 14,-5-34,0 1,0-1,1 1,0-1,0 0,1 0,0 0,0-1,1 1,-1-1,1 0,1 0,-1-1,1 0,0 0,0 0,1 0,-1-1,1 0,0-1,0 1,0-1,1-1,-1 1,1-1,-1-1,5 1,7-4</inkml:trace>
  <inkml:trace contextRef="#ctx0" brushRef="#br0" timeOffset="309.845">1022 477,'76'24,"-60"-20,0 0,0 1,-1 1,0 1,0 0,0 1,-1 0,0 1,2 3,-14-11,0 1,0 0,0 1,0-1,0 0,-1 0,1 1,-1-1,0 1,0-1,1 1,-2-1,1 1,0 0,-1 0,1-1,-1 1,0 0,0 0,0 0,0-1,0 1,0 0,-1 0,0-1,1 1,-1 0,0-1,0 1,-1 0,1-1,-2 2,-63 75,44-56,17-18,-36 49,41-53,-1 1,1-1,0 0,-1 1,1-1,0 0,0 1,0-1,0 1,0-1,0 0,0 1,0-1,0 0,1 1,-1-1,1 0,-1 1,1-1,-1 0,1 0,0 1,-1-1,1 0,0 0,0 0,0 0,0 0,0 0,0 0,0-1,0 1,1 0,-1-1,0 1,0 0,1-1,-1 1,0-1,1 0,-1 0,0 1,1-1,-1 0,2 0,11 1,-1 0,1-1,0-1,0 0,-1-1,1-1,0 0,-1 0,0-1,10-5,8-1,66-20,-71 23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24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0 227,'43'4,"39"2,9 0,0-1,-11-6,-10-3,-12-1,-11 1,-8 0,-7 2,-3 1,-3 0,-5 1</inkml:trace>
  <inkml:trace contextRef="#ctx0" brushRef="#br0" timeOffset="367.97">424 0,'-10'39,"-3"31,1 9,2-4,3-10,8-12,3-9,1-13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2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0 0 0,'0'0'919'0'0,"0"0"382"0"0,0 0 133 0 0,0 0 105 0 0,0 0 59 0 0,0 0-103 0 0,0 0-104 0 0,0 0-160 0 0,0 0-167 0 0,0 0-96 0 0,0 0-45 0 0,0 0-16 0 0,0 0 20 0 0,-12 4-10 0 0,-55 24 2359 0 0,60-16 1964 0 0,21-3-3548 0 0,23-3-757 0 0,172-14 1352 0 0,-112-7-1838 0 0,1 5 1 0 0,84 2-450 0 0,-178 10-259 0 0,3 0-119 0 0,-4-6-8949 0 0,-3 1-3010 0 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8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69,'32'92,"71"455,-92-505,-7-26,0 1,0 0,2-1,0 0,1 0,0-1,2 0,-1 0,7 6,-14-19,0 0,1-1,-1 1,1-1,-1 1,1-1,0 0,0 1,-1-1,1 0,0 0,0 0,0-1,0 1,0 0,0-1,0 1,0-1,1 0,-1 1,0-1,0 0,0 0,0-1,0 1,1 0,-1-1,0 1,0-1,0 0,0 0,0 0,0 0,0 0,-1 0,1 0,0 0,-1-1,1 1,-1-1,1 1,0-2,53-80,74-202,-129 284,0 0,0 0,0 0,0 0,1 0,-1 0,0 0,1 0,-1 0,1 0,-1 0,1 0,-1 0,1 0,0 1,-1-1,1 0,0 1,0-1,-1 0,1 1,0-1,0 1,0-1,0 1,0-1,0 1,0 0,0-1,0 1,0 0,0 0,0 0,0 0,0 0,0 0,0 0,0 0,0 0,0 0,0 1,0-1,0 0,0 1,0-1,0 1,0-1,-1 1,1-1,0 1,0 0,0-1,-1 1,1 0,0 0,-1-1,1 1,0 0,-1 0,1 0,-1 0,0 0,1 0,-1 0,0 0,0 0,1 0,20 201,-21-197,0 1,1 0,0-1,0 1,0 0,0-1,1 0,0 1,0-1,1 0,-1 0,1 0,0 0,1-1,-1 1,1-1,0 0,0 0,0 0,0 0,1-1,0 1,-1-1,1-1,0 1,1-1,2 2,-3-6,-1 0,1 0,0 0,0 0,-1-1,1 0,-1 0,0 0,0 0,0-1,0 0,-1 0,1 0,-1 0,0 0,2-4,0 2,37-59,-2-1,-3-2,-3-2,-3-1,-4-1,3-17,-26 78,5-14,1 0,0-1,-2-1,-1 1,-1-1,-1-1,-1 1,-1-25,-2 51,-1 0,0 0,0-1,0 1,0 0,0 0,0-1,0 1,0 0,-1 0,1 0,0-1,-1 1,1 0,-1 0,1 0,-1 0,0 0,1 0,-1 0,0 0,0 0,0 0,0 0,1 0,-1 0,0 1,-1-1,1 0,0 1,-1-1,-4 8</inkml:trace>
  <inkml:trace contextRef="#ctx0" brushRef="#br0" timeOffset="4298.443">2174 266,'308'30,"-233"-19,-59-7,1-1,0-1,-1-1,1 0,0-1,0-1,0 0,4-2,175-44,-172 38</inkml:trace>
  <inkml:trace contextRef="#ctx0" brushRef="#br0" timeOffset="4543.968">2230 605,'43'15,"29"4,12-6,0-4,-3-5,-7-2,-6-7,-9-2,-11-1,-13 2</inkml:trace>
  <inkml:trace contextRef="#ctx0" brushRef="#br0" timeOffset="13684.088">762 1029,'-5'7,"0"1,0 0,0 1,1-1,1 1,-1 0,1-1,1 2,-1-1,2 0,-2 9,2-15,0 1,0 0,0-1,1 1,0 0,-1 0,1-1,0 1,1 0,-1-1,1 1,-1 0,1-1,0 1,0 0,1-1,-1 1,1-1,0 0,0 0,0 0,0 1,0-2,1 1,0 0,-1 0,1-1,0 0,0 1,0-1,0 0,1-1,-1 1,0-1,1 1,-1-1,1 0,0 0,-1 0,1-1,0 1,0-1,-1 0,1 0,0 0,1-1,3-2,0 1,0-2,0 1,0-1,-1 0,0-1,0 0,0 0,0 0,-1-1,0 0,0 0,0-1,-1 0,0 0,-1 0,1 0,-1-1,-1 0,1 0,-1 0,-1 0,1 0,-2 0,2-6,-3 12,0-1,-1 0,1 0,-1 0,1 1,-1-1,0 0,0 1,0-1,0 0,0 1,-1 0,1-1,-1 1,0 0,0-1,1 1,-1 0,-1 1,1-1,0 0,0 0,-1 1,1 0,-1-1,1 1,-1 0,1 0,-1 0,0 1,0-1,1 0,-2 1,-2-1,-1 0,1 1,0-1,-1 1,1 1,0-1,-1 1,1 0,0 0,0 1,0 0,0 0,0 1,-3 1,-11 9</inkml:trace>
  <inkml:trace contextRef="#ctx0" brushRef="#br0" timeOffset="13987.502">1411 832,'-14'38,"-10"22,-1 6,5-3,5-8,5-8,4-8,4-6,1-7</inkml:trace>
  <inkml:trace contextRef="#ctx0" brushRef="#br0" timeOffset="14239.353">1073 1057,'38'4,"23"3,5-6,-3-2,-8-2,-14-4,-8-2,-5-4,-3 1,-6 2</inkml:trace>
  <inkml:trace contextRef="#ctx0" brushRef="#br0" timeOffset="14951.539">1637 803,'-13'34,"-71"235,83-181,1-86,1 1,0-1,0 0,0 1,1-1,-1 0,0 0,1 0,-1 0,1 0,0 0,0-1,0 1,0-1,0 1,0-1,0 1,0-1,1 0,-1 0,0 0,1-1,-1 1,0 0,1-1,-1 0,1 1,-1-1,1 0,-1 0,1-1,2 1,6-2,-1-1,1 0,-1 0,1-1,-1 0,0-1,-1 0,1-1,-1 0,0-1,7-6,14-8,-28 19,0 1,0 0,0 0,1 0,-1 1,0-1,0 1,0-1,1 1,-1-1,0 1,1 0,-1 0,0 0,1 1,-1-1,0 0,0 1,1 0,-1-1,0 1,0 0,0 0,0 0,0 0,0 1,0-1,0 0,-1 1,1 0,0-1,-1 1,1 1,36 20,-33-21,0 0,0-1,0 0,0 0,0 0,0 0,0-1,0 0,0 0,0 0,0-1,1 0,-1 0,0 0,-1 0,1-1,0 0,0 0,-1 0,1-1,-1 1,1-1,-1 0,0 0,0-1,-1 1,1-1,-1 0,1 0,-1 0,0 0,-1-1,1 1,-1-1,0 1,1-3,-3 5,0 0,1-1,-1 1,0 0,0 0,0 0,-1 0,1 0,-1 0,1 0,-1 0,1 0,-1 0,0 0,0 0,0 0,0 0,0 0,-1 1,1-1,0 0,-1 1,1-1,-1 1,0 0,1-1,-1 1,0 0,0 0,0 0,0 0,0 1,0-1,0 0,0 1,0 0,0-1,0 1,0 0,0 0,-1 0,1 0,0 0,0 1,0-1,0 1,0-1,0 1,0 0,0 0,0 0,0 0,0 0,1 0,-1 0,0 1,1-1,-1 1,-5 2,1 0,0 1,0 0,1 0,0 0,-1 1,2-1,-1 1,1 0,0 1,0-1,0 1,-1 5,4-9,0-1,0 1,0 0,1-1,-1 1,1 0,0-1,0 1,0 0,0 0,1-1,-1 1,0 0,1 0,0-1,0 1,0-1,0 1,0-1,0 1,1-1,-1 0,1 1,0-1,0 0,-1 0,1 0,1-1,-1 1,0 0,0-1,1 1,-1-1,0 0,1 0,-1 0,1 0,1 0,6 3,1-1,0 0,0-1,0 0,0-1,0 0,0-1,0 0,0 0,0-1,0-1,0 0,0-1,0 0,0 0,-1-1,0 0,0-1,6-4,21-13,0-2,-2-2,0-1,9-12,-25 23,-8 6,-6 7,0 0,0-1,-1 1,1-1,-1 0,0 0,0-1,0 1,-1-1,1 0,-1 0,0 0,-1 0,1 0,-1-1,0 1,-1-1,1-1,-2 6,0 0,0 0,-1 0,1 0,0 0,-1 0,1 0,-1 1,1-1,-1 0,1 0,-1 0,0 1,1-1,-1 0,0 1,0-1,1 0,-1 1,0-1,0 1,0-1,0 1,0 0,0-1,1 1,-1 0,0 0,0 0,0-1,0 1,0 0,0 0,0 0,0 1,0-1,0 0,0 0,0 0,0 1,0-1,0 1,0-1,1 0,-1 1,0 0,0-1,0 1,0 0,-41 30,40-29,0 0,0 1,0-1,1 1,-1 0,1-1,0 1,-1 0,1 0,1 0,-1 0,0 0,1 0,-1 0,1 0,0 0,0 0,0 0,1 0,-1 0,1 0,0 0,-1 0,1 0,0 0,1 0,-1 0,1-1,-1 1,1 0,0-1,0 1,0-1,0 0,0 0,0 0,1 0,-1 0,1 0,-1-1,1 1,0-1,2 1,16 10,-15-9,0-1,0 1,-1 0,1 0,0 1,-1 0,0 0,0 0,0 0,-1 1,1 0,-1 0,0 0,0 1,-1-1,0 1,0 0,0 0,-1 0,1 0,-1 0,0 6,6 36,-3-30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13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1,'-30'562,"0"-292,18-219,-3-2,-3 0,-1-1,-9 14,19-44</inkml:trace>
  <inkml:trace contextRef="#ctx0" brushRef="#br0" timeOffset="310.135">556 311,'-25'19,"-147"115,-60 67,183-141,48-59,0 1,0 0,1 0,-1 0,1 0,-1 0,1 1,0-1,0 0,0 0,0 0,0 0,0 0,1 0,-1 0,0 0,1 0,0 0,0 0,-1 0,1 0,0 0,1-1,-1 1,0 0,0-1,1 1,-1 0,1-1,-1 0,1 1,0-1,1 1,9 4,0 0,0 0,0-2,0 1,1-2,0 1,0-2,0 0,6 0,17 4,-24-4,0 1,-1-1,0 2,1-1,-1 2,0-1,-1 2,1-1,-1 1,0 1,-1 0,0 0,0 1,0 0,-1 1,0 0,-1 0,7 10,13 28,-18-28</inkml:trace>
  <inkml:trace contextRef="#ctx0" brushRef="#br0" timeOffset="8080.962">838 904,'-87'-11,"113"19,172-3,-137 16,-60-20,0 0,0 0,0 0,0 0,0 0,0 0,-1 0,1 0,0 0,-1 0,1 1,-1-1,1 0,-1 0,1 1,-1-1,0 0,0 1,0-1,0 0,0 1,0-1,0 0,0 1,0-1,-1 0,1 1,-1-1,1 0,-1 1,1-1,-1 0,0 0,1 0,-1 0,0 0,0 0,0 0,0 0,0 0,0 0,0 0,0 0,0-1,-1 1,-156 110,151-106,6-5,-1 0,1 1,0-1,-1 0,1 1,0-1,0 1,0-1,0 1,-1 0,1-1,0 1,0 0,0 0,0 0,1 0,-1 0,0 0,0 0,0 0,1 0,-1 0,1 0,-1 0,1 1,-1-1,1 0,0 0,-1 1,1-1,0 0,0 0,0 1,0-1,0 0,0 1,0-1,1 0,-1 0,0 1,1-1,-1 0,1 0,-1 0,1 1,0-1,0 1,7 1,1 0,-1 0,1-1,-1 0,1-1,0 0,0 0,0-1,-1 0,1 0,0-1,0 0,0-1,-1 0,1 0,5-3,22-3,-11 4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33.1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1857,'193'-146,"87"-91,-172 143,186-170,-12-13,-12-12,-12-14,-118 116,-135 175,-13 18,-22 25,19-19,-3 2,-1-2,-1 1,0-2,-1 0,0-1,0-1,-1-1,0 0,-1-1,0-1,0-1,0-1,0 0,-1-1,0-1,1-1,-1-1,-1-1,-83 5,103-3,0 1,1 0,-1 0,0 0,0 0,1-1,-1 1,1 0,0 0,0 0,-1 0,1 0,0 0,1 1,-1-1,0 0,1-1,-1 1,1 0,-1 0,1 0,0 0,0 0,0 0,0-1,0 1,0 0,1-1,-1 1,0-1,1 0,-1 1,1-1,-1 0,1 0,0 0,0 0,0 0,-1 0,2 0,16 10,0-1,1-1,0-1,0-1,1 0,0-2,0 0,1-1,-1-2,1 0,0-1,-1-1,1-1,0-1,-1-1,0-1,1 0,-1-2,-1-1,1 0,-1-2,-1 0,7-5,-25 14,1 0,-1 0,0 0,0 0,0 0,0 0,0 0,0-1,0 1,0 0,0-1,0 1,0-1,0 1,0-1,0 1,0-1,0 0,-1 1,1-1,0 0,0 0,-1 0,1 0,-1 0,1 1,0-1,-1 0,0 0,1 0,-1-1,0 1,1 0,-1 0,0 0,0 0,0 0,0 0,0 0,0 0,0 0,0 0,-1 0,1 0,0-1,0 1,-1 0,1 0,-1 0,1 1,-1-1,0 0,1 0,-1 0,0-1,-159-46,139 41,1-1,1 0,-1-2,2 0,-1-1,1-1,-15-14,30 23,0 0,0-1,0 1,0-1,1 0,-1 0,1 0,0 0,0-1,1 1,-1 0,1-1,0 1,0-1,1 0,-1 1,1-1,0 0,0 1,1-1,-1-1,6-17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33.5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1467 235,'-3'-16,"1"0,-2 0,0 0,-1 1,-1 0,0 0,-1 0,-1 1,0 0,-1 0,5 8,1 1,-1 0,0 1,0-1,-1 1,1-1,-1 1,0 1,0-1,-1 1,1 0,-1 0,1 0,-1 1,0 0,0 0,0 0,0 1,0 0,-1 0,1 1,0 0,0 0,0 0,-1 1,1-1,-2 2,-20 8,0 2,1 1,0 1,1 1,1 2,0 0,1 2,1 0,1 2,-14 16,9-14,2 1,0 1,2 1,1 1,0 1,3 1,0 0,2 2,1 0,1 1,0 7,13-31,2 0,-1 1,1-1,0 0,1 0,-1 1,2-1,-1 0,1 0,1 0,-1 0,1-1,1 1,-1-1,1 1,1-1,-1-1,1 1,0 0,1-1,-1 0,1-1,1 1,-1-1,1 0,0-1,0 1,0-1,0-1,1 1,0-1,-1-1,1 1,0-1,0-1,7 1,26 8,1-1,1-3,-1-1,1-2,0-2,0-2,0-2,-1-1,1-3,21-6,21-9,0-3,-2-4,-2-4,51-28,-72 31,0-3,-2-2,-1-2,-3-3,35-34,-33 5,-55 67,0 0,0 0,-1 0,1 0,0 0,-1 0,1 0,-1 0,1 0,-1 0,0 0,0 0,0-1,0 1,0 0,-1 0,1 0,-1 0,1 0,-1 0,0 0,0 0,0 0,0 0,0 0,0 0,0 1,-1-1,1 0,-1 1,1-1,-1 1,0 0,1-1,-1 1,0 0,0 0,0 0,0 0,-17-5,-1 0,1 2,-1 0,0 1,0 1,0 1,0 1,0 0,-1 2,1 0,1 1,-1 2,-11 3,1-3,-26 6</inkml:trace>
  <inkml:trace contextRef="#ctx0" brushRef="#br0" timeOffset="252.306">0 574,'313'16,"0"-14,197-27,622-102,-668 68,80-14,-498 65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31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2197,'352'-467,"430"-530,-777 990,-2 4,-1 1,1-1,-1 0,1 0,-1 0,0 0,0-1,-1 1,1 0,-1-1,1 1,-1-1,0 0,-1 1,1-1,0 0,-1 1,0-1,0 0,0-1,-2 4,0 0,0 1,0-1,0 0,-1 1,1-1,0 1,0-1,0 1,0 0,-1 0,1 0,0 0,0 1,0-1,-1 0,1 1,0 0,0-1,0 1,0 0,0 0,0 0,0 0,0 1,-1-1,-217 119,72-49,89-49,59-21,0 0,0-1,0 1,0 0,0-1,0 1,0 0,0 0,1-1,-1 1,0 0,0-1,1 1,-1 0,0-1,1 1,-1-1,1 1,-1 0,1-1,-1 1,1-1,-1 1,1-1,-1 0,1 1,0-1,-1 0,1 1,0-1,-1 0,1 0,0 1,-1-1,1 0,0 0,0 0,-1 0,1 0,0 0,-1 0,1 0,0 0,196 14,-62 0,0-6,47-7,-126-7,-55 6,0 0,0-1,0 1,0 0,0 0,0 0,0-1,0 1,0 0,0-1,-1 1,1-1,0 1,0-1,0 1,0-1,-1 0,1 1,0-1,-1 0,1 0,0 1,-1-1,1 0,-1 0,1 0,-1 0,0 0,1 0,-1 0,0 0,0 0,1 0,-1 0,0 0,0 0,0 0,0 0,0 0,-1 0,1 0,0 0,0 0,-1 1,1-1,0 0,-1 0,1 0,-1 0,1 0,-1 0,0 0,-8-7,0-1,-1 1,0 1,0 0,-1 0,0 1,0 0,0 1,-1 0,0 1,-1 0,-296-102,308 106,0 0,0 0,0 0,-1 0,1-1,0 1,0 0,0 0,0-1,-1 1,1 0,0-1,0 1,0-1,0 0,0 1,0-1,0 0,0 0,0 1,1-1,-1 0,0 0,0 0,1 0,-1 0,1 0,-1 0,1 0,-1 0,1-1,-1 1,1 0,0 0,0 0,0 0,0-1,0 1,0 0,0 0,0 0,0-1,0 1,1 0,-1 0,0 0,1 0,-1 0,1 0,-1-1,1 1,0 0,0 0,12-6</inkml:trace>
  <inkml:trace contextRef="#ctx0" brushRef="#br0" timeOffset="369.51">1976 24,'-12'-4,"0"-1,0 2,0-1,-1 2,0 0,1 0,-1 1,0 1,0 0,0 0,1 2,-1-1,0 2,1 0,0 0,-1 1,1 1,1 0,-1 0,1 1,0 1,0 0,1 0,-1 1,2 0,-1 1,1 0,1 1,0 0,0 0,1 1,0 0,1 0,0 1,1-2,1 1,0-1,1 1,1 0,-1 0,2 1,0-1,0 0,1 0,0 1,1-1,0 0,1 1,0-1,1 0,0-1,1 1,0 0,0-1,1 0,1 0,0 0,0-1,1 0,0 0,0 0,1-1,0 0,1-1,0 0,0 0,0-1,1 0,0-1,0 0,1 0,3 0,21 1,0-1,0-2,1-1,-1-2,1-1,-1-2,0-2,0-1,0-1,-1-2,2-3,-4 1,-2-3,1 0,-2-2,0-1,-1-2,-1-1,-1 0,-1-2,0-1,12-17,15-49,-51 86,0 0,0-1,0 1,-1 0,1 0,-1-1,0 1,0 0,0 0,-1-1,1 1,-1 0,0 0,0-1,0 1,0 0,0 0,-1 0,1 0,-1 1,0-1,0 0,0 1,0-1,0 1,0 0,-1-1,1 1,-3-1,-17-8,-1 2</inkml:trace>
  <inkml:trace contextRef="#ctx0" brushRef="#br0" timeOffset="616.758">1129 194,'903'-27,"-504"3,35 18,-400 6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1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86 368,'85'0,"47"1,-1-6,24-8,76-16,-202 26,-23 7</inkml:trace>
  <inkml:trace contextRef="#ctx0" brushRef="#br0" timeOffset="283.921">0 594,'44'4,"42"3,17-1,0-1,-13-7,-11-2,-15-1,-9 1,-9 0,-7 2,-5 1,-5 0,-1 1,-1 0,-6-5,-5-1</inkml:trace>
  <inkml:trace contextRef="#ctx0" brushRef="#br0" timeOffset="697.834">453 1,'14'21,"1"0,1 0,1-2,1 0,1-1,1 0,0-2,1 0,0-2,1 0,1-2,0 0,16 4,212 70,-248-86,1 1,-1 0,1 0,-1 0,0 0,0 1,1-1,-1 1,0 0,0 0,-1 0,1 0,0 0,-1 1,1-1,-1 1,0 0,0 0,0 0,0 0,0 0,-1 0,1 0,-1 1,0-1,0 0,0 1,-1-1,1 1,-1-1,0 1,0-1,0 1,0-1,0 1,-1-1,0 2,-6 6,-1 0,0 0,0-1,-1 0,-1-1,0 0,0 0,0-1,-1 0,0-1,-1 0,0-1,0 0,-1-1,-21 13,-278 169,289-167,6-2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6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1,'39'0,"26"0,13 0,-3 0,-4 0,-5 0,-9 0,-8 0,-5 0,-3 0,-5 0,-4 0,-2 0,-1 0,-6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6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0,'38'5,"28"-3,11-3,-2 0,-4 0,-5-1,-9 1,-4 1,-11-1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0,'17'102,"-4"87,-11-132,1 0,4-1,1 1,9 23,-13-67,26 69,-29-80,0 0,1 0,-1 0,0 0,1 0,-1 0,1-1,-1 1,1-1,0 1,0-1,-1 0,1 1,0-1,0 0,0 0,0-1,1 1,-1 0,0-1,0 1,0-1,1 0,-1 1,0-1,0 0,1 0,-1-1,0 1,0 0,1-1,-1 0,0 1,2-2,6-4,0-1,0 0,0 0,-1-1,0-1,0 1,-1-1,-1-1,1 1,5-12,2 0,184-262,-147 192,-52 91,0 0,0 1,0-1,0 0,0 1,1-1,-1 0,0 0,0 1,0-1,0 0,0 0,0 1,0-1,1 0,-1 0,0 0,0 1,0-1,1 0,-1 0,0 0,0 1,0-1,1 0,-1 0,0 0,0 0,1 0,-1 0,0 0,0 1,1-1,-1 0,0 0,1 0,-1 0,0 0,0 0,1 0,-1 0,0-1,0 1,1 0,-1 0,0 0,1 0,-1 0,0 0,0 0,0-1,1 1,-1 0,-5 38,4-29,0-3,-3 12,1 0,1 0,0 1,2-1,0 0,1 1,0-1,2 0,0 0,1 0,1 0,1 0,0-1,3 4,-7-18,-1-1,1 1,1 0,-1-1,0 0,1 1,-1-1,1 0,-1 0,1 0,0-1,0 1,0-1,0 1,0-1,1 0,-1 0,0 0,0-1,1 1,-1-1,0 0,1 0,-1 0,0 0,1-1,-1 1,0-1,0 0,1 0,-1 0,0 0,0 0,0-1,0 0,0 1,1-2,100-84,-99 83,20-22,-1-1,-2-1,0 0,-2-2,-1-1,-2 0,-1-1,-1-1,-2 0,-1-1,1-8,-12 41,0-1,0 1,0-1,0 1,-1-1,1 1,0-1,-1 1,1-1,-1 1,1-1,-1 0,0 1,0-1,0 0,0 1,0-1,0 0,0 1,0-1,-1 0,1 1,-1-1,1 0,-1 1,0-1,1 1,-1-1,0 1,0 0,0-1,0 1,0 0,-1 0,1-1,0 1,0 0,-1 0,1 0,-1 1,1-1,-1 0,1 0,-1 1,1-1,-1 1,0 0,1-1,-1 1,0 0,1 0,-1 0,0 0,1 0,-1 0,0 0,1 1,-2 0,-12 11,3 4</inkml:trace>
  <inkml:trace contextRef="#ctx0" brushRef="#br0" timeOffset="353.15">1130 536,'-2'11,"-1"0,2 0,0 0,0 1,1-1,0 0,1 0,0 1,1-1,0 0,1 0,0 0,0-1,3 4,-5-12,0-1,0 1,0-1,0 0,0 0,1 1,-1-1,0 0,1 0,-1 0,1-1,-1 1,1 0,0 0,-1-1,1 1,0-1,-1 0,1 1,0-1,-1 0,1 0,0 0,0 0,-1 0,1 0,0-1,0 1,-1-1,1 1,-1-1,1 1,0-1,-1 0,1 0,-1 0,0 0,1 0,-1 0,0 0,1-1,50-53,-15-44,-36 96,-1 1,1-1,-1 1,0-1,0 0,0 1,0-1,0 0,-1 1,1-1,-1 1,0-1,0 1,0-1,0 1,0 0,0-1,-1 1,1 0,-1 0,0 0,1 0,-1 0,0 0,0 0,0 1,0-1,-1 1,1 0,0-1,-1 1,1 0,0 0,-1 0,0 1,1-1,-1 1,-1-1,-3 1,-1 0,0 1,1 0,-1 0,0 1,1 0,-1 0,1 1,0 0,0 0,0 0,0 1,0 0,1 1,0-1,0 1,0 1,-13 8</inkml:trace>
  <inkml:trace contextRef="#ctx0" brushRef="#br0" timeOffset="749.363">1638 339,'17'56,"-14"-36,0 0,-1 0,-2 0,0 0,-1 0,0 0,-2 0,-5 19,-16 92,18-91,9-26</inkml:trace>
  <inkml:trace contextRef="#ctx0" brushRef="#br0" timeOffset="1000.385">1468 592,'34'-4,"25"-7,8-7,-3 1,-13-2,-9 2,-13-1,-11 3</inkml:trace>
  <inkml:trace contextRef="#ctx0" brushRef="#br0" timeOffset="1682.197">1892 367,'-72'230,"71"-227,0-1,0 1,0 0,0 0,1 0,-1 1,1-1,0 0,0 0,0 0,0 0,0 0,1 0,-1 0,1 0,0 0,0 0,0 0,0 0,1 0,-1 0,1-1,0 1,-1-1,1 1,0-1,1 0,-1 0,0 0,1 0,-1 0,1 0,-1 0,1-1,0 0,0 1,0-1,0 0,0 0,0-1,0 1,0-1,0 1,0-1,1 0,56-17,-56 14,0 1,0 0,0 0,1 1,-1-1,1 1,-1 0,1 0,0 0,-1 1,1 0,0-1,-1 2,1-1,0 1,-1-1,1 1,-1 0,1 1,0 0,3 2,0 0,0-1,0 1,0-2,0 1,1-1,-1 0,1-1,-1 0,1 0,0-1,0 0,-1 0,1-1,0 0,-1-1,1 0,-1 0,0-1,0 0,0-1,0 0,6-3,-8 4,0-1,-1 0,1 0,-1 0,0 0,0-1,0 0,0 0,-1 0,0-1,0 1,-1-1,0 0,0 0,0-1,0 1,-1 0,0-1,0 1,0-5,-3 10,1-1,0 1,0-1,-1 1,1 0,0-1,-1 1,0 0,1-1,-1 1,0 0,1 0,-1 0,0 0,0 0,0-1,0 2,0-1,0 0,0 0,-1 0,1 0,0 1,0-1,-1 1,1-1,0 1,-1-1,1 1,0 0,-1-1,1 1,-1 0,1 0,0 0,-1 0,1 0,-1 1,1-1,0 0,-1 1,0 0,-58 25,52-21,1 1,0 1,1 0,-1 0,1 0,1 0,-1 1,1 0,1 0,-1 1,2-1,-3 5,5-10,0 0,0 0,1 1,-1-1,1 0,-1 0,1 0,0 1,0-1,1 0,-1 0,1 1,-1-1,1 0,0 0,0 0,0 0,1 0,-1 0,1 0,0-1,0 1,0 0,0-1,0 1,0-1,0 0,1 0,-1 0,1 0,0 0,0-1,0 1,-1-1,1 0,1 1,-1-1,13 2,-1-1,1 0,0-1,0-1,0-1,-1 0,1-1,0 0,-1-1,0-1,1-1,-2 0,1-1,0 0,-1-1,5-4,-7 6,10-5,0 0,0-1,-1-1,0-1,-1-1,-1-1,-1-1,0 0,0-1,-2-1,8-12,-25 31,1 0,-1-1,0 1,1-1,-1 0,0 1,0-1,0 1,1-1,-1 0,0 0,0 0,0 1,0-1,0 0,1 0,-1 0,0 0,0 0,0-1,0 1,0 0,1 0,-1 0,0-1,0 1,0 0,1-1,-1 1,0-1,0 1,1-1,-1 1,1-1,-1 0,0 1,1-1,-1 0,1 1,-1-1,1 0,0 0,-1 1,1-1,0 0,-1 0,1 0,0 1,0-1,0 0,0 0,0 0,0 0,0 0,0 0,0 1,0-1,0 0,0 0,1 0,-1 0,0 1,1-1,-1 0,1 0,-6 3,0 0,0 1,1-1,-1 1,1 0,0 0,0 1,0-1,0 1,0 0,1 0,-1 0,1 0,1 1,-1-1,0 1,1 0,0-1,0 1,0 0,1 1,0-1,0 0,0 0,1 0,-1 1,1-1,0 0,1 0,-1 1,2 3,138 166,-132-160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8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0,-17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40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417 926 9274 0 0,'0'0'1128'0'0,"0"0"-474"0"0,0 0-186 0 0,0 0 168 0 0,0 0 313 0 0,0 0 201 0 0,0 0-2 0 0,0 0-182 0 0,0 0-218 0 0,0 0-148 0 0,0 0-36 0 0,0 0-4 0 0,0 0-26 0 0,6 5-15 0 0,-5-3-419 0 0,1 0 0 0 0,0 0 0 0 0,0 0 1 0 0,1-1-1 0 0,-1 1 0 0 0,0 0 0 0 0,0-1 0 0 0,1 0 1 0 0,-1 0-1 0 0,1 1 0 0 0,-1-1 0 0 0,1-1 1 0 0,0 1-1 0 0,-1 0 0 0 0,1-1 0 0 0,0 1 1 0 0,-1-1-1 0 0,1 0 0 0 0,0 0 0 0 0,0 0 1 0 0,-1 0-1 0 0,1 0 0 0 0,0-1 0 0 0,-1 1 1 0 0,1-1-1 0 0,0 0 0 0 0,-1 0 0 0 0,1 0 0 0 0,-1 0 1 0 0,1 0-1 0 0,-1 0 0 0 0,0-1 0 0 0,1 1 1 0 0,-1-1-1 0 0,0 0 0 0 0,0 1 0 0 0,2-3-100 0 0,12-16 264 0 0,-1-1-1 0 0,0-1 0 0 0,-2 0 1 0 0,0 0-1 0 0,-2-1 0 0 0,-1-1 1 0 0,0 0-1 0 0,-2 0 0 0 0,0-1 1 0 0,-2 0-1 0 0,1-17-263 0 0,0 2 573 0 0,-7 39-475 0 0,0 1-1 0 0,0 0 2 0 0,0 0-19 0 0,0 0-19 0 0,0 0-5 0 0,0 0-24 0 0,0 0-2 0 0,0 30 243 0 0,37 305 795 0 0,-27-225-808 0 0,-5 0-1 0 0,-7 74-259 0 0,2-175 13 0 0,-1 0 0 0 0,0 0 1 0 0,-1 0-1 0 0,0 0 0 0 0,0 0 0 0 0,-1 0 1 0 0,0-1-1 0 0,-1 1 0 0 0,1-1 0 0 0,-2 0 0 0 0,1 0 1 0 0,-3 2-14 0 0,6-10 9 0 0,0 1 0 0 0,1-1 0 0 0,-1 0 0 0 0,0-1 0 0 0,0 1 0 0 0,0 0 0 0 0,1 0 0 0 0,-1 0 0 0 0,0 0 0 0 0,0-1 0 0 0,1 1 0 0 0,-1 0 0 0 0,0-1 0 0 0,1 1 0 0 0,-1 0 0 0 0,0-1 0 0 0,1 1 0 0 0,-1-1 0 0 0,0 1 0 0 0,1-1 0 0 0,-1 0 0 0 0,1 1 0 0 0,-1-1 0 0 0,1 1 0 0 0,-1-1 0 0 0,1 0 0 0 0,0 0 0 0 0,-1 1 0 0 0,1-1 0 0 0,0 0 0 0 0,-1 1 0 0 0,1-1 0 0 0,0 0 0 0 0,0 0 0 0 0,0 0 1 0 0,0 1-1 0 0,0-1 0 0 0,0 0 0 0 0,0 0 0 0 0,0 0 0 0 0,0 1 0 0 0,0-1 0 0 0,0 0 0 0 0,0 0 0 0 0,1 1 0 0 0,-1-2-9 0 0,0 1 7 0 0,-2-28-4 0 0,1 1 0 0 0,1-1-1 0 0,1 0 1 0 0,2 0 0 0 0,1 1-1 0 0,2 0 1 0 0,0 0 0 0 0,2 0-1 0 0,1 1 1 0 0,3-5-3 0 0,-2-2-15 0 0,101-241-32 0 0,-91 238 37 0 0,0 1-1 0 0,3 0 0 0 0,1 2 0 0 0,1 1 1 0 0,2 1-1 0 0,1 2 0 0 0,1 0 0 0 0,2 2 0 0 0,22-15 11 0 0,-37 31-7 0 0,-7 4 4 0 0,1 0 0 0 0,1 0 0 0 0,-1 1 0 0 0,1 0 0 0 0,1 1 0 0 0,-1 0 0 0 0,1 1 0 0 0,0 0 1 0 0,0 1-1 0 0,1 0 0 0 0,-1 1 0 0 0,1 0 0 0 0,8 0 3 0 0,-18 4 1 0 0,0-1 0 0 0,0 1 0 0 0,0-1 0 0 0,0 1 1 0 0,0 0-1 0 0,-1 0 0 0 0,1 0 0 0 0,0 1 0 0 0,0-1 0 0 0,-1 1 0 0 0,1-1 0 0 0,-1 1 0 0 0,1 0 1 0 0,-1 0-1 0 0,0 0 0 0 0,0 0 0 0 0,0 0 0 0 0,0 1 0 0 0,0-1 0 0 0,0 1 0 0 0,-1-1 0 0 0,1 1 1 0 0,-1 0-1 0 0,0-1 0 0 0,0 1 0 0 0,0 0 0 0 0,0 0 0 0 0,0 0 0 0 0,0 0 0 0 0,-1 3-1 0 0,6 94 46 0 0,-12-80-45 0 0,0-1 0 0 0,-2 1 0 0 0,0-1 0 0 0,-1 0 0 0 0,-1-1 0 0 0,-1 0 0 0 0,0-1 0 0 0,-1 0 0 0 0,-1-1 0 0 0,-1 0 0 0 0,0-1 0 0 0,-1-1 0 0 0,-1 0 0 0 0,0-1 0 0 0,0-1 0 0 0,-2 0 0 0 0,1-1 0 0 0,-18 7-1 0 0,21-10-116 0 0,-2-1 0 0 0,1 0-1 0 0,-1-1 1 0 0,0-1 0 0 0,0 0-1 0 0,0-1 1 0 0,-1-1 0 0 0,0-1-1 0 0,1 0 1 0 0,-1-1 0 0 0,0-1-1 0 0,0-1 1 0 0,-4 0 116 0 0,19 1-78 0 0,0 0 0 0 0,1 0-1 0 0,-1-1 1 0 0,1 1 0 0 0,-1 0 0 0 0,0-1-1 0 0,1 1 1 0 0,-1-1 0 0 0,1 0-1 0 0,-1 1 1 0 0,1-1 0 0 0,-1 0 0 0 0,1 0-1 0 0,0 0 1 0 0,-1 0 0 0 0,1 0 0 0 0,0 0-1 0 0,0 0 1 0 0,0 0 0 0 0,-1-1 0 0 0,1 1-1 0 0,1 0 1 0 0,-1-1 0 0 0,0 1 0 0 0,0-1-1 0 0,0 1 1 0 0,1-1 0 0 0,-1 1 0 0 0,1-1-1 0 0,-1 1 1 0 0,1-1 0 0 0,0 0-1 0 0,0 1 1 0 0,-1-1 0 0 0,1 0 0 0 0,0 1-1 0 0,0-1 1 0 0,1 0 0 0 0,-1 1 0 0 0,0-1-1 0 0,0 0 1 0 0,1 0 78 0 0,9-21-4031 0 0,7 5-3950 0 0,-4 10-3990 0 0</inkml:trace>
  <inkml:trace contextRef="#ctx0" brushRef="#br0" timeOffset="386.872">1682 624 10890 0 0,'0'0'1797'0'0,"0"0"-233"0"0,0 0-29 0 0,0 0-19 0 0,0 0-126 0 0,0 0-215 0 0,0 0-199 0 0,0 0-156 0 0,0 0-121 0 0,0 0-84 0 0,0 0-99 0 0,0 0-59 0 0,0 0-47 0 0,-21 6-66 0 0,-67 18-47 0 0,85-23-275 0 0,1-1-1 0 0,-1 1 1 0 0,0 0-1 0 0,1 0 0 0 0,-1 0 1 0 0,1 0-1 0 0,-1 0 1 0 0,1 1-1 0 0,-1-1 1 0 0,1 1-1 0 0,0 0 0 0 0,0-1 1 0 0,0 1-1 0 0,0 0 1 0 0,0 0-1 0 0,0 0 1 0 0,0 1-1 0 0,1-1 0 0 0,-1 0 1 0 0,1 1-1 0 0,0-1 1 0 0,-1 3-22 0 0,-4 6 70 0 0,3-7-59 0 0,1-1 0 0 0,-1 1 0 0 0,1-1 0 0 0,0 1 0 0 0,0 0 0 0 0,0 0 0 0 0,0 0 0 0 0,1 0 0 0 0,-1 0 0 0 0,1 0 0 0 0,0 1 0 0 0,1-1 0 0 0,-1 0 0 0 0,1 1 0 0 0,0-1 0 0 0,0 0 0 0 0,0 1 0 0 0,0-1 0 0 0,1 1 0 0 0,0-1 0 0 0,-1 0 0 0 0,2 0 0 0 0,-1 0 0 0 0,0 1 0 0 0,1-1 0 0 0,0 0 0 0 0,0-1 0 0 0,0 1 0 0 0,1 0 0 0 0,-1-1 0 0 0,1 1 0 0 0,0-1 0 0 0,0 0 0 0 0,0 0 0 0 0,0 0 0 0 0,0 0 0 0 0,1 0 0 0 0,-1-1 0 0 0,1 1 0 0 0,0-1 0 0 0,3 1-11 0 0,5-2 71 0 0,0-1 0 0 0,-1 0 0 0 0,1-1 0 0 0,0 0 1 0 0,0-1-1 0 0,-1-1 0 0 0,1 0 0 0 0,-1 0 0 0 0,0-1 1 0 0,0 0-1 0 0,0-1 0 0 0,0 0 0 0 0,-1-1 0 0 0,0 0 0 0 0,0-1 1 0 0,-1 0-1 0 0,0 0 0 0 0,0-1 0 0 0,0-1 0 0 0,-1 1 1 0 0,0-1-1 0 0,-1 0 0 0 0,0-1 0 0 0,-1 0 0 0 0,0 0 1 0 0,5-10-72 0 0,-9 16 8 0 0,0 0 1 0 0,0 0 0 0 0,0 1-1 0 0,0-2 1 0 0,-1 1-1 0 0,0 0 1 0 0,1 0 0 0 0,-1 0-1 0 0,-1 0 1 0 0,1-1 0 0 0,-1 1-1 0 0,0 0 1 0 0,0-1 0 0 0,0 1-1 0 0,0 0 1 0 0,-1-1-1 0 0,0 1 1 0 0,0 0 0 0 0,0 0-1 0 0,0-1 1 0 0,-1 1 0 0 0,1 0-1 0 0,-1 0 1 0 0,0 1 0 0 0,0-1-1 0 0,-1 0 1 0 0,1 1-1 0 0,-1-1 1 0 0,0 1 0 0 0,0 0-1 0 0,0 0 1 0 0,0 0 0 0 0,0 0-1 0 0,-1 0 1 0 0,1 1 0 0 0,-1-1-1 0 0,0 1 1 0 0,0 0-1 0 0,0 0 1 0 0,0 1 0 0 0,0-1-1 0 0,-1 1-8 0 0,-79-3-1317 0 0,44 21-1695 0 0,20 5-5147 0 0,12-14-3767 0 0</inkml:trace>
  <inkml:trace contextRef="#ctx0" brushRef="#br0" timeOffset="823.719">2271 256 13603 0 0,'0'0'2523'0'0,"0"0"-921"0"0,0 0-338 0 0,0 0 83 0 0,0 0 40 0 0,0 0-92 0 0,0 0-231 0 0,0 0-294 0 0,0 0-201 0 0,0 0-126 0 0,0 0-70 0 0,0 0-34 0 0,0 0-8 0 0,9-7 25 0 0,25-22-3 0 0,-33 29-324 0 0,0 1 0 0 0,0-1 0 0 0,0 0 0 0 0,0 0 0 0 0,0 0-1 0 0,0 1 1 0 0,0-1 0 0 0,0 0 0 0 0,0 1 0 0 0,0-1 0 0 0,0 1 0 0 0,-1-1-1 0 0,1 1 1 0 0,0-1 0 0 0,0 1 0 0 0,-1 0 0 0 0,1-1 0 0 0,0 1 0 0 0,-1 0 0 0 0,1 0-1 0 0,0-1 1 0 0,-1 1 0 0 0,1 0 0 0 0,-1 0 0 0 0,1 0 0 0 0,-1 0 0 0 0,0 0-1 0 0,1 0 1 0 0,-1-1 0 0 0,0 1 0 0 0,0 0 0 0 0,0 0 0 0 0,0 0 0 0 0,0 0 0 0 0,0 0-1 0 0,0 0 1 0 0,0 0 0 0 0,0 0 0 0 0,0 0 0 0 0,0 0 0 0 0,-1 0 0 0 0,1 0-29 0 0,0 1 57 0 0,8 82 460 0 0,-5 1 1 0 0,-3 0-1 0 0,-9 70-517 0 0,8-141 47 0 0,-16 160-3 0 0,15-131-95 0 0,2-42 10 0 0,0-1-7 0 0,0 0-26 0 0,0 0-14 0 0,0-26-1652 0 0,-7-13-1734 0 0,2 18-95 0 0,3 1-5089 0 0,1 8-3251 0 0</inkml:trace>
  <inkml:trace contextRef="#ctx0" brushRef="#br0" timeOffset="1071.939">2070 551 6217 0 0,'0'0'1918'0'0,"0"0"-324"0"0,0 0-39 0 0,0 0 69 0 0,0 0-17 0 0,0 0-68 0 0,0 0-155 0 0,0 0-161 0 0,0 0-106 0 0,0 0-108 0 0,0 0-99 0 0,0 0-85 0 0,0 0-94 0 0,24 4-70 0 0,78 13-94 0 0,105-16 1219 0 0,-15-1-2784 0 0,-174 3-1132 0 0,-12 0-2350 0 0,-3 1-5069 0 0,-2-3 439 0 0</inkml:trace>
  <inkml:trace contextRef="#ctx0" brushRef="#br0" timeOffset="1368.02">2626 632 72 0 0,'0'0'2369'0'0,"0"0"-352"0"0,0 0-72 0 0,0 0 30 0 0,0 0-47 0 0,0 0-131 0 0,0 0-164 0 0,0 0-160 0 0,0 0-157 0 0,0 0-139 0 0,0 0-123 0 0,0 0-92 0 0,17 5-52 0 0,55 17-39 0 0,-68-20-704 0 0,1-1-1 0 0,0 0 1 0 0,0 0-1 0 0,0 0 1 0 0,0-1 0 0 0,0 0-1 0 0,0 0 1 0 0,0 0-1 0 0,0 0 1 0 0,0-1-1 0 0,0 0 1 0 0,0 0 0 0 0,0 0-1 0 0,0-1 1 0 0,0 0-1 0 0,-1 1 1 0 0,1-2-1 0 0,-1 1 1 0 0,1 0-1 0 0,3-4-166 0 0,-7 6 21 0 0,5-4 72 0 0,1 1 1 0 0,-1-1-1 0 0,1 0 1 0 0,-1 0-1 0 0,-1-1 1 0 0,1 1-1 0 0,0-1 1 0 0,-1-1-1 0 0,0 1 1 0 0,-1-1-1 0 0,1 0 1 0 0,-1 0-1 0 0,0 0 1 0 0,0-1 0 0 0,-1 1-1 0 0,0-1 1 0 0,0 0-1 0 0,-1 0 1 0 0,1 0-1 0 0,-2 0 1 0 0,1 0-1 0 0,-1 0 1 0 0,1-7-94 0 0,-4 11-9 0 0,-1 0 0 0 0,1 0 0 0 0,-1 0 0 0 0,0 0 0 0 0,1 1 1 0 0,-1-1-1 0 0,0 1 0 0 0,-1 0 0 0 0,1 0 0 0 0,0 0 0 0 0,-1 0 0 0 0,1 1 0 0 0,-1-1 0 0 0,1 1 1 0 0,-1 0-1 0 0,1 0 0 0 0,-1 0 0 0 0,0 1 0 0 0,0-1 0 0 0,0 1 0 0 0,1 0 0 0 0,-1 0 1 0 0,0 0-1 0 0,0 0 0 0 0,0 1 0 0 0,1-1 0 0 0,-1 1 0 0 0,0 0 0 0 0,-1 1 9 0 0,3-2-8 0 0,-10 3-32 0 0,0 1-1 0 0,1-1 1 0 0,-1 2-1 0 0,1 0 1 0 0,0 0-1 0 0,1 1 1 0 0,-1 0-1 0 0,1 1 1 0 0,0 0-1 0 0,1 0 1 0 0,0 1-1 0 0,0 1 1 0 0,1-1-1 0 0,-1 2 0 0 0,2-1 1 0 0,0 1-1 0 0,0 0 1 0 0,-1 3 40 0 0,5-9-59 0 0,0 0 0 0 0,0 0 0 0 0,0 0 0 0 0,1 1 0 0 0,-1-1 0 0 0,1 0 0 0 0,1 1 0 0 0,-1-1 0 0 0,0 1 1 0 0,1 0-1 0 0,0 0 0 0 0,0-1 0 0 0,1 1 0 0 0,-1 0 0 0 0,1 0 0 0 0,0 0 0 0 0,0 0 0 0 0,1 0 0 0 0,-1 0 0 0 0,1-1 0 0 0,0 1 0 0 0,1 0 0 0 0,-1 0 0 0 0,1-1 0 0 0,0 1 1 0 0,0-1-1 0 0,0 1 0 0 0,0-1 0 0 0,1 0 0 0 0,0 0 0 0 0,0 0 0 0 0,0-1 0 0 0,0 1 0 0 0,1 0 0 0 0,-1-1 0 0 0,3 1 59 0 0,79 27-4049 0 0,-55-26 92 0 0,-1-1-3494 0 0,-14-3-977 0 0</inkml:trace>
  <inkml:trace contextRef="#ctx0" brushRef="#br0" timeOffset="1814.82">3011 863 7378 0 0,'0'0'3719'0'0,"0"0"-1370"0"0,0 0-432 0 0,0 0-82 0 0,0 0-180 0 0,0 0-308 0 0,0 0-353 0 0,0 0-330 0 0,0 0-199 0 0,0 0-39 0 0,0 0 2 0 0,0 0 11 0 0,0 0-21 0 0,13-17-28 0 0,77-101 474 0 0,-8 29-12 0 0,-65 87-881 0 0,-17 30-84 0 0,-1-15 151 0 0,0 4-21 0 0,1-14-12 0 0,-1 0 0 0 0,1 0 1 0 0,-1 0-1 0 0,1 0 1 0 0,0 0-1 0 0,0 0 0 0 0,0 0 1 0 0,1 0-1 0 0,-1 0 0 0 0,1-1 1 0 0,-1 1-1 0 0,1 0 0 0 0,0 0 1 0 0,0 0-1 0 0,1-1 1 0 0,-1 1-1 0 0,0 0 0 0 0,1-1 1 0 0,-1 0-1 0 0,1 1 0 0 0,0-1 1 0 0,0 0-1 0 0,0 0 0 0 0,0 0 1 0 0,0 0-1 0 0,1 0 1 0 0,-1 0-1 0 0,3 1-5 0 0,-1-1 84 0 0,1 1-1 0 0,0-1 1 0 0,1 0 0 0 0,-1-1-1 0 0,0 1 1 0 0,0-1 0 0 0,1 0 0 0 0,-1 0-1 0 0,1-1 1 0 0,-1 0 0 0 0,0 0-1 0 0,1 0 1 0 0,-1 0 0 0 0,1-1-1 0 0,-1 0 1 0 0,1 0 0 0 0,-1 0-1 0 0,0-1 1 0 0,0 0 0 0 0,0 0 0 0 0,0 0-1 0 0,0-1 1 0 0,0 1 0 0 0,-1-1-1 0 0,1 0 1 0 0,-1-1 0 0 0,0 1-1 0 0,0-1 1 0 0,3-2-84 0 0,-2 1-35 0 0,56-71 517 0 0,-46 10-3375 0 0,-15 55 672 0 0,0 3-2439 0 0,0 1-5809 0 0</inkml:trace>
  <inkml:trace contextRef="#ctx0" brushRef="#br0" timeOffset="2190.925">3720 68 12947 0 0,'0'0'3266'0'0,"0"0"-1826"0"0,0 0-694 0 0,0 0 70 0 0,0 0 209 0 0,0 0 222 0 0,0 0 60 0 0,0 0-123 0 0,0 0-162 0 0,0 0-168 0 0,0 0-145 0 0,0 0-116 0 0,0 0-106 0 0,6 20-101 0 0,22 62-66 0 0,-15 24 439 0 0,-14-71-645 0 0,-5 348 362 0 0,-10-252-392 0 0,20-200-2741 0 0,-3 39-599 0 0,-1 2-3424 0 0,0 17-5164 0 0</inkml:trace>
  <inkml:trace contextRef="#ctx0" brushRef="#br0" timeOffset="2439.384">3530 470 14003 0 0,'0'0'1638'0'0,"0"0"-473"0"0,0 0-155 0 0,0 0 62 0 0,0 0 132 0 0,0 0 45 0 0,0 0-80 0 0,0 0-130 0 0,0 0-135 0 0,0 0-108 0 0,0 0-119 0 0,0 0-129 0 0,0 0-86 0 0,33 0-81 0 0,101-1-83 0 0,56-2 582 0 0,-120 25-1586 0 0,-66-5-2676 0 0,-4-12-1311 0 0,0-1-7347 0 0</inkml:trace>
  <inkml:trace contextRef="#ctx0" brushRef="#br0" timeOffset="2667.267">4132 628 18068 0 0,'0'0'1307'0'0,"0"0"-220"0"0,0 0 49 0 0,0 0 50 0 0,0 0-77 0 0,0 0-202 0 0,0 0-318 0 0,0 0-243 0 0,0 0-143 0 0,0 0-77 0 0,0 0-38 0 0,0 0-30 0 0,4 23-32 0 0,12 68-46 0 0,-18-61-4562 0 0,-6-42-7521 0 0,5 5 2572 0 0</inkml:trace>
  <inkml:trace contextRef="#ctx0" brushRef="#br0" timeOffset="2921.055">4138 425 8090 0 0,'0'0'3026'0'0,"0"0"-551"0"0,0 0-348 0 0,0 0-252 0 0,0 0-191 0 0,0 0-231 0 0,0 0-292 0 0,0 0-288 0 0,0 0-259 0 0,0 0-240 0 0,0 0-190 0 0,0 0-168 0 0,0 0-128 0 0,-2-22-94 0 0,-7-59-1542 0 0,14 99-987 0 0,-2-8-1933 0 0,1-1-6686 0 0</inkml:trace>
  <inkml:trace contextRef="#ctx0" brushRef="#br0" timeOffset="3673.075">4631 477 16628 0 0,'0'0'2217'0'0,"0"0"-755"0"0,0 0-294 0 0,0 0-89 0 0,0 0-136 0 0,0 0-140 0 0,0 0-180 0 0,0 0-147 0 0,0 0-69 0 0,0 0-86 0 0,0 0-86 0 0,0 0-69 0 0,-32 12-43 0 0,-98 40-52 0 0,77-17-5 0 0,47-27-52 0 0,3-5-18 0 0,0 0 0 0 0,0 0 0 0 0,0 0 0 0 0,1 0 0 0 0,0 1 0 0 0,-1-1 0 0 0,1 1 0 0 0,0-1 0 0 0,0 1 0 0 0,1 0 0 0 0,-1 0 0 0 0,1 0 0 0 0,0 0 0 0 0,0 0 0 0 0,0 0 0 0 0,1 0 0 0 0,-1 0 0 0 0,1 0 0 0 0,0 0 0 0 0,0 1 1 0 0,0-1-1 0 0,1 0 0 0 0,0 0 0 0 0,-1 0 0 0 0,2 0 0 0 0,-1 0 0 0 0,0 0 0 0 0,1 0 0 0 0,-1-1 0 0 0,1 1 0 0 0,0 0 0 0 0,0-1 0 0 0,1 1 0 0 0,-1-1 0 0 0,2 2 4 0 0,2-2 2 0 0,-1 0 0 0 0,1-1 0 0 0,-1 1 1 0 0,1-1-1 0 0,0-1 0 0 0,0 1 0 0 0,0-1 0 0 0,0 0 0 0 0,0 0 0 0 0,0 0 1 0 0,0-1-1 0 0,0 0 0 0 0,0 0 0 0 0,0-1 0 0 0,0 0 0 0 0,0 0 0 0 0,0 0 1 0 0,0-1-1 0 0,0 0 0 0 0,-1 0 0 0 0,1 0 0 0 0,5-3-2 0 0,112-79 100 0 0,-122 83-100 0 0,0-1-1 0 0,0 0 0 0 0,0 1 0 0 0,0-1 0 0 0,0 0 0 0 0,0 1 0 0 0,1-1 0 0 0,-1 1 0 0 0,1-1 0 0 0,-1 1 0 0 0,1-1 0 0 0,-1 1 0 0 0,1 0 0 0 0,0 0 0 0 0,-1 0 0 0 0,1 0 0 0 0,0 0-1 0 0,0 0 1 0 0,0 1 0 0 0,0-1 0 0 0,0 0 0 0 0,0 1 0 0 0,0 0 0 0 0,0-1 0 0 0,0 1 0 0 0,0 0 0 0 0,0 0 0 0 0,0 0 0 0 0,0 0 0 0 0,0 1 0 0 0,0-1 0 0 0,0 0 0 0 0,0 1 0 0 0,0 0 0 0 0,0-1 0 0 0,0 1 0 0 0,0 0 0 0 0,0 0 0 0 0,-1 0 0 0 0,1 0 0 0 0,0 0 0 0 0,-1 0 0 0 0,1 1 0 0 0,0 0 1 0 0,0 3 8 0 0,0 0 0 0 0,1-1 0 0 0,-1 1 1 0 0,1-1-1 0 0,0 0 0 0 0,0 0 1 0 0,0 0-1 0 0,1 0 0 0 0,-1 0 0 0 0,1-1 1 0 0,0 1-1 0 0,0-1 0 0 0,0 0 0 0 0,0 0 1 0 0,1-1-1 0 0,-1 1 0 0 0,1-1 0 0 0,0 0 1 0 0,-1 0-1 0 0,1 0 0 0 0,0-1 0 0 0,0 0 1 0 0,0 0-1 0 0,0 0 0 0 0,0-1 1 0 0,1 1-1 0 0,-1-1 0 0 0,0 0 0 0 0,0-1 1 0 0,0 1-1 0 0,0-1 0 0 0,0 0 0 0 0,0 0 1 0 0,0-1-1 0 0,0 0 0 0 0,0 0 0 0 0,-1 0 1 0 0,1 0-1 0 0,-1 0 0 0 0,1-1 0 0 0,-1 0-8 0 0,60-41 331 0 0,55-106 415 0 0,-106 128-741 0 0,-1-1 0 0 0,0 0 0 0 0,-2-1 0 0 0,0 0 0 0 0,-2 0 0 0 0,0-1 0 0 0,-2 0 0 0 0,-1 0 1 0 0,-1-1-1 0 0,-1 0 0 0 0,-1-17-5 0 0,-1 20-20 0 0,0 15 11 0 0,0 1 0 0 0,-1 0 0 0 0,1 0 1 0 0,-1 0-1 0 0,0-1 0 0 0,-1 1 0 0 0,0 0 0 0 0,0 0 1 0 0,-1 0-1 0 0,1 0 0 0 0,-2 0 0 0 0,1 0 0 0 0,-1 1 1 0 0,0-1-1 0 0,0 1 0 0 0,-1-1 0 0 0,0 1 0 0 0,0 0 0 0 0,0 1 1 0 0,-1-1 8 0 0,2 4-7 0 0,0 1 0 0 0,0 0 0 0 0,0-1 1 0 0,0 1-1 0 0,-1 1 0 0 0,1-1 0 0 0,0 0 0 0 0,0 1 1 0 0,-1 0-1 0 0,1-1 0 0 0,-1 1 0 0 0,1 1 0 0 0,0-1 1 0 0,-1 0-1 0 0,1 1 0 0 0,0 0 0 0 0,-1 0 1 0 0,1 0-1 0 0,0 0 0 0 0,0 0 0 0 0,0 0 0 0 0,0 1 1 0 0,0 0-1 0 0,0-1 0 0 0,0 1 0 0 0,1 0 1 0 0,-1 1-1 0 0,1-1 0 0 0,-1 0 0 0 0,1 1 0 0 0,0-1 1 0 0,0 1-1 0 0,0 0 0 0 0,0 0 0 0 0,-1 2 7 0 0,-4 10 13 0 0,1 1 0 0 0,0-1 0 0 0,1 1 0 0 0,1 1 0 0 0,0-1 0 0 0,1 0 0 0 0,1 1 0 0 0,1 0 0 0 0,0-1 0 0 0,1 1 0 0 0,1 0-1 0 0,1 0 1 0 0,0-1 0 0 0,2 4-13 0 0,2 13 162 0 0,3 0-1 0 0,0 0 1 0 0,2-2-1 0 0,2 1 0 0 0,0-1 1 0 0,13 18-162 0 0,-12-25 178 0 0,1 0 1 0 0,2 0-1 0 0,0-2 0 0 0,1 0 1 0 0,1-1-1 0 0,1-1 1 0 0,1-1-1 0 0,1-1 1 0 0,6 4-179 0 0,-8-4 116 0 0,-28-29-653 0 0,-10 7-1040 0 0,7 2-1281 0 0,3-2-5108 0 0,5 4-4490 0 0</inkml:trace>
  <inkml:trace contextRef="#ctx0" brushRef="#br0" timeOffset="8268.841">8764 532 0 0 0,'0'0'1059'0'0,"0"0"507"0"0,0 0 365 0 0,0 0 309 0 0,0 0 155 0 0,0 0-64 0 0,0 0-261 0 0,0 0-341 0 0,0 0-330 0 0,0 0-229 0 0,0 0-156 0 0,0 0-118 0 0,0 0-86 0 0,3-5-102 0 0,12-14-89 0 0,-31 18 2509 0 0,5 111-2108 0 0,12-77-951 0 0,0-30-46 0 0,-1 1 1 0 0,1 0 0 0 0,0-1 0 0 0,-1 1 0 0 0,2-1 0 0 0,-1 0-1 0 0,0 1 1 0 0,1-1 0 0 0,-1 0 0 0 0,1 0 0 0 0,0 0 0 0 0,0 0-1 0 0,0 0 1 0 0,1 0 0 0 0,-1-1 0 0 0,1 1 0 0 0,-1-1 0 0 0,1 1-1 0 0,0-1 1 0 0,0 0 0 0 0,0 0 0 0 0,0-1 0 0 0,0 1 0 0 0,0 0-1 0 0,1-1 1 0 0,-1 0 0 0 0,0 0 0 0 0,1 0 0 0 0,-1 0 0 0 0,1 0-1 0 0,-1-1 1 0 0,1 0 0 0 0,-1 1 0 0 0,1-1 0 0 0,0-1 0 0 0,-1 1-1 0 0,1 0 1 0 0,-1-1 0 0 0,1 0 0 0 0,-1 0 0 0 0,1 0 0 0 0,-1 0-1 0 0,0 0 1 0 0,1-1 0 0 0,-1 0 0 0 0,0 1 0 0 0,0-1 0 0 0,0 0-1 0 0,0 0 1 0 0,-1-1 0 0 0,1 1 0 0 0,0-1 0 0 0,-1 1 0 0 0,2-3-24 0 0,33-26 201 0 0,-1-2 0 0 0,-2-1 1 0 0,-1-1-1 0 0,-2-2 0 0 0,-2-2 1 0 0,21-34-202 0 0,-25 39 77 0 0,-25 93-18 0 0,-35 143 109 0 0,17 143-156 0 0,21-2-37 0 0,-2-338 26 0 0,-2 0 0 0 0,1 0 1 0 0,-1 0-1 0 0,1-1 0 0 0,-1 1 1 0 0,0 0-1 0 0,-1 0 1 0 0,1-1-1 0 0,-1 1 0 0 0,0-1 1 0 0,0 0-1 0 0,-1 1 0 0 0,1-1 1 0 0,-1 0-1 0 0,0 0 1 0 0,0-1-1 0 0,0 1 0 0 0,-1-1 1 0 0,1 1-1 0 0,-1-1 0 0 0,0 0 1 0 0,0 0-1 0 0,0-1 1 0 0,0 1-1 0 0,0-1 0 0 0,0 0 1 0 0,-1 0-1 0 0,1 0 0 0 0,-1-1 1 0 0,0 1-1 0 0,1-1 1 0 0,-2 0-2 0 0,-1 1 0 0 0,1 0 1 0 0,0-1 0 0 0,-1 0 0 0 0,1 0 0 0 0,-1 0 0 0 0,1-1 0 0 0,-1 0 0 0 0,1 0 0 0 0,-1-1 0 0 0,1 0 0 0 0,-1 0 0 0 0,1 0 0 0 0,-1-1 0 0 0,1 0-1 0 0,0 0 1 0 0,0-1 0 0 0,0 1 0 0 0,0-1 0 0 0,1-1 0 0 0,-1 1 0 0 0,1-1 0 0 0,-1 0 0 0 0,1 0 0 0 0,1 0 0 0 0,-1-1 0 0 0,1 0 0 0 0,-1 0 0 0 0,1 0-1 0 0,1 0 1 0 0,-1-1 0 0 0,1 1 0 0 0,0-1 0 0 0,-2-4-1 0 0,3-1 0 0 0,0 1 0 0 0,0 0-1 0 0,1-1 1 0 0,1 1 0 0 0,0-1 0 0 0,0 1-1 0 0,1-1 1 0 0,0 1 0 0 0,1 0-1 0 0,0-1 1 0 0,1 1 0 0 0,0 0 0 0 0,0 0-1 0 0,1 1 1 0 0,1-1 0 0 0,-1 1-1 0 0,2-1 1 0 0,-1 2 0 0 0,1-1 0 0 0,0 1-1 0 0,1-1 1 0 0,0 2 0 0 0,7-7 0 0 0,19-17-17 0 0,2 1 0 0 0,1 1 0 0 0,1 2 0 0 0,33-16 17 0 0,-69 42-2 0 0,34-21-155 0 0,1 2-1 0 0,1 2 1 0 0,1 1 0 0 0,0 2-1 0 0,1 1 1 0 0,5 1 157 0 0,22 0-3073 0 0,-38 11-6775 0 0,-17 2-2504 0 0</inkml:trace>
  <inkml:trace contextRef="#ctx0" brushRef="#br0" timeOffset="5504.798">5960 705 3345 0 0,'0'0'3544'0'0,"0"0"-1635"0"0,0 0-525 0 0,0 0 66 0 0,0 0 87 0 0,0 0-98 0 0,0 0-290 0 0,0 0-388 0 0,0 0-307 0 0,0 0-153 0 0,0 0-20 0 0,3 2 74 0 0,5 4 54 0 0,0-1 1 0 0,0-1-1 0 0,1 1 0 0 0,0-1 1 0 0,0 0-1 0 0,0-1 0 0 0,0 0 1 0 0,1-1-1 0 0,-1 0 0 0 0,1 0 1 0 0,-1-1-1 0 0,1 0 0 0 0,4-1-409 0 0,-7 0 75 0 0,0 0 1 0 0,0 0-1 0 0,-1-1 0 0 0,1 0 0 0 0,0 0 0 0 0,-1-1 0 0 0,1 0 1 0 0,-1 0-1 0 0,1-1 0 0 0,-1 1 0 0 0,0-2 0 0 0,0 1 0 0 0,0 0 0 0 0,-1-1 1 0 0,1 0-1 0 0,-1 0 0 0 0,0-1 0 0 0,0 0 0 0 0,0 0 0 0 0,-1 0 0 0 0,0 0 1 0 0,0-1-1 0 0,0 1 0 0 0,0-1 0 0 0,-1 0 0 0 0,0 0 0 0 0,0 0 1 0 0,-1-1-1 0 0,0 1 0 0 0,0-1 0 0 0,0 1 0 0 0,-1-1 0 0 0,0 0 0 0 0,0 0 1 0 0,-1 1-1 0 0,0-1 0 0 0,0-6-75 0 0,-2 9 4 0 0,1 1-1 0 0,0 0 1 0 0,-1-1 0 0 0,1 1 0 0 0,-1 0 0 0 0,0-1-1 0 0,0 1 1 0 0,-1 0 0 0 0,1 1 0 0 0,0-1-1 0 0,-1 0 1 0 0,0 1 0 0 0,0-1 0 0 0,1 1 0 0 0,-1 0-1 0 0,-1 0 1 0 0,1 0 0 0 0,0 0 0 0 0,0 1-1 0 0,-1-1 1 0 0,1 1 0 0 0,-1 0 0 0 0,1 0-1 0 0,-1 0 1 0 0,0 0 0 0 0,0 1-4 0 0,-100-9-253 0 0,103 9 251 0 0,-8 0-1 0 0,0 1 1 0 0,0 0-1 0 0,0 1 1 0 0,0 0-1 0 0,0 0 1 0 0,0 1-1 0 0,0 0 1 0 0,1 1-1 0 0,-1-1 1 0 0,1 2-1 0 0,0-1 1 0 0,0 1-1 0 0,1 0 1 0 0,0 1-1 0 0,-1 0 1 0 0,2 0-1 0 0,-1 1 1 0 0,1-1-1 0 0,0 1 1 0 0,0 1-1 0 0,1-1 1 0 0,-2 4 2 0 0,5-6 16 0 0,0 1 1 0 0,1-1-1 0 0,-1 1 1 0 0,1 0-1 0 0,0-1 1 0 0,1 1 0 0 0,-1 0-1 0 0,1 0 1 0 0,1 0-1 0 0,-1-1 1 0 0,1 1-1 0 0,0 0 1 0 0,0 0-1 0 0,0-1 1 0 0,1 1-1 0 0,0-1 1 0 0,0 1-1 0 0,0-1 1 0 0,1 0-1 0 0,0 0 1 0 0,0 0-1 0 0,0 0 1 0 0,0 0 0 0 0,1-1-1 0 0,0 1 1 0 0,0-1-1 0 0,0 0 1 0 0,3 1-17 0 0,4 4 86 0 0,0 0 1 0 0,1-1 0 0 0,0 0 0 0 0,0-1 0 0 0,1-1-1 0 0,0 0 1 0 0,1-1 0 0 0,-1 0 0 0 0,1-1 0 0 0,0 0-1 0 0,1-1-86 0 0,5 0 129 0 0,1 0-1 0 0,-1-1 0 0 0,1-1 0 0 0,-1-2 0 0 0,1 0 1 0 0,-1 0-1 0 0,1-2 0 0 0,14-4-128 0 0,-23 4-10 0 0,-11 3-1 0 0,0 0 1 0 0,0 0-1 0 0,0 0 1 0 0,0 0-1 0 0,0 0 1 0 0,0 0-1 0 0,0 0 1 0 0,0 0-1 0 0,0-1 1 0 0,0 1-1 0 0,0 0 1 0 0,0-1-1 0 0,0 1 1 0 0,0-1-1 0 0,0 1 1 0 0,0-1-1 0 0,0 1 1 0 0,0-1-1 0 0,0 0 1 0 0,-1 1-1 0 0,1-1 1 0 0,0 0-1 0 0,0 0 1 0 0,-1 1-1 0 0,1-1 1 0 0,-1 0-1 0 0,1 0 1 0 0,0 0-1 0 0,-1 0 1 0 0,0 0-1 0 0,1 0 1 0 0,-1 0-1 0 0,0 0 1 0 0,1 0-1 0 0,-1 0 1 0 0,0 0-1 0 0,0 0 1 0 0,0 0-1 0 0,0 0 1 0 0,0 0-1 0 0,0 0 1 0 0,0-1-1 0 0,0 1 1 0 0,-1 0 10 0 0,-15-12-2902 0 0,4 8-4526 0 0,8 4-4491 0 0</inkml:trace>
  <inkml:trace contextRef="#ctx0" brushRef="#br0" timeOffset="6057.032">6499 841 8938 0 0,'0'0'2224'0'0,"0"0"-249"0"0,0 0-46 0 0,0 0-82 0 0,0 0-265 0 0,0 0-323 0 0,0 0-335 0 0,0 0-269 0 0,0 0-159 0 0,0 0-79 0 0,0 0 17 0 0,0 0-12 0 0,0 0-2 0 0,9-16-20 0 0,27-50-46 0 0,63-47 945 0 0,-26 18-711 0 0,-32 44-256 0 0,-41 50-309 0 0,0 1-6 0 0,0 0-8 0 0,0 0-39 0 0,0 0 26 0 0,-4 26-51 0 0,1-13 71 0 0,-1 2-4 0 0,1 0 0 0 0,0 0 0 0 0,1 0-1 0 0,0 0 1 0 0,1 0 0 0 0,1 0 0 0 0,1 1 0 0 0,0-1 0 0 0,3 12-12 0 0,-4-23 18 0 0,1-1 0 0 0,0 1 0 0 0,0-1 0 0 0,0 1 0 0 0,1-1 0 0 0,-1 1 0 0 0,1-1 0 0 0,-1 0 0 0 0,1 0 0 0 0,1 0 1 0 0,-1 0-1 0 0,0 0 0 0 0,1 0 0 0 0,-1 0 0 0 0,1-1 0 0 0,0 1 0 0 0,0-1 0 0 0,0 0 0 0 0,0 0 0 0 0,0 0 0 0 0,0 0 0 0 0,0-1 0 0 0,1 1 1 0 0,-1-1-1 0 0,1 0 0 0 0,-1 0 0 0 0,1 0 0 0 0,0 0 0 0 0,-1 0 0 0 0,1-1 0 0 0,0 0 0 0 0,-1 0 0 0 0,1 0 0 0 0,0 0 0 0 0,0-1 0 0 0,-1 1 1 0 0,1-1-1 0 0,-1 0 0 0 0,1 0 0 0 0,0 0 0 0 0,-1-1 0 0 0,0 1 0 0 0,1-1 0 0 0,-1 0 0 0 0,0 0-18 0 0,10-5 84 0 0,-2-1 0 0 0,1-1 1 0 0,-1 0-1 0 0,0 0 0 0 0,-1-1 0 0 0,0 0 0 0 0,0-1 0 0 0,-2 0 0 0 0,1-1 0 0 0,-1 0 0 0 0,-1 0 1 0 0,0-1-1 0 0,-1 0 0 0 0,3-6-84 0 0,11-73-703 0 0,-32 90-3333 0 0,3 8-3999 0 0,5 1-3935 0 0</inkml:trace>
  <inkml:trace contextRef="#ctx0" brushRef="#br0" timeOffset="6855.995">7221 643 584 0 0,'0'0'2022'0'0,"0"0"-223"0"0,0 0 247 0 0,0 0 125 0 0,0 0-123 0 0,0 0-307 0 0,0 0-292 0 0,0 0-223 0 0,0 0-137 0 0,0 0-86 0 0,0 0-93 0 0,0 0-83 0 0,0 0-90 0 0,22 1-55 0 0,65 2-41 0 0,-43-11 562 0 0,-36 6-1014 0 0,0-1 0 0 0,-1 0 0 0 0,0 0 0 0 0,0-1 0 0 0,0 0 0 0 0,0 0 0 0 0,-1-1 0 0 0,1 1-1 0 0,-1-1 1 0 0,0-1 0 0 0,-1 1 0 0 0,1-1 0 0 0,-1 0 0 0 0,0 0 0 0 0,2-5-189 0 0,3-3 162 0 0,-8 11-135 0 0,1-1-1 0 0,0 1 0 0 0,-1-1 1 0 0,0 1-1 0 0,0-1 0 0 0,0 0 1 0 0,0 0-1 0 0,-1 0 1 0 0,1 0-1 0 0,-1 0 0 0 0,0 0 1 0 0,0 0-1 0 0,0 0 0 0 0,-1-1 1 0 0,0 1-1 0 0,0-1-26 0 0,-1 2-16 0 0,-1 1 0 0 0,0 0 0 0 0,0 0 0 0 0,0 0 0 0 0,-1 0 0 0 0,1 0 0 0 0,0 0 1 0 0,-1 0-1 0 0,0 1 0 0 0,1 0 0 0 0,-1-1 0 0 0,0 1 0 0 0,1 0 0 0 0,-1 0 0 0 0,0 0 0 0 0,0 1 0 0 0,0-1 0 0 0,0 1 0 0 0,0-1 0 0 0,0 1 0 0 0,0 0 0 0 0,0 0 0 0 0,0 1 0 0 0,0-1 0 0 0,1 0 0 0 0,-1 1 0 0 0,-2 0 16 0 0,-8 2-37 0 0,0 0-1 0 0,0 0 0 0 0,1 1 1 0 0,0 0-1 0 0,-1 2 0 0 0,2-1 1 0 0,-1 1-1 0 0,1 1 0 0 0,0 0 1 0 0,0 0-1 0 0,0 1 0 0 0,1 1 1 0 0,1 0-1 0 0,0 0 0 0 0,0 1 1 0 0,0 0-1 0 0,1 0 0 0 0,1 1 1 0 0,0 0-1 0 0,0 0 0 0 0,1 1 1 0 0,1 0-1 0 0,0 0 0 0 0,-2 9 38 0 0,5-16 5 0 0,0 0 0 0 0,1 0 0 0 0,-1 0-1 0 0,1 0 1 0 0,1 0 0 0 0,-1 0 0 0 0,1 0 0 0 0,0 0 0 0 0,0 0-1 0 0,0 0 1 0 0,1 0 0 0 0,0 0 0 0 0,-1 0 0 0 0,2 0-1 0 0,-1 0 1 0 0,1-1 0 0 0,0 1 0 0 0,0 0 0 0 0,0-1 0 0 0,0 1-1 0 0,1-1 1 0 0,0 0 0 0 0,0 0 0 0 0,0 0 0 0 0,0 0-1 0 0,1 0 1 0 0,-1-1 0 0 0,1 0 0 0 0,0 1 0 0 0,0-1-1 0 0,0-1 1 0 0,1 1 0 0 0,-1-1 0 0 0,1 1 0 0 0,-1-1 0 0 0,3 0-5 0 0,15 4 107 0 0,-1-2 1 0 0,1 0 0 0 0,0-2-1 0 0,0 0 1 0 0,0-1 0 0 0,0-2 0 0 0,0 0-1 0 0,0-1 1 0 0,5-2-108 0 0,-2-4 115 0 0,0-1-1 0 0,0-1 1 0 0,-1-1 0 0 0,-1-2 0 0 0,1 0-1 0 0,-2-1 1 0 0,0-1 0 0 0,-1-1-1 0 0,-1-1 1 0 0,0-1 0 0 0,12-15-115 0 0,-16 19 26 0 0,-1-1 0 0 0,0-1 0 0 0,-1 0 0 0 0,-1-1 0 0 0,-1 0 0 0 0,0-1 0 0 0,-1 0 0 0 0,-1-1 0 0 0,-1 0 0 0 0,1-7-26 0 0,-3-32 48 0 0,-7 57-51 0 0,0 0-1 0 0,0-1 1 0 0,-1 1 0 0 0,1 0 0 0 0,-1 0 0 0 0,0 0 0 0 0,1-1-1 0 0,-1 1 1 0 0,0 0 0 0 0,1 0 0 0 0,-1 0 0 0 0,0 0 0 0 0,0 0 0 0 0,0 0-1 0 0,0 0 1 0 0,0 1 0 0 0,0-1 0 0 0,0 0 0 0 0,0 0 0 0 0,0 1-1 0 0,-1-1 1 0 0,1 1 0 0 0,0-1 0 0 0,0 1 0 0 0,-1-1 0 0 0,1 1 0 0 0,0 0-1 0 0,0 0 1 0 0,-1 0 0 0 0,1 0 0 0 0,0-1 0 0 0,-1 2 0 0 0,1-1-1 0 0,0 0 1 0 0,-1 0 0 0 0,1 0 0 0 0,0 1 0 0 0,0-1 0 0 0,-1 0 0 0 0,1 1-1 0 0,-1 0 4 0 0,-12 4-34 0 0,1 0-1 0 0,-1 1 1 0 0,1 1 0 0 0,0 0-1 0 0,0 1 1 0 0,1 1-1 0 0,0 0 1 0 0,1 0-1 0 0,0 1 1 0 0,0 0-1 0 0,1 1 1 0 0,-6 9 34 0 0,15-20-3 0 0,0 1 0 0 0,0 0 1 0 0,0 0-1 0 0,0 0 0 0 0,0 0 0 0 0,0 0 0 0 0,1 0 1 0 0,-1 0-1 0 0,0 1 0 0 0,0-1 0 0 0,1 0 1 0 0,-1 0-1 0 0,1 0 0 0 0,-1 1 0 0 0,1-1 0 0 0,-1 0 1 0 0,1 1-1 0 0,0-1 0 0 0,0 0 0 0 0,0 1 0 0 0,0-1 1 0 0,0 1-1 0 0,0-1 0 0 0,0 0 0 0 0,0 1 1 0 0,0-1-1 0 0,1 0 0 0 0,-1 1 0 0 0,0-1 0 0 0,1 0 1 0 0,-1 0-1 0 0,1 1 0 0 0,0-1 0 0 0,-1 0 0 0 0,1 0 1 0 0,0 0-1 0 0,0 0 0 0 0,0 1 0 0 0,-1-1 0 0 0,1-1 1 0 0,0 1-1 0 0,1 0 0 0 0,-1 0 0 0 0,0 0 1 0 0,0 0-1 0 0,0-1 0 0 0,0 1 0 0 0,1-1 0 0 0,-1 1 3 0 0,69 14-42 0 0,82-7 97 0 0,-150-7-50 0 0,1 0 0 0 0,-1 0 1 0 0,0 0-1 0 0,0 0 0 0 0,0 1 1 0 0,0-1-1 0 0,0 1 0 0 0,0 0 0 0 0,0-1 1 0 0,0 1-1 0 0,-1 0 0 0 0,1 0 0 0 0,-1 0 1 0 0,1 0-1 0 0,-1 0 0 0 0,0 1 0 0 0,0-1 1 0 0,0 0-1 0 0,0 0 0 0 0,0 1 0 0 0,-1-1 1 0 0,1 1-1 0 0,-1-1 0 0 0,1 1 0 0 0,-1-1 1 0 0,0 1-1 0 0,0-1 0 0 0,0 1 0 0 0,0-1 1 0 0,0 1-1 0 0,-1-1 0 0 0,1 1 1 0 0,-1 0-6 0 0,-33 78 135 0 0,-26 7-471 0 0,57-82-174 0 0,4-5-4586 0 0,0-1-5257 0 0,1 0 32 0 0</inkml:trace>
  <inkml:trace contextRef="#ctx0" brushRef="#br0" timeOffset="7559.735">8344 510 8106 0 0,'0'0'2412'0'0,"0"0"-685"0"0,0 0-154 0 0,0 0 15 0 0,0 0-68 0 0,0 0-143 0 0,0 0-241 0 0,0 0-229 0 0,0 0-194 0 0,0 0-122 0 0,0 0-110 0 0,0 0-93 0 0,0 0-47 0 0,-32 6-51 0 0,-97 21-44 0 0,76-5 55 0 0,46-15-222 0 0,-2 1-60 0 0,1 0 0 0 0,-1 1 1 0 0,2 0-1 0 0,-1 1 0 0 0,1 0 0 0 0,1 0 1 0 0,0 0-1 0 0,0 1 0 0 0,1 0 0 0 0,0 0 1 0 0,1 0-1 0 0,0 0 0 0 0,1 1 0 0 0,0 0 1 0 0,1-1-1 0 0,0 1 0 0 0,1 0 0 0 0,0 6-19 0 0,2-14 27 0 0,0-1-1 0 0,0 0 1 0 0,0 1-1 0 0,1-1 1 0 0,-1 0-1 0 0,1 0 1 0 0,0 0-1 0 0,-1 0 1 0 0,1 0-1 0 0,1-1 1 0 0,-1 1-1 0 0,0 0 0 0 0,1-1 1 0 0,-1 0-1 0 0,1 1 1 0 0,0-1-1 0 0,0 0 1 0 0,0 0-1 0 0,0-1 1 0 0,0 1-1 0 0,0-1 1 0 0,0 1-1 0 0,0-1 1 0 0,1 0-1 0 0,-1 0 0 0 0,0 0 1 0 0,1-1-1 0 0,-1 1 1 0 0,1-1-1 0 0,-1 0 1 0 0,1 0-1 0 0,-1 0 1 0 0,1-1-1 0 0,-1 1 1 0 0,1-1-1 0 0,-1 1 1 0 0,0-1-1 0 0,1 0 0 0 0,-1-1 1 0 0,0 1-1 0 0,0 0 1 0 0,0-1-1 0 0,0 0 1 0 0,3-1-27 0 0,16-12 201 0 0,0 0-1 0 0,0-1 1 0 0,-2-2 0 0 0,0 0 0 0 0,-1-1-1 0 0,-1-1 1 0 0,0 0 0 0 0,-2-1 0 0 0,0-1-201 0 0,65-55 296 0 0,-80 77-293 0 0,0 1-1 0 0,0 0 1 0 0,1-1 0 0 0,-1 1 0 0 0,0 0-1 0 0,0 0 1 0 0,0 0 0 0 0,0 0 0 0 0,0 0-1 0 0,0 0 1 0 0,-1 0 0 0 0,1 0 0 0 0,0 0 0 0 0,0 0-1 0 0,-1 0 1 0 0,1 1 0 0 0,-1-1 0 0 0,1 0-1 0 0,-1 0 1 0 0,1 1 0 0 0,-1-1 0 0 0,0 0-1 0 0,0 1 1 0 0,0-1 0 0 0,1 0 0 0 0,-1 1-1 0 0,-1-1 1 0 0,1 1-3 0 0,2 34 109 0 0,-1-1-1 0 0,-3 0 1 0 0,0 0 0 0 0,-3 0-1 0 0,-5 21-108 0 0,-5 55 27 0 0,-49 407-1 0 0,63-505-22 0 0,1 1-1 0 0,-2 0 0 0 0,0-1 0 0 0,0 1 1 0 0,-1-1-1 0 0,-1 0 0 0 0,-1 1 1 0 0,1-2-1 0 0,-2 1 0 0 0,0-1 0 0 0,0 0 1 0 0,-1 0-1 0 0,-6 6-3 0 0,10-15 2 0 0,0-1 0 0 0,0 0 0 0 0,-1 0 0 0 0,1 0 0 0 0,-1 0 0 0 0,0 0 0 0 0,1-1-1 0 0,-1 0 1 0 0,0 0 0 0 0,0 0 0 0 0,0 0 0 0 0,0-1 0 0 0,0 1 0 0 0,0-1 0 0 0,0 0 0 0 0,0 0 0 0 0,1-1 0 0 0,-1 1 0 0 0,0-1 0 0 0,0 0 0 0 0,0 0 0 0 0,0 0 0 0 0,0 0-1 0 0,1-1 1 0 0,-1 1 0 0 0,1-1 0 0 0,-1 0 0 0 0,1 0 0 0 0,-1 0 0 0 0,1-1 0 0 0,-1-1-2 0 0,-7-10-12 0 0,1 0 0 0 0,0-1 0 0 0,1 0 0 0 0,1 0 0 0 0,0-1 0 0 0,1-1-1 0 0,1 1 1 0 0,1-1 0 0 0,0 0 0 0 0,1 0 0 0 0,1 0 0 0 0,1-1 0 0 0,0 1 0 0 0,1-1 0 0 0,1 0 0 0 0,1-11 12 0 0,4 7-45 0 0,1 0 1 0 0,0 1-1 0 0,2 0 1 0 0,1 0 0 0 0,0 0-1 0 0,1 1 1 0 0,1 1-1 0 0,1 0 1 0 0,1 0-1 0 0,1 1 1 0 0,0 1 0 0 0,1 0-1 0 0,7-5 45 0 0,186-167-4547 0 0,-183 163 1228 0 0,-17 17-248 0 0,0 0-7234 0 0</inkml:trace>
  <inkml:trace contextRef="#ctx0" brushRef="#br0" timeOffset="10676.812">1785 1714 3897 0 0,'0'0'1204'0'0,"0"0"-136"0"0,0 0 39 0 0,0 0 223 0 0,0 0 237 0 0,0 0 99 0 0,0 0-106 0 0,0 0-248 0 0,0 0-293 0 0,0 0-251 0 0,0 0-193 0 0,-22-1-119 0 0,-69-2-68 0 0,46 16 162 0 0,39-7-404 0 0,-7 5 67 0 0,0-1 0 0 0,1 2 0 0 0,0 0 0 0 0,1 0 0 0 0,0 1 0 0 0,1 0 0 0 0,1 1-1 0 0,0 0 1 0 0,1 0 0 0 0,0 1 0 0 0,-4 13-213 0 0,11-27 27 0 0,0 1 1 0 0,1-1-1 0 0,-1 1 0 0 0,0-1 1 0 0,1 1-1 0 0,-1 0 0 0 0,1-1 1 0 0,0 1-1 0 0,0 0 0 0 0,-1-1 1 0 0,1 1-1 0 0,0 0 0 0 0,0 0 1 0 0,0-1-1 0 0,1 1 0 0 0,-1 0 1 0 0,0-1-1 0 0,1 1 0 0 0,-1 0 0 0 0,1-1 1 0 0,-1 1-1 0 0,1-1 0 0 0,0 1 1 0 0,0-1-1 0 0,0 1 0 0 0,0-1 1 0 0,0 0-1 0 0,0 1 0 0 0,0-1 1 0 0,0 0-1 0 0,0 0 0 0 0,0 1 1 0 0,1-1-1 0 0,-1 0 0 0 0,1 0 1 0 0,-1-1-1 0 0,1 1 0 0 0,-1 0 0 0 0,1 0 1 0 0,-1-1-1 0 0,1 1 0 0 0,0-1 1 0 0,0 1-28 0 0,72-15 1171 0 0,-36-10-950 0 0,-1-3-1 0 0,-1-1 1 0 0,-1-1 0 0 0,-2-2-1 0 0,20-24-220 0 0,-16 17 105 0 0,13-27 66 0 0,-50 109-135 0 0,-2-32-23 0 0,0 0 1 0 0,1 0-1 0 0,0 1 1 0 0,1-1-1 0 0,1 0 1 0 0,0 0-1 0 0,1 1 1 0 0,0-1-1 0 0,1 0 1 0 0,0 0-1 0 0,1-1 1 0 0,0 1-1 0 0,1-1 1 0 0,0 0-1 0 0,1 0 1 0 0,0 0-1 0 0,0-1 1 0 0,6 6-14 0 0,-5-9 28 0 0,1-1 0 0 0,-1 0 0 0 0,2 0 0 0 0,-1-1 0 0 0,0 0 0 0 0,1 0 0 0 0,0-1 0 0 0,0 0 0 0 0,1-1 1 0 0,-1 0-1 0 0,1 0 0 0 0,0-1 0 0 0,-1 0 0 0 0,1-1 0 0 0,0 0 0 0 0,0-1 0 0 0,0 0 0 0 0,0 0 0 0 0,0-1 0 0 0,0 0 1 0 0,-1-1-1 0 0,1 0 0 0 0,0-1 0 0 0,-1 0 0 0 0,0 0 0 0 0,1-1 0 0 0,-1 0 0 0 0,-1-1 0 0 0,1 1 0 0 0,-1-2 0 0 0,1 1 1 0 0,2-5-29 0 0,27-22 134 0 0,-2-1 1 0 0,-2-2 0 0 0,-1-2-1 0 0,-2-1 1 0 0,-1-1 0 0 0,-2-1-1 0 0,-2-2 1 0 0,-2-1 0 0 0,18-43-135 0 0,-25 52 26 0 0,-2-1 0 0 0,-1 0 0 0 0,-1-1 0 0 0,-2 0 0 0 0,-2-1 1 0 0,-1 0-1 0 0,-2 0 0 0 0,-2-1 0 0 0,-1 0 0 0 0,-2-6-26 0 0,0 28 21 0 0,0 11-4 0 0,-1 0 0 0 0,1 0-1 0 0,-1 0 1 0 0,0 0 0 0 0,0 0-1 0 0,0 0 1 0 0,-1 0 0 0 0,0 0-1 0 0,0 0 1 0 0,0 1 0 0 0,-1-1-1 0 0,1 0 1 0 0,-1 1 0 0 0,0-1 0 0 0,0 1-1 0 0,-1-1 1 0 0,1 1 0 0 0,-1 0-1 0 0,0 0 1 0 0,0 0 0 0 0,-1 0-1 0 0,-1-1-16 0 0,4 5 3 0 0,-1 0 0 0 0,1 1 0 0 0,-1-1 0 0 0,1 0 0 0 0,-1 0 0 0 0,1 1 0 0 0,0-1 0 0 0,-1 0 0 0 0,1 1 0 0 0,-1 0 0 0 0,1-1 0 0 0,0 1-1 0 0,0 0 1 0 0,-1-1 0 0 0,1 1 0 0 0,0 0 0 0 0,0 0 0 0 0,0 0 0 0 0,0 0 0 0 0,0 0 0 0 0,0 1 0 0 0,0-1 0 0 0,0 0 0 0 0,0 0 0 0 0,1 1 0 0 0,-1-1 0 0 0,0 0 0 0 0,1 1 0 0 0,-1-1 0 0 0,1 0-1 0 0,-1 1 1 0 0,1-1 0 0 0,0 1 0 0 0,0 1-3 0 0,-2 1 3 0 0,-8 24 20 0 0,2 1 1 0 0,1 0-1 0 0,2 1 0 0 0,0-1 1 0 0,2 1-1 0 0,1 0 1 0 0,2 0-1 0 0,1 0 0 0 0,1 1-23 0 0,-1 29 79 0 0,3 11 37 0 0,3 0 0 0 0,3 0 0 0 0,15 51-116 0 0,-2-8 143 0 0,-18 74 49 0 0,-6-176-182 0 0,-1 0 0 0 0,-1 0 0 0 0,0-1 0 0 0,-1 1 0 0 0,0 0 0 0 0,-1-1 0 0 0,0 0 0 0 0,0 0 0 0 0,-2-1 0 0 0,1 1 0 0 0,-1-1 0 0 0,-5 5-10 0 0,11-14-10 0 0,-26-46-1237 0 0,9-1-544 0 0,2 3-1588 0 0,4 16-2050 0 0,4 15-3963 0 0</inkml:trace>
  <inkml:trace contextRef="#ctx0" brushRef="#br0" timeOffset="10906.946">2282 1482 12491 0 0,'0'0'1028'0'0,"0"0"-335"0"0,0 0-26 0 0,0 0 259 0 0,0 0 262 0 0,0 0 88 0 0,0 0-70 0 0,0 0-131 0 0,0 0-96 0 0,0 0-83 0 0,0 0-105 0 0,36 2-101 0 0,114 8-139 0 0,5-18 432 0 0,-15-14-516 0 0,-33 5-1787 0 0,-37 8-3449 0 0,-52 9-5951 0 0</inkml:trace>
  <inkml:trace contextRef="#ctx0" brushRef="#br0" timeOffset="12008.39">3530 1710 3929 0 0,'0'0'1974'0'0,"0"0"-1048"0"0,0 0-247 0 0,0 0 283 0 0,0 0 331 0 0,0 0 176 0 0,0 0-84 0 0,0 0-204 0 0,0 0-146 0 0,0 0-109 0 0,0 0-67 0 0,0 0-25 0 0,8 4-35 0 0,25 11-19 0 0,-32-15-633 0 0,1 1 0 0 0,0 0 0 0 0,0-1 0 0 0,-1 1 0 0 0,1-1-1 0 0,0 0 1 0 0,-1 1 0 0 0,1-1 0 0 0,0 0 0 0 0,0 0 0 0 0,0 0 0 0 0,-1 0 0 0 0,1 0 0 0 0,0-1 0 0 0,0 1 0 0 0,-1-1 0 0 0,1 1 0 0 0,0-1 0 0 0,-1 1 0 0 0,1-1 0 0 0,0 0 0 0 0,-1 0 0 0 0,1 0 0 0 0,-1 0 0 0 0,1 0 0 0 0,0-1-147 0 0,31-59 1431 0 0,-31 55-1269 0 0,25-96 925 0 0,-13 142-441 0 0,7 108 88 0 0,-12-47-594 0 0,-4 1-1 0 0,-4-1 1 0 0,-5 1-1 0 0,-4-1 0 0 0,-5 0 1 0 0,-12 40-140 0 0,21-129 10 0 0,1 0 1 0 0,-2 0 0 0 0,0 0 0 0 0,0-1 0 0 0,-1 0 0 0 0,0 0-1 0 0,-1 0 1 0 0,0-1 0 0 0,-6 7-11 0 0,13-17 6 0 0,0 1 1 0 0,-1-1-1 0 0,1 1 0 0 0,0-1 1 0 0,-1 1-1 0 0,1-1 0 0 0,0 0 1 0 0,-1 1-1 0 0,1-1 0 0 0,-1 1 1 0 0,1-1-1 0 0,-1 0 1 0 0,1 1-1 0 0,-1-1 0 0 0,1 0 1 0 0,-1 0-1 0 0,1 1 0 0 0,-1-1 1 0 0,1 0-1 0 0,-1 0 0 0 0,1 0 1 0 0,-1 0-1 0 0,1 0 0 0 0,-1 0 1 0 0,0 0-1 0 0,1 0 0 0 0,-1 0 1 0 0,1 0-1 0 0,-1 0 1 0 0,1 0-1 0 0,-1 0 0 0 0,0 0 1 0 0,1 0-1 0 0,-1 0 0 0 0,1-1 1 0 0,-1 1-1 0 0,1 0 0 0 0,-1 0 1 0 0,1-1-1 0 0,-1 1 0 0 0,1 0 1 0 0,0-1-1 0 0,-1 1 0 0 0,1-1 1 0 0,-1 1-1 0 0,1 0 1 0 0,0-1-1 0 0,-1 1 0 0 0,1-1 1 0 0,0 1-1 0 0,-1-1 0 0 0,1 1 1 0 0,0-1-1 0 0,0 1 0 0 0,0-1 1 0 0,-1 1-1 0 0,1-1 0 0 0,0 0 1 0 0,0 1-1 0 0,0-1 1 0 0,0 1-1 0 0,0-1 0 0 0,0 1 1 0 0,0-1-7 0 0,-6-41 102 0 0,9 0-100 0 0,2 1-1 0 0,1 0 0 0 0,2 0 0 0 0,2 1 1 0 0,2 0-1 0 0,1 1 0 0 0,11-19-1 0 0,-15 32 5 0 0,16-40-3 0 0,3 2-1 0 0,2 1 1 0 0,3 1 0 0 0,3 2 0 0 0,3 1 0 0 0,2 2 0 0 0,2 2-1 0 0,27-24-1 0 0,-56 62-6 0 0,1 1-1 0 0,1 1 0 0 0,1 0 0 0 0,0 0 0 0 0,1 2 0 0 0,0 0 0 0 0,1 2 1 0 0,0 0-1 0 0,1 0 0 0 0,1 2 0 0 0,-1 1 0 0 0,1 0 0 0 0,1 2 0 0 0,16-4 7 0 0,-34 10 3 0 0,-1 0-1 0 0,0 1 1 0 0,0-1-1 0 0,1 0 0 0 0,-1 1 1 0 0,0 0-1 0 0,0-1 1 0 0,0 1-1 0 0,0 1 0 0 0,0-1 1 0 0,0 0-1 0 0,0 1 1 0 0,0-1-1 0 0,0 1 0 0 0,-1 0 1 0 0,1 0-1 0 0,0 0 0 0 0,-1 0 1 0 0,0 1-1 0 0,0-1 1 0 0,1 1-1 0 0,-1-1 0 0 0,-1 1 1 0 0,1 0-1 0 0,0-1 1 0 0,-1 1-1 0 0,1 0 0 0 0,-1 0 1 0 0,0 0-1 0 0,0 1 1 0 0,0-1-1 0 0,-1 0 0 0 0,1 0 1 0 0,-1 0-1 0 0,1 1 1 0 0,-1-1-1 0 0,0 0 0 0 0,0 0 1 0 0,-1 2-3 0 0,2 15 15 0 0,-2-1 1 0 0,0 1-1 0 0,-1 0 0 0 0,-1-1 1 0 0,0 0-1 0 0,-2 1 1 0 0,0-2-1 0 0,-2 1 1 0 0,0-1-1 0 0,-1 1 0 0 0,0-2 1 0 0,-1 0-1 0 0,-2 0 1 0 0,1 0-1 0 0,-6 3-15 0 0,-6 8 4 0 0,-1 0-1 0 0,-1-2 1 0 0,-1-1-1 0 0,-2-1 1 0 0,-1-2 0 0 0,0 0-1 0 0,-1-2 1 0 0,-3 0-4 0 0,21-13-28 0 0,0-1 1 0 0,0 1-1 0 0,-1-2 0 0 0,0 0 1 0 0,0 0-1 0 0,0-1 0 0 0,0-1 1 0 0,-1 0-1 0 0,1 0 1 0 0,-1-1-1 0 0,0-1 0 0 0,0 0 1 0 0,0-1-1 0 0,-1-1 28 0 0,11 1-74 0 0,-1-1 0 0 0,1 0 0 0 0,0 0 0 0 0,0 0 0 0 0,0 0 0 0 0,0 0 0 0 0,0-1 0 0 0,0 1 1 0 0,0-1-1 0 0,1 0 0 0 0,-1 0 0 0 0,0 0 0 0 0,1 0 0 0 0,0-1 0 0 0,-1 1 0 0 0,1 0 0 0 0,0-1 0 0 0,0 0 0 0 0,0 1 0 0 0,1-1 0 0 0,-1 0 0 0 0,1 0 0 0 0,-1 0 0 0 0,1 0 0 0 0,0 0 0 0 0,0-1 1 0 0,0 1-1 0 0,1 0 0 0 0,-1 0 0 0 0,1-1 0 0 0,0 1 0 0 0,0 0 0 0 0,0-1 74 0 0,0-4-598 0 0,0 0 1 0 0,1 0 0 0 0,0 0-1 0 0,0 0 1 0 0,1 0 0 0 0,0 0-1 0 0,0 1 1 0 0,1-1-1 0 0,0 1 1 0 0,0-1 0 0 0,1 1-1 0 0,3-5 598 0 0,9-8-6090 0 0,-4 5-5257 0 0</inkml:trace>
  <inkml:trace contextRef="#ctx0" brushRef="#br0" timeOffset="12386.314">4635 1589 6409 0 0,'0'0'2824'0'0,"0"0"-781"0"0,0 0-219 0 0,0 0-11 0 0,0 0-82 0 0,0 0-218 0 0,0 0-267 0 0,0 0-241 0 0,0 0-174 0 0,0 0-135 0 0,0 0-118 0 0,-34 21-85 0 0,-104 66-85 0 0,134-86-380 0 0,0 1 0 0 0,1 0 1 0 0,-1 0-1 0 0,0 0 0 0 0,1 0 0 0 0,0 1 0 0 0,-1 0 0 0 0,1-1 0 0 0,0 1 0 0 0,0 0 0 0 0,0 0 0 0 0,1 1 0 0 0,-1-1 0 0 0,1 1 0 0 0,0-1 0 0 0,0 1 1 0 0,0 0-1 0 0,0 1-28 0 0,-1 5 86 0 0,-1-1-40 0 0,1 0-1 0 0,1 0 1 0 0,-1 0-1 0 0,2 0 1 0 0,-1 0-1 0 0,1 1 1 0 0,1-1-1 0 0,0 1 1 0 0,0-1-1 0 0,1 1 1 0 0,0-1-1 0 0,1 4-45 0 0,-1-9 18 0 0,0-1 1 0 0,0 1-1 0 0,0 0 0 0 0,1 0 0 0 0,-1-1 1 0 0,1 1-1 0 0,0-1 0 0 0,0 1 1 0 0,1-1-1 0 0,-1 0 0 0 0,1 0 0 0 0,-1 0 1 0 0,1 0-1 0 0,0 0 0 0 0,0 0 0 0 0,0-1 1 0 0,1 0-1 0 0,-1 0 0 0 0,0 1 0 0 0,1-2 1 0 0,0 1-1 0 0,-1 0 0 0 0,1-1 0 0 0,0 0 1 0 0,0 0-1 0 0,0 0 0 0 0,0 0 1 0 0,0-1-1 0 0,0 1 0 0 0,1-1-18 0 0,8 0 74 0 0,0 0-1 0 0,-1-1 1 0 0,1 0 0 0 0,0-1 0 0 0,0 0-1 0 0,-1-1 1 0 0,0-1 0 0 0,1 0-1 0 0,-1-1 1 0 0,-1 0 0 0 0,1 0-1 0 0,-1-2 1 0 0,0 1 0 0 0,0-1-1 0 0,-1-1 1 0 0,0 0 0 0 0,0 0 0 0 0,-1-1-1 0 0,0-1 1 0 0,0 1 0 0 0,-1-1-1 0 0,0-1 1 0 0,-1 1 0 0 0,0-1-1 0 0,-1 0 1 0 0,-1-1 0 0 0,3-6-74 0 0,-6 11-28 0 0,-1-1-1 0 0,0 1 1 0 0,0-1 0 0 0,0 1 0 0 0,-1-1 0 0 0,0 1-1 0 0,-1 0 1 0 0,0-1 0 0 0,0 1 0 0 0,-1-1 0 0 0,1 1-1 0 0,-2 0 1 0 0,1 0 0 0 0,-1 0 0 0 0,0 0 0 0 0,0 1-1 0 0,-1-1 1 0 0,0 1 0 0 0,0-1 0 0 0,-1 2 0 0 0,1-1-1 0 0,-1 0 1 0 0,0 1 0 0 0,-1 0 0 0 0,0 0 0 0 0,1 0-1 0 0,-2 1 1 0 0,1 0 0 0 0,0 0 0 0 0,-1 0 0 0 0,0 1 0 0 0,1 0-1 0 0,-1 0 1 0 0,0 1 0 0 0,-1 0 0 0 0,1 0 0 0 0,0 1-1 0 0,-1 0 1 0 0,1 0 0 0 0,-1 1 0 0 0,1 0 0 0 0,-7 0 28 0 0,-39 10-2165 0 0,23 9-4218 0 0,22-11-2869 0 0</inkml:trace>
  <inkml:trace contextRef="#ctx0" brushRef="#br0" timeOffset="12641.278">5143 1615 12803 0 0,'0'0'1627'0'0,"0"0"-351"0"0,0 0 7 0 0,0 0 47 0 0,0 0-81 0 0,0 0-214 0 0,0 0-308 0 0,0 0-242 0 0,0 0-110 0 0,-14 35-82 0 0,-45 108-62 0 0,19-57 121 0 0,28-38-843 0 0,10-52-5180 0 0,2 1 888 0 0,0-4-6378 0 0</inkml:trace>
  <inkml:trace contextRef="#ctx0" brushRef="#br0" timeOffset="12889.064">5034 1169 11450 0 0,'0'0'2081'0'0,"0"0"-881"0"0,0 0-568 0 0,0 0-264 0 0,0 0-248 0 0,0 0-168 0 0,0 0-96 0 0,0 0-112 0 0,0 0-176 0 0,0 0-424 0 0,0 0-1753 0 0,0 0-8425 0 0</inkml:trace>
  <inkml:trace contextRef="#ctx0" brushRef="#br0" timeOffset="13153.023">5275 1847 13507 0 0,'0'0'3387'0'0,"0"0"-1570"0"0,0 0-574 0 0,0 0-114 0 0,0 0-150 0 0,0 0-211 0 0,0 0-185 0 0,0 0-142 0 0,0 0-92 0 0,0 0-63 0 0,0 0-39 0 0,0 0-72 0 0,0 0-71 0 0,16-29-16 0 0,50-87-28 0 0,-4 48 28 0 0,53-21-14 0 0,-114 88-77 0 0,0 1 0 0 0,0-1 0 0 0,-1 1 0 0 0,1-1 0 0 0,0 1 0 0 0,0 0 0 0 0,0-1 0 0 0,0 1 0 0 0,0 0 0 0 0,0 0 0 0 0,0 0 0 0 0,0 0 0 0 0,0 0 0 0 0,0 0-1 0 0,0 0 1 0 0,0 0 0 0 0,-1 0 0 0 0,1 0 0 0 0,0 0 0 0 0,0 1 0 0 0,0-1 0 0 0,0 0 0 0 0,0 1 0 0 0,0-1 0 0 0,0 1 0 0 0,-1-1 0 0 0,1 1 0 0 0,0-1 0 0 0,0 1 0 0 0,-1-1-1 0 0,1 1 1 0 0,0 0 0 0 0,-1-1 0 0 0,1 1 0 0 0,0 0 0 0 0,-1 0 0 0 0,1 0 0 0 0,-1-1 0 0 0,0 1 0 0 0,1 0 0 0 0,-1 0 0 0 0,0 0 0 0 0,1 0 0 0 0,-1 0 0 0 0,0 0 0 0 0,0 0-1 0 0,0-1 1 0 0,0 1 0 0 0,0 0 0 0 0,0 0 0 0 0,0 0 0 0 0,0 0 0 0 0,0 0 0 0 0,0 0 0 0 0,0 0 0 0 0,-1 0 0 0 0,1 0 0 0 0,0 0 0 0 0,-1 0 0 0 0,1-1 0 0 0,0 1 0 0 0,-1 0-1 0 0,1 0 1 0 0,-1 0 0 0 0,0-1 0 0 0,1 1 3 0 0,-1 11 26 0 0,-7 55-7 0 0,4 38 18 0 0,7-101-13 0 0,0-1 0 0 0,0 1 0 0 0,0-1 0 0 0,1 0 0 0 0,-1 0 0 0 0,1 0 0 0 0,0 0 0 0 0,0-1 0 0 0,-1 0 0 0 0,2 1 0 0 0,-1-1 0 0 0,0-1 0 0 0,0 1-1 0 0,1-1 1 0 0,-1 1 0 0 0,0-1 0 0 0,1-1 0 0 0,0 1 0 0 0,-1-1 0 0 0,1 1 0 0 0,-1-1 0 0 0,1 0 0 0 0,-1-1 0 0 0,1 1 0 0 0,-1-1 0 0 0,1 0 0 0 0,-1 0 0 0 0,1-1-1 0 0,-1 1 1 0 0,0-1 0 0 0,1 0 0 0 0,-1 0 0 0 0,0 0 0 0 0,-1-1 0 0 0,1 1 0 0 0,0-1 0 0 0,-1 0-24 0 0,9-6 109 0 0,-1 0 0 0 0,0-1 0 0 0,0-1 1 0 0,-2 0-1 0 0,1 0 0 0 0,-1 0 0 0 0,-1-1 0 0 0,0-1 1 0 0,-1 0-1 0 0,0 0 0 0 0,-1 0 0 0 0,0 0 0 0 0,-1-1 0 0 0,-1 0 1 0 0,1-3-110 0 0,-5 15-151 0 0,11-32-1112 0 0,-6 24-2115 0 0,2 1-3401 0 0,-2 5-5450 0 0</inkml:trace>
  <inkml:trace contextRef="#ctx0" brushRef="#br0" timeOffset="13407.682">6273 1191 17252 0 0,'0'0'1603'0'0,"0"0"-594"0"0,0 0-87 0 0,0 0 215 0 0,0 0 165 0 0,0 0-26 0 0,0 0-208 0 0,0 0-238 0 0,0 0-155 0 0,2 32-119 0 0,6 101-105 0 0,-7 353 275 0 0,-6-479-5674 0 0,-5-21 2612 0 0,5 10 987 0 0,-3-4-1989 0 0,3 2-2377 0 0,-2-1-5406 0 0</inkml:trace>
  <inkml:trace contextRef="#ctx0" brushRef="#br0" timeOffset="13635.837">6048 1372 13307 0 0,'0'0'1832'0'0,"0"0"-415"0"0,0 0-240 0 0,0 0-110 0 0,0 0-116 0 0,0 0-118 0 0,0 0-84 0 0,0 0-89 0 0,0 0-74 0 0,34 2-65 0 0,103 8-95 0 0,-108-9-349 0 0,-1 1 1 0 0,0 2-1 0 0,-1 0 0 0 0,1 2 0 0 0,-1 1 0 0 0,12 5-77 0 0,-26-7-489 0 0,5 2-715 0 0,-13-5-2952 0 0,0-2-3322 0 0,-3 0-3184 0 0</inkml:trace>
  <inkml:trace contextRef="#ctx0" brushRef="#br0" timeOffset="14222.919">5029 1187 488 0 0,'0'0'1170'0'0,"0"0"-34"0"0,0 0 271 0 0,0 0 343 0 0,0 0 159 0 0,0 0-102 0 0,0 0-248 0 0,0 0-244 0 0,0 0-225 0 0,0 0-203 0 0,0 0-146 0 0,0 0-130 0 0,0 0-77 0 0,-5-5-28 0 0,-15-17-62 0 0,19 21-387 0 0,-1 1 0 0 0,0-1-1 0 0,0 1 1 0 0,0-1 0 0 0,1 1-1 0 0,-1 0 1 0 0,0 0 0 0 0,0 0-1 0 0,0 0 1 0 0,0 0 0 0 0,0 0-1 0 0,1 0 1 0 0,-1 0 0 0 0,0 1-1 0 0,0-1 1 0 0,0 1 0 0 0,1 0-1 0 0,-1-1 1 0 0,0 1 0 0 0,1 0-1 0 0,-1 0 1 0 0,1 0 0 0 0,-1 0-1 0 0,1 0 1 0 0,-1 1 0 0 0,1-1-1 0 0,0 0 1 0 0,-1 1 0 0 0,1-1-1 0 0,0 0 1 0 0,0 1 0 0 0,0 0-57 0 0,-5 3 320 0 0,-5 12 1208 0 0,26-19 814 0 0,36-45 5 0 0,-50 47-2101 0 0,-1 0-27 0 0,0 0-31 0 0,0 0-38 0 0,-14 1 30 0 0,-32 34-713 0 0,53-21-2741 0 0,2-13-2317 0 0,-2-1-6210 0 0</inkml:trace>
  <inkml:trace contextRef="#ctx0" brushRef="#br0" timeOffset="18137.498">9561 212 8106 0 0,'0'0'2188'0'0,"0"0"-295"0"0,0 0-169 0 0,0 0-28 0 0,0 0 10 0 0,0 0-154 0 0,0 0-189 0 0,0 0-252 0 0,0 0-203 0 0,0 0-147 0 0,0 0-152 0 0,0 0-84 0 0,-4-3-34 0 0,-12-10-5 0 0,12 10-58 0 0,4 3-35 0 0,0 0-55 0 0,0 0-76 0 0,0 0-26 0 0,28 19 998 0 0,3 6-1073 0 0,-2 1 0 0 0,0 1 0 0 0,-2 2 0 0 0,-1 1 0 0 0,-1 0 0 0 0,-2 2 0 0 0,-1 1 0 0 0,-1 1 0 0 0,-2 0 1 0 0,-2 2-1 0 0,-1 0 0 0 0,-1 1 0 0 0,-3 0 0 0 0,-1 1 0 0 0,-1 0 0 0 0,-3 1 0 0 0,0 8-161 0 0,0 2 28 0 0,-2 1 1 0 0,-3-1-1 0 0,-1 1 0 0 0,-3 0 1 0 0,-2-1-1 0 0,-3 1 0 0 0,-1-1 1 0 0,-4 7-29 0 0,3-18 6 0 0,-2 0 0 0 0,-1-1 1 0 0,-2 0-1 0 0,-1-1 0 0 0,-2-1 0 0 0,-1-1 1 0 0,-2 0-1 0 0,-1-1 0 0 0,-2-1 1 0 0,-1-2-1 0 0,-2 0 0 0 0,-1-1 1 0 0,0-2-1 0 0,-3-1 0 0 0,-31 22-6 0 0,24-24-4 0 0,-1-3 0 0 0,0-1 0 0 0,-2-2-1 0 0,0-2 1 0 0,-17 4 4 0 0,45-18-23 0 0,13 0-539 0 0,51-19-1289 0 0,-45 10-2054 0 0,-4-3-3380 0 0,-3 7-5032 0 0</inkml:trace>
  <inkml:trace contextRef="#ctx0" brushRef="#br0" timeOffset="19335.865">205 348 3425 0 0,'0'0'1731'0'0,"0"0"-835"0"0,0 0-216 0 0,0 0 220 0 0,0 0 337 0 0,0 0 243 0 0,0 0 54 0 0,0 0-158 0 0,0 0-228 0 0,0 0-208 0 0,0 0-138 0 0,1-2-58 0 0,0-3-1675 0 0,0-3 9386 0 0,-4 13-7175 0 0,-63 120-174 0 0,36-43-796 0 0,3 1 0 0 0,4 1 0 0 0,4 0 0 0 0,4 2 0 0 0,3 0 0 0 0,3 27-310 0 0,6-52 141 0 0,3 0 0 0 0,2-1 0 0 0,4 1 0 0 0,1 0 0 0 0,4-1 0 0 0,16 54-141 0 0,-19-84 72 0 0,1-1 0 0 0,2 0 1 0 0,0 0-1 0 0,2-1 0 0 0,2 0 0 0 0,0-2 1 0 0,1 1-1 0 0,2-2 0 0 0,1 0 0 0 0,0-1 0 0 0,2-1 1 0 0,1-1-1 0 0,15 11-72 0 0,92 53 349 0 0,-98-60 1 0 0,-9-26-2360 0 0,-10 1 396 0 0,-4 1-2456 0 0,0-1-7284 0 0</inkml:trace>
  <inkml:trace contextRef="#ctx0" brushRef="#br0" timeOffset="59133.549">6967 1729 0 0 0,'0'0'677'0'0,"0"0"170"0"0,0 0-14 0 0,0 0-75 0 0,0 0-72 0 0,0 0-53 0 0,0 0-33 0 0,0 0 1 0 0,0 0-4 0 0,0 0-29 0 0,0 0 15 0 0,0 0 0 0 0,0 0 28 0 0,0 0 69 0 0,0 0 52 0 0,0 0 59 0 0,0 0 51 0 0,0 0 13 0 0,0 0-66 0 0,0 0-104 0 0,0 0-121 0 0,0 0-118 0 0,0 0-37 0 0,4 1 6522 0 0,3 1-4977 0 0,43-53 254 0 0,-10 4-2087 0 0,-32 41 148 0 0,-13 11 284 0 0,-4 21-429 0 0,-38 69 63 0 0,-3 17-54 0 0,28-21-45 0 0,24-88-53 0 0,0-1-1 0 0,-1 0 1 0 0,1 1-1 0 0,1-1 1 0 0,-1 0 0 0 0,0 0-1 0 0,0 0 1 0 0,1 0-1 0 0,-1 0 1 0 0,1-1 0 0 0,0 1-1 0 0,-1-1 1 0 0,1 0-1 0 0,0 1 1 0 0,0-1 0 0 0,0-1-1 0 0,0 1 1 0 0,0 0-1 0 0,0-1 1 0 0,0 1 0 0 0,0-1-1 0 0,0 0 1 0 0,0 0-1 0 0,0 0 1 0 0,0 0 0 0 0,0-1-1 0 0,0 1 1 0 0,0-1-1 0 0,2 0-34 0 0,3 0 65 0 0,104-5 502 0 0,-53 1-415 0 0,-58 5-145 0 0,-1 0-13 0 0,0 0 1 0 0,-34 0-1882 0 0,16-3-1059 0 0,7-5-3909 0 0,7 5-4185 0 0</inkml:trace>
  <inkml:trace contextRef="#ctx0" brushRef="#br0" timeOffset="60531.949">7147 1287 0 0 0,'0'0'613'0'0,"0"0"337"0"0,0 0 204 0 0,0 0 109 0 0,0 0-6 0 0,0 0-185 0 0,0 0-261 0 0,0 0-284 0 0,0 0-252 0 0,0 0-189 0 0,0 0-108 0 0,0 0-53 0 0,0 0-24 0 0,0 0 8585 0 0,-3-1-4192 0 0,-10-1-3287 0 0,-41 56 242 0 0,78-81 2205 0 0,6-7-2994 0 0,-28 33 475 0 0,-24 27-626 0 0,16-18 366 0 0,16-16-338 0 0,9-10-95 0 0,-52 43 168 0 0,34-18-3894 0 0,6-7 1409 0 0,-2 0-6347 0 0,-1 0-4274 0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30 156,'-29'380,"34"-140,-4-234,-1-1,1 0,0 0,0 0,0 0,1 0,-1 0,1 0,1 0,-1 0,1-1,-1 1,1-1,1 0,-1 0,1 0,-1 0,1-1,0 1,0-1,1 0,-1 0,1-1,-1 1,1-1,0 0,0 0,0-1,0 1,0-1,0 0,2 0,10-3,0 0,0-2,-1 1,1-2,-1 0,0-1,0-1,0-1,-1 0,-1 0,1-2,-1 0,-1 0,0-1,0-1,-1 0,8-12,12-12,-2 0,-2-2,-1 0,-2-2,-2-1,-2-1,9-26,18-39,43-122,-90 227,0 0,0 1,0-1,-1 0,1 0,0 0,-1 0,0 0,1 0,-1 0,0 0,0 0,0 0,0 0,0 0,-1 0,1 0,0 0,-1 0,0 0,1 0,-1 0,0 0,0 0,0 1,0-1,-1 0,1 1,0-1,-1 1,1-1,-1 1,1 0,-1-1,0 1,1 0,-1 0,0 0,0 1,0-1,0 0,0 1,0-1,0 1,0-1,0 1,-7 4,1 1,0-1,0 2,1-1,-1 1,1 0,1 0,-1 1,1 0,0 0,0 1,1-1,0 1,1 0,-1 1,-1 6,-4 2,-7 14,1 0,1 1,2 0,2 1,0 1,3-1,0 2,2-1,2 1,1 0,2 26,0-46,1-1,1 1,0-1,0 0,1 0,1 1,1-1,0-1,1 1,0-1,1 1,0-2,1 1,1-1,0 0,0 0,2-1,-1 0,2 0,53 37,-47-38</inkml:trace>
  <inkml:trace contextRef="#ctx0" brushRef="#br0" timeOffset="367.648">1046 608,'0'9,"-5"14,-1 6,0 5,1 0,1-1,2 0,1-2,5-6,3-2,-1-6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7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1,'11'104,"-4"1,-5 0,-4 0,-8 31,-16 48,-2-75,22-102</inkml:trace>
  <inkml:trace contextRef="#ctx0" brushRef="#br0" timeOffset="333.217">419 113,'-53'45,"2"-2,1 2,3 3,2 1,-14 21,57-68,-1 0,1 0,0 0,0 1,0-1,0 0,0 1,1-1,-1 1,1-1,-1 1,1 0,0 0,0 0,0 0,1-1,-1 1,1 0,-1 0,1 0,0 0,0 0,0 0,1 0,-1 0,1 0,0 0,0 0,0 0,0 0,0 0,0-1,1 1,-1-1,1 1,0-1,0 1,0-1,0 0,1 1,10 4,1-1,1 0,-1-1,1 0,0-1,0-1,0 0,0-1,1-1,9 0,98 18,-119-18,0 1,0-1,0 1,0 0,-1 0,1 0,0 0,-1 1,0-1,1 1,-1 0,0 0,0 0,-1 0,1 1,-1-1,1 1,-1-1,0 1,-1 0,1 0,0 0,-1 0,0 0,0 0,-1 0,1 0,0 5,0 13</inkml:trace>
  <inkml:trace contextRef="#ctx0" brushRef="#br0" timeOffset="800.998">702 621,'8'-3,"1"0,-1 1,1 0,0 0,0 1,0 0,0 1,0 0,0 0,0 1,0 0,-1 0,1 1,0 0,0 1,-1 0,0 0,1 1,0 1,-8-4,1 0,-1 0,0 1,0-1,0 1,0-1,0 1,-1-1,1 1,0-1,-1 1,1 0,-1-1,0 1,1 0,-1-1,0 1,0 0,0 0,0-1,0 1,0 0,-1 0,1-1,-1 1,1 0,-1-1,0 1,1-1,-1 1,0-1,0 1,0-1,0 1,0-1,-46 50,39-44,-19 16,20-18,1-1,0 1,0 0,0 1,1-1,0 1,0 0,0 0,1 1,0 0,0-1,0 1,1 1,3-6,-1 0,1 0,0-1,0 1,0 0,0-1,1 1,-1 0,0 0,1-1,-1 1,1 0,0-1,-1 1,1-1,0 1,0-1,0 1,0-1,0 0,0 1,1-1,-1 0,0 0,1 0,-1 0,1 0,-1 0,1 0,-1-1,1 1,-1 0,1-1,0 1,-1-1,1 0,1 1,68 6,-69-7,105-14,-88 8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4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6,'-1'-1,"-1"0,1 1,0-1,0 0,-1 1,1 0,0-1,-1 1,1 0,0-1,-1 1,1 0,0 0,-1 0,1 0,0 1,-1-1,1 0,0 0,-1 1,1-1,0 1,0-1,-1 1,1 0,0-1,0 1,0 0,0 0,0 0,0 0,0 0,0 0,0 0,0 0,1 0,-1 0,0 0,1 1,-1-1,1 0,-1 1,1-1,0 0,0 1,-1-1,-8 69,9-65,1 661,-18-359,14-276,-23 74,18-118,16-36,-2 22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4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0,'-30'28,"-74"65,4 5,-54 71,92-72,61-94,-1 0,1 0,0 0,0 0,0 1,0-1,1 0,-1 0,1 0,0 1,0-1,0 0,0 1,1-1,-1 0,1 0,0 0,0 1,0-1,0 0,0 0,1 0,-1-1,1 1,0 0,0 0,0-1,0 1,0-1,1 0,-1 0,2 1,9 4,1 0,-1-2,1 1,0-2,1 0,-1-1,1 0,-1-1,1 0,0-2,0 0,3 0,-1-1,-1 2,1 0,-1 0,1 2,-1 0,0 1,0 0,0 2,12 5,-24-9,0 1,0-1,0 1,-1 0,1 1,-1-1,1 1,-1-1,0 1,-1 0,1 0,-1 0,1 1,-1-1,-1 1,1-1,-1 1,1-1,-1 1,0 0,-1 0,1-1,-1 1,0 1,-19 117,15-106,3-16,1 0,-1 1,0-1,1 1,0 0,-1-1,1 1,0-1,0 1,0 0,0-1,0 1,0-1,0 1,0 0,1-1,-1 1,1-1,-1 1,1-1,0 1,-1-1,1 1,0-1,0 0,0 0,0 1,0-1,0 0,0 0,1 0,-1 0,0 0,1 0,-1 0,1-1,-1 1,1 0,-1-1,1 1,-1-1,1 0,-1 1,1-1,0 0,17-2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1,'-15'38,"-4"23,1 10,-2-2,4-8,3-10,4-8,4-7,8-10,3-9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5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30,'39'0,"26"-5,8-1,-4 0,-9 1,-10 1,-9 2,-6 1,-5 1,-7 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0,'-9'58,"-4"28,1 5,2-4,3-7,2-12,3-14,1-10,1-8,1-6,-1-2,1-7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147 223,'-51'177,"-19"137,63-292,1 1,2 0,0 1,1-1,2 1,0-1,1 1,2-1,0 1,2-1,0 0,2 0,0 0,2-1,4 8,-10-27,0 0,1 0,-1 0,1 0,0-1,0 1,0-1,0 0,1 1,-1-2,0 1,1 0,0-1,-1 1,1-1,0 0,-1 0,1-1,0 1,0-1,0 0,0 0,0 0,0 0,0-1,-1 1,1-1,0 0,3-2,102-54,-59 12,-1-2,-3-2,-1-2,-3-2,28-49,-30 45,-3-1,-3-3,-2 0,-3-2,-3-2,-2 0,7-41,-29 99,1-6,1 0,-2 0,0 0,0-1,-1 1,-1 0,0-1,-1 1,-1 0,-1-8,3 20,0 0,-1 0,1 0,0 0,-1-1,1 1,-1 0,0 0,1 0,-1 0,0 0,1 0,-1 0,0 0,0 0,0 1,0-1,0 0,0 0,0 1,0-1,0 1,0-1,0 1,-1-1,1 1,0 0,0 0,0-1,-1 1,1 0,0 0,0 0,-1 0,1 1,0-1,0 0,0 0,-1 1,1-1,0 0,0 1,0 0,0-1,0 1,0-1,0 1,0 0,0 0,0 0,0 0,0 0,0 0,-44 56,11 11,3 1,3 2,3 0,4 2,-3 26,16-66,1 0,2 1,1-1,1 1,2 0,2-1,1 1,1 0,2-1,6 17,-8-38,2 0,-1 0,2-1,-1 0,1 0,1 0,0-1,1 0,0 0,0-1,1 0,0-1,1 1,3 0,4 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6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0,'-4'34,"-7"20,-2 11,2-1,3-6,2-9,3-7,1-7,2-4,0-7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7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18,'24'5,"22"1,9 0,3-1,-2-2,-6-1,-8-1,0 0,-3-1,-3 0,-3-1,-3-4,-1-1,0 0,-2 1,-4-3,-11-1,-8 2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42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733 1056 5057 0 0,'0'0'3720'0'0,"0"0"-1673"0"0,0 0-663 0 0,0 0-32 0 0,0 0 50 0 0,0 0-66 0 0,0 0-228 0 0,0 0-294 0 0,0 0-235 0 0,0 0-134 0 0,0 0-42 0 0,13 5 5902 0 0,-14 2-6172 0 0,-1 0 0 0 0,0 0 1 0 0,-1 0-1 0 0,1 0 0 0 0,-2 0 0 0 0,1 0 0 0 0,0-1 0 0 0,-1 1 0 0 0,-1-1 0 0 0,1 0 0 0 0,-1 0 0 0 0,-2 2-133 0 0,-9 13 193 0 0,-60 105 263 0 0,71-50-179 0 0,8-74-221 0 0,-1 0-1 0 0,0 0 0 0 0,1 0 0 0 0,-1 0 1 0 0,1-1-1 0 0,-1 1 0 0 0,1-1 0 0 0,0 0 1 0 0,0 1-1 0 0,-1-1 0 0 0,1-1 0 0 0,0 1 1 0 0,0 0-1 0 0,0-1 0 0 0,0 1 0 0 0,0-1 1 0 0,0 0-1 0 0,0 0 0 0 0,0 0 0 0 0,0-1 1 0 0,2 0-56 0 0,-1 1 65 0 0,56-7 663 0 0,-60 7-698 0 0,0 0 7 0 0,0 0-20 0 0,0 0 3 0 0,0 0-4 0 0,0 0-10 0 0,0 0-22 0 0,0 0-24 0 0,-25-7-3795 0 0,16 4 1133 0 0,4 1-1763 0 0,0-1-7638 0 0</inkml:trace>
  <inkml:trace contextRef="#ctx0" brushRef="#br0" timeOffset="494.156">915 581 13947 0 0,'0'0'2068'0'0,"0"0"-402"0"0,0 0-120 0 0,0 0-82 0 0,0 0-220 0 0,0 0-273 0 0,0 0-289 0 0,0 0-228 0 0,0 0-83 0 0,0 0-11 0 0,0 0 4 0 0,0 0 15 0 0,0 0-8 0 0,-7 8-35 0 0,-50 58 691 0 0,31-37-55 0 0,26-29-899 0 0,0 0-22 0 0,0 0 6 0 0,0 0-5 0 0,12-10 431 0 0,50-45-29 0 0,-57 49-156 0 0,-5 6-32 0 0,-10 5-52 0 0,-82 39 22 0 0,91-44-215 0 0,1 0-8 0 0,0 0 4 0 0,0 0 5 0 0,0 0-30 0 0,47-29-2157 0 0,-30 15-6712 0 0,-11 10-4055 0 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0,'-5'44,"-2"42,1 12,-4-2,0-7,2-13,2-12,2-10,2-10,1-8,6-6,1-2,1-1,3-6,0-6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25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148 137,'-26'50,"3"0,3 2,1 0,3 1,2 1,2 0,3 6,7-54,0 0,1 0,-1 1,2-1,-1 1,1-1,0 1,0 0,1-1,0 1,0-1,0 0,1 1,0-1,0 0,1 0,-1 0,1 0,1 0,-1-1,1 0,0 1,0-1,1-1,-1 1,1-1,0 1,0-1,1-1,-1 1,1-1,0 0,5 0,1-2,-1 1,1-2,-1 1,1-1,-1-1,1 0,-1-1,0 0,1-1,-1 0,0-1,-1 0,1-1,-1 0,0 0,0-1,0 0,4-5,28-20,-1-2,-1-1,-2-3,-2-1,-1-1,-3-2,20-32,-30 43,-2-2,-1 0,-1-1,-2-1,-2-1,-1 0,2-11,-12-17,-3 62,0 0,0 0,0 0,0 0,-1 0,1 0,0 0,-1-1,1 1,-1 0,1 0,-1 0,1 0,-1 1,1-1,-1 0,0 0,0 0,1 0,-1 1,0-1,0 0,0 1,0-1,0 1,0-1,0 1,0-1,0 1,0 0,0-1,0 1,0 0,-1 0,1 0,0 0,0 0,0 0,0 0,0 0,0 0,0 1,0-1,0 0,0 1,0-1,0 1,0-1,0 1,0 0,0-1,0 1,0 0,-11 8,1 1,0 0,0 1,1 0,1 0,0 1,0 0,1 1,1 0,0 0,1 1,-1 4,-5 7,1 1,2-1,0 2,2-1,1 1,1 0,1 1,2-1,0 0,2 1,1 0,2-1,0 0,4 14,-5-34,0 1,0-1,1 1,0-1,0 0,1 0,0 0,0-1,1 1,-1-1,1 0,1 0,-1-1,1 0,0 0,0 0,1 0,-1-1,1 0,0-1,0 1,0-1,1-1,-1 1,1-1,-1-1,5 1,7-4</inkml:trace>
  <inkml:trace contextRef="#ctx0" brushRef="#br0" timeOffset="309.845">1022 477,'76'24,"-60"-20,0 0,0 1,-1 1,0 1,0 0,0 1,-1 0,0 1,2 3,-14-11,0 1,0 0,0 1,0-1,0 0,-1 0,1 1,-1-1,0 1,0-1,1 1,-2-1,1 1,0 0,-1 0,1-1,-1 1,0 0,0 0,0 0,0-1,0 1,0 0,-1 0,0-1,1 1,-1 0,0-1,0 1,-1 0,1-1,-2 2,-63 75,44-56,17-18,-36 49,41-53,-1 1,1-1,0 0,-1 1,1-1,0 0,0 1,0-1,0 1,0-1,0 0,0 1,0-1,0 0,1 1,-1-1,1 0,-1 1,1-1,-1 0,1 0,0 1,-1-1,1 0,0 0,0 0,0 0,0 0,0 0,0 0,0-1,0 1,1 0,-1-1,0 1,0 0,1-1,-1 1,0-1,1 0,-1 0,0 1,1-1,-1 0,2 0,11 1,-1 0,1-1,0-1,0 0,-1-1,1-1,0 0,-1 0,0-1,10-5,8-1,66-20,-71 23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24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0 227,'43'4,"39"2,9 0,0-1,-11-6,-10-3,-12-1,-11 1,-8 0,-7 2,-3 1,-3 0,-5 1</inkml:trace>
  <inkml:trace contextRef="#ctx0" brushRef="#br0" timeOffset="367.97">424 0,'-10'39,"-3"31,1 9,2-4,3-10,8-12,3-9,1-13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8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69,'32'92,"71"455,-92-505,-7-26,0 1,0 0,2-1,0 0,1 0,0-1,2 0,-1 0,7 6,-14-19,0 0,1-1,-1 1,1-1,-1 1,1-1,0 0,0 1,-1-1,1 0,0 0,0 0,0-1,0 1,0 0,0-1,0 1,0-1,1 0,-1 1,0-1,0 0,0 0,0-1,0 1,1 0,-1-1,0 1,0-1,0 0,0 0,0 0,0 0,0 0,-1 0,1 0,0 0,-1-1,1 1,-1-1,1 1,0-2,53-80,74-202,-129 284,0 0,0 0,0 0,0 0,1 0,-1 0,0 0,1 0,-1 0,1 0,-1 0,1 0,-1 0,1 0,0 1,-1-1,1 0,0 1,0-1,-1 0,1 1,0-1,0 1,0-1,0 1,0-1,0 1,0 0,0-1,0 1,0 0,0 0,0 0,0 0,0 0,0 0,0 0,0 0,0 0,0 0,0 1,0-1,0 0,0 1,0-1,0 1,0-1,-1 1,1-1,0 1,0 0,0-1,-1 1,1 0,0 0,-1-1,1 1,0 0,-1 0,1 0,-1 0,0 0,1 0,-1 0,0 0,0 0,1 0,20 201,-21-197,0 1,1 0,0-1,0 1,0 0,0-1,1 0,0 1,0-1,1 0,-1 0,1 0,0 0,1-1,-1 1,1-1,0 0,0 0,0 0,0 0,1-1,0 1,-1-1,1-1,0 1,1-1,2 2,-3-6,-1 0,1 0,0 0,0 0,-1-1,1 0,-1 0,0 0,0 0,0-1,0 0,-1 0,1 0,-1 0,0 0,2-4,0 2,37-59,-2-1,-3-2,-3-2,-3-1,-4-1,3-17,-26 78,5-14,1 0,0-1,-2-1,-1 1,-1-1,-1-1,-1 1,-1-25,-2 51,-1 0,0 0,0-1,0 1,0 0,0 0,0-1,0 1,0 0,-1 0,1 0,0-1,-1 1,1 0,-1 0,1 0,-1 0,0 0,1 0,-1 0,0 0,0 0,0 0,0 0,1 0,-1 0,0 1,-1-1,1 0,0 1,-1-1,-4 8</inkml:trace>
  <inkml:trace contextRef="#ctx0" brushRef="#br0" timeOffset="4298.443">2174 266,'308'30,"-233"-19,-59-7,1-1,0-1,-1-1,1 0,0-1,0-1,0 0,4-2,175-44,-172 38</inkml:trace>
  <inkml:trace contextRef="#ctx0" brushRef="#br0" timeOffset="4543.968">2230 605,'43'15,"29"4,12-6,0-4,-3-5,-7-2,-6-7,-9-2,-11-1,-13 2</inkml:trace>
  <inkml:trace contextRef="#ctx0" brushRef="#br0" timeOffset="13684.088">762 1029,'-5'7,"0"1,0 0,0 1,1-1,1 1,-1 0,1-1,1 2,-1-1,2 0,-2 9,2-15,0 1,0 0,0-1,1 1,0 0,-1 0,1-1,0 1,1 0,-1-1,1 1,-1 0,1-1,0 1,0 0,1-1,-1 1,1-1,0 0,0 0,0 0,0 1,0-2,1 1,0 0,-1 0,1-1,0 0,0 1,0-1,0 0,1-1,-1 1,0-1,1 1,-1-1,1 0,0 0,-1 0,1-1,0 1,0-1,-1 0,1 0,0 0,1-1,3-2,0 1,0-2,0 1,0-1,-1 0,0-1,0 0,0 0,0 0,-1-1,0 0,0 0,0-1,-1 0,0 0,-1 0,1 0,-1-1,-1 0,1 0,-1 0,-1 0,1 0,-2 0,2-6,-3 12,0-1,-1 0,1 0,-1 0,1 1,-1-1,0 0,0 1,0-1,0 0,0 1,-1 0,1-1,-1 1,0 0,0-1,1 1,-1 0,-1 1,1-1,0 0,0 0,-1 1,1 0,-1-1,1 1,-1 0,1 0,-1 0,0 1,0-1,1 0,-2 1,-2-1,-1 0,1 1,0-1,-1 1,1 1,0-1,-1 1,1 0,0 0,0 1,0 0,0 0,0 1,-3 1,-11 9</inkml:trace>
  <inkml:trace contextRef="#ctx0" brushRef="#br0" timeOffset="13987.502">1411 832,'-14'38,"-10"22,-1 6,5-3,5-8,5-8,4-8,4-6,1-7</inkml:trace>
  <inkml:trace contextRef="#ctx0" brushRef="#br0" timeOffset="14239.353">1073 1057,'38'4,"23"3,5-6,-3-2,-8-2,-14-4,-8-2,-5-4,-3 1,-6 2</inkml:trace>
  <inkml:trace contextRef="#ctx0" brushRef="#br0" timeOffset="14951.539">1637 803,'-13'34,"-71"235,83-181,1-86,1 1,0-1,0 0,0 1,1-1,-1 0,0 0,1 0,-1 0,1 0,0 0,0-1,0 1,0-1,0 1,0-1,0 1,0-1,1 0,-1 0,0 0,1-1,-1 1,0 0,1-1,-1 0,1 1,-1-1,1 0,-1 0,1-1,2 1,6-2,-1-1,1 0,-1 0,1-1,-1 0,0-1,-1 0,1-1,-1 0,0-1,7-6,14-8,-28 19,0 1,0 0,0 0,1 0,-1 1,0-1,0 1,0-1,1 1,-1-1,0 1,1 0,-1 0,0 0,1 1,-1-1,0 0,0 1,1 0,-1-1,0 1,0 0,0 0,0 0,0 0,0 1,0-1,0 0,-1 1,1 0,0-1,-1 1,1 1,36 20,-33-21,0 0,0-1,0 0,0 0,0 0,0 0,0-1,0 0,0 0,0 0,0-1,1 0,-1 0,0 0,-1 0,1-1,0 0,0 0,-1 0,1-1,-1 1,1-1,-1 0,0 0,0-1,-1 1,1-1,-1 0,1 0,-1 0,0 0,-1-1,1 1,-1-1,0 1,1-3,-3 5,0 0,1-1,-1 1,0 0,0 0,0 0,-1 0,1 0,-1 0,1 0,-1 0,1 0,-1 0,0 0,0 0,0 0,0 0,0 0,-1 1,1-1,0 0,-1 1,1-1,-1 1,0 0,1-1,-1 1,0 0,0 0,0 0,0 0,0 1,0-1,0 0,0 1,0 0,0-1,0 1,0 0,0 0,-1 0,1 0,0 0,0 1,0-1,0 1,0-1,0 1,0 0,0 0,0 0,0 0,0 0,1 0,-1 0,0 1,1-1,-1 1,-5 2,1 0,0 1,0 0,1 0,0 0,-1 1,2-1,-1 1,1 0,0 1,0-1,0 1,-1 5,4-9,0-1,0 1,0 0,1-1,-1 1,1 0,0-1,0 1,0 0,0 0,1-1,-1 1,0 0,1 0,0-1,0 1,0-1,0 1,0-1,0 1,1-1,-1 0,1 1,0-1,0 0,-1 0,1 0,1-1,-1 1,0 0,0-1,1 1,-1-1,0 0,1 0,-1 0,1 0,1 0,6 3,1-1,0 0,0-1,0 0,0-1,0 0,0-1,0 0,0 0,0-1,0-1,0 0,0-1,0 0,0 0,-1-1,0 0,0-1,6-4,21-13,0-2,-2-2,0-1,9-12,-25 23,-8 6,-6 7,0 0,0-1,-1 1,1-1,-1 0,0 0,0-1,0 1,-1-1,1 0,-1 0,0 0,-1 0,1 0,-1-1,0 1,-1-1,1-1,-2 6,0 0,0 0,-1 0,1 0,0 0,-1 0,1 0,-1 1,1-1,-1 0,1 0,-1 0,0 1,1-1,-1 0,0 1,0-1,1 0,-1 1,0-1,0 1,0-1,0 1,0 0,0-1,1 1,-1 0,0 0,0 0,0-1,0 1,0 0,0 0,0 0,0 1,0-1,0 0,0 0,0 0,0 1,0-1,0 1,0-1,1 0,-1 1,0 0,0-1,0 1,0 0,-41 30,40-29,0 0,0 1,0-1,1 1,-1 0,1-1,0 1,-1 0,1 0,1 0,-1 0,0 0,1 0,-1 0,1 0,0 0,0 0,0 0,1 0,-1 0,1 0,0 0,-1 0,1 0,0 0,1 0,-1 0,1-1,-1 1,1 0,0-1,0 1,0-1,0 0,0 0,0 0,1 0,-1 0,1 0,-1-1,1 1,0-1,2 1,16 10,-15-9,0-1,0 1,-1 0,1 0,0 1,-1 0,0 0,0 0,0 0,-1 1,1 0,-1 0,0 0,0 1,-1-1,0 1,0 0,0 0,-1 0,1 0,-1 0,0 6,6 36,-3-30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13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1,'-30'562,"0"-292,18-219,-3-2,-3 0,-1-1,-9 14,19-44</inkml:trace>
  <inkml:trace contextRef="#ctx0" brushRef="#br0" timeOffset="310.135">556 311,'-25'19,"-147"115,-60 67,183-141,48-59,0 1,0 0,1 0,-1 0,1 0,-1 0,1 1,0-1,0 0,0 0,0 0,0 0,0 0,1 0,-1 0,0 0,1 0,0 0,0 0,-1 0,1 0,0 0,1-1,-1 1,0 0,0-1,1 1,-1 0,1-1,-1 0,1 1,0-1,1 1,9 4,0 0,0 0,0-2,0 1,1-2,0 1,0-2,0 0,6 0,17 4,-24-4,0 1,-1-1,0 2,1-1,-1 2,0-1,-1 2,1-1,-1 1,0 1,-1 0,0 0,0 1,0 0,-1 1,0 0,-1 0,7 10,13 28,-18-28</inkml:trace>
  <inkml:trace contextRef="#ctx0" brushRef="#br0" timeOffset="8080.962">838 904,'-87'-11,"113"19,172-3,-137 16,-60-20,0 0,0 0,0 0,0 0,0 0,0 0,-1 0,1 0,0 0,-1 0,1 1,-1-1,1 0,-1 0,1 1,-1-1,0 0,0 1,0-1,0 0,0 1,0-1,0 0,0 1,0-1,-1 0,1 1,-1-1,1 0,-1 1,1-1,-1 0,0 0,1 0,-1 0,0 0,0 0,0 0,0 0,0 0,0 0,0 0,0 0,0-1,-1 1,-156 110,151-106,6-5,-1 0,1 1,0-1,-1 0,1 1,0-1,0 1,0-1,0 1,-1 0,1-1,0 1,0 0,0 0,0 0,1 0,-1 0,0 0,0 0,0 0,1 0,-1 0,1 0,-1 0,1 1,-1-1,1 0,0 0,-1 1,1-1,0 0,0 0,0 1,0-1,0 0,0 1,0-1,1 0,-1 0,0 1,1-1,-1 0,1 0,-1 0,1 1,0-1,0 1,7 1,1 0,-1 0,1-1,-1 0,1-1,0 0,0 0,0-1,-1 0,1 0,0-1,0 0,0-1,-1 0,1 0,5-3,22-3,-11 4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33.1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1857,'193'-146,"87"-91,-172 143,186-170,-12-13,-12-12,-12-14,-118 116,-135 175,-13 18,-22 25,19-19,-3 2,-1-2,-1 1,0-2,-1 0,0-1,0-1,-1-1,0 0,-1-1,0-1,0-1,0-1,0 0,-1-1,0-1,1-1,-1-1,-1-1,-83 5,103-3,0 1,1 0,-1 0,0 0,0 0,1-1,-1 1,1 0,0 0,0 0,-1 0,1 0,0 0,1 1,-1-1,0 0,1-1,-1 1,1 0,-1 0,1 0,0 0,0 0,0 0,0-1,0 1,0 0,1-1,-1 1,0-1,1 0,-1 1,1-1,-1 0,1 0,0 0,0 0,0 0,-1 0,2 0,16 10,0-1,1-1,0-1,0-1,1 0,0-2,0 0,1-1,-1-2,1 0,0-1,-1-1,1-1,0-1,-1-1,0-1,1 0,-1-2,-1-1,1 0,-1-2,-1 0,7-5,-25 14,1 0,-1 0,0 0,0 0,0 0,0 0,0 0,0-1,0 1,0 0,0-1,0 1,0-1,0 1,0-1,0 1,0-1,0 0,-1 1,1-1,0 0,0 0,-1 0,1 0,-1 0,1 1,0-1,-1 0,0 0,1 0,-1-1,0 1,1 0,-1 0,0 0,0 0,0 0,0 0,0 0,0 0,0 0,0 0,-1 0,1 0,0-1,0 1,-1 0,1 0,-1 0,1 1,-1-1,0 0,1 0,-1 0,0-1,-159-46,139 41,1-1,1 0,-1-2,2 0,-1-1,1-1,-15-14,30 23,0 0,0-1,0 1,0-1,1 0,-1 0,1 0,0 0,0-1,1 1,-1 0,1-1,0 1,0-1,1 0,-1 1,1-1,0 0,0 1,1-1,-1-1,6-17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33.5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1467 235,'-3'-16,"1"0,-2 0,0 0,-1 1,-1 0,0 0,-1 0,-1 1,0 0,-1 0,5 8,1 1,-1 0,0 1,0-1,-1 1,1-1,-1 1,0 1,0-1,-1 1,1 0,-1 0,1 0,-1 1,0 0,0 0,0 0,0 1,0 0,-1 0,1 1,0 0,0 0,0 0,-1 1,1-1,-2 2,-20 8,0 2,1 1,0 1,1 1,1 2,0 0,1 2,1 0,1 2,-14 16,9-14,2 1,0 1,2 1,1 1,0 1,3 1,0 0,2 2,1 0,1 1,0 7,13-31,2 0,-1 1,1-1,0 0,1 0,-1 1,2-1,-1 0,1 0,1 0,-1 0,1-1,1 1,-1-1,1 1,1-1,-1-1,1 1,0 0,1-1,-1 0,1-1,1 1,-1-1,1 0,0-1,0 1,0-1,0-1,1 1,0-1,-1-1,1 1,0-1,0-1,7 1,26 8,1-1,1-3,-1-1,1-2,0-2,0-2,0-2,-1-1,1-3,21-6,21-9,0-3,-2-4,-2-4,51-28,-72 31,0-3,-2-2,-1-2,-3-3,35-34,-33 5,-55 67,0 0,0 0,-1 0,1 0,0 0,-1 0,1 0,-1 0,1 0,-1 0,0 0,0 0,0-1,0 1,0 0,-1 0,1 0,-1 0,1 0,-1 0,0 0,0 0,0 0,0 0,0 0,0 0,0 1,-1-1,1 0,-1 1,1-1,-1 1,0 0,1-1,-1 1,0 0,0 0,0 0,0 0,-17-5,-1 0,1 2,-1 0,0 1,0 1,0 1,0 1,0 0,-1 2,1 0,1 1,-1 2,-11 3,1-3,-26 6</inkml:trace>
  <inkml:trace contextRef="#ctx0" brushRef="#br0" timeOffset="252.306">0 574,'313'16,"0"-14,197-27,622-102,-668 68,80-14,-498 65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31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2197,'352'-467,"430"-530,-777 990,-2 4,-1 1,1-1,-1 0,1 0,-1 0,0 0,0-1,-1 1,1 0,-1-1,1 1,-1-1,0 0,-1 1,1-1,0 0,-1 1,0-1,0 0,0-1,-2 4,0 0,0 1,0-1,0 0,-1 1,1-1,0 1,0-1,0 1,0 0,-1 0,1 0,0 0,0 1,0-1,-1 0,1 1,0 0,0-1,0 1,0 0,0 0,0 0,0 0,0 1,-1-1,-217 119,72-49,89-49,59-21,0 0,0-1,0 1,0 0,0-1,0 1,0 0,0 0,1-1,-1 1,0 0,0-1,1 1,-1 0,0-1,1 1,-1-1,1 1,-1 0,1-1,-1 1,1-1,-1 1,1-1,-1 0,1 1,0-1,-1 0,1 1,0-1,-1 0,1 0,0 1,-1-1,1 0,0 0,0 0,-1 0,1 0,0 0,-1 0,1 0,0 0,196 14,-62 0,0-6,47-7,-126-7,-55 6,0 0,0-1,0 1,0 0,0 0,0 0,0-1,0 1,0 0,0-1,-1 1,1-1,0 1,0-1,0 1,0-1,-1 0,1 1,0-1,-1 0,1 0,0 1,-1-1,1 0,-1 0,1 0,-1 0,0 0,1 0,-1 0,0 0,0 0,1 0,-1 0,0 0,0 0,0 0,0 0,0 0,-1 0,1 0,0 0,0 0,-1 1,1-1,0 0,-1 0,1 0,-1 0,1 0,-1 0,0 0,-8-7,0-1,-1 1,0 1,0 0,-1 0,0 1,0 0,0 1,-1 0,0 1,-1 0,-296-102,308 106,0 0,0 0,0 0,-1 0,1-1,0 1,0 0,0 0,0-1,-1 1,1 0,0-1,0 1,0-1,0 0,0 1,0-1,0 0,0 0,0 1,1-1,-1 0,0 0,0 0,1 0,-1 0,1 0,-1 0,1 0,-1 0,1-1,-1 1,1 0,0 0,0 0,0 0,0-1,0 1,0 0,0 0,0 0,0-1,0 1,1 0,-1 0,0 0,1 0,-1 0,1 0,-1-1,1 1,0 0,0 0,12-6</inkml:trace>
  <inkml:trace contextRef="#ctx0" brushRef="#br0" timeOffset="369.51">1976 24,'-12'-4,"0"-1,0 2,0-1,-1 2,0 0,1 0,-1 1,0 1,0 0,0 0,1 2,-1-1,0 2,1 0,0 0,-1 1,1 1,1 0,-1 0,1 1,0 1,0 0,1 0,-1 1,2 0,-1 1,1 0,1 1,0 0,0 0,1 1,0 0,1 0,0 1,1-2,1 1,0-1,1 1,1 0,-1 0,2 1,0-1,0 0,1 0,0 1,1-1,0 0,1 1,0-1,1 0,0-1,1 1,0 0,0-1,1 0,1 0,0 0,0-1,1 0,0 0,0 0,1-1,0 0,1-1,0 0,0 0,0-1,1 0,0-1,0 0,1 0,3 0,21 1,0-1,0-2,1-1,-1-2,1-1,-1-2,0-2,0-1,0-1,-1-2,2-3,-4 1,-2-3,1 0,-2-2,0-1,-1-2,-1-1,-1 0,-1-2,0-1,12-17,15-49,-51 86,0 0,0-1,0 1,-1 0,1 0,-1-1,0 1,0 0,0 0,-1-1,1 1,-1 0,0 0,0-1,0 1,0 0,0 0,-1 0,1 0,-1 1,0-1,0 0,0 1,0-1,0 1,0 0,-1-1,1 1,-3-1,-17-8,-1 2</inkml:trace>
  <inkml:trace contextRef="#ctx0" brushRef="#br0" timeOffset="616.758">1129 194,'903'-27,"-504"3,35 18,-400 6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1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86 368,'85'0,"47"1,-1-6,24-8,76-16,-202 26,-23 7</inkml:trace>
  <inkml:trace contextRef="#ctx0" brushRef="#br0" timeOffset="283.921">0 594,'44'4,"42"3,17-1,0-1,-13-7,-11-2,-15-1,-9 1,-9 0,-7 2,-5 1,-5 0,-1 1,-1 0,-6-5,-5-1</inkml:trace>
  <inkml:trace contextRef="#ctx0" brushRef="#br0" timeOffset="697.834">453 1,'14'21,"1"0,1 0,1-2,1 0,1-1,1 0,0-2,1 0,0-2,1 0,1-2,0 0,16 4,212 70,-248-86,1 1,-1 0,1 0,-1 0,0 0,0 1,1-1,-1 1,0 0,0 0,-1 0,1 0,0 0,-1 1,1-1,-1 1,0 0,0 0,0 0,0 0,0 0,-1 0,1 0,-1 1,0-1,0 0,0 1,-1-1,1 1,-1-1,0 1,0-1,0 1,0-1,0 1,-1-1,0 2,-6 6,-1 0,0 0,0-1,-1 0,-1-1,0 0,0 0,0-1,-1 0,0-1,-1 0,0-1,0 0,-1-1,-21 13,-278 169,289-167,6-2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6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1,'39'0,"26"0,13 0,-3 0,-4 0,-5 0,-9 0,-8 0,-5 0,-3 0,-5 0,-4 0,-2 0,-1 0,-6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3:57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301 104 0 0 0,'0'0'960'0'0,"0"0"754"0"0,0 0 533 0 0,0 0 240 0 0,0 0 4 0 0,0 0-194 0 0,0 0-359 0 0,0 0-303 0 0,0 0-287 0 0,0 0-224 0 0,3-12-134 0 0,9-34-123 0 0,-9 34-113 0 0,-3 12-96 0 0,0 0-94 0 0,0 0-101 0 0,0 0-76 0 0,0 0-58 0 0,0 0-50 0 0,0 0-51 0 0,0 0-35 0 0,-31 152 2336 0 0,-45 189-2020 0 0,-121 182-103 0 0,182-461-432 0 0,15-61 0 0 0,0-1 0 0 0,0 0 2 0 0,0 0-21 0 0,0 0 9 0 0,0 0-2 0 0,7-19-916 0 0,-2 9 421 0 0,25-55-2990 0 0,-22 43-944 0 0,-2 0-3482 0 0,-3 13-1801 0 0</inkml:trace>
  <inkml:trace contextRef="#ctx0" brushRef="#br0" timeOffset="795.115">254 156 0 0 0,'0'0'1831'0'0,"0"0"-197"0"0,0 0-35 0 0,0 0 96 0 0,0 0 159 0 0,0 0-9 0 0,0 0-142 0 0,0 0-246 0 0,0 0-313 0 0,0 0-256 0 0,0 0-191 0 0,0 0-98 0 0,0 0-27 0 0,1-5-23 0 0,3-12-21 0 0,2 20 3561 0 0,14 19-3147 0 0,43 155 740 0 0,-4 55-1111 0 0,-13-52-398 0 0,-21-104-149 0 0,9-15 94 0 0,-25-50-1 0 0,-9-11-98 0 0,0 0 14 0 0,0 0 3 0 0,8-34 1900 0 0,54-315-1514 0 0,-43-15-458 0 0,-16 216-294 0 0,-3 148 180 0 0,0 0-88 0 0,0 0-152 0 0,-6 28-7456 0 0,5-20 1881 0 0,-1 0-5837 0 0</inkml:trace>
  <inkml:trace contextRef="#ctx0" brushRef="#br0" timeOffset="1260.216">847 549 6105 0 0,'0'0'2596'0'0,"0"0"-309"0"0,0 0-204 0 0,0 0-101 0 0,0 0-159 0 0,0 0-315 0 0,0 0-378 0 0,0 0-308 0 0,0 0-218 0 0,0 0-150 0 0,0 0-111 0 0,0 0-83 0 0,0 0-82 0 0,-8-2-35 0 0,-25-6 2 0 0,31 8-127 0 0,1 1-1 0 0,-1-1 0 0 0,1 1 1 0 0,-1 0-1 0 0,1 0 0 0 0,0-1 0 0 0,-1 1 1 0 0,1 0-1 0 0,0 0 0 0 0,-1 0 1 0 0,1 0-1 0 0,0 0 0 0 0,0 0 0 0 0,0 1 1 0 0,0-1-1 0 0,0 0 0 0 0,0 1 1 0 0,1-1-1 0 0,-1 0 0 0 0,0 1 0 0 0,1-1 1 0 0,-1 1-1 0 0,1-1 0 0 0,-1 1 1 0 0,1-1-1 0 0,-1 2-17 0 0,-1 3 84 0 0,-3 9 48 0 0,1 1 1 0 0,1 0-1 0 0,1 0 1 0 0,0 0-1 0 0,1 0 1 0 0,0 0-1 0 0,2 11-132 0 0,-1-26 8 0 0,21 119 425 0 0,-20-116-383 0 0,0 0 1 0 0,1 0-1 0 0,0 0 0 0 0,0 0 0 0 0,0-1 1 0 0,1 1-1 0 0,-1-1 0 0 0,1 0 0 0 0,0 1 1 0 0,0-1-1 0 0,0 0 0 0 0,0-1 0 0 0,0 1 0 0 0,1 0 1 0 0,-1-1-1 0 0,1 0 0 0 0,0 0 0 0 0,-1 0 1 0 0,1 0-1 0 0,0-1 0 0 0,0 1 0 0 0,0-1 1 0 0,1 0-1 0 0,-1 0 0 0 0,0-1 0 0 0,0 1 0 0 0,3-1-50 0 0,0 0 115 0 0,-1 0-1 0 0,1-1 1 0 0,-1 0-1 0 0,0 0 1 0 0,0 0-1 0 0,0-1 1 0 0,1 1-1 0 0,-1-2 0 0 0,-1 1 1 0 0,1-1-1 0 0,0 0 1 0 0,-1 0-1 0 0,1 0 1 0 0,-1-1-1 0 0,0 1 0 0 0,0-2 1 0 0,0 1-1 0 0,-1 0 1 0 0,1-1-1 0 0,-1 0 1 0 0,3-4-115 0 0,0-1 31 0 0,-1 1 0 0 0,0-1 0 0 0,0-1 0 0 0,-1 1 1 0 0,0-1-1 0 0,-1 0 0 0 0,-1 0 0 0 0,1 0 0 0 0,-2 0 0 0 0,1-1 1 0 0,-2 1-1 0 0,1-1 0 0 0,-2 1 0 0 0,1-1 0 0 0,-2 0 0 0 0,0-4-31 0 0,0 11-82 0 0,-1 0-1 0 0,0 0 1 0 0,0 0-1 0 0,0 0 1 0 0,0 0-1 0 0,-1 0 1 0 0,0 1 0 0 0,0-1-1 0 0,0 1 1 0 0,-1 0-1 0 0,1 0 1 0 0,-1 0-1 0 0,0 0 1 0 0,0 1-1 0 0,0 0 1 0 0,0 0-1 0 0,-1 0 1 0 0,0 0-1 0 0,1 0 1 0 0,-1 1-1 0 0,0 0 1 0 0,0 0-1 0 0,0 1 1 0 0,0-1-1 0 0,-1 1 1 0 0,1 0-1 0 0,0 0 1 0 0,-1 1-1 0 0,1 0 1 0 0,0 0-1 0 0,-1 0 1 0 0,1 0-1 0 0,0 1 1 0 0,-1 0-1 0 0,1 0 1 0 0,0 0-1 0 0,0 1 1 0 0,0 0-1 0 0,0 0 1 0 0,0 0-1 0 0,0 0 1 0 0,-2 2 82 0 0,-22 27-3582 0 0,12-9-4341 0 0,8-10-3883 0 0</inkml:trace>
  <inkml:trace contextRef="#ctx0" brushRef="#br0" timeOffset="1826.086">1214 678 8474 0 0,'0'0'2406'0'0,"0"0"-399"0"0,0 0-132 0 0,0 0-116 0 0,0 0-233 0 0,0 0-273 0 0,0 0-263 0 0,0 0-169 0 0,0 0-94 0 0,0 0-84 0 0,0 0-67 0 0,0 0-36 0 0,0 0-45 0 0,-13 14-55 0 0,-38 43-56 0 0,49-55-333 0 0,0 1 0 0 0,1 0-1 0 0,-1 0 1 0 0,0 0 0 0 0,1 0 0 0 0,0 0-1 0 0,0 0 1 0 0,0 0 0 0 0,0 0 0 0 0,0 0-1 0 0,0 0 1 0 0,1 0 0 0 0,0 1 0 0 0,-1-1 0 0 0,1 0-1 0 0,0 1 1 0 0,1-1 0 0 0,-1 0 0 0 0,1 0-1 0 0,-1 0 1 0 0,1 1 0 0 0,0-1 0 0 0,0 0-1 0 0,0 0 1 0 0,1 0 0 0 0,-1 0 0 0 0,1 0 0 0 0,-1-1-1 0 0,2 2-50 0 0,1 2 83 0 0,1-1 0 0 0,0 0-1 0 0,1 0 1 0 0,-1 0-1 0 0,1 0 1 0 0,0-1 0 0 0,0 0-1 0 0,0 0 1 0 0,0-1-1 0 0,1 0 1 0 0,0 0 0 0 0,-1 0-1 0 0,1-1 1 0 0,0 0-1 0 0,0 0 1 0 0,0-1 0 0 0,1 0-1 0 0,-1 0 1 0 0,0-1-1 0 0,0 1 1 0 0,1-2 0 0 0,-1 1-1 0 0,0-1 1 0 0,0 0-1 0 0,0 0 1 0 0,0-1 0 0 0,0 0-1 0 0,0-1 1 0 0,0 1-1 0 0,0-1 1 0 0,-1 0 0 0 0,0-1-1 0 0,1 0 1 0 0,1-2-83 0 0,10-7 47 0 0,-1-1 0 0 0,-1-1 0 0 0,0 0 0 0 0,-1-1 0 0 0,-1-1 0 0 0,0 0 0 0 0,-1-1 0 0 0,-1-1 0 0 0,-1 0 0 0 0,0 0 0 0 0,0-5-47 0 0,2-5 72 0 0,-12 29-64 0 0,-1 0-20 0 0,0 0-6 0 0,-1 28-199 0 0,0-23 213 0 0,0 0 0 0 0,0 1 0 0 0,0-1 0 0 0,1 0 0 0 0,0 1 0 0 0,0-1-1 0 0,0 0 1 0 0,1 1 0 0 0,0-1 0 0 0,0 0 0 0 0,0 1 0 0 0,1-1 0 0 0,-1 0 0 0 0,1 0 0 0 0,1 0 0 0 0,-1 0 0 0 0,1 0 0 0 0,-1-1 0 0 0,1 1 0 0 0,1-1-1 0 0,-1 0 1 0 0,1 0 0 0 0,-1 0 0 0 0,1 0 0 0 0,0-1 0 0 0,1 1 0 0 0,-1-1 0 0 0,1 0 4 0 0,3 0 25 0 0,0 0-1 0 0,0 0 1 0 0,0-1 0 0 0,1 0-1 0 0,-1-1 1 0 0,0 0 0 0 0,1 0-1 0 0,-1-1 1 0 0,1 0 0 0 0,-1-1-1 0 0,1 1 1 0 0,-1-2 0 0 0,1 1-1 0 0,-1-1 1 0 0,0 0 0 0 0,0-1-1 0 0,0 0 1 0 0,0 0 0 0 0,-1-1-1 0 0,1 0 1 0 0,-1 0 0 0 0,0-1-1 0 0,0 0 1 0 0,0 0 0 0 0,-1-1-1 0 0,4-3-24 0 0,-6 5 12 0 0,1 0 0 0 0,-1-1 0 0 0,0 0-1 0 0,0 0 1 0 0,-1 0 0 0 0,0 0 0 0 0,1 0-1 0 0,-2-1 1 0 0,1 0 0 0 0,-1 1 0 0 0,0-1-1 0 0,0 0 1 0 0,0 0 0 0 0,-1 0-1 0 0,0 0 1 0 0,0-1 0 0 0,-1 1 0 0 0,1 0-1 0 0,-1 0 1 0 0,-1-5-12 0 0,-14-4-1769 0 0,6 12-1965 0 0,6 2 1057 0 0,-1-2-9794 0 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6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0,'38'5,"28"-3,11-3,-2 0,-4 0,-5-1,-9 1,-4 1,-11-1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0,'17'102,"-4"87,-11-132,1 0,4-1,1 1,9 23,-13-67,26 69,-29-80,0 0,1 0,-1 0,0 0,1 0,-1 0,1-1,-1 1,1-1,0 1,0-1,-1 0,1 1,0-1,0 0,0 0,0-1,1 1,-1 0,0-1,0 1,0-1,1 0,-1 1,0-1,0 0,1 0,-1-1,0 1,0 0,1-1,-1 0,0 1,2-2,6-4,0-1,0 0,0 0,-1-1,0-1,0 1,-1-1,-1-1,1 1,5-12,2 0,184-262,-147 192,-52 91,0 0,0 1,0-1,0 0,0 1,1-1,-1 0,0 0,0 1,0-1,0 0,0 0,0 1,0-1,1 0,-1 0,0 0,0 1,0-1,1 0,-1 0,0 0,0 1,0-1,1 0,-1 0,0 0,0 0,1 0,-1 0,0 0,0 1,1-1,-1 0,0 0,1 0,-1 0,0 0,0 0,1 0,-1 0,0-1,0 1,1 0,-1 0,0 0,1 0,-1 0,0 0,0 0,0-1,1 1,-1 0,-5 38,4-29,0-3,-3 12,1 0,1 0,0 1,2-1,0 0,1 1,0-1,2 0,0 0,1 0,1 0,1 0,0-1,3 4,-7-18,-1-1,1 1,1 0,-1-1,0 0,1 1,-1-1,1 0,-1 0,1 0,0-1,0 1,0-1,0 1,0-1,1 0,-1 0,0 0,0-1,1 1,-1-1,0 0,1 0,-1 0,0 0,1-1,-1 1,0-1,0 0,1 0,-1 0,0 0,0 0,0-1,0 0,0 1,1-2,100-84,-99 83,20-22,-1-1,-2-1,0 0,-2-2,-1-1,-2 0,-1-1,-1-1,-2 0,-1-1,1-8,-12 41,0-1,0 1,0-1,0 1,-1-1,1 1,0-1,-1 1,1-1,-1 1,1-1,-1 0,0 1,0-1,0 0,0 1,0-1,0 0,0 1,0-1,-1 0,1 1,-1-1,1 0,-1 1,0-1,1 1,-1-1,0 1,0 0,0-1,0 1,0 0,-1 0,1-1,0 1,0 0,-1 0,1 0,-1 1,1-1,-1 0,1 0,-1 1,1-1,-1 1,0 0,1-1,-1 1,0 0,1 0,-1 0,0 0,1 0,-1 0,0 0,1 1,-2 0,-12 11,3 4</inkml:trace>
  <inkml:trace contextRef="#ctx0" brushRef="#br0" timeOffset="353.15">1130 536,'-2'11,"-1"0,2 0,0 0,0 1,1-1,0 0,1 0,0 1,1-1,0 0,1 0,0 0,0-1,3 4,-5-12,0-1,0 1,0-1,0 0,0 0,1 1,-1-1,0 0,1 0,-1 0,1-1,-1 1,1 0,0 0,-1-1,1 1,0-1,-1 0,1 1,0-1,-1 0,1 0,0 0,0 0,-1 0,1 0,0-1,0 1,-1-1,1 1,-1-1,1 1,0-1,-1 0,1 0,-1 0,0 0,1 0,-1 0,0 0,1-1,50-53,-15-44,-36 96,-1 1,1-1,-1 1,0-1,0 0,0 1,0-1,0 0,-1 1,1-1,-1 1,0-1,0 1,0-1,0 1,0 0,0-1,-1 1,1 0,-1 0,0 0,1 0,-1 0,0 0,0 0,0 1,0-1,-1 1,1 0,0-1,-1 1,1 0,0 0,-1 0,0 1,1-1,-1 1,-1-1,-3 1,-1 0,0 1,1 0,-1 0,0 1,1 0,-1 0,1 1,0 0,0 0,0 0,0 1,0 0,1 1,0-1,0 1,0 1,-13 8</inkml:trace>
  <inkml:trace contextRef="#ctx0" brushRef="#br0" timeOffset="749.363">1638 339,'17'56,"-14"-36,0 0,-1 0,-2 0,0 0,-1 0,0 0,-2 0,-5 19,-16 92,18-91,9-26</inkml:trace>
  <inkml:trace contextRef="#ctx0" brushRef="#br0" timeOffset="1000.385">1468 592,'34'-4,"25"-7,8-7,-3 1,-13-2,-9 2,-13-1,-11 3</inkml:trace>
  <inkml:trace contextRef="#ctx0" brushRef="#br0" timeOffset="1682.197">1892 367,'-72'230,"71"-227,0-1,0 1,0 0,0 0,1 0,-1 1,1-1,0 0,0 0,0 0,0 0,0 0,1 0,-1 0,1 0,0 0,0 0,0 0,0 0,1 0,-1 0,1-1,0 1,-1-1,1 1,0-1,1 0,-1 0,0 0,1 0,-1 0,1 0,-1 0,1-1,0 0,0 1,0-1,0 0,0 0,0-1,0 1,0-1,0 1,0-1,1 0,56-17,-56 14,0 1,0 0,0 0,1 1,-1-1,1 1,-1 0,1 0,0 0,-1 1,1 0,0-1,-1 2,1-1,0 1,-1-1,1 1,-1 0,1 1,0 0,3 2,0 0,0-1,0 1,0-2,0 1,1-1,-1 0,1-1,-1 0,1 0,0-1,0 0,-1 0,1-1,0 0,-1-1,1 0,-1 0,0-1,0 0,0-1,0 0,6-3,-8 4,0-1,-1 0,1 0,-1 0,0 0,0-1,0 0,0 0,-1 0,0-1,0 1,-1-1,0 0,0 0,0-1,0 1,-1 0,0-1,0 1,0-5,-3 10,1-1,0 1,0-1,-1 1,1 0,0-1,-1 1,0 0,1-1,-1 1,0 0,1 0,-1 0,0 0,0 0,0-1,0 2,0-1,0 0,0 0,-1 0,1 0,0 1,0-1,-1 1,1-1,0 1,-1-1,1 1,0 0,-1-1,1 1,-1 0,1 0,0 0,-1 0,1 0,-1 1,1-1,0 0,-1 1,0 0,-58 25,52-21,1 1,0 1,1 0,-1 0,1 0,1 0,-1 1,1 0,1 0,-1 1,2-1,-3 5,5-10,0 0,0 0,1 1,-1-1,1 0,-1 0,1 0,0 1,0-1,1 0,-1 0,1 1,-1-1,1 0,0 0,0 0,0 0,1 0,-1 0,1 0,0-1,0 1,0 0,0-1,0 1,0-1,0 0,1 0,-1 0,1 0,0 0,0-1,0 1,-1-1,1 0,1 1,-1-1,13 2,-1-1,1 0,0-1,0-1,0-1,-1 0,1-1,0 0,-1-1,0-1,1-1,-2 0,1-1,0 0,-1-1,5-4,-7 6,10-5,0 0,0-1,-1-1,0-1,-1-1,-1-1,-1-1,0 0,0-1,-2-1,8-12,-25 31,1 0,-1-1,0 1,1-1,-1 0,0 1,0-1,0 1,1-1,-1 0,0 0,0 0,0 1,0-1,0 0,1 0,-1 0,0 0,0 0,0-1,0 1,0 0,1 0,-1 0,0-1,0 1,0 0,1-1,-1 1,0-1,0 1,1-1,-1 1,1-1,-1 0,0 1,1-1,-1 0,1 1,-1-1,1 0,0 0,-1 1,1-1,0 0,-1 0,1 0,0 1,0-1,0 0,0 0,0 0,0 0,0 0,0 0,0 1,0-1,0 0,0 0,1 0,-1 0,0 1,1-1,-1 0,1 0,-6 3,0 0,0 1,1-1,-1 1,1 0,0 0,0 1,0-1,0 1,0 0,1 0,-1 0,1 0,1 1,-1-1,0 1,1 0,0-1,0 1,0 0,1 1,0-1,0 0,0 0,1 0,-1 1,1-1,0 0,1 0,-1 1,2 3,138 166,-132-160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8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0,-17 0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30 156,'-29'380,"34"-140,-4-234,-1-1,1 0,0 0,0 0,0 0,1 0,-1 0,1 0,1 0,-1 0,1-1,-1 1,1-1,1 0,-1 0,1 0,-1 0,1-1,0 1,0-1,1 0,-1 0,1-1,-1 1,1-1,0 0,0 0,0-1,0 1,0-1,0 0,2 0,10-3,0 0,0-2,-1 1,1-2,-1 0,0-1,0-1,0-1,-1 0,-1 0,1-2,-1 0,-1 0,0-1,0-1,-1 0,8-12,12-12,-2 0,-2-2,-1 0,-2-2,-2-1,-2-1,9-26,18-39,43-122,-90 227,0 0,0 1,0-1,-1 0,1 0,0 0,-1 0,0 0,1 0,-1 0,0 0,0 0,0 0,0 0,0 0,-1 0,1 0,0 0,-1 0,0 0,1 0,-1 0,0 0,0 0,0 1,0-1,-1 0,1 1,0-1,-1 1,1-1,-1 1,1 0,-1-1,0 1,1 0,-1 0,0 0,0 1,0-1,0 0,0 1,0-1,0 1,0-1,0 1,-7 4,1 1,0-1,0 2,1-1,-1 1,1 0,1 0,-1 1,1 0,0 0,0 1,1-1,0 1,1 0,-1 1,-1 6,-4 2,-7 14,1 0,1 1,2 0,2 1,0 1,3-1,0 2,2-1,2 1,1 0,2 26,0-46,1-1,1 1,0-1,0 0,1 0,1 1,1-1,0-1,1 1,0-1,1 1,0-2,1 1,1-1,0 0,0 0,2-1,-1 0,2 0,53 37,-47-38</inkml:trace>
  <inkml:trace contextRef="#ctx0" brushRef="#br0" timeOffset="367.648">1046 608,'0'9,"-5"14,-1 6,0 5,1 0,1-1,2 0,1-2,5-6,3-2,-1-6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7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1,'11'104,"-4"1,-5 0,-4 0,-8 31,-16 48,-2-75,22-102</inkml:trace>
  <inkml:trace contextRef="#ctx0" brushRef="#br0" timeOffset="333.217">419 113,'-53'45,"2"-2,1 2,3 3,2 1,-14 21,57-68,-1 0,1 0,0 0,0 1,0-1,0 0,0 1,1-1,-1 1,1-1,-1 1,1 0,0 0,0 0,0 0,1-1,-1 1,1 0,-1 0,1 0,0 0,0 0,0 0,1 0,-1 0,1 0,0 0,0 0,0 0,0 0,0 0,0-1,1 1,-1-1,1 1,0-1,0 1,0-1,0 0,1 1,10 4,1-1,1 0,-1-1,1 0,0-1,0-1,0 0,0-1,1-1,9 0,98 18,-119-18,0 1,0-1,0 1,0 0,-1 0,1 0,0 0,-1 1,0-1,1 1,-1 0,0 0,0 0,-1 0,1 1,-1-1,1 1,-1-1,0 1,-1 0,1 0,0 0,-1 0,0 0,0 0,-1 0,1 0,0 5,0 13</inkml:trace>
  <inkml:trace contextRef="#ctx0" brushRef="#br0" timeOffset="800.998">702 621,'8'-3,"1"0,-1 1,1 0,0 0,0 1,0 0,0 1,0 0,0 0,0 1,0 0,-1 0,1 1,0 0,0 1,-1 0,0 0,1 1,0 1,-8-4,1 0,-1 0,0 1,0-1,0 1,0-1,0 1,-1-1,1 1,0-1,-1 1,1 0,-1-1,0 1,1 0,-1-1,0 1,0 0,0 0,0-1,0 1,0 0,-1 0,1-1,-1 1,1 0,-1-1,0 1,1-1,-1 1,0-1,0 1,0-1,0 1,0-1,-46 50,39-44,-19 16,20-18,1-1,0 1,0 0,0 1,1-1,0 1,0 0,0 0,1 1,0 0,0-1,0 1,1 1,3-6,-1 0,1 0,0-1,0 1,0 0,0-1,1 1,-1 0,0 0,1-1,-1 1,1 0,0-1,-1 1,1-1,0 1,0-1,0 1,0-1,0 0,0 1,1-1,-1 0,0 0,1 0,-1 0,1 0,-1 0,1 0,-1-1,1 1,-1 0,1-1,0 1,-1-1,1 0,1 1,68 6,-69-7,105-14,-88 8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06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23,'284'-1,"-223"-11,41 3,-102 8,1 1,-1 0,1 0,-1 0,1 0,-1 0,1 0,-1 0,1 1,-1-1,0 0,1 0,-1 0,1 0,-1 1,1-1,-1 0,0 0,1 1,-1-1,0 0,1 0,-1 1,0-1,1 1,-1-1,0 0,0 1,1-1,-1 1,0-1,0 0,0 1,1-1,-1 1,0-1,0 1,0-1,0 1,0-1,0 1,0-1,0 0,0 1,0-1,-1 1,1-1,0 1,0-1,0 1,0-1,-1 0,1 1,0-1,0 1,-1-1,1 0,0 1,-1-1,1 0,0 1,-1-1,1 0,-1 0,1 1,-8 9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06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1,'38'5,"27"-4,8-1,-4-1,-9-1,-10 1,-9 0,-10 5,-7 2,-7 0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08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0,'0'397,"0"-373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08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60,'48'-5,"35"-7,8 0,-2 1,-11 3,-14 2,-13 3,-11 1,-11 6,-12 3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08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3,'35'-1,"-17"0,0 1,-1 0,1 1,0 1,0 1,-1 1,16 5,-31-9,0 1,0-1,0 1,0 0,0 0,-1-1,1 1,0 1,0-1,-1 0,1 0,-1 1,1-1,-1 0,0 1,1 0,-1-1,0 1,0 0,0-1,0 1,-1 0,1 0,0 0,-1 0,1 0,-1 0,0 0,1 0,-1 0,0 0,0 0,-1 0,1 0,0 0,-1 0,1 0,-1 0,1 0,-1 0,0-1,0 1,0 0,0 0,-1 0,-63 70,38-52,19-15,0-1,0 1,1 1,0 0,0 0,0 0,1 1,0 0,0 0,1 0,0 1,0 0,1 0,-4 9,8-15,0 0,0 0,0 0,0 0,0 0,1 0,-1-1,0 1,1 0,0 0,-1 0,1 0,0 0,0-1,0 1,0 0,0-1,1 1,-1-1,0 1,1-1,-1 1,1-1,-1 0,1 0,0 0,-1 0,1 0,0 0,0-1,0 1,0 0,0-1,0 0,0 1,0-1,0 0,0 0,1 0,83-2,-27-17,-34 7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06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991 671 7922 0 0,'0'0'2459'0'0,"0"0"-573"0"0,0 0-298 0 0,0 0-44 0 0,0 0 18 0 0,0 0-143 0 0,0 0-271 0 0,0 0-300 0 0,0 0-248 0 0,0 0-143 0 0,0 0-103 0 0,0 0-16 0 0,30-4 3312 0 0,-8 60-2266 0 0,-16-28-1186 0 0,-2 1 1 0 0,-1 0-1 0 0,-1 0 0 0 0,-2-1 0 0 0,0 1 1 0 0,-3 7-199 0 0,-10 49 141 0 0,13-84-148 0 0,0-1-13 0 0,0 0 3 0 0,0 0 0 0 0,0 0-7 0 0,2-22-10274 0 0,2 14 3476 0 0,0 1-4383 0 0</inkml:trace>
  <inkml:trace contextRef="#ctx0" brushRef="#br0" timeOffset="726.079">1203 877 4353 0 0,'0'0'3591'0'0,"0"0"-1412"0"0,0 0-573 0 0,0 0 12 0 0,0 0 70 0 0,0 0-57 0 0,0 0-244 0 0,0 0-371 0 0,0 0-281 0 0,0 0-148 0 0,0 0-42 0 0,0 0 17 0 0,0 0 34 0 0,5 0 35 0 0,169-8 3156 0 0,-10 1-3189 0 0,-163 7-586 0 0,-1 0 28 0 0,0 0 42 0 0,0 0-15 0 0,0 0 33 0 0,0 0 23 0 0,0 0-10 0 0,0 0 62 0 0,0 0 13 0 0,-16-4 244 0 0,-132-80-259 0 0,150 162-307 0 0,13 107 219 0 0,-16-147-49 0 0,2-38-31 0 0,-1 1-1 0 0,1-1 1 0 0,0 1 0 0 0,-1-1 0 0 0,1 0-1 0 0,-1 1 1 0 0,1-1 0 0 0,0 0-1 0 0,-1 0 1 0 0,1 1 0 0 0,-1-1-1 0 0,1 0 1 0 0,0 0 0 0 0,-1 0 0 0 0,1 0-1 0 0,0 0 1 0 0,-1 0 0 0 0,1 0-1 0 0,0 0 1 0 0,-1 0 0 0 0,1 0-1 0 0,0 0 1 0 0,-1 0 0 0 0,1 0-1 0 0,0-1 1 0 0,-1 1 0 0 0,1 0 0 0 0,-1-1-1 0 0,1 1 1 0 0,0 0 0 0 0,-1-1-1 0 0,1 1 1 0 0,-1 0 0 0 0,1-1-1 0 0,-1 1 1 0 0,1-1 0 0 0,-1 1 0 0 0,0-1-1 0 0,1 1 1 0 0,-1-1 0 0 0,1 0-1 0 0,-1 1 1 0 0,0-1 0 0 0,0 1-1 0 0,1-1 1 0 0,-1 0 0 0 0,0 1-1 0 0,0-1 1 0 0,0 0 0 0 0,0 1 0 0 0,0-1-1 0 0,1 0 1 0 0,-1 1 0 0 0,-1-1-1 0 0,1 0 1 0 0,0 1 0 0 0,0-1-5 0 0,6-7 11 0 0,72-69-38 0 0,-44 33-3826 0 0,-29 36 915 0 0,-1 1-4070 0 0,-2 4-4534 0 0</inkml:trace>
  <inkml:trace contextRef="#ctx0" brushRef="#br0" timeOffset="1237.835">1661 781 5777 0 0,'0'0'3894'0'0,"0"0"-1341"0"0,0 0-661 0 0,0 0-146 0 0,0 0-67 0 0,0 0-173 0 0,0 0-255 0 0,0 0-254 0 0,0 0-213 0 0,0 0-137 0 0,0 0-91 0 0,0 0-64 0 0,8-8-41 0 0,74-50 1450 0 0,45 39-378 0 0,-126 21-1511 0 0,1-1 1 0 0,-1 0 0 0 0,0 0 0 0 0,1 1 0 0 0,-1-1 0 0 0,0 1 0 0 0,0 0-1 0 0,1-1 1 0 0,-1 1 0 0 0,-1 0 0 0 0,1-1 0 0 0,0 1 0 0 0,0 0 0 0 0,-1 0-1 0 0,1 0 1 0 0,-1 0 0 0 0,1 0 0 0 0,-1 0 0 0 0,0 0 0 0 0,0 0 0 0 0,0 0-1 0 0,0 0 1 0 0,0-1 0 0 0,0 1 0 0 0,0 0 0 0 0,-1 0 0 0 0,1 0 0 0 0,-1 0-13 0 0,-2 7 22 0 0,0 0 0 0 0,-1 0 0 0 0,0 0 0 0 0,0-1 0 0 0,-1 1 0 0 0,0-1-1 0 0,0 0 1 0 0,-1-1 0 0 0,0 1 0 0 0,-1-1 0 0 0,-5 4-22 0 0,1 1 59 0 0,3-3-44 0 0,4-6-10 0 0,0 1-1 0 0,1-1 1 0 0,-1 1-1 0 0,1 0 1 0 0,-1 0-1 0 0,1 0 1 0 0,0 0-1 0 0,1 0 1 0 0,-1 1-1 0 0,1-1 1 0 0,0 1 0 0 0,0-1-1 0 0,0 1 1 0 0,1 0-1 0 0,-1 0 1 0 0,1 0-1 0 0,1 0 1 0 0,-1 0-1 0 0,1 0 1 0 0,-1 0-1 0 0,2 5-4 0 0,1-7 29 0 0,2 0-1 0 0,-1-1 0 0 0,0 1 1 0 0,0-1-1 0 0,1 0 0 0 0,-1 0 0 0 0,1 0 1 0 0,0 0-1 0 0,-1 0 0 0 0,1-1 1 0 0,0 0-1 0 0,0 0 0 0 0,0 0 0 0 0,0 0 1 0 0,0-1-1 0 0,0 1 0 0 0,0-1 1 0 0,1 0-1 0 0,-1 0 0 0 0,0 0 0 0 0,0-1 1 0 0,0 0-1 0 0,0 0-28 0 0,6 1 138 0 0,96-14 542 0 0,-61-1-540 0 0,-39 13 33 0 0,2-2-3242 0 0,-14-1-5358 0 0,2 5-3949 0 0</inkml:trace>
  <inkml:trace contextRef="#ctx0" brushRef="#br0" timeOffset="2141.241">1442 987 0 0 0,'0'0'818'0'0,"0"0"399"0"0,0 0 149 0 0,0 0 49 0 0,0 0 24 0 0,0 0-56 0 0,0 0-111 0 0,0 0-124 0 0,0 0-136 0 0,0 0-129 0 0,0 0-140 0 0,0 0-123 0 0,16-11 1435 0 0,-8 4-1611 0 0,14-15 1431 0 0,-26 22-6852 0 0,3 3-62 0 0,0-3-2635 0 0</inkml:trace>
  <inkml:trace contextRef="#ctx0" brushRef="#br0" timeOffset="4956.024">148 1293 0 0 0,'0'0'1262'0'0,"0"0"129"0"0,0 0 120 0 0,0 0 198 0 0,0 0 109 0 0,0 0 9 0 0,0 0-87 0 0,0 0-198 0 0,0 0-164 0 0,0 0-123 0 0,0 0-142 0 0,0 0-117 0 0,-6-5-119 0 0,-16-15-105 0 0,17 15-84 0 0,5 5-80 0 0,0 0-77 0 0,0 0-68 0 0,0 0-69 0 0,0 0-58 0 0,0 0-50 0 0,0 0-38 0 0,0 0-59 0 0,0 27 478 0 0,-13 297 1702 0 0,9-203-2044 0 0,-9-96-536 0 0,9-50-3111 0 0,4-4-2073 0 0,0 10-3628 0 0,0 11 679 0 0</inkml:trace>
  <inkml:trace contextRef="#ctx0" brushRef="#br0" timeOffset="5716.006">21 1315 2393 0 0,'0'0'1652'0'0,"0"0"-54"0"0,0 0-14 0 0,0 0 110 0 0,0 0 66 0 0,0 0-72 0 0,0 0-122 0 0,0 0-202 0 0,0 0-227 0 0,0 0-199 0 0,0 0-167 0 0,0 0-119 0 0,0 0-89 0 0,-4-1-77 0 0,-9-4-72 0 0,9 4-23 0 0,4 1-44 0 0,18-8 1472 0 0,44-18-786 0 0,-59 25-1008 0 0,15-6 104 0 0,1 0 0 0 0,-1 1 0 0 0,1 2 0 0 0,1 0 0 0 0,-1 1 1 0 0,1 0-1 0 0,5 2-129 0 0,-23 1 11 0 0,1 0 0 0 0,0 0 0 0 0,-1 1 0 0 0,1 0 0 0 0,-1-1 0 0 0,0 1 1 0 0,1 0-1 0 0,-1 0 0 0 0,0 0 0 0 0,1 1 0 0 0,-1-1 0 0 0,0 0 0 0 0,0 1 0 0 0,0 0 1 0 0,0-1-1 0 0,0 1 0 0 0,-1 0 0 0 0,1 0 0 0 0,0 0 0 0 0,-1 0 0 0 0,0 0 0 0 0,1 0 1 0 0,-1 0-1 0 0,0 1 0 0 0,0-1 0 0 0,0 0 0 0 0,0 1 0 0 0,-1-1 0 0 0,1 1 0 0 0,-1-1 1 0 0,1 1-1 0 0,-1-1 0 0 0,0 1 0 0 0,0-1 0 0 0,0 1 0 0 0,0 0 0 0 0,0-1 0 0 0,-1 1 0 0 0,1-1 1 0 0,-1 1-1 0 0,0 0-11 0 0,0 6 43 0 0,0-1 1 0 0,-1 1-1 0 0,0 0 1 0 0,0-1 0 0 0,-1 0-1 0 0,0 1 1 0 0,-1-1-1 0 0,0 0 1 0 0,0 0-1 0 0,0-1 1 0 0,-1 0 0 0 0,-1 1-1 0 0,-1 1-43 0 0,-5 8 38 0 0,-9 34 9 0 0,50-35-25 0 0,27 2 19 0 0,-49-16-34 0 0,1-1 0 0 0,-1 1 1 0 0,1 1-1 0 0,-1-1 1 0 0,0 1-1 0 0,0 0 1 0 0,-1 1-1 0 0,1 0 1 0 0,-1 0-1 0 0,1 0 0 0 0,-1 1 1 0 0,0 0-1 0 0,-1 0 1 0 0,1 0-1 0 0,2 5-7 0 0,-6-7 35 0 0,0-1 0 0 0,0 1 0 0 0,0 0 0 0 0,-1 0 0 0 0,0 0 0 0 0,1 0 1 0 0,-1 0-1 0 0,0 1 0 0 0,0-1 0 0 0,-1 0 0 0 0,1 0 0 0 0,-1 1 0 0 0,0-1 0 0 0,1 0 0 0 0,-2 1 0 0 0,1-1 0 0 0,0 0 0 0 0,-1 0 0 0 0,1 1 0 0 0,-1-1 0 0 0,0 0 0 0 0,0 0 0 0 0,0 0 0 0 0,0 0 0 0 0,-1 0 0 0 0,1 0 0 0 0,-1 0 0 0 0,0 0 0 0 0,0 0-35 0 0,-10 8 64 0 0,0-2 0 0 0,-1 1 0 0 0,0-2 0 0 0,-1 1 0 0 0,1-2 0 0 0,-2 0 0 0 0,1-1-1 0 0,-1 0 1 0 0,0-1 0 0 0,0-1 0 0 0,0 0 0 0 0,0-1 0 0 0,-1-1 0 0 0,1 0-1 0 0,-1-1 1 0 0,0-1 0 0 0,0 0 0 0 0,-8-2-64 0 0,22 2-44 0 0,1 0 0 0 0,-1 0 0 0 0,1 0 0 0 0,0 0 0 0 0,-1 0 0 0 0,1-1 0 0 0,0 1 0 0 0,-1 0-1 0 0,1-1 1 0 0,0 1 0 0 0,-1-1 0 0 0,1 1 0 0 0,0-1 0 0 0,0 0 0 0 0,0 0 0 0 0,-1 1 0 0 0,1-1 0 0 0,0 0 0 0 0,0 0 0 0 0,0 0 0 0 0,0 0 0 0 0,0 0 0 0 0,1 0 0 0 0,-1 0 0 0 0,0-1-1 0 0,0 1 1 0 0,1 0 0 0 0,-1 0 0 0 0,1-1 0 0 0,-1 1 0 0 0,1 0 0 0 0,0-1 0 0 0,-1 1 0 0 0,1 0 0 0 0,0-1 0 0 0,0 1 0 0 0,0-1 0 0 0,0 1 0 0 0,0 0 0 0 0,0-1 0 0 0,0 1-1 0 0,0 0 1 0 0,1-1 0 0 0,-1 1 0 0 0,1 0 0 0 0,-1-1 0 0 0,1 1 0 0 0,-1 0 0 0 0,1 0 0 0 0,0-1 0 0 0,-1 1 0 0 0,2-1 44 0 0,23-20-3245 0 0,-8 10-2376 0 0,-10 6 887 0 0,-2 2-6569 0 0</inkml:trace>
  <inkml:trace contextRef="#ctx0" brushRef="#br0" timeOffset="6057.196">540 1536 5497 0 0,'0'0'2359'0'0,"0"0"-528"0"0,0 0-154 0 0,0 0 54 0 0,0 0-30 0 0,0 0-182 0 0,0 0-301 0 0,0 0-262 0 0,0 0-140 0 0,0 0-101 0 0,0 0-60 0 0,0 0-60 0 0,0 0-74 0 0,-3 10-45 0 0,-25 79 777 0 0,27-87-1218 0 0,0 0 1 0 0,0 1 0 0 0,0 0 0 0 0,0-1 0 0 0,0 1-1 0 0,0-1 1 0 0,1 1 0 0 0,0 0 0 0 0,-1 0 0 0 0,1-1-1 0 0,0 1 1 0 0,0 0 0 0 0,0-1 0 0 0,1 1 0 0 0,-1 0-1 0 0,1 0 1 0 0,0-1 0 0 0,-1 1 0 0 0,1-1-1 0 0,0 1 1 0 0,0-1 0 0 0,1 1 0 0 0,-1-1 0 0 0,0 1-1 0 0,1-1 1 0 0,0 0 0 0 0,-1 0 0 0 0,1 0 0 0 0,0 0-1 0 0,0 0 1 0 0,0 0 0 0 0,0-1 0 0 0,1 1 0 0 0,-1-1-1 0 0,0 1 1 0 0,1-1 0 0 0,-1 0 0 0 0,1 0 0 0 0,-1 0-1 0 0,1 0 1 0 0,-1 0 0 0 0,1 0 0 0 0,1-1-36 0 0,2 0 100 0 0,0 0 1 0 0,0 0-1 0 0,0-1 1 0 0,0 0 0 0 0,0 0-1 0 0,0-1 1 0 0,-1 1-1 0 0,1-1 1 0 0,0 0 0 0 0,-1-1-1 0 0,0 1 1 0 0,1-1-1 0 0,-1 0 1 0 0,0-1-1 0 0,-1 1 1 0 0,1-1 0 0 0,-1 0-1 0 0,1 0 1 0 0,2-4-101 0 0,-4 4 33 0 0,1 1 1 0 0,-1-1-1 0 0,0 0 1 0 0,0 0-1 0 0,0 0 1 0 0,-1 0-1 0 0,1 0 1 0 0,-1-1-1 0 0,0 1 0 0 0,-1-1 1 0 0,1 0-1 0 0,-1 1 1 0 0,0-1-1 0 0,0 0 1 0 0,0 0-1 0 0,-1 0 1 0 0,1 0-1 0 0,-1 0 1 0 0,0 1-1 0 0,-1-1 1 0 0,1-1-34 0 0,-2 3-69 0 0,0 1 1 0 0,0-1-1 0 0,0 1 1 0 0,0 0 0 0 0,0-1-1 0 0,-1 1 1 0 0,1 0-1 0 0,-1 0 1 0 0,1 1 0 0 0,-1-1-1 0 0,0 1 1 0 0,1-1 0 0 0,-1 1-1 0 0,0 0 1 0 0,0 0-1 0 0,0 0 1 0 0,0 0 0 0 0,0 0-1 0 0,0 1 1 0 0,0-1-1 0 0,-1 1 1 0 0,1 0 0 0 0,0 0-1 0 0,0 0 1 0 0,0 1 0 0 0,0-1-1 0 0,0 1 1 0 0,0-1-1 0 0,-3 2 69 0 0,-8-1-1296 0 0,13-1 1108 0 0,-12 0-1912 0 0,4 3-3447 0 0,0 1-6250 0 0</inkml:trace>
  <inkml:trace contextRef="#ctx0" brushRef="#br0" timeOffset="6717.062">893 1208 5873 0 0,'0'0'2410'0'0,"0"0"-256"0"0,0 0-84 0 0,0 0-54 0 0,0 0-253 0 0,0 0-361 0 0,0 0-381 0 0,0 0-275 0 0,0 0-146 0 0,0 0-73 0 0,0 0 0 0 0,0 0 39 0 0,0 0 40 0 0,0 6 15 0 0,13 89 2540 0 0,-8-71-3026 0 0,-1 0 0 0 0,-2 1-1 0 0,0 0 1 0 0,-2 0 0 0 0,0-1 0 0 0,-2 1 0 0 0,-1-1-1 0 0,-1 1 1 0 0,-1-1 0 0 0,-1 0 0 0 0,-7 19-135 0 0,-9 12 99 0 0,16-45-12 0 0,11-18 90 0 0,5-4-188 0 0,1 0 1 0 0,-1 0 0 0 0,2 1 0 0 0,0 0 0 0 0,0 1 0 0 0,1 1 0 0 0,0 0 0 0 0,1 0-1 0 0,0 2 1 0 0,0 0 0 0 0,0 0 0 0 0,1 1 0 0 0,0 1 0 0 0,1 0 0 0 0,10-1 10 0 0,-22 6-2 0 0,0-1 1 0 0,0 1-1 0 0,0 0 1 0 0,0 0 0 0 0,-1 1-1 0 0,1-1 1 0 0,0 1 0 0 0,0 0-1 0 0,-1 0 1 0 0,1 0 0 0 0,0 0-1 0 0,-1 0 1 0 0,1 1-1 0 0,-1 0 1 0 0,0 0 0 0 0,1 0-1 0 0,-1 0 1 0 0,0 0 0 0 0,0 1-1 0 0,0-1 1 0 0,-1 1 0 0 0,1 0-1 0 0,-1 0 1 0 0,1 0-1 0 0,-1 0 1 0 0,0 0 0 0 0,0 1-1 0 0,0-1 1 0 0,-1 1 0 0 0,1-1-1 0 0,-1 1 1 0 0,0-1-1 0 0,0 1 1 0 0,0 0 0 0 0,0 0-1 0 0,-1-1 1 0 0,1 1 0 0 0,-1 0-1 0 0,0 1 2 0 0,-2 4 20 0 0,1 0 0 0 0,-1 0 0 0 0,0 0 0 0 0,-1 0 0 0 0,0-1 0 0 0,-1 1 0 0 0,1-1 0 0 0,-2 0 0 0 0,1 0 0 0 0,-1-1 0 0 0,0 1 0 0 0,-1-1 0 0 0,1 0 0 0 0,-2 0-1 0 0,1-1 1 0 0,-1 0 0 0 0,0 0 0 0 0,0 0 0 0 0,0-1 0 0 0,-1 0 0 0 0,0-1 0 0 0,0 1 0 0 0,0-1 0 0 0,-5 1-20 0 0,9-3 4 0 0,-1 1 1 0 0,1-1-1 0 0,0-1 0 0 0,-1 1 0 0 0,0-1 1 0 0,1 1-1 0 0,-1-1 0 0 0,0 0 1 0 0,1-1-1 0 0,-1 1 0 0 0,0-1 0 0 0,0 0 1 0 0,0 0-1 0 0,1-1 0 0 0,-1 0 1 0 0,0 1-1 0 0,0-1 0 0 0,1-1 0 0 0,-1 1 1 0 0,1-1-1 0 0,-1 0 0 0 0,1 0 1 0 0,0 0-1 0 0,0 0 0 0 0,0-1 0 0 0,0 0 1 0 0,0 0-1 0 0,0 0 0 0 0,1 0 1 0 0,-1 0-1 0 0,1-1 0 0 0,0 0 0 0 0,0 1-4 0 0,-29-85-1301 0 0,31 56-2187 0 0,5 2-4408 0 0,0 22-4045 0 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1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119 114,'-97'372,"75"-306,43-122,2 1,3 1,1 2,4 0,1 2,38-44,-59 80,1 1,1 1,0 0,1 0,0 2,0-1,1 2,1 0,6-2,-22 11,1-1,0 1,0-1,0 1,-1 0,1 0,0-1,0 1,0 0,0 0,-1 0,1 0,0 0,0 0,0 0,0 0,-1 0,1 0,0 1,0-1,0 0,0 0,-1 1,1-1,0 1,0-1,-1 1,1-1,0 1,-1-1,1 1,-1-1,1 1,0 0,-1-1,0 1,1 0,-1 0,1-1,-1 1,0 0,1 0,-1 0,0 0,0-1,0 1,0 0,0 0,0 0,0 0,2 53,-3-45,-29 167,24-157,5-16,-1-1,1 0,0 0,1 1,-1-1,0 0,1 1,-1-1,1 1,-1-1,1 1,0-1,0 1,1-1,-1 1,0-1,1 1,-1-1,1 1,0-1,0 0,0 1,1-3,0 0,0 1,0-1,0 0,0 0,0 0,0 0,0-1,0 1,0-1,0 1,0-1,0 1,0-1,0 0,0 0,0 0,-1 0,1 0,0-1,-1 1,1 0,-1-1,0 1,1-1,-1 0,0 1,0-1,0 0,1 1,258-265,-260 265,1-1,0 1,-1 0,1 0,0-1,0 1,0 0,0 0,0 0,0 0,0 0,0 0,0 0,0 0,1 1,-1-1,0 0,1 1,-1-1,0 1,1-1,-1 1,1 0,-1 0,1-1,-1 1,0 0,1 0,-1 0,1 1,-1-1,1 0,-1 1,1-1,-1 0,0 1,1 0,-1-1,0 1,0 0,1 0,-1-1,0 1,0 0,0 0,0 0,0 0,1 2,-1 7,-1 0,1 0,-2 0,1 0,-1 0,-1 0,0 0,0 0,-1 0,0-1,-1 1,-4 7,-2 11,-30 89,42-102</inkml:trace>
  <inkml:trace contextRef="#ctx0" brushRef="#br0" timeOffset="584.752">1220 1,'-30'29,"-38"37,4 4,-33 46,92-109,1-3,0-1,1 1,0 0,0 0,0 1,0-1,1 1,0-1,0 1,0 0,0 0,1 0,0 0,0 0,0 0,1 0,-1 0,1 0,1 4,1-7,0-1,1 1,0-1,-1 1,1-1,0 0,0 0,-1 0,1 0,0-1,0 1,0-1,0 0,0 0,0 0,0 0,0 0,0 0,0-1,0 0,0 0,0 1,-1-2,1 1,0 0,0 0,-1-1,1 0,-1 1,3-3,28-19,-1-2,-1 0,-1-3,-1 0,9-14,31-29,-26 37,-42 34,0-1,0 0,0 1,0-1,0 1,0-1,0 1,0-1,0 1,0 0,1-1,-1 1,0 0,0 0,0 0,1 0,-1 0,0 0,0 1,0-1,1 0,-1 1,0-1,0 0,0 1,0-1,0 1,0 0,0-1,0 1,0 0,0 0,0 0,0-1,0 1,-1 0,1 0,0 0,-1 0,1 0,-1 0,1 1,2 10,0 0,-1 0,0 0,-1 1,0-1,-1 0,0 1,-1-1,-1 1,0-1,-1 3,-12 110,6 1,7 120,2-191,-1-38,-1 0,0 0,-1-1,-1 1,-1-1,0 0,-1 0,-1 0,0-1,-1 0,-1 0,0-1,-1 0,0-1,-1 0,-13 11,22-21,0-1,0 1,-1 0,1-1,-1 0,1 1,-1-1,0 0,0-1,0 1,0 0,0-1,-1 1,1-1,0 0,-1 0,1-1,-1 1,1-1,0 1,-1-1,1 0,-1 0,1-1,-1 1,1-1,-1 0,1 0,0 0,-1 0,1 0,0-1,0 1,0-1,0 0,0 0,0 0,1-1,-1 1,0-2,0-11,0 0,2 0,0-1,0 1,2-1,0 1,1-1,0 1,1 0,1 0,0 0,1 1,1-1,0 1,1 0,6-9,-11 18,15-31,2 1,1 1,1 1,2 0,1 2,26-25,-32 39,-2 4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13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24 495,'0'52,"2"15,-4 0,-2-1,-3 1,-6 12,42-135,104-175,-49 113,-84 117,0 1,1-1,-1 1,1-1,-1 1,1-1,-1 1,1-1,0 1,-1 0,1-1,0 1,-1 0,1 0,0-1,-1 1,1 0,0 0,-1 0,1 0,0 0,-1 0,1 0,0 0,-1 0,1 0,0 1,-1-1,1 0,0 0,-1 0,1 1,0-1,-1 0,1 1,-1-1,1 1,-1-1,1 1,-1-1,1 1,-1-1,1 1,-1-1,1 1,-1 0,0-1,0 1,1-1,-1 1,0 0,0 0,0-1,1 1,-1 0,0-1,0 1,5 44,-5-43,-1 203,1-203,0 0,0 0,0-1,0 1,0 0,0-1,0 1,1 0,-1 0,0-1,1 1,0-1,-1 1,1 0,0-1,0 1,0-1,0 0,0 1,0-1,0 0,1 0,-1 1,0-1,1 0,-1 0,1-1,-1 1,1 0,-1 0,1-1,0 1,-1-1,1 1,0-1,-1 0,1 0,0 1,0-1,-1 0,1-1,0 1,-1 0,1 0,0-1,0 1,-1-1,1 0,-1 1,1-1,-1 0,1 0,1-1,14-10,-1-2,1 1,-2-2,0 0,-1-1,-1-1,12-17,6-8,-11 16,-15 17,1 1,-1 0,2 1,-1-1,1 1,0 0,1 1,-1 0,1 0,3-1,-10 7,0-1,0 1,0-1,0 1,0 0,1 0,-1-1,0 1,0 0,0 0,1 0,-1 0,0 0,0 1,0-1,1 0,-1 0,0 1,0-1,0 1,0-1,0 1,0-1,0 1,0 0,0 0,0-1,0 1,0 0,0 0,-1 0,1 0,0 0,-1 0,1 0,-1 0,1 0,-1 0,1 0,-1 1,0-1,1 0,-1 0,0 0,0 1,0-1,0 0,0 0,0 0,0 1,-1-1,-3 65,0-47,-1-4,2 0,-1 0,2 1,0-1,1 1,1-1,0 1,1 0,0-1,2 1,0-1,4 15,6-6</inkml:trace>
  <inkml:trace contextRef="#ctx0" brushRef="#br0" timeOffset="554.409">871 325,'3'-1,"0"-1,0 1,0 0,0 0,0 0,1 1,-1-1,0 1,0 0,1-1,-1 2,0-1,0 0,1 0,-1 1,0 0,0 0,0 0,0 0,0 0,0 1,0-1,0 1,0 0,-1-1,1 1,-1 1,1-1,-1 0,0 1,0-1,0 1,0-1,0 1,-1 0,1 0,-1 0,0 0,0 0,0 0,0 0,0 0,0 3,31 191,-21-66,16-58,0-104,21-147,-34 122,-8 25,2 0,1 0,1 0,2 2,1-1,1 2,1 0,18-25,-15 35,-1 4</inkml:trace>
  <inkml:trace contextRef="#ctx0" brushRef="#br0" timeOffset="2205.645">1379 749,'126'-39,"-82"34,-43 5,0 0,0 0,-1 0,1 0,0 0,-1 0,1 0,0 1,-1-1,1 0,0 0,-1 0,1 1,0-1,-1 0,1 1,-1-1,1 1,0-1,-1 1,1-1,-1 1,1-1,-1 1,0-1,1 1,-1-1,0 1,1 0,-1-1,0 1,0 0,1-1,-1 1,0 0,0-1,0 1,0 0,0 0,0-1,0 1,0 0,0-1,0 1,0 0,-1-1,1 1,0 0,0-1,-1 1,1 0,0-1,-1 1,1-1,-1 1,1-1,-1 1,1-1,-1 1,1-1,-1 1,-152 138,153-139,-1 1,0-1,1 1,-1-1,0 1,1-1,-1 1,1 0,-1-1,1 1,-1 0,1-1,-1 1,1 0,-1 0,1-1,0 1,0 0,-1 0,1 0,0-1,0 1,0 0,0 0,0 0,0 0,0-1,0 1,0 0,1 0,-1 0,0-1,0 1,1 0,-1 0,0-1,1 1,-1 0,1-1,-1 1,1 0,-1-1,1 1,0-1,-1 1,1 0,0-1,-1 0,1 1,0-1,0 1,0-1,44 0,-17-9,-3-3</inkml:trace>
  <inkml:trace contextRef="#ctx0" brushRef="#br0" timeOffset="2651.618">1689 15,'14'-3,"-8"1,-1 0,1 0,0 0,0 1,0 0,0 0,0 1,0 0,0 0,0 0,0 1,-1 0,1 0,0 0,0 1,0-1,-1 1,1 1,-1-1,1 1,2 3,-6-2,-1 0,0 1,0-1,0 1,-1 0,1-1,-1 1,0-1,0 1,-1 0,0-1,0 1,0-1,0 1,0-1,-1 0,0 0,0 1,0-1,0 0,-1-1,0 1,0 0,-2 2,-13 25,17-28,-1 0,1-1,0 1,0 0,0-1,0 1,0 0,1 0,-1 0,1 0,0 0,-1 0,2 0,-1-1,0 1,0 0,1 0,0 0,-1 0,1 0,0-1,0 1,1 0,-1-1,1 1,-1-1,1 1,0-1,0 0,0 0,0 1,0-2,0 1,1 0,-1 0,0-1,1 1,0-1,-1 0,1 0,0 0,0 0,136 29,-114-28</inkml:trace>
  <inkml:trace contextRef="#ctx0" brushRef="#br0" timeOffset="2907.665">2085 579,'38'0,"32"0,9-5,-4-1,-10 0,-12 1,-9 2,-8 1,-10 1</inkml:trace>
  <inkml:trace contextRef="#ctx0" brushRef="#br0" timeOffset="4303.169">1520 890,'0'-5,"0"3,5 3,6 0,6 0,5 0,4 0,2 0,1 0,1-1,-6 5,-6 1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2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112 108,'-11'450,"-34"-87,33-281,6-64</inkml:trace>
  <inkml:trace contextRef="#ctx0" brushRef="#br0" timeOffset="469.775">0 108,'29'-16,"1"1,0 2,1 0,0 2,1 2,0 1,0 1,34-2,-49 6,0 1,0 1,0 0,0 2,0 0,1 0,-1 2,0 0,-1 1,1 1,-1 0,0 1,0 1,0 1,-1 0,6 4,-17-8,1-1,-1 1,0 0,0 0,0 0,-1 0,0 1,1 0,-1-1,-1 1,1 0,-1 0,0 1,0-1,0 0,-1 1,0-1,0 1,0 0,-1-1,0 1,0-1,0 1,-1 0,0-1,0 1,0-1,0 1,-1-1,0 0,0 1,-1-1,-2 3,-15 12,-1-2,0 0,-2-1,0-1,0-1,-2-1,-23 9,47-23,-80 37,-67 42,146-78,0 0,1 0,-1 0,1 1,-1-1,1 0,0 1,-1-1,1 1,0-1,0 1,0 0,0-1,0 1,0 0,1 0,-1 0,1 0,-1 0,1 0,-1 0,1-1,0 1,0 0,0 0,0 0,1 0,-1 0,0 0,1 0,-1 0,1 0,0 0,0-1,0 1,0 0,0 0,0-1,0 1,0-1,1 1,-1-1,0 0,1 1,0-1,162 101,45 17,-90-52,-100-60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4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6,'-1'-1,"-1"0,1 1,0-1,0 0,-1 1,1 0,0-1,-1 1,1 0,0-1,-1 1,1 0,0 0,-1 0,1 0,0 1,-1-1,1 0,0 0,-1 1,1-1,0 1,0-1,-1 1,1 0,0-1,0 1,0 0,0 0,0 0,0 0,0 0,0 0,0 0,0 0,1 0,-1 0,0 0,1 1,-1-1,1 0,-1 1,1-1,0 0,0 1,-1-1,-8 69,9-65,1 661,-18-359,14-276,-23 74,18-118,16-36,-2 22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4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0,'-30'28,"-74"65,4 5,-54 71,92-72,61-94,-1 0,1 0,0 0,0 0,0 1,0-1,1 0,-1 0,1 0,0 1,0-1,0 0,0 1,1-1,-1 0,1 0,0 0,0 1,0-1,0 0,0 0,1 0,-1-1,1 1,0 0,0 0,0-1,0 1,0-1,1 0,-1 0,2 1,9 4,1 0,-1-2,1 1,0-2,1 0,-1-1,1 0,-1-1,1 0,0-2,0 0,3 0,-1-1,-1 2,1 0,-1 0,1 2,-1 0,0 1,0 0,0 2,12 5,-24-9,0 1,0-1,0 1,-1 0,1 1,-1-1,1 1,-1-1,0 1,-1 0,1 0,-1 0,1 1,-1-1,-1 1,1-1,-1 1,1-1,-1 1,0 0,-1 0,1-1,-1 1,0 1,-19 117,15-106,3-16,1 0,-1 1,0-1,1 1,0 0,-1-1,1 1,0-1,0 1,0 0,0-1,0 1,0-1,0 1,0 0,1-1,-1 1,1-1,-1 1,1-1,0 1,-1-1,1 1,0-1,0 0,0 0,0 1,0-1,0 0,0 0,1 0,-1 0,0 0,1 0,-1 0,1-1,-1 1,1 0,-1-1,1 1,-1-1,1 0,-1 1,1-1,0 0,17-2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1,'-15'38,"-4"23,1 10,-2-2,4-8,3-10,4-8,4-7,8-10,3-9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5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30,'39'0,"26"-5,8-1,-4 0,-9 1,-10 1,-9 2,-6 1,-5 1,-7 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0,'-9'58,"-4"28,1 5,2-4,3-7,2-12,3-14,1-10,1-8,1-6,-1-2,1-7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147 223,'-51'177,"-19"137,63-292,1 1,2 0,0 1,1-1,2 1,0-1,1 1,2-1,0 1,2-1,0 0,2 0,0 0,2-1,4 8,-10-27,0 0,1 0,-1 0,1 0,0-1,0 1,0-1,0 0,1 1,-1-2,0 1,1 0,0-1,-1 1,1-1,0 0,-1 0,1-1,0 1,0-1,0 0,0 0,0 0,0 0,0-1,-1 1,1-1,0 0,3-2,102-54,-59 12,-1-2,-3-2,-1-2,-3-2,28-49,-30 45,-3-1,-3-3,-2 0,-3-2,-3-2,-2 0,7-41,-29 99,1-6,1 0,-2 0,0 0,0-1,-1 1,-1 0,0-1,-1 1,-1 0,-1-8,3 20,0 0,-1 0,1 0,0 0,-1-1,1 1,-1 0,0 0,1 0,-1 0,0 0,1 0,-1 0,0 0,0 0,0 1,0-1,0 0,0 0,0 1,0-1,0 1,0-1,0 1,-1-1,1 1,0 0,0 0,0-1,-1 1,1 0,0 0,0 0,-1 0,1 1,0-1,0 0,0 0,-1 1,1-1,0 0,0 1,0 0,0-1,0 1,0-1,0 1,0 0,0 0,0 0,0 0,0 0,0 0,-44 56,11 11,3 1,3 2,3 0,4 2,-3 26,16-66,1 0,2 1,1-1,1 1,2 0,2-1,1 1,1 0,2-1,6 17,-8-38,2 0,-1 0,2-1,-1 0,1 0,1 0,0-1,1 0,0 0,0-1,1 0,0-1,1 1,3 0,4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6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0,'-4'34,"-7"20,-2 11,2-1,3-6,2-9,3-7,1-7,2-4,0-7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27 1288 0 0,'0'0'2629'0'0,"0"0"-845"0"0,0 0-261 0 0,0 0 238 0 0,0 0 258 0 0,0 0 85 0 0,0 0-167 0 0,0 0-344 0 0,0 0-359 0 0,0 0-309 0 0,0 0-222 0 0,-3-1-107 0 0,-1-6 3096 0 0,24 7 1581 0 0,-5 0-6275 0 0,153 8 2188 0 0,-8-15-746 0 0,-126 3-247 0 0,-34 4-151 0 0,0 0 3 0 0,0 0 2 0 0,0 0 15 0 0,0 0-7 0 0,0 0 10 0 0,0 0 13 0 0,0 0-24 0 0,0 0-8 0 0,0 0-6 0 0,0 0 11 0 0,0 0-27 0 0,0 0-7 0 0,0 0-5 0 0,0 0-36 0 0,0 0 9 0 0,0 0 2 0 0,-1-3-459 0 0,-2-4-3914 0 0,2 4-1906 0 0,1 1-3531 0 0,0 2 332 0 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7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18,'24'5,"22"1,9 0,3-1,-2-2,-6-1,-8-1,0 0,-3-1,-3 0,-3-1,-3-4,-1-1,0 0,-2 1,-4-3,-11-1,-8 2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0,'-5'44,"-2"42,1 12,-4-2,0-7,2-13,2-12,2-10,2-10,1-8,6-6,1-2,1-1,3-6,0-6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25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148 137,'-26'50,"3"0,3 2,1 0,3 1,2 1,2 0,3 6,7-54,0 0,1 0,-1 1,2-1,-1 1,1-1,0 1,0 0,1-1,0 1,0-1,0 0,1 1,0-1,0 0,1 0,-1 0,1 0,1 0,-1-1,1 0,0 1,0-1,1-1,-1 1,1-1,0 1,0-1,1-1,-1 1,1-1,0 0,5 0,1-2,-1 1,1-2,-1 1,1-1,-1-1,1 0,-1-1,0 0,1-1,-1 0,0-1,-1 0,1-1,-1 0,0 0,0-1,0 0,4-5,28-20,-1-2,-1-1,-2-3,-2-1,-1-1,-3-2,20-32,-30 43,-2-2,-1 0,-1-1,-2-1,-2-1,-1 0,2-11,-12-17,-3 62,0 0,0 0,0 0,0 0,-1 0,1 0,0 0,-1-1,1 1,-1 0,1 0,-1 0,1 0,-1 1,1-1,-1 0,0 0,0 0,1 0,-1 1,0-1,0 0,0 1,0-1,0 1,0-1,0 1,0-1,0 1,0 0,0-1,0 1,0 0,-1 0,1 0,0 0,0 0,0 0,0 0,0 0,0 0,0 1,0-1,0 0,0 1,0-1,0 1,0-1,0 1,0 0,0-1,0 1,0 0,-11 8,1 1,0 0,0 1,1 0,1 0,0 1,0 0,1 1,1 0,0 0,1 1,-1 4,-5 7,1 1,2-1,0 2,2-1,1 1,1 0,1 1,2-1,0 0,2 1,1 0,2-1,0 0,4 14,-5-34,0 1,0-1,1 1,0-1,0 0,1 0,0 0,0-1,1 1,-1-1,1 0,1 0,-1-1,1 0,0 0,0 0,1 0,-1-1,1 0,0-1,0 1,0-1,1-1,-1 1,1-1,-1-1,5 1,7-4</inkml:trace>
  <inkml:trace contextRef="#ctx0" brushRef="#br0" timeOffset="309.845">1022 477,'76'24,"-60"-20,0 0,0 1,-1 1,0 1,0 0,0 1,-1 0,0 1,2 3,-14-11,0 1,0 0,0 1,0-1,0 0,-1 0,1 1,-1-1,0 1,0-1,1 1,-2-1,1 1,0 0,-1 0,1-1,-1 1,0 0,0 0,0 0,0-1,0 1,0 0,-1 0,0-1,1 1,-1 0,0-1,0 1,-1 0,1-1,-2 2,-63 75,44-56,17-18,-36 49,41-53,-1 1,1-1,0 0,-1 1,1-1,0 0,0 1,0-1,0 1,0-1,0 0,0 1,0-1,0 0,1 1,-1-1,1 0,-1 1,1-1,-1 0,1 0,0 1,-1-1,1 0,0 0,0 0,0 0,0 0,0 0,0 0,0-1,0 1,1 0,-1-1,0 1,0 0,1-1,-1 1,0-1,1 0,-1 0,0 1,1-1,-1 0,2 0,11 1,-1 0,1-1,0-1,0 0,-1-1,1-1,0 0,-1 0,0-1,10-5,8-1,66-20,-71 23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24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0 227,'43'4,"39"2,9 0,0-1,-11-6,-10-3,-12-1,-11 1,-8 0,-7 2,-3 1,-3 0,-5 1</inkml:trace>
  <inkml:trace contextRef="#ctx0" brushRef="#br0" timeOffset="367.97">424 0,'-10'39,"-3"31,1 9,2-4,3-10,8-12,3-9,1-13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8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69,'32'92,"71"455,-92-505,-7-26,0 1,0 0,2-1,0 0,1 0,0-1,2 0,-1 0,7 6,-14-19,0 0,1-1,-1 1,1-1,-1 1,1-1,0 0,0 1,-1-1,1 0,0 0,0 0,0-1,0 1,0 0,0-1,0 1,0-1,1 0,-1 1,0-1,0 0,0 0,0-1,0 1,1 0,-1-1,0 1,0-1,0 0,0 0,0 0,0 0,0 0,-1 0,1 0,0 0,-1-1,1 1,-1-1,1 1,0-2,53-80,74-202,-129 284,0 0,0 0,0 0,0 0,1 0,-1 0,0 0,1 0,-1 0,1 0,-1 0,1 0,-1 0,1 0,0 1,-1-1,1 0,0 1,0-1,-1 0,1 1,0-1,0 1,0-1,0 1,0-1,0 1,0 0,0-1,0 1,0 0,0 0,0 0,0 0,0 0,0 0,0 0,0 0,0 0,0 0,0 1,0-1,0 0,0 1,0-1,0 1,0-1,-1 1,1-1,0 1,0 0,0-1,-1 1,1 0,0 0,-1-1,1 1,0 0,-1 0,1 0,-1 0,0 0,1 0,-1 0,0 0,0 0,1 0,20 201,-21-197,0 1,1 0,0-1,0 1,0 0,0-1,1 0,0 1,0-1,1 0,-1 0,1 0,0 0,1-1,-1 1,1-1,0 0,0 0,0 0,0 0,1-1,0 1,-1-1,1-1,0 1,1-1,2 2,-3-6,-1 0,1 0,0 0,0 0,-1-1,1 0,-1 0,0 0,0 0,0-1,0 0,-1 0,1 0,-1 0,0 0,2-4,0 2,37-59,-2-1,-3-2,-3-2,-3-1,-4-1,3-17,-26 78,5-14,1 0,0-1,-2-1,-1 1,-1-1,-1-1,-1 1,-1-25,-2 51,-1 0,0 0,0-1,0 1,0 0,0 0,0-1,0 1,0 0,-1 0,1 0,0-1,-1 1,1 0,-1 0,1 0,-1 0,0 0,1 0,-1 0,0 0,0 0,0 0,0 0,1 0,-1 0,0 1,-1-1,1 0,0 1,-1-1,-4 8</inkml:trace>
  <inkml:trace contextRef="#ctx0" brushRef="#br0" timeOffset="4298.443">2174 266,'308'30,"-233"-19,-59-7,1-1,0-1,-1-1,1 0,0-1,0-1,0 0,4-2,175-44,-172 38</inkml:trace>
  <inkml:trace contextRef="#ctx0" brushRef="#br0" timeOffset="4543.968">2230 605,'43'15,"29"4,12-6,0-4,-3-5,-7-2,-6-7,-9-2,-11-1,-13 2</inkml:trace>
  <inkml:trace contextRef="#ctx0" brushRef="#br0" timeOffset="13684.088">762 1029,'-5'7,"0"1,0 0,0 1,1-1,1 1,-1 0,1-1,1 2,-1-1,2 0,-2 9,2-15,0 1,0 0,0-1,1 1,0 0,-1 0,1-1,0 1,1 0,-1-1,1 1,-1 0,1-1,0 1,0 0,1-1,-1 1,1-1,0 0,0 0,0 0,0 1,0-2,1 1,0 0,-1 0,1-1,0 0,0 1,0-1,0 0,1-1,-1 1,0-1,1 1,-1-1,1 0,0 0,-1 0,1-1,0 1,0-1,-1 0,1 0,0 0,1-1,3-2,0 1,0-2,0 1,0-1,-1 0,0-1,0 0,0 0,0 0,-1-1,0 0,0 0,0-1,-1 0,0 0,-1 0,1 0,-1-1,-1 0,1 0,-1 0,-1 0,1 0,-2 0,2-6,-3 12,0-1,-1 0,1 0,-1 0,1 1,-1-1,0 0,0 1,0-1,0 0,0 1,-1 0,1-1,-1 1,0 0,0-1,1 1,-1 0,-1 1,1-1,0 0,0 0,-1 1,1 0,-1-1,1 1,-1 0,1 0,-1 0,0 1,0-1,1 0,-2 1,-2-1,-1 0,1 1,0-1,-1 1,1 1,0-1,-1 1,1 0,0 0,0 1,0 0,0 0,0 1,-3 1,-11 9</inkml:trace>
  <inkml:trace contextRef="#ctx0" brushRef="#br0" timeOffset="13987.502">1411 832,'-14'38,"-10"22,-1 6,5-3,5-8,5-8,4-8,4-6,1-7</inkml:trace>
  <inkml:trace contextRef="#ctx0" brushRef="#br0" timeOffset="14239.353">1073 1057,'38'4,"23"3,5-6,-3-2,-8-2,-14-4,-8-2,-5-4,-3 1,-6 2</inkml:trace>
  <inkml:trace contextRef="#ctx0" brushRef="#br0" timeOffset="14951.539">1637 803,'-13'34,"-71"235,83-181,1-86,1 1,0-1,0 0,0 1,1-1,-1 0,0 0,1 0,-1 0,1 0,0 0,0-1,0 1,0-1,0 1,0-1,0 1,0-1,1 0,-1 0,0 0,1-1,-1 1,0 0,1-1,-1 0,1 1,-1-1,1 0,-1 0,1-1,2 1,6-2,-1-1,1 0,-1 0,1-1,-1 0,0-1,-1 0,1-1,-1 0,0-1,7-6,14-8,-28 19,0 1,0 0,0 0,1 0,-1 1,0-1,0 1,0-1,1 1,-1-1,0 1,1 0,-1 0,0 0,1 1,-1-1,0 0,0 1,1 0,-1-1,0 1,0 0,0 0,0 0,0 0,0 1,0-1,0 0,-1 1,1 0,0-1,-1 1,1 1,36 20,-33-21,0 0,0-1,0 0,0 0,0 0,0 0,0-1,0 0,0 0,0 0,0-1,1 0,-1 0,0 0,-1 0,1-1,0 0,0 0,-1 0,1-1,-1 1,1-1,-1 0,0 0,0-1,-1 1,1-1,-1 0,1 0,-1 0,0 0,-1-1,1 1,-1-1,0 1,1-3,-3 5,0 0,1-1,-1 1,0 0,0 0,0 0,-1 0,1 0,-1 0,1 0,-1 0,1 0,-1 0,0 0,0 0,0 0,0 0,0 0,-1 1,1-1,0 0,-1 1,1-1,-1 1,0 0,1-1,-1 1,0 0,0 0,0 0,0 0,0 1,0-1,0 0,0 1,0 0,0-1,0 1,0 0,0 0,-1 0,1 0,0 0,0 1,0-1,0 1,0-1,0 1,0 0,0 0,0 0,0 0,0 0,1 0,-1 0,0 1,1-1,-1 1,-5 2,1 0,0 1,0 0,1 0,0 0,-1 1,2-1,-1 1,1 0,0 1,0-1,0 1,-1 5,4-9,0-1,0 1,0 0,1-1,-1 1,1 0,0-1,0 1,0 0,0 0,1-1,-1 1,0 0,1 0,0-1,0 1,0-1,0 1,0-1,0 1,1-1,-1 0,1 1,0-1,0 0,-1 0,1 0,1-1,-1 1,0 0,0-1,1 1,-1-1,0 0,1 0,-1 0,1 0,1 0,6 3,1-1,0 0,0-1,0 0,0-1,0 0,0-1,0 0,0 0,0-1,0-1,0 0,0-1,0 0,0 0,-1-1,0 0,0-1,6-4,21-13,0-2,-2-2,0-1,9-12,-25 23,-8 6,-6 7,0 0,0-1,-1 1,1-1,-1 0,0 0,0-1,0 1,-1-1,1 0,-1 0,0 0,-1 0,1 0,-1-1,0 1,-1-1,1-1,-2 6,0 0,0 0,-1 0,1 0,0 0,-1 0,1 0,-1 1,1-1,-1 0,1 0,-1 0,0 1,1-1,-1 0,0 1,0-1,1 0,-1 1,0-1,0 1,0-1,0 1,0 0,0-1,1 1,-1 0,0 0,0 0,0-1,0 1,0 0,0 0,0 0,0 1,0-1,0 0,0 0,0 0,0 1,0-1,0 1,0-1,1 0,-1 1,0 0,0-1,0 1,0 0,-41 30,40-29,0 0,0 1,0-1,1 1,-1 0,1-1,0 1,-1 0,1 0,1 0,-1 0,0 0,1 0,-1 0,1 0,0 0,0 0,0 0,1 0,-1 0,1 0,0 0,-1 0,1 0,0 0,1 0,-1 0,1-1,-1 1,1 0,0-1,0 1,0-1,0 0,0 0,0 0,1 0,-1 0,1 0,-1-1,1 1,0-1,2 1,16 10,-15-9,0-1,0 1,-1 0,1 0,0 1,-1 0,0 0,0 0,0 0,-1 1,1 0,-1 0,0 0,0 1,-1-1,0 1,0 0,0 0,-1 0,1 0,-1 0,0 6,6 36,-3-30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13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1,'-30'562,"0"-292,18-219,-3-2,-3 0,-1-1,-9 14,19-44</inkml:trace>
  <inkml:trace contextRef="#ctx0" brushRef="#br0" timeOffset="310.135">556 311,'-25'19,"-147"115,-60 67,183-141,48-59,0 1,0 0,1 0,-1 0,1 0,-1 0,1 1,0-1,0 0,0 0,0 0,0 0,0 0,1 0,-1 0,0 0,1 0,0 0,0 0,-1 0,1 0,0 0,1-1,-1 1,0 0,0-1,1 1,-1 0,1-1,-1 0,1 1,0-1,1 1,9 4,0 0,0 0,0-2,0 1,1-2,0 1,0-2,0 0,6 0,17 4,-24-4,0 1,-1-1,0 2,1-1,-1 2,0-1,-1 2,1-1,-1 1,0 1,-1 0,0 0,0 1,0 0,-1 1,0 0,-1 0,7 10,13 28,-18-28</inkml:trace>
  <inkml:trace contextRef="#ctx0" brushRef="#br0" timeOffset="8080.962">838 904,'-87'-11,"113"19,172-3,-137 16,-60-20,0 0,0 0,0 0,0 0,0 0,0 0,-1 0,1 0,0 0,-1 0,1 1,-1-1,1 0,-1 0,1 1,-1-1,0 0,0 1,0-1,0 0,0 1,0-1,0 0,0 1,0-1,-1 0,1 1,-1-1,1 0,-1 1,1-1,-1 0,0 0,1 0,-1 0,0 0,0 0,0 0,0 0,0 0,0 0,0 0,0 0,0-1,-1 1,-156 110,151-106,6-5,-1 0,1 1,0-1,-1 0,1 1,0-1,0 1,0-1,0 1,-1 0,1-1,0 1,0 0,0 0,0 0,1 0,-1 0,0 0,0 0,0 0,1 0,-1 0,1 0,-1 0,1 1,-1-1,1 0,0 0,-1 1,1-1,0 0,0 0,0 1,0-1,0 0,0 1,0-1,1 0,-1 0,0 1,1-1,-1 0,1 0,-1 0,1 1,0-1,0 1,7 1,1 0,-1 0,1-1,-1 0,1-1,0 0,0 0,0-1,-1 0,1 0,0-1,0 0,0-1,-1 0,1 0,5-3,22-3,-11 4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33.1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1857,'193'-146,"87"-91,-172 143,186-170,-12-13,-12-12,-12-14,-118 116,-135 175,-13 18,-22 25,19-19,-3 2,-1-2,-1 1,0-2,-1 0,0-1,0-1,-1-1,0 0,-1-1,0-1,0-1,0-1,0 0,-1-1,0-1,1-1,-1-1,-1-1,-83 5,103-3,0 1,1 0,-1 0,0 0,0 0,1-1,-1 1,1 0,0 0,0 0,-1 0,1 0,0 0,1 1,-1-1,0 0,1-1,-1 1,1 0,-1 0,1 0,0 0,0 0,0 0,0-1,0 1,0 0,1-1,-1 1,0-1,1 0,-1 1,1-1,-1 0,1 0,0 0,0 0,0 0,-1 0,2 0,16 10,0-1,1-1,0-1,0-1,1 0,0-2,0 0,1-1,-1-2,1 0,0-1,-1-1,1-1,0-1,-1-1,0-1,1 0,-1-2,-1-1,1 0,-1-2,-1 0,7-5,-25 14,1 0,-1 0,0 0,0 0,0 0,0 0,0 0,0-1,0 1,0 0,0-1,0 1,0-1,0 1,0-1,0 1,0-1,0 0,-1 1,1-1,0 0,0 0,-1 0,1 0,-1 0,1 1,0-1,-1 0,0 0,1 0,-1-1,0 1,1 0,-1 0,0 0,0 0,0 0,0 0,0 0,0 0,0 0,0 0,-1 0,1 0,0-1,0 1,-1 0,1 0,-1 0,1 1,-1-1,0 0,1 0,-1 0,0-1,-159-46,139 41,1-1,1 0,-1-2,2 0,-1-1,1-1,-15-14,30 23,0 0,0-1,0 1,0-1,1 0,-1 0,1 0,0 0,0-1,1 1,-1 0,1-1,0 1,0-1,1 0,-1 1,1-1,0 0,0 1,1-1,-1-1,6-17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33.5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1467 235,'-3'-16,"1"0,-2 0,0 0,-1 1,-1 0,0 0,-1 0,-1 1,0 0,-1 0,5 8,1 1,-1 0,0 1,0-1,-1 1,1-1,-1 1,0 1,0-1,-1 1,1 0,-1 0,1 0,-1 1,0 0,0 0,0 0,0 1,0 0,-1 0,1 1,0 0,0 0,0 0,-1 1,1-1,-2 2,-20 8,0 2,1 1,0 1,1 1,1 2,0 0,1 2,1 0,1 2,-14 16,9-14,2 1,0 1,2 1,1 1,0 1,3 1,0 0,2 2,1 0,1 1,0 7,13-31,2 0,-1 1,1-1,0 0,1 0,-1 1,2-1,-1 0,1 0,1 0,-1 0,1-1,1 1,-1-1,1 1,1-1,-1-1,1 1,0 0,1-1,-1 0,1-1,1 1,-1-1,1 0,0-1,0 1,0-1,0-1,1 1,0-1,-1-1,1 1,0-1,0-1,7 1,26 8,1-1,1-3,-1-1,1-2,0-2,0-2,0-2,-1-1,1-3,21-6,21-9,0-3,-2-4,-2-4,51-28,-72 31,0-3,-2-2,-1-2,-3-3,35-34,-33 5,-55 67,0 0,0 0,-1 0,1 0,0 0,-1 0,1 0,-1 0,1 0,-1 0,0 0,0 0,0-1,0 1,0 0,-1 0,1 0,-1 0,1 0,-1 0,0 0,0 0,0 0,0 0,0 0,0 0,0 1,-1-1,1 0,-1 1,1-1,-1 1,0 0,1-1,-1 1,0 0,0 0,0 0,0 0,-17-5,-1 0,1 2,-1 0,0 1,0 1,0 1,0 1,0 0,-1 2,1 0,1 1,-1 2,-11 3,1-3,-26 6</inkml:trace>
  <inkml:trace contextRef="#ctx0" brushRef="#br0" timeOffset="252.306">0 574,'313'16,"0"-14,197-27,622-102,-668 68,80-14,-498 65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31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2197,'352'-467,"430"-530,-777 990,-2 4,-1 1,1-1,-1 0,1 0,-1 0,0 0,0-1,-1 1,1 0,-1-1,1 1,-1-1,0 0,-1 1,1-1,0 0,-1 1,0-1,0 0,0-1,-2 4,0 0,0 1,0-1,0 0,-1 1,1-1,0 1,0-1,0 1,0 0,-1 0,1 0,0 0,0 1,0-1,-1 0,1 1,0 0,0-1,0 1,0 0,0 0,0 0,0 0,0 1,-1-1,-217 119,72-49,89-49,59-21,0 0,0-1,0 1,0 0,0-1,0 1,0 0,0 0,1-1,-1 1,0 0,0-1,1 1,-1 0,0-1,1 1,-1-1,1 1,-1 0,1-1,-1 1,1-1,-1 1,1-1,-1 0,1 1,0-1,-1 0,1 1,0-1,-1 0,1 0,0 1,-1-1,1 0,0 0,0 0,-1 0,1 0,0 0,-1 0,1 0,0 0,196 14,-62 0,0-6,47-7,-126-7,-55 6,0 0,0-1,0 1,0 0,0 0,0 0,0-1,0 1,0 0,0-1,-1 1,1-1,0 1,0-1,0 1,0-1,-1 0,1 1,0-1,-1 0,1 0,0 1,-1-1,1 0,-1 0,1 0,-1 0,0 0,1 0,-1 0,0 0,0 0,1 0,-1 0,0 0,0 0,0 0,0 0,0 0,-1 0,1 0,0 0,0 0,-1 1,1-1,0 0,-1 0,1 0,-1 0,1 0,-1 0,0 0,-8-7,0-1,-1 1,0 1,0 0,-1 0,0 1,0 0,0 1,-1 0,0 1,-1 0,-296-102,308 106,0 0,0 0,0 0,-1 0,1-1,0 1,0 0,0 0,0-1,-1 1,1 0,0-1,0 1,0-1,0 0,0 1,0-1,0 0,0 0,0 1,1-1,-1 0,0 0,0 0,1 0,-1 0,1 0,-1 0,1 0,-1 0,1-1,-1 1,1 0,0 0,0 0,0 0,0-1,0 1,0 0,0 0,0 0,0-1,0 1,1 0,-1 0,0 0,1 0,-1 0,1 0,-1-1,1 1,0 0,0 0,12-6</inkml:trace>
  <inkml:trace contextRef="#ctx0" brushRef="#br0" timeOffset="369.51">1976 24,'-12'-4,"0"-1,0 2,0-1,-1 2,0 0,1 0,-1 1,0 1,0 0,0 0,1 2,-1-1,0 2,1 0,0 0,-1 1,1 1,1 0,-1 0,1 1,0 1,0 0,1 0,-1 1,2 0,-1 1,1 0,1 1,0 0,0 0,1 1,0 0,1 0,0 1,1-2,1 1,0-1,1 1,1 0,-1 0,2 1,0-1,0 0,1 0,0 1,1-1,0 0,1 1,0-1,1 0,0-1,1 1,0 0,0-1,1 0,1 0,0 0,0-1,1 0,0 0,0 0,1-1,0 0,1-1,0 0,0 0,0-1,1 0,0-1,0 0,1 0,3 0,21 1,0-1,0-2,1-1,-1-2,1-1,-1-2,0-2,0-1,0-1,-1-2,2-3,-4 1,-2-3,1 0,-2-2,0-1,-1-2,-1-1,-1 0,-1-2,0-1,12-17,15-49,-51 86,0 0,0-1,0 1,-1 0,1 0,-1-1,0 1,0 0,0 0,-1-1,1 1,-1 0,0 0,0-1,0 1,0 0,0 0,-1 0,1 0,-1 1,0-1,0 0,0 1,0-1,0 1,0 0,-1-1,1 1,-3-1,-17-8,-1 2</inkml:trace>
  <inkml:trace contextRef="#ctx0" brushRef="#br0" timeOffset="616.758">1129 194,'903'-27,"-504"3,35 18,-400 6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1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86 368,'85'0,"47"1,-1-6,24-8,76-16,-202 26,-23 7</inkml:trace>
  <inkml:trace contextRef="#ctx0" brushRef="#br0" timeOffset="283.921">0 594,'44'4,"42"3,17-1,0-1,-13-7,-11-2,-15-1,-9 1,-9 0,-7 2,-5 1,-5 0,-1 1,-1 0,-6-5,-5-1</inkml:trace>
  <inkml:trace contextRef="#ctx0" brushRef="#br0" timeOffset="697.834">453 1,'14'21,"1"0,1 0,1-2,1 0,1-1,1 0,0-2,1 0,0-2,1 0,1-2,0 0,16 4,212 70,-248-86,1 1,-1 0,1 0,-1 0,0 0,0 1,1-1,-1 1,0 0,0 0,-1 0,1 0,0 0,-1 1,1-1,-1 1,0 0,0 0,0 0,0 0,0 0,-1 0,1 0,-1 1,0-1,0 0,0 1,-1-1,1 1,-1-1,0 1,0-1,0 1,0-1,0 1,-1-1,0 2,-6 6,-1 0,0 0,0-1,-1 0,-1-1,0 0,0 0,0-1,-1 0,0-1,-1 0,0-1,0 0,-1-1,-21 13,-278 169,289-167,6-2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2625 0 0,'0'0'1611'0'0,"0"0"68"0"0,0 0 141 0 0,0 0 131 0 0,0 0-65 0 0,0 0-257 0 0,0 0-326 0 0,0 0-285 0 0,0 0-159 0 0,0 0-52 0 0,0 0-8 0 0,0 0-9 0 0,0 0-19 0 0,11 14 2907 0 0,64-13-202 0 0,261-16-649 0 0,-323 11-4014 0 0,-15 0-2324 0 0,1-2-3319 0 0,1 2-5626 0 0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6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1,'39'0,"26"0,13 0,-3 0,-4 0,-5 0,-9 0,-8 0,-5 0,-3 0,-5 0,-4 0,-2 0,-1 0,-6 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6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0,'38'5,"28"-3,11-3,-2 0,-4 0,-5-1,-9 1,-4 1,-11-1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0,'17'102,"-4"87,-11-132,1 0,4-1,1 1,9 23,-13-67,26 69,-29-80,0 0,1 0,-1 0,0 0,1 0,-1 0,1-1,-1 1,1-1,0 1,0-1,-1 0,1 1,0-1,0 0,0 0,0-1,1 1,-1 0,0-1,0 1,0-1,1 0,-1 1,0-1,0 0,1 0,-1-1,0 1,0 0,1-1,-1 0,0 1,2-2,6-4,0-1,0 0,0 0,-1-1,0-1,0 1,-1-1,-1-1,1 1,5-12,2 0,184-262,-147 192,-52 91,0 0,0 1,0-1,0 0,0 1,1-1,-1 0,0 0,0 1,0-1,0 0,0 0,0 1,0-1,1 0,-1 0,0 0,0 1,0-1,1 0,-1 0,0 0,0 1,0-1,1 0,-1 0,0 0,0 0,1 0,-1 0,0 0,0 1,1-1,-1 0,0 0,1 0,-1 0,0 0,0 0,1 0,-1 0,0-1,0 1,1 0,-1 0,0 0,1 0,-1 0,0 0,0 0,0-1,1 1,-1 0,-5 38,4-29,0-3,-3 12,1 0,1 0,0 1,2-1,0 0,1 1,0-1,2 0,0 0,1 0,1 0,1 0,0-1,3 4,-7-18,-1-1,1 1,1 0,-1-1,0 0,1 1,-1-1,1 0,-1 0,1 0,0-1,0 1,0-1,0 1,0-1,1 0,-1 0,0 0,0-1,1 1,-1-1,0 0,1 0,-1 0,0 0,1-1,-1 1,0-1,0 0,1 0,-1 0,0 0,0 0,0-1,0 0,0 1,1-2,100-84,-99 83,20-22,-1-1,-2-1,0 0,-2-2,-1-1,-2 0,-1-1,-1-1,-2 0,-1-1,1-8,-12 41,0-1,0 1,0-1,0 1,-1-1,1 1,0-1,-1 1,1-1,-1 1,1-1,-1 0,0 1,0-1,0 0,0 1,0-1,0 0,0 1,0-1,-1 0,1 1,-1-1,1 0,-1 1,0-1,1 1,-1-1,0 1,0 0,0-1,0 1,0 0,-1 0,1-1,0 1,0 0,-1 0,1 0,-1 1,1-1,-1 0,1 0,-1 1,1-1,-1 1,0 0,1-1,-1 1,0 0,1 0,-1 0,0 0,1 0,-1 0,0 0,1 1,-2 0,-12 11,3 4</inkml:trace>
  <inkml:trace contextRef="#ctx0" brushRef="#br0" timeOffset="353.15">1130 536,'-2'11,"-1"0,2 0,0 0,0 1,1-1,0 0,1 0,0 1,1-1,0 0,1 0,0 0,0-1,3 4,-5-12,0-1,0 1,0-1,0 0,0 0,1 1,-1-1,0 0,1 0,-1 0,1-1,-1 1,1 0,0 0,-1-1,1 1,0-1,-1 0,1 1,0-1,-1 0,1 0,0 0,0 0,-1 0,1 0,0-1,0 1,-1-1,1 1,-1-1,1 1,0-1,-1 0,1 0,-1 0,0 0,1 0,-1 0,0 0,1-1,50-53,-15-44,-36 96,-1 1,1-1,-1 1,0-1,0 0,0 1,0-1,0 0,-1 1,1-1,-1 1,0-1,0 1,0-1,0 1,0 0,0-1,-1 1,1 0,-1 0,0 0,1 0,-1 0,0 0,0 0,0 1,0-1,-1 1,1 0,0-1,-1 1,1 0,0 0,-1 0,0 1,1-1,-1 1,-1-1,-3 1,-1 0,0 1,1 0,-1 0,0 1,1 0,-1 0,1 1,0 0,0 0,0 0,0 1,0 0,1 1,0-1,0 1,0 1,-13 8</inkml:trace>
  <inkml:trace contextRef="#ctx0" brushRef="#br0" timeOffset="749.363">1638 339,'17'56,"-14"-36,0 0,-1 0,-2 0,0 0,-1 0,0 0,-2 0,-5 19,-16 92,18-91,9-26</inkml:trace>
  <inkml:trace contextRef="#ctx0" brushRef="#br0" timeOffset="1000.385">1468 592,'34'-4,"25"-7,8-7,-3 1,-13-2,-9 2,-13-1,-11 3</inkml:trace>
  <inkml:trace contextRef="#ctx0" brushRef="#br0" timeOffset="1682.197">1892 367,'-72'230,"71"-227,0-1,0 1,0 0,0 0,1 0,-1 1,1-1,0 0,0 0,0 0,0 0,0 0,1 0,-1 0,1 0,0 0,0 0,0 0,0 0,1 0,-1 0,1-1,0 1,-1-1,1 1,0-1,1 0,-1 0,0 0,1 0,-1 0,1 0,-1 0,1-1,0 0,0 1,0-1,0 0,0 0,0-1,0 1,0-1,0 1,0-1,1 0,56-17,-56 14,0 1,0 0,0 0,1 1,-1-1,1 1,-1 0,1 0,0 0,-1 1,1 0,0-1,-1 2,1-1,0 1,-1-1,1 1,-1 0,1 1,0 0,3 2,0 0,0-1,0 1,0-2,0 1,1-1,-1 0,1-1,-1 0,1 0,0-1,0 0,-1 0,1-1,0 0,-1-1,1 0,-1 0,0-1,0 0,0-1,0 0,6-3,-8 4,0-1,-1 0,1 0,-1 0,0 0,0-1,0 0,0 0,-1 0,0-1,0 1,-1-1,0 0,0 0,0-1,0 1,-1 0,0-1,0 1,0-5,-3 10,1-1,0 1,0-1,-1 1,1 0,0-1,-1 1,0 0,1-1,-1 1,0 0,1 0,-1 0,0 0,0 0,0-1,0 2,0-1,0 0,0 0,-1 0,1 0,0 1,0-1,-1 1,1-1,0 1,-1-1,1 1,0 0,-1-1,1 1,-1 0,1 0,0 0,-1 0,1 0,-1 1,1-1,0 0,-1 1,0 0,-58 25,52-21,1 1,0 1,1 0,-1 0,1 0,1 0,-1 1,1 0,1 0,-1 1,2-1,-3 5,5-10,0 0,0 0,1 1,-1-1,1 0,-1 0,1 0,0 1,0-1,1 0,-1 0,1 1,-1-1,1 0,0 0,0 0,0 0,1 0,-1 0,1 0,0-1,0 1,0 0,0-1,0 1,0-1,0 0,1 0,-1 0,1 0,0 0,0-1,0 1,-1-1,1 0,1 1,-1-1,13 2,-1-1,1 0,0-1,0-1,0-1,-1 0,1-1,0 0,-1-1,0-1,1-1,-2 0,1-1,0 0,-1-1,5-4,-7 6,10-5,0 0,0-1,-1-1,0-1,-1-1,-1-1,-1-1,0 0,0-1,-2-1,8-12,-25 31,1 0,-1-1,0 1,1-1,-1 0,0 1,0-1,0 1,1-1,-1 0,0 0,0 0,0 1,0-1,0 0,1 0,-1 0,0 0,0 0,0-1,0 1,0 0,1 0,-1 0,0-1,0 1,0 0,1-1,-1 1,0-1,0 1,1-1,-1 1,1-1,-1 0,0 1,1-1,-1 0,1 1,-1-1,1 0,0 0,-1 1,1-1,0 0,-1 0,1 0,0 1,0-1,0 0,0 0,0 0,0 0,0 0,0 0,0 1,0-1,0 0,0 0,1 0,-1 0,0 1,1-1,-1 0,1 0,-6 3,0 0,0 1,1-1,-1 1,1 0,0 0,0 1,0-1,0 1,0 0,1 0,-1 0,1 0,1 1,-1-1,0 1,1 0,0-1,0 1,0 0,1 1,0-1,0 0,0 0,1 0,-1 1,1-1,0 0,1 0,-1 1,2 3,138 166,-132-160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8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0,-17 0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30 156,'-29'380,"34"-140,-4-234,-1-1,1 0,0 0,0 0,0 0,1 0,-1 0,1 0,1 0,-1 0,1-1,-1 1,1-1,1 0,-1 0,1 0,-1 0,1-1,0 1,0-1,1 0,-1 0,1-1,-1 1,1-1,0 0,0 0,0-1,0 1,0-1,0 0,2 0,10-3,0 0,0-2,-1 1,1-2,-1 0,0-1,0-1,0-1,-1 0,-1 0,1-2,-1 0,-1 0,0-1,0-1,-1 0,8-12,12-12,-2 0,-2-2,-1 0,-2-2,-2-1,-2-1,9-26,18-39,43-122,-90 227,0 0,0 1,0-1,-1 0,1 0,0 0,-1 0,0 0,1 0,-1 0,0 0,0 0,0 0,0 0,0 0,-1 0,1 0,0 0,-1 0,0 0,1 0,-1 0,0 0,0 0,0 1,0-1,-1 0,1 1,0-1,-1 1,1-1,-1 1,1 0,-1-1,0 1,1 0,-1 0,0 0,0 1,0-1,0 0,0 1,0-1,0 1,0-1,0 1,-7 4,1 1,0-1,0 2,1-1,-1 1,1 0,1 0,-1 1,1 0,0 0,0 1,1-1,0 1,1 0,-1 1,-1 6,-4 2,-7 14,1 0,1 1,2 0,2 1,0 1,3-1,0 2,2-1,2 1,1 0,2 26,0-46,1-1,1 1,0-1,0 0,1 0,1 1,1-1,0-1,1 1,0-1,1 1,0-2,1 1,1-1,0 0,0 0,2-1,-1 0,2 0,53 37,-47-38</inkml:trace>
  <inkml:trace contextRef="#ctx0" brushRef="#br0" timeOffset="367.648">1046 608,'0'9,"-5"14,-1 6,0 5,1 0,1-1,2 0,1-2,5-6,3-2,-1-6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7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1,'11'104,"-4"1,-5 0,-4 0,-8 31,-16 48,-2-75,22-102</inkml:trace>
  <inkml:trace contextRef="#ctx0" brushRef="#br0" timeOffset="333.217">419 113,'-53'45,"2"-2,1 2,3 3,2 1,-14 21,57-68,-1 0,1 0,0 0,0 1,0-1,0 0,0 1,1-1,-1 1,1-1,-1 1,1 0,0 0,0 0,0 0,1-1,-1 1,1 0,-1 0,1 0,0 0,0 0,0 0,1 0,-1 0,1 0,0 0,0 0,0 0,0 0,0 0,0-1,1 1,-1-1,1 1,0-1,0 1,0-1,0 0,1 1,10 4,1-1,1 0,-1-1,1 0,0-1,0-1,0 0,0-1,1-1,9 0,98 18,-119-18,0 1,0-1,0 1,0 0,-1 0,1 0,0 0,-1 1,0-1,1 1,-1 0,0 0,0 0,-1 0,1 1,-1-1,1 1,-1-1,0 1,-1 0,1 0,0 0,-1 0,0 0,0 0,-1 0,1 0,0 5,0 13</inkml:trace>
  <inkml:trace contextRef="#ctx0" brushRef="#br0" timeOffset="800.998">702 621,'8'-3,"1"0,-1 1,1 0,0 0,0 1,0 0,0 1,0 0,0 0,0 1,0 0,-1 0,1 1,0 0,0 1,-1 0,0 0,1 1,0 1,-8-4,1 0,-1 0,0 1,0-1,0 1,0-1,0 1,-1-1,1 1,0-1,-1 1,1 0,-1-1,0 1,1 0,-1-1,0 1,0 0,0 0,0-1,0 1,0 0,-1 0,1-1,-1 1,1 0,-1-1,0 1,1-1,-1 1,0-1,0 1,0-1,0 1,0-1,-46 50,39-44,-19 16,20-18,1-1,0 1,0 0,0 1,1-1,0 1,0 0,0 0,1 1,0 0,0-1,0 1,1 1,3-6,-1 0,1 0,0-1,0 1,0 0,0-1,1 1,-1 0,0 0,1-1,-1 1,1 0,0-1,-1 1,1-1,0 1,0-1,0 1,0-1,0 0,0 1,1-1,-1 0,0 0,1 0,-1 0,1 0,-1 0,1 0,-1-1,1 1,-1 0,1-1,0 1,-1-1,1 0,1 1,68 6,-69-7,105-14,-88 8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06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23,'284'-1,"-223"-11,41 3,-102 8,1 1,-1 0,1 0,-1 0,1 0,-1 0,1 0,-1 0,1 1,-1-1,0 0,1 0,-1 0,1 0,-1 1,1-1,-1 0,0 0,1 1,-1-1,0 0,1 0,-1 1,0-1,1 1,-1-1,0 0,0 1,1-1,-1 1,0-1,0 0,0 1,1-1,-1 1,0-1,0 1,0-1,0 1,0-1,0 1,0-1,0 0,0 1,0-1,-1 1,1-1,0 1,0-1,0 1,0-1,-1 0,1 1,0-1,0 1,-1-1,1 0,0 1,-1-1,1 0,0 1,-1-1,1 0,-1 0,1 1,-8 9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06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1,'38'5,"27"-4,8-1,-4-1,-9-1,-10 1,-9 0,-10 5,-7 2,-7 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08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0,'0'397,"0"-373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08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60,'48'-5,"35"-7,8 0,-2 1,-11 3,-14 2,-13 3,-11 1,-11 6,-12 3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4297 0 0,'0'0'3905'0'0,"0"0"-1078"0"0,0 0-493 0 0,0 0-190 0 0,0 0-234 0 0,0 0-292 0 0,0 0-303 0 0,0 0-308 0 0,0 0-241 0 0,0 0-155 0 0,0 0-95 0 0,0 0-57 0 0,0 0-6 0 0,2 9 560 0 0,69-4 1723 0 0,111-19-925 0 0,-154 9-1594 0 0,1 0-2067 0 0,-10-4-7800 0 0,-15 5-2916 0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08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3,'35'-1,"-17"0,0 1,-1 0,1 1,0 1,0 1,-1 1,16 5,-31-9,0 1,0-1,0 1,0 0,0 0,-1-1,1 1,0 1,0-1,-1 0,1 0,-1 1,1-1,-1 0,0 1,1 0,-1-1,0 1,0 0,0-1,0 1,-1 0,1 0,0 0,-1 0,1 0,-1 0,0 0,1 0,-1 0,0 0,0 0,-1 0,1 0,0 0,-1 0,1 0,-1 0,1 0,-1 0,0-1,0 1,0 0,0 0,-1 0,-63 70,38-52,19-15,0-1,0 1,1 1,0 0,0 0,0 0,1 1,0 0,0 0,1 0,0 1,0 0,1 0,-4 9,8-15,0 0,0 0,0 0,0 0,0 0,1 0,-1-1,0 1,1 0,0 0,-1 0,1 0,0 0,0-1,0 1,0 0,0-1,1 1,-1-1,0 1,1-1,-1 1,1-1,-1 0,1 0,0 0,-1 0,1 0,0 0,0-1,0 1,0 0,0-1,0 0,0 1,0-1,0 0,0 0,1 0,83-2,-27-17,-34 7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1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119 114,'-97'372,"75"-306,43-122,2 1,3 1,1 2,4 0,1 2,38-44,-59 80,1 1,1 1,0 0,1 0,0 2,0-1,1 2,1 0,6-2,-22 11,1-1,0 1,0-1,0 1,-1 0,1 0,0-1,0 1,0 0,0 0,-1 0,1 0,0 0,0 0,0 0,0 0,-1 0,1 0,0 1,0-1,0 0,0 0,-1 1,1-1,0 1,0-1,-1 1,1-1,0 1,-1-1,1 1,-1-1,1 1,0 0,-1-1,0 1,1 0,-1 0,1-1,-1 1,0 0,1 0,-1 0,0 0,0-1,0 1,0 0,0 0,0 0,0 0,2 53,-3-45,-29 167,24-157,5-16,-1-1,1 0,0 0,1 1,-1-1,0 0,1 1,-1-1,1 1,-1-1,1 1,0-1,0 1,1-1,-1 1,0-1,1 1,-1-1,1 1,0-1,0 0,0 1,1-3,0 0,0 1,0-1,0 0,0 0,0 0,0 0,0-1,0 1,0-1,0 1,0-1,0 1,0-1,0 0,0 0,0 0,-1 0,1 0,0-1,-1 1,1 0,-1-1,0 1,1-1,-1 0,0 1,0-1,0 0,1 1,258-265,-260 265,1-1,0 1,-1 0,1 0,0-1,0 1,0 0,0 0,0 0,0 0,0 0,0 0,0 0,0 0,1 1,-1-1,0 0,1 1,-1-1,0 1,1-1,-1 1,1 0,-1 0,1-1,-1 1,0 0,1 0,-1 0,1 1,-1-1,1 0,-1 1,1-1,-1 0,0 1,1 0,-1-1,0 1,0 0,1 0,-1-1,0 1,0 0,0 0,0 0,0 0,1 2,-1 7,-1 0,1 0,-2 0,1 0,-1 0,-1 0,0 0,0 0,-1 0,0-1,-1 1,-4 7,-2 11,-30 89,42-102</inkml:trace>
  <inkml:trace contextRef="#ctx0" brushRef="#br0" timeOffset="584.752">1220 1,'-30'29,"-38"37,4 4,-33 46,92-109,1-3,0-1,1 1,0 0,0 0,0 1,0-1,1 1,0-1,0 1,0 0,0 0,1 0,0 0,0 0,0 0,1 0,-1 0,1 0,1 4,1-7,0-1,1 1,0-1,-1 1,1-1,0 0,0 0,-1 0,1 0,0-1,0 1,0-1,0 0,0 0,0 0,0 0,0 0,0 0,0-1,0 0,0 0,0 1,-1-2,1 1,0 0,0 0,-1-1,1 0,-1 1,3-3,28-19,-1-2,-1 0,-1-3,-1 0,9-14,31-29,-26 37,-42 34,0-1,0 0,0 1,0-1,0 1,0-1,0 1,0-1,0 1,0 0,1-1,-1 1,0 0,0 0,0 0,1 0,-1 0,0 0,0 1,0-1,1 0,-1 1,0-1,0 0,0 1,0-1,0 1,0 0,0-1,0 1,0 0,0 0,0 0,0-1,0 1,-1 0,1 0,0 0,-1 0,1 0,-1 0,1 1,2 10,0 0,-1 0,0 0,-1 1,0-1,-1 0,0 1,-1-1,-1 1,0-1,-1 3,-12 110,6 1,7 120,2-191,-1-38,-1 0,0 0,-1-1,-1 1,-1-1,0 0,-1 0,-1 0,0-1,-1 0,-1 0,0-1,-1 0,0-1,-1 0,-13 11,22-21,0-1,0 1,-1 0,1-1,-1 0,1 1,-1-1,0 0,0-1,0 1,0 0,0-1,-1 1,1-1,0 0,-1 0,1-1,-1 1,1-1,0 1,-1-1,1 0,-1 0,1-1,-1 1,1-1,-1 0,1 0,0 0,-1 0,1 0,0-1,0 1,0-1,0 0,0 0,0 0,1-1,-1 1,0-2,0-11,0 0,2 0,0-1,0 1,2-1,0 1,1-1,0 1,1 0,1 0,0 0,1 1,1-1,0 1,1 0,6-9,-11 18,15-31,2 1,1 1,1 1,2 0,1 2,26-25,-32 39,-2 4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13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24 495,'0'52,"2"15,-4 0,-2-1,-3 1,-6 12,42-135,104-175,-49 113,-84 117,0 1,1-1,-1 1,1-1,-1 1,1-1,-1 1,1-1,0 1,-1 0,1-1,0 1,-1 0,1 0,0-1,-1 1,1 0,0 0,-1 0,1 0,0 0,-1 0,1 0,0 0,-1 0,1 0,0 1,-1-1,1 0,0 0,-1 0,1 1,0-1,-1 0,1 1,-1-1,1 1,-1-1,1 1,-1-1,1 1,-1-1,1 1,-1-1,1 1,-1 0,0-1,0 1,1-1,-1 1,0 0,0 0,0-1,1 1,-1 0,0-1,0 1,5 44,-5-43,-1 203,1-203,0 0,0 0,0-1,0 1,0 0,0-1,0 1,1 0,-1 0,0-1,1 1,0-1,-1 1,1 0,0-1,0 1,0-1,0 0,0 1,0-1,0 0,1 0,-1 1,0-1,1 0,-1 0,1-1,-1 1,1 0,-1 0,1-1,0 1,-1-1,1 1,0-1,-1 0,1 0,0 1,0-1,-1 0,1-1,0 1,-1 0,1 0,0-1,0 1,-1-1,1 0,-1 1,1-1,-1 0,1 0,1-1,14-10,-1-2,1 1,-2-2,0 0,-1-1,-1-1,12-17,6-8,-11 16,-15 17,1 1,-1 0,2 1,-1-1,1 1,0 0,1 1,-1 0,1 0,3-1,-10 7,0-1,0 1,0-1,0 1,0 0,1 0,-1-1,0 1,0 0,0 0,1 0,-1 0,0 0,0 1,0-1,1 0,-1 0,0 1,0-1,0 1,0-1,0 1,0-1,0 1,0 0,0 0,0-1,0 1,0 0,0 0,-1 0,1 0,0 0,-1 0,1 0,-1 0,1 0,-1 0,1 0,-1 1,0-1,1 0,-1 0,0 0,0 1,0-1,0 0,0 0,0 0,0 1,-1-1,-3 65,0-47,-1-4,2 0,-1 0,2 1,0-1,1 1,1-1,0 1,1 0,0-1,2 1,0-1,4 15,6-6</inkml:trace>
  <inkml:trace contextRef="#ctx0" brushRef="#br0" timeOffset="554.409">871 325,'3'-1,"0"-1,0 1,0 0,0 0,0 0,1 1,-1-1,0 1,0 0,1-1,-1 2,0-1,0 0,1 0,-1 1,0 0,0 0,0 0,0 0,0 0,0 1,0-1,0 1,0 0,-1-1,1 1,-1 1,1-1,-1 0,0 1,0-1,0 1,0-1,0 1,-1 0,1 0,-1 0,0 0,0 0,0 0,0 0,0 0,0 3,31 191,-21-66,16-58,0-104,21-147,-34 122,-8 25,2 0,1 0,1 0,2 2,1-1,1 2,1 0,18-25,-15 35,-1 4</inkml:trace>
  <inkml:trace contextRef="#ctx0" brushRef="#br0" timeOffset="2205.645">1379 749,'126'-39,"-82"34,-43 5,0 0,0 0,-1 0,1 0,0 0,-1 0,1 0,0 1,-1-1,1 0,0 0,-1 0,1 1,0-1,-1 0,1 1,-1-1,1 1,0-1,-1 1,1-1,-1 1,1-1,-1 1,0-1,1 1,-1-1,0 1,1 0,-1-1,0 1,0 0,1-1,-1 1,0 0,0-1,0 1,0 0,0 0,0-1,0 1,0 0,0-1,0 1,0 0,-1-1,1 1,0 0,0-1,-1 1,1 0,0-1,-1 1,1-1,-1 1,1-1,-1 1,1-1,-1 1,1-1,-1 1,-152 138,153-139,-1 1,0-1,1 1,-1-1,0 1,1-1,-1 1,1 0,-1-1,1 1,-1 0,1-1,-1 1,1 0,-1 0,1-1,0 1,0 0,-1 0,1 0,0-1,0 1,0 0,0 0,0 0,0 0,0-1,0 1,0 0,1 0,-1 0,0-1,0 1,1 0,-1 0,0-1,1 1,-1 0,1-1,-1 1,1 0,-1-1,1 1,0-1,-1 1,1 0,0-1,-1 0,1 1,0-1,0 1,0-1,44 0,-17-9,-3-3</inkml:trace>
  <inkml:trace contextRef="#ctx0" brushRef="#br0" timeOffset="2651.618">1689 15,'14'-3,"-8"1,-1 0,1 0,0 0,0 1,0 0,0 0,0 1,0 0,0 0,0 0,0 1,-1 0,1 0,0 0,0 1,0-1,-1 1,1 1,-1-1,1 1,2 3,-6-2,-1 0,0 1,0-1,0 1,-1 0,1-1,-1 1,0-1,0 1,-1 0,0-1,0 1,0-1,0 1,0-1,-1 0,0 0,0 1,0-1,0 0,-1-1,0 1,0 0,-2 2,-13 25,17-28,-1 0,1-1,0 1,0 0,0-1,0 1,0 0,1 0,-1 0,1 0,0 0,-1 0,2 0,-1-1,0 1,0 0,1 0,0 0,-1 0,1 0,0-1,0 1,1 0,-1-1,1 1,-1-1,1 1,0-1,0 0,0 0,0 1,0-2,0 1,1 0,-1 0,0-1,1 1,0-1,-1 0,1 0,0 0,0 0,136 29,-114-28</inkml:trace>
  <inkml:trace contextRef="#ctx0" brushRef="#br0" timeOffset="2907.665">2085 579,'38'0,"32"0,9-5,-4-1,-10 0,-12 1,-9 2,-8 1,-10 1</inkml:trace>
  <inkml:trace contextRef="#ctx0" brushRef="#br0" timeOffset="4303.169">1520 890,'0'-5,"0"3,5 3,6 0,6 0,5 0,4 0,2 0,1 0,1-1,-6 5,-6 1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2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112 108,'-11'450,"-34"-87,33-281,6-64</inkml:trace>
  <inkml:trace contextRef="#ctx0" brushRef="#br0" timeOffset="469.775">0 108,'29'-16,"1"1,0 2,1 0,0 2,1 2,0 1,0 1,34-2,-49 6,0 1,0 1,0 0,0 2,0 0,1 0,-1 2,0 0,-1 1,1 1,-1 0,0 1,0 1,0 1,-1 0,6 4,-17-8,1-1,-1 1,0 0,0 0,0 0,-1 0,0 1,1 0,-1-1,-1 1,1 0,-1 0,0 1,0-1,0 0,-1 1,0-1,0 1,0 0,-1-1,0 1,0-1,0 1,-1 0,0-1,0 1,0-1,0 1,-1-1,0 0,0 1,-1-1,-2 3,-15 12,-1-2,0 0,-2-1,0-1,0-1,-2-1,-23 9,47-23,-80 37,-67 42,146-78,0 0,1 0,-1 0,1 1,-1-1,1 0,0 1,-1-1,1 1,0-1,0 1,0 0,0-1,0 1,0 0,1 0,-1 0,1 0,-1 0,1 0,-1 0,1-1,0 1,0 0,0 0,0 0,1 0,-1 0,0 0,1 0,-1 0,1 0,0 0,0-1,0 1,0 0,0 0,0-1,0 1,0-1,1 1,-1-1,0 0,1 1,0-1,162 101,45 17,-90-52,-100-60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57 283,'41'0,"339"17,-324-10,-1-2,1-3,0-2,7-3,-18-8,-27 5</inkml:trace>
  <inkml:trace contextRef="#ctx0" brushRef="#br0" timeOffset="251.475">1 565,'43'-5,"34"-1,18-5,2 0,-5-4,-9 2,-10 2,-6 4,-11-3,-5 1,-6 2,-6 2,-5-2,-4-1,-6 1</inkml:trace>
  <inkml:trace contextRef="#ctx0" brushRef="#br0" timeOffset="569.781">566 1,'-2'3,"1"1,0 0,-1 0,1 0,1 0,-1 0,0 0,1 0,0 0,0 0,0 0,1 0,-1 0,1 0,0-1,0 1,0 0,1 0,-1 0,1-1,0 1,0-1,0 1,0-1,1 0,-1 0,1 0,0 0,0 0,0-1,3 2,14 10,0-1,1-1,0-1,1 0,1-2,-1-1,1-1,1 0,12 0,-10 0,246 61,-269-67,0 0,0 0,0 0,0 0,0 0,-1 1,1-1,0 1,-1-1,1 1,-1 0,0 0,0 1,1-1,-1 0,-1 1,1-1,0 1,-1-1,1 1,-1 0,0 0,0-1,0 1,0 0,0 0,-1 0,1 0,-1 0,0 1,0-1,0 0,0 0,0 0,-1 0,0 0,1 0,-1 0,0 0,0-1,-1 1,1 1,-15 14,1 0,-2 0,0-2,-1 0,-1-1,-1-1,0 0,0-2,-16 7,-321 164,354-181,1-1,0-1,0 1,0 0,0 0,0 0,0 1,0-1,0 0,0 1,0-1,1 1,-1 0,1-1,-1 1,1 0,-1 0,1 0,0 0,0 0,0 0,0 0,1 1,-1-1,0 2,8 3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3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9,'-6'17,"1"0,1 0,0 0,2 0,0 0,0 1,2-1,1 9,19 208,-19-225,-2 9,1 0,2 0,-1 0,2 0,1-1,0 1,1-1,0 0,2 0,0 0,1-1,1 0,8 12,-15-26,0-1,0 1,0 0,1-1,-1 1,0-1,1 0,-1 0,1 0,-1 0,1 0,-1 0,1-1,0 1,-1-1,1 0,0 0,-1 0,1 0,0 0,-1-1,1 1,0-1,-1 0,1 0,-1 0,1 0,-1 0,1 0,-1 0,0-1,0 1,0-1,0 0,0 0,0 0,0 0,66-80,-6-23,-40 63,2 2,2 1,2 1,7-7,-35 44,1 1,-1-1,0 1,0-1,0 1,1-1,-1 0,0 1,1-1,-1 1,1-1,-1 1,0-1,1 1,-1 0,1-1,-1 1,1-1,-1 1,1 0,0 0,-1-1,1 1,-1 0,1 0,0 0,-1-1,1 1,0 0,-1 0,1 0,-1 0,1 0,0 0,-1 1,1-1,0 0,-1 0,1 0,-1 1,1-1,0 0,-1 0,1 1,-1-1,1 0,-1 1,1-1,-1 1,0-1,1 1,-1-1,1 1,-1-1,0 1,1-1,-1 1,0 0,0-1,1 1,5 48,-4-30,-2-18,0 14,1 1,0-1,2 0,0 1,0-1,1-1,1 1,1 0,0-1,1 0,0-1,1 1,1-2,0 1,0-1,1 0,1-1,0 0,1-1,0 0,9 5,-14-12,1 0,0-1,0 0,1 0,-1-1,0 0,0 0,1-1,-1 0,0-1,1 0,-1 0,0 0,0-1,0 0,0-1,0 0,0 0,-1-1,1 0,-1 0,0-1,-1 0,1 0,-1 0,0-1,0 0,0 0,-1-1,0 0,0 1,-1-2,3-5,13-15,-1-1,-1-1,-2 0,-1-1,-2-1,-1 0,-1-1,-2 0,-1 0,-2-1,2-28,-15-63,7 125,0-1,0 1,0 0,1-1,-1 1,0 0,0-1,0 1,0 0,0-1,0 1,0-1,0 1,0 0,0-1,0 1,0 0,0-1,-1 1,1 0,0-1,0 1,0 0,0-1,-1 1,1 0,0-1,0 1,-1 0,1 0,0-1,0 1,-1 0,1 0,0 0,-1-1,1 1,0 0,-1 0,1 0,0 0,-1 0,1 0,-1 0,1 0,0 0,-1 0,1 0,0 0,-1 0,1 0,0 0,-1 0,1 0,0 0,-1 0,1 0,0 1,-1-1,1 0,0 0,-1 0,1 1,0-1,-1 0,1 0,0 1,0-1,0 0,-1 1,-7 25,5 28,2-28</inkml:trace>
  <inkml:trace contextRef="#ctx0" brushRef="#br0" timeOffset="288.113">1296 376,'-4'6,"-9"13,1 0,1 1,0 1,2-1,0 2,1-1,1 1,-1 12,7-31,0-1,0 0,0 1,1-1,-1 1,1-1,0 1,-1-1,1 1,1-1,-1 1,0-1,0 1,1-1,0 0,-1 1,1-1,0 1,0-1,0 0,0 0,1 0,-1 0,1 0,-1 0,1 0,0 0,-1 0,1-1,0 1,0-1,0 1,1-1,-1 0,0 0,0 0,1 0,-1 0,0 0,1-1,-1 1,1-1,-1 0,1 0,-1 1,1-2,-1 1,1 0,-1 0,1-1,-1 0,2 0,0-1,-1 0,1 0,-1 0,0-1,1 1,-1-1,-1 0,1 0,0 0,-1 0,1-1,-1 1,0-1,0 1,0-1,-1 0,1 0,-1 0,0 0,0 0,0 0,-1 0,1 0,-1 0,0 0,0 0,0 0,-1 0,1-7,-1 1,-1 0,0 0,0 0,-1 0,0 1,-1-1,0 1,0 0,-6-8,-18-19,16 21</inkml:trace>
  <inkml:trace contextRef="#ctx0" brushRef="#br0" timeOffset="550.801">1634 263,'-4'39,"-3"26,1 8,2-4,0-9,2-10,1-9,0-6,1-9</inkml:trace>
  <inkml:trace contextRef="#ctx0" brushRef="#br0" timeOffset="1369.898">1493 518,'322'-136,"-268"118,-53 18,1 0,-1 0,0 0,0 0,0 0,0 0,0 0,0 1,0-1,0 0,0 1,0-1,0 0,-1 1,1-1,0 1,0 0,0-1,0 1,-1 0,1-1,0 1,-1 0,1 0,0 0,-1 0,1 0,-1-1,1 1,-1 0,0 0,1 0,-1 0,0 0,0 0,0 0,0 0,0 1,0-1,0 0,0 0,0 0,0 0,0 0,-1 0,1 0,0 0,-1 0,1 0,-1-1,1 2,-48 170,47-170,0 0,1 0,0 0,0 0,-1 0,1 1,0-1,0 0,1 0,-1 0,0 0,1 0,-1 0,1 0,0 0,0-1,0 1,-1 0,2 0,-1 0,0-1,0 1,1-1,-1 1,0-1,1 1,0-1,-1 0,1 0,0 0,-1 0,1 0,0 0,0 0,0 0,0-1,0 1,0-1,0 0,0 1,0-1,0 0,0 0,0 0,0 0,2-1,96-21,16-14,-113 36,-1 0,1-1,0 1,-1-1,1 0,-1 0,0 0,1 0,-1 0,0-1,1 1,-1-1,0 1,0-1,0 0,0 0,-1 0,1 0,0 0,-1 0,0 0,1-1,-1 1,0 0,0-1,0 1,0-1,-1 1,1-1,-1 1,0-1,1 0,-1 1,0-1,0 0,-1 1,1-1,-1 1,1-1,-1 1,0-1,0 1,0-1,0 1,0 0,0-1,-1 0,-1 2,1-1,-1 1,1 0,-1 0,0 0,1 0,-1 0,0 1,0-1,0 1,1-1,-1 1,0 0,0 0,0 1,0-1,1 1,-1-1,0 1,0 0,1 0,-1 0,0 0,1 0,-1 1,1-1,0 1,-1 0,1-1,0 1,0 0,0 0,0 1,1-1,-1 0,1 1,-1-1,1 1,0-1,-1 1,2-1,-1 1,0 0,0 0,1 0,-1-1,1 1,0 0,0 0,0 2,0-2,0 1,0-1,0 1,0-1,1 1,-1-1,1 0,0 1,0-1,0 0,0 1,1-1,-1 0,1 0,0 0,0 0,0-1,0 1,0 0,1-1,-1 0,1 1,0-1,0 0,-1 0,1-1,0 1,1-1,-1 1,0-1,0 0,1 0,-1 0,3 0,122 1,-99-8,-1-2,1-1,-1-1,-1-1,0-2,0-1,-2 0,0-2,4-4,-28 19,5-2,0-1,0 0,0 0,-1 0,1-1,-1 0,0 0,0 0,-1-1,1 1,-1-1,-1 0,3-4,-7 9,1 0,-1 0,0 0,1 0,-1 1,0-1,1 0,-1 0,0 1,0-1,0 0,0 1,0-1,0 1,0-1,0 1,0-1,0 1,0 0,0-1,0 1,0 0,0 0,0 0,0 0,-1 0,1 0,0 0,0 0,0 1,0-1,0 0,0 1,0-1,0 1,0-1,0 1,0-1,0 1,0-1,0 1,1 0,-1 0,0-1,0 1,1 0,-1 0,0 0,-1 1,-1 0,0-1,1 1,-1 1,1-1,-1 0,1 1,0-1,0 1,0-1,1 1,-1 0,0 0,1 0,0 0,0 0,0 0,0 0,0 1,1-1,-1 0,1 0,0 1,0-1,0 0,0 1,1-1,0 0,-1 0,1 0,0 0,0 1,1-1,-1 0,1-1,-1 1,1 0,0 0,0-1,0 1,0-1,1 1,-1-1,1 0,-1 0,1 0,1 0,98 84,-69-63,-17-16</inkml:trace>
  <inkml:trace contextRef="#ctx0" brushRef="#br0" timeOffset="1688.535">3074 123,'58'9,"28"4,4-1,-7-2,-14-3,-14-3,-11-1,-9-3,-10-4,-4-3,-6 1</inkml:trace>
  <inkml:trace contextRef="#ctx0" brushRef="#br0" timeOffset="1931.67">3215 433,'43'0,"24"0,6 0,-1 0,-7-5,-10-1,-10 0,-8 1,-4 2,-4 1,-7 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37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2 583,'-1'-27,"1"0,1 1,2-1,1 0,1 1,1 0,1 0,1 1,2-1,0 2,3-3,8-11,-4 4,1 1,2 0,1 2,2 1,7-7,-29 36,-1 0,1-1,0 1,-1 0,1-1,0 1,0 0,0 0,0 0,0-1,1 1,-1 0,0 1,0-1,1 0,-1 0,0 0,1 1,-1-1,1 1,-1-1,1 1,-1 0,1-1,-1 1,1 0,-1 0,1 0,-1 0,1 0,-1 1,1-1,-1 0,1 1,-1-1,1 1,-1-1,0 1,1 0,-1-1,0 1,1 0,-1 0,0 0,0 0,1 1,2 11,-2-1,1 0,-2 1,1 0,-2-1,0 1,0 0,-1-1,-1 3,0 21,11 61,-8-95,-1 1,1-1,0 0,0 1,0-1,0 0,0 0,0 0,1 1,-1-1,1-1,0 1,-1 0,1 0,0-1,0 1,0-1,0 1,0-1,1 0,-1 0,0 0,1 0,-1 0,0-1,1 1,-1-1,1 0,-1 1,1-1,-1 0,1 0,-1-1,0 1,1 0,-1-1,2 0,120-65,67-108,-170 155,-15 12,0 1,0 0,0 1,1-1,0 1,0 0,0 1,1 0,0 0,0 0,-1 1,2 1,-1-1,5 0,-11 5,1-1,0 1,0 0,-1 0,1 0,-1 1,0-1,1 0,-1 1,0 0,-1-1,1 1,0 0,-1 0,1 0,-1 0,0 0,0 0,0 0,-1 1,1-1,-1 0,0 0,1 1,-2-1,1 0,0 1,-1-1,1 0,-1 0,0 1,1 2,-16 172,14-175,1 0,-1-1,1 1,0 0,0 0,0 0,1 0,-1 0,1 0,0 0,-1 1,1-1,1 0,-1 0,0 0,1 0,0 0,-1 0,1 0,0 0,1 0,-1 0,0-1,1 1,0 0,-1-1,1 1,0-1,0 0,0 1,1-1,-1 0,1 0,-1-1,1 1,0 0,-1-1,1 0,0 0,2 1,15-4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37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460 199,'-44'35,"2"3,2 1,1 2,2 1,2 2,2 2,-17 32,31-49,1 1,1 1,2 1,2 0,0 1,3 0,0 0,2 1,2 1,1-1,2 1,1 0,1 0,2-1,2 1,1 0,2-1,8 27,-10-48,2 0,-1 0,2 0,0-1,0 0,1 0,0-1,1 0,1-1,-1 0,2 0,-1-1,1 0,1-1,-1 0,2-1,-1 0,1-1,0-1,0 0,0 0,1-1,-1-1,1 0,0-1,11 0,-1-2</inkml:trace>
  <inkml:trace contextRef="#ctx0" brushRef="#br0" timeOffset="781.694">770 283,'31'120,"-5"2,5 95,-31-217,0 6,1 0,-1-1,1 1,0-1,0 1,1-1,0 0,0 1,0-1,0 0,1 0,0 0,0-1,1 2,-1-7,1 0,-1 1,1-1,-1-1,0 1,1 0,-1-1,0 0,0 1,0-1,0-1,0 1,0 0,-1-1,1 1,-1-1,0 0,1 0,-1 0,-1 0,2-2,39-59,-2-2,-4-1,-2-2,2-17,29-55,-36 91,-18 37</inkml:trace>
  <inkml:trace contextRef="#ctx0" brushRef="#br0" timeOffset="1158.6">1335 593,'61'-4,"-60"3,0 1,0 0,1 0,-1 0,0 0,0 0,1 1,-1-1,0 0,0 0,0 1,1-1,-1 1,0-1,0 1,0 0,0-1,0 1,0 0,0 0,0-1,0 1,-1 0,1 0,0 0,0 0,-1 0,1 0,-1 0,1 1,-1-1,1 0,-1 0,0 0,1 0,-1 1,0-1,0 0,0 0,0 1,0-1,0 0,0 0,-1 0,1 1,-101 143,100-144,1 1,0-1,-1 1,1-1,0 1,-1-1,1 1,0-1,0 1,0-1,0 1,1-1,-1 1,0-1,1 1,-1-1,1 1,-1-1,1 0,0 1,-1-1,1 0,0 0,0 1,0-1,0 0,0 0,0 0,0 0,1 0,-1 0,0 0,1-1,-1 1,0 0,1-1,-1 1,1-1,-1 1,1-1,-1 0,1 0,1 0,73 6,-68-6,69-13,-58 6</inkml:trace>
  <inkml:trace contextRef="#ctx0" brushRef="#br0" timeOffset="6337.261">1420 1,'225'1,"-224"-1,0-1,0 1,0 0,0 0,1-1,-1 1,0 0,0 0,0 0,1 0,-1 0,0 1,0-1,0 0,0 0,1 1,-1-1,0 1,0-1,0 1,0-1,0 1,0 0,0-1,0 1,0 0,-1 0,1 0,0 0,0 0,-1 0,1 0,0 0,-1 0,1 0,-1 0,0 0,1 0,-1 0,0 1,0-1,1 0,-1 0,0 0,0 1,0-1,-1 0,1 0,0 0,0 1,-99 85,44-46,52-38,1-3,1 1,0-1,0 0,0 1,-1-1,1 1,0-1,0 1,0-1,0 1,0 0,0-1,0 1,0 0,0 0,0 0,1 0,-1 0,0 0,0 0,1 0,-1 0,1 0,-1 0,1 1,0-1,-1 0,1 0,0 0,0 1,0-1,0 0,0 0,0 1,0-1,0 0,0 0,0 0,1 1,-1-1,1 0,-1 0,1 0,-1 0,1 0,-1 0,1 0,0 0,0 0,0 0,-1 0,1 0,0 0,0-1,1 1,12 3,1 0,0-2,0 0,0-1,0 0,0-1,0-1,3 0,21-1,117 1,-132 0</inkml:trace>
  <inkml:trace contextRef="#ctx0" brushRef="#br0" timeOffset="6637.817">714 847,'48'5,"49"2,19-1,2-1,-8-2,-8 0,-8-2,-10-1,-9 0,-9 0,-5 5,-4 1,-6-1,-3 0,-4-2,-11-1</inkml:trace>
  <inkml:trace contextRef="#ctx0" brushRef="#br0" timeOffset="7088.045">1165 1073,'17'-3,"0"0,-1 2,1-1,0 2,1 0,-1 1,-1 1,1 1,0 0,0 1,15 6,-30-9,0 0,1 1,-1-1,0 1,0-1,0 1,0-1,0 1,0 0,-1 0,1 0,0 0,-1 0,0 1,0-1,1 0,-1 1,0-1,-1 1,1-1,0 1,-1-1,0 1,1-1,-1 1,0 0,0-1,0 1,-1-1,1 1,-1-1,1 1,-1-1,0 1,0-1,0 1,0-1,0 0,-1 0,1 1,-67 83,-58 31,125-116,0 0,0-1,0 1,0 0,0 0,0 1,1-1,-1 0,0 0,1 0,-1 0,1 0,-1 1,1-1,0 0,-1 1,1-1,0 0,0 0,0 1,0-1,0 0,0 1,0-1,0 0,1 1,-1-1,1 0,-1 0,1 1,-1-1,1 0,-1 0,1 0,0 0,0 0,0 0,0 0,-1 0,1 0,0 0,1 0,-1-1,0 1,0 0,0-1,0 1,1-1,-1 1,0-1,0 0,1 1,72 9,-43-10,0-2,1-1,-1-1,0-1,-1-2,16-6,-21 4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4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1 847,'38'-5,"33"-6,8-1,-4 1,-11 2,-10 4,-10 1,-8 3,-5 0,-8 1</inkml:trace>
  <inkml:trace contextRef="#ctx0" brushRef="#br0" timeOffset="598.097">989 706,'-27'8,"1"0,0 2,1 0,0 2,0 1,2 1,-5 4,14-9,1 0,1 1,-1 1,2 0,-1 0,2 1,-1 1,2-1,0 2,0-1,1 2,1-1,0 1,1 0,-4 15,10-28,-1 0,1 0,0 0,-1 0,1 1,0-1,0 0,0 0,1 0,-1 0,0 0,1 0,-1 0,1 0,0 0,0 0,0 0,0 0,0 0,0-1,0 1,0 0,1-1,-1 1,1-1,-1 1,1-1,0 0,-1 1,1-1,0 0,0 0,0-1,0 1,0 0,0 0,0-1,0 0,0 1,0-1,1 0,89-9,-66-2,-1 0,1-2,-2-1,0-1,-1-1,0-1,4-6,103-67,-101 73,-22 12,0 0,0 0,1 0,0 1,0 1,0-1,0 1,0 0,0 1,1 0,0 1,-1-1,1 2,0-1,1 1,-7 1,0 1,1 0,-1-1,0 1,0 0,0 0,0 1,0-1,0 1,-1-1,1 1,-1 0,0 0,0 0,0 0,0 0,0 0,-1 1,0-1,1 1,-1-1,0 1,-1-1,1 1,-1 1,6 96,-10-50,-2 0,-2 0,-3-1,-2-1,-2 0,-5 6,17-43,-1 0,-1 0,0 0,-1 0,0-1,-1 0,0-1,-1 1,0-1,0-1,-1 1,0-2,-1 1,0-1,-1-1,1 1,-1-2,-1 0,1 0,8-5,0-1,0 1,0-1,1 0,-1 0,0 0,0 0,1 0,-1-1,0 1,0-1,1 0,-1 0,0 0,1 0,-1 0,1-1,0 1,-1-1,1 1,0-1,0 0,0 0,0 0,0 0,0 0,1-1,-1 1,1 0,-1-1,1 1,0-1,0 1,0-1,0 0,1 1,-1-2,-1-5,0-1,0 1,1-1,0 0,1 1,0-1,1 0,0 0,0 1,2-5,9-21,1 1,1 1,3 0,0 1,2 1,1 1,2 1,2-2,24-35,-26 34</inkml:trace>
  <inkml:trace contextRef="#ctx0" brushRef="#br0" timeOffset="1200.232">1779 311,'9'98,"-4"1,-5 0,-4 0,-4 0,-15 57,23-145,-1-1,0 0,-1 0,0 0,-1 0,0 0,0 0,-1-1,-1 1,1-1,-2 0,1-1,-1 1,0-1,-1 0,0 0,0-1,-1 0,-4 3,9-9,0 0,1 0,-1 0,0 0,0-1,0 0,1 1,-1-1,0 0,0 0,0 0,0-1,0 1,1-1,-1 0,0 0,0 0,1 0,-1 0,1 0,-1-1,1 1,-1-1,1 1,0-1,0 0,0 0,0 0,0-1,0 1,1 0,-1-1,1 1,-1-2,-37-94,36 70,1 0,1-1,1 1,2 0,0-1,2 1,2 0,0 0,2 1,1 0,1 0,1 1,1 1,12-19,-2 1,2 1,2 1,1 1,2 2,2 1,2 1,1 1,1 3,14-9,-33 29,0 1,1 1,0 0,1 2,0 0,1 0,-1 2,1 1,0 0,1 1,-1 1,1 1,0 1,-1 0,1 2,3 0,-20-1,0 1,0-1,-1 0,1 1,0 0,0 0,-1 0,1 0,0 0,-1 0,1 1,-1-1,0 1,1-1,-1 1,0 0,0 0,0 0,0 1,0-1,-1 0,1 1,-1-1,1 1,-1-1,0 1,0-1,0 1,0 0,-1 0,1 0,-1-1,0 1,0 0,0 2,0 5,-1-1,0 1,-1-1,0 0,0 0,-1 0,0 0,-1 0,1-1,-5 6,-22 29,-2 0,-2-2,-2-2,-2-1,-1-2,-2-1,-1-3,-41 25,-1 4,82-60,-1 0,1 0,-1 0,1 1,-1-1,1 1,0-1,0 1,0 0,0 0,0 0,0 0,0 0,1 1,-1-1,1 0,-1 1,1-1,0 1,0 0,0-1,1 1,-1 0,0-1,1 1,0 0,0 0,0 0,0-1,0 1,0 0,1 0,-1-1,1 1,0 0,0-1,0 1,0-1,0 1,1-1,-1 1,1-1,-1 0,2 2,89 63,-78-60,0 1,-1 1,0 0,-1 1,0 1,-1-1,9 12,-6-4,-11-12,1 1,0-1,0-1,0 1,1-1,0 1,0-1,0 0,1-1,-1 0,1 1,0-2,1 1,-1-1,0 0,1 0,0-1,1 1,12-5</inkml:trace>
  <inkml:trace contextRef="#ctx0" brushRef="#br0" timeOffset="1519.346">2485 0,'43'84,"-3"2,-4 1,-4 1,-1 14,-18-60,-2 1,-2 0,-2 1,-2 0,-2 0,-1 1,-3-1,-1 0,-3 0,-1 0,-3 0,-11 35,14-55,-2 0,-1-1,-1 0,0 0,-2-1,-1-1,0 0,-2 0,0-2,-12 11,-162 105,171-121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4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6,'-1'-1,"-1"0,1 1,0-1,0 0,-1 1,1 0,0-1,-1 1,1 0,0-1,-1 1,1 0,0 0,-1 0,1 0,0 1,-1-1,1 0,0 0,-1 1,1-1,0 1,0-1,-1 1,1 0,0-1,0 1,0 0,0 0,0 0,0 0,0 0,0 0,0 0,0 0,1 0,-1 0,0 0,1 1,-1-1,1 0,-1 1,1-1,0 0,0 1,-1-1,-8 69,9-65,1 661,-18-359,14-276,-23 74,18-118,16-36,-2 22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7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739 431 13915 0 0,'0'0'2505'0'0,"0"0"-874"0"0,0 0-495 0 0,0 0-72 0 0,0 0 30 0 0,0 0-4 0 0,0 0-136 0 0,0 0-211 0 0,0 0-163 0 0,0 0-119 0 0,0 0-58 0 0,0 0-35 0 0,0 0-29 0 0,-3 26-18 0 0,-11 82-21 0 0,14 53 602 0 0,17-66-910 0 0,-17-95-55 0 0,0 0-37 0 0,0 0-66 0 0,0 0-103 0 0,0 0-131 0 0,0 0-186 0 0,0-16-4799 0 0,0 10-2384 0 0,0 3-3707 0 0</inkml:trace>
  <inkml:trace contextRef="#ctx0" brushRef="#br0" timeOffset="736.53">912 630 11538 0 0,'0'0'2185'0'0,"0"0"-517"0"0,0 0-286 0 0,0 0-150 0 0,0 0-137 0 0,0 0-148 0 0,0 0-163 0 0,0 0-133 0 0,0 0-112 0 0,0 0-95 0 0,0 0-67 0 0,0 0-27 0 0,0 0-25 0 0,22-1-10 0 0,131-2 661 0 0,-43 0 332 0 0,-110 3-1238 0 0,0 0 20 0 0,0 0 36 0 0,0 0 23 0 0,0 0 18 0 0,-12-15 378 0 0,-76-59-425 0 0,77 67-86 0 0,10 6-32 0 0,1 1-1 0 0,0 0 1 0 0,-1 0 0 0 0,1-1 0 0 0,0 1 0 0 0,-1 0-1 0 0,1 0 1 0 0,0-1 0 0 0,-1 1 0 0 0,1 0 0 0 0,-1 0-1 0 0,1 0 1 0 0,-1 0 0 0 0,1 0 0 0 0,-1 0 0 0 0,1 0-1 0 0,0-1 1 0 0,-1 1 0 0 0,1 1 0 0 0,-1-1 0 0 0,1 0-1 0 0,-1 0 1 0 0,1 0 0 0 0,-1 0 0 0 0,1 0 0 0 0,0 0-1 0 0,-1 0 1 0 0,1 1 0 0 0,-1-1 0 0 0,1 0 0 0 0,0 0-1 0 0,-1 0 1 0 0,1 1 0 0 0,-1-1 0 0 0,1 0 0 0 0,0 1-1 0 0,-1-1 1 0 0,1 0 0 0 0,0 1 0 0 0,0-1 0 0 0,-1 0 0 0 0,1 1-1 0 0,0-1 1 0 0,0 1 0 0 0,0-1 0 0 0,-1 0 0 0 0,1 1-1 0 0,0-1 1 0 0,0 1 0 0 0,0-1 0 0 0,0 1 0 0 0,0-1-1 0 0,0 1 1 0 0,0-1 0 0 0,0 0 0 0 0,0 1 0 0 0,0-1-1 0 0,0 1 1 0 0,0-1 0 0 0,0 1 0 0 0,0-1 0 0 0,1 1-2 0 0,-5 10 10 0 0,1 0 1 0 0,0 0 0 0 0,1 1 0 0 0,1-1 0 0 0,-1 1-1 0 0,2-1 1 0 0,0 1 0 0 0,0-1 0 0 0,2 11-11 0 0,0 16 29 0 0,-2 94 38 0 0,0-132-56 0 0,0 0-1 0 0,0 0 5 0 0,12-14 142 0 0,100-126 347 0 0,-91 78-2708 0 0,-21 61 546 0 0,-1 1-3165 0 0,-1 0-572 0 0,-1 0-6800 0 0</inkml:trace>
  <inkml:trace contextRef="#ctx0" brushRef="#br0" timeOffset="1184.193">1350 505 11026 0 0,'0'0'4969'0'0,"0"0"-2555"0"0,0 0-993 0 0,0 0-154 0 0,0 0-39 0 0,0 0-69 0 0,0 0-188 0 0,0 0-255 0 0,0 0-206 0 0,0 0-129 0 0,0 0-85 0 0,0 0-23 0 0,0 0-30 0 0,9-1-27 0 0,82 2 603 0 0,-69 5-646 0 0,-19-7-162 0 0,0 1 0 0 0,0 0 0 0 0,0 1 0 0 0,0-1 0 0 0,0 0-1 0 0,0 1 1 0 0,0-1 0 0 0,0 1 0 0 0,0 0 0 0 0,-1 0 0 0 0,1 0 0 0 0,0 1 0 0 0,-1-1 0 0 0,1 1 0 0 0,-1-1 0 0 0,1 1-1 0 0,-1 0 1 0 0,0 0 0 0 0,1 0 0 0 0,-1 0 0 0 0,0 0 0 0 0,0 0 0 0 0,-1 1 0 0 0,1-1 0 0 0,0 1 0 0 0,-1-1 0 0 0,0 1-1 0 0,1 0 1 0 0,-1-1 0 0 0,0 1 0 0 0,0 0 0 0 0,-1 0 0 0 0,1 0 0 0 0,-1 0 0 0 0,1 0 0 0 0,-1 0 0 0 0,0 0 0 0 0,0 0-1 0 0,0 2-10 0 0,-45 68 296 0 0,31-56-256 0 0,-10 33 50 0 0,76-43 227 0 0,-37-8-261 0 0,1-1-1 0 0,-1-1 1 0 0,0 0 0 0 0,0-1-1 0 0,0 0 1 0 0,0-1-1 0 0,-1-1 1 0 0,0-1-1 0 0,11-6-55 0 0,-10 2-416 0 0,-12 7-7224 0 0,-3 4-3876 0 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4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0,'-30'28,"-74"65,4 5,-54 71,92-72,61-94,-1 0,1 0,0 0,0 0,0 1,0-1,1 0,-1 0,1 0,0 1,0-1,0 0,0 1,1-1,-1 0,1 0,0 0,0 1,0-1,0 0,0 0,1 0,-1-1,1 1,0 0,0 0,0-1,0 1,0-1,1 0,-1 0,2 1,9 4,1 0,-1-2,1 1,0-2,1 0,-1-1,1 0,-1-1,1 0,0-2,0 0,3 0,-1-1,-1 2,1 0,-1 0,1 2,-1 0,0 1,0 0,0 2,12 5,-24-9,0 1,0-1,0 1,-1 0,1 1,-1-1,1 1,-1-1,0 1,-1 0,1 0,-1 0,1 1,-1-1,-1 1,1-1,-1 1,1-1,-1 1,0 0,-1 0,1-1,-1 1,0 1,-19 117,15-106,3-16,1 0,-1 1,0-1,1 1,0 0,-1-1,1 1,0-1,0 1,0 0,0-1,0 1,0-1,0 1,0 0,1-1,-1 1,1-1,-1 1,1-1,0 1,-1-1,1 1,0-1,0 0,0 0,0 1,0-1,0 0,0 0,1 0,-1 0,0 0,1 0,-1 0,1-1,-1 1,1 0,-1-1,1 1,-1-1,1 0,-1 1,1-1,0 0,17-2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1,'-15'38,"-4"23,1 10,-2-2,4-8,3-10,4-8,4-7,8-10,3-9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5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30,'39'0,"26"-5,8-1,-4 0,-9 1,-10 1,-9 2,-6 1,-5 1,-7 0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0,'-9'58,"-4"28,1 5,2-4,3-7,2-12,3-14,1-10,1-8,1-6,-1-2,1-7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147 223,'-51'177,"-19"137,63-292,1 1,2 0,0 1,1-1,2 1,0-1,1 1,2-1,0 1,2-1,0 0,2 0,0 0,2-1,4 8,-10-27,0 0,1 0,-1 0,1 0,0-1,0 1,0-1,0 0,1 1,-1-2,0 1,1 0,0-1,-1 1,1-1,0 0,-1 0,1-1,0 1,0-1,0 0,0 0,0 0,0 0,0-1,-1 1,1-1,0 0,3-2,102-54,-59 12,-1-2,-3-2,-1-2,-3-2,28-49,-30 45,-3-1,-3-3,-2 0,-3-2,-3-2,-2 0,7-41,-29 99,1-6,1 0,-2 0,0 0,0-1,-1 1,-1 0,0-1,-1 1,-1 0,-1-8,3 20,0 0,-1 0,1 0,0 0,-1-1,1 1,-1 0,0 0,1 0,-1 0,0 0,1 0,-1 0,0 0,0 0,0 1,0-1,0 0,0 0,0 1,0-1,0 1,0-1,0 1,-1-1,1 1,0 0,0 0,0-1,-1 1,1 0,0 0,0 0,-1 0,1 1,0-1,0 0,0 0,-1 1,1-1,0 0,0 1,0 0,0-1,0 1,0-1,0 1,0 0,0 0,0 0,0 0,0 0,0 0,-44 56,11 11,3 1,3 2,3 0,4 2,-3 26,16-66,1 0,2 1,1-1,1 1,2 0,2-1,1 1,1 0,2-1,6 17,-8-38,2 0,-1 0,2-1,-1 0,1 0,1 0,0-1,1 0,0 0,0-1,1 0,0-1,1 1,3 0,4 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6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0,'-4'34,"-7"20,-2 11,2-1,3-6,2-9,3-7,1-7,2-4,0-7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7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18,'24'5,"22"1,9 0,3-1,-2-2,-6-1,-8-1,0 0,-3-1,-3 0,-3-1,-3-4,-1-1,0 0,-2 1,-4-3,-11-1,-8 2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0,'-5'44,"-2"42,1 12,-4-2,0-7,2-13,2-12,2-10,2-10,1-8,6-6,1-2,1-1,3-6,0-6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25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148 137,'-26'50,"3"0,3 2,1 0,3 1,2 1,2 0,3 6,7-54,0 0,1 0,-1 1,2-1,-1 1,1-1,0 1,0 0,1-1,0 1,0-1,0 0,1 1,0-1,0 0,1 0,-1 0,1 0,1 0,-1-1,1 0,0 1,0-1,1-1,-1 1,1-1,0 1,0-1,1-1,-1 1,1-1,0 0,5 0,1-2,-1 1,1-2,-1 1,1-1,-1-1,1 0,-1-1,0 0,1-1,-1 0,0-1,-1 0,1-1,-1 0,0 0,0-1,0 0,4-5,28-20,-1-2,-1-1,-2-3,-2-1,-1-1,-3-2,20-32,-30 43,-2-2,-1 0,-1-1,-2-1,-2-1,-1 0,2-11,-12-17,-3 62,0 0,0 0,0 0,0 0,-1 0,1 0,0 0,-1-1,1 1,-1 0,1 0,-1 0,1 0,-1 1,1-1,-1 0,0 0,0 0,1 0,-1 1,0-1,0 0,0 1,0-1,0 1,0-1,0 1,0-1,0 1,0 0,0-1,0 1,0 0,-1 0,1 0,0 0,0 0,0 0,0 0,0 0,0 0,0 1,0-1,0 0,0 1,0-1,0 1,0-1,0 1,0 0,0-1,0 1,0 0,-11 8,1 1,0 0,0 1,1 0,1 0,0 1,0 0,1 1,1 0,0 0,1 1,-1 4,-5 7,1 1,2-1,0 2,2-1,1 1,1 0,1 1,2-1,0 0,2 1,1 0,2-1,0 0,4 14,-5-34,0 1,0-1,1 1,0-1,0 0,1 0,0 0,0-1,1 1,-1-1,1 0,1 0,-1-1,1 0,0 0,0 0,1 0,-1-1,1 0,0-1,0 1,0-1,1-1,-1 1,1-1,-1-1,5 1,7-4</inkml:trace>
  <inkml:trace contextRef="#ctx0" brushRef="#br0" timeOffset="309.845">1022 477,'76'24,"-60"-20,0 0,0 1,-1 1,0 1,0 0,0 1,-1 0,0 1,2 3,-14-11,0 1,0 0,0 1,0-1,0 0,-1 0,1 1,-1-1,0 1,0-1,1 1,-2-1,1 1,0 0,-1 0,1-1,-1 1,0 0,0 0,0 0,0-1,0 1,0 0,-1 0,0-1,1 1,-1 0,0-1,0 1,-1 0,1-1,-2 2,-63 75,44-56,17-18,-36 49,41-53,-1 1,1-1,0 0,-1 1,1-1,0 0,0 1,0-1,0 1,0-1,0 0,0 1,0-1,0 0,1 1,-1-1,1 0,-1 1,1-1,-1 0,1 0,0 1,-1-1,1 0,0 0,0 0,0 0,0 0,0 0,0 0,0-1,0 1,1 0,-1-1,0 1,0 0,1-1,-1 1,0-1,1 0,-1 0,0 1,1-1,-1 0,2 0,11 1,-1 0,1-1,0-1,0 0,-1-1,1-1,0 0,-1 0,0-1,10-5,8-1,66-20,-71 23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24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0 227,'43'4,"39"2,9 0,0-1,-11-6,-10-3,-12-1,-11 1,-8 0,-7 2,-3 1,-3 0,-5 1</inkml:trace>
  <inkml:trace contextRef="#ctx0" brushRef="#br0" timeOffset="367.97">424 0,'-10'39,"-3"31,1 9,2-4,3-10,8-12,3-9,1-13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1,'-31'535,"6"-331,25-203,0 0,0 0,0 0,-1 0,1 0,0 0,0 1,0-1,1 0,-1 0,0 0,0 0,1 0,-1 0,0 0,1 0,-1 0,1 0,-1 0,1 0,0 0,-1 0,1-1,0 1,0 0,-1 0,1-1,0 1,0 0,0-1,0 1,0-1,0 1,0-1,0 0,0 1,0-1,0 0,0 0,1 0,-1 0,0 0,0 0,0 0,0 0,0 0,0 0,0 0,0-1,0 1,0 0,0-1,0 1,0-1,0 0,0 1,0-1,61-43,-51 35,60-49,122-85,-97 110,-94 32,1 1,-1-1,0 1,0 0,1 0,-1 0,0 0,0 0,1 1,-1-1,0 1,0-1,0 1,0 0,0 0,0 0,0 0,0 0,0 0,0 1,0-1,-1 1,1-1,0 1,-1 0,0-1,1 1,-1 0,0 0,0 0,0 0,0 0,0 0,0 0,-1 0,1 1,-1-1,1 0,-1 0,0 1,0-1,0 0,-2 13,-1-1,-1 0,0 1,-1-2,0 1,-1-1,-1 1,0-2,-1 1,0-1,-1 0,0-1,-1 0,0 0,-1-1,0 0,-1-1,1-1,-2 0,-2 2,4-2,-1 0,1-1,-1 0,-1 0,1-2,-1 1,0-2,0 0,0 0,-1-1,0-1,1 0,-1-1,0 0,0-1,0-1,1 0,-11-3,-16-25,28 11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75 216 0 0,'0'0'1508'0'0,"0"0"-411"0"0,0 0 4 0 0,0 0 194 0 0,0 0 205 0 0,0 0 69 0 0,0 0-97 0 0,0 0-174 0 0,0 0-209 0 0,0 0-89 0 0,0 0-47 0 0,-6-4-16 0 0,-57-18 3751 0 0,-55 44-1793 0 0,-21 43-1453 0 0,123-53-1267 0 0,2-4-59 0 0,1 2-1 0 0,0-1 1 0 0,0 2-1 0 0,1-1 1 0 0,1 2-1 0 0,0-1 1 0 0,0 2-1 0 0,1-1 1 0 0,0 2-1 0 0,2-1 1 0 0,-1 1-1 0 0,-2 7-115 0 0,7-12 28 0 0,1-1-1 0 0,0 1 1 0 0,0-1-1 0 0,0 1 1 0 0,1 0-1 0 0,1 0 1 0 0,0 0-1 0 0,0 0 0 0 0,0 0 1 0 0,1 0-1 0 0,1 0 1 0 0,-1 0-1 0 0,1 0 1 0 0,1 0-1 0 0,0 0 1 0 0,0-1-1 0 0,1 1 0 0 0,0-1 1 0 0,1 3-28 0 0,1-3 26 0 0,0-1 1 0 0,1 0-1 0 0,0 1 1 0 0,0-2-1 0 0,0 1 1 0 0,1-1-1 0 0,0 0 1 0 0,0 0-1 0 0,1-1 1 0 0,0 0-1 0 0,-1 0 1 0 0,2-1-1 0 0,-1 0 1 0 0,0-1-1 0 0,1 1 1 0 0,0-1-1 0 0,0-1 1 0 0,-1 0-1 0 0,2 0 1 0 0,-1-1-1 0 0,0 0 1 0 0,0-1-1 0 0,1 0-26 0 0,12-1 85 0 0,-1 0 0 0 0,0-2 0 0 0,0-1 0 0 0,0 0 0 0 0,-1-2 0 0 0,0 0 0 0 0,0-1 0 0 0,0-1 0 0 0,3-3-85 0 0,-19 9 23 0 0,-1 1 0 0 0,1-1 0 0 0,0 0 1 0 0,-1 0-1 0 0,0 0 0 0 0,1-1 0 0 0,-1 1 0 0 0,0-1 1 0 0,0 0-1 0 0,-1 0 0 0 0,1 0 0 0 0,0 0 1 0 0,-1 0-1 0 0,0 0 0 0 0,0-1 0 0 0,0 1 1 0 0,0-1-1 0 0,0 1 0 0 0,-1-1 0 0 0,1 0 1 0 0,-1 0-1 0 0,0 0 0 0 0,-1 0 0 0 0,1 0 1 0 0,-1 0-1 0 0,1 0 0 0 0,-1 0 0 0 0,0-1-23 0 0,-2 2-1 0 0,1 0-1 0 0,-1 1 1 0 0,0-1-1 0 0,0 1 1 0 0,0-1-1 0 0,0 1 1 0 0,0 0-1 0 0,0 0 1 0 0,-1 0-1 0 0,1 0 1 0 0,-1 0-1 0 0,1 0 1 0 0,-1 1-1 0 0,0-1 1 0 0,0 1-1 0 0,0 0 1 0 0,0 0-1 0 0,1 0 1 0 0,-1 0-1 0 0,-1 0 1 0 0,1 1-1 0 0,0-1 1 0 0,0 1-1 0 0,-2 0 2 0 0,-157 7-540 0 0,134 0 411 0 0,160-11 230 0 0,26-3 17 0 0,-148 15-1874 0 0,-9-2-8166 0 0,-1-5-2056 0 0</inkml:trace>
  <inkml:trace contextRef="#ctx0" brushRef="#br0" timeOffset="477.525">617 483 10194 0 0,'0'0'1625'0'0,"0"0"-465"0"0,0 0-149 0 0,0 0 106 0 0,0 0 74 0 0,0 0-93 0 0,0 0-223 0 0,0 0-247 0 0,0 0-163 0 0,0 0-101 0 0,0 0-64 0 0,0 0-18 0 0,0 0-30 0 0,-1 21-16 0 0,0 106 747 0 0,1-127-800 0 0,0-1 1 0 0,0 1 0 0 0,1 0 0 0 0,-1 0-1 0 0,0-1 1 0 0,0 1 0 0 0,1 0 0 0 0,-1 0-1 0 0,0-1 1 0 0,0 1 0 0 0,1 0 0 0 0,-1 0-1 0 0,0 0 1 0 0,1-1 0 0 0,-1 1 0 0 0,0 0-1 0 0,1 0 1 0 0,-1 0 0 0 0,0 0 0 0 0,1 0-1 0 0,-1 0 1 0 0,1 0 0 0 0,-1 0 0 0 0,0 0 0 0 0,1 0-1 0 0,-1 0 1 0 0,0 0 0 0 0,1 0-184 0 0,0-17 93 0 0,1 0 1 0 0,1 0 0 0 0,1 0-1 0 0,0 1 1 0 0,1-1-1 0 0,1 1 1 0 0,0 0 0 0 0,1 1-1 0 0,1-1 1 0 0,0 2-1 0 0,5-7-93 0 0,-8 13 11 0 0,1-1-1 0 0,-1 1 0 0 0,1 1 1 0 0,1-1-1 0 0,0 1 0 0 0,0 0 1 0 0,0 1-1 0 0,1-1 0 0 0,-1 1 1 0 0,2 1-1 0 0,-1 0 0 0 0,7-3-10 0 0,-14 7 6 0 0,0 1-1 0 0,0 0 1 0 0,0 0 0 0 0,0 0-1 0 0,0 0 1 0 0,0 0-1 0 0,0 0 1 0 0,0 0-1 0 0,0 0 1 0 0,-1 0-1 0 0,1 0 1 0 0,0 0-1 0 0,0 0 1 0 0,0 1-1 0 0,0-1 1 0 0,0 0 0 0 0,0 1-1 0 0,0-1 1 0 0,-1 1-1 0 0,1-1 1 0 0,0 1-1 0 0,0 0 1 0 0,-1-1-1 0 0,1 1 1 0 0,0-1-1 0 0,-1 1 1 0 0,1 0 0 0 0,0 0-1 0 0,-1-1 1 0 0,1 1-1 0 0,-1 0 1 0 0,0 0-1 0 0,1 0 1 0 0,-1 0-1 0 0,1 0 1 0 0,-1 0-1 0 0,0-1 1 0 0,0 1 0 0 0,0 0-1 0 0,0 0 1 0 0,1 0-1 0 0,-1 0 1 0 0,0 0-1 0 0,-1 0 1 0 0,1 0-1 0 0,0 0 1 0 0,0 0-1 0 0,0 0-5 0 0,0 21-4987 0 0,-1-13-1410 0 0,1-8-5387 0 0</inkml:trace>
  <inkml:trace contextRef="#ctx0" brushRef="#br0" timeOffset="1014.665">1046 336 5113 0 0,'0'0'2826'0'0,"0"0"-704"0"0,0 0-308 0 0,0 0-18 0 0,0 0-70 0 0,0 0-185 0 0,0 0-271 0 0,0 0-266 0 0,0 0-224 0 0,0 0-138 0 0,0 0-103 0 0,0 0-51 0 0,0 0-15 0 0,-17 7-36 0 0,-50 21-50 0 0,59-24-292 0 0,-1 0-1 0 0,2 0 1 0 0,-1 1-1 0 0,0 0 1 0 0,1 0-1 0 0,0 0 1 0 0,0 1 0 0 0,1 1-1 0 0,0-1 1 0 0,0 1-1 0 0,0 0 1 0 0,1 0-1 0 0,0 1 1 0 0,0-1-1 0 0,1 1 1 0 0,0 0-1 0 0,-3 8-94 0 0,5-11 27 0 0,0-2-12 0 0,0 0 1 0 0,0 1 0 0 0,1-1-1 0 0,0 1 1 0 0,-1-1-1 0 0,1 1 1 0 0,0 0-1 0 0,1-1 1 0 0,-1 1-1 0 0,1 0 1 0 0,0 0-1 0 0,0-1 1 0 0,0 1-1 0 0,0 0 1 0 0,1 0-1 0 0,-1-1 1 0 0,1 2-16 0 0,2-4 54 0 0,-1 0-1 0 0,1-1 1 0 0,-1 1 0 0 0,1 0 0 0 0,-1-1-1 0 0,1 1 1 0 0,-1-1 0 0 0,1 0 0 0 0,0 0-1 0 0,-1 0 1 0 0,1 0 0 0 0,0 0 0 0 0,-1-1-1 0 0,1 1 1 0 0,-1-1 0 0 0,1 0 0 0 0,0 1-1 0 0,-1-1 1 0 0,0 0 0 0 0,1-1 0 0 0,-1 1-1 0 0,0 0 1 0 0,1-1 0 0 0,-1 1 0 0 0,0-1-1 0 0,0 0 1 0 0,0 0 0 0 0,-1 1 0 0 0,1-1-1 0 0,0-1 1 0 0,-1 1 0 0 0,2-2-54 0 0,4-2 62 0 0,147-162 584 0 0,-155 169-649 0 0,1-1 0 0 0,0 0 0 0 0,0 0-1 0 0,0 1 1 0 0,0-1 0 0 0,0 0-1 0 0,0 1 1 0 0,0-1 0 0 0,0 0-1 0 0,0 1 1 0 0,-1-1 0 0 0,1 0-1 0 0,1 1 1 0 0,-1-1 0 0 0,0 0-1 0 0,0 0 1 0 0,0 1 0 0 0,0-1-1 0 0,0 0 1 0 0,0 1 0 0 0,0-1-1 0 0,0 0 1 0 0,0 1 0 0 0,1-1 0 0 0,-1 0-1 0 0,0 0 1 0 0,0 1 0 0 0,0-1-1 0 0,1 0 1 0 0,-1 0 0 0 0,0 1-1 0 0,0-1 1 0 0,0 0 0 0 0,1 0-1 0 0,-1 0 1 0 0,0 0 0 0 0,1 1-1 0 0,-1-1 1 0 0,0 0 0 0 0,0 0-1 0 0,1 0 1 0 0,-1 0 0 0 0,0 0-1 0 0,1 0 1 0 0,-1 0 0 0 0,0 0 0 0 0,1 0-1 0 0,-1 0 1 0 0,0 0 0 0 0,1 0-1 0 0,-1 0 1 0 0,0 0 0 0 0,0 0-1 0 0,1 0 1 0 0,-1 0 3 0 0,0 11 46 0 0,-2 16-61 0 0,1-23 0 0 0,0 0 0 0 0,0-1 0 0 0,0 1 0 0 0,1 0 0 0 0,-1 0-1 0 0,1 0 1 0 0,0 0 0 0 0,0-1 0 0 0,0 1 0 0 0,1 0-1 0 0,-1 0 1 0 0,1 0 0 0 0,0-1 0 0 0,0 1 0 0 0,0 0 0 0 0,1-1-1 0 0,-1 1 1 0 0,1 0 0 0 0,0-1 0 0 0,0 0 0 0 0,0 0-1 0 0,0 1 1 0 0,1-1 0 0 0,-1 0 0 0 0,1-1 0 0 0,0 1-1 0 0,-1 0 1 0 0,1-1 0 0 0,1 0 0 0 0,-1 0 0 0 0,0 0 0 0 0,0 0-1 0 0,3 1 16 0 0,24 2-1839 0 0,-21-6-1951 0 0,-1-2-4246 0 0,-6 3-3571 0 0</inkml:trace>
  <inkml:trace contextRef="#ctx0" brushRef="#br0" timeOffset="1417.867">1246 318 10914 0 0,'0'0'1378'0'0,"0"0"-280"0"0,0 0 99 0 0,0 0 222 0 0,0 0 123 0 0,0 0-137 0 0,0 0-338 0 0,0 0-277 0 0,0 0-135 0 0,0 0-85 0 0,0 0-86 0 0,0 0-53 0 0,0 0-72 0 0,5 17-56 0 0,14 53-53 0 0,20 8 597 0 0,-8-12-429 0 0,-31-66-397 0 0,0 1 0 0 0,0 0 0 0 0,1-1 0 0 0,-1 1 1 0 0,0-1-1 0 0,0 1 0 0 0,0-1 0 0 0,0 1 0 0 0,0-1 0 0 0,1 1 1 0 0,-1-1-1 0 0,0 1 0 0 0,1-1 0 0 0,-1 1 0 0 0,0-1 0 0 0,1 1 1 0 0,-1-1-1 0 0,0 0 0 0 0,1 1 0 0 0,-1-1 0 0 0,1 1 0 0 0,-1-1 1 0 0,0 0-1 0 0,1 0 0 0 0,-1 1 0 0 0,1-1 0 0 0,-1 0 1 0 0,1 0-1 0 0,0 1 0 0 0,-1-1 0 0 0,1 0 0 0 0,-1 0 0 0 0,1 0 1 0 0,-1 0-1 0 0,1 0 0 0 0,-1 0 0 0 0,1 0 0 0 0,0 0 0 0 0,-1 0 1 0 0,1 0-1 0 0,-1 0 0 0 0,1 0 0 0 0,-1-1 0 0 0,1 1 0 0 0,-1 0 1 0 0,1 0-1 0 0,-1 0 0 0 0,1-1 0 0 0,-1 1 0 0 0,1 0 0 0 0,-1-1 1 0 0,1 1-1 0 0,-1 0 0 0 0,1-1-21 0 0,17-32 1546 0 0,-11 17-1647 0 0,53-106 581 0 0,-56 105-570 0 0,-4 14-5014 0 0,-1 1-5369 0 0,-1 2-1663 0 0</inkml:trace>
  <inkml:trace contextRef="#ctx0" brushRef="#br0" timeOffset="1645.762">1660 340 17364 0 0,'0'0'1353'0'0,"0"0"-510"0"0,0 0-117 0 0,0 0 98 0 0,0 0 12 0 0,0 0-117 0 0,0 0-230 0 0,0 0-206 0 0,0 0-143 0 0,0 0-71 0 0,0 0-15 0 0,0 22-44 0 0,1 70-46 0 0,5-65-3447 0 0,-2-36-6103 0 0,-4 5-1019 0 0</inkml:trace>
  <inkml:trace contextRef="#ctx0" brushRef="#br0" timeOffset="1848.318">1660 340 8978 0 0,'-24'-148'3225'0'0,"19"130"-1009"0"0,3 0-416 0 0,-2 3-327 0 0,3 4-273 0 0,-3 3-288 0 0,4 1-296 0 0,-2 3-264 0 0,2 1-208 0 0,0 3-248 0 0,0 0-200 0 0,0 0-160 0 0,0 0-232 0 0,0 0-520 0 0,0 0-2505 0 0,0 3-8281 0 0</inkml:trace>
  <inkml:trace contextRef="#ctx0" brushRef="#br0" timeOffset="2094.477">1913 1 14987 0 0,'0'0'2322'0'0,"0"0"-690"0"0,0 0-397 0 0,0 0-146 0 0,0 0-84 0 0,0 0-86 0 0,0 0-106 0 0,0 0-128 0 0,0 0-57 0 0,0 0-37 0 0,0 0-95 0 0,0 0-83 0 0,0 0-78 0 0,4 17-62 0 0,15 55-75 0 0,-13 35 134 0 0,3 90-299 0 0,-8-144 74 0 0,-2-55-9260 0 0,0-1 7937 0 0,1 0-675 0 0,-1-2-5870 0 0,1-1-311 0 0</inkml:trace>
  <inkml:trace contextRef="#ctx0" brushRef="#br0" timeOffset="2316.558">1815 299 7514 0 0,'0'0'3492'0'0,"0"0"-1290"0"0,0 0-714 0 0,0 0-318 0 0,0 0-151 0 0,0 0-34 0 0,0 0-60 0 0,0 0-78 0 0,0 0-149 0 0,0 0-179 0 0,0 0-159 0 0,0 0-140 0 0,0 0-94 0 0,20 1-90 0 0,100 9-244 0 0,-77-7-1394 0 0,-29-2-1576 0 0,1-1-3694 0 0,-6 0-2869 0 0</inkml:trace>
  <inkml:trace contextRef="#ctx0" brushRef="#br0" timeOffset="2794.478">2163 292 4273 0 0,'0'0'4488'0'0,"0"0"-1422"0"0,0 0-683 0 0,0 0-378 0 0,0 0-427 0 0,0 0-390 0 0,0 0-297 0 0,0 0-253 0 0,0 0-185 0 0,0 0-114 0 0,0 0-83 0 0,0 0-39 0 0,0 0 6 0 0,-3 21 8 0 0,-10 64 2 0 0,13-83-177 0 0,-1 0-1 0 0,1 1 1 0 0,0-1-1 0 0,0 0 0 0 0,0 1 1 0 0,0-1-1 0 0,1 0 1 0 0,-1 1-1 0 0,1-1 1 0 0,-1 0-1 0 0,1 0 1 0 0,0 1-1 0 0,0-1 1 0 0,0 0-1 0 0,0 0 0 0 0,0 0 1 0 0,0 0-1 0 0,0 0 1 0 0,1 0-1 0 0,-1-1 1 0 0,1 1-1 0 0,0 0 1 0 0,-1-1-1 0 0,1 1 1 0 0,0-1-1 0 0,0 0 0 0 0,0 1 1 0 0,0-1-1 0 0,0 0 1 0 0,0 0-1 0 0,0 0 1 0 0,0-1-1 0 0,1 1 1 0 0,-1 0-1 0 0,0-1 1 0 0,0 1-1 0 0,1-1 0 0 0,-1 0 1 0 0,0 0-1 0 0,1 0 1 0 0,-1 0-1 0 0,0 0 1 0 0,1 0-1 0 0,-1-1 1 0 0,0 1-1 0 0,0-1 1 0 0,1 0-1 0 0,0 0-55 0 0,5-2 106 0 0,-1 0-1 0 0,0 0 1 0 0,0-1 0 0 0,0 0-1 0 0,0 0 1 0 0,0-1 0 0 0,-1 1-1 0 0,0-2 1 0 0,0 1-1 0 0,0-1 1 0 0,-1 1 0 0 0,0-1-1 0 0,0-1 1 0 0,0 1 0 0 0,-1-1-1 0 0,1-2-105 0 0,13-15 266 0 0,5-8 88 0 0,-22 33-354 0 0,1-1 0 0 0,0 0 0 0 0,-1 1 1 0 0,1-1-1 0 0,-1 1 0 0 0,0-1 0 0 0,1 1 1 0 0,-1-1-1 0 0,1 1 0 0 0,-1 0 0 0 0,0 0 0 0 0,1 0 1 0 0,-1 0-1 0 0,0 0 0 0 0,0 0 0 0 0,0 0 0 0 0,0 0 1 0 0,0 0-1 0 0,0 1 0 0 0,0-1 0 0 0,0 0 1 0 0,-1 1-1 0 0,1-1 0 0 0,0 1 0 0 0,-1-1 0 0 0,1 1 1 0 0,-1-1-1 0 0,1 1 0 0 0,-1-1 0 0 0,0 1 0 0 0,0 0 0 0 0,4 5-3 0 0,114 202 72 0 0,-106-194-50 0 0,0 1-1 0 0,-1 1 1 0 0,0 0 0 0 0,-2 0-1 0 0,0 1 1 0 0,-1 0 0 0 0,-1 1-1 0 0,0 0 1 0 0,-2 0 0 0 0,0 0-1 0 0,-1 1 1 0 0,-1 0 0 0 0,-1 4-19 0 0,-1-15 22 0 0,-1 0 1 0 0,0 0-1 0 0,-1 0 0 0 0,0 1 1 0 0,-1-1-1 0 0,0 0 1 0 0,0-1-1 0 0,0 1 1 0 0,-1 0-1 0 0,-1-1 1 0 0,0 1-1 0 0,0-1 1 0 0,0 0-1 0 0,-1-1 1 0 0,0 1-1 0 0,-1-1 1 0 0,1 0-1 0 0,-1 0 1 0 0,-1 0-1 0 0,0 0-22 0 0,2-2 27 0 0,1 0 1 0 0,-1 0-1 0 0,0-1 1 0 0,0 0-1 0 0,-1 1 1 0 0,1-2-1 0 0,-1 1 0 0 0,0-1 1 0 0,0 0-1 0 0,0 0 1 0 0,0 0-1 0 0,-1-1 1 0 0,1 0-1 0 0,-1-1 0 0 0,1 1 1 0 0,-3-1-28 0 0,7-2 3 0 0,1-1 0 0 0,-1 1 0 0 0,1-1 0 0 0,-1 1 0 0 0,1-1 1 0 0,0 0-1 0 0,0 0 0 0 0,0 1 0 0 0,0-1 0 0 0,0 0 0 0 0,0 0 0 0 0,0 0 1 0 0,1 0-1 0 0,-1 0 0 0 0,1 0 0 0 0,-1 0 0 0 0,1 0 0 0 0,0-1 0 0 0,0 1 1 0 0,0 0-1 0 0,0 0 0 0 0,0 0 0 0 0,1 0 0 0 0,-1 0 0 0 0,0 0 0 0 0,1 0 1 0 0,0-1-4 0 0,-1-5-12 0 0,2-11-31 0 0,1 0 0 0 0,1 0 0 0 0,0 0 0 0 0,1 1 0 0 0,1 0 0 0 0,1 0 0 0 0,3-3 43 0 0,5-20-208 0 0,36-63-1071 0 0,-12 40-7223 0 0,-32 52-3493 0 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8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69,'32'92,"71"455,-92-505,-7-26,0 1,0 0,2-1,0 0,1 0,0-1,2 0,-1 0,7 6,-14-19,0 0,1-1,-1 1,1-1,-1 1,1-1,0 0,0 1,-1-1,1 0,0 0,0 0,0-1,0 1,0 0,0-1,0 1,0-1,1 0,-1 1,0-1,0 0,0 0,0-1,0 1,1 0,-1-1,0 1,0-1,0 0,0 0,0 0,0 0,0 0,-1 0,1 0,0 0,-1-1,1 1,-1-1,1 1,0-2,53-80,74-202,-129 284,0 0,0 0,0 0,0 0,1 0,-1 0,0 0,1 0,-1 0,1 0,-1 0,1 0,-1 0,1 0,0 1,-1-1,1 0,0 1,0-1,-1 0,1 1,0-1,0 1,0-1,0 1,0-1,0 1,0 0,0-1,0 1,0 0,0 0,0 0,0 0,0 0,0 0,0 0,0 0,0 0,0 0,0 1,0-1,0 0,0 1,0-1,0 1,0-1,-1 1,1-1,0 1,0 0,0-1,-1 1,1 0,0 0,-1-1,1 1,0 0,-1 0,1 0,-1 0,0 0,1 0,-1 0,0 0,0 0,1 0,20 201,-21-197,0 1,1 0,0-1,0 1,0 0,0-1,1 0,0 1,0-1,1 0,-1 0,1 0,0 0,1-1,-1 1,1-1,0 0,0 0,0 0,0 0,1-1,0 1,-1-1,1-1,0 1,1-1,2 2,-3-6,-1 0,1 0,0 0,0 0,-1-1,1 0,-1 0,0 0,0 0,0-1,0 0,-1 0,1 0,-1 0,0 0,2-4,0 2,37-59,-2-1,-3-2,-3-2,-3-1,-4-1,3-17,-26 78,5-14,1 0,0-1,-2-1,-1 1,-1-1,-1-1,-1 1,-1-25,-2 51,-1 0,0 0,0-1,0 1,0 0,0 0,0-1,0 1,0 0,-1 0,1 0,0-1,-1 1,1 0,-1 0,1 0,-1 0,0 0,1 0,-1 0,0 0,0 0,0 0,0 0,1 0,-1 0,0 1,-1-1,1 0,0 1,-1-1,-4 8</inkml:trace>
  <inkml:trace contextRef="#ctx0" brushRef="#br0" timeOffset="4298.443">2174 266,'308'30,"-233"-19,-59-7,1-1,0-1,-1-1,1 0,0-1,0-1,0 0,4-2,175-44,-172 38</inkml:trace>
  <inkml:trace contextRef="#ctx0" brushRef="#br0" timeOffset="4543.968">2230 605,'43'15,"29"4,12-6,0-4,-3-5,-7-2,-6-7,-9-2,-11-1,-13 2</inkml:trace>
  <inkml:trace contextRef="#ctx0" brushRef="#br0" timeOffset="13684.088">762 1029,'-5'7,"0"1,0 0,0 1,1-1,1 1,-1 0,1-1,1 2,-1-1,2 0,-2 9,2-15,0 1,0 0,0-1,1 1,0 0,-1 0,1-1,0 1,1 0,-1-1,1 1,-1 0,1-1,0 1,0 0,1-1,-1 1,1-1,0 0,0 0,0 0,0 1,0-2,1 1,0 0,-1 0,1-1,0 0,0 1,0-1,0 0,1-1,-1 1,0-1,1 1,-1-1,1 0,0 0,-1 0,1-1,0 1,0-1,-1 0,1 0,0 0,1-1,3-2,0 1,0-2,0 1,0-1,-1 0,0-1,0 0,0 0,0 0,-1-1,0 0,0 0,0-1,-1 0,0 0,-1 0,1 0,-1-1,-1 0,1 0,-1 0,-1 0,1 0,-2 0,2-6,-3 12,0-1,-1 0,1 0,-1 0,1 1,-1-1,0 0,0 1,0-1,0 0,0 1,-1 0,1-1,-1 1,0 0,0-1,1 1,-1 0,-1 1,1-1,0 0,0 0,-1 1,1 0,-1-1,1 1,-1 0,1 0,-1 0,0 1,0-1,1 0,-2 1,-2-1,-1 0,1 1,0-1,-1 1,1 1,0-1,-1 1,1 0,0 0,0 1,0 0,0 0,0 1,-3 1,-11 9</inkml:trace>
  <inkml:trace contextRef="#ctx0" brushRef="#br0" timeOffset="13987.502">1411 832,'-14'38,"-10"22,-1 6,5-3,5-8,5-8,4-8,4-6,1-7</inkml:trace>
  <inkml:trace contextRef="#ctx0" brushRef="#br0" timeOffset="14239.353">1073 1057,'38'4,"23"3,5-6,-3-2,-8-2,-14-4,-8-2,-5-4,-3 1,-6 2</inkml:trace>
  <inkml:trace contextRef="#ctx0" brushRef="#br0" timeOffset="14951.539">1637 803,'-13'34,"-71"235,83-181,1-86,1 1,0-1,0 0,0 1,1-1,-1 0,0 0,1 0,-1 0,1 0,0 0,0-1,0 1,0-1,0 1,0-1,0 1,0-1,1 0,-1 0,0 0,1-1,-1 1,0 0,1-1,-1 0,1 1,-1-1,1 0,-1 0,1-1,2 1,6-2,-1-1,1 0,-1 0,1-1,-1 0,0-1,-1 0,1-1,-1 0,0-1,7-6,14-8,-28 19,0 1,0 0,0 0,1 0,-1 1,0-1,0 1,0-1,1 1,-1-1,0 1,1 0,-1 0,0 0,1 1,-1-1,0 0,0 1,1 0,-1-1,0 1,0 0,0 0,0 0,0 0,0 1,0-1,0 0,-1 1,1 0,0-1,-1 1,1 1,36 20,-33-21,0 0,0-1,0 0,0 0,0 0,0 0,0-1,0 0,0 0,0 0,0-1,1 0,-1 0,0 0,-1 0,1-1,0 0,0 0,-1 0,1-1,-1 1,1-1,-1 0,0 0,0-1,-1 1,1-1,-1 0,1 0,-1 0,0 0,-1-1,1 1,-1-1,0 1,1-3,-3 5,0 0,1-1,-1 1,0 0,0 0,0 0,-1 0,1 0,-1 0,1 0,-1 0,1 0,-1 0,0 0,0 0,0 0,0 0,0 0,-1 1,1-1,0 0,-1 1,1-1,-1 1,0 0,1-1,-1 1,0 0,0 0,0 0,0 0,0 1,0-1,0 0,0 1,0 0,0-1,0 1,0 0,0 0,-1 0,1 0,0 0,0 1,0-1,0 1,0-1,0 1,0 0,0 0,0 0,0 0,0 0,1 0,-1 0,0 1,1-1,-1 1,-5 2,1 0,0 1,0 0,1 0,0 0,-1 1,2-1,-1 1,1 0,0 1,0-1,0 1,-1 5,4-9,0-1,0 1,0 0,1-1,-1 1,1 0,0-1,0 1,0 0,0 0,1-1,-1 1,0 0,1 0,0-1,0 1,0-1,0 1,0-1,0 1,1-1,-1 0,1 1,0-1,0 0,-1 0,1 0,1-1,-1 1,0 0,0-1,1 1,-1-1,0 0,1 0,-1 0,1 0,1 0,6 3,1-1,0 0,0-1,0 0,0-1,0 0,0-1,0 0,0 0,0-1,0-1,0 0,0-1,0 0,0 0,-1-1,0 0,0-1,6-4,21-13,0-2,-2-2,0-1,9-12,-25 23,-8 6,-6 7,0 0,0-1,-1 1,1-1,-1 0,0 0,0-1,0 1,-1-1,1 0,-1 0,0 0,-1 0,1 0,-1-1,0 1,-1-1,1-1,-2 6,0 0,0 0,-1 0,1 0,0 0,-1 0,1 0,-1 1,1-1,-1 0,1 0,-1 0,0 1,1-1,-1 0,0 1,0-1,1 0,-1 1,0-1,0 1,0-1,0 1,0 0,0-1,1 1,-1 0,0 0,0 0,0-1,0 1,0 0,0 0,0 0,0 1,0-1,0 0,0 0,0 0,0 1,0-1,0 1,0-1,1 0,-1 1,0 0,0-1,0 1,0 0,-41 30,40-29,0 0,0 1,0-1,1 1,-1 0,1-1,0 1,-1 0,1 0,1 0,-1 0,0 0,1 0,-1 0,1 0,0 0,0 0,0 0,1 0,-1 0,1 0,0 0,-1 0,1 0,0 0,1 0,-1 0,1-1,-1 1,1 0,0-1,0 1,0-1,0 0,0 0,0 0,1 0,-1 0,1 0,-1-1,1 1,0-1,2 1,16 10,-15-9,0-1,0 1,-1 0,1 0,0 1,-1 0,0 0,0 0,0 0,-1 1,1 0,-1 0,0 0,0 1,-1-1,0 1,0 0,0 0,-1 0,1 0,-1 0,0 6,6 36,-3-30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13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1,'-30'562,"0"-292,18-219,-3-2,-3 0,-1-1,-9 14,19-44</inkml:trace>
  <inkml:trace contextRef="#ctx0" brushRef="#br0" timeOffset="310.135">556 311,'-25'19,"-147"115,-60 67,183-141,48-59,0 1,0 0,1 0,-1 0,1 0,-1 0,1 1,0-1,0 0,0 0,0 0,0 0,0 0,1 0,-1 0,0 0,1 0,0 0,0 0,-1 0,1 0,0 0,1-1,-1 1,0 0,0-1,1 1,-1 0,1-1,-1 0,1 1,0-1,1 1,9 4,0 0,0 0,0-2,0 1,1-2,0 1,0-2,0 0,6 0,17 4,-24-4,0 1,-1-1,0 2,1-1,-1 2,0-1,-1 2,1-1,-1 1,0 1,-1 0,0 0,0 1,0 0,-1 1,0 0,-1 0,7 10,13 28,-18-28</inkml:trace>
  <inkml:trace contextRef="#ctx0" brushRef="#br0" timeOffset="8080.962">838 904,'-87'-11,"113"19,172-3,-137 16,-60-20,0 0,0 0,0 0,0 0,0 0,0 0,-1 0,1 0,0 0,-1 0,1 1,-1-1,1 0,-1 0,1 1,-1-1,0 0,0 1,0-1,0 0,0 1,0-1,0 0,0 1,0-1,-1 0,1 1,-1-1,1 0,-1 1,1-1,-1 0,0 0,1 0,-1 0,0 0,0 0,0 0,0 0,0 0,0 0,0 0,0 0,0-1,-1 1,-156 110,151-106,6-5,-1 0,1 1,0-1,-1 0,1 1,0-1,0 1,0-1,0 1,-1 0,1-1,0 1,0 0,0 0,0 0,1 0,-1 0,0 0,0 0,0 0,1 0,-1 0,1 0,-1 0,1 1,-1-1,1 0,0 0,-1 1,1-1,0 0,0 0,0 1,0-1,0 0,0 1,0-1,1 0,-1 0,0 1,1-1,-1 0,1 0,-1 0,1 1,0-1,0 1,7 1,1 0,-1 0,1-1,-1 0,1-1,0 0,0 0,0-1,-1 0,1 0,0-1,0 0,0-1,-1 0,1 0,5-3,22-3,-11 4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33.1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1857,'193'-146,"87"-91,-172 143,186-170,-12-13,-12-12,-12-14,-118 116,-135 175,-13 18,-22 25,19-19,-3 2,-1-2,-1 1,0-2,-1 0,0-1,0-1,-1-1,0 0,-1-1,0-1,0-1,0-1,0 0,-1-1,0-1,1-1,-1-1,-1-1,-83 5,103-3,0 1,1 0,-1 0,0 0,0 0,1-1,-1 1,1 0,0 0,0 0,-1 0,1 0,0 0,1 1,-1-1,0 0,1-1,-1 1,1 0,-1 0,1 0,0 0,0 0,0 0,0-1,0 1,0 0,1-1,-1 1,0-1,1 0,-1 1,1-1,-1 0,1 0,0 0,0 0,0 0,-1 0,2 0,16 10,0-1,1-1,0-1,0-1,1 0,0-2,0 0,1-1,-1-2,1 0,0-1,-1-1,1-1,0-1,-1-1,0-1,1 0,-1-2,-1-1,1 0,-1-2,-1 0,7-5,-25 14,1 0,-1 0,0 0,0 0,0 0,0 0,0 0,0-1,0 1,0 0,0-1,0 1,0-1,0 1,0-1,0 1,0-1,0 0,-1 1,1-1,0 0,0 0,-1 0,1 0,-1 0,1 1,0-1,-1 0,0 0,1 0,-1-1,0 1,1 0,-1 0,0 0,0 0,0 0,0 0,0 0,0 0,0 0,0 0,-1 0,1 0,0-1,0 1,-1 0,1 0,-1 0,1 1,-1-1,0 0,1 0,-1 0,0-1,-159-46,139 41,1-1,1 0,-1-2,2 0,-1-1,1-1,-15-14,30 23,0 0,0-1,0 1,0-1,1 0,-1 0,1 0,0 0,0-1,1 1,-1 0,1-1,0 1,0-1,1 0,-1 1,1-1,0 0,0 1,1-1,-1-1,6-17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33.5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1467 235,'-3'-16,"1"0,-2 0,0 0,-1 1,-1 0,0 0,-1 0,-1 1,0 0,-1 0,5 8,1 1,-1 0,0 1,0-1,-1 1,1-1,-1 1,0 1,0-1,-1 1,1 0,-1 0,1 0,-1 1,0 0,0 0,0 0,0 1,0 0,-1 0,1 1,0 0,0 0,0 0,-1 1,1-1,-2 2,-20 8,0 2,1 1,0 1,1 1,1 2,0 0,1 2,1 0,1 2,-14 16,9-14,2 1,0 1,2 1,1 1,0 1,3 1,0 0,2 2,1 0,1 1,0 7,13-31,2 0,-1 1,1-1,0 0,1 0,-1 1,2-1,-1 0,1 0,1 0,-1 0,1-1,1 1,-1-1,1 1,1-1,-1-1,1 1,0 0,1-1,-1 0,1-1,1 1,-1-1,1 0,0-1,0 1,0-1,0-1,1 1,0-1,-1-1,1 1,0-1,0-1,7 1,26 8,1-1,1-3,-1-1,1-2,0-2,0-2,0-2,-1-1,1-3,21-6,21-9,0-3,-2-4,-2-4,51-28,-72 31,0-3,-2-2,-1-2,-3-3,35-34,-33 5,-55 67,0 0,0 0,-1 0,1 0,0 0,-1 0,1 0,-1 0,1 0,-1 0,0 0,0 0,0-1,0 1,0 0,-1 0,1 0,-1 0,1 0,-1 0,0 0,0 0,0 0,0 0,0 0,0 0,0 1,-1-1,1 0,-1 1,1-1,-1 1,0 0,1-1,-1 1,0 0,0 0,0 0,0 0,-17-5,-1 0,1 2,-1 0,0 1,0 1,0 1,0 1,0 0,-1 2,1 0,1 1,-1 2,-11 3,1-3,-26 6</inkml:trace>
  <inkml:trace contextRef="#ctx0" brushRef="#br0" timeOffset="252.306">0 574,'313'16,"0"-14,197-27,622-102,-668 68,80-14,-498 65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31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2197,'352'-467,"430"-530,-777 990,-2 4,-1 1,1-1,-1 0,1 0,-1 0,0 0,0-1,-1 1,1 0,-1-1,1 1,-1-1,0 0,-1 1,1-1,0 0,-1 1,0-1,0 0,0-1,-2 4,0 0,0 1,0-1,0 0,-1 1,1-1,0 1,0-1,0 1,0 0,-1 0,1 0,0 0,0 1,0-1,-1 0,1 1,0 0,0-1,0 1,0 0,0 0,0 0,0 0,0 1,-1-1,-217 119,72-49,89-49,59-21,0 0,0-1,0 1,0 0,0-1,0 1,0 0,0 0,1-1,-1 1,0 0,0-1,1 1,-1 0,0-1,1 1,-1-1,1 1,-1 0,1-1,-1 1,1-1,-1 1,1-1,-1 0,1 1,0-1,-1 0,1 1,0-1,-1 0,1 0,0 1,-1-1,1 0,0 0,0 0,-1 0,1 0,0 0,-1 0,1 0,0 0,196 14,-62 0,0-6,47-7,-126-7,-55 6,0 0,0-1,0 1,0 0,0 0,0 0,0-1,0 1,0 0,0-1,-1 1,1-1,0 1,0-1,0 1,0-1,-1 0,1 1,0-1,-1 0,1 0,0 1,-1-1,1 0,-1 0,1 0,-1 0,0 0,1 0,-1 0,0 0,0 0,1 0,-1 0,0 0,0 0,0 0,0 0,0 0,-1 0,1 0,0 0,0 0,-1 1,1-1,0 0,-1 0,1 0,-1 0,1 0,-1 0,0 0,-8-7,0-1,-1 1,0 1,0 0,-1 0,0 1,0 0,0 1,-1 0,0 1,-1 0,-296-102,308 106,0 0,0 0,0 0,-1 0,1-1,0 1,0 0,0 0,0-1,-1 1,1 0,0-1,0 1,0-1,0 0,0 1,0-1,0 0,0 0,0 1,1-1,-1 0,0 0,0 0,1 0,-1 0,1 0,-1 0,1 0,-1 0,1-1,-1 1,1 0,0 0,0 0,0 0,0-1,0 1,0 0,0 0,0 0,0-1,0 1,1 0,-1 0,0 0,1 0,-1 0,1 0,-1-1,1 1,0 0,0 0,12-6</inkml:trace>
  <inkml:trace contextRef="#ctx0" brushRef="#br0" timeOffset="369.51">1976 24,'-12'-4,"0"-1,0 2,0-1,-1 2,0 0,1 0,-1 1,0 1,0 0,0 0,1 2,-1-1,0 2,1 0,0 0,-1 1,1 1,1 0,-1 0,1 1,0 1,0 0,1 0,-1 1,2 0,-1 1,1 0,1 1,0 0,0 0,1 1,0 0,1 0,0 1,1-2,1 1,0-1,1 1,1 0,-1 0,2 1,0-1,0 0,1 0,0 1,1-1,0 0,1 1,0-1,1 0,0-1,1 1,0 0,0-1,1 0,1 0,0 0,0-1,1 0,0 0,0 0,1-1,0 0,1-1,0 0,0 0,0-1,1 0,0-1,0 0,1 0,3 0,21 1,0-1,0-2,1-1,-1-2,1-1,-1-2,0-2,0-1,0-1,-1-2,2-3,-4 1,-2-3,1 0,-2-2,0-1,-1-2,-1-1,-1 0,-1-2,0-1,12-17,15-49,-51 86,0 0,0-1,0 1,-1 0,1 0,-1-1,0 1,0 0,0 0,-1-1,1 1,-1 0,0 0,0-1,0 1,0 0,0 0,-1 0,1 0,-1 1,0-1,0 0,0 1,0-1,0 1,0 0,-1-1,1 1,-3-1,-17-8,-1 2</inkml:trace>
  <inkml:trace contextRef="#ctx0" brushRef="#br0" timeOffset="616.758">1129 194,'903'-27,"-504"3,35 18,-400 6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1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86 368,'85'0,"47"1,-1-6,24-8,76-16,-202 26,-23 7</inkml:trace>
  <inkml:trace contextRef="#ctx0" brushRef="#br0" timeOffset="283.921">0 594,'44'4,"42"3,17-1,0-1,-13-7,-11-2,-15-1,-9 1,-9 0,-7 2,-5 1,-5 0,-1 1,-1 0,-6-5,-5-1</inkml:trace>
  <inkml:trace contextRef="#ctx0" brushRef="#br0" timeOffset="697.834">453 1,'14'21,"1"0,1 0,1-2,1 0,1-1,1 0,0-2,1 0,0-2,1 0,1-2,0 0,16 4,212 70,-248-86,1 1,-1 0,1 0,-1 0,0 0,0 1,1-1,-1 1,0 0,0 0,-1 0,1 0,0 0,-1 1,1-1,-1 1,0 0,0 0,0 0,0 0,0 0,-1 0,1 0,-1 1,0-1,0 0,0 1,-1-1,1 1,-1-1,0 1,0-1,0 1,0-1,0 1,-1-1,0 2,-6 6,-1 0,0 0,0-1,-1 0,-1-1,0 0,0 0,0-1,-1 0,0-1,-1 0,0-1,0 0,-1-1,-21 13,-278 169,289-167,6-2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6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1,'39'0,"26"0,13 0,-3 0,-4 0,-5 0,-9 0,-8 0,-5 0,-3 0,-5 0,-4 0,-2 0,-1 0,-6 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6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0,'38'5,"28"-3,11-3,-2 0,-4 0,-5-1,-9 1,-4 1,-11-1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0,'17'102,"-4"87,-11-132,1 0,4-1,1 1,9 23,-13-67,26 69,-29-80,0 0,1 0,-1 0,0 0,1 0,-1 0,1-1,-1 1,1-1,0 1,0-1,-1 0,1 1,0-1,0 0,0 0,0-1,1 1,-1 0,0-1,0 1,0-1,1 0,-1 1,0-1,0 0,1 0,-1-1,0 1,0 0,1-1,-1 0,0 1,2-2,6-4,0-1,0 0,0 0,-1-1,0-1,0 1,-1-1,-1-1,1 1,5-12,2 0,184-262,-147 192,-52 91,0 0,0 1,0-1,0 0,0 1,1-1,-1 0,0 0,0 1,0-1,0 0,0 0,0 1,0-1,1 0,-1 0,0 0,0 1,0-1,1 0,-1 0,0 0,0 1,0-1,1 0,-1 0,0 0,0 0,1 0,-1 0,0 0,0 1,1-1,-1 0,0 0,1 0,-1 0,0 0,0 0,1 0,-1 0,0-1,0 1,1 0,-1 0,0 0,1 0,-1 0,0 0,0 0,0-1,1 1,-1 0,-5 38,4-29,0-3,-3 12,1 0,1 0,0 1,2-1,0 0,1 1,0-1,2 0,0 0,1 0,1 0,1 0,0-1,3 4,-7-18,-1-1,1 1,1 0,-1-1,0 0,1 1,-1-1,1 0,-1 0,1 0,0-1,0 1,0-1,0 1,0-1,1 0,-1 0,0 0,0-1,1 1,-1-1,0 0,1 0,-1 0,0 0,1-1,-1 1,0-1,0 0,1 0,-1 0,0 0,0 0,0-1,0 0,0 1,1-2,100-84,-99 83,20-22,-1-1,-2-1,0 0,-2-2,-1-1,-2 0,-1-1,-1-1,-2 0,-1-1,1-8,-12 41,0-1,0 1,0-1,0 1,-1-1,1 1,0-1,-1 1,1-1,-1 1,1-1,-1 0,0 1,0-1,0 0,0 1,0-1,0 0,0 1,0-1,-1 0,1 1,-1-1,1 0,-1 1,0-1,1 1,-1-1,0 1,0 0,0-1,0 1,0 0,-1 0,1-1,0 1,0 0,-1 0,1 0,-1 1,1-1,-1 0,1 0,-1 1,1-1,-1 1,0 0,1-1,-1 1,0 0,1 0,-1 0,0 0,1 0,-1 0,0 0,1 1,-2 0,-12 11,3 4</inkml:trace>
  <inkml:trace contextRef="#ctx0" brushRef="#br0" timeOffset="353.15">1130 536,'-2'11,"-1"0,2 0,0 0,0 1,1-1,0 0,1 0,0 1,1-1,0 0,1 0,0 0,0-1,3 4,-5-12,0-1,0 1,0-1,0 0,0 0,1 1,-1-1,0 0,1 0,-1 0,1-1,-1 1,1 0,0 0,-1-1,1 1,0-1,-1 0,1 1,0-1,-1 0,1 0,0 0,0 0,-1 0,1 0,0-1,0 1,-1-1,1 1,-1-1,1 1,0-1,-1 0,1 0,-1 0,0 0,1 0,-1 0,0 0,1-1,50-53,-15-44,-36 96,-1 1,1-1,-1 1,0-1,0 0,0 1,0-1,0 0,-1 1,1-1,-1 1,0-1,0 1,0-1,0 1,0 0,0-1,-1 1,1 0,-1 0,0 0,1 0,-1 0,0 0,0 0,0 1,0-1,-1 1,1 0,0-1,-1 1,1 0,0 0,-1 0,0 1,1-1,-1 1,-1-1,-3 1,-1 0,0 1,1 0,-1 0,0 1,1 0,-1 0,1 1,0 0,0 0,0 0,0 1,0 0,1 1,0-1,0 1,0 1,-13 8</inkml:trace>
  <inkml:trace contextRef="#ctx0" brushRef="#br0" timeOffset="749.363">1638 339,'17'56,"-14"-36,0 0,-1 0,-2 0,0 0,-1 0,0 0,-2 0,-5 19,-16 92,18-91,9-26</inkml:trace>
  <inkml:trace contextRef="#ctx0" brushRef="#br0" timeOffset="1000.385">1468 592,'34'-4,"25"-7,8-7,-3 1,-13-2,-9 2,-13-1,-11 3</inkml:trace>
  <inkml:trace contextRef="#ctx0" brushRef="#br0" timeOffset="1682.197">1892 367,'-72'230,"71"-227,0-1,0 1,0 0,0 0,1 0,-1 1,1-1,0 0,0 0,0 0,0 0,0 0,1 0,-1 0,1 0,0 0,0 0,0 0,0 0,1 0,-1 0,1-1,0 1,-1-1,1 1,0-1,1 0,-1 0,0 0,1 0,-1 0,1 0,-1 0,1-1,0 0,0 1,0-1,0 0,0 0,0-1,0 1,0-1,0 1,0-1,1 0,56-17,-56 14,0 1,0 0,0 0,1 1,-1-1,1 1,-1 0,1 0,0 0,-1 1,1 0,0-1,-1 2,1-1,0 1,-1-1,1 1,-1 0,1 1,0 0,3 2,0 0,0-1,0 1,0-2,0 1,1-1,-1 0,1-1,-1 0,1 0,0-1,0 0,-1 0,1-1,0 0,-1-1,1 0,-1 0,0-1,0 0,0-1,0 0,6-3,-8 4,0-1,-1 0,1 0,-1 0,0 0,0-1,0 0,0 0,-1 0,0-1,0 1,-1-1,0 0,0 0,0-1,0 1,-1 0,0-1,0 1,0-5,-3 10,1-1,0 1,0-1,-1 1,1 0,0-1,-1 1,0 0,1-1,-1 1,0 0,1 0,-1 0,0 0,0 0,0-1,0 2,0-1,0 0,0 0,-1 0,1 0,0 1,0-1,-1 1,1-1,0 1,-1-1,1 1,0 0,-1-1,1 1,-1 0,1 0,0 0,-1 0,1 0,-1 1,1-1,0 0,-1 1,0 0,-58 25,52-21,1 1,0 1,1 0,-1 0,1 0,1 0,-1 1,1 0,1 0,-1 1,2-1,-3 5,5-10,0 0,0 0,1 1,-1-1,1 0,-1 0,1 0,0 1,0-1,1 0,-1 0,1 1,-1-1,1 0,0 0,0 0,0 0,1 0,-1 0,1 0,0-1,0 1,0 0,0-1,0 1,0-1,0 0,1 0,-1 0,1 0,0 0,0-1,0 1,-1-1,1 0,1 1,-1-1,13 2,-1-1,1 0,0-1,0-1,0-1,-1 0,1-1,0 0,-1-1,0-1,1-1,-2 0,1-1,0 0,-1-1,5-4,-7 6,10-5,0 0,0-1,-1-1,0-1,-1-1,-1-1,-1-1,0 0,0-1,-2-1,8-12,-25 31,1 0,-1-1,0 1,1-1,-1 0,0 1,0-1,0 1,1-1,-1 0,0 0,0 0,0 1,0-1,0 0,1 0,-1 0,0 0,0 0,0-1,0 1,0 0,1 0,-1 0,0-1,0 1,0 0,1-1,-1 1,0-1,0 1,1-1,-1 1,1-1,-1 0,0 1,1-1,-1 0,1 1,-1-1,1 0,0 0,-1 1,1-1,0 0,-1 0,1 0,0 1,0-1,0 0,0 0,0 0,0 0,0 0,0 0,0 1,0-1,0 0,0 0,1 0,-1 0,0 1,1-1,-1 0,1 0,-6 3,0 0,0 1,1-1,-1 1,1 0,0 0,0 1,0-1,0 1,0 0,1 0,-1 0,1 0,1 1,-1-1,0 1,1 0,0-1,0 1,0 0,1 1,0-1,0 0,0 0,1 0,-1 1,1-1,0 0,1 0,-1 1,2 3,138 166,-132-160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8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0,-17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6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5065 0 0,'0'0'1956'0'0,"0"0"-216"0"0,0 0-71 0 0,0 0 77 0 0,0 0 9 0 0,0 0-173 0 0,0 0-291 0 0,0 0-318 0 0,0 0-254 0 0,0 0-170 0 0,0 0-88 0 0,0 0-27 0 0,0 0 5 0 0,1-8 1052 0 0,116-3 3778 0 0,-34 1-4490 0 0,178-31 277 0 0,-246 41-1715 0 0,-33 13-3282 0 0,8-3-2472 0 0,8-9 4178 0 0,-1 1-9354 0 0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30 156,'-29'380,"34"-140,-4-234,-1-1,1 0,0 0,0 0,0 0,1 0,-1 0,1 0,1 0,-1 0,1-1,-1 1,1-1,1 0,-1 0,1 0,-1 0,1-1,0 1,0-1,1 0,-1 0,1-1,-1 1,1-1,0 0,0 0,0-1,0 1,0-1,0 0,2 0,10-3,0 0,0-2,-1 1,1-2,-1 0,0-1,0-1,0-1,-1 0,-1 0,1-2,-1 0,-1 0,0-1,0-1,-1 0,8-12,12-12,-2 0,-2-2,-1 0,-2-2,-2-1,-2-1,9-26,18-39,43-122,-90 227,0 0,0 1,0-1,-1 0,1 0,0 0,-1 0,0 0,1 0,-1 0,0 0,0 0,0 0,0 0,0 0,-1 0,1 0,0 0,-1 0,0 0,1 0,-1 0,0 0,0 0,0 1,0-1,-1 0,1 1,0-1,-1 1,1-1,-1 1,1 0,-1-1,0 1,1 0,-1 0,0 0,0 1,0-1,0 0,0 1,0-1,0 1,0-1,0 1,-7 4,1 1,0-1,0 2,1-1,-1 1,1 0,1 0,-1 1,1 0,0 0,0 1,1-1,0 1,1 0,-1 1,-1 6,-4 2,-7 14,1 0,1 1,2 0,2 1,0 1,3-1,0 2,2-1,2 1,1 0,2 26,0-46,1-1,1 1,0-1,0 0,1 0,1 1,1-1,0-1,1 1,0-1,1 1,0-2,1 1,1-1,0 0,0 0,2-1,-1 0,2 0,53 37,-47-38</inkml:trace>
  <inkml:trace contextRef="#ctx0" brushRef="#br0" timeOffset="367.648">1046 608,'0'9,"-5"14,-1 6,0 5,1 0,1-1,2 0,1-2,5-6,3-2,-1-6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7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1,'11'104,"-4"1,-5 0,-4 0,-8 31,-16 48,-2-75,22-102</inkml:trace>
  <inkml:trace contextRef="#ctx0" brushRef="#br0" timeOffset="333.217">419 113,'-53'45,"2"-2,1 2,3 3,2 1,-14 21,57-68,-1 0,1 0,0 0,0 1,0-1,0 0,0 1,1-1,-1 1,1-1,-1 1,1 0,0 0,0 0,0 0,1-1,-1 1,1 0,-1 0,1 0,0 0,0 0,0 0,1 0,-1 0,1 0,0 0,0 0,0 0,0 0,0 0,0-1,1 1,-1-1,1 1,0-1,0 1,0-1,0 0,1 1,10 4,1-1,1 0,-1-1,1 0,0-1,0-1,0 0,0-1,1-1,9 0,98 18,-119-18,0 1,0-1,0 1,0 0,-1 0,1 0,0 0,-1 1,0-1,1 1,-1 0,0 0,0 0,-1 0,1 1,-1-1,1 1,-1-1,0 1,-1 0,1 0,0 0,-1 0,0 0,0 0,-1 0,1 0,0 5,0 13</inkml:trace>
  <inkml:trace contextRef="#ctx0" brushRef="#br0" timeOffset="800.998">702 621,'8'-3,"1"0,-1 1,1 0,0 0,0 1,0 0,0 1,0 0,0 0,0 1,0 0,-1 0,1 1,0 0,0 1,-1 0,0 0,1 1,0 1,-8-4,1 0,-1 0,0 1,0-1,0 1,0-1,0 1,-1-1,1 1,0-1,-1 1,1 0,-1-1,0 1,1 0,-1-1,0 1,0 0,0 0,0-1,0 1,0 0,-1 0,1-1,-1 1,1 0,-1-1,0 1,1-1,-1 1,0-1,0 1,0-1,0 1,0-1,-46 50,39-44,-19 16,20-18,1-1,0 1,0 0,0 1,1-1,0 1,0 0,0 0,1 1,0 0,0-1,0 1,1 1,3-6,-1 0,1 0,0-1,0 1,0 0,0-1,1 1,-1 0,0 0,1-1,-1 1,1 0,0-1,-1 1,1-1,0 1,0-1,0 1,0-1,0 0,0 1,1-1,-1 0,0 0,1 0,-1 0,1 0,-1 0,1 0,-1-1,1 1,-1 0,1-1,0 1,-1-1,1 0,1 1,68 6,-69-7,105-14,-88 8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06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23,'284'-1,"-223"-11,41 3,-102 8,1 1,-1 0,1 0,-1 0,1 0,-1 0,1 0,-1 0,1 1,-1-1,0 0,1 0,-1 0,1 0,-1 1,1-1,-1 0,0 0,1 1,-1-1,0 0,1 0,-1 1,0-1,1 1,-1-1,0 0,0 1,1-1,-1 1,0-1,0 0,0 1,1-1,-1 1,0-1,0 1,0-1,0 1,0-1,0 1,0-1,0 0,0 1,0-1,-1 1,1-1,0 1,0-1,0 1,0-1,-1 0,1 1,0-1,0 1,-1-1,1 0,0 1,-1-1,1 0,0 1,-1-1,1 0,-1 0,1 1,-8 9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06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1,'38'5,"27"-4,8-1,-4-1,-9-1,-10 1,-9 0,-10 5,-7 2,-7 0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08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0,'0'397,"0"-373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08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60,'48'-5,"35"-7,8 0,-2 1,-11 3,-14 2,-13 3,-11 1,-11 6,-12 3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08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3,'35'-1,"-17"0,0 1,-1 0,1 1,0 1,0 1,-1 1,16 5,-31-9,0 1,0-1,0 1,0 0,0 0,-1-1,1 1,0 1,0-1,-1 0,1 0,-1 1,1-1,-1 0,0 1,1 0,-1-1,0 1,0 0,0-1,0 1,-1 0,1 0,0 0,-1 0,1 0,-1 0,0 0,1 0,-1 0,0 0,0 0,-1 0,1 0,0 0,-1 0,1 0,-1 0,1 0,-1 0,0-1,0 1,0 0,0 0,-1 0,-63 70,38-52,19-15,0-1,0 1,1 1,0 0,0 0,0 0,1 1,0 0,0 0,1 0,0 1,0 0,1 0,-4 9,8-15,0 0,0 0,0 0,0 0,0 0,1 0,-1-1,0 1,1 0,0 0,-1 0,1 0,0 0,0-1,0 1,0 0,0-1,1 1,-1-1,0 1,1-1,-1 1,1-1,-1 0,1 0,0 0,-1 0,1 0,0 0,0-1,0 1,0 0,0-1,0 0,0 1,0-1,0 0,0 0,1 0,83-2,-27-17,-34 7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1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119 114,'-97'372,"75"-306,43-122,2 1,3 1,1 2,4 0,1 2,38-44,-59 80,1 1,1 1,0 0,1 0,0 2,0-1,1 2,1 0,6-2,-22 11,1-1,0 1,0-1,0 1,-1 0,1 0,0-1,0 1,0 0,0 0,-1 0,1 0,0 0,0 0,0 0,0 0,-1 0,1 0,0 1,0-1,0 0,0 0,-1 1,1-1,0 1,0-1,-1 1,1-1,0 1,-1-1,1 1,-1-1,1 1,0 0,-1-1,0 1,1 0,-1 0,1-1,-1 1,0 0,1 0,-1 0,0 0,0-1,0 1,0 0,0 0,0 0,0 0,2 53,-3-45,-29 167,24-157,5-16,-1-1,1 0,0 0,1 1,-1-1,0 0,1 1,-1-1,1 1,-1-1,1 1,0-1,0 1,1-1,-1 1,0-1,1 1,-1-1,1 1,0-1,0 0,0 1,1-3,0 0,0 1,0-1,0 0,0 0,0 0,0 0,0-1,0 1,0-1,0 1,0-1,0 1,0-1,0 0,0 0,0 0,-1 0,1 0,0-1,-1 1,1 0,-1-1,0 1,1-1,-1 0,0 1,0-1,0 0,1 1,258-265,-260 265,1-1,0 1,-1 0,1 0,0-1,0 1,0 0,0 0,0 0,0 0,0 0,0 0,0 0,0 0,1 1,-1-1,0 0,1 1,-1-1,0 1,1-1,-1 1,1 0,-1 0,1-1,-1 1,0 0,1 0,-1 0,1 1,-1-1,1 0,-1 1,1-1,-1 0,0 1,1 0,-1-1,0 1,0 0,1 0,-1-1,0 1,0 0,0 0,0 0,0 0,1 2,-1 7,-1 0,1 0,-2 0,1 0,-1 0,-1 0,0 0,0 0,-1 0,0-1,-1 1,-4 7,-2 11,-30 89,42-102</inkml:trace>
  <inkml:trace contextRef="#ctx0" brushRef="#br0" timeOffset="584.752">1220 1,'-30'29,"-38"37,4 4,-33 46,92-109,1-3,0-1,1 1,0 0,0 0,0 1,0-1,1 1,0-1,0 1,0 0,0 0,1 0,0 0,0 0,0 0,1 0,-1 0,1 0,1 4,1-7,0-1,1 1,0-1,-1 1,1-1,0 0,0 0,-1 0,1 0,0-1,0 1,0-1,0 0,0 0,0 0,0 0,0 0,0 0,0-1,0 0,0 0,0 1,-1-2,1 1,0 0,0 0,-1-1,1 0,-1 1,3-3,28-19,-1-2,-1 0,-1-3,-1 0,9-14,31-29,-26 37,-42 34,0-1,0 0,0 1,0-1,0 1,0-1,0 1,0-1,0 1,0 0,1-1,-1 1,0 0,0 0,0 0,1 0,-1 0,0 0,0 1,0-1,1 0,-1 1,0-1,0 0,0 1,0-1,0 1,0 0,0-1,0 1,0 0,0 0,0 0,0-1,0 1,-1 0,1 0,0 0,-1 0,1 0,-1 0,1 1,2 10,0 0,-1 0,0 0,-1 1,0-1,-1 0,0 1,-1-1,-1 1,0-1,-1 3,-12 110,6 1,7 120,2-191,-1-38,-1 0,0 0,-1-1,-1 1,-1-1,0 0,-1 0,-1 0,0-1,-1 0,-1 0,0-1,-1 0,0-1,-1 0,-13 11,22-21,0-1,0 1,-1 0,1-1,-1 0,1 1,-1-1,0 0,0-1,0 1,0 0,0-1,-1 1,1-1,0 0,-1 0,1-1,-1 1,1-1,0 1,-1-1,1 0,-1 0,1-1,-1 1,1-1,-1 0,1 0,0 0,-1 0,1 0,0-1,0 1,0-1,0 0,0 0,0 0,1-1,-1 1,0-2,0-11,0 0,2 0,0-1,0 1,2-1,0 1,1-1,0 1,1 0,1 0,0 0,1 1,1-1,0 1,1 0,6-9,-11 18,15-31,2 1,1 1,1 1,2 0,1 2,26-25,-32 39,-2 4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13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24 495,'0'52,"2"15,-4 0,-2-1,-3 1,-6 12,42-135,104-175,-49 113,-84 117,0 1,1-1,-1 1,1-1,-1 1,1-1,-1 1,1-1,0 1,-1 0,1-1,0 1,-1 0,1 0,0-1,-1 1,1 0,0 0,-1 0,1 0,0 0,-1 0,1 0,0 0,-1 0,1 0,0 1,-1-1,1 0,0 0,-1 0,1 1,0-1,-1 0,1 1,-1-1,1 1,-1-1,1 1,-1-1,1 1,-1-1,1 1,-1-1,1 1,-1 0,0-1,0 1,1-1,-1 1,0 0,0 0,0-1,1 1,-1 0,0-1,0 1,5 44,-5-43,-1 203,1-203,0 0,0 0,0-1,0 1,0 0,0-1,0 1,1 0,-1 0,0-1,1 1,0-1,-1 1,1 0,0-1,0 1,0-1,0 0,0 1,0-1,0 0,1 0,-1 1,0-1,1 0,-1 0,1-1,-1 1,1 0,-1 0,1-1,0 1,-1-1,1 1,0-1,-1 0,1 0,0 1,0-1,-1 0,1-1,0 1,-1 0,1 0,0-1,0 1,-1-1,1 0,-1 1,1-1,-1 0,1 0,1-1,14-10,-1-2,1 1,-2-2,0 0,-1-1,-1-1,12-17,6-8,-11 16,-15 17,1 1,-1 0,2 1,-1-1,1 1,0 0,1 1,-1 0,1 0,3-1,-10 7,0-1,0 1,0-1,0 1,0 0,1 0,-1-1,0 1,0 0,0 0,1 0,-1 0,0 0,0 1,0-1,1 0,-1 0,0 1,0-1,0 1,0-1,0 1,0-1,0 1,0 0,0 0,0-1,0 1,0 0,0 0,-1 0,1 0,0 0,-1 0,1 0,-1 0,1 0,-1 0,1 0,-1 1,0-1,1 0,-1 0,0 0,0 1,0-1,0 0,0 0,0 0,0 1,-1-1,-3 65,0-47,-1-4,2 0,-1 0,2 1,0-1,1 1,1-1,0 1,1 0,0-1,2 1,0-1,4 15,6-6</inkml:trace>
  <inkml:trace contextRef="#ctx0" brushRef="#br0" timeOffset="554.409">871 325,'3'-1,"0"-1,0 1,0 0,0 0,0 0,1 1,-1-1,0 1,0 0,1-1,-1 2,0-1,0 0,1 0,-1 1,0 0,0 0,0 0,0 0,0 0,0 1,0-1,0 1,0 0,-1-1,1 1,-1 1,1-1,-1 0,0 1,0-1,0 1,0-1,0 1,-1 0,1 0,-1 0,0 0,0 0,0 0,0 0,0 0,0 3,31 191,-21-66,16-58,0-104,21-147,-34 122,-8 25,2 0,1 0,1 0,2 2,1-1,1 2,1 0,18-25,-15 35,-1 4</inkml:trace>
  <inkml:trace contextRef="#ctx0" brushRef="#br0" timeOffset="2205.645">1379 749,'126'-39,"-82"34,-43 5,0 0,0 0,-1 0,1 0,0 0,-1 0,1 0,0 1,-1-1,1 0,0 0,-1 0,1 1,0-1,-1 0,1 1,-1-1,1 1,0-1,-1 1,1-1,-1 1,1-1,-1 1,0-1,1 1,-1-1,0 1,1 0,-1-1,0 1,0 0,1-1,-1 1,0 0,0-1,0 1,0 0,0 0,0-1,0 1,0 0,0-1,0 1,0 0,-1-1,1 1,0 0,0-1,-1 1,1 0,0-1,-1 1,1-1,-1 1,1-1,-1 1,1-1,-1 1,1-1,-1 1,-152 138,153-139,-1 1,0-1,1 1,-1-1,0 1,1-1,-1 1,1 0,-1-1,1 1,-1 0,1-1,-1 1,1 0,-1 0,1-1,0 1,0 0,-1 0,1 0,0-1,0 1,0 0,0 0,0 0,0 0,0-1,0 1,0 0,1 0,-1 0,0-1,0 1,1 0,-1 0,0-1,1 1,-1 0,1-1,-1 1,1 0,-1-1,1 1,0-1,-1 1,1 0,0-1,-1 0,1 1,0-1,0 1,0-1,44 0,-17-9,-3-3</inkml:trace>
  <inkml:trace contextRef="#ctx0" brushRef="#br0" timeOffset="2651.618">1689 15,'14'-3,"-8"1,-1 0,1 0,0 0,0 1,0 0,0 0,0 1,0 0,0 0,0 0,0 1,-1 0,1 0,0 0,0 1,0-1,-1 1,1 1,-1-1,1 1,2 3,-6-2,-1 0,0 1,0-1,0 1,-1 0,1-1,-1 1,0-1,0 1,-1 0,0-1,0 1,0-1,0 1,0-1,-1 0,0 0,0 1,0-1,0 0,-1-1,0 1,0 0,-2 2,-13 25,17-28,-1 0,1-1,0 1,0 0,0-1,0 1,0 0,1 0,-1 0,1 0,0 0,-1 0,2 0,-1-1,0 1,0 0,1 0,0 0,-1 0,1 0,0-1,0 1,1 0,-1-1,1 1,-1-1,1 1,0-1,0 0,0 0,0 1,0-2,0 1,1 0,-1 0,0-1,1 1,0-1,-1 0,1 0,0 0,0 0,136 29,-114-28</inkml:trace>
  <inkml:trace contextRef="#ctx0" brushRef="#br0" timeOffset="2907.665">2085 579,'38'0,"32"0,9-5,-4-1,-10 0,-12 1,-9 2,-8 1,-10 1</inkml:trace>
  <inkml:trace contextRef="#ctx0" brushRef="#br0" timeOffset="4303.169">1520 890,'0'-5,"0"3,5 3,6 0,6 0,5 0,4 0,2 0,1 0,1-1,-6 5,-6 1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2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112 108,'-11'450,"-34"-87,33-281,6-64</inkml:trace>
  <inkml:trace contextRef="#ctx0" brushRef="#br0" timeOffset="469.775">0 108,'29'-16,"1"1,0 2,1 0,0 2,1 2,0 1,0 1,34-2,-49 6,0 1,0 1,0 0,0 2,0 0,1 0,-1 2,0 0,-1 1,1 1,-1 0,0 1,0 1,0 1,-1 0,6 4,-17-8,1-1,-1 1,0 0,0 0,0 0,-1 0,0 1,1 0,-1-1,-1 1,1 0,-1 0,0 1,0-1,0 0,-1 1,0-1,0 1,0 0,-1-1,0 1,0-1,0 1,-1 0,0-1,0 1,0-1,0 1,-1-1,0 0,0 1,-1-1,-2 3,-15 12,-1-2,0 0,-2-1,0-1,0-1,-2-1,-23 9,47-23,-80 37,-67 42,146-78,0 0,1 0,-1 0,1 1,-1-1,1 0,0 1,-1-1,1 1,0-1,0 1,0 0,0-1,0 1,0 0,1 0,-1 0,1 0,-1 0,1 0,-1 0,1-1,0 1,0 0,0 0,0 0,1 0,-1 0,0 0,1 0,-1 0,1 0,0 0,0-1,0 1,0 0,0 0,0-1,0 1,0-1,1 1,-1-1,0 0,1 1,0-1,162 101,45 17,-90-52,-100-60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7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4705 0 0,'0'0'4082'0'0,"0"0"-1364"0"0,0 0-709 0 0,0 0-244 0 0,0 0-150 0 0,0 0-214 0 0,0 0-271 0 0,0 0-284 0 0,0 0-222 0 0,0 0-124 0 0,0 0-24 0 0,0 0 19 0 0,0 0 48 0 0,5 1 36 0 0,16 2-150 0 0,-1-2 1 0 0,1 0-1 0 0,-1-1 1 0 0,1-1-1 0 0,-1-1 1 0 0,1-1 0 0 0,1-1-430 0 0,90-7 68 0 0,-63 7-751 0 0,-27 2-1567 0 0,0 1-4040 0 0,-15 1-5489 0 0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57 283,'41'0,"339"17,-324-10,-1-2,1-3,0-2,7-3,-18-8,-27 5</inkml:trace>
  <inkml:trace contextRef="#ctx0" brushRef="#br0" timeOffset="251.475">1 565,'43'-5,"34"-1,18-5,2 0,-5-4,-9 2,-10 2,-6 4,-11-3,-5 1,-6 2,-6 2,-5-2,-4-1,-6 1</inkml:trace>
  <inkml:trace contextRef="#ctx0" brushRef="#br0" timeOffset="569.781">566 1,'-2'3,"1"1,0 0,-1 0,1 0,1 0,-1 0,0 0,1 0,0 0,0 0,0 0,1 0,-1 0,1 0,0-1,0 1,0 0,1 0,-1 0,1-1,0 1,0-1,0 1,0-1,1 0,-1 0,1 0,0 0,0 0,0-1,3 2,14 10,0-1,1-1,0-1,1 0,1-2,-1-1,1-1,1 0,12 0,-10 0,246 61,-269-67,0 0,0 0,0 0,0 0,0 0,-1 1,1-1,0 1,-1-1,1 1,-1 0,0 0,0 1,1-1,-1 0,-1 1,1-1,0 1,-1-1,1 1,-1 0,0 0,0-1,0 1,0 0,0 0,-1 0,1 0,-1 0,0 1,0-1,0 0,0 0,0 0,-1 0,0 0,1 0,-1 0,0 0,0-1,-1 1,1 1,-15 14,1 0,-2 0,0-2,-1 0,-1-1,-1-1,0 0,0-2,-16 7,-321 164,354-181,1-1,0-1,0 1,0 0,0 0,0 0,0 1,0-1,0 0,0 1,0-1,1 1,-1 0,1-1,-1 1,1 0,-1 0,1 0,0 0,0 0,0 0,0 0,1 1,-1-1,0 2,8 3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3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9,'-6'17,"1"0,1 0,0 0,2 0,0 0,0 1,2-1,1 9,19 208,-19-225,-2 9,1 0,2 0,-1 0,2 0,1-1,0 1,1-1,0 0,2 0,0 0,1-1,1 0,8 12,-15-26,0-1,0 1,0 0,1-1,-1 1,0-1,1 0,-1 0,1 0,-1 0,1 0,-1 0,1-1,0 1,-1-1,1 0,0 0,-1 0,1 0,0 0,-1-1,1 1,0-1,-1 0,1 0,-1 0,1 0,-1 0,1 0,-1 0,0-1,0 1,0-1,0 0,0 0,0 0,0 0,66-80,-6-23,-40 63,2 2,2 1,2 1,7-7,-35 44,1 1,-1-1,0 1,0-1,0 1,1-1,-1 0,0 1,1-1,-1 1,1-1,-1 1,0-1,1 1,-1 0,1-1,-1 1,1-1,-1 1,1 0,0 0,-1-1,1 1,-1 0,1 0,0 0,-1-1,1 1,0 0,-1 0,1 0,-1 0,1 0,0 0,-1 1,1-1,0 0,-1 0,1 0,-1 1,1-1,0 0,-1 0,1 1,-1-1,1 0,-1 1,1-1,-1 1,0-1,1 1,-1-1,1 1,-1-1,0 1,1-1,-1 1,0 0,0-1,1 1,5 48,-4-30,-2-18,0 14,1 1,0-1,2 0,0 1,0-1,1-1,1 1,1 0,0-1,1 0,0-1,1 1,1-2,0 1,0-1,1 0,1-1,0 0,1-1,0 0,9 5,-14-12,1 0,0-1,0 0,1 0,-1-1,0 0,0 0,1-1,-1 0,0-1,1 0,-1 0,0 0,0-1,0 0,0-1,0 0,0 0,-1-1,1 0,-1 0,0-1,-1 0,1 0,-1 0,0-1,0 0,0 0,-1-1,0 0,0 1,-1-2,3-5,13-15,-1-1,-1-1,-2 0,-1-1,-2-1,-1 0,-1-1,-2 0,-1 0,-2-1,2-28,-15-63,7 125,0-1,0 1,0 0,1-1,-1 1,0 0,0-1,0 1,0 0,0-1,0 1,0-1,0 1,0 0,0-1,0 1,0 0,0-1,-1 1,1 0,0-1,0 1,0 0,0-1,-1 1,1 0,0-1,0 1,-1 0,1 0,0-1,0 1,-1 0,1 0,0 0,-1-1,1 1,0 0,-1 0,1 0,0 0,-1 0,1 0,-1 0,1 0,0 0,-1 0,1 0,0 0,-1 0,1 0,0 0,-1 0,1 0,0 0,-1 0,1 0,0 1,-1-1,1 0,0 0,-1 0,1 1,0-1,-1 0,1 0,0 1,0-1,0 0,-1 1,-7 25,5 28,2-28</inkml:trace>
  <inkml:trace contextRef="#ctx0" brushRef="#br0" timeOffset="288.113">1296 376,'-4'6,"-9"13,1 0,1 1,0 1,2-1,0 2,1-1,1 1,-1 12,7-31,0-1,0 0,0 1,1-1,-1 1,1-1,0 1,-1-1,1 1,1-1,-1 1,0-1,0 1,1-1,0 0,-1 1,1-1,0 1,0-1,0 0,0 0,1 0,-1 0,1 0,-1 0,1 0,0 0,-1 0,1-1,0 1,0-1,0 1,1-1,-1 0,0 0,0 0,1 0,-1 0,0 0,1-1,-1 1,1-1,-1 0,1 0,-1 1,1-2,-1 1,1 0,-1 0,1-1,-1 0,2 0,0-1,-1 0,1 0,-1 0,0-1,1 1,-1-1,-1 0,1 0,0 0,-1 0,1-1,-1 1,0-1,0 1,0-1,-1 0,1 0,-1 0,0 0,0 0,0 0,-1 0,1 0,-1 0,0 0,0 0,0 0,-1 0,1-7,-1 1,-1 0,0 0,0 0,-1 0,0 1,-1-1,0 1,0 0,-6-8,-18-19,16 21</inkml:trace>
  <inkml:trace contextRef="#ctx0" brushRef="#br0" timeOffset="550.801">1634 263,'-4'39,"-3"26,1 8,2-4,0-9,2-10,1-9,0-6,1-9</inkml:trace>
  <inkml:trace contextRef="#ctx0" brushRef="#br0" timeOffset="1369.898">1493 518,'322'-136,"-268"118,-53 18,1 0,-1 0,0 0,0 0,0 0,0 0,0 0,0 1,0-1,0 0,0 1,0-1,0 0,-1 1,1-1,0 1,0 0,0-1,0 1,-1 0,1-1,0 1,-1 0,1 0,0 0,-1 0,1 0,-1-1,1 1,-1 0,0 0,1 0,-1 0,0 0,0 0,0 0,0 0,0 1,0-1,0 0,0 0,0 0,0 0,0 0,-1 0,1 0,0 0,-1 0,1 0,-1-1,1 2,-48 170,47-170,0 0,1 0,0 0,0 0,-1 0,1 1,0-1,0 0,1 0,-1 0,0 0,1 0,-1 0,1 0,0 0,0-1,0 1,-1 0,2 0,-1 0,0-1,0 1,1-1,-1 1,0-1,1 1,0-1,-1 0,1 0,0 0,-1 0,1 0,0 0,0 0,0 0,0-1,0 1,0-1,0 0,0 1,0-1,0 0,0 0,0 0,0 0,2-1,96-21,16-14,-113 36,-1 0,1-1,0 1,-1-1,1 0,-1 0,0 0,1 0,-1 0,0-1,1 1,-1-1,0 1,0-1,0 0,0 0,-1 0,1 0,0 0,-1 0,0 0,1-1,-1 1,0 0,0-1,0 1,0-1,-1 1,1-1,-1 1,0-1,1 0,-1 1,0-1,0 0,-1 1,1-1,-1 1,1-1,-1 1,0-1,0 1,0-1,0 1,0 0,0-1,-1 0,-1 2,1-1,-1 1,1 0,-1 0,0 0,1 0,-1 0,0 1,0-1,0 1,1-1,-1 1,0 0,0 0,0 1,0-1,1 1,-1-1,0 1,0 0,1 0,-1 0,0 0,1 0,-1 1,1-1,0 1,-1 0,1-1,0 1,0 0,0 0,0 1,1-1,-1 0,1 1,-1-1,1 1,0-1,-1 1,2-1,-1 1,0 0,0 0,1 0,-1-1,1 1,0 0,0 0,0 2,0-2,0 1,0-1,0 1,0-1,1 1,-1-1,1 0,0 1,0-1,0 0,0 1,1-1,-1 0,1 0,0 0,0 0,0-1,0 1,0 0,1-1,-1 0,1 1,0-1,0 0,-1 0,1-1,0 1,1-1,-1 1,0-1,0 0,1 0,-1 0,3 0,122 1,-99-8,-1-2,1-1,-1-1,-1-1,0-2,0-1,-2 0,0-2,4-4,-28 19,5-2,0-1,0 0,0 0,-1 0,1-1,-1 0,0 0,0 0,-1-1,1 1,-1-1,-1 0,3-4,-7 9,1 0,-1 0,0 0,1 0,-1 1,0-1,1 0,-1 0,0 1,0-1,0 0,0 1,0-1,0 1,0-1,0 1,0-1,0 1,0 0,0-1,0 1,0 0,0 0,0 0,0 0,-1 0,1 0,0 0,0 0,0 1,0-1,0 0,0 1,0-1,0 1,0-1,0 1,0-1,0 1,0-1,0 1,1 0,-1 0,0-1,0 1,1 0,-1 0,0 0,-1 1,-1 0,0-1,1 1,-1 1,1-1,-1 0,1 1,0-1,0 1,0-1,1 1,-1 0,0 0,1 0,0 0,0 0,0 0,0 0,0 1,1-1,-1 0,1 0,0 1,0-1,0 0,0 1,1-1,0 0,-1 0,1 0,0 0,0 1,1-1,-1 0,1-1,-1 1,1 0,0 0,0-1,0 1,0-1,1 1,-1-1,1 0,-1 0,1 0,1 0,98 84,-69-63,-17-16</inkml:trace>
  <inkml:trace contextRef="#ctx0" brushRef="#br0" timeOffset="1688.535">3074 123,'58'9,"28"4,4-1,-7-2,-14-3,-14-3,-11-1,-9-3,-10-4,-4-3,-6 1</inkml:trace>
  <inkml:trace contextRef="#ctx0" brushRef="#br0" timeOffset="1931.67">3215 433,'43'0,"24"0,6 0,-1 0,-7-5,-10-1,-10 0,-8 1,-4 2,-4 1,-7 0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37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2 583,'-1'-27,"1"0,1 1,2-1,1 0,1 1,1 0,1 0,1 1,2-1,0 2,3-3,8-11,-4 4,1 1,2 0,1 2,2 1,7-7,-29 36,-1 0,1-1,0 1,-1 0,1-1,0 1,0 0,0 0,0 0,0-1,1 1,-1 0,0 1,0-1,1 0,-1 0,0 0,1 1,-1-1,1 1,-1-1,1 1,-1 0,1-1,-1 1,1 0,-1 0,1 0,-1 0,1 0,-1 1,1-1,-1 0,1 1,-1-1,1 1,-1-1,0 1,1 0,-1-1,0 1,1 0,-1 0,0 0,0 0,1 1,2 11,-2-1,1 0,-2 1,1 0,-2-1,0 1,0 0,-1-1,-1 3,0 21,11 61,-8-95,-1 1,1-1,0 0,0 1,0-1,0 0,0 0,0 0,1 1,-1-1,1-1,0 1,-1 0,1 0,0-1,0 1,0-1,0 1,0-1,1 0,-1 0,0 0,1 0,-1 0,0-1,1 1,-1-1,1 0,-1 1,1-1,-1 0,1 0,-1-1,0 1,1 0,-1-1,2 0,120-65,67-108,-170 155,-15 12,0 1,0 0,0 1,1-1,0 1,0 0,0 1,1 0,0 0,0 0,-1 1,2 1,-1-1,5 0,-11 5,1-1,0 1,0 0,-1 0,1 0,-1 1,0-1,1 0,-1 1,0 0,-1-1,1 1,0 0,-1 0,1 0,-1 0,0 0,0 0,0 0,-1 1,1-1,-1 0,0 0,1 1,-2-1,1 0,0 1,-1-1,1 0,-1 0,0 1,1 2,-16 172,14-175,1 0,-1-1,1 1,0 0,0 0,0 0,1 0,-1 0,1 0,0 0,-1 1,1-1,1 0,-1 0,0 0,1 0,0 0,-1 0,1 0,0 0,1 0,-1 0,0-1,1 1,0 0,-1-1,1 1,0-1,0 0,0 1,1-1,-1 0,1 0,-1-1,1 1,0 0,-1-1,1 0,0 0,2 1,15-4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37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460 199,'-44'35,"2"3,2 1,1 2,2 1,2 2,2 2,-17 32,31-49,1 1,1 1,2 1,2 0,0 1,3 0,0 0,2 1,2 1,1-1,2 1,1 0,1 0,2-1,2 1,1 0,2-1,8 27,-10-48,2 0,-1 0,2 0,0-1,0 0,1 0,0-1,1 0,1-1,-1 0,2 0,-1-1,1 0,1-1,-1 0,2-1,-1 0,1-1,0-1,0 0,0 0,1-1,-1-1,1 0,0-1,11 0,-1-2</inkml:trace>
  <inkml:trace contextRef="#ctx0" brushRef="#br0" timeOffset="781.694">770 283,'31'120,"-5"2,5 95,-31-217,0 6,1 0,-1-1,1 1,0-1,0 1,1-1,0 0,0 1,0-1,0 0,1 0,0 0,0-1,1 2,-1-7,1 0,-1 1,1-1,-1-1,0 1,1 0,-1-1,0 0,0 1,0-1,0-1,0 1,0 0,-1-1,1 1,-1-1,0 0,1 0,-1 0,-1 0,2-2,39-59,-2-2,-4-1,-2-2,2-17,29-55,-36 91,-18 37</inkml:trace>
  <inkml:trace contextRef="#ctx0" brushRef="#br0" timeOffset="1158.6">1335 593,'61'-4,"-60"3,0 1,0 0,1 0,-1 0,0 0,0 0,1 1,-1-1,0 0,0 0,0 1,1-1,-1 1,0-1,0 1,0 0,0-1,0 1,0 0,0 0,0-1,0 1,-1 0,1 0,0 0,0 0,-1 0,1 0,-1 0,1 1,-1-1,1 0,-1 0,0 0,1 0,-1 1,0-1,0 0,0 0,0 1,0-1,0 0,0 0,-1 0,1 1,-101 143,100-144,1 1,0-1,-1 1,1-1,0 1,-1-1,1 1,0-1,0 1,0-1,0 1,1-1,-1 1,0-1,1 1,-1-1,1 1,-1-1,1 0,0 1,-1-1,1 0,0 0,0 1,0-1,0 0,0 0,0 0,0 0,1 0,-1 0,0 0,1-1,-1 1,0 0,1-1,-1 1,1-1,-1 1,1-1,-1 0,1 0,1 0,73 6,-68-6,69-13,-58 6</inkml:trace>
  <inkml:trace contextRef="#ctx0" brushRef="#br0" timeOffset="6337.261">1420 1,'225'1,"-224"-1,0-1,0 1,0 0,0 0,1-1,-1 1,0 0,0 0,0 0,1 0,-1 0,0 1,0-1,0 0,0 0,1 1,-1-1,0 1,0-1,0 1,0-1,0 1,0 0,0-1,0 1,0 0,-1 0,1 0,0 0,0 0,-1 0,1 0,0 0,-1 0,1 0,-1 0,0 0,1 0,-1 0,0 1,0-1,1 0,-1 0,0 0,0 1,0-1,-1 0,1 0,0 0,0 1,-99 85,44-46,52-38,1-3,1 1,0-1,0 0,0 1,-1-1,1 1,0-1,0 1,0-1,0 1,0 0,0-1,0 1,0 0,0 0,0 0,1 0,-1 0,0 0,0 0,1 0,-1 0,1 0,-1 0,1 1,0-1,-1 0,1 0,0 0,0 1,0-1,0 0,0 0,0 1,0-1,0 0,0 0,0 0,1 1,-1-1,1 0,-1 0,1 0,-1 0,1 0,-1 0,1 0,0 0,0 0,0 0,-1 0,1 0,0 0,0-1,1 1,12 3,1 0,0-2,0 0,0-1,0 0,0-1,0-1,3 0,21-1,117 1,-132 0</inkml:trace>
  <inkml:trace contextRef="#ctx0" brushRef="#br0" timeOffset="6637.817">714 847,'48'5,"49"2,19-1,2-1,-8-2,-8 0,-8-2,-10-1,-9 0,-9 0,-5 5,-4 1,-6-1,-3 0,-4-2,-11-1</inkml:trace>
  <inkml:trace contextRef="#ctx0" brushRef="#br0" timeOffset="7088.045">1165 1073,'17'-3,"0"0,-1 2,1-1,0 2,1 0,-1 1,-1 1,1 1,0 0,0 1,15 6,-30-9,0 0,1 1,-1-1,0 1,0-1,0 1,0-1,0 1,0 0,-1 0,1 0,0 0,-1 0,0 1,0-1,1 0,-1 1,0-1,-1 1,1-1,0 1,-1-1,0 1,1-1,-1 1,0 0,0-1,0 1,-1-1,1 1,-1-1,1 1,-1-1,0 1,0-1,0 1,0-1,0 0,-1 0,1 1,-67 83,-58 31,125-116,0 0,0-1,0 1,0 0,0 0,0 1,1-1,-1 0,0 0,1 0,-1 0,1 0,-1 1,1-1,0 0,-1 1,1-1,0 0,0 0,0 1,0-1,0 0,0 1,0-1,0 0,1 1,-1-1,1 0,-1 0,1 1,-1-1,1 0,-1 0,1 0,0 0,0 0,0 0,0 0,-1 0,1 0,0 0,1 0,-1-1,0 1,0 0,0-1,0 1,1-1,-1 1,0-1,0 0,1 1,72 9,-43-10,0-2,1-1,-1-1,0-1,-1-2,16-6,-21 4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4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1 847,'38'-5,"33"-6,8-1,-4 1,-11 2,-10 4,-10 1,-8 3,-5 0,-8 1</inkml:trace>
  <inkml:trace contextRef="#ctx0" brushRef="#br0" timeOffset="598.097">989 706,'-27'8,"1"0,0 2,1 0,0 2,0 1,2 1,-5 4,14-9,1 0,1 1,-1 1,2 0,-1 0,2 1,-1 1,2-1,0 2,0-1,1 2,1-1,0 1,1 0,-4 15,10-28,-1 0,1 0,0 0,-1 0,1 1,0-1,0 0,0 0,1 0,-1 0,0 0,1 0,-1 0,1 0,0 0,0 0,0 0,0 0,0 0,0-1,0 1,0 0,1-1,-1 1,1-1,-1 1,1-1,0 0,-1 1,1-1,0 0,0 0,0-1,0 1,0 0,0 0,0-1,0 0,0 1,0-1,1 0,89-9,-66-2,-1 0,1-2,-2-1,0-1,-1-1,0-1,4-6,103-67,-101 73,-22 12,0 0,0 0,1 0,0 1,0 1,0-1,0 1,0 0,0 1,1 0,0 1,-1-1,1 2,0-1,1 1,-7 1,0 1,1 0,-1-1,0 1,0 0,0 0,0 1,0-1,0 1,-1-1,1 1,-1 0,0 0,0 0,0 0,0 0,0 0,-1 1,0-1,1 1,-1-1,0 1,-1-1,1 1,-1 1,6 96,-10-50,-2 0,-2 0,-3-1,-2-1,-2 0,-5 6,17-43,-1 0,-1 0,0 0,-1 0,0-1,-1 0,0-1,-1 1,0-1,0-1,-1 1,0-2,-1 1,0-1,-1-1,1 1,-1-2,-1 0,1 0,8-5,0-1,0 1,0-1,1 0,-1 0,0 0,0 0,1 0,-1-1,0 1,0-1,1 0,-1 0,0 0,1 0,-1 0,1-1,0 1,-1-1,1 1,0-1,0 0,0 0,0 0,0 0,0 0,1-1,-1 1,1 0,-1-1,1 1,0-1,0 1,0-1,0 0,1 1,-1-2,-1-5,0-1,0 1,1-1,0 0,1 1,0-1,1 0,0 0,0 1,2-5,9-21,1 1,1 1,3 0,0 1,2 1,1 1,2 1,2-2,24-35,-26 34</inkml:trace>
  <inkml:trace contextRef="#ctx0" brushRef="#br0" timeOffset="1200.232">1779 311,'9'98,"-4"1,-5 0,-4 0,-4 0,-15 57,23-145,-1-1,0 0,-1 0,0 0,-1 0,0 0,0 0,-1-1,-1 1,1-1,-2 0,1-1,-1 1,0-1,-1 0,0 0,0-1,-1 0,-4 3,9-9,0 0,1 0,-1 0,0 0,0-1,0 0,1 1,-1-1,0 0,0 0,0 0,0-1,0 1,1-1,-1 0,0 0,0 0,1 0,-1 0,1 0,-1-1,1 1,-1-1,1 1,0-1,0 0,0 0,0 0,0-1,0 1,1 0,-1-1,1 1,-1-2,-37-94,36 70,1 0,1-1,1 1,2 0,0-1,2 1,2 0,0 0,2 1,1 0,1 0,1 1,1 1,12-19,-2 1,2 1,2 1,1 1,2 2,2 1,2 1,1 1,1 3,14-9,-33 29,0 1,1 1,0 0,1 2,0 0,1 0,-1 2,1 1,0 0,1 1,-1 1,1 1,0 1,-1 0,1 2,3 0,-20-1,0 1,0-1,-1 0,1 1,0 0,0 0,-1 0,1 0,0 0,-1 0,1 1,-1-1,0 1,1-1,-1 1,0 0,0 0,0 0,0 1,0-1,-1 0,1 1,-1-1,1 1,-1-1,0 1,0-1,0 1,0 0,-1 0,1 0,-1-1,0 1,0 0,0 2,0 5,-1-1,0 1,-1-1,0 0,0 0,-1 0,0 0,-1 0,1-1,-5 6,-22 29,-2 0,-2-2,-2-2,-2-1,-1-2,-2-1,-1-3,-41 25,-1 4,82-60,-1 0,1 0,-1 0,1 1,-1-1,1 1,0-1,0 1,0 0,0 0,0 0,0 0,0 0,1 1,-1-1,1 0,-1 1,1-1,0 1,0 0,0-1,1 1,-1 0,0-1,1 1,0 0,0 0,0 0,0-1,0 1,0 0,1 0,-1-1,1 1,0 0,0-1,0 1,0-1,0 1,1-1,-1 1,1-1,-1 0,2 2,89 63,-78-60,0 1,-1 1,0 0,-1 1,0 1,-1-1,9 12,-6-4,-11-12,1 1,0-1,0-1,0 1,1-1,0 1,0-1,0 0,1-1,-1 0,1 1,0-2,1 1,-1-1,0 0,1 0,0-1,1 1,12-5</inkml:trace>
  <inkml:trace contextRef="#ctx0" brushRef="#br0" timeOffset="1519.346">2485 0,'43'84,"-3"2,-4 1,-4 1,-1 14,-18-60,-2 1,-2 0,-2 1,-2 0,-2 0,-1 1,-3-1,-1 0,-3 0,-1 0,-3 0,-11 35,14-55,-2 0,-1-1,-1 0,0 0,-2-1,-1-1,0 0,-2 0,0-2,-12 11,-162 105,171-121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5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18,'5'0,"6"5,6 2,6-1,2-1,3-2,1 0,1-2,-1-1,0-5,0-1,0-1,-1 2,1 1,-6-3,-1 0,-5 0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53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8,'44'5,"32"-3,10-3,-7-5,-15-2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5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60,'50'-21,"-24"12,0 1,1 2,-1 0,1 2,1 1,-1 1,0 2,21 2,-46-2,1 0,-1 1,0-1,1 1,-1-1,0 1,0 0,1 0,-1 0,0 0,0 0,0 0,0 1,-1-1,1 1,0 0,-1-1,1 1,-1 0,1 0,-1 0,0 0,0 0,0 0,0 0,0 0,0 0,0 1,-1-1,1 0,-1 1,0-1,0 0,0 1,0-1,0 0,0 1,0-1,-1 0,1 0,-1 1,0-1,0 0,0 0,0 0,0 0,0 0,0 0,-1 0,1 0,-1 0,1 0,-1-1,0 1,0-1,1 1,-2-1,-217 206,188-176,17-20,1 2,1 0,0 0,1 1,0 1,1 0,1 0,0 1,1 0,-6 17,14-29,0 0,1 0,-1-1,1 1,0 0,0 0,0 0,1 0,-1 0,1 0,0-1,0 1,0 0,1-1,0 1,-1-1,1 1,0-1,0 0,1 0,-1 0,1 0,-1 0,1 0,0-1,0 1,0-1,1 0,-1 0,0 0,1 0,-1-1,2 1,126 32,-117-32,0-1,0 0,0-1,1-1,-1 0,0-1,0 0,0-1,0 0,0-2,-1 1,1-2,5-6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0:04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0,'45'37,"-34"-33,1-1,-1 0,1 0,0-1,-1 0,1-1,0-1,0 0,0 0,0-1,0-1,0 0,0 0,9-4,60-7,38-10,-99 19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56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305 481,'-37'17,"1"2,2 2,0 1,1 1,1 2,-27 27,20 15,39-64,0-1,-1 0,1 0,0 0,0 0,1 0,-1 0,0 0,1 1,-1-1,1 0,0 0,-1 0,1-1,0 1,0 0,0 0,1 0,-1-1,0 1,1 0,-1-1,1 1,-1-1,1 0,0 0,0 1,-1-1,1 0,0 0,0-1,0 1,0 0,2 0,111 12,-52-11,-48 0,0-2,0 2,0-1,0 2,0 0,-1 1,0 0,0 2,0-1,10 6,-22-9,1 0,0 0,-1 1,0-1,1 0,-1 1,0-1,0 1,0 0,-1-1,1 1,-1 0,1 0,-1 0,0 1,0-1,0 0,-1 0,1 0,-1 1,0-1,0 0,0 1,0-1,0 0,-1 0,0 1,1-1,-1 0,0 0,-1 0,1 0,0 0,-1 0,0 0,1 0,-1-1,-1 1,1 0,-97 92,-10-37,84-48</inkml:trace>
  <inkml:trace contextRef="#ctx0" brushRef="#br0" timeOffset="250.188">193 537,'38'-14,"27"-10,8-1,0 4,-7 6,-10 5,-9 4,-9 4,-5 1,-9 2</inkml:trace>
  <inkml:trace contextRef="#ctx0" brushRef="#br0" timeOffset="581.888">1151 1,'-51'56,"3"3,2 2,3 1,2 3,-7 21,29-56,1 1,2 0,1 1,1 1,2 0,1 1,2 0,1 0,2 1,1 0,2 0,1 0,2 1,2-1,1 0,1 0,2 0,4 7,-5-23,0 0,2 0,0 0,2-1,0 0,0 0,2-1,0 0,1-1,1-1,0 0,1 0,1-2,0 1,1-2,0 0,1-1,0-1,1 0,0-2,0 0,1 0,0-2,4 0,50-13,-55 0</inkml:trace>
  <inkml:trace contextRef="#ctx0" brushRef="#br0" timeOffset="4287.252">1349 255,'31'-18,"147"-39,-113 47,-65 11,1-1,0 1,-1 0,1-1,-1 1,0 0,1-1,-1 1,1 0,-1 0,0-1,0 1,1 0,-1 0,0 0,0-1,0 1,0 0,0 0,0 0,0-1,0 1,0 0,0 0,-1 0,1-1,0 1,0 0,-1 0,1-1,0 1,-1 0,1-1,-1 1,1 0,-1-1,0 1,1-1,-1 1,1-1,-1 1,0-1,1 1,-1-1,0 1,0-1,1 0,-1 0,0 1,0-1,0 0,1 0,-1 0,0 0,0 0,-4 5,-9 9,10-12,1-1,-1 2,1-1,-1 0,1 1,0-1,0 1,0 0,0 0,1 0,-1 1,1-1,0 1,0-1,0 1,0 0,1-1,-1 1,1 0,0 0,0 0,1 0,-1 0,1 0,0 0,0 1,0-1,0 0,1 0,0 0,0 0,0 0,0 0,1 0,-1-1,1 1,2 3,54 27,9 13,-66-42,-1 0,0-1,1 1,-2 0,1 0,0 0,-1-1,0 1,0 0,0-1,-1 1,0-1,0 1,0-1,0 0,-1 0,1 0,-1 0,0 0,0 0,0-1,-1 1,0-1,1 0,-1 0,0-1,0 1,0-1,-4 2,-58 32,44-25</inkml:trace>
  <inkml:trace contextRef="#ctx0" brushRef="#br0" timeOffset="4619.893">2280 30,'-67'76,"4"3,3 3,-14 31,33-11,41-99,-1 0,1 0,0 0,-1-1,1 1,0 0,1 0,-1 0,1 0,-1 0,1 0,0 0,0 0,0-1,0 1,0 0,1-1,-1 1,1-1,0 1,0-1,0 0,0 0,0 0,0 0,1 0,-1 0,0-1,1 1,0-1,-1 0,1 1,0-1,0 0,0-1,10 3,0-2,1 0,-1 0,0-1,1-1,-1 0,0-1,0 0,1-1,-2-1,1 0,0-1,-1 0,12-7,-2 3,-15 7,0 0,0-1,0 0,0 0,-1 0,1-1,-1 0,0-1,0 1,0-1,-1 0,0-1,0 1,0-1,0 0,-1 0,0 0,0-1,-1 0,0 1,0-1,-1 0,1-1,-2 1,1 0,-1 0,0-1,0 1,-1-7,-4 10,0 0,0-1,-1 1,1 1,-1-1,0 1,0-1,0 1,-1 1,1-1,-1 1,1 0,-1 0,0 1,0 0,0 0,1 0,-1 0,0 1,0 0,0 1,0-1,0 1,0 0,-5 2,-66 14,43-4</inkml:trace>
  <inkml:trace contextRef="#ctx0" brushRef="#br0" timeOffset="4915.607">1151 762,'68'-4,"36"-7,14-2,3-2,-6 0,-12 3,-10-1,-11 2,-4 2,-12 3,-7 3,-8 1,-5 2,-3 5,-11 1</inkml:trace>
  <inkml:trace contextRef="#ctx0" brushRef="#br0" timeOffset="5599.581">1631 932,'1'48,"-13"118,-22-40,34-125,-1 0,1 1,0-1,-1 0,1 0,0 0,0 1,0-1,0 0,0 0,1 0,-1 1,0-1,0 0,1 0,-1 0,1 0,-1 1,1-1,-1 0,1 0,0 0,-1 0,1 0,0 0,0-1,0 1,0 0,0 0,0-1,0 1,0 0,0-1,0 1,0-1,0 1,0-1,0 0,1 1,-1-1,0 0,0 0,1 0,-1 0,0 0,0 0,0 0,1-1,-1 1,0 0,0 0,0-1,0 1,0-1,1 1,-1-1,0 0,0 1,0-1,-1 0,1 0,0 0,0 1,0-1,0 0,-1 0,1 0,0 0,-1-1,12-14</inkml:trace>
  <inkml:trace contextRef="#ctx0" brushRef="#br0" timeOffset="6919.894">1405 1017,'31'-18,"17"-1,-26 9,0 2,0 0,1 1,0 1,1 1,17 0,-41 5,72 3,-70-2,-1-1,1 1,0-1,-1 1,1 0,-1-1,1 1,-1 0,1 0,-1 0,0 0,1 1,-1-1,0 0,0 0,0 1,0-1,0 1,0-1,0 1,0-1,-1 1,1 0,-1-1,1 1,-1 0,1 0,-1-1,0 1,0 0,0 0,0-1,0 1,0 0,-1-1,1 1,-1 0,1 0,-4 9,-1-1,0 1,-1-1,1 0,-2 0,0-1,0 0,-1 0,0 0,0-1,-1 0,-7 5,-15 16,-66 66,96-94,0-1,0 1,0 0,0 0,0 0,0 1,0-1,1 0,-1 0,1 0,-1 1,1-1,-1 0,1 0,-1 1,1-1,0 0,0 1,0-1,0 0,0 1,0-1,0 0,0 1,1-1,-1 0,0 1,1-1,-1 0,1 0,-1 1,1-1,0 0,0 0,-1 0,1 0,0 0,0 0,0 0,0 0,0 0,0 0,0-1,1 1,-1 0,0-1,0 1,1-1,-1 1,1-1,71 9,76-35,-53 3,-77 18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0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588 553 15691 0 0,'0'0'3073'0'0,"0"0"-1510"0"0,0 0-623 0 0,0 0 12 0 0,0 0 110 0 0,0 0 25 0 0,0 0-98 0 0,0 0-238 0 0,0 0-205 0 0,0 0-149 0 0,0 0-95 0 0,0 0-14 0 0,0 0-15 0 0,0 9 8 0 0,-16 231 961 0 0,15-196-1801 0 0,12-39-4455 0 0,-9-5 2202 0 0,2 0-9462 0 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0:05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542 58,'-42'-4,"0"2,-1 2,1 2,-1 1,1 3,0 1,1 2,-1 2,30-7,0 0,0 1,0 0,1 1,0 0,0 1,0 0,1 1,0 0,1 0,5-4,0 0,1-1,-1 1,1 1,0-1,0 0,0 1,1 0,0-1,0 1,0 0,0 0,1 0,0 1,0-1,0 0,0 0,1 0,0 1,0-1,1 0,0 1,-1-1,2 0,-1 0,0-1,1 0,0-1,0 1,0 0,0-1,1 1,-1-1,1 0,0 0,0 0,0 0,0-1,1 1,-1-1,1 0,-1 0,1 0,0 0,0-1,0 0,0 1,0-1,0-1,0 1,0 0,0-1,0 0,1 0,117-18,-85 3,0-2,-1-2,-1-1,-1-1,-1-2,-1-2,18-18,-2 7,-47 36,-1 0,1 0,-1-1,1 1,0 0,-1 0,1 0,-1 0,1 0,0 0,-1 0,1 1,-1-1,1 0,0 0,-1 0,1 1,-1-1,1 0,-1 1,1-1,-1 0,1 1,-1-1,0 0,1 1,-1-1,1 1,-1-1,0 1,1-1,-1 1,0-1,0 1,1-1,-1 1,0 0,0-1,0 1,0-1,0 1,0 0,0-1,0 1,0-1,0 1,0 0,0-1,0 1,0-1,-1 1,1-1,0 1,-1 0,-4 37,5-37,-135 362,81-212,51-128,5-6</inkml:trace>
  <inkml:trace contextRef="#ctx0" brushRef="#br0" timeOffset="250.907">853 397,'-20'29,"0"5,7-9,5-8</inkml:trace>
  <inkml:trace contextRef="#ctx0" brushRef="#br0" timeOffset="504.532">1220 2,'-24'14,"2"2,0 0,1 2,1 0,0 1,1 1,2 1,0 1,1 0,-7 14,21-34,1 0,-1-1,1 1,-1 0,1 0,0 1,0-1,0 0,0 0,0 0,0 1,1-1,-1 0,1 1,-1-1,1 1,0-1,0 1,0-1,0 0,1 1,-1-1,0 1,1-1,0 0,0 1,0-1,0 0,0 0,0 0,0 0,1 0,-1 0,1 0,-1 0,1 0,0-1,0 1,0 0,0-1,0 0,0 0,1 1,9-1,0-1,-1 0,1-1,-1 0,1-1,-1 0,0 0,1-2,-1 1,-1-2,1 1,-1-1,1-1,4-4,-5 5,4 0,-1-2,0 0,0-1,0 0,-1-1,0 0,-1-1,0 0,-1 0,0-2,-1 1,0-1,0 0,-1-1,-1 0,4-9,-11 19,1 0,0 0,-1 0,1 1,-1-1,0 0,0 0,0 0,-1 0,1 0,0 0,-1 1,0-1,0 0,0 0,0 1,0-1,-1 0,1 1,-1 0,1-1,-1 1,0 0,0 0,0 0,0 0,0 0,-1 0,1 0,-1 1,1-1,-1 1,1 0,-1 0,0 0,1 0,-1 0,0 1,0-1,0 1,0 0,0 0,1 0,-1 0,0 0,0 0,0 1,0 0,-1 0,-139 45,138-43,-27 12</inkml:trace>
  <inkml:trace contextRef="#ctx0" brushRef="#br0" timeOffset="846.064">1276 312,'-20'12,"0"1,0 1,1 1,1 0,1 2,0 0,1 1,1 0,1 1,1 1,0 0,-1 5,12-22,1 0,-1 0,1 0,0 0,0 0,0 1,0-1,0 0,1 1,-1-1,1 0,0 1,0-1,0 1,1-1,-1 0,1 1,0-1,0 0,0 0,0 0,1 1,-1-1,1 0,-1-1,1 1,0 0,0 0,1-1,-1 1,1-1,-1 0,1 0,-1 0,1 0,0 0,0-1,0 1,0-1,0 1,1-1,-1 0,0-1,1 1,-1-1,3 1,4-1,0-1,-1 0,1-1,0 1,-1-2,1 0,-1 0,0 0,1-1,-2-1,1 0,0 0,-1 0,0-1,-1 0,1-1,-1 0,0 0,-1 0,0-1,5-8,-7 11,-1 0,0 0,-1-1,1 0,-1 1,0-1,-1 0,1 0,-1 0,0 0,-1-1,0 1,0 0,0 0,0 0,-1 0,0 0,0 0,-1 0,0 0,0 0,0 1,-1-1,0 0,0 1,0 0,0 0,-1 0,0 0,0 1,-1-1,1 1,-1 0,0 0,-17-8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0:10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282 408,'-29'33,"-14"17,-4 3,0-1,4-10,9-13</inkml:trace>
  <inkml:trace contextRef="#ctx0" brushRef="#br0" timeOffset="276.389">0 492,'34'24,"25"8,7-2,-2-5,-8-8,-8-6,-8-5,-10-4</inkml:trace>
  <inkml:trace contextRef="#ctx0" brushRef="#br0" timeOffset="546.661">197 295,'0'38,"-4"28,-3 6,1-3,1-9,-3-10,-1-9,2-6,2-5,1-2,2-6</inkml:trace>
  <inkml:trace contextRef="#ctx0" brushRef="#br0" timeOffset="1098.906">479 266,'18'-7,"0"2,0 0,1 0,-1 2,1 0,0 1,0 1,0 1,0 1,8 2,-25-3,1 0,-1 0,0 0,0 1,0-1,1 1,-1 0,0-1,0 1,0 0,0 0,0 0,0 1,-1-1,1 0,0 1,-1-1,1 1,-1 0,1-1,-1 1,0 0,0 0,1 0,-1 0,-1 0,1 0,0 0,0 0,-1 0,1 1,-1-1,0 0,0 0,0 0,0 1,0-1,0 0,0 0,-1 0,1 1,-1-1,0 0,1 0,-1 0,0 0,0 0,-1 1,-6 10,1 0,-2-1,0 1,0-2,-1 1,-1-2,0 1,-2 0,-47 51,58-60,0 1,0 0,0 0,0 0,1 1,-1-1,1 0,0 1,0-1,0 0,0 1,1-1,-1 1,1 0,0-1,0 1,0-1,1 1,-1-1,1 1,0-1,0 1,0-1,0 0,1 1,-1-1,1 0,0 0,0 0,0 0,0 0,0-1,1 1,-1-1,1 1,0-1,0 0,0 0,0 0,0 0,0-1,1 1,1 0,0 1,0 0,0 0,0 0,-1 1,0-1,1 1,-1 0,-1 0,1 0,0 1,-1 0,0-1,0 1,-1 0,1 0,-1 1,0-1,-1 0,1 1,-1-1,0 1,0-1,-1 1,1 0,-1-1,-1 1,1 0,-1-1,0 1,0-1,0 1,-1-1,0 0,0 1,-5 5,-1-1,0 1,0-2,-1 1,0-1,-1-1,0 0,0 0,-1-1,0 0,0-1,0 0,-1-1,-1 1,-13 2</inkml:trace>
  <inkml:trace contextRef="#ctx0" brushRef="#br0" timeOffset="1580.722">791 12,'5'-2,"1"0,0 0,0 0,0 1,0 0,0 0,0 1,0 0,1 0,-1 0,0 0,0 1,0 0,0 1,0-1,0 1,0 0,-1 1,1-1,-1 1,1 0,-1 1,0-1,0 1,-1 0,1 0,-1 1,0-1,0 1,0 0,0 0,0 2,16 26,-2 0,-1 0,-2 2,-1 0,6 26,-11-32,-2 0,-1 1,-2-1,-1 1,-1 0,-1 0,-2 0,-1 0,-1 0,-2 0,-1-1,-1 0,-1 0,-2 0,-11 21,7-20,-2-2,0 1,-2-2,-2-1,0 0,-1-1,-21 17,27-28,2-2,0 0,-1 0,0-1,-1-1,-1 0,0-1,0-1,-5 1,3-3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4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6,'-1'-1,"-1"0,1 1,0-1,0 0,-1 1,1 0,0-1,-1 1,1 0,0-1,-1 1,1 0,0 0,-1 0,1 0,0 1,-1-1,1 0,0 0,-1 1,1-1,0 1,0-1,-1 1,1 0,0-1,0 1,0 0,0 0,0 0,0 0,0 0,0 0,0 0,0 0,1 0,-1 0,0 0,1 1,-1-1,1 0,-1 1,1-1,0 0,0 1,-1-1,-8 69,9-65,1 661,-18-359,14-276,-23 74,18-118,16-36,-2 22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4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0,'-30'28,"-74"65,4 5,-54 71,92-72,61-94,-1 0,1 0,0 0,0 0,0 1,0-1,1 0,-1 0,1 0,0 1,0-1,0 0,0 1,1-1,-1 0,1 0,0 0,0 1,0-1,0 0,0 0,1 0,-1-1,1 1,0 0,0 0,0-1,0 1,0-1,1 0,-1 0,2 1,9 4,1 0,-1-2,1 1,0-2,1 0,-1-1,1 0,-1-1,1 0,0-2,0 0,3 0,-1-1,-1 2,1 0,-1 0,1 2,-1 0,0 1,0 0,0 2,12 5,-24-9,0 1,0-1,0 1,-1 0,1 1,-1-1,1 1,-1-1,0 1,-1 0,1 0,-1 0,1 1,-1-1,-1 1,1-1,-1 1,1-1,-1 1,0 0,-1 0,1-1,-1 1,0 1,-19 117,15-106,3-16,1 0,-1 1,0-1,1 1,0 0,-1-1,1 1,0-1,0 1,0 0,0-1,0 1,0-1,0 1,0 0,1-1,-1 1,1-1,-1 1,1-1,0 1,-1-1,1 1,0-1,0 0,0 0,0 1,0-1,0 0,0 0,1 0,-1 0,0 0,1 0,-1 0,1-1,-1 1,1 0,-1-1,1 1,-1-1,1 0,-1 1,1-1,0 0,17-2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4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1,'-15'38,"-4"23,1 10,-2-2,4-8,3-10,4-8,4-7,8-10,3-9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5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30,'39'0,"26"-5,8-1,-4 0,-9 1,-10 1,-9 2,-6 1,-5 1,-7 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0,'-9'58,"-4"28,1 5,2-4,3-7,2-12,3-14,1-10,1-8,1-6,-1-2,1-7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6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147 223,'-51'177,"-19"137,63-292,1 1,2 0,0 1,1-1,2 1,0-1,1 1,2-1,0 1,2-1,0 0,2 0,0 0,2-1,4 8,-10-27,0 0,1 0,-1 0,1 0,0-1,0 1,0-1,0 0,1 1,-1-2,0 1,1 0,0-1,-1 1,1-1,0 0,-1 0,1-1,0 1,0-1,0 0,0 0,0 0,0 0,0-1,-1 1,1-1,0 0,3-2,102-54,-59 12,-1-2,-3-2,-1-2,-3-2,28-49,-30 45,-3-1,-3-3,-2 0,-3-2,-3-2,-2 0,7-41,-29 99,1-6,1 0,-2 0,0 0,0-1,-1 1,-1 0,0-1,-1 1,-1 0,-1-8,3 20,0 0,-1 0,1 0,0 0,-1-1,1 1,-1 0,0 0,1 0,-1 0,0 0,1 0,-1 0,0 0,0 0,0 1,0-1,0 0,0 0,0 1,0-1,0 1,0-1,0 1,-1-1,1 1,0 0,0 0,0-1,-1 1,1 0,0 0,0 0,-1 0,1 1,0-1,0 0,0 0,-1 1,1-1,0 0,0 1,0 0,0-1,0 1,0-1,0 1,0 0,0 0,0 0,0 0,0 0,0 0,-44 56,11 11,3 1,3 2,3 0,4 2,-3 26,16-66,1 0,2 1,1-1,1 1,2 0,2-1,1 1,1 0,2-1,6 17,-8-38,2 0,-1 0,2-1,-1 0,1 0,1 0,0-1,1 0,0 0,0-1,1 0,0-1,1 1,3 0,4 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6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0,'-4'34,"-7"20,-2 11,2-1,3-6,2-9,3-7,1-7,2-4,0-7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7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18,'24'5,"22"1,9 0,3-1,-2-2,-6-1,-8-1,0 0,-3-1,-3 0,-3-1,-3-4,-1-1,0 0,-2 1,-4-3,-11-1,-8 2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8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459 569 6537 0 0,'0'0'2542'0'0,"0"0"-427"0"0,0 0-229 0 0,0 0-68 0 0,0 0-154 0 0,0 0-274 0 0,0 0-306 0 0,0 0-272 0 0,0 0-174 0 0,0 0-96 0 0,0 0-52 0 0,0 0-35 0 0,0 0-3 0 0,4 0 13 0 0,159-19 3163 0 0,-163 19-3548 0 0,-2 22 589 0 0,-39 51-79 0 0,-8 31-488 0 0,48-98-71 0 0,6 59 96 0 0,-1-63-77 0 0,0-1 1 0 0,0 0-1 0 0,0 0 1 0 0,0 0-1 0 0,0-1 1 0 0,0 0-1 0 0,1 1 1 0 0,-1-1 0 0 0,0-1-1 0 0,0 1 1 0 0,0-1-1 0 0,0 1 1 0 0,0-1-1 0 0,1 0 1 0 0,-1-1-1 0 0,-1 1 1 0 0,1-1-1 0 0,0 1 1 0 0,0-1-51 0 0,89-67-968 0 0,-54 35-4396 0 0,-32 28-12 0 0,-3 5-6488 0 0</inkml:trace>
  <inkml:trace contextRef="#ctx0" brushRef="#br0" timeOffset="488.037">864 440 5665 0 0,'0'0'2654'0'0,"0"0"-688"0"0,0 0-175 0 0,0 0 64 0 0,0 0-13 0 0,0 0-186 0 0,0 0-336 0 0,0 0-314 0 0,0 0-203 0 0,0 0-108 0 0,0 0-78 0 0,0 0-13 0 0,0 0-10 0 0,22 7 4024 0 0,28-8-4062 0 0,0-2 1 0 0,-1-3-1 0 0,0-1 1 0 0,22-8-557 0 0,-68 12-816 0 0,-20 5-2057 0 0,9-2-284 0 0,3 0-1845 0 0,2 0-7213 0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0,'-5'44,"-2"42,1 12,-4-2,0-7,2-13,2-12,2-10,2-10,1-8,6-6,1-2,1-1,3-6,0-6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25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148 137,'-26'50,"3"0,3 2,1 0,3 1,2 1,2 0,3 6,7-54,0 0,1 0,-1 1,2-1,-1 1,1-1,0 1,0 0,1-1,0 1,0-1,0 0,1 1,0-1,0 0,1 0,-1 0,1 0,1 0,-1-1,1 0,0 1,0-1,1-1,-1 1,1-1,0 1,0-1,1-1,-1 1,1-1,0 0,5 0,1-2,-1 1,1-2,-1 1,1-1,-1-1,1 0,-1-1,0 0,1-1,-1 0,0-1,-1 0,1-1,-1 0,0 0,0-1,0 0,4-5,28-20,-1-2,-1-1,-2-3,-2-1,-1-1,-3-2,20-32,-30 43,-2-2,-1 0,-1-1,-2-1,-2-1,-1 0,2-11,-12-17,-3 62,0 0,0 0,0 0,0 0,-1 0,1 0,0 0,-1-1,1 1,-1 0,1 0,-1 0,1 0,-1 1,1-1,-1 0,0 0,0 0,1 0,-1 1,0-1,0 0,0 1,0-1,0 1,0-1,0 1,0-1,0 1,0 0,0-1,0 1,0 0,-1 0,1 0,0 0,0 0,0 0,0 0,0 0,0 0,0 1,0-1,0 0,0 1,0-1,0 1,0-1,0 1,0 0,0-1,0 1,0 0,-11 8,1 1,0 0,0 1,1 0,1 0,0 1,0 0,1 1,1 0,0 0,1 1,-1 4,-5 7,1 1,2-1,0 2,2-1,1 1,1 0,1 1,2-1,0 0,2 1,1 0,2-1,0 0,4 14,-5-34,0 1,0-1,1 1,0-1,0 0,1 0,0 0,0-1,1 1,-1-1,1 0,1 0,-1-1,1 0,0 0,0 0,1 0,-1-1,1 0,0-1,0 1,0-1,1-1,-1 1,1-1,-1-1,5 1,7-4</inkml:trace>
  <inkml:trace contextRef="#ctx0" brushRef="#br0" timeOffset="309.845">1022 477,'76'24,"-60"-20,0 0,0 1,-1 1,0 1,0 0,0 1,-1 0,0 1,2 3,-14-11,0 1,0 0,0 1,0-1,0 0,-1 0,1 1,-1-1,0 1,0-1,1 1,-2-1,1 1,0 0,-1 0,1-1,-1 1,0 0,0 0,0 0,0-1,0 1,0 0,-1 0,0-1,1 1,-1 0,0-1,0 1,-1 0,1-1,-2 2,-63 75,44-56,17-18,-36 49,41-53,-1 1,1-1,0 0,-1 1,1-1,0 0,0 1,0-1,0 1,0-1,0 0,0 1,0-1,0 0,1 1,-1-1,1 0,-1 1,1-1,-1 0,1 0,0 1,-1-1,1 0,0 0,0 0,0 0,0 0,0 0,0 0,0-1,0 1,1 0,-1-1,0 1,0 0,1-1,-1 1,0-1,1 0,-1 0,0 1,1-1,-1 0,2 0,11 1,-1 0,1-1,0-1,0 0,-1-1,1-1,0 0,-1 0,0-1,10-5,8-1,66-20,-71 23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24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0 227,'43'4,"39"2,9 0,0-1,-11-6,-10-3,-12-1,-11 1,-8 0,-7 2,-3 1,-3 0,-5 1</inkml:trace>
  <inkml:trace contextRef="#ctx0" brushRef="#br0" timeOffset="367.97">424 0,'-10'39,"-3"31,1 9,2-4,3-10,8-12,3-9,1-13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08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69,'32'92,"71"455,-92-505,-7-26,0 1,0 0,2-1,0 0,1 0,0-1,2 0,-1 0,7 6,-14-19,0 0,1-1,-1 1,1-1,-1 1,1-1,0 0,0 1,-1-1,1 0,0 0,0 0,0-1,0 1,0 0,0-1,0 1,0-1,1 0,-1 1,0-1,0 0,0 0,0-1,0 1,1 0,-1-1,0 1,0-1,0 0,0 0,0 0,0 0,0 0,-1 0,1 0,0 0,-1-1,1 1,-1-1,1 1,0-2,53-80,74-202,-129 284,0 0,0 0,0 0,0 0,1 0,-1 0,0 0,1 0,-1 0,1 0,-1 0,1 0,-1 0,1 0,0 1,-1-1,1 0,0 1,0-1,-1 0,1 1,0-1,0 1,0-1,0 1,0-1,0 1,0 0,0-1,0 1,0 0,0 0,0 0,0 0,0 0,0 0,0 0,0 0,0 0,0 0,0 1,0-1,0 0,0 1,0-1,0 1,0-1,-1 1,1-1,0 1,0 0,0-1,-1 1,1 0,0 0,-1-1,1 1,0 0,-1 0,1 0,-1 0,0 0,1 0,-1 0,0 0,0 0,1 0,20 201,-21-197,0 1,1 0,0-1,0 1,0 0,0-1,1 0,0 1,0-1,1 0,-1 0,1 0,0 0,1-1,-1 1,1-1,0 0,0 0,0 0,0 0,1-1,0 1,-1-1,1-1,0 1,1-1,2 2,-3-6,-1 0,1 0,0 0,0 0,-1-1,1 0,-1 0,0 0,0 0,0-1,0 0,-1 0,1 0,-1 0,0 0,2-4,0 2,37-59,-2-1,-3-2,-3-2,-3-1,-4-1,3-17,-26 78,5-14,1 0,0-1,-2-1,-1 1,-1-1,-1-1,-1 1,-1-25,-2 51,-1 0,0 0,0-1,0 1,0 0,0 0,0-1,0 1,0 0,-1 0,1 0,0-1,-1 1,1 0,-1 0,1 0,-1 0,0 0,1 0,-1 0,0 0,0 0,0 0,0 0,1 0,-1 0,0 1,-1-1,1 0,0 1,-1-1,-4 8</inkml:trace>
  <inkml:trace contextRef="#ctx0" brushRef="#br0" timeOffset="4298.443">2174 266,'308'30,"-233"-19,-59-7,1-1,0-1,-1-1,1 0,0-1,0-1,0 0,4-2,175-44,-172 38</inkml:trace>
  <inkml:trace contextRef="#ctx0" brushRef="#br0" timeOffset="4543.968">2230 605,'43'15,"29"4,12-6,0-4,-3-5,-7-2,-6-7,-9-2,-11-1,-13 2</inkml:trace>
  <inkml:trace contextRef="#ctx0" brushRef="#br0" timeOffset="13684.088">762 1029,'-5'7,"0"1,0 0,0 1,1-1,1 1,-1 0,1-1,1 2,-1-1,2 0,-2 9,2-15,0 1,0 0,0-1,1 1,0 0,-1 0,1-1,0 1,1 0,-1-1,1 1,-1 0,1-1,0 1,0 0,1-1,-1 1,1-1,0 0,0 0,0 0,0 1,0-2,1 1,0 0,-1 0,1-1,0 0,0 1,0-1,0 0,1-1,-1 1,0-1,1 1,-1-1,1 0,0 0,-1 0,1-1,0 1,0-1,-1 0,1 0,0 0,1-1,3-2,0 1,0-2,0 1,0-1,-1 0,0-1,0 0,0 0,0 0,-1-1,0 0,0 0,0-1,-1 0,0 0,-1 0,1 0,-1-1,-1 0,1 0,-1 0,-1 0,1 0,-2 0,2-6,-3 12,0-1,-1 0,1 0,-1 0,1 1,-1-1,0 0,0 1,0-1,0 0,0 1,-1 0,1-1,-1 1,0 0,0-1,1 1,-1 0,-1 1,1-1,0 0,0 0,-1 1,1 0,-1-1,1 1,-1 0,1 0,-1 0,0 1,0-1,1 0,-2 1,-2-1,-1 0,1 1,0-1,-1 1,1 1,0-1,-1 1,1 0,0 0,0 1,0 0,0 0,0 1,-3 1,-11 9</inkml:trace>
  <inkml:trace contextRef="#ctx0" brushRef="#br0" timeOffset="13987.502">1411 832,'-14'38,"-10"22,-1 6,5-3,5-8,5-8,4-8,4-6,1-7</inkml:trace>
  <inkml:trace contextRef="#ctx0" brushRef="#br0" timeOffset="14239.353">1073 1057,'38'4,"23"3,5-6,-3-2,-8-2,-14-4,-8-2,-5-4,-3 1,-6 2</inkml:trace>
  <inkml:trace contextRef="#ctx0" brushRef="#br0" timeOffset="14951.539">1637 803,'-13'34,"-71"235,83-181,1-86,1 1,0-1,0 0,0 1,1-1,-1 0,0 0,1 0,-1 0,1 0,0 0,0-1,0 1,0-1,0 1,0-1,0 1,0-1,1 0,-1 0,0 0,1-1,-1 1,0 0,1-1,-1 0,1 1,-1-1,1 0,-1 0,1-1,2 1,6-2,-1-1,1 0,-1 0,1-1,-1 0,0-1,-1 0,1-1,-1 0,0-1,7-6,14-8,-28 19,0 1,0 0,0 0,1 0,-1 1,0-1,0 1,0-1,1 1,-1-1,0 1,1 0,-1 0,0 0,1 1,-1-1,0 0,0 1,1 0,-1-1,0 1,0 0,0 0,0 0,0 0,0 1,0-1,0 0,-1 1,1 0,0-1,-1 1,1 1,36 20,-33-21,0 0,0-1,0 0,0 0,0 0,0 0,0-1,0 0,0 0,0 0,0-1,1 0,-1 0,0 0,-1 0,1-1,0 0,0 0,-1 0,1-1,-1 1,1-1,-1 0,0 0,0-1,-1 1,1-1,-1 0,1 0,-1 0,0 0,-1-1,1 1,-1-1,0 1,1-3,-3 5,0 0,1-1,-1 1,0 0,0 0,0 0,-1 0,1 0,-1 0,1 0,-1 0,1 0,-1 0,0 0,0 0,0 0,0 0,0 0,-1 1,1-1,0 0,-1 1,1-1,-1 1,0 0,1-1,-1 1,0 0,0 0,0 0,0 0,0 1,0-1,0 0,0 1,0 0,0-1,0 1,0 0,0 0,-1 0,1 0,0 0,0 1,0-1,0 1,0-1,0 1,0 0,0 0,0 0,0 0,0 0,1 0,-1 0,0 1,1-1,-1 1,-5 2,1 0,0 1,0 0,1 0,0 0,-1 1,2-1,-1 1,1 0,0 1,0-1,0 1,-1 5,4-9,0-1,0 1,0 0,1-1,-1 1,1 0,0-1,0 1,0 0,0 0,1-1,-1 1,0 0,1 0,0-1,0 1,0-1,0 1,0-1,0 1,1-1,-1 0,1 1,0-1,0 0,-1 0,1 0,1-1,-1 1,0 0,0-1,1 1,-1-1,0 0,1 0,-1 0,1 0,1 0,6 3,1-1,0 0,0-1,0 0,0-1,0 0,0-1,0 0,0 0,0-1,0-1,0 0,0-1,0 0,0 0,-1-1,0 0,0-1,6-4,21-13,0-2,-2-2,0-1,9-12,-25 23,-8 6,-6 7,0 0,0-1,-1 1,1-1,-1 0,0 0,0-1,0 1,-1-1,1 0,-1 0,0 0,-1 0,1 0,-1-1,0 1,-1-1,1-1,-2 6,0 0,0 0,-1 0,1 0,0 0,-1 0,1 0,-1 1,1-1,-1 0,1 0,-1 0,0 1,1-1,-1 0,0 1,0-1,1 0,-1 1,0-1,0 1,0-1,0 1,0 0,0-1,1 1,-1 0,0 0,0 0,0-1,0 1,0 0,0 0,0 0,0 1,0-1,0 0,0 0,0 0,0 1,0-1,0 1,0-1,1 0,-1 1,0 0,0-1,0 1,0 0,-41 30,40-29,0 0,0 1,0-1,1 1,-1 0,1-1,0 1,-1 0,1 0,1 0,-1 0,0 0,1 0,-1 0,1 0,0 0,0 0,0 0,1 0,-1 0,1 0,0 0,-1 0,1 0,0 0,1 0,-1 0,1-1,-1 1,1 0,0-1,0 1,0-1,0 0,0 0,0 0,1 0,-1 0,1 0,-1-1,1 1,0-1,2 1,16 10,-15-9,0-1,0 1,-1 0,1 0,0 1,-1 0,0 0,0 0,0 0,-1 1,1 0,-1 0,0 0,0 1,-1-1,0 1,0 0,0 0,-1 0,1 0,-1 0,0 6,6 36,-3-30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13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1,'-30'562,"0"-292,18-219,-3-2,-3 0,-1-1,-9 14,19-44</inkml:trace>
  <inkml:trace contextRef="#ctx0" brushRef="#br0" timeOffset="310.135">556 311,'-25'19,"-147"115,-60 67,183-141,48-59,0 1,0 0,1 0,-1 0,1 0,-1 0,1 1,0-1,0 0,0 0,0 0,0 0,0 0,1 0,-1 0,0 0,1 0,0 0,0 0,-1 0,1 0,0 0,1-1,-1 1,0 0,0-1,1 1,-1 0,1-1,-1 0,1 1,0-1,1 1,9 4,0 0,0 0,0-2,0 1,1-2,0 1,0-2,0 0,6 0,17 4,-24-4,0 1,-1-1,0 2,1-1,-1 2,0-1,-1 2,1-1,-1 1,0 1,-1 0,0 0,0 1,0 0,-1 1,0 0,-1 0,7 10,13 28,-18-28</inkml:trace>
  <inkml:trace contextRef="#ctx0" brushRef="#br0" timeOffset="8080.962">838 904,'-87'-11,"113"19,172-3,-137 16,-60-20,0 0,0 0,0 0,0 0,0 0,0 0,-1 0,1 0,0 0,-1 0,1 1,-1-1,1 0,-1 0,1 1,-1-1,0 0,0 1,0-1,0 0,0 1,0-1,0 0,0 1,0-1,-1 0,1 1,-1-1,1 0,-1 1,1-1,-1 0,0 0,1 0,-1 0,0 0,0 0,0 0,0 0,0 0,0 0,0 0,0 0,0-1,-1 1,-156 110,151-106,6-5,-1 0,1 1,0-1,-1 0,1 1,0-1,0 1,0-1,0 1,-1 0,1-1,0 1,0 0,0 0,0 0,1 0,-1 0,0 0,0 0,0 0,1 0,-1 0,1 0,-1 0,1 1,-1-1,1 0,0 0,-1 1,1-1,0 0,0 0,0 1,0-1,0 0,0 1,0-1,1 0,-1 0,0 1,1-1,-1 0,1 0,-1 0,1 1,0-1,0 1,7 1,1 0,-1 0,1-1,-1 0,1-1,0 0,0 0,0-1,-1 0,1 0,0-1,0 0,0-1,-1 0,1 0,5-3,22-3,-11 4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33.1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1857,'193'-146,"87"-91,-172 143,186-170,-12-13,-12-12,-12-14,-118 116,-135 175,-13 18,-22 25,19-19,-3 2,-1-2,-1 1,0-2,-1 0,0-1,0-1,-1-1,0 0,-1-1,0-1,0-1,0-1,0 0,-1-1,0-1,1-1,-1-1,-1-1,-83 5,103-3,0 1,1 0,-1 0,0 0,0 0,1-1,-1 1,1 0,0 0,0 0,-1 0,1 0,0 0,1 1,-1-1,0 0,1-1,-1 1,1 0,-1 0,1 0,0 0,0 0,0 0,0-1,0 1,0 0,1-1,-1 1,0-1,1 0,-1 1,1-1,-1 0,1 0,0 0,0 0,0 0,-1 0,2 0,16 10,0-1,1-1,0-1,0-1,1 0,0-2,0 0,1-1,-1-2,1 0,0-1,-1-1,1-1,0-1,-1-1,0-1,1 0,-1-2,-1-1,1 0,-1-2,-1 0,7-5,-25 14,1 0,-1 0,0 0,0 0,0 0,0 0,0 0,0-1,0 1,0 0,0-1,0 1,0-1,0 1,0-1,0 1,0-1,0 0,-1 1,1-1,0 0,0 0,-1 0,1 0,-1 0,1 1,0-1,-1 0,0 0,1 0,-1-1,0 1,1 0,-1 0,0 0,0 0,0 0,0 0,0 0,0 0,0 0,0 0,-1 0,1 0,0-1,0 1,-1 0,1 0,-1 0,1 1,-1-1,0 0,1 0,-1 0,0-1,-159-46,139 41,1-1,1 0,-1-2,2 0,-1-1,1-1,-15-14,30 23,0 0,0-1,0 1,0-1,1 0,-1 0,1 0,0 0,0-1,1 1,-1 0,1-1,0 1,0-1,1 0,-1 1,1-1,0 0,0 1,1-1,-1-1,6-17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33.5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1467 235,'-3'-16,"1"0,-2 0,0 0,-1 1,-1 0,0 0,-1 0,-1 1,0 0,-1 0,5 8,1 1,-1 0,0 1,0-1,-1 1,1-1,-1 1,0 1,0-1,-1 1,1 0,-1 0,1 0,-1 1,0 0,0 0,0 0,0 1,0 0,-1 0,1 1,0 0,0 0,0 0,-1 1,1-1,-2 2,-20 8,0 2,1 1,0 1,1 1,1 2,0 0,1 2,1 0,1 2,-14 16,9-14,2 1,0 1,2 1,1 1,0 1,3 1,0 0,2 2,1 0,1 1,0 7,13-31,2 0,-1 1,1-1,0 0,1 0,-1 1,2-1,-1 0,1 0,1 0,-1 0,1-1,1 1,-1-1,1 1,1-1,-1-1,1 1,0 0,1-1,-1 0,1-1,1 1,-1-1,1 0,0-1,0 1,0-1,0-1,1 1,0-1,-1-1,1 1,0-1,0-1,7 1,26 8,1-1,1-3,-1-1,1-2,0-2,0-2,0-2,-1-1,1-3,21-6,21-9,0-3,-2-4,-2-4,51-28,-72 31,0-3,-2-2,-1-2,-3-3,35-34,-33 5,-55 67,0 0,0 0,-1 0,1 0,0 0,-1 0,1 0,-1 0,1 0,-1 0,0 0,0 0,0-1,0 1,0 0,-1 0,1 0,-1 0,1 0,-1 0,0 0,0 0,0 0,0 0,0 0,0 0,0 1,-1-1,1 0,-1 1,1-1,-1 1,0 0,1-1,-1 1,0 0,0 0,0 0,0 0,-17-5,-1 0,1 2,-1 0,0 1,0 1,0 1,0 1,0 0,-1 2,1 0,1 1,-1 2,-11 3,1-3,-26 6</inkml:trace>
  <inkml:trace contextRef="#ctx0" brushRef="#br0" timeOffset="252.306">0 574,'313'16,"0"-14,197-27,622-102,-668 68,80-14,-498 65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31.3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2197,'352'-467,"430"-530,-777 990,-2 4,-1 1,1-1,-1 0,1 0,-1 0,0 0,0-1,-1 1,1 0,-1-1,1 1,-1-1,0 0,-1 1,1-1,0 0,-1 1,0-1,0 0,0-1,-2 4,0 0,0 1,0-1,0 0,-1 1,1-1,0 1,0-1,0 1,0 0,-1 0,1 0,0 0,0 1,0-1,-1 0,1 1,0 0,0-1,0 1,0 0,0 0,0 0,0 0,0 1,-1-1,-217 119,72-49,89-49,59-21,0 0,0-1,0 1,0 0,0-1,0 1,0 0,0 0,1-1,-1 1,0 0,0-1,1 1,-1 0,0-1,1 1,-1-1,1 1,-1 0,1-1,-1 1,1-1,-1 1,1-1,-1 0,1 1,0-1,-1 0,1 1,0-1,-1 0,1 0,0 1,-1-1,1 0,0 0,0 0,-1 0,1 0,0 0,-1 0,1 0,0 0,196 14,-62 0,0-6,47-7,-126-7,-55 6,0 0,0-1,0 1,0 0,0 0,0 0,0-1,0 1,0 0,0-1,-1 1,1-1,0 1,0-1,0 1,0-1,-1 0,1 1,0-1,-1 0,1 0,0 1,-1-1,1 0,-1 0,1 0,-1 0,0 0,1 0,-1 0,0 0,0 0,1 0,-1 0,0 0,0 0,0 0,0 0,0 0,-1 0,1 0,0 0,0 0,-1 1,1-1,0 0,-1 0,1 0,-1 0,1 0,-1 0,0 0,-8-7,0-1,-1 1,0 1,0 0,-1 0,0 1,0 0,0 1,-1 0,0 1,-1 0,-296-102,308 106,0 0,0 0,0 0,-1 0,1-1,0 1,0 0,0 0,0-1,-1 1,1 0,0-1,0 1,0-1,0 0,0 1,0-1,0 0,0 0,0 1,1-1,-1 0,0 0,0 0,1 0,-1 0,1 0,-1 0,1 0,-1 0,1-1,-1 1,1 0,0 0,0 0,0 0,0-1,0 1,0 0,0 0,0 0,0-1,0 1,1 0,-1 0,0 0,1 0,-1 0,1 0,-1-1,1 1,0 0,0 0,12-6</inkml:trace>
  <inkml:trace contextRef="#ctx0" brushRef="#br0" timeOffset="369.51">1976 24,'-12'-4,"0"-1,0 2,0-1,-1 2,0 0,1 0,-1 1,0 1,0 0,0 0,1 2,-1-1,0 2,1 0,0 0,-1 1,1 1,1 0,-1 0,1 1,0 1,0 0,1 0,-1 1,2 0,-1 1,1 0,1 1,0 0,0 0,1 1,0 0,1 0,0 1,1-2,1 1,0-1,1 1,1 0,-1 0,2 1,0-1,0 0,1 0,0 1,1-1,0 0,1 1,0-1,1 0,0-1,1 1,0 0,0-1,1 0,1 0,0 0,0-1,1 0,0 0,0 0,1-1,0 0,1-1,0 0,0 0,0-1,1 0,0-1,0 0,1 0,3 0,21 1,0-1,0-2,1-1,-1-2,1-1,-1-2,0-2,0-1,0-1,-1-2,2-3,-4 1,-2-3,1 0,-2-2,0-1,-1-2,-1-1,-1 0,-1-2,0-1,12-17,15-49,-51 86,0 0,0-1,0 1,-1 0,1 0,-1-1,0 1,0 0,0 0,-1-1,1 1,-1 0,0 0,0-1,0 1,0 0,0 0,-1 0,1 0,-1 1,0-1,0 0,0 1,0-1,0 1,0 0,-1-1,1 1,-3-1,-17-8,-1 2</inkml:trace>
  <inkml:trace contextRef="#ctx0" brushRef="#br0" timeOffset="616.758">1129 194,'903'-27,"-504"3,35 18,-400 6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1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86 368,'85'0,"47"1,-1-6,24-8,76-16,-202 26,-23 7</inkml:trace>
  <inkml:trace contextRef="#ctx0" brushRef="#br0" timeOffset="283.921">0 594,'44'4,"42"3,17-1,0-1,-13-7,-11-2,-15-1,-9 1,-9 0,-7 2,-5 1,-5 0,-1 1,-1 0,-6-5,-5-1</inkml:trace>
  <inkml:trace contextRef="#ctx0" brushRef="#br0" timeOffset="697.834">453 1,'14'21,"1"0,1 0,1-2,1 0,1-1,1 0,0-2,1 0,0-2,1 0,1-2,0 0,16 4,212 70,-248-86,1 1,-1 0,1 0,-1 0,0 0,0 1,1-1,-1 1,0 0,0 0,-1 0,1 0,0 0,-1 1,1-1,-1 1,0 0,0 0,0 0,0 0,0 0,-1 0,1 0,-1 1,0-1,0 0,0 1,-1-1,1 1,-1-1,0 1,0-1,0 1,0-1,0 1,-1-1,0 2,-6 6,-1 0,0 0,0-1,-1 0,-1-1,0 0,0 0,0-1,-1 0,0-1,-1 0,0-1,0 0,-1-1,-21 13,-278 169,289-167,6-2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6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1,'39'0,"26"0,13 0,-3 0,-4 0,-5 0,-9 0,-8 0,-5 0,-3 0,-5 0,-4 0,-2 0,-1 0,-6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5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9498 0 0,'0'0'1899'0'0,"0"0"-487"0"0,0 0-297 0 0,0 0 11 0 0,0 0 93 0 0,0 0-20 0 0,0 0-86 0 0,0 0-94 0 0,0 0-96 0 0,0 0-39 0 0,0 0-64 0 0,2 11-67 0 0,7 37-93 0 0,-9-40-545 0 0,0-1 0 0 0,-1 1 1 0 0,0 0-1 0 0,0-1 0 0 0,0 1 0 0 0,-1 0 1 0 0,0-1-1 0 0,-1 0 0 0 0,0 1 1 0 0,0-1-1 0 0,0 0 0 0 0,-1-1 0 0 0,0 1 1 0 0,0 0-1 0 0,-1-1 0 0 0,-1 2-115 0 0,0 0 52 0 0,-75 70 116 0 0,38-57-6272 0 0,39-20-452 0 0,0-1-5176 0 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6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0,'38'5,"28"-3,11-3,-2 0,-4 0,-5-1,-9 1,-4 1,-11-1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0,'17'102,"-4"87,-11-132,1 0,4-1,1 1,9 23,-13-67,26 69,-29-80,0 0,1 0,-1 0,0 0,1 0,-1 0,1-1,-1 1,1-1,0 1,0-1,-1 0,1 1,0-1,0 0,0 0,0-1,1 1,-1 0,0-1,0 1,0-1,1 0,-1 1,0-1,0 0,1 0,-1-1,0 1,0 0,1-1,-1 0,0 1,2-2,6-4,0-1,0 0,0 0,-1-1,0-1,0 1,-1-1,-1-1,1 1,5-12,2 0,184-262,-147 192,-52 91,0 0,0 1,0-1,0 0,0 1,1-1,-1 0,0 0,0 1,0-1,0 0,0 0,0 1,0-1,1 0,-1 0,0 0,0 1,0-1,1 0,-1 0,0 0,0 1,0-1,1 0,-1 0,0 0,0 0,1 0,-1 0,0 0,0 1,1-1,-1 0,0 0,1 0,-1 0,0 0,0 0,1 0,-1 0,0-1,0 1,1 0,-1 0,0 0,1 0,-1 0,0 0,0 0,0-1,1 1,-1 0,-5 38,4-29,0-3,-3 12,1 0,1 0,0 1,2-1,0 0,1 1,0-1,2 0,0 0,1 0,1 0,1 0,0-1,3 4,-7-18,-1-1,1 1,1 0,-1-1,0 0,1 1,-1-1,1 0,-1 0,1 0,0-1,0 1,0-1,0 1,0-1,1 0,-1 0,0 0,0-1,1 1,-1-1,0 0,1 0,-1 0,0 0,1-1,-1 1,0-1,0 0,1 0,-1 0,0 0,0 0,0-1,0 0,0 1,1-2,100-84,-99 83,20-22,-1-1,-2-1,0 0,-2-2,-1-1,-2 0,-1-1,-1-1,-2 0,-1-1,1-8,-12 41,0-1,0 1,0-1,0 1,-1-1,1 1,0-1,-1 1,1-1,-1 1,1-1,-1 0,0 1,0-1,0 0,0 1,0-1,0 0,0 1,0-1,-1 0,1 1,-1-1,1 0,-1 1,0-1,1 1,-1-1,0 1,0 0,0-1,0 1,0 0,-1 0,1-1,0 1,0 0,-1 0,1 0,-1 1,1-1,-1 0,1 0,-1 1,1-1,-1 1,0 0,1-1,-1 1,0 0,1 0,-1 0,0 0,1 0,-1 0,0 0,1 1,-2 0,-12 11,3 4</inkml:trace>
  <inkml:trace contextRef="#ctx0" brushRef="#br0" timeOffset="353.15">1130 536,'-2'11,"-1"0,2 0,0 0,0 1,1-1,0 0,1 0,0 1,1-1,0 0,1 0,0 0,0-1,3 4,-5-12,0-1,0 1,0-1,0 0,0 0,1 1,-1-1,0 0,1 0,-1 0,1-1,-1 1,1 0,0 0,-1-1,1 1,0-1,-1 0,1 1,0-1,-1 0,1 0,0 0,0 0,-1 0,1 0,0-1,0 1,-1-1,1 1,-1-1,1 1,0-1,-1 0,1 0,-1 0,0 0,1 0,-1 0,0 0,1-1,50-53,-15-44,-36 96,-1 1,1-1,-1 1,0-1,0 0,0 1,0-1,0 0,-1 1,1-1,-1 1,0-1,0 1,0-1,0 1,0 0,0-1,-1 1,1 0,-1 0,0 0,1 0,-1 0,0 0,0 0,0 1,0-1,-1 1,1 0,0-1,-1 1,1 0,0 0,-1 0,0 1,1-1,-1 1,-1-1,-3 1,-1 0,0 1,1 0,-1 0,0 1,1 0,-1 0,1 1,0 0,0 0,0 0,0 1,0 0,1 1,0-1,0 1,0 1,-13 8</inkml:trace>
  <inkml:trace contextRef="#ctx0" brushRef="#br0" timeOffset="749.363">1638 339,'17'56,"-14"-36,0 0,-1 0,-2 0,0 0,-1 0,0 0,-2 0,-5 19,-16 92,18-91,9-26</inkml:trace>
  <inkml:trace contextRef="#ctx0" brushRef="#br0" timeOffset="1000.385">1468 592,'34'-4,"25"-7,8-7,-3 1,-13-2,-9 2,-13-1,-11 3</inkml:trace>
  <inkml:trace contextRef="#ctx0" brushRef="#br0" timeOffset="1682.197">1892 367,'-72'230,"71"-227,0-1,0 1,0 0,0 0,1 0,-1 1,1-1,0 0,0 0,0 0,0 0,0 0,1 0,-1 0,1 0,0 0,0 0,0 0,0 0,1 0,-1 0,1-1,0 1,-1-1,1 1,0-1,1 0,-1 0,0 0,1 0,-1 0,1 0,-1 0,1-1,0 0,0 1,0-1,0 0,0 0,0-1,0 1,0-1,0 1,0-1,1 0,56-17,-56 14,0 1,0 0,0 0,1 1,-1-1,1 1,-1 0,1 0,0 0,-1 1,1 0,0-1,-1 2,1-1,0 1,-1-1,1 1,-1 0,1 1,0 0,3 2,0 0,0-1,0 1,0-2,0 1,1-1,-1 0,1-1,-1 0,1 0,0-1,0 0,-1 0,1-1,0 0,-1-1,1 0,-1 0,0-1,0 0,0-1,0 0,6-3,-8 4,0-1,-1 0,1 0,-1 0,0 0,0-1,0 0,0 0,-1 0,0-1,0 1,-1-1,0 0,0 0,0-1,0 1,-1 0,0-1,0 1,0-5,-3 10,1-1,0 1,0-1,-1 1,1 0,0-1,-1 1,0 0,1-1,-1 1,0 0,1 0,-1 0,0 0,0 0,0-1,0 2,0-1,0 0,0 0,-1 0,1 0,0 1,0-1,-1 1,1-1,0 1,-1-1,1 1,0 0,-1-1,1 1,-1 0,1 0,0 0,-1 0,1 0,-1 1,1-1,0 0,-1 1,0 0,-58 25,52-21,1 1,0 1,1 0,-1 0,1 0,1 0,-1 1,1 0,1 0,-1 1,2-1,-3 5,5-10,0 0,0 0,1 1,-1-1,1 0,-1 0,1 0,0 1,0-1,1 0,-1 0,1 1,-1-1,1 0,0 0,0 0,0 0,1 0,-1 0,1 0,0-1,0 1,0 0,0-1,0 1,0-1,0 0,1 0,-1 0,1 0,0 0,0-1,0 1,-1-1,1 0,1 1,-1-1,13 2,-1-1,1 0,0-1,0-1,0-1,-1 0,1-1,0 0,-1-1,0-1,1-1,-2 0,1-1,0 0,-1-1,5-4,-7 6,10-5,0 0,0-1,-1-1,0-1,-1-1,-1-1,-1-1,0 0,0-1,-2-1,8-12,-25 31,1 0,-1-1,0 1,1-1,-1 0,0 1,0-1,0 1,1-1,-1 0,0 0,0 0,0 1,0-1,0 0,1 0,-1 0,0 0,0 0,0-1,0 1,0 0,1 0,-1 0,0-1,0 1,0 0,1-1,-1 1,0-1,0 1,1-1,-1 1,1-1,-1 0,0 1,1-1,-1 0,1 1,-1-1,1 0,0 0,-1 1,1-1,0 0,-1 0,1 0,0 1,0-1,0 0,0 0,0 0,0 0,0 0,0 0,0 1,0-1,0 0,0 0,1 0,-1 0,0 1,1-1,-1 0,1 0,-6 3,0 0,0 1,1-1,-1 1,1 0,0 0,0 1,0-1,0 1,0 0,1 0,-1 0,1 0,1 1,-1-1,0 1,1 0,0-1,0 1,0 0,1 1,0-1,0 0,0 0,1 0,-1 1,1-1,0 0,1 0,-1 1,2 3,138 166,-132-160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8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0,-17 0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9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30 156,'-29'380,"34"-140,-4-234,-1-1,1 0,0 0,0 0,0 0,1 0,-1 0,1 0,1 0,-1 0,1-1,-1 1,1-1,1 0,-1 0,1 0,-1 0,1-1,0 1,0-1,1 0,-1 0,1-1,-1 1,1-1,0 0,0 0,0-1,0 1,0-1,0 0,2 0,10-3,0 0,0-2,-1 1,1-2,-1 0,0-1,0-1,0-1,-1 0,-1 0,1-2,-1 0,-1 0,0-1,0-1,-1 0,8-12,12-12,-2 0,-2-2,-1 0,-2-2,-2-1,-2-1,9-26,18-39,43-122,-90 227,0 0,0 1,0-1,-1 0,1 0,0 0,-1 0,0 0,1 0,-1 0,0 0,0 0,0 0,0 0,0 0,-1 0,1 0,0 0,-1 0,0 0,1 0,-1 0,0 0,0 0,0 1,0-1,-1 0,1 1,0-1,-1 1,1-1,-1 1,1 0,-1-1,0 1,1 0,-1 0,0 0,0 1,0-1,0 0,0 1,0-1,0 1,0-1,0 1,-7 4,1 1,0-1,0 2,1-1,-1 1,1 0,1 0,-1 1,1 0,0 0,0 1,1-1,0 1,1 0,-1 1,-1 6,-4 2,-7 14,1 0,1 1,2 0,2 1,0 1,3-1,0 2,2-1,2 1,1 0,2 26,0-46,1-1,1 1,0-1,0 0,1 0,1 1,1-1,0-1,1 1,0-1,1 1,0-2,1 1,1-1,0 0,0 0,2-1,-1 0,2 0,53 37,-47-38</inkml:trace>
  <inkml:trace contextRef="#ctx0" brushRef="#br0" timeOffset="367.648">1046 608,'0'9,"-5"14,-1 6,0 5,1 0,1-1,2 0,1-2,5-6,3-2,-1-6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8:47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1,'11'104,"-4"1,-5 0,-4 0,-8 31,-16 48,-2-75,22-102</inkml:trace>
  <inkml:trace contextRef="#ctx0" brushRef="#br0" timeOffset="333.217">419 113,'-53'45,"2"-2,1 2,3 3,2 1,-14 21,57-68,-1 0,1 0,0 0,0 1,0-1,0 0,0 1,1-1,-1 1,1-1,-1 1,1 0,0 0,0 0,0 0,1-1,-1 1,1 0,-1 0,1 0,0 0,0 0,0 0,1 0,-1 0,1 0,0 0,0 0,0 0,0 0,0 0,0-1,1 1,-1-1,1 1,0-1,0 1,0-1,0 0,1 1,10 4,1-1,1 0,-1-1,1 0,0-1,0-1,0 0,0-1,1-1,9 0,98 18,-119-18,0 1,0-1,0 1,0 0,-1 0,1 0,0 0,-1 1,0-1,1 1,-1 0,0 0,0 0,-1 0,1 1,-1-1,1 1,-1-1,0 1,-1 0,1 0,0 0,-1 0,0 0,0 0,-1 0,1 0,0 5,0 13</inkml:trace>
  <inkml:trace contextRef="#ctx0" brushRef="#br0" timeOffset="800.998">702 621,'8'-3,"1"0,-1 1,1 0,0 0,0 1,0 0,0 1,0 0,0 0,0 1,0 0,-1 0,1 1,0 0,0 1,-1 0,0 0,1 1,0 1,-8-4,1 0,-1 0,0 1,0-1,0 1,0-1,0 1,-1-1,1 1,0-1,-1 1,1 0,-1-1,0 1,1 0,-1-1,0 1,0 0,0 0,0-1,0 1,0 0,-1 0,1-1,-1 1,1 0,-1-1,0 1,1-1,-1 1,0-1,0 1,0-1,0 1,0-1,-46 50,39-44,-19 16,20-18,1-1,0 1,0 0,0 1,1-1,0 1,0 0,0 0,1 1,0 0,0-1,0 1,1 1,3-6,-1 0,1 0,0-1,0 1,0 0,0-1,1 1,-1 0,0 0,1-1,-1 1,1 0,0-1,-1 1,1-1,0 1,0-1,0 1,0-1,0 0,0 1,1-1,-1 0,0 0,1 0,-1 0,1 0,-1 0,1 0,-1-1,1 1,-1 0,1-1,0 1,-1-1,1 0,1 1,68 6,-69-7,105-14,-88 8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06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23,'284'-1,"-223"-11,41 3,-102 8,1 1,-1 0,1 0,-1 0,1 0,-1 0,1 0,-1 0,1 1,-1-1,0 0,1 0,-1 0,1 0,-1 1,1-1,-1 0,0 0,1 1,-1-1,0 0,1 0,-1 1,0-1,1 1,-1-1,0 0,0 1,1-1,-1 1,0-1,0 0,0 1,1-1,-1 1,0-1,0 1,0-1,0 1,0-1,0 1,0-1,0 0,0 1,0-1,-1 1,1-1,0 1,0-1,0 1,0-1,-1 0,1 1,0-1,0 1,-1-1,1 0,0 1,-1-1,1 0,0 1,-1-1,1 0,-1 0,1 1,-8 9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06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1,'38'5,"27"-4,8-1,-4-1,-9-1,-10 1,-9 0,-10 5,-7 2,-7 0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08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0,'0'397,"0"-373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08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60,'48'-5,"35"-7,8 0,-2 1,-11 3,-14 2,-13 3,-11 1,-11 6,-12 3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08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3,'35'-1,"-17"0,0 1,-1 0,1 1,0 1,0 1,-1 1,16 5,-31-9,0 1,0-1,0 1,0 0,0 0,-1-1,1 1,0 1,0-1,-1 0,1 0,-1 1,1-1,-1 0,0 1,1 0,-1-1,0 1,0 0,0-1,0 1,-1 0,1 0,0 0,-1 0,1 0,-1 0,0 0,1 0,-1 0,0 0,0 0,-1 0,1 0,0 0,-1 0,1 0,-1 0,1 0,-1 0,0-1,0 1,0 0,0 0,-1 0,-63 70,38-52,19-15,0-1,0 1,1 1,0 0,0 0,0 0,1 1,0 0,0 0,1 0,0 1,0 0,1 0,-4 9,8-15,0 0,0 0,0 0,0 0,0 0,1 0,-1-1,0 1,1 0,0 0,-1 0,1 0,0 0,0-1,0 1,0 0,0-1,1 1,-1-1,0 1,1-1,-1 1,1-1,-1 0,1 0,0 0,-1 0,1 0,0 0,0-1,0 1,0 0,0-1,0 0,0 1,0-1,0 0,0 0,1 0,83-2,-27-17,-34 7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6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1992 0 0,'0'0'1965'0'0,"0"0"-47"0"0,0 0 154 0 0,0 0 206 0 0,0 0 41 0 0,0 0-172 0 0,0 0-389 0 0,0 0-422 0 0,0 0-324 0 0,0 0-266 0 0,0 0-182 0 0,0 0-111 0 0,0 0-70 0 0,10-10 1016 0 0,-5 25-969 0 0,-1 1 0 0 0,0 0 0 0 0,0 0 0 0 0,-2 0 0 0 0,0 0 0 0 0,-1 1 0 0 0,-1-1 0 0 0,0 0 0 0 0,-3 17-430 0 0,2 17 355 0 0,1-41-318 0 0,-1 3 0 0 0,0 0 0 0 0,1 0 0 0 0,1 0 1 0 0,0 0-1 0 0,0 0 0 0 0,1 0 0 0 0,1 0 0 0 0,0-1 0 0 0,1 1 1 0 0,0-1-1 0 0,1 0 0 0 0,0 0 0 0 0,1 1-37 0 0,-4-10 25 0 0,1-1-1 0 0,0 0 1 0 0,0 0-1 0 0,0 1 1 0 0,-1-2 0 0 0,1 1-1 0 0,0 0 1 0 0,0 0-1 0 0,0-1 1 0 0,0 0 0 0 0,0 0-1 0 0,0 0 1 0 0,0 0-1 0 0,1 0 1 0 0,-1 0 0 0 0,0-1-1 0 0,-1 1 1 0 0,1-1-1 0 0,0 0 1 0 0,0 0 0 0 0,0 0-1 0 0,0 0 1 0 0,0-1-1 0 0,-1 1 1 0 0,1-1 0 0 0,-1 0-1 0 0,1 1 1 0 0,-1-1-1 0 0,0 0 1 0 0,0-1 0 0 0,1 1-1 0 0,-1 0 1 0 0,-1 0-1 0 0,3-3-24 0 0,111-149 255 0 0,-79 95-223 0 0,-36 59-37 0 0,1-1-1 0 0,0 1 1 0 0,0 0-1 0 0,0-1 1 0 0,0 1 0 0 0,0 0-1 0 0,0 0 1 0 0,0 0-1 0 0,0 0 1 0 0,0 0 0 0 0,0 0-1 0 0,0 0 1 0 0,0 0-1 0 0,0 0 1 0 0,0 0 0 0 0,0 1-1 0 0,0-1 1 0 0,-1 0-1 0 0,1 1 1 0 0,0-1 0 0 0,0 0-1 0 0,0 1 1 0 0,0-1 0 0 0,-1 1-1 0 0,1 0 1 0 0,0-1-1 0 0,0 1 1 0 0,-1 0 0 0 0,1-1-1 0 0,0 1 1 0 0,-1 0-1 0 0,1 0 1 0 0,-1-1 0 0 0,1 1-1 0 0,-1 0 1 0 0,1 0-1 0 0,-1 0 1 0 0,0 0 0 0 0,1 0-1 0 0,-1 0 1 0 0,0 0-1 0 0,0 0 1 0 0,0 0 5 0 0,27 75 80 0 0,-25-66-79 0 0,0 0-1 0 0,1 0 1 0 0,1 0 0 0 0,-1 0 0 0 0,1 0-1 0 0,1-1 1 0 0,0 0 0 0 0,0 0-1 0 0,1 0 1 0 0,0 0 0 0 0,1-1 0 0 0,-1 0-1 0 0,7 5 0 0 0,-9-13 30 0 0,0 0 0 0 0,1 0 0 0 0,-1 0 0 0 0,0 0 0 0 0,0 0 0 0 0,1-1 0 0 0,-1 0-1 0 0,0 0 1 0 0,0 0 0 0 0,0 0 0 0 0,0-1 0 0 0,0 0 0 0 0,0 0 0 0 0,-1 0 0 0 0,1 0 0 0 0,0 0-1 0 0,-1-1 1 0 0,0 1 0 0 0,1-1 0 0 0,-1 0 0 0 0,0 0 0 0 0,-1 0 0 0 0,1-1 0 0 0,-1 1 0 0 0,1-1 0 0 0,-1 1-1 0 0,0-1 1 0 0,0 0 0 0 0,1-2-30 0 0,83-156 320 0 0,-68 83-757 0 0,-17 44-4352 0 0,1 24-3769 0 0,-2 7-3215 0 0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19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119 114,'-97'372,"75"-306,43-122,2 1,3 1,1 2,4 0,1 2,38-44,-59 80,1 1,1 1,0 0,1 0,0 2,0-1,1 2,1 0,6-2,-22 11,1-1,0 1,0-1,0 1,-1 0,1 0,0-1,0 1,0 0,0 0,-1 0,1 0,0 0,0 0,0 0,0 0,-1 0,1 0,0 1,0-1,0 0,0 0,-1 1,1-1,0 1,0-1,-1 1,1-1,0 1,-1-1,1 1,-1-1,1 1,0 0,-1-1,0 1,1 0,-1 0,1-1,-1 1,0 0,1 0,-1 0,0 0,0-1,0 1,0 0,0 0,0 0,0 0,2 53,-3-45,-29 167,24-157,5-16,-1-1,1 0,0 0,1 1,-1-1,0 0,1 1,-1-1,1 1,-1-1,1 1,0-1,0 1,1-1,-1 1,0-1,1 1,-1-1,1 1,0-1,0 0,0 1,1-3,0 0,0 1,0-1,0 0,0 0,0 0,0 0,0-1,0 1,0-1,0 1,0-1,0 1,0-1,0 0,0 0,0 0,-1 0,1 0,0-1,-1 1,1 0,-1-1,0 1,1-1,-1 0,0 1,0-1,0 0,1 1,258-265,-260 265,1-1,0 1,-1 0,1 0,0-1,0 1,0 0,0 0,0 0,0 0,0 0,0 0,0 0,0 0,1 1,-1-1,0 0,1 1,-1-1,0 1,1-1,-1 1,1 0,-1 0,1-1,-1 1,0 0,1 0,-1 0,1 1,-1-1,1 0,-1 1,1-1,-1 0,0 1,1 0,-1-1,0 1,0 0,1 0,-1-1,0 1,0 0,0 0,0 0,0 0,1 2,-1 7,-1 0,1 0,-2 0,1 0,-1 0,-1 0,0 0,0 0,-1 0,0-1,-1 1,-4 7,-2 11,-30 89,42-102</inkml:trace>
  <inkml:trace contextRef="#ctx0" brushRef="#br0" timeOffset="584.752">1220 1,'-30'29,"-38"37,4 4,-33 46,92-109,1-3,0-1,1 1,0 0,0 0,0 1,0-1,1 1,0-1,0 1,0 0,0 0,1 0,0 0,0 0,0 0,1 0,-1 0,1 0,1 4,1-7,0-1,1 1,0-1,-1 1,1-1,0 0,0 0,-1 0,1 0,0-1,0 1,0-1,0 0,0 0,0 0,0 0,0 0,0 0,0-1,0 0,0 0,0 1,-1-2,1 1,0 0,0 0,-1-1,1 0,-1 1,3-3,28-19,-1-2,-1 0,-1-3,-1 0,9-14,31-29,-26 37,-42 34,0-1,0 0,0 1,0-1,0 1,0-1,0 1,0-1,0 1,0 0,1-1,-1 1,0 0,0 0,0 0,1 0,-1 0,0 0,0 1,0-1,1 0,-1 1,0-1,0 0,0 1,0-1,0 1,0 0,0-1,0 1,0 0,0 0,0 0,0-1,0 1,-1 0,1 0,0 0,-1 0,1 0,-1 0,1 1,2 10,0 0,-1 0,0 0,-1 1,0-1,-1 0,0 1,-1-1,-1 1,0-1,-1 3,-12 110,6 1,7 120,2-191,-1-38,-1 0,0 0,-1-1,-1 1,-1-1,0 0,-1 0,-1 0,0-1,-1 0,-1 0,0-1,-1 0,0-1,-1 0,-13 11,22-21,0-1,0 1,-1 0,1-1,-1 0,1 1,-1-1,0 0,0-1,0 1,0 0,0-1,-1 1,1-1,0 0,-1 0,1-1,-1 1,1-1,0 1,-1-1,1 0,-1 0,1-1,-1 1,1-1,-1 0,1 0,0 0,-1 0,1 0,0-1,0 1,0-1,0 0,0 0,0 0,1-1,-1 1,0-2,0-11,0 0,2 0,0-1,0 1,2-1,0 1,1-1,0 1,1 0,1 0,0 0,1 1,1-1,0 1,1 0,6-9,-11 18,15-31,2 1,1 1,1 1,2 0,1 2,26-25,-32 39,-2 4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13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24 495,'0'52,"2"15,-4 0,-2-1,-3 1,-6 12,42-135,104-175,-49 113,-84 117,0 1,1-1,-1 1,1-1,-1 1,1-1,-1 1,1-1,0 1,-1 0,1-1,0 1,-1 0,1 0,0-1,-1 1,1 0,0 0,-1 0,1 0,0 0,-1 0,1 0,0 0,-1 0,1 0,0 1,-1-1,1 0,0 0,-1 0,1 1,0-1,-1 0,1 1,-1-1,1 1,-1-1,1 1,-1-1,1 1,-1-1,1 1,-1-1,1 1,-1 0,0-1,0 1,1-1,-1 1,0 0,0 0,0-1,1 1,-1 0,0-1,0 1,5 44,-5-43,-1 203,1-203,0 0,0 0,0-1,0 1,0 0,0-1,0 1,1 0,-1 0,0-1,1 1,0-1,-1 1,1 0,0-1,0 1,0-1,0 0,0 1,0-1,0 0,1 0,-1 1,0-1,1 0,-1 0,1-1,-1 1,1 0,-1 0,1-1,0 1,-1-1,1 1,0-1,-1 0,1 0,0 1,0-1,-1 0,1-1,0 1,-1 0,1 0,0-1,0 1,-1-1,1 0,-1 1,1-1,-1 0,1 0,1-1,14-10,-1-2,1 1,-2-2,0 0,-1-1,-1-1,12-17,6-8,-11 16,-15 17,1 1,-1 0,2 1,-1-1,1 1,0 0,1 1,-1 0,1 0,3-1,-10 7,0-1,0 1,0-1,0 1,0 0,1 0,-1-1,0 1,0 0,0 0,1 0,-1 0,0 0,0 1,0-1,1 0,-1 0,0 1,0-1,0 1,0-1,0 1,0-1,0 1,0 0,0 0,0-1,0 1,0 0,0 0,-1 0,1 0,0 0,-1 0,1 0,-1 0,1 0,-1 0,1 0,-1 1,0-1,1 0,-1 0,0 0,0 1,0-1,0 0,0 0,0 0,0 1,-1-1,-3 65,0-47,-1-4,2 0,-1 0,2 1,0-1,1 1,1-1,0 1,1 0,0-1,2 1,0-1,4 15,6-6</inkml:trace>
  <inkml:trace contextRef="#ctx0" brushRef="#br0" timeOffset="554.409">871 325,'3'-1,"0"-1,0 1,0 0,0 0,0 0,1 1,-1-1,0 1,0 0,1-1,-1 2,0-1,0 0,1 0,-1 1,0 0,0 0,0 0,0 0,0 0,0 1,0-1,0 1,0 0,-1-1,1 1,-1 1,1-1,-1 0,0 1,0-1,0 1,0-1,0 1,-1 0,1 0,-1 0,0 0,0 0,0 0,0 0,0 0,0 3,31 191,-21-66,16-58,0-104,21-147,-34 122,-8 25,2 0,1 0,1 0,2 2,1-1,1 2,1 0,18-25,-15 35,-1 4</inkml:trace>
  <inkml:trace contextRef="#ctx0" brushRef="#br0" timeOffset="2205.645">1379 749,'126'-39,"-82"34,-43 5,0 0,0 0,-1 0,1 0,0 0,-1 0,1 0,0 1,-1-1,1 0,0 0,-1 0,1 1,0-1,-1 0,1 1,-1-1,1 1,0-1,-1 1,1-1,-1 1,1-1,-1 1,0-1,1 1,-1-1,0 1,1 0,-1-1,0 1,0 0,1-1,-1 1,0 0,0-1,0 1,0 0,0 0,0-1,0 1,0 0,0-1,0 1,0 0,-1-1,1 1,0 0,0-1,-1 1,1 0,0-1,-1 1,1-1,-1 1,1-1,-1 1,1-1,-1 1,1-1,-1 1,-152 138,153-139,-1 1,0-1,1 1,-1-1,0 1,1-1,-1 1,1 0,-1-1,1 1,-1 0,1-1,-1 1,1 0,-1 0,1-1,0 1,0 0,-1 0,1 0,0-1,0 1,0 0,0 0,0 0,0 0,0-1,0 1,0 0,1 0,-1 0,0-1,0 1,1 0,-1 0,0-1,1 1,-1 0,1-1,-1 1,1 0,-1-1,1 1,0-1,-1 1,1 0,0-1,-1 0,1 1,0-1,0 1,0-1,44 0,-17-9,-3-3</inkml:trace>
  <inkml:trace contextRef="#ctx0" brushRef="#br0" timeOffset="2651.618">1689 15,'14'-3,"-8"1,-1 0,1 0,0 0,0 1,0 0,0 0,0 1,0 0,0 0,0 0,0 1,-1 0,1 0,0 0,0 1,0-1,-1 1,1 1,-1-1,1 1,2 3,-6-2,-1 0,0 1,0-1,0 1,-1 0,1-1,-1 1,0-1,0 1,-1 0,0-1,0 1,0-1,0 1,0-1,-1 0,0 0,0 1,0-1,0 0,-1-1,0 1,0 0,-2 2,-13 25,17-28,-1 0,1-1,0 1,0 0,0-1,0 1,0 0,1 0,-1 0,1 0,0 0,-1 0,2 0,-1-1,0 1,0 0,1 0,0 0,-1 0,1 0,0-1,0 1,1 0,-1-1,1 1,-1-1,1 1,0-1,0 0,0 0,0 1,0-2,0 1,1 0,-1 0,0-1,1 1,0-1,-1 0,1 0,0 0,0 0,136 29,-114-28</inkml:trace>
  <inkml:trace contextRef="#ctx0" brushRef="#br0" timeOffset="2907.665">2085 579,'38'0,"32"0,9-5,-4-1,-10 0,-12 1,-9 2,-8 1,-10 1</inkml:trace>
  <inkml:trace contextRef="#ctx0" brushRef="#br0" timeOffset="4303.169">1520 890,'0'-5,"0"3,5 3,6 0,6 0,5 0,4 0,2 0,1 0,1-1,-6 5,-6 1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2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112 108,'-11'450,"-34"-87,33-281,6-64</inkml:trace>
  <inkml:trace contextRef="#ctx0" brushRef="#br0" timeOffset="469.775">0 108,'29'-16,"1"1,0 2,1 0,0 2,1 2,0 1,0 1,34-2,-49 6,0 1,0 1,0 0,0 2,0 0,1 0,-1 2,0 0,-1 1,1 1,-1 0,0 1,0 1,0 1,-1 0,6 4,-17-8,1-1,-1 1,0 0,0 0,0 0,-1 0,0 1,1 0,-1-1,-1 1,1 0,-1 0,0 1,0-1,0 0,-1 1,0-1,0 1,0 0,-1-1,0 1,0-1,0 1,-1 0,0-1,0 1,0-1,0 1,-1-1,0 0,0 1,-1-1,-2 3,-15 12,-1-2,0 0,-2-1,0-1,0-1,-2-1,-23 9,47-23,-80 37,-67 42,146-78,0 0,1 0,-1 0,1 1,-1-1,1 0,0 1,-1-1,1 1,0-1,0 1,0 0,0-1,0 1,0 0,1 0,-1 0,1 0,-1 0,1 0,-1 0,1-1,0 1,0 0,0 0,0 0,1 0,-1 0,0 0,1 0,-1 0,1 0,0 0,0-1,0 1,0 0,0 0,0-1,0 1,0-1,1 1,-1-1,0 0,1 1,0-1,162 101,45 17,-90-52,-100-60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30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57 283,'41'0,"339"17,-324-10,-1-2,1-3,0-2,7-3,-18-8,-27 5</inkml:trace>
  <inkml:trace contextRef="#ctx0" brushRef="#br0" timeOffset="251.475">1 565,'43'-5,"34"-1,18-5,2 0,-5-4,-9 2,-10 2,-6 4,-11-3,-5 1,-6 2,-6 2,-5-2,-4-1,-6 1</inkml:trace>
  <inkml:trace contextRef="#ctx0" brushRef="#br0" timeOffset="569.781">566 1,'-2'3,"1"1,0 0,-1 0,1 0,1 0,-1 0,0 0,1 0,0 0,0 0,0 0,1 0,-1 0,1 0,0-1,0 1,0 0,1 0,-1 0,1-1,0 1,0-1,0 1,0-1,1 0,-1 0,1 0,0 0,0 0,0-1,3 2,14 10,0-1,1-1,0-1,1 0,1-2,-1-1,1-1,1 0,12 0,-10 0,246 61,-269-67,0 0,0 0,0 0,0 0,0 0,-1 1,1-1,0 1,-1-1,1 1,-1 0,0 0,0 1,1-1,-1 0,-1 1,1-1,0 1,-1-1,1 1,-1 0,0 0,0-1,0 1,0 0,0 0,-1 0,1 0,-1 0,0 1,0-1,0 0,0 0,0 0,-1 0,0 0,1 0,-1 0,0 0,0-1,-1 1,1 1,-15 14,1 0,-2 0,0-2,-1 0,-1-1,-1-1,0 0,0-2,-16 7,-321 164,354-181,1-1,0-1,0 1,0 0,0 0,0 0,0 1,0-1,0 0,0 1,0-1,1 1,-1 0,1-1,-1 1,1 0,-1 0,1 0,0 0,0 0,0 0,0 0,1 1,-1-1,0 2,8 3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3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9,'-6'17,"1"0,1 0,0 0,2 0,0 0,0 1,2-1,1 9,19 208,-19-225,-2 9,1 0,2 0,-1 0,2 0,1-1,0 1,1-1,0 0,2 0,0 0,1-1,1 0,8 12,-15-26,0-1,0 1,0 0,1-1,-1 1,0-1,1 0,-1 0,1 0,-1 0,1 0,-1 0,1-1,0 1,-1-1,1 0,0 0,-1 0,1 0,0 0,-1-1,1 1,0-1,-1 0,1 0,-1 0,1 0,-1 0,1 0,-1 0,0-1,0 1,0-1,0 0,0 0,0 0,0 0,66-80,-6-23,-40 63,2 2,2 1,2 1,7-7,-35 44,1 1,-1-1,0 1,0-1,0 1,1-1,-1 0,0 1,1-1,-1 1,1-1,-1 1,0-1,1 1,-1 0,1-1,-1 1,1-1,-1 1,1 0,0 0,-1-1,1 1,-1 0,1 0,0 0,-1-1,1 1,0 0,-1 0,1 0,-1 0,1 0,0 0,-1 1,1-1,0 0,-1 0,1 0,-1 1,1-1,0 0,-1 0,1 1,-1-1,1 0,-1 1,1-1,-1 1,0-1,1 1,-1-1,1 1,-1-1,0 1,1-1,-1 1,0 0,0-1,1 1,5 48,-4-30,-2-18,0 14,1 1,0-1,2 0,0 1,0-1,1-1,1 1,1 0,0-1,1 0,0-1,1 1,1-2,0 1,0-1,1 0,1-1,0 0,1-1,0 0,9 5,-14-12,1 0,0-1,0 0,1 0,-1-1,0 0,0 0,1-1,-1 0,0-1,1 0,-1 0,0 0,0-1,0 0,0-1,0 0,0 0,-1-1,1 0,-1 0,0-1,-1 0,1 0,-1 0,0-1,0 0,0 0,-1-1,0 0,0 1,-1-2,3-5,13-15,-1-1,-1-1,-2 0,-1-1,-2-1,-1 0,-1-1,-2 0,-1 0,-2-1,2-28,-15-63,7 125,0-1,0 1,0 0,1-1,-1 1,0 0,0-1,0 1,0 0,0-1,0 1,0-1,0 1,0 0,0-1,0 1,0 0,0-1,-1 1,1 0,0-1,0 1,0 0,0-1,-1 1,1 0,0-1,0 1,-1 0,1 0,0-1,0 1,-1 0,1 0,0 0,-1-1,1 1,0 0,-1 0,1 0,0 0,-1 0,1 0,-1 0,1 0,0 0,-1 0,1 0,0 0,-1 0,1 0,0 0,-1 0,1 0,0 0,-1 0,1 0,0 1,-1-1,1 0,0 0,-1 0,1 1,0-1,-1 0,1 0,0 1,0-1,0 0,-1 1,-7 25,5 28,2-28</inkml:trace>
  <inkml:trace contextRef="#ctx0" brushRef="#br0" timeOffset="288.113">1296 376,'-4'6,"-9"13,1 0,1 1,0 1,2-1,0 2,1-1,1 1,-1 12,7-31,0-1,0 0,0 1,1-1,-1 1,1-1,0 1,-1-1,1 1,1-1,-1 1,0-1,0 1,1-1,0 0,-1 1,1-1,0 1,0-1,0 0,0 0,1 0,-1 0,1 0,-1 0,1 0,0 0,-1 0,1-1,0 1,0-1,0 1,1-1,-1 0,0 0,0 0,1 0,-1 0,0 0,1-1,-1 1,1-1,-1 0,1 0,-1 1,1-2,-1 1,1 0,-1 0,1-1,-1 0,2 0,0-1,-1 0,1 0,-1 0,0-1,1 1,-1-1,-1 0,1 0,0 0,-1 0,1-1,-1 1,0-1,0 1,0-1,-1 0,1 0,-1 0,0 0,0 0,0 0,-1 0,1 0,-1 0,0 0,0 0,0 0,-1 0,1-7,-1 1,-1 0,0 0,0 0,-1 0,0 1,-1-1,0 1,0 0,-6-8,-18-19,16 21</inkml:trace>
  <inkml:trace contextRef="#ctx0" brushRef="#br0" timeOffset="550.801">1634 263,'-4'39,"-3"26,1 8,2-4,0-9,2-10,1-9,0-6,1-9</inkml:trace>
  <inkml:trace contextRef="#ctx0" brushRef="#br0" timeOffset="1369.898">1493 518,'322'-136,"-268"118,-53 18,1 0,-1 0,0 0,0 0,0 0,0 0,0 0,0 1,0-1,0 0,0 1,0-1,0 0,-1 1,1-1,0 1,0 0,0-1,0 1,-1 0,1-1,0 1,-1 0,1 0,0 0,-1 0,1 0,-1-1,1 1,-1 0,0 0,1 0,-1 0,0 0,0 0,0 0,0 0,0 1,0-1,0 0,0 0,0 0,0 0,0 0,-1 0,1 0,0 0,-1 0,1 0,-1-1,1 2,-48 170,47-170,0 0,1 0,0 0,0 0,-1 0,1 1,0-1,0 0,1 0,-1 0,0 0,1 0,-1 0,1 0,0 0,0-1,0 1,-1 0,2 0,-1 0,0-1,0 1,1-1,-1 1,0-1,1 1,0-1,-1 0,1 0,0 0,-1 0,1 0,0 0,0 0,0 0,0-1,0 1,0-1,0 0,0 1,0-1,0 0,0 0,0 0,0 0,2-1,96-21,16-14,-113 36,-1 0,1-1,0 1,-1-1,1 0,-1 0,0 0,1 0,-1 0,0-1,1 1,-1-1,0 1,0-1,0 0,0 0,-1 0,1 0,0 0,-1 0,0 0,1-1,-1 1,0 0,0-1,0 1,0-1,-1 1,1-1,-1 1,0-1,1 0,-1 1,0-1,0 0,-1 1,1-1,-1 1,1-1,-1 1,0-1,0 1,0-1,0 1,0 0,0-1,-1 0,-1 2,1-1,-1 1,1 0,-1 0,0 0,1 0,-1 0,0 1,0-1,0 1,1-1,-1 1,0 0,0 0,0 1,0-1,1 1,-1-1,0 1,0 0,1 0,-1 0,0 0,1 0,-1 1,1-1,0 1,-1 0,1-1,0 1,0 0,0 0,0 1,1-1,-1 0,1 1,-1-1,1 1,0-1,-1 1,2-1,-1 1,0 0,0 0,1 0,-1-1,1 1,0 0,0 0,0 2,0-2,0 1,0-1,0 1,0-1,1 1,-1-1,1 0,0 1,0-1,0 0,0 1,1-1,-1 0,1 0,0 0,0 0,0-1,0 1,0 0,1-1,-1 0,1 1,0-1,0 0,-1 0,1-1,0 1,1-1,-1 1,0-1,0 0,1 0,-1 0,3 0,122 1,-99-8,-1-2,1-1,-1-1,-1-1,0-2,0-1,-2 0,0-2,4-4,-28 19,5-2,0-1,0 0,0 0,-1 0,1-1,-1 0,0 0,0 0,-1-1,1 1,-1-1,-1 0,3-4,-7 9,1 0,-1 0,0 0,1 0,-1 1,0-1,1 0,-1 0,0 1,0-1,0 0,0 1,0-1,0 1,0-1,0 1,0-1,0 1,0 0,0-1,0 1,0 0,0 0,0 0,0 0,-1 0,1 0,0 0,0 0,0 1,0-1,0 0,0 1,0-1,0 1,0-1,0 1,0-1,0 1,0-1,0 1,1 0,-1 0,0-1,0 1,1 0,-1 0,0 0,-1 1,-1 0,0-1,1 1,-1 1,1-1,-1 0,1 1,0-1,0 1,0-1,1 1,-1 0,0 0,1 0,0 0,0 0,0 0,0 0,0 1,1-1,-1 0,1 0,0 1,0-1,0 0,0 1,1-1,0 0,-1 0,1 0,0 0,0 1,1-1,-1 0,1-1,-1 1,1 0,0 0,0-1,0 1,0-1,1 1,-1-1,1 0,-1 0,1 0,1 0,98 84,-69-63,-17-16</inkml:trace>
  <inkml:trace contextRef="#ctx0" brushRef="#br0" timeOffset="1688.535">3074 123,'58'9,"28"4,4-1,-7-2,-14-3,-14-3,-11-1,-9-3,-10-4,-4-3,-6 1</inkml:trace>
  <inkml:trace contextRef="#ctx0" brushRef="#br0" timeOffset="1931.67">3215 433,'43'0,"24"0,6 0,-1 0,-7-5,-10-1,-10 0,-8 1,-4 2,-4 1,-7 0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37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2 583,'-1'-27,"1"0,1 1,2-1,1 0,1 1,1 0,1 0,1 1,2-1,0 2,3-3,8-11,-4 4,1 1,2 0,1 2,2 1,7-7,-29 36,-1 0,1-1,0 1,-1 0,1-1,0 1,0 0,0 0,0 0,0-1,1 1,-1 0,0 1,0-1,1 0,-1 0,0 0,1 1,-1-1,1 1,-1-1,1 1,-1 0,1-1,-1 1,1 0,-1 0,1 0,-1 0,1 0,-1 1,1-1,-1 0,1 1,-1-1,1 1,-1-1,0 1,1 0,-1-1,0 1,1 0,-1 0,0 0,0 0,1 1,2 11,-2-1,1 0,-2 1,1 0,-2-1,0 1,0 0,-1-1,-1 3,0 21,11 61,-8-95,-1 1,1-1,0 0,0 1,0-1,0 0,0 0,0 0,1 1,-1-1,1-1,0 1,-1 0,1 0,0-1,0 1,0-1,0 1,0-1,1 0,-1 0,0 0,1 0,-1 0,0-1,1 1,-1-1,1 0,-1 1,1-1,-1 0,1 0,-1-1,0 1,1 0,-1-1,2 0,120-65,67-108,-170 155,-15 12,0 1,0 0,0 1,1-1,0 1,0 0,0 1,1 0,0 0,0 0,-1 1,2 1,-1-1,5 0,-11 5,1-1,0 1,0 0,-1 0,1 0,-1 1,0-1,1 0,-1 1,0 0,-1-1,1 1,0 0,-1 0,1 0,-1 0,0 0,0 0,0 0,-1 1,1-1,-1 0,0 0,1 1,-2-1,1 0,0 1,-1-1,1 0,-1 0,0 1,1 2,-16 172,14-175,1 0,-1-1,1 1,0 0,0 0,0 0,1 0,-1 0,1 0,0 0,-1 1,1-1,1 0,-1 0,0 0,1 0,0 0,-1 0,1 0,0 0,1 0,-1 0,0-1,1 1,0 0,-1-1,1 1,0-1,0 0,0 1,1-1,-1 0,1 0,-1-1,1 1,0 0,-1-1,1 0,0 0,2 1,15-4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37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460 199,'-44'35,"2"3,2 1,1 2,2 1,2 2,2 2,-17 32,31-49,1 1,1 1,2 1,2 0,0 1,3 0,0 0,2 1,2 1,1-1,2 1,1 0,1 0,2-1,2 1,1 0,2-1,8 27,-10-48,2 0,-1 0,2 0,0-1,0 0,1 0,0-1,1 0,1-1,-1 0,2 0,-1-1,1 0,1-1,-1 0,2-1,-1 0,1-1,0-1,0 0,0 0,1-1,-1-1,1 0,0-1,11 0,-1-2</inkml:trace>
  <inkml:trace contextRef="#ctx0" brushRef="#br0" timeOffset="781.694">770 283,'31'120,"-5"2,5 95,-31-217,0 6,1 0,-1-1,1 1,0-1,0 1,1-1,0 0,0 1,0-1,0 0,1 0,0 0,0-1,1 2,-1-7,1 0,-1 1,1-1,-1-1,0 1,1 0,-1-1,0 0,0 1,0-1,0-1,0 1,0 0,-1-1,1 1,-1-1,0 0,1 0,-1 0,-1 0,2-2,39-59,-2-2,-4-1,-2-2,2-17,29-55,-36 91,-18 37</inkml:trace>
  <inkml:trace contextRef="#ctx0" brushRef="#br0" timeOffset="1158.6">1335 593,'61'-4,"-60"3,0 1,0 0,1 0,-1 0,0 0,0 0,1 1,-1-1,0 0,0 0,0 1,1-1,-1 1,0-1,0 1,0 0,0-1,0 1,0 0,0 0,0-1,0 1,-1 0,1 0,0 0,0 0,-1 0,1 0,-1 0,1 1,-1-1,1 0,-1 0,0 0,1 0,-1 1,0-1,0 0,0 0,0 1,0-1,0 0,0 0,-1 0,1 1,-101 143,100-144,1 1,0-1,-1 1,1-1,0 1,-1-1,1 1,0-1,0 1,0-1,0 1,1-1,-1 1,0-1,1 1,-1-1,1 1,-1-1,1 0,0 1,-1-1,1 0,0 0,0 1,0-1,0 0,0 0,0 0,0 0,1 0,-1 0,0 0,1-1,-1 1,0 0,1-1,-1 1,1-1,-1 1,1-1,-1 0,1 0,1 0,73 6,-68-6,69-13,-58 6</inkml:trace>
  <inkml:trace contextRef="#ctx0" brushRef="#br0" timeOffset="6337.261">1420 1,'225'1,"-224"-1,0-1,0 1,0 0,0 0,1-1,-1 1,0 0,0 0,0 0,1 0,-1 0,0 1,0-1,0 0,0 0,1 1,-1-1,0 1,0-1,0 1,0-1,0 1,0 0,0-1,0 1,0 0,-1 0,1 0,0 0,0 0,-1 0,1 0,0 0,-1 0,1 0,-1 0,0 0,1 0,-1 0,0 1,0-1,1 0,-1 0,0 0,0 1,0-1,-1 0,1 0,0 0,0 1,-99 85,44-46,52-38,1-3,1 1,0-1,0 0,0 1,-1-1,1 1,0-1,0 1,0-1,0 1,0 0,0-1,0 1,0 0,0 0,0 0,1 0,-1 0,0 0,0 0,1 0,-1 0,1 0,-1 0,1 1,0-1,-1 0,1 0,0 0,0 1,0-1,0 0,0 0,0 1,0-1,0 0,0 0,0 0,1 1,-1-1,1 0,-1 0,1 0,-1 0,1 0,-1 0,1 0,0 0,0 0,0 0,-1 0,1 0,0 0,0-1,1 1,12 3,1 0,0-2,0 0,0-1,0 0,0-1,0-1,3 0,21-1,117 1,-132 0</inkml:trace>
  <inkml:trace contextRef="#ctx0" brushRef="#br0" timeOffset="6637.817">714 847,'48'5,"49"2,19-1,2-1,-8-2,-8 0,-8-2,-10-1,-9 0,-9 0,-5 5,-4 1,-6-1,-3 0,-4-2,-11-1</inkml:trace>
  <inkml:trace contextRef="#ctx0" brushRef="#br0" timeOffset="7088.045">1165 1073,'17'-3,"0"0,-1 2,1-1,0 2,1 0,-1 1,-1 1,1 1,0 0,0 1,15 6,-30-9,0 0,1 1,-1-1,0 1,0-1,0 1,0-1,0 1,0 0,-1 0,1 0,0 0,-1 0,0 1,0-1,1 0,-1 1,0-1,-1 1,1-1,0 1,-1-1,0 1,1-1,-1 1,0 0,0-1,0 1,-1-1,1 1,-1-1,1 1,-1-1,0 1,0-1,0 1,0-1,0 0,-1 0,1 1,-67 83,-58 31,125-116,0 0,0-1,0 1,0 0,0 0,0 1,1-1,-1 0,0 0,1 0,-1 0,1 0,-1 1,1-1,0 0,-1 1,1-1,0 0,0 0,0 1,0-1,0 0,0 1,0-1,0 0,1 1,-1-1,1 0,-1 0,1 1,-1-1,1 0,-1 0,1 0,0 0,0 0,0 0,0 0,-1 0,1 0,0 0,1 0,-1-1,0 1,0 0,0-1,0 1,1-1,-1 1,0-1,0 0,1 1,72 9,-43-10,0-2,1-1,-1-1,0-1,-1-2,16-6,-21 4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47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1 847,'38'-5,"33"-6,8-1,-4 1,-11 2,-10 4,-10 1,-8 3,-5 0,-8 1</inkml:trace>
  <inkml:trace contextRef="#ctx0" brushRef="#br0" timeOffset="598.097">989 706,'-27'8,"1"0,0 2,1 0,0 2,0 1,2 1,-5 4,14-9,1 0,1 1,-1 1,2 0,-1 0,2 1,-1 1,2-1,0 2,0-1,1 2,1-1,0 1,1 0,-4 15,10-28,-1 0,1 0,0 0,-1 0,1 1,0-1,0 0,0 0,1 0,-1 0,0 0,1 0,-1 0,1 0,0 0,0 0,0 0,0 0,0 0,0-1,0 1,0 0,1-1,-1 1,1-1,-1 1,1-1,0 0,-1 1,1-1,0 0,0 0,0-1,0 1,0 0,0 0,0-1,0 0,0 1,0-1,1 0,89-9,-66-2,-1 0,1-2,-2-1,0-1,-1-1,0-1,4-6,103-67,-101 73,-22 12,0 0,0 0,1 0,0 1,0 1,0-1,0 1,0 0,0 1,1 0,0 1,-1-1,1 2,0-1,1 1,-7 1,0 1,1 0,-1-1,0 1,0 0,0 0,0 1,0-1,0 1,-1-1,1 1,-1 0,0 0,0 0,0 0,0 0,0 0,-1 1,0-1,1 1,-1-1,0 1,-1-1,1 1,-1 1,6 96,-10-50,-2 0,-2 0,-3-1,-2-1,-2 0,-5 6,17-43,-1 0,-1 0,0 0,-1 0,0-1,-1 0,0-1,-1 1,0-1,0-1,-1 1,0-2,-1 1,0-1,-1-1,1 1,-1-2,-1 0,1 0,8-5,0-1,0 1,0-1,1 0,-1 0,0 0,0 0,1 0,-1-1,0 1,0-1,1 0,-1 0,0 0,1 0,-1 0,1-1,0 1,-1-1,1 1,0-1,0 0,0 0,0 0,0 0,0 0,1-1,-1 1,1 0,-1-1,1 1,0-1,0 1,0-1,0 0,1 1,-1-2,-1-5,0-1,0 1,1-1,0 0,1 1,0-1,1 0,0 0,0 1,2-5,9-21,1 1,1 1,3 0,0 1,2 1,1 1,2 1,2-2,24-35,-26 34</inkml:trace>
  <inkml:trace contextRef="#ctx0" brushRef="#br0" timeOffset="1200.232">1779 311,'9'98,"-4"1,-5 0,-4 0,-4 0,-15 57,23-145,-1-1,0 0,-1 0,0 0,-1 0,0 0,0 0,-1-1,-1 1,1-1,-2 0,1-1,-1 1,0-1,-1 0,0 0,0-1,-1 0,-4 3,9-9,0 0,1 0,-1 0,0 0,0-1,0 0,1 1,-1-1,0 0,0 0,0 0,0-1,0 1,1-1,-1 0,0 0,0 0,1 0,-1 0,1 0,-1-1,1 1,-1-1,1 1,0-1,0 0,0 0,0 0,0-1,0 1,1 0,-1-1,1 1,-1-2,-37-94,36 70,1 0,1-1,1 1,2 0,0-1,2 1,2 0,0 0,2 1,1 0,1 0,1 1,1 1,12-19,-2 1,2 1,2 1,1 1,2 2,2 1,2 1,1 1,1 3,14-9,-33 29,0 1,1 1,0 0,1 2,0 0,1 0,-1 2,1 1,0 0,1 1,-1 1,1 1,0 1,-1 0,1 2,3 0,-20-1,0 1,0-1,-1 0,1 1,0 0,0 0,-1 0,1 0,0 0,-1 0,1 1,-1-1,0 1,1-1,-1 1,0 0,0 0,0 0,0 1,0-1,-1 0,1 1,-1-1,1 1,-1-1,0 1,0-1,0 1,0 0,-1 0,1 0,-1-1,0 1,0 0,0 2,0 5,-1-1,0 1,-1-1,0 0,0 0,-1 0,0 0,-1 0,1-1,-5 6,-22 29,-2 0,-2-2,-2-2,-2-1,-1-2,-2-1,-1-3,-41 25,-1 4,82-60,-1 0,1 0,-1 0,1 1,-1-1,1 1,0-1,0 1,0 0,0 0,0 0,0 0,0 0,1 1,-1-1,1 0,-1 1,1-1,0 1,0 0,0-1,1 1,-1 0,0-1,1 1,0 0,0 0,0 0,0-1,0 1,0 0,1 0,-1-1,1 1,0 0,0-1,0 1,0-1,0 1,1-1,-1 1,1-1,-1 0,2 2,89 63,-78-60,0 1,-1 1,0 0,-1 1,0 1,-1-1,9 12,-6-4,-11-12,1 1,0-1,0-1,0 1,1-1,0 1,0-1,0 0,1-1,-1 0,1 1,0-2,1 1,-1-1,0 0,1 0,0-1,1 1,12-5</inkml:trace>
  <inkml:trace contextRef="#ctx0" brushRef="#br0" timeOffset="1519.346">2485 0,'43'84,"-3"2,-4 1,-4 1,-1 14,-18-60,-2 1,-2 0,-2 1,-2 0,-2 0,-1 1,-3-1,-1 0,-3 0,-1 0,-3 0,-11 35,14-55,-2 0,-1-1,-1 0,0 0,-2-1,-1-1,0 0,-2 0,0-2,-12 11,-162 105,171-121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5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18,'5'0,"6"5,6 2,6-1,2-1,3-2,1 0,1-2,-1-1,0-5,0-1,0-1,-1 2,1 1,-6-3,-1 0,-5 0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53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8,'44'5,"32"-3,10-3,-7-5,-15-2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9770 0 0,'0'0'2237'0'0,"0"0"-580"0"0,0 0-359 0 0,0 0-157 0 0,0 0-35 0 0,0 0 6 0 0,0 0-62 0 0,0 0-134 0 0,0 0-126 0 0,0 0-105 0 0,0 0-96 0 0,0 0-43 0 0,0 0-30 0 0,0 27-39 0 0,0 84-26 0 0,13 105 1511 0 0,-20 167-1326 0 0,4-284-588 0 0,31-110 181 0 0,134-169 164 0 0,-80 110-475 0 0,-80 71 81 0 0,0 0 0 0 0,-1 0 1 0 0,1 0-1 0 0,-1 0 0 0 0,1 0 0 0 0,-1 0 0 0 0,1 0 0 0 0,-1 0 0 0 0,0 1 0 0 0,1-1 0 0 0,-1 1 1 0 0,0-1-1 0 0,0 1 0 0 0,0-1 0 0 0,0 1 0 0 0,0-1 0 0 0,-1 1 0 0 0,1 0 0 0 0,0 0 1 0 0,-1-1-1 0 0,1 1 0 0 0,-1 0 0 0 0,0 0 0 0 0,0 0 0 0 0,1 0 0 0 0,-1-1 0 0 0,0 1 0 0 0,-1 0 1 0 0,1 0-1 0 0,0 0 0 0 0,0 0 0 0 0,-1-1 0 0 0,1 1 0 0 0,-1 0 0 0 0,0 0 0 0 0,1-1 0 0 0,-1 2 1 0 0,0 7-8 0 0,-17 166 208 0 0,16-114-217 0 0,2-61-22 0 0,0-1 18 0 0,0 0-21 0 0,9-1-5128 0 0,-5-4 2277 0 0,-1 0-3794 0 0,-1 1-4842 0 0</inkml:trace>
  <inkml:trace contextRef="#ctx0" brushRef="#br0" timeOffset="435.6">483 704 3873 0 0,'0'0'1896'0'0,"0"0"-122"0"0,0 0-23 0 0,0 0-53 0 0,0 0-78 0 0,0 0-128 0 0,0 0-147 0 0,0 0-121 0 0,0 0-109 0 0,0 0-95 0 0,0 0-72 0 0,0 0-54 0 0,0 0-66 0 0,29 3-87 0 0,87 8-111 0 0,-64-20 91 0 0,-47 4-579 0 0,-1 2-56 0 0,0 0 1 0 0,0 0-1 0 0,-1 0 1 0 0,1-1-1 0 0,-1 1 1 0 0,0-1-1 0 0,0 1 1 0 0,0-1-1 0 0,0 0 1 0 0,0-1-1 0 0,-1 1 1 0 0,0 0-1 0 0,0-1 0 0 0,0 1 1 0 0,-1-1-1 0 0,0 1 1 0 0,1-1-1 0 0,-1 0 1 0 0,-1 0-1 0 0,1 1 1 0 0,-1-1-1 0 0,0 0 1 0 0,0 0-1 0 0,0 0 1 0 0,-1 1-1 0 0,0-2-86 0 0,-1 3 4 0 0,-1 1 0 0 0,0-1-1 0 0,0 1 1 0 0,0-1 0 0 0,0 1-1 0 0,-1 0 1 0 0,1 1 0 0 0,-1-1 0 0 0,1 0-1 0 0,-1 1 1 0 0,1 0 0 0 0,-1 0-1 0 0,0 0 1 0 0,0 0 0 0 0,1 0 0 0 0,-1 1-1 0 0,0 0 1 0 0,0 0 0 0 0,0 0-1 0 0,0 0 1 0 0,0 1 0 0 0,1-1 0 0 0,-1 1-1 0 0,0 0 1 0 0,0 0 0 0 0,1 0-1 0 0,-1 1 1 0 0,1-1 0 0 0,-1 1-1 0 0,1 0 1 0 0,0 0 0 0 0,-2 1-4 0 0,-8 6-15 0 0,0 0-1 0 0,0 1 1 0 0,1 1-1 0 0,1 0 1 0 0,0 1 0 0 0,0 0-1 0 0,1 0 1 0 0,1 1-1 0 0,0 0 1 0 0,1 1 0 0 0,0 0-1 0 0,1 0 1 0 0,1 1 0 0 0,0 0-1 0 0,-4 15 16 0 0,9-28-2 0 0,0 1-1 0 0,1 0 1 0 0,-1 0-1 0 0,1 0 1 0 0,-1 0-1 0 0,1 0 1 0 0,0 0-1 0 0,0 0 1 0 0,0 0-1 0 0,0 0 1 0 0,1 0-1 0 0,-1 0 1 0 0,1 0-1 0 0,0 0 1 0 0,-1-1-1 0 0,2 1 1 0 0,-1 0-1 0 0,0 0 1 0 0,0-1-1 0 0,1 1 0 0 0,-1-1 1 0 0,1 1-1 0 0,0-1 1 0 0,0 0-1 0 0,0 1 1 0 0,0-1-1 0 0,0 0 1 0 0,1 0-1 0 0,-1-1 1 0 0,0 1-1 0 0,1 0 1 0 0,-1-1-1 0 0,1 1 1 0 0,1-1 2 0 0,11 3-3 0 0,0-1-1 0 0,0 0 1 0 0,1-1 0 0 0,-1-1 0 0 0,0-1-1 0 0,1 0 1 0 0,-1 0 0 0 0,0-2 0 0 0,1 0 0 0 0,-1-1-1 0 0,0 0 1 0 0,1-2 3 0 0,10 0-13 0 0,150-41-1833 0 0,-107 15-8033 0 0,-59 23-1482 0 0</inkml:trace>
  <inkml:trace contextRef="#ctx0" brushRef="#br0" timeOffset="791.973">962 803 2961 0 0,'0'0'3895'0'0,"0"0"-1314"0"0,0 0-616 0 0,0 0-318 0 0,0 0-213 0 0,0 0-158 0 0,0 0-157 0 0,0 0-127 0 0,0 0-75 0 0,0 0-40 0 0,0 0-85 0 0,0 0-47 0 0,0 0-63 0 0,-2 15-51 0 0,-4 65 532 0 0,6-79-648 0 0,0-1-32 0 0,0 0-21 0 0,0 0-16 0 0,8-9 1709 0 0,23-63-1331 0 0,-15 37-681 0 0,1 2 1 0 0,1 0-1 0 0,2 0 1 0 0,1 2-1 0 0,11-11-143 0 0,0-1 61 0 0,-4 17-88 0 0,-28 26-17 0 0,0 0-12 0 0,0 0-8 0 0,4 73-3043 0 0,2-51-1017 0 0,-2-16-339 0 0,2-4-4141 0 0,-2-2-247 0 0</inkml:trace>
  <inkml:trace contextRef="#ctx0" brushRef="#br0" timeOffset="1175.67">1295 634 0 0 0,'0'0'1234'0'0,"0"0"322"0"0,0 0 246 0 0,0 0 262 0 0,0 0 102 0 0,0 0-58 0 0,0 0-150 0 0,0 0-231 0 0,0 0-215 0 0,0 0-162 0 0,0 0-102 0 0,0 0-85 0 0,21 3-67 0 0,65 11-43 0 0,-84-14-954 0 0,1 1 0 0 0,0-1-1 0 0,-1 1 1 0 0,1-1 0 0 0,0 0 0 0 0,-1 0 0 0 0,1-1 0 0 0,-1 1 0 0 0,1 0 0 0 0,0-1 0 0 0,-1 1 0 0 0,1-1-1 0 0,-1 0 1 0 0,0 0 0 0 0,1 0 0 0 0,-1 0 0 0 0,1-1 0 0 0,-1 1 0 0 0,0 0 0 0 0,0-1 0 0 0,2-1-99 0 0,6-5 521 0 0,35-25 1003 0 0,-41 30-1452 0 0,0 0 0 0 0,0-1 1 0 0,-1 1-1 0 0,1-1 0 0 0,-1 0 1 0 0,0 0-1 0 0,0 0 0 0 0,-1-1 0 0 0,1 1 1 0 0,-1-1-1 0 0,0 1 0 0 0,0-1 0 0 0,0 0 1 0 0,-1 0-1 0 0,1 0 0 0 0,-1 0 0 0 0,0 0 1 0 0,-1 0-1 0 0,1 0 0 0 0,-1 0 1 0 0,0-2-73 0 0,-3 5 2 0 0,1 0 1 0 0,-1 0-1 0 0,0 0 1 0 0,1 0 0 0 0,-1 1-1 0 0,0-1 1 0 0,0 1 0 0 0,0-1-1 0 0,0 1 1 0 0,0 0-1 0 0,0 1 1 0 0,0-1 0 0 0,0 0-1 0 0,-1 1 1 0 0,1 0-1 0 0,0 0 1 0 0,0 0 0 0 0,-1 0-1 0 0,1 0 1 0 0,0 1 0 0 0,0-1-1 0 0,0 1 1 0 0,0 0-1 0 0,-1 0 1 0 0,1 0 0 0 0,0 0-1 0 0,1 1 1 0 0,-4 1-3 0 0,-7 5-18 0 0,0 2 1 0 0,0 0-1 0 0,1 0 0 0 0,0 1 1 0 0,1 1-1 0 0,1 0 1 0 0,-1 0-1 0 0,2 1 0 0 0,-1 2 18 0 0,3-5 1 0 0,0 1-1 0 0,1 0 0 0 0,0 0 0 0 0,1 0 1 0 0,1 0-1 0 0,-1 1 0 0 0,2 0 1 0 0,0 0-1 0 0,0 0 0 0 0,1 0 1 0 0,1 0-1 0 0,0 0 0 0 0,0 3 0 0 0,3-10 3 0 0,-1 0-1 0 0,1-1 1 0 0,1 1-1 0 0,-1 0 1 0 0,1-1 0 0 0,-1 1-1 0 0,1-1 1 0 0,0 0-1 0 0,1 0 1 0 0,-1 0-1 0 0,1-1 1 0 0,0 1-1 0 0,-1-1 1 0 0,2 0-1 0 0,-1 0 1 0 0,0 0 0 0 0,1 0-1 0 0,-1-1 1 0 0,1 0-1 0 0,0 0 1 0 0,-1 0-1 0 0,6 1-2 0 0,8 2 46 0 0,0-1 0 0 0,1 0 0 0 0,0-2 0 0 0,0 0 0 0 0,0-1-1 0 0,0-1 1 0 0,-1 0 0 0 0,4-2-46 0 0,27 1 69 0 0,-40 1-181 0 0,2 1-111 0 0,1-1 0 0 0,-1 0 1 0 0,1-1-1 0 0,-1 0 0 0 0,0-1 1 0 0,0 0-1 0 0,1-1 1 0 0,-1 0-1 0 0,9-4 223 0 0,-18 5-553 0 0,-1 0-2245 0 0,0 2-6965 0 0,-1 0-3094 0 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5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60,'50'-21,"-24"12,0 1,1 2,-1 0,1 2,1 1,-1 1,0 2,21 2,-46-2,1 0,-1 1,0-1,1 1,-1-1,0 1,0 0,1 0,-1 0,0 0,0 0,0 0,0 1,-1-1,1 1,0 0,-1-1,1 1,-1 0,1 0,-1 0,0 0,0 0,0 0,0 0,0 0,0 0,0 1,-1-1,1 0,-1 1,0-1,0 0,0 1,0-1,0 0,0 1,0-1,-1 0,1 0,-1 1,0-1,0 0,0 0,0 0,0 0,0 0,0 0,-1 0,1 0,-1 0,1 0,-1-1,0 1,0-1,1 1,-2-1,-217 206,188-176,17-20,1 2,1 0,0 0,1 1,0 1,1 0,1 0,0 1,1 0,-6 17,14-29,0 0,1 0,-1-1,1 1,0 0,0 0,0 0,1 0,-1 0,1 0,0-1,0 1,0 0,1-1,0 1,-1-1,1 1,0-1,0 0,1 0,-1 0,1 0,-1 0,1 0,0-1,0 1,0-1,1 0,-1 0,0 0,1 0,-1-1,2 1,126 32,-117-32,0-1,0 0,0-1,1-1,-1 0,0-1,0 0,0-1,0 0,0-2,-1 1,1-2,5-6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0:04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0,'45'37,"-34"-33,1-1,-1 0,1 0,0-1,-1 0,1-1,0-1,0 0,0 0,0-1,0-1,0 0,0 0,9-4,60-7,38-10,-99 19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29:56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305 481,'-37'17,"1"2,2 2,0 1,1 1,1 2,-27 27,20 15,39-64,0-1,-1 0,1 0,0 0,0 0,1 0,-1 0,0 0,1 1,-1-1,1 0,0 0,-1 0,1-1,0 1,0 0,0 0,1 0,-1-1,0 1,1 0,-1-1,1 1,-1-1,1 0,0 0,0 1,-1-1,1 0,0 0,0-1,0 1,0 0,2 0,111 12,-52-11,-48 0,0-2,0 2,0-1,0 2,0 0,-1 1,0 0,0 2,0-1,10 6,-22-9,1 0,0 0,-1 1,0-1,1 0,-1 1,0-1,0 1,0 0,-1-1,1 1,-1 0,1 0,-1 0,0 1,0-1,0 0,-1 0,1 0,-1 1,0-1,0 0,0 1,0-1,0 0,-1 0,0 1,1-1,-1 0,0 0,-1 0,1 0,0 0,-1 0,0 0,1 0,-1-1,-1 1,1 0,-97 92,-10-37,84-48</inkml:trace>
  <inkml:trace contextRef="#ctx0" brushRef="#br0" timeOffset="250.188">193 537,'38'-14,"27"-10,8-1,0 4,-7 6,-10 5,-9 4,-9 4,-5 1,-9 2</inkml:trace>
  <inkml:trace contextRef="#ctx0" brushRef="#br0" timeOffset="581.888">1151 1,'-51'56,"3"3,2 2,3 1,2 3,-7 21,29-56,1 1,2 0,1 1,1 1,2 0,1 1,2 0,1 0,2 1,1 0,2 0,1 0,2 1,2-1,1 0,1 0,2 0,4 7,-5-23,0 0,2 0,0 0,2-1,0 0,0 0,2-1,0 0,1-1,1-1,0 0,1 0,1-2,0 1,1-2,0 0,1-1,0-1,1 0,0-2,0 0,1 0,0-2,4 0,50-13,-55 0</inkml:trace>
  <inkml:trace contextRef="#ctx0" brushRef="#br0" timeOffset="4287.252">1349 255,'31'-18,"147"-39,-113 47,-65 11,1-1,0 1,-1 0,1-1,-1 1,0 0,1-1,-1 1,1 0,-1 0,0-1,0 1,1 0,-1 0,0 0,0-1,0 1,0 0,0 0,0 0,0-1,0 1,0 0,0 0,-1 0,1-1,0 1,0 0,-1 0,1-1,0 1,-1 0,1-1,-1 1,1 0,-1-1,0 1,1-1,-1 1,1-1,-1 1,0-1,1 1,-1-1,0 1,0-1,1 0,-1 0,0 1,0-1,0 0,1 0,-1 0,0 0,0 0,-4 5,-9 9,10-12,1-1,-1 2,1-1,-1 0,1 1,0-1,0 1,0 0,0 0,1 0,-1 1,1-1,0 1,0-1,0 1,0 0,1-1,-1 1,1 0,0 0,0 0,1 0,-1 0,1 0,0 0,0 1,0-1,0 0,1 0,0 0,0 0,0 0,0 0,1 0,-1-1,1 1,2 3,54 27,9 13,-66-42,-1 0,0-1,1 1,-2 0,1 0,0 0,-1-1,0 1,0 0,0-1,-1 1,0-1,0 1,0-1,0 0,-1 0,1 0,-1 0,0 0,0 0,0-1,-1 1,0-1,1 0,-1 0,0-1,0 1,0-1,-4 2,-58 32,44-25</inkml:trace>
  <inkml:trace contextRef="#ctx0" brushRef="#br0" timeOffset="4619.893">2280 30,'-67'76,"4"3,3 3,-14 31,33-11,41-99,-1 0,1 0,0 0,-1-1,1 1,0 0,1 0,-1 0,1 0,-1 0,1 0,0 0,0 0,0-1,0 1,0 0,1-1,-1 1,1-1,0 1,0-1,0 0,0 0,0 0,0 0,1 0,-1 0,0-1,1 1,0-1,-1 0,1 1,0-1,0 0,0-1,10 3,0-2,1 0,-1 0,0-1,1-1,-1 0,0-1,0 0,1-1,-2-1,1 0,0-1,-1 0,12-7,-2 3,-15 7,0 0,0-1,0 0,0 0,-1 0,1-1,-1 0,0-1,0 1,0-1,-1 0,0-1,0 1,0-1,0 0,-1 0,0 0,0-1,-1 0,0 1,0-1,-1 0,1-1,-2 1,1 0,-1 0,0-1,0 1,-1-7,-4 10,0 0,0-1,-1 1,1 1,-1-1,0 1,0-1,0 1,-1 1,1-1,-1 1,1 0,-1 0,0 1,0 0,0 0,1 0,-1 0,0 1,0 0,0 1,0-1,0 1,0 0,-5 2,-66 14,43-4</inkml:trace>
  <inkml:trace contextRef="#ctx0" brushRef="#br0" timeOffset="4915.607">1151 762,'68'-4,"36"-7,14-2,3-2,-6 0,-12 3,-10-1,-11 2,-4 2,-12 3,-7 3,-8 1,-5 2,-3 5,-11 1</inkml:trace>
  <inkml:trace contextRef="#ctx0" brushRef="#br0" timeOffset="5599.581">1631 932,'1'48,"-13"118,-22-40,34-125,-1 0,1 1,0-1,-1 0,1 0,0 0,0 1,0-1,0 0,0 0,1 0,-1 1,0-1,0 0,1 0,-1 0,1 0,-1 1,1-1,-1 0,1 0,0 0,-1 0,1 0,0 0,0-1,0 1,0 0,0 0,0-1,0 1,0 0,0-1,0 1,0-1,0 1,0-1,0 0,1 1,-1-1,0 0,0 0,1 0,-1 0,0 0,0 0,0 0,1-1,-1 1,0 0,0 0,0-1,0 1,0-1,1 1,-1-1,0 0,0 1,0-1,-1 0,1 0,0 0,0 1,0-1,0 0,-1 0,1 0,0 0,-1-1,12-14</inkml:trace>
  <inkml:trace contextRef="#ctx0" brushRef="#br0" timeOffset="6919.894">1405 1017,'31'-18,"17"-1,-26 9,0 2,0 0,1 1,0 1,1 1,17 0,-41 5,72 3,-70-2,-1-1,1 1,0-1,-1 1,1 0,-1-1,1 1,-1 0,1 0,-1 0,0 0,1 1,-1-1,0 0,0 0,0 1,0-1,0 1,0-1,0 1,0-1,-1 1,1 0,-1-1,1 1,-1 0,1 0,-1-1,0 1,0 0,0 0,0-1,0 1,0 0,-1-1,1 1,-1 0,1 0,-4 9,-1-1,0 1,-1-1,1 0,-2 0,0-1,0 0,-1 0,0 0,0-1,-1 0,-7 5,-15 16,-66 66,96-94,0-1,0 1,0 0,0 0,0 0,0 1,0-1,1 0,-1 0,1 0,-1 1,1-1,-1 0,1 0,-1 1,1-1,0 0,0 1,0-1,0 0,0 1,0-1,0 0,0 1,1-1,-1 0,0 1,1-1,-1 0,1 0,-1 1,1-1,0 0,0 0,-1 0,1 0,0 0,0 0,0 0,0 0,0 0,0 0,0-1,1 1,-1 0,0-1,0 1,1-1,-1 1,1-1,71 9,76-35,-53 3,-77 18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0:05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542 58,'-42'-4,"0"2,-1 2,1 2,-1 1,1 3,0 1,1 2,-1 2,30-7,0 0,0 1,0 0,1 1,0 0,0 1,0 0,1 1,0 0,1 0,5-4,0 0,1-1,-1 1,1 1,0-1,0 0,0 1,1 0,0-1,0 1,0 0,0 0,1 0,0 1,0-1,0 0,0 0,1 0,0 1,0-1,1 0,0 1,-1-1,2 0,-1 0,0-1,1 0,0-1,0 1,0 0,0-1,1 1,-1-1,1 0,0 0,0 0,0 0,0-1,1 1,-1-1,1 0,-1 0,1 0,0 0,0-1,0 0,0 1,0-1,0-1,0 1,0 0,0-1,0 0,1 0,117-18,-85 3,0-2,-1-2,-1-1,-1-1,-1-2,-1-2,18-18,-2 7,-47 36,-1 0,1 0,-1-1,1 1,0 0,-1 0,1 0,-1 0,1 0,0 0,-1 0,1 1,-1-1,1 0,0 0,-1 0,1 1,-1-1,1 0,-1 1,1-1,-1 0,1 1,-1-1,0 0,1 1,-1-1,1 1,-1-1,0 1,1-1,-1 1,0-1,0 1,1-1,-1 1,0 0,0-1,0 1,0-1,0 1,0 0,0-1,0 1,0-1,0 1,0 0,0-1,0 1,0-1,-1 1,1-1,0 1,-1 0,-4 37,5-37,-135 362,81-212,51-128,5-6</inkml:trace>
  <inkml:trace contextRef="#ctx0" brushRef="#br0" timeOffset="250.907">853 397,'-20'29,"0"5,7-9,5-8</inkml:trace>
  <inkml:trace contextRef="#ctx0" brushRef="#br0" timeOffset="504.532">1220 2,'-24'14,"2"2,0 0,1 2,1 0,0 1,1 1,2 1,0 1,1 0,-7 14,21-34,1 0,-1-1,1 1,-1 0,1 0,0 1,0-1,0 0,0 0,0 0,0 1,1-1,-1 0,1 1,-1-1,1 1,0-1,0 1,0-1,0 0,1 1,-1-1,0 1,1-1,0 0,0 1,0-1,0 0,0 0,0 0,0 0,1 0,-1 0,1 0,-1 0,1 0,0-1,0 1,0 0,0-1,0 0,0 0,1 1,9-1,0-1,-1 0,1-1,-1 0,1-1,-1 0,0 0,1-2,-1 1,-1-2,1 1,-1-1,1-1,4-4,-5 5,4 0,-1-2,0 0,0-1,0 0,-1-1,0 0,-1-1,0 0,-1 0,0-2,-1 1,0-1,0 0,-1-1,-1 0,4-9,-11 19,1 0,0 0,-1 0,1 1,-1-1,0 0,0 0,0 0,-1 0,1 0,0 0,-1 1,0-1,0 0,0 0,0 1,0-1,-1 0,1 1,-1 0,1-1,-1 1,0 0,0 0,0 0,0 0,0 0,-1 0,1 0,-1 1,1-1,-1 1,1 0,-1 0,0 0,1 0,-1 0,0 1,0-1,0 1,0 0,0 0,1 0,-1 0,0 0,0 0,0 1,0 0,-1 0,-139 45,138-43,-27 12</inkml:trace>
  <inkml:trace contextRef="#ctx0" brushRef="#br0" timeOffset="846.064">1276 312,'-20'12,"0"1,0 1,1 1,1 0,1 2,0 0,1 1,1 0,1 1,1 1,0 0,-1 5,12-22,1 0,-1 0,1 0,0 0,0 0,0 1,0-1,0 0,1 1,-1-1,1 0,0 1,0-1,0 1,1-1,-1 0,1 1,0-1,0 0,0 0,0 0,1 1,-1-1,1 0,-1-1,1 1,0 0,0 0,1-1,-1 1,1-1,-1 0,1 0,-1 0,1 0,0 0,0-1,0 1,0-1,0 1,1-1,-1 0,0-1,1 1,-1-1,3 1,4-1,0-1,-1 0,1-1,0 1,-1-2,1 0,-1 0,0 0,1-1,-2-1,1 0,0 0,-1 0,0-1,-1 0,1-1,-1 0,0 0,-1 0,0-1,5-8,-7 11,-1 0,0 0,-1-1,1 0,-1 1,0-1,-1 0,1 0,-1 0,0 0,-1-1,0 1,0 0,0 0,0 0,-1 0,0 0,0 0,-1 0,0 0,0 0,0 1,-1-1,0 0,0 1,0 0,0 0,-1 0,0 0,0 1,-1-1,1 1,-1 0,0 0,-17-8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0:10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282 408,'-29'33,"-14"17,-4 3,0-1,4-10,9-13</inkml:trace>
  <inkml:trace contextRef="#ctx0" brushRef="#br0" timeOffset="276.389">0 492,'34'24,"25"8,7-2,-2-5,-8-8,-8-6,-8-5,-10-4</inkml:trace>
  <inkml:trace contextRef="#ctx0" brushRef="#br0" timeOffset="546.661">197 295,'0'38,"-4"28,-3 6,1-3,1-9,-3-10,-1-9,2-6,2-5,1-2,2-6</inkml:trace>
  <inkml:trace contextRef="#ctx0" brushRef="#br0" timeOffset="1098.906">479 266,'18'-7,"0"2,0 0,1 0,-1 2,1 0,0 1,0 1,0 1,0 1,8 2,-25-3,1 0,-1 0,0 0,0 1,0-1,1 1,-1 0,0-1,0 1,0 0,0 0,0 0,0 1,-1-1,1 0,0 1,-1-1,1 1,-1 0,1-1,-1 1,0 0,0 0,1 0,-1 0,-1 0,1 0,0 0,0 0,-1 0,1 1,-1-1,0 0,0 0,0 0,0 1,0-1,0 0,0 0,-1 0,1 1,-1-1,0 0,1 0,-1 0,0 0,0 0,-1 1,-6 10,1 0,-2-1,0 1,0-2,-1 1,-1-2,0 1,-2 0,-47 51,58-60,0 1,0 0,0 0,0 0,1 1,-1-1,1 0,0 1,0-1,0 0,0 1,1-1,-1 1,1 0,0-1,0 1,0-1,1 1,-1-1,1 1,0-1,0 1,0-1,0 0,1 1,-1-1,1 0,0 0,0 0,0 0,0 0,0-1,1 1,-1-1,1 1,0-1,0 0,0 0,0 0,0 0,0-1,1 1,1 0,0 1,0 0,0 0,0 0,-1 1,0-1,1 1,-1 0,-1 0,1 0,0 1,-1 0,0-1,0 1,-1 0,1 0,-1 1,0-1,-1 0,1 1,-1-1,0 1,0-1,-1 1,1 0,-1-1,-1 1,1 0,-1-1,0 1,0-1,0 1,-1-1,0 0,0 1,-5 5,-1-1,0 1,0-2,-1 1,0-1,-1-1,0 0,0 0,-1-1,0 0,0-1,0 0,-1-1,-1 1,-13 2</inkml:trace>
  <inkml:trace contextRef="#ctx0" brushRef="#br0" timeOffset="1580.722">791 12,'5'-2,"1"0,0 0,0 0,0 1,0 0,0 0,0 1,0 0,1 0,-1 0,0 0,0 1,0 0,0 1,0-1,0 1,0 0,-1 1,1-1,-1 1,1 0,-1 1,0-1,0 1,-1 0,1 0,-1 1,0-1,0 1,0 0,0 0,0 2,16 26,-2 0,-1 0,-2 2,-1 0,6 26,-11-32,-2 0,-1 1,-2-1,-1 1,-1 0,-1 0,-2 0,-1 0,-1 0,-2 0,-1-1,-1 0,-1 0,-2 0,-11 21,7-20,-2-2,0 1,-2-2,-2-1,0 0,-1-1,-21 17,27-28,2-2,0 0,-1 0,0-1,-1-1,-1 0,0-1,0-1,-5 1,3-3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0:38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56,'24'0,"27"-5,15-1,0 0,-5 1,-9 1,-13-3,-9 0,-4 0,-2 2,-5 2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0:39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87,'61'-22,"1"4,1 2,0 2,56-3,-42 22,-75-5,0 0,0 1,0-1,0 1,0-1,0 1,-1 0,1 0,0 0,0 0,0 0,-1 0,1 1,-1-1,1 0,-1 1,1-1,-1 1,0 0,0-1,1 1,-1 0,-1 0,1 0,0 0,0 0,-1 0,1 0,-1 0,0 0,1 0,-1 0,0 2,-3 8,-1 0,0 0,-1-1,0 1,-1-1,-1 0,1-1,-1 1,-1-1,0-1,-1 1,-1 0,-1 2,-104 117,59-70,3 2,2 3,-5 14,52-74,0 0,1 1,0-1,-1 1,1 0,1 0,-1 1,1-1,0 0,0 1,0-1,1 1,0 0,0 0,1-1,-1 1,1 0,0 0,1 0,0-1,0 1,0 0,0-1,1 1,0-1,0 1,0-1,1 0,0 0,0 0,0 0,1 0,-1-1,1 0,0 0,0 0,1 0,-1 0,4 1,8 0,0 0,1-1,-1 0,1-2,0 0,0-1,0-1,0 0,0-1,-1-1,1-1,0 0,-1-1,0-1,8-3,137-69,-135 59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0:3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349 217,'-37'26,"2"1,0 2,2 1,2 2,0 1,-11 19,31-39,0 1,1 0,1 0,1 1,0 0,1 0,-3 10,8-21,1 0,0 0,0 0,0 0,1 0,-1 0,1 0,0 0,0 0,0 0,1 1,0-1,-1 0,1 0,1-1,-1 1,1 0,-1 0,1-1,0 1,0-1,1 1,-1-1,1 0,-1 0,1 0,0 0,0 0,1-1,-1 0,0 1,1-1,3 1,4 3,2-1,-1-1,1 0,0 0,-1-1,1-1,1 0,-1-1,0-1,0 0,0 0,1-1,-1-1,0 0,0-1,-1-1,1 0,0 0,-1-1,0-1,-1 0,1-1,-1 0,0 0,-1-1,1-1,-2 0,1 0,-1-1,-1 0,0 0,0-1,-1 0,3-8,-6 8,-1 0,-1 1,0-1,0 0,-1-1,0 1,-1 0,-1 0,0 0,0 0,-1 0,0 0,-1 0,0 0,-1 1,0-1,-1 1,0 0,0 1,-1-1,-1 1,1 0,-1 0,-1 1,0 0,0 0,0 1,-1 0,0 1,-1 0,1 0,-1 1,0 0,0 1,-1 0,1 0,-1 1,0 1,0 0,0 0,0 1,0 1,-8 0,7 1,0 0,0 1,0 0,0 1,1 0,0 1,-1 0,1 1,1 1,-1-1,1 2,-8 5,-5 9</inkml:trace>
  <inkml:trace contextRef="#ctx0" brushRef="#br0" timeOffset="345.372">518 697,'-25'-1,"-1"2,1 0,-1 2,1 0,0 2,0 1,1 1,-1 1,-10 5,13-5,-1 0,1 2,1 0,0 2,1 0,0 1,1 1,-1 2,14-11,0 1,0 0,1 0,-1 0,1 1,1 0,-1-1,1 2,1-1,-1 0,1 1,1 0,-1 0,1 0,0 0,1 0,0 0,0 0,1 0,0 0,1 1,-1-1,2 0,1 7,0-6,1-1,0 0,1 0,0-1,0 1,1-1,0 0,0 0,0-1,1 0,0 0,0-1,1 1,-1-1,1-1,0 0,0 0,1-1,-1 1,1-2,0 1,0-1,0-1,0 0,0 0,7-1,-5 0,0 0,0-1,0 0,0-1,-1 0,1-1,-1 0,0-1,0 0,0 0,0-1,-1-1,1 1,-1-2,-1 1,1-1,-1 0,-1-1,1 0,-1 0,0-1,-1 1,0-2,-1 1,0-1,0 1,-1-1,0-1,0 1,-2 0,1-1,-1 0,-1 1,1-6,0 6,0 0,0 0,-1-1,0 1,-1-1,0 1,0-1,-1 1,-1 0,0-1,0 1,-1 0,0 0,-1 0,0 1,-1-1,0 1,0 0,-1 0,0 1,0 0,-1 0,0 0,-1 1,-5-5,-10 1</inkml:trace>
  <inkml:trace contextRef="#ctx0" brushRef="#br0" timeOffset="750.011">1167 245,'-31'11,"1"2,0 0,1 2,0 2,2 0,0 2,1 1,-9 10,31-28,0 1,1 0,0 0,-1 0,1 0,0 0,0 1,1 0,-1-1,1 1,0 0,0 0,0 0,0 0,1 1,0-1,0 0,0 1,0-1,1 1,-1-1,1 1,0-1,1 1,-1-1,1 1,0-1,0 0,0 1,1-1,-1 0,1 0,0 0,0 0,1 0,-1 0,1-1,0 1,8 3,0 0,1-1,0-1,0 0,0 0,0-2,1 1,-1-1,13 0,23 8,-25-5,132 51,-150-54,1 0,-1 1,-1 0,1 0,0 0,-1 0,0 1,0 0,0 0,0 0,-1 0,0 0,0 1,-1-1,1 1,-1 0,0 0,-1 0,1 0,-1 0,-1 0,1 0,-1 0,0 0,0 2,-2 4,-1-1,0 1,-1 0,0-1,-1 0,0 0,-1 0,0-1,-1 0,0 0,-1-1,1 1,-2-2,1 1,-1-1,-1 0,1-1,-1 0,-1-1,1 0,-1-1,-6 3,-7 1</inkml:trace>
  <inkml:trace contextRef="#ctx0" brushRef="#br0" timeOffset="995.64">970 387,'38'-19,"32"-12,14 0,-3 5,-5 7,-11 2,-7 4,-9 4,-7 4,-7 2,-4 2,-7 2</inkml:trace>
  <inkml:trace contextRef="#ctx0" brushRef="#br0" timeOffset="1631.129">2352 245,'12'6,"0"1,0 0,0 1,-1 0,-1 1,1 0,-2 1,1 0,-1 0,0 2,5 3,0 1,-1 0,-1 1,0 0,-1 1,-1 1,-1 0,-1 0,0 1,-1-1,-2 2,0-1,-1 1,-1-1,0 1,-2 0,-1 0,0 0,-2 0,0 0,-1 0,-2-1,0 1,-1-1,0 0,-2-1,-1 0,0 0,-1-1,-10 14,5-14,-1-1,-1 0,-1-2,0 1,-1-2,-1-1,0 0,-14 6,23-14,0 0,0 0,-1-1,1-1,-1 0,0-1,0 0,0 0,0-2,0 1,0-1,0-1,0 0,0-1,0-1,0 1,-9-5,-50-51,63 48,-6-7</inkml:trace>
  <inkml:trace contextRef="#ctx0" brushRef="#br0" timeOffset="1918.621">1957 189,'44'-9,"46"-4,24-4,2 1,-5 2,-11 0,-9 2,-10 3,-9-2,-7 1,-1 2,-6-2,-3 1,-1 1,-6-2,-6 0,-9 2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0:17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3246 12,'21'6,"0"-1,0 0,0-2,0 0,1-2,-1 0,1-2,-1 0,0-1,0-1,2-2,259-8,-255 9,-3-2</inkml:trace>
  <inkml:trace contextRef="#ctx0" brushRef="#br0" timeOffset="244.816">3358 323,'29'9,"33"4,12-1,-3-7,-8-4,-11-3,-8-1,-8 0,-9-4,-10 0</inkml:trace>
  <inkml:trace contextRef="#ctx0" brushRef="#br0" timeOffset="32595.606">0 210,'17'12,"-12"10,-1 0,-1 1,-1-1,-2 1,0-1,-1 1,-1 0,-1-1,-5 17,3-4,1-8,1 0,2 0,1 0,0 0,2 0,3 10,-4-28,1-1,0 0,0 0,0 0,1 0,1 0,-1-1,1 1,0-1,1 0,0 0,0 0,0-1,1 0,0 0,0 0,1-1,-1 1,1-2,0 1,1-1,3 2,-2-3,1 0,0-1,0 1,0-2,0 0,0 0,0-1,0 0,0 0,0-1,0-1,0 0,0 0,-1-1,1 0,-1 0,1-1,-1-1,0 1,3-4,22-14,0-2,-2-1,-2-1,13-15,-25 25,113-106,-130 121,0 0,0 0,0 0,0 0,0 0,0 0,0 1,0-1,0 0,0 0,1 1,-1-1,0 1,0-1,1 1,-1-1,0 1,1 0,-1 0,0 0,1-1,-1 1,1 0,-1 1,0-1,1 0,-1 0,0 1,1-1,-1 1,0-1,0 1,1-1,-1 1,0 0,0-1,0 1,0 0,0 0,0 0,0 0,0 0,0 0,0 0,-1 0,1 1,0-1,-1 0,1 0,-1 1,1-1,-1 0,0 1,1-1,-1 0,0 1,0 0,7 47,28 108,-33-151,1 1,0 0,1-1,-1 0,1 0,1 0,-1 0,1-1,0 1,0-1,0 0,1-1,0 1,0-1,0 0,0-1,1 0,-1 0,1 0,3 1,5-2,0 0,1 0,0-2,-1 0,1-1,-1 0,0-1,1-1,-1 0,0-1,0-1,-1 0,1-1,-1-1,-1 0,1-1,-1 0,0-1,-1-1,0 0,-1 0,0-1,0-1,-1 0,-1 0,0-1,-1 0,0-1,-1 1,0-2,1-6,5-10,-2 1,-1-2,-2 1,-1-2,-1 1,-2 0,-1-1,-2 0,-1 0,-2 0,-2-13,-33-104,36 140,3 5</inkml:trace>
  <inkml:trace contextRef="#ctx0" brushRef="#br0" timeOffset="33445.867">1326 887,'0'9,"0"19,-4 8,-3 3,1 0,2-2,0-3,2-1,1-3,-4-6,-2-2,2 0,0 1,2-4</inkml:trace>
  <inkml:trace contextRef="#ctx0" brushRef="#br0" timeOffset="33694.847">1355 830,'14'5,"10"2,6-1,2-1,0-6,1-4,-2 0,-1 1,0 0,-6 2</inkml:trace>
  <inkml:trace contextRef="#ctx0" brushRef="#br0" timeOffset="33955.32">1271 1113,'38'0,"23"-5,5-1,-4-1,-7 2,-13-3,-9 0,-10 0</inkml:trace>
  <inkml:trace contextRef="#ctx0" brushRef="#br0" timeOffset="34174.645">1637 1197,'0'19,"0"2,0-8,5-10,1-12,0-8,4-6,5-4,0-2,1-1,5-1,1 1,4 5,-4 8</inkml:trace>
  <inkml:trace contextRef="#ctx0" brushRef="#br0" timeOffset="34496.819">1919 1141,'0'14,"5"0,2-6,-1-11,-1-9,3-7,1-5,-2-4,-2-1,-1-1,-2 0,-2 0,-4 0,-3 2,6 4,2 12,6 7,2 5</inkml:trace>
  <inkml:trace contextRef="#ctx0" brushRef="#br0" timeOffset="34748.835">2202 915,'-27'34,"-72"102,97-132,-1 0,1 1,0-1,1 1,-1-1,1 1,0 0,0 0,0 0,1-1,-1 1,1 0,0 0,1 0,-1 0,1 0,0 0,0-1,1 1,-1 0,1-1,0 1,0-1,1 0,-1 1,1-1,0 0,0-1,1 1,-1 0,1-1,1 2,2-2,-1 0,1 0,0-1,0 1,0-2,1 1,-1-1,0 0,1 0,-1-1,1 0,-1 0,0-1,1 0,-1 0,0-1,0 0,0 0,0-1,0 0,0 0,0 0,-1-1,0 0,0 0,0-1,0 0,-1 0,0 0,5-6,5-7</inkml:trace>
  <inkml:trace contextRef="#ctx0" brushRef="#br0" timeOffset="35573.042">2540 661,'-9'43,"1"29,2 7,2-6,2-9,6-12,3-9,-1-8,-1-5,-1-2,-2-7</inkml:trace>
  <inkml:trace contextRef="#ctx0" brushRef="#br0" timeOffset="35827.256">2371 971,'33'0,"22"0,5 0,-2 0,-12 0</inkml:trace>
  <inkml:trace contextRef="#ctx0" brushRef="#br0" timeOffset="36023.861">2823 1113,'5'14,"6"-4,1-10,-1-8,-2-9,-4-6,-1-3,-3-3,-5-6,-3-1,-4 0,-1 2,-3 6,1 3,3 7</inkml:trace>
  <inkml:trace contextRef="#ctx0" brushRef="#br0" timeOffset="36322.072">3104 1056,'1'4,"0"0,0 0,0-1,1 1,-1-1,1 1,-1-1,1 0,0 0,1 0,-1 0,1 0,-1 0,1 0,0-1,0 1,0-1,0 0,0 0,0 0,1 0,-1-1,1 1,-1-1,1 0,0 0,-1 0,1-1,0 1,0-1,-1 0,1 0,0 0,0 0,-1-1,1 0,0 1,-1-1,1-1,0 1,-1 0,1-1,0-1,-1 1,0 0,0 0,0 0,-1-1,0 1,1-1,-1 0,0 1,0-1,0 0,-1 0,1 0,-1-1,1 1,-1 0,0-1,-1 1,1 0,0-1,-1 1,0-1,0 1,0-1,0 1,0-1,-1 1,0-1,1 1,-1 0,-1-1,1 1,0 0,-1 0,1 0,-1 0,0 0,0 0,-1 0,1 1,0-1,-1 1,1 0,-1-1,0 1,0 0,0 1,0-1,0 0,0 1,-2-1,-70 0,56 9</inkml:trace>
  <inkml:trace contextRef="#ctx0" brushRef="#br0" timeOffset="36648.539">3358 1170,'24'-20,"13"-10,5-1,0 5,-2 7,-9 12,-3 6,-3 9,-1 3,1-1,1-1,0-8,1-4,-4-1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84 424,'337'-1,"-136"-27,-104 10,-78 13</inkml:trace>
  <inkml:trace contextRef="#ctx0" brushRef="#br0" timeOffset="248.118">0 649,'43'0,"48"-5,13-1,-1-5,-13 0,-13 1,-15-2,-7 1,-9 2,-8-1,-5-1,-4 3,-6 3</inkml:trace>
  <inkml:trace contextRef="#ctx0" brushRef="#br0" timeOffset="547.016">283 0,'99'70,"3"-6,3-3,86 34,-137-75,-44-17,1 0,-1 0,0 1,0 0,0 1,-1 0,1 0,-1 1,0 1,-1-1,0 1,0 1,0 0,5 7,-11-11,0 0,-1 0,1 0,-1 0,0 1,-1-1,1 0,-1 0,0 1,0-1,0 0,0 1,-1-1,0 0,1 0,-2 1,1-1,0 0,-1 0,0 0,0-1,0 1,0 0,-1-1,1 1,-1-1,-2 2,-92 83,84-78,-307 224,252-168,58-46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12859 0 0,'0'0'2382'0'0,"0"0"-577"0"0,0 0-243 0 0,0 0-124 0 0,0 0-150 0 0,0 0-216 0 0,0 0-228 0 0,0 0-194 0 0,0 0-121 0 0,0 0-86 0 0,0 0-39 0 0,0 0-21 0 0,0 0-43 0 0,17 7 883 0 0,27 8 264 0 0,16-8-751 0 0,183 1 163 0 0,-258-4-4319 0 0,-7 8 444 0 0,10-7-82 0 0,0 2-3757 0 0,3-2-4891 0 0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0:57.41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1475 758,'2'0,"0"0,-1 0,1 0,-1 0,1 0,-1 1,1-1,-1 1,1-1,-1 1,1-1,-1 1,1 0,-1-1,0 1,1 0,-1 0,0 0,0 0,0 0,0 0,0 1,0-1,0 0,0 1,0-1,-1 0,1 1,0-1,-1 1,1-1,-1 1,0-1,0 1,1-1,-1 1,10 29,-1 0,-1 0,-2 0,-1 1,-2 0,-1 0,-1 19,-1-38,1 127,-7 1,-5-1,-7-1,-32 122,-173 540,181-664,-42 114,37-121,6 3,-23 134,64-263,-3 3,0-1,1 1,0 0,1 0,-1 0,1 0,1 0,-1 0,1 0,0 0,1 0,0 0,0 0,1 0,-1 0,1 0,1-1,-1 1,1-1,1 1,-1-1,1 0,0 0,0-1,1 1,-1-1,1 0,1 0,-1-1,2 2,11-1,-1-1,1 0,0-2,0 0,0-1,0 0,0-2,0 0,0-1,0-1,0-1,-1 0,4-3,10 1,83-10,0 4,0 6,95 7,-123-1,631 28,-162-25,485-63,136-88,360-11,-1471 154,2509-129,-451 57,-1438 49,-471 16,-212 12,0 0,0 0,0 0,0 0,0-1,-1 1,1-1,0 1,0-1,0 1,0-1,-1 0,1 0,0 0,-1 0,1 0,-1 0,1-1,-1 1,0 0,1-1,-1 1,0-1,0 0,0 1,0-1,0 0,0 1,-1-1,1 0,-1 0,1 0,-1 0,1 0,-1 0,0 0,0 1,0-1,0 0,-1 0,1 0,0 0,-1-2,-35-78,9 40,3 0,1-2,2 0,2-1,2-1,2-1,2-1,-6-41,11-11,4 1,4-1,5 1,4-1,5 2,4 0,4 0,5-1,254-821,-255 846,-4-1,-3-1,-3 0,-3-2,1-73,-13 138,0 1,-1-1,-1 0,0 1,-1-1,0 1,-1 0,0 0,-1 0,-1 0,0 0,0 1,-1 0,0 0,-1 1,0-1,-1 1,0 1,-1 0,-3-4,5 11,1-1,-1 1,0 1,0-1,0 1,0 0,0 1,0-1,0 1,0 1,0 0,0 0,0 0,0 0,0 1,1 1,-1-1,0 1,1 0,0 0,-2 2,-68 20,-124 4,-588 47,-1303 51,1524-88,-1601 126,1755-127,-2122 225,432 19,1755-246,0-16,-73-15,334-9,0-3,0-4,2-4,-1-4,-54-21,103 29,10 3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2.9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33,'771'0,"-373"-29,6 30,-168 28,299-30,-365-27,-155 27,-8 0,-1 0,1 0,0 1,-1 0,1 0,0 0,-1 1,1 0,0 0,-1 1,0 0,1 0,-1 0,0 1,4 2,2 8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97 102,'-67'379,"47"-240,13-115,4-33,11-35,1 0,2 1,3 0,1 1,2 1,8-14,-19 42,19-39,1 0,3 2,2 1,8-6,5 13,-44 41,1 0,0 0,0 1,0-1,0 0,0 0,0 1,0-1,0 1,0-1,1 1,-1 0,0-1,0 1,0 0,1 0,-1 0,0 0,0 0,0 0,1 0,-1 0,0 0,0 0,0 1,0-1,1 0,-1 1,0-1,0 1,0 0,0-1,0 1,0 0,0-1,0 1,0 0,-1 0,1 0,0 0,0 0,-1 0,1 0,-1 0,1 0,-1 1,4 11,-1 0,-1 0,0 1,-1 0,0-1,-1 1,-1-1,0 1,-1 0,0-1,-2 5,-21 154,25-170,0 1,1-1,-1 1,1-1,0 0,0 1,0-1,0 0,0 0,0 0,0 1,1-1,-1 0,1-1,0 1,-1 0,1 0,0-1,0 1,0-1,0 0,0 1,0-1,1 0,-1 0,0-1,1 1,-1 0,0-1,1 1,-1-1,1 0,-1 0,1 0,-1 0,0 0,1 0,-1-1,1 1,-1-1,0 0,1 0,-1 1,0-2,0 1,0 0,1 0,-1-1,0 1,-1-1,1 1,0-1,0 0,-1 0,1 0,-1 0,96-96,60-80,-156 176,0 0,0 0,1 1,-1-1,1 1,-1-1,1 1,0 0,0-1,-1 1,1 0,0 0,0 0,0 1,0-1,0 0,0 1,0-1,0 1,1 0,-1 0,0 0,0 0,0 0,0 0,0 0,1 1,-1-1,0 1,0-1,0 1,0 0,0 0,-1 0,1 0,0 0,0 0,0 1,-1-1,1 1,-1-1,1 1,-1-1,0 1,0 0,1 0,-1 0,0 0,0-1,-1 1,1 1,0-1,-1 1,4 13,-1 1,0 0,-2 0,0 1,-1-1,0 0,-3 7,2-8,0 0,0 0,2 0,0 0,0-1,2 1,0 0,1-1,0 1,-3-14,-1 0,1 0,0-1,0 1,0 0,0 0,0 0,0-1,1 1,-1-1,0 1,1-1,0 1,-1-1,1 0,0 0,-1 1,1-1,0-1,0 1,0 0,0 0,0-1,0 1,0-1,0 1,0-1,0 0,0 0,0 0,0 0,0 0,1-1,12-2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26,'44'0,"28"0,6 0,-4 0,-11-5,-10-1,-11 0,-6 1,-6 1,-7 7,-8 2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0,'38'5,"23"6,5 2,-3-2,-8-3,-8-2,-13 2,-7 0,-7-2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1,'0'57,"-5"24,-2 4,1-10,1-6,1-11,2-10,1-9,1-6,0-3,0-8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26,'227'-25,"-158"34,-68-9,1 0,0 1,-1-1,1 1,-1 0,1-1,-1 1,0 0,1 0,-1 0,0 0,1 0,-1 0,0 1,0-1,0 0,0 0,0 1,0-1,-1 1,1-1,0 1,-1-1,1 1,-1-1,0 1,1 0,-1-1,0 1,0-1,0 1,0 0,0-1,0 1,0 0,-1-1,1 1,-1-1,1 2,-74 119,41-77,-108 179,139-221,0 1,1-1,-1 1,1 0,0-1,0 1,1 0,-1 0,1 0,0-1,0 1,0 0,0 0,1 0,-1 0,1-1,0 1,0 0,1-1,-1 1,1-1,-1 1,1-1,0 0,0 1,1-1,-1 0,1 0,0-1,-1 1,1-1,0 1,1-1,-1 0,0 0,1 0,-1-1,1 1,-1-1,1 0,0 0,2 1,5 1,0-1,1 0,-1-1,1 0,-1 0,1-1,0-1,-1 0,1-1,-1 0,6-2,8-3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1,'-9'38,"-9"23,0 1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0,'-14'48,"-10"35,-1 14,4-6,6-14,0-14,3-9,4-8,2-8,3-5,2-4,6-6,2-8</inkml:trace>
  <inkml:trace contextRef="#ctx0" brushRef="#br0" timeOffset="303.775">454 86,'-330'316,"299"-272,31-43,-1 0,0 0,1 0,0 0,-1 0,1 0,0 0,-1 0,1 0,0 0,0 0,0 0,0 0,0 0,0 0,0 0,0 0,1 0,-1 0,0 0,0 0,1 0,-1 0,1 0,-1 0,1 0,-1 0,1-1,0 1,-1 0,1 0,0 0,0-1,0 1,-1 0,1-1,0 1,0-1,0 1,0-1,0 0,0 1,0-1,0 0,0 0,163 10,-158-8,1-1,0 1,0 1,-1-1,1 1,-1 0,0 1,0-1,0 1,0 1,-1-1,0 1,1 0,1 3,7 8</inkml:trace>
  <inkml:trace contextRef="#ctx0" brushRef="#br0" timeOffset="820.254">737 367,'-21'16,"0"2,1 0,1 1,0 0,2 2,0 0,2 1,0 2,14-24,0 1,0 0,1 0,-1 0,0 1,1-1,-1 0,1 0,-1 0,1 0,0 1,-1-1,1 0,0 0,0 1,0-1,0 0,0 0,0 1,0-1,0 0,0 0,1 0,-1 1,1-1,-1 0,1 0,-1 0,1 0,-1 0,1 0,0 0,0 0,0 0,-1 0,1 0,0 0,0 0,0-1,0 1,0 0,1-1,-1 1,1 0,55-4,-28-8,0-1,-1-1,0-2,-1-1,7-6,32-19,-65 40,1-1,-1 0,0 1,1 0,-1-1,1 1,-1 0,1 0,0 0,-1 0,1 0,0 0,0 1,0-1,0 1,-1-1,1 1,0-1,0 1,0 0,0 0,0 0,0 0,0 0,0 1,0-1,0 1,0-1,0 1,-1 0,1-1,0 1,0 0,-1 0,1 0,0 1,-1-1,1 0,-1 0,0 1,1-1,-1 1,0 0,0-1,0 1,0 0,0-1,0 1,-1 0,1 0,0 0,-1 1,0 11,-1 0,-1 1,0-1,-1 0,0-1,-1 1,-1-1,-2 5,-17 66,17 188,6-261,1 0,-2-1,1 1,-2 0,1-1,-1 0,-1 0,0 0,0 0,-1 0,0-1,-1 0,0 0,0 0,-1-1,0 0,-4 3,8-10,-1 1,0-2,0 1,0 0,0-1,1 1,-1-1,0 0,0-1,0 1,0-1,0 1,0-1,1 0,-1-1,0 1,1-1,-1 1,1-1,-1 0,1 0,0-1,0 1,0-1,0 1,0-1,1 0,-1 0,1 0,0-1,0 1,0 0,0-1,1 1,-1-1,1 0,0 1,0-1,0 0,0 0,1 0,0 0,0 0,0 0,0-1,1-8,1 0,1 0,0 0,1 0,0 1,0-1,2 1,0 0,0 0,1 1,0 0,1 0,0 0,1 1,6-6,34-23,-27 27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2.8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86,'398'0,"-156"-28,-121 28,102-11,-48-9,15-5,298 24,-292 29,199-28,-225 27,27 4,678-32,-282 1,-367-29,604 30,-339-31,142 31,-301-29,232 28,-338 29,28-31,-226-3,39 6,-60 7,-6 1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7794 0 0,'0'0'4117'0'0,"0"0"-1734"0"0,0 0-754 0 0,0 0-94 0 0,0 0-58 0 0,0 0-129 0 0,0 0-198 0 0,0 0-232 0 0,0 0-137 0 0,0 0-64 0 0,0 0-29 0 0,0 0-26 0 0,0 0-34 0 0,3 6-24 0 0,-2-4-529 0 0,0 1 1 0 0,1-1-1 0 0,-1 0 0 0 0,0 0 0 0 0,1 0 1 0 0,0 0-1 0 0,-1 0 0 0 0,1 0 1 0 0,0 0-1 0 0,0-1 0 0 0,0 1 1 0 0,0-1-1 0 0,0 1 0 0 0,0-1 0 0 0,0 0 1 0 0,1 0-1 0 0,-1 0 0 0 0,1 0 1 0 0,-1 0-1 0 0,0 0 0 0 0,1-1 1 0 0,-1 1-1 0 0,1-1 0 0 0,-1 0 0 0 0,1 1 1 0 0,2-1-76 0 0,21 2 302 0 0,0-1 0 0 0,0-1 1 0 0,0-1-1 0 0,0-1 0 0 0,0-1 0 0 0,5-2-302 0 0,50-10 167 0 0,-48 11-599 0 0,-31 1 42 0 0,-3 3-8429 0 0,-2 0-3467 0 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0,'-29'255,"12"-73,15-179,1 0,-1 1,0-1,1 1,0-1,0 1,0-1,0 1,0 0,1 0,0-1,-1 1,2 0,-1 0,0 0,1-1,-1 1,1 0,0-1,1 1,-1 0,0-1,1 0,0 1,0-1,0 0,0 0,0 0,1 0,0 0,-1 0,1-1,0 0,0 1,0-1,0 0,1 0,-1-1,1 1,0 0,225-3,-173 1,-32-1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17,'454'0,"-382"-11,-54 5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55,'38'-5,"27"-1,8 0,-5 1,-8 1,-10 2,-9-4,-6-1,-4 1,-3 2,-7 1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58,'65'-16,"2"2,-1 3,64-2,-128 12,0 1,0-1,1 1,-1-1,0 1,1 0,-1 0,0 0,1 0,-1 1,0-1,1 1,-1-1,0 1,0 0,1 0,-1 0,0 0,0 0,0 0,0 0,0 1,-1-1,1 1,0 0,-1-1,1 1,-1 0,1 0,-1 0,0 0,0 0,0 0,0 0,0 1,-1-1,1 0,0 0,-1 1,0-1,0 0,1 3,-6 6,1 1,-2-1,1 0,-1-1,-1 1,0-1,-1-1,0 1,0-1,-2 1,-15 18,-19 22,32-39,1 0,0 1,1 0,0 0,1 1,1 0,0 1,1 0,0 0,1 1,0 0,-1 7,7-19,-1 0,1 0,0 0,0 0,0 0,0 0,1 0,-1 0,1 0,-1 0,1 0,0 0,0 0,1 0,-1 0,1-1,-1 1,1-1,0 1,0-1,0 0,0 1,0-1,0 0,1 0,-1-1,1 1,-1 0,1-1,0 0,0 1,0-1,-1 0,1-1,0 1,0 0,2-1,6 2,-1-1,1 0,0-1,-1 0,1-1,-1 0,1-1,-1 0,1 0,3-3,5-2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0,'-9'24,"1"8,7-1,3-6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66,'-15'8,"-1"-1,0 0,1 1,0 1,1 1,0 0,0 1,-7 9,19-19,1 0,0 0,-1 0,1 0,0 0,0 1,0-1,0 1,0-1,0 1,0-1,1 1,-1-1,0 1,1 0,0-1,-1 1,1 0,0-1,0 1,0 0,0 0,0-1,0 1,0 0,0-1,1 1,-1 0,1-1,-1 1,1 0,0-1,0 1,0-1,-1 1,1-1,1 0,-1 1,0-1,0 0,0 0,1 0,-1 0,1 0,0 1,82 28,-65-25,-10-3,1 1,-1 0,0 1,0 0,0 0,0 1,-1 0,0 0,0 1,0 0,-1 1,0-1,0 2,-1-1,0 1,0-1,0 2,-1-1,-1 1,1-1,-1 1,-1 0,0 1,0-1,1 10,-3-16,-1 0,0 0,0 1,-1-1,1 0,0 0,-1 0,0 0,0 0,0 0,0 0,0 0,-1 0,1-1,-1 1,0 0,0-1,0 1,0-1,0 0,0 1,-1-1,1 0,-3 1,-11 5</inkml:trace>
  <inkml:trace contextRef="#ctx0" brushRef="#br0" timeOffset="249.862">101 66,'39'-14,"21"-5,7 1,-10 8,-8 5,-8 10,-12 3</inkml:trace>
  <inkml:trace contextRef="#ctx0" brushRef="#br0" timeOffset="700.5">609 518,'203'-220,"-198"215,1 0,0 0,0 0,1 1,-1-1,1 1,0 1,0 0,0 0,0 0,0 1,1 0,-1 0,1 1,0 0,-1 0,8 1,-13 1,1 0,-1 0,0 1,1-1,-1 1,0 0,0 0,0 0,0 0,0 0,-1 0,1 0,-1 0,1 1,-1-1,0 1,0-1,0 1,0-1,0 1,-1 0,1-1,-1 1,0 0,1-1,-1 1,-1 1,18 45,-14-46,0-1,1 1,-1-1,0 0,1-1,-1 1,1-1,-1 1,1-1,0 0,0 0,-1-1,1 1,0-1,0 0,0 0,0 0,0 0,-1-1,1 1,0-1,0 0,-1 0,1-1,1 0,-1 1,0-1,1 1,-1 0,1 0,0 1,-1-1,1 1,-1 0,1 0,0 1,-1-1,1 1,-1 0,1 0,-1 1,1-1,-1 1,1 1,-2 0,0 0,0 0,-1 1,0-1,1 1,-1-1,-1 1,1 0,0 0,-1 0,0 0,0 0,0 0,0 0,-1 0,0 0,0 1,0 2,5 24,0-11</inkml:trace>
  <inkml:trace contextRef="#ctx0" brushRef="#br0" timeOffset="1520.595">299 490,'0'4,"-5"3,-6-1,-7-1,-4 3,-3 1,-3-2,-1-2,0-1,4-7,7-2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0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0,'-24'29,"-13"14,0 5,6-7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31,'43'-5,"29"-2,6 1,-4 1,-11 1,-10 2,-11 1,-11 5,-12 3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1,'43'4,"34"-2,8-2,-10-1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47,'93'-17,"-56"8,0 2,1 1,0 2,0 1,1 2,-1 2,0 2,25 4,-61-7,0 0,-1 0,1 0,-1 0,1 1,-1-1,1 0,-1 0,1 1,-1-1,1 1,-1 0,1-1,-1 1,1 0,-1 0,0 0,0 0,0 0,1 0,-1 0,0 0,0 1,0-1,-1 0,1 0,0 1,0-1,-1 1,1-1,-1 1,1-1,-1 1,1-1,-1 1,0-1,0 1,0 0,0-1,0 1,0-1,-1 1,1-1,0 1,-1-1,1 1,-1-1,1 1,-1-1,0 1,0-1,0 0,0 0,0 1,0-1,0 0,0 0,0 0,0 0,-1 0,1 0,-2 0,-72 43,65-39,-1-1,1 2,0-1,0 1,1 1,0 0,0 0,1 1,-1 0,-2 5,10-12,1 0,-1 0,0 1,1-1,-1 0,1 1,0-1,-1 0,1 1,0-1,0 1,0-1,0 0,0 1,0-1,0 1,0-1,0 1,1-1,-1 0,1 1,-1-1,1 0,-1 1,1-1,0 0,0 0,0 0,0 0,0 0,0 1,0-2,0 1,0 0,0 0,0 0,0 0,2 0,57 29,-46-25,11 6,-15-8,1 1,-1 1,0 0,0 0,-1 1,1 0,-1 0,-1 1,6 5,-13-10,0-1,1 1,-1 0,0-1,0 1,0 0,-1 0,1 0,0 0,-1 0,1 0,-1 0,0 0,1 0,-1 0,0 0,0 0,0 0,-1 0,1 0,0 0,-1 0,0 0,1 0,-1-1,0 1,0 0,0 0,0 0,0-1,0 1,0-1,-1 1,1-1,-1 1,1-1,-2 1,-66 41,67-42,-40 17,1-1,-2-3,0-1,-13 0,33-11,34-14,5 3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0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1068,'57'-23,"-1"-3,-1-2,-1-2,-2-3,47-38,-64 48,-2-1,-1-2,-1-2,-1 0,-2-2,0-2,-3 0,0-2,-2 0,-2-2,-1 0,-2-1,-2-1,-1-1,-2 0,5-28,-16 58,-1 0,-1 0,0 0,0 1,0-1,-1 0,-1 0,1 0,-2 0,1 1,-3-5,4 10,0 0,0 1,-1-1,1 1,-1-1,0 1,0 0,1 0,-2-1,1 1,0 1,0-1,0 0,-1 0,1 1,-1 0,0-1,1 1,-1 0,0 0,1 0,-1 1,0-1,0 1,0-1,0 1,0 0,0 0,1 1,-1-1,0 0,0 1,0 0,0-1,1 1,-3 1,-8 6,1-1,0 1,0 1,1 1,0-1,0 1,1 1,1 0,0 1,0 0,1 0,1 0,-6 14,-9 12,2 1,1 0,3 2,1 0,2 1,2 0,1 1,3 0,1 1,2 0,2 3,2-42,-1 1,1-1,0 1,1-1,-1 1,1-1,0 0,0 1,1-1,-1 0,1 0,0 1,1-1,-1-1,1 1,0 0,0-1,1 1,-1-1,1 0,0 0,0-1,1 1,-1-1,0 0,1 0,0 0,0-1,0 0,0 1,0-2,0 1,1-1,-1 0,1 0,1 0,8-2,1 0,0-1,-1-1,1-1,-1 0,0-1,0 0,0-1,-1-1,0 0,-1-1,1-1,-1 0,-1-1,0 0,0-1,-1 0,0-1,1-2,33-61,-64 91,12-3,1 1,0-1,1 1,0 0,1 1,0-1,2 1,0-1,0 1,1 0,1 8,0-18,1 1,-1 0,1-1,0 1,0-1,1 1,0-1,0 0,0 0,0 0,1 0,0 0,0 0,0-1,0 1,1-1,0 0,0 0,0 0,0-1,1 1,0-1,-1 0,1 0,0-1,0 0,0 0,1 0,-1 0,1-1,3 1,-1-1,0 0,0-1,0 0,0 0,0-1,1 0,-1 0,0-1,-1 0,1-1,0 0,-1 0,1 0,-1-1,0 0,0 0,0-1,5-5,106-112,-102 103,28-35,-3-3,-3-1,-2-1,-3-2,-2-2,-4-1,-2-1,-2-1,-3-4,3-89,-23 157,0 0,0 0,1 1,-2-1,1 0,0 0,0 0,-1 0,1 0,-1 0,1 0,-1 0,0 0,0 1,0-1,0 0,0 1,0-1,-1 1,1-1,0 1,-1-1,1 1,-1 0,1 0,-1 0,0 0,1 0,-1 0,0 0,0 1,0-1,0 0,0 1,0 0,0-1,1 1,-1 0,0 0,0 0,0 0,0 1,0-1,0 0,0 1,0-1,0 1,0 0,1 0,-1-1,0 1,0 1,0-1,-10 12,2 0,-1 0,2 1,0 0,0 0,1 1,1 0,1 1,0-1,1 1,1 1,0-1,1 0,0 15,-6 33,3 1,2-1,4 1,2 0,4 0,2-1,3 1,1 15,-3 1,-4 0,-3 37,-3-87,-1-1,-2 1,-1-1,-1 0,-2-1,-1 0,-1 0,-2 0,0-2,-14 21,17-32,4-6,-1 0,0 0,0-1,-1 0,0 0,-1 0,0-1,0 0,-1 0,0-1,-9 5,17-11,1 0,-1-1,0 1,0 0,0-1,0 1,0-1,0 1,0-1,0 0,0 1,0-1,0 0,0 0,0 0,0 0,-1 0,1 0,0 0,0 0,0 0,0 0,0-1,0 1,0 0,0-1,0 1,0-1,0 1,0-1,0 0,0 1,0-1,1 0,-1 1,0-1,0 0,1 0,-1 0,1 0,-1 0,1 0,-1 0,1 0,-1 0,6-52,139-209,316-478,-410 666,-23 37,-1-1,-1-1,-3-2,-1 0,-2-1,10-34,-25-30,-4 103,-1 0,0 0,0 0,0 0,0 1,0-1,-1 0,1 1,-1-1,0 1,0-1,0 1,0 0,0 0,0 0,-1 0,1 0,0 1,-1-1,0 1,1-1,-1 1,0 0,0 0,0 0,0 0,0 1,0-1,0 1,0 0,0 0,0 0,-1 0,-4 2,1 1,-1 0,1 1,-1-1,1 1,0 1,1-1,-1 1,1 1,0-1,0 1,0 0,1 0,0 0,0 1,1 0,-1 0,2 0,-1 1,1-1,0 1,0 0,1 0,0 4,-5 21,2 0,2 1,1-1,1 1,2-1,1 1,2-1,2 1,0-1,3 3,3 24,1 13,22 193,-34-248,0 1,-1-1,-1 0,-1 1,0-1,-2 0,0 0,-1-1,0 1,-2-1,-5 11,11-27,1 1,-1-1,0 1,0-1,0 0,0 1,0-1,-1 0,1 0,0 0,-1 0,1 0,0 0,-1 0,1 0,-1-1,1 1,-1 0,0-1,1 0,-1 1,0-1,1 0,-1 0,0 0,1 0,-1 0,0 0,1 0,-1 0,0-1,1 1,-1-1,1 1,-1-1,0 0,1 0,0 0,-1 1,1-1,-1 0,1-1,0 1,0 0,0 0,0-1,0 1,-1-2,-12-12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4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9218 0 0,'0'0'2834'0'0,"0"0"-630"0"0,0 0-401 0 0,0 0-196 0 0,0 0-225 0 0,0 0-230 0 0,0 0-251 0 0,0 0-229 0 0,0 0-138 0 0,0 0-25 0 0,0 0 17 0 0,0 0 48 0 0,6 2 27 0 0,27 3-144 0 0,-1-2-1 0 0,1-1 1 0 0,0-1-1 0 0,-1-2 1 0 0,1-1-1 0 0,14-3-456 0 0,-31 2-133 0 0,18-3-1708 0 0,-13-4-2698 0 0,-16 7-1633 0 0,-1 2-5598 0 0</inkml:trace>
  <inkml:trace contextRef="#ctx0" brushRef="#br0" timeOffset="989.895">932 638 12171 0 0,'0'0'2193'0'0,"0"0"-366"0"0,0 0-176 0 0,0 0-82 0 0,0 0-149 0 0,0 0-212 0 0,0 0-218 0 0,0 0-193 0 0,0 0-155 0 0,0 0-105 0 0,0 0-62 0 0,0 0-69 0 0,0-8 239 0 0,-15 186 1705 0 0,-6-98-2322 0 0,21-79-178 0 0,1-1 1 0 0,-1 1-1 0 0,0-1 1 0 0,1 0-1 0 0,-1 1 1 0 0,1-1-1 0 0,-1 1 1 0 0,1-1-1 0 0,-1 0 1 0 0,1 1-1 0 0,-1-1 1 0 0,1 0-1 0 0,-1 0 1 0 0,1 1-1 0 0,0-1 1 0 0,-1 0-1 0 0,1 0 1 0 0,-1 0-1 0 0,1 0 1 0 0,0 0-1 0 0,-1 0 1 0 0,1 0-1 0 0,-1 0 1 0 0,1 0-1 0 0,0 0 1 0 0,-1 0-1 0 0,1 0 0 0 0,-1 0 1 0 0,1-1-1 0 0,0 1 1 0 0,-1 0-1 0 0,1 0 1 0 0,-1-1-1 0 0,1 1 1 0 0,-1 0-1 0 0,1-1 1 0 0,-1 1-1 0 0,1 0 1 0 0,-1-1-1 0 0,1 1 1 0 0,-1-1-1 0 0,0 1 1 0 0,1-1-1 0 0,-1 1 1 0 0,0-1-1 0 0,1 1 1 0 0,-1-1-1 0 0,0 1 1 0 0,0-1-1 0 0,1 1 1 0 0,-1-1-1 0 0,0 0 1 0 0,0 0 149 0 0,12-8-8742 0 0,-3 2-3045 0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271 146,'-31'24,"1"1,1 1,2 1,0 2,2 0,1 2,2 1,-10 20,29-49,0 0,1 1,0-1,0 1,0 0,0 0,1 0,-1 0,1 0,0 0,0 0,0 0,1 0,0 1,-1-1,1 0,1 0,-1 0,1 1,0-1,-1 0,2 0,-1 0,0 0,1 0,0 0,0-1,0 1,0 0,1-1,0 0,-1 1,1-1,1 0,7 3,1 0,0-1,0-1,0 0,1-1,-1 0,1-1,-1 0,1-1,0-1,0 0,0 0,-1-1,1-1,0 0,-1-1,1 0,-1-1,0-1,0 0,0 0,-1-1,0 0,0-1,-1-1,1 1,-2-2,1 1,-1-1,8-10,-10 8,1-1,-1 1,-1-1,0 0,-1-1,0 1,-1-1,0 0,-1 0,-1 0,0-1,-1 1,0-1,-1 1,0-1,-1-1,-1 9,1 0,-1-1,0 1,-1 0,1 0,-1 0,-1 1,1-1,-1 1,0 0,0 0,0 0,-1 0,1 1,-1-1,0 1,-1 1,1-1,-1 1,0 0,1 0,-1 0,-6-1,-13-2</inkml:trace>
  <inkml:trace contextRef="#ctx0" brushRef="#br0" timeOffset="329.977">835 33,'-16'5,"1"0,0 0,0 1,0 1,1 1,0 0,1 1,0 0,0 1,0 0,2 1,-1 0,-9 13,20-22,0 0,-1-1,1 1,0 0,0 0,0 0,0 0,0 0,0 0,0 0,1 0,-1 0,1 0,0 0,-1 1,1-1,0 0,0 0,0 0,1 0,-1 1,0-1,1 0,0 0,-1 0,1 0,0 0,0 0,0 0,0 0,0-1,1 1,-1 0,1 0,-1-1,1 1,-1-1,1 0,0 1,0-1,0 0,0 0,-1 0,1 0,2 0,7 2,-1-1,1 0,0-1,0 0,0 0,0-1,0-1,-1 0,1 0,0-1,0-1,-1 1,1-2,-1 0,0 0,0 0,0-1,-1-1,0 0,0 0,0-1,-1 0,0 0,3-5,43-75,-53 85,0 0,-1-1,1 1,-1 0,1-1,-1 1,0 0,0-1,0 1,0 0,0-1,0 1,-1-1,1 1,-1 0,0 0,0-1,1 1,-2 0,1 0,0 0,0 0,-1 0,1 0,-1 0,1 0,-1 1,0-1,0 1,1-1,-1 1,0 0,0-1,-1 1,1 0,0 0,0 1,-1-1,1 0,-1 1,-22-6,1 2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86,'-1'1,"-60"42,3 3,1 2,3 3,2 2,-3 8,49-56,1 0,1 1,-1-1,1 1,0 0,0 0,0 0,1 1,0-1,1 1,-1 0,1 0,1 0,-1 0,1 0,0 0,1 0,-1 0,2 0,-1 1,1-1,0 0,0 0,1 0,0 0,0 0,1-1,0 1,0-1,0 1,1-1,0 0,0 0,0-1,5 5,8-1,0 0,0-1,1-1,1 0,-1-2,1 0,0-1,0-1,0 0,0-2,0 0,1-1,-1-1,0-1,0-1,6-1,6-1,0-2,-1 0,0-2,0-1,0-2,-2-1,1-1,-2-1,0-2,-1 0,-1-2,0-1,-2-1,0-1,-1 0,-1-2,-2-1,8-13,-21 30,0 0,-1-1,0 0,0 0,-1 0,0-1,0 1,-1-1,-1 0,0 0,0 0,-1 0,0 0,0-1,-2 1,1 0,-1 0,0 0,-1 0,-1 0,1 0,-1 0,-1 1,0-1,0 1,-1 0,0 0,-1 0,-4-5,1 7,0 0,0 0,0 0,-1 1,0 1,0 0,-1 0,1 1,-1 0,0 1,0 0,-1 0,1 2,0-1,-1 1,1 1,-1 0,-3 1,-10 2,-1 0,1 2,0 0,0 2,1 1,0 0,-15 9,-4 4</inkml:trace>
  <inkml:trace contextRef="#ctx0" brushRef="#br0" timeOffset="264.183">139 397,'41'-23,"9"-6,2 1,1 4,0 1,5 2,-53 19,0 0,1 1,-1-1,1 1,-1 0,1 1,-1-1,1 1,0 1,-1-1,1 1,-1-1,1 2,-1-1,0 1,1-1,-1 1,0 1,0-1,0 1,0 0,-1 0,1 0,-1 1,3 2,-3-2,4 5,-1-1,2 0,-1-1,1 0,0 0,1 0,-1-2,1 1,0-1,1 0,-1-1,1 0,0-1,0-1,0 1,8-1,122-21,-117 13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2.9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33,'771'0,"-373"-29,6 30,-168 28,299-30,-365-27,-155 27,-8 0,-1 0,1 0,0 1,-1 0,1 0,0 0,-1 1,1 0,0 0,-1 1,0 0,1 0,-1 0,0 1,4 2,2 8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97 102,'-67'379,"47"-240,13-115,4-33,11-35,1 0,2 1,3 0,1 1,2 1,8-14,-19 42,19-39,1 0,3 2,2 1,8-6,5 13,-44 41,1 0,0 0,0 1,0-1,0 0,0 0,0 1,0-1,0 1,0-1,1 1,-1 0,0-1,0 1,0 0,1 0,-1 0,0 0,0 0,0 0,1 0,-1 0,0 0,0 0,0 1,0-1,1 0,-1 1,0-1,0 1,0 0,0-1,0 1,0 0,0-1,0 1,0 0,-1 0,1 0,0 0,0 0,-1 0,1 0,-1 0,1 0,-1 1,4 11,-1 0,-1 0,0 1,-1 0,0-1,-1 1,-1-1,0 1,-1 0,0-1,-2 5,-21 154,25-170,0 1,1-1,-1 1,1-1,0 0,0 1,0-1,0 0,0 0,0 0,0 1,1-1,-1 0,1-1,0 1,-1 0,1 0,0-1,0 1,0-1,0 0,0 1,0-1,1 0,-1 0,0-1,1 1,-1 0,0-1,1 1,-1-1,1 0,-1 0,1 0,-1 0,0 0,1 0,-1-1,1 1,-1-1,0 0,1 0,-1 1,0-2,0 1,0 0,1 0,-1-1,0 1,-1-1,1 1,0-1,0 0,-1 0,1 0,-1 0,96-96,60-80,-156 176,0 0,0 0,1 1,-1-1,1 1,-1-1,1 1,0 0,0-1,-1 1,1 0,0 0,0 0,0 1,0-1,0 0,0 1,0-1,0 1,1 0,-1 0,0 0,0 0,0 0,0 0,0 0,1 1,-1-1,0 1,0-1,0 1,0 0,0 0,-1 0,1 0,0 0,0 0,0 1,-1-1,1 1,-1-1,1 1,-1-1,0 1,0 0,1 0,-1 0,0 0,0-1,-1 1,1 1,0-1,-1 1,4 13,-1 1,0 0,-2 0,0 1,-1-1,0 0,-3 7,2-8,0 0,0 0,2 0,0 0,0-1,2 1,0 0,1-1,0 1,-3-14,-1 0,1 0,0-1,0 1,0 0,0 0,0 0,0-1,1 1,-1-1,0 1,1-1,0 1,-1-1,1 0,0 0,-1 1,1-1,0-1,0 1,0 0,0 0,0-1,0 1,0-1,0 1,0-1,0 0,0 0,0 0,0 0,0 0,1-1,12-2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26,'44'0,"28"0,6 0,-4 0,-11-5,-10-1,-11 0,-6 1,-6 1,-7 7,-8 2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0,'38'5,"23"6,5 2,-3-2,-8-3,-8-2,-13 2,-7 0,-7-2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1,'0'57,"-5"24,-2 4,1-10,1-6,1-11,2-10,1-9,1-6,0-3,0-8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26,'227'-25,"-158"34,-68-9,1 0,0 1,-1-1,1 1,-1 0,1-1,-1 1,0 0,1 0,-1 0,0 0,1 0,-1 0,0 1,0-1,0 0,0 0,0 1,0-1,-1 1,1-1,0 1,-1-1,1 1,-1-1,0 1,1 0,-1-1,0 1,0-1,0 1,0 0,0-1,0 1,0 0,-1-1,1 1,-1-1,1 2,-74 119,41-77,-108 179,139-221,0 1,1-1,-1 1,1 0,0-1,0 1,1 0,-1 0,1 0,0-1,0 1,0 0,0 0,1 0,-1 0,1-1,0 1,0 0,1-1,-1 1,1-1,-1 1,1-1,0 0,0 1,1-1,-1 0,1 0,0-1,-1 1,1-1,0 1,1-1,-1 0,0 0,1 0,-1-1,1 1,-1-1,1 0,0 0,2 1,5 1,0-1,1 0,-1-1,1 0,-1 0,1-1,0-1,-1 0,1-1,-1 0,6-2,8-3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1,'-9'38,"-9"23,0 1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0,'-14'48,"-10"35,-1 14,4-6,6-14,0-14,3-9,4-8,2-8,3-5,2-4,6-6,2-8</inkml:trace>
  <inkml:trace contextRef="#ctx0" brushRef="#br0" timeOffset="303.775">454 86,'-330'316,"299"-272,31-43,-1 0,0 0,1 0,0 0,-1 0,1 0,0 0,-1 0,1 0,0 0,0 0,0 0,0 0,0 0,0 0,0 0,0 0,1 0,-1 0,0 0,0 0,1 0,-1 0,1 0,-1 0,1 0,-1 0,1-1,0 1,-1 0,1 0,0 0,0-1,0 1,-1 0,1-1,0 1,0-1,0 1,0-1,0 0,0 1,0-1,0 0,0 0,163 10,-158-8,1-1,0 1,0 1,-1-1,1 1,-1 0,0 1,0-1,0 1,0 1,-1-1,0 1,1 0,1 3,7 8</inkml:trace>
  <inkml:trace contextRef="#ctx0" brushRef="#br0" timeOffset="820.254">737 367,'-21'16,"0"2,1 0,1 1,0 0,2 2,0 0,2 1,0 2,14-24,0 1,0 0,1 0,-1 0,0 1,1-1,-1 0,1 0,-1 0,1 0,0 1,-1-1,1 0,0 0,0 1,0-1,0 0,0 0,0 1,0-1,0 0,0 0,1 0,-1 1,1-1,-1 0,1 0,-1 0,1 0,-1 0,1 0,0 0,0 0,0 0,-1 0,1 0,0 0,0 0,0-1,0 1,0 0,1-1,-1 1,1 0,55-4,-28-8,0-1,-1-1,0-2,-1-1,7-6,32-19,-65 40,1-1,-1 0,0 1,1 0,-1-1,1 1,-1 0,1 0,0 0,-1 0,1 0,0 0,0 1,0-1,0 1,-1-1,1 1,0-1,0 1,0 0,0 0,0 0,0 0,0 0,0 1,0-1,0 1,0-1,0 1,-1 0,1-1,0 1,0 0,-1 0,1 0,0 1,-1-1,1 0,-1 0,0 1,1-1,-1 1,0 0,0-1,0 1,0 0,0-1,0 1,-1 0,1 0,0 0,-1 1,0 11,-1 0,-1 1,0-1,-1 0,0-1,-1 1,-1-1,-2 5,-17 66,17 188,6-261,1 0,-2-1,1 1,-2 0,1-1,-1 0,-1 0,0 0,0 0,-1 0,0-1,-1 0,0 0,0 0,-1-1,0 0,-4 3,8-10,-1 1,0-2,0 1,0 0,0-1,1 1,-1-1,0 0,0-1,0 1,0-1,0 1,0-1,1 0,-1-1,0 1,1-1,-1 1,1-1,-1 0,1 0,0-1,0 1,0-1,0 1,0-1,1 0,-1 0,1 0,0-1,0 1,0 0,0-1,1 1,-1-1,1 0,0 1,0-1,0 0,0 0,1 0,0 0,0 0,0 0,0-1,1-8,1 0,1 0,0 0,1 0,0 1,0-1,2 1,0 0,0 0,1 1,0 0,1 0,0 0,1 1,6-6,34-23,-27 27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492 597 8650 0 0,'0'0'1880'0'0,"0"0"-227"0"0,0 0-66 0 0,0 0 13 0 0,0 0-92 0 0,0 0-318 0 0,0 0-357 0 0,0 0-243 0 0,0 0-143 0 0,0 0-41 0 0,0 0-14 0 0,0 0 14 0 0,0 0 13 0 0,12-3 23 0 0,118-24 1697 0 0,-20 21-1088 0 0,-108 8-1019 0 0,-1-1-1 0 0,0 1 0 0 0,0 0 1 0 0,0 0-1 0 0,0 0 0 0 0,0 0 1 0 0,0-1-1 0 0,-1 1 0 0 0,1 0 1 0 0,0 0-1 0 0,-1 1 0 0 0,0-1 1 0 0,1 0-1 0 0,-1 0 0 0 0,0 0 1 0 0,0 0-1 0 0,0 0 1 0 0,-1 0-1 0 0,1 0 0 0 0,0 0 1 0 0,-1 0-1 0 0,1 0 0 0 0,-1 0 1 0 0,0 0-1 0 0,1 0 0 0 0,-1 0 1 0 0,0 0-1 0 0,0 0 0 0 0,-1-1 1 0 0,1 1-1 0 0,0 0 0 0 0,0-1 1 0 0,-1 1-1 0 0,0-1-31 0 0,-181 215 993 0 0,181-214-975 0 0,1 0-1 0 0,0 0 0 0 0,0 0 1 0 0,0 0-1 0 0,0 0 0 0 0,0 0 0 0 0,0 0 1 0 0,0 1-1 0 0,1-1 0 0 0,-1 0 1 0 0,1 0-1 0 0,-1 1 0 0 0,1-1 0 0 0,0 0 1 0 0,0 1-1 0 0,0-1 0 0 0,1 0 1 0 0,-1 0-1 0 0,0 1 0 0 0,1-1 1 0 0,-1 0-1 0 0,1 0 0 0 0,0 1 0 0 0,0-1 1 0 0,0 0-1 0 0,1 2-17 0 0,2-2 65 0 0,0 1 0 0 0,0 0 1 0 0,1-1-1 0 0,-1 0 0 0 0,1 0 0 0 0,0 0 1 0 0,-1-1-1 0 0,1 0 0 0 0,0 1 1 0 0,0-2-1 0 0,0 1 0 0 0,0 0 0 0 0,0-1 1 0 0,0 0-1 0 0,-1 0 0 0 0,3-1-65 0 0,-1 1 67 0 0,4 1 7 0 0,0-1 0 0 0,-1 0 0 0 0,1-1 0 0 0,0 0 0 0 0,-1 0 1 0 0,1-1-1 0 0,-1 0 0 0 0,0-1 0 0 0,0 0 0 0 0,9-4-74 0 0,3-10-2172 0 0,-13 9-1841 0 0,1 0-4850 0 0,-4 5-3323 0 0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2.8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86,'398'0,"-156"-28,-121 28,102-11,-48-9,15-5,298 24,-292 29,199-28,-225 27,27 4,678-32,-282 1,-367-29,604 30,-339-31,142 31,-301-29,232 28,-338 29,28-31,-226-3,39 6,-60 7,-6 1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0,'-29'255,"12"-73,15-179,1 0,-1 1,0-1,1 1,0-1,0 1,0-1,0 1,0 0,1 0,0-1,-1 1,2 0,-1 0,0 0,1-1,-1 1,1 0,0-1,1 1,-1 0,0-1,1 0,0 1,0-1,0 0,0 0,0 0,1 0,0 0,-1 0,1-1,0 0,0 1,0-1,0 0,1 0,-1-1,1 1,0 0,225-3,-173 1,-32-1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17,'454'0,"-382"-11,-54 5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55,'38'-5,"27"-1,8 0,-5 1,-8 1,-10 2,-9-4,-6-1,-4 1,-3 2,-7 1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58,'65'-16,"2"2,-1 3,64-2,-128 12,0 1,0-1,1 1,-1-1,0 1,1 0,-1 0,0 0,1 0,-1 1,0-1,1 1,-1-1,0 1,0 0,1 0,-1 0,0 0,0 0,0 0,0 0,0 1,-1-1,1 1,0 0,-1-1,1 1,-1 0,1 0,-1 0,0 0,0 0,0 0,0 0,0 1,-1-1,1 0,0 0,-1 1,0-1,0 0,1 3,-6 6,1 1,-2-1,1 0,-1-1,-1 1,0-1,-1-1,0 1,0-1,-2 1,-15 18,-19 22,32-39,1 0,0 1,1 0,0 0,1 1,1 0,0 1,1 0,0 0,1 1,0 0,-1 7,7-19,-1 0,1 0,0 0,0 0,0 0,0 0,1 0,-1 0,1 0,-1 0,1 0,0 0,0 0,1 0,-1 0,1-1,-1 1,1-1,0 1,0-1,0 0,0 1,0-1,0 0,1 0,-1-1,1 1,-1 0,1-1,0 0,0 1,0-1,-1 0,1-1,0 1,0 0,2-1,6 2,-1-1,1 0,0-1,-1 0,1-1,-1 0,1-1,-1 0,1 0,3-3,5-2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0,'-9'24,"1"8,7-1,3-6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66,'-15'8,"-1"-1,0 0,1 1,0 1,1 1,0 0,0 1,-7 9,19-19,1 0,0 0,-1 0,1 0,0 0,0 1,0-1,0 1,0-1,0 1,0-1,1 1,-1-1,0 1,1 0,0-1,-1 1,1 0,0-1,0 1,0 0,0 0,0-1,0 1,0 0,0-1,1 1,-1 0,1-1,-1 1,1 0,0-1,0 1,0-1,-1 1,1-1,1 0,-1 1,0-1,0 0,0 0,1 0,-1 0,1 0,0 1,82 28,-65-25,-10-3,1 1,-1 0,0 1,0 0,0 0,0 1,-1 0,0 0,0 1,0 0,-1 1,0-1,0 2,-1-1,0 1,0-1,0 2,-1-1,-1 1,1-1,-1 1,-1 0,0 1,0-1,1 10,-3-16,-1 0,0 0,0 1,-1-1,1 0,0 0,-1 0,0 0,0 0,0 0,0 0,0 0,-1 0,1-1,-1 1,0 0,0-1,0 1,0-1,0 0,0 1,-1-1,1 0,-3 1,-11 5</inkml:trace>
  <inkml:trace contextRef="#ctx0" brushRef="#br0" timeOffset="249.862">101 66,'39'-14,"21"-5,7 1,-10 8,-8 5,-8 10,-12 3</inkml:trace>
  <inkml:trace contextRef="#ctx0" brushRef="#br0" timeOffset="700.5">609 518,'203'-220,"-198"215,1 0,0 0,0 0,1 1,-1-1,1 1,0 1,0 0,0 0,0 0,0 1,1 0,-1 0,1 1,0 0,-1 0,8 1,-13 1,1 0,-1 0,0 1,1-1,-1 1,0 0,0 0,0 0,0 0,0 0,-1 0,1 0,-1 0,1 1,-1-1,0 1,0-1,0 1,0-1,0 1,-1 0,1-1,-1 1,0 0,1-1,-1 1,-1 1,18 45,-14-46,0-1,1 1,-1-1,0 0,1-1,-1 1,1-1,-1 1,1-1,0 0,0 0,-1-1,1 1,0-1,0 0,0 0,0 0,0 0,-1-1,1 1,0-1,0 0,-1 0,1-1,1 0,-1 1,0-1,1 1,-1 0,1 0,0 1,-1-1,1 1,-1 0,1 0,0 1,-1-1,1 1,-1 0,1 0,-1 1,1-1,-1 1,1 1,-2 0,0 0,0 0,-1 1,0-1,1 1,-1-1,-1 1,1 0,0 0,-1 0,0 0,0 0,0 0,0 0,-1 0,0 0,0 1,0 2,5 24,0-11</inkml:trace>
  <inkml:trace contextRef="#ctx0" brushRef="#br0" timeOffset="1520.595">299 490,'0'4,"-5"3,-6-1,-7-1,-4 3,-3 1,-3-2,-1-2,0-1,4-7,7-2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0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0,'-24'29,"-13"14,0 5,6-7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31,'43'-5,"29"-2,6 1,-4 1,-11 1,-10 2,-11 1,-11 5,-12 3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1,'43'4,"34"-2,8-2,-10-1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51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60 1792 0 0,'0'0'3237'0'0,"0"0"-838"0"0,0 0-274 0 0,0 0 23 0 0,0 0-78 0 0,0 0-220 0 0,0 0-283 0 0,0 0-314 0 0,0 0-253 0 0,0 0-170 0 0,0 0-127 0 0,0 0-87 0 0,-13 6-45 0 0,-37 23-24 0 0,44-25-392 0 0,1 0 0 0 0,0 0 1 0 0,0 0-1 0 0,0 1 1 0 0,0 0-1 0 0,1 0 1 0 0,0 0-1 0 0,0 0 1 0 0,0 1-1 0 0,1 0 0 0 0,0-1 1 0 0,0 1-1 0 0,0 1 1 0 0,1 0-156 0 0,-3 2 141 0 0,-8 29 229 0 0,1 1-1 0 0,3 0 0 0 0,0 0 0 0 0,3 1 1 0 0,1 0-1 0 0,2 1 0 0 0,2-1 1 0 0,4 39-370 0 0,-3-45 109 0 0,1-18-58 0 0,1-1 0 0 0,1 1 0 0 0,0-1 0 0 0,1 0 0 0 0,1 0 1 0 0,0 0-1 0 0,1-1 0 0 0,1 0 0 0 0,0 0 0 0 0,0 0 0 0 0,2-1 1 0 0,0 0-1 0 0,0-1 0 0 0,2 1-51 0 0,16 10 105 0 0,-24-28-968 0 0,17-52-5335 0 0,0 21-4330 0 0,-19 34 9636 0 0,5-9-9537 0 0</inkml:trace>
  <inkml:trace contextRef="#ctx0" brushRef="#br0" timeOffset="786.944">353 270 5353 0 0,'0'0'2271'0'0,"0"0"-73"0"0,0 0-49 0 0,0 0-114 0 0,0 0-246 0 0,0 0-298 0 0,0 0-337 0 0,0 0-275 0 0,0 0-211 0 0,0 0-112 0 0,0 0-48 0 0,0 0-44 0 0,0 0-21 0 0,-10 8-31 0 0,-34 28-25 0 0,42-34-336 0 0,0 0-1 0 0,1 0 1 0 0,-1 0 0 0 0,1 0 0 0 0,-1 0 0 0 0,1 0 0 0 0,-1 1-1 0 0,1-1 1 0 0,0 0 0 0 0,0 1 0 0 0,1-1 0 0 0,-1 0-1 0 0,0 1 1 0 0,1 0 0 0 0,-1-1 0 0 0,1 1 0 0 0,0-1-1 0 0,0 1 1 0 0,0-1 0 0 0,0 1 0 0 0,0-1 0 0 0,1 3-51 0 0,0 4 175 0 0,13 183 1571 0 0,-10-171-1678 0 0,-4-15-56 0 0,1 0 1 0 0,0 0 0 0 0,0-1 0 0 0,0 1 0 0 0,0 0 0 0 0,1-1-1 0 0,0 1 1 0 0,0-1 0 0 0,1 0 0 0 0,0 0 0 0 0,0 0 0 0 0,0 0 0 0 0,0 0-1 0 0,1-1 1 0 0,1 2-13 0 0,-3-5 38 0 0,1 0 0 0 0,-1 0 0 0 0,1 0-1 0 0,-1-1 1 0 0,1 1 0 0 0,-1-1 0 0 0,1 0-1 0 0,0 0 1 0 0,-1 0 0 0 0,1 0 0 0 0,-1 0-1 0 0,1-1 1 0 0,0 1 0 0 0,-1-1 0 0 0,1 1 0 0 0,-1-1-1 0 0,1 0 1 0 0,-1 0 0 0 0,0 0 0 0 0,1 0-1 0 0,-1-1 1 0 0,0 1 0 0 0,0-1 0 0 0,0 1-1 0 0,2-2-37 0 0,13-15 92 0 0,0 0-1 0 0,-1-1 0 0 0,-1-1 1 0 0,-1 0-1 0 0,0-1 0 0 0,7-18-91 0 0,10-12 42 0 0,29-66 118 0 0,-52 98-12 0 0,-8 24 39 0 0,0 1-189 0 0,-16 464 236 0 0,33-262-269 0 0,-14-184 57 0 0,-2 1-1 0 0,-1 0 0 0 0,-1-1 1 0 0,-2 1-1 0 0,0-1 1 0 0,-1 1-1 0 0,-1-1 1 0 0,-2 0-1 0 0,0-1 1 0 0,-7 13-22 0 0,13-34 14 0 0,-1-1 0 0 0,0 1 1 0 0,0-1-1 0 0,0 0 0 0 0,0 0 0 0 0,0 1 1 0 0,0-1-1 0 0,-1-1 0 0 0,1 1 0 0 0,0 0 1 0 0,0 0-1 0 0,-1-1 0 0 0,1 0 0 0 0,0 1 1 0 0,-1-1-1 0 0,1 0 0 0 0,0 0 0 0 0,-1 0 1 0 0,1 0-1 0 0,0-1 0 0 0,-1 1 1 0 0,1 0-1 0 0,0-1 0 0 0,-1 0 0 0 0,1 0 1 0 0,0 0-1 0 0,0 0 0 0 0,0 0 0 0 0,0 0 1 0 0,0 0-1 0 0,0 0 0 0 0,0-1 0 0 0,0 1 1 0 0,0-1-1 0 0,1 0 0 0 0,-2 0-14 0 0,-3-9 13 0 0,0 0 0 0 0,0-1 0 0 0,1 1 0 0 0,0-1 0 0 0,1 0 0 0 0,1 0-1 0 0,0-1 1 0 0,0 1 0 0 0,1-1 0 0 0,1 1 0 0 0,0-1 0 0 0,1 0 0 0 0,0 1 0 0 0,1-1 0 0 0,2-7-13 0 0,1 0-23 0 0,1 0 1 0 0,0 0-1 0 0,2 1 1 0 0,0 0-1 0 0,2 0 1 0 0,0 1-1 0 0,1 0 1 0 0,0 1-1 0 0,2 0 1 0 0,0 0-1 0 0,1 1 1 0 0,0 1 0 0 0,12-10 22 0 0,15-2-1285 0 0,-30 24-2906 0 0,0 2-3824 0 0,-8 1-4061 0 0</inkml:trace>
  <inkml:trace contextRef="#ctx0" brushRef="#br0" timeOffset="1298.986">782 697 11082 0 0,'0'0'2798'0'0,"0"0"-639"0"0,0 0-390 0 0,0 0-245 0 0,0 0-266 0 0,0 0-237 0 0,0 0-194 0 0,0 0-137 0 0,0 0-86 0 0,0 0-60 0 0,0 0-53 0 0,0 0-42 0 0,0 0-40 0 0,17-6-59 0 0,52-16-47 0 0,-21 17 633 0 0,-49 34-296 0 0,-57 48-144 0 0,50-7-1 0 0,63-59 524 0 0,-48-11-946 0 0,76-21 292 0 0,-85 19-2971 0 0,-21 6-7286 0 0,19-3-2359 0 0</inkml:trace>
  <inkml:trace contextRef="#ctx0" brushRef="#br0" timeOffset="1683.019">1143 516 7650 0 0,'0'0'3719'0'0,"0"0"-1169"0"0,0 0-584 0 0,0 0-143 0 0,0 0-218 0 0,0 0-290 0 0,0 0-280 0 0,0 0-227 0 0,0 0-167 0 0,0 0-95 0 0,0 0-59 0 0,0 0-20 0 0,0 0 26 0 0,3-1 23 0 0,88-6 2378 0 0,-32 7-2260 0 0,31-3-1333 0 0,-79-1-3060 0 0,-8 1-727 0 0,-1 0-3546 0 0,-1 2-3917 0 0</inkml:trace>
  <inkml:trace contextRef="#ctx0" brushRef="#br0" timeOffset="2594.054">1589 163 5537 0 0,'0'0'2363'0'0,"0"0"-221"0"0,0 0-84 0 0,0 0-42 0 0,0 0-197 0 0,0 0-264 0 0,0 0-289 0 0,0 0-275 0 0,0 0-203 0 0,0 0-130 0 0,0 0-88 0 0,0 0-90 0 0,-8 19 701 0 0,-27 120 1397 0 0,27-97-2394 0 0,2 1 0 0 0,2-1 0 0 0,2 1 0 0 0,2 18-184 0 0,0-58 7 0 0,0-1 1 0 0,0 0 0 0 0,0 0-1 0 0,0 0 1 0 0,0 0-1 0 0,0 0 1 0 0,1 1 0 0 0,-1-1-1 0 0,1 0 1 0 0,-1 0 0 0 0,1 0-1 0 0,0 0 1 0 0,0 0-1 0 0,0 0 1 0 0,0 0 0 0 0,0-1-1 0 0,1 1 1 0 0,-1 0-1 0 0,0-1 1 0 0,1 1 0 0 0,-1-1-1 0 0,1 1 1 0 0,0-1 0 0 0,-1 1-1 0 0,1-1 1 0 0,0 0-1 0 0,0 0 1 0 0,0 0 0 0 0,0 0-1 0 0,0 0 1 0 0,0-1-1 0 0,0 1 1 0 0,0-1 0 0 0,0 1-1 0 0,0-1 1 0 0,0 0 0 0 0,1 1-1 0 0,-1-1 1 0 0,0 0-1 0 0,0-1 1 0 0,0 1 0 0 0,0 0-1 0 0,0-1 1 0 0,1 1-1 0 0,-1-1 1 0 0,0 1 0 0 0,0-1-1 0 0,0 0 1 0 0,0 0 0 0 0,0 0-1 0 0,-1 0 1 0 0,1 0-8 0 0,14-11 62 0 0,-2 1 0 0 0,1-2 0 0 0,-1 0 0 0 0,-1-1 0 0 0,-1 0 0 0 0,0-1 0 0 0,-1 0 0 0 0,0-1 0 0 0,-1 0 0 0 0,-1-1 0 0 0,-1 0 0 0 0,0 0 0 0 0,-1-1 0 0 0,0-1-62 0 0,1-1 25 0 0,0 1 0 0 0,-1-1 0 0 0,-1 0 0 0 0,-1-1 0 0 0,-1 0 0 0 0,0 1 0 0 0,-1-12-25 0 0,8 98 80 0 0,13 464 655 0 0,-23-504-738 0 0,0-1 1 0 0,-2 1 0 0 0,-1 0 0 0 0,-1-1 0 0 0,-1 1 0 0 0,-1-1 0 0 0,-2 0 0 0 0,0 0 0 0 0,-2-1-1 0 0,0 0 1 0 0,-2-1 0 0 0,-7 12 2 0 0,16-31 1 0 0,-1 1 1 0 0,0-1-1 0 0,0-1 0 0 0,0 1 1 0 0,0 0-1 0 0,-1-1 0 0 0,1 1 0 0 0,-1-1 1 0 0,0 0-1 0 0,0 0 0 0 0,0-1 0 0 0,0 1 1 0 0,0-1-1 0 0,-1 0 0 0 0,1 0 1 0 0,-1 0-1 0 0,0-1 0 0 0,1 1 0 0 0,-1-1 1 0 0,0 0-1 0 0,0-1 0 0 0,0 1 1 0 0,0-1-2 0 0,2-2 1 0 0,-1 1 1 0 0,1-1-1 0 0,0 0 1 0 0,0 0-1 0 0,0 0 1 0 0,0-1 0 0 0,0 1-1 0 0,1-1 1 0 0,-1 0-1 0 0,1 0 1 0 0,0 0-1 0 0,-1 0 1 0 0,1 0 0 0 0,1 0-1 0 0,-1 0 1 0 0,0-1-1 0 0,1 1 1 0 0,0 0-1 0 0,0-1 1 0 0,0 0 0 0 0,0 1-1 0 0,0-1 1 0 0,1 0-1 0 0,-1 1 1 0 0,1-1-1 0 0,0 0 1 0 0,0 1-1 0 0,1-1 1 0 0,-1 0 0 0 0,1 1-1 0 0,0-1 1 0 0,-1 0-1 0 0,2-2-1 0 0,-1-7-15 0 0,29-95-10 0 0,-13 65-29 0 0,42-56-355 0 0,-28 61-5684 0 0,-19 24 1030 0 0,-7 10-6684 0 0</inkml:trace>
  <inkml:trace contextRef="#ctx0" brushRef="#br0" timeOffset="2863.828">2073 509 11202 0 0,'0'0'3610'0'0,"0"0"-1561"0"0,0 0-758 0 0,0 0-152 0 0,0 0-47 0 0,0 0-5 0 0,0 0-34 0 0,0 0-62 0 0,0 0-106 0 0,0 0-128 0 0,0 0-106 0 0,0 0-90 0 0,0 0-77 0 0,2 18-64 0 0,9 92 146 0 0,-28 5-153 0 0,19-135-9052 0 0,1 10 1983 0 0,-1 3-4572 0 0</inkml:trace>
  <inkml:trace contextRef="#ctx0" brushRef="#br0" timeOffset="3271.169">2203 89 7017 0 0,'0'0'2010'0'0,"0"0"-171"0"0,0 0 35 0 0,0 0 76 0 0,0 0-68 0 0,0 0-251 0 0,0 0-292 0 0,0 0-270 0 0,0 0-194 0 0,0 0-102 0 0,0 0-58 0 0,0 0-45 0 0,0 0-50 0 0,-1-15-47 0 0,-5-58 962 0 0,28 99-513 0 0,43 88 441 0 0,-45-66-1172 0 0,-1 2 1 0 0,-3 0 0 0 0,-2 1-1 0 0,0 14-291 0 0,-6-32 95 0 0,-1-10-62 0 0,-1 1-1 0 0,-1-1 0 0 0,-1 1 1 0 0,-2 0-1 0 0,0 0 0 0 0,-1 0 1 0 0,-2 0-1 0 0,0 0 0 0 0,-2-1 1 0 0,0 1-1 0 0,-2 0 0 0 0,0-1 1 0 0,-2 0-1 0 0,-1 0 0 0 0,0-1 1 0 0,-2 0-1 0 0,-2 4-32 0 0,2-11-29 0 0,0 0-1 0 0,-1-1 1 0 0,-1 0 0 0 0,0 0-1 0 0,-1-1 1 0 0,0-1 0 0 0,-1 0-1 0 0,0-1 1 0 0,-1-1-1 0 0,-1 0 1 0 0,1-1 0 0 0,-1 0-1 0 0,-1-2 1 0 0,-10 4 29 0 0,-46-7-2892 0 0,59-13-978 0 0,7 0-3932 0 0,5 2-4682 0 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47,'93'-17,"-56"8,0 2,1 1,0 2,0 1,1 2,-1 2,0 2,25 4,-61-7,0 0,-1 0,1 0,-1 0,1 1,-1-1,1 0,-1 0,1 1,-1-1,1 1,-1 0,1-1,-1 1,1 0,-1 0,0 0,0 0,0 0,1 0,-1 0,0 0,0 1,0-1,-1 0,1 0,0 1,0-1,-1 1,1-1,-1 1,1-1,-1 1,1-1,-1 1,0-1,0 1,0 0,0-1,0 1,0-1,-1 1,1-1,0 1,-1-1,1 1,-1-1,1 1,-1-1,0 1,0-1,0 0,0 0,0 1,0-1,0 0,0 0,0 0,0 0,-1 0,1 0,-2 0,-72 43,65-39,-1-1,1 2,0-1,0 1,1 1,0 0,0 0,1 1,-1 0,-2 5,10-12,1 0,-1 0,0 1,1-1,-1 0,1 1,0-1,-1 0,1 1,0-1,0 1,0-1,0 0,0 1,0-1,0 1,0-1,0 1,1-1,-1 0,1 1,-1-1,1 0,-1 1,1-1,0 0,0 0,0 0,0 0,0 0,0 1,0-2,0 1,0 0,0 0,0 0,0 0,2 0,57 29,-46-25,11 6,-15-8,1 1,-1 1,0 0,0 0,-1 1,1 0,-1 0,-1 1,6 5,-13-10,0-1,1 1,-1 0,0-1,0 1,0 0,-1 0,1 0,0 0,-1 0,1 0,-1 0,0 0,1 0,-1 0,0 0,0 0,0 0,-1 0,1 0,0 0,-1 0,0 0,1 0,-1-1,0 1,0 0,0 0,0 0,0-1,0 1,0-1,-1 1,1-1,-1 1,1-1,-2 1,-66 41,67-42,-40 17,1-1,-2-3,0-1,-13 0,33-11,34-14,5 3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271 146,'-31'24,"1"1,1 1,2 1,0 2,2 0,1 2,2 1,-10 20,29-49,0 0,1 1,0-1,0 1,0 0,0 0,1 0,-1 0,1 0,0 0,0 0,0 0,1 0,0 1,-1-1,1 0,1 0,-1 0,1 1,0-1,-1 0,2 0,-1 0,0 0,1 0,0 0,0-1,0 1,0 0,1-1,0 0,-1 1,1-1,1 0,7 3,1 0,0-1,0-1,0 0,1-1,-1 0,1-1,-1 0,1-1,0-1,0 0,0 0,-1-1,1-1,0 0,-1-1,1 0,-1-1,0-1,0 0,0 0,-1-1,0 0,0-1,-1-1,1 1,-2-2,1 1,-1-1,8-10,-10 8,1-1,-1 1,-1-1,0 0,-1-1,0 1,-1-1,0 0,-1 0,-1 0,0-1,-1 1,0-1,-1 1,0-1,-1-1,-1 9,1 0,-1-1,0 1,-1 0,1 0,-1 0,-1 1,1-1,-1 1,0 0,0 0,0 0,-1 0,1 1,-1-1,0 1,-1 1,1-1,-1 1,0 0,1 0,-1 0,-6-1,-13-2</inkml:trace>
  <inkml:trace contextRef="#ctx0" brushRef="#br0" timeOffset="329.977">835 33,'-16'5,"1"0,0 0,0 1,0 1,1 1,0 0,1 1,0 0,0 1,0 0,2 1,-1 0,-9 13,20-22,0 0,-1-1,1 1,0 0,0 0,0 0,0 0,0 0,0 0,0 0,1 0,-1 0,1 0,0 0,-1 1,1-1,0 0,0 0,0 0,1 0,-1 1,0-1,1 0,0 0,-1 0,1 0,0 0,0 0,0 0,0 0,0-1,1 1,-1 0,1 0,-1-1,1 1,-1-1,1 0,0 1,0-1,0 0,0 0,-1 0,1 0,2 0,7 2,-1-1,1 0,0-1,0 0,0 0,0-1,0-1,-1 0,1 0,0-1,0-1,-1 1,1-2,-1 0,0 0,0 0,0-1,-1-1,0 0,0 0,0-1,-1 0,0 0,3-5,43-75,-53 85,0 0,-1-1,1 1,-1 0,1-1,-1 1,0 0,0-1,0 1,0 0,0-1,0 1,-1-1,1 1,-1 0,0 0,0-1,1 1,-2 0,1 0,0 0,0 0,-1 0,1 0,-1 0,1 0,-1 1,0-1,0 1,1-1,-1 1,0 0,0-1,-1 1,1 0,0 0,0 1,-1-1,1 0,-1 1,-22-6,1 2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86,'-1'1,"-60"42,3 3,1 2,3 3,2 2,-3 8,49-56,1 0,1 1,-1-1,1 1,0 0,0 0,0 0,1 1,0-1,1 1,-1 0,1 0,1 0,-1 0,1 0,0 0,1 0,-1 0,2 0,-1 1,1-1,0 0,0 0,1 0,0 0,0 0,1-1,0 1,0-1,0 1,1-1,0 0,0 0,0-1,5 5,8-1,0 0,0-1,1-1,1 0,-1-2,1 0,0-1,0-1,0 0,0-2,0 0,1-1,-1-1,0-1,0-1,6-1,6-1,0-2,-1 0,0-2,0-1,0-2,-2-1,1-1,-2-1,0-2,-1 0,-1-2,0-1,-2-1,0-1,-1 0,-1-2,-2-1,8-13,-21 30,0 0,-1-1,0 0,0 0,-1 0,0-1,0 1,-1-1,-1 0,0 0,0 0,-1 0,0 0,0-1,-2 1,1 0,-1 0,0 0,-1 0,-1 0,1 0,-1 0,-1 1,0-1,0 1,-1 0,0 0,-1 0,-4-5,1 7,0 0,0 0,0 0,-1 1,0 1,0 0,-1 0,1 1,-1 0,0 1,0 0,-1 0,1 2,0-1,-1 1,1 1,-1 0,-3 1,-10 2,-1 0,1 2,0 0,0 2,1 1,0 0,-15 9,-4 4</inkml:trace>
  <inkml:trace contextRef="#ctx0" brushRef="#br0" timeOffset="264.183">139 397,'41'-23,"9"-6,2 1,1 4,0 1,5 2,-53 19,0 0,1 1,-1-1,1 1,-1 0,1 1,-1-1,1 1,0 1,-1-1,1 1,-1-1,1 2,-1-1,0 1,1-1,-1 1,0 1,0-1,0 1,0 0,-1 0,1 0,-1 1,3 2,-3-2,4 5,-1-1,2 0,-1-1,1 0,0 0,1 0,-1-2,1 1,0-1,1 0,-1-1,1 0,0-1,0-1,0 1,8-1,122-21,-117 13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1,'-5'19,"-15"25,-10 11,0 0,1-4,0-6,1-11,4-6,2-8,5-3,0-3,3-1,4-2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0,-2 0,-1 0,-3 0,-5 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22,'38'0,"18"-5,4-1,-4 0,-10 1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0 237,'2'-14,"1"0,0 0,0 1,2 0,0 0,0 0,1 0,1 1,0 0,6-8,63-65,-74 85,-1-1,1 1,-1 0,1 0,-1 1,1-1,-1 0,1 0,-1 1,1-1,-1 1,1-1,-1 1,0 0,1 0,-1-1,0 1,0 0,0 0,1 0,-1 0,0 1,0-1,0 0,-1 0,1 1,0-1,0 0,-1 1,1-1,-1 1,1-1,-1 0,0 1,1-1,-1 1,0 0,0-1,0 1,0-1,0 1,0-1,-1 1,1-1,0 1,-1-1,0 0,1 1,1 8,-1-9,-1 1,1 0,0 0,1 0,-1 0,0 0,0 0,1-1,-1 1,1 0,0 0,-1 0,1-1,0 1,0 0,0-1,0 1,1-1,-1 1,0-1,0 0,1 0,-1 1,1-1,-1 0,1 0,0 0,-1-1,1 1,0 0,0 0,0-1,-1 0,1 1,0-1,0 0,0 0,0 1,0-2,0 1,-1 0,1 0,0-1,0 1,0-1,0 1,-1-1,2 0,156-90,-160 92,1 0,0-1,-1 1,1 0,0 0,0 0,-1 0,1 0,0 0,0 0,0 0,0 0,0 0,0 0,1 0,-1 0,0-1,0 1,1 0,-1 0,0 0,1 0,-1 0,1 0,-1-1,1 1,0 0,-1 0,1-1,0 1,-1-1,1 1,0 0,0-1,-1 1,1-1,0 0,0 1,0-1,0 0,0 1,0-1,0 0,0 0,0 0,0 0,0 0,-1 0,1 0,0 0,0 0,0 0,0-1,0 1,0 0,0-1,0 1,0 0,-1-1,1 1,0-1,0 1,0-1,-1 0,1 1,0-1,-1 0,1 0,-1 0,-9 30,-11 79,24-89</inkml:trace>
  <inkml:trace contextRef="#ctx0" brushRef="#br0" timeOffset="250.985">762 38,'-39'29,"-26"19,-12 11,2 0,9-5,11-7,10-6,8-6,5-4,9-2,2-7,6-1,10-5,6-5</inkml:trace>
  <inkml:trace contextRef="#ctx0" brushRef="#br0" timeOffset="634.091">564 462,'-6'6,"-49"64,54-68,0 1,0-1,0 0,1 1,-1-1,0 1,1 0,0-1,-1 1,1-1,0 1,1-1,-1 1,0 0,1-1,-1 1,1-1,0 1,0-1,0 0,0 1,0-1,0 0,1 0,-1 1,1-1,-1 0,1-1,0 1,0 0,0 0,1 0,0-1,0 1,1-1,-1 1,0 0,0 0,0 1,-1-1,1 0,-1 1,1 0,-1-1,0 1,0 0,0 0,0 0,0 1,-1-1,1 0,-1 1,0-1,0 1,-1-1,1 1,-1-1,1 1,-1-1,0 1,0 0,-1-1,1 1,-1-1,0 1,0-1,0 1,0-1,0 1,-1-1,0 0,-1 2,-3 1,0 0,0 0,-1 0,0-1,0 0,0-1,-1 1,1-2,-1 1,0-1,0 0,-1 0,1-1,0 0,-1-1,0 0,1 0,-1-1,1 0,-1-1,0 1,-8-3,-1-4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6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11,'-8'0,"-1"0,0 0,1 2,-1-1,0 1,1 0,0 0,-1 1,1 1,0-1,1 1,-1 0,0 1,1 0,0 0,1 1,-1 0,-5 6,11-8,1 0,-1 0,1 0,0 0,0 0,1 0,-1 0,1 1,0-1,0 0,0-1,1 1,-1 0,1 0,0-1,0 1,0 0,0-1,1 0,-1 0,1 0,0 0,0 0,0 0,1-1,-1 1,0-1,1 0,0 0,-1-1,2 1,8 9,-8-7,10 7,0 0,-1 1,-1 0,0 2,-1-1,-1 1,0 1,0 0,-1 2,-9-13,0 0,0 0,0 0,-1 0,0 0,0 0,0 0,0 1,0-1,-1 0,0 0,1 0,-2 0,1 0,0-1,-1 1,0 0,0 0,0-1,0 1,0-1,-1 0,0 0,1 0,-1 0,0 0,-1-1,1 1,0-1,-1 0,1 0,-1 0,0 0,0 0,0-1,0 0,0 0,0 0,0 0,0-1,-16 6</inkml:trace>
  <inkml:trace contextRef="#ctx0" brushRef="#br0" timeOffset="249.929">44 67,'34'-14,"21"-5,5 1,-7 3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1 164,'33'112,"19"135,-21-97,-31-149,0 0,0 0,0 0,0 0,0 0,1 0,-1 0,0 0,0 0,1 0,-1 0,0 0,1 0,-1 0,1 0,0 0,-1 0,1 0,-1-1,1 1,0 0,0 0,0-1,-1 1,1 0,0-1,0 1,0-1,0 1,0-1,0 0,0 1,0-1,0 0,0 0,0 0,0 0,0 0,0 0,0 0,0 0,0 0,0 0,0 0,0-1,0 1,0 0,0-1,0 1,0-1,0 1,0-1,0 0,0 1,0-1,-1 0,1 1,0-1,-1 0,1 0,0 0,-1 0,40-64,-35 57,32-63,27-51,-5-2,7-36,-33 52,-31 91,-3 5</inkml:trace>
  <inkml:trace contextRef="#ctx0" brushRef="#br0" timeOffset="372.479">622 531,'0'10,"0"12,0 7,0 4,0 1,0 0,0-2,0-6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15,'-2'-15,"-3"23,-4 25,-15 114,-31 185,48-305,2 0,1 0,2 0,0 0,2 0,2 13,-2-37,0-1,0 1,1 0,-1-1,1 0,0 1,0-1,0 1,0-1,0 0,0 0,1 1,-1-1,1 0,-1 0,1 0,0-1,0 1,0 0,0-1,0 1,0-1,0 0,0 1,1-1,-1 0,1-1,-1 1,1 0,-1-1,1 1,-1-1,1 0,-1 0,1 0,-1 0,1 0,-1 0,1-1,106-27,-90 21,197-56,-198 56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50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2617 0 0,'0'0'1213'0'0,"0"0"11"0"0,0 0 251 0 0,0 0 294 0 0,0 0 193 0 0,0 0-187 0 0,0 0-307 0 0,0 0-384 0 0,0 0-352 0 0,0 0-197 0 0,0 0-122 0 0,1-5-51 0 0,0 0-151 0 0,1 0-1 0 0,0 0 1 0 0,1 0 0 0 0,-1 0 0 0 0,1 1 0 0 0,0-1-1 0 0,0 1 1 0 0,0 0 0 0 0,1 0 0 0 0,0 0 0 0 0,0 0-1 0 0,0 0 1 0 0,0 1 0 0 0,0 0 0 0 0,1 0 0 0 0,3-2-211 0 0,3-3 610 0 0,-11 8-585 0 0,1-1 0 0 0,-1 1 0 0 0,0-1 0 0 0,1 1 0 0 0,-1-1 0 0 0,0 1 0 0 0,1-1 0 0 0,-1 1 0 0 0,1 0-1 0 0,-1-1 1 0 0,1 1 0 0 0,-1-1 0 0 0,1 1 0 0 0,0 0 0 0 0,-1 0 0 0 0,1-1 0 0 0,-1 1 0 0 0,1 0 0 0 0,0 0 0 0 0,-1 0 0 0 0,1 0 0 0 0,-1-1 0 0 0,1 1 0 0 0,0 0 0 0 0,-1 0 0 0 0,1 0 0 0 0,0 1 0 0 0,-1-1 0 0 0,1 0 0 0 0,0 0 0 0 0,-1 0 0 0 0,1 0 0 0 0,-1 0 0 0 0,1 1 0 0 0,0-1 0 0 0,-1 0 0 0 0,1 1 0 0 0,-1-1 0 0 0,1 0 0 0 0,-1 1 0 0 0,1-1 0 0 0,-1 1 0 0 0,1-1 0 0 0,-1 1 0 0 0,0-1 0 0 0,1 1 0 0 0,-1-1 0 0 0,0 1 0 0 0,1-1 0 0 0,-1 1 0 0 0,0-1-1 0 0,1 1 1 0 0,-1-1 0 0 0,0 1 0 0 0,0 0 0 0 0,0-1 0 0 0,0 1-25 0 0,12 31 264 0 0,-2 1-1 0 0,-2-1 0 0 0,-1 1 0 0 0,-1 1 0 0 0,-2-1 1 0 0,-1 1-1 0 0,-2 0 0 0 0,-1 6-263 0 0,0-16 117 0 0,-1 0-1 0 0,0 0 1 0 0,-2-1 0 0 0,-1 1-1 0 0,-1 0 1 0 0,-1-1-1 0 0,-8 20-116 0 0,-4 5 411 0 0,17-85 1335 0 0,5 19-1739 0 0,1 0 0 0 0,0 0 0 0 0,2 0 0 0 0,0 1-1 0 0,1 0 1 0 0,0 0 0 0 0,1 1 0 0 0,1 0 0 0 0,3-2-7 0 0,3-7 4 0 0,-5 3-7 0 0,0 2-1 0 0,2-1 0 0 0,0 2 0 0 0,1-1 0 0 0,1 2 0 0 0,1 0 0 0 0,1 1 0 0 0,0 1 0 0 0,1 0 0 0 0,1 1 1 0 0,0 1-1 0 0,1 1 0 0 0,3-1 4 0 0,-21 13-4 0 0,0-1 0 0 0,0 1 0 0 0,0 0 1 0 0,0-1-1 0 0,0 1 0 0 0,1 0 0 0 0,-1 0 0 0 0,0 0 1 0 0,1 1-1 0 0,-1-1 0 0 0,0 1 0 0 0,1-1 0 0 0,-1 1 1 0 0,1 0-1 0 0,-1 0 0 0 0,1 0 0 0 0,-1 0 0 0 0,1 0 1 0 0,-1 0-1 0 0,0 1 0 0 0,1-1 0 0 0,-1 1 0 0 0,1 0 1 0 0,-1-1-1 0 0,0 1 0 0 0,0 0 0 0 0,1 1 0 0 0,-1-1 1 0 0,0 0-1 0 0,0 1 0 0 0,0-1 0 0 0,0 1 0 0 0,-1-1 1 0 0,1 1-1 0 0,0 0 0 0 0,-1 0 0 0 0,1 0 0 0 0,-1 0 1 0 0,1 0-1 0 0,0 2 4 0 0,0 27 23 0 0,-1 0-1 0 0,-1 0 1 0 0,-2 0 0 0 0,-1 0 0 0 0,-1 0 0 0 0,-1 0 0 0 0,-8 19-23 0 0,-10 76 52 0 0,15-81-60 0 0,8-45 18 0 0,0 0 10 0 0,0 0-4 0 0,0 0 0 0 0,4-30 154 0 0,5 6-163 0 0,2 0 0 0 0,0 1 1 0 0,2 0-1 0 0,0 0 0 0 0,2 2 0 0 0,6-7-7 0 0,-13 15-7 0 0,104-123 22 0 0,-100 122-25 0 0,1 1 0 0 0,0 0 0 0 0,0 1 0 0 0,1 0 0 0 0,1 1 0 0 0,0 1 0 0 0,17-9 10 0 0,-33 19-1 0 0,1 1 0 0 0,0-1 0 0 0,0 0 0 0 0,0 1 0 0 0,0-1-1 0 0,0 1 1 0 0,0-1 0 0 0,0 0 0 0 0,0 1 0 0 0,0-1 0 0 0,0 0 0 0 0,0 1 0 0 0,0-1 0 0 0,0 0-1 0 0,0 1 1 0 0,0-1 0 0 0,0 0 0 0 0,0 1 0 0 0,1-1 0 0 0,-1 0 0 0 0,0 1 0 0 0,0-1 0 0 0,0 0-1 0 0,0 1 1 0 0,1-1 0 0 0,-1 0 0 0 0,0 1 0 0 0,0-1 0 0 0,1 0 0 0 0,-1 0 0 0 0,0 0-1 0 0,1 1 1 0 0,-1-1 0 0 0,0 0 0 0 0,1 0 0 0 0,-1 0 0 0 0,0 0 0 0 0,1 1 0 0 0,-1-1 0 0 0,0 0-1 0 0,1 0 1 0 0,-1 0 0 0 0,0 0 0 0 0,1 0 0 0 0,-1 0 0 0 0,0 0 0 0 0,1 0 0 0 0,-1 0 0 0 0,1 0-1 0 0,-1 0 1 0 0,0 0 0 0 0,1 0 0 0 0,-1 0 0 0 0,0-1 0 0 0,1 1 0 0 0,-1 0 0 0 0,0 0 0 0 0,1 0-1 0 0,-1 0 1 0 0,0-1 0 0 0,0 1 0 0 0,1 0 0 0 0,-1 0 0 0 0,0-1 0 0 0,0 1 0 0 0,1 0 1 0 0,-2 11-6 0 0,-13 263 316 0 0,10-240-338 0 0,0 5-93 0 0,2-8-3644 0 0,13-35-6955 0 0,-7 0-592 0 0</inkml:trace>
  <inkml:trace contextRef="#ctx0" brushRef="#br0" timeOffset="770.588">1301 163 7810 0 0,'0'0'2247'0'0,"0"0"-523"0"0,0 0-254 0 0,0 0 39 0 0,0 0 48 0 0,0 0-121 0 0,0 0-233 0 0,0 0-248 0 0,0 0-247 0 0,0 0-164 0 0,0 0-112 0 0,0 0-89 0 0,-21-2-28 0 0,-62-4-3 0 0,80 6-276 0 0,0-1 0 0 0,0 1 0 0 0,0 0 0 0 0,0 0 0 0 0,0 0 0 0 0,0 1 0 0 0,0-1 0 0 0,0 1 0 0 0,0-1 0 0 0,0 1 0 0 0,0 0 0 0 0,1 0 0 0 0,-1 1 1 0 0,0-1-1 0 0,1 0 0 0 0,-1 1 0 0 0,1 0 0 0 0,-1-1 0 0 0,1 1 0 0 0,-1 1-36 0 0,-7 5 200 0 0,-4 3-111 0 0,0-1 0 0 0,2 2 0 0 0,-1-1 0 0 0,1 2 0 0 0,1 0-1 0 0,0 0 1 0 0,1 1 0 0 0,1 0 0 0 0,0 1 0 0 0,1-1 0 0 0,0 2-1 0 0,1-1 1 0 0,-2 10-89 0 0,-8 92 258 0 0,18-114-221 0 0,1 0 1 0 0,-1-1 0 0 0,1 1 0 0 0,0 0 0 0 0,0-1 0 0 0,0 1-1 0 0,1-1 1 0 0,-1 0 0 0 0,0 1 0 0 0,1-1 0 0 0,0 0 0 0 0,-1-1-1 0 0,1 1 1 0 0,0 0 0 0 0,0-1 0 0 0,0 1 0 0 0,0-1 0 0 0,0 0-1 0 0,0 0 1 0 0,0-1 0 0 0,1 1 0 0 0,-1 0 0 0 0,0-1 0 0 0,0 0-1 0 0,1 0 1 0 0,-1 0 0 0 0,0 0 0 0 0,0 0 0 0 0,1-1 0 0 0,-1 1-1 0 0,0-1 1 0 0,0 0 0 0 0,0 0 0 0 0,0 0 0 0 0,0-1 0 0 0,0 1-1 0 0,0-1 1 0 0,3-1-38 0 0,31-20 167 0 0,-1-1 1 0 0,-1-1-1 0 0,-1-2 0 0 0,-1-2 0 0 0,-2-1 0 0 0,-1-1 0 0 0,-1-2 0 0 0,24-35-167 0 0,-23 31 57 0 0,-5 15-24 0 0,-24 22-32 0 0,0 1-1 0 0,0-1 1 0 0,0 1-1 0 0,0-1 1 0 0,0 1-1 0 0,0 0 1 0 0,0-1 0 0 0,0 1-1 0 0,0 0 1 0 0,0 0-1 0 0,0 0 1 0 0,0 0-1 0 0,-1 0 1 0 0,1 0-1 0 0,0 0 1 0 0,-1 0-1 0 0,1 0 1 0 0,-1 0-1 0 0,1 0 1 0 0,-1 0 0 0 0,1 0-1 0 0,-1 1 1 0 0,0-1-1 0 0,1 0 1 0 0,-1 0-1 0 0,0 0 1 0 0,0 1-1 0 0,0-1 1 0 0,0 0-1 0 0,0 0 1 0 0,0 1-1 0 0,-1-1 1 0 0,1 1-1 0 0,1 4 4 0 0,6 41 56 0 0,-2-1 1 0 0,-2 1-1 0 0,-2 0 1 0 0,-3 7-61 0 0,2 2-1 0 0,-13 195 37 0 0,13-247-36 0 0,-2 18 11 0 0,-1 0 0 0 0,-1 0-1 0 0,0 0 1 0 0,-2 0 0 0 0,-1-1 0 0 0,0 0-1 0 0,-2 0 1 0 0,0-1 0 0 0,-1 0 0 0 0,-1-1 0 0 0,-1 0-1 0 0,-1-1 1 0 0,0 0-11 0 0,10-15 12 0 0,0 0 1 0 0,0-1-1 0 0,0 1 1 0 0,-1-1-1 0 0,1 1 0 0 0,0-1 1 0 0,-1 0-1 0 0,0 0 0 0 0,1-1 1 0 0,-1 1-1 0 0,0-1 0 0 0,0 0 1 0 0,0 0-1 0 0,0 0 1 0 0,0 0-1 0 0,0-1 0 0 0,0 0 1 0 0,0 0-1 0 0,0 0 0 0 0,0 0 1 0 0,0 0-1 0 0,-1-1-12 0 0,2-2 8 0 0,0 1-1 0 0,0-1 1 0 0,0 0 0 0 0,0 0-1 0 0,1 0 1 0 0,-1 0 0 0 0,1 0-1 0 0,0-1 1 0 0,0 1 0 0 0,0-1-1 0 0,0 0 1 0 0,1 1 0 0 0,-1-1-1 0 0,1 0 1 0 0,0 0 0 0 0,0 0-1 0 0,0 0 1 0 0,1 0 0 0 0,-1 0-1 0 0,1-2-7 0 0,-2-7-3 0 0,0 0 0 0 0,0-1 0 0 0,1 1 0 0 0,1-1 0 0 0,0 1-1 0 0,1 0 1 0 0,0-1 0 0 0,1 1 0 0 0,1 0 0 0 0,0 0-1 0 0,0 0 1 0 0,2 0 0 0 0,0 0 0 0 0,0 1 0 0 0,1 0-1 0 0,0 0 1 0 0,1 1 0 0 0,1-2 3 0 0,146-136-136 0 0,-93 96-99 0 0,-8 16-387 0 0,-29 24-4260 0 0,-7 4-4111 0 0,-13 5-2917 0 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29,'18'-6,"1"0,-1 1,1 1,0 1,0 1,0 0,0 1,0 1,6 2,-22-2,-1 0,0 0,1 0,-1 0,0 1,1-1,-1 1,0-1,0 1,1 0,-1 0,0 0,0 0,0 0,0 1,0-1,0 1,-1-1,1 1,0 0,-1-1,1 1,-1 0,0 0,1 0,-1 0,0 0,0 1,-1-1,1 0,0 0,-1 1,1-1,-1 0,0 1,0-1,0 0,0 1,0-1,0 0,0 1,-1-1,0 0,1 1,-1-1,0 0,0 0,0 0,0 0,0 0,-1 0,1 0,-1 0,1 0,-116 113,116-114,0 0,-1 0,1 0,0 0,0 0,-1 0,1 0,0 1,0-1,1 0,-1 1,0-1,0 1,1-1,-1 1,0-1,1 1,0-1,-1 1,1-1,0 1,0 0,0-1,0 1,0 0,0-1,0 1,1-1,-1 1,1 0,-1-1,1 1,-1-1,1 1,0-1,0 0,0 1,0-1,0 0,0 1,0-1,0 0,0 0,1 0,-1 0,0 0,1 0,-1-1,1 1,-1 0,1-1,-1 1,1-1,-1 1,1-1,0 0,0 0,11 4,0-2,0 0,0 0,1-2,-1 1,0-2,0 0,1 0,9-3,3-3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27,'340'-1,"-182"-25,-147 29,-5 3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 0,-4-5,-10-1,-12-1,-9 2,-8 2,-10 1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1,'-5'5,"-26"23,2 1,0 1,2 2,2 1,1 0,1 2,2 1,-14 33,33-62,0 0,1 0,0 0,0 0,0 1,1-1,0 0,1 0,-1 1,1-1,1 0,-1 0,1 0,1 0,-1 0,1-1,0 1,1-1,0 1,0-1,0 0,0-1,1 1,3 2,0 1,1 0,1-1,-1 0,2-1,-1 0,1 0,0-1,0 0,0-1,1-1,0 0,0 0,11 1,-6-2,0-2,0 0,0-1,0 0,0-2,0 0,0 0,6-4,-17 5,0-1,0 1,0-1,-1-1,1 1,-1-1,1 0,-1 0,0-1,0 0,-1 0,1 0,-1 0,0 0,0-1,0 0,0 0,-1 0,0 0,0-1,-1 1,1-1,-1 0,1-3,-3 6,0 0,1 0,-1 0,0 0,-1-1,1 1,-1 0,1 0,-1 0,0 0,0 0,0 0,0 0,-1 0,1 1,-1-1,0 0,0 1,0-1,0 1,0 0,0 0,-1-1,1 2,-1-1,1 0,-1 0,0 1,0-1,0 1,0 0,-98-27,81 27,-1 1,0 1,1 2,-1 0,1 0,0 2,0 1,0 0,1 2,0 0,0 1,1 1,0 0,-1 3,-9 10,7-1</inkml:trace>
  <inkml:trace contextRef="#ctx0" brushRef="#br0" timeOffset="1149.658">695 678,'2'-12,"1"1,0-1,1 1,1 0,-1 0,2 0,0 0,0 1,1 0,0 1,0-1,9-7,-9 8,8-11,1 1,1 1,0 0,2 1,0 1,0 0,2 2,9-5,-29 18,0 0,1 0,-1 1,0-1,1 1,-1 0,0-1,1 1,-1 0,1 0,-1 0,1 0,-1 0,1 0,-1 0,0 0,1 1,-1-1,1 0,-1 1,0-1,1 1,-1 0,0-1,0 1,1 0,-1 0,0 0,0 0,0 0,0 0,0 0,0 0,0 0,-1 0,1 1,0-1,-1 0,1 1,0-1,-1 0,0 1,1-1,-1 1,0-1,0 0,0 2,7 74,-7-73,-1-2,1 0,-1 0,0 0,0 1,1-1,0 0,-1 0,1 1,0-1,0 0,0 1,0-1,1 0,-1 0,1 1,-1-1,1 0,0 0,0 0,0 0,0 1,0-1,0-1,0 1,1 0,-1 0,1 0,-1-1,1 1,0-1,0 1,0-1,0 0,0 0,0 0,0 0,0 0,0 0,0 0,0-1,1 1,-1-1,0 0,1 1,-1-1,0 0,2-1,104-57,-96 49,0 0,1 1,0 1,0 0,1 1,0 0,14-3,-24 9,-1 0,1 1,0 0,-1 0,1 0,-1 0,1 1,-1-1,0 1,0 0,1 0,-1 0,0 1,-1-1,1 1,0-1,-1 1,1 0,-1 0,0 0,0 0,0 0,0 1,-1-1,0 1,1-1,-1 1,0-1,-1 1,1 0,0-1,-1 1,0 0,0 0,0 1,8 26,13 11,-10-27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1,'-17'318,"-41"71,56-377,0-6,0-1,0 1,1 0,0 0,1-1,-1 1,1 0,0 0,0 0,1 0,0 0,0 0,0-1,1 1,0 0,0-1,0 1,2 2,8-2,0-5</inkml:trace>
  <inkml:trace contextRef="#ctx0" brushRef="#br0" timeOffset="224.576">313 622,'-15'33,"1"12,7-3,9-12,5-12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01.0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93,'51'-18,"0"2,1 3,1 1,-1 4,40-2,48-1,1 7,92 10,186 23,108-29,-2-29,-111 47,-31 11,-207-18,148-10,-145-3,414 2,-413 26,289-23,-274-3,-164 5,-26 1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02.7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1,'3407'0,"-3171"28,328-28,-508 5,-32 1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2.9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33,'771'0,"-373"-29,6 30,-168 28,299-30,-365-27,-155 27,-8 0,-1 0,1 0,0 1,-1 0,1 0,0 0,-1 1,1 0,0 0,-1 1,0 0,1 0,-1 0,0 1,4 2,2 8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97 102,'-67'379,"47"-240,13-115,4-33,11-35,1 0,2 1,3 0,1 1,2 1,8-14,-19 42,19-39,1 0,3 2,2 1,8-6,5 13,-44 41,1 0,0 0,0 1,0-1,0 0,0 0,0 1,0-1,0 1,0-1,1 1,-1 0,0-1,0 1,0 0,1 0,-1 0,0 0,0 0,0 0,1 0,-1 0,0 0,0 0,0 1,0-1,1 0,-1 1,0-1,0 1,0 0,0-1,0 1,0 0,0-1,0 1,0 0,-1 0,1 0,0 0,0 0,-1 0,1 0,-1 0,1 0,-1 1,4 11,-1 0,-1 0,0 1,-1 0,0-1,-1 1,-1-1,0 1,-1 0,0-1,-2 5,-21 154,25-170,0 1,1-1,-1 1,1-1,0 0,0 1,0-1,0 0,0 0,0 0,0 1,1-1,-1 0,1-1,0 1,-1 0,1 0,0-1,0 1,0-1,0 0,0 1,0-1,1 0,-1 0,0-1,1 1,-1 0,0-1,1 1,-1-1,1 0,-1 0,1 0,-1 0,0 0,1 0,-1-1,1 1,-1-1,0 0,1 0,-1 1,0-2,0 1,0 0,1 0,-1-1,0 1,-1-1,1 1,0-1,0 0,-1 0,1 0,-1 0,96-96,60-80,-156 176,0 0,0 0,1 1,-1-1,1 1,-1-1,1 1,0 0,0-1,-1 1,1 0,0 0,0 0,0 1,0-1,0 0,0 1,0-1,0 1,1 0,-1 0,0 0,0 0,0 0,0 0,0 0,1 1,-1-1,0 1,0-1,0 1,0 0,0 0,-1 0,1 0,0 0,0 0,0 1,-1-1,1 1,-1-1,1 1,-1-1,0 1,0 0,1 0,-1 0,0 0,0-1,-1 1,1 1,0-1,-1 1,4 13,-1 1,0 0,-2 0,0 1,-1-1,0 0,-3 7,2-8,0 0,0 0,2 0,0 0,0-1,2 1,0 0,1-1,0 1,-3-14,-1 0,1 0,0-1,0 1,0 0,0 0,0 0,0-1,1 1,-1-1,0 1,1-1,0 1,-1-1,1 0,0 0,-1 1,1-1,0-1,0 1,0 0,0 0,0-1,0 1,0-1,0 1,0-1,0 0,0 0,0 0,0 0,0 0,1-1,12-2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26,'44'0,"28"0,6 0,-4 0,-11-5,-10-1,-11 0,-6 1,-6 1,-7 7,-8 2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3:59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45,'18'-39,"-19"39,1 0,0 0,0 1,-1-1,1 0,0 0,-1 1,1-1,0 0,0 0,0 1,-1-1,1 0,0 1,0-1,0 0,0 1,0-1,-1 0,1 1,0-1,0 0,0 1,0-1,0 0,0 1,0-1,0 0,0 1,0-1,1 0,-1 1,0-1,0 0,0 1,0-1,0 0,1 0,-1 1,0-1,0 0,0 1,1-1,-1 0,0 0,0 0,1 1,-1-1,0 0,1 0,-1 0,0 1,1-1,-1 0,0 0,1 0,-1 0,0 0,1 0,-1 0,0 0,1 0,-1 0,0 0,1 0,-1 0,0 0,-35 331,18-77,-11 35,27-241,2-1,2 1,2-1,11 45,-15-89,0 0,0 0,0 0,0 0,1 0,0-1,-1 1,1 0,0-1,0 1,0-1,1 1,-1-1,0 0,1 0,0 0,-1-1,1 1,0 0,0-1,0 0,0 0,0 0,0 0,0 0,1-1,-1 1,0-1,0 0,0 0,1 0,-1 0,0-1,0 1,1-1,-1 0,0 0,0 0,0 0,0 0,0-1,-1 1,1-1,0 0,-1 0,2-1,12-9,-1-1,0 0,-1-1,-1-1,0 0,-1-1,-1 0,0-1,-1 0,-1-1,0 1,-1-3,68-230,-76 249,65-365,-43 167,17 4,-32 233,-37 169,4 12,-5 66,2-26,30-243,0 0,0 0,2 0,0-1,0 1,2-1,0 0,1 0,0 0,1-1,1 0,0 0,2 4,-1-3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0,'38'5,"23"6,5 2,-3-2,-8-3,-8-2,-13 2,-7 0,-7-2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1,'0'57,"-5"24,-2 4,1-10,1-6,1-11,2-10,1-9,1-6,0-3,0-8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26,'227'-25,"-158"34,-68-9,1 0,0 1,-1-1,1 1,-1 0,1-1,-1 1,0 0,1 0,-1 0,0 0,1 0,-1 0,0 1,0-1,0 0,0 0,0 1,0-1,-1 1,1-1,0 1,-1-1,1 1,-1-1,0 1,1 0,-1-1,0 1,0-1,0 1,0 0,0-1,0 1,0 0,-1-1,1 1,-1-1,1 2,-74 119,41-77,-108 179,139-221,0 1,1-1,-1 1,1 0,0-1,0 1,1 0,-1 0,1 0,0-1,0 1,0 0,0 0,1 0,-1 0,1-1,0 1,0 0,1-1,-1 1,1-1,-1 1,1-1,0 0,0 1,1-1,-1 0,1 0,0-1,-1 1,1-1,0 1,1-1,-1 0,0 0,1 0,-1-1,1 1,-1-1,1 0,0 0,2 1,5 1,0-1,1 0,-1-1,1 0,-1 0,1-1,0-1,-1 0,1-1,-1 0,6-2,8-3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1,'-9'38,"-9"23,0 1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0,'-14'48,"-10"35,-1 14,4-6,6-14,0-14,3-9,4-8,2-8,3-5,2-4,6-6,2-8</inkml:trace>
  <inkml:trace contextRef="#ctx0" brushRef="#br0" timeOffset="303.775">454 86,'-330'316,"299"-272,31-43,-1 0,0 0,1 0,0 0,-1 0,1 0,0 0,-1 0,1 0,0 0,0 0,0 0,0 0,0 0,0 0,0 0,0 0,1 0,-1 0,0 0,0 0,1 0,-1 0,1 0,-1 0,1 0,-1 0,1-1,0 1,-1 0,1 0,0 0,0-1,0 1,-1 0,1-1,0 1,0-1,0 1,0-1,0 0,0 1,0-1,0 0,0 0,163 10,-158-8,1-1,0 1,0 1,-1-1,1 1,-1 0,0 1,0-1,0 1,0 1,-1-1,0 1,1 0,1 3,7 8</inkml:trace>
  <inkml:trace contextRef="#ctx0" brushRef="#br0" timeOffset="820.254">737 367,'-21'16,"0"2,1 0,1 1,0 0,2 2,0 0,2 1,0 2,14-24,0 1,0 0,1 0,-1 0,0 1,1-1,-1 0,1 0,-1 0,1 0,0 1,-1-1,1 0,0 0,0 1,0-1,0 0,0 0,0 1,0-1,0 0,0 0,1 0,-1 1,1-1,-1 0,1 0,-1 0,1 0,-1 0,1 0,0 0,0 0,0 0,-1 0,1 0,0 0,0 0,0-1,0 1,0 0,1-1,-1 1,1 0,55-4,-28-8,0-1,-1-1,0-2,-1-1,7-6,32-19,-65 40,1-1,-1 0,0 1,1 0,-1-1,1 1,-1 0,1 0,0 0,-1 0,1 0,0 0,0 1,0-1,0 1,-1-1,1 1,0-1,0 1,0 0,0 0,0 0,0 0,0 0,0 1,0-1,0 1,0-1,0 1,-1 0,1-1,0 1,0 0,-1 0,1 0,0 1,-1-1,1 0,-1 0,0 1,1-1,-1 1,0 0,0-1,0 1,0 0,0-1,0 1,-1 0,1 0,0 0,-1 1,0 11,-1 0,-1 1,0-1,-1 0,0-1,-1 1,-1-1,-2 5,-17 66,17 188,6-261,1 0,-2-1,1 1,-2 0,1-1,-1 0,-1 0,0 0,0 0,-1 0,0-1,-1 0,0 0,0 0,-1-1,0 0,-4 3,8-10,-1 1,0-2,0 1,0 0,0-1,1 1,-1-1,0 0,0-1,0 1,0-1,0 1,0-1,1 0,-1-1,0 1,1-1,-1 1,1-1,-1 0,1 0,0-1,0 1,0-1,0 1,0-1,1 0,-1 0,1 0,0-1,0 1,0 0,0-1,1 1,-1-1,1 0,0 1,0-1,0 0,0 0,1 0,0 0,0 0,0 0,0-1,1-8,1 0,1 0,0 0,1 0,0 1,0-1,2 1,0 0,0 0,1 1,0 0,1 0,0 0,1 1,6-6,34-23,-27 27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2.8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86,'398'0,"-156"-28,-121 28,102-11,-48-9,15-5,298 24,-292 29,199-28,-225 27,27 4,678-32,-282 1,-367-29,604 30,-339-31,142 31,-301-29,232 28,-338 29,28-31,-226-3,39 6,-60 7,-6 1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0,'-29'255,"12"-73,15-179,1 0,-1 1,0-1,1 1,0-1,0 1,0-1,0 1,0 0,1 0,0-1,-1 1,2 0,-1 0,0 0,1-1,-1 1,1 0,0-1,1 1,-1 0,0-1,1 0,0 1,0-1,0 0,0 0,0 0,1 0,0 0,-1 0,1-1,0 0,0 1,0-1,0 0,1 0,-1-1,1 1,0 0,225-3,-173 1,-32-1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17,'454'0,"-382"-11,-54 5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55,'38'-5,"27"-1,8 0,-5 1,-8 1,-10 2,-9-4,-6-1,-4 1,-3 2,-7 1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58,'65'-16,"2"2,-1 3,64-2,-128 12,0 1,0-1,1 1,-1-1,0 1,1 0,-1 0,0 0,1 0,-1 1,0-1,1 1,-1-1,0 1,0 0,1 0,-1 0,0 0,0 0,0 0,0 0,0 1,-1-1,1 1,0 0,-1-1,1 1,-1 0,1 0,-1 0,0 0,0 0,0 0,0 0,0 1,-1-1,1 0,0 0,-1 1,0-1,0 0,1 3,-6 6,1 1,-2-1,1 0,-1-1,-1 1,0-1,-1-1,0 1,0-1,-2 1,-15 18,-19 22,32-39,1 0,0 1,1 0,0 0,1 1,1 0,0 1,1 0,0 0,1 1,0 0,-1 7,7-19,-1 0,1 0,0 0,0 0,0 0,0 0,1 0,-1 0,1 0,-1 0,1 0,0 0,0 0,1 0,-1 0,1-1,-1 1,1-1,0 1,0-1,0 0,0 1,0-1,0 0,1 0,-1-1,1 1,-1 0,1-1,0 0,0 1,0-1,-1 0,1-1,0 1,0 0,2-1,6 2,-1-1,1 0,0-1,-1 0,1-1,-1 0,1-1,-1 0,1 0,3-3,5-2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1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1 180,'23'58,"73"269,-7-59,-89-267,0 0,0 0,0 0,0 1,1-1,-1 0,0 0,1 0,-1 0,0 0,1 0,-1 0,1 0,0 0,-1 0,1 0,0 0,0 0,0-1,-1 1,1 0,0 0,0-1,0 1,0-1,0 1,0-1,0 1,0-1,0 0,1 1,-1-1,0 0,0 0,0 0,0 0,0 0,1 0,-1 0,0 0,0 0,0-1,0 1,0 0,0-1,0 1,0-1,1 1,-2-1,1 1,0-1,0 0,0 0,0 0,97-221,13-4,-99 208,-6 29,-4 39,-3-43,3 21,2 1,0-1,2 0,1 0,1-1,1 0,2 0,0-1,9 13,-20-38,0 1,0-1,1 0,-1 0,0 1,0-1,1 0,-1 0,0 0,1 0,-1 1,1-1,0 0,-1 0,1 0,0 0,0 0,0 0,-1 0,1-1,0 1,0 0,0 0,0-1,1 1,-1-1,0 1,0-1,0 1,0-1,1 1,-1-1,0 0,0 0,1 0,-1 0,0 0,0 0,1 0,-1 0,0 0,0-1,1 1,-1 0,0-1,0 1,0-1,0 1,0-1,0 0,1 0,6-12,-1-1,0-1,0 1,-2-1,0 0,-1 0,0-1,-1 1,16-54,120-267,-18 127,-111 197,-2 6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0,'-9'24,"1"8,7-1,3-6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66,'-15'8,"-1"-1,0 0,1 1,0 1,1 1,0 0,0 1,-7 9,19-19,1 0,0 0,-1 0,1 0,0 0,0 1,0-1,0 1,0-1,0 1,0-1,1 1,-1-1,0 1,1 0,0-1,-1 1,1 0,0-1,0 1,0 0,0 0,0-1,0 1,0 0,0-1,1 1,-1 0,1-1,-1 1,1 0,0-1,0 1,0-1,-1 1,1-1,1 0,-1 1,0-1,0 0,0 0,1 0,-1 0,1 0,0 1,82 28,-65-25,-10-3,1 1,-1 0,0 1,0 0,0 0,0 1,-1 0,0 0,0 1,0 0,-1 1,0-1,0 2,-1-1,0 1,0-1,0 2,-1-1,-1 1,1-1,-1 1,-1 0,0 1,0-1,1 10,-3-16,-1 0,0 0,0 1,-1-1,1 0,0 0,-1 0,0 0,0 0,0 0,0 0,0 0,-1 0,1-1,-1 1,0 0,0-1,0 1,0-1,0 0,0 1,-1-1,1 0,-3 1,-11 5</inkml:trace>
  <inkml:trace contextRef="#ctx0" brushRef="#br0" timeOffset="249.862">101 66,'39'-14,"21"-5,7 1,-10 8,-8 5,-8 10,-12 3</inkml:trace>
  <inkml:trace contextRef="#ctx0" brushRef="#br0" timeOffset="700.5">609 518,'203'-220,"-198"215,1 0,0 0,0 0,1 1,-1-1,1 1,0 1,0 0,0 0,0 0,0 1,1 0,-1 0,1 1,0 0,-1 0,8 1,-13 1,1 0,-1 0,0 1,1-1,-1 1,0 0,0 0,0 0,0 0,0 0,-1 0,1 0,-1 0,1 1,-1-1,0 1,0-1,0 1,0-1,0 1,-1 0,1-1,-1 1,0 0,1-1,-1 1,-1 1,18 45,-14-46,0-1,1 1,-1-1,0 0,1-1,-1 1,1-1,-1 1,1-1,0 0,0 0,-1-1,1 1,0-1,0 0,0 0,0 0,0 0,-1-1,1 1,0-1,0 0,-1 0,1-1,1 0,-1 1,0-1,1 1,-1 0,1 0,0 1,-1-1,1 1,-1 0,1 0,0 1,-1-1,1 1,-1 0,1 0,-1 1,1-1,-1 1,1 1,-2 0,0 0,0 0,-1 1,0-1,1 1,-1-1,-1 1,1 0,0 0,-1 0,0 0,0 0,0 0,0 0,-1 0,0 0,0 1,0 2,5 24,0-11</inkml:trace>
  <inkml:trace contextRef="#ctx0" brushRef="#br0" timeOffset="1520.595">299 490,'0'4,"-5"3,-6-1,-7-1,-4 3,-3 1,-3-2,-1-2,0-1,4-7,7-2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0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0,'-24'29,"-13"14,0 5,6-7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31,'43'-5,"29"-2,6 1,-4 1,-11 1,-10 2,-11 1,-11 5,-12 3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1,'43'4,"34"-2,8-2,-10-1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47,'93'-17,"-56"8,0 2,1 1,0 2,0 1,1 2,-1 2,0 2,25 4,-61-7,0 0,-1 0,1 0,-1 0,1 1,-1-1,1 0,-1 0,1 1,-1-1,1 1,-1 0,1-1,-1 1,1 0,-1 0,0 0,0 0,0 0,1 0,-1 0,0 0,0 1,0-1,-1 0,1 0,0 1,0-1,-1 1,1-1,-1 1,1-1,-1 1,1-1,-1 1,0-1,0 1,0 0,0-1,0 1,0-1,-1 1,1-1,0 1,-1-1,1 1,-1-1,1 1,-1-1,0 1,0-1,0 0,0 0,0 1,0-1,0 0,0 0,0 0,0 0,-1 0,1 0,-2 0,-72 43,65-39,-1-1,1 2,0-1,0 1,1 1,0 0,0 0,1 1,-1 0,-2 5,10-12,1 0,-1 0,0 1,1-1,-1 0,1 1,0-1,-1 0,1 1,0-1,0 1,0-1,0 0,0 1,0-1,0 1,0-1,0 1,1-1,-1 0,1 1,-1-1,1 0,-1 1,1-1,0 0,0 0,0 0,0 0,0 0,0 1,0-2,0 1,0 0,0 0,0 0,0 0,2 0,57 29,-46-25,11 6,-15-8,1 1,-1 1,0 0,0 0,-1 1,1 0,-1 0,-1 1,6 5,-13-10,0-1,1 1,-1 0,0-1,0 1,0 0,-1 0,1 0,0 0,-1 0,1 0,-1 0,0 0,1 0,-1 0,0 0,0 0,0 0,-1 0,1 0,0 0,-1 0,0 0,1 0,-1-1,0 1,0 0,0 0,0 0,0-1,0 1,0-1,-1 1,1-1,-1 1,1-1,-2 1,-66 41,67-42,-40 17,1-1,-2-3,0-1,-13 0,33-11,34-14,5 3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271 146,'-31'24,"1"1,1 1,2 1,0 2,2 0,1 2,2 1,-10 20,29-49,0 0,1 1,0-1,0 1,0 0,0 0,1 0,-1 0,1 0,0 0,0 0,0 0,1 0,0 1,-1-1,1 0,1 0,-1 0,1 1,0-1,-1 0,2 0,-1 0,0 0,1 0,0 0,0-1,0 1,0 0,1-1,0 0,-1 1,1-1,1 0,7 3,1 0,0-1,0-1,0 0,1-1,-1 0,1-1,-1 0,1-1,0-1,0 0,0 0,-1-1,1-1,0 0,-1-1,1 0,-1-1,0-1,0 0,0 0,-1-1,0 0,0-1,-1-1,1 1,-2-2,1 1,-1-1,8-10,-10 8,1-1,-1 1,-1-1,0 0,-1-1,0 1,-1-1,0 0,-1 0,-1 0,0-1,-1 1,0-1,-1 1,0-1,-1-1,-1 9,1 0,-1-1,0 1,-1 0,1 0,-1 0,-1 1,1-1,-1 1,0 0,0 0,0 0,-1 0,1 1,-1-1,0 1,-1 1,1-1,-1 1,0 0,1 0,-1 0,-6-1,-13-2</inkml:trace>
  <inkml:trace contextRef="#ctx0" brushRef="#br0" timeOffset="329.977">835 33,'-16'5,"1"0,0 0,0 1,0 1,1 1,0 0,1 1,0 0,0 1,0 0,2 1,-1 0,-9 13,20-22,0 0,-1-1,1 1,0 0,0 0,0 0,0 0,0 0,0 0,0 0,1 0,-1 0,1 0,0 0,-1 1,1-1,0 0,0 0,0 0,1 0,-1 1,0-1,1 0,0 0,-1 0,1 0,0 0,0 0,0 0,0 0,0-1,1 1,-1 0,1 0,-1-1,1 1,-1-1,1 0,0 1,0-1,0 0,0 0,-1 0,1 0,2 0,7 2,-1-1,1 0,0-1,0 0,0 0,0-1,0-1,-1 0,1 0,0-1,0-1,-1 1,1-2,-1 0,0 0,0 0,0-1,-1-1,0 0,0 0,0-1,-1 0,0 0,3-5,43-75,-53 85,0 0,-1-1,1 1,-1 0,1-1,-1 1,0 0,0-1,0 1,0 0,0-1,0 1,-1-1,1 1,-1 0,0 0,0-1,1 1,-2 0,1 0,0 0,0 0,-1 0,1 0,-1 0,1 0,-1 1,0-1,0 1,1-1,-1 1,0 0,0-1,-1 1,1 0,0 0,0 1,-1-1,1 0,-1 1,-22-6,1 2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86,'-1'1,"-60"42,3 3,1 2,3 3,2 2,-3 8,49-56,1 0,1 1,-1-1,1 1,0 0,0 0,0 0,1 1,0-1,1 1,-1 0,1 0,1 0,-1 0,1 0,0 0,1 0,-1 0,2 0,-1 1,1-1,0 0,0 0,1 0,0 0,0 0,1-1,0 1,0-1,0 1,1-1,0 0,0 0,0-1,5 5,8-1,0 0,0-1,1-1,1 0,-1-2,1 0,0-1,0-1,0 0,0-2,0 0,1-1,-1-1,0-1,0-1,6-1,6-1,0-2,-1 0,0-2,0-1,0-2,-2-1,1-1,-2-1,0-2,-1 0,-1-2,0-1,-2-1,0-1,-1 0,-1-2,-2-1,8-13,-21 30,0 0,-1-1,0 0,0 0,-1 0,0-1,0 1,-1-1,-1 0,0 0,0 0,-1 0,0 0,0-1,-2 1,1 0,-1 0,0 0,-1 0,-1 0,1 0,-1 0,-1 1,0-1,0 1,-1 0,0 0,-1 0,-4-5,1 7,0 0,0 0,0 0,-1 1,0 1,0 0,-1 0,1 1,-1 0,0 1,0 0,-1 0,1 2,0-1,-1 1,1 1,-1 0,-3 1,-10 2,-1 0,1 2,0 0,0 2,1 1,0 0,-15 9,-4 4</inkml:trace>
  <inkml:trace contextRef="#ctx0" brushRef="#br0" timeOffset="264.183">139 397,'41'-23,"9"-6,2 1,1 4,0 1,5 2,-53 19,0 0,1 1,-1-1,1 1,-1 0,1 1,-1-1,1 1,0 1,-1-1,1 1,-1-1,1 2,-1-1,0 1,1-1,-1 1,0 1,0-1,0 1,0 0,-1 0,1 0,-1 1,3 2,-3-2,4 5,-1-1,2 0,-1-1,1 0,0 0,1 0,-1-2,1 1,0-1,1 0,-1-1,1 0,0-1,0-1,0 1,8-1,122-21,-117 13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1,'-5'19,"-15"25,-10 11,0 0,1-4,0-6,1-11,4-6,2-8,5-3,0-3,3-1,4-2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0,-2 0,-1 0,-3 0,-5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15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58 185,'0'-1,"-1"-6,-1 0,0 0,0-1,0 1,-1 0,0 1,0-1,-1 0,0 1,0 0,-5-5,8 11,0 0,1 0,-1 0,0 0,0 0,0 0,1 1,-1-1,0 0,0 1,1-1,-1 0,0 1,1-1,-1 1,0-1,1 1,-1 0,1-1,-1 1,1-1,-1 1,1 0,-1 0,1-1,0 1,-1 0,1 0,0-1,0 1,-1 0,1 0,0 0,0-1,0 1,0 0,0 0,0 0,0 0,1-1,-1 1,0 0,0 0,0 0,0 25,1 0,1 0,1 0,1 0,1-1,2 0,6 16,5 27,67 270,-46-257,-37-82,0 1,0-1,0 1,0-1,0 0,-1 1,1-1,0 0,0 0,-1 0,1 0,-1-1,1 1,-1 0,1-1,-1 1,0-1,1 0,-1 1,0-1,0 0,-1 1,1-1,0 0,0 0,-1 0,1 0,-1 0,0 0,1 0,-1 0,0-1,23-134,-14 93,-6 24,1 0,1 1,1-1,0 1,2 0,0 0,1 1,-8 18,1 0,-1 0,0 1,0-1,0 0,1 1,-1-1,0 1,0-1,0 1,0-1,0 1,0 0,0 0,0 0,0-1,0 1,-1 0,1 0,0 0,0 0,-1 0,1 0,-1 1,1-1,-1 0,1 0,-1 0,0 0,0 1,1-1,-1 0,0 0,0 1,0-1,0 0,-1 0,1 1,0-1,0 1,28 147,-22-116,-6-25,1 0,0 0,1 0,-1 0,1 0,1 0,0-1,0 1,0-1,1 0,0 0,1 0,-1 0,1-1,3 4,-7-10,0 1,1-1,-1 1,0-1,0 1,0-1,1 0,-1 0,0 1,1-1,-1 0,0 0,0 0,1 0,-1-1,0 1,0 0,1 0,-1-1,0 1,0-1,0 1,1-1,-1 1,0-1,0 0,0 0,0 1,0-1,0 0,0 0,-1 0,1 0,0 0,0 0,-1 0,1 0,-1-1,1 1,-1 0,1-1,20-53,25-140,-10 77,4 1,38-73,-43 110,-24 63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22,'38'0,"18"-5,4-1,-4 0,-10 1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0 237,'2'-14,"1"0,0 0,0 1,2 0,0 0,0 0,1 0,1 1,0 0,6-8,63-65,-74 85,-1-1,1 1,-1 0,1 0,-1 1,1-1,-1 0,1 0,-1 1,1-1,-1 1,1-1,-1 1,0 0,1 0,-1-1,0 1,0 0,0 0,1 0,-1 0,0 1,0-1,0 0,-1 0,1 1,0-1,0 0,-1 1,1-1,-1 1,1-1,-1 0,0 1,1-1,-1 1,0 0,0-1,0 1,0-1,0 1,0-1,-1 1,1-1,0 1,-1-1,0 0,1 1,1 8,-1-9,-1 1,1 0,0 0,1 0,-1 0,0 0,0 0,1-1,-1 1,1 0,0 0,-1 0,1-1,0 1,0 0,0-1,0 1,1-1,-1 1,0-1,0 0,1 0,-1 1,1-1,-1 0,1 0,0 0,-1-1,1 1,0 0,0 0,0-1,-1 0,1 1,0-1,0 0,0 0,0 1,0-2,0 1,-1 0,1 0,0-1,0 1,0-1,0 1,-1-1,2 0,156-90,-160 92,1 0,0-1,-1 1,1 0,0 0,0 0,-1 0,1 0,0 0,0 0,0 0,0 0,0 0,0 0,1 0,-1 0,0-1,0 1,1 0,-1 0,0 0,1 0,-1 0,1 0,-1-1,1 1,0 0,-1 0,1-1,0 1,-1-1,1 1,0 0,0-1,-1 1,1-1,0 0,0 1,0-1,0 0,0 1,0-1,0 0,0 0,0 0,0 0,0 0,-1 0,1 0,0 0,0 0,0 0,0-1,0 1,0 0,0-1,0 1,0 0,-1-1,1 1,0-1,0 1,0-1,-1 0,1 1,0-1,-1 0,1 0,-1 0,-9 30,-11 79,24-89</inkml:trace>
  <inkml:trace contextRef="#ctx0" brushRef="#br0" timeOffset="250.985">762 38,'-39'29,"-26"19,-12 11,2 0,9-5,11-7,10-6,8-6,5-4,9-2,2-7,6-1,10-5,6-5</inkml:trace>
  <inkml:trace contextRef="#ctx0" brushRef="#br0" timeOffset="634.091">564 462,'-6'6,"-49"64,54-68,0 1,0-1,0 0,1 1,-1-1,0 1,1 0,0-1,-1 1,1-1,0 1,1-1,-1 1,0 0,1-1,-1 1,1-1,0 1,0-1,0 0,0 1,0-1,0 0,1 0,-1 1,1-1,-1 0,1-1,0 1,0 0,0 0,1 0,0-1,0 1,1-1,-1 1,0 0,0 0,0 1,-1-1,1 0,-1 1,1 0,-1-1,0 1,0 0,0 0,0 0,0 1,-1-1,1 0,-1 1,0-1,0 1,-1-1,1 1,-1-1,1 1,-1-1,0 1,0 0,-1-1,1 1,-1-1,0 1,0-1,0 1,0-1,0 1,-1-1,0 0,-1 2,-3 1,0 0,0 0,-1 0,0-1,0 0,0-1,-1 1,1-2,-1 1,0-1,0 0,-1 0,1-1,0 0,-1-1,0 0,1 0,-1-1,1 0,-1-1,0 1,-8-3,-1-4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6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11,'-8'0,"-1"0,0 0,1 2,-1-1,0 1,1 0,0 0,-1 1,1 1,0-1,1 1,-1 0,0 1,1 0,0 0,1 1,-1 0,-5 6,11-8,1 0,-1 0,1 0,0 0,0 0,1 0,-1 0,1 1,0-1,0 0,0-1,1 1,-1 0,1 0,0-1,0 1,0 0,0-1,1 0,-1 0,1 0,0 0,0 0,0 0,1-1,-1 1,0-1,1 0,0 0,-1-1,2 1,8 9,-8-7,10 7,0 0,-1 1,-1 0,0 2,-1-1,-1 1,0 1,0 0,-1 2,-9-13,0 0,0 0,0 0,-1 0,0 0,0 0,0 0,0 1,0-1,-1 0,0 0,1 0,-2 0,1 0,0-1,-1 1,0 0,0 0,0-1,0 1,0-1,-1 0,0 0,1 0,-1 0,0 0,-1-1,1 1,0-1,-1 0,1 0,-1 0,0 0,0 0,0-1,0 0,0 0,0 0,0 0,0-1,-16 6</inkml:trace>
  <inkml:trace contextRef="#ctx0" brushRef="#br0" timeOffset="249.929">44 67,'34'-14,"21"-5,5 1,-7 3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1 164,'33'112,"19"135,-21-97,-31-149,0 0,0 0,0 0,0 0,0 0,1 0,-1 0,0 0,0 0,1 0,-1 0,0 0,1 0,-1 0,1 0,0 0,-1 0,1 0,-1-1,1 1,0 0,0 0,0-1,-1 1,1 0,0-1,0 1,0-1,0 1,0-1,0 0,0 1,0-1,0 0,0 0,0 0,0 0,0 0,0 0,0 0,0 0,0 0,0 0,0 0,0-1,0 1,0 0,0-1,0 1,0-1,0 1,0-1,0 0,0 1,0-1,-1 0,1 1,0-1,-1 0,1 0,0 0,-1 0,40-64,-35 57,32-63,27-51,-5-2,7-36,-33 52,-31 91,-3 5</inkml:trace>
  <inkml:trace contextRef="#ctx0" brushRef="#br0" timeOffset="372.479">622 531,'0'10,"0"12,0 7,0 4,0 1,0 0,0-2,0-6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15,'-2'-15,"-3"23,-4 25,-15 114,-31 185,48-305,2 0,1 0,2 0,0 0,2 0,2 13,-2-37,0-1,0 1,1 0,-1-1,1 0,0 1,0-1,0 1,0-1,0 0,0 0,1 1,-1-1,1 0,-1 0,1 0,0-1,0 1,0 0,0-1,0 1,0-1,0 0,0 1,1-1,-1 0,1-1,-1 1,1 0,-1-1,1 1,-1-1,1 0,-1 0,1 0,-1 0,1 0,-1 0,1-1,106-27,-90 21,197-56,-198 56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29,'18'-6,"1"0,-1 1,1 1,0 1,0 1,0 0,0 1,0 1,6 2,-22-2,-1 0,0 0,1 0,-1 0,0 1,1-1,-1 1,0-1,0 1,1 0,-1 0,0 0,0 0,0 0,0 1,0-1,0 1,-1-1,1 1,0 0,-1-1,1 1,-1 0,0 0,1 0,-1 0,0 0,0 1,-1-1,1 0,0 0,-1 1,1-1,-1 0,0 1,0-1,0 0,0 1,0-1,0 0,0 1,-1-1,0 0,1 1,-1-1,0 0,0 0,0 0,0 0,0 0,-1 0,1 0,-1 0,1 0,-116 113,116-114,0 0,-1 0,1 0,0 0,0 0,-1 0,1 0,0 1,0-1,1 0,-1 1,0-1,0 1,1-1,-1 1,0-1,1 1,0-1,-1 1,1-1,0 1,0 0,0-1,0 1,0 0,0-1,0 1,1-1,-1 1,1 0,-1-1,1 1,-1-1,1 1,0-1,0 0,0 1,0-1,0 0,0 1,0-1,0 0,0 0,1 0,-1 0,0 0,1 0,-1-1,1 1,-1 0,1-1,-1 1,1-1,-1 1,1-1,0 0,0 0,11 4,0-2,0 0,0 0,1-2,-1 1,0-2,0 0,1 0,9-3,3-3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27,'340'-1,"-182"-25,-147 29,-5 3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 0,-4-5,-10-1,-12-1,-9 2,-8 2,-10 1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1,'-5'5,"-26"23,2 1,0 1,2 2,2 1,1 0,1 2,2 1,-14 33,33-62,0 0,1 0,0 0,0 0,0 1,1-1,0 0,1 0,-1 1,1-1,1 0,-1 0,1 0,1 0,-1 0,1-1,0 1,1-1,0 1,0-1,0 0,0-1,1 1,3 2,0 1,1 0,1-1,-1 0,2-1,-1 0,1 0,0-1,0 0,0-1,1-1,0 0,0 0,11 1,-6-2,0-2,0 0,0-1,0 0,0-2,0 0,0 0,6-4,-17 5,0-1,0 1,0-1,-1-1,1 1,-1-1,1 0,-1 0,0-1,0 0,-1 0,1 0,-1 0,0 0,0-1,0 0,0 0,-1 0,0 0,0-1,-1 1,1-1,-1 0,1-3,-3 6,0 0,1 0,-1 0,0 0,-1-1,1 1,-1 0,1 0,-1 0,0 0,0 0,0 0,0 0,-1 0,1 1,-1-1,0 0,0 1,0-1,0 1,0 0,0 0,-1-1,1 2,-1-1,1 0,-1 0,0 1,0-1,0 1,0 0,-98-27,81 27,-1 1,0 1,1 2,-1 0,1 0,0 2,0 1,0 0,1 2,0 0,0 1,1 1,0 0,-1 3,-9 10,7-1</inkml:trace>
  <inkml:trace contextRef="#ctx0" brushRef="#br0" timeOffset="1149.658">695 678,'2'-12,"1"1,0-1,1 1,1 0,-1 0,2 0,0 0,0 1,1 0,0 1,0-1,9-7,-9 8,8-11,1 1,1 1,0 0,2 1,0 1,0 0,2 2,9-5,-29 18,0 0,1 0,-1 1,0-1,1 1,-1 0,0-1,1 1,-1 0,1 0,-1 0,1 0,-1 0,1 0,-1 0,0 0,1 1,-1-1,1 0,-1 1,0-1,1 1,-1 0,0-1,0 1,1 0,-1 0,0 0,0 0,0 0,0 0,0 0,0 0,0 0,-1 0,1 1,0-1,-1 0,1 1,0-1,-1 0,0 1,1-1,-1 1,0-1,0 0,0 2,7 74,-7-73,-1-2,1 0,-1 0,0 0,0 1,1-1,0 0,-1 0,1 1,0-1,0 0,0 1,0-1,1 0,-1 0,1 1,-1-1,1 0,0 0,0 0,0 0,0 1,0-1,0-1,0 1,1 0,-1 0,1 0,-1-1,1 1,0-1,0 1,0-1,0 0,0 0,0 0,0 0,0 0,0 0,0 0,0-1,1 1,-1-1,0 0,1 1,-1-1,0 0,2-1,104-57,-96 49,0 0,1 1,0 1,0 0,1 1,0 0,14-3,-24 9,-1 0,1 1,0 0,-1 0,1 0,-1 0,1 1,-1-1,0 1,0 0,1 0,-1 0,0 1,-1-1,1 1,0-1,-1 1,1 0,-1 0,0 0,0 0,0 0,0 1,-1-1,0 1,1-1,-1 1,0-1,-1 1,1 0,0-1,-1 1,0 0,0 0,0 1,8 26,13 11,-10-27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1,'-17'318,"-41"71,56-377,0-6,0-1,0 1,1 0,0 0,1-1,-1 1,1 0,0 0,0 0,1 0,0 0,0 0,0-1,1 1,0 0,0-1,0 1,2 2,8-2,0-5</inkml:trace>
  <inkml:trace contextRef="#ctx0" brushRef="#br0" timeOffset="224.576">313 622,'-15'33,"1"12,7-3,9-12,5-12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2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0,'-6'15,"1"1,1-1,0 1,1 0,0 0,2 0,0 0,1 15,-12 84,-23 37,32-145,1 1,0 0,0 0,1 0,0 0,0 0,1 1,0-1,0 0,1 0,0 0,1 0,0 0,0 0,0 0,1-1,0 1,1-1,0 0,0 0,0 0,3 2,-2-8,0 0,0-1,1 0,-1 0,0 0,0-1,0 1,0-1,0-1,0 1,0-1,0 0,0 0,-1 0,1 0,-1-1,0 0,1 0,-1 0,-1-1,1 1,0-1,-1 0,0 0,0 0,0 0,0-1,1-2,10-10,-1-2,0 0,-1 0,-2-1,1-1,-2 0,-1 0,-1-1,-1 1,1-10,57-240,-84 336,10 210,12-172,-2-91,0 0,0-1,1 1,1 0,0-1,1 1,0-1,0 0,1 0,1 0,0 0,0-1,1 0,1 0,-1 0,1-1,8 8,-12-15,-1-1,0 1,1-1,-1 1,1-1,-1 0,1 0,0 0,-1 0,1-1,0 1,0-1,-1 0,1 1,0-1,0 0,0-1,-1 1,1 0,0-1,14-3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01.0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93,'51'-18,"0"2,1 3,1 1,-1 4,40-2,48-1,1 7,92 10,186 23,108-29,-2-29,-111 47,-31 11,-207-18,148-10,-145-3,414 2,-413 26,289-23,-274-3,-164 5,-26 1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02.7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1,'3407'0,"-3171"28,328-28,-508 5,-32 1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19.0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1 170,'1'-2,"0"0,1 0,-1 0,1 1,0-1,0 0,0 1,0-1,0 1,0 0,0-1,0 1,0 0,0 0,1 1,-1-1,0 0,1 1,-1-1,1 1,-1 0,0 0,1 0,-1 0,2 0,-2 0,376-3,488-50,-184 21,602 33,-793 29,-92-4,376-25,-227-29,158 27,-302-26,743 26,-280 1,-561-28,184 28,-293-28,226 28,-253 28,265-28,-298 0,356 11,-248 3,153 17,-237-3,-123-18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20.9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0 118,'84'-28,"2"4,0 4,1 3,1 4,1 4,81 3,224 11,-105 22,-134-9,-96-11,0-2,0-2,55-6,-12 2,208 1,-140 27,-1-15,-102-2,1-3,0-3,0-3,25-4,23 1,212 19,-29-3,61-15,-135-1,767 2,-721-10,26-15,-102 8,228-15,147 2,63 31,-193 29,-278-31,-138 1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0 142,'387'-36,"235"14,321 23,-162-28,-188 48,-130-34,-381 8,394-27,-20 3,-322 36,-117-1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0,'-14'15,"-15"9,-2 5,9-1,9-12,10-7,12-11,8-5,1-5,-6-2,-6 7,-9 5,-8 7,-3 3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1,'0'5,"-5"6,-1 6,-5 1,0 1,6-2,9-9,8-6,-2-3,-7-1,-10 4,-8 2,-7 0,1-1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0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86,'0'130,"-5"1,-6-1,-13 42,-11 19,35-191,0 0,1 0,-1 0,0-1,1 1,-1 0,0 0,0-1,1 1,-1 0,0 0,0-1,1 1,-1 0,0-1,0 1,0 0,1-1,-1 1,0-1,0 1,0 0,0-1,0 1,0 0,0-1,0 1,0-1,0 1,0 0,0-1,0 1,0 0,0-1,-1 1,1-1,0 1,0 0,0-1,-1 1,1 0,0 0,0-1,0 1,-1 0,1-1,0 1,-1 0,1 0,0 0,-1-1,1 1,0 0,-1 0,1 0,0 0,-1 0,1 0,-1-1,1 1,0 0,-1 0,1 0,0 0,-1 0,6-22,1-1</inkml:trace>
  <inkml:trace contextRef="#ctx0" brushRef="#br0" timeOffset="249.314">28 29,'34'9,"0"-3,0 0,1-3,0 0,-1-3,2 0,-27 0,265-29,-119 6,-76 19,-79 5,0 1,0-1,0 0,0 0,0 0,0 1,-1-1,1 0,0 0,-1 0,1 0,-1 0,1 0,-1 0,0 0,1 0,-1 0,0 0,0 0,0 0,0 0,1 0,-1-1,0 1,0 0,0-1,-1 1,1-1,0 1,0-1,0 0,-22 16,-1-1</inkml:trace>
  <inkml:trace contextRef="#ctx0" brushRef="#br0" timeOffset="496.627">0 453,'43'5,"29"6,7 1,-6-1,-9-2,-12-4,-10-1,-6-3,-6 0,-7-1</inkml:trace>
  <inkml:trace contextRef="#ctx0" brushRef="#br0" timeOffset="666.623">649 622,'-5'34,"-1"20,0 6,1-2,2-7,-4-11,-1-13</inkml:trace>
  <inkml:trace contextRef="#ctx0" brushRef="#br0" timeOffset="912.723">649 509,'24'10,"17"3,7-1,0-2,-3-3,-5-8,-4-3,-4-1,-7 5,-8 2</inkml:trace>
  <inkml:trace contextRef="#ctx0" brushRef="#br0" timeOffset="1099.752">649 820,'43'0,"24"0,1 0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24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73,'56'0,"0"2,1-3,-1-2,1-3,-1-2,3-3,41-33,-99 43,-1 1,1 0,0 0,-1 0,1 0,0 0,0 0,-1 0,1 0,0 0,-1 0,1 0,0 0,-1 1,1-1,0 0,-1 0,1 1,0-1,-1 0,1 1,-1-1,1 1,-1-1,1 1,-1-1,1 1,-1-1,1 1,-1-1,0 1,1 0,-1-1,0 1,1 0,-1-1,0 1,0 0,0-1,0 1,0 0,1 0,-1-1,-1 1,1 0,0-1,0 1,0 0,0-1,0 1,-4 44,4-40,-32 220,29 328,14-464,-64-140,30 26,0 1,-1 1,-1 1,-1 1,-1 2,-1 0,0 2,-20-8,29 17,0 2,0 0,-1 2,1 0,-1 1,0 1,-1 0,1 2,0 0,0 2,0 0,-16 4,27-4,1 1,-1-1,1 1,0 1,0-1,1 1,-1 1,1-1,0 1,0 1,0-1,0 1,1 0,0 1,-1 2,1 20,8-15</inkml:trace>
  <inkml:trace contextRef="#ctx0" brushRef="#br0" timeOffset="382.886">327 440,'48'0,"35"-5,8-1,-6-1,-14-2,-13-1,-12 2,-9 2,-11-3,-5 0,-6 2</inkml:trace>
  <inkml:trace contextRef="#ctx0" brushRef="#br0" timeOffset="633.012">1145 468,'-5'38,"-6"28,-1 6,1-3,7-14,5-16</inkml:trace>
  <inkml:trace contextRef="#ctx0" brushRef="#br0" timeOffset="884.244">1202 17,'0'0</inkml:trace>
  <inkml:trace contextRef="#ctx0" brushRef="#br0" timeOffset="1117.97">1427 835,'12'-78,"3"2,3 0,4 0,4-2,-24 74,18-40,-20 43,1 1,-1-1,0 0,1 0,-1 1,1-1,-1 0,1 1,0-1,-1 1,1-1,0 1,-1-1,1 1,0-1,-1 1,1-1,0 1,0 0,0 0,-1-1,1 1,0 0,0 0,0 0,0 0,-1 0,1 0,0 0,0 0,0 0,0 0,-1 1,1-1,0 0,0 1,0-1,-1 0,1 1,0-1,-1 1,1-1,0 1,-1-1,1 1,-1 0,1-1,0 1,-1 0,24 83,-20-48,-3-25,1 1,0 0,1-1,0 0,1 0,0 0,1 0,0 0,1-1,0 0,0 0,1-1,1 1,-1-2,1 1,8 5,-14-12,1 0,0-1,0 1,0-1,0 0,1 0,-1 0,0 0,0 0,1-1,-1 1,0-1,1 0,-1 0,0 0,1-1,-1 1,0-1,1 0,-1 1,0-2,0 1,0 0,0-1,0 1,0-1,0 0,0 0,-1 0,1 0,-1 0,1-1,-1 1,0-1,2-2,63-104,-37 51,-18 40</inkml:trace>
  <inkml:trace contextRef="#ctx0" brushRef="#br0" timeOffset="4633.418">2584 552,'-103'39,"66"-18,2 2,0 1,1 2,2 2,1 1,1 1,0 3,-40 72,70-103,-1 0,1 0,-1 0,1-1,-1 1,1 0,0 0,0 0,0 0,0-1,0 1,0 0,1 0,-1 0,1 0,-1-1,1 1,0 0,-1-1,1 1,0 0,0-1,0 1,1-1,-1 1,0-1,0 0,1 1,-1-1,1 0,-1 0,1 0,-1 0,1 0,0-1,-1 1,1 0,0-1,0 1,0-1,0 1,79 8,-54-13,-1-1,1-1,-1-2,-1 0,1-2,-1 0,-1-2,0-1,-1-1,19-14,-5 5,-1-2,-1-1,-1-2,-1-1,-2-1,-1-2,-1-2,-2 0,-1-2,-2 0,-2-2,10-23,-25 43,-1-1,0 1,-2-1,0 0,-1 0,-1 0,0-11,-2 23,1 1,-2-1,1 1,-1-1,0 1,0 0,0-1,-1 1,0 0,0 0,-1 0,0 0,0 1,0-1,-1 1,0-1,0 1,0 0,0 1,-1-1,0 1,0 0,-4-3,5 5,-1 0,1 0,-1 1,1-1,-1 1,0 0,1 1,-1-1,0 1,1 0,-1 0,0 0,0 0,1 1,-1 0,0 0,1 0,-1 1,1-1,-1 1,1 0,0 1,0-1,-3 2,-85 79,77-64,1 0,1 0,0 1,2 1,0 0,2 1,0 0,1 0,1 1,2 0,0 0,1 1,0 18,3-28,1-1,0 1,1-1,0 0,1 1,0-1,2 0,-1 0,1 0,1-1,1 1,0-1,0 0,1-1,0 1,1-1,1-1,-1 0,2 0,-1 0,1-2,1 1,0-1,9 6,4-3,-1-1,2-2,-1 0,1-1,0-1,0-2,1 0,-1-2,1 0,0-2,0-1,7-2,-8 2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2.9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33,'771'0,"-373"-29,6 30,-168 28,299-30,-365-27,-155 27,-8 0,-1 0,1 0,0 1,-1 0,1 0,0 0,-1 1,1 0,0 0,-1 1,0 0,1 0,-1 0,0 1,4 2,2 8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24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0,'-23'79,"20"-54,-29 156,19-112,9-55,0-1,1 2,1-1,0 0,1 1,0-1,1 1,1-1,0 0,1 1,1-1,0 0,1 1,-3-12,0-1,0 0,0 1,1-1,-1 0,1 0,-1 0,1 0,0 0,-1-1,1 1,0 0,0-1,0 1,0-1,1 0,-1 0,0 0,0 0,1 0,-1 0,1 0,-1-1,1 1,-1-1,1 0,-1 0,1 0,-1 0,1 0,-1-1,1 1,-1-1,1 1,-1-1,0 0,1 0,-1 0,1-1,79-61,-62 36,-1-2,-1 0,-2-1,0 0,-2-1,9-32,41-109,-40 95,-24 99,-10 34,2 1,3 1,2-1,5 50,-2-44,0-57,0 1,0-1,1 1,0-1,0 1,0-1,1 1,0-1,0 0,0 0,1 0,0 0,1 1,8 6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97 102,'-67'379,"47"-240,13-115,4-33,11-35,1 0,2 1,3 0,1 1,2 1,8-14,-19 42,19-39,1 0,3 2,2 1,8-6,5 13,-44 41,1 0,0 0,0 1,0-1,0 0,0 0,0 1,0-1,0 1,0-1,1 1,-1 0,0-1,0 1,0 0,1 0,-1 0,0 0,0 0,0 0,1 0,-1 0,0 0,0 0,0 1,0-1,1 0,-1 1,0-1,0 1,0 0,0-1,0 1,0 0,0-1,0 1,0 0,-1 0,1 0,0 0,0 0,-1 0,1 0,-1 0,1 0,-1 1,4 11,-1 0,-1 0,0 1,-1 0,0-1,-1 1,-1-1,0 1,-1 0,0-1,-2 5,-21 154,25-170,0 1,1-1,-1 1,1-1,0 0,0 1,0-1,0 0,0 0,0 0,0 1,1-1,-1 0,1-1,0 1,-1 0,1 0,0-1,0 1,0-1,0 0,0 1,0-1,1 0,-1 0,0-1,1 1,-1 0,0-1,1 1,-1-1,1 0,-1 0,1 0,-1 0,0 0,1 0,-1-1,1 1,-1-1,0 0,1 0,-1 1,0-2,0 1,0 0,1 0,-1-1,0 1,-1-1,1 1,0-1,0 0,-1 0,1 0,-1 0,96-96,60-80,-156 176,0 0,0 0,1 1,-1-1,1 1,-1-1,1 1,0 0,0-1,-1 1,1 0,0 0,0 0,0 1,0-1,0 0,0 1,0-1,0 1,1 0,-1 0,0 0,0 0,0 0,0 0,0 0,1 1,-1-1,0 1,0-1,0 1,0 0,0 0,-1 0,1 0,0 0,0 0,0 1,-1-1,1 1,-1-1,1 1,-1-1,0 1,0 0,1 0,-1 0,0 0,0-1,-1 1,1 1,0-1,-1 1,4 13,-1 1,0 0,-2 0,0 1,-1-1,0 0,-3 7,2-8,0 0,0 0,2 0,0 0,0-1,2 1,0 0,1-1,0 1,-3-14,-1 0,1 0,0-1,0 1,0 0,0 0,0 0,0-1,1 1,-1-1,0 1,1-1,0 1,-1-1,1 0,0 0,-1 1,1-1,0-1,0 1,0 0,0 0,0-1,0 1,0-1,0 1,0-1,0 0,0 0,0 0,0 0,0 0,1-1,12-2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26,'44'0,"28"0,6 0,-4 0,-11-5,-10-1,-11 0,-6 1,-6 1,-7 7,-8 2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0,'38'5,"23"6,5 2,-3-2,-8-3,-8-2,-13 2,-7 0,-7-2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1,'0'57,"-5"24,-2 4,1-10,1-6,1-11,2-10,1-9,1-6,0-3,0-8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26,'227'-25,"-158"34,-68-9,1 0,0 1,-1-1,1 1,-1 0,1-1,-1 1,0 0,1 0,-1 0,0 0,1 0,-1 0,0 1,0-1,0 0,0 0,0 1,0-1,-1 1,1-1,0 1,-1-1,1 1,-1-1,0 1,1 0,-1-1,0 1,0-1,0 1,0 0,0-1,0 1,0 0,-1-1,1 1,-1-1,1 2,-74 119,41-77,-108 179,139-221,0 1,1-1,-1 1,1 0,0-1,0 1,1 0,-1 0,1 0,0-1,0 1,0 0,0 0,1 0,-1 0,1-1,0 1,0 0,1-1,-1 1,1-1,-1 1,1-1,0 0,0 1,1-1,-1 0,1 0,0-1,-1 1,1-1,0 1,1-1,-1 0,0 0,1 0,-1-1,1 1,-1-1,1 0,0 0,2 1,5 1,0-1,1 0,-1-1,1 0,-1 0,1-1,0-1,-1 0,1-1,-1 0,6-2,8-3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1,'-9'38,"-9"23,0 1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0,'-14'48,"-10"35,-1 14,4-6,6-14,0-14,3-9,4-8,2-8,3-5,2-4,6-6,2-8</inkml:trace>
  <inkml:trace contextRef="#ctx0" brushRef="#br0" timeOffset="303.775">454 86,'-330'316,"299"-272,31-43,-1 0,0 0,1 0,0 0,-1 0,1 0,0 0,-1 0,1 0,0 0,0 0,0 0,0 0,0 0,0 0,0 0,0 0,1 0,-1 0,0 0,0 0,1 0,-1 0,1 0,-1 0,1 0,-1 0,1-1,0 1,-1 0,1 0,0 0,0-1,0 1,-1 0,1-1,0 1,0-1,0 1,0-1,0 0,0 1,0-1,0 0,0 0,163 10,-158-8,1-1,0 1,0 1,-1-1,1 1,-1 0,0 1,0-1,0 1,0 1,-1-1,0 1,1 0,1 3,7 8</inkml:trace>
  <inkml:trace contextRef="#ctx0" brushRef="#br0" timeOffset="820.254">737 367,'-21'16,"0"2,1 0,1 1,0 0,2 2,0 0,2 1,0 2,14-24,0 1,0 0,1 0,-1 0,0 1,1-1,-1 0,1 0,-1 0,1 0,0 1,-1-1,1 0,0 0,0 1,0-1,0 0,0 0,0 1,0-1,0 0,0 0,1 0,-1 1,1-1,-1 0,1 0,-1 0,1 0,-1 0,1 0,0 0,0 0,0 0,-1 0,1 0,0 0,0 0,0-1,0 1,0 0,1-1,-1 1,1 0,55-4,-28-8,0-1,-1-1,0-2,-1-1,7-6,32-19,-65 40,1-1,-1 0,0 1,1 0,-1-1,1 1,-1 0,1 0,0 0,-1 0,1 0,0 0,0 1,0-1,0 1,-1-1,1 1,0-1,0 1,0 0,0 0,0 0,0 0,0 0,0 1,0-1,0 1,0-1,0 1,-1 0,1-1,0 1,0 0,-1 0,1 0,0 1,-1-1,1 0,-1 0,0 1,1-1,-1 1,0 0,0-1,0 1,0 0,0-1,0 1,-1 0,1 0,0 0,-1 1,0 11,-1 0,-1 1,0-1,-1 0,0-1,-1 1,-1-1,-2 5,-17 66,17 188,6-261,1 0,-2-1,1 1,-2 0,1-1,-1 0,-1 0,0 0,0 0,-1 0,0-1,-1 0,0 0,0 0,-1-1,0 0,-4 3,8-10,-1 1,0-2,0 1,0 0,0-1,1 1,-1-1,0 0,0-1,0 1,0-1,0 1,0-1,1 0,-1-1,0 1,1-1,-1 1,1-1,-1 0,1 0,0-1,0 1,0-1,0 1,0-1,1 0,-1 0,1 0,0-1,0 1,0 0,0-1,1 1,-1-1,1 0,0 1,0-1,0 0,0 0,1 0,0 0,0 0,0 0,0-1,1-8,1 0,1 0,0 0,1 0,0 1,0-1,2 1,0 0,0 0,1 1,0 0,1 0,0 0,1 1,6-6,34-23,-27 27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2.8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86,'398'0,"-156"-28,-121 28,102-11,-48-9,15-5,298 24,-292 29,199-28,-225 27,27 4,678-32,-282 1,-367-29,604 30,-339-31,142 31,-301-29,232 28,-338 29,28-31,-226-3,39 6,-60 7,-6 1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0,'-29'255,"12"-73,15-179,1 0,-1 1,0-1,1 1,0-1,0 1,0-1,0 1,0 0,1 0,0-1,-1 1,2 0,-1 0,0 0,1-1,-1 1,1 0,0-1,1 1,-1 0,0-1,1 0,0 1,0-1,0 0,0 0,0 0,1 0,0 0,-1 0,1-1,0 0,0 1,0-1,0 0,1 0,-1-1,1 1,0 0,225-3,-173 1,-32-1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17,'454'0,"-382"-11,-54 5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31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1,'-2'0,"1"0,0 0,-1 0,1 1,0-1,-1 1,1-1,0 1,-1-1,1 1,0 0,0-1,0 1,0 0,0 0,0 0,0 0,0 0,0 0,0 0,0 0,0 0,1 1,-1-1,1 0,-1 0,1 1,-1-1,1 0,0 1,-1-1,1 1,0-1,0 0,0 1,0-1,0 1,1-1,-1 0,0 1,1-1,-1 0,0 1,1-1,0 0,-2 7,-28 164,1 27,27-168,-1-4,2 0,0-1,2 1,1 0,6 23,-3-28,24 51,-28-73,1 1,-1-1,0 0,1 0,-1-1,0 1,1 0,-1-1,0 1,0-1,1 0,-1 0,0 0,0 0,0 0,0 0,0 0,0-1,-1 1,1-1,0 0,-1 1,1-1,-1 0,1 0,-1 0,0 0,0 0,0 0,0 0,0-1,3-3,35-48,-3-2,-3-2,-2 0,3-13,97-297,-120 354,-11 48,-29 144,-1 134,29-278,0-24,0 0,1 0,0 0,1 0,0 0,0 0,1 0,0 0,1 0,0-1,0 1,1-1,9 4,-2-7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55,'38'-5,"27"-1,8 0,-5 1,-8 1,-10 2,-9-4,-6-1,-4 1,-3 2,-7 1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58,'65'-16,"2"2,-1 3,64-2,-128 12,0 1,0-1,1 1,-1-1,0 1,1 0,-1 0,0 0,1 0,-1 1,0-1,1 1,-1-1,0 1,0 0,1 0,-1 0,0 0,0 0,0 0,0 0,0 1,-1-1,1 1,0 0,-1-1,1 1,-1 0,1 0,-1 0,0 0,0 0,0 0,0 0,0 1,-1-1,1 0,0 0,-1 1,0-1,0 0,1 3,-6 6,1 1,-2-1,1 0,-1-1,-1 1,0-1,-1-1,0 1,0-1,-2 1,-15 18,-19 22,32-39,1 0,0 1,1 0,0 0,1 1,1 0,0 1,1 0,0 0,1 1,0 0,-1 7,7-19,-1 0,1 0,0 0,0 0,0 0,0 0,1 0,-1 0,1 0,-1 0,1 0,0 0,0 0,1 0,-1 0,1-1,-1 1,1-1,0 1,0-1,0 0,0 1,0-1,0 0,1 0,-1-1,1 1,-1 0,1-1,0 0,0 1,0-1,-1 0,1-1,0 1,0 0,2-1,6 2,-1-1,1 0,0-1,-1 0,1-1,-1 0,1-1,-1 0,1 0,3-3,5-2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0,'-9'24,"1"8,7-1,3-6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66,'-15'8,"-1"-1,0 0,1 1,0 1,1 1,0 0,0 1,-7 9,19-19,1 0,0 0,-1 0,1 0,0 0,0 1,0-1,0 1,0-1,0 1,0-1,1 1,-1-1,0 1,1 0,0-1,-1 1,1 0,0-1,0 1,0 0,0 0,0-1,0 1,0 0,0-1,1 1,-1 0,1-1,-1 1,1 0,0-1,0 1,0-1,-1 1,1-1,1 0,-1 1,0-1,0 0,0 0,1 0,-1 0,1 0,0 1,82 28,-65-25,-10-3,1 1,-1 0,0 1,0 0,0 0,0 1,-1 0,0 0,0 1,0 0,-1 1,0-1,0 2,-1-1,0 1,0-1,0 2,-1-1,-1 1,1-1,-1 1,-1 0,0 1,0-1,1 10,-3-16,-1 0,0 0,0 1,-1-1,1 0,0 0,-1 0,0 0,0 0,0 0,0 0,0 0,-1 0,1-1,-1 1,0 0,0-1,0 1,0-1,0 0,0 1,-1-1,1 0,-3 1,-11 5</inkml:trace>
  <inkml:trace contextRef="#ctx0" brushRef="#br0" timeOffset="249.862">101 66,'39'-14,"21"-5,7 1,-10 8,-8 5,-8 10,-12 3</inkml:trace>
  <inkml:trace contextRef="#ctx0" brushRef="#br0" timeOffset="700.5">609 518,'203'-220,"-198"215,1 0,0 0,0 0,1 1,-1-1,1 1,0 1,0 0,0 0,0 0,0 1,1 0,-1 0,1 1,0 0,-1 0,8 1,-13 1,1 0,-1 0,0 1,1-1,-1 1,0 0,0 0,0 0,0 0,0 0,-1 0,1 0,-1 0,1 1,-1-1,0 1,0-1,0 1,0-1,0 1,-1 0,1-1,-1 1,0 0,1-1,-1 1,-1 1,18 45,-14-46,0-1,1 1,-1-1,0 0,1-1,-1 1,1-1,-1 1,1-1,0 0,0 0,-1-1,1 1,0-1,0 0,0 0,0 0,0 0,-1-1,1 1,0-1,0 0,-1 0,1-1,1 0,-1 1,0-1,1 1,-1 0,1 0,0 1,-1-1,1 1,-1 0,1 0,0 1,-1-1,1 1,-1 0,1 0,-1 1,1-1,-1 1,1 1,-2 0,0 0,0 0,-1 1,0-1,1 1,-1-1,-1 1,1 0,0 0,-1 0,0 0,0 0,0 0,0 0,-1 0,0 0,0 1,0 2,5 24,0-11</inkml:trace>
  <inkml:trace contextRef="#ctx0" brushRef="#br0" timeOffset="1520.595">299 490,'0'4,"-5"3,-6-1,-7-1,-4 3,-3 1,-3-2,-1-2,0-1,4-7,7-2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0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0,'-24'29,"-13"14,0 5,6-7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31,'43'-5,"29"-2,6 1,-4 1,-11 1,-10 2,-11 1,-11 5,-12 3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1,'43'4,"34"-2,8-2,-10-1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47,'93'-17,"-56"8,0 2,1 1,0 2,0 1,1 2,-1 2,0 2,25 4,-61-7,0 0,-1 0,1 0,-1 0,1 1,-1-1,1 0,-1 0,1 1,-1-1,1 1,-1 0,1-1,-1 1,1 0,-1 0,0 0,0 0,0 0,1 0,-1 0,0 0,0 1,0-1,-1 0,1 0,0 1,0-1,-1 1,1-1,-1 1,1-1,-1 1,1-1,-1 1,0-1,0 1,0 0,0-1,0 1,0-1,-1 1,1-1,0 1,-1-1,1 1,-1-1,1 1,-1-1,0 1,0-1,0 0,0 0,0 1,0-1,0 0,0 0,0 0,0 0,-1 0,1 0,-2 0,-72 43,65-39,-1-1,1 2,0-1,0 1,1 1,0 0,0 0,1 1,-1 0,-2 5,10-12,1 0,-1 0,0 1,1-1,-1 0,1 1,0-1,-1 0,1 1,0-1,0 1,0-1,0 0,0 1,0-1,0 1,0-1,0 1,1-1,-1 0,1 1,-1-1,1 0,-1 1,1-1,0 0,0 0,0 0,0 0,0 0,0 1,0-2,0 1,0 0,0 0,0 0,0 0,2 0,57 29,-46-25,11 6,-15-8,1 1,-1 1,0 0,0 0,-1 1,1 0,-1 0,-1 1,6 5,-13-10,0-1,1 1,-1 0,0-1,0 1,0 0,-1 0,1 0,0 0,-1 0,1 0,-1 0,0 0,1 0,-1 0,0 0,0 0,0 0,-1 0,1 0,0 0,-1 0,0 0,1 0,-1-1,0 1,0 0,0 0,0 0,0-1,0 1,0-1,-1 1,1-1,-1 1,1-1,-2 1,-66 41,67-42,-40 17,1-1,-2-3,0-1,-13 0,33-11,34-14,5 3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271 146,'-31'24,"1"1,1 1,2 1,0 2,2 0,1 2,2 1,-10 20,29-49,0 0,1 1,0-1,0 1,0 0,0 0,1 0,-1 0,1 0,0 0,0 0,0 0,1 0,0 1,-1-1,1 0,1 0,-1 0,1 1,0-1,-1 0,2 0,-1 0,0 0,1 0,0 0,0-1,0 1,0 0,1-1,0 0,-1 1,1-1,1 0,7 3,1 0,0-1,0-1,0 0,1-1,-1 0,1-1,-1 0,1-1,0-1,0 0,0 0,-1-1,1-1,0 0,-1-1,1 0,-1-1,0-1,0 0,0 0,-1-1,0 0,0-1,-1-1,1 1,-2-2,1 1,-1-1,8-10,-10 8,1-1,-1 1,-1-1,0 0,-1-1,0 1,-1-1,0 0,-1 0,-1 0,0-1,-1 1,0-1,-1 1,0-1,-1-1,-1 9,1 0,-1-1,0 1,-1 0,1 0,-1 0,-1 1,1-1,-1 1,0 0,0 0,0 0,-1 0,1 1,-1-1,0 1,-1 1,1-1,-1 1,0 0,1 0,-1 0,-6-1,-13-2</inkml:trace>
  <inkml:trace contextRef="#ctx0" brushRef="#br0" timeOffset="329.977">835 33,'-16'5,"1"0,0 0,0 1,0 1,1 1,0 0,1 1,0 0,0 1,0 0,2 1,-1 0,-9 13,20-22,0 0,-1-1,1 1,0 0,0 0,0 0,0 0,0 0,0 0,0 0,1 0,-1 0,1 0,0 0,-1 1,1-1,0 0,0 0,0 0,1 0,-1 1,0-1,1 0,0 0,-1 0,1 0,0 0,0 0,0 0,0 0,0-1,1 1,-1 0,1 0,-1-1,1 1,-1-1,1 0,0 1,0-1,0 0,0 0,-1 0,1 0,2 0,7 2,-1-1,1 0,0-1,0 0,0 0,0-1,0-1,-1 0,1 0,0-1,0-1,-1 1,1-2,-1 0,0 0,0 0,0-1,-1-1,0 0,0 0,0-1,-1 0,0 0,3-5,43-75,-53 85,0 0,-1-1,1 1,-1 0,1-1,-1 1,0 0,0-1,0 1,0 0,0-1,0 1,-1-1,1 1,-1 0,0 0,0-1,1 1,-2 0,1 0,0 0,0 0,-1 0,1 0,-1 0,1 0,-1 1,0-1,0 1,1-1,-1 1,0 0,0-1,-1 1,1 0,0 0,0 1,-1-1,1 0,-1 1,-22-6,1 2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86,'-1'1,"-60"42,3 3,1 2,3 3,2 2,-3 8,49-56,1 0,1 1,-1-1,1 1,0 0,0 0,0 0,1 1,0-1,1 1,-1 0,1 0,1 0,-1 0,1 0,0 0,1 0,-1 0,2 0,-1 1,1-1,0 0,0 0,1 0,0 0,0 0,1-1,0 1,0-1,0 1,1-1,0 0,0 0,0-1,5 5,8-1,0 0,0-1,1-1,1 0,-1-2,1 0,0-1,0-1,0 0,0-2,0 0,1-1,-1-1,0-1,0-1,6-1,6-1,0-2,-1 0,0-2,0-1,0-2,-2-1,1-1,-2-1,0-2,-1 0,-1-2,0-1,-2-1,0-1,-1 0,-1-2,-2-1,8-13,-21 30,0 0,-1-1,0 0,0 0,-1 0,0-1,0 1,-1-1,-1 0,0 0,0 0,-1 0,0 0,0-1,-2 1,1 0,-1 0,0 0,-1 0,-1 0,1 0,-1 0,-1 1,0-1,0 1,-1 0,0 0,-1 0,-4-5,1 7,0 0,0 0,0 0,-1 1,0 1,0 0,-1 0,1 1,-1 0,0 1,0 0,-1 0,1 2,0-1,-1 1,1 1,-1 0,-3 1,-10 2,-1 0,1 2,0 0,0 2,1 1,0 0,-15 9,-4 4</inkml:trace>
  <inkml:trace contextRef="#ctx0" brushRef="#br0" timeOffset="264.183">139 397,'41'-23,"9"-6,2 1,1 4,0 1,5 2,-53 19,0 0,1 1,-1-1,1 1,-1 0,1 1,-1-1,1 1,0 1,-1-1,1 1,-1-1,1 2,-1-1,0 1,1-1,-1 1,0 1,0-1,0 1,0 0,-1 0,1 0,-1 1,3 2,-3-2,4 5,-1-1,2 0,-1-1,1 0,0 0,1 0,-1-2,1 1,0-1,1 0,-1-1,1 0,0-1,0-1,0 1,8-1,122-21,-117 13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54,'43'-5,"28"-6,8-1,-5 1,-6 2,-10 4,-9 6,-9 4,-6 0,-4 5,-3 1,-5-2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32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66,'-1'-1,"1"0,-1 0,0 1,1-1,-1 1,0-1,0 1,1-1,-1 1,0-1,0 1,0-1,0 1,0 0,1 0,-1 0,0-1,0 1,0 0,0 0,0 0,0 0,0 0,0 1,0-1,0 0,0 0,1 1,-1-1,0 0,0 1,0-1,0 1,1-1,-1 1,0-1,0 1,1 0,-1-1,1 1,-1 0,0-1,1 1,-1 0,1 0,0 0,-1 0,1-1,-1 2,-16 44,17-46,-32 172,34 112,10-226,-11-57,-1 0,0 0,1 0,-1 0,1 0,0 0,-1 0,1 0,0 0,-1 0,1 0,0-1,0 1,0 0,0-1,0 1,0-1,0 1,0-1,0 1,0-1,0 1,0-1,0 0,0 0,0 0,0 1,1-1,-1 0,0-1,0 1,0 0,0 0,0 0,0-1,0 1,0 0,0-1,0 1,0-1,0 1,0-1,0 0,0 1,0-1,0 0,0 0,-1 1,1-1,0 0,0 0,60-103,-38 56,42-138,-9 5,-26 61,-47 266,7-75,2 1,3 0,5 56,0-111,0 0,1-1,0 1,1-1,1 0,1 1,0-1,1-1,1 1,5 8,-3-12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1,'-5'19,"-15"25,-10 11,0 0,1-4,0-6,1-11,4-6,2-8,5-3,0-3,3-1,4-2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0,-2 0,-1 0,-3 0,-5 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22,'38'0,"18"-5,4-1,-4 0,-10 1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0 237,'2'-14,"1"0,0 0,0 1,2 0,0 0,0 0,1 0,1 1,0 0,6-8,63-65,-74 85,-1-1,1 1,-1 0,1 0,-1 1,1-1,-1 0,1 0,-1 1,1-1,-1 1,1-1,-1 1,0 0,1 0,-1-1,0 1,0 0,0 0,1 0,-1 0,0 1,0-1,0 0,-1 0,1 1,0-1,0 0,-1 1,1-1,-1 1,1-1,-1 0,0 1,1-1,-1 1,0 0,0-1,0 1,0-1,0 1,0-1,-1 1,1-1,0 1,-1-1,0 0,1 1,1 8,-1-9,-1 1,1 0,0 0,1 0,-1 0,0 0,0 0,1-1,-1 1,1 0,0 0,-1 0,1-1,0 1,0 0,0-1,0 1,1-1,-1 1,0-1,0 0,1 0,-1 1,1-1,-1 0,1 0,0 0,-1-1,1 1,0 0,0 0,0-1,-1 0,1 1,0-1,0 0,0 0,0 1,0-2,0 1,-1 0,1 0,0-1,0 1,0-1,0 1,-1-1,2 0,156-90,-160 92,1 0,0-1,-1 1,1 0,0 0,0 0,-1 0,1 0,0 0,0 0,0 0,0 0,0 0,0 0,1 0,-1 0,0-1,0 1,1 0,-1 0,0 0,1 0,-1 0,1 0,-1-1,1 1,0 0,-1 0,1-1,0 1,-1-1,1 1,0 0,0-1,-1 1,1-1,0 0,0 1,0-1,0 0,0 1,0-1,0 0,0 0,0 0,0 0,0 0,-1 0,1 0,0 0,0 0,0 0,0-1,0 1,0 0,0-1,0 1,0 0,-1-1,1 1,0-1,0 1,0-1,-1 0,1 1,0-1,-1 0,1 0,-1 0,-9 30,-11 79,24-89</inkml:trace>
  <inkml:trace contextRef="#ctx0" brushRef="#br0" timeOffset="250.985">762 38,'-39'29,"-26"19,-12 11,2 0,9-5,11-7,10-6,8-6,5-4,9-2,2-7,6-1,10-5,6-5</inkml:trace>
  <inkml:trace contextRef="#ctx0" brushRef="#br0" timeOffset="634.091">564 462,'-6'6,"-49"64,54-68,0 1,0-1,0 0,1 1,-1-1,0 1,1 0,0-1,-1 1,1-1,0 1,1-1,-1 1,0 0,1-1,-1 1,1-1,0 1,0-1,0 0,0 1,0-1,0 0,1 0,-1 1,1-1,-1 0,1-1,0 1,0 0,0 0,1 0,0-1,0 1,1-1,-1 1,0 0,0 0,0 1,-1-1,1 0,-1 1,1 0,-1-1,0 1,0 0,0 0,0 0,0 1,-1-1,1 0,-1 1,0-1,0 1,-1-1,1 1,-1-1,1 1,-1-1,0 1,0 0,-1-1,1 1,-1-1,0 1,0-1,0 1,0-1,0 1,-1-1,0 0,-1 2,-3 1,0 0,0 0,-1 0,0-1,0 0,0-1,-1 1,1-2,-1 1,0-1,0 0,-1 0,1-1,0 0,-1-1,0 0,1 0,-1-1,1 0,-1-1,0 1,-8-3,-1-4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6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11,'-8'0,"-1"0,0 0,1 2,-1-1,0 1,1 0,0 0,-1 1,1 1,0-1,1 1,-1 0,0 1,1 0,0 0,1 1,-1 0,-5 6,11-8,1 0,-1 0,1 0,0 0,0 0,1 0,-1 0,1 1,0-1,0 0,0-1,1 1,-1 0,1 0,0-1,0 1,0 0,0-1,1 0,-1 0,1 0,0 0,0 0,0 0,1-1,-1 1,0-1,1 0,0 0,-1-1,2 1,8 9,-8-7,10 7,0 0,-1 1,-1 0,0 2,-1-1,-1 1,0 1,0 0,-1 2,-9-13,0 0,0 0,0 0,-1 0,0 0,0 0,0 0,0 1,0-1,-1 0,0 0,1 0,-2 0,1 0,0-1,-1 1,0 0,0 0,0-1,0 1,0-1,-1 0,0 0,1 0,-1 0,0 0,-1-1,1 1,0-1,-1 0,1 0,-1 0,0 0,0 0,0-1,0 0,0 0,0 0,0 0,0-1,-16 6</inkml:trace>
  <inkml:trace contextRef="#ctx0" brushRef="#br0" timeOffset="249.929">44 67,'34'-14,"21"-5,5 1,-7 3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1 164,'33'112,"19"135,-21-97,-31-149,0 0,0 0,0 0,0 0,0 0,1 0,-1 0,0 0,0 0,1 0,-1 0,0 0,1 0,-1 0,1 0,0 0,-1 0,1 0,-1-1,1 1,0 0,0 0,0-1,-1 1,1 0,0-1,0 1,0-1,0 1,0-1,0 0,0 1,0-1,0 0,0 0,0 0,0 0,0 0,0 0,0 0,0 0,0 0,0 0,0 0,0-1,0 1,0 0,0-1,0 1,0-1,0 1,0-1,0 0,0 1,0-1,-1 0,1 1,0-1,-1 0,1 0,0 0,-1 0,40-64,-35 57,32-63,27-51,-5-2,7-36,-33 52,-31 91,-3 5</inkml:trace>
  <inkml:trace contextRef="#ctx0" brushRef="#br0" timeOffset="372.479">622 531,'0'10,"0"12,0 7,0 4,0 1,0 0,0-2,0-6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15,'-2'-15,"-3"23,-4 25,-15 114,-31 185,48-305,2 0,1 0,2 0,0 0,2 0,2 13,-2-37,0-1,0 1,1 0,-1-1,1 0,0 1,0-1,0 1,0-1,0 0,0 0,1 1,-1-1,1 0,-1 0,1 0,0-1,0 1,0 0,0-1,0 1,0-1,0 0,0 1,1-1,-1 0,1-1,-1 1,1 0,-1-1,1 1,-1-1,1 0,-1 0,1 0,-1 0,1 0,-1 0,1-1,106-27,-90 21,197-56,-198 56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29,'18'-6,"1"0,-1 1,1 1,0 1,0 1,0 0,0 1,0 1,6 2,-22-2,-1 0,0 0,1 0,-1 0,0 1,1-1,-1 1,0-1,0 1,1 0,-1 0,0 0,0 0,0 0,0 1,0-1,0 1,-1-1,1 1,0 0,-1-1,1 1,-1 0,0 0,1 0,-1 0,0 0,0 1,-1-1,1 0,0 0,-1 1,1-1,-1 0,0 1,0-1,0 0,0 1,0-1,0 0,0 1,-1-1,0 0,1 1,-1-1,0 0,0 0,0 0,0 0,0 0,-1 0,1 0,-1 0,1 0,-116 113,116-114,0 0,-1 0,1 0,0 0,0 0,-1 0,1 0,0 1,0-1,1 0,-1 1,0-1,0 1,1-1,-1 1,0-1,1 1,0-1,-1 1,1-1,0 1,0 0,0-1,0 1,0 0,0-1,0 1,1-1,-1 1,1 0,-1-1,1 1,-1-1,1 1,0-1,0 0,0 1,0-1,0 0,0 1,0-1,0 0,0 0,1 0,-1 0,0 0,1 0,-1-1,1 1,-1 0,1-1,-1 1,1-1,-1 1,1-1,0 0,0 0,11 4,0-2,0 0,0 0,1-2,-1 1,0-2,0 0,1 0,9-3,3-3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27,'340'-1,"-182"-25,-147 29,-5 3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 0,-4-5,-10-1,-12-1,-9 2,-8 2,-10 1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37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191 506 2833 0 0,'0'0'866'0'0,"0"0"-121"0"0,0 0 151 0 0,0 0 416 0 0,0 0 315 0 0,0 0 25 0 0,0 0-135 0 0,0 0-224 0 0,0 0-175 0 0,0 0-118 0 0,0 0-137 0 0,24-3-144 0 0,117-16 430 0 0,-117 17-835 0 0,0-1 1 0 0,0-1-1 0 0,-1 0 0 0 0,1-2 0 0 0,-1-1 0 0 0,-1-1 0 0 0,1-1 0 0 0,-1-1 0 0 0,-1 0 0 0 0,0-2 0 0 0,0-1 0 0 0,-1 0 0 0 0,-1-1 0 0 0,0-2 0 0 0,-1 0 0 0 0,2-3-314 0 0,-11 7 95 0 0,-1 0 0 0 0,0-1 0 0 0,0 0-1 0 0,-1 0 1 0 0,-1 0 0 0 0,0-1-1 0 0,-1 0 1 0 0,-1 0 0 0 0,0-1-1 0 0,-1 1 1 0 0,0-1 0 0 0,-2 1-1 0 0,1-1 1 0 0,-2 0 0 0 0,0-6-95 0 0,-9-42 362 0 0,8 62-349 0 0,1-1 1 0 0,-1 1-1 0 0,1-1 0 0 0,-1 1 1 0 0,1 0-1 0 0,-1-1 0 0 0,0 1 0 0 0,0 0 1 0 0,0-1-1 0 0,0 1 0 0 0,0 0 1 0 0,0 0-1 0 0,0 0 0 0 0,0 0 1 0 0,0 0-1 0 0,-1 0 0 0 0,1 0 1 0 0,0 0-1 0 0,-1 0 0 0 0,1 1 1 0 0,0-1-1 0 0,-1 1 0 0 0,1-1 1 0 0,-1 1-1 0 0,1-1 0 0 0,-1 1 1 0 0,1 0-1 0 0,-1 0 0 0 0,1-1 0 0 0,-1 1 1 0 0,0 0-1 0 0,1 1 0 0 0,-1-1 1 0 0,1 0-1 0 0,-1 0 0 0 0,1 1 1 0 0,-1-1-1 0 0,-1 1-13 0 0,-3 3 1 0 0,0 0 0 0 0,0 0 0 0 0,1 1-1 0 0,-1 0 1 0 0,1 0 0 0 0,0 0 0 0 0,0 1 0 0 0,1-1 0 0 0,0 1 0 0 0,0 0 0 0 0,0 1-1 0 0,0-1 1 0 0,-1 6-1 0 0,-6 7 25 0 0,-3 11 28 0 0,2 0-1 0 0,1 1 1 0 0,2 1-1 0 0,1-1 1 0 0,1 1 0 0 0,2 1-1 0 0,1-1 1 0 0,2 1 0 0 0,1 0-1 0 0,1 0 1 0 0,3 12-53 0 0,-3-24 46 0 0,11 475 821 0 0,-14-456-835 0 0,-1 0 0 0 0,-2 0-1 0 0,-2-1 1 0 0,-2 0-1 0 0,-1 0 1 0 0,-2-1 0 0 0,-1-1-1 0 0,-2 0 1 0 0,-2-1-1 0 0,-2-1 1 0 0,0 0 0 0 0,-3-2-1 0 0,-1 0 1 0 0,-1-2 0 0 0,-1-1-1 0 0,-2-1 1 0 0,-2 0-32 0 0,15-14 4 0 0,-1 0 0 0 0,-1-1 0 0 0,-1-1 0 0 0,0 0 0 0 0,0-1 1 0 0,-1-1-1 0 0,-1-1 0 0 0,1-1 0 0 0,-2-1 0 0 0,1 0 0 0 0,-21 4-4 0 0,40-11-3 0 0,-1-1 1 0 0,0 1-1 0 0,1 0 1 0 0,-1-1-1 0 0,0 1 0 0 0,1-1 1 0 0,-1 0-1 0 0,0 0 0 0 0,1 1 1 0 0,-1-1-1 0 0,0 0 0 0 0,0 0 1 0 0,1 0-1 0 0,-1-1 0 0 0,0 1 1 0 0,0 0-1 0 0,1-1 1 0 0,-1 1-1 0 0,0-1 0 0 0,1 0 1 0 0,-1 1-1 0 0,1-1 0 0 0,-1 0 1 0 0,1 0-1 0 0,-1 0 0 0 0,1 0 1 0 0,-1 0-1 0 0,1 0 0 0 0,0 0 1 0 0,0-1-1 0 0,0 1 1 0 0,-1 0-1 0 0,1-1 0 0 0,0 1 1 0 0,1-1-1 0 0,-1 1 0 0 0,0-1 1 0 0,0 0-1 0 0,1 1 0 0 0,-1-1 1 0 0,1 0-1 0 0,-1 1 0 0 0,1-1 1 0 0,0 0-1 0 0,0 0 1 0 0,0 1-1 0 0,0-1 0 0 0,0 0 1 0 0,0 0-1 0 0,0 1 0 0 0,0-1 1 0 0,1 0-1 0 0,-1 1 0 0 0,1-1 1 0 0,-1-1 2 0 0,6-8-28 0 0,0 1 1 0 0,1-1 0 0 0,0 1 0 0 0,1 0-1 0 0,0 0 1 0 0,0 1 0 0 0,1 1-1 0 0,0-1 1 0 0,0 1 0 0 0,4-1 27 0 0,2-4-27 0 0,9-11 25 0 0,2 0 1 0 0,1 2-1 0 0,1 1 1 0 0,1 1 0 0 0,1 2-1 0 0,0 1 1 0 0,1 1-1 0 0,1 2 1 0 0,1 1-1 0 0,0 1 1 0 0,0 2-1 0 0,1 1 1 0 0,4 1 1 0 0,-24 7 19 0 0,-1 0-1 0 0,0 1 1 0 0,1 0-1 0 0,-1 1 1 0 0,1 1-1 0 0,-1 0 1 0 0,0 1-1 0 0,0 0 1 0 0,0 1-1 0 0,0 0 1 0 0,-1 1-1 0 0,1 1 1 0 0,-1 0-1 0 0,-1 0 1 0 0,1 2-1 0 0,-1-1 1 0 0,9 9-19 0 0,-9-7 41 0 0,2 2 78 0 0,0-1 0 0 0,0 0 0 0 0,0-1 0 0 0,1-1 0 0 0,1 0 0 0 0,0 0 0 0 0,0-2 0 0 0,0 0 0 0 0,14 4-119 0 0,53 5 1231 0 0,-82-15-1148 0 0,0 0-7 0 0,0 0 4 0 0,0 0-3 0 0,0 0-28 0 0,0 0 19 0 0,0 0-8 0 0,0 0-9 0 0,0 0-18 0 0,0 0 7 0 0,0 0-12 0 0,0 0 0 0 0,0 0 10 0 0,0 0-22 0 0,0 0 5 0 0,0 0 22 0 0,0 0-19 0 0,0 0-19 0 0,0 0-53 0 0,0 0 39 0 0,0 0 6 0 0,0 0 12 0 0,0 0 17 0 0,0 0-16 0 0,0 0-32 0 0,0 0-4 0 0,0 0 1 0 0,0 0-6 0 0,-19-12-3524 0 0,17 10 2050 0 0,0 0-2429 0 0,1 0-1905 0 0,1 1-6229 0 0</inkml:trace>
  <inkml:trace contextRef="#ctx0" brushRef="#br0" timeOffset="868.865">1072 1489 6721 0 0,'0'0'2254'0'0,"0"0"-997"0"0,0 0-288 0 0,0 0 281 0 0,0 0 307 0 0,0 0 121 0 0,0 0-106 0 0,0 0-226 0 0,0 0-236 0 0,0 0-200 0 0,0 0-129 0 0,0 0-93 0 0,0 0-57 0 0,27 5-49 0 0,81 11-27 0 0,-51-22 225 0 0,-48 2-605 0 0,8-6-18 0 0,-1-1 0 0 0,0 0 0 0 0,-1-1 0 0 0,0 0 0 0 0,-1-1 0 0 0,0-1 0 0 0,-1 0 0 0 0,-1-1 0 0 0,0-1 0 0 0,-1 0 0 0 0,-1 0 0 0 0,0-1 0 0 0,-1 0 0 0 0,-1-1 0 0 0,-1 0 1 0 0,4-14-158 0 0,-9 29-6 0 0,0 0 0 0 0,-1 0 0 0 0,1 0 0 0 0,-1 0 0 0 0,0 0 1 0 0,0-1-1 0 0,0 1 0 0 0,0 0 0 0 0,0-1 0 0 0,-1 1 0 0 0,1-1 1 0 0,-1 1-1 0 0,0-1 0 0 0,0 1 0 0 0,0 0 0 0 0,-1-1 1 0 0,1 1-1 0 0,-1-1 0 0 0,0 1 0 0 0,0 0 0 0 0,0-1 0 0 0,0 1 1 0 0,-1 0-1 0 0,0 0 0 0 0,1 0 0 0 0,-1 0 0 0 0,0 0 0 0 0,0 0 1 0 0,0 0-1 0 0,-1 1 0 0 0,1-1 0 0 0,-1 1 0 0 0,1 0 1 0 0,-1 0-1 0 0,0-1 0 0 0,0 2 0 0 0,0-1 0 0 0,0 0 0 0 0,0 1 1 0 0,0-1-1 0 0,-2 0 6 0 0,0 2-31 0 0,1 0 1 0 0,-1 0 0 0 0,0 1-1 0 0,1 0 1 0 0,-1-1 0 0 0,1 1-1 0 0,-1 1 1 0 0,1-1-1 0 0,-1 1 1 0 0,1-1 0 0 0,0 1-1 0 0,0 0 1 0 0,0 1 0 0 0,0-1-1 0 0,0 1 1 0 0,1 0-1 0 0,-1 0 1 0 0,0 1 30 0 0,-16 12-32 0 0,2 0 1 0 0,0 2-1 0 0,0 0 1 0 0,2 1-1 0 0,1 1 1 0 0,0 1-1 0 0,1 0 1 0 0,1 0-1 0 0,2 2 0 0 0,0-1 1 0 0,1 1-1 0 0,-1 7 32 0 0,9-26 2 0 0,0 0-1 0 0,1 0 0 0 0,-1 1 0 0 0,1-1 1 0 0,0 1-1 0 0,0-1 0 0 0,1 1 0 0 0,0-1 1 0 0,-1 1-1 0 0,1-1 0 0 0,1 1 0 0 0,-1-1 1 0 0,1 1-1 0 0,-1-1 0 0 0,1 1 0 0 0,1-1 1 0 0,-1 0-1 0 0,1 1 0 0 0,-1-1 0 0 0,1 0 1 0 0,0 0-1 0 0,1 0 0 0 0,-1 0 0 0 0,1-1 1 0 0,-1 1-1 0 0,1 0 0 0 0,1-1 0 0 0,-1 0 1 0 0,0 0-1 0 0,1 0 0 0 0,-1 0 0 0 0,1-1 1 0 0,2 2-2 0 0,11 1 44 0 0,0 0 1 0 0,0-1-1 0 0,1-1 0 0 0,0-1 1 0 0,-1-1-1 0 0,1 0 1 0 0,0-1-1 0 0,0-1 1 0 0,-1 0-1 0 0,1-2 1 0 0,0 0-1 0 0,6-3-44 0 0,26-9 192 0 0,-1-3 0 0 0,0-2 0 0 0,-2-2 0 0 0,-1-3 0 0 0,0-1 0 0 0,-2-2 0 0 0,-2-2-1 0 0,0-2 1 0 0,-2-1 0 0 0,-1-3 0 0 0,-3-1 0 0 0,0-2-192 0 0,-11 14 8 0 0,-1-2 0 0 0,-1-2 0 0 0,-2 0 0 0 0,0 0 0 0 0,-2-2 0 0 0,-2-1 0 0 0,-1 0 0 0 0,-1-1 0 0 0,-2-1 0 0 0,-1 0 0 0 0,-2 0 0 0 0,-1-1 0 0 0,-2-1 0 0 0,-1 1 0 0 0,-2-1 0 0 0,0-24-8 0 0,-3 42-9 0 0,1 0 0 0 0,-2-1-1 0 0,0 1 1 0 0,-2-1 0 0 0,0 1-1 0 0,-1 0 1 0 0,0 0 0 0 0,-2 0-1 0 0,0 0 1 0 0,-1 1 0 0 0,0 0-1 0 0,-2 0 1 0 0,0 1 0 0 0,-1-1-1 0 0,0 2 1 0 0,-2-1 0 0 0,0 2-1 0 0,0-1 1 0 0,-5-3 9 0 0,14 16 2 0 0,0 0-1 0 0,0 1 1 0 0,0-1 0 0 0,0 1-1 0 0,-1 0 1 0 0,1-1 0 0 0,0 1 0 0 0,0 0-1 0 0,-1 0 1 0 0,1 0 0 0 0,-1 1 0 0 0,1-1-1 0 0,-1 1 1 0 0,1-1 0 0 0,-1 1-1 0 0,1 0 1 0 0,-1 0 0 0 0,1 0 0 0 0,-1 0-1 0 0,1 0 1 0 0,-1 1 0 0 0,1-1-1 0 0,-1 1 1 0 0,1-1 0 0 0,-1 1 0 0 0,1 0-1 0 0,-1 0 1 0 0,1 0 0 0 0,0 1-1 0 0,0-1 1 0 0,0 0 0 0 0,0 1 0 0 0,0-1-1 0 0,0 1 1 0 0,0 0 0 0 0,0 0 0 0 0,0 0-1 0 0,1 0 1 0 0,-1 0-2 0 0,-45 93 44 0 0,40-59-22 0 0,1-1 0 0 0,2 1 0 0 0,1 1 0 0 0,2-1 0 0 0,2 0 0 0 0,1 1 0 0 0,2 4-22 0 0,10 35 55 0 0,3 0 0 0 0,3-1 0 0 0,4-1 0 0 0,2-1 0 0 0,28 51-55 0 0,-46-104 8 0 0,6 11 40 0 0,-2 2 1 0 0,-2-1 0 0 0,-1 1-1 0 0,-1 1 1 0 0,-2 0-1 0 0,-2 0 1 0 0,0 0-1 0 0,-2 11-48 0 0,1 35 95 0 0,-3-79-130 0 0,0-1 20 0 0,0 0 5 0 0,3-37-792 0 0,-25-10-1988 0 0,1 19-3569 0 0,11 15-198 0 0,7 5-4963 0 0</inkml:trace>
  <inkml:trace contextRef="#ctx0" brushRef="#br0" timeOffset="1277.447">1730 871 7122 0 0,'0'0'2707'0'0,"0"0"-595"0"0,0 0-242 0 0,0 0 37 0 0,0 0 1 0 0,0 0-145 0 0,0 0-256 0 0,0 0-270 0 0,0 0-261 0 0,0 0-167 0 0,0 0-136 0 0,0 0-123 0 0,-2-9-67 0 0,-5-28-63 0 0,29 24 1237 0 0,272-9 1297 0 0,225-48-1474 0 0,-453 70-1465 0 0,-70 30-925 0 0,-9-16 28 0 0,-8 8-1560 0 0,7-11-8272 0 0,11-11-2231 0 0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1,'-5'5,"-26"23,2 1,0 1,2 2,2 1,1 0,1 2,2 1,-14 33,33-62,0 0,1 0,0 0,0 0,0 1,1-1,0 0,1 0,-1 1,1-1,1 0,-1 0,1 0,1 0,-1 0,1-1,0 1,1-1,0 1,0-1,0 0,0-1,1 1,3 2,0 1,1 0,1-1,-1 0,2-1,-1 0,1 0,0-1,0 0,0-1,1-1,0 0,0 0,11 1,-6-2,0-2,0 0,0-1,0 0,0-2,0 0,0 0,6-4,-17 5,0-1,0 1,0-1,-1-1,1 1,-1-1,1 0,-1 0,0-1,0 0,-1 0,1 0,-1 0,0 0,0-1,0 0,0 0,-1 0,0 0,0-1,-1 1,1-1,-1 0,1-3,-3 6,0 0,1 0,-1 0,0 0,-1-1,1 1,-1 0,1 0,-1 0,0 0,0 0,0 0,0 0,-1 0,1 1,-1-1,0 0,0 1,0-1,0 1,0 0,0 0,-1-1,1 2,-1-1,1 0,-1 0,0 1,0-1,0 1,0 0,-98-27,81 27,-1 1,0 1,1 2,-1 0,1 0,0 2,0 1,0 0,1 2,0 0,0 1,1 1,0 0,-1 3,-9 10,7-1</inkml:trace>
  <inkml:trace contextRef="#ctx0" brushRef="#br0" timeOffset="1149.658">695 678,'2'-12,"1"1,0-1,1 1,1 0,-1 0,2 0,0 0,0 1,1 0,0 1,0-1,9-7,-9 8,8-11,1 1,1 1,0 0,2 1,0 1,0 0,2 2,9-5,-29 18,0 0,1 0,-1 1,0-1,1 1,-1 0,0-1,1 1,-1 0,1 0,-1 0,1 0,-1 0,1 0,-1 0,0 0,1 1,-1-1,1 0,-1 1,0-1,1 1,-1 0,0-1,0 1,1 0,-1 0,0 0,0 0,0 0,0 0,0 0,0 0,0 0,-1 0,1 1,0-1,-1 0,1 1,0-1,-1 0,0 1,1-1,-1 1,0-1,0 0,0 2,7 74,-7-73,-1-2,1 0,-1 0,0 0,0 1,1-1,0 0,-1 0,1 1,0-1,0 0,0 1,0-1,1 0,-1 0,1 1,-1-1,1 0,0 0,0 0,0 0,0 1,0-1,0-1,0 1,1 0,-1 0,1 0,-1-1,1 1,0-1,0 1,0-1,0 0,0 0,0 0,0 0,0 0,0 0,0 0,0-1,1 1,-1-1,0 0,1 1,-1-1,0 0,2-1,104-57,-96 49,0 0,1 1,0 1,0 0,1 1,0 0,14-3,-24 9,-1 0,1 1,0 0,-1 0,1 0,-1 0,1 1,-1-1,0 1,0 0,1 0,-1 0,0 1,-1-1,1 1,0-1,-1 1,1 0,-1 0,0 0,0 0,0 0,0 1,-1-1,0 1,1-1,-1 1,0-1,-1 1,1 0,0-1,-1 1,0 0,0 0,0 1,8 26,13 11,-10-27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1,'-17'318,"-41"71,56-377,0-6,0-1,0 1,1 0,0 0,1-1,-1 1,1 0,0 0,0 0,1 0,0 0,0 0,0-1,1 1,0 0,0-1,0 1,2 2,8-2,0-5</inkml:trace>
  <inkml:trace contextRef="#ctx0" brushRef="#br0" timeOffset="224.576">313 622,'-15'33,"1"12,7-3,9-12,5-12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01.0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93,'51'-18,"0"2,1 3,1 1,-1 4,40-2,48-1,1 7,92 10,186 23,108-29,-2-29,-111 47,-31 11,-207-18,148-10,-145-3,414 2,-413 26,289-23,-274-3,-164 5,-26 1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02.7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1,'3407'0,"-3171"28,328-28,-508 5,-32 1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19.0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1 170,'1'-2,"0"0,1 0,-1 0,1 1,0-1,0 0,0 1,0-1,0 1,0 0,0-1,0 1,0 0,0 0,1 1,-1-1,0 0,1 1,-1-1,1 1,-1 0,0 0,1 0,-1 0,2 0,-2 0,376-3,488-50,-184 21,602 33,-793 29,-92-4,376-25,-227-29,158 27,-302-26,743 26,-280 1,-561-28,184 28,-293-28,226 28,-253 28,265-28,-298 0,356 11,-248 3,153 17,-237-3,-123-18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20.9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0 118,'84'-28,"2"4,0 4,1 3,1 4,1 4,81 3,224 11,-105 22,-134-9,-96-11,0-2,0-2,55-6,-12 2,208 1,-140 27,-1-15,-102-2,1-3,0-3,0-3,25-4,23 1,212 19,-29-3,61-15,-135-1,767 2,-721-10,26-15,-102 8,228-15,147 2,63 31,-193 29,-278-31,-138 1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0 142,'387'-36,"235"14,321 23,-162-28,-188 48,-130-34,-381 8,394-27,-20 3,-322 36,-117-1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0,'-14'15,"-15"9,-2 5,9-1,9-12,10-7,12-11,8-5,1-5,-6-2,-6 7,-9 5,-8 7,-3 3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1,'0'5,"-5"6,-1 6,-5 1,0 1,6-2,9-9,8-6,-2-3,-7-1,-10 4,-8 2,-7 0,1-1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0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86,'0'130,"-5"1,-6-1,-13 42,-11 19,35-191,0 0,1 0,-1 0,0-1,1 1,-1 0,0 0,0-1,1 1,-1 0,0 0,0-1,1 1,-1 0,0-1,0 1,0 0,1-1,-1 1,0-1,0 1,0 0,0-1,0 1,0 0,0-1,0 1,0-1,0 1,0 0,0-1,0 1,0 0,0-1,-1 1,1-1,0 1,0 0,0-1,-1 1,1 0,0 0,0-1,0 1,-1 0,1-1,0 1,-1 0,1 0,0 0,-1-1,1 1,0 0,-1 0,1 0,0 0,-1 0,1 0,-1-1,1 1,0 0,-1 0,1 0,0 0,-1 0,6-22,1-1</inkml:trace>
  <inkml:trace contextRef="#ctx0" brushRef="#br0" timeOffset="249.314">28 29,'34'9,"0"-3,0 0,1-3,0 0,-1-3,2 0,-27 0,265-29,-119 6,-76 19,-79 5,0 1,0-1,0 0,0 0,0 0,0 1,-1-1,1 0,0 0,-1 0,1 0,-1 0,1 0,-1 0,0 0,1 0,-1 0,0 0,0 0,0 0,0 0,1 0,-1-1,0 1,0 0,0-1,-1 1,1-1,0 1,0-1,0 0,-22 16,-1-1</inkml:trace>
  <inkml:trace contextRef="#ctx0" brushRef="#br0" timeOffset="496.627">0 453,'43'5,"29"6,7 1,-6-1,-9-2,-12-4,-10-1,-6-3,-6 0,-7-1</inkml:trace>
  <inkml:trace contextRef="#ctx0" brushRef="#br0" timeOffset="666.623">649 622,'-5'34,"-1"20,0 6,1-2,2-7,-4-11,-1-13</inkml:trace>
  <inkml:trace contextRef="#ctx0" brushRef="#br0" timeOffset="912.723">649 509,'24'10,"17"3,7-1,0-2,-3-3,-5-8,-4-3,-4-1,-7 5,-8 2</inkml:trace>
  <inkml:trace contextRef="#ctx0" brushRef="#br0" timeOffset="1099.752">649 820,'43'0,"24"0,1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30 1280 0 0,'0'0'1326'0'0,"0"0"42"0"0,0 0 138 0 0,0 0 200 0 0,0 0 9 0 0,0 0-66 0 0,0 0-183 0 0,0 0-206 0 0,0 0-184 0 0,0 0-146 0 0,0 0-77 0 0,-2 2-55 0 0,-4 5-9 0 0,5-5-15 0 0,1-2-50 0 0,0 0-25 0 0,0 0-59 0 0,0 0-40 0 0,0 0-33 0 0,0 0-36 0 0,0 0-35 0 0,0 0-53 0 0,0 0-27 0 0,27 0 3202 0 0,251 0-1135 0 0,-15-22-1815 0 0,-64 8-130 0 0,-199 14-500 0 0,0 0 0 0 0,0 0 11 0 0,0 0-9 0 0,0 0-11 0 0,0 0 10 0 0,0 0 4 0 0,0 0-17 0 0,-26-4-1043 0 0,17 4 66 0 0,-31 1-2637 0 0,27 0-899 0 0,1 1-3547 0 0,5 1-4478 0 0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24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73,'56'0,"0"2,1-3,-1-2,1-3,-1-2,3-3,41-33,-99 43,-1 1,1 0,0 0,-1 0,1 0,0 0,0 0,-1 0,1 0,0 0,-1 0,1 0,0 0,-1 1,1-1,0 0,-1 0,1 1,0-1,-1 0,1 1,-1-1,1 1,-1-1,1 1,-1-1,1 1,-1-1,1 1,-1-1,0 1,1 0,-1-1,0 1,1 0,-1-1,0 1,0 0,0-1,0 1,0 0,1 0,-1-1,-1 1,1 0,0-1,0 1,0 0,0-1,0 1,-4 44,4-40,-32 220,29 328,14-464,-64-140,30 26,0 1,-1 1,-1 1,-1 1,-1 2,-1 0,0 2,-20-8,29 17,0 2,0 0,-1 2,1 0,-1 1,0 1,-1 0,1 2,0 0,0 2,0 0,-16 4,27-4,1 1,-1-1,1 1,0 1,0-1,1 1,-1 1,1-1,0 1,0 1,0-1,0 1,1 0,0 1,-1 2,1 20,8-15</inkml:trace>
  <inkml:trace contextRef="#ctx0" brushRef="#br0" timeOffset="382.886">327 440,'48'0,"35"-5,8-1,-6-1,-14-2,-13-1,-12 2,-9 2,-11-3,-5 0,-6 2</inkml:trace>
  <inkml:trace contextRef="#ctx0" brushRef="#br0" timeOffset="633.012">1145 468,'-5'38,"-6"28,-1 6,1-3,7-14,5-16</inkml:trace>
  <inkml:trace contextRef="#ctx0" brushRef="#br0" timeOffset="884.244">1202 17,'0'0</inkml:trace>
  <inkml:trace contextRef="#ctx0" brushRef="#br0" timeOffset="1117.97">1427 835,'12'-78,"3"2,3 0,4 0,4-2,-24 74,18-40,-20 43,1 1,-1-1,0 0,1 0,-1 1,1-1,-1 0,1 1,0-1,-1 1,1-1,0 1,-1-1,1 1,0-1,-1 1,1-1,0 1,0 0,0 0,-1-1,1 1,0 0,0 0,0 0,0 0,-1 0,1 0,0 0,0 0,0 0,0 0,-1 1,1-1,0 0,0 1,0-1,-1 0,1 1,0-1,-1 1,1-1,0 1,-1-1,1 1,-1 0,1-1,0 1,-1 0,24 83,-20-48,-3-25,1 1,0 0,1-1,0 0,1 0,0 0,1 0,0 0,1-1,0 0,0 0,1-1,1 1,-1-2,1 1,8 5,-14-12,1 0,0-1,0 1,0-1,0 0,1 0,-1 0,0 0,0 0,1-1,-1 1,0-1,1 0,-1 0,0 0,1-1,-1 1,0-1,1 0,-1 1,0-2,0 1,0 0,0-1,0 1,0-1,0 0,0 0,-1 0,1 0,-1 0,1-1,-1 1,0-1,2-2,63-104,-37 51,-18 40</inkml:trace>
  <inkml:trace contextRef="#ctx0" brushRef="#br0" timeOffset="4633.418">2584 552,'-103'39,"66"-18,2 2,0 1,1 2,2 2,1 1,1 1,0 3,-40 72,70-103,-1 0,1 0,-1 0,1-1,-1 1,1 0,0 0,0 0,0 0,0-1,0 1,0 0,1 0,-1 0,1 0,-1-1,1 1,0 0,-1-1,1 1,0 0,0-1,0 1,1-1,-1 1,0-1,0 0,1 1,-1-1,1 0,-1 0,1 0,-1 0,1 0,0-1,-1 1,1 0,0-1,0 1,0-1,0 1,79 8,-54-13,-1-1,1-1,-1-2,-1 0,1-2,-1 0,-1-2,0-1,-1-1,19-14,-5 5,-1-2,-1-1,-1-2,-1-1,-2-1,-1-2,-1-2,-2 0,-1-2,-2 0,-2-2,10-23,-25 43,-1-1,0 1,-2-1,0 0,-1 0,-1 0,0-11,-2 23,1 1,-2-1,1 1,-1-1,0 1,0 0,0-1,-1 1,0 0,0 0,-1 0,0 0,0 1,0-1,-1 1,0-1,0 1,0 0,0 1,-1-1,0 1,0 0,-4-3,5 5,-1 0,1 0,-1 1,1-1,-1 1,0 0,1 1,-1-1,0 1,1 0,-1 0,0 0,0 0,1 1,-1 0,0 0,1 0,-1 1,1-1,-1 1,1 0,0 1,0-1,-3 2,-85 79,77-64,1 0,1 0,0 1,2 1,0 0,2 1,0 0,1 0,1 1,2 0,0 0,1 1,0 18,3-28,1-1,0 1,1-1,0 0,1 1,0-1,2 0,-1 0,1 0,1-1,1 1,0-1,0 0,1-1,0 1,1-1,1-1,-1 0,2 0,-1 0,1-2,1 1,0-1,9 6,4-3,-1-1,2-2,-1 0,1-1,0-1,0-2,1 0,-1-2,1 0,0-2,0-1,7-2,-8 2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5,'0'0,"-1"-1,1 1,-1-1,1 1,-1 0,1-1,-1 1,1 0,-1 0,1 0,-1-1,1 1,-1 0,1 0,-1 0,0 0,1 0,-1 0,1 0,-1 0,1 0,-1 0,0 0,1 0,-1 0,1 1,-1-1,1 0,-1 0,1 1,-1-1,1 0,-1 0,1 1,-1-1,1 1,0-1,-1 0,1 1,0-1,-1 1,1-1,0 1,-1-1,1 1,0-1,0 1,0 0,-1-1,1 1,0-1,0 1,0-1,0 1,0 0,0-1,0 1,0-1,1 1,-7 40,6-40,-1 472,-2-408,-3-1,-3 0,-3 0,-4 1,8-19,26-63,79-179,-84 168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1,'-298'255,"294"-252,0-1,0 1,0 0,1 1,-1-1,1 0,0 1,0 0,0 0,0 0,1 0,-1 0,1 1,0-1,0 1,1-1,0 1,-1 0,1-1,1 1,-1 0,1 0,0 0,0-1,0 1,1 0,-1 0,1 0,1-1,-1 1,1 1,5 1,1 0,-1-1,1 1,1-2,-1 1,1-1,0 0,1-1,-1 0,1 0,-1-1,4 0,40 17,-42-14,-4-4,-1 0,1 1,-1-1,0 2,0-1,0 1,-1 0,1 0,-1 0,0 1,0-1,0 1,-1 1,0-1,0 1,0-1,-1 1,0 0,2 5,-1 0,-4-8,0-1,1 1,-1 0,1-1,0 1,0-1,0 1,0-1,0 1,1-1,-1 0,1 1,-1-1,1 0,0 0,0 0,0 0,0-1,0 1,1 0,-1-1,2 1,7-1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0,'-15'34,"-4"20,1 6,4-2,3-7,9-11,10-13,3-11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11,'38'5,"28"-3,6-3,-3 0,-9 0,-10-1,-9 1,-11-4,-11-2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1,'-19'43,"-6"24,0 10,6-3,5-9,5-12,4-9,3-8,2-4,6-9,1-3,0-5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7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21,'-57'278,"54"-256,0 0,2 1,0-1,1 0,1 0,2 1,0-1,1 0,5 14,-7-31,1 0,0 0,0-1,0 1,1-1,0 1,-1-1,1 0,1 0,-1-1,1 1,-1-1,1 0,0 0,0-1,0 1,1-1,-1 0,0-1,1 1,-1-1,1 0,0-1,-1 1,1-1,0 0,-1 0,1-1,0 0,-1 0,1 0,-1-1,0 1,1-1,-1-1,4-1,9-7,0 0,-1-1,-1 0,0-2,-1 0,0-1,-1 0,-1-1,0 0,-2-1,1-1,4-11,10-22,-2-2,-3-1,14-50,-32 95,0-1,0 1,0-1,-1 0,-1 0,0 0,0 0,-1 0,0 0,0 0,-2 0,1-2,0 11,0 1,0-1,0 1,1 0,-1 0,0-1,0 1,0 0,0 0,0 0,1 0,-1 0,0 0,0 0,0 0,0 1,0-1,1 0,-1 0,0 1,0-1,0 0,1 1,-1-1,0 1,1-1,-1 1,0-1,1 1,-1 0,1-1,-1 1,0 0,1 0,0-1,-1 1,1 0,-1 0,1-1,0 1,0 0,-1 0,1 0,0 0,0 0,-11 21,1 0,2 1,0 0,1 0,2 1,0 0,1 0,2 0,0 1,2-1,1 0,0 1,4 8,-3 52,-3-73,0-1,0 1,1 0,1 0,0 0,1-1,0 1,0-1,2 1,-1-1,1 0,1 0,0 0,0-1,1 0,1 0,0 0,0-1,0 0,1 0,8 5,3-4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1,'-5'28,"-1"15,0 5,1-2,2-3,0-4,2-9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0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1,'38'5,"32"1,14-5,-2-2,-11-2,-13 1,-11-1,-9 2,-6 0,-3 0,-8 5,-6 2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1,'38'14,"32"5,9-5,-4-6,-10-3,-12-4,-9-1,-12-1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13379 0 0,'0'0'1979'0'0,"0"0"-649"0"0,0 0-350 0 0,0 0-11 0 0,0 0 52 0 0,0 0 9 0 0,0 0-101 0 0,0 0-145 0 0,0 0-73 0 0,0 0 1 0 0,0 0 13 0 0,0 0-5 0 0,0 0-45 0 0,16 2-72 0 0,130 3 871 0 0,134-38 10 0 0,-85 26-1093 0 0,-195 7-420 0 0,-1 0 0 0 0,1 0-1 0 0,0 0 1 0 0,-1 0 0 0 0,1 0 0 0 0,-1 0 0 0 0,1 0 0 0 0,-1 0 0 0 0,1 0 0 0 0,0 0 0 0 0,-1 0 0 0 0,1 0-1 0 0,0 0 1 0 0,-1-1 0 0 0,1 1 0 0 0,-1 0 0 0 0,1 0 0 0 0,0 0 0 0 0,-1-1 0 0 0,1 1 0 0 0,0 0 0 0 0,-1 0-1 0 0,1-1 1 0 0,0 1 0 0 0,0 0 0 0 0,-1-1 0 0 0,1 1 0 0 0,0 0 0 0 0,0-1 0 0 0,-1 1 0 0 0,1 0 0 0 0,0-1-1 0 0,0 1 1 0 0,0 0 0 0 0,0-1 0 0 0,0 1 0 0 0,0-1 0 0 0,0 1 0 0 0,0 0 0 0 0,-1-1 0 0 0,1 1 0 0 0,0-1-1 0 0,1 1 1 0 0,-1 0 0 0 0,0-1 0 0 0,0 1 0 0 0,0-1 0 0 0,0 1 0 0 0,0 0 0 0 0,0-1 0 0 0,0 1 0 0 0,1-1-1 0 0,-1 1 1 0 0,0 0 0 0 0,0-1 0 0 0,0 1 0 0 0,1 0 0 0 0,-1-1 0 0 0,0 1 0 0 0,1 0 0 0 0,-1 0 0 0 0,0-1 0 0 0,1 1-1 0 0,-1 0 1 0 0,0 0 0 0 0,1 0 0 0 0,-1-1 0 0 0,0 1 29 0 0,-16-11-5562 0 0,12 10-892 0 0,0 1-5742 0 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0 444,'34'4,"35"-2,10-7,-3-2,-10-1,-11 2,-10-3,-9 0,-4 1,-9-2,-8 0</inkml:trace>
  <inkml:trace contextRef="#ctx0" brushRef="#br0" timeOffset="242.054">226 246,'-5'34,"-1"25,0 7,1-2,1-7,2-9,6-8,2-5,5-10,0-8</inkml:trace>
  <inkml:trace contextRef="#ctx0" brushRef="#br0" timeOffset="780.013">734 49,'-18'74,"3"0,4 1,3 0,3 1,3 2,1-71,1-1,-1 1,1 0,0-1,1 1,0 0,0-1,0 1,1-1,0 1,0-1,1 0,-1 1,2-1,-1-1,0 1,1 0,0-1,1 0,-1 0,1 0,0 0,0-1,0 0,0 0,1 0,0-1,5 3,-2-4,1-1,-1 0,0 0,1-1,0 0,-1-1,1 0,-1 0,0-1,1 0,-1-1,0 0,0 0,-1-1,1 0,-1-1,1 1,-1-2,-1 1,1-1,4-5,14-13,-1-2,0 0,-2-1,-2-2,3-5,0-2,-2 0,-2-1,-1-1,-2-1,-2-1,-1 0,-2 0,0-13,-10-6,-2 57,0 1,-1 0,1 0,0 0,-1 0,1 0,0 0,-1-1,1 1,-1 0,0 0,1 0,-1 0,0 1,0-1,1 0,-1 0,0 0,0 1,0-1,0 0,0 1,0-1,0 1,0-1,0 1,-1-1,1 1,0 0,0 0,0-1,0 1,-1 0,1 0,0 0,0 0,0 1,-1-1,1 0,0 0,0 1,0-1,0 1,0-1,0 1,0-1,-1 1,-8 6,1 1,0 0,0 1,0 0,1 1,0-1,1 1,0 1,1-1,0 1,1 1,0-1,0 1,1-1,1 1,0 0,1 1,0 0,-3 3,-1 8,0 0,1 1,2-1,0 1,2-1,0 1,2 0,1 1,-1-16,1 0,-1 0,2 0,-1 0,2 0,-1-1,1 1,1-1,-1 0,2-1,-1 1,1-1,0 0,1 0,0-1,0 0,1 0,0 0,0-1,8 4,4 1</inkml:trace>
  <inkml:trace contextRef="#ctx0" brushRef="#br0" timeOffset="1127.054">1440 472,'21'-4,"0"0,0 2,1 0,-1 2,0 0,1 1,-1 1,16 4,-36-6,0 0,1 0,-1 0,0 1,1-1,-1 1,0-1,1 1,-1-1,0 1,0-1,0 1,1 0,-1 0,0 0,0 0,0 0,0 0,-1 0,1 0,0 0,0 0,-1 0,1 0,0 1,-1-1,1 0,-1 1,0-1,1 0,-1 1,0-1,0 0,0 1,0-1,0 0,0 1,0-1,0 0,-1 1,1-1,0 0,-1 1,1-1,-2 1,-39 55,32-47,-27 26,29-31,1 1,-1 0,1-1,0 2,1-1,0 1,0 0,0 0,1 0,0 1,0 0,1 0,0 0,-2 6,5-11,0-1,1 1,-1-1,0 0,1 1,0-1,-1 1,1-1,0 0,0 0,0 0,0 1,1-1,-1 0,1 0,-1-1,1 1,0 0,-1 0,1-1,0 1,0-1,0 0,0 0,1 1,-1-1,0 0,0-1,1 1,-1 0,0-1,1 1,-1-1,1 0,1 0,89-2,41-36,-115 30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1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1,'8'11,"0"0,-1 1,0 1,-1-1,-1 1,1 0,-2 0,0 0,-1 1,0-1,0 8,-2-13,8 39,-2 1,-2 1,-2-1,-2 0,-3 1,-1-1,-3 0,-2 0,-10 32,-46 76,35-136,28-27</inkml:trace>
  <inkml:trace contextRef="#ctx0" brushRef="#br0" timeOffset="319.6">464 169,'-166'148,"-51"66,215-212,-1-1,0 1,1 0,-1 0,1 0,0 0,0 0,0 1,0-1,0 1,0-1,1 1,-1 0,1 0,0 0,0 0,0 0,0 0,0 0,1 0,-1 0,1 0,0 0,0 0,0 0,0 0,1 0,-1 1,1-1,0 0,0 0,0 0,0-1,0 1,0 0,2 2,12 3,0-1,0 0,1-2,0 1,0-2,0 0,1-1,-1-1,1 0,-1-1,1-1,0-1,1 0,-11 1,25-1,-25 0,-1-1,1 1,0 0,-1 1,1-1,0 1,0 1,-1-1,1 1,0 0,-1 1,1 0,-1 0,1 0,-1 1,0 0,0 0,0 0,0 1,-1 0,1 0,-1 0,0 1,0 0,-1 0,4 5,6 35,-7-27</inkml:trace>
  <inkml:trace contextRef="#ctx0" brushRef="#br0" timeOffset="800.633">690 593,'239'33,"-238"-33,0 0,0 0,0 0,0 0,0 0,0 0,0 0,0 0,0 0,0 1,0-1,0 0,-1 1,1-1,0 1,0-1,0 1,0-1,-1 1,1 0,0-1,-1 1,1 0,0 0,-1-1,1 1,-1 0,1 0,-1 0,0 0,1 0,-1 0,0 0,1-1,-1 1,0 0,0 0,0 0,0 0,0 0,0 0,0 0,0 0,-1 0,1 0,0 0,0 0,-1 0,1 0,-1 0,-37 38,26-28,-7 5,-39 43,57-57,-1 0,1 0,0 0,-1 0,1 0,0 0,0 0,1 0,-1 0,0 1,1-1,-1 0,1 0,0 1,-1-1,1 0,1 1,-1-1,0 0,0 0,1 1,-1-1,1 0,0 0,0 1,0-1,0 0,0 0,0 0,1 1,5 1,-1-1,1 0,0-1,0 1,0-1,0 0,0-1,0 0,0 0,1-1,-1 1,0-2,0 1,1-1,-1 0,0 0,0-1,0 0,0-1,0 1,-1-1,1 0,-1-1,4-2,31-16,-22 10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21 168,'-11'-13,"1"-1,13 24,135 279,-60-111,-77-175,0 0,0 0,0 0,1 0,-1 0,1-1,0 1,0 0,0-1,0 1,0-1,0 0,1 0,-1 0,1 0,-1 0,1 0,0-1,0 1,0-1,0 0,0 0,0 0,0 0,0-1,0 1,0-1,1 0,-1 1,0-1,0-1,0 1,0 0,1-1,-1 0,0 0,0 0,0 0,0 0,0-1,-1 1,1-1,0 0,0 0,17-18,-1 0,0-2,-2 0,-1-1,-1 0,0-2,-2-1,15-22,40-72,-68 120,0 1,0 0,0 0,1 0,-1 0,0 0,1-1,-1 1,0 0,1 0,-1-1,1 1,-1 0,1-1,0 1,-1 0,1-1,0 1,-1-1,1 1,0-1,0 1,-1-1,1 0,0 1,0-1,0 0,-1 0,1 0,0 1,0-1,0 0,0 0,0 0,-1 0,1 0,0-1,0 1,0 0,0 0,0-1,-1 1,1 0,0-1,0 1,-1 0,1-1,0 1,0-1,-1 0,1 1,-1-1,1 0,0 1,-1-1,1 0,-1 1,0-1,1 0,-1 0,0 0,1 1,-1-1,0 0,0 0,0 0,1 0,-1 0,8 28,46 107,-51-129,1 0,-1-1,1 1,-1 0,1-1,1 0,-1 0,1 0,-1-1,1 1,0-1,0 0,0-1,1 1,-1-1,1 0,0 0,-1-1,1 0,0 0,0 0,0 0,0-1,3-3,1 0,-1-1,0 0,-1-1,1 0,-1 0,1-1,-2 0,1 0,-1-1,0 0,0 0,0 0,-1-1,-1 0,1-1,-1 1,-1-1,0 0,0 0,0 0,-1-1,1-5,10-21,-2-2,-1 0,-1-1,-3 1,-1-2,-2 1,-1-35,-3 49</inkml:trace>
  <inkml:trace contextRef="#ctx0" brushRef="#br0" timeOffset="449.472">1093 535,'0'14,"0"15,0 7,0 2,-5-6,-1-2,0-3,1 0,1-1,2 1,1 0,1-9,4-8,3-5</inkml:trace>
  <inkml:trace contextRef="#ctx0" brushRef="#br0" timeOffset="715.809">1149 450,'15'10,"13"3,8-1,2-2,0-3,-3-3,-1-1,-2-3,-3 0,-5 0</inkml:trace>
  <inkml:trace contextRef="#ctx0" brushRef="#br0" timeOffset="972.828">1149 704,'24'0,"23"0,2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8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0 255,'39'5,"27"-4,6-1,-3-6,-9-2,-5 1,-7 1,-7 2,-6 1,-4-3,-2-1,-6 1</inkml:trace>
  <inkml:trace contextRef="#ctx0" brushRef="#br0" timeOffset="252.824">367 1,'-9'38,"-9"33,0 8,2-5,4-9,4-11,4-11,2-7,1-5,7-8,1-3,0-5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2.9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33,'771'0,"-373"-29,6 30,-168 28,299-30,-365-27,-155 27,-8 0,-1 0,1 0,0 1,-1 0,1 0,0 0,-1 1,1 0,0 0,-1 1,0 0,1 0,-1 0,0 1,4 2,2 8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97 102,'-67'379,"47"-240,13-115,4-33,11-35,1 0,2 1,3 0,1 1,2 1,8-14,-19 42,19-39,1 0,3 2,2 1,8-6,5 13,-44 41,1 0,0 0,0 1,0-1,0 0,0 0,0 1,0-1,0 1,0-1,1 1,-1 0,0-1,0 1,0 0,1 0,-1 0,0 0,0 0,0 0,1 0,-1 0,0 0,0 0,0 1,0-1,1 0,-1 1,0-1,0 1,0 0,0-1,0 1,0 0,0-1,0 1,0 0,-1 0,1 0,0 0,0 0,-1 0,1 0,-1 0,1 0,-1 1,4 11,-1 0,-1 0,0 1,-1 0,0-1,-1 1,-1-1,0 1,-1 0,0-1,-2 5,-21 154,25-170,0 1,1-1,-1 1,1-1,0 0,0 1,0-1,0 0,0 0,0 0,0 1,1-1,-1 0,1-1,0 1,-1 0,1 0,0-1,0 1,0-1,0 0,0 1,0-1,1 0,-1 0,0-1,1 1,-1 0,0-1,1 1,-1-1,1 0,-1 0,1 0,-1 0,0 0,1 0,-1-1,1 1,-1-1,0 0,1 0,-1 1,0-2,0 1,0 0,1 0,-1-1,0 1,-1-1,1 1,0-1,0 0,-1 0,1 0,-1 0,96-96,60-80,-156 176,0 0,0 0,1 1,-1-1,1 1,-1-1,1 1,0 0,0-1,-1 1,1 0,0 0,0 0,0 1,0-1,0 0,0 1,0-1,0 1,1 0,-1 0,0 0,0 0,0 0,0 0,0 0,1 1,-1-1,0 1,0-1,0 1,0 0,0 0,-1 0,1 0,0 0,0 0,0 1,-1-1,1 1,-1-1,1 1,-1-1,0 1,0 0,1 0,-1 0,0 0,0-1,-1 1,1 1,0-1,-1 1,4 13,-1 1,0 0,-2 0,0 1,-1-1,0 0,-3 7,2-8,0 0,0 0,2 0,0 0,0-1,2 1,0 0,1-1,0 1,-3-14,-1 0,1 0,0-1,0 1,0 0,0 0,0 0,0-1,1 1,-1-1,0 1,1-1,0 1,-1-1,1 0,0 0,-1 1,1-1,0-1,0 1,0 0,0 0,0-1,0 1,0-1,0 1,0-1,0 0,0 0,0 0,0 0,0 0,1-1,12-2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26,'44'0,"28"0,6 0,-4 0,-11-5,-10-1,-11 0,-6 1,-6 1,-7 7,-8 2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0,'38'5,"23"6,5 2,-3-2,-8-3,-8-2,-13 2,-7 0,-7-2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1,'0'57,"-5"24,-2 4,1-10,1-6,1-11,2-10,1-9,1-6,0-3,0-8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26,'227'-25,"-158"34,-68-9,1 0,0 1,-1-1,1 1,-1 0,1-1,-1 1,0 0,1 0,-1 0,0 0,1 0,-1 0,0 1,0-1,0 0,0 0,0 1,0-1,-1 1,1-1,0 1,-1-1,1 1,-1-1,0 1,1 0,-1-1,0 1,0-1,0 1,0 0,0-1,0 1,0 0,-1-1,1 1,-1-1,1 2,-74 119,41-77,-108 179,139-221,0 1,1-1,-1 1,1 0,0-1,0 1,1 0,-1 0,1 0,0-1,0 1,0 0,0 0,1 0,-1 0,1-1,0 1,0 0,1-1,-1 1,1-1,-1 1,1-1,0 0,0 1,1-1,-1 0,1 0,0-1,-1 1,1-1,0 1,1-1,-1 0,0 0,1 0,-1-1,1 1,-1-1,1 0,0 0,2 1,5 1,0-1,1 0,-1-1,1 0,-1 0,1-1,0-1,-1 0,1-1,-1 0,6-2,8-3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2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0 0 0,'0'0'919'0'0,"0"0"382"0"0,0 0 133 0 0,0 0 105 0 0,0 0 59 0 0,0 0-103 0 0,0 0-104 0 0,0 0-160 0 0,0 0-167 0 0,0 0-96 0 0,0 0-45 0 0,0 0-16 0 0,0 0 20 0 0,-12 4-10 0 0,-55 24 2359 0 0,60-16 1964 0 0,21-3-3548 0 0,23-3-757 0 0,172-14 1352 0 0,-112-7-1838 0 0,1 5 1 0 0,84 2-450 0 0,-178 10-259 0 0,3 0-119 0 0,-4-6-8949 0 0,-3 1-3010 0 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1,'-9'38,"-9"23,0 1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0,'-14'48,"-10"35,-1 14,4-6,6-14,0-14,3-9,4-8,2-8,3-5,2-4,6-6,2-8</inkml:trace>
  <inkml:trace contextRef="#ctx0" brushRef="#br0" timeOffset="303.775">454 86,'-330'316,"299"-272,31-43,-1 0,0 0,1 0,0 0,-1 0,1 0,0 0,-1 0,1 0,0 0,0 0,0 0,0 0,0 0,0 0,0 0,0 0,1 0,-1 0,0 0,0 0,1 0,-1 0,1 0,-1 0,1 0,-1 0,1-1,0 1,-1 0,1 0,0 0,0-1,0 1,-1 0,1-1,0 1,0-1,0 1,0-1,0 0,0 1,0-1,0 0,0 0,163 10,-158-8,1-1,0 1,0 1,-1-1,1 1,-1 0,0 1,0-1,0 1,0 1,-1-1,0 1,1 0,1 3,7 8</inkml:trace>
  <inkml:trace contextRef="#ctx0" brushRef="#br0" timeOffset="820.254">737 367,'-21'16,"0"2,1 0,1 1,0 0,2 2,0 0,2 1,0 2,14-24,0 1,0 0,1 0,-1 0,0 1,1-1,-1 0,1 0,-1 0,1 0,0 1,-1-1,1 0,0 0,0 1,0-1,0 0,0 0,0 1,0-1,0 0,0 0,1 0,-1 1,1-1,-1 0,1 0,-1 0,1 0,-1 0,1 0,0 0,0 0,0 0,-1 0,1 0,0 0,0 0,0-1,0 1,0 0,1-1,-1 1,1 0,55-4,-28-8,0-1,-1-1,0-2,-1-1,7-6,32-19,-65 40,1-1,-1 0,0 1,1 0,-1-1,1 1,-1 0,1 0,0 0,-1 0,1 0,0 0,0 1,0-1,0 1,-1-1,1 1,0-1,0 1,0 0,0 0,0 0,0 0,0 0,0 1,0-1,0 1,0-1,0 1,-1 0,1-1,0 1,0 0,-1 0,1 0,0 1,-1-1,1 0,-1 0,0 1,1-1,-1 1,0 0,0-1,0 1,0 0,0-1,0 1,-1 0,1 0,0 0,-1 1,0 11,-1 0,-1 1,0-1,-1 0,0-1,-1 1,-1-1,-2 5,-17 66,17 188,6-261,1 0,-2-1,1 1,-2 0,1-1,-1 0,-1 0,0 0,0 0,-1 0,0-1,-1 0,0 0,0 0,-1-1,0 0,-4 3,8-10,-1 1,0-2,0 1,0 0,0-1,1 1,-1-1,0 0,0-1,0 1,0-1,0 1,0-1,1 0,-1-1,0 1,1-1,-1 1,1-1,-1 0,1 0,0-1,0 1,0-1,0 1,0-1,1 0,-1 0,1 0,0-1,0 1,0 0,0-1,1 1,-1-1,1 0,0 1,0-1,0 0,0 0,1 0,0 0,0 0,0 0,0-1,1-8,1 0,1 0,0 0,1 0,0 1,0-1,2 1,0 0,0 0,1 1,0 0,1 0,0 0,1 1,6-6,34-23,-27 27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2.8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86,'398'0,"-156"-28,-121 28,102-11,-48-9,15-5,298 24,-292 29,199-28,-225 27,27 4,678-32,-282 1,-367-29,604 30,-339-31,142 31,-301-29,232 28,-338 29,28-31,-226-3,39 6,-60 7,-6 1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0,'-29'255,"12"-73,15-179,1 0,-1 1,0-1,1 1,0-1,0 1,0-1,0 1,0 0,1 0,0-1,-1 1,2 0,-1 0,0 0,1-1,-1 1,1 0,0-1,1 1,-1 0,0-1,1 0,0 1,0-1,0 0,0 0,0 0,1 0,0 0,-1 0,1-1,0 0,0 1,0-1,0 0,1 0,-1-1,1 1,0 0,225-3,-173 1,-32-1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17,'454'0,"-382"-11,-54 5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55,'38'-5,"27"-1,8 0,-5 1,-8 1,-10 2,-9-4,-6-1,-4 1,-3 2,-7 1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58,'65'-16,"2"2,-1 3,64-2,-128 12,0 1,0-1,1 1,-1-1,0 1,1 0,-1 0,0 0,1 0,-1 1,0-1,1 1,-1-1,0 1,0 0,1 0,-1 0,0 0,0 0,0 0,0 0,0 1,-1-1,1 1,0 0,-1-1,1 1,-1 0,1 0,-1 0,0 0,0 0,0 0,0 0,0 1,-1-1,1 0,0 0,-1 1,0-1,0 0,1 3,-6 6,1 1,-2-1,1 0,-1-1,-1 1,0-1,-1-1,0 1,0-1,-2 1,-15 18,-19 22,32-39,1 0,0 1,1 0,0 0,1 1,1 0,0 1,1 0,0 0,1 1,0 0,-1 7,7-19,-1 0,1 0,0 0,0 0,0 0,0 0,1 0,-1 0,1 0,-1 0,1 0,0 0,0 0,1 0,-1 0,1-1,-1 1,1-1,0 1,0-1,0 0,0 1,0-1,0 0,1 0,-1-1,1 1,-1 0,1-1,0 0,0 1,0-1,-1 0,1-1,0 1,0 0,2-1,6 2,-1-1,1 0,0-1,-1 0,1-1,-1 0,1-1,-1 0,1 0,3-3,5-2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0,'-9'24,"1"8,7-1,3-6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66,'-15'8,"-1"-1,0 0,1 1,0 1,1 1,0 0,0 1,-7 9,19-19,1 0,0 0,-1 0,1 0,0 0,0 1,0-1,0 1,0-1,0 1,0-1,1 1,-1-1,0 1,1 0,0-1,-1 1,1 0,0-1,0 1,0 0,0 0,0-1,0 1,0 0,0-1,1 1,-1 0,1-1,-1 1,1 0,0-1,0 1,0-1,-1 1,1-1,1 0,-1 1,0-1,0 0,0 0,1 0,-1 0,1 0,0 1,82 28,-65-25,-10-3,1 1,-1 0,0 1,0 0,0 0,0 1,-1 0,0 0,0 1,0 0,-1 1,0-1,0 2,-1-1,0 1,0-1,0 2,-1-1,-1 1,1-1,-1 1,-1 0,0 1,0-1,1 10,-3-16,-1 0,0 0,0 1,-1-1,1 0,0 0,-1 0,0 0,0 0,0 0,0 0,0 0,-1 0,1-1,-1 1,0 0,0-1,0 1,0-1,0 0,0 1,-1-1,1 0,-3 1,-11 5</inkml:trace>
  <inkml:trace contextRef="#ctx0" brushRef="#br0" timeOffset="249.862">101 66,'39'-14,"21"-5,7 1,-10 8,-8 5,-8 10,-12 3</inkml:trace>
  <inkml:trace contextRef="#ctx0" brushRef="#br0" timeOffset="700.5">609 518,'203'-220,"-198"215,1 0,0 0,0 0,1 1,-1-1,1 1,0 1,0 0,0 0,0 0,0 1,1 0,-1 0,1 1,0 0,-1 0,8 1,-13 1,1 0,-1 0,0 1,1-1,-1 1,0 0,0 0,0 0,0 0,0 0,-1 0,1 0,-1 0,1 1,-1-1,0 1,0-1,0 1,0-1,0 1,-1 0,1-1,-1 1,0 0,1-1,-1 1,-1 1,18 45,-14-46,0-1,1 1,-1-1,0 0,1-1,-1 1,1-1,-1 1,1-1,0 0,0 0,-1-1,1 1,0-1,0 0,0 0,0 0,0 0,-1-1,1 1,0-1,0 0,-1 0,1-1,1 0,-1 1,0-1,1 1,-1 0,1 0,0 1,-1-1,1 1,-1 0,1 0,0 1,-1-1,1 1,-1 0,1 0,-1 1,1-1,-1 1,1 1,-2 0,0 0,0 0,-1 1,0-1,1 1,-1-1,-1 1,1 0,0 0,-1 0,0 0,0 0,0 0,0 0,-1 0,0 0,0 1,0 2,5 24,0-11</inkml:trace>
  <inkml:trace contextRef="#ctx0" brushRef="#br0" timeOffset="1520.595">299 490,'0'4,"-5"3,-6-1,-7-1,-4 3,-3 1,-3-2,-1-2,0-1,4-7,7-2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0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0,'-24'29,"-13"14,0 5,6-7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40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417 926 9274 0 0,'0'0'1128'0'0,"0"0"-474"0"0,0 0-186 0 0,0 0 168 0 0,0 0 313 0 0,0 0 201 0 0,0 0-2 0 0,0 0-182 0 0,0 0-218 0 0,0 0-148 0 0,0 0-36 0 0,0 0-4 0 0,0 0-26 0 0,6 5-15 0 0,-5-3-419 0 0,1 0 0 0 0,0 0 0 0 0,0 0 1 0 0,1-1-1 0 0,-1 1 0 0 0,0 0 0 0 0,0-1 0 0 0,1 0 1 0 0,-1 0-1 0 0,1 1 0 0 0,-1-1 0 0 0,1-1 1 0 0,0 1-1 0 0,-1 0 0 0 0,1-1 0 0 0,0 1 1 0 0,-1-1-1 0 0,1 0 0 0 0,0 0 0 0 0,0 0 1 0 0,-1 0-1 0 0,1 0 0 0 0,0-1 0 0 0,-1 1 1 0 0,1-1-1 0 0,0 0 0 0 0,-1 0 0 0 0,1 0 0 0 0,-1 0 1 0 0,1 0-1 0 0,-1 0 0 0 0,0-1 0 0 0,1 1 1 0 0,-1-1-1 0 0,0 0 0 0 0,0 1 0 0 0,2-3-100 0 0,12-16 264 0 0,-1-1-1 0 0,0-1 0 0 0,-2 0 1 0 0,0 0-1 0 0,-2-1 0 0 0,-1-1 1 0 0,0 0-1 0 0,-2 0 0 0 0,0-1 1 0 0,-2 0-1 0 0,1-17-263 0 0,0 2 573 0 0,-7 39-475 0 0,0 1-1 0 0,0 0 2 0 0,0 0-19 0 0,0 0-19 0 0,0 0-5 0 0,0 0-24 0 0,0 0-2 0 0,0 30 243 0 0,37 305 795 0 0,-27-225-808 0 0,-5 0-1 0 0,-7 74-259 0 0,2-175 13 0 0,-1 0 0 0 0,0 0 1 0 0,-1 0-1 0 0,0 0 0 0 0,0 0 0 0 0,-1 0 1 0 0,0-1-1 0 0,-1 1 0 0 0,1-1 0 0 0,-2 0 0 0 0,1 0 1 0 0,-3 2-14 0 0,6-10 9 0 0,0 1 0 0 0,1-1 0 0 0,-1 0 0 0 0,0-1 0 0 0,0 1 0 0 0,0 0 0 0 0,1 0 0 0 0,-1 0 0 0 0,0 0 0 0 0,0-1 0 0 0,1 1 0 0 0,-1 0 0 0 0,0-1 0 0 0,1 1 0 0 0,-1 0 0 0 0,0-1 0 0 0,1 1 0 0 0,-1-1 0 0 0,0 1 0 0 0,1-1 0 0 0,-1 0 0 0 0,1 1 0 0 0,-1-1 0 0 0,1 1 0 0 0,-1-1 0 0 0,1 0 0 0 0,0 0 0 0 0,-1 1 0 0 0,1-1 0 0 0,0 0 0 0 0,-1 1 0 0 0,1-1 0 0 0,0 0 0 0 0,0 0 0 0 0,0 0 1 0 0,0 1-1 0 0,0-1 0 0 0,0 0 0 0 0,0 0 0 0 0,0 0 0 0 0,0 1 0 0 0,0-1 0 0 0,0 0 0 0 0,0 0 0 0 0,1 1 0 0 0,-1-2-9 0 0,0 1 7 0 0,-2-28-4 0 0,1 1 0 0 0,1-1-1 0 0,1 0 1 0 0,2 0 0 0 0,1 1-1 0 0,2 0 1 0 0,0 0 0 0 0,2 0-1 0 0,1 1 1 0 0,3-5-3 0 0,-2-2-15 0 0,101-241-32 0 0,-91 238 37 0 0,0 1-1 0 0,3 0 0 0 0,1 2 0 0 0,1 1 1 0 0,2 1-1 0 0,1 2 0 0 0,1 0 0 0 0,2 2 0 0 0,22-15 11 0 0,-37 31-7 0 0,-7 4 4 0 0,1 0 0 0 0,1 0 0 0 0,-1 1 0 0 0,1 0 0 0 0,1 1 0 0 0,-1 0 0 0 0,1 1 0 0 0,0 0 1 0 0,0 1-1 0 0,1 0 0 0 0,-1 1 0 0 0,1 0 0 0 0,8 0 3 0 0,-18 4 1 0 0,0-1 0 0 0,0 1 0 0 0,0-1 0 0 0,0 1 1 0 0,0 0-1 0 0,-1 0 0 0 0,1 0 0 0 0,0 1 0 0 0,0-1 0 0 0,-1 1 0 0 0,1-1 0 0 0,-1 1 0 0 0,1 0 1 0 0,-1 0-1 0 0,0 0 0 0 0,0 0 0 0 0,0 0 0 0 0,0 1 0 0 0,0-1 0 0 0,0 1 0 0 0,-1-1 0 0 0,1 1 1 0 0,-1 0-1 0 0,0-1 0 0 0,0 1 0 0 0,0 0 0 0 0,0 0 0 0 0,0 0 0 0 0,0 0 0 0 0,-1 3-1 0 0,6 94 46 0 0,-12-80-45 0 0,0-1 0 0 0,-2 1 0 0 0,0-1 0 0 0,-1 0 0 0 0,-1-1 0 0 0,-1 0 0 0 0,0-1 0 0 0,-1 0 0 0 0,-1-1 0 0 0,-1 0 0 0 0,0-1 0 0 0,-1-1 0 0 0,-1 0 0 0 0,0-1 0 0 0,0-1 0 0 0,-2 0 0 0 0,1-1 0 0 0,-18 7-1 0 0,21-10-116 0 0,-2-1 0 0 0,1 0-1 0 0,-1-1 1 0 0,0-1 0 0 0,0 0-1 0 0,0-1 1 0 0,-1-1 0 0 0,0-1-1 0 0,1 0 1 0 0,-1-1 0 0 0,0-1-1 0 0,0-1 1 0 0,-4 0 116 0 0,19 1-78 0 0,0 0 0 0 0,1 0-1 0 0,-1-1 1 0 0,1 1 0 0 0,-1 0 0 0 0,0-1-1 0 0,1 1 1 0 0,-1-1 0 0 0,1 0-1 0 0,-1 1 1 0 0,1-1 0 0 0,-1 0 0 0 0,1 0-1 0 0,0 0 1 0 0,-1 0 0 0 0,1 0 0 0 0,0 0-1 0 0,0 0 1 0 0,0 0 0 0 0,-1-1 0 0 0,1 1-1 0 0,1 0 1 0 0,-1-1 0 0 0,0 1 0 0 0,0-1-1 0 0,0 1 1 0 0,1-1 0 0 0,-1 1 0 0 0,1-1-1 0 0,-1 1 1 0 0,1-1 0 0 0,0 0-1 0 0,0 1 1 0 0,-1-1 0 0 0,1 0 0 0 0,0 1-1 0 0,0-1 1 0 0,1 0 0 0 0,-1 1 0 0 0,0-1-1 0 0,0 0 1 0 0,1 0 78 0 0,9-21-4031 0 0,7 5-3950 0 0,-4 10-3990 0 0</inkml:trace>
  <inkml:trace contextRef="#ctx0" brushRef="#br0" timeOffset="386.872">1682 624 10890 0 0,'0'0'1797'0'0,"0"0"-233"0"0,0 0-29 0 0,0 0-19 0 0,0 0-126 0 0,0 0-215 0 0,0 0-199 0 0,0 0-156 0 0,0 0-121 0 0,0 0-84 0 0,0 0-99 0 0,0 0-59 0 0,0 0-47 0 0,-21 6-66 0 0,-67 18-47 0 0,85-23-275 0 0,1-1-1 0 0,-1 1 1 0 0,0 0-1 0 0,1 0 0 0 0,-1 0 1 0 0,1 0-1 0 0,-1 0 1 0 0,1 1-1 0 0,-1-1 1 0 0,1 1-1 0 0,0 0 0 0 0,0-1 1 0 0,0 1-1 0 0,0 0 1 0 0,0 0-1 0 0,0 0 1 0 0,0 1-1 0 0,1-1 0 0 0,-1 0 1 0 0,1 1-1 0 0,0-1 1 0 0,-1 3-22 0 0,-4 6 70 0 0,3-7-59 0 0,1-1 0 0 0,-1 1 0 0 0,1-1 0 0 0,0 1 0 0 0,0 0 0 0 0,0 0 0 0 0,0 0 0 0 0,1 0 0 0 0,-1 0 0 0 0,1 0 0 0 0,0 1 0 0 0,1-1 0 0 0,-1 0 0 0 0,1 1 0 0 0,0-1 0 0 0,0 0 0 0 0,0 1 0 0 0,0-1 0 0 0,1 1 0 0 0,0-1 0 0 0,-1 0 0 0 0,2 0 0 0 0,-1 0 0 0 0,0 1 0 0 0,1-1 0 0 0,0 0 0 0 0,0-1 0 0 0,0 1 0 0 0,1 0 0 0 0,-1-1 0 0 0,1 1 0 0 0,0-1 0 0 0,0 0 0 0 0,0 0 0 0 0,0 0 0 0 0,0 0 0 0 0,1 0 0 0 0,-1-1 0 0 0,1 1 0 0 0,0-1 0 0 0,3 1-11 0 0,5-2 71 0 0,0-1 0 0 0,-1 0 0 0 0,1-1 0 0 0,0 0 1 0 0,0-1-1 0 0,-1-1 0 0 0,1 0 0 0 0,-1 0 0 0 0,0-1 1 0 0,0 0-1 0 0,0-1 0 0 0,0 0 0 0 0,-1-1 0 0 0,0 0 0 0 0,0-1 1 0 0,-1 0-1 0 0,0 0 0 0 0,0-1 0 0 0,0-1 0 0 0,-1 1 1 0 0,0-1-1 0 0,-1 0 0 0 0,0-1 0 0 0,-1 0 0 0 0,0 0 1 0 0,5-10-72 0 0,-9 16 8 0 0,0 0 1 0 0,0 0 0 0 0,0 1-1 0 0,0-2 1 0 0,-1 1-1 0 0,0 0 1 0 0,1 0 0 0 0,-1 0-1 0 0,-1 0 1 0 0,1-1 0 0 0,-1 1-1 0 0,0 0 1 0 0,0-1 0 0 0,0 1-1 0 0,0 0 1 0 0,-1-1-1 0 0,0 1 1 0 0,0 0 0 0 0,0 0-1 0 0,0-1 1 0 0,-1 1 0 0 0,1 0-1 0 0,-1 0 1 0 0,0 1 0 0 0,0-1-1 0 0,-1 0 1 0 0,1 1-1 0 0,-1-1 1 0 0,0 1 0 0 0,0 0-1 0 0,0 0 1 0 0,0 0 0 0 0,0 0-1 0 0,-1 0 1 0 0,1 1 0 0 0,-1-1-1 0 0,0 1 1 0 0,0 0-1 0 0,0 0 1 0 0,0 1 0 0 0,0-1-1 0 0,-1 1-8 0 0,-79-3-1317 0 0,44 21-1695 0 0,20 5-5147 0 0,12-14-3767 0 0</inkml:trace>
  <inkml:trace contextRef="#ctx0" brushRef="#br0" timeOffset="823.719">2271 256 13603 0 0,'0'0'2523'0'0,"0"0"-921"0"0,0 0-338 0 0,0 0 83 0 0,0 0 40 0 0,0 0-92 0 0,0 0-231 0 0,0 0-294 0 0,0 0-201 0 0,0 0-126 0 0,0 0-70 0 0,0 0-34 0 0,0 0-8 0 0,9-7 25 0 0,25-22-3 0 0,-33 29-324 0 0,0 1 0 0 0,0-1 0 0 0,0 0 0 0 0,0 0 0 0 0,0 0-1 0 0,0 1 1 0 0,0-1 0 0 0,0 0 0 0 0,0 1 0 0 0,0-1 0 0 0,0 1 0 0 0,-1-1-1 0 0,1 1 1 0 0,0-1 0 0 0,0 1 0 0 0,-1 0 0 0 0,1-1 0 0 0,0 1 0 0 0,-1 0 0 0 0,1 0-1 0 0,0-1 1 0 0,-1 1 0 0 0,1 0 0 0 0,-1 0 0 0 0,1 0 0 0 0,-1 0 0 0 0,0 0-1 0 0,1 0 1 0 0,-1-1 0 0 0,0 1 0 0 0,0 0 0 0 0,0 0 0 0 0,0 0 0 0 0,0 0 0 0 0,0 0-1 0 0,0 0 1 0 0,0 0 0 0 0,0 0 0 0 0,0 0 0 0 0,0 0 0 0 0,-1 0 0 0 0,1 0-29 0 0,0 1 57 0 0,8 82 460 0 0,-5 1 1 0 0,-3 0-1 0 0,-9 70-517 0 0,8-141 47 0 0,-16 160-3 0 0,15-131-95 0 0,2-42 10 0 0,0-1-7 0 0,0 0-26 0 0,0 0-14 0 0,0-26-1652 0 0,-7-13-1734 0 0,2 18-95 0 0,3 1-5089 0 0,1 8-3251 0 0</inkml:trace>
  <inkml:trace contextRef="#ctx0" brushRef="#br0" timeOffset="1071.939">2070 551 6217 0 0,'0'0'1918'0'0,"0"0"-324"0"0,0 0-39 0 0,0 0 69 0 0,0 0-17 0 0,0 0-68 0 0,0 0-155 0 0,0 0-161 0 0,0 0-106 0 0,0 0-108 0 0,0 0-99 0 0,0 0-85 0 0,0 0-94 0 0,24 4-70 0 0,78 13-94 0 0,105-16 1219 0 0,-15-1-2784 0 0,-174 3-1132 0 0,-12 0-2350 0 0,-3 1-5069 0 0,-2-3 439 0 0</inkml:trace>
  <inkml:trace contextRef="#ctx0" brushRef="#br0" timeOffset="1368.02">2626 632 72 0 0,'0'0'2369'0'0,"0"0"-352"0"0,0 0-72 0 0,0 0 30 0 0,0 0-47 0 0,0 0-131 0 0,0 0-164 0 0,0 0-160 0 0,0 0-157 0 0,0 0-139 0 0,0 0-123 0 0,0 0-92 0 0,17 5-52 0 0,55 17-39 0 0,-68-20-704 0 0,1-1-1 0 0,0 0 1 0 0,0 0-1 0 0,0 0 1 0 0,0-1 0 0 0,0 0-1 0 0,0 0 1 0 0,0 0-1 0 0,0 0 1 0 0,0-1-1 0 0,0 0 1 0 0,0 0 0 0 0,0 0-1 0 0,0-1 1 0 0,0 0-1 0 0,-1 1 1 0 0,1-2-1 0 0,-1 1 1 0 0,1 0-1 0 0,3-4-166 0 0,-7 6 21 0 0,5-4 72 0 0,1 1 1 0 0,-1-1-1 0 0,1 0 1 0 0,-1 0-1 0 0,-1-1 1 0 0,1 1-1 0 0,0-1 1 0 0,-1-1-1 0 0,0 1 1 0 0,-1-1-1 0 0,1 0 1 0 0,-1 0-1 0 0,0 0 1 0 0,0-1 0 0 0,-1 1-1 0 0,0-1 1 0 0,0 0-1 0 0,-1 0 1 0 0,1 0-1 0 0,-2 0 1 0 0,1 0-1 0 0,-1 0 1 0 0,1-7-94 0 0,-4 11-9 0 0,-1 0 0 0 0,1 0 0 0 0,-1 0 0 0 0,0 0 0 0 0,1 1 1 0 0,-1-1-1 0 0,0 1 0 0 0,-1 0 0 0 0,1 0 0 0 0,0 0 0 0 0,-1 0 0 0 0,1 1 0 0 0,-1-1 0 0 0,1 1 1 0 0,-1 0-1 0 0,1 0 0 0 0,-1 0 0 0 0,0 1 0 0 0,0-1 0 0 0,0 1 0 0 0,1 0 0 0 0,-1 0 1 0 0,0 0-1 0 0,0 0 0 0 0,0 1 0 0 0,1-1 0 0 0,-1 1 0 0 0,0 0 0 0 0,-1 1 9 0 0,3-2-8 0 0,-10 3-32 0 0,0 1-1 0 0,1-1 1 0 0,-1 2-1 0 0,1 0 1 0 0,0 0-1 0 0,1 1 1 0 0,-1 0-1 0 0,1 1 1 0 0,0 0-1 0 0,1 0 1 0 0,0 1-1 0 0,0 1 1 0 0,1-1-1 0 0,-1 2 0 0 0,2-1 1 0 0,0 1-1 0 0,0 0 1 0 0,-1 3 40 0 0,5-9-59 0 0,0 0 0 0 0,0 0 0 0 0,0 0 0 0 0,1 1 0 0 0,-1-1 0 0 0,1 0 0 0 0,1 1 0 0 0,-1-1 0 0 0,0 1 1 0 0,1 0-1 0 0,0 0 0 0 0,0-1 0 0 0,1 1 0 0 0,-1 0 0 0 0,1 0 0 0 0,0 0 0 0 0,0 0 0 0 0,1 0 0 0 0,-1 0 0 0 0,1-1 0 0 0,0 1 0 0 0,1 0 0 0 0,-1 0 0 0 0,1-1 0 0 0,0 1 1 0 0,0-1-1 0 0,0 1 0 0 0,0-1 0 0 0,1 0 0 0 0,0 0 0 0 0,0 0 0 0 0,0-1 0 0 0,0 1 0 0 0,1 0 0 0 0,-1-1 0 0 0,3 1 59 0 0,79 27-4049 0 0,-55-26 92 0 0,-1-1-3494 0 0,-14-3-977 0 0</inkml:trace>
  <inkml:trace contextRef="#ctx0" brushRef="#br0" timeOffset="1814.82">3011 863 7378 0 0,'0'0'3719'0'0,"0"0"-1370"0"0,0 0-432 0 0,0 0-82 0 0,0 0-180 0 0,0 0-308 0 0,0 0-353 0 0,0 0-330 0 0,0 0-199 0 0,0 0-39 0 0,0 0 2 0 0,0 0 11 0 0,0 0-21 0 0,13-17-28 0 0,77-101 474 0 0,-8 29-12 0 0,-65 87-881 0 0,-17 30-84 0 0,-1-15 151 0 0,0 4-21 0 0,1-14-12 0 0,-1 0 0 0 0,1 0 1 0 0,-1 0-1 0 0,1 0 1 0 0,0 0-1 0 0,0 0 0 0 0,0 0 1 0 0,1 0-1 0 0,-1 0 0 0 0,1-1 1 0 0,-1 1-1 0 0,1 0 0 0 0,0 0 1 0 0,0 0-1 0 0,1-1 1 0 0,-1 1-1 0 0,0 0 0 0 0,1-1 1 0 0,-1 0-1 0 0,1 1 0 0 0,0-1 1 0 0,0 0-1 0 0,0 0 0 0 0,0 0 1 0 0,0 0-1 0 0,1 0 1 0 0,-1 0-1 0 0,3 1-5 0 0,-1-1 84 0 0,1 1-1 0 0,0-1 1 0 0,1 0 0 0 0,-1-1-1 0 0,0 1 1 0 0,0-1 0 0 0,1 0 0 0 0,-1 0-1 0 0,1-1 1 0 0,-1 0 0 0 0,0 0-1 0 0,1 0 1 0 0,-1 0 0 0 0,1-1-1 0 0,-1 0 1 0 0,1 0 0 0 0,-1 0-1 0 0,0-1 1 0 0,0 0 0 0 0,0 0 0 0 0,0 0-1 0 0,0-1 1 0 0,0 1 0 0 0,-1-1-1 0 0,1 0 1 0 0,-1-1 0 0 0,0 1-1 0 0,0-1 1 0 0,3-2-84 0 0,-2 1-35 0 0,56-71 517 0 0,-46 10-3375 0 0,-15 55 672 0 0,0 3-2439 0 0,0 1-5809 0 0</inkml:trace>
  <inkml:trace contextRef="#ctx0" brushRef="#br0" timeOffset="2190.925">3720 68 12947 0 0,'0'0'3266'0'0,"0"0"-1826"0"0,0 0-694 0 0,0 0 70 0 0,0 0 209 0 0,0 0 222 0 0,0 0 60 0 0,0 0-123 0 0,0 0-162 0 0,0 0-168 0 0,0 0-145 0 0,0 0-116 0 0,0 0-106 0 0,6 20-101 0 0,22 62-66 0 0,-15 24 439 0 0,-14-71-645 0 0,-5 348 362 0 0,-10-252-392 0 0,20-200-2741 0 0,-3 39-599 0 0,-1 2-3424 0 0,0 17-5164 0 0</inkml:trace>
  <inkml:trace contextRef="#ctx0" brushRef="#br0" timeOffset="2439.384">3530 470 14003 0 0,'0'0'1638'0'0,"0"0"-473"0"0,0 0-155 0 0,0 0 62 0 0,0 0 132 0 0,0 0 45 0 0,0 0-80 0 0,0 0-130 0 0,0 0-135 0 0,0 0-108 0 0,0 0-119 0 0,0 0-129 0 0,0 0-86 0 0,33 0-81 0 0,101-1-83 0 0,56-2 582 0 0,-120 25-1586 0 0,-66-5-2676 0 0,-4-12-1311 0 0,0-1-7347 0 0</inkml:trace>
  <inkml:trace contextRef="#ctx0" brushRef="#br0" timeOffset="2667.267">4132 628 18068 0 0,'0'0'1307'0'0,"0"0"-220"0"0,0 0 49 0 0,0 0 50 0 0,0 0-77 0 0,0 0-202 0 0,0 0-318 0 0,0 0-243 0 0,0 0-143 0 0,0 0-77 0 0,0 0-38 0 0,0 0-30 0 0,4 23-32 0 0,12 68-46 0 0,-18-61-4562 0 0,-6-42-7521 0 0,5 5 2572 0 0</inkml:trace>
  <inkml:trace contextRef="#ctx0" brushRef="#br0" timeOffset="2921.055">4138 425 8090 0 0,'0'0'3026'0'0,"0"0"-551"0"0,0 0-348 0 0,0 0-252 0 0,0 0-191 0 0,0 0-231 0 0,0 0-292 0 0,0 0-288 0 0,0 0-259 0 0,0 0-240 0 0,0 0-190 0 0,0 0-168 0 0,0 0-128 0 0,-2-22-94 0 0,-7-59-1542 0 0,14 99-987 0 0,-2-8-1933 0 0,1-1-6686 0 0</inkml:trace>
  <inkml:trace contextRef="#ctx0" brushRef="#br0" timeOffset="3673.075">4631 477 16628 0 0,'0'0'2217'0'0,"0"0"-755"0"0,0 0-294 0 0,0 0-89 0 0,0 0-136 0 0,0 0-140 0 0,0 0-180 0 0,0 0-147 0 0,0 0-69 0 0,0 0-86 0 0,0 0-86 0 0,0 0-69 0 0,-32 12-43 0 0,-98 40-52 0 0,77-17-5 0 0,47-27-52 0 0,3-5-18 0 0,0 0 0 0 0,0 0 0 0 0,0 0 0 0 0,1 0 0 0 0,0 1 0 0 0,-1-1 0 0 0,1 1 0 0 0,0-1 0 0 0,0 1 0 0 0,1 0 0 0 0,-1 0 0 0 0,1 0 0 0 0,0 0 0 0 0,0 0 0 0 0,0 0 0 0 0,1 0 0 0 0,-1 0 0 0 0,1 0 0 0 0,0 0 0 0 0,0 1 1 0 0,0-1-1 0 0,1 0 0 0 0,0 0 0 0 0,-1 0 0 0 0,2 0 0 0 0,-1 0 0 0 0,0 0 0 0 0,1 0 0 0 0,-1-1 0 0 0,1 1 0 0 0,0 0 0 0 0,0-1 0 0 0,1 1 0 0 0,-1-1 0 0 0,2 2 4 0 0,2-2 2 0 0,-1 0 0 0 0,1-1 0 0 0,-1 1 1 0 0,1-1-1 0 0,0-1 0 0 0,0 1 0 0 0,0-1 0 0 0,0 0 0 0 0,0 0 0 0 0,0 0 1 0 0,0-1-1 0 0,0 0 0 0 0,0 0 0 0 0,0-1 0 0 0,0 0 0 0 0,0 0 0 0 0,0 0 1 0 0,0-1-1 0 0,0 0 0 0 0,-1 0 0 0 0,1 0 0 0 0,5-3-2 0 0,112-79 100 0 0,-122 83-100 0 0,0-1-1 0 0,0 0 0 0 0,0 1 0 0 0,0-1 0 0 0,0 0 0 0 0,0 1 0 0 0,1-1 0 0 0,-1 1 0 0 0,1-1 0 0 0,-1 1 0 0 0,1-1 0 0 0,-1 1 0 0 0,1 0 0 0 0,0 0 0 0 0,-1 0 0 0 0,1 0 0 0 0,0 0-1 0 0,0 0 1 0 0,0 1 0 0 0,0-1 0 0 0,0 0 0 0 0,0 1 0 0 0,0 0 0 0 0,0-1 0 0 0,0 1 0 0 0,0 0 0 0 0,0 0 0 0 0,0 0 0 0 0,0 0 0 0 0,0 1 0 0 0,0-1 0 0 0,0 0 0 0 0,0 1 0 0 0,0 0 0 0 0,0-1 0 0 0,0 1 0 0 0,0 0 0 0 0,0 0 0 0 0,-1 0 0 0 0,1 0 0 0 0,0 0 0 0 0,-1 0 0 0 0,1 1 0 0 0,0 0 1 0 0,0 3 8 0 0,0 0 0 0 0,1-1 0 0 0,-1 1 1 0 0,1-1-1 0 0,0 0 0 0 0,0 0 1 0 0,0 0-1 0 0,1 0 0 0 0,-1 0 0 0 0,1-1 1 0 0,0 1-1 0 0,0-1 0 0 0,0 0 0 0 0,0 0 1 0 0,1-1-1 0 0,-1 1 0 0 0,1-1 0 0 0,0 0 1 0 0,-1 0-1 0 0,1 0 0 0 0,0-1 0 0 0,0 0 1 0 0,0 0-1 0 0,0 0 0 0 0,0-1 1 0 0,1 1-1 0 0,-1-1 0 0 0,0 0 0 0 0,0-1 1 0 0,0 1-1 0 0,0-1 0 0 0,0 0 0 0 0,0 0 1 0 0,0-1-1 0 0,0 0 0 0 0,0 0 0 0 0,-1 0 1 0 0,1 0-1 0 0,-1 0 0 0 0,1-1 0 0 0,-1 0-8 0 0,60-41 331 0 0,55-106 415 0 0,-106 128-741 0 0,-1-1 0 0 0,0 0 0 0 0,-2-1 0 0 0,0 0 0 0 0,-2 0 0 0 0,0-1 0 0 0,-2 0 0 0 0,-1 0 1 0 0,-1-1-1 0 0,-1 0 0 0 0,-1-17-5 0 0,-1 20-20 0 0,0 15 11 0 0,0 1 0 0 0,-1 0 0 0 0,1 0 1 0 0,-1 0-1 0 0,0-1 0 0 0,-1 1 0 0 0,0 0 0 0 0,0 0 1 0 0,-1 0-1 0 0,1 0 0 0 0,-2 0 0 0 0,1 0 0 0 0,-1 1 1 0 0,0-1-1 0 0,0 1 0 0 0,-1-1 0 0 0,0 1 0 0 0,0 0 0 0 0,0 1 1 0 0,-1-1 8 0 0,2 4-7 0 0,0 1 0 0 0,0 0 0 0 0,0-1 1 0 0,0 1-1 0 0,-1 1 0 0 0,1-1 0 0 0,0 0 0 0 0,0 1 1 0 0,-1 0-1 0 0,1-1 0 0 0,-1 1 0 0 0,1 1 0 0 0,0-1 1 0 0,-1 0-1 0 0,1 1 0 0 0,0 0 0 0 0,-1 0 1 0 0,1 0-1 0 0,0 0 0 0 0,0 0 0 0 0,0 0 0 0 0,0 1 1 0 0,0 0-1 0 0,0-1 0 0 0,0 1 0 0 0,1 0 1 0 0,-1 1-1 0 0,1-1 0 0 0,-1 0 0 0 0,1 1 0 0 0,0-1 1 0 0,0 1-1 0 0,0 0 0 0 0,0 0 0 0 0,-1 2 7 0 0,-4 10 13 0 0,1 1 0 0 0,0-1 0 0 0,1 1 0 0 0,1 1 0 0 0,0-1 0 0 0,1 0 0 0 0,1 1 0 0 0,1 0 0 0 0,0-1 0 0 0,1 1 0 0 0,1 0-1 0 0,1 0 1 0 0,0-1 0 0 0,2 4-13 0 0,2 13 162 0 0,3 0-1 0 0,0 0 1 0 0,2-2-1 0 0,2 1 0 0 0,0-1 1 0 0,13 18-162 0 0,-12-25 178 0 0,1 0 1 0 0,2 0-1 0 0,0-2 0 0 0,1 0 1 0 0,1-1-1 0 0,1-1 1 0 0,1-1-1 0 0,1-1 1 0 0,6 4-179 0 0,-8-4 116 0 0,-28-29-653 0 0,-10 7-1040 0 0,7 2-1281 0 0,3-2-5108 0 0,5 4-4490 0 0</inkml:trace>
  <inkml:trace contextRef="#ctx0" brushRef="#br0" timeOffset="8268.841">8764 532 0 0 0,'0'0'1059'0'0,"0"0"507"0"0,0 0 365 0 0,0 0 309 0 0,0 0 155 0 0,0 0-64 0 0,0 0-261 0 0,0 0-341 0 0,0 0-330 0 0,0 0-229 0 0,0 0-156 0 0,0 0-118 0 0,0 0-86 0 0,3-5-102 0 0,12-14-89 0 0,-31 18 2509 0 0,5 111-2108 0 0,12-77-951 0 0,0-30-46 0 0,-1 1 1 0 0,1 0 0 0 0,0-1 0 0 0,-1 1 0 0 0,2-1 0 0 0,-1 0-1 0 0,0 1 1 0 0,1-1 0 0 0,-1 0 0 0 0,1 0 0 0 0,0 0 0 0 0,0 0-1 0 0,0 0 1 0 0,1 0 0 0 0,-1-1 0 0 0,1 1 0 0 0,-1-1 0 0 0,1 1-1 0 0,0-1 1 0 0,0 0 0 0 0,0 0 0 0 0,0-1 0 0 0,0 1 0 0 0,0 0-1 0 0,1-1 1 0 0,-1 0 0 0 0,0 0 0 0 0,1 0 0 0 0,-1 0 0 0 0,1 0-1 0 0,-1-1 1 0 0,1 0 0 0 0,-1 1 0 0 0,1-1 0 0 0,0-1 0 0 0,-1 1-1 0 0,1 0 1 0 0,-1-1 0 0 0,1 0 0 0 0,-1 0 0 0 0,1 0 0 0 0,-1 0-1 0 0,0 0 1 0 0,1-1 0 0 0,-1 0 0 0 0,0 1 0 0 0,0-1 0 0 0,0 0-1 0 0,0 0 1 0 0,-1-1 0 0 0,1 1 0 0 0,0-1 0 0 0,-1 1 0 0 0,2-3-24 0 0,33-26 201 0 0,-1-2 0 0 0,-2-1 1 0 0,-1-1-1 0 0,-2-2 0 0 0,-2-2 1 0 0,21-34-202 0 0,-25 39 77 0 0,-25 93-18 0 0,-35 143 109 0 0,17 143-156 0 0,21-2-37 0 0,-2-338 26 0 0,-2 0 0 0 0,1 0 1 0 0,-1 0-1 0 0,1-1 0 0 0,-1 1 1 0 0,0 0-1 0 0,-1 0 1 0 0,1-1-1 0 0,-1 1 0 0 0,0-1 1 0 0,0 0-1 0 0,-1 1 0 0 0,1-1 1 0 0,-1 0-1 0 0,0 0 1 0 0,0-1-1 0 0,0 1 0 0 0,-1-1 1 0 0,1 1-1 0 0,-1-1 0 0 0,0 0 1 0 0,0 0-1 0 0,0-1 1 0 0,0 1-1 0 0,0-1 0 0 0,0 0 1 0 0,-1 0-1 0 0,1 0 0 0 0,-1-1 1 0 0,0 1-1 0 0,1-1 1 0 0,-2 0-2 0 0,-1 1 0 0 0,1 0 1 0 0,0-1 0 0 0,-1 0 0 0 0,1 0 0 0 0,-1 0 0 0 0,1-1 0 0 0,-1 0 0 0 0,1 0 0 0 0,-1-1 0 0 0,1 0 0 0 0,-1 0 0 0 0,1 0 0 0 0,-1-1 0 0 0,1 0-1 0 0,0 0 1 0 0,0-1 0 0 0,0 1 0 0 0,0-1 0 0 0,1-1 0 0 0,-1 1 0 0 0,1-1 0 0 0,-1 0 0 0 0,1 0 0 0 0,1 0 0 0 0,-1-1 0 0 0,1 0 0 0 0,-1 0 0 0 0,1 0-1 0 0,1 0 1 0 0,-1-1 0 0 0,1 1 0 0 0,0-1 0 0 0,-2-4-1 0 0,3-1 0 0 0,0 1 0 0 0,0 0-1 0 0,1-1 1 0 0,1 1 0 0 0,0-1 0 0 0,0 1-1 0 0,1-1 1 0 0,0 1 0 0 0,1 0-1 0 0,0-1 1 0 0,1 1 0 0 0,0 0 0 0 0,0 0-1 0 0,1 1 1 0 0,1-1 0 0 0,-1 1-1 0 0,2-1 1 0 0,-1 2 0 0 0,1-1 0 0 0,0 1-1 0 0,1-1 1 0 0,0 2 0 0 0,7-7 0 0 0,19-17-17 0 0,2 1 0 0 0,1 1 0 0 0,1 2 0 0 0,33-16 17 0 0,-69 42-2 0 0,34-21-155 0 0,1 2-1 0 0,1 2 1 0 0,1 1 0 0 0,0 2-1 0 0,1 1 1 0 0,5 1 157 0 0,22 0-3073 0 0,-38 11-6775 0 0,-17 2-2504 0 0</inkml:trace>
  <inkml:trace contextRef="#ctx0" brushRef="#br0" timeOffset="5504.798">5960 705 3345 0 0,'0'0'3544'0'0,"0"0"-1635"0"0,0 0-525 0 0,0 0 66 0 0,0 0 87 0 0,0 0-98 0 0,0 0-290 0 0,0 0-388 0 0,0 0-307 0 0,0 0-153 0 0,0 0-20 0 0,3 2 74 0 0,5 4 54 0 0,0-1 1 0 0,0-1-1 0 0,1 1 0 0 0,0-1 1 0 0,0 0-1 0 0,0-1 0 0 0,0 0 1 0 0,1-1-1 0 0,-1 0 0 0 0,1 0 1 0 0,-1-1-1 0 0,1 0 0 0 0,4-1-409 0 0,-7 0 75 0 0,0 0 1 0 0,0 0-1 0 0,-1-1 0 0 0,1 0 0 0 0,0 0 0 0 0,-1-1 0 0 0,1 0 1 0 0,-1 0-1 0 0,1-1 0 0 0,-1 1 0 0 0,0-2 0 0 0,0 1 0 0 0,0 0 0 0 0,-1-1 1 0 0,1 0-1 0 0,-1 0 0 0 0,0-1 0 0 0,0 0 0 0 0,0 0 0 0 0,-1 0 0 0 0,0 0 1 0 0,0-1-1 0 0,0 1 0 0 0,0-1 0 0 0,-1 0 0 0 0,0 0 0 0 0,0 0 1 0 0,-1-1-1 0 0,0 1 0 0 0,0-1 0 0 0,0 1 0 0 0,-1-1 0 0 0,0 0 0 0 0,0 0 1 0 0,-1 1-1 0 0,0-1 0 0 0,0-6-75 0 0,-2 9 4 0 0,1 1-1 0 0,0 0 1 0 0,-1-1 0 0 0,1 1 0 0 0,-1 0 0 0 0,0-1-1 0 0,0 1 1 0 0,-1 0 0 0 0,1 1 0 0 0,0-1-1 0 0,-1 0 1 0 0,0 1 0 0 0,0-1 0 0 0,1 1 0 0 0,-1 0-1 0 0,-1 0 1 0 0,1 0 0 0 0,0 0 0 0 0,0 1-1 0 0,-1-1 1 0 0,1 1 0 0 0,-1 0 0 0 0,1 0-1 0 0,-1 0 1 0 0,0 0 0 0 0,0 1-4 0 0,-100-9-253 0 0,103 9 251 0 0,-8 0-1 0 0,0 1 1 0 0,0 0-1 0 0,0 1 1 0 0,0 0-1 0 0,0 0 1 0 0,0 1-1 0 0,0 0 1 0 0,1 1-1 0 0,-1-1 1 0 0,1 2-1 0 0,0-1 1 0 0,0 1-1 0 0,1 0 1 0 0,0 1-1 0 0,-1 0 1 0 0,2 0-1 0 0,-1 1 1 0 0,1-1-1 0 0,0 1 1 0 0,0 1-1 0 0,1-1 1 0 0,-2 4 2 0 0,5-6 16 0 0,0 1 1 0 0,1-1-1 0 0,-1 1 1 0 0,1 0-1 0 0,0-1 1 0 0,1 1 0 0 0,-1 0-1 0 0,1 0 1 0 0,1 0-1 0 0,-1-1 1 0 0,1 1-1 0 0,0 0 1 0 0,0 0-1 0 0,0-1 1 0 0,1 1-1 0 0,0-1 1 0 0,0 1-1 0 0,0-1 1 0 0,1 0-1 0 0,0 0 1 0 0,0 0-1 0 0,0 0 1 0 0,0 0 0 0 0,1-1-1 0 0,0 1 1 0 0,0-1-1 0 0,0 0 1 0 0,3 1-17 0 0,4 4 86 0 0,0 0 1 0 0,1-1 0 0 0,0 0 0 0 0,0-1 0 0 0,1-1-1 0 0,0 0 1 0 0,1-1 0 0 0,-1 0 0 0 0,1-1 0 0 0,0 0-1 0 0,1-1-86 0 0,5 0 129 0 0,1 0-1 0 0,-1-1 0 0 0,1-1 0 0 0,-1-2 0 0 0,1 0 1 0 0,-1 0-1 0 0,1-2 0 0 0,14-4-128 0 0,-23 4-10 0 0,-11 3-1 0 0,0 0 1 0 0,0 0-1 0 0,0 0 1 0 0,0 0-1 0 0,0 0 1 0 0,0 0-1 0 0,0 0 1 0 0,0 0-1 0 0,0-1 1 0 0,0 1-1 0 0,0 0 1 0 0,0-1-1 0 0,0 1 1 0 0,0-1-1 0 0,0 1 1 0 0,0-1-1 0 0,0 1 1 0 0,0-1-1 0 0,0 0 1 0 0,-1 1-1 0 0,1-1 1 0 0,0 0-1 0 0,0 0 1 0 0,-1 1-1 0 0,1-1 1 0 0,-1 0-1 0 0,1 0 1 0 0,0 0-1 0 0,-1 0 1 0 0,0 0-1 0 0,1 0 1 0 0,-1 0-1 0 0,0 0 1 0 0,1 0-1 0 0,-1 0 1 0 0,0 0-1 0 0,0 0 1 0 0,0 0-1 0 0,0 0 1 0 0,0 0-1 0 0,0 0 1 0 0,0-1-1 0 0,0 1 1 0 0,-1 0 10 0 0,-15-12-2902 0 0,4 8-4526 0 0,8 4-4491 0 0</inkml:trace>
  <inkml:trace contextRef="#ctx0" brushRef="#br0" timeOffset="6057.032">6499 841 8938 0 0,'0'0'2224'0'0,"0"0"-249"0"0,0 0-46 0 0,0 0-82 0 0,0 0-265 0 0,0 0-323 0 0,0 0-335 0 0,0 0-269 0 0,0 0-159 0 0,0 0-79 0 0,0 0 17 0 0,0 0-12 0 0,0 0-2 0 0,9-16-20 0 0,27-50-46 0 0,63-47 945 0 0,-26 18-711 0 0,-32 44-256 0 0,-41 50-309 0 0,0 1-6 0 0,0 0-8 0 0,0 0-39 0 0,0 0 26 0 0,-4 26-51 0 0,1-13 71 0 0,-1 2-4 0 0,1 0 0 0 0,0 0 0 0 0,1 0-1 0 0,0 0 1 0 0,1 0 0 0 0,1 0 0 0 0,1 1 0 0 0,0-1 0 0 0,3 12-12 0 0,-4-23 18 0 0,1-1 0 0 0,0 1 0 0 0,0-1 0 0 0,0 1 0 0 0,1-1 0 0 0,-1 1 0 0 0,1-1 0 0 0,-1 0 0 0 0,1 0 0 0 0,1 0 1 0 0,-1 0-1 0 0,0 0 0 0 0,1 0 0 0 0,-1 0 0 0 0,1-1 0 0 0,0 1 0 0 0,0-1 0 0 0,0 0 0 0 0,0 0 0 0 0,0 0 0 0 0,0 0 0 0 0,0-1 0 0 0,1 1 1 0 0,-1-1-1 0 0,1 0 0 0 0,-1 0 0 0 0,1 0 0 0 0,0 0 0 0 0,-1 0 0 0 0,1-1 0 0 0,0 0 0 0 0,-1 0 0 0 0,1 0 0 0 0,0 0 0 0 0,0-1 0 0 0,-1 1 1 0 0,1-1-1 0 0,-1 0 0 0 0,1 0 0 0 0,0 0 0 0 0,-1-1 0 0 0,0 1 0 0 0,1-1 0 0 0,-1 0 0 0 0,0 0-18 0 0,10-5 84 0 0,-2-1 0 0 0,1-1 1 0 0,-1 0-1 0 0,0 0 0 0 0,-1-1 0 0 0,0 0 0 0 0,0-1 0 0 0,-2 0 0 0 0,1-1 0 0 0,-1 0 0 0 0,-1 0 1 0 0,0-1-1 0 0,-1 0 0 0 0,3-6-84 0 0,11-73-703 0 0,-32 90-3333 0 0,3 8-3999 0 0,5 1-3935 0 0</inkml:trace>
  <inkml:trace contextRef="#ctx0" brushRef="#br0" timeOffset="6855.995">7221 643 584 0 0,'0'0'2022'0'0,"0"0"-223"0"0,0 0 247 0 0,0 0 125 0 0,0 0-123 0 0,0 0-307 0 0,0 0-292 0 0,0 0-223 0 0,0 0-137 0 0,0 0-86 0 0,0 0-93 0 0,0 0-83 0 0,0 0-90 0 0,22 1-55 0 0,65 2-41 0 0,-43-11 562 0 0,-36 6-1014 0 0,0-1 0 0 0,-1 0 0 0 0,0 0 0 0 0,0-1 0 0 0,0 0 0 0 0,0 0 0 0 0,-1-1 0 0 0,1 1-1 0 0,-1-1 1 0 0,0-1 0 0 0,-1 1 0 0 0,1-1 0 0 0,-1 0 0 0 0,0 0 0 0 0,2-5-189 0 0,3-3 162 0 0,-8 11-135 0 0,1-1-1 0 0,0 1 0 0 0,-1-1 1 0 0,0 1-1 0 0,0-1 0 0 0,0 0 1 0 0,0 0-1 0 0,-1 0 1 0 0,1 0-1 0 0,-1 0 0 0 0,0 0 1 0 0,0 0-1 0 0,0 0 0 0 0,-1-1 1 0 0,0 1-1 0 0,0-1-26 0 0,-1 2-16 0 0,-1 1 0 0 0,0 0 0 0 0,0 0 0 0 0,0 0 0 0 0,-1 0 0 0 0,1 0 0 0 0,0 0 1 0 0,-1 0-1 0 0,0 1 0 0 0,1 0 0 0 0,-1-1 0 0 0,0 1 0 0 0,1 0 0 0 0,-1 0 0 0 0,0 0 0 0 0,0 1 0 0 0,0-1 0 0 0,0 1 0 0 0,0-1 0 0 0,0 1 0 0 0,0 0 0 0 0,0 0 0 0 0,0 1 0 0 0,0-1 0 0 0,1 0 0 0 0,-1 1 0 0 0,-2 0 16 0 0,-8 2-37 0 0,0 0-1 0 0,0 0 0 0 0,1 1 1 0 0,0 0-1 0 0,-1 2 0 0 0,2-1 1 0 0,-1 1-1 0 0,1 1 0 0 0,0 0 1 0 0,0 0-1 0 0,0 1 0 0 0,1 1 1 0 0,1 0-1 0 0,0 0 0 0 0,0 1 1 0 0,0 0-1 0 0,1 0 0 0 0,1 1 1 0 0,0 0-1 0 0,0 0 0 0 0,1 1 1 0 0,1 0-1 0 0,0 0 0 0 0,-2 9 38 0 0,5-16 5 0 0,0 0 0 0 0,1 0 0 0 0,-1 0-1 0 0,1 0 1 0 0,1 0 0 0 0,-1 0 0 0 0,1 0 0 0 0,0 0 0 0 0,0 0-1 0 0,0 0 1 0 0,1 0 0 0 0,0 0 0 0 0,-1 0 0 0 0,2 0-1 0 0,-1 0 1 0 0,1-1 0 0 0,0 1 0 0 0,0 0 0 0 0,0-1 0 0 0,0 1-1 0 0,1-1 1 0 0,0 0 0 0 0,0 0 0 0 0,0 0 0 0 0,0 0-1 0 0,1 0 1 0 0,-1-1 0 0 0,1 0 0 0 0,0 1 0 0 0,0-1-1 0 0,0-1 1 0 0,1 1 0 0 0,-1-1 0 0 0,1 1 0 0 0,-1-1 0 0 0,3 0-5 0 0,15 4 107 0 0,-1-2 1 0 0,1 0 0 0 0,0-2-1 0 0,0 0 1 0 0,0-1 0 0 0,0-2 0 0 0,0 0-1 0 0,0-1 1 0 0,5-2-108 0 0,-2-4 115 0 0,0-1-1 0 0,0-1 1 0 0,-1-1 0 0 0,-1-2 0 0 0,1 0-1 0 0,-2-1 1 0 0,0-1 0 0 0,-1-1-1 0 0,-1-1 1 0 0,0-1 0 0 0,12-15-115 0 0,-16 19 26 0 0,-1-1 0 0 0,0-1 0 0 0,-1 0 0 0 0,-1-1 0 0 0,-1 0 0 0 0,0-1 0 0 0,-1 0 0 0 0,-1-1 0 0 0,-1 0 0 0 0,1-7-26 0 0,-3-32 48 0 0,-7 57-51 0 0,0 0-1 0 0,0-1 1 0 0,-1 1 0 0 0,1 0 0 0 0,-1 0 0 0 0,0 0 0 0 0,1-1-1 0 0,-1 1 1 0 0,0 0 0 0 0,1 0 0 0 0,-1 0 0 0 0,0 0 0 0 0,0 0 0 0 0,0 0-1 0 0,0 0 1 0 0,0 1 0 0 0,0-1 0 0 0,0 0 0 0 0,0 0 0 0 0,0 1-1 0 0,-1-1 1 0 0,1 1 0 0 0,0-1 0 0 0,0 1 0 0 0,-1-1 0 0 0,1 1 0 0 0,0 0-1 0 0,0 0 1 0 0,-1 0 0 0 0,1 0 0 0 0,0-1 0 0 0,-1 2 0 0 0,1-1-1 0 0,0 0 1 0 0,-1 0 0 0 0,1 0 0 0 0,0 1 0 0 0,0-1 0 0 0,-1 0 0 0 0,1 1-1 0 0,-1 0 4 0 0,-12 4-34 0 0,1 0-1 0 0,-1 1 1 0 0,1 1 0 0 0,0 0-1 0 0,0 1 1 0 0,1 1-1 0 0,0 0 1 0 0,1 0-1 0 0,0 1 1 0 0,0 0-1 0 0,1 1 1 0 0,-6 9 34 0 0,15-20-3 0 0,0 1 0 0 0,0 0 1 0 0,0 0-1 0 0,0 0 0 0 0,0 0 0 0 0,0 0 0 0 0,1 0 1 0 0,-1 0-1 0 0,0 1 0 0 0,0-1 0 0 0,1 0 1 0 0,-1 0-1 0 0,1 0 0 0 0,-1 1 0 0 0,1-1 0 0 0,-1 0 1 0 0,1 1-1 0 0,0-1 0 0 0,0 0 0 0 0,0 1 0 0 0,0-1 1 0 0,0 1-1 0 0,0-1 0 0 0,0 0 0 0 0,0 1 1 0 0,0-1-1 0 0,1 0 0 0 0,-1 1 0 0 0,0-1 0 0 0,1 0 1 0 0,-1 0-1 0 0,1 1 0 0 0,0-1 0 0 0,-1 0 0 0 0,1 0 1 0 0,0 0-1 0 0,0 0 0 0 0,0 1 0 0 0,-1-1 0 0 0,1-1 1 0 0,0 1-1 0 0,1 0 0 0 0,-1 0 0 0 0,0 0 1 0 0,0 0-1 0 0,0-1 0 0 0,0 1 0 0 0,1-1 0 0 0,-1 1 3 0 0,69 14-42 0 0,82-7 97 0 0,-150-7-50 0 0,1 0 0 0 0,-1 0 1 0 0,0 0-1 0 0,0 0 0 0 0,0 1 1 0 0,0-1-1 0 0,0 1 0 0 0,0 0 0 0 0,0-1 1 0 0,0 1-1 0 0,-1 0 0 0 0,1 0 0 0 0,-1 0 1 0 0,1 0-1 0 0,-1 0 0 0 0,0 1 0 0 0,0-1 1 0 0,0 0-1 0 0,0 0 0 0 0,0 1 0 0 0,-1-1 1 0 0,1 1-1 0 0,-1-1 0 0 0,1 1 0 0 0,-1-1 1 0 0,0 1-1 0 0,0-1 0 0 0,0 1 0 0 0,0-1 1 0 0,0 1-1 0 0,-1-1 0 0 0,1 1 1 0 0,-1 0-6 0 0,-33 78 135 0 0,-26 7-471 0 0,57-82-174 0 0,4-5-4586 0 0,0-1-5257 0 0,1 0 32 0 0</inkml:trace>
  <inkml:trace contextRef="#ctx0" brushRef="#br0" timeOffset="7559.735">8344 510 8106 0 0,'0'0'2412'0'0,"0"0"-685"0"0,0 0-154 0 0,0 0 15 0 0,0 0-68 0 0,0 0-143 0 0,0 0-241 0 0,0 0-229 0 0,0 0-194 0 0,0 0-122 0 0,0 0-110 0 0,0 0-93 0 0,0 0-47 0 0,-32 6-51 0 0,-97 21-44 0 0,76-5 55 0 0,46-15-222 0 0,-2 1-60 0 0,1 0 0 0 0,-1 1 1 0 0,2 0-1 0 0,-1 1 0 0 0,1 0 0 0 0,1 0 1 0 0,0 0-1 0 0,0 1 0 0 0,1 0 0 0 0,0 0 1 0 0,1 0-1 0 0,0 0 0 0 0,1 1 0 0 0,0 0 1 0 0,1-1-1 0 0,0 1 0 0 0,1 0 0 0 0,0 6-19 0 0,2-14 27 0 0,0-1-1 0 0,0 0 1 0 0,0 1-1 0 0,1-1 1 0 0,-1 0-1 0 0,1 0 1 0 0,0 0-1 0 0,-1 0 1 0 0,1 0-1 0 0,1-1 1 0 0,-1 1-1 0 0,0 0 0 0 0,1-1 1 0 0,-1 0-1 0 0,1 1 1 0 0,0-1-1 0 0,0 0 1 0 0,0 0-1 0 0,0-1 1 0 0,0 1-1 0 0,0-1 1 0 0,0 1-1 0 0,0-1 1 0 0,1 0-1 0 0,-1 0 0 0 0,0 0 1 0 0,1-1-1 0 0,-1 1 1 0 0,1-1-1 0 0,-1 0 1 0 0,1 0-1 0 0,-1 0 1 0 0,1-1-1 0 0,-1 1 1 0 0,1-1-1 0 0,-1 1 1 0 0,0-1-1 0 0,1 0 0 0 0,-1-1 1 0 0,0 1-1 0 0,0 0 1 0 0,0-1-1 0 0,0 0 1 0 0,3-1-27 0 0,16-12 201 0 0,0 0-1 0 0,0-1 1 0 0,-2-2 0 0 0,0 0 0 0 0,-1-1-1 0 0,-1-1 1 0 0,0 0 0 0 0,-2-1 0 0 0,0-1-201 0 0,65-55 296 0 0,-80 77-293 0 0,0 1-1 0 0,0 0 1 0 0,1-1 0 0 0,-1 1 0 0 0,0 0-1 0 0,0 0 1 0 0,0 0 0 0 0,0 0 0 0 0,0 0-1 0 0,0 0 1 0 0,-1 0 0 0 0,1 0 0 0 0,0 0 0 0 0,0 0-1 0 0,-1 0 1 0 0,1 1 0 0 0,-1-1 0 0 0,1 0-1 0 0,-1 0 1 0 0,1 1 0 0 0,-1-1 0 0 0,0 0-1 0 0,0 1 1 0 0,0-1 0 0 0,1 0 0 0 0,-1 1-1 0 0,-1-1 1 0 0,1 1-3 0 0,2 34 109 0 0,-1-1-1 0 0,-3 0 1 0 0,0 0 0 0 0,-3 0-1 0 0,-5 21-108 0 0,-5 55 27 0 0,-49 407-1 0 0,63-505-22 0 0,1 1-1 0 0,-2 0 0 0 0,0-1 0 0 0,0 1 1 0 0,-1-1-1 0 0,-1 0 0 0 0,-1 1 1 0 0,1-2-1 0 0,-2 1 0 0 0,0-1 0 0 0,0 0 1 0 0,-1 0-1 0 0,-6 6-3 0 0,10-15 2 0 0,0-1 0 0 0,0 0 0 0 0,-1 0 0 0 0,1 0 0 0 0,-1 0 0 0 0,0 0 0 0 0,1-1-1 0 0,-1 0 1 0 0,0 0 0 0 0,0 0 0 0 0,0 0 0 0 0,0-1 0 0 0,0 1 0 0 0,0-1 0 0 0,0 0 0 0 0,0 0 0 0 0,1-1 0 0 0,-1 1 0 0 0,0-1 0 0 0,0 0 0 0 0,0 0 0 0 0,0 0 0 0 0,0 0-1 0 0,1-1 1 0 0,-1 1 0 0 0,1-1 0 0 0,-1 0 0 0 0,1 0 0 0 0,-1 0 0 0 0,1-1 0 0 0,-1-1-2 0 0,-7-10-12 0 0,1 0 0 0 0,0-1 0 0 0,1 0 0 0 0,1 0 0 0 0,0-1 0 0 0,1-1-1 0 0,1 1 1 0 0,1-1 0 0 0,0 0 0 0 0,1 0 0 0 0,1 0 0 0 0,1-1 0 0 0,0 1 0 0 0,1-1 0 0 0,1 0 0 0 0,1-11 12 0 0,4 7-45 0 0,1 0 1 0 0,0 1-1 0 0,2 0 1 0 0,1 0 0 0 0,0 0-1 0 0,1 1 1 0 0,1 1-1 0 0,1 0 1 0 0,1 0-1 0 0,1 1 1 0 0,0 1 0 0 0,1 0-1 0 0,7-5 45 0 0,186-167-4547 0 0,-183 163 1228 0 0,-17 17-248 0 0,0 0-7234 0 0</inkml:trace>
  <inkml:trace contextRef="#ctx0" brushRef="#br0" timeOffset="10676.812">1785 1714 3897 0 0,'0'0'1204'0'0,"0"0"-136"0"0,0 0 39 0 0,0 0 223 0 0,0 0 237 0 0,0 0 99 0 0,0 0-106 0 0,0 0-248 0 0,0 0-293 0 0,0 0-251 0 0,0 0-193 0 0,-22-1-119 0 0,-69-2-68 0 0,46 16 162 0 0,39-7-404 0 0,-7 5 67 0 0,0-1 0 0 0,1 2 0 0 0,0 0 0 0 0,1 0 0 0 0,0 1 0 0 0,1 0 0 0 0,1 1-1 0 0,0 0 1 0 0,1 0 0 0 0,0 1 0 0 0,-4 13-213 0 0,11-27 27 0 0,0 1 1 0 0,1-1-1 0 0,-1 1 0 0 0,0-1 1 0 0,1 1-1 0 0,-1 0 0 0 0,1-1 1 0 0,0 1-1 0 0,0 0 0 0 0,-1-1 1 0 0,1 1-1 0 0,0 0 0 0 0,0 0 1 0 0,0-1-1 0 0,1 1 0 0 0,-1 0 1 0 0,0-1-1 0 0,1 1 0 0 0,-1 0 0 0 0,1-1 1 0 0,-1 1-1 0 0,1-1 0 0 0,0 1 1 0 0,0-1-1 0 0,0 1 0 0 0,0-1 1 0 0,0 0-1 0 0,0 1 0 0 0,0-1 1 0 0,0 0-1 0 0,0 0 0 0 0,0 1 1 0 0,1-1-1 0 0,-1 0 0 0 0,1 0 1 0 0,-1-1-1 0 0,1 1 0 0 0,-1 0 0 0 0,1 0 1 0 0,-1-1-1 0 0,1 1 0 0 0,0-1 1 0 0,0 1-28 0 0,72-15 1171 0 0,-36-10-950 0 0,-1-3-1 0 0,-1-1 1 0 0,-1-1 0 0 0,-2-2-1 0 0,20-24-220 0 0,-16 17 105 0 0,13-27 66 0 0,-50 109-135 0 0,-2-32-23 0 0,0 0 1 0 0,1 0-1 0 0,0 1 1 0 0,1-1-1 0 0,1 0 1 0 0,0 0-1 0 0,1 1 1 0 0,0-1-1 0 0,1 0 1 0 0,0 0-1 0 0,1-1 1 0 0,0 1-1 0 0,1-1 1 0 0,0 0-1 0 0,1 0 1 0 0,0 0-1 0 0,0-1 1 0 0,6 6-14 0 0,-5-9 28 0 0,1-1 0 0 0,-1 0 0 0 0,2 0 0 0 0,-1-1 0 0 0,0 0 0 0 0,1 0 0 0 0,0-1 0 0 0,0 0 0 0 0,1-1 1 0 0,-1 0-1 0 0,1 0 0 0 0,0-1 0 0 0,-1 0 0 0 0,1-1 0 0 0,0 0 0 0 0,0-1 0 0 0,0 0 0 0 0,0 0 0 0 0,0-1 0 0 0,0 0 1 0 0,-1-1-1 0 0,1 0 0 0 0,0-1 0 0 0,-1 0 0 0 0,0 0 0 0 0,1-1 0 0 0,-1 0 0 0 0,-1-1 0 0 0,1 1 0 0 0,-1-2 0 0 0,1 1 1 0 0,2-5-29 0 0,27-22 134 0 0,-2-1 1 0 0,-2-2 0 0 0,-1-2-1 0 0,-2-1 1 0 0,-1-1 0 0 0,-2-1-1 0 0,-2-2 1 0 0,-2-1 0 0 0,18-43-135 0 0,-25 52 26 0 0,-2-1 0 0 0,-1 0 0 0 0,-1-1 0 0 0,-2 0 0 0 0,-2-1 1 0 0,-1 0-1 0 0,-2 0 0 0 0,-2-1 0 0 0,-1 0 0 0 0,-2-6-26 0 0,0 28 21 0 0,0 11-4 0 0,-1 0 0 0 0,1 0-1 0 0,-1 0 1 0 0,0 0 0 0 0,0 0-1 0 0,0 0 1 0 0,-1 0 0 0 0,0 0-1 0 0,0 0 1 0 0,0 1 0 0 0,-1-1-1 0 0,1 0 1 0 0,-1 1 0 0 0,0-1 0 0 0,0 1-1 0 0,-1-1 1 0 0,1 1 0 0 0,-1 0-1 0 0,0 0 1 0 0,0 0 0 0 0,-1 0-1 0 0,-1-1-16 0 0,4 5 3 0 0,-1 0 0 0 0,1 1 0 0 0,-1-1 0 0 0,1 0 0 0 0,-1 0 0 0 0,1 1 0 0 0,0-1 0 0 0,-1 0 0 0 0,1 1 0 0 0,-1 0 0 0 0,1-1 0 0 0,0 1-1 0 0,0 0 1 0 0,-1-1 0 0 0,1 1 0 0 0,0 0 0 0 0,0 0 0 0 0,0 0 0 0 0,0 0 0 0 0,0 0 0 0 0,0 1 0 0 0,0-1 0 0 0,0 0 0 0 0,0 0 0 0 0,1 1 0 0 0,-1-1 0 0 0,0 0 0 0 0,1 1 0 0 0,-1-1 0 0 0,1 0-1 0 0,-1 1 1 0 0,1-1 0 0 0,0 1 0 0 0,0 1-3 0 0,-2 1 3 0 0,-8 24 20 0 0,2 1 1 0 0,1 0-1 0 0,2 1 0 0 0,0-1 1 0 0,2 1-1 0 0,1 0 1 0 0,2 0-1 0 0,1 0 0 0 0,1 1-23 0 0,-1 29 79 0 0,3 11 37 0 0,3 0 0 0 0,3 0 0 0 0,15 51-116 0 0,-2-8 143 0 0,-18 74 49 0 0,-6-176-182 0 0,-1 0 0 0 0,-1 0 0 0 0,0-1 0 0 0,-1 1 0 0 0,0 0 0 0 0,-1-1 0 0 0,0 0 0 0 0,0 0 0 0 0,-2-1 0 0 0,1 1 0 0 0,-1-1 0 0 0,-5 5-10 0 0,11-14-10 0 0,-26-46-1237 0 0,9-1-544 0 0,2 3-1588 0 0,4 16-2050 0 0,4 15-3963 0 0</inkml:trace>
  <inkml:trace contextRef="#ctx0" brushRef="#br0" timeOffset="10906.946">2282 1482 12491 0 0,'0'0'1028'0'0,"0"0"-335"0"0,0 0-26 0 0,0 0 259 0 0,0 0 262 0 0,0 0 88 0 0,0 0-70 0 0,0 0-131 0 0,0 0-96 0 0,0 0-83 0 0,0 0-105 0 0,36 2-101 0 0,114 8-139 0 0,5-18 432 0 0,-15-14-516 0 0,-33 5-1787 0 0,-37 8-3449 0 0,-52 9-5951 0 0</inkml:trace>
  <inkml:trace contextRef="#ctx0" brushRef="#br0" timeOffset="12008.39">3530 1710 3929 0 0,'0'0'1974'0'0,"0"0"-1048"0"0,0 0-247 0 0,0 0 283 0 0,0 0 331 0 0,0 0 176 0 0,0 0-84 0 0,0 0-204 0 0,0 0-146 0 0,0 0-109 0 0,0 0-67 0 0,0 0-25 0 0,8 4-35 0 0,25 11-19 0 0,-32-15-633 0 0,1 1 0 0 0,0 0 0 0 0,0-1 0 0 0,-1 1 0 0 0,1-1-1 0 0,0 0 1 0 0,-1 1 0 0 0,1-1 0 0 0,0 0 0 0 0,0 0 0 0 0,0 0 0 0 0,-1 0 0 0 0,1 0 0 0 0,0-1 0 0 0,0 1 0 0 0,-1-1 0 0 0,1 1 0 0 0,0-1 0 0 0,-1 1 0 0 0,1-1 0 0 0,0 0 0 0 0,-1 0 0 0 0,1 0 0 0 0,-1 0 0 0 0,1 0 0 0 0,0-1-147 0 0,31-59 1431 0 0,-31 55-1269 0 0,25-96 925 0 0,-13 142-441 0 0,7 108 88 0 0,-12-47-594 0 0,-4 1-1 0 0,-4-1 1 0 0,-5 1-1 0 0,-4-1 0 0 0,-5 0 1 0 0,-12 40-140 0 0,21-129 10 0 0,1 0 1 0 0,-2 0 0 0 0,0 0 0 0 0,0-1 0 0 0,-1 0 0 0 0,0 0-1 0 0,-1 0 1 0 0,0-1 0 0 0,-6 7-11 0 0,13-17 6 0 0,0 1 1 0 0,-1-1-1 0 0,1 1 0 0 0,0-1 1 0 0,-1 1-1 0 0,1-1 0 0 0,0 0 1 0 0,-1 1-1 0 0,1-1 0 0 0,-1 1 1 0 0,1-1-1 0 0,-1 0 1 0 0,1 1-1 0 0,-1-1 0 0 0,1 0 1 0 0,-1 0-1 0 0,1 1 0 0 0,-1-1 1 0 0,1 0-1 0 0,-1 0 0 0 0,1 0 1 0 0,-1 0-1 0 0,1 0 0 0 0,-1 0 1 0 0,0 0-1 0 0,1 0 0 0 0,-1 0 1 0 0,1 0-1 0 0,-1 0 1 0 0,1 0-1 0 0,-1 0 0 0 0,0 0 1 0 0,1 0-1 0 0,-1 0 0 0 0,1-1 1 0 0,-1 1-1 0 0,1 0 0 0 0,-1 0 1 0 0,1-1-1 0 0,-1 1 0 0 0,1 0 1 0 0,0-1-1 0 0,-1 1 0 0 0,1-1 1 0 0,-1 1-1 0 0,1 0 1 0 0,0-1-1 0 0,-1 1 0 0 0,1-1 1 0 0,0 1-1 0 0,-1-1 0 0 0,1 1 1 0 0,0-1-1 0 0,0 1 0 0 0,0-1 1 0 0,-1 1-1 0 0,1-1 0 0 0,0 0 1 0 0,0 1-1 0 0,0-1 1 0 0,0 1-1 0 0,0-1 0 0 0,0 1 1 0 0,0-1-7 0 0,-6-41 102 0 0,9 0-100 0 0,2 1-1 0 0,1 0 0 0 0,2 0 0 0 0,2 1 1 0 0,2 0-1 0 0,1 1 0 0 0,11-19-1 0 0,-15 32 5 0 0,16-40-3 0 0,3 2-1 0 0,2 1 1 0 0,3 1 0 0 0,3 2 0 0 0,3 1 0 0 0,2 2 0 0 0,2 2-1 0 0,27-24-1 0 0,-56 62-6 0 0,1 1-1 0 0,1 1 0 0 0,1 0 0 0 0,0 0 0 0 0,1 2 0 0 0,0 0 0 0 0,1 2 1 0 0,0 0-1 0 0,1 0 0 0 0,1 2 0 0 0,-1 1 0 0 0,1 0 0 0 0,1 2 0 0 0,16-4 7 0 0,-34 10 3 0 0,-1 0-1 0 0,0 1 1 0 0,0-1-1 0 0,1 0 0 0 0,-1 1 1 0 0,0 0-1 0 0,0-1 1 0 0,0 1-1 0 0,0 1 0 0 0,0-1 1 0 0,0 0-1 0 0,0 1 1 0 0,0-1-1 0 0,0 1 0 0 0,-1 0 1 0 0,1 0-1 0 0,0 0 0 0 0,-1 0 1 0 0,0 1-1 0 0,0-1 1 0 0,1 1-1 0 0,-1-1 0 0 0,-1 1 1 0 0,1 0-1 0 0,0-1 1 0 0,-1 1-1 0 0,1 0 0 0 0,-1 0 1 0 0,0 0-1 0 0,0 1 1 0 0,0-1-1 0 0,-1 0 0 0 0,1 0 1 0 0,-1 0-1 0 0,1 1 1 0 0,-1-1-1 0 0,0 0 0 0 0,0 0 1 0 0,-1 2-3 0 0,2 15 15 0 0,-2-1 1 0 0,0 1-1 0 0,-1 0 0 0 0,-1-1 1 0 0,0 0-1 0 0,-2 1 1 0 0,0-2-1 0 0,-2 1 1 0 0,0-1-1 0 0,-1 1 0 0 0,0-2 1 0 0,-1 0-1 0 0,-2 0 1 0 0,1 0-1 0 0,-6 3-15 0 0,-6 8 4 0 0,-1 0-1 0 0,-1-2 1 0 0,-1-1-1 0 0,-2-1 1 0 0,-1-2 0 0 0,0 0-1 0 0,-1-2 1 0 0,-3 0-4 0 0,21-13-28 0 0,0-1 1 0 0,0 1-1 0 0,-1-2 0 0 0,0 0 1 0 0,0 0-1 0 0,0-1 0 0 0,0-1 1 0 0,-1 0-1 0 0,1 0 1 0 0,-1-1-1 0 0,0-1 0 0 0,0 0 1 0 0,0-1-1 0 0,-1-1 28 0 0,11 1-74 0 0,-1-1 0 0 0,1 0 0 0 0,0 0 0 0 0,0 0 0 0 0,0 0 0 0 0,0 0 0 0 0,0-1 0 0 0,0 1 1 0 0,0-1-1 0 0,1 0 0 0 0,-1 0 0 0 0,0 0 0 0 0,1 0 0 0 0,0-1 0 0 0,-1 1 0 0 0,1 0 0 0 0,0-1 0 0 0,0 0 0 0 0,0 1 0 0 0,1-1 0 0 0,-1 0 0 0 0,1 0 0 0 0,-1 0 0 0 0,1 0 0 0 0,0 0 0 0 0,0-1 1 0 0,0 1-1 0 0,1 0 0 0 0,-1 0 0 0 0,1-1 0 0 0,0 1 0 0 0,0 0 0 0 0,0-1 74 0 0,0-4-598 0 0,0 0 1 0 0,1 0 0 0 0,0 0-1 0 0,0 0 1 0 0,1 0 0 0 0,0 0-1 0 0,0 1 1 0 0,1-1-1 0 0,0 1 1 0 0,0-1 0 0 0,1 1-1 0 0,3-5 598 0 0,9-8-6090 0 0,-4 5-5257 0 0</inkml:trace>
  <inkml:trace contextRef="#ctx0" brushRef="#br0" timeOffset="12386.314">4635 1589 6409 0 0,'0'0'2824'0'0,"0"0"-781"0"0,0 0-219 0 0,0 0-11 0 0,0 0-82 0 0,0 0-218 0 0,0 0-267 0 0,0 0-241 0 0,0 0-174 0 0,0 0-135 0 0,0 0-118 0 0,-34 21-85 0 0,-104 66-85 0 0,134-86-380 0 0,0 1 0 0 0,1 0 1 0 0,-1 0-1 0 0,0 0 0 0 0,1 0 0 0 0,0 1 0 0 0,-1 0 0 0 0,1-1 0 0 0,0 1 0 0 0,0 0 0 0 0,0 0 0 0 0,1 1 0 0 0,-1-1 0 0 0,1 1 0 0 0,0-1 0 0 0,0 1 1 0 0,0 0-1 0 0,0 1-28 0 0,-1 5 86 0 0,-1-1-40 0 0,1 0-1 0 0,1 0 1 0 0,-1 0-1 0 0,2 0 1 0 0,-1 0-1 0 0,1 1 1 0 0,1-1-1 0 0,0 1 1 0 0,0-1-1 0 0,1 1 1 0 0,0-1-1 0 0,1 4-45 0 0,-1-9 18 0 0,0-1 1 0 0,0 1-1 0 0,0 0 0 0 0,1 0 0 0 0,-1-1 1 0 0,1 1-1 0 0,0-1 0 0 0,0 1 1 0 0,1-1-1 0 0,-1 0 0 0 0,1 0 0 0 0,-1 0 1 0 0,1 0-1 0 0,0 0 0 0 0,0 0 0 0 0,0-1 1 0 0,1 0-1 0 0,-1 0 0 0 0,0 1 0 0 0,1-2 1 0 0,0 1-1 0 0,-1 0 0 0 0,1-1 0 0 0,0 0 1 0 0,0 0-1 0 0,0 0 0 0 0,0 0 1 0 0,0-1-1 0 0,0 1 0 0 0,1-1-18 0 0,8 0 74 0 0,0 0-1 0 0,-1-1 1 0 0,1 0 0 0 0,0-1 0 0 0,0 0-1 0 0,-1-1 1 0 0,0-1 0 0 0,1 0-1 0 0,-1-1 1 0 0,-1 0 0 0 0,1 0-1 0 0,-1-2 1 0 0,0 1 0 0 0,0-1-1 0 0,-1-1 1 0 0,0 0 0 0 0,0 0 0 0 0,-1-1-1 0 0,0-1 1 0 0,0 1 0 0 0,-1-1-1 0 0,0-1 1 0 0,-1 1 0 0 0,0-1-1 0 0,-1 0 1 0 0,-1-1 0 0 0,3-6-74 0 0,-6 11-28 0 0,-1-1-1 0 0,0 1 1 0 0,0-1 0 0 0,0 1 0 0 0,-1-1 0 0 0,0 1-1 0 0,-1 0 1 0 0,0-1 0 0 0,0 1 0 0 0,-1-1 0 0 0,1 1-1 0 0,-2 0 1 0 0,1 0 0 0 0,-1 0 0 0 0,0 0 0 0 0,0 1-1 0 0,-1-1 1 0 0,0 1 0 0 0,0-1 0 0 0,-1 2 0 0 0,1-1-1 0 0,-1 0 1 0 0,0 1 0 0 0,-1 0 0 0 0,0 0 0 0 0,1 0-1 0 0,-2 1 1 0 0,1 0 0 0 0,0 0 0 0 0,-1 0 0 0 0,0 1 0 0 0,1 0-1 0 0,-1 0 1 0 0,0 1 0 0 0,-1 0 0 0 0,1 0 0 0 0,0 1-1 0 0,-1 0 1 0 0,1 0 0 0 0,-1 1 0 0 0,1 0 0 0 0,-7 0 28 0 0,-39 10-2165 0 0,23 9-4218 0 0,22-11-2869 0 0</inkml:trace>
  <inkml:trace contextRef="#ctx0" brushRef="#br0" timeOffset="12641.278">5143 1615 12803 0 0,'0'0'1627'0'0,"0"0"-351"0"0,0 0 7 0 0,0 0 47 0 0,0 0-81 0 0,0 0-214 0 0,0 0-308 0 0,0 0-242 0 0,0 0-110 0 0,-14 35-82 0 0,-45 108-62 0 0,19-57 121 0 0,28-38-843 0 0,10-52-5180 0 0,2 1 888 0 0,0-4-6378 0 0</inkml:trace>
  <inkml:trace contextRef="#ctx0" brushRef="#br0" timeOffset="12889.064">5034 1169 11450 0 0,'0'0'2081'0'0,"0"0"-881"0"0,0 0-568 0 0,0 0-264 0 0,0 0-248 0 0,0 0-168 0 0,0 0-96 0 0,0 0-112 0 0,0 0-176 0 0,0 0-424 0 0,0 0-1753 0 0,0 0-8425 0 0</inkml:trace>
  <inkml:trace contextRef="#ctx0" brushRef="#br0" timeOffset="13153.023">5275 1847 13507 0 0,'0'0'3387'0'0,"0"0"-1570"0"0,0 0-574 0 0,0 0-114 0 0,0 0-150 0 0,0 0-211 0 0,0 0-185 0 0,0 0-142 0 0,0 0-92 0 0,0 0-63 0 0,0 0-39 0 0,0 0-72 0 0,0 0-71 0 0,16-29-16 0 0,50-87-28 0 0,-4 48 28 0 0,53-21-14 0 0,-114 88-77 0 0,0 1 0 0 0,0-1 0 0 0,-1 1 0 0 0,1-1 0 0 0,0 1 0 0 0,0 0 0 0 0,0-1 0 0 0,0 1 0 0 0,0 0 0 0 0,0 0 0 0 0,0 0 0 0 0,0 0 0 0 0,0 0 0 0 0,0 0-1 0 0,0 0 1 0 0,0 0 0 0 0,-1 0 0 0 0,1 0 0 0 0,0 0 0 0 0,0 1 0 0 0,0-1 0 0 0,0 0 0 0 0,0 1 0 0 0,0-1 0 0 0,0 1 0 0 0,-1-1 0 0 0,1 1 0 0 0,0-1 0 0 0,0 1 0 0 0,-1-1-1 0 0,1 1 1 0 0,0 0 0 0 0,-1-1 0 0 0,1 1 0 0 0,0 0 0 0 0,-1 0 0 0 0,1 0 0 0 0,-1-1 0 0 0,0 1 0 0 0,1 0 0 0 0,-1 0 0 0 0,0 0 0 0 0,1 0 0 0 0,-1 0 0 0 0,0 0 0 0 0,0 0-1 0 0,0-1 1 0 0,0 1 0 0 0,0 0 0 0 0,0 0 0 0 0,0 0 0 0 0,0 0 0 0 0,0 0 0 0 0,0 0 0 0 0,0 0 0 0 0,-1 0 0 0 0,1 0 0 0 0,0 0 0 0 0,-1 0 0 0 0,1-1 0 0 0,0 1 0 0 0,-1 0-1 0 0,1 0 1 0 0,-1 0 0 0 0,0-1 0 0 0,1 1 3 0 0,-1 11 26 0 0,-7 55-7 0 0,4 38 18 0 0,7-101-13 0 0,0-1 0 0 0,0 1 0 0 0,0-1 0 0 0,1 0 0 0 0,-1 0 0 0 0,1 0 0 0 0,0 0 0 0 0,0-1 0 0 0,-1 0 0 0 0,2 1 0 0 0,-1-1 0 0 0,0-1 0 0 0,0 1-1 0 0,1-1 1 0 0,-1 1 0 0 0,0-1 0 0 0,1-1 0 0 0,0 1 0 0 0,-1-1 0 0 0,1 1 0 0 0,-1-1 0 0 0,1 0 0 0 0,-1-1 0 0 0,1 1 0 0 0,-1-1 0 0 0,1 0 0 0 0,-1 0 0 0 0,1-1-1 0 0,-1 1 1 0 0,0-1 0 0 0,1 0 0 0 0,-1 0 0 0 0,0 0 0 0 0,-1-1 0 0 0,1 1 0 0 0,0-1 0 0 0,-1 0-24 0 0,9-6 109 0 0,-1 0 0 0 0,0-1 0 0 0,0-1 1 0 0,-2 0-1 0 0,1 0 0 0 0,-1 0 0 0 0,-1-1 0 0 0,0-1 1 0 0,-1 0-1 0 0,0 0 0 0 0,-1 0 0 0 0,0 0 0 0 0,-1-1 0 0 0,-1 0 1 0 0,1-3-110 0 0,-5 15-151 0 0,11-32-1112 0 0,-6 24-2115 0 0,2 1-3401 0 0,-2 5-5450 0 0</inkml:trace>
  <inkml:trace contextRef="#ctx0" brushRef="#br0" timeOffset="13407.682">6273 1191 17252 0 0,'0'0'1603'0'0,"0"0"-594"0"0,0 0-87 0 0,0 0 215 0 0,0 0 165 0 0,0 0-26 0 0,0 0-208 0 0,0 0-238 0 0,0 0-155 0 0,2 32-119 0 0,6 101-105 0 0,-7 353 275 0 0,-6-479-5674 0 0,-5-21 2612 0 0,5 10 987 0 0,-3-4-1989 0 0,3 2-2377 0 0,-2-1-5406 0 0</inkml:trace>
  <inkml:trace contextRef="#ctx0" brushRef="#br0" timeOffset="13635.837">6048 1372 13307 0 0,'0'0'1832'0'0,"0"0"-415"0"0,0 0-240 0 0,0 0-110 0 0,0 0-116 0 0,0 0-118 0 0,0 0-84 0 0,0 0-89 0 0,0 0-74 0 0,34 2-65 0 0,103 8-95 0 0,-108-9-349 0 0,-1 1 1 0 0,0 2-1 0 0,-1 0 0 0 0,1 2 0 0 0,-1 1 0 0 0,12 5-77 0 0,-26-7-489 0 0,5 2-715 0 0,-13-5-2952 0 0,0-2-3322 0 0,-3 0-3184 0 0</inkml:trace>
  <inkml:trace contextRef="#ctx0" brushRef="#br0" timeOffset="14222.919">5029 1187 488 0 0,'0'0'1170'0'0,"0"0"-34"0"0,0 0 271 0 0,0 0 343 0 0,0 0 159 0 0,0 0-102 0 0,0 0-248 0 0,0 0-244 0 0,0 0-225 0 0,0 0-203 0 0,0 0-146 0 0,0 0-130 0 0,0 0-77 0 0,-5-5-28 0 0,-15-17-62 0 0,19 21-387 0 0,-1 1 0 0 0,0-1-1 0 0,0 1 1 0 0,0-1 0 0 0,1 1-1 0 0,-1 0 1 0 0,0 0 0 0 0,0 0-1 0 0,0 0 1 0 0,0 0 0 0 0,0 0-1 0 0,1 0 1 0 0,-1 0 0 0 0,0 1-1 0 0,0-1 1 0 0,0 1 0 0 0,1 0-1 0 0,-1-1 1 0 0,0 1 0 0 0,1 0-1 0 0,-1 0 1 0 0,1 0 0 0 0,-1 0-1 0 0,1 0 1 0 0,-1 1 0 0 0,1-1-1 0 0,0 0 1 0 0,-1 1 0 0 0,1-1-1 0 0,0 0 1 0 0,0 1 0 0 0,0 0-57 0 0,-5 3 320 0 0,-5 12 1208 0 0,26-19 814 0 0,36-45 5 0 0,-50 47-2101 0 0,-1 0-27 0 0,0 0-31 0 0,0 0-38 0 0,-14 1 30 0 0,-32 34-713 0 0,53-21-2741 0 0,2-13-2317 0 0,-2-1-6210 0 0</inkml:trace>
  <inkml:trace contextRef="#ctx0" brushRef="#br0" timeOffset="18137.498">9561 212 8106 0 0,'0'0'2188'0'0,"0"0"-295"0"0,0 0-169 0 0,0 0-28 0 0,0 0 10 0 0,0 0-154 0 0,0 0-189 0 0,0 0-252 0 0,0 0-203 0 0,0 0-147 0 0,0 0-152 0 0,0 0-84 0 0,-4-3-34 0 0,-12-10-5 0 0,12 10-58 0 0,4 3-35 0 0,0 0-55 0 0,0 0-76 0 0,0 0-26 0 0,28 19 998 0 0,3 6-1073 0 0,-2 1 0 0 0,0 1 0 0 0,-2 2 0 0 0,-1 1 0 0 0,-1 0 0 0 0,-2 2 0 0 0,-1 1 0 0 0,-1 1 0 0 0,-2 0 1 0 0,-2 2-1 0 0,-1 0 0 0 0,-1 1 0 0 0,-3 0 0 0 0,-1 1 0 0 0,-1 0 0 0 0,-3 1 0 0 0,0 8-161 0 0,0 2 28 0 0,-2 1 1 0 0,-3-1-1 0 0,-1 1 0 0 0,-3 0 1 0 0,-2-1-1 0 0,-3 1 0 0 0,-1-1 1 0 0,-4 7-29 0 0,3-18 6 0 0,-2 0 0 0 0,-1-1 1 0 0,-2 0-1 0 0,-1-1 0 0 0,-2-1 0 0 0,-1-1 1 0 0,-2 0-1 0 0,-1-1 0 0 0,-2-1 1 0 0,-1-2-1 0 0,-2 0 0 0 0,-1-1 1 0 0,0-2-1 0 0,-3-1 0 0 0,-31 22-6 0 0,24-24-4 0 0,-1-3 0 0 0,0-1 0 0 0,-2-2-1 0 0,0-2 1 0 0,-17 4 4 0 0,45-18-23 0 0,13 0-539 0 0,51-19-1289 0 0,-45 10-2054 0 0,-4-3-3380 0 0,-3 7-5032 0 0</inkml:trace>
  <inkml:trace contextRef="#ctx0" brushRef="#br0" timeOffset="19335.865">205 348 3425 0 0,'0'0'1731'0'0,"0"0"-835"0"0,0 0-216 0 0,0 0 220 0 0,0 0 337 0 0,0 0 243 0 0,0 0 54 0 0,0 0-158 0 0,0 0-228 0 0,0 0-208 0 0,0 0-138 0 0,1-2-58 0 0,0-3-1675 0 0,0-3 9386 0 0,-4 13-7175 0 0,-63 120-174 0 0,36-43-796 0 0,3 1 0 0 0,4 1 0 0 0,4 0 0 0 0,4 2 0 0 0,3 0 0 0 0,3 27-310 0 0,6-52 141 0 0,3 0 0 0 0,2-1 0 0 0,4 1 0 0 0,1 0 0 0 0,4-1 0 0 0,16 54-141 0 0,-19-84 72 0 0,1-1 0 0 0,2 0 1 0 0,0 0-1 0 0,2-1 0 0 0,2 0 0 0 0,0-2 1 0 0,1 1-1 0 0,2-2 0 0 0,1 0 0 0 0,0-1 0 0 0,2-1 1 0 0,1-1-1 0 0,15 11-72 0 0,92 53 349 0 0,-98-60 1 0 0,-9-26-2360 0 0,-10 1 396 0 0,-4 1-2456 0 0,0-1-7284 0 0</inkml:trace>
  <inkml:trace contextRef="#ctx0" brushRef="#br0" timeOffset="59133.549">6967 1729 0 0 0,'0'0'677'0'0,"0"0"170"0"0,0 0-14 0 0,0 0-75 0 0,0 0-72 0 0,0 0-53 0 0,0 0-33 0 0,0 0 1 0 0,0 0-4 0 0,0 0-29 0 0,0 0 15 0 0,0 0 0 0 0,0 0 28 0 0,0 0 69 0 0,0 0 52 0 0,0 0 59 0 0,0 0 51 0 0,0 0 13 0 0,0 0-66 0 0,0 0-104 0 0,0 0-121 0 0,0 0-118 0 0,0 0-37 0 0,4 1 6522 0 0,3 1-4977 0 0,43-53 254 0 0,-10 4-2087 0 0,-32 41 148 0 0,-13 11 284 0 0,-4 21-429 0 0,-38 69 63 0 0,-3 17-54 0 0,28-21-45 0 0,24-88-53 0 0,0-1-1 0 0,-1 0 1 0 0,1 1-1 0 0,1-1 1 0 0,-1 0 0 0 0,0 0-1 0 0,0 0 1 0 0,1 0-1 0 0,-1 0 1 0 0,1-1 0 0 0,0 1-1 0 0,-1-1 1 0 0,1 0-1 0 0,0 1 1 0 0,0-1 0 0 0,0-1-1 0 0,0 1 1 0 0,0 0-1 0 0,0-1 1 0 0,0 1 0 0 0,0-1-1 0 0,0 0 1 0 0,0 0-1 0 0,0 0 1 0 0,0 0 0 0 0,0-1-1 0 0,0 1 1 0 0,0-1-1 0 0,2 0-34 0 0,3 0 65 0 0,104-5 502 0 0,-53 1-415 0 0,-58 5-145 0 0,-1 0-13 0 0,0 0 1 0 0,-34 0-1882 0 0,16-3-1059 0 0,7-5-3909 0 0,7 5-4185 0 0</inkml:trace>
  <inkml:trace contextRef="#ctx0" brushRef="#br0" timeOffset="60531.949">7147 1287 0 0 0,'0'0'613'0'0,"0"0"337"0"0,0 0 204 0 0,0 0 109 0 0,0 0-6 0 0,0 0-185 0 0,0 0-261 0 0,0 0-284 0 0,0 0-252 0 0,0 0-189 0 0,0 0-108 0 0,0 0-53 0 0,0 0-24 0 0,0 0 8585 0 0,-3-1-4192 0 0,-10-1-3287 0 0,-41 56 242 0 0,78-81 2205 0 0,6-7-2994 0 0,-28 33 475 0 0,-24 27-626 0 0,16-18 366 0 0,16-16-338 0 0,9-10-95 0 0,-52 43 168 0 0,34-18-3894 0 0,6-7 1409 0 0,-2 0-6347 0 0,-1 0-4274 0 0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31,'43'-5,"29"-2,6 1,-4 1,-11 1,-10 2,-11 1,-11 5,-12 3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1,'43'4,"34"-2,8-2,-10-1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47,'93'-17,"-56"8,0 2,1 1,0 2,0 1,1 2,-1 2,0 2,25 4,-61-7,0 0,-1 0,1 0,-1 0,1 1,-1-1,1 0,-1 0,1 1,-1-1,1 1,-1 0,1-1,-1 1,1 0,-1 0,0 0,0 0,0 0,1 0,-1 0,0 0,0 1,0-1,-1 0,1 0,0 1,0-1,-1 1,1-1,-1 1,1-1,-1 1,1-1,-1 1,0-1,0 1,0 0,0-1,0 1,0-1,-1 1,1-1,0 1,-1-1,1 1,-1-1,1 1,-1-1,0 1,0-1,0 0,0 0,0 1,0-1,0 0,0 0,0 0,0 0,-1 0,1 0,-2 0,-72 43,65-39,-1-1,1 2,0-1,0 1,1 1,0 0,0 0,1 1,-1 0,-2 5,10-12,1 0,-1 0,0 1,1-1,-1 0,1 1,0-1,-1 0,1 1,0-1,0 1,0-1,0 0,0 1,0-1,0 1,0-1,0 1,1-1,-1 0,1 1,-1-1,1 0,-1 1,1-1,0 0,0 0,0 0,0 0,0 0,0 1,0-2,0 1,0 0,0 0,0 0,0 0,2 0,57 29,-46-25,11 6,-15-8,1 1,-1 1,0 0,0 0,-1 1,1 0,-1 0,-1 1,6 5,-13-10,0-1,1 1,-1 0,0-1,0 1,0 0,-1 0,1 0,0 0,-1 0,1 0,-1 0,0 0,1 0,-1 0,0 0,0 0,0 0,-1 0,1 0,0 0,-1 0,0 0,1 0,-1-1,0 1,0 0,0 0,0 0,0-1,0 1,0-1,-1 1,1-1,-1 1,1-1,-2 1,-66 41,67-42,-40 17,1-1,-2-3,0-1,-13 0,33-11,34-14,5 3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271 146,'-31'24,"1"1,1 1,2 1,0 2,2 0,1 2,2 1,-10 20,29-49,0 0,1 1,0-1,0 1,0 0,0 0,1 0,-1 0,1 0,0 0,0 0,0 0,1 0,0 1,-1-1,1 0,1 0,-1 0,1 1,0-1,-1 0,2 0,-1 0,0 0,1 0,0 0,0-1,0 1,0 0,1-1,0 0,-1 1,1-1,1 0,7 3,1 0,0-1,0-1,0 0,1-1,-1 0,1-1,-1 0,1-1,0-1,0 0,0 0,-1-1,1-1,0 0,-1-1,1 0,-1-1,0-1,0 0,0 0,-1-1,0 0,0-1,-1-1,1 1,-2-2,1 1,-1-1,8-10,-10 8,1-1,-1 1,-1-1,0 0,-1-1,0 1,-1-1,0 0,-1 0,-1 0,0-1,-1 1,0-1,-1 1,0-1,-1-1,-1 9,1 0,-1-1,0 1,-1 0,1 0,-1 0,-1 1,1-1,-1 1,0 0,0 0,0 0,-1 0,1 1,-1-1,0 1,-1 1,1-1,-1 1,0 0,1 0,-1 0,-6-1,-13-2</inkml:trace>
  <inkml:trace contextRef="#ctx0" brushRef="#br0" timeOffset="329.977">835 33,'-16'5,"1"0,0 0,0 1,0 1,1 1,0 0,1 1,0 0,0 1,0 0,2 1,-1 0,-9 13,20-22,0 0,-1-1,1 1,0 0,0 0,0 0,0 0,0 0,0 0,0 0,1 0,-1 0,1 0,0 0,-1 1,1-1,0 0,0 0,0 0,1 0,-1 1,0-1,1 0,0 0,-1 0,1 0,0 0,0 0,0 0,0 0,0-1,1 1,-1 0,1 0,-1-1,1 1,-1-1,1 0,0 1,0-1,0 0,0 0,-1 0,1 0,2 0,7 2,-1-1,1 0,0-1,0 0,0 0,0-1,0-1,-1 0,1 0,0-1,0-1,-1 1,1-2,-1 0,0 0,0 0,0-1,-1-1,0 0,0 0,0-1,-1 0,0 0,3-5,43-75,-53 85,0 0,-1-1,1 1,-1 0,1-1,-1 1,0 0,0-1,0 1,0 0,0-1,0 1,-1-1,1 1,-1 0,0 0,0-1,1 1,-2 0,1 0,0 0,0 0,-1 0,1 0,-1 0,1 0,-1 1,0-1,0 1,1-1,-1 1,0 0,0-1,-1 1,1 0,0 0,0 1,-1-1,1 0,-1 1,-22-6,1 2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86,'-1'1,"-60"42,3 3,1 2,3 3,2 2,-3 8,49-56,1 0,1 1,-1-1,1 1,0 0,0 0,0 0,1 1,0-1,1 1,-1 0,1 0,1 0,-1 0,1 0,0 0,1 0,-1 0,2 0,-1 1,1-1,0 0,0 0,1 0,0 0,0 0,1-1,0 1,0-1,0 1,1-1,0 0,0 0,0-1,5 5,8-1,0 0,0-1,1-1,1 0,-1-2,1 0,0-1,0-1,0 0,0-2,0 0,1-1,-1-1,0-1,0-1,6-1,6-1,0-2,-1 0,0-2,0-1,0-2,-2-1,1-1,-2-1,0-2,-1 0,-1-2,0-1,-2-1,0-1,-1 0,-1-2,-2-1,8-13,-21 30,0 0,-1-1,0 0,0 0,-1 0,0-1,0 1,-1-1,-1 0,0 0,0 0,-1 0,0 0,0-1,-2 1,1 0,-1 0,0 0,-1 0,-1 0,1 0,-1 0,-1 1,0-1,0 1,-1 0,0 0,-1 0,-4-5,1 7,0 0,0 0,0 0,-1 1,0 1,0 0,-1 0,1 1,-1 0,0 1,0 0,-1 0,1 2,0-1,-1 1,1 1,-1 0,-3 1,-10 2,-1 0,1 2,0 0,0 2,1 1,0 0,-15 9,-4 4</inkml:trace>
  <inkml:trace contextRef="#ctx0" brushRef="#br0" timeOffset="264.183">139 397,'41'-23,"9"-6,2 1,1 4,0 1,5 2,-53 19,0 0,1 1,-1-1,1 1,-1 0,1 1,-1-1,1 1,0 1,-1-1,1 1,-1-1,1 2,-1-1,0 1,1-1,-1 1,0 1,0-1,0 1,0 0,-1 0,1 0,-1 1,3 2,-3-2,4 5,-1-1,2 0,-1-1,1 0,0 0,1 0,-1-2,1 1,0-1,1 0,-1-1,1 0,0-1,0-1,0 1,8-1,122-21,-117 13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1,'-5'19,"-15"25,-10 11,0 0,1-4,0-6,1-11,4-6,2-8,5-3,0-3,3-1,4-2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0,-2 0,-1 0,-3 0,-5 0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22,'38'0,"18"-5,4-1,-4 0,-10 1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0 237,'2'-14,"1"0,0 0,0 1,2 0,0 0,0 0,1 0,1 1,0 0,6-8,63-65,-74 85,-1-1,1 1,-1 0,1 0,-1 1,1-1,-1 0,1 0,-1 1,1-1,-1 1,1-1,-1 1,0 0,1 0,-1-1,0 1,0 0,0 0,1 0,-1 0,0 1,0-1,0 0,-1 0,1 1,0-1,0 0,-1 1,1-1,-1 1,1-1,-1 0,0 1,1-1,-1 1,0 0,0-1,0 1,0-1,0 1,0-1,-1 1,1-1,0 1,-1-1,0 0,1 1,1 8,-1-9,-1 1,1 0,0 0,1 0,-1 0,0 0,0 0,1-1,-1 1,1 0,0 0,-1 0,1-1,0 1,0 0,0-1,0 1,1-1,-1 1,0-1,0 0,1 0,-1 1,1-1,-1 0,1 0,0 0,-1-1,1 1,0 0,0 0,0-1,-1 0,1 1,0-1,0 0,0 0,0 1,0-2,0 1,-1 0,1 0,0-1,0 1,0-1,0 1,-1-1,2 0,156-90,-160 92,1 0,0-1,-1 1,1 0,0 0,0 0,-1 0,1 0,0 0,0 0,0 0,0 0,0 0,0 0,1 0,-1 0,0-1,0 1,1 0,-1 0,0 0,1 0,-1 0,1 0,-1-1,1 1,0 0,-1 0,1-1,0 1,-1-1,1 1,0 0,0-1,-1 1,1-1,0 0,0 1,0-1,0 0,0 1,0-1,0 0,0 0,0 0,0 0,0 0,-1 0,1 0,0 0,0 0,0 0,0-1,0 1,0 0,0-1,0 1,0 0,-1-1,1 1,0-1,0 1,0-1,-1 0,1 1,0-1,-1 0,1 0,-1 0,-9 30,-11 79,24-89</inkml:trace>
  <inkml:trace contextRef="#ctx0" brushRef="#br0" timeOffset="250.985">762 38,'-39'29,"-26"19,-12 11,2 0,9-5,11-7,10-6,8-6,5-4,9-2,2-7,6-1,10-5,6-5</inkml:trace>
  <inkml:trace contextRef="#ctx0" brushRef="#br0" timeOffset="634.091">564 462,'-6'6,"-49"64,54-68,0 1,0-1,0 0,1 1,-1-1,0 1,1 0,0-1,-1 1,1-1,0 1,1-1,-1 1,0 0,1-1,-1 1,1-1,0 1,0-1,0 0,0 1,0-1,0 0,1 0,-1 1,1-1,-1 0,1-1,0 1,0 0,0 0,1 0,0-1,0 1,1-1,-1 1,0 0,0 0,0 1,-1-1,1 0,-1 1,1 0,-1-1,0 1,0 0,0 0,0 0,0 1,-1-1,1 0,-1 1,0-1,0 1,-1-1,1 1,-1-1,1 1,-1-1,0 1,0 0,-1-1,1 1,-1-1,0 1,0-1,0 1,0-1,0 1,-1-1,0 0,-1 2,-3 1,0 0,0 0,-1 0,0-1,0 0,0-1,-1 1,1-2,-1 1,0-1,0 0,-1 0,1-1,0 0,-1-1,0 0,1 0,-1-1,1 0,-1-1,0 1,-8-3,-1-4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6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11,'-8'0,"-1"0,0 0,1 2,-1-1,0 1,1 0,0 0,-1 1,1 1,0-1,1 1,-1 0,0 1,1 0,0 0,1 1,-1 0,-5 6,11-8,1 0,-1 0,1 0,0 0,0 0,1 0,-1 0,1 1,0-1,0 0,0-1,1 1,-1 0,1 0,0-1,0 1,0 0,0-1,1 0,-1 0,1 0,0 0,0 0,0 0,1-1,-1 1,0-1,1 0,0 0,-1-1,2 1,8 9,-8-7,10 7,0 0,-1 1,-1 0,0 2,-1-1,-1 1,0 1,0 0,-1 2,-9-13,0 0,0 0,0 0,-1 0,0 0,0 0,0 0,0 1,0-1,-1 0,0 0,1 0,-2 0,1 0,0-1,-1 1,0 0,0 0,0-1,0 1,0-1,-1 0,0 0,1 0,-1 0,0 0,-1-1,1 1,0-1,-1 0,1 0,-1 0,0 0,0 0,0-1,0 0,0 0,0 0,0 0,0-1,-16 6</inkml:trace>
  <inkml:trace contextRef="#ctx0" brushRef="#br0" timeOffset="249.929">44 67,'34'-14,"21"-5,5 1,-7 3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42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733 1056 5057 0 0,'0'0'3720'0'0,"0"0"-1673"0"0,0 0-663 0 0,0 0-32 0 0,0 0 50 0 0,0 0-66 0 0,0 0-228 0 0,0 0-294 0 0,0 0-235 0 0,0 0-134 0 0,0 0-42 0 0,13 5 5902 0 0,-14 2-6172 0 0,-1 0 0 0 0,0 0 1 0 0,-1 0-1 0 0,1 0 0 0 0,-2 0 0 0 0,1 0 0 0 0,0-1 0 0 0,-1 1 0 0 0,-1-1 0 0 0,1 0 0 0 0,-1 0 0 0 0,-2 2-133 0 0,-9 13 193 0 0,-60 105 263 0 0,71-50-179 0 0,8-74-221 0 0,-1 0-1 0 0,0 0 0 0 0,1 0 0 0 0,-1 0 1 0 0,1-1-1 0 0,-1 1 0 0 0,1-1 0 0 0,0 0 1 0 0,0 1-1 0 0,-1-1 0 0 0,1-1 0 0 0,0 1 1 0 0,0 0-1 0 0,0-1 0 0 0,0 1 0 0 0,0-1 1 0 0,0 0-1 0 0,0 0 0 0 0,0 0 0 0 0,0-1 1 0 0,2 0-56 0 0,-1 1 65 0 0,56-7 663 0 0,-60 7-698 0 0,0 0 7 0 0,0 0-20 0 0,0 0 3 0 0,0 0-4 0 0,0 0-10 0 0,0 0-22 0 0,0 0-24 0 0,-25-7-3795 0 0,16 4 1133 0 0,4 1-1763 0 0,0-1-7638 0 0</inkml:trace>
  <inkml:trace contextRef="#ctx0" brushRef="#br0" timeOffset="494.156">915 581 13947 0 0,'0'0'2068'0'0,"0"0"-402"0"0,0 0-120 0 0,0 0-82 0 0,0 0-220 0 0,0 0-273 0 0,0 0-289 0 0,0 0-228 0 0,0 0-83 0 0,0 0-11 0 0,0 0 4 0 0,0 0 15 0 0,0 0-8 0 0,-7 8-35 0 0,-50 58 691 0 0,31-37-55 0 0,26-29-899 0 0,0 0-22 0 0,0 0 6 0 0,0 0-5 0 0,12-10 431 0 0,50-45-29 0 0,-57 49-156 0 0,-5 6-32 0 0,-10 5-52 0 0,-82 39 22 0 0,91-44-215 0 0,1 0-8 0 0,0 0 4 0 0,0 0 5 0 0,0 0-30 0 0,47-29-2157 0 0,-30 15-6712 0 0,-11 10-4055 0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1 164,'33'112,"19"135,-21-97,-31-149,0 0,0 0,0 0,0 0,0 0,1 0,-1 0,0 0,0 0,1 0,-1 0,0 0,1 0,-1 0,1 0,0 0,-1 0,1 0,-1-1,1 1,0 0,0 0,0-1,-1 1,1 0,0-1,0 1,0-1,0 1,0-1,0 0,0 1,0-1,0 0,0 0,0 0,0 0,0 0,0 0,0 0,0 0,0 0,0 0,0 0,0-1,0 1,0 0,0-1,0 1,0-1,0 1,0-1,0 0,0 1,0-1,-1 0,1 1,0-1,-1 0,1 0,0 0,-1 0,40-64,-35 57,32-63,27-51,-5-2,7-36,-33 52,-31 91,-3 5</inkml:trace>
  <inkml:trace contextRef="#ctx0" brushRef="#br0" timeOffset="372.479">622 531,'0'10,"0"12,0 7,0 4,0 1,0 0,0-2,0-6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15,'-2'-15,"-3"23,-4 25,-15 114,-31 185,48-305,2 0,1 0,2 0,0 0,2 0,2 13,-2-37,0-1,0 1,1 0,-1-1,1 0,0 1,0-1,0 1,0-1,0 0,0 0,1 1,-1-1,1 0,-1 0,1 0,0-1,0 1,0 0,0-1,0 1,0-1,0 0,0 1,1-1,-1 0,1-1,-1 1,1 0,-1-1,1 1,-1-1,1 0,-1 0,1 0,-1 0,1 0,-1 0,1-1,106-27,-90 21,197-56,-198 56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29,'18'-6,"1"0,-1 1,1 1,0 1,0 1,0 0,0 1,0 1,6 2,-22-2,-1 0,0 0,1 0,-1 0,0 1,1-1,-1 1,0-1,0 1,1 0,-1 0,0 0,0 0,0 0,0 1,0-1,0 1,-1-1,1 1,0 0,-1-1,1 1,-1 0,0 0,1 0,-1 0,0 0,0 1,-1-1,1 0,0 0,-1 1,1-1,-1 0,0 1,0-1,0 0,0 1,0-1,0 0,0 1,-1-1,0 0,1 1,-1-1,0 0,0 0,0 0,0 0,0 0,-1 0,1 0,-1 0,1 0,-116 113,116-114,0 0,-1 0,1 0,0 0,0 0,-1 0,1 0,0 1,0-1,1 0,-1 1,0-1,0 1,1-1,-1 1,0-1,1 1,0-1,-1 1,1-1,0 1,0 0,0-1,0 1,0 0,0-1,0 1,1-1,-1 1,1 0,-1-1,1 1,-1-1,1 1,0-1,0 0,0 1,0-1,0 0,0 1,0-1,0 0,0 0,1 0,-1 0,0 0,1 0,-1-1,1 1,-1 0,1-1,-1 1,1-1,-1 1,1-1,0 0,0 0,11 4,0-2,0 0,0 0,1-2,-1 1,0-2,0 0,1 0,9-3,3-3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27,'340'-1,"-182"-25,-147 29,-5 3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 0,-4-5,-10-1,-12-1,-9 2,-8 2,-10 1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1,'-5'5,"-26"23,2 1,0 1,2 2,2 1,1 0,1 2,2 1,-14 33,33-62,0 0,1 0,0 0,0 0,0 1,1-1,0 0,1 0,-1 1,1-1,1 0,-1 0,1 0,1 0,-1 0,1-1,0 1,1-1,0 1,0-1,0 0,0-1,1 1,3 2,0 1,1 0,1-1,-1 0,2-1,-1 0,1 0,0-1,0 0,0-1,1-1,0 0,0 0,11 1,-6-2,0-2,0 0,0-1,0 0,0-2,0 0,0 0,6-4,-17 5,0-1,0 1,0-1,-1-1,1 1,-1-1,1 0,-1 0,0-1,0 0,-1 0,1 0,-1 0,0 0,0-1,0 0,0 0,-1 0,0 0,0-1,-1 1,1-1,-1 0,1-3,-3 6,0 0,1 0,-1 0,0 0,-1-1,1 1,-1 0,1 0,-1 0,0 0,0 0,0 0,0 0,-1 0,1 1,-1-1,0 0,0 1,0-1,0 1,0 0,0 0,-1-1,1 2,-1-1,1 0,-1 0,0 1,0-1,0 1,0 0,-98-27,81 27,-1 1,0 1,1 2,-1 0,1 0,0 2,0 1,0 0,1 2,0 0,0 1,1 1,0 0,-1 3,-9 10,7-1</inkml:trace>
  <inkml:trace contextRef="#ctx0" brushRef="#br0" timeOffset="1149.658">695 678,'2'-12,"1"1,0-1,1 1,1 0,-1 0,2 0,0 0,0 1,1 0,0 1,0-1,9-7,-9 8,8-11,1 1,1 1,0 0,2 1,0 1,0 0,2 2,9-5,-29 18,0 0,1 0,-1 1,0-1,1 1,-1 0,0-1,1 1,-1 0,1 0,-1 0,1 0,-1 0,1 0,-1 0,0 0,1 1,-1-1,1 0,-1 1,0-1,1 1,-1 0,0-1,0 1,1 0,-1 0,0 0,0 0,0 0,0 0,0 0,0 0,0 0,-1 0,1 1,0-1,-1 0,1 1,0-1,-1 0,0 1,1-1,-1 1,0-1,0 0,0 2,7 74,-7-73,-1-2,1 0,-1 0,0 0,0 1,1-1,0 0,-1 0,1 1,0-1,0 0,0 1,0-1,1 0,-1 0,1 1,-1-1,1 0,0 0,0 0,0 0,0 1,0-1,0-1,0 1,1 0,-1 0,1 0,-1-1,1 1,0-1,0 1,0-1,0 0,0 0,0 0,0 0,0 0,0 0,0 0,0-1,1 1,-1-1,0 0,1 1,-1-1,0 0,2-1,104-57,-96 49,0 0,1 1,0 1,0 0,1 1,0 0,14-3,-24 9,-1 0,1 1,0 0,-1 0,1 0,-1 0,1 1,-1-1,0 1,0 0,1 0,-1 0,0 1,-1-1,1 1,0-1,-1 1,1 0,-1 0,0 0,0 0,0 0,0 1,-1-1,0 1,1-1,-1 1,0-1,-1 1,1 0,0-1,-1 1,0 0,0 0,0 1,8 26,13 11,-10-27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1,'-17'318,"-41"71,56-377,0-6,0-1,0 1,1 0,0 0,1-1,-1 1,1 0,0 0,0 0,1 0,0 0,0 0,0-1,1 1,0 0,0-1,0 1,2 2,8-2,0-5</inkml:trace>
  <inkml:trace contextRef="#ctx0" brushRef="#br0" timeOffset="224.576">313 622,'-15'33,"1"12,7-3,9-12,5-12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01.0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93,'51'-18,"0"2,1 3,1 1,-1 4,40-2,48-1,1 7,92 10,186 23,108-29,-2-29,-111 47,-31 11,-207-18,148-10,-145-3,414 2,-413 26,289-23,-274-3,-164 5,-26 1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02.7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1,'3407'0,"-3171"28,328-28,-508 5,-32 1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19.0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1 170,'1'-2,"0"0,1 0,-1 0,1 1,0-1,0 0,0 1,0-1,0 1,0 0,0-1,0 1,0 0,0 0,1 1,-1-1,0 0,1 1,-1-1,1 1,-1 0,0 0,1 0,-1 0,2 0,-2 0,376-3,488-50,-184 21,602 33,-793 29,-92-4,376-25,-227-29,158 27,-302-26,743 26,-280 1,-561-28,184 28,-293-28,226 28,-253 28,265-28,-298 0,356 11,-248 3,153 17,-237-3,-123-18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3:57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301 104 0 0 0,'0'0'960'0'0,"0"0"754"0"0,0 0 533 0 0,0 0 240 0 0,0 0 4 0 0,0 0-194 0 0,0 0-359 0 0,0 0-303 0 0,0 0-287 0 0,0 0-224 0 0,3-12-134 0 0,9-34-123 0 0,-9 34-113 0 0,-3 12-96 0 0,0 0-94 0 0,0 0-101 0 0,0 0-76 0 0,0 0-58 0 0,0 0-50 0 0,0 0-51 0 0,0 0-35 0 0,-31 152 2336 0 0,-45 189-2020 0 0,-121 182-103 0 0,182-461-432 0 0,15-61 0 0 0,0-1 0 0 0,0 0 2 0 0,0 0-21 0 0,0 0 9 0 0,0 0-2 0 0,7-19-916 0 0,-2 9 421 0 0,25-55-2990 0 0,-22 43-944 0 0,-2 0-3482 0 0,-3 13-1801 0 0</inkml:trace>
  <inkml:trace contextRef="#ctx0" brushRef="#br0" timeOffset="795.115">254 156 0 0 0,'0'0'1831'0'0,"0"0"-197"0"0,0 0-35 0 0,0 0 96 0 0,0 0 159 0 0,0 0-9 0 0,0 0-142 0 0,0 0-246 0 0,0 0-313 0 0,0 0-256 0 0,0 0-191 0 0,0 0-98 0 0,0 0-27 0 0,1-5-23 0 0,3-12-21 0 0,2 20 3561 0 0,14 19-3147 0 0,43 155 740 0 0,-4 55-1111 0 0,-13-52-398 0 0,-21-104-149 0 0,9-15 94 0 0,-25-50-1 0 0,-9-11-98 0 0,0 0 14 0 0,0 0 3 0 0,8-34 1900 0 0,54-315-1514 0 0,-43-15-458 0 0,-16 216-294 0 0,-3 148 180 0 0,0 0-88 0 0,0 0-152 0 0,-6 28-7456 0 0,5-20 1881 0 0,-1 0-5837 0 0</inkml:trace>
  <inkml:trace contextRef="#ctx0" brushRef="#br0" timeOffset="1260.216">847 549 6105 0 0,'0'0'2596'0'0,"0"0"-309"0"0,0 0-204 0 0,0 0-101 0 0,0 0-159 0 0,0 0-315 0 0,0 0-378 0 0,0 0-308 0 0,0 0-218 0 0,0 0-150 0 0,0 0-111 0 0,0 0-83 0 0,0 0-82 0 0,-8-2-35 0 0,-25-6 2 0 0,31 8-127 0 0,1 1-1 0 0,-1-1 0 0 0,1 1 1 0 0,-1 0-1 0 0,1 0 0 0 0,0-1 0 0 0,-1 1 1 0 0,1 0-1 0 0,0 0 0 0 0,-1 0 1 0 0,1 0-1 0 0,0 0 0 0 0,0 0 0 0 0,0 1 1 0 0,0-1-1 0 0,0 0 0 0 0,0 1 1 0 0,1-1-1 0 0,-1 0 0 0 0,0 1 0 0 0,1-1 1 0 0,-1 1-1 0 0,1-1 0 0 0,-1 1 1 0 0,1-1-1 0 0,-1 2-17 0 0,-1 3 84 0 0,-3 9 48 0 0,1 1 1 0 0,1 0-1 0 0,1 0 1 0 0,0 0-1 0 0,1 0 1 0 0,0 0-1 0 0,2 11-132 0 0,-1-26 8 0 0,21 119 425 0 0,-20-116-383 0 0,0 0 1 0 0,1 0-1 0 0,0 0 0 0 0,0 0 0 0 0,0-1 1 0 0,1 1-1 0 0,-1-1 0 0 0,1 0 0 0 0,0 1 1 0 0,0-1-1 0 0,0 0 0 0 0,0-1 0 0 0,0 1 0 0 0,1 0 1 0 0,-1-1-1 0 0,1 0 0 0 0,0 0 0 0 0,-1 0 1 0 0,1 0-1 0 0,0-1 0 0 0,0 1 0 0 0,0-1 1 0 0,1 0-1 0 0,-1 0 0 0 0,0-1 0 0 0,0 1 0 0 0,3-1-50 0 0,0 0 115 0 0,-1 0-1 0 0,1-1 1 0 0,-1 0-1 0 0,0 0 1 0 0,0 0-1 0 0,0-1 1 0 0,1 1-1 0 0,-1-2 0 0 0,-1 1 1 0 0,1-1-1 0 0,0 0 1 0 0,-1 0-1 0 0,1 0 1 0 0,-1-1-1 0 0,0 1 0 0 0,0-2 1 0 0,0 1-1 0 0,-1 0 1 0 0,1-1-1 0 0,-1 0 1 0 0,3-4-115 0 0,0-1 31 0 0,-1 1 0 0 0,0-1 0 0 0,0-1 0 0 0,-1 1 1 0 0,0-1-1 0 0,-1 0 0 0 0,-1 0 0 0 0,1 0 0 0 0,-2 0 0 0 0,1-1 1 0 0,-2 1-1 0 0,1-1 0 0 0,-2 1 0 0 0,1-1 0 0 0,-2 0 0 0 0,0-4-31 0 0,0 11-82 0 0,-1 0-1 0 0,0 0 1 0 0,0 0-1 0 0,0 0 1 0 0,0 0-1 0 0,-1 0 1 0 0,0 1 0 0 0,0-1-1 0 0,0 1 1 0 0,-1 0-1 0 0,1 0 1 0 0,-1 0-1 0 0,0 0 1 0 0,0 1-1 0 0,0 0 1 0 0,0 0-1 0 0,-1 0 1 0 0,0 0-1 0 0,1 0 1 0 0,-1 1-1 0 0,0 0 1 0 0,0 0-1 0 0,0 1 1 0 0,0-1-1 0 0,-1 1 1 0 0,1 0-1 0 0,0 0 1 0 0,-1 1-1 0 0,1 0 1 0 0,0 0-1 0 0,-1 0 1 0 0,1 0-1 0 0,0 1 1 0 0,-1 0-1 0 0,1 0 1 0 0,0 0-1 0 0,0 1 1 0 0,0 0-1 0 0,0 0 1 0 0,0 0-1 0 0,0 0 1 0 0,-2 2 82 0 0,-22 27-3582 0 0,12-9-4341 0 0,8-10-3883 0 0</inkml:trace>
  <inkml:trace contextRef="#ctx0" brushRef="#br0" timeOffset="1826.086">1214 678 8474 0 0,'0'0'2406'0'0,"0"0"-399"0"0,0 0-132 0 0,0 0-116 0 0,0 0-233 0 0,0 0-273 0 0,0 0-263 0 0,0 0-169 0 0,0 0-94 0 0,0 0-84 0 0,0 0-67 0 0,0 0-36 0 0,0 0-45 0 0,-13 14-55 0 0,-38 43-56 0 0,49-55-333 0 0,0 1 0 0 0,1 0-1 0 0,-1 0 1 0 0,0 0 0 0 0,1 0 0 0 0,0 0-1 0 0,0 0 1 0 0,0 0 0 0 0,0 0 0 0 0,0 0-1 0 0,0 0 1 0 0,1 0 0 0 0,0 1 0 0 0,-1-1 0 0 0,1 0-1 0 0,0 1 1 0 0,1-1 0 0 0,-1 0 0 0 0,1 0-1 0 0,-1 0 1 0 0,1 1 0 0 0,0-1 0 0 0,0 0-1 0 0,0 0 1 0 0,1 0 0 0 0,-1 0 0 0 0,1 0 0 0 0,-1-1-1 0 0,2 2-50 0 0,1 2 83 0 0,1-1 0 0 0,0 0-1 0 0,1 0 1 0 0,-1 0-1 0 0,1 0 1 0 0,0-1 0 0 0,0 0-1 0 0,0 0 1 0 0,0-1-1 0 0,1 0 1 0 0,0 0 0 0 0,-1 0-1 0 0,1-1 1 0 0,0 0-1 0 0,0 0 1 0 0,0-1 0 0 0,1 0-1 0 0,-1 0 1 0 0,0-1-1 0 0,0 1 1 0 0,1-2 0 0 0,-1 1-1 0 0,0-1 1 0 0,0 0-1 0 0,0 0 1 0 0,0-1 0 0 0,0 0-1 0 0,0-1 1 0 0,0 1-1 0 0,0-1 1 0 0,-1 0 0 0 0,0-1-1 0 0,1 0 1 0 0,1-2-83 0 0,10-7 47 0 0,-1-1 0 0 0,-1-1 0 0 0,0 0 0 0 0,-1-1 0 0 0,-1-1 0 0 0,0 0 0 0 0,-1-1 0 0 0,-1-1 0 0 0,-1 0 0 0 0,0 0 0 0 0,0-5-47 0 0,2-5 72 0 0,-12 29-64 0 0,-1 0-20 0 0,0 0-6 0 0,-1 28-199 0 0,0-23 213 0 0,0 0 0 0 0,0 1 0 0 0,0-1 0 0 0,1 0 0 0 0,0 1 0 0 0,0-1-1 0 0,0 0 1 0 0,1 1 0 0 0,0-1 0 0 0,0 0 0 0 0,0 1 0 0 0,1-1 0 0 0,-1 0 0 0 0,1 0 0 0 0,1 0 0 0 0,-1 0 0 0 0,1 0 0 0 0,-1-1 0 0 0,1 1 0 0 0,1-1-1 0 0,-1 0 1 0 0,1 0 0 0 0,-1 0 0 0 0,1 0 0 0 0,0-1 0 0 0,1 1 0 0 0,-1-1 0 0 0,1 0 4 0 0,3 0 25 0 0,0 0-1 0 0,0 0 1 0 0,0-1 0 0 0,1 0-1 0 0,-1-1 1 0 0,0 0 0 0 0,1 0-1 0 0,-1-1 1 0 0,1 0 0 0 0,-1-1-1 0 0,1 1 1 0 0,-1-2 0 0 0,1 1-1 0 0,-1-1 1 0 0,0 0 0 0 0,0-1-1 0 0,0 0 1 0 0,0 0 0 0 0,-1-1-1 0 0,1 0 1 0 0,-1 0 0 0 0,0-1-1 0 0,0 0 1 0 0,0 0 0 0 0,-1-1-1 0 0,4-3-24 0 0,-6 5 12 0 0,1 0 0 0 0,-1-1 0 0 0,0 0-1 0 0,0 0 1 0 0,-1 0 0 0 0,0 0 0 0 0,1 0-1 0 0,-2-1 1 0 0,1 0 0 0 0,-1 1 0 0 0,0-1-1 0 0,0 0 1 0 0,0 0 0 0 0,-1 0-1 0 0,0 0 1 0 0,0-1 0 0 0,-1 1 0 0 0,1 0-1 0 0,-1 0 1 0 0,-1-5-12 0 0,-14-4-1769 0 0,6 12-1965 0 0,6 2 1057 0 0,-1-2-9794 0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20.9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0 118,'84'-28,"2"4,0 4,1 3,1 4,1 4,81 3,224 11,-105 22,-134-9,-96-11,0-2,0-2,55-6,-12 2,208 1,-140 27,-1-15,-102-2,1-3,0-3,0-3,25-4,23 1,212 19,-29-3,61-15,-135-1,767 2,-721-10,26-15,-102 8,228-15,147 2,63 31,-193 29,-278-31,-138 1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0 142,'387'-36,"235"14,321 23,-162-28,-188 48,-130-34,-381 8,394-27,-20 3,-322 36,-117-1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0,'-14'15,"-15"9,-2 5,9-1,9-12,10-7,12-11,8-5,1-5,-6-2,-6 7,-9 5,-8 7,-3 3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1,'0'5,"-5"6,-1 6,-5 1,0 1,6-2,9-9,8-6,-2-3,-7-1,-10 4,-8 2,-7 0,1-1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0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86,'0'130,"-5"1,-6-1,-13 42,-11 19,35-191,0 0,1 0,-1 0,0-1,1 1,-1 0,0 0,0-1,1 1,-1 0,0 0,0-1,1 1,-1 0,0-1,0 1,0 0,1-1,-1 1,0-1,0 1,0 0,0-1,0 1,0 0,0-1,0 1,0-1,0 1,0 0,0-1,0 1,0 0,0-1,-1 1,1-1,0 1,0 0,0-1,-1 1,1 0,0 0,0-1,0 1,-1 0,1-1,0 1,-1 0,1 0,0 0,-1-1,1 1,0 0,-1 0,1 0,0 0,-1 0,1 0,-1-1,1 1,0 0,-1 0,1 0,0 0,-1 0,6-22,1-1</inkml:trace>
  <inkml:trace contextRef="#ctx0" brushRef="#br0" timeOffset="249.314">28 29,'34'9,"0"-3,0 0,1-3,0 0,-1-3,2 0,-27 0,265-29,-119 6,-76 19,-79 5,0 1,0-1,0 0,0 0,0 0,0 1,-1-1,1 0,0 0,-1 0,1 0,-1 0,1 0,-1 0,0 0,1 0,-1 0,0 0,0 0,0 0,0 0,1 0,-1-1,0 1,0 0,0-1,-1 1,1-1,0 1,0-1,0 0,-22 16,-1-1</inkml:trace>
  <inkml:trace contextRef="#ctx0" brushRef="#br0" timeOffset="496.627">0 453,'43'5,"29"6,7 1,-6-1,-9-2,-12-4,-10-1,-6-3,-6 0,-7-1</inkml:trace>
  <inkml:trace contextRef="#ctx0" brushRef="#br0" timeOffset="666.623">649 622,'-5'34,"-1"20,0 6,1-2,2-7,-4-11,-1-13</inkml:trace>
  <inkml:trace contextRef="#ctx0" brushRef="#br0" timeOffset="912.723">649 509,'24'10,"17"3,7-1,0-2,-3-3,-5-8,-4-3,-4-1,-7 5,-8 2</inkml:trace>
  <inkml:trace contextRef="#ctx0" brushRef="#br0" timeOffset="1099.752">649 820,'43'0,"24"0,1 0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24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73,'56'0,"0"2,1-3,-1-2,1-3,-1-2,3-3,41-33,-99 43,-1 1,1 0,0 0,-1 0,1 0,0 0,0 0,-1 0,1 0,0 0,-1 0,1 0,0 0,-1 1,1-1,0 0,-1 0,1 1,0-1,-1 0,1 1,-1-1,1 1,-1-1,1 1,-1-1,1 1,-1-1,1 1,-1-1,0 1,1 0,-1-1,0 1,1 0,-1-1,0 1,0 0,0-1,0 1,0 0,1 0,-1-1,-1 1,1 0,0-1,0 1,0 0,0-1,0 1,-4 44,4-40,-32 220,29 328,14-464,-64-140,30 26,0 1,-1 1,-1 1,-1 1,-1 2,-1 0,0 2,-20-8,29 17,0 2,0 0,-1 2,1 0,-1 1,0 1,-1 0,1 2,0 0,0 2,0 0,-16 4,27-4,1 1,-1-1,1 1,0 1,0-1,1 1,-1 1,1-1,0 1,0 1,0-1,0 1,1 0,0 1,-1 2,1 20,8-15</inkml:trace>
  <inkml:trace contextRef="#ctx0" brushRef="#br0" timeOffset="382.886">327 440,'48'0,"35"-5,8-1,-6-1,-14-2,-13-1,-12 2,-9 2,-11-3,-5 0,-6 2</inkml:trace>
  <inkml:trace contextRef="#ctx0" brushRef="#br0" timeOffset="633.012">1145 468,'-5'38,"-6"28,-1 6,1-3,7-14,5-16</inkml:trace>
  <inkml:trace contextRef="#ctx0" brushRef="#br0" timeOffset="884.244">1202 17,'0'0</inkml:trace>
  <inkml:trace contextRef="#ctx0" brushRef="#br0" timeOffset="1117.97">1427 835,'12'-78,"3"2,3 0,4 0,4-2,-24 74,18-40,-20 43,1 1,-1-1,0 0,1 0,-1 1,1-1,-1 0,1 1,0-1,-1 1,1-1,0 1,-1-1,1 1,0-1,-1 1,1-1,0 1,0 0,0 0,-1-1,1 1,0 0,0 0,0 0,0 0,-1 0,1 0,0 0,0 0,0 0,0 0,-1 1,1-1,0 0,0 1,0-1,-1 0,1 1,0-1,-1 1,1-1,0 1,-1-1,1 1,-1 0,1-1,0 1,-1 0,24 83,-20-48,-3-25,1 1,0 0,1-1,0 0,1 0,0 0,1 0,0 0,1-1,0 0,0 0,1-1,1 1,-1-2,1 1,8 5,-14-12,1 0,0-1,0 1,0-1,0 0,1 0,-1 0,0 0,0 0,1-1,-1 1,0-1,1 0,-1 0,0 0,1-1,-1 1,0-1,1 0,-1 1,0-2,0 1,0 0,0-1,0 1,0-1,0 0,0 0,-1 0,1 0,-1 0,1-1,-1 1,0-1,2-2,63-104,-37 51,-18 40</inkml:trace>
  <inkml:trace contextRef="#ctx0" brushRef="#br0" timeOffset="4633.418">2584 552,'-103'39,"66"-18,2 2,0 1,1 2,2 2,1 1,1 1,0 3,-40 72,70-103,-1 0,1 0,-1 0,1-1,-1 1,1 0,0 0,0 0,0 0,0-1,0 1,0 0,1 0,-1 0,1 0,-1-1,1 1,0 0,-1-1,1 1,0 0,0-1,0 1,1-1,-1 1,0-1,0 0,1 1,-1-1,1 0,-1 0,1 0,-1 0,1 0,0-1,-1 1,1 0,0-1,0 1,0-1,0 1,79 8,-54-13,-1-1,1-1,-1-2,-1 0,1-2,-1 0,-1-2,0-1,-1-1,19-14,-5 5,-1-2,-1-1,-1-2,-1-1,-2-1,-1-2,-1-2,-2 0,-1-2,-2 0,-2-2,10-23,-25 43,-1-1,0 1,-2-1,0 0,-1 0,-1 0,0-11,-2 23,1 1,-2-1,1 1,-1-1,0 1,0 0,0-1,-1 1,0 0,0 0,-1 0,0 0,0 1,0-1,-1 1,0-1,0 1,0 0,0 1,-1-1,0 1,0 0,-4-3,5 5,-1 0,1 0,-1 1,1-1,-1 1,0 0,1 1,-1-1,0 1,1 0,-1 0,0 0,0 0,1 1,-1 0,0 0,1 0,-1 1,1-1,-1 1,1 0,0 1,0-1,-3 2,-85 79,77-64,1 0,1 0,0 1,2 1,0 0,2 1,0 0,1 0,1 1,2 0,0 0,1 1,0 18,3-28,1-1,0 1,1-1,0 0,1 1,0-1,2 0,-1 0,1 0,1-1,1 1,0-1,0 0,1-1,0 1,1-1,1-1,-1 0,2 0,-1 0,1-2,1 1,0-1,9 6,4-3,-1-1,2-2,-1 0,1-1,0-1,0-2,1 0,-1-2,1 0,0-2,0-1,7-2,-8 2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5,'0'0,"-1"-1,1 1,-1-1,1 1,-1 0,1-1,-1 1,1 0,-1 0,1 0,-1-1,1 1,-1 0,1 0,-1 0,0 0,1 0,-1 0,1 0,-1 0,1 0,-1 0,0 0,1 0,-1 0,1 1,-1-1,1 0,-1 0,1 1,-1-1,1 0,-1 0,1 1,-1-1,1 1,0-1,-1 0,1 1,0-1,-1 1,1-1,0 1,-1-1,1 1,0-1,0 1,0 0,-1-1,1 1,0-1,0 1,0-1,0 1,0 0,0-1,0 1,0-1,1 1,-7 40,6-40,-1 472,-2-408,-3-1,-3 0,-3 0,-4 1,8-19,26-63,79-179,-84 168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1,'-298'255,"294"-252,0-1,0 1,0 0,1 1,-1-1,1 0,0 1,0 0,0 0,0 0,1 0,-1 0,1 1,0-1,0 1,1-1,0 1,-1 0,1-1,1 1,-1 0,1 0,0 0,0-1,0 1,1 0,-1 0,1 0,1-1,-1 1,1 1,5 1,1 0,-1-1,1 1,1-2,-1 1,1-1,0 0,1-1,-1 0,1 0,-1-1,4 0,40 17,-42-14,-4-4,-1 0,1 1,-1-1,0 2,0-1,0 1,-1 0,1 0,-1 0,0 1,0-1,0 1,-1 1,0-1,0 1,0-1,-1 1,0 0,2 5,-1 0,-4-8,0-1,1 1,-1 0,1-1,0 1,0-1,0 1,0-1,0 1,1-1,-1 0,1 1,-1-1,1 0,0 0,0 0,0 0,0-1,0 1,1 0,-1-1,2 1,7-1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0,'-15'34,"-4"20,1 6,4-2,3-7,9-11,10-13,3-11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11,'38'5,"28"-3,6-3,-3 0,-9 0,-10-1,-9 1,-11-4,-11-2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06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991 671 7922 0 0,'0'0'2459'0'0,"0"0"-573"0"0,0 0-298 0 0,0 0-44 0 0,0 0 18 0 0,0 0-143 0 0,0 0-271 0 0,0 0-300 0 0,0 0-248 0 0,0 0-143 0 0,0 0-103 0 0,0 0-16 0 0,30-4 3312 0 0,-8 60-2266 0 0,-16-28-1186 0 0,-2 1 1 0 0,-1 0-1 0 0,-1 0 0 0 0,-2-1 0 0 0,0 1 1 0 0,-3 7-199 0 0,-10 49 141 0 0,13-84-148 0 0,0-1-13 0 0,0 0 3 0 0,0 0 0 0 0,0 0-7 0 0,2-22-10274 0 0,2 14 3476 0 0,0 1-4383 0 0</inkml:trace>
  <inkml:trace contextRef="#ctx0" brushRef="#br0" timeOffset="726.079">1203 877 4353 0 0,'0'0'3591'0'0,"0"0"-1412"0"0,0 0-573 0 0,0 0 12 0 0,0 0 70 0 0,0 0-57 0 0,0 0-244 0 0,0 0-371 0 0,0 0-281 0 0,0 0-148 0 0,0 0-42 0 0,0 0 17 0 0,0 0 34 0 0,5 0 35 0 0,169-8 3156 0 0,-10 1-3189 0 0,-163 7-586 0 0,-1 0 28 0 0,0 0 42 0 0,0 0-15 0 0,0 0 33 0 0,0 0 23 0 0,0 0-10 0 0,0 0 62 0 0,0 0 13 0 0,-16-4 244 0 0,-132-80-259 0 0,150 162-307 0 0,13 107 219 0 0,-16-147-49 0 0,2-38-31 0 0,-1 1-1 0 0,1-1 1 0 0,0 1 0 0 0,-1-1 0 0 0,1 0-1 0 0,-1 1 1 0 0,1-1 0 0 0,0 0-1 0 0,-1 0 1 0 0,1 1 0 0 0,-1-1-1 0 0,1 0 1 0 0,0 0 0 0 0,-1 0 0 0 0,1 0-1 0 0,0 0 1 0 0,-1 0 0 0 0,1 0-1 0 0,0 0 1 0 0,-1 0 0 0 0,1 0-1 0 0,0 0 1 0 0,-1 0 0 0 0,1 0-1 0 0,0-1 1 0 0,-1 1 0 0 0,1 0 0 0 0,-1-1-1 0 0,1 1 1 0 0,0 0 0 0 0,-1-1-1 0 0,1 1 1 0 0,-1 0 0 0 0,1-1-1 0 0,-1 1 1 0 0,1-1 0 0 0,-1 1 0 0 0,0-1-1 0 0,1 1 1 0 0,-1-1 0 0 0,1 0-1 0 0,-1 1 1 0 0,0-1 0 0 0,0 1-1 0 0,1-1 1 0 0,-1 0 0 0 0,0 1-1 0 0,0-1 1 0 0,0 0 0 0 0,0 1 0 0 0,0-1-1 0 0,1 0 1 0 0,-1 1 0 0 0,-1-1-1 0 0,1 0 1 0 0,0 1 0 0 0,0-1-5 0 0,6-7 11 0 0,72-69-38 0 0,-44 33-3826 0 0,-29 36 915 0 0,-1 1-4070 0 0,-2 4-4534 0 0</inkml:trace>
  <inkml:trace contextRef="#ctx0" brushRef="#br0" timeOffset="1237.835">1661 781 5777 0 0,'0'0'3894'0'0,"0"0"-1341"0"0,0 0-661 0 0,0 0-146 0 0,0 0-67 0 0,0 0-173 0 0,0 0-255 0 0,0 0-254 0 0,0 0-213 0 0,0 0-137 0 0,0 0-91 0 0,0 0-64 0 0,8-8-41 0 0,74-50 1450 0 0,45 39-378 0 0,-126 21-1511 0 0,1-1 1 0 0,-1 0 0 0 0,0 0 0 0 0,1 1 0 0 0,-1-1 0 0 0,0 1 0 0 0,0 0-1 0 0,1-1 1 0 0,-1 1 0 0 0,-1 0 0 0 0,1-1 0 0 0,0 1 0 0 0,0 0 0 0 0,-1 0-1 0 0,1 0 1 0 0,-1 0 0 0 0,1 0 0 0 0,-1 0 0 0 0,0 0 0 0 0,0 0 0 0 0,0 0-1 0 0,0 0 1 0 0,0-1 0 0 0,0 1 0 0 0,0 0 0 0 0,-1 0 0 0 0,1 0 0 0 0,-1 0-13 0 0,-2 7 22 0 0,0 0 0 0 0,-1 0 0 0 0,0 0 0 0 0,0-1 0 0 0,-1 1 0 0 0,0-1-1 0 0,0 0 1 0 0,-1-1 0 0 0,0 1 0 0 0,-1-1 0 0 0,-5 4-22 0 0,1 1 59 0 0,3-3-44 0 0,4-6-10 0 0,0 1-1 0 0,1-1 1 0 0,-1 1-1 0 0,1 0 1 0 0,-1 0-1 0 0,1 0 1 0 0,0 0-1 0 0,1 0 1 0 0,-1 1-1 0 0,1-1 1 0 0,0 1 0 0 0,0-1-1 0 0,0 1 1 0 0,1 0-1 0 0,-1 0 1 0 0,1 0-1 0 0,1 0 1 0 0,-1 0-1 0 0,1 0 1 0 0,-1 0-1 0 0,2 5-4 0 0,1-7 29 0 0,2 0-1 0 0,-1-1 0 0 0,0 1 1 0 0,0-1-1 0 0,1 0 0 0 0,-1 0 0 0 0,1 0 1 0 0,0 0-1 0 0,-1 0 0 0 0,1-1 1 0 0,0 0-1 0 0,0 0 0 0 0,0 0 0 0 0,0 0 1 0 0,0-1-1 0 0,0 1 0 0 0,0-1 1 0 0,1 0-1 0 0,-1 0 0 0 0,0 0 0 0 0,0-1 1 0 0,0 0-1 0 0,0 0-28 0 0,6 1 138 0 0,96-14 542 0 0,-61-1-540 0 0,-39 13 33 0 0,2-2-3242 0 0,-14-1-5358 0 0,2 5-3949 0 0</inkml:trace>
  <inkml:trace contextRef="#ctx0" brushRef="#br0" timeOffset="2141.241">1442 987 0 0 0,'0'0'818'0'0,"0"0"399"0"0,0 0 149 0 0,0 0 49 0 0,0 0 24 0 0,0 0-56 0 0,0 0-111 0 0,0 0-124 0 0,0 0-136 0 0,0 0-129 0 0,0 0-140 0 0,0 0-123 0 0,16-11 1435 0 0,-8 4-1611 0 0,14-15 1431 0 0,-26 22-6852 0 0,3 3-62 0 0,0-3-2635 0 0</inkml:trace>
  <inkml:trace contextRef="#ctx0" brushRef="#br0" timeOffset="4956.024">148 1293 0 0 0,'0'0'1262'0'0,"0"0"129"0"0,0 0 120 0 0,0 0 198 0 0,0 0 109 0 0,0 0 9 0 0,0 0-87 0 0,0 0-198 0 0,0 0-164 0 0,0 0-123 0 0,0 0-142 0 0,0 0-117 0 0,-6-5-119 0 0,-16-15-105 0 0,17 15-84 0 0,5 5-80 0 0,0 0-77 0 0,0 0-68 0 0,0 0-69 0 0,0 0-58 0 0,0 0-50 0 0,0 0-38 0 0,0 0-59 0 0,0 27 478 0 0,-13 297 1702 0 0,9-203-2044 0 0,-9-96-536 0 0,9-50-3111 0 0,4-4-2073 0 0,0 10-3628 0 0,0 11 679 0 0</inkml:trace>
  <inkml:trace contextRef="#ctx0" brushRef="#br0" timeOffset="5716.006">21 1315 2393 0 0,'0'0'1652'0'0,"0"0"-54"0"0,0 0-14 0 0,0 0 110 0 0,0 0 66 0 0,0 0-72 0 0,0 0-122 0 0,0 0-202 0 0,0 0-227 0 0,0 0-199 0 0,0 0-167 0 0,0 0-119 0 0,0 0-89 0 0,-4-1-77 0 0,-9-4-72 0 0,9 4-23 0 0,4 1-44 0 0,18-8 1472 0 0,44-18-786 0 0,-59 25-1008 0 0,15-6 104 0 0,1 0 0 0 0,-1 1 0 0 0,1 2 0 0 0,1 0 0 0 0,-1 1 1 0 0,1 0-1 0 0,5 2-129 0 0,-23 1 11 0 0,1 0 0 0 0,0 0 0 0 0,-1 1 0 0 0,1 0 0 0 0,-1-1 0 0 0,0 1 1 0 0,1 0-1 0 0,-1 0 0 0 0,0 0 0 0 0,1 1 0 0 0,-1-1 0 0 0,0 0 0 0 0,0 1 0 0 0,0 0 1 0 0,0-1-1 0 0,0 1 0 0 0,-1 0 0 0 0,1 0 0 0 0,0 0 0 0 0,-1 0 0 0 0,0 0 0 0 0,1 0 1 0 0,-1 0-1 0 0,0 1 0 0 0,0-1 0 0 0,0 0 0 0 0,0 1 0 0 0,-1-1 0 0 0,1 1 0 0 0,-1-1 1 0 0,1 1-1 0 0,-1-1 0 0 0,0 1 0 0 0,0-1 0 0 0,0 1 0 0 0,0 0 0 0 0,0-1 0 0 0,-1 1 0 0 0,1-1 1 0 0,-1 1-1 0 0,0 0-11 0 0,0 6 43 0 0,0-1 1 0 0,-1 1-1 0 0,0 0 1 0 0,0-1 0 0 0,-1 0-1 0 0,0 1 1 0 0,-1-1-1 0 0,0 0 1 0 0,0 0-1 0 0,0-1 1 0 0,-1 0 0 0 0,-1 1-1 0 0,-1 1-43 0 0,-5 8 38 0 0,-9 34 9 0 0,50-35-25 0 0,27 2 19 0 0,-49-16-34 0 0,1-1 0 0 0,-1 1 1 0 0,1 1-1 0 0,-1-1 1 0 0,0 1-1 0 0,0 0 1 0 0,-1 1-1 0 0,1 0 1 0 0,-1 0-1 0 0,1 0 0 0 0,-1 1 1 0 0,0 0-1 0 0,-1 0 1 0 0,1 0-1 0 0,2 5-7 0 0,-6-7 35 0 0,0-1 0 0 0,0 1 0 0 0,0 0 0 0 0,-1 0 0 0 0,0 0 0 0 0,1 0 1 0 0,-1 0-1 0 0,0 1 0 0 0,0-1 0 0 0,-1 0 0 0 0,1 0 0 0 0,-1 1 0 0 0,0-1 0 0 0,1 0 0 0 0,-2 1 0 0 0,1-1 0 0 0,0 0 0 0 0,-1 0 0 0 0,1 1 0 0 0,-1-1 0 0 0,0 0 0 0 0,0 0 0 0 0,0 0 0 0 0,0 0 0 0 0,-1 0 0 0 0,1 0 0 0 0,-1 0 0 0 0,0 0 0 0 0,0 0-35 0 0,-10 8 64 0 0,0-2 0 0 0,-1 1 0 0 0,0-2 0 0 0,-1 1 0 0 0,1-2 0 0 0,-2 0 0 0 0,1-1-1 0 0,-1 0 1 0 0,0-1 0 0 0,0-1 0 0 0,0 0 0 0 0,0-1 0 0 0,-1-1 0 0 0,1 0-1 0 0,-1-1 1 0 0,0-1 0 0 0,0 0 0 0 0,-8-2-64 0 0,22 2-44 0 0,1 0 0 0 0,-1 0 0 0 0,1 0 0 0 0,0 0 0 0 0,-1 0 0 0 0,1-1 0 0 0,0 1 0 0 0,-1 0-1 0 0,1-1 1 0 0,0 1 0 0 0,-1-1 0 0 0,1 1 0 0 0,0-1 0 0 0,0 0 0 0 0,0 0 0 0 0,-1 1 0 0 0,1-1 0 0 0,0 0 0 0 0,0 0 0 0 0,0 0 0 0 0,0 0 0 0 0,0 0 0 0 0,1 0 0 0 0,-1 0 0 0 0,0-1-1 0 0,0 1 1 0 0,1 0 0 0 0,-1 0 0 0 0,1-1 0 0 0,-1 1 0 0 0,1 0 0 0 0,0-1 0 0 0,-1 1 0 0 0,1 0 0 0 0,0-1 0 0 0,0 1 0 0 0,0-1 0 0 0,0 1 0 0 0,0 0 0 0 0,0-1 0 0 0,0 1-1 0 0,0 0 1 0 0,1-1 0 0 0,-1 1 0 0 0,1 0 0 0 0,-1-1 0 0 0,1 1 0 0 0,-1 0 0 0 0,1 0 0 0 0,0-1 0 0 0,-1 1 0 0 0,2-1 44 0 0,23-20-3245 0 0,-8 10-2376 0 0,-10 6 887 0 0,-2 2-6569 0 0</inkml:trace>
  <inkml:trace contextRef="#ctx0" brushRef="#br0" timeOffset="6057.196">540 1536 5497 0 0,'0'0'2359'0'0,"0"0"-528"0"0,0 0-154 0 0,0 0 54 0 0,0 0-30 0 0,0 0-182 0 0,0 0-301 0 0,0 0-262 0 0,0 0-140 0 0,0 0-101 0 0,0 0-60 0 0,0 0-60 0 0,0 0-74 0 0,-3 10-45 0 0,-25 79 777 0 0,27-87-1218 0 0,0 0 1 0 0,0 1 0 0 0,0 0 0 0 0,0-1 0 0 0,0 1-1 0 0,0-1 1 0 0,1 1 0 0 0,0 0 0 0 0,-1 0 0 0 0,1-1-1 0 0,0 1 1 0 0,0 0 0 0 0,0-1 0 0 0,1 1 0 0 0,-1 0-1 0 0,1 0 1 0 0,0-1 0 0 0,-1 1 0 0 0,1-1-1 0 0,0 1 1 0 0,0-1 0 0 0,1 1 0 0 0,-1-1 0 0 0,0 1-1 0 0,1-1 1 0 0,0 0 0 0 0,-1 0 0 0 0,1 0 0 0 0,0 0-1 0 0,0 0 1 0 0,0 0 0 0 0,0-1 0 0 0,1 1 0 0 0,-1-1-1 0 0,0 1 1 0 0,1-1 0 0 0,-1 0 0 0 0,1 0 0 0 0,-1 0-1 0 0,1 0 1 0 0,-1 0 0 0 0,1 0 0 0 0,1-1-36 0 0,2 0 100 0 0,0 0 1 0 0,0 0-1 0 0,0-1 1 0 0,0 0 0 0 0,0 0-1 0 0,0-1 1 0 0,-1 1-1 0 0,1-1 1 0 0,0 0 0 0 0,-1-1-1 0 0,0 1 1 0 0,1-1-1 0 0,-1 0 1 0 0,0-1-1 0 0,-1 1 1 0 0,1-1 0 0 0,-1 0-1 0 0,1 0 1 0 0,2-4-101 0 0,-4 4 33 0 0,1 1 1 0 0,-1-1-1 0 0,0 0 1 0 0,0 0-1 0 0,0 0 1 0 0,-1 0-1 0 0,1 0 1 0 0,-1-1-1 0 0,0 1 0 0 0,-1-1 1 0 0,1 0-1 0 0,-1 1 1 0 0,0-1-1 0 0,0 0 1 0 0,0 0-1 0 0,-1 0 1 0 0,1 0-1 0 0,-1 0 1 0 0,0 1-1 0 0,-1-1 1 0 0,1-1-34 0 0,-2 3-69 0 0,0 1 1 0 0,0-1-1 0 0,0 1 1 0 0,0 0 0 0 0,0-1-1 0 0,-1 1 1 0 0,1 0-1 0 0,-1 0 1 0 0,1 1 0 0 0,-1-1-1 0 0,0 1 1 0 0,1-1 0 0 0,-1 1-1 0 0,0 0 1 0 0,0 0-1 0 0,0 0 1 0 0,0 0 0 0 0,0 0-1 0 0,0 1 1 0 0,0-1-1 0 0,-1 1 1 0 0,1 0 0 0 0,0 0-1 0 0,0 0 1 0 0,0 1 0 0 0,0-1-1 0 0,0 1 1 0 0,0-1-1 0 0,-3 2 69 0 0,-8-1-1296 0 0,13-1 1108 0 0,-12 0-1912 0 0,4 3-3447 0 0,0 1-6250 0 0</inkml:trace>
  <inkml:trace contextRef="#ctx0" brushRef="#br0" timeOffset="6717.062">893 1208 5873 0 0,'0'0'2410'0'0,"0"0"-256"0"0,0 0-84 0 0,0 0-54 0 0,0 0-253 0 0,0 0-361 0 0,0 0-381 0 0,0 0-275 0 0,0 0-146 0 0,0 0-73 0 0,0 0 0 0 0,0 0 39 0 0,0 0 40 0 0,0 6 15 0 0,13 89 2540 0 0,-8-71-3026 0 0,-1 0 0 0 0,-2 1-1 0 0,0 0 1 0 0,-2 0 0 0 0,0-1 0 0 0,-2 1 0 0 0,-1-1-1 0 0,-1 1 1 0 0,-1-1 0 0 0,-1 0 0 0 0,-7 19-135 0 0,-9 12 99 0 0,16-45-12 0 0,11-18 90 0 0,5-4-188 0 0,1 0 1 0 0,-1 0 0 0 0,2 1 0 0 0,0 0 0 0 0,0 1 0 0 0,1 1 0 0 0,0 0 0 0 0,1 0-1 0 0,0 2 1 0 0,0 0 0 0 0,0 0 0 0 0,1 1 0 0 0,0 1 0 0 0,1 0 0 0 0,10-1 10 0 0,-22 6-2 0 0,0-1 1 0 0,0 1-1 0 0,0 0 1 0 0,0 0 0 0 0,-1 1-1 0 0,1-1 1 0 0,0 1 0 0 0,0 0-1 0 0,-1 0 1 0 0,1 0 0 0 0,0 0-1 0 0,-1 0 1 0 0,1 1-1 0 0,-1 0 1 0 0,0 0 0 0 0,1 0-1 0 0,-1 0 1 0 0,0 0 0 0 0,0 1-1 0 0,0-1 1 0 0,-1 1 0 0 0,1 0-1 0 0,-1 0 1 0 0,1 0-1 0 0,-1 0 1 0 0,0 0 0 0 0,0 1-1 0 0,0-1 1 0 0,-1 1 0 0 0,1-1-1 0 0,-1 1 1 0 0,0-1-1 0 0,0 1 1 0 0,0 0 0 0 0,0 0-1 0 0,-1-1 1 0 0,1 1 0 0 0,-1 0-1 0 0,0 1 2 0 0,-2 4 20 0 0,1 0 0 0 0,-1 0 0 0 0,0 0 0 0 0,-1 0 0 0 0,0-1 0 0 0,-1 1 0 0 0,1-1 0 0 0,-2 0 0 0 0,1 0 0 0 0,-1-1 0 0 0,0 1 0 0 0,-1-1 0 0 0,1 0 0 0 0,-2 0-1 0 0,1-1 1 0 0,-1 0 0 0 0,0 0 0 0 0,0 0 0 0 0,0-1 0 0 0,-1 0 0 0 0,0-1 0 0 0,0 1 0 0 0,0-1 0 0 0,-5 1-20 0 0,9-3 4 0 0,-1 1 1 0 0,1-1-1 0 0,0-1 0 0 0,-1 1 0 0 0,0-1 1 0 0,1 1-1 0 0,-1-1 0 0 0,0 0 1 0 0,1-1-1 0 0,-1 1 0 0 0,0-1 0 0 0,0 0 1 0 0,0 0-1 0 0,1-1 0 0 0,-1 0 1 0 0,0 1-1 0 0,0-1 0 0 0,1-1 0 0 0,-1 1 1 0 0,1-1-1 0 0,-1 0 0 0 0,1 0 1 0 0,0 0-1 0 0,0 0 0 0 0,0-1 0 0 0,0 0 1 0 0,0 0-1 0 0,0 0 0 0 0,1 0 1 0 0,-1 0-1 0 0,1-1 0 0 0,0 0 0 0 0,0 1-4 0 0,-29-85-1301 0 0,31 56-2187 0 0,5 2-4408 0 0,0 22-4045 0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1,'-19'43,"-6"24,0 10,6-3,5-9,5-12,4-9,3-8,2-4,6-9,1-3,0-5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7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21,'-57'278,"54"-256,0 0,2 1,0-1,1 0,1 0,2 1,0-1,1 0,5 14,-7-31,1 0,0 0,0-1,0 1,1-1,0 1,-1-1,1 0,1 0,-1-1,1 1,-1-1,1 0,0 0,0-1,0 1,1-1,-1 0,0-1,1 1,-1-1,1 0,0-1,-1 1,1-1,0 0,-1 0,1-1,0 0,-1 0,1 0,-1-1,0 1,1-1,-1-1,4-1,9-7,0 0,-1-1,-1 0,0-2,-1 0,0-1,-1 0,-1-1,0 0,-2-1,1-1,4-11,10-22,-2-2,-3-1,14-50,-32 95,0-1,0 1,0-1,-1 0,-1 0,0 0,0 0,-1 0,0 0,0 0,-2 0,1-2,0 11,0 1,0-1,0 1,1 0,-1 0,0-1,0 1,0 0,0 0,0 0,1 0,-1 0,0 0,0 0,0 0,0 1,0-1,1 0,-1 0,0 1,0-1,0 0,1 1,-1-1,0 1,1-1,-1 1,0-1,1 1,-1 0,1-1,-1 1,0 0,1 0,0-1,-1 1,1 0,-1 0,1-1,0 1,0 0,-1 0,1 0,0 0,0 0,-11 21,1 0,2 1,0 0,1 0,2 1,0 0,1 0,2 0,0 1,2-1,1 0,0 1,4 8,-3 52,-3-73,0-1,0 1,1 0,1 0,0 0,1-1,0 1,0-1,2 1,-1-1,1 0,1 0,0 0,0-1,1 0,1 0,0 0,0-1,0 0,1 0,8 5,3-4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1,'-5'28,"-1"15,0 5,1-2,2-3,0-4,2-9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0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1,'38'5,"32"1,14-5,-2-2,-11-2,-13 1,-11-1,-9 2,-6 0,-3 0,-8 5,-6 2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1,'38'14,"32"5,9-5,-4-6,-10-3,-12-4,-9-1,-12-1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0 444,'34'4,"35"-2,10-7,-3-2,-10-1,-11 2,-10-3,-9 0,-4 1,-9-2,-8 0</inkml:trace>
  <inkml:trace contextRef="#ctx0" brushRef="#br0" timeOffset="242.054">226 246,'-5'34,"-1"25,0 7,1-2,1-7,2-9,6-8,2-5,5-10,0-8</inkml:trace>
  <inkml:trace contextRef="#ctx0" brushRef="#br0" timeOffset="780.013">734 49,'-18'74,"3"0,4 1,3 0,3 1,3 2,1-71,1-1,-1 1,1 0,0-1,1 1,0 0,0-1,0 1,1-1,0 1,0-1,1 0,-1 1,2-1,-1-1,0 1,1 0,0-1,1 0,-1 0,1 0,0 0,0-1,0 0,0 0,1 0,0-1,5 3,-2-4,1-1,-1 0,0 0,1-1,0 0,-1-1,1 0,-1 0,0-1,1 0,-1-1,0 0,0 0,-1-1,1 0,-1-1,1 1,-1-2,-1 1,1-1,4-5,14-13,-1-2,0 0,-2-1,-2-2,3-5,0-2,-2 0,-2-1,-1-1,-2-1,-2-1,-1 0,-2 0,0-13,-10-6,-2 57,0 1,-1 0,1 0,0 0,-1 0,1 0,0 0,-1-1,1 1,-1 0,0 0,1 0,-1 0,0 1,0-1,1 0,-1 0,0 0,0 1,0-1,0 0,0 1,0-1,0 1,0-1,0 1,-1-1,1 1,0 0,0 0,0-1,0 1,-1 0,1 0,0 0,0 0,0 1,-1-1,1 0,0 0,0 1,0-1,0 1,0-1,0 1,0-1,-1 1,-8 6,1 1,0 0,0 1,0 0,1 1,0-1,1 1,0 1,1-1,0 1,1 1,0-1,0 1,1-1,1 1,0 0,1 1,0 0,-3 3,-1 8,0 0,1 1,2-1,0 1,2-1,0 1,2 0,1 1,-1-16,1 0,-1 0,2 0,-1 0,2 0,-1-1,1 1,1-1,-1 0,2-1,-1 1,1-1,0 0,1 0,0-1,0 0,1 0,0 0,0-1,8 4,4 1</inkml:trace>
  <inkml:trace contextRef="#ctx0" brushRef="#br0" timeOffset="1127.054">1440 472,'21'-4,"0"0,0 2,1 0,-1 2,0 0,1 1,-1 1,16 4,-36-6,0 0,1 0,-1 0,0 1,1-1,-1 1,0-1,1 1,-1-1,0 1,0-1,0 1,1 0,-1 0,0 0,0 0,0 0,0 0,-1 0,1 0,0 0,0 0,-1 0,1 0,0 1,-1-1,1 0,-1 1,0-1,1 0,-1 1,0-1,0 0,0 1,0-1,0 0,0 1,0-1,0 0,-1 1,1-1,0 0,-1 1,1-1,-2 1,-39 55,32-47,-27 26,29-31,1 1,-1 0,1-1,0 2,1-1,0 1,0 0,0 0,1 0,0 1,0 0,1 0,0 0,-2 6,5-11,0-1,1 1,-1-1,0 0,1 1,0-1,-1 1,1-1,0 0,0 0,0 0,0 1,1-1,-1 0,1 0,-1-1,1 1,0 0,-1 0,1-1,0 1,0-1,0 0,0 0,1 1,-1-1,0 0,0-1,1 1,-1 0,0-1,1 1,-1-1,1 0,1 0,89-2,41-36,-115 30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1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1,'8'11,"0"0,-1 1,0 1,-1-1,-1 1,1 0,-2 0,0 0,-1 1,0-1,0 8,-2-13,8 39,-2 1,-2 1,-2-1,-2 0,-3 1,-1-1,-3 0,-2 0,-10 32,-46 76,35-136,28-27</inkml:trace>
  <inkml:trace contextRef="#ctx0" brushRef="#br0" timeOffset="319.6">464 169,'-166'148,"-51"66,215-212,-1-1,0 1,1 0,-1 0,1 0,0 0,0 0,0 1,0-1,0 1,0-1,1 1,-1 0,1 0,0 0,0 0,0 0,0 0,0 0,1 0,-1 0,1 0,0 0,0 0,0 0,0 0,1 0,-1 1,1-1,0 0,0 0,0 0,0-1,0 1,0 0,2 2,12 3,0-1,0 0,1-2,0 1,0-2,0 0,1-1,-1-1,1 0,-1-1,1-1,0-1,1 0,-11 1,25-1,-25 0,-1-1,1 1,0 0,-1 1,1-1,0 1,0 1,-1-1,1 1,0 0,-1 1,1 0,-1 0,1 0,-1 1,0 0,0 0,0 0,0 1,-1 0,1 0,-1 0,0 1,0 0,-1 0,4 5,6 35,-7-27</inkml:trace>
  <inkml:trace contextRef="#ctx0" brushRef="#br0" timeOffset="800.633">690 593,'239'33,"-238"-33,0 0,0 0,0 0,0 0,0 0,0 0,0 0,0 0,0 0,0 1,0-1,0 0,-1 1,1-1,0 1,0-1,0 1,0-1,-1 1,1 0,0-1,-1 1,1 0,0 0,-1-1,1 1,-1 0,1 0,-1 0,0 0,1 0,-1 0,0 0,1-1,-1 1,0 0,0 0,0 0,0 0,0 0,0 0,0 0,0 0,-1 0,1 0,0 0,0 0,-1 0,1 0,-1 0,-37 38,26-28,-7 5,-39 43,57-57,-1 0,1 0,0 0,-1 0,1 0,0 0,0 0,1 0,-1 0,0 1,1-1,-1 0,1 0,0 1,-1-1,1 0,1 1,-1-1,0 0,0 0,1 1,-1-1,1 0,0 0,0 1,0-1,0 0,0 0,0 0,1 1,5 1,-1-1,1 0,0-1,0 1,0-1,0 0,0-1,0 0,0 0,1-1,-1 1,0-2,0 1,1-1,-1 0,0 0,0-1,0 0,0-1,0 1,-1-1,1 0,-1-1,4-2,31-16,-22 10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21 168,'-11'-13,"1"-1,13 24,135 279,-60-111,-77-175,0 0,0 0,0 0,1 0,-1 0,1-1,0 1,0 0,0-1,0 1,0-1,0 0,1 0,-1 0,1 0,-1 0,1 0,0-1,0 1,0-1,0 0,0 0,0 0,0 0,0-1,0 1,0-1,1 0,-1 1,0-1,0-1,0 1,0 0,1-1,-1 0,0 0,0 0,0 0,0 0,0-1,-1 1,1-1,0 0,0 0,17-18,-1 0,0-2,-2 0,-1-1,-1 0,0-2,-2-1,15-22,40-72,-68 120,0 1,0 0,0 0,1 0,-1 0,0 0,1-1,-1 1,0 0,1 0,-1-1,1 1,-1 0,1-1,0 1,-1 0,1-1,0 1,-1-1,1 1,0-1,0 1,-1-1,1 0,0 1,0-1,0 0,-1 0,1 0,0 1,0-1,0 0,0 0,0 0,-1 0,1 0,0-1,0 1,0 0,0 0,0-1,-1 1,1 0,0-1,0 1,-1 0,1-1,0 1,0-1,-1 0,1 1,-1-1,1 0,0 1,-1-1,1 0,-1 1,0-1,1 0,-1 0,0 0,1 1,-1-1,0 0,0 0,0 0,1 0,-1 0,8 28,46 107,-51-129,1 0,-1-1,1 1,-1 0,1-1,1 0,-1 0,1 0,-1-1,1 1,0-1,0 0,0-1,1 1,-1-1,1 0,0 0,-1-1,1 0,0 0,0 0,0 0,0-1,3-3,1 0,-1-1,0 0,-1-1,1 0,-1 0,1-1,-2 0,1 0,-1-1,0 0,0 0,0 0,-1-1,-1 0,1-1,-1 1,-1-1,0 0,0 0,0 0,-1-1,1-5,10-21,-2-2,-1 0,-1-1,-3 1,-1-2,-2 1,-1-35,-3 49</inkml:trace>
  <inkml:trace contextRef="#ctx0" brushRef="#br0" timeOffset="449.472">1093 535,'0'14,"0"15,0 7,0 2,-5-6,-1-2,0-3,1 0,1-1,2 1,1 0,1-9,4-8,3-5</inkml:trace>
  <inkml:trace contextRef="#ctx0" brushRef="#br0" timeOffset="715.809">1149 450,'15'10,"13"3,8-1,2-2,0-3,-3-3,-1-1,-2-3,-3 0,-5 0</inkml:trace>
  <inkml:trace contextRef="#ctx0" brushRef="#br0" timeOffset="972.828">1149 704,'24'0,"23"0,2 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8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0 255,'39'5,"27"-4,6-1,-3-6,-9-2,-5 1,-7 1,-7 2,-6 1,-4-3,-2-1,-6 1</inkml:trace>
  <inkml:trace contextRef="#ctx0" brushRef="#br0" timeOffset="252.824">367 1,'-9'38,"-9"33,0 8,2-5,4-9,4-11,4-11,2-7,1-5,7-8,1-3,0-5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16.0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2235,'32'-122,"-19"88,78-194,11 5,97-154,-159 304,62-107,7 6,72-83,-170 243,6-6,-28 29,-6 9,-1-1,0 0,-1-1,-1-1,-1-1,-17 9,-149 89,186-112,1 1,-1-1,0 0,0 1,1-1,-1 1,0-1,1 1,-1-1,1 1,-1 0,0-1,1 1,-1 0,1-1,0 1,-1 0,1 0,0-1,-1 1,1 0,0 0,0-1,0 1,0 0,-1 0,1 0,0 0,1-1,-1 1,0 0,0 0,0 0,0 0,1-1,-1 1,0 0,1 0,-1-1,0 1,1 0,-1-1,1 1,-1 0,1-1,0 1,-1-1,1 1,0-1,-1 1,1-1,0 1,-1-1,1 1,48 21,-43-19,212 54,-196-52,0 0,0-2,0 0,1-2,-1 0,14-2,-33 1,-1 0,0 0,0-1,1 1,-1 0,0-1,0 0,0 1,0-1,0 0,1 0,-1 0,-1 0,1 0,0-1,0 1,0-1,-1 1,1-1,-1 1,1-1,-1 0,0 0,1 0,-1 0,0 0,0 0,-1 0,1 0,0 0,-1 0,1-1,-1 1,0 0,1 0,-1-1,0 1,-1 0,1 0,0 0,-1-1,1 1,-1 0,1 0,-2-1,-48-93,-91-23,118 101,-1 2,0 0,-1 2,-1 0,0 2,-15-4,29 12</inkml:trace>
  <inkml:trace contextRef="#ctx0" brushRef="#br0" timeOffset="401.014">1129 90,'-13'2,"0"2,0-1,0 2,1-1,0 2,0 0,0 0,1 1,0 0,0 1,0 1,1 0,1 0,-1 0,2 1,-1 1,1 0,1 0,0 0,-2 6,7-11,0-1,1 1,0 0,0 0,0 0,1 0,0 0,0-1,0 1,1 0,0 0,0 0,0 0,1-1,0 1,0 0,0-1,1 0,0 1,0-1,0 0,1-1,-1 1,1 0,0-1,1 0,-1 0,1 0,0-1,-1 0,5 3,4 1,-1 1,1-2,1 1,-1-2,1 0,0-1,0 0,1-1,-1 0,1-1,-1-1,9 0,11-7,0-1,-1-1,0-2,0-2,-1-1,-1-1,0-1,-1-2,-1-1,0-2,-1 0,0-4,16-6,-42 28,6-2,0 0,-1-1,0 0,0 0,-1-1,1 0,-1 0,0 0,-1-1,1 0,-2 0,1 0,-1-1,0 0,0 1,2-8,-7 12,1 1,-1-1,0 1,0-1,0 1,0 0,0-1,-1 1,1 0,-1 0,1 0,-1 0,0 0,1 1,-1-1,0 0,0 1,-1-1,1 1,0 0,0 0,-1 0,1 0,-1 0,1 0,-1 1,1-1,-1 1,1 0,-1-1,1 1,-1 0,1 1,-1-1,1 0,-1 1,-1 0,-27 0</inkml:trace>
  <inkml:trace contextRef="#ctx0" brushRef="#br0" timeOffset="729.004">565 231,'192'13,"0"-7,1-9,23-10,288-45,-395 55,-104 3,-6 0</inkml:trace>
  <inkml:trace contextRef="#ctx0" brushRef="#br0" timeOffset="1302.064">1468 90,'1'0,"0"-1,0 1,0 0,-1-1,1 1,0 0,0-1,0 1,-1-1,1 1,0-1,-1 1,1-1,0 0,-1 1,1-1,-1 0,1 1,-1-1,1 0,-1 0,0 0,1 1,-1-1,0 0,0 0,1 0,-1 0,0 0,0 0,0 1,0-1,0 0,0 0,0 0,-1 0,1 0,0 0,0 1,-1-1,1 0,-1 0,1 0,0 1,-1-1,1 0,-1 1,0-1,1 0,-1 1,0-1,1 0,-1 1,0-1,0 1,1 0,-1-1,0 1,0 0,0-1,0 1,-54-27,42 22,-1 1,0 0,0 1,0 1,0 0,0 0,0 2,-1-1,1 2,0 0,-1 1,1 0,0 1,0 1,1 0,-1 1,1 0,0 1,0 1,1 0,0 1,-1 0,-11 12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27 1288 0 0,'0'0'2629'0'0,"0"0"-845"0"0,0 0-261 0 0,0 0 238 0 0,0 0 258 0 0,0 0 85 0 0,0 0-167 0 0,0 0-344 0 0,0 0-359 0 0,0 0-309 0 0,0 0-222 0 0,-3-1-107 0 0,-1-6 3096 0 0,24 7 1581 0 0,-5 0-6275 0 0,153 8 2188 0 0,-8-15-746 0 0,-126 3-247 0 0,-34 4-151 0 0,0 0 3 0 0,0 0 2 0 0,0 0 15 0 0,0 0-7 0 0,0 0 10 0 0,0 0 13 0 0,0 0-24 0 0,0 0-8 0 0,0 0-6 0 0,0 0 11 0 0,0 0-27 0 0,0 0-7 0 0,0 0-5 0 0,0 0-36 0 0,0 0 9 0 0,0 0 2 0 0,-1-3-459 0 0,-2-4-3914 0 0,2 4-1906 0 0,1 1-3531 0 0,0 2 332 0 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21.2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 1977,'0'0,"0"0,0 0,0-1,0 1,0 0,-1 0,1-1,0 1,0 0,0 0,0 0,0-1,-1 1,1 0,0 0,0 0,0 0,-1-1,1 1,0 0,0 0,0 0,-1 0,1 0,0 0,0 0,-1 0,1-1,0 1,0 0,-1 0,1 0,0 0,0 0,-1 0,1 1,0-1,0 0,-1 0,1 0,0 0,0 0,0 0,-1 0,1 0,0 0,0 1,0-1,-1 0,1 0,0 0,0 1,0-1,0 0,7-24,191-317,287-414,-360 555,-97 92,-23 89,0-1,2 1,0 0,1 0,1 1,0 0,2 1,6-8,15-24,-170 148,-14-11,67-38,109-43,347-8,-243 24,-139-51,-90-136,18 20,69 122,0 5</inkml:trace>
  <inkml:trace contextRef="#ctx0" brushRef="#br0" timeOffset="600.238">1366 114,'-2'-5,"1"1,0-1,-1 1,0 0,0-1,-1 1,1 0,-1 0,1 1,-1-1,-1 1,1-1,0 1,-1 0,0 0,1 0,-1 1,0-1,-1 1,1 0,0 0,0 0,-1 1,1 0,-1 0,0 0,1 0,-1 1,0-1,1 1,-1 0,0 1,0-1,1 1,-1 0,1 0,-1 1,-1 0,-6 7,1 0,0 1,0 1,1 0,1 0,0 1,0 0,1 1,1 0,0 0,0 0,2 1,0 0,0 0,1 1,1-1,0 1,1 9,1-17,1 0,0 0,1 0,0 0,0 0,0-1,1 1,0 0,0-1,1 1,0-1,0 0,0 0,1 0,0 0,0 0,1-1,-1 0,1 0,0 0,0-1,1 1,0-1,-1 0,1-1,1 0,-1 0,0 0,1 0,-1-1,1 0,0-1,0 0,0 0,-1 0,1-1,0 1,0-2,0 1,0-1,0 0,4-2,16-6,0-1,-1-1,0-2,-1-1,0 0,-1-2,-1-1,0-1,-2-1,0-1,-1 0,-1-2,-1 0,0-1,-2-1,0-3,-13 24,-1 0,0-1,0 1,0-1,0 0,0 0,-1 1,0-1,0 0,0 0,0 0,0-1,-1 1,0 0,0 0,0 0,0 0,-1 0,1 0,-1 0,0 0,-1 0,1 0,0 0,-1 0,0 1,0-1,0 1,-1-1,1 1,-1 0,0 0,1 0,-1 0,-1 0,1 1,0-1,-1 1,1 0,-3-1,-16-4</inkml:trace>
  <inkml:trace contextRef="#ctx0" brushRef="#br0" timeOffset="953.7">887 199,'428'-11,"78"-53,-371 58,-116 23,-19-6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2.9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33,'771'0,"-373"-29,6 30,-168 28,299-30,-365-27,-155 27,-8 0,-1 0,1 0,0 1,-1 0,1 0,0 0,-1 1,1 0,0 0,-1 1,0 0,1 0,-1 0,0 1,4 2,2 8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97 102,'-67'379,"47"-240,13-115,4-33,11-35,1 0,2 1,3 0,1 1,2 1,8-14,-19 42,19-39,1 0,3 2,2 1,8-6,5 13,-44 41,1 0,0 0,0 1,0-1,0 0,0 0,0 1,0-1,0 1,0-1,1 1,-1 0,0-1,0 1,0 0,1 0,-1 0,0 0,0 0,0 0,1 0,-1 0,0 0,0 0,0 1,0-1,1 0,-1 1,0-1,0 1,0 0,0-1,0 1,0 0,0-1,0 1,0 0,-1 0,1 0,0 0,0 0,-1 0,1 0,-1 0,1 0,-1 1,4 11,-1 0,-1 0,0 1,-1 0,0-1,-1 1,-1-1,0 1,-1 0,0-1,-2 5,-21 154,25-170,0 1,1-1,-1 1,1-1,0 0,0 1,0-1,0 0,0 0,0 0,0 1,1-1,-1 0,1-1,0 1,-1 0,1 0,0-1,0 1,0-1,0 0,0 1,0-1,1 0,-1 0,0-1,1 1,-1 0,0-1,1 1,-1-1,1 0,-1 0,1 0,-1 0,0 0,1 0,-1-1,1 1,-1-1,0 0,1 0,-1 1,0-2,0 1,0 0,1 0,-1-1,0 1,-1-1,1 1,0-1,0 0,-1 0,1 0,-1 0,96-96,60-80,-156 176,0 0,0 0,1 1,-1-1,1 1,-1-1,1 1,0 0,0-1,-1 1,1 0,0 0,0 0,0 1,0-1,0 0,0 1,0-1,0 1,1 0,-1 0,0 0,0 0,0 0,0 0,0 0,1 1,-1-1,0 1,0-1,0 1,0 0,0 0,-1 0,1 0,0 0,0 0,0 1,-1-1,1 1,-1-1,1 1,-1-1,0 1,0 0,1 0,-1 0,0 0,0-1,-1 1,1 1,0-1,-1 1,4 13,-1 1,0 0,-2 0,0 1,-1-1,0 0,-3 7,2-8,0 0,0 0,2 0,0 0,0-1,2 1,0 0,1-1,0 1,-3-14,-1 0,1 0,0-1,0 1,0 0,0 0,0 0,0-1,1 1,-1-1,0 1,1-1,0 1,-1-1,1 0,0 0,-1 1,1-1,0-1,0 1,0 0,0 0,0-1,0 1,0-1,0 1,0-1,0 0,0 0,0 0,0 0,0 0,1-1,12-2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26,'44'0,"28"0,6 0,-4 0,-11-5,-10-1,-11 0,-6 1,-6 1,-7 7,-8 2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0,'38'5,"23"6,5 2,-3-2,-8-3,-8-2,-13 2,-7 0,-7-2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1,'0'57,"-5"24,-2 4,1-10,1-6,1-11,2-10,1-9,1-6,0-3,0-8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26,'227'-25,"-158"34,-68-9,1 0,0 1,-1-1,1 1,-1 0,1-1,-1 1,0 0,1 0,-1 0,0 0,1 0,-1 0,0 1,0-1,0 0,0 0,0 1,0-1,-1 1,1-1,0 1,-1-1,1 1,-1-1,0 1,1 0,-1-1,0 1,0-1,0 1,0 0,0-1,0 1,0 0,-1-1,1 1,-1-1,1 2,-74 119,41-77,-108 179,139-221,0 1,1-1,-1 1,1 0,0-1,0 1,1 0,-1 0,1 0,0-1,0 1,0 0,0 0,1 0,-1 0,1-1,0 1,0 0,1-1,-1 1,1-1,-1 1,1-1,0 0,0 1,1-1,-1 0,1 0,0-1,-1 1,1-1,0 1,1-1,-1 0,0 0,1 0,-1-1,1 1,-1-1,1 0,0 0,2 1,5 1,0-1,1 0,-1-1,1 0,-1 0,1-1,0-1,-1 0,1-1,-1 0,6-2,8-3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1,'-9'38,"-9"23,0 1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0,'-14'48,"-10"35,-1 14,4-6,6-14,0-14,3-9,4-8,2-8,3-5,2-4,6-6,2-8</inkml:trace>
  <inkml:trace contextRef="#ctx0" brushRef="#br0" timeOffset="303.775">454 86,'-330'316,"299"-272,31-43,-1 0,0 0,1 0,0 0,-1 0,1 0,0 0,-1 0,1 0,0 0,0 0,0 0,0 0,0 0,0 0,0 0,0 0,1 0,-1 0,0 0,0 0,1 0,-1 0,1 0,-1 0,1 0,-1 0,1-1,0 1,-1 0,1 0,0 0,0-1,0 1,-1 0,1-1,0 1,0-1,0 1,0-1,0 0,0 1,0-1,0 0,0 0,163 10,-158-8,1-1,0 1,0 1,-1-1,1 1,-1 0,0 1,0-1,0 1,0 1,-1-1,0 1,1 0,1 3,7 8</inkml:trace>
  <inkml:trace contextRef="#ctx0" brushRef="#br0" timeOffset="820.254">737 367,'-21'16,"0"2,1 0,1 1,0 0,2 2,0 0,2 1,0 2,14-24,0 1,0 0,1 0,-1 0,0 1,1-1,-1 0,1 0,-1 0,1 0,0 1,-1-1,1 0,0 0,0 1,0-1,0 0,0 0,0 1,0-1,0 0,0 0,1 0,-1 1,1-1,-1 0,1 0,-1 0,1 0,-1 0,1 0,0 0,0 0,0 0,-1 0,1 0,0 0,0 0,0-1,0 1,0 0,1-1,-1 1,1 0,55-4,-28-8,0-1,-1-1,0-2,-1-1,7-6,32-19,-65 40,1-1,-1 0,0 1,1 0,-1-1,1 1,-1 0,1 0,0 0,-1 0,1 0,0 0,0 1,0-1,0 1,-1-1,1 1,0-1,0 1,0 0,0 0,0 0,0 0,0 0,0 1,0-1,0 1,0-1,0 1,-1 0,1-1,0 1,0 0,-1 0,1 0,0 1,-1-1,1 0,-1 0,0 1,1-1,-1 1,0 0,0-1,0 1,0 0,0-1,0 1,-1 0,1 0,0 0,-1 1,0 11,-1 0,-1 1,0-1,-1 0,0-1,-1 1,-1-1,-2 5,-17 66,17 188,6-261,1 0,-2-1,1 1,-2 0,1-1,-1 0,-1 0,0 0,0 0,-1 0,0-1,-1 0,0 0,0 0,-1-1,0 0,-4 3,8-10,-1 1,0-2,0 1,0 0,0-1,1 1,-1-1,0 0,0-1,0 1,0-1,0 1,0-1,1 0,-1-1,0 1,1-1,-1 1,1-1,-1 0,1 0,0-1,0 1,0-1,0 1,0-1,1 0,-1 0,1 0,0-1,0 1,0 0,0-1,1 1,-1-1,1 0,0 1,0-1,0 0,0 0,1 0,0 0,0 0,0 0,0-1,1-8,1 0,1 0,0 0,1 0,0 1,0-1,2 1,0 0,0 0,1 1,0 0,1 0,0 0,1 1,6-6,34-23,-27 27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2.8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86,'398'0,"-156"-28,-121 28,102-11,-48-9,15-5,298 24,-292 29,199-28,-225 27,27 4,678-32,-282 1,-367-29,604 30,-339-31,142 31,-301-29,232 28,-338 29,28-31,-226-3,39 6,-60 7,-6 1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0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0,'-4'1,"1"1,-1-1,0 1,1 0,0 0,-1 0,1 1,0-1,0 1,0 0,0 0,1 0,-1 0,1 0,0 0,0 1,0-1,0 1,1-1,-1 1,1 0,0 0,0-1,0 1,1 0,-1 0,1 0,0 0,0 0,0 0,1 0,0 0,-1 0,1 0,0-1,1 1,1 3,127 74,-125-78,-1-1,0 1,0 0,1 0,-2 1,1-1,0 1,-1 0,1-1,-1 2,0-1,-1 0,1 1,-1-1,0 1,0 0,0-1,-1 1,1 0,-1 0,0 0,-1 0,1 0,-1 1,0-1,0 0,-1 0,0 0,1 0,-2 0,1 0,-1 0,1 0,-1-1,0 1,-1 0,0-1,-7 6,-1-1,0 0,0-1,-1 0,0-1,0 0,-1-1,0 0,0-1,-1 0,1-2,-1 1,0-2,0 1,-5-2,-3 4,-7 0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2625 0 0,'0'0'1611'0'0,"0"0"68"0"0,0 0 141 0 0,0 0 131 0 0,0 0-65 0 0,0 0-257 0 0,0 0-326 0 0,0 0-285 0 0,0 0-159 0 0,0 0-52 0 0,0 0-8 0 0,0 0-9 0 0,0 0-19 0 0,11 14 2907 0 0,64-13-202 0 0,261-16-649 0 0,-323 11-4014 0 0,-15 0-2324 0 0,1-2-3319 0 0,1 2-5626 0 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0,'-29'255,"12"-73,15-179,1 0,-1 1,0-1,1 1,0-1,0 1,0-1,0 1,0 0,1 0,0-1,-1 1,2 0,-1 0,0 0,1-1,-1 1,1 0,0-1,1 1,-1 0,0-1,1 0,0 1,0-1,0 0,0 0,0 0,1 0,0 0,-1 0,1-1,0 0,0 1,0-1,0 0,1 0,-1-1,1 1,0 0,225-3,-173 1,-32-1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17,'454'0,"-382"-11,-54 5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55,'38'-5,"27"-1,8 0,-5 1,-8 1,-10 2,-9-4,-6-1,-4 1,-3 2,-7 1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58,'65'-16,"2"2,-1 3,64-2,-128 12,0 1,0-1,1 1,-1-1,0 1,1 0,-1 0,0 0,1 0,-1 1,0-1,1 1,-1-1,0 1,0 0,1 0,-1 0,0 0,0 0,0 0,0 0,0 1,-1-1,1 1,0 0,-1-1,1 1,-1 0,1 0,-1 0,0 0,0 0,0 0,0 0,0 1,-1-1,1 0,0 0,-1 1,0-1,0 0,1 3,-6 6,1 1,-2-1,1 0,-1-1,-1 1,0-1,-1-1,0 1,0-1,-2 1,-15 18,-19 22,32-39,1 0,0 1,1 0,0 0,1 1,1 0,0 1,1 0,0 0,1 1,0 0,-1 7,7-19,-1 0,1 0,0 0,0 0,0 0,0 0,1 0,-1 0,1 0,-1 0,1 0,0 0,0 0,1 0,-1 0,1-1,-1 1,1-1,0 1,0-1,0 0,0 1,0-1,0 0,1 0,-1-1,1 1,-1 0,1-1,0 0,0 1,0-1,-1 0,1-1,0 1,0 0,2-1,6 2,-1-1,1 0,0-1,-1 0,1-1,-1 0,1-1,-1 0,1 0,3-3,5-2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0,'-9'24,"1"8,7-1,3-6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66,'-15'8,"-1"-1,0 0,1 1,0 1,1 1,0 0,0 1,-7 9,19-19,1 0,0 0,-1 0,1 0,0 0,0 1,0-1,0 1,0-1,0 1,0-1,1 1,-1-1,0 1,1 0,0-1,-1 1,1 0,0-1,0 1,0 0,0 0,0-1,0 1,0 0,0-1,1 1,-1 0,1-1,-1 1,1 0,0-1,0 1,0-1,-1 1,1-1,1 0,-1 1,0-1,0 0,0 0,1 0,-1 0,1 0,0 1,82 28,-65-25,-10-3,1 1,-1 0,0 1,0 0,0 0,0 1,-1 0,0 0,0 1,0 0,-1 1,0-1,0 2,-1-1,0 1,0-1,0 2,-1-1,-1 1,1-1,-1 1,-1 0,0 1,0-1,1 10,-3-16,-1 0,0 0,0 1,-1-1,1 0,0 0,-1 0,0 0,0 0,0 0,0 0,0 0,-1 0,1-1,-1 1,0 0,0-1,0 1,0-1,0 0,0 1,-1-1,1 0,-3 1,-11 5</inkml:trace>
  <inkml:trace contextRef="#ctx0" brushRef="#br0" timeOffset="249.862">101 66,'39'-14,"21"-5,7 1,-10 8,-8 5,-8 10,-12 3</inkml:trace>
  <inkml:trace contextRef="#ctx0" brushRef="#br0" timeOffset="700.5">609 518,'203'-220,"-198"215,1 0,0 0,0 0,1 1,-1-1,1 1,0 1,0 0,0 0,0 0,0 1,1 0,-1 0,1 1,0 0,-1 0,8 1,-13 1,1 0,-1 0,0 1,1-1,-1 1,0 0,0 0,0 0,0 0,0 0,-1 0,1 0,-1 0,1 1,-1-1,0 1,0-1,0 1,0-1,0 1,-1 0,1-1,-1 1,0 0,1-1,-1 1,-1 1,18 45,-14-46,0-1,1 1,-1-1,0 0,1-1,-1 1,1-1,-1 1,1-1,0 0,0 0,-1-1,1 1,0-1,0 0,0 0,0 0,0 0,-1-1,1 1,0-1,0 0,-1 0,1-1,1 0,-1 1,0-1,1 1,-1 0,1 0,0 1,-1-1,1 1,-1 0,1 0,0 1,-1-1,1 1,-1 0,1 0,-1 1,1-1,-1 1,1 1,-2 0,0 0,0 0,-1 1,0-1,1 1,-1-1,-1 1,1 0,0 0,-1 0,0 0,0 0,0 0,0 0,-1 0,0 0,0 1,0 2,5 24,0-11</inkml:trace>
  <inkml:trace contextRef="#ctx0" brushRef="#br0" timeOffset="1520.595">299 490,'0'4,"-5"3,-6-1,-7-1,-4 3,-3 1,-3-2,-1-2,0-1,4-7,7-2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0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0,'-24'29,"-13"14,0 5,6-7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31,'43'-5,"29"-2,6 1,-4 1,-11 1,-10 2,-11 1,-11 5,-12 3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1,'43'4,"34"-2,8-2,-10-1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47,'93'-17,"-56"8,0 2,1 1,0 2,0 1,1 2,-1 2,0 2,25 4,-61-7,0 0,-1 0,1 0,-1 0,1 1,-1-1,1 0,-1 0,1 1,-1-1,1 1,-1 0,1-1,-1 1,1 0,-1 0,0 0,0 0,0 0,1 0,-1 0,0 0,0 1,0-1,-1 0,1 0,0 1,0-1,-1 1,1-1,-1 1,1-1,-1 1,1-1,-1 1,0-1,0 1,0 0,0-1,0 1,0-1,-1 1,1-1,0 1,-1-1,1 1,-1-1,1 1,-1-1,0 1,0-1,0 0,0 0,0 1,0-1,0 0,0 0,0 0,0 0,-1 0,1 0,-2 0,-72 43,65-39,-1-1,1 2,0-1,0 1,1 1,0 0,0 0,1 1,-1 0,-2 5,10-12,1 0,-1 0,0 1,1-1,-1 0,1 1,0-1,-1 0,1 1,0-1,0 1,0-1,0 0,0 1,0-1,0 1,0-1,0 1,1-1,-1 0,1 1,-1-1,1 0,-1 1,1-1,0 0,0 0,0 0,0 0,0 0,0 1,0-2,0 1,0 0,0 0,0 0,0 0,2 0,57 29,-46-25,11 6,-15-8,1 1,-1 1,0 0,0 0,-1 1,1 0,-1 0,-1 1,6 5,-13-10,0-1,1 1,-1 0,0-1,0 1,0 0,-1 0,1 0,0 0,-1 0,1 0,-1 0,0 0,1 0,-1 0,0 0,0 0,0 0,-1 0,1 0,0 0,-1 0,0 0,1 0,-1-1,0 1,0 0,0 0,0 0,0-1,0 1,0-1,-1 1,1-1,-1 1,1-1,-2 1,-66 41,67-42,-40 17,1-1,-2-3,0-1,-13 0,33-11,34-14,5 3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4297 0 0,'0'0'3905'0'0,"0"0"-1078"0"0,0 0-493 0 0,0 0-190 0 0,0 0-234 0 0,0 0-292 0 0,0 0-303 0 0,0 0-308 0 0,0 0-241 0 0,0 0-155 0 0,0 0-95 0 0,0 0-57 0 0,0 0-6 0 0,2 9 560 0 0,69-4 1723 0 0,111-19-925 0 0,-154 9-1594 0 0,1 0-2067 0 0,-10-4-7800 0 0,-15 5-2916 0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271 146,'-31'24,"1"1,1 1,2 1,0 2,2 0,1 2,2 1,-10 20,29-49,0 0,1 1,0-1,0 1,0 0,0 0,1 0,-1 0,1 0,0 0,0 0,0 0,1 0,0 1,-1-1,1 0,1 0,-1 0,1 1,0-1,-1 0,2 0,-1 0,0 0,1 0,0 0,0-1,0 1,0 0,1-1,0 0,-1 1,1-1,1 0,7 3,1 0,0-1,0-1,0 0,1-1,-1 0,1-1,-1 0,1-1,0-1,0 0,0 0,-1-1,1-1,0 0,-1-1,1 0,-1-1,0-1,0 0,0 0,-1-1,0 0,0-1,-1-1,1 1,-2-2,1 1,-1-1,8-10,-10 8,1-1,-1 1,-1-1,0 0,-1-1,0 1,-1-1,0 0,-1 0,-1 0,0-1,-1 1,0-1,-1 1,0-1,-1-1,-1 9,1 0,-1-1,0 1,-1 0,1 0,-1 0,-1 1,1-1,-1 1,0 0,0 0,0 0,-1 0,1 1,-1-1,0 1,-1 1,1-1,-1 1,0 0,1 0,-1 0,-6-1,-13-2</inkml:trace>
  <inkml:trace contextRef="#ctx0" brushRef="#br0" timeOffset="329.977">835 33,'-16'5,"1"0,0 0,0 1,0 1,1 1,0 0,1 1,0 0,0 1,0 0,2 1,-1 0,-9 13,20-22,0 0,-1-1,1 1,0 0,0 0,0 0,0 0,0 0,0 0,0 0,1 0,-1 0,1 0,0 0,-1 1,1-1,0 0,0 0,0 0,1 0,-1 1,0-1,1 0,0 0,-1 0,1 0,0 0,0 0,0 0,0 0,0-1,1 1,-1 0,1 0,-1-1,1 1,-1-1,1 0,0 1,0-1,0 0,0 0,-1 0,1 0,2 0,7 2,-1-1,1 0,0-1,0 0,0 0,0-1,0-1,-1 0,1 0,0-1,0-1,-1 1,1-2,-1 0,0 0,0 0,0-1,-1-1,0 0,0 0,0-1,-1 0,0 0,3-5,43-75,-53 85,0 0,-1-1,1 1,-1 0,1-1,-1 1,0 0,0-1,0 1,0 0,0-1,0 1,-1-1,1 1,-1 0,0 0,0-1,1 1,-2 0,1 0,0 0,0 0,-1 0,1 0,-1 0,1 0,-1 1,0-1,0 1,1-1,-1 1,0 0,0-1,-1 1,1 0,0 0,0 1,-1-1,1 0,-1 1,-22-6,1 2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86,'-1'1,"-60"42,3 3,1 2,3 3,2 2,-3 8,49-56,1 0,1 1,-1-1,1 1,0 0,0 0,0 0,1 1,0-1,1 1,-1 0,1 0,1 0,-1 0,1 0,0 0,1 0,-1 0,2 0,-1 1,1-1,0 0,0 0,1 0,0 0,0 0,1-1,0 1,0-1,0 1,1-1,0 0,0 0,0-1,5 5,8-1,0 0,0-1,1-1,1 0,-1-2,1 0,0-1,0-1,0 0,0-2,0 0,1-1,-1-1,0-1,0-1,6-1,6-1,0-2,-1 0,0-2,0-1,0-2,-2-1,1-1,-2-1,0-2,-1 0,-1-2,0-1,-2-1,0-1,-1 0,-1-2,-2-1,8-13,-21 30,0 0,-1-1,0 0,0 0,-1 0,0-1,0 1,-1-1,-1 0,0 0,0 0,-1 0,0 0,0-1,-2 1,1 0,-1 0,0 0,-1 0,-1 0,1 0,-1 0,-1 1,0-1,0 1,-1 0,0 0,-1 0,-4-5,1 7,0 0,0 0,0 0,-1 1,0 1,0 0,-1 0,1 1,-1 0,0 1,0 0,-1 0,1 2,0-1,-1 1,1 1,-1 0,-3 1,-10 2,-1 0,1 2,0 0,0 2,1 1,0 0,-15 9,-4 4</inkml:trace>
  <inkml:trace contextRef="#ctx0" brushRef="#br0" timeOffset="264.183">139 397,'41'-23,"9"-6,2 1,1 4,0 1,5 2,-53 19,0 0,1 1,-1-1,1 1,-1 0,1 1,-1-1,1 1,0 1,-1-1,1 1,-1-1,1 2,-1-1,0 1,1-1,-1 1,0 1,0-1,0 1,0 0,-1 0,1 0,-1 1,3 2,-3-2,4 5,-1-1,2 0,-1-1,1 0,0 0,1 0,-1-2,1 1,0-1,1 0,-1-1,1 0,0-1,0-1,0 1,8-1,122-21,-117 13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1,'-5'19,"-15"25,-10 11,0 0,1-4,0-6,1-11,4-6,2-8,5-3,0-3,3-1,4-2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0,-2 0,-1 0,-3 0,-5 0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22,'38'0,"18"-5,4-1,-4 0,-10 1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0 237,'2'-14,"1"0,0 0,0 1,2 0,0 0,0 0,1 0,1 1,0 0,6-8,63-65,-74 85,-1-1,1 1,-1 0,1 0,-1 1,1-1,-1 0,1 0,-1 1,1-1,-1 1,1-1,-1 1,0 0,1 0,-1-1,0 1,0 0,0 0,1 0,-1 0,0 1,0-1,0 0,-1 0,1 1,0-1,0 0,-1 1,1-1,-1 1,1-1,-1 0,0 1,1-1,-1 1,0 0,0-1,0 1,0-1,0 1,0-1,-1 1,1-1,0 1,-1-1,0 0,1 1,1 8,-1-9,-1 1,1 0,0 0,1 0,-1 0,0 0,0 0,1-1,-1 1,1 0,0 0,-1 0,1-1,0 1,0 0,0-1,0 1,1-1,-1 1,0-1,0 0,1 0,-1 1,1-1,-1 0,1 0,0 0,-1-1,1 1,0 0,0 0,0-1,-1 0,1 1,0-1,0 0,0 0,0 1,0-2,0 1,-1 0,1 0,0-1,0 1,0-1,0 1,-1-1,2 0,156-90,-160 92,1 0,0-1,-1 1,1 0,0 0,0 0,-1 0,1 0,0 0,0 0,0 0,0 0,0 0,0 0,1 0,-1 0,0-1,0 1,1 0,-1 0,0 0,1 0,-1 0,1 0,-1-1,1 1,0 0,-1 0,1-1,0 1,-1-1,1 1,0 0,0-1,-1 1,1-1,0 0,0 1,0-1,0 0,0 1,0-1,0 0,0 0,0 0,0 0,0 0,-1 0,1 0,0 0,0 0,0 0,0-1,0 1,0 0,0-1,0 1,0 0,-1-1,1 1,0-1,0 1,0-1,-1 0,1 1,0-1,-1 0,1 0,-1 0,-9 30,-11 79,24-89</inkml:trace>
  <inkml:trace contextRef="#ctx0" brushRef="#br0" timeOffset="250.985">762 38,'-39'29,"-26"19,-12 11,2 0,9-5,11-7,10-6,8-6,5-4,9-2,2-7,6-1,10-5,6-5</inkml:trace>
  <inkml:trace contextRef="#ctx0" brushRef="#br0" timeOffset="634.091">564 462,'-6'6,"-49"64,54-68,0 1,0-1,0 0,1 1,-1-1,0 1,1 0,0-1,-1 1,1-1,0 1,1-1,-1 1,0 0,1-1,-1 1,1-1,0 1,0-1,0 0,0 1,0-1,0 0,1 0,-1 1,1-1,-1 0,1-1,0 1,0 0,0 0,1 0,0-1,0 1,1-1,-1 1,0 0,0 0,0 1,-1-1,1 0,-1 1,1 0,-1-1,0 1,0 0,0 0,0 0,0 1,-1-1,1 0,-1 1,0-1,0 1,-1-1,1 1,-1-1,1 1,-1-1,0 1,0 0,-1-1,1 1,-1-1,0 1,0-1,0 1,0-1,0 1,-1-1,0 0,-1 2,-3 1,0 0,0 0,-1 0,0-1,0 0,0-1,-1 1,1-2,-1 1,0-1,0 0,-1 0,1-1,0 0,-1-1,0 0,1 0,-1-1,1 0,-1-1,0 1,-8-3,-1-4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6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11,'-8'0,"-1"0,0 0,1 2,-1-1,0 1,1 0,0 0,-1 1,1 1,0-1,1 1,-1 0,0 1,1 0,0 0,1 1,-1 0,-5 6,11-8,1 0,-1 0,1 0,0 0,0 0,1 0,-1 0,1 1,0-1,0 0,0-1,1 1,-1 0,1 0,0-1,0 1,0 0,0-1,1 0,-1 0,1 0,0 0,0 0,0 0,1-1,-1 1,0-1,1 0,0 0,-1-1,2 1,8 9,-8-7,10 7,0 0,-1 1,-1 0,0 2,-1-1,-1 1,0 1,0 0,-1 2,-9-13,0 0,0 0,0 0,-1 0,0 0,0 0,0 0,0 1,0-1,-1 0,0 0,1 0,-2 0,1 0,0-1,-1 1,0 0,0 0,0-1,0 1,0-1,-1 0,0 0,1 0,-1 0,0 0,-1-1,1 1,0-1,-1 0,1 0,-1 0,0 0,0 0,0-1,0 0,0 0,0 0,0 0,0-1,-16 6</inkml:trace>
  <inkml:trace contextRef="#ctx0" brushRef="#br0" timeOffset="249.929">44 67,'34'-14,"21"-5,5 1,-7 3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1 164,'33'112,"19"135,-21-97,-31-149,0 0,0 0,0 0,0 0,0 0,1 0,-1 0,0 0,0 0,1 0,-1 0,0 0,1 0,-1 0,1 0,0 0,-1 0,1 0,-1-1,1 1,0 0,0 0,0-1,-1 1,1 0,0-1,0 1,0-1,0 1,0-1,0 0,0 1,0-1,0 0,0 0,0 0,0 0,0 0,0 0,0 0,0 0,0 0,0 0,0 0,0-1,0 1,0 0,0-1,0 1,0-1,0 1,0-1,0 0,0 1,0-1,-1 0,1 1,0-1,-1 0,1 0,0 0,-1 0,40-64,-35 57,32-63,27-51,-5-2,7-36,-33 52,-31 91,-3 5</inkml:trace>
  <inkml:trace contextRef="#ctx0" brushRef="#br0" timeOffset="372.479">622 531,'0'10,"0"12,0 7,0 4,0 1,0 0,0-2,0-6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15,'-2'-15,"-3"23,-4 25,-15 114,-31 185,48-305,2 0,1 0,2 0,0 0,2 0,2 13,-2-37,0-1,0 1,1 0,-1-1,1 0,0 1,0-1,0 1,0-1,0 0,0 0,1 1,-1-1,1 0,-1 0,1 0,0-1,0 1,0 0,0-1,0 1,0-1,0 0,0 1,1-1,-1 0,1-1,-1 1,1 0,-1-1,1 1,-1-1,1 0,-1 0,1 0,-1 0,1 0,-1 0,1-1,106-27,-90 21,197-56,-198 56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29,'18'-6,"1"0,-1 1,1 1,0 1,0 1,0 0,0 1,0 1,6 2,-22-2,-1 0,0 0,1 0,-1 0,0 1,1-1,-1 1,0-1,0 1,1 0,-1 0,0 0,0 0,0 0,0 1,0-1,0 1,-1-1,1 1,0 0,-1-1,1 1,-1 0,0 0,1 0,-1 0,0 0,0 1,-1-1,1 0,0 0,-1 1,1-1,-1 0,0 1,0-1,0 0,0 1,0-1,0 0,0 1,-1-1,0 0,1 1,-1-1,0 0,0 0,0 0,0 0,0 0,-1 0,1 0,-1 0,1 0,-116 113,116-114,0 0,-1 0,1 0,0 0,0 0,-1 0,1 0,0 1,0-1,1 0,-1 1,0-1,0 1,1-1,-1 1,0-1,1 1,0-1,-1 1,1-1,0 1,0 0,0-1,0 1,0 0,0-1,0 1,1-1,-1 1,1 0,-1-1,1 1,-1-1,1 1,0-1,0 0,0 1,0-1,0 0,0 1,0-1,0 0,0 0,1 0,-1 0,0 0,1 0,-1-1,1 1,-1 0,1-1,-1 1,1-1,-1 1,1-1,0 0,0 0,11 4,0-2,0 0,0 0,1-2,-1 1,0-2,0 0,1 0,9-3,3-3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7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739 431 13915 0 0,'0'0'2505'0'0,"0"0"-874"0"0,0 0-495 0 0,0 0-72 0 0,0 0 30 0 0,0 0-4 0 0,0 0-136 0 0,0 0-211 0 0,0 0-163 0 0,0 0-119 0 0,0 0-58 0 0,0 0-35 0 0,0 0-29 0 0,-3 26-18 0 0,-11 82-21 0 0,14 53 602 0 0,17-66-910 0 0,-17-95-55 0 0,0 0-37 0 0,0 0-66 0 0,0 0-103 0 0,0 0-131 0 0,0 0-186 0 0,0-16-4799 0 0,0 10-2384 0 0,0 3-3707 0 0</inkml:trace>
  <inkml:trace contextRef="#ctx0" brushRef="#br0" timeOffset="736.53">912 630 11538 0 0,'0'0'2185'0'0,"0"0"-517"0"0,0 0-286 0 0,0 0-150 0 0,0 0-137 0 0,0 0-148 0 0,0 0-163 0 0,0 0-133 0 0,0 0-112 0 0,0 0-95 0 0,0 0-67 0 0,0 0-27 0 0,0 0-25 0 0,22-1-10 0 0,131-2 661 0 0,-43 0 332 0 0,-110 3-1238 0 0,0 0 20 0 0,0 0 36 0 0,0 0 23 0 0,0 0 18 0 0,-12-15 378 0 0,-76-59-425 0 0,77 67-86 0 0,10 6-32 0 0,1 1-1 0 0,0 0 1 0 0,-1 0 0 0 0,1-1 0 0 0,0 1 0 0 0,-1 0-1 0 0,1 0 1 0 0,0-1 0 0 0,-1 1 0 0 0,1 0 0 0 0,-1 0-1 0 0,1 0 1 0 0,-1 0 0 0 0,1 0 0 0 0,-1 0 0 0 0,1 0-1 0 0,0-1 1 0 0,-1 1 0 0 0,1 1 0 0 0,-1-1 0 0 0,1 0-1 0 0,-1 0 1 0 0,1 0 0 0 0,-1 0 0 0 0,1 0 0 0 0,0 0-1 0 0,-1 0 1 0 0,1 1 0 0 0,-1-1 0 0 0,1 0 0 0 0,0 0-1 0 0,-1 0 1 0 0,1 1 0 0 0,-1-1 0 0 0,1 0 0 0 0,0 1-1 0 0,-1-1 1 0 0,1 0 0 0 0,0 1 0 0 0,0-1 0 0 0,-1 0 0 0 0,1 1-1 0 0,0-1 1 0 0,0 1 0 0 0,0-1 0 0 0,-1 0 0 0 0,1 1-1 0 0,0-1 1 0 0,0 1 0 0 0,0-1 0 0 0,0 1 0 0 0,0-1-1 0 0,0 1 1 0 0,0-1 0 0 0,0 0 0 0 0,0 1 0 0 0,0-1-1 0 0,0 1 1 0 0,0-1 0 0 0,0 1 0 0 0,0-1 0 0 0,1 1-2 0 0,-5 10 10 0 0,1 0 1 0 0,0 0 0 0 0,1 1 0 0 0,1-1 0 0 0,-1 1-1 0 0,2-1 1 0 0,0 1 0 0 0,0-1 0 0 0,2 11-11 0 0,0 16 29 0 0,-2 94 38 0 0,0-132-56 0 0,0 0-1 0 0,0 0 5 0 0,12-14 142 0 0,100-126 347 0 0,-91 78-2708 0 0,-21 61 546 0 0,-1 1-3165 0 0,-1 0-572 0 0,-1 0-6800 0 0</inkml:trace>
  <inkml:trace contextRef="#ctx0" brushRef="#br0" timeOffset="1184.193">1350 505 11026 0 0,'0'0'4969'0'0,"0"0"-2555"0"0,0 0-993 0 0,0 0-154 0 0,0 0-39 0 0,0 0-69 0 0,0 0-188 0 0,0 0-255 0 0,0 0-206 0 0,0 0-129 0 0,0 0-85 0 0,0 0-23 0 0,0 0-30 0 0,9-1-27 0 0,82 2 603 0 0,-69 5-646 0 0,-19-7-162 0 0,0 1 0 0 0,0 0 0 0 0,0 1 0 0 0,0-1 0 0 0,0 0-1 0 0,0 1 1 0 0,0-1 0 0 0,0 1 0 0 0,0 0 0 0 0,-1 0 0 0 0,1 0 0 0 0,0 1 0 0 0,-1-1 0 0 0,1 1 0 0 0,-1-1 0 0 0,1 1-1 0 0,-1 0 1 0 0,0 0 0 0 0,1 0 0 0 0,-1 0 0 0 0,0 0 0 0 0,0 0 0 0 0,-1 1 0 0 0,1-1 0 0 0,0 1 0 0 0,-1-1 0 0 0,0 1-1 0 0,1 0 1 0 0,-1-1 0 0 0,0 1 0 0 0,0 0 0 0 0,-1 0 0 0 0,1 0 0 0 0,-1 0 0 0 0,1 0 0 0 0,-1 0 0 0 0,0 0 0 0 0,0 0-1 0 0,0 2-10 0 0,-45 68 296 0 0,31-56-256 0 0,-10 33 50 0 0,76-43 227 0 0,-37-8-261 0 0,1-1-1 0 0,-1-1 1 0 0,0 0 0 0 0,0-1-1 0 0,0 0 1 0 0,0-1-1 0 0,-1-1 1 0 0,0-1-1 0 0,11-6-55 0 0,-10 2-416 0 0,-12 7-7224 0 0,-3 4-3876 0 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27,'340'-1,"-182"-25,-147 29,-5 3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 0,-4-5,-10-1,-12-1,-9 2,-8 2,-10 1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1,'-5'5,"-26"23,2 1,0 1,2 2,2 1,1 0,1 2,2 1,-14 33,33-62,0 0,1 0,0 0,0 0,0 1,1-1,0 0,1 0,-1 1,1-1,1 0,-1 0,1 0,1 0,-1 0,1-1,0 1,1-1,0 1,0-1,0 0,0-1,1 1,3 2,0 1,1 0,1-1,-1 0,2-1,-1 0,1 0,0-1,0 0,0-1,1-1,0 0,0 0,11 1,-6-2,0-2,0 0,0-1,0 0,0-2,0 0,0 0,6-4,-17 5,0-1,0 1,0-1,-1-1,1 1,-1-1,1 0,-1 0,0-1,0 0,-1 0,1 0,-1 0,0 0,0-1,0 0,0 0,-1 0,0 0,0-1,-1 1,1-1,-1 0,1-3,-3 6,0 0,1 0,-1 0,0 0,-1-1,1 1,-1 0,1 0,-1 0,0 0,0 0,0 0,0 0,-1 0,1 1,-1-1,0 0,0 1,0-1,0 1,0 0,0 0,-1-1,1 2,-1-1,1 0,-1 0,0 1,0-1,0 1,0 0,-98-27,81 27,-1 1,0 1,1 2,-1 0,1 0,0 2,0 1,0 0,1 2,0 0,0 1,1 1,0 0,-1 3,-9 10,7-1</inkml:trace>
  <inkml:trace contextRef="#ctx0" brushRef="#br0" timeOffset="1149.658">695 678,'2'-12,"1"1,0-1,1 1,1 0,-1 0,2 0,0 0,0 1,1 0,0 1,0-1,9-7,-9 8,8-11,1 1,1 1,0 0,2 1,0 1,0 0,2 2,9-5,-29 18,0 0,1 0,-1 1,0-1,1 1,-1 0,0-1,1 1,-1 0,1 0,-1 0,1 0,-1 0,1 0,-1 0,0 0,1 1,-1-1,1 0,-1 1,0-1,1 1,-1 0,0-1,0 1,1 0,-1 0,0 0,0 0,0 0,0 0,0 0,0 0,0 0,-1 0,1 1,0-1,-1 0,1 1,0-1,-1 0,0 1,1-1,-1 1,0-1,0 0,0 2,7 74,-7-73,-1-2,1 0,-1 0,0 0,0 1,1-1,0 0,-1 0,1 1,0-1,0 0,0 1,0-1,1 0,-1 0,1 1,-1-1,1 0,0 0,0 0,0 0,0 1,0-1,0-1,0 1,1 0,-1 0,1 0,-1-1,1 1,0-1,0 1,0-1,0 0,0 0,0 0,0 0,0 0,0 0,0 0,0-1,1 1,-1-1,0 0,1 1,-1-1,0 0,2-1,104-57,-96 49,0 0,1 1,0 1,0 0,1 1,0 0,14-3,-24 9,-1 0,1 1,0 0,-1 0,1 0,-1 0,1 1,-1-1,0 1,0 0,1 0,-1 0,0 1,-1-1,1 1,0-1,-1 1,1 0,-1 0,0 0,0 0,0 0,0 1,-1-1,0 1,1-1,-1 1,0-1,-1 1,1 0,0-1,-1 1,0 0,0 0,0 1,8 26,13 11,-10-27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1,'-17'318,"-41"71,56-377,0-6,0-1,0 1,1 0,0 0,1-1,-1 1,1 0,0 0,0 0,1 0,0 0,0 0,0-1,1 1,0 0,0-1,0 1,2 2,8-2,0-5</inkml:trace>
  <inkml:trace contextRef="#ctx0" brushRef="#br0" timeOffset="224.576">313 622,'-15'33,"1"12,7-3,9-12,5-12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01.0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93,'51'-18,"0"2,1 3,1 1,-1 4,40-2,48-1,1 7,92 10,186 23,108-29,-2-29,-111 47,-31 11,-207-18,148-10,-145-3,414 2,-413 26,289-23,-274-3,-164 5,-26 1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02.7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1,'3407'0,"-3171"28,328-28,-508 5,-32 1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19.0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1 170,'1'-2,"0"0,1 0,-1 0,1 1,0-1,0 0,0 1,0-1,0 1,0 0,0-1,0 1,0 0,0 0,1 1,-1-1,0 0,1 1,-1-1,1 1,-1 0,0 0,1 0,-1 0,2 0,-2 0,376-3,488-50,-184 21,602 33,-793 29,-92-4,376-25,-227-29,158 27,-302-26,743 26,-280 1,-561-28,184 28,-293-28,226 28,-253 28,265-28,-298 0,356 11,-248 3,153 17,-237-3,-123-18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20.9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0 118,'84'-28,"2"4,0 4,1 3,1 4,1 4,81 3,224 11,-105 22,-134-9,-96-11,0-2,0-2,55-6,-12 2,208 1,-140 27,-1-15,-102-2,1-3,0-3,0-3,25-4,23 1,212 19,-29-3,61-15,-135-1,767 2,-721-10,26-15,-102 8,228-15,147 2,63 31,-193 29,-278-31,-138 1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0 142,'387'-36,"235"14,321 23,-162-28,-188 48,-130-34,-381 8,394-27,-20 3,-322 36,-117-1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0,'-14'15,"-15"9,-2 5,9-1,9-12,10-7,12-11,8-5,1-5,-6-2,-6 7,-9 5,-8 7,-3 3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75 216 0 0,'0'0'1508'0'0,"0"0"-411"0"0,0 0 4 0 0,0 0 194 0 0,0 0 205 0 0,0 0 69 0 0,0 0-97 0 0,0 0-174 0 0,0 0-209 0 0,0 0-89 0 0,0 0-47 0 0,-6-4-16 0 0,-57-18 3751 0 0,-55 44-1793 0 0,-21 43-1453 0 0,123-53-1267 0 0,2-4-59 0 0,1 2-1 0 0,0-1 1 0 0,0 2-1 0 0,1-1 1 0 0,1 2-1 0 0,0-1 1 0 0,0 2-1 0 0,1-1 1 0 0,0 2-1 0 0,2-1 1 0 0,-1 1-1 0 0,-2 7-115 0 0,7-12 28 0 0,1-1-1 0 0,0 1 1 0 0,0-1-1 0 0,0 1 1 0 0,1 0-1 0 0,1 0 1 0 0,0 0-1 0 0,0 0 0 0 0,0 0 1 0 0,1 0-1 0 0,1 0 1 0 0,-1 0-1 0 0,1 0 1 0 0,1 0-1 0 0,0 0 1 0 0,0-1-1 0 0,1 1 0 0 0,0-1 1 0 0,1 3-28 0 0,1-3 26 0 0,0-1 1 0 0,1 0-1 0 0,0 1 1 0 0,0-2-1 0 0,0 1 1 0 0,1-1-1 0 0,0 0 1 0 0,0 0-1 0 0,1-1 1 0 0,0 0-1 0 0,-1 0 1 0 0,2-1-1 0 0,-1 0 1 0 0,0-1-1 0 0,1 1 1 0 0,0-1-1 0 0,0-1 1 0 0,-1 0-1 0 0,2 0 1 0 0,-1-1-1 0 0,0 0 1 0 0,0-1-1 0 0,1 0-26 0 0,12-1 85 0 0,-1 0 0 0 0,0-2 0 0 0,0-1 0 0 0,0 0 0 0 0,-1-2 0 0 0,0 0 0 0 0,0-1 0 0 0,0-1 0 0 0,3-3-85 0 0,-19 9 23 0 0,-1 1 0 0 0,1-1 0 0 0,0 0 1 0 0,-1 0-1 0 0,0 0 0 0 0,1-1 0 0 0,-1 1 0 0 0,0-1 1 0 0,0 0-1 0 0,-1 0 0 0 0,1 0 0 0 0,0 0 1 0 0,-1 0-1 0 0,0 0 0 0 0,0-1 0 0 0,0 1 1 0 0,0-1-1 0 0,0 1 0 0 0,-1-1 0 0 0,1 0 1 0 0,-1 0-1 0 0,0 0 0 0 0,-1 0 0 0 0,1 0 1 0 0,-1 0-1 0 0,1 0 0 0 0,-1 0 0 0 0,0-1-23 0 0,-2 2-1 0 0,1 0-1 0 0,-1 1 1 0 0,0-1-1 0 0,0 1 1 0 0,0-1-1 0 0,0 1 1 0 0,0 0-1 0 0,0 0 1 0 0,-1 0-1 0 0,1 0 1 0 0,-1 0-1 0 0,1 0 1 0 0,-1 1-1 0 0,0-1 1 0 0,0 1-1 0 0,0 0 1 0 0,0 0-1 0 0,1 0 1 0 0,-1 0-1 0 0,-1 0 1 0 0,1 1-1 0 0,0-1 1 0 0,0 1-1 0 0,-2 0 2 0 0,-157 7-540 0 0,134 0 411 0 0,160-11 230 0 0,26-3 17 0 0,-148 15-1874 0 0,-9-2-8166 0 0,-1-5-2056 0 0</inkml:trace>
  <inkml:trace contextRef="#ctx0" brushRef="#br0" timeOffset="477.525">617 483 10194 0 0,'0'0'1625'0'0,"0"0"-465"0"0,0 0-149 0 0,0 0 106 0 0,0 0 74 0 0,0 0-93 0 0,0 0-223 0 0,0 0-247 0 0,0 0-163 0 0,0 0-101 0 0,0 0-64 0 0,0 0-18 0 0,0 0-30 0 0,-1 21-16 0 0,0 106 747 0 0,1-127-800 0 0,0-1 1 0 0,0 1 0 0 0,1 0 0 0 0,-1 0-1 0 0,0-1 1 0 0,0 1 0 0 0,1 0 0 0 0,-1 0-1 0 0,0-1 1 0 0,0 1 0 0 0,1 0 0 0 0,-1 0-1 0 0,0 0 1 0 0,1-1 0 0 0,-1 1 0 0 0,0 0-1 0 0,1 0 1 0 0,-1 0 0 0 0,0 0 0 0 0,1 0-1 0 0,-1 0 1 0 0,1 0 0 0 0,-1 0 0 0 0,0 0 0 0 0,1 0-1 0 0,-1 0 1 0 0,0 0 0 0 0,1 0-184 0 0,0-17 93 0 0,1 0 1 0 0,1 0 0 0 0,1 0-1 0 0,0 1 1 0 0,1-1-1 0 0,1 1 1 0 0,0 0 0 0 0,1 1-1 0 0,1-1 1 0 0,0 2-1 0 0,5-7-93 0 0,-8 13 11 0 0,1-1-1 0 0,-1 1 0 0 0,1 1 1 0 0,1-1-1 0 0,0 1 0 0 0,0 0 1 0 0,0 1-1 0 0,1-1 0 0 0,-1 1 1 0 0,2 1-1 0 0,-1 0 0 0 0,7-3-10 0 0,-14 7 6 0 0,0 1-1 0 0,0 0 1 0 0,0 0 0 0 0,0 0-1 0 0,0 0 1 0 0,0 0-1 0 0,0 0 1 0 0,0 0-1 0 0,0 0 1 0 0,-1 0-1 0 0,1 0 1 0 0,0 0-1 0 0,0 0 1 0 0,0 1-1 0 0,0-1 1 0 0,0 0 0 0 0,0 1-1 0 0,0-1 1 0 0,-1 1-1 0 0,1-1 1 0 0,0 1-1 0 0,0 0 1 0 0,-1-1-1 0 0,1 1 1 0 0,0-1-1 0 0,-1 1 1 0 0,1 0 0 0 0,0 0-1 0 0,-1-1 1 0 0,1 1-1 0 0,-1 0 1 0 0,0 0-1 0 0,1 0 1 0 0,-1 0-1 0 0,1 0 1 0 0,-1 0-1 0 0,0-1 1 0 0,0 1 0 0 0,0 0-1 0 0,0 0 1 0 0,1 0-1 0 0,-1 0 1 0 0,0 0-1 0 0,-1 0 1 0 0,1 0-1 0 0,0 0 1 0 0,0 0-1 0 0,0 0-5 0 0,0 21-4987 0 0,-1-13-1410 0 0,1-8-5387 0 0</inkml:trace>
  <inkml:trace contextRef="#ctx0" brushRef="#br0" timeOffset="1014.665">1046 336 5113 0 0,'0'0'2826'0'0,"0"0"-704"0"0,0 0-308 0 0,0 0-18 0 0,0 0-70 0 0,0 0-185 0 0,0 0-271 0 0,0 0-266 0 0,0 0-224 0 0,0 0-138 0 0,0 0-103 0 0,0 0-51 0 0,0 0-15 0 0,-17 7-36 0 0,-50 21-50 0 0,59-24-292 0 0,-1 0-1 0 0,2 0 1 0 0,-1 1-1 0 0,0 0 1 0 0,1 0-1 0 0,0 0 1 0 0,0 1 0 0 0,1 1-1 0 0,0-1 1 0 0,0 1-1 0 0,0 0 1 0 0,1 0-1 0 0,0 1 1 0 0,0-1-1 0 0,1 1 1 0 0,0 0-1 0 0,-3 8-94 0 0,5-11 27 0 0,0-2-12 0 0,0 0 1 0 0,0 1 0 0 0,1-1-1 0 0,0 1 1 0 0,-1-1-1 0 0,1 1 1 0 0,0 0-1 0 0,1-1 1 0 0,-1 1-1 0 0,1 0 1 0 0,0 0-1 0 0,0-1 1 0 0,0 1-1 0 0,0 0 1 0 0,1 0-1 0 0,-1-1 1 0 0,1 2-16 0 0,2-4 54 0 0,-1 0-1 0 0,1-1 1 0 0,-1 1 0 0 0,1 0 0 0 0,-1-1-1 0 0,1 1 1 0 0,-1-1 0 0 0,1 0 0 0 0,0 0-1 0 0,-1 0 1 0 0,1 0 0 0 0,0 0 0 0 0,-1-1-1 0 0,1 1 1 0 0,-1-1 0 0 0,1 0 0 0 0,0 1-1 0 0,-1-1 1 0 0,0 0 0 0 0,1-1 0 0 0,-1 1-1 0 0,0 0 1 0 0,1-1 0 0 0,-1 1 0 0 0,0-1-1 0 0,0 0 1 0 0,0 0 0 0 0,-1 1 0 0 0,1-1-1 0 0,0-1 1 0 0,-1 1 0 0 0,2-2-54 0 0,4-2 62 0 0,147-162 584 0 0,-155 169-649 0 0,1-1 0 0 0,0 0 0 0 0,0 0-1 0 0,0 1 1 0 0,0-1 0 0 0,0 0-1 0 0,0 1 1 0 0,0-1 0 0 0,0 0-1 0 0,0 1 1 0 0,-1-1 0 0 0,1 0-1 0 0,1 1 1 0 0,-1-1 0 0 0,0 0-1 0 0,0 0 1 0 0,0 1 0 0 0,0-1-1 0 0,0 0 1 0 0,0 1 0 0 0,0-1-1 0 0,0 0 1 0 0,0 1 0 0 0,1-1 0 0 0,-1 0-1 0 0,0 0 1 0 0,0 1 0 0 0,0-1-1 0 0,1 0 1 0 0,-1 0 0 0 0,0 1-1 0 0,0-1 1 0 0,0 0 0 0 0,1 0-1 0 0,-1 0 1 0 0,0 0 0 0 0,1 1-1 0 0,-1-1 1 0 0,0 0 0 0 0,0 0-1 0 0,1 0 1 0 0,-1 0 0 0 0,0 0-1 0 0,1 0 1 0 0,-1 0 0 0 0,0 0 0 0 0,1 0-1 0 0,-1 0 1 0 0,0 0 0 0 0,1 0-1 0 0,-1 0 1 0 0,0 0 0 0 0,0 0-1 0 0,1 0 1 0 0,-1 0 3 0 0,0 11 46 0 0,-2 16-61 0 0,1-23 0 0 0,0 0 0 0 0,0-1 0 0 0,0 1 0 0 0,1 0 0 0 0,-1 0-1 0 0,1 0 1 0 0,0 0 0 0 0,0-1 0 0 0,0 1 0 0 0,1 0-1 0 0,-1 0 1 0 0,1 0 0 0 0,0-1 0 0 0,0 1 0 0 0,0 0 0 0 0,1-1-1 0 0,-1 1 1 0 0,1 0 0 0 0,0-1 0 0 0,0 0 0 0 0,0 0-1 0 0,0 1 1 0 0,1-1 0 0 0,-1 0 0 0 0,1-1 0 0 0,0 1-1 0 0,-1 0 1 0 0,1-1 0 0 0,1 0 0 0 0,-1 0 0 0 0,0 0 0 0 0,0 0-1 0 0,3 1 16 0 0,24 2-1839 0 0,-21-6-1951 0 0,-1-2-4246 0 0,-6 3-3571 0 0</inkml:trace>
  <inkml:trace contextRef="#ctx0" brushRef="#br0" timeOffset="1417.867">1246 318 10914 0 0,'0'0'1378'0'0,"0"0"-280"0"0,0 0 99 0 0,0 0 222 0 0,0 0 123 0 0,0 0-137 0 0,0 0-338 0 0,0 0-277 0 0,0 0-135 0 0,0 0-85 0 0,0 0-86 0 0,0 0-53 0 0,0 0-72 0 0,5 17-56 0 0,14 53-53 0 0,20 8 597 0 0,-8-12-429 0 0,-31-66-397 0 0,0 1 0 0 0,0 0 0 0 0,1-1 0 0 0,-1 1 1 0 0,0-1-1 0 0,0 1 0 0 0,0-1 0 0 0,0 1 0 0 0,0-1 0 0 0,1 1 1 0 0,-1-1-1 0 0,0 1 0 0 0,1-1 0 0 0,-1 1 0 0 0,0-1 0 0 0,1 1 1 0 0,-1-1-1 0 0,0 0 0 0 0,1 1 0 0 0,-1-1 0 0 0,1 1 0 0 0,-1-1 1 0 0,0 0-1 0 0,1 0 0 0 0,-1 1 0 0 0,1-1 0 0 0,-1 0 1 0 0,1 0-1 0 0,0 1 0 0 0,-1-1 0 0 0,1 0 0 0 0,-1 0 0 0 0,1 0 1 0 0,-1 0-1 0 0,1 0 0 0 0,-1 0 0 0 0,1 0 0 0 0,0 0 0 0 0,-1 0 1 0 0,1 0-1 0 0,-1 0 0 0 0,1 0 0 0 0,-1-1 0 0 0,1 1 0 0 0,-1 0 1 0 0,1 0-1 0 0,-1 0 0 0 0,1-1 0 0 0,-1 1 0 0 0,1 0 0 0 0,-1-1 1 0 0,1 1-1 0 0,-1 0 0 0 0,1-1-21 0 0,17-32 1546 0 0,-11 17-1647 0 0,53-106 581 0 0,-56 105-570 0 0,-4 14-5014 0 0,-1 1-5369 0 0,-1 2-1663 0 0</inkml:trace>
  <inkml:trace contextRef="#ctx0" brushRef="#br0" timeOffset="1645.762">1660 340 17364 0 0,'0'0'1353'0'0,"0"0"-510"0"0,0 0-117 0 0,0 0 98 0 0,0 0 12 0 0,0 0-117 0 0,0 0-230 0 0,0 0-206 0 0,0 0-143 0 0,0 0-71 0 0,0 0-15 0 0,0 22-44 0 0,1 70-46 0 0,5-65-3447 0 0,-2-36-6103 0 0,-4 5-1019 0 0</inkml:trace>
  <inkml:trace contextRef="#ctx0" brushRef="#br0" timeOffset="1848.318">1660 340 8978 0 0,'-24'-148'3225'0'0,"19"130"-1009"0"0,3 0-416 0 0,-2 3-327 0 0,3 4-273 0 0,-3 3-288 0 0,4 1-296 0 0,-2 3-264 0 0,2 1-208 0 0,0 3-248 0 0,0 0-200 0 0,0 0-160 0 0,0 0-232 0 0,0 0-520 0 0,0 0-2505 0 0,0 3-8281 0 0</inkml:trace>
  <inkml:trace contextRef="#ctx0" brushRef="#br0" timeOffset="2094.477">1913 1 14987 0 0,'0'0'2322'0'0,"0"0"-690"0"0,0 0-397 0 0,0 0-146 0 0,0 0-84 0 0,0 0-86 0 0,0 0-106 0 0,0 0-128 0 0,0 0-57 0 0,0 0-37 0 0,0 0-95 0 0,0 0-83 0 0,0 0-78 0 0,4 17-62 0 0,15 55-75 0 0,-13 35 134 0 0,3 90-299 0 0,-8-144 74 0 0,-2-55-9260 0 0,0-1 7937 0 0,1 0-675 0 0,-1-2-5870 0 0,1-1-311 0 0</inkml:trace>
  <inkml:trace contextRef="#ctx0" brushRef="#br0" timeOffset="2316.558">1815 299 7514 0 0,'0'0'3492'0'0,"0"0"-1290"0"0,0 0-714 0 0,0 0-318 0 0,0 0-151 0 0,0 0-34 0 0,0 0-60 0 0,0 0-78 0 0,0 0-149 0 0,0 0-179 0 0,0 0-159 0 0,0 0-140 0 0,0 0-94 0 0,20 1-90 0 0,100 9-244 0 0,-77-7-1394 0 0,-29-2-1576 0 0,1-1-3694 0 0,-6 0-2869 0 0</inkml:trace>
  <inkml:trace contextRef="#ctx0" brushRef="#br0" timeOffset="2794.478">2163 292 4273 0 0,'0'0'4488'0'0,"0"0"-1422"0"0,0 0-683 0 0,0 0-378 0 0,0 0-427 0 0,0 0-390 0 0,0 0-297 0 0,0 0-253 0 0,0 0-185 0 0,0 0-114 0 0,0 0-83 0 0,0 0-39 0 0,0 0 6 0 0,-3 21 8 0 0,-10 64 2 0 0,13-83-177 0 0,-1 0-1 0 0,1 1 1 0 0,0-1-1 0 0,0 0 0 0 0,0 1 1 0 0,0-1-1 0 0,1 0 1 0 0,-1 1-1 0 0,1-1 1 0 0,-1 0-1 0 0,1 0 1 0 0,0 1-1 0 0,0-1 1 0 0,0 0-1 0 0,0 0 0 0 0,0 0 1 0 0,0 0-1 0 0,0 0 1 0 0,1 0-1 0 0,-1-1 1 0 0,1 1-1 0 0,0 0 1 0 0,-1-1-1 0 0,1 1 1 0 0,0-1-1 0 0,0 0 0 0 0,0 1 1 0 0,0-1-1 0 0,0 0 1 0 0,0 0-1 0 0,0 0 1 0 0,0-1-1 0 0,1 1 1 0 0,-1 0-1 0 0,0-1 1 0 0,0 1-1 0 0,1-1 0 0 0,-1 0 1 0 0,0 0-1 0 0,1 0 1 0 0,-1 0-1 0 0,0 0 1 0 0,1 0-1 0 0,-1-1 1 0 0,0 1-1 0 0,0-1 1 0 0,1 0-1 0 0,0 0-55 0 0,5-2 106 0 0,-1 0-1 0 0,0 0 1 0 0,0-1 0 0 0,0 0-1 0 0,0 0 1 0 0,0-1 0 0 0,-1 1-1 0 0,0-2 1 0 0,0 1-1 0 0,0-1 1 0 0,-1 1 0 0 0,0-1-1 0 0,0-1 1 0 0,0 1 0 0 0,-1-1-1 0 0,1-2-105 0 0,13-15 266 0 0,5-8 88 0 0,-22 33-354 0 0,1-1 0 0 0,0 0 0 0 0,-1 1 1 0 0,1-1-1 0 0,-1 1 0 0 0,0-1 0 0 0,1 1 1 0 0,-1-1-1 0 0,1 1 0 0 0,-1 0 0 0 0,0 0 0 0 0,1 0 1 0 0,-1 0-1 0 0,0 0 0 0 0,0 0 0 0 0,0 0 0 0 0,0 0 1 0 0,0 0-1 0 0,0 1 0 0 0,0-1 0 0 0,0 0 1 0 0,-1 1-1 0 0,1-1 0 0 0,0 1 0 0 0,-1-1 0 0 0,1 1 1 0 0,-1-1-1 0 0,1 1 0 0 0,-1-1 0 0 0,0 1 0 0 0,0 0 0 0 0,4 5-3 0 0,114 202 72 0 0,-106-194-50 0 0,0 1-1 0 0,-1 1 1 0 0,0 0 0 0 0,-2 0-1 0 0,0 1 1 0 0,-1 0 0 0 0,-1 1-1 0 0,0 0 1 0 0,-2 0 0 0 0,0 0-1 0 0,-1 1 1 0 0,-1 0 0 0 0,-1 4-19 0 0,-1-15 22 0 0,-1 0 1 0 0,0 0-1 0 0,-1 0 0 0 0,0 1 1 0 0,-1-1-1 0 0,0 0 1 0 0,0-1-1 0 0,0 1 1 0 0,-1 0-1 0 0,-1-1 1 0 0,0 1-1 0 0,0-1 1 0 0,0 0-1 0 0,-1-1 1 0 0,0 1-1 0 0,-1-1 1 0 0,1 0-1 0 0,-1 0 1 0 0,-1 0-1 0 0,0 0-22 0 0,2-2 27 0 0,1 0 1 0 0,-1 0-1 0 0,0-1 1 0 0,0 0-1 0 0,-1 1 1 0 0,1-2-1 0 0,-1 1 0 0 0,0-1 1 0 0,0 0-1 0 0,0 0 1 0 0,0 0-1 0 0,-1-1 1 0 0,1 0-1 0 0,-1-1 0 0 0,1 1 1 0 0,-3-1-28 0 0,7-2 3 0 0,1-1 0 0 0,-1 1 0 0 0,1-1 0 0 0,-1 1 0 0 0,1-1 1 0 0,0 0-1 0 0,0 0 0 0 0,0 1 0 0 0,0-1 0 0 0,0 0 0 0 0,0 0 0 0 0,0 0 1 0 0,1 0-1 0 0,-1 0 0 0 0,1 0 0 0 0,-1 0 0 0 0,1 0 0 0 0,0-1 0 0 0,0 1 1 0 0,0 0-1 0 0,0 0 0 0 0,0 0 0 0 0,1 0 0 0 0,-1 0 0 0 0,0 0 0 0 0,1 0 1 0 0,0-1-4 0 0,-1-5-12 0 0,2-11-31 0 0,1 0 0 0 0,1 0 0 0 0,0 0 0 0 0,1 1 0 0 0,1 0 0 0 0,1 0 0 0 0,3-3 43 0 0,5-20-208 0 0,36-63-1071 0 0,-12 40-7223 0 0,-32 52-3493 0 0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1,'0'5,"-5"6,-1 6,-5 1,0 1,6-2,9-9,8-6,-2-3,-7-1,-10 4,-8 2,-7 0,1-1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0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86,'0'130,"-5"1,-6-1,-13 42,-11 19,35-191,0 0,1 0,-1 0,0-1,1 1,-1 0,0 0,0-1,1 1,-1 0,0 0,0-1,1 1,-1 0,0-1,0 1,0 0,1-1,-1 1,0-1,0 1,0 0,0-1,0 1,0 0,0-1,0 1,0-1,0 1,0 0,0-1,0 1,0 0,0-1,-1 1,1-1,0 1,0 0,0-1,-1 1,1 0,0 0,0-1,0 1,-1 0,1-1,0 1,-1 0,1 0,0 0,-1-1,1 1,0 0,-1 0,1 0,0 0,-1 0,1 0,-1-1,1 1,0 0,-1 0,1 0,0 0,-1 0,6-22,1-1</inkml:trace>
  <inkml:trace contextRef="#ctx0" brushRef="#br0" timeOffset="249.314">28 29,'34'9,"0"-3,0 0,1-3,0 0,-1-3,2 0,-27 0,265-29,-119 6,-76 19,-79 5,0 1,0-1,0 0,0 0,0 0,0 1,-1-1,1 0,0 0,-1 0,1 0,-1 0,1 0,-1 0,0 0,1 0,-1 0,0 0,0 0,0 0,0 0,1 0,-1-1,0 1,0 0,0-1,-1 1,1-1,0 1,0-1,0 0,-22 16,-1-1</inkml:trace>
  <inkml:trace contextRef="#ctx0" brushRef="#br0" timeOffset="496.627">0 453,'43'5,"29"6,7 1,-6-1,-9-2,-12-4,-10-1,-6-3,-6 0,-7-1</inkml:trace>
  <inkml:trace contextRef="#ctx0" brushRef="#br0" timeOffset="666.623">649 622,'-5'34,"-1"20,0 6,1-2,2-7,-4-11,-1-13</inkml:trace>
  <inkml:trace contextRef="#ctx0" brushRef="#br0" timeOffset="912.723">649 509,'24'10,"17"3,7-1,0-2,-3-3,-5-8,-4-3,-4-1,-7 5,-8 2</inkml:trace>
  <inkml:trace contextRef="#ctx0" brushRef="#br0" timeOffset="1099.752">649 820,'43'0,"24"0,1 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24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73,'56'0,"0"2,1-3,-1-2,1-3,-1-2,3-3,41-33,-99 43,-1 1,1 0,0 0,-1 0,1 0,0 0,0 0,-1 0,1 0,0 0,-1 0,1 0,0 0,-1 1,1-1,0 0,-1 0,1 1,0-1,-1 0,1 1,-1-1,1 1,-1-1,1 1,-1-1,1 1,-1-1,1 1,-1-1,0 1,1 0,-1-1,0 1,1 0,-1-1,0 1,0 0,0-1,0 1,0 0,1 0,-1-1,-1 1,1 0,0-1,0 1,0 0,0-1,0 1,-4 44,4-40,-32 220,29 328,14-464,-64-140,30 26,0 1,-1 1,-1 1,-1 1,-1 2,-1 0,0 2,-20-8,29 17,0 2,0 0,-1 2,1 0,-1 1,0 1,-1 0,1 2,0 0,0 2,0 0,-16 4,27-4,1 1,-1-1,1 1,0 1,0-1,1 1,-1 1,1-1,0 1,0 1,0-1,0 1,1 0,0 1,-1 2,1 20,8-15</inkml:trace>
  <inkml:trace contextRef="#ctx0" brushRef="#br0" timeOffset="382.886">327 440,'48'0,"35"-5,8-1,-6-1,-14-2,-13-1,-12 2,-9 2,-11-3,-5 0,-6 2</inkml:trace>
  <inkml:trace contextRef="#ctx0" brushRef="#br0" timeOffset="633.012">1145 468,'-5'38,"-6"28,-1 6,1-3,7-14,5-16</inkml:trace>
  <inkml:trace contextRef="#ctx0" brushRef="#br0" timeOffset="884.244">1202 17,'0'0</inkml:trace>
  <inkml:trace contextRef="#ctx0" brushRef="#br0" timeOffset="1117.97">1427 835,'12'-78,"3"2,3 0,4 0,4-2,-24 74,18-40,-20 43,1 1,-1-1,0 0,1 0,-1 1,1-1,-1 0,1 1,0-1,-1 1,1-1,0 1,-1-1,1 1,0-1,-1 1,1-1,0 1,0 0,0 0,-1-1,1 1,0 0,0 0,0 0,0 0,-1 0,1 0,0 0,0 0,0 0,0 0,-1 1,1-1,0 0,0 1,0-1,-1 0,1 1,0-1,-1 1,1-1,0 1,-1-1,1 1,-1 0,1-1,0 1,-1 0,24 83,-20-48,-3-25,1 1,0 0,1-1,0 0,1 0,0 0,1 0,0 0,1-1,0 0,0 0,1-1,1 1,-1-2,1 1,8 5,-14-12,1 0,0-1,0 1,0-1,0 0,1 0,-1 0,0 0,0 0,1-1,-1 1,0-1,1 0,-1 0,0 0,1-1,-1 1,0-1,1 0,-1 1,0-2,0 1,0 0,0-1,0 1,0-1,0 0,0 0,-1 0,1 0,-1 0,1-1,-1 1,0-1,2-2,63-104,-37 51,-18 40</inkml:trace>
  <inkml:trace contextRef="#ctx0" brushRef="#br0" timeOffset="4633.418">2584 552,'-103'39,"66"-18,2 2,0 1,1 2,2 2,1 1,1 1,0 3,-40 72,70-103,-1 0,1 0,-1 0,1-1,-1 1,1 0,0 0,0 0,0 0,0-1,0 1,0 0,1 0,-1 0,1 0,-1-1,1 1,0 0,-1-1,1 1,0 0,0-1,0 1,1-1,-1 1,0-1,0 0,1 1,-1-1,1 0,-1 0,1 0,-1 0,1 0,0-1,-1 1,1 0,0-1,0 1,0-1,0 1,79 8,-54-13,-1-1,1-1,-1-2,-1 0,1-2,-1 0,-1-2,0-1,-1-1,19-14,-5 5,-1-2,-1-1,-1-2,-1-1,-2-1,-1-2,-1-2,-2 0,-1-2,-2 0,-2-2,10-23,-25 43,-1-1,0 1,-2-1,0 0,-1 0,-1 0,0-11,-2 23,1 1,-2-1,1 1,-1-1,0 1,0 0,0-1,-1 1,0 0,0 0,-1 0,0 0,0 1,0-1,-1 1,0-1,0 1,0 0,0 1,-1-1,0 1,0 0,-4-3,5 5,-1 0,1 0,-1 1,1-1,-1 1,0 0,1 1,-1-1,0 1,1 0,-1 0,0 0,0 0,1 1,-1 0,0 0,1 0,-1 1,1-1,-1 1,1 0,0 1,0-1,-3 2,-85 79,77-64,1 0,1 0,0 1,2 1,0 0,2 1,0 0,1 0,1 1,2 0,0 0,1 1,0 18,3-28,1-1,0 1,1-1,0 0,1 1,0-1,2 0,-1 0,1 0,1-1,1 1,0-1,0 0,1-1,0 1,1-1,1-1,-1 0,2 0,-1 0,1-2,1 1,0-1,9 6,4-3,-1-1,2-2,-1 0,1-1,0-1,0-2,1 0,-1-2,1 0,0-2,0-1,7-2,-8 2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5,'0'0,"-1"-1,1 1,-1-1,1 1,-1 0,1-1,-1 1,1 0,-1 0,1 0,-1-1,1 1,-1 0,1 0,-1 0,0 0,1 0,-1 0,1 0,-1 0,1 0,-1 0,0 0,1 0,-1 0,1 1,-1-1,1 0,-1 0,1 1,-1-1,1 0,-1 0,1 1,-1-1,1 1,0-1,-1 0,1 1,0-1,-1 1,1-1,0 1,-1-1,1 1,0-1,0 1,0 0,-1-1,1 1,0-1,0 1,0-1,0 1,0 0,0-1,0 1,0-1,1 1,-7 40,6-40,-1 472,-2-408,-3-1,-3 0,-3 0,-4 1,8-19,26-63,79-179,-84 168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1,'-298'255,"294"-252,0-1,0 1,0 0,1 1,-1-1,1 0,0 1,0 0,0 0,0 0,1 0,-1 0,1 1,0-1,0 1,1-1,0 1,-1 0,1-1,1 1,-1 0,1 0,0 0,0-1,0 1,1 0,-1 0,1 0,1-1,-1 1,1 1,5 1,1 0,-1-1,1 1,1-2,-1 1,1-1,0 0,1-1,-1 0,1 0,-1-1,4 0,40 17,-42-14,-4-4,-1 0,1 1,-1-1,0 2,0-1,0 1,-1 0,1 0,-1 0,0 1,0-1,0 1,-1 1,0-1,0 1,0-1,-1 1,0 0,2 5,-1 0,-4-8,0-1,1 1,-1 0,1-1,0 1,0-1,0 1,0-1,0 1,1-1,-1 0,1 1,-1-1,1 0,0 0,0 0,0 0,0-1,0 1,1 0,-1-1,2 1,7-1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0,'-15'34,"-4"20,1 6,4-2,3-7,9-11,10-13,3-11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11,'38'5,"28"-3,6-3,-3 0,-9 0,-10-1,-9 1,-11-4,-11-2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1,'-19'43,"-6"24,0 10,6-3,5-9,5-12,4-9,3-8,2-4,6-9,1-3,0-5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7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21,'-57'278,"54"-256,0 0,2 1,0-1,1 0,1 0,2 1,0-1,1 0,5 14,-7-31,1 0,0 0,0-1,0 1,1-1,0 1,-1-1,1 0,1 0,-1-1,1 1,-1-1,1 0,0 0,0-1,0 1,1-1,-1 0,0-1,1 1,-1-1,1 0,0-1,-1 1,1-1,0 0,-1 0,1-1,0 0,-1 0,1 0,-1-1,0 1,1-1,-1-1,4-1,9-7,0 0,-1-1,-1 0,0-2,-1 0,0-1,-1 0,-1-1,0 0,-2-1,1-1,4-11,10-22,-2-2,-3-1,14-50,-32 95,0-1,0 1,0-1,-1 0,-1 0,0 0,0 0,-1 0,0 0,0 0,-2 0,1-2,0 11,0 1,0-1,0 1,1 0,-1 0,0-1,0 1,0 0,0 0,0 0,1 0,-1 0,0 0,0 0,0 0,0 1,0-1,1 0,-1 0,0 1,0-1,0 0,1 1,-1-1,0 1,1-1,-1 1,0-1,1 1,-1 0,1-1,-1 1,0 0,1 0,0-1,-1 1,1 0,-1 0,1-1,0 1,0 0,-1 0,1 0,0 0,0 0,-11 21,1 0,2 1,0 0,1 0,2 1,0 0,1 0,2 0,0 1,2-1,1 0,0 1,4 8,-3 52,-3-73,0-1,0 1,1 0,1 0,0 0,1-1,0 1,0-1,2 1,-1-1,1 0,1 0,0 0,0-1,1 0,1 0,0 0,0-1,0 0,1 0,8 5,3-4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1,'-5'28,"-1"15,0 5,1-2,2-3,0-4,2-9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6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5065 0 0,'0'0'1956'0'0,"0"0"-216"0"0,0 0-71 0 0,0 0 77 0 0,0 0 9 0 0,0 0-173 0 0,0 0-291 0 0,0 0-318 0 0,0 0-254 0 0,0 0-170 0 0,0 0-88 0 0,0 0-27 0 0,0 0 5 0 0,1-8 1052 0 0,116-3 3778 0 0,-34 1-4490 0 0,178-31 277 0 0,-246 41-1715 0 0,-33 13-3282 0 0,8-3-2472 0 0,8-9 4178 0 0,-1 1-9354 0 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0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1,'38'5,"32"1,14-5,-2-2,-11-2,-13 1,-11-1,-9 2,-6 0,-3 0,-8 5,-6 2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1,'38'14,"32"5,9-5,-4-6,-10-3,-12-4,-9-1,-12-1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0 444,'34'4,"35"-2,10-7,-3-2,-10-1,-11 2,-10-3,-9 0,-4 1,-9-2,-8 0</inkml:trace>
  <inkml:trace contextRef="#ctx0" brushRef="#br0" timeOffset="242.054">226 246,'-5'34,"-1"25,0 7,1-2,1-7,2-9,6-8,2-5,5-10,0-8</inkml:trace>
  <inkml:trace contextRef="#ctx0" brushRef="#br0" timeOffset="780.013">734 49,'-18'74,"3"0,4 1,3 0,3 1,3 2,1-71,1-1,-1 1,1 0,0-1,1 1,0 0,0-1,0 1,1-1,0 1,0-1,1 0,-1 1,2-1,-1-1,0 1,1 0,0-1,1 0,-1 0,1 0,0 0,0-1,0 0,0 0,1 0,0-1,5 3,-2-4,1-1,-1 0,0 0,1-1,0 0,-1-1,1 0,-1 0,0-1,1 0,-1-1,0 0,0 0,-1-1,1 0,-1-1,1 1,-1-2,-1 1,1-1,4-5,14-13,-1-2,0 0,-2-1,-2-2,3-5,0-2,-2 0,-2-1,-1-1,-2-1,-2-1,-1 0,-2 0,0-13,-10-6,-2 57,0 1,-1 0,1 0,0 0,-1 0,1 0,0 0,-1-1,1 1,-1 0,0 0,1 0,-1 0,0 1,0-1,1 0,-1 0,0 0,0 1,0-1,0 0,0 1,0-1,0 1,0-1,0 1,-1-1,1 1,0 0,0 0,0-1,0 1,-1 0,1 0,0 0,0 0,0 1,-1-1,1 0,0 0,0 1,0-1,0 1,0-1,0 1,0-1,-1 1,-8 6,1 1,0 0,0 1,0 0,1 1,0-1,1 1,0 1,1-1,0 1,1 1,0-1,0 1,1-1,1 1,0 0,1 1,0 0,-3 3,-1 8,0 0,1 1,2-1,0 1,2-1,0 1,2 0,1 1,-1-16,1 0,-1 0,2 0,-1 0,2 0,-1-1,1 1,1-1,-1 0,2-1,-1 1,1-1,0 0,1 0,0-1,0 0,1 0,0 0,0-1,8 4,4 1</inkml:trace>
  <inkml:trace contextRef="#ctx0" brushRef="#br0" timeOffset="1127.054">1440 472,'21'-4,"0"0,0 2,1 0,-1 2,0 0,1 1,-1 1,16 4,-36-6,0 0,1 0,-1 0,0 1,1-1,-1 1,0-1,1 1,-1-1,0 1,0-1,0 1,1 0,-1 0,0 0,0 0,0 0,0 0,-1 0,1 0,0 0,0 0,-1 0,1 0,0 1,-1-1,1 0,-1 1,0-1,1 0,-1 1,0-1,0 0,0 1,0-1,0 0,0 1,0-1,0 0,-1 1,1-1,0 0,-1 1,1-1,-2 1,-39 55,32-47,-27 26,29-31,1 1,-1 0,1-1,0 2,1-1,0 1,0 0,0 0,1 0,0 1,0 0,1 0,0 0,-2 6,5-11,0-1,1 1,-1-1,0 0,1 1,0-1,-1 1,1-1,0 0,0 0,0 0,0 1,1-1,-1 0,1 0,-1-1,1 1,0 0,-1 0,1-1,0 1,0-1,0 0,0 0,1 1,-1-1,0 0,0-1,1 1,-1 0,0-1,1 1,-1-1,1 0,1 0,89-2,41-36,-115 30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1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1,'8'11,"0"0,-1 1,0 1,-1-1,-1 1,1 0,-2 0,0 0,-1 1,0-1,0 8,-2-13,8 39,-2 1,-2 1,-2-1,-2 0,-3 1,-1-1,-3 0,-2 0,-10 32,-46 76,35-136,28-27</inkml:trace>
  <inkml:trace contextRef="#ctx0" brushRef="#br0" timeOffset="319.6">464 169,'-166'148,"-51"66,215-212,-1-1,0 1,1 0,-1 0,1 0,0 0,0 0,0 1,0-1,0 1,0-1,1 1,-1 0,1 0,0 0,0 0,0 0,0 0,0 0,1 0,-1 0,1 0,0 0,0 0,0 0,0 0,1 0,-1 1,1-1,0 0,0 0,0 0,0-1,0 1,0 0,2 2,12 3,0-1,0 0,1-2,0 1,0-2,0 0,1-1,-1-1,1 0,-1-1,1-1,0-1,1 0,-11 1,25-1,-25 0,-1-1,1 1,0 0,-1 1,1-1,0 1,0 1,-1-1,1 1,0 0,-1 1,1 0,-1 0,1 0,-1 1,0 0,0 0,0 0,0 1,-1 0,1 0,-1 0,0 1,0 0,-1 0,4 5,6 35,-7-27</inkml:trace>
  <inkml:trace contextRef="#ctx0" brushRef="#br0" timeOffset="800.633">690 593,'239'33,"-238"-33,0 0,0 0,0 0,0 0,0 0,0 0,0 0,0 0,0 0,0 1,0-1,0 0,-1 1,1-1,0 1,0-1,0 1,0-1,-1 1,1 0,0-1,-1 1,1 0,0 0,-1-1,1 1,-1 0,1 0,-1 0,0 0,1 0,-1 0,0 0,1-1,-1 1,0 0,0 0,0 0,0 0,0 0,0 0,0 0,0 0,-1 0,1 0,0 0,0 0,-1 0,1 0,-1 0,-37 38,26-28,-7 5,-39 43,57-57,-1 0,1 0,0 0,-1 0,1 0,0 0,0 0,1 0,-1 0,0 1,1-1,-1 0,1 0,0 1,-1-1,1 0,1 1,-1-1,0 0,0 0,1 1,-1-1,1 0,0 0,0 1,0-1,0 0,0 0,0 0,1 1,5 1,-1-1,1 0,0-1,0 1,0-1,0 0,0-1,0 0,0 0,1-1,-1 1,0-2,0 1,1-1,-1 0,0 0,0-1,0 0,0-1,0 1,-1-1,1 0,-1-1,4-2,31-16,-22 10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21 168,'-11'-13,"1"-1,13 24,135 279,-60-111,-77-175,0 0,0 0,0 0,1 0,-1 0,1-1,0 1,0 0,0-1,0 1,0-1,0 0,1 0,-1 0,1 0,-1 0,1 0,0-1,0 1,0-1,0 0,0 0,0 0,0 0,0-1,0 1,0-1,1 0,-1 1,0-1,0-1,0 1,0 0,1-1,-1 0,0 0,0 0,0 0,0 0,0-1,-1 1,1-1,0 0,0 0,17-18,-1 0,0-2,-2 0,-1-1,-1 0,0-2,-2-1,15-22,40-72,-68 120,0 1,0 0,0 0,1 0,-1 0,0 0,1-1,-1 1,0 0,1 0,-1-1,1 1,-1 0,1-1,0 1,-1 0,1-1,0 1,-1-1,1 1,0-1,0 1,-1-1,1 0,0 1,0-1,0 0,-1 0,1 0,0 1,0-1,0 0,0 0,0 0,-1 0,1 0,0-1,0 1,0 0,0 0,0-1,-1 1,1 0,0-1,0 1,-1 0,1-1,0 1,0-1,-1 0,1 1,-1-1,1 0,0 1,-1-1,1 0,-1 1,0-1,1 0,-1 0,0 0,1 1,-1-1,0 0,0 0,0 0,1 0,-1 0,8 28,46 107,-51-129,1 0,-1-1,1 1,-1 0,1-1,1 0,-1 0,1 0,-1-1,1 1,0-1,0 0,0-1,1 1,-1-1,1 0,0 0,-1-1,1 0,0 0,0 0,0 0,0-1,3-3,1 0,-1-1,0 0,-1-1,1 0,-1 0,1-1,-2 0,1 0,-1-1,0 0,0 0,0 0,-1-1,-1 0,1-1,-1 1,-1-1,0 0,0 0,0 0,-1-1,1-5,10-21,-2-2,-1 0,-1-1,-3 1,-1-2,-2 1,-1-35,-3 49</inkml:trace>
  <inkml:trace contextRef="#ctx0" brushRef="#br0" timeOffset="449.472">1093 535,'0'14,"0"15,0 7,0 2,-5-6,-1-2,0-3,1 0,1-1,2 1,1 0,1-9,4-8,3-5</inkml:trace>
  <inkml:trace contextRef="#ctx0" brushRef="#br0" timeOffset="715.809">1149 450,'15'10,"13"3,8-1,2-2,0-3,-3-3,-1-1,-2-3,-3 0,-5 0</inkml:trace>
  <inkml:trace contextRef="#ctx0" brushRef="#br0" timeOffset="972.828">1149 704,'24'0,"23"0,2 0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8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0 255,'39'5,"27"-4,6-1,-3-6,-9-2,-5 1,-7 1,-7 2,-6 1,-4-3,-2-1,-6 1</inkml:trace>
  <inkml:trace contextRef="#ctx0" brushRef="#br0" timeOffset="252.824">367 1,'-9'38,"-9"33,0 8,2-5,4-9,4-11,4-11,2-7,1-5,7-8,1-3,0-5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16.0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2235,'32'-122,"-19"88,78-194,11 5,97-154,-159 304,62-107,7 6,72-83,-170 243,6-6,-28 29,-6 9,-1-1,0 0,-1-1,-1-1,-1-1,-17 9,-149 89,186-112,1 1,-1-1,0 0,0 1,1-1,-1 1,0-1,1 1,-1-1,1 1,-1 0,0-1,1 1,-1 0,1-1,0 1,-1 0,1 0,0-1,-1 1,1 0,0 0,0-1,0 1,0 0,-1 0,1 0,0 0,1-1,-1 1,0 0,0 0,0 0,0 0,1-1,-1 1,0 0,1 0,-1-1,0 1,1 0,-1-1,1 1,-1 0,1-1,0 1,-1-1,1 1,0-1,-1 1,1-1,0 1,-1-1,1 1,48 21,-43-19,212 54,-196-52,0 0,0-2,0 0,1-2,-1 0,14-2,-33 1,-1 0,0 0,0-1,1 1,-1 0,0-1,0 0,0 1,0-1,0 0,1 0,-1 0,-1 0,1 0,0-1,0 1,0-1,-1 1,1-1,-1 1,1-1,-1 0,0 0,1 0,-1 0,0 0,0 0,-1 0,1 0,0 0,-1 0,1-1,-1 1,0 0,1 0,-1-1,0 1,-1 0,1 0,0 0,-1-1,1 1,-1 0,1 0,-2-1,-48-93,-91-23,118 101,-1 2,0 0,-1 2,-1 0,0 2,-15-4,29 12</inkml:trace>
  <inkml:trace contextRef="#ctx0" brushRef="#br0" timeOffset="401.014">1129 90,'-13'2,"0"2,0-1,0 2,1-1,0 2,0 0,0 0,1 1,0 0,0 1,0 1,1 0,1 0,-1 0,2 1,-1 1,1 0,1 0,0 0,-2 6,7-11,0-1,1 1,0 0,0 0,0 0,1 0,0 0,0-1,0 1,1 0,0 0,0 0,0 0,1-1,0 1,0 0,0-1,1 0,0 1,0-1,0 0,1-1,-1 1,1 0,0-1,1 0,-1 0,1 0,0-1,-1 0,5 3,4 1,-1 1,1-2,1 1,-1-2,1 0,0-1,0 0,1-1,-1 0,1-1,-1-1,9 0,11-7,0-1,-1-1,0-2,0-2,-1-1,-1-1,0-1,-1-2,-1-1,0-2,-1 0,0-4,16-6,-42 28,6-2,0 0,-1-1,0 0,0 0,-1-1,1 0,-1 0,0 0,-1-1,1 0,-2 0,1 0,-1-1,0 0,0 1,2-8,-7 12,1 1,-1-1,0 1,0-1,0 1,0 0,0-1,-1 1,1 0,-1 0,1 0,-1 0,0 0,1 1,-1-1,0 0,0 1,-1-1,1 1,0 0,0 0,-1 0,1 0,-1 0,1 0,-1 1,1-1,-1 1,1 0,-1-1,1 1,-1 0,1 1,-1-1,1 0,-1 1,-1 0,-27 0</inkml:trace>
  <inkml:trace contextRef="#ctx0" brushRef="#br0" timeOffset="729.004">565 231,'192'13,"0"-7,1-9,23-10,288-45,-395 55,-104 3,-6 0</inkml:trace>
  <inkml:trace contextRef="#ctx0" brushRef="#br0" timeOffset="1302.064">1468 90,'1'0,"0"-1,0 1,0 0,-1-1,1 1,0 0,0-1,0 1,-1-1,1 1,0-1,-1 1,1-1,0 0,-1 1,1-1,-1 0,1 1,-1-1,1 0,-1 0,0 0,1 1,-1-1,0 0,0 0,1 0,-1 0,0 0,0 0,0 1,0-1,0 0,0 0,0 0,-1 0,1 0,0 0,0 1,-1-1,1 0,-1 0,1 0,0 1,-1-1,1 0,-1 1,0-1,1 0,-1 1,0-1,1 0,-1 1,0-1,0 1,1 0,-1-1,0 1,0 0,0-1,0 1,-54-27,42 22,-1 1,0 0,0 1,0 1,0 0,0 0,0 2,-1-1,1 2,0 0,-1 1,1 0,0 1,0 1,1 0,-1 1,1 0,0 1,0 1,1 0,0 1,-1 0,-11 12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21.2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 1977,'0'0,"0"0,0 0,0-1,0 1,0 0,-1 0,1-1,0 1,0 0,0 0,0 0,0-1,-1 1,1 0,0 0,0 0,0 0,-1-1,1 1,0 0,0 0,0 0,-1 0,1 0,0 0,0 0,-1 0,1-1,0 1,0 0,-1 0,1 0,0 0,0 0,-1 0,1 1,0-1,0 0,-1 0,1 0,0 0,0 0,0 0,-1 0,1 0,0 0,0 1,0-1,-1 0,1 0,0 0,0 1,0-1,0 0,7-24,191-317,287-414,-360 555,-97 92,-23 89,0-1,2 1,0 0,1 0,1 1,0 0,2 1,6-8,15-24,-170 148,-14-11,67-38,109-43,347-8,-243 24,-139-51,-90-136,18 20,69 122,0 5</inkml:trace>
  <inkml:trace contextRef="#ctx0" brushRef="#br0" timeOffset="600.238">1366 114,'-2'-5,"1"1,0-1,-1 1,0 0,0-1,-1 1,1 0,-1 0,1 1,-1-1,-1 1,1-1,0 1,-1 0,0 0,1 0,-1 1,0-1,-1 1,1 0,0 0,0 0,-1 1,1 0,-1 0,0 0,1 0,-1 1,0-1,1 1,-1 0,0 1,0-1,1 1,-1 0,1 0,-1 1,-1 0,-6 7,1 0,0 1,0 1,1 0,1 0,0 1,0 0,1 1,1 0,0 0,0 0,2 1,0 0,0 0,1 1,1-1,0 1,1 9,1-17,1 0,0 0,1 0,0 0,0 0,0-1,1 1,0 0,0-1,1 1,0-1,0 0,0 0,1 0,0 0,0 0,1-1,-1 0,1 0,0 0,0-1,1 1,0-1,-1 0,1-1,1 0,-1 0,0 0,1 0,-1-1,1 0,0-1,0 0,0 0,-1 0,1-1,0 1,0-2,0 1,0-1,0 0,4-2,16-6,0-1,-1-1,0-2,-1-1,0 0,-1-2,-1-1,0-1,-2-1,0-1,-1 0,-1-2,-1 0,0-1,-2-1,0-3,-13 24,-1 0,0-1,0 1,0-1,0 0,0 0,-1 1,0-1,0 0,0 0,0 0,0-1,-1 1,0 0,0 0,0 0,0 0,-1 0,1 0,-1 0,0 0,-1 0,1 0,0 0,-1 0,0 1,0-1,0 1,-1-1,1 1,-1 0,0 0,1 0,-1 0,-1 0,1 1,0-1,-1 1,1 0,-3-1,-16-4</inkml:trace>
  <inkml:trace contextRef="#ctx0" brushRef="#br0" timeOffset="953.7">887 199,'428'-11,"78"-53,-371 58,-116 23,-19-6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4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0,'0'10,"0"7,0 7,0 3,0 2,-5-4,-1-1,0 0,-4-5,0 1,7-9,3-12,2-4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26,'0'5,"4"1,7 1,2-7,3-3,3-1,4 0,3 1,1 1,1-5,1 0,0 1,0 1,-10 2,-8 6,-11 2,-5 1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7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4705 0 0,'0'0'4082'0'0,"0"0"-1364"0"0,0 0-709 0 0,0 0-244 0 0,0 0-150 0 0,0 0-214 0 0,0 0-271 0 0,0 0-284 0 0,0 0-222 0 0,0 0-124 0 0,0 0-24 0 0,0 0 19 0 0,0 0 48 0 0,5 1 36 0 0,16 2-150 0 0,-1-2 1 0 0,1 0-1 0 0,-1-1 1 0 0,1-1-1 0 0,-1-1 1 0 0,1-1 0 0 0,1-1-430 0 0,90-7 68 0 0,-63 7-751 0 0,-27 2-1567 0 0,0 1-4040 0 0,-15 1-5489 0 0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48,'14'0,"15"0,7 0,2 0,0-5,-3-1,-1 0,-3 1,-1 1,-6-3,-2 0,-5 0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8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1 192,'0'54,"3"0,1 0,4-1,4 14,-4-38,0-1,2 0,1-1,2 0,0-1,2 0,3 3,-18-28,0 0,1-1,-1 1,0 0,1-1,-1 1,0 0,1-1,-1 1,0-1,1 1,-1-1,1 1,-1-1,1 1,-1-1,1 1,0-1,-1 0,1 1,0-1,-1 0,1 1,0-1,-1 0,1 0,0 0,-1 0,1 0,0 0,-1 0,1 0,0 0,0 0,-1 0,1 0,0 0,-1-1,1 1,0 0,-1 0,1-1,-1 1,1 0,0-1,-1 1,1-1,-1 1,1-1,-1 1,1-1,-1 1,0-1,1 0,-1 1,1-1,15-41,-13 34,116-365,-110 348</inkml:trace>
  <inkml:trace contextRef="#ctx0" brushRef="#br0" timeOffset="263.667">452 672,'-10'34,"-2"15,-1 0</inkml:trace>
  <inkml:trace contextRef="#ctx0" brushRef="#br0" timeOffset="634.108">593 23,'8'-4,"1"0,0 1,1 0,-1 0,0 1,1 1,-1-1,1 1,-1 1,1 0,0 0,-1 1,1 1,-1-1,1 1,6 3,-14-4,0 1,0-1,0 0,-1 1,1 0,0-1,-1 1,1 0,-1 0,1 0,-1 0,0 0,0 0,0 1,0-1,0 0,-1 0,1 1,-1-1,1 0,-1 1,0-1,0 1,0-1,0 0,0 1,-1-1,1 1,-1-1,0 0,1 0,-1 1,0-1,0 0,0 0,-1 0,0 1,-53 75,5-8,50-68,-1-1,0 1,1 0,-1 0,1-1,-1 1,1 0,0 0,0 0,0 0,0-1,0 1,0 0,0 0,1 0,-1-1,1 1,-1 0,1 0,0-1,0 1,0-1,0 1,0 0,0-1,0 0,0 1,0-1,1 0,-1 1,1-1,-1 0,1 0,-1 0,1 0,-1-1,1 1,0 0,0-1,-1 1,1-1,0 0,0 1,139 7,-115-9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0,'0'10,"0"12,0 8,0 3,0 1,0 0,0-2,0-1,0-1,0-1,0 0,0-1,0-5</inkml:trace>
  <inkml:trace contextRef="#ctx0" brushRef="#br0" timeOffset="215.126">1 367,'29'0,"23"0,9 0,-2 0,-7 0,-6 0,-12 0</inkml:trace>
  <inkml:trace contextRef="#ctx0" brushRef="#br0" timeOffset="646.576">29 593,'15'-2,"0"-1,1 2,-1 0,0 1,1 1,-1 0,1 1,-1 0,0 2,2 0,-16-4,0 1,0-1,0 1,0-1,0 0,0 1,0 0,0-1,-1 1,1 0,0-1,0 1,0 0,-1 0,1 0,0 0,-1 0,1-1,-1 1,1 0,-1 0,1 1,-1-1,0 0,0 0,1 0,-1 0,0 0,0 0,0 0,0 0,0 0,0 1,0-1,-1 0,1 0,0 0,-1 0,1 0,-1 0,1 0,-1 0,1 0,-1 0,0 0,1-1,-1 1,0 0,0 0,0 0,-43 43,40-42,-20 17,16-13,-1-1,1 1,0 1,1-1,0 1,0 1,0-1,1 1,0 0,1 1,0 0,0-1,1 1,-3 7,7-14,-1 0,1 1,0-1,0 0,0 0,0 0,0 1,1-1,-1 0,1 0,-1 0,1 0,0 0,0 0,0 0,0 0,0 0,0 0,0 0,1-1,-1 1,1 0,-1-1,1 1,0-1,-1 0,1 1,0-1,0 0,0 0,0 0,0-1,0 1,2 0,76 5,-37-21,-28 4</inkml:trace>
  <inkml:trace contextRef="#ctx0" brushRef="#br0" timeOffset="1284.855">481 537,'2'1,"0"0,0 1,0-1,1 0,-1-1,0 1,0 0,1-1,-1 1,0-1,1 1,-1-1,1 0,-1 0,0 0,1-1,-1 1,1-1,-1 1,0-1,1 0,-1 1,0-1,0-1,0 1,0 0,0 0,0-1,0 1,0-1,1-1,14-10,0-1,-1-1,-1 0,0-1,-1-1,-1 0,-1-1,0 0,3-8,28-40,-43 66,0 1,0-1,1 1,-1-1,0 0,0 1,0-1,1 1,-1-1,0 0,1 1,-1-1,0 0,1 1,-1-1,0 0,1 0,-1 1,1-1,-1 0,0 0,1 0,-1 0,1 1,-1-1,1 0,-1 0,0 0,1 0,-1 0,1 0,-1 0,1 0,-1 0,1 0,-1-1,0 1,1 0,-1 0,1 0,-1 0,0-1,1 1,-1 0,1 0,-1-1,0 1,1 0,-1-1,0 1,0 0,1-1,-1 1,0-1,0 1,1 0,-1-1,0 1,0-1,0 1,0-1,-2 40,-5-7,3-22,2-1,-1 1,2 0,-1 0,1 0,1 0,-1 0,2 0,-1 0,2 0,-2-8,1 0,-1 0,1 0,0 0,0 0,0 0,0 0,0 0,0-1,1 1,-1 0,1-1,-1 1,1-1,-1 0,1 1,0-1,0 0,0 0,-1 0,1 0,0 0,0-1,0 1,1-1,-1 1,0-1,0 0,0 1,0-1,0 0,0-1,0 1,1 0,-1-1,0 1,0-1,0 1,1-1,71-45,9-76,-63 93,-8 10,1 1,0 0,1 1,1 0,0 1,2 1,16-13,-33 28,1-1,-1 0,1 1,-1-1,1 1,-1-1,1 1,-1-1,1 1,-1-1,1 1,0 0,-1-1,1 1,0 0,0-1,-1 1,1 0,0 0,0 0,-1 0,1 0,0 0,0 0,-1 0,1 0,0 0,0 0,-1 0,1 0,0 1,-1-1,1 0,0 1,0-1,-1 0,1 1,-1-1,1 1,0-1,-1 1,1-1,-1 1,1-1,-1 1,1 0,-1-1,0 1,1 0,-1-1,0 1,0 0,1 0,-1-1,0 1,0 0,0 0,0-1,0 1,0 0,0 0,0 0,-7 58,4-46,-3 29,2-1,1 2,3-1,3 24,-3-62,0 0,1 0,-1 0,1 0,0 0,0 0,1 0,-1 0,1 0,0-1,0 1,0-1,0 1,0-1,1 0,0 0,0 0,0 0,0 0,1 0,12 5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3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0,'-1'387,"-5"-349,-1 0,-2 0,-2-1,-1 0,-7 12,9-23,-2 0,8-18,9-18,2-4</inkml:trace>
  <inkml:trace contextRef="#ctx0" brushRef="#br0" timeOffset="515.59">429 141,'-211'150,"208"-148,0 0,1 0,-1 0,0 0,1 0,-1 0,1 1,0-1,0 1,0-1,0 1,0 0,1 0,-1 0,1 0,0 0,0 0,0 1,0-1,0 0,1 0,-1 1,1-1,0 0,0 1,0-1,1 0,-1 1,1-1,0 0,0 0,0 1,0-1,0 0,1 0,0 0,-1 0,1-1,0 1,0 0,0-1,1 1,-1-1,3 2,85 27,-27-16,-58-11,1-1,-1 1,-1 0,1 0,-1 0,1 1,-1 0,0 0,-1 0,1 0,-1 0,0 1,-1-1,1 1,-1 0,0 0,0 0,-1 0,0 0,0 0,0 0,-1 1,0 0,7 16,-1-23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2.9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33,'771'0,"-373"-29,6 30,-168 28,299-30,-365-27,-155 27,-8 0,-1 0,1 0,0 1,-1 0,1 0,0 0,-1 1,1 0,0 0,-1 1,0 0,1 0,-1 0,0 1,4 2,2 8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97 102,'-67'379,"47"-240,13-115,4-33,11-35,1 0,2 1,3 0,1 1,2 1,8-14,-19 42,19-39,1 0,3 2,2 1,8-6,5 13,-44 41,1 0,0 0,0 1,0-1,0 0,0 0,0 1,0-1,0 1,0-1,1 1,-1 0,0-1,0 1,0 0,1 0,-1 0,0 0,0 0,0 0,1 0,-1 0,0 0,0 0,0 1,0-1,1 0,-1 1,0-1,0 1,0 0,0-1,0 1,0 0,0-1,0 1,0 0,-1 0,1 0,0 0,0 0,-1 0,1 0,-1 0,1 0,-1 1,4 11,-1 0,-1 0,0 1,-1 0,0-1,-1 1,-1-1,0 1,-1 0,0-1,-2 5,-21 154,25-170,0 1,1-1,-1 1,1-1,0 0,0 1,0-1,0 0,0 0,0 0,0 1,1-1,-1 0,1-1,0 1,-1 0,1 0,0-1,0 1,0-1,0 0,0 1,0-1,1 0,-1 0,0-1,1 1,-1 0,0-1,1 1,-1-1,1 0,-1 0,1 0,-1 0,0 0,1 0,-1-1,1 1,-1-1,0 0,1 0,-1 1,0-2,0 1,0 0,1 0,-1-1,0 1,-1-1,1 1,0-1,0 0,-1 0,1 0,-1 0,96-96,60-80,-156 176,0 0,0 0,1 1,-1-1,1 1,-1-1,1 1,0 0,0-1,-1 1,1 0,0 0,0 0,0 1,0-1,0 0,0 1,0-1,0 1,1 0,-1 0,0 0,0 0,0 0,0 0,0 0,1 1,-1-1,0 1,0-1,0 1,0 0,0 0,-1 0,1 0,0 0,0 0,0 1,-1-1,1 1,-1-1,1 1,-1-1,0 1,0 0,1 0,-1 0,0 0,0-1,-1 1,1 1,0-1,-1 1,4 13,-1 1,0 0,-2 0,0 1,-1-1,0 0,-3 7,2-8,0 0,0 0,2 0,0 0,0-1,2 1,0 0,1-1,0 1,-3-14,-1 0,1 0,0-1,0 1,0 0,0 0,0 0,0-1,1 1,-1-1,0 1,1-1,0 1,-1-1,1 0,0 0,-1 1,1-1,0-1,0 1,0 0,0 0,0-1,0 1,0-1,0 1,0-1,0 0,0 0,0 0,0 0,0 0,1-1,12-2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26,'44'0,"28"0,6 0,-4 0,-11-5,-10-1,-11 0,-6 1,-6 1,-7 7,-8 2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0,'38'5,"23"6,5 2,-3-2,-8-3,-8-2,-13 2,-7 0,-7-2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1,'0'57,"-5"24,-2 4,1-10,1-6,1-11,2-10,1-9,1-6,0-3,0-8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26,'227'-25,"-158"34,-68-9,1 0,0 1,-1-1,1 1,-1 0,1-1,-1 1,0 0,1 0,-1 0,0 0,1 0,-1 0,0 1,0-1,0 0,0 0,0 1,0-1,-1 1,1-1,0 1,-1-1,1 1,-1-1,0 1,1 0,-1-1,0 1,0-1,0 1,0 0,0-1,0 1,0 0,-1-1,1 1,-1-1,1 2,-74 119,41-77,-108 179,139-221,0 1,1-1,-1 1,1 0,0-1,0 1,1 0,-1 0,1 0,0-1,0 1,0 0,0 0,1 0,-1 0,1-1,0 1,0 0,1-1,-1 1,1-1,-1 1,1-1,0 0,0 1,1-1,-1 0,1 0,0-1,-1 1,1-1,0 1,1-1,-1 0,0 0,1 0,-1-1,1 1,-1-1,1 0,0 0,2 1,5 1,0-1,1 0,-1-1,1 0,-1 0,1-1,0-1,-1 0,1-1,-1 0,6-2,8-3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0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588 553 15691 0 0,'0'0'3073'0'0,"0"0"-1510"0"0,0 0-623 0 0,0 0 12 0 0,0 0 110 0 0,0 0 25 0 0,0 0-98 0 0,0 0-238 0 0,0 0-205 0 0,0 0-149 0 0,0 0-95 0 0,0 0-14 0 0,0 0-15 0 0,0 9 8 0 0,-16 231 961 0 0,15-196-1801 0 0,12-39-4455 0 0,-9-5 2202 0 0,2 0-9462 0 0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1,'-9'38,"-9"23,0 1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0,'-14'48,"-10"35,-1 14,4-6,6-14,0-14,3-9,4-8,2-8,3-5,2-4,6-6,2-8</inkml:trace>
  <inkml:trace contextRef="#ctx0" brushRef="#br0" timeOffset="303.775">454 86,'-330'316,"299"-272,31-43,-1 0,0 0,1 0,0 0,-1 0,1 0,0 0,-1 0,1 0,0 0,0 0,0 0,0 0,0 0,0 0,0 0,0 0,1 0,-1 0,0 0,0 0,1 0,-1 0,1 0,-1 0,1 0,-1 0,1-1,0 1,-1 0,1 0,0 0,0-1,0 1,-1 0,1-1,0 1,0-1,0 1,0-1,0 0,0 1,0-1,0 0,0 0,163 10,-158-8,1-1,0 1,0 1,-1-1,1 1,-1 0,0 1,0-1,0 1,0 1,-1-1,0 1,1 0,1 3,7 8</inkml:trace>
  <inkml:trace contextRef="#ctx0" brushRef="#br0" timeOffset="820.254">737 367,'-21'16,"0"2,1 0,1 1,0 0,2 2,0 0,2 1,0 2,14-24,0 1,0 0,1 0,-1 0,0 1,1-1,-1 0,1 0,-1 0,1 0,0 1,-1-1,1 0,0 0,0 1,0-1,0 0,0 0,0 1,0-1,0 0,0 0,1 0,-1 1,1-1,-1 0,1 0,-1 0,1 0,-1 0,1 0,0 0,0 0,0 0,-1 0,1 0,0 0,0 0,0-1,0 1,0 0,1-1,-1 1,1 0,55-4,-28-8,0-1,-1-1,0-2,-1-1,7-6,32-19,-65 40,1-1,-1 0,0 1,1 0,-1-1,1 1,-1 0,1 0,0 0,-1 0,1 0,0 0,0 1,0-1,0 1,-1-1,1 1,0-1,0 1,0 0,0 0,0 0,0 0,0 0,0 1,0-1,0 1,0-1,0 1,-1 0,1-1,0 1,0 0,-1 0,1 0,0 1,-1-1,1 0,-1 0,0 1,1-1,-1 1,0 0,0-1,0 1,0 0,0-1,0 1,-1 0,1 0,0 0,-1 1,0 11,-1 0,-1 1,0-1,-1 0,0-1,-1 1,-1-1,-2 5,-17 66,17 188,6-261,1 0,-2-1,1 1,-2 0,1-1,-1 0,-1 0,0 0,0 0,-1 0,0-1,-1 0,0 0,0 0,-1-1,0 0,-4 3,8-10,-1 1,0-2,0 1,0 0,0-1,1 1,-1-1,0 0,0-1,0 1,0-1,0 1,0-1,1 0,-1-1,0 1,1-1,-1 1,1-1,-1 0,1 0,0-1,0 1,0-1,0 1,0-1,1 0,-1 0,1 0,0-1,0 1,0 0,0-1,1 1,-1-1,1 0,0 1,0-1,0 0,0 0,1 0,0 0,0 0,0 0,0-1,1-8,1 0,1 0,0 0,1 0,0 1,0-1,2 1,0 0,0 0,1 1,0 0,1 0,0 0,1 1,6-6,34-23,-27 27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2.8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86,'398'0,"-156"-28,-121 28,102-11,-48-9,15-5,298 24,-292 29,199-28,-225 27,27 4,678-32,-282 1,-367-29,604 30,-339-31,142 31,-301-29,232 28,-338 29,28-31,-226-3,39 6,-60 7,-6 1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0,'-29'255,"12"-73,15-179,1 0,-1 1,0-1,1 1,0-1,0 1,0-1,0 1,0 0,1 0,0-1,-1 1,2 0,-1 0,0 0,1-1,-1 1,1 0,0-1,1 1,-1 0,0-1,1 0,0 1,0-1,0 0,0 0,0 0,1 0,0 0,-1 0,1-1,0 0,0 1,0-1,0 0,1 0,-1-1,1 1,0 0,225-3,-173 1,-32-1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17,'454'0,"-382"-11,-54 5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55,'38'-5,"27"-1,8 0,-5 1,-8 1,-10 2,-9-4,-6-1,-4 1,-3 2,-7 1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58,'65'-16,"2"2,-1 3,64-2,-128 12,0 1,0-1,1 1,-1-1,0 1,1 0,-1 0,0 0,1 0,-1 1,0-1,1 1,-1-1,0 1,0 0,1 0,-1 0,0 0,0 0,0 0,0 0,0 1,-1-1,1 1,0 0,-1-1,1 1,-1 0,1 0,-1 0,0 0,0 0,0 0,0 0,0 1,-1-1,1 0,0 0,-1 1,0-1,0 0,1 3,-6 6,1 1,-2-1,1 0,-1-1,-1 1,0-1,-1-1,0 1,0-1,-2 1,-15 18,-19 22,32-39,1 0,0 1,1 0,0 0,1 1,1 0,0 1,1 0,0 0,1 1,0 0,-1 7,7-19,-1 0,1 0,0 0,0 0,0 0,0 0,1 0,-1 0,1 0,-1 0,1 0,0 0,0 0,1 0,-1 0,1-1,-1 1,1-1,0 1,0-1,0 0,0 1,0-1,0 0,1 0,-1-1,1 1,-1 0,1-1,0 0,0 1,0-1,-1 0,1-1,0 1,0 0,2-1,6 2,-1-1,1 0,0-1,-1 0,1-1,-1 0,1-1,-1 0,1 0,3-3,5-2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0,'-9'24,"1"8,7-1,3-6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66,'-15'8,"-1"-1,0 0,1 1,0 1,1 1,0 0,0 1,-7 9,19-19,1 0,0 0,-1 0,1 0,0 0,0 1,0-1,0 1,0-1,0 1,0-1,1 1,-1-1,0 1,1 0,0-1,-1 1,1 0,0-1,0 1,0 0,0 0,0-1,0 1,0 0,0-1,1 1,-1 0,1-1,-1 1,1 0,0-1,0 1,0-1,-1 1,1-1,1 0,-1 1,0-1,0 0,0 0,1 0,-1 0,1 0,0 1,82 28,-65-25,-10-3,1 1,-1 0,0 1,0 0,0 0,0 1,-1 0,0 0,0 1,0 0,-1 1,0-1,0 2,-1-1,0 1,0-1,0 2,-1-1,-1 1,1-1,-1 1,-1 0,0 1,0-1,1 10,-3-16,-1 0,0 0,0 1,-1-1,1 0,0 0,-1 0,0 0,0 0,0 0,0 0,0 0,-1 0,1-1,-1 1,0 0,0-1,0 1,0-1,0 0,0 1,-1-1,1 0,-3 1,-11 5</inkml:trace>
  <inkml:trace contextRef="#ctx0" brushRef="#br0" timeOffset="249.862">101 66,'39'-14,"21"-5,7 1,-10 8,-8 5,-8 10,-12 3</inkml:trace>
  <inkml:trace contextRef="#ctx0" brushRef="#br0" timeOffset="700.5">609 518,'203'-220,"-198"215,1 0,0 0,0 0,1 1,-1-1,1 1,0 1,0 0,0 0,0 0,0 1,1 0,-1 0,1 1,0 0,-1 0,8 1,-13 1,1 0,-1 0,0 1,1-1,-1 1,0 0,0 0,0 0,0 0,0 0,-1 0,1 0,-1 0,1 1,-1-1,0 1,0-1,0 1,0-1,0 1,-1 0,1-1,-1 1,0 0,1-1,-1 1,-1 1,18 45,-14-46,0-1,1 1,-1-1,0 0,1-1,-1 1,1-1,-1 1,1-1,0 0,0 0,-1-1,1 1,0-1,0 0,0 0,0 0,0 0,-1-1,1 1,0-1,0 0,-1 0,1-1,1 0,-1 1,0-1,1 1,-1 0,1 0,0 1,-1-1,1 1,-1 0,1 0,0 1,-1-1,1 1,-1 0,1 0,-1 1,1-1,-1 1,1 1,-2 0,0 0,0 0,-1 1,0-1,1 1,-1-1,-1 1,1 0,0 0,-1 0,0 0,0 0,0 0,0 0,-1 0,0 0,0 1,0 2,5 24,0-11</inkml:trace>
  <inkml:trace contextRef="#ctx0" brushRef="#br0" timeOffset="1520.595">299 490,'0'4,"-5"3,-6-1,-7-1,-4 3,-3 1,-3-2,-1-2,0-1,4-7,7-2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0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0,'-24'29,"-13"14,0 5,6-7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8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459 569 6537 0 0,'0'0'2542'0'0,"0"0"-427"0"0,0 0-229 0 0,0 0-68 0 0,0 0-154 0 0,0 0-274 0 0,0 0-306 0 0,0 0-272 0 0,0 0-174 0 0,0 0-96 0 0,0 0-52 0 0,0 0-35 0 0,0 0-3 0 0,4 0 13 0 0,159-19 3163 0 0,-163 19-3548 0 0,-2 22 589 0 0,-39 51-79 0 0,-8 31-488 0 0,48-98-71 0 0,6 59 96 0 0,-1-63-77 0 0,0-1 1 0 0,0 0-1 0 0,0 0 1 0 0,0 0-1 0 0,0-1 1 0 0,0 0-1 0 0,1 1 1 0 0,-1-1 0 0 0,0-1-1 0 0,0 1 1 0 0,0-1-1 0 0,0 1 1 0 0,0-1-1 0 0,1 0 1 0 0,-1-1-1 0 0,-1 1 1 0 0,1-1-1 0 0,0 1 1 0 0,0-1-51 0 0,89-67-968 0 0,-54 35-4396 0 0,-32 28-12 0 0,-3 5-6488 0 0</inkml:trace>
  <inkml:trace contextRef="#ctx0" brushRef="#br0" timeOffset="488.037">864 440 5665 0 0,'0'0'2654'0'0,"0"0"-688"0"0,0 0-175 0 0,0 0 64 0 0,0 0-13 0 0,0 0-186 0 0,0 0-336 0 0,0 0-314 0 0,0 0-203 0 0,0 0-108 0 0,0 0-78 0 0,0 0-13 0 0,0 0-10 0 0,22 7 4024 0 0,28-8-4062 0 0,0-2 1 0 0,-1-3-1 0 0,0-1 1 0 0,22-8-557 0 0,-68 12-816 0 0,-20 5-2057 0 0,9-2-284 0 0,3 0-1845 0 0,2 0-7213 0 0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31,'43'-5,"29"-2,6 1,-4 1,-11 1,-10 2,-11 1,-11 5,-12 3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1,'43'4,"34"-2,8-2,-10-1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47,'93'-17,"-56"8,0 2,1 1,0 2,0 1,1 2,-1 2,0 2,25 4,-61-7,0 0,-1 0,1 0,-1 0,1 1,-1-1,1 0,-1 0,1 1,-1-1,1 1,-1 0,1-1,-1 1,1 0,-1 0,0 0,0 0,0 0,1 0,-1 0,0 0,0 1,0-1,-1 0,1 0,0 1,0-1,-1 1,1-1,-1 1,1-1,-1 1,1-1,-1 1,0-1,0 1,0 0,0-1,0 1,0-1,-1 1,1-1,0 1,-1-1,1 1,-1-1,1 1,-1-1,0 1,0-1,0 0,0 0,0 1,0-1,0 0,0 0,0 0,0 0,-1 0,1 0,-2 0,-72 43,65-39,-1-1,1 2,0-1,0 1,1 1,0 0,0 0,1 1,-1 0,-2 5,10-12,1 0,-1 0,0 1,1-1,-1 0,1 1,0-1,-1 0,1 1,0-1,0 1,0-1,0 0,0 1,0-1,0 1,0-1,0 1,1-1,-1 0,1 1,-1-1,1 0,-1 1,1-1,0 0,0 0,0 0,0 0,0 0,0 1,0-2,0 1,0 0,0 0,0 0,0 0,2 0,57 29,-46-25,11 6,-15-8,1 1,-1 1,0 0,0 0,-1 1,1 0,-1 0,-1 1,6 5,-13-10,0-1,1 1,-1 0,0-1,0 1,0 0,-1 0,1 0,0 0,-1 0,1 0,-1 0,0 0,1 0,-1 0,0 0,0 0,0 0,-1 0,1 0,0 0,-1 0,0 0,1 0,-1-1,0 1,0 0,0 0,0 0,0-1,0 1,0-1,-1 1,1-1,-1 1,1-1,-2 1,-66 41,67-42,-40 17,1-1,-2-3,0-1,-13 0,33-11,34-14,5 3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271 146,'-31'24,"1"1,1 1,2 1,0 2,2 0,1 2,2 1,-10 20,29-49,0 0,1 1,0-1,0 1,0 0,0 0,1 0,-1 0,1 0,0 0,0 0,0 0,1 0,0 1,-1-1,1 0,1 0,-1 0,1 1,0-1,-1 0,2 0,-1 0,0 0,1 0,0 0,0-1,0 1,0 0,1-1,0 0,-1 1,1-1,1 0,7 3,1 0,0-1,0-1,0 0,1-1,-1 0,1-1,-1 0,1-1,0-1,0 0,0 0,-1-1,1-1,0 0,-1-1,1 0,-1-1,0-1,0 0,0 0,-1-1,0 0,0-1,-1-1,1 1,-2-2,1 1,-1-1,8-10,-10 8,1-1,-1 1,-1-1,0 0,-1-1,0 1,-1-1,0 0,-1 0,-1 0,0-1,-1 1,0-1,-1 1,0-1,-1-1,-1 9,1 0,-1-1,0 1,-1 0,1 0,-1 0,-1 1,1-1,-1 1,0 0,0 0,0 0,-1 0,1 1,-1-1,0 1,-1 1,1-1,-1 1,0 0,1 0,-1 0,-6-1,-13-2</inkml:trace>
  <inkml:trace contextRef="#ctx0" brushRef="#br0" timeOffset="329.977">835 33,'-16'5,"1"0,0 0,0 1,0 1,1 1,0 0,1 1,0 0,0 1,0 0,2 1,-1 0,-9 13,20-22,0 0,-1-1,1 1,0 0,0 0,0 0,0 0,0 0,0 0,0 0,1 0,-1 0,1 0,0 0,-1 1,1-1,0 0,0 0,0 0,1 0,-1 1,0-1,1 0,0 0,-1 0,1 0,0 0,0 0,0 0,0 0,0-1,1 1,-1 0,1 0,-1-1,1 1,-1-1,1 0,0 1,0-1,0 0,0 0,-1 0,1 0,2 0,7 2,-1-1,1 0,0-1,0 0,0 0,0-1,0-1,-1 0,1 0,0-1,0-1,-1 1,1-2,-1 0,0 0,0 0,0-1,-1-1,0 0,0 0,0-1,-1 0,0 0,3-5,43-75,-53 85,0 0,-1-1,1 1,-1 0,1-1,-1 1,0 0,0-1,0 1,0 0,0-1,0 1,-1-1,1 1,-1 0,0 0,0-1,1 1,-2 0,1 0,0 0,0 0,-1 0,1 0,-1 0,1 0,-1 1,0-1,0 1,1-1,-1 1,0 0,0-1,-1 1,1 0,0 0,0 1,-1-1,1 0,-1 1,-22-6,1 2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86,'-1'1,"-60"42,3 3,1 2,3 3,2 2,-3 8,49-56,1 0,1 1,-1-1,1 1,0 0,0 0,0 0,1 1,0-1,1 1,-1 0,1 0,1 0,-1 0,1 0,0 0,1 0,-1 0,2 0,-1 1,1-1,0 0,0 0,1 0,0 0,0 0,1-1,0 1,0-1,0 1,1-1,0 0,0 0,0-1,5 5,8-1,0 0,0-1,1-1,1 0,-1-2,1 0,0-1,0-1,0 0,0-2,0 0,1-1,-1-1,0-1,0-1,6-1,6-1,0-2,-1 0,0-2,0-1,0-2,-2-1,1-1,-2-1,0-2,-1 0,-1-2,0-1,-2-1,0-1,-1 0,-1-2,-2-1,8-13,-21 30,0 0,-1-1,0 0,0 0,-1 0,0-1,0 1,-1-1,-1 0,0 0,0 0,-1 0,0 0,0-1,-2 1,1 0,-1 0,0 0,-1 0,-1 0,1 0,-1 0,-1 1,0-1,0 1,-1 0,0 0,-1 0,-4-5,1 7,0 0,0 0,0 0,-1 1,0 1,0 0,-1 0,1 1,-1 0,0 1,0 0,-1 0,1 2,0-1,-1 1,1 1,-1 0,-3 1,-10 2,-1 0,1 2,0 0,0 2,1 1,0 0,-15 9,-4 4</inkml:trace>
  <inkml:trace contextRef="#ctx0" brushRef="#br0" timeOffset="264.183">139 397,'41'-23,"9"-6,2 1,1 4,0 1,5 2,-53 19,0 0,1 1,-1-1,1 1,-1 0,1 1,-1-1,1 1,0 1,-1-1,1 1,-1-1,1 2,-1-1,0 1,1-1,-1 1,0 1,0-1,0 1,0 0,-1 0,1 0,-1 1,3 2,-3-2,4 5,-1-1,2 0,-1-1,1 0,0 0,1 0,-1-2,1 1,0-1,1 0,-1-1,1 0,0-1,0-1,0 1,8-1,122-21,-117 13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1,'-5'19,"-15"25,-10 11,0 0,1-4,0-6,1-11,4-6,2-8,5-3,0-3,3-1,4-2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0,-2 0,-1 0,-3 0,-5 0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22,'38'0,"18"-5,4-1,-4 0,-10 1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0 237,'2'-14,"1"0,0 0,0 1,2 0,0 0,0 0,1 0,1 1,0 0,6-8,63-65,-74 85,-1-1,1 1,-1 0,1 0,-1 1,1-1,-1 0,1 0,-1 1,1-1,-1 1,1-1,-1 1,0 0,1 0,-1-1,0 1,0 0,0 0,1 0,-1 0,0 1,0-1,0 0,-1 0,1 1,0-1,0 0,-1 1,1-1,-1 1,1-1,-1 0,0 1,1-1,-1 1,0 0,0-1,0 1,0-1,0 1,0-1,-1 1,1-1,0 1,-1-1,0 0,1 1,1 8,-1-9,-1 1,1 0,0 0,1 0,-1 0,0 0,0 0,1-1,-1 1,1 0,0 0,-1 0,1-1,0 1,0 0,0-1,0 1,1-1,-1 1,0-1,0 0,1 0,-1 1,1-1,-1 0,1 0,0 0,-1-1,1 1,0 0,0 0,0-1,-1 0,1 1,0-1,0 0,0 0,0 1,0-2,0 1,-1 0,1 0,0-1,0 1,0-1,0 1,-1-1,2 0,156-90,-160 92,1 0,0-1,-1 1,1 0,0 0,0 0,-1 0,1 0,0 0,0 0,0 0,0 0,0 0,0 0,1 0,-1 0,0-1,0 1,1 0,-1 0,0 0,1 0,-1 0,1 0,-1-1,1 1,0 0,-1 0,1-1,0 1,-1-1,1 1,0 0,0-1,-1 1,1-1,0 0,0 1,0-1,0 0,0 1,0-1,0 0,0 0,0 0,0 0,0 0,-1 0,1 0,0 0,0 0,0 0,0-1,0 1,0 0,0-1,0 1,0 0,-1-1,1 1,0-1,0 1,0-1,-1 0,1 1,0-1,-1 0,1 0,-1 0,-9 30,-11 79,24-89</inkml:trace>
  <inkml:trace contextRef="#ctx0" brushRef="#br0" timeOffset="250.985">762 38,'-39'29,"-26"19,-12 11,2 0,9-5,11-7,10-6,8-6,5-4,9-2,2-7,6-1,10-5,6-5</inkml:trace>
  <inkml:trace contextRef="#ctx0" brushRef="#br0" timeOffset="634.091">564 462,'-6'6,"-49"64,54-68,0 1,0-1,0 0,1 1,-1-1,0 1,1 0,0-1,-1 1,1-1,0 1,1-1,-1 1,0 0,1-1,-1 1,1-1,0 1,0-1,0 0,0 1,0-1,0 0,1 0,-1 1,1-1,-1 0,1-1,0 1,0 0,0 0,1 0,0-1,0 1,1-1,-1 1,0 0,0 0,0 1,-1-1,1 0,-1 1,1 0,-1-1,0 1,0 0,0 0,0 0,0 1,-1-1,1 0,-1 1,0-1,0 1,-1-1,1 1,-1-1,1 1,-1-1,0 1,0 0,-1-1,1 1,-1-1,0 1,0-1,0 1,0-1,0 1,-1-1,0 0,-1 2,-3 1,0 0,0 0,-1 0,0-1,0 0,0-1,-1 1,1-2,-1 1,0-1,0 0,-1 0,1-1,0 0,-1-1,0 0,1 0,-1-1,1 0,-1-1,0 1,-8-3,-1-4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6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11,'-8'0,"-1"0,0 0,1 2,-1-1,0 1,1 0,0 0,-1 1,1 1,0-1,1 1,-1 0,0 1,1 0,0 0,1 1,-1 0,-5 6,11-8,1 0,-1 0,1 0,0 0,0 0,1 0,-1 0,1 1,0-1,0 0,0-1,1 1,-1 0,1 0,0-1,0 1,0 0,0-1,1 0,-1 0,1 0,0 0,0 0,0 0,1-1,-1 1,0-1,1 0,0 0,-1-1,2 1,8 9,-8-7,10 7,0 0,-1 1,-1 0,0 2,-1-1,-1 1,0 1,0 0,-1 2,-9-13,0 0,0 0,0 0,-1 0,0 0,0 0,0 0,0 1,0-1,-1 0,0 0,1 0,-2 0,1 0,0-1,-1 1,0 0,0 0,0-1,0 1,0-1,-1 0,0 0,1 0,-1 0,0 0,-1-1,1 1,0-1,-1 0,1 0,-1 0,0 0,0 0,0-1,0 0,0 0,0 0,0 0,0-1,-16 6</inkml:trace>
  <inkml:trace contextRef="#ctx0" brushRef="#br0" timeOffset="249.929">44 67,'34'-14,"21"-5,5 1,-7 3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5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9498 0 0,'0'0'1899'0'0,"0"0"-487"0"0,0 0-297 0 0,0 0 11 0 0,0 0 93 0 0,0 0-20 0 0,0 0-86 0 0,0 0-94 0 0,0 0-96 0 0,0 0-39 0 0,0 0-64 0 0,2 11-67 0 0,7 37-93 0 0,-9-40-545 0 0,0-1 0 0 0,-1 1 1 0 0,0 0-1 0 0,0-1 0 0 0,0 1 0 0 0,-1 0 1 0 0,0-1-1 0 0,-1 0 0 0 0,0 1 1 0 0,0-1-1 0 0,0 0 0 0 0,-1-1 0 0 0,0 1 1 0 0,0 0-1 0 0,-1-1 0 0 0,-1 2-115 0 0,0 0 52 0 0,-75 70 116 0 0,38-57-6272 0 0,39-20-452 0 0,0-1-5176 0 0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1 164,'33'112,"19"135,-21-97,-31-149,0 0,0 0,0 0,0 0,0 0,1 0,-1 0,0 0,0 0,1 0,-1 0,0 0,1 0,-1 0,1 0,0 0,-1 0,1 0,-1-1,1 1,0 0,0 0,0-1,-1 1,1 0,0-1,0 1,0-1,0 1,0-1,0 0,0 1,0-1,0 0,0 0,0 0,0 0,0 0,0 0,0 0,0 0,0 0,0 0,0 0,0-1,0 1,0 0,0-1,0 1,0-1,0 1,0-1,0 0,0 1,0-1,-1 0,1 1,0-1,-1 0,1 0,0 0,-1 0,40-64,-35 57,32-63,27-51,-5-2,7-36,-33 52,-31 91,-3 5</inkml:trace>
  <inkml:trace contextRef="#ctx0" brushRef="#br0" timeOffset="372.479">622 531,'0'10,"0"12,0 7,0 4,0 1,0 0,0-2,0-6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15,'-2'-15,"-3"23,-4 25,-15 114,-31 185,48-305,2 0,1 0,2 0,0 0,2 0,2 13,-2-37,0-1,0 1,1 0,-1-1,1 0,0 1,0-1,0 1,0-1,0 0,0 0,1 1,-1-1,1 0,-1 0,1 0,0-1,0 1,0 0,0-1,0 1,0-1,0 0,0 1,1-1,-1 0,1-1,-1 1,1 0,-1-1,1 1,-1-1,1 0,-1 0,1 0,-1 0,1 0,-1 0,1-1,106-27,-90 21,197-56,-198 56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29,'18'-6,"1"0,-1 1,1 1,0 1,0 1,0 0,0 1,0 1,6 2,-22-2,-1 0,0 0,1 0,-1 0,0 1,1-1,-1 1,0-1,0 1,1 0,-1 0,0 0,0 0,0 0,0 1,0-1,0 1,-1-1,1 1,0 0,-1-1,1 1,-1 0,0 0,1 0,-1 0,0 0,0 1,-1-1,1 0,0 0,-1 1,1-1,-1 0,0 1,0-1,0 0,0 1,0-1,0 0,0 1,-1-1,0 0,1 1,-1-1,0 0,0 0,0 0,0 0,0 0,-1 0,1 0,-1 0,1 0,-116 113,116-114,0 0,-1 0,1 0,0 0,0 0,-1 0,1 0,0 1,0-1,1 0,-1 1,0-1,0 1,1-1,-1 1,0-1,1 1,0-1,-1 1,1-1,0 1,0 0,0-1,0 1,0 0,0-1,0 1,1-1,-1 1,1 0,-1-1,1 1,-1-1,1 1,0-1,0 0,0 1,0-1,0 0,0 1,0-1,0 0,0 0,1 0,-1 0,0 0,1 0,-1-1,1 1,-1 0,1-1,-1 1,1-1,-1 1,1-1,0 0,0 0,11 4,0-2,0 0,0 0,1-2,-1 1,0-2,0 0,1 0,9-3,3-3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27,'340'-1,"-182"-25,-147 29,-5 3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 0,-4-5,-10-1,-12-1,-9 2,-8 2,-10 1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1,'-5'5,"-26"23,2 1,0 1,2 2,2 1,1 0,1 2,2 1,-14 33,33-62,0 0,1 0,0 0,0 0,0 1,1-1,0 0,1 0,-1 1,1-1,1 0,-1 0,1 0,1 0,-1 0,1-1,0 1,1-1,0 1,0-1,0 0,0-1,1 1,3 2,0 1,1 0,1-1,-1 0,2-1,-1 0,1 0,0-1,0 0,0-1,1-1,0 0,0 0,11 1,-6-2,0-2,0 0,0-1,0 0,0-2,0 0,0 0,6-4,-17 5,0-1,0 1,0-1,-1-1,1 1,-1-1,1 0,-1 0,0-1,0 0,-1 0,1 0,-1 0,0 0,0-1,0 0,0 0,-1 0,0 0,0-1,-1 1,1-1,-1 0,1-3,-3 6,0 0,1 0,-1 0,0 0,-1-1,1 1,-1 0,1 0,-1 0,0 0,0 0,0 0,0 0,-1 0,1 1,-1-1,0 0,0 1,0-1,0 1,0 0,0 0,-1-1,1 2,-1-1,1 0,-1 0,0 1,0-1,0 1,0 0,-98-27,81 27,-1 1,0 1,1 2,-1 0,1 0,0 2,0 1,0 0,1 2,0 0,0 1,1 1,0 0,-1 3,-9 10,7-1</inkml:trace>
  <inkml:trace contextRef="#ctx0" brushRef="#br0" timeOffset="1149.658">695 678,'2'-12,"1"1,0-1,1 1,1 0,-1 0,2 0,0 0,0 1,1 0,0 1,0-1,9-7,-9 8,8-11,1 1,1 1,0 0,2 1,0 1,0 0,2 2,9-5,-29 18,0 0,1 0,-1 1,0-1,1 1,-1 0,0-1,1 1,-1 0,1 0,-1 0,1 0,-1 0,1 0,-1 0,0 0,1 1,-1-1,1 0,-1 1,0-1,1 1,-1 0,0-1,0 1,1 0,-1 0,0 0,0 0,0 0,0 0,0 0,0 0,0 0,-1 0,1 1,0-1,-1 0,1 1,0-1,-1 0,0 1,1-1,-1 1,0-1,0 0,0 2,7 74,-7-73,-1-2,1 0,-1 0,0 0,0 1,1-1,0 0,-1 0,1 1,0-1,0 0,0 1,0-1,1 0,-1 0,1 1,-1-1,1 0,0 0,0 0,0 0,0 1,0-1,0-1,0 1,1 0,-1 0,1 0,-1-1,1 1,0-1,0 1,0-1,0 0,0 0,0 0,0 0,0 0,0 0,0 0,0-1,1 1,-1-1,0 0,1 1,-1-1,0 0,2-1,104-57,-96 49,0 0,1 1,0 1,0 0,1 1,0 0,14-3,-24 9,-1 0,1 1,0 0,-1 0,1 0,-1 0,1 1,-1-1,0 1,0 0,1 0,-1 0,0 1,-1-1,1 1,0-1,-1 1,1 0,-1 0,0 0,0 0,0 0,0 1,-1-1,0 1,1-1,-1 1,0-1,-1 1,1 0,0-1,-1 1,0 0,0 0,0 1,8 26,13 11,-10-27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1,'-17'318,"-41"71,56-377,0-6,0-1,0 1,1 0,0 0,1-1,-1 1,1 0,0 0,0 0,1 0,0 0,0 0,0-1,1 1,0 0,0-1,0 1,2 2,8-2,0-5</inkml:trace>
  <inkml:trace contextRef="#ctx0" brushRef="#br0" timeOffset="224.576">313 622,'-15'33,"1"12,7-3,9-12,5-12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01.0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93,'51'-18,"0"2,1 3,1 1,-1 4,40-2,48-1,1 7,92 10,186 23,108-29,-2-29,-111 47,-31 11,-207-18,148-10,-145-3,414 2,-413 26,289-23,-274-3,-164 5,-26 1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02.7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1,'3407'0,"-3171"28,328-28,-508 5,-32 1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19.0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1 170,'1'-2,"0"0,1 0,-1 0,1 1,0-1,0 0,0 1,0-1,0 1,0 0,0-1,0 1,0 0,0 0,1 1,-1-1,0 0,1 1,-1-1,1 1,-1 0,0 0,1 0,-1 0,2 0,-2 0,376-3,488-50,-184 21,602 33,-793 29,-92-4,376-25,-227-29,158 27,-302-26,743 26,-280 1,-561-28,184 28,-293-28,226 28,-253 28,265-28,-298 0,356 11,-248 3,153 17,-237-3,-123-18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6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1992 0 0,'0'0'1965'0'0,"0"0"-47"0"0,0 0 154 0 0,0 0 206 0 0,0 0 41 0 0,0 0-172 0 0,0 0-389 0 0,0 0-422 0 0,0 0-324 0 0,0 0-266 0 0,0 0-182 0 0,0 0-111 0 0,0 0-70 0 0,10-10 1016 0 0,-5 25-969 0 0,-1 1 0 0 0,0 0 0 0 0,0 0 0 0 0,-2 0 0 0 0,0 0 0 0 0,-1 1 0 0 0,-1-1 0 0 0,0 0 0 0 0,-3 17-430 0 0,2 17 355 0 0,1-41-318 0 0,-1 3 0 0 0,0 0 0 0 0,1 0 0 0 0,1 0 1 0 0,0 0-1 0 0,0 0 0 0 0,1 0 0 0 0,1 0 0 0 0,0-1 0 0 0,1 1 1 0 0,0-1-1 0 0,1 0 0 0 0,0 0 0 0 0,1 1-37 0 0,-4-10 25 0 0,1-1-1 0 0,0 0 1 0 0,0 0-1 0 0,0 1 1 0 0,-1-2 0 0 0,1 1-1 0 0,0 0 1 0 0,0 0-1 0 0,0-1 1 0 0,0 0 0 0 0,0 0-1 0 0,0 0 1 0 0,0 0-1 0 0,1 0 1 0 0,-1 0 0 0 0,0-1-1 0 0,-1 1 1 0 0,1-1-1 0 0,0 0 1 0 0,0 0 0 0 0,0 0-1 0 0,0 0 1 0 0,0-1-1 0 0,-1 1 1 0 0,1-1 0 0 0,-1 0-1 0 0,1 1 1 0 0,-1-1-1 0 0,0 0 1 0 0,0-1 0 0 0,1 1-1 0 0,-1 0 1 0 0,-1 0-1 0 0,3-3-24 0 0,111-149 255 0 0,-79 95-223 0 0,-36 59-37 0 0,1-1-1 0 0,0 1 1 0 0,0 0-1 0 0,0-1 1 0 0,0 1 0 0 0,0 0-1 0 0,0 0 1 0 0,0 0-1 0 0,0 0 1 0 0,0 0 0 0 0,0 0-1 0 0,0 0 1 0 0,0 0-1 0 0,0 0 1 0 0,0 0 0 0 0,0 1-1 0 0,0-1 1 0 0,-1 0-1 0 0,1 1 1 0 0,0-1 0 0 0,0 0-1 0 0,0 1 1 0 0,0-1 0 0 0,-1 1-1 0 0,1 0 1 0 0,0-1-1 0 0,0 1 1 0 0,-1 0 0 0 0,1-1-1 0 0,0 1 1 0 0,-1 0-1 0 0,1 0 1 0 0,-1-1 0 0 0,1 1-1 0 0,-1 0 1 0 0,1 0-1 0 0,-1 0 1 0 0,0 0 0 0 0,1 0-1 0 0,-1 0 1 0 0,0 0-1 0 0,0 0 1 0 0,0 0 5 0 0,27 75 80 0 0,-25-66-79 0 0,0 0-1 0 0,1 0 1 0 0,1 0 0 0 0,-1 0 0 0 0,1 0-1 0 0,1-1 1 0 0,0 0 0 0 0,0 0-1 0 0,1 0 1 0 0,0 0 0 0 0,1-1 0 0 0,-1 0-1 0 0,7 5 0 0 0,-9-13 30 0 0,0 0 0 0 0,1 0 0 0 0,-1 0 0 0 0,0 0 0 0 0,0 0 0 0 0,1-1 0 0 0,-1 0-1 0 0,0 0 1 0 0,0 0 0 0 0,0 0 0 0 0,0-1 0 0 0,0 0 0 0 0,0 0 0 0 0,-1 0 0 0 0,1 0 0 0 0,0 0-1 0 0,-1-1 1 0 0,0 1 0 0 0,1-1 0 0 0,-1 0 0 0 0,0 0 0 0 0,-1 0 0 0 0,1-1 0 0 0,-1 1 0 0 0,1-1 0 0 0,-1 1-1 0 0,0-1 1 0 0,0 0 0 0 0,1-2-30 0 0,83-156 320 0 0,-68 83-757 0 0,-17 44-4352 0 0,1 24-3769 0 0,-2 7-3215 0 0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20.9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0 118,'84'-28,"2"4,0 4,1 3,1 4,1 4,81 3,224 11,-105 22,-134-9,-96-11,0-2,0-2,55-6,-12 2,208 1,-140 27,-1-15,-102-2,1-3,0-3,0-3,25-4,23 1,212 19,-29-3,61-15,-135-1,767 2,-721-10,26-15,-102 8,228-15,147 2,63 31,-193 29,-278-31,-138 1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0 142,'387'-36,"235"14,321 23,-162-28,-188 48,-130-34,-381 8,394-27,-20 3,-322 36,-117-1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0,'-14'15,"-15"9,-2 5,9-1,9-12,10-7,12-11,8-5,1-5,-6-2,-6 7,-9 5,-8 7,-3 3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1,'0'5,"-5"6,-1 6,-5 1,0 1,6-2,9-9,8-6,-2-3,-7-1,-10 4,-8 2,-7 0,1-1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0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86,'0'130,"-5"1,-6-1,-13 42,-11 19,35-191,0 0,1 0,-1 0,0-1,1 1,-1 0,0 0,0-1,1 1,-1 0,0 0,0-1,1 1,-1 0,0-1,0 1,0 0,1-1,-1 1,0-1,0 1,0 0,0-1,0 1,0 0,0-1,0 1,0-1,0 1,0 0,0-1,0 1,0 0,0-1,-1 1,1-1,0 1,0 0,0-1,-1 1,1 0,0 0,0-1,0 1,-1 0,1-1,0 1,-1 0,1 0,0 0,-1-1,1 1,0 0,-1 0,1 0,0 0,-1 0,1 0,-1-1,1 1,0 0,-1 0,1 0,0 0,-1 0,6-22,1-1</inkml:trace>
  <inkml:trace contextRef="#ctx0" brushRef="#br0" timeOffset="249.314">28 29,'34'9,"0"-3,0 0,1-3,0 0,-1-3,2 0,-27 0,265-29,-119 6,-76 19,-79 5,0 1,0-1,0 0,0 0,0 0,0 1,-1-1,1 0,0 0,-1 0,1 0,-1 0,1 0,-1 0,0 0,1 0,-1 0,0 0,0 0,0 0,0 0,1 0,-1-1,0 1,0 0,0-1,-1 1,1-1,0 1,0-1,0 0,-22 16,-1-1</inkml:trace>
  <inkml:trace contextRef="#ctx0" brushRef="#br0" timeOffset="496.627">0 453,'43'5,"29"6,7 1,-6-1,-9-2,-12-4,-10-1,-6-3,-6 0,-7-1</inkml:trace>
  <inkml:trace contextRef="#ctx0" brushRef="#br0" timeOffset="666.623">649 622,'-5'34,"-1"20,0 6,1-2,2-7,-4-11,-1-13</inkml:trace>
  <inkml:trace contextRef="#ctx0" brushRef="#br0" timeOffset="912.723">649 509,'24'10,"17"3,7-1,0-2,-3-3,-5-8,-4-3,-4-1,-7 5,-8 2</inkml:trace>
  <inkml:trace contextRef="#ctx0" brushRef="#br0" timeOffset="1099.752">649 820,'43'0,"24"0,1 0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24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73,'56'0,"0"2,1-3,-1-2,1-3,-1-2,3-3,41-33,-99 43,-1 1,1 0,0 0,-1 0,1 0,0 0,0 0,-1 0,1 0,0 0,-1 0,1 0,0 0,-1 1,1-1,0 0,-1 0,1 1,0-1,-1 0,1 1,-1-1,1 1,-1-1,1 1,-1-1,1 1,-1-1,1 1,-1-1,0 1,1 0,-1-1,0 1,1 0,-1-1,0 1,0 0,0-1,0 1,0 0,1 0,-1-1,-1 1,1 0,0-1,0 1,0 0,0-1,0 1,-4 44,4-40,-32 220,29 328,14-464,-64-140,30 26,0 1,-1 1,-1 1,-1 1,-1 2,-1 0,0 2,-20-8,29 17,0 2,0 0,-1 2,1 0,-1 1,0 1,-1 0,1 2,0 0,0 2,0 0,-16 4,27-4,1 1,-1-1,1 1,0 1,0-1,1 1,-1 1,1-1,0 1,0 1,0-1,0 1,1 0,0 1,-1 2,1 20,8-15</inkml:trace>
  <inkml:trace contextRef="#ctx0" brushRef="#br0" timeOffset="382.886">327 440,'48'0,"35"-5,8-1,-6-1,-14-2,-13-1,-12 2,-9 2,-11-3,-5 0,-6 2</inkml:trace>
  <inkml:trace contextRef="#ctx0" brushRef="#br0" timeOffset="633.012">1145 468,'-5'38,"-6"28,-1 6,1-3,7-14,5-16</inkml:trace>
  <inkml:trace contextRef="#ctx0" brushRef="#br0" timeOffset="884.244">1202 17,'0'0</inkml:trace>
  <inkml:trace contextRef="#ctx0" brushRef="#br0" timeOffset="1117.97">1427 835,'12'-78,"3"2,3 0,4 0,4-2,-24 74,18-40,-20 43,1 1,-1-1,0 0,1 0,-1 1,1-1,-1 0,1 1,0-1,-1 1,1-1,0 1,-1-1,1 1,0-1,-1 1,1-1,0 1,0 0,0 0,-1-1,1 1,0 0,0 0,0 0,0 0,-1 0,1 0,0 0,0 0,0 0,0 0,-1 1,1-1,0 0,0 1,0-1,-1 0,1 1,0-1,-1 1,1-1,0 1,-1-1,1 1,-1 0,1-1,0 1,-1 0,24 83,-20-48,-3-25,1 1,0 0,1-1,0 0,1 0,0 0,1 0,0 0,1-1,0 0,0 0,1-1,1 1,-1-2,1 1,8 5,-14-12,1 0,0-1,0 1,0-1,0 0,1 0,-1 0,0 0,0 0,1-1,-1 1,0-1,1 0,-1 0,0 0,1-1,-1 1,0-1,1 0,-1 1,0-2,0 1,0 0,0-1,0 1,0-1,0 0,0 0,-1 0,1 0,-1 0,1-1,-1 1,0-1,2-2,63-104,-37 51,-18 40</inkml:trace>
  <inkml:trace contextRef="#ctx0" brushRef="#br0" timeOffset="4633.418">2584 552,'-103'39,"66"-18,2 2,0 1,1 2,2 2,1 1,1 1,0 3,-40 72,70-103,-1 0,1 0,-1 0,1-1,-1 1,1 0,0 0,0 0,0 0,0-1,0 1,0 0,1 0,-1 0,1 0,-1-1,1 1,0 0,-1-1,1 1,0 0,0-1,0 1,1-1,-1 1,0-1,0 0,1 1,-1-1,1 0,-1 0,1 0,-1 0,1 0,0-1,-1 1,1 0,0-1,0 1,0-1,0 1,79 8,-54-13,-1-1,1-1,-1-2,-1 0,1-2,-1 0,-1-2,0-1,-1-1,19-14,-5 5,-1-2,-1-1,-1-2,-1-1,-2-1,-1-2,-1-2,-2 0,-1-2,-2 0,-2-2,10-23,-25 43,-1-1,0 1,-2-1,0 0,-1 0,-1 0,0-11,-2 23,1 1,-2-1,1 1,-1-1,0 1,0 0,0-1,-1 1,0 0,0 0,-1 0,0 0,0 1,0-1,-1 1,0-1,0 1,0 0,0 1,-1-1,0 1,0 0,-4-3,5 5,-1 0,1 0,-1 1,1-1,-1 1,0 0,1 1,-1-1,0 1,1 0,-1 0,0 0,0 0,1 1,-1 0,0 0,1 0,-1 1,1-1,-1 1,1 0,0 1,0-1,-3 2,-85 79,77-64,1 0,1 0,0 1,2 1,0 0,2 1,0 0,1 0,1 1,2 0,0 0,1 1,0 18,3-28,1-1,0 1,1-1,0 0,1 1,0-1,2 0,-1 0,1 0,1-1,1 1,0-1,0 0,1-1,0 1,1-1,1-1,-1 0,2 0,-1 0,1-2,1 1,0-1,9 6,4-3,-1-1,2-2,-1 0,1-1,0-1,0-2,1 0,-1-2,1 0,0-2,0-1,7-2,-8 2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5,'0'0,"-1"-1,1 1,-1-1,1 1,-1 0,1-1,-1 1,1 0,-1 0,1 0,-1-1,1 1,-1 0,1 0,-1 0,0 0,1 0,-1 0,1 0,-1 0,1 0,-1 0,0 0,1 0,-1 0,1 1,-1-1,1 0,-1 0,1 1,-1-1,1 0,-1 0,1 1,-1-1,1 1,0-1,-1 0,1 1,0-1,-1 1,1-1,0 1,-1-1,1 1,0-1,0 1,0 0,-1-1,1 1,0-1,0 1,0-1,0 1,0 0,0-1,0 1,0-1,1 1,-7 40,6-40,-1 472,-2-408,-3-1,-3 0,-3 0,-4 1,8-19,26-63,79-179,-84 168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1,'-298'255,"294"-252,0-1,0 1,0 0,1 1,-1-1,1 0,0 1,0 0,0 0,0 0,1 0,-1 0,1 1,0-1,0 1,1-1,0 1,-1 0,1-1,1 1,-1 0,1 0,0 0,0-1,0 1,1 0,-1 0,1 0,1-1,-1 1,1 1,5 1,1 0,-1-1,1 1,1-2,-1 1,1-1,0 0,1-1,-1 0,1 0,-1-1,4 0,40 17,-42-14,-4-4,-1 0,1 1,-1-1,0 2,0-1,0 1,-1 0,1 0,-1 0,0 1,0-1,0 1,-1 1,0-1,0 1,0-1,-1 1,0 0,2 5,-1 0,-4-8,0-1,1 1,-1 0,1-1,0 1,0-1,0 1,0-1,0 1,1-1,-1 0,1 1,-1-1,1 0,0 0,0 0,0 0,0-1,0 1,1 0,-1-1,2 1,7-1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0,'-15'34,"-4"20,1 6,4-2,3-7,9-11,10-13,3-11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11,'38'5,"28"-3,6-3,-3 0,-9 0,-10-1,-9 1,-11-4,-11-2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1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0,'0'5,"-5"6,-6 2,-2 3,2-6,8-5,3-3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9770 0 0,'0'0'2237'0'0,"0"0"-580"0"0,0 0-359 0 0,0 0-157 0 0,0 0-35 0 0,0 0 6 0 0,0 0-62 0 0,0 0-134 0 0,0 0-126 0 0,0 0-105 0 0,0 0-96 0 0,0 0-43 0 0,0 0-30 0 0,0 27-39 0 0,0 84-26 0 0,13 105 1511 0 0,-20 167-1326 0 0,4-284-588 0 0,31-110 181 0 0,134-169 164 0 0,-80 110-475 0 0,-80 71 81 0 0,0 0 0 0 0,-1 0 1 0 0,1 0-1 0 0,-1 0 0 0 0,1 0 0 0 0,-1 0 0 0 0,1 0 0 0 0,-1 0 0 0 0,0 1 0 0 0,1-1 0 0 0,-1 1 1 0 0,0-1-1 0 0,0 1 0 0 0,0-1 0 0 0,0 1 0 0 0,0-1 0 0 0,-1 1 0 0 0,1 0 0 0 0,0 0 1 0 0,-1-1-1 0 0,1 1 0 0 0,-1 0 0 0 0,0 0 0 0 0,0 0 0 0 0,1 0 0 0 0,-1-1 0 0 0,0 1 0 0 0,-1 0 1 0 0,1 0-1 0 0,0 0 0 0 0,0 0 0 0 0,-1-1 0 0 0,1 1 0 0 0,-1 0 0 0 0,0 0 0 0 0,1-1 0 0 0,-1 2 1 0 0,0 7-8 0 0,-17 166 208 0 0,16-114-217 0 0,2-61-22 0 0,0-1 18 0 0,0 0-21 0 0,9-1-5128 0 0,-5-4 2277 0 0,-1 0-3794 0 0,-1 1-4842 0 0</inkml:trace>
  <inkml:trace contextRef="#ctx0" brushRef="#br0" timeOffset="435.6">483 704 3873 0 0,'0'0'1896'0'0,"0"0"-122"0"0,0 0-23 0 0,0 0-53 0 0,0 0-78 0 0,0 0-128 0 0,0 0-147 0 0,0 0-121 0 0,0 0-109 0 0,0 0-95 0 0,0 0-72 0 0,0 0-54 0 0,0 0-66 0 0,29 3-87 0 0,87 8-111 0 0,-64-20 91 0 0,-47 4-579 0 0,-1 2-56 0 0,0 0 1 0 0,0 0-1 0 0,-1 0 1 0 0,1-1-1 0 0,-1 1 1 0 0,0-1-1 0 0,0 1 1 0 0,0-1-1 0 0,0 0 1 0 0,0-1-1 0 0,-1 1 1 0 0,0 0-1 0 0,0-1 0 0 0,0 1 1 0 0,-1-1-1 0 0,0 1 1 0 0,1-1-1 0 0,-1 0 1 0 0,-1 0-1 0 0,1 1 1 0 0,-1-1-1 0 0,0 0 1 0 0,0 0-1 0 0,0 0 1 0 0,-1 1-1 0 0,0-2-86 0 0,-1 3 4 0 0,-1 1 0 0 0,0-1-1 0 0,0 1 1 0 0,0-1 0 0 0,0 1-1 0 0,-1 0 1 0 0,1 1 0 0 0,-1-1 0 0 0,1 0-1 0 0,-1 1 1 0 0,1 0 0 0 0,-1 0-1 0 0,0 0 1 0 0,0 0 0 0 0,1 0 0 0 0,-1 1-1 0 0,0 0 1 0 0,0 0 0 0 0,0 0-1 0 0,0 0 1 0 0,0 1 0 0 0,1-1 0 0 0,-1 1-1 0 0,0 0 1 0 0,0 0 0 0 0,1 0-1 0 0,-1 1 1 0 0,1-1 0 0 0,-1 1-1 0 0,1 0 1 0 0,0 0 0 0 0,-2 1-4 0 0,-8 6-15 0 0,0 0-1 0 0,0 1 1 0 0,1 1-1 0 0,1 0 1 0 0,0 1 0 0 0,0 0-1 0 0,1 0 1 0 0,1 1-1 0 0,0 0 1 0 0,1 1 0 0 0,0 0-1 0 0,1 0 1 0 0,1 1 0 0 0,0 0-1 0 0,-4 15 16 0 0,9-28-2 0 0,0 1-1 0 0,1 0 1 0 0,-1 0-1 0 0,1 0 1 0 0,-1 0-1 0 0,1 0 1 0 0,0 0-1 0 0,0 0 1 0 0,0 0-1 0 0,0 0 1 0 0,1 0-1 0 0,-1 0 1 0 0,1 0-1 0 0,0 0 1 0 0,-1-1-1 0 0,2 1 1 0 0,-1 0-1 0 0,0 0 1 0 0,0-1-1 0 0,1 1 0 0 0,-1-1 1 0 0,1 1-1 0 0,0-1 1 0 0,0 0-1 0 0,0 1 1 0 0,0-1-1 0 0,0 0 1 0 0,1 0-1 0 0,-1-1 1 0 0,0 1-1 0 0,1 0 1 0 0,-1-1-1 0 0,1 1 1 0 0,1-1 2 0 0,11 3-3 0 0,0-1-1 0 0,0 0 1 0 0,1-1 0 0 0,-1-1 0 0 0,0-1-1 0 0,1 0 1 0 0,-1 0 0 0 0,0-2 0 0 0,1 0 0 0 0,-1-1-1 0 0,0 0 1 0 0,1-2 3 0 0,10 0-13 0 0,150-41-1833 0 0,-107 15-8033 0 0,-59 23-1482 0 0</inkml:trace>
  <inkml:trace contextRef="#ctx0" brushRef="#br0" timeOffset="791.973">962 803 2961 0 0,'0'0'3895'0'0,"0"0"-1314"0"0,0 0-616 0 0,0 0-318 0 0,0 0-213 0 0,0 0-158 0 0,0 0-157 0 0,0 0-127 0 0,0 0-75 0 0,0 0-40 0 0,0 0-85 0 0,0 0-47 0 0,0 0-63 0 0,-2 15-51 0 0,-4 65 532 0 0,6-79-648 0 0,0-1-32 0 0,0 0-21 0 0,0 0-16 0 0,8-9 1709 0 0,23-63-1331 0 0,-15 37-681 0 0,1 2 1 0 0,1 0-1 0 0,2 0 1 0 0,1 2-1 0 0,11-11-143 0 0,0-1 61 0 0,-4 17-88 0 0,-28 26-17 0 0,0 0-12 0 0,0 0-8 0 0,4 73-3043 0 0,2-51-1017 0 0,-2-16-339 0 0,2-4-4141 0 0,-2-2-247 0 0</inkml:trace>
  <inkml:trace contextRef="#ctx0" brushRef="#br0" timeOffset="1175.67">1295 634 0 0 0,'0'0'1234'0'0,"0"0"322"0"0,0 0 246 0 0,0 0 262 0 0,0 0 102 0 0,0 0-58 0 0,0 0-150 0 0,0 0-231 0 0,0 0-215 0 0,0 0-162 0 0,0 0-102 0 0,0 0-85 0 0,21 3-67 0 0,65 11-43 0 0,-84-14-954 0 0,1 1 0 0 0,0-1-1 0 0,-1 1 1 0 0,1-1 0 0 0,0 0 0 0 0,-1 0 0 0 0,1-1 0 0 0,-1 1 0 0 0,1 0 0 0 0,0-1 0 0 0,-1 1 0 0 0,1-1-1 0 0,-1 0 1 0 0,0 0 0 0 0,1 0 0 0 0,-1 0 0 0 0,1-1 0 0 0,-1 1 0 0 0,0 0 0 0 0,0-1 0 0 0,2-1-99 0 0,6-5 521 0 0,35-25 1003 0 0,-41 30-1452 0 0,0 0 0 0 0,0-1 1 0 0,-1 1-1 0 0,1-1 0 0 0,-1 0 1 0 0,0 0-1 0 0,0 0 0 0 0,-1-1 0 0 0,1 1 1 0 0,-1-1-1 0 0,0 1 0 0 0,0-1 0 0 0,0 0 1 0 0,-1 0-1 0 0,1 0 0 0 0,-1 0 0 0 0,0 0 1 0 0,-1 0-1 0 0,1 0 0 0 0,-1 0 1 0 0,0-2-73 0 0,-3 5 2 0 0,1 0 1 0 0,-1 0-1 0 0,0 0 1 0 0,1 0 0 0 0,-1 1-1 0 0,0-1 1 0 0,0 1 0 0 0,0-1-1 0 0,0 1 1 0 0,0 0-1 0 0,0 1 1 0 0,0-1 0 0 0,0 0-1 0 0,-1 1 1 0 0,1 0-1 0 0,0 0 1 0 0,0 0 0 0 0,-1 0-1 0 0,1 0 1 0 0,0 1 0 0 0,0-1-1 0 0,0 1 1 0 0,0 0-1 0 0,-1 0 1 0 0,1 0 0 0 0,0 0-1 0 0,1 1 1 0 0,-4 1-3 0 0,-7 5-18 0 0,0 2 1 0 0,0 0-1 0 0,1 0 0 0 0,0 1 1 0 0,1 1-1 0 0,1 0 1 0 0,-1 0-1 0 0,2 1 0 0 0,-1 2 18 0 0,3-5 1 0 0,0 1-1 0 0,1 0 0 0 0,0 0 0 0 0,1 0 1 0 0,1 0-1 0 0,-1 1 0 0 0,2 0 1 0 0,0 0-1 0 0,0 0 0 0 0,1 0 1 0 0,1 0-1 0 0,0 0 0 0 0,0 3 0 0 0,3-10 3 0 0,-1 0-1 0 0,1-1 1 0 0,1 1-1 0 0,-1 0 1 0 0,1-1 0 0 0,-1 1-1 0 0,1-1 1 0 0,0 0-1 0 0,1 0 1 0 0,-1 0-1 0 0,1-1 1 0 0,0 1-1 0 0,-1-1 1 0 0,2 0-1 0 0,-1 0 1 0 0,0 0 0 0 0,1 0-1 0 0,-1-1 1 0 0,1 0-1 0 0,0 0 1 0 0,-1 0-1 0 0,6 1-2 0 0,8 2 46 0 0,0-1 0 0 0,1 0 0 0 0,0-2 0 0 0,0 0 0 0 0,0-1-1 0 0,0-1 1 0 0,-1 0 0 0 0,4-2-46 0 0,27 1 69 0 0,-40 1-181 0 0,2 1-111 0 0,1-1 0 0 0,-1 0 1 0 0,1-1-1 0 0,-1 0 0 0 0,0-1 1 0 0,0 0-1 0 0,1-1 1 0 0,-1 0-1 0 0,9-4 223 0 0,-18 5-553 0 0,-1 0-2245 0 0,0 2-6965 0 0,-1 0-3094 0 0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1,'-19'43,"-6"24,0 10,6-3,5-9,5-12,4-9,3-8,2-4,6-9,1-3,0-5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7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21,'-57'278,"54"-256,0 0,2 1,0-1,1 0,1 0,2 1,0-1,1 0,5 14,-7-31,1 0,0 0,0-1,0 1,1-1,0 1,-1-1,1 0,1 0,-1-1,1 1,-1-1,1 0,0 0,0-1,0 1,1-1,-1 0,0-1,1 1,-1-1,1 0,0-1,-1 1,1-1,0 0,-1 0,1-1,0 0,-1 0,1 0,-1-1,0 1,1-1,-1-1,4-1,9-7,0 0,-1-1,-1 0,0-2,-1 0,0-1,-1 0,-1-1,0 0,-2-1,1-1,4-11,10-22,-2-2,-3-1,14-50,-32 95,0-1,0 1,0-1,-1 0,-1 0,0 0,0 0,-1 0,0 0,0 0,-2 0,1-2,0 11,0 1,0-1,0 1,1 0,-1 0,0-1,0 1,0 0,0 0,0 0,1 0,-1 0,0 0,0 0,0 0,0 1,0-1,1 0,-1 0,0 1,0-1,0 0,1 1,-1-1,0 1,1-1,-1 1,0-1,1 1,-1 0,1-1,-1 1,0 0,1 0,0-1,-1 1,1 0,-1 0,1-1,0 1,0 0,-1 0,1 0,0 0,0 0,-11 21,1 0,2 1,0 0,1 0,2 1,0 0,1 0,2 0,0 1,2-1,1 0,0 1,4 8,-3 52,-3-73,0-1,0 1,1 0,1 0,0 0,1-1,0 1,0-1,2 1,-1-1,1 0,1 0,0 0,0-1,1 0,1 0,0 0,0-1,0 0,1 0,8 5,3-4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1,'-5'28,"-1"15,0 5,1-2,2-3,0-4,2-9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0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1,'38'5,"32"1,14-5,-2-2,-11-2,-13 1,-11-1,-9 2,-6 0,-3 0,-8 5,-6 2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1,'38'14,"32"5,9-5,-4-6,-10-3,-12-4,-9-1,-12-1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0 444,'34'4,"35"-2,10-7,-3-2,-10-1,-11 2,-10-3,-9 0,-4 1,-9-2,-8 0</inkml:trace>
  <inkml:trace contextRef="#ctx0" brushRef="#br0" timeOffset="242.054">226 246,'-5'34,"-1"25,0 7,1-2,1-7,2-9,6-8,2-5,5-10,0-8</inkml:trace>
  <inkml:trace contextRef="#ctx0" brushRef="#br0" timeOffset="780.013">734 49,'-18'74,"3"0,4 1,3 0,3 1,3 2,1-71,1-1,-1 1,1 0,0-1,1 1,0 0,0-1,0 1,1-1,0 1,0-1,1 0,-1 1,2-1,-1-1,0 1,1 0,0-1,1 0,-1 0,1 0,0 0,0-1,0 0,0 0,1 0,0-1,5 3,-2-4,1-1,-1 0,0 0,1-1,0 0,-1-1,1 0,-1 0,0-1,1 0,-1-1,0 0,0 0,-1-1,1 0,-1-1,1 1,-1-2,-1 1,1-1,4-5,14-13,-1-2,0 0,-2-1,-2-2,3-5,0-2,-2 0,-2-1,-1-1,-2-1,-2-1,-1 0,-2 0,0-13,-10-6,-2 57,0 1,-1 0,1 0,0 0,-1 0,1 0,0 0,-1-1,1 1,-1 0,0 0,1 0,-1 0,0 1,0-1,1 0,-1 0,0 0,0 1,0-1,0 0,0 1,0-1,0 1,0-1,0 1,-1-1,1 1,0 0,0 0,0-1,0 1,-1 0,1 0,0 0,0 0,0 1,-1-1,1 0,0 0,0 1,0-1,0 1,0-1,0 1,0-1,-1 1,-8 6,1 1,0 0,0 1,0 0,1 1,0-1,1 1,0 1,1-1,0 1,1 1,0-1,0 1,1-1,1 1,0 0,1 1,0 0,-3 3,-1 8,0 0,1 1,2-1,0 1,2-1,0 1,2 0,1 1,-1-16,1 0,-1 0,2 0,-1 0,2 0,-1-1,1 1,1-1,-1 0,2-1,-1 1,1-1,0 0,1 0,0-1,0 0,1 0,0 0,0-1,8 4,4 1</inkml:trace>
  <inkml:trace contextRef="#ctx0" brushRef="#br0" timeOffset="1127.054">1440 472,'21'-4,"0"0,0 2,1 0,-1 2,0 0,1 1,-1 1,16 4,-36-6,0 0,1 0,-1 0,0 1,1-1,-1 1,0-1,1 1,-1-1,0 1,0-1,0 1,1 0,-1 0,0 0,0 0,0 0,0 0,-1 0,1 0,0 0,0 0,-1 0,1 0,0 1,-1-1,1 0,-1 1,0-1,1 0,-1 1,0-1,0 0,0 1,0-1,0 0,0 1,0-1,0 0,-1 1,1-1,0 0,-1 1,1-1,-2 1,-39 55,32-47,-27 26,29-31,1 1,-1 0,1-1,0 2,1-1,0 1,0 0,0 0,1 0,0 1,0 0,1 0,0 0,-2 6,5-11,0-1,1 1,-1-1,0 0,1 1,0-1,-1 1,1-1,0 0,0 0,0 0,0 1,1-1,-1 0,1 0,-1-1,1 1,0 0,-1 0,1-1,0 1,0-1,0 0,0 0,1 1,-1-1,0 0,0-1,1 1,-1 0,0-1,1 1,-1-1,1 0,1 0,89-2,41-36,-115 30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1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1,'8'11,"0"0,-1 1,0 1,-1-1,-1 1,1 0,-2 0,0 0,-1 1,0-1,0 8,-2-13,8 39,-2 1,-2 1,-2-1,-2 0,-3 1,-1-1,-3 0,-2 0,-10 32,-46 76,35-136,28-27</inkml:trace>
  <inkml:trace contextRef="#ctx0" brushRef="#br0" timeOffset="319.6">464 169,'-166'148,"-51"66,215-212,-1-1,0 1,1 0,-1 0,1 0,0 0,0 0,0 1,0-1,0 1,0-1,1 1,-1 0,1 0,0 0,0 0,0 0,0 0,0 0,1 0,-1 0,1 0,0 0,0 0,0 0,0 0,1 0,-1 1,1-1,0 0,0 0,0 0,0-1,0 1,0 0,2 2,12 3,0-1,0 0,1-2,0 1,0-2,0 0,1-1,-1-1,1 0,-1-1,1-1,0-1,1 0,-11 1,25-1,-25 0,-1-1,1 1,0 0,-1 1,1-1,0 1,0 1,-1-1,1 1,0 0,-1 1,1 0,-1 0,1 0,-1 1,0 0,0 0,0 0,0 1,-1 0,1 0,-1 0,0 1,0 0,-1 0,4 5,6 35,-7-27</inkml:trace>
  <inkml:trace contextRef="#ctx0" brushRef="#br0" timeOffset="800.633">690 593,'239'33,"-238"-33,0 0,0 0,0 0,0 0,0 0,0 0,0 0,0 0,0 0,0 1,0-1,0 0,-1 1,1-1,0 1,0-1,0 1,0-1,-1 1,1 0,0-1,-1 1,1 0,0 0,-1-1,1 1,-1 0,1 0,-1 0,0 0,1 0,-1 0,0 0,1-1,-1 1,0 0,0 0,0 0,0 0,0 0,0 0,0 0,0 0,-1 0,1 0,0 0,0 0,-1 0,1 0,-1 0,-37 38,26-28,-7 5,-39 43,57-57,-1 0,1 0,0 0,-1 0,1 0,0 0,0 0,1 0,-1 0,0 1,1-1,-1 0,1 0,0 1,-1-1,1 0,1 1,-1-1,0 0,0 0,1 1,-1-1,1 0,0 0,0 1,0-1,0 0,0 0,0 0,1 1,5 1,-1-1,1 0,0-1,0 1,0-1,0 0,0-1,0 0,0 0,1-1,-1 1,0-2,0 1,1-1,-1 0,0 0,0-1,0 0,0-1,0 1,-1-1,1 0,-1-1,4-2,31-16,-22 10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21 168,'-11'-13,"1"-1,13 24,135 279,-60-111,-77-175,0 0,0 0,0 0,1 0,-1 0,1-1,0 1,0 0,0-1,0 1,0-1,0 0,1 0,-1 0,1 0,-1 0,1 0,0-1,0 1,0-1,0 0,0 0,0 0,0 0,0-1,0 1,0-1,1 0,-1 1,0-1,0-1,0 1,0 0,1-1,-1 0,0 0,0 0,0 0,0 0,0-1,-1 1,1-1,0 0,0 0,17-18,-1 0,0-2,-2 0,-1-1,-1 0,0-2,-2-1,15-22,40-72,-68 120,0 1,0 0,0 0,1 0,-1 0,0 0,1-1,-1 1,0 0,1 0,-1-1,1 1,-1 0,1-1,0 1,-1 0,1-1,0 1,-1-1,1 1,0-1,0 1,-1-1,1 0,0 1,0-1,0 0,-1 0,1 0,0 1,0-1,0 0,0 0,0 0,-1 0,1 0,0-1,0 1,0 0,0 0,0-1,-1 1,1 0,0-1,0 1,-1 0,1-1,0 1,0-1,-1 0,1 1,-1-1,1 0,0 1,-1-1,1 0,-1 1,0-1,1 0,-1 0,0 0,1 1,-1-1,0 0,0 0,0 0,1 0,-1 0,8 28,46 107,-51-129,1 0,-1-1,1 1,-1 0,1-1,1 0,-1 0,1 0,-1-1,1 1,0-1,0 0,0-1,1 1,-1-1,1 0,0 0,-1-1,1 0,0 0,0 0,0 0,0-1,3-3,1 0,-1-1,0 0,-1-1,1 0,-1 0,1-1,-2 0,1 0,-1-1,0 0,0 0,0 0,-1-1,-1 0,1-1,-1 1,-1-1,0 0,0 0,0 0,-1-1,1-5,10-21,-2-2,-1 0,-1-1,-3 1,-1-2,-2 1,-1-35,-3 49</inkml:trace>
  <inkml:trace contextRef="#ctx0" brushRef="#br0" timeOffset="449.472">1093 535,'0'14,"0"15,0 7,0 2,-5-6,-1-2,0-3,1 0,1-1,2 1,1 0,1-9,4-8,3-5</inkml:trace>
  <inkml:trace contextRef="#ctx0" brushRef="#br0" timeOffset="715.809">1149 450,'15'10,"13"3,8-1,2-2,0-3,-3-3,-1-1,-2-3,-3 0,-5 0</inkml:trace>
  <inkml:trace contextRef="#ctx0" brushRef="#br0" timeOffset="972.828">1149 704,'24'0,"23"0,2 0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8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0 255,'39'5,"27"-4,6-1,-3-6,-9-2,-5 1,-7 1,-7 2,-6 1,-4-3,-2-1,-6 1</inkml:trace>
  <inkml:trace contextRef="#ctx0" brushRef="#br0" timeOffset="252.824">367 1,'-9'38,"-9"33,0 8,2-5,4-9,4-11,4-11,2-7,1-5,7-8,1-3,0-5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16.0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2235,'32'-122,"-19"88,78-194,11 5,97-154,-159 304,62-107,7 6,72-83,-170 243,6-6,-28 29,-6 9,-1-1,0 0,-1-1,-1-1,-1-1,-17 9,-149 89,186-112,1 1,-1-1,0 0,0 1,1-1,-1 1,0-1,1 1,-1-1,1 1,-1 0,0-1,1 1,-1 0,1-1,0 1,-1 0,1 0,0-1,-1 1,1 0,0 0,0-1,0 1,0 0,-1 0,1 0,0 0,1-1,-1 1,0 0,0 0,0 0,0 0,1-1,-1 1,0 0,1 0,-1-1,0 1,1 0,-1-1,1 1,-1 0,1-1,0 1,-1-1,1 1,0-1,-1 1,1-1,0 1,-1-1,1 1,48 21,-43-19,212 54,-196-52,0 0,0-2,0 0,1-2,-1 0,14-2,-33 1,-1 0,0 0,0-1,1 1,-1 0,0-1,0 0,0 1,0-1,0 0,1 0,-1 0,-1 0,1 0,0-1,0 1,0-1,-1 1,1-1,-1 1,1-1,-1 0,0 0,1 0,-1 0,0 0,0 0,-1 0,1 0,0 0,-1 0,1-1,-1 1,0 0,1 0,-1-1,0 1,-1 0,1 0,0 0,-1-1,1 1,-1 0,1 0,-2-1,-48-93,-91-23,118 101,-1 2,0 0,-1 2,-1 0,0 2,-15-4,29 12</inkml:trace>
  <inkml:trace contextRef="#ctx0" brushRef="#br0" timeOffset="401.014">1129 90,'-13'2,"0"2,0-1,0 2,1-1,0 2,0 0,0 0,1 1,0 0,0 1,0 1,1 0,1 0,-1 0,2 1,-1 1,1 0,1 0,0 0,-2 6,7-11,0-1,1 1,0 0,0 0,0 0,1 0,0 0,0-1,0 1,1 0,0 0,0 0,0 0,1-1,0 1,0 0,0-1,1 0,0 1,0-1,0 0,1-1,-1 1,1 0,0-1,1 0,-1 0,1 0,0-1,-1 0,5 3,4 1,-1 1,1-2,1 1,-1-2,1 0,0-1,0 0,1-1,-1 0,1-1,-1-1,9 0,11-7,0-1,-1-1,0-2,0-2,-1-1,-1-1,0-1,-1-2,-1-1,0-2,-1 0,0-4,16-6,-42 28,6-2,0 0,-1-1,0 0,0 0,-1-1,1 0,-1 0,0 0,-1-1,1 0,-2 0,1 0,-1-1,0 0,0 1,2-8,-7 12,1 1,-1-1,0 1,0-1,0 1,0 0,0-1,-1 1,1 0,-1 0,1 0,-1 0,0 0,1 1,-1-1,0 0,0 1,-1-1,1 1,0 0,0 0,-1 0,1 0,-1 0,1 0,-1 1,1-1,-1 1,1 0,-1-1,1 1,-1 0,1 1,-1-1,1 0,-1 1,-1 0,-27 0</inkml:trace>
  <inkml:trace contextRef="#ctx0" brushRef="#br0" timeOffset="729.004">565 231,'192'13,"0"-7,1-9,23-10,288-45,-395 55,-104 3,-6 0</inkml:trace>
  <inkml:trace contextRef="#ctx0" brushRef="#br0" timeOffset="1302.064">1468 90,'1'0,"0"-1,0 1,0 0,-1-1,1 1,0 0,0-1,0 1,-1-1,1 1,0-1,-1 1,1-1,0 0,-1 1,1-1,-1 0,1 1,-1-1,1 0,-1 0,0 0,1 1,-1-1,0 0,0 0,1 0,-1 0,0 0,0 0,0 1,0-1,0 0,0 0,0 0,-1 0,1 0,0 0,0 1,-1-1,1 0,-1 0,1 0,0 1,-1-1,1 0,-1 1,0-1,1 0,-1 1,0-1,1 0,-1 1,0-1,0 1,1 0,-1-1,0 1,0 0,0-1,0 1,-54-27,42 22,-1 1,0 0,0 1,0 1,0 0,0 0,0 2,-1-1,1 2,0 0,-1 1,1 0,0 1,0 1,1 0,-1 1,1 0,0 1,0 1,1 0,0 1,-1 0,-11 12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12859 0 0,'0'0'2382'0'0,"0"0"-577"0"0,0 0-243 0 0,0 0-124 0 0,0 0-150 0 0,0 0-216 0 0,0 0-228 0 0,0 0-194 0 0,0 0-121 0 0,0 0-86 0 0,0 0-39 0 0,0 0-21 0 0,0 0-43 0 0,17 7 883 0 0,27 8 264 0 0,16-8-751 0 0,183 1 163 0 0,-258-4-4319 0 0,-7 8 444 0 0,10-7-82 0 0,0 2-3757 0 0,3-2-4891 0 0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21.2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 1977,'0'0,"0"0,0 0,0-1,0 1,0 0,-1 0,1-1,0 1,0 0,0 0,0 0,0-1,-1 1,1 0,0 0,0 0,0 0,-1-1,1 1,0 0,0 0,0 0,-1 0,1 0,0 0,0 0,-1 0,1-1,0 1,0 0,-1 0,1 0,0 0,0 0,-1 0,1 1,0-1,0 0,-1 0,1 0,0 0,0 0,0 0,-1 0,1 0,0 0,0 1,0-1,-1 0,1 0,0 0,0 1,0-1,0 0,7-24,191-317,287-414,-360 555,-97 92,-23 89,0-1,2 1,0 0,1 0,1 1,0 0,2 1,6-8,15-24,-170 148,-14-11,67-38,109-43,347-8,-243 24,-139-51,-90-136,18 20,69 122,0 5</inkml:trace>
  <inkml:trace contextRef="#ctx0" brushRef="#br0" timeOffset="600.238">1366 114,'-2'-5,"1"1,0-1,-1 1,0 0,0-1,-1 1,1 0,-1 0,1 1,-1-1,-1 1,1-1,0 1,-1 0,0 0,1 0,-1 1,0-1,-1 1,1 0,0 0,0 0,-1 1,1 0,-1 0,0 0,1 0,-1 1,0-1,1 1,-1 0,0 1,0-1,1 1,-1 0,1 0,-1 1,-1 0,-6 7,1 0,0 1,0 1,1 0,1 0,0 1,0 0,1 1,1 0,0 0,0 0,2 1,0 0,0 0,1 1,1-1,0 1,1 9,1-17,1 0,0 0,1 0,0 0,0 0,0-1,1 1,0 0,0-1,1 1,0-1,0 0,0 0,1 0,0 0,0 0,1-1,-1 0,1 0,0 0,0-1,1 1,0-1,-1 0,1-1,1 0,-1 0,0 0,1 0,-1-1,1 0,0-1,0 0,0 0,-1 0,1-1,0 1,0-2,0 1,0-1,0 0,4-2,16-6,0-1,-1-1,0-2,-1-1,0 0,-1-2,-1-1,0-1,-2-1,0-1,-1 0,-1-2,-1 0,0-1,-2-1,0-3,-13 24,-1 0,0-1,0 1,0-1,0 0,0 0,-1 1,0-1,0 0,0 0,0 0,0-1,-1 1,0 0,0 0,0 0,0 0,-1 0,1 0,-1 0,0 0,-1 0,1 0,0 0,-1 0,0 1,0-1,0 1,-1-1,1 1,-1 0,0 0,1 0,-1 0,-1 0,1 1,0-1,-1 1,1 0,-3-1,-16-4</inkml:trace>
  <inkml:trace contextRef="#ctx0" brushRef="#br0" timeOffset="953.7">887 199,'428'-11,"78"-53,-371 58,-116 23,-19-6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4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0,'0'10,"0"7,0 7,0 3,0 2,-5-4,-1-1,0 0,-4-5,0 1,7-9,3-12,2-4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26,'0'5,"4"1,7 1,2-7,3-3,3-1,4 0,3 1,1 1,1-5,1 0,0 1,0 1,-10 2,-8 6,-11 2,-5 1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48,'14'0,"15"0,7 0,2 0,0-5,-3-1,-1 0,-3 1,-1 1,-6-3,-2 0,-5 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8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1 192,'0'54,"3"0,1 0,4-1,4 14,-4-38,0-1,2 0,1-1,2 0,0-1,2 0,3 3,-18-28,0 0,1-1,-1 1,0 0,1-1,-1 1,0 0,1-1,-1 1,0-1,1 1,-1-1,1 1,-1-1,1 1,-1-1,1 1,0-1,-1 0,1 1,0-1,-1 0,1 1,0-1,-1 0,1 0,0 0,-1 0,1 0,0 0,-1 0,1 0,0 0,0 0,-1 0,1 0,0 0,-1-1,1 1,0 0,-1 0,1-1,-1 1,1 0,0-1,-1 1,1-1,-1 1,1-1,-1 1,1-1,-1 1,0-1,1 0,-1 1,1-1,15-41,-13 34,116-365,-110 348</inkml:trace>
  <inkml:trace contextRef="#ctx0" brushRef="#br0" timeOffset="263.667">452 672,'-10'34,"-2"15,-1 0</inkml:trace>
  <inkml:trace contextRef="#ctx0" brushRef="#br0" timeOffset="634.108">593 23,'8'-4,"1"0,0 1,1 0,-1 0,0 1,1 1,-1-1,1 1,-1 1,1 0,0 0,-1 1,1 1,-1-1,1 1,6 3,-14-4,0 1,0-1,0 0,-1 1,1 0,0-1,-1 1,1 0,-1 0,1 0,-1 0,0 0,0 0,0 1,0-1,0 0,-1 0,1 1,-1-1,1 0,-1 1,0-1,0 1,0-1,0 0,0 1,-1-1,1 1,-1-1,0 0,1 0,-1 1,0-1,0 0,0 0,-1 0,0 1,-53 75,5-8,50-68,-1-1,0 1,1 0,-1 0,1-1,-1 1,1 0,0 0,0 0,0 0,0-1,0 1,0 0,0 0,1 0,-1-1,1 1,-1 0,1 0,0-1,0 1,0-1,0 1,0 0,0-1,0 0,0 1,0-1,1 0,-1 1,1-1,-1 0,1 0,-1 0,1 0,-1-1,1 1,0 0,0-1,-1 1,1-1,0 0,0 1,139 7,-115-9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0,'0'10,"0"12,0 8,0 3,0 1,0 0,0-2,0-1,0-1,0-1,0 0,0-1,0-5</inkml:trace>
  <inkml:trace contextRef="#ctx0" brushRef="#br0" timeOffset="215.126">1 367,'29'0,"23"0,9 0,-2 0,-7 0,-6 0,-12 0</inkml:trace>
  <inkml:trace contextRef="#ctx0" brushRef="#br0" timeOffset="646.576">29 593,'15'-2,"0"-1,1 2,-1 0,0 1,1 1,-1 0,1 1,-1 0,0 2,2 0,-16-4,0 1,0-1,0 1,0-1,0 0,0 1,0 0,0-1,-1 1,1 0,0-1,0 1,0 0,-1 0,1 0,0 0,-1 0,1-1,-1 1,1 0,-1 0,1 1,-1-1,0 0,0 0,1 0,-1 0,0 0,0 0,0 0,0 0,0 0,0 1,0-1,-1 0,1 0,0 0,-1 0,1 0,-1 0,1 0,-1 0,1 0,-1 0,0 0,1-1,-1 1,0 0,0 0,0 0,-43 43,40-42,-20 17,16-13,-1-1,1 1,0 1,1-1,0 1,0 1,0-1,1 1,0 0,1 1,0 0,0-1,1 1,-3 7,7-14,-1 0,1 1,0-1,0 0,0 0,0 0,0 1,1-1,-1 0,1 0,-1 0,1 0,0 0,0 0,0 0,0 0,0 0,0 0,0 0,1-1,-1 1,1 0,-1-1,1 1,0-1,-1 0,1 1,0-1,0 0,0 0,0 0,0-1,0 1,2 0,76 5,-37-21,-28 4</inkml:trace>
  <inkml:trace contextRef="#ctx0" brushRef="#br0" timeOffset="1284.855">481 537,'2'1,"0"0,0 1,0-1,1 0,-1-1,0 1,0 0,1-1,-1 1,0-1,1 1,-1-1,1 0,-1 0,0 0,1-1,-1 1,1-1,-1 1,0-1,1 0,-1 1,0-1,0-1,0 1,0 0,0 0,0-1,0 1,0-1,1-1,14-10,0-1,-1-1,-1 0,0-1,-1-1,-1 0,-1-1,0 0,3-8,28-40,-43 66,0 1,0-1,1 1,-1-1,0 0,0 1,0-1,1 1,-1-1,0 0,1 1,-1-1,0 0,1 1,-1-1,0 0,1 0,-1 1,1-1,-1 0,0 0,1 0,-1 0,1 1,-1-1,1 0,-1 0,0 0,1 0,-1 0,1 0,-1 0,1 0,-1 0,1 0,-1-1,0 1,1 0,-1 0,1 0,-1 0,0-1,1 1,-1 0,1 0,-1-1,0 1,1 0,-1-1,0 1,0 0,1-1,-1 1,0-1,0 1,1 0,-1-1,0 1,0-1,0 1,0-1,-2 40,-5-7,3-22,2-1,-1 1,2 0,-1 0,1 0,1 0,-1 0,2 0,-1 0,2 0,-2-8,1 0,-1 0,1 0,0 0,0 0,0 0,0 0,0 0,0-1,1 1,-1 0,1-1,-1 1,1-1,-1 0,1 1,0-1,0 0,0 0,-1 0,1 0,0 0,0-1,0 1,1-1,-1 1,0-1,0 0,0 1,0-1,0 0,0-1,0 1,1 0,-1-1,0 1,0-1,0 1,1-1,71-45,9-76,-63 93,-8 10,1 1,0 0,1 1,1 0,0 1,2 1,16-13,-33 28,1-1,-1 0,1 1,-1-1,1 1,-1-1,1 1,-1-1,1 1,-1-1,1 1,0 0,-1-1,1 1,0 0,0-1,-1 1,1 0,0 0,0 0,-1 0,1 0,0 0,0 0,-1 0,1 0,0 0,0 0,-1 0,1 0,0 1,-1-1,1 0,0 1,0-1,-1 0,1 1,-1-1,1 1,0-1,-1 1,1-1,-1 1,1-1,-1 1,1 0,-1-1,0 1,1 0,-1-1,0 1,0 0,1 0,-1-1,0 1,0 0,0 0,0-1,0 1,0 0,0 0,0 0,-7 58,4-46,-3 29,2-1,1 2,3-1,3 24,-3-62,0 0,1 0,-1 0,1 0,0 0,0 0,1 0,-1 0,1 0,0-1,0 1,0-1,0 1,0-1,1 0,0 0,0 0,0 0,0 0,1 0,12 5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3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0,'-1'387,"-5"-349,-1 0,-2 0,-2-1,-1 0,-7 12,9-23,-2 0,8-18,9-18,2-4</inkml:trace>
  <inkml:trace contextRef="#ctx0" brushRef="#br0" timeOffset="515.59">429 141,'-211'150,"208"-148,0 0,1 0,-1 0,0 0,1 0,-1 0,1 1,0-1,0 1,0-1,0 1,0 0,1 0,-1 0,1 0,0 0,0 0,0 1,0-1,0 0,1 0,-1 1,1-1,0 0,0 1,0-1,1 0,-1 1,1-1,0 0,0 0,0 1,0-1,0 0,1 0,0 0,-1 0,1-1,0 1,0 0,0-1,1 1,-1-1,3 2,85 27,-27-16,-58-11,1-1,-1 1,-1 0,1 0,-1 0,1 1,-1 0,0 0,-1 0,1 0,-1 0,0 1,-1-1,1 1,-1 0,0 0,0 0,-1 0,0 0,0 0,0 0,-1 1,0 0,7 16,-1-23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3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1,'-5'0,"-2"4,1 8,-4 0,1 4,-4 4,0 2,-2 4,-3 1,1 1,-1 1,-3 0,3 0,-1-5,4-7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1,-9 0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6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1,'44'4,"28"-2,6-2,-4-1,-15-1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7794 0 0,'0'0'4117'0'0,"0"0"-1734"0"0,0 0-754 0 0,0 0-94 0 0,0 0-58 0 0,0 0-129 0 0,0 0-198 0 0,0 0-232 0 0,0 0-137 0 0,0 0-64 0 0,0 0-29 0 0,0 0-26 0 0,0 0-34 0 0,3 6-24 0 0,-2-4-529 0 0,0 1 1 0 0,1-1-1 0 0,-1 0 0 0 0,0 0 0 0 0,1 0 1 0 0,0 0-1 0 0,-1 0 0 0 0,1 0 1 0 0,0 0-1 0 0,0-1 0 0 0,0 1 1 0 0,0-1-1 0 0,0 1 0 0 0,0-1 0 0 0,0 0 1 0 0,1 0-1 0 0,-1 0 0 0 0,1 0 1 0 0,-1 0-1 0 0,0 0 0 0 0,1-1 1 0 0,-1 1-1 0 0,1-1 0 0 0,-1 0 0 0 0,1 1 1 0 0,2-1-76 0 0,21 2 302 0 0,0-1 0 0 0,0-1 1 0 0,0-1-1 0 0,0-1 0 0 0,0-1 0 0 0,5-2-302 0 0,50-10 167 0 0,-48 11-599 0 0,-31 1 42 0 0,-3 3-8429 0 0,-2 0-3467 0 0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87,'0'-13,"0"33,0-1,0 488,0-507</inkml:trace>
  <inkml:trace contextRef="#ctx0" brushRef="#br0" timeOffset="250.934">30 31,'28'-5,"25"-1,7-1,-1 2,-6 2,-7 1,-7 0,-5 2,-8 5,-9 1</inkml:trace>
  <inkml:trace contextRef="#ctx0" brushRef="#br0" timeOffset="489.984">1 341,'43'-5,"34"-6,8-1,-5 1,-12 2,-17 4</inkml:trace>
  <inkml:trace contextRef="#ctx0" brushRef="#br0" timeOffset="705.701">424 511,'-4'43,"-3"19,1 4,1-9</inkml:trace>
  <inkml:trace contextRef="#ctx0" brushRef="#br0" timeOffset="983.882">453 454,'29'0,"14"0,4 0,0 0,-4 0,-9 0</inkml:trace>
  <inkml:trace contextRef="#ctx0" brushRef="#br0" timeOffset="1238.18">453 623,'38'0,"23"0,0 0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5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1 172,'-1'48,"13"185,-2-178,-8-35,1 0,1 0,1 0,1-1,1 0,0 0,5 6,-11-22,0-1,0 0,1 0,-1 0,1 1,0-1,0 0,-1-1,1 1,1 0,-1-1,0 1,0-1,0 1,1-1,-1 0,1 0,-1 0,1 0,-1-1,1 1,-1-1,1 1,0-1,-1 0,1 0,0 0,-1-1,1 1,-1 0,1-1,0 0,-1 0,1 0,-1 0,0 0,1 0,0-1,75-71,29-125,-40 69,-67 129,0 0,0 1,1-1,-1 0,0 1,0-1,1 0,-1 0,0 1,1-1,-1 0,0 0,1 1,-1-1,0 0,1 0,-1 0,1 0,-1 0,0 0,1 0,-1 0,0 0,1 0,-1 0,1 0,-1 0,0 0,1 0,-1 0,1 0,-1 0,0 0,1 0,-1-1,0 1,1 0,-1 0,0-1,1 1,-1 0,0 0,0-1,1 1,-1 0,0-1,0 1,1 0,-1-1,0 1,0 0,0-1,0 1,0 0,0-1,1 1,-1-1,0 1,2 37,-2-32,2 196,-1-197,-1-1,0 1,1-1,0 0,0 1,0-1,0 0,1 1,-1-1,1 0,0 0,0 0,0 0,0-1,0 1,1 0,-1-1,1 0,-1 1,1-1,0 0,0-1,0 1,0 0,0-1,1 1,-1-1,0 0,1 0,-1-1,1 1,-1-1,1 0,-1 1,1-2,-1 1,1 0,-1-1,1 1,-1-1,0 0,1 0,-1 0,0-1,0 1,12-12,-2 1,1-2,-2 0,0 0,-1-1,0-1,-1 0,-1 0,-1-1,0 0,-1 0,3-13,23-45,-20 48,-1-1,-1 0,-1 0,-2-1,0 0,-3-1,1-5,7-48,-21 109,6-7</inkml:trace>
  <inkml:trace contextRef="#ctx0" brushRef="#br0" timeOffset="295.493">990 426,'-5'39,"-2"21,1 6,1-3,1-18,2-20,1-16</inkml:trace>
  <inkml:trace contextRef="#ctx0" brushRef="#br0" timeOffset="544.154">961 370,'38'0,"28"-5,6-1,-3-1,-9 2,-15 7,-20 2,-13 1</inkml:trace>
  <inkml:trace contextRef="#ctx0" brushRef="#br0" timeOffset="799.464">933 595,'38'-5,"18"-6,4-1,-4 1,-10 7,-10 5,-10 2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51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0,'-2'1,"1"1,-1-1,0 1,0-1,1 1,-1 0,1 0,-1-1,1 1,0 0,0 0,-1 0,2 1,-1-1,0 0,0 0,1 0,-1 1,1-1,-1 0,1 1,0-1,0 0,0 1,1-1,-2 2,-10 71,-3-1,-3 0,-9 15,-21 108,40-170,6-25,-1-1,1 1,0 0,-1 0,1 0,0 0,0 0,1 0,-1 0,0 0,1 0,-1 1,1-1,-1 0,1 0,0 0,0 1,0-1,1 0,-1 0,0 1,1-1,-1 0,1 0,0 0,0 0,0 0,0 0,0 0,0 0,0 0,1-1,-1 1,1 0,-1-1,1 1,0-1,0 1,-1-1,1 0,0 0,0 0,0 0,0 0,0 0,1-1,-1 1,0-1,0 1,2-1,136-25,-21-6,-97 29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5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56,'57'-18,"66"-11,-121 28,-1 0,1 0,-1 0,1 1,-1-1,1 0,-1 1,1-1,-1 1,1 0,0-1,-1 1,1 0,0 0,-1 0,1 0,0 0,-1 0,1 1,-1-1,1 1,0-1,-1 1,1-1,-1 1,1 0,-1 0,1 0,-1 0,0 0,0 0,1 0,-1 0,0 0,0 0,0 1,0-1,0 1,0-1,-1 1,1-1,0 1,-1-1,1 1,-1-1,1 1,-1 0,0-1,0 1,0 0,0-1,0 1,0 0,0-1,-1 1,1-1,0 1,-1 0,0 0,-5 9,-1 1,-1-2,0 1,0-1,-1 0,0 0,-1-1,0-1,-9 7,-46 46,63-60,1 0,0 1,0-1,0 0,0 1,0-1,0 0,0 1,0-1,1 1,-1-1,0 1,1 0,-1-1,1 1,0 0,0-1,-1 1,1 0,0-1,1 1,-1 0,0-1,0 1,1 0,-1-1,1 1,-1-1,1 1,0-1,-1 1,1-1,0 1,0-1,0 0,0 1,0-1,1 0,-1 0,0 0,1 0,-1 0,0 0,2 1,74 22,-65-22,1 0,0-2,0 1,-1-2,1 0,0 0,-1-1,1-1,-1 0,1 0,-1-1,8-5,-2-2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2.9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33,'771'0,"-373"-29,6 30,-168 28,299-30,-365-27,-155 27,-8 0,-1 0,1 0,0 1,-1 0,1 0,0 0,-1 1,1 0,0 0,-1 1,0 0,1 0,-1 0,0 1,4 2,2 8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97 102,'-67'379,"47"-240,13-115,4-33,11-35,1 0,2 1,3 0,1 1,2 1,8-14,-19 42,19-39,1 0,3 2,2 1,8-6,5 13,-44 41,1 0,0 0,0 1,0-1,0 0,0 0,0 1,0-1,0 1,0-1,1 1,-1 0,0-1,0 1,0 0,1 0,-1 0,0 0,0 0,0 0,1 0,-1 0,0 0,0 0,0 1,0-1,1 0,-1 1,0-1,0 1,0 0,0-1,0 1,0 0,0-1,0 1,0 0,-1 0,1 0,0 0,0 0,-1 0,1 0,-1 0,1 0,-1 1,4 11,-1 0,-1 0,0 1,-1 0,0-1,-1 1,-1-1,0 1,-1 0,0-1,-2 5,-21 154,25-170,0 1,1-1,-1 1,1-1,0 0,0 1,0-1,0 0,0 0,0 0,0 1,1-1,-1 0,1-1,0 1,-1 0,1 0,0-1,0 1,0-1,0 0,0 1,0-1,1 0,-1 0,0-1,1 1,-1 0,0-1,1 1,-1-1,1 0,-1 0,1 0,-1 0,0 0,1 0,-1-1,1 1,-1-1,0 0,1 0,-1 1,0-2,0 1,0 0,1 0,-1-1,0 1,-1-1,1 1,0-1,0 0,-1 0,1 0,-1 0,96-96,60-80,-156 176,0 0,0 0,1 1,-1-1,1 1,-1-1,1 1,0 0,0-1,-1 1,1 0,0 0,0 0,0 1,0-1,0 0,0 1,0-1,0 1,1 0,-1 0,0 0,0 0,0 0,0 0,0 0,1 1,-1-1,0 1,0-1,0 1,0 0,0 0,-1 0,1 0,0 0,0 0,0 1,-1-1,1 1,-1-1,1 1,-1-1,0 1,0 0,1 0,-1 0,0 0,0-1,-1 1,1 1,0-1,-1 1,4 13,-1 1,0 0,-2 0,0 1,-1-1,0 0,-3 7,2-8,0 0,0 0,2 0,0 0,0-1,2 1,0 0,1-1,0 1,-3-14,-1 0,1 0,0-1,0 1,0 0,0 0,0 0,0-1,1 1,-1-1,0 1,1-1,0 1,-1-1,1 0,0 0,-1 1,1-1,0-1,0 1,0 0,0 0,0-1,0 1,0-1,0 1,0-1,0 0,0 0,0 0,0 0,0 0,1-1,12-2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26,'44'0,"28"0,6 0,-4 0,-11-5,-10-1,-11 0,-6 1,-6 1,-7 7,-8 2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0,'38'5,"23"6,5 2,-3-2,-8-3,-8-2,-13 2,-7 0,-7-2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1,'0'57,"-5"24,-2 4,1-10,1-6,1-11,2-10,1-9,1-6,0-3,0-8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26,'227'-25,"-158"34,-68-9,1 0,0 1,-1-1,1 1,-1 0,1-1,-1 1,0 0,1 0,-1 0,0 0,1 0,-1 0,0 1,0-1,0 0,0 0,0 1,0-1,-1 1,1-1,0 1,-1-1,1 1,-1-1,0 1,1 0,-1-1,0 1,0-1,0 1,0 0,0-1,0 1,0 0,-1-1,1 1,-1-1,1 2,-74 119,41-77,-108 179,139-221,0 1,1-1,-1 1,1 0,0-1,0 1,1 0,-1 0,1 0,0-1,0 1,0 0,0 0,1 0,-1 0,1-1,0 1,0 0,1-1,-1 1,1-1,-1 1,1-1,0 0,0 1,1-1,-1 0,1 0,0-1,-1 1,1-1,0 1,1-1,-1 0,0 0,1 0,-1-1,1 1,-1-1,1 0,0 0,2 1,5 1,0-1,1 0,-1-1,1 0,-1 0,1-1,0-1,-1 0,1-1,-1 0,6-2,8-3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4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9218 0 0,'0'0'2834'0'0,"0"0"-630"0"0,0 0-401 0 0,0 0-196 0 0,0 0-225 0 0,0 0-230 0 0,0 0-251 0 0,0 0-229 0 0,0 0-138 0 0,0 0-25 0 0,0 0 17 0 0,0 0 48 0 0,6 2 27 0 0,27 3-144 0 0,-1-2-1 0 0,1-1 1 0 0,0-1-1 0 0,-1-2 1 0 0,1-1-1 0 0,14-3-456 0 0,-31 2-133 0 0,18-3-1708 0 0,-13-4-2698 0 0,-16 7-1633 0 0,-1 2-5598 0 0</inkml:trace>
  <inkml:trace contextRef="#ctx0" brushRef="#br0" timeOffset="989.895">932 638 12171 0 0,'0'0'2193'0'0,"0"0"-366"0"0,0 0-176 0 0,0 0-82 0 0,0 0-149 0 0,0 0-212 0 0,0 0-218 0 0,0 0-193 0 0,0 0-155 0 0,0 0-105 0 0,0 0-62 0 0,0 0-69 0 0,0-8 239 0 0,-15 186 1705 0 0,-6-98-2322 0 0,21-79-178 0 0,1-1 1 0 0,-1 1-1 0 0,0-1 1 0 0,1 0-1 0 0,-1 1 1 0 0,1-1-1 0 0,-1 1 1 0 0,1-1-1 0 0,-1 0 1 0 0,1 1-1 0 0,-1-1 1 0 0,1 0-1 0 0,-1 0 1 0 0,1 1-1 0 0,0-1 1 0 0,-1 0-1 0 0,1 0 1 0 0,-1 0-1 0 0,1 0 1 0 0,0 0-1 0 0,-1 0 1 0 0,1 0-1 0 0,-1 0 1 0 0,1 0-1 0 0,0 0 1 0 0,-1 0-1 0 0,1 0 0 0 0,-1 0 1 0 0,1-1-1 0 0,0 1 1 0 0,-1 0-1 0 0,1 0 1 0 0,-1-1-1 0 0,1 1 1 0 0,-1 0-1 0 0,1-1 1 0 0,-1 1-1 0 0,1 0 1 0 0,-1-1-1 0 0,1 1 1 0 0,-1-1-1 0 0,0 1 1 0 0,1-1-1 0 0,-1 1 1 0 0,0-1-1 0 0,1 1 1 0 0,-1-1-1 0 0,0 1 1 0 0,0-1-1 0 0,1 1 1 0 0,-1-1-1 0 0,0 0 1 0 0,0 0 149 0 0,12-8-8742 0 0,-3 2-3045 0 0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1,'-9'38,"-9"23,0 1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0,'-14'48,"-10"35,-1 14,4-6,6-14,0-14,3-9,4-8,2-8,3-5,2-4,6-6,2-8</inkml:trace>
  <inkml:trace contextRef="#ctx0" brushRef="#br0" timeOffset="303.775">454 86,'-330'316,"299"-272,31-43,-1 0,0 0,1 0,0 0,-1 0,1 0,0 0,-1 0,1 0,0 0,0 0,0 0,0 0,0 0,0 0,0 0,0 0,1 0,-1 0,0 0,0 0,1 0,-1 0,1 0,-1 0,1 0,-1 0,1-1,0 1,-1 0,1 0,0 0,0-1,0 1,-1 0,1-1,0 1,0-1,0 1,0-1,0 0,0 1,0-1,0 0,0 0,163 10,-158-8,1-1,0 1,0 1,-1-1,1 1,-1 0,0 1,0-1,0 1,0 1,-1-1,0 1,1 0,1 3,7 8</inkml:trace>
  <inkml:trace contextRef="#ctx0" brushRef="#br0" timeOffset="820.254">737 367,'-21'16,"0"2,1 0,1 1,0 0,2 2,0 0,2 1,0 2,14-24,0 1,0 0,1 0,-1 0,0 1,1-1,-1 0,1 0,-1 0,1 0,0 1,-1-1,1 0,0 0,0 1,0-1,0 0,0 0,0 1,0-1,0 0,0 0,1 0,-1 1,1-1,-1 0,1 0,-1 0,1 0,-1 0,1 0,0 0,0 0,0 0,-1 0,1 0,0 0,0 0,0-1,0 1,0 0,1-1,-1 1,1 0,55-4,-28-8,0-1,-1-1,0-2,-1-1,7-6,32-19,-65 40,1-1,-1 0,0 1,1 0,-1-1,1 1,-1 0,1 0,0 0,-1 0,1 0,0 0,0 1,0-1,0 1,-1-1,1 1,0-1,0 1,0 0,0 0,0 0,0 0,0 0,0 1,0-1,0 1,0-1,0 1,-1 0,1-1,0 1,0 0,-1 0,1 0,0 1,-1-1,1 0,-1 0,0 1,1-1,-1 1,0 0,0-1,0 1,0 0,0-1,0 1,-1 0,1 0,0 0,-1 1,0 11,-1 0,-1 1,0-1,-1 0,0-1,-1 1,-1-1,-2 5,-17 66,17 188,6-261,1 0,-2-1,1 1,-2 0,1-1,-1 0,-1 0,0 0,0 0,-1 0,0-1,-1 0,0 0,0 0,-1-1,0 0,-4 3,8-10,-1 1,0-2,0 1,0 0,0-1,1 1,-1-1,0 0,0-1,0 1,0-1,0 1,0-1,1 0,-1-1,0 1,1-1,-1 1,1-1,-1 0,1 0,0-1,0 1,0-1,0 1,0-1,1 0,-1 0,1 0,0-1,0 1,0 0,0-1,1 1,-1-1,1 0,0 1,0-1,0 0,0 0,1 0,0 0,0 0,0 0,0-1,1-8,1 0,1 0,0 0,1 0,0 1,0-1,2 1,0 0,0 0,1 1,0 0,1 0,0 0,1 1,6-6,34-23,-27 27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2.8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86,'398'0,"-156"-28,-121 28,102-11,-48-9,15-5,298 24,-292 29,199-28,-225 27,27 4,678-32,-282 1,-367-29,604 30,-339-31,142 31,-301-29,232 28,-338 29,28-31,-226-3,39 6,-60 7,-6 1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0,'-29'255,"12"-73,15-179,1 0,-1 1,0-1,1 1,0-1,0 1,0-1,0 1,0 0,1 0,0-1,-1 1,2 0,-1 0,0 0,1-1,-1 1,1 0,0-1,1 1,-1 0,0-1,1 0,0 1,0-1,0 0,0 0,0 0,1 0,0 0,-1 0,1-1,0 0,0 1,0-1,0 0,1 0,-1-1,1 1,0 0,225-3,-173 1,-32-1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17,'454'0,"-382"-11,-54 5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55,'38'-5,"27"-1,8 0,-5 1,-8 1,-10 2,-9-4,-6-1,-4 1,-3 2,-7 1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58,'65'-16,"2"2,-1 3,64-2,-128 12,0 1,0-1,1 1,-1-1,0 1,1 0,-1 0,0 0,1 0,-1 1,0-1,1 1,-1-1,0 1,0 0,1 0,-1 0,0 0,0 0,0 0,0 0,0 1,-1-1,1 1,0 0,-1-1,1 1,-1 0,1 0,-1 0,0 0,0 0,0 0,0 0,0 1,-1-1,1 0,0 0,-1 1,0-1,0 0,1 3,-6 6,1 1,-2-1,1 0,-1-1,-1 1,0-1,-1-1,0 1,0-1,-2 1,-15 18,-19 22,32-39,1 0,0 1,1 0,0 0,1 1,1 0,0 1,1 0,0 0,1 1,0 0,-1 7,7-19,-1 0,1 0,0 0,0 0,0 0,0 0,1 0,-1 0,1 0,-1 0,1 0,0 0,0 0,1 0,-1 0,1-1,-1 1,1-1,0 1,0-1,0 0,0 1,0-1,0 0,1 0,-1-1,1 1,-1 0,1-1,0 0,0 1,0-1,-1 0,1-1,0 1,0 0,2-1,6 2,-1-1,1 0,0-1,-1 0,1-1,-1 0,1-1,-1 0,1 0,3-3,5-2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0,'-9'24,"1"8,7-1,3-6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66,'-15'8,"-1"-1,0 0,1 1,0 1,1 1,0 0,0 1,-7 9,19-19,1 0,0 0,-1 0,1 0,0 0,0 1,0-1,0 1,0-1,0 1,0-1,1 1,-1-1,0 1,1 0,0-1,-1 1,1 0,0-1,0 1,0 0,0 0,0-1,0 1,0 0,0-1,1 1,-1 0,1-1,-1 1,1 0,0-1,0 1,0-1,-1 1,1-1,1 0,-1 1,0-1,0 0,0 0,1 0,-1 0,1 0,0 1,82 28,-65-25,-10-3,1 1,-1 0,0 1,0 0,0 0,0 1,-1 0,0 0,0 1,0 0,-1 1,0-1,0 2,-1-1,0 1,0-1,0 2,-1-1,-1 1,1-1,-1 1,-1 0,0 1,0-1,1 10,-3-16,-1 0,0 0,0 1,-1-1,1 0,0 0,-1 0,0 0,0 0,0 0,0 0,0 0,-1 0,1-1,-1 1,0 0,0-1,0 1,0-1,0 0,0 1,-1-1,1 0,-3 1,-11 5</inkml:trace>
  <inkml:trace contextRef="#ctx0" brushRef="#br0" timeOffset="249.862">101 66,'39'-14,"21"-5,7 1,-10 8,-8 5,-8 10,-12 3</inkml:trace>
  <inkml:trace contextRef="#ctx0" brushRef="#br0" timeOffset="700.5">609 518,'203'-220,"-198"215,1 0,0 0,0 0,1 1,-1-1,1 1,0 1,0 0,0 0,0 0,0 1,1 0,-1 0,1 1,0 0,-1 0,8 1,-13 1,1 0,-1 0,0 1,1-1,-1 1,0 0,0 0,0 0,0 0,0 0,-1 0,1 0,-1 0,1 1,-1-1,0 1,0-1,0 1,0-1,0 1,-1 0,1-1,-1 1,0 0,1-1,-1 1,-1 1,18 45,-14-46,0-1,1 1,-1-1,0 0,1-1,-1 1,1-1,-1 1,1-1,0 0,0 0,-1-1,1 1,0-1,0 0,0 0,0 0,0 0,-1-1,1 1,0-1,0 0,-1 0,1-1,1 0,-1 1,0-1,1 1,-1 0,1 0,0 1,-1-1,1 1,-1 0,1 0,0 1,-1-1,1 1,-1 0,1 0,-1 1,1-1,-1 1,1 1,-2 0,0 0,0 0,-1 1,0-1,1 1,-1-1,-1 1,1 0,0 0,-1 0,0 0,0 0,0 0,0 0,-1 0,0 0,0 1,0 2,5 24,0-11</inkml:trace>
  <inkml:trace contextRef="#ctx0" brushRef="#br0" timeOffset="1520.595">299 490,'0'4,"-5"3,-6-1,-7-1,-4 3,-3 1,-3-2,-1-2,0-1,4-7,7-2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0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0,'-24'29,"-13"14,0 5,6-7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492 597 8650 0 0,'0'0'1880'0'0,"0"0"-227"0"0,0 0-66 0 0,0 0 13 0 0,0 0-92 0 0,0 0-318 0 0,0 0-357 0 0,0 0-243 0 0,0 0-143 0 0,0 0-41 0 0,0 0-14 0 0,0 0 14 0 0,0 0 13 0 0,12-3 23 0 0,118-24 1697 0 0,-20 21-1088 0 0,-108 8-1019 0 0,-1-1-1 0 0,0 1 0 0 0,0 0 1 0 0,0 0-1 0 0,0 0 0 0 0,0 0 1 0 0,0-1-1 0 0,-1 1 0 0 0,1 0 1 0 0,0 0-1 0 0,-1 1 0 0 0,0-1 1 0 0,1 0-1 0 0,-1 0 0 0 0,0 0 1 0 0,0 0-1 0 0,0 0 1 0 0,-1 0-1 0 0,1 0 0 0 0,0 0 1 0 0,-1 0-1 0 0,1 0 0 0 0,-1 0 1 0 0,0 0-1 0 0,1 0 0 0 0,-1 0 1 0 0,0 0-1 0 0,0 0 0 0 0,-1-1 1 0 0,1 1-1 0 0,0 0 0 0 0,0-1 1 0 0,-1 1-1 0 0,0-1-31 0 0,-181 215 993 0 0,181-214-975 0 0,1 0-1 0 0,0 0 0 0 0,0 0 1 0 0,0 0-1 0 0,0 0 0 0 0,0 0 0 0 0,0 0 1 0 0,0 1-1 0 0,1-1 0 0 0,-1 0 1 0 0,1 0-1 0 0,-1 1 0 0 0,1-1 0 0 0,0 0 1 0 0,0 1-1 0 0,0-1 0 0 0,1 0 1 0 0,-1 0-1 0 0,0 1 0 0 0,1-1 1 0 0,-1 0-1 0 0,1 0 0 0 0,0 1 0 0 0,0-1 1 0 0,0 0-1 0 0,1 2-17 0 0,2-2 65 0 0,0 1 0 0 0,0 0 1 0 0,1-1-1 0 0,-1 0 0 0 0,1 0 0 0 0,0 0 1 0 0,-1-1-1 0 0,1 0 0 0 0,0 1 1 0 0,0-2-1 0 0,0 1 0 0 0,0 0 0 0 0,0-1 1 0 0,0 0-1 0 0,-1 0 0 0 0,3-1-65 0 0,-1 1 67 0 0,4 1 7 0 0,0-1 0 0 0,-1 0 0 0 0,1-1 0 0 0,0 0 0 0 0,-1 0 1 0 0,1-1-1 0 0,-1 0 0 0 0,0-1 0 0 0,0 0 0 0 0,9-4-74 0 0,3-10-2172 0 0,-13 9-1841 0 0,1 0-4850 0 0,-4 5-3323 0 0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31,'43'-5,"29"-2,6 1,-4 1,-11 1,-10 2,-11 1,-11 5,-12 3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1,'43'4,"34"-2,8-2,-10-1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47,'93'-17,"-56"8,0 2,1 1,0 2,0 1,1 2,-1 2,0 2,25 4,-61-7,0 0,-1 0,1 0,-1 0,1 1,-1-1,1 0,-1 0,1 1,-1-1,1 1,-1 0,1-1,-1 1,1 0,-1 0,0 0,0 0,0 0,1 0,-1 0,0 0,0 1,0-1,-1 0,1 0,0 1,0-1,-1 1,1-1,-1 1,1-1,-1 1,1-1,-1 1,0-1,0 1,0 0,0-1,0 1,0-1,-1 1,1-1,0 1,-1-1,1 1,-1-1,1 1,-1-1,0 1,0-1,0 0,0 0,0 1,0-1,0 0,0 0,0 0,0 0,-1 0,1 0,-2 0,-72 43,65-39,-1-1,1 2,0-1,0 1,1 1,0 0,0 0,1 1,-1 0,-2 5,10-12,1 0,-1 0,0 1,1-1,-1 0,1 1,0-1,-1 0,1 1,0-1,0 1,0-1,0 0,0 1,0-1,0 1,0-1,0 1,1-1,-1 0,1 1,-1-1,1 0,-1 1,1-1,0 0,0 0,0 0,0 0,0 0,0 1,0-2,0 1,0 0,0 0,0 0,0 0,2 0,57 29,-46-25,11 6,-15-8,1 1,-1 1,0 0,0 0,-1 1,1 0,-1 0,-1 1,6 5,-13-10,0-1,1 1,-1 0,0-1,0 1,0 0,-1 0,1 0,0 0,-1 0,1 0,-1 0,0 0,1 0,-1 0,0 0,0 0,0 0,-1 0,1 0,0 0,-1 0,0 0,1 0,-1-1,0 1,0 0,0 0,0 0,0-1,0 1,0-1,-1 1,1-1,-1 1,1-1,-2 1,-66 41,67-42,-40 17,1-1,-2-3,0-1,-13 0,33-11,34-14,5 3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271 146,'-31'24,"1"1,1 1,2 1,0 2,2 0,1 2,2 1,-10 20,29-49,0 0,1 1,0-1,0 1,0 0,0 0,1 0,-1 0,1 0,0 0,0 0,0 0,1 0,0 1,-1-1,1 0,1 0,-1 0,1 1,0-1,-1 0,2 0,-1 0,0 0,1 0,0 0,0-1,0 1,0 0,1-1,0 0,-1 1,1-1,1 0,7 3,1 0,0-1,0-1,0 0,1-1,-1 0,1-1,-1 0,1-1,0-1,0 0,0 0,-1-1,1-1,0 0,-1-1,1 0,-1-1,0-1,0 0,0 0,-1-1,0 0,0-1,-1-1,1 1,-2-2,1 1,-1-1,8-10,-10 8,1-1,-1 1,-1-1,0 0,-1-1,0 1,-1-1,0 0,-1 0,-1 0,0-1,-1 1,0-1,-1 1,0-1,-1-1,-1 9,1 0,-1-1,0 1,-1 0,1 0,-1 0,-1 1,1-1,-1 1,0 0,0 0,0 0,-1 0,1 1,-1-1,0 1,-1 1,1-1,-1 1,0 0,1 0,-1 0,-6-1,-13-2</inkml:trace>
  <inkml:trace contextRef="#ctx0" brushRef="#br0" timeOffset="329.977">835 33,'-16'5,"1"0,0 0,0 1,0 1,1 1,0 0,1 1,0 0,0 1,0 0,2 1,-1 0,-9 13,20-22,0 0,-1-1,1 1,0 0,0 0,0 0,0 0,0 0,0 0,0 0,1 0,-1 0,1 0,0 0,-1 1,1-1,0 0,0 0,0 0,1 0,-1 1,0-1,1 0,0 0,-1 0,1 0,0 0,0 0,0 0,0 0,0-1,1 1,-1 0,1 0,-1-1,1 1,-1-1,1 0,0 1,0-1,0 0,0 0,-1 0,1 0,2 0,7 2,-1-1,1 0,0-1,0 0,0 0,0-1,0-1,-1 0,1 0,0-1,0-1,-1 1,1-2,-1 0,0 0,0 0,0-1,-1-1,0 0,0 0,0-1,-1 0,0 0,3-5,43-75,-53 85,0 0,-1-1,1 1,-1 0,1-1,-1 1,0 0,0-1,0 1,0 0,0-1,0 1,-1-1,1 1,-1 0,0 0,0-1,1 1,-2 0,1 0,0 0,0 0,-1 0,1 0,-1 0,1 0,-1 1,0-1,0 1,1-1,-1 1,0 0,0-1,-1 1,1 0,0 0,0 1,-1-1,1 0,-1 1,-22-6,1 2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86,'-1'1,"-60"42,3 3,1 2,3 3,2 2,-3 8,49-56,1 0,1 1,-1-1,1 1,0 0,0 0,0 0,1 1,0-1,1 1,-1 0,1 0,1 0,-1 0,1 0,0 0,1 0,-1 0,2 0,-1 1,1-1,0 0,0 0,1 0,0 0,0 0,1-1,0 1,0-1,0 1,1-1,0 0,0 0,0-1,5 5,8-1,0 0,0-1,1-1,1 0,-1-2,1 0,0-1,0-1,0 0,0-2,0 0,1-1,-1-1,0-1,0-1,6-1,6-1,0-2,-1 0,0-2,0-1,0-2,-2-1,1-1,-2-1,0-2,-1 0,-1-2,0-1,-2-1,0-1,-1 0,-1-2,-2-1,8-13,-21 30,0 0,-1-1,0 0,0 0,-1 0,0-1,0 1,-1-1,-1 0,0 0,0 0,-1 0,0 0,0-1,-2 1,1 0,-1 0,0 0,-1 0,-1 0,1 0,-1 0,-1 1,0-1,0 1,-1 0,0 0,-1 0,-4-5,1 7,0 0,0 0,0 0,-1 1,0 1,0 0,-1 0,1 1,-1 0,0 1,0 0,-1 0,1 2,0-1,-1 1,1 1,-1 0,-3 1,-10 2,-1 0,1 2,0 0,0 2,1 1,0 0,-15 9,-4 4</inkml:trace>
  <inkml:trace contextRef="#ctx0" brushRef="#br0" timeOffset="264.183">139 397,'41'-23,"9"-6,2 1,1 4,0 1,5 2,-53 19,0 0,1 1,-1-1,1 1,-1 0,1 1,-1-1,1 1,0 1,-1-1,1 1,-1-1,1 2,-1-1,0 1,1-1,-1 1,0 1,0-1,0 1,0 0,-1 0,1 0,-1 1,3 2,-3-2,4 5,-1-1,2 0,-1-1,1 0,0 0,1 0,-1-2,1 1,0-1,1 0,-1-1,1 0,0-1,0-1,0 1,8-1,122-21,-117 13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1,'-5'19,"-15"25,-10 11,0 0,1-4,0-6,1-11,4-6,2-8,5-3,0-3,3-1,4-2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0,-2 0,-1 0,-3 0,-5 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22,'38'0,"18"-5,4-1,-4 0,-10 1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0 237,'2'-14,"1"0,0 0,0 1,2 0,0 0,0 0,1 0,1 1,0 0,6-8,63-65,-74 85,-1-1,1 1,-1 0,1 0,-1 1,1-1,-1 0,1 0,-1 1,1-1,-1 1,1-1,-1 1,0 0,1 0,-1-1,0 1,0 0,0 0,1 0,-1 0,0 1,0-1,0 0,-1 0,1 1,0-1,0 0,-1 1,1-1,-1 1,1-1,-1 0,0 1,1-1,-1 1,0 0,0-1,0 1,0-1,0 1,0-1,-1 1,1-1,0 1,-1-1,0 0,1 1,1 8,-1-9,-1 1,1 0,0 0,1 0,-1 0,0 0,0 0,1-1,-1 1,1 0,0 0,-1 0,1-1,0 1,0 0,0-1,0 1,1-1,-1 1,0-1,0 0,1 0,-1 1,1-1,-1 0,1 0,0 0,-1-1,1 1,0 0,0 0,0-1,-1 0,1 1,0-1,0 0,0 0,0 1,0-2,0 1,-1 0,1 0,0-1,0 1,0-1,0 1,-1-1,2 0,156-90,-160 92,1 0,0-1,-1 1,1 0,0 0,0 0,-1 0,1 0,0 0,0 0,0 0,0 0,0 0,0 0,1 0,-1 0,0-1,0 1,1 0,-1 0,0 0,1 0,-1 0,1 0,-1-1,1 1,0 0,-1 0,1-1,0 1,-1-1,1 1,0 0,0-1,-1 1,1-1,0 0,0 1,0-1,0 0,0 1,0-1,0 0,0 0,0 0,0 0,0 0,-1 0,1 0,0 0,0 0,0 0,0-1,0 1,0 0,0-1,0 1,0 0,-1-1,1 1,0-1,0 1,0-1,-1 0,1 1,0-1,-1 0,1 0,-1 0,-9 30,-11 79,24-89</inkml:trace>
  <inkml:trace contextRef="#ctx0" brushRef="#br0" timeOffset="250.985">762 38,'-39'29,"-26"19,-12 11,2 0,9-5,11-7,10-6,8-6,5-4,9-2,2-7,6-1,10-5,6-5</inkml:trace>
  <inkml:trace contextRef="#ctx0" brushRef="#br0" timeOffset="634.091">564 462,'-6'6,"-49"64,54-68,0 1,0-1,0 0,1 1,-1-1,0 1,1 0,0-1,-1 1,1-1,0 1,1-1,-1 1,0 0,1-1,-1 1,1-1,0 1,0-1,0 0,0 1,0-1,0 0,1 0,-1 1,1-1,-1 0,1-1,0 1,0 0,0 0,1 0,0-1,0 1,1-1,-1 1,0 0,0 0,0 1,-1-1,1 0,-1 1,1 0,-1-1,0 1,0 0,0 0,0 0,0 1,-1-1,1 0,-1 1,0-1,0 1,-1-1,1 1,-1-1,1 1,-1-1,0 1,0 0,-1-1,1 1,-1-1,0 1,0-1,0 1,0-1,0 1,-1-1,0 0,-1 2,-3 1,0 0,0 0,-1 0,0-1,0 0,0-1,-1 1,1-2,-1 1,0-1,0 0,-1 0,1-1,0 0,-1-1,0 0,1 0,-1-1,1 0,-1-1,0 1,-8-3,-1-4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6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11,'-8'0,"-1"0,0 0,1 2,-1-1,0 1,1 0,0 0,-1 1,1 1,0-1,1 1,-1 0,0 1,1 0,0 0,1 1,-1 0,-5 6,11-8,1 0,-1 0,1 0,0 0,0 0,1 0,-1 0,1 1,0-1,0 0,0-1,1 1,-1 0,1 0,0-1,0 1,0 0,0-1,1 0,-1 0,1 0,0 0,0 0,0 0,1-1,-1 1,0-1,1 0,0 0,-1-1,2 1,8 9,-8-7,10 7,0 0,-1 1,-1 0,0 2,-1-1,-1 1,0 1,0 0,-1 2,-9-13,0 0,0 0,0 0,-1 0,0 0,0 0,0 0,0 1,0-1,-1 0,0 0,1 0,-2 0,1 0,0-1,-1 1,0 0,0 0,0-1,0 1,0-1,-1 0,0 0,1 0,-1 0,0 0,-1-1,1 1,0-1,-1 0,1 0,-1 0,0 0,0 0,0-1,0 0,0 0,0 0,0 0,0-1,-16 6</inkml:trace>
  <inkml:trace contextRef="#ctx0" brushRef="#br0" timeOffset="249.929">44 67,'34'-14,"21"-5,5 1,-7 3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51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60 1792 0 0,'0'0'3237'0'0,"0"0"-838"0"0,0 0-274 0 0,0 0 23 0 0,0 0-78 0 0,0 0-220 0 0,0 0-283 0 0,0 0-314 0 0,0 0-253 0 0,0 0-170 0 0,0 0-127 0 0,0 0-87 0 0,-13 6-45 0 0,-37 23-24 0 0,44-25-392 0 0,1 0 0 0 0,0 0 1 0 0,0 0-1 0 0,0 1 1 0 0,0 0-1 0 0,1 0 1 0 0,0 0-1 0 0,0 0 1 0 0,0 1-1 0 0,1 0 0 0 0,0-1 1 0 0,0 1-1 0 0,0 1 1 0 0,1 0-156 0 0,-3 2 141 0 0,-8 29 229 0 0,1 1-1 0 0,3 0 0 0 0,0 0 0 0 0,3 1 1 0 0,1 0-1 0 0,2 1 0 0 0,2-1 1 0 0,4 39-370 0 0,-3-45 109 0 0,1-18-58 0 0,1-1 0 0 0,1 1 0 0 0,0-1 0 0 0,1 0 0 0 0,1 0 1 0 0,0 0-1 0 0,1-1 0 0 0,1 0 0 0 0,0 0 0 0 0,0 0 0 0 0,2-1 1 0 0,0 0-1 0 0,0-1 0 0 0,2 1-51 0 0,16 10 105 0 0,-24-28-968 0 0,17-52-5335 0 0,0 21-4330 0 0,-19 34 9636 0 0,5-9-9537 0 0</inkml:trace>
  <inkml:trace contextRef="#ctx0" brushRef="#br0" timeOffset="786.944">353 270 5353 0 0,'0'0'2271'0'0,"0"0"-73"0"0,0 0-49 0 0,0 0-114 0 0,0 0-246 0 0,0 0-298 0 0,0 0-337 0 0,0 0-275 0 0,0 0-211 0 0,0 0-112 0 0,0 0-48 0 0,0 0-44 0 0,0 0-21 0 0,-10 8-31 0 0,-34 28-25 0 0,42-34-336 0 0,0 0-1 0 0,1 0 1 0 0,-1 0 0 0 0,1 0 0 0 0,-1 0 0 0 0,1 0 0 0 0,-1 1-1 0 0,1-1 1 0 0,0 0 0 0 0,0 1 0 0 0,1-1 0 0 0,-1 0-1 0 0,0 1 1 0 0,1 0 0 0 0,-1-1 0 0 0,1 1 0 0 0,0-1-1 0 0,0 1 1 0 0,0-1 0 0 0,0 1 0 0 0,0-1 0 0 0,1 3-51 0 0,0 4 175 0 0,13 183 1571 0 0,-10-171-1678 0 0,-4-15-56 0 0,1 0 1 0 0,0 0 0 0 0,0-1 0 0 0,0 1 0 0 0,0 0 0 0 0,1-1-1 0 0,0 1 1 0 0,0-1 0 0 0,1 0 0 0 0,0 0 0 0 0,0 0 0 0 0,0 0 0 0 0,0 0-1 0 0,1-1 1 0 0,1 2-13 0 0,-3-5 38 0 0,1 0 0 0 0,-1 0 0 0 0,1 0-1 0 0,-1-1 1 0 0,1 1 0 0 0,-1-1 0 0 0,1 0-1 0 0,0 0 1 0 0,-1 0 0 0 0,1 0 0 0 0,-1 0-1 0 0,1-1 1 0 0,0 1 0 0 0,-1-1 0 0 0,1 1 0 0 0,-1-1-1 0 0,1 0 1 0 0,-1 0 0 0 0,0 0 0 0 0,1 0-1 0 0,-1-1 1 0 0,0 1 0 0 0,0-1 0 0 0,0 1-1 0 0,2-2-37 0 0,13-15 92 0 0,0 0-1 0 0,-1-1 0 0 0,-1-1 1 0 0,-1 0-1 0 0,0-1 0 0 0,7-18-91 0 0,10-12 42 0 0,29-66 118 0 0,-52 98-12 0 0,-8 24 39 0 0,0 1-189 0 0,-16 464 236 0 0,33-262-269 0 0,-14-184 57 0 0,-2 1-1 0 0,-1 0 0 0 0,-1-1 1 0 0,-2 1-1 0 0,0-1 1 0 0,-1 1-1 0 0,-1-1 1 0 0,-2 0-1 0 0,0-1 1 0 0,-7 13-22 0 0,13-34 14 0 0,-1-1 0 0 0,0 1 1 0 0,0-1-1 0 0,0 0 0 0 0,0 0 0 0 0,0 1 1 0 0,0-1-1 0 0,-1-1 0 0 0,1 1 0 0 0,0 0 1 0 0,0 0-1 0 0,-1-1 0 0 0,1 0 0 0 0,0 1 1 0 0,-1-1-1 0 0,1 0 0 0 0,0 0 0 0 0,-1 0 1 0 0,1 0-1 0 0,0-1 0 0 0,-1 1 1 0 0,1 0-1 0 0,0-1 0 0 0,-1 0 0 0 0,1 0 1 0 0,0 0-1 0 0,0 0 0 0 0,0 0 0 0 0,0 0 1 0 0,0 0-1 0 0,0 0 0 0 0,0-1 0 0 0,0 1 1 0 0,0-1-1 0 0,1 0 0 0 0,-2 0-14 0 0,-3-9 13 0 0,0 0 0 0 0,0-1 0 0 0,1 1 0 0 0,0-1 0 0 0,1 0 0 0 0,1 0-1 0 0,0-1 1 0 0,0 1 0 0 0,1-1 0 0 0,1 1 0 0 0,0-1 0 0 0,1 0 0 0 0,0 1 0 0 0,1-1 0 0 0,2-7-13 0 0,1 0-23 0 0,1 0 1 0 0,0 0-1 0 0,2 1 1 0 0,0 0-1 0 0,2 0 1 0 0,0 1-1 0 0,1 0 1 0 0,0 1-1 0 0,2 0 1 0 0,0 0-1 0 0,1 1 1 0 0,0 1 0 0 0,12-10 22 0 0,15-2-1285 0 0,-30 24-2906 0 0,0 2-3824 0 0,-8 1-4061 0 0</inkml:trace>
  <inkml:trace contextRef="#ctx0" brushRef="#br0" timeOffset="1298.986">782 697 11082 0 0,'0'0'2798'0'0,"0"0"-639"0"0,0 0-390 0 0,0 0-245 0 0,0 0-266 0 0,0 0-237 0 0,0 0-194 0 0,0 0-137 0 0,0 0-86 0 0,0 0-60 0 0,0 0-53 0 0,0 0-42 0 0,0 0-40 0 0,17-6-59 0 0,52-16-47 0 0,-21 17 633 0 0,-49 34-296 0 0,-57 48-144 0 0,50-7-1 0 0,63-59 524 0 0,-48-11-946 0 0,76-21 292 0 0,-85 19-2971 0 0,-21 6-7286 0 0,19-3-2359 0 0</inkml:trace>
  <inkml:trace contextRef="#ctx0" brushRef="#br0" timeOffset="1683.019">1143 516 7650 0 0,'0'0'3719'0'0,"0"0"-1169"0"0,0 0-584 0 0,0 0-143 0 0,0 0-218 0 0,0 0-290 0 0,0 0-280 0 0,0 0-227 0 0,0 0-167 0 0,0 0-95 0 0,0 0-59 0 0,0 0-20 0 0,0 0 26 0 0,3-1 23 0 0,88-6 2378 0 0,-32 7-2260 0 0,31-3-1333 0 0,-79-1-3060 0 0,-8 1-727 0 0,-1 0-3546 0 0,-1 2-3917 0 0</inkml:trace>
  <inkml:trace contextRef="#ctx0" brushRef="#br0" timeOffset="2594.054">1589 163 5537 0 0,'0'0'2363'0'0,"0"0"-221"0"0,0 0-84 0 0,0 0-42 0 0,0 0-197 0 0,0 0-264 0 0,0 0-289 0 0,0 0-275 0 0,0 0-203 0 0,0 0-130 0 0,0 0-88 0 0,0 0-90 0 0,-8 19 701 0 0,-27 120 1397 0 0,27-97-2394 0 0,2 1 0 0 0,2-1 0 0 0,2 1 0 0 0,2 18-184 0 0,0-58 7 0 0,0-1 1 0 0,0 0 0 0 0,0 0-1 0 0,0 0 1 0 0,0 0-1 0 0,0 0 1 0 0,1 1 0 0 0,-1-1-1 0 0,1 0 1 0 0,-1 0 0 0 0,1 0-1 0 0,0 0 1 0 0,0 0-1 0 0,0 0 1 0 0,0 0 0 0 0,0-1-1 0 0,1 1 1 0 0,-1 0-1 0 0,0-1 1 0 0,1 1 0 0 0,-1-1-1 0 0,1 1 1 0 0,0-1 0 0 0,-1 1-1 0 0,1-1 1 0 0,0 0-1 0 0,0 0 1 0 0,0 0 0 0 0,0 0-1 0 0,0 0 1 0 0,0-1-1 0 0,0 1 1 0 0,0-1 0 0 0,0 1-1 0 0,0-1 1 0 0,0 0 0 0 0,1 1-1 0 0,-1-1 1 0 0,0 0-1 0 0,0-1 1 0 0,0 1 0 0 0,0 0-1 0 0,0-1 1 0 0,1 1-1 0 0,-1-1 1 0 0,0 1 0 0 0,0-1-1 0 0,0 0 1 0 0,0 0 0 0 0,0 0-1 0 0,-1 0 1 0 0,1 0-8 0 0,14-11 62 0 0,-2 1 0 0 0,1-2 0 0 0,-1 0 0 0 0,-1-1 0 0 0,-1 0 0 0 0,0-1 0 0 0,-1 0 0 0 0,0-1 0 0 0,-1 0 0 0 0,-1-1 0 0 0,-1 0 0 0 0,0 0 0 0 0,-1-1 0 0 0,0-1-62 0 0,1-1 25 0 0,0 1 0 0 0,-1-1 0 0 0,-1 0 0 0 0,-1-1 0 0 0,-1 0 0 0 0,0 1 0 0 0,-1-12-25 0 0,8 98 80 0 0,13 464 655 0 0,-23-504-738 0 0,0-1 1 0 0,-2 1 0 0 0,-1 0 0 0 0,-1-1 0 0 0,-1 1 0 0 0,-1-1 0 0 0,-2 0 0 0 0,0 0 0 0 0,-2-1-1 0 0,0 0 1 0 0,-2-1 0 0 0,-7 12 2 0 0,16-31 1 0 0,-1 1 1 0 0,0-1-1 0 0,0-1 0 0 0,0 1 1 0 0,0 0-1 0 0,-1-1 0 0 0,1 1 0 0 0,-1-1 1 0 0,0 0-1 0 0,0 0 0 0 0,0-1 0 0 0,0 1 1 0 0,0-1-1 0 0,-1 0 0 0 0,1 0 1 0 0,-1 0-1 0 0,0-1 0 0 0,1 1 0 0 0,-1-1 1 0 0,0 0-1 0 0,0-1 0 0 0,0 1 1 0 0,0-1-2 0 0,2-2 1 0 0,-1 1 1 0 0,1-1-1 0 0,0 0 1 0 0,0 0-1 0 0,0 0 1 0 0,0-1 0 0 0,0 1-1 0 0,1-1 1 0 0,-1 0-1 0 0,1 0 1 0 0,0 0-1 0 0,-1 0 1 0 0,1 0 0 0 0,1 0-1 0 0,-1 0 1 0 0,0-1-1 0 0,1 1 1 0 0,0 0-1 0 0,0-1 1 0 0,0 0 0 0 0,0 1-1 0 0,0-1 1 0 0,1 0-1 0 0,-1 1 1 0 0,1-1-1 0 0,0 0 1 0 0,0 1-1 0 0,1-1 1 0 0,-1 0 0 0 0,1 1-1 0 0,0-1 1 0 0,-1 0-1 0 0,2-2-1 0 0,-1-7-15 0 0,29-95-10 0 0,-13 65-29 0 0,42-56-355 0 0,-28 61-5684 0 0,-19 24 1030 0 0,-7 10-6684 0 0</inkml:trace>
  <inkml:trace contextRef="#ctx0" brushRef="#br0" timeOffset="2863.828">2073 509 11202 0 0,'0'0'3610'0'0,"0"0"-1561"0"0,0 0-758 0 0,0 0-152 0 0,0 0-47 0 0,0 0-5 0 0,0 0-34 0 0,0 0-62 0 0,0 0-106 0 0,0 0-128 0 0,0 0-106 0 0,0 0-90 0 0,0 0-77 0 0,2 18-64 0 0,9 92 146 0 0,-28 5-153 0 0,19-135-9052 0 0,1 10 1983 0 0,-1 3-4572 0 0</inkml:trace>
  <inkml:trace contextRef="#ctx0" brushRef="#br0" timeOffset="3271.169">2203 89 7017 0 0,'0'0'2010'0'0,"0"0"-171"0"0,0 0 35 0 0,0 0 76 0 0,0 0-68 0 0,0 0-251 0 0,0 0-292 0 0,0 0-270 0 0,0 0-194 0 0,0 0-102 0 0,0 0-58 0 0,0 0-45 0 0,0 0-50 0 0,-1-15-47 0 0,-5-58 962 0 0,28 99-513 0 0,43 88 441 0 0,-45-66-1172 0 0,-1 2 1 0 0,-3 0 0 0 0,-2 1-1 0 0,0 14-291 0 0,-6-32 95 0 0,-1-10-62 0 0,-1 1-1 0 0,-1-1 0 0 0,-1 1 1 0 0,-2 0-1 0 0,0 0 0 0 0,-1 0 1 0 0,-2 0-1 0 0,0 0 0 0 0,-2-1 1 0 0,0 1-1 0 0,-2 0 0 0 0,0-1 1 0 0,-2 0-1 0 0,-1 0 0 0 0,0-1 1 0 0,-2 0-1 0 0,-2 4-32 0 0,2-11-29 0 0,0 0-1 0 0,-1-1 1 0 0,-1 0 0 0 0,0 0-1 0 0,-1-1 1 0 0,0-1 0 0 0,-1 0-1 0 0,0-1 1 0 0,-1-1-1 0 0,-1 0 1 0 0,1-1 0 0 0,-1 0-1 0 0,-1-2 1 0 0,-10 4 29 0 0,-46-7-2892 0 0,59-13-978 0 0,7 0-3932 0 0,5 2-4682 0 0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1 164,'33'112,"19"135,-21-97,-31-149,0 0,0 0,0 0,0 0,0 0,1 0,-1 0,0 0,0 0,1 0,-1 0,0 0,1 0,-1 0,1 0,0 0,-1 0,1 0,-1-1,1 1,0 0,0 0,0-1,-1 1,1 0,0-1,0 1,0-1,0 1,0-1,0 0,0 1,0-1,0 0,0 0,0 0,0 0,0 0,0 0,0 0,0 0,0 0,0 0,0 0,0-1,0 1,0 0,0-1,0 1,0-1,0 1,0-1,0 0,0 1,0-1,-1 0,1 1,0-1,-1 0,1 0,0 0,-1 0,40-64,-35 57,32-63,27-51,-5-2,7-36,-33 52,-31 91,-3 5</inkml:trace>
  <inkml:trace contextRef="#ctx0" brushRef="#br0" timeOffset="372.479">622 531,'0'10,"0"12,0 7,0 4,0 1,0 0,0-2,0-6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15,'-2'-15,"-3"23,-4 25,-15 114,-31 185,48-305,2 0,1 0,2 0,0 0,2 0,2 13,-2-37,0-1,0 1,1 0,-1-1,1 0,0 1,0-1,0 1,0-1,0 0,0 0,1 1,-1-1,1 0,-1 0,1 0,0-1,0 1,0 0,0-1,0 1,0-1,0 0,0 1,1-1,-1 0,1-1,-1 1,1 0,-1-1,1 1,-1-1,1 0,-1 0,1 0,-1 0,1 0,-1 0,1-1,106-27,-90 21,197-56,-198 56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29,'18'-6,"1"0,-1 1,1 1,0 1,0 1,0 0,0 1,0 1,6 2,-22-2,-1 0,0 0,1 0,-1 0,0 1,1-1,-1 1,0-1,0 1,1 0,-1 0,0 0,0 0,0 0,0 1,0-1,0 1,-1-1,1 1,0 0,-1-1,1 1,-1 0,0 0,1 0,-1 0,0 0,0 1,-1-1,1 0,0 0,-1 1,1-1,-1 0,0 1,0-1,0 0,0 1,0-1,0 0,0 1,-1-1,0 0,1 1,-1-1,0 0,0 0,0 0,0 0,0 0,-1 0,1 0,-1 0,1 0,-116 113,116-114,0 0,-1 0,1 0,0 0,0 0,-1 0,1 0,0 1,0-1,1 0,-1 1,0-1,0 1,1-1,-1 1,0-1,1 1,0-1,-1 1,1-1,0 1,0 0,0-1,0 1,0 0,0-1,0 1,1-1,-1 1,1 0,-1-1,1 1,-1-1,1 1,0-1,0 0,0 1,0-1,0 0,0 1,0-1,0 0,0 0,1 0,-1 0,0 0,1 0,-1-1,1 1,-1 0,1-1,-1 1,1-1,-1 1,1-1,0 0,0 0,11 4,0-2,0 0,0 0,1-2,-1 1,0-2,0 0,1 0,9-3,3-3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27,'340'-1,"-182"-25,-147 29,-5 3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 0,-4-5,-10-1,-12-1,-9 2,-8 2,-10 1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1,'-5'5,"-26"23,2 1,0 1,2 2,2 1,1 0,1 2,2 1,-14 33,33-62,0 0,1 0,0 0,0 0,0 1,1-1,0 0,1 0,-1 1,1-1,1 0,-1 0,1 0,1 0,-1 0,1-1,0 1,1-1,0 1,0-1,0 0,0-1,1 1,3 2,0 1,1 0,1-1,-1 0,2-1,-1 0,1 0,0-1,0 0,0-1,1-1,0 0,0 0,11 1,-6-2,0-2,0 0,0-1,0 0,0-2,0 0,0 0,6-4,-17 5,0-1,0 1,0-1,-1-1,1 1,-1-1,1 0,-1 0,0-1,0 0,-1 0,1 0,-1 0,0 0,0-1,0 0,0 0,-1 0,0 0,0-1,-1 1,1-1,-1 0,1-3,-3 6,0 0,1 0,-1 0,0 0,-1-1,1 1,-1 0,1 0,-1 0,0 0,0 0,0 0,0 0,-1 0,1 1,-1-1,0 0,0 1,0-1,0 1,0 0,0 0,-1-1,1 2,-1-1,1 0,-1 0,0 1,0-1,0 1,0 0,-98-27,81 27,-1 1,0 1,1 2,-1 0,1 0,0 2,0 1,0 0,1 2,0 0,0 1,1 1,0 0,-1 3,-9 10,7-1</inkml:trace>
  <inkml:trace contextRef="#ctx0" brushRef="#br0" timeOffset="1149.658">695 678,'2'-12,"1"1,0-1,1 1,1 0,-1 0,2 0,0 0,0 1,1 0,0 1,0-1,9-7,-9 8,8-11,1 1,1 1,0 0,2 1,0 1,0 0,2 2,9-5,-29 18,0 0,1 0,-1 1,0-1,1 1,-1 0,0-1,1 1,-1 0,1 0,-1 0,1 0,-1 0,1 0,-1 0,0 0,1 1,-1-1,1 0,-1 1,0-1,1 1,-1 0,0-1,0 1,1 0,-1 0,0 0,0 0,0 0,0 0,0 0,0 0,0 0,-1 0,1 1,0-1,-1 0,1 1,0-1,-1 0,0 1,1-1,-1 1,0-1,0 0,0 2,7 74,-7-73,-1-2,1 0,-1 0,0 0,0 1,1-1,0 0,-1 0,1 1,0-1,0 0,0 1,0-1,1 0,-1 0,1 1,-1-1,1 0,0 0,0 0,0 0,0 1,0-1,0-1,0 1,1 0,-1 0,1 0,-1-1,1 1,0-1,0 1,0-1,0 0,0 0,0 0,0 0,0 0,0 0,0 0,0-1,1 1,-1-1,0 0,1 1,-1-1,0 0,2-1,104-57,-96 49,0 0,1 1,0 1,0 0,1 1,0 0,14-3,-24 9,-1 0,1 1,0 0,-1 0,1 0,-1 0,1 1,-1-1,0 1,0 0,1 0,-1 0,0 1,-1-1,1 1,0-1,-1 1,1 0,-1 0,0 0,0 0,0 0,0 1,-1-1,0 1,1-1,-1 1,0-1,-1 1,1 0,0-1,-1 1,0 0,0 0,0 1,8 26,13 11,-10-27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1,'-17'318,"-41"71,56-377,0-6,0-1,0 1,1 0,0 0,1-1,-1 1,1 0,0 0,0 0,1 0,0 0,0 0,0-1,1 1,0 0,0-1,0 1,2 2,8-2,0-5</inkml:trace>
  <inkml:trace contextRef="#ctx0" brushRef="#br0" timeOffset="224.576">313 622,'-15'33,"1"12,7-3,9-12,5-12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01.0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93,'51'-18,"0"2,1 3,1 1,-1 4,40-2,48-1,1 7,92 10,186 23,108-29,-2-29,-111 47,-31 11,-207-18,148-10,-145-3,414 2,-413 26,289-23,-274-3,-164 5,-26 1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02.7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1,'3407'0,"-3171"28,328-28,-508 5,-32 1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19.0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1 170,'1'-2,"0"0,1 0,-1 0,1 1,0-1,0 0,0 1,0-1,0 1,0 0,0-1,0 1,0 0,0 0,1 1,-1-1,0 0,1 1,-1-1,1 1,-1 0,0 0,1 0,-1 0,2 0,-2 0,376-3,488-50,-184 21,602 33,-793 29,-92-4,376-25,-227-29,158 27,-302-26,743 26,-280 1,-561-28,184 28,-293-28,226 28,-253 28,265-28,-298 0,356 11,-248 3,153 17,-237-3,-123-18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50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2617 0 0,'0'0'1213'0'0,"0"0"11"0"0,0 0 251 0 0,0 0 294 0 0,0 0 193 0 0,0 0-187 0 0,0 0-307 0 0,0 0-384 0 0,0 0-352 0 0,0 0-197 0 0,0 0-122 0 0,1-5-51 0 0,0 0-151 0 0,1 0-1 0 0,0 0 1 0 0,1 0 0 0 0,-1 0 0 0 0,1 1 0 0 0,0-1-1 0 0,0 1 1 0 0,0 0 0 0 0,1 0 0 0 0,0 0 0 0 0,0 0-1 0 0,0 0 1 0 0,0 1 0 0 0,0 0 0 0 0,1 0 0 0 0,3-2-211 0 0,3-3 610 0 0,-11 8-585 0 0,1-1 0 0 0,-1 1 0 0 0,0-1 0 0 0,1 1 0 0 0,-1-1 0 0 0,0 1 0 0 0,1-1 0 0 0,-1 1 0 0 0,1 0-1 0 0,-1-1 1 0 0,1 1 0 0 0,-1-1 0 0 0,1 1 0 0 0,0 0 0 0 0,-1 0 0 0 0,1-1 0 0 0,-1 1 0 0 0,1 0 0 0 0,0 0 0 0 0,-1 0 0 0 0,1 0 0 0 0,-1-1 0 0 0,1 1 0 0 0,0 0 0 0 0,-1 0 0 0 0,1 0 0 0 0,0 1 0 0 0,-1-1 0 0 0,1 0 0 0 0,0 0 0 0 0,-1 0 0 0 0,1 0 0 0 0,-1 0 0 0 0,1 1 0 0 0,0-1 0 0 0,-1 0 0 0 0,1 1 0 0 0,-1-1 0 0 0,1 0 0 0 0,-1 1 0 0 0,1-1 0 0 0,-1 1 0 0 0,1-1 0 0 0,-1 1 0 0 0,0-1 0 0 0,1 1 0 0 0,-1-1 0 0 0,0 1 0 0 0,1-1 0 0 0,-1 1 0 0 0,0-1-1 0 0,1 1 1 0 0,-1-1 0 0 0,0 1 0 0 0,0 0 0 0 0,0-1 0 0 0,0 1-25 0 0,12 31 264 0 0,-2 1-1 0 0,-2-1 0 0 0,-1 1 0 0 0,-1 1 0 0 0,-2-1 1 0 0,-1 1-1 0 0,-2 0 0 0 0,-1 6-263 0 0,0-16 117 0 0,-1 0-1 0 0,0 0 1 0 0,-2-1 0 0 0,-1 1-1 0 0,-1 0 1 0 0,-1-1-1 0 0,-8 20-116 0 0,-4 5 411 0 0,17-85 1335 0 0,5 19-1739 0 0,1 0 0 0 0,0 0 0 0 0,2 0 0 0 0,0 1-1 0 0,1 0 1 0 0,0 0 0 0 0,1 1 0 0 0,1 0 0 0 0,3-2-7 0 0,3-7 4 0 0,-5 3-7 0 0,0 2-1 0 0,2-1 0 0 0,0 2 0 0 0,1-1 0 0 0,1 2 0 0 0,1 0 0 0 0,1 1 0 0 0,0 1 0 0 0,1 0 0 0 0,1 1 1 0 0,0 1-1 0 0,1 1 0 0 0,3-1 4 0 0,-21 13-4 0 0,0-1 0 0 0,0 1 0 0 0,0 0 1 0 0,0-1-1 0 0,0 1 0 0 0,1 0 0 0 0,-1 0 0 0 0,0 0 1 0 0,1 1-1 0 0,-1-1 0 0 0,0 1 0 0 0,1-1 0 0 0,-1 1 1 0 0,1 0-1 0 0,-1 0 0 0 0,1 0 0 0 0,-1 0 0 0 0,1 0 1 0 0,-1 0-1 0 0,0 1 0 0 0,1-1 0 0 0,-1 1 0 0 0,1 0 1 0 0,-1-1-1 0 0,0 1 0 0 0,0 0 0 0 0,1 1 0 0 0,-1-1 1 0 0,0 0-1 0 0,0 1 0 0 0,0-1 0 0 0,0 1 0 0 0,-1-1 1 0 0,1 1-1 0 0,0 0 0 0 0,-1 0 0 0 0,1 0 0 0 0,-1 0 1 0 0,1 0-1 0 0,0 2 4 0 0,0 27 23 0 0,-1 0-1 0 0,-1 0 1 0 0,-2 0 0 0 0,-1 0 0 0 0,-1 0 0 0 0,-1 0 0 0 0,-8 19-23 0 0,-10 76 52 0 0,15-81-60 0 0,8-45 18 0 0,0 0 10 0 0,0 0-4 0 0,0 0 0 0 0,4-30 154 0 0,5 6-163 0 0,2 0 0 0 0,0 1 1 0 0,2 0-1 0 0,0 0 0 0 0,2 2 0 0 0,6-7-7 0 0,-13 15-7 0 0,104-123 22 0 0,-100 122-25 0 0,1 1 0 0 0,0 0 0 0 0,0 1 0 0 0,1 0 0 0 0,1 1 0 0 0,0 1 0 0 0,17-9 10 0 0,-33 19-1 0 0,1 1 0 0 0,0-1 0 0 0,0 0 0 0 0,0 1 0 0 0,0-1-1 0 0,0 1 1 0 0,0-1 0 0 0,0 0 0 0 0,0 1 0 0 0,0-1 0 0 0,0 0 0 0 0,0 1 0 0 0,0-1 0 0 0,0 0-1 0 0,0 1 1 0 0,0-1 0 0 0,0 0 0 0 0,0 1 0 0 0,1-1 0 0 0,-1 0 0 0 0,0 1 0 0 0,0-1 0 0 0,0 0-1 0 0,0 1 1 0 0,1-1 0 0 0,-1 0 0 0 0,0 1 0 0 0,0-1 0 0 0,1 0 0 0 0,-1 0 0 0 0,0 0-1 0 0,1 1 1 0 0,-1-1 0 0 0,0 0 0 0 0,1 0 0 0 0,-1 0 0 0 0,0 0 0 0 0,1 1 0 0 0,-1-1 0 0 0,0 0-1 0 0,1 0 1 0 0,-1 0 0 0 0,0 0 0 0 0,1 0 0 0 0,-1 0 0 0 0,0 0 0 0 0,1 0 0 0 0,-1 0 0 0 0,1 0-1 0 0,-1 0 1 0 0,0 0 0 0 0,1 0 0 0 0,-1 0 0 0 0,0-1 0 0 0,1 1 0 0 0,-1 0 0 0 0,0 0 0 0 0,1 0-1 0 0,-1 0 1 0 0,0-1 0 0 0,0 1 0 0 0,1 0 0 0 0,-1 0 0 0 0,0-1 0 0 0,0 1 0 0 0,1 0 1 0 0,-2 11-6 0 0,-13 263 316 0 0,10-240-338 0 0,0 5-93 0 0,2-8-3644 0 0,13-35-6955 0 0,-7 0-592 0 0</inkml:trace>
  <inkml:trace contextRef="#ctx0" brushRef="#br0" timeOffset="770.588">1301 163 7810 0 0,'0'0'2247'0'0,"0"0"-523"0"0,0 0-254 0 0,0 0 39 0 0,0 0 48 0 0,0 0-121 0 0,0 0-233 0 0,0 0-248 0 0,0 0-247 0 0,0 0-164 0 0,0 0-112 0 0,0 0-89 0 0,-21-2-28 0 0,-62-4-3 0 0,80 6-276 0 0,0-1 0 0 0,0 1 0 0 0,0 0 0 0 0,0 0 0 0 0,0 0 0 0 0,0 1 0 0 0,0-1 0 0 0,0 1 0 0 0,0-1 0 0 0,0 1 0 0 0,0 0 0 0 0,1 0 0 0 0,-1 1 1 0 0,0-1-1 0 0,1 0 0 0 0,-1 1 0 0 0,1 0 0 0 0,-1-1 0 0 0,1 1 0 0 0,-1 1-36 0 0,-7 5 200 0 0,-4 3-111 0 0,0-1 0 0 0,2 2 0 0 0,-1-1 0 0 0,1 2 0 0 0,1 0-1 0 0,0 0 1 0 0,1 1 0 0 0,1 0 0 0 0,0 1 0 0 0,1-1 0 0 0,0 2-1 0 0,1-1 1 0 0,-2 10-89 0 0,-8 92 258 0 0,18-114-221 0 0,1 0 1 0 0,-1-1 0 0 0,1 1 0 0 0,0 0 0 0 0,0-1 0 0 0,0 1-1 0 0,1-1 1 0 0,-1 0 0 0 0,0 1 0 0 0,1-1 0 0 0,0 0 0 0 0,-1-1-1 0 0,1 1 1 0 0,0 0 0 0 0,0-1 0 0 0,0 1 0 0 0,0-1 0 0 0,0 0-1 0 0,0 0 1 0 0,0-1 0 0 0,1 1 0 0 0,-1 0 0 0 0,0-1 0 0 0,0 0-1 0 0,1 0 1 0 0,-1 0 0 0 0,0 0 0 0 0,0 0 0 0 0,1-1 0 0 0,-1 1-1 0 0,0-1 1 0 0,0 0 0 0 0,0 0 0 0 0,0 0 0 0 0,0-1 0 0 0,0 1-1 0 0,0-1 1 0 0,3-1-38 0 0,31-20 167 0 0,-1-1 1 0 0,-1-1-1 0 0,-1-2 0 0 0,-1-2 0 0 0,-2-1 0 0 0,-1-1 0 0 0,-1-2 0 0 0,24-35-167 0 0,-23 31 57 0 0,-5 15-24 0 0,-24 22-32 0 0,0 1-1 0 0,0-1 1 0 0,0 1-1 0 0,0-1 1 0 0,0 1-1 0 0,0 0 1 0 0,0-1 0 0 0,0 1-1 0 0,0 0 1 0 0,0 0-1 0 0,0 0 1 0 0,0 0-1 0 0,-1 0 1 0 0,1 0-1 0 0,0 0 1 0 0,-1 0-1 0 0,1 0 1 0 0,-1 0-1 0 0,1 0 1 0 0,-1 0 0 0 0,1 0-1 0 0,-1 1 1 0 0,0-1-1 0 0,1 0 1 0 0,-1 0-1 0 0,0 0 1 0 0,0 1-1 0 0,0-1 1 0 0,0 0-1 0 0,0 0 1 0 0,0 1-1 0 0,-1-1 1 0 0,1 1-1 0 0,1 4 4 0 0,6 41 56 0 0,-2-1 1 0 0,-2 1-1 0 0,-2 0 1 0 0,-3 7-61 0 0,2 2-1 0 0,-13 195 37 0 0,13-247-36 0 0,-2 18 11 0 0,-1 0 0 0 0,-1 0-1 0 0,0 0 1 0 0,-2 0 0 0 0,-1-1 0 0 0,0 0-1 0 0,-2 0 1 0 0,0-1 0 0 0,-1 0 0 0 0,-1-1 0 0 0,-1 0-1 0 0,-1-1 1 0 0,0 0-11 0 0,10-15 12 0 0,0 0 1 0 0,0-1-1 0 0,0 1 1 0 0,-1-1-1 0 0,1 1 0 0 0,0-1 1 0 0,-1 0-1 0 0,0 0 0 0 0,1-1 1 0 0,-1 1-1 0 0,0-1 0 0 0,0 0 1 0 0,0 0-1 0 0,0 0 1 0 0,0 0-1 0 0,0-1 0 0 0,0 0 1 0 0,0 0-1 0 0,0 0 0 0 0,0 0 1 0 0,0 0-1 0 0,-1-1-12 0 0,2-2 8 0 0,0 1-1 0 0,0-1 1 0 0,0 0 0 0 0,0 0-1 0 0,1 0 1 0 0,-1 0 0 0 0,1 0-1 0 0,0-1 1 0 0,0 1 0 0 0,0-1-1 0 0,0 0 1 0 0,1 1 0 0 0,-1-1-1 0 0,1 0 1 0 0,0 0 0 0 0,0 0-1 0 0,0 0 1 0 0,1 0 0 0 0,-1 0-1 0 0,1-2-7 0 0,-2-7-3 0 0,0 0 0 0 0,0-1 0 0 0,1 1 0 0 0,1-1 0 0 0,0 1-1 0 0,1 0 1 0 0,0-1 0 0 0,1 1 0 0 0,1 0 0 0 0,0 0-1 0 0,0 0 1 0 0,2 0 0 0 0,0 0 0 0 0,0 1 0 0 0,1 0-1 0 0,0 0 1 0 0,1 1 0 0 0,1-2 3 0 0,146-136-136 0 0,-93 96-99 0 0,-8 16-387 0 0,-29 24-4260 0 0,-7 4-4111 0 0,-13 5-2917 0 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20.9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0 118,'84'-28,"2"4,0 4,1 3,1 4,1 4,81 3,224 11,-105 22,-134-9,-96-11,0-2,0-2,55-6,-12 2,208 1,-140 27,-1-15,-102-2,1-3,0-3,0-3,25-4,23 1,212 19,-29-3,61-15,-135-1,767 2,-721-10,26-15,-102 8,228-15,147 2,63 31,-193 29,-278-31,-138 1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0 142,'387'-36,"235"14,321 23,-162-28,-188 48,-130-34,-381 8,394-27,-20 3,-322 36,-117-1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0,'-14'15,"-15"9,-2 5,9-1,9-12,10-7,12-11,8-5,1-5,-6-2,-6 7,-9 5,-8 7,-3 3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1,'0'5,"-5"6,-1 6,-5 1,0 1,6-2,9-9,8-6,-2-3,-7-1,-10 4,-8 2,-7 0,1-1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0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86,'0'130,"-5"1,-6-1,-13 42,-11 19,35-191,0 0,1 0,-1 0,0-1,1 1,-1 0,0 0,0-1,1 1,-1 0,0 0,0-1,1 1,-1 0,0-1,0 1,0 0,1-1,-1 1,0-1,0 1,0 0,0-1,0 1,0 0,0-1,0 1,0-1,0 1,0 0,0-1,0 1,0 0,0-1,-1 1,1-1,0 1,0 0,0-1,-1 1,1 0,0 0,0-1,0 1,-1 0,1-1,0 1,-1 0,1 0,0 0,-1-1,1 1,0 0,-1 0,1 0,0 0,-1 0,1 0,-1-1,1 1,0 0,-1 0,1 0,0 0,-1 0,6-22,1-1</inkml:trace>
  <inkml:trace contextRef="#ctx0" brushRef="#br0" timeOffset="249.314">28 29,'34'9,"0"-3,0 0,1-3,0 0,-1-3,2 0,-27 0,265-29,-119 6,-76 19,-79 5,0 1,0-1,0 0,0 0,0 0,0 1,-1-1,1 0,0 0,-1 0,1 0,-1 0,1 0,-1 0,0 0,1 0,-1 0,0 0,0 0,0 0,0 0,1 0,-1-1,0 1,0 0,0-1,-1 1,1-1,0 1,0-1,0 0,-22 16,-1-1</inkml:trace>
  <inkml:trace contextRef="#ctx0" brushRef="#br0" timeOffset="496.627">0 453,'43'5,"29"6,7 1,-6-1,-9-2,-12-4,-10-1,-6-3,-6 0,-7-1</inkml:trace>
  <inkml:trace contextRef="#ctx0" brushRef="#br0" timeOffset="666.623">649 622,'-5'34,"-1"20,0 6,1-2,2-7,-4-11,-1-13</inkml:trace>
  <inkml:trace contextRef="#ctx0" brushRef="#br0" timeOffset="912.723">649 509,'24'10,"17"3,7-1,0-2,-3-3,-5-8,-4-3,-4-1,-7 5,-8 2</inkml:trace>
  <inkml:trace contextRef="#ctx0" brushRef="#br0" timeOffset="1099.752">649 820,'43'0,"24"0,1 0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24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73,'56'0,"0"2,1-3,-1-2,1-3,-1-2,3-3,41-33,-99 43,-1 1,1 0,0 0,-1 0,1 0,0 0,0 0,-1 0,1 0,0 0,-1 0,1 0,0 0,-1 1,1-1,0 0,-1 0,1 1,0-1,-1 0,1 1,-1-1,1 1,-1-1,1 1,-1-1,1 1,-1-1,1 1,-1-1,0 1,1 0,-1-1,0 1,1 0,-1-1,0 1,0 0,0-1,0 1,0 0,1 0,-1-1,-1 1,1 0,0-1,0 1,0 0,0-1,0 1,-4 44,4-40,-32 220,29 328,14-464,-64-140,30 26,0 1,-1 1,-1 1,-1 1,-1 2,-1 0,0 2,-20-8,29 17,0 2,0 0,-1 2,1 0,-1 1,0 1,-1 0,1 2,0 0,0 2,0 0,-16 4,27-4,1 1,-1-1,1 1,0 1,0-1,1 1,-1 1,1-1,0 1,0 1,0-1,0 1,1 0,0 1,-1 2,1 20,8-15</inkml:trace>
  <inkml:trace contextRef="#ctx0" brushRef="#br0" timeOffset="382.886">327 440,'48'0,"35"-5,8-1,-6-1,-14-2,-13-1,-12 2,-9 2,-11-3,-5 0,-6 2</inkml:trace>
  <inkml:trace contextRef="#ctx0" brushRef="#br0" timeOffset="633.012">1145 468,'-5'38,"-6"28,-1 6,1-3,7-14,5-16</inkml:trace>
  <inkml:trace contextRef="#ctx0" brushRef="#br0" timeOffset="884.244">1202 17,'0'0</inkml:trace>
  <inkml:trace contextRef="#ctx0" brushRef="#br0" timeOffset="1117.97">1427 835,'12'-78,"3"2,3 0,4 0,4-2,-24 74,18-40,-20 43,1 1,-1-1,0 0,1 0,-1 1,1-1,-1 0,1 1,0-1,-1 1,1-1,0 1,-1-1,1 1,0-1,-1 1,1-1,0 1,0 0,0 0,-1-1,1 1,0 0,0 0,0 0,0 0,-1 0,1 0,0 0,0 0,0 0,0 0,-1 1,1-1,0 0,0 1,0-1,-1 0,1 1,0-1,-1 1,1-1,0 1,-1-1,1 1,-1 0,1-1,0 1,-1 0,24 83,-20-48,-3-25,1 1,0 0,1-1,0 0,1 0,0 0,1 0,0 0,1-1,0 0,0 0,1-1,1 1,-1-2,1 1,8 5,-14-12,1 0,0-1,0 1,0-1,0 0,1 0,-1 0,0 0,0 0,1-1,-1 1,0-1,1 0,-1 0,0 0,1-1,-1 1,0-1,1 0,-1 1,0-2,0 1,0 0,0-1,0 1,0-1,0 0,0 0,-1 0,1 0,-1 0,1-1,-1 1,0-1,2-2,63-104,-37 51,-18 40</inkml:trace>
  <inkml:trace contextRef="#ctx0" brushRef="#br0" timeOffset="4633.418">2584 552,'-103'39,"66"-18,2 2,0 1,1 2,2 2,1 1,1 1,0 3,-40 72,70-103,-1 0,1 0,-1 0,1-1,-1 1,1 0,0 0,0 0,0 0,0-1,0 1,0 0,1 0,-1 0,1 0,-1-1,1 1,0 0,-1-1,1 1,0 0,0-1,0 1,1-1,-1 1,0-1,0 0,1 1,-1-1,1 0,-1 0,1 0,-1 0,1 0,0-1,-1 1,1 0,0-1,0 1,0-1,0 1,79 8,-54-13,-1-1,1-1,-1-2,-1 0,1-2,-1 0,-1-2,0-1,-1-1,19-14,-5 5,-1-2,-1-1,-1-2,-1-1,-2-1,-1-2,-1-2,-2 0,-1-2,-2 0,-2-2,10-23,-25 43,-1-1,0 1,-2-1,0 0,-1 0,-1 0,0-11,-2 23,1 1,-2-1,1 1,-1-1,0 1,0 0,0-1,-1 1,0 0,0 0,-1 0,0 0,0 1,0-1,-1 1,0-1,0 1,0 0,0 1,-1-1,0 1,0 0,-4-3,5 5,-1 0,1 0,-1 1,1-1,-1 1,0 0,1 1,-1-1,0 1,1 0,-1 0,0 0,0 0,1 1,-1 0,0 0,1 0,-1 1,1-1,-1 1,1 0,0 1,0-1,-3 2,-85 79,77-64,1 0,1 0,0 1,2 1,0 0,2 1,0 0,1 0,1 1,2 0,0 0,1 1,0 18,3-28,1-1,0 1,1-1,0 0,1 1,0-1,2 0,-1 0,1 0,1-1,1 1,0-1,0 0,1-1,0 1,1-1,1-1,-1 0,2 0,-1 0,1-2,1 1,0-1,9 6,4-3,-1-1,2-2,-1 0,1-1,0-1,0-2,1 0,-1-2,1 0,0-2,0-1,7-2,-8 2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5,'0'0,"-1"-1,1 1,-1-1,1 1,-1 0,1-1,-1 1,1 0,-1 0,1 0,-1-1,1 1,-1 0,1 0,-1 0,0 0,1 0,-1 0,1 0,-1 0,1 0,-1 0,0 0,1 0,-1 0,1 1,-1-1,1 0,-1 0,1 1,-1-1,1 0,-1 0,1 1,-1-1,1 1,0-1,-1 0,1 1,0-1,-1 1,1-1,0 1,-1-1,1 1,0-1,0 1,0 0,-1-1,1 1,0-1,0 1,0-1,0 1,0 0,0-1,0 1,0-1,1 1,-7 40,6-40,-1 472,-2-408,-3-1,-3 0,-3 0,-4 1,8-19,26-63,79-179,-84 168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1,'-298'255,"294"-252,0-1,0 1,0 0,1 1,-1-1,1 0,0 1,0 0,0 0,0 0,1 0,-1 0,1 1,0-1,0 1,1-1,0 1,-1 0,1-1,1 1,-1 0,1 0,0 0,0-1,0 1,1 0,-1 0,1 0,1-1,-1 1,1 1,5 1,1 0,-1-1,1 1,1-2,-1 1,1-1,0 0,1-1,-1 0,1 0,-1-1,4 0,40 17,-42-14,-4-4,-1 0,1 1,-1-1,0 2,0-1,0 1,-1 0,1 0,-1 0,0 1,0-1,0 1,-1 1,0-1,0 1,0-1,-1 1,0 0,2 5,-1 0,-4-8,0-1,1 1,-1 0,1-1,0 1,0-1,0 1,0-1,0 1,1-1,-1 0,1 1,-1-1,1 0,0 0,0 0,0 0,0-1,0 1,1 0,-1-1,2 1,7-1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0,'-15'34,"-4"20,1 6,4-2,3-7,9-11,10-13,3-11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11,'38'5,"28"-3,6-3,-3 0,-9 0,-10-1,-9 1,-11-4,-11-2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5:18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0 231 0 0 0,'0'0'97'0'0,"0"0"359"0"0,29 0 3675 0 0,104-3 3157 0 0,62-27-4802 0 0,83 16-1157 0 0,-149 28-1047 0 0,144-10 298 0 0,15-1 156 0 0,136 5-364 0 0,-45-37-16 0 0,142 28-34 0 0,-66-24-113 0 0,635 10 290 0 0,-768 30-358 0 0,268 11 105 0 0,171-12-133 0 0,312-24 72 0 0,170 3-58 0 0,-516-9-99 0 0,-164-6 25 0 0,-196 0 14 0 0,493-10 28 0 0,587 27-137 0 0,-603-3 37 0 0,172-24-10 0 0,401 21 225 0 0,-779 3-102 0 0,225 15 32 0 0,243-6-58 0 0,-702-9-63 0 0,176-14 92 0 0,468 19 9 0 0,-561 32-26 0 0,341 31 147 0 0,-43-46-64 0 0,-324-11-56 0 0,294 5 141 0 0,-77-8 399 0 0,-307 3 794 0 0,-370-3-1390 0 0,-1 0-7 0 0,0 0-2 0 0,12 0 555 0 0,145-21-517 0 0,-144 19-1250 0 0,20-3 2970 0 0,-22 4-6333 0 0,0 1-5771 0 0,-9 0-380 0 0</inkml:trace>
  <inkml:trace contextRef="#ctx0" brushRef="#br0" timeOffset="2522.818">1182 861 5001 0 0,'0'0'948'0'0,"0"0"-538"0"0,0 0-276 0 0,0 0 88 0 0,0 0 273 0 0,0 0 290 0 0,0 0 118 0 0,0 0-20 0 0,0 0-7 0 0,0 0 116 0 0,0 0 166 0 0,6 1 118 0 0,2 1-799 0 0,0-1-1 0 0,0 0 1 0 0,0 0-1 0 0,0-1 1 0 0,0 0 0 0 0,0-1-1 0 0,0 1 1 0 0,0-2 0 0 0,0 1-1 0 0,0-1 1 0 0,0 0-1 0 0,-1-1 1 0 0,7-2-477 0 0,82-70 2449 0 0,-82 57-2142 0 0,-1-1 1 0 0,-1 0-1 0 0,-1-1 1 0 0,-1 0-1 0 0,0-1 1 0 0,-2 0-1 0 0,0 0 1 0 0,4-21-308 0 0,-9 29 120 0 0,0 0 641 0 0,-2 24-403 0 0,-1 261 358 0 0,15 452-125 0 0,-41-418-440 0 0,-6-199-6 0 0,32-107-134 0 0,-1 0 0 0 0,1 1 0 0 0,0-1 0 0 0,-1 0 0 0 0,1 0 0 0 0,-1 0 0 0 0,1 1 1 0 0,-1-1-1 0 0,1 0 0 0 0,-1 0 0 0 0,1 0 0 0 0,-1 0 0 0 0,1 0 0 0 0,-1 0 0 0 0,1 0 0 0 0,-1 0 0 0 0,1 0 0 0 0,-1 0 0 0 0,1 0 0 0 0,-1 0 0 0 0,1-1 0 0 0,-1 1 0 0 0,1 0 1 0 0,-1 0-1 0 0,1 0 0 0 0,-1-1 0 0 0,1 1 0 0 0,0 0 0 0 0,-1 0 0 0 0,1-1 0 0 0,-1 1 0 0 0,1 0 0 0 0,0-1 0 0 0,-1 1 0 0 0,1-1 0 0 0,0 1 0 0 0,-1 0 0 0 0,1-1 0 0 0,0 1 1 0 0,0-1-1 0 0,0 1 0 0 0,-1-1 0 0 0,1 1 0 0 0,0-1 0 0 0,0 1 0 0 0,0-1 0 0 0,0 1 0 0 0,0-1 0 0 0,0 1 0 0 0,0-1 0 0 0,0 1 0 0 0,0-1 0 0 0,0 1 0 0 0,0-1-11 0 0,-7-25 5 0 0,1 0-1 0 0,2 0 0 0 0,0 0 0 0 0,2 0 0 0 0,1-1 0 0 0,1 1 0 0 0,1-1 1 0 0,2 1-1 0 0,3-17-4 0 0,4-41 0 0 0,3 1 0 0 0,4 0-1 0 0,4 2 1 0 0,3 0 0 0 0,3 1 0 0 0,5 2 0 0 0,2 1 0 0 0,4 2 0 0 0,3 1 0 0 0,3 3-1 0 0,33-40 1 0 0,-56 86-4 0 0,1 1 0 0 0,1 1 0 0 0,0 1 0 0 0,2 1 0 0 0,1 1 0 0 0,1 1-1 0 0,0 2 1 0 0,1 0 0 0 0,22-8 4 0 0,-44 22 1 0 0,0-1 1 0 0,1 1-1 0 0,-1 0 1 0 0,1 0-1 0 0,0 1 0 0 0,0 0 1 0 0,0 0-1 0 0,0 1 1 0 0,0 0-1 0 0,0 0 0 0 0,0 0 1 0 0,1 1-1 0 0,-1 0 0 0 0,0 1 1 0 0,0-1-1 0 0,0 1 1 0 0,0 1-1 0 0,0-1 0 0 0,0 1 1 0 0,0 1-1 0 0,0-1 0 0 0,0 1 1 0 0,-1 0-1 0 0,0 1 1 0 0,1-1-1 0 0,-1 1 0 0 0,-1 1 1 0 0,1-1-1 0 0,0 1 0 0 0,3 4-1 0 0,-1 13 17 0 0,-1-1 0 0 0,0 1 0 0 0,-2 1 0 0 0,-1-1 0 0 0,0 1 0 0 0,-2 0 0 0 0,-1 0 0 0 0,-1-1-1 0 0,0 1 1 0 0,-2 0 0 0 0,-1 0 0 0 0,-1 2-17 0 0,0 4 17 0 0,-2-1-1 0 0,-1 0 1 0 0,-1 0-1 0 0,-2-1 1 0 0,0 0 0 0 0,-2-1-1 0 0,-1 0 1 0 0,-1-1-1 0 0,-1-1 1 0 0,-1 0-1 0 0,-1-1 1 0 0,-19 20-17 0 0,20-29-21 0 0,-1-1 1 0 0,0 0-1 0 0,-1-1 0 0 0,0-1 1 0 0,0-1-1 0 0,-1 0 0 0 0,-1-2 1 0 0,1 0-1 0 0,-2-1 0 0 0,1-1 0 0 0,0-1 1 0 0,-1-1-1 0 0,0-1 0 0 0,0 0 1 0 0,0-2-1 0 0,-1 0 0 0 0,1-2 1 0 0,-16-2 20 0 0,20 2-99 0 0,1 0 0 0 0,-1-2 1 0 0,0 0-1 0 0,1-1 1 0 0,0 0-1 0 0,0-2 0 0 0,0 0 1 0 0,1 0-1 0 0,-1-2 99 0 0,-45-44-2837 0 0,36-24-6146 0 0,25 63-2597 0 0</inkml:trace>
  <inkml:trace contextRef="#ctx0" brushRef="#br0" timeOffset="8879.756">1920 2065 0 0 0,'0'0'2401'0'0,"0"0"-1407"0"0,0 0-560 0 0,0 0 74 0 0,0 0 300 0 0,0 0 315 0 0,0 0 185 0 0,0 0-13 0 0,0 0-67 0 0,0 0-94 0 0,0 0-118 0 0,11 1-44 0 0,74 4 2537 0 0,-17-51-171 0 0,22-38-1929 0 0,-4-3 0 0 0,-4-3 0 0 0,30-47-1409 0 0,-83 97 102 0 0,-1-1 0 0 0,-3-2 0 0 0,-1 0 1 0 0,-2-1-1 0 0,-2-2 0 0 0,-2 0 1 0 0,-3-1-1 0 0,-1 0 0 0 0,-2-1 0 0 0,2-26-102 0 0,-5-116 236 0 0,-9 188-225 0 0,0-1-1 0 0,0 1 0 0 0,0-1 0 0 0,0 1 0 0 0,-1 0 1 0 0,1-1-1 0 0,0 1 0 0 0,-1-1 0 0 0,0 1 0 0 0,0 0 1 0 0,1-1-1 0 0,-1 1 0 0 0,-1 0 0 0 0,1 0 0 0 0,0 0 1 0 0,0 0-1 0 0,-1 0 0 0 0,1 0 0 0 0,-1 0 0 0 0,0 0 1 0 0,1 1-1 0 0,-1-1 0 0 0,0 1 0 0 0,0-1 0 0 0,0 1 1 0 0,0 0-1 0 0,0-1 0 0 0,-1 1 0 0 0,1 0 0 0 0,0 1 1 0 0,-2-2-11 0 0,-5 5-7 0 0,1 0 1 0 0,0 1-1 0 0,0-1 1 0 0,0 2-1 0 0,0-1 1 0 0,0 1-1 0 0,1 0 1 0 0,0 0-1 0 0,0 1 1 0 0,0 0-1 0 0,1 1 1 0 0,0-1-1 0 0,0 1 1 0 0,1 0-1 0 0,0 1 1 0 0,0-1-1 0 0,-2 5 7 0 0,-1 0-4 0 0,-96 131-16 0 0,87-111 36 0 0,1 1 0 0 0,2 1 0 0 0,1 0 0 0 0,2 1 0 0 0,1 0 0 0 0,2 1 0 0 0,1-1 0 0 0,2 4-16 0 0,-6 160 107 0 0,13-187-89 0 0,0-1 1 0 0,1 1 0 0 0,1 0 0 0 0,-1-1-1 0 0,2 0 1 0 0,0 0 0 0 0,0 0-1 0 0,1-1 1 0 0,0 1 0 0 0,1-1 0 0 0,0-1-1 0 0,0 1 1 0 0,1-1 0 0 0,0-1 0 0 0,1 1-1 0 0,0-2 1 0 0,0 1 0 0 0,1-1 0 0 0,4 2-19 0 0,-3-4 46 0 0,1 0 1 0 0,-1-1 0 0 0,1 0 0 0 0,0-1 0 0 0,0 0-1 0 0,0-1 1 0 0,0-1 0 0 0,0 0 0 0 0,0 0 0 0 0,1-1-1 0 0,-1-1 1 0 0,11-1-47 0 0,114-45 450 0 0,-110 34-408 0 0,-1-1 1 0 0,0-1 0 0 0,-1-2 0 0 0,-1 0 0 0 0,0-2 0 0 0,-1 0 0 0 0,-2-2 0 0 0,0 0 0 0 0,-1-1-1 0 0,-1-2 1 0 0,-1 0 0 0 0,6-11-43 0 0,-21 28 14 0 0,0 1 0 0 0,0-1-1 0 0,-1 0 1 0 0,0 0 0 0 0,0 0 0 0 0,0 0-1 0 0,-1 0 1 0 0,0 0 0 0 0,-1 0-1 0 0,0-1 1 0 0,0 1 0 0 0,0 0 0 0 0,-1 0-1 0 0,-1-6-13 0 0,-1 10-2 0 0,0 0 0 0 0,-1-1-1 0 0,1 1 1 0 0,-1 0-1 0 0,0 1 1 0 0,0-1 0 0 0,0 1-1 0 0,0-1 1 0 0,0 1 0 0 0,-1 1-1 0 0,1-1 1 0 0,0 0 0 0 0,-1 1-1 0 0,0 0 1 0 0,1 0-1 0 0,-1 1 1 0 0,0-1 0 0 0,1 1-1 0 0,-1 0 1 0 0,0 0 0 0 0,1 0-1 0 0,-1 1 1 0 0,0 0 0 0 0,1 0-1 0 0,-1 0 1 0 0,1 0-1 0 0,-1 1 1 0 0,1-1 0 0 0,0 1-1 0 0,-1 1 1 0 0,1-1 2 0 0,-11 5-15 0 0,1-1-1 0 0,1 2 1 0 0,-1 0-1 0 0,1 1 1 0 0,1 0-1 0 0,0 1 1 0 0,0 0 0 0 0,1 1-1 0 0,0 0 1 0 0,1 1-1 0 0,0 0 1 0 0,1 1-1 0 0,0 0 1 0 0,1 0 0 0 0,0 1-1 0 0,1 0 1 0 0,1 0-1 0 0,0 0 1 0 0,1 1 0 0 0,1 0-1 0 0,0 0 1 0 0,1 1-1 0 0,0 6 16 0 0,5-14 2 0 0,0 0-1 0 0,1-1 0 0 0,0 1 1 0 0,0 0-1 0 0,0-1 0 0 0,1 1 1 0 0,0-1-1 0 0,1 0 0 0 0,0-1 1 0 0,0 1-1 0 0,0-1 0 0 0,1 0 1 0 0,0 0-1 0 0,0 0 0 0 0,0-1 1 0 0,1 0-1 0 0,0-1 0 0 0,0 1 1 0 0,0-1-1 0 0,0 0 0 0 0,1-1 1 0 0,-1 0-1 0 0,1 0 0 0 0,0-1 1 0 0,6 2-2 0 0,6 0 35 0 0,0 0 1 0 0,0-1 0 0 0,1-1-1 0 0,-1-1 1 0 0,1-1 0 0 0,-1-1-1 0 0,1 0 1 0 0,13-4-36 0 0,0-4 39 0 0,-1-2-1 0 0,0-1 1 0 0,0-2-1 0 0,-1-1 1 0 0,-1-1 0 0 0,-1-2-1 0 0,0-1 1 0 0,-2-1-1 0 0,0-2 1 0 0,3-4-39 0 0,42-28 77 0 0,117-71 1 0 0,-165 121-152 0 0,-90 33 970 0 0,42-20-894 0 0,1 0 1 0 0,0 2 0 0 0,0 1-1 0 0,1 1 1 0 0,1 0-1 0 0,0 2 1 0 0,1 0-1 0 0,0 1 1 0 0,1 1-1 0 0,1 1 1 0 0,1 0 0 0 0,-14 20-3 0 0,28-35-4 0 0,0 0 1 0 0,-1-1 0 0 0,1 1 0 0 0,0 0 0 0 0,1 0-1 0 0,-1 1 1 0 0,1-1 0 0 0,-1 0 0 0 0,1 1 0 0 0,0-1-1 0 0,0 0 1 0 0,0 1 0 0 0,1-1 0 0 0,-1 1 0 0 0,1-1-1 0 0,0 1 1 0 0,0 0 0 0 0,0-1 0 0 0,0 1 0 0 0,1-1-1 0 0,-1 1 1 0 0,1-1 0 0 0,0 1 0 0 0,0-1 0 0 0,0 0-1 0 0,1 1 1 0 0,-1-1 0 0 0,1 0 0 0 0,-1 0 0 0 0,1 0-1 0 0,0 0 1 0 0,1 0 0 0 0,-1 0 0 0 0,0-1 0 0 0,1 1-1 0 0,-1-1 1 0 0,1 1 0 0 0,0-1 0 0 0,0 0 0 0 0,0 0-1 0 0,0 0 1 0 0,0-1 0 0 0,0 1 0 0 0,1-1 0 0 0,2 1 3 0 0,3-1 5 0 0,0-2 0 0 0,0 1 1 0 0,-1-1-1 0 0,1 0 1 0 0,0-1-1 0 0,-1 0 1 0 0,1 0-1 0 0,-1-1 0 0 0,0 0 1 0 0,0 0-1 0 0,0-1 1 0 0,0 0-1 0 0,0-1 0 0 0,-1 1 1 0 0,0-2-1 0 0,0 1 1 0 0,0-1-1 0 0,1-2-5 0 0,108-122 59 0 0,-115 128-62 0 0,88-119 192 0 0,-87 118-177 0 0,-2 2-18 0 0,0 1-18 0 0,0 0-14 0 0,0 22-46 0 0,0 14 30 0 0,-2-26 58 0 0,1 0-1 0 0,1 0 1 0 0,0 0-1 0 0,0 0 1 0 0,1 0-1 0 0,1 1 1 0 0,-1-1-1 0 0,2-1 1 0 0,-1 1-1 0 0,1 0 1 0 0,1-1-1 0 0,0 1 0 0 0,0-1 1 0 0,6 9-4 0 0,-6-12-1 0 0,1 1 1 0 0,-1-1-1 0 0,1 0 1 0 0,1-1-1 0 0,-1 1 1 0 0,1-1-1 0 0,0 0 1 0 0,0 0-1 0 0,0-1 1 0 0,1 0-1 0 0,0 0 1 0 0,0 0-1 0 0,0-1 1 0 0,0 0-1 0 0,0-1 1 0 0,1 1-1 0 0,-1-1 1 0 0,1-1-1 0 0,-1 1 1 0 0,1-1-1 0 0,3-1 1 0 0,0-2 7 0 0,0 0 1 0 0,-1-1-1 0 0,0-1 0 0 0,0 0 0 0 0,0 0 0 0 0,0-1 1 0 0,0 0-1 0 0,-1-1 0 0 0,0 0 0 0 0,0 0 0 0 0,-1-1 1 0 0,0 0-1 0 0,0-1 0 0 0,0 0 0 0 0,-1 0 0 0 0,0 0 1 0 0,-1-1-1 0 0,0 0 0 0 0,0 0 0 0 0,-1-1 0 0 0,0 0-7 0 0,48-59 41 0 0,-37 51-35 0 0,-1 0-5 0 0,1 0 0 0 0,1 0-1 0 0,0 2 1 0 0,1 0 0 0 0,1 1-1 0 0,1 1 1 0 0,0 0 0 0 0,0 2-1 0 0,22-10 0 0 0,-40 22 0 0 0,0-1-1 0 0,1 1 1 0 0,-1 0-1 0 0,0-1 1 0 0,0 1-1 0 0,1 0 1 0 0,-1 0 0 0 0,0 1-1 0 0,1-1 1 0 0,-1 0-1 0 0,0 1 1 0 0,0 0-1 0 0,0-1 1 0 0,1 1-1 0 0,-1 0 1 0 0,0 0-1 0 0,0 0 1 0 0,0 0-1 0 0,0 1 1 0 0,0-1-1 0 0,-1 0 1 0 0,1 1-1 0 0,0 0 1 0 0,-1-1 0 0 0,1 1-1 0 0,-1 0 1 0 0,1 0-1 0 0,-1-1 1 0 0,0 1-1 0 0,0 0 1 0 0,0 0-1 0 0,0 1 1 0 0,0-1-1 0 0,0 0 1 0 0,0 0-1 0 0,-1 2 1 0 0,22 85 44 0 0,-20-81-34 0 0,-1 0 0 0 0,1 0 0 0 0,-2 0 0 0 0,1 0 0 0 0,-1 0 0 0 0,-1 0 0 0 0,1 0 1 0 0,-1 0-1 0 0,-1 0 0 0 0,1 0 0 0 0,-1 0 0 0 0,-1 0 0 0 0,0-1 0 0 0,0 1 0 0 0,0-1 0 0 0,-1 1 0 0 0,0-1 0 0 0,0-1 0 0 0,-1 1 0 0 0,0 0-10 0 0,-6 3 3 0 0,0 0 0 0 0,-1-1-1 0 0,0 0 1 0 0,0-1 0 0 0,-1-1-1 0 0,0 0 1 0 0,0 0 0 0 0,-3 0-3 0 0,-73 7-224 0 0,105-25-14 0 0,0 4 238 0 0,1 1 0 0 0,0 0 0 0 0,0 2 0 0 0,1 0 0 0 0,-1 1-1 0 0,1 1 1 0 0,0 0 0 0 0,-1 1 0 0 0,1 1 0 0 0,0 1 0 0 0,16 3 0 0 0,-13-2 41 0 0,-1-1 1 0 0,1-1-1 0 0,-1 0 0 0 0,1-2 1 0 0,-1 0-1 0 0,1-1 0 0 0,-1-1 1 0 0,14-6-42 0 0,151-71 602 0 0,-169 72-573 0 0,-1-1 0 0 0,0-1-1 0 0,-1 0 1 0 0,0-1 0 0 0,-1-1-1 0 0,0 0 1 0 0,-1 0-1 0 0,0-2 1 0 0,-2 1 0 0 0,1-1-1 0 0,-2-1 1 0 0,0 0-1 0 0,-1 0 1 0 0,0-1 0 0 0,-1 0-1 0 0,-1 0 1 0 0,-1-1-1 0 0,-1 0 1 0 0,0 1 0 0 0,1-18-29 0 0,-5 32-2 0 0,-1 0 0 0 0,1 0 0 0 0,0 0-1 0 0,-1 0 1 0 0,0 0 0 0 0,1 0 0 0 0,-1 0 0 0 0,0 0 0 0 0,-1 1 0 0 0,1-1 0 0 0,0 0 0 0 0,-1 1 0 0 0,0-1 0 0 0,1 0 0 0 0,-1 1 0 0 0,0 0 0 0 0,0 0 0 0 0,-1-1 0 0 0,1 1 0 0 0,0 0 0 0 0,-1 1 0 0 0,1-1 0 0 0,-1 0 0 0 0,1 1 0 0 0,-1-1 0 0 0,0 1 0 0 0,0 0 0 0 0,0 0 0 0 0,1 0 0 0 0,-1 0 0 0 0,0 1 0 0 0,0-1 0 0 0,0 1 0 0 0,0 0 0 0 0,0 0 0 0 0,-1 0 0 0 0,1 0 0 0 0,0 0 0 0 0,0 1 0 0 0,0-1-1 0 0,0 1 1 0 0,1 0 0 0 0,-1 0 0 0 0,0 0 0 0 0,0 0 0 0 0,0 0 0 0 0,1 1 0 0 0,-1-1 0 0 0,0 1 0 0 0,-1 1 2 0 0,-11 7-2 0 0,0 0 0 0 0,0 1-1 0 0,1 1 1 0 0,0 0 0 0 0,1 1 0 0 0,0 1-1 0 0,1 0 1 0 0,1 1 0 0 0,0 0 0 0 0,1 0-1 0 0,1 1 1 0 0,0 1 0 0 0,1-1-1 0 0,1 1 1 0 0,0 1 0 0 0,2-1 0 0 0,0 1-1 0 0,1 0 1 0 0,0 0 0 0 0,1 9 2 0 0,3-19 3 0 0,0 0-1 0 0,1 0 1 0 0,0-1-1 0 0,0 1 1 0 0,1 0 0 0 0,0-1-1 0 0,0 1 1 0 0,1-1-1 0 0,0 0 1 0 0,0 0 0 0 0,1 0-1 0 0,0 0 1 0 0,0 0-1 0 0,0-1 1 0 0,1 0 0 0 0,0 0-1 0 0,1 0 1 0 0,-1-1-1 0 0,1 1 1 0 0,0-1 0 0 0,0-1-1 0 0,0 1 1 0 0,6 2-3 0 0,7 5 80 0 0,1-1 1 0 0,1-1-1 0 0,-1-1 0 0 0,2-1 1 0 0,-1-1-1 0 0,1 0 1 0 0,16 1-81 0 0,-15-2 45 0 0,1-2 1 0 0,0-1 0 0 0,-1 0-1 0 0,1-2 1 0 0,0-1 0 0 0,0-1-1 0 0,0 0 1 0 0,0-2-1 0 0,18-5-45 0 0,-41 8-41 0 0,0-1 0 0 0,0 1 0 0 0,0 0 0 0 0,0-1 0 0 0,0 1 0 0 0,0-1 0 0 0,0 1 0 0 0,0-1 0 0 0,0 1 0 0 0,0-1 0 0 0,-1 0 0 0 0,1 1 0 0 0,0-1-1 0 0,0 0 1 0 0,-1 0 0 0 0,1 0 0 0 0,0 0 0 0 0,-1 1 0 0 0,1-1 0 0 0,-1 0 0 0 0,1 0 0 0 0,-1 0 0 0 0,0 0 0 0 0,1 0 0 0 0,-1 0 0 0 0,0 0 0 0 0,0 0 0 0 0,0 0-1 0 0,1 0 1 0 0,-1 0 0 0 0,0-1 0 0 0,0 1 0 0 0,-1 0 0 0 0,1 0 0 0 0,0 0 41 0 0,-5-10-3964 0 0,-5 3-4405 0 0,4 4-4797 0 0</inkml:trace>
  <inkml:trace contextRef="#ctx0" brushRef="#br0" timeOffset="11709.744">5935 1251 1224 0 0,'0'0'1485'0'0,"0"0"-349"0"0,0 0 61 0 0,0 0 382 0 0,0 0 374 0 0,0 0 145 0 0,0 0-183 0 0,0 0-384 0 0,0 0-363 0 0,0 0-272 0 0,0 0-174 0 0,9 0 2600 0 0,-50 184-527 0 0,-60 166-2315 0 0,80-299-524 0 0,21-50 17 0 0,0-1 9 0 0,2-23 71 0 0,7-17-63 0 0,2 1 0 0 0,2 0-1 0 0,1 1 1 0 0,18-32 10 0 0,17-46-12 0 0,39-86 96 0 0,-88 203-84 0 0,1-1 0 0 0,-1 0 0 0 0,0 0 1 0 0,1 1-1 0 0,-1-1 0 0 0,0 0 0 0 0,1 0 1 0 0,-1 0-1 0 0,0 0 0 0 0,1 0 0 0 0,-1 1 1 0 0,1-1-1 0 0,-1 0 0 0 0,0 0 0 0 0,1 0 1 0 0,-1 0-1 0 0,1 0 0 0 0,-1 0 0 0 0,0 0 1 0 0,1 0-1 0 0,-1 0 0 0 0,0-1 0 0 0,1 1 1 0 0,-1 0-1 0 0,1 0 0 0 0,-1 0 0 0 0,0 0 1 0 0,1 0-1 0 0,-1-1 0 0 0,0 1 0 0 0,1 0 1 0 0,-1 0-1 0 0,0-1 0 0 0,1 1 0 0 0,-1 0 1 0 0,0 0-1 0 0,0-1 0 0 0,1 1 0 0 0,-1 0 1 0 0,0-1-1 0 0,0 1 0 0 0,0 0 0 0 0,1-1 1 0 0,-1 1-1 0 0,0-1 0 0 0,0 1 0 0 0,0 0 1 0 0,0-1-1 0 0,0 1 0 0 0,0-1 0 0 0,0 1 1 0 0,0 0-1 0 0,0-1 0 0 0,5 9 21 0 0,1 4 91 0 0,-1 1 0 0 0,-1-1 0 0 0,0 1 0 0 0,0 0 0 0 0,-2 1 0 0 0,1-1 0 0 0,-2 0 0 0 0,0 1 0 0 0,0 2-112 0 0,5 42 229 0 0,46 144 48 0 0,-51-199-256 0 0,0 1 0 0 0,0 0 0 0 0,0-1 0 0 0,0 1 1 0 0,1-1-1 0 0,0 1 0 0 0,0-1 0 0 0,0 0 0 0 0,0 0 0 0 0,0 0 0 0 0,0 0 0 0 0,1 0 0 0 0,0 0 0 0 0,-1 0 1 0 0,1-1-1 0 0,0 0 0 0 0,0 1 0 0 0,1-1 0 0 0,-1 0 0 0 0,0-1 0 0 0,1 1 0 0 0,-1 0 0 0 0,1-1 0 0 0,-1 0 1 0 0,1 0-1 0 0,0 0 0 0 0,0 0 0 0 0,-1-1 0 0 0,1 1 0 0 0,0-1 0 0 0,0 0 0 0 0,0 0 0 0 0,-1-1 0 0 0,1 1 1 0 0,0-1-1 0 0,0 1 0 0 0,-1-1 0 0 0,1-1 0 0 0,0 1 0 0 0,-1 0 0 0 0,1-1 0 0 0,-1 0 0 0 0,0 1 0 0 0,0-1 1 0 0,1-1-22 0 0,12-13 123 0 0,0 0 1 0 0,-1-2 0 0 0,-1 0 0 0 0,0 0 0 0 0,-2-1-1 0 0,0-1 1 0 0,-1 0 0 0 0,-1-1 0 0 0,-1 0 0 0 0,-1-1 0 0 0,-1 1-1 0 0,0-1 1 0 0,-2-1 0 0 0,-1 1 0 0 0,0-1 0 0 0,-2 0-1 0 0,-1 0 1 0 0,0 0 0 0 0,-2-3-124 0 0,1 24-13 0 0,0 0 0 0 0,1 0-1 0 0,-1-1 1 0 0,0 1 0 0 0,0 0 0 0 0,0 0 0 0 0,-1 0-1 0 0,1 0 1 0 0,0 0 0 0 0,-1-1 0 0 0,1 1-1 0 0,-1 0 1 0 0,0 0 0 0 0,0 0 0 0 0,0 1 0 0 0,0-1-1 0 0,0 0 1 0 0,0 0 0 0 0,0 0 0 0 0,-1 1-1 0 0,1-1 1 0 0,-1 0 0 0 0,1 1 0 0 0,-1 0 0 0 0,1-1-1 0 0,-1 1 1 0 0,0 0 0 0 0,0 0 0 0 0,0 0-1 0 0,0 0 1 0 0,0 0 0 0 0,0 0 0 0 0,0 0 0 0 0,0 1-1 0 0,-1-1 14 0 0,-10 29-3919 0 0,11-16-1305 0 0,1 0-6010 0 0</inkml:trace>
  <inkml:trace contextRef="#ctx0" brushRef="#br0" timeOffset="12158.427">6822 1354 5873 0 0,'0'0'3797'0'0,"0"0"-1311"0"0,0 0-656 0 0,0 0-239 0 0,0 0-179 0 0,0 0-217 0 0,0 0-224 0 0,0 0-239 0 0,0 0-216 0 0,-26 32-157 0 0,-82 100-121 0 0,105-129-229 0 0,0-1 0 0 0,0 0-1 0 0,1 1 1 0 0,-1 0-1 0 0,1-1 1 0 0,0 1-1 0 0,0 0 1 0 0,0 0-1 0 0,0 0 1 0 0,1 1 0 0 0,-1-1-1 0 0,1 0 1 0 0,-1 1-1 0 0,1-1 1 0 0,0 1-1 0 0,1-1 1 0 0,-1 1 0 0 0,1-1-1 0 0,-1 1 1 0 0,1 0-9 0 0,1 6 23 0 0,-1-6 14 0 0,0 1 0 0 0,1 0 0 0 0,0-1 0 0 0,0 1 0 0 0,0-1 0 0 0,0 1 0 0 0,1-1 0 0 0,-1 0 0 0 0,1 1 0 0 0,0-1 0 0 0,0 0-1 0 0,1 0 1 0 0,-1 0 0 0 0,1-1 0 0 0,0 1 0 0 0,0-1 0 0 0,0 1 0 0 0,1-1 0 0 0,-1 0 0 0 0,1 0 0 0 0,0-1 0 0 0,0 1 0 0 0,-1-1 0 0 0,2 1 0 0 0,-1-1 0 0 0,0-1 0 0 0,0 1 0 0 0,1 0-1 0 0,-1-1 1 0 0,1 0 0 0 0,-1 0 0 0 0,1-1 0 0 0,-1 1 0 0 0,1-1 0 0 0,0 0 0 0 0,-1 0 0 0 0,1 0 0 0 0,-1-1 0 0 0,1 1 0 0 0,1-2-37 0 0,7-1 176 0 0,0 0-1 0 0,0-2 1 0 0,-1 1 0 0 0,0-2 0 0 0,0 1-1 0 0,0-2 1 0 0,-1 0 0 0 0,1 0 0 0 0,-2-1-1 0 0,1 0 1 0 0,-1-1 0 0 0,0 0 0 0 0,-1 0-1 0 0,0-1 1 0 0,-1-1 0 0 0,0 1 0 0 0,0-1-1 0 0,-1-1 1 0 0,0-1-176 0 0,-3 4 67 0 0,0 1 0 0 0,-1-1 0 0 0,0 0-1 0 0,0 0 1 0 0,-1 0 0 0 0,0 0 0 0 0,-1 0 0 0 0,0 0 0 0 0,0-1-1 0 0,-1 1 1 0 0,0 0 0 0 0,-1-4-67 0 0,0 9-3 0 0,1 0 0 0 0,-1-1 0 0 0,1 1 0 0 0,-1 0 0 0 0,-1 0 0 0 0,1 0 0 0 0,0 0 0 0 0,-1 0 0 0 0,0 0 0 0 0,0 0 0 0 0,0 0 0 0 0,-1 1 0 0 0,1-1 0 0 0,-1 1 0 0 0,1 0 0 0 0,-1 0 0 0 0,0 0 0 0 0,-1 0 0 0 0,1 0 1 0 0,0 1-1 0 0,-1-1 0 0 0,1 1 0 0 0,-1 0 0 0 0,0 0 0 0 0,0 0 0 0 0,0 1 0 0 0,0-1 3 0 0,-1 0-175 0 0,-1-1 0 0 0,1 2 1 0 0,-1-1-1 0 0,0 0 0 0 0,0 1 1 0 0,1 0-1 0 0,-1 1 0 0 0,0-1 1 0 0,0 1-1 0 0,0 0 1 0 0,0 1-1 0 0,0-1 0 0 0,0 1 1 0 0,1 0-1 0 0,-1 1 0 0 0,0-1 1 0 0,1 1-1 0 0,-1 0 0 0 0,1 1 1 0 0,0-1-1 0 0,-1 1 0 0 0,1 0 1 0 0,0 0-1 0 0,1 1 0 0 0,-1-1 1 0 0,1 1-1 0 0,-5 4 175 0 0,10-7-47 0 0,-1 0 0 0 0,0 0 0 0 0,1 0 0 0 0,-1 0 0 0 0,1 0 0 0 0,-1 0 0 0 0,1 0 0 0 0,-1 0 0 0 0,1 0 0 0 0,0-1 0 0 0,-1 1 0 0 0,1 0 0 0 0,0 0 0 0 0,0-1 1 0 0,0 1-1 0 0,0 0 0 0 0,-1-1 0 0 0,1 1 0 0 0,0-1 0 0 0,0 1 0 0 0,0-1 0 0 0,0 1 0 0 0,0-1 0 0 0,0 0 0 0 0,0 0 0 0 0,0 1 0 0 0,0-1 0 0 0,0 0 0 0 0,1 0 0 0 0,-1 0 0 0 0,0 0 0 0 0,0 0 0 0 0,0 0 0 0 0,0 0 0 0 0,0-1 0 0 0,0 1 0 0 0,0 0 0 0 0,0-1 0 0 0,0 1 0 0 0,0 0 0 0 0,0-1 0 0 0,0 1 0 0 0,0-1 0 0 0,0 0 47 0 0,-1 1-3 0 0,71-23-95 0 0,-45 12-1779 0 0,0 2-3697 0 0,-20 9-4857 0 0</inkml:trace>
  <inkml:trace contextRef="#ctx0" brushRef="#br0" timeOffset="12649.491">7369 714 4529 0 0,'0'0'2156'0'0,"0"0"-342"0"0,0 0-85 0 0,0 0 96 0 0,0 0 18 0 0,0 0-116 0 0,0 0-249 0 0,0 0-307 0 0,0 0-255 0 0,0 0-142 0 0,0 0-25 0 0,0 0 41 0 0,0 0 11 0 0,3 8-10 0 0,4 72 1104 0 0,-10-31-1132 0 0,1-1 0 0 0,4 1-1 0 0,1-1 1 0 0,6 28-763 0 0,5 111 303 0 0,-14-137-282 0 0,-2 0 0 0 0,-3-1 0 0 0,-2 1 1 0 0,-2-1-1 0 0,-2 0 0 0 0,-2-1-21 0 0,-7 15-142 0 0,19-107-6453 0 0,0 6 954 0 0,0 18-2871 0 0,1 8 933 0 0</inkml:trace>
  <inkml:trace contextRef="#ctx0" brushRef="#br0" timeOffset="12929.519">7124 1229 9426 0 0,'0'0'2534'0'0,"0"0"-322"0"0,0 0-213 0 0,0 0-257 0 0,0 0-266 0 0,0 0-279 0 0,0 0-288 0 0,0 0-222 0 0,0 0-113 0 0,0 0 42 0 0,0 0 52 0 0,0 0 57 0 0,0 0 17 0 0,16 0-111 0 0,119 0 766 0 0,80-28-13 0 0,-104 8-1121 0 0,27 9-529 0 0,-139 23-4159 0 0,-1-5-4805 0 0,0-4-3054 0 0</inkml:trace>
  <inkml:trace contextRef="#ctx0" brushRef="#br0" timeOffset="13173.803">7933 1340 14411 0 0,'0'0'2473'0'0,"0"0"-1178"0"0,0 0-366 0 0,0 0 83 0 0,0 0 70 0 0,0 0-29 0 0,0 0-163 0 0,0 0-242 0 0,0 0-212 0 0,0 33-140 0 0,1 102-70 0 0,-6-64 104 0 0,5-70-521 0 0,-12 30 224 0 0,-2-26-9693 0 0,12-5-1986 0 0</inkml:trace>
  <inkml:trace contextRef="#ctx0" brushRef="#br0" timeOffset="13339.453">7852 1023 12115 0 0,'0'0'1848'0'0,"0"0"-824"0"0,0 0-440 0 0,0 0-160 0 0,0 0-144 0 0,0 0-135 0 0,0 0-153 0 0,0 0-185 0 0,0 0-191 0 0,0 0-480 0 0,0 0-1936 0 0,0 0-8387 0 0</inkml:trace>
  <inkml:trace contextRef="#ctx0" brushRef="#br0" timeOffset="13659.512">8395 1296 12067 0 0,'0'0'5361'0'0,"0"0"-3203"0"0,0 0-1057 0 0,0 0-85 0 0,0 0-6 0 0,0 0-69 0 0,0 0-131 0 0,0 0-170 0 0,0 0-165 0 0,0 0-111 0 0,0 0-60 0 0,0 0-71 0 0,0 0-47 0 0,-26 4-57 0 0,-80 17-29 0 0,103-21-93 0 0,-1 1 0 0 0,1-1-1 0 0,0 0 1 0 0,0 1 0 0 0,0 0 0 0 0,0 0-1 0 0,-1 0 1 0 0,1 0 0 0 0,0 0 0 0 0,1 0 0 0 0,-1 1-1 0 0,0 0 1 0 0,0-1 0 0 0,1 1 0 0 0,-1 0-1 0 0,1 0 1 0 0,-1 1 0 0 0,1-1 0 0 0,0 0 0 0 0,-1 1-7 0 0,-6 9 37 0 0,4-7-26 0 0,0 1-1 0 0,0 0 0 0 0,1 0 0 0 0,0 1 0 0 0,0-1 0 0 0,0 1 0 0 0,1 0 0 0 0,0 0 0 0 0,1 0 0 0 0,-1 0 0 0 0,1 0 0 0 0,1 1 0 0 0,-1-1 1 0 0,1 1-1 0 0,1-1 0 0 0,-1 1 0 0 0,1 0 0 0 0,1 4-10 0 0,1-7 13 0 0,0 1 1 0 0,0-1 0 0 0,0 0-1 0 0,1 0 1 0 0,-1 0-1 0 0,1 0 1 0 0,0 0-1 0 0,1-1 1 0 0,-1 1 0 0 0,1-1-1 0 0,0 0 1 0 0,0 0-1 0 0,1 0 1 0 0,-1-1-1 0 0,1 0 1 0 0,-1 0 0 0 0,1 0-1 0 0,0 0 1 0 0,0-1-1 0 0,1 1 1 0 0,-1-1-1 0 0,0 0 1 0 0,1-1 0 0 0,-1 0-1 0 0,1 0 1 0 0,-1 0-1 0 0,1 0 1 0 0,0-1-14 0 0,103 0 788 0 0,-101-2-763 0 0,0 0 1 0 0,0 0-1 0 0,0-1 1 0 0,-1 0-1 0 0,1-1 0 0 0,-1 0 1 0 0,0 0-1 0 0,0 0 1 0 0,-1-1-1 0 0,1 0 0 0 0,1-2-25 0 0,32-21-3265 0 0,-33 22-648 0 0,-3 2-1996 0 0,-2 3-6452 0 0</inkml:trace>
  <inkml:trace contextRef="#ctx0" brushRef="#br0" timeOffset="14050.751">8643 1553 6001 0 0,'0'0'3162'0'0,"0"0"-743"0"0,0 0-363 0 0,0 0-113 0 0,0 0-92 0 0,0 0-114 0 0,0 0-119 0 0,0 0-156 0 0,0 0-203 0 0,0 0-204 0 0,34-2-195 0 0,102-9-155 0 0,-66-9 277 0 0,-62 17-910 0 0,1-1 1 0 0,-1 0-1 0 0,0 0 1 0 0,0-1 0 0 0,-1 0-1 0 0,1 0 1 0 0,-1-1-1 0 0,0 0 1 0 0,0 0-1 0 0,-1-1 1 0 0,0 0-1 0 0,0 0 1 0 0,-1 0 0 0 0,0-1-1 0 0,0 0 1 0 0,0 0-1 0 0,-1 0 1 0 0,-1 0-1 0 0,1-1 1 0 0,-1 0 0 0 0,-1 1-1 0 0,1-1 1 0 0,-2 0-1 0 0,1 0 1 0 0,-1 0-1 0 0,-1 0 1 0 0,1-3-73 0 0,-4 8-5 0 0,1-1 0 0 0,-1 1 1 0 0,1 0-1 0 0,-1 0 0 0 0,-1 0 1 0 0,1 0-1 0 0,0 1 0 0 0,-1-1 0 0 0,0 1 1 0 0,0 0-1 0 0,0 0 0 0 0,0 0 1 0 0,0 0-1 0 0,-1 1 0 0 0,1 0 0 0 0,-1 0 1 0 0,0 0-1 0 0,1 0 0 0 0,-1 1 1 0 0,0 0-1 0 0,0 0 0 0 0,0 0 0 0 0,0 1 1 0 0,0-1-1 0 0,0 1 0 0 0,-4 1 5 0 0,-6 1-20 0 0,0 0-1 0 0,1 1 1 0 0,-1 1-1 0 0,1 0 1 0 0,0 2 0 0 0,0-1-1 0 0,0 2 1 0 0,0-1-1 0 0,1 2 1 0 0,1 0-1 0 0,-1 0 1 0 0,1 2 0 0 0,1-1-1 0 0,-1 1 1 0 0,2 1-1 0 0,0 0 1 0 0,0 0-1 0 0,1 1 1 0 0,0 1 0 0 0,1-1-1 0 0,0 1 1 0 0,-3 10 20 0 0,8-20-3 0 0,1 1 1 0 0,-1 0-1 0 0,1 0 1 0 0,0 0-1 0 0,0 0 1 0 0,1 0 0 0 0,0 0-1 0 0,-1 1 1 0 0,1-1-1 0 0,0 0 1 0 0,1 1-1 0 0,-1-1 1 0 0,1 1-1 0 0,0-1 1 0 0,0 1-1 0 0,1-1 1 0 0,-1 0 0 0 0,1 1-1 0 0,0-1 1 0 0,0 1-1 0 0,0-1 1 0 0,1 0-1 0 0,-1 0 1 0 0,1 0-1 0 0,0 0 1 0 0,0 0-1 0 0,1 0 1 0 0,-1-1 0 0 0,1 1-1 0 0,0-1 1 0 0,0 1-1 0 0,0-1 1 0 0,0 0-1 0 0,0 0 1 0 0,1 0-1 0 0,0-1 1 0 0,-1 1-1 0 0,3 0 3 0 0,16 5-19 0 0,1 0-1 0 0,0-2 0 0 0,0-1 0 0 0,1 0 0 0 0,-1-2 1 0 0,1-1-1 0 0,0-1 0 0 0,0 0 0 0 0,0-2 0 0 0,0-1 1 0 0,0-1-1 0 0,-1-1 0 0 0,13-4 20 0 0,46-13-1121 0 0,-30 2-6743 0 0,-34 12-4528 0 0</inkml:trace>
  <inkml:trace contextRef="#ctx0" brushRef="#br0" timeOffset="15827.954">996 2113 1184 0 0,'0'0'3652'0'0,"0"0"-2432"0"0,0 0-905 0 0,0 0-159 0 0,0 0 24 0 0,0 0 130 0 0,0 0 144 0 0,0 0 138 0 0,0 0 146 0 0,0 0 55 0 0,0 0-2 0 0,-5-2-63 0 0,1 1-772 0 0,-9-5 1149 0 0,38 4 2022 0 0,184 7 2403 0 0,3 1-3641 0 0,127-37-168 0 0,-256 20-1433 0 0,626-75 1018 0 0,-401 69-194 0 0,119 15-1112 0 0,24 35 808 0 0,158-26-402 0 0,-167-25-138 0 0,722 14-48 0 0,-594 26 39 0 0,84-67-113 0 0,-273 5-112 0 0,7 7 22 0 0,-248 14-7 0 0,136 1-53 0 0,-3-8 45 0 0,-105 8 18 0 0,106 4-370 0 0,-287 12-2634 0 0,-5 1-222 0 0,5 4-3698 0 0,1 0-5391 0 0</inkml:trace>
  <inkml:trace contextRef="#ctx0" brushRef="#br0" timeOffset="24457.461">943 2330 0 0 0,'0'0'267'0'0,"0"0"349"0"0,0 0 17 0 0,0 0-115 0 0,0 0-111 0 0,0 0-33 0 0,0 0-28 0 0,-13-22 6906 0 0,37 21 310 0 0,7-2-5048 0 0,60-4-1850 0 0,79 3 636 0 0,61 1-169 0 0,-164 5-928 0 0,85-8 357 0 0,-107-3-419 0 0,0 2 0 0 0,0 2 0 0 0,0 1 0 0 0,14 3-141 0 0,136-6 372 0 0,39-11-28 0 0,-92 3-145 0 0,232 7 29 0 0,-256 5-194 0 0,19-1 64 0 0,35-4-41 0 0,243-9 78 0 0,-251 13-121 0 0,88 0-32 0 0,-154 11 47 0 0,196-14-32 0 0,-39 7-9 0 0,-18 0 108 0 0,-125 7-70 0 0,4 1-74 0 0,85-8 50 0 0,121-4 57 0 0,-263 12-86 0 0,109-5 49 0 0,-77-10 6 0 0,-43-1 101 0 0,12 1-144 0 0,1 3 1 0 0,30 0 43 0 0,157-7 4 0 0,23 5 79 0 0,-116 5-29 0 0,41-3-8 0 0,30 1 65 0 0,-50-1 92 0 0,-73 11-119 0 0,138-13 33 0 0,14 5 42 0 0,-192 2-160 0 0,-30 1-8 0 0,0-2-1 0 0,0-1 1 0 0,1-2 0 0 0,-2-1-1 0 0,5-2-19 0 0,160-19 46 0 0,-50 20-13 0 0,-47-2 152 0 0,-14 0 122 0 0,-30-1-166 0 0,7-6 312 0 0,-7 6 168 0 0,-47 3-2102 0 0,-18-2-5161 0 0,5 5 1980 0 0,2 2-7861 0 0</inkml:trace>
  <inkml:trace contextRef="#ctx0" brushRef="#br0" timeOffset="29648.726">9475 1222 10738 0 0,'0'0'1441'0'0,"0"0"-504"0"0,0 0-178 0 0,0 0 125 0 0,0 0 99 0 0,0 0-61 0 0,0 0-144 0 0,0 0-112 0 0,0 0-85 0 0,0 0-26 0 0,0 0 0 0 0,6-3 20 0 0,16-6 53 0 0,-17 6 71 0 0,-5 3 34 0 0,0 0-43 0 0,0 0-56 0 0,0 9 1001 0 0,-37 59-53 0 0,34-64-1541 0 0,3-4-34 0 0,26-1 97 0 0,52-57 614 0 0,-65 44-437 0 0,-12 14-121 0 0,-1 0 15 0 0,0 0 19 0 0,0 0-19 0 0,0 0-5 0 0,-28 21 328 0 0,28-20-462 0 0,0-1-5 0 0,0 0-2 0 0,0 0 11 0 0,0 0-25 0 0,0 0-51 0 0,0 0 5 0 0,0 0-29 0 0,-5-1-1808 0 0,-8 4-8717 0 0,9-2-1803 0 0</inkml:trace>
  <inkml:trace contextRef="#ctx0" brushRef="#br0" timeOffset="30205.441">9578 1550 9114 0 0,'0'0'1890'0'0,"0"0"-185"0"0,0 0 106 0 0,0 0 105 0 0,0 0-100 0 0,0 0-301 0 0,0 0-346 0 0,0 0-255 0 0,0 0-127 0 0,0 0-70 0 0,0 0-86 0 0,0 0-40 0 0,0 0-35 0 0,-7 16-53 0 0,-38 74 328 0 0,22-49 570 0 0,61-45-942 0 0,93-95-38 0 0,-177 129 364 0 0,-16 24-689 0 0,69-73-3149 0 0,-2 10-1909 0 0,-3 1-7513 0 0</inkml:trace>
  <inkml:trace contextRef="#ctx0" brushRef="#br0" timeOffset="35479.372">10777 868 4817 0 0,'0'0'1900'0'0,"0"0"-155"0"0,0 0 65 0 0,0 0 139 0 0,0 0 5 0 0,0 0-208 0 0,0 0-359 0 0,0 0-338 0 0,0 0-261 0 0,0 0-130 0 0,0 0-63 0 0,0-3-39 0 0,2-5 2827 0 0,-2 8-3085 0 0,2 16 730 0 0,16 91 384 0 0,-6 9-769 0 0,-5 1 1 0 0,-7 79-644 0 0,-1-89 80 0 0,-6 52 43 0 0,3-141-552 0 0,-4-25-1525 0 0,-2-23-1353 0 0,3 7-1853 0 0,3 6-3428 0 0,2 6-539 0 0</inkml:trace>
  <inkml:trace contextRef="#ctx0" brushRef="#br0" timeOffset="35870.102">10346 1005 6193 0 0,'0'0'1446'0'0,"0"0"-66"0"0,0 0 74 0 0,0 0 257 0 0,0 0 159 0 0,0 0-66 0 0,0 0-240 0 0,0 0-339 0 0,0 0-322 0 0,0 0-273 0 0,0 0-188 0 0,0 0-86 0 0,-1-7 27 0 0,1 2-286 0 0,-1 4-69 0 0,1 0 1 0 0,0 0-1 0 0,-1-1 1 0 0,1 1 0 0 0,0 0-1 0 0,0-1 1 0 0,0 1-1 0 0,0 0 1 0 0,0-1-1 0 0,0 1 1 0 0,0 0-1 0 0,1 0 1 0 0,-1-1-1 0 0,0 1 1 0 0,1 0-1 0 0,-1 0 1 0 0,1-1-1 0 0,-1 1 1 0 0,1 0-1 0 0,0 0 1 0 0,-1 0-1 0 0,1 0 1 0 0,0 0-1 0 0,0 0 1 0 0,0 0-1 0 0,0 0 1 0 0,0 0-1 0 0,0 0 1 0 0,0 1-1 0 0,0-1 1 0 0,0 0-1 0 0,1 0-28 0 0,55-21 1240 0 0,2 3 1 0 0,0 2-1 0 0,48-7-1240 0 0,-6 1 621 0 0,77-10-161 0 0,-82 20-441 0 0,-92 10-2474 0 0,-12-1-9332 0 0,7 4 534 0 0</inkml:trace>
  <inkml:trace contextRef="#ctx0" brushRef="#br0" timeOffset="36437.287">11180 640 5193 0 0,'0'0'3135'0'0,"0"0"-1315"0"0,0 0-555 0 0,0 0 21 0 0,0 0 183 0 0,0 0 64 0 0,0 0-133 0 0,0 0-150 0 0,0 0-150 0 0,0 0-71 0 0,0 0-51 0 0,0 0-122 0 0,0 0-80 0 0,9 8-58 0 0,27 27-42 0 0,-13 26 947 0 0,-9 22-1126 0 0,-3 1 1 0 0,-4 0-1 0 0,-3 0 1 0 0,-6 33-498 0 0,-28 210 113 0 0,30-324-102 0 0,-1-2-13 0 0,1 0 1 0 0,-1-1-1 0 0,1 1 1 0 0,0 0 0 0 0,-1 0-1 0 0,1-1 1 0 0,0 1 0 0 0,0 0-1 0 0,0 0 1 0 0,0-1-1 0 0,-1 1 1 0 0,1 0 0 0 0,0 0-1 0 0,0 0 1 0 0,0-1 0 0 0,1 1-1 0 0,-1 0 1 0 0,0 0-1 0 0,0 0 1 0 0,0-1 0 0 0,1 1-1 0 0,-1 0 1 0 0,0 0 0 0 0,1-1-1 0 0,-1 1 1 0 0,0 0-1 0 0,1-1 1 0 0,-1 1 0 0 0,1 0-1 0 0,-1-1 1 0 0,1 1 0 0 0,-1-1-1 0 0,1 1 1 0 0,0-1-1 0 0,-1 1 1 0 0,1-1 0 0 0,0 1-1 0 0,-1-1 1 0 0,1 1 0 0 0,0-1-1 0 0,0 0 1 0 0,-1 0-1 0 0,1 1 1 0 0,0-1 0 0 0,0 0-1 0 0,0 0 1 0 0,-1 0 0 0 0,1 0-1 0 0,0 0 1 0 0,0 0-1 0 0,0 0 1 0 0,-1 0 0 0 0,1 0-1 0 0,0 0 1 0 0,0 0 0 0 0,-1-1-1 0 0,1 1 1 0 0,0 0-1 0 0,0-1 1 0 0,-1 1 0 0 0,1 0-1 0 0,0-1 2 0 0,69-65 122 0 0,76-89-110 0 0,-144 152-13 0 0,0 1 1 0 0,1 0 0 0 0,-1 1 0 0 0,1-1 0 0 0,-1 0-1 0 0,1 1 1 0 0,0 0 0 0 0,0-1 0 0 0,0 1 0 0 0,0 0-1 0 0,0 0 1 0 0,0 1 0 0 0,0-1 0 0 0,0 1 0 0 0,0-1-1 0 0,0 1 1 0 0,0 0 0 0 0,1 0 0 0 0,1 1 0 0 0,4 50 76 0 0,5 96 270 0 0,-12-137-1290 0 0,9 13 1694 0 0,-3-20-5915 0 0,4-2-6267 0 0,-11-1-464 0 0</inkml:trace>
  <inkml:trace contextRef="#ctx0" brushRef="#br0" timeOffset="36820.374">11736 1509 9202 0 0,'0'0'2111'0'0,"0"0"-979"0"0,0 0-225 0 0,0 0 315 0 0,0 0 271 0 0,0 0 37 0 0,0 0-104 0 0,0 0-226 0 0,0 0-185 0 0,0 0-138 0 0,0 0-103 0 0,0 0-77 0 0,27-5-63 0 0,86-19-65 0 0,-58-1 330 0 0,-50 20-797 0 0,1 0-1 0 0,-1-1 1 0 0,0 1-1 0 0,0-1 1 0 0,-1 0-1 0 0,1-1 1 0 0,-1 1 0 0 0,-1-1-1 0 0,1 1 1 0 0,-1-1-1 0 0,0 0 1 0 0,-1-1-1 0 0,0 1 1 0 0,0 0-1 0 0,-1-1 1 0 0,1 1-1 0 0,-2-1 1 0 0,1 1 0 0 0,-1-1-1 0 0,0 1 1 0 0,-1-4-102 0 0,1 9 5 0 0,-1 0 1 0 0,0 0 0 0 0,0 0 0 0 0,-1 0-1 0 0,1 0 1 0 0,0 0 0 0 0,0 0 0 0 0,-1 0 0 0 0,1 1-1 0 0,-1-1 1 0 0,0 1 0 0 0,0-1 0 0 0,1 1-1 0 0,-1 0 1 0 0,0-1 0 0 0,0 1 0 0 0,0 0-1 0 0,0 0 1 0 0,0 0 0 0 0,0 1 0 0 0,-1-1 0 0 0,1 0-1 0 0,0 1 1 0 0,0-1 0 0 0,-1 1 0 0 0,1 0-1 0 0,0 0 1 0 0,0 0 0 0 0,-1 0 0 0 0,1 0-1 0 0,0 0 1 0 0,0 1 0 0 0,-2 0-6 0 0,-69 28-108 0 0,59-17 91 0 0,0 2 0 0 0,0-1 0 0 0,1 2 0 0 0,1 0 0 0 0,0 0 0 0 0,2 1-1 0 0,-1 0 1 0 0,2 1 0 0 0,0 1 0 0 0,1-1 0 0 0,1 1 0 0 0,-2 9 17 0 0,7-23 1 0 0,0-1 0 0 0,0 1 1 0 0,1 1-1 0 0,0-1 0 0 0,-1 0 0 0 0,1 0 0 0 0,1 0 1 0 0,-1 1-1 0 0,1-1 0 0 0,-1 0 0 0 0,1 1 0 0 0,0-1 1 0 0,1 0-1 0 0,-1 1 0 0 0,1-1 0 0 0,0 0 0 0 0,0 0 1 0 0,0 0-1 0 0,1 1 0 0 0,-1-1 0 0 0,1-1 0 0 0,0 1 1 0 0,0 0-1 0 0,0 0 0 0 0,1-1 0 0 0,-1 1 0 0 0,1-1 1 0 0,0 0-1 0 0,0 1 0 0 0,2 0-1 0 0,6 0 18 0 0,-1 0-1 0 0,1-1 1 0 0,-1-1 0 0 0,1 1 0 0 0,0-2 0 0 0,0 0-1 0 0,0 0 1 0 0,0-1 0 0 0,0 0 0 0 0,0-1 0 0 0,-1 0-1 0 0,6-2-17 0 0,-2 1 3 0 0,0-1-1 0 0,0-1 0 0 0,0 0 1 0 0,0-1-1 0 0,-1-1 0 0 0,0 0 1 0 0,0-1-1 0 0,10-7-2 0 0,2-3-3511 0 0,-2-1-3668 0 0,-19 14-5504 0 0</inkml:trace>
  <inkml:trace contextRef="#ctx0" brushRef="#br0" timeOffset="38184.928">12931 1458 0 0 0,'0'0'932'0'0,"0"0"218"0"0,0 0 258 0 0,0 0 266 0 0,0 0 153 0 0,0 0 7 0 0,0 0-75 0 0,0 0-194 0 0,0 0-247 0 0,0 0-213 0 0,-7-10-223 0 0,-18-26-198 0 0,23 34-617 0 0,1 1 0 0 0,0 1 0 0 0,-1-1 0 0 0,1 0 0 0 0,-1 0 1 0 0,1 0-1 0 0,-1 1 0 0 0,1-1 0 0 0,-1 1 0 0 0,1-1 0 0 0,-1 1 0 0 0,0 0 0 0 0,1 0 0 0 0,-1-1 0 0 0,0 1 0 0 0,1 0 0 0 0,-1 1 0 0 0,0-1 0 0 0,1 0 0 0 0,-1 0 1 0 0,0 1-1 0 0,1-1 0 0 0,-1 1 0 0 0,1-1 0 0 0,-1 1 0 0 0,1 0 0 0 0,-1-1 0 0 0,1 1 0 0 0,-1 0 0 0 0,1 0 0 0 0,0 0 0 0 0,0 0 0 0 0,-1 0 0 0 0,1 1 0 0 0,0-1 1 0 0,0 1-68 0 0,-3 0 186 0 0,-8 9 72 0 0,1 1 1 0 0,0 0-1 0 0,0 0 1 0 0,1 1-1 0 0,1 0 1 0 0,0 1-1 0 0,1 0 1 0 0,0 1-1 0 0,1-1 1 0 0,1 1-1 0 0,0 1 1 0 0,0 4-259 0 0,4-18 27 0 0,0 1 0 0 0,0 1 0 0 0,1-1 0 0 0,-1 0 0 0 0,1 0 0 0 0,-1 1 0 0 0,1-1 0 0 0,0 1 0 0 0,1-1 0 0 0,-1 1 0 0 0,1-1 0 0 0,-1 1 0 0 0,1-1 0 0 0,0 1 0 0 0,0 0 0 0 0,1-1 0 0 0,-1 1 0 0 0,1-1 0 0 0,0 1 0 0 0,0-1 0 0 0,0 1 0 0 0,0-1 1 0 0,0 0-1 0 0,1 0 0 0 0,-1 1 0 0 0,1-1 0 0 0,0 0 0 0 0,0 0 0 0 0,0-1 0 0 0,1 1 0 0 0,-1 0 0 0 0,1-1 0 0 0,-1 1 0 0 0,1-1 0 0 0,0 0 0 0 0,0 0 0 0 0,0 0 0 0 0,0 0 0 0 0,0 0 0 0 0,1-1 0 0 0,-1 0 0 0 0,0 1 0 0 0,1-1 0 0 0,2 0-27 0 0,5-2 119 0 0,0-1 1 0 0,0-1-1 0 0,0 0 0 0 0,0-1 0 0 0,-1 0 0 0 0,0 0 0 0 0,0-1 0 0 0,0 0 0 0 0,0-1 1 0 0,-1 0-1 0 0,0-1 0 0 0,0 0 0 0 0,-1 0 0 0 0,1-1 0 0 0,-2 0 0 0 0,1 0 1 0 0,-1-1-1 0 0,2-4-119 0 0,24-27 92 0 0,-1-1 0 0 0,-3-1 0 0 0,-1-1 0 0 0,-3-2 0 0 0,-1-1 0 0 0,-2-1 0 0 0,-3 0 0 0 0,-1-2 0 0 0,-3 0 0 0 0,-1-1 0 0 0,0-21-92 0 0,-10 58-8 0 0,-2 0 0 0 0,1 0 0 0 0,-2-1 0 0 0,0 1 1 0 0,0-1-1 0 0,-2 1 0 0 0,1-1 0 0 0,-2 1 0 0 0,0 0 0 0 0,0-1 0 0 0,-1 1 0 0 0,-1 0 1 0 0,0 0-1 0 0,-1 1 0 0 0,0-1 0 0 0,-1 1 0 0 0,-1 0 0 0 0,0 1 0 0 0,0-1 1 0 0,-9-9 7 0 0,14 19-8 0 0,-1 0 1 0 0,0 0 0 0 0,0 0 0 0 0,0 0-1 0 0,0 1 1 0 0,0-1 0 0 0,0 1 0 0 0,0-1 0 0 0,0 1-1 0 0,-1 0 1 0 0,1 1 0 0 0,0-1 0 0 0,-1 0-1 0 0,1 1 1 0 0,-1 0 0 0 0,1 0 0 0 0,-1 0 0 0 0,1 0-1 0 0,0 1 1 0 0,-1-1 0 0 0,1 1 0 0 0,-1 0-1 0 0,1 0 1 0 0,0 0 0 0 0,0 0 0 0 0,0 0 0 0 0,0 1-1 0 0,0 0 1 0 0,0-1 0 0 0,0 1 0 0 0,0 0-1 0 0,0 0 1 0 0,0 1 7 0 0,-70 91-39 0 0,62-68 69 0 0,1 0 0 0 0,2 0 0 0 0,0 1 0 0 0,2 0 1 0 0,1 0-1 0 0,1 1 0 0 0,1 0 0 0 0,2-1 0 0 0,0 1 0 0 0,2 0 0 0 0,4 20-30 0 0,-1-24 71 0 0,2 0 0 0 0,0-1 0 0 0,2 0 0 0 0,0 0 0 0 0,2 0-1 0 0,0-1 1 0 0,2-1 0 0 0,0 0 0 0 0,1 0 0 0 0,2-2 0 0 0,0 1 0 0 0,0-2 0 0 0,2 0 0 0 0,0-1 0 0 0,2-1 0 0 0,0 1-71 0 0,67 73 399 0 0,-72-77-3494 0 0,-1-14-6142 0 0,-9-2-2135 0 0</inkml:trace>
  <inkml:trace contextRef="#ctx0" brushRef="#br0" timeOffset="38397.719">13516 1380 9218 0 0,'0'0'1812'0'0,"0"0"-363"0"0,0 0-177 0 0,0 0 56 0 0,0 0 17 0 0,0 0-128 0 0,0 0-273 0 0,0 0-292 0 0,0 0-230 0 0,0 0-155 0 0,0 0-95 0 0,0 0-63 0 0,0 0-41 0 0,-1 32-45 0 0,-2 96-30 0 0,7-90-161 0 0,12-42-2692 0 0,-11-6-3207 0 0,-2 3-4505 0 0</inkml:trace>
  <inkml:trace contextRef="#ctx0" brushRef="#br0" timeOffset="38568.3">13487 1071 10450 0 0,'0'0'2649'0'0,"0"0"-1657"0"0,0 0-360 0 0,0 0-192 0 0,0 0-128 0 0,0 0-136 0 0,0 0-72 0 0,0 0-128 0 0,0 0-72 0 0,0 0-40 0 0,0 0-192 0 0,0 0-256 0 0,0 0-344 0 0,0 0-656 0 0,23 18-1617 0 0,-19-14-5673 0 0</inkml:trace>
  <inkml:trace contextRef="#ctx0" brushRef="#br0" timeOffset="39039.419">13641 1041 4937 0 0,'0'0'2097'0'0,"0"0"-369"0"0,0 0 11 0 0,0 0 188 0 0,0 0 25 0 0,0 0-133 0 0,0 0-236 0 0,0 0-221 0 0,0 0-178 0 0,0 0-157 0 0,32-20-128 0 0,97-67-159 0 0,-64 32 406 0 0,-56 44-961 0 0,0-1-1 0 0,-1 0 1 0 0,-1 0 0 0 0,0-1-1 0 0,0 0 1 0 0,-1 0 0 0 0,-1 0-1 0 0,0-1 1 0 0,-1 0 0 0 0,-1 0 0 0 0,0 0-1 0 0,-1 0 1 0 0,0 0 0 0 0,-1 0-1 0 0,-1-1 1 0 0,0 0-185 0 0,-9-1 696 0 0,3 55-612 0 0,-2 74 14 0 0,6 0 0 0 0,4 1 0 0 0,16 97-98 0 0,3 145 18 0 0,-18-316-15 0 0,-3 1 0 0 0,-2-1 0 0 0,-1 0 0 0 0,-2 0 0 0 0,-1 0 0 0 0,-3 0 0 0 0,-1-1 0 0 0,-2-1 0 0 0,-1 1 0 0 0,-12 21-3 0 0,23-57-21 0 0,1 0 0 0 0,0 0-1 0 0,-1 0 1 0 0,0 0 0 0 0,0 0 0 0 0,0-1 0 0 0,0 1 0 0 0,0 0 0 0 0,0-1 0 0 0,-1 0 0 0 0,1 1 0 0 0,-1-1 0 0 0,1 0-1 0 0,-1 0 1 0 0,0 0 0 0 0,0-1 0 0 0,0 1 0 0 0,0-1 0 0 0,0 0 0 0 0,-1 0 0 0 0,1 0 0 0 0,0 0 0 0 0,0 0 0 0 0,-1-1-1 0 0,1 1 1 0 0,0-1 0 0 0,-3 0 21 0 0,-30-40-1191 0 0,30 26 818 0 0,1 0-1 0 0,0 1 1 0 0,1-2 0 0 0,1 1-1 0 0,0 0 1 0 0,1-1-1 0 0,0 1 1 0 0,1-1 0 0 0,1 0-1 0 0,0 0 1 0 0,1 1-1 0 0,3-13 374 0 0,21-106-5245 0 0,0 49-5004 0 0,-14 58 3768 0 0</inkml:trace>
  <inkml:trace contextRef="#ctx0" brushRef="#br0" timeOffset="39721.41">13926 1178 0 0 0,'0'0'253'0'0,"0"0"836"0"0,0 0 255 0 0,0 0-8 0 0,0 0-68 0 0,0 0-125 0 0,0 0-142 0 0,0 0-147 0 0,0 0-133 0 0,20-16-72 0 0,58-46-38 0 0,17-3 4582 0 0,5 13-1731 0 0,-86 44-3174 0 0,-1 0 1 0 0,0-1-1 0 0,-1 0 1 0 0,0-1-1 0 0,0 0 0 0 0,-1-1 1 0 0,-1 0-1 0 0,0-1 1 0 0,0 0-1 0 0,-1 0 0 0 0,-1-1 1 0 0,0 0-1 0 0,0-1 1 0 0,-2 0-1 0 0,0 0 0 0 0,4-13-288 0 0,-5 7 303 0 0,-1-1 0 0 0,0 1 0 0 0,-2-1-1 0 0,0 0 1 0 0,-2 0 0 0 0,-1-20-303 0 0,0 42 23 0 0,1 0-1 0 0,0-1 1 0 0,-1 1 0 0 0,1 0 0 0 0,-1-1 0 0 0,1 1-1 0 0,-1 0 1 0 0,1-1 0 0 0,-1 1 0 0 0,1-1 0 0 0,-1 1 0 0 0,0-1-1 0 0,1 1 1 0 0,-1-1 0 0 0,0 1 0 0 0,1-1 0 0 0,-1 0 0 0 0,0 1-1 0 0,0-1 1 0 0,1 0 0 0 0,-1 0 0 0 0,0 1 0 0 0,0-1-1 0 0,0 0 1 0 0,1 0 0 0 0,-1 0 0 0 0,0 0 0 0 0,0 0 0 0 0,0 0-1 0 0,1 0 1 0 0,-1-1 0 0 0,0 1 0 0 0,0 0 0 0 0,1 0-1 0 0,-1 0 1 0 0,0-1 0 0 0,0 1 0 0 0,1 0 0 0 0,-1-1 0 0 0,0 1-1 0 0,1-1 1 0 0,-1 1 0 0 0,0-1 0 0 0,1 1 0 0 0,-1-1-1 0 0,1 1 1 0 0,-1-1 0 0 0,1 0 0 0 0,-1 1 0 0 0,1-1 0 0 0,0 0-1 0 0,-1 1 1 0 0,1-1 0 0 0,0 0 0 0 0,-1 0 0 0 0,1 1-1 0 0,0-1 1 0 0,0 0 0 0 0,0 0 0 0 0,-1 0 0 0 0,1 1 0 0 0,0-1-1 0 0,0-1-22 0 0,-18 52 113 0 0,1 1-1 0 0,3 0 1 0 0,1 1-1 0 0,4 1 1 0 0,1 0-1 0 0,3 0 1 0 0,2 0-1 0 0,2 1 1 0 0,6 35-113 0 0,1 4 191 0 0,4 0 0 0 0,18 67-191 0 0,1 14 22 0 0,-25-146-22 0 0,5 27 7 0 0,-3 0-1 0 0,-2 1 1 0 0,-2-1-1 0 0,-4 9-6 0 0,2-59-7 0 0,0 1-1 0 0,-1-1 0 0 0,1 1 0 0 0,-1-1 0 0 0,0 0 0 0 0,-1 0 1 0 0,0 0-1 0 0,1 0 0 0 0,-2 0 0 0 0,1 0 0 0 0,0 0 1 0 0,-1 0-1 0 0,0-1 0 0 0,0 1 0 0 0,0-1 0 0 0,-1 0 0 0 0,0 0 1 0 0,1 0-1 0 0,-1-1 0 0 0,-1 1 0 0 0,1-1 0 0 0,0 0 1 0 0,-1 0-1 0 0,0 0 0 0 0,1-1 0 0 0,-1 0 0 0 0,0 0 0 0 0,0 0 1 0 0,-4 1 7 0 0,5-4-63 0 0,0 0 1 0 0,0 0-1 0 0,0 0 1 0 0,0 0 0 0 0,0 0-1 0 0,1-1 1 0 0,-1 0-1 0 0,0 1 1 0 0,1-1-1 0 0,0-1 1 0 0,-1 1 0 0 0,1 0-1 0 0,0-1 1 0 0,0 0-1 0 0,0 0 1 0 0,0 0 0 0 0,1 0-1 0 0,-1 0 1 0 0,1 0-1 0 0,0-1 1 0 0,0 1-1 0 0,0-1 1 0 0,-1-2 62 0 0,-35-92-1105 0 0,32 73 977 0 0,1-1-1 0 0,2 0 1 0 0,0 0-1 0 0,1 0 1 0 0,2-1 0 0 0,1 1-1 0 0,1-5 129 0 0,0 14-31 0 0,1 0-1 0 0,1 1 0 0 0,1 0 0 0 0,0 0 1 0 0,1 0-1 0 0,0 0 0 0 0,1 1 0 0 0,1 0 1 0 0,1 0-1 0 0,0 1 0 0 0,1 0 1 0 0,0 1-1 0 0,1 0 0 0 0,6-4 32 0 0,-11 11-72 0 0,0 0 0 0 0,1 1-1 0 0,0 0 1 0 0,0 1 0 0 0,0-1-1 0 0,1 1 1 0 0,0 1 0 0 0,-1 0-1 0 0,1 0 1 0 0,1 0 0 0 0,-1 1-1 0 0,0 0 1 0 0,0 0 0 0 0,1 1-1 0 0,7 0 73 0 0,15 0-5827 0 0,1 0-5749 0 0,-27 1 5939 0 0</inkml:trace>
  <inkml:trace contextRef="#ctx0" brushRef="#br0" timeOffset="40243.36">14527 1421 1120 0 0,'0'0'2243'0'0,"0"0"119"0"0,0 0 35 0 0,0 0-203 0 0,0 0-303 0 0,0 0-264 0 0,0 0-216 0 0,0 0-214 0 0,0 0-159 0 0,0 0-123 0 0,0 0-103 0 0,0 0-79 0 0,0 0-57 0 0,12 0-69 0 0,64 0 1356 0 0,-14-52 412 0 0,-53 45-2298 0 0,-1 0-1 0 0,0 0 0 0 0,0-1 0 0 0,0 0 0 0 0,-1-1 0 0 0,-1 1 1 0 0,0-2-1 0 0,0 1 0 0 0,0 0 0 0 0,-1-1 0 0 0,-1 0 1 0 0,0 0-1 0 0,0-1 0 0 0,-1 1 0 0 0,0-1 0 0 0,0 0 0 0 0,-1-4-76 0 0,-3 13 7 0 0,-1-1 0 0 0,0 1 0 0 0,1 0 0 0 0,-1 0 0 0 0,0 0 0 0 0,0 0-1 0 0,0 0 1 0 0,0 0 0 0 0,-1 1 0 0 0,1-1 0 0 0,0 1 0 0 0,-1-1-1 0 0,1 1 1 0 0,-1 0 0 0 0,1 0 0 0 0,-1 0 0 0 0,0 0 0 0 0,1 1 0 0 0,-1-1-1 0 0,0 1 1 0 0,0-1 0 0 0,1 1 0 0 0,-1 0 0 0 0,0 0 0 0 0,0 0 0 0 0,0 1-1 0 0,1-1 1 0 0,-1 1 0 0 0,0-1 0 0 0,1 1 0 0 0,-1 0 0 0 0,0 0 0 0 0,1 0-1 0 0,-1 0 1 0 0,1 1 0 0 0,-2 0-7 0 0,-6 3-4 0 0,1 1 1 0 0,1-1-1 0 0,-1 2 0 0 0,1-1 1 0 0,0 1-1 0 0,0 0 0 0 0,1 1 1 0 0,0-1-1 0 0,0 2 0 0 0,1-1 1 0 0,0 1-1 0 0,1 0 0 0 0,0 0 1 0 0,0 0-1 0 0,0 1 0 0 0,2-1 1 0 0,-1 1-1 0 0,1 0 0 0 0,1 0 1 0 0,-1 1-1 0 0,2-1 0 0 0,0 0 1 0 0,0 1-1 0 0,1 8 4 0 0,2-11 6 0 0,1-1 0 0 0,1 1 1 0 0,0 0-1 0 0,0-1 0 0 0,0 0 0 0 0,1 0 0 0 0,0 0 0 0 0,1 0 0 0 0,-1-1 0 0 0,1 0 1 0 0,0 0-1 0 0,1-1 0 0 0,-1 1 0 0 0,1-2 0 0 0,0 1 0 0 0,1-1 0 0 0,-1 0 1 0 0,1 0-1 0 0,0-1 0 0 0,-1 0 0 0 0,1 0 0 0 0,1-1 0 0 0,-1 0 0 0 0,0 0 0 0 0,1-1-6 0 0,66-1 26 0 0,-59-25-580 0 0,-13 15-2279 0 0,-1 2-3934 0 0,-2 3-5184 0 0</inkml:trace>
  <inkml:trace contextRef="#ctx0" brushRef="#br0" timeOffset="40553.836">14974 1546 12531 0 0,'0'0'2608'0'0,"0"0"-1150"0"0,0 0-373 0 0,0 0 98 0 0,0 0 40 0 0,0 0-88 0 0,0 0-237 0 0,0 0-247 0 0,0 0-159 0 0,0 0-82 0 0,0 0-35 0 0,0 0-48 0 0,-2 8 6 0 0,-3 22 457 0 0,10-58 1076 0 0,51-132-914 0 0,21 16-662 0 0,-58 115-462 0 0,-18 28 70 0 0,-1 1-57 0 0,0 0-92 0 0,0 0-115 0 0,0 26-6860 0 0,0-23 2878 0 0,0 1-7674 0 0</inkml:trace>
  <inkml:trace contextRef="#ctx0" brushRef="#br0" timeOffset="40986.35">15280 1343 9322 0 0,'0'0'3903'0'0,"0"0"-1950"0"0,0 0-840 0 0,0 0-150 0 0,0 0 6 0 0,0 0 45 0 0,0 0 9 0 0,0 0-53 0 0,0 0-114 0 0,0 0-92 0 0,0 0-64 0 0,0 0-45 0 0,0 0-43 0 0,19 0-34 0 0,60-1-61 0 0,-74 1-425 0 0,-1 0 0 0 0,0 0 0 0 0,1-1 0 0 0,-1 1 0 0 0,0-1 0 0 0,0 0 0 0 0,1-1 0 0 0,-1 1-1 0 0,0-1 1 0 0,0 1 0 0 0,0-1 0 0 0,-1 0 0 0 0,1-1 0 0 0,0 1 0 0 0,-1-1 0 0 0,2-1-92 0 0,4-3 188 0 0,-6 5-151 0 0,0 0-1 0 0,0 0 1 0 0,0 0-1 0 0,0-1 1 0 0,-1 0-1 0 0,1 1 1 0 0,-1-1-1 0 0,0 0 1 0 0,0 0 0 0 0,0 0-1 0 0,0 0 1 0 0,0-1-1 0 0,-1 1 1 0 0,0 0-1 0 0,1-1 1 0 0,-1 1-1 0 0,0-1 1 0 0,-1 1-1 0 0,1-1 1 0 0,-1 0-1 0 0,1 1 1 0 0,-1-1-1 0 0,0 0 1 0 0,0 1 0 0 0,-1-1-1 0 0,1 1 1 0 0,-1-1-1 0 0,0 0-36 0 0,-2 1-10 0 0,-1 1-1 0 0,1-1 0 0 0,-1 1 1 0 0,0 0-1 0 0,0 0 1 0 0,0 0-1 0 0,0 0 1 0 0,0 1-1 0 0,-1 0 0 0 0,1 0 1 0 0,0 0-1 0 0,-1 0 1 0 0,1 1-1 0 0,-1-1 1 0 0,1 1-1 0 0,-1 0 0 0 0,1 1 1 0 0,0-1-1 0 0,-1 1 1 0 0,1 0-1 0 0,0 0 1 0 0,-1 0-1 0 0,1 0 0 0 0,0 1 1 0 0,0 0-1 0 0,0 0 1 0 0,-1 0 10 0 0,-5 4-10 0 0,0 0 0 0 0,0 0 0 0 0,0 1-1 0 0,1 0 1 0 0,0 0 0 0 0,1 1 0 0 0,0 1 0 0 0,0-1 0 0 0,0 1 0 0 0,1 0 0 0 0,1 1 0 0 0,-1 0 0 0 0,2 0 0 0 0,-1 0 0 0 0,1 1 0 0 0,1 0 0 0 0,0 0 0 0 0,1 0 0 0 0,0 0 0 0 0,0 0 0 0 0,1 1 0 0 0,1-1-1 0 0,0 1 1 0 0,0 0 0 0 0,1-1 0 0 0,2 10 10 0 0,0-16-12 0 0,0-1 0 0 0,0 0 0 0 0,0 0 0 0 0,1 1 0 0 0,0-2 0 0 0,0 1 0 0 0,0 0 0 0 0,0-1 0 0 0,0 1 0 0 0,1-1-1 0 0,0 0 1 0 0,0 0 0 0 0,-1 0 0 0 0,2-1 0 0 0,-1 1 0 0 0,0-1 0 0 0,0 0 0 0 0,1 0 0 0 0,-1-1 0 0 0,1 1 0 0 0,0-1 0 0 0,-1 0 0 0 0,1 0 0 0 0,0-1-1 0 0,0 1 1 0 0,-1-1 0 0 0,1 0 0 0 0,0 0 0 0 0,0-1 0 0 0,-1 1 0 0 0,1-1 0 0 0,0 0 0 0 0,0-1 0 0 0,-1 1 0 0 0,1-1 0 0 0,1-1 12 0 0,36-15-798 0 0,-2-1-2349 0 0,-14 6-4995 0 0,-17 9-3847 0 0</inkml:trace>
  <inkml:trace contextRef="#ctx0" brushRef="#br0" timeOffset="41384.39">15605 1498 7362 0 0,'0'0'3008'0'0,"0"0"-1163"0"0,0 0-336 0 0,0 0-4 0 0,0 0 11 0 0,0 0-13 0 0,0 0-165 0 0,0 0-177 0 0,0 0-186 0 0,0 0-167 0 0,0 0-156 0 0,0 0-124 0 0,0 0-62 0 0,13-9-62 0 0,39-28-23 0 0,-5-34 812 0 0,-37 44-860 0 0,51-83 418 0 0,-54 199-1014 0 0,-8-86 272 0 0,1 0 1 0 0,0 0-1 0 0,0 0 0 0 0,0 1 0 0 0,0-1 0 0 0,0 0 1 0 0,1 0-1 0 0,0 0 0 0 0,-1 0 0 0 0,1 0 1 0 0,0 0-1 0 0,0 0 0 0 0,1 0 0 0 0,-1-1 1 0 0,0 1-1 0 0,1 0 0 0 0,0-1 0 0 0,0 1 1 0 0,-1-1-1 0 0,2 1 0 0 0,-1-1 0 0 0,0 0 0 0 0,0 0 1 0 0,1 0-1 0 0,-1 0 0 0 0,1 0 0 0 0,-1-1 1 0 0,1 1-1 0 0,0-1 0 0 0,0 1 0 0 0,0-1 1 0 0,0 0-1 0 0,0 0 0 0 0,0-1 0 0 0,0 1 0 0 0,0-1 1 0 0,0 1-1 0 0,0-1 0 0 0,3 0-9 0 0,1-1 64 0 0,0-1-1 0 0,0 0 1 0 0,-1 0-1 0 0,1-1 1 0 0,-1 0-1 0 0,1 0 1 0 0,-1 0-1 0 0,0-1 1 0 0,-1 0-1 0 0,1 0 0 0 0,0 0 1 0 0,-1-1-1 0 0,0 0 1 0 0,0 0-1 0 0,-1 0 1 0 0,1 0-1 0 0,-1-1 1 0 0,0 0-1 0 0,-1 0 1 0 0,1 0-1 0 0,-1 0 1 0 0,1-3-64 0 0,20-28-1122 0 0,-15 30-1428 0 0,-5 6-5037 0 0,-2 1-4893 0 0</inkml:trace>
  <inkml:trace contextRef="#ctx0" brushRef="#br0" timeOffset="41668.444">16331 1207 16964 0 0,'0'0'2277'0'0,"0"0"-706"0"0,0 0-278 0 0,0 0-104 0 0,0 0-162 0 0,0 0-187 0 0,0 0-237 0 0,0 0-199 0 0,0 0-132 0 0,0 0-84 0 0,0 0-56 0 0,0 0-32 0 0,0 0-14 0 0,-23 14-16 0 0,-69 42-2 0 0,55-16 6 0 0,35-37-70 0 0,0-1-1 0 0,0 1 1 0 0,1 0 0 0 0,-1-1 0 0 0,1 1-1 0 0,0 0 1 0 0,0 0 0 0 0,0 0 0 0 0,0 0-1 0 0,0 1 1 0 0,1-1 0 0 0,-1 0 0 0 0,1 0-1 0 0,0 0 1 0 0,0 0 0 0 0,0 1 0 0 0,0-1-1 0 0,1 0 1 0 0,-1 0 0 0 0,1 0 0 0 0,0 0-1 0 0,0 0 1 0 0,0 0 0 0 0,0 0 0 0 0,1 0-1 0 0,-1 0 1 0 0,1 0 0 0 0,-1-1 0 0 0,1 1-1 0 0,0-1 1 0 0,0 1 0 0 0,0-1 0 0 0,1 0-1 0 0,-1 1 1 0 0,0-1 0 0 0,1 0 0 0 0,0-1 0 0 0,-1 1-1 0 0,1 0 1 0 0,0-1 0 0 0,0 0 0 0 0,0 1-1 0 0,0-1 1 0 0,0 0 0 0 0,0 0 0 0 0,0-1-1 0 0,0 1 1 0 0,0-1 0 0 0,1 0-4 0 0,-4 0-4 0 0,7 1-162 0 0,-1 0 0 0 0,1-1 0 0 0,0 0 0 0 0,-1 0 0 0 0,1-1 1 0 0,0 0-1 0 0,-1 0 0 0 0,1 0 0 0 0,-1-1 0 0 0,1 0 0 0 0,-1 0 0 0 0,0-1 0 0 0,0 0 0 0 0,0 0 1 0 0,0 0-1 0 0,0-1 0 0 0,-1 0 0 0 0,5-4 166 0 0,-3 1-1635 0 0,0 0-2404 0 0,-2 2-4166 0 0,0 2-2268 0 0</inkml:trace>
  <inkml:trace contextRef="#ctx0" brushRef="#br0" timeOffset="42034.604">16406 1391 5753 0 0,'0'0'1910'0'0,"0"0"-218"0"0,0 0-121 0 0,0 0-61 0 0,0 0-14 0 0,0 0-49 0 0,0 0-114 0 0,0 0-85 0 0,0 0-73 0 0,0 0-74 0 0,0 0-52 0 0,0 0-53 0 0,0 0-65 0 0,23 7-59 0 0,71 18-69 0 0,-91-24-760 0 0,-1 0 1 0 0,0-1 0 0 0,0 1-1 0 0,1-1 1 0 0,-1 0 0 0 0,0 1-1 0 0,1-1 1 0 0,-1 0 0 0 0,0 0-1 0 0,1-1 1 0 0,-1 1-1 0 0,0 0 1 0 0,0-1 0 0 0,1 0-1 0 0,-1 1 1 0 0,0-1 0 0 0,0 0-1 0 0,0 0 1 0 0,0 0 0 0 0,0 0-1 0 0,0-1 1 0 0,0 1 0 0 0,0 0-1 0 0,0-1-43 0 0,7-5 234 0 0,10-4-30 0 0,-1 0 1 0 0,0-1-1 0 0,-1-1 0 0 0,-1 0 0 0 0,0-2 0 0 0,-1 0 0 0 0,0 0 1 0 0,-1-1-1 0 0,-1-1 0 0 0,-1-1 0 0 0,0 0-204 0 0,-10 16 10 0 0,0-1 1 0 0,-1 1-1 0 0,0-1 0 0 0,1 0 0 0 0,-1 1 1 0 0,0-1-1 0 0,0 0 0 0 0,0 0 1 0 0,-1 0-1 0 0,1 0 0 0 0,-1 0 0 0 0,1 0 1 0 0,-1 0-1 0 0,0 0 0 0 0,0 0 1 0 0,0 0-1 0 0,-1 0 0 0 0,1 1 0 0 0,-1-1 1 0 0,0 0-1 0 0,0 0 0 0 0,0 0 0 0 0,0 0 1 0 0,0 1-1 0 0,0-1 0 0 0,-1 0 1 0 0,1 1-1 0 0,-1-1 0 0 0,0 1 0 0 0,0 0 1 0 0,0-1-1 0 0,0 1 0 0 0,0 0 1 0 0,0 0-1 0 0,-1 0 0 0 0,1 1 0 0 0,-1-1 1 0 0,1 0-1 0 0,-1 1 0 0 0,0 0 1 0 0,-1-1-12 0 0,-6 3-5 0 0,1 1 0 0 0,-1 1 0 0 0,1 0 0 0 0,0 0 0 0 0,0 1 0 0 0,0 0 0 0 0,0 0 0 0 0,1 1 0 0 0,0 0 0 0 0,0 1 0 0 0,0 0 0 0 0,1 0 0 0 0,0 0-1 0 0,0 1 1 0 0,0 0 0 0 0,1 1 0 0 0,0-1 0 0 0,0 1 0 0 0,1 0 0 0 0,0 1 0 0 0,1-1 0 0 0,0 1 0 0 0,0 0 0 0 0,1 0 0 0 0,0 0 0 0 0,0 1-1 0 0,0 6 7 0 0,1-11-1 0 0,1 0-1 0 0,0-1 0 0 0,1 1 0 0 0,-1 0 0 0 0,1 0 0 0 0,0 0 0 0 0,0 0 0 0 0,1 0 0 0 0,-1-1 0 0 0,1 1 0 0 0,0 0 0 0 0,0 0 0 0 0,1-1 0 0 0,-1 1 0 0 0,1 0 0 0 0,0-1 1 0 0,0 0-1 0 0,1 1 0 0 0,-1-1 0 0 0,1 0 0 0 0,0 0 0 0 0,0 0 0 0 0,0-1 0 0 0,1 1 0 0 0,-1-1 0 0 0,1 0 0 0 0,0 0 0 0 0,0 0 0 0 0,0 0 0 0 0,0-1 0 0 0,1 0 0 0 0,-1 1 1 0 0,1-2-1 0 0,-1 1 0 0 0,1 0 0 0 0,0-1 0 0 0,-1 0 0 0 0,1 0 0 0 0,0 0 0 0 0,0-1 0 0 0,0 0 0 0 0,4 0 2 0 0,195-3-1115 0 0,-161-3-3132 0 0,-1-1-3863 0 0,-26 5-4551 0 0</inkml:trace>
  <inkml:trace contextRef="#ctx0" brushRef="#br0" timeOffset="43669.292">12305 1936 0 0 0,'0'0'320'0'0,"0"0"67"0"0,0 0 26 0 0,0 0 6 0 0,0 0 1 0 0,30 0-34 0 0,95-3-18 0 0,-58 10 987 0 0,-58-3 1400 0 0,10-1 12869 0 0,-12-3-13979 0 0,2 0-3959 0 0,399-37 6752 0 0,35 7-3272 0 0,817-10 211 0 0,-473-7-900 0 0,-518 29-245 0 0,37 2 25 0 0,-23 5 26 0 0,-80 4-67 0 0,-48 0-100 0 0,28-8 156 0 0,-183 15-259 0 0,30 0 78 0 0,-44-10-2556 0 0,-2 2-6618 0 0,11 8-3244 0 0</inkml:trace>
  <inkml:trace contextRef="#ctx0" brushRef="#br0" timeOffset="48392.328">12408 2172 0 0 0,'0'0'571'0'0,"0"0"377"0"0,0 0 195 0 0,0 0 196 0 0,0 0 30 0 0,0 0-71 0 0,0 0-116 0 0,0 0-230 0 0,7-2-156 0 0,86-15 5001 0 0,4 14-3091 0 0,94-22-580 0 0,182 17-303 0 0,-78-10-760 0 0,-117 2-536 0 0,34-13-126 0 0,78 4 23 0 0,-84 14-120 0 0,-43 6-104 0 0,68-17 342 0 0,155-14 114 0 0,-77 14-367 0 0,-126 10-123 0 0,25 2-18 0 0,-35 3 50 0 0,22-6 17 0 0,-1 7 4 0 0,-18-2 17 0 0,-23 5-31 0 0,-60-5-82 0 0,-48 5-1295 0 0,-46 1-338 0 0,1 0-325 0 0,-1 2-3110 0 0,1 0-6501 0 0</inkml:trace>
  <inkml:trace contextRef="#ctx0" brushRef="#br0" timeOffset="49335.913">17813 1266 4417 0 0,'0'0'2043'0'0,"0"0"-199"0"0,0 0 41 0 0,0 0 149 0 0,0 0-27 0 0,0 0-243 0 0,0 0-336 0 0,0 0-341 0 0,0 0-237 0 0,0 0-125 0 0,0 0-23 0 0,7 4 1822 0 0,11 191 1166 0 0,-17-193-3721 0 0,-1 0-1 0 0,0 0 0 0 0,1 0 0 0 0,-1 0 1 0 0,0-1-1 0 0,0 1 0 0 0,0 0 0 0 0,0 0 1 0 0,0 0-1 0 0,0 0 0 0 0,-1 0 0 0 0,1 0 1 0 0,-1 0-1 0 0,1 0 0 0 0,-1 0 0 0 0,0 0 1 0 0,0-1-1 0 0,0 1 0 0 0,0 0 0 0 0,0-1 1 0 0,0 1-1 0 0,0 0 0 0 0,-1-1 0 0 0,1 0 1 0 0,0 1-1 0 0,-1-1 0 0 0,1 0 0 0 0,-1 1 0 0 0,0-1 1 0 0,1 0-1 0 0,-2 0 32 0 0,-11 3-3906 0 0,-4-3-3520 0 0,16-1-4009 0 0</inkml:trace>
  <inkml:trace contextRef="#ctx0" brushRef="#br0" timeOffset="49589.88">17800 883 8874 0 0,'0'0'3419'0'0,"0"0"-1424"0"0,0 0-576 0 0,0 0-64 0 0,0 0-37 0 0,0 0-118 0 0,0 0-272 0 0,0 0-355 0 0,0 0-313 0 0,0 0-223 0 0,0 0-81 0 0,0 0 0 0 0,0 0 29 0 0,-1-4 26 0 0,1 4-17 0 0,0 1-1 0 0,1-1 1 0 0,-1 1 0 0 0,0-1 0 0 0,0 1-1 0 0,1-1 1 0 0,-1 1 0 0 0,0-1 0 0 0,1 1 0 0 0,-1-1-1 0 0,1 0 1 0 0,-1 1 0 0 0,0-1 0 0 0,1 0-1 0 0,-1 1 1 0 0,1-1 0 0 0,-1 0 0 0 0,1 0-1 0 0,-1 1 1 0 0,1-1 0 0 0,-1 0 0 0 0,1 0 0 0 0,-1 0-1 0 0,1 0 1 0 0,-1 1 0 0 0,1-1 0 0 0,-1 0-1 0 0,1 0 1 0 0,-1 0 0 0 0,1 0 0 0 0,0 0-1 0 0,-1-1 1 0 0,1 1 0 0 0,-1 0 0 0 0,1 0 0 0 0,-1 0-1 0 0,1 0 1 0 0,-1 0 0 0 0,1-1 0 0 0,-1 1-1 0 0,1 0 1 0 0,-1-1 0 0 0,1 1 0 0 0,-1 0-1 0 0,0-1 1 0 0,1 1 0 0 0,-1 0 0 0 0,1-1-1 0 0,-1 1 1 0 0,0-1 0 0 0,0 1 0 0 0,1-1 0 0 0,-1 1-1 0 0,0 0 1 0 0,0-1 0 0 0,1 1 0 0 0,-1-1-1 0 0,0 0 1 0 0,0 1 0 0 0,0-1 0 0 0,0 1 6 0 0,16 10-364 0 0,-4-3-249 0 0,9 7-1153 0 0,-7-2-3366 0 0,-3-1-5627 0 0</inkml:trace>
  <inkml:trace contextRef="#ctx0" brushRef="#br0" timeOffset="50042.307">18155 1476 9274 0 0,'0'0'2918'0'0,"0"0"-890"0"0,0 0-386 0 0,0 0-31 0 0,0 0-140 0 0,0 0-265 0 0,0 0-348 0 0,0 0-291 0 0,0 0-157 0 0,0 0-108 0 0,0 0-40 0 0,0 0-13 0 0,0 0-25 0 0,6-12-2 0 0,55-89 423 0 0,72-84 701 0 0,-88 126-1256 0 0,-29 97-283 0 0,-16-33 201 0 0,0 0 0 0 0,1 0 0 0 0,-1 1 0 0 0,1-1 0 0 0,0 0 0 0 0,0 0 0 0 0,1 0 0 0 0,-1 0 0 0 0,1 0 0 0 0,0-1 1 0 0,1 1-1 0 0,-1 0 0 0 0,1-1 0 0 0,0 0 0 0 0,0 1 0 0 0,0-1 0 0 0,0 0 0 0 0,1-1 0 0 0,0 1 0 0 0,0-1 0 0 0,0 1 0 0 0,0-1 0 0 0,0 0 0 0 0,1-1 0 0 0,-1 1 0 0 0,1-1 0 0 0,0 0 0 0 0,0 0 0 0 0,-1 0 0 0 0,1-1 0 0 0,0 1 0 0 0,1-1 0 0 0,2 0-8 0 0,-2-2 123 0 0,0 0-1 0 0,0 0 0 0 0,0 0 0 0 0,-1-1 0 0 0,1 0 0 0 0,-1 0 0 0 0,1-1 0 0 0,-1 1 0 0 0,0-1 1 0 0,0 0-1 0 0,0 0 0 0 0,0-1 0 0 0,-1 0 0 0 0,0 0 0 0 0,1 0 0 0 0,-1 0 0 0 0,0 0 0 0 0,-1-1 0 0 0,1 0 1 0 0,-1 0-1 0 0,0 0 0 0 0,2-5-122 0 0,45-125 1170 0 0,-49 130-1634 0 0,8-23 791 0 0,-4 22-3507 0 0,2 4-4073 0 0,-3 2-5094 0 0</inkml:trace>
  <inkml:trace contextRef="#ctx0" brushRef="#br0" timeOffset="56358.268">19455 1255 0 0 0,'0'0'995'0'0,"0"0"336"0"0,0 0 122 0 0,0 0 72 0 0,0 0-46 0 0,0 0-163 0 0,0 0-250 0 0,0 0-225 0 0,0 0-162 0 0,0 0-96 0 0,0 0-80 0 0,-5 0 2410 0 0,76-23 5749 0 0,-57 11-8429 0 0,0-1 0 0 0,-1 0 1 0 0,-1 0-1 0 0,0-2 0 0 0,-1 1 1 0 0,0-1-1 0 0,-2-1 0 0 0,8-15-233 0 0,-7-2 676 0 0,-10 32-434 0 0,0 1-44 0 0,0 0-35 0 0,0 0-38 0 0,0 0-86 0 0,0 16 17 0 0,-27 333 520 0 0,7-88-350 0 0,-6-95-172 0 0,25-164-99 0 0,-6 15 283 0 0,4-26 313 0 0,6-18-509 0 0,1 1 0 0 0,1 0-1 0 0,1 1 1 0 0,2-1-1 0 0,0 1 1 0 0,2 1-1 0 0,6-12-41 0 0,-5 8 17 0 0,-11 28-17 0 0,29-75 7 0 0,4 1 0 0 0,2 1 0 0 0,4 2 0 0 0,32-43-7 0 0,-59 97-6 0 0,0 1 0 0 0,2 1 0 0 0,0 0 0 0 0,0 1 0 0 0,1 1 0 0 0,1 0 0 0 0,0 1-1 0 0,1 0 1 0 0,0 2 0 0 0,7-4 6 0 0,-22 13-3 0 0,1 0 0 0 0,-1-1 0 0 0,0 1 1 0 0,0 0-1 0 0,1 0 0 0 0,-1 1 0 0 0,0-1 0 0 0,1 0 0 0 0,-1 1 0 0 0,1-1 0 0 0,-1 1 1 0 0,1 0-1 0 0,-1 0 0 0 0,1 0 0 0 0,-1 0 0 0 0,1 0 0 0 0,-1 1 0 0 0,1-1 0 0 0,-1 1 1 0 0,1-1-1 0 0,-1 1 0 0 0,0 0 0 0 0,1 0 0 0 0,-1 0 0 0 0,0 0 0 0 0,0 1 0 0 0,0-1 1 0 0,0 0-1 0 0,0 1 0 0 0,0 0 0 0 0,0-1 0 0 0,0 1 0 0 0,0 0 0 0 0,-1 0 0 0 0,1 0 0 0 0,-1 0 1 0 0,0 0-1 0 0,1 0 0 0 0,-1 1 0 0 0,0-1 0 0 0,0 0 0 0 0,-1 1 0 0 0,1-1 0 0 0,0 3 3 0 0,3 6 4 0 0,-1 0-1 0 0,-1 0 1 0 0,0 1-1 0 0,-1-1 0 0 0,0 1 1 0 0,-1-1-1 0 0,0 1 0 0 0,0 0 1 0 0,-2-1-1 0 0,1 1 1 0 0,-1-1-1 0 0,-1 0 0 0 0,0 1 1 0 0,-1-1-1 0 0,0-1 0 0 0,-1 1 1 0 0,0 0-1 0 0,0-1 1 0 0,-1 0-1 0 0,0-1 0 0 0,-1 1 1 0 0,0-1-1 0 0,-1 0 1 0 0,0-1-1 0 0,0 0 0 0 0,-1 0 1 0 0,0-1-1 0 0,0 0 0 0 0,-1 0 1 0 0,-8 4-4 0 0,8-5-18 0 0,0 0 0 0 0,-1-1 0 0 0,1 0 0 0 0,-1-1 0 0 0,0 0 0 0 0,0 0 1 0 0,-1-1-1 0 0,1-1 0 0 0,-1 0 0 0 0,0 0 0 0 0,1-2 0 0 0,-8 1 18 0 0,17-1-105 0 0,-1 0 1 0 0,1-1-1 0 0,0 1 1 0 0,-1 0-1 0 0,1-1 0 0 0,0 0 1 0 0,-1 1-1 0 0,1-1 0 0 0,0 0 1 0 0,0 0-1 0 0,0 0 0 0 0,0 0 1 0 0,0-1-1 0 0,0 1 0 0 0,0-1 1 0 0,0 1-1 0 0,1-1 1 0 0,-1 1-1 0 0,1-1 0 0 0,-1 0 1 0 0,1 0-1 0 0,-1 0 0 0 0,1 0 1 0 0,0 0-1 0 0,0 0 0 0 0,0-1 105 0 0,-1-17-4390 0 0,12 0-3872 0 0,-4 13-3143 0 0</inkml:trace>
  <inkml:trace contextRef="#ctx0" brushRef="#br0" timeOffset="56691.27">20379 1078 6481 0 0,'0'0'2597'0'0,"0"0"-481"0"0,0 0-187 0 0,0 0-78 0 0,0 0-160 0 0,0 0-212 0 0,0 0-248 0 0,0 0-231 0 0,0 0-204 0 0,0 0-126 0 0,0 0-117 0 0,0 0-105 0 0,0 0-76 0 0,-24 33-78 0 0,-69 103-62 0 0,67-78 34 0 0,27-50-198 0 0,-1-5-37 0 0,0-1 0 0 0,0 0 0 0 0,0 0 0 0 0,1 1 0 0 0,-1-1 0 0 0,1 0 0 0 0,-1 0 0 0 0,1 0 0 0 0,0 0 0 0 0,0 1 0 0 0,-1-1-1 0 0,2 0 1 0 0,-1 0 0 0 0,0-1 0 0 0,0 1 0 0 0,1 0 0 0 0,-1 0 0 0 0,1-1 0 0 0,-1 1 0 0 0,1 0 0 0 0,0-1 0 0 0,-1 0-1 0 0,1 1 1 0 0,0-1 0 0 0,0 0 0 0 0,0 0 0 0 0,0 0 0 0 0,0 0 0 0 0,1 0 0 0 0,-1-1 0 0 0,0 1 0 0 0,0-1 0 0 0,0 1 0 0 0,1-1-1 0 0,-1 0 1 0 0,0 0 0 0 0,0 0 0 0 0,1 0 0 0 0,0 0-31 0 0,87-25 1028 0 0,-85 22-974 0 0,1-1-1 0 0,-1 1 1 0 0,1-1-1 0 0,-1 0 1 0 0,0 0-1 0 0,0-1 1 0 0,-1 1 0 0 0,1-1-1 0 0,-1 0 1 0 0,0 0-1 0 0,-1-1 1 0 0,1 1-1 0 0,-1-1 1 0 0,0 0-1 0 0,0 0 1 0 0,-1 0-1 0 0,0 0 1 0 0,0 0-1 0 0,0 0 1 0 0,-1-1-1 0 0,0 1 1 0 0,0-1-1 0 0,0 1 1 0 0,-1-1 0 0 0,0 1-1 0 0,0-1 1 0 0,-1 1-1 0 0,0-1 1 0 0,-1-4-54 0 0,-1 5-50 0 0,0 0 0 0 0,-1 0 1 0 0,0 0-1 0 0,0 0 0 0 0,0 1 1 0 0,0-1-1 0 0,-1 1 1 0 0,0 0-1 0 0,0 1 0 0 0,-1-1 1 0 0,1 1-1 0 0,-1 0 0 0 0,0 0 1 0 0,0 1-1 0 0,0 0 1 0 0,0 0-1 0 0,-1 0 0 0 0,1 1 1 0 0,-1 0-1 0 0,-2 0 50 0 0,-21-5-3590 0 0,0 5-3296 0 0,24 2-5025 0 0</inkml:trace>
  <inkml:trace contextRef="#ctx0" brushRef="#br0" timeOffset="57123.289">20909 548 13843 0 0,'0'0'2328'0'0,"0"0"-555"0"0,0 0-445 0 0,0 0-186 0 0,0 0-151 0 0,0 0-87 0 0,0 0-131 0 0,0 0-134 0 0,0 0-57 0 0,0 0-70 0 0,0 0-52 0 0,0 0-55 0 0,0 0-41 0 0,-5 29-50 0 0,-16 90-45 0 0,16-23 375 0 0,5-39-413 0 0,-2 1 0 0 0,-3-1 0 0 0,-2 0 0 0 0,-2 0 0 0 0,-17 53-231 0 0,-10 60 52 0 0,36-170-84 0 0,0 0-5 0 0,0 0-18 0 0,0 0 8 0 0,0 0-9 0 0,2-15-425 0 0,14-59-3395 0 0,-16 46 667 0 0,0 10-3133 0 0,0 6-4856 0 0</inkml:trace>
  <inkml:trace contextRef="#ctx0" brushRef="#br0" timeOffset="57357.096">20609 975 5521 0 0,'0'0'2517'0'0,"0"0"-115"0"0,0 0-58 0 0,0 0-127 0 0,0 0-280 0 0,0 0-351 0 0,0 0-400 0 0,0 0-334 0 0,0 0-257 0 0,0 0-159 0 0,0 0 34 0 0,0 0 105 0 0,0 0 97 0 0,4 3 39 0 0,11 2-437 0 0,0-1-1 0 0,0-1 1 0 0,0 0-1 0 0,1 0 1 0 0,-1-2-1 0 0,1 0 1 0 0,-1-1 0 0 0,1 0-1 0 0,-1-1 1 0 0,6-2-274 0 0,-4 2 115 0 0,182-17 85 0 0,-157 16-27 0 0,-21 1-3002 0 0,0 1-8972 0 0,-20 0-214 0 0</inkml:trace>
  <inkml:trace contextRef="#ctx0" brushRef="#br0" timeOffset="57739.104">21058 1163 2417 0 0,'0'0'2523'0'0,"0"0"-273"0"0,0 0-26 0 0,0 0 89 0 0,0 0-126 0 0,0 0-252 0 0,0 0-330 0 0,0 0-298 0 0,0 0-189 0 0,0 0-157 0 0,0 0-96 0 0,0 0-111 0 0,29 4-109 0 0,89 9-119 0 0,-63-21 129 0 0,-49 3-516 0 0,-2 2-65 0 0,1 1-4 0 0,0 0-1 0 0,0-1 1 0 0,-1 1 0 0 0,1-1-1 0 0,-1 0 1 0 0,0 0 0 0 0,0 0 0 0 0,0-1-1 0 0,0 0 1 0 0,0 1 0 0 0,-1-1 0 0 0,0 0-1 0 0,0-1 1 0 0,0 1 0 0 0,0-1-1 0 0,-1 1 1 0 0,1-1 0 0 0,-1 0 0 0 0,-1 0-1 0 0,1 0 1 0 0,0 0 0 0 0,-1 0-1 0 0,0 0 1 0 0,-1 0 0 0 0,1-1 0 0 0,-1 1-1 0 0,0-1-69 0 0,-1 4 11 0 0,-1 0 0 0 0,0 0-1 0 0,-1 0 1 0 0,1 0 0 0 0,0 0 0 0 0,0 0-1 0 0,-1 1 1 0 0,1-1 0 0 0,-1 1-1 0 0,1 0 1 0 0,-1-1 0 0 0,0 1 0 0 0,0 0-1 0 0,1 1 1 0 0,-1-1 0 0 0,0 0-1 0 0,0 1 1 0 0,0 0 0 0 0,0-1 0 0 0,0 1-1 0 0,0 0 1 0 0,1 1 0 0 0,-3-1-11 0 0,-2 0 0 0 0,-2-1-11 0 0,0 2 0 0 0,0-1 0 0 0,0 1-1 0 0,1 0 1 0 0,-1 1 0 0 0,0 0 0 0 0,0 1 0 0 0,1-1 0 0 0,0 2 0 0 0,-1-1-1 0 0,1 1 1 0 0,1 0 0 0 0,-1 1 0 0 0,0 0 0 0 0,1 0 0 0 0,0 1 0 0 0,0-1-1 0 0,1 2 1 0 0,0-1 0 0 0,0 1 0 0 0,0 0 0 0 0,1 0 0 0 0,0 0 0 0 0,0 1-1 0 0,1 0 1 0 0,0 0 0 0 0,0 0 0 0 0,-2 7 11 0 0,5-11-17 0 0,0 1 1 0 0,0 0-1 0 0,1-1 1 0 0,0 1-1 0 0,-1 0 1 0 0,1 0-1 0 0,1-1 1 0 0,-1 1-1 0 0,1 0 0 0 0,0-1 1 0 0,0 1-1 0 0,0 0 1 0 0,1-1-1 0 0,-1 1 1 0 0,1-1-1 0 0,0 0 1 0 0,0 1-1 0 0,1-1 0 0 0,-1 0 1 0 0,1 0-1 0 0,0-1 1 0 0,0 1-1 0 0,1-1 1 0 0,-1 1-1 0 0,0-1 0 0 0,1 0 1 0 0,0 0-1 0 0,0 0 1 0 0,0-1-1 0 0,0 0 1 0 0,0 1-1 0 0,1-2 1 0 0,-1 1-1 0 0,1 0 0 0 0,-1-1 1 0 0,1 0-1 0 0,-1 0 1 0 0,1 0-1 0 0,0 0 1 0 0,0-1-1 0 0,2 0 17 0 0,76 3-1675 0 0,-55-3-1301 0 0,-2-3-3422 0 0,-12 0-5188 0 0</inkml:trace>
  <inkml:trace contextRef="#ctx0" brushRef="#br0" timeOffset="58194.46">21413 1318 9962 0 0,'0'0'2399'0'0,"0"0"-520"0"0,0 0-170 0 0,0 0-164 0 0,0 0-204 0 0,0 0-177 0 0,0 0-208 0 0,0 0-181 0 0,0 0-92 0 0,0 0-84 0 0,0 0-57 0 0,0 0-31 0 0,0 0-56 0 0,11-11-40 0 0,64-67 546 0 0,28-40 150 0 0,-65 64-959 0 0,-38 55-159 0 0,0-1-1 0 0,0 0 1 0 0,0 1 0 0 0,0-1-1 0 0,0 0 1 0 0,0 1 0 0 0,0-1-1 0 0,0 0 1 0 0,0 1 0 0 0,0-1-1 0 0,0 0 1 0 0,0 1 0 0 0,0-1-1 0 0,0 0 1 0 0,0 1 0 0 0,0-1-1 0 0,1 0 1 0 0,-1 1-1 0 0,0-1 1 0 0,0 0 0 0 0,0 0-1 0 0,1 1 1 0 0,-1-1 0 0 0,0 0-1 0 0,0 0 1 0 0,1 1 0 0 0,-1-1-1 0 0,0 0 1 0 0,0 0 0 0 0,1 0-1 0 0,-1 1 1 0 0,0-1 0 0 0,1 0-1 0 0,-1 0 1 0 0,0 0-1 0 0,1 0 1 0 0,-1 0 0 0 0,0 0-1 0 0,1 0 8 0 0,-5 7-2 0 0,1 0 1 0 0,0 1-1 0 0,1-1 0 0 0,-1 1 0 0 0,2-1 0 0 0,-1 1 0 0 0,1 0 0 0 0,0-1 0 0 0,0 1 0 0 0,1 0 0 0 0,0 0 0 0 0,1 0 0 0 0,0 3 2 0 0,1-7 21 0 0,0-1 0 0 0,1 1 0 0 0,-1-1 0 0 0,1 1 0 0 0,0-1 0 0 0,0 0 0 0 0,0 0 0 0 0,0 0 0 0 0,1-1 0 0 0,-1 1 0 0 0,1-1 0 0 0,0 0 0 0 0,-1 0 0 0 0,1 0 0 0 0,0 0 0 0 0,0-1 0 0 0,0 1 0 0 0,0-1 0 0 0,1 0 0 0 0,-1 0 0 0 0,0-1 0 0 0,0 1 0 0 0,1-1 0 0 0,-1 0 0 0 0,0 0 0 0 0,1-1 0 0 0,-1 1 0 0 0,0-1 0 0 0,0 0 0 0 0,0 0 0 0 0,1 0 0 0 0,1-2-21 0 0,7-2 45 0 0,0-1-1 0 0,-1 0 1 0 0,0-1 0 0 0,0-1-1 0 0,-1 1 1 0 0,0-2-1 0 0,0 0 1 0 0,-1 0 0 0 0,-1-1-1 0 0,1 0 1 0 0,-1-1-1 0 0,-1 0 1 0 0,0 0 0 0 0,0-1-1 0 0,-2 0 1 0 0,4-6-45 0 0,-5-5-1421 0 0,-4 16-2506 0 0,1 0-4787 0 0,-1 3-3921 0 0</inkml:trace>
  <inkml:trace contextRef="#ctx0" brushRef="#br0" timeOffset="58578.094">22326 544 16724 0 0,'0'0'1783'0'0,"0"0"-436"0"0,0 0-159 0 0,0 0-1 0 0,0 0-54 0 0,0 0-158 0 0,0 0-229 0 0,0 0-158 0 0,0 0-55 0 0,0 0-14 0 0,0 0-27 0 0,0 0-70 0 0,0 0-61 0 0,4 14-49 0 0,15 94 367 0 0,-48 215 122 0 0,-4-132-747 0 0,14-83-177 0 0,19-108 78 0 0,0 0-17 0 0,0 0-35 0 0,0 0-11 0 0,0 0 0 0 0,0-26-1751 0 0,-3-34-2127 0 0,-3 22-6943 0 0,4 30-470 0 0</inkml:trace>
  <inkml:trace contextRef="#ctx0" brushRef="#br0" timeOffset="58825.27">22041 883 5305 0 0,'0'0'5303'0'0,"0"0"-2714"0"0,0 0-1118 0 0,0 0-212 0 0,0 0 70 0 0,0 0 106 0 0,0 0 40 0 0,0 0-68 0 0,0 0-236 0 0,0 0-221 0 0,0 0-151 0 0,0 0-131 0 0,0 0-85 0 0,26 8-76 0 0,83 22-74 0 0,26-9 514 0 0,5-7-785 0 0,-110-13-361 0 0,7 1-571 0 0,-14 4-4657 0 0,-20-4-2275 0 0,-1-1-4729 0 0</inkml:trace>
  <inkml:trace contextRef="#ctx0" brushRef="#br0" timeOffset="58991.28">22663 1060 16147 0 0,'0'0'1757'0'0,"0"0"-358"0"0,0 0-183 0 0,0 0-105 0 0,0 0-166 0 0,0 0-188 0 0,0 0-227 0 0,0 0-184 0 0,0 0-133 0 0,0 0-91 0 0,0 0-52 0 0,6 32-43 0 0,15 100-42 0 0,-6-79-1361 0 0,-14-53-308 0 0,-1 0-3111 0 0,0 0-6662 0 0</inkml:trace>
  <inkml:trace contextRef="#ctx0" brushRef="#br0" timeOffset="59157.818">22658 784 17316 0 0,'0'0'1504'0'0,"0"0"-600"0"0,0 0-160 0 0,0 0-168 0 0,0 0-279 0 0,0 0-249 0 0,0 0-160 0 0,0 0-129 0 0,0 0-71 0 0,0 0-224 0 0,0 0-728 0 0,0 0-2561 0 0,0 0-8441 0 0</inkml:trace>
  <inkml:trace contextRef="#ctx0" brushRef="#br0" timeOffset="59892.307">23078 1001 17716 0 0,'0'0'1832'0'0,"0"0"-450"0"0,0 0-141 0 0,0 0-92 0 0,0 0-124 0 0,0 0-137 0 0,0 0-179 0 0,0 0-129 0 0,0 0-140 0 0,0 0-91 0 0,0 0-95 0 0,0 0-112 0 0,0 0-12 0 0,-26 9-36 0 0,-79 28-23 0 0,42 8 23 0 0,54-34-91 0 0,6-7-5 0 0,0-1 0 0 0,0 1-1 0 0,0 0 1 0 0,1-1 0 0 0,-1 1 0 0 0,1 0-1 0 0,0 0 1 0 0,0 1 0 0 0,0-1-1 0 0,1 0 1 0 0,-1 1 0 0 0,1-1 0 0 0,0 1-1 0 0,0-1 1 0 0,1 1 0 0 0,-1 0-1 0 0,1-1 1 0 0,0 1 0 0 0,0 0 0 0 0,1-1-1 0 0,0 3 3 0 0,2-4 2 0 0,0 0-1 0 0,0 0 1 0 0,0-1-1 0 0,0 1 0 0 0,1-1 1 0 0,-1 0-1 0 0,1 0 0 0 0,-1 0 1 0 0,1 0-1 0 0,0-1 1 0 0,0 1-1 0 0,0-1 0 0 0,0 0 1 0 0,0 0-1 0 0,0-1 1 0 0,0 1-1 0 0,0-1 0 0 0,0 0 1 0 0,0 0-1 0 0,0 0 1 0 0,3-1-2 0 0,6 0 12 0 0,-1-1 1 0 0,1-1 0 0 0,-1 0 0 0 0,1-1 0 0 0,-1 0 0 0 0,0-1-1 0 0,-1-1 1 0 0,1 1 0 0 0,-1-2 0 0 0,0 0 0 0 0,-1 0-1 0 0,0-1 1 0 0,9-8-13 0 0,63-38 55 0 0,-65 90-221 0 0,-17-32 143 0 0,1 1 22 0 0,0 1 1 0 0,0-1-1 0 0,0 0 1 0 0,1 0-1 0 0,-1 0 1 0 0,1-1-1 0 0,1 1 1 0 0,-1 0-1 0 0,1-1 1 0 0,-1 1-1 0 0,1-1 1 0 0,0 0-1 0 0,1 0 1 0 0,-1 0-1 0 0,1 0 1 0 0,0-1-1 0 0,0 1 1 0 0,0-1-1 0 0,0 0 0 0 0,1 0 1 0 0,-1-1-1 0 0,1 1 1 0 0,-1-1-1 0 0,1 0 1 0 0,0 0-1 0 0,0-1 1 0 0,0 1-1 0 0,0-1 1 0 0,0 0-1 0 0,1 0 1 0 0,-1-1-1 0 0,0 0 1 0 0,0 0-1 0 0,3 0 1 0 0,7-2 36 0 0,0 0 0 0 0,0-1-1 0 0,0-1 1 0 0,0 0-1 0 0,-1-1 1 0 0,1-1-1 0 0,-1 0 1 0 0,-1-1 0 0 0,1 0-1 0 0,-1-1 1 0 0,-1-1-1 0 0,1 0 1 0 0,-1-1 0 0 0,3-3-36 0 0,-4 4 51 0 0,13-11 8 0 0,0-1 1 0 0,-2-2 0 0 0,0 0-1 0 0,-2-1 1 0 0,-1-2 0 0 0,0 0 0 0 0,-2 0-1 0 0,-1-2 1 0 0,-2 0 0 0 0,0-1-1 0 0,-2 0 1 0 0,2-10-60 0 0,-7 20-15 0 0,-1-1 0 0 0,-1 1 1 0 0,-1-1-1 0 0,-1 0 0 0 0,0-1 0 0 0,-2 1 0 0 0,0 0 1 0 0,-1 0-1 0 0,-2-1 0 0 0,0 1 0 0 0,0 0 1 0 0,-5-14 14 0 0,6 29-5 0 0,-1 0 1 0 0,1 1 0 0 0,-1 0 0 0 0,0-1 0 0 0,0 1 0 0 0,0 0 0 0 0,0 0 0 0 0,-1 0 0 0 0,1 0 0 0 0,-1 0-1 0 0,0 1 1 0 0,0-1 0 0 0,-1 1 0 0 0,1 0 0 0 0,-1 0 0 0 0,1 0 0 0 0,-1 0 0 0 0,0 1 0 0 0,0-1 0 0 0,-1 1-1 0 0,1 0 1 0 0,0 0 0 0 0,-1 1 0 0 0,1-1 0 0 0,-1 1 0 0 0,1 0 0 0 0,-5 0 4 0 0,4 0-2 0 0,0 1 0 0 0,0 1 0 0 0,-1-1 0 0 0,1 1 1 0 0,0-1-1 0 0,0 2 0 0 0,0-1 0 0 0,0 0 0 0 0,0 1 0 0 0,0 0 0 0 0,0 0 1 0 0,1 1-1 0 0,-1-1 0 0 0,1 1 0 0 0,-1 0 0 0 0,1 0 0 0 0,0 0 0 0 0,0 1 1 0 0,1 0-1 0 0,-1-1 0 0 0,1 1 0 0 0,-1 1 0 0 0,1-1 2 0 0,-5 12 9 0 0,0 0-1 0 0,1 1 0 0 0,1 0 0 0 0,1 0 1 0 0,0 0-1 0 0,1 1 0 0 0,1-1 1 0 0,0 1-1 0 0,2 0 0 0 0,0 0 1 0 0,1 0-1 0 0,0 0 0 0 0,2 0 1 0 0,0 0-1 0 0,1 0 0 0 0,1-1 1 0 0,1 2-9 0 0,6 17 89 0 0,1-1 1 0 0,2-1-1 0 0,2 0 0 0 0,1-1 1 0 0,1 0-1 0 0,2-2 1 0 0,1 0-1 0 0,1-2 1 0 0,2 0-1 0 0,1-1 1 0 0,26 22-90 0 0,109 95 253 0 0,-122-111-238 0 0,-38-33 0 0 0,3-31-1545 0 0,-3 2-1486 0 0,0 16-4233 0 0,0 4-5186 0 0</inkml:trace>
  <inkml:trace contextRef="#ctx0" brushRef="#br0" timeOffset="61395.05">665 3170 3161 0 0,'0'0'1340'0'0,"0"0"155"0"0,0 0 373 0 0,0 0 294 0 0,0 0-15 0 0,0 0-385 0 0,0 0-562 0 0,0 0-365 0 0,0 0-124 0 0,0 0 17 0 0,0 0 54 0 0,4 4-14 0 0,52 22 1300 0 0,-42-25-1796 0 0,-1-1-1 0 0,0 0 1 0 0,0 0 0 0 0,0-1-1 0 0,0-1 1 0 0,0 0-1 0 0,0-1 1 0 0,0 0 0 0 0,-1-1-1 0 0,1-1 1 0 0,-1 0 0 0 0,0 0-1 0 0,0-1 1 0 0,-1-1-1 0 0,0 0 1 0 0,0-1 0 0 0,-1 0-1 0 0,7-6-271 0 0,-11 8 42 0 0,0 1 0 0 0,0-2-1 0 0,0 1 1 0 0,-1-1 0 0 0,0 1 0 0 0,-1-1-1 0 0,1-1 1 0 0,-1 1 0 0 0,-1-1 0 0 0,1 0-1 0 0,-1 1 1 0 0,-1-1 0 0 0,1-1 0 0 0,-2 1-1 0 0,1 0 1 0 0,-1 0 0 0 0,0-1 0 0 0,0 1-1 0 0,-1-1 1 0 0,-1 1 0 0 0,1 0 0 0 0,-1-1-1 0 0,-1 0-41 0 0,1 6-1 0 0,0-1-1 0 0,0 1 1 0 0,0 0 0 0 0,-1-1-1 0 0,0 1 1 0 0,1 0-1 0 0,-1 0 1 0 0,0 0-1 0 0,-1 0 1 0 0,1 0-1 0 0,0 1 1 0 0,-1-1-1 0 0,0 0 1 0 0,1 1-1 0 0,-1 0 1 0 0,0 0-1 0 0,0 0 1 0 0,0 0-1 0 0,-1 0 1 0 0,1 1-1 0 0,0-1 1 0 0,-1 1-1 0 0,1 0 1 0 0,-1 0 0 0 0,1 0-1 0 0,-1 1 1 0 0,-1-1 1 0 0,-99-1-229 0 0,93 4 217 0 0,1 2 0 0 0,-1 0-1 0 0,1 0 1 0 0,-1 1 0 0 0,1 0 0 0 0,1 1-1 0 0,-1 0 1 0 0,1 0 0 0 0,0 1-1 0 0,0 0 1 0 0,1 1 0 0 0,0 0-1 0 0,1 0 1 0 0,-1 1 0 0 0,2-1 0 0 0,-1 2-1 0 0,1-1 1 0 0,-2 6 12 0 0,3-7 4 0 0,1 0 0 0 0,0 0-1 0 0,1 1 1 0 0,-1 0 0 0 0,2 0 0 0 0,-1-1 0 0 0,1 1 0 0 0,1 1 0 0 0,0-1-1 0 0,0 0 1 0 0,0 0 0 0 0,2 0 0 0 0,-1 1 0 0 0,1-1 0 0 0,0 0-1 0 0,1 0 1 0 0,0 0 0 0 0,0 0 0 0 0,1 0 0 0 0,0-1 0 0 0,1 1-1 0 0,0-1 1 0 0,0 0 0 0 0,1 0 0 0 0,0 0 0 0 0,0 0 0 0 0,1-1-1 0 0,0 0 1 0 0,0 0 0 0 0,0-1 0 0 0,1 1 0 0 0,0-2 0 0 0,5 4-4 0 0,-3-1-51 0 0,1-1 1 0 0,0-1 0 0 0,-1 0-1 0 0,2 0 1 0 0,-1-1 0 0 0,1 0-1 0 0,0-1 1 0 0,0 0-1 0 0,0-1 1 0 0,0 0 0 0 0,1-1-1 0 0,-1 0 1 0 0,1 0 0 0 0,0-2-1 0 0,-1 1 1 0 0,1-2 0 0 0,0 1-1 0 0,-1-2 1 0 0,1 1-1 0 0,-1-2 1 0 0,10-2 50 0 0,25-15-3277 0 0,-27 11-2268 0 0,-11 5 1802 0 0,2 0-8124 0 0</inkml:trace>
  <inkml:trace contextRef="#ctx0" brushRef="#br0" timeOffset="61845.343">1154 3376 8730 0 0,'0'0'2640'0'0,"0"0"-538"0"0,0 0-363 0 0,0 0-130 0 0,0 0-185 0 0,0 0-141 0 0,0 0-199 0 0,0 0-198 0 0,0 0-161 0 0,0 0-94 0 0,0 0-58 0 0,0 0-49 0 0,30-32-21 0 0,89-97-73 0 0,-60 50 248 0 0,10-68 384 0 0,-68 115-707 0 0,-1 31-323 0 0,0 1-2 0 0,0 0-23 0 0,0 0-30 0 0,0 5-34 0 0,-17 82 60 0 0,17-83 0 0 0,-1 2 4 0 0,0-1-1 0 0,0 1 1 0 0,0 0 0 0 0,1 0-1 0 0,0 0 1 0 0,0 0-1 0 0,0 0 1 0 0,1 0 0 0 0,0 0-1 0 0,0-1 1 0 0,0 1 0 0 0,1 0-1 0 0,0-1 1 0 0,0 1 0 0 0,0-1-1 0 0,1 1 1 0 0,0-1 0 0 0,0 0-1 0 0,0 0 1 0 0,1 0 0 0 0,-1-1-1 0 0,1 1 1 0 0,0-1 0 0 0,1 0-1 0 0,-1 0 1 0 0,1 0-7 0 0,2-1 88 0 0,-1-1 1 0 0,0-1 0 0 0,1 1 0 0 0,0-1-1 0 0,-1-1 1 0 0,1 1 0 0 0,0-1-1 0 0,-1 0 1 0 0,1 0 0 0 0,0-1-1 0 0,-1 0 1 0 0,1 0 0 0 0,-1-1-1 0 0,1 0 1 0 0,-1 0 0 0 0,0 0-1 0 0,1-1 1 0 0,2-1-89 0 0,10-10 206 0 0,-1 0 1 0 0,0-1-1 0 0,-1-1 0 0 0,-1 0 0 0 0,0-1 1 0 0,4-8-207 0 0,32-70 276 0 0,-45 78-244 0 0,-6 14-3253 0 0,-1 0-3436 0 0,0 3-5551 0 0</inkml:trace>
  <inkml:trace contextRef="#ctx0" brushRef="#br0" timeOffset="62570.919">2001 3173 8586 0 0,'0'0'1664'0'0,"0"0"-269"0"0,0 0 147 0 0,0 0 134 0 0,0 0-43 0 0,0 0-132 0 0,0 0-210 0 0,0 0-204 0 0,0 0-140 0 0,0 0-115 0 0,0 0-106 0 0,0 0-100 0 0,0 0-128 0 0,29 0-81 0 0,87-2-85 0 0,-68-13 84 0 0,-44 10-308 0 0,2-1-48 0 0,-1 0 1 0 0,0 0-1 0 0,-1 0 0 0 0,1 0 0 0 0,-1-1 0 0 0,-1 0 0 0 0,1 0 0 0 0,-1 0 0 0 0,0 0 0 0 0,-1 0 0 0 0,1-1 0 0 0,-2 1 0 0 0,1-1 0 0 0,-1 1 1 0 0,0-1-1 0 0,0 0 0 0 0,-1 1 0 0 0,0-1 0 0 0,-1 0 0 0 0,0 1 0 0 0,-1-7-60 0 0,1 10-12 0 0,-1 0-1 0 0,0 1 1 0 0,-1-1 0 0 0,1 0-1 0 0,-1 1 1 0 0,1-1 0 0 0,-1 1-1 0 0,0 0 1 0 0,0 0 0 0 0,-1 0-1 0 0,1 0 1 0 0,0 1 0 0 0,-1-1-1 0 0,0 1 1 0 0,1 0 0 0 0,-1 0-1 0 0,0 1 1 0 0,0-1 0 0 0,0 1-1 0 0,-1-1 1 0 0,1 1 0 0 0,0 0-1 0 0,0 1 1 0 0,-1-1 0 0 0,1 1-1 0 0,0 0 1 0 0,-1 0 0 0 0,1 0 0 0 0,0 1-1 0 0,0-1 1 0 0,-1 1 0 0 0,1 0-1 0 0,0 0 1 0 0,0 1 0 0 0,0-1-1 0 0,0 1 1 0 0,0 0 0 0 0,0 0-1 0 0,1 0 1 0 0,-1 1 0 0 0,0 0 12 0 0,-4 3-7 0 0,0 0 0 0 0,1 1 0 0 0,0 0 0 0 0,0 1-1 0 0,0 0 1 0 0,1 0 0 0 0,0 0 0 0 0,1 1 0 0 0,0-1 0 0 0,0 1 0 0 0,1 1 0 0 0,0-1 0 0 0,0 1 0 0 0,1-1 0 0 0,1 1 0 0 0,-1 0 0 0 0,2 0 0 0 0,-1 0 0 0 0,1 0 0 0 0,1 0 0 0 0,0 1 0 0 0,0-1 0 0 0,2 4 7 0 0,0-7 10 0 0,1 0-1 0 0,0 0 1 0 0,0 0 0 0 0,0-1-1 0 0,1 1 1 0 0,0-1 0 0 0,1 0-1 0 0,-1 0 1 0 0,1 0 0 0 0,0 0-1 0 0,1-1 1 0 0,-1 0-1 0 0,1 0 1 0 0,0-1 0 0 0,0 1-1 0 0,1-1 1 0 0,-1-1 0 0 0,1 1-1 0 0,0-1 1 0 0,0 0 0 0 0,0-1-1 0 0,0 0 1 0 0,0 0-1 0 0,1 0 1 0 0,-1-1 0 0 0,0 0-1 0 0,1 0 1 0 0,-1-1 0 0 0,1 0-1 0 0,0-1 1 0 0,2 0-10 0 0,7 2 65 0 0,1-2 0 0 0,0 0 0 0 0,-1-2 0 0 0,1 1 0 0 0,-1-2 1 0 0,0 0-1 0 0,0-2 0 0 0,0 0 0 0 0,-1 0 0 0 0,0-1 0 0 0,13-9-65 0 0,-9 3 68 0 0,0-1 1 0 0,-1-1-1 0 0,-1 0 0 0 0,-1-2 0 0 0,0 0 1 0 0,-1 0-1 0 0,-1-2 0 0 0,0 0 1 0 0,-2-1-1 0 0,1-2-68 0 0,6-8 15 0 0,-11 19-10 0 0,0 0 1 0 0,-1-1 0 0 0,-1 0-1 0 0,0-1 1 0 0,-1 0-1 0 0,0 0 1 0 0,0 0 0 0 0,-2-1-1 0 0,0 1 1 0 0,0-1 0 0 0,-1 0-1 0 0,-1 0 1 0 0,0-2-6 0 0,-3 15-4 0 0,0 0 0 0 0,1 0 0 0 0,-1-1 0 0 0,0 1 0 0 0,0 0 0 0 0,0 0 0 0 0,0 0 1 0 0,0 0-1 0 0,0 0 0 0 0,-1 0 0 0 0,1 0 0 0 0,0 0 0 0 0,0 0 0 0 0,-1 1 0 0 0,1-1 0 0 0,0 1 0 0 0,-1-1 0 0 0,1 1 0 0 0,-1-1 1 0 0,1 1-1 0 0,0 0 0 0 0,-1-1 0 0 0,1 1 0 0 0,-1 0 0 0 0,1 0 0 0 0,-1 0 0 0 0,1 0 0 0 0,-1 0 0 0 0,1 1 0 0 0,-1-1 0 0 0,1 0 0 0 0,-1 1 1 0 0,1-1-1 0 0,-1 1 0 0 0,1-1 0 0 0,0 1 0 0 0,-1 0 0 0 0,1 0 0 0 0,0 0 0 0 0,0-1 0 0 0,0 1 0 0 0,0 0 0 0 0,-1 0 0 0 0,1 1 1 0 0,0-1-1 0 0,1 0 0 0 0,-1 0 0 0 0,0 0 0 0 0,-1 2 4 0 0,-3 1-7 0 0,-1 0 0 0 0,1 1 0 0 0,0-1 0 0 0,0 1-1 0 0,1 1 1 0 0,-1-1 0 0 0,1 0 0 0 0,0 1 0 0 0,1 0 0 0 0,-1 0 0 0 0,1 0 0 0 0,0 1 0 0 0,1-1 0 0 0,-1 1-1 0 0,1-1 1 0 0,1 1 0 0 0,-1 0 0 0 0,1 0 0 0 0,0-1 0 0 0,1 1 0 0 0,0 0 0 0 0,0 6 7 0 0,3-8 0 0 0,0 0 0 0 0,1-1 0 0 0,0 1 0 0 0,0-1 0 0 0,0 0 0 0 0,0 0 0 0 0,0-1 0 0 0,1 1 0 0 0,0-1-1 0 0,-1 0 1 0 0,1 0 0 0 0,0-1 0 0 0,1 1 0 0 0,-1-1 0 0 0,0 0 0 0 0,5 1 0 0 0,3 2 9 0 0,-8-4-6 0 0,1 1 0 0 0,-1 0 0 0 0,0 0 1 0 0,0 1-1 0 0,0-1 0 0 0,0 1 0 0 0,0 0 0 0 0,-1 0 1 0 0,1 1-1 0 0,-1-1 0 0 0,0 1 0 0 0,0 0 0 0 0,0 0 1 0 0,-1 0-1 0 0,1 1 0 0 0,-1-1 0 0 0,0 1 0 0 0,0 0 0 0 0,-1 0 1 0 0,1 0-1 0 0,-1 0 0 0 0,0 0 0 0 0,0 1 0 0 0,-1-1 1 0 0,0 0-1 0 0,0 1 0 0 0,0-1 0 0 0,0 3-3 0 0,-12 73 79 0 0,5-72-721 0 0,-8 15 1464 0 0,11-16-3963 0 0,2-1-3547 0 0,1-7-5260 0 0</inkml:trace>
  <inkml:trace contextRef="#ctx0" brushRef="#br0" timeOffset="68151.397">3255 2967 0 0 0,'0'0'625'0'0,"0"0"384"0"0,0 0 95 0 0,0 0 130 0 0,0 0 147 0 0,0 0-45 0 0,0 0-85 0 0,0 0-56 0 0,0 0-68 0 0,0 0 32 0 0,0 0 9 0 0,-4-6-55 0 0,-13-19-57 0 0,-16 9 3135 0 0,-14 41-2977 0 0,46-24-1189 0 0,-10 8 46 0 0,0 1 0 0 0,1 0 0 0 0,0 1 0 0 0,1 0 0 0 0,0 0 0 0 0,1 1 0 0 0,0 0 0 0 0,1 1 0 0 0,0 0 0 0 0,1 0 0 0 0,0 0 0 0 0,1 1 0 0 0,1 0 0 0 0,0 0 0 0 0,1 0 0 0 0,1 0 0 0 0,0 0 0 0 0,0 1 0 0 0,2 12-71 0 0,0-25 26 0 0,0 0 0 0 0,0 0 0 0 0,0 0 0 0 0,0-1 1 0 0,1 1-1 0 0,-1 0 0 0 0,1 0 0 0 0,-1 0 0 0 0,1-1 1 0 0,0 1-1 0 0,0 0 0 0 0,-1 0 0 0 0,1-1 0 0 0,0 1 1 0 0,1-1-1 0 0,-1 1 0 0 0,0-1 0 0 0,0 1 0 0 0,1-1 0 0 0,-1 0 1 0 0,1 0-1 0 0,-1 0 0 0 0,1 0 0 0 0,-1 0 0 0 0,1 0 1 0 0,0 0-1 0 0,-1 0 0 0 0,1 0 0 0 0,0-1 0 0 0,0 1 1 0 0,-1-1-1 0 0,1 1 0 0 0,0-1 0 0 0,0 0 0 0 0,0 0 1 0 0,0 0-1 0 0,0 0 0 0 0,0 0 0 0 0,-1 0 0 0 0,2-1-26 0 0,73-26 1960 0 0,-49 5-1640 0 0,-2-1 0 0 0,0-1 0 0 0,-2-2 0 0 0,0 0 0 0 0,-2-1 0 0 0,11-19-320 0 0,36-74 552 0 0,-68 120-544 0 0,0 1-1 0 0,0-1 1 0 0,1 0-1 0 0,-1 0 0 0 0,0 1 1 0 0,0-1-1 0 0,0 0 1 0 0,0 1-1 0 0,0-1 0 0 0,1 0 1 0 0,-1 0-1 0 0,0 0 1 0 0,0 1-1 0 0,0-1 0 0 0,1 0 1 0 0,-1 0-1 0 0,0 0 1 0 0,0 1-1 0 0,1-1 0 0 0,-1 0 1 0 0,0 0-1 0 0,1 0 1 0 0,-1 0-1 0 0,0 0 0 0 0,0 0 1 0 0,1 0-1 0 0,-1 0 1 0 0,0 0-1 0 0,1 0 0 0 0,-1 0 1 0 0,0 0-1 0 0,0 0 1 0 0,1 0-1 0 0,-1 0-7 0 0,0 50-10 0 0,0-36 38 0 0,16 122 64 0 0,-4-94-81 0 0,-1 1-1 0 0,-3 0 1 0 0,-1 1 0 0 0,-2-1-1 0 0,-3 1 1 0 0,-1 0 0 0 0,-2 0-1 0 0,-4 21-10 0 0,2-39 3 0 0,0-1 1 0 0,-2 1-1 0 0,-1-1 0 0 0,-1 0 0 0 0,-1-1 1 0 0,-1 0-1 0 0,-1 0 0 0 0,-1-1 1 0 0,-11 16-4 0 0,20-36 0 0 0,1 1 0 0 0,-1 0 1 0 0,0-1-1 0 0,0 0 1 0 0,0 1-1 0 0,-1-1 1 0 0,1 0-1 0 0,-1 0 1 0 0,0 0-1 0 0,0 0 1 0 0,0-1-1 0 0,0 1 1 0 0,0-1-1 0 0,-1 0 1 0 0,1 0-1 0 0,-1 0 1 0 0,1 0-1 0 0,-1-1 1 0 0,0 1-1 0 0,0-1 1 0 0,0 0-1 0 0,0 0 1 0 0,1 0-1 0 0,-1-1 0 0 0,0 1 1 0 0,0-1-1 0 0,0 0 1 0 0,-2-1-1 0 0,-10-57 3 0 0,15 35-12 0 0,0 0 0 0 0,2 0 0 0 0,0 0 0 0 0,2 0 0 0 0,1 0 0 0 0,0 0 0 0 0,2 1 0 0 0,7-19 9 0 0,8-8-29 0 0,1 0 0 0 0,3 2 0 0 0,2 1 0 0 0,2 1 1 0 0,2 1-1 0 0,2 2 0 0 0,23-23 29 0 0,85-77-19 0 0,-134 134 22 0 0,-3 5 0 0 0,0 1 0 0 0,-1-1 0 0 0,0 0 0 0 0,0 0 0 0 0,0 0-1 0 0,0-1 1 0 0,0 1 0 0 0,-1-1 0 0 0,1 1 0 0 0,-1-1 0 0 0,0 0 0 0 0,0 0-1 0 0,0 0 1 0 0,-1 0 0 0 0,0 0 0 0 0,1-1 0 0 0,-1 1 0 0 0,-1 0-1 0 0,1-1 1 0 0,-1 1 0 0 0,1-4-3 0 0,-3 7 0 0 0,1-1 0 0 0,-1 1 0 0 0,1 0-1 0 0,-1 0 1 0 0,0 0 0 0 0,1 0 0 0 0,-1 1 0 0 0,0-1-1 0 0,0 0 1 0 0,0 1 0 0 0,1-1 0 0 0,-1 1 0 0 0,0 0 0 0 0,0-1-1 0 0,0 1 1 0 0,0 0 0 0 0,0 0 0 0 0,0 0 0 0 0,0 0-1 0 0,0 1 1 0 0,1-1 0 0 0,-1 0 0 0 0,0 1 0 0 0,0 0 0 0 0,0-1-1 0 0,1 1 1 0 0,-1 0 0 0 0,0 0 0 0 0,0 0 0 0 0,1 0-1 0 0,-1 0 1 0 0,1 0 0 0 0,-1 0 0 0 0,1 1 0 0 0,0-1-1 0 0,-1 1 1 0 0,35 160 49 0 0,-12-78-25 0 0,-21-83-24 0 0,1 0 1 0 0,-1 0 0 0 0,1 0 0 0 0,0-1 0 0 0,0 1 0 0 0,0 0-1 0 0,0 0 1 0 0,-1 0 0 0 0,1-1 0 0 0,0 1 0 0 0,0 0 0 0 0,0-1-1 0 0,0 1 1 0 0,1-1 0 0 0,-1 1 0 0 0,0-1 0 0 0,0 0 0 0 0,0 1-1 0 0,0-1 1 0 0,0 0 0 0 0,0 0 0 0 0,1 0 0 0 0,-1 0 0 0 0,0 0-1 0 0,0 0 1 0 0,0 0 0 0 0,1 0 0 0 0,-1 0 0 0 0,0-1 0 0 0,0 1-1 0 0,0 0 1 0 0,0-1 0 0 0,0 1 0 0 0,0-1 0 0 0,0 1 0 0 0,0-1 0 0 0,0 0-1 0 0,0 1 1 0 0,0-1 0 0 0,0 0 0 0 0,0 0 0 0 0,0 0-1 0 0,40-43 170 0 0,-34 36-175 0 0,8-10 24 0 0,4-3 24 0 0,-2-1-1 0 0,0-1 0 0 0,-1 0 0 0 0,-1-1 1 0 0,-1 0-1 0 0,6-19-42 0 0,-20 43 1 0 0,1 1-1 0 0,-1-1 1 0 0,0 0 0 0 0,0 0 0 0 0,1 0-1 0 0,-1 0 1 0 0,0 0 0 0 0,0 0 0 0 0,0 0-1 0 0,1 0 1 0 0,-1 0 0 0 0,0 0 0 0 0,1 0-1 0 0,-1 0 1 0 0,0 0 0 0 0,0 0 0 0 0,1 0-1 0 0,-1 0 1 0 0,0 0 0 0 0,0 0 0 0 0,0 0-1 0 0,1 0 1 0 0,-1 0 0 0 0,0-1 0 0 0,0 1-1 0 0,1 0 1 0 0,-1 0 0 0 0,0 0 0 0 0,0 0-1 0 0,0 0 1 0 0,1-1 0 0 0,-1 1-1 0 0,0 0 1 0 0,0 0 0 0 0,0 0 0 0 0,0-1-1 0 0,0 1 1 0 0,1 0 0 0 0,-1 0 0 0 0,0-1-1 0 0,0 1 1 0 0,0 0 0 0 0,0 0-1 0 0,39 128 400 0 0,-27-57-329 0 0,-3 0-1 0 0,-3 0 1 0 0,-2 44-71 0 0,-39 305 64 0 0,32-396-49 0 0,0-1-1 0 0,-1 0 1 0 0,-1 1 0 0 0,-2-1-1 0 0,0-1 1 0 0,-1 0 0 0 0,-2 0-1 0 0,0 0 1 0 0,-2 1-15 0 0,10-21 17 0 0,0 1-1 0 0,0 0 0 0 0,0 0 1 0 0,0-1-1 0 0,0 1 0 0 0,-1-1 1 0 0,1 1-1 0 0,-1-1 1 0 0,0 0-1 0 0,1 0 0 0 0,-1 0 1 0 0,0-1-1 0 0,0 1 1 0 0,0-1-1 0 0,-1 0 0 0 0,1 1 1 0 0,0-1-1 0 0,0-1 1 0 0,-1 1-1 0 0,1 0 0 0 0,0-1 1 0 0,-1 0-1 0 0,1 1 1 0 0,-2-2-17 0 0,2-1 18 0 0,1-1 0 0 0,-1 1 0 0 0,1-1 1 0 0,-1 0-1 0 0,1 0 0 0 0,0 0 0 0 0,0 0 1 0 0,1 0-1 0 0,-1-1 0 0 0,0 1 0 0 0,1-1 1 0 0,0 1-1 0 0,0-1 0 0 0,0 1 0 0 0,1-1 1 0 0,-1 1-1 0 0,1-1 0 0 0,-1 0 0 0 0,1-1-18 0 0,-1-16 11 0 0,1-1 0 0 0,0 1 0 0 0,2-1 0 0 0,0 1 0 0 0,2-1 0 0 0,0 1 0 0 0,1 0-1 0 0,2 1 1 0 0,0-1 0 0 0,1 1 0 0 0,0 1 0 0 0,2 0 0 0 0,1 0 0 0 0,3-5-11 0 0,6-6-6 0 0,1 1-1 0 0,1 1 1 0 0,2 1 0 0 0,1 0 0 0 0,1 2-1 0 0,1 1 1 0 0,1 1 0 0 0,7-3 6 0 0,75-28-1744 0 0,-99 46-1148 0 0,-9 4-3878 0 0,-2 1-5188 0 0</inkml:trace>
  <inkml:trace contextRef="#ctx0" brushRef="#br0" timeOffset="73077.241">4959 3074 1704 0 0,'0'0'2240'0'0,"0"0"-321"0"0,0 0-35 0 0,0 0 108 0 0,0 0-16 0 0,0 0-252 0 0,0 0-363 0 0,0 0-379 0 0,0 0-163 0 0,0 0-27 0 0,0 0 20 0 0,7-7 4560 0 0,5 70-3206 0 0,-10-31-1892 0 0,-2 1 0 0 0,0 0 0 0 0,-3 0 0 0 0,-1 0 0 0 0,-1-1 0 0 0,-1 0 0 0 0,-9 23-274 0 0,-4 10 57 0 0,19-64-72 0 0,0-1 2 0 0,0 0 6 0 0,0 0-31 0 0,0 0 10 0 0,4-19-461 0 0,17-42-1731 0 0,-11 20-5220 0 0,-8 29-1786 0 0</inkml:trace>
  <inkml:trace contextRef="#ctx0" brushRef="#br0" timeOffset="73298.642">4919 2754 14963 0 0,'0'0'2093'0'0,"0"0"-469"0"0,0 0-381 0 0,0 0-123 0 0,0 0-100 0 0,0 0-153 0 0,0 0-264 0 0,0 0-232 0 0,0 0-150 0 0,0 0-121 0 0,0 0-44 0 0,0 0-24 0 0,0 0-26 0 0,-13 12-33 0 0,-36 38-21 0 0,48-50 44 0 0,1 0 1 0 0,-1 1 0 0 0,1-1-1 0 0,-1 0 1 0 0,1 0-1 0 0,-1 1 1 0 0,1-1-1 0 0,0 0 1 0 0,-1 1 0 0 0,1-1-1 0 0,-1 0 1 0 0,1 1-1 0 0,0-1 1 0 0,-1 0-1 0 0,1 1 1 0 0,-1-1 0 0 0,1 1-1 0 0,0-1 1 0 0,0 1-1 0 0,-1-1 1 0 0,1 1-1 0 0,0-1 1 0 0,0 1 0 0 0,0-1-1 0 0,0 1 1 0 0,-1-1-1 0 0,1 1 1 0 0,0-1 0 0 0,0 1-1 0 0,0 0 1 0 0,0-1-1 0 0,0 1 1 0 0,0-1-1 0 0,1 1 1 0 0,-1-1 0 0 0,0 1-1 0 0,0-1 1 0 0,0 1-1 0 0,0-1 1 0 0,1 1-1 0 0,-1-1 1 0 0,0 1 0 0 0,0-1-1 0 0,1 1 1 0 0,-1-1-1 0 0,0 1 1 0 0,1-1-1 0 0,-1 0 1 0 0,1 1 0 0 0,-1-1-1 0 0,0 1 1 0 0,1-1-1 0 0,-1 0 1 0 0,1 0-1 0 0,-1 1 1 0 0,1-1 0 0 0,-1 0-1 0 0,1 0 1 0 0,-1 0-1 0 0,1 1 1 0 0,-1-1-1 0 0,1 0 1 0 0,0 0 3 0 0,2 1-46 0 0,34 17-1057 0 0,-11-11-4984 0 0,-19-6-5144 0 0</inkml:trace>
  <inkml:trace contextRef="#ctx0" brushRef="#br0" timeOffset="73826.302">5466 2978 7186 0 0,'0'0'4258'0'0,"0"0"-1803"0"0,0 0-629 0 0,0 0-53 0 0,0 0-68 0 0,0 0-196 0 0,0 0-294 0 0,0 0-304 0 0,0 0-232 0 0,0 0-138 0 0,0 0-35 0 0,0 0-15 0 0,0 0-27 0 0,3-5 359 0 0,-33 13-275 0 0,21-2-506 0 0,4-4-21 0 0,1 0-1 0 0,-1 0 0 0 0,1 0 0 0 0,0 0 0 0 0,0 1 1 0 0,0 0-1 0 0,0 0 0 0 0,0 0 0 0 0,1 0 1 0 0,-1 1-1 0 0,1-1 0 0 0,0 1 0 0 0,0 0 0 0 0,0 0 1 0 0,1 0-1 0 0,-1 0 0 0 0,1 0 0 0 0,0 1 1 0 0,0-1-1 0 0,0 1 0 0 0,1-1 0 0 0,0 1 0 0 0,0 0 1 0 0,0 0-1 0 0,0 0-20 0 0,3-2 6 0 0,-1-1 0 0 0,1 0 1 0 0,0 1-1 0 0,-1-1 0 0 0,1 0 0 0 0,0 0 1 0 0,0 0-1 0 0,1-1 0 0 0,-1 1 0 0 0,0 0 0 0 0,1-1 1 0 0,-1 1-1 0 0,0-1 0 0 0,1 0 0 0 0,0 0 1 0 0,-1 0-1 0 0,1 0 0 0 0,0 0 0 0 0,2 0-6 0 0,4 2 38 0 0,108 57 195 0 0,-112-57-208 0 0,-1 1-1 0 0,0 0 1 0 0,0 0 0 0 0,-1 0-1 0 0,1 0 1 0 0,-1 1-1 0 0,0-1 1 0 0,0 1-1 0 0,0 0 1 0 0,-1 0 0 0 0,0 0-1 0 0,1 0 1 0 0,-2 0-1 0 0,1 0 1 0 0,-1 1 0 0 0,0-1-1 0 0,0 1 1 0 0,0-1-1 0 0,-1 1 1 0 0,0-1-1 0 0,0 5-24 0 0,0-5 40 0 0,-1 1 0 0 0,0 0 0 0 0,0-1 0 0 0,-1 1 0 0 0,0-1 0 0 0,0 1-1 0 0,0-1 1 0 0,0 0 0 0 0,-1 0 0 0 0,0 0 0 0 0,0 0 0 0 0,0 0 0 0 0,0-1-1 0 0,-1 1 1 0 0,0-1 0 0 0,0 0 0 0 0,0 0 0 0 0,0-1 0 0 0,-1 1 0 0 0,0-1-1 0 0,1 0 1 0 0,-1 0 0 0 0,0 0 0 0 0,-3 0-40 0 0,-2 2 27 0 0,0 0-1 0 0,-1-1 1 0 0,1-1 0 0 0,-1 0-1 0 0,0 0 1 0 0,1-1-1 0 0,-1 0 1 0 0,0-1 0 0 0,0 0-1 0 0,0-1 1 0 0,0 0 0 0 0,-5-1-27 0 0,13 0-39 0 0,0 0 0 0 0,0 0 1 0 0,0 0-1 0 0,0 0 1 0 0,1-1-1 0 0,-1 1 0 0 0,0-1 1 0 0,1 0-1 0 0,-1 0 1 0 0,1 0-1 0 0,0 0 1 0 0,-1 0-1 0 0,1 0 0 0 0,0 0 1 0 0,0-1-1 0 0,0 1 1 0 0,1-1-1 0 0,-1 0 0 0 0,1 1 1 0 0,-1-1-1 0 0,1 0 1 0 0,0 0-1 0 0,0 0 0 0 0,0 0 1 0 0,1 0-1 0 0,-1 0 1 0 0,1 0-1 0 0,-1 0 0 0 0,1-3 39 0 0,5-34-7917 0 0,0 32-4296 0 0</inkml:trace>
  <inkml:trace contextRef="#ctx0" brushRef="#br0" timeOffset="74757.198">6390 3048 4641 0 0,'0'0'2677'0'0,"0"0"-876"0"0,0 0-442 0 0,0 0-45 0 0,0 0 109 0 0,0 0-19 0 0,0 0-158 0 0,0 0-191 0 0,0 0-267 0 0,0 0-189 0 0,0 0-82 0 0,0 0-69 0 0,0 0-65 0 0,-1 27-32 0 0,-6 130 305 0 0,-5 8 933 0 0,1-128-534 0 0,11-36-701 0 0,0-1 96 0 0,0 0 40 0 0,0 0 54 0 0,-4-16 879 0 0,1-4-1301 0 0,0 0-1 0 0,2 0 1 0 0,0 1-1 0 0,1-1 1 0 0,1 0-1 0 0,1 0 1 0 0,1 0-1 0 0,1 1 1 0 0,0-1-1 0 0,1 1 1 0 0,2 0-1 0 0,0 1 1 0 0,0-1-1 0 0,2 1 1 0 0,0 1-1 0 0,4-5-121 0 0,-6 8 24 0 0,1 0 0 0 0,1 1 0 0 0,0 0 0 0 0,1 0 0 0 0,0 1 0 0 0,1 0 0 0 0,0 1 0 0 0,1 0 0 0 0,0 1 0 0 0,1 0 0 0 0,0 1 0 0 0,6-3-24 0 0,-18 11-2 0 0,1 0-1 0 0,-1 1 0 0 0,1-1 1 0 0,-1 1-1 0 0,1 0 0 0 0,-1-1 1 0 0,1 1-1 0 0,-1 0 0 0 0,1 0 0 0 0,-1 0 1 0 0,1 0-1 0 0,0 0 0 0 0,-1 0 1 0 0,1 1-1 0 0,-1-1 0 0 0,1 0 1 0 0,-1 1-1 0 0,1-1 0 0 0,-1 1 1 0 0,0 0-1 0 0,1-1 0 0 0,-1 1 0 0 0,0 0 1 0 0,1 0-1 0 0,-1 0 0 0 0,0 0 1 0 0,0 0-1 0 0,0 0 0 0 0,0 0 1 0 0,0 0-1 0 0,0 0 0 0 0,0 1 0 0 0,0-1 1 0 0,0 0-1 0 0,0 1 0 0 0,-1-1 1 0 0,1 1-1 0 0,-1-1 0 0 0,1 1 1 0 0,-1-1-1 0 0,0 1 0 0 0,1-1 0 0 0,-1 1 1 0 0,0-1-1 0 0,0 1 0 0 0,0-1 1 0 0,0 1-1 0 0,0-1 0 0 0,0 2 3 0 0,18 35-330 0 0,18-26-1430 0 0,-18-12-2997 0 0,-5-1-3587 0 0,-10 1-3548 0 0</inkml:trace>
  <inkml:trace contextRef="#ctx0" brushRef="#br0" timeOffset="75423.083">6764 3181 9098 0 0,'0'0'2168'0'0,"0"0"-409"0"0,0 0-201 0 0,0 0-46 0 0,0 0-49 0 0,0 0-148 0 0,0 0-164 0 0,0 0-165 0 0,0 0-150 0 0,0 0-103 0 0,0 0-83 0 0,0 0-30 0 0,0 0-53 0 0,16 5-44 0 0,51 13-65 0 0,-66-18-433 0 0,1 1-1 0 0,-1-1 0 0 0,0 0 1 0 0,1 1-1 0 0,-1-1 1 0 0,1 0-1 0 0,-1 0 0 0 0,1 0 1 0 0,-1 0-1 0 0,1-1 0 0 0,-1 1 1 0 0,1 0-1 0 0,-1-1 0 0 0,1 1 1 0 0,-1 0-1 0 0,0-1 0 0 0,1 0 1 0 0,-1 1-1 0 0,0-1 0 0 0,0 0 1 0 0,1 0-1 0 0,-1 0 0 0 0,0 0 1 0 0,0 0-1 0 0,0 0 0 0 0,0 0 1 0 0,0 0-1 0 0,0 0 0 0 0,0 0 1 0 0,0 0-1 0 0,-1-1 1 0 0,1 1-1 0 0,0 0-24 0 0,5-7 123 0 0,1 0-41 0 0,0 0-1 0 0,0 0 0 0 0,0 0 0 0 0,-1 0 1 0 0,0-1-1 0 0,0 0 0 0 0,-1-1 0 0 0,-1 1 1 0 0,0-1-1 0 0,0 0 0 0 0,0 0 0 0 0,-2 0 1 0 0,1 0-1 0 0,-1-1 0 0 0,1-10-81 0 0,-4 19-6 0 0,-1 0-1 0 0,1 0 0 0 0,0 0 0 0 0,-1 0 1 0 0,1 0-1 0 0,-1 0 0 0 0,1 1 1 0 0,-1-1-1 0 0,0 0 0 0 0,0 1 0 0 0,0-1 1 0 0,0 1-1 0 0,0 0 0 0 0,0 0 1 0 0,0 0-1 0 0,0 0 0 0 0,0 0 1 0 0,0 0-1 0 0,-1 0 0 0 0,1 1 0 0 0,0-1 1 0 0,-1 1-1 0 0,1-1 0 0 0,-1 1 1 0 0,1 0-1 0 0,0 0 0 0 0,-1 0 1 0 0,1 1-1 0 0,0-1 0 0 0,-1 0 0 0 0,1 1 1 0 0,0 0-1 0 0,-1-1 0 0 0,1 1 1 0 0,0 0-1 0 0,0 0 0 0 0,0 0 1 0 0,0 1-1 0 0,-1-1 7 0 0,-10 8-24 0 0,-1 0 0 0 0,2 0 1 0 0,-1 2-1 0 0,1-1 0 0 0,1 2 1 0 0,0-1-1 0 0,0 2 0 0 0,1-1 0 0 0,1 1 1 0 0,0 1-1 0 0,1 0 0 0 0,0 0 0 0 0,1 0 1 0 0,0 4 23 0 0,-2 81-148 0 0,11-95 149 0 0,1-1 0 0 0,-1 1 0 0 0,1-1 0 0 0,0 0 0 0 0,0 0 1 0 0,0 0-1 0 0,1 0 0 0 0,-1 0 0 0 0,1-1 0 0 0,-1 1 0 0 0,1-1 0 0 0,0 0 0 0 0,0 0 1 0 0,0 0-1 0 0,0-1 0 0 0,0 1 0 0 0,0-1 0 0 0,0 0 0 0 0,1-1 0 0 0,0 1-1 0 0,17 1 31 0 0,1 0 0 0 0,-1-2 0 0 0,0-1-1 0 0,0 0 1 0 0,0-2 0 0 0,0-1 0 0 0,0 0-1 0 0,0-2 1 0 0,-1 0 0 0 0,0-2 0 0 0,-1 0 0 0 0,1-1-1 0 0,-1-1 1 0 0,-1-1 0 0 0,9-6-31 0 0,3-5 42 0 0,0-1 0 0 0,-1-2 0 0 0,-1-1 0 0 0,-2-1 0 0 0,0-1 0 0 0,-2-1 0 0 0,-1-2-1 0 0,-2 0 1 0 0,-1-2 0 0 0,-1 0 0 0 0,-2-1 0 0 0,-1-1 0 0 0,7-25-42 0 0,-17 44 6 0 0,-2-1 0 0 0,0 0 0 0 0,-1 0 0 0 0,0 0 0 0 0,-2 0 0 0 0,0-1 0 0 0,0 1 0 0 0,-2-1 0 0 0,0 1 0 0 0,-2-7-6 0 0,2 21 4 0 0,0 1 0 0 0,0 0-1 0 0,0 0 1 0 0,-1 0-1 0 0,1 0 1 0 0,0 0 0 0 0,-1 0-1 0 0,1 0 1 0 0,-1 0-1 0 0,0 0 1 0 0,0 0 0 0 0,0 0-1 0 0,0 1 1 0 0,0-1-1 0 0,0 0 1 0 0,0 0 0 0 0,-1 1-1 0 0,1-1 1 0 0,0 1-1 0 0,-1-1 1 0 0,0 1 0 0 0,1 0-1 0 0,-1 0 1 0 0,0-1-1 0 0,1 1 1 0 0,-1 0 0 0 0,0 0-1 0 0,0 1 1 0 0,0-1-1 0 0,0 0 1 0 0,0 1 0 0 0,0-1-1 0 0,0 1 1 0 0,0 0-1 0 0,0-1 1 0 0,0 1 0 0 0,0 0-1 0 0,0 0 1 0 0,0 0-1 0 0,0 1 1 0 0,-1-1 0 0 0,1 0-1 0 0,0 1 1 0 0,0 0-1 0 0,0-1 1 0 0,1 1 0 0 0,-3 1-4 0 0,-5 8-6 0 0,-1 1 1 0 0,2 0 0 0 0,-1 1 0 0 0,2 0 0 0 0,-1 0-1 0 0,2 1 1 0 0,-1 0 0 0 0,2 0 0 0 0,0 0-1 0 0,0 1 1 0 0,2-1 0 0 0,-2 7 5 0 0,-2 23 97 0 0,1 0 0 0 0,3 1 0 0 0,1-1 0 0 0,3 17-97 0 0,-1-36 41 0 0,1 0 9 0 0,1 0 0 0 0,2 0-1 0 0,0 0 1 0 0,1-1 0 0 0,2 0-1 0 0,0 0 1 0 0,2-1 0 0 0,0 1-1 0 0,5 6-49 0 0,13 6-52 0 0,-11-33-2635 0 0,-11-12-5986 0 0,-3 9-3692 0 0</inkml:trace>
  <inkml:trace contextRef="#ctx0" brushRef="#br0" timeOffset="76190.06">7933 3037 15731 0 0,'0'0'1863'0'0,"0"0"-537"0"0,0 0-211 0 0,0 0-31 0 0,0 0-37 0 0,0 0-99 0 0,0 0-185 0 0,0 0-185 0 0,-33 9-141 0 0,-102 31-105 0 0,77-7 33 0 0,52-26-294 0 0,2-3-54 0 0,0 0-1 0 0,0 1 1 0 0,0 0 0 0 0,1-1-1 0 0,-1 1 1 0 0,1 0 0 0 0,0 1-1 0 0,1-1 1 0 0,-1 1 0 0 0,1-1-1 0 0,0 1 1 0 0,1-1-1 0 0,-1 1 1 0 0,1 0 0 0 0,0 0-1 0 0,0 0 1 0 0,1 0 0 0 0,0 0-1 0 0,0 0 1 0 0,0 0 0 0 0,2 5-17 0 0,1-8 9 0 0,0-1 0 0 0,0 1 0 0 0,0-1 0 0 0,0 0 0 0 0,1 0 1 0 0,-1 0-1 0 0,1 0 0 0 0,-1-1 0 0 0,1 0 0 0 0,0 1 0 0 0,-1-1 1 0 0,1 0-1 0 0,0-1 0 0 0,0 1 0 0 0,0-1 0 0 0,0 0 0 0 0,0 0 1 0 0,-1 0-1 0 0,1 0 0 0 0,0 0 0 0 0,0-1 0 0 0,1 0-9 0 0,6 1 51 0 0,5-2-9 0 0,0-1 1 0 0,0-1 0 0 0,-1 0 0 0 0,1-1-1 0 0,-1 0 1 0 0,0-2 0 0 0,0 1 0 0 0,-1-2 0 0 0,0 0-1 0 0,-1-1 1 0 0,1 0 0 0 0,-2-1 0 0 0,1 0-1 0 0,9-11-42 0 0,41-59 126 0 0,-63 79-174 0 0,0 23-164 0 0,0-17 220 0 0,-1-1-15 0 0,0 0 0 0 0,0-1 0 0 0,0 1 0 0 0,1 0 0 0 0,0 0 0 0 0,0-1 0 0 0,0 1 0 0 0,0 0 0 0 0,0 0 0 0 0,1 0 0 0 0,-1-1 0 0 0,1 1 0 0 0,0 0 0 0 0,1-1 0 0 0,-1 1 0 0 0,0 0 0 0 0,1-1 0 0 0,0 0 0 0 0,0 1 0 0 0,0-1 0 0 0,0 0 0 0 0,0 0 1 0 0,1 0-1 0 0,-1 0 0 0 0,1-1 0 0 0,0 1 0 0 0,0-1 0 0 0,0 0 0 0 0,0 1 0 0 0,0-1 0 0 0,1 0 0 0 0,-1-1 0 0 0,1 1 0 0 0,-1-1 0 0 0,1 1 0 0 0,3 0 7 0 0,0-2 11 0 0,0 0 0 0 0,0 0 0 0 0,0 0 0 0 0,0-1 0 0 0,0 1 0 0 0,0-2 0 0 0,0 1 0 0 0,0-1 0 0 0,0 0 0 0 0,-1-1 0 0 0,1 1 0 0 0,-1-1 0 0 0,1-1 0 0 0,-1 1 0 0 0,0-1 0 0 0,-1 0 0 0 0,1 0 0 0 0,0-1 0 0 0,-1 0 0 0 0,0 0 0 0 0,0 0 0 0 0,2-4-11 0 0,81-137 571 0 0,-78 119-505 0 0,-1-2 0 0 0,-2 1 0 0 0,0-1 0 0 0,-2 0 0 0 0,-1 0 0 0 0,-2-1-1 0 0,0 1 1 0 0,-4-28-66 0 0,1 30 13 0 0,-2 0 0 0 0,-1 1 0 0 0,-1-1 0 0 0,-2 1 0 0 0,0 0 0 0 0,-11-24-13 0 0,17 50 0 0 0,1 0 1 0 0,0 0 0 0 0,-1-1-1 0 0,1 1 1 0 0,-1 0-1 0 0,1 0 1 0 0,0 0 0 0 0,-1-1-1 0 0,1 1 1 0 0,-1 0 0 0 0,1 0-1 0 0,-1 0 1 0 0,1 0 0 0 0,-1 0-1 0 0,1 0 1 0 0,0 0-1 0 0,-1 0 1 0 0,1 0 0 0 0,-1 0-1 0 0,1 0 1 0 0,-1 0 0 0 0,1 0-1 0 0,-1 1 1 0 0,1-1 0 0 0,0 0-1 0 0,-1 0 1 0 0,1 0-1 0 0,-1 1 1 0 0,1-1 0 0 0,0 0-1 0 0,-1 0 1 0 0,1 1 0 0 0,0-1-1 0 0,-1 0 1 0 0,1 1 0 0 0,0-1-1 0 0,-1 0 1 0 0,1 1-1 0 0,0-1 1 0 0,0 0 0 0 0,0 1-1 0 0,-1-1 1 0 0,1 1 0 0 0,0-1-1 0 0,0 1 1 0 0,0-1 0 0 0,0 0-1 0 0,0 1 1 0 0,0-1-1 0 0,0 1 1 0 0,0-1 0 0 0,0 1-1 0 0,0-1 1 0 0,0 1 0 0 0,0-1-1 0 0,0 0 1 0 0,0 1 0 0 0,0-1-1 0 0,0 1 1 0 0,0-1-1 0 0,0 1 1 0 0,1-1 0 0 0,-1 0-1 0 0,0 1 1 0 0,1 0-1 0 0,-14 322 504 0 0,14-302-470 0 0,1-1 0 0 0,1 1 0 0 0,1-1-1 0 0,1 0 1 0 0,0 0 0 0 0,2 0 0 0 0,0-1 0 0 0,1 0 0 0 0,1 0-1 0 0,1-1 1 0 0,10 15-34 0 0,-17-29-8 0 0,-1 1-1 0 0,1-1 1 0 0,-1 0-1 0 0,1 0 1 0 0,0 0 0 0 0,1 0-1 0 0,-1 0 1 0 0,1-1-1 0 0,-1 1 1 0 0,1-1-1 0 0,0 0 1 0 0,1 0 0 0 0,-1 0-1 0 0,0-1 1 0 0,1 0-1 0 0,-1 0 1 0 0,1 0 0 0 0,0 0-1 0 0,0-1 1 0 0,0 1-1 0 0,-1-1 1 0 0,2 0 8 0 0,-5-31-1287 0 0,-23-8-2323 0 0,2 18-5583 0 0,15 16-2373 0 0</inkml:trace>
  <inkml:trace contextRef="#ctx0" brushRef="#br0" timeOffset="76427.23">8122 2820 14067 0 0,'0'0'1304'0'0,"0"0"-316"0"0,0 0 110 0 0,0 0 285 0 0,0 0 168 0 0,0 0-129 0 0,0 0-270 0 0,0 0-268 0 0,0 0-168 0 0,0 0-81 0 0,0 0-106 0 0,0 0-75 0 0,35 5-63 0 0,111 14-109 0 0,-34-14 138 0 0,-34-3-36 0 0,-40-1-2400 0 0,0 0-6774 0 0,-34-1-3151 0 0</inkml:trace>
  <inkml:trace contextRef="#ctx0" brushRef="#br0" timeOffset="83499.374">8870 2923 0 0 0,'0'0'544'0'0,"0"0"892"0"0,0 0 343 0 0,0 0 95 0 0,0 0 56 0 0,0 0-14 0 0,0 0-285 0 0,0 0-346 0 0,0 0-298 0 0,0 0-245 0 0,0 0-106 0 0,-2-2-45 0 0,-1 0-459 0 0,0 0 0 0 0,0 1 0 0 0,0-1 0 0 0,0 1-1 0 0,0 0 1 0 0,0-1 0 0 0,-1 2 0 0 0,1-1 0 0 0,0 0-1 0 0,0 0 1 0 0,-1 1 0 0 0,1 0 0 0 0,-1 0 0 0 0,1 0-1 0 0,0 0 1 0 0,-1 0 0 0 0,1 1 0 0 0,0-1 0 0 0,-1 1-1 0 0,1 0 1 0 0,0 0 0 0 0,0 0 0 0 0,0 1 0 0 0,0-1-1 0 0,0 1 1 0 0,-1 0-132 0 0,-79 54 810 0 0,74-47-729 0 0,0 1 0 0 0,0 1 0 0 0,1-1 0 0 0,0 1 0 0 0,1 0-1 0 0,0 1 1 0 0,1 0 0 0 0,0 0 0 0 0,1 0 0 0 0,1 1 0 0 0,-1-1 0 0 0,2 1 0 0 0,0 0 0 0 0,1 1-1 0 0,0-1 1 0 0,1 0 0 0 0,0 13-81 0 0,3-23 79 0 0,-1 0 0 0 0,1 0 0 0 0,0-1 0 0 0,1 1-1 0 0,-1 0 1 0 0,0-1 0 0 0,1 0 0 0 0,0 0 0 0 0,-1 0 0 0 0,1 0 0 0 0,0 0 0 0 0,0 0-1 0 0,0-1 1 0 0,0 1 0 0 0,0-1 0 0 0,0 0 0 0 0,1 0 0 0 0,-1 0 0 0 0,0 0-1 0 0,0 0 1 0 0,1-1 0 0 0,-1 0 0 0 0,1 0 0 0 0,-1 0 0 0 0,0 0 0 0 0,1 0-1 0 0,-1 0 1 0 0,1-1 0 0 0,-1 0 0 0 0,0 0 0 0 0,0 0 0 0 0,1 0 0 0 0,-1 0-1 0 0,0-1 1 0 0,0 1 0 0 0,0-1 0 0 0,1-1-79 0 0,19-9 190 0 0,0-1 0 0 0,0-1 0 0 0,-2-1 0 0 0,0-1 0 0 0,0-2 0 0 0,-2 1 0 0 0,0-2 0 0 0,-1-1-1 0 0,-1 0 1 0 0,-1-1 0 0 0,-1-1 0 0 0,1-2-190 0 0,-11 17 31 0 0,0-1 0 0 0,-1 1 0 0 0,0-1-1 0 0,0 0 1 0 0,0 1 0 0 0,-1-2 0 0 0,0 1 0 0 0,-1 0-1 0 0,0-1 1 0 0,0 1 0 0 0,0-8-31 0 0,-2 15 85 0 0,0 1-22 0 0,0 0-31 0 0,-17 42-300 0 0,15-36 273 0 0,0 1 0 0 0,1 0 0 0 0,-1 0 0 0 0,2 0-1 0 0,-1 0 1 0 0,1 0 0 0 0,0 0 0 0 0,1 0 0 0 0,-1 0 0 0 0,1 0 0 0 0,1 0 0 0 0,-1 0 0 0 0,1 0-1 0 0,1 0 1 0 0,-1-1 0 0 0,1 1 0 0 0,0-1 0 0 0,0 0 0 0 0,1 0 0 0 0,0 0 0 0 0,2 3-5 0 0,18 20-25 0 0,-22-25 27 0 0,1 1 0 0 0,-1-1 0 0 0,1 0-1 0 0,1 0 1 0 0,-1 0 0 0 0,1 0 0 0 0,-1 0-1 0 0,1-1 1 0 0,0 0 0 0 0,0 0 0 0 0,0 0-1 0 0,1 0 1 0 0,-1-1 0 0 0,1 1 0 0 0,0-1-1 0 0,-1 0 1 0 0,1-1 0 0 0,0 1 0 0 0,0-1-1 0 0,4 1-1 0 0,0-4 16 0 0,0-1 0 0 0,0 0 0 0 0,0 0 0 0 0,-1-1 1 0 0,1 0-1 0 0,-1-1 0 0 0,0 1 0 0 0,0-2 0 0 0,-1 1 0 0 0,1-1 0 0 0,-1 0 0 0 0,0-1 0 0 0,-1 1 0 0 0,0-1 0 0 0,0-1 0 0 0,0 1 0 0 0,-1-1 0 0 0,0 0 0 0 0,-1 0 0 0 0,0 0 0 0 0,1-2-16 0 0,8-10 11 0 0,16-26 15 0 0,-2-1-1 0 0,-2-1 0 0 0,-3-2 0 0 0,-1 0 0 0 0,-3-1 0 0 0,-2-1 0 0 0,2-15-25 0 0,-9-74-17 0 0,-8 140 16 0 0,-1-1 1 0 0,0 1-1 0 0,0-1 0 0 0,-1 1 1 0 0,1-1-1 0 0,0 1 1 0 0,0-1-1 0 0,-1 1 0 0 0,1-1 1 0 0,-1 1-1 0 0,1-1 0 0 0,-1 1 1 0 0,0-1-1 0 0,0 1 0 0 0,1 0 1 0 0,-1 0-1 0 0,0-1 0 0 0,0 1 1 0 0,0 0-1 0 0,0 0 0 0 0,-1 0 1 0 0,1 0-1 0 0,0 0 0 0 0,0 0 1 0 0,-1 0-1 0 0,1 0 0 0 0,0 1 1 0 0,-1-1-1 0 0,1 0 0 0 0,-1 1 1 0 0,1-1-1 0 0,-1 1 0 0 0,1 0 1 0 0,-1-1-1 0 0,1 1 0 0 0,-1 0 1 0 0,1 0-1 0 0,-1 0 1 0 0,1 0-1 0 0,-1 0 0 0 0,1 1 1 0 0,-1-1-1 0 0,1 0 0 0 0,-1 1 1 0 0,1-1-1 0 0,-1 1 0 0 0,1-1 1 0 0,-1 1-1 0 0,1-1 0 0 0,0 1 1 0 0,-1 0-1 0 0,1 0 0 0 0,0 0 1 0 0,0 0-1 0 0,0 0 0 0 0,-1 0 1 0 0,1 0-1 0 0,0 0 0 0 0,0 1 1 0 0,-14 17-10 0 0,1 1-1 0 0,0 0 0 0 0,2 1 0 0 0,0 1 1 0 0,2 0-1 0 0,0 0 0 0 0,1 1 0 0 0,2 0 0 0 0,0 1 1 0 0,1 0-1 0 0,2 0 0 0 0,-2 24 11 0 0,3-29 0 0 0,1 0-1 0 0,0-1 1 0 0,2 1-1 0 0,0 0 1 0 0,1 0-1 0 0,1 0 1 0 0,1 0 0 0 0,1-1-1 0 0,0 1 1 0 0,1-1-1 0 0,1 0 1 0 0,1-1-1 0 0,0 1 1 0 0,2-1-1 0 0,0-1 1 0 0,0 1 0 0 0,2-2-1 0 0,0 1 1 0 0,0-1-1 0 0,2-1 1 0 0,10 10 0 0 0,-13-18 19 0 0,0 0 1 0 0,1 0-1 0 0,-1-1 1 0 0,1 0 0 0 0,0-1-1 0 0,0 0 1 0 0,1-1-1 0 0,-1 0 1 0 0,1-1 0 0 0,-1 0-1 0 0,1-1 1 0 0,0-1-1 0 0,0 1 1 0 0,-1-2 0 0 0,1 0-1 0 0,9-2-19 0 0,-12 2 21 0 0,-1-2 0 0 0,0 1 0 0 0,-1-1 0 0 0,1-1 0 0 0,0 1 1 0 0,-1-1-1 0 0,0-1 0 0 0,0 1 0 0 0,0-1 0 0 0,0 0 0 0 0,-1-1 0 0 0,0 0 0 0 0,0 0 0 0 0,-1 0 0 0 0,1 0 0 0 0,-1-1 0 0 0,-1 0 0 0 0,1 0 1 0 0,-1 0-1 0 0,0-1 0 0 0,-1 1 0 0 0,0-1 0 0 0,0 0 0 0 0,-1 0 0 0 0,0 0 0 0 0,0-1 0 0 0,-1 1 0 0 0,0 0 0 0 0,0 0 0 0 0,-1-1 0 0 0,0 1 0 0 0,0-1 1 0 0,-1 1-1 0 0,-1 0 0 0 0,0-6-21 0 0,-4 5-19 0 0,1 1 1 0 0,-1 0 0 0 0,0 0 0 0 0,0 1-1 0 0,-1-1 1 0 0,0 2 0 0 0,-1-1 0 0 0,1 1 0 0 0,-1 0-1 0 0,-1 0 1 0 0,1 1 0 0 0,-1 0 0 0 0,0 1-1 0 0,0 0 1 0 0,0 0 0 0 0,0 1 0 0 0,-1 0 0 0 0,1 1-1 0 0,-1 0 1 0 0,0 0 0 0 0,-5 1 18 0 0,1-2-123 0 0,1 2-1 0 0,0 0 1 0 0,0 1 0 0 0,0 0 0 0 0,-1 1-1 0 0,1 0 1 0 0,0 1 0 0 0,0 1-1 0 0,-6 1 124 0 0,13-2-451 0 0,0 1-1 0 0,0-1 1 0 0,0 1-1 0 0,1 0 0 0 0,-1 1 1 0 0,1-1-1 0 0,0 1 1 0 0,-1 0-1 0 0,2 0 1 0 0,-1 1-1 0 0,0-1 0 0 0,1 1 1 0 0,-1 1 451 0 0,-2 8-5742 0 0,2-2-5801 0 0</inkml:trace>
  <inkml:trace contextRef="#ctx0" brushRef="#br0" timeOffset="83929.534">10015 2352 13051 0 0,'0'0'1604'0'0,"0"0"-377"0"0,0 0-121 0 0,0 0 27 0 0,0 0 38 0 0,0 0 7 0 0,0 0-141 0 0,0 0-146 0 0,0 0-97 0 0,0 0-88 0 0,0 0-99 0 0,0 0-72 0 0,0 0-48 0 0,-3 35-71 0 0,-8 110-49 0 0,22 7 605 0 0,-8-113-836 0 0,-2-1 0 0 0,-1 1 0 0 0,-3-1 0 0 0,-6 36-136 0 0,-22 91 124 0 0,19-84-327 0 0,12-80 146 0 0,7-4-137 0 0,-1 1 1 0 0,0-1-1 0 0,0 0 1 0 0,0 0-1 0 0,0-1 1 0 0,0 1-1 0 0,-1-1 0 0 0,1-1 1 0 0,-1 1-1 0 0,0-1 1 0 0,-1 0-1 0 0,1 0 1 0 0,-1 0-1 0 0,0 0 0 0 0,0-1 1 0 0,-1 0-1 0 0,1 0 1 0 0,-1 0-1 0 0,0 0 1 0 0,1-6 193 0 0,-1 6-438 0 0,25-48-4092 0 0,-13 22-525 0 0,2 1-4104 0 0,-12 23 4522 0 0</inkml:trace>
  <inkml:trace contextRef="#ctx0" brushRef="#br0" timeOffset="84264.306">10171 2879 0 0 0,'0'0'1098'0'0,"0"0"673"0"0,0 0 157 0 0,0 0 3 0 0,0 0-61 0 0,0 0-143 0 0,0 0-133 0 0,0 0-106 0 0,0 0-50 0 0,0 0-80 0 0,0 0-92 0 0,12 26-94 0 0,39 81-95 0 0,-50-105-1027 0 0,-1-1 0 0 0,0 1 0 0 0,1 0 1 0 0,-1-1-1 0 0,1 1 0 0 0,0-1 0 0 0,0 1 1 0 0,0 0-1 0 0,0-1 0 0 0,0 0 0 0 0,0 1 1 0 0,0-1-1 0 0,0 0 0 0 0,0 1 0 0 0,0-1 0 0 0,1 0 1 0 0,-1 0-1 0 0,1 0 0 0 0,-1 0 0 0 0,0 0 1 0 0,1 0-1 0 0,0-1 0 0 0,-1 1 0 0 0,1 0 1 0 0,0-1-1 0 0,-1 1 0 0 0,1-1 0 0 0,0 0 1 0 0,-1 1-1 0 0,1-1 0 0 0,0 0 0 0 0,0 0 1 0 0,1 0-51 0 0,6-1 378 0 0,1 2-129 0 0,0 0 0 0 0,0 0 0 0 0,0-1 0 0 0,0-1 0 0 0,0 1 0 0 0,0-2 0 0 0,0 1 0 0 0,0-2 0 0 0,-1 1 0 0 0,1-1 0 0 0,-1-1 0 0 0,1 1 0 0 0,-1-2 0 0 0,0 1 0 0 0,-1-1 0 0 0,1-1 0 0 0,-1 1 0 0 0,0-1 0 0 0,0-1 0 0 0,6-6-249 0 0,-10 9 27 0 0,1 0 0 0 0,-1-1 1 0 0,1 1-1 0 0,-1-1 0 0 0,-1 0 1 0 0,1 0-1 0 0,-1-1 0 0 0,0 1 1 0 0,0-1-1 0 0,0 1 0 0 0,-1-1 1 0 0,0 0-1 0 0,0 0 0 0 0,0 0 0 0 0,-1 0 1 0 0,0 0-1 0 0,0-1 0 0 0,0 1 1 0 0,-1 0-1 0 0,0 0 0 0 0,-1-1 1 0 0,1 1-1 0 0,-1 0 0 0 0,0 0 1 0 0,-1 0-1 0 0,1 0 0 0 0,-1 0 1 0 0,0 0-1 0 0,-2-3-27 0 0,0 6-7 0 0,0 0 1 0 0,0 0-1 0 0,0 1 1 0 0,-1-1 0 0 0,1 1-1 0 0,-1 0 1 0 0,1 0-1 0 0,-1 1 1 0 0,0-1-1 0 0,0 1 1 0 0,0 0-1 0 0,0 1 1 0 0,0-1-1 0 0,0 1 1 0 0,1 0-1 0 0,-1 0 1 0 0,0 0 0 0 0,0 1-1 0 0,0-1 1 0 0,0 1-1 0 0,0 1 1 0 0,0-1-1 0 0,1 1 1 0 0,-1-1-1 0 0,0 1 1 0 0,1 1-1 0 0,0-1 1 0 0,-1 1-1 0 0,1-1 1 0 0,0 1 0 0 0,0 1-1 0 0,1-1 1 0 0,-1 0-1 0 0,0 1 1 0 0,1 0-1 0 0,0 0 1 0 0,0 0-1 0 0,0 0 1 0 0,0 2 6 0 0,-6 4-3 0 0,1 1 0 0 0,1 0 0 0 0,0 0 0 0 0,0 1 0 0 0,1-1 0 0 0,1 2 0 0 0,0-1 0 0 0,0 0-1 0 0,1 1 1 0 0,1 0 0 0 0,0 0 0 0 0,1 0 0 0 0,0 0 0 0 0,1 0 0 0 0,1 0 0 0 0,0 1 0 0 0,1-1 0 0 0,0 1 3 0 0,1-8 3 0 0,0 0-1 0 0,1 1 1 0 0,0-1 0 0 0,0 0-1 0 0,1-1 1 0 0,-1 1 0 0 0,1-1-1 0 0,1 1 1 0 0,-1-1-1 0 0,1 0 1 0 0,-1-1 0 0 0,2 1-1 0 0,-1-1 1 0 0,0 0 0 0 0,1 0-1 0 0,0-1 1 0 0,-1 1 0 0 0,2-1-1 0 0,-1 0 1 0 0,0-1-1 0 0,0 0 1 0 0,1 0 0 0 0,-1 0-1 0 0,6 0-2 0 0,162 13-203 0 0,-142-14-336 0 0,22-1-1066 0 0,-19-4-6022 0 0,-19 0-4752 0 0</inkml:trace>
  <inkml:trace contextRef="#ctx0" brushRef="#br0" timeOffset="112358.676">11576 2514 408 0 0,'0'0'1556'0'0,"0"0"2"0"0,0 0 236 0 0,0 0 284 0 0,0 0 166 0 0,0 0-51 0 0,0 0-184 0 0,0 0-192 0 0,0 0-257 0 0,0 0-208 0 0,0 0-266 0 0,-3-10-215 0 0,-7-29-104 0 0,8 29-45 0 0,2 10-5 0 0,0 0-41 0 0,0 0-52 0 0,0 0-101 0 0,0 0-77 0 0,0 0-68 0 0,0 0-64 0 0,0 0-44 0 0,0 0-25 0 0,0 0-30 0 0,-22 354 2045 0 0,-4-76-1830 0 0,24-210 15 0 0,2-68-415 0 0,-1 0 2 0 0,0 0-7 0 0,1 0-8 0 0,0 0-14 0 0,0 0-44 0 0,-7-23-3751 0 0,1 7-563 0 0,5 3-2277 0 0,1 6-4908 0 0</inkml:trace>
  <inkml:trace contextRef="#ctx0" brushRef="#br0" timeOffset="112606.201">11276 2860 11522 0 0,'0'0'2065'0'0,"0"0"-654"0"0,0 0-604 0 0,0 0-218 0 0,0 0 31 0 0,0 0 59 0 0,0 0 141 0 0,0 0 52 0 0,0 0-2 0 0,0 0-26 0 0,0 0-146 0 0,0 0-106 0 0,0 0-53 0 0,20-2-38 0 0,103-13 338 0 0,75 10-1525 0 0,-177 7-1893 0 0,-5 0-4245 0 0,-10-2-4618 0 0</inkml:trace>
  <inkml:trace contextRef="#ctx0" brushRef="#br0" timeOffset="112937.279">11890 2823 8034 0 0,'0'0'2566'0'0,"0"0"-569"0"0,0 0-318 0 0,0 0-86 0 0,0 0-92 0 0,0 0-147 0 0,0 0-203 0 0,0 0-258 0 0,0 0-190 0 0,0 0-165 0 0,0 0-122 0 0,0 0-84 0 0,-22 32-87 0 0,-68 96-69 0 0,68-83-62 0 0,30-30-19 0 0,-3-11-54 0 0,0 2 29 0 0,0-1 0 0 0,0 0 1 0 0,1 0-1 0 0,-1 0 0 0 0,1-1 1 0 0,0 0-1 0 0,0 0 1 0 0,1-1-1 0 0,-1 0 0 0 0,1 0 1 0 0,0 0-1 0 0,0-1 0 0 0,0 0 1 0 0,0 0-1 0 0,0-1 0 0 0,0 0 1 0 0,1 0-1 0 0,-1 0 1 0 0,0-1-1 0 0,0 0 0 0 0,1-1 1 0 0,-1 0-1 0 0,0 0 0 0 0,6-2-70 0 0,3 0 180 0 0,1-1-1 0 0,-1-1 0 0 0,-1-1 1 0 0,1 0-1 0 0,-1-1 0 0 0,0-1 1 0 0,0 0-1 0 0,-1-1 0 0 0,-1-1 1 0 0,4-3-180 0 0,-13 10 38 0 0,0 0 1 0 0,0-1-1 0 0,0 1 1 0 0,-1-1-1 0 0,1 0 1 0 0,-1 0-1 0 0,0-1 1 0 0,-1 1-1 0 0,1 0 1 0 0,-1-1-1 0 0,1 0 0 0 0,-1 1 1 0 0,-1-1-1 0 0,1 0 1 0 0,-1 0-1 0 0,0 0 1 0 0,0 0-1 0 0,0 0 1 0 0,-1-1-1 0 0,0 1 1 0 0,0 0-1 0 0,0 0 1 0 0,0 0-1 0 0,-1 0 1 0 0,0-1-1 0 0,0 1 1 0 0,0 0-1 0 0,-1 1 1 0 0,0-1-1 0 0,0 0 0 0 0,0 0 1 0 0,0 1-1 0 0,-1-1 1 0 0,0 1-1 0 0,0 0 1 0 0,0 0-1 0 0,0 0 1 0 0,-1 0-1 0 0,1 0 1 0 0,-4-2-39 0 0,1 2-73 0 0,-1 0 0 0 0,1 0 0 0 0,-1 1 0 0 0,0 0 1 0 0,0 0-1 0 0,0 1 0 0 0,0 0 0 0 0,0 0 0 0 0,-1 1 0 0 0,1-1 1 0 0,0 2-1 0 0,-1-1 0 0 0,1 1 0 0 0,-1 0 0 0 0,1 0 1 0 0,-1 1-1 0 0,1 0 0 0 0,0 1 0 0 0,-1 0 0 0 0,1 0 0 0 0,0 0 1 0 0,0 1-1 0 0,0 0 73 0 0,-28 23-1867 0 0,13-5-3945 0 0,11-9-6041 0 0</inkml:trace>
  <inkml:trace contextRef="#ctx0" brushRef="#br0" timeOffset="114002.199">12816 2831 7074 0 0,'0'0'1955'0'0,"0"0"-220"0"0,0 0-172 0 0,0 0 81 0 0,0 0 38 0 0,0 0-117 0 0,0 0-196 0 0,0 0-232 0 0,0 0-195 0 0,0 0-155 0 0,0 0-102 0 0,0 0-70 0 0,0 0-78 0 0,-7 1-99 0 0,-25 5-93 0 0,30-4-295 0 0,0-1 1 0 0,0 1-1 0 0,0 0 0 0 0,0 0 0 0 0,0 0 0 0 0,0 0 1 0 0,1 0-1 0 0,-1 0 0 0 0,1 1 0 0 0,-1-1 0 0 0,1 0 1 0 0,0 1-1 0 0,0-1 0 0 0,0 1 0 0 0,0-1 0 0 0,1 1 1 0 0,-1 0-1 0 0,1-1 0 0 0,-1 1 0 0 0,1-1 0 0 0,0 3-50 0 0,0-5 14 0 0,-2 11 81 0 0,0 1 0 0 0,1-1 0 0 0,1 0 0 0 0,-1 0 0 0 0,2 0-1 0 0,-1 1 1 0 0,2-1 0 0 0,-1 0 0 0 0,2 0 0 0 0,-1 0 0 0 0,2-1-1 0 0,-1 1 1 0 0,1 0 0 0 0,1-1 0 0 0,0 0 0 0 0,1 0 0 0 0,4 7-95 0 0,-6-15 35 0 0,0 0 0 0 0,-1 0 0 0 0,1-1-1 0 0,0 1 1 0 0,0-1 0 0 0,0 0 0 0 0,0 0 0 0 0,0 0 0 0 0,0-1 0 0 0,0 1 0 0 0,0-1 0 0 0,0 0 0 0 0,1 0 0 0 0,-1 0 0 0 0,0-1 0 0 0,0 1 0 0 0,0-1 0 0 0,0 0 0 0 0,0 0 0 0 0,0-1-1 0 0,0 1 1 0 0,0-1 0 0 0,-1 0 0 0 0,1 0 0 0 0,-1 0 0 0 0,1 0 0 0 0,-1-1 0 0 0,0 1 0 0 0,0-1 0 0 0,0 0 0 0 0,0 0 0 0 0,0 0 0 0 0,0 0 0 0 0,-1-1 0 0 0,0 1-35 0 0,129-162 396 0 0,-110 236-604 0 0,-19-65 212 0 0,1 0 0 0 0,-1 1 0 0 0,1-1 1 0 0,1-1-1 0 0,0 1 0 0 0,-1 0 0 0 0,2-1 1 0 0,-1 0-1 0 0,0 0 0 0 0,1 0 1 0 0,0 0-1 0 0,0-1 0 0 0,1 0 0 0 0,-1 0 1 0 0,1 0-1 0 0,0-1 0 0 0,0 1 0 0 0,0-1 1 0 0,0-1-1 0 0,1 0 0 0 0,-1 1 0 0 0,1-2 1 0 0,0 1-1 0 0,-1-1 0 0 0,1 0 0 0 0,6 0-4 0 0,-10-1 38 0 0,1 0 0 0 0,0 0 0 0 0,-1-1 0 0 0,1 1 0 0 0,-1-1 0 0 0,1 0-1 0 0,-1 1 1 0 0,1-2 0 0 0,-1 1 0 0 0,0 0 0 0 0,1-1 0 0 0,-1 1 0 0 0,0-1 0 0 0,0 0-1 0 0,0 0 1 0 0,0-1 0 0 0,-1 1 0 0 0,1 0 0 0 0,0-1 0 0 0,-1 0 0 0 0,0 1-1 0 0,0-1 1 0 0,0 0 0 0 0,0 0 0 0 0,0 0 0 0 0,0-1 0 0 0,-1 1 0 0 0,1-2-38 0 0,0 0 25 0 0,7-13-72 0 0,-1-1-1 0 0,-2 1 1 0 0,0-1-1 0 0,0 0 1 0 0,-2-1-1 0 0,-1 1 1 0 0,2-17 47 0 0,-5 36-458 0 0,0 0-274 0 0,8 0-9198 0 0,-4 0-1834 0 0</inkml:trace>
  <inkml:trace contextRef="#ctx0" brushRef="#br0" timeOffset="114357.118">13658 2860 10850 0 0,'0'0'2600'0'0,"0"0"-719"0"0,0 0-336 0 0,0 0-92 0 0,0 0-116 0 0,0 0-212 0 0,0 0-299 0 0,0 0-290 0 0,0 0-183 0 0,0 0-114 0 0,0 0-72 0 0,0 0-38 0 0,-14 27-26 0 0,-38 83-22 0 0,51-109-77 0 0,0 0 0 0 0,0 0-1 0 0,1-1 1 0 0,-1 1 0 0 0,0 0 0 0 0,0 0-1 0 0,1 0 1 0 0,-1 0 0 0 0,1 0 0 0 0,-1 0-1 0 0,1 1 1 0 0,-1-1 0 0 0,1 0 0 0 0,-1 0 0 0 0,1 0-1 0 0,0 0 1 0 0,0 0 0 0 0,0 1 0 0 0,0-1-1 0 0,0 0 1 0 0,0 0 0 0 0,0 0 0 0 0,0 1-1 0 0,0-1 1 0 0,0 0 0 0 0,1 0 0 0 0,-1 0 0 0 0,0 0-1 0 0,1 1 1 0 0,-1-1 0 0 0,1 0 0 0 0,-1 0-1 0 0,1 0 1 0 0,0 0 0 0 0,0 0 0 0 0,-1 0 0 0 0,1-1-1 0 0,0 1 1 0 0,0 0 0 0 0,0 0 0 0 0,1 0-4 0 0,2 2 34 0 0,0 0 54 0 0,0 0-1 0 0,0 1 1 0 0,1-2-1 0 0,-1 1 1 0 0,1 0-1 0 0,0-1 1 0 0,0 0-1 0 0,0 0 0 0 0,0-1 1 0 0,0 1-1 0 0,1-1 1 0 0,-1 0-1 0 0,0-1 1 0 0,0 1-1 0 0,1-1 1 0 0,-1 0-1 0 0,1 0 0 0 0,-1-1 1 0 0,0 1-1 0 0,0-1 1 0 0,1 0-1 0 0,-1-1 1 0 0,0 1-1 0 0,0-1 1 0 0,0 0-1 0 0,0-1 1 0 0,-1 1-1 0 0,1-1 0 0 0,0 0 1 0 0,-1 0-1 0 0,0 0 1 0 0,0 0-1 0 0,3-4-87 0 0,-1-1 86 0 0,-1 0 1 0 0,0 0-1 0 0,-1-1 0 0 0,0 1 0 0 0,0-1 0 0 0,-1 0 0 0 0,0 0 1 0 0,-1 0-1 0 0,1-1 0 0 0,-2 1 0 0 0,1 0 0 0 0,-2-1 0 0 0,1 1 1 0 0,-1-1-1 0 0,-1 0 0 0 0,1 1 0 0 0,-2-1 0 0 0,0-1-86 0 0,2 9-15 0 0,-1 0 0 0 0,0 0-1 0 0,0 0 1 0 0,0 0 0 0 0,0 0-1 0 0,0 0 1 0 0,0 0 0 0 0,0 0-1 0 0,-1 0 1 0 0,1 0 0 0 0,-1 1-1 0 0,0-1 1 0 0,1 1 0 0 0,-1-1-1 0 0,0 1 1 0 0,0 0 0 0 0,0-1-1 0 0,0 1 1 0 0,0 0 0 0 0,0 0-1 0 0,0 0 1 0 0,0 1 0 0 0,0-1-1 0 0,0 0 1 0 0,-1 1 0 0 0,1 0-1 0 0,0-1 1 0 0,0 1 0 0 0,-1 0-1 0 0,1 0 1 0 0,0 0 0 0 0,0 0-1 0 0,-1 1 1 0 0,1-1 0 0 0,0 1-1 0 0,0-1 1 0 0,-3 2 15 0 0,-47 24-3386 0 0,42-14 1405 0 0,-3 4-5564 0 0,6-8-4402 0 0</inkml:trace>
  <inkml:trace contextRef="#ctx0" brushRef="#br0" timeOffset="114696.053">14019 3096 5313 0 0,'0'0'3986'0'0,"0"0"-1424"0"0,0 0-444 0 0,0 0-92 0 0,0 0-195 0 0,0 0-199 0 0,0 0-196 0 0,0 0-210 0 0,0 0-199 0 0,0 0-160 0 0,0 0-154 0 0,0 0-94 0 0,0 0-92 0 0,-6-7-71 0 0,3 3-382 0 0,1 2-29 0 0,0 0 1 0 0,0-1-1 0 0,0 1 0 0 0,0-1 1 0 0,0 1-1 0 0,1-1 1 0 0,-1 0-1 0 0,1 1 0 0 0,0-1 1 0 0,0 0-1 0 0,0 0 0 0 0,0 0 1 0 0,0 0-1 0 0,1 0 1 0 0,-1 0-1 0 0,1 0 0 0 0,0-1 1 0 0,0 1-1 0 0,0 0 1 0 0,0-1-46 0 0,7-19 119 0 0,1 0 0 0 0,1 0 1 0 0,1 1-1 0 0,0 1 1 0 0,2-1-1 0 0,1 2 1 0 0,0-1-1 0 0,2 2 1 0 0,0 0-1 0 0,14-13-119 0 0,-16 34-2159 0 0,-10 3-1286 0 0,-1-1-3930 0 0,-2-3 5563 0 0,2 5-10640 0 0</inkml:trace>
  <inkml:trace contextRef="#ctx0" brushRef="#br0" timeOffset="115035.784">14547 2371 14819 0 0,'0'0'2190'0'0,"0"0"-602"0"0,0 0-349 0 0,0 0-153 0 0,0 0-91 0 0,0 0-130 0 0,0 0-130 0 0,0 0-99 0 0,0 0-58 0 0,0 0-2 0 0,0 0-48 0 0,0 0-64 0 0,0 24-60 0 0,-4 172 476 0 0,-1 286-449 0 0,5-481-506 0 0,0-1-13 0 0,0 0-30 0 0,0 0-84 0 0,1-15-943 0 0,40-109-4754 0 0,-20 73-1143 0 0,-18 43 5365 0 0,6-11-9107 0 0</inkml:trace>
  <inkml:trace contextRef="#ctx0" brushRef="#br0" timeOffset="115305.374">14792 2562 5457 0 0,'0'0'2587'0'0,"0"0"-781"0"0,0 0-147 0 0,0 0 61 0 0,0 0-91 0 0,0 0-160 0 0,0 0-208 0 0,0 0-230 0 0,-29 32-194 0 0,-90 99-122 0 0,30-51 1240 0 0,55-40 192 0 0,68-28-1039 0 0,-7-6-684 0 0,-17-4-300 0 0,0 0 0 0 0,-1 0 0 0 0,1 1 0 0 0,-1 0 1 0 0,0 0-1 0 0,1 1 0 0 0,-1 0 0 0 0,-1 1 1 0 0,1 0-1 0 0,-1 1 0 0 0,0 0 0 0 0,6 5-124 0 0,41 63 878 0 0,-53-70-900 0 0,0-1 0 0 0,0 1 1 0 0,0-1-1 0 0,0 1 0 0 0,1-1 0 0 0,0 0 1 0 0,-1 0-1 0 0,1 0 0 0 0,0 0 1 0 0,0-1-1 0 0,1 1 0 0 0,-1-1 1 0 0,0 0-1 0 0,1 0 0 0 0,-1 0 0 0 0,1 0 1 0 0,0 0 21 0 0,41-11-5762 0 0,-34 2-2100 0 0,-3 2-4766 0 0</inkml:trace>
  <inkml:trace contextRef="#ctx0" brushRef="#br0" timeOffset="116476.388">15392 2901 0 0 0,'0'0'1514'0'0,"0"0"275"0"0,0 0 106 0 0,0 0-69 0 0,0 0-99 0 0,0 0-221 0 0,0 0-251 0 0,0 0-239 0 0,0 0-168 0 0,0 0-102 0 0,0 0 10 0 0,0 0 147 0 0,-2 26 3108 0 0,3-24-3877 0 0,0-1-1 0 0,0 0 1 0 0,0 1-1 0 0,0-1 1 0 0,0 0-1 0 0,0 0 0 0 0,0 0 1 0 0,0 1-1 0 0,0-1 1 0 0,1 0-1 0 0,-1-1 1 0 0,0 1-1 0 0,1 0 1 0 0,-1 0-1 0 0,1 0 1 0 0,-1-1-1 0 0,1 1 1 0 0,-1-1-1 0 0,1 1 1 0 0,-1-1-1 0 0,1 0 0 0 0,0 0 1 0 0,-1 0-1 0 0,1 1 1 0 0,-1-2-1 0 0,1 1 1 0 0,0 0-1 0 0,-1 0 1 0 0,1 0-1 0 0,-1-1 1 0 0,1 1-1 0 0,-1-1 1 0 0,1 1-1 0 0,-1-1 1 0 0,1 1-1 0 0,-1-1 0 0 0,1 0 1 0 0,-1 0-1 0 0,1 0-133 0 0,51-41 1222 0 0,-3-18-430 0 0,-23 104-421 0 0,-15 2-222 0 0,-2 0 1 0 0,-2 1-1 0 0,-3 0 1 0 0,-1 0-1 0 0,-2 0 1 0 0,-3 7-150 0 0,2-5 59 0 0,0-9-37 0 0,1-20-8 0 0,0 0 0 0 0,-2 0 1 0 0,0 0-1 0 0,-1 0 0 0 0,-1 0 0 0 0,-1 0 0 0 0,-1 0 0 0 0,0-1 1 0 0,-2 1-1 0 0,0-1 0 0 0,-1 0 0 0 0,-8 13-14 0 0,15-31 15 0 0,-1 1 0 0 0,0-1 0 0 0,0 0 1 0 0,0 0-1 0 0,0 1 0 0 0,0-1 0 0 0,0 0 0 0 0,-1 0 0 0 0,1 0 0 0 0,0 0 0 0 0,-1-1 0 0 0,1 1 1 0 0,0 0-1 0 0,-1 0 0 0 0,1-1 0 0 0,-1 1 0 0 0,1-1 0 0 0,-1 1 0 0 0,1-1 0 0 0,-1 0 0 0 0,1 0 1 0 0,-1 1-1 0 0,1-1 0 0 0,-1 0 0 0 0,0 0 0 0 0,1-1 0 0 0,-1 1 0 0 0,1 0 0 0 0,-1 0 1 0 0,1-1-1 0 0,-1 1 0 0 0,1-1 0 0 0,-1 1 0 0 0,1-1 0 0 0,-1 0 0 0 0,1 0-15 0 0,-4-15 28 0 0,0-1 0 0 0,1 0 1 0 0,1 0-1 0 0,1 0 0 0 0,0 0 0 0 0,1-1 0 0 0,1 1 0 0 0,1-1 0 0 0,2-14-28 0 0,-2 21-3 0 0,3-27-1 0 0,2-1 0 0 0,2 1 0 0 0,2 1 0 0 0,1-1 0 0 0,2 2 0 0 0,1 0 1 0 0,2 0-1 0 0,1 1 0 0 0,7-7 4 0 0,-12 20-7 0 0,2 0-1 0 0,0 1 1 0 0,1 1 0 0 0,1 0 0 0 0,1 1-1 0 0,1 1 1 0 0,1 0 0 0 0,0 2-1 0 0,1 0 1 0 0,1 1 0 0 0,5-2 7 0 0,-25 15-1 0 0,1 1-1 0 0,0-1 1 0 0,0 1 0 0 0,0 0 0 0 0,-1-1-1 0 0,1 1 1 0 0,1 0 0 0 0,-1 0 0 0 0,0 0-1 0 0,0 0 1 0 0,0 1 0 0 0,0-1 0 0 0,1 1-1 0 0,-1-1 1 0 0,0 1 0 0 0,0 0 0 0 0,1 0-1 0 0,-1 0 1 0 0,0 0 0 0 0,1 0 0 0 0,-1 0-1 0 0,0 1 1 0 0,1-1 0 0 0,-1 1 0 0 0,0-1-1 0 0,0 1 1 0 0,0 0 0 0 0,0 0 0 0 0,0 0-1 0 0,0 0 1 0 0,0 0 0 0 0,0 1 0 0 0,0-1-1 0 0,0 1 1 0 0,0-1 0 0 0,-1 1 0 0 0,1 0-1 0 0,-1-1 1 0 0,1 1 0 0 0,-1 0 0 0 0,0 0-1 0 0,0 0 1 0 0,0 0 0 0 0,0 0 0 0 0,0 0-1 0 0,0 0 1 0 0,0 1 1 0 0,1 14 10 0 0,0 1 0 0 0,-2-1 0 0 0,0 1 0 0 0,-1-1-1 0 0,0 1 1 0 0,-2-1 0 0 0,0 1 0 0 0,-1-1 0 0 0,-1 0 0 0 0,0-1 0 0 0,-1 1-1 0 0,-1-1 1 0 0,-1 0 0 0 0,0-1 0 0 0,-1 0 0 0 0,0 0 0 0 0,-1-1-1 0 0,-1 0 1 0 0,0-1 0 0 0,-1 0 0 0 0,-7 5-10 0 0,16-14-8 0 0,0-1 1 0 0,0 1-1 0 0,-1-1 1 0 0,0 0-1 0 0,0 0 1 0 0,0 0-1 0 0,0-1 0 0 0,0 1 1 0 0,0-1-1 0 0,-1 0 1 0 0,1 0-1 0 0,-1-1 1 0 0,1 1-1 0 0,-1-1 1 0 0,0 0-1 0 0,1 0 0 0 0,-1 0 1 0 0,-2-1 7 0 0,5-2-51 0 0,1 1 1 0 0,-1-1-1 0 0,1 0 1 0 0,-1 0-1 0 0,1 0 0 0 0,0 0 1 0 0,0 0-1 0 0,-1 0 1 0 0,2 0-1 0 0,-1 0 0 0 0,0-1 1 0 0,0 1-1 0 0,1 0 1 0 0,-1 0-1 0 0,1-1 0 0 0,0 1 1 0 0,-1 0-1 0 0,1-1 1 0 0,0 1-1 0 0,1-1 0 0 0,-1 1 1 0 0,0 0-1 0 0,1-1 1 0 0,-1 1-1 0 0,1-2 51 0 0,0-4-310 0 0,27-65-5583 0 0,-19 58 609 0 0,0 3-6504 0 0</inkml:trace>
  <inkml:trace contextRef="#ctx0" brushRef="#br0" timeOffset="117255.511">16220 2842 984 0 0,'0'0'3176'0'0,"0"0"-516"0"0,0 0-118 0 0,0 0-61 0 0,0 0-297 0 0,0 0-270 0 0,0 0-278 0 0,0 0-280 0 0,0 0-179 0 0,0 0-76 0 0,0 0-82 0 0,0 0-63 0 0,0 0-117 0 0,-1 10-176 0 0,-16 90 928 0 0,16-96-1545 0 0,0 1-1 0 0,0-1 1 0 0,0 1-1 0 0,1 0 1 0 0,-1-1-1 0 0,1 1 1 0 0,0 0-1 0 0,1-1 1 0 0,-1 1 0 0 0,1 0-1 0 0,0-1 1 0 0,0 1-1 0 0,1-1 1 0 0,-1 1-1 0 0,1-1 1 0 0,0 0 0 0 0,0 1-1 0 0,0-1 1 0 0,1 0-1 0 0,0-1 1 0 0,-1 1-1 0 0,1 0 1 0 0,0-1 0 0 0,1 1-1 0 0,-1-1 1 0 0,1 0-1 0 0,-1 0 1 0 0,1 0-1 0 0,0-1 1 0 0,1 1-46 0 0,1-1 59 0 0,1 0 0 0 0,-1-1 0 0 0,1 1 1 0 0,-1-1-1 0 0,1-1 0 0 0,0 1 0 0 0,-1-1 0 0 0,1-1 1 0 0,0 1-1 0 0,-1-1 0 0 0,1 0 0 0 0,0 0 0 0 0,-1-1 0 0 0,0 0 1 0 0,1 0-1 0 0,-1 0 0 0 0,0-1 0 0 0,0 0 0 0 0,0 0 1 0 0,-1-1-1 0 0,1 0 0 0 0,-1 0 0 0 0,0 0 0 0 0,1-1-59 0 0,20-17 79 0 0,0-1-1 0 0,-2-1 1 0 0,0-1-1 0 0,-2-2 1 0 0,0-1-79 0 0,9-10 38 0 0,-63 130-126 0 0,30-88 86 0 0,1 0 1 0 0,0 0-1 0 0,0 1 0 0 0,0-1 1 0 0,0 1-1 0 0,1-1 0 0 0,0 0 1 0 0,0 1-1 0 0,0-1 1 0 0,0 1-1 0 0,1-1 0 0 0,0 1 1 0 0,0-1-1 0 0,0 0 0 0 0,0 1 1 0 0,1-1-1 0 0,-1 0 0 0 0,1 0 1 0 0,0 0-1 0 0,1 0 1 0 0,-1-1-1 0 0,1 1 0 0 0,-1 0 1 0 0,1-1-1 0 0,0 0 0 0 0,0 0 1 0 0,1 0-1 0 0,-1 0 0 0 0,1 0 1 0 0,-1 0-1 0 0,1-1 1 0 0,0 0-1 0 0,0 0 0 0 0,0 0 1 0 0,3 1 1 0 0,1-1 1 0 0,0 0 0 0 0,0-1 1 0 0,1 1-1 0 0,-1-2 1 0 0,1 1-1 0 0,-1-1 0 0 0,0-1 1 0 0,1 1-1 0 0,-1-1 1 0 0,1-1-1 0 0,-1 0 0 0 0,0 0 1 0 0,0 0-1 0 0,0-1 0 0 0,0 0 1 0 0,-1-1-1 0 0,1 0 1 0 0,5-4-2 0 0,120-98 125 0 0,-102 71-100 0 0,-2 0 0 0 0,-1-2 1 0 0,-2-1-1 0 0,-2-2 0 0 0,3-8-25 0 0,-4 4 9 0 0,-2-1 0 0 0,-2-1 1 0 0,-2-1-1 0 0,-2 0 0 0 0,-2-1 1 0 0,5-40-10 0 0,-16-12 60 0 0,-3 100-59 0 0,0-1 1 0 0,1 1-1 0 0,-1 0 1 0 0,0 0-1 0 0,0 0 1 0 0,0 0-1 0 0,1-1 1 0 0,-1 1-1 0 0,0 0 1 0 0,0 0-1 0 0,0 1 1 0 0,0-1-1 0 0,1 0 1 0 0,-1 0-1 0 0,0 0 1 0 0,0 0-1 0 0,0 1 1 0 0,1-1-1 0 0,-1 0 1 0 0,0 1-1 0 0,0-1 1 0 0,1 1-1 0 0,-1-1 1 0 0,0 1-1 0 0,1-1 1 0 0,-1 1 0 0 0,1-1-1 0 0,-1 1 1 0 0,0-1-1 0 0,1 1 1 0 0,-1 0-1 0 0,1 0 1 0 0,0-1-1 0 0,-1 1 1 0 0,1 0-1 0 0,0-1 1 0 0,-1 1-1 0 0,1 0 1 0 0,0 0-1 0 0,0 0 1 0 0,-1-1-1 0 0,1 1 1 0 0,0 0-1 0 0,0 0 1 0 0,0 0-2 0 0,-12 36 8 0 0,2 1-1 0 0,1 0 1 0 0,2 0 0 0 0,2 1 0 0 0,1-1 0 0 0,2 1 0 0 0,2 0 0 0 0,1 0-1 0 0,3 13-7 0 0,0 3 24 0 0,3 1 0 0 0,1-1 0 0 0,3-1-1 0 0,3 0 1 0 0,15 39-24 0 0,4-14 20 0 0,-141-235-4627 0 0,60 95-2287 0 0,35 42-1816 0 0</inkml:trace>
  <inkml:trace contextRef="#ctx0" brushRef="#br0" timeOffset="117508.111">16749 2603 6321 0 0,'0'0'5341'0'0,"0"0"-2688"0"0,0 0-1134 0 0,0 0-261 0 0,0 0 27 0 0,0 0 29 0 0,0 0-61 0 0,0 0-136 0 0,0 0-128 0 0,32 3-175 0 0,104 12-142 0 0,18-12 672 0 0,92-43-602 0 0,-183 32-827 0 0,-4 1-1286 0 0,-21 0-3844 0 0,-25 3-6662 0 0</inkml:trace>
  <inkml:trace contextRef="#ctx0" brushRef="#br0" timeOffset="118040.509">18083 2816 10170 0 0,'0'0'2875'0'0,"0"0"-1010"0"0,0 0-616 0 0,0 0-138 0 0,0 0 28 0 0,0 0 119 0 0,0 0-10 0 0,0 0-158 0 0,0 0-162 0 0,0 0-167 0 0,0 0-91 0 0,0 0-33 0 0,0 0-61 0 0,-1 17-63 0 0,-3 117 1100 0 0,4-125-1526 0 0,1 0-1 0 0,-2 1 0 0 0,1-1 1 0 0,-1 0-1 0 0,0 0 0 0 0,-1 0 1 0 0,0 0-1 0 0,-1 0 0 0 0,0-1 0 0 0,0 1 1 0 0,-4 7-87 0 0,-10 19-1239 0 0,17-35-70 0 0,7-21-2529 0 0,-3 11-408 0 0,-2 2-4565 0 0</inkml:trace>
  <inkml:trace contextRef="#ctx0" brushRef="#br0" timeOffset="118294.43">18063 2455 10386 0 0,'0'0'3417'0'0,"0"0"-1313"0"0,0 0-471 0 0,0 0-145 0 0,0 0-192 0 0,0 0-295 0 0,0 0-369 0 0,0 0-336 0 0,0 0-272 0 0,0 0-80 0 0,0 0-40 0 0,0 0-32 0 0,0 0-32 0 0,0 0-200 0 0,9 30-289 0 0,-1-12-1127 0 0,1-3-4177 0 0,-4-8-6458 0 0</inkml:trace>
  <inkml:trace contextRef="#ctx0" brushRef="#br0" timeOffset="118656.139">18369 3041 14707 0 0,'0'0'3548'0'0,"0"0"-1588"0"0,0 0-661 0 0,0 0-232 0 0,0 0-195 0 0,0 0-181 0 0,0 0-130 0 0,0 0-77 0 0,0 0-49 0 0,0 0-40 0 0,0 0-52 0 0,22-31-39 0 0,70-95-60 0 0,-21 34 211 0 0,1 25-253 0 0,-47 103-384 0 0,49 121 194 0 0,-71-154 68 0 0,0 1 0 0 0,0-1 0 0 0,0 0 0 0 0,0-1 1 0 0,1 1-1 0 0,-1-1 0 0 0,1 1 0 0 0,0-1 1 0 0,0 0-1 0 0,0 0 0 0 0,0-1 0 0 0,0 1 0 0 0,0-1 1 0 0,0 0-1 0 0,0 0 0 0 0,1 0 0 0 0,-1 0 1 0 0,0-1-1 0 0,1 0 0 0 0,-1 0 0 0 0,0 0 0 0 0,1 0 1 0 0,-1-1-1 0 0,0 0 0 0 0,0 0 0 0 0,1 0 1 0 0,-1 0-1 0 0,0-1 0 0 0,0 1 0 0 0,0-1 0 0 0,0 0 1 0 0,-1 0-1 0 0,1-1 0 0 0,0 1 0 0 0,-1-1 1 0 0,0 0-1 0 0,1 0 0 0 0,-1 0 0 0 0,0 0 0 0 0,-1 0 1 0 0,1-1-1 0 0,0 1 0 0 0,-1-1 0 0 0,0 0 1 0 0,2-2-81 0 0,4-7-51 0 0,0 1 1 0 0,-1-1-1 0 0,0 0 1 0 0,0 0-1 0 0,-2-1 1 0 0,0 0-1 0 0,0 0 1 0 0,-1 0-1 0 0,-1-1 1 0 0,-1 1-1 0 0,0-1 1 0 0,0 0-1 0 0,-2 0 51 0 0,-1 8-1875 0 0,-3 6-3426 0 0,0 1-7287 0 0</inkml:trace>
  <inkml:trace contextRef="#ctx0" brushRef="#br0" timeOffset="119443.201">19280 3037 6537 0 0,'0'0'4364'0'0,"0"0"-1681"0"0,0 0-652 0 0,0 0-137 0 0,0 0-168 0 0,0 0-203 0 0,0 0-234 0 0,0 0-263 0 0,0 0-238 0 0,0 0-124 0 0,0 0-92 0 0,0 0-61 0 0,0 0-8 0 0,11 4 759 0 0,-51 29-1 0 0,21-22-917 0 0,24-19 220 0 0,93-65-25 0 0,-163 117-239 0 0,62-41-1289 0 0,5-2-9031 0 0,3-1-2927 0 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1,'-19'43,"-6"24,0 10,6-3,5-9,5-12,4-9,3-8,2-4,6-9,1-3,0-5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7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21,'-57'278,"54"-256,0 0,2 1,0-1,1 0,1 0,2 1,0-1,1 0,5 14,-7-31,1 0,0 0,0-1,0 1,1-1,0 1,-1-1,1 0,1 0,-1-1,1 1,-1-1,1 0,0 0,0-1,0 1,1-1,-1 0,0-1,1 1,-1-1,1 0,0-1,-1 1,1-1,0 0,-1 0,1-1,0 0,-1 0,1 0,-1-1,0 1,1-1,-1-1,4-1,9-7,0 0,-1-1,-1 0,0-2,-1 0,0-1,-1 0,-1-1,0 0,-2-1,1-1,4-11,10-22,-2-2,-3-1,14-50,-32 95,0-1,0 1,0-1,-1 0,-1 0,0 0,0 0,-1 0,0 0,0 0,-2 0,1-2,0 11,0 1,0-1,0 1,1 0,-1 0,0-1,0 1,0 0,0 0,0 0,1 0,-1 0,0 0,0 0,0 0,0 1,0-1,1 0,-1 0,0 1,0-1,0 0,1 1,-1-1,0 1,1-1,-1 1,0-1,1 1,-1 0,1-1,-1 1,0 0,1 0,0-1,-1 1,1 0,-1 0,1-1,0 1,0 0,-1 0,1 0,0 0,0 0,-11 21,1 0,2 1,0 0,1 0,2 1,0 0,1 0,2 0,0 1,2-1,1 0,0 1,4 8,-3 52,-3-73,0-1,0 1,1 0,1 0,0 0,1-1,0 1,0-1,2 1,-1-1,1 0,1 0,0 0,0-1,1 0,1 0,0 0,0-1,0 0,1 0,8 5,3-4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1,'-5'28,"-1"15,0 5,1-2,2-3,0-4,2-9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0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1,'38'5,"32"1,14-5,-2-2,-11-2,-13 1,-11-1,-9 2,-6 0,-3 0,-8 5,-6 2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1,'38'14,"32"5,9-5,-4-6,-10-3,-12-4,-9-1,-12-1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0 444,'34'4,"35"-2,10-7,-3-2,-10-1,-11 2,-10-3,-9 0,-4 1,-9-2,-8 0</inkml:trace>
  <inkml:trace contextRef="#ctx0" brushRef="#br0" timeOffset="242.054">226 246,'-5'34,"-1"25,0 7,1-2,1-7,2-9,6-8,2-5,5-10,0-8</inkml:trace>
  <inkml:trace contextRef="#ctx0" brushRef="#br0" timeOffset="780.013">734 49,'-18'74,"3"0,4 1,3 0,3 1,3 2,1-71,1-1,-1 1,1 0,0-1,1 1,0 0,0-1,0 1,1-1,0 1,0-1,1 0,-1 1,2-1,-1-1,0 1,1 0,0-1,1 0,-1 0,1 0,0 0,0-1,0 0,0 0,1 0,0-1,5 3,-2-4,1-1,-1 0,0 0,1-1,0 0,-1-1,1 0,-1 0,0-1,1 0,-1-1,0 0,0 0,-1-1,1 0,-1-1,1 1,-1-2,-1 1,1-1,4-5,14-13,-1-2,0 0,-2-1,-2-2,3-5,0-2,-2 0,-2-1,-1-1,-2-1,-2-1,-1 0,-2 0,0-13,-10-6,-2 57,0 1,-1 0,1 0,0 0,-1 0,1 0,0 0,-1-1,1 1,-1 0,0 0,1 0,-1 0,0 1,0-1,1 0,-1 0,0 0,0 1,0-1,0 0,0 1,0-1,0 1,0-1,0 1,-1-1,1 1,0 0,0 0,0-1,0 1,-1 0,1 0,0 0,0 0,0 1,-1-1,1 0,0 0,0 1,0-1,0 1,0-1,0 1,0-1,-1 1,-8 6,1 1,0 0,0 1,0 0,1 1,0-1,1 1,0 1,1-1,0 1,1 1,0-1,0 1,1-1,1 1,0 0,1 1,0 0,-3 3,-1 8,0 0,1 1,2-1,0 1,2-1,0 1,2 0,1 1,-1-16,1 0,-1 0,2 0,-1 0,2 0,-1-1,1 1,1-1,-1 0,2-1,-1 1,1-1,0 0,1 0,0-1,0 0,1 0,0 0,0-1,8 4,4 1</inkml:trace>
  <inkml:trace contextRef="#ctx0" brushRef="#br0" timeOffset="1127.054">1440 472,'21'-4,"0"0,0 2,1 0,-1 2,0 0,1 1,-1 1,16 4,-36-6,0 0,1 0,-1 0,0 1,1-1,-1 1,0-1,1 1,-1-1,0 1,0-1,0 1,1 0,-1 0,0 0,0 0,0 0,0 0,-1 0,1 0,0 0,0 0,-1 0,1 0,0 1,-1-1,1 0,-1 1,0-1,1 0,-1 1,0-1,0 0,0 1,0-1,0 0,0 1,0-1,0 0,-1 1,1-1,0 0,-1 1,1-1,-2 1,-39 55,32-47,-27 26,29-31,1 1,-1 0,1-1,0 2,1-1,0 1,0 0,0 0,1 0,0 1,0 0,1 0,0 0,-2 6,5-11,0-1,1 1,-1-1,0 0,1 1,0-1,-1 1,1-1,0 0,0 0,0 0,0 1,1-1,-1 0,1 0,-1-1,1 1,0 0,-1 0,1-1,0 1,0-1,0 0,0 0,1 1,-1-1,0 0,0-1,1 1,-1 0,0-1,1 1,-1-1,1 0,1 0,89-2,41-36,-115 30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1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1,'8'11,"0"0,-1 1,0 1,-1-1,-1 1,1 0,-2 0,0 0,-1 1,0-1,0 8,-2-13,8 39,-2 1,-2 1,-2-1,-2 0,-3 1,-1-1,-3 0,-2 0,-10 32,-46 76,35-136,28-27</inkml:trace>
  <inkml:trace contextRef="#ctx0" brushRef="#br0" timeOffset="319.6">464 169,'-166'148,"-51"66,215-212,-1-1,0 1,1 0,-1 0,1 0,0 0,0 0,0 1,0-1,0 1,0-1,1 1,-1 0,1 0,0 0,0 0,0 0,0 0,0 0,1 0,-1 0,1 0,0 0,0 0,0 0,0 0,1 0,-1 1,1-1,0 0,0 0,0 0,0-1,0 1,0 0,2 2,12 3,0-1,0 0,1-2,0 1,0-2,0 0,1-1,-1-1,1 0,-1-1,1-1,0-1,1 0,-11 1,25-1,-25 0,-1-1,1 1,0 0,-1 1,1-1,0 1,0 1,-1-1,1 1,0 0,-1 1,1 0,-1 0,1 0,-1 1,0 0,0 0,0 0,0 1,-1 0,1 0,-1 0,0 1,0 0,-1 0,4 5,6 35,-7-27</inkml:trace>
  <inkml:trace contextRef="#ctx0" brushRef="#br0" timeOffset="800.633">690 593,'239'33,"-238"-33,0 0,0 0,0 0,0 0,0 0,0 0,0 0,0 0,0 0,0 1,0-1,0 0,-1 1,1-1,0 1,0-1,0 1,0-1,-1 1,1 0,0-1,-1 1,1 0,0 0,-1-1,1 1,-1 0,1 0,-1 0,0 0,1 0,-1 0,0 0,1-1,-1 1,0 0,0 0,0 0,0 0,0 0,0 0,0 0,0 0,-1 0,1 0,0 0,0 0,-1 0,1 0,-1 0,-37 38,26-28,-7 5,-39 43,57-57,-1 0,1 0,0 0,-1 0,1 0,0 0,0 0,1 0,-1 0,0 1,1-1,-1 0,1 0,0 1,-1-1,1 0,1 1,-1-1,0 0,0 0,1 1,-1-1,1 0,0 0,0 1,0-1,0 0,0 0,0 0,1 1,5 1,-1-1,1 0,0-1,0 1,0-1,0 0,0-1,0 0,0 0,1-1,-1 1,0-2,0 1,1-1,-1 0,0 0,0-1,0 0,0-1,0 1,-1-1,1 0,-1-1,4-2,31-16,-22 10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21 168,'-11'-13,"1"-1,13 24,135 279,-60-111,-77-175,0 0,0 0,0 0,1 0,-1 0,1-1,0 1,0 0,0-1,0 1,0-1,0 0,1 0,-1 0,1 0,-1 0,1 0,0-1,0 1,0-1,0 0,0 0,0 0,0 0,0-1,0 1,0-1,1 0,-1 1,0-1,0-1,0 1,0 0,1-1,-1 0,0 0,0 0,0 0,0 0,0-1,-1 1,1-1,0 0,0 0,17-18,-1 0,0-2,-2 0,-1-1,-1 0,0-2,-2-1,15-22,40-72,-68 120,0 1,0 0,0 0,1 0,-1 0,0 0,1-1,-1 1,0 0,1 0,-1-1,1 1,-1 0,1-1,0 1,-1 0,1-1,0 1,-1-1,1 1,0-1,0 1,-1-1,1 0,0 1,0-1,0 0,-1 0,1 0,0 1,0-1,0 0,0 0,0 0,-1 0,1 0,0-1,0 1,0 0,0 0,0-1,-1 1,1 0,0-1,0 1,-1 0,1-1,0 1,0-1,-1 0,1 1,-1-1,1 0,0 1,-1-1,1 0,-1 1,0-1,1 0,-1 0,0 0,1 1,-1-1,0 0,0 0,0 0,1 0,-1 0,8 28,46 107,-51-129,1 0,-1-1,1 1,-1 0,1-1,1 0,-1 0,1 0,-1-1,1 1,0-1,0 0,0-1,1 1,-1-1,1 0,0 0,-1-1,1 0,0 0,0 0,0 0,0-1,3-3,1 0,-1-1,0 0,-1-1,1 0,-1 0,1-1,-2 0,1 0,-1-1,0 0,0 0,0 0,-1-1,-1 0,1-1,-1 1,-1-1,0 0,0 0,0 0,-1-1,1-5,10-21,-2-2,-1 0,-1-1,-3 1,-1-2,-2 1,-1-35,-3 49</inkml:trace>
  <inkml:trace contextRef="#ctx0" brushRef="#br0" timeOffset="449.472">1093 535,'0'14,"0"15,0 7,0 2,-5-6,-1-2,0-3,1 0,1-1,2 1,1 0,1-9,4-8,3-5</inkml:trace>
  <inkml:trace contextRef="#ctx0" brushRef="#br0" timeOffset="715.809">1149 450,'15'10,"13"3,8-1,2-2,0-3,-3-3,-1-1,-2-3,-3 0,-5 0</inkml:trace>
  <inkml:trace contextRef="#ctx0" brushRef="#br0" timeOffset="972.828">1149 704,'24'0,"23"0,2 0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8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0 255,'39'5,"27"-4,6-1,-3-6,-9-2,-5 1,-7 1,-7 2,-6 1,-4-3,-2-1,-6 1</inkml:trace>
  <inkml:trace contextRef="#ctx0" brushRef="#br0" timeOffset="252.824">367 1,'-9'38,"-9"33,0 8,2-5,4-9,4-11,4-11,2-7,1-5,7-8,1-3,0-5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16.0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2235,'32'-122,"-19"88,78-194,11 5,97-154,-159 304,62-107,7 6,72-83,-170 243,6-6,-28 29,-6 9,-1-1,0 0,-1-1,-1-1,-1-1,-17 9,-149 89,186-112,1 1,-1-1,0 0,0 1,1-1,-1 1,0-1,1 1,-1-1,1 1,-1 0,0-1,1 1,-1 0,1-1,0 1,-1 0,1 0,0-1,-1 1,1 0,0 0,0-1,0 1,0 0,-1 0,1 0,0 0,1-1,-1 1,0 0,0 0,0 0,0 0,1-1,-1 1,0 0,1 0,-1-1,0 1,1 0,-1-1,1 1,-1 0,1-1,0 1,-1-1,1 1,0-1,-1 1,1-1,0 1,-1-1,1 1,48 21,-43-19,212 54,-196-52,0 0,0-2,0 0,1-2,-1 0,14-2,-33 1,-1 0,0 0,0-1,1 1,-1 0,0-1,0 0,0 1,0-1,0 0,1 0,-1 0,-1 0,1 0,0-1,0 1,0-1,-1 1,1-1,-1 1,1-1,-1 0,0 0,1 0,-1 0,0 0,0 0,-1 0,1 0,0 0,-1 0,1-1,-1 1,0 0,1 0,-1-1,0 1,-1 0,1 0,0 0,-1-1,1 1,-1 0,1 0,-2-1,-48-93,-91-23,118 101,-1 2,0 0,-1 2,-1 0,0 2,-15-4,29 12</inkml:trace>
  <inkml:trace contextRef="#ctx0" brushRef="#br0" timeOffset="401.014">1129 90,'-13'2,"0"2,0-1,0 2,1-1,0 2,0 0,0 0,1 1,0 0,0 1,0 1,1 0,1 0,-1 0,2 1,-1 1,1 0,1 0,0 0,-2 6,7-11,0-1,1 1,0 0,0 0,0 0,1 0,0 0,0-1,0 1,1 0,0 0,0 0,0 0,1-1,0 1,0 0,0-1,1 0,0 1,0-1,0 0,1-1,-1 1,1 0,0-1,1 0,-1 0,1 0,0-1,-1 0,5 3,4 1,-1 1,1-2,1 1,-1-2,1 0,0-1,0 0,1-1,-1 0,1-1,-1-1,9 0,11-7,0-1,-1-1,0-2,0-2,-1-1,-1-1,0-1,-1-2,-1-1,0-2,-1 0,0-4,16-6,-42 28,6-2,0 0,-1-1,0 0,0 0,-1-1,1 0,-1 0,0 0,-1-1,1 0,-2 0,1 0,-1-1,0 0,0 1,2-8,-7 12,1 1,-1-1,0 1,0-1,0 1,0 0,0-1,-1 1,1 0,-1 0,1 0,-1 0,0 0,1 1,-1-1,0 0,0 1,-1-1,1 1,0 0,0 0,-1 0,1 0,-1 0,1 0,-1 1,1-1,-1 1,1 0,-1-1,1 1,-1 0,1 1,-1-1,1 0,-1 1,-1 0,-27 0</inkml:trace>
  <inkml:trace contextRef="#ctx0" brushRef="#br0" timeOffset="729.004">565 231,'192'13,"0"-7,1-9,23-10,288-45,-395 55,-104 3,-6 0</inkml:trace>
  <inkml:trace contextRef="#ctx0" brushRef="#br0" timeOffset="1302.064">1468 90,'1'0,"0"-1,0 1,0 0,-1-1,1 1,0 0,0-1,0 1,-1-1,1 1,0-1,-1 1,1-1,0 0,-1 1,1-1,-1 0,1 1,-1-1,1 0,-1 0,0 0,1 1,-1-1,0 0,0 0,1 0,-1 0,0 0,0 0,0 1,0-1,0 0,0 0,0 0,-1 0,1 0,0 0,0 1,-1-1,1 0,-1 0,1 0,0 1,-1-1,1 0,-1 1,0-1,1 0,-1 1,0-1,1 0,-1 1,0-1,0 1,1 0,-1-1,0 1,0 0,0-1,0 1,-54-27,42 22,-1 1,0 0,0 1,0 1,0 0,0 0,0 2,-1-1,1 2,0 0,-1 1,1 0,0 1,0 1,1 0,-1 1,1 0,0 1,0 1,1 0,0 1,-1 0,-11 12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24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1590 1937 0 0 0,'11'-48'0'0'0,"-27"51"0"0"0,14-2 0 0 0,-2-1 0 0 0,2 0 0 0 0,0-5-260 0 0,0-1 3599 0 0,-9 1 8631 0 0,8 5-2944 0 0,3 13-9151 0 0,15 520 1939 0 0,2-352-1604 0 0,11-4-49 0 0,-23 135 227 0 0,-24-58-267 0 0,4-103-5 0 0,24-47-65 0 0,-14 43 53 0 0,3 23-39 0 0,17-35 25 0 0,-10 67 281 0 0,-5-201-358 0 0,0 17 120 0 0,3-16-99 0 0,0 0-1 0 0,0 0 1 0 0,0 0 0 0 0,1 0-1 0 0,-1-1 1 0 0,0 1 0 0 0,1-1-1 0 0,-1 0 1 0 0,1 0-1 0 0,-1 0 1 0 0,1 0 0 0 0,0-1-1 0 0,-1 1 1 0 0,1-1-1 0 0,0 0 1 0 0,-1 0 0 0 0,1 0-1 0 0,0-1 1 0 0,0 1 0 0 0,-1-1-1 0 0,1 0 1 0 0,-1 0-1 0 0,1 0 1 0 0,-1-1-34 0 0,2 2 49 0 0,147-23 263 0 0,660 23 674 0 0,-379 4-799 0 0,-329 3-125 0 0,37-14 25 0 0,22 3-31 0 0,54 8 31 0 0,-73-8 27 0 0,-42 11-42 0 0,34-7 99 0 0,-114 4-83 0 0,-25 0-752 0 0,-7-20-3534 0 0,7 9-4049 0 0,1 0-4452 0 0</inkml:trace>
  <inkml:trace contextRef="#ctx0" brushRef="#br0" timeOffset="2605.41">4005 4220 0 0 0,'-11'18'0'0'0,"7"-11"11553"0"0,13-2-9284 0 0,0-2-838 0 0,68 8 2811 0 0,-35-10-3267 0 0,55 9 760 0 0,-83-8-1510 0 0,-1 1 1 0 0,1-2-1 0 0,-1 0 0 0 0,1 0 1 0 0,-1-1-1 0 0,1-1 0 0 0,-1 0 1 0 0,0-1-1 0 0,4-1-225 0 0,82-2 956 0 0,59-5 65 0 0,5-2-241 0 0,-102 2-643 0 0,118 9 254 0 0,-134 8-43 0 0,-16-5 668 0 0,-18-3-2495 0 0,-19 1-8424 0 0,6 0-2388 0 0</inkml:trace>
  <inkml:trace contextRef="#ctx0" brushRef="#br0" timeOffset="8422.422">2218 3605 0 0 0,'0'0'1192'0'0,"0"0"5"0"0,0 0 28 0 0,0 0 87 0 0,0 0 111 0 0,0 0-61 0 0,0 0-79 0 0,0 0-95 0 0,0 0-106 0 0,-1-4-83 0 0,-4-13 124 0 0,4 2 3127 0 0,1 14-3673 0 0,0 1-38 0 0,0 0-34 0 0,0 0-55 0 0,0 0-53 0 0,0 0-27 0 0,0 0-18 0 0,0 0-20 0 0,0 0-33 0 0,0 1 1201 0 0,11 131-1095 0 0,-11-129-396 0 0,1 0 0 0 0,-1 0 0 0 0,1 1-1 0 0,0-1 1 0 0,0 0 0 0 0,0 0 0 0 0,1 0-1 0 0,-1 0 1 0 0,1-1 0 0 0,0 1 0 0 0,0 0-1 0 0,-1-1 1 0 0,2 1 0 0 0,-1-1 0 0 0,0 1-1 0 0,0-1 1 0 0,1 0 0 0 0,0 0 0 0 0,-1 0-1 0 0,1-1 1 0 0,0 1 0 0 0,0 0 0 0 0,0-1-1 0 0,0 0 1 0 0,0 0 0 0 0,0 0 0 0 0,0 0-1 0 0,0 0 1 0 0,0-1 0 0 0,0 1 0 0 0,1-1-1 0 0,-1 0 1 0 0,0 0 0 0 0,0 0 0 0 0,1 0-1 0 0,-1-1 1 0 0,0 1 0 0 0,0-1 0 0 0,0 0-1 0 0,1 0 1 0 0,-1 0-9 0 0,9-6 113 0 0,0-1-1 0 0,0 0 1 0 0,-1-1 0 0 0,0 0 0 0 0,-1 0-1 0 0,0-1 1 0 0,0-1 0 0 0,-1 0-1 0 0,0 0 1 0 0,-1-1 0 0 0,-1 0-1 0 0,0 0 1 0 0,0-1 0 0 0,-1 0-1 0 0,-1 0 1 0 0,0 0 0 0 0,-1-1-1 0 0,1-3-111 0 0,-1-67 841 0 0,-4 83-747 0 0,0 1-31 0 0,0 0-33 0 0,0 0-13 0 0,0 0-24 0 0,0 0-25 0 0,0 0-14 0 0,2 23-66 0 0,87 160 552 0 0,-79-145-425 0 0,-1 0 0 0 0,-2 0 0 0 0,-2 0 0 0 0,-2 1-1 0 0,-1-1 1 0 0,-3 27-16 0 0,0-58 7 0 0,0 0 0 0 0,-1 0 1 0 0,1 0-1 0 0,-1-1 0 0 0,-1 1 0 0 0,0-1 0 0 0,1 1 0 0 0,-2-1 0 0 0,1 0 1 0 0,-1 0-1 0 0,0 0 0 0 0,0-1 0 0 0,-1 1 0 0 0,1-1 0 0 0,-1 0 0 0 0,-1-1 0 0 0,-3 4-7 0 0,8-7 5 0 0,0 0 0 0 0,0-1-1 0 0,0 1 1 0 0,0 0-1 0 0,1-1 1 0 0,-1 1-1 0 0,0-1 1 0 0,0 1-1 0 0,0-1 1 0 0,0 1-1 0 0,0-1 1 0 0,0 0-1 0 0,0 0 1 0 0,0 1-1 0 0,0-1 1 0 0,-1 0-1 0 0,1 0 1 0 0,0 0-1 0 0,0 0 1 0 0,0 0-1 0 0,0 0 1 0 0,0-1-1 0 0,0 1 1 0 0,0 0-1 0 0,0-1 1 0 0,0 1-1 0 0,0 0 1 0 0,0-1-1 0 0,0 1 1 0 0,0-1-1 0 0,0 1 1 0 0,0-1-1 0 0,1 0 1 0 0,-1 1-1 0 0,0-1 1 0 0,0 0-1 0 0,1 0 1 0 0,-1 1 0 0 0,0-1-1 0 0,1 0 1 0 0,-1 0-1 0 0,0 0 1 0 0,1 0-1 0 0,0 0 1 0 0,-1 0-1 0 0,1 0 1 0 0,-1 0-1 0 0,1 0 1 0 0,0 0-1 0 0,0 0 1 0 0,0 0-1 0 0,0 0 1 0 0,-1 0-1 0 0,1 0 1 0 0,1-1-5 0 0,-9-60 48 0 0,9 39-221 0 0,2 0 1 0 0,0 0 0 0 0,2 0 0 0 0,1 0 0 0 0,0 0-1 0 0,2 1 1 0 0,1 0 0 0 0,1-1 172 0 0,-2 8-2299 0 0,-6 11-1089 0 0,-1 1-3416 0 0,1 2-5080 0 0</inkml:trace>
  <inkml:trace contextRef="#ctx0" brushRef="#br0" timeOffset="8718.033">2846 3594 13267 0 0,'0'0'2786'0'0,"0"0"-662"0"0,0 0-417 0 0,0 0-226 0 0,0 0-237 0 0,0 0-264 0 0,0 0-277 0 0,0 0-226 0 0,0 0-91 0 0,0 0-24 0 0,0 0-5 0 0,0 0-25 0 0,0 0-44 0 0,-3 23-51 0 0,-9 71-58 0 0,23 13 165 0 0,-9-89-897 0 0,0 21 525 0 0,-4-27-3523 0 0,-2 0-3561 0 0,0-8-5273 0 0</inkml:trace>
  <inkml:trace contextRef="#ctx0" brushRef="#br0" timeOffset="9222.926">2225 3955 3585 0 0,'0'0'2576'0'0,"0"0"-128"0"0,0 0-69 0 0,0 0-170 0 0,0 0-287 0 0,0 0-440 0 0,0 0-497 0 0,0 0-314 0 0,0 0-28 0 0,0 0 51 0 0,0 0 62 0 0,0 0-4 0 0,0 0-105 0 0,0 16-97 0 0,0 119 860 0 0,0-61-1004 0 0,0-41-3240 0 0,-1-33-4389 0 0,0 0-3050 0 0</inkml:trace>
  <inkml:trace contextRef="#ctx0" brushRef="#br0" timeOffset="9838.918">2277 3023 0 0 0,'0'0'1632'0'0,"0"0"291"0"0,0 0 247 0 0,0 0 212 0 0,0 0-13 0 0,0 0-320 0 0,0 0-406 0 0,0 0-377 0 0,0 0-259 0 0,0 0-152 0 0,0 0-54 0 0,0 0-55 0 0,0 0-57 0 0,-4-3 4275 0 0,4 326-3648 0 0,0-323-1473 0 0,1-1 1 0 0,-1 1-1 0 0,0-1 0 0 0,0 1 0 0 0,1-1 0 0 0,-1 1 1 0 0,0 0-1 0 0,0-1 0 0 0,0 1 0 0 0,0-1 1 0 0,0 1-1 0 0,0-1 0 0 0,0 1 0 0 0,0-1 0 0 0,0 1 1 0 0,0-1-1 0 0,0 1 0 0 0,0-1 0 0 0,0 1 1 0 0,0-1-1 0 0,0 1 0 0 0,0-1 0 0 0,0 1 0 0 0,-1-1 1 0 0,1 1-1 0 0,0 0 0 0 0,0-1 0 0 0,-1 1 1 0 0,1-1-1 0 0,0 1 0 0 0,0 0 0 0 0,-1-1 0 0 0,1 1 1 0 0,-1 0-1 0 0,1-1 0 0 0,0 1 0 0 0,-1 0 1 0 0,1-1-1 0 0,-1 1 0 0 0,1 0 0 0 0,0 0 0 0 0,-1 0 1 0 0,1-1-1 0 0,-1 1 0 0 0,1 0 0 0 0,-1 0 1 0 0,1 0-1 0 0,-1 0 0 0 0,1 0 0 0 0,-1 0 0 0 0,1 0 1 0 0,-1 0-1 0 0,1 0 0 0 0,-1 0 0 0 0,1 0 0 0 0,-1 0 1 0 0,1 0-1 0 0,-1 1 0 0 0,1-1 0 0 0,-1 0 1 0 0,1 0-1 0 0,0 0 0 0 0,-1 1 0 0 0,1-1 0 0 0,-1 0 1 0 0,1 1 156 0 0,-1-6-1568 0 0,0-11-6444 0 0,1 8 2127 0 0</inkml:trace>
  <inkml:trace contextRef="#ctx0" brushRef="#br0" timeOffset="10399.496">2295 2964 600 0 0,'0'0'1562'0'0,"0"0"-130"0"0,0 0 94 0 0,0 0 146 0 0,0 0-24 0 0,0 0-282 0 0,0 0-443 0 0,0 0-328 0 0,0 0-114 0 0,0 0 5 0 0,0 0 40 0 0,0 0 35 0 0,-2 3-5 0 0,-8 9 23 0 0,-1-1 1 0 0,-1-1 0 0 0,0 0-1 0 0,0 0 1 0 0,-1-2 0 0 0,0 1-1 0 0,-1-2 1 0 0,0 1 0 0 0,-12 3-580 0 0,-24 8 2171 0 0,50-19-1836 0 0,0 0-58 0 0,0 0-42 0 0,0 0-33 0 0,0 0-38 0 0,0 0-5 0 0,0 0-28 0 0,0 0-23 0 0,0 0-12 0 0,0 0-35 0 0,14 0-21 0 0,231 0 1045 0 0,-197 4-1045 0 0,-72-2 2145 0 0,-81-63-2097 0 0,63 21-536 0 0,36 22-2533 0 0,6 14-1614 0 0,1 0-3577 0 0,0 0-2160 0 0</inkml:trace>
  <inkml:trace contextRef="#ctx0" brushRef="#br0" timeOffset="13287.48">4414 3049 0 0 0,'0'0'894'0'0,"0"0"483"0"0,0 0 190 0 0,0 0 116 0 0,0 0 200 0 0,0 0-1 0 0,0 0-155 0 0,0 0-251 0 0,0 0-370 0 0,0 0-259 0 0,0 0-160 0 0,0 0-111 0 0,0 0-72 0 0,-2-3 1103 0 0,-5 142 901 0 0,5-21-1964 0 0,2-117-522 0 0,0 1 0 0 0,0-1-1 0 0,-1 0 1 0 0,1 0-1 0 0,0 1 1 0 0,0-1-1 0 0,0 0 1 0 0,0 1 0 0 0,1-1-1 0 0,-1 0 1 0 0,0 0-1 0 0,0 1 1 0 0,1-1-1 0 0,-1 0 1 0 0,1 0-1 0 0,-1 0 1 0 0,1 0 0 0 0,-1 1-1 0 0,1-1 1 0 0,0 0-1 0 0,0 0 1 0 0,-1 0-1 0 0,1 0 1 0 0,0 0-1 0 0,0-1 1 0 0,0 1 0 0 0,0 0-1 0 0,0 0 1 0 0,0-1-1 0 0,0 1 1 0 0,1 0-1 0 0,-1-1 1 0 0,0 1-1 0 0,0-1 1 0 0,0 0 0 0 0,1 1-1 0 0,-1-1 1 0 0,0 0-1 0 0,0 0 1 0 0,1 1-1 0 0,-1-1 1 0 0,0 0 0 0 0,0 0-1 0 0,1-1 1 0 0,-1 1-1 0 0,0 0 1 0 0,0 0-1 0 0,1-1 1 0 0,-1 1-1 0 0,0 0 1 0 0,0-1 0 0 0,0 1-1 0 0,1-1 1 0 0,-1 0-22 0 0,59-58 1457 0 0,56-124-539 0 0,-71 87-654 0 0,-41 147 63 0 0,25 123 122 0 0,-5-61-261 0 0,6 240 146 0 0,-30-350-322 0 0,1 0-1 0 0,-1 0 1 0 0,0 0 0 0 0,0 1 0 0 0,0-1 0 0 0,0 0 0 0 0,0 0 0 0 0,-1 0 0 0 0,1 0 0 0 0,-1 0 0 0 0,0 0 0 0 0,0 0 0 0 0,0 0 0 0 0,0 0 0 0 0,-1 0 0 0 0,1-1 0 0 0,-1 1 0 0 0,1 0 0 0 0,-1-1 0 0 0,0 0 0 0 0,0 1 0 0 0,0-1 0 0 0,-1 0 0 0 0,1 0 0 0 0,0 0 0 0 0,-1 0 0 0 0,0 0 0 0 0,1-1 0 0 0,-1 1 0 0 0,0-1 0 0 0,0 1 0 0 0,1-1 0 0 0,-1 0 0 0 0,0 0 0 0 0,0-1 0 0 0,0 1 0 0 0,-1-1-1 0 0,1 1 1 0 0,0-1 0 0 0,0 0 0 0 0,0 0 0 0 0,0 0 0 0 0,0-1 0 0 0,0 1 0 0 0,-3-1-12 0 0,0-5 12 0 0,0 0-1 0 0,0-1 0 0 0,0 0 0 0 0,1 0 1 0 0,0 0-1 0 0,1 0 0 0 0,-1-1 1 0 0,1 1-1 0 0,1-1 0 0 0,-1-1 0 0 0,2 1 1 0 0,-1 0-1 0 0,-1-8-11 0 0,0-2-12 0 0,1-1 0 0 0,1 1-1 0 0,0-1 1 0 0,1 0 0 0 0,1 0 0 0 0,1 0 0 0 0,1-4 12 0 0,-1 16-58 0 0,1-1 0 0 0,-1 1 0 0 0,1-1 0 0 0,1 1 0 0 0,-1-1 0 0 0,1 1 0 0 0,1 0 0 0 0,-1 1 0 0 0,1-1 0 0 0,0 0 0 0 0,1 1 0 0 0,1-2 58 0 0,23-24-9588 0 0,-27 28 328 0 0</inkml:trace>
  <inkml:trace contextRef="#ctx0" brushRef="#br0" timeOffset="13741.526">4977 3252 6857 0 0,'0'0'2896'0'0,"0"0"-1101"0"0,0 0-522 0 0,0 0 18 0 0,0 0 58 0 0,0 0-78 0 0,0 0-187 0 0,0 0-227 0 0,0 0-119 0 0,0 0-38 0 0,0 0-68 0 0,0 0-81 0 0,0 0-79 0 0,17 0-44 0 0,110 0 1184 0 0,-126 1-1577 0 0,0 0 0 0 0,0 0 0 0 0,-1 1 0 0 0,1-1 0 0 0,0 1 0 0 0,0-1 0 0 0,-1 1 0 0 0,1-1 0 0 0,-1 1 0 0 0,1-1 0 0 0,-1 1 0 0 0,0-1 0 0 0,0 1-1 0 0,1 0 1 0 0,-1-1 0 0 0,0 1 0 0 0,0 0 0 0 0,-1-1 0 0 0,1 1 0 0 0,0-1 0 0 0,0 1 0 0 0,-1 0 0 0 0,1-1 0 0 0,-1 1 0 0 0,0-1 0 0 0,1 1-35 0 0,-62 73 612 0 0,29-44-486 0 0,30-27-104 0 0,-38 52 141 0 0,40-54-157 0 0,1-1-1 0 0,-1 0 1 0 0,0 1 0 0 0,1-1 0 0 0,-1 0 0 0 0,1 1 0 0 0,-1-1-1 0 0,1 1 1 0 0,0-1 0 0 0,0 1 0 0 0,-1-1 0 0 0,1 1 0 0 0,0-1-1 0 0,0 0 1 0 0,0 1 0 0 0,1-1 0 0 0,-1 1 0 0 0,0-1-1 0 0,1 1 1 0 0,-1-1 0 0 0,0 1 0 0 0,1-1 0 0 0,0 0 0 0 0,-1 1-1 0 0,1-1 1 0 0,0 0 0 0 0,0 0 0 0 0,-1 1 0 0 0,1-1-1 0 0,0 0 1 0 0,0 0 0 0 0,1 0 0 0 0,-1 0 0 0 0,0 0 0 0 0,0 0-1 0 0,0-1 1 0 0,1 1 0 0 0,-1 0 0 0 0,0 0 0 0 0,1-1 0 0 0,-1 1-1 0 0,0-1 1 0 0,2 1-6 0 0,108 11 564 0 0,-111-12-736 0 0,0 0-181 0 0,0 0-351 0 0,0 0-683 0 0,0 0-1746 0 0,0 0-4318 0 0,0 0-4801 0 0</inkml:trace>
  <inkml:trace contextRef="#ctx0" brushRef="#br0" timeOffset="14269.073">4561 3841 5417 0 0,'0'0'2687'0'0,"0"0"-299"0"0,0 0-147 0 0,0 0-227 0 0,0 0-273 0 0,0 0-389 0 0,0 0-436 0 0,0 0-368 0 0,0 0-205 0 0,0 0-15 0 0,0 0 65 0 0,0 0 98 0 0,0 0 36 0 0,3 9-47 0 0,4 181 1556 0 0,-14-93-1707 0 0,6-76-4142 0 0,1 0-4130 0 0,0-21-3156 0 0</inkml:trace>
  <inkml:trace contextRef="#ctx0" brushRef="#br0" timeOffset="15555.491">4490 2313 0 0 0,'0'0'193'0'0,"0"0"117"0"0,0 0 82 0 0,0 0 27 0 0,1-6 78 0 0,5-16 66 0 0,-4 17 50 0 0,-2 5 87 0 0,0 0 50 0 0,0 0 26 0 0,0 0 20 0 0,0 0 3 0 0,-1-6 3654 0 0,-2-14-1440 0 0,0 13 3549 0 0,1 21-5393 0 0,5 24-1453 0 0,4 146 1160 0 0,-1 61-412 0 0,-15-193-401 0 0,9-52-77 0 0,0 0 4 0 0,0 0-5 0 0,0 0-4 0 0,0 0-10 0 0,0 0-2 0 0,0 0 6 0 0,0 0-6 0 0,0 0-23 0 0,0 0-1 0 0,0 0-21 0 0,0 0-59 0 0,-9-25-7442 0 0,6 21 1506 0 0,2 0-2911 0 0</inkml:trace>
  <inkml:trace contextRef="#ctx0" brushRef="#br0" timeOffset="16254.203">4469 2217 0 0 0,'0'0'381'0'0,"0"0"1013"0"0,0 0 233 0 0,0 0-88 0 0,0 0-160 0 0,0 0-179 0 0,0 0-118 0 0,0 0-94 0 0,0 0-77 0 0,0 0-80 0 0,0 0-84 0 0,-9 7-82 0 0,-84 56 2260 0 0,65-45-221 0 0,49-7-2097 0 0,-8-6-430 0 0,0-1-1 0 0,1 0 1 0 0,0-2-1 0 0,-1 1 1 0 0,1-2-1 0 0,0 0 1 0 0,0 0-1 0 0,10-2-176 0 0,62 7 681 0 0,-41-6-124 0 0,-45 0-482 0 0,0 0 25 0 0,0 0 38 0 0,0 0 24 0 0,0 0 22 0 0,0 0 24 0 0,0 0 17 0 0,0 0-1 0 0,0 0 16 0 0,0 0-9 0 0,0 0-12 0 0,0 0 19 0 0,0 0 1 0 0,0 0 16 0 0,-30-35 317 0 0,-59 0-2111 0 0,82 33 142 0 0,6 1-5661 0 0,1 1-1447 0 0</inkml:trace>
  <inkml:trace contextRef="#ctx0" brushRef="#br0" timeOffset="19392.044">1763 2931 0 0 0,'0'0'1130'0'0,"0"0"101"0"0,0 0 17 0 0,0 0-53 0 0,0 0-108 0 0,0 0-83 0 0,0 0-36 0 0,0 0-44 0 0,-4-2-12 0 0,-13-8-34 0 0,12 8-61 0 0,5 2-92 0 0,0 0-116 0 0,0 0-112 0 0,0 0-103 0 0,0 0-94 0 0,26 0 2499 0 0,192 0 3196 0 0,-140-8-5055 0 0,-19 1-531 0 0,107 7 469 0 0,-133-8-685 0 0,56 8 77 0 0,-59-7-74 0 0,51 0 127 0 0,-80 7-331 0 0,20-4 132 0 0,124-25 140 0 0,-87 18-188 0 0,119-45 113 0 0,0-2 14 0 0,18-16-23 0 0,-114 30-67 0 0,23-41 305 0 0,-10 4-122 0 0,-24 29-251 0 0,-40 30 83 0 0,-30 22-111 0 0,0 0-19 0 0,34-32 62 0 0,29-13-88 0 0,55-7 40 0 0,-62 35 38 0 0,37-10-58 0 0,-18 6 20 0 0,-54 20-49 0 0,-20 1 18 0 0,-1 0 2 0 0,0 0 1 0 0,32-4 83 0 0,116-25 42 0 0,-124 23-103 0 0,0 1 1 0 0,1 1-1 0 0,-1 2 0 0 0,1 0 1 0 0,0 1-1 0 0,12 2-6 0 0,-10 0 3 0 0,76-12 36 0 0,-102 11-56 0 0,22 0 47 0 0,171-15 116 0 0,-163 15-834 0 0,-27 11-1919 0 0,-2-7-6660 0 0,2-1-3095 0 0</inkml:trace>
  <inkml:trace contextRef="#ctx0" brushRef="#br0" timeOffset="20421.58">2034 2206 1088 0 0,'0'0'1545'0'0,"0"0"-68"0"0,0 0 136 0 0,0 0 200 0 0,0 0 57 0 0,0 0-63 0 0,0 0-141 0 0,0 0-223 0 0,0 0-164 0 0,0 0-118 0 0,0 0-102 0 0,0 0-80 0 0,0 0-63 0 0,-4-1-168 0 0,3 0-693 0 0,0 1 0 0 0,0 0 0 0 0,0 0 0 0 0,0 0-1 0 0,0 0 1 0 0,-1 0 0 0 0,1 0 0 0 0,0 0-1 0 0,0 0 1 0 0,0 0 0 0 0,0 0 0 0 0,-1 0 0 0 0,1 1-1 0 0,0-1 1 0 0,0 1 0 0 0,0-1 0 0 0,0 1 0 0 0,0-1-1 0 0,0 1 1 0 0,0-1 0 0 0,0 1 0 0 0,0 0 0 0 0,0 0-1 0 0,0-1 1 0 0,1 1 0 0 0,-1 0 0 0 0,0 0-1 0 0,1 0 1 0 0,-1 0 0 0 0,0 0 0 0 0,1 0 0 0 0,-1 0-1 0 0,1 0 1 0 0,-1 0 0 0 0,1 0 0 0 0,0 1 0 0 0,-1-1-1 0 0,1 0 1 0 0,0 0 0 0 0,0 0 0 0 0,0 0 0 0 0,0 0-1 0 0,0 1 1 0 0,0-1 0 0 0,0 0 0 0 0,0 0-1 0 0,0 0 1 0 0,1 1-55 0 0,1 43 939 0 0,2-45-2636 0 0,3 1-1669 0 0,-5 2-2313 0 0,-2 1-4547 0 0</inkml:trace>
  <inkml:trace contextRef="#ctx0" brushRef="#br0" timeOffset="20691.466">1964 2442 5993 0 0,'0'0'2309'0'0,"0"0"-271"0"0,0 0-49 0 0,0 0 24 0 0,0 0-197 0 0,0 0-349 0 0,0 0-379 0 0,0 0-278 0 0,0 0-98 0 0,0 0-67 0 0,0 0-106 0 0,0 0-105 0 0,0 0-96 0 0,0 26 587 0 0,15 29-2955 0 0,-13-41-6130 0 0,-3-11 3770 0 0,1 2-4146 0 0</inkml:trace>
  <inkml:trace contextRef="#ctx0" brushRef="#br0" timeOffset="21043.532">1944 2674 6009 0 0,'0'0'1862'0'0,"0"0"-670"0"0,0 0-45 0 0,0 0 347 0 0,0 0 245 0 0,0 0-57 0 0,0 0-373 0 0,0 0-457 0 0,0 0-360 0 0,0 0-213 0 0,0 0-113 0 0,0 0-50 0 0,0 0-46 0 0,2 9-22 0 0,16 47-142 0 0,-14 14-7113 0 0,-4-69 6613 0 0,11 2-430 0 0,-8-3 3818 0 0,-3 0-9379 0 0,0 0 838 0 0</inkml:trace>
  <inkml:trace contextRef="#ctx0" brushRef="#br0" timeOffset="21475.622">2128 2257 4497 0 0,'0'0'2597'0'0,"0"0"-290"0"0,0 0 5 0 0,0 0 95 0 0,0 0-94 0 0,0 0-411 0 0,0 0-545 0 0,0 0-393 0 0,0 0-222 0 0,0 0-94 0 0,0 0-17 0 0,0 0-36 0 0,31 0 2897 0 0,14-11-3030 0 0,26 4-1821 0 0,-67 18-1486 0 0,-4-5-1140 0 0,0-5 505 0 0,0 3-8140 0 0</inkml:trace>
  <inkml:trace contextRef="#ctx0" brushRef="#br0" timeOffset="21727.431">2354 2357 9082 0 0,'0'0'1923'0'0,"0"0"-587"0"0,0 0-53 0 0,0 0 236 0 0,0 0 79 0 0,0 0-146 0 0,0 0-356 0 0,0 0-369 0 0,0 0-240 0 0,0 0-172 0 0,0 0-118 0 0,0 0-81 0 0,0 0-53 0 0,20-7-28 0 0,98-30-147 0 0,-85 38-1886 0 0,-29 3-2278 0 0,-2 2-3497 0 0,-2-3 703 0 0</inkml:trace>
  <inkml:trace contextRef="#ctx0" brushRef="#br0" timeOffset="21879.042">2498 2361 2633 0 0,'0'0'3072'0'0,"0"0"-723"0"0,0 0-259 0 0,0 0-46 0 0,0 0-105 0 0,0 0-253 0 0,0 0-357 0 0,0 0-348 0 0,0 0-255 0 0,0 0-174 0 0,0 0-149 0 0,0 0-113 0 0,0 0-122 0 0,41 0-4531 0 0,-37-1 3403 0 0,2 0-4715 0 0,3-1-3001 0 0,-7 2 8088 0 0</inkml:trace>
  <inkml:trace contextRef="#ctx0" brushRef="#br0" timeOffset="22039.021">2498 2361 0 0 0,'58'-3'2139'0'0,"-46"2"1055"0"0,-12 1-125 0 0,0 0-577 0 0,4 0 4282 0 0,2 1-5133 0 0,16 2-5020 0 0,-17-3 1267 0 0,-2 3-2981 0 0,-1-3-3632 0 0</inkml:trace>
  <inkml:trace contextRef="#ctx0" brushRef="#br0" timeOffset="22255.808">2568 2438 4969 0 0,'0'0'5791'0'0,"0"0"-3438"0"0,0 0-1060 0 0,0 0 147 0 0,0 0 224 0 0,0 0 29 0 0,0 0-325 0 0,0 0-532 0 0,0 0-341 0 0,0 0-156 0 0,0 0-79 0 0,0 0-57 0 0,0 0-75 0 0,0 7-76 0 0,2 30-94 0 0,5-21-243 0 0,-3-7-1647 0 0,-1-1-5237 0 0,-3-4-3870 0 0</inkml:trace>
  <inkml:trace contextRef="#ctx0" brushRef="#br0" timeOffset="22421.076">2564 2626 10170 0 0,'0'0'1811'0'0,"0"0"-465"0"0,0 0-90 0 0,0 0 43 0 0,0 0-65 0 0,0 0-225 0 0,0 0-310 0 0,0 0-287 0 0,0 0-153 0 0,0 0-70 0 0,0 0-114 0 0,0 0-84 0 0,3 4-57 0 0,13 25-321 0 0,-11-16-2681 0 0,-2-1-4351 0 0,-2-8-1391 0 0</inkml:trace>
  <inkml:trace contextRef="#ctx0" brushRef="#br0" timeOffset="22578.524">2568 2780 6889 0 0,'0'0'3073'0'0,"0"0"-1561"0"0,0 0-79 0 0,0 0 111 0 0,0 0-96 0 0,0 0-359 0 0,0 0-481 0 0,0 0-336 0 0,0 0-184 0 0,0 0-120 0 0,0 0-104 0 0,0 0-248 0 0,0 0-424 0 0,0 0-641 0 0,22-7-943 0 0,-22 7-2497 0 0,-4 0-2977 0 0</inkml:trace>
  <inkml:trace contextRef="#ctx0" brushRef="#br0" timeOffset="22939.297">2577 2375 984 0 0,'0'0'3881'0'0,"0"0"-2345"0"0,0 0-279 0 0,0 0-185 0 0,0 0-248 0 0,0 0-256 0 0,0 0-416 0 0,0 0-552 0 0,0 0-440 0 0,0 0-344 0 0,0 0-209 0 0,0 0-55 0 0,0 0 64 0 0,0-11 71 0 0,0 11-295 0 0,0-3 904 0 0,0 3 704 0 0</inkml:trace>
  <inkml:trace contextRef="#ctx0" brushRef="#br0" timeOffset="23179.263">2577 2375 0 0 0,'-9'-92'161'0'0,"1"59"6086"0"0,6 26-12 0 0,-18-23-8773 0 0,19 28 1980 0 0,1-1-321 0 0,-1 0-3068 0 0,1 0-774 0 0</inkml:trace>
  <inkml:trace contextRef="#ctx0" brushRef="#br0" timeOffset="23424.456">2435 2195 6097 0 0,'0'0'1737'0'0,"0"0"-305"0"0,0 0-104 0 0,0 0 1 0 0,0 0-233 0 0,0 0-336 0 0,0 0-344 0 0,0 0-488 0 0,0 0-328 0 0,0 0-304 0 0,0 0-224 0 0,0 0-329 0 0,0 0-567 0 0,0 0-1105 0 0,0-4-3152 0 0</inkml:trace>
  <inkml:trace contextRef="#ctx0" brushRef="#br0" timeOffset="23677.57">2435 2195 5793 0 0,'-46'-15'2318'0'0,"-20"19"7680"0"0,60-2-10216 0 0,5 3-7692 0 0,2-5-1919 0 0</inkml:trace>
  <inkml:trace contextRef="#ctx0" brushRef="#br0" timeOffset="23678.57">2233 2199 7170 0 0,'0'0'2304'0'0,"0"0"-336"0"0,0 0-271 0 0,0 0-177 0 0,0 0-360 0 0,0 0-335 0 0,0 0-345 0 0,0 0-368 0 0,0 0-344 0 0,0 0-344 0 0,0 0-153 0 0,0 0-167 0 0,0 0-312 0 0,0 0-1281 0 0,-65 3-7753 0 0</inkml:trace>
  <inkml:trace contextRef="#ctx0" brushRef="#br0" timeOffset="23921.48">2060 2202 9074 0 0,'0'0'2048'0'0,"0"0"-455"0"0,0 0-113 0 0,0 0-152 0 0,0 0-247 0 0,0 0-361 0 0,0 0-384 0 0,0 0-360 0 0,0 0-312 0 0,0 0-48 0 0,0 0-32 0 0,0 0-113 0 0,0 0-223 0 0,0 0-488 0 0,-10-3-848 0 0,14 3-1625 0 0,-4 0-4465 0 0</inkml:trace>
  <inkml:trace contextRef="#ctx0" brushRef="#br0" timeOffset="25311.55">4155 1499 0 0 0,'0'0'1191'0'0,"0"0"637"0"0,0 0 293 0 0,0 0 18 0 0,0 0-148 0 0,0 0-243 0 0,0 0-235 0 0,0 0-193 0 0,0 0-148 0 0,0 0-133 0 0,0 0-163 0 0,0 0-152 0 0,5 9 1682 0 0,4 104-408 0 0,3-41-1798 0 0,-3 1-1 0 0,-4 0 1 0 0,-2 1-1 0 0,-4 9-199 0 0,1-72-62 0 0,0-11-66 0 0,0 0-27 0 0,-10 14-2476 0 0,4-11 1271 0 0,-8 1-2707 0 0,5-3-6932 0 0,7-1 7537 0 0</inkml:trace>
  <inkml:trace contextRef="#ctx0" brushRef="#br0" timeOffset="26639.634">4147 1436 0 0 0,'0'0'1294'0'0,"0"0"189"0"0,0 0 61 0 0,0 0-88 0 0,0 0-183 0 0,0 0-223 0 0,0 0-165 0 0,0 0-59 0 0,0 0 36 0 0,0 0 31 0 0,0 0-16 0 0,8 0 3141 0 0,29 0-1635 0 0,163-11 1051 0 0,-29 4-2432 0 0,-103 14-785 0 0,-51-5 45 0 0,11 0-205 0 0,-27 39 919 0 0,14 173-236 0 0,7-6-573 0 0,-6-75 49 0 0,-4-118 131 0 0,-77-18 351 0 0,-139 20-1266 0 0,46-2 100 0 0,75-14 307 0 0,83-1 130 0 0,0 0 1 0 0,1-1 0 0 0,-1 1-1 0 0,0 0 1 0 0,1 0-1 0 0,-1 0 1 0 0,0 0 0 0 0,0 0-1 0 0,1-1 1 0 0,-1 1-1 0 0,0 0 1 0 0,0 0-1 0 0,1 0 1 0 0,-1-1 0 0 0,0 1-1 0 0,0 0 1 0 0,0 0-1 0 0,0-1 1 0 0,1 1 0 0 0,-1 0-1 0 0,0-1 1 0 0,0 1-1 0 0,0 0 1 0 0,0 0-1 0 0,0-1 1 0 0,0 1 0 0 0,0 0-1 0 0,0-1 1 0 0,0 1-1 0 0,0 0 1 0 0,0-1 0 0 0,0 1-1 0 0,0 0 1 0 0,0 0-1 0 0,0-1 1 0 0,0 1-1 0 0,0 0 1 0 0,0-1 0 0 0,0 1-1 0 0,0 0 1 0 0,0-1-1 0 0,-1 1 1 0 0,1 0 0 0 0,0 0-1 0 0,0-1 1 0 0,0 1-1 0 0,0 0 1 0 0,-1 0 0 0 0,1 0-1 0 0,0-1 1 0 0,0 1-1 0 0,-1 0 1 0 0,1 0-1 0 0,0 0 1 0 0,0-1 0 0 0,-1 1-1 0 0,1 0 1 0 0,0 0-1 0 0,-1 0 1 0 0,1 0 0 0 0,0 0-1 0 0,0 0 1 0 0,-1 0-1 0 0,1 0 1 0 0,0 0 30 0 0,20-16-3647 0 0,-11 10-1529 0 0,0 1-6082 0 0</inkml:trace>
  <inkml:trace contextRef="#ctx0" brushRef="#br0" timeOffset="27437.609">4427 1400 0 0 0,'0'0'1018'0'0,"0"0"785"0"0,0 0 217 0 0,0 0-122 0 0,0 0-247 0 0,0 0-407 0 0,0 0-484 0 0,0 0-252 0 0,0 0-160 0 0,0 0-74 0 0,0 0 62 0 0,0 0 55 0 0,0 0 2 0 0,-14 13-37 0 0,-88 88 294 0 0,-23 53-1549 0 0,107-121-2865 0 0,43-36-2726 0 0,-16-1 3993 0 0</inkml:trace>
  <inkml:trace contextRef="#ctx0" brushRef="#br0" timeOffset="27695.446">4585 1477 0 0 0,'0'0'459'0'0,"0"0"228"0"0,0 0 241 0 0,0 0 440 0 0,0 0 350 0 0,0 0 154 0 0,0 0-149 0 0,0 0-395 0 0,0 0-351 0 0,-31 23-294 0 0,-100 71-151 0 0,-3 6 1063 0 0,103-56-4027 0 0,55-44-420 0 0,26-7-5213 0 0,-42 3 7544 0 0</inkml:trace>
  <inkml:trace contextRef="#ctx0" brushRef="#br0" timeOffset="27945.204">4629 1635 0 0 0,'0'0'854'0'0,"0"0"-274"0"0,0 0 20 0 0,0 0-17 0 0,0 0-90 0 0,0 0-118 0 0,0 0-143 0 0,0 0-79 0 0,-34 22-25 0 0,-109 67-12 0 0,30-5 310 0 0,2 8-576 0 0,110-91 126 0 0,1-1 0 0 0,0 0-1 0 0,-1 1 1 0 0,1-1 0 0 0,-1 1-1 0 0,1-1 1 0 0,0 0 0 0 0,-1 1-1 0 0,1-1 1 0 0,0 1-1 0 0,0-1 1 0 0,-1 1 0 0 0,1-1-1 0 0,0 1 1 0 0,0-1 0 0 0,0 1-1 0 0,0-1 1 0 0,0 1 0 0 0,-1 0-1 0 0,1-1 1 0 0,0 1 0 0 0,0-1-1 0 0,0 1 1 0 0,1-1 0 0 0,-1 1-1 0 0,0-1 1 0 0,0 1 0 0 0,0-1-1 0 0,0 1 1 0 0,0-1 0 0 0,1 1-1 0 0,-1-1 1 0 0,0 1 0 0 0,0-1-1 0 0,1 1 1 0 0,-1-1 0 0 0,0 1-1 0 0,1-1 1 0 0,-1 1 0 0 0,0-1-1 0 0,1 0 1 0 0,-1 1 0 0 0,1-1-1 0 0,-1 0 1 0 0,1 1-1 0 0,-1-1 1 0 0,1 0 0 0 0,-1 0-1 0 0,1 0 1 0 0,-1 1 0 0 0,1-1-1 0 0,-1 0 1 0 0,1 0 0 0 0,-1 0-1 0 0,1 0 1 0 0,-1 0 0 0 0,1 0-1 0 0,-1 0 1 0 0,1 0 0 0 0,-1 0-1 0 0,1 0 1 0 0,0 0 0 0 0,-1 0-1 0 0,1 0 1 0 0,0-1 24 0 0,37 1-194 0 0,86-44-2359 0 0,-98 34 2492 0 0,-7 2 61 0 0</inkml:trace>
  <inkml:trace contextRef="#ctx0" brushRef="#br0" timeOffset="28227.418">4740 1771 0 0 0,'0'0'814'0'0,"0"0"59"0"0,0 0-70 0 0,0 0 21 0 0,0 0 59 0 0,0 0 58 0 0,0 0 16 0 0,-33 18-2 0 0,-103 56 26 0 0,13 3 2767 0 0,78-36-1820 0 0,83-37-2280 0 0,-19-6-13 0 0,-1-1 1 0 0,0-1-1 0 0,0 0 1 0 0,0-1-1 0 0,0-1 1 0 0,-1-1-1 0 0,14-8 365 0 0,27-9-1226 0 0,25-5 731 0 0,-82 29 754 0 0,-22 15 1429 0 0,-123 84 2445 0 0,68-51-3246 0 0,52-24-1404 0 0,20-12-5148 0 0,4-8-4026 0 0</inkml:trace>
  <inkml:trace contextRef="#ctx0" brushRef="#br0" timeOffset="34701.395">2669 2416 0 0 0,'0'0'304'0'0,"0"1"4872"0"0,0 4-1032 0 0,1-4 591 0 0,26-1 346 0 0,13-7-4170 0 0,15 3-292 0 0,-55 4-627 0 0,0 0 18 0 0,50-23 1493 0 0,19-9-856 0 0,-38 10 276 0 0,52-37-476 0 0,-21 22-244 0 0,-45 22-71 0 0,30-18 254 0 0,-3-4-154 0 0,14-14 54 0 0,-18 6 349 0 0,-15 20-559 0 0,31-26 97 0 0,35-24 28 0 0,-4 20-161 0 0,-14 18-9 0 0,3 8 16 0 0,3 3-7 0 0,56 23-47 0 0,-135 3 10 0 0,0 0-18 0 0,0 0-8 0 0,0 0 26 0 0,0 0 10 0 0,0 0-10 0 0,0 0-18 0 0,0 0 34 0 0,0 0-6 0 0,0 0-18 0 0,0 0 10 0 0,0 0-14 0 0,0 0 5 0 0,0 0 17 0 0,0 0-10 0 0,0 0 8 0 0,0 0-22 0 0,0 0 11 0 0,0 0-7 0 0,0 0-2 0 0,0 0 21 0 0,0 0 5 0 0,0 0-14 0 0,0 0 14 0 0,0 0 2 0 0,0 0 1 0 0,0 0-8 0 0,0 0 11 0 0,0 0 33 0 0,0 0 12 0 0,0 0 20 0 0,0 0 20 0 0,0 0 0 0 0,0 0-11 0 0,0 0 13 0 0,0 0-16 0 0,-34-19 672 0 0,-46-25-702 0 0,34 4-44 0 0,45 42-38 0 0,-1 0 0 0 0,1 0 1 0 0,0 0-1 0 0,-1 0 0 0 0,1 0 1 0 0,0 0-1 0 0,0 0 0 0 0,1 0 0 0 0,-1 0 1 0 0,0 1-1 0 0,1-1 0 0 0,-1 0 1 0 0,1 1-1 0 0,0-1 0 0 0,0 0 0 0 0,0 1 1 0 0,0-1-1 0 0,0 0 0 0 0,0 0 1 0 0,1 1-1 0 0,-1-1 0 0 0,1 0 0 0 0,-1 1 1 0 0,1-1-1 0 0,0 0 18 0 0,27 205 39 0 0,-12-180 47 0 0,-16-27-78 0 0,0 0-14 0 0,0 0-4 0 0,1-1 24 0 0,125-127 202 0 0,-95 88-980 0 0,-31 39 237 0 0,3-5-4406 0 0,-2 4-4971 0 0,-1-1-2529 0 0</inkml:trace>
  <inkml:trace contextRef="#ctx0" brushRef="#br0" timeOffset="38232.459">1119 1547 0 0 0,'0'0'487'0'0,"0"0"232"0"0,0 0-17 0 0,0 0-39 0 0,0 0-25 0 0,0 0 54 0 0,0 0 281 0 0,-2-6 268 0 0,-3-10-491 0 0,0-3 4324 0 0,4 16 6181 0 0,-17 132-10212 0 0,16-1-896 0 0,2-127-139 0 0,0 0 1 0 0,1 1-1 0 0,-1-1 1 0 0,1 0-1 0 0,-1 0 0 0 0,0 1 1 0 0,1-1-1 0 0,0 0 1 0 0,-1 0-1 0 0,1 0 0 0 0,0 0 1 0 0,0 0-1 0 0,-1 0 1 0 0,1 0-1 0 0,0 0 0 0 0,0 0 1 0 0,0 0-1 0 0,0 0 1 0 0,0-1-1 0 0,0 1 0 0 0,1 0 1 0 0,-1-1-1 0 0,0 1 1 0 0,0-1-1 0 0,0 1 0 0 0,1-1 1 0 0,-1 1-1 0 0,0-1 1 0 0,0 0-1 0 0,1 0 0 0 0,-1 0 1 0 0,0 0-1 0 0,1 0 1 0 0,-1 0-1 0 0,0 0 0 0 0,1 0 1 0 0,-1 0-1 0 0,0 0 1 0 0,0-1-1 0 0,1 1 1 0 0,-1-1-1 0 0,0 1 0 0 0,0-1 1 0 0,0 1-1 0 0,1-1 1 0 0,-1 0-1 0 0,0 1 0 0 0,0-1 1 0 0,0 0-1 0 0,0 0 1 0 0,0 0-1 0 0,0 0 0 0 0,-1 0 1 0 0,1 0-1 0 0,0 0 1 0 0,0-1-9 0 0,22-32 124 0 0,-2-1-1 0 0,-1-1 1 0 0,-2-1 0 0 0,6-20-124 0 0,-5 14 50 0 0,12-26-6 0 0,-19 104-21 0 0,34 227 298 0 0,-37-217-314 0 0,-2-1 1 0 0,-2 1-1 0 0,-1 0 0 0 0,-3 0 0 0 0,-3 29-7 0 0,1-60 3 0 0,0-1-1 0 0,-1 1 0 0 0,-1-1 0 0 0,0 1 1 0 0,0-1-1 0 0,-2 0 0 0 0,0 0 1 0 0,0 0-1 0 0,-1-1 0 0 0,0 0 1 0 0,-1 0-1 0 0,-1-1 0 0 0,0 1 1 0 0,0-2-1 0 0,-1 1 0 0 0,-1-1 1 0 0,0 0-1 0 0,0-1 0 0 0,0-1 1 0 0,-1 1-1 0 0,-1-2 0 0 0,1 1 1 0 0,-4 0-3 0 0,13-6 2 0 0,-1 0 0 0 0,1 0 0 0 0,-1-1 0 0 0,0 1 0 0 0,0 0 0 0 0,1-1 0 0 0,-1 0 0 0 0,0 0 0 0 0,0 0 0 0 0,0 0 0 0 0,0 0 0 0 0,-1-1 0 0 0,1 1 0 0 0,0-1 0 0 0,0 0 0 0 0,0 0 0 0 0,0 0 0 0 0,-1 0 0 0 0,1 0 0 0 0,0-1 0 0 0,0 1 0 0 0,0-1 0 0 0,0 0 0 0 0,0 0 0 0 0,0 0 0 0 0,0-1 0 0 0,0 1 0 0 0,1 0 0 0 0,-1-1 0 0 0,0 0 0 0 0,1 0 0 0 0,-1 0 0 0 0,1 0 1 0 0,0 0-1 0 0,-1 0 0 0 0,1-1 0 0 0,0 1 0 0 0,1-1 0 0 0,-1 0 0 0 0,0 1 0 0 0,1-1 0 0 0,-1 0 0 0 0,1 0 0 0 0,0 0 0 0 0,0 0 0 0 0,0 0-2 0 0,2-12 5 0 0,2 0 1 0 0,0 0-1 0 0,0 0 1 0 0,1 1-1 0 0,1 0 1 0 0,0 0-1 0 0,1 0 1 0 0,1 0 0 0 0,0 1-1 0 0,1 0 1 0 0,0 1-1 0 0,1 0 1 0 0,0 0-1 0 0,1 1 1 0 0,1 0-1 0 0,-1 0 1 0 0,2 1-1 0 0,-1 1 1 0 0,1 0-1 0 0,1 0 1 0 0,0 2-1 0 0,6-4-5 0 0,-5 1-109 0 0,1 1-1 0 0,1 0 1 0 0,0 1-1 0 0,0 1 1 0 0,1 1-1 0 0,-1 0 0 0 0,10-2 110 0 0,-8 7-3873 0 0,-12 2-3969 0 0,-2-1-4600 0 0</inkml:trace>
  <inkml:trace contextRef="#ctx0" brushRef="#br0" timeOffset="39416.193">5609 4014 0 0 0,'0'0'4060'0'0,"0"0"-1649"0"0,0 0-460 0 0,0 0 196 0 0,0 0 96 0 0,0 0-81 0 0,0 0-247 0 0,0 0-435 0 0,0 0-384 0 0,0 0-234 0 0,0 0-167 0 0,-11 0-91 0 0,-32 0-32 0 0,40 1-465 0 0,0-1-1 0 0,0 1 1 0 0,0 0-1 0 0,0 0 1 0 0,0 0 0 0 0,0 1-1 0 0,0-1 1 0 0,0 1-1 0 0,1-1 1 0 0,-1 1-1 0 0,0 0 1 0 0,1 0 0 0 0,-1 0-1 0 0,1 0 1 0 0,0 1-1 0 0,0-1 1 0 0,0 1-1 0 0,0-1 1 0 0,-1 4-107 0 0,-4 2 246 0 0,-98 164 1144 0 0,-20 13-1009 0 0,84-131-423 0 0,41-110-8065 0 0,31-74-8296 0 0,-22 73 14715 0 0,-3-46 705 0 0,-7 58 3093 0 0,0 20 2281 0 0,1 0 3314 0 0,0 24-5909 0 0,0 1-235 0 0,0 0-240 0 0,0 0-223 0 0,0 0-167 0 0,0 5 3834 0 0,0 16-3895 0 0,6-9-603 0 0,1 0-1 0 0,0 0 1 0 0,1 0-1 0 0,0-1 0 0 0,1-1 1 0 0,0 0-1 0 0,1 0 0 0 0,0 0 1 0 0,0-1-1 0 0,8 4-266 0 0,16 17 409 0 0,-11-8-240 0 0,-1 2-1 0 0,-1 0 1 0 0,-2 1-1 0 0,0 1 1 0 0,9 18-169 0 0,41 68-445 0 0,-69-104-1396 0 0,0-6-6759 0 0,0-2-3602 0 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21.2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 1977,'0'0,"0"0,0 0,0-1,0 1,0 0,-1 0,1-1,0 1,0 0,0 0,0 0,0-1,-1 1,1 0,0 0,0 0,0 0,-1-1,1 1,0 0,0 0,0 0,-1 0,1 0,0 0,0 0,-1 0,1-1,0 1,0 0,-1 0,1 0,0 0,0 0,-1 0,1 1,0-1,0 0,-1 0,1 0,0 0,0 0,0 0,-1 0,1 0,0 0,0 1,0-1,-1 0,1 0,0 0,0 1,0-1,0 0,7-24,191-317,287-414,-360 555,-97 92,-23 89,0-1,2 1,0 0,1 0,1 1,0 0,2 1,6-8,15-24,-170 148,-14-11,67-38,109-43,347-8,-243 24,-139-51,-90-136,18 20,69 122,0 5</inkml:trace>
  <inkml:trace contextRef="#ctx0" brushRef="#br0" timeOffset="600.238">1366 114,'-2'-5,"1"1,0-1,-1 1,0 0,0-1,-1 1,1 0,-1 0,1 1,-1-1,-1 1,1-1,0 1,-1 0,0 0,1 0,-1 1,0-1,-1 1,1 0,0 0,0 0,-1 1,1 0,-1 0,0 0,1 0,-1 1,0-1,1 1,-1 0,0 1,0-1,1 1,-1 0,1 0,-1 1,-1 0,-6 7,1 0,0 1,0 1,1 0,1 0,0 1,0 0,1 1,1 0,0 0,0 0,2 1,0 0,0 0,1 1,1-1,0 1,1 9,1-17,1 0,0 0,1 0,0 0,0 0,0-1,1 1,0 0,0-1,1 1,0-1,0 0,0 0,1 0,0 0,0 0,1-1,-1 0,1 0,0 0,0-1,1 1,0-1,-1 0,1-1,1 0,-1 0,0 0,1 0,-1-1,1 0,0-1,0 0,0 0,-1 0,1-1,0 1,0-2,0 1,0-1,0 0,4-2,16-6,0-1,-1-1,0-2,-1-1,0 0,-1-2,-1-1,0-1,-2-1,0-1,-1 0,-1-2,-1 0,0-1,-2-1,0-3,-13 24,-1 0,0-1,0 1,0-1,0 0,0 0,-1 1,0-1,0 0,0 0,0 0,0-1,-1 1,0 0,0 0,0 0,0 0,-1 0,1 0,-1 0,0 0,-1 0,1 0,0 0,-1 0,0 1,0-1,0 1,-1-1,1 1,-1 0,0 0,1 0,-1 0,-1 0,1 1,0-1,-1 1,1 0,-3-1,-16-4</inkml:trace>
  <inkml:trace contextRef="#ctx0" brushRef="#br0" timeOffset="953.7">887 199,'428'-11,"78"-53,-371 58,-116 23,-19-6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4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0,'0'10,"0"7,0 7,0 3,0 2,-5-4,-1-1,0 0,-4-5,0 1,7-9,3-12,2-4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26,'0'5,"4"1,7 1,2-7,3-3,3-1,4 0,3 1,1 1,1-5,1 0,0 1,0 1,-10 2,-8 6,-11 2,-5 1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48,'14'0,"15"0,7 0,2 0,0-5,-3-1,-1 0,-3 1,-1 1,-6-3,-2 0,-5 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8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1 192,'0'54,"3"0,1 0,4-1,4 14,-4-38,0-1,2 0,1-1,2 0,0-1,2 0,3 3,-18-28,0 0,1-1,-1 1,0 0,1-1,-1 1,0 0,1-1,-1 1,0-1,1 1,-1-1,1 1,-1-1,1 1,-1-1,1 1,0-1,-1 0,1 1,0-1,-1 0,1 1,0-1,-1 0,1 0,0 0,-1 0,1 0,0 0,-1 0,1 0,0 0,0 0,-1 0,1 0,0 0,-1-1,1 1,0 0,-1 0,1-1,-1 1,1 0,0-1,-1 1,1-1,-1 1,1-1,-1 1,1-1,-1 1,0-1,1 0,-1 1,1-1,15-41,-13 34,116-365,-110 348</inkml:trace>
  <inkml:trace contextRef="#ctx0" brushRef="#br0" timeOffset="263.667">452 672,'-10'34,"-2"15,-1 0</inkml:trace>
  <inkml:trace contextRef="#ctx0" brushRef="#br0" timeOffset="634.108">593 23,'8'-4,"1"0,0 1,1 0,-1 0,0 1,1 1,-1-1,1 1,-1 1,1 0,0 0,-1 1,1 1,-1-1,1 1,6 3,-14-4,0 1,0-1,0 0,-1 1,1 0,0-1,-1 1,1 0,-1 0,1 0,-1 0,0 0,0 0,0 1,0-1,0 0,-1 0,1 1,-1-1,1 0,-1 1,0-1,0 1,0-1,0 0,0 1,-1-1,1 1,-1-1,0 0,1 0,-1 1,0-1,0 0,0 0,-1 0,0 1,-53 75,5-8,50-68,-1-1,0 1,1 0,-1 0,1-1,-1 1,1 0,0 0,0 0,0 0,0-1,0 1,0 0,0 0,1 0,-1-1,1 1,-1 0,1 0,0-1,0 1,0-1,0 1,0 0,0-1,0 0,0 1,0-1,1 0,-1 1,1-1,-1 0,1 0,-1 0,1 0,-1-1,1 1,0 0,0-1,-1 1,1-1,0 0,0 1,139 7,-115-9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0,'0'10,"0"12,0 8,0 3,0 1,0 0,0-2,0-1,0-1,0-1,0 0,0-1,0-5</inkml:trace>
  <inkml:trace contextRef="#ctx0" brushRef="#br0" timeOffset="215.126">1 367,'29'0,"23"0,9 0,-2 0,-7 0,-6 0,-12 0</inkml:trace>
  <inkml:trace contextRef="#ctx0" brushRef="#br0" timeOffset="646.576">29 593,'15'-2,"0"-1,1 2,-1 0,0 1,1 1,-1 0,1 1,-1 0,0 2,2 0,-16-4,0 1,0-1,0 1,0-1,0 0,0 1,0 0,0-1,-1 1,1 0,0-1,0 1,0 0,-1 0,1 0,0 0,-1 0,1-1,-1 1,1 0,-1 0,1 1,-1-1,0 0,0 0,1 0,-1 0,0 0,0 0,0 0,0 0,0 0,0 1,0-1,-1 0,1 0,0 0,-1 0,1 0,-1 0,1 0,-1 0,1 0,-1 0,0 0,1-1,-1 1,0 0,0 0,0 0,-43 43,40-42,-20 17,16-13,-1-1,1 1,0 1,1-1,0 1,0 1,0-1,1 1,0 0,1 1,0 0,0-1,1 1,-3 7,7-14,-1 0,1 1,0-1,0 0,0 0,0 0,0 1,1-1,-1 0,1 0,-1 0,1 0,0 0,0 0,0 0,0 0,0 0,0 0,0 0,1-1,-1 1,1 0,-1-1,1 1,0-1,-1 0,1 1,0-1,0 0,0 0,0 0,0-1,0 1,2 0,76 5,-37-21,-28 4</inkml:trace>
  <inkml:trace contextRef="#ctx0" brushRef="#br0" timeOffset="1284.855">481 537,'2'1,"0"0,0 1,0-1,1 0,-1-1,0 1,0 0,1-1,-1 1,0-1,1 1,-1-1,1 0,-1 0,0 0,1-1,-1 1,1-1,-1 1,0-1,1 0,-1 1,0-1,0-1,0 1,0 0,0 0,0-1,0 1,0-1,1-1,14-10,0-1,-1-1,-1 0,0-1,-1-1,-1 0,-1-1,0 0,3-8,28-40,-43 66,0 1,0-1,1 1,-1-1,0 0,0 1,0-1,1 1,-1-1,0 0,1 1,-1-1,0 0,1 1,-1-1,0 0,1 0,-1 1,1-1,-1 0,0 0,1 0,-1 0,1 1,-1-1,1 0,-1 0,0 0,1 0,-1 0,1 0,-1 0,1 0,-1 0,1 0,-1-1,0 1,1 0,-1 0,1 0,-1 0,0-1,1 1,-1 0,1 0,-1-1,0 1,1 0,-1-1,0 1,0 0,1-1,-1 1,0-1,0 1,1 0,-1-1,0 1,0-1,0 1,0-1,-2 40,-5-7,3-22,2-1,-1 1,2 0,-1 0,1 0,1 0,-1 0,2 0,-1 0,2 0,-2-8,1 0,-1 0,1 0,0 0,0 0,0 0,0 0,0 0,0-1,1 1,-1 0,1-1,-1 1,1-1,-1 0,1 1,0-1,0 0,0 0,-1 0,1 0,0 0,0-1,0 1,1-1,-1 1,0-1,0 0,0 1,0-1,0 0,0-1,0 1,1 0,-1-1,0 1,0-1,0 1,1-1,71-45,9-76,-63 93,-8 10,1 1,0 0,1 1,1 0,0 1,2 1,16-13,-33 28,1-1,-1 0,1 1,-1-1,1 1,-1-1,1 1,-1-1,1 1,-1-1,1 1,0 0,-1-1,1 1,0 0,0-1,-1 1,1 0,0 0,0 0,-1 0,1 0,0 0,0 0,-1 0,1 0,0 0,0 0,-1 0,1 0,0 1,-1-1,1 0,0 1,0-1,-1 0,1 1,-1-1,1 1,0-1,-1 1,1-1,-1 1,1-1,-1 1,1 0,-1-1,0 1,1 0,-1-1,0 1,0 0,1 0,-1-1,0 1,0 0,0 0,0-1,0 1,0 0,0 0,0 0,-7 58,4-46,-3 29,2-1,1 2,3-1,3 24,-3-62,0 0,1 0,-1 0,1 0,0 0,0 0,1 0,-1 0,1 0,0-1,0 1,0-1,0 1,0-1,1 0,0 0,0 0,0 0,0 0,1 0,12 5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3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0,'-1'387,"-5"-349,-1 0,-2 0,-2-1,-1 0,-7 12,9-23,-2 0,8-18,9-18,2-4</inkml:trace>
  <inkml:trace contextRef="#ctx0" brushRef="#br0" timeOffset="515.59">429 141,'-211'150,"208"-148,0 0,1 0,-1 0,0 0,1 0,-1 0,1 1,0-1,0 1,0-1,0 1,0 0,1 0,-1 0,1 0,0 0,0 0,0 1,0-1,0 0,1 0,-1 1,1-1,0 0,0 1,0-1,1 0,-1 1,1-1,0 0,0 0,0 1,0-1,0 0,1 0,0 0,-1 0,1-1,0 1,0 0,0-1,1 1,-1-1,3 2,85 27,-27-16,-58-11,1-1,-1 1,-1 0,1 0,-1 0,1 1,-1 0,0 0,-1 0,1 0,-1 0,0 1,-1-1,1 1,-1 0,0 0,0 0,-1 0,0 0,0 0,0 0,-1 1,0 0,7 16,-1-23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3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1,'-5'0,"-2"4,1 8,-4 0,1 4,-4 4,0 2,-2 4,-3 1,1 1,-1 1,-3 0,3 0,-1-5,4-7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1,-9 0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6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1,'44'4,"28"-2,6-2,-4-1,-15-1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3:59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45,'18'-39,"-19"39,1 0,0 0,0 1,-1-1,1 0,0 0,-1 1,1-1,0 0,0 0,0 1,-1-1,1 0,0 1,0-1,0 0,0 1,0-1,-1 0,1 1,0-1,0 0,0 1,0-1,0 0,0 1,0-1,0 0,0 1,0-1,1 0,-1 1,0-1,0 0,0 1,0-1,0 0,1 0,-1 1,0-1,0 0,0 1,1-1,-1 0,0 0,0 0,1 1,-1-1,0 0,1 0,-1 0,0 1,1-1,-1 0,0 0,1 0,-1 0,0 0,1 0,-1 0,0 0,1 0,-1 0,0 0,1 0,-1 0,0 0,-35 331,18-77,-11 35,27-241,2-1,2 1,2-1,11 45,-15-89,0 0,0 0,0 0,0 0,1 0,0-1,-1 1,1 0,0-1,0 1,0-1,1 1,-1-1,0 0,1 0,0 0,-1-1,1 1,0 0,0-1,0 0,0 0,0 0,0 0,0 0,1-1,-1 1,0-1,0 0,0 0,1 0,-1 0,0-1,0 1,1-1,-1 0,0 0,0 0,0 0,0 0,0-1,-1 1,1-1,0 0,-1 0,2-1,12-9,-1-1,0 0,-1-1,-1-1,0 0,-1-1,-1 0,0-1,-1 0,-1-1,0 1,-1-3,68-230,-76 249,65-365,-43 167,17 4,-32 233,-37 169,4 12,-5 66,2-26,30-243,0 0,0 0,2 0,0-1,0 1,2-1,0 0,1 0,0 0,1-1,1 0,0 0,2 4,-1-3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87,'0'-13,"0"33,0-1,0 488,0-507</inkml:trace>
  <inkml:trace contextRef="#ctx0" brushRef="#br0" timeOffset="250.934">30 31,'28'-5,"25"-1,7-1,-1 2,-6 2,-7 1,-7 0,-5 2,-8 5,-9 1</inkml:trace>
  <inkml:trace contextRef="#ctx0" brushRef="#br0" timeOffset="489.984">1 341,'43'-5,"34"-6,8-1,-5 1,-12 2,-17 4</inkml:trace>
  <inkml:trace contextRef="#ctx0" brushRef="#br0" timeOffset="705.701">424 511,'-4'43,"-3"19,1 4,1-9</inkml:trace>
  <inkml:trace contextRef="#ctx0" brushRef="#br0" timeOffset="983.882">453 454,'29'0,"14"0,4 0,0 0,-4 0,-9 0</inkml:trace>
  <inkml:trace contextRef="#ctx0" brushRef="#br0" timeOffset="1238.18">453 623,'38'0,"23"0,0 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5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1 172,'-1'48,"13"185,-2-178,-8-35,1 0,1 0,1 0,1-1,1 0,0 0,5 6,-11-22,0-1,0 0,1 0,-1 0,1 1,0-1,0 0,-1-1,1 1,1 0,-1-1,0 1,0-1,0 1,1-1,-1 0,1 0,-1 0,1 0,-1-1,1 1,-1-1,1 1,0-1,-1 0,1 0,0 0,-1-1,1 1,-1 0,1-1,0 0,-1 0,1 0,-1 0,0 0,1 0,0-1,75-71,29-125,-40 69,-67 129,0 0,0 1,1-1,-1 0,0 1,0-1,1 0,-1 0,0 1,1-1,-1 0,0 0,1 1,-1-1,0 0,1 0,-1 0,1 0,-1 0,0 0,1 0,-1 0,0 0,1 0,-1 0,1 0,-1 0,0 0,1 0,-1 0,1 0,-1 0,0 0,1 0,-1-1,0 1,1 0,-1 0,0-1,1 1,-1 0,0 0,0-1,1 1,-1 0,0-1,0 1,1 0,-1-1,0 1,0 0,0-1,0 1,0 0,0-1,1 1,-1-1,0 1,2 37,-2-32,2 196,-1-197,-1-1,0 1,1-1,0 0,0 1,0-1,0 0,1 1,-1-1,1 0,0 0,0 0,0 0,0-1,0 1,1 0,-1-1,1 0,-1 1,1-1,0 0,0-1,0 1,0 0,0-1,1 1,-1-1,0 0,1 0,-1-1,1 1,-1-1,1 0,-1 1,1-2,-1 1,1 0,-1-1,1 1,-1-1,0 0,1 0,-1 0,0-1,0 1,12-12,-2 1,1-2,-2 0,0 0,-1-1,0-1,-1 0,-1 0,-1-1,0 0,-1 0,3-13,23-45,-20 48,-1-1,-1 0,-1 0,-2-1,0 0,-3-1,1-5,7-48,-21 109,6-7</inkml:trace>
  <inkml:trace contextRef="#ctx0" brushRef="#br0" timeOffset="295.493">990 426,'-5'39,"-2"21,1 6,1-3,1-18,2-20,1-16</inkml:trace>
  <inkml:trace contextRef="#ctx0" brushRef="#br0" timeOffset="544.154">961 370,'38'0,"28"-5,6-1,-3-1,-9 2,-15 7,-20 2,-13 1</inkml:trace>
  <inkml:trace contextRef="#ctx0" brushRef="#br0" timeOffset="799.464">933 595,'38'-5,"18"-6,4-1,-4 1,-10 7,-10 5,-10 2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51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0,'-2'1,"1"1,-1-1,0 1,0-1,1 1,-1 0,1 0,-1-1,1 1,0 0,0 0,-1 0,2 1,-1-1,0 0,0 0,1 0,-1 1,1-1,-1 0,1 1,0-1,0 0,0 1,1-1,-2 2,-10 71,-3-1,-3 0,-9 15,-21 108,40-170,6-25,-1-1,1 1,0 0,-1 0,1 0,0 0,0 0,1 0,-1 0,0 0,1 0,-1 1,1-1,-1 0,1 0,0 0,0 1,0-1,1 0,-1 0,0 1,1-1,-1 0,1 0,0 0,0 0,0 0,0 0,0 0,0 0,0 0,1-1,-1 1,1 0,-1-1,1 1,0-1,0 1,-1-1,1 0,0 0,0 0,0 0,0 0,0 0,1-1,-1 1,0-1,0 1,2-1,136-25,-21-6,-97 29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5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56,'57'-18,"66"-11,-121 28,-1 0,1 0,-1 0,1 1,-1-1,1 0,-1 1,1-1,-1 1,1 0,0-1,-1 1,1 0,0 0,-1 0,1 0,0 0,-1 0,1 1,-1-1,1 1,0-1,-1 1,1-1,-1 1,1 0,-1 0,1 0,-1 0,0 0,0 0,1 0,-1 0,0 0,0 0,0 1,0-1,0 1,0-1,-1 1,1-1,0 1,-1-1,1 1,-1-1,1 1,-1 0,0-1,0 1,0 0,0-1,0 1,0 0,0-1,-1 1,1-1,0 1,-1 0,0 0,-5 9,-1 1,-1-2,0 1,0-1,-1 0,0 0,-1-1,0-1,-9 7,-46 46,63-60,1 0,0 1,0-1,0 0,0 1,0-1,0 0,0 1,0-1,1 1,-1-1,0 1,1 0,-1-1,1 1,0 0,0-1,-1 1,1 0,0-1,1 1,-1 0,0-1,0 1,1 0,-1-1,1 1,-1-1,1 1,0-1,-1 1,1-1,0 1,0-1,0 0,0 1,0-1,1 0,-1 0,0 0,1 0,-1 0,0 0,2 1,74 22,-65-22,1 0,0-2,0 1,-1-2,1 0,0 0,-1-1,1-1,-1 0,1 0,-1-1,8-5,-2-2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1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51,'9'0,"14"0,6 0,9-5,3-1,-2 0,-1 1,-4 1,-2 2,-1 1,-2 1,-1 0,-1 0,-4-5,-1-1,-1 0,-3 1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1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29,'43'0,"24"-5,6-1,-1 0,-7 1,-10 1,-10 2,-12 1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3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53 502,'-4'-2,"1"0,-1 0,1-1,-1 0,1 1,0-1,0 0,0-1,1 1,-1 0,1-1,0 0,0 1,0-1,0 0,0 0,1 0,0 0,0-1,0 1,0 0,1 0,0-1,0 1,0 0,0 0,1-1,0-2,1-10,1 1,0-1,2 0,0 1,0 0,2 1,0-1,1 1,0 0,1 1,1 0,0 0,3 0,-2-3,1 1,1 0,0 1,1 1,1 0,0 1,1 1,0 0,1 1,0 1,1 0,13-4,-30 14,1-1,-1 0,1 1,-1-1,1 1,0 0,-1-1,1 1,-1 0,1 0,0 0,-1 0,1 0,0 1,-1-1,1 0,-1 1,1-1,-1 1,1-1,-1 1,1 0,-1 0,1 0,-1 0,0 0,0 0,1 0,-1 0,0 0,0 1,0-1,0 0,0 1,-1-1,1 0,0 1,-1 0,1-1,-1 1,1 0,-3 68,-20 77,22-147,-1 1,1 0,0 0,0 0,0 0,0 0,0 0,0 0,0 0,0 0,0-1,1 1,-1 0,0 0,1 0,-1 0,0 0,1-1,-1 1,1 0,0 0,-1-1,1 1,-1 0,1-1,0 1,0 0,-1-1,1 1,0-1,0 0,-1 1,1-1,0 1,0-1,0 0,0 0,0 0,0 1,0-1,0 0,-1 0,1 0,0 0,0-1,0 1,0 0,0 0,0 0,0-1,0 1,-1 0,1-1,0 1,0-1,0 0,50-35,-44 30,130-125,-7 44,-129 87,0-1,0 1,0 0,0 0,0-1,0 1,0 0,1 0,-1 0,0 0,0 0,0 0,0 0,0 1,0-1,0 0,0 1,0-1,0 0,1 1,-2 0,1-1,0 1,0-1,0 1,0 0,0 0,0-1,-1 1,1 0,0 0,-1 0,1 0,-1 0,1 0,-1 0,1 0,-1 0,0 0,1 0,-1 0,0 0,0 1,0-1,0 0,4 58,-4-51,-25 139,20-122</inkml:trace>
  <inkml:trace contextRef="#ctx0" brushRef="#br0" timeOffset="616.959">1211 22,'-37'11,"1"1,1 2,0 1,1 2,1 2,0 0,2 2,-17 15,-16 54,63-88,0 0,1 0,-1 1,0-1,1 0,-1 0,1 1,-1-1,1 0,0 0,0 1,0-1,0 0,1 1,-1-1,1 0,-1 0,1 1,0-1,0 0,0 0,0 0,0 0,0 0,1 0,-1 0,1-1,-1 1,1 0,0-1,-1 1,1-1,0 1,0-1,0 0,0 0,0 0,0 0,1 0,-1-1,0 1,0-1,1 1,0-1,12 0,-1-1,0 0,0-2,1 1,-1-2,-1 1,1-2,0 0,-1-1,0 0,-1-1,1 0,-1-1,-1 0,1-1,-1-1,-1 0,0 0,0-2,-5 9,36-35,-27 24,2 0,0 0,0 1,1 1,1 1,12-6,-29 16,1 1,-1-1,0 0,1 0,-1 1,1-1,-1 1,1 0,-1-1,1 1,-1 0,1 0,-1 0,1 0,0 0,-1 0,1 0,-1 1,1-1,-1 0,1 1,-1-1,1 1,-1 0,0 0,1-1,-1 1,0 0,1 0,-1 0,0 0,0 0,0 0,0 1,0-1,0 0,0 1,-1-1,1 0,0 1,-1-1,1 1,-1-1,1 1,-1 1,5 77,-5-72,-31 192,26-154,-1 1,-3-1,-1-1,-3 0,-1 0,-3-1,-1-1,-2-1,-2 0,-10 10,-47 9,77-59,-1-1,1 0,-1 0,1 0,-1-1,1 1,-1 0,0-1,1 0,-1 0,0 0,1 0,-1 0,0 0,1-1,-1 1,0-1,1 0,-1 1,1-1,-1-1,1 1,0 0,-1 0,1-1,0 0,0 1,0-1,0 0,0 0,0 0,1 0,-1 0,1 0,-1-1,1 1,-1-5,1-1,-1 1,2 0,-1-1,1 1,0 0,0-1,1 1,0 0,1 0,-1-1,1 1,1 0,-1 0,1 1,0-1,2-2,2-7,9-20,2 2,1 0,2 1,1 2,22-25,-16 20,-15 18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0.5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38,'-13'34,"2"2,1-1,2 1,2 1,1-1,0 34,8 155,-4-219,1-1,0 1,1 0,0 0,0 0,0 0,0-1,1 1,0-1,0 1,1-1,0 0,-1 0,2 0,-1 0,0 0,1-1,0 1,0-1,1 0,-1 0,1-1,0 1,0-1,0 0,0 0,0-1,0 0,1 0,0 0,-1 0,6 0,5-4,0 0,0-2,0 0,0 0,0-1,-1-1,0-1,0 0,-1-1,0-1,0 0,-1-1,0 0,-1-1,0 0,0-1,-2 0,1-1,6-11,8-12,-1 0,-2-1,-1-2,-2 0,-2-1,-1 0,-3-2,-1 0,-1-5,-8 38,0 0,0-1,-1 1,0-1,-1 0,0 0,-1 1,0-1,-1 0,0-3,1 13,0-1,0 0,0 1,0-1,0 1,0-1,-1 1,1-1,0 1,0 0,0-1,-1 1,1-1,0 1,-1-1,1 1,0 0,-1-1,1 1,-1 0,1-1,0 1,-1 0,1 0,-1-1,1 1,-1 0,1 0,-1 0,1-1,-1 1,1 0,-1 0,1 0,-1 0,1 0,-1 0,1 0,-1 0,1 1,-1-1,1 0,-1 0,1 0,-1 0,1 1,-1-1,1 0,-1 0,1 1,0-1,-1 0,1 1,-1-1,1 0,0 1,-1-1,1 1,0-1,0 1,-1-1,1 1,0-1,0 1,0-1,0 1,0-1,-1 1,1 0,-21 37,20-37,-13 34,2 0,1 0,2 2,1-1,2 1,1 0,2 0,2 1,1-1,2 0,2 2,22 101,-27-137,1-1,0 1,0-1,0 0,1 1,-1-1,1 0,-1 1,1-1,0 0,0 1,0-1,0 0,0 0,0 0,0 0,1 0,-1 0,1 0,0-1,-1 1,1-1,0 1,0-1,0 1,0-1,0 0,0 0,1 0,-1 0,1 0,6-8</inkml:trace>
  <inkml:trace contextRef="#ctx0" brushRef="#br0" timeOffset="553.779">764 489,'162'1,"-160"-2,0 1,-1 0,1 0,0 0,-1 0,1 0,0 0,-1 1,1-1,0 0,-1 1,1 0,0-1,-1 1,1 0,-1 0,1-1,-1 1,0 1,1-1,-1 0,0 0,0 0,0 1,0-1,0 0,0 1,0-1,0 1,0-1,-1 1,1 0,-1-1,1 1,-1-1,0 1,1 0,-1 0,0-1,0 1,0 0,0-1,-1 1,1 0,0-1,-1 1,1 0,-1-1,0 1,1-1,-1 1,0-1,0 1,0-1,0 1,0-1,0 0,0 0,-1 1,1-1,-47 47,-28 41,76-85,0-1,0 0,1 0,-1 0,1 0,-1 0,1 0,0 0,0 0,0-1,1 1,-1 0,1 0,-1-1,1 1,0-1,0 0,0 1,0-1,1 0,-1 0,1 0,-1-1,1 1,-1 0,1-1,0 0,0 0,0 0,0 0,0 0,0 0,0-1,0 1,0-1,0 0,0 0,0 0,0-1,0 1,0-1,0 1,2-2,149-46,-134 40,-4 0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3,'0'0,"0"0,1 0,-1 0,0 1,0-1,1 0,-1 0,0 0,0 0,1 0,-1 0,0 1,1-1,-1 0,0 0,0 0,1 0,-1 0,0 0,1 0,-1 0,0 0,0 0,1 0,-1-1,0 1,0 0,1 0,-1 0,0 0,0 0,1 0,-1-1,0 1,0 0,1 0,-1 0,0-1,0 1,0 0,0 0,1-1,-1 1,0 0,0-1,-15 75,-3-2,-4 0,-13 26,-38 128,60-161,13-64,0 1,0-1,0 0,0 1,0-1,0 0,0 1,0-1,1 0,-1 1,1-1,-1 0,1 1,-1-1,1 0,-1 0,1 0,0 1,0-1,0 0,0 0,0 0,0 0,0 0,0-1,0 1,0 0,0 0,0-1,1 1,-1-1,0 1,0-1,1 1,-1-1,1 0,-1 0,0 1,1-1,-1 0,0 0,1-1,-1 1,2 0,254-46,-250 44,-7 1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29,'179'-24,"-177"23,0 0,0 1,0-1,0 1,-1-1,1 1,0 0,0 0,0 0,0 0,0 0,0 0,0 0,0 1,0-1,-1 1,1-1,0 1,0 0,0 0,-1 0,1 0,0 0,-1 0,1 0,-1 0,0 1,1-1,-1 0,0 1,0-1,1 1,-1 0,0-1,-1 1,1 0,0 0,-1-1,1 1,-1 0,1 0,-1 0,0 0,1 0,-1 0,0 0,-1 0,1 0,0-1,0 1,-1 0,0 2,-162 159,161-161,0 1,1-1,-1 1,1-1,-1 1,1 0,0 0,0 0,0 0,0 0,1 0,-1 0,1 0,0 0,0 0,0 0,0 0,0 0,1 0,-1 0,1 0,0 0,0 0,0-1,0 1,0 0,1 0,-1-1,1 1,0-1,0 1,0-1,0 0,0 0,0 0,1 0,-1 0,1 0,-1-1,1 1,0-1,0 1,-1-1,1 0,2 0,4 1,0-1,0 0,0 0,1-1,-1 0,0-1,0 0,0 0,0-1,0 0,0-1,-1 0,1 0,-1-1,0 0,7-5,4-1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2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379 0,'-24'9,"1"0,-1 2,2 0,0 2,0 0,1 2,1 0,0 1,1 1,1 1,-2 4,7-11,1 1,1 0,0 1,0 1,2-1,-1 2,2-1,0 1,1 0,0 1,1 0,-3 16,8-30,1 0,0 1,0-1,-1 0,2 1,-1-1,0 0,0 1,1-1,-1 0,1 0,0 1,0-1,0 0,0 0,0 0,0 0,0 0,1 0,-1 0,1 0,-1-1,1 1,0-1,0 1,-1-1,1 0,0 1,0-1,1 0,-1 0,0 0,0-1,0 1,1-1,-1 1,0-1,0 1,1-1,-1 0,2 0,99-20,-73 2,0-2,-1-1,-1-1,-2-1,0-1,21-27,-26 29,82-107,-80 101,-22 27,-1 1,0-1,0 1,0-1,1 1,-1 0,0-1,1 1,-1-1,0 1,1 0,-1-1,0 1,1 0,-1 0,0-1,1 1,-1 0,1 0,-1 0,1-1,-1 1,1 0,-1 0,1 0,-1 0,1 0,-1 0,1 0,-1 0,0 0,1 0,-1 0,1 0,-1 1,1-1,-1 0,1 0,-1 0,1 1,-1-1,0 0,1 0,-1 1,0-1,1 0,-1 1,0-1,1 0,-1 1,0-1,0 1,1-1,-1 0,0 1,0-1,0 1,1-1,-1 1,0-1,0 1,0-1,0 1,0-1,0 1,0-1,0 1,0-1,-17 115,15-107,1 1,0-1,0 0,1 1,0-1,1 0,0 1,0-1,1 0,0 0,0 0,1 0,0 0,0 0,1-1,0 1,0-1,1 0,0-1,0 1,1-1,-1 0,1 0,1 0,-1-1,1 0,0 0,0-1,4 2,12 1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1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1 180,'23'58,"73"269,-7-59,-89-267,0 0,0 0,0 0,0 1,1-1,-1 0,0 0,1 0,-1 0,0 0,1 0,-1 0,1 0,0 0,-1 0,1 0,0 0,0 0,0-1,-1 1,1 0,0 0,0-1,0 1,0-1,0 1,0-1,0 1,0-1,0 0,1 1,-1-1,0 0,0 0,0 0,0 0,0 0,1 0,-1 0,0 0,0 0,0-1,0 1,0 0,0-1,0 1,0-1,1 1,-2-1,1 1,0-1,0 0,0 0,0 0,97-221,13-4,-99 208,-6 29,-4 39,-3-43,3 21,2 1,0-1,2 0,1 0,1-1,1 0,2 0,0-1,9 13,-20-38,0 1,0-1,1 0,-1 0,0 1,0-1,1 0,-1 0,0 0,1 0,-1 1,1-1,0 0,-1 0,1 0,0 0,0 0,0 0,-1 0,1-1,0 1,0 0,0 0,0-1,1 1,-1-1,0 1,0-1,0 1,0-1,1 1,-1-1,0 0,0 0,1 0,-1 0,0 0,0 0,1 0,-1 0,0 0,0-1,1 1,-1 0,0-1,0 1,0-1,0 1,0-1,0 0,1 0,6-12,-1-1,0-1,0 1,-2-1,0 0,-1 0,0-1,-1 1,16-54,120-267,-18 127,-111 197,-2 6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1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28,'-7'-4,"0"0,0 1,0 0,0 0,-1 0,1 1,-1 0,0 1,0 0,0 0,1 0,-1 1,0 0,0 1,0 0,0 0,0 1,-6-1,0 1,1 0,0 1,-1 1,2 0,-1 1,0 0,1 1,0 1,0-1,0 2,1 0,-4 4,13-10,0 0,1 0,-1 0,0 0,1 0,0 0,-1 1,1-1,0 0,0 1,1-1,-1 1,0-1,1 1,0 0,-1-1,1 1,0-1,0 1,0 0,1-1,-1 1,1-1,-1 1,1-1,0 1,0-1,0 1,0-1,1 0,-1 0,1 1,0-1,70 64,-41-42,-20-15,-5-5,1 0,-1 1,1 0,-1 0,-1 0,1 1,-1 0,0 0,0 0,0 1,-1-1,0 1,-1 0,1 1,-2-1,1 0,-1 1,0 0,0-1,-1 1,0 0,0 0,-1 4,0-8,-1 1,1-1,-1 0,0 0,0 0,-1 0,1 0,-1 0,0 0,0 0,0-1,0 1,-1-1,0 1,0-1,1 0,-2 0,1 0,0-1,-1 1,1-1,-1 0,0 1,1-2,-1 1,0 0,0-1,0 0,-5 1,-9 3,0 0,-1-1,1-1,-1-1,0 0,0-2,0 0,0-1,-12-3,24 3,5 1,0 1,0-1,0 0,0-1,0 1,-1 0,1 0,0-1,0 0,0 1,0-1,0 0,0 0,0 0,1 0,-1 0,0 0,0-1,1 1,-1-1,1 1,-1-1,1 1,0-1,0 0,-1 0,1-1,5-4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1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1,'-10'33,"-2"17,-1 4,4-2,2-11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1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24,'14'-10,"5"2,-1 3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1 466,'205'-272,"-205"271,0 1,0-1,0 1,0-1,0 1,0-1,0 1,0-1,1 1,-1-1,0 1,0 0,0-1,1 1,-1-1,0 1,1 0,-1-1,0 1,1 0,-1-1,0 1,1 0,-1-1,1 1,-1 0,1 0,-1-1,0 1,1 0,-1 0,1 0,-1 0,1 0,-1 0,1 0,-1 0,1 0,-1 0,1 0,-1 0,1 0,-1 0,1 0,-1 0,1 1,-1-1,0 0,1 0,-1 1,1-1,-1 0,0 0,1 1,-1-1,1 1,-1-1,0 0,0 1,1-1,-1 1,0-1,0 0,1 1,-1-1,0 1,0-1,2 37,-2-31,0 1,-1 0,1 0,0 0,1 0,0 0,0-1,0 1,1 0,0 0,0-1,1 1,0-1,0 1,1-1,-1 0,1-1,0 1,1-1,0 1,-1-1,2-1,-1 1,0-1,1 0,0 0,0 0,0-1,0 0,1 0,-1-1,1 1,0-2,0 1,1 0,1-1,-1 0,1-1,0 0,0 0,0-1,0 0,-1-1,1 0,-1 0,1 0,-1-1,0-1,0 1,0-1,0-1,-1 0,1 0,-1 0,-1-1,4-2,126-128,-129 126,0 1,-1-1,0 1,0-2,-1 1,0-1,-1 1,0-1,-1-1,0 1,-1 0,0-1,-1 1,0-1,-1-5,-4-6,-2 4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6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67,'-3'-6,"-1"1,0 1,0-1,-1 0,1 1,-1 0,0 0,0 0,0 1,-1 0,1 0,-1 0,1 0,-1 1,0 0,0 0,0 1,-1 0,1 0,0 0,0 1,-1 0,1 0,0 0,0 1,-1 0,1 0,0 1,0-1,-2 2,-6 2,0 0,0 2,1-1,0 1,0 1,0 1,1 0,0 0,1 1,0 0,1 1,-3 4,3-4,1 1,0 1,0-1,1 2,1-1,0 1,1 0,1 0,0 1,1 0,0 0,-1 14,4-21,0 0,0 1,1-1,0 1,0-1,1 1,0-1,1 0,0 1,0-1,1 0,0 0,0 0,1-1,0 1,0-1,1 0,0 0,0 0,0-1,1 0,0 0,0 0,1-1,0 0,0 0,1 0,12 4,0-2,1-1,0 0,0-2,0 0,0-1,0-1,1-1,-1-1,1-1,-1-1,1-1,2 0,-1-1,0 0,0-2,-1 0,1-2,-2-1,1 0,-1-2,0 0,-1-1,-1-1,0-1,0-1,-2-1,0 0,-1-1,7-10,-16 21,-2-1,1 0,-1-1,0 1,-1-1,0 0,0 0,0 0,-1-1,-1 1,1-1,-1 0,-1 0,0 0,0 0,0 1,-1-1,-1 0,1 0,-2 0,1 0,-1 0,0 0,-1 1,0-1,-1 1,1 0,-1 0,-1 0,0 1,0-1,0 1,-1 0,0 1,0-1,-1 1,0 1,0-1,0 1,-1 0,-5-2,-6 2,0 0,0 1,-1 1,1 1,-1 1,0 1,-6 0,-7 1</inkml:trace>
  <inkml:trace contextRef="#ctx0" brushRef="#br0" timeOffset="280.73">33 293,'39'-17,"-1"2,2 2,0 2,0 1,1 2,22 0,-50 8,-1 1,1 0,-1 1,1 0,-1 1,0 1,0 0,0 0,-1 1,1 1,-1-1,0 2,-1 0,0 0,8 8,-7-9,-1-1,1 0,0 0,0-1,0 0,1-1,-1-1,1 1,0-2,-1 0,1 0,0-1,5-1,30 3,-11 7,-30-4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26.6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1328 2822,'12'-3,"1"0,-1 0,0-1,0 0,-1-1,1-1,-1 0,0 0,0-1,-1 0,0-1,5-5,0 1,349-252,10 8,-86 53,75-50,-140 122,-53 19,140-100,-113 81,-70 36,57-32,183-17,-347 135,0 0,-1-2,0 0,-1-1,0-1,-1-1,0-1,13-15,79-82,-108 112,-1-1,0 1,1-1,-1 1,1-1,-1 1,0 0,1-1,-1 1,1 0,-1 0,1-1,-1 1,1 0,-1 0,1 0,0-1,-1 1,1 0,-1 0,1 0,-1 0,1 0,0 0,-1 0,1 0,-1 0,1 1,-1-1,1 0,-1 0,1 0,-1 1,1-1,-1 0,1 1,-1-1,1 0,-1 1,1-1,-1 1,0-1,1 0,-1 1,0-1,1 1,-1-1,0 1,0-1,1 1,-1-1,0 1,0 0,0-1,0 1,0-1,0 1,0-1,0 1,0 0,0-1,0 1,0-1,0 1,0-1,0 1,-1 0,3 51,-2-46,-21 229,-2-61,11-71,5 2,5-1,5 24,-1 22,-2 271,14-316,-11-90,0 0,0 0,-1 0,-1 0,-1 1,0-1,-1 0,-1 1,-3 13,-3 12,2 0,1 1,2 0,2 0,4 38,-1 10,-1-66,0-20,0-1,0 1,0 0,0 0,-1 0,0 0,0 0,0 0,0 0,0 0,-1 0,0 0,0 0,0-1,0 1,0 0,-1 0,0-1,0 1,0-1,0 0,0 0,-1 1,1-1,-1-1,0 1,0 0,0-1,0 1,-1-1,1 0,-1 0,1 0,-1-1,-2 1,-221-3,-315 0,292 30,82-18,-86 23,192-26,0-3,-1-3,-42-5,2 2,-208 1,114 28,173-27,0-1,0-1,0-1,0 0,0-2,-13-5,4 3,-1 2,1 1,-1 1,0 2,-10 2,-14-1,-113 28,49-11,79-12,0-1,0-2,-1-2,-28-4,-12 1,-73 2,174-3,0-1,0-1,0 0,0-1,-1-1,0-1,0 0,-1-1,0-1,0 0,-1-1,-1 0,0-1,0-1,5-8,27-20,97-92,-129 122</inkml:trace>
  <inkml:trace contextRef="#ctx0" brushRef="#br0" timeOffset="1552.274">763 2511,'10'5,"8"11,0 8,-2 4,0 3,-1 0,-5 0,2 0,-1-1,1-1,0 0,2-6,-1-1,2-5,3-5,-2-4</inkml:trace>
  <inkml:trace contextRef="#ctx0" brushRef="#br0" timeOffset="2750.938">820 2455,'136'-149,"-34"121,-59 22,-39 4,1 0,0 1,-1 0,1 0,0 0,0 0,0 1,-1-1,1 1,0 1,0-1,0 1,0-1,-1 1,1 1,0-1,-1 1,1 0,-1 0,0 0,1 0,-1 1,0 0,0 0,-1 0,1 0,-1 1,1-1,-1 1,0 0,0 0,10 17,-1-1,-2 2,0-1,-1 2,-1-1,-1 1,-1 0,-1 0,-1 1,-1 0,-1-1,-1 22,-4-35,-1 0,0 0,0 0,-1-1,0 1,-1-1,0 0,0 0,-1-1,0 0,-1 0,1-1,-2 0,1 0,-1-1,0 0,0 0,-2-1,-2 5,-3 1,-143 85,137-89</inkml:trace>
  <inkml:trace contextRef="#ctx0" brushRef="#br0" timeOffset="3450.268">1412 2343,'5'-5,"1"-2</inkml:trace>
  <inkml:trace contextRef="#ctx0" brushRef="#br0" timeOffset="3700.496">1610 2116,'0'0</inkml:trace>
  <inkml:trace contextRef="#ctx0" brushRef="#br0" timeOffset="3951.01">1921 1919,'0'0</inkml:trace>
  <inkml:trace contextRef="#ctx0" brushRef="#br0" timeOffset="3952.01">2146 1693,'0'0</inkml:trace>
  <inkml:trace contextRef="#ctx0" brushRef="#br0" timeOffset="4231.907">2344 1580,'29'-19,"9"-7</inkml:trace>
  <inkml:trace contextRef="#ctx0" brushRef="#br0" timeOffset="4232.907">2598 1326,'38'-14,"13"-5</inkml:trace>
  <inkml:trace contextRef="#ctx0" brushRef="#br0" timeOffset="4401.509">2993 1156,'14'0,"5"0</inkml:trace>
  <inkml:trace contextRef="#ctx0" brushRef="#br0" timeOffset="5247.967">2739 903,'0'4,"5"8,1 5,0 5,4 4,0 2,3-4,-1-1,-2-9,-3-8</inkml:trace>
  <inkml:trace contextRef="#ctx0" brushRef="#br0" timeOffset="5498.661">2823 1213,'5'0,"2"5,3 1,2 5,2 1,0-3</inkml:trace>
  <inkml:trace contextRef="#ctx0" brushRef="#br0" timeOffset="5749.663">2936 1355,'5'9,"6"4,2-1</inkml:trace>
  <inkml:trace contextRef="#ctx0" brushRef="#br0" timeOffset="5750.663">2936 1355,'15'9,"9"4,0-1</inkml:trace>
  <inkml:trace contextRef="#ctx0" brushRef="#br0" timeOffset="6005.819">3190 1410,'0'0</inkml:trace>
  <inkml:trace contextRef="#ctx0" brushRef="#br0" timeOffset="6166.234">3360 1242,'0'0</inkml:trace>
  <inkml:trace contextRef="#ctx0" brushRef="#br0" timeOffset="6345.846">3500 1156,'0'0</inkml:trace>
  <inkml:trace contextRef="#ctx0" brushRef="#br0" timeOffset="6538.596">3557 1044,'0'0</inkml:trace>
  <inkml:trace contextRef="#ctx0" brushRef="#br0" timeOffset="6539.596">3557 1044,'-5'-24,"-1"-8</inkml:trace>
  <inkml:trace contextRef="#ctx0" brushRef="#br0" timeOffset="6697.546">3444 846,'0'0</inkml:trace>
  <inkml:trace contextRef="#ctx0" brushRef="#br0" timeOffset="6848.505">3444 846,'-19'-5,"-6"-6,5-1,7 1</inkml:trace>
  <inkml:trace contextRef="#ctx0" brushRef="#br0" timeOffset="7014.89">3190 790,'0'0</inkml:trace>
  <inkml:trace contextRef="#ctx0" brushRef="#br0" timeOffset="7270.835">3190 790,'-10'-10,"-7"-3,3 1,5 2</inkml:trace>
  <inkml:trace contextRef="#ctx0" brushRef="#br0" timeOffset="7271.835">3049 762,'0'0</inkml:trace>
  <inkml:trace contextRef="#ctx0" brushRef="#br0" timeOffset="7515.547">2908 846,'0'0</inkml:trace>
  <inkml:trace contextRef="#ctx0" brushRef="#br0" timeOffset="7516.547">2655 959,'0'0</inkml:trace>
  <inkml:trace contextRef="#ctx0" brushRef="#br0" timeOffset="7838.093">2908 875,'29'-15,"9"-4</inkml:trace>
  <inkml:trace contextRef="#ctx0" brushRef="#br0" timeOffset="8085.245">3106 790,'0'0</inkml:trace>
  <inkml:trace contextRef="#ctx0" brushRef="#br0" timeOffset="8333.344">3106 790,'24'-10,"12"-3,6 1,-5 2</inkml:trace>
  <inkml:trace contextRef="#ctx0" brushRef="#br0" timeOffset="8334.344">3387 762,'0'0</inkml:trace>
  <inkml:trace contextRef="#ctx0" brushRef="#br0" timeOffset="8586.616">3473 903,'0'0</inkml:trace>
  <inkml:trace contextRef="#ctx0" brushRef="#br0" timeOffset="8587.616">3586 1044,'-10'19,"-3"7</inkml:trace>
  <inkml:trace contextRef="#ctx0" brushRef="#br0" timeOffset="8588.616">3529 1213,'0'0</inkml:trace>
  <inkml:trace contextRef="#ctx0" brushRef="#br0" timeOffset="8847.768">3332 1326,'0'0</inkml:trace>
  <inkml:trace contextRef="#ctx0" brushRef="#br0" timeOffset="8848.768">3332 1326,'-19'0,"-7"0</inkml:trace>
  <inkml:trace contextRef="#ctx0" brushRef="#br0" timeOffset="9104.447">3134 1410,'0'0</inkml:trace>
  <inkml:trace contextRef="#ctx0" brushRef="#br0" timeOffset="12901.592">368 1665,'13'34,"115"130,5 2,-40-92,-70-64</inkml:trace>
  <inkml:trace contextRef="#ctx0" brushRef="#br0" timeOffset="13604.756">2542 169,'0'0,"1"0,-1 0,1 0,0 1,-1-1,1 0,-1 0,1 1,-1-1,1 0,-1 1,1-1,-1 1,1-1,-1 1,1-1,-1 1,0-1,1 1,-1-1,0 1,0-1,1 1,-1-1,0 1,0 0,0-1,0 1,1 0,-1-1,0 1,0-1,0 1,-1 0,1-1,0 1,0 0,0-1,0 1,0-1,-1 1,1-1,0 1,-1 0,1-1,0 1,-1-1,1 1,-1-1,1 0,0 1,-1-1,1 1,-1-1,0 0,1 1,-1-1,1 0,-1 0,1 1,-1-1,0 0,1 0,-1 0,1 0,-1 0,0 0,1 0,-1 0,4 5,116 159,-7 7,-92-147</inkml:trace>
  <inkml:trace contextRef="#ctx0" brushRef="#br0" timeOffset="14657.928">1 2314,'452'-283,"33"-53,180-171,-333 240,-85 65,205-124,135-22,-526 312,-89 68,-62 38,66-55</inkml:trace>
  <inkml:trace contextRef="#ctx0" brushRef="#br0" timeOffset="15184.841">820 1213,'-24'48,"-13"35,-5 18,1 6,1-6,8-5,5-5,2-3,0-7,0-9,0-5,-2-6,0-7,-1-5,0-4,0-6,4-10</inkml:trace>
  <inkml:trace contextRef="#ctx0" brushRef="#br0" timeOffset="15637.518">2710 0,'-14'10,"-10"17,0 9,3 8,1 6,-1-1,3 2,-1 0,-1 2,3 2,-2 1,-1 0,-2 0,-3 1,-1-5,-2-2,5-4,6-10</inkml:trace>
  <inkml:trace contextRef="#ctx0" brushRef="#br0" timeOffset="16451.897">1017 338,'0'62,"11"162,-4-183,-4-18,1-1,1 0,0 0,2-1,0 0,11 20,-17-38,1 0,0-1,-1 1,1 0,0-1,1 0,-1 1,0-1,1 0,-1 0,1 0,-1-1,1 1,0 0,0-1,0 0,0 0,0 0,0 0,0 0,0-1,0 1,0-1,1 0,-1 0,0 0,0 0,0 0,1-1,-1 0,0 1,0-1,0-1,6-1,0-1,0 0,0-1,-1 1,0-2,0 1,0-1,-1-1,0 1,2-3,165-157,-153 149,-3 1</inkml:trace>
  <inkml:trace contextRef="#ctx0" brushRef="#br0" timeOffset="16838.903">1582 395,'207'-50,"-205"49,0 0,1 0,-1 1,0-1,0 1,0 0,0 0,0-1,0 1,0 1,1-1,-1 0,0 0,0 1,0-1,0 1,0 0,0 0,0-1,0 1,0 0,-1 1,1-1,0 0,0 1,-1-1,1 0,-1 1,0 0,1-1,-1 1,0 0,0 0,0 0,0 0,0 0,0 0,-1 0,1 0,0 1,-56 90,38-72,-74 95,90-115,0 0,-1 0,1 0,0 0,0 0,0 0,0 0,0 0,0 1,0-1,0 0,0 1,1-1,-1 1,1-1,-1 1,1-1,-1 1,1-1,0 1,0 0,0-1,-1 1,2-1,-1 1,0 0,0-1,0 1,1-1,-1 1,1-1,-1 1,1-1,0 1,0-1,0 0,-1 1,1-1,0 0,1 0,-1 1,0-1,0 0,0 0,1 0,-1 0,0-1,1 1,-1 0,1-1,-1 1,1-1,-1 1,1-1,-1 1,1-1,0 0,-1 0,1 0,1 0,11-2,1 0,-1-1,1-1,-1 0,0-1,-1 0,1-1,-1-1,0 0,-1-1,1 0,8-4,47-28,-39 25</inkml:trace>
  <inkml:trace contextRef="#ctx0" brushRef="#br0" timeOffset="17970.828">3106 2201,'-13'3,"1"2,-1-1,1 1,0 1,0 1,1-1,0 2,0-1,1 2,0-1,0 1,1 1,0 0,1 0,-4 7,9-13,0 1,1-1,0 1,0 0,0 0,0 0,1 0,0 1,0-1,0 0,1 0,0 1,0-1,0 0,0 1,1-1,0 0,0 0,1 0,-1 0,1 0,0 0,0 0,1 0,-1-1,1 1,0-1,1 0,-1 1,1-2,-1 1,1 0,0-1,1 0,-1 0,1 0,-1 0,1-1,0 1,0-1,3 0,2-1,0-1,0 0,1-1,-1 0,0-1,0 0,0 0,-1-1,1 0,0-1,-1 0,0-1,0 0,0 0,-1-1,0 0,0 0,0-1,-1 0,0-1,0 1,-1-1,0-1,0 1,-1-1,0 0,-1 0,0-1,0 1,-1-1,0 0,-1 0,0 0,0 0,-1-9,1 16,-1-1,0 1,0-1,-1 0,1 1,-1-1,1 0,-1 0,-1 1,1-1,0 0,-1 1,0-1,0 0,0 1,0-1,0 1,-1-1,0 1,1 0,-1-1,-1 1,1 0,0 0,-1 1,1-1,-1 0,0 1,0 0,0-1,0 1,0 0,-1 1,1-1,-1 1,1-1,-2 1,-17-2</inkml:trace>
  <inkml:trace contextRef="#ctx0" brushRef="#br0" timeOffset="18221.889">2823 2455,'39'-15,"16"-4,5 1,-3 3,-7 5,-12 8,-7 5,-4 2,-7 5,-2 0,-5-5,2-5,-3-1</inkml:trace>
  <inkml:trace contextRef="#ctx0" brushRef="#br0" timeOffset="18473.367">2965 1863,'34'28,"10"11</inkml:trace>
  <inkml:trace contextRef="#ctx0" brushRef="#br0" timeOffset="18734.506">3134 2681,'-10'33,"-8"17,0 4,2-8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36.4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28 453,'0'0</inkml:trace>
  <inkml:trace contextRef="#ctx0" brushRef="#br0" timeOffset="733.237">28 453,'-28'-12,"29"12,-1 0,0 0,1 0,-1 0,0 0,1 0,-1 0,0 0,1 0,-1 0,0 0,1 0,-1 0,0-1,1 1,-1 0,0 0,1 0,-1 0,0-1,1 1,-1 0,0 0,0 0,1-1,-1 1,0 0,0-1,0 1,1 0,-1-1,0 1,0 0,0 0,0-1,0 1,0-1,0 1,0 0,0-1,0 1,0 0,0-1,0 1,0 0,0-1,0 1,0 0,0-1,0 1,0 0,0-1,-1 1,1 0,0 0,0-1,0 1,-1 0,1-1,0 1,-1 0,221-9,465-65,-265 18,-391 52,-4 2</inkml:trace>
  <inkml:trace contextRef="#ctx0" brushRef="#br0" timeOffset="1962.289">28 1976,'-26'0,"31"0,50-1,-1-2,1-3,43-11,506-87,-584 100,0 1,1 1,-1 0,1 2,-1 1,1 0,-1 2,18 3,-14 1</inkml:trace>
  <inkml:trace contextRef="#ctx0" brushRef="#br0" timeOffset="10432.035">281 1,'30'130,"29"127,-11 2,6 179,-42-164,-19 183,-4-329,-5-1,-6 0,-17 46,33-151,3-12,0 1,0-1,1 1,0 0,1 0,0 0,1 0,0 1,2 6,3-5</inkml:trace>
  <inkml:trace contextRef="#ctx0" brushRef="#br0" timeOffset="10683.088">761 1525,'-38'48,"-42"49,-11 18,-1 0,6-7,13-11,14-18,13-12,8-13,7-11,8-8,8-5,7-8</inkml:trace>
  <inkml:trace contextRef="#ctx0" brushRef="#br0" timeOffset="10963.942">734 1,'-34'43,"-25"43,-8 17,4 5,6-7,9-10,8-11,5-10,10-7,3-9,6-10,1-6,3-2,3 0,-1-3,1-7</inkml:trace>
  <inkml:trace contextRef="#ctx0" brushRef="#br0" timeOffset="11510.641">1185 734,'-125'327,"93"-204,31-121,0-1,1 1,-1 0,0-1,1 1,0 0,-1 0,1 0,0 0,0-1,0 1,0 0,0 0,1 0,-1-1,0 1,1 0,-1 0,1-1,0 1,0 0,-1-1,1 1,0-1,1 1,-1-1,0 1,0-1,0 0,1 1,-1-1,1 0,-1 0,1 0,-1 0,1 0,0-1,-1 1,1 0,0-1,0 1,-1-1,1 0,0 0,0 1,0-1,0 0,1-1,16 1,0-2,0 0,0-2,0 0,-1 0,0-2,0 0,0-2,-1 0,0 0,0-2,-1 0,2-3,3 1,2-2,-3 1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50.3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 1,'-5'34,"-1"10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50.6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1 211,'99'-187,"-71"164,-21 51,-10-23,1 0,1 0,-1 1,0-1,1 1,0-1,1 1,-1 0,1-1,0 1,0 0,1-1,0 1,0-1,0 1,1-1,-1 1,1-1,1 0,-1 0,1 0,0 0,0 0,0 0,1-1,-1 0,1 1,0-1,0-1,1 1,-1-1,1 1,0-1,5 2,-5-4,0 0,-1-1,1 1,0-1,0 0,0 0,0-1,0 1,0-1,0 0,0 0,0-1,-1 0,1 0,-1 0,1 0,-1 0,0-1,1 0,-2 0,1 0,0-1,0 1,1-3,64-103,-60 86,-3 3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49.4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7 268,'9'-8,"1"1,0 0,1 0,0 1,0 0,0 0,0 2,1-1,0 2,0-1,5 1,-16 2,0 0,0 0,0 1,0-1,0 1,0-1,0 1,0-1,0 1,1 0,-1-1,0 1,0 0,0 0,0 0,1 0,-1 0,0 0,0 0,0 0,1 1,-1-1,0 0,0 1,0-1,0 1,0-1,0 1,0 0,0-1,0 1,0 0,0 0,0 0,0-1,-1 1,1 0,0 0,-1 0,1 0,0 0,-1 0,1 1,-1-1,0 0,1 0,-1 0,0 0,0 1,0-1,0 0,0 0,0 0,0 0,0 2,-82 73,36-42,38-27,5-6,-1 1,1-1,0 1,0-1,1 1,-1 0,0 0,1 1,-1-1,1 0,-1 1,1 0,0-1,0 1,0 0,1 0,-1 0,1 0,0 1,-1-1,1 0,1 0,-1 1,0-1,1 1,0-1,0 0,0 1,0-1,0 1,1-1,-1 0,1 1,0-1,0 0,0 0,1 1,0 1,5 0,0-1,0 1,0-1,0 0,1-1,-1 0,1 0,0-1,0 0,0 0,0 0,1-1,-1-1,0 1,0-2,1 1,-1-1,0 0,0 0,0-1,0 0,2-2,10-3</inkml:trace>
  <inkml:trace contextRef="#ctx0" brushRef="#br0" timeOffset="551.08">712 14,'-6'-2,"-1"-1,1 1,-1 0,1 1,-1-1,0 1,0 1,0-1,1 1,-1 1,0-1,0 1,0 0,1 0,-1 1,1 0,-1 0,1 1,0 0,-1 0,1 0,1 1,-1-1,0 2,-1 1,4-5,0 0,1 0,-1 0,1 1,-1-1,1 0,0 1,0 0,0 0,-1 0,2-1,-1 2,0-1,0 0,1 0,-1 1,1-1,0 1,-1-1,1 1,0-1,1 1,-1 0,0-1,1 1,0 0,-1 0,1-1,0 1,0 0,1 0,-1 0,1-1,-1 1,1 0,0-1,0 1,0 0,0-1,0 1,1-1,-1 0,1 1,0 0,70 45,-66-46,-1-1,0 1,0 1,0-1,0 1,-1 0,1 0,-1 0,0 0,1 1,-1 0,-1 0,1 0,-1 0,1 0,-1 1,-1 0,1-1,-1 1,1 1,-3-3,1 0,-1 0,0-1,0 1,-1 0,1 0,0 0,-1-1,0 1,0 0,0 0,0-1,0 1,0-1,-1 1,1-1,-1 0,1 1,-1-1,0 0,0 0,0 0,0 0,-1-1,1 1,0-1,-1 1,-1 0,-77 35,79-36,-111 29,94-33</inkml:trace>
  <inkml:trace contextRef="#ctx0" brushRef="#br0" timeOffset="795.865">910 155,'-19'34,"-2"11,3-2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15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58 185,'0'-1,"-1"-6,-1 0,0 0,0-1,0 1,-1 0,0 1,0-1,-1 0,0 1,0 0,-5-5,8 11,0 0,1 0,-1 0,0 0,0 0,0 0,1 1,-1-1,0 0,0 1,1-1,-1 0,0 1,1-1,-1 1,0-1,1 1,-1 0,1-1,-1 1,1-1,-1 1,1 0,-1 0,1-1,0 1,-1 0,1 0,0-1,0 1,-1 0,1 0,0 0,0-1,0 1,0 0,0 0,0 0,0 0,1-1,-1 1,0 0,0 0,0 0,0 25,1 0,1 0,1 0,1 0,1-1,2 0,6 16,5 27,67 270,-46-257,-37-82,0 1,0-1,0 1,0-1,0 0,-1 1,1-1,0 0,0 0,-1 0,1 0,-1-1,1 1,-1 0,1-1,-1 1,0-1,1 0,-1 1,0-1,0 0,-1 1,1-1,0 0,0 0,-1 0,1 0,-1 0,0 0,1 0,-1 0,0-1,23-134,-14 93,-6 24,1 0,1 1,1-1,0 1,2 0,0 0,1 1,-8 18,1 0,-1 0,0 1,0-1,0 0,1 1,-1-1,0 1,0-1,0 1,0-1,0 1,0 0,0 0,0 0,0-1,0 1,-1 0,1 0,0 0,0 0,-1 0,1 0,-1 1,1-1,-1 0,1 0,-1 0,0 0,0 1,1-1,-1 0,0 0,0 1,0-1,0 0,-1 0,1 1,0-1,0 1,28 147,-22-116,-6-25,1 0,0 0,1 0,-1 0,1 0,1 0,0-1,0 1,0-1,1 0,0 0,1 0,-1 0,1-1,3 4,-7-10,0 1,1-1,-1 1,0-1,0 1,0-1,1 0,-1 0,0 1,1-1,-1 0,0 0,0 0,1 0,-1-1,0 1,0 0,1 0,-1-1,0 1,0-1,0 1,1-1,-1 1,0-1,0 0,0 0,0 1,0-1,0 0,0 0,-1 0,1 0,0 0,0 0,-1 0,1 0,-1-1,1 1,-1 0,1-1,20-53,25-140,-10 77,4 1,38-73,-43 110,-24 63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51.0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255 203,'-7'-3,"0"1,0 0,0 0,0 0,0 1,0 0,0 0,0 1,0 0,-1 0,1 1,0 0,0 0,0 1,0-1,0 2,0-1,1 1,-1 0,1 0,0 1,0 0,0 0,0 0,0 1,1 0,0 0,0 0,0 0,1 1,0 0,0 0,0 0,1 1,0-1,0 1,1 0,0-1,0 1,0 1,2 1,0 0,0 0,1 0,0 0,1-1,-1 1,2 0,-1-1,2 1,-1-1,1 0,0 0,0-1,1 1,0-1,0 0,1 0,0 0,1-1,-1 0,1 0,0-1,0 0,1 0,-1-1,1 1,0-2,1 1,-1-1,0-1,1 1,0-1,-1-1,1 0,0 0,0 0,0-1,0-1,0 0,-1 0,1 0,0-1,0-1,-1 1,0-1,1-1,11-8,-2 0,0-2,0 0,-2-1,1 0,-2-2,0 0,-1 0,-1-1,-1-1,0 0,-2-1,0 0,-1-1,-1 0,-1 0,-1-1,2-10,-6 26,-1 1,0-1,0 0,0 0,-1 0,1 0,-1 0,-1 0,1 1,-1-1,0 0,-1 0,1 0,-1 1,0-1,0 1,-1-1,0 1,0 0,0 0,0 0,-1 1,0-1,0 1,0 0,0 0,-1 0,0 0,0 1,0 0,0 0,-5-2,-16-1,1 3</inkml:trace>
  <inkml:trace contextRef="#ctx0" brushRef="#br0" timeOffset="273.782">1 400,'43'-19,"19"-6,4 1,-9 9,-10 12,-8 12,-5 4,-5-1,-1-1,-2-4,1-2,-1-2,1-2,-5-1</inkml:trace>
  <inkml:trace contextRef="#ctx0" brushRef="#br0" timeOffset="1252.372">481 62,'34'-32,"-64"34,-49 35,45-23,1 2,0 1,1 2,1 1,-10 10,20-13,3-2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2.9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33,'771'0,"-373"-29,6 30,-168 28,299-30,-365-27,-155 27,-8 0,-1 0,1 0,0 1,-1 0,1 0,0 0,-1 1,1 0,0 0,-1 1,0 0,1 0,-1 0,0 1,4 2,2 8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97 102,'-67'379,"47"-240,13-115,4-33,11-35,1 0,2 1,3 0,1 1,2 1,8-14,-19 42,19-39,1 0,3 2,2 1,8-6,5 13,-44 41,1 0,0 0,0 1,0-1,0 0,0 0,0 1,0-1,0 1,0-1,1 1,-1 0,0-1,0 1,0 0,1 0,-1 0,0 0,0 0,0 0,1 0,-1 0,0 0,0 0,0 1,0-1,1 0,-1 1,0-1,0 1,0 0,0-1,0 1,0 0,0-1,0 1,0 0,-1 0,1 0,0 0,0 0,-1 0,1 0,-1 0,1 0,-1 1,4 11,-1 0,-1 0,0 1,-1 0,0-1,-1 1,-1-1,0 1,-1 0,0-1,-2 5,-21 154,25-170,0 1,1-1,-1 1,1-1,0 0,0 1,0-1,0 0,0 0,0 0,0 1,1-1,-1 0,1-1,0 1,-1 0,1 0,0-1,0 1,0-1,0 0,0 1,0-1,1 0,-1 0,0-1,1 1,-1 0,0-1,1 1,-1-1,1 0,-1 0,1 0,-1 0,0 0,1 0,-1-1,1 1,-1-1,0 0,1 0,-1 1,0-2,0 1,0 0,1 0,-1-1,0 1,-1-1,1 1,0-1,0 0,-1 0,1 0,-1 0,96-96,60-80,-156 176,0 0,0 0,1 1,-1-1,1 1,-1-1,1 1,0 0,0-1,-1 1,1 0,0 0,0 0,0 1,0-1,0 0,0 1,0-1,0 1,1 0,-1 0,0 0,0 0,0 0,0 0,0 0,1 1,-1-1,0 1,0-1,0 1,0 0,0 0,-1 0,1 0,0 0,0 0,0 1,-1-1,1 1,-1-1,1 1,-1-1,0 1,0 0,1 0,-1 0,0 0,0-1,-1 1,1 1,0-1,-1 1,4 13,-1 1,0 0,-2 0,0 1,-1-1,0 0,-3 7,2-8,0 0,0 0,2 0,0 0,0-1,2 1,0 0,1-1,0 1,-3-14,-1 0,1 0,0-1,0 1,0 0,0 0,0 0,0-1,1 1,-1-1,0 1,1-1,0 1,-1-1,1 0,0 0,-1 1,1-1,0-1,0 1,0 0,0 0,0-1,0 1,0-1,0 1,0-1,0 0,0 0,0 0,0 0,0 0,1-1,12-2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26,'44'0,"28"0,6 0,-4 0,-11-5,-10-1,-11 0,-6 1,-6 1,-7 7,-8 2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0,'38'5,"23"6,5 2,-3-2,-8-3,-8-2,-13 2,-7 0,-7-2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1,'0'57,"-5"24,-2 4,1-10,1-6,1-11,2-10,1-9,1-6,0-3,0-8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26,'227'-25,"-158"34,-68-9,1 0,0 1,-1-1,1 1,-1 0,1-1,-1 1,0 0,1 0,-1 0,0 0,1 0,-1 0,0 1,0-1,0 0,0 0,0 1,0-1,-1 1,1-1,0 1,-1-1,1 1,-1-1,0 1,1 0,-1-1,0 1,0-1,0 1,0 0,0-1,0 1,0 0,-1-1,1 1,-1-1,1 2,-74 119,41-77,-108 179,139-221,0 1,1-1,-1 1,1 0,0-1,0 1,1 0,-1 0,1 0,0-1,0 1,0 0,0 0,1 0,-1 0,1-1,0 1,0 0,1-1,-1 1,1-1,-1 1,1-1,0 0,0 1,1-1,-1 0,1 0,0-1,-1 1,1-1,0 1,1-1,-1 0,0 0,1 0,-1-1,1 1,-1-1,1 0,0 0,2 1,5 1,0-1,1 0,-1-1,1 0,-1 0,1-1,0-1,-1 0,1-1,-1 0,6-2,8-3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1,'-9'38,"-9"23,0 1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0,'-14'48,"-10"35,-1 14,4-6,6-14,0-14,3-9,4-8,2-8,3-5,2-4,6-6,2-8</inkml:trace>
  <inkml:trace contextRef="#ctx0" brushRef="#br0" timeOffset="303.775">454 86,'-330'316,"299"-272,31-43,-1 0,0 0,1 0,0 0,-1 0,1 0,0 0,-1 0,1 0,0 0,0 0,0 0,0 0,0 0,0 0,0 0,0 0,1 0,-1 0,0 0,0 0,1 0,-1 0,1 0,-1 0,1 0,-1 0,1-1,0 1,-1 0,1 0,0 0,0-1,0 1,-1 0,1-1,0 1,0-1,0 1,0-1,0 0,0 1,0-1,0 0,0 0,163 10,-158-8,1-1,0 1,0 1,-1-1,1 1,-1 0,0 1,0-1,0 1,0 1,-1-1,0 1,1 0,1 3,7 8</inkml:trace>
  <inkml:trace contextRef="#ctx0" brushRef="#br0" timeOffset="820.254">737 367,'-21'16,"0"2,1 0,1 1,0 0,2 2,0 0,2 1,0 2,14-24,0 1,0 0,1 0,-1 0,0 1,1-1,-1 0,1 0,-1 0,1 0,0 1,-1-1,1 0,0 0,0 1,0-1,0 0,0 0,0 1,0-1,0 0,0 0,1 0,-1 1,1-1,-1 0,1 0,-1 0,1 0,-1 0,1 0,0 0,0 0,0 0,-1 0,1 0,0 0,0 0,0-1,0 1,0 0,1-1,-1 1,1 0,55-4,-28-8,0-1,-1-1,0-2,-1-1,7-6,32-19,-65 40,1-1,-1 0,0 1,1 0,-1-1,1 1,-1 0,1 0,0 0,-1 0,1 0,0 0,0 1,0-1,0 1,-1-1,1 1,0-1,0 1,0 0,0 0,0 0,0 0,0 0,0 1,0-1,0 1,0-1,0 1,-1 0,1-1,0 1,0 0,-1 0,1 0,0 1,-1-1,1 0,-1 0,0 1,1-1,-1 1,0 0,0-1,0 1,0 0,0-1,0 1,-1 0,1 0,0 0,-1 1,0 11,-1 0,-1 1,0-1,-1 0,0-1,-1 1,-1-1,-2 5,-17 66,17 188,6-261,1 0,-2-1,1 1,-2 0,1-1,-1 0,-1 0,0 0,0 0,-1 0,0-1,-1 0,0 0,0 0,-1-1,0 0,-4 3,8-10,-1 1,0-2,0 1,0 0,0-1,1 1,-1-1,0 0,0-1,0 1,0-1,0 1,0-1,1 0,-1-1,0 1,1-1,-1 1,1-1,-1 0,1 0,0-1,0 1,0-1,0 1,0-1,1 0,-1 0,1 0,0-1,0 1,0 0,0-1,1 1,-1-1,1 0,0 1,0-1,0 0,0 0,1 0,0 0,0 0,0 0,0-1,1-8,1 0,1 0,0 0,1 0,0 1,0-1,2 1,0 0,0 0,1 1,0 0,1 0,0 0,1 1,6-6,34-23,-27 27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2.8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86,'398'0,"-156"-28,-121 28,102-11,-48-9,15-5,298 24,-292 29,199-28,-225 27,27 4,678-32,-282 1,-367-29,604 30,-339-31,142 31,-301-29,232 28,-338 29,28-31,-226-3,39 6,-60 7,-6 1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2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0,'-6'15,"1"1,1-1,0 1,1 0,0 0,2 0,0 0,1 15,-12 84,-23 37,32-145,1 1,0 0,0 0,1 0,0 0,0 0,1 1,0-1,0 0,1 0,0 0,1 0,0 0,0 0,0 0,1-1,0 1,1-1,0 0,0 0,0 0,3 2,-2-8,0 0,0-1,1 0,-1 0,0 0,0-1,0 1,0-1,0-1,0 1,0-1,0 0,0 0,-1 0,1 0,-1-1,0 0,1 0,-1 0,-1-1,1 1,0-1,-1 0,0 0,0 0,0 0,0-1,1-2,10-10,-1-2,0 0,-1 0,-2-1,1-1,-2 0,-1 0,-1-1,-1 1,1-10,57-240,-84 336,10 210,12-172,-2-91,0 0,0-1,1 1,1 0,0-1,1 1,0-1,0 0,1 0,1 0,0 0,0-1,1 0,1 0,-1 0,1-1,8 8,-12-15,-1-1,0 1,1-1,-1 1,1-1,-1 0,1 0,0 0,-1 0,1-1,0 1,0-1,-1 0,1 1,0-1,0 0,0-1,-1 1,1 0,0-1,14-3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0,'-29'255,"12"-73,15-179,1 0,-1 1,0-1,1 1,0-1,0 1,0-1,0 1,0 0,1 0,0-1,-1 1,2 0,-1 0,0 0,1-1,-1 1,1 0,0-1,1 1,-1 0,0-1,1 0,0 1,0-1,0 0,0 0,0 0,1 0,0 0,-1 0,1-1,0 0,0 1,0-1,0 0,1 0,-1-1,1 1,0 0,225-3,-173 1,-32-1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17,'454'0,"-382"-11,-54 5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55,'38'-5,"27"-1,8 0,-5 1,-8 1,-10 2,-9-4,-6-1,-4 1,-3 2,-7 1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58,'65'-16,"2"2,-1 3,64-2,-128 12,0 1,0-1,1 1,-1-1,0 1,1 0,-1 0,0 0,1 0,-1 1,0-1,1 1,-1-1,0 1,0 0,1 0,-1 0,0 0,0 0,0 0,0 0,0 1,-1-1,1 1,0 0,-1-1,1 1,-1 0,1 0,-1 0,0 0,0 0,0 0,0 0,0 1,-1-1,1 0,0 0,-1 1,0-1,0 0,1 3,-6 6,1 1,-2-1,1 0,-1-1,-1 1,0-1,-1-1,0 1,0-1,-2 1,-15 18,-19 22,32-39,1 0,0 1,1 0,0 0,1 1,1 0,0 1,1 0,0 0,1 1,0 0,-1 7,7-19,-1 0,1 0,0 0,0 0,0 0,0 0,1 0,-1 0,1 0,-1 0,1 0,0 0,0 0,1 0,-1 0,1-1,-1 1,1-1,0 1,0-1,0 0,0 1,0-1,0 0,1 0,-1-1,1 1,-1 0,1-1,0 0,0 1,0-1,-1 0,1-1,0 1,0 0,2-1,6 2,-1-1,1 0,0-1,-1 0,1-1,-1 0,1-1,-1 0,1 0,3-3,5-2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0,'-9'24,"1"8,7-1,3-6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66,'-15'8,"-1"-1,0 0,1 1,0 1,1 1,0 0,0 1,-7 9,19-19,1 0,0 0,-1 0,1 0,0 0,0 1,0-1,0 1,0-1,0 1,0-1,1 1,-1-1,0 1,1 0,0-1,-1 1,1 0,0-1,0 1,0 0,0 0,0-1,0 1,0 0,0-1,1 1,-1 0,1-1,-1 1,1 0,0-1,0 1,0-1,-1 1,1-1,1 0,-1 1,0-1,0 0,0 0,1 0,-1 0,1 0,0 1,82 28,-65-25,-10-3,1 1,-1 0,0 1,0 0,0 0,0 1,-1 0,0 0,0 1,0 0,-1 1,0-1,0 2,-1-1,0 1,0-1,0 2,-1-1,-1 1,1-1,-1 1,-1 0,0 1,0-1,1 10,-3-16,-1 0,0 0,0 1,-1-1,1 0,0 0,-1 0,0 0,0 0,0 0,0 0,0 0,-1 0,1-1,-1 1,0 0,0-1,0 1,0-1,0 0,0 1,-1-1,1 0,-3 1,-11 5</inkml:trace>
  <inkml:trace contextRef="#ctx0" brushRef="#br0" timeOffset="249.862">101 66,'39'-14,"21"-5,7 1,-10 8,-8 5,-8 10,-12 3</inkml:trace>
  <inkml:trace contextRef="#ctx0" brushRef="#br0" timeOffset="700.5">609 518,'203'-220,"-198"215,1 0,0 0,0 0,1 1,-1-1,1 1,0 1,0 0,0 0,0 0,0 1,1 0,-1 0,1 1,0 0,-1 0,8 1,-13 1,1 0,-1 0,0 1,1-1,-1 1,0 0,0 0,0 0,0 0,0 0,-1 0,1 0,-1 0,1 1,-1-1,0 1,0-1,0 1,0-1,0 1,-1 0,1-1,-1 1,0 0,1-1,-1 1,-1 1,18 45,-14-46,0-1,1 1,-1-1,0 0,1-1,-1 1,1-1,-1 1,1-1,0 0,0 0,-1-1,1 1,0-1,0 0,0 0,0 0,0 0,-1-1,1 1,0-1,0 0,-1 0,1-1,1 0,-1 1,0-1,1 1,-1 0,1 0,0 1,-1-1,1 1,-1 0,1 0,0 1,-1-1,1 1,-1 0,1 0,-1 1,1-1,-1 1,1 1,-2 0,0 0,0 0,-1 1,0-1,1 1,-1-1,-1 1,1 0,0 0,-1 0,0 0,0 0,0 0,0 0,-1 0,0 0,0 1,0 2,5 24,0-11</inkml:trace>
  <inkml:trace contextRef="#ctx0" brushRef="#br0" timeOffset="1520.595">299 490,'0'4,"-5"3,-6-1,-7-1,-4 3,-3 1,-3-2,-1-2,0-1,4-7,7-2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0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0,'-24'29,"-13"14,0 5,6-7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31,'43'-5,"29"-2,6 1,-4 1,-11 1,-10 2,-11 1,-11 5,-12 3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1,'43'4,"34"-2,8-2,-10-1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47,'93'-17,"-56"8,0 2,1 1,0 2,0 1,1 2,-1 2,0 2,25 4,-61-7,0 0,-1 0,1 0,-1 0,1 1,-1-1,1 0,-1 0,1 1,-1-1,1 1,-1 0,1-1,-1 1,1 0,-1 0,0 0,0 0,0 0,1 0,-1 0,0 0,0 1,0-1,-1 0,1 0,0 1,0-1,-1 1,1-1,-1 1,1-1,-1 1,1-1,-1 1,0-1,0 1,0 0,0-1,0 1,0-1,-1 1,1-1,0 1,-1-1,1 1,-1-1,1 1,-1-1,0 1,0-1,0 0,0 0,0 1,0-1,0 0,0 0,0 0,0 0,-1 0,1 0,-2 0,-72 43,65-39,-1-1,1 2,0-1,0 1,1 1,0 0,0 0,1 1,-1 0,-2 5,10-12,1 0,-1 0,0 1,1-1,-1 0,1 1,0-1,-1 0,1 1,0-1,0 1,0-1,0 0,0 1,0-1,0 1,0-1,0 1,1-1,-1 0,1 1,-1-1,1 0,-1 1,1-1,0 0,0 0,0 0,0 0,0 0,0 1,0-2,0 1,0 0,0 0,0 0,0 0,2 0,57 29,-46-25,11 6,-15-8,1 1,-1 1,0 0,0 0,-1 1,1 0,-1 0,-1 1,6 5,-13-10,0-1,1 1,-1 0,0-1,0 1,0 0,-1 0,1 0,0 0,-1 0,1 0,-1 0,0 0,1 0,-1 0,0 0,0 0,0 0,-1 0,1 0,0 0,-1 0,0 0,1 0,-1-1,0 1,0 0,0 0,0 0,0-1,0 1,0-1,-1 1,1-1,-1 1,1-1,-2 1,-66 41,67-42,-40 17,1-1,-2-3,0-1,-13 0,33-11,34-14,5 3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24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0,'-23'79,"20"-54,-29 156,19-112,9-55,0-1,1 2,1-1,0 0,1 1,0-1,1 1,1-1,0 0,1 1,1-1,0 0,1 1,-3-12,0-1,0 0,0 1,1-1,-1 0,1 0,-1 0,1 0,0 0,-1-1,1 1,0 0,0-1,0 1,0-1,1 0,-1 0,0 0,0 0,1 0,-1 0,1 0,-1-1,1 1,-1-1,1 0,-1 0,1 0,-1 0,1 0,-1-1,1 1,-1-1,1 1,-1-1,0 0,1 0,-1 0,1-1,79-61,-62 36,-1-2,-1 0,-2-1,0 0,-2-1,9-32,41-109,-40 95,-24 99,-10 34,2 1,3 1,2-1,5 50,-2-44,0-57,0 1,0-1,1 1,0-1,0 1,0-1,1 1,0-1,0 0,0 0,1 0,0 0,1 1,8 6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271 146,'-31'24,"1"1,1 1,2 1,0 2,2 0,1 2,2 1,-10 20,29-49,0 0,1 1,0-1,0 1,0 0,0 0,1 0,-1 0,1 0,0 0,0 0,0 0,1 0,0 1,-1-1,1 0,1 0,-1 0,1 1,0-1,-1 0,2 0,-1 0,0 0,1 0,0 0,0-1,0 1,0 0,1-1,0 0,-1 1,1-1,1 0,7 3,1 0,0-1,0-1,0 0,1-1,-1 0,1-1,-1 0,1-1,0-1,0 0,0 0,-1-1,1-1,0 0,-1-1,1 0,-1-1,0-1,0 0,0 0,-1-1,0 0,0-1,-1-1,1 1,-2-2,1 1,-1-1,8-10,-10 8,1-1,-1 1,-1-1,0 0,-1-1,0 1,-1-1,0 0,-1 0,-1 0,0-1,-1 1,0-1,-1 1,0-1,-1-1,-1 9,1 0,-1-1,0 1,-1 0,1 0,-1 0,-1 1,1-1,-1 1,0 0,0 0,0 0,-1 0,1 1,-1-1,0 1,-1 1,1-1,-1 1,0 0,1 0,-1 0,-6-1,-13-2</inkml:trace>
  <inkml:trace contextRef="#ctx0" brushRef="#br0" timeOffset="329.977">835 33,'-16'5,"1"0,0 0,0 1,0 1,1 1,0 0,1 1,0 0,0 1,0 0,2 1,-1 0,-9 13,20-22,0 0,-1-1,1 1,0 0,0 0,0 0,0 0,0 0,0 0,0 0,1 0,-1 0,1 0,0 0,-1 1,1-1,0 0,0 0,0 0,1 0,-1 1,0-1,1 0,0 0,-1 0,1 0,0 0,0 0,0 0,0 0,0-1,1 1,-1 0,1 0,-1-1,1 1,-1-1,1 0,0 1,0-1,0 0,0 0,-1 0,1 0,2 0,7 2,-1-1,1 0,0-1,0 0,0 0,0-1,0-1,-1 0,1 0,0-1,0-1,-1 1,1-2,-1 0,0 0,0 0,0-1,-1-1,0 0,0 0,0-1,-1 0,0 0,3-5,43-75,-53 85,0 0,-1-1,1 1,-1 0,1-1,-1 1,0 0,0-1,0 1,0 0,0-1,0 1,-1-1,1 1,-1 0,0 0,0-1,1 1,-2 0,1 0,0 0,0 0,-1 0,1 0,-1 0,1 0,-1 1,0-1,0 1,1-1,-1 1,0 0,0-1,-1 1,1 0,0 0,0 1,-1-1,1 0,-1 1,-22-6,1 2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86,'-1'1,"-60"42,3 3,1 2,3 3,2 2,-3 8,49-56,1 0,1 1,-1-1,1 1,0 0,0 0,0 0,1 1,0-1,1 1,-1 0,1 0,1 0,-1 0,1 0,0 0,1 0,-1 0,2 0,-1 1,1-1,0 0,0 0,1 0,0 0,0 0,1-1,0 1,0-1,0 1,1-1,0 0,0 0,0-1,5 5,8-1,0 0,0-1,1-1,1 0,-1-2,1 0,0-1,0-1,0 0,0-2,0 0,1-1,-1-1,0-1,0-1,6-1,6-1,0-2,-1 0,0-2,0-1,0-2,-2-1,1-1,-2-1,0-2,-1 0,-1-2,0-1,-2-1,0-1,-1 0,-1-2,-2-1,8-13,-21 30,0 0,-1-1,0 0,0 0,-1 0,0-1,0 1,-1-1,-1 0,0 0,0 0,-1 0,0 0,0-1,-2 1,1 0,-1 0,0 0,-1 0,-1 0,1 0,-1 0,-1 1,0-1,0 1,-1 0,0 0,-1 0,-4-5,1 7,0 0,0 0,0 0,-1 1,0 1,0 0,-1 0,1 1,-1 0,0 1,0 0,-1 0,1 2,0-1,-1 1,1 1,-1 0,-3 1,-10 2,-1 0,1 2,0 0,0 2,1 1,0 0,-15 9,-4 4</inkml:trace>
  <inkml:trace contextRef="#ctx0" brushRef="#br0" timeOffset="264.183">139 397,'41'-23,"9"-6,2 1,1 4,0 1,5 2,-53 19,0 0,1 1,-1-1,1 1,-1 0,1 1,-1-1,1 1,0 1,-1-1,1 1,-1-1,1 2,-1-1,0 1,1-1,-1 1,0 1,0-1,0 1,0 0,-1 0,1 0,-1 1,3 2,-3-2,4 5,-1-1,2 0,-1-1,1 0,0 0,1 0,-1-2,1 1,0-1,1 0,-1-1,1 0,0-1,0-1,0 1,8-1,122-21,-117 13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1,'-5'19,"-15"25,-10 11,0 0,1-4,0-6,1-11,4-6,2-8,5-3,0-3,3-1,4-2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0,-2 0,-1 0,-3 0,-5 0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22,'38'0,"18"-5,4-1,-4 0,-10 1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0 237,'2'-14,"1"0,0 0,0 1,2 0,0 0,0 0,1 0,1 1,0 0,6-8,63-65,-74 85,-1-1,1 1,-1 0,1 0,-1 1,1-1,-1 0,1 0,-1 1,1-1,-1 1,1-1,-1 1,0 0,1 0,-1-1,0 1,0 0,0 0,1 0,-1 0,0 1,0-1,0 0,-1 0,1 1,0-1,0 0,-1 1,1-1,-1 1,1-1,-1 0,0 1,1-1,-1 1,0 0,0-1,0 1,0-1,0 1,0-1,-1 1,1-1,0 1,-1-1,0 0,1 1,1 8,-1-9,-1 1,1 0,0 0,1 0,-1 0,0 0,0 0,1-1,-1 1,1 0,0 0,-1 0,1-1,0 1,0 0,0-1,0 1,1-1,-1 1,0-1,0 0,1 0,-1 1,1-1,-1 0,1 0,0 0,-1-1,1 1,0 0,0 0,0-1,-1 0,1 1,0-1,0 0,0 0,0 1,0-2,0 1,-1 0,1 0,0-1,0 1,0-1,0 1,-1-1,2 0,156-90,-160 92,1 0,0-1,-1 1,1 0,0 0,0 0,-1 0,1 0,0 0,0 0,0 0,0 0,0 0,0 0,1 0,-1 0,0-1,0 1,1 0,-1 0,0 0,1 0,-1 0,1 0,-1-1,1 1,0 0,-1 0,1-1,0 1,-1-1,1 1,0 0,0-1,-1 1,1-1,0 0,0 1,0-1,0 0,0 1,0-1,0 0,0 0,0 0,0 0,0 0,-1 0,1 0,0 0,0 0,0 0,0-1,0 1,0 0,0-1,0 1,0 0,-1-1,1 1,0-1,0 1,0-1,-1 0,1 1,0-1,-1 0,1 0,-1 0,-9 30,-11 79,24-89</inkml:trace>
  <inkml:trace contextRef="#ctx0" brushRef="#br0" timeOffset="250.985">762 38,'-39'29,"-26"19,-12 11,2 0,9-5,11-7,10-6,8-6,5-4,9-2,2-7,6-1,10-5,6-5</inkml:trace>
  <inkml:trace contextRef="#ctx0" brushRef="#br0" timeOffset="634.091">564 462,'-6'6,"-49"64,54-68,0 1,0-1,0 0,1 1,-1-1,0 1,1 0,0-1,-1 1,1-1,0 1,1-1,-1 1,0 0,1-1,-1 1,1-1,0 1,0-1,0 0,0 1,0-1,0 0,1 0,-1 1,1-1,-1 0,1-1,0 1,0 0,0 0,1 0,0-1,0 1,1-1,-1 1,0 0,0 0,0 1,-1-1,1 0,-1 1,1 0,-1-1,0 1,0 0,0 0,0 0,0 1,-1-1,1 0,-1 1,0-1,0 1,-1-1,1 1,-1-1,1 1,-1-1,0 1,0 0,-1-1,1 1,-1-1,0 1,0-1,0 1,0-1,0 1,-1-1,0 0,-1 2,-3 1,0 0,0 0,-1 0,0-1,0 0,0-1,-1 1,1-2,-1 1,0-1,0 0,-1 0,1-1,0 0,-1-1,0 0,1 0,-1-1,1 0,-1-1,0 1,-8-3,-1-4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6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11,'-8'0,"-1"0,0 0,1 2,-1-1,0 1,1 0,0 0,-1 1,1 1,0-1,1 1,-1 0,0 1,1 0,0 0,1 1,-1 0,-5 6,11-8,1 0,-1 0,1 0,0 0,0 0,1 0,-1 0,1 1,0-1,0 0,0-1,1 1,-1 0,1 0,0-1,0 1,0 0,0-1,1 0,-1 0,1 0,0 0,0 0,0 0,1-1,-1 1,0-1,1 0,0 0,-1-1,2 1,8 9,-8-7,10 7,0 0,-1 1,-1 0,0 2,-1-1,-1 1,0 1,0 0,-1 2,-9-13,0 0,0 0,0 0,-1 0,0 0,0 0,0 0,0 1,0-1,-1 0,0 0,1 0,-2 0,1 0,0-1,-1 1,0 0,0 0,0-1,0 1,0-1,-1 0,0 0,1 0,-1 0,0 0,-1-1,1 1,0-1,-1 0,1 0,-1 0,0 0,0 0,0-1,0 0,0 0,0 0,0 0,0-1,-16 6</inkml:trace>
  <inkml:trace contextRef="#ctx0" brushRef="#br0" timeOffset="249.929">44 67,'34'-14,"21"-5,5 1,-7 3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1 164,'33'112,"19"135,-21-97,-31-149,0 0,0 0,0 0,0 0,0 0,1 0,-1 0,0 0,0 0,1 0,-1 0,0 0,1 0,-1 0,1 0,0 0,-1 0,1 0,-1-1,1 1,0 0,0 0,0-1,-1 1,1 0,0-1,0 1,0-1,0 1,0-1,0 0,0 1,0-1,0 0,0 0,0 0,0 0,0 0,0 0,0 0,0 0,0 0,0 0,0 0,0-1,0 1,0 0,0-1,0 1,0-1,0 1,0-1,0 0,0 1,0-1,-1 0,1 1,0-1,-1 0,1 0,0 0,-1 0,40-64,-35 57,32-63,27-51,-5-2,7-36,-33 52,-31 91,-3 5</inkml:trace>
  <inkml:trace contextRef="#ctx0" brushRef="#br0" timeOffset="372.479">622 531,'0'10,"0"12,0 7,0 4,0 1,0 0,0-2,0-6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15,'-2'-15,"-3"23,-4 25,-15 114,-31 185,48-305,2 0,1 0,2 0,0 0,2 0,2 13,-2-37,0-1,0 1,1 0,-1-1,1 0,0 1,0-1,0 1,0-1,0 0,0 0,1 1,-1-1,1 0,-1 0,1 0,0-1,0 1,0 0,0-1,0 1,0-1,0 0,0 1,1-1,-1 0,1-1,-1 1,1 0,-1-1,1 1,-1-1,1 0,-1 0,1 0,-1 0,1 0,-1 0,1-1,106-27,-90 21,197-56,-198 56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29,'18'-6,"1"0,-1 1,1 1,0 1,0 1,0 0,0 1,0 1,6 2,-22-2,-1 0,0 0,1 0,-1 0,0 1,1-1,-1 1,0-1,0 1,1 0,-1 0,0 0,0 0,0 0,0 1,0-1,0 1,-1-1,1 1,0 0,-1-1,1 1,-1 0,0 0,1 0,-1 0,0 0,0 1,-1-1,1 0,0 0,-1 1,1-1,-1 0,0 1,0-1,0 0,0 1,0-1,0 0,0 1,-1-1,0 0,1 1,-1-1,0 0,0 0,0 0,0 0,0 0,-1 0,1 0,-1 0,1 0,-116 113,116-114,0 0,-1 0,1 0,0 0,0 0,-1 0,1 0,0 1,0-1,1 0,-1 1,0-1,0 1,1-1,-1 1,0-1,1 1,0-1,-1 1,1-1,0 1,0 0,0-1,0 1,0 0,0-1,0 1,1-1,-1 1,1 0,-1-1,1 1,-1-1,1 1,0-1,0 0,0 1,0-1,0 0,0 1,0-1,0 0,0 0,1 0,-1 0,0 0,1 0,-1-1,1 1,-1 0,1-1,-1 1,1-1,-1 1,1-1,0 0,0 0,11 4,0-2,0 0,0 0,1-2,-1 1,0-2,0 0,1 0,9-3,3-3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31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1,'-2'0,"1"0,0 0,-1 0,1 1,0-1,-1 1,1-1,0 1,-1-1,1 1,0 0,0-1,0 1,0 0,0 0,0 0,0 0,0 0,0 0,0 0,0 0,0 0,1 1,-1-1,1 0,-1 0,1 1,-1-1,1 0,0 1,-1-1,1 1,0-1,0 0,0 1,0-1,0 1,1-1,-1 0,0 1,1-1,-1 0,0 1,1-1,0 0,-2 7,-28 164,1 27,27-168,-1-4,2 0,0-1,2 1,1 0,6 23,-3-28,24 51,-28-73,1 1,-1-1,0 0,1 0,-1-1,0 1,1 0,-1-1,0 1,0-1,1 0,-1 0,0 0,0 0,0 0,0 0,0 0,0-1,-1 1,1-1,0 0,-1 1,1-1,-1 0,1 0,-1 0,0 0,0 0,0 0,0 0,0-1,3-3,35-48,-3-2,-3-2,-2 0,3-13,97-297,-120 354,-11 48,-29 144,-1 134,29-278,0-24,0 0,1 0,0 0,1 0,0 0,0 0,1 0,0 0,1 0,0-1,0 1,1-1,9 4,-2-7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27,'340'-1,"-182"-25,-147 29,-5 3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 0,-4-5,-10-1,-12-1,-9 2,-8 2,-10 1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1,'-5'5,"-26"23,2 1,0 1,2 2,2 1,1 0,1 2,2 1,-14 33,33-62,0 0,1 0,0 0,0 0,0 1,1-1,0 0,1 0,-1 1,1-1,1 0,-1 0,1 0,1 0,-1 0,1-1,0 1,1-1,0 1,0-1,0 0,0-1,1 1,3 2,0 1,1 0,1-1,-1 0,2-1,-1 0,1 0,0-1,0 0,0-1,1-1,0 0,0 0,11 1,-6-2,0-2,0 0,0-1,0 0,0-2,0 0,0 0,6-4,-17 5,0-1,0 1,0-1,-1-1,1 1,-1-1,1 0,-1 0,0-1,0 0,-1 0,1 0,-1 0,0 0,0-1,0 0,0 0,-1 0,0 0,0-1,-1 1,1-1,-1 0,1-3,-3 6,0 0,1 0,-1 0,0 0,-1-1,1 1,-1 0,1 0,-1 0,0 0,0 0,0 0,0 0,-1 0,1 1,-1-1,0 0,0 1,0-1,0 1,0 0,0 0,-1-1,1 2,-1-1,1 0,-1 0,0 1,0-1,0 1,0 0,-98-27,81 27,-1 1,0 1,1 2,-1 0,1 0,0 2,0 1,0 0,1 2,0 0,0 1,1 1,0 0,-1 3,-9 10,7-1</inkml:trace>
  <inkml:trace contextRef="#ctx0" brushRef="#br0" timeOffset="1149.658">695 678,'2'-12,"1"1,0-1,1 1,1 0,-1 0,2 0,0 0,0 1,1 0,0 1,0-1,9-7,-9 8,8-11,1 1,1 1,0 0,2 1,0 1,0 0,2 2,9-5,-29 18,0 0,1 0,-1 1,0-1,1 1,-1 0,0-1,1 1,-1 0,1 0,-1 0,1 0,-1 0,1 0,-1 0,0 0,1 1,-1-1,1 0,-1 1,0-1,1 1,-1 0,0-1,0 1,1 0,-1 0,0 0,0 0,0 0,0 0,0 0,0 0,0 0,-1 0,1 1,0-1,-1 0,1 1,0-1,-1 0,0 1,1-1,-1 1,0-1,0 0,0 2,7 74,-7-73,-1-2,1 0,-1 0,0 0,0 1,1-1,0 0,-1 0,1 1,0-1,0 0,0 1,0-1,1 0,-1 0,1 1,-1-1,1 0,0 0,0 0,0 0,0 1,0-1,0-1,0 1,1 0,-1 0,1 0,-1-1,1 1,0-1,0 1,0-1,0 0,0 0,0 0,0 0,0 0,0 0,0 0,0-1,1 1,-1-1,0 0,1 1,-1-1,0 0,2-1,104-57,-96 49,0 0,1 1,0 1,0 0,1 1,0 0,14-3,-24 9,-1 0,1 1,0 0,-1 0,1 0,-1 0,1 1,-1-1,0 1,0 0,1 0,-1 0,0 1,-1-1,1 1,0-1,-1 1,1 0,-1 0,0 0,0 0,0 0,0 1,-1-1,0 1,1-1,-1 1,0-1,-1 1,1 0,0-1,-1 1,0 0,0 0,0 1,8 26,13 11,-10-27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1,'-17'318,"-41"71,56-377,0-6,0-1,0 1,1 0,0 0,1-1,-1 1,1 0,0 0,0 0,1 0,0 0,0 0,0-1,1 1,0 0,0-1,0 1,2 2,8-2,0-5</inkml:trace>
  <inkml:trace contextRef="#ctx0" brushRef="#br0" timeOffset="224.576">313 622,'-15'33,"1"12,7-3,9-12,5-12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01.0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93,'51'-18,"0"2,1 3,1 1,-1 4,40-2,48-1,1 7,92 10,186 23,108-29,-2-29,-111 47,-31 11,-207-18,148-10,-145-3,414 2,-413 26,289-23,-274-3,-164 5,-26 1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02.7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1,'3407'0,"-3171"28,328-28,-508 5,-32 1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19.0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1 170,'1'-2,"0"0,1 0,-1 0,1 1,0-1,0 0,0 1,0-1,0 1,0 0,0-1,0 1,0 0,0 0,1 1,-1-1,0 0,1 1,-1-1,1 1,-1 0,0 0,1 0,-1 0,2 0,-2 0,376-3,488-50,-184 21,602 33,-793 29,-92-4,376-25,-227-29,158 27,-302-26,743 26,-280 1,-561-28,184 28,-293-28,226 28,-253 28,265-28,-298 0,356 11,-248 3,153 17,-237-3,-123-18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20.9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0 118,'84'-28,"2"4,0 4,1 3,1 4,1 4,81 3,224 11,-105 22,-134-9,-96-11,0-2,0-2,55-6,-12 2,208 1,-140 27,-1-15,-102-2,1-3,0-3,0-3,25-4,23 1,212 19,-29-3,61-15,-135-1,767 2,-721-10,26-15,-102 8,228-15,147 2,63 31,-193 29,-278-31,-138 1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0 142,'387'-36,"235"14,321 23,-162-28,-188 48,-130-34,-381 8,394-27,-20 3,-322 36,-117-1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0,'-14'15,"-15"9,-2 5,9-1,9-12,10-7,12-11,8-5,1-5,-6-2,-6 7,-9 5,-8 7,-3 3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32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66,'-1'-1,"1"0,-1 0,0 1,1-1,-1 1,0-1,0 1,1-1,-1 1,0-1,0 1,0-1,0 1,0 0,1 0,-1 0,0-1,0 1,0 0,0 0,0 0,0 0,0 0,0 1,0-1,0 0,0 0,1 1,-1-1,0 0,0 1,0-1,0 1,1-1,-1 1,0-1,0 1,1 0,-1-1,1 1,-1 0,0-1,1 1,-1 0,1 0,0 0,-1 0,1-1,-1 2,-16 44,17-46,-32 172,34 112,10-226,-11-57,-1 0,0 0,1 0,-1 0,1 0,0 0,-1 0,1 0,0 0,-1 0,1 0,0-1,0 1,0 0,0-1,0 1,0-1,0 1,0-1,0 1,0-1,0 1,0-1,0 0,0 0,0 0,0 1,1-1,-1 0,0-1,0 1,0 0,0 0,0 0,0-1,0 1,0 0,0-1,0 1,0-1,0 1,0-1,0 0,0 1,0-1,0 0,0 0,-1 1,1-1,0 0,0 0,60-103,-38 56,42-138,-9 5,-26 61,-47 266,7-75,2 1,3 0,5 56,0-111,0 0,1-1,0 1,1-1,1 0,1 1,0-1,1-1,1 1,5 8,-3-12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1,'0'5,"-5"6,-1 6,-5 1,0 1,6-2,9-9,8-6,-2-3,-7-1,-10 4,-8 2,-7 0,1-1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0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86,'0'130,"-5"1,-6-1,-13 42,-11 19,35-191,0 0,1 0,-1 0,0-1,1 1,-1 0,0 0,0-1,1 1,-1 0,0 0,0-1,1 1,-1 0,0-1,0 1,0 0,1-1,-1 1,0-1,0 1,0 0,0-1,0 1,0 0,0-1,0 1,0-1,0 1,0 0,0-1,0 1,0 0,0-1,-1 1,1-1,0 1,0 0,0-1,-1 1,1 0,0 0,0-1,0 1,-1 0,1-1,0 1,-1 0,1 0,0 0,-1-1,1 1,0 0,-1 0,1 0,0 0,-1 0,1 0,-1-1,1 1,0 0,-1 0,1 0,0 0,-1 0,6-22,1-1</inkml:trace>
  <inkml:trace contextRef="#ctx0" brushRef="#br0" timeOffset="249.314">28 29,'34'9,"0"-3,0 0,1-3,0 0,-1-3,2 0,-27 0,265-29,-119 6,-76 19,-79 5,0 1,0-1,0 0,0 0,0 0,0 1,-1-1,1 0,0 0,-1 0,1 0,-1 0,1 0,-1 0,0 0,1 0,-1 0,0 0,0 0,0 0,0 0,1 0,-1-1,0 1,0 0,0-1,-1 1,1-1,0 1,0-1,0 0,-22 16,-1-1</inkml:trace>
  <inkml:trace contextRef="#ctx0" brushRef="#br0" timeOffset="496.627">0 453,'43'5,"29"6,7 1,-6-1,-9-2,-12-4,-10-1,-6-3,-6 0,-7-1</inkml:trace>
  <inkml:trace contextRef="#ctx0" brushRef="#br0" timeOffset="666.623">649 622,'-5'34,"-1"20,0 6,1-2,2-7,-4-11,-1-13</inkml:trace>
  <inkml:trace contextRef="#ctx0" brushRef="#br0" timeOffset="912.723">649 509,'24'10,"17"3,7-1,0-2,-3-3,-5-8,-4-3,-4-1,-7 5,-8 2</inkml:trace>
  <inkml:trace contextRef="#ctx0" brushRef="#br0" timeOffset="1099.752">649 820,'43'0,"24"0,1 0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24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73,'56'0,"0"2,1-3,-1-2,1-3,-1-2,3-3,41-33,-99 43,-1 1,1 0,0 0,-1 0,1 0,0 0,0 0,-1 0,1 0,0 0,-1 0,1 0,0 0,-1 1,1-1,0 0,-1 0,1 1,0-1,-1 0,1 1,-1-1,1 1,-1-1,1 1,-1-1,1 1,-1-1,1 1,-1-1,0 1,1 0,-1-1,0 1,1 0,-1-1,0 1,0 0,0-1,0 1,0 0,1 0,-1-1,-1 1,1 0,0-1,0 1,0 0,0-1,0 1,-4 44,4-40,-32 220,29 328,14-464,-64-140,30 26,0 1,-1 1,-1 1,-1 1,-1 2,-1 0,0 2,-20-8,29 17,0 2,0 0,-1 2,1 0,-1 1,0 1,-1 0,1 2,0 0,0 2,0 0,-16 4,27-4,1 1,-1-1,1 1,0 1,0-1,1 1,-1 1,1-1,0 1,0 1,0-1,0 1,1 0,0 1,-1 2,1 20,8-15</inkml:trace>
  <inkml:trace contextRef="#ctx0" brushRef="#br0" timeOffset="382.886">327 440,'48'0,"35"-5,8-1,-6-1,-14-2,-13-1,-12 2,-9 2,-11-3,-5 0,-6 2</inkml:trace>
  <inkml:trace contextRef="#ctx0" brushRef="#br0" timeOffset="633.012">1145 468,'-5'38,"-6"28,-1 6,1-3,7-14,5-16</inkml:trace>
  <inkml:trace contextRef="#ctx0" brushRef="#br0" timeOffset="884.244">1202 17,'0'0</inkml:trace>
  <inkml:trace contextRef="#ctx0" brushRef="#br0" timeOffset="1117.97">1427 835,'12'-78,"3"2,3 0,4 0,4-2,-24 74,18-40,-20 43,1 1,-1-1,0 0,1 0,-1 1,1-1,-1 0,1 1,0-1,-1 1,1-1,0 1,-1-1,1 1,0-1,-1 1,1-1,0 1,0 0,0 0,-1-1,1 1,0 0,0 0,0 0,0 0,-1 0,1 0,0 0,0 0,0 0,0 0,-1 1,1-1,0 0,0 1,0-1,-1 0,1 1,0-1,-1 1,1-1,0 1,-1-1,1 1,-1 0,1-1,0 1,-1 0,24 83,-20-48,-3-25,1 1,0 0,1-1,0 0,1 0,0 0,1 0,0 0,1-1,0 0,0 0,1-1,1 1,-1-2,1 1,8 5,-14-12,1 0,0-1,0 1,0-1,0 0,1 0,-1 0,0 0,0 0,1-1,-1 1,0-1,1 0,-1 0,0 0,1-1,-1 1,0-1,1 0,-1 1,0-2,0 1,0 0,0-1,0 1,0-1,0 0,0 0,-1 0,1 0,-1 0,1-1,-1 1,0-1,2-2,63-104,-37 51,-18 40</inkml:trace>
  <inkml:trace contextRef="#ctx0" brushRef="#br0" timeOffset="4633.418">2584 552,'-103'39,"66"-18,2 2,0 1,1 2,2 2,1 1,1 1,0 3,-40 72,70-103,-1 0,1 0,-1 0,1-1,-1 1,1 0,0 0,0 0,0 0,0-1,0 1,0 0,1 0,-1 0,1 0,-1-1,1 1,0 0,-1-1,1 1,0 0,0-1,0 1,1-1,-1 1,0-1,0 0,1 1,-1-1,1 0,-1 0,1 0,-1 0,1 0,0-1,-1 1,1 0,0-1,0 1,0-1,0 1,79 8,-54-13,-1-1,1-1,-1-2,-1 0,1-2,-1 0,-1-2,0-1,-1-1,19-14,-5 5,-1-2,-1-1,-1-2,-1-1,-2-1,-1-2,-1-2,-2 0,-1-2,-2 0,-2-2,10-23,-25 43,-1-1,0 1,-2-1,0 0,-1 0,-1 0,0-11,-2 23,1 1,-2-1,1 1,-1-1,0 1,0 0,0-1,-1 1,0 0,0 0,-1 0,0 0,0 1,0-1,-1 1,0-1,0 1,0 0,0 1,-1-1,0 1,0 0,-4-3,5 5,-1 0,1 0,-1 1,1-1,-1 1,0 0,1 1,-1-1,0 1,1 0,-1 0,0 0,0 0,1 1,-1 0,0 0,1 0,-1 1,1-1,-1 1,1 0,0 1,0-1,-3 2,-85 79,77-64,1 0,1 0,0 1,2 1,0 0,2 1,0 0,1 0,1 1,2 0,0 0,1 1,0 18,3-28,1-1,0 1,1-1,0 0,1 1,0-1,2 0,-1 0,1 0,1-1,1 1,0-1,0 0,1-1,0 1,1-1,1-1,-1 0,2 0,-1 0,1-2,1 1,0-1,9 6,4-3,-1-1,2-2,-1 0,1-1,0-1,0-2,1 0,-1-2,1 0,0-2,0-1,7-2,-8 2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5,'0'0,"-1"-1,1 1,-1-1,1 1,-1 0,1-1,-1 1,1 0,-1 0,1 0,-1-1,1 1,-1 0,1 0,-1 0,0 0,1 0,-1 0,1 0,-1 0,1 0,-1 0,0 0,1 0,-1 0,1 1,-1-1,1 0,-1 0,1 1,-1-1,1 0,-1 0,1 1,-1-1,1 1,0-1,-1 0,1 1,0-1,-1 1,1-1,0 1,-1-1,1 1,0-1,0 1,0 0,-1-1,1 1,0-1,0 1,0-1,0 1,0 0,0-1,0 1,0-1,1 1,-7 40,6-40,-1 472,-2-408,-3-1,-3 0,-3 0,-4 1,8-19,26-63,79-179,-84 168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1,'-298'255,"294"-252,0-1,0 1,0 0,1 1,-1-1,1 0,0 1,0 0,0 0,0 0,1 0,-1 0,1 1,0-1,0 1,1-1,0 1,-1 0,1-1,1 1,-1 0,1 0,0 0,0-1,0 1,1 0,-1 0,1 0,1-1,-1 1,1 1,5 1,1 0,-1-1,1 1,1-2,-1 1,1-1,0 0,1-1,-1 0,1 0,-1-1,4 0,40 17,-42-14,-4-4,-1 0,1 1,-1-1,0 2,0-1,0 1,-1 0,1 0,-1 0,0 1,0-1,0 1,-1 1,0-1,0 1,0-1,-1 1,0 0,2 5,-1 0,-4-8,0-1,1 1,-1 0,1-1,0 1,0-1,0 1,0-1,0 1,1-1,-1 0,1 1,-1-1,1 0,0 0,0 0,0 0,0-1,0 1,1 0,-1-1,2 1,7-1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0,'-15'34,"-4"20,1 6,4-2,3-7,9-11,10-13,3-11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11,'38'5,"28"-3,6-3,-3 0,-9 0,-10-1,-9 1,-11-4,-11-2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1,'-19'43,"-6"24,0 10,6-3,5-9,5-12,4-9,3-8,2-4,6-9,1-3,0-5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7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21,'-57'278,"54"-256,0 0,2 1,0-1,1 0,1 0,2 1,0-1,1 0,5 14,-7-31,1 0,0 0,0-1,0 1,1-1,0 1,-1-1,1 0,1 0,-1-1,1 1,-1-1,1 0,0 0,0-1,0 1,1-1,-1 0,0-1,1 1,-1-1,1 0,0-1,-1 1,1-1,0 0,-1 0,1-1,0 0,-1 0,1 0,-1-1,0 1,1-1,-1-1,4-1,9-7,0 0,-1-1,-1 0,0-2,-1 0,0-1,-1 0,-1-1,0 0,-2-1,1-1,4-11,10-22,-2-2,-3-1,14-50,-32 95,0-1,0 1,0-1,-1 0,-1 0,0 0,0 0,-1 0,0 0,0 0,-2 0,1-2,0 11,0 1,0-1,0 1,1 0,-1 0,0-1,0 1,0 0,0 0,0 0,1 0,-1 0,0 0,0 0,0 0,0 1,0-1,1 0,-1 0,0 1,0-1,0 0,1 1,-1-1,0 1,1-1,-1 1,0-1,1 1,-1 0,1-1,-1 1,0 0,1 0,0-1,-1 1,1 0,-1 0,1-1,0 1,0 0,-1 0,1 0,0 0,0 0,-11 21,1 0,2 1,0 0,1 0,2 1,0 0,1 0,2 0,0 1,2-1,1 0,0 1,4 8,-3 52,-3-73,0-1,0 1,1 0,1 0,0 0,1-1,0 1,0-1,2 1,-1-1,1 0,1 0,0 0,0-1,1 0,1 0,0 0,0-1,0 0,1 0,8 5,3-4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1,'-5'28,"-1"15,0 5,1-2,2-3,0-4,2-9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37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191 506 2833 0 0,'0'0'866'0'0,"0"0"-121"0"0,0 0 151 0 0,0 0 416 0 0,0 0 315 0 0,0 0 25 0 0,0 0-135 0 0,0 0-224 0 0,0 0-175 0 0,0 0-118 0 0,0 0-137 0 0,24-3-144 0 0,117-16 430 0 0,-117 17-835 0 0,0-1 1 0 0,0-1-1 0 0,-1 0 0 0 0,1-2 0 0 0,-1-1 0 0 0,-1-1 0 0 0,1-1 0 0 0,-1-1 0 0 0,-1 0 0 0 0,0-2 0 0 0,0-1 0 0 0,-1 0 0 0 0,-1-1 0 0 0,0-2 0 0 0,-1 0 0 0 0,2-3-314 0 0,-11 7 95 0 0,-1 0 0 0 0,0-1 0 0 0,0 0-1 0 0,-1 0 1 0 0,-1 0 0 0 0,0-1-1 0 0,-1 0 1 0 0,-1 0 0 0 0,0-1-1 0 0,-1 1 1 0 0,0-1 0 0 0,-2 1-1 0 0,1-1 1 0 0,-2 0 0 0 0,0-6-95 0 0,-9-42 362 0 0,8 62-349 0 0,1-1 1 0 0,-1 1-1 0 0,1-1 0 0 0,-1 1 1 0 0,1 0-1 0 0,-1-1 0 0 0,0 1 0 0 0,0 0 1 0 0,0-1-1 0 0,0 1 0 0 0,0 0 1 0 0,0 0-1 0 0,0 0 0 0 0,0 0 1 0 0,0 0-1 0 0,-1 0 0 0 0,1 0 1 0 0,0 0-1 0 0,-1 0 0 0 0,1 1 1 0 0,0-1-1 0 0,-1 1 0 0 0,1-1 1 0 0,-1 1-1 0 0,1-1 0 0 0,-1 1 1 0 0,1 0-1 0 0,-1 0 0 0 0,1-1 0 0 0,-1 1 1 0 0,0 0-1 0 0,1 1 0 0 0,-1-1 1 0 0,1 0-1 0 0,-1 0 0 0 0,1 1 1 0 0,-1-1-1 0 0,-1 1-13 0 0,-3 3 1 0 0,0 0 0 0 0,0 0 0 0 0,1 1-1 0 0,-1 0 1 0 0,1 0 0 0 0,0 0 0 0 0,0 1 0 0 0,1-1 0 0 0,0 1 0 0 0,0 0 0 0 0,0 1-1 0 0,0-1 1 0 0,-1 6-1 0 0,-6 7 25 0 0,-3 11 28 0 0,2 0-1 0 0,1 1 1 0 0,2 1-1 0 0,1-1 1 0 0,1 1 0 0 0,2 1-1 0 0,1-1 1 0 0,2 1 0 0 0,1 0-1 0 0,1 0 1 0 0,3 12-53 0 0,-3-24 46 0 0,11 475 821 0 0,-14-456-835 0 0,-1 0 0 0 0,-2 0-1 0 0,-2-1 1 0 0,-2 0-1 0 0,-1 0 1 0 0,-2-1 0 0 0,-1-1-1 0 0,-2 0 1 0 0,-2-1-1 0 0,-2-1 1 0 0,0 0 0 0 0,-3-2-1 0 0,-1 0 1 0 0,-1-2 0 0 0,-1-1-1 0 0,-2-1 1 0 0,-2 0-32 0 0,15-14 4 0 0,-1 0 0 0 0,-1-1 0 0 0,-1-1 0 0 0,0 0 0 0 0,0-1 1 0 0,-1-1-1 0 0,-1-1 0 0 0,1-1 0 0 0,-2-1 0 0 0,1 0 0 0 0,-21 4-4 0 0,40-11-3 0 0,-1-1 1 0 0,0 1-1 0 0,1 0 1 0 0,-1-1-1 0 0,0 1 0 0 0,1-1 1 0 0,-1 0-1 0 0,0 0 0 0 0,1 1 1 0 0,-1-1-1 0 0,0 0 0 0 0,0 0 1 0 0,1 0-1 0 0,-1-1 0 0 0,0 1 1 0 0,0 0-1 0 0,1-1 1 0 0,-1 1-1 0 0,0-1 0 0 0,1 0 1 0 0,-1 1-1 0 0,1-1 0 0 0,-1 0 1 0 0,1 0-1 0 0,-1 0 0 0 0,1 0 1 0 0,-1 0-1 0 0,1 0 0 0 0,0 0 1 0 0,0-1-1 0 0,0 1 1 0 0,-1 0-1 0 0,1-1 0 0 0,0 1 1 0 0,1-1-1 0 0,-1 1 0 0 0,0-1 1 0 0,0 0-1 0 0,1 1 0 0 0,-1-1 1 0 0,1 0-1 0 0,-1 1 0 0 0,1-1 1 0 0,0 0-1 0 0,0 0 1 0 0,0 1-1 0 0,0-1 0 0 0,0 0 1 0 0,0 0-1 0 0,0 1 0 0 0,0-1 1 0 0,1 0-1 0 0,-1 1 0 0 0,1-1 1 0 0,-1-1 2 0 0,6-8-28 0 0,0 1 1 0 0,1-1 0 0 0,0 1 0 0 0,1 0-1 0 0,0 0 1 0 0,0 1 0 0 0,1 1-1 0 0,0-1 1 0 0,0 1 0 0 0,4-1 27 0 0,2-4-27 0 0,9-11 25 0 0,2 0 1 0 0,1 2-1 0 0,1 1 1 0 0,1 1 0 0 0,1 2-1 0 0,0 1 1 0 0,1 1-1 0 0,1 2 1 0 0,1 1-1 0 0,0 1 1 0 0,0 2-1 0 0,1 1 1 0 0,4 1 1 0 0,-24 7 19 0 0,-1 0-1 0 0,0 1 1 0 0,1 0-1 0 0,-1 1 1 0 0,1 1-1 0 0,-1 0 1 0 0,0 1-1 0 0,0 0 1 0 0,0 1-1 0 0,0 0 1 0 0,-1 1-1 0 0,1 1 1 0 0,-1 0-1 0 0,-1 0 1 0 0,1 2-1 0 0,-1-1 1 0 0,9 9-19 0 0,-9-7 41 0 0,2 2 78 0 0,0-1 0 0 0,0 0 0 0 0,0-1 0 0 0,1-1 0 0 0,1 0 0 0 0,0 0 0 0 0,0-2 0 0 0,0 0 0 0 0,14 4-119 0 0,53 5 1231 0 0,-82-15-1148 0 0,0 0-7 0 0,0 0 4 0 0,0 0-3 0 0,0 0-28 0 0,0 0 19 0 0,0 0-8 0 0,0 0-9 0 0,0 0-18 0 0,0 0 7 0 0,0 0-12 0 0,0 0 0 0 0,0 0 10 0 0,0 0-22 0 0,0 0 5 0 0,0 0 22 0 0,0 0-19 0 0,0 0-19 0 0,0 0-53 0 0,0 0 39 0 0,0 0 6 0 0,0 0 12 0 0,0 0 17 0 0,0 0-16 0 0,0 0-32 0 0,0 0-4 0 0,0 0 1 0 0,0 0-6 0 0,-19-12-3524 0 0,17 10 2050 0 0,0 0-2429 0 0,1 0-1905 0 0,1 1-6229 0 0</inkml:trace>
  <inkml:trace contextRef="#ctx0" brushRef="#br0" timeOffset="868.865">1072 1489 6721 0 0,'0'0'2254'0'0,"0"0"-997"0"0,0 0-288 0 0,0 0 281 0 0,0 0 307 0 0,0 0 121 0 0,0 0-106 0 0,0 0-226 0 0,0 0-236 0 0,0 0-200 0 0,0 0-129 0 0,0 0-93 0 0,0 0-57 0 0,27 5-49 0 0,81 11-27 0 0,-51-22 225 0 0,-48 2-605 0 0,8-6-18 0 0,-1-1 0 0 0,0 0 0 0 0,-1-1 0 0 0,0 0 0 0 0,-1-1 0 0 0,0-1 0 0 0,-1 0 0 0 0,-1-1 0 0 0,0-1 0 0 0,-1 0 0 0 0,-1 0 0 0 0,0-1 0 0 0,-1 0 0 0 0,-1-1 0 0 0,-1 0 1 0 0,4-14-158 0 0,-9 29-6 0 0,0 0 0 0 0,-1 0 0 0 0,1 0 0 0 0,-1 0 0 0 0,0 0 1 0 0,0-1-1 0 0,0 1 0 0 0,0 0 0 0 0,0-1 0 0 0,-1 1 0 0 0,1-1 1 0 0,-1 1-1 0 0,0-1 0 0 0,0 1 0 0 0,0 0 0 0 0,-1-1 1 0 0,1 1-1 0 0,-1-1 0 0 0,0 1 0 0 0,0 0 0 0 0,0-1 0 0 0,0 1 1 0 0,-1 0-1 0 0,0 0 0 0 0,1 0 0 0 0,-1 0 0 0 0,0 0 0 0 0,0 0 1 0 0,0 0-1 0 0,-1 1 0 0 0,1-1 0 0 0,-1 1 0 0 0,1 0 1 0 0,-1 0-1 0 0,0-1 0 0 0,0 2 0 0 0,0-1 0 0 0,0 0 0 0 0,0 1 1 0 0,0-1-1 0 0,-2 0 6 0 0,0 2-31 0 0,1 0 1 0 0,-1 0 0 0 0,0 1-1 0 0,1 0 1 0 0,-1-1 0 0 0,1 1-1 0 0,-1 1 1 0 0,1-1-1 0 0,-1 1 1 0 0,1-1 0 0 0,0 1-1 0 0,0 0 1 0 0,0 1 0 0 0,0-1-1 0 0,0 1 1 0 0,1 0-1 0 0,-1 0 1 0 0,0 1 30 0 0,-16 12-32 0 0,2 0 1 0 0,0 2-1 0 0,0 0 1 0 0,2 1-1 0 0,1 1 1 0 0,0 1-1 0 0,1 0 1 0 0,1 0-1 0 0,2 2 0 0 0,0-1 1 0 0,1 1-1 0 0,-1 7 32 0 0,9-26 2 0 0,0 0-1 0 0,1 0 0 0 0,-1 1 0 0 0,1-1 1 0 0,0 1-1 0 0,0-1 0 0 0,1 1 0 0 0,0-1 1 0 0,-1 1-1 0 0,1-1 0 0 0,1 1 0 0 0,-1-1 1 0 0,1 1-1 0 0,-1-1 0 0 0,1 1 0 0 0,1-1 1 0 0,-1 0-1 0 0,1 1 0 0 0,-1-1 0 0 0,1 0 1 0 0,0 0-1 0 0,1 0 0 0 0,-1 0 0 0 0,1-1 1 0 0,-1 1-1 0 0,1 0 0 0 0,1-1 0 0 0,-1 0 1 0 0,0 0-1 0 0,1 0 0 0 0,-1 0 0 0 0,1-1 1 0 0,2 2-2 0 0,11 1 44 0 0,0 0 1 0 0,0-1-1 0 0,1-1 0 0 0,0-1 1 0 0,-1-1-1 0 0,1 0 1 0 0,0-1-1 0 0,0-1 1 0 0,-1 0-1 0 0,1-2 1 0 0,0 0-1 0 0,6-3-44 0 0,26-9 192 0 0,-1-3 0 0 0,0-2 0 0 0,-2-2 0 0 0,-1-3 0 0 0,0-1 0 0 0,-2-2 0 0 0,-2-2-1 0 0,0-2 1 0 0,-2-1 0 0 0,-1-3 0 0 0,-3-1 0 0 0,0-2-192 0 0,-11 14 8 0 0,-1-2 0 0 0,-1-2 0 0 0,-2 0 0 0 0,0 0 0 0 0,-2-2 0 0 0,-2-1 0 0 0,-1 0 0 0 0,-1-1 0 0 0,-2-1 0 0 0,-1 0 0 0 0,-2 0 0 0 0,-1-1 0 0 0,-2-1 0 0 0,-1 1 0 0 0,-2-1 0 0 0,0-24-8 0 0,-3 42-9 0 0,1 0 0 0 0,-2-1-1 0 0,0 1 1 0 0,-2-1 0 0 0,0 1-1 0 0,-1 0 1 0 0,0 0 0 0 0,-2 0-1 0 0,0 0 1 0 0,-1 1 0 0 0,0 0-1 0 0,-2 0 1 0 0,0 1 0 0 0,-1-1-1 0 0,0 2 1 0 0,-2-1 0 0 0,0 2-1 0 0,0-1 1 0 0,-5-3 9 0 0,14 16 2 0 0,0 0-1 0 0,0 1 1 0 0,0-1 0 0 0,0 1-1 0 0,-1 0 1 0 0,1-1 0 0 0,0 1 0 0 0,0 0-1 0 0,-1 0 1 0 0,1 0 0 0 0,-1 1 0 0 0,1-1-1 0 0,-1 1 1 0 0,1-1 0 0 0,-1 1-1 0 0,1 0 1 0 0,-1 0 0 0 0,1 0 0 0 0,-1 0-1 0 0,1 0 1 0 0,-1 1 0 0 0,1-1-1 0 0,-1 1 1 0 0,1-1 0 0 0,-1 1 0 0 0,1 0-1 0 0,-1 0 1 0 0,1 0 0 0 0,0 1-1 0 0,0-1 1 0 0,0 0 0 0 0,0 1 0 0 0,0-1-1 0 0,0 1 1 0 0,0 0 0 0 0,0 0 0 0 0,0 0-1 0 0,1 0 1 0 0,-1 0-2 0 0,-45 93 44 0 0,40-59-22 0 0,1-1 0 0 0,2 1 0 0 0,1 1 0 0 0,2-1 0 0 0,2 0 0 0 0,1 1 0 0 0,2 4-22 0 0,10 35 55 0 0,3 0 0 0 0,3-1 0 0 0,4-1 0 0 0,2-1 0 0 0,28 51-55 0 0,-46-104 8 0 0,6 11 40 0 0,-2 2 1 0 0,-2-1 0 0 0,-1 1-1 0 0,-1 1 1 0 0,-2 0-1 0 0,-2 0 1 0 0,0 0-1 0 0,-2 11-48 0 0,1 35 95 0 0,-3-79-130 0 0,0-1 20 0 0,0 0 5 0 0,3-37-792 0 0,-25-10-1988 0 0,1 19-3569 0 0,11 15-198 0 0,7 5-4963 0 0</inkml:trace>
  <inkml:trace contextRef="#ctx0" brushRef="#br0" timeOffset="1277.447">1730 871 7122 0 0,'0'0'2707'0'0,"0"0"-595"0"0,0 0-242 0 0,0 0 37 0 0,0 0 1 0 0,0 0-145 0 0,0 0-256 0 0,0 0-270 0 0,0 0-261 0 0,0 0-167 0 0,0 0-136 0 0,0 0-123 0 0,-2-9-67 0 0,-5-28-63 0 0,29 24 1237 0 0,272-9 1297 0 0,225-48-1474 0 0,-453 70-1465 0 0,-70 30-925 0 0,-9-16 28 0 0,-8 8-1560 0 0,7-11-8272 0 0,11-11-2231 0 0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0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1,'38'5,"32"1,14-5,-2-2,-11-2,-13 1,-11-1,-9 2,-6 0,-3 0,-8 5,-6 2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1,'38'14,"32"5,9-5,-4-6,-10-3,-12-4,-9-1,-12-1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0 444,'34'4,"35"-2,10-7,-3-2,-10-1,-11 2,-10-3,-9 0,-4 1,-9-2,-8 0</inkml:trace>
  <inkml:trace contextRef="#ctx0" brushRef="#br0" timeOffset="242.054">226 246,'-5'34,"-1"25,0 7,1-2,1-7,2-9,6-8,2-5,5-10,0-8</inkml:trace>
  <inkml:trace contextRef="#ctx0" brushRef="#br0" timeOffset="780.013">734 49,'-18'74,"3"0,4 1,3 0,3 1,3 2,1-71,1-1,-1 1,1 0,0-1,1 1,0 0,0-1,0 1,1-1,0 1,0-1,1 0,-1 1,2-1,-1-1,0 1,1 0,0-1,1 0,-1 0,1 0,0 0,0-1,0 0,0 0,1 0,0-1,5 3,-2-4,1-1,-1 0,0 0,1-1,0 0,-1-1,1 0,-1 0,0-1,1 0,-1-1,0 0,0 0,-1-1,1 0,-1-1,1 1,-1-2,-1 1,1-1,4-5,14-13,-1-2,0 0,-2-1,-2-2,3-5,0-2,-2 0,-2-1,-1-1,-2-1,-2-1,-1 0,-2 0,0-13,-10-6,-2 57,0 1,-1 0,1 0,0 0,-1 0,1 0,0 0,-1-1,1 1,-1 0,0 0,1 0,-1 0,0 1,0-1,1 0,-1 0,0 0,0 1,0-1,0 0,0 1,0-1,0 1,0-1,0 1,-1-1,1 1,0 0,0 0,0-1,0 1,-1 0,1 0,0 0,0 0,0 1,-1-1,1 0,0 0,0 1,0-1,0 1,0-1,0 1,0-1,-1 1,-8 6,1 1,0 0,0 1,0 0,1 1,0-1,1 1,0 1,1-1,0 1,1 1,0-1,0 1,1-1,1 1,0 0,1 1,0 0,-3 3,-1 8,0 0,1 1,2-1,0 1,2-1,0 1,2 0,1 1,-1-16,1 0,-1 0,2 0,-1 0,2 0,-1-1,1 1,1-1,-1 0,2-1,-1 1,1-1,0 0,1 0,0-1,0 0,1 0,0 0,0-1,8 4,4 1</inkml:trace>
  <inkml:trace contextRef="#ctx0" brushRef="#br0" timeOffset="1127.054">1440 472,'21'-4,"0"0,0 2,1 0,-1 2,0 0,1 1,-1 1,16 4,-36-6,0 0,1 0,-1 0,0 1,1-1,-1 1,0-1,1 1,-1-1,0 1,0-1,0 1,1 0,-1 0,0 0,0 0,0 0,0 0,-1 0,1 0,0 0,0 0,-1 0,1 0,0 1,-1-1,1 0,-1 1,0-1,1 0,-1 1,0-1,0 0,0 1,0-1,0 0,0 1,0-1,0 0,-1 1,1-1,0 0,-1 1,1-1,-2 1,-39 55,32-47,-27 26,29-31,1 1,-1 0,1-1,0 2,1-1,0 1,0 0,0 0,1 0,0 1,0 0,1 0,0 0,-2 6,5-11,0-1,1 1,-1-1,0 0,1 1,0-1,-1 1,1-1,0 0,0 0,0 0,0 1,1-1,-1 0,1 0,-1-1,1 1,0 0,-1 0,1-1,0 1,0-1,0 0,0 0,1 1,-1-1,0 0,0-1,1 1,-1 0,0-1,1 1,-1-1,1 0,1 0,89-2,41-36,-115 30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1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1,'8'11,"0"0,-1 1,0 1,-1-1,-1 1,1 0,-2 0,0 0,-1 1,0-1,0 8,-2-13,8 39,-2 1,-2 1,-2-1,-2 0,-3 1,-1-1,-3 0,-2 0,-10 32,-46 76,35-136,28-27</inkml:trace>
  <inkml:trace contextRef="#ctx0" brushRef="#br0" timeOffset="319.6">464 169,'-166'148,"-51"66,215-212,-1-1,0 1,1 0,-1 0,1 0,0 0,0 0,0 1,0-1,0 1,0-1,1 1,-1 0,1 0,0 0,0 0,0 0,0 0,0 0,1 0,-1 0,1 0,0 0,0 0,0 0,0 0,1 0,-1 1,1-1,0 0,0 0,0 0,0-1,0 1,0 0,2 2,12 3,0-1,0 0,1-2,0 1,0-2,0 0,1-1,-1-1,1 0,-1-1,1-1,0-1,1 0,-11 1,25-1,-25 0,-1-1,1 1,0 0,-1 1,1-1,0 1,0 1,-1-1,1 1,0 0,-1 1,1 0,-1 0,1 0,-1 1,0 0,0 0,0 0,0 1,-1 0,1 0,-1 0,0 1,0 0,-1 0,4 5,6 35,-7-27</inkml:trace>
  <inkml:trace contextRef="#ctx0" brushRef="#br0" timeOffset="800.633">690 593,'239'33,"-238"-33,0 0,0 0,0 0,0 0,0 0,0 0,0 0,0 0,0 0,0 1,0-1,0 0,-1 1,1-1,0 1,0-1,0 1,0-1,-1 1,1 0,0-1,-1 1,1 0,0 0,-1-1,1 1,-1 0,1 0,-1 0,0 0,1 0,-1 0,0 0,1-1,-1 1,0 0,0 0,0 0,0 0,0 0,0 0,0 0,0 0,-1 0,1 0,0 0,0 0,-1 0,1 0,-1 0,-37 38,26-28,-7 5,-39 43,57-57,-1 0,1 0,0 0,-1 0,1 0,0 0,0 0,1 0,-1 0,0 1,1-1,-1 0,1 0,0 1,-1-1,1 0,1 1,-1-1,0 0,0 0,1 1,-1-1,1 0,0 0,0 1,0-1,0 0,0 0,0 0,1 1,5 1,-1-1,1 0,0-1,0 1,0-1,0 0,0-1,0 0,0 0,1-1,-1 1,0-2,0 1,1-1,-1 0,0 0,0-1,0 0,0-1,0 1,-1-1,1 0,-1-1,4-2,31-16,-22 10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21 168,'-11'-13,"1"-1,13 24,135 279,-60-111,-77-175,0 0,0 0,0 0,1 0,-1 0,1-1,0 1,0 0,0-1,0 1,0-1,0 0,1 0,-1 0,1 0,-1 0,1 0,0-1,0 1,0-1,0 0,0 0,0 0,0 0,0-1,0 1,0-1,1 0,-1 1,0-1,0-1,0 1,0 0,1-1,-1 0,0 0,0 0,0 0,0 0,0-1,-1 1,1-1,0 0,0 0,17-18,-1 0,0-2,-2 0,-1-1,-1 0,0-2,-2-1,15-22,40-72,-68 120,0 1,0 0,0 0,1 0,-1 0,0 0,1-1,-1 1,0 0,1 0,-1-1,1 1,-1 0,1-1,0 1,-1 0,1-1,0 1,-1-1,1 1,0-1,0 1,-1-1,1 0,0 1,0-1,0 0,-1 0,1 0,0 1,0-1,0 0,0 0,0 0,-1 0,1 0,0-1,0 1,0 0,0 0,0-1,-1 1,1 0,0-1,0 1,-1 0,1-1,0 1,0-1,-1 0,1 1,-1-1,1 0,0 1,-1-1,1 0,-1 1,0-1,1 0,-1 0,0 0,1 1,-1-1,0 0,0 0,0 0,1 0,-1 0,8 28,46 107,-51-129,1 0,-1-1,1 1,-1 0,1-1,1 0,-1 0,1 0,-1-1,1 1,0-1,0 0,0-1,1 1,-1-1,1 0,0 0,-1-1,1 0,0 0,0 0,0 0,0-1,3-3,1 0,-1-1,0 0,-1-1,1 0,-1 0,1-1,-2 0,1 0,-1-1,0 0,0 0,0 0,-1-1,-1 0,1-1,-1 1,-1-1,0 0,0 0,0 0,-1-1,1-5,10-21,-2-2,-1 0,-1-1,-3 1,-1-2,-2 1,-1-35,-3 49</inkml:trace>
  <inkml:trace contextRef="#ctx0" brushRef="#br0" timeOffset="449.472">1093 535,'0'14,"0"15,0 7,0 2,-5-6,-1-2,0-3,1 0,1-1,2 1,1 0,1-9,4-8,3-5</inkml:trace>
  <inkml:trace contextRef="#ctx0" brushRef="#br0" timeOffset="715.809">1149 450,'15'10,"13"3,8-1,2-2,0-3,-3-3,-1-1,-2-3,-3 0,-5 0</inkml:trace>
  <inkml:trace contextRef="#ctx0" brushRef="#br0" timeOffset="972.828">1149 704,'24'0,"23"0,2 0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8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0 255,'39'5,"27"-4,6-1,-3-6,-9-2,-5 1,-7 1,-7 2,-6 1,-4-3,-2-1,-6 1</inkml:trace>
  <inkml:trace contextRef="#ctx0" brushRef="#br0" timeOffset="252.824">367 1,'-9'38,"-9"33,0 8,2-5,4-9,4-11,4-11,2-7,1-5,7-8,1-3,0-5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16.0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2235,'32'-122,"-19"88,78-194,11 5,97-154,-159 304,62-107,7 6,72-83,-170 243,6-6,-28 29,-6 9,-1-1,0 0,-1-1,-1-1,-1-1,-17 9,-149 89,186-112,1 1,-1-1,0 0,0 1,1-1,-1 1,0-1,1 1,-1-1,1 1,-1 0,0-1,1 1,-1 0,1-1,0 1,-1 0,1 0,0-1,-1 1,1 0,0 0,0-1,0 1,0 0,-1 0,1 0,0 0,1-1,-1 1,0 0,0 0,0 0,0 0,1-1,-1 1,0 0,1 0,-1-1,0 1,1 0,-1-1,1 1,-1 0,1-1,0 1,-1-1,1 1,0-1,-1 1,1-1,0 1,-1-1,1 1,48 21,-43-19,212 54,-196-52,0 0,0-2,0 0,1-2,-1 0,14-2,-33 1,-1 0,0 0,0-1,1 1,-1 0,0-1,0 0,0 1,0-1,0 0,1 0,-1 0,-1 0,1 0,0-1,0 1,0-1,-1 1,1-1,-1 1,1-1,-1 0,0 0,1 0,-1 0,0 0,0 0,-1 0,1 0,0 0,-1 0,1-1,-1 1,0 0,1 0,-1-1,0 1,-1 0,1 0,0 0,-1-1,1 1,-1 0,1 0,-2-1,-48-93,-91-23,118 101,-1 2,0 0,-1 2,-1 0,0 2,-15-4,29 12</inkml:trace>
  <inkml:trace contextRef="#ctx0" brushRef="#br0" timeOffset="401.014">1129 90,'-13'2,"0"2,0-1,0 2,1-1,0 2,0 0,0 0,1 1,0 0,0 1,0 1,1 0,1 0,-1 0,2 1,-1 1,1 0,1 0,0 0,-2 6,7-11,0-1,1 1,0 0,0 0,0 0,1 0,0 0,0-1,0 1,1 0,0 0,0 0,0 0,1-1,0 1,0 0,0-1,1 0,0 1,0-1,0 0,1-1,-1 1,1 0,0-1,1 0,-1 0,1 0,0-1,-1 0,5 3,4 1,-1 1,1-2,1 1,-1-2,1 0,0-1,0 0,1-1,-1 0,1-1,-1-1,9 0,11-7,0-1,-1-1,0-2,0-2,-1-1,-1-1,0-1,-1-2,-1-1,0-2,-1 0,0-4,16-6,-42 28,6-2,0 0,-1-1,0 0,0 0,-1-1,1 0,-1 0,0 0,-1-1,1 0,-2 0,1 0,-1-1,0 0,0 1,2-8,-7 12,1 1,-1-1,0 1,0-1,0 1,0 0,0-1,-1 1,1 0,-1 0,1 0,-1 0,0 0,1 1,-1-1,0 0,0 1,-1-1,1 1,0 0,0 0,-1 0,1 0,-1 0,1 0,-1 1,1-1,-1 1,1 0,-1-1,1 1,-1 0,1 1,-1-1,1 0,-1 1,-1 0,-27 0</inkml:trace>
  <inkml:trace contextRef="#ctx0" brushRef="#br0" timeOffset="729.004">565 231,'192'13,"0"-7,1-9,23-10,288-45,-395 55,-104 3,-6 0</inkml:trace>
  <inkml:trace contextRef="#ctx0" brushRef="#br0" timeOffset="1302.064">1468 90,'1'0,"0"-1,0 1,0 0,-1-1,1 1,0 0,0-1,0 1,-1-1,1 1,0-1,-1 1,1-1,0 0,-1 1,1-1,-1 0,1 1,-1-1,1 0,-1 0,0 0,1 1,-1-1,0 0,0 0,1 0,-1 0,0 0,0 0,0 1,0-1,0 0,0 0,0 0,-1 0,1 0,0 0,0 1,-1-1,1 0,-1 0,1 0,0 1,-1-1,1 0,-1 1,0-1,1 0,-1 1,0-1,1 0,-1 1,0-1,0 1,1 0,-1-1,0 1,0 0,0-1,0 1,-54-27,42 22,-1 1,0 0,0 1,0 1,0 0,0 0,0 2,-1-1,1 2,0 0,-1 1,1 0,0 1,0 1,1 0,-1 1,1 0,0 1,0 1,1 0,0 1,-1 0,-11 12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21.2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 1977,'0'0,"0"0,0 0,0-1,0 1,0 0,-1 0,1-1,0 1,0 0,0 0,0 0,0-1,-1 1,1 0,0 0,0 0,0 0,-1-1,1 1,0 0,0 0,0 0,-1 0,1 0,0 0,0 0,-1 0,1-1,0 1,0 0,-1 0,1 0,0 0,0 0,-1 0,1 1,0-1,0 0,-1 0,1 0,0 0,0 0,0 0,-1 0,1 0,0 0,0 1,0-1,-1 0,1 0,0 0,0 1,0-1,0 0,7-24,191-317,287-414,-360 555,-97 92,-23 89,0-1,2 1,0 0,1 0,1 1,0 0,2 1,6-8,15-24,-170 148,-14-11,67-38,109-43,347-8,-243 24,-139-51,-90-136,18 20,69 122,0 5</inkml:trace>
  <inkml:trace contextRef="#ctx0" brushRef="#br0" timeOffset="600.238">1366 114,'-2'-5,"1"1,0-1,-1 1,0 0,0-1,-1 1,1 0,-1 0,1 1,-1-1,-1 1,1-1,0 1,-1 0,0 0,1 0,-1 1,0-1,-1 1,1 0,0 0,0 0,-1 1,1 0,-1 0,0 0,1 0,-1 1,0-1,1 1,-1 0,0 1,0-1,1 1,-1 0,1 0,-1 1,-1 0,-6 7,1 0,0 1,0 1,1 0,1 0,0 1,0 0,1 1,1 0,0 0,0 0,2 1,0 0,0 0,1 1,1-1,0 1,1 9,1-17,1 0,0 0,1 0,0 0,0 0,0-1,1 1,0 0,0-1,1 1,0-1,0 0,0 0,1 0,0 0,0 0,1-1,-1 0,1 0,0 0,0-1,1 1,0-1,-1 0,1-1,1 0,-1 0,0 0,1 0,-1-1,1 0,0-1,0 0,0 0,-1 0,1-1,0 1,0-2,0 1,0-1,0 0,4-2,16-6,0-1,-1-1,0-2,-1-1,0 0,-1-2,-1-1,0-1,-2-1,0-1,-1 0,-1-2,-1 0,0-1,-2-1,0-3,-13 24,-1 0,0-1,0 1,0-1,0 0,0 0,-1 1,0-1,0 0,0 0,0 0,0-1,-1 1,0 0,0 0,0 0,0 0,-1 0,1 0,-1 0,0 0,-1 0,1 0,0 0,-1 0,0 1,0-1,0 1,-1-1,1 1,-1 0,0 0,1 0,-1 0,-1 0,1 1,0-1,-1 1,1 0,-3-1,-16-4</inkml:trace>
  <inkml:trace contextRef="#ctx0" brushRef="#br0" timeOffset="953.7">887 199,'428'-11,"78"-53,-371 58,-116 23,-19-6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4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0,'0'10,"0"7,0 7,0 3,0 2,-5-4,-1-1,0 0,-4-5,0 1,7-9,3-12,2-4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26,'0'5,"4"1,7 1,2-7,3-3,3-1,4 0,3 1,1 1,1-5,1 0,0 1,0 1,-10 2,-8 6,-11 2,-5 1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30 1280 0 0,'0'0'1326'0'0,"0"0"42"0"0,0 0 138 0 0,0 0 200 0 0,0 0 9 0 0,0 0-66 0 0,0 0-183 0 0,0 0-206 0 0,0 0-184 0 0,0 0-146 0 0,0 0-77 0 0,-2 2-55 0 0,-4 5-9 0 0,5-5-15 0 0,1-2-50 0 0,0 0-25 0 0,0 0-59 0 0,0 0-40 0 0,0 0-33 0 0,0 0-36 0 0,0 0-35 0 0,0 0-53 0 0,0 0-27 0 0,27 0 3202 0 0,251 0-1135 0 0,-15-22-1815 0 0,-64 8-130 0 0,-199 14-500 0 0,0 0 0 0 0,0 0 11 0 0,0 0-9 0 0,0 0-11 0 0,0 0 10 0 0,0 0 4 0 0,0 0-17 0 0,-26-4-1043 0 0,17 4 66 0 0,-31 1-2637 0 0,27 0-899 0 0,1 1-3547 0 0,5 1-4478 0 0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48,'14'0,"15"0,7 0,2 0,0-5,-3-1,-1 0,-3 1,-1 1,-6-3,-2 0,-5 0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8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1 192,'0'54,"3"0,1 0,4-1,4 14,-4-38,0-1,2 0,1-1,2 0,0-1,2 0,3 3,-18-28,0 0,1-1,-1 1,0 0,1-1,-1 1,0 0,1-1,-1 1,0-1,1 1,-1-1,1 1,-1-1,1 1,-1-1,1 1,0-1,-1 0,1 1,0-1,-1 0,1 1,0-1,-1 0,1 0,0 0,-1 0,1 0,0 0,-1 0,1 0,0 0,0 0,-1 0,1 0,0 0,-1-1,1 1,0 0,-1 0,1-1,-1 1,1 0,0-1,-1 1,1-1,-1 1,1-1,-1 1,1-1,-1 1,0-1,1 0,-1 1,1-1,15-41,-13 34,116-365,-110 348</inkml:trace>
  <inkml:trace contextRef="#ctx0" brushRef="#br0" timeOffset="263.667">452 672,'-10'34,"-2"15,-1 0</inkml:trace>
  <inkml:trace contextRef="#ctx0" brushRef="#br0" timeOffset="634.108">593 23,'8'-4,"1"0,0 1,1 0,-1 0,0 1,1 1,-1-1,1 1,-1 1,1 0,0 0,-1 1,1 1,-1-1,1 1,6 3,-14-4,0 1,0-1,0 0,-1 1,1 0,0-1,-1 1,1 0,-1 0,1 0,-1 0,0 0,0 0,0 1,0-1,0 0,-1 0,1 1,-1-1,1 0,-1 1,0-1,0 1,0-1,0 0,0 1,-1-1,1 1,-1-1,0 0,1 0,-1 1,0-1,0 0,0 0,-1 0,0 1,-53 75,5-8,50-68,-1-1,0 1,1 0,-1 0,1-1,-1 1,1 0,0 0,0 0,0 0,0-1,0 1,0 0,0 0,1 0,-1-1,1 1,-1 0,1 0,0-1,0 1,0-1,0 1,0 0,0-1,0 0,0 1,0-1,1 0,-1 1,1-1,-1 0,1 0,-1 0,1 0,-1-1,1 1,0 0,0-1,-1 1,1-1,0 0,0 1,139 7,-115-9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0,'0'10,"0"12,0 8,0 3,0 1,0 0,0-2,0-1,0-1,0-1,0 0,0-1,0-5</inkml:trace>
  <inkml:trace contextRef="#ctx0" brushRef="#br0" timeOffset="215.126">1 367,'29'0,"23"0,9 0,-2 0,-7 0,-6 0,-12 0</inkml:trace>
  <inkml:trace contextRef="#ctx0" brushRef="#br0" timeOffset="646.576">29 593,'15'-2,"0"-1,1 2,-1 0,0 1,1 1,-1 0,1 1,-1 0,0 2,2 0,-16-4,0 1,0-1,0 1,0-1,0 0,0 1,0 0,0-1,-1 1,1 0,0-1,0 1,0 0,-1 0,1 0,0 0,-1 0,1-1,-1 1,1 0,-1 0,1 1,-1-1,0 0,0 0,1 0,-1 0,0 0,0 0,0 0,0 0,0 0,0 1,0-1,-1 0,1 0,0 0,-1 0,1 0,-1 0,1 0,-1 0,1 0,-1 0,0 0,1-1,-1 1,0 0,0 0,0 0,-43 43,40-42,-20 17,16-13,-1-1,1 1,0 1,1-1,0 1,0 1,0-1,1 1,0 0,1 1,0 0,0-1,1 1,-3 7,7-14,-1 0,1 1,0-1,0 0,0 0,0 0,0 1,1-1,-1 0,1 0,-1 0,1 0,0 0,0 0,0 0,0 0,0 0,0 0,0 0,1-1,-1 1,1 0,-1-1,1 1,0-1,-1 0,1 1,0-1,0 0,0 0,0 0,0-1,0 1,2 0,76 5,-37-21,-28 4</inkml:trace>
  <inkml:trace contextRef="#ctx0" brushRef="#br0" timeOffset="1284.855">481 537,'2'1,"0"0,0 1,0-1,1 0,-1-1,0 1,0 0,1-1,-1 1,0-1,1 1,-1-1,1 0,-1 0,0 0,1-1,-1 1,1-1,-1 1,0-1,1 0,-1 1,0-1,0-1,0 1,0 0,0 0,0-1,0 1,0-1,1-1,14-10,0-1,-1-1,-1 0,0-1,-1-1,-1 0,-1-1,0 0,3-8,28-40,-43 66,0 1,0-1,1 1,-1-1,0 0,0 1,0-1,1 1,-1-1,0 0,1 1,-1-1,0 0,1 1,-1-1,0 0,1 0,-1 1,1-1,-1 0,0 0,1 0,-1 0,1 1,-1-1,1 0,-1 0,0 0,1 0,-1 0,1 0,-1 0,1 0,-1 0,1 0,-1-1,0 1,1 0,-1 0,1 0,-1 0,0-1,1 1,-1 0,1 0,-1-1,0 1,1 0,-1-1,0 1,0 0,1-1,-1 1,0-1,0 1,1 0,-1-1,0 1,0-1,0 1,0-1,-2 40,-5-7,3-22,2-1,-1 1,2 0,-1 0,1 0,1 0,-1 0,2 0,-1 0,2 0,-2-8,1 0,-1 0,1 0,0 0,0 0,0 0,0 0,0 0,0-1,1 1,-1 0,1-1,-1 1,1-1,-1 0,1 1,0-1,0 0,0 0,-1 0,1 0,0 0,0-1,0 1,1-1,-1 1,0-1,0 0,0 1,0-1,0 0,0-1,0 1,1 0,-1-1,0 1,0-1,0 1,1-1,71-45,9-76,-63 93,-8 10,1 1,0 0,1 1,1 0,0 1,2 1,16-13,-33 28,1-1,-1 0,1 1,-1-1,1 1,-1-1,1 1,-1-1,1 1,-1-1,1 1,0 0,-1-1,1 1,0 0,0-1,-1 1,1 0,0 0,0 0,-1 0,1 0,0 0,0 0,-1 0,1 0,0 0,0 0,-1 0,1 0,0 1,-1-1,1 0,0 1,0-1,-1 0,1 1,-1-1,1 1,0-1,-1 1,1-1,-1 1,1-1,-1 1,1 0,-1-1,0 1,1 0,-1-1,0 1,0 0,1 0,-1-1,0 1,0 0,0 0,0-1,0 1,0 0,0 0,0 0,-7 58,4-46,-3 29,2-1,1 2,3-1,3 24,-3-62,0 0,1 0,-1 0,1 0,0 0,0 0,1 0,-1 0,1 0,0-1,0 1,0-1,0 1,0-1,1 0,0 0,0 0,0 0,0 0,1 0,12 5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3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0,'-1'387,"-5"-349,-1 0,-2 0,-2-1,-1 0,-7 12,9-23,-2 0,8-18,9-18,2-4</inkml:trace>
  <inkml:trace contextRef="#ctx0" brushRef="#br0" timeOffset="515.59">429 141,'-211'150,"208"-148,0 0,1 0,-1 0,0 0,1 0,-1 0,1 1,0-1,0 1,0-1,0 1,0 0,1 0,-1 0,1 0,0 0,0 0,0 1,0-1,0 0,1 0,-1 1,1-1,0 0,0 1,0-1,1 0,-1 1,1-1,0 0,0 0,0 1,0-1,0 0,1 0,0 0,-1 0,1-1,0 1,0 0,0-1,1 1,-1-1,3 2,85 27,-27-16,-58-11,1-1,-1 1,-1 0,1 0,-1 0,1 1,-1 0,0 0,-1 0,1 0,-1 0,0 1,-1-1,1 1,-1 0,0 0,0 0,-1 0,0 0,0 0,0 0,-1 1,0 0,7 16,-1-23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3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1,'-5'0,"-2"4,1 8,-4 0,1 4,-4 4,0 2,-2 4,-3 1,1 1,-1 1,-3 0,3 0,-1-5,4-7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1,-9 0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6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1,'44'4,"28"-2,6-2,-4-1,-15-1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87,'0'-13,"0"33,0-1,0 488,0-507</inkml:trace>
  <inkml:trace contextRef="#ctx0" brushRef="#br0" timeOffset="250.934">30 31,'28'-5,"25"-1,7-1,-1 2,-6 2,-7 1,-7 0,-5 2,-8 5,-9 1</inkml:trace>
  <inkml:trace contextRef="#ctx0" brushRef="#br0" timeOffset="489.984">1 341,'43'-5,"34"-6,8-1,-5 1,-12 2,-17 4</inkml:trace>
  <inkml:trace contextRef="#ctx0" brushRef="#br0" timeOffset="705.701">424 511,'-4'43,"-3"19,1 4,1-9</inkml:trace>
  <inkml:trace contextRef="#ctx0" brushRef="#br0" timeOffset="983.882">453 454,'29'0,"14"0,4 0,0 0,-4 0,-9 0</inkml:trace>
  <inkml:trace contextRef="#ctx0" brushRef="#br0" timeOffset="1238.18">453 623,'38'0,"23"0,0 0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5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1 172,'-1'48,"13"185,-2-178,-8-35,1 0,1 0,1 0,1-1,1 0,0 0,5 6,-11-22,0-1,0 0,1 0,-1 0,1 1,0-1,0 0,-1-1,1 1,1 0,-1-1,0 1,0-1,0 1,1-1,-1 0,1 0,-1 0,1 0,-1-1,1 1,-1-1,1 1,0-1,-1 0,1 0,0 0,-1-1,1 1,-1 0,1-1,0 0,-1 0,1 0,-1 0,0 0,1 0,0-1,75-71,29-125,-40 69,-67 129,0 0,0 1,1-1,-1 0,0 1,0-1,1 0,-1 0,0 1,1-1,-1 0,0 0,1 1,-1-1,0 0,1 0,-1 0,1 0,-1 0,0 0,1 0,-1 0,0 0,1 0,-1 0,1 0,-1 0,0 0,1 0,-1 0,1 0,-1 0,0 0,1 0,-1-1,0 1,1 0,-1 0,0-1,1 1,-1 0,0 0,0-1,1 1,-1 0,0-1,0 1,1 0,-1-1,0 1,0 0,0-1,0 1,0 0,0-1,1 1,-1-1,0 1,2 37,-2-32,2 196,-1-197,-1-1,0 1,1-1,0 0,0 1,0-1,0 0,1 1,-1-1,1 0,0 0,0 0,0 0,0-1,0 1,1 0,-1-1,1 0,-1 1,1-1,0 0,0-1,0 1,0 0,0-1,1 1,-1-1,0 0,1 0,-1-1,1 1,-1-1,1 0,-1 1,1-2,-1 1,1 0,-1-1,1 1,-1-1,0 0,1 0,-1 0,0-1,0 1,12-12,-2 1,1-2,-2 0,0 0,-1-1,0-1,-1 0,-1 0,-1-1,0 0,-1 0,3-13,23-45,-20 48,-1-1,-1 0,-1 0,-2-1,0 0,-3-1,1-5,7-48,-21 109,6-7</inkml:trace>
  <inkml:trace contextRef="#ctx0" brushRef="#br0" timeOffset="295.493">990 426,'-5'39,"-2"21,1 6,1-3,1-18,2-20,1-16</inkml:trace>
  <inkml:trace contextRef="#ctx0" brushRef="#br0" timeOffset="544.154">961 370,'38'0,"28"-5,6-1,-3-1,-9 2,-15 7,-20 2,-13 1</inkml:trace>
  <inkml:trace contextRef="#ctx0" brushRef="#br0" timeOffset="799.464">933 595,'38'-5,"18"-6,4-1,-4 1,-10 7,-10 5,-10 2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51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0,'-2'1,"1"1,-1-1,0 1,0-1,1 1,-1 0,1 0,-1-1,1 1,0 0,0 0,-1 0,2 1,-1-1,0 0,0 0,1 0,-1 1,1-1,-1 0,1 1,0-1,0 0,0 1,1-1,-2 2,-10 71,-3-1,-3 0,-9 15,-21 108,40-170,6-25,-1-1,1 1,0 0,-1 0,1 0,0 0,0 0,1 0,-1 0,0 0,1 0,-1 1,1-1,-1 0,1 0,0 0,0 1,0-1,1 0,-1 0,0 1,1-1,-1 0,1 0,0 0,0 0,0 0,0 0,0 0,0 0,0 0,1-1,-1 1,1 0,-1-1,1 1,0-1,0 1,-1-1,1 0,0 0,0 0,0 0,0 0,0 0,1-1,-1 1,0-1,0 1,2-1,136-25,-21-6,-97 29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13379 0 0,'0'0'1979'0'0,"0"0"-649"0"0,0 0-350 0 0,0 0-11 0 0,0 0 52 0 0,0 0 9 0 0,0 0-101 0 0,0 0-145 0 0,0 0-73 0 0,0 0 1 0 0,0 0 13 0 0,0 0-5 0 0,0 0-45 0 0,16 2-72 0 0,130 3 871 0 0,134-38 10 0 0,-85 26-1093 0 0,-195 7-420 0 0,-1 0 0 0 0,1 0-1 0 0,0 0 1 0 0,-1 0 0 0 0,1 0 0 0 0,-1 0 0 0 0,1 0 0 0 0,-1 0 0 0 0,1 0 0 0 0,0 0 0 0 0,-1 0 0 0 0,1 0-1 0 0,0 0 1 0 0,-1-1 0 0 0,1 1 0 0 0,-1 0 0 0 0,1 0 0 0 0,0 0 0 0 0,-1-1 0 0 0,1 1 0 0 0,0 0 0 0 0,-1 0-1 0 0,1-1 1 0 0,0 1 0 0 0,0 0 0 0 0,-1-1 0 0 0,1 1 0 0 0,0 0 0 0 0,0-1 0 0 0,-1 1 0 0 0,1 0 0 0 0,0-1-1 0 0,0 1 1 0 0,0 0 0 0 0,0-1 0 0 0,0 1 0 0 0,0-1 0 0 0,0 1 0 0 0,0 0 0 0 0,-1-1 0 0 0,1 1 0 0 0,0-1-1 0 0,1 1 1 0 0,-1 0 0 0 0,0-1 0 0 0,0 1 0 0 0,0-1 0 0 0,0 1 0 0 0,0 0 0 0 0,0-1 0 0 0,0 1 0 0 0,1-1-1 0 0,-1 1 1 0 0,0 0 0 0 0,0-1 0 0 0,0 1 0 0 0,1 0 0 0 0,-1-1 0 0 0,0 1 0 0 0,1 0 0 0 0,-1 0 0 0 0,0-1 0 0 0,1 1-1 0 0,-1 0 1 0 0,0 0 0 0 0,1 0 0 0 0,-1-1 0 0 0,0 1 29 0 0,-16-11-5562 0 0,12 10-892 0 0,0 1-5742 0 0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5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56,'57'-18,"66"-11,-121 28,-1 0,1 0,-1 0,1 1,-1-1,1 0,-1 1,1-1,-1 1,1 0,0-1,-1 1,1 0,0 0,-1 0,1 0,0 0,-1 0,1 1,-1-1,1 1,0-1,-1 1,1-1,-1 1,1 0,-1 0,1 0,-1 0,0 0,0 0,1 0,-1 0,0 0,0 0,0 1,0-1,0 1,0-1,-1 1,1-1,0 1,-1-1,1 1,-1-1,1 1,-1 0,0-1,0 1,0 0,0-1,0 1,0 0,0-1,-1 1,1-1,0 1,-1 0,0 0,-5 9,-1 1,-1-2,0 1,0-1,-1 0,0 0,-1-1,0-1,-9 7,-46 46,63-60,1 0,0 1,0-1,0 0,0 1,0-1,0 0,0 1,0-1,1 1,-1-1,0 1,1 0,-1-1,1 1,0 0,0-1,-1 1,1 0,0-1,1 1,-1 0,0-1,0 1,1 0,-1-1,1 1,-1-1,1 1,0-1,-1 1,1-1,0 1,0-1,0 0,0 1,0-1,1 0,-1 0,0 0,1 0,-1 0,0 0,2 1,74 22,-65-22,1 0,0-2,0 1,-1-2,1 0,0 0,-1-1,1-1,-1 0,1 0,-1-1,8-5,-2-2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1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51,'9'0,"14"0,6 0,9-5,3-1,-2 0,-1 1,-4 1,-2 2,-1 1,-2 1,-1 0,-1 0,-4-5,-1-1,-1 0,-3 1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1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29,'43'0,"24"-5,6-1,-1 0,-7 1,-10 1,-10 2,-12 1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3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53 502,'-4'-2,"1"0,-1 0,1-1,-1 0,1 1,0-1,0 0,0-1,1 1,-1 0,1-1,0 0,0 1,0-1,0 0,0 0,1 0,0 0,0-1,0 1,0 0,1 0,0-1,0 1,0 0,0 0,1-1,0-2,1-10,1 1,0-1,2 0,0 1,0 0,2 1,0-1,1 1,0 0,1 1,1 0,0 0,3 0,-2-3,1 1,1 0,0 1,1 1,1 0,0 1,1 1,0 0,1 1,0 1,1 0,13-4,-30 14,1-1,-1 0,1 1,-1-1,1 1,0 0,-1-1,1 1,-1 0,1 0,0 0,-1 0,1 0,0 1,-1-1,1 0,-1 1,1-1,-1 1,1-1,-1 1,1 0,-1 0,1 0,-1 0,0 0,0 0,1 0,-1 0,0 0,0 1,0-1,0 0,0 1,-1-1,1 0,0 1,-1 0,1-1,-1 1,1 0,-3 68,-20 77,22-147,-1 1,1 0,0 0,0 0,0 0,0 0,0 0,0 0,0 0,0 0,0-1,1 1,-1 0,0 0,1 0,-1 0,0 0,1-1,-1 1,1 0,0 0,-1-1,1 1,-1 0,1-1,0 1,0 0,-1-1,1 1,0-1,0 0,-1 1,1-1,0 1,0-1,0 0,0 0,0 0,0 1,0-1,0 0,-1 0,1 0,0 0,0-1,0 1,0 0,0 0,0 0,0-1,0 1,-1 0,1-1,0 1,0-1,0 0,50-35,-44 30,130-125,-7 44,-129 87,0-1,0 1,0 0,0 0,0-1,0 1,0 0,1 0,-1 0,0 0,0 0,0 0,0 0,0 1,0-1,0 0,0 1,0-1,0 0,1 1,-2 0,1-1,0 1,0-1,0 1,0 0,0 0,0-1,-1 1,1 0,0 0,-1 0,1 0,-1 0,1 0,-1 0,1 0,-1 0,0 0,1 0,-1 0,0 0,0 1,0-1,0 0,4 58,-4-51,-25 139,20-122</inkml:trace>
  <inkml:trace contextRef="#ctx0" brushRef="#br0" timeOffset="616.959">1211 22,'-37'11,"1"1,1 2,0 1,1 2,1 2,0 0,2 2,-17 15,-16 54,63-88,0 0,1 0,-1 1,0-1,1 0,-1 0,1 1,-1-1,1 0,0 0,0 1,0-1,0 0,1 1,-1-1,1 0,-1 0,1 1,0-1,0 0,0 0,0 0,0 0,0 0,1 0,-1 0,1-1,-1 1,1 0,0-1,-1 1,1-1,0 1,0-1,0 0,0 0,0 0,0 0,1 0,-1-1,0 1,0-1,1 1,0-1,12 0,-1-1,0 0,0-2,1 1,-1-2,-1 1,1-2,0 0,-1-1,0 0,-1-1,1 0,-1-1,-1 0,1-1,-1-1,-1 0,0 0,0-2,-5 9,36-35,-27 24,2 0,0 0,0 1,1 1,1 1,12-6,-29 16,1 1,-1-1,0 0,1 0,-1 1,1-1,-1 1,1 0,-1-1,1 1,-1 0,1 0,-1 0,1 0,0 0,-1 0,1 0,-1 1,1-1,-1 0,1 1,-1-1,1 1,-1 0,0 0,1-1,-1 1,0 0,1 0,-1 0,0 0,0 0,0 0,0 1,0-1,0 0,0 1,-1-1,1 0,0 1,-1-1,1 1,-1-1,1 1,-1 1,5 77,-5-72,-31 192,26-154,-1 1,-3-1,-1-1,-3 0,-1 0,-3-1,-1-1,-2-1,-2 0,-10 10,-47 9,77-59,-1-1,1 0,-1 0,1 0,-1-1,1 1,-1 0,0-1,1 0,-1 0,0 0,1 0,-1 0,0 0,1-1,-1 1,0-1,1 0,-1 1,1-1,-1-1,1 1,0 0,-1 0,1-1,0 0,0 1,0-1,0 0,0 0,0 0,1 0,-1 0,1 0,-1-1,1 1,-1-5,1-1,-1 1,2 0,-1-1,1 1,0 0,0-1,1 1,0 0,1 0,-1-1,1 1,1 0,-1 0,1 1,0-1,2-2,2-7,9-20,2 2,1 0,2 1,1 2,22-25,-16 20,-15 18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0.5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38,'-13'34,"2"2,1-1,2 1,2 1,1-1,0 34,8 155,-4-219,1-1,0 1,1 0,0 0,0 0,0 0,0-1,1 1,0-1,0 1,1-1,0 0,-1 0,2 0,-1 0,0 0,1-1,0 1,0-1,1 0,-1 0,1-1,0 1,0-1,0 0,0 0,0-1,0 0,1 0,0 0,-1 0,6 0,5-4,0 0,0-2,0 0,0 0,0-1,-1-1,0-1,0 0,-1-1,0-1,0 0,-1-1,0 0,-1-1,0 0,0-1,-2 0,1-1,6-11,8-12,-1 0,-2-1,-1-2,-2 0,-2-1,-1 0,-3-2,-1 0,-1-5,-8 38,0 0,0-1,-1 1,0-1,-1 0,0 0,-1 1,0-1,-1 0,0-3,1 13,0-1,0 0,0 1,0-1,0 1,0-1,-1 1,1-1,0 1,0 0,0-1,-1 1,1-1,0 1,-1-1,1 1,0 0,-1-1,1 1,-1 0,1-1,0 1,-1 0,1 0,-1-1,1 1,-1 0,1 0,-1 0,1-1,-1 1,1 0,-1 0,1 0,-1 0,1 0,-1 0,1 0,-1 0,1 1,-1-1,1 0,-1 0,1 0,-1 0,1 1,-1-1,1 0,-1 0,1 1,0-1,-1 0,1 1,-1-1,1 0,0 1,-1-1,1 1,0-1,0 1,-1-1,1 1,0-1,0 1,0-1,0 1,0-1,-1 1,1 0,-21 37,20-37,-13 34,2 0,1 0,2 2,1-1,2 1,1 0,2 0,2 1,1-1,2 0,2 2,22 101,-27-137,1-1,0 1,0-1,0 0,1 1,-1-1,1 0,-1 1,1-1,0 0,0 1,0-1,0 0,0 0,0 0,0 0,1 0,-1 0,1 0,0-1,-1 1,1-1,0 1,0-1,0 1,0-1,0 0,0 0,1 0,-1 0,1 0,6-8</inkml:trace>
  <inkml:trace contextRef="#ctx0" brushRef="#br0" timeOffset="553.779">764 489,'162'1,"-160"-2,0 1,-1 0,1 0,0 0,-1 0,1 0,0 0,-1 1,1-1,0 0,-1 1,1 0,0-1,-1 1,1 0,-1 0,1-1,-1 1,0 1,1-1,-1 0,0 0,0 0,0 1,0-1,0 0,0 1,0-1,0 1,0-1,-1 1,1 0,-1-1,1 1,-1-1,0 1,1 0,-1 0,0-1,0 1,0 0,0-1,-1 1,1 0,0-1,-1 1,1 0,-1-1,0 1,1-1,-1 1,0-1,0 1,0-1,0 1,0-1,0 0,0 0,-1 1,1-1,-47 47,-28 41,76-85,0-1,0 0,1 0,-1 0,1 0,-1 0,1 0,0 0,0 0,0-1,1 1,-1 0,1 0,-1-1,1 1,0-1,0 0,0 1,0-1,1 0,-1 0,1 0,-1-1,1 1,-1 0,1-1,0 0,0 0,0 0,0 0,0 0,0 0,0-1,0 1,0-1,0 0,0 0,0 0,0-1,0 1,0-1,0 1,2-2,149-46,-134 40,-4 0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3,'0'0,"0"0,1 0,-1 0,0 1,0-1,1 0,-1 0,0 0,0 0,1 0,-1 0,0 1,1-1,-1 0,0 0,0 0,1 0,-1 0,0 0,1 0,-1 0,0 0,0 0,1 0,-1-1,0 1,0 0,1 0,-1 0,0 0,0 0,1 0,-1-1,0 1,0 0,1 0,-1 0,0-1,0 1,0 0,0 0,1-1,-1 1,0 0,0-1,-15 75,-3-2,-4 0,-13 26,-38 128,60-161,13-64,0 1,0-1,0 0,0 1,0-1,0 0,0 1,0-1,1 0,-1 1,1-1,-1 0,1 1,-1-1,1 0,-1 0,1 0,0 1,0-1,0 0,0 0,0 0,0 0,0 0,0-1,0 1,0 0,0 0,0-1,1 1,-1-1,0 1,0-1,1 1,-1-1,1 0,-1 0,0 1,1-1,-1 0,0 0,1-1,-1 1,2 0,254-46,-250 44,-7 1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29,'179'-24,"-177"23,0 0,0 1,0-1,0 1,-1-1,1 1,0 0,0 0,0 0,0 0,0 0,0 0,0 0,0 1,0-1,-1 1,1-1,0 1,0 0,0 0,-1 0,1 0,0 0,-1 0,1 0,-1 0,0 1,1-1,-1 0,0 1,0-1,1 1,-1 0,0-1,-1 1,1 0,0 0,-1-1,1 1,-1 0,1 0,-1 0,0 0,1 0,-1 0,0 0,-1 0,1 0,0-1,0 1,-1 0,0 2,-162 159,161-161,0 1,1-1,-1 1,1-1,-1 1,1 0,0 0,0 0,0 0,0 0,1 0,-1 0,1 0,0 0,0 0,0 0,0 0,0 0,1 0,-1 0,1 0,0 0,0 0,0-1,0 1,0 0,1 0,-1-1,1 1,0-1,0 1,0-1,0 0,0 0,0 0,1 0,-1 0,1 0,-1-1,1 1,0-1,0 1,-1-1,1 0,2 0,4 1,0-1,0 0,0 0,1-1,-1 0,0-1,0 0,0 0,0-1,0 0,0-1,-1 0,1 0,-1-1,0 0,7-5,4-1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1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28,'-7'-4,"0"0,0 1,0 0,0 0,-1 0,1 1,-1 0,0 1,0 0,0 0,1 0,-1 1,0 0,0 1,0 0,0 0,0 1,-6-1,0 1,1 0,0 1,-1 1,2 0,-1 1,0 0,1 1,0 1,0-1,0 2,1 0,-4 4,13-10,0 0,1 0,-1 0,0 0,1 0,0 0,-1 1,1-1,0 0,0 1,1-1,-1 1,0-1,1 1,0 0,-1-1,1 1,0-1,0 1,0 0,1-1,-1 1,1-1,-1 1,1-1,0 1,0-1,0 1,0-1,1 0,-1 0,1 1,0-1,70 64,-41-42,-20-15,-5-5,1 0,-1 1,1 0,-1 0,-1 0,1 1,-1 0,0 0,0 0,0 1,-1-1,0 1,-1 0,1 1,-2-1,1 0,-1 1,0 0,0-1,-1 1,0 0,0 0,-1 4,0-8,-1 1,1-1,-1 0,0 0,0 0,-1 0,1 0,-1 0,0 0,0 0,0-1,0 1,-1-1,0 1,0-1,1 0,-2 0,1 0,0-1,-1 1,1-1,-1 0,0 1,1-2,-1 1,0 0,0-1,0 0,-5 1,-9 3,0 0,-1-1,1-1,-1-1,0 0,0-2,0 0,0-1,-12-3,24 3,5 1,0 1,0-1,0 0,0-1,0 1,-1 0,1 0,0-1,0 0,0 1,0-1,0 0,0 0,0 0,1 0,-1 0,0 0,0-1,1 1,-1-1,1 1,-1-1,1 1,0-1,0 0,-1 0,1-1,5-4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1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1,'-10'33,"-2"17,-1 4,4-2,2-11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1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24,'14'-10,"5"2,-1 3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2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0 0 0,'0'0'919'0'0,"0"0"382"0"0,0 0 133 0 0,0 0 105 0 0,0 0 59 0 0,0 0-103 0 0,0 0-104 0 0,0 0-160 0 0,0 0-167 0 0,0 0-96 0 0,0 0-45 0 0,0 0-16 0 0,0 0 20 0 0,-12 4-10 0 0,-55 24 2359 0 0,60-16 1964 0 0,21-3-3548 0 0,23-3-757 0 0,172-14 1352 0 0,-112-7-1838 0 0,1 5 1 0 0,84 2-450 0 0,-178 10-259 0 0,3 0-119 0 0,-4-6-8949 0 0,-3 1-3010 0 0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1 466,'205'-272,"-205"271,0 1,0-1,0 1,0-1,0 1,0-1,0 1,0-1,1 1,-1-1,0 1,0 0,0-1,1 1,-1-1,0 1,1 0,-1-1,0 1,1 0,-1-1,0 1,1 0,-1-1,1 1,-1 0,1 0,-1-1,0 1,1 0,-1 0,1 0,-1 0,1 0,-1 0,1 0,-1 0,1 0,-1 0,1 0,-1 0,1 0,-1 0,1 0,-1 0,1 1,-1-1,0 0,1 0,-1 1,1-1,-1 0,0 0,1 1,-1-1,1 1,-1-1,0 0,0 1,1-1,-1 1,0-1,0 0,1 1,-1-1,0 1,0-1,2 37,-2-31,0 1,-1 0,1 0,0 0,1 0,0 0,0-1,0 1,1 0,0 0,0-1,1 1,0-1,0 1,1-1,-1 0,1-1,0 1,1-1,0 1,-1-1,2-1,-1 1,0-1,1 0,0 0,0 0,0-1,0 0,1 0,-1-1,1 1,0-2,0 1,1 0,1-1,-1 0,1-1,0 0,0 0,0-1,0 0,-1-1,1 0,-1 0,1 0,-1-1,0-1,0 1,0-1,0-1,-1 0,1 0,-1 0,-1-1,4-2,126-128,-129 126,0 1,-1-1,0 1,0-2,-1 1,0-1,-1 1,0-1,-1-1,0 1,-1 0,0-1,-1 1,0-1,-1-5,-4-6,-2 4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6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67,'-3'-6,"-1"1,0 1,0-1,-1 0,1 1,-1 0,0 0,0 0,0 1,-1 0,1 0,-1 0,1 0,-1 1,0 0,0 0,0 1,-1 0,1 0,0 0,0 1,-1 0,1 0,0 0,0 1,-1 0,1 0,0 1,0-1,-2 2,-6 2,0 0,0 2,1-1,0 1,0 1,0 1,1 0,0 0,1 1,0 0,1 1,-3 4,3-4,1 1,0 1,0-1,1 2,1-1,0 1,1 0,1 0,0 1,1 0,0 0,-1 14,4-21,0 0,0 1,1-1,0 1,0-1,1 1,0-1,1 0,0 1,0-1,1 0,0 0,0 0,1-1,0 1,0-1,1 0,0 0,0 0,0-1,1 0,0 0,0 0,1-1,0 0,0 0,1 0,12 4,0-2,1-1,0 0,0-2,0 0,0-1,0-1,1-1,-1-1,1-1,-1-1,1-1,2 0,-1-1,0 0,0-2,-1 0,1-2,-2-1,1 0,-1-2,0 0,-1-1,-1-1,0-1,0-1,-2-1,0 0,-1-1,7-10,-16 21,-2-1,1 0,-1-1,0 1,-1-1,0 0,0 0,0 0,-1-1,-1 1,1-1,-1 0,-1 0,0 0,0 0,0 1,-1-1,-1 0,1 0,-2 0,1 0,-1 0,0 0,-1 1,0-1,-1 1,1 0,-1 0,-1 0,0 1,0-1,0 1,-1 0,0 1,0-1,-1 1,0 1,0-1,0 1,-1 0,-5-2,-6 2,0 0,0 1,-1 1,1 1,-1 1,0 1,-6 0,-7 1</inkml:trace>
  <inkml:trace contextRef="#ctx0" brushRef="#br0" timeOffset="280.73">33 293,'39'-17,"-1"2,2 2,0 2,0 1,1 2,22 0,-50 8,-1 1,1 0,-1 1,1 0,-1 1,0 1,0 0,0 0,-1 1,1 1,-1-1,0 2,-1 0,0 0,8 8,-7-9,-1-1,1 0,0 0,0-1,0 0,1-1,-1-1,1 1,0-2,-1 0,1 0,0-1,5-1,30 3,-11 7,-30-4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26.6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1328 2822,'12'-3,"1"0,-1 0,0-1,0 0,-1-1,1-1,-1 0,0 0,0-1,-1 0,0-1,5-5,0 1,349-252,10 8,-86 53,75-50,-140 122,-53 19,140-100,-113 81,-70 36,57-32,183-17,-347 135,0 0,-1-2,0 0,-1-1,0-1,-1-1,0-1,13-15,79-82,-108 112,-1-1,0 1,1-1,-1 1,1-1,-1 1,0 0,1-1,-1 1,1 0,-1 0,1-1,-1 1,1 0,-1 0,1 0,0-1,-1 1,1 0,-1 0,1 0,-1 0,1 0,0 0,-1 0,1 0,-1 0,1 1,-1-1,1 0,-1 0,1 0,-1 1,1-1,-1 0,1 1,-1-1,1 0,-1 1,1-1,-1 1,0-1,1 0,-1 1,0-1,1 1,-1-1,0 1,0-1,1 1,-1-1,0 1,0 0,0-1,0 1,0-1,0 1,0-1,0 1,0 0,0-1,0 1,0-1,0 1,0-1,0 1,-1 0,3 51,-2-46,-21 229,-2-61,11-71,5 2,5-1,5 24,-1 22,-2 271,14-316,-11-90,0 0,0 0,-1 0,-1 0,-1 1,0-1,-1 0,-1 1,-3 13,-3 12,2 0,1 1,2 0,2 0,4 38,-1 10,-1-66,0-20,0-1,0 1,0 0,0 0,-1 0,0 0,0 0,0 0,0 0,0 0,-1 0,0 0,0 0,0-1,0 1,0 0,-1 0,0-1,0 1,0-1,0 0,0 0,-1 1,1-1,-1-1,0 1,0 0,0-1,0 1,-1-1,1 0,-1 0,1 0,-1-1,-2 1,-221-3,-315 0,292 30,82-18,-86 23,192-26,0-3,-1-3,-42-5,2 2,-208 1,114 28,173-27,0-1,0-1,0-1,0 0,0-2,-13-5,4 3,-1 2,1 1,-1 1,0 2,-10 2,-14-1,-113 28,49-11,79-12,0-1,0-2,-1-2,-28-4,-12 1,-73 2,174-3,0-1,0-1,0 0,0-1,-1-1,0-1,0 0,-1-1,0-1,0 0,-1-1,-1 0,0-1,0-1,5-8,27-20,97-92,-129 122</inkml:trace>
  <inkml:trace contextRef="#ctx0" brushRef="#br0" timeOffset="1552.274">763 2511,'10'5,"8"11,0 8,-2 4,0 3,-1 0,-5 0,2 0,-1-1,1-1,0 0,2-6,-1-1,2-5,3-5,-2-4</inkml:trace>
  <inkml:trace contextRef="#ctx0" brushRef="#br0" timeOffset="2750.938">820 2455,'136'-149,"-34"121,-59 22,-39 4,1 0,0 1,-1 0,1 0,0 0,0 0,0 1,-1-1,1 1,0 1,0-1,0 1,0-1,-1 1,1 1,0-1,-1 1,1 0,-1 0,0 0,1 0,-1 1,0 0,0 0,-1 0,1 0,-1 1,1-1,-1 1,0 0,0 0,10 17,-1-1,-2 2,0-1,-1 2,-1-1,-1 1,-1 0,-1 0,-1 1,-1 0,-1-1,-1 22,-4-35,-1 0,0 0,0 0,-1-1,0 1,-1-1,0 0,0 0,-1-1,0 0,-1 0,1-1,-2 0,1 0,-1-1,0 0,0 0,-2-1,-2 5,-3 1,-143 85,137-89</inkml:trace>
  <inkml:trace contextRef="#ctx0" brushRef="#br0" timeOffset="3450.268">1412 2343,'5'-5,"1"-2</inkml:trace>
  <inkml:trace contextRef="#ctx0" brushRef="#br0" timeOffset="3700.496">1610 2116,'0'0</inkml:trace>
  <inkml:trace contextRef="#ctx0" brushRef="#br0" timeOffset="3951.01">1921 1919,'0'0</inkml:trace>
  <inkml:trace contextRef="#ctx0" brushRef="#br0" timeOffset="3952.01">2146 1693,'0'0</inkml:trace>
  <inkml:trace contextRef="#ctx0" brushRef="#br0" timeOffset="4231.907">2344 1580,'29'-19,"9"-7</inkml:trace>
  <inkml:trace contextRef="#ctx0" brushRef="#br0" timeOffset="4232.907">2598 1326,'38'-14,"13"-5</inkml:trace>
  <inkml:trace contextRef="#ctx0" brushRef="#br0" timeOffset="4401.509">2993 1156,'14'0,"5"0</inkml:trace>
  <inkml:trace contextRef="#ctx0" brushRef="#br0" timeOffset="5247.967">2739 903,'0'4,"5"8,1 5,0 5,4 4,0 2,3-4,-1-1,-2-9,-3-8</inkml:trace>
  <inkml:trace contextRef="#ctx0" brushRef="#br0" timeOffset="5498.661">2823 1213,'5'0,"2"5,3 1,2 5,2 1,0-3</inkml:trace>
  <inkml:trace contextRef="#ctx0" brushRef="#br0" timeOffset="5749.663">2936 1355,'5'9,"6"4,2-1</inkml:trace>
  <inkml:trace contextRef="#ctx0" brushRef="#br0" timeOffset="5750.663">2936 1355,'15'9,"9"4,0-1</inkml:trace>
  <inkml:trace contextRef="#ctx0" brushRef="#br0" timeOffset="6005.819">3190 1410,'0'0</inkml:trace>
  <inkml:trace contextRef="#ctx0" brushRef="#br0" timeOffset="6166.234">3360 1242,'0'0</inkml:trace>
  <inkml:trace contextRef="#ctx0" brushRef="#br0" timeOffset="6345.846">3500 1156,'0'0</inkml:trace>
  <inkml:trace contextRef="#ctx0" brushRef="#br0" timeOffset="6538.596">3557 1044,'0'0</inkml:trace>
  <inkml:trace contextRef="#ctx0" brushRef="#br0" timeOffset="6539.596">3557 1044,'-5'-24,"-1"-8</inkml:trace>
  <inkml:trace contextRef="#ctx0" brushRef="#br0" timeOffset="6697.546">3444 846,'0'0</inkml:trace>
  <inkml:trace contextRef="#ctx0" brushRef="#br0" timeOffset="6848.505">3444 846,'-19'-5,"-6"-6,5-1,7 1</inkml:trace>
  <inkml:trace contextRef="#ctx0" brushRef="#br0" timeOffset="7014.89">3190 790,'0'0</inkml:trace>
  <inkml:trace contextRef="#ctx0" brushRef="#br0" timeOffset="7270.835">3190 790,'-10'-10,"-7"-3,3 1,5 2</inkml:trace>
  <inkml:trace contextRef="#ctx0" brushRef="#br0" timeOffset="7271.835">3049 762,'0'0</inkml:trace>
  <inkml:trace contextRef="#ctx0" brushRef="#br0" timeOffset="7515.547">2908 846,'0'0</inkml:trace>
  <inkml:trace contextRef="#ctx0" brushRef="#br0" timeOffset="7516.547">2655 959,'0'0</inkml:trace>
  <inkml:trace contextRef="#ctx0" brushRef="#br0" timeOffset="7838.093">2908 875,'29'-15,"9"-4</inkml:trace>
  <inkml:trace contextRef="#ctx0" brushRef="#br0" timeOffset="8085.245">3106 790,'0'0</inkml:trace>
  <inkml:trace contextRef="#ctx0" brushRef="#br0" timeOffset="8333.344">3106 790,'24'-10,"12"-3,6 1,-5 2</inkml:trace>
  <inkml:trace contextRef="#ctx0" brushRef="#br0" timeOffset="8334.344">3387 762,'0'0</inkml:trace>
  <inkml:trace contextRef="#ctx0" brushRef="#br0" timeOffset="8586.616">3473 903,'0'0</inkml:trace>
  <inkml:trace contextRef="#ctx0" brushRef="#br0" timeOffset="8587.616">3586 1044,'-10'19,"-3"7</inkml:trace>
  <inkml:trace contextRef="#ctx0" brushRef="#br0" timeOffset="8588.616">3529 1213,'0'0</inkml:trace>
  <inkml:trace contextRef="#ctx0" brushRef="#br0" timeOffset="8847.768">3332 1326,'0'0</inkml:trace>
  <inkml:trace contextRef="#ctx0" brushRef="#br0" timeOffset="8848.768">3332 1326,'-19'0,"-7"0</inkml:trace>
  <inkml:trace contextRef="#ctx0" brushRef="#br0" timeOffset="9104.447">3134 1410,'0'0</inkml:trace>
  <inkml:trace contextRef="#ctx0" brushRef="#br0" timeOffset="12901.592">368 1665,'13'34,"115"130,5 2,-40-92,-70-64</inkml:trace>
  <inkml:trace contextRef="#ctx0" brushRef="#br0" timeOffset="13604.756">2542 169,'0'0,"1"0,-1 0,1 0,0 1,-1-1,1 0,-1 0,1 1,-1-1,1 0,-1 1,1-1,-1 1,1-1,-1 1,1-1,-1 1,0-1,1 1,-1-1,0 1,0-1,1 1,-1-1,0 1,0 0,0-1,0 1,1 0,-1-1,0 1,0-1,0 1,-1 0,1-1,0 1,0 0,0-1,0 1,0-1,-1 1,1-1,0 1,-1 0,1-1,0 1,-1-1,1 1,-1-1,1 0,0 1,-1-1,1 1,-1-1,0 0,1 1,-1-1,1 0,-1 0,1 1,-1-1,0 0,1 0,-1 0,1 0,-1 0,0 0,1 0,-1 0,4 5,116 159,-7 7,-92-147</inkml:trace>
  <inkml:trace contextRef="#ctx0" brushRef="#br0" timeOffset="14657.928">1 2314,'452'-283,"33"-53,180-171,-333 240,-85 65,205-124,135-22,-526 312,-89 68,-62 38,66-55</inkml:trace>
  <inkml:trace contextRef="#ctx0" brushRef="#br0" timeOffset="15184.841">820 1213,'-24'48,"-13"35,-5 18,1 6,1-6,8-5,5-5,2-3,0-7,0-9,0-5,-2-6,0-7,-1-5,0-4,0-6,4-10</inkml:trace>
  <inkml:trace contextRef="#ctx0" brushRef="#br0" timeOffset="15637.518">2710 0,'-14'10,"-10"17,0 9,3 8,1 6,-1-1,3 2,-1 0,-1 2,3 2,-2 1,-1 0,-2 0,-3 1,-1-5,-2-2,5-4,6-10</inkml:trace>
  <inkml:trace contextRef="#ctx0" brushRef="#br0" timeOffset="16451.897">1017 338,'0'62,"11"162,-4-183,-4-18,1-1,1 0,0 0,2-1,0 0,11 20,-17-38,1 0,0-1,-1 1,1 0,0-1,1 0,-1 1,0-1,1 0,-1 0,1 0,-1-1,1 1,0 0,0-1,0 0,0 0,0 0,0 0,0 0,0-1,0 1,0-1,1 0,-1 0,0 0,0 0,0 0,1-1,-1 0,0 1,0-1,0-1,6-1,0-1,0 0,0-1,-1 1,0-2,0 1,0-1,-1-1,0 1,2-3,165-157,-153 149,-3 1</inkml:trace>
  <inkml:trace contextRef="#ctx0" brushRef="#br0" timeOffset="16838.903">1582 395,'207'-50,"-205"49,0 0,1 0,-1 1,0-1,0 1,0 0,0 0,0-1,0 1,0 1,1-1,-1 0,0 0,0 1,0-1,0 1,0 0,0 0,0-1,0 1,0 0,-1 1,1-1,0 0,0 1,-1-1,1 0,-1 1,0 0,1-1,-1 1,0 0,0 0,0 0,0 0,0 0,0 0,-1 0,1 0,0 1,-56 90,38-72,-74 95,90-115,0 0,-1 0,1 0,0 0,0 0,0 0,0 0,0 0,0 1,0-1,0 0,0 1,1-1,-1 1,1-1,-1 1,1-1,-1 1,1-1,0 1,0 0,0-1,-1 1,2-1,-1 1,0 0,0-1,0 1,1-1,-1 1,1-1,-1 1,1-1,0 1,0-1,0 0,-1 1,1-1,0 0,1 0,-1 1,0-1,0 0,0 0,1 0,-1 0,0-1,1 1,-1 0,1-1,-1 1,1-1,-1 1,1-1,-1 1,1-1,0 0,-1 0,1 0,1 0,11-2,1 0,-1-1,1-1,-1 0,0-1,-1 0,1-1,-1-1,0 0,-1-1,1 0,8-4,47-28,-39 25</inkml:trace>
  <inkml:trace contextRef="#ctx0" brushRef="#br0" timeOffset="17970.828">3106 2201,'-13'3,"1"2,-1-1,1 1,0 1,0 1,1-1,0 2,0-1,1 2,0-1,0 1,1 1,0 0,1 0,-4 7,9-13,0 1,1-1,0 1,0 0,0 0,0 0,1 0,0 1,0-1,0 0,1 0,0 1,0-1,0 0,0 1,1-1,0 0,0 0,1 0,-1 0,1 0,0 0,0 0,1 0,-1-1,1 1,0-1,1 0,-1 1,1-2,-1 1,1 0,0-1,1 0,-1 0,1 0,-1 0,1-1,0 1,0-1,3 0,2-1,0-1,0 0,1-1,-1 0,0-1,0 0,0 0,-1-1,1 0,0-1,-1 0,0-1,0 0,0 0,-1-1,0 0,0 0,0-1,-1 0,0-1,0 1,-1-1,0-1,0 1,-1-1,0 0,-1 0,0-1,0 1,-1-1,0 0,-1 0,0 0,0 0,-1-9,1 16,-1-1,0 1,0-1,-1 0,1 1,-1-1,1 0,-1 0,-1 1,1-1,0 0,-1 1,0-1,0 0,0 1,0-1,0 1,-1-1,0 1,1 0,-1-1,-1 1,1 0,0 0,-1 1,1-1,-1 0,0 1,0 0,0-1,0 1,0 0,-1 1,1-1,-1 1,1-1,-2 1,-17-2</inkml:trace>
  <inkml:trace contextRef="#ctx0" brushRef="#br0" timeOffset="18221.889">2823 2455,'39'-15,"16"-4,5 1,-3 3,-7 5,-12 8,-7 5,-4 2,-7 5,-2 0,-5-5,2-5,-3-1</inkml:trace>
  <inkml:trace contextRef="#ctx0" brushRef="#br0" timeOffset="18473.367">2965 1863,'34'28,"10"11</inkml:trace>
  <inkml:trace contextRef="#ctx0" brushRef="#br0" timeOffset="18734.506">3134 2681,'-10'33,"-8"17,0 4,2-8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36.4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28 453,'0'0</inkml:trace>
  <inkml:trace contextRef="#ctx0" brushRef="#br0" timeOffset="733.237">28 453,'-28'-12,"29"12,-1 0,0 0,1 0,-1 0,0 0,1 0,-1 0,0 0,1 0,-1 0,0 0,1 0,-1 0,0-1,1 1,-1 0,0 0,1 0,-1 0,0-1,1 1,-1 0,0 0,0 0,1-1,-1 1,0 0,0-1,0 1,1 0,-1-1,0 1,0 0,0 0,0-1,0 1,0-1,0 1,0 0,0-1,0 1,0 0,0-1,0 1,0 0,0-1,0 1,0 0,0-1,0 1,0 0,0-1,-1 1,1 0,0 0,0-1,0 1,-1 0,1-1,0 1,-1 0,221-9,465-65,-265 18,-391 52,-4 2</inkml:trace>
  <inkml:trace contextRef="#ctx0" brushRef="#br0" timeOffset="1962.289">28 1976,'-26'0,"31"0,50-1,-1-2,1-3,43-11,506-87,-584 100,0 1,1 1,-1 0,1 2,-1 1,1 0,-1 2,18 3,-14 1</inkml:trace>
  <inkml:trace contextRef="#ctx0" brushRef="#br0" timeOffset="10432.035">281 1,'30'130,"29"127,-11 2,6 179,-42-164,-19 183,-4-329,-5-1,-6 0,-17 46,33-151,3-12,0 1,0-1,1 1,0 0,1 0,0 0,1 0,0 1,2 6,3-5</inkml:trace>
  <inkml:trace contextRef="#ctx0" brushRef="#br0" timeOffset="10683.088">761 1525,'-38'48,"-42"49,-11 18,-1 0,6-7,13-11,14-18,13-12,8-13,7-11,8-8,8-5,7-8</inkml:trace>
  <inkml:trace contextRef="#ctx0" brushRef="#br0" timeOffset="10963.942">734 1,'-34'43,"-25"43,-8 17,4 5,6-7,9-10,8-11,5-10,10-7,3-9,6-10,1-6,3-2,3 0,-1-3,1-7</inkml:trace>
  <inkml:trace contextRef="#ctx0" brushRef="#br0" timeOffset="11510.641">1185 734,'-125'327,"93"-204,31-121,0-1,1 1,-1 0,0-1,1 1,0 0,-1 0,1 0,0 0,0-1,0 1,0 0,0 0,1 0,-1-1,0 1,1 0,-1 0,1-1,0 1,0 0,-1-1,1 1,0-1,1 1,-1-1,0 1,0-1,0 0,1 1,-1-1,1 0,-1 0,1 0,-1 0,1 0,0-1,-1 1,1 0,0-1,0 1,-1-1,1 0,0 0,0 1,0-1,0 0,1-1,16 1,0-2,0 0,0-2,0 0,-1 0,0-2,0 0,0-2,-1 0,0 0,0-2,-1 0,2-3,3 1,2-2,-3 1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50.3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 1,'-5'34,"-1"10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50.6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1 211,'99'-187,"-71"164,-21 51,-10-23,1 0,1 0,-1 1,0-1,1 1,0-1,1 1,-1 0,1-1,0 1,0 0,1-1,0 1,0-1,0 1,1-1,-1 1,1-1,1 0,-1 0,1 0,0 0,0 0,0 0,1-1,-1 0,1 1,0-1,0-1,1 1,-1-1,1 1,0-1,5 2,-5-4,0 0,-1-1,1 1,0-1,0 0,0 0,0-1,0 1,0-1,0 0,0 0,0-1,-1 0,1 0,-1 0,1 0,-1 0,0-1,1 0,-2 0,1 0,0-1,0 1,1-3,64-103,-60 86,-3 3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49.4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7 268,'9'-8,"1"1,0 0,1 0,0 1,0 0,0 0,0 2,1-1,0 2,0-1,5 1,-16 2,0 0,0 0,0 1,0-1,0 1,0-1,0 1,0-1,0 1,1 0,-1-1,0 1,0 0,0 0,0 0,1 0,-1 0,0 0,0 0,0 0,1 1,-1-1,0 0,0 1,0-1,0 1,0-1,0 1,0 0,0-1,0 1,0 0,0 0,0 0,0-1,-1 1,1 0,0 0,-1 0,1 0,0 0,-1 0,1 1,-1-1,0 0,1 0,-1 0,0 0,0 1,0-1,0 0,0 0,0 0,0 0,0 2,-82 73,36-42,38-27,5-6,-1 1,1-1,0 1,0-1,1 1,-1 0,0 0,1 1,-1-1,1 0,-1 1,1 0,0-1,0 1,0 0,1 0,-1 0,1 0,0 1,-1-1,1 0,1 0,-1 1,0-1,1 1,0-1,0 0,0 1,0-1,0 1,1-1,-1 0,1 1,0-1,0 0,0 0,1 1,0 1,5 0,0-1,0 1,0-1,0 0,1-1,-1 0,1 0,0-1,0 0,0 0,0 0,1-1,-1-1,0 1,0-2,1 1,-1-1,0 0,0 0,0-1,0 0,2-2,10-3</inkml:trace>
  <inkml:trace contextRef="#ctx0" brushRef="#br0" timeOffset="551.08">712 14,'-6'-2,"-1"-1,1 1,-1 0,1 1,-1-1,0 1,0 1,0-1,1 1,-1 1,0-1,0 1,0 0,1 0,-1 1,1 0,-1 0,1 1,0 0,-1 0,1 0,1 1,-1-1,0 2,-1 1,4-5,0 0,1 0,-1 0,1 1,-1-1,1 0,0 1,0 0,0 0,-1 0,2-1,-1 2,0-1,0 0,1 0,-1 1,1-1,0 1,-1-1,1 1,0-1,1 1,-1 0,0-1,1 1,0 0,-1 0,1-1,0 1,0 0,1 0,-1 0,1-1,-1 1,1 0,0-1,0 1,0 0,0-1,0 1,1-1,-1 0,1 1,0 0,70 45,-66-46,-1-1,0 1,0 1,0-1,0 1,-1 0,1 0,-1 0,0 0,1 1,-1 0,-1 0,1 0,-1 0,1 0,-1 1,-1 0,1-1,-1 1,1 1,-3-3,1 0,-1 0,0-1,0 1,-1 0,1 0,0 0,-1-1,0 1,0 0,0 0,0-1,0 1,0-1,-1 1,1-1,-1 0,1 1,-1-1,0 0,0 0,0 0,0 0,-1-1,1 1,0-1,-1 1,-1 0,-77 35,79-36,-111 29,94-33</inkml:trace>
  <inkml:trace contextRef="#ctx0" brushRef="#br0" timeOffset="795.865">910 155,'-19'34,"-2"11,3-2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51.0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255 203,'-7'-3,"0"1,0 0,0 0,0 0,0 1,0 0,0 0,0 1,0 0,-1 0,1 1,0 0,0 0,0 1,0-1,0 2,0-1,1 1,-1 0,1 0,0 1,0 0,0 0,0 0,0 1,1 0,0 0,0 0,0 0,1 1,0 0,0 0,0 0,1 1,0-1,0 1,1 0,0-1,0 1,0 1,2 1,0 0,0 0,1 0,0 0,1-1,-1 1,2 0,-1-1,2 1,-1-1,1 0,0 0,0-1,1 1,0-1,0 0,1 0,0 0,1-1,-1 0,1 0,0-1,0 0,1 0,-1-1,1 1,0-2,1 1,-1-1,0-1,1 1,0-1,-1-1,1 0,0 0,0 0,0-1,0-1,0 0,-1 0,1 0,0-1,0-1,-1 1,0-1,1-1,11-8,-2 0,0-2,0 0,-2-1,1 0,-2-2,0 0,-1 0,-1-1,-1-1,0 0,-2-1,0 0,-1-1,-1 0,-1 0,-1-1,2-10,-6 26,-1 1,0-1,0 0,0 0,-1 0,1 0,-1 0,-1 0,1 1,-1-1,0 0,-1 0,1 0,-1 1,0-1,0 1,-1-1,0 1,0 0,0 0,0 0,-1 1,0-1,0 1,0 0,0 0,-1 0,0 0,0 1,0 0,0 0,-5-2,-16-1,1 3</inkml:trace>
  <inkml:trace contextRef="#ctx0" brushRef="#br0" timeOffset="273.782">1 400,'43'-19,"19"-6,4 1,-9 9,-10 12,-8 12,-5 4,-5-1,-1-1,-2-4,1-2,-1-2,1-2,-5-1</inkml:trace>
  <inkml:trace contextRef="#ctx0" brushRef="#br0" timeOffset="1252.372">481 62,'34'-32,"-64"34,-49 35,45-23,1 2,0 1,1 2,1 1,-10 10,20-13,3-2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03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1,'-19'0,"0"0,-1 1,1 1,0 1,0 1,0 0,0 2,1 0,-1 1,2 1,-3 1,-177 111,195-119,-1 0,1 0,-1 0,1 1,0-1,-1 1,1-1,0 1,0 0,0 0,0 0,1 0,-1 0,0 0,1 0,0 1,-1-1,1 1,0-1,0 1,0-1,1 1,-1-1,1 1,-1 0,1-1,0 1,0 0,0 0,0-1,0 1,1 0,-1-1,1 1,0-1,0 1,0-1,0 1,0-1,0 1,1-1,-1 0,1 0,1 1,7 5,1-1,0 0,0-1,1 0,0-1,0 0,0-1,0-1,1 0,0 0,0-1,19 5,-31-7,1 0,-1 1,1-1,-1 0,1 0,-1 1,1-1,0 1,-1-1,0 1,1 0,-1-1,1 1,-1 0,0 0,0 0,1 0,-1 0,0 0,0 0,0 1,0-1,0 0,-1 1,1-1,0 0,0 1,-1-1,1 1,-1-1,0 1,1 0,-1-1,0 1,0-1,0 1,0-1,0 1,0 0,0-1,-1 1,1-1,0 1,-1-1,0 1,1-1,-1 1,0-1,0 0,1 1,-1-1,0 0,0 0,0 0,-1 1,1-1,0 0,-2 0,-15 15,-1-2,-1 0,0-2,0 0,-2-1,1-1,-3 0,-29 14,-108 56,161-80,1 0,-1 1,0-1,0 0,1 0,-1 0,0 0,0 1,1-1,-1 0,0 0,0 1,1-1,-1 0,0 0,0 1,0-1,0 0,0 0,1 1,-1-1,0 0,0 1,0-1,0 0,0 1,0-1,0 0,0 1,0-1,0 0,0 1,0-1,0 0,0 0,0 1,-1-1,1 0,0 1,0-1,0 0,0 0,0 1,-1-1,36-6,190-73,-182 62,-7 2</inkml:trace>
  <inkml:trace contextRef="#ctx0" brushRef="#br0" timeOffset="314.06">974 283,'-15'20,"1"1,1 0,2 1,0 0,1 1,1 0,1 1,1 0,-2 18,8-39,1-1,-1 1,1 0,0-1,0 1,0 0,0-1,0 1,0-1,1 1,0 0,-1-1,1 1,0-1,0 1,0-1,1 0,-1 1,0-1,1 0,0 0,-1 0,1 0,0 0,0 0,0 0,0-1,0 1,1-1,-1 0,0 0,1 1,-1-1,1-1,-1 1,1 0,0-1,-1 1,1-1,0 0,-1 0,1 0,0 0,-1 0,1 0,0-1,11-2,-1 0,0-1,0-1,0 0,0-1,-1 0,0-1,0 0,-1-1,0-1,1 0,9-6,10-5,-2-2,0 0,-1-2,-2-1,0-1,6-11,-29 34,1 0,-2-1,1 1,0-1,-1 0,0 0,0 0,0 0,0 0,0 0,-1-1,0 1,0-1,0 1,-1-1,1 1,-1-1,0 1,0-1,-1 1,1-1,-1 1,0 0,0-1,-1 1,1 0,-1-1,0 1,0 0,0 0,-1 1,1-1,-1 0,0 1,-1-2,-4 0,0 0,0 1,0-1,-1 1,1 1,-1 0,0 0,0 1,0 0,0 0,0 1,-1 0,1 1,0 0,0 1,-1-1,1 2,0-1,0 1,0 1,0 0,0 0,-5 4,-15 3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07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84,'0'1,"1"0,-1 0,1 0,-1 0,0 1,1-1,-1 0,0 0,0 0,0 1,0-1,0 0,0 0,-1 1,1-1,0 0,0 0,-1 0,1 0,-1 1,1-1,-1 0,0 0,1 0,-1 0,0 0,0 0,0 0,0-1,0 1,0 0,0 0,0-1,0 1,0 0,0-1,0 1,0-1,0 0,-1 1,1-1,0 0,0 0,0 0,-1 1,1-1,0-1,0 1,-1 0,1 0,0 0,0-1,0 1,-1 0,1-1,0 1,0-1,0 1,0-1,0 0,0 0,0 1,0-1,0 0,0 0,1 0,-1 0,0 0,0 0,1-1,6 38,1-1,2 0,2 0,1-1,4 4,1 7,-14-37,-1 1,1 0,0 1,0-1,0 0,1-1,1 1,0-1,0 0,0 0,1 0,0-1,1 0,-1 0,2-1,-1 0,0 0,1 0,0-1,1 0,-2-5,0-1,0 0,0-1,0 1,0-1,-1-1,1 1,-1-1,1 0,-1-1,0 1,0-1,0 0,-1-1,0 0,0 1,0-2,0 1,-1 0,0-1,0 0,0 0,-1 0,0-1,1 0,82-180,-71 146,1 11,-16 30,0-1,0 1,0 0,0-1,1 1,-1-1,0 1,0 0,1-1,-1 1,0 0,0-1,1 1,-1 0,0 0,1-1,-1 1,1 0,-1 0,0-1,1 1,-1 0,0 0,1 0,-1 0,1 0,-1 0,1 0,-1 0,0 0,1 0,-1 0,1 0,-1 0,1 0,-1 0,0 0,1 0,-1 0,1 1,-1-1,0 0,1 0,-1 1,0-1,1 0,-1 0,0 1,1-1,-1 0,0 1,0-1,1 0,-1 1,0-1,0 0,0 1,1-1,-1 1,0-1,0 1,0-1,0 0,0 1,0-1,0 1,0-1,0 0,0 1,0 0,7 86,-8-78,0 1,1 0,1 0,0 0,0 0,1 0,0-1,1 1,0-1,0 0,3 4,-1-3,1 0,1-1,0 0,0-1,1 1,0-1,1-1,-1 1,1-2,2 2,-7-6,0 1,0-1,0 0,0 0,0 0,0 0,1-1,-1 0,0 0,1 0,0 0,-1-1,1 0,-1 0,1 0,-1 0,1-1,-1 0,1 0,-1 0,1 0,-1-1,0 1,0-1,4-2,8-11,-1 0,0-1,-1 0,-1-1,0-1,-2 0,0-1,-1 0,0 0,-2-1,0 0,-2-1,0 0,-1 0,-1 0,-1 0,0-21,20-67,-20 103,-1 6</inkml:trace>
  <inkml:trace contextRef="#ctx0" brushRef="#br0" timeOffset="299.384">1123 309,'-10'33,"-2"22,-1 5,4-2,2-7,2-6,3-7,6-10,2-14,1-10</inkml:trace>
  <inkml:trace contextRef="#ctx0" brushRef="#br0" timeOffset="570.57">1066 253,'34'-5,"25"-1,8-1,-3 2,-13 2</inkml:trace>
  <inkml:trace contextRef="#ctx0" brushRef="#br0" timeOffset="822.515">1095 450,'29'5,"19"1,6 0,-2-5,-4-4,-5-1,-11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72,'-6'-71,"5"71,0 1,0-1,-1 1,1-1,0 1,0 0,0-1,0 1,0 0,0 0,0 0,0 0,0 0,0 0,0 0,1 0,-1 0,0 0,1 1,-1-1,1 0,-1 0,1 1,0-1,0 0,-1 1,1-1,0 0,0 1,0-1,0 0,1 1,-1-1,0 0,1 1,-32 257,1 55,31-187,5-142,1 0,0 1,1-1,1 1,0 1,1 0,7-7,-11 12,6-6,1 1,0 0,1 1,0 1,1 0,0 1,0 0,1 2,1 0,-1 0,17-4,-29 11,0 0,0 0,0 1,0-1,0 1,1 0,-1 0,0 0,0 0,0 1,0 0,0 0,0 0,0 0,0 1,0-1,0 1,-1 0,1 0,-1 0,1 1,-1-1,0 1,0 0,0 0,0 0,0 0,-1 0,0 1,1-1,-1 1,0 0,-1-1,1 1,-1 0,0 0,0 0,0 0,0 0,-1 1,1-1,-1 0,0 3,2 4,-1-1,0 1,0-1,-1 1,0-1,-1 1,0 0,-1-1,0 0,-1 1,0-1,0 0,-1 0,0-1,-1 1,0-1,-1 0,0 0,0-1,-1 1,0-1,0-1,-1 1,-2 0,-3 0,0-2,-1 1,1-2,-1 0,-1-1,1 0,0-1,-1 0,0-2,1 1,-1-2,0 0,0-1,0 0,1-1,-1-1,1 0,-1-1,-6-3,19 6,0 0,0 0,0 1,0-1,0 0,0-1,0 1,1 0,-1 0,0-1,1 1,-1-1,1 0,-1 1,1-1,0 0,0 0,-1 0,1 0,1 0,-1 0,0 0,0 0,1 0,-1 0,1 0,0-1,0 1,0 0,0 0,0 0,0-1,0 1,1 0,-1 0,1 0,-1 0,1 0,0 0,0 0,0 0,0 0,0 0,1 0,-1 0,1 1,-1-1,1 1,1-2,14-15</inkml:trace>
  <inkml:trace contextRef="#ctx0" brushRef="#br0" timeOffset="323.489">838 523,'-16'19,"1"1,0 1,2 0,0 1,1 0,1 1,2 0,0 0,1 1,2 1,-3 13,9-34,0 0,0 0,0 0,1 0,-1 0,1 0,0 0,0-1,0 1,0 0,1 0,0-1,0 1,0-1,0 0,0 1,1-1,-1 0,1 0,0-1,0 1,0 0,0-1,0 0,0 0,1 0,-1 0,1 0,0-1,-1 1,1-1,0 0,0 0,0-1,0 1,0-1,0 0,0 0,0 0,0 0,0-1,-1 0,1 0,0 0,0 0,0 0,1-1,10-5,0-1,-1 0,0 0,0-1,-1-1,0-1,0 0,-1 0,-1-1,0-1,-1 0,7-10,-14 20,-1 0,1-1,0 0,-1 1,0-1,0 0,0 0,0 0,0 0,-1-1,0 1,0 0,0-1,-1 1,1 0,-1-1,0 1,0-1,-1 1,1-1,-1 1,0 0,0-1,0 1,-1 0,0 0,1 0,-1 0,-1 0,1 0,-1 1,1-1,-1 1,0-1,0 1,-1 0,1 0,-1 1,1-1,-1 1,0-1,0 1,0 1,0-1,0 0,-1 1,-83-4,62 12</inkml:trace>
  <inkml:trace contextRef="#ctx0" brushRef="#br0" timeOffset="573.348">1600 552,'-24'38,"-17"23,-3 5,8-3,4-13,7-10,9-7,2-9,3-9</inkml:trace>
  <inkml:trace contextRef="#ctx0" brushRef="#br0" timeOffset="819.538">1290 496,'19'33,"21"26,8 3,1-5,-3-7,-5-7,-4-11,-4-6,-3-3,-1 0,-1-4,-6-6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40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417 926 9274 0 0,'0'0'1128'0'0,"0"0"-474"0"0,0 0-186 0 0,0 0 168 0 0,0 0 313 0 0,0 0 201 0 0,0 0-2 0 0,0 0-182 0 0,0 0-218 0 0,0 0-148 0 0,0 0-36 0 0,0 0-4 0 0,0 0-26 0 0,6 5-15 0 0,-5-3-419 0 0,1 0 0 0 0,0 0 0 0 0,0 0 1 0 0,1-1-1 0 0,-1 1 0 0 0,0 0 0 0 0,0-1 0 0 0,1 0 1 0 0,-1 0-1 0 0,1 1 0 0 0,-1-1 0 0 0,1-1 1 0 0,0 1-1 0 0,-1 0 0 0 0,1-1 0 0 0,0 1 1 0 0,-1-1-1 0 0,1 0 0 0 0,0 0 0 0 0,0 0 1 0 0,-1 0-1 0 0,1 0 0 0 0,0-1 0 0 0,-1 1 1 0 0,1-1-1 0 0,0 0 0 0 0,-1 0 0 0 0,1 0 0 0 0,-1 0 1 0 0,1 0-1 0 0,-1 0 0 0 0,0-1 0 0 0,1 1 1 0 0,-1-1-1 0 0,0 0 0 0 0,0 1 0 0 0,2-3-100 0 0,12-16 264 0 0,-1-1-1 0 0,0-1 0 0 0,-2 0 1 0 0,0 0-1 0 0,-2-1 0 0 0,-1-1 1 0 0,0 0-1 0 0,-2 0 0 0 0,0-1 1 0 0,-2 0-1 0 0,1-17-263 0 0,0 2 573 0 0,-7 39-475 0 0,0 1-1 0 0,0 0 2 0 0,0 0-19 0 0,0 0-19 0 0,0 0-5 0 0,0 0-24 0 0,0 0-2 0 0,0 30 243 0 0,37 305 795 0 0,-27-225-808 0 0,-5 0-1 0 0,-7 74-259 0 0,2-175 13 0 0,-1 0 0 0 0,0 0 1 0 0,-1 0-1 0 0,0 0 0 0 0,0 0 0 0 0,-1 0 1 0 0,0-1-1 0 0,-1 1 0 0 0,1-1 0 0 0,-2 0 0 0 0,1 0 1 0 0,-3 2-14 0 0,6-10 9 0 0,0 1 0 0 0,1-1 0 0 0,-1 0 0 0 0,0-1 0 0 0,0 1 0 0 0,0 0 0 0 0,1 0 0 0 0,-1 0 0 0 0,0 0 0 0 0,0-1 0 0 0,1 1 0 0 0,-1 0 0 0 0,0-1 0 0 0,1 1 0 0 0,-1 0 0 0 0,0-1 0 0 0,1 1 0 0 0,-1-1 0 0 0,0 1 0 0 0,1-1 0 0 0,-1 0 0 0 0,1 1 0 0 0,-1-1 0 0 0,1 1 0 0 0,-1-1 0 0 0,1 0 0 0 0,0 0 0 0 0,-1 1 0 0 0,1-1 0 0 0,0 0 0 0 0,-1 1 0 0 0,1-1 0 0 0,0 0 0 0 0,0 0 0 0 0,0 0 1 0 0,0 1-1 0 0,0-1 0 0 0,0 0 0 0 0,0 0 0 0 0,0 0 0 0 0,0 1 0 0 0,0-1 0 0 0,0 0 0 0 0,0 0 0 0 0,1 1 0 0 0,-1-2-9 0 0,0 1 7 0 0,-2-28-4 0 0,1 1 0 0 0,1-1-1 0 0,1 0 1 0 0,2 0 0 0 0,1 1-1 0 0,2 0 1 0 0,0 0 0 0 0,2 0-1 0 0,1 1 1 0 0,3-5-3 0 0,-2-2-15 0 0,101-241-32 0 0,-91 238 37 0 0,0 1-1 0 0,3 0 0 0 0,1 2 0 0 0,1 1 1 0 0,2 1-1 0 0,1 2 0 0 0,1 0 0 0 0,2 2 0 0 0,22-15 11 0 0,-37 31-7 0 0,-7 4 4 0 0,1 0 0 0 0,1 0 0 0 0,-1 1 0 0 0,1 0 0 0 0,1 1 0 0 0,-1 0 0 0 0,1 1 0 0 0,0 0 1 0 0,0 1-1 0 0,1 0 0 0 0,-1 1 0 0 0,1 0 0 0 0,8 0 3 0 0,-18 4 1 0 0,0-1 0 0 0,0 1 0 0 0,0-1 0 0 0,0 1 1 0 0,0 0-1 0 0,-1 0 0 0 0,1 0 0 0 0,0 1 0 0 0,0-1 0 0 0,-1 1 0 0 0,1-1 0 0 0,-1 1 0 0 0,1 0 1 0 0,-1 0-1 0 0,0 0 0 0 0,0 0 0 0 0,0 0 0 0 0,0 1 0 0 0,0-1 0 0 0,0 1 0 0 0,-1-1 0 0 0,1 1 1 0 0,-1 0-1 0 0,0-1 0 0 0,0 1 0 0 0,0 0 0 0 0,0 0 0 0 0,0 0 0 0 0,0 0 0 0 0,-1 3-1 0 0,6 94 46 0 0,-12-80-45 0 0,0-1 0 0 0,-2 1 0 0 0,0-1 0 0 0,-1 0 0 0 0,-1-1 0 0 0,-1 0 0 0 0,0-1 0 0 0,-1 0 0 0 0,-1-1 0 0 0,-1 0 0 0 0,0-1 0 0 0,-1-1 0 0 0,-1 0 0 0 0,0-1 0 0 0,0-1 0 0 0,-2 0 0 0 0,1-1 0 0 0,-18 7-1 0 0,21-10-116 0 0,-2-1 0 0 0,1 0-1 0 0,-1-1 1 0 0,0-1 0 0 0,0 0-1 0 0,0-1 1 0 0,-1-1 0 0 0,0-1-1 0 0,1 0 1 0 0,-1-1 0 0 0,0-1-1 0 0,0-1 1 0 0,-4 0 116 0 0,19 1-78 0 0,0 0 0 0 0,1 0-1 0 0,-1-1 1 0 0,1 1 0 0 0,-1 0 0 0 0,0-1-1 0 0,1 1 1 0 0,-1-1 0 0 0,1 0-1 0 0,-1 1 1 0 0,1-1 0 0 0,-1 0 0 0 0,1 0-1 0 0,0 0 1 0 0,-1 0 0 0 0,1 0 0 0 0,0 0-1 0 0,0 0 1 0 0,0 0 0 0 0,-1-1 0 0 0,1 1-1 0 0,1 0 1 0 0,-1-1 0 0 0,0 1 0 0 0,0-1-1 0 0,0 1 1 0 0,1-1 0 0 0,-1 1 0 0 0,1-1-1 0 0,-1 1 1 0 0,1-1 0 0 0,0 0-1 0 0,0 1 1 0 0,-1-1 0 0 0,1 0 0 0 0,0 1-1 0 0,0-1 1 0 0,1 0 0 0 0,-1 1 0 0 0,0-1-1 0 0,0 0 1 0 0,1 0 78 0 0,9-21-4031 0 0,7 5-3950 0 0,-4 10-3990 0 0</inkml:trace>
  <inkml:trace contextRef="#ctx0" brushRef="#br0" timeOffset="386.872">1682 624 10890 0 0,'0'0'1797'0'0,"0"0"-233"0"0,0 0-29 0 0,0 0-19 0 0,0 0-126 0 0,0 0-215 0 0,0 0-199 0 0,0 0-156 0 0,0 0-121 0 0,0 0-84 0 0,0 0-99 0 0,0 0-59 0 0,0 0-47 0 0,-21 6-66 0 0,-67 18-47 0 0,85-23-275 0 0,1-1-1 0 0,-1 1 1 0 0,0 0-1 0 0,1 0 0 0 0,-1 0 1 0 0,1 0-1 0 0,-1 0 1 0 0,1 1-1 0 0,-1-1 1 0 0,1 1-1 0 0,0 0 0 0 0,0-1 1 0 0,0 1-1 0 0,0 0 1 0 0,0 0-1 0 0,0 0 1 0 0,0 1-1 0 0,1-1 0 0 0,-1 0 1 0 0,1 1-1 0 0,0-1 1 0 0,-1 3-22 0 0,-4 6 70 0 0,3-7-59 0 0,1-1 0 0 0,-1 1 0 0 0,1-1 0 0 0,0 1 0 0 0,0 0 0 0 0,0 0 0 0 0,0 0 0 0 0,1 0 0 0 0,-1 0 0 0 0,1 0 0 0 0,0 1 0 0 0,1-1 0 0 0,-1 0 0 0 0,1 1 0 0 0,0-1 0 0 0,0 0 0 0 0,0 1 0 0 0,0-1 0 0 0,1 1 0 0 0,0-1 0 0 0,-1 0 0 0 0,2 0 0 0 0,-1 0 0 0 0,0 1 0 0 0,1-1 0 0 0,0 0 0 0 0,0-1 0 0 0,0 1 0 0 0,1 0 0 0 0,-1-1 0 0 0,1 1 0 0 0,0-1 0 0 0,0 0 0 0 0,0 0 0 0 0,0 0 0 0 0,0 0 0 0 0,1 0 0 0 0,-1-1 0 0 0,1 1 0 0 0,0-1 0 0 0,3 1-11 0 0,5-2 71 0 0,0-1 0 0 0,-1 0 0 0 0,1-1 0 0 0,0 0 1 0 0,0-1-1 0 0,-1-1 0 0 0,1 0 0 0 0,-1 0 0 0 0,0-1 1 0 0,0 0-1 0 0,0-1 0 0 0,0 0 0 0 0,-1-1 0 0 0,0 0 0 0 0,0-1 1 0 0,-1 0-1 0 0,0 0 0 0 0,0-1 0 0 0,0-1 0 0 0,-1 1 1 0 0,0-1-1 0 0,-1 0 0 0 0,0-1 0 0 0,-1 0 0 0 0,0 0 1 0 0,5-10-72 0 0,-9 16 8 0 0,0 0 1 0 0,0 0 0 0 0,0 1-1 0 0,0-2 1 0 0,-1 1-1 0 0,0 0 1 0 0,1 0 0 0 0,-1 0-1 0 0,-1 0 1 0 0,1-1 0 0 0,-1 1-1 0 0,0 0 1 0 0,0-1 0 0 0,0 1-1 0 0,0 0 1 0 0,-1-1-1 0 0,0 1 1 0 0,0 0 0 0 0,0 0-1 0 0,0-1 1 0 0,-1 1 0 0 0,1 0-1 0 0,-1 0 1 0 0,0 1 0 0 0,0-1-1 0 0,-1 0 1 0 0,1 1-1 0 0,-1-1 1 0 0,0 1 0 0 0,0 0-1 0 0,0 0 1 0 0,0 0 0 0 0,0 0-1 0 0,-1 0 1 0 0,1 1 0 0 0,-1-1-1 0 0,0 1 1 0 0,0 0-1 0 0,0 0 1 0 0,0 1 0 0 0,0-1-1 0 0,-1 1-8 0 0,-79-3-1317 0 0,44 21-1695 0 0,20 5-5147 0 0,12-14-3767 0 0</inkml:trace>
  <inkml:trace contextRef="#ctx0" brushRef="#br0" timeOffset="823.719">2271 256 13603 0 0,'0'0'2523'0'0,"0"0"-921"0"0,0 0-338 0 0,0 0 83 0 0,0 0 40 0 0,0 0-92 0 0,0 0-231 0 0,0 0-294 0 0,0 0-201 0 0,0 0-126 0 0,0 0-70 0 0,0 0-34 0 0,0 0-8 0 0,9-7 25 0 0,25-22-3 0 0,-33 29-324 0 0,0 1 0 0 0,0-1 0 0 0,0 0 0 0 0,0 0 0 0 0,0 0-1 0 0,0 1 1 0 0,0-1 0 0 0,0 0 0 0 0,0 1 0 0 0,0-1 0 0 0,0 1 0 0 0,-1-1-1 0 0,1 1 1 0 0,0-1 0 0 0,0 1 0 0 0,-1 0 0 0 0,1-1 0 0 0,0 1 0 0 0,-1 0 0 0 0,1 0-1 0 0,0-1 1 0 0,-1 1 0 0 0,1 0 0 0 0,-1 0 0 0 0,1 0 0 0 0,-1 0 0 0 0,0 0-1 0 0,1 0 1 0 0,-1-1 0 0 0,0 1 0 0 0,0 0 0 0 0,0 0 0 0 0,0 0 0 0 0,0 0 0 0 0,0 0-1 0 0,0 0 1 0 0,0 0 0 0 0,0 0 0 0 0,0 0 0 0 0,0 0 0 0 0,-1 0 0 0 0,1 0-29 0 0,0 1 57 0 0,8 82 460 0 0,-5 1 1 0 0,-3 0-1 0 0,-9 70-517 0 0,8-141 47 0 0,-16 160-3 0 0,15-131-95 0 0,2-42 10 0 0,0-1-7 0 0,0 0-26 0 0,0 0-14 0 0,0-26-1652 0 0,-7-13-1734 0 0,2 18-95 0 0,3 1-5089 0 0,1 8-3251 0 0</inkml:trace>
  <inkml:trace contextRef="#ctx0" brushRef="#br0" timeOffset="1071.939">2070 551 6217 0 0,'0'0'1918'0'0,"0"0"-324"0"0,0 0-39 0 0,0 0 69 0 0,0 0-17 0 0,0 0-68 0 0,0 0-155 0 0,0 0-161 0 0,0 0-106 0 0,0 0-108 0 0,0 0-99 0 0,0 0-85 0 0,0 0-94 0 0,24 4-70 0 0,78 13-94 0 0,105-16 1219 0 0,-15-1-2784 0 0,-174 3-1132 0 0,-12 0-2350 0 0,-3 1-5069 0 0,-2-3 439 0 0</inkml:trace>
  <inkml:trace contextRef="#ctx0" brushRef="#br0" timeOffset="1368.02">2626 632 72 0 0,'0'0'2369'0'0,"0"0"-352"0"0,0 0-72 0 0,0 0 30 0 0,0 0-47 0 0,0 0-131 0 0,0 0-164 0 0,0 0-160 0 0,0 0-157 0 0,0 0-139 0 0,0 0-123 0 0,0 0-92 0 0,17 5-52 0 0,55 17-39 0 0,-68-20-704 0 0,1-1-1 0 0,0 0 1 0 0,0 0-1 0 0,0 0 1 0 0,0-1 0 0 0,0 0-1 0 0,0 0 1 0 0,0 0-1 0 0,0 0 1 0 0,0-1-1 0 0,0 0 1 0 0,0 0 0 0 0,0 0-1 0 0,0-1 1 0 0,0 0-1 0 0,-1 1 1 0 0,1-2-1 0 0,-1 1 1 0 0,1 0-1 0 0,3-4-166 0 0,-7 6 21 0 0,5-4 72 0 0,1 1 1 0 0,-1-1-1 0 0,1 0 1 0 0,-1 0-1 0 0,-1-1 1 0 0,1 1-1 0 0,0-1 1 0 0,-1-1-1 0 0,0 1 1 0 0,-1-1-1 0 0,1 0 1 0 0,-1 0-1 0 0,0 0 1 0 0,0-1 0 0 0,-1 1-1 0 0,0-1 1 0 0,0 0-1 0 0,-1 0 1 0 0,1 0-1 0 0,-2 0 1 0 0,1 0-1 0 0,-1 0 1 0 0,1-7-94 0 0,-4 11-9 0 0,-1 0 0 0 0,1 0 0 0 0,-1 0 0 0 0,0 0 0 0 0,1 1 1 0 0,-1-1-1 0 0,0 1 0 0 0,-1 0 0 0 0,1 0 0 0 0,0 0 0 0 0,-1 0 0 0 0,1 1 0 0 0,-1-1 0 0 0,1 1 1 0 0,-1 0-1 0 0,1 0 0 0 0,-1 0 0 0 0,0 1 0 0 0,0-1 0 0 0,0 1 0 0 0,1 0 0 0 0,-1 0 1 0 0,0 0-1 0 0,0 0 0 0 0,0 1 0 0 0,1-1 0 0 0,-1 1 0 0 0,0 0 0 0 0,-1 1 9 0 0,3-2-8 0 0,-10 3-32 0 0,0 1-1 0 0,1-1 1 0 0,-1 2-1 0 0,1 0 1 0 0,0 0-1 0 0,1 1 1 0 0,-1 0-1 0 0,1 1 1 0 0,0 0-1 0 0,1 0 1 0 0,0 1-1 0 0,0 1 1 0 0,1-1-1 0 0,-1 2 0 0 0,2-1 1 0 0,0 1-1 0 0,0 0 1 0 0,-1 3 40 0 0,5-9-59 0 0,0 0 0 0 0,0 0 0 0 0,0 0 0 0 0,1 1 0 0 0,-1-1 0 0 0,1 0 0 0 0,1 1 0 0 0,-1-1 0 0 0,0 1 1 0 0,1 0-1 0 0,0 0 0 0 0,0-1 0 0 0,1 1 0 0 0,-1 0 0 0 0,1 0 0 0 0,0 0 0 0 0,0 0 0 0 0,1 0 0 0 0,-1 0 0 0 0,1-1 0 0 0,0 1 0 0 0,1 0 0 0 0,-1 0 0 0 0,1-1 0 0 0,0 1 1 0 0,0-1-1 0 0,0 1 0 0 0,0-1 0 0 0,1 0 0 0 0,0 0 0 0 0,0 0 0 0 0,0-1 0 0 0,0 1 0 0 0,1 0 0 0 0,-1-1 0 0 0,3 1 59 0 0,79 27-4049 0 0,-55-26 92 0 0,-1-1-3494 0 0,-14-3-977 0 0</inkml:trace>
  <inkml:trace contextRef="#ctx0" brushRef="#br0" timeOffset="1814.82">3011 863 7378 0 0,'0'0'3719'0'0,"0"0"-1370"0"0,0 0-432 0 0,0 0-82 0 0,0 0-180 0 0,0 0-308 0 0,0 0-353 0 0,0 0-330 0 0,0 0-199 0 0,0 0-39 0 0,0 0 2 0 0,0 0 11 0 0,0 0-21 0 0,13-17-28 0 0,77-101 474 0 0,-8 29-12 0 0,-65 87-881 0 0,-17 30-84 0 0,-1-15 151 0 0,0 4-21 0 0,1-14-12 0 0,-1 0 0 0 0,1 0 1 0 0,-1 0-1 0 0,1 0 1 0 0,0 0-1 0 0,0 0 0 0 0,0 0 1 0 0,1 0-1 0 0,-1 0 0 0 0,1-1 1 0 0,-1 1-1 0 0,1 0 0 0 0,0 0 1 0 0,0 0-1 0 0,1-1 1 0 0,-1 1-1 0 0,0 0 0 0 0,1-1 1 0 0,-1 0-1 0 0,1 1 0 0 0,0-1 1 0 0,0 0-1 0 0,0 0 0 0 0,0 0 1 0 0,0 0-1 0 0,1 0 1 0 0,-1 0-1 0 0,3 1-5 0 0,-1-1 84 0 0,1 1-1 0 0,0-1 1 0 0,1 0 0 0 0,-1-1-1 0 0,0 1 1 0 0,0-1 0 0 0,1 0 0 0 0,-1 0-1 0 0,1-1 1 0 0,-1 0 0 0 0,0 0-1 0 0,1 0 1 0 0,-1 0 0 0 0,1-1-1 0 0,-1 0 1 0 0,1 0 0 0 0,-1 0-1 0 0,0-1 1 0 0,0 0 0 0 0,0 0 0 0 0,0 0-1 0 0,0-1 1 0 0,0 1 0 0 0,-1-1-1 0 0,1 0 1 0 0,-1-1 0 0 0,0 1-1 0 0,0-1 1 0 0,3-2-84 0 0,-2 1-35 0 0,56-71 517 0 0,-46 10-3375 0 0,-15 55 672 0 0,0 3-2439 0 0,0 1-5809 0 0</inkml:trace>
  <inkml:trace contextRef="#ctx0" brushRef="#br0" timeOffset="2190.925">3720 68 12947 0 0,'0'0'3266'0'0,"0"0"-1826"0"0,0 0-694 0 0,0 0 70 0 0,0 0 209 0 0,0 0 222 0 0,0 0 60 0 0,0 0-123 0 0,0 0-162 0 0,0 0-168 0 0,0 0-145 0 0,0 0-116 0 0,0 0-106 0 0,6 20-101 0 0,22 62-66 0 0,-15 24 439 0 0,-14-71-645 0 0,-5 348 362 0 0,-10-252-392 0 0,20-200-2741 0 0,-3 39-599 0 0,-1 2-3424 0 0,0 17-5164 0 0</inkml:trace>
  <inkml:trace contextRef="#ctx0" brushRef="#br0" timeOffset="2439.384">3530 470 14003 0 0,'0'0'1638'0'0,"0"0"-473"0"0,0 0-155 0 0,0 0 62 0 0,0 0 132 0 0,0 0 45 0 0,0 0-80 0 0,0 0-130 0 0,0 0-135 0 0,0 0-108 0 0,0 0-119 0 0,0 0-129 0 0,0 0-86 0 0,33 0-81 0 0,101-1-83 0 0,56-2 582 0 0,-120 25-1586 0 0,-66-5-2676 0 0,-4-12-1311 0 0,0-1-7347 0 0</inkml:trace>
  <inkml:trace contextRef="#ctx0" brushRef="#br0" timeOffset="2667.267">4132 628 18068 0 0,'0'0'1307'0'0,"0"0"-220"0"0,0 0 49 0 0,0 0 50 0 0,0 0-77 0 0,0 0-202 0 0,0 0-318 0 0,0 0-243 0 0,0 0-143 0 0,0 0-77 0 0,0 0-38 0 0,0 0-30 0 0,4 23-32 0 0,12 68-46 0 0,-18-61-4562 0 0,-6-42-7521 0 0,5 5 2572 0 0</inkml:trace>
  <inkml:trace contextRef="#ctx0" brushRef="#br0" timeOffset="2921.055">4138 425 8090 0 0,'0'0'3026'0'0,"0"0"-551"0"0,0 0-348 0 0,0 0-252 0 0,0 0-191 0 0,0 0-231 0 0,0 0-292 0 0,0 0-288 0 0,0 0-259 0 0,0 0-240 0 0,0 0-190 0 0,0 0-168 0 0,0 0-128 0 0,-2-22-94 0 0,-7-59-1542 0 0,14 99-987 0 0,-2-8-1933 0 0,1-1-6686 0 0</inkml:trace>
  <inkml:trace contextRef="#ctx0" brushRef="#br0" timeOffset="3673.075">4631 477 16628 0 0,'0'0'2217'0'0,"0"0"-755"0"0,0 0-294 0 0,0 0-89 0 0,0 0-136 0 0,0 0-140 0 0,0 0-180 0 0,0 0-147 0 0,0 0-69 0 0,0 0-86 0 0,0 0-86 0 0,0 0-69 0 0,-32 12-43 0 0,-98 40-52 0 0,77-17-5 0 0,47-27-52 0 0,3-5-18 0 0,0 0 0 0 0,0 0 0 0 0,0 0 0 0 0,1 0 0 0 0,0 1 0 0 0,-1-1 0 0 0,1 1 0 0 0,0-1 0 0 0,0 1 0 0 0,1 0 0 0 0,-1 0 0 0 0,1 0 0 0 0,0 0 0 0 0,0 0 0 0 0,0 0 0 0 0,1 0 0 0 0,-1 0 0 0 0,1 0 0 0 0,0 0 0 0 0,0 1 1 0 0,0-1-1 0 0,1 0 0 0 0,0 0 0 0 0,-1 0 0 0 0,2 0 0 0 0,-1 0 0 0 0,0 0 0 0 0,1 0 0 0 0,-1-1 0 0 0,1 1 0 0 0,0 0 0 0 0,0-1 0 0 0,1 1 0 0 0,-1-1 0 0 0,2 2 4 0 0,2-2 2 0 0,-1 0 0 0 0,1-1 0 0 0,-1 1 1 0 0,1-1-1 0 0,0-1 0 0 0,0 1 0 0 0,0-1 0 0 0,0 0 0 0 0,0 0 0 0 0,0 0 1 0 0,0-1-1 0 0,0 0 0 0 0,0 0 0 0 0,0-1 0 0 0,0 0 0 0 0,0 0 0 0 0,0 0 1 0 0,0-1-1 0 0,0 0 0 0 0,-1 0 0 0 0,1 0 0 0 0,5-3-2 0 0,112-79 100 0 0,-122 83-100 0 0,0-1-1 0 0,0 0 0 0 0,0 1 0 0 0,0-1 0 0 0,0 0 0 0 0,0 1 0 0 0,1-1 0 0 0,-1 1 0 0 0,1-1 0 0 0,-1 1 0 0 0,1-1 0 0 0,-1 1 0 0 0,1 0 0 0 0,0 0 0 0 0,-1 0 0 0 0,1 0 0 0 0,0 0-1 0 0,0 0 1 0 0,0 1 0 0 0,0-1 0 0 0,0 0 0 0 0,0 1 0 0 0,0 0 0 0 0,0-1 0 0 0,0 1 0 0 0,0 0 0 0 0,0 0 0 0 0,0 0 0 0 0,0 0 0 0 0,0 1 0 0 0,0-1 0 0 0,0 0 0 0 0,0 1 0 0 0,0 0 0 0 0,0-1 0 0 0,0 1 0 0 0,0 0 0 0 0,0 0 0 0 0,-1 0 0 0 0,1 0 0 0 0,0 0 0 0 0,-1 0 0 0 0,1 1 0 0 0,0 0 1 0 0,0 3 8 0 0,0 0 0 0 0,1-1 0 0 0,-1 1 1 0 0,1-1-1 0 0,0 0 0 0 0,0 0 1 0 0,0 0-1 0 0,1 0 0 0 0,-1 0 0 0 0,1-1 1 0 0,0 1-1 0 0,0-1 0 0 0,0 0 0 0 0,0 0 1 0 0,1-1-1 0 0,-1 1 0 0 0,1-1 0 0 0,0 0 1 0 0,-1 0-1 0 0,1 0 0 0 0,0-1 0 0 0,0 0 1 0 0,0 0-1 0 0,0 0 0 0 0,0-1 1 0 0,1 1-1 0 0,-1-1 0 0 0,0 0 0 0 0,0-1 1 0 0,0 1-1 0 0,0-1 0 0 0,0 0 0 0 0,0 0 1 0 0,0-1-1 0 0,0 0 0 0 0,0 0 0 0 0,-1 0 1 0 0,1 0-1 0 0,-1 0 0 0 0,1-1 0 0 0,-1 0-8 0 0,60-41 331 0 0,55-106 415 0 0,-106 128-741 0 0,-1-1 0 0 0,0 0 0 0 0,-2-1 0 0 0,0 0 0 0 0,-2 0 0 0 0,0-1 0 0 0,-2 0 0 0 0,-1 0 1 0 0,-1-1-1 0 0,-1 0 0 0 0,-1-17-5 0 0,-1 20-20 0 0,0 15 11 0 0,0 1 0 0 0,-1 0 0 0 0,1 0 1 0 0,-1 0-1 0 0,0-1 0 0 0,-1 1 0 0 0,0 0 0 0 0,0 0 1 0 0,-1 0-1 0 0,1 0 0 0 0,-2 0 0 0 0,1 0 0 0 0,-1 1 1 0 0,0-1-1 0 0,0 1 0 0 0,-1-1 0 0 0,0 1 0 0 0,0 0 0 0 0,0 1 1 0 0,-1-1 8 0 0,2 4-7 0 0,0 1 0 0 0,0 0 0 0 0,0-1 1 0 0,0 1-1 0 0,-1 1 0 0 0,1-1 0 0 0,0 0 0 0 0,0 1 1 0 0,-1 0-1 0 0,1-1 0 0 0,-1 1 0 0 0,1 1 0 0 0,0-1 1 0 0,-1 0-1 0 0,1 1 0 0 0,0 0 0 0 0,-1 0 1 0 0,1 0-1 0 0,0 0 0 0 0,0 0 0 0 0,0 0 0 0 0,0 1 1 0 0,0 0-1 0 0,0-1 0 0 0,0 1 0 0 0,1 0 1 0 0,-1 1-1 0 0,1-1 0 0 0,-1 0 0 0 0,1 1 0 0 0,0-1 1 0 0,0 1-1 0 0,0 0 0 0 0,0 0 0 0 0,-1 2 7 0 0,-4 10 13 0 0,1 1 0 0 0,0-1 0 0 0,1 1 0 0 0,1 1 0 0 0,0-1 0 0 0,1 0 0 0 0,1 1 0 0 0,1 0 0 0 0,0-1 0 0 0,1 1 0 0 0,1 0-1 0 0,1 0 1 0 0,0-1 0 0 0,2 4-13 0 0,2 13 162 0 0,3 0-1 0 0,0 0 1 0 0,2-2-1 0 0,2 1 0 0 0,0-1 1 0 0,13 18-162 0 0,-12-25 178 0 0,1 0 1 0 0,2 0-1 0 0,0-2 0 0 0,1 0 1 0 0,1-1-1 0 0,1-1 1 0 0,1-1-1 0 0,1-1 1 0 0,6 4-179 0 0,-8-4 116 0 0,-28-29-653 0 0,-10 7-1040 0 0,7 2-1281 0 0,3-2-5108 0 0,5 4-4490 0 0</inkml:trace>
  <inkml:trace contextRef="#ctx0" brushRef="#br0" timeOffset="8268.841">8764 532 0 0 0,'0'0'1059'0'0,"0"0"507"0"0,0 0 365 0 0,0 0 309 0 0,0 0 155 0 0,0 0-64 0 0,0 0-261 0 0,0 0-341 0 0,0 0-330 0 0,0 0-229 0 0,0 0-156 0 0,0 0-118 0 0,0 0-86 0 0,3-5-102 0 0,12-14-89 0 0,-31 18 2509 0 0,5 111-2108 0 0,12-77-951 0 0,0-30-46 0 0,-1 1 1 0 0,1 0 0 0 0,0-1 0 0 0,-1 1 0 0 0,2-1 0 0 0,-1 0-1 0 0,0 1 1 0 0,1-1 0 0 0,-1 0 0 0 0,1 0 0 0 0,0 0 0 0 0,0 0-1 0 0,0 0 1 0 0,1 0 0 0 0,-1-1 0 0 0,1 1 0 0 0,-1-1 0 0 0,1 1-1 0 0,0-1 1 0 0,0 0 0 0 0,0 0 0 0 0,0-1 0 0 0,0 1 0 0 0,0 0-1 0 0,1-1 1 0 0,-1 0 0 0 0,0 0 0 0 0,1 0 0 0 0,-1 0 0 0 0,1 0-1 0 0,-1-1 1 0 0,1 0 0 0 0,-1 1 0 0 0,1-1 0 0 0,0-1 0 0 0,-1 1-1 0 0,1 0 1 0 0,-1-1 0 0 0,1 0 0 0 0,-1 0 0 0 0,1 0 0 0 0,-1 0-1 0 0,0 0 1 0 0,1-1 0 0 0,-1 0 0 0 0,0 1 0 0 0,0-1 0 0 0,0 0-1 0 0,0 0 1 0 0,-1-1 0 0 0,1 1 0 0 0,0-1 0 0 0,-1 1 0 0 0,2-3-24 0 0,33-26 201 0 0,-1-2 0 0 0,-2-1 1 0 0,-1-1-1 0 0,-2-2 0 0 0,-2-2 1 0 0,21-34-202 0 0,-25 39 77 0 0,-25 93-18 0 0,-35 143 109 0 0,17 143-156 0 0,21-2-37 0 0,-2-338 26 0 0,-2 0 0 0 0,1 0 1 0 0,-1 0-1 0 0,1-1 0 0 0,-1 1 1 0 0,0 0-1 0 0,-1 0 1 0 0,1-1-1 0 0,-1 1 0 0 0,0-1 1 0 0,0 0-1 0 0,-1 1 0 0 0,1-1 1 0 0,-1 0-1 0 0,0 0 1 0 0,0-1-1 0 0,0 1 0 0 0,-1-1 1 0 0,1 1-1 0 0,-1-1 0 0 0,0 0 1 0 0,0 0-1 0 0,0-1 1 0 0,0 1-1 0 0,0-1 0 0 0,0 0 1 0 0,-1 0-1 0 0,1 0 0 0 0,-1-1 1 0 0,0 1-1 0 0,1-1 1 0 0,-2 0-2 0 0,-1 1 0 0 0,1 0 1 0 0,0-1 0 0 0,-1 0 0 0 0,1 0 0 0 0,-1 0 0 0 0,1-1 0 0 0,-1 0 0 0 0,1 0 0 0 0,-1-1 0 0 0,1 0 0 0 0,-1 0 0 0 0,1 0 0 0 0,-1-1 0 0 0,1 0-1 0 0,0 0 1 0 0,0-1 0 0 0,0 1 0 0 0,0-1 0 0 0,1-1 0 0 0,-1 1 0 0 0,1-1 0 0 0,-1 0 0 0 0,1 0 0 0 0,1 0 0 0 0,-1-1 0 0 0,1 0 0 0 0,-1 0 0 0 0,1 0-1 0 0,1 0 1 0 0,-1-1 0 0 0,1 1 0 0 0,0-1 0 0 0,-2-4-1 0 0,3-1 0 0 0,0 1 0 0 0,0 0-1 0 0,1-1 1 0 0,1 1 0 0 0,0-1 0 0 0,0 1-1 0 0,1-1 1 0 0,0 1 0 0 0,1 0-1 0 0,0-1 1 0 0,1 1 0 0 0,0 0 0 0 0,0 0-1 0 0,1 1 1 0 0,1-1 0 0 0,-1 1-1 0 0,2-1 1 0 0,-1 2 0 0 0,1-1 0 0 0,0 1-1 0 0,1-1 1 0 0,0 2 0 0 0,7-7 0 0 0,19-17-17 0 0,2 1 0 0 0,1 1 0 0 0,1 2 0 0 0,33-16 17 0 0,-69 42-2 0 0,34-21-155 0 0,1 2-1 0 0,1 2 1 0 0,1 1 0 0 0,0 2-1 0 0,1 1 1 0 0,5 1 157 0 0,22 0-3073 0 0,-38 11-6775 0 0,-17 2-2504 0 0</inkml:trace>
  <inkml:trace contextRef="#ctx0" brushRef="#br0" timeOffset="5504.798">5960 705 3345 0 0,'0'0'3544'0'0,"0"0"-1635"0"0,0 0-525 0 0,0 0 66 0 0,0 0 87 0 0,0 0-98 0 0,0 0-290 0 0,0 0-388 0 0,0 0-307 0 0,0 0-153 0 0,0 0-20 0 0,3 2 74 0 0,5 4 54 0 0,0-1 1 0 0,0-1-1 0 0,1 1 0 0 0,0-1 1 0 0,0 0-1 0 0,0-1 0 0 0,0 0 1 0 0,1-1-1 0 0,-1 0 0 0 0,1 0 1 0 0,-1-1-1 0 0,1 0 0 0 0,4-1-409 0 0,-7 0 75 0 0,0 0 1 0 0,0 0-1 0 0,-1-1 0 0 0,1 0 0 0 0,0 0 0 0 0,-1-1 0 0 0,1 0 1 0 0,-1 0-1 0 0,1-1 0 0 0,-1 1 0 0 0,0-2 0 0 0,0 1 0 0 0,0 0 0 0 0,-1-1 1 0 0,1 0-1 0 0,-1 0 0 0 0,0-1 0 0 0,0 0 0 0 0,0 0 0 0 0,-1 0 0 0 0,0 0 1 0 0,0-1-1 0 0,0 1 0 0 0,0-1 0 0 0,-1 0 0 0 0,0 0 0 0 0,0 0 1 0 0,-1-1-1 0 0,0 1 0 0 0,0-1 0 0 0,0 1 0 0 0,-1-1 0 0 0,0 0 0 0 0,0 0 1 0 0,-1 1-1 0 0,0-1 0 0 0,0-6-75 0 0,-2 9 4 0 0,1 1-1 0 0,0 0 1 0 0,-1-1 0 0 0,1 1 0 0 0,-1 0 0 0 0,0-1-1 0 0,0 1 1 0 0,-1 0 0 0 0,1 1 0 0 0,0-1-1 0 0,-1 0 1 0 0,0 1 0 0 0,0-1 0 0 0,1 1 0 0 0,-1 0-1 0 0,-1 0 1 0 0,1 0 0 0 0,0 0 0 0 0,0 1-1 0 0,-1-1 1 0 0,1 1 0 0 0,-1 0 0 0 0,1 0-1 0 0,-1 0 1 0 0,0 0 0 0 0,0 1-4 0 0,-100-9-253 0 0,103 9 251 0 0,-8 0-1 0 0,0 1 1 0 0,0 0-1 0 0,0 1 1 0 0,0 0-1 0 0,0 0 1 0 0,0 1-1 0 0,0 0 1 0 0,1 1-1 0 0,-1-1 1 0 0,1 2-1 0 0,0-1 1 0 0,0 1-1 0 0,1 0 1 0 0,0 1-1 0 0,-1 0 1 0 0,2 0-1 0 0,-1 1 1 0 0,1-1-1 0 0,0 1 1 0 0,0 1-1 0 0,1-1 1 0 0,-2 4 2 0 0,5-6 16 0 0,0 1 1 0 0,1-1-1 0 0,-1 1 1 0 0,1 0-1 0 0,0-1 1 0 0,1 1 0 0 0,-1 0-1 0 0,1 0 1 0 0,1 0-1 0 0,-1-1 1 0 0,1 1-1 0 0,0 0 1 0 0,0 0-1 0 0,0-1 1 0 0,1 1-1 0 0,0-1 1 0 0,0 1-1 0 0,0-1 1 0 0,1 0-1 0 0,0 0 1 0 0,0 0-1 0 0,0 0 1 0 0,0 0 0 0 0,1-1-1 0 0,0 1 1 0 0,0-1-1 0 0,0 0 1 0 0,3 1-17 0 0,4 4 86 0 0,0 0 1 0 0,1-1 0 0 0,0 0 0 0 0,0-1 0 0 0,1-1-1 0 0,0 0 1 0 0,1-1 0 0 0,-1 0 0 0 0,1-1 0 0 0,0 0-1 0 0,1-1-86 0 0,5 0 129 0 0,1 0-1 0 0,-1-1 0 0 0,1-1 0 0 0,-1-2 0 0 0,1 0 1 0 0,-1 0-1 0 0,1-2 0 0 0,14-4-128 0 0,-23 4-10 0 0,-11 3-1 0 0,0 0 1 0 0,0 0-1 0 0,0 0 1 0 0,0 0-1 0 0,0 0 1 0 0,0 0-1 0 0,0 0 1 0 0,0 0-1 0 0,0-1 1 0 0,0 1-1 0 0,0 0 1 0 0,0-1-1 0 0,0 1 1 0 0,0-1-1 0 0,0 1 1 0 0,0-1-1 0 0,0 1 1 0 0,0-1-1 0 0,0 0 1 0 0,-1 1-1 0 0,1-1 1 0 0,0 0-1 0 0,0 0 1 0 0,-1 1-1 0 0,1-1 1 0 0,-1 0-1 0 0,1 0 1 0 0,0 0-1 0 0,-1 0 1 0 0,0 0-1 0 0,1 0 1 0 0,-1 0-1 0 0,0 0 1 0 0,1 0-1 0 0,-1 0 1 0 0,0 0-1 0 0,0 0 1 0 0,0 0-1 0 0,0 0 1 0 0,0 0-1 0 0,0 0 1 0 0,0-1-1 0 0,0 1 1 0 0,-1 0 10 0 0,-15-12-2902 0 0,4 8-4526 0 0,8 4-4491 0 0</inkml:trace>
  <inkml:trace contextRef="#ctx0" brushRef="#br0" timeOffset="6057.032">6499 841 8938 0 0,'0'0'2224'0'0,"0"0"-249"0"0,0 0-46 0 0,0 0-82 0 0,0 0-265 0 0,0 0-323 0 0,0 0-335 0 0,0 0-269 0 0,0 0-159 0 0,0 0-79 0 0,0 0 17 0 0,0 0-12 0 0,0 0-2 0 0,9-16-20 0 0,27-50-46 0 0,63-47 945 0 0,-26 18-711 0 0,-32 44-256 0 0,-41 50-309 0 0,0 1-6 0 0,0 0-8 0 0,0 0-39 0 0,0 0 26 0 0,-4 26-51 0 0,1-13 71 0 0,-1 2-4 0 0,1 0 0 0 0,0 0 0 0 0,1 0-1 0 0,0 0 1 0 0,1 0 0 0 0,1 0 0 0 0,1 1 0 0 0,0-1 0 0 0,3 12-12 0 0,-4-23 18 0 0,1-1 0 0 0,0 1 0 0 0,0-1 0 0 0,0 1 0 0 0,1-1 0 0 0,-1 1 0 0 0,1-1 0 0 0,-1 0 0 0 0,1 0 0 0 0,1 0 1 0 0,-1 0-1 0 0,0 0 0 0 0,1 0 0 0 0,-1 0 0 0 0,1-1 0 0 0,0 1 0 0 0,0-1 0 0 0,0 0 0 0 0,0 0 0 0 0,0 0 0 0 0,0 0 0 0 0,0-1 0 0 0,1 1 1 0 0,-1-1-1 0 0,1 0 0 0 0,-1 0 0 0 0,1 0 0 0 0,0 0 0 0 0,-1 0 0 0 0,1-1 0 0 0,0 0 0 0 0,-1 0 0 0 0,1 0 0 0 0,0 0 0 0 0,0-1 0 0 0,-1 1 1 0 0,1-1-1 0 0,-1 0 0 0 0,1 0 0 0 0,0 0 0 0 0,-1-1 0 0 0,0 1 0 0 0,1-1 0 0 0,-1 0 0 0 0,0 0-18 0 0,10-5 84 0 0,-2-1 0 0 0,1-1 1 0 0,-1 0-1 0 0,0 0 0 0 0,-1-1 0 0 0,0 0 0 0 0,0-1 0 0 0,-2 0 0 0 0,1-1 0 0 0,-1 0 0 0 0,-1 0 1 0 0,0-1-1 0 0,-1 0 0 0 0,3-6-84 0 0,11-73-703 0 0,-32 90-3333 0 0,3 8-3999 0 0,5 1-3935 0 0</inkml:trace>
  <inkml:trace contextRef="#ctx0" brushRef="#br0" timeOffset="6855.995">7221 643 584 0 0,'0'0'2022'0'0,"0"0"-223"0"0,0 0 247 0 0,0 0 125 0 0,0 0-123 0 0,0 0-307 0 0,0 0-292 0 0,0 0-223 0 0,0 0-137 0 0,0 0-86 0 0,0 0-93 0 0,0 0-83 0 0,0 0-90 0 0,22 1-55 0 0,65 2-41 0 0,-43-11 562 0 0,-36 6-1014 0 0,0-1 0 0 0,-1 0 0 0 0,0 0 0 0 0,0-1 0 0 0,0 0 0 0 0,0 0 0 0 0,-1-1 0 0 0,1 1-1 0 0,-1-1 1 0 0,0-1 0 0 0,-1 1 0 0 0,1-1 0 0 0,-1 0 0 0 0,0 0 0 0 0,2-5-189 0 0,3-3 162 0 0,-8 11-135 0 0,1-1-1 0 0,0 1 0 0 0,-1-1 1 0 0,0 1-1 0 0,0-1 0 0 0,0 0 1 0 0,0 0-1 0 0,-1 0 1 0 0,1 0-1 0 0,-1 0 0 0 0,0 0 1 0 0,0 0-1 0 0,0 0 0 0 0,-1-1 1 0 0,0 1-1 0 0,0-1-26 0 0,-1 2-16 0 0,-1 1 0 0 0,0 0 0 0 0,0 0 0 0 0,0 0 0 0 0,-1 0 0 0 0,1 0 0 0 0,0 0 1 0 0,-1 0-1 0 0,0 1 0 0 0,1 0 0 0 0,-1-1 0 0 0,0 1 0 0 0,1 0 0 0 0,-1 0 0 0 0,0 0 0 0 0,0 1 0 0 0,0-1 0 0 0,0 1 0 0 0,0-1 0 0 0,0 1 0 0 0,0 0 0 0 0,0 0 0 0 0,0 1 0 0 0,0-1 0 0 0,1 0 0 0 0,-1 1 0 0 0,-2 0 16 0 0,-8 2-37 0 0,0 0-1 0 0,0 0 0 0 0,1 1 1 0 0,0 0-1 0 0,-1 2 0 0 0,2-1 1 0 0,-1 1-1 0 0,1 1 0 0 0,0 0 1 0 0,0 0-1 0 0,0 1 0 0 0,1 1 1 0 0,1 0-1 0 0,0 0 0 0 0,0 1 1 0 0,0 0-1 0 0,1 0 0 0 0,1 1 1 0 0,0 0-1 0 0,0 0 0 0 0,1 1 1 0 0,1 0-1 0 0,0 0 0 0 0,-2 9 38 0 0,5-16 5 0 0,0 0 0 0 0,1 0 0 0 0,-1 0-1 0 0,1 0 1 0 0,1 0 0 0 0,-1 0 0 0 0,1 0 0 0 0,0 0 0 0 0,0 0-1 0 0,0 0 1 0 0,1 0 0 0 0,0 0 0 0 0,-1 0 0 0 0,2 0-1 0 0,-1 0 1 0 0,1-1 0 0 0,0 1 0 0 0,0 0 0 0 0,0-1 0 0 0,0 1-1 0 0,1-1 1 0 0,0 0 0 0 0,0 0 0 0 0,0 0 0 0 0,0 0-1 0 0,1 0 1 0 0,-1-1 0 0 0,1 0 0 0 0,0 1 0 0 0,0-1-1 0 0,0-1 1 0 0,1 1 0 0 0,-1-1 0 0 0,1 1 0 0 0,-1-1 0 0 0,3 0-5 0 0,15 4 107 0 0,-1-2 1 0 0,1 0 0 0 0,0-2-1 0 0,0 0 1 0 0,0-1 0 0 0,0-2 0 0 0,0 0-1 0 0,0-1 1 0 0,5-2-108 0 0,-2-4 115 0 0,0-1-1 0 0,0-1 1 0 0,-1-1 0 0 0,-1-2 0 0 0,1 0-1 0 0,-2-1 1 0 0,0-1 0 0 0,-1-1-1 0 0,-1-1 1 0 0,0-1 0 0 0,12-15-115 0 0,-16 19 26 0 0,-1-1 0 0 0,0-1 0 0 0,-1 0 0 0 0,-1-1 0 0 0,-1 0 0 0 0,0-1 0 0 0,-1 0 0 0 0,-1-1 0 0 0,-1 0 0 0 0,1-7-26 0 0,-3-32 48 0 0,-7 57-51 0 0,0 0-1 0 0,0-1 1 0 0,-1 1 0 0 0,1 0 0 0 0,-1 0 0 0 0,0 0 0 0 0,1-1-1 0 0,-1 1 1 0 0,0 0 0 0 0,1 0 0 0 0,-1 0 0 0 0,0 0 0 0 0,0 0 0 0 0,0 0-1 0 0,0 0 1 0 0,0 1 0 0 0,0-1 0 0 0,0 0 0 0 0,0 0 0 0 0,0 1-1 0 0,-1-1 1 0 0,1 1 0 0 0,0-1 0 0 0,0 1 0 0 0,-1-1 0 0 0,1 1 0 0 0,0 0-1 0 0,0 0 1 0 0,-1 0 0 0 0,1 0 0 0 0,0-1 0 0 0,-1 2 0 0 0,1-1-1 0 0,0 0 1 0 0,-1 0 0 0 0,1 0 0 0 0,0 1 0 0 0,0-1 0 0 0,-1 0 0 0 0,1 1-1 0 0,-1 0 4 0 0,-12 4-34 0 0,1 0-1 0 0,-1 1 1 0 0,1 1 0 0 0,0 0-1 0 0,0 1 1 0 0,1 1-1 0 0,0 0 1 0 0,1 0-1 0 0,0 1 1 0 0,0 0-1 0 0,1 1 1 0 0,-6 9 34 0 0,15-20-3 0 0,0 1 0 0 0,0 0 1 0 0,0 0-1 0 0,0 0 0 0 0,0 0 0 0 0,0 0 0 0 0,1 0 1 0 0,-1 0-1 0 0,0 1 0 0 0,0-1 0 0 0,1 0 1 0 0,-1 0-1 0 0,1 0 0 0 0,-1 1 0 0 0,1-1 0 0 0,-1 0 1 0 0,1 1-1 0 0,0-1 0 0 0,0 0 0 0 0,0 1 0 0 0,0-1 1 0 0,0 1-1 0 0,0-1 0 0 0,0 0 0 0 0,0 1 1 0 0,0-1-1 0 0,1 0 0 0 0,-1 1 0 0 0,0-1 0 0 0,1 0 1 0 0,-1 0-1 0 0,1 1 0 0 0,0-1 0 0 0,-1 0 0 0 0,1 0 1 0 0,0 0-1 0 0,0 0 0 0 0,0 1 0 0 0,-1-1 0 0 0,1-1 1 0 0,0 1-1 0 0,1 0 0 0 0,-1 0 0 0 0,0 0 1 0 0,0 0-1 0 0,0-1 0 0 0,0 1 0 0 0,1-1 0 0 0,-1 1 3 0 0,69 14-42 0 0,82-7 97 0 0,-150-7-50 0 0,1 0 0 0 0,-1 0 1 0 0,0 0-1 0 0,0 0 0 0 0,0 1 1 0 0,0-1-1 0 0,0 1 0 0 0,0 0 0 0 0,0-1 1 0 0,0 1-1 0 0,-1 0 0 0 0,1 0 0 0 0,-1 0 1 0 0,1 0-1 0 0,-1 0 0 0 0,0 1 0 0 0,0-1 1 0 0,0 0-1 0 0,0 0 0 0 0,0 1 0 0 0,-1-1 1 0 0,1 1-1 0 0,-1-1 0 0 0,1 1 0 0 0,-1-1 1 0 0,0 1-1 0 0,0-1 0 0 0,0 1 0 0 0,0-1 1 0 0,0 1-1 0 0,-1-1 0 0 0,1 1 1 0 0,-1 0-6 0 0,-33 78 135 0 0,-26 7-471 0 0,57-82-174 0 0,4-5-4586 0 0,0-1-5257 0 0,1 0 32 0 0</inkml:trace>
  <inkml:trace contextRef="#ctx0" brushRef="#br0" timeOffset="7559.735">8344 510 8106 0 0,'0'0'2412'0'0,"0"0"-685"0"0,0 0-154 0 0,0 0 15 0 0,0 0-68 0 0,0 0-143 0 0,0 0-241 0 0,0 0-229 0 0,0 0-194 0 0,0 0-122 0 0,0 0-110 0 0,0 0-93 0 0,0 0-47 0 0,-32 6-51 0 0,-97 21-44 0 0,76-5 55 0 0,46-15-222 0 0,-2 1-60 0 0,1 0 0 0 0,-1 1 1 0 0,2 0-1 0 0,-1 1 0 0 0,1 0 0 0 0,1 0 1 0 0,0 0-1 0 0,0 1 0 0 0,1 0 0 0 0,0 0 1 0 0,1 0-1 0 0,0 0 0 0 0,1 1 0 0 0,0 0 1 0 0,1-1-1 0 0,0 1 0 0 0,1 0 0 0 0,0 6-19 0 0,2-14 27 0 0,0-1-1 0 0,0 0 1 0 0,0 1-1 0 0,1-1 1 0 0,-1 0-1 0 0,1 0 1 0 0,0 0-1 0 0,-1 0 1 0 0,1 0-1 0 0,1-1 1 0 0,-1 1-1 0 0,0 0 0 0 0,1-1 1 0 0,-1 0-1 0 0,1 1 1 0 0,0-1-1 0 0,0 0 1 0 0,0 0-1 0 0,0-1 1 0 0,0 1-1 0 0,0-1 1 0 0,0 1-1 0 0,0-1 1 0 0,1 0-1 0 0,-1 0 0 0 0,0 0 1 0 0,1-1-1 0 0,-1 1 1 0 0,1-1-1 0 0,-1 0 1 0 0,1 0-1 0 0,-1 0 1 0 0,1-1-1 0 0,-1 1 1 0 0,1-1-1 0 0,-1 1 1 0 0,0-1-1 0 0,1 0 0 0 0,-1-1 1 0 0,0 1-1 0 0,0 0 1 0 0,0-1-1 0 0,0 0 1 0 0,3-1-27 0 0,16-12 201 0 0,0 0-1 0 0,0-1 1 0 0,-2-2 0 0 0,0 0 0 0 0,-1-1-1 0 0,-1-1 1 0 0,0 0 0 0 0,-2-1 0 0 0,0-1-201 0 0,65-55 296 0 0,-80 77-293 0 0,0 1-1 0 0,0 0 1 0 0,1-1 0 0 0,-1 1 0 0 0,0 0-1 0 0,0 0 1 0 0,0 0 0 0 0,0 0 0 0 0,0 0-1 0 0,0 0 1 0 0,-1 0 0 0 0,1 0 0 0 0,0 0 0 0 0,0 0-1 0 0,-1 0 1 0 0,1 1 0 0 0,-1-1 0 0 0,1 0-1 0 0,-1 0 1 0 0,1 1 0 0 0,-1-1 0 0 0,0 0-1 0 0,0 1 1 0 0,0-1 0 0 0,1 0 0 0 0,-1 1-1 0 0,-1-1 1 0 0,1 1-3 0 0,2 34 109 0 0,-1-1-1 0 0,-3 0 1 0 0,0 0 0 0 0,-3 0-1 0 0,-5 21-108 0 0,-5 55 27 0 0,-49 407-1 0 0,63-505-22 0 0,1 1-1 0 0,-2 0 0 0 0,0-1 0 0 0,0 1 1 0 0,-1-1-1 0 0,-1 0 0 0 0,-1 1 1 0 0,1-2-1 0 0,-2 1 0 0 0,0-1 0 0 0,0 0 1 0 0,-1 0-1 0 0,-6 6-3 0 0,10-15 2 0 0,0-1 0 0 0,0 0 0 0 0,-1 0 0 0 0,1 0 0 0 0,-1 0 0 0 0,0 0 0 0 0,1-1-1 0 0,-1 0 1 0 0,0 0 0 0 0,0 0 0 0 0,0 0 0 0 0,0-1 0 0 0,0 1 0 0 0,0-1 0 0 0,0 0 0 0 0,0 0 0 0 0,1-1 0 0 0,-1 1 0 0 0,0-1 0 0 0,0 0 0 0 0,0 0 0 0 0,0 0 0 0 0,0 0-1 0 0,1-1 1 0 0,-1 1 0 0 0,1-1 0 0 0,-1 0 0 0 0,1 0 0 0 0,-1 0 0 0 0,1-1 0 0 0,-1-1-2 0 0,-7-10-12 0 0,1 0 0 0 0,0-1 0 0 0,1 0 0 0 0,1 0 0 0 0,0-1 0 0 0,1-1-1 0 0,1 1 1 0 0,1-1 0 0 0,0 0 0 0 0,1 0 0 0 0,1 0 0 0 0,1-1 0 0 0,0 1 0 0 0,1-1 0 0 0,1 0 0 0 0,1-11 12 0 0,4 7-45 0 0,1 0 1 0 0,0 1-1 0 0,2 0 1 0 0,1 0 0 0 0,0 0-1 0 0,1 1 1 0 0,1 1-1 0 0,1 0 1 0 0,1 0-1 0 0,1 1 1 0 0,0 1 0 0 0,1 0-1 0 0,7-5 45 0 0,186-167-4547 0 0,-183 163 1228 0 0,-17 17-248 0 0,0 0-7234 0 0</inkml:trace>
  <inkml:trace contextRef="#ctx0" brushRef="#br0" timeOffset="10676.812">1785 1714 3897 0 0,'0'0'1204'0'0,"0"0"-136"0"0,0 0 39 0 0,0 0 223 0 0,0 0 237 0 0,0 0 99 0 0,0 0-106 0 0,0 0-248 0 0,0 0-293 0 0,0 0-251 0 0,0 0-193 0 0,-22-1-119 0 0,-69-2-68 0 0,46 16 162 0 0,39-7-404 0 0,-7 5 67 0 0,0-1 0 0 0,1 2 0 0 0,0 0 0 0 0,1 0 0 0 0,0 1 0 0 0,1 0 0 0 0,1 1-1 0 0,0 0 1 0 0,1 0 0 0 0,0 1 0 0 0,-4 13-213 0 0,11-27 27 0 0,0 1 1 0 0,1-1-1 0 0,-1 1 0 0 0,0-1 1 0 0,1 1-1 0 0,-1 0 0 0 0,1-1 1 0 0,0 1-1 0 0,0 0 0 0 0,-1-1 1 0 0,1 1-1 0 0,0 0 0 0 0,0 0 1 0 0,0-1-1 0 0,1 1 0 0 0,-1 0 1 0 0,0-1-1 0 0,1 1 0 0 0,-1 0 0 0 0,1-1 1 0 0,-1 1-1 0 0,1-1 0 0 0,0 1 1 0 0,0-1-1 0 0,0 1 0 0 0,0-1 1 0 0,0 0-1 0 0,0 1 0 0 0,0-1 1 0 0,0 0-1 0 0,0 0 0 0 0,0 1 1 0 0,1-1-1 0 0,-1 0 0 0 0,1 0 1 0 0,-1-1-1 0 0,1 1 0 0 0,-1 0 0 0 0,1 0 1 0 0,-1-1-1 0 0,1 1 0 0 0,0-1 1 0 0,0 1-28 0 0,72-15 1171 0 0,-36-10-950 0 0,-1-3-1 0 0,-1-1 1 0 0,-1-1 0 0 0,-2-2-1 0 0,20-24-220 0 0,-16 17 105 0 0,13-27 66 0 0,-50 109-135 0 0,-2-32-23 0 0,0 0 1 0 0,1 0-1 0 0,0 1 1 0 0,1-1-1 0 0,1 0 1 0 0,0 0-1 0 0,1 1 1 0 0,0-1-1 0 0,1 0 1 0 0,0 0-1 0 0,1-1 1 0 0,0 1-1 0 0,1-1 1 0 0,0 0-1 0 0,1 0 1 0 0,0 0-1 0 0,0-1 1 0 0,6 6-14 0 0,-5-9 28 0 0,1-1 0 0 0,-1 0 0 0 0,2 0 0 0 0,-1-1 0 0 0,0 0 0 0 0,1 0 0 0 0,0-1 0 0 0,0 0 0 0 0,1-1 1 0 0,-1 0-1 0 0,1 0 0 0 0,0-1 0 0 0,-1 0 0 0 0,1-1 0 0 0,0 0 0 0 0,0-1 0 0 0,0 0 0 0 0,0 0 0 0 0,0-1 0 0 0,0 0 1 0 0,-1-1-1 0 0,1 0 0 0 0,0-1 0 0 0,-1 0 0 0 0,0 0 0 0 0,1-1 0 0 0,-1 0 0 0 0,-1-1 0 0 0,1 1 0 0 0,-1-2 0 0 0,1 1 1 0 0,2-5-29 0 0,27-22 134 0 0,-2-1 1 0 0,-2-2 0 0 0,-1-2-1 0 0,-2-1 1 0 0,-1-1 0 0 0,-2-1-1 0 0,-2-2 1 0 0,-2-1 0 0 0,18-43-135 0 0,-25 52 26 0 0,-2-1 0 0 0,-1 0 0 0 0,-1-1 0 0 0,-2 0 0 0 0,-2-1 1 0 0,-1 0-1 0 0,-2 0 0 0 0,-2-1 0 0 0,-1 0 0 0 0,-2-6-26 0 0,0 28 21 0 0,0 11-4 0 0,-1 0 0 0 0,1 0-1 0 0,-1 0 1 0 0,0 0 0 0 0,0 0-1 0 0,0 0 1 0 0,-1 0 0 0 0,0 0-1 0 0,0 0 1 0 0,0 1 0 0 0,-1-1-1 0 0,1 0 1 0 0,-1 1 0 0 0,0-1 0 0 0,0 1-1 0 0,-1-1 1 0 0,1 1 0 0 0,-1 0-1 0 0,0 0 1 0 0,0 0 0 0 0,-1 0-1 0 0,-1-1-16 0 0,4 5 3 0 0,-1 0 0 0 0,1 1 0 0 0,-1-1 0 0 0,1 0 0 0 0,-1 0 0 0 0,1 1 0 0 0,0-1 0 0 0,-1 0 0 0 0,1 1 0 0 0,-1 0 0 0 0,1-1 0 0 0,0 1-1 0 0,0 0 1 0 0,-1-1 0 0 0,1 1 0 0 0,0 0 0 0 0,0 0 0 0 0,0 0 0 0 0,0 0 0 0 0,0 0 0 0 0,0 1 0 0 0,0-1 0 0 0,0 0 0 0 0,0 0 0 0 0,1 1 0 0 0,-1-1 0 0 0,0 0 0 0 0,1 1 0 0 0,-1-1 0 0 0,1 0-1 0 0,-1 1 1 0 0,1-1 0 0 0,0 1 0 0 0,0 1-3 0 0,-2 1 3 0 0,-8 24 20 0 0,2 1 1 0 0,1 0-1 0 0,2 1 0 0 0,0-1 1 0 0,2 1-1 0 0,1 0 1 0 0,2 0-1 0 0,1 0 0 0 0,1 1-23 0 0,-1 29 79 0 0,3 11 37 0 0,3 0 0 0 0,3 0 0 0 0,15 51-116 0 0,-2-8 143 0 0,-18 74 49 0 0,-6-176-182 0 0,-1 0 0 0 0,-1 0 0 0 0,0-1 0 0 0,-1 1 0 0 0,0 0 0 0 0,-1-1 0 0 0,0 0 0 0 0,0 0 0 0 0,-2-1 0 0 0,1 1 0 0 0,-1-1 0 0 0,-5 5-10 0 0,11-14-10 0 0,-26-46-1237 0 0,9-1-544 0 0,2 3-1588 0 0,4 16-2050 0 0,4 15-3963 0 0</inkml:trace>
  <inkml:trace contextRef="#ctx0" brushRef="#br0" timeOffset="10906.946">2282 1482 12491 0 0,'0'0'1028'0'0,"0"0"-335"0"0,0 0-26 0 0,0 0 259 0 0,0 0 262 0 0,0 0 88 0 0,0 0-70 0 0,0 0-131 0 0,0 0-96 0 0,0 0-83 0 0,0 0-105 0 0,36 2-101 0 0,114 8-139 0 0,5-18 432 0 0,-15-14-516 0 0,-33 5-1787 0 0,-37 8-3449 0 0,-52 9-5951 0 0</inkml:trace>
  <inkml:trace contextRef="#ctx0" brushRef="#br0" timeOffset="12008.39">3530 1710 3929 0 0,'0'0'1974'0'0,"0"0"-1048"0"0,0 0-247 0 0,0 0 283 0 0,0 0 331 0 0,0 0 176 0 0,0 0-84 0 0,0 0-204 0 0,0 0-146 0 0,0 0-109 0 0,0 0-67 0 0,0 0-25 0 0,8 4-35 0 0,25 11-19 0 0,-32-15-633 0 0,1 1 0 0 0,0 0 0 0 0,0-1 0 0 0,-1 1 0 0 0,1-1-1 0 0,0 0 1 0 0,-1 1 0 0 0,1-1 0 0 0,0 0 0 0 0,0 0 0 0 0,0 0 0 0 0,-1 0 0 0 0,1 0 0 0 0,0-1 0 0 0,0 1 0 0 0,-1-1 0 0 0,1 1 0 0 0,0-1 0 0 0,-1 1 0 0 0,1-1 0 0 0,0 0 0 0 0,-1 0 0 0 0,1 0 0 0 0,-1 0 0 0 0,1 0 0 0 0,0-1-147 0 0,31-59 1431 0 0,-31 55-1269 0 0,25-96 925 0 0,-13 142-441 0 0,7 108 88 0 0,-12-47-594 0 0,-4 1-1 0 0,-4-1 1 0 0,-5 1-1 0 0,-4-1 0 0 0,-5 0 1 0 0,-12 40-140 0 0,21-129 10 0 0,1 0 1 0 0,-2 0 0 0 0,0 0 0 0 0,0-1 0 0 0,-1 0 0 0 0,0 0-1 0 0,-1 0 1 0 0,0-1 0 0 0,-6 7-11 0 0,13-17 6 0 0,0 1 1 0 0,-1-1-1 0 0,1 1 0 0 0,0-1 1 0 0,-1 1-1 0 0,1-1 0 0 0,0 0 1 0 0,-1 1-1 0 0,1-1 0 0 0,-1 1 1 0 0,1-1-1 0 0,-1 0 1 0 0,1 1-1 0 0,-1-1 0 0 0,1 0 1 0 0,-1 0-1 0 0,1 1 0 0 0,-1-1 1 0 0,1 0-1 0 0,-1 0 0 0 0,1 0 1 0 0,-1 0-1 0 0,1 0 0 0 0,-1 0 1 0 0,0 0-1 0 0,1 0 0 0 0,-1 0 1 0 0,1 0-1 0 0,-1 0 1 0 0,1 0-1 0 0,-1 0 0 0 0,0 0 1 0 0,1 0-1 0 0,-1 0 0 0 0,1-1 1 0 0,-1 1-1 0 0,1 0 0 0 0,-1 0 1 0 0,1-1-1 0 0,-1 1 0 0 0,1 0 1 0 0,0-1-1 0 0,-1 1 0 0 0,1-1 1 0 0,-1 1-1 0 0,1 0 1 0 0,0-1-1 0 0,-1 1 0 0 0,1-1 1 0 0,0 1-1 0 0,-1-1 0 0 0,1 1 1 0 0,0-1-1 0 0,0 1 0 0 0,0-1 1 0 0,-1 1-1 0 0,1-1 0 0 0,0 0 1 0 0,0 1-1 0 0,0-1 1 0 0,0 1-1 0 0,0-1 0 0 0,0 1 1 0 0,0-1-7 0 0,-6-41 102 0 0,9 0-100 0 0,2 1-1 0 0,1 0 0 0 0,2 0 0 0 0,2 1 1 0 0,2 0-1 0 0,1 1 0 0 0,11-19-1 0 0,-15 32 5 0 0,16-40-3 0 0,3 2-1 0 0,2 1 1 0 0,3 1 0 0 0,3 2 0 0 0,3 1 0 0 0,2 2 0 0 0,2 2-1 0 0,27-24-1 0 0,-56 62-6 0 0,1 1-1 0 0,1 1 0 0 0,1 0 0 0 0,0 0 0 0 0,1 2 0 0 0,0 0 0 0 0,1 2 1 0 0,0 0-1 0 0,1 0 0 0 0,1 2 0 0 0,-1 1 0 0 0,1 0 0 0 0,1 2 0 0 0,16-4 7 0 0,-34 10 3 0 0,-1 0-1 0 0,0 1 1 0 0,0-1-1 0 0,1 0 0 0 0,-1 1 1 0 0,0 0-1 0 0,0-1 1 0 0,0 1-1 0 0,0 1 0 0 0,0-1 1 0 0,0 0-1 0 0,0 1 1 0 0,0-1-1 0 0,0 1 0 0 0,-1 0 1 0 0,1 0-1 0 0,0 0 0 0 0,-1 0 1 0 0,0 1-1 0 0,0-1 1 0 0,1 1-1 0 0,-1-1 0 0 0,-1 1 1 0 0,1 0-1 0 0,0-1 1 0 0,-1 1-1 0 0,1 0 0 0 0,-1 0 1 0 0,0 0-1 0 0,0 1 1 0 0,0-1-1 0 0,-1 0 0 0 0,1 0 1 0 0,-1 0-1 0 0,1 1 1 0 0,-1-1-1 0 0,0 0 0 0 0,0 0 1 0 0,-1 2-3 0 0,2 15 15 0 0,-2-1 1 0 0,0 1-1 0 0,-1 0 0 0 0,-1-1 1 0 0,0 0-1 0 0,-2 1 1 0 0,0-2-1 0 0,-2 1 1 0 0,0-1-1 0 0,-1 1 0 0 0,0-2 1 0 0,-1 0-1 0 0,-2 0 1 0 0,1 0-1 0 0,-6 3-15 0 0,-6 8 4 0 0,-1 0-1 0 0,-1-2 1 0 0,-1-1-1 0 0,-2-1 1 0 0,-1-2 0 0 0,0 0-1 0 0,-1-2 1 0 0,-3 0-4 0 0,21-13-28 0 0,0-1 1 0 0,0 1-1 0 0,-1-2 0 0 0,0 0 1 0 0,0 0-1 0 0,0-1 0 0 0,0-1 1 0 0,-1 0-1 0 0,1 0 1 0 0,-1-1-1 0 0,0-1 0 0 0,0 0 1 0 0,0-1-1 0 0,-1-1 28 0 0,11 1-74 0 0,-1-1 0 0 0,1 0 0 0 0,0 0 0 0 0,0 0 0 0 0,0 0 0 0 0,0 0 0 0 0,0-1 0 0 0,0 1 1 0 0,0-1-1 0 0,1 0 0 0 0,-1 0 0 0 0,0 0 0 0 0,1 0 0 0 0,0-1 0 0 0,-1 1 0 0 0,1 0 0 0 0,0-1 0 0 0,0 0 0 0 0,0 1 0 0 0,1-1 0 0 0,-1 0 0 0 0,1 0 0 0 0,-1 0 0 0 0,1 0 0 0 0,0 0 0 0 0,0-1 1 0 0,0 1-1 0 0,1 0 0 0 0,-1 0 0 0 0,1-1 0 0 0,0 1 0 0 0,0 0 0 0 0,0-1 74 0 0,0-4-598 0 0,0 0 1 0 0,1 0 0 0 0,0 0-1 0 0,0 0 1 0 0,1 0 0 0 0,0 0-1 0 0,0 1 1 0 0,1-1-1 0 0,0 1 1 0 0,0-1 0 0 0,1 1-1 0 0,3-5 598 0 0,9-8-6090 0 0,-4 5-5257 0 0</inkml:trace>
  <inkml:trace contextRef="#ctx0" brushRef="#br0" timeOffset="12386.314">4635 1589 6409 0 0,'0'0'2824'0'0,"0"0"-781"0"0,0 0-219 0 0,0 0-11 0 0,0 0-82 0 0,0 0-218 0 0,0 0-267 0 0,0 0-241 0 0,0 0-174 0 0,0 0-135 0 0,0 0-118 0 0,-34 21-85 0 0,-104 66-85 0 0,134-86-380 0 0,0 1 0 0 0,1 0 1 0 0,-1 0-1 0 0,0 0 0 0 0,1 0 0 0 0,0 1 0 0 0,-1 0 0 0 0,1-1 0 0 0,0 1 0 0 0,0 0 0 0 0,0 0 0 0 0,1 1 0 0 0,-1-1 0 0 0,1 1 0 0 0,0-1 0 0 0,0 1 1 0 0,0 0-1 0 0,0 1-28 0 0,-1 5 86 0 0,-1-1-40 0 0,1 0-1 0 0,1 0 1 0 0,-1 0-1 0 0,2 0 1 0 0,-1 0-1 0 0,1 1 1 0 0,1-1-1 0 0,0 1 1 0 0,0-1-1 0 0,1 1 1 0 0,0-1-1 0 0,1 4-45 0 0,-1-9 18 0 0,0-1 1 0 0,0 1-1 0 0,0 0 0 0 0,1 0 0 0 0,-1-1 1 0 0,1 1-1 0 0,0-1 0 0 0,0 1 1 0 0,1-1-1 0 0,-1 0 0 0 0,1 0 0 0 0,-1 0 1 0 0,1 0-1 0 0,0 0 0 0 0,0 0 0 0 0,0-1 1 0 0,1 0-1 0 0,-1 0 0 0 0,0 1 0 0 0,1-2 1 0 0,0 1-1 0 0,-1 0 0 0 0,1-1 0 0 0,0 0 1 0 0,0 0-1 0 0,0 0 0 0 0,0 0 1 0 0,0-1-1 0 0,0 1 0 0 0,1-1-18 0 0,8 0 74 0 0,0 0-1 0 0,-1-1 1 0 0,1 0 0 0 0,0-1 0 0 0,0 0-1 0 0,-1-1 1 0 0,0-1 0 0 0,1 0-1 0 0,-1-1 1 0 0,-1 0 0 0 0,1 0-1 0 0,-1-2 1 0 0,0 1 0 0 0,0-1-1 0 0,-1-1 1 0 0,0 0 0 0 0,0 0 0 0 0,-1-1-1 0 0,0-1 1 0 0,0 1 0 0 0,-1-1-1 0 0,0-1 1 0 0,-1 1 0 0 0,0-1-1 0 0,-1 0 1 0 0,-1-1 0 0 0,3-6-74 0 0,-6 11-28 0 0,-1-1-1 0 0,0 1 1 0 0,0-1 0 0 0,0 1 0 0 0,-1-1 0 0 0,0 1-1 0 0,-1 0 1 0 0,0-1 0 0 0,0 1 0 0 0,-1-1 0 0 0,1 1-1 0 0,-2 0 1 0 0,1 0 0 0 0,-1 0 0 0 0,0 0 0 0 0,0 1-1 0 0,-1-1 1 0 0,0 1 0 0 0,0-1 0 0 0,-1 2 0 0 0,1-1-1 0 0,-1 0 1 0 0,0 1 0 0 0,-1 0 0 0 0,0 0 0 0 0,1 0-1 0 0,-2 1 1 0 0,1 0 0 0 0,0 0 0 0 0,-1 0 0 0 0,0 1 0 0 0,1 0-1 0 0,-1 0 1 0 0,0 1 0 0 0,-1 0 0 0 0,1 0 0 0 0,0 1-1 0 0,-1 0 1 0 0,1 0 0 0 0,-1 1 0 0 0,1 0 0 0 0,-7 0 28 0 0,-39 10-2165 0 0,23 9-4218 0 0,22-11-2869 0 0</inkml:trace>
  <inkml:trace contextRef="#ctx0" brushRef="#br0" timeOffset="12641.278">5143 1615 12803 0 0,'0'0'1627'0'0,"0"0"-351"0"0,0 0 7 0 0,0 0 47 0 0,0 0-81 0 0,0 0-214 0 0,0 0-308 0 0,0 0-242 0 0,0 0-110 0 0,-14 35-82 0 0,-45 108-62 0 0,19-57 121 0 0,28-38-843 0 0,10-52-5180 0 0,2 1 888 0 0,0-4-6378 0 0</inkml:trace>
  <inkml:trace contextRef="#ctx0" brushRef="#br0" timeOffset="12889.064">5034 1169 11450 0 0,'0'0'2081'0'0,"0"0"-881"0"0,0 0-568 0 0,0 0-264 0 0,0 0-248 0 0,0 0-168 0 0,0 0-96 0 0,0 0-112 0 0,0 0-176 0 0,0 0-424 0 0,0 0-1753 0 0,0 0-8425 0 0</inkml:trace>
  <inkml:trace contextRef="#ctx0" brushRef="#br0" timeOffset="13153.023">5275 1847 13507 0 0,'0'0'3387'0'0,"0"0"-1570"0"0,0 0-574 0 0,0 0-114 0 0,0 0-150 0 0,0 0-211 0 0,0 0-185 0 0,0 0-142 0 0,0 0-92 0 0,0 0-63 0 0,0 0-39 0 0,0 0-72 0 0,0 0-71 0 0,16-29-16 0 0,50-87-28 0 0,-4 48 28 0 0,53-21-14 0 0,-114 88-77 0 0,0 1 0 0 0,0-1 0 0 0,-1 1 0 0 0,1-1 0 0 0,0 1 0 0 0,0 0 0 0 0,0-1 0 0 0,0 1 0 0 0,0 0 0 0 0,0 0 0 0 0,0 0 0 0 0,0 0 0 0 0,0 0 0 0 0,0 0-1 0 0,0 0 1 0 0,0 0 0 0 0,-1 0 0 0 0,1 0 0 0 0,0 0 0 0 0,0 1 0 0 0,0-1 0 0 0,0 0 0 0 0,0 1 0 0 0,0-1 0 0 0,0 1 0 0 0,-1-1 0 0 0,1 1 0 0 0,0-1 0 0 0,0 1 0 0 0,-1-1-1 0 0,1 1 1 0 0,0 0 0 0 0,-1-1 0 0 0,1 1 0 0 0,0 0 0 0 0,-1 0 0 0 0,1 0 0 0 0,-1-1 0 0 0,0 1 0 0 0,1 0 0 0 0,-1 0 0 0 0,0 0 0 0 0,1 0 0 0 0,-1 0 0 0 0,0 0 0 0 0,0 0-1 0 0,0-1 1 0 0,0 1 0 0 0,0 0 0 0 0,0 0 0 0 0,0 0 0 0 0,0 0 0 0 0,0 0 0 0 0,0 0 0 0 0,0 0 0 0 0,-1 0 0 0 0,1 0 0 0 0,0 0 0 0 0,-1 0 0 0 0,1-1 0 0 0,0 1 0 0 0,-1 0-1 0 0,1 0 1 0 0,-1 0 0 0 0,0-1 0 0 0,1 1 3 0 0,-1 11 26 0 0,-7 55-7 0 0,4 38 18 0 0,7-101-13 0 0,0-1 0 0 0,0 1 0 0 0,0-1 0 0 0,1 0 0 0 0,-1 0 0 0 0,1 0 0 0 0,0 0 0 0 0,0-1 0 0 0,-1 0 0 0 0,2 1 0 0 0,-1-1 0 0 0,0-1 0 0 0,0 1-1 0 0,1-1 1 0 0,-1 1 0 0 0,0-1 0 0 0,1-1 0 0 0,0 1 0 0 0,-1-1 0 0 0,1 1 0 0 0,-1-1 0 0 0,1 0 0 0 0,-1-1 0 0 0,1 1 0 0 0,-1-1 0 0 0,1 0 0 0 0,-1 0 0 0 0,1-1-1 0 0,-1 1 1 0 0,0-1 0 0 0,1 0 0 0 0,-1 0 0 0 0,0 0 0 0 0,-1-1 0 0 0,1 1 0 0 0,0-1 0 0 0,-1 0-24 0 0,9-6 109 0 0,-1 0 0 0 0,0-1 0 0 0,0-1 1 0 0,-2 0-1 0 0,1 0 0 0 0,-1 0 0 0 0,-1-1 0 0 0,0-1 1 0 0,-1 0-1 0 0,0 0 0 0 0,-1 0 0 0 0,0 0 0 0 0,-1-1 0 0 0,-1 0 1 0 0,1-3-110 0 0,-5 15-151 0 0,11-32-1112 0 0,-6 24-2115 0 0,2 1-3401 0 0,-2 5-5450 0 0</inkml:trace>
  <inkml:trace contextRef="#ctx0" brushRef="#br0" timeOffset="13407.682">6273 1191 17252 0 0,'0'0'1603'0'0,"0"0"-594"0"0,0 0-87 0 0,0 0 215 0 0,0 0 165 0 0,0 0-26 0 0,0 0-208 0 0,0 0-238 0 0,0 0-155 0 0,2 32-119 0 0,6 101-105 0 0,-7 353 275 0 0,-6-479-5674 0 0,-5-21 2612 0 0,5 10 987 0 0,-3-4-1989 0 0,3 2-2377 0 0,-2-1-5406 0 0</inkml:trace>
  <inkml:trace contextRef="#ctx0" brushRef="#br0" timeOffset="13635.837">6048 1372 13307 0 0,'0'0'1832'0'0,"0"0"-415"0"0,0 0-240 0 0,0 0-110 0 0,0 0-116 0 0,0 0-118 0 0,0 0-84 0 0,0 0-89 0 0,0 0-74 0 0,34 2-65 0 0,103 8-95 0 0,-108-9-349 0 0,-1 1 1 0 0,0 2-1 0 0,-1 0 0 0 0,1 2 0 0 0,-1 1 0 0 0,12 5-77 0 0,-26-7-489 0 0,5 2-715 0 0,-13-5-2952 0 0,0-2-3322 0 0,-3 0-3184 0 0</inkml:trace>
  <inkml:trace contextRef="#ctx0" brushRef="#br0" timeOffset="14222.919">5029 1187 488 0 0,'0'0'1170'0'0,"0"0"-34"0"0,0 0 271 0 0,0 0 343 0 0,0 0 159 0 0,0 0-102 0 0,0 0-248 0 0,0 0-244 0 0,0 0-225 0 0,0 0-203 0 0,0 0-146 0 0,0 0-130 0 0,0 0-77 0 0,-5-5-28 0 0,-15-17-62 0 0,19 21-387 0 0,-1 1 0 0 0,0-1-1 0 0,0 1 1 0 0,0-1 0 0 0,1 1-1 0 0,-1 0 1 0 0,0 0 0 0 0,0 0-1 0 0,0 0 1 0 0,0 0 0 0 0,0 0-1 0 0,1 0 1 0 0,-1 0 0 0 0,0 1-1 0 0,0-1 1 0 0,0 1 0 0 0,1 0-1 0 0,-1-1 1 0 0,0 1 0 0 0,1 0-1 0 0,-1 0 1 0 0,1 0 0 0 0,-1 0-1 0 0,1 0 1 0 0,-1 1 0 0 0,1-1-1 0 0,0 0 1 0 0,-1 1 0 0 0,1-1-1 0 0,0 0 1 0 0,0 1 0 0 0,0 0-57 0 0,-5 3 320 0 0,-5 12 1208 0 0,26-19 814 0 0,36-45 5 0 0,-50 47-2101 0 0,-1 0-27 0 0,0 0-31 0 0,0 0-38 0 0,-14 1 30 0 0,-32 34-713 0 0,53-21-2741 0 0,2-13-2317 0 0,-2-1-6210 0 0</inkml:trace>
  <inkml:trace contextRef="#ctx0" brushRef="#br0" timeOffset="18137.498">9561 212 8106 0 0,'0'0'2188'0'0,"0"0"-295"0"0,0 0-169 0 0,0 0-28 0 0,0 0 10 0 0,0 0-154 0 0,0 0-189 0 0,0 0-252 0 0,0 0-203 0 0,0 0-147 0 0,0 0-152 0 0,0 0-84 0 0,-4-3-34 0 0,-12-10-5 0 0,12 10-58 0 0,4 3-35 0 0,0 0-55 0 0,0 0-76 0 0,0 0-26 0 0,28 19 998 0 0,3 6-1073 0 0,-2 1 0 0 0,0 1 0 0 0,-2 2 0 0 0,-1 1 0 0 0,-1 0 0 0 0,-2 2 0 0 0,-1 1 0 0 0,-1 1 0 0 0,-2 0 1 0 0,-2 2-1 0 0,-1 0 0 0 0,-1 1 0 0 0,-3 0 0 0 0,-1 1 0 0 0,-1 0 0 0 0,-3 1 0 0 0,0 8-161 0 0,0 2 28 0 0,-2 1 1 0 0,-3-1-1 0 0,-1 1 0 0 0,-3 0 1 0 0,-2-1-1 0 0,-3 1 0 0 0,-1-1 1 0 0,-4 7-29 0 0,3-18 6 0 0,-2 0 0 0 0,-1-1 1 0 0,-2 0-1 0 0,-1-1 0 0 0,-2-1 0 0 0,-1-1 1 0 0,-2 0-1 0 0,-1-1 0 0 0,-2-1 1 0 0,-1-2-1 0 0,-2 0 0 0 0,-1-1 1 0 0,0-2-1 0 0,-3-1 0 0 0,-31 22-6 0 0,24-24-4 0 0,-1-3 0 0 0,0-1 0 0 0,-2-2-1 0 0,0-2 1 0 0,-17 4 4 0 0,45-18-23 0 0,13 0-539 0 0,51-19-1289 0 0,-45 10-2054 0 0,-4-3-3380 0 0,-3 7-5032 0 0</inkml:trace>
  <inkml:trace contextRef="#ctx0" brushRef="#br0" timeOffset="19335.865">205 348 3425 0 0,'0'0'1731'0'0,"0"0"-835"0"0,0 0-216 0 0,0 0 220 0 0,0 0 337 0 0,0 0 243 0 0,0 0 54 0 0,0 0-158 0 0,0 0-228 0 0,0 0-208 0 0,0 0-138 0 0,1-2-58 0 0,0-3-1675 0 0,0-3 9386 0 0,-4 13-7175 0 0,-63 120-174 0 0,36-43-796 0 0,3 1 0 0 0,4 1 0 0 0,4 0 0 0 0,4 2 0 0 0,3 0 0 0 0,3 27-310 0 0,6-52 141 0 0,3 0 0 0 0,2-1 0 0 0,4 1 0 0 0,1 0 0 0 0,4-1 0 0 0,16 54-141 0 0,-19-84 72 0 0,1-1 0 0 0,2 0 1 0 0,0 0-1 0 0,2-1 0 0 0,2 0 0 0 0,0-2 1 0 0,1 1-1 0 0,2-2 0 0 0,1 0 0 0 0,0-1 0 0 0,2-1 1 0 0,1-1-1 0 0,15 11-72 0 0,92 53 349 0 0,-98-60 1 0 0,-9-26-2360 0 0,-10 1 396 0 0,-4 1-2456 0 0,0-1-7284 0 0</inkml:trace>
  <inkml:trace contextRef="#ctx0" brushRef="#br0" timeOffset="59133.549">6967 1729 0 0 0,'0'0'677'0'0,"0"0"170"0"0,0 0-14 0 0,0 0-75 0 0,0 0-72 0 0,0 0-53 0 0,0 0-33 0 0,0 0 1 0 0,0 0-4 0 0,0 0-29 0 0,0 0 15 0 0,0 0 0 0 0,0 0 28 0 0,0 0 69 0 0,0 0 52 0 0,0 0 59 0 0,0 0 51 0 0,0 0 13 0 0,0 0-66 0 0,0 0-104 0 0,0 0-121 0 0,0 0-118 0 0,0 0-37 0 0,4 1 6522 0 0,3 1-4977 0 0,43-53 254 0 0,-10 4-2087 0 0,-32 41 148 0 0,-13 11 284 0 0,-4 21-429 0 0,-38 69 63 0 0,-3 17-54 0 0,28-21-45 0 0,24-88-53 0 0,0-1-1 0 0,-1 0 1 0 0,1 1-1 0 0,1-1 1 0 0,-1 0 0 0 0,0 0-1 0 0,0 0 1 0 0,1 0-1 0 0,-1 0 1 0 0,1-1 0 0 0,0 1-1 0 0,-1-1 1 0 0,1 0-1 0 0,0 1 1 0 0,0-1 0 0 0,0-1-1 0 0,0 1 1 0 0,0 0-1 0 0,0-1 1 0 0,0 1 0 0 0,0-1-1 0 0,0 0 1 0 0,0 0-1 0 0,0 0 1 0 0,0 0 0 0 0,0-1-1 0 0,0 1 1 0 0,0-1-1 0 0,2 0-34 0 0,3 0 65 0 0,104-5 502 0 0,-53 1-415 0 0,-58 5-145 0 0,-1 0-13 0 0,0 0 1 0 0,-34 0-1882 0 0,16-3-1059 0 0,7-5-3909 0 0,7 5-4185 0 0</inkml:trace>
  <inkml:trace contextRef="#ctx0" brushRef="#br0" timeOffset="60531.949">7147 1287 0 0 0,'0'0'613'0'0,"0"0"337"0"0,0 0 204 0 0,0 0 109 0 0,0 0-6 0 0,0 0-185 0 0,0 0-261 0 0,0 0-284 0 0,0 0-252 0 0,0 0-189 0 0,0 0-108 0 0,0 0-53 0 0,0 0-24 0 0,0 0 8585 0 0,-3-1-4192 0 0,-10-1-3287 0 0,-41 56 242 0 0,78-81 2205 0 0,6-7-2994 0 0,-28 33 475 0 0,-24 27-626 0 0,16-18 366 0 0,16-16-338 0 0,9-10-95 0 0,-52 43 168 0 0,34-18-3894 0 0,6-7 1409 0 0,-2 0-6347 0 0,-1 0-4274 0 0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1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18,'2'2,"-1"-1,0 1,1 0,0 0,-1-1,1 1,0-1,0 1,0-1,0 0,0 1,0-1,0 0,0-1,0 1,1 0,-1-1,0 1,1-1,-1 0,0 1,1-1,-1 0,0 0,1-1,0 2,196-25,-28 6,-169 20,-9 2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13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18,'38'5,"28"-3,6-3,-3 0,-9 0,-10 0,-9-5,-6-2,-9 2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1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31 141,'-16'217,"10"-183,1 1,2 0,2-1,1 1,2 0,4 22,-6-54,0 0,0 0,0-1,0 1,0 0,1-1,-1 1,1 0,0-1,0 1,0-1,0 1,0-1,1 1,-1-1,0 0,1 0,0 1,0-1,0 0,0-1,0 1,0 0,0-1,0 1,1-1,-1 1,1-1,-1 0,1 0,-1 0,1-1,0 1,-1-1,1 1,0-1,-1 0,1 0,0 0,0 0,-1 0,1-1,0 1,-1-1,1 0,0 0,0 0,93-101,-53 33,-2-2,-3-1,12-39,-22 49,7-46,-50 125,4 15,1 1,2 0,1 1,2 0,2 0,0 0,3 0,0 0,5 26,-3-46,0 0,0 0,1 0,1 0,0-1,1 0,0 0,1 0,1 0,0-1,1 0,0-1,0 1,2-2,5 6,2-2</inkml:trace>
  <inkml:trace contextRef="#ctx0" brushRef="#br0" timeOffset="438.003">681 480,'107'22,"-104"-21,-1 0,1 0,-1 0,0 1,0-1,0 0,0 1,0 0,0-1,0 1,0 0,-1 0,1 0,-1 0,1 0,-1 1,0-1,0 0,0 1,0-1,0 0,-1 1,1-1,-1 1,1 0,-1-1,0 1,0-1,0 1,0-1,-1 1,1-1,-1 1,1-1,-1 1,0-1,0 1,0-1,0 0,-1 1,-24 37,22-35,0 0,0 1,0-1,1 1,0 0,0 0,0 0,1 0,0 1,0-1,0 0,1 1,0 0,0 3,2-7,1 0,0 0,0-1,0 1,0 0,0-1,0 0,1 0,-1 1,1-2,-1 1,1 0,0 0,0-1,0 1,0-1,0 0,0 0,0 0,0 0,0-1,1 1,-1-1,0 0,0 0,1 0,-1 0,0-1,0 1,0-1,1 0,-1 0,0 0,0 0,0-1,0 1,-1-1,1 0,9 0,65-23,-58 17</inkml:trace>
  <inkml:trace contextRef="#ctx0" brushRef="#br0" timeOffset="703.434">1161 480,'34'0,"20"0,6 0,-3 0,-5 0,-8 0,-10 0</inkml:trace>
  <inkml:trace contextRef="#ctx0" brushRef="#br0" timeOffset="956.065">1641 1,'-10'43,"-2"33,-1 9,4-5,2-12,2-12,3-11,1-9,1-5,0-3,1-2,4 0,2 0,-1 0,4-4,0-5</inkml:trace>
  <inkml:trace contextRef="#ctx0" brushRef="#br0" timeOffset="1255.437">1979 198,'-317'200,"255"-142,62-57,-1 0,1 1,0-1,0 0,0 1,1-1,-1 0,0 1,0-1,1 0,-1 1,0-1,1 0,0 0,-1 0,1 1,0-1,-1 0,1 0,0 0,0 0,0 0,0 0,0-1,0 1,0 0,0 0,0-1,0 1,1-1,-1 1,0-1,0 1,1-1,-1 0,0 1,1-1,-1 0,0 0,1 0,-1 0,0 0,1-1,-1 1,0 0,0 0,1-1,-1 1,0-1,0 1,1-1,7 1,202 20,-205-20,0-1,0 1,0 1,0-1,1 1,-1 0,0 0,0 1,0 0,-1 0,1 0,0 1,-1-1,1 2,-1-1,0 0,0 1,0 0,-1 0,1 1,-1-1,0 1,1 2,5 13</inkml:trace>
  <inkml:trace contextRef="#ctx0" brushRef="#br0" timeOffset="1502.987">2233 452,'0'38,"0"18,0 4,0-8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2.9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33,'771'0,"-373"-29,6 30,-168 28,299-30,-365-27,-155 27,-8 0,-1 0,1 0,0 1,-1 0,1 0,0 0,-1 1,1 0,0 0,-1 1,0 0,1 0,-1 0,0 1,4 2,2 8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97 102,'-67'379,"47"-240,13-115,4-33,11-35,1 0,2 1,3 0,1 1,2 1,8-14,-19 42,19-39,1 0,3 2,2 1,8-6,5 13,-44 41,1 0,0 0,0 1,0-1,0 0,0 0,0 1,0-1,0 1,0-1,1 1,-1 0,0-1,0 1,0 0,1 0,-1 0,0 0,0 0,0 0,1 0,-1 0,0 0,0 0,0 1,0-1,1 0,-1 1,0-1,0 1,0 0,0-1,0 1,0 0,0-1,0 1,0 0,-1 0,1 0,0 0,0 0,-1 0,1 0,-1 0,1 0,-1 1,4 11,-1 0,-1 0,0 1,-1 0,0-1,-1 1,-1-1,0 1,-1 0,0-1,-2 5,-21 154,25-170,0 1,1-1,-1 1,1-1,0 0,0 1,0-1,0 0,0 0,0 0,0 1,1-1,-1 0,1-1,0 1,-1 0,1 0,0-1,0 1,0-1,0 0,0 1,0-1,1 0,-1 0,0-1,1 1,-1 0,0-1,1 1,-1-1,1 0,-1 0,1 0,-1 0,0 0,1 0,-1-1,1 1,-1-1,0 0,1 0,-1 1,0-2,0 1,0 0,1 0,-1-1,0 1,-1-1,1 1,0-1,0 0,-1 0,1 0,-1 0,96-96,60-80,-156 176,0 0,0 0,1 1,-1-1,1 1,-1-1,1 1,0 0,0-1,-1 1,1 0,0 0,0 0,0 1,0-1,0 0,0 1,0-1,0 1,1 0,-1 0,0 0,0 0,0 0,0 0,0 0,1 1,-1-1,0 1,0-1,0 1,0 0,0 0,-1 0,1 0,0 0,0 0,0 1,-1-1,1 1,-1-1,1 1,-1-1,0 1,0 0,1 0,-1 0,0 0,0-1,-1 1,1 1,0-1,-1 1,4 13,-1 1,0 0,-2 0,0 1,-1-1,0 0,-3 7,2-8,0 0,0 0,2 0,0 0,0-1,2 1,0 0,1-1,0 1,-3-14,-1 0,1 0,0-1,0 1,0 0,0 0,0 0,0-1,1 1,-1-1,0 1,1-1,0 1,-1-1,1 0,0 0,-1 1,1-1,0-1,0 1,0 0,0 0,0-1,0 1,0-1,0 1,0-1,0 0,0 0,0 0,0 0,0 0,1-1,12-2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26,'44'0,"28"0,6 0,-4 0,-11-5,-10-1,-11 0,-6 1,-6 1,-7 7,-8 2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0,'38'5,"23"6,5 2,-3-2,-8-3,-8-2,-13 2,-7 0,-7-2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1,'0'57,"-5"24,-2 4,1-10,1-6,1-11,2-10,1-9,1-6,0-3,0-8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26,'227'-25,"-158"34,-68-9,1 0,0 1,-1-1,1 1,-1 0,1-1,-1 1,0 0,1 0,-1 0,0 0,1 0,-1 0,0 1,0-1,0 0,0 0,0 1,0-1,-1 1,1-1,0 1,-1-1,1 1,-1-1,0 1,1 0,-1-1,0 1,0-1,0 1,0 0,0-1,0 1,0 0,-1-1,1 1,-1-1,1 2,-74 119,41-77,-108 179,139-221,0 1,1-1,-1 1,1 0,0-1,0 1,1 0,-1 0,1 0,0-1,0 1,0 0,0 0,1 0,-1 0,1-1,0 1,0 0,1-1,-1 1,1-1,-1 1,1-1,0 0,0 1,1-1,-1 0,1 0,0-1,-1 1,1-1,0 1,1-1,-1 0,0 0,1 0,-1-1,1 1,-1-1,1 0,0 0,2 1,5 1,0-1,1 0,-1-1,1 0,-1 0,1-1,0-1,-1 0,1-1,-1 0,6-2,8-3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1,'-9'38,"-9"23,0 1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42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733 1056 5057 0 0,'0'0'3720'0'0,"0"0"-1673"0"0,0 0-663 0 0,0 0-32 0 0,0 0 50 0 0,0 0-66 0 0,0 0-228 0 0,0 0-294 0 0,0 0-235 0 0,0 0-134 0 0,0 0-42 0 0,13 5 5902 0 0,-14 2-6172 0 0,-1 0 0 0 0,0 0 1 0 0,-1 0-1 0 0,1 0 0 0 0,-2 0 0 0 0,1 0 0 0 0,0-1 0 0 0,-1 1 0 0 0,-1-1 0 0 0,1 0 0 0 0,-1 0 0 0 0,-2 2-133 0 0,-9 13 193 0 0,-60 105 263 0 0,71-50-179 0 0,8-74-221 0 0,-1 0-1 0 0,0 0 0 0 0,1 0 0 0 0,-1 0 1 0 0,1-1-1 0 0,-1 1 0 0 0,1-1 0 0 0,0 0 1 0 0,0 1-1 0 0,-1-1 0 0 0,1-1 0 0 0,0 1 1 0 0,0 0-1 0 0,0-1 0 0 0,0 1 0 0 0,0-1 1 0 0,0 0-1 0 0,0 0 0 0 0,0 0 0 0 0,0-1 1 0 0,2 0-56 0 0,-1 1 65 0 0,56-7 663 0 0,-60 7-698 0 0,0 0 7 0 0,0 0-20 0 0,0 0 3 0 0,0 0-4 0 0,0 0-10 0 0,0 0-22 0 0,0 0-24 0 0,-25-7-3795 0 0,16 4 1133 0 0,4 1-1763 0 0,0-1-7638 0 0</inkml:trace>
  <inkml:trace contextRef="#ctx0" brushRef="#br0" timeOffset="494.156">915 581 13947 0 0,'0'0'2068'0'0,"0"0"-402"0"0,0 0-120 0 0,0 0-82 0 0,0 0-220 0 0,0 0-273 0 0,0 0-289 0 0,0 0-228 0 0,0 0-83 0 0,0 0-11 0 0,0 0 4 0 0,0 0 15 0 0,0 0-8 0 0,-7 8-35 0 0,-50 58 691 0 0,31-37-55 0 0,26-29-899 0 0,0 0-22 0 0,0 0 6 0 0,0 0-5 0 0,12-10 431 0 0,50-45-29 0 0,-57 49-156 0 0,-5 6-32 0 0,-10 5-52 0 0,-82 39 22 0 0,91-44-215 0 0,1 0-8 0 0,0 0 4 0 0,0 0 5 0 0,0 0-30 0 0,47-29-2157 0 0,-30 15-6712 0 0,-11 10-4055 0 0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0,'-14'48,"-10"35,-1 14,4-6,6-14,0-14,3-9,4-8,2-8,3-5,2-4,6-6,2-8</inkml:trace>
  <inkml:trace contextRef="#ctx0" brushRef="#br0" timeOffset="303.775">454 86,'-330'316,"299"-272,31-43,-1 0,0 0,1 0,0 0,-1 0,1 0,0 0,-1 0,1 0,0 0,0 0,0 0,0 0,0 0,0 0,0 0,0 0,1 0,-1 0,0 0,0 0,1 0,-1 0,1 0,-1 0,1 0,-1 0,1-1,0 1,-1 0,1 0,0 0,0-1,0 1,-1 0,1-1,0 1,0-1,0 1,0-1,0 0,0 1,0-1,0 0,0 0,163 10,-158-8,1-1,0 1,0 1,-1-1,1 1,-1 0,0 1,0-1,0 1,0 1,-1-1,0 1,1 0,1 3,7 8</inkml:trace>
  <inkml:trace contextRef="#ctx0" brushRef="#br0" timeOffset="820.254">737 367,'-21'16,"0"2,1 0,1 1,0 0,2 2,0 0,2 1,0 2,14-24,0 1,0 0,1 0,-1 0,0 1,1-1,-1 0,1 0,-1 0,1 0,0 1,-1-1,1 0,0 0,0 1,0-1,0 0,0 0,0 1,0-1,0 0,0 0,1 0,-1 1,1-1,-1 0,1 0,-1 0,1 0,-1 0,1 0,0 0,0 0,0 0,-1 0,1 0,0 0,0 0,0-1,0 1,0 0,1-1,-1 1,1 0,55-4,-28-8,0-1,-1-1,0-2,-1-1,7-6,32-19,-65 40,1-1,-1 0,0 1,1 0,-1-1,1 1,-1 0,1 0,0 0,-1 0,1 0,0 0,0 1,0-1,0 1,-1-1,1 1,0-1,0 1,0 0,0 0,0 0,0 0,0 0,0 1,0-1,0 1,0-1,0 1,-1 0,1-1,0 1,0 0,-1 0,1 0,0 1,-1-1,1 0,-1 0,0 1,1-1,-1 1,0 0,0-1,0 1,0 0,0-1,0 1,-1 0,1 0,0 0,-1 1,0 11,-1 0,-1 1,0-1,-1 0,0-1,-1 1,-1-1,-2 5,-17 66,17 188,6-261,1 0,-2-1,1 1,-2 0,1-1,-1 0,-1 0,0 0,0 0,-1 0,0-1,-1 0,0 0,0 0,-1-1,0 0,-4 3,8-10,-1 1,0-2,0 1,0 0,0-1,1 1,-1-1,0 0,0-1,0 1,0-1,0 1,0-1,1 0,-1-1,0 1,1-1,-1 1,1-1,-1 0,1 0,0-1,0 1,0-1,0 1,0-1,1 0,-1 0,1 0,0-1,0 1,0 0,0-1,1 1,-1-1,1 0,0 1,0-1,0 0,0 0,1 0,0 0,0 0,0 0,0-1,1-8,1 0,1 0,0 0,1 0,0 1,0-1,2 1,0 0,0 0,1 1,0 0,1 0,0 0,1 1,6-6,34-23,-27 27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2.8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86,'398'0,"-156"-28,-121 28,102-11,-48-9,15-5,298 24,-292 29,199-28,-225 27,27 4,678-32,-282 1,-367-29,604 30,-339-31,142 31,-301-29,232 28,-338 29,28-31,-226-3,39 6,-60 7,-6 1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0,'-29'255,"12"-73,15-179,1 0,-1 1,0-1,1 1,0-1,0 1,0-1,0 1,0 0,1 0,0-1,-1 1,2 0,-1 0,0 0,1-1,-1 1,1 0,0-1,1 1,-1 0,0-1,1 0,0 1,0-1,0 0,0 0,0 0,1 0,0 0,-1 0,1-1,0 0,0 1,0-1,0 0,1 0,-1-1,1 1,0 0,225-3,-173 1,-32-1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17,'454'0,"-382"-11,-54 5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55,'38'-5,"27"-1,8 0,-5 1,-8 1,-10 2,-9-4,-6-1,-4 1,-3 2,-7 1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58,'65'-16,"2"2,-1 3,64-2,-128 12,0 1,0-1,1 1,-1-1,0 1,1 0,-1 0,0 0,1 0,-1 1,0-1,1 1,-1-1,0 1,0 0,1 0,-1 0,0 0,0 0,0 0,0 0,0 1,-1-1,1 1,0 0,-1-1,1 1,-1 0,1 0,-1 0,0 0,0 0,0 0,0 0,0 1,-1-1,1 0,0 0,-1 1,0-1,0 0,1 3,-6 6,1 1,-2-1,1 0,-1-1,-1 1,0-1,-1-1,0 1,0-1,-2 1,-15 18,-19 22,32-39,1 0,0 1,1 0,0 0,1 1,1 0,0 1,1 0,0 0,1 1,0 0,-1 7,7-19,-1 0,1 0,0 0,0 0,0 0,0 0,1 0,-1 0,1 0,-1 0,1 0,0 0,0 0,1 0,-1 0,1-1,-1 1,1-1,0 1,0-1,0 0,0 1,0-1,0 0,1 0,-1-1,1 1,-1 0,1-1,0 0,0 1,0-1,-1 0,1-1,0 1,0 0,2-1,6 2,-1-1,1 0,0-1,-1 0,1-1,-1 0,1-1,-1 0,1 0,3-3,5-2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0,'-9'24,"1"8,7-1,3-6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66,'-15'8,"-1"-1,0 0,1 1,0 1,1 1,0 0,0 1,-7 9,19-19,1 0,0 0,-1 0,1 0,0 0,0 1,0-1,0 1,0-1,0 1,0-1,1 1,-1-1,0 1,1 0,0-1,-1 1,1 0,0-1,0 1,0 0,0 0,0-1,0 1,0 0,0-1,1 1,-1 0,1-1,-1 1,1 0,0-1,0 1,0-1,-1 1,1-1,1 0,-1 1,0-1,0 0,0 0,1 0,-1 0,1 0,0 1,82 28,-65-25,-10-3,1 1,-1 0,0 1,0 0,0 0,0 1,-1 0,0 0,0 1,0 0,-1 1,0-1,0 2,-1-1,0 1,0-1,0 2,-1-1,-1 1,1-1,-1 1,-1 0,0 1,0-1,1 10,-3-16,-1 0,0 0,0 1,-1-1,1 0,0 0,-1 0,0 0,0 0,0 0,0 0,0 0,-1 0,1-1,-1 1,0 0,0-1,0 1,0-1,0 0,0 1,-1-1,1 0,-3 1,-11 5</inkml:trace>
  <inkml:trace contextRef="#ctx0" brushRef="#br0" timeOffset="249.862">101 66,'39'-14,"21"-5,7 1,-10 8,-8 5,-8 10,-12 3</inkml:trace>
  <inkml:trace contextRef="#ctx0" brushRef="#br0" timeOffset="700.5">609 518,'203'-220,"-198"215,1 0,0 0,0 0,1 1,-1-1,1 1,0 1,0 0,0 0,0 0,0 1,1 0,-1 0,1 1,0 0,-1 0,8 1,-13 1,1 0,-1 0,0 1,1-1,-1 1,0 0,0 0,0 0,0 0,0 0,-1 0,1 0,-1 0,1 1,-1-1,0 1,0-1,0 1,0-1,0 1,-1 0,1-1,-1 1,0 0,1-1,-1 1,-1 1,18 45,-14-46,0-1,1 1,-1-1,0 0,1-1,-1 1,1-1,-1 1,1-1,0 0,0 0,-1-1,1 1,0-1,0 0,0 0,0 0,0 0,-1-1,1 1,0-1,0 0,-1 0,1-1,1 0,-1 1,0-1,1 1,-1 0,1 0,0 1,-1-1,1 1,-1 0,1 0,0 1,-1-1,1 1,-1 0,1 0,-1 1,1-1,-1 1,1 1,-2 0,0 0,0 0,-1 1,0-1,1 1,-1-1,-1 1,1 0,0 0,-1 0,0 0,0 0,0 0,0 0,-1 0,0 0,0 1,0 2,5 24,0-11</inkml:trace>
  <inkml:trace contextRef="#ctx0" brushRef="#br0" timeOffset="1520.595">299 490,'0'4,"-5"3,-6-1,-7-1,-4 3,-3 1,-3-2,-1-2,0-1,4-7,7-2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0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0,'-24'29,"-13"14,0 5,6-7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31,'43'-5,"29"-2,6 1,-4 1,-11 1,-10 2,-11 1,-11 5,-12 3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3:57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301 104 0 0 0,'0'0'960'0'0,"0"0"754"0"0,0 0 533 0 0,0 0 240 0 0,0 0 4 0 0,0 0-194 0 0,0 0-359 0 0,0 0-303 0 0,0 0-287 0 0,0 0-224 0 0,3-12-134 0 0,9-34-123 0 0,-9 34-113 0 0,-3 12-96 0 0,0 0-94 0 0,0 0-101 0 0,0 0-76 0 0,0 0-58 0 0,0 0-50 0 0,0 0-51 0 0,0 0-35 0 0,-31 152 2336 0 0,-45 189-2020 0 0,-121 182-103 0 0,182-461-432 0 0,15-61 0 0 0,0-1 0 0 0,0 0 2 0 0,0 0-21 0 0,0 0 9 0 0,0 0-2 0 0,7-19-916 0 0,-2 9 421 0 0,25-55-2990 0 0,-22 43-944 0 0,-2 0-3482 0 0,-3 13-1801 0 0</inkml:trace>
  <inkml:trace contextRef="#ctx0" brushRef="#br0" timeOffset="795.115">254 156 0 0 0,'0'0'1831'0'0,"0"0"-197"0"0,0 0-35 0 0,0 0 96 0 0,0 0 159 0 0,0 0-9 0 0,0 0-142 0 0,0 0-246 0 0,0 0-313 0 0,0 0-256 0 0,0 0-191 0 0,0 0-98 0 0,0 0-27 0 0,1-5-23 0 0,3-12-21 0 0,2 20 3561 0 0,14 19-3147 0 0,43 155 740 0 0,-4 55-1111 0 0,-13-52-398 0 0,-21-104-149 0 0,9-15 94 0 0,-25-50-1 0 0,-9-11-98 0 0,0 0 14 0 0,0 0 3 0 0,8-34 1900 0 0,54-315-1514 0 0,-43-15-458 0 0,-16 216-294 0 0,-3 148 180 0 0,0 0-88 0 0,0 0-152 0 0,-6 28-7456 0 0,5-20 1881 0 0,-1 0-5837 0 0</inkml:trace>
  <inkml:trace contextRef="#ctx0" brushRef="#br0" timeOffset="1260.216">847 549 6105 0 0,'0'0'2596'0'0,"0"0"-309"0"0,0 0-204 0 0,0 0-101 0 0,0 0-159 0 0,0 0-315 0 0,0 0-378 0 0,0 0-308 0 0,0 0-218 0 0,0 0-150 0 0,0 0-111 0 0,0 0-83 0 0,0 0-82 0 0,-8-2-35 0 0,-25-6 2 0 0,31 8-127 0 0,1 1-1 0 0,-1-1 0 0 0,1 1 1 0 0,-1 0-1 0 0,1 0 0 0 0,0-1 0 0 0,-1 1 1 0 0,1 0-1 0 0,0 0 0 0 0,-1 0 1 0 0,1 0-1 0 0,0 0 0 0 0,0 0 0 0 0,0 1 1 0 0,0-1-1 0 0,0 0 0 0 0,0 1 1 0 0,1-1-1 0 0,-1 0 0 0 0,0 1 0 0 0,1-1 1 0 0,-1 1-1 0 0,1-1 0 0 0,-1 1 1 0 0,1-1-1 0 0,-1 2-17 0 0,-1 3 84 0 0,-3 9 48 0 0,1 1 1 0 0,1 0-1 0 0,1 0 1 0 0,0 0-1 0 0,1 0 1 0 0,0 0-1 0 0,2 11-132 0 0,-1-26 8 0 0,21 119 425 0 0,-20-116-383 0 0,0 0 1 0 0,1 0-1 0 0,0 0 0 0 0,0 0 0 0 0,0-1 1 0 0,1 1-1 0 0,-1-1 0 0 0,1 0 0 0 0,0 1 1 0 0,0-1-1 0 0,0 0 0 0 0,0-1 0 0 0,0 1 0 0 0,1 0 1 0 0,-1-1-1 0 0,1 0 0 0 0,0 0 0 0 0,-1 0 1 0 0,1 0-1 0 0,0-1 0 0 0,0 1 0 0 0,0-1 1 0 0,1 0-1 0 0,-1 0 0 0 0,0-1 0 0 0,0 1 0 0 0,3-1-50 0 0,0 0 115 0 0,-1 0-1 0 0,1-1 1 0 0,-1 0-1 0 0,0 0 1 0 0,0 0-1 0 0,0-1 1 0 0,1 1-1 0 0,-1-2 0 0 0,-1 1 1 0 0,1-1-1 0 0,0 0 1 0 0,-1 0-1 0 0,1 0 1 0 0,-1-1-1 0 0,0 1 0 0 0,0-2 1 0 0,0 1-1 0 0,-1 0 1 0 0,1-1-1 0 0,-1 0 1 0 0,3-4-115 0 0,0-1 31 0 0,-1 1 0 0 0,0-1 0 0 0,0-1 0 0 0,-1 1 1 0 0,0-1-1 0 0,-1 0 0 0 0,-1 0 0 0 0,1 0 0 0 0,-2 0 0 0 0,1-1 1 0 0,-2 1-1 0 0,1-1 0 0 0,-2 1 0 0 0,1-1 0 0 0,-2 0 0 0 0,0-4-31 0 0,0 11-82 0 0,-1 0-1 0 0,0 0 1 0 0,0 0-1 0 0,0 0 1 0 0,0 0-1 0 0,-1 0 1 0 0,0 1 0 0 0,0-1-1 0 0,0 1 1 0 0,-1 0-1 0 0,1 0 1 0 0,-1 0-1 0 0,0 0 1 0 0,0 1-1 0 0,0 0 1 0 0,0 0-1 0 0,-1 0 1 0 0,0 0-1 0 0,1 0 1 0 0,-1 1-1 0 0,0 0 1 0 0,0 0-1 0 0,0 1 1 0 0,0-1-1 0 0,-1 1 1 0 0,1 0-1 0 0,0 0 1 0 0,-1 1-1 0 0,1 0 1 0 0,0 0-1 0 0,-1 0 1 0 0,1 0-1 0 0,0 1 1 0 0,-1 0-1 0 0,1 0 1 0 0,0 0-1 0 0,0 1 1 0 0,0 0-1 0 0,0 0 1 0 0,0 0-1 0 0,0 0 1 0 0,-2 2 82 0 0,-22 27-3582 0 0,12-9-4341 0 0,8-10-3883 0 0</inkml:trace>
  <inkml:trace contextRef="#ctx0" brushRef="#br0" timeOffset="1826.086">1214 678 8474 0 0,'0'0'2406'0'0,"0"0"-399"0"0,0 0-132 0 0,0 0-116 0 0,0 0-233 0 0,0 0-273 0 0,0 0-263 0 0,0 0-169 0 0,0 0-94 0 0,0 0-84 0 0,0 0-67 0 0,0 0-36 0 0,0 0-45 0 0,-13 14-55 0 0,-38 43-56 0 0,49-55-333 0 0,0 1 0 0 0,1 0-1 0 0,-1 0 1 0 0,0 0 0 0 0,1 0 0 0 0,0 0-1 0 0,0 0 1 0 0,0 0 0 0 0,0 0 0 0 0,0 0-1 0 0,0 0 1 0 0,1 0 0 0 0,0 1 0 0 0,-1-1 0 0 0,1 0-1 0 0,0 1 1 0 0,1-1 0 0 0,-1 0 0 0 0,1 0-1 0 0,-1 0 1 0 0,1 1 0 0 0,0-1 0 0 0,0 0-1 0 0,0 0 1 0 0,1 0 0 0 0,-1 0 0 0 0,1 0 0 0 0,-1-1-1 0 0,2 2-50 0 0,1 2 83 0 0,1-1 0 0 0,0 0-1 0 0,1 0 1 0 0,-1 0-1 0 0,1 0 1 0 0,0-1 0 0 0,0 0-1 0 0,0 0 1 0 0,0-1-1 0 0,1 0 1 0 0,0 0 0 0 0,-1 0-1 0 0,1-1 1 0 0,0 0-1 0 0,0 0 1 0 0,0-1 0 0 0,1 0-1 0 0,-1 0 1 0 0,0-1-1 0 0,0 1 1 0 0,1-2 0 0 0,-1 1-1 0 0,0-1 1 0 0,0 0-1 0 0,0 0 1 0 0,0-1 0 0 0,0 0-1 0 0,0-1 1 0 0,0 1-1 0 0,0-1 1 0 0,-1 0 0 0 0,0-1-1 0 0,1 0 1 0 0,1-2-83 0 0,10-7 47 0 0,-1-1 0 0 0,-1-1 0 0 0,0 0 0 0 0,-1-1 0 0 0,-1-1 0 0 0,0 0 0 0 0,-1-1 0 0 0,-1-1 0 0 0,-1 0 0 0 0,0 0 0 0 0,0-5-47 0 0,2-5 72 0 0,-12 29-64 0 0,-1 0-20 0 0,0 0-6 0 0,-1 28-199 0 0,0-23 213 0 0,0 0 0 0 0,0 1 0 0 0,0-1 0 0 0,1 0 0 0 0,0 1 0 0 0,0-1-1 0 0,0 0 1 0 0,1 1 0 0 0,0-1 0 0 0,0 0 0 0 0,0 1 0 0 0,1-1 0 0 0,-1 0 0 0 0,1 0 0 0 0,1 0 0 0 0,-1 0 0 0 0,1 0 0 0 0,-1-1 0 0 0,1 1 0 0 0,1-1-1 0 0,-1 0 1 0 0,1 0 0 0 0,-1 0 0 0 0,1 0 0 0 0,0-1 0 0 0,1 1 0 0 0,-1-1 0 0 0,1 0 4 0 0,3 0 25 0 0,0 0-1 0 0,0 0 1 0 0,0-1 0 0 0,1 0-1 0 0,-1-1 1 0 0,0 0 0 0 0,1 0-1 0 0,-1-1 1 0 0,1 0 0 0 0,-1-1-1 0 0,1 1 1 0 0,-1-2 0 0 0,1 1-1 0 0,-1-1 1 0 0,0 0 0 0 0,0-1-1 0 0,0 0 1 0 0,0 0 0 0 0,-1-1-1 0 0,1 0 1 0 0,-1 0 0 0 0,0-1-1 0 0,0 0 1 0 0,0 0 0 0 0,-1-1-1 0 0,4-3-24 0 0,-6 5 12 0 0,1 0 0 0 0,-1-1 0 0 0,0 0-1 0 0,0 0 1 0 0,-1 0 0 0 0,0 0 0 0 0,1 0-1 0 0,-2-1 1 0 0,1 0 0 0 0,-1 1 0 0 0,0-1-1 0 0,0 0 1 0 0,0 0 0 0 0,-1 0-1 0 0,0 0 1 0 0,0-1 0 0 0,-1 1 0 0 0,1 0-1 0 0,-1 0 1 0 0,-1-5-12 0 0,-14-4-1769 0 0,6 12-1965 0 0,6 2 1057 0 0,-1-2-9794 0 0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1,'43'4,"34"-2,8-2,-10-1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47,'93'-17,"-56"8,0 2,1 1,0 2,0 1,1 2,-1 2,0 2,25 4,-61-7,0 0,-1 0,1 0,-1 0,1 1,-1-1,1 0,-1 0,1 1,-1-1,1 1,-1 0,1-1,-1 1,1 0,-1 0,0 0,0 0,0 0,1 0,-1 0,0 0,0 1,0-1,-1 0,1 0,0 1,0-1,-1 1,1-1,-1 1,1-1,-1 1,1-1,-1 1,0-1,0 1,0 0,0-1,0 1,0-1,-1 1,1-1,0 1,-1-1,1 1,-1-1,1 1,-1-1,0 1,0-1,0 0,0 0,0 1,0-1,0 0,0 0,0 0,0 0,-1 0,1 0,-2 0,-72 43,65-39,-1-1,1 2,0-1,0 1,1 1,0 0,0 0,1 1,-1 0,-2 5,10-12,1 0,-1 0,0 1,1-1,-1 0,1 1,0-1,-1 0,1 1,0-1,0 1,0-1,0 0,0 1,0-1,0 1,0-1,0 1,1-1,-1 0,1 1,-1-1,1 0,-1 1,1-1,0 0,0 0,0 0,0 0,0 0,0 1,0-2,0 1,0 0,0 0,0 0,0 0,2 0,57 29,-46-25,11 6,-15-8,1 1,-1 1,0 0,0 0,-1 1,1 0,-1 0,-1 1,6 5,-13-10,0-1,1 1,-1 0,0-1,0 1,0 0,-1 0,1 0,0 0,-1 0,1 0,-1 0,0 0,1 0,-1 0,0 0,0 0,0 0,-1 0,1 0,0 0,-1 0,0 0,1 0,-1-1,0 1,0 0,0 0,0 0,0-1,0 1,0-1,-1 1,1-1,-1 1,1-1,-2 1,-66 41,67-42,-40 17,1-1,-2-3,0-1,-13 0,33-11,34-14,5 3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271 146,'-31'24,"1"1,1 1,2 1,0 2,2 0,1 2,2 1,-10 20,29-49,0 0,1 1,0-1,0 1,0 0,0 0,1 0,-1 0,1 0,0 0,0 0,0 0,1 0,0 1,-1-1,1 0,1 0,-1 0,1 1,0-1,-1 0,2 0,-1 0,0 0,1 0,0 0,0-1,0 1,0 0,1-1,0 0,-1 1,1-1,1 0,7 3,1 0,0-1,0-1,0 0,1-1,-1 0,1-1,-1 0,1-1,0-1,0 0,0 0,-1-1,1-1,0 0,-1-1,1 0,-1-1,0-1,0 0,0 0,-1-1,0 0,0-1,-1-1,1 1,-2-2,1 1,-1-1,8-10,-10 8,1-1,-1 1,-1-1,0 0,-1-1,0 1,-1-1,0 0,-1 0,-1 0,0-1,-1 1,0-1,-1 1,0-1,-1-1,-1 9,1 0,-1-1,0 1,-1 0,1 0,-1 0,-1 1,1-1,-1 1,0 0,0 0,0 0,-1 0,1 1,-1-1,0 1,-1 1,1-1,-1 1,0 0,1 0,-1 0,-6-1,-13-2</inkml:trace>
  <inkml:trace contextRef="#ctx0" brushRef="#br0" timeOffset="329.977">835 33,'-16'5,"1"0,0 0,0 1,0 1,1 1,0 0,1 1,0 0,0 1,0 0,2 1,-1 0,-9 13,20-22,0 0,-1-1,1 1,0 0,0 0,0 0,0 0,0 0,0 0,0 0,1 0,-1 0,1 0,0 0,-1 1,1-1,0 0,0 0,0 0,1 0,-1 1,0-1,1 0,0 0,-1 0,1 0,0 0,0 0,0 0,0 0,0-1,1 1,-1 0,1 0,-1-1,1 1,-1-1,1 0,0 1,0-1,0 0,0 0,-1 0,1 0,2 0,7 2,-1-1,1 0,0-1,0 0,0 0,0-1,0-1,-1 0,1 0,0-1,0-1,-1 1,1-2,-1 0,0 0,0 0,0-1,-1-1,0 0,0 0,0-1,-1 0,0 0,3-5,43-75,-53 85,0 0,-1-1,1 1,-1 0,1-1,-1 1,0 0,0-1,0 1,0 0,0-1,0 1,-1-1,1 1,-1 0,0 0,0-1,1 1,-2 0,1 0,0 0,0 0,-1 0,1 0,-1 0,1 0,-1 1,0-1,0 1,1-1,-1 1,0 0,0-1,-1 1,1 0,0 0,0 1,-1-1,1 0,-1 1,-22-6,1 2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86,'-1'1,"-60"42,3 3,1 2,3 3,2 2,-3 8,49-56,1 0,1 1,-1-1,1 1,0 0,0 0,0 0,1 1,0-1,1 1,-1 0,1 0,1 0,-1 0,1 0,0 0,1 0,-1 0,2 0,-1 1,1-1,0 0,0 0,1 0,0 0,0 0,1-1,0 1,0-1,0 1,1-1,0 0,0 0,0-1,5 5,8-1,0 0,0-1,1-1,1 0,-1-2,1 0,0-1,0-1,0 0,0-2,0 0,1-1,-1-1,0-1,0-1,6-1,6-1,0-2,-1 0,0-2,0-1,0-2,-2-1,1-1,-2-1,0-2,-1 0,-1-2,0-1,-2-1,0-1,-1 0,-1-2,-2-1,8-13,-21 30,0 0,-1-1,0 0,0 0,-1 0,0-1,0 1,-1-1,-1 0,0 0,0 0,-1 0,0 0,0-1,-2 1,1 0,-1 0,0 0,-1 0,-1 0,1 0,-1 0,-1 1,0-1,0 1,-1 0,0 0,-1 0,-4-5,1 7,0 0,0 0,0 0,-1 1,0 1,0 0,-1 0,1 1,-1 0,0 1,0 0,-1 0,1 2,0-1,-1 1,1 1,-1 0,-3 1,-10 2,-1 0,1 2,0 0,0 2,1 1,0 0,-15 9,-4 4</inkml:trace>
  <inkml:trace contextRef="#ctx0" brushRef="#br0" timeOffset="264.183">139 397,'41'-23,"9"-6,2 1,1 4,0 1,5 2,-53 19,0 0,1 1,-1-1,1 1,-1 0,1 1,-1-1,1 1,0 1,-1-1,1 1,-1-1,1 2,-1-1,0 1,1-1,-1 1,0 1,0-1,0 1,0 0,-1 0,1 0,-1 1,3 2,-3-2,4 5,-1-1,2 0,-1-1,1 0,0 0,1 0,-1-2,1 1,0-1,1 0,-1-1,1 0,0-1,0-1,0 1,8-1,122-21,-117 13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1,'-5'19,"-15"25,-10 11,0 0,1-4,0-6,1-11,4-6,2-8,5-3,0-3,3-1,4-2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0,-2 0,-1 0,-3 0,-5 0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22,'38'0,"18"-5,4-1,-4 0,-10 1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0 237,'2'-14,"1"0,0 0,0 1,2 0,0 0,0 0,1 0,1 1,0 0,6-8,63-65,-74 85,-1-1,1 1,-1 0,1 0,-1 1,1-1,-1 0,1 0,-1 1,1-1,-1 1,1-1,-1 1,0 0,1 0,-1-1,0 1,0 0,0 0,1 0,-1 0,0 1,0-1,0 0,-1 0,1 1,0-1,0 0,-1 1,1-1,-1 1,1-1,-1 0,0 1,1-1,-1 1,0 0,0-1,0 1,0-1,0 1,0-1,-1 1,1-1,0 1,-1-1,0 0,1 1,1 8,-1-9,-1 1,1 0,0 0,1 0,-1 0,0 0,0 0,1-1,-1 1,1 0,0 0,-1 0,1-1,0 1,0 0,0-1,0 1,1-1,-1 1,0-1,0 0,1 0,-1 1,1-1,-1 0,1 0,0 0,-1-1,1 1,0 0,0 0,0-1,-1 0,1 1,0-1,0 0,0 0,0 1,0-2,0 1,-1 0,1 0,0-1,0 1,0-1,0 1,-1-1,2 0,156-90,-160 92,1 0,0-1,-1 1,1 0,0 0,0 0,-1 0,1 0,0 0,0 0,0 0,0 0,0 0,0 0,1 0,-1 0,0-1,0 1,1 0,-1 0,0 0,1 0,-1 0,1 0,-1-1,1 1,0 0,-1 0,1-1,0 1,-1-1,1 1,0 0,0-1,-1 1,1-1,0 0,0 1,0-1,0 0,0 1,0-1,0 0,0 0,0 0,0 0,0 0,-1 0,1 0,0 0,0 0,0 0,0-1,0 1,0 0,0-1,0 1,0 0,-1-1,1 1,0-1,0 1,0-1,-1 0,1 1,0-1,-1 0,1 0,-1 0,-9 30,-11 79,24-89</inkml:trace>
  <inkml:trace contextRef="#ctx0" brushRef="#br0" timeOffset="250.985">762 38,'-39'29,"-26"19,-12 11,2 0,9-5,11-7,10-6,8-6,5-4,9-2,2-7,6-1,10-5,6-5</inkml:trace>
  <inkml:trace contextRef="#ctx0" brushRef="#br0" timeOffset="634.091">564 462,'-6'6,"-49"64,54-68,0 1,0-1,0 0,1 1,-1-1,0 1,1 0,0-1,-1 1,1-1,0 1,1-1,-1 1,0 0,1-1,-1 1,1-1,0 1,0-1,0 0,0 1,0-1,0 0,1 0,-1 1,1-1,-1 0,1-1,0 1,0 0,0 0,1 0,0-1,0 1,1-1,-1 1,0 0,0 0,0 1,-1-1,1 0,-1 1,1 0,-1-1,0 1,0 0,0 0,0 0,0 1,-1-1,1 0,-1 1,0-1,0 1,-1-1,1 1,-1-1,1 1,-1-1,0 1,0 0,-1-1,1 1,-1-1,0 1,0-1,0 1,0-1,0 1,-1-1,0 0,-1 2,-3 1,0 0,0 0,-1 0,0-1,0 0,0-1,-1 1,1-2,-1 1,0-1,0 0,-1 0,1-1,0 0,-1-1,0 0,1 0,-1-1,1 0,-1-1,0 1,-8-3,-1-4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6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11,'-8'0,"-1"0,0 0,1 2,-1-1,0 1,1 0,0 0,-1 1,1 1,0-1,1 1,-1 0,0 1,1 0,0 0,1 1,-1 0,-5 6,11-8,1 0,-1 0,1 0,0 0,0 0,1 0,-1 0,1 1,0-1,0 0,0-1,1 1,-1 0,1 0,0-1,0 1,0 0,0-1,1 0,-1 0,1 0,0 0,0 0,0 0,1-1,-1 1,0-1,1 0,0 0,-1-1,2 1,8 9,-8-7,10 7,0 0,-1 1,-1 0,0 2,-1-1,-1 1,0 1,0 0,-1 2,-9-13,0 0,0 0,0 0,-1 0,0 0,0 0,0 0,0 1,0-1,-1 0,0 0,1 0,-2 0,1 0,0-1,-1 1,0 0,0 0,0-1,0 1,0-1,-1 0,0 0,1 0,-1 0,0 0,-1-1,1 1,0-1,-1 0,1 0,-1 0,0 0,0 0,0-1,0 0,0 0,0 0,0 0,0-1,-16 6</inkml:trace>
  <inkml:trace contextRef="#ctx0" brushRef="#br0" timeOffset="249.929">44 67,'34'-14,"21"-5,5 1,-7 3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1 164,'33'112,"19"135,-21-97,-31-149,0 0,0 0,0 0,0 0,0 0,1 0,-1 0,0 0,0 0,1 0,-1 0,0 0,1 0,-1 0,1 0,0 0,-1 0,1 0,-1-1,1 1,0 0,0 0,0-1,-1 1,1 0,0-1,0 1,0-1,0 1,0-1,0 0,0 1,0-1,0 0,0 0,0 0,0 0,0 0,0 0,0 0,0 0,0 0,0 0,0 0,0-1,0 1,0 0,0-1,0 1,0-1,0 1,0-1,0 0,0 1,0-1,-1 0,1 1,0-1,-1 0,1 0,0 0,-1 0,40-64,-35 57,32-63,27-51,-5-2,7-36,-33 52,-31 91,-3 5</inkml:trace>
  <inkml:trace contextRef="#ctx0" brushRef="#br0" timeOffset="372.479">622 531,'0'10,"0"12,0 7,0 4,0 1,0 0,0-2,0-6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06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991 671 7922 0 0,'0'0'2459'0'0,"0"0"-573"0"0,0 0-298 0 0,0 0-44 0 0,0 0 18 0 0,0 0-143 0 0,0 0-271 0 0,0 0-300 0 0,0 0-248 0 0,0 0-143 0 0,0 0-103 0 0,0 0-16 0 0,30-4 3312 0 0,-8 60-2266 0 0,-16-28-1186 0 0,-2 1 1 0 0,-1 0-1 0 0,-1 0 0 0 0,-2-1 0 0 0,0 1 1 0 0,-3 7-199 0 0,-10 49 141 0 0,13-84-148 0 0,0-1-13 0 0,0 0 3 0 0,0 0 0 0 0,0 0-7 0 0,2-22-10274 0 0,2 14 3476 0 0,0 1-4383 0 0</inkml:trace>
  <inkml:trace contextRef="#ctx0" brushRef="#br0" timeOffset="726.079">1203 877 4353 0 0,'0'0'3591'0'0,"0"0"-1412"0"0,0 0-573 0 0,0 0 12 0 0,0 0 70 0 0,0 0-57 0 0,0 0-244 0 0,0 0-371 0 0,0 0-281 0 0,0 0-148 0 0,0 0-42 0 0,0 0 17 0 0,0 0 34 0 0,5 0 35 0 0,169-8 3156 0 0,-10 1-3189 0 0,-163 7-586 0 0,-1 0 28 0 0,0 0 42 0 0,0 0-15 0 0,0 0 33 0 0,0 0 23 0 0,0 0-10 0 0,0 0 62 0 0,0 0 13 0 0,-16-4 244 0 0,-132-80-259 0 0,150 162-307 0 0,13 107 219 0 0,-16-147-49 0 0,2-38-31 0 0,-1 1-1 0 0,1-1 1 0 0,0 1 0 0 0,-1-1 0 0 0,1 0-1 0 0,-1 1 1 0 0,1-1 0 0 0,0 0-1 0 0,-1 0 1 0 0,1 1 0 0 0,-1-1-1 0 0,1 0 1 0 0,0 0 0 0 0,-1 0 0 0 0,1 0-1 0 0,0 0 1 0 0,-1 0 0 0 0,1 0-1 0 0,0 0 1 0 0,-1 0 0 0 0,1 0-1 0 0,0 0 1 0 0,-1 0 0 0 0,1 0-1 0 0,0-1 1 0 0,-1 1 0 0 0,1 0 0 0 0,-1-1-1 0 0,1 1 1 0 0,0 0 0 0 0,-1-1-1 0 0,1 1 1 0 0,-1 0 0 0 0,1-1-1 0 0,-1 1 1 0 0,1-1 0 0 0,-1 1 0 0 0,0-1-1 0 0,1 1 1 0 0,-1-1 0 0 0,1 0-1 0 0,-1 1 1 0 0,0-1 0 0 0,0 1-1 0 0,1-1 1 0 0,-1 0 0 0 0,0 1-1 0 0,0-1 1 0 0,0 0 0 0 0,0 1 0 0 0,0-1-1 0 0,1 0 1 0 0,-1 1 0 0 0,-1-1-1 0 0,1 0 1 0 0,0 1 0 0 0,0-1-5 0 0,6-7 11 0 0,72-69-38 0 0,-44 33-3826 0 0,-29 36 915 0 0,-1 1-4070 0 0,-2 4-4534 0 0</inkml:trace>
  <inkml:trace contextRef="#ctx0" brushRef="#br0" timeOffset="1237.835">1661 781 5777 0 0,'0'0'3894'0'0,"0"0"-1341"0"0,0 0-661 0 0,0 0-146 0 0,0 0-67 0 0,0 0-173 0 0,0 0-255 0 0,0 0-254 0 0,0 0-213 0 0,0 0-137 0 0,0 0-91 0 0,0 0-64 0 0,8-8-41 0 0,74-50 1450 0 0,45 39-378 0 0,-126 21-1511 0 0,1-1 1 0 0,-1 0 0 0 0,0 0 0 0 0,1 1 0 0 0,-1-1 0 0 0,0 1 0 0 0,0 0-1 0 0,1-1 1 0 0,-1 1 0 0 0,-1 0 0 0 0,1-1 0 0 0,0 1 0 0 0,0 0 0 0 0,-1 0-1 0 0,1 0 1 0 0,-1 0 0 0 0,1 0 0 0 0,-1 0 0 0 0,0 0 0 0 0,0 0 0 0 0,0 0-1 0 0,0 0 1 0 0,0-1 0 0 0,0 1 0 0 0,0 0 0 0 0,-1 0 0 0 0,1 0 0 0 0,-1 0-13 0 0,-2 7 22 0 0,0 0 0 0 0,-1 0 0 0 0,0 0 0 0 0,0-1 0 0 0,-1 1 0 0 0,0-1-1 0 0,0 0 1 0 0,-1-1 0 0 0,0 1 0 0 0,-1-1 0 0 0,-5 4-22 0 0,1 1 59 0 0,3-3-44 0 0,4-6-10 0 0,0 1-1 0 0,1-1 1 0 0,-1 1-1 0 0,1 0 1 0 0,-1 0-1 0 0,1 0 1 0 0,0 0-1 0 0,1 0 1 0 0,-1 1-1 0 0,1-1 1 0 0,0 1 0 0 0,0-1-1 0 0,0 1 1 0 0,1 0-1 0 0,-1 0 1 0 0,1 0-1 0 0,1 0 1 0 0,-1 0-1 0 0,1 0 1 0 0,-1 0-1 0 0,2 5-4 0 0,1-7 29 0 0,2 0-1 0 0,-1-1 0 0 0,0 1 1 0 0,0-1-1 0 0,1 0 0 0 0,-1 0 0 0 0,1 0 1 0 0,0 0-1 0 0,-1 0 0 0 0,1-1 1 0 0,0 0-1 0 0,0 0 0 0 0,0 0 0 0 0,0 0 1 0 0,0-1-1 0 0,0 1 0 0 0,0-1 1 0 0,1 0-1 0 0,-1 0 0 0 0,0 0 0 0 0,0-1 1 0 0,0 0-1 0 0,0 0-28 0 0,6 1 138 0 0,96-14 542 0 0,-61-1-540 0 0,-39 13 33 0 0,2-2-3242 0 0,-14-1-5358 0 0,2 5-3949 0 0</inkml:trace>
  <inkml:trace contextRef="#ctx0" brushRef="#br0" timeOffset="2141.241">1442 987 0 0 0,'0'0'818'0'0,"0"0"399"0"0,0 0 149 0 0,0 0 49 0 0,0 0 24 0 0,0 0-56 0 0,0 0-111 0 0,0 0-124 0 0,0 0-136 0 0,0 0-129 0 0,0 0-140 0 0,0 0-123 0 0,16-11 1435 0 0,-8 4-1611 0 0,14-15 1431 0 0,-26 22-6852 0 0,3 3-62 0 0,0-3-2635 0 0</inkml:trace>
  <inkml:trace contextRef="#ctx0" brushRef="#br0" timeOffset="4956.024">148 1293 0 0 0,'0'0'1262'0'0,"0"0"129"0"0,0 0 120 0 0,0 0 198 0 0,0 0 109 0 0,0 0 9 0 0,0 0-87 0 0,0 0-198 0 0,0 0-164 0 0,0 0-123 0 0,0 0-142 0 0,0 0-117 0 0,-6-5-119 0 0,-16-15-105 0 0,17 15-84 0 0,5 5-80 0 0,0 0-77 0 0,0 0-68 0 0,0 0-69 0 0,0 0-58 0 0,0 0-50 0 0,0 0-38 0 0,0 0-59 0 0,0 27 478 0 0,-13 297 1702 0 0,9-203-2044 0 0,-9-96-536 0 0,9-50-3111 0 0,4-4-2073 0 0,0 10-3628 0 0,0 11 679 0 0</inkml:trace>
  <inkml:trace contextRef="#ctx0" brushRef="#br0" timeOffset="5716.006">21 1315 2393 0 0,'0'0'1652'0'0,"0"0"-54"0"0,0 0-14 0 0,0 0 110 0 0,0 0 66 0 0,0 0-72 0 0,0 0-122 0 0,0 0-202 0 0,0 0-227 0 0,0 0-199 0 0,0 0-167 0 0,0 0-119 0 0,0 0-89 0 0,-4-1-77 0 0,-9-4-72 0 0,9 4-23 0 0,4 1-44 0 0,18-8 1472 0 0,44-18-786 0 0,-59 25-1008 0 0,15-6 104 0 0,1 0 0 0 0,-1 1 0 0 0,1 2 0 0 0,1 0 0 0 0,-1 1 1 0 0,1 0-1 0 0,5 2-129 0 0,-23 1 11 0 0,1 0 0 0 0,0 0 0 0 0,-1 1 0 0 0,1 0 0 0 0,-1-1 0 0 0,0 1 1 0 0,1 0-1 0 0,-1 0 0 0 0,0 0 0 0 0,1 1 0 0 0,-1-1 0 0 0,0 0 0 0 0,0 1 0 0 0,0 0 1 0 0,0-1-1 0 0,0 1 0 0 0,-1 0 0 0 0,1 0 0 0 0,0 0 0 0 0,-1 0 0 0 0,0 0 0 0 0,1 0 1 0 0,-1 0-1 0 0,0 1 0 0 0,0-1 0 0 0,0 0 0 0 0,0 1 0 0 0,-1-1 0 0 0,1 1 0 0 0,-1-1 1 0 0,1 1-1 0 0,-1-1 0 0 0,0 1 0 0 0,0-1 0 0 0,0 1 0 0 0,0 0 0 0 0,0-1 0 0 0,-1 1 0 0 0,1-1 1 0 0,-1 1-1 0 0,0 0-11 0 0,0 6 43 0 0,0-1 1 0 0,-1 1-1 0 0,0 0 1 0 0,0-1 0 0 0,-1 0-1 0 0,0 1 1 0 0,-1-1-1 0 0,0 0 1 0 0,0 0-1 0 0,0-1 1 0 0,-1 0 0 0 0,-1 1-1 0 0,-1 1-43 0 0,-5 8 38 0 0,-9 34 9 0 0,50-35-25 0 0,27 2 19 0 0,-49-16-34 0 0,1-1 0 0 0,-1 1 1 0 0,1 1-1 0 0,-1-1 1 0 0,0 1-1 0 0,0 0 1 0 0,-1 1-1 0 0,1 0 1 0 0,-1 0-1 0 0,1 0 0 0 0,-1 1 1 0 0,0 0-1 0 0,-1 0 1 0 0,1 0-1 0 0,2 5-7 0 0,-6-7 35 0 0,0-1 0 0 0,0 1 0 0 0,0 0 0 0 0,-1 0 0 0 0,0 0 0 0 0,1 0 1 0 0,-1 0-1 0 0,0 1 0 0 0,0-1 0 0 0,-1 0 0 0 0,1 0 0 0 0,-1 1 0 0 0,0-1 0 0 0,1 0 0 0 0,-2 1 0 0 0,1-1 0 0 0,0 0 0 0 0,-1 0 0 0 0,1 1 0 0 0,-1-1 0 0 0,0 0 0 0 0,0 0 0 0 0,0 0 0 0 0,0 0 0 0 0,-1 0 0 0 0,1 0 0 0 0,-1 0 0 0 0,0 0 0 0 0,0 0-35 0 0,-10 8 64 0 0,0-2 0 0 0,-1 1 0 0 0,0-2 0 0 0,-1 1 0 0 0,1-2 0 0 0,-2 0 0 0 0,1-1-1 0 0,-1 0 1 0 0,0-1 0 0 0,0-1 0 0 0,0 0 0 0 0,0-1 0 0 0,-1-1 0 0 0,1 0-1 0 0,-1-1 1 0 0,0-1 0 0 0,0 0 0 0 0,-8-2-64 0 0,22 2-44 0 0,1 0 0 0 0,-1 0 0 0 0,1 0 0 0 0,0 0 0 0 0,-1 0 0 0 0,1-1 0 0 0,0 1 0 0 0,-1 0-1 0 0,1-1 1 0 0,0 1 0 0 0,-1-1 0 0 0,1 1 0 0 0,0-1 0 0 0,0 0 0 0 0,0 0 0 0 0,-1 1 0 0 0,1-1 0 0 0,0 0 0 0 0,0 0 0 0 0,0 0 0 0 0,0 0 0 0 0,0 0 0 0 0,1 0 0 0 0,-1 0 0 0 0,0-1-1 0 0,0 1 1 0 0,1 0 0 0 0,-1 0 0 0 0,1-1 0 0 0,-1 1 0 0 0,1 0 0 0 0,0-1 0 0 0,-1 1 0 0 0,1 0 0 0 0,0-1 0 0 0,0 1 0 0 0,0-1 0 0 0,0 1 0 0 0,0 0 0 0 0,0-1 0 0 0,0 1-1 0 0,0 0 1 0 0,1-1 0 0 0,-1 1 0 0 0,1 0 0 0 0,-1-1 0 0 0,1 1 0 0 0,-1 0 0 0 0,1 0 0 0 0,0-1 0 0 0,-1 1 0 0 0,2-1 44 0 0,23-20-3245 0 0,-8 10-2376 0 0,-10 6 887 0 0,-2 2-6569 0 0</inkml:trace>
  <inkml:trace contextRef="#ctx0" brushRef="#br0" timeOffset="6057.196">540 1536 5497 0 0,'0'0'2359'0'0,"0"0"-528"0"0,0 0-154 0 0,0 0 54 0 0,0 0-30 0 0,0 0-182 0 0,0 0-301 0 0,0 0-262 0 0,0 0-140 0 0,0 0-101 0 0,0 0-60 0 0,0 0-60 0 0,0 0-74 0 0,-3 10-45 0 0,-25 79 777 0 0,27-87-1218 0 0,0 0 1 0 0,0 1 0 0 0,0 0 0 0 0,0-1 0 0 0,0 1-1 0 0,0-1 1 0 0,1 1 0 0 0,0 0 0 0 0,-1 0 0 0 0,1-1-1 0 0,0 1 1 0 0,0 0 0 0 0,0-1 0 0 0,1 1 0 0 0,-1 0-1 0 0,1 0 1 0 0,0-1 0 0 0,-1 1 0 0 0,1-1-1 0 0,0 1 1 0 0,0-1 0 0 0,1 1 0 0 0,-1-1 0 0 0,0 1-1 0 0,1-1 1 0 0,0 0 0 0 0,-1 0 0 0 0,1 0 0 0 0,0 0-1 0 0,0 0 1 0 0,0 0 0 0 0,0-1 0 0 0,1 1 0 0 0,-1-1-1 0 0,0 1 1 0 0,1-1 0 0 0,-1 0 0 0 0,1 0 0 0 0,-1 0-1 0 0,1 0 1 0 0,-1 0 0 0 0,1 0 0 0 0,1-1-36 0 0,2 0 100 0 0,0 0 1 0 0,0 0-1 0 0,0-1 1 0 0,0 0 0 0 0,0 0-1 0 0,0-1 1 0 0,-1 1-1 0 0,1-1 1 0 0,0 0 0 0 0,-1-1-1 0 0,0 1 1 0 0,1-1-1 0 0,-1 0 1 0 0,0-1-1 0 0,-1 1 1 0 0,1-1 0 0 0,-1 0-1 0 0,1 0 1 0 0,2-4-101 0 0,-4 4 33 0 0,1 1 1 0 0,-1-1-1 0 0,0 0 1 0 0,0 0-1 0 0,0 0 1 0 0,-1 0-1 0 0,1 0 1 0 0,-1-1-1 0 0,0 1 0 0 0,-1-1 1 0 0,1 0-1 0 0,-1 1 1 0 0,0-1-1 0 0,0 0 1 0 0,0 0-1 0 0,-1 0 1 0 0,1 0-1 0 0,-1 0 1 0 0,0 1-1 0 0,-1-1 1 0 0,1-1-34 0 0,-2 3-69 0 0,0 1 1 0 0,0-1-1 0 0,0 1 1 0 0,0 0 0 0 0,0-1-1 0 0,-1 1 1 0 0,1 0-1 0 0,-1 0 1 0 0,1 1 0 0 0,-1-1-1 0 0,0 1 1 0 0,1-1 0 0 0,-1 1-1 0 0,0 0 1 0 0,0 0-1 0 0,0 0 1 0 0,0 0 0 0 0,0 0-1 0 0,0 1 1 0 0,0-1-1 0 0,-1 1 1 0 0,1 0 0 0 0,0 0-1 0 0,0 0 1 0 0,0 1 0 0 0,0-1-1 0 0,0 1 1 0 0,0-1-1 0 0,-3 2 69 0 0,-8-1-1296 0 0,13-1 1108 0 0,-12 0-1912 0 0,4 3-3447 0 0,0 1-6250 0 0</inkml:trace>
  <inkml:trace contextRef="#ctx0" brushRef="#br0" timeOffset="6717.062">893 1208 5873 0 0,'0'0'2410'0'0,"0"0"-256"0"0,0 0-84 0 0,0 0-54 0 0,0 0-253 0 0,0 0-361 0 0,0 0-381 0 0,0 0-275 0 0,0 0-146 0 0,0 0-73 0 0,0 0 0 0 0,0 0 39 0 0,0 0 40 0 0,0 6 15 0 0,13 89 2540 0 0,-8-71-3026 0 0,-1 0 0 0 0,-2 1-1 0 0,0 0 1 0 0,-2 0 0 0 0,0-1 0 0 0,-2 1 0 0 0,-1-1-1 0 0,-1 1 1 0 0,-1-1 0 0 0,-1 0 0 0 0,-7 19-135 0 0,-9 12 99 0 0,16-45-12 0 0,11-18 90 0 0,5-4-188 0 0,1 0 1 0 0,-1 0 0 0 0,2 1 0 0 0,0 0 0 0 0,0 1 0 0 0,1 1 0 0 0,0 0 0 0 0,1 0-1 0 0,0 2 1 0 0,0 0 0 0 0,0 0 0 0 0,1 1 0 0 0,0 1 0 0 0,1 0 0 0 0,10-1 10 0 0,-22 6-2 0 0,0-1 1 0 0,0 1-1 0 0,0 0 1 0 0,0 0 0 0 0,-1 1-1 0 0,1-1 1 0 0,0 1 0 0 0,0 0-1 0 0,-1 0 1 0 0,1 0 0 0 0,0 0-1 0 0,-1 0 1 0 0,1 1-1 0 0,-1 0 1 0 0,0 0 0 0 0,1 0-1 0 0,-1 0 1 0 0,0 0 0 0 0,0 1-1 0 0,0-1 1 0 0,-1 1 0 0 0,1 0-1 0 0,-1 0 1 0 0,1 0-1 0 0,-1 0 1 0 0,0 0 0 0 0,0 1-1 0 0,0-1 1 0 0,-1 1 0 0 0,1-1-1 0 0,-1 1 1 0 0,0-1-1 0 0,0 1 1 0 0,0 0 0 0 0,0 0-1 0 0,-1-1 1 0 0,1 1 0 0 0,-1 0-1 0 0,0 1 2 0 0,-2 4 20 0 0,1 0 0 0 0,-1 0 0 0 0,0 0 0 0 0,-1 0 0 0 0,0-1 0 0 0,-1 1 0 0 0,1-1 0 0 0,-2 0 0 0 0,1 0 0 0 0,-1-1 0 0 0,0 1 0 0 0,-1-1 0 0 0,1 0 0 0 0,-2 0-1 0 0,1-1 1 0 0,-1 0 0 0 0,0 0 0 0 0,0 0 0 0 0,0-1 0 0 0,-1 0 0 0 0,0-1 0 0 0,0 1 0 0 0,0-1 0 0 0,-5 1-20 0 0,9-3 4 0 0,-1 1 1 0 0,1-1-1 0 0,0-1 0 0 0,-1 1 0 0 0,0-1 1 0 0,1 1-1 0 0,-1-1 0 0 0,0 0 1 0 0,1-1-1 0 0,-1 1 0 0 0,0-1 0 0 0,0 0 1 0 0,0 0-1 0 0,1-1 0 0 0,-1 0 1 0 0,0 1-1 0 0,0-1 0 0 0,1-1 0 0 0,-1 1 1 0 0,1-1-1 0 0,-1 0 0 0 0,1 0 1 0 0,0 0-1 0 0,0 0 0 0 0,0-1 0 0 0,0 0 1 0 0,0 0-1 0 0,0 0 0 0 0,1 0 1 0 0,-1 0-1 0 0,1-1 0 0 0,0 0 0 0 0,0 1-4 0 0,-29-85-1301 0 0,31 56-2187 0 0,5 2-4408 0 0,0 22-4045 0 0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15,'-2'-15,"-3"23,-4 25,-15 114,-31 185,48-305,2 0,1 0,2 0,0 0,2 0,2 13,-2-37,0-1,0 1,1 0,-1-1,1 0,0 1,0-1,0 1,0-1,0 0,0 0,1 1,-1-1,1 0,-1 0,1 0,0-1,0 1,0 0,0-1,0 1,0-1,0 0,0 1,1-1,-1 0,1-1,-1 1,1 0,-1-1,1 1,-1-1,1 0,-1 0,1 0,-1 0,1 0,-1 0,1-1,106-27,-90 21,197-56,-198 56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29,'18'-6,"1"0,-1 1,1 1,0 1,0 1,0 0,0 1,0 1,6 2,-22-2,-1 0,0 0,1 0,-1 0,0 1,1-1,-1 1,0-1,0 1,1 0,-1 0,0 0,0 0,0 0,0 1,0-1,0 1,-1-1,1 1,0 0,-1-1,1 1,-1 0,0 0,1 0,-1 0,0 0,0 1,-1-1,1 0,0 0,-1 1,1-1,-1 0,0 1,0-1,0 0,0 1,0-1,0 0,0 1,-1-1,0 0,1 1,-1-1,0 0,0 0,0 0,0 0,0 0,-1 0,1 0,-1 0,1 0,-116 113,116-114,0 0,-1 0,1 0,0 0,0 0,-1 0,1 0,0 1,0-1,1 0,-1 1,0-1,0 1,1-1,-1 1,0-1,1 1,0-1,-1 1,1-1,0 1,0 0,0-1,0 1,0 0,0-1,0 1,1-1,-1 1,1 0,-1-1,1 1,-1-1,1 1,0-1,0 0,0 1,0-1,0 0,0 1,0-1,0 0,0 0,1 0,-1 0,0 0,1 0,-1-1,1 1,-1 0,1-1,-1 1,1-1,-1 1,1-1,0 0,0 0,11 4,0-2,0 0,0 0,1-2,-1 1,0-2,0 0,1 0,9-3,3-3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27,'340'-1,"-182"-25,-147 29,-5 3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 0,-4-5,-10-1,-12-1,-9 2,-8 2,-10 1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1,'-5'5,"-26"23,2 1,0 1,2 2,2 1,1 0,1 2,2 1,-14 33,33-62,0 0,1 0,0 0,0 0,0 1,1-1,0 0,1 0,-1 1,1-1,1 0,-1 0,1 0,1 0,-1 0,1-1,0 1,1-1,0 1,0-1,0 0,0-1,1 1,3 2,0 1,1 0,1-1,-1 0,2-1,-1 0,1 0,0-1,0 0,0-1,1-1,0 0,0 0,11 1,-6-2,0-2,0 0,0-1,0 0,0-2,0 0,0 0,6-4,-17 5,0-1,0 1,0-1,-1-1,1 1,-1-1,1 0,-1 0,0-1,0 0,-1 0,1 0,-1 0,0 0,0-1,0 0,0 0,-1 0,0 0,0-1,-1 1,1-1,-1 0,1-3,-3 6,0 0,1 0,-1 0,0 0,-1-1,1 1,-1 0,1 0,-1 0,0 0,0 0,0 0,0 0,-1 0,1 1,-1-1,0 0,0 1,0-1,0 1,0 0,0 0,-1-1,1 2,-1-1,1 0,-1 0,0 1,0-1,0 1,0 0,-98-27,81 27,-1 1,0 1,1 2,-1 0,1 0,0 2,0 1,0 0,1 2,0 0,0 1,1 1,0 0,-1 3,-9 10,7-1</inkml:trace>
  <inkml:trace contextRef="#ctx0" brushRef="#br0" timeOffset="1149.658">695 678,'2'-12,"1"1,0-1,1 1,1 0,-1 0,2 0,0 0,0 1,1 0,0 1,0-1,9-7,-9 8,8-11,1 1,1 1,0 0,2 1,0 1,0 0,2 2,9-5,-29 18,0 0,1 0,-1 1,0-1,1 1,-1 0,0-1,1 1,-1 0,1 0,-1 0,1 0,-1 0,1 0,-1 0,0 0,1 1,-1-1,1 0,-1 1,0-1,1 1,-1 0,0-1,0 1,1 0,-1 0,0 0,0 0,0 0,0 0,0 0,0 0,0 0,-1 0,1 1,0-1,-1 0,1 1,0-1,-1 0,0 1,1-1,-1 1,0-1,0 0,0 2,7 74,-7-73,-1-2,1 0,-1 0,0 0,0 1,1-1,0 0,-1 0,1 1,0-1,0 0,0 1,0-1,1 0,-1 0,1 1,-1-1,1 0,0 0,0 0,0 0,0 1,0-1,0-1,0 1,1 0,-1 0,1 0,-1-1,1 1,0-1,0 1,0-1,0 0,0 0,0 0,0 0,0 0,0 0,0 0,0-1,1 1,-1-1,0 0,1 1,-1-1,0 0,2-1,104-57,-96 49,0 0,1 1,0 1,0 0,1 1,0 0,14-3,-24 9,-1 0,1 1,0 0,-1 0,1 0,-1 0,1 1,-1-1,0 1,0 0,1 0,-1 0,0 1,-1-1,1 1,0-1,-1 1,1 0,-1 0,0 0,0 0,0 0,0 1,-1-1,0 1,1-1,-1 1,0-1,-1 1,1 0,0-1,-1 1,0 0,0 0,0 1,8 26,13 11,-10-27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1,'-17'318,"-41"71,56-377,0-6,0-1,0 1,1 0,0 0,1-1,-1 1,1 0,0 0,0 0,1 0,0 0,0 0,0-1,1 1,0 0,0-1,0 1,2 2,8-2,0-5</inkml:trace>
  <inkml:trace contextRef="#ctx0" brushRef="#br0" timeOffset="224.576">313 622,'-15'33,"1"12,7-3,9-12,5-12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01.0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93,'51'-18,"0"2,1 3,1 1,-1 4,40-2,48-1,1 7,92 10,186 23,108-29,-2-29,-111 47,-31 11,-207-18,148-10,-145-3,414 2,-413 26,289-23,-274-3,-164 5,-26 1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02.7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1,'3407'0,"-3171"28,328-28,-508 5,-32 1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19.0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1 170,'1'-2,"0"0,1 0,-1 0,1 1,0-1,0 0,0 1,0-1,0 1,0 0,0-1,0 1,0 0,0 0,1 1,-1-1,0 0,1 1,-1-1,1 1,-1 0,0 0,1 0,-1 0,2 0,-2 0,376-3,488-50,-184 21,602 33,-793 29,-92-4,376-25,-227-29,158 27,-302-26,743 26,-280 1,-561-28,184 28,-293-28,226 28,-253 28,265-28,-298 0,356 11,-248 3,153 17,-237-3,-123-18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20.9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0 118,'84'-28,"2"4,0 4,1 3,1 4,1 4,81 3,224 11,-105 22,-134-9,-96-11,0-2,0-2,55-6,-12 2,208 1,-140 27,-1-15,-102-2,1-3,0-3,0-3,25-4,23 1,212 19,-29-3,61-15,-135-1,767 2,-721-10,26-15,-102 8,228-15,147 2,63 31,-193 29,-278-31,-138 1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27 1288 0 0,'0'0'2629'0'0,"0"0"-845"0"0,0 0-261 0 0,0 0 238 0 0,0 0 258 0 0,0 0 85 0 0,0 0-167 0 0,0 0-344 0 0,0 0-359 0 0,0 0-309 0 0,0 0-222 0 0,-3-1-107 0 0,-1-6 3096 0 0,24 7 1581 0 0,-5 0-6275 0 0,153 8 2188 0 0,-8-15-746 0 0,-126 3-247 0 0,-34 4-151 0 0,0 0 3 0 0,0 0 2 0 0,0 0 15 0 0,0 0-7 0 0,0 0 10 0 0,0 0 13 0 0,0 0-24 0 0,0 0-8 0 0,0 0-6 0 0,0 0 11 0 0,0 0-27 0 0,0 0-7 0 0,0 0-5 0 0,0 0-36 0 0,0 0 9 0 0,0 0 2 0 0,-1-3-459 0 0,-2-4-3914 0 0,2 4-1906 0 0,1 1-3531 0 0,0 2 332 0 0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0 142,'387'-36,"235"14,321 23,-162-28,-188 48,-130-34,-381 8,394-27,-20 3,-322 36,-117-1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0,'-14'15,"-15"9,-2 5,9-1,9-12,10-7,12-11,8-5,1-5,-6-2,-6 7,-9 5,-8 7,-3 3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1,'0'5,"-5"6,-1 6,-5 1,0 1,6-2,9-9,8-6,-2-3,-7-1,-10 4,-8 2,-7 0,1-1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0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86,'0'130,"-5"1,-6-1,-13 42,-11 19,35-191,0 0,1 0,-1 0,0-1,1 1,-1 0,0 0,0-1,1 1,-1 0,0 0,0-1,1 1,-1 0,0-1,0 1,0 0,1-1,-1 1,0-1,0 1,0 0,0-1,0 1,0 0,0-1,0 1,0-1,0 1,0 0,0-1,0 1,0 0,0-1,-1 1,1-1,0 1,0 0,0-1,-1 1,1 0,0 0,0-1,0 1,-1 0,1-1,0 1,-1 0,1 0,0 0,-1-1,1 1,0 0,-1 0,1 0,0 0,-1 0,1 0,-1-1,1 1,0 0,-1 0,1 0,0 0,-1 0,6-22,1-1</inkml:trace>
  <inkml:trace contextRef="#ctx0" brushRef="#br0" timeOffset="249.314">28 29,'34'9,"0"-3,0 0,1-3,0 0,-1-3,2 0,-27 0,265-29,-119 6,-76 19,-79 5,0 1,0-1,0 0,0 0,0 0,0 1,-1-1,1 0,0 0,-1 0,1 0,-1 0,1 0,-1 0,0 0,1 0,-1 0,0 0,0 0,0 0,0 0,1 0,-1-1,0 1,0 0,0-1,-1 1,1-1,0 1,0-1,0 0,-22 16,-1-1</inkml:trace>
  <inkml:trace contextRef="#ctx0" brushRef="#br0" timeOffset="496.627">0 453,'43'5,"29"6,7 1,-6-1,-9-2,-12-4,-10-1,-6-3,-6 0,-7-1</inkml:trace>
  <inkml:trace contextRef="#ctx0" brushRef="#br0" timeOffset="666.623">649 622,'-5'34,"-1"20,0 6,1-2,2-7,-4-11,-1-13</inkml:trace>
  <inkml:trace contextRef="#ctx0" brushRef="#br0" timeOffset="912.723">649 509,'24'10,"17"3,7-1,0-2,-3-3,-5-8,-4-3,-4-1,-7 5,-8 2</inkml:trace>
  <inkml:trace contextRef="#ctx0" brushRef="#br0" timeOffset="1099.752">649 820,'43'0,"24"0,1 0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24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73,'56'0,"0"2,1-3,-1-2,1-3,-1-2,3-3,41-33,-99 43,-1 1,1 0,0 0,-1 0,1 0,0 0,0 0,-1 0,1 0,0 0,-1 0,1 0,0 0,-1 1,1-1,0 0,-1 0,1 1,0-1,-1 0,1 1,-1-1,1 1,-1-1,1 1,-1-1,1 1,-1-1,1 1,-1-1,0 1,1 0,-1-1,0 1,1 0,-1-1,0 1,0 0,0-1,0 1,0 0,1 0,-1-1,-1 1,1 0,0-1,0 1,0 0,0-1,0 1,-4 44,4-40,-32 220,29 328,14-464,-64-140,30 26,0 1,-1 1,-1 1,-1 1,-1 2,-1 0,0 2,-20-8,29 17,0 2,0 0,-1 2,1 0,-1 1,0 1,-1 0,1 2,0 0,0 2,0 0,-16 4,27-4,1 1,-1-1,1 1,0 1,0-1,1 1,-1 1,1-1,0 1,0 1,0-1,0 1,1 0,0 1,-1 2,1 20,8-15</inkml:trace>
  <inkml:trace contextRef="#ctx0" brushRef="#br0" timeOffset="382.886">327 440,'48'0,"35"-5,8-1,-6-1,-14-2,-13-1,-12 2,-9 2,-11-3,-5 0,-6 2</inkml:trace>
  <inkml:trace contextRef="#ctx0" brushRef="#br0" timeOffset="633.012">1145 468,'-5'38,"-6"28,-1 6,1-3,7-14,5-16</inkml:trace>
  <inkml:trace contextRef="#ctx0" brushRef="#br0" timeOffset="884.244">1202 17,'0'0</inkml:trace>
  <inkml:trace contextRef="#ctx0" brushRef="#br0" timeOffset="1117.97">1427 835,'12'-78,"3"2,3 0,4 0,4-2,-24 74,18-40,-20 43,1 1,-1-1,0 0,1 0,-1 1,1-1,-1 0,1 1,0-1,-1 1,1-1,0 1,-1-1,1 1,0-1,-1 1,1-1,0 1,0 0,0 0,-1-1,1 1,0 0,0 0,0 0,0 0,-1 0,1 0,0 0,0 0,0 0,0 0,-1 1,1-1,0 0,0 1,0-1,-1 0,1 1,0-1,-1 1,1-1,0 1,-1-1,1 1,-1 0,1-1,0 1,-1 0,24 83,-20-48,-3-25,1 1,0 0,1-1,0 0,1 0,0 0,1 0,0 0,1-1,0 0,0 0,1-1,1 1,-1-2,1 1,8 5,-14-12,1 0,0-1,0 1,0-1,0 0,1 0,-1 0,0 0,0 0,1-1,-1 1,0-1,1 0,-1 0,0 0,1-1,-1 1,0-1,1 0,-1 1,0-2,0 1,0 0,0-1,0 1,0-1,0 0,0 0,-1 0,1 0,-1 0,1-1,-1 1,0-1,2-2,63-104,-37 51,-18 40</inkml:trace>
  <inkml:trace contextRef="#ctx0" brushRef="#br0" timeOffset="4633.418">2584 552,'-103'39,"66"-18,2 2,0 1,1 2,2 2,1 1,1 1,0 3,-40 72,70-103,-1 0,1 0,-1 0,1-1,-1 1,1 0,0 0,0 0,0 0,0-1,0 1,0 0,1 0,-1 0,1 0,-1-1,1 1,0 0,-1-1,1 1,0 0,0-1,0 1,1-1,-1 1,0-1,0 0,1 1,-1-1,1 0,-1 0,1 0,-1 0,1 0,0-1,-1 1,1 0,0-1,0 1,0-1,0 1,79 8,-54-13,-1-1,1-1,-1-2,-1 0,1-2,-1 0,-1-2,0-1,-1-1,19-14,-5 5,-1-2,-1-1,-1-2,-1-1,-2-1,-1-2,-1-2,-2 0,-1-2,-2 0,-2-2,10-23,-25 43,-1-1,0 1,-2-1,0 0,-1 0,-1 0,0-11,-2 23,1 1,-2-1,1 1,-1-1,0 1,0 0,0-1,-1 1,0 0,0 0,-1 0,0 0,0 1,0-1,-1 1,0-1,0 1,0 0,0 1,-1-1,0 1,0 0,-4-3,5 5,-1 0,1 0,-1 1,1-1,-1 1,0 0,1 1,-1-1,0 1,1 0,-1 0,0 0,0 0,1 1,-1 0,0 0,1 0,-1 1,1-1,-1 1,1 0,0 1,0-1,-3 2,-85 79,77-64,1 0,1 0,0 1,2 1,0 0,2 1,0 0,1 0,1 1,2 0,0 0,1 1,0 18,3-28,1-1,0 1,1-1,0 0,1 1,0-1,2 0,-1 0,1 0,1-1,1 1,0-1,0 0,1-1,0 1,1-1,1-1,-1 0,2 0,-1 0,1-2,1 1,0-1,9 6,4-3,-1-1,2-2,-1 0,1-1,0-1,0-2,1 0,-1-2,1 0,0-2,0-1,7-2,-8 2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5,'0'0,"-1"-1,1 1,-1-1,1 1,-1 0,1-1,-1 1,1 0,-1 0,1 0,-1-1,1 1,-1 0,1 0,-1 0,0 0,1 0,-1 0,1 0,-1 0,1 0,-1 0,0 0,1 0,-1 0,1 1,-1-1,1 0,-1 0,1 1,-1-1,1 0,-1 0,1 1,-1-1,1 1,0-1,-1 0,1 1,0-1,-1 1,1-1,0 1,-1-1,1 1,0-1,0 1,0 0,-1-1,1 1,0-1,0 1,0-1,0 1,0 0,0-1,0 1,0-1,1 1,-7 40,6-40,-1 472,-2-408,-3-1,-3 0,-3 0,-4 1,8-19,26-63,79-179,-84 168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1,'-298'255,"294"-252,0-1,0 1,0 0,1 1,-1-1,1 0,0 1,0 0,0 0,0 0,1 0,-1 0,1 1,0-1,0 1,1-1,0 1,-1 0,1-1,1 1,-1 0,1 0,0 0,0-1,0 1,1 0,-1 0,1 0,1-1,-1 1,1 1,5 1,1 0,-1-1,1 1,1-2,-1 1,1-1,0 0,1-1,-1 0,1 0,-1-1,4 0,40 17,-42-14,-4-4,-1 0,1 1,-1-1,0 2,0-1,0 1,-1 0,1 0,-1 0,0 1,0-1,0 1,-1 1,0-1,0 1,0-1,-1 1,0 0,2 5,-1 0,-4-8,0-1,1 1,-1 0,1-1,0 1,0-1,0 1,0-1,0 1,1-1,-1 0,1 1,-1-1,1 0,0 0,0 0,0 0,0-1,0 1,1 0,-1-1,2 1,7-1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0,'-15'34,"-4"20,1 6,4-2,3-7,9-11,10-13,3-11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11,'38'5,"28"-3,6-3,-3 0,-9 0,-10-1,-9 1,-11-4,-11-2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1,'-19'43,"-6"24,0 10,6-3,5-9,5-12,4-9,3-8,2-4,6-9,1-3,0-5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2625 0 0,'0'0'1611'0'0,"0"0"68"0"0,0 0 141 0 0,0 0 131 0 0,0 0-65 0 0,0 0-257 0 0,0 0-326 0 0,0 0-285 0 0,0 0-159 0 0,0 0-52 0 0,0 0-8 0 0,0 0-9 0 0,0 0-19 0 0,11 14 2907 0 0,64-13-202 0 0,261-16-649 0 0,-323 11-4014 0 0,-15 0-2324 0 0,1-2-3319 0 0,1 2-5626 0 0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7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21,'-57'278,"54"-256,0 0,2 1,0-1,1 0,1 0,2 1,0-1,1 0,5 14,-7-31,1 0,0 0,0-1,0 1,1-1,0 1,-1-1,1 0,1 0,-1-1,1 1,-1-1,1 0,0 0,0-1,0 1,1-1,-1 0,0-1,1 1,-1-1,1 0,0-1,-1 1,1-1,0 0,-1 0,1-1,0 0,-1 0,1 0,-1-1,0 1,1-1,-1-1,4-1,9-7,0 0,-1-1,-1 0,0-2,-1 0,0-1,-1 0,-1-1,0 0,-2-1,1-1,4-11,10-22,-2-2,-3-1,14-50,-32 95,0-1,0 1,0-1,-1 0,-1 0,0 0,0 0,-1 0,0 0,0 0,-2 0,1-2,0 11,0 1,0-1,0 1,1 0,-1 0,0-1,0 1,0 0,0 0,0 0,1 0,-1 0,0 0,0 0,0 0,0 1,0-1,1 0,-1 0,0 1,0-1,0 0,1 1,-1-1,0 1,1-1,-1 1,0-1,1 1,-1 0,1-1,-1 1,0 0,1 0,0-1,-1 1,1 0,-1 0,1-1,0 1,0 0,-1 0,1 0,0 0,0 0,-11 21,1 0,2 1,0 0,1 0,2 1,0 0,1 0,2 0,0 1,2-1,1 0,0 1,4 8,-3 52,-3-73,0-1,0 1,1 0,1 0,0 0,1-1,0 1,0-1,2 1,-1-1,1 0,1 0,0 0,0-1,1 0,1 0,0 0,0-1,0 0,1 0,8 5,3-4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1,'-5'28,"-1"15,0 5,1-2,2-3,0-4,2-9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0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1,'38'5,"32"1,14-5,-2-2,-11-2,-13 1,-11-1,-9 2,-6 0,-3 0,-8 5,-6 2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1,'38'14,"32"5,9-5,-4-6,-10-3,-12-4,-9-1,-12-1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0 444,'34'4,"35"-2,10-7,-3-2,-10-1,-11 2,-10-3,-9 0,-4 1,-9-2,-8 0</inkml:trace>
  <inkml:trace contextRef="#ctx0" brushRef="#br0" timeOffset="242.054">226 246,'-5'34,"-1"25,0 7,1-2,1-7,2-9,6-8,2-5,5-10,0-8</inkml:trace>
  <inkml:trace contextRef="#ctx0" brushRef="#br0" timeOffset="780.013">734 49,'-18'74,"3"0,4 1,3 0,3 1,3 2,1-71,1-1,-1 1,1 0,0-1,1 1,0 0,0-1,0 1,1-1,0 1,0-1,1 0,-1 1,2-1,-1-1,0 1,1 0,0-1,1 0,-1 0,1 0,0 0,0-1,0 0,0 0,1 0,0-1,5 3,-2-4,1-1,-1 0,0 0,1-1,0 0,-1-1,1 0,-1 0,0-1,1 0,-1-1,0 0,0 0,-1-1,1 0,-1-1,1 1,-1-2,-1 1,1-1,4-5,14-13,-1-2,0 0,-2-1,-2-2,3-5,0-2,-2 0,-2-1,-1-1,-2-1,-2-1,-1 0,-2 0,0-13,-10-6,-2 57,0 1,-1 0,1 0,0 0,-1 0,1 0,0 0,-1-1,1 1,-1 0,0 0,1 0,-1 0,0 1,0-1,1 0,-1 0,0 0,0 1,0-1,0 0,0 1,0-1,0 1,0-1,0 1,-1-1,1 1,0 0,0 0,0-1,0 1,-1 0,1 0,0 0,0 0,0 1,-1-1,1 0,0 0,0 1,0-1,0 1,0-1,0 1,0-1,-1 1,-8 6,1 1,0 0,0 1,0 0,1 1,0-1,1 1,0 1,1-1,0 1,1 1,0-1,0 1,1-1,1 1,0 0,1 1,0 0,-3 3,-1 8,0 0,1 1,2-1,0 1,2-1,0 1,2 0,1 1,-1-16,1 0,-1 0,2 0,-1 0,2 0,-1-1,1 1,1-1,-1 0,2-1,-1 1,1-1,0 0,1 0,0-1,0 0,1 0,0 0,0-1,8 4,4 1</inkml:trace>
  <inkml:trace contextRef="#ctx0" brushRef="#br0" timeOffset="1127.054">1440 472,'21'-4,"0"0,0 2,1 0,-1 2,0 0,1 1,-1 1,16 4,-36-6,0 0,1 0,-1 0,0 1,1-1,-1 1,0-1,1 1,-1-1,0 1,0-1,0 1,1 0,-1 0,0 0,0 0,0 0,0 0,-1 0,1 0,0 0,0 0,-1 0,1 0,0 1,-1-1,1 0,-1 1,0-1,1 0,-1 1,0-1,0 0,0 1,0-1,0 0,0 1,0-1,0 0,-1 1,1-1,0 0,-1 1,1-1,-2 1,-39 55,32-47,-27 26,29-31,1 1,-1 0,1-1,0 2,1-1,0 1,0 0,0 0,1 0,0 1,0 0,1 0,0 0,-2 6,5-11,0-1,1 1,-1-1,0 0,1 1,0-1,-1 1,1-1,0 0,0 0,0 0,0 1,1-1,-1 0,1 0,-1-1,1 1,0 0,-1 0,1-1,0 1,0-1,0 0,0 0,1 1,-1-1,0 0,0-1,1 1,-1 0,0-1,1 1,-1-1,1 0,1 0,89-2,41-36,-115 30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1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1,'8'11,"0"0,-1 1,0 1,-1-1,-1 1,1 0,-2 0,0 0,-1 1,0-1,0 8,-2-13,8 39,-2 1,-2 1,-2-1,-2 0,-3 1,-1-1,-3 0,-2 0,-10 32,-46 76,35-136,28-27</inkml:trace>
  <inkml:trace contextRef="#ctx0" brushRef="#br0" timeOffset="319.6">464 169,'-166'148,"-51"66,215-212,-1-1,0 1,1 0,-1 0,1 0,0 0,0 0,0 1,0-1,0 1,0-1,1 1,-1 0,1 0,0 0,0 0,0 0,0 0,0 0,1 0,-1 0,1 0,0 0,0 0,0 0,0 0,1 0,-1 1,1-1,0 0,0 0,0 0,0-1,0 1,0 0,2 2,12 3,0-1,0 0,1-2,0 1,0-2,0 0,1-1,-1-1,1 0,-1-1,1-1,0-1,1 0,-11 1,25-1,-25 0,-1-1,1 1,0 0,-1 1,1-1,0 1,0 1,-1-1,1 1,0 0,-1 1,1 0,-1 0,1 0,-1 1,0 0,0 0,0 0,0 1,-1 0,1 0,-1 0,0 1,0 0,-1 0,4 5,6 35,-7-27</inkml:trace>
  <inkml:trace contextRef="#ctx0" brushRef="#br0" timeOffset="800.633">690 593,'239'33,"-238"-33,0 0,0 0,0 0,0 0,0 0,0 0,0 0,0 0,0 0,0 1,0-1,0 0,-1 1,1-1,0 1,0-1,0 1,0-1,-1 1,1 0,0-1,-1 1,1 0,0 0,-1-1,1 1,-1 0,1 0,-1 0,0 0,1 0,-1 0,0 0,1-1,-1 1,0 0,0 0,0 0,0 0,0 0,0 0,0 0,0 0,-1 0,1 0,0 0,0 0,-1 0,1 0,-1 0,-37 38,26-28,-7 5,-39 43,57-57,-1 0,1 0,0 0,-1 0,1 0,0 0,0 0,1 0,-1 0,0 1,1-1,-1 0,1 0,0 1,-1-1,1 0,1 1,-1-1,0 0,0 0,1 1,-1-1,1 0,0 0,0 1,0-1,0 0,0 0,0 0,1 1,5 1,-1-1,1 0,0-1,0 1,0-1,0 0,0-1,0 0,0 0,1-1,-1 1,0-2,0 1,1-1,-1 0,0 0,0-1,0 0,0-1,0 1,-1-1,1 0,-1-1,4-2,31-16,-22 10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21 168,'-11'-13,"1"-1,13 24,135 279,-60-111,-77-175,0 0,0 0,0 0,1 0,-1 0,1-1,0 1,0 0,0-1,0 1,0-1,0 0,1 0,-1 0,1 0,-1 0,1 0,0-1,0 1,0-1,0 0,0 0,0 0,0 0,0-1,0 1,0-1,1 0,-1 1,0-1,0-1,0 1,0 0,1-1,-1 0,0 0,0 0,0 0,0 0,0-1,-1 1,1-1,0 0,0 0,17-18,-1 0,0-2,-2 0,-1-1,-1 0,0-2,-2-1,15-22,40-72,-68 120,0 1,0 0,0 0,1 0,-1 0,0 0,1-1,-1 1,0 0,1 0,-1-1,1 1,-1 0,1-1,0 1,-1 0,1-1,0 1,-1-1,1 1,0-1,0 1,-1-1,1 0,0 1,0-1,0 0,-1 0,1 0,0 1,0-1,0 0,0 0,0 0,-1 0,1 0,0-1,0 1,0 0,0 0,0-1,-1 1,1 0,0-1,0 1,-1 0,1-1,0 1,0-1,-1 0,1 1,-1-1,1 0,0 1,-1-1,1 0,-1 1,0-1,1 0,-1 0,0 0,1 1,-1-1,0 0,0 0,0 0,1 0,-1 0,8 28,46 107,-51-129,1 0,-1-1,1 1,-1 0,1-1,1 0,-1 0,1 0,-1-1,1 1,0-1,0 0,0-1,1 1,-1-1,1 0,0 0,-1-1,1 0,0 0,0 0,0 0,0-1,3-3,1 0,-1-1,0 0,-1-1,1 0,-1 0,1-1,-2 0,1 0,-1-1,0 0,0 0,0 0,-1-1,-1 0,1-1,-1 1,-1-1,0 0,0 0,0 0,-1-1,1-5,10-21,-2-2,-1 0,-1-1,-3 1,-1-2,-2 1,-1-35,-3 49</inkml:trace>
  <inkml:trace contextRef="#ctx0" brushRef="#br0" timeOffset="449.472">1093 535,'0'14,"0"15,0 7,0 2,-5-6,-1-2,0-3,1 0,1-1,2 1,1 0,1-9,4-8,3-5</inkml:trace>
  <inkml:trace contextRef="#ctx0" brushRef="#br0" timeOffset="715.809">1149 450,'15'10,"13"3,8-1,2-2,0-3,-3-3,-1-1,-2-3,-3 0,-5 0</inkml:trace>
  <inkml:trace contextRef="#ctx0" brushRef="#br0" timeOffset="972.828">1149 704,'24'0,"23"0,2 0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8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0 255,'39'5,"27"-4,6-1,-3-6,-9-2,-5 1,-7 1,-7 2,-6 1,-4-3,-2-1,-6 1</inkml:trace>
  <inkml:trace contextRef="#ctx0" brushRef="#br0" timeOffset="252.824">367 1,'-9'38,"-9"33,0 8,2-5,4-9,4-11,4-11,2-7,1-5,7-8,1-3,0-5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16.0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2235,'32'-122,"-19"88,78-194,11 5,97-154,-159 304,62-107,7 6,72-83,-170 243,6-6,-28 29,-6 9,-1-1,0 0,-1-1,-1-1,-1-1,-17 9,-149 89,186-112,1 1,-1-1,0 0,0 1,1-1,-1 1,0-1,1 1,-1-1,1 1,-1 0,0-1,1 1,-1 0,1-1,0 1,-1 0,1 0,0-1,-1 1,1 0,0 0,0-1,0 1,0 0,-1 0,1 0,0 0,1-1,-1 1,0 0,0 0,0 0,0 0,1-1,-1 1,0 0,1 0,-1-1,0 1,1 0,-1-1,1 1,-1 0,1-1,0 1,-1-1,1 1,0-1,-1 1,1-1,0 1,-1-1,1 1,48 21,-43-19,212 54,-196-52,0 0,0-2,0 0,1-2,-1 0,14-2,-33 1,-1 0,0 0,0-1,1 1,-1 0,0-1,0 0,0 1,0-1,0 0,1 0,-1 0,-1 0,1 0,0-1,0 1,0-1,-1 1,1-1,-1 1,1-1,-1 0,0 0,1 0,-1 0,0 0,0 0,-1 0,1 0,0 0,-1 0,1-1,-1 1,0 0,1 0,-1-1,0 1,-1 0,1 0,0 0,-1-1,1 1,-1 0,1 0,-2-1,-48-93,-91-23,118 101,-1 2,0 0,-1 2,-1 0,0 2,-15-4,29 12</inkml:trace>
  <inkml:trace contextRef="#ctx0" brushRef="#br0" timeOffset="401.014">1129 90,'-13'2,"0"2,0-1,0 2,1-1,0 2,0 0,0 0,1 1,0 0,0 1,0 1,1 0,1 0,-1 0,2 1,-1 1,1 0,1 0,0 0,-2 6,7-11,0-1,1 1,0 0,0 0,0 0,1 0,0 0,0-1,0 1,1 0,0 0,0 0,0 0,1-1,0 1,0 0,0-1,1 0,0 1,0-1,0 0,1-1,-1 1,1 0,0-1,1 0,-1 0,1 0,0-1,-1 0,5 3,4 1,-1 1,1-2,1 1,-1-2,1 0,0-1,0 0,1-1,-1 0,1-1,-1-1,9 0,11-7,0-1,-1-1,0-2,0-2,-1-1,-1-1,0-1,-1-2,-1-1,0-2,-1 0,0-4,16-6,-42 28,6-2,0 0,-1-1,0 0,0 0,-1-1,1 0,-1 0,0 0,-1-1,1 0,-2 0,1 0,-1-1,0 0,0 1,2-8,-7 12,1 1,-1-1,0 1,0-1,0 1,0 0,0-1,-1 1,1 0,-1 0,1 0,-1 0,0 0,1 1,-1-1,0 0,0 1,-1-1,1 1,0 0,0 0,-1 0,1 0,-1 0,1 0,-1 1,1-1,-1 1,1 0,-1-1,1 1,-1 0,1 1,-1-1,1 0,-1 1,-1 0,-27 0</inkml:trace>
  <inkml:trace contextRef="#ctx0" brushRef="#br0" timeOffset="729.004">565 231,'192'13,"0"-7,1-9,23-10,288-45,-395 55,-104 3,-6 0</inkml:trace>
  <inkml:trace contextRef="#ctx0" brushRef="#br0" timeOffset="1302.064">1468 90,'1'0,"0"-1,0 1,0 0,-1-1,1 1,0 0,0-1,0 1,-1-1,1 1,0-1,-1 1,1-1,0 0,-1 1,1-1,-1 0,1 1,-1-1,1 0,-1 0,0 0,1 1,-1-1,0 0,0 0,1 0,-1 0,0 0,0 0,0 1,0-1,0 0,0 0,0 0,-1 0,1 0,0 0,0 1,-1-1,1 0,-1 0,1 0,0 1,-1-1,1 0,-1 1,0-1,1 0,-1 1,0-1,1 0,-1 1,0-1,0 1,1 0,-1-1,0 1,0 0,0-1,0 1,-54-27,42 22,-1 1,0 0,0 1,0 1,0 0,0 0,0 2,-1-1,1 2,0 0,-1 1,1 0,0 1,0 1,1 0,-1 1,1 0,0 1,0 1,1 0,0 1,-1 0,-11 12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21.2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 1977,'0'0,"0"0,0 0,0-1,0 1,0 0,-1 0,1-1,0 1,0 0,0 0,0 0,0-1,-1 1,1 0,0 0,0 0,0 0,-1-1,1 1,0 0,0 0,0 0,-1 0,1 0,0 0,0 0,-1 0,1-1,0 1,0 0,-1 0,1 0,0 0,0 0,-1 0,1 1,0-1,0 0,-1 0,1 0,0 0,0 0,0 0,-1 0,1 0,0 0,0 1,0-1,-1 0,1 0,0 0,0 1,0-1,0 0,7-24,191-317,287-414,-360 555,-97 92,-23 89,0-1,2 1,0 0,1 0,1 1,0 0,2 1,6-8,15-24,-170 148,-14-11,67-38,109-43,347-8,-243 24,-139-51,-90-136,18 20,69 122,0 5</inkml:trace>
  <inkml:trace contextRef="#ctx0" brushRef="#br0" timeOffset="600.238">1366 114,'-2'-5,"1"1,0-1,-1 1,0 0,0-1,-1 1,1 0,-1 0,1 1,-1-1,-1 1,1-1,0 1,-1 0,0 0,1 0,-1 1,0-1,-1 1,1 0,0 0,0 0,-1 1,1 0,-1 0,0 0,1 0,-1 1,0-1,1 1,-1 0,0 1,0-1,1 1,-1 0,1 0,-1 1,-1 0,-6 7,1 0,0 1,0 1,1 0,1 0,0 1,0 0,1 1,1 0,0 0,0 0,2 1,0 0,0 0,1 1,1-1,0 1,1 9,1-17,1 0,0 0,1 0,0 0,0 0,0-1,1 1,0 0,0-1,1 1,0-1,0 0,0 0,1 0,0 0,0 0,1-1,-1 0,1 0,0 0,0-1,1 1,0-1,-1 0,1-1,1 0,-1 0,0 0,1 0,-1-1,1 0,0-1,0 0,0 0,-1 0,1-1,0 1,0-2,0 1,0-1,0 0,4-2,16-6,0-1,-1-1,0-2,-1-1,0 0,-1-2,-1-1,0-1,-2-1,0-1,-1 0,-1-2,-1 0,0-1,-2-1,0-3,-13 24,-1 0,0-1,0 1,0-1,0 0,0 0,-1 1,0-1,0 0,0 0,0 0,0-1,-1 1,0 0,0 0,0 0,0 0,-1 0,1 0,-1 0,0 0,-1 0,1 0,0 0,-1 0,0 1,0-1,0 1,-1-1,1 1,-1 0,0 0,1 0,-1 0,-1 0,1 1,0-1,-1 1,1 0,-3-1,-16-4</inkml:trace>
  <inkml:trace contextRef="#ctx0" brushRef="#br0" timeOffset="953.7">887 199,'428'-11,"78"-53,-371 58,-116 23,-19-6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4297 0 0,'0'0'3905'0'0,"0"0"-1078"0"0,0 0-493 0 0,0 0-190 0 0,0 0-234 0 0,0 0-292 0 0,0 0-303 0 0,0 0-308 0 0,0 0-241 0 0,0 0-155 0 0,0 0-95 0 0,0 0-57 0 0,0 0-6 0 0,2 9 560 0 0,69-4 1723 0 0,111-19-925 0 0,-154 9-1594 0 0,1 0-2067 0 0,-10-4-7800 0 0,-15 5-2916 0 0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4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0,'0'10,"0"7,0 7,0 3,0 2,-5-4,-1-1,0 0,-4-5,0 1,7-9,3-12,2-4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26,'0'5,"4"1,7 1,2-7,3-3,3-1,4 0,3 1,1 1,1-5,1 0,0 1,0 1,-10 2,-8 6,-11 2,-5 1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48,'14'0,"15"0,7 0,2 0,0-5,-3-1,-1 0,-3 1,-1 1,-6-3,-2 0,-5 0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8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1 192,'0'54,"3"0,1 0,4-1,4 14,-4-38,0-1,2 0,1-1,2 0,0-1,2 0,3 3,-18-28,0 0,1-1,-1 1,0 0,1-1,-1 1,0 0,1-1,-1 1,0-1,1 1,-1-1,1 1,-1-1,1 1,-1-1,1 1,0-1,-1 0,1 1,0-1,-1 0,1 1,0-1,-1 0,1 0,0 0,-1 0,1 0,0 0,-1 0,1 0,0 0,0 0,-1 0,1 0,0 0,-1-1,1 1,0 0,-1 0,1-1,-1 1,1 0,0-1,-1 1,1-1,-1 1,1-1,-1 1,1-1,-1 1,0-1,1 0,-1 1,1-1,15-41,-13 34,116-365,-110 348</inkml:trace>
  <inkml:trace contextRef="#ctx0" brushRef="#br0" timeOffset="263.667">452 672,'-10'34,"-2"15,-1 0</inkml:trace>
  <inkml:trace contextRef="#ctx0" brushRef="#br0" timeOffset="634.108">593 23,'8'-4,"1"0,0 1,1 0,-1 0,0 1,1 1,-1-1,1 1,-1 1,1 0,0 0,-1 1,1 1,-1-1,1 1,6 3,-14-4,0 1,0-1,0 0,-1 1,1 0,0-1,-1 1,1 0,-1 0,1 0,-1 0,0 0,0 0,0 1,0-1,0 0,-1 0,1 1,-1-1,1 0,-1 1,0-1,0 1,0-1,0 0,0 1,-1-1,1 1,-1-1,0 0,1 0,-1 1,0-1,0 0,0 0,-1 0,0 1,-53 75,5-8,50-68,-1-1,0 1,1 0,-1 0,1-1,-1 1,1 0,0 0,0 0,0 0,0-1,0 1,0 0,0 0,1 0,-1-1,1 1,-1 0,1 0,0-1,0 1,0-1,0 1,0 0,0-1,0 0,0 1,0-1,1 0,-1 1,1-1,-1 0,1 0,-1 0,1 0,-1-1,1 1,0 0,0-1,-1 1,1-1,0 0,0 1,139 7,-115-9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0,'0'10,"0"12,0 8,0 3,0 1,0 0,0-2,0-1,0-1,0-1,0 0,0-1,0-5</inkml:trace>
  <inkml:trace contextRef="#ctx0" brushRef="#br0" timeOffset="215.126">1 367,'29'0,"23"0,9 0,-2 0,-7 0,-6 0,-12 0</inkml:trace>
  <inkml:trace contextRef="#ctx0" brushRef="#br0" timeOffset="646.576">29 593,'15'-2,"0"-1,1 2,-1 0,0 1,1 1,-1 0,1 1,-1 0,0 2,2 0,-16-4,0 1,0-1,0 1,0-1,0 0,0 1,0 0,0-1,-1 1,1 0,0-1,0 1,0 0,-1 0,1 0,0 0,-1 0,1-1,-1 1,1 0,-1 0,1 1,-1-1,0 0,0 0,1 0,-1 0,0 0,0 0,0 0,0 0,0 0,0 1,0-1,-1 0,1 0,0 0,-1 0,1 0,-1 0,1 0,-1 0,1 0,-1 0,0 0,1-1,-1 1,0 0,0 0,0 0,-43 43,40-42,-20 17,16-13,-1-1,1 1,0 1,1-1,0 1,0 1,0-1,1 1,0 0,1 1,0 0,0-1,1 1,-3 7,7-14,-1 0,1 1,0-1,0 0,0 0,0 0,0 1,1-1,-1 0,1 0,-1 0,1 0,0 0,0 0,0 0,0 0,0 0,0 0,0 0,1-1,-1 1,1 0,-1-1,1 1,0-1,-1 0,1 1,0-1,0 0,0 0,0 0,0-1,0 1,2 0,76 5,-37-21,-28 4</inkml:trace>
  <inkml:trace contextRef="#ctx0" brushRef="#br0" timeOffset="1284.855">481 537,'2'1,"0"0,0 1,0-1,1 0,-1-1,0 1,0 0,1-1,-1 1,0-1,1 1,-1-1,1 0,-1 0,0 0,1-1,-1 1,1-1,-1 1,0-1,1 0,-1 1,0-1,0-1,0 1,0 0,0 0,0-1,0 1,0-1,1-1,14-10,0-1,-1-1,-1 0,0-1,-1-1,-1 0,-1-1,0 0,3-8,28-40,-43 66,0 1,0-1,1 1,-1-1,0 0,0 1,0-1,1 1,-1-1,0 0,1 1,-1-1,0 0,1 1,-1-1,0 0,1 0,-1 1,1-1,-1 0,0 0,1 0,-1 0,1 1,-1-1,1 0,-1 0,0 0,1 0,-1 0,1 0,-1 0,1 0,-1 0,1 0,-1-1,0 1,1 0,-1 0,1 0,-1 0,0-1,1 1,-1 0,1 0,-1-1,0 1,1 0,-1-1,0 1,0 0,1-1,-1 1,0-1,0 1,1 0,-1-1,0 1,0-1,0 1,0-1,-2 40,-5-7,3-22,2-1,-1 1,2 0,-1 0,1 0,1 0,-1 0,2 0,-1 0,2 0,-2-8,1 0,-1 0,1 0,0 0,0 0,0 0,0 0,0 0,0-1,1 1,-1 0,1-1,-1 1,1-1,-1 0,1 1,0-1,0 0,0 0,-1 0,1 0,0 0,0-1,0 1,1-1,-1 1,0-1,0 0,0 1,0-1,0 0,0-1,0 1,1 0,-1-1,0 1,0-1,0 1,1-1,71-45,9-76,-63 93,-8 10,1 1,0 0,1 1,1 0,0 1,2 1,16-13,-33 28,1-1,-1 0,1 1,-1-1,1 1,-1-1,1 1,-1-1,1 1,-1-1,1 1,0 0,-1-1,1 1,0 0,0-1,-1 1,1 0,0 0,0 0,-1 0,1 0,0 0,0 0,-1 0,1 0,0 0,0 0,-1 0,1 0,0 1,-1-1,1 0,0 1,0-1,-1 0,1 1,-1-1,1 1,0-1,-1 1,1-1,-1 1,1-1,-1 1,1 0,-1-1,0 1,1 0,-1-1,0 1,0 0,1 0,-1-1,0 1,0 0,0 0,0-1,0 1,0 0,0 0,0 0,-7 58,4-46,-3 29,2-1,1 2,3-1,3 24,-3-62,0 0,1 0,-1 0,1 0,0 0,0 0,1 0,-1 0,1 0,0-1,0 1,0-1,0 1,0-1,1 0,0 0,0 0,0 0,0 0,1 0,12 5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3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0,'-1'387,"-5"-349,-1 0,-2 0,-2-1,-1 0,-7 12,9-23,-2 0,8-18,9-18,2-4</inkml:trace>
  <inkml:trace contextRef="#ctx0" brushRef="#br0" timeOffset="515.59">429 141,'-211'150,"208"-148,0 0,1 0,-1 0,0 0,1 0,-1 0,1 1,0-1,0 1,0-1,0 1,0 0,1 0,-1 0,1 0,0 0,0 0,0 1,0-1,0 0,1 0,-1 1,1-1,0 0,0 1,0-1,1 0,-1 1,1-1,0 0,0 0,0 1,0-1,0 0,1 0,0 0,-1 0,1-1,0 1,0 0,0-1,1 1,-1-1,3 2,85 27,-27-16,-58-11,1-1,-1 1,-1 0,1 0,-1 0,1 1,-1 0,0 0,-1 0,1 0,-1 0,0 1,-1-1,1 1,-1 0,0 0,0 0,-1 0,0 0,0 0,0 0,-1 1,0 0,7 16,-1-23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3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1,'-5'0,"-2"4,1 8,-4 0,1 4,-4 4,0 2,-2 4,-3 1,1 1,-1 1,-3 0,3 0,-1-5,4-7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1,-9 0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6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1,'44'4,"28"-2,6-2,-4-1,-15-1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87,'0'-13,"0"33,0-1,0 488,0-507</inkml:trace>
  <inkml:trace contextRef="#ctx0" brushRef="#br0" timeOffset="250.934">30 31,'28'-5,"25"-1,7-1,-1 2,-6 2,-7 1,-7 0,-5 2,-8 5,-9 1</inkml:trace>
  <inkml:trace contextRef="#ctx0" brushRef="#br0" timeOffset="489.984">1 341,'43'-5,"34"-6,8-1,-5 1,-12 2,-17 4</inkml:trace>
  <inkml:trace contextRef="#ctx0" brushRef="#br0" timeOffset="705.701">424 511,'-4'43,"-3"19,1 4,1-9</inkml:trace>
  <inkml:trace contextRef="#ctx0" brushRef="#br0" timeOffset="983.882">453 454,'29'0,"14"0,4 0,0 0,-4 0,-9 0</inkml:trace>
  <inkml:trace contextRef="#ctx0" brushRef="#br0" timeOffset="1238.18">453 623,'38'0,"23"0,0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7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739 431 13915 0 0,'0'0'2505'0'0,"0"0"-874"0"0,0 0-495 0 0,0 0-72 0 0,0 0 30 0 0,0 0-4 0 0,0 0-136 0 0,0 0-211 0 0,0 0-163 0 0,0 0-119 0 0,0 0-58 0 0,0 0-35 0 0,0 0-29 0 0,-3 26-18 0 0,-11 82-21 0 0,14 53 602 0 0,17-66-910 0 0,-17-95-55 0 0,0 0-37 0 0,0 0-66 0 0,0 0-103 0 0,0 0-131 0 0,0 0-186 0 0,0-16-4799 0 0,0 10-2384 0 0,0 3-3707 0 0</inkml:trace>
  <inkml:trace contextRef="#ctx0" brushRef="#br0" timeOffset="736.53">912 630 11538 0 0,'0'0'2185'0'0,"0"0"-517"0"0,0 0-286 0 0,0 0-150 0 0,0 0-137 0 0,0 0-148 0 0,0 0-163 0 0,0 0-133 0 0,0 0-112 0 0,0 0-95 0 0,0 0-67 0 0,0 0-27 0 0,0 0-25 0 0,22-1-10 0 0,131-2 661 0 0,-43 0 332 0 0,-110 3-1238 0 0,0 0 20 0 0,0 0 36 0 0,0 0 23 0 0,0 0 18 0 0,-12-15 378 0 0,-76-59-425 0 0,77 67-86 0 0,10 6-32 0 0,1 1-1 0 0,0 0 1 0 0,-1 0 0 0 0,1-1 0 0 0,0 1 0 0 0,-1 0-1 0 0,1 0 1 0 0,0-1 0 0 0,-1 1 0 0 0,1 0 0 0 0,-1 0-1 0 0,1 0 1 0 0,-1 0 0 0 0,1 0 0 0 0,-1 0 0 0 0,1 0-1 0 0,0-1 1 0 0,-1 1 0 0 0,1 1 0 0 0,-1-1 0 0 0,1 0-1 0 0,-1 0 1 0 0,1 0 0 0 0,-1 0 0 0 0,1 0 0 0 0,0 0-1 0 0,-1 0 1 0 0,1 1 0 0 0,-1-1 0 0 0,1 0 0 0 0,0 0-1 0 0,-1 0 1 0 0,1 1 0 0 0,-1-1 0 0 0,1 0 0 0 0,0 1-1 0 0,-1-1 1 0 0,1 0 0 0 0,0 1 0 0 0,0-1 0 0 0,-1 0 0 0 0,1 1-1 0 0,0-1 1 0 0,0 1 0 0 0,0-1 0 0 0,-1 0 0 0 0,1 1-1 0 0,0-1 1 0 0,0 1 0 0 0,0-1 0 0 0,0 1 0 0 0,0-1-1 0 0,0 1 1 0 0,0-1 0 0 0,0 0 0 0 0,0 1 0 0 0,0-1-1 0 0,0 1 1 0 0,0-1 0 0 0,0 1 0 0 0,0-1 0 0 0,1 1-2 0 0,-5 10 10 0 0,1 0 1 0 0,0 0 0 0 0,1 1 0 0 0,1-1 0 0 0,-1 1-1 0 0,2-1 1 0 0,0 1 0 0 0,0-1 0 0 0,2 11-11 0 0,0 16 29 0 0,-2 94 38 0 0,0-132-56 0 0,0 0-1 0 0,0 0 5 0 0,12-14 142 0 0,100-126 347 0 0,-91 78-2708 0 0,-21 61 546 0 0,-1 1-3165 0 0,-1 0-572 0 0,-1 0-6800 0 0</inkml:trace>
  <inkml:trace contextRef="#ctx0" brushRef="#br0" timeOffset="1184.193">1350 505 11026 0 0,'0'0'4969'0'0,"0"0"-2555"0"0,0 0-993 0 0,0 0-154 0 0,0 0-39 0 0,0 0-69 0 0,0 0-188 0 0,0 0-255 0 0,0 0-206 0 0,0 0-129 0 0,0 0-85 0 0,0 0-23 0 0,0 0-30 0 0,9-1-27 0 0,82 2 603 0 0,-69 5-646 0 0,-19-7-162 0 0,0 1 0 0 0,0 0 0 0 0,0 1 0 0 0,0-1 0 0 0,0 0-1 0 0,0 1 1 0 0,0-1 0 0 0,0 1 0 0 0,0 0 0 0 0,-1 0 0 0 0,1 0 0 0 0,0 1 0 0 0,-1-1 0 0 0,1 1 0 0 0,-1-1 0 0 0,1 1-1 0 0,-1 0 1 0 0,0 0 0 0 0,1 0 0 0 0,-1 0 0 0 0,0 0 0 0 0,0 0 0 0 0,-1 1 0 0 0,1-1 0 0 0,0 1 0 0 0,-1-1 0 0 0,0 1-1 0 0,1 0 1 0 0,-1-1 0 0 0,0 1 0 0 0,0 0 0 0 0,-1 0 0 0 0,1 0 0 0 0,-1 0 0 0 0,1 0 0 0 0,-1 0 0 0 0,0 0 0 0 0,0 0-1 0 0,0 2-10 0 0,-45 68 296 0 0,31-56-256 0 0,-10 33 50 0 0,76-43 227 0 0,-37-8-261 0 0,1-1-1 0 0,-1-1 1 0 0,0 0 0 0 0,0-1-1 0 0,0 0 1 0 0,0-1-1 0 0,-1-1 1 0 0,0-1-1 0 0,11-6-55 0 0,-10 2-416 0 0,-12 7-7224 0 0,-3 4-3876 0 0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5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1 172,'-1'48,"13"185,-2-178,-8-35,1 0,1 0,1 0,1-1,1 0,0 0,5 6,-11-22,0-1,0 0,1 0,-1 0,1 1,0-1,0 0,-1-1,1 1,1 0,-1-1,0 1,0-1,0 1,1-1,-1 0,1 0,-1 0,1 0,-1-1,1 1,-1-1,1 1,0-1,-1 0,1 0,0 0,-1-1,1 1,-1 0,1-1,0 0,-1 0,1 0,-1 0,0 0,1 0,0-1,75-71,29-125,-40 69,-67 129,0 0,0 1,1-1,-1 0,0 1,0-1,1 0,-1 0,0 1,1-1,-1 0,0 0,1 1,-1-1,0 0,1 0,-1 0,1 0,-1 0,0 0,1 0,-1 0,0 0,1 0,-1 0,1 0,-1 0,0 0,1 0,-1 0,1 0,-1 0,0 0,1 0,-1-1,0 1,1 0,-1 0,0-1,1 1,-1 0,0 0,0-1,1 1,-1 0,0-1,0 1,1 0,-1-1,0 1,0 0,0-1,0 1,0 0,0-1,1 1,-1-1,0 1,2 37,-2-32,2 196,-1-197,-1-1,0 1,1-1,0 0,0 1,0-1,0 0,1 1,-1-1,1 0,0 0,0 0,0 0,0-1,0 1,1 0,-1-1,1 0,-1 1,1-1,0 0,0-1,0 1,0 0,0-1,1 1,-1-1,0 0,1 0,-1-1,1 1,-1-1,1 0,-1 1,1-2,-1 1,1 0,-1-1,1 1,-1-1,0 0,1 0,-1 0,0-1,0 1,12-12,-2 1,1-2,-2 0,0 0,-1-1,0-1,-1 0,-1 0,-1-1,0 0,-1 0,3-13,23-45,-20 48,-1-1,-1 0,-1 0,-2-1,0 0,-3-1,1-5,7-48,-21 109,6-7</inkml:trace>
  <inkml:trace contextRef="#ctx0" brushRef="#br0" timeOffset="295.493">990 426,'-5'39,"-2"21,1 6,1-3,1-18,2-20,1-16</inkml:trace>
  <inkml:trace contextRef="#ctx0" brushRef="#br0" timeOffset="544.154">961 370,'38'0,"28"-5,6-1,-3-1,-9 2,-15 7,-20 2,-13 1</inkml:trace>
  <inkml:trace contextRef="#ctx0" brushRef="#br0" timeOffset="799.464">933 595,'38'-5,"18"-6,4-1,-4 1,-10 7,-10 5,-10 2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51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0,'-2'1,"1"1,-1-1,0 1,0-1,1 1,-1 0,1 0,-1-1,1 1,0 0,0 0,-1 0,2 1,-1-1,0 0,0 0,1 0,-1 1,1-1,-1 0,1 1,0-1,0 0,0 1,1-1,-2 2,-10 71,-3-1,-3 0,-9 15,-21 108,40-170,6-25,-1-1,1 1,0 0,-1 0,1 0,0 0,0 0,1 0,-1 0,0 0,1 0,-1 1,1-1,-1 0,1 0,0 0,0 1,0-1,1 0,-1 0,0 1,1-1,-1 0,1 0,0 0,0 0,0 0,0 0,0 0,0 0,0 0,1-1,-1 1,1 0,-1-1,1 1,0-1,0 1,-1-1,1 0,0 0,0 0,0 0,0 0,0 0,1-1,-1 1,0-1,0 1,2-1,136-25,-21-6,-97 29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5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56,'57'-18,"66"-11,-121 28,-1 0,1 0,-1 0,1 1,-1-1,1 0,-1 1,1-1,-1 1,1 0,0-1,-1 1,1 0,0 0,-1 0,1 0,0 0,-1 0,1 1,-1-1,1 1,0-1,-1 1,1-1,-1 1,1 0,-1 0,1 0,-1 0,0 0,0 0,1 0,-1 0,0 0,0 0,0 1,0-1,0 1,0-1,-1 1,1-1,0 1,-1-1,1 1,-1-1,1 1,-1 0,0-1,0 1,0 0,0-1,0 1,0 0,0-1,-1 1,1-1,0 1,-1 0,0 0,-5 9,-1 1,-1-2,0 1,0-1,-1 0,0 0,-1-1,0-1,-9 7,-46 46,63-60,1 0,0 1,0-1,0 0,0 1,0-1,0 0,0 1,0-1,1 1,-1-1,0 1,1 0,-1-1,1 1,0 0,0-1,-1 1,1 0,0-1,1 1,-1 0,0-1,0 1,1 0,-1-1,1 1,-1-1,1 1,0-1,-1 1,1-1,0 1,0-1,0 0,0 1,0-1,1 0,-1 0,0 0,1 0,-1 0,0 0,2 1,74 22,-65-22,1 0,0-2,0 1,-1-2,1 0,0 0,-1-1,1-1,-1 0,1 0,-1-1,8-5,-2-2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1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51,'9'0,"14"0,6 0,9-5,3-1,-2 0,-1 1,-4 1,-2 2,-1 1,-2 1,-1 0,-1 0,-4-5,-1-1,-1 0,-3 1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1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29,'43'0,"24"-5,6-1,-1 0,-7 1,-10 1,-10 2,-12 1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3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53 502,'-4'-2,"1"0,-1 0,1-1,-1 0,1 1,0-1,0 0,0-1,1 1,-1 0,1-1,0 0,0 1,0-1,0 0,0 0,1 0,0 0,0-1,0 1,0 0,1 0,0-1,0 1,0 0,0 0,1-1,0-2,1-10,1 1,0-1,2 0,0 1,0 0,2 1,0-1,1 1,0 0,1 1,1 0,0 0,3 0,-2-3,1 1,1 0,0 1,1 1,1 0,0 1,1 1,0 0,1 1,0 1,1 0,13-4,-30 14,1-1,-1 0,1 1,-1-1,1 1,0 0,-1-1,1 1,-1 0,1 0,0 0,-1 0,1 0,0 1,-1-1,1 0,-1 1,1-1,-1 1,1-1,-1 1,1 0,-1 0,1 0,-1 0,0 0,0 0,1 0,-1 0,0 0,0 1,0-1,0 0,0 1,-1-1,1 0,0 1,-1 0,1-1,-1 1,1 0,-3 68,-20 77,22-147,-1 1,1 0,0 0,0 0,0 0,0 0,0 0,0 0,0 0,0 0,0-1,1 1,-1 0,0 0,1 0,-1 0,0 0,1-1,-1 1,1 0,0 0,-1-1,1 1,-1 0,1-1,0 1,0 0,-1-1,1 1,0-1,0 0,-1 1,1-1,0 1,0-1,0 0,0 0,0 0,0 1,0-1,0 0,-1 0,1 0,0 0,0-1,0 1,0 0,0 0,0 0,0-1,0 1,-1 0,1-1,0 1,0-1,0 0,50-35,-44 30,130-125,-7 44,-129 87,0-1,0 1,0 0,0 0,0-1,0 1,0 0,1 0,-1 0,0 0,0 0,0 0,0 0,0 1,0-1,0 0,0 1,0-1,0 0,1 1,-2 0,1-1,0 1,0-1,0 1,0 0,0 0,0-1,-1 1,1 0,0 0,-1 0,1 0,-1 0,1 0,-1 0,1 0,-1 0,0 0,1 0,-1 0,0 0,0 1,0-1,0 0,4 58,-4-51,-25 139,20-122</inkml:trace>
  <inkml:trace contextRef="#ctx0" brushRef="#br0" timeOffset="616.959">1211 22,'-37'11,"1"1,1 2,0 1,1 2,1 2,0 0,2 2,-17 15,-16 54,63-88,0 0,1 0,-1 1,0-1,1 0,-1 0,1 1,-1-1,1 0,0 0,0 1,0-1,0 0,1 1,-1-1,1 0,-1 0,1 1,0-1,0 0,0 0,0 0,0 0,0 0,1 0,-1 0,1-1,-1 1,1 0,0-1,-1 1,1-1,0 1,0-1,0 0,0 0,0 0,0 0,1 0,-1-1,0 1,0-1,1 1,0-1,12 0,-1-1,0 0,0-2,1 1,-1-2,-1 1,1-2,0 0,-1-1,0 0,-1-1,1 0,-1-1,-1 0,1-1,-1-1,-1 0,0 0,0-2,-5 9,36-35,-27 24,2 0,0 0,0 1,1 1,1 1,12-6,-29 16,1 1,-1-1,0 0,1 0,-1 1,1-1,-1 1,1 0,-1-1,1 1,-1 0,1 0,-1 0,1 0,0 0,-1 0,1 0,-1 1,1-1,-1 0,1 1,-1-1,1 1,-1 0,0 0,1-1,-1 1,0 0,1 0,-1 0,0 0,0 0,0 0,0 1,0-1,0 0,0 1,-1-1,1 0,0 1,-1-1,1 1,-1-1,1 1,-1 1,5 77,-5-72,-31 192,26-154,-1 1,-3-1,-1-1,-3 0,-1 0,-3-1,-1-1,-2-1,-2 0,-10 10,-47 9,77-59,-1-1,1 0,-1 0,1 0,-1-1,1 1,-1 0,0-1,1 0,-1 0,0 0,1 0,-1 0,0 0,1-1,-1 1,0-1,1 0,-1 1,1-1,-1-1,1 1,0 0,-1 0,1-1,0 0,0 1,0-1,0 0,0 0,0 0,1 0,-1 0,1 0,-1-1,1 1,-1-5,1-1,-1 1,2 0,-1-1,1 1,0 0,0-1,1 1,0 0,1 0,-1-1,1 1,1 0,-1 0,1 1,0-1,2-2,2-7,9-20,2 2,1 0,2 1,1 2,22-25,-16 20,-15 18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0.5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38,'-13'34,"2"2,1-1,2 1,2 1,1-1,0 34,8 155,-4-219,1-1,0 1,1 0,0 0,0 0,0 0,0-1,1 1,0-1,0 1,1-1,0 0,-1 0,2 0,-1 0,0 0,1-1,0 1,0-1,1 0,-1 0,1-1,0 1,0-1,0 0,0 0,0-1,0 0,1 0,0 0,-1 0,6 0,5-4,0 0,0-2,0 0,0 0,0-1,-1-1,0-1,0 0,-1-1,0-1,0 0,-1-1,0 0,-1-1,0 0,0-1,-2 0,1-1,6-11,8-12,-1 0,-2-1,-1-2,-2 0,-2-1,-1 0,-3-2,-1 0,-1-5,-8 38,0 0,0-1,-1 1,0-1,-1 0,0 0,-1 1,0-1,-1 0,0-3,1 13,0-1,0 0,0 1,0-1,0 1,0-1,-1 1,1-1,0 1,0 0,0-1,-1 1,1-1,0 1,-1-1,1 1,0 0,-1-1,1 1,-1 0,1-1,0 1,-1 0,1 0,-1-1,1 1,-1 0,1 0,-1 0,1-1,-1 1,1 0,-1 0,1 0,-1 0,1 0,-1 0,1 0,-1 0,1 1,-1-1,1 0,-1 0,1 0,-1 0,1 1,-1-1,1 0,-1 0,1 1,0-1,-1 0,1 1,-1-1,1 0,0 1,-1-1,1 1,0-1,0 1,-1-1,1 1,0-1,0 1,0-1,0 1,0-1,-1 1,1 0,-21 37,20-37,-13 34,2 0,1 0,2 2,1-1,2 1,1 0,2 0,2 1,1-1,2 0,2 2,22 101,-27-137,1-1,0 1,0-1,0 0,1 1,-1-1,1 0,-1 1,1-1,0 0,0 1,0-1,0 0,0 0,0 0,0 0,1 0,-1 0,1 0,0-1,-1 1,1-1,0 1,0-1,0 1,0-1,0 0,0 0,1 0,-1 0,1 0,6-8</inkml:trace>
  <inkml:trace contextRef="#ctx0" brushRef="#br0" timeOffset="553.779">764 489,'162'1,"-160"-2,0 1,-1 0,1 0,0 0,-1 0,1 0,0 0,-1 1,1-1,0 0,-1 1,1 0,0-1,-1 1,1 0,-1 0,1-1,-1 1,0 1,1-1,-1 0,0 0,0 0,0 1,0-1,0 0,0 1,0-1,0 1,0-1,-1 1,1 0,-1-1,1 1,-1-1,0 1,1 0,-1 0,0-1,0 1,0 0,0-1,-1 1,1 0,0-1,-1 1,1 0,-1-1,0 1,1-1,-1 1,0-1,0 1,0-1,0 1,0-1,0 0,0 0,-1 1,1-1,-47 47,-28 41,76-85,0-1,0 0,1 0,-1 0,1 0,-1 0,1 0,0 0,0 0,0-1,1 1,-1 0,1 0,-1-1,1 1,0-1,0 0,0 1,0-1,1 0,-1 0,1 0,-1-1,1 1,-1 0,1-1,0 0,0 0,0 0,0 0,0 0,0 0,0-1,0 1,0-1,0 0,0 0,0 0,0-1,0 1,0-1,0 1,2-2,149-46,-134 40,-4 0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3,'0'0,"0"0,1 0,-1 0,0 1,0-1,1 0,-1 0,0 0,0 0,1 0,-1 0,0 1,1-1,-1 0,0 0,0 0,1 0,-1 0,0 0,1 0,-1 0,0 0,0 0,1 0,-1-1,0 1,0 0,1 0,-1 0,0 0,0 0,1 0,-1-1,0 1,0 0,1 0,-1 0,0-1,0 1,0 0,0 0,1-1,-1 1,0 0,0-1,-15 75,-3-2,-4 0,-13 26,-38 128,60-161,13-64,0 1,0-1,0 0,0 1,0-1,0 0,0 1,0-1,1 0,-1 1,1-1,-1 0,1 1,-1-1,1 0,-1 0,1 0,0 1,0-1,0 0,0 0,0 0,0 0,0 0,0-1,0 1,0 0,0 0,0-1,1 1,-1-1,0 1,0-1,1 1,-1-1,1 0,-1 0,0 1,1-1,-1 0,0 0,1-1,-1 1,2 0,254-46,-250 44,-7 1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29,'179'-24,"-177"23,0 0,0 1,0-1,0 1,-1-1,1 1,0 0,0 0,0 0,0 0,0 0,0 0,0 0,0 1,0-1,-1 1,1-1,0 1,0 0,0 0,-1 0,1 0,0 0,-1 0,1 0,-1 0,0 1,1-1,-1 0,0 1,0-1,1 1,-1 0,0-1,-1 1,1 0,0 0,-1-1,1 1,-1 0,1 0,-1 0,0 0,1 0,-1 0,0 0,-1 0,1 0,0-1,0 1,-1 0,0 2,-162 159,161-161,0 1,1-1,-1 1,1-1,-1 1,1 0,0 0,0 0,0 0,0 0,1 0,-1 0,1 0,0 0,0 0,0 0,0 0,0 0,1 0,-1 0,1 0,0 0,0 0,0-1,0 1,0 0,1 0,-1-1,1 1,0-1,0 1,0-1,0 0,0 0,0 0,1 0,-1 0,1 0,-1-1,1 1,0-1,0 1,-1-1,1 0,2 0,4 1,0-1,0 0,0 0,1-1,-1 0,0-1,0 0,0 0,0-1,0 0,0-1,-1 0,1 0,-1-1,0 0,7-5,4-1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1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28,'-7'-4,"0"0,0 1,0 0,0 0,-1 0,1 1,-1 0,0 1,0 0,0 0,1 0,-1 1,0 0,0 1,0 0,0 0,0 1,-6-1,0 1,1 0,0 1,-1 1,2 0,-1 1,0 0,1 1,0 1,0-1,0 2,1 0,-4 4,13-10,0 0,1 0,-1 0,0 0,1 0,0 0,-1 1,1-1,0 0,0 1,1-1,-1 1,0-1,1 1,0 0,-1-1,1 1,0-1,0 1,0 0,1-1,-1 1,1-1,-1 1,1-1,0 1,0-1,0 1,0-1,1 0,-1 0,1 1,0-1,70 64,-41-42,-20-15,-5-5,1 0,-1 1,1 0,-1 0,-1 0,1 1,-1 0,0 0,0 0,0 1,-1-1,0 1,-1 0,1 1,-2-1,1 0,-1 1,0 0,0-1,-1 1,0 0,0 0,-1 4,0-8,-1 1,1-1,-1 0,0 0,0 0,-1 0,1 0,-1 0,0 0,0 0,0-1,0 1,-1-1,0 1,0-1,1 0,-2 0,1 0,0-1,-1 1,1-1,-1 0,0 1,1-2,-1 1,0 0,0-1,0 0,-5 1,-9 3,0 0,-1-1,1-1,-1-1,0 0,0-2,0 0,0-1,-12-3,24 3,5 1,0 1,0-1,0 0,0-1,0 1,-1 0,1 0,0-1,0 0,0 1,0-1,0 0,0 0,0 0,1 0,-1 0,0 0,0-1,1 1,-1-1,1 1,-1-1,1 1,0-1,0 0,-1 0,1-1,5-4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75 216 0 0,'0'0'1508'0'0,"0"0"-411"0"0,0 0 4 0 0,0 0 194 0 0,0 0 205 0 0,0 0 69 0 0,0 0-97 0 0,0 0-174 0 0,0 0-209 0 0,0 0-89 0 0,0 0-47 0 0,-6-4-16 0 0,-57-18 3751 0 0,-55 44-1793 0 0,-21 43-1453 0 0,123-53-1267 0 0,2-4-59 0 0,1 2-1 0 0,0-1 1 0 0,0 2-1 0 0,1-1 1 0 0,1 2-1 0 0,0-1 1 0 0,0 2-1 0 0,1-1 1 0 0,0 2-1 0 0,2-1 1 0 0,-1 1-1 0 0,-2 7-115 0 0,7-12 28 0 0,1-1-1 0 0,0 1 1 0 0,0-1-1 0 0,0 1 1 0 0,1 0-1 0 0,1 0 1 0 0,0 0-1 0 0,0 0 0 0 0,0 0 1 0 0,1 0-1 0 0,1 0 1 0 0,-1 0-1 0 0,1 0 1 0 0,1 0-1 0 0,0 0 1 0 0,0-1-1 0 0,1 1 0 0 0,0-1 1 0 0,1 3-28 0 0,1-3 26 0 0,0-1 1 0 0,1 0-1 0 0,0 1 1 0 0,0-2-1 0 0,0 1 1 0 0,1-1-1 0 0,0 0 1 0 0,0 0-1 0 0,1-1 1 0 0,0 0-1 0 0,-1 0 1 0 0,2-1-1 0 0,-1 0 1 0 0,0-1-1 0 0,1 1 1 0 0,0-1-1 0 0,0-1 1 0 0,-1 0-1 0 0,2 0 1 0 0,-1-1-1 0 0,0 0 1 0 0,0-1-1 0 0,1 0-26 0 0,12-1 85 0 0,-1 0 0 0 0,0-2 0 0 0,0-1 0 0 0,0 0 0 0 0,-1-2 0 0 0,0 0 0 0 0,0-1 0 0 0,0-1 0 0 0,3-3-85 0 0,-19 9 23 0 0,-1 1 0 0 0,1-1 0 0 0,0 0 1 0 0,-1 0-1 0 0,0 0 0 0 0,1-1 0 0 0,-1 1 0 0 0,0-1 1 0 0,0 0-1 0 0,-1 0 0 0 0,1 0 0 0 0,0 0 1 0 0,-1 0-1 0 0,0 0 0 0 0,0-1 0 0 0,0 1 1 0 0,0-1-1 0 0,0 1 0 0 0,-1-1 0 0 0,1 0 1 0 0,-1 0-1 0 0,0 0 0 0 0,-1 0 0 0 0,1 0 1 0 0,-1 0-1 0 0,1 0 0 0 0,-1 0 0 0 0,0-1-23 0 0,-2 2-1 0 0,1 0-1 0 0,-1 1 1 0 0,0-1-1 0 0,0 1 1 0 0,0-1-1 0 0,0 1 1 0 0,0 0-1 0 0,0 0 1 0 0,-1 0-1 0 0,1 0 1 0 0,-1 0-1 0 0,1 0 1 0 0,-1 1-1 0 0,0-1 1 0 0,0 1-1 0 0,0 0 1 0 0,0 0-1 0 0,1 0 1 0 0,-1 0-1 0 0,-1 0 1 0 0,1 1-1 0 0,0-1 1 0 0,0 1-1 0 0,-2 0 2 0 0,-157 7-540 0 0,134 0 411 0 0,160-11 230 0 0,26-3 17 0 0,-148 15-1874 0 0,-9-2-8166 0 0,-1-5-2056 0 0</inkml:trace>
  <inkml:trace contextRef="#ctx0" brushRef="#br0" timeOffset="477.525">617 483 10194 0 0,'0'0'1625'0'0,"0"0"-465"0"0,0 0-149 0 0,0 0 106 0 0,0 0 74 0 0,0 0-93 0 0,0 0-223 0 0,0 0-247 0 0,0 0-163 0 0,0 0-101 0 0,0 0-64 0 0,0 0-18 0 0,0 0-30 0 0,-1 21-16 0 0,0 106 747 0 0,1-127-800 0 0,0-1 1 0 0,0 1 0 0 0,1 0 0 0 0,-1 0-1 0 0,0-1 1 0 0,0 1 0 0 0,1 0 0 0 0,-1 0-1 0 0,0-1 1 0 0,0 1 0 0 0,1 0 0 0 0,-1 0-1 0 0,0 0 1 0 0,1-1 0 0 0,-1 1 0 0 0,0 0-1 0 0,1 0 1 0 0,-1 0 0 0 0,0 0 0 0 0,1 0-1 0 0,-1 0 1 0 0,1 0 0 0 0,-1 0 0 0 0,0 0 0 0 0,1 0-1 0 0,-1 0 1 0 0,0 0 0 0 0,1 0-184 0 0,0-17 93 0 0,1 0 1 0 0,1 0 0 0 0,1 0-1 0 0,0 1 1 0 0,1-1-1 0 0,1 1 1 0 0,0 0 0 0 0,1 1-1 0 0,1-1 1 0 0,0 2-1 0 0,5-7-93 0 0,-8 13 11 0 0,1-1-1 0 0,-1 1 0 0 0,1 1 1 0 0,1-1-1 0 0,0 1 0 0 0,0 0 1 0 0,0 1-1 0 0,1-1 0 0 0,-1 1 1 0 0,2 1-1 0 0,-1 0 0 0 0,7-3-10 0 0,-14 7 6 0 0,0 1-1 0 0,0 0 1 0 0,0 0 0 0 0,0 0-1 0 0,0 0 1 0 0,0 0-1 0 0,0 0 1 0 0,0 0-1 0 0,0 0 1 0 0,-1 0-1 0 0,1 0 1 0 0,0 0-1 0 0,0 0 1 0 0,0 1-1 0 0,0-1 1 0 0,0 0 0 0 0,0 1-1 0 0,0-1 1 0 0,-1 1-1 0 0,1-1 1 0 0,0 1-1 0 0,0 0 1 0 0,-1-1-1 0 0,1 1 1 0 0,0-1-1 0 0,-1 1 1 0 0,1 0 0 0 0,0 0-1 0 0,-1-1 1 0 0,1 1-1 0 0,-1 0 1 0 0,0 0-1 0 0,1 0 1 0 0,-1 0-1 0 0,1 0 1 0 0,-1 0-1 0 0,0-1 1 0 0,0 1 0 0 0,0 0-1 0 0,0 0 1 0 0,1 0-1 0 0,-1 0 1 0 0,0 0-1 0 0,-1 0 1 0 0,1 0-1 0 0,0 0 1 0 0,0 0-1 0 0,0 0-5 0 0,0 21-4987 0 0,-1-13-1410 0 0,1-8-5387 0 0</inkml:trace>
  <inkml:trace contextRef="#ctx0" brushRef="#br0" timeOffset="1014.665">1046 336 5113 0 0,'0'0'2826'0'0,"0"0"-704"0"0,0 0-308 0 0,0 0-18 0 0,0 0-70 0 0,0 0-185 0 0,0 0-271 0 0,0 0-266 0 0,0 0-224 0 0,0 0-138 0 0,0 0-103 0 0,0 0-51 0 0,0 0-15 0 0,-17 7-36 0 0,-50 21-50 0 0,59-24-292 0 0,-1 0-1 0 0,2 0 1 0 0,-1 1-1 0 0,0 0 1 0 0,1 0-1 0 0,0 0 1 0 0,0 1 0 0 0,1 1-1 0 0,0-1 1 0 0,0 1-1 0 0,0 0 1 0 0,1 0-1 0 0,0 1 1 0 0,0-1-1 0 0,1 1 1 0 0,0 0-1 0 0,-3 8-94 0 0,5-11 27 0 0,0-2-12 0 0,0 0 1 0 0,0 1 0 0 0,1-1-1 0 0,0 1 1 0 0,-1-1-1 0 0,1 1 1 0 0,0 0-1 0 0,1-1 1 0 0,-1 1-1 0 0,1 0 1 0 0,0 0-1 0 0,0-1 1 0 0,0 1-1 0 0,0 0 1 0 0,1 0-1 0 0,-1-1 1 0 0,1 2-16 0 0,2-4 54 0 0,-1 0-1 0 0,1-1 1 0 0,-1 1 0 0 0,1 0 0 0 0,-1-1-1 0 0,1 1 1 0 0,-1-1 0 0 0,1 0 0 0 0,0 0-1 0 0,-1 0 1 0 0,1 0 0 0 0,0 0 0 0 0,-1-1-1 0 0,1 1 1 0 0,-1-1 0 0 0,1 0 0 0 0,0 1-1 0 0,-1-1 1 0 0,0 0 0 0 0,1-1 0 0 0,-1 1-1 0 0,0 0 1 0 0,1-1 0 0 0,-1 1 0 0 0,0-1-1 0 0,0 0 1 0 0,0 0 0 0 0,-1 1 0 0 0,1-1-1 0 0,0-1 1 0 0,-1 1 0 0 0,2-2-54 0 0,4-2 62 0 0,147-162 584 0 0,-155 169-649 0 0,1-1 0 0 0,0 0 0 0 0,0 0-1 0 0,0 1 1 0 0,0-1 0 0 0,0 0-1 0 0,0 1 1 0 0,0-1 0 0 0,0 0-1 0 0,0 1 1 0 0,-1-1 0 0 0,1 0-1 0 0,1 1 1 0 0,-1-1 0 0 0,0 0-1 0 0,0 0 1 0 0,0 1 0 0 0,0-1-1 0 0,0 0 1 0 0,0 1 0 0 0,0-1-1 0 0,0 0 1 0 0,0 1 0 0 0,1-1 0 0 0,-1 0-1 0 0,0 0 1 0 0,0 1 0 0 0,0-1-1 0 0,1 0 1 0 0,-1 0 0 0 0,0 1-1 0 0,0-1 1 0 0,0 0 0 0 0,1 0-1 0 0,-1 0 1 0 0,0 0 0 0 0,1 1-1 0 0,-1-1 1 0 0,0 0 0 0 0,0 0-1 0 0,1 0 1 0 0,-1 0 0 0 0,0 0-1 0 0,1 0 1 0 0,-1 0 0 0 0,0 0 0 0 0,1 0-1 0 0,-1 0 1 0 0,0 0 0 0 0,1 0-1 0 0,-1 0 1 0 0,0 0 0 0 0,0 0-1 0 0,1 0 1 0 0,-1 0 3 0 0,0 11 46 0 0,-2 16-61 0 0,1-23 0 0 0,0 0 0 0 0,0-1 0 0 0,0 1 0 0 0,1 0 0 0 0,-1 0-1 0 0,1 0 1 0 0,0 0 0 0 0,0-1 0 0 0,0 1 0 0 0,1 0-1 0 0,-1 0 1 0 0,1 0 0 0 0,0-1 0 0 0,0 1 0 0 0,0 0 0 0 0,1-1-1 0 0,-1 1 1 0 0,1 0 0 0 0,0-1 0 0 0,0 0 0 0 0,0 0-1 0 0,0 1 1 0 0,1-1 0 0 0,-1 0 0 0 0,1-1 0 0 0,0 1-1 0 0,-1 0 1 0 0,1-1 0 0 0,1 0 0 0 0,-1 0 0 0 0,0 0 0 0 0,0 0-1 0 0,3 1 16 0 0,24 2-1839 0 0,-21-6-1951 0 0,-1-2-4246 0 0,-6 3-3571 0 0</inkml:trace>
  <inkml:trace contextRef="#ctx0" brushRef="#br0" timeOffset="1417.867">1246 318 10914 0 0,'0'0'1378'0'0,"0"0"-280"0"0,0 0 99 0 0,0 0 222 0 0,0 0 123 0 0,0 0-137 0 0,0 0-338 0 0,0 0-277 0 0,0 0-135 0 0,0 0-85 0 0,0 0-86 0 0,0 0-53 0 0,0 0-72 0 0,5 17-56 0 0,14 53-53 0 0,20 8 597 0 0,-8-12-429 0 0,-31-66-397 0 0,0 1 0 0 0,0 0 0 0 0,1-1 0 0 0,-1 1 1 0 0,0-1-1 0 0,0 1 0 0 0,0-1 0 0 0,0 1 0 0 0,0-1 0 0 0,1 1 1 0 0,-1-1-1 0 0,0 1 0 0 0,1-1 0 0 0,-1 1 0 0 0,0-1 0 0 0,1 1 1 0 0,-1-1-1 0 0,0 0 0 0 0,1 1 0 0 0,-1-1 0 0 0,1 1 0 0 0,-1-1 1 0 0,0 0-1 0 0,1 0 0 0 0,-1 1 0 0 0,1-1 0 0 0,-1 0 1 0 0,1 0-1 0 0,0 1 0 0 0,-1-1 0 0 0,1 0 0 0 0,-1 0 0 0 0,1 0 1 0 0,-1 0-1 0 0,1 0 0 0 0,-1 0 0 0 0,1 0 0 0 0,0 0 0 0 0,-1 0 1 0 0,1 0-1 0 0,-1 0 0 0 0,1 0 0 0 0,-1-1 0 0 0,1 1 0 0 0,-1 0 1 0 0,1 0-1 0 0,-1 0 0 0 0,1-1 0 0 0,-1 1 0 0 0,1 0 0 0 0,-1-1 1 0 0,1 1-1 0 0,-1 0 0 0 0,1-1-21 0 0,17-32 1546 0 0,-11 17-1647 0 0,53-106 581 0 0,-56 105-570 0 0,-4 14-5014 0 0,-1 1-5369 0 0,-1 2-1663 0 0</inkml:trace>
  <inkml:trace contextRef="#ctx0" brushRef="#br0" timeOffset="1645.762">1660 340 17364 0 0,'0'0'1353'0'0,"0"0"-510"0"0,0 0-117 0 0,0 0 98 0 0,0 0 12 0 0,0 0-117 0 0,0 0-230 0 0,0 0-206 0 0,0 0-143 0 0,0 0-71 0 0,0 0-15 0 0,0 22-44 0 0,1 70-46 0 0,5-65-3447 0 0,-2-36-6103 0 0,-4 5-1019 0 0</inkml:trace>
  <inkml:trace contextRef="#ctx0" brushRef="#br0" timeOffset="1848.318">1660 340 8978 0 0,'-24'-148'3225'0'0,"19"130"-1009"0"0,3 0-416 0 0,-2 3-327 0 0,3 4-273 0 0,-3 3-288 0 0,4 1-296 0 0,-2 3-264 0 0,2 1-208 0 0,0 3-248 0 0,0 0-200 0 0,0 0-160 0 0,0 0-232 0 0,0 0-520 0 0,0 0-2505 0 0,0 3-8281 0 0</inkml:trace>
  <inkml:trace contextRef="#ctx0" brushRef="#br0" timeOffset="2094.477">1913 1 14987 0 0,'0'0'2322'0'0,"0"0"-690"0"0,0 0-397 0 0,0 0-146 0 0,0 0-84 0 0,0 0-86 0 0,0 0-106 0 0,0 0-128 0 0,0 0-57 0 0,0 0-37 0 0,0 0-95 0 0,0 0-83 0 0,0 0-78 0 0,4 17-62 0 0,15 55-75 0 0,-13 35 134 0 0,3 90-299 0 0,-8-144 74 0 0,-2-55-9260 0 0,0-1 7937 0 0,1 0-675 0 0,-1-2-5870 0 0,1-1-311 0 0</inkml:trace>
  <inkml:trace contextRef="#ctx0" brushRef="#br0" timeOffset="2316.558">1815 299 7514 0 0,'0'0'3492'0'0,"0"0"-1290"0"0,0 0-714 0 0,0 0-318 0 0,0 0-151 0 0,0 0-34 0 0,0 0-60 0 0,0 0-78 0 0,0 0-149 0 0,0 0-179 0 0,0 0-159 0 0,0 0-140 0 0,0 0-94 0 0,20 1-90 0 0,100 9-244 0 0,-77-7-1394 0 0,-29-2-1576 0 0,1-1-3694 0 0,-6 0-2869 0 0</inkml:trace>
  <inkml:trace contextRef="#ctx0" brushRef="#br0" timeOffset="2794.478">2163 292 4273 0 0,'0'0'4488'0'0,"0"0"-1422"0"0,0 0-683 0 0,0 0-378 0 0,0 0-427 0 0,0 0-390 0 0,0 0-297 0 0,0 0-253 0 0,0 0-185 0 0,0 0-114 0 0,0 0-83 0 0,0 0-39 0 0,0 0 6 0 0,-3 21 8 0 0,-10 64 2 0 0,13-83-177 0 0,-1 0-1 0 0,1 1 1 0 0,0-1-1 0 0,0 0 0 0 0,0 1 1 0 0,0-1-1 0 0,1 0 1 0 0,-1 1-1 0 0,1-1 1 0 0,-1 0-1 0 0,1 0 1 0 0,0 1-1 0 0,0-1 1 0 0,0 0-1 0 0,0 0 0 0 0,0 0 1 0 0,0 0-1 0 0,0 0 1 0 0,1 0-1 0 0,-1-1 1 0 0,1 1-1 0 0,0 0 1 0 0,-1-1-1 0 0,1 1 1 0 0,0-1-1 0 0,0 0 0 0 0,0 1 1 0 0,0-1-1 0 0,0 0 1 0 0,0 0-1 0 0,0 0 1 0 0,0-1-1 0 0,1 1 1 0 0,-1 0-1 0 0,0-1 1 0 0,0 1-1 0 0,1-1 0 0 0,-1 0 1 0 0,0 0-1 0 0,1 0 1 0 0,-1 0-1 0 0,0 0 1 0 0,1 0-1 0 0,-1-1 1 0 0,0 1-1 0 0,0-1 1 0 0,1 0-1 0 0,0 0-55 0 0,5-2 106 0 0,-1 0-1 0 0,0 0 1 0 0,0-1 0 0 0,0 0-1 0 0,0 0 1 0 0,0-1 0 0 0,-1 1-1 0 0,0-2 1 0 0,0 1-1 0 0,0-1 1 0 0,-1 1 0 0 0,0-1-1 0 0,0-1 1 0 0,0 1 0 0 0,-1-1-1 0 0,1-2-105 0 0,13-15 266 0 0,5-8 88 0 0,-22 33-354 0 0,1-1 0 0 0,0 0 0 0 0,-1 1 1 0 0,1-1-1 0 0,-1 1 0 0 0,0-1 0 0 0,1 1 1 0 0,-1-1-1 0 0,1 1 0 0 0,-1 0 0 0 0,0 0 0 0 0,1 0 1 0 0,-1 0-1 0 0,0 0 0 0 0,0 0 0 0 0,0 0 0 0 0,0 0 1 0 0,0 0-1 0 0,0 1 0 0 0,0-1 0 0 0,0 0 1 0 0,-1 1-1 0 0,1-1 0 0 0,0 1 0 0 0,-1-1 0 0 0,1 1 1 0 0,-1-1-1 0 0,1 1 0 0 0,-1-1 0 0 0,0 1 0 0 0,0 0 0 0 0,4 5-3 0 0,114 202 72 0 0,-106-194-50 0 0,0 1-1 0 0,-1 1 1 0 0,0 0 0 0 0,-2 0-1 0 0,0 1 1 0 0,-1 0 0 0 0,-1 1-1 0 0,0 0 1 0 0,-2 0 0 0 0,0 0-1 0 0,-1 1 1 0 0,-1 0 0 0 0,-1 4-19 0 0,-1-15 22 0 0,-1 0 1 0 0,0 0-1 0 0,-1 0 0 0 0,0 1 1 0 0,-1-1-1 0 0,0 0 1 0 0,0-1-1 0 0,0 1 1 0 0,-1 0-1 0 0,-1-1 1 0 0,0 1-1 0 0,0-1 1 0 0,0 0-1 0 0,-1-1 1 0 0,0 1-1 0 0,-1-1 1 0 0,1 0-1 0 0,-1 0 1 0 0,-1 0-1 0 0,0 0-22 0 0,2-2 27 0 0,1 0 1 0 0,-1 0-1 0 0,0-1 1 0 0,0 0-1 0 0,-1 1 1 0 0,1-2-1 0 0,-1 1 0 0 0,0-1 1 0 0,0 0-1 0 0,0 0 1 0 0,0 0-1 0 0,-1-1 1 0 0,1 0-1 0 0,-1-1 0 0 0,1 1 1 0 0,-3-1-28 0 0,7-2 3 0 0,1-1 0 0 0,-1 1 0 0 0,1-1 0 0 0,-1 1 0 0 0,1-1 1 0 0,0 0-1 0 0,0 0 0 0 0,0 1 0 0 0,0-1 0 0 0,0 0 0 0 0,0 0 0 0 0,0 0 1 0 0,1 0-1 0 0,-1 0 0 0 0,1 0 0 0 0,-1 0 0 0 0,1 0 0 0 0,0-1 0 0 0,0 1 1 0 0,0 0-1 0 0,0 0 0 0 0,0 0 0 0 0,1 0 0 0 0,-1 0 0 0 0,0 0 0 0 0,1 0 1 0 0,0-1-4 0 0,-1-5-12 0 0,2-11-31 0 0,1 0 0 0 0,1 0 0 0 0,0 0 0 0 0,1 1 0 0 0,1 0 0 0 0,1 0 0 0 0,3-3 43 0 0,5-20-208 0 0,36-63-1071 0 0,-12 40-7223 0 0,-32 52-3493 0 0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1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1,'-10'33,"-2"17,-1 4,4-2,2-11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1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24,'14'-10,"5"2,-1 3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1 466,'205'-272,"-205"271,0 1,0-1,0 1,0-1,0 1,0-1,0 1,0-1,1 1,-1-1,0 1,0 0,0-1,1 1,-1-1,0 1,1 0,-1-1,0 1,1 0,-1-1,0 1,1 0,-1-1,1 1,-1 0,1 0,-1-1,0 1,1 0,-1 0,1 0,-1 0,1 0,-1 0,1 0,-1 0,1 0,-1 0,1 0,-1 0,1 0,-1 0,1 0,-1 0,1 1,-1-1,0 0,1 0,-1 1,1-1,-1 0,0 0,1 1,-1-1,1 1,-1-1,0 0,0 1,1-1,-1 1,0-1,0 0,1 1,-1-1,0 1,0-1,2 37,-2-31,0 1,-1 0,1 0,0 0,1 0,0 0,0-1,0 1,1 0,0 0,0-1,1 1,0-1,0 1,1-1,-1 0,1-1,0 1,1-1,0 1,-1-1,2-1,-1 1,0-1,1 0,0 0,0 0,0-1,0 0,1 0,-1-1,1 1,0-2,0 1,1 0,1-1,-1 0,1-1,0 0,0 0,0-1,0 0,-1-1,1 0,-1 0,1 0,-1-1,0-1,0 1,0-1,0-1,-1 0,1 0,-1 0,-1-1,4-2,126-128,-129 126,0 1,-1-1,0 1,0-2,-1 1,0-1,-1 1,0-1,-1-1,0 1,-1 0,0-1,-1 1,0-1,-1-5,-4-6,-2 4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6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67,'-3'-6,"-1"1,0 1,0-1,-1 0,1 1,-1 0,0 0,0 0,0 1,-1 0,1 0,-1 0,1 0,-1 1,0 0,0 0,0 1,-1 0,1 0,0 0,0 1,-1 0,1 0,0 0,0 1,-1 0,1 0,0 1,0-1,-2 2,-6 2,0 0,0 2,1-1,0 1,0 1,0 1,1 0,0 0,1 1,0 0,1 1,-3 4,3-4,1 1,0 1,0-1,1 2,1-1,0 1,1 0,1 0,0 1,1 0,0 0,-1 14,4-21,0 0,0 1,1-1,0 1,0-1,1 1,0-1,1 0,0 1,0-1,1 0,0 0,0 0,1-1,0 1,0-1,1 0,0 0,0 0,0-1,1 0,0 0,0 0,1-1,0 0,0 0,1 0,12 4,0-2,1-1,0 0,0-2,0 0,0-1,0-1,1-1,-1-1,1-1,-1-1,1-1,2 0,-1-1,0 0,0-2,-1 0,1-2,-2-1,1 0,-1-2,0 0,-1-1,-1-1,0-1,0-1,-2-1,0 0,-1-1,7-10,-16 21,-2-1,1 0,-1-1,0 1,-1-1,0 0,0 0,0 0,-1-1,-1 1,1-1,-1 0,-1 0,0 0,0 0,0 1,-1-1,-1 0,1 0,-2 0,1 0,-1 0,0 0,-1 1,0-1,-1 1,1 0,-1 0,-1 0,0 1,0-1,0 1,-1 0,0 1,0-1,-1 1,0 1,0-1,0 1,-1 0,-5-2,-6 2,0 0,0 1,-1 1,1 1,-1 1,0 1,-6 0,-7 1</inkml:trace>
  <inkml:trace contextRef="#ctx0" brushRef="#br0" timeOffset="280.73">33 293,'39'-17,"-1"2,2 2,0 2,0 1,1 2,22 0,-50 8,-1 1,1 0,-1 1,1 0,-1 1,0 1,0 0,0 0,-1 1,1 1,-1-1,0 2,-1 0,0 0,8 8,-7-9,-1-1,1 0,0 0,0-1,0 0,1-1,-1-1,1 1,0-2,-1 0,1 0,0-1,5-1,30 3,-11 7,-30-4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26.6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1328 2822,'12'-3,"1"0,-1 0,0-1,0 0,-1-1,1-1,-1 0,0 0,0-1,-1 0,0-1,5-5,0 1,349-252,10 8,-86 53,75-50,-140 122,-53 19,140-100,-113 81,-70 36,57-32,183-17,-347 135,0 0,-1-2,0 0,-1-1,0-1,-1-1,0-1,13-15,79-82,-108 112,-1-1,0 1,1-1,-1 1,1-1,-1 1,0 0,1-1,-1 1,1 0,-1 0,1-1,-1 1,1 0,-1 0,1 0,0-1,-1 1,1 0,-1 0,1 0,-1 0,1 0,0 0,-1 0,1 0,-1 0,1 1,-1-1,1 0,-1 0,1 0,-1 1,1-1,-1 0,1 1,-1-1,1 0,-1 1,1-1,-1 1,0-1,1 0,-1 1,0-1,1 1,-1-1,0 1,0-1,1 1,-1-1,0 1,0 0,0-1,0 1,0-1,0 1,0-1,0 1,0 0,0-1,0 1,0-1,0 1,0-1,0 1,-1 0,3 51,-2-46,-21 229,-2-61,11-71,5 2,5-1,5 24,-1 22,-2 271,14-316,-11-90,0 0,0 0,-1 0,-1 0,-1 1,0-1,-1 0,-1 1,-3 13,-3 12,2 0,1 1,2 0,2 0,4 38,-1 10,-1-66,0-20,0-1,0 1,0 0,0 0,-1 0,0 0,0 0,0 0,0 0,0 0,-1 0,0 0,0 0,0-1,0 1,0 0,-1 0,0-1,0 1,0-1,0 0,0 0,-1 1,1-1,-1-1,0 1,0 0,0-1,0 1,-1-1,1 0,-1 0,1 0,-1-1,-2 1,-221-3,-315 0,292 30,82-18,-86 23,192-26,0-3,-1-3,-42-5,2 2,-208 1,114 28,173-27,0-1,0-1,0-1,0 0,0-2,-13-5,4 3,-1 2,1 1,-1 1,0 2,-10 2,-14-1,-113 28,49-11,79-12,0-1,0-2,-1-2,-28-4,-12 1,-73 2,174-3,0-1,0-1,0 0,0-1,-1-1,0-1,0 0,-1-1,0-1,0 0,-1-1,-1 0,0-1,0-1,5-8,27-20,97-92,-129 122</inkml:trace>
  <inkml:trace contextRef="#ctx0" brushRef="#br0" timeOffset="1552.274">763 2511,'10'5,"8"11,0 8,-2 4,0 3,-1 0,-5 0,2 0,-1-1,1-1,0 0,2-6,-1-1,2-5,3-5,-2-4</inkml:trace>
  <inkml:trace contextRef="#ctx0" brushRef="#br0" timeOffset="2750.938">820 2455,'136'-149,"-34"121,-59 22,-39 4,1 0,0 1,-1 0,1 0,0 0,0 0,0 1,-1-1,1 1,0 1,0-1,0 1,0-1,-1 1,1 1,0-1,-1 1,1 0,-1 0,0 0,1 0,-1 1,0 0,0 0,-1 0,1 0,-1 1,1-1,-1 1,0 0,0 0,10 17,-1-1,-2 2,0-1,-1 2,-1-1,-1 1,-1 0,-1 0,-1 1,-1 0,-1-1,-1 22,-4-35,-1 0,0 0,0 0,-1-1,0 1,-1-1,0 0,0 0,-1-1,0 0,-1 0,1-1,-2 0,1 0,-1-1,0 0,0 0,-2-1,-2 5,-3 1,-143 85,137-89</inkml:trace>
  <inkml:trace contextRef="#ctx0" brushRef="#br0" timeOffset="3450.268">1412 2343,'5'-5,"1"-2</inkml:trace>
  <inkml:trace contextRef="#ctx0" brushRef="#br0" timeOffset="3700.496">1610 2116,'0'0</inkml:trace>
  <inkml:trace contextRef="#ctx0" brushRef="#br0" timeOffset="3951.01">1921 1919,'0'0</inkml:trace>
  <inkml:trace contextRef="#ctx0" brushRef="#br0" timeOffset="3952.01">2146 1693,'0'0</inkml:trace>
  <inkml:trace contextRef="#ctx0" brushRef="#br0" timeOffset="4231.907">2344 1580,'29'-19,"9"-7</inkml:trace>
  <inkml:trace contextRef="#ctx0" brushRef="#br0" timeOffset="4232.907">2598 1326,'38'-14,"13"-5</inkml:trace>
  <inkml:trace contextRef="#ctx0" brushRef="#br0" timeOffset="4401.509">2993 1156,'14'0,"5"0</inkml:trace>
  <inkml:trace contextRef="#ctx0" brushRef="#br0" timeOffset="5247.967">2739 903,'0'4,"5"8,1 5,0 5,4 4,0 2,3-4,-1-1,-2-9,-3-8</inkml:trace>
  <inkml:trace contextRef="#ctx0" brushRef="#br0" timeOffset="5498.661">2823 1213,'5'0,"2"5,3 1,2 5,2 1,0-3</inkml:trace>
  <inkml:trace contextRef="#ctx0" brushRef="#br0" timeOffset="5749.663">2936 1355,'5'9,"6"4,2-1</inkml:trace>
  <inkml:trace contextRef="#ctx0" brushRef="#br0" timeOffset="5750.663">2936 1355,'15'9,"9"4,0-1</inkml:trace>
  <inkml:trace contextRef="#ctx0" brushRef="#br0" timeOffset="6005.819">3190 1410,'0'0</inkml:trace>
  <inkml:trace contextRef="#ctx0" brushRef="#br0" timeOffset="6166.234">3360 1242,'0'0</inkml:trace>
  <inkml:trace contextRef="#ctx0" brushRef="#br0" timeOffset="6345.846">3500 1156,'0'0</inkml:trace>
  <inkml:trace contextRef="#ctx0" brushRef="#br0" timeOffset="6538.596">3557 1044,'0'0</inkml:trace>
  <inkml:trace contextRef="#ctx0" brushRef="#br0" timeOffset="6539.596">3557 1044,'-5'-24,"-1"-8</inkml:trace>
  <inkml:trace contextRef="#ctx0" brushRef="#br0" timeOffset="6697.546">3444 846,'0'0</inkml:trace>
  <inkml:trace contextRef="#ctx0" brushRef="#br0" timeOffset="6848.505">3444 846,'-19'-5,"-6"-6,5-1,7 1</inkml:trace>
  <inkml:trace contextRef="#ctx0" brushRef="#br0" timeOffset="7014.89">3190 790,'0'0</inkml:trace>
  <inkml:trace contextRef="#ctx0" brushRef="#br0" timeOffset="7270.835">3190 790,'-10'-10,"-7"-3,3 1,5 2</inkml:trace>
  <inkml:trace contextRef="#ctx0" brushRef="#br0" timeOffset="7271.835">3049 762,'0'0</inkml:trace>
  <inkml:trace contextRef="#ctx0" brushRef="#br0" timeOffset="7515.547">2908 846,'0'0</inkml:trace>
  <inkml:trace contextRef="#ctx0" brushRef="#br0" timeOffset="7516.547">2655 959,'0'0</inkml:trace>
  <inkml:trace contextRef="#ctx0" brushRef="#br0" timeOffset="7838.093">2908 875,'29'-15,"9"-4</inkml:trace>
  <inkml:trace contextRef="#ctx0" brushRef="#br0" timeOffset="8085.245">3106 790,'0'0</inkml:trace>
  <inkml:trace contextRef="#ctx0" brushRef="#br0" timeOffset="8333.344">3106 790,'24'-10,"12"-3,6 1,-5 2</inkml:trace>
  <inkml:trace contextRef="#ctx0" brushRef="#br0" timeOffset="8334.344">3387 762,'0'0</inkml:trace>
  <inkml:trace contextRef="#ctx0" brushRef="#br0" timeOffset="8586.616">3473 903,'0'0</inkml:trace>
  <inkml:trace contextRef="#ctx0" brushRef="#br0" timeOffset="8587.616">3586 1044,'-10'19,"-3"7</inkml:trace>
  <inkml:trace contextRef="#ctx0" brushRef="#br0" timeOffset="8588.616">3529 1213,'0'0</inkml:trace>
  <inkml:trace contextRef="#ctx0" brushRef="#br0" timeOffset="8847.768">3332 1326,'0'0</inkml:trace>
  <inkml:trace contextRef="#ctx0" brushRef="#br0" timeOffset="8848.768">3332 1326,'-19'0,"-7"0</inkml:trace>
  <inkml:trace contextRef="#ctx0" brushRef="#br0" timeOffset="9104.447">3134 1410,'0'0</inkml:trace>
  <inkml:trace contextRef="#ctx0" brushRef="#br0" timeOffset="12901.592">368 1665,'13'34,"115"130,5 2,-40-92,-70-64</inkml:trace>
  <inkml:trace contextRef="#ctx0" brushRef="#br0" timeOffset="13604.756">2542 169,'0'0,"1"0,-1 0,1 0,0 1,-1-1,1 0,-1 0,1 1,-1-1,1 0,-1 1,1-1,-1 1,1-1,-1 1,1-1,-1 1,0-1,1 1,-1-1,0 1,0-1,1 1,-1-1,0 1,0 0,0-1,0 1,1 0,-1-1,0 1,0-1,0 1,-1 0,1-1,0 1,0 0,0-1,0 1,0-1,-1 1,1-1,0 1,-1 0,1-1,0 1,-1-1,1 1,-1-1,1 0,0 1,-1-1,1 1,-1-1,0 0,1 1,-1-1,1 0,-1 0,1 1,-1-1,0 0,1 0,-1 0,1 0,-1 0,0 0,1 0,-1 0,4 5,116 159,-7 7,-92-147</inkml:trace>
  <inkml:trace contextRef="#ctx0" brushRef="#br0" timeOffset="14657.928">1 2314,'452'-283,"33"-53,180-171,-333 240,-85 65,205-124,135-22,-526 312,-89 68,-62 38,66-55</inkml:trace>
  <inkml:trace contextRef="#ctx0" brushRef="#br0" timeOffset="15184.841">820 1213,'-24'48,"-13"35,-5 18,1 6,1-6,8-5,5-5,2-3,0-7,0-9,0-5,-2-6,0-7,-1-5,0-4,0-6,4-10</inkml:trace>
  <inkml:trace contextRef="#ctx0" brushRef="#br0" timeOffset="15637.518">2710 0,'-14'10,"-10"17,0 9,3 8,1 6,-1-1,3 2,-1 0,-1 2,3 2,-2 1,-1 0,-2 0,-3 1,-1-5,-2-2,5-4,6-10</inkml:trace>
  <inkml:trace contextRef="#ctx0" brushRef="#br0" timeOffset="16451.897">1017 338,'0'62,"11"162,-4-183,-4-18,1-1,1 0,0 0,2-1,0 0,11 20,-17-38,1 0,0-1,-1 1,1 0,0-1,1 0,-1 1,0-1,1 0,-1 0,1 0,-1-1,1 1,0 0,0-1,0 0,0 0,0 0,0 0,0 0,0-1,0 1,0-1,1 0,-1 0,0 0,0 0,0 0,1-1,-1 0,0 1,0-1,0-1,6-1,0-1,0 0,0-1,-1 1,0-2,0 1,0-1,-1-1,0 1,2-3,165-157,-153 149,-3 1</inkml:trace>
  <inkml:trace contextRef="#ctx0" brushRef="#br0" timeOffset="16838.903">1582 395,'207'-50,"-205"49,0 0,1 0,-1 1,0-1,0 1,0 0,0 0,0-1,0 1,0 1,1-1,-1 0,0 0,0 1,0-1,0 1,0 0,0 0,0-1,0 1,0 0,-1 1,1-1,0 0,0 1,-1-1,1 0,-1 1,0 0,1-1,-1 1,0 0,0 0,0 0,0 0,0 0,0 0,-1 0,1 0,0 1,-56 90,38-72,-74 95,90-115,0 0,-1 0,1 0,0 0,0 0,0 0,0 0,0 0,0 1,0-1,0 0,0 1,1-1,-1 1,1-1,-1 1,1-1,-1 1,1-1,0 1,0 0,0-1,-1 1,2-1,-1 1,0 0,0-1,0 1,1-1,-1 1,1-1,-1 1,1-1,0 1,0-1,0 0,-1 1,1-1,0 0,1 0,-1 1,0-1,0 0,0 0,1 0,-1 0,0-1,1 1,-1 0,1-1,-1 1,1-1,-1 1,1-1,-1 1,1-1,0 0,-1 0,1 0,1 0,11-2,1 0,-1-1,1-1,-1 0,0-1,-1 0,1-1,-1-1,0 0,-1-1,1 0,8-4,47-28,-39 25</inkml:trace>
  <inkml:trace contextRef="#ctx0" brushRef="#br0" timeOffset="17970.828">3106 2201,'-13'3,"1"2,-1-1,1 1,0 1,0 1,1-1,0 2,0-1,1 2,0-1,0 1,1 1,0 0,1 0,-4 7,9-13,0 1,1-1,0 1,0 0,0 0,0 0,1 0,0 1,0-1,0 0,1 0,0 1,0-1,0 0,0 1,1-1,0 0,0 0,1 0,-1 0,1 0,0 0,0 0,1 0,-1-1,1 1,0-1,1 0,-1 1,1-2,-1 1,1 0,0-1,1 0,-1 0,1 0,-1 0,1-1,0 1,0-1,3 0,2-1,0-1,0 0,1-1,-1 0,0-1,0 0,0 0,-1-1,1 0,0-1,-1 0,0-1,0 0,0 0,-1-1,0 0,0 0,0-1,-1 0,0-1,0 1,-1-1,0-1,0 1,-1-1,0 0,-1 0,0-1,0 1,-1-1,0 0,-1 0,0 0,0 0,-1-9,1 16,-1-1,0 1,0-1,-1 0,1 1,-1-1,1 0,-1 0,-1 1,1-1,0 0,-1 1,0-1,0 0,0 1,0-1,0 1,-1-1,0 1,1 0,-1-1,-1 1,1 0,0 0,-1 1,1-1,-1 0,0 1,0 0,0-1,0 1,0 0,-1 1,1-1,-1 1,1-1,-2 1,-17-2</inkml:trace>
  <inkml:trace contextRef="#ctx0" brushRef="#br0" timeOffset="18221.889">2823 2455,'39'-15,"16"-4,5 1,-3 3,-7 5,-12 8,-7 5,-4 2,-7 5,-2 0,-5-5,2-5,-3-1</inkml:trace>
  <inkml:trace contextRef="#ctx0" brushRef="#br0" timeOffset="18473.367">2965 1863,'34'28,"10"11</inkml:trace>
  <inkml:trace contextRef="#ctx0" brushRef="#br0" timeOffset="18734.506">3134 2681,'-10'33,"-8"17,0 4,2-8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36.4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28 453,'0'0</inkml:trace>
  <inkml:trace contextRef="#ctx0" brushRef="#br0" timeOffset="733.237">28 453,'-28'-12,"29"12,-1 0,0 0,1 0,-1 0,0 0,1 0,-1 0,0 0,1 0,-1 0,0 0,1 0,-1 0,0-1,1 1,-1 0,0 0,1 0,-1 0,0-1,1 1,-1 0,0 0,0 0,1-1,-1 1,0 0,0-1,0 1,1 0,-1-1,0 1,0 0,0 0,0-1,0 1,0-1,0 1,0 0,0-1,0 1,0 0,0-1,0 1,0 0,0-1,0 1,0 0,0-1,0 1,0 0,0-1,-1 1,1 0,0 0,0-1,0 1,-1 0,1-1,0 1,-1 0,221-9,465-65,-265 18,-391 52,-4 2</inkml:trace>
  <inkml:trace contextRef="#ctx0" brushRef="#br0" timeOffset="1962.289">28 1976,'-26'0,"31"0,50-1,-1-2,1-3,43-11,506-87,-584 100,0 1,1 1,-1 0,1 2,-1 1,1 0,-1 2,18 3,-14 1</inkml:trace>
  <inkml:trace contextRef="#ctx0" brushRef="#br0" timeOffset="10432.035">281 1,'30'130,"29"127,-11 2,6 179,-42-164,-19 183,-4-329,-5-1,-6 0,-17 46,33-151,3-12,0 1,0-1,1 1,0 0,1 0,0 0,1 0,0 1,2 6,3-5</inkml:trace>
  <inkml:trace contextRef="#ctx0" brushRef="#br0" timeOffset="10683.088">761 1525,'-38'48,"-42"49,-11 18,-1 0,6-7,13-11,14-18,13-12,8-13,7-11,8-8,8-5,7-8</inkml:trace>
  <inkml:trace contextRef="#ctx0" brushRef="#br0" timeOffset="10963.942">734 1,'-34'43,"-25"43,-8 17,4 5,6-7,9-10,8-11,5-10,10-7,3-9,6-10,1-6,3-2,3 0,-1-3,1-7</inkml:trace>
  <inkml:trace contextRef="#ctx0" brushRef="#br0" timeOffset="11510.641">1185 734,'-125'327,"93"-204,31-121,0-1,1 1,-1 0,0-1,1 1,0 0,-1 0,1 0,0 0,0-1,0 1,0 0,0 0,1 0,-1-1,0 1,1 0,-1 0,1-1,0 1,0 0,-1-1,1 1,0-1,1 1,-1-1,0 1,0-1,0 0,1 1,-1-1,1 0,-1 0,1 0,-1 0,1 0,0-1,-1 1,1 0,0-1,0 1,-1-1,1 0,0 0,0 1,0-1,0 0,1-1,16 1,0-2,0 0,0-2,0 0,-1 0,0-2,0 0,0-2,-1 0,0 0,0-2,-1 0,2-3,3 1,2-2,-3 1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50.3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 1,'-5'34,"-1"10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50.6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1 211,'99'-187,"-71"164,-21 51,-10-23,1 0,1 0,-1 1,0-1,1 1,0-1,1 1,-1 0,1-1,0 1,0 0,1-1,0 1,0-1,0 1,1-1,-1 1,1-1,1 0,-1 0,1 0,0 0,0 0,0 0,1-1,-1 0,1 1,0-1,0-1,1 1,-1-1,1 1,0-1,5 2,-5-4,0 0,-1-1,1 1,0-1,0 0,0 0,0-1,0 1,0-1,0 0,0 0,0-1,-1 0,1 0,-1 0,1 0,-1 0,0-1,1 0,-2 0,1 0,0-1,0 1,1-3,64-103,-60 86,-3 3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49.4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7 268,'9'-8,"1"1,0 0,1 0,0 1,0 0,0 0,0 2,1-1,0 2,0-1,5 1,-16 2,0 0,0 0,0 1,0-1,0 1,0-1,0 1,0-1,0 1,1 0,-1-1,0 1,0 0,0 0,0 0,1 0,-1 0,0 0,0 0,0 0,1 1,-1-1,0 0,0 1,0-1,0 1,0-1,0 1,0 0,0-1,0 1,0 0,0 0,0 0,0-1,-1 1,1 0,0 0,-1 0,1 0,0 0,-1 0,1 1,-1-1,0 0,1 0,-1 0,0 0,0 1,0-1,0 0,0 0,0 0,0 0,0 2,-82 73,36-42,38-27,5-6,-1 1,1-1,0 1,0-1,1 1,-1 0,0 0,1 1,-1-1,1 0,-1 1,1 0,0-1,0 1,0 0,1 0,-1 0,1 0,0 1,-1-1,1 0,1 0,-1 1,0-1,1 1,0-1,0 0,0 1,0-1,0 1,1-1,-1 0,1 1,0-1,0 0,0 0,1 1,0 1,5 0,0-1,0 1,0-1,0 0,1-1,-1 0,1 0,0-1,0 0,0 0,0 0,1-1,-1-1,0 1,0-2,1 1,-1-1,0 0,0 0,0-1,0 0,2-2,10-3</inkml:trace>
  <inkml:trace contextRef="#ctx0" brushRef="#br0" timeOffset="551.08">712 14,'-6'-2,"-1"-1,1 1,-1 0,1 1,-1-1,0 1,0 1,0-1,1 1,-1 1,0-1,0 1,0 0,1 0,-1 1,1 0,-1 0,1 1,0 0,-1 0,1 0,1 1,-1-1,0 2,-1 1,4-5,0 0,1 0,-1 0,1 1,-1-1,1 0,0 1,0 0,0 0,-1 0,2-1,-1 2,0-1,0 0,1 0,-1 1,1-1,0 1,-1-1,1 1,0-1,1 1,-1 0,0-1,1 1,0 0,-1 0,1-1,0 1,0 0,1 0,-1 0,1-1,-1 1,1 0,0-1,0 1,0 0,0-1,0 1,1-1,-1 0,1 1,0 0,70 45,-66-46,-1-1,0 1,0 1,0-1,0 1,-1 0,1 0,-1 0,0 0,1 1,-1 0,-1 0,1 0,-1 0,1 0,-1 1,-1 0,1-1,-1 1,1 1,-3-3,1 0,-1 0,0-1,0 1,-1 0,1 0,0 0,-1-1,0 1,0 0,0 0,0-1,0 1,0-1,-1 1,1-1,-1 0,1 1,-1-1,0 0,0 0,0 0,0 0,-1-1,1 1,0-1,-1 1,-1 0,-77 35,79-36,-111 29,94-33</inkml:trace>
  <inkml:trace contextRef="#ctx0" brushRef="#br0" timeOffset="795.865">910 155,'-19'34,"-2"11,3-2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51.0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255 203,'-7'-3,"0"1,0 0,0 0,0 0,0 1,0 0,0 0,0 1,0 0,-1 0,1 1,0 0,0 0,0 1,0-1,0 2,0-1,1 1,-1 0,1 0,0 1,0 0,0 0,0 0,0 1,1 0,0 0,0 0,0 0,1 1,0 0,0 0,0 0,1 1,0-1,0 1,1 0,0-1,0 1,0 1,2 1,0 0,0 0,1 0,0 0,1-1,-1 1,2 0,-1-1,2 1,-1-1,1 0,0 0,0-1,1 1,0-1,0 0,1 0,0 0,1-1,-1 0,1 0,0-1,0 0,1 0,-1-1,1 1,0-2,1 1,-1-1,0-1,1 1,0-1,-1-1,1 0,0 0,0 0,0-1,0-1,0 0,-1 0,1 0,0-1,0-1,-1 1,0-1,1-1,11-8,-2 0,0-2,0 0,-2-1,1 0,-2-2,0 0,-1 0,-1-1,-1-1,0 0,-2-1,0 0,-1-1,-1 0,-1 0,-1-1,2-10,-6 26,-1 1,0-1,0 0,0 0,-1 0,1 0,-1 0,-1 0,1 1,-1-1,0 0,-1 0,1 0,-1 1,0-1,0 1,-1-1,0 1,0 0,0 0,0 0,-1 1,0-1,0 1,0 0,0 0,-1 0,0 0,0 1,0 0,0 0,-5-2,-16-1,1 3</inkml:trace>
  <inkml:trace contextRef="#ctx0" brushRef="#br0" timeOffset="273.782">1 400,'43'-19,"19"-6,4 1,-9 9,-10 12,-8 12,-5 4,-5-1,-1-1,-2-4,1-2,-1-2,1-2,-5-1</inkml:trace>
  <inkml:trace contextRef="#ctx0" brushRef="#br0" timeOffset="1252.372">481 62,'34'-32,"-64"34,-49 35,45-23,1 2,0 1,1 2,1 1,-10 10,20-13,3-2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6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5065 0 0,'0'0'1956'0'0,"0"0"-216"0"0,0 0-71 0 0,0 0 77 0 0,0 0 9 0 0,0 0-173 0 0,0 0-291 0 0,0 0-318 0 0,0 0-254 0 0,0 0-170 0 0,0 0-88 0 0,0 0-27 0 0,0 0 5 0 0,1-8 1052 0 0,116-3 3778 0 0,-34 1-4490 0 0,178-31 277 0 0,-246 41-1715 0 0,-33 13-3282 0 0,8-3-2472 0 0,8-9 4178 0 0,-1 1-9354 0 0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03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1,'-19'0,"0"0,-1 1,1 1,0 1,0 1,0 0,0 2,1 0,-1 1,2 1,-3 1,-177 111,195-119,-1 0,1 0,-1 0,1 1,0-1,-1 1,1-1,0 1,0 0,0 0,0 0,1 0,-1 0,0 0,1 0,0 1,-1-1,1 1,0-1,0 1,0-1,1 1,-1-1,1 1,-1 0,1-1,0 1,0 0,0 0,0-1,0 1,1 0,-1-1,1 1,0-1,0 1,0-1,0 1,0-1,0 1,1-1,-1 0,1 0,1 1,7 5,1-1,0 0,0-1,1 0,0-1,0 0,0-1,0-1,1 0,0 0,0-1,19 5,-31-7,1 0,-1 1,1-1,-1 0,1 0,-1 1,1-1,0 1,-1-1,0 1,1 0,-1-1,1 1,-1 0,0 0,0 0,1 0,-1 0,0 0,0 0,0 1,0-1,0 0,-1 1,1-1,0 0,0 1,-1-1,1 1,-1-1,0 1,1 0,-1-1,0 1,0-1,0 1,0-1,0 1,0 0,0-1,-1 1,1-1,0 1,-1-1,0 1,1-1,-1 1,0-1,0 0,1 1,-1-1,0 0,0 0,0 0,-1 1,1-1,0 0,-2 0,-15 15,-1-2,-1 0,0-2,0 0,-2-1,1-1,-3 0,-29 14,-108 56,161-80,1 0,-1 1,0-1,0 0,1 0,-1 0,0 0,0 1,1-1,-1 0,0 0,0 1,1-1,-1 0,0 0,0 1,0-1,0 0,0 0,1 1,-1-1,0 0,0 1,0-1,0 0,0 1,0-1,0 0,0 1,0-1,0 0,0 1,0-1,0 0,0 0,0 1,-1-1,1 0,0 1,0-1,0 0,0 0,0 1,-1-1,36-6,190-73,-182 62,-7 2</inkml:trace>
  <inkml:trace contextRef="#ctx0" brushRef="#br0" timeOffset="314.06">974 283,'-15'20,"1"1,1 0,2 1,0 0,1 1,1 0,1 1,1 0,-2 18,8-39,1-1,-1 1,1 0,0-1,0 1,0 0,0-1,0 1,0-1,1 1,0 0,-1-1,1 1,0-1,0 1,0-1,1 0,-1 1,0-1,1 0,0 0,-1 0,1 0,0 0,0 0,0 0,0-1,0 1,1-1,-1 0,0 0,1 1,-1-1,1-1,-1 1,1 0,0-1,-1 1,1-1,0 0,-1 0,1 0,0 0,-1 0,1 0,0-1,11-2,-1 0,0-1,0-1,0 0,0-1,-1 0,0-1,0 0,-1-1,0-1,1 0,9-6,10-5,-2-2,0 0,-1-2,-2-1,0-1,6-11,-29 34,1 0,-2-1,1 1,0-1,-1 0,0 0,0 0,0 0,0 0,0 0,-1-1,0 1,0-1,0 1,-1-1,1 1,-1-1,0 1,0-1,-1 1,1-1,-1 1,0 0,0-1,-1 1,1 0,-1-1,0 1,0 0,0 0,-1 1,1-1,-1 0,0 1,-1-2,-4 0,0 0,0 1,0-1,-1 1,1 1,-1 0,0 0,0 1,0 0,0 0,0 1,-1 0,1 1,0 0,0 1,-1-1,1 2,0-1,0 1,0 1,0 0,0 0,-5 4,-15 3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07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84,'0'1,"1"0,-1 0,1 0,-1 0,0 1,1-1,-1 0,0 0,0 0,0 1,0-1,0 0,0 0,-1 1,1-1,0 0,0 0,-1 0,1 0,-1 1,1-1,-1 0,0 0,1 0,-1 0,0 0,0 0,0 0,0-1,0 1,0 0,0 0,0-1,0 1,0 0,0-1,0 1,0-1,0 0,-1 1,1-1,0 0,0 0,0 0,-1 1,1-1,0-1,0 1,-1 0,1 0,0 0,0-1,0 1,-1 0,1-1,0 1,0-1,0 1,0-1,0 0,0 0,0 1,0-1,0 0,0 0,1 0,-1 0,0 0,0 0,1-1,6 38,1-1,2 0,2 0,1-1,4 4,1 7,-14-37,-1 1,1 0,0 1,0-1,0 0,1-1,1 1,0-1,0 0,0 0,1 0,0-1,1 0,-1 0,2-1,-1 0,0 0,1 0,0-1,1 0,-2-5,0-1,0 0,0-1,0 1,0-1,-1-1,1 1,-1-1,1 0,-1-1,0 1,0-1,0 0,-1-1,0 0,0 1,0-2,0 1,-1 0,0-1,0 0,0 0,-1 0,0-1,1 0,82-180,-71 146,1 11,-16 30,0-1,0 1,0 0,0-1,1 1,-1-1,0 1,0 0,1-1,-1 1,0 0,0-1,1 1,-1 0,0 0,1-1,-1 1,1 0,-1 0,0-1,1 1,-1 0,0 0,1 0,-1 0,1 0,-1 0,1 0,-1 0,0 0,1 0,-1 0,1 0,-1 0,1 0,-1 0,0 0,1 0,-1 0,1 1,-1-1,0 0,1 0,-1 1,0-1,1 0,-1 0,0 1,1-1,-1 0,0 1,0-1,1 0,-1 1,0-1,0 0,0 1,1-1,-1 1,0-1,0 1,0-1,0 0,0 1,0-1,0 1,0-1,0 0,0 1,0 0,7 86,-8-78,0 1,1 0,1 0,0 0,0 0,1 0,0-1,1 1,0-1,0 0,3 4,-1-3,1 0,1-1,0 0,0-1,1 1,0-1,1-1,-1 1,1-2,2 2,-7-6,0 1,0-1,0 0,0 0,0 0,0 0,1-1,-1 0,0 0,1 0,0 0,-1-1,1 0,-1 0,1 0,-1 0,1-1,-1 0,1 0,-1 0,1 0,-1-1,0 1,0-1,4-2,8-11,-1 0,0-1,-1 0,-1-1,0-1,-2 0,0-1,-1 0,0 0,-2-1,0 0,-2-1,0 0,-1 0,-1 0,-1 0,0-21,20-67,-20 103,-1 6</inkml:trace>
  <inkml:trace contextRef="#ctx0" brushRef="#br0" timeOffset="299.384">1123 309,'-10'33,"-2"22,-1 5,4-2,2-7,2-6,3-7,6-10,2-14,1-10</inkml:trace>
  <inkml:trace contextRef="#ctx0" brushRef="#br0" timeOffset="570.57">1066 253,'34'-5,"25"-1,8-1,-3 2,-13 2</inkml:trace>
  <inkml:trace contextRef="#ctx0" brushRef="#br0" timeOffset="822.515">1095 450,'29'5,"19"1,6 0,-2-5,-4-4,-5-1,-11 0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1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18,'2'2,"-1"-1,0 1,1 0,0 0,-1-1,1 1,0-1,0 1,0-1,0 0,0 1,0-1,0 0,0-1,0 1,1 0,-1-1,0 1,1-1,-1 0,0 1,1-1,-1 0,0 0,1-1,0 2,196-25,-28 6,-169 20,-9 2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13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18,'38'5,"28"-3,6-3,-3 0,-9 0,-10 0,-9-5,-6-2,-9 2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1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31 141,'-16'217,"10"-183,1 1,2 0,2-1,1 1,2 0,4 22,-6-54,0 0,0 0,0-1,0 1,0 0,1-1,-1 1,1 0,0-1,0 1,0-1,0 1,0-1,1 1,-1-1,0 0,1 0,0 1,0-1,0 0,0-1,0 1,0 0,0-1,0 1,1-1,-1 1,1-1,-1 0,1 0,-1 0,1-1,0 1,-1-1,1 1,0-1,-1 0,1 0,0 0,0 0,-1 0,1-1,0 1,-1-1,1 0,0 0,0 0,93-101,-53 33,-2-2,-3-1,12-39,-22 49,7-46,-50 125,4 15,1 1,2 0,1 1,2 0,2 0,0 0,3 0,0 0,5 26,-3-46,0 0,0 0,1 0,1 0,0-1,1 0,0 0,1 0,1 0,0-1,1 0,0-1,0 1,2-2,5 6,2-2</inkml:trace>
  <inkml:trace contextRef="#ctx0" brushRef="#br0" timeOffset="438.003">681 480,'107'22,"-104"-21,-1 0,1 0,-1 0,0 1,0-1,0 0,0 1,0 0,0-1,0 1,0 0,-1 0,1 0,-1 0,1 0,-1 1,0-1,0 0,0 1,0-1,0 0,-1 1,1-1,-1 1,1 0,-1-1,0 1,0-1,0 1,0-1,-1 1,1-1,-1 1,1-1,-1 1,0-1,0 1,0-1,0 0,-1 1,-24 37,22-35,0 0,0 1,0-1,1 1,0 0,0 0,0 0,1 0,0 1,0-1,0 0,1 1,0 0,0 3,2-7,1 0,0 0,0-1,0 1,0 0,0-1,0 0,1 0,-1 1,1-2,-1 1,1 0,0 0,0-1,0 1,0-1,0 0,0 0,0 0,0 0,0-1,1 1,-1-1,0 0,0 0,1 0,-1 0,0-1,0 1,0-1,1 0,-1 0,0 0,0 0,0-1,0 1,-1-1,1 0,9 0,65-23,-58 17</inkml:trace>
  <inkml:trace contextRef="#ctx0" brushRef="#br0" timeOffset="703.434">1161 480,'34'0,"20"0,6 0,-3 0,-5 0,-8 0,-10 0</inkml:trace>
  <inkml:trace contextRef="#ctx0" brushRef="#br0" timeOffset="956.065">1641 1,'-10'43,"-2"33,-1 9,4-5,2-12,2-12,3-11,1-9,1-5,0-3,1-2,4 0,2 0,-1 0,4-4,0-5</inkml:trace>
  <inkml:trace contextRef="#ctx0" brushRef="#br0" timeOffset="1255.437">1979 198,'-317'200,"255"-142,62-57,-1 0,1 1,0-1,0 0,0 1,1-1,-1 0,0 1,0-1,1 0,-1 1,0-1,1 0,0 0,-1 0,1 1,0-1,-1 0,1 0,0 0,0 0,0 0,0 0,0-1,0 1,0 0,0 0,0-1,0 1,1-1,-1 1,0-1,0 1,1-1,-1 0,0 1,1-1,-1 0,0 0,1 0,-1 0,0 0,1-1,-1 1,0 0,0 0,1-1,-1 1,0-1,0 1,1-1,7 1,202 20,-205-20,0-1,0 1,0 1,0-1,1 1,-1 0,0 0,0 1,0 0,-1 0,1 0,0 1,-1-1,1 2,-1-1,0 0,0 1,0 0,-1 0,1 1,-1-1,0 1,1 2,5 13</inkml:trace>
  <inkml:trace contextRef="#ctx0" brushRef="#br0" timeOffset="1502.987">2233 452,'0'38,"0"18,0 4,0-8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23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0 340,'38'0,"18"0,4 0,1-5,-4-1,-3-1,-6 2,-1 2,-4-4,0-1,-2 2,-3 1,-4 2,-2 1,-2 1,-12 1,-12 0,-8 0</inkml:trace>
  <inkml:trace contextRef="#ctx0" brushRef="#br0" timeOffset="249.938">84 481,'39'5,"31"1,14 0,-3-1,-5-7,-12-2,-10-1,-11 1,-8 1,-4 0,-3-3,-7-1</inkml:trace>
  <inkml:trace contextRef="#ctx0" brushRef="#br0" timeOffset="619.538">479 1,'8'19,"0"0,1 0,1-1,1 0,1-1,0 0,1-1,1 0,0-1,2-1,-1 0,2-1,-1-1,2 0,15 7,109 46,-139-63,1-1,-1 1,0 0,0 0,0 0,0 1,0-1,0 1,-1-1,1 1,-1 0,0 0,0 0,0 0,0 0,0 1,-1-1,0 1,1-1,-1 1,-1-1,1 1,0 0,-1-1,0 1,1 0,-2-1,1 1,0 0,-1-1,1 1,-1 0,0-1,-1 1,1-1,0 1,-1-1,0 0,0 0,0 0,0 0,0 0,-1 0,1 0,-1-1,0 1,-19 18,-1-1,0-1,-1-1,-1-2,-1 0,-3 0,-20 13,-70 50,106-66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26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112 114,'-17'58,"4"0,2 1,2 0,3 1,3 0,2 0,3 0,-28 118,6-123,16-53,0-6</inkml:trace>
  <inkml:trace contextRef="#ctx0" brushRef="#br0" timeOffset="282.79">26 114,'29'-5,"33"-6,16-6,0 0,-4 2,-10 0,-11 1,-10 5,-7 2,-5 3,-8 7,-8 8,-11 2,-6-2</inkml:trace>
  <inkml:trace contextRef="#ctx0" brushRef="#br0" timeOffset="532.127">112 453,'33'0,"21"0,6 0,-2 0,-6 0,-13 0</inkml:trace>
  <inkml:trace contextRef="#ctx0" brushRef="#br0" timeOffset="1082.084">506 537,'0'20,"0"10,0 6,-4-4,-3-3,1 0,2-2,0 1,-3-6,-1-1,2 1,1 1,1 1,2-8,1-11,6-7,2-8,-1-2</inkml:trace>
  <inkml:trace contextRef="#ctx0" brushRef="#br0" timeOffset="1330.253">479 509,'33'5,"21"1,6 0,-7-6,-8-3,-7-1,-4 1,-5 0,-1 0,-6 2</inkml:trace>
  <inkml:trace contextRef="#ctx0" brushRef="#br0" timeOffset="1530.476">479 764,'38'0,"27"0,3-5,-10-2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30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0,'24'0,"17"0,7 0,0 0,-3 0,-5 0,-4 0,-4 0,-2 0,-11 0,-9 0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30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10,'38'5,"28"-4,6-1,-3-1,-14-5,-16-2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28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1,'2'0,"0"0,0 0,0 0,0 0,0 1,0-1,-1 0,1 1,0 0,0-1,0 1,-1 0,1 0,0 0,-1 0,1 0,-1 0,1 0,-1 1,0-1,1 1,-1-1,0 1,0-1,0 1,0-1,0 1,0 0,-1 0,1-1,-1 1,1 0,-1 0,1 0,-1 0,0 0,0 0,0 1,-12 79,9-70,-28 104,22-74,2-17,2 1,1-1,1 1,1 1,2-1,0 0,0-23,0-1,0 1,1-1,-1 1,1-1,0 0,-1 1,1-1,0 0,0 0,0 1,1-1,-1 0,0 0,1 0,0-1,-1 1,1 0,0 0,0-1,0 1,0-1,0 0,0 0,0 1,0-1,1-1,-1 1,0 0,1 0,-1-1,0 0,1 1,-1-1,1 0,0 0,93-16,-83 12,74-22,-62 20</inkml:trace>
  <inkml:trace contextRef="#ctx0" brushRef="#br0" timeOffset="1421.999">509 368,'13'-3,"4"-3,-1 2,1 0,0 1,0 1,0 0,0 1,0 1,0 1,5 1,-21-2,0 0,1 0,-1 0,0 0,1 1,-1-1,0 0,0 1,1-1,-1 1,0 0,0-1,0 1,0 0,0-1,0 1,0 0,0 0,0 0,0 0,0 0,0 0,-1 0,1 1,0-1,-1 0,1 0,-1 0,0 1,1-1,-1 0,0 1,0-1,1 0,-1 0,0 1,0-1,-1 0,1 1,0-1,0 0,-1 1,1-1,-1 0,1 0,-1 1,1-1,-1 0,0 1,-47 49,22-34,20-14,-1 0,1 0,0 1,0 0,0 0,0 1,1-1,0 1,0 0,0 1,0-1,1 1,0 0,0 0,1 0,0 1,0-1,-2 6,7-10,0 1,0 0,0 0,0-1,1 1,-1-1,0 0,1 0,0 0,-1 0,1 0,0 0,0-1,0 1,0-1,1 0,-1 0,0 0,0 0,1-1,-1 0,0 1,1-1,-1 0,0 0,1-1,-1 1,0-1,1 0,0 0,85-17,-63 12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5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55,'0'-3,"-1"1,1-1,-1 1,0-1,1 1,-1 0,0-1,0 1,-1 0,1 0,0 0,-1 0,0 0,1 0,-1 0,0 1,0-1,0 0,0 1,0 0,0-1,0 1,0 0,-1 0,1 0,0 0,-1 1,1-1,-1 1,-1-1,-77-1,52 7,0 2,1 1,0 1,0 2,-24 13,49-22,0 0,1 0,-1 0,1 0,-1 1,1-1,0 1,0 0,0-1,1 1,-1 0,1 0,-1 0,1 1,0-1,0 0,0 0,1 1,-1-1,1 0,0 1,0-1,0 0,0 1,0-1,1 0,-1 1,1-1,0 0,0 0,1 0,-1 0,0 0,1 0,0 0,0 0,0 0,0-1,0 1,0-1,1 0,-1 1,1-1,0 0,0 0,-1-1,1 1,0-1,1 1,0-1,211 88,-213-88,0 0,1 0,-1 0,0 1,0-1,0 0,0 1,-1 0,1-1,0 1,-1 0,1 0,-1 0,1 0,-1 0,0 0,0 0,0 0,0 1,0-1,-1 0,1 1,-1-1,1 0,-1 1,0-1,0 1,0-1,0 0,-1 1,1-1,0 0,-1 1,0-1,1 0,-1 1,0-1,-1 2,-67 64,51-57,-1-2,0 0,0-1,0-1,-1 0,0-2,-1 0,1-2,-1 0,0-1,0-1,0-1,-9-2,28 2,1 1,0-1,0 0,0 0,0 1,-1-1,1 0,0 0,0-1,0 1,0 0,-1 0,1 0,0-1,0 1,0-1,0 1,0-1,0 1,0-1,0 0,0 1,0-1,0 0,0 0,0 0,1 1,-1-1,0 0,1 0,-1 0,0 0,1 0,-1-1,1 1,0 0,-1 0,1 0,0 0,0 0,0-1,-1 1,1 0,1 0,-1 0,0-1,0 1,0 0,0 0,1-1,12-12,2 1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7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4705 0 0,'0'0'4082'0'0,"0"0"-1364"0"0,0 0-709 0 0,0 0-244 0 0,0 0-150 0 0,0 0-214 0 0,0 0-271 0 0,0 0-284 0 0,0 0-222 0 0,0 0-124 0 0,0 0-24 0 0,0 0 19 0 0,0 0 48 0 0,5 1 36 0 0,16 2-150 0 0,-1-2 1 0 0,1 0-1 0 0,-1-1 1 0 0,1-1-1 0 0,-1-1 1 0 0,1-1 0 0 0,1-1-430 0 0,90-7 68 0 0,-63 7-751 0 0,-27 2-1567 0 0,0 1-4040 0 0,-15 1-5489 0 0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43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46,'-6'8,"1"0,0 1,0-1,1 1,0 0,1 0,0 0,0 0,1 1,1-1,-1 7,1-11,-5 221,-1-65,34-263,52-134,11 73,-89 160,-1 1,1-1,-1 1,1 0,0-1,0 1,0 0,0 0,1 0,-1 0,0 0,1 0,0 0,-1 0,1 0,0 1,0-1,0 1,0-1,0 1,0 0,0 0,1 0,-1 0,0 0,0 1,1-1,-1 0,1 1,-1 0,1 0,-1 0,1 0,-1 0,0 0,1 0,-1 1,1-1,-1 1,0 0,1 0,-1 0,0 0,0 0,0 0,0 1,0-1,0 1,0-1,0 1,0 0,-1 0,1 0,0 0,13 99,-11-40,18 111,-8-100,-14-71,0 1,1-1,-1 1,1-1,-1 1,1-1,0 1,0-1,0 0,-1 1,1-1,0 0,1 0,-1 0,0 0,0 0,0 0,1 0,-1 0,0 0,1-1,-1 1,1-1,-1 1,1-1,-1 1,1-1,-1 0,1 1,-1-1,1 0,-1 0,1 0,0-1,-1 1,1 0,-1 0,1-1,-1 1,1-1,-1 0,0 1,1-1,-1 0,75-82,-45 41,92-96,-42 73,-79 66,-1 0,1 0,-1 0,0 0,1 0,-1 0,0 0,0 0,0 1,0-1,0 0,0 1,0-1,0 1,0-1,0 1,-1 0,1-1,-1 1,1-1,-1 1,0 0,0 0,0-1,0 1,0 0,0-1,0 1,0 0,-1-1,1 1,0 0,-1 0,1 3,-5 255,4-259,1-1,-1 1,1 0,0-1,-1 1,1 0,0-1,0 1,0 0,-1-1,1 1,0 0,0 0,0-1,0 1,0 0,0 0,0-1,0 1,1 0,-1 0,0-1,0 1,1 0,-1-1,0 1,1 0,-1-1,0 1,1-1,-1 1,1 0,-1-1,1 1,0-1,-1 1,1-1,-1 0,1 1,0-1,-1 0,1 1,0-1,-1 0,1 0,0 0,0 1,-1-1,1 0,0 0,0 0,-1 0,1 0,0 0,0-1,-1 1,1 0,0 0,-1 0,1-1,0 1,0-1,10-5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44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0,'-13'0,"-1"1,1 0,0 0,0 1,0 1,0 0,1 1,-1 1,1 0,0 0,0 1,0 1,1 0,0 0,1 1,0 0,0 1,0 1,1-1,1 1,0 1,0 0,1 0,0 0,1 1,0 0,1 0,0 0,-2 12,5-19,-1 0,1 0,0 1,1-1,-1 1,1-1,1 1,-1 0,1-1,-1 1,2 0,-1-1,1 1,0 0,0-1,0 1,1-1,-1 1,2-1,-1 0,0 0,1 0,0 0,0 0,1-1,-1 1,1-1,0 0,0 0,0 0,1 0,-1-1,1 0,0 0,0 0,0-1,0 1,2-1,8-2,0-1,1-1,-1 0,0-1,-1-1,1 0,-1-1,1-1,-1 0,-1 0,1-2,-1 0,0 0,6-7,7-4,-2-2,-1 0,0-2,-2 0,15-22,70-70,-105 116,-1-1,0 1,0-1,0 0,0 1,1-1,-1 0,0 1,0-1,1 0,-1 0,0 1,1-1,-1 0,0 0,1 1,-1-1,0 0,1 0,-1 0,0 0,1 1,-1-1,1 0,-1 0,0 0,1 0,-1 0,1 0,-1 0,0 0,1 0,-1 0,0 0,1-1,-1 1,1 0,-1 0,0 0,1 0,-1-1,0 1,1 0,-1 0,0-1,1 1,-1 0,0 0,0-1,1 1,-1 0,0-1,0 1,0 0,1-1,-1 1,0-1,0 1,0 0,0-1,0 1,0-1,0 1,-12 33,8-22,-7 17,1 0,2 1,0 0,2 0,2 1,0 0,2 0,1 0,2 0,1 3,11 51,-4 1,-4 0,-3 0,-5 23,-32-14,34-92,-1 1,0-1,1 0,-1 0,0 0,0 0,0 0,0-1,-1 1,1-1,0 1,-1-1,1 0,-1 0,1 0,-1 0,0 0,1-1,-1 1,0-1,1 1,-1-1,0 0,0 0,1 0,-1-1,0 1,0-1,1 1,-1-1,1 0,-1 0,1 0,-3-2,1 0,0 0,0 0,0-1,0 1,1-1,0 0,0 0,0 0,0 0,0-1,1 1,0-1,0 0,0 1,0-1,1 0,0 0,0 0,0 0,1 0,0 0,1-111,1 101,0-1,1 1,1 0,0 0,1 0,0 1,2-1,-1 1,2 1,0-1,1 1,2-2,5-4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4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0,'2'1,"0"0,-1 0,1 0,0 0,-1 1,1-1,-1 1,1-1,-1 1,0-1,1 1,-1 0,0-1,0 1,0 0,0 0,-1 0,1 0,0 0,-1 0,0 0,1 0,-1 0,0 0,0 0,0 0,0 0,0 0,-1 1,3 47,-2 0,-2-1,-2 1,-3-1,-1 0,-10 27,12-47,4-26,0-1,1 1,-1 0,1 0,0 0,0 0,0 0,1 1,-1-1,1 0,0 0,-1 0,1 1,1-1,-1 0,0 0,1 0,0 1,0-1,0 0,0 0,0 0,0 0,1-1,-1 1,1 0,0 0,0-1,0 1,0-1,1 0,-1 0,0 0,1 0,0 0,-1 0,1-1,0 1,0-1,0 0,0 1,3-1,3-1,1-1,0-1,0 0,-1 0,1-1,-1 0,0 0,0-1,0 0,0-1,-1 0,1 0,-1-1,-1 0,1-1,84-45,-72 47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4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23,'17'-5,"-1"0,1 1,-1 1,1 1,0 0,0 1,1 1,-1 1,2 0,-17-1,-1 0,1 0,0 0,0 0,-1 0,1 1,0-1,-1 0,1 1,0-1,-1 1,1 0,-1 0,1-1,-1 1,1 0,-1 0,0 0,1 1,-1-1,0 0,0 0,0 1,0-1,0 1,0-1,0 1,-1-1,1 1,0-1,-1 1,1 0,-1-1,0 1,1 0,-1-1,0 1,0 0,0-1,0 1,-1 0,1 0,0-1,-1 1,1 0,-1-1,1 1,-1-1,0 1,0-1,0 1,0-1,0 1,0-1,0 0,0 0,0 1,-1-1,1 0,0 0,-1 0,-54 47,44-40,2 1,-1 0,1 0,0 1,1 0,0 0,1 1,-5 8,12-18,0 1,0-1,1 0,-1 1,0-1,1 0,-1 1,1-1,-1 1,1-1,0 1,-1-1,1 1,0-1,0 1,0-1,0 1,0 0,1-1,-1 1,0-1,1 1,-1-1,1 0,0 1,-1-1,1 0,0 1,0-1,0 0,0 0,0 1,0-1,0 0,0 0,0 0,0 0,1-1,-1 1,0 0,1 0,-1-1,1 1,-1-1,0 1,1-1,-1 0,1 1,0-1,82 5,-77-5,83-3,-65 2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4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4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170 230,'-54'14,"44"-12,-1 0,1 1,0 0,0 0,1 1,-1 0,1 1,0 0,0 0,-6 6,14-11,1 1,-1 0,1 0,0-1,0 1,-1 0,1 0,0-1,0 1,0 0,0 0,0-1,0 1,0 0,0 0,0 0,0-1,0 1,0 0,1 0,-1-1,0 1,1 0,-1 0,0-1,1 1,-1 0,1-1,-1 1,1-1,-1 1,1 0,0-1,-1 1,1-1,0 0,-1 1,1-1,0 0,-1 1,1-1,0 0,0 0,-1 1,1-1,0 0,0 0,39 15,-34-14,1 0,-1 0,0 1,0 0,0 0,0 0,0 1,-1 0,1 0,-1 0,0 1,1-1,-2 1,1 1,0-1,-1 1,0-1,0 1,0 0,-1 1,0-1,0 1,0-1,0 1,-1 0,0 0,0 0,-1 0,0 1,0-1,0 0,-1 1,0 4,-1-2,-1-1,0 0,-1 0,0 0,0 0,0 0,-1-1,-1 0,1 1,-1-2,0 1,0 0,-1-1,0 0,0 0,-1-1,1 0,-1 0,0 0,-1-1,1 0,-1-1,0 1,7-3,0-1,-1 1,1-1,-1 1,1-1,0 1,-1-1,1 0,-1 1,1-1,-1 0,1 0,-1 0,1 0,-1-1,1 1,-1 0,1-1,-1 1,1-1,-1 1,1-1,0 1,-1-1,1 0,0 0,0 0,0 0,-1 0,1 0,0 0,0 0,1 0,-1-1,0 1,0 0,0-1,1 1,-1 0,1-1,-1 1,1-1,0 1,-1-1,1 1,0-1,0 1,1-13</inkml:trace>
  <inkml:trace contextRef="#ctx0" brushRef="#br0" timeOffset="249.048">453 371,'-19'38,"-12"18,1-1</inkml:trace>
  <inkml:trace contextRef="#ctx0" brushRef="#br0" timeOffset="728.661">679 484,'22'-34,"-10"13,1 1,1 0,0 1,2 1,0 0,1 1,15-11,-30 26,-1 1,1-1,0 1,0 0,-1-1,1 1,0 0,0 0,0 0,0 1,0-1,0 0,0 1,0-1,1 1,-1 0,0 0,0-1,0 2,0-1,0 0,1 0,-1 1,0-1,0 1,0-1,0 1,0 0,0 0,0 0,0 0,-1 0,1 1,0-1,0 0,-1 1,1 0,-1-1,0 1,1 0,-1-1,0 1,0 0,0 0,1 2,8 18,-10-18,1 0,-1 0,1 0,0 0,1-1,-1 1,1-1,-1 1,1-1,0 1,0-1,1 0,-1 0,1 0,-1 0,1 0,0-1,0 1,0-1,1 0,-1 1,0-2,1 1,0 0,-1-1,1 1,0-1,-1 0,1-1,0 1,0-1,0 1,0-1,0 0,0 0,0-1,-1 1,3-2,1-1,1-1,-1 0,1-1,-1 1,-1-2,1 1,-1-1,0 0,0 0,-1 0,1-1,-1 0,-1 0,0 0,0-1,3-7,2-3</inkml:trace>
  <inkml:trace contextRef="#ctx0" brushRef="#br0" timeOffset="3066.43">1751 33,'-14'2,"1"2,0 0,-1 0,2 1,-1 1,0 0,1 1,1 0,-1 0,1 2,0-1,1 1,0 1,0 0,1 1,0-1,1 2,0-1,1 1,1 0,0 1,0-1,1 1,1 0,-3 12,4-11,0 0,1-1,1 1,0 0,1-1,1 1,0 0,1 0,0-1,1 1,1-1,0 0,0 0,1 0,1 0,1-1,0-6,0-1,1 0,0-1,0 0,1 0,-1 0,1-1,-1 0,1-1,0 0,0-1,0 1,0-2,0 1,0-1,1-1,-1 0,0 0,3-1,4 1,-1-1,0 0,0-1,0-1,0 0,0-1,-1-1,0 0,0-1,-1 0,0-1,0-1,0 0,-1 0,-1-2,0 1,0-1,-1-1,0 0,-1 0,-1-1,0 0,0-1,-2 1,0-2,0 1,-1 0,-1-1,0 0,-1 0,0-6,-5 9,-1 0,0 1,-1 0,0-1,0 1,-1 0,-1 1,0-1,0 1,-1 1,-1-1,1 1,-1 0,-1 1,0 0,0 0,-1 1,1 0,-1 1,-1 0,1 0,-1 1,0 0,-1 1,1 1,-1 0,1 0,-1 1,0 1,0 0,0 0,0 1,-1 1,-3 0,-1 0,0 1,1 1,-1 1,1 0,0 1,0 1,1 0,-11 6,-2 4</inkml:trace>
  <inkml:trace contextRef="#ctx0" brushRef="#br0" timeOffset="3400.031">1356 400,'31'-18,"1"1,1 2,0 1,0 2,2 1,-1 1,35-3,-64 12,1 1,-1 0,0 1,1-1,-1 1,0 0,1 0,-1 1,0-1,0 1,0 1,0-1,0 1,-1-1,1 1,-1 1,1-1,-1 1,0 0,37 24,-30-23,1-1,0-1,0 0,0 0,1-1,-1-1,1 0,-1-1,0 0,1-1,-1 0,0-1,1 0,-1-1,0-1,0 0,1-1,18-18,-32 23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2,'-19'0,"-1"-1,1 1,0 0,-1 2,1 0,0 1,0 1,0 1,0 1,39 1,67 4,-111 3,-57 7,55-16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58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56,'0'5,"0"11,0 8,-5 4,-1 2,0 2,1-1,-3-1,-1 0,2-1,1 0,-2 0,0-1,1 0,2 0,2-5</inkml:trace>
  <inkml:trace contextRef="#ctx0" brushRef="#br0" timeOffset="251.549">13 480,'34'-5,"21"-2,5 1,-2 1,-7 2,-11 5,-13 4</inkml:trace>
  <inkml:trace contextRef="#ctx0" brushRef="#br0" timeOffset="586.072">13 705,'33'4,"-23"-3,-1 0,0 0,1 1,-1 0,0 1,0 0,0 0,-1 1,1 0,-1 0,4 3,-11-6,1 0,-1 1,0-1,0 1,1-1,-1 0,0 1,0 0,0-1,-1 1,1 0,0-1,-1 1,1 0,-1 0,1 0,-1-1,0 1,0 0,0 0,0 0,0 0,0 0,0 0,-1-1,1 1,-1 0,1 0,-1-1,0 1,1 0,-1-1,0 1,0 0,-1-1,1 1,-1 0,-55 55,46-47,-8 6,14-13,-1 0,1 0,0 1,1 0,-1 0,1 0,0 0,0 1,0 0,0 0,1 0,0 0,0 1,0-1,1 1,0-1,0 1,0 0,1 0,0 0,0 0,0 1,3-4,1 1,-1-1,1 0,0 0,0 0,0-1,0 1,0-1,1 0,-1 1,1-1,0-1,-1 1,1-1,0 1,0-1,0 0,0 0,0-1,0 1,0-1,0 0,0 0,0-1,0 1,0-1,0 1,0-1,0-1,0 1,0 0,3-3,18-2</inkml:trace>
  <inkml:trace contextRef="#ctx0" brushRef="#br0" timeOffset="1218.154">353 874,'197'-312,"-174"284,-10 48,-14 121,1-140,0 0,0-1,0 1,0 0,0 0,0-1,0 1,0 0,0 0,1-1,-1 1,0 0,1-1,-1 1,0 0,1-1,-1 1,0 0,1-1,-1 1,1-1,0 1,-1-1,1 1,-1-1,1 1,0-1,-1 0,1 1,0-1,-1 0,1 0,0 1,-1-1,1 0,0 0,0 0,-1 0,1 0,0 0,0 0,-1 0,1 0,0 0,0 0,-1-1,1 1,0 0,-1-1,1 1,0 0,-1-1,1 1,0 0,-1-1,31-30,94-129,-125 160,0 1,0-1,0 0,0 1,0-1,0 1,0-1,0 0,0 1,0-1,0 1,1-1,-1 0,0 1,0-1,0 0,0 1,1-1,-1 0,0 1,0-1,1 0,-1 1,0-1,1 0,-1 0,0 1,1-1,-1 0,0 0,1 0,-1 0,1 1,-1-1,0 0,1 0,-1 0,1 0,-1 0,0 0,1 0,-1 0,1 0,-1 0,0 0,1 0,-1 0,1-1,-1 1,0 0,1 0,-1 0,0 0,1-1,-1 1,0 0,1 0,-1-1,0 1,0 0,1-1,-1 1,0 0,0-1,1 1,-1 0,0-1,0 1,0-1,-6 33,-11 23,9-28</inkml:trace>
  <inkml:trace contextRef="#ctx0" brushRef="#br0" timeOffset="1630.541">973 367,'-4'23,"1"1,1 0,1 0,0 0,2 0,1 0,1 0,1 0,1-1,2 0,0 0,1 0,1-1,2 3,-11-24,0-1,0 1,0 0,0 0,0 0,0-1,0 1,0 0,1 0,-1-1,0 1,0 0,1 0,-1-1,0 1,1 0,-1-1,1 1,-1 0,1-1,-1 1,1-1,-1 1,1 0,0-1,-1 0,1 1,0-1,-1 1,1-1,0 0,0 1,-1-1,1 0,0 0,0 0,0 0,-1 0,1 0,0 0,0 0,0 0,-1 0,1 0,0 0,0 0,-1-1,1 1,0 0,0-1,-1 1,1 0,0-1,-1 1,1-1,0 1,-1-1,1 1,-1-1,1 0,-1 1,1-1,-1 0,0 1,1-1,-1 0,15-35,-2-1,-1 0,-3-1,4-24,14-55,1 27,-18 71</inkml:trace>
  <inkml:trace contextRef="#ctx0" brushRef="#br0" timeOffset="1934.972">1284 677,'0'24,"0"13,0 0</inkml:trace>
  <inkml:trace contextRef="#ctx0" brushRef="#br0" timeOffset="2750.667">1368 27,'6'-3,"1"-1,0 1,-1 0,1 0,0 0,0 1,0 1,1-1,-1 1,0 0,1 0,-1 1,1 0,2 1,-9-1,0 0,1-1,-1 1,1 0,-1 0,0 0,1 1,-1-1,0 0,1 0,-1 1,0-1,0 1,1-1,-1 1,0-1,0 1,0 0,1 0,-1-1,0 1,0 0,0 0,-1 0,1 0,0 0,0 1,0-1,-1 0,1 0,-1 0,1 1,-1-1,1 0,-1 1,0-1,1 0,-1 1,0-1,0 0,0 1,0-1,0 0,-1 1,1-1,0 0,-1 1,1-1,0 0,-1 0,0 1,1-1,-1 0,0 0,0 0,1 0,-1 0,0 0,-1 1,-121 152,122-153,0 1,0 0,0-1,0 1,0 0,1 0,-1 0,1 0,-1 0,1 0,-1 0,1 0,0 0,0 0,0 0,0 0,0 0,1 0,-1 0,1 0,-1 0,1-1,0 1,-1 0,1 0,0 0,0-1,1 1,-1 0,0-1,0 1,1-1,-1 1,1-1,-1 0,1 0,0 1,-1-1,1 0,0-1,0 1,0 0,-1 0,1-1,0 1,0-1,0 0,0 0,0 1,2-1,111 2,-90-4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2.9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33,'771'0,"-373"-29,6 30,-168 28,299-30,-365-27,-155 27,-8 0,-1 0,1 0,0 1,-1 0,1 0,0 0,-1 1,1 0,0 0,-1 1,0 0,1 0,-1 0,0 1,4 2,2 8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97 102,'-67'379,"47"-240,13-115,4-33,11-35,1 0,2 1,3 0,1 1,2 1,8-14,-19 42,19-39,1 0,3 2,2 1,8-6,5 13,-44 41,1 0,0 0,0 1,0-1,0 0,0 0,0 1,0-1,0 1,0-1,1 1,-1 0,0-1,0 1,0 0,1 0,-1 0,0 0,0 0,0 0,1 0,-1 0,0 0,0 0,0 1,0-1,1 0,-1 1,0-1,0 1,0 0,0-1,0 1,0 0,0-1,0 1,0 0,-1 0,1 0,0 0,0 0,-1 0,1 0,-1 0,1 0,-1 1,4 11,-1 0,-1 0,0 1,-1 0,0-1,-1 1,-1-1,0 1,-1 0,0-1,-2 5,-21 154,25-170,0 1,1-1,-1 1,1-1,0 0,0 1,0-1,0 0,0 0,0 0,0 1,1-1,-1 0,1-1,0 1,-1 0,1 0,0-1,0 1,0-1,0 0,0 1,0-1,1 0,-1 0,0-1,1 1,-1 0,0-1,1 1,-1-1,1 0,-1 0,1 0,-1 0,0 0,1 0,-1-1,1 1,-1-1,0 0,1 0,-1 1,0-2,0 1,0 0,1 0,-1-1,0 1,-1-1,1 1,0-1,0 0,-1 0,1 0,-1 0,96-96,60-80,-156 176,0 0,0 0,1 1,-1-1,1 1,-1-1,1 1,0 0,0-1,-1 1,1 0,0 0,0 0,0 1,0-1,0 0,0 1,0-1,0 1,1 0,-1 0,0 0,0 0,0 0,0 0,0 0,1 1,-1-1,0 1,0-1,0 1,0 0,0 0,-1 0,1 0,0 0,0 0,0 1,-1-1,1 1,-1-1,1 1,-1-1,0 1,0 0,1 0,-1 0,0 0,0-1,-1 1,1 1,0-1,-1 1,4 13,-1 1,0 0,-2 0,0 1,-1-1,0 0,-3 7,2-8,0 0,0 0,2 0,0 0,0-1,2 1,0 0,1-1,0 1,-3-14,-1 0,1 0,0-1,0 1,0 0,0 0,0 0,0-1,1 1,-1-1,0 1,1-1,0 1,-1-1,1 0,0 0,-1 1,1-1,0-1,0 1,0 0,0 0,0-1,0 1,0-1,0 1,0-1,0 0,0 0,0 0,0 0,0 0,1-1,12-2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0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588 553 15691 0 0,'0'0'3073'0'0,"0"0"-1510"0"0,0 0-623 0 0,0 0 12 0 0,0 0 110 0 0,0 0 25 0 0,0 0-98 0 0,0 0-238 0 0,0 0-205 0 0,0 0-149 0 0,0 0-95 0 0,0 0-14 0 0,0 0-15 0 0,0 9 8 0 0,-16 231 961 0 0,15-196-1801 0 0,12-39-4455 0 0,-9-5 2202 0 0,2 0-9462 0 0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26,'44'0,"28"0,6 0,-4 0,-11-5,-10-1,-11 0,-6 1,-6 1,-7 7,-8 2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0,'38'5,"23"6,5 2,-3-2,-8-3,-8-2,-13 2,-7 0,-7-2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1,'0'57,"-5"24,-2 4,1-10,1-6,1-11,2-10,1-9,1-6,0-3,0-8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26,'227'-25,"-158"34,-68-9,1 0,0 1,-1-1,1 1,-1 0,1-1,-1 1,0 0,1 0,-1 0,0 0,1 0,-1 0,0 1,0-1,0 0,0 0,0 1,0-1,-1 1,1-1,0 1,-1-1,1 1,-1-1,0 1,1 0,-1-1,0 1,0-1,0 1,0 0,0-1,0 1,0 0,-1-1,1 1,-1-1,1 2,-74 119,41-77,-108 179,139-221,0 1,1-1,-1 1,1 0,0-1,0 1,1 0,-1 0,1 0,0-1,0 1,0 0,0 0,1 0,-1 0,1-1,0 1,0 0,1-1,-1 1,1-1,-1 1,1-1,0 0,0 1,1-1,-1 0,1 0,0-1,-1 1,1-1,0 1,1-1,-1 0,0 0,1 0,-1-1,1 1,-1-1,1 0,0 0,2 1,5 1,0-1,1 0,-1-1,1 0,-1 0,1-1,0-1,-1 0,1-1,-1 0,6-2,8-3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1,'-9'38,"-9"23,0 1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0,'-14'48,"-10"35,-1 14,4-6,6-14,0-14,3-9,4-8,2-8,3-5,2-4,6-6,2-8</inkml:trace>
  <inkml:trace contextRef="#ctx0" brushRef="#br0" timeOffset="303.775">454 86,'-330'316,"299"-272,31-43,-1 0,0 0,1 0,0 0,-1 0,1 0,0 0,-1 0,1 0,0 0,0 0,0 0,0 0,0 0,0 0,0 0,0 0,1 0,-1 0,0 0,0 0,1 0,-1 0,1 0,-1 0,1 0,-1 0,1-1,0 1,-1 0,1 0,0 0,0-1,0 1,-1 0,1-1,0 1,0-1,0 1,0-1,0 0,0 1,0-1,0 0,0 0,163 10,-158-8,1-1,0 1,0 1,-1-1,1 1,-1 0,0 1,0-1,0 1,0 1,-1-1,0 1,1 0,1 3,7 8</inkml:trace>
  <inkml:trace contextRef="#ctx0" brushRef="#br0" timeOffset="820.254">737 367,'-21'16,"0"2,1 0,1 1,0 0,2 2,0 0,2 1,0 2,14-24,0 1,0 0,1 0,-1 0,0 1,1-1,-1 0,1 0,-1 0,1 0,0 1,-1-1,1 0,0 0,0 1,0-1,0 0,0 0,0 1,0-1,0 0,0 0,1 0,-1 1,1-1,-1 0,1 0,-1 0,1 0,-1 0,1 0,0 0,0 0,0 0,-1 0,1 0,0 0,0 0,0-1,0 1,0 0,1-1,-1 1,1 0,55-4,-28-8,0-1,-1-1,0-2,-1-1,7-6,32-19,-65 40,1-1,-1 0,0 1,1 0,-1-1,1 1,-1 0,1 0,0 0,-1 0,1 0,0 0,0 1,0-1,0 1,-1-1,1 1,0-1,0 1,0 0,0 0,0 0,0 0,0 0,0 1,0-1,0 1,0-1,0 1,-1 0,1-1,0 1,0 0,-1 0,1 0,0 1,-1-1,1 0,-1 0,0 1,1-1,-1 1,0 0,0-1,0 1,0 0,0-1,0 1,-1 0,1 0,0 0,-1 1,0 11,-1 0,-1 1,0-1,-1 0,0-1,-1 1,-1-1,-2 5,-17 66,17 188,6-261,1 0,-2-1,1 1,-2 0,1-1,-1 0,-1 0,0 0,0 0,-1 0,0-1,-1 0,0 0,0 0,-1-1,0 0,-4 3,8-10,-1 1,0-2,0 1,0 0,0-1,1 1,-1-1,0 0,0-1,0 1,0-1,0 1,0-1,1 0,-1-1,0 1,1-1,-1 1,1-1,-1 0,1 0,0-1,0 1,0-1,0 1,0-1,1 0,-1 0,1 0,0-1,0 1,0 0,0-1,1 1,-1-1,1 0,0 1,0-1,0 0,0 0,1 0,0 0,0 0,0 0,0-1,1-8,1 0,1 0,0 0,1 0,0 1,0-1,2 1,0 0,0 0,1 1,0 0,1 0,0 0,1 1,6-6,34-23,-27 27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2.8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86,'398'0,"-156"-28,-121 28,102-11,-48-9,15-5,298 24,-292 29,199-28,-225 27,27 4,678-32,-282 1,-367-29,604 30,-339-31,142 31,-301-29,232 28,-338 29,28-31,-226-3,39 6,-60 7,-6 1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0,'-29'255,"12"-73,15-179,1 0,-1 1,0-1,1 1,0-1,0 1,0-1,0 1,0 0,1 0,0-1,-1 1,2 0,-1 0,0 0,1-1,-1 1,1 0,0-1,1 1,-1 0,0-1,1 0,0 1,0-1,0 0,0 0,0 0,1 0,0 0,-1 0,1-1,0 0,0 1,0-1,0 0,1 0,-1-1,1 1,0 0,225-3,-173 1,-32-1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17,'454'0,"-382"-11,-54 5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55,'38'-5,"27"-1,8 0,-5 1,-8 1,-10 2,-9-4,-6-1,-4 1,-3 2,-7 1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8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459 569 6537 0 0,'0'0'2542'0'0,"0"0"-427"0"0,0 0-229 0 0,0 0-68 0 0,0 0-154 0 0,0 0-274 0 0,0 0-306 0 0,0 0-272 0 0,0 0-174 0 0,0 0-96 0 0,0 0-52 0 0,0 0-35 0 0,0 0-3 0 0,4 0 13 0 0,159-19 3163 0 0,-163 19-3548 0 0,-2 22 589 0 0,-39 51-79 0 0,-8 31-488 0 0,48-98-71 0 0,6 59 96 0 0,-1-63-77 0 0,0-1 1 0 0,0 0-1 0 0,0 0 1 0 0,0 0-1 0 0,0-1 1 0 0,0 0-1 0 0,1 1 1 0 0,-1-1 0 0 0,0-1-1 0 0,0 1 1 0 0,0-1-1 0 0,0 1 1 0 0,0-1-1 0 0,1 0 1 0 0,-1-1-1 0 0,-1 1 1 0 0,1-1-1 0 0,0 1 1 0 0,0-1-51 0 0,89-67-968 0 0,-54 35-4396 0 0,-32 28-12 0 0,-3 5-6488 0 0</inkml:trace>
  <inkml:trace contextRef="#ctx0" brushRef="#br0" timeOffset="488.037">864 440 5665 0 0,'0'0'2654'0'0,"0"0"-688"0"0,0 0-175 0 0,0 0 64 0 0,0 0-13 0 0,0 0-186 0 0,0 0-336 0 0,0 0-314 0 0,0 0-203 0 0,0 0-108 0 0,0 0-78 0 0,0 0-13 0 0,0 0-10 0 0,22 7 4024 0 0,28-8-4062 0 0,0-2 1 0 0,-1-3-1 0 0,0-1 1 0 0,22-8-557 0 0,-68 12-816 0 0,-20 5-2057 0 0,9-2-284 0 0,3 0-1845 0 0,2 0-7213 0 0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58,'65'-16,"2"2,-1 3,64-2,-128 12,0 1,0-1,1 1,-1-1,0 1,1 0,-1 0,0 0,1 0,-1 1,0-1,1 1,-1-1,0 1,0 0,1 0,-1 0,0 0,0 0,0 0,0 0,0 1,-1-1,1 1,0 0,-1-1,1 1,-1 0,1 0,-1 0,0 0,0 0,0 0,0 0,0 1,-1-1,1 0,0 0,-1 1,0-1,0 0,1 3,-6 6,1 1,-2-1,1 0,-1-1,-1 1,0-1,-1-1,0 1,0-1,-2 1,-15 18,-19 22,32-39,1 0,0 1,1 0,0 0,1 1,1 0,0 1,1 0,0 0,1 1,0 0,-1 7,7-19,-1 0,1 0,0 0,0 0,0 0,0 0,1 0,-1 0,1 0,-1 0,1 0,0 0,0 0,1 0,-1 0,1-1,-1 1,1-1,0 1,0-1,0 0,0 1,0-1,0 0,1 0,-1-1,1 1,-1 0,1-1,0 0,0 1,0-1,-1 0,1-1,0 1,0 0,2-1,6 2,-1-1,1 0,0-1,-1 0,1-1,-1 0,1-1,-1 0,1 0,3-3,5-2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0,'-9'24,"1"8,7-1,3-6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66,'-15'8,"-1"-1,0 0,1 1,0 1,1 1,0 0,0 1,-7 9,19-19,1 0,0 0,-1 0,1 0,0 0,0 1,0-1,0 1,0-1,0 1,0-1,1 1,-1-1,0 1,1 0,0-1,-1 1,1 0,0-1,0 1,0 0,0 0,0-1,0 1,0 0,0-1,1 1,-1 0,1-1,-1 1,1 0,0-1,0 1,0-1,-1 1,1-1,1 0,-1 1,0-1,0 0,0 0,1 0,-1 0,1 0,0 1,82 28,-65-25,-10-3,1 1,-1 0,0 1,0 0,0 0,0 1,-1 0,0 0,0 1,0 0,-1 1,0-1,0 2,-1-1,0 1,0-1,0 2,-1-1,-1 1,1-1,-1 1,-1 0,0 1,0-1,1 10,-3-16,-1 0,0 0,0 1,-1-1,1 0,0 0,-1 0,0 0,0 0,0 0,0 0,0 0,-1 0,1-1,-1 1,0 0,0-1,0 1,0-1,0 0,0 1,-1-1,1 0,-3 1,-11 5</inkml:trace>
  <inkml:trace contextRef="#ctx0" brushRef="#br0" timeOffset="249.862">101 66,'39'-14,"21"-5,7 1,-10 8,-8 5,-8 10,-12 3</inkml:trace>
  <inkml:trace contextRef="#ctx0" brushRef="#br0" timeOffset="700.5">609 518,'203'-220,"-198"215,1 0,0 0,0 0,1 1,-1-1,1 1,0 1,0 0,0 0,0 0,0 1,1 0,-1 0,1 1,0 0,-1 0,8 1,-13 1,1 0,-1 0,0 1,1-1,-1 1,0 0,0 0,0 0,0 0,0 0,-1 0,1 0,-1 0,1 1,-1-1,0 1,0-1,0 1,0-1,0 1,-1 0,1-1,-1 1,0 0,1-1,-1 1,-1 1,18 45,-14-46,0-1,1 1,-1-1,0 0,1-1,-1 1,1-1,-1 1,1-1,0 0,0 0,-1-1,1 1,0-1,0 0,0 0,0 0,0 0,-1-1,1 1,0-1,0 0,-1 0,1-1,1 0,-1 1,0-1,1 1,-1 0,1 0,0 1,-1-1,1 1,-1 0,1 0,0 1,-1-1,1 1,-1 0,1 0,-1 1,1-1,-1 1,1 1,-2 0,0 0,0 0,-1 1,0-1,1 1,-1-1,-1 1,1 0,0 0,-1 0,0 0,0 0,0 0,0 0,-1 0,0 0,0 1,0 2,5 24,0-11</inkml:trace>
  <inkml:trace contextRef="#ctx0" brushRef="#br0" timeOffset="1520.595">299 490,'0'4,"-5"3,-6-1,-7-1,-4 3,-3 1,-3-2,-1-2,0-1,4-7,7-2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0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0,'-24'29,"-13"14,0 5,6-7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31,'43'-5,"29"-2,6 1,-4 1,-11 1,-10 2,-11 1,-11 5,-12 3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1,'43'4,"34"-2,8-2,-10-1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47,'93'-17,"-56"8,0 2,1 1,0 2,0 1,1 2,-1 2,0 2,25 4,-61-7,0 0,-1 0,1 0,-1 0,1 1,-1-1,1 0,-1 0,1 1,-1-1,1 1,-1 0,1-1,-1 1,1 0,-1 0,0 0,0 0,0 0,1 0,-1 0,0 0,0 1,0-1,-1 0,1 0,0 1,0-1,-1 1,1-1,-1 1,1-1,-1 1,1-1,-1 1,0-1,0 1,0 0,0-1,0 1,0-1,-1 1,1-1,0 1,-1-1,1 1,-1-1,1 1,-1-1,0 1,0-1,0 0,0 0,0 1,0-1,0 0,0 0,0 0,0 0,-1 0,1 0,-2 0,-72 43,65-39,-1-1,1 2,0-1,0 1,1 1,0 0,0 0,1 1,-1 0,-2 5,10-12,1 0,-1 0,0 1,1-1,-1 0,1 1,0-1,-1 0,1 1,0-1,0 1,0-1,0 0,0 1,0-1,0 1,0-1,0 1,1-1,-1 0,1 1,-1-1,1 0,-1 1,1-1,0 0,0 0,0 0,0 0,0 0,0 1,0-2,0 1,0 0,0 0,0 0,0 0,2 0,57 29,-46-25,11 6,-15-8,1 1,-1 1,0 0,0 0,-1 1,1 0,-1 0,-1 1,6 5,-13-10,0-1,1 1,-1 0,0-1,0 1,0 0,-1 0,1 0,0 0,-1 0,1 0,-1 0,0 0,1 0,-1 0,0 0,0 0,0 0,-1 0,1 0,0 0,-1 0,0 0,1 0,-1-1,0 1,0 0,0 0,0 0,0-1,0 1,0-1,-1 1,1-1,-1 1,1-1,-2 1,-66 41,67-42,-40 17,1-1,-2-3,0-1,-13 0,33-11,34-14,5 3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271 146,'-31'24,"1"1,1 1,2 1,0 2,2 0,1 2,2 1,-10 20,29-49,0 0,1 1,0-1,0 1,0 0,0 0,1 0,-1 0,1 0,0 0,0 0,0 0,1 0,0 1,-1-1,1 0,1 0,-1 0,1 1,0-1,-1 0,2 0,-1 0,0 0,1 0,0 0,0-1,0 1,0 0,1-1,0 0,-1 1,1-1,1 0,7 3,1 0,0-1,0-1,0 0,1-1,-1 0,1-1,-1 0,1-1,0-1,0 0,0 0,-1-1,1-1,0 0,-1-1,1 0,-1-1,0-1,0 0,0 0,-1-1,0 0,0-1,-1-1,1 1,-2-2,1 1,-1-1,8-10,-10 8,1-1,-1 1,-1-1,0 0,-1-1,0 1,-1-1,0 0,-1 0,-1 0,0-1,-1 1,0-1,-1 1,0-1,-1-1,-1 9,1 0,-1-1,0 1,-1 0,1 0,-1 0,-1 1,1-1,-1 1,0 0,0 0,0 0,-1 0,1 1,-1-1,0 1,-1 1,1-1,-1 1,0 0,1 0,-1 0,-6-1,-13-2</inkml:trace>
  <inkml:trace contextRef="#ctx0" brushRef="#br0" timeOffset="329.977">835 33,'-16'5,"1"0,0 0,0 1,0 1,1 1,0 0,1 1,0 0,0 1,0 0,2 1,-1 0,-9 13,20-22,0 0,-1-1,1 1,0 0,0 0,0 0,0 0,0 0,0 0,0 0,1 0,-1 0,1 0,0 0,-1 1,1-1,0 0,0 0,0 0,1 0,-1 1,0-1,1 0,0 0,-1 0,1 0,0 0,0 0,0 0,0 0,0-1,1 1,-1 0,1 0,-1-1,1 1,-1-1,1 0,0 1,0-1,0 0,0 0,-1 0,1 0,2 0,7 2,-1-1,1 0,0-1,0 0,0 0,0-1,0-1,-1 0,1 0,0-1,0-1,-1 1,1-2,-1 0,0 0,0 0,0-1,-1-1,0 0,0 0,0-1,-1 0,0 0,3-5,43-75,-53 85,0 0,-1-1,1 1,-1 0,1-1,-1 1,0 0,0-1,0 1,0 0,0-1,0 1,-1-1,1 1,-1 0,0 0,0-1,1 1,-2 0,1 0,0 0,0 0,-1 0,1 0,-1 0,1 0,-1 1,0-1,0 1,1-1,-1 1,0 0,0-1,-1 1,1 0,0 0,0 1,-1-1,1 0,-1 1,-22-6,1 2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86,'-1'1,"-60"42,3 3,1 2,3 3,2 2,-3 8,49-56,1 0,1 1,-1-1,1 1,0 0,0 0,0 0,1 1,0-1,1 1,-1 0,1 0,1 0,-1 0,1 0,0 0,1 0,-1 0,2 0,-1 1,1-1,0 0,0 0,1 0,0 0,0 0,1-1,0 1,0-1,0 1,1-1,0 0,0 0,0-1,5 5,8-1,0 0,0-1,1-1,1 0,-1-2,1 0,0-1,0-1,0 0,0-2,0 0,1-1,-1-1,0-1,0-1,6-1,6-1,0-2,-1 0,0-2,0-1,0-2,-2-1,1-1,-2-1,0-2,-1 0,-1-2,0-1,-2-1,0-1,-1 0,-1-2,-2-1,8-13,-21 30,0 0,-1-1,0 0,0 0,-1 0,0-1,0 1,-1-1,-1 0,0 0,0 0,-1 0,0 0,0-1,-2 1,1 0,-1 0,0 0,-1 0,-1 0,1 0,-1 0,-1 1,0-1,0 1,-1 0,0 0,-1 0,-4-5,1 7,0 0,0 0,0 0,-1 1,0 1,0 0,-1 0,1 1,-1 0,0 1,0 0,-1 0,1 2,0-1,-1 1,1 1,-1 0,-3 1,-10 2,-1 0,1 2,0 0,0 2,1 1,0 0,-15 9,-4 4</inkml:trace>
  <inkml:trace contextRef="#ctx0" brushRef="#br0" timeOffset="264.183">139 397,'41'-23,"9"-6,2 1,1 4,0 1,5 2,-53 19,0 0,1 1,-1-1,1 1,-1 0,1 1,-1-1,1 1,0 1,-1-1,1 1,-1-1,1 2,-1-1,0 1,1-1,-1 1,0 1,0-1,0 1,0 0,-1 0,1 0,-1 1,3 2,-3-2,4 5,-1-1,2 0,-1-1,1 0,0 0,1 0,-1-2,1 1,0-1,1 0,-1-1,1 0,0-1,0-1,0 1,8-1,122-21,-117 13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1,'-5'19,"-15"25,-10 11,0 0,1-4,0-6,1-11,4-6,2-8,5-3,0-3,3-1,4-2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5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9498 0 0,'0'0'1899'0'0,"0"0"-487"0"0,0 0-297 0 0,0 0 11 0 0,0 0 93 0 0,0 0-20 0 0,0 0-86 0 0,0 0-94 0 0,0 0-96 0 0,0 0-39 0 0,0 0-64 0 0,2 11-67 0 0,7 37-93 0 0,-9-40-545 0 0,0-1 0 0 0,-1 1 1 0 0,0 0-1 0 0,0-1 0 0 0,0 1 0 0 0,-1 0 1 0 0,0-1-1 0 0,-1 0 0 0 0,0 1 1 0 0,0-1-1 0 0,0 0 0 0 0,-1-1 0 0 0,0 1 1 0 0,0 0-1 0 0,-1-1 0 0 0,-1 2-115 0 0,0 0 52 0 0,-75 70 116 0 0,38-57-6272 0 0,39-20-452 0 0,0-1-5176 0 0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0,-2 0,-1 0,-3 0,-5 0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22,'38'0,"18"-5,4-1,-4 0,-10 1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0 237,'2'-14,"1"0,0 0,0 1,2 0,0 0,0 0,1 0,1 1,0 0,6-8,63-65,-74 85,-1-1,1 1,-1 0,1 0,-1 1,1-1,-1 0,1 0,-1 1,1-1,-1 1,1-1,-1 1,0 0,1 0,-1-1,0 1,0 0,0 0,1 0,-1 0,0 1,0-1,0 0,-1 0,1 1,0-1,0 0,-1 1,1-1,-1 1,1-1,-1 0,0 1,1-1,-1 1,0 0,0-1,0 1,0-1,0 1,0-1,-1 1,1-1,0 1,-1-1,0 0,1 1,1 8,-1-9,-1 1,1 0,0 0,1 0,-1 0,0 0,0 0,1-1,-1 1,1 0,0 0,-1 0,1-1,0 1,0 0,0-1,0 1,1-1,-1 1,0-1,0 0,1 0,-1 1,1-1,-1 0,1 0,0 0,-1-1,1 1,0 0,0 0,0-1,-1 0,1 1,0-1,0 0,0 0,0 1,0-2,0 1,-1 0,1 0,0-1,0 1,0-1,0 1,-1-1,2 0,156-90,-160 92,1 0,0-1,-1 1,1 0,0 0,0 0,-1 0,1 0,0 0,0 0,0 0,0 0,0 0,0 0,1 0,-1 0,0-1,0 1,1 0,-1 0,0 0,1 0,-1 0,1 0,-1-1,1 1,0 0,-1 0,1-1,0 1,-1-1,1 1,0 0,0-1,-1 1,1-1,0 0,0 1,0-1,0 0,0 1,0-1,0 0,0 0,0 0,0 0,0 0,-1 0,1 0,0 0,0 0,0 0,0-1,0 1,0 0,0-1,0 1,0 0,-1-1,1 1,0-1,0 1,0-1,-1 0,1 1,0-1,-1 0,1 0,-1 0,-9 30,-11 79,24-89</inkml:trace>
  <inkml:trace contextRef="#ctx0" brushRef="#br0" timeOffset="250.985">762 38,'-39'29,"-26"19,-12 11,2 0,9-5,11-7,10-6,8-6,5-4,9-2,2-7,6-1,10-5,6-5</inkml:trace>
  <inkml:trace contextRef="#ctx0" brushRef="#br0" timeOffset="634.091">564 462,'-6'6,"-49"64,54-68,0 1,0-1,0 0,1 1,-1-1,0 1,1 0,0-1,-1 1,1-1,0 1,1-1,-1 1,0 0,1-1,-1 1,1-1,0 1,0-1,0 0,0 1,0-1,0 0,1 0,-1 1,1-1,-1 0,1-1,0 1,0 0,0 0,1 0,0-1,0 1,1-1,-1 1,0 0,0 0,0 1,-1-1,1 0,-1 1,1 0,-1-1,0 1,0 0,0 0,0 0,0 1,-1-1,1 0,-1 1,0-1,0 1,-1-1,1 1,-1-1,1 1,-1-1,0 1,0 0,-1-1,1 1,-1-1,0 1,0-1,0 1,0-1,0 1,-1-1,0 0,-1 2,-3 1,0 0,0 0,-1 0,0-1,0 0,0-1,-1 1,1-2,-1 1,0-1,0 0,-1 0,1-1,0 0,-1-1,0 0,1 0,-1-1,1 0,-1-1,0 1,-8-3,-1-4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6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11,'-8'0,"-1"0,0 0,1 2,-1-1,0 1,1 0,0 0,-1 1,1 1,0-1,1 1,-1 0,0 1,1 0,0 0,1 1,-1 0,-5 6,11-8,1 0,-1 0,1 0,0 0,0 0,1 0,-1 0,1 1,0-1,0 0,0-1,1 1,-1 0,1 0,0-1,0 1,0 0,0-1,1 0,-1 0,1 0,0 0,0 0,0 0,1-1,-1 1,0-1,1 0,0 0,-1-1,2 1,8 9,-8-7,10 7,0 0,-1 1,-1 0,0 2,-1-1,-1 1,0 1,0 0,-1 2,-9-13,0 0,0 0,0 0,-1 0,0 0,0 0,0 0,0 1,0-1,-1 0,0 0,1 0,-2 0,1 0,0-1,-1 1,0 0,0 0,0-1,0 1,0-1,-1 0,0 0,1 0,-1 0,0 0,-1-1,1 1,0-1,-1 0,1 0,-1 0,0 0,0 0,0-1,0 0,0 0,0 0,0 0,0-1,-16 6</inkml:trace>
  <inkml:trace contextRef="#ctx0" brushRef="#br0" timeOffset="249.929">44 67,'34'-14,"21"-5,5 1,-7 3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1 164,'33'112,"19"135,-21-97,-31-149,0 0,0 0,0 0,0 0,0 0,1 0,-1 0,0 0,0 0,1 0,-1 0,0 0,1 0,-1 0,1 0,0 0,-1 0,1 0,-1-1,1 1,0 0,0 0,0-1,-1 1,1 0,0-1,0 1,0-1,0 1,0-1,0 0,0 1,0-1,0 0,0 0,0 0,0 0,0 0,0 0,0 0,0 0,0 0,0 0,0 0,0-1,0 1,0 0,0-1,0 1,0-1,0 1,0-1,0 0,0 1,0-1,-1 0,1 1,0-1,-1 0,1 0,0 0,-1 0,40-64,-35 57,32-63,27-51,-5-2,7-36,-33 52,-31 91,-3 5</inkml:trace>
  <inkml:trace contextRef="#ctx0" brushRef="#br0" timeOffset="372.479">622 531,'0'10,"0"12,0 7,0 4,0 1,0 0,0-2,0-6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15,'-2'-15,"-3"23,-4 25,-15 114,-31 185,48-305,2 0,1 0,2 0,0 0,2 0,2 13,-2-37,0-1,0 1,1 0,-1-1,1 0,0 1,0-1,0 1,0-1,0 0,0 0,1 1,-1-1,1 0,-1 0,1 0,0-1,0 1,0 0,0-1,0 1,0-1,0 0,0 1,1-1,-1 0,1-1,-1 1,1 0,-1-1,1 1,-1-1,1 0,-1 0,1 0,-1 0,1 0,-1 0,1-1,106-27,-90 21,197-56,-198 56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29,'18'-6,"1"0,-1 1,1 1,0 1,0 1,0 0,0 1,0 1,6 2,-22-2,-1 0,0 0,1 0,-1 0,0 1,1-1,-1 1,0-1,0 1,1 0,-1 0,0 0,0 0,0 0,0 1,0-1,0 1,-1-1,1 1,0 0,-1-1,1 1,-1 0,0 0,1 0,-1 0,0 0,0 1,-1-1,1 0,0 0,-1 1,1-1,-1 0,0 1,0-1,0 0,0 1,0-1,0 0,0 1,-1-1,0 0,1 1,-1-1,0 0,0 0,0 0,0 0,0 0,-1 0,1 0,-1 0,1 0,-116 113,116-114,0 0,-1 0,1 0,0 0,0 0,-1 0,1 0,0 1,0-1,1 0,-1 1,0-1,0 1,1-1,-1 1,0-1,1 1,0-1,-1 1,1-1,0 1,0 0,0-1,0 1,0 0,0-1,0 1,1-1,-1 1,1 0,-1-1,1 1,-1-1,1 1,0-1,0 0,0 1,0-1,0 0,0 1,0-1,0 0,0 0,1 0,-1 0,0 0,1 0,-1-1,1 1,-1 0,1-1,-1 1,1-1,-1 1,1-1,0 0,0 0,11 4,0-2,0 0,0 0,1-2,-1 1,0-2,0 0,1 0,9-3,3-3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27,'340'-1,"-182"-25,-147 29,-5 3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 0,-4-5,-10-1,-12-1,-9 2,-8 2,-10 1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1,'-5'5,"-26"23,2 1,0 1,2 2,2 1,1 0,1 2,2 1,-14 33,33-62,0 0,1 0,0 0,0 0,0 1,1-1,0 0,1 0,-1 1,1-1,1 0,-1 0,1 0,1 0,-1 0,1-1,0 1,1-1,0 1,0-1,0 0,0-1,1 1,3 2,0 1,1 0,1-1,-1 0,2-1,-1 0,1 0,0-1,0 0,0-1,1-1,0 0,0 0,11 1,-6-2,0-2,0 0,0-1,0 0,0-2,0 0,0 0,6-4,-17 5,0-1,0 1,0-1,-1-1,1 1,-1-1,1 0,-1 0,0-1,0 0,-1 0,1 0,-1 0,0 0,0-1,0 0,0 0,-1 0,0 0,0-1,-1 1,1-1,-1 0,1-3,-3 6,0 0,1 0,-1 0,0 0,-1-1,1 1,-1 0,1 0,-1 0,0 0,0 0,0 0,0 0,-1 0,1 1,-1-1,0 0,0 1,0-1,0 1,0 0,0 0,-1-1,1 2,-1-1,1 0,-1 0,0 1,0-1,0 1,0 0,-98-27,81 27,-1 1,0 1,1 2,-1 0,1 0,0 2,0 1,0 0,1 2,0 0,0 1,1 1,0 0,-1 3,-9 10,7-1</inkml:trace>
  <inkml:trace contextRef="#ctx0" brushRef="#br0" timeOffset="1149.658">695 678,'2'-12,"1"1,0-1,1 1,1 0,-1 0,2 0,0 0,0 1,1 0,0 1,0-1,9-7,-9 8,8-11,1 1,1 1,0 0,2 1,0 1,0 0,2 2,9-5,-29 18,0 0,1 0,-1 1,0-1,1 1,-1 0,0-1,1 1,-1 0,1 0,-1 0,1 0,-1 0,1 0,-1 0,0 0,1 1,-1-1,1 0,-1 1,0-1,1 1,-1 0,0-1,0 1,1 0,-1 0,0 0,0 0,0 0,0 0,0 0,0 0,0 0,-1 0,1 1,0-1,-1 0,1 1,0-1,-1 0,0 1,1-1,-1 1,0-1,0 0,0 2,7 74,-7-73,-1-2,1 0,-1 0,0 0,0 1,1-1,0 0,-1 0,1 1,0-1,0 0,0 1,0-1,1 0,-1 0,1 1,-1-1,1 0,0 0,0 0,0 0,0 1,0-1,0-1,0 1,1 0,-1 0,1 0,-1-1,1 1,0-1,0 1,0-1,0 0,0 0,0 0,0 0,0 0,0 0,0 0,0-1,1 1,-1-1,0 0,1 1,-1-1,0 0,2-1,104-57,-96 49,0 0,1 1,0 1,0 0,1 1,0 0,14-3,-24 9,-1 0,1 1,0 0,-1 0,1 0,-1 0,1 1,-1-1,0 1,0 0,1 0,-1 0,0 1,-1-1,1 1,0-1,-1 1,1 0,-1 0,0 0,0 0,0 0,0 1,-1-1,0 1,1-1,-1 1,0-1,-1 1,1 0,0-1,-1 1,0 0,0 0,0 1,8 26,13 11,-10-27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6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1992 0 0,'0'0'1965'0'0,"0"0"-47"0"0,0 0 154 0 0,0 0 206 0 0,0 0 41 0 0,0 0-172 0 0,0 0-389 0 0,0 0-422 0 0,0 0-324 0 0,0 0-266 0 0,0 0-182 0 0,0 0-111 0 0,0 0-70 0 0,10-10 1016 0 0,-5 25-969 0 0,-1 1 0 0 0,0 0 0 0 0,0 0 0 0 0,-2 0 0 0 0,0 0 0 0 0,-1 1 0 0 0,-1-1 0 0 0,0 0 0 0 0,-3 17-430 0 0,2 17 355 0 0,1-41-318 0 0,-1 3 0 0 0,0 0 0 0 0,1 0 0 0 0,1 0 1 0 0,0 0-1 0 0,0 0 0 0 0,1 0 0 0 0,1 0 0 0 0,0-1 0 0 0,1 1 1 0 0,0-1-1 0 0,1 0 0 0 0,0 0 0 0 0,1 1-37 0 0,-4-10 25 0 0,1-1-1 0 0,0 0 1 0 0,0 0-1 0 0,0 1 1 0 0,-1-2 0 0 0,1 1-1 0 0,0 0 1 0 0,0 0-1 0 0,0-1 1 0 0,0 0 0 0 0,0 0-1 0 0,0 0 1 0 0,0 0-1 0 0,1 0 1 0 0,-1 0 0 0 0,0-1-1 0 0,-1 1 1 0 0,1-1-1 0 0,0 0 1 0 0,0 0 0 0 0,0 0-1 0 0,0 0 1 0 0,0-1-1 0 0,-1 1 1 0 0,1-1 0 0 0,-1 0-1 0 0,1 1 1 0 0,-1-1-1 0 0,0 0 1 0 0,0-1 0 0 0,1 1-1 0 0,-1 0 1 0 0,-1 0-1 0 0,3-3-24 0 0,111-149 255 0 0,-79 95-223 0 0,-36 59-37 0 0,1-1-1 0 0,0 1 1 0 0,0 0-1 0 0,0-1 1 0 0,0 1 0 0 0,0 0-1 0 0,0 0 1 0 0,0 0-1 0 0,0 0 1 0 0,0 0 0 0 0,0 0-1 0 0,0 0 1 0 0,0 0-1 0 0,0 0 1 0 0,0 0 0 0 0,0 1-1 0 0,0-1 1 0 0,-1 0-1 0 0,1 1 1 0 0,0-1 0 0 0,0 0-1 0 0,0 1 1 0 0,0-1 0 0 0,-1 1-1 0 0,1 0 1 0 0,0-1-1 0 0,0 1 1 0 0,-1 0 0 0 0,1-1-1 0 0,0 1 1 0 0,-1 0-1 0 0,1 0 1 0 0,-1-1 0 0 0,1 1-1 0 0,-1 0 1 0 0,1 0-1 0 0,-1 0 1 0 0,0 0 0 0 0,1 0-1 0 0,-1 0 1 0 0,0 0-1 0 0,0 0 1 0 0,0 0 5 0 0,27 75 80 0 0,-25-66-79 0 0,0 0-1 0 0,1 0 1 0 0,1 0 0 0 0,-1 0 0 0 0,1 0-1 0 0,1-1 1 0 0,0 0 0 0 0,0 0-1 0 0,1 0 1 0 0,0 0 0 0 0,1-1 0 0 0,-1 0-1 0 0,7 5 0 0 0,-9-13 30 0 0,0 0 0 0 0,1 0 0 0 0,-1 0 0 0 0,0 0 0 0 0,0 0 0 0 0,1-1 0 0 0,-1 0-1 0 0,0 0 1 0 0,0 0 0 0 0,0 0 0 0 0,0-1 0 0 0,0 0 0 0 0,0 0 0 0 0,-1 0 0 0 0,1 0 0 0 0,0 0-1 0 0,-1-1 1 0 0,0 1 0 0 0,1-1 0 0 0,-1 0 0 0 0,0 0 0 0 0,-1 0 0 0 0,1-1 0 0 0,-1 1 0 0 0,1-1 0 0 0,-1 1-1 0 0,0-1 1 0 0,0 0 0 0 0,1-2-30 0 0,83-156 320 0 0,-68 83-757 0 0,-17 44-4352 0 0,1 24-3769 0 0,-2 7-3215 0 0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1,'-17'318,"-41"71,56-377,0-6,0-1,0 1,1 0,0 0,1-1,-1 1,1 0,0 0,0 0,1 0,0 0,0 0,0-1,1 1,0 0,0-1,0 1,2 2,8-2,0-5</inkml:trace>
  <inkml:trace contextRef="#ctx0" brushRef="#br0" timeOffset="224.576">313 622,'-15'33,"1"12,7-3,9-12,5-12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01.0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93,'51'-18,"0"2,1 3,1 1,-1 4,40-2,48-1,1 7,92 10,186 23,108-29,-2-29,-111 47,-31 11,-207-18,148-10,-145-3,414 2,-413 26,289-23,-274-3,-164 5,-26 1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02.7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1,'3407'0,"-3171"28,328-28,-508 5,-32 1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19.0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1 170,'1'-2,"0"0,1 0,-1 0,1 1,0-1,0 0,0 1,0-1,0 1,0 0,0-1,0 1,0 0,0 0,1 1,-1-1,0 0,1 1,-1-1,1 1,-1 0,0 0,1 0,-1 0,2 0,-2 0,376-3,488-50,-184 21,602 33,-793 29,-92-4,376-25,-227-29,158 27,-302-26,743 26,-280 1,-561-28,184 28,-293-28,226 28,-253 28,265-28,-298 0,356 11,-248 3,153 17,-237-3,-123-18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20.9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0 118,'84'-28,"2"4,0 4,1 3,1 4,1 4,81 3,224 11,-105 22,-134-9,-96-11,0-2,0-2,55-6,-12 2,208 1,-140 27,-1-15,-102-2,1-3,0-3,0-3,25-4,23 1,212 19,-29-3,61-15,-135-1,767 2,-721-10,26-15,-102 8,228-15,147 2,63 31,-193 29,-278-31,-138 1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0 142,'387'-36,"235"14,321 23,-162-28,-188 48,-130-34,-381 8,394-27,-20 3,-322 36,-117-1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0,'-14'15,"-15"9,-2 5,9-1,9-12,10-7,12-11,8-5,1-5,-6-2,-6 7,-9 5,-8 7,-3 3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1,'0'5,"-5"6,-1 6,-5 1,0 1,6-2,9-9,8-6,-2-3,-7-1,-10 4,-8 2,-7 0,1-1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0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86,'0'130,"-5"1,-6-1,-13 42,-11 19,35-191,0 0,1 0,-1 0,0-1,1 1,-1 0,0 0,0-1,1 1,-1 0,0 0,0-1,1 1,-1 0,0-1,0 1,0 0,1-1,-1 1,0-1,0 1,0 0,0-1,0 1,0 0,0-1,0 1,0-1,0 1,0 0,0-1,0 1,0 0,0-1,-1 1,1-1,0 1,0 0,0-1,-1 1,1 0,0 0,0-1,0 1,-1 0,1-1,0 1,-1 0,1 0,0 0,-1-1,1 1,0 0,-1 0,1 0,0 0,-1 0,1 0,-1-1,1 1,0 0,-1 0,1 0,0 0,-1 0,6-22,1-1</inkml:trace>
  <inkml:trace contextRef="#ctx0" brushRef="#br0" timeOffset="249.314">28 29,'34'9,"0"-3,0 0,1-3,0 0,-1-3,2 0,-27 0,265-29,-119 6,-76 19,-79 5,0 1,0-1,0 0,0 0,0 0,0 1,-1-1,1 0,0 0,-1 0,1 0,-1 0,1 0,-1 0,0 0,1 0,-1 0,0 0,0 0,0 0,0 0,1 0,-1-1,0 1,0 0,0-1,-1 1,1-1,0 1,0-1,0 0,-22 16,-1-1</inkml:trace>
  <inkml:trace contextRef="#ctx0" brushRef="#br0" timeOffset="496.627">0 453,'43'5,"29"6,7 1,-6-1,-9-2,-12-4,-10-1,-6-3,-6 0,-7-1</inkml:trace>
  <inkml:trace contextRef="#ctx0" brushRef="#br0" timeOffset="666.623">649 622,'-5'34,"-1"20,0 6,1-2,2-7,-4-11,-1-13</inkml:trace>
  <inkml:trace contextRef="#ctx0" brushRef="#br0" timeOffset="912.723">649 509,'24'10,"17"3,7-1,0-2,-3-3,-5-8,-4-3,-4-1,-7 5,-8 2</inkml:trace>
  <inkml:trace contextRef="#ctx0" brushRef="#br0" timeOffset="1099.752">649 820,'43'0,"24"0,1 0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24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73,'56'0,"0"2,1-3,-1-2,1-3,-1-2,3-3,41-33,-99 43,-1 1,1 0,0 0,-1 0,1 0,0 0,0 0,-1 0,1 0,0 0,-1 0,1 0,0 0,-1 1,1-1,0 0,-1 0,1 1,0-1,-1 0,1 1,-1-1,1 1,-1-1,1 1,-1-1,1 1,-1-1,1 1,-1-1,0 1,1 0,-1-1,0 1,1 0,-1-1,0 1,0 0,0-1,0 1,0 0,1 0,-1-1,-1 1,1 0,0-1,0 1,0 0,0-1,0 1,-4 44,4-40,-32 220,29 328,14-464,-64-140,30 26,0 1,-1 1,-1 1,-1 1,-1 2,-1 0,0 2,-20-8,29 17,0 2,0 0,-1 2,1 0,-1 1,0 1,-1 0,1 2,0 0,0 2,0 0,-16 4,27-4,1 1,-1-1,1 1,0 1,0-1,1 1,-1 1,1-1,0 1,0 1,0-1,0 1,1 0,0 1,-1 2,1 20,8-15</inkml:trace>
  <inkml:trace contextRef="#ctx0" brushRef="#br0" timeOffset="382.886">327 440,'48'0,"35"-5,8-1,-6-1,-14-2,-13-1,-12 2,-9 2,-11-3,-5 0,-6 2</inkml:trace>
  <inkml:trace contextRef="#ctx0" brushRef="#br0" timeOffset="633.012">1145 468,'-5'38,"-6"28,-1 6,1-3,7-14,5-16</inkml:trace>
  <inkml:trace contextRef="#ctx0" brushRef="#br0" timeOffset="884.244">1202 17,'0'0</inkml:trace>
  <inkml:trace contextRef="#ctx0" brushRef="#br0" timeOffset="1117.97">1427 835,'12'-78,"3"2,3 0,4 0,4-2,-24 74,18-40,-20 43,1 1,-1-1,0 0,1 0,-1 1,1-1,-1 0,1 1,0-1,-1 1,1-1,0 1,-1-1,1 1,0-1,-1 1,1-1,0 1,0 0,0 0,-1-1,1 1,0 0,0 0,0 0,0 0,-1 0,1 0,0 0,0 0,0 0,0 0,-1 1,1-1,0 0,0 1,0-1,-1 0,1 1,0-1,-1 1,1-1,0 1,-1-1,1 1,-1 0,1-1,0 1,-1 0,24 83,-20-48,-3-25,1 1,0 0,1-1,0 0,1 0,0 0,1 0,0 0,1-1,0 0,0 0,1-1,1 1,-1-2,1 1,8 5,-14-12,1 0,0-1,0 1,0-1,0 0,1 0,-1 0,0 0,0 0,1-1,-1 1,0-1,1 0,-1 0,0 0,1-1,-1 1,0-1,1 0,-1 1,0-2,0 1,0 0,0-1,0 1,0-1,0 0,0 0,-1 0,1 0,-1 0,1-1,-1 1,0-1,2-2,63-104,-37 51,-18 40</inkml:trace>
  <inkml:trace contextRef="#ctx0" brushRef="#br0" timeOffset="4633.418">2584 552,'-103'39,"66"-18,2 2,0 1,1 2,2 2,1 1,1 1,0 3,-40 72,70-103,-1 0,1 0,-1 0,1-1,-1 1,1 0,0 0,0 0,0 0,0-1,0 1,0 0,1 0,-1 0,1 0,-1-1,1 1,0 0,-1-1,1 1,0 0,0-1,0 1,1-1,-1 1,0-1,0 0,1 1,-1-1,1 0,-1 0,1 0,-1 0,1 0,0-1,-1 1,1 0,0-1,0 1,0-1,0 1,79 8,-54-13,-1-1,1-1,-1-2,-1 0,1-2,-1 0,-1-2,0-1,-1-1,19-14,-5 5,-1-2,-1-1,-1-2,-1-1,-2-1,-1-2,-1-2,-2 0,-1-2,-2 0,-2-2,10-23,-25 43,-1-1,0 1,-2-1,0 0,-1 0,-1 0,0-11,-2 23,1 1,-2-1,1 1,-1-1,0 1,0 0,0-1,-1 1,0 0,0 0,-1 0,0 0,0 1,0-1,-1 1,0-1,0 1,0 0,0 1,-1-1,0 1,0 0,-4-3,5 5,-1 0,1 0,-1 1,1-1,-1 1,0 0,1 1,-1-1,0 1,1 0,-1 0,0 0,0 0,1 1,-1 0,0 0,1 0,-1 1,1-1,-1 1,1 0,0 1,0-1,-3 2,-85 79,77-64,1 0,1 0,0 1,2 1,0 0,2 1,0 0,1 0,1 1,2 0,0 0,1 1,0 18,3-28,1-1,0 1,1-1,0 0,1 1,0-1,2 0,-1 0,1 0,1-1,1 1,0-1,0 0,1-1,0 1,1-1,1-1,-1 0,2 0,-1 0,1-2,1 1,0-1,9 6,4-3,-1-1,2-2,-1 0,1-1,0-1,0-2,1 0,-1-2,1 0,0-2,0-1,7-2,-8 2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9770 0 0,'0'0'2237'0'0,"0"0"-580"0"0,0 0-359 0 0,0 0-157 0 0,0 0-35 0 0,0 0 6 0 0,0 0-62 0 0,0 0-134 0 0,0 0-126 0 0,0 0-105 0 0,0 0-96 0 0,0 0-43 0 0,0 0-30 0 0,0 27-39 0 0,0 84-26 0 0,13 105 1511 0 0,-20 167-1326 0 0,4-284-588 0 0,31-110 181 0 0,134-169 164 0 0,-80 110-475 0 0,-80 71 81 0 0,0 0 0 0 0,-1 0 1 0 0,1 0-1 0 0,-1 0 0 0 0,1 0 0 0 0,-1 0 0 0 0,1 0 0 0 0,-1 0 0 0 0,0 1 0 0 0,1-1 0 0 0,-1 1 1 0 0,0-1-1 0 0,0 1 0 0 0,0-1 0 0 0,0 1 0 0 0,0-1 0 0 0,-1 1 0 0 0,1 0 0 0 0,0 0 1 0 0,-1-1-1 0 0,1 1 0 0 0,-1 0 0 0 0,0 0 0 0 0,0 0 0 0 0,1 0 0 0 0,-1-1 0 0 0,0 1 0 0 0,-1 0 1 0 0,1 0-1 0 0,0 0 0 0 0,0 0 0 0 0,-1-1 0 0 0,1 1 0 0 0,-1 0 0 0 0,0 0 0 0 0,1-1 0 0 0,-1 2 1 0 0,0 7-8 0 0,-17 166 208 0 0,16-114-217 0 0,2-61-22 0 0,0-1 18 0 0,0 0-21 0 0,9-1-5128 0 0,-5-4 2277 0 0,-1 0-3794 0 0,-1 1-4842 0 0</inkml:trace>
  <inkml:trace contextRef="#ctx0" brushRef="#br0" timeOffset="435.6">483 704 3873 0 0,'0'0'1896'0'0,"0"0"-122"0"0,0 0-23 0 0,0 0-53 0 0,0 0-78 0 0,0 0-128 0 0,0 0-147 0 0,0 0-121 0 0,0 0-109 0 0,0 0-95 0 0,0 0-72 0 0,0 0-54 0 0,0 0-66 0 0,29 3-87 0 0,87 8-111 0 0,-64-20 91 0 0,-47 4-579 0 0,-1 2-56 0 0,0 0 1 0 0,0 0-1 0 0,-1 0 1 0 0,1-1-1 0 0,-1 1 1 0 0,0-1-1 0 0,0 1 1 0 0,0-1-1 0 0,0 0 1 0 0,0-1-1 0 0,-1 1 1 0 0,0 0-1 0 0,0-1 0 0 0,0 1 1 0 0,-1-1-1 0 0,0 1 1 0 0,1-1-1 0 0,-1 0 1 0 0,-1 0-1 0 0,1 1 1 0 0,-1-1-1 0 0,0 0 1 0 0,0 0-1 0 0,0 0 1 0 0,-1 1-1 0 0,0-2-86 0 0,-1 3 4 0 0,-1 1 0 0 0,0-1-1 0 0,0 1 1 0 0,0-1 0 0 0,0 1-1 0 0,-1 0 1 0 0,1 1 0 0 0,-1-1 0 0 0,1 0-1 0 0,-1 1 1 0 0,1 0 0 0 0,-1 0-1 0 0,0 0 1 0 0,0 0 0 0 0,1 0 0 0 0,-1 1-1 0 0,0 0 1 0 0,0 0 0 0 0,0 0-1 0 0,0 0 1 0 0,0 1 0 0 0,1-1 0 0 0,-1 1-1 0 0,0 0 1 0 0,0 0 0 0 0,1 0-1 0 0,-1 1 1 0 0,1-1 0 0 0,-1 1-1 0 0,1 0 1 0 0,0 0 0 0 0,-2 1-4 0 0,-8 6-15 0 0,0 0-1 0 0,0 1 1 0 0,1 1-1 0 0,1 0 1 0 0,0 1 0 0 0,0 0-1 0 0,1 0 1 0 0,1 1-1 0 0,0 0 1 0 0,1 1 0 0 0,0 0-1 0 0,1 0 1 0 0,1 1 0 0 0,0 0-1 0 0,-4 15 16 0 0,9-28-2 0 0,0 1-1 0 0,1 0 1 0 0,-1 0-1 0 0,1 0 1 0 0,-1 0-1 0 0,1 0 1 0 0,0 0-1 0 0,0 0 1 0 0,0 0-1 0 0,0 0 1 0 0,1 0-1 0 0,-1 0 1 0 0,1 0-1 0 0,0 0 1 0 0,-1-1-1 0 0,2 1 1 0 0,-1 0-1 0 0,0 0 1 0 0,0-1-1 0 0,1 1 0 0 0,-1-1 1 0 0,1 1-1 0 0,0-1 1 0 0,0 0-1 0 0,0 1 1 0 0,0-1-1 0 0,0 0 1 0 0,1 0-1 0 0,-1-1 1 0 0,0 1-1 0 0,1 0 1 0 0,-1-1-1 0 0,1 1 1 0 0,1-1 2 0 0,11 3-3 0 0,0-1-1 0 0,0 0 1 0 0,1-1 0 0 0,-1-1 0 0 0,0-1-1 0 0,1 0 1 0 0,-1 0 0 0 0,0-2 0 0 0,1 0 0 0 0,-1-1-1 0 0,0 0 1 0 0,1-2 3 0 0,10 0-13 0 0,150-41-1833 0 0,-107 15-8033 0 0,-59 23-1482 0 0</inkml:trace>
  <inkml:trace contextRef="#ctx0" brushRef="#br0" timeOffset="791.973">962 803 2961 0 0,'0'0'3895'0'0,"0"0"-1314"0"0,0 0-616 0 0,0 0-318 0 0,0 0-213 0 0,0 0-158 0 0,0 0-157 0 0,0 0-127 0 0,0 0-75 0 0,0 0-40 0 0,0 0-85 0 0,0 0-47 0 0,0 0-63 0 0,-2 15-51 0 0,-4 65 532 0 0,6-79-648 0 0,0-1-32 0 0,0 0-21 0 0,0 0-16 0 0,8-9 1709 0 0,23-63-1331 0 0,-15 37-681 0 0,1 2 1 0 0,1 0-1 0 0,2 0 1 0 0,1 2-1 0 0,11-11-143 0 0,0-1 61 0 0,-4 17-88 0 0,-28 26-17 0 0,0 0-12 0 0,0 0-8 0 0,4 73-3043 0 0,2-51-1017 0 0,-2-16-339 0 0,2-4-4141 0 0,-2-2-247 0 0</inkml:trace>
  <inkml:trace contextRef="#ctx0" brushRef="#br0" timeOffset="1175.67">1295 634 0 0 0,'0'0'1234'0'0,"0"0"322"0"0,0 0 246 0 0,0 0 262 0 0,0 0 102 0 0,0 0-58 0 0,0 0-150 0 0,0 0-231 0 0,0 0-215 0 0,0 0-162 0 0,0 0-102 0 0,0 0-85 0 0,21 3-67 0 0,65 11-43 0 0,-84-14-954 0 0,1 1 0 0 0,0-1-1 0 0,-1 1 1 0 0,1-1 0 0 0,0 0 0 0 0,-1 0 0 0 0,1-1 0 0 0,-1 1 0 0 0,1 0 0 0 0,0-1 0 0 0,-1 1 0 0 0,1-1-1 0 0,-1 0 1 0 0,0 0 0 0 0,1 0 0 0 0,-1 0 0 0 0,1-1 0 0 0,-1 1 0 0 0,0 0 0 0 0,0-1 0 0 0,2-1-99 0 0,6-5 521 0 0,35-25 1003 0 0,-41 30-1452 0 0,0 0 0 0 0,0-1 1 0 0,-1 1-1 0 0,1-1 0 0 0,-1 0 1 0 0,0 0-1 0 0,0 0 0 0 0,-1-1 0 0 0,1 1 1 0 0,-1-1-1 0 0,0 1 0 0 0,0-1 0 0 0,0 0 1 0 0,-1 0-1 0 0,1 0 0 0 0,-1 0 0 0 0,0 0 1 0 0,-1 0-1 0 0,1 0 0 0 0,-1 0 1 0 0,0-2-73 0 0,-3 5 2 0 0,1 0 1 0 0,-1 0-1 0 0,0 0 1 0 0,1 0 0 0 0,-1 1-1 0 0,0-1 1 0 0,0 1 0 0 0,0-1-1 0 0,0 1 1 0 0,0 0-1 0 0,0 1 1 0 0,0-1 0 0 0,0 0-1 0 0,-1 1 1 0 0,1 0-1 0 0,0 0 1 0 0,0 0 0 0 0,-1 0-1 0 0,1 0 1 0 0,0 1 0 0 0,0-1-1 0 0,0 1 1 0 0,0 0-1 0 0,-1 0 1 0 0,1 0 0 0 0,0 0-1 0 0,1 1 1 0 0,-4 1-3 0 0,-7 5-18 0 0,0 2 1 0 0,0 0-1 0 0,1 0 0 0 0,0 1 1 0 0,1 1-1 0 0,1 0 1 0 0,-1 0-1 0 0,2 1 0 0 0,-1 2 18 0 0,3-5 1 0 0,0 1-1 0 0,1 0 0 0 0,0 0 0 0 0,1 0 1 0 0,1 0-1 0 0,-1 1 0 0 0,2 0 1 0 0,0 0-1 0 0,0 0 0 0 0,1 0 1 0 0,1 0-1 0 0,0 0 0 0 0,0 3 0 0 0,3-10 3 0 0,-1 0-1 0 0,1-1 1 0 0,1 1-1 0 0,-1 0 1 0 0,1-1 0 0 0,-1 1-1 0 0,1-1 1 0 0,0 0-1 0 0,1 0 1 0 0,-1 0-1 0 0,1-1 1 0 0,0 1-1 0 0,-1-1 1 0 0,2 0-1 0 0,-1 0 1 0 0,0 0 0 0 0,1 0-1 0 0,-1-1 1 0 0,1 0-1 0 0,0 0 1 0 0,-1 0-1 0 0,6 1-2 0 0,8 2 46 0 0,0-1 0 0 0,1 0 0 0 0,0-2 0 0 0,0 0 0 0 0,0-1-1 0 0,0-1 1 0 0,-1 0 0 0 0,4-2-46 0 0,27 1 69 0 0,-40 1-181 0 0,2 1-111 0 0,1-1 0 0 0,-1 0 1 0 0,1-1-1 0 0,-1 0 0 0 0,0-1 1 0 0,0 0-1 0 0,1-1 1 0 0,-1 0-1 0 0,9-4 223 0 0,-18 5-553 0 0,-1 0-2245 0 0,0 2-6965 0 0,-1 0-3094 0 0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5,'0'0,"-1"-1,1 1,-1-1,1 1,-1 0,1-1,-1 1,1 0,-1 0,1 0,-1-1,1 1,-1 0,1 0,-1 0,0 0,1 0,-1 0,1 0,-1 0,1 0,-1 0,0 0,1 0,-1 0,1 1,-1-1,1 0,-1 0,1 1,-1-1,1 0,-1 0,1 1,-1-1,1 1,0-1,-1 0,1 1,0-1,-1 1,1-1,0 1,-1-1,1 1,0-1,0 1,0 0,-1-1,1 1,0-1,0 1,0-1,0 1,0 0,0-1,0 1,0-1,1 1,-7 40,6-40,-1 472,-2-408,-3-1,-3 0,-3 0,-4 1,8-19,26-63,79-179,-84 168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1,'-298'255,"294"-252,0-1,0 1,0 0,1 1,-1-1,1 0,0 1,0 0,0 0,0 0,1 0,-1 0,1 1,0-1,0 1,1-1,0 1,-1 0,1-1,1 1,-1 0,1 0,0 0,0-1,0 1,1 0,-1 0,1 0,1-1,-1 1,1 1,5 1,1 0,-1-1,1 1,1-2,-1 1,1-1,0 0,1-1,-1 0,1 0,-1-1,4 0,40 17,-42-14,-4-4,-1 0,1 1,-1-1,0 2,0-1,0 1,-1 0,1 0,-1 0,0 1,0-1,0 1,-1 1,0-1,0 1,0-1,-1 1,0 0,2 5,-1 0,-4-8,0-1,1 1,-1 0,1-1,0 1,0-1,0 1,0-1,0 1,1-1,-1 0,1 1,-1-1,1 0,0 0,0 0,0 0,0-1,0 1,1 0,-1-1,2 1,7-1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0,'-15'34,"-4"20,1 6,4-2,3-7,9-11,10-13,3-11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11,'38'5,"28"-3,6-3,-3 0,-9 0,-10-1,-9 1,-11-4,-11-2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1,'-19'43,"-6"24,0 10,6-3,5-9,5-12,4-9,3-8,2-4,6-9,1-3,0-5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7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21,'-57'278,"54"-256,0 0,2 1,0-1,1 0,1 0,2 1,0-1,1 0,5 14,-7-31,1 0,0 0,0-1,0 1,1-1,0 1,-1-1,1 0,1 0,-1-1,1 1,-1-1,1 0,0 0,0-1,0 1,1-1,-1 0,0-1,1 1,-1-1,1 0,0-1,-1 1,1-1,0 0,-1 0,1-1,0 0,-1 0,1 0,-1-1,0 1,1-1,-1-1,4-1,9-7,0 0,-1-1,-1 0,0-2,-1 0,0-1,-1 0,-1-1,0 0,-2-1,1-1,4-11,10-22,-2-2,-3-1,14-50,-32 95,0-1,0 1,0-1,-1 0,-1 0,0 0,0 0,-1 0,0 0,0 0,-2 0,1-2,0 11,0 1,0-1,0 1,1 0,-1 0,0-1,0 1,0 0,0 0,0 0,1 0,-1 0,0 0,0 0,0 0,0 1,0-1,1 0,-1 0,0 1,0-1,0 0,1 1,-1-1,0 1,1-1,-1 1,0-1,1 1,-1 0,1-1,-1 1,0 0,1 0,0-1,-1 1,1 0,-1 0,1-1,0 1,0 0,-1 0,1 0,0 0,0 0,-11 21,1 0,2 1,0 0,1 0,2 1,0 0,1 0,2 0,0 1,2-1,1 0,0 1,4 8,-3 52,-3-73,0-1,0 1,1 0,1 0,0 0,1-1,0 1,0-1,2 1,-1-1,1 0,1 0,0 0,0-1,1 0,1 0,0 0,0-1,0 0,1 0,8 5,3-4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1,'-5'28,"-1"15,0 5,1-2,2-3,0-4,2-9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0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1,'38'5,"32"1,14-5,-2-2,-11-2,-13 1,-11-1,-9 2,-6 0,-3 0,-8 5,-6 2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1,'38'14,"32"5,9-5,-4-6,-10-3,-12-4,-9-1,-12-1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0 444,'34'4,"35"-2,10-7,-3-2,-10-1,-11 2,-10-3,-9 0,-4 1,-9-2,-8 0</inkml:trace>
  <inkml:trace contextRef="#ctx0" brushRef="#br0" timeOffset="242.054">226 246,'-5'34,"-1"25,0 7,1-2,1-7,2-9,6-8,2-5,5-10,0-8</inkml:trace>
  <inkml:trace contextRef="#ctx0" brushRef="#br0" timeOffset="780.013">734 49,'-18'74,"3"0,4 1,3 0,3 1,3 2,1-71,1-1,-1 1,1 0,0-1,1 1,0 0,0-1,0 1,1-1,0 1,0-1,1 0,-1 1,2-1,-1-1,0 1,1 0,0-1,1 0,-1 0,1 0,0 0,0-1,0 0,0 0,1 0,0-1,5 3,-2-4,1-1,-1 0,0 0,1-1,0 0,-1-1,1 0,-1 0,0-1,1 0,-1-1,0 0,0 0,-1-1,1 0,-1-1,1 1,-1-2,-1 1,1-1,4-5,14-13,-1-2,0 0,-2-1,-2-2,3-5,0-2,-2 0,-2-1,-1-1,-2-1,-2-1,-1 0,-2 0,0-13,-10-6,-2 57,0 1,-1 0,1 0,0 0,-1 0,1 0,0 0,-1-1,1 1,-1 0,0 0,1 0,-1 0,0 1,0-1,1 0,-1 0,0 0,0 1,0-1,0 0,0 1,0-1,0 1,0-1,0 1,-1-1,1 1,0 0,0 0,0-1,0 1,-1 0,1 0,0 0,0 0,0 1,-1-1,1 0,0 0,0 1,0-1,0 1,0-1,0 1,0-1,-1 1,-8 6,1 1,0 0,0 1,0 0,1 1,0-1,1 1,0 1,1-1,0 1,1 1,0-1,0 1,1-1,1 1,0 0,1 1,0 0,-3 3,-1 8,0 0,1 1,2-1,0 1,2-1,0 1,2 0,1 1,-1-16,1 0,-1 0,2 0,-1 0,2 0,-1-1,1 1,1-1,-1 0,2-1,-1 1,1-1,0 0,1 0,0-1,0 0,1 0,0 0,0-1,8 4,4 1</inkml:trace>
  <inkml:trace contextRef="#ctx0" brushRef="#br0" timeOffset="1127.054">1440 472,'21'-4,"0"0,0 2,1 0,-1 2,0 0,1 1,-1 1,16 4,-36-6,0 0,1 0,-1 0,0 1,1-1,-1 1,0-1,1 1,-1-1,0 1,0-1,0 1,1 0,-1 0,0 0,0 0,0 0,0 0,-1 0,1 0,0 0,0 0,-1 0,1 0,0 1,-1-1,1 0,-1 1,0-1,1 0,-1 1,0-1,0 0,0 1,0-1,0 0,0 1,0-1,0 0,-1 1,1-1,0 0,-1 1,1-1,-2 1,-39 55,32-47,-27 26,29-31,1 1,-1 0,1-1,0 2,1-1,0 1,0 0,0 0,1 0,0 1,0 0,1 0,0 0,-2 6,5-11,0-1,1 1,-1-1,0 0,1 1,0-1,-1 1,1-1,0 0,0 0,0 0,0 1,1-1,-1 0,1 0,-1-1,1 1,0 0,-1 0,1-1,0 1,0-1,0 0,0 0,1 1,-1-1,0 0,0-1,1 1,-1 0,0-1,1 1,-1-1,1 0,1 0,89-2,41-36,-115 30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12859 0 0,'0'0'2382'0'0,"0"0"-577"0"0,0 0-243 0 0,0 0-124 0 0,0 0-150 0 0,0 0-216 0 0,0 0-228 0 0,0 0-194 0 0,0 0-121 0 0,0 0-86 0 0,0 0-39 0 0,0 0-21 0 0,0 0-43 0 0,17 7 883 0 0,27 8 264 0 0,16-8-751 0 0,183 1 163 0 0,-258-4-4319 0 0,-7 8 444 0 0,10-7-82 0 0,0 2-3757 0 0,3-2-4891 0 0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1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1,'8'11,"0"0,-1 1,0 1,-1-1,-1 1,1 0,-2 0,0 0,-1 1,0-1,0 8,-2-13,8 39,-2 1,-2 1,-2-1,-2 0,-3 1,-1-1,-3 0,-2 0,-10 32,-46 76,35-136,28-27</inkml:trace>
  <inkml:trace contextRef="#ctx0" brushRef="#br0" timeOffset="319.6">464 169,'-166'148,"-51"66,215-212,-1-1,0 1,1 0,-1 0,1 0,0 0,0 0,0 1,0-1,0 1,0-1,1 1,-1 0,1 0,0 0,0 0,0 0,0 0,0 0,1 0,-1 0,1 0,0 0,0 0,0 0,0 0,1 0,-1 1,1-1,0 0,0 0,0 0,0-1,0 1,0 0,2 2,12 3,0-1,0 0,1-2,0 1,0-2,0 0,1-1,-1-1,1 0,-1-1,1-1,0-1,1 0,-11 1,25-1,-25 0,-1-1,1 1,0 0,-1 1,1-1,0 1,0 1,-1-1,1 1,0 0,-1 1,1 0,-1 0,1 0,-1 1,0 0,0 0,0 0,0 1,-1 0,1 0,-1 0,0 1,0 0,-1 0,4 5,6 35,-7-27</inkml:trace>
  <inkml:trace contextRef="#ctx0" brushRef="#br0" timeOffset="800.633">690 593,'239'33,"-238"-33,0 0,0 0,0 0,0 0,0 0,0 0,0 0,0 0,0 0,0 1,0-1,0 0,-1 1,1-1,0 1,0-1,0 1,0-1,-1 1,1 0,0-1,-1 1,1 0,0 0,-1-1,1 1,-1 0,1 0,-1 0,0 0,1 0,-1 0,0 0,1-1,-1 1,0 0,0 0,0 0,0 0,0 0,0 0,0 0,0 0,-1 0,1 0,0 0,0 0,-1 0,1 0,-1 0,-37 38,26-28,-7 5,-39 43,57-57,-1 0,1 0,0 0,-1 0,1 0,0 0,0 0,1 0,-1 0,0 1,1-1,-1 0,1 0,0 1,-1-1,1 0,1 1,-1-1,0 0,0 0,1 1,-1-1,1 0,0 0,0 1,0-1,0 0,0 0,0 0,1 1,5 1,-1-1,1 0,0-1,0 1,0-1,0 0,0-1,0 0,0 0,1-1,-1 1,0-2,0 1,1-1,-1 0,0 0,0-1,0 0,0-1,0 1,-1-1,1 0,-1-1,4-2,31-16,-22 10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21 168,'-11'-13,"1"-1,13 24,135 279,-60-111,-77-175,0 0,0 0,0 0,1 0,-1 0,1-1,0 1,0 0,0-1,0 1,0-1,0 0,1 0,-1 0,1 0,-1 0,1 0,0-1,0 1,0-1,0 0,0 0,0 0,0 0,0-1,0 1,0-1,1 0,-1 1,0-1,0-1,0 1,0 0,1-1,-1 0,0 0,0 0,0 0,0 0,0-1,-1 1,1-1,0 0,0 0,17-18,-1 0,0-2,-2 0,-1-1,-1 0,0-2,-2-1,15-22,40-72,-68 120,0 1,0 0,0 0,1 0,-1 0,0 0,1-1,-1 1,0 0,1 0,-1-1,1 1,-1 0,1-1,0 1,-1 0,1-1,0 1,-1-1,1 1,0-1,0 1,-1-1,1 0,0 1,0-1,0 0,-1 0,1 0,0 1,0-1,0 0,0 0,0 0,-1 0,1 0,0-1,0 1,0 0,0 0,0-1,-1 1,1 0,0-1,0 1,-1 0,1-1,0 1,0-1,-1 0,1 1,-1-1,1 0,0 1,-1-1,1 0,-1 1,0-1,1 0,-1 0,0 0,1 1,-1-1,0 0,0 0,0 0,1 0,-1 0,8 28,46 107,-51-129,1 0,-1-1,1 1,-1 0,1-1,1 0,-1 0,1 0,-1-1,1 1,0-1,0 0,0-1,1 1,-1-1,1 0,0 0,-1-1,1 0,0 0,0 0,0 0,0-1,3-3,1 0,-1-1,0 0,-1-1,1 0,-1 0,1-1,-2 0,1 0,-1-1,0 0,0 0,0 0,-1-1,-1 0,1-1,-1 1,-1-1,0 0,0 0,0 0,-1-1,1-5,10-21,-2-2,-1 0,-1-1,-3 1,-1-2,-2 1,-1-35,-3 49</inkml:trace>
  <inkml:trace contextRef="#ctx0" brushRef="#br0" timeOffset="449.472">1093 535,'0'14,"0"15,0 7,0 2,-5-6,-1-2,0-3,1 0,1-1,2 1,1 0,1-9,4-8,3-5</inkml:trace>
  <inkml:trace contextRef="#ctx0" brushRef="#br0" timeOffset="715.809">1149 450,'15'10,"13"3,8-1,2-2,0-3,-3-3,-1-1,-2-3,-3 0,-5 0</inkml:trace>
  <inkml:trace contextRef="#ctx0" brushRef="#br0" timeOffset="972.828">1149 704,'24'0,"23"0,2 0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8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0 255,'39'5,"27"-4,6-1,-3-6,-9-2,-5 1,-7 1,-7 2,-6 1,-4-3,-2-1,-6 1</inkml:trace>
  <inkml:trace contextRef="#ctx0" brushRef="#br0" timeOffset="252.824">367 1,'-9'38,"-9"33,0 8,2-5,4-9,4-11,4-11,2-7,1-5,7-8,1-3,0-5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16.0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2235,'32'-122,"-19"88,78-194,11 5,97-154,-159 304,62-107,7 6,72-83,-170 243,6-6,-28 29,-6 9,-1-1,0 0,-1-1,-1-1,-1-1,-17 9,-149 89,186-112,1 1,-1-1,0 0,0 1,1-1,-1 1,0-1,1 1,-1-1,1 1,-1 0,0-1,1 1,-1 0,1-1,0 1,-1 0,1 0,0-1,-1 1,1 0,0 0,0-1,0 1,0 0,-1 0,1 0,0 0,1-1,-1 1,0 0,0 0,0 0,0 0,1-1,-1 1,0 0,1 0,-1-1,0 1,1 0,-1-1,1 1,-1 0,1-1,0 1,-1-1,1 1,0-1,-1 1,1-1,0 1,-1-1,1 1,48 21,-43-19,212 54,-196-52,0 0,0-2,0 0,1-2,-1 0,14-2,-33 1,-1 0,0 0,0-1,1 1,-1 0,0-1,0 0,0 1,0-1,0 0,1 0,-1 0,-1 0,1 0,0-1,0 1,0-1,-1 1,1-1,-1 1,1-1,-1 0,0 0,1 0,-1 0,0 0,0 0,-1 0,1 0,0 0,-1 0,1-1,-1 1,0 0,1 0,-1-1,0 1,-1 0,1 0,0 0,-1-1,1 1,-1 0,1 0,-2-1,-48-93,-91-23,118 101,-1 2,0 0,-1 2,-1 0,0 2,-15-4,29 12</inkml:trace>
  <inkml:trace contextRef="#ctx0" brushRef="#br0" timeOffset="401.014">1129 90,'-13'2,"0"2,0-1,0 2,1-1,0 2,0 0,0 0,1 1,0 0,0 1,0 1,1 0,1 0,-1 0,2 1,-1 1,1 0,1 0,0 0,-2 6,7-11,0-1,1 1,0 0,0 0,0 0,1 0,0 0,0-1,0 1,1 0,0 0,0 0,0 0,1-1,0 1,0 0,0-1,1 0,0 1,0-1,0 0,1-1,-1 1,1 0,0-1,1 0,-1 0,1 0,0-1,-1 0,5 3,4 1,-1 1,1-2,1 1,-1-2,1 0,0-1,0 0,1-1,-1 0,1-1,-1-1,9 0,11-7,0-1,-1-1,0-2,0-2,-1-1,-1-1,0-1,-1-2,-1-1,0-2,-1 0,0-4,16-6,-42 28,6-2,0 0,-1-1,0 0,0 0,-1-1,1 0,-1 0,0 0,-1-1,1 0,-2 0,1 0,-1-1,0 0,0 1,2-8,-7 12,1 1,-1-1,0 1,0-1,0 1,0 0,0-1,-1 1,1 0,-1 0,1 0,-1 0,0 0,1 1,-1-1,0 0,0 1,-1-1,1 1,0 0,0 0,-1 0,1 0,-1 0,1 0,-1 1,1-1,-1 1,1 0,-1-1,1 1,-1 0,1 1,-1-1,1 0,-1 1,-1 0,-27 0</inkml:trace>
  <inkml:trace contextRef="#ctx0" brushRef="#br0" timeOffset="729.004">565 231,'192'13,"0"-7,1-9,23-10,288-45,-395 55,-104 3,-6 0</inkml:trace>
  <inkml:trace contextRef="#ctx0" brushRef="#br0" timeOffset="1302.064">1468 90,'1'0,"0"-1,0 1,0 0,-1-1,1 1,0 0,0-1,0 1,-1-1,1 1,0-1,-1 1,1-1,0 0,-1 1,1-1,-1 0,1 1,-1-1,1 0,-1 0,0 0,1 1,-1-1,0 0,0 0,1 0,-1 0,0 0,0 0,0 1,0-1,0 0,0 0,0 0,-1 0,1 0,0 0,0 1,-1-1,1 0,-1 0,1 0,0 1,-1-1,1 0,-1 1,0-1,1 0,-1 1,0-1,1 0,-1 1,0-1,0 1,1 0,-1-1,0 1,0 0,0-1,0 1,-54-27,42 22,-1 1,0 0,0 1,0 1,0 0,0 0,0 2,-1-1,1 2,0 0,-1 1,1 0,0 1,0 1,1 0,-1 1,1 0,0 1,0 1,1 0,0 1,-1 0,-11 12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21.2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 1977,'0'0,"0"0,0 0,0-1,0 1,0 0,-1 0,1-1,0 1,0 0,0 0,0 0,0-1,-1 1,1 0,0 0,0 0,0 0,-1-1,1 1,0 0,0 0,0 0,-1 0,1 0,0 0,0 0,-1 0,1-1,0 1,0 0,-1 0,1 0,0 0,0 0,-1 0,1 1,0-1,0 0,-1 0,1 0,0 0,0 0,0 0,-1 0,1 0,0 0,0 1,0-1,-1 0,1 0,0 0,0 1,0-1,0 0,7-24,191-317,287-414,-360 555,-97 92,-23 89,0-1,2 1,0 0,1 0,1 1,0 0,2 1,6-8,15-24,-170 148,-14-11,67-38,109-43,347-8,-243 24,-139-51,-90-136,18 20,69 122,0 5</inkml:trace>
  <inkml:trace contextRef="#ctx0" brushRef="#br0" timeOffset="600.238">1366 114,'-2'-5,"1"1,0-1,-1 1,0 0,0-1,-1 1,1 0,-1 0,1 1,-1-1,-1 1,1-1,0 1,-1 0,0 0,1 0,-1 1,0-1,-1 1,1 0,0 0,0 0,-1 1,1 0,-1 0,0 0,1 0,-1 1,0-1,1 1,-1 0,0 1,0-1,1 1,-1 0,1 0,-1 1,-1 0,-6 7,1 0,0 1,0 1,1 0,1 0,0 1,0 0,1 1,1 0,0 0,0 0,2 1,0 0,0 0,1 1,1-1,0 1,1 9,1-17,1 0,0 0,1 0,0 0,0 0,0-1,1 1,0 0,0-1,1 1,0-1,0 0,0 0,1 0,0 0,0 0,1-1,-1 0,1 0,0 0,0-1,1 1,0-1,-1 0,1-1,1 0,-1 0,0 0,1 0,-1-1,1 0,0-1,0 0,0 0,-1 0,1-1,0 1,0-2,0 1,0-1,0 0,4-2,16-6,0-1,-1-1,0-2,-1-1,0 0,-1-2,-1-1,0-1,-2-1,0-1,-1 0,-1-2,-1 0,0-1,-2-1,0-3,-13 24,-1 0,0-1,0 1,0-1,0 0,0 0,-1 1,0-1,0 0,0 0,0 0,0-1,-1 1,0 0,0 0,0 0,0 0,-1 0,1 0,-1 0,0 0,-1 0,1 0,0 0,-1 0,0 1,0-1,0 1,-1-1,1 1,-1 0,0 0,1 0,-1 0,-1 0,1 1,0-1,-1 1,1 0,-3-1,-16-4</inkml:trace>
  <inkml:trace contextRef="#ctx0" brushRef="#br0" timeOffset="953.7">887 199,'428'-11,"78"-53,-371 58,-116 23,-19-6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4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0,'0'10,"0"7,0 7,0 3,0 2,-5-4,-1-1,0 0,-4-5,0 1,7-9,3-12,2-4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26,'0'5,"4"1,7 1,2-7,3-3,3-1,4 0,3 1,1 1,1-5,1 0,0 1,0 1,-10 2,-8 6,-11 2,-5 1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48,'14'0,"15"0,7 0,2 0,0-5,-3-1,-1 0,-3 1,-1 1,-6-3,-2 0,-5 0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8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1 192,'0'54,"3"0,1 0,4-1,4 14,-4-38,0-1,2 0,1-1,2 0,0-1,2 0,3 3,-18-28,0 0,1-1,-1 1,0 0,1-1,-1 1,0 0,1-1,-1 1,0-1,1 1,-1-1,1 1,-1-1,1 1,-1-1,1 1,0-1,-1 0,1 1,0-1,-1 0,1 1,0-1,-1 0,1 0,0 0,-1 0,1 0,0 0,-1 0,1 0,0 0,0 0,-1 0,1 0,0 0,-1-1,1 1,0 0,-1 0,1-1,-1 1,1 0,0-1,-1 1,1-1,-1 1,1-1,-1 1,1-1,-1 1,0-1,1 0,-1 1,1-1,15-41,-13 34,116-365,-110 348</inkml:trace>
  <inkml:trace contextRef="#ctx0" brushRef="#br0" timeOffset="263.667">452 672,'-10'34,"-2"15,-1 0</inkml:trace>
  <inkml:trace contextRef="#ctx0" brushRef="#br0" timeOffset="634.108">593 23,'8'-4,"1"0,0 1,1 0,-1 0,0 1,1 1,-1-1,1 1,-1 1,1 0,0 0,-1 1,1 1,-1-1,1 1,6 3,-14-4,0 1,0-1,0 0,-1 1,1 0,0-1,-1 1,1 0,-1 0,1 0,-1 0,0 0,0 0,0 1,0-1,0 0,-1 0,1 1,-1-1,1 0,-1 1,0-1,0 1,0-1,0 0,0 1,-1-1,1 1,-1-1,0 0,1 0,-1 1,0-1,0 0,0 0,-1 0,0 1,-53 75,5-8,50-68,-1-1,0 1,1 0,-1 0,1-1,-1 1,1 0,0 0,0 0,0 0,0-1,0 1,0 0,0 0,1 0,-1-1,1 1,-1 0,1 0,0-1,0 1,0-1,0 1,0 0,0-1,0 0,0 1,0-1,1 0,-1 1,1-1,-1 0,1 0,-1 0,1 0,-1-1,1 1,0 0,0-1,-1 1,1-1,0 0,0 1,139 7,-115-9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0,'0'10,"0"12,0 8,0 3,0 1,0 0,0-2,0-1,0-1,0-1,0 0,0-1,0-5</inkml:trace>
  <inkml:trace contextRef="#ctx0" brushRef="#br0" timeOffset="215.126">1 367,'29'0,"23"0,9 0,-2 0,-7 0,-6 0,-12 0</inkml:trace>
  <inkml:trace contextRef="#ctx0" brushRef="#br0" timeOffset="646.576">29 593,'15'-2,"0"-1,1 2,-1 0,0 1,1 1,-1 0,1 1,-1 0,0 2,2 0,-16-4,0 1,0-1,0 1,0-1,0 0,0 1,0 0,0-1,-1 1,1 0,0-1,0 1,0 0,-1 0,1 0,0 0,-1 0,1-1,-1 1,1 0,-1 0,1 1,-1-1,0 0,0 0,1 0,-1 0,0 0,0 0,0 0,0 0,0 0,0 1,0-1,-1 0,1 0,0 0,-1 0,1 0,-1 0,1 0,-1 0,1 0,-1 0,0 0,1-1,-1 1,0 0,0 0,0 0,-43 43,40-42,-20 17,16-13,-1-1,1 1,0 1,1-1,0 1,0 1,0-1,1 1,0 0,1 1,0 0,0-1,1 1,-3 7,7-14,-1 0,1 1,0-1,0 0,0 0,0 0,0 1,1-1,-1 0,1 0,-1 0,1 0,0 0,0 0,0 0,0 0,0 0,0 0,0 0,1-1,-1 1,1 0,-1-1,1 1,0-1,-1 0,1 1,0-1,0 0,0 0,0 0,0-1,0 1,2 0,76 5,-37-21,-28 4</inkml:trace>
  <inkml:trace contextRef="#ctx0" brushRef="#br0" timeOffset="1284.855">481 537,'2'1,"0"0,0 1,0-1,1 0,-1-1,0 1,0 0,1-1,-1 1,0-1,1 1,-1-1,1 0,-1 0,0 0,1-1,-1 1,1-1,-1 1,0-1,1 0,-1 1,0-1,0-1,0 1,0 0,0 0,0-1,0 1,0-1,1-1,14-10,0-1,-1-1,-1 0,0-1,-1-1,-1 0,-1-1,0 0,3-8,28-40,-43 66,0 1,0-1,1 1,-1-1,0 0,0 1,0-1,1 1,-1-1,0 0,1 1,-1-1,0 0,1 1,-1-1,0 0,1 0,-1 1,1-1,-1 0,0 0,1 0,-1 0,1 1,-1-1,1 0,-1 0,0 0,1 0,-1 0,1 0,-1 0,1 0,-1 0,1 0,-1-1,0 1,1 0,-1 0,1 0,-1 0,0-1,1 1,-1 0,1 0,-1-1,0 1,1 0,-1-1,0 1,0 0,1-1,-1 1,0-1,0 1,1 0,-1-1,0 1,0-1,0 1,0-1,-2 40,-5-7,3-22,2-1,-1 1,2 0,-1 0,1 0,1 0,-1 0,2 0,-1 0,2 0,-2-8,1 0,-1 0,1 0,0 0,0 0,0 0,0 0,0 0,0-1,1 1,-1 0,1-1,-1 1,1-1,-1 0,1 1,0-1,0 0,0 0,-1 0,1 0,0 0,0-1,0 1,1-1,-1 1,0-1,0 0,0 1,0-1,0 0,0-1,0 1,1 0,-1-1,0 1,0-1,0 1,1-1,71-45,9-76,-63 93,-8 10,1 1,0 0,1 1,1 0,0 1,2 1,16-13,-33 28,1-1,-1 0,1 1,-1-1,1 1,-1-1,1 1,-1-1,1 1,-1-1,1 1,0 0,-1-1,1 1,0 0,0-1,-1 1,1 0,0 0,0 0,-1 0,1 0,0 0,0 0,-1 0,1 0,0 0,0 0,-1 0,1 0,0 1,-1-1,1 0,0 1,0-1,-1 0,1 1,-1-1,1 1,0-1,-1 1,1-1,-1 1,1-1,-1 1,1 0,-1-1,0 1,1 0,-1-1,0 1,0 0,1 0,-1-1,0 1,0 0,0 0,0-1,0 1,0 0,0 0,0 0,-7 58,4-46,-3 29,2-1,1 2,3-1,3 24,-3-62,0 0,1 0,-1 0,1 0,0 0,0 0,1 0,-1 0,1 0,0-1,0 1,0-1,0 1,0-1,1 0,0 0,0 0,0 0,0 0,1 0,12 5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7794 0 0,'0'0'4117'0'0,"0"0"-1734"0"0,0 0-754 0 0,0 0-94 0 0,0 0-58 0 0,0 0-129 0 0,0 0-198 0 0,0 0-232 0 0,0 0-137 0 0,0 0-64 0 0,0 0-29 0 0,0 0-26 0 0,0 0-34 0 0,3 6-24 0 0,-2-4-529 0 0,0 1 1 0 0,1-1-1 0 0,-1 0 0 0 0,0 0 0 0 0,1 0 1 0 0,0 0-1 0 0,-1 0 0 0 0,1 0 1 0 0,0 0-1 0 0,0-1 0 0 0,0 1 1 0 0,0-1-1 0 0,0 1 0 0 0,0-1 0 0 0,0 0 1 0 0,1 0-1 0 0,-1 0 0 0 0,1 0 1 0 0,-1 0-1 0 0,0 0 0 0 0,1-1 1 0 0,-1 1-1 0 0,1-1 0 0 0,-1 0 0 0 0,1 1 1 0 0,2-1-76 0 0,21 2 302 0 0,0-1 0 0 0,0-1 1 0 0,0-1-1 0 0,0-1 0 0 0,0-1 0 0 0,5-2-302 0 0,50-10 167 0 0,-48 11-599 0 0,-31 1 42 0 0,-3 3-8429 0 0,-2 0-3467 0 0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3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0,'-1'387,"-5"-349,-1 0,-2 0,-2-1,-1 0,-7 12,9-23,-2 0,8-18,9-18,2-4</inkml:trace>
  <inkml:trace contextRef="#ctx0" brushRef="#br0" timeOffset="515.59">429 141,'-211'150,"208"-148,0 0,1 0,-1 0,0 0,1 0,-1 0,1 1,0-1,0 1,0-1,0 1,0 0,1 0,-1 0,1 0,0 0,0 0,0 1,0-1,0 0,1 0,-1 1,1-1,0 0,0 1,0-1,1 0,-1 1,1-1,0 0,0 0,0 1,0-1,0 0,1 0,0 0,-1 0,1-1,0 1,0 0,0-1,1 1,-1-1,3 2,85 27,-27-16,-58-11,1-1,-1 1,-1 0,1 0,-1 0,1 1,-1 0,0 0,-1 0,1 0,-1 0,0 1,-1-1,1 1,-1 0,0 0,0 0,-1 0,0 0,0 0,0 0,-1 1,0 0,7 16,-1-23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3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1,'-5'0,"-2"4,1 8,-4 0,1 4,-4 4,0 2,-2 4,-3 1,1 1,-1 1,-3 0,3 0,-1-5,4-7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1,-9 0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6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1,'44'4,"28"-2,6-2,-4-1,-15-1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87,'0'-13,"0"33,0-1,0 488,0-507</inkml:trace>
  <inkml:trace contextRef="#ctx0" brushRef="#br0" timeOffset="250.934">30 31,'28'-5,"25"-1,7-1,-1 2,-6 2,-7 1,-7 0,-5 2,-8 5,-9 1</inkml:trace>
  <inkml:trace contextRef="#ctx0" brushRef="#br0" timeOffset="489.984">1 341,'43'-5,"34"-6,8-1,-5 1,-12 2,-17 4</inkml:trace>
  <inkml:trace contextRef="#ctx0" brushRef="#br0" timeOffset="705.701">424 511,'-4'43,"-3"19,1 4,1-9</inkml:trace>
  <inkml:trace contextRef="#ctx0" brushRef="#br0" timeOffset="983.882">453 454,'29'0,"14"0,4 0,0 0,-4 0,-9 0</inkml:trace>
  <inkml:trace contextRef="#ctx0" brushRef="#br0" timeOffset="1238.18">453 623,'38'0,"23"0,0 0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5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1 172,'-1'48,"13"185,-2-178,-8-35,1 0,1 0,1 0,1-1,1 0,0 0,5 6,-11-22,0-1,0 0,1 0,-1 0,1 1,0-1,0 0,-1-1,1 1,1 0,-1-1,0 1,0-1,0 1,1-1,-1 0,1 0,-1 0,1 0,-1-1,1 1,-1-1,1 1,0-1,-1 0,1 0,0 0,-1-1,1 1,-1 0,1-1,0 0,-1 0,1 0,-1 0,0 0,1 0,0-1,75-71,29-125,-40 69,-67 129,0 0,0 1,1-1,-1 0,0 1,0-1,1 0,-1 0,0 1,1-1,-1 0,0 0,1 1,-1-1,0 0,1 0,-1 0,1 0,-1 0,0 0,1 0,-1 0,0 0,1 0,-1 0,1 0,-1 0,0 0,1 0,-1 0,1 0,-1 0,0 0,1 0,-1-1,0 1,1 0,-1 0,0-1,1 1,-1 0,0 0,0-1,1 1,-1 0,0-1,0 1,1 0,-1-1,0 1,0 0,0-1,0 1,0 0,0-1,1 1,-1-1,0 1,2 37,-2-32,2 196,-1-197,-1-1,0 1,1-1,0 0,0 1,0-1,0 0,1 1,-1-1,1 0,0 0,0 0,0 0,0-1,0 1,1 0,-1-1,1 0,-1 1,1-1,0 0,0-1,0 1,0 0,0-1,1 1,-1-1,0 0,1 0,-1-1,1 1,-1-1,1 0,-1 1,1-2,-1 1,1 0,-1-1,1 1,-1-1,0 0,1 0,-1 0,0-1,0 1,12-12,-2 1,1-2,-2 0,0 0,-1-1,0-1,-1 0,-1 0,-1-1,0 0,-1 0,3-13,23-45,-20 48,-1-1,-1 0,-1 0,-2-1,0 0,-3-1,1-5,7-48,-21 109,6-7</inkml:trace>
  <inkml:trace contextRef="#ctx0" brushRef="#br0" timeOffset="295.493">990 426,'-5'39,"-2"21,1 6,1-3,1-18,2-20,1-16</inkml:trace>
  <inkml:trace contextRef="#ctx0" brushRef="#br0" timeOffset="544.154">961 370,'38'0,"28"-5,6-1,-3-1,-9 2,-15 7,-20 2,-13 1</inkml:trace>
  <inkml:trace contextRef="#ctx0" brushRef="#br0" timeOffset="799.464">933 595,'38'-5,"18"-6,4-1,-4 1,-10 7,-10 5,-10 2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51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0,'-2'1,"1"1,-1-1,0 1,0-1,1 1,-1 0,1 0,-1-1,1 1,0 0,0 0,-1 0,2 1,-1-1,0 0,0 0,1 0,-1 1,1-1,-1 0,1 1,0-1,0 0,0 1,1-1,-2 2,-10 71,-3-1,-3 0,-9 15,-21 108,40-170,6-25,-1-1,1 1,0 0,-1 0,1 0,0 0,0 0,1 0,-1 0,0 0,1 0,-1 1,1-1,-1 0,1 0,0 0,0 1,0-1,1 0,-1 0,0 1,1-1,-1 0,1 0,0 0,0 0,0 0,0 0,0 0,0 0,0 0,1-1,-1 1,1 0,-1-1,1 1,0-1,0 1,-1-1,1 0,0 0,0 0,0 0,0 0,0 0,1-1,-1 1,0-1,0 1,2-1,136-25,-21-6,-97 29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5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56,'57'-18,"66"-11,-121 28,-1 0,1 0,-1 0,1 1,-1-1,1 0,-1 1,1-1,-1 1,1 0,0-1,-1 1,1 0,0 0,-1 0,1 0,0 0,-1 0,1 1,-1-1,1 1,0-1,-1 1,1-1,-1 1,1 0,-1 0,1 0,-1 0,0 0,0 0,1 0,-1 0,0 0,0 0,0 1,0-1,0 1,0-1,-1 1,1-1,0 1,-1-1,1 1,-1-1,1 1,-1 0,0-1,0 1,0 0,0-1,0 1,0 0,0-1,-1 1,1-1,0 1,-1 0,0 0,-5 9,-1 1,-1-2,0 1,0-1,-1 0,0 0,-1-1,0-1,-9 7,-46 46,63-60,1 0,0 1,0-1,0 0,0 1,0-1,0 0,0 1,0-1,1 1,-1-1,0 1,1 0,-1-1,1 1,0 0,0-1,-1 1,1 0,0-1,1 1,-1 0,0-1,0 1,1 0,-1-1,1 1,-1-1,1 1,0-1,-1 1,1-1,0 1,0-1,0 0,0 1,0-1,1 0,-1 0,0 0,1 0,-1 0,0 0,2 1,74 22,-65-22,1 0,0-2,0 1,-1-2,1 0,0 0,-1-1,1-1,-1 0,1 0,-1-1,8-5,-2-2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1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51,'9'0,"14"0,6 0,9-5,3-1,-2 0,-1 1,-4 1,-2 2,-1 1,-2 1,-1 0,-1 0,-4-5,-1-1,-1 0,-3 1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1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29,'43'0,"24"-5,6-1,-1 0,-7 1,-10 1,-10 2,-12 1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4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9218 0 0,'0'0'2834'0'0,"0"0"-630"0"0,0 0-401 0 0,0 0-196 0 0,0 0-225 0 0,0 0-230 0 0,0 0-251 0 0,0 0-229 0 0,0 0-138 0 0,0 0-25 0 0,0 0 17 0 0,0 0 48 0 0,6 2 27 0 0,27 3-144 0 0,-1-2-1 0 0,1-1 1 0 0,0-1-1 0 0,-1-2 1 0 0,1-1-1 0 0,14-3-456 0 0,-31 2-133 0 0,18-3-1708 0 0,-13-4-2698 0 0,-16 7-1633 0 0,-1 2-5598 0 0</inkml:trace>
  <inkml:trace contextRef="#ctx0" brushRef="#br0" timeOffset="989.895">932 638 12171 0 0,'0'0'2193'0'0,"0"0"-366"0"0,0 0-176 0 0,0 0-82 0 0,0 0-149 0 0,0 0-212 0 0,0 0-218 0 0,0 0-193 0 0,0 0-155 0 0,0 0-105 0 0,0 0-62 0 0,0 0-69 0 0,0-8 239 0 0,-15 186 1705 0 0,-6-98-2322 0 0,21-79-178 0 0,1-1 1 0 0,-1 1-1 0 0,0-1 1 0 0,1 0-1 0 0,-1 1 1 0 0,1-1-1 0 0,-1 1 1 0 0,1-1-1 0 0,-1 0 1 0 0,1 1-1 0 0,-1-1 1 0 0,1 0-1 0 0,-1 0 1 0 0,1 1-1 0 0,0-1 1 0 0,-1 0-1 0 0,1 0 1 0 0,-1 0-1 0 0,1 0 1 0 0,0 0-1 0 0,-1 0 1 0 0,1 0-1 0 0,-1 0 1 0 0,1 0-1 0 0,0 0 1 0 0,-1 0-1 0 0,1 0 0 0 0,-1 0 1 0 0,1-1-1 0 0,0 1 1 0 0,-1 0-1 0 0,1 0 1 0 0,-1-1-1 0 0,1 1 1 0 0,-1 0-1 0 0,1-1 1 0 0,-1 1-1 0 0,1 0 1 0 0,-1-1-1 0 0,1 1 1 0 0,-1-1-1 0 0,0 1 1 0 0,1-1-1 0 0,-1 1 1 0 0,0-1-1 0 0,1 1 1 0 0,-1-1-1 0 0,0 1 1 0 0,0-1-1 0 0,1 1 1 0 0,-1-1-1 0 0,0 0 1 0 0,0 0 149 0 0,12-8-8742 0 0,-3 2-3045 0 0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3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53 502,'-4'-2,"1"0,-1 0,1-1,-1 0,1 1,0-1,0 0,0-1,1 1,-1 0,1-1,0 0,0 1,0-1,0 0,0 0,1 0,0 0,0-1,0 1,0 0,1 0,0-1,0 1,0 0,0 0,1-1,0-2,1-10,1 1,0-1,2 0,0 1,0 0,2 1,0-1,1 1,0 0,1 1,1 0,0 0,3 0,-2-3,1 1,1 0,0 1,1 1,1 0,0 1,1 1,0 0,1 1,0 1,1 0,13-4,-30 14,1-1,-1 0,1 1,-1-1,1 1,0 0,-1-1,1 1,-1 0,1 0,0 0,-1 0,1 0,0 1,-1-1,1 0,-1 1,1-1,-1 1,1-1,-1 1,1 0,-1 0,1 0,-1 0,0 0,0 0,1 0,-1 0,0 0,0 1,0-1,0 0,0 1,-1-1,1 0,0 1,-1 0,1-1,-1 1,1 0,-3 68,-20 77,22-147,-1 1,1 0,0 0,0 0,0 0,0 0,0 0,0 0,0 0,0 0,0-1,1 1,-1 0,0 0,1 0,-1 0,0 0,1-1,-1 1,1 0,0 0,-1-1,1 1,-1 0,1-1,0 1,0 0,-1-1,1 1,0-1,0 0,-1 1,1-1,0 1,0-1,0 0,0 0,0 0,0 1,0-1,0 0,-1 0,1 0,0 0,0-1,0 1,0 0,0 0,0 0,0-1,0 1,-1 0,1-1,0 1,0-1,0 0,50-35,-44 30,130-125,-7 44,-129 87,0-1,0 1,0 0,0 0,0-1,0 1,0 0,1 0,-1 0,0 0,0 0,0 0,0 0,0 1,0-1,0 0,0 1,0-1,0 0,1 1,-2 0,1-1,0 1,0-1,0 1,0 0,0 0,0-1,-1 1,1 0,0 0,-1 0,1 0,-1 0,1 0,-1 0,1 0,-1 0,0 0,1 0,-1 0,0 0,0 1,0-1,0 0,4 58,-4-51,-25 139,20-122</inkml:trace>
  <inkml:trace contextRef="#ctx0" brushRef="#br0" timeOffset="616.959">1211 22,'-37'11,"1"1,1 2,0 1,1 2,1 2,0 0,2 2,-17 15,-16 54,63-88,0 0,1 0,-1 1,0-1,1 0,-1 0,1 1,-1-1,1 0,0 0,0 1,0-1,0 0,1 1,-1-1,1 0,-1 0,1 1,0-1,0 0,0 0,0 0,0 0,0 0,1 0,-1 0,1-1,-1 1,1 0,0-1,-1 1,1-1,0 1,0-1,0 0,0 0,0 0,0 0,1 0,-1-1,0 1,0-1,1 1,0-1,12 0,-1-1,0 0,0-2,1 1,-1-2,-1 1,1-2,0 0,-1-1,0 0,-1-1,1 0,-1-1,-1 0,1-1,-1-1,-1 0,0 0,0-2,-5 9,36-35,-27 24,2 0,0 0,0 1,1 1,1 1,12-6,-29 16,1 1,-1-1,0 0,1 0,-1 1,1-1,-1 1,1 0,-1-1,1 1,-1 0,1 0,-1 0,1 0,0 0,-1 0,1 0,-1 1,1-1,-1 0,1 1,-1-1,1 1,-1 0,0 0,1-1,-1 1,0 0,1 0,-1 0,0 0,0 0,0 0,0 1,0-1,0 0,0 1,-1-1,1 0,0 1,-1-1,1 1,-1-1,1 1,-1 1,5 77,-5-72,-31 192,26-154,-1 1,-3-1,-1-1,-3 0,-1 0,-3-1,-1-1,-2-1,-2 0,-10 10,-47 9,77-59,-1-1,1 0,-1 0,1 0,-1-1,1 1,-1 0,0-1,1 0,-1 0,0 0,1 0,-1 0,0 0,1-1,-1 1,0-1,1 0,-1 1,1-1,-1-1,1 1,0 0,-1 0,1-1,0 0,0 1,0-1,0 0,0 0,0 0,1 0,-1 0,1 0,-1-1,1 1,-1-5,1-1,-1 1,2 0,-1-1,1 1,0 0,0-1,1 1,0 0,1 0,-1-1,1 1,1 0,-1 0,1 1,0-1,2-2,2-7,9-20,2 2,1 0,2 1,1 2,22-25,-16 20,-15 18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0.5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38,'-13'34,"2"2,1-1,2 1,2 1,1-1,0 34,8 155,-4-219,1-1,0 1,1 0,0 0,0 0,0 0,0-1,1 1,0-1,0 1,1-1,0 0,-1 0,2 0,-1 0,0 0,1-1,0 1,0-1,1 0,-1 0,1-1,0 1,0-1,0 0,0 0,0-1,0 0,1 0,0 0,-1 0,6 0,5-4,0 0,0-2,0 0,0 0,0-1,-1-1,0-1,0 0,-1-1,0-1,0 0,-1-1,0 0,-1-1,0 0,0-1,-2 0,1-1,6-11,8-12,-1 0,-2-1,-1-2,-2 0,-2-1,-1 0,-3-2,-1 0,-1-5,-8 38,0 0,0-1,-1 1,0-1,-1 0,0 0,-1 1,0-1,-1 0,0-3,1 13,0-1,0 0,0 1,0-1,0 1,0-1,-1 1,1-1,0 1,0 0,0-1,-1 1,1-1,0 1,-1-1,1 1,0 0,-1-1,1 1,-1 0,1-1,0 1,-1 0,1 0,-1-1,1 1,-1 0,1 0,-1 0,1-1,-1 1,1 0,-1 0,1 0,-1 0,1 0,-1 0,1 0,-1 0,1 1,-1-1,1 0,-1 0,1 0,-1 0,1 1,-1-1,1 0,-1 0,1 1,0-1,-1 0,1 1,-1-1,1 0,0 1,-1-1,1 1,0-1,0 1,-1-1,1 1,0-1,0 1,0-1,0 1,0-1,-1 1,1 0,-21 37,20-37,-13 34,2 0,1 0,2 2,1-1,2 1,1 0,2 0,2 1,1-1,2 0,2 2,22 101,-27-137,1-1,0 1,0-1,0 0,1 1,-1-1,1 0,-1 1,1-1,0 0,0 1,0-1,0 0,0 0,0 0,0 0,1 0,-1 0,1 0,0-1,-1 1,1-1,0 1,0-1,0 1,0-1,0 0,0 0,1 0,-1 0,1 0,6-8</inkml:trace>
  <inkml:trace contextRef="#ctx0" brushRef="#br0" timeOffset="553.779">764 489,'162'1,"-160"-2,0 1,-1 0,1 0,0 0,-1 0,1 0,0 0,-1 1,1-1,0 0,-1 1,1 0,0-1,-1 1,1 0,-1 0,1-1,-1 1,0 1,1-1,-1 0,0 0,0 0,0 1,0-1,0 0,0 1,0-1,0 1,0-1,-1 1,1 0,-1-1,1 1,-1-1,0 1,1 0,-1 0,0-1,0 1,0 0,0-1,-1 1,1 0,0-1,-1 1,1 0,-1-1,0 1,1-1,-1 1,0-1,0 1,0-1,0 1,0-1,0 0,0 0,-1 1,1-1,-47 47,-28 41,76-85,0-1,0 0,1 0,-1 0,1 0,-1 0,1 0,0 0,0 0,0-1,1 1,-1 0,1 0,-1-1,1 1,0-1,0 0,0 1,0-1,1 0,-1 0,1 0,-1-1,1 1,-1 0,1-1,0 0,0 0,0 0,0 0,0 0,0 0,0-1,0 1,0-1,0 0,0 0,0 0,0-1,0 1,0-1,0 1,2-2,149-46,-134 40,-4 0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3,'0'0,"0"0,1 0,-1 0,0 1,0-1,1 0,-1 0,0 0,0 0,1 0,-1 0,0 1,1-1,-1 0,0 0,0 0,1 0,-1 0,0 0,1 0,-1 0,0 0,0 0,1 0,-1-1,0 1,0 0,1 0,-1 0,0 0,0 0,1 0,-1-1,0 1,0 0,1 0,-1 0,0-1,0 1,0 0,0 0,1-1,-1 1,0 0,0-1,-15 75,-3-2,-4 0,-13 26,-38 128,60-161,13-64,0 1,0-1,0 0,0 1,0-1,0 0,0 1,0-1,1 0,-1 1,1-1,-1 0,1 1,-1-1,1 0,-1 0,1 0,0 1,0-1,0 0,0 0,0 0,0 0,0 0,0-1,0 1,0 0,0 0,0-1,1 1,-1-1,0 1,0-1,1 1,-1-1,1 0,-1 0,0 1,1-1,-1 0,0 0,1-1,-1 1,2 0,254-46,-250 44,-7 1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29,'179'-24,"-177"23,0 0,0 1,0-1,0 1,-1-1,1 1,0 0,0 0,0 0,0 0,0 0,0 0,0 0,0 1,0-1,-1 1,1-1,0 1,0 0,0 0,-1 0,1 0,0 0,-1 0,1 0,-1 0,0 1,1-1,-1 0,0 1,0-1,1 1,-1 0,0-1,-1 1,1 0,0 0,-1-1,1 1,-1 0,1 0,-1 0,0 0,1 0,-1 0,0 0,-1 0,1 0,0-1,0 1,-1 0,0 2,-162 159,161-161,0 1,1-1,-1 1,1-1,-1 1,1 0,0 0,0 0,0 0,0 0,1 0,-1 0,1 0,0 0,0 0,0 0,0 0,0 0,1 0,-1 0,1 0,0 0,0 0,0-1,0 1,0 0,1 0,-1-1,1 1,0-1,0 1,0-1,0 0,0 0,0 0,1 0,-1 0,1 0,-1-1,1 1,0-1,0 1,-1-1,1 0,2 0,4 1,0-1,0 0,0 0,1-1,-1 0,0-1,0 0,0 0,0-1,0 0,0-1,-1 0,1 0,-1-1,0 0,7-5,4-1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1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28,'-7'-4,"0"0,0 1,0 0,0 0,-1 0,1 1,-1 0,0 1,0 0,0 0,1 0,-1 1,0 0,0 1,0 0,0 0,0 1,-6-1,0 1,1 0,0 1,-1 1,2 0,-1 1,0 0,1 1,0 1,0-1,0 2,1 0,-4 4,13-10,0 0,1 0,-1 0,0 0,1 0,0 0,-1 1,1-1,0 0,0 1,1-1,-1 1,0-1,1 1,0 0,-1-1,1 1,0-1,0 1,0 0,1-1,-1 1,1-1,-1 1,1-1,0 1,0-1,0 1,0-1,1 0,-1 0,1 1,0-1,70 64,-41-42,-20-15,-5-5,1 0,-1 1,1 0,-1 0,-1 0,1 1,-1 0,0 0,0 0,0 1,-1-1,0 1,-1 0,1 1,-2-1,1 0,-1 1,0 0,0-1,-1 1,0 0,0 0,-1 4,0-8,-1 1,1-1,-1 0,0 0,0 0,-1 0,1 0,-1 0,0 0,0 0,0-1,0 1,-1-1,0 1,0-1,1 0,-2 0,1 0,0-1,-1 1,1-1,-1 0,0 1,1-2,-1 1,0 0,0-1,0 0,-5 1,-9 3,0 0,-1-1,1-1,-1-1,0 0,0-2,0 0,0-1,-12-3,24 3,5 1,0 1,0-1,0 0,0-1,0 1,-1 0,1 0,0-1,0 0,0 1,0-1,0 0,0 0,0 0,1 0,-1 0,0 0,0-1,1 1,-1-1,1 1,-1-1,1 1,0-1,0 0,-1 0,1-1,5-4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1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1,'-10'33,"-2"17,-1 4,4-2,2-11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1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24,'14'-10,"5"2,-1 3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1 466,'205'-272,"-205"271,0 1,0-1,0 1,0-1,0 1,0-1,0 1,0-1,1 1,-1-1,0 1,0 0,0-1,1 1,-1-1,0 1,1 0,-1-1,0 1,1 0,-1-1,0 1,1 0,-1-1,1 1,-1 0,1 0,-1-1,0 1,1 0,-1 0,1 0,-1 0,1 0,-1 0,1 0,-1 0,1 0,-1 0,1 0,-1 0,1 0,-1 0,1 0,-1 0,1 1,-1-1,0 0,1 0,-1 1,1-1,-1 0,0 0,1 1,-1-1,1 1,-1-1,0 0,0 1,1-1,-1 1,0-1,0 0,1 1,-1-1,0 1,0-1,2 37,-2-31,0 1,-1 0,1 0,0 0,1 0,0 0,0-1,0 1,1 0,0 0,0-1,1 1,0-1,0 1,1-1,-1 0,1-1,0 1,1-1,0 1,-1-1,2-1,-1 1,0-1,1 0,0 0,0 0,0-1,0 0,1 0,-1-1,1 1,0-2,0 1,1 0,1-1,-1 0,1-1,0 0,0 0,0-1,0 0,-1-1,1 0,-1 0,1 0,-1-1,0-1,0 1,0-1,0-1,-1 0,1 0,-1 0,-1-1,4-2,126-128,-129 126,0 1,-1-1,0 1,0-2,-1 1,0-1,-1 1,0-1,-1-1,0 1,-1 0,0-1,-1 1,0-1,-1-5,-4-6,-2 4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6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67,'-3'-6,"-1"1,0 1,0-1,-1 0,1 1,-1 0,0 0,0 0,0 1,-1 0,1 0,-1 0,1 0,-1 1,0 0,0 0,0 1,-1 0,1 0,0 0,0 1,-1 0,1 0,0 0,0 1,-1 0,1 0,0 1,0-1,-2 2,-6 2,0 0,0 2,1-1,0 1,0 1,0 1,1 0,0 0,1 1,0 0,1 1,-3 4,3-4,1 1,0 1,0-1,1 2,1-1,0 1,1 0,1 0,0 1,1 0,0 0,-1 14,4-21,0 0,0 1,1-1,0 1,0-1,1 1,0-1,1 0,0 1,0-1,1 0,0 0,0 0,1-1,0 1,0-1,1 0,0 0,0 0,0-1,1 0,0 0,0 0,1-1,0 0,0 0,1 0,12 4,0-2,1-1,0 0,0-2,0 0,0-1,0-1,1-1,-1-1,1-1,-1-1,1-1,2 0,-1-1,0 0,0-2,-1 0,1-2,-2-1,1 0,-1-2,0 0,-1-1,-1-1,0-1,0-1,-2-1,0 0,-1-1,7-10,-16 21,-2-1,1 0,-1-1,0 1,-1-1,0 0,0 0,0 0,-1-1,-1 1,1-1,-1 0,-1 0,0 0,0 0,0 1,-1-1,-1 0,1 0,-2 0,1 0,-1 0,0 0,-1 1,0-1,-1 1,1 0,-1 0,-1 0,0 1,0-1,0 1,-1 0,0 1,0-1,-1 1,0 1,0-1,0 1,-1 0,-5-2,-6 2,0 0,0 1,-1 1,1 1,-1 1,0 1,-6 0,-7 1</inkml:trace>
  <inkml:trace contextRef="#ctx0" brushRef="#br0" timeOffset="280.73">33 293,'39'-17,"-1"2,2 2,0 2,0 1,1 2,22 0,-50 8,-1 1,1 0,-1 1,1 0,-1 1,0 1,0 0,0 0,-1 1,1 1,-1-1,0 2,-1 0,0 0,8 8,-7-9,-1-1,1 0,0 0,0-1,0 0,1-1,-1-1,1 1,0-2,-1 0,1 0,0-1,5-1,30 3,-11 7,-30-4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26.6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1328 2822,'12'-3,"1"0,-1 0,0-1,0 0,-1-1,1-1,-1 0,0 0,0-1,-1 0,0-1,5-5,0 1,349-252,10 8,-86 53,75-50,-140 122,-53 19,140-100,-113 81,-70 36,57-32,183-17,-347 135,0 0,-1-2,0 0,-1-1,0-1,-1-1,0-1,13-15,79-82,-108 112,-1-1,0 1,1-1,-1 1,1-1,-1 1,0 0,1-1,-1 1,1 0,-1 0,1-1,-1 1,1 0,-1 0,1 0,0-1,-1 1,1 0,-1 0,1 0,-1 0,1 0,0 0,-1 0,1 0,-1 0,1 1,-1-1,1 0,-1 0,1 0,-1 1,1-1,-1 0,1 1,-1-1,1 0,-1 1,1-1,-1 1,0-1,1 0,-1 1,0-1,1 1,-1-1,0 1,0-1,1 1,-1-1,0 1,0 0,0-1,0 1,0-1,0 1,0-1,0 1,0 0,0-1,0 1,0-1,0 1,0-1,0 1,-1 0,3 51,-2-46,-21 229,-2-61,11-71,5 2,5-1,5 24,-1 22,-2 271,14-316,-11-90,0 0,0 0,-1 0,-1 0,-1 1,0-1,-1 0,-1 1,-3 13,-3 12,2 0,1 1,2 0,2 0,4 38,-1 10,-1-66,0-20,0-1,0 1,0 0,0 0,-1 0,0 0,0 0,0 0,0 0,0 0,-1 0,0 0,0 0,0-1,0 1,0 0,-1 0,0-1,0 1,0-1,0 0,0 0,-1 1,1-1,-1-1,0 1,0 0,0-1,0 1,-1-1,1 0,-1 0,1 0,-1-1,-2 1,-221-3,-315 0,292 30,82-18,-86 23,192-26,0-3,-1-3,-42-5,2 2,-208 1,114 28,173-27,0-1,0-1,0-1,0 0,0-2,-13-5,4 3,-1 2,1 1,-1 1,0 2,-10 2,-14-1,-113 28,49-11,79-12,0-1,0-2,-1-2,-28-4,-12 1,-73 2,174-3,0-1,0-1,0 0,0-1,-1-1,0-1,0 0,-1-1,0-1,0 0,-1-1,-1 0,0-1,0-1,5-8,27-20,97-92,-129 122</inkml:trace>
  <inkml:trace contextRef="#ctx0" brushRef="#br0" timeOffset="1552.274">763 2511,'10'5,"8"11,0 8,-2 4,0 3,-1 0,-5 0,2 0,-1-1,1-1,0 0,2-6,-1-1,2-5,3-5,-2-4</inkml:trace>
  <inkml:trace contextRef="#ctx0" brushRef="#br0" timeOffset="2750.938">820 2455,'136'-149,"-34"121,-59 22,-39 4,1 0,0 1,-1 0,1 0,0 0,0 0,0 1,-1-1,1 1,0 1,0-1,0 1,0-1,-1 1,1 1,0-1,-1 1,1 0,-1 0,0 0,1 0,-1 1,0 0,0 0,-1 0,1 0,-1 1,1-1,-1 1,0 0,0 0,10 17,-1-1,-2 2,0-1,-1 2,-1-1,-1 1,-1 0,-1 0,-1 1,-1 0,-1-1,-1 22,-4-35,-1 0,0 0,0 0,-1-1,0 1,-1-1,0 0,0 0,-1-1,0 0,-1 0,1-1,-2 0,1 0,-1-1,0 0,0 0,-2-1,-2 5,-3 1,-143 85,137-89</inkml:trace>
  <inkml:trace contextRef="#ctx0" brushRef="#br0" timeOffset="3450.268">1412 2343,'5'-5,"1"-2</inkml:trace>
  <inkml:trace contextRef="#ctx0" brushRef="#br0" timeOffset="3700.496">1610 2116,'0'0</inkml:trace>
  <inkml:trace contextRef="#ctx0" brushRef="#br0" timeOffset="3951.01">1921 1919,'0'0</inkml:trace>
  <inkml:trace contextRef="#ctx0" brushRef="#br0" timeOffset="3952.01">2146 1693,'0'0</inkml:trace>
  <inkml:trace contextRef="#ctx0" brushRef="#br0" timeOffset="4231.907">2344 1580,'29'-19,"9"-7</inkml:trace>
  <inkml:trace contextRef="#ctx0" brushRef="#br0" timeOffset="4232.907">2598 1326,'38'-14,"13"-5</inkml:trace>
  <inkml:trace contextRef="#ctx0" brushRef="#br0" timeOffset="4401.509">2993 1156,'14'0,"5"0</inkml:trace>
  <inkml:trace contextRef="#ctx0" brushRef="#br0" timeOffset="5247.967">2739 903,'0'4,"5"8,1 5,0 5,4 4,0 2,3-4,-1-1,-2-9,-3-8</inkml:trace>
  <inkml:trace contextRef="#ctx0" brushRef="#br0" timeOffset="5498.661">2823 1213,'5'0,"2"5,3 1,2 5,2 1,0-3</inkml:trace>
  <inkml:trace contextRef="#ctx0" brushRef="#br0" timeOffset="5749.663">2936 1355,'5'9,"6"4,2-1</inkml:trace>
  <inkml:trace contextRef="#ctx0" brushRef="#br0" timeOffset="5750.663">2936 1355,'15'9,"9"4,0-1</inkml:trace>
  <inkml:trace contextRef="#ctx0" brushRef="#br0" timeOffset="6005.819">3190 1410,'0'0</inkml:trace>
  <inkml:trace contextRef="#ctx0" brushRef="#br0" timeOffset="6166.234">3360 1242,'0'0</inkml:trace>
  <inkml:trace contextRef="#ctx0" brushRef="#br0" timeOffset="6345.846">3500 1156,'0'0</inkml:trace>
  <inkml:trace contextRef="#ctx0" brushRef="#br0" timeOffset="6538.596">3557 1044,'0'0</inkml:trace>
  <inkml:trace contextRef="#ctx0" brushRef="#br0" timeOffset="6539.596">3557 1044,'-5'-24,"-1"-8</inkml:trace>
  <inkml:trace contextRef="#ctx0" brushRef="#br0" timeOffset="6697.546">3444 846,'0'0</inkml:trace>
  <inkml:trace contextRef="#ctx0" brushRef="#br0" timeOffset="6848.505">3444 846,'-19'-5,"-6"-6,5-1,7 1</inkml:trace>
  <inkml:trace contextRef="#ctx0" brushRef="#br0" timeOffset="7014.89">3190 790,'0'0</inkml:trace>
  <inkml:trace contextRef="#ctx0" brushRef="#br0" timeOffset="7270.835">3190 790,'-10'-10,"-7"-3,3 1,5 2</inkml:trace>
  <inkml:trace contextRef="#ctx0" brushRef="#br0" timeOffset="7271.835">3049 762,'0'0</inkml:trace>
  <inkml:trace contextRef="#ctx0" brushRef="#br0" timeOffset="7515.547">2908 846,'0'0</inkml:trace>
  <inkml:trace contextRef="#ctx0" brushRef="#br0" timeOffset="7516.547">2655 959,'0'0</inkml:trace>
  <inkml:trace contextRef="#ctx0" brushRef="#br0" timeOffset="7838.093">2908 875,'29'-15,"9"-4</inkml:trace>
  <inkml:trace contextRef="#ctx0" brushRef="#br0" timeOffset="8085.245">3106 790,'0'0</inkml:trace>
  <inkml:trace contextRef="#ctx0" brushRef="#br0" timeOffset="8333.344">3106 790,'24'-10,"12"-3,6 1,-5 2</inkml:trace>
  <inkml:trace contextRef="#ctx0" brushRef="#br0" timeOffset="8334.344">3387 762,'0'0</inkml:trace>
  <inkml:trace contextRef="#ctx0" brushRef="#br0" timeOffset="8586.616">3473 903,'0'0</inkml:trace>
  <inkml:trace contextRef="#ctx0" brushRef="#br0" timeOffset="8587.616">3586 1044,'-10'19,"-3"7</inkml:trace>
  <inkml:trace contextRef="#ctx0" brushRef="#br0" timeOffset="8588.616">3529 1213,'0'0</inkml:trace>
  <inkml:trace contextRef="#ctx0" brushRef="#br0" timeOffset="8847.768">3332 1326,'0'0</inkml:trace>
  <inkml:trace contextRef="#ctx0" brushRef="#br0" timeOffset="8848.768">3332 1326,'-19'0,"-7"0</inkml:trace>
  <inkml:trace contextRef="#ctx0" brushRef="#br0" timeOffset="9104.447">3134 1410,'0'0</inkml:trace>
  <inkml:trace contextRef="#ctx0" brushRef="#br0" timeOffset="12901.592">368 1665,'13'34,"115"130,5 2,-40-92,-70-64</inkml:trace>
  <inkml:trace contextRef="#ctx0" brushRef="#br0" timeOffset="13604.756">2542 169,'0'0,"1"0,-1 0,1 0,0 1,-1-1,1 0,-1 0,1 1,-1-1,1 0,-1 1,1-1,-1 1,1-1,-1 1,1-1,-1 1,0-1,1 1,-1-1,0 1,0-1,1 1,-1-1,0 1,0 0,0-1,0 1,1 0,-1-1,0 1,0-1,0 1,-1 0,1-1,0 1,0 0,0-1,0 1,0-1,-1 1,1-1,0 1,-1 0,1-1,0 1,-1-1,1 1,-1-1,1 0,0 1,-1-1,1 1,-1-1,0 0,1 1,-1-1,1 0,-1 0,1 1,-1-1,0 0,1 0,-1 0,1 0,-1 0,0 0,1 0,-1 0,4 5,116 159,-7 7,-92-147</inkml:trace>
  <inkml:trace contextRef="#ctx0" brushRef="#br0" timeOffset="14657.928">1 2314,'452'-283,"33"-53,180-171,-333 240,-85 65,205-124,135-22,-526 312,-89 68,-62 38,66-55</inkml:trace>
  <inkml:trace contextRef="#ctx0" brushRef="#br0" timeOffset="15184.841">820 1213,'-24'48,"-13"35,-5 18,1 6,1-6,8-5,5-5,2-3,0-7,0-9,0-5,-2-6,0-7,-1-5,0-4,0-6,4-10</inkml:trace>
  <inkml:trace contextRef="#ctx0" brushRef="#br0" timeOffset="15637.518">2710 0,'-14'10,"-10"17,0 9,3 8,1 6,-1-1,3 2,-1 0,-1 2,3 2,-2 1,-1 0,-2 0,-3 1,-1-5,-2-2,5-4,6-10</inkml:trace>
  <inkml:trace contextRef="#ctx0" brushRef="#br0" timeOffset="16451.897">1017 338,'0'62,"11"162,-4-183,-4-18,1-1,1 0,0 0,2-1,0 0,11 20,-17-38,1 0,0-1,-1 1,1 0,0-1,1 0,-1 1,0-1,1 0,-1 0,1 0,-1-1,1 1,0 0,0-1,0 0,0 0,0 0,0 0,0 0,0-1,0 1,0-1,1 0,-1 0,0 0,0 0,0 0,1-1,-1 0,0 1,0-1,0-1,6-1,0-1,0 0,0-1,-1 1,0-2,0 1,0-1,-1-1,0 1,2-3,165-157,-153 149,-3 1</inkml:trace>
  <inkml:trace contextRef="#ctx0" brushRef="#br0" timeOffset="16838.903">1582 395,'207'-50,"-205"49,0 0,1 0,-1 1,0-1,0 1,0 0,0 0,0-1,0 1,0 1,1-1,-1 0,0 0,0 1,0-1,0 1,0 0,0 0,0-1,0 1,0 0,-1 1,1-1,0 0,0 1,-1-1,1 0,-1 1,0 0,1-1,-1 1,0 0,0 0,0 0,0 0,0 0,0 0,-1 0,1 0,0 1,-56 90,38-72,-74 95,90-115,0 0,-1 0,1 0,0 0,0 0,0 0,0 0,0 0,0 1,0-1,0 0,0 1,1-1,-1 1,1-1,-1 1,1-1,-1 1,1-1,0 1,0 0,0-1,-1 1,2-1,-1 1,0 0,0-1,0 1,1-1,-1 1,1-1,-1 1,1-1,0 1,0-1,0 0,-1 1,1-1,0 0,1 0,-1 1,0-1,0 0,0 0,1 0,-1 0,0-1,1 1,-1 0,1-1,-1 1,1-1,-1 1,1-1,-1 1,1-1,0 0,-1 0,1 0,1 0,11-2,1 0,-1-1,1-1,-1 0,0-1,-1 0,1-1,-1-1,0 0,-1-1,1 0,8-4,47-28,-39 25</inkml:trace>
  <inkml:trace contextRef="#ctx0" brushRef="#br0" timeOffset="17970.828">3106 2201,'-13'3,"1"2,-1-1,1 1,0 1,0 1,1-1,0 2,0-1,1 2,0-1,0 1,1 1,0 0,1 0,-4 7,9-13,0 1,1-1,0 1,0 0,0 0,0 0,1 0,0 1,0-1,0 0,1 0,0 1,0-1,0 0,0 1,1-1,0 0,0 0,1 0,-1 0,1 0,0 0,0 0,1 0,-1-1,1 1,0-1,1 0,-1 1,1-2,-1 1,1 0,0-1,1 0,-1 0,1 0,-1 0,1-1,0 1,0-1,3 0,2-1,0-1,0 0,1-1,-1 0,0-1,0 0,0 0,-1-1,1 0,0-1,-1 0,0-1,0 0,0 0,-1-1,0 0,0 0,0-1,-1 0,0-1,0 1,-1-1,0-1,0 1,-1-1,0 0,-1 0,0-1,0 1,-1-1,0 0,-1 0,0 0,0 0,-1-9,1 16,-1-1,0 1,0-1,-1 0,1 1,-1-1,1 0,-1 0,-1 1,1-1,0 0,-1 1,0-1,0 0,0 1,0-1,0 1,-1-1,0 1,1 0,-1-1,-1 1,1 0,0 0,-1 1,1-1,-1 0,0 1,0 0,0-1,0 1,0 0,-1 1,1-1,-1 1,1-1,-2 1,-17-2</inkml:trace>
  <inkml:trace contextRef="#ctx0" brushRef="#br0" timeOffset="18221.889">2823 2455,'39'-15,"16"-4,5 1,-3 3,-7 5,-12 8,-7 5,-4 2,-7 5,-2 0,-5-5,2-5,-3-1</inkml:trace>
  <inkml:trace contextRef="#ctx0" brushRef="#br0" timeOffset="18473.367">2965 1863,'34'28,"10"11</inkml:trace>
  <inkml:trace contextRef="#ctx0" brushRef="#br0" timeOffset="18734.506">3134 2681,'-10'33,"-8"17,0 4,2-8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492 597 8650 0 0,'0'0'1880'0'0,"0"0"-227"0"0,0 0-66 0 0,0 0 13 0 0,0 0-92 0 0,0 0-318 0 0,0 0-357 0 0,0 0-243 0 0,0 0-143 0 0,0 0-41 0 0,0 0-14 0 0,0 0 14 0 0,0 0 13 0 0,12-3 23 0 0,118-24 1697 0 0,-20 21-1088 0 0,-108 8-1019 0 0,-1-1-1 0 0,0 1 0 0 0,0 0 1 0 0,0 0-1 0 0,0 0 0 0 0,0 0 1 0 0,0-1-1 0 0,-1 1 0 0 0,1 0 1 0 0,0 0-1 0 0,-1 1 0 0 0,0-1 1 0 0,1 0-1 0 0,-1 0 0 0 0,0 0 1 0 0,0 0-1 0 0,0 0 1 0 0,-1 0-1 0 0,1 0 0 0 0,0 0 1 0 0,-1 0-1 0 0,1 0 0 0 0,-1 0 1 0 0,0 0-1 0 0,1 0 0 0 0,-1 0 1 0 0,0 0-1 0 0,0 0 0 0 0,-1-1 1 0 0,1 1-1 0 0,0 0 0 0 0,0-1 1 0 0,-1 1-1 0 0,0-1-31 0 0,-181 215 993 0 0,181-214-975 0 0,1 0-1 0 0,0 0 0 0 0,0 0 1 0 0,0 0-1 0 0,0 0 0 0 0,0 0 0 0 0,0 0 1 0 0,0 1-1 0 0,1-1 0 0 0,-1 0 1 0 0,1 0-1 0 0,-1 1 0 0 0,1-1 0 0 0,0 0 1 0 0,0 1-1 0 0,0-1 0 0 0,1 0 1 0 0,-1 0-1 0 0,0 1 0 0 0,1-1 1 0 0,-1 0-1 0 0,1 0 0 0 0,0 1 0 0 0,0-1 1 0 0,0 0-1 0 0,1 2-17 0 0,2-2 65 0 0,0 1 0 0 0,0 0 1 0 0,1-1-1 0 0,-1 0 0 0 0,1 0 0 0 0,0 0 1 0 0,-1-1-1 0 0,1 0 0 0 0,0 1 1 0 0,0-2-1 0 0,0 1 0 0 0,0 0 0 0 0,0-1 1 0 0,0 0-1 0 0,-1 0 0 0 0,3-1-65 0 0,-1 1 67 0 0,4 1 7 0 0,0-1 0 0 0,-1 0 0 0 0,1-1 0 0 0,0 0 0 0 0,-1 0 1 0 0,1-1-1 0 0,-1 0 0 0 0,0-1 0 0 0,0 0 0 0 0,9-4-74 0 0,3-10-2172 0 0,-13 9-1841 0 0,1 0-4850 0 0,-4 5-3323 0 0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36.4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28 453,'0'0</inkml:trace>
  <inkml:trace contextRef="#ctx0" brushRef="#br0" timeOffset="733.237">28 453,'-28'-12,"29"12,-1 0,0 0,1 0,-1 0,0 0,1 0,-1 0,0 0,1 0,-1 0,0 0,1 0,-1 0,0-1,1 1,-1 0,0 0,1 0,-1 0,0-1,1 1,-1 0,0 0,0 0,1-1,-1 1,0 0,0-1,0 1,1 0,-1-1,0 1,0 0,0 0,0-1,0 1,0-1,0 1,0 0,0-1,0 1,0 0,0-1,0 1,0 0,0-1,0 1,0 0,0-1,0 1,0 0,0-1,-1 1,1 0,0 0,0-1,0 1,-1 0,1-1,0 1,-1 0,221-9,465-65,-265 18,-391 52,-4 2</inkml:trace>
  <inkml:trace contextRef="#ctx0" brushRef="#br0" timeOffset="1962.289">28 1976,'-26'0,"31"0,50-1,-1-2,1-3,43-11,506-87,-584 100,0 1,1 1,-1 0,1 2,-1 1,1 0,-1 2,18 3,-14 1</inkml:trace>
  <inkml:trace contextRef="#ctx0" brushRef="#br0" timeOffset="10432.035">281 1,'30'130,"29"127,-11 2,6 179,-42-164,-19 183,-4-329,-5-1,-6 0,-17 46,33-151,3-12,0 1,0-1,1 1,0 0,1 0,0 0,1 0,0 1,2 6,3-5</inkml:trace>
  <inkml:trace contextRef="#ctx0" brushRef="#br0" timeOffset="10683.088">761 1525,'-38'48,"-42"49,-11 18,-1 0,6-7,13-11,14-18,13-12,8-13,7-11,8-8,8-5,7-8</inkml:trace>
  <inkml:trace contextRef="#ctx0" brushRef="#br0" timeOffset="10963.942">734 1,'-34'43,"-25"43,-8 17,4 5,6-7,9-10,8-11,5-10,10-7,3-9,6-10,1-6,3-2,3 0,-1-3,1-7</inkml:trace>
  <inkml:trace contextRef="#ctx0" brushRef="#br0" timeOffset="11510.641">1185 734,'-125'327,"93"-204,31-121,0-1,1 1,-1 0,0-1,1 1,0 0,-1 0,1 0,0 0,0-1,0 1,0 0,0 0,1 0,-1-1,0 1,1 0,-1 0,1-1,0 1,0 0,-1-1,1 1,0-1,1 1,-1-1,0 1,0-1,0 0,1 1,-1-1,1 0,-1 0,1 0,-1 0,1 0,0-1,-1 1,1 0,0-1,0 1,-1-1,1 0,0 0,0 1,0-1,0 0,1-1,16 1,0-2,0 0,0-2,0 0,-1 0,0-2,0 0,0-2,-1 0,0 0,0-2,-1 0,2-3,3 1,2-2,-3 1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50.3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 1,'-5'34,"-1"10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50.6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1 211,'99'-187,"-71"164,-21 51,-10-23,1 0,1 0,-1 1,0-1,1 1,0-1,1 1,-1 0,1-1,0 1,0 0,1-1,0 1,0-1,0 1,1-1,-1 1,1-1,1 0,-1 0,1 0,0 0,0 0,0 0,1-1,-1 0,1 1,0-1,0-1,1 1,-1-1,1 1,0-1,5 2,-5-4,0 0,-1-1,1 1,0-1,0 0,0 0,0-1,0 1,0-1,0 0,0 0,0-1,-1 0,1 0,-1 0,1 0,-1 0,0-1,1 0,-2 0,1 0,0-1,0 1,1-3,64-103,-60 86,-3 3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49.4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7 268,'9'-8,"1"1,0 0,1 0,0 1,0 0,0 0,0 2,1-1,0 2,0-1,5 1,-16 2,0 0,0 0,0 1,0-1,0 1,0-1,0 1,0-1,0 1,1 0,-1-1,0 1,0 0,0 0,0 0,1 0,-1 0,0 0,0 0,0 0,1 1,-1-1,0 0,0 1,0-1,0 1,0-1,0 1,0 0,0-1,0 1,0 0,0 0,0 0,0-1,-1 1,1 0,0 0,-1 0,1 0,0 0,-1 0,1 1,-1-1,0 0,1 0,-1 0,0 0,0 1,0-1,0 0,0 0,0 0,0 0,0 2,-82 73,36-42,38-27,5-6,-1 1,1-1,0 1,0-1,1 1,-1 0,0 0,1 1,-1-1,1 0,-1 1,1 0,0-1,0 1,0 0,1 0,-1 0,1 0,0 1,-1-1,1 0,1 0,-1 1,0-1,1 1,0-1,0 0,0 1,0-1,0 1,1-1,-1 0,1 1,0-1,0 0,0 0,1 1,0 1,5 0,0-1,0 1,0-1,0 0,1-1,-1 0,1 0,0-1,0 0,0 0,0 0,1-1,-1-1,0 1,0-2,1 1,-1-1,0 0,0 0,0-1,0 0,2-2,10-3</inkml:trace>
  <inkml:trace contextRef="#ctx0" brushRef="#br0" timeOffset="551.08">712 14,'-6'-2,"-1"-1,1 1,-1 0,1 1,-1-1,0 1,0 1,0-1,1 1,-1 1,0-1,0 1,0 0,1 0,-1 1,1 0,-1 0,1 1,0 0,-1 0,1 0,1 1,-1-1,0 2,-1 1,4-5,0 0,1 0,-1 0,1 1,-1-1,1 0,0 1,0 0,0 0,-1 0,2-1,-1 2,0-1,0 0,1 0,-1 1,1-1,0 1,-1-1,1 1,0-1,1 1,-1 0,0-1,1 1,0 0,-1 0,1-1,0 1,0 0,1 0,-1 0,1-1,-1 1,1 0,0-1,0 1,0 0,0-1,0 1,1-1,-1 0,1 1,0 0,70 45,-66-46,-1-1,0 1,0 1,0-1,0 1,-1 0,1 0,-1 0,0 0,1 1,-1 0,-1 0,1 0,-1 0,1 0,-1 1,-1 0,1-1,-1 1,1 1,-3-3,1 0,-1 0,0-1,0 1,-1 0,1 0,0 0,-1-1,0 1,0 0,0 0,0-1,0 1,0-1,-1 1,1-1,-1 0,1 1,-1-1,0 0,0 0,0 0,0 0,-1-1,1 1,0-1,-1 1,-1 0,-77 35,79-36,-111 29,94-33</inkml:trace>
  <inkml:trace contextRef="#ctx0" brushRef="#br0" timeOffset="795.865">910 155,'-19'34,"-2"11,3-2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51.0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255 203,'-7'-3,"0"1,0 0,0 0,0 0,0 1,0 0,0 0,0 1,0 0,-1 0,1 1,0 0,0 0,0 1,0-1,0 2,0-1,1 1,-1 0,1 0,0 1,0 0,0 0,0 0,0 1,1 0,0 0,0 0,0 0,1 1,0 0,0 0,0 0,1 1,0-1,0 1,1 0,0-1,0 1,0 1,2 1,0 0,0 0,1 0,0 0,1-1,-1 1,2 0,-1-1,2 1,-1-1,1 0,0 0,0-1,1 1,0-1,0 0,1 0,0 0,1-1,-1 0,1 0,0-1,0 0,1 0,-1-1,1 1,0-2,1 1,-1-1,0-1,1 1,0-1,-1-1,1 0,0 0,0 0,0-1,0-1,0 0,-1 0,1 0,0-1,0-1,-1 1,0-1,1-1,11-8,-2 0,0-2,0 0,-2-1,1 0,-2-2,0 0,-1 0,-1-1,-1-1,0 0,-2-1,0 0,-1-1,-1 0,-1 0,-1-1,2-10,-6 26,-1 1,0-1,0 0,0 0,-1 0,1 0,-1 0,-1 0,1 1,-1-1,0 0,-1 0,1 0,-1 1,0-1,0 1,-1-1,0 1,0 0,0 0,0 0,-1 1,0-1,0 1,0 0,0 0,-1 0,0 0,0 1,0 0,0 0,-5-2,-16-1,1 3</inkml:trace>
  <inkml:trace contextRef="#ctx0" brushRef="#br0" timeOffset="273.782">1 400,'43'-19,"19"-6,4 1,-9 9,-10 12,-8 12,-5 4,-5-1,-1-1,-2-4,1-2,-1-2,1-2,-5-1</inkml:trace>
  <inkml:trace contextRef="#ctx0" brushRef="#br0" timeOffset="1252.372">481 62,'34'-32,"-64"34,-49 35,45-23,1 2,0 1,1 2,1 1,-10 10,20-13,3-2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03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1,'-19'0,"0"0,-1 1,1 1,0 1,0 1,0 0,0 2,1 0,-1 1,2 1,-3 1,-177 111,195-119,-1 0,1 0,-1 0,1 1,0-1,-1 1,1-1,0 1,0 0,0 0,0 0,1 0,-1 0,0 0,1 0,0 1,-1-1,1 1,0-1,0 1,0-1,1 1,-1-1,1 1,-1 0,1-1,0 1,0 0,0 0,0-1,0 1,1 0,-1-1,1 1,0-1,0 1,0-1,0 1,0-1,0 1,1-1,-1 0,1 0,1 1,7 5,1-1,0 0,0-1,1 0,0-1,0 0,0-1,0-1,1 0,0 0,0-1,19 5,-31-7,1 0,-1 1,1-1,-1 0,1 0,-1 1,1-1,0 1,-1-1,0 1,1 0,-1-1,1 1,-1 0,0 0,0 0,1 0,-1 0,0 0,0 0,0 1,0-1,0 0,-1 1,1-1,0 0,0 1,-1-1,1 1,-1-1,0 1,1 0,-1-1,0 1,0-1,0 1,0-1,0 1,0 0,0-1,-1 1,1-1,0 1,-1-1,0 1,1-1,-1 1,0-1,0 0,1 1,-1-1,0 0,0 0,0 0,-1 1,1-1,0 0,-2 0,-15 15,-1-2,-1 0,0-2,0 0,-2-1,1-1,-3 0,-29 14,-108 56,161-80,1 0,-1 1,0-1,0 0,1 0,-1 0,0 0,0 1,1-1,-1 0,0 0,0 1,1-1,-1 0,0 0,0 1,0-1,0 0,0 0,1 1,-1-1,0 0,0 1,0-1,0 0,0 1,0-1,0 0,0 1,0-1,0 0,0 1,0-1,0 0,0 0,0 1,-1-1,1 0,0 1,0-1,0 0,0 0,0 1,-1-1,36-6,190-73,-182 62,-7 2</inkml:trace>
  <inkml:trace contextRef="#ctx0" brushRef="#br0" timeOffset="314.06">974 283,'-15'20,"1"1,1 0,2 1,0 0,1 1,1 0,1 1,1 0,-2 18,8-39,1-1,-1 1,1 0,0-1,0 1,0 0,0-1,0 1,0-1,1 1,0 0,-1-1,1 1,0-1,0 1,0-1,1 0,-1 1,0-1,1 0,0 0,-1 0,1 0,0 0,0 0,0 0,0-1,0 1,1-1,-1 0,0 0,1 1,-1-1,1-1,-1 1,1 0,0-1,-1 1,1-1,0 0,-1 0,1 0,0 0,-1 0,1 0,0-1,11-2,-1 0,0-1,0-1,0 0,0-1,-1 0,0-1,0 0,-1-1,0-1,1 0,9-6,10-5,-2-2,0 0,-1-2,-2-1,0-1,6-11,-29 34,1 0,-2-1,1 1,0-1,-1 0,0 0,0 0,0 0,0 0,0 0,-1-1,0 1,0-1,0 1,-1-1,1 1,-1-1,0 1,0-1,-1 1,1-1,-1 1,0 0,0-1,-1 1,1 0,-1-1,0 1,0 0,0 0,-1 1,1-1,-1 0,0 1,-1-2,-4 0,0 0,0 1,0-1,-1 1,1 1,-1 0,0 0,0 1,0 0,0 0,0 1,-1 0,1 1,0 0,0 1,-1-1,1 2,0-1,0 1,0 1,0 0,0 0,-5 4,-15 3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07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84,'0'1,"1"0,-1 0,1 0,-1 0,0 1,1-1,-1 0,0 0,0 0,0 1,0-1,0 0,0 0,-1 1,1-1,0 0,0 0,-1 0,1 0,-1 1,1-1,-1 0,0 0,1 0,-1 0,0 0,0 0,0 0,0-1,0 1,0 0,0 0,0-1,0 1,0 0,0-1,0 1,0-1,0 0,-1 1,1-1,0 0,0 0,0 0,-1 1,1-1,0-1,0 1,-1 0,1 0,0 0,0-1,0 1,-1 0,1-1,0 1,0-1,0 1,0-1,0 0,0 0,0 1,0-1,0 0,0 0,1 0,-1 0,0 0,0 0,1-1,6 38,1-1,2 0,2 0,1-1,4 4,1 7,-14-37,-1 1,1 0,0 1,0-1,0 0,1-1,1 1,0-1,0 0,0 0,1 0,0-1,1 0,-1 0,2-1,-1 0,0 0,1 0,0-1,1 0,-2-5,0-1,0 0,0-1,0 1,0-1,-1-1,1 1,-1-1,1 0,-1-1,0 1,0-1,0 0,-1-1,0 0,0 1,0-2,0 1,-1 0,0-1,0 0,0 0,-1 0,0-1,1 0,82-180,-71 146,1 11,-16 30,0-1,0 1,0 0,0-1,1 1,-1-1,0 1,0 0,1-1,-1 1,0 0,0-1,1 1,-1 0,0 0,1-1,-1 1,1 0,-1 0,0-1,1 1,-1 0,0 0,1 0,-1 0,1 0,-1 0,1 0,-1 0,0 0,1 0,-1 0,1 0,-1 0,1 0,-1 0,0 0,1 0,-1 0,1 1,-1-1,0 0,1 0,-1 1,0-1,1 0,-1 0,0 1,1-1,-1 0,0 1,0-1,1 0,-1 1,0-1,0 0,0 1,1-1,-1 1,0-1,0 1,0-1,0 0,0 1,0-1,0 1,0-1,0 0,0 1,0 0,7 86,-8-78,0 1,1 0,1 0,0 0,0 0,1 0,0-1,1 1,0-1,0 0,3 4,-1-3,1 0,1-1,0 0,0-1,1 1,0-1,1-1,-1 1,1-2,2 2,-7-6,0 1,0-1,0 0,0 0,0 0,0 0,1-1,-1 0,0 0,1 0,0 0,-1-1,1 0,-1 0,1 0,-1 0,1-1,-1 0,1 0,-1 0,1 0,-1-1,0 1,0-1,4-2,8-11,-1 0,0-1,-1 0,-1-1,0-1,-2 0,0-1,-1 0,0 0,-2-1,0 0,-2-1,0 0,-1 0,-1 0,-1 0,0-21,20-67,-20 103,-1 6</inkml:trace>
  <inkml:trace contextRef="#ctx0" brushRef="#br0" timeOffset="299.384">1123 309,'-10'33,"-2"22,-1 5,4-2,2-7,2-6,3-7,6-10,2-14,1-10</inkml:trace>
  <inkml:trace contextRef="#ctx0" brushRef="#br0" timeOffset="570.57">1066 253,'34'-5,"25"-1,8-1,-3 2,-13 2</inkml:trace>
  <inkml:trace contextRef="#ctx0" brushRef="#br0" timeOffset="822.515">1095 450,'29'5,"19"1,6 0,-2-5,-4-4,-5-1,-11 0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1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18,'2'2,"-1"-1,0 1,1 0,0 0,-1-1,1 1,0-1,0 1,0-1,0 0,0 1,0-1,0 0,0-1,0 1,1 0,-1-1,0 1,1-1,-1 0,0 1,1-1,-1 0,0 0,1-1,0 2,196-25,-28 6,-169 20,-9 2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13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18,'38'5,"28"-3,6-3,-3 0,-9 0,-10 0,-9-5,-6-2,-9 2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1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31 141,'-16'217,"10"-183,1 1,2 0,2-1,1 1,2 0,4 22,-6-54,0 0,0 0,0-1,0 1,0 0,1-1,-1 1,1 0,0-1,0 1,0-1,0 1,0-1,1 1,-1-1,0 0,1 0,0 1,0-1,0 0,0-1,0 1,0 0,0-1,0 1,1-1,-1 1,1-1,-1 0,1 0,-1 0,1-1,0 1,-1-1,1 1,0-1,-1 0,1 0,0 0,0 0,-1 0,1-1,0 1,-1-1,1 0,0 0,0 0,93-101,-53 33,-2-2,-3-1,12-39,-22 49,7-46,-50 125,4 15,1 1,2 0,1 1,2 0,2 0,0 0,3 0,0 0,5 26,-3-46,0 0,0 0,1 0,1 0,0-1,1 0,0 0,1 0,1 0,0-1,1 0,0-1,0 1,2-2,5 6,2-2</inkml:trace>
  <inkml:trace contextRef="#ctx0" brushRef="#br0" timeOffset="438.003">681 480,'107'22,"-104"-21,-1 0,1 0,-1 0,0 1,0-1,0 0,0 1,0 0,0-1,0 1,0 0,-1 0,1 0,-1 0,1 0,-1 1,0-1,0 0,0 1,0-1,0 0,-1 1,1-1,-1 1,1 0,-1-1,0 1,0-1,0 1,0-1,-1 1,1-1,-1 1,1-1,-1 1,0-1,0 1,0-1,0 0,-1 1,-24 37,22-35,0 0,0 1,0-1,1 1,0 0,0 0,0 0,1 0,0 1,0-1,0 0,1 1,0 0,0 3,2-7,1 0,0 0,0-1,0 1,0 0,0-1,0 0,1 0,-1 1,1-2,-1 1,1 0,0 0,0-1,0 1,0-1,0 0,0 0,0 0,0 0,0-1,1 1,-1-1,0 0,0 0,1 0,-1 0,0-1,0 1,0-1,1 0,-1 0,0 0,0 0,0-1,0 1,-1-1,1 0,9 0,65-23,-58 17</inkml:trace>
  <inkml:trace contextRef="#ctx0" brushRef="#br0" timeOffset="703.434">1161 480,'34'0,"20"0,6 0,-3 0,-5 0,-8 0,-10 0</inkml:trace>
  <inkml:trace contextRef="#ctx0" brushRef="#br0" timeOffset="956.065">1641 1,'-10'43,"-2"33,-1 9,4-5,2-12,2-12,3-11,1-9,1-5,0-3,1-2,4 0,2 0,-1 0,4-4,0-5</inkml:trace>
  <inkml:trace contextRef="#ctx0" brushRef="#br0" timeOffset="1255.437">1979 198,'-317'200,"255"-142,62-57,-1 0,1 1,0-1,0 0,0 1,1-1,-1 0,0 1,0-1,1 0,-1 1,0-1,1 0,0 0,-1 0,1 1,0-1,-1 0,1 0,0 0,0 0,0 0,0 0,0-1,0 1,0 0,0 0,0-1,0 1,1-1,-1 1,0-1,0 1,1-1,-1 0,0 1,1-1,-1 0,0 0,1 0,-1 0,0 0,1-1,-1 1,0 0,0 0,1-1,-1 1,0-1,0 1,1-1,7 1,202 20,-205-20,0-1,0 1,0 1,0-1,1 1,-1 0,0 0,0 1,0 0,-1 0,1 0,0 1,-1-1,1 2,-1-1,0 0,0 1,0 0,-1 0,1 1,-1-1,0 1,1 2,5 13</inkml:trace>
  <inkml:trace contextRef="#ctx0" brushRef="#br0" timeOffset="1502.987">2233 452,'0'38,"0"18,0 4,0-8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52:28.9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1883 898,'0'708,"-1"-704,0 0,1 0,-1 0,1 0,0 0,0 0,0 0,1 0,-1 0,1 0,0 0,0 0,0 0,1-1,0 1,-1 0,1-1,0 1,1-1,-1 0,1 0,-1 1,1-2,0 1,0 0,0-1,1 1,-1-1,0 0,1 0,0 0,-1-1,3 2,12-3,0 0,1-2,-1 0,0 0,0-2,0 0,-1-1,1-1,-1-1,0 0,-1-1,0-1,5-4,22-8,537-220,318-103,-811 319,-86 25,0-1,-1 0,1 0,0 1,-1-1,1 0,-1 0,1 0,-1 0,0 0,1 0,-1 0,0 0,0 0,1 0,-1 0,0 0,0 0,0 0,0 0,0 0,-1 0,1 0,0 0,0 0,-1 0,1 0,0 0,-1 0,1 0,-1 1,1-1,-1 0,0 0,1 0,-1 1,0-1,0 0,1 1,-1-1,0 0,0 1,0-1,0 1,0 0,0-1,0 1,0 0,-6-8,-12-12,1-2,1 0,0-1,2 0,1-2,1 0,1 0,1-1,1 0,1-1,2 0,0-1,1-8,0-104,6 101</inkml:trace>
  <inkml:trace contextRef="#ctx0" brushRef="#br0" timeOffset="1115.892">895 3071,'-43'16,"1"2,0 2,2 1,0 3,1 1,2 2,1 1,1 2,1 1,2 2,1 1,2 2,1 0,2 2,-8 19,-25 66,6 3,6 1,5 3,6 1,6 2,-2 48,23-140,2 1,1 0,2 0,3 0,1 0,1 1,3-1,2 0,1-1,2 1,11 28,-13-58,1 0,0-1,0 0,1 0,1-1,-1 0,2 0,-1-2,2 1,-1-1,1-1,0 0,0 0,1-1,0-1,0 0,0-1,1 0,0-1,-1-1,1 0,0-1,0 0,0-2,0 1,0-1,0-1,-1-1,1 0,0 0,-1-2,0 1,0-2,5-3,32-13,-2-2,-1-2,-1-2,-1-2,-1-2,-2-2,-2-1,-1-3,5-8,-19 21,0-2,-2 0,-1-2,-2-1,0 0,-2-1,-1-1,-2-1,-1 0,-2-1,6-26,-16 49,-1 1,1-1,-2 0,0 1,0-1,-1 0,0 0,-1 1,0-1,0 1,-2-1,1 1,-1 0,0 0,-1 1,0-1,-1 1,0 0,-1 1,1-1,-2 1,1 1,-1-1,0 1,0 0,-1 1,0 0,0 1,-1-1,0 2,-6-3,0 2,0 0,-1 0,1 2,-1 0,0 1,0 1,0 0,0 2,0 0,0 0,0 2,1 0,-1 1,1 0,0 2,-5 1,-4 4,-1 1,1 2,1 0,0 1,2 1,-1 1,2 2,0 0,2 1,-3 3,17-18,0 0,-1 0,2 0,-1 1,1 0,-1 0,2 0,-1 0,1 0,0 1,0 0,0 0,1 0,0 0,1 0,0 0,0 0,0 0,1 0,0 1,0-1,2 6,2-9,2 0,-1 0,0-1,1 0,0 0,-1 0,1 0,0-1,0 0,1-1,-1 1,0-1,1 0,-1-1,0 0,1 0,-1 0,1 0,-1-1,0 0,1-1,-1 1,0-1,0-1,0 1,93-28,-2-5,-1-3,-2-5,-2-4,-2-3,-3-5,10-11,22-10,-48 34,-45 30</inkml:trace>
  <inkml:trace contextRef="#ctx0" brushRef="#br0" timeOffset="1415.433">1658 4736,'-7'-47,"3"0,1 0,3 0,1 0,3 0,1 0,7-20,-6 32,2 1,1-1,2 1,1 1,2 0,1 1,2 0,3-2,-18 31,-1 0,0 1,0-1,0 1,0-1,1 1,-1 0,1-1,0 1,-1 0,1 0,0 0,0 0,1 1,-1-1,0 0,1 1,-1 0,0-1,1 1,0 0,-1 0,1 0,0 1,-1-1,1 1,0 0,0-1,-1 1,1 0,0 1,0-1,11 9</inkml:trace>
  <inkml:trace contextRef="#ctx0" brushRef="#br0" timeOffset="1785.507">2560 3918,'-46'22,"1"3,0 2,3 1,0 2,2 2,1 2,1 2,-5 9,32-36,1 1,-1 1,2-1,-1 2,2 0,-1 0,2 0,0 1,0 0,1 0,1 1,0 0,-2 10,7-20,0-1,0 0,0 0,1 1,0-1,-1 0,1 0,1 0,-1 0,0 0,1 0,-1 0,1 0,0-1,0 1,0 0,0-1,0 0,1 0,-1 1,1-1,-1-1,1 1,0 0,0-1,0 1,0-1,0 0,0 0,0 0,0 0,0-1,1 1,-1-1,0 0,0 0,1 0,-1 0,0 0,0-1,0 0,1 1,-1-1,0 0,0-1,0 1,0 0,-1-1,1 0,0 0,1-1,25-14,-2-2,0-1,-2-1,0-1,-1-1,-2-1,0-1,-1-1,-2-1,-1-1,-1-1,3-7,28-41,31-46,-79 123,0-1,1 1,-1-1,0 0,0 1,1-1,-1 1,0-1,1 0,-1 1,0-1,1 1,-1-1,1 1,-1 0,1-1,-1 1,1-1,-1 1,1 0,0-1,-1 1,1 0,-1 0,1 0,0-1,-1 1,1 0,0 0,-1 0,1 0,-1 0,1 0,0 0,-1 0,1 0,0 1,-1-1,1 0,0 0,-1 0,1 1,-1-1,1 0,-1 1,1-1,-1 0,1 1,-1-1,1 1,-1-1,1 1,-1-1,0 1,1-1,-1 1,0 0,1-1,-1 1,0-1,0 1,1 0,-1-1,0 1,6 44,-8 74,1-92</inkml:trace>
  <inkml:trace contextRef="#ctx0" brushRef="#br0" timeOffset="2133.184">3012 3635,'5'39,"0"-1,3 0,1-1,2 0,1 0,2-1,1-1,4 4,-15-31,0 0,1-1,0 0,0 0,1 0,-1 0,1-1,1 0,-1 0,1-1,0 0,1 0,-1 0,1-1,0 0,0-1,0 0,0 0,0-1,1 0,-1 0,1-1,0 0,-1 0,1-1,0 0,0-1,-1 0,1 0,4-2,-7-3,0 1,0-1,0-1,-1 1,0-1,-1 0,1 0,-1 0,-1 0,1-1,-1 0,0 0,-1 1,0-2,0 1,-1 0,0 0,-1 0,1-1,-2-6,12-262,3 162,-12 86</inkml:trace>
  <inkml:trace contextRef="#ctx0" brushRef="#br0" timeOffset="2384.227">3690 3551,'5'38,"1"23,5 1,0-6,3-12,0-14</inkml:trace>
  <inkml:trace contextRef="#ctx0" brushRef="#br0" timeOffset="2683.104">4000 2620,'206'659,"-176"-583,4-1,3-1,45 66,-28-49,-43-73,0-4</inkml:trace>
  <inkml:trace contextRef="#ctx0" brushRef="#br0" timeOffset="2930.41">4028 3184,'43'-10,"43"-7,22-6,-4 0,-8 5,-22 5</inkml:trace>
  <inkml:trace contextRef="#ctx0" brushRef="#br0" timeOffset="3399.405">5072 2846,'-38'24,"1"2,1 1,1 2,1 2,2 0,-20 28,4 34,48-91,-1 1,1-1,-1 1,1-1,0 1,0 0,0-1,0 1,0-1,1 1,-1-1,1 1,0-1,0 1,0-1,0 0,0 1,0-1,1 0,-1 0,1 0,-1 0,1 0,0 0,0-1,0 1,0 0,0-1,0 1,0-1,0 0,1 0,-1 0,0 0,1 0,-1-1,1 1,1 0,12 0,-1 0,0-1,0-1,0 0,0-1,0-1,0-1,0 1,-1-2,1 0,-1-1,-1-1,1 0,-1 0,0-2,-1 1,0-2,2-2,232-227,-246 238,1-1,-1 1,1 0,-1 0,1-1,0 1,-1 0,1 0,0 0,0 0,0 0,0 0,0 0,0 0,1 0,-1 0,0 0,0 1,0-1,1 0,-1 1,0 0,1-1,-1 1,1 0,-1-1,0 1,1 0,-1 0,1 0,-1 0,1 0,-1 1,0-1,1 0,-1 1,1-1,-1 1,0-1,0 1,1-1,-1 1,0 0,0 0,0 0,0 0,0 0,0 0,0 0,1 0,4 75,-7-71,0 0,1 1,-1-1,1 1,0-1,1 0,-1 1,1-1,0 0,1 1,-1-1,1 0,0 0,0 0,0 0,1 0,0-1,0 1,0-1,0 0,1 0,0 0,0 0,0 0,0-1,3 2,-1-2,1 0,-1-1,0 0,0 0,1 0,-1-1,1 0,-1-1,1 1,0-1,-1 0,1-1,-1 1,1-1,-1-1,1 1,-1-1,0 0,1-1,-1 0,0 1,-1-2,1 1,3-3,6-5,0 0,-1-1,-1-1,1 0,-2-1,0 0,-1-1,3-5,13-22,-2-1,-2-1,-2-1,-2 0,-1-2,-3 0,-2-1,-2 0,-2-1,-3 0,1-39,-4 23,-3 1,-3 0,-3-1,-2 2,-3-1,-3 1,-3 1,-2 1,-13-25,-34-11,65 95,-1 0,0 0,0 0,0 1,0-1,0 0,0 1,0 0,0-1,-1 1,1 0,0 0,-1 0,1 0,-1 1,1-1,-1 1,0-1,1 1,-1 0,1 0,-1 0,0 0,1 1,-1-1,1 1,-1-1,1 1,-1 0,1 0,0 0,-1 0,1 1,0-1,0 1,0-1,0 1,0 0,0-1,0 1,0 0,0 1,-7 13,0 1,1 0,0 0,1 1,2 0,-1 0,2 1,1-1,0 1,1 0,1 0,1 4,-4 38,3-1,3 0,2 1,3-1,3-1,2 0,3 0,2-1,3-1,2-1,10 14,-14-30,3-1,1-1,1-1,3-1,0-1,3-1,1-2,1 0,1-3,25 18,-56-47,1 2,1 0,-1 0,1 0,-1 0,1 0,0-1,0 1,0-1,0 0,0 0,0 0,0 0,0-1,0 1,0-1,1 0,-1 0,0 0,0 0,0 0,1-1,1 0,7-8</inkml:trace>
  <inkml:trace contextRef="#ctx0" brushRef="#br0" timeOffset="3649.39">5383 2337,'48'-9,"49"-9,18 0,-1 2,-5 4,-12 4,-13 4,-16 2,-19 1</inkml:trace>
  <inkml:trace contextRef="#ctx0" brushRef="#br0" timeOffset="3962.619">6540 2253,'-5'38,"4"23,1 5,1-8</inkml:trace>
  <inkml:trace contextRef="#ctx0" brushRef="#br0" timeOffset="4128.713">6596 1773,'0'0</inkml:trace>
  <inkml:trace contextRef="#ctx0" brushRef="#br0" timeOffset="7033.157">3577 3100,'-5'0,"-2"0</inkml:trace>
  <inkml:trace contextRef="#ctx0" brushRef="#br0" timeOffset="4383.151">7076 2083,'3'4,"-1"0,1 0,0 0,0 0,0-1,0 1,0-1,1 0,0 0,0 0,0-1,0 1,0-1,0 0,0 0,1 0,-1-1,1 1,-1-1,1 0,0-1,-1 1,1-1,0 0,-1 0,1 0,0-1,0 0,-1 0,1 0,-1 0,1-1,-1 1,0-1,1 0,-1-1,0 1,0-1,0 0,-1 1,1-2,-1 1,2-2,3-4,0-1,0 0,-1 0,-1-1,1 0,-2 0,0 0,0-1,-1 1,0-1,-1 0,0 0,-1-1,-1 1,0 0,0-1,-1 1,-1-1,0 1,-1-1,0 1,-1 0,0 0,-1 0,-2-2,4 10,-1 0,0-1,0 2,0-1,-1 0,1 0,-1 1,0 0,0 0,0 0,0 0,-1 1,1 0,-1-1,1 2,-1-1,0 0,0 1,0 0,0 0,0 1,-19-3</inkml:trace>
  <inkml:trace contextRef="#ctx0" brushRef="#br0" timeOffset="4747.557">7500 1914,'32'-73,"2"3,4 0,36-47,-51 80,34-27,-55 65,-1-1,1 1,-1 0,1-1,0 1,-1 0,0 0,1 0,-1 0,1 0,-1 1,0-1,0 0,0 1,0-1,0 1,0-1,0 1,0-1,-1 1,1-1,0 1,-1 0,1-1,-1 1,0 0,0 0,0-1,0 1,0 0,0 0,0-1,0 1,-1 0,1 0,0-1,-1 1,1 1,21 114,-20-114,0 0,0 0,0 0,1 0,-1 0,1 0,0 0,-1 0,1 0,0-1,1 1,-1-1,0 0,1 0,-1 1,1-2,0 1,0 0,0 0,0-1,0 0,0 1,0-1,0 0,0-1,1 1,-1-1,0 1,1-1,-1 0,0 0,0 0,1-1,0 1,10-6,-1-1,0-1,0 1,0-2,-1 0,0 0,0-1,-1-1,-1 0,0 0,0-1,-2 0,1-1,-1 0,-1 0,0-1,-1 0,-1 0,1-2,21-45,-15 36</inkml:trace>
  <inkml:trace contextRef="#ctx0" brushRef="#br0" timeOffset="5300.793">8459 1209,'-20'12,"-4"1,1 2,1 0,0 2,1 0,0 2,-13 16,32-34,0 1,0 0,0-1,0 1,0 0,1 0,-1 0,1 1,-1-1,1 0,0 1,0-1,0 1,0-1,0 1,1-1,-1 1,1-1,0 1,-1 0,1-1,0 1,1 0,-1-1,0 1,1-1,-1 1,1 0,0-1,0 1,0-1,0 0,1 1,-1-1,0 0,1 0,0 0,-1 0,1 0,0 0,0 0,0-1,0 1,3 1,4-2,1 0,0-1,0 0,0-1,0 0,0 0,-1-1,1 0,-1-1,1 0,-1 0,0-1,0 0,0-1,-1 0,1 0,-1-1,6-6,2 0,-1-1,0-1,-1 0,0-1,-1 0,-1-1,10-17,-20 30,-2 1,1 0,0 0,0 0,0 0,0 0,0 1,0-1,0 0,1 0,-1 1,1-1,-1 1,1-1,0 1,-1 0,1-1,0 1,0 0,0 0,0 1,0-1,0 0,0 0,0 1,0 0,0-1,1 1,-1 0,0 0,0 0,0 0,2 1,3 3,-1-1,1 1,0-1,0 0,1-1,-1 1,0-2,1 1,0-1,-1 0,1 0,-1-1,1 0,0-1,-1 1,7-3,8-5,0-1,0-1,-1-1,-1-1,0-1,0-1,-1 0,-1-1,-1-2,0 1,-1-2,-1 0,-1-1,8-13,-3-2,-2-1,-2 0,-1-2,-1 0,-2 0,-2-1,-2 0,-1-1,-2 1,-1-1,-2 0,-2 0,-2 0,-4-18,5 24,-2 0,-1 0,-2 1,-1 0,-2 0,-1 0,-1 2,-2-1,-1 2,-1 0,-15-20,29 46,1-1,-1 1,0 0,0 0,0 0,0 0,-1 1,1-1,-1 1,1-1,-1 1,0 0,0 0,0 0,0 0,-1 1,1-1,0 1,-1 0,1 0,-1 0,1 0,-1 1,1-1,-1 1,1 0,-1 0,1 0,-1 1,0-1,1 1,-1 0,1 0,0 0,-1 0,1 1,0-1,0 1,0 0,0 0,0 0,0 0,0 1,1-1,-1 1,0 1,-4 10,0 1,2 1,0-1,1 1,0-1,1 1,1 0,0 1,1-1,1 0,1 0,0 0,1 1,2 3,2 15,2-1,1-1,1 0,2 0,2-1,0 0,3-1,0-1,2-1,1-1,1 0,17 15,-1-3,3-2,1-2,1-1,2-3,2-1,1-2,35 15,-14-17,-42-20</inkml:trace>
  <inkml:trace contextRef="#ctx0" brushRef="#br0" timeOffset="6182.468">7133 1716,'0'-4,"-5"2,-1 7,-5 8,-1 5,3 6,2 3,-3 1,1 2,2-1,2 1,1-1,7 0,8-1,6 1,6-6,-2-1,-4-4</inkml:trace>
  <inkml:trace contextRef="#ctx0" brushRef="#br0" timeOffset="10552.475">1912 6853,'-1'0,"0"0,0 0,1-1,-1 1,0 0,0 0,0 0,0 0,1 0,-1 0,0 0,0 1,0-1,1 0,-1 0,0 0,0 1,0-1,1 1,-1-1,0 0,1 1,-1-1,0 1,1-1,-1 1,1 0,-1-1,1 1,-1 0,1-1,-1 1,1 0,0 0,-1-1,1 1,0 0,0 0,-1-1,1 1,0 0,0 0,0 0,0 0,0-1,0 1,0 0,0 0,1 0,-1-1,0 1,0 0,1 0,-1 0,0-1,1 1,-1 0,1-1,-1 1,1 0,65 244,-21-97,-29-87,-3 2,-3 0,-3 0,0 50,-14 57,7-171,0 1,-1 0,1-1,0 1,0 0,0-1,-1 1,1 0,0-1,0 1,-1 0,1-1,0 1,-1 0,1 0,0-1,-1 1,1 0,-1 0,1 0,0-1,-1 1,1 0,-1 0,1 0,-1 0,1 0,0 0,-1 0,1 0,-1 0,1 0,-1 0,1 0,0 0,-1 0,1 1,-1-1,1 0,0 0,-1 0,1 1,0-1,-1 0,1 0,0 1,-1-1,1 0,0 1,-1-1,1 0,0 1,0-1,0 1,-1-1,1 0,0 1,0-1,0 1,0-1,0 1,-13-39,4-20,2-1,2 0,4 0,1 0,4 0,4-18,7-57,5 1,6 1,5 2,7 1,5 2,5 1,31-49,-74 165,8-19,0 0,3 1,0 1,1 1,2 0,1 1,1 1,12-10,-30 31,0 1,0-1,0 1,0 0,0 0,0 0,1 0,-1 1,1-1,-1 1,1 0,0 0,-1 0,1 1,0-1,0 1,-1 0,1 0,0 0,0 0,0 1,-1-1,1 1,0 0,-1 0,1 1,-1-1,1 1,-1 0,0 0,1 0,-1 0,0 0,0 1,-1-1,1 1,0 0,-1 0,0 0,0 0,0 0,0 0,0 1,0-1,-1 1,0 0,7 21,-2 0,-1 1,-1 0,-2 0,0 0,-2 0,0 0,-2 0,-2 9,0 13,-3 1,-1-1,-2-1,-3 1,-1-2,-3 0,-1-1,-3-1,-1 0,-2-2,-3-1,0-1,-15 15,-10-8,34-36</inkml:trace>
  <inkml:trace contextRef="#ctx0" brushRef="#br0" timeOffset="12918.157">3097 6994,'-16'49,"3"1,1 0,3 0,2 1,2 0,3 16,21 40,-18-105,0 1,0-1,0 0,0 1,0-1,1 0,-1 0,1 0,0 0,-1 0,1 0,0 0,0-1,0 1,0 0,1-1,-1 0,0 0,1 1,-1-1,0-1,1 1,0 0,-1-1,1 1,-1-1,1 0,-1 0,1 0,0 0,-1 0,1 0,-1-1,1 1,0-1,-1 0,1 0,-1 0,1 0,5-5,0 0,-1 0,0-1,0 0,0 0,-1 0,0-1,-1 0,1 0,-2-1,1 0,-1 1,0-1,-1-1,0 1,1-6,-2 9,4-14,0 0,-1-1,-1 1,-1-1,-1 0,0 1,-2-1,-1 0,-2-18,2 30,0 1,-1 0,1 0,-2 0,1 0,-1 0,0 0,-1 0,0 1,0 0,0 0,-1 0,0 0,-1 1,1 0,-1 0,-1 0,1 1,-1-1,0 2,0-1,0 1,0 0,-1 1,-5-2,-12-2</inkml:trace>
  <inkml:trace contextRef="#ctx0" brushRef="#br0" timeOffset="13238.719">3491 5950,'-11'44,"2"0,1 1,3 0,2 1,1-1,3 1,1-1,3 0,1 0,3 0,3 6,123 310,-56-173,-67-173,-1-4</inkml:trace>
  <inkml:trace contextRef="#ctx0" brushRef="#br0" timeOffset="13483.635">3238 6684,'48'-19,"39"-21,16-9,-1 0,-8 3,-16 10,-15 5,-14 9,-11 8,-7 1,-8 3</inkml:trace>
  <inkml:trace contextRef="#ctx0" brushRef="#br0" timeOffset="13706.712">4084 6627,'25'-21,"-1"0,-2-2,0-1,-2-1,0 0,-2-2,-1 0,-1-1,-2-1,8-19,-20 44,1 0,-1 1,0-1,-1-1,1 1,-1 0,1 0,-1 0,-1-1,1 1,0-1,-1 1,0-1,0 1,-1 0,1-1,-1 1,0-1,0 1,0 0,-1 0,1 0,-1-1,0 1,0 1,0-1,-1 0,0 1,1-1,-1 1,0 0,-1 0,1 0,-1 0,1 0,-1 1,0 0,0-1,0 2,0-1,-1 0,-2 1,0 0,0 0,0 1,0 0,-1 1,1-1,0 1,0 1,0-1,0 1,0 0,1 1,-1 0,1 0,-1 0,1 1,0 0,0 0,1 1,-1-1,1 1,0 0,0 1,1-1,-1 1,1 0,0 0,1 0,0 1,0-1,0 2,-3 3,0 0,2 0,-1 1,1 0,1 0,0 0,1 0,0 0,1 0,0 1,1 7,5 5</inkml:trace>
  <inkml:trace contextRef="#ctx0" brushRef="#br0" timeOffset="14088.071">4424 6543,'124'-423,"-112"394,-5 47,-7-12,-1 0,1 0,0 0,1 1,-1-1,1 0,0-1,1 1,0 0,0 0,0 0,0-1,1 1,0-1,0 0,0 0,1 0,0 0,0-1,0 1,0-1,1 0,0-1,0 1,0-1,0 1,0-2,1 1,-1-1,1 1,0-1,-1-1,3 1,0-2,0 0,0 0,0 0,0-1,0-1,0 1,0-2,-1 1,1-1,0 0,-1 0,0-1,0 0,0 0,-1 0,1-1,-1 0,0-1,0 0,3-4,4-4,-1-1,-1 0,0-1,-2 0,1 0,-2-1,0-1,1-6,0-1,-1-1,-2 0,-1 0,0-1,-2 1,-1-1,-1-1,-2 4</inkml:trace>
  <inkml:trace contextRef="#ctx0" brushRef="#br0" timeOffset="15122.025">4028 6514,'97'134,"-92"-128,0-1,1 0,-1 0,1 0,0-1,0 0,0 0,1-1,-1 1,1-1,0-1,0 1,0-1,0-1,0 1,1-1,-1 0,0-1,1 0,-1 0,0 0,1-1,-1 0,0-1,0 1,0-2,0 1,0-1,0 0,0 0,-1 0,0-1,4-3,-5 2,-1-1,0 1,0-1,0 0,-1 0,0 0,0 0,0-1,-1 1,0-1,0 1,-1-1,0 0,0 0,-1 0,2-19</inkml:trace>
  <inkml:trace contextRef="#ctx0" brushRef="#br0" timeOffset="15718.764">4818 4849,'174'210,"83"140,-86-83,-145-239,-24-40,-10-3</inkml:trace>
  <inkml:trace contextRef="#ctx0" brushRef="#br0" timeOffset="18911.783">4678 5640,'43'-39,"28"-26,13-13,1 3,-5 5,-10 8,-13 11,-11 9,-9 7,-10 5,-10 6</inkml:trace>
  <inkml:trace contextRef="#ctx0" brushRef="#br0" timeOffset="19168.974">5636 5075,'29'34,"15"15,-1 0</inkml:trace>
  <inkml:trace contextRef="#ctx0" brushRef="#br0" timeOffset="19420.101">5580 4708</inkml:trace>
  <inkml:trace contextRef="#ctx0" brushRef="#br0" timeOffset="19772.859">6173 4511,'-8'12,"-28"40,2 2,2 1,3 1,-6 21,20-1,15-75,0 1,0-1,0 1,0-1,0 1,0 0,0-1,0 1,1-1,-1 1,1-1,-1 1,1-1,-1 1,1-1,0 0,0 1,0-1,-1 0,1 0,1 1,-1-1,0 0,0 0,0 0,0 0,1-1,-1 1,1 0,-1 0,0-1,1 1,-1-1,1 1,-1-1,1 0,-1 1,1-1,0 0,-1 0,1 0,-1 0,1-1,1 1,7-5,1 1,-1-2,0 0,-1 0,0 0,1-1,-2-1,1 0,-1 0,-1 0,1-1,-1 0,-1-1,0 1,0-1,-1 0,0-1,-1 1,2-8,71-211,-77 228,0 0,0-1,0 1,0 0,0 0,0-1,1 1,-1 0,0 0,1-1,-1 1,1 0,0 0,-1 0,1 0,0 0,-1 0,1 0,0 0,0 0,0 0,0 0,0 1,0-1,0 0,0 1,1-1,-1 1,0-1,0 1,0-1,1 1,-1 0,0 0,0-1,1 1,-1 0,0 0,0 0,1 1,-1-1,0 0,1 0,-1 1,0-1,0 1,0-1,0 1,1-1,-1 1,0 0,0-1,0 1,18 55,-18-49,1 1,-1-1,2 0,-1 0,0 0,1 0,1 0,-1-1,1 0,0 1,0-1,1-1,0 1,0-1,0 1,1-1,0-1,-1 1,2-1,-1 0,0-1,4 2,-3-3,-1 0,1-1,-1 0,1 0,-1-1,1 0,-1 0,1 0,0-1,-1 0,1 0,-1-1,0 0,1 0,-1 0,0-1,0 0,0 0,-1-1,1 1,-1-1,0 0,0-1,0 1,-1-1,1 0,-1 0,0-1,-1 1,1-1,-1 0,0 1,0-2,-1 1,1-3,5-6,-6 12,0 0,0 0,0 0,0 0,0-1,-1 1,1 0,-1-1,0 1,0-1,0 0,0 1,-1-1,0 0,1 1,-1-1,-1 0,1 0,0 1,-1-1,0 1,0-1,0 0,-1-2,-9 1,0 5</inkml:trace>
  <inkml:trace contextRef="#ctx0" brushRef="#br0" timeOffset="20807.421">6512 4623,'5'-4,"0"0,0 0,-1-1,0 0,0 1,0-2,-1 1,1 0,-1-1,0 1,-1-1,0 0,1 0,-2 0,1 0,-1 0,0 0,0-1,-1 1,1 0,-2-5,7-31,33-171,-32 158,-2-1,-3 0,-2 1,-3-1,-9-47,6 72,-2 1,-1 0,-1 0,-2 1,0 0,-3 1,0 1,-14-19,27 42,0 0,0 0,-1 0,0 0,0 1,0-1,0 1,0 0,-1 0,1 0,-1 0,0 0,0 1,0 0,0 0,0 0,-1 0,1 0,0 1,-1 0,1 0,-1 0,0 1,1-1,-1 1,0 0,1 1,-1-1,1 1,-1 0,0 0,1 0,0 1,-1-1,1 1,0 0,0 0,0 1,0-1,0 1,0 0,1 0,0 0,-1 1,1-1,-7 18,0-1,1 1,2 1,0 0,1 0,2 0,0 0,1 1,1 0,1-1,1 1,2 0,0-1,1 1,1-1,1 0,1 0,1 0,2 3,8 23,2-1,2-1,2 0,2-2,2-1,2-1,1-2,3-1,0-1,7 2,-29-28,1-1,0 0,1-1,0 0,1-1,0-1,0 0,1-1,0-1,0 0,0-1,1 0,0-1,0-1,0-1,0 0,1-1,-1-1,0 0,0-1,1-1,-1-1,0 0,-1-1,1 0,-1-2,1 0,-1 0,6-5,18-30,-26 20</inkml:trace>
  <inkml:trace contextRef="#ctx0" brushRef="#br0" timeOffset="25338.993">2927 8632,'-17'2,"-1"2,1 1,0 0,0 1,0 1,1 0,0 1,0 1,1 1,1 0,-1 1,-6 6,-22 21,1 2,2 1,2 2,1 2,3 1,2 2,1 1,3 1,-17 45,30-66,0 1,2 1,2 0,1 1,1 0,1 0,2 1,2 0,1 0,1 20,2-50,0 0,1 1,-1-1,1 0,0 0,0 1,0-1,0 0,1 0,-1 0,1 0,0 0,-1 0,2-1,-1 1,0-1,0 1,1-1,-1 0,1 0,0 0,0 0,-1 0,1-1,1 1,-1-1,0 0,0 0,0 0,1 0,-1 0,0-1,2 1,112-17,-81 1,0-1,-1-1,-1-2,18-14,18-10,-70 42,1 0,0 0,-1 0,1 0,0 0,0 0,0 0,-1 0,1 0,0 1,0-1,0 0,0 0,1 1,-1-1,0 1,0-1,0 1,0-1,1 1,-1 0,0 0,0 0,1-1,-1 1,0 0,1 0,-1 1,0-1,0 0,1 0,-1 1,0-1,0 0,0 1,0-1,1 1,-1 0,0-1,0 1,0 0,0 0,0 0,-1 0,1-1,0 1,0 0,0 1,-1-1,1 0,-1 0,1 0,-1 0,1 0,-1 1,1-1,-1 0,0 0,0 1,0-1,0 0,0 0,0 1,0-1,0 0,0 0,-1 1,1-1,-68 199,-5 45,71-242,0 1,1-1,0 1,0-1,0 1,0-1,0 1,1 0,-1 0,1-1,0 1,0 0,0-1,1 1,-1 0,1-1,0 1,0 0,1-1,-1 1,0-1,1 0,0 1,0-1,0 0,0 0,1 0,-1-1,1 1,0 0,-1-1,1 0,0 1,1-1,-1-1,0 1,0 0,1-1,-1 1,1-1,0 0,-1 0,1-1,13-2,1-1,-1-1,0-1,0 0,-1-1,0-1,0 0,0-2,-1 1,0-2,-1 0,0-1,4-4,25-15,-2-2,-1-2,-2-1,-1-2,-2-2,-1-1,-3-1,11-21,-15-3,-21 39</inkml:trace>
  <inkml:trace contextRef="#ctx0" brushRef="#br0" timeOffset="25773.278">3548 9760,'271'-822,"-263"798,-2 24,-5 22,-1-21,0 11,12 159,-10-162,0 0,1 1,0-1,0 0,1 0,0 0,0-1,1 0,0 1,1-2,-1 1,2-1,-1 1,1-2,0 1,6 4,-9-9,0 0,0 0,0 0,0 0,1-1,-1 0,0 0,1 0,-1 0,1-1,-1 1,1-1,-1 0,1-1,-1 1,1-1,-1 0,0 0,1 0,-1 0,0-1,0 0,0 0,0 0,0 0,0-1,0 0,-1 1,0-1,1-1,87-106,-77 80,-2 0,-1-1,-1 0,-2 0,-1-1,-1 0,-2-1,-2 1,0-1,-3-1,3 8,21-163,-21 162</inkml:trace>
  <inkml:trace contextRef="#ctx0" brushRef="#br0" timeOffset="26339.313">4424 8942,'45'-52,"-3"-1,-1-3,-3-1,13-30,-45 76,0 0,0 0,-1-1,0 0,-1 0,0-1,-1 1,-1-1,0 0,0 1,-1-1,-1 0,0 0,-1 0,0 0,-1 1,-1-1,0 1,-3-9,2 17,0 1,1 0,-1 0,0 0,-1 0,1 1,0 0,-1 0,1 0,-1 0,0 1,0-1,1 1,-1 1,0-1,0 1,0 0,0 0,0 0,0 0,0 1,0 0,0 0,1 0,-1 1,0 0,1 0,-1 0,1 0,0 1,0-1,0 1,0 0,0 0,0 1,1-1,0 1,-1 0,1 0,-2 3,-2 4,0 0,1 0,0 0,0 1,2 0,-1 0,1 0,1 0,0 1,1 0,0-1,1 1,1 0,0 0,0 0,1-1,1 1,0 0,2 2,-3-7,1 0,0-1,1 1,0 0,0-1,1 1,0-1,0 0,1 0,0-1,0 1,0-1,1 0,0 0,0-1,0 0,1 0,0-1,0 1,0-1,0-1,1 1,0-1,-1-1,1 0,0 0,0 0,0-1,1 0,1 0,3 0,-1 1,1-2,-1 0,1 0,-1-1,1-1,-1 0,0 0,1-2,-2 1,1-1,0-1,-1 0,0-1,0 0,0-1,-1 0,1-1,17-24,-1-1,-2-1,-1-1,-2-1,-1-1,-3 0,0-2,-3 0,-1-1,-2-1,-2 0,3-26,6-14,-4-2,3-68,-30 27,11 120,1 1,-1 0,0-1,-1 1,1 0,0-1,-1 1,0 0,0 0,0 0,0 0,0 0,-1 1,1-1,-1 1,1 0,-1-1,0 1,0 0,0 1,0-1,-1 0,1 1,0 0,-1 0,1 0,0 0,-1 0,1 1,-1 0,0-1,1 1,-1 0,-5 4,0 1,0-1,1 1,0 0,0 1,0 0,1 0,0 1,0 0,1 0,0 1,0 0,0 0,1 0,0 0,1 1,0 0,0 0,1 0,0 0,1 1,0-1,0 1,1 1,-1-6,1 0,0 0,0 0,0 0,0 1,1-1,0 0,0 1,0-1,1 0,0 0,0 1,0-1,0 0,1 0,0 0,0 0,0 0,1-1,0 1,0-1,0 0,0 1,1-1,-1-1,1 1,0 0,0-1,1 0,-1 0,12 4,0 0,0-1,0-1,1-1,0 0,0-1,0-1,0 0,0-2,13 0,27 2,-52-2,0 1,0-1,0 1,0 0,0 1,0-1,-1 1,1 0,0 0,-1 1,0-1,0 1,1 0,-1 0,-1 0,1 0,0 1,-1 0,0 0,0 0,0 0,0 0,-1 0,0 1,0-1,0 1,0 0,-1-1,1 1,-1 0,0 0,-1 4,17 66,-11-56</inkml:trace>
  <inkml:trace contextRef="#ctx0" brushRef="#br0" timeOffset="26887.041">5778 7418,'-29'17,"1"1,1 2,1 1,0 1,1 1,2 1,1 1,0 1,2 1,1 0,1 2,2 0,0 3,10-19,0 0,1 1,1 0,0 1,1-1,0 0,1 1,1 0,0-1,1 1,1 0,0-1,1 1,1-1,0 1,1-1,0 0,-1-10,0 1,0-1,0 0,1 0,-1-1,1 1,0-1,0 0,0 0,1 0,-1 0,1-1,0 0,-1 0,1 0,0 0,0-1,0 0,0 0,0 0,1-1,-1 1,0-1,0-1,0 1,0-1,0 0,1 0,-1 0,-1-1,1 1,0-1,0 0,-1-1,1 1,-1-1,1 0,-1 0,0 0,0-1,-1 0,2-1,17-20,-1-1,-1 0,-1-2,-1 0,-2-1,-1-1,-1 0,7-27,-9 30,77-256,-89 283,1 1,-1 0,0-1,1 1,-1-1,1 1,-1-1,1 1,-1-1,1 0,-1 1,1-1,-1 0,1 1,0-1,-1 0,1 0,0 1,-1-1,1 0,-1 0,1 0,0 0,-1 0,1 0,0 0,-1 0,1 0,0 0,-1 0,1 0,0-1,-1 1,1 0,0 0,-1-1,1 1,-1 0,1-1,-1 1,1-1,-1 1,1-1,-1 1,1-1,-1 1,0-1,1 1,-1-1,0 1,1-1,-1 0,0 1,0-1,1 0,-1 1,0-1,0 1,0-1,0 0,0 1,0-1,0 0,0 1,0-1,-1 0,58 167,186 385,-212-475,-2 1,-4 1,-3 2,1 25,-18-80,-2-1,-1 1,0 0,-2 0,-1 0,-1 0,-1 0,-1 0,-1-1,-1 0,-2 0,0 0,-2-1,0 0,-1-1,-5 6,11-20,1-1,-1 0,0 0,0-1,-1 1,0-1,0 0,0-1,-1 1,0-1,0-1,0 1,0-1,-1 0,0-1,0 0,0 0,0-1,0 0,-1 0,1-1,0 0,-1 0,1-1,-1 0,1-1,-1 0,1 0,-1-1,1 0,0 0,0-1,0 0,0-1,1 1,-1-2,1 1,-2-2,1-6,0 0,1 0,1-1,0 0,0 0,1-1,1 1,1-1,-1 0,2 0,0 0,1 0,1-1,0 1,0 0,2-1,-3 6,5-64,3 1,3 1,4 0,2 1,3 0,4 1,2 2,4 0,19-31,-19 37</inkml:trace>
  <inkml:trace contextRef="#ctx0" brushRef="#br0" timeOffset="27408.177">6230 7135,'35'99,"-24"-80,-3-3,1 0,1-1,0 0,2-1,-1 0,2-1,0 0,2 1,-10-10,-1 0,1 0,0-1,0 1,0-1,0-1,1 1,-1-1,1 1,0-2,0 1,0-1,0 0,0 0,0 0,0-1,0 0,0 0,0-1,0 1,0-1,0-1,-1 1,1-1,0 0,0 0,2-5,0 1,-1-1,0 0,0-1,0 1,-1-1,-1-1,1 1,-1-1,-1 0,0 0,0 0,0-1,-2 0,1 1,-1-1,1-6,2-5,42-241,-33 228,-14 33,0 1,1 0,-1-1,0 1,1-1,-1 1,1 0,-1 0,1-1,-1 1,1 0,-1 0,1-1,-1 1,1 0,-1 0,1 0,-1 0,1 0,-1 0,1 0,0 0,-1 0,1 0,-1 0,1 0,-1 0,1 0,-1 1,1-1,-1 0,1 0,-1 1,1-1,-1 0,1 1,-1-1,0 0,1 1,-1-1,0 0,1 1,-1-1,0 1,1-1,-1 1,0-1,0 1,1-1,-1 1,0-1,0 1,0-1,0 1,0-1,0 1,0 0,0 0,39 148,-25-74,46 168,0-10,11 131,-67-340,0 0,-2 0,0 0,-2 1,0-1,-2 0,-1 1,-3 10,6-33,0 0,0 0,-1 0,1 0,-1 0,1-1,-1 1,1 0,-1 0,0 0,0 0,0-1,0 1,0 0,-1-1,1 1,0-1,-1 0,1 1,-1-1,1 0,-1 0,0 0,1 0,-1 0,0 0,0 0,0-1,0 1,0-1,0 1,0-1,0 0,0 1,0-1,0 0,0-1,0 1,0 0,0 0,1-1,-1 1,-1-1,-2-6,0 0,0 0,1 0,0-1,1 1,0-1,0 0,0 0,1 0,0 0,1-1,0 1,0 0,1-1,0-7,0 16,2-58,2 0,3 0,2 1,3 0,2 1,3 1,2 0,3 1,10-15,31-77,6 4,6 2,6 4,50-58,-78 124,2 2,4 3,3 2,2 3,2 2,4 4,1 3,64-34,-54 42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41,'-1'9,"1"1,0 0,1 0,0 0,1 0,0-1,0 1,1 0,0-1,1 0,0 0,0 0,1 0,0-1,0 0,1 0,0 0,1 0,0-1,0 0,0-1,1 0,0 0,0 0,1-1,0 0,6 2,-5-8,1 0,-1-1,1 0,-1-1,0 0,0 0,0-1,0-1,-1 1,1-2,-1 1,-1-1,1 0,-1-1,0 0,0-1,-1 1,0-1,4-6,-2 5,0 0,0 0,-1-1,0 0,-1 0,0-1,-1 0,0 0,-1-1,0 0,0 0,1-10,-6 3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51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60 1792 0 0,'0'0'3237'0'0,"0"0"-838"0"0,0 0-274 0 0,0 0 23 0 0,0 0-78 0 0,0 0-220 0 0,0 0-283 0 0,0 0-314 0 0,0 0-253 0 0,0 0-170 0 0,0 0-127 0 0,0 0-87 0 0,-13 6-45 0 0,-37 23-24 0 0,44-25-392 0 0,1 0 0 0 0,0 0 1 0 0,0 0-1 0 0,0 1 1 0 0,0 0-1 0 0,1 0 1 0 0,0 0-1 0 0,0 0 1 0 0,0 1-1 0 0,1 0 0 0 0,0-1 1 0 0,0 1-1 0 0,0 1 1 0 0,1 0-156 0 0,-3 2 141 0 0,-8 29 229 0 0,1 1-1 0 0,3 0 0 0 0,0 0 0 0 0,3 1 1 0 0,1 0-1 0 0,2 1 0 0 0,2-1 1 0 0,4 39-370 0 0,-3-45 109 0 0,1-18-58 0 0,1-1 0 0 0,1 1 0 0 0,0-1 0 0 0,1 0 0 0 0,1 0 1 0 0,0 0-1 0 0,1-1 0 0 0,1 0 0 0 0,0 0 0 0 0,0 0 0 0 0,2-1 1 0 0,0 0-1 0 0,0-1 0 0 0,2 1-51 0 0,16 10 105 0 0,-24-28-968 0 0,17-52-5335 0 0,0 21-4330 0 0,-19 34 9636 0 0,5-9-9537 0 0</inkml:trace>
  <inkml:trace contextRef="#ctx0" brushRef="#br0" timeOffset="786.944">353 270 5353 0 0,'0'0'2271'0'0,"0"0"-73"0"0,0 0-49 0 0,0 0-114 0 0,0 0-246 0 0,0 0-298 0 0,0 0-337 0 0,0 0-275 0 0,0 0-211 0 0,0 0-112 0 0,0 0-48 0 0,0 0-44 0 0,0 0-21 0 0,-10 8-31 0 0,-34 28-25 0 0,42-34-336 0 0,0 0-1 0 0,1 0 1 0 0,-1 0 0 0 0,1 0 0 0 0,-1 0 0 0 0,1 0 0 0 0,-1 1-1 0 0,1-1 1 0 0,0 0 0 0 0,0 1 0 0 0,1-1 0 0 0,-1 0-1 0 0,0 1 1 0 0,1 0 0 0 0,-1-1 0 0 0,1 1 0 0 0,0-1-1 0 0,0 1 1 0 0,0-1 0 0 0,0 1 0 0 0,0-1 0 0 0,1 3-51 0 0,0 4 175 0 0,13 183 1571 0 0,-10-171-1678 0 0,-4-15-56 0 0,1 0 1 0 0,0 0 0 0 0,0-1 0 0 0,0 1 0 0 0,0 0 0 0 0,1-1-1 0 0,0 1 1 0 0,0-1 0 0 0,1 0 0 0 0,0 0 0 0 0,0 0 0 0 0,0 0 0 0 0,0 0-1 0 0,1-1 1 0 0,1 2-13 0 0,-3-5 38 0 0,1 0 0 0 0,-1 0 0 0 0,1 0-1 0 0,-1-1 1 0 0,1 1 0 0 0,-1-1 0 0 0,1 0-1 0 0,0 0 1 0 0,-1 0 0 0 0,1 0 0 0 0,-1 0-1 0 0,1-1 1 0 0,0 1 0 0 0,-1-1 0 0 0,1 1 0 0 0,-1-1-1 0 0,1 0 1 0 0,-1 0 0 0 0,0 0 0 0 0,1 0-1 0 0,-1-1 1 0 0,0 1 0 0 0,0-1 0 0 0,0 1-1 0 0,2-2-37 0 0,13-15 92 0 0,0 0-1 0 0,-1-1 0 0 0,-1-1 1 0 0,-1 0-1 0 0,0-1 0 0 0,7-18-91 0 0,10-12 42 0 0,29-66 118 0 0,-52 98-12 0 0,-8 24 39 0 0,0 1-189 0 0,-16 464 236 0 0,33-262-269 0 0,-14-184 57 0 0,-2 1-1 0 0,-1 0 0 0 0,-1-1 1 0 0,-2 1-1 0 0,0-1 1 0 0,-1 1-1 0 0,-1-1 1 0 0,-2 0-1 0 0,0-1 1 0 0,-7 13-22 0 0,13-34 14 0 0,-1-1 0 0 0,0 1 1 0 0,0-1-1 0 0,0 0 0 0 0,0 0 0 0 0,0 1 1 0 0,0-1-1 0 0,-1-1 0 0 0,1 1 0 0 0,0 0 1 0 0,0 0-1 0 0,-1-1 0 0 0,1 0 0 0 0,0 1 1 0 0,-1-1-1 0 0,1 0 0 0 0,0 0 0 0 0,-1 0 1 0 0,1 0-1 0 0,0-1 0 0 0,-1 1 1 0 0,1 0-1 0 0,0-1 0 0 0,-1 0 0 0 0,1 0 1 0 0,0 0-1 0 0,0 0 0 0 0,0 0 0 0 0,0 0 1 0 0,0 0-1 0 0,0 0 0 0 0,0-1 0 0 0,0 1 1 0 0,0-1-1 0 0,1 0 0 0 0,-2 0-14 0 0,-3-9 13 0 0,0 0 0 0 0,0-1 0 0 0,1 1 0 0 0,0-1 0 0 0,1 0 0 0 0,1 0-1 0 0,0-1 1 0 0,0 1 0 0 0,1-1 0 0 0,1 1 0 0 0,0-1 0 0 0,1 0 0 0 0,0 1 0 0 0,1-1 0 0 0,2-7-13 0 0,1 0-23 0 0,1 0 1 0 0,0 0-1 0 0,2 1 1 0 0,0 0-1 0 0,2 0 1 0 0,0 1-1 0 0,1 0 1 0 0,0 1-1 0 0,2 0 1 0 0,0 0-1 0 0,1 1 1 0 0,0 1 0 0 0,12-10 22 0 0,15-2-1285 0 0,-30 24-2906 0 0,0 2-3824 0 0,-8 1-4061 0 0</inkml:trace>
  <inkml:trace contextRef="#ctx0" brushRef="#br0" timeOffset="1298.986">782 697 11082 0 0,'0'0'2798'0'0,"0"0"-639"0"0,0 0-390 0 0,0 0-245 0 0,0 0-266 0 0,0 0-237 0 0,0 0-194 0 0,0 0-137 0 0,0 0-86 0 0,0 0-60 0 0,0 0-53 0 0,0 0-42 0 0,0 0-40 0 0,17-6-59 0 0,52-16-47 0 0,-21 17 633 0 0,-49 34-296 0 0,-57 48-144 0 0,50-7-1 0 0,63-59 524 0 0,-48-11-946 0 0,76-21 292 0 0,-85 19-2971 0 0,-21 6-7286 0 0,19-3-2359 0 0</inkml:trace>
  <inkml:trace contextRef="#ctx0" brushRef="#br0" timeOffset="1683.019">1143 516 7650 0 0,'0'0'3719'0'0,"0"0"-1169"0"0,0 0-584 0 0,0 0-143 0 0,0 0-218 0 0,0 0-290 0 0,0 0-280 0 0,0 0-227 0 0,0 0-167 0 0,0 0-95 0 0,0 0-59 0 0,0 0-20 0 0,0 0 26 0 0,3-1 23 0 0,88-6 2378 0 0,-32 7-2260 0 0,31-3-1333 0 0,-79-1-3060 0 0,-8 1-727 0 0,-1 0-3546 0 0,-1 2-3917 0 0</inkml:trace>
  <inkml:trace contextRef="#ctx0" brushRef="#br0" timeOffset="2594.054">1589 163 5537 0 0,'0'0'2363'0'0,"0"0"-221"0"0,0 0-84 0 0,0 0-42 0 0,0 0-197 0 0,0 0-264 0 0,0 0-289 0 0,0 0-275 0 0,0 0-203 0 0,0 0-130 0 0,0 0-88 0 0,0 0-90 0 0,-8 19 701 0 0,-27 120 1397 0 0,27-97-2394 0 0,2 1 0 0 0,2-1 0 0 0,2 1 0 0 0,2 18-184 0 0,0-58 7 0 0,0-1 1 0 0,0 0 0 0 0,0 0-1 0 0,0 0 1 0 0,0 0-1 0 0,0 0 1 0 0,1 1 0 0 0,-1-1-1 0 0,1 0 1 0 0,-1 0 0 0 0,1 0-1 0 0,0 0 1 0 0,0 0-1 0 0,0 0 1 0 0,0 0 0 0 0,0-1-1 0 0,1 1 1 0 0,-1 0-1 0 0,0-1 1 0 0,1 1 0 0 0,-1-1-1 0 0,1 1 1 0 0,0-1 0 0 0,-1 1-1 0 0,1-1 1 0 0,0 0-1 0 0,0 0 1 0 0,0 0 0 0 0,0 0-1 0 0,0 0 1 0 0,0-1-1 0 0,0 1 1 0 0,0-1 0 0 0,0 1-1 0 0,0-1 1 0 0,0 0 0 0 0,1 1-1 0 0,-1-1 1 0 0,0 0-1 0 0,0-1 1 0 0,0 1 0 0 0,0 0-1 0 0,0-1 1 0 0,1 1-1 0 0,-1-1 1 0 0,0 1 0 0 0,0-1-1 0 0,0 0 1 0 0,0 0 0 0 0,0 0-1 0 0,-1 0 1 0 0,1 0-8 0 0,14-11 62 0 0,-2 1 0 0 0,1-2 0 0 0,-1 0 0 0 0,-1-1 0 0 0,-1 0 0 0 0,0-1 0 0 0,-1 0 0 0 0,0-1 0 0 0,-1 0 0 0 0,-1-1 0 0 0,-1 0 0 0 0,0 0 0 0 0,-1-1 0 0 0,0-1-62 0 0,1-1 25 0 0,0 1 0 0 0,-1-1 0 0 0,-1 0 0 0 0,-1-1 0 0 0,-1 0 0 0 0,0 1 0 0 0,-1-12-25 0 0,8 98 80 0 0,13 464 655 0 0,-23-504-738 0 0,0-1 1 0 0,-2 1 0 0 0,-1 0 0 0 0,-1-1 0 0 0,-1 1 0 0 0,-1-1 0 0 0,-2 0 0 0 0,0 0 0 0 0,-2-1-1 0 0,0 0 1 0 0,-2-1 0 0 0,-7 12 2 0 0,16-31 1 0 0,-1 1 1 0 0,0-1-1 0 0,0-1 0 0 0,0 1 1 0 0,0 0-1 0 0,-1-1 0 0 0,1 1 0 0 0,-1-1 1 0 0,0 0-1 0 0,0 0 0 0 0,0-1 0 0 0,0 1 1 0 0,0-1-1 0 0,-1 0 0 0 0,1 0 1 0 0,-1 0-1 0 0,0-1 0 0 0,1 1 0 0 0,-1-1 1 0 0,0 0-1 0 0,0-1 0 0 0,0 1 1 0 0,0-1-2 0 0,2-2 1 0 0,-1 1 1 0 0,1-1-1 0 0,0 0 1 0 0,0 0-1 0 0,0 0 1 0 0,0-1 0 0 0,0 1-1 0 0,1-1 1 0 0,-1 0-1 0 0,1 0 1 0 0,0 0-1 0 0,-1 0 1 0 0,1 0 0 0 0,1 0-1 0 0,-1 0 1 0 0,0-1-1 0 0,1 1 1 0 0,0 0-1 0 0,0-1 1 0 0,0 0 0 0 0,0 1-1 0 0,0-1 1 0 0,1 0-1 0 0,-1 1 1 0 0,1-1-1 0 0,0 0 1 0 0,0 1-1 0 0,1-1 1 0 0,-1 0 0 0 0,1 1-1 0 0,0-1 1 0 0,-1 0-1 0 0,2-2-1 0 0,-1-7-15 0 0,29-95-10 0 0,-13 65-29 0 0,42-56-355 0 0,-28 61-5684 0 0,-19 24 1030 0 0,-7 10-6684 0 0</inkml:trace>
  <inkml:trace contextRef="#ctx0" brushRef="#br0" timeOffset="2863.828">2073 509 11202 0 0,'0'0'3610'0'0,"0"0"-1561"0"0,0 0-758 0 0,0 0-152 0 0,0 0-47 0 0,0 0-5 0 0,0 0-34 0 0,0 0-62 0 0,0 0-106 0 0,0 0-128 0 0,0 0-106 0 0,0 0-90 0 0,0 0-77 0 0,2 18-64 0 0,9 92 146 0 0,-28 5-153 0 0,19-135-9052 0 0,1 10 1983 0 0,-1 3-4572 0 0</inkml:trace>
  <inkml:trace contextRef="#ctx0" brushRef="#br0" timeOffset="3271.169">2203 89 7017 0 0,'0'0'2010'0'0,"0"0"-171"0"0,0 0 35 0 0,0 0 76 0 0,0 0-68 0 0,0 0-251 0 0,0 0-292 0 0,0 0-270 0 0,0 0-194 0 0,0 0-102 0 0,0 0-58 0 0,0 0-45 0 0,0 0-50 0 0,-1-15-47 0 0,-5-58 962 0 0,28 99-513 0 0,43 88 441 0 0,-45-66-1172 0 0,-1 2 1 0 0,-3 0 0 0 0,-2 1-1 0 0,0 14-291 0 0,-6-32 95 0 0,-1-10-62 0 0,-1 1-1 0 0,-1-1 0 0 0,-1 1 1 0 0,-2 0-1 0 0,0 0 0 0 0,-1 0 1 0 0,-2 0-1 0 0,0 0 0 0 0,-2-1 1 0 0,0 1-1 0 0,-2 0 0 0 0,0-1 1 0 0,-2 0-1 0 0,-1 0 0 0 0,0-1 1 0 0,-2 0-1 0 0,-2 4-32 0 0,2-11-29 0 0,0 0-1 0 0,-1-1 1 0 0,-1 0 0 0 0,0 0-1 0 0,-1-1 1 0 0,0-1 0 0 0,-1 0-1 0 0,0-1 1 0 0,-1-1-1 0 0,-1 0 1 0 0,1-1 0 0 0,-1 0-1 0 0,-1-2 1 0 0,-10 4 29 0 0,-46-7-2892 0 0,59-13-978 0 0,7 0-3932 0 0,5 2-4682 0 0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23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0 340,'38'0,"18"0,4 0,1-5,-4-1,-3-1,-6 2,-1 2,-4-4,0-1,-2 2,-3 1,-4 2,-2 1,-2 1,-12 1,-12 0,-8 0</inkml:trace>
  <inkml:trace contextRef="#ctx0" brushRef="#br0" timeOffset="249.938">84 481,'39'5,"31"1,14 0,-3-1,-5-7,-12-2,-10-1,-11 1,-8 1,-4 0,-3-3,-7-1</inkml:trace>
  <inkml:trace contextRef="#ctx0" brushRef="#br0" timeOffset="619.538">479 1,'8'19,"0"0,1 0,1-1,1 0,1-1,0 0,1-1,1 0,0-1,2-1,-1 0,2-1,-1-1,2 0,15 7,109 46,-139-63,1-1,-1 1,0 0,0 0,0 0,0 1,0-1,0 1,-1-1,1 1,-1 0,0 0,0 0,0 0,0 0,0 1,-1-1,0 1,1-1,-1 1,-1-1,1 1,0 0,-1-1,0 1,1 0,-2-1,1 1,0 0,-1-1,1 1,-1 0,0-1,-1 1,1-1,0 1,-1-1,0 0,0 0,0 0,0 0,0 0,-1 0,1 0,-1-1,0 1,-19 18,-1-1,0-1,-1-1,-1-2,-1 0,-3 0,-20 13,-70 50,106-66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26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112 114,'-17'58,"4"0,2 1,2 0,3 1,3 0,2 0,3 0,-28 118,6-123,16-53,0-6</inkml:trace>
  <inkml:trace contextRef="#ctx0" brushRef="#br0" timeOffset="282.79">26 114,'29'-5,"33"-6,16-6,0 0,-4 2,-10 0,-11 1,-10 5,-7 2,-5 3,-8 7,-8 8,-11 2,-6-2</inkml:trace>
  <inkml:trace contextRef="#ctx0" brushRef="#br0" timeOffset="532.127">112 453,'33'0,"21"0,6 0,-2 0,-6 0,-13 0</inkml:trace>
  <inkml:trace contextRef="#ctx0" brushRef="#br0" timeOffset="1082.084">506 537,'0'20,"0"10,0 6,-4-4,-3-3,1 0,2-2,0 1,-3-6,-1-1,2 1,1 1,1 1,2-8,1-11,6-7,2-8,-1-2</inkml:trace>
  <inkml:trace contextRef="#ctx0" brushRef="#br0" timeOffset="1330.253">479 509,'33'5,"21"1,6 0,-7-6,-8-3,-7-1,-4 1,-5 0,-1 0,-6 2</inkml:trace>
  <inkml:trace contextRef="#ctx0" brushRef="#br0" timeOffset="1530.476">479 764,'38'0,"27"0,3-5,-10-2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30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0,'24'0,"17"0,7 0,0 0,-3 0,-5 0,-4 0,-4 0,-2 0,-11 0,-9 0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30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10,'38'5,"28"-4,6-1,-3-1,-14-5,-16-2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28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1,'2'0,"0"0,0 0,0 0,0 0,0 1,0-1,-1 0,1 1,0 0,0-1,0 1,-1 0,1 0,0 0,-1 0,1 0,-1 0,1 0,-1 1,0-1,1 1,-1-1,0 1,0-1,0 1,0-1,0 1,0 0,-1 0,1-1,-1 1,1 0,-1 0,1 0,-1 0,0 0,0 0,0 1,-12 79,9-70,-28 104,22-74,2-17,2 1,1-1,1 1,1 1,2-1,0 0,0-23,0-1,0 1,1-1,-1 1,1-1,0 0,-1 1,1-1,0 0,0 0,0 1,1-1,-1 0,0 0,1 0,0-1,-1 1,1 0,0 0,0-1,0 1,0-1,0 0,0 0,0 1,0-1,1-1,-1 1,0 0,1 0,-1-1,0 0,1 1,-1-1,1 0,0 0,93-16,-83 12,74-22,-62 20</inkml:trace>
  <inkml:trace contextRef="#ctx0" brushRef="#br0" timeOffset="1421.999">509 368,'13'-3,"4"-3,-1 2,1 0,0 1,0 1,0 0,0 1,0 1,0 1,5 1,-21-2,0 0,1 0,-1 0,0 0,1 1,-1-1,0 0,0 1,1-1,-1 1,0 0,0-1,0 1,0 0,0-1,0 1,0 0,0 0,0 0,0 0,0 0,0 0,-1 0,1 1,0-1,-1 0,1 0,-1 0,0 1,1-1,-1 0,0 1,0-1,1 0,-1 0,0 1,0-1,-1 0,1 1,0-1,0 0,-1 1,1-1,-1 0,1 0,-1 1,1-1,-1 0,0 1,-47 49,22-34,20-14,-1 0,1 0,0 1,0 0,0 0,0 1,1-1,0 1,0 0,0 1,0-1,1 1,0 0,0 0,1 0,0 1,0-1,-2 6,7-10,0 1,0 0,0 0,0-1,1 1,-1-1,0 0,1 0,0 0,-1 0,1 0,0 0,0-1,0 1,0-1,1 0,-1 0,0 0,0 0,1-1,-1 0,0 1,1-1,-1 0,0 0,1-1,-1 1,0-1,1 0,0 0,85-17,-63 12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43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46,'-6'8,"1"0,0 1,0-1,1 1,0 0,1 0,0 0,0 0,1 1,1-1,-1 7,1-11,-5 221,-1-65,34-263,52-134,11 73,-89 160,-1 1,1-1,-1 1,1 0,0-1,0 1,0 0,0 0,1 0,-1 0,0 0,1 0,0 0,-1 0,1 0,0 1,0-1,0 1,0-1,0 1,0 0,0 0,1 0,-1 0,0 0,0 1,1-1,-1 0,1 1,-1 0,1 0,-1 0,1 0,-1 0,0 0,1 0,-1 1,1-1,-1 1,0 0,1 0,-1 0,0 0,0 0,0 0,0 1,0-1,0 1,0-1,0 1,0 0,-1 0,1 0,0 0,13 99,-11-40,18 111,-8-100,-14-71,0 1,1-1,-1 1,1-1,-1 1,1-1,0 1,0-1,0 0,-1 1,1-1,0 0,1 0,-1 0,0 0,0 0,0 0,1 0,-1 0,0 0,1-1,-1 1,1-1,-1 1,1-1,-1 1,1-1,-1 0,1 1,-1-1,1 0,-1 0,1 0,0-1,-1 1,1 0,-1 0,1-1,-1 1,1-1,-1 0,0 1,1-1,-1 0,75-82,-45 41,92-96,-42 73,-79 66,-1 0,1 0,-1 0,0 0,1 0,-1 0,0 0,0 0,0 1,0-1,0 0,0 1,0-1,0 1,0-1,0 1,-1 0,1-1,-1 1,1-1,-1 1,0 0,0 0,0-1,0 1,0 0,0-1,0 1,0 0,-1-1,1 1,0 0,-1 0,1 3,-5 255,4-259,1-1,-1 1,1 0,0-1,-1 1,1 0,0-1,0 1,0 0,-1-1,1 1,0 0,0 0,0-1,0 1,0 0,0 0,0-1,0 1,1 0,-1 0,0-1,0 1,1 0,-1-1,0 1,1 0,-1-1,0 1,1-1,-1 1,1 0,-1-1,1 1,0-1,-1 1,1-1,-1 0,1 1,0-1,-1 0,1 1,0-1,-1 0,1 0,0 0,0 1,-1-1,1 0,0 0,0 0,-1 0,1 0,0 0,0-1,-1 1,1 0,0 0,-1 0,1-1,0 1,0-1,10-5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44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0,'-13'0,"-1"1,1 0,0 0,0 1,0 1,0 0,1 1,-1 1,1 0,0 0,0 1,0 1,1 0,0 0,1 1,0 0,0 1,0 1,1-1,1 1,0 1,0 0,1 0,0 0,1 1,0 0,1 0,0 0,-2 12,5-19,-1 0,1 0,0 1,1-1,-1 1,1-1,1 1,-1 0,1-1,-1 1,2 0,-1-1,1 1,0 0,0-1,0 1,1-1,-1 1,2-1,-1 0,0 0,1 0,0 0,0 0,1-1,-1 1,1-1,0 0,0 0,0 0,1 0,-1-1,1 0,0 0,0 0,0-1,0 1,2-1,8-2,0-1,1-1,-1 0,0-1,-1-1,1 0,-1-1,1-1,-1 0,-1 0,1-2,-1 0,0 0,6-7,7-4,-2-2,-1 0,0-2,-2 0,15-22,70-70,-105 116,-1-1,0 1,0-1,0 0,0 1,1-1,-1 0,0 1,0-1,1 0,-1 0,0 1,1-1,-1 0,0 0,1 1,-1-1,0 0,1 0,-1 0,0 0,1 1,-1-1,1 0,-1 0,0 0,1 0,-1 0,1 0,-1 0,0 0,1 0,-1 0,0 0,1-1,-1 1,1 0,-1 0,0 0,1 0,-1-1,0 1,1 0,-1 0,0-1,1 1,-1 0,0 0,0-1,1 1,-1 0,0-1,0 1,0 0,1-1,-1 1,0-1,0 1,0 0,0-1,0 1,0-1,0 1,-12 33,8-22,-7 17,1 0,2 1,0 0,2 0,2 1,0 0,2 0,1 0,2 0,1 3,11 51,-4 1,-4 0,-3 0,-5 23,-32-14,34-92,-1 1,0-1,1 0,-1 0,0 0,0 0,0 0,0-1,-1 1,1-1,0 1,-1-1,1 0,-1 0,1 0,-1 0,0 0,1-1,-1 1,0-1,1 1,-1-1,0 0,0 0,1 0,-1-1,0 1,0-1,1 1,-1-1,1 0,-1 0,1 0,-3-2,1 0,0 0,0 0,0-1,0 1,1-1,0 0,0 0,0 0,0 0,0-1,1 1,0-1,0 0,0 1,0-1,1 0,0 0,0 0,0 0,1 0,0 0,1-111,1 101,0-1,1 1,1 0,0 0,1 0,0 1,2-1,-1 1,2 1,0-1,1 1,2-2,5-4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4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0,'2'1,"0"0,-1 0,1 0,0 0,-1 1,1-1,-1 1,1-1,-1 1,0-1,1 1,-1 0,0-1,0 1,0 0,0 0,-1 0,1 0,0 0,-1 0,0 0,1 0,-1 0,0 0,0 0,0 0,0 0,0 0,-1 1,3 47,-2 0,-2-1,-2 1,-3-1,-1 0,-10 27,12-47,4-26,0-1,1 1,-1 0,1 0,0 0,0 0,0 0,1 1,-1-1,1 0,0 0,-1 0,1 1,1-1,-1 0,0 0,1 0,0 1,0-1,0 0,0 0,0 0,0 0,1-1,-1 1,1 0,0 0,0-1,0 1,0-1,1 0,-1 0,0 0,1 0,0 0,-1 0,1-1,0 1,0-1,0 0,0 1,3-1,3-1,1-1,0-1,0 0,-1 0,1-1,-1 0,0 0,0-1,0 0,0-1,-1 0,1 0,-1-1,-1 0,1-1,84-45,-72 47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4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23,'17'-5,"-1"0,1 1,-1 1,1 1,0 0,0 1,1 1,-1 1,2 0,-17-1,-1 0,1 0,0 0,0 0,-1 0,1 1,0-1,-1 0,1 1,0-1,-1 1,1 0,-1 0,1-1,-1 1,1 0,-1 0,0 0,1 1,-1-1,0 0,0 0,0 1,0-1,0 1,0-1,0 1,-1-1,1 1,0-1,-1 1,1 0,-1-1,0 1,1 0,-1-1,0 1,0 0,0-1,0 1,-1 0,1 0,0-1,-1 1,1 0,-1-1,1 1,-1-1,0 1,0-1,0 1,0-1,0 1,0-1,0 0,0 0,0 1,-1-1,1 0,0 0,-1 0,-54 47,44-40,2 1,-1 0,1 0,0 1,1 0,0 0,1 1,-5 8,12-18,0 1,0-1,1 0,-1 1,0-1,1 0,-1 1,1-1,-1 1,1-1,0 1,-1-1,1 1,0-1,0 1,0-1,0 1,0 0,1-1,-1 1,0-1,1 1,-1-1,1 0,0 1,-1-1,1 0,0 1,0-1,0 0,0 0,0 1,0-1,0 0,0 0,0 0,0 0,1-1,-1 1,0 0,1 0,-1-1,1 1,-1-1,0 1,1-1,-1 0,1 1,0-1,82 5,-77-5,83-3,-65 2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4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50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2617 0 0,'0'0'1213'0'0,"0"0"11"0"0,0 0 251 0 0,0 0 294 0 0,0 0 193 0 0,0 0-187 0 0,0 0-307 0 0,0 0-384 0 0,0 0-352 0 0,0 0-197 0 0,0 0-122 0 0,1-5-51 0 0,0 0-151 0 0,1 0-1 0 0,0 0 1 0 0,1 0 0 0 0,-1 0 0 0 0,1 1 0 0 0,0-1-1 0 0,0 1 1 0 0,0 0 0 0 0,1 0 0 0 0,0 0 0 0 0,0 0-1 0 0,0 0 1 0 0,0 1 0 0 0,0 0 0 0 0,1 0 0 0 0,3-2-211 0 0,3-3 610 0 0,-11 8-585 0 0,1-1 0 0 0,-1 1 0 0 0,0-1 0 0 0,1 1 0 0 0,-1-1 0 0 0,0 1 0 0 0,1-1 0 0 0,-1 1 0 0 0,1 0-1 0 0,-1-1 1 0 0,1 1 0 0 0,-1-1 0 0 0,1 1 0 0 0,0 0 0 0 0,-1 0 0 0 0,1-1 0 0 0,-1 1 0 0 0,1 0 0 0 0,0 0 0 0 0,-1 0 0 0 0,1 0 0 0 0,-1-1 0 0 0,1 1 0 0 0,0 0 0 0 0,-1 0 0 0 0,1 0 0 0 0,0 1 0 0 0,-1-1 0 0 0,1 0 0 0 0,0 0 0 0 0,-1 0 0 0 0,1 0 0 0 0,-1 0 0 0 0,1 1 0 0 0,0-1 0 0 0,-1 0 0 0 0,1 1 0 0 0,-1-1 0 0 0,1 0 0 0 0,-1 1 0 0 0,1-1 0 0 0,-1 1 0 0 0,1-1 0 0 0,-1 1 0 0 0,0-1 0 0 0,1 1 0 0 0,-1-1 0 0 0,0 1 0 0 0,1-1 0 0 0,-1 1 0 0 0,0-1-1 0 0,1 1 1 0 0,-1-1 0 0 0,0 1 0 0 0,0 0 0 0 0,0-1 0 0 0,0 1-25 0 0,12 31 264 0 0,-2 1-1 0 0,-2-1 0 0 0,-1 1 0 0 0,-1 1 0 0 0,-2-1 1 0 0,-1 1-1 0 0,-2 0 0 0 0,-1 6-263 0 0,0-16 117 0 0,-1 0-1 0 0,0 0 1 0 0,-2-1 0 0 0,-1 1-1 0 0,-1 0 1 0 0,-1-1-1 0 0,-8 20-116 0 0,-4 5 411 0 0,17-85 1335 0 0,5 19-1739 0 0,1 0 0 0 0,0 0 0 0 0,2 0 0 0 0,0 1-1 0 0,1 0 1 0 0,0 0 0 0 0,1 1 0 0 0,1 0 0 0 0,3-2-7 0 0,3-7 4 0 0,-5 3-7 0 0,0 2-1 0 0,2-1 0 0 0,0 2 0 0 0,1-1 0 0 0,1 2 0 0 0,1 0 0 0 0,1 1 0 0 0,0 1 0 0 0,1 0 0 0 0,1 1 1 0 0,0 1-1 0 0,1 1 0 0 0,3-1 4 0 0,-21 13-4 0 0,0-1 0 0 0,0 1 0 0 0,0 0 1 0 0,0-1-1 0 0,0 1 0 0 0,1 0 0 0 0,-1 0 0 0 0,0 0 1 0 0,1 1-1 0 0,-1-1 0 0 0,0 1 0 0 0,1-1 0 0 0,-1 1 1 0 0,1 0-1 0 0,-1 0 0 0 0,1 0 0 0 0,-1 0 0 0 0,1 0 1 0 0,-1 0-1 0 0,0 1 0 0 0,1-1 0 0 0,-1 1 0 0 0,1 0 1 0 0,-1-1-1 0 0,0 1 0 0 0,0 0 0 0 0,1 1 0 0 0,-1-1 1 0 0,0 0-1 0 0,0 1 0 0 0,0-1 0 0 0,0 1 0 0 0,-1-1 1 0 0,1 1-1 0 0,0 0 0 0 0,-1 0 0 0 0,1 0 0 0 0,-1 0 1 0 0,1 0-1 0 0,0 2 4 0 0,0 27 23 0 0,-1 0-1 0 0,-1 0 1 0 0,-2 0 0 0 0,-1 0 0 0 0,-1 0 0 0 0,-1 0 0 0 0,-8 19-23 0 0,-10 76 52 0 0,15-81-60 0 0,8-45 18 0 0,0 0 10 0 0,0 0-4 0 0,0 0 0 0 0,4-30 154 0 0,5 6-163 0 0,2 0 0 0 0,0 1 1 0 0,2 0-1 0 0,0 0 0 0 0,2 2 0 0 0,6-7-7 0 0,-13 15-7 0 0,104-123 22 0 0,-100 122-25 0 0,1 1 0 0 0,0 0 0 0 0,0 1 0 0 0,1 0 0 0 0,1 1 0 0 0,0 1 0 0 0,17-9 10 0 0,-33 19-1 0 0,1 1 0 0 0,0-1 0 0 0,0 0 0 0 0,0 1 0 0 0,0-1-1 0 0,0 1 1 0 0,0-1 0 0 0,0 0 0 0 0,0 1 0 0 0,0-1 0 0 0,0 0 0 0 0,0 1 0 0 0,0-1 0 0 0,0 0-1 0 0,0 1 1 0 0,0-1 0 0 0,0 0 0 0 0,0 1 0 0 0,1-1 0 0 0,-1 0 0 0 0,0 1 0 0 0,0-1 0 0 0,0 0-1 0 0,0 1 1 0 0,1-1 0 0 0,-1 0 0 0 0,0 1 0 0 0,0-1 0 0 0,1 0 0 0 0,-1 0 0 0 0,0 0-1 0 0,1 1 1 0 0,-1-1 0 0 0,0 0 0 0 0,1 0 0 0 0,-1 0 0 0 0,0 0 0 0 0,1 1 0 0 0,-1-1 0 0 0,0 0-1 0 0,1 0 1 0 0,-1 0 0 0 0,0 0 0 0 0,1 0 0 0 0,-1 0 0 0 0,0 0 0 0 0,1 0 0 0 0,-1 0 0 0 0,1 0-1 0 0,-1 0 1 0 0,0 0 0 0 0,1 0 0 0 0,-1 0 0 0 0,0-1 0 0 0,1 1 0 0 0,-1 0 0 0 0,0 0 0 0 0,1 0-1 0 0,-1 0 1 0 0,0-1 0 0 0,0 1 0 0 0,1 0 0 0 0,-1 0 0 0 0,0-1 0 0 0,0 1 0 0 0,1 0 1 0 0,-2 11-6 0 0,-13 263 316 0 0,10-240-338 0 0,0 5-93 0 0,2-8-3644 0 0,13-35-6955 0 0,-7 0-592 0 0</inkml:trace>
  <inkml:trace contextRef="#ctx0" brushRef="#br0" timeOffset="770.588">1301 163 7810 0 0,'0'0'2247'0'0,"0"0"-523"0"0,0 0-254 0 0,0 0 39 0 0,0 0 48 0 0,0 0-121 0 0,0 0-233 0 0,0 0-248 0 0,0 0-247 0 0,0 0-164 0 0,0 0-112 0 0,0 0-89 0 0,-21-2-28 0 0,-62-4-3 0 0,80 6-276 0 0,0-1 0 0 0,0 1 0 0 0,0 0 0 0 0,0 0 0 0 0,0 0 0 0 0,0 1 0 0 0,0-1 0 0 0,0 1 0 0 0,0-1 0 0 0,0 1 0 0 0,0 0 0 0 0,1 0 0 0 0,-1 1 1 0 0,0-1-1 0 0,1 0 0 0 0,-1 1 0 0 0,1 0 0 0 0,-1-1 0 0 0,1 1 0 0 0,-1 1-36 0 0,-7 5 200 0 0,-4 3-111 0 0,0-1 0 0 0,2 2 0 0 0,-1-1 0 0 0,1 2 0 0 0,1 0-1 0 0,0 0 1 0 0,1 1 0 0 0,1 0 0 0 0,0 1 0 0 0,1-1 0 0 0,0 2-1 0 0,1-1 1 0 0,-2 10-89 0 0,-8 92 258 0 0,18-114-221 0 0,1 0 1 0 0,-1-1 0 0 0,1 1 0 0 0,0 0 0 0 0,0-1 0 0 0,0 1-1 0 0,1-1 1 0 0,-1 0 0 0 0,0 1 0 0 0,1-1 0 0 0,0 0 0 0 0,-1-1-1 0 0,1 1 1 0 0,0 0 0 0 0,0-1 0 0 0,0 1 0 0 0,0-1 0 0 0,0 0-1 0 0,0 0 1 0 0,0-1 0 0 0,1 1 0 0 0,-1 0 0 0 0,0-1 0 0 0,0 0-1 0 0,1 0 1 0 0,-1 0 0 0 0,0 0 0 0 0,0 0 0 0 0,1-1 0 0 0,-1 1-1 0 0,0-1 1 0 0,0 0 0 0 0,0 0 0 0 0,0 0 0 0 0,0-1 0 0 0,0 1-1 0 0,0-1 1 0 0,3-1-38 0 0,31-20 167 0 0,-1-1 1 0 0,-1-1-1 0 0,-1-2 0 0 0,-1-2 0 0 0,-2-1 0 0 0,-1-1 0 0 0,-1-2 0 0 0,24-35-167 0 0,-23 31 57 0 0,-5 15-24 0 0,-24 22-32 0 0,0 1-1 0 0,0-1 1 0 0,0 1-1 0 0,0-1 1 0 0,0 1-1 0 0,0 0 1 0 0,0-1 0 0 0,0 1-1 0 0,0 0 1 0 0,0 0-1 0 0,0 0 1 0 0,0 0-1 0 0,-1 0 1 0 0,1 0-1 0 0,0 0 1 0 0,-1 0-1 0 0,1 0 1 0 0,-1 0-1 0 0,1 0 1 0 0,-1 0 0 0 0,1 0-1 0 0,-1 1 1 0 0,0-1-1 0 0,1 0 1 0 0,-1 0-1 0 0,0 0 1 0 0,0 1-1 0 0,0-1 1 0 0,0 0-1 0 0,0 0 1 0 0,0 1-1 0 0,-1-1 1 0 0,1 1-1 0 0,1 4 4 0 0,6 41 56 0 0,-2-1 1 0 0,-2 1-1 0 0,-2 0 1 0 0,-3 7-61 0 0,2 2-1 0 0,-13 195 37 0 0,13-247-36 0 0,-2 18 11 0 0,-1 0 0 0 0,-1 0-1 0 0,0 0 1 0 0,-2 0 0 0 0,-1-1 0 0 0,0 0-1 0 0,-2 0 1 0 0,0-1 0 0 0,-1 0 0 0 0,-1-1 0 0 0,-1 0-1 0 0,-1-1 1 0 0,0 0-11 0 0,10-15 12 0 0,0 0 1 0 0,0-1-1 0 0,0 1 1 0 0,-1-1-1 0 0,1 1 0 0 0,0-1 1 0 0,-1 0-1 0 0,0 0 0 0 0,1-1 1 0 0,-1 1-1 0 0,0-1 0 0 0,0 0 1 0 0,0 0-1 0 0,0 0 1 0 0,0 0-1 0 0,0-1 0 0 0,0 0 1 0 0,0 0-1 0 0,0 0 0 0 0,0 0 1 0 0,0 0-1 0 0,-1-1-12 0 0,2-2 8 0 0,0 1-1 0 0,0-1 1 0 0,0 0 0 0 0,0 0-1 0 0,1 0 1 0 0,-1 0 0 0 0,1 0-1 0 0,0-1 1 0 0,0 1 0 0 0,0-1-1 0 0,0 0 1 0 0,1 1 0 0 0,-1-1-1 0 0,1 0 1 0 0,0 0 0 0 0,0 0-1 0 0,0 0 1 0 0,1 0 0 0 0,-1 0-1 0 0,1-2-7 0 0,-2-7-3 0 0,0 0 0 0 0,0-1 0 0 0,1 1 0 0 0,1-1 0 0 0,0 1-1 0 0,1 0 1 0 0,0-1 0 0 0,1 1 0 0 0,1 0 0 0 0,0 0-1 0 0,0 0 1 0 0,2 0 0 0 0,0 0 0 0 0,0 1 0 0 0,1 0-1 0 0,0 0 1 0 0,1 1 0 0 0,1-2 3 0 0,146-136-136 0 0,-93 96-99 0 0,-8 16-387 0 0,-29 24-4260 0 0,-7 4-4111 0 0,-13 5-2917 0 0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4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170 230,'-54'14,"44"-12,-1 0,1 1,0 0,0 0,1 1,-1 0,1 1,0 0,0 0,-6 6,14-11,1 1,-1 0,1 0,0-1,0 1,-1 0,1 0,0-1,0 1,0 0,0 0,0-1,0 1,0 0,0 0,0 0,0-1,0 1,0 0,1 0,-1-1,0 1,1 0,-1 0,0-1,1 1,-1 0,1-1,-1 1,1-1,-1 1,1 0,0-1,-1 1,1-1,0 0,-1 1,1-1,0 0,-1 1,1-1,0 0,0 0,-1 1,1-1,0 0,0 0,39 15,-34-14,1 0,-1 0,0 1,0 0,0 0,0 0,0 1,-1 0,1 0,-1 0,0 1,1-1,-2 1,1 1,0-1,-1 1,0-1,0 1,0 0,-1 1,0-1,0 1,0-1,0 1,-1 0,0 0,0 0,-1 0,0 1,0-1,0 0,-1 1,0 4,-1-2,-1-1,0 0,-1 0,0 0,0 0,0 0,-1-1,-1 0,1 1,-1-2,0 1,0 0,-1-1,0 0,0 0,-1-1,1 0,-1 0,0 0,-1-1,1 0,-1-1,0 1,7-3,0-1,-1 1,1-1,-1 1,1-1,0 1,-1-1,1 0,-1 1,1-1,-1 0,1 0,-1 0,1 0,-1-1,1 1,-1 0,1-1,-1 1,1-1,-1 1,1-1,0 1,-1-1,1 0,0 0,0 0,0 0,-1 0,1 0,0 0,0 0,1 0,-1-1,0 1,0 0,0-1,1 1,-1 0,1-1,-1 1,1-1,0 1,-1-1,1 1,0-1,0 1,1-13</inkml:trace>
  <inkml:trace contextRef="#ctx0" brushRef="#br0" timeOffset="249.048">453 371,'-19'38,"-12"18,1-1</inkml:trace>
  <inkml:trace contextRef="#ctx0" brushRef="#br0" timeOffset="728.661">679 484,'22'-34,"-10"13,1 1,1 0,0 1,2 1,0 0,1 1,15-11,-30 26,-1 1,1-1,0 1,0 0,-1-1,1 1,0 0,0 0,0 0,0 1,0-1,0 0,0 1,0-1,1 1,-1 0,0 0,0-1,0 2,0-1,0 0,1 0,-1 1,0-1,0 1,0-1,0 1,0 0,0 0,0 0,0 0,-1 0,1 1,0-1,0 0,-1 1,1 0,-1-1,0 1,1 0,-1-1,0 1,0 0,0 0,1 2,8 18,-10-18,1 0,-1 0,1 0,0 0,1-1,-1 1,1-1,-1 1,1-1,0 1,0-1,1 0,-1 0,1 0,-1 0,1 0,0-1,0 1,0-1,1 0,-1 1,0-2,1 1,0 0,-1-1,1 1,0-1,-1 0,1-1,0 1,0-1,0 1,0-1,0 0,0 0,0-1,-1 1,3-2,1-1,1-1,-1 0,1-1,-1 1,-1-2,1 1,-1-1,0 0,0 0,-1 0,1-1,-1 0,-1 0,0 0,0-1,3-7,2-3</inkml:trace>
  <inkml:trace contextRef="#ctx0" brushRef="#br0" timeOffset="3066.43">1751 33,'-14'2,"1"2,0 0,-1 0,2 1,-1 1,0 0,1 1,1 0,-1 0,1 2,0-1,1 1,0 1,0 0,1 1,0-1,1 2,0-1,1 1,1 0,0 1,0-1,1 1,1 0,-3 12,4-11,0 0,1-1,1 1,0 0,1-1,1 1,0 0,1 0,0-1,1 1,1-1,0 0,0 0,1 0,1 0,1-1,0-6,0-1,1 0,0-1,0 0,1 0,-1 0,1-1,-1 0,1-1,0 0,0-1,0 1,0-2,0 1,0-1,1-1,-1 0,0 0,3-1,4 1,-1-1,0 0,0-1,0-1,0 0,0-1,-1-1,0 0,0-1,-1 0,0-1,0-1,0 0,-1 0,-1-2,0 1,0-1,-1-1,0 0,-1 0,-1-1,0 0,0-1,-2 1,0-2,0 1,-1 0,-1-1,0 0,-1 0,0-6,-5 9,-1 0,0 1,-1 0,0-1,0 1,-1 0,-1 1,0-1,0 1,-1 1,-1-1,1 1,-1 0,-1 1,0 0,0 0,-1 1,1 0,-1 1,-1 0,1 0,-1 1,0 0,-1 1,1 1,-1 0,1 0,-1 1,0 1,0 0,0 0,0 1,-1 1,-3 0,-1 0,0 1,1 1,-1 1,1 0,0 1,0 1,1 0,-11 6,-2 4</inkml:trace>
  <inkml:trace contextRef="#ctx0" brushRef="#br0" timeOffset="3400.031">1356 400,'31'-18,"1"1,1 2,0 1,0 2,2 1,-1 1,35-3,-64 12,1 1,-1 0,0 1,1-1,-1 1,0 0,1 0,-1 1,0-1,0 1,0 1,0-1,0 1,-1-1,1 1,-1 1,1-1,-1 1,0 0,37 24,-30-23,1-1,0-1,0 0,0 0,1-1,-1-1,1 0,-1-1,0 0,1-1,-1 0,0-1,1 0,-1-1,0-1,0 0,1-1,18-18,-32 23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2,'-19'0,"-1"-1,1 1,0 0,-1 2,1 0,0 1,0 1,0 1,0 1,39 1,67 4,-111 3,-57 7,55-16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58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56,'0'5,"0"11,0 8,-5 4,-1 2,0 2,1-1,-3-1,-1 0,2-1,1 0,-2 0,0-1,1 0,2 0,2-5</inkml:trace>
  <inkml:trace contextRef="#ctx0" brushRef="#br0" timeOffset="251.549">13 480,'34'-5,"21"-2,5 1,-2 1,-7 2,-11 5,-13 4</inkml:trace>
  <inkml:trace contextRef="#ctx0" brushRef="#br0" timeOffset="586.072">13 705,'33'4,"-23"-3,-1 0,0 0,1 1,-1 0,0 1,0 0,0 0,-1 1,1 0,-1 0,4 3,-11-6,1 0,-1 1,0-1,0 1,1-1,-1 0,0 1,0 0,0-1,-1 1,1 0,0-1,-1 1,1 0,-1 0,1 0,-1-1,0 1,0 0,0 0,0 0,0 0,0 0,0 0,-1-1,1 1,-1 0,1 0,-1-1,0 1,1 0,-1-1,0 1,0 0,-1-1,1 1,-1 0,-55 55,46-47,-8 6,14-13,-1 0,1 0,0 1,1 0,-1 0,1 0,0 0,0 1,0 0,0 0,1 0,0 0,0 1,0-1,1 1,0-1,0 1,0 0,1 0,0 0,0 0,0 1,3-4,1 1,-1-1,1 0,0 0,0 0,0-1,0 1,0-1,1 0,-1 1,1-1,0-1,-1 1,1-1,0 1,0-1,0 0,0 0,0-1,0 1,0-1,0 0,0 0,0-1,0 1,0-1,0 1,0-1,0-1,0 1,0 0,3-3,18-2</inkml:trace>
  <inkml:trace contextRef="#ctx0" brushRef="#br0" timeOffset="1218.154">353 874,'197'-312,"-174"284,-10 48,-14 121,1-140,0 0,0-1,0 1,0 0,0 0,0-1,0 1,0 0,0 0,1-1,-1 1,0 0,1-1,-1 1,0 0,1-1,-1 1,0 0,1-1,-1 1,1-1,0 1,-1-1,1 1,-1-1,1 1,0-1,-1 0,1 1,0-1,-1 0,1 0,0 1,-1-1,1 0,0 0,0 0,-1 0,1 0,0 0,0 0,-1 0,1 0,0 0,0 0,-1-1,1 1,0 0,-1-1,1 1,0 0,-1-1,1 1,0 0,-1-1,31-30,94-129,-125 160,0 1,0-1,0 0,0 1,0-1,0 1,0-1,0 0,0 1,0-1,0 1,1-1,-1 0,0 1,0-1,0 0,0 1,1-1,-1 0,0 1,0-1,1 0,-1 1,0-1,1 0,-1 0,0 1,1-1,-1 0,0 0,1 0,-1 0,1 1,-1-1,0 0,1 0,-1 0,1 0,-1 0,0 0,1 0,-1 0,1 0,-1 0,0 0,1 0,-1 0,1-1,-1 1,0 0,1 0,-1 0,0 0,1-1,-1 1,0 0,1 0,-1-1,0 1,0 0,1-1,-1 1,0 0,0-1,1 1,-1 0,0-1,0 1,0-1,-6 33,-11 23,9-28</inkml:trace>
  <inkml:trace contextRef="#ctx0" brushRef="#br0" timeOffset="1630.541">973 367,'-4'23,"1"1,1 0,1 0,0 0,2 0,1 0,1 0,1 0,1-1,2 0,0 0,1 0,1-1,2 3,-11-24,0-1,0 1,0 0,0 0,0 0,0-1,0 1,0 0,1 0,-1-1,0 1,0 0,1 0,-1-1,0 1,1 0,-1-1,1 1,-1 0,1-1,-1 1,1-1,-1 1,1 0,0-1,-1 0,1 1,0-1,-1 1,1-1,0 0,0 1,-1-1,1 0,0 0,0 0,0 0,-1 0,1 0,0 0,0 0,0 0,-1 0,1 0,0 0,0 0,-1-1,1 1,0 0,0-1,-1 1,1 0,0-1,-1 1,1-1,0 1,-1-1,1 1,-1-1,1 0,-1 1,1-1,-1 0,0 1,1-1,-1 0,15-35,-2-1,-1 0,-3-1,4-24,14-55,1 27,-18 71</inkml:trace>
  <inkml:trace contextRef="#ctx0" brushRef="#br0" timeOffset="1934.972">1284 677,'0'24,"0"13,0 0</inkml:trace>
  <inkml:trace contextRef="#ctx0" brushRef="#br0" timeOffset="2750.667">1368 27,'6'-3,"1"-1,0 1,-1 0,1 0,0 0,0 1,0 1,1-1,-1 1,0 0,1 0,-1 1,1 0,2 1,-9-1,0 0,1-1,-1 1,1 0,-1 0,0 0,1 1,-1-1,0 0,1 0,-1 1,0-1,0 1,1-1,-1 1,0-1,0 1,0 0,1 0,-1-1,0 1,0 0,0 0,-1 0,1 0,0 0,0 1,0-1,-1 0,1 0,-1 0,1 1,-1-1,1 0,-1 1,0-1,1 0,-1 1,0-1,0 0,0 1,0-1,0 0,-1 1,1-1,0 0,-1 1,1-1,0 0,-1 0,0 1,1-1,-1 0,0 0,0 0,1 0,-1 0,0 0,-1 1,-121 152,122-153,0 1,0 0,0-1,0 1,0 0,1 0,-1 0,1 0,-1 0,1 0,-1 0,1 0,0 0,0 0,0 0,0 0,0 0,1 0,-1 0,1 0,-1 0,1-1,0 1,-1 0,1 0,0 0,0-1,1 1,-1 0,0-1,0 1,1-1,-1 1,1-1,-1 0,1 0,0 1,-1-1,1 0,0-1,0 1,0 0,-1 0,1-1,0 1,0-1,0 0,0 0,0 1,2-1,111 2,-90-4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11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85 339,'17'6,"0"-1,0 0,1-1,-1-1,1-1,0 0,0-1,8-2,-2 2,240-26,134-7,-374 32</inkml:trace>
  <inkml:trace contextRef="#ctx0" brushRef="#br0" timeOffset="253.731">1 509,'48'4,"44"3,17-1,-1-6,-14-3,-13-1,-11 0,-13 1,-6 1,-7 1,-6 0,-5 1,-4 0,-5 0</inkml:trace>
  <inkml:trace contextRef="#ctx0" brushRef="#br0" timeOffset="586.416">368 1,'77'56,"2"-3,3-4,50 22,-115-63,5 0,-2 1,1 1,-1 1,-1 1,0 1,-1 0,0 2,-1 0,-1 0,8 11,-22-23,0 0,0 1,-1-1,1 1,-1-1,0 1,0-1,0 1,0 0,-1-1,1 1,-1 0,0 0,0-1,-1 1,1 0,-1 0,1-1,-1 1,-1-1,1 1,0-1,-1 1,1-1,-1 0,0 1,0-1,-1 0,-77 75,13-35,-2-3,-1-3,-2-3,-21 5,38-15,53-14,13-9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1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59,'24'0,"27"0,10 0,4 0,-4 0,-3-5,-7-1,-2 0,-4 1,-6-4,-4 1,-4 0,-2 3,-1 1,-1 2,-4 1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1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29,'43'4,"39"-2,14-2,-4-2,-8-4,-13-2,-10 1,-10 1,-9 2,-11 2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13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28,'-5'38,"3"33,2 13,2-3,-1-6,0-10,1-12,-2-5,1-6,-1-5,0-5,0-2,0-6</inkml:trace>
  <inkml:trace contextRef="#ctx0" brushRef="#br0" timeOffset="253.271">7 0,'24'10,"22"3,13-1,6-7,-3-5,-3-2,-6 0,-8-6,-6 0,-5 0,-4 2,-2 2,-6 2</inkml:trace>
  <inkml:trace contextRef="#ctx0" brushRef="#br0" timeOffset="503.677">34 311,'29'14,"24"5,7-1,-1-3,-6-5,-2-8,-6-5,-9-1</inkml:trace>
  <inkml:trace contextRef="#ctx0" brushRef="#br0" timeOffset="821.16">684 311,'-1'271,"-25"-140,18-104,6-24,0 0,1 0,0 1,-1-1,1 0,0 0,1 1,-1-1,1 1,-1-1,1 1,0-1,0 1,0-1,1 0,-1 1,1-1,0 1,0-1,0 0,1 0,-1 0,1 1,0 0,-1-4,0 1,0-1,0 0,0 0,0 1,0-1,0 0,0 0,0 0,0 0,0 0,0-1,0 1,0 0,0 0,0-1,0 1,0 0,0-1,0 1,0-1,0 1,0-1,0 0,-1 1,1-1,0 0,-1 0,1 1,0-1,-1 0,1 0,-1 0,1 0,-1 0,1 0,-1 0,0 0,1 0,-1 0,0 0,0 0,0 0,0 0,0 0,0 0,0 0,0 0,0 0,-1 0,1-1,3-18</inkml:trace>
  <inkml:trace contextRef="#ctx0" brushRef="#br0" timeOffset="1087.482">684 338,'14'0,"25"0,9-4,2-3,-2 1,-6 2,-4 0,-4 2,-3 1,-2 0,-1 1,-6 5,-6 2</inkml:trace>
  <inkml:trace contextRef="#ctx0" brushRef="#br0" timeOffset="1271.343">627 565,'44'-5,"27"-2,8-4,-5 0,-16 1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20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2456 84</inkml:trace>
  <inkml:trace contextRef="#ctx0" brushRef="#br0" timeOffset="-1408.932">1 1101,'21'-65,"-11"29,2 0,1 1,2 1,1 0,1 1,14-18,-3 12,-19 24,0 0,2 1,-1 0,2 1,0 0,0 0,1 2,1 0,0 0,0 1,3 0,-15 8,0 1,0 0,0 0,1 1,-1-1,0 0,1 1,-1-1,0 1,1 0,-1 0,0 0,1 0,-1 0,0 0,1 1,-1-1,0 1,1 0,-1 0,0-1,0 1,0 1,0-1,0 0,0 0,0 1,0-1,0 1,0 0,-1-1,1 1,-1 0,0 0,1 0,-1 0,0 0,0 1,0-1,0 0,-1 0,1 1,-1-1,1 0,-1 1,0-1,1 0,-2 1,1-1,0 2,-37 132,4-38,32-96,1 0,0-1,-1 1,1 0,0-1,0 1,0 0,0 0,0-1,0 1,0 0,1-1,-1 1,1 0,-1-1,1 1,0 0,-1-1,1 1,0-1,0 1,0-1,0 0,0 1,1-1,-1 0,0 0,1 0,-1 0,0 0,1 0,-1 0,1 0,0-1,-1 1,1 0,0-1,-1 0,1 1,0-1,-1 0,1 0,0 0,0 0,-1 0,1 0,0 0,0-1,-1 1,1-1,0 1,-1-1,1 0,-1 1,1-1,-1 0,1 0,0-1,139-86,40-18,-179 105,0 0,1 0,-1 0,0 0,0 1,0-1,1 1,-1-1,0 1,1 0,-1-1,1 1,-1 1,0-1,1 0,-1 0,0 1,1 0,-1-1,0 1,0 0,0 0,0 0,0 0,0 0,0 1,0-1,0 1,0-1,0 1,-1 0,1-1,-1 1,0 0,1 0,-1 0,0 0,0 1,0-1,0 0,0 0,-1 0,1 1,-1-1,0 0,1 1,-1-1,0 1,0-1,-1 0,1 1,0-1,-1 1,-15 82,12-59</inkml:trace>
  <inkml:trace contextRef="#ctx0" brushRef="#br0" timeOffset="-877.57">1441 564,'-64'35,"3"3,1 2,1 3,-48 47,105-89,-51 60,52-59,-1 0,1 0,-1 0,1 0,0 0,0 0,0 0,0 1,0-1,0 0,1 1,-1-1,1 1,0-1,0 0,0 1,0-1,0 1,0-1,0 0,1 1,0-1,-1 1,1-1,0 0,0 0,0 0,0 1,0-1,1 0,4 1,1 0,-1 0,1 0,0-1,0 0,0 0,0-1,0 0,0 0,0-1,0 0,0 0,1-1,-1 1,0-2,0 1,0-1,0 0,-1 0,1-1,0 0,5-3,17-9,0-1,-1-2,-1 0,-1-2,20-19,-39 33,128-114,-134 118,0 1,0-1,0 0,1 1,-1 0,0-1,1 1,-1 0,1-1,-1 1,1 0,0 0,0 0,-1 1,1-1,0 0,0 1,0-1,0 1,0-1,0 1,0 0,-1 0,1 0,0 0,0 0,0 1,0-1,0 0,0 1,0 0,0-1,0 1,-1 0,1 0,0 0,-1 0,1 0,-1 0,1 0,-1 1,1-1,-1 1,0-1,0 1,1-1,-1 1,0 0,-1-1,1 1,0 0,0 0,-1 0,1 0,0 15,-1-1,-1 1,0-1,-2 0,1 1,-2-1,0 0,-5 10,2-1,-22 84,-6-2,-43 95,71-188,0 0,-1-1,-1 0,0 0,0-1,-2 0,1-1,-1 0,-1 0,0-1,-5 2,16-10,-1-1,0 0,1 0,-1 1,0-1,0 0,0-1,0 1,0 0,0 0,0-1,-1 1,1-1,0 0,0 0,0 0,0 0,0 0,-1 0,1 0,0-1,0 1,0-1,0 0,0 1,0-1,0 0,0 0,0 0,0 0,1-1,-1 1,0-1,1 1,-1-1,1 1,-1-1,1 0,0 1,0-1,0 0,0 0,0 0,0-1,-2-4,0 0,1 0,0 0,0 0,0-1,1 1,0-1,1 1,0-1,0 1,0-1,2-5,3-6,2 0,0 0,1 0,0 1,2 0,0 1,1 0,1 0,0 1,1 1,1 0,5-4,6-5</inkml:trace>
  <inkml:trace contextRef="#ctx0" brushRef="#br0" timeOffset="-411.435">2118 451,'-18'5,"0"0,0 1,0 1,1 1,0 0,1 2,0-1,-3 4,17-12,0 1,0-1,0 1,0-1,0 1,0 0,0-1,1 1,-1 0,1 0,-1 0,1 1,0-1,0 0,0 0,0 1,0-1,0 1,1-1,-1 0,1 1,0-1,0 1,0-1,0 1,0-1,0 1,1-1,-1 1,1-1,-1 1,1-1,0 0,1 2,62 65,-28-35,-33-30,0-1,-1 1,1-1,-1 1,0 0,0 0,-1 0,1 0,-1 0,0 0,0 0,0 1,0-1,-1 0,0 1,0-1,0 0,0 0,-1 1,0-1,0 0,0 0,0 1,0-1,-1 0,0 0,0-1,0 1,0 0,-1-1,1 1,-1-1,0 0,0 0,-1 1,-3 4,-1 0,0-1,-1 0,0 0,0-1,0 0,-1 0,0-1,0-1,-1 0,1 0,-1-1,-3 1,-8-3,3-3</inkml:trace>
  <inkml:trace contextRef="#ctx0" brushRef="#br0" timeOffset="-163.099">2259 734,'-14'38,"-5"23,0 0</inkml:trace>
  <inkml:trace contextRef="#ctx0" brushRef="#br0" timeOffset="306.331">2513 904,'84'-124,"61"-72,-109 171,-36 25,1 0,0 0,0 0,0 0,0 0,0 0,0 0,-1 0,1 0,0 1,0-1,0 0,0 1,-1-1,1 0,0 1,0-1,-1 1,1-1,0 1,-1 0,1-1,-1 1,1 0,-1-1,1 1,-1 0,1 0,-1-1,0 1,1 0,-1 0,0 0,0-1,1 1,-1 0,0 0,0 0,0 0,0 0,0 0,0-1,-1 2,1 87,3 31,-3-115,2-1,-1 0,0 0,1 0,0 0,0 0,0 0,1 0,-1 0,1-1,0 1,0-1,0 0,0 0,1 0,-1 0,1-1,0 1,-1-1,1 0,0 0,1 0,-1-1,2 1,6 0,-1-2,0 0,1 0,-1-1,1 0,-1-1,0 0,0-1,0 0,0-1,0 0,-1 0,1-1,-1-1,-1 0,1 0,-1-1,0 0,0-1,-1 0,0 0,-1-1,1 0,-2 0,4-6,2-4,-1-1,-1 0,-1 0,-1-1,-1-1,0 1,-2-1,0 0,-2 0,0-5,0-3,-1 4</inkml:trace>
  <inkml:trace contextRef="#ctx0" brushRef="#br0" timeOffset="668.285">3641 311,'-30'38,"2"2,1 1,2 1,2 1,2 1,2 1,-2 12,18-51,1 0,0 0,0 0,0 0,1 0,0 0,0 1,1-1,0 0,0 1,0-1,1 0,-1 0,2 1,-1-1,1 0,0 0,0 0,0 0,1-1,0 1,0-1,1 1,-1-1,1 0,0 0,1-1,-1 1,1-1,3 3,7 0,1-1,-1 0,1-1,0 0,0-2,0 0,1 0,-1-2,1 0,-1-1,1 0,-1-2,1 0,-1-1,0 0,0-1,0-1,0-1,-1 0,0-1,9-5,7-7,-1-1,0-2,-1-1,-2-1,0-1,-2-2,-1 0,-1-2,17-27,-29 40,-1 1,-1-2,0 1,-1-1,-1 0,0-1,0-6,-5 19,-1-1,0 0,0 1,0-1,0 0,-1 0,0 0,0 0,-1 0,0 1,0-1,0 0,0 0,-1 1,0-1,0 1,-1 0,0-1,0 1,0 0,0 0,-1 1,0-1,-3-3,-1 2,1 1,-1-1,-1 1,1 1,-1-1,1 2,-1-1,0 1,-1 0,1 1,0 0,-1 1,1 0,-1 0,1 1,-1 0,-9 2,-157 39,129-24</inkml:trace>
  <inkml:trace contextRef="#ctx0" brushRef="#br0" timeOffset="918.32">3303 650,'87'5,"0"-4,0-4,73-12,23-1,-178 15,0 0,1 1,-1 0,0 1,0-1,0 1,0 0,1 0,-1 0,0 1,-1-1,1 1,0 1,0-1,-1 1,1 0,-1 0,0 0,0 0,0 1,-1-1,1 1,-1 0,0 0,0 1,0-1,1 2,-1-2,0 1,0-1,0-1,1 1,0 0,0-1,0 1,0-1,1-1,-1 1,1 0,-1-1,1 0,0 0,0-1,0 1,0-1,0 0,0 0,1-1,-1 1,0-1,0 0,6-1,13 1</inkml:trace>
  <inkml:trace contextRef="#ctx0" brushRef="#br0" timeOffset="1971.591">4432 621,'24'0,"27"0,10 0,-1 0,-6 0,-7 0,-7 0,-15 5,-16 1,-15 1,-11 2,-8 1,-4-2,-2-2,0-2,0-2,5-1</inkml:trace>
  <inkml:trace contextRef="#ctx0" brushRef="#br0" timeOffset="7806.32">1271 0,'-12'3,"1"1,-1 0,1 0,-1 1,1 0,1 1,-1 1,1 0,0 0,1 0,0 2,0-1,0 1,1 0,-5 8,-13 19,1 1,2 1,2 2,1 0,2 0,-11 41,10-35,2 1,2 1,2 1,3 0,1 0,3 1,2 0,2 1,2-1,2 0,3 0,9 42,-5-67,2 0,0-1,2 0,1-1,0-1,2 0,0-1,2 0,0-2,1 0,1-1,1-1,0-1,1-1,1-1,0 0,1-2,0-1,4 0,41 29,-68-40,-1 1,1-1,-1 1,1-1,-1 1,0-1,1 1,-1-1,0 1,1 0,-1-1,0 1,0 0,0-1,0 1,1 0,-1-1,0 1,0 0,0-1,0 1,0 0,-1-1,1 1,0 0,0-1,0 1,-1 0,1-1,0 1,-1 0,1-1,0 1,-1-1,1 1,-1-1,1 1,-1-1,1 1,-1-1,1 0,-1 1,1-1,-1 0,0 1,1-1,-1 0,0 0,1 1,-1-1,0 0,1 0,-15 5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36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0,'4'65,"2"0,3 0,10 29,-2-1,5 30,5 18,-7 2,-3 33,-17-147,0-1,-2 1,-1-1,-1 1,-1-1,-2 0,-1-1,-1 0,-1 0,-2 0,0-2,-2 1,-1-2,0 0,-2-1,-1 0,-1-2,-8 7,-53 30,61-45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3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0 256,'28'31,"58"192,-55-81,-8-26,-9-58,11-88,45-202,-46 176,-3-1,-3-2,10-50,-22 86,1 4</inkml:trace>
  <inkml:trace contextRef="#ctx0" brushRef="#br0" timeOffset="880.346">593 623,'5'19,"1"16,0 7,-1 1,-6-7,-3-5,-6-7,-1-8</inkml:trace>
  <inkml:trace contextRef="#ctx0" brushRef="#br0" timeOffset="1316.169">734 30,'18'-7,"1"1,-1 2,1 0,0 0,0 2,0 0,0 2,0 0,7 1,-24-1,0-1,0 1,0 0,0 0,0 0,0 0,0 0,0 0,0 1,0-1,0 1,0-1,-1 1,1 0,0 0,0 0,0 0,-1 0,1 0,0 0,-1 0,1 1,-1-1,0 1,1-1,-1 1,0-1,0 1,0 0,0 0,0-1,-1 1,1 0,0 0,-1 0,1 0,-1 0,0 0,0 0,1 0,-1 0,-1 0,1 0,0 0,0 0,-5 10,-1 1,0-2,0 1,-1-1,-1 0,0 0,0-1,-1 0,-1 0,-4 3,-30 35,41-45,-1 1,1-1,0 1,0 0,0 0,0 1,1-1,-1 1,1-1,0 1,1 0,-1 0,1-1,0 1,0 0,1 0,-1 0,1 0,0 0,0 0,1 0,0 0,0 0,0 0,0 0,1 0,-1 0,1-1,1 1,-1-1,1 1,-1-1,1 0,0 0,1 0,-1-1,1 1,2 1,65 19,-47-22</inkml:trace>
  <inkml:trace contextRef="#ctx0" brushRef="#br0" timeOffset="1568.45">1468 256,'-379'458,"164"-236,-9-9,157-138,54-54</inkml:trace>
  <inkml:trace contextRef="#ctx0" brushRef="#br0" timeOffset="1997.642">1073 1046,'34'-13,"1"0,0 3,0 1,1 1,10 1,12 14,-57-7,0 1,1 0,-1-1,-1 1,1 0,0-1,0 1,0 0,0 0,0 0,-1 0,1 0,0 0,-1 0,1 0,-1 0,1 0,-1 0,0 0,1 1,-1-1,0 0,0 0,0 0,0 1,0-1,0 0,0 0,0 0,0 1,0-1,-1 0,1 0,-1 0,1 0,-1 0,1 0,-1 0,1 0,-1 0,0 0,0 0,1 0,-2 0,-44 47,41-45,1-1,0 1,0 0,0 0,0 0,0 1,1-1,-1 1,1 0,0 0,0 0,1 0,-1 0,1 1,0-1,0 1,0 0,1-1,0 1,0 0,0 0,0 0,1 0,0 0,0 0,0 0,1 2,2-3,1 0,-1-1,1 1,1-1,-1 0,0 0,1 0,-1-1,1 1,0-1,0 0,0-1,0 1,0-1,0 0,0 0,0-1,0 0,1 1,-1-2,0 1,0-1,0 1,0-1,1-1,-1 1,0-1,-1 0,1 0,2-1,2 0,16-3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5:18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0 231 0 0 0,'0'0'97'0'0,"0"0"359"0"0,29 0 3675 0 0,104-3 3157 0 0,62-27-4802 0 0,83 16-1157 0 0,-149 28-1047 0 0,144-10 298 0 0,15-1 156 0 0,136 5-364 0 0,-45-37-16 0 0,142 28-34 0 0,-66-24-113 0 0,635 10 290 0 0,-768 30-358 0 0,268 11 105 0 0,171-12-133 0 0,312-24 72 0 0,170 3-58 0 0,-516-9-99 0 0,-164-6 25 0 0,-196 0 14 0 0,493-10 28 0 0,587 27-137 0 0,-603-3 37 0 0,172-24-10 0 0,401 21 225 0 0,-779 3-102 0 0,225 15 32 0 0,243-6-58 0 0,-702-9-63 0 0,176-14 92 0 0,468 19 9 0 0,-561 32-26 0 0,341 31 147 0 0,-43-46-64 0 0,-324-11-56 0 0,294 5 141 0 0,-77-8 399 0 0,-307 3 794 0 0,-370-3-1390 0 0,-1 0-7 0 0,0 0-2 0 0,12 0 555 0 0,145-21-517 0 0,-144 19-1250 0 0,20-3 2970 0 0,-22 4-6333 0 0,0 1-5771 0 0,-9 0-380 0 0</inkml:trace>
  <inkml:trace contextRef="#ctx0" brushRef="#br0" timeOffset="2522.818">1182 861 5001 0 0,'0'0'948'0'0,"0"0"-538"0"0,0 0-276 0 0,0 0 88 0 0,0 0 273 0 0,0 0 290 0 0,0 0 118 0 0,0 0-20 0 0,0 0-7 0 0,0 0 116 0 0,0 0 166 0 0,6 1 118 0 0,2 1-799 0 0,0-1-1 0 0,0 0 1 0 0,0 0-1 0 0,0-1 1 0 0,0 0 0 0 0,0-1-1 0 0,0 1 1 0 0,0-2 0 0 0,0 1-1 0 0,0-1 1 0 0,0 0-1 0 0,-1-1 1 0 0,7-2-477 0 0,82-70 2449 0 0,-82 57-2142 0 0,-1-1 1 0 0,-1 0-1 0 0,-1-1 1 0 0,-1 0-1 0 0,0-1 1 0 0,-2 0-1 0 0,0 0 1 0 0,4-21-308 0 0,-9 29 120 0 0,0 0 641 0 0,-2 24-403 0 0,-1 261 358 0 0,15 452-125 0 0,-41-418-440 0 0,-6-199-6 0 0,32-107-134 0 0,-1 0 0 0 0,1 1 0 0 0,0-1 0 0 0,-1 0 0 0 0,1 0 0 0 0,-1 0 0 0 0,1 1 1 0 0,-1-1-1 0 0,1 0 0 0 0,-1 0 0 0 0,1 0 0 0 0,-1 0 0 0 0,1 0 0 0 0,-1 0 0 0 0,1 0 0 0 0,-1 0 0 0 0,1 0 0 0 0,-1 0 0 0 0,1 0 0 0 0,-1 0 0 0 0,1-1 0 0 0,-1 1 0 0 0,1 0 1 0 0,-1 0-1 0 0,1 0 0 0 0,-1-1 0 0 0,1 1 0 0 0,0 0 0 0 0,-1 0 0 0 0,1-1 0 0 0,-1 1 0 0 0,1 0 0 0 0,0-1 0 0 0,-1 1 0 0 0,1-1 0 0 0,0 1 0 0 0,-1 0 0 0 0,1-1 0 0 0,0 1 1 0 0,0-1-1 0 0,0 1 0 0 0,-1-1 0 0 0,1 1 0 0 0,0-1 0 0 0,0 1 0 0 0,0-1 0 0 0,0 1 0 0 0,0-1 0 0 0,0 1 0 0 0,0-1 0 0 0,0 1 0 0 0,0-1 0 0 0,0 1 0 0 0,0-1-11 0 0,-7-25 5 0 0,1 0-1 0 0,2 0 0 0 0,0 0 0 0 0,2 0 0 0 0,1-1 0 0 0,1 1 0 0 0,1-1 1 0 0,2 1-1 0 0,3-17-4 0 0,4-41 0 0 0,3 1 0 0 0,4 0-1 0 0,4 2 1 0 0,3 0 0 0 0,3 1 0 0 0,5 2 0 0 0,2 1 0 0 0,4 2 0 0 0,3 1 0 0 0,3 3-1 0 0,33-40 1 0 0,-56 86-4 0 0,1 1 0 0 0,1 1 0 0 0,0 1 0 0 0,2 1 0 0 0,1 1 0 0 0,1 1-1 0 0,0 2 1 0 0,1 0 0 0 0,22-8 4 0 0,-44 22 1 0 0,0-1 1 0 0,1 1-1 0 0,-1 0 1 0 0,1 0-1 0 0,0 1 0 0 0,0 0 1 0 0,0 0-1 0 0,0 1 1 0 0,0 0-1 0 0,0 0 0 0 0,0 0 1 0 0,1 1-1 0 0,-1 0 0 0 0,0 1 1 0 0,0-1-1 0 0,0 1 1 0 0,0 1-1 0 0,0-1 0 0 0,0 1 1 0 0,0 1-1 0 0,0-1 0 0 0,0 1 1 0 0,-1 0-1 0 0,0 1 1 0 0,1-1-1 0 0,-1 1 0 0 0,-1 1 1 0 0,1-1-1 0 0,0 1 0 0 0,3 4-1 0 0,-1 13 17 0 0,-1-1 0 0 0,0 1 0 0 0,-2 1 0 0 0,-1-1 0 0 0,0 1 0 0 0,-2 0 0 0 0,-1 0 0 0 0,-1-1-1 0 0,0 1 1 0 0,-2 0 0 0 0,-1 0 0 0 0,-1 2-17 0 0,0 4 17 0 0,-2-1-1 0 0,-1 0 1 0 0,-1 0-1 0 0,-2-1 1 0 0,0 0 0 0 0,-2-1-1 0 0,-1 0 1 0 0,-1-1-1 0 0,-1-1 1 0 0,-1 0-1 0 0,-1-1 1 0 0,-19 20-17 0 0,20-29-21 0 0,-1-1 1 0 0,0 0-1 0 0,-1-1 0 0 0,0-1 1 0 0,0-1-1 0 0,-1 0 0 0 0,-1-2 1 0 0,1 0-1 0 0,-2-1 0 0 0,1-1 0 0 0,0-1 1 0 0,-1-1-1 0 0,0-1 0 0 0,0 0 1 0 0,0-2-1 0 0,-1 0 0 0 0,1-2 1 0 0,-16-2 20 0 0,20 2-99 0 0,1 0 0 0 0,-1-2 1 0 0,0 0-1 0 0,1-1 1 0 0,0 0-1 0 0,0-2 0 0 0,0 0 1 0 0,1 0-1 0 0,-1-2 99 0 0,-45-44-2837 0 0,36-24-6146 0 0,25 63-2597 0 0</inkml:trace>
  <inkml:trace contextRef="#ctx0" brushRef="#br0" timeOffset="8879.756">1920 2065 0 0 0,'0'0'2401'0'0,"0"0"-1407"0"0,0 0-560 0 0,0 0 74 0 0,0 0 300 0 0,0 0 315 0 0,0 0 185 0 0,0 0-13 0 0,0 0-67 0 0,0 0-94 0 0,0 0-118 0 0,11 1-44 0 0,74 4 2537 0 0,-17-51-171 0 0,22-38-1929 0 0,-4-3 0 0 0,-4-3 0 0 0,30-47-1409 0 0,-83 97 102 0 0,-1-1 0 0 0,-3-2 0 0 0,-1 0 1 0 0,-2-1-1 0 0,-2-2 0 0 0,-2 0 1 0 0,-3-1-1 0 0,-1 0 0 0 0,-2-1 0 0 0,2-26-102 0 0,-5-116 236 0 0,-9 188-225 0 0,0-1-1 0 0,0 1 0 0 0,0-1 0 0 0,0 1 0 0 0,-1 0 1 0 0,1-1-1 0 0,0 1 0 0 0,-1-1 0 0 0,0 1 0 0 0,0 0 1 0 0,1-1-1 0 0,-1 1 0 0 0,-1 0 0 0 0,1 0 0 0 0,0 0 1 0 0,0 0-1 0 0,-1 0 0 0 0,1 0 0 0 0,-1 0 0 0 0,0 0 1 0 0,1 1-1 0 0,-1-1 0 0 0,0 1 0 0 0,0-1 0 0 0,0 1 1 0 0,0 0-1 0 0,0-1 0 0 0,-1 1 0 0 0,1 0 0 0 0,0 1 1 0 0,-2-2-11 0 0,-5 5-7 0 0,1 0 1 0 0,0 1-1 0 0,0-1 1 0 0,0 2-1 0 0,0-1 1 0 0,0 1-1 0 0,1 0 1 0 0,0 0-1 0 0,0 1 1 0 0,0 0-1 0 0,1 1 1 0 0,0-1-1 0 0,0 1 1 0 0,1 0-1 0 0,0 1 1 0 0,0-1-1 0 0,-2 5 7 0 0,-1 0-4 0 0,-96 131-16 0 0,87-111 36 0 0,1 1 0 0 0,2 1 0 0 0,1 0 0 0 0,2 1 0 0 0,1 0 0 0 0,2 1 0 0 0,1-1 0 0 0,2 4-16 0 0,-6 160 107 0 0,13-187-89 0 0,0-1 1 0 0,1 1 0 0 0,1 0 0 0 0,-1-1-1 0 0,2 0 1 0 0,0 0 0 0 0,0 0-1 0 0,1-1 1 0 0,0 1 0 0 0,1-1 0 0 0,0-1-1 0 0,0 1 1 0 0,1-1 0 0 0,0-1 0 0 0,1 1-1 0 0,0-2 1 0 0,0 1 0 0 0,1-1 0 0 0,4 2-19 0 0,-3-4 46 0 0,1 0 1 0 0,-1-1 0 0 0,1 0 0 0 0,0-1 0 0 0,0 0-1 0 0,0-1 1 0 0,0-1 0 0 0,0 0 0 0 0,0 0 0 0 0,1-1-1 0 0,-1-1 1 0 0,11-1-47 0 0,114-45 450 0 0,-110 34-408 0 0,-1-1 1 0 0,0-1 0 0 0,-1-2 0 0 0,-1 0 0 0 0,0-2 0 0 0,-1 0 0 0 0,-2-2 0 0 0,0 0 0 0 0,-1-1-1 0 0,-1-2 1 0 0,-1 0 0 0 0,6-11-43 0 0,-21 28 14 0 0,0 1 0 0 0,0-1-1 0 0,-1 0 1 0 0,0 0 0 0 0,0 0 0 0 0,0 0-1 0 0,-1 0 1 0 0,0 0 0 0 0,-1 0-1 0 0,0-1 1 0 0,0 1 0 0 0,0 0 0 0 0,-1 0-1 0 0,-1-6-13 0 0,-1 10-2 0 0,0 0 0 0 0,-1-1-1 0 0,1 1 1 0 0,-1 0-1 0 0,0 1 1 0 0,0-1 0 0 0,0 1-1 0 0,0-1 1 0 0,0 1 0 0 0,-1 1-1 0 0,1-1 1 0 0,0 0 0 0 0,-1 1-1 0 0,0 0 1 0 0,1 0-1 0 0,-1 1 1 0 0,0-1 0 0 0,1 1-1 0 0,-1 0 1 0 0,0 0 0 0 0,1 0-1 0 0,-1 1 1 0 0,0 0 0 0 0,1 0-1 0 0,-1 0 1 0 0,1 0-1 0 0,-1 1 1 0 0,1-1 0 0 0,0 1-1 0 0,-1 1 1 0 0,1-1 2 0 0,-11 5-15 0 0,1-1-1 0 0,1 2 1 0 0,-1 0-1 0 0,1 1 1 0 0,1 0-1 0 0,0 1 1 0 0,0 0 0 0 0,1 1-1 0 0,0 0 1 0 0,1 1-1 0 0,0 0 1 0 0,1 1-1 0 0,0 0 1 0 0,1 0 0 0 0,0 1-1 0 0,1 0 1 0 0,1 0-1 0 0,0 0 1 0 0,1 1 0 0 0,1 0-1 0 0,0 0 1 0 0,1 1-1 0 0,0 6 16 0 0,5-14 2 0 0,0 0-1 0 0,1-1 0 0 0,0 1 1 0 0,0 0-1 0 0,0-1 0 0 0,1 1 1 0 0,0-1-1 0 0,1 0 0 0 0,0-1 1 0 0,0 1-1 0 0,0-1 0 0 0,1 0 1 0 0,0 0-1 0 0,0 0 0 0 0,0-1 1 0 0,1 0-1 0 0,0-1 0 0 0,0 1 1 0 0,0-1-1 0 0,0 0 0 0 0,1-1 1 0 0,-1 0-1 0 0,1 0 0 0 0,0-1 1 0 0,6 2-2 0 0,6 0 35 0 0,0 0 1 0 0,0-1 0 0 0,1-1-1 0 0,-1-1 1 0 0,1-1 0 0 0,-1-1-1 0 0,1 0 1 0 0,13-4-36 0 0,0-4 39 0 0,-1-2-1 0 0,0-1 1 0 0,0-2-1 0 0,-1-1 1 0 0,-1-1 0 0 0,-1-2-1 0 0,0-1 1 0 0,-2-1-1 0 0,0-2 1 0 0,3-4-39 0 0,42-28 77 0 0,117-71 1 0 0,-165 121-152 0 0,-90 33 970 0 0,42-20-894 0 0,1 0 1 0 0,0 2 0 0 0,0 1-1 0 0,1 1 1 0 0,1 0-1 0 0,0 2 1 0 0,1 0-1 0 0,0 1 1 0 0,1 1-1 0 0,1 1 1 0 0,1 0 0 0 0,-14 20-3 0 0,28-35-4 0 0,0 0 1 0 0,-1-1 0 0 0,1 1 0 0 0,0 0 0 0 0,1 0-1 0 0,-1 1 1 0 0,1-1 0 0 0,-1 0 0 0 0,1 1 0 0 0,0-1-1 0 0,0 0 1 0 0,0 1 0 0 0,1-1 0 0 0,-1 1 0 0 0,1-1-1 0 0,0 1 1 0 0,0 0 0 0 0,0-1 0 0 0,0 1 0 0 0,1-1-1 0 0,-1 1 1 0 0,1-1 0 0 0,0 1 0 0 0,0-1 0 0 0,0 0-1 0 0,1 1 1 0 0,-1-1 0 0 0,1 0 0 0 0,-1 0 0 0 0,1 0-1 0 0,0 0 1 0 0,1 0 0 0 0,-1 0 0 0 0,0-1 0 0 0,1 1-1 0 0,-1-1 1 0 0,1 1 0 0 0,0-1 0 0 0,0 0 0 0 0,0 0-1 0 0,0 0 1 0 0,0-1 0 0 0,0 1 0 0 0,1-1 0 0 0,2 1 3 0 0,3-1 5 0 0,0-2 0 0 0,0 1 1 0 0,-1-1-1 0 0,1 0 1 0 0,0-1-1 0 0,-1 0 1 0 0,1 0-1 0 0,-1-1 0 0 0,0 0 1 0 0,0 0-1 0 0,0-1 1 0 0,0 0-1 0 0,0-1 0 0 0,-1 1 1 0 0,0-2-1 0 0,0 1 1 0 0,0-1-1 0 0,1-2-5 0 0,108-122 59 0 0,-115 128-62 0 0,88-119 192 0 0,-87 118-177 0 0,-2 2-18 0 0,0 1-18 0 0,0 0-14 0 0,0 22-46 0 0,0 14 30 0 0,-2-26 58 0 0,1 0-1 0 0,1 0 1 0 0,0 0-1 0 0,0 0 1 0 0,1 0-1 0 0,1 1 1 0 0,-1-1-1 0 0,2-1 1 0 0,-1 1-1 0 0,1 0 1 0 0,1-1-1 0 0,0 1 0 0 0,0-1 1 0 0,6 9-4 0 0,-6-12-1 0 0,1 1 1 0 0,-1-1-1 0 0,1 0 1 0 0,1-1-1 0 0,-1 1 1 0 0,1-1-1 0 0,0 0 1 0 0,0 0-1 0 0,0-1 1 0 0,1 0-1 0 0,0 0 1 0 0,0 0-1 0 0,0-1 1 0 0,0 0-1 0 0,0-1 1 0 0,1 1-1 0 0,-1-1 1 0 0,1-1-1 0 0,-1 1 1 0 0,1-1-1 0 0,3-1 1 0 0,0-2 7 0 0,0 0 1 0 0,-1-1-1 0 0,0-1 0 0 0,0 0 0 0 0,0 0 0 0 0,0-1 1 0 0,0 0-1 0 0,-1-1 0 0 0,0 0 0 0 0,0 0 0 0 0,-1-1 1 0 0,0 0-1 0 0,0-1 0 0 0,0 0 0 0 0,-1 0 0 0 0,0 0 1 0 0,-1-1-1 0 0,0 0 0 0 0,0 0 0 0 0,-1-1 0 0 0,0 0-7 0 0,48-59 41 0 0,-37 51-35 0 0,-1 0-5 0 0,1 0 0 0 0,1 0-1 0 0,0 2 1 0 0,1 0 0 0 0,1 1-1 0 0,1 1 1 0 0,0 0 0 0 0,0 2-1 0 0,22-10 0 0 0,-40 22 0 0 0,0-1-1 0 0,1 1 1 0 0,-1 0-1 0 0,0-1 1 0 0,0 1-1 0 0,1 0 1 0 0,-1 0 0 0 0,0 1-1 0 0,1-1 1 0 0,-1 0-1 0 0,0 1 1 0 0,0 0-1 0 0,0-1 1 0 0,1 1-1 0 0,-1 0 1 0 0,0 0-1 0 0,0 0 1 0 0,0 0-1 0 0,0 1 1 0 0,0-1-1 0 0,-1 0 1 0 0,1 1-1 0 0,0 0 1 0 0,-1-1 0 0 0,1 1-1 0 0,-1 0 1 0 0,1 0-1 0 0,-1-1 1 0 0,0 1-1 0 0,0 0 1 0 0,0 0-1 0 0,0 1 1 0 0,0-1-1 0 0,0 0 1 0 0,0 0-1 0 0,-1 2 1 0 0,22 85 44 0 0,-20-81-34 0 0,-1 0 0 0 0,1 0 0 0 0,-2 0 0 0 0,1 0 0 0 0,-1 0 0 0 0,-1 0 0 0 0,1 0 1 0 0,-1 0-1 0 0,-1 0 0 0 0,1 0 0 0 0,-1 0 0 0 0,-1 0 0 0 0,0-1 0 0 0,0 1 0 0 0,0-1 0 0 0,-1 1 0 0 0,0-1 0 0 0,0-1 0 0 0,-1 1 0 0 0,0 0-10 0 0,-6 3 3 0 0,0 0 0 0 0,-1-1-1 0 0,0 0 1 0 0,0-1 0 0 0,-1-1-1 0 0,0 0 1 0 0,0 0 0 0 0,-3 0-3 0 0,-73 7-224 0 0,105-25-14 0 0,0 4 238 0 0,1 1 0 0 0,0 0 0 0 0,0 2 0 0 0,1 0 0 0 0,-1 1-1 0 0,1 1 1 0 0,0 0 0 0 0,-1 1 0 0 0,1 1 0 0 0,0 1 0 0 0,16 3 0 0 0,-13-2 41 0 0,-1-1 1 0 0,1-1-1 0 0,-1 0 0 0 0,1-2 1 0 0,-1 0-1 0 0,1-1 0 0 0,-1-1 1 0 0,14-6-42 0 0,151-71 602 0 0,-169 72-573 0 0,-1-1 0 0 0,0-1-1 0 0,-1 0 1 0 0,0-1 0 0 0,-1-1-1 0 0,0 0 1 0 0,-1 0-1 0 0,0-2 1 0 0,-2 1 0 0 0,1-1-1 0 0,-2-1 1 0 0,0 0-1 0 0,-1 0 1 0 0,0-1 0 0 0,-1 0-1 0 0,-1 0 1 0 0,-1-1-1 0 0,-1 0 1 0 0,0 1 0 0 0,1-18-29 0 0,-5 32-2 0 0,-1 0 0 0 0,1 0 0 0 0,0 0-1 0 0,-1 0 1 0 0,0 0 0 0 0,1 0 0 0 0,-1 0 0 0 0,0 0 0 0 0,-1 1 0 0 0,1-1 0 0 0,0 0 0 0 0,-1 1 0 0 0,0-1 0 0 0,1 0 0 0 0,-1 1 0 0 0,0 0 0 0 0,0 0 0 0 0,-1-1 0 0 0,1 1 0 0 0,0 0 0 0 0,-1 1 0 0 0,1-1 0 0 0,-1 0 0 0 0,1 1 0 0 0,-1-1 0 0 0,0 1 0 0 0,0 0 0 0 0,0 0 0 0 0,1 0 0 0 0,-1 0 0 0 0,0 1 0 0 0,0-1 0 0 0,0 1 0 0 0,0 0 0 0 0,0 0 0 0 0,-1 0 0 0 0,1 0 0 0 0,0 0 0 0 0,0 1 0 0 0,0-1-1 0 0,0 1 1 0 0,1 0 0 0 0,-1 0 0 0 0,0 0 0 0 0,0 0 0 0 0,0 0 0 0 0,1 1 0 0 0,-1-1 0 0 0,0 1 0 0 0,-1 1 2 0 0,-11 7-2 0 0,0 0 0 0 0,0 1-1 0 0,1 1 1 0 0,0 0 0 0 0,1 1 0 0 0,0 1-1 0 0,1 0 1 0 0,1 1 0 0 0,0 0 0 0 0,1 0-1 0 0,1 1 1 0 0,0 1 0 0 0,1-1-1 0 0,1 1 1 0 0,0 1 0 0 0,2-1 0 0 0,0 1-1 0 0,1 0 1 0 0,0 0 0 0 0,1 9 2 0 0,3-19 3 0 0,0 0-1 0 0,1 0 1 0 0,0-1-1 0 0,0 1 1 0 0,1 0 0 0 0,0-1-1 0 0,0 1 1 0 0,1-1-1 0 0,0 0 1 0 0,0 0 0 0 0,1 0-1 0 0,0 0 1 0 0,0 0-1 0 0,0-1 1 0 0,1 0 0 0 0,0 0-1 0 0,1 0 1 0 0,-1-1-1 0 0,1 1 1 0 0,0-1 0 0 0,0-1-1 0 0,0 1 1 0 0,6 2-3 0 0,7 5 80 0 0,1-1 1 0 0,1-1-1 0 0,-1-1 0 0 0,2-1 1 0 0,-1-1-1 0 0,1 0 1 0 0,16 1-81 0 0,-15-2 45 0 0,1-2 1 0 0,0-1 0 0 0,-1 0-1 0 0,1-2 1 0 0,0-1 0 0 0,0-1-1 0 0,0 0 1 0 0,0-2-1 0 0,18-5-45 0 0,-41 8-41 0 0,0-1 0 0 0,0 1 0 0 0,0 0 0 0 0,0-1 0 0 0,0 1 0 0 0,0-1 0 0 0,0 1 0 0 0,0-1 0 0 0,0 1 0 0 0,0-1 0 0 0,-1 0 0 0 0,1 1 0 0 0,0-1-1 0 0,0 0 1 0 0,-1 0 0 0 0,1 0 0 0 0,0 0 0 0 0,-1 1 0 0 0,1-1 0 0 0,-1 0 0 0 0,1 0 0 0 0,-1 0 0 0 0,0 0 0 0 0,1 0 0 0 0,-1 0 0 0 0,0 0 0 0 0,0 0 0 0 0,0 0-1 0 0,1 0 1 0 0,-1 0 0 0 0,0-1 0 0 0,0 1 0 0 0,-1 0 0 0 0,1 0 0 0 0,0 0 41 0 0,-5-10-3964 0 0,-5 3-4405 0 0,4 4-4797 0 0</inkml:trace>
  <inkml:trace contextRef="#ctx0" brushRef="#br0" timeOffset="11709.744">5935 1251 1224 0 0,'0'0'1485'0'0,"0"0"-349"0"0,0 0 61 0 0,0 0 382 0 0,0 0 374 0 0,0 0 145 0 0,0 0-183 0 0,0 0-384 0 0,0 0-363 0 0,0 0-272 0 0,0 0-174 0 0,9 0 2600 0 0,-50 184-527 0 0,-60 166-2315 0 0,80-299-524 0 0,21-50 17 0 0,0-1 9 0 0,2-23 71 0 0,7-17-63 0 0,2 1 0 0 0,2 0-1 0 0,1 1 1 0 0,18-32 10 0 0,17-46-12 0 0,39-86 96 0 0,-88 203-84 0 0,1-1 0 0 0,-1 0 0 0 0,0 0 1 0 0,1 1-1 0 0,-1-1 0 0 0,0 0 0 0 0,1 0 1 0 0,-1 0-1 0 0,0 0 0 0 0,1 0 0 0 0,-1 1 1 0 0,1-1-1 0 0,-1 0 0 0 0,0 0 0 0 0,1 0 1 0 0,-1 0-1 0 0,1 0 0 0 0,-1 0 0 0 0,0 0 1 0 0,1 0-1 0 0,-1 0 0 0 0,0-1 0 0 0,1 1 1 0 0,-1 0-1 0 0,1 0 0 0 0,-1 0 0 0 0,0 0 1 0 0,1 0-1 0 0,-1-1 0 0 0,0 1 0 0 0,1 0 1 0 0,-1 0-1 0 0,0-1 0 0 0,1 1 0 0 0,-1 0 1 0 0,0 0-1 0 0,0-1 0 0 0,1 1 0 0 0,-1 0 1 0 0,0-1-1 0 0,0 1 0 0 0,0 0 0 0 0,1-1 1 0 0,-1 1-1 0 0,0-1 0 0 0,0 1 0 0 0,0 0 1 0 0,0-1-1 0 0,0 1 0 0 0,0-1 0 0 0,0 1 1 0 0,0 0-1 0 0,0-1 0 0 0,5 9 21 0 0,1 4 91 0 0,-1 1 0 0 0,-1-1 0 0 0,0 1 0 0 0,0 0 0 0 0,-2 1 0 0 0,1-1 0 0 0,-2 0 0 0 0,0 1 0 0 0,0 2-112 0 0,5 42 229 0 0,46 144 48 0 0,-51-199-256 0 0,0 1 0 0 0,0 0 0 0 0,0-1 0 0 0,0 1 1 0 0,1-1-1 0 0,0 1 0 0 0,0-1 0 0 0,0 0 0 0 0,0 0 0 0 0,0 0 0 0 0,0 0 0 0 0,1 0 0 0 0,0 0 0 0 0,-1 0 1 0 0,1-1-1 0 0,0 0 0 0 0,0 1 0 0 0,1-1 0 0 0,-1 0 0 0 0,0-1 0 0 0,1 1 0 0 0,-1 0 0 0 0,1-1 0 0 0,-1 0 1 0 0,1 0-1 0 0,0 0 0 0 0,0 0 0 0 0,-1-1 0 0 0,1 1 0 0 0,0-1 0 0 0,0 0 0 0 0,0 0 0 0 0,-1-1 0 0 0,1 1 1 0 0,0-1-1 0 0,0 1 0 0 0,-1-1 0 0 0,1-1 0 0 0,0 1 0 0 0,-1 0 0 0 0,1-1 0 0 0,-1 0 0 0 0,0 1 0 0 0,0-1 1 0 0,1-1-22 0 0,12-13 123 0 0,0 0 1 0 0,-1-2 0 0 0,-1 0 0 0 0,0 0 0 0 0,-2-1-1 0 0,0-1 1 0 0,-1 0 0 0 0,-1-1 0 0 0,-1 0 0 0 0,-1-1 0 0 0,-1 1-1 0 0,0-1 1 0 0,-2-1 0 0 0,-1 1 0 0 0,0-1 0 0 0,-2 0-1 0 0,-1 0 1 0 0,0 0 0 0 0,-2-3-124 0 0,1 24-13 0 0,0 0 0 0 0,1 0-1 0 0,-1-1 1 0 0,0 1 0 0 0,0 0 0 0 0,0 0 0 0 0,-1 0-1 0 0,1 0 1 0 0,0 0 0 0 0,-1-1 0 0 0,1 1-1 0 0,-1 0 1 0 0,0 0 0 0 0,0 0 0 0 0,0 1 0 0 0,0-1-1 0 0,0 0 1 0 0,0 0 0 0 0,0 0 0 0 0,-1 1-1 0 0,1-1 1 0 0,-1 0 0 0 0,1 1 0 0 0,-1 0 0 0 0,1-1-1 0 0,-1 1 1 0 0,0 0 0 0 0,0 0 0 0 0,0 0-1 0 0,0 0 1 0 0,0 0 0 0 0,0 0 0 0 0,0 0 0 0 0,0 1-1 0 0,-1-1 14 0 0,-10 29-3919 0 0,11-16-1305 0 0,1 0-6010 0 0</inkml:trace>
  <inkml:trace contextRef="#ctx0" brushRef="#br0" timeOffset="12158.427">6822 1354 5873 0 0,'0'0'3797'0'0,"0"0"-1311"0"0,0 0-656 0 0,0 0-239 0 0,0 0-179 0 0,0 0-217 0 0,0 0-224 0 0,0 0-239 0 0,0 0-216 0 0,-26 32-157 0 0,-82 100-121 0 0,105-129-229 0 0,0-1 0 0 0,0 0-1 0 0,1 1 1 0 0,-1 0-1 0 0,1-1 1 0 0,0 1-1 0 0,0 0 1 0 0,0 0-1 0 0,0 0 1 0 0,1 1 0 0 0,-1-1-1 0 0,1 0 1 0 0,-1 1-1 0 0,1-1 1 0 0,0 1-1 0 0,1-1 1 0 0,-1 1 0 0 0,1-1-1 0 0,-1 1 1 0 0,1 0-9 0 0,1 6 23 0 0,-1-6 14 0 0,0 1 0 0 0,1 0 0 0 0,0-1 0 0 0,0 1 0 0 0,0-1 0 0 0,0 1 0 0 0,1-1 0 0 0,-1 0 0 0 0,1 1 0 0 0,0-1 0 0 0,0 0-1 0 0,1 0 1 0 0,-1 0 0 0 0,1-1 0 0 0,0 1 0 0 0,0-1 0 0 0,0 1 0 0 0,1-1 0 0 0,-1 0 0 0 0,1 0 0 0 0,0-1 0 0 0,0 1 0 0 0,-1-1 0 0 0,2 1 0 0 0,-1-1 0 0 0,0-1 0 0 0,0 1 0 0 0,1 0-1 0 0,-1-1 1 0 0,1 0 0 0 0,-1 0 0 0 0,1-1 0 0 0,-1 1 0 0 0,1-1 0 0 0,0 0 0 0 0,-1 0 0 0 0,1 0 0 0 0,-1-1 0 0 0,1 1 0 0 0,1-2-37 0 0,7-1 176 0 0,0 0-1 0 0,0-2 1 0 0,-1 1 0 0 0,0-2 0 0 0,0 1-1 0 0,0-2 1 0 0,-1 0 0 0 0,1 0 0 0 0,-2-1-1 0 0,1 0 1 0 0,-1-1 0 0 0,0 0 0 0 0,-1 0-1 0 0,0-1 1 0 0,-1-1 0 0 0,0 1 0 0 0,0-1-1 0 0,-1-1 1 0 0,0-1-176 0 0,-3 4 67 0 0,0 1 0 0 0,-1-1 0 0 0,0 0-1 0 0,0 0 1 0 0,-1 0 0 0 0,0 0 0 0 0,-1 0 0 0 0,0 0 0 0 0,0-1-1 0 0,-1 1 1 0 0,0 0 0 0 0,-1-4-67 0 0,0 9-3 0 0,1 0 0 0 0,-1-1 0 0 0,1 1 0 0 0,-1 0 0 0 0,-1 0 0 0 0,1 0 0 0 0,0 0 0 0 0,-1 0 0 0 0,0 0 0 0 0,0 0 0 0 0,0 0 0 0 0,-1 1 0 0 0,1-1 0 0 0,-1 1 0 0 0,1 0 0 0 0,-1 0 0 0 0,0 0 0 0 0,-1 0 0 0 0,1 0 1 0 0,0 1-1 0 0,-1-1 0 0 0,1 1 0 0 0,-1 0 0 0 0,0 0 0 0 0,0 0 0 0 0,0 1 0 0 0,0-1 3 0 0,-1 0-175 0 0,-1-1 0 0 0,1 2 1 0 0,-1-1-1 0 0,0 0 0 0 0,0 1 1 0 0,1 0-1 0 0,-1 1 0 0 0,0-1 1 0 0,0 1-1 0 0,0 0 1 0 0,0 1-1 0 0,0-1 0 0 0,0 1 1 0 0,1 0-1 0 0,-1 1 0 0 0,0-1 1 0 0,1 1-1 0 0,-1 0 0 0 0,1 1 1 0 0,0-1-1 0 0,-1 1 0 0 0,1 0 1 0 0,0 0-1 0 0,1 1 0 0 0,-1-1 1 0 0,1 1-1 0 0,-5 4 175 0 0,10-7-47 0 0,-1 0 0 0 0,0 0 0 0 0,1 0 0 0 0,-1 0 0 0 0,1 0 0 0 0,-1 0 0 0 0,1 0 0 0 0,-1 0 0 0 0,1 0 0 0 0,0-1 0 0 0,-1 1 0 0 0,1 0 0 0 0,0 0 0 0 0,0-1 1 0 0,0 1-1 0 0,0 0 0 0 0,-1-1 0 0 0,1 1 0 0 0,0-1 0 0 0,0 1 0 0 0,0-1 0 0 0,0 1 0 0 0,0-1 0 0 0,0 0 0 0 0,0 0 0 0 0,0 1 0 0 0,0-1 0 0 0,0 0 0 0 0,1 0 0 0 0,-1 0 0 0 0,0 0 0 0 0,0 0 0 0 0,0 0 0 0 0,0 0 0 0 0,0-1 0 0 0,0 1 0 0 0,0 0 0 0 0,0-1 0 0 0,0 1 0 0 0,0 0 0 0 0,0-1 0 0 0,0 1 0 0 0,0-1 0 0 0,0 0 47 0 0,-1 1-3 0 0,71-23-95 0 0,-45 12-1779 0 0,0 2-3697 0 0,-20 9-4857 0 0</inkml:trace>
  <inkml:trace contextRef="#ctx0" brushRef="#br0" timeOffset="12649.491">7369 714 4529 0 0,'0'0'2156'0'0,"0"0"-342"0"0,0 0-85 0 0,0 0 96 0 0,0 0 18 0 0,0 0-116 0 0,0 0-249 0 0,0 0-307 0 0,0 0-255 0 0,0 0-142 0 0,0 0-25 0 0,0 0 41 0 0,0 0 11 0 0,3 8-10 0 0,4 72 1104 0 0,-10-31-1132 0 0,1-1 0 0 0,4 1-1 0 0,1-1 1 0 0,6 28-763 0 0,5 111 303 0 0,-14-137-282 0 0,-2 0 0 0 0,-3-1 0 0 0,-2 1 1 0 0,-2-1-1 0 0,-2 0 0 0 0,-2-1-21 0 0,-7 15-142 0 0,19-107-6453 0 0,0 6 954 0 0,0 18-2871 0 0,1 8 933 0 0</inkml:trace>
  <inkml:trace contextRef="#ctx0" brushRef="#br0" timeOffset="12929.519">7124 1229 9426 0 0,'0'0'2534'0'0,"0"0"-322"0"0,0 0-213 0 0,0 0-257 0 0,0 0-266 0 0,0 0-279 0 0,0 0-288 0 0,0 0-222 0 0,0 0-113 0 0,0 0 42 0 0,0 0 52 0 0,0 0 57 0 0,0 0 17 0 0,16 0-111 0 0,119 0 766 0 0,80-28-13 0 0,-104 8-1121 0 0,27 9-529 0 0,-139 23-4159 0 0,-1-5-4805 0 0,0-4-3054 0 0</inkml:trace>
  <inkml:trace contextRef="#ctx0" brushRef="#br0" timeOffset="13173.803">7933 1340 14411 0 0,'0'0'2473'0'0,"0"0"-1178"0"0,0 0-366 0 0,0 0 83 0 0,0 0 70 0 0,0 0-29 0 0,0 0-163 0 0,0 0-242 0 0,0 0-212 0 0,0 33-140 0 0,1 102-70 0 0,-6-64 104 0 0,5-70-521 0 0,-12 30 224 0 0,-2-26-9693 0 0,12-5-1986 0 0</inkml:trace>
  <inkml:trace contextRef="#ctx0" brushRef="#br0" timeOffset="13339.453">7852 1023 12115 0 0,'0'0'1848'0'0,"0"0"-824"0"0,0 0-440 0 0,0 0-160 0 0,0 0-144 0 0,0 0-135 0 0,0 0-153 0 0,0 0-185 0 0,0 0-191 0 0,0 0-480 0 0,0 0-1936 0 0,0 0-8387 0 0</inkml:trace>
  <inkml:trace contextRef="#ctx0" brushRef="#br0" timeOffset="13659.512">8395 1296 12067 0 0,'0'0'5361'0'0,"0"0"-3203"0"0,0 0-1057 0 0,0 0-85 0 0,0 0-6 0 0,0 0-69 0 0,0 0-131 0 0,0 0-170 0 0,0 0-165 0 0,0 0-111 0 0,0 0-60 0 0,0 0-71 0 0,0 0-47 0 0,-26 4-57 0 0,-80 17-29 0 0,103-21-93 0 0,-1 1 0 0 0,1-1-1 0 0,0 0 1 0 0,0 1 0 0 0,0 0 0 0 0,0 0-1 0 0,-1 0 1 0 0,1 0 0 0 0,0 0 0 0 0,1 0 0 0 0,-1 1-1 0 0,0 0 1 0 0,0-1 0 0 0,1 1 0 0 0,-1 0-1 0 0,1 0 1 0 0,-1 1 0 0 0,1-1 0 0 0,0 0 0 0 0,-1 1-7 0 0,-6 9 37 0 0,4-7-26 0 0,0 1-1 0 0,0 0 0 0 0,1 0 0 0 0,0 1 0 0 0,0-1 0 0 0,0 1 0 0 0,1 0 0 0 0,0 0 0 0 0,1 0 0 0 0,-1 0 0 0 0,1 0 0 0 0,1 1 0 0 0,-1-1 1 0 0,1 1-1 0 0,1-1 0 0 0,-1 1 0 0 0,1 0 0 0 0,1 4-10 0 0,1-7 13 0 0,0 1 1 0 0,0-1 0 0 0,0 0-1 0 0,1 0 1 0 0,-1 0-1 0 0,1 0 1 0 0,0 0-1 0 0,1-1 1 0 0,-1 1 0 0 0,1-1-1 0 0,0 0 1 0 0,0 0-1 0 0,1 0 1 0 0,-1-1-1 0 0,1 0 1 0 0,-1 0 0 0 0,1 0-1 0 0,0 0 1 0 0,0-1-1 0 0,1 1 1 0 0,-1-1-1 0 0,0 0 1 0 0,1-1 0 0 0,-1 0-1 0 0,1 0 1 0 0,-1 0-1 0 0,1 0 1 0 0,0-1-14 0 0,103 0 788 0 0,-101-2-763 0 0,0 0 1 0 0,0 0-1 0 0,0-1 1 0 0,-1 0-1 0 0,1-1 0 0 0,-1 0 1 0 0,0 0-1 0 0,0 0 1 0 0,-1-1-1 0 0,1 0 0 0 0,1-2-25 0 0,32-21-3265 0 0,-33 22-648 0 0,-3 2-1996 0 0,-2 3-6452 0 0</inkml:trace>
  <inkml:trace contextRef="#ctx0" brushRef="#br0" timeOffset="14050.751">8643 1553 6001 0 0,'0'0'3162'0'0,"0"0"-743"0"0,0 0-363 0 0,0 0-113 0 0,0 0-92 0 0,0 0-114 0 0,0 0-119 0 0,0 0-156 0 0,0 0-203 0 0,0 0-204 0 0,34-2-195 0 0,102-9-155 0 0,-66-9 277 0 0,-62 17-910 0 0,1-1 1 0 0,-1 0-1 0 0,0 0 1 0 0,0-1 0 0 0,-1 0-1 0 0,1 0 1 0 0,-1-1-1 0 0,0 0 1 0 0,0 0-1 0 0,-1-1 1 0 0,0 0-1 0 0,0 0 1 0 0,-1 0 0 0 0,0-1-1 0 0,0 0 1 0 0,0 0-1 0 0,-1 0 1 0 0,-1 0-1 0 0,1-1 1 0 0,-1 0 0 0 0,-1 1-1 0 0,1-1 1 0 0,-2 0-1 0 0,1 0 1 0 0,-1 0-1 0 0,-1 0 1 0 0,1-3-73 0 0,-4 8-5 0 0,1-1 0 0 0,-1 1 1 0 0,1 0-1 0 0,-1 0 0 0 0,-1 0 1 0 0,1 0-1 0 0,0 1 0 0 0,-1-1 0 0 0,0 1 1 0 0,0 0-1 0 0,0 0 0 0 0,0 0 1 0 0,0 0-1 0 0,-1 1 0 0 0,1 0 0 0 0,-1 0 1 0 0,0 0-1 0 0,1 0 0 0 0,-1 1 1 0 0,0 0-1 0 0,0 0 0 0 0,0 0 0 0 0,0 1 1 0 0,0-1-1 0 0,0 1 0 0 0,-4 1 5 0 0,-6 1-20 0 0,0 0-1 0 0,1 1 1 0 0,-1 1-1 0 0,1 0 1 0 0,0 2 0 0 0,0-1-1 0 0,0 2 1 0 0,0-1-1 0 0,1 2 1 0 0,1 0-1 0 0,-1 0 1 0 0,1 2 0 0 0,1-1-1 0 0,-1 1 1 0 0,2 1-1 0 0,0 0 1 0 0,0 0-1 0 0,1 1 1 0 0,0 1 0 0 0,1-1-1 0 0,0 1 1 0 0,-3 10 20 0 0,8-20-3 0 0,1 1 1 0 0,-1 0-1 0 0,1 0 1 0 0,0 0-1 0 0,0 0 1 0 0,1 0 0 0 0,0 0-1 0 0,-1 1 1 0 0,1-1-1 0 0,0 0 1 0 0,1 1-1 0 0,-1-1 1 0 0,1 1-1 0 0,0-1 1 0 0,0 1-1 0 0,1-1 1 0 0,-1 0 0 0 0,1 1-1 0 0,0-1 1 0 0,0 1-1 0 0,0-1 1 0 0,1 0-1 0 0,-1 0 1 0 0,1 0-1 0 0,0 0 1 0 0,0 0-1 0 0,1 0 1 0 0,-1-1 0 0 0,1 1-1 0 0,0-1 1 0 0,0 1-1 0 0,0-1 1 0 0,0 0-1 0 0,0 0 1 0 0,1 0-1 0 0,0-1 1 0 0,-1 1-1 0 0,3 0 3 0 0,16 5-19 0 0,1 0-1 0 0,0-2 0 0 0,0-1 0 0 0,1 0 0 0 0,-1-2 1 0 0,1-1-1 0 0,0-1 0 0 0,0 0 0 0 0,0-2 0 0 0,0-1 1 0 0,0-1-1 0 0,-1-1 0 0 0,13-4 20 0 0,46-13-1121 0 0,-30 2-6743 0 0,-34 12-4528 0 0</inkml:trace>
  <inkml:trace contextRef="#ctx0" brushRef="#br0" timeOffset="15827.954">996 2113 1184 0 0,'0'0'3652'0'0,"0"0"-2432"0"0,0 0-905 0 0,0 0-159 0 0,0 0 24 0 0,0 0 130 0 0,0 0 144 0 0,0 0 138 0 0,0 0 146 0 0,0 0 55 0 0,0 0-2 0 0,-5-2-63 0 0,1 1-772 0 0,-9-5 1149 0 0,38 4 2022 0 0,184 7 2403 0 0,3 1-3641 0 0,127-37-168 0 0,-256 20-1433 0 0,626-75 1018 0 0,-401 69-194 0 0,119 15-1112 0 0,24 35 808 0 0,158-26-402 0 0,-167-25-138 0 0,722 14-48 0 0,-594 26 39 0 0,84-67-113 0 0,-273 5-112 0 0,7 7 22 0 0,-248 14-7 0 0,136 1-53 0 0,-3-8 45 0 0,-105 8 18 0 0,106 4-370 0 0,-287 12-2634 0 0,-5 1-222 0 0,5 4-3698 0 0,1 0-5391 0 0</inkml:trace>
  <inkml:trace contextRef="#ctx0" brushRef="#br0" timeOffset="24457.461">943 2330 0 0 0,'0'0'267'0'0,"0"0"349"0"0,0 0 17 0 0,0 0-115 0 0,0 0-111 0 0,0 0-33 0 0,0 0-28 0 0,-13-22 6906 0 0,37 21 310 0 0,7-2-5048 0 0,60-4-1850 0 0,79 3 636 0 0,61 1-169 0 0,-164 5-928 0 0,85-8 357 0 0,-107-3-419 0 0,0 2 0 0 0,0 2 0 0 0,0 1 0 0 0,14 3-141 0 0,136-6 372 0 0,39-11-28 0 0,-92 3-145 0 0,232 7 29 0 0,-256 5-194 0 0,19-1 64 0 0,35-4-41 0 0,243-9 78 0 0,-251 13-121 0 0,88 0-32 0 0,-154 11 47 0 0,196-14-32 0 0,-39 7-9 0 0,-18 0 108 0 0,-125 7-70 0 0,4 1-74 0 0,85-8 50 0 0,121-4 57 0 0,-263 12-86 0 0,109-5 49 0 0,-77-10 6 0 0,-43-1 101 0 0,12 1-144 0 0,1 3 1 0 0,30 0 43 0 0,157-7 4 0 0,23 5 79 0 0,-116 5-29 0 0,41-3-8 0 0,30 1 65 0 0,-50-1 92 0 0,-73 11-119 0 0,138-13 33 0 0,14 5 42 0 0,-192 2-160 0 0,-30 1-8 0 0,0-2-1 0 0,0-1 1 0 0,1-2 0 0 0,-2-1-1 0 0,5-2-19 0 0,160-19 46 0 0,-50 20-13 0 0,-47-2 152 0 0,-14 0 122 0 0,-30-1-166 0 0,7-6 312 0 0,-7 6 168 0 0,-47 3-2102 0 0,-18-2-5161 0 0,5 5 1980 0 0,2 2-7861 0 0</inkml:trace>
  <inkml:trace contextRef="#ctx0" brushRef="#br0" timeOffset="29648.726">9475 1222 10738 0 0,'0'0'1441'0'0,"0"0"-504"0"0,0 0-178 0 0,0 0 125 0 0,0 0 99 0 0,0 0-61 0 0,0 0-144 0 0,0 0-112 0 0,0 0-85 0 0,0 0-26 0 0,0 0 0 0 0,6-3 20 0 0,16-6 53 0 0,-17 6 71 0 0,-5 3 34 0 0,0 0-43 0 0,0 0-56 0 0,0 9 1001 0 0,-37 59-53 0 0,34-64-1541 0 0,3-4-34 0 0,26-1 97 0 0,52-57 614 0 0,-65 44-437 0 0,-12 14-121 0 0,-1 0 15 0 0,0 0 19 0 0,0 0-19 0 0,0 0-5 0 0,-28 21 328 0 0,28-20-462 0 0,0-1-5 0 0,0 0-2 0 0,0 0 11 0 0,0 0-25 0 0,0 0-51 0 0,0 0 5 0 0,0 0-29 0 0,-5-1-1808 0 0,-8 4-8717 0 0,9-2-1803 0 0</inkml:trace>
  <inkml:trace contextRef="#ctx0" brushRef="#br0" timeOffset="30205.441">9578 1550 9114 0 0,'0'0'1890'0'0,"0"0"-185"0"0,0 0 106 0 0,0 0 105 0 0,0 0-100 0 0,0 0-301 0 0,0 0-346 0 0,0 0-255 0 0,0 0-127 0 0,0 0-70 0 0,0 0-86 0 0,0 0-40 0 0,0 0-35 0 0,-7 16-53 0 0,-38 74 328 0 0,22-49 570 0 0,61-45-942 0 0,93-95-38 0 0,-177 129 364 0 0,-16 24-689 0 0,69-73-3149 0 0,-2 10-1909 0 0,-3 1-7513 0 0</inkml:trace>
  <inkml:trace contextRef="#ctx0" brushRef="#br0" timeOffset="35479.372">10777 868 4817 0 0,'0'0'1900'0'0,"0"0"-155"0"0,0 0 65 0 0,0 0 139 0 0,0 0 5 0 0,0 0-208 0 0,0 0-359 0 0,0 0-338 0 0,0 0-261 0 0,0 0-130 0 0,0 0-63 0 0,0-3-39 0 0,2-5 2827 0 0,-2 8-3085 0 0,2 16 730 0 0,16 91 384 0 0,-6 9-769 0 0,-5 1 1 0 0,-7 79-644 0 0,-1-89 80 0 0,-6 52 43 0 0,3-141-552 0 0,-4-25-1525 0 0,-2-23-1353 0 0,3 7-1853 0 0,3 6-3428 0 0,2 6-539 0 0</inkml:trace>
  <inkml:trace contextRef="#ctx0" brushRef="#br0" timeOffset="35870.102">10346 1005 6193 0 0,'0'0'1446'0'0,"0"0"-66"0"0,0 0 74 0 0,0 0 257 0 0,0 0 159 0 0,0 0-66 0 0,0 0-240 0 0,0 0-339 0 0,0 0-322 0 0,0 0-273 0 0,0 0-188 0 0,0 0-86 0 0,-1-7 27 0 0,1 2-286 0 0,-1 4-69 0 0,1 0 1 0 0,0 0-1 0 0,-1-1 1 0 0,1 1 0 0 0,0 0-1 0 0,0-1 1 0 0,0 1-1 0 0,0 0 1 0 0,0-1-1 0 0,0 1 1 0 0,0 0-1 0 0,1 0 1 0 0,-1-1-1 0 0,0 1 1 0 0,1 0-1 0 0,-1 0 1 0 0,1-1-1 0 0,-1 1 1 0 0,1 0-1 0 0,0 0 1 0 0,-1 0-1 0 0,1 0 1 0 0,0 0-1 0 0,0 0 1 0 0,0 0-1 0 0,0 0 1 0 0,0 0-1 0 0,0 0 1 0 0,0 1-1 0 0,0-1 1 0 0,0 0-1 0 0,1 0-28 0 0,55-21 1240 0 0,2 3 1 0 0,0 2-1 0 0,48-7-1240 0 0,-6 1 621 0 0,77-10-161 0 0,-82 20-441 0 0,-92 10-2474 0 0,-12-1-9332 0 0,7 4 534 0 0</inkml:trace>
  <inkml:trace contextRef="#ctx0" brushRef="#br0" timeOffset="36437.287">11180 640 5193 0 0,'0'0'3135'0'0,"0"0"-1315"0"0,0 0-555 0 0,0 0 21 0 0,0 0 183 0 0,0 0 64 0 0,0 0-133 0 0,0 0-150 0 0,0 0-150 0 0,0 0-71 0 0,0 0-51 0 0,0 0-122 0 0,0 0-80 0 0,9 8-58 0 0,27 27-42 0 0,-13 26 947 0 0,-9 22-1126 0 0,-3 1 1 0 0,-4 0-1 0 0,-3 0 1 0 0,-6 33-498 0 0,-28 210 113 0 0,30-324-102 0 0,-1-2-13 0 0,1 0 1 0 0,-1-1-1 0 0,1 1 1 0 0,0 0 0 0 0,-1 0-1 0 0,1-1 1 0 0,0 1 0 0 0,0 0-1 0 0,0 0 1 0 0,0-1-1 0 0,-1 1 1 0 0,1 0 0 0 0,0 0-1 0 0,0 0 1 0 0,0-1 0 0 0,1 1-1 0 0,-1 0 1 0 0,0 0-1 0 0,0 0 1 0 0,0-1 0 0 0,1 1-1 0 0,-1 0 1 0 0,0 0 0 0 0,1-1-1 0 0,-1 1 1 0 0,0 0-1 0 0,1-1 1 0 0,-1 1 0 0 0,1 0-1 0 0,-1-1 1 0 0,1 1 0 0 0,-1-1-1 0 0,1 1 1 0 0,0-1-1 0 0,-1 1 1 0 0,1-1 0 0 0,0 1-1 0 0,-1-1 1 0 0,1 1 0 0 0,0-1-1 0 0,0 0 1 0 0,-1 0-1 0 0,1 1 1 0 0,0-1 0 0 0,0 0-1 0 0,0 0 1 0 0,-1 0 0 0 0,1 0-1 0 0,0 0 1 0 0,0 0-1 0 0,0 0 1 0 0,-1 0 0 0 0,1 0-1 0 0,0 0 1 0 0,0 0 0 0 0,-1-1-1 0 0,1 1 1 0 0,0 0-1 0 0,0-1 1 0 0,-1 1 0 0 0,1 0-1 0 0,0-1 2 0 0,69-65 122 0 0,76-89-110 0 0,-144 152-13 0 0,0 1 1 0 0,1 0 0 0 0,-1 1 0 0 0,1-1 0 0 0,-1 0-1 0 0,1 1 1 0 0,0 0 0 0 0,0-1 0 0 0,0 1 0 0 0,0 0-1 0 0,0 0 1 0 0,0 1 0 0 0,0-1 0 0 0,0 1 0 0 0,0-1-1 0 0,0 1 1 0 0,0 0 0 0 0,1 0 0 0 0,1 1 0 0 0,4 50 76 0 0,5 96 270 0 0,-12-137-1290 0 0,9 13 1694 0 0,-3-20-5915 0 0,4-2-6267 0 0,-11-1-464 0 0</inkml:trace>
  <inkml:trace contextRef="#ctx0" brushRef="#br0" timeOffset="36820.374">11736 1509 9202 0 0,'0'0'2111'0'0,"0"0"-979"0"0,0 0-225 0 0,0 0 315 0 0,0 0 271 0 0,0 0 37 0 0,0 0-104 0 0,0 0-226 0 0,0 0-185 0 0,0 0-138 0 0,0 0-103 0 0,0 0-77 0 0,27-5-63 0 0,86-19-65 0 0,-58-1 330 0 0,-50 20-797 0 0,1 0-1 0 0,-1-1 1 0 0,0 1-1 0 0,0-1 1 0 0,-1 0-1 0 0,1-1 1 0 0,-1 1 0 0 0,-1-1-1 0 0,1 1 1 0 0,-1-1-1 0 0,0 0 1 0 0,-1-1-1 0 0,0 1 1 0 0,0 0-1 0 0,-1-1 1 0 0,1 1-1 0 0,-2-1 1 0 0,1 1 0 0 0,-1-1-1 0 0,0 1 1 0 0,-1-4-102 0 0,1 9 5 0 0,-1 0 1 0 0,0 0 0 0 0,0 0 0 0 0,-1 0-1 0 0,1 0 1 0 0,0 0 0 0 0,0 0 0 0 0,-1 0 0 0 0,1 1-1 0 0,-1-1 1 0 0,0 1 0 0 0,0-1 0 0 0,1 1-1 0 0,-1 0 1 0 0,0-1 0 0 0,0 1 0 0 0,0 0-1 0 0,0 0 1 0 0,0 0 0 0 0,0 1 0 0 0,-1-1 0 0 0,1 0-1 0 0,0 1 1 0 0,0-1 0 0 0,-1 1 0 0 0,1 0-1 0 0,0 0 1 0 0,0 0 0 0 0,-1 0 0 0 0,1 0-1 0 0,0 0 1 0 0,0 1 0 0 0,-2 0-6 0 0,-69 28-108 0 0,59-17 91 0 0,0 2 0 0 0,0-1 0 0 0,1 2 0 0 0,1 0 0 0 0,0 0 0 0 0,2 1-1 0 0,-1 0 1 0 0,2 1 0 0 0,0 1 0 0 0,1-1 0 0 0,1 1 0 0 0,-2 9 17 0 0,7-23 1 0 0,0-1 0 0 0,0 1 1 0 0,1 1-1 0 0,0-1 0 0 0,-1 0 0 0 0,1 0 0 0 0,1 0 1 0 0,-1 1-1 0 0,1-1 0 0 0,-1 0 0 0 0,1 1 0 0 0,0-1 1 0 0,1 0-1 0 0,-1 1 0 0 0,1-1 0 0 0,0 0 0 0 0,0 0 1 0 0,0 0-1 0 0,1 1 0 0 0,-1-1 0 0 0,1-1 0 0 0,0 1 1 0 0,0 0-1 0 0,0 0 0 0 0,1-1 0 0 0,-1 1 0 0 0,1-1 1 0 0,0 0-1 0 0,0 1 0 0 0,2 0-1 0 0,6 0 18 0 0,-1 0-1 0 0,1-1 1 0 0,-1-1 0 0 0,1 1 0 0 0,0-2 0 0 0,0 0-1 0 0,0 0 1 0 0,0-1 0 0 0,0 0 0 0 0,0-1 0 0 0,-1 0-1 0 0,6-2-17 0 0,-2 1 3 0 0,0-1-1 0 0,0-1 0 0 0,0 0 1 0 0,0-1-1 0 0,-1-1 0 0 0,0 0 1 0 0,0-1-1 0 0,10-7-2 0 0,2-3-3511 0 0,-2-1-3668 0 0,-19 14-5504 0 0</inkml:trace>
  <inkml:trace contextRef="#ctx0" brushRef="#br0" timeOffset="38184.928">12931 1458 0 0 0,'0'0'932'0'0,"0"0"218"0"0,0 0 258 0 0,0 0 266 0 0,0 0 153 0 0,0 0 7 0 0,0 0-75 0 0,0 0-194 0 0,0 0-247 0 0,0 0-213 0 0,-7-10-223 0 0,-18-26-198 0 0,23 34-617 0 0,1 1 0 0 0,0 1 0 0 0,-1-1 0 0 0,1 0 0 0 0,-1 0 1 0 0,1 0-1 0 0,-1 1 0 0 0,1-1 0 0 0,-1 1 0 0 0,1-1 0 0 0,-1 1 0 0 0,0 0 0 0 0,1 0 0 0 0,-1-1 0 0 0,0 1 0 0 0,1 0 0 0 0,-1 1 0 0 0,0-1 0 0 0,1 0 0 0 0,-1 0 1 0 0,0 1-1 0 0,1-1 0 0 0,-1 1 0 0 0,1-1 0 0 0,-1 1 0 0 0,1 0 0 0 0,-1-1 0 0 0,1 1 0 0 0,-1 0 0 0 0,1 0 0 0 0,0 0 0 0 0,0 0 0 0 0,-1 0 0 0 0,1 1 0 0 0,0-1 1 0 0,0 1-68 0 0,-3 0 186 0 0,-8 9 72 0 0,1 1 1 0 0,0 0-1 0 0,0 0 1 0 0,1 1-1 0 0,1 0 1 0 0,0 1-1 0 0,1 0 1 0 0,0 1-1 0 0,1-1 1 0 0,1 1-1 0 0,0 1 1 0 0,0 4-259 0 0,4-18 27 0 0,0 1 0 0 0,0 1 0 0 0,1-1 0 0 0,-1 0 0 0 0,1 0 0 0 0,-1 1 0 0 0,1-1 0 0 0,0 1 0 0 0,1-1 0 0 0,-1 1 0 0 0,1-1 0 0 0,-1 1 0 0 0,1-1 0 0 0,0 1 0 0 0,0 0 0 0 0,1-1 0 0 0,-1 1 0 0 0,1-1 0 0 0,0 1 0 0 0,0-1 0 0 0,0 1 0 0 0,0-1 1 0 0,0 0-1 0 0,1 0 0 0 0,-1 1 0 0 0,1-1 0 0 0,0 0 0 0 0,0 0 0 0 0,0-1 0 0 0,1 1 0 0 0,-1 0 0 0 0,1-1 0 0 0,-1 1 0 0 0,1-1 0 0 0,0 0 0 0 0,0 0 0 0 0,0 0 0 0 0,0 0 0 0 0,0 0 0 0 0,1-1 0 0 0,-1 0 0 0 0,0 1 0 0 0,1-1 0 0 0,2 0-27 0 0,5-2 119 0 0,0-1 1 0 0,0-1-1 0 0,0 0 0 0 0,0-1 0 0 0,-1 0 0 0 0,0 0 0 0 0,0-1 0 0 0,0 0 0 0 0,0-1 1 0 0,-1 0-1 0 0,0-1 0 0 0,0 0 0 0 0,-1 0 0 0 0,1-1 0 0 0,-2 0 0 0 0,1 0 1 0 0,-1-1-1 0 0,2-4-119 0 0,24-27 92 0 0,-1-1 0 0 0,-3-1 0 0 0,-1-1 0 0 0,-3-2 0 0 0,-1-1 0 0 0,-2-1 0 0 0,-3 0 0 0 0,-1-2 0 0 0,-3 0 0 0 0,-1-1 0 0 0,0-21-92 0 0,-10 58-8 0 0,-2 0 0 0 0,1 0 0 0 0,-2-1 0 0 0,0 1 1 0 0,0-1-1 0 0,-2 1 0 0 0,1-1 0 0 0,-2 1 0 0 0,0 0 0 0 0,0-1 0 0 0,-1 1 0 0 0,-1 0 1 0 0,0 0-1 0 0,-1 1 0 0 0,0-1 0 0 0,-1 1 0 0 0,-1 0 0 0 0,0 1 0 0 0,0-1 1 0 0,-9-9 7 0 0,14 19-8 0 0,-1 0 1 0 0,0 0 0 0 0,0 0 0 0 0,0 0-1 0 0,0 1 1 0 0,0-1 0 0 0,0 1 0 0 0,0-1 0 0 0,0 1-1 0 0,-1 0 1 0 0,1 1 0 0 0,0-1 0 0 0,-1 0-1 0 0,1 1 1 0 0,-1 0 0 0 0,1 0 0 0 0,-1 0 0 0 0,1 0-1 0 0,0 1 1 0 0,-1-1 0 0 0,1 1 0 0 0,-1 0-1 0 0,1 0 1 0 0,0 0 0 0 0,0 0 0 0 0,0 0 0 0 0,0 1-1 0 0,0 0 1 0 0,0-1 0 0 0,0 1 0 0 0,0 0-1 0 0,0 0 1 0 0,0 1 7 0 0,-70 91-39 0 0,62-68 69 0 0,1 0 0 0 0,2 0 0 0 0,0 1 0 0 0,2 0 1 0 0,1 0-1 0 0,1 1 0 0 0,1 0 0 0 0,2-1 0 0 0,0 1 0 0 0,2 0 0 0 0,4 20-30 0 0,-1-24 71 0 0,2 0 0 0 0,0-1 0 0 0,2 0 0 0 0,0 0 0 0 0,2 0-1 0 0,0-1 1 0 0,2-1 0 0 0,0 0 0 0 0,1 0 0 0 0,2-2 0 0 0,0 1 0 0 0,0-2 0 0 0,2 0 0 0 0,0-1 0 0 0,2-1 0 0 0,0 1-71 0 0,67 73 399 0 0,-72-77-3494 0 0,-1-14-6142 0 0,-9-2-2135 0 0</inkml:trace>
  <inkml:trace contextRef="#ctx0" brushRef="#br0" timeOffset="38397.719">13516 1380 9218 0 0,'0'0'1812'0'0,"0"0"-363"0"0,0 0-177 0 0,0 0 56 0 0,0 0 17 0 0,0 0-128 0 0,0 0-273 0 0,0 0-292 0 0,0 0-230 0 0,0 0-155 0 0,0 0-95 0 0,0 0-63 0 0,0 0-41 0 0,-1 32-45 0 0,-2 96-30 0 0,7-90-161 0 0,12-42-2692 0 0,-11-6-3207 0 0,-2 3-4505 0 0</inkml:trace>
  <inkml:trace contextRef="#ctx0" brushRef="#br0" timeOffset="38568.3">13487 1071 10450 0 0,'0'0'2649'0'0,"0"0"-1657"0"0,0 0-360 0 0,0 0-192 0 0,0 0-128 0 0,0 0-136 0 0,0 0-72 0 0,0 0-128 0 0,0 0-72 0 0,0 0-40 0 0,0 0-192 0 0,0 0-256 0 0,0 0-344 0 0,0 0-656 0 0,23 18-1617 0 0,-19-14-5673 0 0</inkml:trace>
  <inkml:trace contextRef="#ctx0" brushRef="#br0" timeOffset="39039.419">13641 1041 4937 0 0,'0'0'2097'0'0,"0"0"-369"0"0,0 0 11 0 0,0 0 188 0 0,0 0 25 0 0,0 0-133 0 0,0 0-236 0 0,0 0-221 0 0,0 0-178 0 0,0 0-157 0 0,32-20-128 0 0,97-67-159 0 0,-64 32 406 0 0,-56 44-961 0 0,0-1-1 0 0,-1 0 1 0 0,-1 0 0 0 0,0-1-1 0 0,0 0 1 0 0,-1 0 0 0 0,-1 0-1 0 0,0-1 1 0 0,-1 0 0 0 0,-1 0 0 0 0,0 0-1 0 0,-1 0 1 0 0,0 0 0 0 0,-1 0-1 0 0,-1-1 1 0 0,0 0-185 0 0,-9-1 696 0 0,3 55-612 0 0,-2 74 14 0 0,6 0 0 0 0,4 1 0 0 0,16 97-98 0 0,3 145 18 0 0,-18-316-15 0 0,-3 1 0 0 0,-2-1 0 0 0,-1 0 0 0 0,-2 0 0 0 0,-1 0 0 0 0,-3 0 0 0 0,-1-1 0 0 0,-2-1 0 0 0,-1 1 0 0 0,-12 21-3 0 0,23-57-21 0 0,1 0 0 0 0,0 0-1 0 0,-1 0 1 0 0,0 0 0 0 0,0 0 0 0 0,0-1 0 0 0,0 1 0 0 0,0 0 0 0 0,0-1 0 0 0,-1 0 0 0 0,1 1 0 0 0,-1-1 0 0 0,1 0-1 0 0,-1 0 1 0 0,0 0 0 0 0,0-1 0 0 0,0 1 0 0 0,0-1 0 0 0,0 0 0 0 0,-1 0 0 0 0,1 0 0 0 0,0 0 0 0 0,0 0 0 0 0,-1-1-1 0 0,1 1 1 0 0,0-1 0 0 0,-3 0 21 0 0,-30-40-1191 0 0,30 26 818 0 0,1 0-1 0 0,0 1 1 0 0,1-2 0 0 0,1 1-1 0 0,0 0 1 0 0,1-1-1 0 0,0 1 1 0 0,1-1 0 0 0,1 0-1 0 0,0 0 1 0 0,1 1-1 0 0,3-13 374 0 0,21-106-5245 0 0,0 49-5004 0 0,-14 58 3768 0 0</inkml:trace>
  <inkml:trace contextRef="#ctx0" brushRef="#br0" timeOffset="39721.41">13926 1178 0 0 0,'0'0'253'0'0,"0"0"836"0"0,0 0 255 0 0,0 0-8 0 0,0 0-68 0 0,0 0-125 0 0,0 0-142 0 0,0 0-147 0 0,0 0-133 0 0,20-16-72 0 0,58-46-38 0 0,17-3 4582 0 0,5 13-1731 0 0,-86 44-3174 0 0,-1 0 1 0 0,0-1-1 0 0,-1 0 1 0 0,0-1-1 0 0,0 0 0 0 0,-1-1 1 0 0,-1 0-1 0 0,0-1 1 0 0,0 0-1 0 0,-1 0 0 0 0,-1-1 1 0 0,0 0-1 0 0,0-1 1 0 0,-2 0-1 0 0,0 0 0 0 0,4-13-288 0 0,-5 7 303 0 0,-1-1 0 0 0,0 1 0 0 0,-2-1-1 0 0,0 0 1 0 0,-2 0 0 0 0,-1-20-303 0 0,0 42 23 0 0,1 0-1 0 0,0-1 1 0 0,-1 1 0 0 0,1 0 0 0 0,-1-1 0 0 0,1 1-1 0 0,-1 0 1 0 0,1-1 0 0 0,-1 1 0 0 0,1-1 0 0 0,-1 1 0 0 0,0-1-1 0 0,1 1 1 0 0,-1-1 0 0 0,0 1 0 0 0,1-1 0 0 0,-1 0 0 0 0,0 1-1 0 0,0-1 1 0 0,1 0 0 0 0,-1 0 0 0 0,0 1 0 0 0,0-1-1 0 0,0 0 1 0 0,1 0 0 0 0,-1 0 0 0 0,0 0 0 0 0,0 0 0 0 0,0 0-1 0 0,1 0 1 0 0,-1-1 0 0 0,0 1 0 0 0,0 0 0 0 0,1 0-1 0 0,-1 0 1 0 0,0-1 0 0 0,0 1 0 0 0,1 0 0 0 0,-1-1 0 0 0,0 1-1 0 0,1-1 1 0 0,-1 1 0 0 0,0-1 0 0 0,1 1 0 0 0,-1-1-1 0 0,1 1 1 0 0,-1-1 0 0 0,1 0 0 0 0,-1 1 0 0 0,1-1 0 0 0,0 0-1 0 0,-1 1 1 0 0,1-1 0 0 0,0 0 0 0 0,-1 0 0 0 0,1 1-1 0 0,0-1 1 0 0,0 0 0 0 0,0 0 0 0 0,-1 0 0 0 0,1 1 0 0 0,0-1-1 0 0,0-1-22 0 0,-18 52 113 0 0,1 1-1 0 0,3 0 1 0 0,1 1-1 0 0,4 1 1 0 0,1 0-1 0 0,3 0 1 0 0,2 0-1 0 0,2 1 1 0 0,6 35-113 0 0,1 4 191 0 0,4 0 0 0 0,18 67-191 0 0,1 14 22 0 0,-25-146-22 0 0,5 27 7 0 0,-3 0-1 0 0,-2 1 1 0 0,-2-1-1 0 0,-4 9-6 0 0,2-59-7 0 0,0 1-1 0 0,-1-1 0 0 0,1 1 0 0 0,-1-1 0 0 0,0 0 0 0 0,-1 0 1 0 0,0 0-1 0 0,1 0 0 0 0,-2 0 0 0 0,1 0 0 0 0,0 0 1 0 0,-1 0-1 0 0,0-1 0 0 0,0 1 0 0 0,0-1 0 0 0,-1 0 0 0 0,0 0 1 0 0,1 0-1 0 0,-1-1 0 0 0,-1 1 0 0 0,1-1 0 0 0,0 0 1 0 0,-1 0-1 0 0,0 0 0 0 0,1-1 0 0 0,-1 0 0 0 0,0 0 0 0 0,0 0 1 0 0,-4 1 7 0 0,5-4-63 0 0,0 0 1 0 0,0 0-1 0 0,0 0 1 0 0,0 0 0 0 0,0 0-1 0 0,1-1 1 0 0,-1 0-1 0 0,0 1 1 0 0,1-1-1 0 0,0-1 1 0 0,-1 1 0 0 0,1 0-1 0 0,0-1 1 0 0,0 0-1 0 0,0 0 1 0 0,0 0 0 0 0,1 0-1 0 0,-1 0 1 0 0,1 0-1 0 0,0-1 1 0 0,0 1-1 0 0,0-1 1 0 0,-1-2 62 0 0,-35-92-1105 0 0,32 73 977 0 0,1-1-1 0 0,2 0 1 0 0,0 0-1 0 0,1 0 1 0 0,2-1 0 0 0,1 1-1 0 0,1-5 129 0 0,0 14-31 0 0,1 0-1 0 0,1 1 0 0 0,1 0 0 0 0,0 0 1 0 0,1 0-1 0 0,0 0 0 0 0,1 1 0 0 0,1 0 1 0 0,1 0-1 0 0,0 1 0 0 0,1 0 1 0 0,0 1-1 0 0,1 0 0 0 0,6-4 32 0 0,-11 11-72 0 0,0 0 0 0 0,1 1-1 0 0,0 0 1 0 0,0 1 0 0 0,0-1-1 0 0,1 1 1 0 0,0 1 0 0 0,-1 0-1 0 0,1 0 1 0 0,1 0 0 0 0,-1 1-1 0 0,0 0 1 0 0,0 0 0 0 0,1 1-1 0 0,7 0 73 0 0,15 0-5827 0 0,1 0-5749 0 0,-27 1 5939 0 0</inkml:trace>
  <inkml:trace contextRef="#ctx0" brushRef="#br0" timeOffset="40243.36">14527 1421 1120 0 0,'0'0'2243'0'0,"0"0"119"0"0,0 0 35 0 0,0 0-203 0 0,0 0-303 0 0,0 0-264 0 0,0 0-216 0 0,0 0-214 0 0,0 0-159 0 0,0 0-123 0 0,0 0-103 0 0,0 0-79 0 0,0 0-57 0 0,12 0-69 0 0,64 0 1356 0 0,-14-52 412 0 0,-53 45-2298 0 0,-1 0-1 0 0,0 0 0 0 0,0-1 0 0 0,0 0 0 0 0,-1-1 0 0 0,-1 1 1 0 0,0-2-1 0 0,0 1 0 0 0,0 0 0 0 0,-1-1 0 0 0,-1 0 1 0 0,0 0-1 0 0,0-1 0 0 0,-1 1 0 0 0,0-1 0 0 0,0 0 0 0 0,-1-4-76 0 0,-3 13 7 0 0,-1-1 0 0 0,0 1 0 0 0,1 0 0 0 0,-1 0 0 0 0,0 0 0 0 0,0 0-1 0 0,0 0 1 0 0,0 0 0 0 0,-1 1 0 0 0,1-1 0 0 0,0 1 0 0 0,-1-1-1 0 0,1 1 1 0 0,-1 0 0 0 0,1 0 0 0 0,-1 0 0 0 0,0 0 0 0 0,1 1 0 0 0,-1-1-1 0 0,0 1 1 0 0,0-1 0 0 0,1 1 0 0 0,-1 0 0 0 0,0 0 0 0 0,0 0 0 0 0,0 1-1 0 0,1-1 1 0 0,-1 1 0 0 0,0-1 0 0 0,1 1 0 0 0,-1 0 0 0 0,0 0 0 0 0,1 0-1 0 0,-1 0 1 0 0,1 1 0 0 0,-2 0-7 0 0,-6 3-4 0 0,1 1 1 0 0,1-1-1 0 0,-1 2 0 0 0,1-1 1 0 0,0 1-1 0 0,0 0 0 0 0,1 1 1 0 0,0-1-1 0 0,0 2 0 0 0,1-1 1 0 0,0 1-1 0 0,1 0 0 0 0,0 0 1 0 0,0 0-1 0 0,0 1 0 0 0,2-1 1 0 0,-1 1-1 0 0,1 0 0 0 0,1 0 1 0 0,-1 1-1 0 0,2-1 0 0 0,0 0 1 0 0,0 1-1 0 0,1 8 4 0 0,2-11 6 0 0,1-1 0 0 0,1 1 1 0 0,0 0-1 0 0,0-1 0 0 0,0 0 0 0 0,1 0 0 0 0,0 0 0 0 0,1 0 0 0 0,-1-1 0 0 0,1 0 1 0 0,0 0-1 0 0,1-1 0 0 0,-1 1 0 0 0,1-2 0 0 0,0 1 0 0 0,1-1 0 0 0,-1 0 1 0 0,1 0-1 0 0,0-1 0 0 0,-1 0 0 0 0,1 0 0 0 0,1-1 0 0 0,-1 0 0 0 0,0 0 0 0 0,1-1-6 0 0,66-1 26 0 0,-59-25-580 0 0,-13 15-2279 0 0,-1 2-3934 0 0,-2 3-5184 0 0</inkml:trace>
  <inkml:trace contextRef="#ctx0" brushRef="#br0" timeOffset="40553.836">14974 1546 12531 0 0,'0'0'2608'0'0,"0"0"-1150"0"0,0 0-373 0 0,0 0 98 0 0,0 0 40 0 0,0 0-88 0 0,0 0-237 0 0,0 0-247 0 0,0 0-159 0 0,0 0-82 0 0,0 0-35 0 0,0 0-48 0 0,-2 8 6 0 0,-3 22 457 0 0,10-58 1076 0 0,51-132-914 0 0,21 16-662 0 0,-58 115-462 0 0,-18 28 70 0 0,-1 1-57 0 0,0 0-92 0 0,0 0-115 0 0,0 26-6860 0 0,0-23 2878 0 0,0 1-7674 0 0</inkml:trace>
  <inkml:trace contextRef="#ctx0" brushRef="#br0" timeOffset="40986.35">15280 1343 9322 0 0,'0'0'3903'0'0,"0"0"-1950"0"0,0 0-840 0 0,0 0-150 0 0,0 0 6 0 0,0 0 45 0 0,0 0 9 0 0,0 0-53 0 0,0 0-114 0 0,0 0-92 0 0,0 0-64 0 0,0 0-45 0 0,0 0-43 0 0,19 0-34 0 0,60-1-61 0 0,-74 1-425 0 0,-1 0 0 0 0,0 0 0 0 0,1-1 0 0 0,-1 1 0 0 0,0-1 0 0 0,0 0 0 0 0,1-1 0 0 0,-1 1-1 0 0,0-1 1 0 0,0 1 0 0 0,0-1 0 0 0,-1 0 0 0 0,1-1 0 0 0,0 1 0 0 0,-1-1 0 0 0,2-1-92 0 0,4-3 188 0 0,-6 5-151 0 0,0 0-1 0 0,0 0 1 0 0,0 0-1 0 0,0-1 1 0 0,-1 0-1 0 0,1 1 1 0 0,-1-1-1 0 0,0 0 1 0 0,0 0 0 0 0,0 0-1 0 0,0 0 1 0 0,0-1-1 0 0,-1 1 1 0 0,0 0-1 0 0,1-1 1 0 0,-1 1-1 0 0,0-1 1 0 0,-1 1-1 0 0,1-1 1 0 0,-1 0-1 0 0,1 1 1 0 0,-1-1-1 0 0,0 0 1 0 0,0 1 0 0 0,-1-1-1 0 0,1 1 1 0 0,-1-1-1 0 0,0 0-36 0 0,-2 1-10 0 0,-1 1-1 0 0,1-1 0 0 0,-1 1 1 0 0,0 0-1 0 0,0 0 1 0 0,0 0-1 0 0,0 0 1 0 0,0 1-1 0 0,-1 0 0 0 0,1 0 1 0 0,0 0-1 0 0,-1 0 1 0 0,1 1-1 0 0,-1-1 1 0 0,1 1-1 0 0,-1 0 0 0 0,1 1 1 0 0,0-1-1 0 0,-1 1 1 0 0,1 0-1 0 0,0 0 1 0 0,-1 0-1 0 0,1 0 0 0 0,0 1 1 0 0,0 0-1 0 0,0 0 1 0 0,-1 0 10 0 0,-5 4-10 0 0,0 0 0 0 0,0 0 0 0 0,0 1-1 0 0,1 0 1 0 0,0 0 0 0 0,1 1 0 0 0,0 1 0 0 0,0-1 0 0 0,0 1 0 0 0,1 0 0 0 0,1 1 0 0 0,-1 0 0 0 0,2 0 0 0 0,-1 0 0 0 0,1 1 0 0 0,1 0 0 0 0,0 0 0 0 0,1 0 0 0 0,0 0 0 0 0,0 0 0 0 0,1 1 0 0 0,1-1-1 0 0,0 1 1 0 0,0 0 0 0 0,1-1 0 0 0,2 10 10 0 0,0-16-12 0 0,0-1 0 0 0,0 0 0 0 0,0 0 0 0 0,1 1 0 0 0,0-2 0 0 0,0 1 0 0 0,0 0 0 0 0,0-1 0 0 0,0 1 0 0 0,1-1-1 0 0,0 0 1 0 0,0 0 0 0 0,-1 0 0 0 0,2-1 0 0 0,-1 1 0 0 0,0-1 0 0 0,0 0 0 0 0,1 0 0 0 0,-1-1 0 0 0,1 1 0 0 0,0-1 0 0 0,-1 0 0 0 0,1 0 0 0 0,0-1-1 0 0,0 1 1 0 0,-1-1 0 0 0,1 0 0 0 0,0 0 0 0 0,0-1 0 0 0,-1 1 0 0 0,1-1 0 0 0,0 0 0 0 0,0-1 0 0 0,-1 1 0 0 0,1-1 0 0 0,1-1 12 0 0,36-15-798 0 0,-2-1-2349 0 0,-14 6-4995 0 0,-17 9-3847 0 0</inkml:trace>
  <inkml:trace contextRef="#ctx0" brushRef="#br0" timeOffset="41384.39">15605 1498 7362 0 0,'0'0'3008'0'0,"0"0"-1163"0"0,0 0-336 0 0,0 0-4 0 0,0 0 11 0 0,0 0-13 0 0,0 0-165 0 0,0 0-177 0 0,0 0-186 0 0,0 0-167 0 0,0 0-156 0 0,0 0-124 0 0,0 0-62 0 0,13-9-62 0 0,39-28-23 0 0,-5-34 812 0 0,-37 44-860 0 0,51-83 418 0 0,-54 199-1014 0 0,-8-86 272 0 0,1 0 1 0 0,0 0-1 0 0,0 0 0 0 0,0 1 0 0 0,0-1 0 0 0,0 0 1 0 0,1 0-1 0 0,0 0 0 0 0,-1 0 0 0 0,1 0 1 0 0,0 0-1 0 0,0 0 0 0 0,1 0 0 0 0,-1-1 1 0 0,0 1-1 0 0,1 0 0 0 0,0-1 0 0 0,0 1 1 0 0,-1-1-1 0 0,2 1 0 0 0,-1-1 0 0 0,0 0 0 0 0,0 0 1 0 0,1 0-1 0 0,-1 0 0 0 0,1 0 0 0 0,-1-1 1 0 0,1 1-1 0 0,0-1 0 0 0,0 1 0 0 0,0-1 1 0 0,0 0-1 0 0,0 0 0 0 0,0-1 0 0 0,0 1 0 0 0,0-1 1 0 0,0 1-1 0 0,0-1 0 0 0,3 0-9 0 0,1-1 64 0 0,0-1-1 0 0,0 0 1 0 0,-1 0-1 0 0,1-1 1 0 0,-1 0-1 0 0,1 0 1 0 0,-1 0-1 0 0,0-1 1 0 0,-1 0-1 0 0,1 0 0 0 0,0 0 1 0 0,-1-1-1 0 0,0 0 1 0 0,0 0-1 0 0,-1 0 1 0 0,1 0-1 0 0,-1-1 1 0 0,0 0-1 0 0,-1 0 1 0 0,1 0-1 0 0,-1 0 1 0 0,1-3-64 0 0,20-28-1122 0 0,-15 30-1428 0 0,-5 6-5037 0 0,-2 1-4893 0 0</inkml:trace>
  <inkml:trace contextRef="#ctx0" brushRef="#br0" timeOffset="41668.444">16331 1207 16964 0 0,'0'0'2277'0'0,"0"0"-706"0"0,0 0-278 0 0,0 0-104 0 0,0 0-162 0 0,0 0-187 0 0,0 0-237 0 0,0 0-199 0 0,0 0-132 0 0,0 0-84 0 0,0 0-56 0 0,0 0-32 0 0,0 0-14 0 0,-23 14-16 0 0,-69 42-2 0 0,55-16 6 0 0,35-37-70 0 0,0-1-1 0 0,0 1 1 0 0,1 0 0 0 0,-1-1 0 0 0,1 1-1 0 0,0 0 1 0 0,0 0 0 0 0,0 0 0 0 0,0 0-1 0 0,0 1 1 0 0,1-1 0 0 0,-1 0 0 0 0,1 0-1 0 0,0 0 1 0 0,0 0 0 0 0,0 1 0 0 0,0-1-1 0 0,1 0 1 0 0,-1 0 0 0 0,1 0 0 0 0,0 0-1 0 0,0 0 1 0 0,0 0 0 0 0,0 0 0 0 0,1 0-1 0 0,-1 0 1 0 0,1 0 0 0 0,-1-1 0 0 0,1 1-1 0 0,0-1 1 0 0,0 1 0 0 0,0-1 0 0 0,1 0-1 0 0,-1 1 1 0 0,0-1 0 0 0,1 0 0 0 0,0-1 0 0 0,-1 1-1 0 0,1 0 1 0 0,0-1 0 0 0,0 0 0 0 0,0 1-1 0 0,0-1 1 0 0,0 0 0 0 0,0 0 0 0 0,0-1-1 0 0,0 1 1 0 0,0-1 0 0 0,1 0-4 0 0,-4 0-4 0 0,7 1-162 0 0,-1 0 0 0 0,1-1 0 0 0,0 0 0 0 0,-1 0 0 0 0,1-1 1 0 0,0 0-1 0 0,-1 0 0 0 0,1 0 0 0 0,-1-1 0 0 0,1 0 0 0 0,-1 0 0 0 0,0-1 0 0 0,0 0 0 0 0,0 0 1 0 0,0 0-1 0 0,0-1 0 0 0,-1 0 0 0 0,5-4 166 0 0,-3 1-1635 0 0,0 0-2404 0 0,-2 2-4166 0 0,0 2-2268 0 0</inkml:trace>
  <inkml:trace contextRef="#ctx0" brushRef="#br0" timeOffset="42034.604">16406 1391 5753 0 0,'0'0'1910'0'0,"0"0"-218"0"0,0 0-121 0 0,0 0-61 0 0,0 0-14 0 0,0 0-49 0 0,0 0-114 0 0,0 0-85 0 0,0 0-73 0 0,0 0-74 0 0,0 0-52 0 0,0 0-53 0 0,0 0-65 0 0,23 7-59 0 0,71 18-69 0 0,-91-24-760 0 0,-1 0 1 0 0,0-1 0 0 0,0 1-1 0 0,1-1 1 0 0,-1 0 0 0 0,0 1-1 0 0,1-1 1 0 0,-1 0 0 0 0,0 0-1 0 0,1-1 1 0 0,-1 1-1 0 0,0 0 1 0 0,0-1 0 0 0,1 0-1 0 0,-1 1 1 0 0,0-1 0 0 0,0 0-1 0 0,0 0 1 0 0,0 0 0 0 0,0 0-1 0 0,0-1 1 0 0,0 1 0 0 0,0 0-1 0 0,0-1-43 0 0,7-5 234 0 0,10-4-30 0 0,-1 0 1 0 0,0-1-1 0 0,-1-1 0 0 0,-1 0 0 0 0,0-2 0 0 0,-1 0 0 0 0,0 0 1 0 0,-1-1-1 0 0,-1-1 0 0 0,-1-1 0 0 0,0 0-204 0 0,-10 16 10 0 0,0-1 1 0 0,-1 1-1 0 0,0-1 0 0 0,1 0 0 0 0,-1 1 1 0 0,0-1-1 0 0,0 0 0 0 0,0 0 1 0 0,-1 0-1 0 0,1 0 0 0 0,-1 0 0 0 0,1 0 1 0 0,-1 0-1 0 0,0 0 0 0 0,0 0 1 0 0,0 0-1 0 0,-1 0 0 0 0,1 1 0 0 0,-1-1 1 0 0,0 0-1 0 0,0 0 0 0 0,0 0 0 0 0,0 0 1 0 0,0 1-1 0 0,0-1 0 0 0,-1 0 1 0 0,1 1-1 0 0,-1-1 0 0 0,0 1 0 0 0,0 0 1 0 0,0-1-1 0 0,0 1 0 0 0,0 0 1 0 0,0 0-1 0 0,-1 0 0 0 0,1 1 0 0 0,-1-1 1 0 0,1 0-1 0 0,-1 1 0 0 0,0 0 1 0 0,-1-1-12 0 0,-6 3-5 0 0,1 1 0 0 0,-1 1 0 0 0,1 0 0 0 0,0 0 0 0 0,0 1 0 0 0,0 0 0 0 0,0 0 0 0 0,1 1 0 0 0,0 0 0 0 0,0 1 0 0 0,0 0 0 0 0,1 0 0 0 0,0 0-1 0 0,0 1 1 0 0,0 0 0 0 0,1 1 0 0 0,0-1 0 0 0,0 1 0 0 0,1 0 0 0 0,0 1 0 0 0,1-1 0 0 0,0 1 0 0 0,0 0 0 0 0,1 0 0 0 0,0 0 0 0 0,0 1-1 0 0,0 6 7 0 0,1-11-1 0 0,1 0-1 0 0,0-1 0 0 0,1 1 0 0 0,-1 0 0 0 0,1 0 0 0 0,0 0 0 0 0,0 0 0 0 0,1 0 0 0 0,-1-1 0 0 0,1 1 0 0 0,0 0 0 0 0,0 0 0 0 0,1-1 0 0 0,-1 1 0 0 0,1 0 0 0 0,0-1 1 0 0,0 0-1 0 0,1 1 0 0 0,-1-1 0 0 0,1 0 0 0 0,0 0 0 0 0,0 0 0 0 0,0-1 0 0 0,1 1 0 0 0,-1-1 0 0 0,1 0 0 0 0,0 0 0 0 0,0 0 0 0 0,0 0 0 0 0,0-1 0 0 0,1 0 0 0 0,-1 1 1 0 0,1-2-1 0 0,-1 1 0 0 0,1 0 0 0 0,0-1 0 0 0,-1 0 0 0 0,1 0 0 0 0,0 0 0 0 0,0-1 0 0 0,0 0 0 0 0,4 0 2 0 0,195-3-1115 0 0,-161-3-3132 0 0,-1-1-3863 0 0,-26 5-4551 0 0</inkml:trace>
  <inkml:trace contextRef="#ctx0" brushRef="#br0" timeOffset="43669.292">12305 1936 0 0 0,'0'0'320'0'0,"0"0"67"0"0,0 0 26 0 0,0 0 6 0 0,0 0 1 0 0,30 0-34 0 0,95-3-18 0 0,-58 10 987 0 0,-58-3 1400 0 0,10-1 12869 0 0,-12-3-13979 0 0,2 0-3959 0 0,399-37 6752 0 0,35 7-3272 0 0,817-10 211 0 0,-473-7-900 0 0,-518 29-245 0 0,37 2 25 0 0,-23 5 26 0 0,-80 4-67 0 0,-48 0-100 0 0,28-8 156 0 0,-183 15-259 0 0,30 0 78 0 0,-44-10-2556 0 0,-2 2-6618 0 0,11 8-3244 0 0</inkml:trace>
  <inkml:trace contextRef="#ctx0" brushRef="#br0" timeOffset="48392.328">12408 2172 0 0 0,'0'0'571'0'0,"0"0"377"0"0,0 0 195 0 0,0 0 196 0 0,0 0 30 0 0,0 0-71 0 0,0 0-116 0 0,0 0-230 0 0,7-2-156 0 0,86-15 5001 0 0,4 14-3091 0 0,94-22-580 0 0,182 17-303 0 0,-78-10-760 0 0,-117 2-536 0 0,34-13-126 0 0,78 4 23 0 0,-84 14-120 0 0,-43 6-104 0 0,68-17 342 0 0,155-14 114 0 0,-77 14-367 0 0,-126 10-123 0 0,25 2-18 0 0,-35 3 50 0 0,22-6 17 0 0,-1 7 4 0 0,-18-2 17 0 0,-23 5-31 0 0,-60-5-82 0 0,-48 5-1295 0 0,-46 1-338 0 0,1 0-325 0 0,-1 2-3110 0 0,1 0-6501 0 0</inkml:trace>
  <inkml:trace contextRef="#ctx0" brushRef="#br0" timeOffset="49335.913">17813 1266 4417 0 0,'0'0'2043'0'0,"0"0"-199"0"0,0 0 41 0 0,0 0 149 0 0,0 0-27 0 0,0 0-243 0 0,0 0-336 0 0,0 0-341 0 0,0 0-237 0 0,0 0-125 0 0,0 0-23 0 0,7 4 1822 0 0,11 191 1166 0 0,-17-193-3721 0 0,-1 0-1 0 0,0 0 0 0 0,1 0 0 0 0,-1 0 1 0 0,0-1-1 0 0,0 1 0 0 0,0 0 0 0 0,0 0 1 0 0,0 0-1 0 0,0 0 0 0 0,-1 0 0 0 0,1 0 1 0 0,-1 0-1 0 0,1 0 0 0 0,-1 0 0 0 0,0 0 1 0 0,0-1-1 0 0,0 1 0 0 0,0 0 0 0 0,0-1 1 0 0,0 1-1 0 0,0 0 0 0 0,-1-1 0 0 0,1 0 1 0 0,0 1-1 0 0,-1-1 0 0 0,1 0 0 0 0,-1 1 0 0 0,0-1 1 0 0,1 0-1 0 0,-2 0 32 0 0,-11 3-3906 0 0,-4-3-3520 0 0,16-1-4009 0 0</inkml:trace>
  <inkml:trace contextRef="#ctx0" brushRef="#br0" timeOffset="49589.88">17800 883 8874 0 0,'0'0'3419'0'0,"0"0"-1424"0"0,0 0-576 0 0,0 0-64 0 0,0 0-37 0 0,0 0-118 0 0,0 0-272 0 0,0 0-355 0 0,0 0-313 0 0,0 0-223 0 0,0 0-81 0 0,0 0 0 0 0,0 0 29 0 0,-1-4 26 0 0,1 4-17 0 0,0 1-1 0 0,1-1 1 0 0,-1 1 0 0 0,0-1 0 0 0,0 1-1 0 0,1-1 1 0 0,-1 1 0 0 0,0-1 0 0 0,1 1 0 0 0,-1-1-1 0 0,1 0 1 0 0,-1 1 0 0 0,0-1 0 0 0,1 0-1 0 0,-1 1 1 0 0,1-1 0 0 0,-1 0 0 0 0,1 0-1 0 0,-1 1 1 0 0,1-1 0 0 0,-1 0 0 0 0,1 0 0 0 0,-1 0-1 0 0,1 0 1 0 0,-1 1 0 0 0,1-1 0 0 0,-1 0-1 0 0,1 0 1 0 0,-1 0 0 0 0,1 0 0 0 0,0 0-1 0 0,-1-1 1 0 0,1 1 0 0 0,-1 0 0 0 0,1 0 0 0 0,-1 0-1 0 0,1 0 1 0 0,-1 0 0 0 0,1-1 0 0 0,-1 1-1 0 0,1 0 1 0 0,-1-1 0 0 0,1 1 0 0 0,-1 0-1 0 0,0-1 1 0 0,1 1 0 0 0,-1 0 0 0 0,1-1-1 0 0,-1 1 1 0 0,0-1 0 0 0,0 1 0 0 0,1-1 0 0 0,-1 1-1 0 0,0 0 1 0 0,0-1 0 0 0,1 1 0 0 0,-1-1-1 0 0,0 0 1 0 0,0 1 0 0 0,0-1 0 0 0,0 1 6 0 0,16 10-364 0 0,-4-3-249 0 0,9 7-1153 0 0,-7-2-3366 0 0,-3-1-5627 0 0</inkml:trace>
  <inkml:trace contextRef="#ctx0" brushRef="#br0" timeOffset="50042.307">18155 1476 9274 0 0,'0'0'2918'0'0,"0"0"-890"0"0,0 0-386 0 0,0 0-31 0 0,0 0-140 0 0,0 0-265 0 0,0 0-348 0 0,0 0-291 0 0,0 0-157 0 0,0 0-108 0 0,0 0-40 0 0,0 0-13 0 0,0 0-25 0 0,6-12-2 0 0,55-89 423 0 0,72-84 701 0 0,-88 126-1256 0 0,-29 97-283 0 0,-16-33 201 0 0,0 0 0 0 0,1 0 0 0 0,-1 1 0 0 0,1-1 0 0 0,0 0 0 0 0,0 0 0 0 0,1 0 0 0 0,-1 0 0 0 0,1 0 0 0 0,0-1 1 0 0,1 1-1 0 0,-1 0 0 0 0,1-1 0 0 0,0 0 0 0 0,0 1 0 0 0,0-1 0 0 0,0 0 0 0 0,1-1 0 0 0,0 1 0 0 0,0-1 0 0 0,0 1 0 0 0,0-1 0 0 0,0 0 0 0 0,1-1 0 0 0,-1 1 0 0 0,1-1 0 0 0,0 0 0 0 0,0 0 0 0 0,-1 0 0 0 0,1-1 0 0 0,0 1 0 0 0,1-1 0 0 0,2 0-8 0 0,-2-2 123 0 0,0 0-1 0 0,0 0 0 0 0,0 0 0 0 0,-1-1 0 0 0,1 0 0 0 0,-1 0 0 0 0,1-1 0 0 0,-1 1 0 0 0,0-1 1 0 0,0 0-1 0 0,0 0 0 0 0,0-1 0 0 0,-1 0 0 0 0,0 0 0 0 0,1 0 0 0 0,-1 0 0 0 0,0 0 0 0 0,-1-1 0 0 0,1 0 1 0 0,-1 0-1 0 0,0 0 0 0 0,2-5-122 0 0,45-125 1170 0 0,-49 130-1634 0 0,8-23 791 0 0,-4 22-3507 0 0,2 4-4073 0 0,-3 2-5094 0 0</inkml:trace>
  <inkml:trace contextRef="#ctx0" brushRef="#br0" timeOffset="56358.268">19455 1255 0 0 0,'0'0'995'0'0,"0"0"336"0"0,0 0 122 0 0,0 0 72 0 0,0 0-46 0 0,0 0-163 0 0,0 0-250 0 0,0 0-225 0 0,0 0-162 0 0,0 0-96 0 0,0 0-80 0 0,-5 0 2410 0 0,76-23 5749 0 0,-57 11-8429 0 0,0-1 0 0 0,-1 0 1 0 0,-1 0-1 0 0,0-2 0 0 0,-1 1 1 0 0,0-1-1 0 0,-2-1 0 0 0,8-15-233 0 0,-7-2 676 0 0,-10 32-434 0 0,0 1-44 0 0,0 0-35 0 0,0 0-38 0 0,0 0-86 0 0,0 16 17 0 0,-27 333 520 0 0,7-88-350 0 0,-6-95-172 0 0,25-164-99 0 0,-6 15 283 0 0,4-26 313 0 0,6-18-509 0 0,1 1 0 0 0,1 0-1 0 0,1 1 1 0 0,2-1-1 0 0,0 1 1 0 0,2 1-1 0 0,6-12-41 0 0,-5 8 17 0 0,-11 28-17 0 0,29-75 7 0 0,4 1 0 0 0,2 1 0 0 0,4 2 0 0 0,32-43-7 0 0,-59 97-6 0 0,0 1 0 0 0,2 1 0 0 0,0 0 0 0 0,0 1 0 0 0,1 1 0 0 0,1 0 0 0 0,0 1-1 0 0,1 0 1 0 0,0 2 0 0 0,7-4 6 0 0,-22 13-3 0 0,1 0 0 0 0,-1-1 0 0 0,0 1 1 0 0,0 0-1 0 0,1 0 0 0 0,-1 1 0 0 0,0-1 0 0 0,1 0 0 0 0,-1 1 0 0 0,1-1 0 0 0,-1 1 1 0 0,1 0-1 0 0,-1 0 0 0 0,1 0 0 0 0,-1 0 0 0 0,1 0 0 0 0,-1 1 0 0 0,1-1 0 0 0,-1 1 1 0 0,1-1-1 0 0,-1 1 0 0 0,0 0 0 0 0,1 0 0 0 0,-1 0 0 0 0,0 0 0 0 0,0 1 0 0 0,0-1 1 0 0,0 0-1 0 0,0 1 0 0 0,0 0 0 0 0,0-1 0 0 0,0 1 0 0 0,0 0 0 0 0,-1 0 0 0 0,1 0 0 0 0,-1 0 1 0 0,0 0-1 0 0,1 0 0 0 0,-1 1 0 0 0,0-1 0 0 0,0 0 0 0 0,-1 1 0 0 0,1-1 0 0 0,0 3 3 0 0,3 6 4 0 0,-1 0-1 0 0,-1 0 1 0 0,0 1-1 0 0,-1-1 0 0 0,0 1 1 0 0,-1-1-1 0 0,0 1 0 0 0,0 0 1 0 0,-2-1-1 0 0,1 1 1 0 0,-1-1-1 0 0,-1 0 0 0 0,0 1 1 0 0,-1-1-1 0 0,0-1 0 0 0,-1 1 1 0 0,0 0-1 0 0,0-1 1 0 0,-1 0-1 0 0,0-1 0 0 0,-1 1 1 0 0,0-1-1 0 0,-1 0 1 0 0,0-1-1 0 0,0 0 0 0 0,-1 0 1 0 0,0-1-1 0 0,0 0 0 0 0,-1 0 1 0 0,-8 4-4 0 0,8-5-18 0 0,0 0 0 0 0,-1-1 0 0 0,1 0 0 0 0,-1-1 0 0 0,0 0 0 0 0,0 0 1 0 0,-1-1-1 0 0,1-1 0 0 0,-1 0 0 0 0,0 0 0 0 0,1-2 0 0 0,-8 1 18 0 0,17-1-105 0 0,-1 0 1 0 0,1-1-1 0 0,0 1 1 0 0,-1 0-1 0 0,1-1 0 0 0,0 0 1 0 0,-1 1-1 0 0,1-1 0 0 0,0 0 1 0 0,0 0-1 0 0,0 0 0 0 0,0 0 1 0 0,0-1-1 0 0,0 1 0 0 0,0-1 1 0 0,0 1-1 0 0,1-1 1 0 0,-1 1-1 0 0,1-1 0 0 0,-1 0 1 0 0,1 0-1 0 0,-1 0 0 0 0,1 0 1 0 0,0 0-1 0 0,0 0 0 0 0,0-1 105 0 0,-1-17-4390 0 0,12 0-3872 0 0,-4 13-3143 0 0</inkml:trace>
  <inkml:trace contextRef="#ctx0" brushRef="#br0" timeOffset="56691.27">20379 1078 6481 0 0,'0'0'2597'0'0,"0"0"-481"0"0,0 0-187 0 0,0 0-78 0 0,0 0-160 0 0,0 0-212 0 0,0 0-248 0 0,0 0-231 0 0,0 0-204 0 0,0 0-126 0 0,0 0-117 0 0,0 0-105 0 0,0 0-76 0 0,-24 33-78 0 0,-69 103-62 0 0,67-78 34 0 0,27-50-198 0 0,-1-5-37 0 0,0-1 0 0 0,0 0 0 0 0,0 0 0 0 0,1 1 0 0 0,-1-1 0 0 0,1 0 0 0 0,-1 0 0 0 0,1 0 0 0 0,0 0 0 0 0,0 1 0 0 0,-1-1-1 0 0,2 0 1 0 0,-1 0 0 0 0,0-1 0 0 0,0 1 0 0 0,1 0 0 0 0,-1 0 0 0 0,1-1 0 0 0,-1 1 0 0 0,1 0 0 0 0,0-1 0 0 0,-1 0-1 0 0,1 1 1 0 0,0-1 0 0 0,0 0 0 0 0,0 0 0 0 0,0 0 0 0 0,0 0 0 0 0,1 0 0 0 0,-1-1 0 0 0,0 1 0 0 0,0-1 0 0 0,0 1 0 0 0,1-1-1 0 0,-1 0 1 0 0,0 0 0 0 0,0 0 0 0 0,1 0 0 0 0,0 0-31 0 0,87-25 1028 0 0,-85 22-974 0 0,1-1-1 0 0,-1 1 1 0 0,1-1-1 0 0,-1 0 1 0 0,0 0-1 0 0,0-1 1 0 0,-1 1 0 0 0,1-1-1 0 0,-1 0 1 0 0,0 0-1 0 0,-1-1 1 0 0,1 1-1 0 0,-1-1 1 0 0,0 0-1 0 0,0 0 1 0 0,-1 0-1 0 0,0 0 1 0 0,0 0-1 0 0,0 0 1 0 0,-1-1-1 0 0,0 1 1 0 0,0-1-1 0 0,0 1 1 0 0,-1-1 0 0 0,0 1-1 0 0,0-1 1 0 0,-1 1-1 0 0,0-1 1 0 0,-1-4-54 0 0,-1 5-50 0 0,0 0 0 0 0,-1 0 1 0 0,0 0-1 0 0,0 0 0 0 0,0 1 1 0 0,0-1-1 0 0,-1 1 1 0 0,0 0-1 0 0,0 1 0 0 0,-1-1 1 0 0,1 1-1 0 0,-1 0 0 0 0,0 0 1 0 0,0 1-1 0 0,0 0 1 0 0,0 0-1 0 0,-1 0 0 0 0,1 1 1 0 0,-1 0-1 0 0,-2 0 50 0 0,-21-5-3590 0 0,0 5-3296 0 0,24 2-5025 0 0</inkml:trace>
  <inkml:trace contextRef="#ctx0" brushRef="#br0" timeOffset="57123.289">20909 548 13843 0 0,'0'0'2328'0'0,"0"0"-555"0"0,0 0-445 0 0,0 0-186 0 0,0 0-151 0 0,0 0-87 0 0,0 0-131 0 0,0 0-134 0 0,0 0-57 0 0,0 0-70 0 0,0 0-52 0 0,0 0-55 0 0,0 0-41 0 0,-5 29-50 0 0,-16 90-45 0 0,16-23 375 0 0,5-39-413 0 0,-2 1 0 0 0,-3-1 0 0 0,-2 0 0 0 0,-2 0 0 0 0,-17 53-231 0 0,-10 60 52 0 0,36-170-84 0 0,0 0-5 0 0,0 0-18 0 0,0 0 8 0 0,0 0-9 0 0,2-15-425 0 0,14-59-3395 0 0,-16 46 667 0 0,0 10-3133 0 0,0 6-4856 0 0</inkml:trace>
  <inkml:trace contextRef="#ctx0" brushRef="#br0" timeOffset="57357.096">20609 975 5521 0 0,'0'0'2517'0'0,"0"0"-115"0"0,0 0-58 0 0,0 0-127 0 0,0 0-280 0 0,0 0-351 0 0,0 0-400 0 0,0 0-334 0 0,0 0-257 0 0,0 0-159 0 0,0 0 34 0 0,0 0 105 0 0,0 0 97 0 0,4 3 39 0 0,11 2-437 0 0,0-1-1 0 0,0-1 1 0 0,0 0-1 0 0,1 0 1 0 0,-1-2-1 0 0,1 0 1 0 0,-1-1 0 0 0,1 0-1 0 0,-1-1 1 0 0,6-2-274 0 0,-4 2 115 0 0,182-17 85 0 0,-157 16-27 0 0,-21 1-3002 0 0,0 1-8972 0 0,-20 0-214 0 0</inkml:trace>
  <inkml:trace contextRef="#ctx0" brushRef="#br0" timeOffset="57739.104">21058 1163 2417 0 0,'0'0'2523'0'0,"0"0"-273"0"0,0 0-26 0 0,0 0 89 0 0,0 0-126 0 0,0 0-252 0 0,0 0-330 0 0,0 0-298 0 0,0 0-189 0 0,0 0-157 0 0,0 0-96 0 0,0 0-111 0 0,29 4-109 0 0,89 9-119 0 0,-63-21 129 0 0,-49 3-516 0 0,-2 2-65 0 0,1 1-4 0 0,0 0-1 0 0,0-1 1 0 0,-1 1 0 0 0,1-1-1 0 0,-1 0 1 0 0,0 0 0 0 0,0 0 0 0 0,0-1-1 0 0,0 0 1 0 0,0 1 0 0 0,-1-1 0 0 0,0 0-1 0 0,0-1 1 0 0,0 1 0 0 0,0-1-1 0 0,-1 1 1 0 0,1-1 0 0 0,-1 0 0 0 0,-1 0-1 0 0,1 0 1 0 0,0 0 0 0 0,-1 0-1 0 0,0 0 1 0 0,-1 0 0 0 0,1-1 0 0 0,-1 1-1 0 0,0-1-69 0 0,-1 4 11 0 0,-1 0 0 0 0,0 0-1 0 0,-1 0 1 0 0,1 0 0 0 0,0 0 0 0 0,0 0-1 0 0,-1 1 1 0 0,1-1 0 0 0,-1 1-1 0 0,1 0 1 0 0,-1-1 0 0 0,0 1 0 0 0,0 0-1 0 0,1 1 1 0 0,-1-1 0 0 0,0 0-1 0 0,0 1 1 0 0,0 0 0 0 0,0-1 0 0 0,0 1-1 0 0,0 0 1 0 0,1 1 0 0 0,-3-1-11 0 0,-2 0 0 0 0,-2-1-11 0 0,0 2 0 0 0,0-1 0 0 0,0 1-1 0 0,1 0 1 0 0,-1 1 0 0 0,0 0 0 0 0,0 1 0 0 0,1-1 0 0 0,0 2 0 0 0,-1-1-1 0 0,1 1 1 0 0,1 0 0 0 0,-1 1 0 0 0,0 0 0 0 0,1 0 0 0 0,0 1 0 0 0,0-1-1 0 0,1 2 1 0 0,0-1 0 0 0,0 1 0 0 0,0 0 0 0 0,1 0 0 0 0,0 0 0 0 0,0 1-1 0 0,1 0 1 0 0,0 0 0 0 0,0 0 0 0 0,-2 7 11 0 0,5-11-17 0 0,0 1 1 0 0,0 0-1 0 0,1-1 1 0 0,0 1-1 0 0,-1 0 1 0 0,1 0-1 0 0,1-1 1 0 0,-1 1-1 0 0,1 0 0 0 0,0-1 1 0 0,0 1-1 0 0,0 0 1 0 0,1-1-1 0 0,-1 1 1 0 0,1-1-1 0 0,0 0 1 0 0,0 1-1 0 0,1-1 0 0 0,-1 0 1 0 0,1 0-1 0 0,0-1 1 0 0,0 1-1 0 0,1-1 1 0 0,-1 1-1 0 0,0-1 0 0 0,1 0 1 0 0,0 0-1 0 0,0 0 1 0 0,0-1-1 0 0,0 0 1 0 0,0 1-1 0 0,1-2 1 0 0,-1 1-1 0 0,1 0 0 0 0,-1-1 1 0 0,1 0-1 0 0,-1 0 1 0 0,1 0-1 0 0,0 0 1 0 0,0-1-1 0 0,2 0 17 0 0,76 3-1675 0 0,-55-3-1301 0 0,-2-3-3422 0 0,-12 0-5188 0 0</inkml:trace>
  <inkml:trace contextRef="#ctx0" brushRef="#br0" timeOffset="58194.46">21413 1318 9962 0 0,'0'0'2399'0'0,"0"0"-520"0"0,0 0-170 0 0,0 0-164 0 0,0 0-204 0 0,0 0-177 0 0,0 0-208 0 0,0 0-181 0 0,0 0-92 0 0,0 0-84 0 0,0 0-57 0 0,0 0-31 0 0,0 0-56 0 0,11-11-40 0 0,64-67 546 0 0,28-40 150 0 0,-65 64-959 0 0,-38 55-159 0 0,0-1-1 0 0,0 0 1 0 0,0 1 0 0 0,0-1-1 0 0,0 0 1 0 0,0 1 0 0 0,0-1-1 0 0,0 0 1 0 0,0 1 0 0 0,0-1-1 0 0,0 0 1 0 0,0 1 0 0 0,0-1-1 0 0,0 0 1 0 0,0 1 0 0 0,0-1-1 0 0,1 0 1 0 0,-1 1-1 0 0,0-1 1 0 0,0 0 0 0 0,0 0-1 0 0,1 1 1 0 0,-1-1 0 0 0,0 0-1 0 0,0 0 1 0 0,1 1 0 0 0,-1-1-1 0 0,0 0 1 0 0,0 0 0 0 0,1 0-1 0 0,-1 1 1 0 0,0-1 0 0 0,1 0-1 0 0,-1 0 1 0 0,0 0-1 0 0,1 0 1 0 0,-1 0 0 0 0,0 0-1 0 0,1 0 8 0 0,-5 7-2 0 0,1 0 1 0 0,0 1-1 0 0,1-1 0 0 0,-1 1 0 0 0,2-1 0 0 0,-1 1 0 0 0,1 0 0 0 0,0-1 0 0 0,0 1 0 0 0,1 0 0 0 0,0 0 0 0 0,1 0 0 0 0,0 3 2 0 0,1-7 21 0 0,0-1 0 0 0,1 1 0 0 0,-1-1 0 0 0,1 1 0 0 0,0-1 0 0 0,0 0 0 0 0,0 0 0 0 0,0 0 0 0 0,1-1 0 0 0,-1 1 0 0 0,1-1 0 0 0,0 0 0 0 0,-1 0 0 0 0,1 0 0 0 0,0 0 0 0 0,0-1 0 0 0,0 1 0 0 0,0-1 0 0 0,1 0 0 0 0,-1 0 0 0 0,0-1 0 0 0,0 1 0 0 0,1-1 0 0 0,-1 0 0 0 0,0 0 0 0 0,1-1 0 0 0,-1 1 0 0 0,0-1 0 0 0,0 0 0 0 0,0 0 0 0 0,1 0 0 0 0,1-2-21 0 0,7-2 45 0 0,0-1-1 0 0,-1 0 1 0 0,0-1 0 0 0,0-1-1 0 0,-1 1 1 0 0,0-2-1 0 0,0 0 1 0 0,-1 0 0 0 0,-1-1-1 0 0,1 0 1 0 0,-1-1-1 0 0,-1 0 1 0 0,0 0 0 0 0,0-1-1 0 0,-2 0 1 0 0,4-6-45 0 0,-5-5-1421 0 0,-4 16-2506 0 0,1 0-4787 0 0,-1 3-3921 0 0</inkml:trace>
  <inkml:trace contextRef="#ctx0" brushRef="#br0" timeOffset="58578.094">22326 544 16724 0 0,'0'0'1783'0'0,"0"0"-436"0"0,0 0-159 0 0,0 0-1 0 0,0 0-54 0 0,0 0-158 0 0,0 0-229 0 0,0 0-158 0 0,0 0-55 0 0,0 0-14 0 0,0 0-27 0 0,0 0-70 0 0,0 0-61 0 0,4 14-49 0 0,15 94 367 0 0,-48 215 122 0 0,-4-132-747 0 0,14-83-177 0 0,19-108 78 0 0,0 0-17 0 0,0 0-35 0 0,0 0-11 0 0,0 0 0 0 0,0-26-1751 0 0,-3-34-2127 0 0,-3 22-6943 0 0,4 30-470 0 0</inkml:trace>
  <inkml:trace contextRef="#ctx0" brushRef="#br0" timeOffset="58825.27">22041 883 5305 0 0,'0'0'5303'0'0,"0"0"-2714"0"0,0 0-1118 0 0,0 0-212 0 0,0 0 70 0 0,0 0 106 0 0,0 0 40 0 0,0 0-68 0 0,0 0-236 0 0,0 0-221 0 0,0 0-151 0 0,0 0-131 0 0,0 0-85 0 0,26 8-76 0 0,83 22-74 0 0,26-9 514 0 0,5-7-785 0 0,-110-13-361 0 0,7 1-571 0 0,-14 4-4657 0 0,-20-4-2275 0 0,-1-1-4729 0 0</inkml:trace>
  <inkml:trace contextRef="#ctx0" brushRef="#br0" timeOffset="58991.28">22663 1060 16147 0 0,'0'0'1757'0'0,"0"0"-358"0"0,0 0-183 0 0,0 0-105 0 0,0 0-166 0 0,0 0-188 0 0,0 0-227 0 0,0 0-184 0 0,0 0-133 0 0,0 0-91 0 0,0 0-52 0 0,6 32-43 0 0,15 100-42 0 0,-6-79-1361 0 0,-14-53-308 0 0,-1 0-3111 0 0,0 0-6662 0 0</inkml:trace>
  <inkml:trace contextRef="#ctx0" brushRef="#br0" timeOffset="59157.818">22658 784 17316 0 0,'0'0'1504'0'0,"0"0"-600"0"0,0 0-160 0 0,0 0-168 0 0,0 0-279 0 0,0 0-249 0 0,0 0-160 0 0,0 0-129 0 0,0 0-71 0 0,0 0-224 0 0,0 0-728 0 0,0 0-2561 0 0,0 0-8441 0 0</inkml:trace>
  <inkml:trace contextRef="#ctx0" brushRef="#br0" timeOffset="59892.307">23078 1001 17716 0 0,'0'0'1832'0'0,"0"0"-450"0"0,0 0-141 0 0,0 0-92 0 0,0 0-124 0 0,0 0-137 0 0,0 0-179 0 0,0 0-129 0 0,0 0-140 0 0,0 0-91 0 0,0 0-95 0 0,0 0-112 0 0,0 0-12 0 0,-26 9-36 0 0,-79 28-23 0 0,42 8 23 0 0,54-34-91 0 0,6-7-5 0 0,0-1 0 0 0,0 1-1 0 0,0 0 1 0 0,1-1 0 0 0,-1 1 0 0 0,1 0-1 0 0,0 0 1 0 0,0 1 0 0 0,0-1-1 0 0,1 0 1 0 0,-1 1 0 0 0,1-1 0 0 0,0 1-1 0 0,0-1 1 0 0,1 1 0 0 0,-1 0-1 0 0,1-1 1 0 0,0 1 0 0 0,0 0 0 0 0,1-1-1 0 0,0 3 3 0 0,2-4 2 0 0,0 0-1 0 0,0 0 1 0 0,0-1-1 0 0,0 1 0 0 0,1-1 1 0 0,-1 0-1 0 0,1 0 0 0 0,-1 0 1 0 0,1 0-1 0 0,0-1 1 0 0,0 1-1 0 0,0-1 0 0 0,0 0 1 0 0,0 0-1 0 0,0-1 1 0 0,0 1-1 0 0,0-1 0 0 0,0 0 1 0 0,0 0-1 0 0,0 0 1 0 0,3-1-2 0 0,6 0 12 0 0,-1-1 1 0 0,1-1 0 0 0,-1 0 0 0 0,1-1 0 0 0,-1 0 0 0 0,0-1-1 0 0,-1-1 1 0 0,1 1 0 0 0,-1-2 0 0 0,0 0 0 0 0,-1 0-1 0 0,0-1 1 0 0,9-8-13 0 0,63-38 55 0 0,-65 90-221 0 0,-17-32 143 0 0,1 1 22 0 0,0 1 1 0 0,0-1-1 0 0,0 0 1 0 0,1 0-1 0 0,-1 0 1 0 0,1-1-1 0 0,1 1 1 0 0,-1 0-1 0 0,1-1 1 0 0,-1 1-1 0 0,1-1 1 0 0,0 0-1 0 0,1 0 1 0 0,-1 0-1 0 0,1 0 1 0 0,0-1-1 0 0,0 1 1 0 0,0-1-1 0 0,0 0 0 0 0,1 0 1 0 0,-1-1-1 0 0,1 1 1 0 0,-1-1-1 0 0,1 0 1 0 0,0 0-1 0 0,0-1 1 0 0,0 1-1 0 0,0-1 1 0 0,0 0-1 0 0,1 0 1 0 0,-1-1-1 0 0,0 0 1 0 0,0 0-1 0 0,3 0 1 0 0,7-2 36 0 0,0 0 0 0 0,0-1-1 0 0,0-1 1 0 0,0 0-1 0 0,-1-1 1 0 0,1-1-1 0 0,-1 0 1 0 0,-1-1 0 0 0,1 0-1 0 0,-1-1 1 0 0,-1-1-1 0 0,1 0 1 0 0,-1-1 0 0 0,3-3-36 0 0,-4 4 51 0 0,13-11 8 0 0,0-1 1 0 0,-2-2 0 0 0,0 0-1 0 0,-2-1 1 0 0,-1-2 0 0 0,0 0 0 0 0,-2 0-1 0 0,-1-2 1 0 0,-2 0 0 0 0,0-1-1 0 0,-2 0 1 0 0,2-10-60 0 0,-7 20-15 0 0,-1-1 0 0 0,-1 1 1 0 0,-1-1-1 0 0,-1 0 0 0 0,0-1 0 0 0,-2 1 0 0 0,0 0 1 0 0,-1 0-1 0 0,-2-1 0 0 0,0 1 0 0 0,0 0 1 0 0,-5-14 14 0 0,6 29-5 0 0,-1 0 1 0 0,1 1 0 0 0,-1 0 0 0 0,0-1 0 0 0,0 1 0 0 0,0 0 0 0 0,0 0 0 0 0,-1 0 0 0 0,1 0 0 0 0,-1 0-1 0 0,0 1 1 0 0,0-1 0 0 0,-1 1 0 0 0,1 0 0 0 0,-1 0 0 0 0,1 0 0 0 0,-1 0 0 0 0,0 1 0 0 0,0-1 0 0 0,-1 1-1 0 0,1 0 1 0 0,0 0 0 0 0,-1 1 0 0 0,1-1 0 0 0,-1 1 0 0 0,1 0 0 0 0,-5 0 4 0 0,4 0-2 0 0,0 1 0 0 0,0 1 0 0 0,-1-1 0 0 0,1 1 1 0 0,0-1-1 0 0,0 2 0 0 0,0-1 0 0 0,0 0 0 0 0,0 1 0 0 0,0 0 0 0 0,0 0 1 0 0,1 1-1 0 0,-1-1 0 0 0,1 1 0 0 0,-1 0 0 0 0,1 0 0 0 0,0 0 0 0 0,0 1 1 0 0,1 0-1 0 0,-1-1 0 0 0,1 1 0 0 0,-1 1 0 0 0,1-1 2 0 0,-5 12 9 0 0,0 0-1 0 0,1 1 0 0 0,1 0 0 0 0,1 0 1 0 0,0 0-1 0 0,1 1 0 0 0,1-1 1 0 0,0 1-1 0 0,2 0 0 0 0,0 0 1 0 0,1 0-1 0 0,0 0 0 0 0,2 0 1 0 0,0 0-1 0 0,1 0 0 0 0,1-1 1 0 0,1 2-9 0 0,6 17 89 0 0,1-1 1 0 0,2-1-1 0 0,2 0 0 0 0,1-1 1 0 0,1 0-1 0 0,2-2 1 0 0,1 0-1 0 0,1-2 1 0 0,2 0-1 0 0,1-1 1 0 0,26 22-90 0 0,109 95 253 0 0,-122-111-238 0 0,-38-33 0 0 0,3-31-1545 0 0,-3 2-1486 0 0,0 16-4233 0 0,0 4-5186 0 0</inkml:trace>
  <inkml:trace contextRef="#ctx0" brushRef="#br0" timeOffset="61395.05">665 3170 3161 0 0,'0'0'1340'0'0,"0"0"155"0"0,0 0 373 0 0,0 0 294 0 0,0 0-15 0 0,0 0-385 0 0,0 0-562 0 0,0 0-365 0 0,0 0-124 0 0,0 0 17 0 0,0 0 54 0 0,4 4-14 0 0,52 22 1300 0 0,-42-25-1796 0 0,-1-1-1 0 0,0 0 1 0 0,0 0 0 0 0,0-1-1 0 0,0-1 1 0 0,0 0-1 0 0,0-1 1 0 0,0 0 0 0 0,-1-1-1 0 0,1-1 1 0 0,-1 0 0 0 0,0 0-1 0 0,0-1 1 0 0,-1-1-1 0 0,0 0 1 0 0,0-1 0 0 0,-1 0-1 0 0,7-6-271 0 0,-11 8 42 0 0,0 1 0 0 0,0-2-1 0 0,0 1 1 0 0,-1-1 0 0 0,0 1 0 0 0,-1-1-1 0 0,1-1 1 0 0,-1 1 0 0 0,-1-1 0 0 0,1 0-1 0 0,-1 1 1 0 0,-1-1 0 0 0,1-1 0 0 0,-2 1-1 0 0,1 0 1 0 0,-1 0 0 0 0,0-1 0 0 0,0 1-1 0 0,-1-1 1 0 0,-1 1 0 0 0,1 0 0 0 0,-1-1-1 0 0,-1 0-41 0 0,1 6-1 0 0,0-1-1 0 0,0 1 1 0 0,0 0 0 0 0,-1-1-1 0 0,0 1 1 0 0,1 0-1 0 0,-1 0 1 0 0,0 0-1 0 0,-1 0 1 0 0,1 0-1 0 0,0 1 1 0 0,-1-1-1 0 0,0 0 1 0 0,1 1-1 0 0,-1 0 1 0 0,0 0-1 0 0,0 0 1 0 0,0 0-1 0 0,-1 0 1 0 0,1 1-1 0 0,0-1 1 0 0,-1 1-1 0 0,1 0 1 0 0,-1 0 0 0 0,1 0-1 0 0,-1 1 1 0 0,-1-1 1 0 0,-99-1-229 0 0,93 4 217 0 0,1 2 0 0 0,-1 0-1 0 0,1 0 1 0 0,-1 1 0 0 0,1 0 0 0 0,1 1-1 0 0,-1 0 1 0 0,1 0 0 0 0,0 1-1 0 0,0 0 1 0 0,1 1 0 0 0,0 0-1 0 0,1 0 1 0 0,-1 1 0 0 0,2-1 0 0 0,-1 2-1 0 0,1-1 1 0 0,-2 6 12 0 0,3-7 4 0 0,1 0 0 0 0,0 0-1 0 0,1 1 1 0 0,-1 0 0 0 0,2 0 0 0 0,-1-1 0 0 0,1 1 0 0 0,1 1 0 0 0,0-1-1 0 0,0 0 1 0 0,0 0 0 0 0,2 0 0 0 0,-1 1 0 0 0,1-1 0 0 0,0 0-1 0 0,1 0 1 0 0,0 0 0 0 0,0 0 0 0 0,1 0 0 0 0,0-1 0 0 0,1 1-1 0 0,0-1 1 0 0,0 0 0 0 0,1 0 0 0 0,0 0 0 0 0,0 0 0 0 0,1-1-1 0 0,0 0 1 0 0,0 0 0 0 0,0-1 0 0 0,1 1 0 0 0,0-2 0 0 0,5 4-4 0 0,-3-1-51 0 0,1-1 1 0 0,0-1 0 0 0,-1 0-1 0 0,2 0 1 0 0,-1-1 0 0 0,1 0-1 0 0,0-1 1 0 0,0 0-1 0 0,0-1 1 0 0,0 0 0 0 0,1-1-1 0 0,-1 0 1 0 0,1 0 0 0 0,0-2-1 0 0,-1 1 1 0 0,1-2 0 0 0,0 1-1 0 0,-1-2 1 0 0,1 1-1 0 0,-1-2 1 0 0,10-2 50 0 0,25-15-3277 0 0,-27 11-2268 0 0,-11 5 1802 0 0,2 0-8124 0 0</inkml:trace>
  <inkml:trace contextRef="#ctx0" brushRef="#br0" timeOffset="61845.343">1154 3376 8730 0 0,'0'0'2640'0'0,"0"0"-538"0"0,0 0-363 0 0,0 0-130 0 0,0 0-185 0 0,0 0-141 0 0,0 0-199 0 0,0 0-198 0 0,0 0-161 0 0,0 0-94 0 0,0 0-58 0 0,0 0-49 0 0,30-32-21 0 0,89-97-73 0 0,-60 50 248 0 0,10-68 384 0 0,-68 115-707 0 0,-1 31-323 0 0,0 1-2 0 0,0 0-23 0 0,0 0-30 0 0,0 5-34 0 0,-17 82 60 0 0,17-83 0 0 0,-1 2 4 0 0,0-1-1 0 0,0 1 1 0 0,0 0 0 0 0,1 0-1 0 0,0 0 1 0 0,0 0-1 0 0,0 0 1 0 0,1 0 0 0 0,0 0-1 0 0,0-1 1 0 0,0 1 0 0 0,1 0-1 0 0,0-1 1 0 0,0 1 0 0 0,0-1-1 0 0,1 1 1 0 0,0-1 0 0 0,0 0-1 0 0,0 0 1 0 0,1 0 0 0 0,-1-1-1 0 0,1 1 1 0 0,0-1 0 0 0,1 0-1 0 0,-1 0 1 0 0,1 0-7 0 0,2-1 88 0 0,-1-1 1 0 0,0-1 0 0 0,1 1 0 0 0,0-1-1 0 0,-1-1 1 0 0,1 1 0 0 0,0-1-1 0 0,-1 0 1 0 0,1 0 0 0 0,0-1-1 0 0,-1 0 1 0 0,1 0 0 0 0,-1-1-1 0 0,1 0 1 0 0,-1 0 0 0 0,0 0-1 0 0,1-1 1 0 0,2-1-89 0 0,10-10 206 0 0,-1 0 1 0 0,0-1-1 0 0,-1-1 0 0 0,-1 0 0 0 0,0-1 1 0 0,4-8-207 0 0,32-70 276 0 0,-45 78-244 0 0,-6 14-3253 0 0,-1 0-3436 0 0,0 3-5551 0 0</inkml:trace>
  <inkml:trace contextRef="#ctx0" brushRef="#br0" timeOffset="62570.919">2001 3173 8586 0 0,'0'0'1664'0'0,"0"0"-269"0"0,0 0 147 0 0,0 0 134 0 0,0 0-43 0 0,0 0-132 0 0,0 0-210 0 0,0 0-204 0 0,0 0-140 0 0,0 0-115 0 0,0 0-106 0 0,0 0-100 0 0,0 0-128 0 0,29 0-81 0 0,87-2-85 0 0,-68-13 84 0 0,-44 10-308 0 0,2-1-48 0 0,-1 0 1 0 0,0 0-1 0 0,-1 0 0 0 0,1 0 0 0 0,-1-1 0 0 0,-1 0 0 0 0,1 0 0 0 0,-1 0 0 0 0,0 0 0 0 0,-1 0 0 0 0,1-1 0 0 0,-2 1 0 0 0,1-1 0 0 0,-1 1 1 0 0,0-1-1 0 0,0 0 0 0 0,-1 1 0 0 0,0-1 0 0 0,-1 0 0 0 0,0 1 0 0 0,-1-7-60 0 0,1 10-12 0 0,-1 0-1 0 0,0 1 1 0 0,-1-1 0 0 0,1 0-1 0 0,-1 1 1 0 0,1-1 0 0 0,-1 1-1 0 0,0 0 1 0 0,0 0 0 0 0,-1 0-1 0 0,1 0 1 0 0,0 1 0 0 0,-1-1-1 0 0,0 1 1 0 0,1 0 0 0 0,-1 0-1 0 0,0 1 1 0 0,0-1 0 0 0,0 1-1 0 0,-1-1 1 0 0,1 1 0 0 0,0 0-1 0 0,0 1 1 0 0,-1-1 0 0 0,1 1-1 0 0,0 0 1 0 0,-1 0 0 0 0,1 0 0 0 0,0 1-1 0 0,0-1 1 0 0,-1 1 0 0 0,1 0-1 0 0,0 0 1 0 0,0 1 0 0 0,0-1-1 0 0,0 1 1 0 0,0 0 0 0 0,0 0-1 0 0,1 0 1 0 0,-1 1 0 0 0,0 0 12 0 0,-4 3-7 0 0,0 0 0 0 0,1 1 0 0 0,0 0 0 0 0,0 1-1 0 0,0 0 1 0 0,1 0 0 0 0,0 0 0 0 0,1 1 0 0 0,0-1 0 0 0,0 1 0 0 0,1 1 0 0 0,0-1 0 0 0,0 1 0 0 0,1-1 0 0 0,1 1 0 0 0,-1 0 0 0 0,2 0 0 0 0,-1 0 0 0 0,1 0 0 0 0,1 0 0 0 0,0 1 0 0 0,0-1 0 0 0,2 4 7 0 0,0-7 10 0 0,1 0-1 0 0,0 0 1 0 0,0 0 0 0 0,0-1-1 0 0,1 1 1 0 0,0-1 0 0 0,1 0-1 0 0,-1 0 1 0 0,1 0 0 0 0,0 0-1 0 0,1-1 1 0 0,-1 0-1 0 0,1 0 1 0 0,0-1 0 0 0,0 1-1 0 0,1-1 1 0 0,-1-1 0 0 0,1 1-1 0 0,0-1 1 0 0,0 0 0 0 0,0-1-1 0 0,0 0 1 0 0,0 0-1 0 0,1 0 1 0 0,-1-1 0 0 0,0 0-1 0 0,1 0 1 0 0,-1-1 0 0 0,1 0-1 0 0,0-1 1 0 0,2 0-10 0 0,7 2 65 0 0,1-2 0 0 0,0 0 0 0 0,-1-2 0 0 0,1 1 0 0 0,-1-2 1 0 0,0 0-1 0 0,0-2 0 0 0,0 0 0 0 0,-1 0 0 0 0,0-1 0 0 0,13-9-65 0 0,-9 3 68 0 0,0-1 1 0 0,-1-1-1 0 0,-1 0 0 0 0,-1-2 0 0 0,0 0 1 0 0,-1 0-1 0 0,-1-2 0 0 0,0 0 1 0 0,-2-1-1 0 0,1-2-68 0 0,6-8 15 0 0,-11 19-10 0 0,0 0 1 0 0,-1-1 0 0 0,-1 0-1 0 0,0-1 1 0 0,-1 0-1 0 0,0 0 1 0 0,0 0 0 0 0,-2-1-1 0 0,0 1 1 0 0,0-1 0 0 0,-1 0-1 0 0,-1 0 1 0 0,0-2-6 0 0,-3 15-4 0 0,0 0 0 0 0,1 0 0 0 0,-1-1 0 0 0,0 1 0 0 0,0 0 0 0 0,0 0 0 0 0,0 0 1 0 0,0 0-1 0 0,0 0 0 0 0,-1 0 0 0 0,1 0 0 0 0,0 0 0 0 0,0 0 0 0 0,-1 1 0 0 0,1-1 0 0 0,0 1 0 0 0,-1-1 0 0 0,1 1 0 0 0,-1-1 1 0 0,1 1-1 0 0,0 0 0 0 0,-1-1 0 0 0,1 1 0 0 0,-1 0 0 0 0,1 0 0 0 0,-1 0 0 0 0,1 0 0 0 0,-1 0 0 0 0,1 1 0 0 0,-1-1 0 0 0,1 0 0 0 0,-1 1 1 0 0,1-1-1 0 0,-1 1 0 0 0,1-1 0 0 0,0 1 0 0 0,-1 0 0 0 0,1 0 0 0 0,0 0 0 0 0,0-1 0 0 0,0 1 0 0 0,0 0 0 0 0,-1 0 0 0 0,1 1 1 0 0,0-1-1 0 0,1 0 0 0 0,-1 0 0 0 0,0 0 0 0 0,-1 2 4 0 0,-3 1-7 0 0,-1 0 0 0 0,1 1 0 0 0,0-1 0 0 0,0 1-1 0 0,1 1 1 0 0,-1-1 0 0 0,1 0 0 0 0,0 1 0 0 0,1 0 0 0 0,-1 0 0 0 0,1 0 0 0 0,0 1 0 0 0,1-1 0 0 0,-1 1-1 0 0,1-1 1 0 0,1 1 0 0 0,-1 0 0 0 0,1 0 0 0 0,0-1 0 0 0,1 1 0 0 0,0 0 0 0 0,0 6 7 0 0,3-8 0 0 0,0 0 0 0 0,1-1 0 0 0,0 1 0 0 0,0-1 0 0 0,0 0 0 0 0,0 0 0 0 0,0-1 0 0 0,1 1 0 0 0,0-1-1 0 0,-1 0 1 0 0,1 0 0 0 0,0-1 0 0 0,1 1 0 0 0,-1-1 0 0 0,0 0 0 0 0,5 1 0 0 0,3 2 9 0 0,-8-4-6 0 0,1 1 0 0 0,-1 0 0 0 0,0 0 1 0 0,0 1-1 0 0,0-1 0 0 0,0 1 0 0 0,0 0 0 0 0,-1 0 1 0 0,1 1-1 0 0,-1-1 0 0 0,0 1 0 0 0,0 0 0 0 0,0 0 1 0 0,-1 0-1 0 0,1 1 0 0 0,-1-1 0 0 0,0 1 0 0 0,0 0 0 0 0,-1 0 1 0 0,1 0-1 0 0,-1 0 0 0 0,0 0 0 0 0,0 1 0 0 0,-1-1 1 0 0,0 0-1 0 0,0 1 0 0 0,0-1 0 0 0,0 3-3 0 0,-12 73 79 0 0,5-72-721 0 0,-8 15 1464 0 0,11-16-3963 0 0,2-1-3547 0 0,1-7-5260 0 0</inkml:trace>
  <inkml:trace contextRef="#ctx0" brushRef="#br0" timeOffset="68151.397">3255 2967 0 0 0,'0'0'625'0'0,"0"0"384"0"0,0 0 95 0 0,0 0 130 0 0,0 0 147 0 0,0 0-45 0 0,0 0-85 0 0,0 0-56 0 0,0 0-68 0 0,0 0 32 0 0,0 0 9 0 0,-4-6-55 0 0,-13-19-57 0 0,-16 9 3135 0 0,-14 41-2977 0 0,46-24-1189 0 0,-10 8 46 0 0,0 1 0 0 0,1 0 0 0 0,0 1 0 0 0,1 0 0 0 0,0 0 0 0 0,1 1 0 0 0,0 0 0 0 0,1 1 0 0 0,0 0 0 0 0,1 0 0 0 0,0 0 0 0 0,1 1 0 0 0,1 0 0 0 0,0 0 0 0 0,1 0 0 0 0,1 0 0 0 0,0 0 0 0 0,0 1 0 0 0,2 12-71 0 0,0-25 26 0 0,0 0 0 0 0,0 0 0 0 0,0 0 0 0 0,0-1 1 0 0,1 1-1 0 0,-1 0 0 0 0,1 0 0 0 0,-1 0 0 0 0,1-1 1 0 0,0 1-1 0 0,0 0 0 0 0,-1 0 0 0 0,1-1 0 0 0,0 1 1 0 0,1-1-1 0 0,-1 1 0 0 0,0-1 0 0 0,0 1 0 0 0,1-1 0 0 0,-1 0 1 0 0,1 0-1 0 0,-1 0 0 0 0,1 0 0 0 0,-1 0 0 0 0,1 0 1 0 0,0 0-1 0 0,-1 0 0 0 0,1 0 0 0 0,0-1 0 0 0,0 1 1 0 0,-1-1-1 0 0,1 1 0 0 0,0-1 0 0 0,0 0 0 0 0,0 0 1 0 0,0 0-1 0 0,0 0 0 0 0,0 0 0 0 0,-1 0 0 0 0,2-1-26 0 0,73-26 1960 0 0,-49 5-1640 0 0,-2-1 0 0 0,0-1 0 0 0,-2-2 0 0 0,0 0 0 0 0,-2-1 0 0 0,11-19-320 0 0,36-74 552 0 0,-68 120-544 0 0,0 1-1 0 0,0-1 1 0 0,1 0-1 0 0,-1 0 0 0 0,0 1 1 0 0,0-1-1 0 0,0 0 1 0 0,0 1-1 0 0,0-1 0 0 0,1 0 1 0 0,-1 0-1 0 0,0 0 1 0 0,0 1-1 0 0,0-1 0 0 0,1 0 1 0 0,-1 0-1 0 0,0 0 1 0 0,0 1-1 0 0,1-1 0 0 0,-1 0 1 0 0,0 0-1 0 0,1 0 1 0 0,-1 0-1 0 0,0 0 0 0 0,0 0 1 0 0,1 0-1 0 0,-1 0 1 0 0,0 0-1 0 0,1 0 0 0 0,-1 0 1 0 0,0 0-1 0 0,0 0 1 0 0,1 0-1 0 0,-1 0-7 0 0,0 50-10 0 0,0-36 38 0 0,16 122 64 0 0,-4-94-81 0 0,-1 1-1 0 0,-3 0 1 0 0,-1 1 0 0 0,-2-1-1 0 0,-3 1 1 0 0,-1 0 0 0 0,-2 0-1 0 0,-4 21-10 0 0,2-39 3 0 0,0-1 1 0 0,-2 1-1 0 0,-1-1 0 0 0,-1 0 0 0 0,-1-1 1 0 0,-1 0-1 0 0,-1 0 0 0 0,-1-1 1 0 0,-11 16-4 0 0,20-36 0 0 0,1 1 0 0 0,-1 0 1 0 0,0-1-1 0 0,0 0 1 0 0,0 1-1 0 0,-1-1 1 0 0,1 0-1 0 0,-1 0 1 0 0,0 0-1 0 0,0 0 1 0 0,0-1-1 0 0,0 1 1 0 0,0-1-1 0 0,-1 0 1 0 0,1 0-1 0 0,-1 0 1 0 0,1 0-1 0 0,-1-1 1 0 0,0 1-1 0 0,0-1 1 0 0,0 0-1 0 0,0 0 1 0 0,1 0-1 0 0,-1-1 0 0 0,0 1 1 0 0,0-1-1 0 0,0 0 1 0 0,-2-1-1 0 0,-10-57 3 0 0,15 35-12 0 0,0 0 0 0 0,2 0 0 0 0,0 0 0 0 0,2 0 0 0 0,1 0 0 0 0,0 0 0 0 0,2 1 0 0 0,7-19 9 0 0,8-8-29 0 0,1 0 0 0 0,3 2 0 0 0,2 1 0 0 0,2 1 1 0 0,2 1-1 0 0,2 2 0 0 0,23-23 29 0 0,85-77-19 0 0,-134 134 22 0 0,-3 5 0 0 0,0 1 0 0 0,-1-1 0 0 0,0 0 0 0 0,0 0 0 0 0,0 0-1 0 0,0-1 1 0 0,0 1 0 0 0,-1-1 0 0 0,1 1 0 0 0,-1-1 0 0 0,0 0 0 0 0,0 0-1 0 0,0 0 1 0 0,-1 0 0 0 0,0 0 0 0 0,1-1 0 0 0,-1 1 0 0 0,-1 0-1 0 0,1-1 1 0 0,-1 1 0 0 0,1-4-3 0 0,-3 7 0 0 0,1-1 0 0 0,-1 1 0 0 0,1 0-1 0 0,-1 0 1 0 0,0 0 0 0 0,1 0 0 0 0,-1 1 0 0 0,0-1-1 0 0,0 0 1 0 0,0 1 0 0 0,1-1 0 0 0,-1 1 0 0 0,0 0 0 0 0,0-1-1 0 0,0 1 1 0 0,0 0 0 0 0,0 0 0 0 0,0 0 0 0 0,0 0-1 0 0,0 1 1 0 0,1-1 0 0 0,-1 0 0 0 0,0 1 0 0 0,0 0 0 0 0,0-1-1 0 0,1 1 1 0 0,-1 0 0 0 0,0 0 0 0 0,0 0 0 0 0,1 0-1 0 0,-1 0 1 0 0,1 0 0 0 0,-1 0 0 0 0,1 1 0 0 0,0-1-1 0 0,-1 1 1 0 0,35 160 49 0 0,-12-78-25 0 0,-21-83-24 0 0,1 0 1 0 0,-1 0 0 0 0,1 0 0 0 0,0-1 0 0 0,0 1 0 0 0,0 0-1 0 0,0 0 1 0 0,-1 0 0 0 0,1-1 0 0 0,0 1 0 0 0,0 0 0 0 0,0-1-1 0 0,0 1 1 0 0,1-1 0 0 0,-1 1 0 0 0,0-1 0 0 0,0 0 0 0 0,0 1-1 0 0,0-1 1 0 0,0 0 0 0 0,0 0 0 0 0,1 0 0 0 0,-1 0 0 0 0,0 0-1 0 0,0 0 1 0 0,0 0 0 0 0,1 0 0 0 0,-1 0 0 0 0,0-1 0 0 0,0 1-1 0 0,0 0 1 0 0,0-1 0 0 0,0 1 0 0 0,0-1 0 0 0,0 1 0 0 0,0-1 0 0 0,0 0-1 0 0,0 1 1 0 0,0-1 0 0 0,0 0 0 0 0,0 0 0 0 0,0 0-1 0 0,40-43 170 0 0,-34 36-175 0 0,8-10 24 0 0,4-3 24 0 0,-2-1-1 0 0,0-1 0 0 0,-1 0 0 0 0,-1-1 1 0 0,-1 0-1 0 0,6-19-42 0 0,-20 43 1 0 0,1 1-1 0 0,-1-1 1 0 0,0 0 0 0 0,0 0 0 0 0,1 0-1 0 0,-1 0 1 0 0,0 0 0 0 0,0 0 0 0 0,0 0-1 0 0,1 0 1 0 0,-1 0 0 0 0,0 0 0 0 0,1 0-1 0 0,-1 0 1 0 0,0 0 0 0 0,0 0 0 0 0,1 0-1 0 0,-1 0 1 0 0,0 0 0 0 0,0 0 0 0 0,0 0-1 0 0,1 0 1 0 0,-1 0 0 0 0,0-1 0 0 0,0 1-1 0 0,1 0 1 0 0,-1 0 0 0 0,0 0 0 0 0,0 0-1 0 0,0 0 1 0 0,1-1 0 0 0,-1 1-1 0 0,0 0 1 0 0,0 0 0 0 0,0 0 0 0 0,0-1-1 0 0,0 1 1 0 0,1 0 0 0 0,-1 0 0 0 0,0-1-1 0 0,0 1 1 0 0,0 0 0 0 0,0 0-1 0 0,39 128 400 0 0,-27-57-329 0 0,-3 0-1 0 0,-3 0 1 0 0,-2 44-71 0 0,-39 305 64 0 0,32-396-49 0 0,0-1-1 0 0,-1 0 1 0 0,-1 1 0 0 0,-2-1-1 0 0,0-1 1 0 0,-1 0 0 0 0,-2 0-1 0 0,0 0 1 0 0,-2 1-15 0 0,10-21 17 0 0,0 1-1 0 0,0 0 0 0 0,0 0 1 0 0,0-1-1 0 0,0 1 0 0 0,-1-1 1 0 0,1 1-1 0 0,-1-1 1 0 0,0 0-1 0 0,1 0 0 0 0,-1 0 1 0 0,0-1-1 0 0,0 1 1 0 0,0-1-1 0 0,-1 0 0 0 0,1 1 1 0 0,0-1-1 0 0,0-1 1 0 0,-1 1-1 0 0,1 0 0 0 0,0-1 1 0 0,-1 0-1 0 0,1 1 1 0 0,-2-2-17 0 0,2-1 18 0 0,1-1 0 0 0,-1 1 0 0 0,1-1 1 0 0,-1 0-1 0 0,1 0 0 0 0,0 0 0 0 0,0 0 1 0 0,1 0-1 0 0,-1-1 0 0 0,0 1 0 0 0,1-1 1 0 0,0 1-1 0 0,0-1 0 0 0,0 1 0 0 0,1-1 1 0 0,-1 1-1 0 0,1-1 0 0 0,-1 0 0 0 0,1-1-18 0 0,-1-16 11 0 0,1-1 0 0 0,0 1 0 0 0,2-1 0 0 0,0 1 0 0 0,2-1 0 0 0,0 1 0 0 0,1 0-1 0 0,2 1 1 0 0,0-1 0 0 0,1 1 0 0 0,0 1 0 0 0,2 0 0 0 0,1 0 0 0 0,3-5-11 0 0,6-6-6 0 0,1 1-1 0 0,1 1 1 0 0,2 1 0 0 0,1 0 0 0 0,1 2-1 0 0,1 1 1 0 0,1 1 0 0 0,7-3 6 0 0,75-28-1744 0 0,-99 46-1148 0 0,-9 4-3878 0 0,-2 1-5188 0 0</inkml:trace>
  <inkml:trace contextRef="#ctx0" brushRef="#br0" timeOffset="73077.241">4959 3074 1704 0 0,'0'0'2240'0'0,"0"0"-321"0"0,0 0-35 0 0,0 0 108 0 0,0 0-16 0 0,0 0-252 0 0,0 0-363 0 0,0 0-379 0 0,0 0-163 0 0,0 0-27 0 0,0 0 20 0 0,7-7 4560 0 0,5 70-3206 0 0,-10-31-1892 0 0,-2 1 0 0 0,0 0 0 0 0,-3 0 0 0 0,-1 0 0 0 0,-1-1 0 0 0,-1 0 0 0 0,-9 23-274 0 0,-4 10 57 0 0,19-64-72 0 0,0-1 2 0 0,0 0 6 0 0,0 0-31 0 0,0 0 10 0 0,4-19-461 0 0,17-42-1731 0 0,-11 20-5220 0 0,-8 29-1786 0 0</inkml:trace>
  <inkml:trace contextRef="#ctx0" brushRef="#br0" timeOffset="73298.642">4919 2754 14963 0 0,'0'0'2093'0'0,"0"0"-469"0"0,0 0-381 0 0,0 0-123 0 0,0 0-100 0 0,0 0-153 0 0,0 0-264 0 0,0 0-232 0 0,0 0-150 0 0,0 0-121 0 0,0 0-44 0 0,0 0-24 0 0,0 0-26 0 0,-13 12-33 0 0,-36 38-21 0 0,48-50 44 0 0,1 0 1 0 0,-1 1 0 0 0,1-1-1 0 0,-1 0 1 0 0,1 0-1 0 0,-1 1 1 0 0,1-1-1 0 0,0 0 1 0 0,-1 1 0 0 0,1-1-1 0 0,-1 0 1 0 0,1 1-1 0 0,0-1 1 0 0,-1 0-1 0 0,1 1 1 0 0,-1-1 0 0 0,1 1-1 0 0,0-1 1 0 0,0 1-1 0 0,-1-1 1 0 0,1 1-1 0 0,0-1 1 0 0,0 1 0 0 0,0-1-1 0 0,0 1 1 0 0,-1-1-1 0 0,1 1 1 0 0,0-1 0 0 0,0 1-1 0 0,0 0 1 0 0,0-1-1 0 0,0 1 1 0 0,0-1-1 0 0,1 1 1 0 0,-1-1 0 0 0,0 1-1 0 0,0-1 1 0 0,0 1-1 0 0,0-1 1 0 0,1 1-1 0 0,-1-1 1 0 0,0 1 0 0 0,0-1-1 0 0,1 1 1 0 0,-1-1-1 0 0,0 1 1 0 0,1-1-1 0 0,-1 0 1 0 0,1 1 0 0 0,-1-1-1 0 0,0 1 1 0 0,1-1-1 0 0,-1 0 1 0 0,1 0-1 0 0,-1 1 1 0 0,1-1 0 0 0,-1 0-1 0 0,1 0 1 0 0,-1 0-1 0 0,1 1 1 0 0,-1-1-1 0 0,1 0 1 0 0,0 0 3 0 0,2 1-46 0 0,34 17-1057 0 0,-11-11-4984 0 0,-19-6-5144 0 0</inkml:trace>
  <inkml:trace contextRef="#ctx0" brushRef="#br0" timeOffset="73826.302">5466 2978 7186 0 0,'0'0'4258'0'0,"0"0"-1803"0"0,0 0-629 0 0,0 0-53 0 0,0 0-68 0 0,0 0-196 0 0,0 0-294 0 0,0 0-304 0 0,0 0-232 0 0,0 0-138 0 0,0 0-35 0 0,0 0-15 0 0,0 0-27 0 0,3-5 359 0 0,-33 13-275 0 0,21-2-506 0 0,4-4-21 0 0,1 0-1 0 0,-1 0 0 0 0,1 0 0 0 0,0 0 0 0 0,0 1 1 0 0,0 0-1 0 0,0 0 0 0 0,0 0 0 0 0,1 0 1 0 0,-1 1-1 0 0,1-1 0 0 0,0 1 0 0 0,0 0 0 0 0,0 0 1 0 0,1 0-1 0 0,-1 0 0 0 0,1 0 0 0 0,0 1 1 0 0,0-1-1 0 0,0 1 0 0 0,1-1 0 0 0,0 1 0 0 0,0 0 1 0 0,0 0-1 0 0,0 0-20 0 0,3-2 6 0 0,-1-1 0 0 0,1 0 1 0 0,0 1-1 0 0,-1-1 0 0 0,1 0 0 0 0,0 0 1 0 0,0 0-1 0 0,1-1 0 0 0,-1 1 0 0 0,0 0 0 0 0,1-1 1 0 0,-1 1-1 0 0,0-1 0 0 0,1 0 0 0 0,0 0 1 0 0,-1 0-1 0 0,1 0 0 0 0,0 0 0 0 0,2 0-6 0 0,4 2 38 0 0,108 57 195 0 0,-112-57-208 0 0,-1 1-1 0 0,0 0 1 0 0,0 0 0 0 0,-1 0-1 0 0,1 0 1 0 0,-1 1-1 0 0,0-1 1 0 0,0 1-1 0 0,0 0 1 0 0,-1 0 0 0 0,0 0-1 0 0,1 0 1 0 0,-2 0-1 0 0,1 0 1 0 0,-1 1 0 0 0,0-1-1 0 0,0 1 1 0 0,0-1-1 0 0,-1 1 1 0 0,0-1-1 0 0,0 5-24 0 0,0-5 40 0 0,-1 1 0 0 0,0 0 0 0 0,0-1 0 0 0,-1 1 0 0 0,0-1 0 0 0,0 1-1 0 0,0-1 1 0 0,0 0 0 0 0,-1 0 0 0 0,0 0 0 0 0,0 0 0 0 0,0 0 0 0 0,0-1-1 0 0,-1 1 1 0 0,0-1 0 0 0,0 0 0 0 0,0 0 0 0 0,0-1 0 0 0,-1 1 0 0 0,0-1-1 0 0,1 0 1 0 0,-1 0 0 0 0,0 0 0 0 0,-3 0-40 0 0,-2 2 27 0 0,0 0-1 0 0,-1-1 1 0 0,1-1 0 0 0,-1 0-1 0 0,0 0 1 0 0,1-1-1 0 0,-1 0 1 0 0,0-1 0 0 0,0 0-1 0 0,0-1 1 0 0,0 0 0 0 0,-5-1-27 0 0,13 0-39 0 0,0 0 0 0 0,0 0 1 0 0,0 0-1 0 0,0 0 1 0 0,1-1-1 0 0,-1 1 0 0 0,0-1 1 0 0,1 0-1 0 0,-1 0 1 0 0,1 0-1 0 0,0 0 1 0 0,-1 0-1 0 0,1 0 0 0 0,0 0 1 0 0,0-1-1 0 0,0 1 1 0 0,1-1-1 0 0,-1 0 0 0 0,1 1 1 0 0,-1-1-1 0 0,1 0 1 0 0,0 0-1 0 0,0 0 0 0 0,0 0 1 0 0,1 0-1 0 0,-1 0 1 0 0,1 0-1 0 0,-1 0 0 0 0,1-3 39 0 0,5-34-7917 0 0,0 32-4296 0 0</inkml:trace>
  <inkml:trace contextRef="#ctx0" brushRef="#br0" timeOffset="74757.198">6390 3048 4641 0 0,'0'0'2677'0'0,"0"0"-876"0"0,0 0-442 0 0,0 0-45 0 0,0 0 109 0 0,0 0-19 0 0,0 0-158 0 0,0 0-191 0 0,0 0-267 0 0,0 0-189 0 0,0 0-82 0 0,0 0-69 0 0,0 0-65 0 0,-1 27-32 0 0,-6 130 305 0 0,-5 8 933 0 0,1-128-534 0 0,11-36-701 0 0,0-1 96 0 0,0 0 40 0 0,0 0 54 0 0,-4-16 879 0 0,1-4-1301 0 0,0 0-1 0 0,2 0 1 0 0,0 1-1 0 0,1-1 1 0 0,1 0-1 0 0,1 0 1 0 0,1 0-1 0 0,1 1 1 0 0,0-1-1 0 0,1 1 1 0 0,2 0-1 0 0,0 1 1 0 0,0-1-1 0 0,2 1 1 0 0,0 1-1 0 0,4-5-121 0 0,-6 8 24 0 0,1 0 0 0 0,1 1 0 0 0,0 0 0 0 0,1 0 0 0 0,0 1 0 0 0,1 0 0 0 0,0 1 0 0 0,1 0 0 0 0,0 1 0 0 0,1 0 0 0 0,0 1 0 0 0,6-3-24 0 0,-18 11-2 0 0,1 0-1 0 0,-1 1 0 0 0,1-1 1 0 0,-1 1-1 0 0,1 0 0 0 0,-1-1 1 0 0,1 1-1 0 0,-1 0 0 0 0,1 0 0 0 0,-1 0 1 0 0,1 0-1 0 0,0 0 0 0 0,-1 0 1 0 0,1 1-1 0 0,-1-1 0 0 0,1 0 1 0 0,-1 1-1 0 0,1-1 0 0 0,-1 1 1 0 0,0 0-1 0 0,1-1 0 0 0,-1 1 0 0 0,0 0 1 0 0,1 0-1 0 0,-1 0 0 0 0,0 0 1 0 0,0 0-1 0 0,0 0 0 0 0,0 0 1 0 0,0 0-1 0 0,0 0 0 0 0,0 1 0 0 0,0-1 1 0 0,0 0-1 0 0,0 1 0 0 0,-1-1 1 0 0,1 1-1 0 0,-1-1 0 0 0,1 1 1 0 0,-1-1-1 0 0,0 1 0 0 0,1-1 0 0 0,-1 1 1 0 0,0-1-1 0 0,0 1 0 0 0,0-1 1 0 0,0 1-1 0 0,0-1 0 0 0,0 2 3 0 0,18 35-330 0 0,18-26-1430 0 0,-18-12-2997 0 0,-5-1-3587 0 0,-10 1-3548 0 0</inkml:trace>
  <inkml:trace contextRef="#ctx0" brushRef="#br0" timeOffset="75423.083">6764 3181 9098 0 0,'0'0'2168'0'0,"0"0"-409"0"0,0 0-201 0 0,0 0-46 0 0,0 0-49 0 0,0 0-148 0 0,0 0-164 0 0,0 0-165 0 0,0 0-150 0 0,0 0-103 0 0,0 0-83 0 0,0 0-30 0 0,0 0-53 0 0,16 5-44 0 0,51 13-65 0 0,-66-18-433 0 0,1 1-1 0 0,-1-1 0 0 0,0 0 1 0 0,1 1-1 0 0,-1-1 1 0 0,1 0-1 0 0,-1 0 0 0 0,1 0 1 0 0,-1 0-1 0 0,1-1 0 0 0,-1 1 1 0 0,1 0-1 0 0,-1-1 0 0 0,1 1 1 0 0,-1 0-1 0 0,0-1 0 0 0,1 0 1 0 0,-1 1-1 0 0,0-1 0 0 0,0 0 1 0 0,1 0-1 0 0,-1 0 0 0 0,0 0 1 0 0,0 0-1 0 0,0 0 0 0 0,0 0 1 0 0,0 0-1 0 0,0 0 0 0 0,0 0 1 0 0,0 0-1 0 0,-1-1 1 0 0,1 1-1 0 0,0 0-24 0 0,5-7 123 0 0,1 0-41 0 0,0 0-1 0 0,0 0 0 0 0,0 0 0 0 0,-1 0 1 0 0,0-1-1 0 0,0 0 0 0 0,-1-1 0 0 0,-1 1 1 0 0,0-1-1 0 0,0 0 0 0 0,0 0 0 0 0,-2 0 1 0 0,1 0-1 0 0,-1-1 0 0 0,1-10-81 0 0,-4 19-6 0 0,-1 0-1 0 0,1 0 0 0 0,0 0 0 0 0,-1 0 1 0 0,1 0-1 0 0,-1 0 0 0 0,1 1 1 0 0,-1-1-1 0 0,0 0 0 0 0,0 1 0 0 0,0-1 1 0 0,0 1-1 0 0,0 0 0 0 0,0 0 1 0 0,0 0-1 0 0,0 0 0 0 0,0 0 1 0 0,0 0-1 0 0,-1 0 0 0 0,1 1 0 0 0,0-1 1 0 0,-1 1-1 0 0,1-1 0 0 0,-1 1 1 0 0,1 0-1 0 0,0 0 0 0 0,-1 0 1 0 0,1 1-1 0 0,0-1 0 0 0,-1 0 0 0 0,1 1 1 0 0,0 0-1 0 0,-1-1 0 0 0,1 1 1 0 0,0 0-1 0 0,0 0 0 0 0,0 0 1 0 0,0 1-1 0 0,-1-1 7 0 0,-10 8-24 0 0,-1 0 0 0 0,2 0 1 0 0,-1 2-1 0 0,1-1 0 0 0,1 2 1 0 0,0-1-1 0 0,0 2 0 0 0,1-1 0 0 0,1 1 1 0 0,0 1-1 0 0,1 0 0 0 0,0 0 0 0 0,1 0 1 0 0,0 4 23 0 0,-2 81-148 0 0,11-95 149 0 0,1-1 0 0 0,-1 1 0 0 0,1-1 0 0 0,0 0 0 0 0,0 0 1 0 0,0 0-1 0 0,1 0 0 0 0,-1 0 0 0 0,1-1 0 0 0,-1 1 0 0 0,1-1 0 0 0,0 0 0 0 0,0 0 1 0 0,0 0-1 0 0,0-1 0 0 0,0 1 0 0 0,0-1 0 0 0,0 0 0 0 0,1-1 0 0 0,0 1-1 0 0,17 1 31 0 0,1 0 0 0 0,-1-2 0 0 0,0-1-1 0 0,0 0 1 0 0,0-2 0 0 0,0-1 0 0 0,0 0-1 0 0,0-2 1 0 0,-1 0 0 0 0,0-2 0 0 0,-1 0 0 0 0,1-1-1 0 0,-1-1 1 0 0,-1-1 0 0 0,9-6-31 0 0,3-5 42 0 0,0-1 0 0 0,-1-2 0 0 0,-1-1 0 0 0,-2-1 0 0 0,0-1 0 0 0,-2-1 0 0 0,-1-2-1 0 0,-2 0 1 0 0,-1-2 0 0 0,-1 0 0 0 0,-2-1 0 0 0,-1-1 0 0 0,7-25-42 0 0,-17 44 6 0 0,-2-1 0 0 0,0 0 0 0 0,-1 0 0 0 0,0 0 0 0 0,-2 0 0 0 0,0-1 0 0 0,0 1 0 0 0,-2-1 0 0 0,0 1 0 0 0,-2-7-6 0 0,2 21 4 0 0,0 1 0 0 0,0 0-1 0 0,0 0 1 0 0,-1 0-1 0 0,1 0 1 0 0,0 0 0 0 0,-1 0-1 0 0,1 0 1 0 0,-1 0-1 0 0,0 0 1 0 0,0 0 0 0 0,0 0-1 0 0,0 1 1 0 0,0-1-1 0 0,0 0 1 0 0,0 0 0 0 0,-1 1-1 0 0,1-1 1 0 0,0 1-1 0 0,-1-1 1 0 0,0 1 0 0 0,1 0-1 0 0,-1 0 1 0 0,0-1-1 0 0,1 1 1 0 0,-1 0 0 0 0,0 0-1 0 0,0 1 1 0 0,0-1-1 0 0,0 0 1 0 0,0 1 0 0 0,0-1-1 0 0,0 1 1 0 0,0 0-1 0 0,0-1 1 0 0,0 1 0 0 0,0 0-1 0 0,0 0 1 0 0,0 0-1 0 0,0 1 1 0 0,-1-1 0 0 0,1 0-1 0 0,0 1 1 0 0,0 0-1 0 0,0-1 1 0 0,1 1 0 0 0,-3 1-4 0 0,-5 8-6 0 0,-1 1 1 0 0,2 0 0 0 0,-1 1 0 0 0,2 0 0 0 0,-1 0-1 0 0,2 1 1 0 0,-1 0 0 0 0,2 0 0 0 0,0 0-1 0 0,0 1 1 0 0,2-1 0 0 0,-2 7 5 0 0,-2 23 97 0 0,1 0 0 0 0,3 1 0 0 0,1-1 0 0 0,3 17-97 0 0,-1-36 41 0 0,1 0 9 0 0,1 0 0 0 0,2 0-1 0 0,0 0 1 0 0,1-1 0 0 0,2 0-1 0 0,0 0 1 0 0,2-1 0 0 0,0 1-1 0 0,5 6-49 0 0,13 6-52 0 0,-11-33-2635 0 0,-11-12-5986 0 0,-3 9-3692 0 0</inkml:trace>
  <inkml:trace contextRef="#ctx0" brushRef="#br0" timeOffset="76190.06">7933 3037 15731 0 0,'0'0'1863'0'0,"0"0"-537"0"0,0 0-211 0 0,0 0-31 0 0,0 0-37 0 0,0 0-99 0 0,0 0-185 0 0,0 0-185 0 0,-33 9-141 0 0,-102 31-105 0 0,77-7 33 0 0,52-26-294 0 0,2-3-54 0 0,0 0-1 0 0,0 1 1 0 0,0 0 0 0 0,1-1-1 0 0,-1 1 1 0 0,1 0 0 0 0,0 1-1 0 0,1-1 1 0 0,-1 1 0 0 0,1-1-1 0 0,0 1 1 0 0,1-1-1 0 0,-1 1 1 0 0,1 0 0 0 0,0 0-1 0 0,0 0 1 0 0,1 0 0 0 0,0 0-1 0 0,0 0 1 0 0,0 0 0 0 0,2 5-17 0 0,1-8 9 0 0,0-1 0 0 0,0 1 0 0 0,0-1 0 0 0,0 0 0 0 0,1 0 1 0 0,-1 0-1 0 0,1 0 0 0 0,-1-1 0 0 0,1 0 0 0 0,0 1 0 0 0,-1-1 1 0 0,1 0-1 0 0,0-1 0 0 0,0 1 0 0 0,0-1 0 0 0,0 0 0 0 0,0 0 1 0 0,-1 0-1 0 0,1 0 0 0 0,0 0 0 0 0,0-1 0 0 0,1 0-9 0 0,6 1 51 0 0,5-2-9 0 0,0-1 1 0 0,0-1 0 0 0,-1 0 0 0 0,1-1-1 0 0,-1 0 1 0 0,0-2 0 0 0,0 1 0 0 0,-1-2 0 0 0,0 0-1 0 0,-1-1 1 0 0,1 0 0 0 0,-2-1 0 0 0,1 0-1 0 0,9-11-42 0 0,41-59 126 0 0,-63 79-174 0 0,0 23-164 0 0,0-17 220 0 0,-1-1-15 0 0,0 0 0 0 0,0-1 0 0 0,0 1 0 0 0,1 0 0 0 0,0 0 0 0 0,0-1 0 0 0,0 1 0 0 0,0 0 0 0 0,0 0 0 0 0,1 0 0 0 0,-1-1 0 0 0,1 1 0 0 0,0 0 0 0 0,1-1 0 0 0,-1 1 0 0 0,0 0 0 0 0,1-1 0 0 0,0 0 0 0 0,0 1 0 0 0,0-1 0 0 0,0 0 0 0 0,0 0 1 0 0,1 0-1 0 0,-1 0 0 0 0,1-1 0 0 0,0 1 0 0 0,0-1 0 0 0,0 0 0 0 0,0 1 0 0 0,0-1 0 0 0,1 0 0 0 0,-1-1 0 0 0,1 1 0 0 0,-1-1 0 0 0,1 1 0 0 0,3 0 7 0 0,0-2 11 0 0,0 0 0 0 0,0 0 0 0 0,0 0 0 0 0,0-1 0 0 0,0 1 0 0 0,0-2 0 0 0,0 1 0 0 0,0-1 0 0 0,0 0 0 0 0,-1-1 0 0 0,1 1 0 0 0,-1-1 0 0 0,1-1 0 0 0,-1 1 0 0 0,0-1 0 0 0,-1 0 0 0 0,1 0 0 0 0,0-1 0 0 0,-1 0 0 0 0,0 0 0 0 0,0 0 0 0 0,2-4-11 0 0,81-137 571 0 0,-78 119-505 0 0,-1-2 0 0 0,-2 1 0 0 0,0-1 0 0 0,-2 0 0 0 0,-1 0 0 0 0,-2-1-1 0 0,0 1 1 0 0,-4-28-66 0 0,1 30 13 0 0,-2 0 0 0 0,-1 1 0 0 0,-1-1 0 0 0,-2 1 0 0 0,0 0 0 0 0,-11-24-13 0 0,17 50 0 0 0,1 0 1 0 0,0 0 0 0 0,-1-1-1 0 0,1 1 1 0 0,-1 0-1 0 0,1 0 1 0 0,0 0 0 0 0,-1-1-1 0 0,1 1 1 0 0,-1 0 0 0 0,1 0-1 0 0,-1 0 1 0 0,1 0 0 0 0,-1 0-1 0 0,1 0 1 0 0,0 0-1 0 0,-1 0 1 0 0,1 0 0 0 0,-1 0-1 0 0,1 0 1 0 0,-1 0 0 0 0,1 0-1 0 0,-1 1 1 0 0,1-1 0 0 0,0 0-1 0 0,-1 0 1 0 0,1 0-1 0 0,-1 1 1 0 0,1-1 0 0 0,0 0-1 0 0,-1 0 1 0 0,1 1 0 0 0,0-1-1 0 0,-1 0 1 0 0,1 1 0 0 0,0-1-1 0 0,-1 0 1 0 0,1 1-1 0 0,0-1 1 0 0,0 0 0 0 0,0 1-1 0 0,-1-1 1 0 0,1 1 0 0 0,0-1-1 0 0,0 1 1 0 0,0-1 0 0 0,0 0-1 0 0,0 1 1 0 0,0-1-1 0 0,0 1 1 0 0,0-1 0 0 0,0 1-1 0 0,0-1 1 0 0,0 1 0 0 0,0-1-1 0 0,0 0 1 0 0,0 1 0 0 0,0-1-1 0 0,0 1 1 0 0,0-1-1 0 0,0 1 1 0 0,1-1 0 0 0,-1 0-1 0 0,0 1 1 0 0,1 0-1 0 0,-14 322 504 0 0,14-302-470 0 0,1-1 0 0 0,1 1 0 0 0,1-1-1 0 0,1 0 1 0 0,0 0 0 0 0,2 0 0 0 0,0-1 0 0 0,1 0 0 0 0,1 0-1 0 0,1-1 1 0 0,10 15-34 0 0,-17-29-8 0 0,-1 1-1 0 0,1-1 1 0 0,-1 0-1 0 0,1 0 1 0 0,0 0 0 0 0,1 0-1 0 0,-1 0 1 0 0,1-1-1 0 0,-1 1 1 0 0,1-1-1 0 0,0 0 1 0 0,1 0 0 0 0,-1 0-1 0 0,0-1 1 0 0,1 0-1 0 0,-1 0 1 0 0,1 0 0 0 0,0 0-1 0 0,0-1 1 0 0,0 1-1 0 0,-1-1 1 0 0,2 0 8 0 0,-5-31-1287 0 0,-23-8-2323 0 0,2 18-5583 0 0,15 16-2373 0 0</inkml:trace>
  <inkml:trace contextRef="#ctx0" brushRef="#br0" timeOffset="76427.23">8122 2820 14067 0 0,'0'0'1304'0'0,"0"0"-316"0"0,0 0 110 0 0,0 0 285 0 0,0 0 168 0 0,0 0-129 0 0,0 0-270 0 0,0 0-268 0 0,0 0-168 0 0,0 0-81 0 0,0 0-106 0 0,0 0-75 0 0,35 5-63 0 0,111 14-109 0 0,-34-14 138 0 0,-34-3-36 0 0,-40-1-2400 0 0,0 0-6774 0 0,-34-1-3151 0 0</inkml:trace>
  <inkml:trace contextRef="#ctx0" brushRef="#br0" timeOffset="83499.374">8870 2923 0 0 0,'0'0'544'0'0,"0"0"892"0"0,0 0 343 0 0,0 0 95 0 0,0 0 56 0 0,0 0-14 0 0,0 0-285 0 0,0 0-346 0 0,0 0-298 0 0,0 0-245 0 0,0 0-106 0 0,-2-2-45 0 0,-1 0-459 0 0,0 0 0 0 0,0 1 0 0 0,0-1 0 0 0,0 1-1 0 0,0 0 1 0 0,0-1 0 0 0,-1 2 0 0 0,1-1 0 0 0,0 0-1 0 0,0 0 1 0 0,-1 1 0 0 0,1 0 0 0 0,-1 0 0 0 0,1 0-1 0 0,0 0 1 0 0,-1 0 0 0 0,1 1 0 0 0,0-1 0 0 0,-1 1-1 0 0,1 0 1 0 0,0 0 0 0 0,0 0 0 0 0,0 1 0 0 0,0-1-1 0 0,0 1 1 0 0,-1 0-132 0 0,-79 54 810 0 0,74-47-729 0 0,0 1 0 0 0,0 1 0 0 0,1-1 0 0 0,0 1 0 0 0,1 0-1 0 0,0 1 1 0 0,1 0 0 0 0,0 0 0 0 0,1 0 0 0 0,1 1 0 0 0,-1-1 0 0 0,2 1 0 0 0,0 0 0 0 0,1 1-1 0 0,0-1 1 0 0,1 0 0 0 0,0 13-81 0 0,3-23 79 0 0,-1 0 0 0 0,1 0 0 0 0,0-1 0 0 0,1 1-1 0 0,-1 0 1 0 0,0-1 0 0 0,1 0 0 0 0,0 0 0 0 0,-1 0 0 0 0,1 0 0 0 0,0 0 0 0 0,0 0-1 0 0,0-1 1 0 0,0 1 0 0 0,0-1 0 0 0,0 0 0 0 0,1 0 0 0 0,-1 0 0 0 0,0 0-1 0 0,0 0 1 0 0,1-1 0 0 0,-1 0 0 0 0,1 0 0 0 0,-1 0 0 0 0,0 0 0 0 0,1 0-1 0 0,-1 0 1 0 0,1-1 0 0 0,-1 0 0 0 0,0 0 0 0 0,0 0 0 0 0,1 0 0 0 0,-1 0-1 0 0,0-1 1 0 0,0 1 0 0 0,0-1 0 0 0,1-1-79 0 0,19-9 190 0 0,0-1 0 0 0,0-1 0 0 0,-2-1 0 0 0,0-1 0 0 0,0-2 0 0 0,-2 1 0 0 0,0-2 0 0 0,-1-1-1 0 0,-1 0 1 0 0,-1-1 0 0 0,-1-1 0 0 0,1-2-190 0 0,-11 17 31 0 0,0-1 0 0 0,-1 1 0 0 0,0-1-1 0 0,0 0 1 0 0,0 1 0 0 0,-1-2 0 0 0,0 1 0 0 0,-1 0-1 0 0,0-1 1 0 0,0 1 0 0 0,0-8-31 0 0,-2 15 85 0 0,0 1-22 0 0,0 0-31 0 0,-17 42-300 0 0,15-36 273 0 0,0 1 0 0 0,1 0 0 0 0,-1 0 0 0 0,2 0-1 0 0,-1 0 1 0 0,1 0 0 0 0,0 0 0 0 0,1 0 0 0 0,-1 0 0 0 0,1 0 0 0 0,1 0 0 0 0,-1 0 0 0 0,1 0-1 0 0,1 0 1 0 0,-1-1 0 0 0,1 1 0 0 0,0-1 0 0 0,0 0 0 0 0,1 0 0 0 0,0 0 0 0 0,2 3-5 0 0,18 20-25 0 0,-22-25 27 0 0,1 1 0 0 0,-1-1 0 0 0,1 0-1 0 0,1 0 1 0 0,-1 0 0 0 0,1 0 0 0 0,-1 0-1 0 0,1-1 1 0 0,0 0 0 0 0,0 0 0 0 0,0 0-1 0 0,1 0 1 0 0,-1-1 0 0 0,1 1 0 0 0,0-1-1 0 0,-1 0 1 0 0,1-1 0 0 0,0 1 0 0 0,0-1-1 0 0,4 1-1 0 0,0-4 16 0 0,0-1 0 0 0,0 0 0 0 0,0 0 0 0 0,-1-1 1 0 0,1 0-1 0 0,-1-1 0 0 0,0 1 0 0 0,0-2 0 0 0,-1 1 0 0 0,1-1 0 0 0,-1 0 0 0 0,0-1 0 0 0,-1 1 0 0 0,0-1 0 0 0,0-1 0 0 0,0 1 0 0 0,-1-1 0 0 0,0 0 0 0 0,-1 0 0 0 0,0 0 0 0 0,1-2-16 0 0,8-10 11 0 0,16-26 15 0 0,-2-1-1 0 0,-2-1 0 0 0,-3-2 0 0 0,-1 0 0 0 0,-3-1 0 0 0,-2-1 0 0 0,2-15-25 0 0,-9-74-17 0 0,-8 140 16 0 0,-1-1 1 0 0,0 1-1 0 0,0-1 0 0 0,-1 1 1 0 0,1-1-1 0 0,0 1 1 0 0,0-1-1 0 0,-1 1 0 0 0,1-1 1 0 0,-1 1-1 0 0,1-1 0 0 0,-1 1 1 0 0,0-1-1 0 0,0 1 0 0 0,1 0 1 0 0,-1 0-1 0 0,0-1 0 0 0,0 1 1 0 0,0 0-1 0 0,0 0 0 0 0,-1 0 1 0 0,1 0-1 0 0,0 0 0 0 0,0 0 1 0 0,-1 0-1 0 0,1 0 0 0 0,0 1 1 0 0,-1-1-1 0 0,1 0 0 0 0,-1 1 1 0 0,1-1-1 0 0,-1 1 0 0 0,1 0 1 0 0,-1-1-1 0 0,1 1 0 0 0,-1 0 1 0 0,1 0-1 0 0,-1 0 1 0 0,1 0-1 0 0,-1 0 0 0 0,1 1 1 0 0,-1-1-1 0 0,1 0 0 0 0,-1 1 1 0 0,1-1-1 0 0,-1 1 0 0 0,1-1 1 0 0,-1 1-1 0 0,1-1 0 0 0,0 1 1 0 0,-1 0-1 0 0,1 0 0 0 0,0 0 1 0 0,0 0-1 0 0,0 0 0 0 0,-1 0 1 0 0,1 0-1 0 0,0 0 0 0 0,0 1 1 0 0,-14 17-10 0 0,1 1-1 0 0,0 0 0 0 0,2 1 0 0 0,0 1 1 0 0,2 0-1 0 0,0 0 0 0 0,1 1 0 0 0,2 0 0 0 0,0 1 1 0 0,1 0-1 0 0,2 0 0 0 0,-2 24 11 0 0,3-29 0 0 0,1 0-1 0 0,0-1 1 0 0,2 1-1 0 0,0 0 1 0 0,1 0-1 0 0,1 0 1 0 0,1 0 0 0 0,1-1-1 0 0,0 1 1 0 0,1-1-1 0 0,1 0 1 0 0,1-1-1 0 0,0 1 1 0 0,2-1-1 0 0,0-1 1 0 0,0 1 0 0 0,2-2-1 0 0,0 1 1 0 0,0-1-1 0 0,2-1 1 0 0,10 10 0 0 0,-13-18 19 0 0,0 0 1 0 0,1 0-1 0 0,-1-1 1 0 0,1 0 0 0 0,0-1-1 0 0,0 0 1 0 0,1-1-1 0 0,-1 0 1 0 0,1-1 0 0 0,-1 0-1 0 0,1-1 1 0 0,0-1-1 0 0,0 1 1 0 0,-1-2 0 0 0,1 0-1 0 0,9-2-19 0 0,-12 2 21 0 0,-1-2 0 0 0,0 1 0 0 0,-1-1 0 0 0,1-1 0 0 0,0 1 1 0 0,-1-1-1 0 0,0-1 0 0 0,0 1 0 0 0,0-1 0 0 0,0 0 0 0 0,-1-1 0 0 0,0 0 0 0 0,0 0 0 0 0,-1 0 0 0 0,1 0 0 0 0,-1-1 0 0 0,-1 0 0 0 0,1 0 1 0 0,-1 0-1 0 0,0-1 0 0 0,-1 1 0 0 0,0-1 0 0 0,0 0 0 0 0,-1 0 0 0 0,0 0 0 0 0,0-1 0 0 0,-1 1 0 0 0,0 0 0 0 0,0 0 0 0 0,-1-1 0 0 0,0 1 0 0 0,0-1 1 0 0,-1 1-1 0 0,-1 0 0 0 0,0-6-21 0 0,-4 5-19 0 0,1 1 1 0 0,-1 0 0 0 0,0 0 0 0 0,0 1-1 0 0,-1-1 1 0 0,0 2 0 0 0,-1-1 0 0 0,1 1 0 0 0,-1 0-1 0 0,-1 0 1 0 0,1 1 0 0 0,-1 0 0 0 0,0 1-1 0 0,0 0 1 0 0,0 0 0 0 0,0 1 0 0 0,-1 0 0 0 0,1 1-1 0 0,-1 0 1 0 0,0 0 0 0 0,-5 1 18 0 0,1-2-123 0 0,1 2-1 0 0,0 0 1 0 0,0 1 0 0 0,0 0 0 0 0,-1 1-1 0 0,1 0 1 0 0,0 1 0 0 0,0 1-1 0 0,-6 1 124 0 0,13-2-451 0 0,0 1-1 0 0,0-1 1 0 0,0 1-1 0 0,1 0 0 0 0,-1 1 1 0 0,1-1-1 0 0,0 1 1 0 0,-1 0-1 0 0,2 0 1 0 0,-1 1-1 0 0,0-1 0 0 0,1 1 1 0 0,-1 1 451 0 0,-2 8-5742 0 0,2-2-5801 0 0</inkml:trace>
  <inkml:trace contextRef="#ctx0" brushRef="#br0" timeOffset="83929.534">10015 2352 13051 0 0,'0'0'1604'0'0,"0"0"-377"0"0,0 0-121 0 0,0 0 27 0 0,0 0 38 0 0,0 0 7 0 0,0 0-141 0 0,0 0-146 0 0,0 0-97 0 0,0 0-88 0 0,0 0-99 0 0,0 0-72 0 0,0 0-48 0 0,-3 35-71 0 0,-8 110-49 0 0,22 7 605 0 0,-8-113-836 0 0,-2-1 0 0 0,-1 1 0 0 0,-3-1 0 0 0,-6 36-136 0 0,-22 91 124 0 0,19-84-327 0 0,12-80 146 0 0,7-4-137 0 0,-1 1 1 0 0,0-1-1 0 0,0 0 1 0 0,0 0-1 0 0,0-1 1 0 0,0 1-1 0 0,-1-1 0 0 0,1-1 1 0 0,-1 1-1 0 0,0-1 1 0 0,-1 0-1 0 0,1 0 1 0 0,-1 0-1 0 0,0 0 0 0 0,0-1 1 0 0,-1 0-1 0 0,1 0 1 0 0,-1 0-1 0 0,0 0 1 0 0,1-6 193 0 0,-1 6-438 0 0,25-48-4092 0 0,-13 22-525 0 0,2 1-4104 0 0,-12 23 4522 0 0</inkml:trace>
  <inkml:trace contextRef="#ctx0" brushRef="#br0" timeOffset="84264.306">10171 2879 0 0 0,'0'0'1098'0'0,"0"0"673"0"0,0 0 157 0 0,0 0 3 0 0,0 0-61 0 0,0 0-143 0 0,0 0-133 0 0,0 0-106 0 0,0 0-50 0 0,0 0-80 0 0,0 0-92 0 0,12 26-94 0 0,39 81-95 0 0,-50-105-1027 0 0,-1-1 0 0 0,0 1 0 0 0,1 0 1 0 0,-1-1-1 0 0,1 1 0 0 0,0-1 0 0 0,0 1 1 0 0,0 0-1 0 0,0-1 0 0 0,0 0 0 0 0,0 1 1 0 0,0-1-1 0 0,0 0 0 0 0,0 1 0 0 0,0-1 0 0 0,1 0 1 0 0,-1 0-1 0 0,1 0 0 0 0,-1 0 0 0 0,0 0 1 0 0,1 0-1 0 0,0-1 0 0 0,-1 1 0 0 0,1 0 1 0 0,0-1-1 0 0,-1 1 0 0 0,1-1 0 0 0,0 0 1 0 0,-1 1-1 0 0,1-1 0 0 0,0 0 0 0 0,0 0 1 0 0,1 0-51 0 0,6-1 378 0 0,1 2-129 0 0,0 0 0 0 0,0 0 0 0 0,0-1 0 0 0,0-1 0 0 0,0 1 0 0 0,0-2 0 0 0,0 1 0 0 0,0-2 0 0 0,-1 1 0 0 0,1-1 0 0 0,-1-1 0 0 0,1 1 0 0 0,-1-2 0 0 0,0 1 0 0 0,-1-1 0 0 0,1-1 0 0 0,-1 1 0 0 0,0-1 0 0 0,0-1 0 0 0,6-6-249 0 0,-10 9 27 0 0,1 0 0 0 0,-1-1 1 0 0,1 1-1 0 0,-1-1 0 0 0,-1 0 1 0 0,1 0-1 0 0,-1-1 0 0 0,0 1 1 0 0,0-1-1 0 0,0 1 0 0 0,-1-1 1 0 0,0 0-1 0 0,0 0 0 0 0,0 0 0 0 0,-1 0 1 0 0,0 0-1 0 0,0-1 0 0 0,0 1 1 0 0,-1 0-1 0 0,0 0 0 0 0,-1-1 1 0 0,1 1-1 0 0,-1 0 0 0 0,0 0 1 0 0,-1 0-1 0 0,1 0 0 0 0,-1 0 1 0 0,0 0-1 0 0,-2-3-27 0 0,0 6-7 0 0,0 0 1 0 0,0 0-1 0 0,0 1 1 0 0,-1-1 0 0 0,1 1-1 0 0,-1 0 1 0 0,1 0-1 0 0,-1 1 1 0 0,0-1-1 0 0,0 1 1 0 0,0 0-1 0 0,0 1 1 0 0,0-1-1 0 0,0 1 1 0 0,1 0-1 0 0,-1 0 1 0 0,0 0 0 0 0,0 1-1 0 0,0-1 1 0 0,0 1-1 0 0,0 1 1 0 0,0-1-1 0 0,1 1 1 0 0,-1-1-1 0 0,0 1 1 0 0,1 1-1 0 0,0-1 1 0 0,-1 1-1 0 0,1-1 1 0 0,0 1 0 0 0,0 1-1 0 0,1-1 1 0 0,-1 0-1 0 0,0 1 1 0 0,1 0-1 0 0,0 0 1 0 0,0 0-1 0 0,0 0 1 0 0,0 2 6 0 0,-6 4-3 0 0,1 1 0 0 0,1 0 0 0 0,0 0 0 0 0,0 1 0 0 0,1-1 0 0 0,1 2 0 0 0,0-1 0 0 0,0 0-1 0 0,1 1 1 0 0,1 0 0 0 0,0 0 0 0 0,1 0 0 0 0,0 0 0 0 0,1 0 0 0 0,1 0 0 0 0,0 1 0 0 0,1-1 0 0 0,0 1 3 0 0,1-8 3 0 0,0 0-1 0 0,1 1 1 0 0,0-1 0 0 0,0 0-1 0 0,1-1 1 0 0,-1 1 0 0 0,1-1-1 0 0,1 1 1 0 0,-1-1-1 0 0,1 0 1 0 0,-1-1 0 0 0,2 1-1 0 0,-1-1 1 0 0,0 0 0 0 0,1 0-1 0 0,0-1 1 0 0,-1 1 0 0 0,2-1-1 0 0,-1 0 1 0 0,0-1-1 0 0,0 0 1 0 0,1 0 0 0 0,-1 0-1 0 0,6 0-2 0 0,162 13-203 0 0,-142-14-336 0 0,22-1-1066 0 0,-19-4-6022 0 0,-19 0-4752 0 0</inkml:trace>
  <inkml:trace contextRef="#ctx0" brushRef="#br0" timeOffset="112358.676">11576 2514 408 0 0,'0'0'1556'0'0,"0"0"2"0"0,0 0 236 0 0,0 0 284 0 0,0 0 166 0 0,0 0-51 0 0,0 0-184 0 0,0 0-192 0 0,0 0-257 0 0,0 0-208 0 0,0 0-266 0 0,-3-10-215 0 0,-7-29-104 0 0,8 29-45 0 0,2 10-5 0 0,0 0-41 0 0,0 0-52 0 0,0 0-101 0 0,0 0-77 0 0,0 0-68 0 0,0 0-64 0 0,0 0-44 0 0,0 0-25 0 0,0 0-30 0 0,-22 354 2045 0 0,-4-76-1830 0 0,24-210 15 0 0,2-68-415 0 0,-1 0 2 0 0,0 0-7 0 0,1 0-8 0 0,0 0-14 0 0,0 0-44 0 0,-7-23-3751 0 0,1 7-563 0 0,5 3-2277 0 0,1 6-4908 0 0</inkml:trace>
  <inkml:trace contextRef="#ctx0" brushRef="#br0" timeOffset="112606.201">11276 2860 11522 0 0,'0'0'2065'0'0,"0"0"-654"0"0,0 0-604 0 0,0 0-218 0 0,0 0 31 0 0,0 0 59 0 0,0 0 141 0 0,0 0 52 0 0,0 0-2 0 0,0 0-26 0 0,0 0-146 0 0,0 0-106 0 0,0 0-53 0 0,20-2-38 0 0,103-13 338 0 0,75 10-1525 0 0,-177 7-1893 0 0,-5 0-4245 0 0,-10-2-4618 0 0</inkml:trace>
  <inkml:trace contextRef="#ctx0" brushRef="#br0" timeOffset="112937.279">11890 2823 8034 0 0,'0'0'2566'0'0,"0"0"-569"0"0,0 0-318 0 0,0 0-86 0 0,0 0-92 0 0,0 0-147 0 0,0 0-203 0 0,0 0-258 0 0,0 0-190 0 0,0 0-165 0 0,0 0-122 0 0,0 0-84 0 0,-22 32-87 0 0,-68 96-69 0 0,68-83-62 0 0,30-30-19 0 0,-3-11-54 0 0,0 2 29 0 0,0-1 0 0 0,0 0 1 0 0,1 0-1 0 0,-1 0 0 0 0,1-1 1 0 0,0 0-1 0 0,0 0 1 0 0,1-1-1 0 0,-1 0 0 0 0,1 0 1 0 0,0 0-1 0 0,0-1 0 0 0,0 0 1 0 0,0 0-1 0 0,0-1 0 0 0,0 0 1 0 0,1 0-1 0 0,-1 0 1 0 0,0-1-1 0 0,0 0 0 0 0,1-1 1 0 0,-1 0-1 0 0,0 0 0 0 0,6-2-70 0 0,3 0 180 0 0,1-1-1 0 0,-1-1 0 0 0,-1-1 1 0 0,1 0-1 0 0,-1-1 0 0 0,0-1 1 0 0,0 0-1 0 0,-1-1 0 0 0,-1-1 1 0 0,4-3-180 0 0,-13 10 38 0 0,0 0 1 0 0,0-1-1 0 0,0 1 1 0 0,-1-1-1 0 0,1 0 1 0 0,-1 0-1 0 0,0-1 1 0 0,-1 1-1 0 0,1 0 1 0 0,-1-1-1 0 0,1 0 0 0 0,-1 1 1 0 0,-1-1-1 0 0,1 0 1 0 0,-1 0-1 0 0,0 0 1 0 0,0 0-1 0 0,0 0 1 0 0,-1-1-1 0 0,0 1 1 0 0,0 0-1 0 0,0 0 1 0 0,0 0-1 0 0,-1 0 1 0 0,0-1-1 0 0,0 1 1 0 0,0 0-1 0 0,-1 1 1 0 0,0-1-1 0 0,0 0 0 0 0,0 0 1 0 0,0 1-1 0 0,-1-1 1 0 0,0 1-1 0 0,0 0 1 0 0,0 0-1 0 0,0 0 1 0 0,-1 0-1 0 0,1 0 1 0 0,-4-2-39 0 0,1 2-73 0 0,-1 0 0 0 0,1 0 0 0 0,-1 1 0 0 0,0 0 1 0 0,0 0-1 0 0,0 1 0 0 0,0 0 0 0 0,0 0 0 0 0,-1 1 0 0 0,1-1 1 0 0,0 2-1 0 0,-1-1 0 0 0,1 1 0 0 0,-1 0 0 0 0,1 0 1 0 0,-1 1-1 0 0,1 0 0 0 0,0 1 0 0 0,-1 0 0 0 0,1 0 0 0 0,0 0 1 0 0,0 1-1 0 0,0 0 73 0 0,-28 23-1867 0 0,13-5-3945 0 0,11-9-6041 0 0</inkml:trace>
  <inkml:trace contextRef="#ctx0" brushRef="#br0" timeOffset="114002.199">12816 2831 7074 0 0,'0'0'1955'0'0,"0"0"-220"0"0,0 0-172 0 0,0 0 81 0 0,0 0 38 0 0,0 0-117 0 0,0 0-196 0 0,0 0-232 0 0,0 0-195 0 0,0 0-155 0 0,0 0-102 0 0,0 0-70 0 0,0 0-78 0 0,-7 1-99 0 0,-25 5-93 0 0,30-4-295 0 0,0-1 1 0 0,0 1-1 0 0,0 0 0 0 0,0 0 0 0 0,0 0 0 0 0,0 0 1 0 0,1 0-1 0 0,-1 0 0 0 0,1 1 0 0 0,-1-1 0 0 0,1 0 1 0 0,0 1-1 0 0,0-1 0 0 0,0 1 0 0 0,0-1 0 0 0,1 1 1 0 0,-1 0-1 0 0,1-1 0 0 0,-1 1 0 0 0,1-1 0 0 0,0 3-50 0 0,0-5 14 0 0,-2 11 81 0 0,0 1 0 0 0,1-1 0 0 0,1 0 0 0 0,-1 0 0 0 0,2 0-1 0 0,-1 1 1 0 0,2-1 0 0 0,-1 0 0 0 0,2 0 0 0 0,-1 0 0 0 0,2-1-1 0 0,-1 1 1 0 0,1 0 0 0 0,1-1 0 0 0,0 0 0 0 0,1 0 0 0 0,4 7-95 0 0,-6-15 35 0 0,0 0 0 0 0,-1 0 0 0 0,1-1-1 0 0,0 1 1 0 0,0-1 0 0 0,0 0 0 0 0,0 0 0 0 0,0 0 0 0 0,0-1 0 0 0,0 1 0 0 0,0-1 0 0 0,0 0 0 0 0,1 0 0 0 0,-1 0 0 0 0,0-1 0 0 0,0 1 0 0 0,0-1 0 0 0,0 0 0 0 0,0 0 0 0 0,0-1-1 0 0,0 1 1 0 0,0-1 0 0 0,-1 0 0 0 0,1 0 0 0 0,-1 0 0 0 0,1 0 0 0 0,-1-1 0 0 0,0 1 0 0 0,0-1 0 0 0,0 0 0 0 0,0 0 0 0 0,0 0 0 0 0,0 0 0 0 0,-1-1 0 0 0,0 1-35 0 0,129-162 396 0 0,-110 236-604 0 0,-19-65 212 0 0,1 0 0 0 0,-1 1 0 0 0,1-1 1 0 0,1-1-1 0 0,0 1 0 0 0,-1 0 0 0 0,2-1 1 0 0,-1 0-1 0 0,0 0 0 0 0,1 0 1 0 0,0 0-1 0 0,0-1 0 0 0,1 0 0 0 0,-1 0 1 0 0,1 0-1 0 0,0-1 0 0 0,0 1 0 0 0,0-1 1 0 0,0-1-1 0 0,1 0 0 0 0,-1 1 0 0 0,1-2 1 0 0,0 1-1 0 0,-1-1 0 0 0,1 0 0 0 0,6 0-4 0 0,-10-1 38 0 0,1 0 0 0 0,0 0 0 0 0,-1-1 0 0 0,1 1 0 0 0,-1-1 0 0 0,1 0-1 0 0,-1 1 1 0 0,1-2 0 0 0,-1 1 0 0 0,0 0 0 0 0,1-1 0 0 0,-1 1 0 0 0,0-1 0 0 0,0 0-1 0 0,0 0 1 0 0,0-1 0 0 0,-1 1 0 0 0,1 0 0 0 0,0-1 0 0 0,-1 0 0 0 0,0 1-1 0 0,0-1 1 0 0,0 0 0 0 0,0 0 0 0 0,0 0 0 0 0,0-1 0 0 0,-1 1 0 0 0,1-2-38 0 0,0 0 25 0 0,7-13-72 0 0,-1-1-1 0 0,-2 1 1 0 0,0-1-1 0 0,0 0 1 0 0,-2-1-1 0 0,-1 1 1 0 0,2-17 47 0 0,-5 36-458 0 0,0 0-274 0 0,8 0-9198 0 0,-4 0-1834 0 0</inkml:trace>
  <inkml:trace contextRef="#ctx0" brushRef="#br0" timeOffset="114357.118">13658 2860 10850 0 0,'0'0'2600'0'0,"0"0"-719"0"0,0 0-336 0 0,0 0-92 0 0,0 0-116 0 0,0 0-212 0 0,0 0-299 0 0,0 0-290 0 0,0 0-183 0 0,0 0-114 0 0,0 0-72 0 0,0 0-38 0 0,-14 27-26 0 0,-38 83-22 0 0,51-109-77 0 0,0 0 0 0 0,0 0-1 0 0,1-1 1 0 0,-1 1 0 0 0,0 0 0 0 0,0 0-1 0 0,1 0 1 0 0,-1 0 0 0 0,1 0 0 0 0,-1 0-1 0 0,1 1 1 0 0,-1-1 0 0 0,1 0 0 0 0,-1 0 0 0 0,1 0-1 0 0,0 0 1 0 0,0 0 0 0 0,0 1 0 0 0,0-1-1 0 0,0 0 1 0 0,0 0 0 0 0,0 0 0 0 0,0 1-1 0 0,0-1 1 0 0,0 0 0 0 0,1 0 0 0 0,-1 0 0 0 0,0 0-1 0 0,1 1 1 0 0,-1-1 0 0 0,1 0 0 0 0,-1 0-1 0 0,1 0 1 0 0,0 0 0 0 0,0 0 0 0 0,-1 0 0 0 0,1-1-1 0 0,0 1 1 0 0,0 0 0 0 0,0 0 0 0 0,1 0-4 0 0,2 2 34 0 0,0 0 54 0 0,0 0-1 0 0,0 1 1 0 0,1-2-1 0 0,-1 1 1 0 0,1 0-1 0 0,0-1 1 0 0,0 0-1 0 0,0 0 0 0 0,0-1 1 0 0,0 1-1 0 0,1-1 1 0 0,-1 0-1 0 0,0-1 1 0 0,0 1-1 0 0,1-1 1 0 0,-1 0-1 0 0,1 0 0 0 0,-1-1 1 0 0,0 1-1 0 0,0-1 1 0 0,1 0-1 0 0,-1-1 1 0 0,0 1-1 0 0,0-1 1 0 0,0 0-1 0 0,0-1 1 0 0,-1 1-1 0 0,1-1 0 0 0,0 0 1 0 0,-1 0-1 0 0,0 0 1 0 0,0 0-1 0 0,3-4-87 0 0,-1-1 86 0 0,-1 0 1 0 0,0 0-1 0 0,-1-1 0 0 0,0 1 0 0 0,0-1 0 0 0,-1 0 0 0 0,0 0 1 0 0,-1 0-1 0 0,1-1 0 0 0,-2 1 0 0 0,1 0 0 0 0,-2-1 0 0 0,1 1 1 0 0,-1-1-1 0 0,-1 0 0 0 0,1 1 0 0 0,-2-1 0 0 0,0-1-86 0 0,2 9-15 0 0,-1 0 0 0 0,0 0-1 0 0,0 0 1 0 0,0 0 0 0 0,0 0-1 0 0,0 0 1 0 0,0 0 0 0 0,0 0-1 0 0,-1 0 1 0 0,1 0 0 0 0,-1 1-1 0 0,0-1 1 0 0,1 1 0 0 0,-1-1-1 0 0,0 1 1 0 0,0 0 0 0 0,0-1-1 0 0,0 1 1 0 0,0 0 0 0 0,0 0-1 0 0,0 0 1 0 0,0 1 0 0 0,0-1-1 0 0,0 0 1 0 0,-1 1 0 0 0,1 0-1 0 0,0-1 1 0 0,0 1 0 0 0,-1 0-1 0 0,1 0 1 0 0,0 0 0 0 0,0 0-1 0 0,-1 1 1 0 0,1-1 0 0 0,0 1-1 0 0,0-1 1 0 0,-3 2 15 0 0,-47 24-3386 0 0,42-14 1405 0 0,-3 4-5564 0 0,6-8-4402 0 0</inkml:trace>
  <inkml:trace contextRef="#ctx0" brushRef="#br0" timeOffset="114696.053">14019 3096 5313 0 0,'0'0'3986'0'0,"0"0"-1424"0"0,0 0-444 0 0,0 0-92 0 0,0 0-195 0 0,0 0-199 0 0,0 0-196 0 0,0 0-210 0 0,0 0-199 0 0,0 0-160 0 0,0 0-154 0 0,0 0-94 0 0,0 0-92 0 0,-6-7-71 0 0,3 3-382 0 0,1 2-29 0 0,0 0 1 0 0,0-1-1 0 0,0 1 0 0 0,0-1 1 0 0,0 1-1 0 0,1-1 1 0 0,-1 0-1 0 0,1 1 0 0 0,0-1 1 0 0,0 0-1 0 0,0 0 0 0 0,0 0 1 0 0,0 0-1 0 0,1 0 1 0 0,-1 0-1 0 0,1 0 0 0 0,0-1 1 0 0,0 1-1 0 0,0 0 1 0 0,0-1-46 0 0,7-19 119 0 0,1 0 0 0 0,1 0 1 0 0,1 1-1 0 0,0 1 1 0 0,2-1-1 0 0,1 2 1 0 0,0-1-1 0 0,2 2 1 0 0,0 0-1 0 0,14-13-119 0 0,-16 34-2159 0 0,-10 3-1286 0 0,-1-1-3930 0 0,-2-3 5563 0 0,2 5-10640 0 0</inkml:trace>
  <inkml:trace contextRef="#ctx0" brushRef="#br0" timeOffset="115035.784">14547 2371 14819 0 0,'0'0'2190'0'0,"0"0"-602"0"0,0 0-349 0 0,0 0-153 0 0,0 0-91 0 0,0 0-130 0 0,0 0-130 0 0,0 0-99 0 0,0 0-58 0 0,0 0-2 0 0,0 0-48 0 0,0 0-64 0 0,0 24-60 0 0,-4 172 476 0 0,-1 286-449 0 0,5-481-506 0 0,0-1-13 0 0,0 0-30 0 0,0 0-84 0 0,1-15-943 0 0,40-109-4754 0 0,-20 73-1143 0 0,-18 43 5365 0 0,6-11-9107 0 0</inkml:trace>
  <inkml:trace contextRef="#ctx0" brushRef="#br0" timeOffset="115305.374">14792 2562 5457 0 0,'0'0'2587'0'0,"0"0"-781"0"0,0 0-147 0 0,0 0 61 0 0,0 0-91 0 0,0 0-160 0 0,0 0-208 0 0,0 0-230 0 0,-29 32-194 0 0,-90 99-122 0 0,30-51 1240 0 0,55-40 192 0 0,68-28-1039 0 0,-7-6-684 0 0,-17-4-300 0 0,0 0 0 0 0,-1 0 0 0 0,1 1 0 0 0,-1 0 1 0 0,0 0-1 0 0,1 1 0 0 0,-1 0 0 0 0,-1 1 1 0 0,1 0-1 0 0,-1 1 0 0 0,0 0 0 0 0,6 5-124 0 0,41 63 878 0 0,-53-70-900 0 0,0-1 0 0 0,0 1 1 0 0,0-1-1 0 0,0 1 0 0 0,1-1 0 0 0,0 0 1 0 0,-1 0-1 0 0,1 0 0 0 0,0 0 1 0 0,0-1-1 0 0,1 1 0 0 0,-1-1 1 0 0,0 0-1 0 0,1 0 0 0 0,-1 0 0 0 0,1 0 1 0 0,0 0 21 0 0,41-11-5762 0 0,-34 2-2100 0 0,-3 2-4766 0 0</inkml:trace>
  <inkml:trace contextRef="#ctx0" brushRef="#br0" timeOffset="116476.388">15392 2901 0 0 0,'0'0'1514'0'0,"0"0"275"0"0,0 0 106 0 0,0 0-69 0 0,0 0-99 0 0,0 0-221 0 0,0 0-251 0 0,0 0-239 0 0,0 0-168 0 0,0 0-102 0 0,0 0 10 0 0,0 0 147 0 0,-2 26 3108 0 0,3-24-3877 0 0,0-1-1 0 0,0 0 1 0 0,0 1-1 0 0,0-1 1 0 0,0 0-1 0 0,0 0 0 0 0,0 0 1 0 0,0 1-1 0 0,0-1 1 0 0,1 0-1 0 0,-1-1 1 0 0,0 1-1 0 0,1 0 1 0 0,-1 0-1 0 0,1 0 1 0 0,-1-1-1 0 0,1 1 1 0 0,-1-1-1 0 0,1 1 1 0 0,-1-1-1 0 0,1 0 0 0 0,0 0 1 0 0,-1 0-1 0 0,1 1 1 0 0,-1-2-1 0 0,1 1 1 0 0,0 0-1 0 0,-1 0 1 0 0,1 0-1 0 0,-1-1 1 0 0,1 1-1 0 0,-1-1 1 0 0,1 1-1 0 0,-1-1 1 0 0,1 1-1 0 0,-1-1 0 0 0,1 0 1 0 0,-1 0-1 0 0,1 0-133 0 0,51-41 1222 0 0,-3-18-430 0 0,-23 104-421 0 0,-15 2-222 0 0,-2 0 1 0 0,-2 1-1 0 0,-3 0 1 0 0,-1 0-1 0 0,-2 0 1 0 0,-3 7-150 0 0,2-5 59 0 0,0-9-37 0 0,1-20-8 0 0,0 0 0 0 0,-2 0 1 0 0,0 0-1 0 0,-1 0 0 0 0,-1 0 0 0 0,-1 0 0 0 0,-1 0 0 0 0,0-1 1 0 0,-2 1-1 0 0,0-1 0 0 0,-1 0 0 0 0,-8 13-14 0 0,15-31 15 0 0,-1 1 0 0 0,0-1 0 0 0,0 0 1 0 0,0 0-1 0 0,0 1 0 0 0,0-1 0 0 0,0 0 0 0 0,-1 0 0 0 0,1 0 0 0 0,0 0 0 0 0,-1-1 0 0 0,1 1 1 0 0,0 0-1 0 0,-1 0 0 0 0,1-1 0 0 0,-1 1 0 0 0,1-1 0 0 0,-1 1 0 0 0,1-1 0 0 0,-1 0 0 0 0,1 0 1 0 0,-1 1-1 0 0,1-1 0 0 0,-1 0 0 0 0,0 0 0 0 0,1-1 0 0 0,-1 1 0 0 0,1 0 0 0 0,-1 0 1 0 0,1-1-1 0 0,-1 1 0 0 0,1-1 0 0 0,-1 1 0 0 0,1-1 0 0 0,-1 0 0 0 0,1 0-15 0 0,-4-15 28 0 0,0-1 0 0 0,1 0 1 0 0,1 0-1 0 0,1 0 0 0 0,0 0 0 0 0,1-1 0 0 0,1 1 0 0 0,1-1 0 0 0,2-14-28 0 0,-2 21-3 0 0,3-27-1 0 0,2-1 0 0 0,2 1 0 0 0,2 1 0 0 0,1-1 0 0 0,2 2 0 0 0,1 0 1 0 0,2 0-1 0 0,1 1 0 0 0,7-7 4 0 0,-12 20-7 0 0,2 0-1 0 0,0 1 1 0 0,1 1 0 0 0,1 0 0 0 0,1 1-1 0 0,1 1 1 0 0,1 0 0 0 0,0 2-1 0 0,1 0 1 0 0,1 1 0 0 0,5-2 7 0 0,-25 15-1 0 0,1 1-1 0 0,0-1 1 0 0,0 1 0 0 0,0 0 0 0 0,-1-1-1 0 0,1 1 1 0 0,1 0 0 0 0,-1 0 0 0 0,0 0-1 0 0,0 0 1 0 0,0 1 0 0 0,0-1 0 0 0,1 1-1 0 0,-1-1 1 0 0,0 1 0 0 0,0 0 0 0 0,1 0-1 0 0,-1 0 1 0 0,0 0 0 0 0,1 0 0 0 0,-1 0-1 0 0,0 1 1 0 0,1-1 0 0 0,-1 1 0 0 0,0-1-1 0 0,0 1 1 0 0,0 0 0 0 0,0 0 0 0 0,0 0-1 0 0,0 0 1 0 0,0 0 0 0 0,0 1 0 0 0,0-1-1 0 0,0 1 1 0 0,0-1 0 0 0,-1 1 0 0 0,1 0-1 0 0,-1-1 1 0 0,1 1 0 0 0,-1 0 0 0 0,0 0-1 0 0,0 0 1 0 0,0 0 0 0 0,0 0 0 0 0,0 0-1 0 0,0 0 1 0 0,0 1 1 0 0,1 14 10 0 0,0 1 0 0 0,-2-1 0 0 0,0 1 0 0 0,-1-1-1 0 0,0 1 1 0 0,-2-1 0 0 0,0 1 0 0 0,-1-1 0 0 0,-1 0 0 0 0,0-1 0 0 0,-1 1-1 0 0,-1-1 1 0 0,-1 0 0 0 0,0-1 0 0 0,-1 0 0 0 0,0 0 0 0 0,-1-1-1 0 0,-1 0 1 0 0,0-1 0 0 0,-1 0 0 0 0,-7 5-10 0 0,16-14-8 0 0,0-1 1 0 0,0 1-1 0 0,-1-1 1 0 0,0 0-1 0 0,0 0 1 0 0,0 0-1 0 0,0-1 0 0 0,0 1 1 0 0,0-1-1 0 0,-1 0 1 0 0,1 0-1 0 0,-1-1 1 0 0,1 1-1 0 0,-1-1 1 0 0,0 0-1 0 0,1 0 0 0 0,-1 0 1 0 0,-2-1 7 0 0,5-2-51 0 0,1 1 1 0 0,-1-1-1 0 0,1 0 1 0 0,-1 0-1 0 0,1 0 0 0 0,0 0 1 0 0,0 0-1 0 0,-1 0 1 0 0,2 0-1 0 0,-1 0 0 0 0,0-1 1 0 0,0 1-1 0 0,1 0 1 0 0,-1 0-1 0 0,1-1 0 0 0,0 1 1 0 0,-1 0-1 0 0,1-1 1 0 0,0 1-1 0 0,1-1 0 0 0,-1 1 1 0 0,0 0-1 0 0,1-1 1 0 0,-1 1-1 0 0,1-2 51 0 0,0-4-310 0 0,27-65-5583 0 0,-19 58 609 0 0,0 3-6504 0 0</inkml:trace>
  <inkml:trace contextRef="#ctx0" brushRef="#br0" timeOffset="117255.511">16220 2842 984 0 0,'0'0'3176'0'0,"0"0"-516"0"0,0 0-118 0 0,0 0-61 0 0,0 0-297 0 0,0 0-270 0 0,0 0-278 0 0,0 0-280 0 0,0 0-179 0 0,0 0-76 0 0,0 0-82 0 0,0 0-63 0 0,0 0-117 0 0,-1 10-176 0 0,-16 90 928 0 0,16-96-1545 0 0,0 1-1 0 0,0-1 1 0 0,0 1-1 0 0,1 0 1 0 0,-1-1-1 0 0,1 1 1 0 0,0 0-1 0 0,1-1 1 0 0,-1 1 0 0 0,1 0-1 0 0,0-1 1 0 0,0 1-1 0 0,1-1 1 0 0,-1 1-1 0 0,1-1 1 0 0,0 0 0 0 0,0 1-1 0 0,0-1 1 0 0,1 0-1 0 0,0-1 1 0 0,-1 1-1 0 0,1 0 1 0 0,0-1 0 0 0,1 1-1 0 0,-1-1 1 0 0,1 0-1 0 0,-1 0 1 0 0,1 0-1 0 0,0-1 1 0 0,1 1-46 0 0,1-1 59 0 0,1 0 0 0 0,-1-1 0 0 0,1 1 1 0 0,-1-1-1 0 0,1-1 0 0 0,0 1 0 0 0,-1-1 0 0 0,1-1 1 0 0,0 1-1 0 0,-1-1 0 0 0,1 0 0 0 0,0 0 0 0 0,-1-1 0 0 0,0 0 1 0 0,1 0-1 0 0,-1 0 0 0 0,0-1 0 0 0,0 0 0 0 0,0 0 1 0 0,-1-1-1 0 0,1 0 0 0 0,-1 0 0 0 0,0 0 0 0 0,1-1-59 0 0,20-17 79 0 0,0-1-1 0 0,-2-1 1 0 0,0-1-1 0 0,-2-2 1 0 0,0-1-79 0 0,9-10 38 0 0,-63 130-126 0 0,30-88 86 0 0,1 0 1 0 0,0 0-1 0 0,0 1 0 0 0,0-1 1 0 0,0 1-1 0 0,1-1 0 0 0,0 0 1 0 0,0 1-1 0 0,0-1 1 0 0,0 1-1 0 0,1-1 0 0 0,0 1 1 0 0,0-1-1 0 0,0 0 0 0 0,0 1 1 0 0,1-1-1 0 0,-1 0 0 0 0,1 0 1 0 0,0 0-1 0 0,1 0 1 0 0,-1-1-1 0 0,1 1 0 0 0,-1 0 1 0 0,1-1-1 0 0,0 0 0 0 0,0 0 1 0 0,1 0-1 0 0,-1 0 0 0 0,1 0 1 0 0,-1 0-1 0 0,1-1 1 0 0,0 0-1 0 0,0 0 0 0 0,0 0 1 0 0,3 1 1 0 0,1-1 1 0 0,0 0 0 0 0,0-1 1 0 0,1 1-1 0 0,-1-2 1 0 0,1 1-1 0 0,-1-1 0 0 0,0-1 1 0 0,1 1-1 0 0,-1-1 1 0 0,1-1-1 0 0,-1 0 0 0 0,0 0 1 0 0,0 0-1 0 0,0-1 0 0 0,0 0 1 0 0,-1-1-1 0 0,1 0 1 0 0,5-4-2 0 0,120-98 125 0 0,-102 71-100 0 0,-2 0 0 0 0,-1-2 1 0 0,-2-1-1 0 0,-2-2 0 0 0,3-8-25 0 0,-4 4 9 0 0,-2-1 0 0 0,-2-1 1 0 0,-2-1-1 0 0,-2 0 0 0 0,-2-1 1 0 0,5-40-10 0 0,-16-12 60 0 0,-3 100-59 0 0,0-1 1 0 0,1 1-1 0 0,-1 0 1 0 0,0 0-1 0 0,0 0 1 0 0,0 0-1 0 0,1-1 1 0 0,-1 1-1 0 0,0 0 1 0 0,0 0-1 0 0,0 1 1 0 0,0-1-1 0 0,1 0 1 0 0,-1 0-1 0 0,0 0 1 0 0,0 0-1 0 0,0 1 1 0 0,1-1-1 0 0,-1 0 1 0 0,0 1-1 0 0,0-1 1 0 0,1 1-1 0 0,-1-1 1 0 0,0 1-1 0 0,1-1 1 0 0,-1 1 0 0 0,1-1-1 0 0,-1 1 1 0 0,0-1-1 0 0,1 1 1 0 0,-1 0-1 0 0,1 0 1 0 0,0-1-1 0 0,-1 1 1 0 0,1 0-1 0 0,0-1 1 0 0,-1 1-1 0 0,1 0 1 0 0,0 0-1 0 0,0 0 1 0 0,-1-1-1 0 0,1 1 1 0 0,0 0-1 0 0,0 0 1 0 0,0 0-2 0 0,-12 36 8 0 0,2 1-1 0 0,1 0 1 0 0,2 0 0 0 0,2 1 0 0 0,1-1 0 0 0,2 1 0 0 0,2 0 0 0 0,1 0-1 0 0,3 13-7 0 0,0 3 24 0 0,3 1 0 0 0,1-1 0 0 0,3-1-1 0 0,3 0 1 0 0,15 39-24 0 0,4-14 20 0 0,-141-235-4627 0 0,60 95-2287 0 0,35 42-1816 0 0</inkml:trace>
  <inkml:trace contextRef="#ctx0" brushRef="#br0" timeOffset="117508.111">16749 2603 6321 0 0,'0'0'5341'0'0,"0"0"-2688"0"0,0 0-1134 0 0,0 0-261 0 0,0 0 27 0 0,0 0 29 0 0,0 0-61 0 0,0 0-136 0 0,0 0-128 0 0,32 3-175 0 0,104 12-142 0 0,18-12 672 0 0,92-43-602 0 0,-183 32-827 0 0,-4 1-1286 0 0,-21 0-3844 0 0,-25 3-6662 0 0</inkml:trace>
  <inkml:trace contextRef="#ctx0" brushRef="#br0" timeOffset="118040.509">18083 2816 10170 0 0,'0'0'2875'0'0,"0"0"-1010"0"0,0 0-616 0 0,0 0-138 0 0,0 0 28 0 0,0 0 119 0 0,0 0-10 0 0,0 0-158 0 0,0 0-162 0 0,0 0-167 0 0,0 0-91 0 0,0 0-33 0 0,0 0-61 0 0,-1 17-63 0 0,-3 117 1100 0 0,4-125-1526 0 0,1 0-1 0 0,-2 1 0 0 0,1-1 1 0 0,-1 0-1 0 0,0 0 0 0 0,-1 0 1 0 0,0 0-1 0 0,-1 0 0 0 0,0-1 0 0 0,0 1 1 0 0,-4 7-87 0 0,-10 19-1239 0 0,17-35-70 0 0,7-21-2529 0 0,-3 11-408 0 0,-2 2-4565 0 0</inkml:trace>
  <inkml:trace contextRef="#ctx0" brushRef="#br0" timeOffset="118294.43">18063 2455 10386 0 0,'0'0'3417'0'0,"0"0"-1313"0"0,0 0-471 0 0,0 0-145 0 0,0 0-192 0 0,0 0-295 0 0,0 0-369 0 0,0 0-336 0 0,0 0-272 0 0,0 0-80 0 0,0 0-40 0 0,0 0-32 0 0,0 0-32 0 0,0 0-200 0 0,9 30-289 0 0,-1-12-1127 0 0,1-3-4177 0 0,-4-8-6458 0 0</inkml:trace>
  <inkml:trace contextRef="#ctx0" brushRef="#br0" timeOffset="118656.139">18369 3041 14707 0 0,'0'0'3548'0'0,"0"0"-1588"0"0,0 0-661 0 0,0 0-232 0 0,0 0-195 0 0,0 0-181 0 0,0 0-130 0 0,0 0-77 0 0,0 0-49 0 0,0 0-40 0 0,0 0-52 0 0,22-31-39 0 0,70-95-60 0 0,-21 34 211 0 0,1 25-253 0 0,-47 103-384 0 0,49 121 194 0 0,-71-154 68 0 0,0 1 0 0 0,0-1 0 0 0,0 0 0 0 0,0-1 1 0 0,1 1-1 0 0,-1-1 0 0 0,1 1 0 0 0,0-1 1 0 0,0 0-1 0 0,0 0 0 0 0,0-1 0 0 0,0 1 0 0 0,0-1 1 0 0,0 0-1 0 0,0 0 0 0 0,1 0 0 0 0,-1 0 1 0 0,0-1-1 0 0,1 0 0 0 0,-1 0 0 0 0,0 0 0 0 0,1 0 1 0 0,-1-1-1 0 0,0 0 0 0 0,0 0 0 0 0,1 0 1 0 0,-1 0-1 0 0,0-1 0 0 0,0 1 0 0 0,0-1 0 0 0,0 0 1 0 0,-1 0-1 0 0,1-1 0 0 0,0 1 0 0 0,-1-1 1 0 0,0 0-1 0 0,1 0 0 0 0,-1 0 0 0 0,0 0 0 0 0,-1 0 1 0 0,1-1-1 0 0,0 1 0 0 0,-1-1 0 0 0,0 0 1 0 0,2-2-81 0 0,4-7-51 0 0,0 1 1 0 0,-1-1-1 0 0,0 0 1 0 0,0 0-1 0 0,-2-1 1 0 0,0 0-1 0 0,0 0 1 0 0,-1 0-1 0 0,-1-1 1 0 0,-1 1-1 0 0,0-1 1 0 0,0 0-1 0 0,-2 0 51 0 0,-1 8-1875 0 0,-3 6-3426 0 0,0 1-7287 0 0</inkml:trace>
  <inkml:trace contextRef="#ctx0" brushRef="#br0" timeOffset="119443.201">19280 3037 6537 0 0,'0'0'4364'0'0,"0"0"-1681"0"0,0 0-652 0 0,0 0-137 0 0,0 0-168 0 0,0 0-203 0 0,0 0-234 0 0,0 0-263 0 0,0 0-238 0 0,0 0-124 0 0,0 0-92 0 0,0 0-61 0 0,0 0-8 0 0,11 4 759 0 0,-51 29-1 0 0,21-22-917 0 0,24-19 220 0 0,93-65-25 0 0,-163 117-239 0 0,62-41-1289 0 0,5-2-9031 0 0,3-1-2927 0 0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2.9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33,'771'0,"-373"-29,6 30,-168 28,299-30,-365-27,-155 27,-8 0,-1 0,1 0,0 1,-1 0,1 0,0 0,-1 1,1 0,0 0,-1 1,0 0,1 0,-1 0,0 1,4 2,2 8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97 102,'-67'379,"47"-240,13-115,4-33,11-35,1 0,2 1,3 0,1 1,2 1,8-14,-19 42,19-39,1 0,3 2,2 1,8-6,5 13,-44 41,1 0,0 0,0 1,0-1,0 0,0 0,0 1,0-1,0 1,0-1,1 1,-1 0,0-1,0 1,0 0,1 0,-1 0,0 0,0 0,0 0,1 0,-1 0,0 0,0 0,0 1,0-1,1 0,-1 1,0-1,0 1,0 0,0-1,0 1,0 0,0-1,0 1,0 0,-1 0,1 0,0 0,0 0,-1 0,1 0,-1 0,1 0,-1 1,4 11,-1 0,-1 0,0 1,-1 0,0-1,-1 1,-1-1,0 1,-1 0,0-1,-2 5,-21 154,25-170,0 1,1-1,-1 1,1-1,0 0,0 1,0-1,0 0,0 0,0 0,0 1,1-1,-1 0,1-1,0 1,-1 0,1 0,0-1,0 1,0-1,0 0,0 1,0-1,1 0,-1 0,0-1,1 1,-1 0,0-1,1 1,-1-1,1 0,-1 0,1 0,-1 0,0 0,1 0,-1-1,1 1,-1-1,0 0,1 0,-1 1,0-2,0 1,0 0,1 0,-1-1,0 1,-1-1,1 1,0-1,0 0,-1 0,1 0,-1 0,96-96,60-80,-156 176,0 0,0 0,1 1,-1-1,1 1,-1-1,1 1,0 0,0-1,-1 1,1 0,0 0,0 0,0 1,0-1,0 0,0 1,0-1,0 1,1 0,-1 0,0 0,0 0,0 0,0 0,0 0,1 1,-1-1,0 1,0-1,0 1,0 0,0 0,-1 0,1 0,0 0,0 0,0 1,-1-1,1 1,-1-1,1 1,-1-1,0 1,0 0,1 0,-1 0,0 0,0-1,-1 1,1 1,0-1,-1 1,4 13,-1 1,0 0,-2 0,0 1,-1-1,0 0,-3 7,2-8,0 0,0 0,2 0,0 0,0-1,2 1,0 0,1-1,0 1,-3-14,-1 0,1 0,0-1,0 1,0 0,0 0,0 0,0-1,1 1,-1-1,0 1,1-1,0 1,-1-1,1 0,0 0,-1 1,1-1,0-1,0 1,0 0,0 0,0-1,0 1,0-1,0 1,0-1,0 0,0 0,0 0,0 0,0 0,1-1,12-2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26,'44'0,"28"0,6 0,-4 0,-11-5,-10-1,-11 0,-6 1,-6 1,-7 7,-8 2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0,'38'5,"23"6,5 2,-3-2,-8-3,-8-2,-13 2,-7 0,-7-2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1,'0'57,"-5"24,-2 4,1-10,1-6,1-11,2-10,1-9,1-6,0-3,0-8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26,'227'-25,"-158"34,-68-9,1 0,0 1,-1-1,1 1,-1 0,1-1,-1 1,0 0,1 0,-1 0,0 0,1 0,-1 0,0 1,0-1,0 0,0 0,0 1,0-1,-1 1,1-1,0 1,-1-1,1 1,-1-1,0 1,1 0,-1-1,0 1,0-1,0 1,0 0,0-1,0 1,0 0,-1-1,1 1,-1-1,1 2,-74 119,41-77,-108 179,139-221,0 1,1-1,-1 1,1 0,0-1,0 1,1 0,-1 0,1 0,0-1,0 1,0 0,0 0,1 0,-1 0,1-1,0 1,0 0,1-1,-1 1,1-1,-1 1,1-1,0 0,0 1,1-1,-1 0,1 0,0-1,-1 1,1-1,0 1,1-1,-1 0,0 0,1 0,-1-1,1 1,-1-1,1 0,0 0,2 1,5 1,0-1,1 0,-1-1,1 0,-1 0,1-1,0-1,-1 0,1-1,-1 0,6-2,8-3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1,'-9'38,"-9"23,0 1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0,'-14'48,"-10"35,-1 14,4-6,6-14,0-14,3-9,4-8,2-8,3-5,2-4,6-6,2-8</inkml:trace>
  <inkml:trace contextRef="#ctx0" brushRef="#br0" timeOffset="303.775">454 86,'-330'316,"299"-272,31-43,-1 0,0 0,1 0,0 0,-1 0,1 0,0 0,-1 0,1 0,0 0,0 0,0 0,0 0,0 0,0 0,0 0,0 0,1 0,-1 0,0 0,0 0,1 0,-1 0,1 0,-1 0,1 0,-1 0,1-1,0 1,-1 0,1 0,0 0,0-1,0 1,-1 0,1-1,0 1,0-1,0 1,0-1,0 0,0 1,0-1,0 0,0 0,163 10,-158-8,1-1,0 1,0 1,-1-1,1 1,-1 0,0 1,0-1,0 1,0 1,-1-1,0 1,1 0,1 3,7 8</inkml:trace>
  <inkml:trace contextRef="#ctx0" brushRef="#br0" timeOffset="820.254">737 367,'-21'16,"0"2,1 0,1 1,0 0,2 2,0 0,2 1,0 2,14-24,0 1,0 0,1 0,-1 0,0 1,1-1,-1 0,1 0,-1 0,1 0,0 1,-1-1,1 0,0 0,0 1,0-1,0 0,0 0,0 1,0-1,0 0,0 0,1 0,-1 1,1-1,-1 0,1 0,-1 0,1 0,-1 0,1 0,0 0,0 0,0 0,-1 0,1 0,0 0,0 0,0-1,0 1,0 0,1-1,-1 1,1 0,55-4,-28-8,0-1,-1-1,0-2,-1-1,7-6,32-19,-65 40,1-1,-1 0,0 1,1 0,-1-1,1 1,-1 0,1 0,0 0,-1 0,1 0,0 0,0 1,0-1,0 1,-1-1,1 1,0-1,0 1,0 0,0 0,0 0,0 0,0 0,0 1,0-1,0 1,0-1,0 1,-1 0,1-1,0 1,0 0,-1 0,1 0,0 1,-1-1,1 0,-1 0,0 1,1-1,-1 1,0 0,0-1,0 1,0 0,0-1,0 1,-1 0,1 0,0 0,-1 1,0 11,-1 0,-1 1,0-1,-1 0,0-1,-1 1,-1-1,-2 5,-17 66,17 188,6-261,1 0,-2-1,1 1,-2 0,1-1,-1 0,-1 0,0 0,0 0,-1 0,0-1,-1 0,0 0,0 0,-1-1,0 0,-4 3,8-10,-1 1,0-2,0 1,0 0,0-1,1 1,-1-1,0 0,0-1,0 1,0-1,0 1,0-1,1 0,-1-1,0 1,1-1,-1 1,1-1,-1 0,1 0,0-1,0 1,0-1,0 1,0-1,1 0,-1 0,1 0,0-1,0 1,0 0,0-1,1 1,-1-1,1 0,0 1,0-1,0 0,0 0,1 0,0 0,0 0,0 0,0-1,1-8,1 0,1 0,0 0,1 0,0 1,0-1,2 1,0 0,0 0,1 1,0 0,1 0,0 0,1 1,6-6,34-23,-27 27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2.8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86,'398'0,"-156"-28,-121 28,102-11,-48-9,15-5,298 24,-292 29,199-28,-225 27,27 4,678-32,-282 1,-367-29,604 30,-339-31,142 31,-301-29,232 28,-338 29,28-31,-226-3,39 6,-60 7,-6 1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0,'-29'255,"12"-73,15-179,1 0,-1 1,0-1,1 1,0-1,0 1,0-1,0 1,0 0,1 0,0-1,-1 1,2 0,-1 0,0 0,1-1,-1 1,1 0,0-1,1 1,-1 0,0-1,1 0,0 1,0-1,0 0,0 0,0 0,1 0,0 0,-1 0,1-1,0 0,0 1,0-1,0 0,1 0,-1-1,1 1,0 0,225-3,-173 1,-32-1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53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9 111 912 0 0,'0'0'1702'0'0,"0"0"-443"0"0,0 0-19 0 0,0 0 210 0 0,0 0 325 0 0,0 0 196 0 0,0 0 17 0 0,0 0-147 0 0,0 0-270 0 0,0 0-284 0 0,0 0-271 0 0,-1-6-197 0 0,-1-2-1533 0 0,-2-6 4225 0 0,2 31-654 0 0,6 64-2252 0 0,3-2 0 0 0,4 1-1 0 0,4-1-604 0 0,14 114 403 0 0,-7 1-86 0 0,-7-153-276 0 0,-15-41-25 0 0,8-16 721 0 0,-4-1-717 0 0,0 2 1 0 0,1-1-1 0 0,1 0 1 0 0,1 1-1 0 0,0 0 1 0 0,0 1 0 0 0,2-1-1 0 0,0 2 1 0 0,1-1-1 0 0,0 1 1 0 0,1 1 0 0 0,0 0-1 0 0,1 0 1 0 0,0 1-1 0 0,1 0 1 0 0,0 2-1 0 0,1-1 1 0 0,0 1 0 0 0,0 1-1 0 0,1 1 1 0 0,6-2-21 0 0,-13 8 1 0 0,-1 1 0 0 0,1 0 1 0 0,-1 0-1 0 0,1 1 0 0 0,-1 0 1 0 0,0 1-1 0 0,1-1 0 0 0,-1 2 1 0 0,0-1-1 0 0,0 1 0 0 0,0 0 1 0 0,0 0-1 0 0,-1 0 0 0 0,1 1 1 0 0,-1 1-1 0 0,0-1 0 0 0,0 1 1 0 0,0 0-1 0 0,-1 0 0 0 0,0 0 1 0 0,0 1-1 0 0,0 0 0 0 0,-1 0 1 0 0,1 0-1 0 0,-1 0 0 0 0,-1 1 1 0 0,1 0-1 0 0,-1-1 0 0 0,-1 1 1 0 0,1 0-1 0 0,-1 1 0 0 0,0-1 1 0 0,0 3-2 0 0,3 8-972 0 0,7 24 2488 0 0,-10-29-5748 0 0,-1-3-5138 0 0,-1-13-2316 0 0</inkml:trace>
  <inkml:trace contextRef="#ctx0" brushRef="#br0" timeOffset="473.645">1033 501 7762 0 0,'0'0'2191'0'0,"0"0"-466"0"0,0 0-148 0 0,0 0 17 0 0,0 0-90 0 0,0 0-160 0 0,0 0-202 0 0,0 0-214 0 0,0 0-175 0 0,-32 21-123 0 0,-98 65-94 0 0,56-24 447 0 0,63-47-736 0 0,9-13-214 0 0,0 0 0 0 0,0-1 0 0 0,0 1-1 0 0,0 0 1 0 0,0 1 0 0 0,1-1 0 0 0,-1 0 0 0 0,1 0 0 0 0,-1 1 0 0 0,1-1 0 0 0,0 1 0 0 0,0-1 0 0 0,0 1 0 0 0,0-1 0 0 0,0 1 0 0 0,1 0 0 0 0,-1 0 0 0 0,1-1 0 0 0,-1 1 0 0 0,1 0 0 0 0,0 0 0 0 0,0-1 0 0 0,1 1 0 0 0,-1 0 0 0 0,0 0 0 0 0,1-1 0 0 0,0 1 0 0 0,0 0 0 0 0,0-1 0 0 0,0 1 0 0 0,0-1 0 0 0,0 1 0 0 0,0-1 0 0 0,1 0 0 0 0,-1 1 0 0 0,1-1 0 0 0,0 0 0 0 0,0 0 0 0 0,0 0 0 0 0,0 0 0 0 0,0 0 0 0 0,0-1 0 0 0,0 1 0 0 0,1-1 0 0 0,-1 1 0 0 0,0-1 0 0 0,1 0 0 0 0,-1 0 0 0 0,1 0 0 0 0,0 0 0 0 0,-1 0 0 0 0,2 0-33 0 0,11-3 104 0 0,0 0 0 0 0,0 0 0 0 0,0-2 0 0 0,-1 0 0 0 0,1 0 0 0 0,-1-1 0 0 0,0-1 0 0 0,-1-1 0 0 0,1 0 1 0 0,-1 0-1 0 0,-1-1 0 0 0,1-1 0 0 0,-2 0 0 0 0,1-1 0 0 0,-1 0 0 0 0,5-7-104 0 0,-6 9 36 0 0,78-83 331 0 0,-80 126-376 0 0,-1-9-16 0 0,-7-22-9 0 0,0 1-1 0 0,0-1 1 0 0,0 0-1 0 0,1 1 1 0 0,0-1-1 0 0,0 0 1 0 0,0 0-1 0 0,1 1 1 0 0,-1-1-1 0 0,1 0 1 0 0,0-1-1 0 0,0 1 1 0 0,0 0-1 0 0,1 0 1 0 0,-1-1-1 0 0,1 1 1 0 0,0-1-1 0 0,0 0 1 0 0,0 0-1 0 0,0 0 1 0 0,1 0-1 0 0,-1-1 1 0 0,1 1-1 0 0,0-1 1 0 0,-1 0-1 0 0,1 0 1 0 0,0 0-1 0 0,0-1 1 0 0,0 1-1 0 0,1-1 1 0 0,-1 0-1 0 0,0 0 1 0 0,1-1 34 0 0,22-3-2756 0 0,-10-4-3273 0 0,-11 3-3455 0 0</inkml:trace>
  <inkml:trace contextRef="#ctx0" brushRef="#br0" timeOffset="897.789">1580 461 10802 0 0,'0'0'1947'0'0,"0"0"-330"0"0,0 0-173 0 0,0 0-72 0 0,0 0-85 0 0,0 0-144 0 0,0 0-221 0 0,0 0-218 0 0,0 0-151 0 0,0 0-129 0 0,-17 32-121 0 0,-48 102-92 0 0,49-65 9 0 0,16-65-196 0 0,1 1 0 0 0,0-1 1 0 0,-1 0-1 0 0,1 0 0 0 0,1 0 0 0 0,-1 0 0 0 0,1 0 1 0 0,-1-1-1 0 0,1 1 0 0 0,0 0 0 0 0,1-1 1 0 0,-1 1-1 0 0,1-1 0 0 0,-1 0 0 0 0,1 0 0 0 0,0 0 1 0 0,0 0-1 0 0,0 0 0 0 0,0 0 0 0 0,1-1 1 0 0,-1 0-1 0 0,1 0 0 0 0,0 0 0 0 0,0 0 0 0 0,-1 0 1 0 0,1-1-1 0 0,0 1 0 0 0,0-1 0 0 0,0 0 1 0 0,1-1-1 0 0,-1 1-24 0 0,5 1 93 0 0,1 0 0 0 0,-1-1 1 0 0,1 0-1 0 0,-1-1 0 0 0,1 1 0 0 0,-1-2 1 0 0,1 0-1 0 0,-1 0 0 0 0,1 0 0 0 0,-1-1 1 0 0,0-1-1 0 0,0 0 0 0 0,5-1-93 0 0,4-5 126 0 0,-1-1-1 0 0,0-1 1 0 0,0 0-1 0 0,-1-1 1 0 0,0 0-1 0 0,-1-2 1 0 0,0 0-1 0 0,-2 0 1 0 0,1-1-1 0 0,-2-1 1 0 0,0 0-1 0 0,-1-1 1 0 0,0 0-1 0 0,-2-1 1 0 0,0 0-1 0 0,-1-1 1 0 0,-1 1-1 0 0,2-9-125 0 0,5-14 62 0 0,39-160-122 0 0,-51 190 40 0 0,-1-1 1 0 0,0 0-1 0 0,-1 0 0 0 0,0 1 0 0 0,-1-1 1 0 0,0 0-1 0 0,-1 0 0 0 0,0 1 1 0 0,-1-1-1 0 0,-1 1 0 0 0,1 0 1 0 0,-2 0-1 0 0,1 0 0 0 0,-2 0 0 0 0,1 1 1 0 0,-2-1 19 0 0,4 6-6 0 0,0 1-1 0 0,-1 0 1 0 0,1 0 0 0 0,-1 1 0 0 0,0-1-1 0 0,0 1 1 0 0,0 0 0 0 0,0 0 0 0 0,-1 0 0 0 0,1 0-1 0 0,-1 1 1 0 0,0 0 0 0 0,0 0 0 0 0,0 0 0 0 0,0 0-1 0 0,0 1 1 0 0,0 0 0 0 0,0 0 0 0 0,0 0-1 0 0,-1 1 1 0 0,1 0 0 0 0,0 0 0 0 0,0 0 0 0 0,0 0-1 0 0,-1 1 1 0 0,1 0 0 0 0,0 0 0 0 0,0 1 0 0 0,0-1-1 0 0,0 1 1 0 0,0 0 0 0 0,0 0 0 0 0,1 1-1 0 0,-1-1 1 0 0,1 1 0 0 0,0 0 0 0 0,-1 0 0 0 0,1 1-1 0 0,1-1 1 0 0,-1 1 0 0 0,0 1 6 0 0,-6 6 1 0 0,1 2 1 0 0,1-1-1 0 0,0 1 0 0 0,1 0 1 0 0,0 1-1 0 0,1 0 0 0 0,0 0 1 0 0,1 0-1 0 0,1 1 0 0 0,1 0 1 0 0,0-1-1 0 0,0 1 0 0 0,2 0 1 0 0,0 1-1 0 0,0-1 0 0 0,1 0 1 0 0,1 0-1 0 0,1 0 0 0 0,1 1-1 0 0,-1 1 11 0 0,1-1-1 0 0,1 0 0 0 0,0 0 1 0 0,1-1-1 0 0,1 1 1 0 0,1-1-1 0 0,0-1 0 0 0,1 1 1 0 0,0-1-1 0 0,1 0 1 0 0,1-1-1 0 0,0 0 0 0 0,1-1 1 0 0,0 0-1 0 0,1 0 0 0 0,0-1 1 0 0,1-1-1 0 0,4 2-10 0 0,13 10 44 0 0,2-2-1 0 0,0-1 0 0 0,2-1 1 0 0,0-2-1 0 0,0-2 1 0 0,2-1-1 0 0,17 4-43 0 0,74 10-551 0 0,-100-26-3318 0 0,-1-3-3776 0 0,-15-2-4952 0 0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17,'454'0,"-382"-11,-54 5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55,'38'-5,"27"-1,8 0,-5 1,-8 1,-10 2,-9-4,-6-1,-4 1,-3 2,-7 1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58,'65'-16,"2"2,-1 3,64-2,-128 12,0 1,0-1,1 1,-1-1,0 1,1 0,-1 0,0 0,1 0,-1 1,0-1,1 1,-1-1,0 1,0 0,1 0,-1 0,0 0,0 0,0 0,0 0,0 1,-1-1,1 1,0 0,-1-1,1 1,-1 0,1 0,-1 0,0 0,0 0,0 0,0 0,0 1,-1-1,1 0,0 0,-1 1,0-1,0 0,1 3,-6 6,1 1,-2-1,1 0,-1-1,-1 1,0-1,-1-1,0 1,0-1,-2 1,-15 18,-19 22,32-39,1 0,0 1,1 0,0 0,1 1,1 0,0 1,1 0,0 0,1 1,0 0,-1 7,7-19,-1 0,1 0,0 0,0 0,0 0,0 0,1 0,-1 0,1 0,-1 0,1 0,0 0,0 0,1 0,-1 0,1-1,-1 1,1-1,0 1,0-1,0 0,0 1,0-1,0 0,1 0,-1-1,1 1,-1 0,1-1,0 0,0 1,0-1,-1 0,1-1,0 1,0 0,2-1,6 2,-1-1,1 0,0-1,-1 0,1-1,-1 0,1-1,-1 0,1 0,3-3,5-2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0,'-9'24,"1"8,7-1,3-6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66,'-15'8,"-1"-1,0 0,1 1,0 1,1 1,0 0,0 1,-7 9,19-19,1 0,0 0,-1 0,1 0,0 0,0 1,0-1,0 1,0-1,0 1,0-1,1 1,-1-1,0 1,1 0,0-1,-1 1,1 0,0-1,0 1,0 0,0 0,0-1,0 1,0 0,0-1,1 1,-1 0,1-1,-1 1,1 0,0-1,0 1,0-1,-1 1,1-1,1 0,-1 1,0-1,0 0,0 0,1 0,-1 0,1 0,0 1,82 28,-65-25,-10-3,1 1,-1 0,0 1,0 0,0 0,0 1,-1 0,0 0,0 1,0 0,-1 1,0-1,0 2,-1-1,0 1,0-1,0 2,-1-1,-1 1,1-1,-1 1,-1 0,0 1,0-1,1 10,-3-16,-1 0,0 0,0 1,-1-1,1 0,0 0,-1 0,0 0,0 0,0 0,0 0,0 0,-1 0,1-1,-1 1,0 0,0-1,0 1,0-1,0 0,0 1,-1-1,1 0,-3 1,-11 5</inkml:trace>
  <inkml:trace contextRef="#ctx0" brushRef="#br0" timeOffset="249.862">101 66,'39'-14,"21"-5,7 1,-10 8,-8 5,-8 10,-12 3</inkml:trace>
  <inkml:trace contextRef="#ctx0" brushRef="#br0" timeOffset="700.5">609 518,'203'-220,"-198"215,1 0,0 0,0 0,1 1,-1-1,1 1,0 1,0 0,0 0,0 0,0 1,1 0,-1 0,1 1,0 0,-1 0,8 1,-13 1,1 0,-1 0,0 1,1-1,-1 1,0 0,0 0,0 0,0 0,0 0,-1 0,1 0,-1 0,1 1,-1-1,0 1,0-1,0 1,0-1,0 1,-1 0,1-1,-1 1,0 0,1-1,-1 1,-1 1,18 45,-14-46,0-1,1 1,-1-1,0 0,1-1,-1 1,1-1,-1 1,1-1,0 0,0 0,-1-1,1 1,0-1,0 0,0 0,0 0,0 0,-1-1,1 1,0-1,0 0,-1 0,1-1,1 0,-1 1,0-1,1 1,-1 0,1 0,0 1,-1-1,1 1,-1 0,1 0,0 1,-1-1,1 1,-1 0,1 0,-1 1,1-1,-1 1,1 1,-2 0,0 0,0 0,-1 1,0-1,1 1,-1-1,-1 1,1 0,0 0,-1 0,0 0,0 0,0 0,0 0,-1 0,0 0,0 1,0 2,5 24,0-11</inkml:trace>
  <inkml:trace contextRef="#ctx0" brushRef="#br0" timeOffset="1520.595">299 490,'0'4,"-5"3,-6-1,-7-1,-4 3,-3 1,-3-2,-1-2,0-1,4-7,7-2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0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0,'-24'29,"-13"14,0 5,6-7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31,'43'-5,"29"-2,6 1,-4 1,-11 1,-10 2,-11 1,-11 5,-12 3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1,'43'4,"34"-2,8-2,-10-1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47,'93'-17,"-56"8,0 2,1 1,0 2,0 1,1 2,-1 2,0 2,25 4,-61-7,0 0,-1 0,1 0,-1 0,1 1,-1-1,1 0,-1 0,1 1,-1-1,1 1,-1 0,1-1,-1 1,1 0,-1 0,0 0,0 0,0 0,1 0,-1 0,0 0,0 1,0-1,-1 0,1 0,0 1,0-1,-1 1,1-1,-1 1,1-1,-1 1,1-1,-1 1,0-1,0 1,0 0,0-1,0 1,0-1,-1 1,1-1,0 1,-1-1,1 1,-1-1,1 1,-1-1,0 1,0-1,0 0,0 0,0 1,0-1,0 0,0 0,0 0,0 0,-1 0,1 0,-2 0,-72 43,65-39,-1-1,1 2,0-1,0 1,1 1,0 0,0 0,1 1,-1 0,-2 5,10-12,1 0,-1 0,0 1,1-1,-1 0,1 1,0-1,-1 0,1 1,0-1,0 1,0-1,0 0,0 1,0-1,0 1,0-1,0 1,1-1,-1 0,1 1,-1-1,1 0,-1 1,1-1,0 0,0 0,0 0,0 0,0 0,0 1,0-2,0 1,0 0,0 0,0 0,0 0,2 0,57 29,-46-25,11 6,-15-8,1 1,-1 1,0 0,0 0,-1 1,1 0,-1 0,-1 1,6 5,-13-10,0-1,1 1,-1 0,0-1,0 1,0 0,-1 0,1 0,0 0,-1 0,1 0,-1 0,0 0,1 0,-1 0,0 0,0 0,0 0,-1 0,1 0,0 0,-1 0,0 0,1 0,-1-1,0 1,0 0,0 0,0 0,0-1,0 1,0-1,-1 1,1-1,-1 1,1-1,-2 1,-66 41,67-42,-40 17,1-1,-2-3,0-1,-13 0,33-11,34-14,5 3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271 146,'-31'24,"1"1,1 1,2 1,0 2,2 0,1 2,2 1,-10 20,29-49,0 0,1 1,0-1,0 1,0 0,0 0,1 0,-1 0,1 0,0 0,0 0,0 0,1 0,0 1,-1-1,1 0,1 0,-1 0,1 1,0-1,-1 0,2 0,-1 0,0 0,1 0,0 0,0-1,0 1,0 0,1-1,0 0,-1 1,1-1,1 0,7 3,1 0,0-1,0-1,0 0,1-1,-1 0,1-1,-1 0,1-1,0-1,0 0,0 0,-1-1,1-1,0 0,-1-1,1 0,-1-1,0-1,0 0,0 0,-1-1,0 0,0-1,-1-1,1 1,-2-2,1 1,-1-1,8-10,-10 8,1-1,-1 1,-1-1,0 0,-1-1,0 1,-1-1,0 0,-1 0,-1 0,0-1,-1 1,0-1,-1 1,0-1,-1-1,-1 9,1 0,-1-1,0 1,-1 0,1 0,-1 0,-1 1,1-1,-1 1,0 0,0 0,0 0,-1 0,1 1,-1-1,0 1,-1 1,1-1,-1 1,0 0,1 0,-1 0,-6-1,-13-2</inkml:trace>
  <inkml:trace contextRef="#ctx0" brushRef="#br0" timeOffset="329.977">835 33,'-16'5,"1"0,0 0,0 1,0 1,1 1,0 0,1 1,0 0,0 1,0 0,2 1,-1 0,-9 13,20-22,0 0,-1-1,1 1,0 0,0 0,0 0,0 0,0 0,0 0,0 0,1 0,-1 0,1 0,0 0,-1 1,1-1,0 0,0 0,0 0,1 0,-1 1,0-1,1 0,0 0,-1 0,1 0,0 0,0 0,0 0,0 0,0-1,1 1,-1 0,1 0,-1-1,1 1,-1-1,1 0,0 1,0-1,0 0,0 0,-1 0,1 0,2 0,7 2,-1-1,1 0,0-1,0 0,0 0,0-1,0-1,-1 0,1 0,0-1,0-1,-1 1,1-2,-1 0,0 0,0 0,0-1,-1-1,0 0,0 0,0-1,-1 0,0 0,3-5,43-75,-53 85,0 0,-1-1,1 1,-1 0,1-1,-1 1,0 0,0-1,0 1,0 0,0-1,0 1,-1-1,1 1,-1 0,0 0,0-1,1 1,-2 0,1 0,0 0,0 0,-1 0,1 0,-1 0,1 0,-1 1,0-1,0 1,1-1,-1 1,0 0,0-1,-1 1,1 0,0 0,0 1,-1-1,1 0,-1 1,-22-6,1 2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56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33 0 0 0,'0'0'293'0'0,"0"0"852"0"0,0 0 483 0 0,0 0 222 0 0,0 0-41 0 0,0 0-298 0 0,0 0-314 0 0,0 0-250 0 0,0 0-135 0 0,0 0 100 0 0,0 0 91 0 0,0 0 46 0 0,-3-21 4015 0 0,-2 18-4906 0 0,-1 2 0 0 0,0-1 0 0 0,0 0 0 0 0,-1 1 0 0 0,1 0 0 0 0,0 1 0 0 0,0-1 0 0 0,0 1 0 0 0,-1 0 0 0 0,1 1 0 0 0,0-1 0 0 0,0 1 0 0 0,0 0 0 0 0,0 1 0 0 0,0 0 0 0 0,0 0 0 0 0,0 0 0 0 0,0 1 0 0 0,1-1 0 0 0,-1 1 0 0 0,1 1 0 0 0,0-1 0 0 0,0 1 0 0 0,-4 3-158 0 0,-2 2 47 0 0,1-1-1 0 0,0 2 1 0 0,0-1 0 0 0,1 2-1 0 0,0-1 1 0 0,1 1-1 0 0,0 0 1 0 0,1 1 0 0 0,1 0-1 0 0,-6 12-46 0 0,10-21 22 0 0,0 1-1 0 0,0-1 0 0 0,0 0 1 0 0,1 1-1 0 0,-1 0 0 0 0,1-1 1 0 0,0 1-1 0 0,0 0 0 0 0,0-1 0 0 0,1 1 1 0 0,-1 0-1 0 0,1 0 0 0 0,0 0 1 0 0,0-1-1 0 0,0 1 0 0 0,1 0 1 0 0,-1 0-1 0 0,1 0 0 0 0,0-1 1 0 0,0 1-1 0 0,0 0 0 0 0,1-1 0 0 0,-1 1 1 0 0,1-1-1 0 0,0 1 0 0 0,0-1 1 0 0,0 0-1 0 0,0 0 0 0 0,1 0 1 0 0,-1 0-1 0 0,1 0 0 0 0,-1-1 1 0 0,1 1-1 0 0,0-1 0 0 0,0 1 0 0 0,1-1 1 0 0,-1 0-1 0 0,0 0 0 0 0,1-1 1 0 0,-1 1-1 0 0,1-1 0 0 0,-1 0 1 0 0,1 0-1 0 0,3 1-21 0 0,0-2 97 0 0,1 1 0 0 0,0-2 0 0 0,-1 1 0 0 0,1-1 0 0 0,-1 0 0 0 0,1-1 0 0 0,-1 1 0 0 0,0-2 0 0 0,1 1 0 0 0,-1-1 0 0 0,0 0 0 0 0,5-3-97 0 0,242-181 982 0 0,-229 222-906 0 0,-15-15 22 0 0,-7-10-80 0 0,1 1 0 0 0,1-1 0 0 0,0 0-1 0 0,0 0 1 0 0,1-1 0 0 0,1 0 0 0 0,-1 0 0 0 0,1 0-1 0 0,1-1 1 0 0,0 0 0 0 0,0 0 0 0 0,0-1-1 0 0,1 0 1 0 0,0 0 0 0 0,0-1 0 0 0,1 0 0 0 0,0-1-1 0 0,0 0-17 0 0,53 6-1335 0 0,-49-11-2652 0 0,0 0-3504 0 0,-10 0-4560 0 0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86,'-1'1,"-60"42,3 3,1 2,3 3,2 2,-3 8,49-56,1 0,1 1,-1-1,1 1,0 0,0 0,0 0,1 1,0-1,1 1,-1 0,1 0,1 0,-1 0,1 0,0 0,1 0,-1 0,2 0,-1 1,1-1,0 0,0 0,1 0,0 0,0 0,1-1,0 1,0-1,0 1,1-1,0 0,0 0,0-1,5 5,8-1,0 0,0-1,1-1,1 0,-1-2,1 0,0-1,0-1,0 0,0-2,0 0,1-1,-1-1,0-1,0-1,6-1,6-1,0-2,-1 0,0-2,0-1,0-2,-2-1,1-1,-2-1,0-2,-1 0,-1-2,0-1,-2-1,0-1,-1 0,-1-2,-2-1,8-13,-21 30,0 0,-1-1,0 0,0 0,-1 0,0-1,0 1,-1-1,-1 0,0 0,0 0,-1 0,0 0,0-1,-2 1,1 0,-1 0,0 0,-1 0,-1 0,1 0,-1 0,-1 1,0-1,0 1,-1 0,0 0,-1 0,-4-5,1 7,0 0,0 0,0 0,-1 1,0 1,0 0,-1 0,1 1,-1 0,0 1,0 0,-1 0,1 2,0-1,-1 1,1 1,-1 0,-3 1,-10 2,-1 0,1 2,0 0,0 2,1 1,0 0,-15 9,-4 4</inkml:trace>
  <inkml:trace contextRef="#ctx0" brushRef="#br0" timeOffset="264.183">139 397,'41'-23,"9"-6,2 1,1 4,0 1,5 2,-53 19,0 0,1 1,-1-1,1 1,-1 0,1 1,-1-1,1 1,0 1,-1-1,1 1,-1-1,1 2,-1-1,0 1,1-1,-1 1,0 1,0-1,0 1,0 0,-1 0,1 0,-1 1,3 2,-3-2,4 5,-1-1,2 0,-1-1,1 0,0 0,1 0,-1-2,1 1,0-1,1 0,-1-1,1 0,0-1,0-1,0 1,8-1,122-21,-117 13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1,'-5'19,"-15"25,-10 11,0 0,1-4,0-6,1-11,4-6,2-8,5-3,0-3,3-1,4-2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0,-2 0,-1 0,-3 0,-5 0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22,'38'0,"18"-5,4-1,-4 0,-10 1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0 237,'2'-14,"1"0,0 0,0 1,2 0,0 0,0 0,1 0,1 1,0 0,6-8,63-65,-74 85,-1-1,1 1,-1 0,1 0,-1 1,1-1,-1 0,1 0,-1 1,1-1,-1 1,1-1,-1 1,0 0,1 0,-1-1,0 1,0 0,0 0,1 0,-1 0,0 1,0-1,0 0,-1 0,1 1,0-1,0 0,-1 1,1-1,-1 1,1-1,-1 0,0 1,1-1,-1 1,0 0,0-1,0 1,0-1,0 1,0-1,-1 1,1-1,0 1,-1-1,0 0,1 1,1 8,-1-9,-1 1,1 0,0 0,1 0,-1 0,0 0,0 0,1-1,-1 1,1 0,0 0,-1 0,1-1,0 1,0 0,0-1,0 1,1-1,-1 1,0-1,0 0,1 0,-1 1,1-1,-1 0,1 0,0 0,-1-1,1 1,0 0,0 0,0-1,-1 0,1 1,0-1,0 0,0 0,0 1,0-2,0 1,-1 0,1 0,0-1,0 1,0-1,0 1,-1-1,2 0,156-90,-160 92,1 0,0-1,-1 1,1 0,0 0,0 0,-1 0,1 0,0 0,0 0,0 0,0 0,0 0,0 0,1 0,-1 0,0-1,0 1,1 0,-1 0,0 0,1 0,-1 0,1 0,-1-1,1 1,0 0,-1 0,1-1,0 1,-1-1,1 1,0 0,0-1,-1 1,1-1,0 0,0 1,0-1,0 0,0 1,0-1,0 0,0 0,0 0,0 0,0 0,-1 0,1 0,0 0,0 0,0 0,0-1,0 1,0 0,0-1,0 1,0 0,-1-1,1 1,0-1,0 1,0-1,-1 0,1 1,0-1,-1 0,1 0,-1 0,-9 30,-11 79,24-89</inkml:trace>
  <inkml:trace contextRef="#ctx0" brushRef="#br0" timeOffset="250.985">762 38,'-39'29,"-26"19,-12 11,2 0,9-5,11-7,10-6,8-6,5-4,9-2,2-7,6-1,10-5,6-5</inkml:trace>
  <inkml:trace contextRef="#ctx0" brushRef="#br0" timeOffset="634.091">564 462,'-6'6,"-49"64,54-68,0 1,0-1,0 0,1 1,-1-1,0 1,1 0,0-1,-1 1,1-1,0 1,1-1,-1 1,0 0,1-1,-1 1,1-1,0 1,0-1,0 0,0 1,0-1,0 0,1 0,-1 1,1-1,-1 0,1-1,0 1,0 0,0 0,1 0,0-1,0 1,1-1,-1 1,0 0,0 0,0 1,-1-1,1 0,-1 1,1 0,-1-1,0 1,0 0,0 0,0 0,0 1,-1-1,1 0,-1 1,0-1,0 1,-1-1,1 1,-1-1,1 1,-1-1,0 1,0 0,-1-1,1 1,-1-1,0 1,0-1,0 1,0-1,0 1,-1-1,0 0,-1 2,-3 1,0 0,0 0,-1 0,0-1,0 0,0-1,-1 1,1-2,-1 1,0-1,0 0,-1 0,1-1,0 0,-1-1,0 0,1 0,-1-1,1 0,-1-1,0 1,-8-3,-1-4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6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11,'-8'0,"-1"0,0 0,1 2,-1-1,0 1,1 0,0 0,-1 1,1 1,0-1,1 1,-1 0,0 1,1 0,0 0,1 1,-1 0,-5 6,11-8,1 0,-1 0,1 0,0 0,0 0,1 0,-1 0,1 1,0-1,0 0,0-1,1 1,-1 0,1 0,0-1,0 1,0 0,0-1,1 0,-1 0,1 0,0 0,0 0,0 0,1-1,-1 1,0-1,1 0,0 0,-1-1,2 1,8 9,-8-7,10 7,0 0,-1 1,-1 0,0 2,-1-1,-1 1,0 1,0 0,-1 2,-9-13,0 0,0 0,0 0,-1 0,0 0,0 0,0 0,0 1,0-1,-1 0,0 0,1 0,-2 0,1 0,0-1,-1 1,0 0,0 0,0-1,0 1,0-1,-1 0,0 0,1 0,-1 0,0 0,-1-1,1 1,0-1,-1 0,1 0,-1 0,0 0,0 0,0-1,0 0,0 0,0 0,0 0,0-1,-16 6</inkml:trace>
  <inkml:trace contextRef="#ctx0" brushRef="#br0" timeOffset="249.929">44 67,'34'-14,"21"-5,5 1,-7 3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1 164,'33'112,"19"135,-21-97,-31-149,0 0,0 0,0 0,0 0,0 0,1 0,-1 0,0 0,0 0,1 0,-1 0,0 0,1 0,-1 0,1 0,0 0,-1 0,1 0,-1-1,1 1,0 0,0 0,0-1,-1 1,1 0,0-1,0 1,0-1,0 1,0-1,0 0,0 1,0-1,0 0,0 0,0 0,0 0,0 0,0 0,0 0,0 0,0 0,0 0,0 0,0-1,0 1,0 0,0-1,0 1,0-1,0 1,0-1,0 0,0 1,0-1,-1 0,1 1,0-1,-1 0,1 0,0 0,-1 0,40-64,-35 57,32-63,27-51,-5-2,7-36,-33 52,-31 91,-3 5</inkml:trace>
  <inkml:trace contextRef="#ctx0" brushRef="#br0" timeOffset="372.479">622 531,'0'10,"0"12,0 7,0 4,0 1,0 0,0-2,0-6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15,'-2'-15,"-3"23,-4 25,-15 114,-31 185,48-305,2 0,1 0,2 0,0 0,2 0,2 13,-2-37,0-1,0 1,1 0,-1-1,1 0,0 1,0-1,0 1,0-1,0 0,0 0,1 1,-1-1,1 0,-1 0,1 0,0-1,0 1,0 0,0-1,0 1,0-1,0 0,0 1,1-1,-1 0,1-1,-1 1,1 0,-1-1,1 1,-1-1,1 0,-1 0,1 0,-1 0,1 0,-1 0,1-1,106-27,-90 21,197-56,-198 56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29,'18'-6,"1"0,-1 1,1 1,0 1,0 1,0 0,0 1,0 1,6 2,-22-2,-1 0,0 0,1 0,-1 0,0 1,1-1,-1 1,0-1,0 1,1 0,-1 0,0 0,0 0,0 0,0 1,0-1,0 1,-1-1,1 1,0 0,-1-1,1 1,-1 0,0 0,1 0,-1 0,0 0,0 1,-1-1,1 0,0 0,-1 1,1-1,-1 0,0 1,0-1,0 0,0 1,0-1,0 0,0 1,-1-1,0 0,1 1,-1-1,0 0,0 0,0 0,0 0,0 0,-1 0,1 0,-1 0,1 0,-116 113,116-114,0 0,-1 0,1 0,0 0,0 0,-1 0,1 0,0 1,0-1,1 0,-1 1,0-1,0 1,1-1,-1 1,0-1,1 1,0-1,-1 1,1-1,0 1,0 0,0-1,0 1,0 0,0-1,0 1,1-1,-1 1,1 0,-1-1,1 1,-1-1,1 1,0-1,0 0,0 1,0-1,0 0,0 1,0-1,0 0,0 0,1 0,-1 0,0 0,1 0,-1-1,1 1,-1 0,1-1,-1 1,1-1,-1 1,1-1,0 0,0 0,11 4,0-2,0 0,0 0,1-2,-1 1,0-2,0 0,1 0,9-3,3-3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27,'340'-1,"-182"-25,-147 29,-5 3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57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249 774 1688 0 0,'0'0'2089'0'0,"0"0"-127"0"0,0 0 109 0 0,0 0 102 0 0,0 0 7 0 0,0 0-167 0 0,0 0-252 0 0,0 0-293 0 0,0 0-272 0 0,0 0-210 0 0,0 0-162 0 0,-20 1-130 0 0,-62 6-56 0 0,25 15 511 0 0,45-11-791 0 0,6-6-250 0 0,-1 1-1 0 0,1 0 1 0 0,0 0-1 0 0,0 1 0 0 0,1 0 1 0 0,-1 0-1 0 0,2 0 1 0 0,-1 1-1 0 0,1-1 1 0 0,0 1-1 0 0,1 0 0 0 0,-1 0 1 0 0,2 1-1 0 0,-1-1 1 0 0,1 0-1 0 0,1 1 0 0 0,-1 0 1 0 0,1-1-1 0 0,1 1 1 0 0,0 6-108 0 0,1-10-4 0 0,0 1 1 0 0,0-1 0 0 0,1 1 0 0 0,-1-1-1 0 0,1 0 1 0 0,1 0 0 0 0,-1 0-1 0 0,1 0 1 0 0,0 0 0 0 0,0 0 0 0 0,0-1-1 0 0,1 1 1 0 0,-1-1 0 0 0,1 0-1 0 0,0 0 1 0 0,0-1 0 0 0,1 1 0 0 0,-1-1-1 0 0,1 0 1 0 0,0 0 0 0 0,0 0-1 0 0,0-1 1 0 0,0 1 0 0 0,0-1 0 0 0,0 0-1 0 0,1-1 1 0 0,-1 1 0 0 0,5-1 3 0 0,3 0-243 0 0,0-1 0 0 0,0 0 0 0 0,0-1 0 0 0,0 0 0 0 0,0-1 0 0 0,0-1 0 0 0,0 0 0 0 0,-1-1 0 0 0,9-3 243 0 0,63-30-9286 0 0,-64 29-1947 0 0</inkml:trace>
  <inkml:trace contextRef="#ctx0" brushRef="#br0" timeOffset="286.675">658 796 3305 0 0,'0'0'2952'0'0,"0"0"-894"0"0,0 0-203 0 0,0 0 47 0 0,0 0-99 0 0,0 0-244 0 0,0 0-349 0 0,0 0-294 0 0,0 0-211 0 0,0 0-126 0 0,-28 32-102 0 0,-84 96-96 0 0,110-127-363 0 0,0 0 0 0 0,1 0 0 0 0,-1 0 0 0 0,0 1 0 0 0,0-1 0 0 0,1 1 1 0 0,-1-1-1 0 0,1 1 0 0 0,-1-1 0 0 0,1 1 0 0 0,0 0 0 0 0,-1 0 0 0 0,1 0 1 0 0,0 0-1 0 0,0 0 0 0 0,0 0 0 0 0,1 0 0 0 0,-1 0 0 0 0,0 0 0 0 0,1 0 1 0 0,-1 0-1 0 0,1 0 0 0 0,0 0 0 0 0,0 1 0 0 0,0-1 0 0 0,0 0 0 0 0,0 0 1 0 0,0 0-1 0 0,1 2-18 0 0,2 2 120 0 0,0-1-16 0 0,1 0-1 0 0,0 0 1 0 0,0-1-1 0 0,1 1 1 0 0,0-1 0 0 0,-1 0-1 0 0,1 0 1 0 0,1-1-1 0 0,-1 0 1 0 0,0 1-1 0 0,1-2 1 0 0,0 1-1 0 0,-1-1 1 0 0,1 0-1 0 0,0 0 1 0 0,0 0-1 0 0,1-1 1 0 0,-1 0-1 0 0,0 0 1 0 0,0-1-1 0 0,1 1 1 0 0,-1-2-1 0 0,0 1 1 0 0,0 0-1 0 0,1-1 1 0 0,4-2-104 0 0,3 3 200 0 0,-6 0-120 0 0,-1 0 1 0 0,1 0 0 0 0,-1-1-1 0 0,1 0 1 0 0,-1 0-1 0 0,1-1 1 0 0,-1 0 0 0 0,0 0-1 0 0,0-1 1 0 0,0 1-1 0 0,0-2 1 0 0,0 1 0 0 0,-1-1-1 0 0,1 0 1 0 0,-1-1 0 0 0,0 1-1 0 0,0-1 1 0 0,-1 0-1 0 0,1-1 1 0 0,-1 1 0 0 0,-1-1-1 0 0,1 0 1 0 0,-1 0 0 0 0,0-1-1 0 0,0 1 1 0 0,0-1-1 0 0,-1 0 1 0 0,0 0 0 0 0,-1 0-1 0 0,1 0 1 0 0,-2-1 0 0 0,1 1-1 0 0,0-4-80 0 0,-2 7-8 0 0,1 1-1 0 0,-1 0 0 0 0,0 0 1 0 0,0-1-1 0 0,-1 1 1 0 0,1 0-1 0 0,-1 0 1 0 0,0-1-1 0 0,1 1 1 0 0,-1 0-1 0 0,-1 0 0 0 0,1 0 1 0 0,0 0-1 0 0,-1 0 1 0 0,1 0-1 0 0,-1 1 1 0 0,0-1-1 0 0,0 0 0 0 0,0 1 1 0 0,0-1-1 0 0,-1 1 1 0 0,1 0-1 0 0,-1 0 1 0 0,1 0-1 0 0,-1 0 0 0 0,0 0 1 0 0,0 1-1 0 0,1-1 1 0 0,-1 1-1 0 0,0 0 1 0 0,-1-1-1 0 0,1 1 0 0 0,0 1 9 0 0,-60 4-2639 0 0,25 17-6855 0 0,30-13-1902 0 0</inkml:trace>
  <inkml:trace contextRef="#ctx0" brushRef="#br0" timeOffset="639.97">1203 892 6937 0 0,'0'0'2362'0'0,"0"0"-897"0"0,0 0-368 0 0,0 0-3 0 0,0 0 94 0 0,0 0-6 0 0,0 0-89 0 0,0 0-158 0 0,0 0-205 0 0,0 0-97 0 0,0 0-89 0 0,0 0-82 0 0,-32 15-41 0 0,-97 49-72 0 0,87-30 2 0 0,41-28-286 0 0,0-4-42 0 0,0 1-1 0 0,1-1 1 0 0,-1 1-1 0 0,1-1 0 0 0,0 1 1 0 0,0 0-1 0 0,0-1 0 0 0,0 1 1 0 0,0-1-1 0 0,1 1 0 0 0,-1 0 1 0 0,1-1-1 0 0,0 1 1 0 0,0-1-1 0 0,-1 1 0 0 0,2-1 1 0 0,-1 0-1 0 0,0 1 0 0 0,0-1 1 0 0,1 0-1 0 0,-1 0 0 0 0,1 0 1 0 0,0 0-1 0 0,0 0 1 0 0,0 0-1 0 0,-1 0 0 0 0,2-1 1 0 0,-1 1-1 0 0,0-1 0 0 0,0 1 1 0 0,0-1-1 0 0,1 0 1 0 0,-1 0-1 0 0,1 0 0 0 0,-1 0 1 0 0,1 0-1 0 0,-1-1 0 0 0,1 1 1 0 0,-1-1-1 0 0,2 0-22 0 0,5 2 127 0 0,0 0 0 0 0,0-1 0 0 0,0 0 0 0 0,0-1 0 0 0,0 0 1 0 0,0 0-1 0 0,0-1 0 0 0,0 0 0 0 0,0-1 0 0 0,-1 0 0 0 0,8-2-127 0 0,-7 1 138 0 0,0 0-1 0 0,0-1 1 0 0,-1 0 0 0 0,0 0 0 0 0,1-1-1 0 0,-2 0 1 0 0,1 0 0 0 0,0-1 0 0 0,-1 0-1 0 0,0 0 1 0 0,0-1 0 0 0,-1 1 0 0 0,0-2-1 0 0,4-5-137 0 0,-5 4 62 0 0,-1 1 0 0 0,0-1 0 0 0,-1 0 0 0 0,0-1 0 0 0,0 1 0 0 0,-1 0 0 0 0,0-1-1 0 0,-1 1 1 0 0,0-1 0 0 0,0-4-62 0 0,-1 11-47 0 0,0 0-1 0 0,0 0 1 0 0,0 0-1 0 0,-1 0 0 0 0,1 1 1 0 0,-1-1-1 0 0,0 0 1 0 0,0 0-1 0 0,0 1 1 0 0,0-1-1 0 0,0 0 1 0 0,-1 1-1 0 0,1-1 0 0 0,-1 1 1 0 0,1-1-1 0 0,-1 1 1 0 0,0 0-1 0 0,0 0 1 0 0,0 0-1 0 0,0 0 1 0 0,0 0-1 0 0,-1 0 0 0 0,1 1 1 0 0,-1-1-1 0 0,1 1 1 0 0,-1-1-1 0 0,1 1 1 0 0,-1 0-1 0 0,0 0 1 0 0,0 0-1 0 0,1 0 0 0 0,-1 1 1 0 0,0-1-1 0 0,0 1 1 0 0,-3 0 47 0 0,-34-2-2820 0 0,15 4-6228 0 0,16 1-2440 0 0</inkml:trace>
  <inkml:trace contextRef="#ctx0" brushRef="#br0" timeOffset="933.66">1542 1124 8154 0 0,'0'0'2610'0'0,"0"0"-222"0"0,0 0-114 0 0,0 0-251 0 0,0 0-309 0 0,0 0-323 0 0,0 0-256 0 0,0 0-183 0 0,0 0-155 0 0,0 0-114 0 0,0 0-145 0 0,0 0-117 0 0,0 0-84 0 0,0-25-71 0 0,4-79-62 0 0,20 33 153 0 0,-14 57-270 0 0,-1 0-66 0 0,0 0 0 0 0,1 1 0 0 0,0 1 1 0 0,1-1-1 0 0,1 2 0 0 0,0-1 0 0 0,0 2 0 0 0,6-4-21 0 0,2 26-2710 0 0,-16-3-945 0 0,-1-2-4057 0 0,-2-6 5759 0 0,1 6-8517 0 0</inkml:trace>
  <inkml:trace contextRef="#ctx0" brushRef="#br0" timeOffset="1512.879">2042 844 10618 0 0,'0'0'2126'0'0,"0"0"-328"0"0,0 0-225 0 0,0 0-188 0 0,0 0-205 0 0,0 0-250 0 0,0 0-242 0 0,0 0-172 0 0,0 0-137 0 0,0 0-113 0 0,0 0-72 0 0,0 0-78 0 0,0 0-36 0 0,-30 25-24 0 0,-92 79-23 0 0,120-103-33 0 0,1 0 1 0 0,-1 0-1 0 0,0 0 1 0 0,0 0-1 0 0,0 0 0 0 0,1 0 1 0 0,-1 0-1 0 0,0 1 0 0 0,1-1 1 0 0,-1 1-1 0 0,1-1 1 0 0,0 1-1 0 0,-1 0 0 0 0,1 0 1 0 0,0-1-1 0 0,0 1 0 0 0,0 0 1 0 0,0 0-1 0 0,1 0 1 0 0,-1 0-1 0 0,0 0 0 0 0,1 0 1 0 0,-1 0-1 0 0,1 0 0 0 0,0 0 1 0 0,0 0-1 0 0,0 0 1 0 0,0 1-1 0 0,1 5-6 0 0,-1-4 15 0 0,1-1-1 0 0,0 1 1 0 0,-1 0-1 0 0,1-1 1 0 0,0 1-1 0 0,1 0 1 0 0,-1-1-1 0 0,1 0 1 0 0,-1 1-1 0 0,1-1 0 0 0,0 0 1 0 0,0 0-1 0 0,1 0 1 0 0,-1 0-1 0 0,1 0 1 0 0,-1 0-1 0 0,1-1 1 0 0,0 1-1 0 0,0-1 1 0 0,0 0-1 0 0,0 0 1 0 0,1 0-1 0 0,-1 0 1 0 0,0-1-1 0 0,1 1 0 0 0,-1-1 1 0 0,1 0-1 0 0,0 0 1 0 0,-1 0-1 0 0,1 0 1 0 0,2-1-9 0 0,3 2 93 0 0,-1 0 0 0 0,1-1 0 0 0,0-1 0 0 0,0 1 1 0 0,0-2-1 0 0,-1 1 0 0 0,1-1 0 0 0,0 0 0 0 0,-1-1 0 0 0,1 0 1 0 0,-1 0-1 0 0,1-1 0 0 0,4-2-93 0 0,1-3 161 0 0,-1 0 1 0 0,0 0-1 0 0,0-1 0 0 0,-1-1 1 0 0,0 0-1 0 0,0-1 1 0 0,-1 0-1 0 0,-1-1 0 0 0,0 0 1 0 0,0 0-1 0 0,-2-1 0 0 0,1 0 1 0 0,-2-1-1 0 0,1 0 1 0 0,-2 0-1 0 0,4-13-161 0 0,83-248 176 0 0,-89 264-193 0 0,-1 0 0 0 0,0 0 0 0 0,-1-1 0 0 0,0 1-1 0 0,0 0 1 0 0,-1-1 0 0 0,-1 1 0 0 0,0-1 0 0 0,0 1 0 0 0,-1-1 0 0 0,-1 1 0 0 0,0-1 0 0 0,0 1-1 0 0,-1 0 1 0 0,-1 0 0 0 0,0 0 0 0 0,0 1 0 0 0,-1-1 0 0 0,-1 1 0 0 0,1 0 0 0 0,-2 0 0 0 0,1 1 0 0 0,-7-7 17 0 0,9 14-9 0 0,0 0 1 0 0,-1 0 0 0 0,1 1 0 0 0,-1-1-1 0 0,1 1 1 0 0,-1 0 0 0 0,1 0 0 0 0,-1 1 0 0 0,0-1-1 0 0,1 1 1 0 0,-1 0 0 0 0,0 1 0 0 0,1-1 0 0 0,-1 1-1 0 0,0 0 1 0 0,1 0 0 0 0,-1 0 0 0 0,1 0 0 0 0,-1 1-1 0 0,1 0 1 0 0,0 0 0 0 0,0 0 0 0 0,0 0 0 0 0,0 1-1 0 0,0 0 1 0 0,0-1 0 0 0,1 2 0 0 0,-1-1 0 0 0,1 0-1 0 0,0 1 1 0 0,0-1 0 0 0,0 1 0 0 0,-2 3 8 0 0,-5 8 21 0 0,1 0 0 0 0,0 0 1 0 0,1 1-1 0 0,1 0 0 0 0,0 0 0 0 0,1 0 1 0 0,1 1-1 0 0,1 0 0 0 0,0 0 0 0 0,1 1 1 0 0,1-1-1 0 0,1 1 0 0 0,0-1 0 0 0,1 1 1 0 0,1 0-1 0 0,3 13-21 0 0,0-11 83 0 0,1-1 0 0 0,1-1 0 0 0,0 1 0 0 0,2-1 0 0 0,0 0 0 0 0,1 0 0 0 0,1-1 0 0 0,0-1 0 0 0,2 0 0 0 0,0 0 0 0 0,0-1 0 0 0,3 1-83 0 0,4 6 132 0 0,1 0 1 0 0,1-2-1 0 0,1 0 0 0 0,1-2 0 0 0,1 0 0 0 0,0-2 1 0 0,11 5-133 0 0,3-9-238 0 0,-38-12 48 0 0,6-18-2787 0 0,-1 7-2762 0 0,-3 7-5584 0 0</inkml:trace>
  <inkml:trace contextRef="#ctx0" brushRef="#br0" timeOffset="1770.06">2731 914 16460 0 0,'0'0'1587'0'0,"0"0"-491"0"0,0 0-197 0 0,0 0-17 0 0,0 0-79 0 0,0 0-148 0 0,0 0-251 0 0,0 0-234 0 0,0 0-121 0 0,0 0-54 0 0,0 0-35 0 0,0 0-40 0 0,-1 28-83 0 0,-2 82-156 0 0,10-85-3305 0 0,-1-36-4534 0 0,-4 6-2458 0 0</inkml:trace>
  <inkml:trace contextRef="#ctx0" brushRef="#br0" timeOffset="2017.954">2688 421 6865 0 0,'0'0'-344'0'0,"0"0"-528"0"0,0 0-192 0 0,0 0 248 0 0,0 0-280 0 0,0 0-1577 0 0</inkml:trace>
  <inkml:trace contextRef="#ctx0" brushRef="#br0" timeOffset="2251.352">2972 1080 13779 0 0,'0'0'3885'0'0,"0"0"-2118"0"0,0 0-728 0 0,0 0-58 0 0,0 0-50 0 0,0 0-91 0 0,0 0-138 0 0,0 0-179 0 0,0 0-127 0 0,8-34-42 0 0,27-105-50 0 0,3-8 295 0 0,-37 147-625 0 0,0 0 0 0 0,0 0 0 0 0,1 0 0 0 0,-1 1 0 0 0,0-1 0 0 0,0 0 0 0 0,0 1 0 0 0,0-1 0 0 0,1 1 0 0 0,-1-1-1 0 0,0 1 1 0 0,0 0 0 0 0,0-1 0 0 0,0 1 0 0 0,0 0 0 0 0,0 0 0 0 0,-1 0 0 0 0,1 0 0 0 0,0 0 0 0 0,0 0 0 0 0,-1 0 0 0 0,1 0 0 0 0,0 0 0 0 0,-1 0 0 0 0,1 0-1 0 0,-1 0 1 0 0,1 1 0 0 0,-1-1 0 0 0,0 0 0 0 0,0 0 0 0 0,1 1 26 0 0,18 66-141 0 0,-19-61 146 0 0,0 0 1 0 0,1-1 0 0 0,0 1 0 0 0,1 0-1 0 0,-1-1 1 0 0,1 1 0 0 0,0-1 0 0 0,1 0-1 0 0,0 0 1 0 0,0 0 0 0 0,0 0 0 0 0,0 0-1 0 0,1-1 1 0 0,0 1 0 0 0,0-1 0 0 0,1 0-1 0 0,-1 0 1 0 0,1-1 0 0 0,0 1 0 0 0,1-1-1 0 0,-1 0 1 0 0,1 0 0 0 0,3 1-6 0 0,-7-4 63 0 0,0 0-1 0 0,0 0 1 0 0,1 0 0 0 0,-1 0 0 0 0,1-1 0 0 0,-1 1 0 0 0,0-1 0 0 0,1 0-1 0 0,-1 1 1 0 0,1-1 0 0 0,-1 0 0 0 0,1 0 0 0 0,-1-1 0 0 0,1 1 0 0 0,-1 0-1 0 0,1-1 1 0 0,-1 1 0 0 0,0-1 0 0 0,1 0 0 0 0,-1 0 0 0 0,0 0 0 0 0,0 0-1 0 0,0 0 1 0 0,1-1 0 0 0,-1 1 0 0 0,0-1 0 0 0,-1 1 0 0 0,1-1 0 0 0,0 0-1 0 0,0 0 1 0 0,-1 1 0 0 0,1-1 0 0 0,-1 0 0 0 0,1-1 0 0 0,-1 1 0 0 0,0 0-1 0 0,0 0 1 0 0,0-1-63 0 0,35-92-277 0 0,-24 81-2849 0 0,-5 10-4236 0 0,-2 3-4831 0 0</inkml:trace>
  <inkml:trace contextRef="#ctx0" brushRef="#br0" timeOffset="2871.645">3662 737 17860 0 0,'0'0'1884'0'0,"0"0"-442"0"0,0 0-302 0 0,0 0-190 0 0,0 0-156 0 0,0 0-145 0 0,0 0-159 0 0,0 0-108 0 0,0 0-149 0 0,0 0-86 0 0,0 0-36 0 0,0 0-54 0 0,0 0-25 0 0,-31 23-15 0 0,-94 72-18 0 0,122-95-1 0 0,1 1 0 0 0,0 0 0 0 0,1 0 0 0 0,-1 0 0 0 0,0 0 1 0 0,0 0-1 0 0,0 1 0 0 0,1-1 0 0 0,-1 1 0 0 0,0-1 0 0 0,1 1 0 0 0,0-1 0 0 0,-1 1 0 0 0,1 0 0 0 0,0 0 0 0 0,0 0 1 0 0,0-1-1 0 0,0 1 0 0 0,0 0 0 0 0,0 0 0 0 0,0 1 0 0 0,1-1 0 0 0,-1 0 0 0 0,1 0 0 0 0,0 0 0 0 0,-1 0 1 0 0,1 0-1 0 0,0 0 0 0 0,0 2 2 0 0,2 4-10 0 0,-2-4 2 0 0,0 0 0 0 0,0-1 0 0 0,0 1 1 0 0,0 0-1 0 0,1 0 0 0 0,0-1 1 0 0,0 1-1 0 0,0 0 0 0 0,0-1 0 0 0,1 1 1 0 0,-1-1-1 0 0,1 0 0 0 0,0 1 1 0 0,0-1-1 0 0,0 0 0 0 0,0 0 1 0 0,1 0-1 0 0,-1-1 0 0 0,1 1 0 0 0,0 0 1 0 0,0-1-1 0 0,0 0 0 0 0,0 1 1 0 0,0-1-1 0 0,0-1 0 0 0,1 1 0 0 0,-1 0 1 0 0,0-1-1 0 0,1 1 0 0 0,0-1 1 0 0,-1 0-1 0 0,4 0 8 0 0,1 1 2 0 0,0-1 1 0 0,0 0-1 0 0,0-1 1 0 0,1 1-1 0 0,-1-2 1 0 0,0 1-1 0 0,0-1 1 0 0,1 0-1 0 0,-1-1 0 0 0,0 0 1 0 0,0 0-1 0 0,-1-1 1 0 0,1 0-1 0 0,0 0 1 0 0,-1-1-1 0 0,0 0 1 0 0,0 0-1 0 0,0-1 1 0 0,1-1-3 0 0,44-37 17 0 0,-49 71-180 0 0,-3-23 156 0 0,1 0 0 0 0,0-1-1 0 0,0 1 1 0 0,0 0 0 0 0,0-1-1 0 0,1 1 1 0 0,0 0 0 0 0,0-1-1 0 0,0 0 1 0 0,1 0 0 0 0,-1 0-1 0 0,1 0 1 0 0,0 0 0 0 0,0 0-1 0 0,0 0 1 0 0,1-1 0 0 0,-1 0 0 0 0,1 0-1 0 0,0 0 1 0 0,0 0 0 0 0,0 0-1 0 0,0-1 1 0 0,1 0 0 0 0,-1 0-1 0 0,0 0 1 0 0,1 0 0 0 0,0-1-1 0 0,-1 1 1 0 0,1-1 0 0 0,0-1-1 0 0,0 1 1 0 0,-1 0 0 0 0,1-1 7 0 0,13-2 52 0 0,-1-1 0 0 0,0-1 0 0 0,-1 0 0 0 0,1-1 0 0 0,-1-1 0 0 0,1 0 0 0 0,-2-2 0 0 0,1 1 0 0 0,-1-2 0 0 0,0 0 0 0 0,-1-1 0 0 0,0 0 0 0 0,2-4-52 0 0,15-13 213 0 0,-2-1 1 0 0,0-1-1 0 0,-2-2 0 0 0,-1-1 1 0 0,-1-1-1 0 0,4-11-213 0 0,-6 6 15 0 0,-2-1-1 0 0,-1 0 1 0 0,-2-2-1 0 0,-2 0 1 0 0,-2-1 0 0 0,-2 0-1 0 0,-1-1 1 0 0,-2 0-1 0 0,-3-1 1 0 0,-1 0-1 0 0,-2 0 1 0 0,-2 0 0 0 0,-4-40-15 0 0,-21 4-36 0 0,23 79 32 0 0,1-1 0 0 0,-1 0 0 0 0,0 0 1 0 0,0 1-1 0 0,0-1 0 0 0,0 1 0 0 0,0-1 0 0 0,-1 1 1 0 0,1-1-1 0 0,0 1 0 0 0,-1 0 0 0 0,1 0 0 0 0,-1 0 1 0 0,1 0-1 0 0,-1 0 0 0 0,0 0 0 0 0,0 0 0 0 0,1 0 0 0 0,-1 0 1 0 0,0 1-1 0 0,0-1 0 0 0,0 1 0 0 0,1 0 0 0 0,-1-1 1 0 0,0 1-1 0 0,0 0 0 0 0,0 0 0 0 0,0 0 0 0 0,0 0 1 0 0,0 0-1 0 0,1 1 0 0 0,-1-1 0 0 0,0 1 0 0 0,0-1 0 0 0,0 1 1 0 0,0-1-1 0 0,1 1 0 0 0,-1 0 0 0 0,0 0 0 0 0,1 0 1 0 0,-2 1 3 0 0,-5 6-7 0 0,0 0 1 0 0,0 1 0 0 0,1 0 0 0 0,0 0 0 0 0,0 1 0 0 0,1 0-1 0 0,1 0 1 0 0,-1 1 0 0 0,2-1 0 0 0,-1 1 0 0 0,2 0 0 0 0,-1 0-1 0 0,1 1 1 0 0,1-1 0 0 0,0 0 0 0 0,1 4 6 0 0,-6 36 32 0 0,2 1 0 0 0,3 0-1 0 0,4 43-31 0 0,-1-55-7 0 0,0-9 29 0 0,2 1 1 0 0,1-1-1 0 0,1 0 0 0 0,2 0 0 0 0,1-1 1 0 0,1 0-1 0 0,2-1 0 0 0,1 0 1 0 0,1 0-1 0 0,2-1 0 0 0,0-1 1 0 0,2 0-1 0 0,1-2 0 0 0,1 0 1 0 0,1-1-1 0 0,2 0 0 0 0,0-2 1 0 0,1-1-1 0 0,21 15-22 0 0,-39-32-10 0 0,0 0 0 0 0,0-1 0 0 0,0 0 0 0 0,1 0 1 0 0,-1 0-1 0 0,1 0 0 0 0,-1-1 0 0 0,1 0 0 0 0,0 0 0 0 0,0-1 0 0 0,0 1 1 0 0,0-1-1 0 0,0-1 0 0 0,1 1 0 0 0,4-1 10 0 0,-2-41-796 0 0,-25-16-1669 0 0,-5 23-2288 0 0,11 20 800 0 0,0-2-7753 0 0</inkml:trace>
  <inkml:trace contextRef="#ctx0" brushRef="#br0" timeOffset="3355.683">4126 612 10682 0 0,'0'0'2162'0'0,"0"0"-419"0"0,0 0-281 0 0,0 0-175 0 0,37 4-154 0 0,118 11-114 0 0,54-1 1678 0 0,-72-14-2723 0 0,-88 37-133 0 0,-28-15 116 0 0,-14-16 77 0 0,1 0 1 0 0,1 0-1 0 0,-1-1 0 0 0,1-1 1 0 0,-1 1-1 0 0,1-2 1 0 0,1 1-1 0 0,-1-1 0 0 0,0 0 1 0 0,1-1-1 0 0,-1 0 1 0 0,1-1-1 0 0,0 0 0 0 0,0 0 1 0 0,7-1-35 0 0,0 0 239 0 0,0-1 0 0 0,-1 0 0 0 0,1-2 0 0 0,-1 0 0 0 0,1 0 0 0 0,-1-2 0 0 0,0 0 1 0 0,-1 0-1 0 0,1-2 0 0 0,-1 0 0 0 0,0-1 0 0 0,-1 0 0 0 0,0-1 0 0 0,0-1 0 0 0,-1 0 0 0 0,0-1 0 0 0,-1 0 0 0 0,6-7-239 0 0,-15 14 19 0 0,0 1-1 0 0,0-1 0 0 0,0 0 0 0 0,0 0 0 0 0,-1 0 0 0 0,1 0 1 0 0,-1 0-1 0 0,-1 0 0 0 0,1-1 0 0 0,0 1 0 0 0,-1-1 1 0 0,0 1-1 0 0,0-1 0 0 0,0 0 0 0 0,-1 1 0 0 0,1-1 0 0 0,-1 0 1 0 0,0 0-1 0 0,-1 1 0 0 0,1-1 0 0 0,-1 0 0 0 0,0 1 0 0 0,0-1 1 0 0,0 1-1 0 0,-1-1 0 0 0,0 1 0 0 0,1-1 0 0 0,-2 1 1 0 0,1 0-1 0 0,0 0 0 0 0,-1 0 0 0 0,0 0 0 0 0,0 1 0 0 0,0-1 1 0 0,0 1-1 0 0,0-1 0 0 0,-1 1 0 0 0,0 0 0 0 0,1 0 0 0 0,-1 1 1 0 0,0-1-1 0 0,-1 1 0 0 0,1 0 0 0 0,0 0 0 0 0,-1 0 1 0 0,1 1-19 0 0,-7-1-11 0 0,0 1 1 0 0,1 1 0 0 0,-1 0-1 0 0,0 0 1 0 0,0 1 0 0 0,0 0 0 0 0,1 1-1 0 0,-1 1 1 0 0,0-1 0 0 0,1 1 0 0 0,0 1-1 0 0,0 0 1 0 0,0 1 0 0 0,0 0 0 0 0,1 0-1 0 0,0 1 1 0 0,0 0 0 0 0,0 0-1 0 0,1 1 1 0 0,0 1 0 0 0,0-1 0 0 0,1 1-1 0 0,-1 1 11 0 0,-1 2-13 0 0,0-1-1 0 0,1 2 1 0 0,0-1-1 0 0,0 1 1 0 0,1 1-1 0 0,1-1 1 0 0,0 1-1 0 0,1 0 1 0 0,0 0-1 0 0,1 1 1 0 0,1-1 0 0 0,0 1-1 0 0,1 0 1 0 0,0 0-1 0 0,1 0 1 0 0,0 0-1 0 0,2 11 14 0 0,3-10-5 0 0,1 0-1 0 0,0 0 1 0 0,1-1 0 0 0,0 0-1 0 0,1 0 1 0 0,1 0-1 0 0,1-1 1 0 0,-1 0-1 0 0,2 0 1 0 0,0-1 0 0 0,0-1-1 0 0,1 0 1 0 0,1 0-1 0 0,0-1 1 0 0,0 0 0 0 0,1-1-1 0 0,0-1 1 0 0,10 5 5 0 0,-15-7-197 0 0,1-2 1 0 0,-1 1-1 0 0,1-1 0 0 0,0 0 1 0 0,0-1-1 0 0,1 0 1 0 0,-1 0-1 0 0,1-1 1 0 0,-1-1-1 0 0,7 1 197 0 0,-7-4-2584 0 0,-7-6-7113 0 0,-2 3-2370 0 0</inkml:trace>
  <inkml:trace contextRef="#ctx0" brushRef="#br0" timeOffset="4081.162">3548 763 0 0 0,'0'0'517'0'0,"0"0"561"0"0,0 0 125 0 0,0 0 35 0 0,0 0 72 0 0,0 0-4 0 0,0 0-14 0 0,0 0-82 0 0,0 0-87 0 0,0 0-55 0 0,0 0-76 0 0,3-3-26 0 0,31-20 3516 0 0,1 23-1304 0 0,1 29-2206 0 0,-1 27 107 0 0,5 68-458 0 0,-35-68-9760 0 0,-5-55-2140 0 0</inkml:trace>
  <inkml:trace contextRef="#ctx0" brushRef="#br0" timeOffset="5536.753">2681 586 0 0 0,'0'0'807'0'0,"0"0"424"0"0,0 0 157 0 0,0 0 30 0 0,0 0 61 0 0,0 0 80 0 0,0 0-6 0 0,0 0-119 0 0,0 0-166 0 0,0 0-157 0 0,0 0-152 0 0,-9 1 3917 0 0,16 0-2456 0 0,-15 1 733 0 0,-31 19-3025 0 0,59-20-3187 0 0,-10-4-4406 0 0,-7-1-4322 0 0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 0,-4-5,-10-1,-12-1,-9 2,-8 2,-10 1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1,'-5'5,"-26"23,2 1,0 1,2 2,2 1,1 0,1 2,2 1,-14 33,33-62,0 0,1 0,0 0,0 0,0 1,1-1,0 0,1 0,-1 1,1-1,1 0,-1 0,1 0,1 0,-1 0,1-1,0 1,1-1,0 1,0-1,0 0,0-1,1 1,3 2,0 1,1 0,1-1,-1 0,2-1,-1 0,1 0,0-1,0 0,0-1,1-1,0 0,0 0,11 1,-6-2,0-2,0 0,0-1,0 0,0-2,0 0,0 0,6-4,-17 5,0-1,0 1,0-1,-1-1,1 1,-1-1,1 0,-1 0,0-1,0 0,-1 0,1 0,-1 0,0 0,0-1,0 0,0 0,-1 0,0 0,0-1,-1 1,1-1,-1 0,1-3,-3 6,0 0,1 0,-1 0,0 0,-1-1,1 1,-1 0,1 0,-1 0,0 0,0 0,0 0,0 0,-1 0,1 1,-1-1,0 0,0 1,0-1,0 1,0 0,0 0,-1-1,1 2,-1-1,1 0,-1 0,0 1,0-1,0 1,0 0,-98-27,81 27,-1 1,0 1,1 2,-1 0,1 0,0 2,0 1,0 0,1 2,0 0,0 1,1 1,0 0,-1 3,-9 10,7-1</inkml:trace>
  <inkml:trace contextRef="#ctx0" brushRef="#br0" timeOffset="1149.658">695 678,'2'-12,"1"1,0-1,1 1,1 0,-1 0,2 0,0 0,0 1,1 0,0 1,0-1,9-7,-9 8,8-11,1 1,1 1,0 0,2 1,0 1,0 0,2 2,9-5,-29 18,0 0,1 0,-1 1,0-1,1 1,-1 0,0-1,1 1,-1 0,1 0,-1 0,1 0,-1 0,1 0,-1 0,0 0,1 1,-1-1,1 0,-1 1,0-1,1 1,-1 0,0-1,0 1,1 0,-1 0,0 0,0 0,0 0,0 0,0 0,0 0,0 0,-1 0,1 1,0-1,-1 0,1 1,0-1,-1 0,0 1,1-1,-1 1,0-1,0 0,0 2,7 74,-7-73,-1-2,1 0,-1 0,0 0,0 1,1-1,0 0,-1 0,1 1,0-1,0 0,0 1,0-1,1 0,-1 0,1 1,-1-1,1 0,0 0,0 0,0 0,0 1,0-1,0-1,0 1,1 0,-1 0,1 0,-1-1,1 1,0-1,0 1,0-1,0 0,0 0,0 0,0 0,0 0,0 0,0 0,0-1,1 1,-1-1,0 0,1 1,-1-1,0 0,2-1,104-57,-96 49,0 0,1 1,0 1,0 0,1 1,0 0,14-3,-24 9,-1 0,1 1,0 0,-1 0,1 0,-1 0,1 1,-1-1,0 1,0 0,1 0,-1 0,0 1,-1-1,1 1,0-1,-1 1,1 0,-1 0,0 0,0 0,0 0,0 1,-1-1,0 1,1-1,-1 1,0-1,-1 1,1 0,0-1,-1 1,0 0,0 0,0 1,8 26,13 11,-10-27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1,'-17'318,"-41"71,56-377,0-6,0-1,0 1,1 0,0 0,1-1,-1 1,1 0,0 0,0 0,1 0,0 0,0 0,0-1,1 1,0 0,0-1,0 1,2 2,8-2,0-5</inkml:trace>
  <inkml:trace contextRef="#ctx0" brushRef="#br0" timeOffset="224.576">313 622,'-15'33,"1"12,7-3,9-12,5-12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01.0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93,'51'-18,"0"2,1 3,1 1,-1 4,40-2,48-1,1 7,92 10,186 23,108-29,-2-29,-111 47,-31 11,-207-18,148-10,-145-3,414 2,-413 26,289-23,-274-3,-164 5,-26 1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02.7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1,'3407'0,"-3171"28,328-28,-508 5,-32 1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19.0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1 170,'1'-2,"0"0,1 0,-1 0,1 1,0-1,0 0,0 1,0-1,0 1,0 0,0-1,0 1,0 0,0 0,1 1,-1-1,0 0,1 1,-1-1,1 1,-1 0,0 0,1 0,-1 0,2 0,-2 0,376-3,488-50,-184 21,602 33,-793 29,-92-4,376-25,-227-29,158 27,-302-26,743 26,-280 1,-561-28,184 28,-293-28,226 28,-253 28,265-28,-298 0,356 11,-248 3,153 17,-237-3,-123-18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20.9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0 118,'84'-28,"2"4,0 4,1 3,1 4,1 4,81 3,224 11,-105 22,-134-9,-96-11,0-2,0-2,55-6,-12 2,208 1,-140 27,-1-15,-102-2,1-3,0-3,0-3,25-4,23 1,212 19,-29-3,61-15,-135-1,767 2,-721-10,26-15,-102 8,228-15,147 2,63 31,-193 29,-278-31,-138 1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0 142,'387'-36,"235"14,321 23,-162-28,-188 48,-130-34,-381 8,394-27,-20 3,-322 36,-117-1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0,'-14'15,"-15"9,-2 5,9-1,9-12,10-7,12-11,8-5,1-5,-6-2,-6 7,-9 5,-8 7,-3 3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1,'0'5,"-5"6,-1 6,-5 1,0 1,6-2,9-9,8-6,-2-3,-7-1,-10 4,-8 2,-7 0,1-1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8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15219 0 0,'0'0'999'0'0,"0"0"-317"0"0,0 0 138 0 0,0 0 349 0 0,0 0 220 0 0,0 0 10 0 0,0 0-190 0 0,0 0-307 0 0,0 0-186 0 0,0 0-121 0 0,0 0-75 0 0,0 0-75 0 0,0 0-103 0 0,-3 21-74 0 0,-8 66-96 0 0,-2-41-94 0 0,31-73-1481 0 0,-9 18-1977 0 0,-3 1-4773 0 0,-4 5-3619 0 0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0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86,'0'130,"-5"1,-6-1,-13 42,-11 19,35-191,0 0,1 0,-1 0,0-1,1 1,-1 0,0 0,0-1,1 1,-1 0,0 0,0-1,1 1,-1 0,0-1,0 1,0 0,1-1,-1 1,0-1,0 1,0 0,0-1,0 1,0 0,0-1,0 1,0-1,0 1,0 0,0-1,0 1,0 0,0-1,-1 1,1-1,0 1,0 0,0-1,-1 1,1 0,0 0,0-1,0 1,-1 0,1-1,0 1,-1 0,1 0,0 0,-1-1,1 1,0 0,-1 0,1 0,0 0,-1 0,1 0,-1-1,1 1,0 0,-1 0,1 0,0 0,-1 0,6-22,1-1</inkml:trace>
  <inkml:trace contextRef="#ctx0" brushRef="#br0" timeOffset="249.314">28 29,'34'9,"0"-3,0 0,1-3,0 0,-1-3,2 0,-27 0,265-29,-119 6,-76 19,-79 5,0 1,0-1,0 0,0 0,0 0,0 1,-1-1,1 0,0 0,-1 0,1 0,-1 0,1 0,-1 0,0 0,1 0,-1 0,0 0,0 0,0 0,0 0,1 0,-1-1,0 1,0 0,0-1,-1 1,1-1,0 1,0-1,0 0,-22 16,-1-1</inkml:trace>
  <inkml:trace contextRef="#ctx0" brushRef="#br0" timeOffset="496.627">0 453,'43'5,"29"6,7 1,-6-1,-9-2,-12-4,-10-1,-6-3,-6 0,-7-1</inkml:trace>
  <inkml:trace contextRef="#ctx0" brushRef="#br0" timeOffset="666.623">649 622,'-5'34,"-1"20,0 6,1-2,2-7,-4-11,-1-13</inkml:trace>
  <inkml:trace contextRef="#ctx0" brushRef="#br0" timeOffset="912.723">649 509,'24'10,"17"3,7-1,0-2,-3-3,-5-8,-4-3,-4-1,-7 5,-8 2</inkml:trace>
  <inkml:trace contextRef="#ctx0" brushRef="#br0" timeOffset="1099.752">649 820,'43'0,"24"0,1 0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24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73,'56'0,"0"2,1-3,-1-2,1-3,-1-2,3-3,41-33,-99 43,-1 1,1 0,0 0,-1 0,1 0,0 0,0 0,-1 0,1 0,0 0,-1 0,1 0,0 0,-1 1,1-1,0 0,-1 0,1 1,0-1,-1 0,1 1,-1-1,1 1,-1-1,1 1,-1-1,1 1,-1-1,1 1,-1-1,0 1,1 0,-1-1,0 1,1 0,-1-1,0 1,0 0,0-1,0 1,0 0,1 0,-1-1,-1 1,1 0,0-1,0 1,0 0,0-1,0 1,-4 44,4-40,-32 220,29 328,14-464,-64-140,30 26,0 1,-1 1,-1 1,-1 1,-1 2,-1 0,0 2,-20-8,29 17,0 2,0 0,-1 2,1 0,-1 1,0 1,-1 0,1 2,0 0,0 2,0 0,-16 4,27-4,1 1,-1-1,1 1,0 1,0-1,1 1,-1 1,1-1,0 1,0 1,0-1,0 1,1 0,0 1,-1 2,1 20,8-15</inkml:trace>
  <inkml:trace contextRef="#ctx0" brushRef="#br0" timeOffset="382.886">327 440,'48'0,"35"-5,8-1,-6-1,-14-2,-13-1,-12 2,-9 2,-11-3,-5 0,-6 2</inkml:trace>
  <inkml:trace contextRef="#ctx0" brushRef="#br0" timeOffset="633.012">1145 468,'-5'38,"-6"28,-1 6,1-3,7-14,5-16</inkml:trace>
  <inkml:trace contextRef="#ctx0" brushRef="#br0" timeOffset="884.244">1202 17,'0'0</inkml:trace>
  <inkml:trace contextRef="#ctx0" brushRef="#br0" timeOffset="1117.97">1427 835,'12'-78,"3"2,3 0,4 0,4-2,-24 74,18-40,-20 43,1 1,-1-1,0 0,1 0,-1 1,1-1,-1 0,1 1,0-1,-1 1,1-1,0 1,-1-1,1 1,0-1,-1 1,1-1,0 1,0 0,0 0,-1-1,1 1,0 0,0 0,0 0,0 0,-1 0,1 0,0 0,0 0,0 0,0 0,-1 1,1-1,0 0,0 1,0-1,-1 0,1 1,0-1,-1 1,1-1,0 1,-1-1,1 1,-1 0,1-1,0 1,-1 0,24 83,-20-48,-3-25,1 1,0 0,1-1,0 0,1 0,0 0,1 0,0 0,1-1,0 0,0 0,1-1,1 1,-1-2,1 1,8 5,-14-12,1 0,0-1,0 1,0-1,0 0,1 0,-1 0,0 0,0 0,1-1,-1 1,0-1,1 0,-1 0,0 0,1-1,-1 1,0-1,1 0,-1 1,0-2,0 1,0 0,0-1,0 1,0-1,0 0,0 0,-1 0,1 0,-1 0,1-1,-1 1,0-1,2-2,63-104,-37 51,-18 40</inkml:trace>
  <inkml:trace contextRef="#ctx0" brushRef="#br0" timeOffset="4633.418">2584 552,'-103'39,"66"-18,2 2,0 1,1 2,2 2,1 1,1 1,0 3,-40 72,70-103,-1 0,1 0,-1 0,1-1,-1 1,1 0,0 0,0 0,0 0,0-1,0 1,0 0,1 0,-1 0,1 0,-1-1,1 1,0 0,-1-1,1 1,0 0,0-1,0 1,1-1,-1 1,0-1,0 0,1 1,-1-1,1 0,-1 0,1 0,-1 0,1 0,0-1,-1 1,1 0,0-1,0 1,0-1,0 1,79 8,-54-13,-1-1,1-1,-1-2,-1 0,1-2,-1 0,-1-2,0-1,-1-1,19-14,-5 5,-1-2,-1-1,-1-2,-1-1,-2-1,-1-2,-1-2,-2 0,-1-2,-2 0,-2-2,10-23,-25 43,-1-1,0 1,-2-1,0 0,-1 0,-1 0,0-11,-2 23,1 1,-2-1,1 1,-1-1,0 1,0 0,0-1,-1 1,0 0,0 0,-1 0,0 0,0 1,0-1,-1 1,0-1,0 1,0 0,0 1,-1-1,0 1,0 0,-4-3,5 5,-1 0,1 0,-1 1,1-1,-1 1,0 0,1 1,-1-1,0 1,1 0,-1 0,0 0,0 0,1 1,-1 0,0 0,1 0,-1 1,1-1,-1 1,1 0,0 1,0-1,-3 2,-85 79,77-64,1 0,1 0,0 1,2 1,0 0,2 1,0 0,1 0,1 1,2 0,0 0,1 1,0 18,3-28,1-1,0 1,1-1,0 0,1 1,0-1,2 0,-1 0,1 0,1-1,1 1,0-1,0 0,1-1,0 1,1-1,1-1,-1 0,2 0,-1 0,1-2,1 1,0-1,9 6,4-3,-1-1,2-2,-1 0,1-1,0-1,0-2,1 0,-1-2,1 0,0-2,0-1,7-2,-8 2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5,'0'0,"-1"-1,1 1,-1-1,1 1,-1 0,1-1,-1 1,1 0,-1 0,1 0,-1-1,1 1,-1 0,1 0,-1 0,0 0,1 0,-1 0,1 0,-1 0,1 0,-1 0,0 0,1 0,-1 0,1 1,-1-1,1 0,-1 0,1 1,-1-1,1 0,-1 0,1 1,-1-1,1 1,0-1,-1 0,1 1,0-1,-1 1,1-1,0 1,-1-1,1 1,0-1,0 1,0 0,-1-1,1 1,0-1,0 1,0-1,0 1,0 0,0-1,0 1,0-1,1 1,-7 40,6-40,-1 472,-2-408,-3-1,-3 0,-3 0,-4 1,8-19,26-63,79-179,-84 168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1,'-298'255,"294"-252,0-1,0 1,0 0,1 1,-1-1,1 0,0 1,0 0,0 0,0 0,1 0,-1 0,1 1,0-1,0 1,1-1,0 1,-1 0,1-1,1 1,-1 0,1 0,0 0,0-1,0 1,1 0,-1 0,1 0,1-1,-1 1,1 1,5 1,1 0,-1-1,1 1,1-2,-1 1,1-1,0 0,1-1,-1 0,1 0,-1-1,4 0,40 17,-42-14,-4-4,-1 0,1 1,-1-1,0 2,0-1,0 1,-1 0,1 0,-1 0,0 1,0-1,0 1,-1 1,0-1,0 1,0-1,-1 1,0 0,2 5,-1 0,-4-8,0-1,1 1,-1 0,1-1,0 1,0-1,0 1,0-1,0 1,1-1,-1 0,1 1,-1-1,1 0,0 0,0 0,0 0,0-1,0 1,1 0,-1-1,2 1,7-1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0,'-15'34,"-4"20,1 6,4-2,3-7,9-11,10-13,3-11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11,'38'5,"28"-3,6-3,-3 0,-9 0,-10-1,-9 1,-11-4,-11-2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1,'-19'43,"-6"24,0 10,6-3,5-9,5-12,4-9,3-8,2-4,6-9,1-3,0-5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7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21,'-57'278,"54"-256,0 0,2 1,0-1,1 0,1 0,2 1,0-1,1 0,5 14,-7-31,1 0,0 0,0-1,0 1,1-1,0 1,-1-1,1 0,1 0,-1-1,1 1,-1-1,1 0,0 0,0-1,0 1,1-1,-1 0,0-1,1 1,-1-1,1 0,0-1,-1 1,1-1,0 0,-1 0,1-1,0 0,-1 0,1 0,-1-1,0 1,1-1,-1-1,4-1,9-7,0 0,-1-1,-1 0,0-2,-1 0,0-1,-1 0,-1-1,0 0,-2-1,1-1,4-11,10-22,-2-2,-3-1,14-50,-32 95,0-1,0 1,0-1,-1 0,-1 0,0 0,0 0,-1 0,0 0,0 0,-2 0,1-2,0 11,0 1,0-1,0 1,1 0,-1 0,0-1,0 1,0 0,0 0,0 0,1 0,-1 0,0 0,0 0,0 0,0 1,0-1,1 0,-1 0,0 1,0-1,0 0,1 1,-1-1,0 1,1-1,-1 1,0-1,1 1,-1 0,1-1,-1 1,0 0,1 0,0-1,-1 1,1 0,-1 0,1-1,0 1,0 0,-1 0,1 0,0 0,0 0,-11 21,1 0,2 1,0 0,1 0,2 1,0 0,1 0,2 0,0 1,2-1,1 0,0 1,4 8,-3 52,-3-73,0-1,0 1,1 0,1 0,0 0,1-1,0 1,0-1,2 1,-1-1,1 0,1 0,0 0,0-1,1 0,1 0,0 0,0-1,0 0,1 0,8 5,3-4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1,'-5'28,"-1"15,0 5,1-2,2-3,0-4,2-9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0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1,'38'5,"32"1,14-5,-2-2,-11-2,-13 1,-11-1,-9 2,-6 0,-3 0,-8 5,-6 2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9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5897 0 0,'0'0'2190'0'0,"0"0"-639"0"0,0 0-197 0 0,0 0 154 0 0,0 0 126 0 0,0 0-86 0 0,0 0-312 0 0,0 0-378 0 0,0 0-259 0 0,0 0-95 0 0,0 0 5 0 0,0 0 21 0 0,0 8-70 0 0,-16 72 439 0 0,9-61-802 0 0,1 0 1 0 0,1 0-1 0 0,0 0 0 0 0,2 1 1 0 0,0 0-1 0 0,1 0 1 0 0,1 0-1 0 0,1 0 1 0 0,0 0-1 0 0,3 9-97 0 0,-3-27 26 0 0,-1-1 0 0 0,1 1-1 0 0,1 0 1 0 0,-1-1-1 0 0,0 1 1 0 0,0 0 0 0 0,1-1-1 0 0,-1 1 1 0 0,1-1-1 0 0,-1 1 1 0 0,1 0 0 0 0,-1-1-1 0 0,1 1 1 0 0,0-1-1 0 0,0 0 1 0 0,0 1 0 0 0,0-1-1 0 0,0 0 1 0 0,0 1-1 0 0,0-1 1 0 0,1 0 0 0 0,-1 0-1 0 0,0 0 1 0 0,1 0-1 0 0,-1 0 1 0 0,0 0 0 0 0,1-1-1 0 0,-1 1 1 0 0,1 0-1 0 0,-1-1 1 0 0,1 1 0 0 0,0-1-1 0 0,-1 1 1 0 0,1-1-1 0 0,0 0 1 0 0,-1 0 0 0 0,1 0-1 0 0,0 0 1 0 0,0 0-26 0 0,56-35 1931 0 0,106-214-892 0 0,-145 227-820 0 0,-18 61-90 0 0,-33 149 201 0 0,25-133-363 0 0,-39 177-42 0 0,-14-70-19 0 0,39-114 73 0 0,21-48 16 0 0,0 1 0 0 0,0-1 0 0 0,0 1-1 0 0,0-1 1 0 0,0 1 0 0 0,0-1 0 0 0,0 1 0 0 0,0 0 0 0 0,-1-1-1 0 0,1 1 1 0 0,0-1 0 0 0,0 1 0 0 0,0-1 0 0 0,-1 1 0 0 0,1-1 0 0 0,0 1-1 0 0,-1-1 1 0 0,1 0 0 0 0,0 1 0 0 0,-1-1 0 0 0,1 1 0 0 0,0-1-1 0 0,-1 0 1 0 0,1 1 0 0 0,-1-1 0 0 0,1 0 0 0 0,-1 1 0 0 0,1-1 0 0 0,-1 0-1 0 0,1 0 1 0 0,-1 0 0 0 0,1 1 0 0 0,-1-1 0 0 0,1 0 0 0 0,-1 0-1 0 0,1 0 1 0 0,-1 0 0 0 0,0 0 0 0 0,1 0 0 0 0,-1 0 0 0 0,1 0 0 0 0,-1 0-1 0 0,1 0 1 0 0,-1 0 0 0 0,1-1 0 0 0,-1 1 0 0 0,1 0 0 0 0,-1 0-1 0 0,1 0 1 0 0,-1-1 0 0 0,1 1 0 0 0,-1 0 0 0 0,1-1 0 0 0,-1 1 0 0 0,1 0-1 0 0,-1-1 1 0 0,1 1 0 0 0,0 0 0 0 0,-1-1 0 0 0,1 1 0 0 0,0-1-1 0 0,-1 1 1 0 0,1-1 0 0 0,0 1 0 0 0,0-1 0 0 0,-1 1 5 0 0,-19-43-1769 0 0,16 32 844 0 0,-6-15-2109 0 0,5 9-3621 0 0,3 9-4760 0 0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1,'38'14,"32"5,9-5,-4-6,-10-3,-12-4,-9-1,-12-1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0 444,'34'4,"35"-2,10-7,-3-2,-10-1,-11 2,-10-3,-9 0,-4 1,-9-2,-8 0</inkml:trace>
  <inkml:trace contextRef="#ctx0" brushRef="#br0" timeOffset="242.054">226 246,'-5'34,"-1"25,0 7,1-2,1-7,2-9,6-8,2-5,5-10,0-8</inkml:trace>
  <inkml:trace contextRef="#ctx0" brushRef="#br0" timeOffset="780.013">734 49,'-18'74,"3"0,4 1,3 0,3 1,3 2,1-71,1-1,-1 1,1 0,0-1,1 1,0 0,0-1,0 1,1-1,0 1,0-1,1 0,-1 1,2-1,-1-1,0 1,1 0,0-1,1 0,-1 0,1 0,0 0,0-1,0 0,0 0,1 0,0-1,5 3,-2-4,1-1,-1 0,0 0,1-1,0 0,-1-1,1 0,-1 0,0-1,1 0,-1-1,0 0,0 0,-1-1,1 0,-1-1,1 1,-1-2,-1 1,1-1,4-5,14-13,-1-2,0 0,-2-1,-2-2,3-5,0-2,-2 0,-2-1,-1-1,-2-1,-2-1,-1 0,-2 0,0-13,-10-6,-2 57,0 1,-1 0,1 0,0 0,-1 0,1 0,0 0,-1-1,1 1,-1 0,0 0,1 0,-1 0,0 1,0-1,1 0,-1 0,0 0,0 1,0-1,0 0,0 1,0-1,0 1,0-1,0 1,-1-1,1 1,0 0,0 0,0-1,0 1,-1 0,1 0,0 0,0 0,0 1,-1-1,1 0,0 0,0 1,0-1,0 1,0-1,0 1,0-1,-1 1,-8 6,1 1,0 0,0 1,0 0,1 1,0-1,1 1,0 1,1-1,0 1,1 1,0-1,0 1,1-1,1 1,0 0,1 1,0 0,-3 3,-1 8,0 0,1 1,2-1,0 1,2-1,0 1,2 0,1 1,-1-16,1 0,-1 0,2 0,-1 0,2 0,-1-1,1 1,1-1,-1 0,2-1,-1 1,1-1,0 0,1 0,0-1,0 0,1 0,0 0,0-1,8 4,4 1</inkml:trace>
  <inkml:trace contextRef="#ctx0" brushRef="#br0" timeOffset="1127.054">1440 472,'21'-4,"0"0,0 2,1 0,-1 2,0 0,1 1,-1 1,16 4,-36-6,0 0,1 0,-1 0,0 1,1-1,-1 1,0-1,1 1,-1-1,0 1,0-1,0 1,1 0,-1 0,0 0,0 0,0 0,0 0,-1 0,1 0,0 0,0 0,-1 0,1 0,0 1,-1-1,1 0,-1 1,0-1,1 0,-1 1,0-1,0 0,0 1,0-1,0 0,0 1,0-1,0 0,-1 1,1-1,0 0,-1 1,1-1,-2 1,-39 55,32-47,-27 26,29-31,1 1,-1 0,1-1,0 2,1-1,0 1,0 0,0 0,1 0,0 1,0 0,1 0,0 0,-2 6,5-11,0-1,1 1,-1-1,0 0,1 1,0-1,-1 1,1-1,0 0,0 0,0 0,0 1,1-1,-1 0,1 0,-1-1,1 1,0 0,-1 0,1-1,0 1,0-1,0 0,0 0,1 1,-1-1,0 0,0-1,1 1,-1 0,0-1,1 1,-1-1,1 0,1 0,89-2,41-36,-115 30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1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1,'8'11,"0"0,-1 1,0 1,-1-1,-1 1,1 0,-2 0,0 0,-1 1,0-1,0 8,-2-13,8 39,-2 1,-2 1,-2-1,-2 0,-3 1,-1-1,-3 0,-2 0,-10 32,-46 76,35-136,28-27</inkml:trace>
  <inkml:trace contextRef="#ctx0" brushRef="#br0" timeOffset="319.6">464 169,'-166'148,"-51"66,215-212,-1-1,0 1,1 0,-1 0,1 0,0 0,0 0,0 1,0-1,0 1,0-1,1 1,-1 0,1 0,0 0,0 0,0 0,0 0,0 0,1 0,-1 0,1 0,0 0,0 0,0 0,0 0,1 0,-1 1,1-1,0 0,0 0,0 0,0-1,0 1,0 0,2 2,12 3,0-1,0 0,1-2,0 1,0-2,0 0,1-1,-1-1,1 0,-1-1,1-1,0-1,1 0,-11 1,25-1,-25 0,-1-1,1 1,0 0,-1 1,1-1,0 1,0 1,-1-1,1 1,0 0,-1 1,1 0,-1 0,1 0,-1 1,0 0,0 0,0 0,0 1,-1 0,1 0,-1 0,0 1,0 0,-1 0,4 5,6 35,-7-27</inkml:trace>
  <inkml:trace contextRef="#ctx0" brushRef="#br0" timeOffset="800.633">690 593,'239'33,"-238"-33,0 0,0 0,0 0,0 0,0 0,0 0,0 0,0 0,0 0,0 1,0-1,0 0,-1 1,1-1,0 1,0-1,0 1,0-1,-1 1,1 0,0-1,-1 1,1 0,0 0,-1-1,1 1,-1 0,1 0,-1 0,0 0,1 0,-1 0,0 0,1-1,-1 1,0 0,0 0,0 0,0 0,0 0,0 0,0 0,0 0,-1 0,1 0,0 0,0 0,-1 0,1 0,-1 0,-37 38,26-28,-7 5,-39 43,57-57,-1 0,1 0,0 0,-1 0,1 0,0 0,0 0,1 0,-1 0,0 1,1-1,-1 0,1 0,0 1,-1-1,1 0,1 1,-1-1,0 0,0 0,1 1,-1-1,1 0,0 0,0 1,0-1,0 0,0 0,0 0,1 1,5 1,-1-1,1 0,0-1,0 1,0-1,0 0,0-1,0 0,0 0,1-1,-1 1,0-2,0 1,1-1,-1 0,0 0,0-1,0 0,0-1,0 1,-1-1,1 0,-1-1,4-2,31-16,-22 10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21 168,'-11'-13,"1"-1,13 24,135 279,-60-111,-77-175,0 0,0 0,0 0,1 0,-1 0,1-1,0 1,0 0,0-1,0 1,0-1,0 0,1 0,-1 0,1 0,-1 0,1 0,0-1,0 1,0-1,0 0,0 0,0 0,0 0,0-1,0 1,0-1,1 0,-1 1,0-1,0-1,0 1,0 0,1-1,-1 0,0 0,0 0,0 0,0 0,0-1,-1 1,1-1,0 0,0 0,17-18,-1 0,0-2,-2 0,-1-1,-1 0,0-2,-2-1,15-22,40-72,-68 120,0 1,0 0,0 0,1 0,-1 0,0 0,1-1,-1 1,0 0,1 0,-1-1,1 1,-1 0,1-1,0 1,-1 0,1-1,0 1,-1-1,1 1,0-1,0 1,-1-1,1 0,0 1,0-1,0 0,-1 0,1 0,0 1,0-1,0 0,0 0,0 0,-1 0,1 0,0-1,0 1,0 0,0 0,0-1,-1 1,1 0,0-1,0 1,-1 0,1-1,0 1,0-1,-1 0,1 1,-1-1,1 0,0 1,-1-1,1 0,-1 1,0-1,1 0,-1 0,0 0,1 1,-1-1,0 0,0 0,0 0,1 0,-1 0,8 28,46 107,-51-129,1 0,-1-1,1 1,-1 0,1-1,1 0,-1 0,1 0,-1-1,1 1,0-1,0 0,0-1,1 1,-1-1,1 0,0 0,-1-1,1 0,0 0,0 0,0 0,0-1,3-3,1 0,-1-1,0 0,-1-1,1 0,-1 0,1-1,-2 0,1 0,-1-1,0 0,0 0,0 0,-1-1,-1 0,1-1,-1 1,-1-1,0 0,0 0,0 0,-1-1,1-5,10-21,-2-2,-1 0,-1-1,-3 1,-1-2,-2 1,-1-35,-3 49</inkml:trace>
  <inkml:trace contextRef="#ctx0" brushRef="#br0" timeOffset="449.472">1093 535,'0'14,"0"15,0 7,0 2,-5-6,-1-2,0-3,1 0,1-1,2 1,1 0,1-9,4-8,3-5</inkml:trace>
  <inkml:trace contextRef="#ctx0" brushRef="#br0" timeOffset="715.809">1149 450,'15'10,"13"3,8-1,2-2,0-3,-3-3,-1-1,-2-3,-3 0,-5 0</inkml:trace>
  <inkml:trace contextRef="#ctx0" brushRef="#br0" timeOffset="972.828">1149 704,'24'0,"23"0,2 0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8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0 255,'39'5,"27"-4,6-1,-3-6,-9-2,-5 1,-7 1,-7 2,-6 1,-4-3,-2-1,-6 1</inkml:trace>
  <inkml:trace contextRef="#ctx0" brushRef="#br0" timeOffset="252.824">367 1,'-9'38,"-9"33,0 8,2-5,4-9,4-11,4-11,2-7,1-5,7-8,1-3,0-5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16.0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2235,'32'-122,"-19"88,78-194,11 5,97-154,-159 304,62-107,7 6,72-83,-170 243,6-6,-28 29,-6 9,-1-1,0 0,-1-1,-1-1,-1-1,-17 9,-149 89,186-112,1 1,-1-1,0 0,0 1,1-1,-1 1,0-1,1 1,-1-1,1 1,-1 0,0-1,1 1,-1 0,1-1,0 1,-1 0,1 0,0-1,-1 1,1 0,0 0,0-1,0 1,0 0,-1 0,1 0,0 0,1-1,-1 1,0 0,0 0,0 0,0 0,1-1,-1 1,0 0,1 0,-1-1,0 1,1 0,-1-1,1 1,-1 0,1-1,0 1,-1-1,1 1,0-1,-1 1,1-1,0 1,-1-1,1 1,48 21,-43-19,212 54,-196-52,0 0,0-2,0 0,1-2,-1 0,14-2,-33 1,-1 0,0 0,0-1,1 1,-1 0,0-1,0 0,0 1,0-1,0 0,1 0,-1 0,-1 0,1 0,0-1,0 1,0-1,-1 1,1-1,-1 1,1-1,-1 0,0 0,1 0,-1 0,0 0,0 0,-1 0,1 0,0 0,-1 0,1-1,-1 1,0 0,1 0,-1-1,0 1,-1 0,1 0,0 0,-1-1,1 1,-1 0,1 0,-2-1,-48-93,-91-23,118 101,-1 2,0 0,-1 2,-1 0,0 2,-15-4,29 12</inkml:trace>
  <inkml:trace contextRef="#ctx0" brushRef="#br0" timeOffset="401.014">1129 90,'-13'2,"0"2,0-1,0 2,1-1,0 2,0 0,0 0,1 1,0 0,0 1,0 1,1 0,1 0,-1 0,2 1,-1 1,1 0,1 0,0 0,-2 6,7-11,0-1,1 1,0 0,0 0,0 0,1 0,0 0,0-1,0 1,1 0,0 0,0 0,0 0,1-1,0 1,0 0,0-1,1 0,0 1,0-1,0 0,1-1,-1 1,1 0,0-1,1 0,-1 0,1 0,0-1,-1 0,5 3,4 1,-1 1,1-2,1 1,-1-2,1 0,0-1,0 0,1-1,-1 0,1-1,-1-1,9 0,11-7,0-1,-1-1,0-2,0-2,-1-1,-1-1,0-1,-1-2,-1-1,0-2,-1 0,0-4,16-6,-42 28,6-2,0 0,-1-1,0 0,0 0,-1-1,1 0,-1 0,0 0,-1-1,1 0,-2 0,1 0,-1-1,0 0,0 1,2-8,-7 12,1 1,-1-1,0 1,0-1,0 1,0 0,0-1,-1 1,1 0,-1 0,1 0,-1 0,0 0,1 1,-1-1,0 0,0 1,-1-1,1 1,0 0,0 0,-1 0,1 0,-1 0,1 0,-1 1,1-1,-1 1,1 0,-1-1,1 1,-1 0,1 1,-1-1,1 0,-1 1,-1 0,-27 0</inkml:trace>
  <inkml:trace contextRef="#ctx0" brushRef="#br0" timeOffset="729.004">565 231,'192'13,"0"-7,1-9,23-10,288-45,-395 55,-104 3,-6 0</inkml:trace>
  <inkml:trace contextRef="#ctx0" brushRef="#br0" timeOffset="1302.064">1468 90,'1'0,"0"-1,0 1,0 0,-1-1,1 1,0 0,0-1,0 1,-1-1,1 1,0-1,-1 1,1-1,0 0,-1 1,1-1,-1 0,1 1,-1-1,1 0,-1 0,0 0,1 1,-1-1,0 0,0 0,1 0,-1 0,0 0,0 0,0 1,0-1,0 0,0 0,0 0,-1 0,1 0,0 0,0 1,-1-1,1 0,-1 0,1 0,0 1,-1-1,1 0,-1 1,0-1,1 0,-1 1,0-1,1 0,-1 1,0-1,0 1,1 0,-1-1,0 1,0 0,0-1,0 1,-54-27,42 22,-1 1,0 0,0 1,0 1,0 0,0 0,0 2,-1-1,1 2,0 0,-1 1,1 0,0 1,0 1,1 0,-1 1,1 0,0 1,0 1,1 0,0 1,-1 0,-11 12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21.2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 1977,'0'0,"0"0,0 0,0-1,0 1,0 0,-1 0,1-1,0 1,0 0,0 0,0 0,0-1,-1 1,1 0,0 0,0 0,0 0,-1-1,1 1,0 0,0 0,0 0,-1 0,1 0,0 0,0 0,-1 0,1-1,0 1,0 0,-1 0,1 0,0 0,0 0,-1 0,1 1,0-1,0 0,-1 0,1 0,0 0,0 0,0 0,-1 0,1 0,0 0,0 1,0-1,-1 0,1 0,0 0,0 1,0-1,0 0,7-24,191-317,287-414,-360 555,-97 92,-23 89,0-1,2 1,0 0,1 0,1 1,0 0,2 1,6-8,15-24,-170 148,-14-11,67-38,109-43,347-8,-243 24,-139-51,-90-136,18 20,69 122,0 5</inkml:trace>
  <inkml:trace contextRef="#ctx0" brushRef="#br0" timeOffset="600.238">1366 114,'-2'-5,"1"1,0-1,-1 1,0 0,0-1,-1 1,1 0,-1 0,1 1,-1-1,-1 1,1-1,0 1,-1 0,0 0,1 0,-1 1,0-1,-1 1,1 0,0 0,0 0,-1 1,1 0,-1 0,0 0,1 0,-1 1,0-1,1 1,-1 0,0 1,0-1,1 1,-1 0,1 0,-1 1,-1 0,-6 7,1 0,0 1,0 1,1 0,1 0,0 1,0 0,1 1,1 0,0 0,0 0,2 1,0 0,0 0,1 1,1-1,0 1,1 9,1-17,1 0,0 0,1 0,0 0,0 0,0-1,1 1,0 0,0-1,1 1,0-1,0 0,0 0,1 0,0 0,0 0,1-1,-1 0,1 0,0 0,0-1,1 1,0-1,-1 0,1-1,1 0,-1 0,0 0,1 0,-1-1,1 0,0-1,0 0,0 0,-1 0,1-1,0 1,0-2,0 1,0-1,0 0,4-2,16-6,0-1,-1-1,0-2,-1-1,0 0,-1-2,-1-1,0-1,-2-1,0-1,-1 0,-1-2,-1 0,0-1,-2-1,0-3,-13 24,-1 0,0-1,0 1,0-1,0 0,0 0,-1 1,0-1,0 0,0 0,0 0,0-1,-1 1,0 0,0 0,0 0,0 0,-1 0,1 0,-1 0,0 0,-1 0,1 0,0 0,-1 0,0 1,0-1,0 1,-1-1,1 1,-1 0,0 0,1 0,-1 0,-1 0,1 1,0-1,-1 1,1 0,-3-1,-16-4</inkml:trace>
  <inkml:trace contextRef="#ctx0" brushRef="#br0" timeOffset="953.7">887 199,'428'-11,"78"-53,-371 58,-116 23,-19-6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4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0,'0'10,"0"7,0 7,0 3,0 2,-5-4,-1-1,0 0,-4-5,0 1,7-9,3-12,2-4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26,'0'5,"4"1,7 1,2-7,3-3,3-1,4 0,3 1,1 1,1-5,1 0,0 1,0 1,-10 2,-8 6,-11 2,-5 1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48,'14'0,"15"0,7 0,2 0,0-5,-3-1,-1 0,-3 1,-1 1,-6-3,-2 0,-5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9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 6865 0 0,'0'0'2876'0'0,"0"0"-977"0"0,0 0-311 0 0,0 0 117 0 0,0 0 51 0 0,0 0-116 0 0,0 0-271 0 0,0 0-299 0 0,0 0-259 0 0,0 0-188 0 0,0 0-93 0 0,0 0-88 0 0,0 0-48 0 0,4-3-37 0 0,-4 3-365 0 0,0 0 40 0 0,0 1 0 0 0,0-1 1 0 0,0 1-1 0 0,0-1 1 0 0,0 1-1 0 0,0-1 1 0 0,0 1-1 0 0,0 0 1 0 0,0-1-1 0 0,0 1 0 0 0,0-1 1 0 0,0 1-1 0 0,0-1 1 0 0,0 1-1 0 0,1-1 1 0 0,-1 1-1 0 0,0-1 0 0 0,0 1 1 0 0,1-1-1 0 0,-1 1 1 0 0,0-1-1 0 0,1 1 1 0 0,-1-1-1 0 0,0 1 0 0 0,1-1 1 0 0,-1 0-1 0 0,1 1 1 0 0,-1-1-1 0 0,0 0 1 0 0,1 1-1 0 0,-1-1 1 0 0,1 0-1 0 0,-1 0 0 0 0,1 1 1 0 0,0-1-1 0 0,-1 0 1 0 0,1 0-1 0 0,-1 0 1 0 0,1 0-1 0 0,-1 0 0 0 0,1 0 1 0 0,-1 0-1 0 0,1 0 1 0 0,-1 0-1 0 0,1 0 1 0 0,0 0-1 0 0,-1 0 1 0 0,1 0-1 0 0,-1 0 0 0 0,1 0 1 0 0,-1 0-1 0 0,1-1 1 0 0,-1 1-1 0 0,1 0-32 0 0,-52 143 1383 0 0,37-108-1059 0 0,59-97 75 0 0,-13-10-384 0 0,-32 71-89 0 0,0 1-106 0 0,0 0-167 0 0,-8 1-4103 0 0,3 1-3027 0 0,3-1-4935 0 0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8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1 192,'0'54,"3"0,1 0,4-1,4 14,-4-38,0-1,2 0,1-1,2 0,0-1,2 0,3 3,-18-28,0 0,1-1,-1 1,0 0,1-1,-1 1,0 0,1-1,-1 1,0-1,1 1,-1-1,1 1,-1-1,1 1,-1-1,1 1,0-1,-1 0,1 1,0-1,-1 0,1 1,0-1,-1 0,1 0,0 0,-1 0,1 0,0 0,-1 0,1 0,0 0,0 0,-1 0,1 0,0 0,-1-1,1 1,0 0,-1 0,1-1,-1 1,1 0,0-1,-1 1,1-1,-1 1,1-1,-1 1,1-1,-1 1,0-1,1 0,-1 1,1-1,15-41,-13 34,116-365,-110 348</inkml:trace>
  <inkml:trace contextRef="#ctx0" brushRef="#br0" timeOffset="263.667">452 672,'-10'34,"-2"15,-1 0</inkml:trace>
  <inkml:trace contextRef="#ctx0" brushRef="#br0" timeOffset="634.108">593 23,'8'-4,"1"0,0 1,1 0,-1 0,0 1,1 1,-1-1,1 1,-1 1,1 0,0 0,-1 1,1 1,-1-1,1 1,6 3,-14-4,0 1,0-1,0 0,-1 1,1 0,0-1,-1 1,1 0,-1 0,1 0,-1 0,0 0,0 0,0 1,0-1,0 0,-1 0,1 1,-1-1,1 0,-1 1,0-1,0 1,0-1,0 0,0 1,-1-1,1 1,-1-1,0 0,1 0,-1 1,0-1,0 0,0 0,-1 0,0 1,-53 75,5-8,50-68,-1-1,0 1,1 0,-1 0,1-1,-1 1,1 0,0 0,0 0,0 0,0-1,0 1,0 0,0 0,1 0,-1-1,1 1,-1 0,1 0,0-1,0 1,0-1,0 1,0 0,0-1,0 0,0 1,0-1,1 0,-1 1,1-1,-1 0,1 0,-1 0,1 0,-1-1,1 1,0 0,0-1,-1 1,1-1,0 0,0 1,139 7,-115-9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0,'0'10,"0"12,0 8,0 3,0 1,0 0,0-2,0-1,0-1,0-1,0 0,0-1,0-5</inkml:trace>
  <inkml:trace contextRef="#ctx0" brushRef="#br0" timeOffset="215.126">1 367,'29'0,"23"0,9 0,-2 0,-7 0,-6 0,-12 0</inkml:trace>
  <inkml:trace contextRef="#ctx0" brushRef="#br0" timeOffset="646.576">29 593,'15'-2,"0"-1,1 2,-1 0,0 1,1 1,-1 0,1 1,-1 0,0 2,2 0,-16-4,0 1,0-1,0 1,0-1,0 0,0 1,0 0,0-1,-1 1,1 0,0-1,0 1,0 0,-1 0,1 0,0 0,-1 0,1-1,-1 1,1 0,-1 0,1 1,-1-1,0 0,0 0,1 0,-1 0,0 0,0 0,0 0,0 0,0 0,0 1,0-1,-1 0,1 0,0 0,-1 0,1 0,-1 0,1 0,-1 0,1 0,-1 0,0 0,1-1,-1 1,0 0,0 0,0 0,-43 43,40-42,-20 17,16-13,-1-1,1 1,0 1,1-1,0 1,0 1,0-1,1 1,0 0,1 1,0 0,0-1,1 1,-3 7,7-14,-1 0,1 1,0-1,0 0,0 0,0 0,0 1,1-1,-1 0,1 0,-1 0,1 0,0 0,0 0,0 0,0 0,0 0,0 0,0 0,1-1,-1 1,1 0,-1-1,1 1,0-1,-1 0,1 1,0-1,0 0,0 0,0 0,0-1,0 1,2 0,76 5,-37-21,-28 4</inkml:trace>
  <inkml:trace contextRef="#ctx0" brushRef="#br0" timeOffset="1284.855">481 537,'2'1,"0"0,0 1,0-1,1 0,-1-1,0 1,0 0,1-1,-1 1,0-1,1 1,-1-1,1 0,-1 0,0 0,1-1,-1 1,1-1,-1 1,0-1,1 0,-1 1,0-1,0-1,0 1,0 0,0 0,0-1,0 1,0-1,1-1,14-10,0-1,-1-1,-1 0,0-1,-1-1,-1 0,-1-1,0 0,3-8,28-40,-43 66,0 1,0-1,1 1,-1-1,0 0,0 1,0-1,1 1,-1-1,0 0,1 1,-1-1,0 0,1 1,-1-1,0 0,1 0,-1 1,1-1,-1 0,0 0,1 0,-1 0,1 1,-1-1,1 0,-1 0,0 0,1 0,-1 0,1 0,-1 0,1 0,-1 0,1 0,-1-1,0 1,1 0,-1 0,1 0,-1 0,0-1,1 1,-1 0,1 0,-1-1,0 1,1 0,-1-1,0 1,0 0,1-1,-1 1,0-1,0 1,1 0,-1-1,0 1,0-1,0 1,0-1,-2 40,-5-7,3-22,2-1,-1 1,2 0,-1 0,1 0,1 0,-1 0,2 0,-1 0,2 0,-2-8,1 0,-1 0,1 0,0 0,0 0,0 0,0 0,0 0,0-1,1 1,-1 0,1-1,-1 1,1-1,-1 0,1 1,0-1,0 0,0 0,-1 0,1 0,0 0,0-1,0 1,1-1,-1 1,0-1,0 0,0 1,0-1,0 0,0-1,0 1,1 0,-1-1,0 1,0-1,0 1,1-1,71-45,9-76,-63 93,-8 10,1 1,0 0,1 1,1 0,0 1,2 1,16-13,-33 28,1-1,-1 0,1 1,-1-1,1 1,-1-1,1 1,-1-1,1 1,-1-1,1 1,0 0,-1-1,1 1,0 0,0-1,-1 1,1 0,0 0,0 0,-1 0,1 0,0 0,0 0,-1 0,1 0,0 0,0 0,-1 0,1 0,0 1,-1-1,1 0,0 1,0-1,-1 0,1 1,-1-1,1 1,0-1,-1 1,1-1,-1 1,1-1,-1 1,1 0,-1-1,0 1,1 0,-1-1,0 1,0 0,1 0,-1-1,0 1,0 0,0 0,0-1,0 1,0 0,0 0,0 0,-7 58,4-46,-3 29,2-1,1 2,3-1,3 24,-3-62,0 0,1 0,-1 0,1 0,0 0,0 0,1 0,-1 0,1 0,0-1,0 1,0-1,0 1,0-1,1 0,0 0,0 0,0 0,0 0,1 0,12 5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3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0,'-1'387,"-5"-349,-1 0,-2 0,-2-1,-1 0,-7 12,9-23,-2 0,8-18,9-18,2-4</inkml:trace>
  <inkml:trace contextRef="#ctx0" brushRef="#br0" timeOffset="515.59">429 141,'-211'150,"208"-148,0 0,1 0,-1 0,0 0,1 0,-1 0,1 1,0-1,0 1,0-1,0 1,0 0,1 0,-1 0,1 0,0 0,0 0,0 1,0-1,0 0,1 0,-1 1,1-1,0 0,0 1,0-1,1 0,-1 1,1-1,0 0,0 0,0 1,0-1,0 0,1 0,0 0,-1 0,1-1,0 1,0 0,0-1,1 1,-1-1,3 2,85 27,-27-16,-58-11,1-1,-1 1,-1 0,1 0,-1 0,1 1,-1 0,0 0,-1 0,1 0,-1 0,0 1,-1-1,1 1,-1 0,0 0,0 0,-1 0,0 0,0 0,0 0,-1 1,0 0,7 16,-1-23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3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1,'-5'0,"-2"4,1 8,-4 0,1 4,-4 4,0 2,-2 4,-3 1,1 1,-1 1,-3 0,3 0,-1-5,4-7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1,-9 0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6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1,'44'4,"28"-2,6-2,-4-1,-15-1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87,'0'-13,"0"33,0-1,0 488,0-507</inkml:trace>
  <inkml:trace contextRef="#ctx0" brushRef="#br0" timeOffset="250.934">30 31,'28'-5,"25"-1,7-1,-1 2,-6 2,-7 1,-7 0,-5 2,-8 5,-9 1</inkml:trace>
  <inkml:trace contextRef="#ctx0" brushRef="#br0" timeOffset="489.984">1 341,'43'-5,"34"-6,8-1,-5 1,-12 2,-17 4</inkml:trace>
  <inkml:trace contextRef="#ctx0" brushRef="#br0" timeOffset="705.701">424 511,'-4'43,"-3"19,1 4,1-9</inkml:trace>
  <inkml:trace contextRef="#ctx0" brushRef="#br0" timeOffset="983.882">453 454,'29'0,"14"0,4 0,0 0,-4 0,-9 0</inkml:trace>
  <inkml:trace contextRef="#ctx0" brushRef="#br0" timeOffset="1238.18">453 623,'38'0,"23"0,0 0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5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1 172,'-1'48,"13"185,-2-178,-8-35,1 0,1 0,1 0,1-1,1 0,0 0,5 6,-11-22,0-1,0 0,1 0,-1 0,1 1,0-1,0 0,-1-1,1 1,1 0,-1-1,0 1,0-1,0 1,1-1,-1 0,1 0,-1 0,1 0,-1-1,1 1,-1-1,1 1,0-1,-1 0,1 0,0 0,-1-1,1 1,-1 0,1-1,0 0,-1 0,1 0,-1 0,0 0,1 0,0-1,75-71,29-125,-40 69,-67 129,0 0,0 1,1-1,-1 0,0 1,0-1,1 0,-1 0,0 1,1-1,-1 0,0 0,1 1,-1-1,0 0,1 0,-1 0,1 0,-1 0,0 0,1 0,-1 0,0 0,1 0,-1 0,1 0,-1 0,0 0,1 0,-1 0,1 0,-1 0,0 0,1 0,-1-1,0 1,1 0,-1 0,0-1,1 1,-1 0,0 0,0-1,1 1,-1 0,0-1,0 1,1 0,-1-1,0 1,0 0,0-1,0 1,0 0,0-1,1 1,-1-1,0 1,2 37,-2-32,2 196,-1-197,-1-1,0 1,1-1,0 0,0 1,0-1,0 0,1 1,-1-1,1 0,0 0,0 0,0 0,0-1,0 1,1 0,-1-1,1 0,-1 1,1-1,0 0,0-1,0 1,0 0,0-1,1 1,-1-1,0 0,1 0,-1-1,1 1,-1-1,1 0,-1 1,1-2,-1 1,1 0,-1-1,1 1,-1-1,0 0,1 0,-1 0,0-1,0 1,12-12,-2 1,1-2,-2 0,0 0,-1-1,0-1,-1 0,-1 0,-1-1,0 0,-1 0,3-13,23-45,-20 48,-1-1,-1 0,-1 0,-2-1,0 0,-3-1,1-5,7-48,-21 109,6-7</inkml:trace>
  <inkml:trace contextRef="#ctx0" brushRef="#br0" timeOffset="295.493">990 426,'-5'39,"-2"21,1 6,1-3,1-18,2-20,1-16</inkml:trace>
  <inkml:trace contextRef="#ctx0" brushRef="#br0" timeOffset="544.154">961 370,'38'0,"28"-5,6-1,-3-1,-9 2,-15 7,-20 2,-13 1</inkml:trace>
  <inkml:trace contextRef="#ctx0" brushRef="#br0" timeOffset="799.464">933 595,'38'-5,"18"-6,4-1,-4 1,-10 7,-10 5,-10 2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51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0,'-2'1,"1"1,-1-1,0 1,0-1,1 1,-1 0,1 0,-1-1,1 1,0 0,0 0,-1 0,2 1,-1-1,0 0,0 0,1 0,-1 1,1-1,-1 0,1 1,0-1,0 0,0 1,1-1,-2 2,-10 71,-3-1,-3 0,-9 15,-21 108,40-170,6-25,-1-1,1 1,0 0,-1 0,1 0,0 0,0 0,1 0,-1 0,0 0,1 0,-1 1,1-1,-1 0,1 0,0 0,0 1,0-1,1 0,-1 0,0 1,1-1,-1 0,1 0,0 0,0 0,0 0,0 0,0 0,0 0,0 0,1-1,-1 1,1 0,-1-1,1 1,0-1,0 1,-1-1,1 0,0 0,0 0,0 0,0 0,0 0,1-1,-1 1,0-1,0 1,2-1,136-25,-21-6,-97 29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5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56,'57'-18,"66"-11,-121 28,-1 0,1 0,-1 0,1 1,-1-1,1 0,-1 1,1-1,-1 1,1 0,0-1,-1 1,1 0,0 0,-1 0,1 0,0 0,-1 0,1 1,-1-1,1 1,0-1,-1 1,1-1,-1 1,1 0,-1 0,1 0,-1 0,0 0,0 0,1 0,-1 0,0 0,0 0,0 1,0-1,0 1,0-1,-1 1,1-1,0 1,-1-1,1 1,-1-1,1 1,-1 0,0-1,0 1,0 0,0-1,0 1,0 0,0-1,-1 1,1-1,0 1,-1 0,0 0,-5 9,-1 1,-1-2,0 1,0-1,-1 0,0 0,-1-1,0-1,-9 7,-46 46,63-60,1 0,0 1,0-1,0 0,0 1,0-1,0 0,0 1,0-1,1 1,-1-1,0 1,1 0,-1-1,1 1,0 0,0-1,-1 1,1 0,0-1,1 1,-1 0,0-1,0 1,1 0,-1-1,1 1,-1-1,1 1,0-1,-1 1,1-1,0 1,0-1,0 0,0 1,0-1,1 0,-1 0,0 0,1 0,-1 0,0 0,2 1,74 22,-65-22,1 0,0-2,0 1,-1-2,1 0,0 0,-1-1,1-1,-1 0,1 0,-1-1,8-5,-2-2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11843 0 0,'0'0'2088'0'0,"0"0"-357"0"0,0 0-137 0 0,0 0-139 0 0,0 0-158 0 0,0 0-246 0 0,0 0-269 0 0,0 0-168 0 0,0 0-49 0 0,0 0-9 0 0,0 0 5 0 0,0 0-25 0 0,0 0-57 0 0,-5 21-47 0 0,-15 66-65 0 0,-22 20 558 0 0,-72 101-483 0 0,58-134-1136 0 0,55-74 410 0 0,-4-4-6365 0 0,5-31-8012 0 0,0 27 9631 0 0</inkml:trace>
  <inkml:trace contextRef="#ctx0" brushRef="#br0" timeOffset="232.81">13 37 9466 0 0,'0'0'2859'0'0,"0"0"-553"0"0,0 0-372 0 0,0 0-263 0 0,0 0-308 0 0,0 0-299 0 0,0 0-345 0 0,0 0-306 0 0,0 0-143 0 0,0 0 35 0 0,0 0 86 0 0,0 0 96 0 0,6 10 23 0 0,95 183 2087 0 0,-8-40-1902 0 0,-59-104-1334 0 0,-34-49 134 0 0,0 0-308 0 0,0-16-6204 0 0,0 10 521 0 0,0-1-5084 0 0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1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51,'9'0,"14"0,6 0,9-5,3-1,-2 0,-1 1,-4 1,-2 2,-1 1,-2 1,-1 0,-1 0,-4-5,-1-1,-1 0,-3 1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1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29,'43'0,"24"-5,6-1,-1 0,-7 1,-10 1,-10 2,-12 1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3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53 502,'-4'-2,"1"0,-1 0,1-1,-1 0,1 1,0-1,0 0,0-1,1 1,-1 0,1-1,0 0,0 1,0-1,0 0,0 0,1 0,0 0,0-1,0 1,0 0,1 0,0-1,0 1,0 0,0 0,1-1,0-2,1-10,1 1,0-1,2 0,0 1,0 0,2 1,0-1,1 1,0 0,1 1,1 0,0 0,3 0,-2-3,1 1,1 0,0 1,1 1,1 0,0 1,1 1,0 0,1 1,0 1,1 0,13-4,-30 14,1-1,-1 0,1 1,-1-1,1 1,0 0,-1-1,1 1,-1 0,1 0,0 0,-1 0,1 0,0 1,-1-1,1 0,-1 1,1-1,-1 1,1-1,-1 1,1 0,-1 0,1 0,-1 0,0 0,0 0,1 0,-1 0,0 0,0 1,0-1,0 0,0 1,-1-1,1 0,0 1,-1 0,1-1,-1 1,1 0,-3 68,-20 77,22-147,-1 1,1 0,0 0,0 0,0 0,0 0,0 0,0 0,0 0,0 0,0-1,1 1,-1 0,0 0,1 0,-1 0,0 0,1-1,-1 1,1 0,0 0,-1-1,1 1,-1 0,1-1,0 1,0 0,-1-1,1 1,0-1,0 0,-1 1,1-1,0 1,0-1,0 0,0 0,0 0,0 1,0-1,0 0,-1 0,1 0,0 0,0-1,0 1,0 0,0 0,0 0,0-1,0 1,-1 0,1-1,0 1,0-1,0 0,50-35,-44 30,130-125,-7 44,-129 87,0-1,0 1,0 0,0 0,0-1,0 1,0 0,1 0,-1 0,0 0,0 0,0 0,0 0,0 1,0-1,0 0,0 1,0-1,0 0,1 1,-2 0,1-1,0 1,0-1,0 1,0 0,0 0,0-1,-1 1,1 0,0 0,-1 0,1 0,-1 0,1 0,-1 0,1 0,-1 0,0 0,1 0,-1 0,0 0,0 1,0-1,0 0,4 58,-4-51,-25 139,20-122</inkml:trace>
  <inkml:trace contextRef="#ctx0" brushRef="#br0" timeOffset="616.959">1211 22,'-37'11,"1"1,1 2,0 1,1 2,1 2,0 0,2 2,-17 15,-16 54,63-88,0 0,1 0,-1 1,0-1,1 0,-1 0,1 1,-1-1,1 0,0 0,0 1,0-1,0 0,1 1,-1-1,1 0,-1 0,1 1,0-1,0 0,0 0,0 0,0 0,0 0,1 0,-1 0,1-1,-1 1,1 0,0-1,-1 1,1-1,0 1,0-1,0 0,0 0,0 0,0 0,1 0,-1-1,0 1,0-1,1 1,0-1,12 0,-1-1,0 0,0-2,1 1,-1-2,-1 1,1-2,0 0,-1-1,0 0,-1-1,1 0,-1-1,-1 0,1-1,-1-1,-1 0,0 0,0-2,-5 9,36-35,-27 24,2 0,0 0,0 1,1 1,1 1,12-6,-29 16,1 1,-1-1,0 0,1 0,-1 1,1-1,-1 1,1 0,-1-1,1 1,-1 0,1 0,-1 0,1 0,0 0,-1 0,1 0,-1 1,1-1,-1 0,1 1,-1-1,1 1,-1 0,0 0,1-1,-1 1,0 0,1 0,-1 0,0 0,0 0,0 0,0 1,0-1,0 0,0 1,-1-1,1 0,0 1,-1-1,1 1,-1-1,1 1,-1 1,5 77,-5-72,-31 192,26-154,-1 1,-3-1,-1-1,-3 0,-1 0,-3-1,-1-1,-2-1,-2 0,-10 10,-47 9,77-59,-1-1,1 0,-1 0,1 0,-1-1,1 1,-1 0,0-1,1 0,-1 0,0 0,1 0,-1 0,0 0,1-1,-1 1,0-1,1 0,-1 1,1-1,-1-1,1 1,0 0,-1 0,1-1,0 0,0 1,0-1,0 0,0 0,0 0,1 0,-1 0,1 0,-1-1,1 1,-1-5,1-1,-1 1,2 0,-1-1,1 1,0 0,0-1,1 1,0 0,1 0,-1-1,1 1,1 0,-1 0,1 1,0-1,2-2,2-7,9-20,2 2,1 0,2 1,1 2,22-25,-16 20,-15 18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0.5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38,'-13'34,"2"2,1-1,2 1,2 1,1-1,0 34,8 155,-4-219,1-1,0 1,1 0,0 0,0 0,0 0,0-1,1 1,0-1,0 1,1-1,0 0,-1 0,2 0,-1 0,0 0,1-1,0 1,0-1,1 0,-1 0,1-1,0 1,0-1,0 0,0 0,0-1,0 0,1 0,0 0,-1 0,6 0,5-4,0 0,0-2,0 0,0 0,0-1,-1-1,0-1,0 0,-1-1,0-1,0 0,-1-1,0 0,-1-1,0 0,0-1,-2 0,1-1,6-11,8-12,-1 0,-2-1,-1-2,-2 0,-2-1,-1 0,-3-2,-1 0,-1-5,-8 38,0 0,0-1,-1 1,0-1,-1 0,0 0,-1 1,0-1,-1 0,0-3,1 13,0-1,0 0,0 1,0-1,0 1,0-1,-1 1,1-1,0 1,0 0,0-1,-1 1,1-1,0 1,-1-1,1 1,0 0,-1-1,1 1,-1 0,1-1,0 1,-1 0,1 0,-1-1,1 1,-1 0,1 0,-1 0,1-1,-1 1,1 0,-1 0,1 0,-1 0,1 0,-1 0,1 0,-1 0,1 1,-1-1,1 0,-1 0,1 0,-1 0,1 1,-1-1,1 0,-1 0,1 1,0-1,-1 0,1 1,-1-1,1 0,0 1,-1-1,1 1,0-1,0 1,-1-1,1 1,0-1,0 1,0-1,0 1,0-1,-1 1,1 0,-21 37,20-37,-13 34,2 0,1 0,2 2,1-1,2 1,1 0,2 0,2 1,1-1,2 0,2 2,22 101,-27-137,1-1,0 1,0-1,0 0,1 1,-1-1,1 0,-1 1,1-1,0 0,0 1,0-1,0 0,0 0,0 0,0 0,1 0,-1 0,1 0,0-1,-1 1,1-1,0 1,0-1,0 1,0-1,0 0,0 0,1 0,-1 0,1 0,6-8</inkml:trace>
  <inkml:trace contextRef="#ctx0" brushRef="#br0" timeOffset="553.779">764 489,'162'1,"-160"-2,0 1,-1 0,1 0,0 0,-1 0,1 0,0 0,-1 1,1-1,0 0,-1 1,1 0,0-1,-1 1,1 0,-1 0,1-1,-1 1,0 1,1-1,-1 0,0 0,0 0,0 1,0-1,0 0,0 1,0-1,0 1,0-1,-1 1,1 0,-1-1,1 1,-1-1,0 1,1 0,-1 0,0-1,0 1,0 0,0-1,-1 1,1 0,0-1,-1 1,1 0,-1-1,0 1,1-1,-1 1,0-1,0 1,0-1,0 1,0-1,0 0,0 0,-1 1,1-1,-47 47,-28 41,76-85,0-1,0 0,1 0,-1 0,1 0,-1 0,1 0,0 0,0 0,0-1,1 1,-1 0,1 0,-1-1,1 1,0-1,0 0,0 1,0-1,1 0,-1 0,1 0,-1-1,1 1,-1 0,1-1,0 0,0 0,0 0,0 0,0 0,0 0,0-1,0 1,0-1,0 0,0 0,0 0,0-1,0 1,0-1,0 1,2-2,149-46,-134 40,-4 0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3,'0'0,"0"0,1 0,-1 0,0 1,0-1,1 0,-1 0,0 0,0 0,1 0,-1 0,0 1,1-1,-1 0,0 0,0 0,1 0,-1 0,0 0,1 0,-1 0,0 0,0 0,1 0,-1-1,0 1,0 0,1 0,-1 0,0 0,0 0,1 0,-1-1,0 1,0 0,1 0,-1 0,0-1,0 1,0 0,0 0,1-1,-1 1,0 0,0-1,-15 75,-3-2,-4 0,-13 26,-38 128,60-161,13-64,0 1,0-1,0 0,0 1,0-1,0 0,0 1,0-1,1 0,-1 1,1-1,-1 0,1 1,-1-1,1 0,-1 0,1 0,0 1,0-1,0 0,0 0,0 0,0 0,0 0,0-1,0 1,0 0,0 0,0-1,1 1,-1-1,0 1,0-1,1 1,-1-1,1 0,-1 0,0 1,1-1,-1 0,0 0,1-1,-1 1,2 0,254-46,-250 44,-7 1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29,'179'-24,"-177"23,0 0,0 1,0-1,0 1,-1-1,1 1,0 0,0 0,0 0,0 0,0 0,0 0,0 0,0 1,0-1,-1 1,1-1,0 1,0 0,0 0,-1 0,1 0,0 0,-1 0,1 0,-1 0,0 1,1-1,-1 0,0 1,0-1,1 1,-1 0,0-1,-1 1,1 0,0 0,-1-1,1 1,-1 0,1 0,-1 0,0 0,1 0,-1 0,0 0,-1 0,1 0,0-1,0 1,-1 0,0 2,-162 159,161-161,0 1,1-1,-1 1,1-1,-1 1,1 0,0 0,0 0,0 0,0 0,1 0,-1 0,1 0,0 0,0 0,0 0,0 0,0 0,1 0,-1 0,1 0,0 0,0 0,0-1,0 1,0 0,1 0,-1-1,1 1,0-1,0 1,0-1,0 0,0 0,0 0,1 0,-1 0,1 0,-1-1,1 1,0-1,0 1,-1-1,1 0,2 0,4 1,0-1,0 0,0 0,1-1,-1 0,0-1,0 0,0 0,0-1,0 0,0-1,-1 0,1 0,-1-1,0 0,7-5,4-1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1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28,'-7'-4,"0"0,0 1,0 0,0 0,-1 0,1 1,-1 0,0 1,0 0,0 0,1 0,-1 1,0 0,0 1,0 0,0 0,0 1,-6-1,0 1,1 0,0 1,-1 1,2 0,-1 1,0 0,1 1,0 1,0-1,0 2,1 0,-4 4,13-10,0 0,1 0,-1 0,0 0,1 0,0 0,-1 1,1-1,0 0,0 1,1-1,-1 1,0-1,1 1,0 0,-1-1,1 1,0-1,0 1,0 0,1-1,-1 1,1-1,-1 1,1-1,0 1,0-1,0 1,0-1,1 0,-1 0,1 1,0-1,70 64,-41-42,-20-15,-5-5,1 0,-1 1,1 0,-1 0,-1 0,1 1,-1 0,0 0,0 0,0 1,-1-1,0 1,-1 0,1 1,-2-1,1 0,-1 1,0 0,0-1,-1 1,0 0,0 0,-1 4,0-8,-1 1,1-1,-1 0,0 0,0 0,-1 0,1 0,-1 0,0 0,0 0,0-1,0 1,-1-1,0 1,0-1,1 0,-2 0,1 0,0-1,-1 1,1-1,-1 0,0 1,1-2,-1 1,0 0,0-1,0 0,-5 1,-9 3,0 0,-1-1,1-1,-1-1,0 0,0-2,0 0,0-1,-12-3,24 3,5 1,0 1,0-1,0 0,0-1,0 1,-1 0,1 0,0-1,0 0,0 1,0-1,0 0,0 0,0 0,1 0,-1 0,0 0,0-1,1 1,-1-1,1 1,-1-1,1 1,0-1,0 0,-1 0,1-1,5-4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1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1,'-10'33,"-2"17,-1 4,4-2,2-11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1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24,'14'-10,"5"2,-1 3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1 466,'205'-272,"-205"271,0 1,0-1,0 1,0-1,0 1,0-1,0 1,0-1,1 1,-1-1,0 1,0 0,0-1,1 1,-1-1,0 1,1 0,-1-1,0 1,1 0,-1-1,0 1,1 0,-1-1,1 1,-1 0,1 0,-1-1,0 1,1 0,-1 0,1 0,-1 0,1 0,-1 0,1 0,-1 0,1 0,-1 0,1 0,-1 0,1 0,-1 0,1 0,-1 0,1 1,-1-1,0 0,1 0,-1 1,1-1,-1 0,0 0,1 1,-1-1,1 1,-1-1,0 0,0 1,1-1,-1 1,0-1,0 0,1 1,-1-1,0 1,0-1,2 37,-2-31,0 1,-1 0,1 0,0 0,1 0,0 0,0-1,0 1,1 0,0 0,0-1,1 1,0-1,0 1,1-1,-1 0,1-1,0 1,1-1,0 1,-1-1,2-1,-1 1,0-1,1 0,0 0,0 0,0-1,0 0,1 0,-1-1,1 1,0-2,0 1,1 0,1-1,-1 0,1-1,0 0,0 0,0-1,0 0,-1-1,1 0,-1 0,1 0,-1-1,0-1,0 1,0-1,0-1,-1 0,1 0,-1 0,-1-1,4-2,126-128,-129 126,0 1,-1-1,0 1,0-2,-1 1,0-1,-1 1,0-1,-1-1,0 1,-1 0,0-1,-1 1,0-1,-1-5,-4-6,-2 4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6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2,'-17'-1,"-1"1,1 0,0 2,-1 0,1 0,0 2,0 0,0 1,1 1,0 0,0 2,0-1,1 2,0 0,0 1,1 0,1 1,0 1,0 0,1 1,-8 12,17-21,0 1,1 0,0 0,0 0,0 0,0 0,1 0,0 1,0-1,0 0,1 1,0-1,0 1,0-1,1 0,-1 1,1-1,0 0,1 0,0 1,0-1,0 0,0-1,1 1,-1 0,1-1,0 1,1-1,-1 0,1 0,0 0,0-1,0 1,0-1,1 0,0 0,1 2,1 0,0-1,0 0,0 0,1-1,-1 0,1 0,0-1,0 0,0 0,0-1,0 0,0 0,0-1,1 0,-1 0,0-1,0 0,0-1,0 0,0 0,0 0,5-4,9-7,-4 1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5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403 309 0 0 0,'0'0'311'0'0,"0"0"954"0"0,0 0 250 0 0,0 0 52 0 0,0 0 51 0 0,0 0 9 0 0,0 0-73 0 0,0 0-158 0 0,0 0-128 0 0,0 0-204 0 0,-2-3-153 0 0,1 1-706 0 0,-1 0-1 0 0,0 1 0 0 0,1-1 0 0 0,-1 0 0 0 0,0 1 1 0 0,0 0-1 0 0,0-1 0 0 0,0 1 0 0 0,0 0 0 0 0,0 0 1 0 0,0 0-1 0 0,0 0 0 0 0,-1 1 0 0 0,1-1 0 0 0,0 1 1 0 0,0-1-1 0 0,-1 1 0 0 0,1 0 0 0 0,0 0 0 0 0,-1 0 1 0 0,1 0-1 0 0,0 0 0 0 0,-1 0 0 0 0,1 1 0 0 0,-1-1-204 0 0,0 0 64 0 0,-99 15 2325 0 0,-43 44-423 0 0,145-59-1951 0 0,-1 0 0 0 0,0 0 0 0 0,1 0 0 0 0,-1 1 0 0 0,0-1 0 0 0,1 0 0 0 0,-1 0 0 0 0,1 1 0 0 0,-1-1 0 0 0,1 0 0 0 0,-1 1 0 0 0,1-1 0 0 0,-1 0 0 0 0,1 1 0 0 0,-1-1 0 0 0,1 1 0 0 0,-1-1 0 0 0,1 1 0 0 0,-1-1 0 0 0,1 1 0 0 0,0-1 0 0 0,-1 1 0 0 0,1 0 0 0 0,0-1 0 0 0,0 1 0 0 0,0-1 0 0 0,-1 1 0 0 0,1 0 0 0 0,0-1 0 0 0,0 1 0 0 0,0 0 0 0 0,0-1 0 0 0,0 1 0 0 0,0 0 0 0 0,0-1 0 0 0,0 1 0 0 0,0-1 0 0 0,0 1 0 0 0,0 0 0 0 0,1-1 0 0 0,-1 1 0 0 0,0 0 0 0 0,0-1 0 0 0,1 1 0 0 0,-1-1 0 0 0,0 1 0 0 0,1-1 0 0 0,-1 1 0 0 0,0-1 0 0 0,1 1 0 0 0,-1-1 0 0 0,1 1 0 0 0,-1-1 0 0 0,1 1 0 0 0,-1-1 0 0 0,1 0 0 0 0,-1 1 0 0 0,1-1 0 0 0,0 0 0 0 0,-1 0 0 0 0,1 1 0 0 0,-1-1 0 0 0,1 0 0 0 0,0 0 0 0 0,-1 0 0 0 0,1 0 0 0 0,0 0 0 0 0,-1 0 0 0 0,1 0-15 0 0,133 67 769 0 0,-129-66-733 0 0,-1 1 0 0 0,0 0 0 0 0,0 0 1 0 0,0 0-1 0 0,0 1 0 0 0,0 0 0 0 0,-1-1 0 0 0,1 1 0 0 0,-1 0 0 0 0,0 1 0 0 0,1-1 0 0 0,-1 0 0 0 0,-1 1 1 0 0,1 0-1 0 0,-1 0 0 0 0,1 0 0 0 0,-1 0 0 0 0,0 0 0 0 0,-1 0 0 0 0,1 0 0 0 0,-1 1 0 0 0,1-1 0 0 0,-1 1 1 0 0,-1-1-1 0 0,1 1 0 0 0,-1-1 0 0 0,1 1 0 0 0,-1 0 0 0 0,-1-1-36 0 0,-2 1 51 0 0,0-1 1 0 0,0 0-1 0 0,-1 1 1 0 0,1-2-1 0 0,-1 1 1 0 0,0 0-1 0 0,0-1 1 0 0,-1 0-1 0 0,1 0 1 0 0,-1 0-1 0 0,1 0 1 0 0,-1-1-1 0 0,0 0 1 0 0,-1 1-52 0 0,4-3 2 0 0,-24 12 31 0 0,-1-2 0 0 0,-1-1 1 0 0,0-1-1 0 0,0-1 1 0 0,-1-2-1 0 0,-10 1-33 0 0,5 1-136 0 0,34-7-24 0 0,0 0-87 0 0,0 0-136 0 0,19-7-1356 0 0,35-11-1322 0 0,-24 9-378 0 0,-1-2-4229 0 0,-14 4-2893 0 0</inkml:trace>
  <inkml:trace contextRef="#ctx0" brushRef="#br0" timeOffset="796.254">615 365 5089 0 0,'0'0'2266'0'0,"0"0"-444"0"0,0 0-229 0 0,0 0-14 0 0,0 0-60 0 0,0 0-104 0 0,0 0-188 0 0,0 0-245 0 0,0 0-199 0 0,0 0-142 0 0,0 0-60 0 0,0 0-14 0 0,0 0 16 0 0,-1 5 6195 0 0,-3 8-6305 0 0,-4-6-466 0 0,0 1 0 0 0,0 0 0 0 0,1 1 0 0 0,-1-1 0 0 0,2 1 0 0 0,-1 1 0 0 0,2-1 0 0 0,-1 1 0 0 0,1 0 0 0 0,1 0 0 0 0,-1 1 0 0 0,2-1 0 0 0,0 1 0 0 0,0 0 0 0 0,1 0 0 0 0,0 0 0 0 0,1 0 0 0 0,0 0 0 0 0,0 6-7 0 0,3-16 3 0 0,1 0 0 0 0,-1 0 0 0 0,0 0 0 0 0,0 0 0 0 0,0 0 1 0 0,1 0-1 0 0,-1-1 0 0 0,0 1 0 0 0,1-1 0 0 0,-1 0 0 0 0,0 1 0 0 0,1-1 0 0 0,-1 0 0 0 0,1-1 0 0 0,-1 1 0 0 0,0 0 0 0 0,1-1 0 0 0,-1 1 0 0 0,0-1 0 0 0,1 0 0 0 0,-1 1 0 0 0,1-2-3 0 0,18-7 30 0 0,-2-1 0 0 0,1-1 0 0 0,-1-1 1 0 0,0 0-1 0 0,-2-2 0 0 0,1 0 0 0 0,-2-1 0 0 0,1 0 0 0 0,-2-2 0 0 0,-1 0 1 0 0,0 0-1 0 0,-1-1 0 0 0,0-1 0 0 0,-2 0 0 0 0,5-11-30 0 0,3-21 135 0 0,-19 50-89 0 0,0 1-8 0 0,0 0-21 0 0,0 0 4 0 0,0 0-19 0 0,0 0 4 0 0,0 0 2 0 0,-7 30-104 0 0,-13 113 132 0 0,40 270-100 0 0,-20-370 29 0 0,-12 168-48 0 0,10-198 85 0 0,-1 0 0 0 0,-1 0-1 0 0,0-1 1 0 0,0 0-1 0 0,-1 0 1 0 0,-1 0-1 0 0,0 0 1 0 0,-1-1 0 0 0,0 0-1 0 0,0 0 1 0 0,-2-1-1 0 0,1 0 1 0 0,-1 0-1 0 0,-10 8-1 0 0,17-16-1 0 0,0 0-1 0 0,-1 0 0 0 0,1-1 0 0 0,-1 1 0 0 0,0-1 0 0 0,1 1 0 0 0,-1-1 0 0 0,0 0 0 0 0,0 0 1 0 0,0 0-1 0 0,0 0 0 0 0,0 0 0 0 0,0-1 0 0 0,0 1 0 0 0,0-1 0 0 0,0 0 0 0 0,0 0 0 0 0,0 0 0 0 0,-3-1 2 0 0,-5-51-150 0 0,11 31-96 0 0,1 0 1 0 0,1 0-1 0 0,1 1 1 0 0,1-1-1 0 0,0 1 1 0 0,2-1-1 0 0,0 2 0 0 0,1-1 1 0 0,6-9 245 0 0,7-21-1966 0 0,-1 4-2573 0 0,-6 15-3679 0 0,-6 11-3266 0 0</inkml:trace>
  <inkml:trace contextRef="#ctx0" brushRef="#br0" timeOffset="1263.658">1324 188 10394 0 0,'0'0'1655'0'0,"0"0"-270"0"0,0 0 42 0 0,0 0 122 0 0,0 0-8 0 0,0 0-176 0 0,0 0-286 0 0,0 0-215 0 0,0 0-138 0 0,0 0-45 0 0,0 0-21 0 0,0 0-60 0 0,-14 7 349 0 0,-3 0-853 0 0,1 0 0 0 0,-1 1 1 0 0,1 0-1 0 0,1 2 0 0 0,0 0 1 0 0,0 0-1 0 0,1 1 0 0 0,0 1 1 0 0,0 1-97 0 0,13-12 0 0 0,0 0 1 0 0,0 0 0 0 0,0 1 0 0 0,0-1 0 0 0,0 0 0 0 0,0 1 0 0 0,0-1 0 0 0,1 1 0 0 0,-1-1 0 0 0,0 1 0 0 0,1-1 0 0 0,-1 1-1 0 0,1-1 1 0 0,0 1 0 0 0,-1-1 0 0 0,1 1 0 0 0,0 0 0 0 0,0-1 0 0 0,0 1 0 0 0,0-1 0 0 0,0 1 0 0 0,1 0 0 0 0,-1-1 0 0 0,0 1 0 0 0,1-1-1 0 0,-1 1 1 0 0,1-1 0 0 0,0 1 0 0 0,-1-1 0 0 0,1 1 0 0 0,0-1 0 0 0,0 0 0 0 0,0 1 0 0 0,0-1 0 0 0,0 0 0 0 0,0 0 0 0 0,0 0 0 0 0,0 0-1 0 0,0 0 1 0 0,1 0-1 0 0,59 36 138 0 0,-48-32-103 0 0,-10-4-11 0 0,1 1 1 0 0,-1-1-1 0 0,0 0 1 0 0,1 1 0 0 0,-1 0-1 0 0,0-1 1 0 0,0 1-1 0 0,0 0 1 0 0,0 1-1 0 0,0-1 1 0 0,-1 1-1 0 0,1-1 1 0 0,-1 1-1 0 0,1 0 1 0 0,-1 0-1 0 0,0 0 1 0 0,0 0-1 0 0,0 0 1 0 0,-1 0-1 0 0,1 0 1 0 0,-1 1-1 0 0,0-1 1 0 0,0 1 0 0 0,0-1-1 0 0,0 1 1 0 0,0-1-1 0 0,-1 1 1 0 0,0 0-1 0 0,1-1 1 0 0,-2 1-1 0 0,1-1 1 0 0,0 1-1 0 0,-1 0 1 0 0,1-1-1 0 0,-1 1 1 0 0,0-1-1 0 0,0 1 1 0 0,0-1-1 0 0,-1 1 1 0 0,1-1-1 0 0,-3 3-24 0 0,-5 4 58 0 0,0-1-1 0 0,0 0 0 0 0,-1-1 0 0 0,0 0 0 0 0,-1 0 0 0 0,0-1 1 0 0,0 0-1 0 0,-11 4-57 0 0,-6 5 31 0 0,-106 42-57 0 0,124-64-603 0 0,25-11-480 0 0,-10 11 763 0 0,59-57-5613 0 0,-42 43-369 0 0,-10 11-4840 0 0</inkml:trace>
  <inkml:trace contextRef="#ctx0" brushRef="#br0" timeOffset="1531.822">1554 0 12115 0 0,'0'0'1809'0'0,"0"0"-608"0"0,0 0-304 0 0,0 0-25 0 0,0 0 154 0 0,0 0 131 0 0,0 0 93 0 0,0 0-6 0 0,0 0-166 0 0,0 0-194 0 0,0 0-118 0 0,0 0-110 0 0,6 32-104 0 0,19 102-80 0 0,-20-1 427 0 0,-8-90-669 0 0,1 289 132 0 0,2-331-419 0 0,0 1-1 0 0,0-1 1 0 0,0 1 0 0 0,0-1-1 0 0,-1 0 1 0 0,1 1 0 0 0,0-1-1 0 0,-1 1 1 0 0,1-1 0 0 0,-1 0-1 0 0,1 1 1 0 0,-1-1 0 0 0,0 0-1 0 0,0 0 1 0 0,0 0 0 0 0,1 0-1 0 0,-1 1 1 0 0,0-1 0 0 0,0 0-1 0 0,0 0 1 0 0,-1-1 0 0 0,1 1-1 0 0,0 0 1 0 0,0 0 0 0 0,0 0-1 0 0,-1-1 1 0 0,1 1 0 0 0,0-1-1 0 0,-1 1 1 0 0,1-1 0 0 0,-1 1 57 0 0,-14-1-3721 0 0,0-5-3433 0 0,10 2-4391 0 0</inkml:trace>
  <inkml:trace contextRef="#ctx0" brushRef="#br0" timeOffset="1998.072">1414 354 8978 0 0,'0'0'3069'0'0,"0"0"-1152"0"0,0 0-746 0 0,0 0-300 0 0,0 0-88 0 0,0 0 17 0 0,0 0-13 0 0,0 0 1 0 0,0 0-42 0 0,0 0-73 0 0,0 0-35 0 0,0 0-14 0 0,22 5-34 0 0,110 30 448 0 0,-82-25-706 0 0,-1-2 0 0 0,1-2 0 0 0,0-2 0 0 0,13-2-332 0 0,-33 0-31 0 0,-27-1 68 0 0,-1 0-1 0 0,1 0 1 0 0,0 0-1 0 0,-1-1 1 0 0,1 1-1 0 0,0-1 1 0 0,-1 0 0 0 0,1 0-1 0 0,0 0 1 0 0,-1 0-1 0 0,1 0 1 0 0,0-1-1 0 0,0 1 1 0 0,-1-1-1 0 0,1 1 1 0 0,-1-1-1 0 0,1 0 1 0 0,-1 0-1 0 0,1-1 1 0 0,-1 1 0 0 0,0 0-1 0 0,1-1 1 0 0,-1 1-1 0 0,0-1 1 0 0,0 0-1 0 0,0 0 1 0 0,0 0-1 0 0,0 0 1 0 0,-1 0-1 0 0,1 0 1 0 0,0-2-37 0 0,0 3 14 0 0,-1-1 1 0 0,0 0-1 0 0,0 0 0 0 0,0 0 1 0 0,0 0-1 0 0,0 0 0 0 0,0-1 1 0 0,0 1-1 0 0,-1 0 0 0 0,1 0 1 0 0,-1-1-1 0 0,0 1 1 0 0,0 0-1 0 0,1 0 0 0 0,-1-1 1 0 0,-1 1-1 0 0,1 0 0 0 0,0-1 1 0 0,-1 1-1 0 0,1 0 0 0 0,-1 0 1 0 0,1 0-1 0 0,-1-1 0 0 0,0 1 1 0 0,0 0-1 0 0,0 0 1 0 0,0 0-1 0 0,-1 0 0 0 0,1 1 1 0 0,0-1-1 0 0,-1 0 0 0 0,1 0 1 0 0,-1 1-1 0 0,0-1 0 0 0,0 1 1 0 0,1-1-1 0 0,-1 1 0 0 0,0 0 1 0 0,0 0-1 0 0,0 0 1 0 0,0 0-1 0 0,0 0 0 0 0,-1 0 1 0 0,1 0-1 0 0,0 1 0 0 0,0-1 1 0 0,-3 1-15 0 0,-1-1-12 0 0,1 1 1 0 0,-1 0 0 0 0,0 0 0 0 0,1 0 0 0 0,-1 1 0 0 0,0 0-1 0 0,1 0 1 0 0,-1 1 0 0 0,1-1 0 0 0,-1 1 0 0 0,1 0-1 0 0,0 1 1 0 0,0-1 0 0 0,0 1 0 0 0,0 0 0 0 0,0 0-1 0 0,0 1 1 0 0,-2 2 11 0 0,-1 0-15 0 0,1 1 0 0 0,0 0 0 0 0,1 1 0 0 0,-1-1 0 0 0,1 1 0 0 0,1 0 0 0 0,-1 1 0 0 0,2-1 0 0 0,-1 1 0 0 0,1 0-1 0 0,0 1 1 0 0,1-1 0 0 0,0 0 0 0 0,1 1 0 0 0,0 0 0 0 0,0-1 0 0 0,1 1 0 0 0,0 0 0 0 0,1 0 0 0 0,0 0 0 0 0,0 0 0 0 0,1 0 0 0 0,1 0 15 0 0,0-4-24 0 0,1-1 1 0 0,0 0-1 0 0,1 0 1 0 0,-1 0-1 0 0,1-1 1 0 0,0 1-1 0 0,0-1 1 0 0,0 0 0 0 0,0 0-1 0 0,1 0 1 0 0,0-1-1 0 0,0 0 1 0 0,0 1-1 0 0,0-2 1 0 0,0 1-1 0 0,1-1 1 0 0,-1 1 0 0 0,1-2-1 0 0,-1 1 1 0 0,1-1-1 0 0,0 1 1 0 0,0-1-1 0 0,5 0 24 0 0,84 1-5486 0 0,-84-5 939 0 0,0 3-4349 0 0</inkml:trace>
  <inkml:trace contextRef="#ctx0" brushRef="#br0" timeOffset="2479.878">2007 644 4377 0 0,'0'0'3647'0'0,"0"0"-913"0"0,0 0-431 0 0,0 0-219 0 0,0 0-183 0 0,0 0-228 0 0,0 0-318 0 0,0 0-358 0 0,0 0-250 0 0,0 0-190 0 0,0 0-80 0 0,0 0 0 0 0,0 0-45 0 0,10-14-33 0 0,72-108 781 0 0,-70 104-965 0 0,-5 6-161 0 0,0-1 0 0 0,1 1 0 0 0,1 0 1 0 0,0 1-1 0 0,0 0 0 0 0,1 1 1 0 0,1 0-1 0 0,-1 0 0 0 0,2 1 0 0 0,-1 0 1 0 0,1 1-1 0 0,1 1 0 0 0,3-2-54 0 0,-15 8 0 0 0,-1 0-1 0 0,1 1 0 0 0,0-1 1 0 0,0 1-1 0 0,-1-1 0 0 0,1 1 1 0 0,0-1-1 0 0,0 1 0 0 0,0-1 0 0 0,0 1 1 0 0,0 0-1 0 0,0-1 0 0 0,0 1 1 0 0,0 0-1 0 0,0 0 0 0 0,0 0 1 0 0,0 0-1 0 0,0 0 0 0 0,0 0 1 0 0,0 0-1 0 0,0 0 0 0 0,-1 0 1 0 0,1 0-1 0 0,0 0 0 0 0,0 1 1 0 0,0-1-1 0 0,0 0 0 0 0,0 1 1 0 0,0-1-1 0 0,0 1 0 0 0,0-1 1 0 0,0 1-1 0 0,-1-1 0 0 0,1 1 1 0 0,0-1-1 0 0,0 1 0 0 0,-1 0 0 0 0,1 0 1 0 0,-1-1-1 0 0,1 1 0 0 0,0 0 1 0 0,-1 0-1 0 0,1 0 0 0 0,-1 0 1 0 0,0-1-1 0 0,1 1 0 0 0,-1 0 1 0 0,0 0-1 0 0,1 0 0 0 0,-1 0 1 0 0,0 0-1 0 0,0 0 0 0 0,0 0 1 0 0,0 0-1 0 0,0 0 0 0 0,0 0 1 0 0,0 0 0 0 0,-35 142 266 0 0,36-142-256 0 0,1 1 0 0 0,0-1 0 0 0,-1 1 0 0 0,1-1 0 0 0,0 1 0 0 0,0-1 0 0 0,-1 0 0 0 0,1 0 0 0 0,0 0 0 0 0,0 0 0 0 0,0 0 0 0 0,1 0 0 0 0,-1-1-1 0 0,0 1 1 0 0,0-1 0 0 0,0 0 0 0 0,0 1 0 0 0,1-1 0 0 0,-1 0 0 0 0,0 0 0 0 0,0 0 0 0 0,1 0 0 0 0,-1-1 0 0 0,0 1 0 0 0,0-1 0 0 0,0 1 0 0 0,0-1 0 0 0,0 0 0 0 0,0 0-1 0 0,0 0 1 0 0,2-1-10 0 0,44-28 217 0 0,-42 24-197 0 0,0 1 0 0 0,0 1 1 0 0,0-1-1 0 0,1 1 1 0 0,-1 0-1 0 0,1 1 0 0 0,0 0 1 0 0,0 0-1 0 0,1 0 1 0 0,-1 1-1 0 0,1 0 0 0 0,-1 0 1 0 0,1 1-1 0 0,-1 0 0 0 0,1 0 1 0 0,0 1-1 0 0,1 0-20 0 0,-7 2 17 0 0,1 0 1 0 0,-1 1-1 0 0,0-1 0 0 0,0 1 1 0 0,0 0-1 0 0,-1-1 0 0 0,1 1 1 0 0,-1 0-1 0 0,1 0 0 0 0,-1 0 1 0 0,0 0-1 0 0,0 0 0 0 0,0 0 1 0 0,-1 0-1 0 0,1 0 0 0 0,-1 1 0 0 0,0-1 1 0 0,1 0-1 0 0,-1 0 0 0 0,-1 0 1 0 0,1 1-1 0 0,0-1 0 0 0,-1 0 1 0 0,0 3-18 0 0,0 5 64 0 0,0-8-74 0 0,0 0-1 0 0,1 0 0 0 0,-1 1 1 0 0,1-1-1 0 0,-1 0 1 0 0,1 0-1 0 0,0 0 1 0 0,0 1-1 0 0,1-1 0 0 0,-1 0 1 0 0,1 0-1 0 0,-1 0 1 0 0,1 1-1 0 0,0-1 0 0 0,0 0 1 0 0,0 0-1 0 0,1 0 1 0 0,-1-1-1 0 0,1 1 0 0 0,0 0 1 0 0,-1 0-1 0 0,1-1 1 0 0,1 1-1 0 0,-1-1 0 0 0,0 0 1 0 0,0 1-1 0 0,1-1 1 0 0,-1 0-1 0 0,1-1 0 0 0,0 1 1 0 0,0 0-1 0 0,-1-1 1 0 0,1 1-1 0 0,0-1 0 0 0,0 0 1 0 0,0 0-1 0 0,3 0 11 0 0,6-4-2152 0 0,-6-5-3762 0 0,-3 5-5041 0 0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6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67,'-3'-6,"-1"1,0 1,0-1,-1 0,1 1,-1 0,0 0,0 0,0 1,-1 0,1 0,-1 0,1 0,-1 1,0 0,0 0,0 1,-1 0,1 0,0 0,0 1,-1 0,1 0,0 0,0 1,-1 0,1 0,0 1,0-1,-2 2,-6 2,0 0,0 2,1-1,0 1,0 1,0 1,1 0,0 0,1 1,0 0,1 1,-3 4,3-4,1 1,0 1,0-1,1 2,1-1,0 1,1 0,1 0,0 1,1 0,0 0,-1 14,4-21,0 0,0 1,1-1,0 1,0-1,1 1,0-1,1 0,0 1,0-1,1 0,0 0,0 0,1-1,0 1,0-1,1 0,0 0,0 0,0-1,1 0,0 0,0 0,1-1,0 0,0 0,1 0,12 4,0-2,1-1,0 0,0-2,0 0,0-1,0-1,1-1,-1-1,1-1,-1-1,1-1,2 0,-1-1,0 0,0-2,-1 0,1-2,-2-1,1 0,-1-2,0 0,-1-1,-1-1,0-1,0-1,-2-1,0 0,-1-1,7-10,-16 21,-2-1,1 0,-1-1,0 1,-1-1,0 0,0 0,0 0,-1-1,-1 1,1-1,-1 0,-1 0,0 0,0 0,0 1,-1-1,-1 0,1 0,-2 0,1 0,-1 0,0 0,-1 1,0-1,-1 1,1 0,-1 0,-1 0,0 1,0-1,0 1,-1 0,0 1,0-1,-1 1,0 1,0-1,0 1,-1 0,-5-2,-6 2,0 0,0 1,-1 1,1 1,-1 1,0 1,-6 0,-7 1</inkml:trace>
  <inkml:trace contextRef="#ctx0" brushRef="#br0" timeOffset="280.73">33 293,'39'-17,"-1"2,2 2,0 2,0 1,1 2,22 0,-50 8,-1 1,1 0,-1 1,1 0,-1 1,0 1,0 0,0 0,-1 1,1 1,-1-1,0 2,-1 0,0 0,8 8,-7-9,-1-1,1 0,0 0,0-1,0 0,1-1,-1-1,1 1,0-2,-1 0,1 0,0-1,5-1,30 3,-11 7,-30-4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26.6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1328 2822,'12'-3,"1"0,-1 0,0-1,0 0,-1-1,1-1,-1 0,0 0,0-1,-1 0,0-1,5-5,0 1,349-252,10 8,-86 53,75-50,-140 122,-53 19,140-100,-113 81,-70 36,57-32,183-17,-347 135,0 0,-1-2,0 0,-1-1,0-1,-1-1,0-1,13-15,79-82,-108 112,-1-1,0 1,1-1,-1 1,1-1,-1 1,0 0,1-1,-1 1,1 0,-1 0,1-1,-1 1,1 0,-1 0,1 0,0-1,-1 1,1 0,-1 0,1 0,-1 0,1 0,0 0,-1 0,1 0,-1 0,1 1,-1-1,1 0,-1 0,1 0,-1 1,1-1,-1 0,1 1,-1-1,1 0,-1 1,1-1,-1 1,0-1,1 0,-1 1,0-1,1 1,-1-1,0 1,0-1,1 1,-1-1,0 1,0 0,0-1,0 1,0-1,0 1,0-1,0 1,0 0,0-1,0 1,0-1,0 1,0-1,0 1,-1 0,3 51,-2-46,-21 229,-2-61,11-71,5 2,5-1,5 24,-1 22,-2 271,14-316,-11-90,0 0,0 0,-1 0,-1 0,-1 1,0-1,-1 0,-1 1,-3 13,-3 12,2 0,1 1,2 0,2 0,4 38,-1 10,-1-66,0-20,0-1,0 1,0 0,0 0,-1 0,0 0,0 0,0 0,0 0,0 0,-1 0,0 0,0 0,0-1,0 1,0 0,-1 0,0-1,0 1,0-1,0 0,0 0,-1 1,1-1,-1-1,0 1,0 0,0-1,0 1,-1-1,1 0,-1 0,1 0,-1-1,-2 1,-221-3,-315 0,292 30,82-18,-86 23,192-26,0-3,-1-3,-42-5,2 2,-208 1,114 28,173-27,0-1,0-1,0-1,0 0,0-2,-13-5,4 3,-1 2,1 1,-1 1,0 2,-10 2,-14-1,-113 28,49-11,79-12,0-1,0-2,-1-2,-28-4,-12 1,-73 2,174-3,0-1,0-1,0 0,0-1,-1-1,0-1,0 0,-1-1,0-1,0 0,-1-1,-1 0,0-1,0-1,5-8,27-20,97-92,-129 122</inkml:trace>
  <inkml:trace contextRef="#ctx0" brushRef="#br0" timeOffset="1552.274">763 2511,'10'5,"8"11,0 8,-2 4,0 3,-1 0,-5 0,2 0,-1-1,1-1,0 0,2-6,-1-1,2-5,3-5,-2-4</inkml:trace>
  <inkml:trace contextRef="#ctx0" brushRef="#br0" timeOffset="2750.938">820 2455,'136'-149,"-34"121,-59 22,-39 4,1 0,0 1,-1 0,1 0,0 0,0 0,0 1,-1-1,1 1,0 1,0-1,0 1,0-1,-1 1,1 1,0-1,-1 1,1 0,-1 0,0 0,1 0,-1 1,0 0,0 0,-1 0,1 0,-1 1,1-1,-1 1,0 0,0 0,10 17,-1-1,-2 2,0-1,-1 2,-1-1,-1 1,-1 0,-1 0,-1 1,-1 0,-1-1,-1 22,-4-35,-1 0,0 0,0 0,-1-1,0 1,-1-1,0 0,0 0,-1-1,0 0,-1 0,1-1,-2 0,1 0,-1-1,0 0,0 0,-2-1,-2 5,-3 1,-143 85,137-89</inkml:trace>
  <inkml:trace contextRef="#ctx0" brushRef="#br0" timeOffset="3450.268">1412 2343,'5'-5,"1"-2</inkml:trace>
  <inkml:trace contextRef="#ctx0" brushRef="#br0" timeOffset="3700.496">1610 2116,'0'0</inkml:trace>
  <inkml:trace contextRef="#ctx0" brushRef="#br0" timeOffset="3951.01">1921 1919,'0'0</inkml:trace>
  <inkml:trace contextRef="#ctx0" brushRef="#br0" timeOffset="3952.01">2146 1693,'0'0</inkml:trace>
  <inkml:trace contextRef="#ctx0" brushRef="#br0" timeOffset="4231.907">2344 1580,'29'-19,"9"-7</inkml:trace>
  <inkml:trace contextRef="#ctx0" brushRef="#br0" timeOffset="4232.907">2598 1326,'38'-14,"13"-5</inkml:trace>
  <inkml:trace contextRef="#ctx0" brushRef="#br0" timeOffset="4401.509">2993 1156,'14'0,"5"0</inkml:trace>
  <inkml:trace contextRef="#ctx0" brushRef="#br0" timeOffset="5247.967">2739 903,'0'4,"5"8,1 5,0 5,4 4,0 2,3-4,-1-1,-2-9,-3-8</inkml:trace>
  <inkml:trace contextRef="#ctx0" brushRef="#br0" timeOffset="5498.661">2823 1213,'5'0,"2"5,3 1,2 5,2 1,0-3</inkml:trace>
  <inkml:trace contextRef="#ctx0" brushRef="#br0" timeOffset="5749.663">2936 1355,'5'9,"6"4,2-1</inkml:trace>
  <inkml:trace contextRef="#ctx0" brushRef="#br0" timeOffset="5750.663">2936 1355,'15'9,"9"4,0-1</inkml:trace>
  <inkml:trace contextRef="#ctx0" brushRef="#br0" timeOffset="6005.819">3190 1410,'0'0</inkml:trace>
  <inkml:trace contextRef="#ctx0" brushRef="#br0" timeOffset="6166.234">3360 1242,'0'0</inkml:trace>
  <inkml:trace contextRef="#ctx0" brushRef="#br0" timeOffset="6345.846">3500 1156,'0'0</inkml:trace>
  <inkml:trace contextRef="#ctx0" brushRef="#br0" timeOffset="6538.596">3557 1044,'0'0</inkml:trace>
  <inkml:trace contextRef="#ctx0" brushRef="#br0" timeOffset="6539.596">3557 1044,'-5'-24,"-1"-8</inkml:trace>
  <inkml:trace contextRef="#ctx0" brushRef="#br0" timeOffset="6697.546">3444 846,'0'0</inkml:trace>
  <inkml:trace contextRef="#ctx0" brushRef="#br0" timeOffset="6848.505">3444 846,'-19'-5,"-6"-6,5-1,7 1</inkml:trace>
  <inkml:trace contextRef="#ctx0" brushRef="#br0" timeOffset="7014.89">3190 790,'0'0</inkml:trace>
  <inkml:trace contextRef="#ctx0" brushRef="#br0" timeOffset="7270.835">3190 790,'-10'-10,"-7"-3,3 1,5 2</inkml:trace>
  <inkml:trace contextRef="#ctx0" brushRef="#br0" timeOffset="7271.835">3049 762,'0'0</inkml:trace>
  <inkml:trace contextRef="#ctx0" brushRef="#br0" timeOffset="7515.547">2908 846,'0'0</inkml:trace>
  <inkml:trace contextRef="#ctx0" brushRef="#br0" timeOffset="7516.547">2655 959,'0'0</inkml:trace>
  <inkml:trace contextRef="#ctx0" brushRef="#br0" timeOffset="7838.093">2908 875,'29'-15,"9"-4</inkml:trace>
  <inkml:trace contextRef="#ctx0" brushRef="#br0" timeOffset="8085.245">3106 790,'0'0</inkml:trace>
  <inkml:trace contextRef="#ctx0" brushRef="#br0" timeOffset="8333.344">3106 790,'24'-10,"12"-3,6 1,-5 2</inkml:trace>
  <inkml:trace contextRef="#ctx0" brushRef="#br0" timeOffset="8334.344">3387 762,'0'0</inkml:trace>
  <inkml:trace contextRef="#ctx0" brushRef="#br0" timeOffset="8586.616">3473 903,'0'0</inkml:trace>
  <inkml:trace contextRef="#ctx0" brushRef="#br0" timeOffset="8587.616">3586 1044,'-10'19,"-3"7</inkml:trace>
  <inkml:trace contextRef="#ctx0" brushRef="#br0" timeOffset="8588.616">3529 1213,'0'0</inkml:trace>
  <inkml:trace contextRef="#ctx0" brushRef="#br0" timeOffset="8847.768">3332 1326,'0'0</inkml:trace>
  <inkml:trace contextRef="#ctx0" brushRef="#br0" timeOffset="8848.768">3332 1326,'-19'0,"-7"0</inkml:trace>
  <inkml:trace contextRef="#ctx0" brushRef="#br0" timeOffset="9104.447">3134 1410,'0'0</inkml:trace>
  <inkml:trace contextRef="#ctx0" brushRef="#br0" timeOffset="12901.592">368 1665,'13'34,"115"130,5 2,-40-92,-70-64</inkml:trace>
  <inkml:trace contextRef="#ctx0" brushRef="#br0" timeOffset="13604.756">2542 169,'0'0,"1"0,-1 0,1 0,0 1,-1-1,1 0,-1 0,1 1,-1-1,1 0,-1 1,1-1,-1 1,1-1,-1 1,1-1,-1 1,0-1,1 1,-1-1,0 1,0-1,1 1,-1-1,0 1,0 0,0-1,0 1,1 0,-1-1,0 1,0-1,0 1,-1 0,1-1,0 1,0 0,0-1,0 1,0-1,-1 1,1-1,0 1,-1 0,1-1,0 1,-1-1,1 1,-1-1,1 0,0 1,-1-1,1 1,-1-1,0 0,1 1,-1-1,1 0,-1 0,1 1,-1-1,0 0,1 0,-1 0,1 0,-1 0,0 0,1 0,-1 0,4 5,116 159,-7 7,-92-147</inkml:trace>
  <inkml:trace contextRef="#ctx0" brushRef="#br0" timeOffset="14657.928">1 2314,'452'-283,"33"-53,180-171,-333 240,-85 65,205-124,135-22,-526 312,-89 68,-62 38,66-55</inkml:trace>
  <inkml:trace contextRef="#ctx0" brushRef="#br0" timeOffset="15184.841">820 1213,'-24'48,"-13"35,-5 18,1 6,1-6,8-5,5-5,2-3,0-7,0-9,0-5,-2-6,0-7,-1-5,0-4,0-6,4-10</inkml:trace>
  <inkml:trace contextRef="#ctx0" brushRef="#br0" timeOffset="15637.518">2710 0,'-14'10,"-10"17,0 9,3 8,1 6,-1-1,3 2,-1 0,-1 2,3 2,-2 1,-1 0,-2 0,-3 1,-1-5,-2-2,5-4,6-10</inkml:trace>
  <inkml:trace contextRef="#ctx0" brushRef="#br0" timeOffset="16451.897">1017 338,'0'62,"11"162,-4-183,-4-18,1-1,1 0,0 0,2-1,0 0,11 20,-17-38,1 0,0-1,-1 1,1 0,0-1,1 0,-1 1,0-1,1 0,-1 0,1 0,-1-1,1 1,0 0,0-1,0 0,0 0,0 0,0 0,0 0,0-1,0 1,0-1,1 0,-1 0,0 0,0 0,0 0,1-1,-1 0,0 1,0-1,0-1,6-1,0-1,0 0,0-1,-1 1,0-2,0 1,0-1,-1-1,0 1,2-3,165-157,-153 149,-3 1</inkml:trace>
  <inkml:trace contextRef="#ctx0" brushRef="#br0" timeOffset="16838.903">1582 395,'207'-50,"-205"49,0 0,1 0,-1 1,0-1,0 1,0 0,0 0,0-1,0 1,0 1,1-1,-1 0,0 0,0 1,0-1,0 1,0 0,0 0,0-1,0 1,0 0,-1 1,1-1,0 0,0 1,-1-1,1 0,-1 1,0 0,1-1,-1 1,0 0,0 0,0 0,0 0,0 0,0 0,-1 0,1 0,0 1,-56 90,38-72,-74 95,90-115,0 0,-1 0,1 0,0 0,0 0,0 0,0 0,0 0,0 1,0-1,0 0,0 1,1-1,-1 1,1-1,-1 1,1-1,-1 1,1-1,0 1,0 0,0-1,-1 1,2-1,-1 1,0 0,0-1,0 1,1-1,-1 1,1-1,-1 1,1-1,0 1,0-1,0 0,-1 1,1-1,0 0,1 0,-1 1,0-1,0 0,0 0,1 0,-1 0,0-1,1 1,-1 0,1-1,-1 1,1-1,-1 1,1-1,-1 1,1-1,0 0,-1 0,1 0,1 0,11-2,1 0,-1-1,1-1,-1 0,0-1,-1 0,1-1,-1-1,0 0,-1-1,1 0,8-4,47-28,-39 25</inkml:trace>
  <inkml:trace contextRef="#ctx0" brushRef="#br0" timeOffset="17970.828">3106 2201,'-13'3,"1"2,-1-1,1 1,0 1,0 1,1-1,0 2,0-1,1 2,0-1,0 1,1 1,0 0,1 0,-4 7,9-13,0 1,1-1,0 1,0 0,0 0,0 0,1 0,0 1,0-1,0 0,1 0,0 1,0-1,0 0,0 1,1-1,0 0,0 0,1 0,-1 0,1 0,0 0,0 0,1 0,-1-1,1 1,0-1,1 0,-1 1,1-2,-1 1,1 0,0-1,1 0,-1 0,1 0,-1 0,1-1,0 1,0-1,3 0,2-1,0-1,0 0,1-1,-1 0,0-1,0 0,0 0,-1-1,1 0,0-1,-1 0,0-1,0 0,0 0,-1-1,0 0,0 0,0-1,-1 0,0-1,0 1,-1-1,0-1,0 1,-1-1,0 0,-1 0,0-1,0 1,-1-1,0 0,-1 0,0 0,0 0,-1-9,1 16,-1-1,0 1,0-1,-1 0,1 1,-1-1,1 0,-1 0,-1 1,1-1,0 0,-1 1,0-1,0 0,0 1,0-1,0 1,-1-1,0 1,1 0,-1-1,-1 1,1 0,0 0,-1 1,1-1,-1 0,0 1,0 0,0-1,0 1,0 0,-1 1,1-1,-1 1,1-1,-2 1,-17-2</inkml:trace>
  <inkml:trace contextRef="#ctx0" brushRef="#br0" timeOffset="18221.889">2823 2455,'39'-15,"16"-4,5 1,-3 3,-7 5,-12 8,-7 5,-4 2,-7 5,-2 0,-5-5,2-5,-3-1</inkml:trace>
  <inkml:trace contextRef="#ctx0" brushRef="#br0" timeOffset="18473.367">2965 1863,'34'28,"10"11</inkml:trace>
  <inkml:trace contextRef="#ctx0" brushRef="#br0" timeOffset="18734.506">3134 2681,'-10'33,"-8"17,0 4,2-8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36.4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28 453,'0'0</inkml:trace>
  <inkml:trace contextRef="#ctx0" brushRef="#br0" timeOffset="733.237">28 453,'-28'-12,"29"12,-1 0,0 0,1 0,-1 0,0 0,1 0,-1 0,0 0,1 0,-1 0,0 0,1 0,-1 0,0-1,1 1,-1 0,0 0,1 0,-1 0,0-1,1 1,-1 0,0 0,0 0,1-1,-1 1,0 0,0-1,0 1,1 0,-1-1,0 1,0 0,0 0,0-1,0 1,0-1,0 1,0 0,0-1,0 1,0 0,0-1,0 1,0 0,0-1,0 1,0 0,0-1,0 1,0 0,0-1,-1 1,1 0,0 0,0-1,0 1,-1 0,1-1,0 1,-1 0,221-9,465-65,-265 18,-391 52,-4 2</inkml:trace>
  <inkml:trace contextRef="#ctx0" brushRef="#br0" timeOffset="1962.289">28 1976,'-26'0,"31"0,50-1,-1-2,1-3,43-11,506-87,-584 100,0 1,1 1,-1 0,1 2,-1 1,1 0,-1 2,18 3,-14 1</inkml:trace>
  <inkml:trace contextRef="#ctx0" brushRef="#br0" timeOffset="10432.035">281 1,'30'130,"29"127,-11 2,6 179,-42-164,-19 183,-4-329,-5-1,-6 0,-17 46,33-151,3-12,0 1,0-1,1 1,0 0,1 0,0 0,1 0,0 1,2 6,3-5</inkml:trace>
  <inkml:trace contextRef="#ctx0" brushRef="#br0" timeOffset="10683.088">761 1525,'-38'48,"-42"49,-11 18,-1 0,6-7,13-11,14-18,13-12,8-13,7-11,8-8,8-5,7-8</inkml:trace>
  <inkml:trace contextRef="#ctx0" brushRef="#br0" timeOffset="10963.942">734 1,'-34'43,"-25"43,-8 17,4 5,6-7,9-10,8-11,5-10,10-7,3-9,6-10,1-6,3-2,3 0,-1-3,1-7</inkml:trace>
  <inkml:trace contextRef="#ctx0" brushRef="#br0" timeOffset="11510.641">1185 734,'-125'327,"93"-204,31-121,0-1,1 1,-1 0,0-1,1 1,0 0,-1 0,1 0,0 0,0-1,0 1,0 0,0 0,1 0,-1-1,0 1,1 0,-1 0,1-1,0 1,0 0,-1-1,1 1,0-1,1 1,-1-1,0 1,0-1,0 0,1 1,-1-1,1 0,-1 0,1 0,-1 0,1 0,0-1,-1 1,1 0,0-1,0 1,-1-1,1 0,0 0,0 1,0-1,0 0,1-1,16 1,0-2,0 0,0-2,0 0,-1 0,0-2,0 0,0-2,-1 0,0 0,0-2,-1 0,2-3,3 1,2-2,-3 1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50.3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 1,'-5'34,"-1"10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50.6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1 211,'99'-187,"-71"164,-21 51,-10-23,1 0,1 0,-1 1,0-1,1 1,0-1,1 1,-1 0,1-1,0 1,0 0,1-1,0 1,0-1,0 1,1-1,-1 1,1-1,1 0,-1 0,1 0,0 0,0 0,0 0,1-1,-1 0,1 1,0-1,0-1,1 1,-1-1,1 1,0-1,5 2,-5-4,0 0,-1-1,1 1,0-1,0 0,0 0,0-1,0 1,0-1,0 0,0 0,0-1,-1 0,1 0,-1 0,1 0,-1 0,0-1,1 0,-2 0,1 0,0-1,0 1,1-3,64-103,-60 86,-3 3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49.4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7 268,'9'-8,"1"1,0 0,1 0,0 1,0 0,0 0,0 2,1-1,0 2,0-1,5 1,-16 2,0 0,0 0,0 1,0-1,0 1,0-1,0 1,0-1,0 1,1 0,-1-1,0 1,0 0,0 0,0 0,1 0,-1 0,0 0,0 0,0 0,1 1,-1-1,0 0,0 1,0-1,0 1,0-1,0 1,0 0,0-1,0 1,0 0,0 0,0 0,0-1,-1 1,1 0,0 0,-1 0,1 0,0 0,-1 0,1 1,-1-1,0 0,1 0,-1 0,0 0,0 1,0-1,0 0,0 0,0 0,0 0,0 2,-82 73,36-42,38-27,5-6,-1 1,1-1,0 1,0-1,1 1,-1 0,0 0,1 1,-1-1,1 0,-1 1,1 0,0-1,0 1,0 0,1 0,-1 0,1 0,0 1,-1-1,1 0,1 0,-1 1,0-1,1 1,0-1,0 0,0 1,0-1,0 1,1-1,-1 0,1 1,0-1,0 0,0 0,1 1,0 1,5 0,0-1,0 1,0-1,0 0,1-1,-1 0,1 0,0-1,0 0,0 0,0 0,1-1,-1-1,0 1,0-2,1 1,-1-1,0 0,0 0,0-1,0 0,2-2,10-3</inkml:trace>
  <inkml:trace contextRef="#ctx0" brushRef="#br0" timeOffset="551.08">712 14,'-6'-2,"-1"-1,1 1,-1 0,1 1,-1-1,0 1,0 1,0-1,1 1,-1 1,0-1,0 1,0 0,1 0,-1 1,1 0,-1 0,1 1,0 0,-1 0,1 0,1 1,-1-1,0 2,-1 1,4-5,0 0,1 0,-1 0,1 1,-1-1,1 0,0 1,0 0,0 0,-1 0,2-1,-1 2,0-1,0 0,1 0,-1 1,1-1,0 1,-1-1,1 1,0-1,1 1,-1 0,0-1,1 1,0 0,-1 0,1-1,0 1,0 0,1 0,-1 0,1-1,-1 1,1 0,0-1,0 1,0 0,0-1,0 1,1-1,-1 0,1 1,0 0,70 45,-66-46,-1-1,0 1,0 1,0-1,0 1,-1 0,1 0,-1 0,0 0,1 1,-1 0,-1 0,1 0,-1 0,1 0,-1 1,-1 0,1-1,-1 1,1 1,-3-3,1 0,-1 0,0-1,0 1,-1 0,1 0,0 0,-1-1,0 1,0 0,0 0,0-1,0 1,0-1,-1 1,1-1,-1 0,1 1,-1-1,0 0,0 0,0 0,0 0,-1-1,1 1,0-1,-1 1,-1 0,-77 35,79-36,-111 29,94-33</inkml:trace>
  <inkml:trace contextRef="#ctx0" brushRef="#br0" timeOffset="795.865">910 155,'-19'34,"-2"11,3-2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51.0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255 203,'-7'-3,"0"1,0 0,0 0,0 0,0 1,0 0,0 0,0 1,0 0,-1 0,1 1,0 0,0 0,0 1,0-1,0 2,0-1,1 1,-1 0,1 0,0 1,0 0,0 0,0 0,0 1,1 0,0 0,0 0,0 0,1 1,0 0,0 0,0 0,1 1,0-1,0 1,1 0,0-1,0 1,0 1,2 1,0 0,0 0,1 0,0 0,1-1,-1 1,2 0,-1-1,2 1,-1-1,1 0,0 0,0-1,1 1,0-1,0 0,1 0,0 0,1-1,-1 0,1 0,0-1,0 0,1 0,-1-1,1 1,0-2,1 1,-1-1,0-1,1 1,0-1,-1-1,1 0,0 0,0 0,0-1,0-1,0 0,-1 0,1 0,0-1,0-1,-1 1,0-1,1-1,11-8,-2 0,0-2,0 0,-2-1,1 0,-2-2,0 0,-1 0,-1-1,-1-1,0 0,-2-1,0 0,-1-1,-1 0,-1 0,-1-1,2-10,-6 26,-1 1,0-1,0 0,0 0,-1 0,1 0,-1 0,-1 0,1 1,-1-1,0 0,-1 0,1 0,-1 1,0-1,0 1,-1-1,0 1,0 0,0 0,0 0,-1 1,0-1,0 1,0 0,0 0,-1 0,0 0,0 1,0 0,0 0,-5-2,-16-1,1 3</inkml:trace>
  <inkml:trace contextRef="#ctx0" brushRef="#br0" timeOffset="273.782">1 400,'43'-19,"19"-6,4 1,-9 9,-10 12,-8 12,-5 4,-5-1,-1-1,-2-4,1-2,-1-2,1-2,-5-1</inkml:trace>
  <inkml:trace contextRef="#ctx0" brushRef="#br0" timeOffset="1252.372">481 62,'34'-32,"-64"34,-49 35,45-23,1 2,0 1,1 2,1 1,-10 10,20-13,3-2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03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1,'-19'0,"0"0,-1 1,1 1,0 1,0 1,0 0,0 2,1 0,-1 1,2 1,-3 1,-177 111,195-119,-1 0,1 0,-1 0,1 1,0-1,-1 1,1-1,0 1,0 0,0 0,0 0,1 0,-1 0,0 0,1 0,0 1,-1-1,1 1,0-1,0 1,0-1,1 1,-1-1,1 1,-1 0,1-1,0 1,0 0,0 0,0-1,0 1,1 0,-1-1,1 1,0-1,0 1,0-1,0 1,0-1,0 1,1-1,-1 0,1 0,1 1,7 5,1-1,0 0,0-1,1 0,0-1,0 0,0-1,0-1,1 0,0 0,0-1,19 5,-31-7,1 0,-1 1,1-1,-1 0,1 0,-1 1,1-1,0 1,-1-1,0 1,1 0,-1-1,1 1,-1 0,0 0,0 0,1 0,-1 0,0 0,0 0,0 1,0-1,0 0,-1 1,1-1,0 0,0 1,-1-1,1 1,-1-1,0 1,1 0,-1-1,0 1,0-1,0 1,0-1,0 1,0 0,0-1,-1 1,1-1,0 1,-1-1,0 1,1-1,-1 1,0-1,0 0,1 1,-1-1,0 0,0 0,0 0,-1 1,1-1,0 0,-2 0,-15 15,-1-2,-1 0,0-2,0 0,-2-1,1-1,-3 0,-29 14,-108 56,161-80,1 0,-1 1,0-1,0 0,1 0,-1 0,0 0,0 1,1-1,-1 0,0 0,0 1,1-1,-1 0,0 0,0 1,0-1,0 0,0 0,1 1,-1-1,0 0,0 1,0-1,0 0,0 1,0-1,0 0,0 1,0-1,0 0,0 1,0-1,0 0,0 0,0 1,-1-1,1 0,0 1,0-1,0 0,0 0,0 1,-1-1,36-6,190-73,-182 62,-7 2</inkml:trace>
  <inkml:trace contextRef="#ctx0" brushRef="#br0" timeOffset="314.06">974 283,'-15'20,"1"1,1 0,2 1,0 0,1 1,1 0,1 1,1 0,-2 18,8-39,1-1,-1 1,1 0,0-1,0 1,0 0,0-1,0 1,0-1,1 1,0 0,-1-1,1 1,0-1,0 1,0-1,1 0,-1 1,0-1,1 0,0 0,-1 0,1 0,0 0,0 0,0 0,0-1,0 1,1-1,-1 0,0 0,1 1,-1-1,1-1,-1 1,1 0,0-1,-1 1,1-1,0 0,-1 0,1 0,0 0,-1 0,1 0,0-1,11-2,-1 0,0-1,0-1,0 0,0-1,-1 0,0-1,0 0,-1-1,0-1,1 0,9-6,10-5,-2-2,0 0,-1-2,-2-1,0-1,6-11,-29 34,1 0,-2-1,1 1,0-1,-1 0,0 0,0 0,0 0,0 0,0 0,-1-1,0 1,0-1,0 1,-1-1,1 1,-1-1,0 1,0-1,-1 1,1-1,-1 1,0 0,0-1,-1 1,1 0,-1-1,0 1,0 0,0 0,-1 1,1-1,-1 0,0 1,-1-2,-4 0,0 0,0 1,0-1,-1 1,1 1,-1 0,0 0,0 1,0 0,0 0,0 1,-1 0,1 1,0 0,0 1,-1-1,1 2,0-1,0 1,0 1,0 0,0 0,-5 4,-15 3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07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84,'0'1,"1"0,-1 0,1 0,-1 0,0 1,1-1,-1 0,0 0,0 0,0 1,0-1,0 0,0 0,-1 1,1-1,0 0,0 0,-1 0,1 0,-1 1,1-1,-1 0,0 0,1 0,-1 0,0 0,0 0,0 0,0-1,0 1,0 0,0 0,0-1,0 1,0 0,0-1,0 1,0-1,0 0,-1 1,1-1,0 0,0 0,0 0,-1 1,1-1,0-1,0 1,-1 0,1 0,0 0,0-1,0 1,-1 0,1-1,0 1,0-1,0 1,0-1,0 0,0 0,0 1,0-1,0 0,0 0,1 0,-1 0,0 0,0 0,1-1,6 38,1-1,2 0,2 0,1-1,4 4,1 7,-14-37,-1 1,1 0,0 1,0-1,0 0,1-1,1 1,0-1,0 0,0 0,1 0,0-1,1 0,-1 0,2-1,-1 0,0 0,1 0,0-1,1 0,-2-5,0-1,0 0,0-1,0 1,0-1,-1-1,1 1,-1-1,1 0,-1-1,0 1,0-1,0 0,-1-1,0 0,0 1,0-2,0 1,-1 0,0-1,0 0,0 0,-1 0,0-1,1 0,82-180,-71 146,1 11,-16 30,0-1,0 1,0 0,0-1,1 1,-1-1,0 1,0 0,1-1,-1 1,0 0,0-1,1 1,-1 0,0 0,1-1,-1 1,1 0,-1 0,0-1,1 1,-1 0,0 0,1 0,-1 0,1 0,-1 0,1 0,-1 0,0 0,1 0,-1 0,1 0,-1 0,1 0,-1 0,0 0,1 0,-1 0,1 1,-1-1,0 0,1 0,-1 1,0-1,1 0,-1 0,0 1,1-1,-1 0,0 1,0-1,1 0,-1 1,0-1,0 0,0 1,1-1,-1 1,0-1,0 1,0-1,0 0,0 1,0-1,0 1,0-1,0 0,0 1,0 0,7 86,-8-78,0 1,1 0,1 0,0 0,0 0,1 0,0-1,1 1,0-1,0 0,3 4,-1-3,1 0,1-1,0 0,0-1,1 1,0-1,1-1,-1 1,1-2,2 2,-7-6,0 1,0-1,0 0,0 0,0 0,0 0,1-1,-1 0,0 0,1 0,0 0,-1-1,1 0,-1 0,1 0,-1 0,1-1,-1 0,1 0,-1 0,1 0,-1-1,0 1,0-1,4-2,8-11,-1 0,0-1,-1 0,-1-1,0-1,-2 0,0-1,-1 0,0 0,-2-1,0 0,-2-1,0 0,-1 0,-1 0,-1 0,0-21,20-67,-20 103,-1 6</inkml:trace>
  <inkml:trace contextRef="#ctx0" brushRef="#br0" timeOffset="299.384">1123 309,'-10'33,"-2"22,-1 5,4-2,2-7,2-6,3-7,6-10,2-14,1-10</inkml:trace>
  <inkml:trace contextRef="#ctx0" brushRef="#br0" timeOffset="570.57">1066 253,'34'-5,"25"-1,8-1,-3 2,-13 2</inkml:trace>
  <inkml:trace contextRef="#ctx0" brushRef="#br0" timeOffset="822.515">1095 450,'29'5,"19"1,6 0,-2-5,-4-4,-5-1,-11 0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1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18,'2'2,"-1"-1,0 1,1 0,0 0,-1-1,1 1,0-1,0 1,0-1,0 0,0 1,0-1,0 0,0-1,0 1,1 0,-1-1,0 1,1-1,-1 0,0 1,1-1,-1 0,0 0,1-1,0 2,196-25,-28 6,-169 20,-9 2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47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5913 895 0 0 0,'-9'12'381'0'0,"-26"38"246"0"0,-8 9 9918 0 0,43-58-9439 0 0,0-1-93 0 0,0 0-107 0 0,0 0-93 0 0,0 0-37 0 0,0 0-23 0 0,0 0-27 0 0,0 0-33 0 0,0 0-55 0 0,0 0-63 0 0,27-75 2411 0 0,109-182-1443 0 0,124-173 654 0 0,-238 400-2036 0 0,-21 30-172 0 0,-1 0-9 0 0,0 0 8 0 0,0 0-2 0 0,0 0 2 0 0,0 0 12 0 0,0 0-7 0 0,0 0 18 0 0,0 0 3 0 0,0 0-8 0 0,0 0-20 0 0,6 25 333 0 0,20 25-86 0 0,-1 1 0 0 0,-3 2 0 0 0,13 44-233 0 0,55 165 283 0 0,-54-199-265 0 0,-37-63 5 0 0,1-1 0 0 0,0 1 1 0 0,-1 0-1 0 0,1 0 0 0 0,0 0 0 0 0,-1 0 0 0 0,1 0 0 0 0,0 0 0 0 0,-1 0 0 0 0,1-1 0 0 0,0 1 0 0 0,-1 0 1 0 0,1 0-1 0 0,-1 0 0 0 0,1 0 0 0 0,0 1 0 0 0,-1-1 0 0 0,1 0 0 0 0,0 0 0 0 0,-1 0 0 0 0,1 0 0 0 0,-1 0 1 0 0,1 0-1 0 0,0 1 0 0 0,-1-1 0 0 0,1 0 0 0 0,0 0 0 0 0,0 0 0 0 0,-1 1 0 0 0,1-1 0 0 0,0 0 0 0 0,-1 0 1 0 0,1 1-1 0 0,0-1 0 0 0,0 0 0 0 0,0 1 0 0 0,-1-1 0 0 0,1 0 0 0 0,0 1 0 0 0,0-1 0 0 0,0 0 0 0 0,0 1 1 0 0,0-1-1 0 0,-1 0 0 0 0,1 1 0 0 0,0-1 0 0 0,0 1 0 0 0,0-1 0 0 0,0 0 0 0 0,0 1 0 0 0,0-1 0 0 0,0 0 1 0 0,0 1-1 0 0,1-1 0 0 0,-1 1 0 0 0,0-1 0 0 0,0 0 0 0 0,0 1 0 0 0,0-1 0 0 0,0 0 0 0 0,1 1 1 0 0,-1-1-1 0 0,0 0 0 0 0,0 1 0 0 0,0-1 0 0 0,1 0 0 0 0,-1 0 0 0 0,0 1-23 0 0,-28-6 35 0 0,-2-4-39 0 0,1-1 1 0 0,1-1-1 0 0,0-1 1 0 0,0-2-1 0 0,1-1 1 0 0,1-1-1 0 0,1-1 1 0 0,0-1-1 0 0,1-2 1 0 0,2 0-1 0 0,-7-8 4 0 0,-110-89-242 0 0,128 106-2761 0 0,30 20-5737 0 0,-11-4-3252 0 0</inkml:trace>
  <inkml:trace contextRef="#ctx0" brushRef="#br0" timeOffset="1573.248">6706 803 6121 0 0,'0'0'1714'0'0,"0"0"-750"0"0,0 0-478 0 0,0 0 36 0 0,0 0 268 0 0,0 0 362 0 0,0 0 288 0 0,0 0 127 0 0,0 0-9 0 0,0 0-176 0 0,0 0-235 0 0,0 0-162 0 0,0 0-106 0 0,20-5-91 0 0,64-19-57 0 0,-75 21-541 0 0,-1 1 0 0 0,0-2-1 0 0,-1 1 1 0 0,1-1 0 0 0,0 0 0 0 0,-1 0-1 0 0,0-1 1 0 0,0 0 0 0 0,0 0 0 0 0,-1-1 0 0 0,0 0-1 0 0,6-6-189 0 0,1-3 297 0 0,18-19 5 0 0,-2-2 1 0 0,-2-1-1 0 0,-1-1 0 0 0,-2-1 0 0 0,-2-2 1 0 0,14-32-303 0 0,-27 49 28 0 0,0 0 0 0 0,-2 0 1 0 0,-1 0-1 0 0,-1-1 1 0 0,0 0-1 0 0,-2 0 1 0 0,-1 0-1 0 0,-1 0 0 0 0,-2 0 1 0 0,-1-12-29 0 0,2 34-2 0 0,0 1 1 0 0,0-1-1 0 0,0 0 1 0 0,0 1 0 0 0,-1-1-1 0 0,1 1 1 0 0,-1-1-1 0 0,0 1 1 0 0,1-1 0 0 0,-1 1-1 0 0,0 0 1 0 0,-1-1-1 0 0,1 1 1 0 0,0 0 0 0 0,-1 0-1 0 0,1 0 1 0 0,-1 0-1 0 0,1 0 1 0 0,-1 0-1 0 0,0 0 1 0 0,0 1 0 0 0,0-1-1 0 0,0 1 1 0 0,0-1-1 0 0,0 1 1 0 0,-1 0 0 0 0,1-1-1 0 0,0 1 1 0 0,-1 0-1 0 0,1 1 1 0 0,0-1-1 0 0,-1 0 1 0 0,1 1 0 0 0,-1-1-1 0 0,0 1 1 0 0,1 0-1 0 0,-1 0 1 0 0,1 0 0 0 0,-1 0-1 0 0,1 0 1 0 0,-1 1-1 0 0,1-1 1 0 0,-1 1-1 0 0,1 0 1 0 0,-1 0 0 0 0,1-1-1 0 0,0 1 1 0 0,-1 1-1 0 0,-1 0 2 0 0,-8 12-11 0 0,0 1-1 0 0,1 0 0 0 0,1 0 0 0 0,1 1 0 0 0,0 0 0 0 0,1 1 0 0 0,0 0 1 0 0,2 0-1 0 0,-4 13 12 0 0,5-15 7 0 0,0 0-1 0 0,1 1 1 0 0,0-1 0 0 0,1 1 0 0 0,1 0 0 0 0,0-1 0 0 0,2 1 0 0 0,-1 0-1 0 0,2 0 1 0 0,0 0 0 0 0,1 0 0 0 0,1-1 0 0 0,0 1 0 0 0,1-1 0 0 0,1 0-1 0 0,0 0 1 0 0,1 0 0 0 0,1 0 0 0 0,0-1 0 0 0,1 0 0 0 0,8 10-7 0 0,-11-17 12 0 0,0 0 1 0 0,1-1-1 0 0,0 1 1 0 0,0-1-1 0 0,1-1 1 0 0,0 1-1 0 0,0-1 0 0 0,0 0 1 0 0,1 0-1 0 0,-1-1 1 0 0,1 0-1 0 0,0-1 1 0 0,0 0-1 0 0,1 0 1 0 0,-1-1-1 0 0,0 1 1 0 0,1-2-1 0 0,0 1 1 0 0,-1-1-1 0 0,10-1-12 0 0,0 0 47 0 0,-11 1-22 0 0,0 0-1 0 0,-1-1 0 0 0,1 1 1 0 0,0-2-1 0 0,-1 1 0 0 0,1-1 1 0 0,0 0-1 0 0,-1 0 1 0 0,1-1-1 0 0,-1 0 0 0 0,0 0 1 0 0,1-1-1 0 0,-1 1 1 0 0,0-1-1 0 0,0-1 0 0 0,-1 1 1 0 0,1-1-1 0 0,-1 0 1 0 0,1 0-1 0 0,1-3-24 0 0,0 0 48 0 0,0-1-1 0 0,0 1 1 0 0,-1-1-1 0 0,0-1 1 0 0,0 1 0 0 0,-1-1-1 0 0,0 0 1 0 0,-1-1-1 0 0,0 1 1 0 0,0-1 0 0 0,-1 1-1 0 0,-1-1 1 0 0,1 0 0 0 0,-2 0-1 0 0,1 0 1 0 0,-1-1-1 0 0,-1-3-47 0 0,0 13 44 0 0,0 1 0 0 0,0 0-12 0 0,0 0-21 0 0,0 0-35 0 0,0 23-183 0 0,0 3 265 0 0,11 73-13 0 0,-8-94-43 0 0,0 1 0 0 0,-1 0 0 0 0,2-1 0 0 0,-1 1 0 0 0,1-1 0 0 0,-1 0 0 0 0,1 0 0 0 0,1-1 0 0 0,-1 1 0 0 0,1-1 0 0 0,0 0-1 0 0,0 0 1 0 0,0-1 0 0 0,0 1 0 0 0,1-1 0 0 0,-1 0 0 0 0,1-1 0 0 0,0 1 0 0 0,0-1 0 0 0,0 0 0 0 0,0 0 0 0 0,0-1 0 0 0,0 0 0 0 0,0 0 0 0 0,0-1 0 0 0,2 1-2 0 0,7-4 22 0 0,0 0 1 0 0,-1-1-1 0 0,1-1 1 0 0,-1 0-1 0 0,0-1 1 0 0,-1 0-1 0 0,1-1 1 0 0,-1-1-1 0 0,0 0 1 0 0,-1-1-1 0 0,0 0 1 0 0,-1-1-1 0 0,0 0 1 0 0,0-1-1 0 0,-1 0 1 0 0,0-1-1 0 0,3-6-22 0 0,40-36 101 0 0,-47 47-100 0 0,1 1 0 0 0,-1 0 0 0 0,1 0 0 0 0,0 0 0 0 0,1 1 1 0 0,-1 0-1 0 0,1 1 0 0 0,0 0 0 0 0,0 0 0 0 0,0 1 0 0 0,1-1 1 0 0,-1 2-1 0 0,1-1 0 0 0,0 1 0 0 0,0 1 0 0 0,7-1-1 0 0,6 31 75 0 0,-22-29-72 0 0,0 0 15 0 0,0 0 9 0 0,-133-22 1028 0 0,129 23-1062 0 0,0 1 0 0 0,0-1 0 0 0,-1 1 0 0 0,1-1 0 0 0,0 1 0 0 0,0 1 0 0 0,1-1 0 0 0,-1 0 1 0 0,0 1-1 0 0,1 0 0 0 0,0 0 0 0 0,-1 0 0 0 0,1 0 0 0 0,0 0 0 0 0,1 1 0 0 0,-1-1 0 0 0,1 1 0 0 0,-1 0 0 0 0,1 0 0 0 0,0 0 0 0 0,0 0 1 0 0,1 0-1 0 0,-1 0 0 0 0,1 1 0 0 0,0-1 0 0 0,0 0 0 0 0,1 1 0 0 0,-1-1 0 0 0,1 0 0 0 0,0 1 0 0 0,0-1 0 0 0,0 1 0 0 0,1-1 1 0 0,-1 1-1 0 0,1-1 0 0 0,0 0 0 0 0,1 3 7 0 0,2 2 3 0 0,-1-1-1 0 0,1 1 1 0 0,1-1 0 0 0,0 0 0 0 0,0 0 0 0 0,0 0 0 0 0,1-1 0 0 0,0 0-1 0 0,0 0 1 0 0,1 0 0 0 0,0-1 0 0 0,0 0 0 0 0,1 0 0 0 0,0-1 0 0 0,0 0-1 0 0,0 0 1 0 0,0-1 0 0 0,1 0 0 0 0,-1 0 0 0 0,1-1 0 0 0,0-1-1 0 0,0 1 1 0 0,1-1 0 0 0,-1-1 0 0 0,0 1 0 0 0,1-2 0 0 0,-1 1 0 0 0,0-1-1 0 0,8-2-2 0 0,8 1 35 0 0,0-1-1 0 0,-1-1 0 0 0,1-1 1 0 0,-1-2-1 0 0,0 0 0 0 0,0-2 1 0 0,-1 0-1 0 0,23-12-34 0 0,-29 12 24 0 0,1 1 1 0 0,-1-2-1 0 0,-1 0 0 0 0,1-1 0 0 0,-2-1 0 0 0,1-1 1 0 0,-2 0-1 0 0,1 0 0 0 0,-2-2 0 0 0,0 0 0 0 0,0 0 0 0 0,-2-1 1 0 0,1 0-1 0 0,-1-4-24 0 0,-1-58 153 0 0,-54 71-205 0 0,35 11 42 0 0,-1 0-1 0 0,1 1 1 0 0,0 0-1 0 0,1 1 0 0 0,-1 0 1 0 0,1 0-1 0 0,1 1 1 0 0,-1 0-1 0 0,1 0 1 0 0,1 1-1 0 0,-1-1 1 0 0,1 2 10 0 0,3-5-3 0 0,0-1 0 0 0,0 1 0 0 0,0 0 0 0 0,1 0 0 0 0,0 0 0 0 0,0 0 0 0 0,0 0 0 0 0,1 1 0 0 0,-1-1 0 0 0,1 0 0 0 0,1 1 0 0 0,-1-1 0 0 0,1 1 0 0 0,0-1 0 0 0,0 1 0 0 0,0-1 0 0 0,1 1 0 0 0,0-1 1 0 0,0 1-1 0 0,0-1 0 0 0,1 0 0 0 0,0 0 0 0 0,0 0 0 0 0,0 0 0 0 0,1 0 0 0 0,-1 0 0 0 0,1 0 0 0 0,0-1 0 0 0,1 1 0 0 0,-1-1 0 0 0,1 0 0 0 0,0 0 0 0 0,0 0 3 0 0,10 5-6 0 0,0 0 0 0 0,0-1 0 0 0,1 0 0 0 0,0-2 0 0 0,0 1 0 0 0,1-2 0 0 0,-1 0-1 0 0,1-1 1 0 0,1-1 0 0 0,-1 0 0 0 0,0-1 0 0 0,1-1 0 0 0,-1 0 0 0 0,16-3 6 0 0,-30 2-44 0 0,-1 0-1 0 0,1 0 1 0 0,-1 0 0 0 0,0-1-1 0 0,1 1 1 0 0,-1-1 0 0 0,0 1 0 0 0,1-1-1 0 0,-1 0 1 0 0,0 1 0 0 0,0-1-1 0 0,0 0 1 0 0,0 0 0 0 0,0 0-1 0 0,0 0 1 0 0,0 0 0 0 0,0 0 0 0 0,0 0-1 0 0,0 0 1 0 0,0 0 0 0 0,0 0-1 0 0,-1-1 1 0 0,1 1 0 0 0,0 0 0 0 0,-1 0-1 0 0,1-1 1 0 0,-1 1 0 0 0,0 0-1 0 0,1-1 1 0 0,-1 1 0 0 0,0-1 0 0 0,0 1-1 0 0,0 0 1 0 0,0-1 0 0 0,0 1-1 0 0,0-1 1 0 0,0 1 0 0 0,-1-1 44 0 0,-11-33-4668 0 0,8 30 3233 0 0,-8-7-7996 0 0,6 8-2672 0 0</inkml:trace>
  <inkml:trace contextRef="#ctx0" brushRef="#br0" timeOffset="2100.276">7452 1 9002 0 0,'0'0'2392'0'0,"0"0"-98"0"0,0 0-43 0 0,0 0-73 0 0,0 0-236 0 0,0 0-392 0 0,0 0-371 0 0,0 0-319 0 0,0 0-184 0 0,0 0-76 0 0,0 0-56 0 0,0 0-54 0 0,0 0-45 0 0,-4 6-37 0 0,-37 76 1136 0 0,28-63-1204 0 0,23-31-77 0 0,58-61-55 0 0,-67 73-202 0 0,0 0-18 0 0,-1 0-50 0 0,0 0-114 0 0,0 0-195 0 0,0 0-389 0 0,-2 0-5222 0 0,2 3-5985 0 0</inkml:trace>
  <inkml:trace contextRef="#ctx0" brushRef="#br0" timeOffset="-9406.15">1286 295 0 0 0,'0'0'491'0'0,"0"0"666"0"0,0 0 385 0 0,0 0 229 0 0,0 0 180 0 0,0 0 90 0 0,1-18-1 0 0,1-56-56 0 0,1 56 1608 0 0,-3 18-2084 0 0,0 0-233 0 0,0 0-252 0 0,0 0-223 0 0,0 0-178 0 0,1 23 1391 0 0,101 274 439 0 0,-40-39-1871 0 0,-32-185-500 0 0,-15-154 1000 0 0,61-109-1056 0 0,-2 57-24 0 0,-73 133 2 0 0,-1 0-1 0 0,0 0 1 0 0,1 0 0 0 0,-1 1-1 0 0,0-1 1 0 0,0 0-1 0 0,1 0 1 0 0,-1 0-1 0 0,0 0 1 0 0,1 0-1 0 0,-1 0 1 0 0,0 0-1 0 0,0 0 1 0 0,1 0 0 0 0,-1 0-1 0 0,0 0 1 0 0,1 0-1 0 0,-1 0 1 0 0,0-1-1 0 0,0 1 1 0 0,1 0-1 0 0,-1 0 1 0 0,0 0-1 0 0,1 0 1 0 0,-1 0 0 0 0,0-1-1 0 0,0 1-2 0 0,0 11 15 0 0,6 115 224 0 0,38 50-107 0 0,-39-162-130 0 0,0 0 0 0 0,1-1 0 0 0,0 0 0 0 0,1 0 0 0 0,0-1 0 0 0,1 0 0 0 0,1 0 0 0 0,3 3-2 0 0,19 18 64 0 0,-24-41 496 0 0,88-337-85 0 0,25-93-478 0 0,-118 426-142 0 0,5-5-2338 0 0,-2 19-2046 0 0,4 7-3292 0 0,-4-2-4759 0 0</inkml:trace>
  <inkml:trace contextRef="#ctx0" brushRef="#br0" timeOffset="-8452.767">2271 63 5097 0 0,'0'0'2381'0'0,"0"0"-522"0"0,0 0-326 0 0,0 0 60 0 0,0 0 183 0 0,0 0 91 0 0,0 0-140 0 0,0 0-325 0 0,0 0-373 0 0,0 0-295 0 0,0 0-153 0 0,0 0-63 0 0,-2 0-28 0 0,-2 4-328 0 0,1 1 0 0 0,0 0-1 0 0,0 0 1 0 0,0 0-1 0 0,1 0 1 0 0,0 1 0 0 0,0-1-1 0 0,0 1 1 0 0,1-1-1 0 0,-1 1 1 0 0,1 0 0 0 0,1 0-1 0 0,-1-1 1 0 0,1 1-1 0 0,0 0 1 0 0,0 0 0 0 0,1 0-1 0 0,0 0-161 0 0,28 384 1647 0 0,-12-100-1277 0 0,-1-268-225 0 0,-16-22-104 0 0,18-23 393 0 0,19-39-305 0 0,-14 22-100 0 0,2 1 0 0 0,1 1 1 0 0,2 1-1 0 0,23-22-29 0 0,-49 56-1 0 0,0 0 0 0 0,0 1 0 0 0,1-1 0 0 0,-1 0 0 0 0,1 1 0 0 0,0 0 0 0 0,0-1 0 0 0,-1 1 0 0 0,1 0-1 0 0,1 1 1 0 0,-1-1 0 0 0,0 0 0 0 0,0 1 0 0 0,1 0 0 0 0,-1 0 0 0 0,1 0 0 0 0,-1 0 0 0 0,1 0 0 0 0,-1 1-1 0 0,1-1 1 0 0,-1 1 0 0 0,1 0 0 0 0,0 0 0 0 0,-1 1 0 0 0,1-1 0 0 0,-1 1 0 0 0,1-1 0 0 0,2 2 1 0 0,20 61 115 0 0,-26-59-101 0 0,-2 230 805 0 0,2-233-858 0 0,0-1 31 0 0,0 0-9 0 0,0 0-12 0 0,0 0 27 0 0,0 0-74 0 0,0 0-54 0 0,17-4-1155 0 0,-1-12-875 0 0,-8 8-349 0 0,1 0-3964 0 0,-2 3-5687 0 0</inkml:trace>
  <inkml:trace contextRef="#ctx0" brushRef="#br0" timeOffset="-7589.384">3056 608 12403 0 0,'0'0'2067'0'0,"0"0"-599"0"0,0 0-270 0 0,0 0-21 0 0,0 0-27 0 0,0 0-118 0 0,0 0-173 0 0,0 0-191 0 0,0 0-133 0 0,0 0-71 0 0,0 0-83 0 0,0 0-66 0 0,-19 9-47 0 0,-56 27-28 0 0,19 4 423 0 0,53-38-639 0 0,-1 1 0 0 0,1 0 0 0 0,0 0 0 0 0,0 0-1 0 0,0 1 1 0 0,0-1 0 0 0,1 1 0 0 0,-1-1 0 0 0,1 1 0 0 0,0 0 0 0 0,0 0 0 0 0,1 0-1 0 0,-1 0 1 0 0,1 0 0 0 0,-1 1 0 0 0,1-1 0 0 0,1 0 0 0 0,-1 1 0 0 0,1-1 0 0 0,-1 0 0 0 0,1 1-1 0 0,1 3-23 0 0,1-6 15 0 0,0 1 0 0 0,0-1 0 0 0,0 0 0 0 0,1 0 0 0 0,-1 0-1 0 0,1-1 1 0 0,0 1 0 0 0,-1-1 0 0 0,1 1 0 0 0,0-1 0 0 0,0 0 0 0 0,0 0-1 0 0,0 0 1 0 0,0 0 0 0 0,0-1 0 0 0,0 1 0 0 0,0-1 0 0 0,0 0-1 0 0,0 0 1 0 0,0 0 0 0 0,1 0 0 0 0,-1 0 0 0 0,0-1 0 0 0,3 0-15 0 0,2 1 37 0 0,4-2 1 0 0,1 0 0 0 0,-1-1 0 0 0,1 0-1 0 0,-1-1 1 0 0,0-1 0 0 0,0 0 0 0 0,-1 0 0 0 0,0-1 0 0 0,0-1 0 0 0,0 0 0 0 0,0 0 0 0 0,-1-1 0 0 0,0-1-38 0 0,23-14 19 0 0,6 1-50 0 0,-39 22-10 0 0,0 0 1 0 0,31 74 84 0 0,-26-69-41 0 0,-1 0 0 0 0,1-1-1 0 0,0 1 1 0 0,0-1 0 0 0,1 0 0 0 0,-1-1 0 0 0,1 1 0 0 0,0-1 0 0 0,0 0-1 0 0,0 0 1 0 0,0-1 0 0 0,1 0 0 0 0,-1 0 0 0 0,1 0 0 0 0,-1-1 0 0 0,1 0-1 0 0,-1 0 1 0 0,1-1 0 0 0,0 0 0 0 0,-1 0 0 0 0,1-1 0 0 0,0 1-1 0 0,2-2-2 0 0,1 2 16 0 0,3-3 3 0 0,0-1 0 0 0,0 0 0 0 0,0-1 0 0 0,-1 0 0 0 0,1-1 0 0 0,-2 0 0 0 0,1-1 0 0 0,-1 0 0 0 0,0-1 0 0 0,0-1 0 0 0,-1 0 0 0 0,3-2-19 0 0,6-6 68 0 0,-1-1 0 0 0,0 0-1 0 0,-1-2 1 0 0,-1 1 0 0 0,-1-2-1 0 0,-1 0 1 0 0,-1-1 0 0 0,4-10-68 0 0,3-15 73 0 0,-3 0 1 0 0,-2-2-1 0 0,-3 1 1 0 0,-1-2-1 0 0,0-15-73 0 0,0 7-2 0 0,3-86 178 0 0,-15 144-160 0 0,0 0 0 0 0,0 0-1 0 0,0-1 1 0 0,0 1 0 0 0,0 0 0 0 0,1 0-1 0 0,-1 0 1 0 0,0 0 0 0 0,0 0-1 0 0,0 0 1 0 0,0 0 0 0 0,0 1 0 0 0,0-1-1 0 0,1 0 1 0 0,-1 0 0 0 0,0 1-1 0 0,0-1 1 0 0,0 0 0 0 0,1 1 0 0 0,-1-1-1 0 0,0 1 1 0 0,1-1 0 0 0,-1 1-1 0 0,0 0 1 0 0,1-1 0 0 0,-1 1 0 0 0,0-1-1 0 0,1 1 1 0 0,-1 0 0 0 0,1 0 0 0 0,-1-1-1 0 0,1 1 1 0 0,0 0 0 0 0,-1 0-1 0 0,1-1 1 0 0,0 1 0 0 0,-1 0 0 0 0,1 0-1 0 0,0 0 1 0 0,0 0 0 0 0,0 0-1 0 0,0 0-15 0 0,-9 27 68 0 0,1 1 0 0 0,1-1 0 0 0,1 2 0 0 0,2-1 0 0 0,1 1 0 0 0,2-1 0 0 0,0 1 1 0 0,2 0-1 0 0,4 19-68 0 0,-2-22 63 0 0,2 0 1 0 0,2 0-1 0 0,0-1 1 0 0,1 1 0 0 0,2-2-1 0 0,0 1 1 0 0,6 6-64 0 0,109 163 175 0 0,-111-155-213 0 0,-14-39 14 0 0,-11-64-2483 0 0,-11-13-1950 0 0,4 28-5356 0 0,12 36-1188 0 0</inkml:trace>
  <inkml:trace contextRef="#ctx0" brushRef="#br0" timeOffset="-7340.095">3426 409 7730 0 0,'0'0'4822'0'0,"0"0"-1989"0"0,0 0-1009 0 0,0 0-382 0 0,0 0-291 0 0,0 0-93 0 0,0 0 25 0 0,0 0 22 0 0,0 0-15 0 0,0 0-135 0 0,0 0-178 0 0,0 0-145 0 0,0 0-94 0 0,32 0-45 0 0,103-3-59 0 0,176-23 581 0 0,-275 24-2357 0 0,-14-1-5406 0 0,-15 0-5854 0 0</inkml:trace>
  <inkml:trace contextRef="#ctx0" brushRef="#br0" timeOffset="-5670.089">4501 597 4329 0 0,'0'0'1988'0'0,"0"0"-134"0"0,0 0-123 0 0,0 0-55 0 0,0 0-103 0 0,0 0-185 0 0,0 0-174 0 0,0 0-226 0 0,0 0-207 0 0,0 0-214 0 0,0 0-132 0 0,-3 0-84 0 0,2 0-299 0 0,0 0-1 0 0,0 1 1 0 0,0-1 0 0 0,0 0 0 0 0,0 1 0 0 0,0-1 0 0 0,0 1 0 0 0,1-1-1 0 0,-1 1 1 0 0,0-1 0 0 0,0 1 0 0 0,0-1 0 0 0,1 1 0 0 0,-1 0 0 0 0,0 0-1 0 0,1-1 1 0 0,-1 1 0 0 0,1 0 0 0 0,-1 0 0 0 0,1 0 0 0 0,-1 0 0 0 0,1-1-1 0 0,-1 1 1 0 0,1 0 0 0 0,0 0 0 0 0,0 0 0 0 0,-1 0 0 0 0,1 0 0 0 0,0 0-1 0 0,0 0 1 0 0,0 0 0 0 0,0 0 0 0 0,0 0 0 0 0,0 0 0 0 0,0 0-52 0 0,-2 13 296 0 0,-1-6-235 0 0,1-1 1 0 0,0 0 0 0 0,0 1-1 0 0,1-1 1 0 0,0 1-1 0 0,0 0 1 0 0,1-1-1 0 0,0 1 1 0 0,1 0 0 0 0,-1-1-1 0 0,1 1 1 0 0,1-1-1 0 0,-1 1 1 0 0,1-1-1 0 0,1 1 1 0 0,-1-1-1 0 0,1 0 1 0 0,1 0 0 0 0,-1-1-1 0 0,1 1 1 0 0,0 0-1 0 0,1-1 1 0 0,-1 0-1 0 0,2 0-61 0 0,-1-3 65 0 0,-1-1-1 0 0,1 0 1 0 0,0 0-1 0 0,0 0 1 0 0,0-1-1 0 0,1 0 1 0 0,-1 0-1 0 0,0 0 1 0 0,1-1-1 0 0,-1 1 1 0 0,0-1-1 0 0,1 0 0 0 0,-1-1 1 0 0,0 1-1 0 0,0-1 1 0 0,1 0-1 0 0,-1-1 1 0 0,0 1-1 0 0,0-1 1 0 0,0 0-1 0 0,0 0 1 0 0,-1-1-1 0 0,1 1 0 0 0,0-1 1 0 0,-1 0-1 0 0,0-1 1 0 0,0 1-1 0 0,0 0 1 0 0,0-1-1 0 0,0 0-64 0 0,24-22 169 0 0,-1-1-1 0 0,-1-1 1 0 0,-1-1-1 0 0,-2-1 0 0 0,-1-2 1 0 0,-1 0-1 0 0,-2-1 1 0 0,-1-1-1 0 0,-2 0 1 0 0,5-17-169 0 0,-10 14 48 0 0,-1-1 1 0 0,-1 1 0 0 0,-3-1 0 0 0,-1-1-1 0 0,-1 1 1 0 0,-2-1 0 0 0,-3 0-49 0 0,2 35 9 0 0,0 1 1 0 0,-1 0-1 0 0,0-1 0 0 0,0 1 0 0 0,0 0 1 0 0,0-1-1 0 0,-1 1 0 0 0,1 0 0 0 0,-1-1 1 0 0,0 1-1 0 0,0 0 0 0 0,0 0 0 0 0,0 0 1 0 0,-1 0-1 0 0,1 0 0 0 0,-1 0 1 0 0,0 0-1 0 0,0 0 0 0 0,0 1 0 0 0,0-1 1 0 0,0 0-1 0 0,0 1 0 0 0,-1 0 0 0 0,1 0 1 0 0,-1 0-1 0 0,0 0 0 0 0,0 0 1 0 0,1 0-1 0 0,-1 1 0 0 0,0-1 0 0 0,-1 1 1 0 0,1 0-1 0 0,0 0 0 0 0,0 0 0 0 0,0 0 1 0 0,-1 1-1 0 0,1-1 0 0 0,0 1 0 0 0,-1 0 1 0 0,0 0-10 0 0,-1 3 1 0 0,-1 0-1 0 0,1 1 1 0 0,0 0 0 0 0,0 0 0 0 0,1 0 0 0 0,-1 1-1 0 0,1 0 1 0 0,0-1 0 0 0,0 2 0 0 0,1-1 0 0 0,-1 0 0 0 0,1 1-1 0 0,0-1 1 0 0,1 1 0 0 0,-1 0 0 0 0,-1 6-1 0 0,3-10 1 0 0,-12 33 15 0 0,2 1-1 0 0,2 1 0 0 0,0-1 0 0 0,3 1 0 0 0,1 1 0 0 0,2-1 0 0 0,1 1 1 0 0,2-1-1 0 0,2 1 0 0 0,2-1 0 0 0,7 36-15 0 0,9 9 98 0 0,3-2-1 0 0,4 0 1 0 0,4-2-1 0 0,17 30-97 0 0,-5-8 68 0 0,-34-79-72 0 0,5 6 51 0 0,-2 0 0 0 0,-1 1 0 0 0,-1 0 0 0 0,-1 1 0 0 0,-2 0 0 0 0,-1 0-1 0 0,-1 1 1 0 0,-2-1 0 0 0,0 1 0 0 0,-3 20-47 0 0,-2-41 6 0 0,0 0 1 0 0,-1 0-1 0 0,0 0 0 0 0,-1-1 1 0 0,1 1-1 0 0,-2-1 0 0 0,1 0 1 0 0,-1 0-1 0 0,-1 0 1 0 0,0-1-1 0 0,0 0 0 0 0,0 0 1 0 0,0 0-1 0 0,-1-1 0 0 0,-1 0 1 0 0,1 0-1 0 0,-1-1 0 0 0,0 0 1 0 0,0 0-1 0 0,0-1 0 0 0,0 0 1 0 0,-1 0-1 0 0,0-1 1 0 0,0 0-1 0 0,0 0 0 0 0,0-1 1 0 0,0-1-1 0 0,0 0 0 0 0,-1 0 1 0 0,-1 0-7 0 0,7-1 1 0 0,-1 1 1 0 0,0-1 0 0 0,0-1-1 0 0,0 1 1 0 0,1 0 0 0 0,-1-1-1 0 0,0 0 1 0 0,0 0 0 0 0,1-1-1 0 0,-1 1 1 0 0,1-1 0 0 0,-1 0 0 0 0,1 0-1 0 0,0 0 1 0 0,0-1 0 0 0,0 0-1 0 0,0 1 1 0 0,0-2 0 0 0,1 1-1 0 0,-1 0 1 0 0,1-1 0 0 0,0 1-1 0 0,0-1 1 0 0,0 0 0 0 0,0 0-1 0 0,1 0 1 0 0,-3-4-2 0 0,0-7-10 0 0,0 1 1 0 0,1 0-1 0 0,1-1 1 0 0,0 0-1 0 0,0 0 1 0 0,2 0-1 0 0,0 0 1 0 0,1 0-1 0 0,1-13 10 0 0,-1 12 7 0 0,1-7-56 0 0,1-1 0 0 0,2 1 0 0 0,0 0 0 0 0,1 1 0 0 0,1-1 0 0 0,1 1 0 0 0,1 0 0 0 0,1 1 0 0 0,1 0 0 0 0,1 0 0 0 0,1 1 0 0 0,0 0 0 0 0,2 1 0 0 0,0 0 49 0 0,-1-12-3570 0 0,-12 21-1149 0 0,-1-1-4004 0 0,0 7-1634 0 0</inkml:trace>
  <inkml:trace contextRef="#ctx0" brushRef="#br0" timeOffset="-5270.693">4543 210 11346 0 0,'0'0'2014'0'0,"0"0"-237"0"0,0 0-192 0 0,0 0-36 0 0,0 0-21 0 0,0 0-137 0 0,0 0-150 0 0,0 0-176 0 0,0 0-208 0 0,0 0-170 0 0,0 0-142 0 0,0 0-152 0 0,0 0-113 0 0,-7-1-51 0 0,-21-7-69 0 0,21 6-43 0 0,7 2-18 0 0,0 0-34 0 0,0 0-31 0 0,0 0-18 0 0,0 0 9 0 0,0 0-2 0 0,0 0 13 0 0,0 0 0 0 0,0 0-16 0 0,0 0 0 0 0,0 0 16 0 0,0 0 0 0 0,0 0-14 0 0,0 0 2 0 0,0-10-1843 0 0,0 5-6830 0 0,0 2-3138 0 0</inkml:trace>
  <inkml:trace contextRef="#ctx0" brushRef="#br0" timeOffset="36522.586">1590 1937 0 0 0,'11'-48'0'0'0,"-27"51"0"0"0,14-2 0 0 0,-2-1 0 0 0,2 0 0 0 0,0-5-260 0 0,0-1 3599 0 0,-9 1 8631 0 0,8 5-2944 0 0,3 13-9151 0 0,15 520 1939 0 0,2-352-1604 0 0,11-4-49 0 0,-23 135 227 0 0,-24-58-267 0 0,4-103-5 0 0,24-47-65 0 0,-14 43 53 0 0,3 23-39 0 0,17-35 25 0 0,-10 67 281 0 0,-5-201-358 0 0,0 17 120 0 0,3-16-99 0 0,0 0-1 0 0,0 0 1 0 0,0 0 0 0 0,1 0-1 0 0,-1-1 1 0 0,0 1 0 0 0,1-1-1 0 0,-1 0 1 0 0,1 0-1 0 0,-1 0 1 0 0,1 0 0 0 0,0-1-1 0 0,-1 1 1 0 0,1-1-1 0 0,0 0 1 0 0,-1 0 0 0 0,1 0-1 0 0,0-1 1 0 0,0 1 0 0 0,-1-1-1 0 0,1 0 1 0 0,-1 0-1 0 0,1 0 1 0 0,-1-1-34 0 0,2 2 49 0 0,147-23 263 0 0,660 23 674 0 0,-379 4-799 0 0,-329 3-125 0 0,37-14 25 0 0,22 3-31 0 0,54 8 31 0 0,-73-8 27 0 0,-42 11-42 0 0,34-7 99 0 0,-114 4-83 0 0,-25 0-752 0 0,-7-20-3534 0 0,7 9-4049 0 0,1 0-4452 0 0</inkml:trace>
  <inkml:trace contextRef="#ctx0" brushRef="#br0" timeOffset="39127.996">4005 4220 0 0 0,'-11'18'0'0'0,"7"-11"11553"0"0,13-2-9284 0 0,0-2-838 0 0,68 8 2811 0 0,-35-10-3267 0 0,55 9 760 0 0,-83-8-1510 0 0,-1 1 1 0 0,1-2-1 0 0,-1 0 0 0 0,1 0 1 0 0,-1-1-1 0 0,1-1 0 0 0,-1 0 1 0 0,0-1-1 0 0,4-1-225 0 0,82-2 956 0 0,59-5 65 0 0,5-2-241 0 0,-102 2-643 0 0,118 9 254 0 0,-134 8-43 0 0,-16-5 668 0 0,-18-3-2495 0 0,-19 1-8424 0 0,6 0-2388 0 0</inkml:trace>
  <inkml:trace contextRef="#ctx0" brushRef="#br0" timeOffset="44945.008">2218 3605 0 0 0,'0'0'1192'0'0,"0"0"5"0"0,0 0 28 0 0,0 0 87 0 0,0 0 111 0 0,0 0-61 0 0,0 0-79 0 0,0 0-95 0 0,0 0-106 0 0,-1-4-83 0 0,-4-13 124 0 0,4 2 3127 0 0,1 14-3673 0 0,0 1-38 0 0,0 0-34 0 0,0 0-55 0 0,0 0-53 0 0,0 0-27 0 0,0 0-18 0 0,0 0-20 0 0,0 0-33 0 0,0 1 1201 0 0,11 131-1095 0 0,-11-129-396 0 0,1 0 0 0 0,-1 0 0 0 0,1 1-1 0 0,0-1 1 0 0,0 0 0 0 0,0 0 0 0 0,1 0-1 0 0,-1 0 1 0 0,1-1 0 0 0,0 1 0 0 0,0 0-1 0 0,-1-1 1 0 0,2 1 0 0 0,-1-1 0 0 0,0 1-1 0 0,0-1 1 0 0,1 0 0 0 0,0 0 0 0 0,-1 0-1 0 0,1-1 1 0 0,0 1 0 0 0,0 0 0 0 0,0-1-1 0 0,0 0 1 0 0,0 0 0 0 0,0 0 0 0 0,0 0-1 0 0,0 0 1 0 0,0-1 0 0 0,0 1 0 0 0,1-1-1 0 0,-1 0 1 0 0,0 0 0 0 0,0 0 0 0 0,1 0-1 0 0,-1-1 1 0 0,0 1 0 0 0,0-1 0 0 0,0 0-1 0 0,1 0 1 0 0,-1 0-9 0 0,9-6 113 0 0,0-1-1 0 0,0 0 1 0 0,-1-1 0 0 0,0 0 0 0 0,-1 0-1 0 0,0-1 1 0 0,0-1 0 0 0,-1 0-1 0 0,0 0 1 0 0,-1-1 0 0 0,-1 0-1 0 0,0 0 1 0 0,0-1 0 0 0,-1 0-1 0 0,-1 0 1 0 0,0 0 0 0 0,-1-1-1 0 0,1-3-111 0 0,-1-67 841 0 0,-4 83-747 0 0,0 1-31 0 0,0 0-33 0 0,0 0-13 0 0,0 0-24 0 0,0 0-25 0 0,0 0-14 0 0,2 23-66 0 0,87 160 552 0 0,-79-145-425 0 0,-1 0 0 0 0,-2 0 0 0 0,-2 0 0 0 0,-2 1-1 0 0,-1-1 1 0 0,-3 27-16 0 0,0-58 7 0 0,0 0 0 0 0,-1 0 1 0 0,1 0-1 0 0,-1-1 0 0 0,-1 1 0 0 0,0-1 0 0 0,1 1 0 0 0,-2-1 0 0 0,1 0 1 0 0,-1 0-1 0 0,0 0 0 0 0,0-1 0 0 0,-1 1 0 0 0,1-1 0 0 0,-1 0 0 0 0,-1-1 0 0 0,-3 4-7 0 0,8-7 5 0 0,0 0 0 0 0,0-1-1 0 0,0 1 1 0 0,0 0-1 0 0,1-1 1 0 0,-1 1-1 0 0,0-1 1 0 0,0 1-1 0 0,0-1 1 0 0,0 1-1 0 0,0-1 1 0 0,0 0-1 0 0,0 0 1 0 0,0 1-1 0 0,0-1 1 0 0,-1 0-1 0 0,1 0 1 0 0,0 0-1 0 0,0 0 1 0 0,0 0-1 0 0,0 0 1 0 0,0-1-1 0 0,0 1 1 0 0,0 0-1 0 0,0-1 1 0 0,0 1-1 0 0,0 0 1 0 0,0-1-1 0 0,0 1 1 0 0,0-1-1 0 0,0 1 1 0 0,0-1-1 0 0,1 0 1 0 0,-1 1-1 0 0,0-1 1 0 0,0 0-1 0 0,1 0 1 0 0,-1 1 0 0 0,0-1-1 0 0,1 0 1 0 0,-1 0-1 0 0,0 0 1 0 0,1 0-1 0 0,0 0 1 0 0,-1 0-1 0 0,1 0 1 0 0,-1 0-1 0 0,1 0 1 0 0,0 0-1 0 0,0 0 1 0 0,0 0-1 0 0,0 0 1 0 0,-1 0-1 0 0,1 0 1 0 0,1-1-5 0 0,-9-60 48 0 0,9 39-221 0 0,2 0 1 0 0,0 0 0 0 0,2 0 0 0 0,1 0 0 0 0,0 0-1 0 0,2 1 1 0 0,1 0 0 0 0,1-1 172 0 0,-2 8-2299 0 0,-6 11-1089 0 0,-1 1-3416 0 0,1 2-5080 0 0</inkml:trace>
  <inkml:trace contextRef="#ctx0" brushRef="#br0" timeOffset="45240.619">2846 3594 13267 0 0,'0'0'2786'0'0,"0"0"-662"0"0,0 0-417 0 0,0 0-226 0 0,0 0-237 0 0,0 0-264 0 0,0 0-277 0 0,0 0-226 0 0,0 0-91 0 0,0 0-24 0 0,0 0-5 0 0,0 0-25 0 0,0 0-44 0 0,-3 23-51 0 0,-9 71-58 0 0,23 13 165 0 0,-9-89-897 0 0,0 21 525 0 0,-4-27-3523 0 0,-2 0-3561 0 0,0-8-5273 0 0</inkml:trace>
  <inkml:trace contextRef="#ctx0" brushRef="#br0" timeOffset="45745.512">2225 3955 3585 0 0,'0'0'2576'0'0,"0"0"-128"0"0,0 0-69 0 0,0 0-170 0 0,0 0-287 0 0,0 0-440 0 0,0 0-497 0 0,0 0-314 0 0,0 0-28 0 0,0 0 51 0 0,0 0 62 0 0,0 0-4 0 0,0 0-105 0 0,0 16-97 0 0,0 119 860 0 0,0-61-1004 0 0,0-41-3240 0 0,-1-33-4389 0 0,0 0-3050 0 0</inkml:trace>
  <inkml:trace contextRef="#ctx0" brushRef="#br0" timeOffset="46361.504">2277 3023 0 0 0,'0'0'1632'0'0,"0"0"291"0"0,0 0 247 0 0,0 0 212 0 0,0 0-13 0 0,0 0-320 0 0,0 0-406 0 0,0 0-377 0 0,0 0-259 0 0,0 0-152 0 0,0 0-54 0 0,0 0-55 0 0,0 0-57 0 0,-4-3 4275 0 0,4 326-3648 0 0,0-323-1473 0 0,1-1 1 0 0,-1 1-1 0 0,0-1 0 0 0,0 1 0 0 0,1-1 0 0 0,-1 1 1 0 0,0 0-1 0 0,0-1 0 0 0,0 1 0 0 0,0-1 1 0 0,0 1-1 0 0,0-1 0 0 0,0 1 0 0 0,0-1 0 0 0,0 1 1 0 0,0-1-1 0 0,0 1 0 0 0,0-1 0 0 0,0 1 1 0 0,0-1-1 0 0,0 1 0 0 0,0-1 0 0 0,0 1 0 0 0,-1-1 1 0 0,1 1-1 0 0,0 0 0 0 0,0-1 0 0 0,-1 1 1 0 0,1-1-1 0 0,0 1 0 0 0,0 0 0 0 0,-1-1 0 0 0,1 1 1 0 0,-1 0-1 0 0,1-1 0 0 0,0 1 0 0 0,-1 0 1 0 0,1-1-1 0 0,-1 1 0 0 0,1 0 0 0 0,0 0 0 0 0,-1 0 1 0 0,1-1-1 0 0,-1 1 0 0 0,1 0 0 0 0,-1 0 1 0 0,1 0-1 0 0,-1 0 0 0 0,1 0 0 0 0,-1 0 0 0 0,1 0 1 0 0,-1 0-1 0 0,1 0 0 0 0,-1 0 0 0 0,1 0 0 0 0,-1 0 1 0 0,1 0-1 0 0,-1 1 0 0 0,1-1 0 0 0,-1 0 1 0 0,1 0-1 0 0,0 0 0 0 0,-1 1 0 0 0,1-1 0 0 0,-1 0 1 0 0,1 1 156 0 0,-1-6-1568 0 0,0-11-6444 0 0,1 8 2127 0 0</inkml:trace>
  <inkml:trace contextRef="#ctx0" brushRef="#br0" timeOffset="46922.082">2295 2964 600 0 0,'0'0'1562'0'0,"0"0"-130"0"0,0 0 94 0 0,0 0 146 0 0,0 0-24 0 0,0 0-282 0 0,0 0-443 0 0,0 0-328 0 0,0 0-114 0 0,0 0 5 0 0,0 0 40 0 0,0 0 35 0 0,-2 3-5 0 0,-8 9 23 0 0,-1-1 1 0 0,-1-1 0 0 0,0 0-1 0 0,0 0 1 0 0,-1-2 0 0 0,0 1-1 0 0,-1-2 1 0 0,0 1 0 0 0,-12 3-580 0 0,-24 8 2171 0 0,50-19-1836 0 0,0 0-58 0 0,0 0-42 0 0,0 0-33 0 0,0 0-38 0 0,0 0-5 0 0,0 0-28 0 0,0 0-23 0 0,0 0-12 0 0,0 0-35 0 0,14 0-21 0 0,231 0 1045 0 0,-197 4-1045 0 0,-72-2 2145 0 0,-81-63-2097 0 0,63 21-536 0 0,36 22-2533 0 0,6 14-1614 0 0,1 0-3577 0 0,0 0-2160 0 0</inkml:trace>
  <inkml:trace contextRef="#ctx0" brushRef="#br0" timeOffset="49810.066">4414 3049 0 0 0,'0'0'894'0'0,"0"0"483"0"0,0 0 190 0 0,0 0 116 0 0,0 0 200 0 0,0 0-1 0 0,0 0-155 0 0,0 0-251 0 0,0 0-370 0 0,0 0-259 0 0,0 0-160 0 0,0 0-111 0 0,0 0-72 0 0,-2-3 1103 0 0,-5 142 901 0 0,5-21-1964 0 0,2-117-522 0 0,0 1 0 0 0,0-1-1 0 0,-1 0 1 0 0,1 0-1 0 0,0 1 1 0 0,0-1-1 0 0,0 0 1 0 0,0 1 0 0 0,1-1-1 0 0,-1 0 1 0 0,0 0-1 0 0,0 1 1 0 0,1-1-1 0 0,-1 0 1 0 0,1 0-1 0 0,-1 0 1 0 0,1 0 0 0 0,-1 1-1 0 0,1-1 1 0 0,0 0-1 0 0,0 0 1 0 0,-1 0-1 0 0,1 0 1 0 0,0 0-1 0 0,0-1 1 0 0,0 1 0 0 0,0 0-1 0 0,0 0 1 0 0,0-1-1 0 0,0 1 1 0 0,1 0-1 0 0,-1-1 1 0 0,0 1-1 0 0,0-1 1 0 0,0 0 0 0 0,1 1-1 0 0,-1-1 1 0 0,0 0-1 0 0,0 0 1 0 0,1 1-1 0 0,-1-1 1 0 0,0 0 0 0 0,0 0-1 0 0,1-1 1 0 0,-1 1-1 0 0,0 0 1 0 0,0 0-1 0 0,1-1 1 0 0,-1 1-1 0 0,0 0 1 0 0,0-1 0 0 0,0 1-1 0 0,1-1 1 0 0,-1 0-22 0 0,59-58 1457 0 0,56-124-539 0 0,-71 87-654 0 0,-41 147 63 0 0,25 123 122 0 0,-5-61-261 0 0,6 240 146 0 0,-30-350-322 0 0,1 0-1 0 0,-1 0 1 0 0,0 0 0 0 0,0 1 0 0 0,0-1 0 0 0,0 0 0 0 0,0 0 0 0 0,-1 0 0 0 0,1 0 0 0 0,-1 0 0 0 0,0 0 0 0 0,0 0 0 0 0,0 0 0 0 0,0 0 0 0 0,-1 0 0 0 0,1-1 0 0 0,-1 1 0 0 0,1 0 0 0 0,-1-1 0 0 0,0 0 0 0 0,0 1 0 0 0,0-1 0 0 0,-1 0 0 0 0,1 0 0 0 0,0 0 0 0 0,-1 0 0 0 0,0 0 0 0 0,1-1 0 0 0,-1 1 0 0 0,0-1 0 0 0,0 1 0 0 0,1-1 0 0 0,-1 0 0 0 0,0 0 0 0 0,0-1 0 0 0,0 1 0 0 0,-1-1-1 0 0,1 1 1 0 0,0-1 0 0 0,0 0 0 0 0,0 0 0 0 0,0 0 0 0 0,0-1 0 0 0,0 1 0 0 0,-3-1-12 0 0,0-5 12 0 0,0 0-1 0 0,0-1 0 0 0,0 0 0 0 0,1 0 1 0 0,0 0-1 0 0,1 0 0 0 0,-1-1 1 0 0,1 1-1 0 0,1-1 0 0 0,-1-1 0 0 0,2 1 1 0 0,-1 0-1 0 0,-1-8-11 0 0,0-2-12 0 0,1-1 0 0 0,1 1-1 0 0,0-1 1 0 0,1 0 0 0 0,1 0 0 0 0,1 0 0 0 0,1-4 12 0 0,-1 16-58 0 0,1-1 0 0 0,-1 1 0 0 0,1-1 0 0 0,1 1 0 0 0,-1-1 0 0 0,1 1 0 0 0,1 0 0 0 0,-1 1 0 0 0,1-1 0 0 0,0 0 0 0 0,1 1 0 0 0,1-2 58 0 0,23-24-9588 0 0,-27 28 328 0 0</inkml:trace>
  <inkml:trace contextRef="#ctx0" brushRef="#br0" timeOffset="50264.112">4977 3252 6857 0 0,'0'0'2896'0'0,"0"0"-1101"0"0,0 0-522 0 0,0 0 18 0 0,0 0 58 0 0,0 0-78 0 0,0 0-187 0 0,0 0-227 0 0,0 0-119 0 0,0 0-38 0 0,0 0-68 0 0,0 0-81 0 0,0 0-79 0 0,17 0-44 0 0,110 0 1184 0 0,-126 1-1577 0 0,0 0 0 0 0,0 0 0 0 0,-1 1 0 0 0,1-1 0 0 0,0 1 0 0 0,0-1 0 0 0,-1 1 0 0 0,1-1 0 0 0,-1 1 0 0 0,1-1 0 0 0,-1 1 0 0 0,0-1 0 0 0,0 1-1 0 0,1 0 1 0 0,-1-1 0 0 0,0 1 0 0 0,0 0 0 0 0,-1-1 0 0 0,1 1 0 0 0,0-1 0 0 0,0 1 0 0 0,-1 0 0 0 0,1-1 0 0 0,-1 1 0 0 0,0-1 0 0 0,1 1-35 0 0,-62 73 612 0 0,29-44-486 0 0,30-27-104 0 0,-38 52 141 0 0,40-54-157 0 0,1-1-1 0 0,-1 0 1 0 0,0 1 0 0 0,1-1 0 0 0,-1 0 0 0 0,1 1 0 0 0,-1-1-1 0 0,1 1 1 0 0,0-1 0 0 0,0 1 0 0 0,-1-1 0 0 0,1 1 0 0 0,0-1-1 0 0,0 0 1 0 0,0 1 0 0 0,1-1 0 0 0,-1 1 0 0 0,0-1-1 0 0,1 1 1 0 0,-1-1 0 0 0,0 1 0 0 0,1-1 0 0 0,0 0 0 0 0,-1 1-1 0 0,1-1 1 0 0,0 0 0 0 0,0 0 0 0 0,-1 1 0 0 0,1-1-1 0 0,0 0 1 0 0,0 0 0 0 0,1 0 0 0 0,-1 0 0 0 0,0 0 0 0 0,0 0-1 0 0,0-1 1 0 0,1 1 0 0 0,-1 0 0 0 0,0 0 0 0 0,1-1 0 0 0,-1 1-1 0 0,0-1 1 0 0,2 1-6 0 0,108 11 564 0 0,-111-12-736 0 0,0 0-181 0 0,0 0-351 0 0,0 0-683 0 0,0 0-1746 0 0,0 0-4318 0 0,0 0-4801 0 0</inkml:trace>
  <inkml:trace contextRef="#ctx0" brushRef="#br0" timeOffset="50791.659">4561 3841 5417 0 0,'0'0'2687'0'0,"0"0"-299"0"0,0 0-147 0 0,0 0-227 0 0,0 0-273 0 0,0 0-389 0 0,0 0-436 0 0,0 0-368 0 0,0 0-205 0 0,0 0-15 0 0,0 0 65 0 0,0 0 98 0 0,0 0 36 0 0,3 9-47 0 0,4 181 1556 0 0,-14-93-1707 0 0,6-76-4142 0 0,1 0-4130 0 0,0-21-3156 0 0</inkml:trace>
  <inkml:trace contextRef="#ctx0" brushRef="#br0" timeOffset="52078.077">4490 2313 0 0 0,'0'0'193'0'0,"0"0"117"0"0,0 0 82 0 0,0 0 27 0 0,1-6 78 0 0,5-16 66 0 0,-4 17 50 0 0,-2 5 87 0 0,0 0 50 0 0,0 0 26 0 0,0 0 20 0 0,0 0 3 0 0,-1-6 3654 0 0,-2-14-1440 0 0,0 13 3549 0 0,1 21-5393 0 0,5 24-1453 0 0,4 146 1160 0 0,-1 61-412 0 0,-15-193-401 0 0,9-52-77 0 0,0 0 4 0 0,0 0-5 0 0,0 0-4 0 0,0 0-10 0 0,0 0-2 0 0,0 0 6 0 0,0 0-6 0 0,0 0-23 0 0,0 0-1 0 0,0 0-21 0 0,0 0-59 0 0,-9-25-7442 0 0,6 21 1506 0 0,2 0-2911 0 0</inkml:trace>
  <inkml:trace contextRef="#ctx0" brushRef="#br0" timeOffset="52776.789">4469 2217 0 0 0,'0'0'381'0'0,"0"0"1013"0"0,0 0 233 0 0,0 0-88 0 0,0 0-160 0 0,0 0-179 0 0,0 0-118 0 0,0 0-94 0 0,0 0-77 0 0,0 0-80 0 0,0 0-84 0 0,-9 7-82 0 0,-84 56 2260 0 0,65-45-221 0 0,49-7-2097 0 0,-8-6-430 0 0,0-1-1 0 0,1 0 1 0 0,0-2-1 0 0,-1 1 1 0 0,1-2-1 0 0,0 0 1 0 0,0 0-1 0 0,10-2-176 0 0,62 7 681 0 0,-41-6-124 0 0,-45 0-482 0 0,0 0 25 0 0,0 0 38 0 0,0 0 24 0 0,0 0 22 0 0,0 0 24 0 0,0 0 17 0 0,0 0-1 0 0,0 0 16 0 0,0 0-9 0 0,0 0-12 0 0,0 0 19 0 0,0 0 1 0 0,0 0 16 0 0,-30-35 317 0 0,-59 0-2111 0 0,82 33 142 0 0,6 1-5661 0 0,1 1-1447 0 0</inkml:trace>
  <inkml:trace contextRef="#ctx0" brushRef="#br0" timeOffset="55914.63">1763 2931 0 0 0,'0'0'1130'0'0,"0"0"101"0"0,0 0 17 0 0,0 0-53 0 0,0 0-108 0 0,0 0-83 0 0,0 0-36 0 0,0 0-44 0 0,-4-2-12 0 0,-13-8-34 0 0,12 8-61 0 0,5 2-92 0 0,0 0-116 0 0,0 0-112 0 0,0 0-103 0 0,0 0-94 0 0,26 0 2499 0 0,192 0 3196 0 0,-140-8-5055 0 0,-19 1-531 0 0,107 7 469 0 0,-133-8-685 0 0,56 8 77 0 0,-59-7-74 0 0,51 0 127 0 0,-80 7-331 0 0,20-4 132 0 0,124-25 140 0 0,-87 18-188 0 0,119-45 113 0 0,0-2 14 0 0,18-16-23 0 0,-114 30-67 0 0,23-41 305 0 0,-10 4-122 0 0,-24 29-251 0 0,-40 30 83 0 0,-30 22-111 0 0,0 0-19 0 0,34-32 62 0 0,29-13-88 0 0,55-7 40 0 0,-62 35 38 0 0,37-10-58 0 0,-18 6 20 0 0,-54 20-49 0 0,-20 1 18 0 0,-1 0 2 0 0,0 0 1 0 0,32-4 83 0 0,116-25 42 0 0,-124 23-103 0 0,0 1 1 0 0,1 1-1 0 0,-1 2 0 0 0,1 0 1 0 0,0 1-1 0 0,12 2-6 0 0,-10 0 3 0 0,76-12 36 0 0,-102 11-56 0 0,22 0 47 0 0,171-15 116 0 0,-163 15-834 0 0,-27 11-1919 0 0,-2-7-6660 0 0,2-1-3095 0 0</inkml:trace>
  <inkml:trace contextRef="#ctx0" brushRef="#br0" timeOffset="56944.166">2034 2206 1088 0 0,'0'0'1545'0'0,"0"0"-68"0"0,0 0 136 0 0,0 0 200 0 0,0 0 57 0 0,0 0-63 0 0,0 0-141 0 0,0 0-223 0 0,0 0-164 0 0,0 0-118 0 0,0 0-102 0 0,0 0-80 0 0,0 0-63 0 0,-4-1-168 0 0,3 0-693 0 0,0 1 0 0 0,0 0 0 0 0,0 0 0 0 0,0 0-1 0 0,0 0 1 0 0,-1 0 0 0 0,1 0 0 0 0,0 0-1 0 0,0 0 1 0 0,0 0 0 0 0,0 0 0 0 0,-1 0 0 0 0,1 1-1 0 0,0-1 1 0 0,0 1 0 0 0,0-1 0 0 0,0 1 0 0 0,0-1-1 0 0,0 1 1 0 0,0-1 0 0 0,0 1 0 0 0,0 0 0 0 0,0 0-1 0 0,0-1 1 0 0,1 1 0 0 0,-1 0 0 0 0,0 0-1 0 0,1 0 1 0 0,-1 0 0 0 0,0 0 0 0 0,1 0 0 0 0,-1 0-1 0 0,1 0 1 0 0,-1 0 0 0 0,1 0 0 0 0,0 1 0 0 0,-1-1-1 0 0,1 0 1 0 0,0 0 0 0 0,0 0 0 0 0,0 0 0 0 0,0 0-1 0 0,0 1 1 0 0,0-1 0 0 0,0 0 0 0 0,0 0-1 0 0,0 0 1 0 0,1 1-55 0 0,1 43 939 0 0,2-45-2636 0 0,3 1-1669 0 0,-5 2-2313 0 0,-2 1-4547 0 0</inkml:trace>
  <inkml:trace contextRef="#ctx0" brushRef="#br0" timeOffset="57214.052">1964 2442 5993 0 0,'0'0'2309'0'0,"0"0"-271"0"0,0 0-49 0 0,0 0 24 0 0,0 0-197 0 0,0 0-349 0 0,0 0-379 0 0,0 0-278 0 0,0 0-98 0 0,0 0-67 0 0,0 0-106 0 0,0 0-105 0 0,0 0-96 0 0,0 26 587 0 0,15 29-2955 0 0,-13-41-6130 0 0,-3-11 3770 0 0,1 2-4146 0 0</inkml:trace>
  <inkml:trace contextRef="#ctx0" brushRef="#br0" timeOffset="57566.118">1944 2674 6009 0 0,'0'0'1862'0'0,"0"0"-670"0"0,0 0-45 0 0,0 0 347 0 0,0 0 245 0 0,0 0-57 0 0,0 0-373 0 0,0 0-457 0 0,0 0-360 0 0,0 0-213 0 0,0 0-113 0 0,0 0-50 0 0,0 0-46 0 0,2 9-22 0 0,16 47-142 0 0,-14 14-7113 0 0,-4-69 6613 0 0,11 2-430 0 0,-8-3 3818 0 0,-3 0-9379 0 0,0 0 838 0 0</inkml:trace>
  <inkml:trace contextRef="#ctx0" brushRef="#br0" timeOffset="57998.208">2128 2257 4497 0 0,'0'0'2597'0'0,"0"0"-290"0"0,0 0 5 0 0,0 0 95 0 0,0 0-94 0 0,0 0-411 0 0,0 0-545 0 0,0 0-393 0 0,0 0-222 0 0,0 0-94 0 0,0 0-17 0 0,0 0-36 0 0,31 0 2897 0 0,14-11-3030 0 0,26 4-1821 0 0,-67 18-1486 0 0,-4-5-1140 0 0,0-5 505 0 0,0 3-8140 0 0</inkml:trace>
  <inkml:trace contextRef="#ctx0" brushRef="#br0" timeOffset="58250.017">2354 2357 9082 0 0,'0'0'1923'0'0,"0"0"-587"0"0,0 0-53 0 0,0 0 236 0 0,0 0 79 0 0,0 0-146 0 0,0 0-356 0 0,0 0-369 0 0,0 0-240 0 0,0 0-172 0 0,0 0-118 0 0,0 0-81 0 0,0 0-53 0 0,20-7-28 0 0,98-30-147 0 0,-85 38-1886 0 0,-29 3-2278 0 0,-2 2-3497 0 0,-2-3 703 0 0</inkml:trace>
  <inkml:trace contextRef="#ctx0" brushRef="#br0" timeOffset="58401.628">2498 2361 2633 0 0,'0'0'3072'0'0,"0"0"-723"0"0,0 0-259 0 0,0 0-46 0 0,0 0-105 0 0,0 0-253 0 0,0 0-357 0 0,0 0-348 0 0,0 0-255 0 0,0 0-174 0 0,0 0-149 0 0,0 0-113 0 0,0 0-122 0 0,41 0-4531 0 0,-37-1 3403 0 0,2 0-4715 0 0,3-1-3001 0 0,-7 2 8088 0 0</inkml:trace>
  <inkml:trace contextRef="#ctx0" brushRef="#br0" timeOffset="58561.607">2498 2361 0 0 0,'58'-3'2139'0'0,"-46"2"1055"0"0,-12 1-125 0 0,0 0-577 0 0,4 0 4282 0 0,2 1-5133 0 0,16 2-5020 0 0,-17-3 1267 0 0,-2 3-2981 0 0,-1-3-3632 0 0</inkml:trace>
  <inkml:trace contextRef="#ctx0" brushRef="#br0" timeOffset="58778.394">2568 2438 4969 0 0,'0'0'5791'0'0,"0"0"-3438"0"0,0 0-1060 0 0,0 0 147 0 0,0 0 224 0 0,0 0 29 0 0,0 0-325 0 0,0 0-532 0 0,0 0-341 0 0,0 0-156 0 0,0 0-79 0 0,0 0-57 0 0,0 0-75 0 0,0 7-76 0 0,2 30-94 0 0,5-21-243 0 0,-3-7-1647 0 0,-1-1-5237 0 0,-3-4-3870 0 0</inkml:trace>
  <inkml:trace contextRef="#ctx0" brushRef="#br0" timeOffset="58943.662">2564 2626 10170 0 0,'0'0'1811'0'0,"0"0"-465"0"0,0 0-90 0 0,0 0 43 0 0,0 0-65 0 0,0 0-225 0 0,0 0-310 0 0,0 0-287 0 0,0 0-153 0 0,0 0-70 0 0,0 0-114 0 0,0 0-84 0 0,3 4-57 0 0,13 25-321 0 0,-11-16-2681 0 0,-2-1-4351 0 0,-2-8-1391 0 0</inkml:trace>
  <inkml:trace contextRef="#ctx0" brushRef="#br0" timeOffset="59101.11">2568 2780 6889 0 0,'0'0'3073'0'0,"0"0"-1561"0"0,0 0-79 0 0,0 0 111 0 0,0 0-96 0 0,0 0-359 0 0,0 0-481 0 0,0 0-336 0 0,0 0-184 0 0,0 0-120 0 0,0 0-104 0 0,0 0-248 0 0,0 0-424 0 0,0 0-641 0 0,22-7-943 0 0,-22 7-2497 0 0,-4 0-2977 0 0</inkml:trace>
  <inkml:trace contextRef="#ctx0" brushRef="#br0" timeOffset="59461.883">2577 2375 984 0 0,'0'0'3881'0'0,"0"0"-2345"0"0,0 0-279 0 0,0 0-185 0 0,0 0-248 0 0,0 0-256 0 0,0 0-416 0 0,0 0-552 0 0,0 0-440 0 0,0 0-344 0 0,0 0-209 0 0,0 0-55 0 0,0 0 64 0 0,0-11 71 0 0,0 11-295 0 0,0-3 904 0 0,0 3 704 0 0</inkml:trace>
  <inkml:trace contextRef="#ctx0" brushRef="#br0" timeOffset="59701.849">2577 2375 0 0 0,'-9'-92'161'0'0,"1"59"6086"0"0,6 26-12 0 0,-18-23-8773 0 0,19 28 1980 0 0,1-1-321 0 0,-1 0-3068 0 0,1 0-774 0 0</inkml:trace>
  <inkml:trace contextRef="#ctx0" brushRef="#br0" timeOffset="59947.042">2435 2195 6097 0 0,'0'0'1737'0'0,"0"0"-305"0"0,0 0-104 0 0,0 0 1 0 0,0 0-233 0 0,0 0-336 0 0,0 0-344 0 0,0 0-488 0 0,0 0-328 0 0,0 0-304 0 0,0 0-224 0 0,0 0-329 0 0,0 0-567 0 0,0 0-1105 0 0,0-4-3152 0 0</inkml:trace>
  <inkml:trace contextRef="#ctx0" brushRef="#br0" timeOffset="60200.156">2435 2195 5793 0 0,'-46'-15'2318'0'0,"-20"19"7680"0"0,60-2-10216 0 0,5 3-7692 0 0,2-5-1919 0 0</inkml:trace>
  <inkml:trace contextRef="#ctx0" brushRef="#br0" timeOffset="60201.156">2233 2199 7170 0 0,'0'0'2304'0'0,"0"0"-336"0"0,0 0-271 0 0,0 0-177 0 0,0 0-360 0 0,0 0-335 0 0,0 0-345 0 0,0 0-368 0 0,0 0-344 0 0,0 0-344 0 0,0 0-153 0 0,0 0-167 0 0,0 0-312 0 0,0 0-1281 0 0,-65 3-7753 0 0</inkml:trace>
  <inkml:trace contextRef="#ctx0" brushRef="#br0" timeOffset="60444.066">2060 2202 9074 0 0,'0'0'2048'0'0,"0"0"-455"0"0,0 0-113 0 0,0 0-152 0 0,0 0-247 0 0,0 0-361 0 0,0 0-384 0 0,0 0-360 0 0,0 0-312 0 0,0 0-48 0 0,0 0-32 0 0,0 0-113 0 0,0 0-223 0 0,0 0-488 0 0,-10-3-848 0 0,14 3-1625 0 0,-4 0-4465 0 0</inkml:trace>
  <inkml:trace contextRef="#ctx0" brushRef="#br0" timeOffset="61834.136">4155 1499 0 0 0,'0'0'1191'0'0,"0"0"637"0"0,0 0 293 0 0,0 0 18 0 0,0 0-148 0 0,0 0-243 0 0,0 0-235 0 0,0 0-193 0 0,0 0-148 0 0,0 0-133 0 0,0 0-163 0 0,0 0-152 0 0,5 9 1682 0 0,4 104-408 0 0,3-41-1798 0 0,-3 1-1 0 0,-4 0 1 0 0,-2 1-1 0 0,-4 9-199 0 0,1-72-62 0 0,0-11-66 0 0,0 0-27 0 0,-10 14-2476 0 0,4-11 1271 0 0,-8 1-2707 0 0,5-3-6932 0 0,7-1 7537 0 0</inkml:trace>
  <inkml:trace contextRef="#ctx0" brushRef="#br0" timeOffset="63162.219">4147 1436 0 0 0,'0'0'1294'0'0,"0"0"189"0"0,0 0 61 0 0,0 0-88 0 0,0 0-183 0 0,0 0-223 0 0,0 0-165 0 0,0 0-59 0 0,0 0 36 0 0,0 0 31 0 0,0 0-16 0 0,8 0 3141 0 0,29 0-1635 0 0,163-11 1051 0 0,-29 4-2432 0 0,-103 14-785 0 0,-51-5 45 0 0,11 0-205 0 0,-27 39 919 0 0,14 173-236 0 0,7-6-573 0 0,-6-75 49 0 0,-4-118 131 0 0,-77-18 351 0 0,-139 20-1266 0 0,46-2 100 0 0,75-14 307 0 0,83-1 130 0 0,0 0 1 0 0,1-1 0 0 0,-1 1-1 0 0,0 0 1 0 0,1 0-1 0 0,-1 0 1 0 0,0 0 0 0 0,0 0-1 0 0,1-1 1 0 0,-1 1-1 0 0,0 0 1 0 0,0 0-1 0 0,1 0 1 0 0,-1-1 0 0 0,0 1-1 0 0,0 0 1 0 0,0 0-1 0 0,0-1 1 0 0,1 1 0 0 0,-1 0-1 0 0,0-1 1 0 0,0 1-1 0 0,0 0 1 0 0,0 0-1 0 0,0-1 1 0 0,0 1 0 0 0,0 0-1 0 0,0-1 1 0 0,0 1-1 0 0,0 0 1 0 0,0-1 0 0 0,0 1-1 0 0,0 0 1 0 0,0 0-1 0 0,0-1 1 0 0,0 1-1 0 0,0 0 1 0 0,0-1 0 0 0,0 1-1 0 0,0 0 1 0 0,0-1-1 0 0,-1 1 1 0 0,1 0 0 0 0,0 0-1 0 0,0-1 1 0 0,0 1-1 0 0,0 0 1 0 0,-1 0 0 0 0,1 0-1 0 0,0-1 1 0 0,0 1-1 0 0,-1 0 1 0 0,1 0-1 0 0,0 0 1 0 0,0-1 0 0 0,-1 1-1 0 0,1 0 1 0 0,0 0-1 0 0,-1 0 1 0 0,1 0 0 0 0,0 0-1 0 0,0 0 1 0 0,-1 0-1 0 0,1 0 1 0 0,0 0 30 0 0,20-16-3647 0 0,-11 10-1529 0 0,0 1-6082 0 0</inkml:trace>
  <inkml:trace contextRef="#ctx0" brushRef="#br0" timeOffset="63960.196">4427 1400 0 0 0,'0'0'1018'0'0,"0"0"785"0"0,0 0 217 0 0,0 0-122 0 0,0 0-247 0 0,0 0-407 0 0,0 0-484 0 0,0 0-252 0 0,0 0-160 0 0,0 0-74 0 0,0 0 62 0 0,0 0 55 0 0,0 0 2 0 0,-14 13-37 0 0,-88 88 294 0 0,-23 53-1549 0 0,107-121-2865 0 0,43-36-2726 0 0,-16-1 3993 0 0</inkml:trace>
  <inkml:trace contextRef="#ctx0" brushRef="#br0" timeOffset="64218.032">4585 1477 0 0 0,'0'0'459'0'0,"0"0"228"0"0,0 0 241 0 0,0 0 440 0 0,0 0 350 0 0,0 0 154 0 0,0 0-149 0 0,0 0-395 0 0,0 0-351 0 0,-31 23-294 0 0,-100 71-151 0 0,-3 6 1063 0 0,103-56-4027 0 0,55-44-420 0 0,26-7-5213 0 0,-42 3 7544 0 0</inkml:trace>
  <inkml:trace contextRef="#ctx0" brushRef="#br0" timeOffset="64467.789">4629 1635 0 0 0,'0'0'854'0'0,"0"0"-274"0"0,0 0 20 0 0,0 0-17 0 0,0 0-90 0 0,0 0-118 0 0,0 0-143 0 0,0 0-79 0 0,-34 22-25 0 0,-109 67-12 0 0,30-5 310 0 0,2 8-576 0 0,110-91 126 0 0,1-1 0 0 0,0 0-1 0 0,-1 1 1 0 0,1-1 0 0 0,-1 1-1 0 0,1-1 1 0 0,0 0 0 0 0,-1 1-1 0 0,1-1 1 0 0,0 1-1 0 0,0-1 1 0 0,-1 1 0 0 0,1-1-1 0 0,0 1 1 0 0,0-1 0 0 0,0 1-1 0 0,0-1 1 0 0,0 1 0 0 0,-1 0-1 0 0,1-1 1 0 0,0 1 0 0 0,0-1-1 0 0,0 1 1 0 0,1-1 0 0 0,-1 1-1 0 0,0-1 1 0 0,0 1 0 0 0,0-1-1 0 0,0 1 1 0 0,0-1 0 0 0,1 1-1 0 0,-1-1 1 0 0,0 1 0 0 0,0-1-1 0 0,1 1 1 0 0,-1-1 0 0 0,0 1-1 0 0,1-1 1 0 0,-1 1 0 0 0,0-1-1 0 0,1 0 1 0 0,-1 1 0 0 0,1-1-1 0 0,-1 0 1 0 0,1 1-1 0 0,-1-1 1 0 0,1 0 0 0 0,-1 0-1 0 0,1 0 1 0 0,-1 1 0 0 0,1-1-1 0 0,-1 0 1 0 0,1 0 0 0 0,-1 0-1 0 0,1 0 1 0 0,-1 0 0 0 0,1 0-1 0 0,-1 0 1 0 0,1 0 0 0 0,-1 0-1 0 0,1 0 1 0 0,0 0 0 0 0,-1 0-1 0 0,1 0 1 0 0,0-1 24 0 0,37 1-194 0 0,86-44-2359 0 0,-98 34 2492 0 0,-7 2 61 0 0</inkml:trace>
  <inkml:trace contextRef="#ctx0" brushRef="#br0" timeOffset="64750.005">4740 1771 0 0 0,'0'0'814'0'0,"0"0"59"0"0,0 0-70 0 0,0 0 21 0 0,0 0 59 0 0,0 0 58 0 0,0 0 16 0 0,-33 18-2 0 0,-103 56 26 0 0,13 3 2767 0 0,78-36-1820 0 0,83-37-2280 0 0,-19-6-13 0 0,-1-1 1 0 0,0-1-1 0 0,0 0 1 0 0,0-1-1 0 0,0-1 1 0 0,-1-1-1 0 0,14-8 365 0 0,27-9-1226 0 0,25-5 731 0 0,-82 29 754 0 0,-22 15 1429 0 0,-123 84 2445 0 0,68-51-3246 0 0,52-24-1404 0 0,20-12-5148 0 0,4-8-4026 0 0</inkml:trace>
  <inkml:trace contextRef="#ctx0" brushRef="#br0" timeOffset="71223.981">2669 2416 0 0 0,'0'0'304'0'0,"0"1"4872"0"0,0 4-1032 0 0,1-4 591 0 0,26-1 346 0 0,13-7-4170 0 0,15 3-292 0 0,-55 4-627 0 0,0 0 18 0 0,50-23 1493 0 0,19-9-856 0 0,-38 10 276 0 0,52-37-476 0 0,-21 22-244 0 0,-45 22-71 0 0,30-18 254 0 0,-3-4-154 0 0,14-14 54 0 0,-18 6 349 0 0,-15 20-559 0 0,31-26 97 0 0,35-24 28 0 0,-4 20-161 0 0,-14 18-9 0 0,3 8 16 0 0,3 3-7 0 0,56 23-47 0 0,-135 3 10 0 0,0 0-18 0 0,0 0-8 0 0,0 0 26 0 0,0 0 10 0 0,0 0-10 0 0,0 0-18 0 0,0 0 34 0 0,0 0-6 0 0,0 0-18 0 0,0 0 10 0 0,0 0-14 0 0,0 0 5 0 0,0 0 17 0 0,0 0-10 0 0,0 0 8 0 0,0 0-22 0 0,0 0 11 0 0,0 0-7 0 0,0 0-2 0 0,0 0 21 0 0,0 0 5 0 0,0 0-14 0 0,0 0 14 0 0,0 0 2 0 0,0 0 1 0 0,0 0-8 0 0,0 0 11 0 0,0 0 33 0 0,0 0 12 0 0,0 0 20 0 0,0 0 20 0 0,0 0 0 0 0,0 0-11 0 0,0 0 13 0 0,0 0-16 0 0,-34-19 672 0 0,-46-25-702 0 0,34 4-44 0 0,45 42-38 0 0,-1 0 0 0 0,1 0 1 0 0,0 0-1 0 0,-1 0 0 0 0,1 0 1 0 0,0 0-1 0 0,0 0 0 0 0,1 0 0 0 0,-1 0 1 0 0,0 1-1 0 0,1-1 0 0 0,-1 0 1 0 0,1 1-1 0 0,0-1 0 0 0,0 0 0 0 0,0 1 1 0 0,0-1-1 0 0,0 0 0 0 0,0 0 1 0 0,1 1-1 0 0,-1-1 0 0 0,1 0 0 0 0,-1 1 1 0 0,1-1-1 0 0,0 0 18 0 0,27 205 39 0 0,-12-180 47 0 0,-16-27-78 0 0,0 0-14 0 0,0 0-4 0 0,1-1 24 0 0,125-127 202 0 0,-95 88-980 0 0,-31 39 237 0 0,3-5-4406 0 0,-2 4-4971 0 0,-1-1-2529 0 0</inkml:trace>
  <inkml:trace contextRef="#ctx0" brushRef="#br0" timeOffset="74755.045">1119 1547 0 0 0,'0'0'487'0'0,"0"0"232"0"0,0 0-17 0 0,0 0-39 0 0,0 0-25 0 0,0 0 54 0 0,0 0 281 0 0,-2-6 268 0 0,-3-10-491 0 0,0-3 4324 0 0,4 16 6181 0 0,-17 132-10212 0 0,16-1-896 0 0,2-127-139 0 0,0 0 1 0 0,1 1-1 0 0,-1-1 1 0 0,1 0-1 0 0,-1 0 0 0 0,0 1 1 0 0,1-1-1 0 0,0 0 1 0 0,-1 0-1 0 0,1 0 0 0 0,0 0 1 0 0,0 0-1 0 0,-1 0 1 0 0,1 0-1 0 0,0 0 0 0 0,0 0 1 0 0,0 0-1 0 0,0 0 1 0 0,0-1-1 0 0,0 1 0 0 0,1 0 1 0 0,-1-1-1 0 0,0 1 1 0 0,0-1-1 0 0,0 1 0 0 0,1-1 1 0 0,-1 1-1 0 0,0-1 1 0 0,0 0-1 0 0,1 0 0 0 0,-1 0 1 0 0,0 0-1 0 0,1 0 1 0 0,-1 0-1 0 0,0 0 0 0 0,1 0 1 0 0,-1 0-1 0 0,0 0 1 0 0,0-1-1 0 0,1 1 1 0 0,-1-1-1 0 0,0 1 0 0 0,0-1 1 0 0,0 1-1 0 0,1-1 1 0 0,-1 0-1 0 0,0 1 0 0 0,0-1 1 0 0,0 0-1 0 0,0 0 1 0 0,0 0-1 0 0,0 0 0 0 0,-1 0 1 0 0,1 0-1 0 0,0 0 1 0 0,0-1-9 0 0,22-32 124 0 0,-2-1-1 0 0,-1-1 1 0 0,-2-1 0 0 0,6-20-124 0 0,-5 14 50 0 0,12-26-6 0 0,-19 104-21 0 0,34 227 298 0 0,-37-217-314 0 0,-2-1 1 0 0,-2 1-1 0 0,-1 0 0 0 0,-3 0 0 0 0,-3 29-7 0 0,1-60 3 0 0,0-1-1 0 0,-1 1 0 0 0,-1-1 0 0 0,0 1 1 0 0,0-1-1 0 0,-2 0 0 0 0,0 0 1 0 0,0 0-1 0 0,-1-1 0 0 0,0 0 1 0 0,-1 0-1 0 0,-1-1 0 0 0,0 1 1 0 0,0-2-1 0 0,-1 1 0 0 0,-1-1 1 0 0,0 0-1 0 0,0-1 0 0 0,0-1 1 0 0,-1 1-1 0 0,-1-2 0 0 0,1 1 1 0 0,-4 0-3 0 0,13-6 2 0 0,-1 0 0 0 0,1 0 0 0 0,-1-1 0 0 0,0 1 0 0 0,0 0 0 0 0,1-1 0 0 0,-1 0 0 0 0,0 0 0 0 0,0 0 0 0 0,0 0 0 0 0,0 0 0 0 0,-1-1 0 0 0,1 1 0 0 0,0-1 0 0 0,0 0 0 0 0,0 0 0 0 0,0 0 0 0 0,-1 0 0 0 0,1 0 0 0 0,0-1 0 0 0,0 1 0 0 0,0-1 0 0 0,0 0 0 0 0,0 0 0 0 0,0 0 0 0 0,0-1 0 0 0,0 1 0 0 0,1 0 0 0 0,-1-1 0 0 0,0 0 0 0 0,1 0 0 0 0,-1 0 0 0 0,1 0 1 0 0,0 0-1 0 0,-1 0 0 0 0,1-1 0 0 0,0 1 0 0 0,1-1 0 0 0,-1 0 0 0 0,0 1 0 0 0,1-1 0 0 0,-1 0 0 0 0,1 0 0 0 0,0 0 0 0 0,0 0 0 0 0,0 0-2 0 0,2-12 5 0 0,2 0 1 0 0,0 0-1 0 0,0 0 1 0 0,1 1-1 0 0,1 0 1 0 0,0 0-1 0 0,1 0 1 0 0,1 0 0 0 0,0 1-1 0 0,1 0 1 0 0,0 1-1 0 0,1 0 1 0 0,0 0-1 0 0,1 1 1 0 0,1 0-1 0 0,-1 0 1 0 0,2 1-1 0 0,-1 1 1 0 0,1 0-1 0 0,1 0 1 0 0,0 2-1 0 0,6-4-5 0 0,-5 1-109 0 0,1 1-1 0 0,1 0 1 0 0,0 1-1 0 0,0 1 1 0 0,1 1-1 0 0,-1 0 0 0 0,10-2 110 0 0,-8 7-3873 0 0,-12 2-3969 0 0,-2-1-4600 0 0</inkml:trace>
  <inkml:trace contextRef="#ctx0" brushRef="#br0" timeOffset="75938.78">5609 4014 0 0 0,'0'0'4060'0'0,"0"0"-1649"0"0,0 0-460 0 0,0 0 196 0 0,0 0 96 0 0,0 0-81 0 0,0 0-247 0 0,0 0-435 0 0,0 0-384 0 0,0 0-234 0 0,0 0-167 0 0,-11 0-91 0 0,-32 0-32 0 0,40 1-465 0 0,0-1-1 0 0,0 1 1 0 0,0 0-1 0 0,0 0 1 0 0,0 0 0 0 0,0 1-1 0 0,0-1 1 0 0,0 1-1 0 0,1-1 1 0 0,-1 1-1 0 0,0 0 1 0 0,1 0 0 0 0,-1 0-1 0 0,1 0 1 0 0,0 1-1 0 0,0-1 1 0 0,0 1-1 0 0,0-1 1 0 0,-1 4-107 0 0,-4 2 246 0 0,-98 164 1144 0 0,-20 13-1009 0 0,84-131-423 0 0,41-110-8065 0 0,31-74-8296 0 0,-22 73 14715 0 0,-3-46 705 0 0,-7 58 3093 0 0,0 20 2281 0 0,1 0 3314 0 0,0 24-5909 0 0,0 1-235 0 0,0 0-240 0 0,0 0-223 0 0,0 0-167 0 0,0 5 3834 0 0,0 16-3895 0 0,6-9-603 0 0,1 0-1 0 0,0 0 1 0 0,1 0-1 0 0,0-1 0 0 0,1-1 1 0 0,0 0-1 0 0,1 0 0 0 0,0 0 1 0 0,0-1-1 0 0,8 4-266 0 0,16 17 409 0 0,-11-8-240 0 0,-1 2-1 0 0,-1 0 1 0 0,-2 1-1 0 0,0 1 1 0 0,9 18-169 0 0,41 68-445 0 0,-69-104-1396 0 0,0-6-6759 0 0,0-2-3602 0 0</inkml:trace>
  <inkml:trace contextRef="#ctx0" brushRef="#br0" timeOffset="83789.961">110 1488 0 0 0,'0'0'423'0'0,"0"0"268"0"0,0 0 135 0 0,0 0 45 0 0,0 0 51 0 0,0-4 23 0 0,2-21 1025 0 0,-2 61 5515 0 0,2 1-3476 0 0,11 139-2901 0 0,-11-163-507 0 0,62 336 1518 0 0,-64-63-940 0 0,32-160-880 0 0,-16 10-49 0 0,-14 75 297 0 0,24-89-172 0 0,7 68 20 0 0,-44-24 67 0 0,8-141-389 0 0,1-1 0 0 0,1 1 0 0 0,1 0 0 0 0,2-1 0 0 0,0 1 0 0 0,2-1 0 0 0,5 17-73 0 0,22 147 362 0 0,-34-130-195 0 0,1-41-132 0 0,1-1 1 0 0,1 1-1 0 0,0-1 1 0 0,1 1-1 0 0,1-1 0 0 0,0 1 1 0 0,2-1-1 0 0,1 4-35 0 0,1-2 64 0 0,0 0 0 0 0,-2 0 0 0 0,0 0 0 0 0,0 1 0 0 0,-2-1-1 0 0,0 1 1 0 0,-1 11-64 0 0,-12 140 314 0 0,16 165 178 0 0,-12-199-394 0 0,-11 11 34 0 0,17-88-113 0 0,11-34 52 0 0,28 39 22 0 0,-27-19 200 0 0,-7-10-48 0 0,-4-35-227 0 0,0 0 24 0 0,0-2-252 0 0,0-3-2829 0 0,0-2-6693 0 0,0 7-2750 0 0</inkml:trace>
  <inkml:trace contextRef="#ctx0" brushRef="#br0" timeOffset="86920.301">294 5023 0 0 0,'3'-1'95'0'0,"-1"0"-1477"0"0,5 0 6966 0 0,-4 7 10970 0 0,-3-6-16497 0 0,0 0-2 0 0,0 0-6 0 0,0 0 1 0 0,0 0 3 0 0,0 0 3 0 0,0 0 26 0 0,0 0 12 0 0,0 0 30 0 0,0 0 18 0 0,0 0 7 0 0,0 0 20 0 0,0 0 2 0 0,0 0 2 0 0,0 0-6 0 0,0 0-16 0 0,0 0-23 0 0,25 5 2423 0 0,30 9-1619 0 0,73-7-252 0 0,152-3 46 0 0,-66-8-421 0 0,-109 8-137 0 0,38 3-8 0 0,131 0 123 0 0,12-7-94 0 0,-112 4-83 0 0,-5 3-50 0 0,270-3 83 0 0,-250-19-61 0 0,41-4 66 0 0,24-2-92 0 0,-52 17-34 0 0,94 1 66 0 0,-67-1 66 0 0,-40-3-122 0 0,-64 3 100 0 0,53-4-88 0 0,100 5-4 0 0,-40-8 10 0 0,-63 0-34 0 0,226 7 17 0 0,-302-3-20 0 0,154 7-39 0 0,-183-8 60 0 0,17 8 5 0 0,-59 8-243 0 0,22-5 283 0 0,-50-3-83 0 0,0 0-18 0 0,-15 29-3634 0 0,1-16-1379 0 0,3-7-5287 0 0,5-2-387 0 0</inkml:trace>
  <inkml:trace contextRef="#ctx0" brushRef="#br0" timeOffset="90389.524">40 855 0 0 0,'0'0'340'0'0,"0"0"556"0"0,0 0 118 0 0,0 0-29 0 0,0 0 28 0 0,0 0 112 0 0,0 0 114 0 0,-2-10 61 0 0,-1-2-746 0 0,-2-9-42 0 0,4-2 3447 0 0,1 22-2750 0 0,0 1-50 0 0,0 0-70 0 0,0 0-101 0 0,0 0-114 0 0,0 0-91 0 0,0 0-112 0 0,0 0-97 0 0,0 0-96 0 0,0 13 382 0 0,-24 96-59 0 0,20 30-572 0 0,34-80-160 0 0,-27-58-34 0 0,-1-1-1 0 0,1 0 1 0 0,-1 0-1 0 0,1 0 1 0 0,-1 0 0 0 0,1 0-1 0 0,0-1 1 0 0,-1 1 0 0 0,1-1-1 0 0,-1 0 1 0 0,0 0 0 0 0,1 1-1 0 0,-1-1 1 0 0,0-1 0 0 0,1 1-1 0 0,-1 0 1 0 0,0-1 0 0 0,0 1-1 0 0,0-1 1 0 0,0 1-1 0 0,0-1 1 0 0,-1 0 0 0 0,1 0-1 0 0,0 0 1 0 0,-1 0 0 0 0,1 0-35 0 0,4-4 63 0 0,16-17 12 0 0,-2 0-1 0 0,-1-2 1 0 0,-1 0 0 0 0,0-1-1 0 0,-3 0 1 0 0,0-2 0 0 0,-1 0 0 0 0,-2 0-1 0 0,6-20-74 0 0,-3 7 86 0 0,-15 41-74 0 0,0 0-3 0 0,0 0-21 0 0,0 0-11 0 0,0 9 22 0 0,4 43 131 0 0,2 0 0 0 0,2 0 0 0 0,3 0 0 0 0,2-1 0 0 0,2-1 1 0 0,5 7-131 0 0,44 173 94 0 0,-57-185-90 0 0,-3 0 1 0 0,-1 1 0 0 0,-2-1-1 0 0,-3 15-4 0 0,2-56 11 0 0,-1 1 0 0 0,0-1 0 0 0,0 1 0 0 0,0-1 0 0 0,0 0 0 0 0,-1 1 0 0 0,0-1 0 0 0,0 0-1 0 0,0 0 1 0 0,0 0 0 0 0,-1-1 0 0 0,0 1 0 0 0,1-1 0 0 0,-1 1 0 0 0,0-1 0 0 0,-1 0 0 0 0,1 0-1 0 0,-1 0 1 0 0,1 0 0 0 0,-1-1 0 0 0,0 1 0 0 0,0-1 0 0 0,0 0 0 0 0,0 0 0 0 0,0-1 0 0 0,0 1-1 0 0,-1-1 1 0 0,1 0 0 0 0,-1 0 0 0 0,1 0 0 0 0,-1-1 0 0 0,1 0 0 0 0,-1 0 0 0 0,1 0 0 0 0,-1 0-1 0 0,-2-1-10 0 0,3-1-1 0 0,1 0 0 0 0,-1 0 0 0 0,1 0 0 0 0,0 0 0 0 0,0-1 0 0 0,0 1 0 0 0,0-1 0 0 0,0 0 0 0 0,0 0 0 0 0,1 0 0 0 0,-1-1 0 0 0,1 1 0 0 0,0 0 0 0 0,0-1 0 0 0,0 1 0 0 0,1-1-1 0 0,-1 0 1 0 0,1 0 0 0 0,0 0 0 0 0,0 1 0 0 0,0-1 0 0 0,1 0 0 0 0,-1 0 0 0 0,1 0 0 0 0,0 0 0 0 0,0 0 0 0 0,0 0 0 0 0,1 0 0 0 0,0-1 1 0 0,4-95-1711 0 0,4 58-6562 0 0,-7 30-3369 0 0</inkml:trace>
  <inkml:trace contextRef="#ctx0" brushRef="#br0" timeOffset="90892.564">526 420 4433 0 0,'0'0'2443'0'0,"0"0"-761"0"0,0 0-159 0 0,0 0 191 0 0,0 0 65 0 0,0 0-106 0 0,0 0-323 0 0,0 0-386 0 0,0 0-262 0 0,0 0-133 0 0,0 0-49 0 0,0 0-49 0 0,0 0-8 0 0,-5 15-41 0 0,-26 70 215 0 0,27-1 556 0 0,4-84-1153 0 0,0 0-5 0 0,0 0 30 0 0,0 0 19 0 0,0 0 43 0 0,0 0 100 0 0,0 0 87 0 0,0-18 579 0 0,16-70-732 0 0,12-8-122 0 0,-28 96-55 0 0,0 0-10 0 0,0 0 6 0 0,0 0-34 0 0,-40 118-245 0 0,36-73-1297 0 0,15-32-8089 0 0,-8-12-1710 0 0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13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18,'38'5,"28"-3,6-3,-3 0,-9 0,-10 0,-9-5,-6-2,-9 2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1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31 141,'-16'217,"10"-183,1 1,2 0,2-1,1 1,2 0,4 22,-6-54,0 0,0 0,0-1,0 1,0 0,1-1,-1 1,1 0,0-1,0 1,0-1,0 1,0-1,1 1,-1-1,0 0,1 0,0 1,0-1,0 0,0-1,0 1,0 0,0-1,0 1,1-1,-1 1,1-1,-1 0,1 0,-1 0,1-1,0 1,-1-1,1 1,0-1,-1 0,1 0,0 0,0 0,-1 0,1-1,0 1,-1-1,1 0,0 0,0 0,93-101,-53 33,-2-2,-3-1,12-39,-22 49,7-46,-50 125,4 15,1 1,2 0,1 1,2 0,2 0,0 0,3 0,0 0,5 26,-3-46,0 0,0 0,1 0,1 0,0-1,1 0,0 0,1 0,1 0,0-1,1 0,0-1,0 1,2-2,5 6,2-2</inkml:trace>
  <inkml:trace contextRef="#ctx0" brushRef="#br0" timeOffset="438.003">681 480,'107'22,"-104"-21,-1 0,1 0,-1 0,0 1,0-1,0 0,0 1,0 0,0-1,0 1,0 0,-1 0,1 0,-1 0,1 0,-1 1,0-1,0 0,0 1,0-1,0 0,-1 1,1-1,-1 1,1 0,-1-1,0 1,0-1,0 1,0-1,-1 1,1-1,-1 1,1-1,-1 1,0-1,0 1,0-1,0 0,-1 1,-24 37,22-35,0 0,0 1,0-1,1 1,0 0,0 0,0 0,1 0,0 1,0-1,0 0,1 1,0 0,0 3,2-7,1 0,0 0,0-1,0 1,0 0,0-1,0 0,1 0,-1 1,1-2,-1 1,1 0,0 0,0-1,0 1,0-1,0 0,0 0,0 0,0 0,0-1,1 1,-1-1,0 0,0 0,1 0,-1 0,0-1,0 1,0-1,1 0,-1 0,0 0,0 0,0-1,0 1,-1-1,1 0,9 0,65-23,-58 17</inkml:trace>
  <inkml:trace contextRef="#ctx0" brushRef="#br0" timeOffset="703.434">1161 480,'34'0,"20"0,6 0,-3 0,-5 0,-8 0,-10 0</inkml:trace>
  <inkml:trace contextRef="#ctx0" brushRef="#br0" timeOffset="956.065">1641 1,'-10'43,"-2"33,-1 9,4-5,2-12,2-12,3-11,1-9,1-5,0-3,1-2,4 0,2 0,-1 0,4-4,0-5</inkml:trace>
  <inkml:trace contextRef="#ctx0" brushRef="#br0" timeOffset="1255.437">1979 198,'-317'200,"255"-142,62-57,-1 0,1 1,0-1,0 0,0 1,1-1,-1 0,0 1,0-1,1 0,-1 1,0-1,1 0,0 0,-1 0,1 1,0-1,-1 0,1 0,0 0,0 0,0 0,0 0,0-1,0 1,0 0,0 0,0-1,0 1,1-1,-1 1,0-1,0 1,1-1,-1 0,0 1,1-1,-1 0,0 0,1 0,-1 0,0 0,1-1,-1 1,0 0,0 0,1-1,-1 1,0-1,0 1,1-1,7 1,202 20,-205-20,0-1,0 1,0 1,0-1,1 1,-1 0,0 0,0 1,0 0,-1 0,1 0,0 1,-1-1,1 2,-1-1,0 0,0 1,0 0,-1 0,1 1,-1-1,0 1,1 2,5 13</inkml:trace>
  <inkml:trace contextRef="#ctx0" brushRef="#br0" timeOffset="1502.987">2233 452,'0'38,"0"18,0 4,0-8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23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0 340,'38'0,"18"0,4 0,1-5,-4-1,-3-1,-6 2,-1 2,-4-4,0-1,-2 2,-3 1,-4 2,-2 1,-2 1,-12 1,-12 0,-8 0</inkml:trace>
  <inkml:trace contextRef="#ctx0" brushRef="#br0" timeOffset="249.938">84 481,'39'5,"31"1,14 0,-3-1,-5-7,-12-2,-10-1,-11 1,-8 1,-4 0,-3-3,-7-1</inkml:trace>
  <inkml:trace contextRef="#ctx0" brushRef="#br0" timeOffset="619.538">479 1,'8'19,"0"0,1 0,1-1,1 0,1-1,0 0,1-1,1 0,0-1,2-1,-1 0,2-1,-1-1,2 0,15 7,109 46,-139-63,1-1,-1 1,0 0,0 0,0 0,0 1,0-1,0 1,-1-1,1 1,-1 0,0 0,0 0,0 0,0 0,0 1,-1-1,0 1,1-1,-1 1,-1-1,1 1,0 0,-1-1,0 1,1 0,-2-1,1 1,0 0,-1-1,1 1,-1 0,0-1,-1 1,1-1,0 1,-1-1,0 0,0 0,0 0,0 0,0 0,-1 0,1 0,-1-1,0 1,-19 18,-1-1,0-1,-1-1,-1-2,-1 0,-3 0,-20 13,-70 50,106-66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26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112 114,'-17'58,"4"0,2 1,2 0,3 1,3 0,2 0,3 0,-28 118,6-123,16-53,0-6</inkml:trace>
  <inkml:trace contextRef="#ctx0" brushRef="#br0" timeOffset="282.79">26 114,'29'-5,"33"-6,16-6,0 0,-4 2,-10 0,-11 1,-10 5,-7 2,-5 3,-8 7,-8 8,-11 2,-6-2</inkml:trace>
  <inkml:trace contextRef="#ctx0" brushRef="#br0" timeOffset="532.127">112 453,'33'0,"21"0,6 0,-2 0,-6 0,-13 0</inkml:trace>
  <inkml:trace contextRef="#ctx0" brushRef="#br0" timeOffset="1082.084">506 537,'0'20,"0"10,0 6,-4-4,-3-3,1 0,2-2,0 1,-3-6,-1-1,2 1,1 1,1 1,2-8,1-11,6-7,2-8,-1-2</inkml:trace>
  <inkml:trace contextRef="#ctx0" brushRef="#br0" timeOffset="1330.253">479 509,'33'5,"21"1,6 0,-7-6,-8-3,-7-1,-4 1,-5 0,-1 0,-6 2</inkml:trace>
  <inkml:trace contextRef="#ctx0" brushRef="#br0" timeOffset="1530.476">479 764,'38'0,"27"0,3-5,-10-2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30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0,'24'0,"17"0,7 0,0 0,-3 0,-5 0,-4 0,-4 0,-2 0,-11 0,-9 0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30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10,'38'5,"28"-4,6-1,-3-1,-14-5,-16-2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28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1,'2'0,"0"0,0 0,0 0,0 0,0 1,0-1,-1 0,1 1,0 0,0-1,0 1,-1 0,1 0,0 0,-1 0,1 0,-1 0,1 0,-1 1,0-1,1 1,-1-1,0 1,0-1,0 1,0-1,0 1,0 0,-1 0,1-1,-1 1,1 0,-1 0,1 0,-1 0,0 0,0 0,0 1,-12 79,9-70,-28 104,22-74,2-17,2 1,1-1,1 1,1 1,2-1,0 0,0-23,0-1,0 1,1-1,-1 1,1-1,0 0,-1 1,1-1,0 0,0 0,0 1,1-1,-1 0,0 0,1 0,0-1,-1 1,1 0,0 0,0-1,0 1,0-1,0 0,0 0,0 1,0-1,1-1,-1 1,0 0,1 0,-1-1,0 0,1 1,-1-1,1 0,0 0,93-16,-83 12,74-22,-62 20</inkml:trace>
  <inkml:trace contextRef="#ctx0" brushRef="#br0" timeOffset="1421.999">509 368,'13'-3,"4"-3,-1 2,1 0,0 1,0 1,0 0,0 1,0 1,0 1,5 1,-21-2,0 0,1 0,-1 0,0 0,1 1,-1-1,0 0,0 1,1-1,-1 1,0 0,0-1,0 1,0 0,0-1,0 1,0 0,0 0,0 0,0 0,0 0,0 0,-1 0,1 1,0-1,-1 0,1 0,-1 0,0 1,1-1,-1 0,0 1,0-1,1 0,-1 0,0 1,0-1,-1 0,1 1,0-1,0 0,-1 1,1-1,-1 0,1 0,-1 1,1-1,-1 0,0 1,-47 49,22-34,20-14,-1 0,1 0,0 1,0 0,0 0,0 1,1-1,0 1,0 0,0 1,0-1,1 1,0 0,0 0,1 0,0 1,0-1,-2 6,7-10,0 1,0 0,0 0,0-1,1 1,-1-1,0 0,1 0,0 0,-1 0,1 0,0 0,0-1,0 1,0-1,1 0,-1 0,0 0,0 0,1-1,-1 0,0 1,1-1,-1 0,0 0,1-1,-1 1,0-1,1 0,0 0,85-17,-63 12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43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46,'-6'8,"1"0,0 1,0-1,1 1,0 0,1 0,0 0,0 0,1 1,1-1,-1 7,1-11,-5 221,-1-65,34-263,52-134,11 73,-89 160,-1 1,1-1,-1 1,1 0,0-1,0 1,0 0,0 0,1 0,-1 0,0 0,1 0,0 0,-1 0,1 0,0 1,0-1,0 1,0-1,0 1,0 0,0 0,1 0,-1 0,0 0,0 1,1-1,-1 0,1 1,-1 0,1 0,-1 0,1 0,-1 0,0 0,1 0,-1 1,1-1,-1 1,0 0,1 0,-1 0,0 0,0 0,0 0,0 1,0-1,0 1,0-1,0 1,0 0,-1 0,1 0,0 0,13 99,-11-40,18 111,-8-100,-14-71,0 1,1-1,-1 1,1-1,-1 1,1-1,0 1,0-1,0 0,-1 1,1-1,0 0,1 0,-1 0,0 0,0 0,0 0,1 0,-1 0,0 0,1-1,-1 1,1-1,-1 1,1-1,-1 1,1-1,-1 0,1 1,-1-1,1 0,-1 0,1 0,0-1,-1 1,1 0,-1 0,1-1,-1 1,1-1,-1 0,0 1,1-1,-1 0,75-82,-45 41,92-96,-42 73,-79 66,-1 0,1 0,-1 0,0 0,1 0,-1 0,0 0,0 0,0 1,0-1,0 0,0 1,0-1,0 1,0-1,0 1,-1 0,1-1,-1 1,1-1,-1 1,0 0,0 0,0-1,0 1,0 0,0-1,0 1,0 0,-1-1,1 1,0 0,-1 0,1 3,-5 255,4-259,1-1,-1 1,1 0,0-1,-1 1,1 0,0-1,0 1,0 0,-1-1,1 1,0 0,0 0,0-1,0 1,0 0,0 0,0-1,0 1,1 0,-1 0,0-1,0 1,1 0,-1-1,0 1,1 0,-1-1,0 1,1-1,-1 1,1 0,-1-1,1 1,0-1,-1 1,1-1,-1 0,1 1,0-1,-1 0,1 1,0-1,-1 0,1 0,0 0,0 1,-1-1,1 0,0 0,0 0,-1 0,1 0,0 0,0-1,-1 1,1 0,0 0,-1 0,1-1,0 1,0-1,10-5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44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0,'-13'0,"-1"1,1 0,0 0,0 1,0 1,0 0,1 1,-1 1,1 0,0 0,0 1,0 1,1 0,0 0,1 1,0 0,0 1,0 1,1-1,1 1,0 1,0 0,1 0,0 0,1 1,0 0,1 0,0 0,-2 12,5-19,-1 0,1 0,0 1,1-1,-1 1,1-1,1 1,-1 0,1-1,-1 1,2 0,-1-1,1 1,0 0,0-1,0 1,1-1,-1 1,2-1,-1 0,0 0,1 0,0 0,0 0,1-1,-1 1,1-1,0 0,0 0,0 0,1 0,-1-1,1 0,0 0,0 0,0-1,0 1,2-1,8-2,0-1,1-1,-1 0,0-1,-1-1,1 0,-1-1,1-1,-1 0,-1 0,1-2,-1 0,0 0,6-7,7-4,-2-2,-1 0,0-2,-2 0,15-22,70-70,-105 116,-1-1,0 1,0-1,0 0,0 1,1-1,-1 0,0 1,0-1,1 0,-1 0,0 1,1-1,-1 0,0 0,1 1,-1-1,0 0,1 0,-1 0,0 0,1 1,-1-1,1 0,-1 0,0 0,1 0,-1 0,1 0,-1 0,0 0,1 0,-1 0,0 0,1-1,-1 1,1 0,-1 0,0 0,1 0,-1-1,0 1,1 0,-1 0,0-1,1 1,-1 0,0 0,0-1,1 1,-1 0,0-1,0 1,0 0,1-1,-1 1,0-1,0 1,0 0,0-1,0 1,0-1,0 1,-12 33,8-22,-7 17,1 0,2 1,0 0,2 0,2 1,0 0,2 0,1 0,2 0,1 3,11 51,-4 1,-4 0,-3 0,-5 23,-32-14,34-92,-1 1,0-1,1 0,-1 0,0 0,0 0,0 0,0-1,-1 1,1-1,0 1,-1-1,1 0,-1 0,1 0,-1 0,0 0,1-1,-1 1,0-1,1 1,-1-1,0 0,0 0,1 0,-1-1,0 1,0-1,1 1,-1-1,1 0,-1 0,1 0,-3-2,1 0,0 0,0 0,0-1,0 1,1-1,0 0,0 0,0 0,0 0,0-1,1 1,0-1,0 0,0 1,0-1,1 0,0 0,0 0,0 0,1 0,0 0,1-111,1 101,0-1,1 1,1 0,0 0,1 0,0 1,2-1,-1 1,2 1,0-1,1 1,2-2,5-4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4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0,'2'1,"0"0,-1 0,1 0,0 0,-1 1,1-1,-1 1,1-1,-1 1,0-1,1 1,-1 0,0-1,0 1,0 0,0 0,-1 0,1 0,0 0,-1 0,0 0,1 0,-1 0,0 0,0 0,0 0,0 0,0 0,-1 1,3 47,-2 0,-2-1,-2 1,-3-1,-1 0,-10 27,12-47,4-26,0-1,1 1,-1 0,1 0,0 0,0 0,0 0,1 1,-1-1,1 0,0 0,-1 0,1 1,1-1,-1 0,0 0,1 0,0 1,0-1,0 0,0 0,0 0,0 0,1-1,-1 1,1 0,0 0,0-1,0 1,0-1,1 0,-1 0,0 0,1 0,0 0,-1 0,1-1,0 1,0-1,0 0,0 1,3-1,3-1,1-1,0-1,0 0,-1 0,1-1,-1 0,0 0,0-1,0 0,0-1,-1 0,1 0,-1-1,-1 0,1-1,84-45,-72 47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9:38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4 1976 0 0,'0'0'2225'0'0,"0"0"-19"0"0,0 0 44 0 0,0 0-13 0 0,0 0-128 0 0,0 0-279 0 0,0 0-384 0 0,0 0-391 0 0,0 0-317 0 0,0 0-214 0 0,0 0-107 0 0,16-4 2071 0 0,-15 4-2156 0 0,-1 0-16 0 0,0 0-6 0 0,0 0-7 0 0,0 0-15 0 0,0 0-14 0 0,0 0-10 0 0,0 0-10 0 0,0 0-7 0 0,0 0 5 0 0,0 0-30 0 0,0 0-18 0 0,0 0-6 0 0,0 0-24 0 0,0 0 11 0 0,0 0 2 0 0,0 0 6 0 0,0 0 9 0 0,0 0-10 0 0,0 0 6 0 0,-15 19 1384 0 0,-245 298-1187 0 0,125-167-347 0 0,112-113-19 0 0,18-52-2340 0 0,13-21-1178 0 0,-2 14-6813 0 0,-4 18-906 0 0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4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23,'17'-5,"-1"0,1 1,-1 1,1 1,0 0,0 1,1 1,-1 1,2 0,-17-1,-1 0,1 0,0 0,0 0,-1 0,1 1,0-1,-1 0,1 1,0-1,-1 1,1 0,-1 0,1-1,-1 1,1 0,-1 0,0 0,1 1,-1-1,0 0,0 0,0 1,0-1,0 1,0-1,0 1,-1-1,1 1,0-1,-1 1,1 0,-1-1,0 1,1 0,-1-1,0 1,0 0,0-1,0 1,-1 0,1 0,0-1,-1 1,1 0,-1-1,1 1,-1-1,0 1,0-1,0 1,0-1,0 1,0-1,0 0,0 0,0 1,-1-1,1 0,0 0,-1 0,-54 47,44-40,2 1,-1 0,1 0,0 1,1 0,0 0,1 1,-5 8,12-18,0 1,0-1,1 0,-1 1,0-1,1 0,-1 1,1-1,-1 1,1-1,0 1,-1-1,1 1,0-1,0 1,0-1,0 1,0 0,1-1,-1 1,0-1,1 1,-1-1,1 0,0 1,-1-1,1 0,0 1,0-1,0 0,0 0,0 1,0-1,0 0,0 0,0 0,0 0,1-1,-1 1,0 0,1 0,-1-1,1 1,-1-1,0 1,1-1,-1 0,1 1,0-1,82 5,-77-5,83-3,-65 2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4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4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170 230,'-54'14,"44"-12,-1 0,1 1,0 0,0 0,1 1,-1 0,1 1,0 0,0 0,-6 6,14-11,1 1,-1 0,1 0,0-1,0 1,-1 0,1 0,0-1,0 1,0 0,0 0,0-1,0 1,0 0,0 0,0 0,0-1,0 1,0 0,1 0,-1-1,0 1,1 0,-1 0,0-1,1 1,-1 0,1-1,-1 1,1-1,-1 1,1 0,0-1,-1 1,1-1,0 0,-1 1,1-1,0 0,-1 1,1-1,0 0,0 0,-1 1,1-1,0 0,0 0,39 15,-34-14,1 0,-1 0,0 1,0 0,0 0,0 0,0 1,-1 0,1 0,-1 0,0 1,1-1,-2 1,1 1,0-1,-1 1,0-1,0 1,0 0,-1 1,0-1,0 1,0-1,0 1,-1 0,0 0,0 0,-1 0,0 1,0-1,0 0,-1 1,0 4,-1-2,-1-1,0 0,-1 0,0 0,0 0,0 0,-1-1,-1 0,1 1,-1-2,0 1,0 0,-1-1,0 0,0 0,-1-1,1 0,-1 0,0 0,-1-1,1 0,-1-1,0 1,7-3,0-1,-1 1,1-1,-1 1,1-1,0 1,-1-1,1 0,-1 1,1-1,-1 0,1 0,-1 0,1 0,-1-1,1 1,-1 0,1-1,-1 1,1-1,-1 1,1-1,0 1,-1-1,1 0,0 0,0 0,0 0,-1 0,1 0,0 0,0 0,1 0,-1-1,0 1,0 0,0-1,1 1,-1 0,1-1,-1 1,1-1,0 1,-1-1,1 1,0-1,0 1,1-13</inkml:trace>
  <inkml:trace contextRef="#ctx0" brushRef="#br0" timeOffset="249.048">453 371,'-19'38,"-12"18,1-1</inkml:trace>
  <inkml:trace contextRef="#ctx0" brushRef="#br0" timeOffset="728.661">679 484,'22'-34,"-10"13,1 1,1 0,0 1,2 1,0 0,1 1,15-11,-30 26,-1 1,1-1,0 1,0 0,-1-1,1 1,0 0,0 0,0 0,0 1,0-1,0 0,0 1,0-1,1 1,-1 0,0 0,0-1,0 2,0-1,0 0,1 0,-1 1,0-1,0 1,0-1,0 1,0 0,0 0,0 0,0 0,-1 0,1 1,0-1,0 0,-1 1,1 0,-1-1,0 1,1 0,-1-1,0 1,0 0,0 0,1 2,8 18,-10-18,1 0,-1 0,1 0,0 0,1-1,-1 1,1-1,-1 1,1-1,0 1,0-1,1 0,-1 0,1 0,-1 0,1 0,0-1,0 1,0-1,1 0,-1 1,0-2,1 1,0 0,-1-1,1 1,0-1,-1 0,1-1,0 1,0-1,0 1,0-1,0 0,0 0,0-1,-1 1,3-2,1-1,1-1,-1 0,1-1,-1 1,-1-2,1 1,-1-1,0 0,0 0,-1 0,1-1,-1 0,-1 0,0 0,0-1,3-7,2-3</inkml:trace>
  <inkml:trace contextRef="#ctx0" brushRef="#br0" timeOffset="3066.43">1751 33,'-14'2,"1"2,0 0,-1 0,2 1,-1 1,0 0,1 1,1 0,-1 0,1 2,0-1,1 1,0 1,0 0,1 1,0-1,1 2,0-1,1 1,1 0,0 1,0-1,1 1,1 0,-3 12,4-11,0 0,1-1,1 1,0 0,1-1,1 1,0 0,1 0,0-1,1 1,1-1,0 0,0 0,1 0,1 0,1-1,0-6,0-1,1 0,0-1,0 0,1 0,-1 0,1-1,-1 0,1-1,0 0,0-1,0 1,0-2,0 1,0-1,1-1,-1 0,0 0,3-1,4 1,-1-1,0 0,0-1,0-1,0 0,0-1,-1-1,0 0,0-1,-1 0,0-1,0-1,0 0,-1 0,-1-2,0 1,0-1,-1-1,0 0,-1 0,-1-1,0 0,0-1,-2 1,0-2,0 1,-1 0,-1-1,0 0,-1 0,0-6,-5 9,-1 0,0 1,-1 0,0-1,0 1,-1 0,-1 1,0-1,0 1,-1 1,-1-1,1 1,-1 0,-1 1,0 0,0 0,-1 1,1 0,-1 1,-1 0,1 0,-1 1,0 0,-1 1,1 1,-1 0,1 0,-1 1,0 1,0 0,0 0,0 1,-1 1,-3 0,-1 0,0 1,1 1,-1 1,1 0,0 1,0 1,1 0,-11 6,-2 4</inkml:trace>
  <inkml:trace contextRef="#ctx0" brushRef="#br0" timeOffset="3400.031">1356 400,'31'-18,"1"1,1 2,0 1,0 2,2 1,-1 1,35-3,-64 12,1 1,-1 0,0 1,1-1,-1 1,0 0,1 0,-1 1,0-1,0 1,0 1,0-1,0 1,-1-1,1 1,-1 1,1-1,-1 1,0 0,37 24,-30-23,1-1,0-1,0 0,0 0,1-1,-1-1,1 0,-1-1,0 0,1-1,-1 0,0-1,1 0,-1-1,0-1,0 0,1-1,18-18,-32 23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2,'-19'0,"-1"-1,1 1,0 0,-1 2,1 0,0 1,0 1,0 1,0 1,39 1,67 4,-111 3,-57 7,55-16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58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56,'0'5,"0"11,0 8,-5 4,-1 2,0 2,1-1,-3-1,-1 0,2-1,1 0,-2 0,0-1,1 0,2 0,2-5</inkml:trace>
  <inkml:trace contextRef="#ctx0" brushRef="#br0" timeOffset="251.549">13 480,'34'-5,"21"-2,5 1,-2 1,-7 2,-11 5,-13 4</inkml:trace>
  <inkml:trace contextRef="#ctx0" brushRef="#br0" timeOffset="586.072">13 705,'33'4,"-23"-3,-1 0,0 0,1 1,-1 0,0 1,0 0,0 0,-1 1,1 0,-1 0,4 3,-11-6,1 0,-1 1,0-1,0 1,1-1,-1 0,0 1,0 0,0-1,-1 1,1 0,0-1,-1 1,1 0,-1 0,1 0,-1-1,0 1,0 0,0 0,0 0,0 0,0 0,0 0,-1-1,1 1,-1 0,1 0,-1-1,0 1,1 0,-1-1,0 1,0 0,-1-1,1 1,-1 0,-55 55,46-47,-8 6,14-13,-1 0,1 0,0 1,1 0,-1 0,1 0,0 0,0 1,0 0,0 0,1 0,0 0,0 1,0-1,1 1,0-1,0 1,0 0,1 0,0 0,0 0,0 1,3-4,1 1,-1-1,1 0,0 0,0 0,0-1,0 1,0-1,1 0,-1 1,1-1,0-1,-1 1,1-1,0 1,0-1,0 0,0 0,0-1,0 1,0-1,0 0,0 0,0-1,0 1,0-1,0 1,0-1,0-1,0 1,0 0,3-3,18-2</inkml:trace>
  <inkml:trace contextRef="#ctx0" brushRef="#br0" timeOffset="1218.154">353 874,'197'-312,"-174"284,-10 48,-14 121,1-140,0 0,0-1,0 1,0 0,0 0,0-1,0 1,0 0,0 0,1-1,-1 1,0 0,1-1,-1 1,0 0,1-1,-1 1,0 0,1-1,-1 1,1-1,0 1,-1-1,1 1,-1-1,1 1,0-1,-1 0,1 1,0-1,-1 0,1 0,0 1,-1-1,1 0,0 0,0 0,-1 0,1 0,0 0,0 0,-1 0,1 0,0 0,0 0,-1-1,1 1,0 0,-1-1,1 1,0 0,-1-1,1 1,0 0,-1-1,31-30,94-129,-125 160,0 1,0-1,0 0,0 1,0-1,0 1,0-1,0 0,0 1,0-1,0 1,1-1,-1 0,0 1,0-1,0 0,0 1,1-1,-1 0,0 1,0-1,1 0,-1 1,0-1,1 0,-1 0,0 1,1-1,-1 0,0 0,1 0,-1 0,1 1,-1-1,0 0,1 0,-1 0,1 0,-1 0,0 0,1 0,-1 0,1 0,-1 0,0 0,1 0,-1 0,1-1,-1 1,0 0,1 0,-1 0,0 0,1-1,-1 1,0 0,1 0,-1-1,0 1,0 0,1-1,-1 1,0 0,0-1,1 1,-1 0,0-1,0 1,0-1,-6 33,-11 23,9-28</inkml:trace>
  <inkml:trace contextRef="#ctx0" brushRef="#br0" timeOffset="1630.541">973 367,'-4'23,"1"1,1 0,1 0,0 0,2 0,1 0,1 0,1 0,1-1,2 0,0 0,1 0,1-1,2 3,-11-24,0-1,0 1,0 0,0 0,0 0,0-1,0 1,0 0,1 0,-1-1,0 1,0 0,1 0,-1-1,0 1,1 0,-1-1,1 1,-1 0,1-1,-1 1,1-1,-1 1,1 0,0-1,-1 0,1 1,0-1,-1 1,1-1,0 0,0 1,-1-1,1 0,0 0,0 0,0 0,-1 0,1 0,0 0,0 0,0 0,-1 0,1 0,0 0,0 0,-1-1,1 1,0 0,0-1,-1 1,1 0,0-1,-1 1,1-1,0 1,-1-1,1 1,-1-1,1 0,-1 1,1-1,-1 0,0 1,1-1,-1 0,15-35,-2-1,-1 0,-3-1,4-24,14-55,1 27,-18 71</inkml:trace>
  <inkml:trace contextRef="#ctx0" brushRef="#br0" timeOffset="1934.972">1284 677,'0'24,"0"13,0 0</inkml:trace>
  <inkml:trace contextRef="#ctx0" brushRef="#br0" timeOffset="2750.667">1368 27,'6'-3,"1"-1,0 1,-1 0,1 0,0 0,0 1,0 1,1-1,-1 1,0 0,1 0,-1 1,1 0,2 1,-9-1,0 0,1-1,-1 1,1 0,-1 0,0 0,1 1,-1-1,0 0,1 0,-1 1,0-1,0 1,1-1,-1 1,0-1,0 1,0 0,1 0,-1-1,0 1,0 0,0 0,-1 0,1 0,0 0,0 1,0-1,-1 0,1 0,-1 0,1 1,-1-1,1 0,-1 1,0-1,1 0,-1 1,0-1,0 0,0 1,0-1,0 0,-1 1,1-1,0 0,-1 1,1-1,0 0,-1 0,0 1,1-1,-1 0,0 0,0 0,1 0,-1 0,0 0,-1 1,-121 152,122-153,0 1,0 0,0-1,0 1,0 0,1 0,-1 0,1 0,-1 0,1 0,-1 0,1 0,0 0,0 0,0 0,0 0,0 0,1 0,-1 0,1 0,-1 0,1-1,0 1,-1 0,1 0,0 0,0-1,1 1,-1 0,0-1,0 1,1-1,-1 1,1-1,-1 0,1 0,0 1,-1-1,1 0,0-1,0 1,0 0,-1 0,1-1,0 1,0-1,0 0,0 0,0 1,2-1,111 2,-90-4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11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85 339,'17'6,"0"-1,0 0,1-1,-1-1,1-1,0 0,0-1,8-2,-2 2,240-26,134-7,-374 32</inkml:trace>
  <inkml:trace contextRef="#ctx0" brushRef="#br0" timeOffset="253.731">1 509,'48'4,"44"3,17-1,-1-6,-14-3,-13-1,-11 0,-13 1,-6 1,-7 1,-6 0,-5 1,-4 0,-5 0</inkml:trace>
  <inkml:trace contextRef="#ctx0" brushRef="#br0" timeOffset="586.416">368 1,'77'56,"2"-3,3-4,50 22,-115-63,5 0,-2 1,1 1,-1 1,-1 1,0 1,-1 0,0 2,-1 0,-1 0,8 11,-22-23,0 0,0 1,-1-1,1 1,-1-1,0 1,0-1,0 1,0 0,-1-1,1 1,-1 0,0 0,0-1,-1 1,1 0,-1 0,1-1,-1 1,-1-1,1 1,0-1,-1 1,1-1,-1 0,0 1,0-1,-1 0,-77 75,13-35,-2-3,-1-3,-2-3,-21 5,38-15,53-14,13-9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1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59,'24'0,"27"0,10 0,4 0,-4 0,-3-5,-7-1,-2 0,-4 1,-6-4,-4 1,-4 0,-2 3,-1 1,-1 2,-4 1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1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29,'43'4,"39"-2,14-2,-4-2,-8-4,-13-2,-10 1,-10 1,-9 2,-11 2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13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28,'-5'38,"3"33,2 13,2-3,-1-6,0-10,1-12,-2-5,1-6,-1-5,0-5,0-2,0-6</inkml:trace>
  <inkml:trace contextRef="#ctx0" brushRef="#br0" timeOffset="253.271">7 0,'24'10,"22"3,13-1,6-7,-3-5,-3-2,-6 0,-8-6,-6 0,-5 0,-4 2,-2 2,-6 2</inkml:trace>
  <inkml:trace contextRef="#ctx0" brushRef="#br0" timeOffset="503.677">34 311,'29'14,"24"5,7-1,-1-3,-6-5,-2-8,-6-5,-9-1</inkml:trace>
  <inkml:trace contextRef="#ctx0" brushRef="#br0" timeOffset="821.16">684 311,'-1'271,"-25"-140,18-104,6-24,0 0,1 0,0 1,-1-1,1 0,0 0,1 1,-1-1,1 1,-1-1,1 1,0-1,0 1,0-1,1 0,-1 1,1-1,0 1,0-1,0 0,1 0,-1 0,1 1,0 0,-1-4,0 1,0-1,0 0,0 0,0 1,0-1,0 0,0 0,0 0,0 0,0 0,0-1,0 1,0 0,0 0,0-1,0 1,0 0,0-1,0 1,0-1,0 1,0-1,0 0,-1 1,1-1,0 0,-1 0,1 1,0-1,-1 0,1 0,-1 0,1 0,-1 0,1 0,-1 0,0 0,1 0,-1 0,0 0,0 0,0 0,0 0,0 0,0 0,0 0,0 0,0 0,-1 0,1-1,3-18</inkml:trace>
  <inkml:trace contextRef="#ctx0" brushRef="#br0" timeOffset="1087.482">684 338,'14'0,"25"0,9-4,2-3,-2 1,-6 2,-4 0,-4 2,-3 1,-2 0,-1 1,-6 5,-6 2</inkml:trace>
  <inkml:trace contextRef="#ctx0" brushRef="#br0" timeOffset="1271.343">627 565,'44'-5,"27"-2,8-4,-5 0,-16 1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20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2456 84</inkml:trace>
  <inkml:trace contextRef="#ctx0" brushRef="#br0" timeOffset="-1408.932">1 1101,'21'-65,"-11"29,2 0,1 1,2 1,1 0,1 1,14-18,-3 12,-19 24,0 0,2 1,-1 0,2 1,0 0,0 0,1 2,1 0,0 0,0 1,3 0,-15 8,0 1,0 0,0 0,1 1,-1-1,0 0,1 1,-1-1,0 1,1 0,-1 0,0 0,1 0,-1 0,0 0,1 1,-1-1,0 1,1 0,-1 0,0-1,0 1,0 1,0-1,0 0,0 0,0 1,0-1,0 1,0 0,-1-1,1 1,-1 0,0 0,1 0,-1 0,0 0,0 1,0-1,0 0,-1 0,1 1,-1-1,1 0,-1 1,0-1,1 0,-2 1,1-1,0 2,-37 132,4-38,32-96,1 0,0-1,-1 1,1 0,0-1,0 1,0 0,0 0,0-1,0 1,0 0,1-1,-1 1,1 0,-1-1,1 1,0 0,-1-1,1 1,0-1,0 1,0-1,0 0,0 1,1-1,-1 0,0 0,1 0,-1 0,0 0,1 0,-1 0,1 0,0-1,-1 1,1 0,0-1,-1 0,1 1,0-1,-1 0,1 0,0 0,0 0,-1 0,1 0,0 0,0-1,-1 1,1-1,0 1,-1-1,1 0,-1 1,1-1,-1 0,1 0,0-1,139-86,40-18,-179 105,0 0,1 0,-1 0,0 0,0 1,0-1,1 1,-1-1,0 1,1 0,-1-1,1 1,-1 1,0-1,1 0,-1 0,0 1,1 0,-1-1,0 1,0 0,0 0,0 0,0 0,0 0,0 1,0-1,0 1,0-1,0 1,-1 0,1-1,-1 1,0 0,1 0,-1 0,0 0,0 1,0-1,0 0,0 0,-1 0,1 1,-1-1,0 0,1 1,-1-1,0 1,0-1,-1 0,1 1,0-1,-1 1,-15 82,12-59</inkml:trace>
  <inkml:trace contextRef="#ctx0" brushRef="#br0" timeOffset="-877.57">1441 564,'-64'35,"3"3,1 2,1 3,-48 47,105-89,-51 60,52-59,-1 0,1 0,-1 0,1 0,0 0,0 0,0 0,0 1,0-1,0 0,1 1,-1-1,1 1,0-1,0 0,0 1,0-1,0 1,0-1,0 0,1 1,0-1,-1 1,1-1,0 0,0 0,0 0,0 1,0-1,1 0,4 1,1 0,-1 0,1 0,0-1,0 0,0 0,0-1,0 0,0 0,0-1,0 0,0 0,1-1,-1 1,0-2,0 1,0-1,0 0,-1 0,1-1,0 0,5-3,17-9,0-1,-1-2,-1 0,-1-2,20-19,-39 33,128-114,-134 118,0 1,0-1,0 0,1 1,-1 0,0-1,1 1,-1 0,1-1,-1 1,1 0,0 0,0 0,-1 1,1-1,0 0,0 1,0-1,0 1,0-1,0 1,0 0,-1 0,1 0,0 0,0 0,0 1,0-1,0 0,0 1,0 0,0-1,0 1,-1 0,1 0,0 0,-1 0,1 0,-1 0,1 0,-1 1,1-1,-1 1,0-1,0 1,1-1,-1 1,0 0,-1-1,1 1,0 0,0 0,-1 0,1 0,0 15,-1-1,-1 1,0-1,-2 0,1 1,-2-1,0 0,-5 10,2-1,-22 84,-6-2,-43 95,71-188,0 0,-1-1,-1 0,0 0,0-1,-2 0,1-1,-1 0,-1 0,0-1,-5 2,16-10,-1-1,0 0,1 0,-1 1,0-1,0 0,0-1,0 1,0 0,0 0,0-1,-1 1,1-1,0 0,0 0,0 0,0 0,0 0,-1 0,1 0,0-1,0 1,0-1,0 0,0 1,0-1,0 0,0 0,0 0,0 0,1-1,-1 1,0-1,1 1,-1-1,1 1,-1-1,1 0,0 1,0-1,0 0,0 0,0 0,0-1,-2-4,0 0,1 0,0 0,0 0,0-1,1 1,0-1,1 1,0-1,0 1,0-1,2-5,3-6,2 0,0 0,1 0,0 1,2 0,0 1,1 0,1 0,0 1,1 1,1 0,5-4,6-5</inkml:trace>
  <inkml:trace contextRef="#ctx0" brushRef="#br0" timeOffset="-411.435">2118 451,'-18'5,"0"0,0 1,0 1,1 1,0 0,1 2,0-1,-3 4,17-12,0 1,0-1,0 1,0-1,0 1,0 0,0-1,1 1,-1 0,1 0,-1 0,1 1,0-1,0 0,0 0,0 1,0-1,0 1,1-1,-1 0,1 1,0-1,0 1,0-1,0 1,0-1,0 1,1-1,-1 1,1-1,-1 1,1-1,0 0,1 2,62 65,-28-35,-33-30,0-1,-1 1,1-1,-1 1,0 0,0 0,-1 0,1 0,-1 0,0 0,0 0,0 1,0-1,-1 0,0 1,0-1,0 0,0 0,-1 1,0-1,0 0,0 0,0 1,0-1,-1 0,0 0,0-1,0 1,0 0,-1-1,1 1,-1-1,0 0,0 0,-1 1,-3 4,-1 0,0-1,-1 0,0 0,0-1,0 0,-1 0,0-1,0-1,-1 0,1 0,-1-1,-3 1,-8-3,3-3</inkml:trace>
  <inkml:trace contextRef="#ctx0" brushRef="#br0" timeOffset="-163.099">2259 734,'-14'38,"-5"23,0 0</inkml:trace>
  <inkml:trace contextRef="#ctx0" brushRef="#br0" timeOffset="306.331">2513 904,'84'-124,"61"-72,-109 171,-36 25,1 0,0 0,0 0,0 0,0 0,0 0,0 0,-1 0,1 0,0 1,0-1,0 0,0 1,-1-1,1 0,0 1,0-1,-1 1,1-1,0 1,-1 0,1-1,-1 1,1 0,-1-1,1 1,-1 0,1 0,-1-1,0 1,1 0,-1 0,0 0,0-1,1 1,-1 0,0 0,0 0,0 0,0 0,0 0,0-1,-1 2,1 87,3 31,-3-115,2-1,-1 0,0 0,1 0,0 0,0 0,0 0,1 0,-1 0,1-1,0 1,0-1,0 0,0 0,1 0,-1 0,1-1,0 1,-1-1,1 0,0 0,1 0,-1-1,2 1,6 0,-1-2,0 0,1 0,-1-1,1 0,-1-1,0 0,0-1,0 0,0-1,0 0,-1 0,1-1,-1-1,-1 0,1 0,-1-1,0 0,0-1,-1 0,0 0,-1-1,1 0,-2 0,4-6,2-4,-1-1,-1 0,-1 0,-1-1,-1-1,0 1,-2-1,0 0,-2 0,0-5,0-3,-1 4</inkml:trace>
  <inkml:trace contextRef="#ctx0" brushRef="#br0" timeOffset="668.285">3641 311,'-30'38,"2"2,1 1,2 1,2 1,2 1,2 1,-2 12,18-51,1 0,0 0,0 0,0 0,1 0,0 0,0 1,1-1,0 0,0 1,0-1,1 0,-1 0,2 1,-1-1,1 0,0 0,0 0,0 0,1-1,0 1,0-1,1 1,-1-1,1 0,0 0,1-1,-1 1,1-1,3 3,7 0,1-1,-1 0,1-1,0 0,0-2,0 0,1 0,-1-2,1 0,-1-1,1 0,-1-2,1 0,-1-1,0 0,0-1,0-1,0-1,-1 0,0-1,9-5,7-7,-1-1,0-2,-1-1,-2-1,0-1,-2-2,-1 0,-1-2,17-27,-29 40,-1 1,-1-2,0 1,-1-1,-1 0,0-1,0-6,-5 19,-1-1,0 0,0 1,0-1,0 0,-1 0,0 0,0 0,-1 0,0 1,0-1,0 0,0 0,-1 1,0-1,0 1,-1 0,0-1,0 1,0 0,0 0,-1 1,0-1,-3-3,-1 2,1 1,-1-1,-1 1,1 1,-1-1,1 2,-1-1,0 1,-1 0,1 1,0 0,-1 1,1 0,-1 0,1 1,-1 0,-9 2,-157 39,129-24</inkml:trace>
  <inkml:trace contextRef="#ctx0" brushRef="#br0" timeOffset="918.32">3303 650,'87'5,"0"-4,0-4,73-12,23-1,-178 15,0 0,1 1,-1 0,0 1,0-1,0 1,0 0,1 0,-1 0,0 1,-1-1,1 1,0 1,0-1,-1 1,1 0,-1 0,0 0,0 0,0 1,-1-1,1 1,-1 0,0 0,0 1,0-1,1 2,-1-2,0 1,0-1,0-1,1 1,0 0,0-1,0 1,0-1,1-1,-1 1,1 0,-1-1,1 0,0 0,0-1,0 1,0-1,0 0,0 0,1-1,-1 1,0-1,0 0,6-1,13 1</inkml:trace>
  <inkml:trace contextRef="#ctx0" brushRef="#br0" timeOffset="1971.591">4432 621,'24'0,"27"0,10 0,-1 0,-6 0,-7 0,-7 0,-15 5,-16 1,-15 1,-11 2,-8 1,-4-2,-2-2,0-2,0-2,5-1</inkml:trace>
  <inkml:trace contextRef="#ctx0" brushRef="#br0" timeOffset="7806.32">1271 0,'-12'3,"1"1,-1 0,1 0,-1 1,1 0,1 1,-1 1,1 0,0 0,1 0,0 2,0-1,0 1,1 0,-5 8,-13 19,1 1,2 1,2 2,1 0,2 0,-11 41,10-35,2 1,2 1,2 1,3 0,1 0,3 1,2 0,2 1,2-1,2 0,3 0,9 42,-5-67,2 0,0-1,2 0,1-1,0-1,2 0,0-1,2 0,0-2,1 0,1-1,1-1,0-1,1-1,1-1,0 0,1-2,0-1,4 0,41 29,-68-40,-1 1,1-1,-1 1,1-1,-1 1,0-1,1 1,-1-1,0 1,1 0,-1-1,0 1,0 0,0-1,0 1,1 0,-1-1,0 1,0 0,0-1,0 1,0 0,-1-1,1 1,0 0,0-1,0 1,-1 0,1-1,0 1,-1 0,1-1,0 1,-1-1,1 1,-1-1,1 1,-1-1,1 1,-1-1,1 0,-1 1,1-1,-1 0,0 1,1-1,-1 0,0 0,1 1,-1-1,0 0,1 0,-15 5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9:39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22 4297 0 0,'0'0'2142'0'0,"0"0"-182"0"0,0 0-74 0 0,0 0 41 0 0,0 0 41 0 0,0 0-65 0 0,0 0-258 0 0,0 0-356 0 0,0 0-368 0 0,0 0-265 0 0,0 0-163 0 0,0 0-78 0 0,0 0-8 0 0,-3-3 1 0 0,-7-12-5 0 0,8 11-29 0 0,2 4-36 0 0,0 0-36 0 0,0 0-28 0 0,0 0-2 0 0,22 11 2142 0 0,-1 2-2118 0 0,-1 1 0 0 0,-1 1 0 0 0,0 1 0 0 0,-2 0 1 0 0,1 1-1 0 0,-2 1 0 0 0,0 1 0 0 0,-1 0 0 0 0,6 13-296 0 0,80 88 419 0 0,16-6-95 0 0,-45-47-34 0 0,-61-50 69 0 0,-45-36-689 0 0,-15-17-3527 0 0,40 24-2493 0 0,5 6-3382 0 0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36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0,'4'65,"2"0,3 0,10 29,-2-1,5 30,5 18,-7 2,-3 33,-17-147,0-1,-2 1,-1-1,-1 1,-1-1,-2 0,-1-1,-1 0,-1 0,-2 0,0-2,-2 1,-1-2,0 0,-2-1,-1 0,-1-2,-8 7,-53 30,61-45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3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0 256,'28'31,"58"192,-55-81,-8-26,-9-58,11-88,45-202,-46 176,-3-1,-3-2,10-50,-22 86,1 4</inkml:trace>
  <inkml:trace contextRef="#ctx0" brushRef="#br0" timeOffset="880.346">593 623,'5'19,"1"16,0 7,-1 1,-6-7,-3-5,-6-7,-1-8</inkml:trace>
  <inkml:trace contextRef="#ctx0" brushRef="#br0" timeOffset="1316.169">734 30,'18'-7,"1"1,-1 2,1 0,0 0,0 2,0 0,0 2,0 0,7 1,-24-1,0-1,0 1,0 0,0 0,0 0,0 0,0 0,0 0,0 1,0-1,0 1,0-1,-1 1,1 0,0 0,0 0,0 0,-1 0,1 0,0 0,-1 0,1 1,-1-1,0 1,1-1,-1 1,0-1,0 1,0 0,0 0,0-1,-1 1,1 0,0 0,-1 0,1 0,-1 0,0 0,0 0,1 0,-1 0,-1 0,1 0,0 0,0 0,-5 10,-1 1,0-2,0 1,-1-1,-1 0,0 0,0-1,-1 0,-1 0,-4 3,-30 35,41-45,-1 1,1-1,0 1,0 0,0 0,0 1,1-1,-1 1,1-1,0 1,1 0,-1 0,1-1,0 1,0 0,1 0,-1 0,1 0,0 0,0 0,1 0,0 0,0 0,0 0,0 0,1 0,-1 0,1-1,1 1,-1-1,1 1,-1-1,1 0,0 0,1 0,-1-1,1 1,2 1,65 19,-47-22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41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1,'0'4,"5"3,6-1,6 3,5 1,4-1,2-3,1-2,0-2,1-1,-1-1,-10 0,-7-1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41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0,'53'5,"22"2,3-1,-7-1,-10-2,-12 0,-8-2,-8-1,-3 0,-8 0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45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1,'1'80,"-13"215,-6 8,18-277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46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61,'29'-11,"-1"0,2 2,-1 2,1 0,0 2,1 2,12-1,-40 4,0-1,0 0,0 0,0 1,0 0,0 0,0 0,0 0,1 0,-1 0,0 1,0-1,0 1,0 0,-1 0,1 0,0 1,0-1,0 0,-1 1,1 0,-1 0,1 0,-1 0,0 0,0 0,0 0,0 1,0-1,0 1,-1 0,1-1,-1 1,0 0,0 0,0 0,0 0,0 3,-2 7,0 1,-2 0,1 0,-2-1,0 1,0-1,-1 0,-1 0,0-1,-1 0,0 0,-1 0,0-1,-10 11,11-13,-58 77,41-59,2 2,2 0,0 1,2 1,1 0,-12 33,28-61,0 1,0-1,0 0,0 1,0-1,1 1,0-1,-1 1,1-1,1 0,-1 1,0-1,1 1,0-1,0 1,0-1,0 0,0 0,1 1,-1-1,1 0,0 0,0-1,0 1,0 0,1-1,-1 1,1-1,-1 0,1 1,0-1,0-1,0 1,0 0,0-1,0 1,0-1,1 0,-1 0,1-1,-1 1,0 0,3-1,10 1,0-1,0 0,0-2,0 1,0-2,0 0,-1-1,1-1,-1 0,0-1,5-4,-1 2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0,'-32'40,"3"0,1 2,1 1,3 2,2 0,2 1,1 1,3 1,2 1,2 0,3 0,1 1,3 0,1 10,0-15,1-1,3 0,1 1,2-1,8 33,-7-55,0 0,2-1,1 0,0 0,2-1,0 0,1 0,1-1,1 0,1-1,1-1,7 9,-19-24,0 0,0 0,0-1,0 1,0 0,1-1,-1 0,0 1,1-1,-1 0,1 0,-1 0,1-1,-1 1,1-1,0 1,-1-1,1 0,0 0,-1 0,1 0,0 0,-1-1,1 1,0-1,-1 0,1 0,-1 0,1 0,-1 0,0 0,1-1,-1 1,0-1,0 1,0-1,0 0,0 0,0 0,-1 0,1 0,-1-1,1 1,-1 0,0-1,0 1,0-1,0 1,0-2,10-20,-3 1</inkml:trace>
  <inkml:trace contextRef="#ctx0" brushRef="#br0" timeOffset="515.779">785 451,'-1'0,"-23"-7,0 0,0 2,0 0,-1 2,0 1,1 1,-1 1,0 1,0 1,-20 4,40-4,0 1,0-1,1 1,-1 0,1 0,-1 1,1-1,0 1,0 0,1 0,-1 0,1 0,0 1,0-1,0 1,1 0,0 0,0 0,0 0,0 0,1 0,0 1,0-1,0 1,1-1,0 0,0 1,0-1,0 1,1-1,0 0,0 1,1-1,0 0,-1 0,2 0,-1 0,0 0,1 0,0-1,0 1,1-1,-1 0,1 0,0 0,0 0,0-1,0 0,1 0,0 0,-1 0,1-1,0 1,0-1,0 0,0-1,1 0,-1 1,0-1,1-1,13-3,-1-1,0-1,0-1,-1 0,0-1,0-1,0-1,-1 0,0-1,-1-1,0 0,-1-1,0-1,3-4,70-70,-86 86,-1 1,0-1,0 0,0 1,1-1,-1 1,0-1,1 1,-1-1,0 1,1-1,-1 1,0 0,1-1,-1 1,1-1,-1 1,1 0,-1 0,1-1,-1 1,1 0,-1 0,1-1,0 1,-1 0,1 0,-1 0,1 0,-1 0,1 0,0 0,-1 0,1 0,-1 0,1 0,-1 0,1 1,0-1,-1 0,1 0,-1 1,1-1,-1 0,1 1,-1-1,1 0,-1 1,0-1,1 1,-1-1,1 0,-1 1,0-1,0 1,1-1,-1 1,0 0,0-1,1 1,-1-1,0 1,0-1,0 1,0 0,0-1,0 1,0-1,0 1,0 0,-6 42,-89 244,85-252,-12 105,21-138,1 0,1 0,-1 0,0 1,0-1,1 0,-1 0,1 0,0 0,-1 0,1 0,0-1,0 1,0 0,1 0,-1-1,0 1,1 0,-1-1,1 0,-1 1,1-1,0 0,-1 0,1 1,0-1,0-1,0 1,0 0,0 0,0-1,0 1,0-1,0 0,0 0,0 1,1-1,12-4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48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56 706,'-14'23,"-5"5,5-4,6-11,8-7,5-4</inkml:trace>
  <inkml:trace contextRef="#ctx0" brushRef="#br0" timeOffset="269.888">339 141,'-26'31,"2"0,1 2,1 1,2 0,2 1,1 2,-10 31,24-65,1 1,0 0,1 0,-1 0,1 0,0 1,0-1,0 0,0 0,1 1,-1-1,1 1,0-1,1 0,-1 1,1-1,0 0,0 1,0-1,1 0,-1 0,1 0,0 0,0 0,0-1,1 1,-1 0,1-1,0 0,0 0,0 0,1 0,-1 0,1 0,-1-1,11 1,0-2,0 0,0 0,0-1,0-1,0 0,0-1,0-1,0 0,-1-1,1 0,-1-1,0 0,-1-1,1-1,-1 0,0-1,-1 0,0 0,0-1,6-7,-12 12,1 0,0-1,-1 1,0-1,0 0,0 0,-1-1,0 0,0 1,0-1,-1-1,1 1,-2 0,1-1,-1 1,0-1,0 0,-1 0,1 0,-2 0,1 0,-1 0,0 0,0 0,-1 0,0 0,-1 0,1 0,-1 0,0 1,-3-6,-1 7,0 0,-1 1,1 0,-1 0,0 1,0 0,0 0,0 1,-1-1,1 2,-1-1,1 1,-1 0,0 1,1-1,-1 2,0-1,1 1,-1 0,0 1,1-1,0 2,-1-1,1 1,0 0,0 1,-54 26,40-15</inkml:trace>
  <inkml:trace contextRef="#ctx0" brushRef="#br0" timeOffset="585.952">536 536,'-33'14,"1"2,1 1,0 1,2 2,0 1,1 1,1 2,1 0,-5 9,-40 79,70-109,-1-1,1 1,1 0,-1 0,0 0,1 0,-1 0,1 0,0 0,0 0,0 0,0 0,1 0,-1 0,1 0,0 0,0 0,0 0,0-1,0 1,1 0,-1-1,1 1,0-1,0 1,0-1,0 0,0 0,0 0,0 0,1 0,-1 0,1-1,-1 1,1-1,0 0,0 1,-1-1,1-1,3 2,9 0,0 0,0 0,0-2,0 0,0 0,0-2,0 0,-1 0,1-2,0 0,-1 0,0-1,0-1,0 0,-1-1,0-1,0 0,-1-1,0 0,-1 0,1-2,3-5,-7 9,-1 0,0-1,-1 0,0 0,0-1,-1 1,0-1,0-1,-1 1,0-1,-1 1,0-1,0 0,-1 0,0 0,-1-1,-1 1,1 0,-1 0,-1-1,0 1,-1 0,0 0,0 0,-1 0,0 0,-1 0,0 1,0 0,-1 0,-1 0,1 0,-1 1,-6-6,-5-4</inkml:trace>
  <inkml:trace contextRef="#ctx0" brushRef="#br0" timeOffset="1903.8">1073 339,'-16'-3,"0"1,1 1,-1 0,0 2,0 0,1 0,-1 1,1 1,-1 1,1 0,-13 6,25-9,0 0,0 0,0 0,0 1,0 0,0-1,0 1,0 0,1 0,-1 0,1 1,0-1,-1 1,1-1,0 1,0 0,1 0,-1 0,1 0,-1 0,1 0,0 0,0 0,0 0,0 1,1-1,0 0,-1 1,1-1,0 0,1 1,-1-1,0 0,1 1,0-1,0 0,0 0,0 1,1-1,-1 0,1 0,-1-1,1 1,0 0,0 0,1-1,-1 0,0 1,1-1,-1 0,3 2,160 48,-162-51,0 0,0 0,-1 1,1-1,0 1,-1-1,1 1,-1 0,1 0,-1 0,0 0,0 0,0 0,0 1,0-1,0 1,-1-1,1 1,-1 0,0 0,0-1,0 1,0 0,0 0,-1 0,1 0,-1 0,0 0,0 0,0 0,0 0,0 1,-1-1,1 0,-1 0,0-1,0 1,0 0,0 0,-1 0,1-1,-1 1,1 0,-1-1,0 0,0 1,0-1,-2 1,-13 14,-1-1,-1-1,-1-1,0-1,0 0,-2-2,1 0,-1-1,-1-1,-9 1,15-12,42-18,-6 10</inkml:trace>
  <inkml:trace contextRef="#ctx0" brushRef="#br0" timeOffset="2155.655">1326 565,'-19'38,"-6"18,5-1,7-10</inkml:trace>
  <inkml:trace contextRef="#ctx0" brushRef="#br0" timeOffset="2320.28">1354 0,'0'39,"0"12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1:25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900 0,'1'2,"0"-1,0 0,0 1,0-1,0 0,-1 1,1-1,0 1,-1-1,1 1,-1-1,0 1,1 0,-1-1,0 1,0-1,0 1,0 0,0-1,-1 1,1-1,0 1,-1 0,1-1,-1 1,1-1,-1 1,0-1,0 0,0 1,1-1,-1 0,-1 1,1-1,0 0,0 0,0 0,-1 0,1 0,0 0,-1 1,-184 278,-94 135,23-138,206-225,36-38,0 1,1 0,0 1,1 1,1 0,1 0,-1 5,2 1</inkml:trace>
  <inkml:trace contextRef="#ctx0" brushRef="#br0" timeOffset="532.605">392 932,'170'-67,"-170"68,-1 0,1 0,-1-1,1 1,-1 0,1 0,0 0,-1 0,1-1,0 1,0 0,-1 0,1 0,0 0,0 0,0 0,0 0,0 0,0 0,1-1,-1 1,0 0,0 0,1 0,-1 0,0 0,1-1,-1 1,1 0,-1 0,1-1,0 1,-1 0,1-1,0 1,-1 0,1-1,0 1,-1-1,1 1,0-1,0 0,0 1,0-1,-1 0,1 1,0-1,0 0,0 0,0 0,0 0,0 0,0 0,0 0,0 0,-1 0,1-1,0 1,0 0,0 0,0-1,0 1,0-1,-145 166,141-162,1 0,-1 0,1 0,0 0,0 0,0 1,1-1,-1 1,1-1,0 1,0 0,0-1,0 1,1 0,-1 0,1 0,0-1,0 1,0 0,1 0,0 0,-1-1,1 1,0 0,1-1,-1 1,1 0,0-1,-1 0,1 1,1-1,-1 0,0 0,1 0,0-1,-1 1,1-1,0 1,1-1,-1 0,0 0,1 0,1 0,0 1,1-2,-1 1,1 0,0-1,0 0,-1-1,1 1,0-1,0 0,0 0,-1-1,1 0,0 0,0 0,-1-1,1 0,-1 0,1 0,-1-1,0 1,0-1,0 0,-1-1,1 1,-1-1,1 0,2-4,4-7</inkml:trace>
  <inkml:trace contextRef="#ctx0" brushRef="#br0" timeOffset="916.814">929 678,'-19'26,"2"2,1 0,1 0,1 2,2 0,-7 24,10-24,5-20,1 0,0 0,0 1,1-1,0 1,1-1,0 1,1-1,0 1,1 0,0-1,1 3,-2-11,1 0,0 0,0 0,0 0,0-1,1 1,-1 0,1-1,-1 1,1-1,-1 1,1-1,0 0,-1 0,1 0,0 0,0 0,0 0,0 0,0-1,0 1,0 0,0-1,0 0,0 0,0 1,0-1,1 0,-1-1,0 1,0 0,0-1,0 1,0-1,0 1,0-1,0 0,72-39,-13-21,-51 46</inkml:trace>
  <inkml:trace contextRef="#ctx0" brushRef="#br0" timeOffset="1367.29">1126 847,'10'0,"-7"-1,-1 0,1 0,0 1,0-1,-1 1,1-1,0 1,0 0,0 0,0 0,-1 1,1-1,0 1,0-1,0 1,-1 0,1 0,0 0,-1 0,1 1,-1-1,1 1,-1-1,0 1,0 0,0 0,0 0,0 0,0 0,0 1,-1-1,1 1,-1-1,0 1,1-1,-1 1,0 0,0 1,-13 33,11-35,-1 0,1-1,-1 1,1 0,0 0,0 0,0 0,0 0,0 0,0 0,1 0,-1 1,1-1,-1 0,1 0,0 1,0-1,0 0,0 0,0 1,0-1,1 0,-1 0,1 0,-1 1,1-1,0 0,0 0,0 0,0 0,1 0,-1 0,0-1,1 1,-1 0,1-1,0 1,-1-1,1 1,0-1,0 0,0 0,0 0,0 0,0 0,0 0,0 0,1-1,6 1,-1-1,1 0,0-1,0 0,0 0,0-1,-1 0,1-1,-1 0,0 0,0 0,0-1,0-1,6-3,3-2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51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1102,'179'-223,"-179"222,0 0,1 0,-1 0,1 0,-1 0,1 0,-1 0,1 1,0-1,-1 0,1 0,0 1,0-1,-1 0,1 1,0-1,0 1,0-1,0 1,0-1,0 1,0 0,0-1,0 1,0 0,0 0,0 0,0 0,0 0,0 0,0 0,0 0,0 0,0 0,0 1,0-1,0 0,0 1,0-1,0 1,-1-1,1 1,0-1,0 1,0 0,0-1,-1 1,1 0,0-1,-1 1,1 0,-1 0,1 0,-1 0,1 0,-1 0,1 0,-1 0,9 43,-9-38,0 0,1-1,0 1,0 0,0-1,1 1,0-1,0 0,0 1,1-1,0 0,0 0,0-1,0 1,1-1,0 1,0-1,0 0,4 3,-5-5,0-1,0 1,0 0,0-1,0 1,1-1,-1 0,1 0,-1 0,1-1,-1 1,1-1,-1 0,1 0,-1 0,1 0,-1-1,1 1,-1-1,1 0,-1 0,0 0,1-1,-1 1,0-1,0 0,0 0,0 0,0 0,0 0,-1 0,1-1,-1 0,0 1,1-1,-1 0,0 0,4-6,1-1,-2 1,1-1,-1 0,-1-1,0 1,0-1,-1 0,-1 0,1 0,-1-5,-6-39,-3 48</inkml:trace>
  <inkml:trace contextRef="#ctx0" brushRef="#br0" timeOffset="486.776">621 537,'33'-12,"15"-6,0 2,0 2,50-8,-22 22,-74-1,-1 1,1 1,-1-1,1 0,0 0,-1 1,1-1,-1 1,1-1,-1 1,1 0,-1-1,0 1,1 0,-1 0,0 0,1 0,-1 0,0 0,0 0,0 1,0-1,0 0,0 1,-1-1,1 1,0-1,-1 1,1-1,-1 1,1-1,-1 1,0-1,1 1,-1 0,0-1,0 1,0-1,0 1,-1 0,1-1,0 1,-6 11,0-1,0 0,-2 0,1 0,-1-1,-1 0,0 0,0-1,-1 0,-1-1,-10 7,-19 21,32-28,-40 51,47-59,0 1,0 0,1 0,-1 0,1 0,-1 0,1 0,0 1,0-1,0 0,0 0,0 0,1 0,-1 0,0 0,1 0,0 0,-1 0,1 0,0 0,0 0,0-1,0 1,1 0,-1-1,0 1,1-1,-1 1,1-1,-1 1,1-1,0 0,-1 0,2 1,20 13,-19-14,0 1,1 0,-1 0,0 0,0 0,0 0,-1 1,1 0,0 0,-1 0,0 0,0 0,0 1,0-1,0 1,-1 0,0 0,1 0,-2 0,1 0,0 0,-1 0,0 1,0-1,0 1,0-1,-1 1,1-1,-1 1,-1-1,1 1,0-1,-1 1,0-1,0 1,-2 2,-8 10,-1 0,0-1,-2 0,0-1,-1 0,0-1,-1-1,-1-1,0 0,0-1,-1-1,-4 1,3 0</inkml:trace>
  <inkml:trace contextRef="#ctx0" brushRef="#br0" timeOffset="827.328">1355 537,'-214'329,"209"-321,-1 0,1 1,0 0,1-1,0 2,0-1,1 0,1 1,-1 0,1-1,1 1,0 0,0 0,1 0,0 0,1 0,0 0,1 0,0-1,2 8,1-13,0 0,1 0,-1-1,1 0,-1 0,1 0,0 0,0-1,1 0,-1 0,0-1,1 0,-1 0,0 0,1-1,-1 0,1 0,-1-1,1 0,-1 0,1 0,-1-1,0 0,0 0,6-3,5-2,-1-2,0 1,-1-2,0 0,0-1,-1 0,0-2,-1 1,-1-1,0-1,0 0,-2-1,0 0,0-1,-2 0,0 0,0-1,-2 0,4-14,-8 25,1 1,-1-1,0 1,-1-1,0 0,0 0,0 0,0 0,-1 0,0 0,0 0,-1 1,0-1,0 0,0 0,-1 0,1 0,-1 1,-1-1,1 1,-1 0,0 0,0 0,-1 0,1 0,-1 0,0 1,0 0,-1 0,1 0,-1 0,0 1,0 0,0 0,-1 0,1 1,0-1,-1 1,0 0,-4 0,-47 7,32 1</inkml:trace>
  <inkml:trace contextRef="#ctx0" brushRef="#br0" timeOffset="1192.529">1665 311,'-5'6,"-14"15,1 0,1 0,2 2,0 0,1 1,-8 20,20-42,0 1,1-1,0 1,0 0,0 0,0 0,0 0,0-1,1 1,-1 0,1 0,0 0,0 0,0 0,0 0,1 0,-1 0,1 0,0 0,0 0,0 0,0 0,0-1,1 1,-1 0,1-1,-1 1,1-1,0 0,0 0,0 1,0-1,1-1,-1 1,1 0,-1 0,1-1,-1 0,3 1,2 1,1-1,0 0,-1-1,1 0,0 0,0-1,0 0,-1 0,1-1,0 0,0 0,0-1,-1 0,1 0,-1-1,0 0,0 0,0-1,0 0,0 0,-1 0,1-1,-1 0,-1 0,1-1,-1 0,0 0,0 0,0 0,-1-1,0 0,0 0,-1 0,0 0,0-1,-1 1,0-1,1-5,-3 10,1 0,-1 0,0 0,-1 0,1 1,0-1,-1 0,1 0,-1 0,0 0,0 0,0 0,-1 1,1-1,-1 0,1 1,-1 0,0-1,0 1,0 0,0 0,0 0,0 0,-1 0,1 0,-1 1,1-1,-1 1,0-1,0 1,1 0,-1 0,0 1,0-1,-1 0,-104 5,79 1,3 0</inkml:trace>
  <inkml:trace contextRef="#ctx0" brushRef="#br0" timeOffset="1953.093">1609 875,'24'0,"22"0,9 0,-1 0,-5 0,-5 0,-6 0,-5 0,-2 0,-3 0,-5-4,-8-3</inkml:trace>
  <inkml:trace contextRef="#ctx0" brushRef="#br0" timeOffset="6304.513">2258 396,'52'-27,"-31"20,1 0,0 2,0 0,0 1,1 2,-1 0,1 2,0 0,8 2,-30-2,0-1,1 1,-1 0,0 0,0-1,0 1,0 0,1 0,-1 0,0 1,0-1,0 0,1 0,-1 0,0 1,0-1,0 1,0-1,0 1,0-1,0 1,0 0,0 0,0-1,0 1,0 0,-1 0,1 0,0 0,-1 0,1 0,0 0,-1 0,1 0,-1 0,0 0,1 0,-1 0,0 1,1-1,-1 0,0 0,0 0,0 0,0 1,0-1,-1 0,1 0,0 0,-1 1,-15 18,-1-1,-1-1,-1 0,0-2,-2 0,0-1,-102 95,122-108,-1-1,0 1,1 0,-1-1,1 1,0 0,-1 0,1 0,0 0,0 0,0 0,1 0,-1 1,0-1,1 0,0 0,-1 1,1-1,0 0,0 1,0-1,0 0,1 0,-1 1,0-1,1 0,0 0,0 0,-1 1,1-1,0 0,1 0,-1 0,0-1,1 1,-1 0,1 0,-1-1,1 1,0-1,0 1,-1-1,1 0,0 0,0 0,0 0,1 0,-1 0,141 24,-38-22,-87-9</inkml:trace>
  <inkml:trace contextRef="#ctx0" brushRef="#br0" timeOffset="6654.155">3049 283,'-1'2,"-14"13,2 0,0 1,0 1,2 0,0 1,1 0,1 0,0 1,-1 8,9-25,0 1,0-1,1 0,-1 1,1-1,-1 1,1-1,0 1,0-1,0 1,0-1,0 1,1-1,-1 1,1-1,0 1,0-1,0 0,0 1,0-1,0 0,0 0,1 0,-1 0,1 0,0 0,-1 0,1 0,0-1,0 1,0-1,0 1,0-1,1 0,-1 0,0 0,1 0,-1 0,0 0,1-1,-1 1,2-1,94 19,-95-19,-1 0,0 1,0-1,0 0,1 1,-1 0,0 0,0-1,0 1,0 1,0-1,0 0,-1 0,1 1,0-1,-1 1,1-1,-1 1,1 0,-1-1,0 1,1 0,-1 0,0 0,0 0,-1 0,1 0,0 0,-1 1,1-1,-1 0,0 0,1 0,-1 1,0-1,-1 0,1 0,0 0,-1 1,1-1,-1 0,0 2,-2 4,1 0,-2 0,1-1,-1 1,-1-1,1 0,-1 0,0 0,-1-1,1 1,-2-1,-42 25,25-22</inkml:trace>
  <inkml:trace contextRef="#ctx0" brushRef="#br0" timeOffset="8492.201">2456 988,'-1'1,"1"-1,0 1,-1-1,1 1,0-1,-1 1,1-1,0 1,0-1,-1 1,1-1,0 1,0-1,0 1,0-1,0 1,0 0,0-1,0 1,0-1,0 1,0-1,0 1,0 0,0-1,0 1,1-1,-1 1,0-1,0 1,1-1,-1 1,0-1,1 1,-1-1,0 0,1 1,-1-1,1 1,-1-1,1 0,-1 1,1-1,-1 0,1 0,-1 0,1 1,-1-1,1 0,-1 0,1 0,0 0,-1 0,1 0,-1 0,1 0,-1 0,1 0,0 0,40 6,-41-6,31-1,-1-1,1-1,-1-1,0-2,22-7,18-3,278-51,-320 65</inkml:trace>
  <inkml:trace contextRef="#ctx0" brushRef="#br0" timeOffset="54037.891">3133 340,'0'-5,"5"-1,6-1,6 2,5 2,4 1,-3-4,0-1,0 1,2 1,1 2,-4 1</inkml:trace>
  <inkml:trace contextRef="#ctx0" brushRef="#br0" timeOffset="54967.958">2315 1215,'-1'-1,"1"0,-1 0,0 0,1 0,-1 0,1 0,-1 0,1 0,0 0,-1 0,1 0,0 0,0 0,-1 0,1-1,0 1,0 0,0 0,1 0,-1 0,0 0,0 0,1 0,-1 0,0 0,1 0,-1 0,1 0,-1 0,1 0,0 0,-1 0,1 0,0 0,0 1,-1-1,1 0,0 1,0-1,0 0,0 1,0-1,0 1,44-25,105-19,-149 44,1-1,0 0,-1 0,1 0,0 1,-1-1,1 1,0-1,0 1,-1 0,1 0,0 0,0 0,0 0,0 0,-1 0,1 1,0-1,0 0,-1 1,1 0,0-1,-1 1,1 0,0 0,-1 0,1 0,-1 0,0 0,1 1,-1-1,0 0,0 1,1-1,-1 1,0-1,-1 1,1-1,0 1,0 0,-1-1,1 1,-1 0,1 0,-1-1,0 1,0 0,0 0,0 0,0 0,0-1,0 1,0 0,-1 0,1 0,-1-1,0 1,1 0,-1 0,-81 93,83-92,-1 0,0 0,1 0,0 0,0 0,0 0,0 0,0 0,0 0,1-1,-1 1,1 0,0-1,0 1,0-1,0 0,0 0,1 0,-1 0,0 0,1 0,0-1,-1 1,1-1,0 1,0-1,0 0,0 0,0-1,0 1,0-1,0 1,0-1,1 0,13 7,-14-7,0 1,0 0,0 0,0 0,0 0,0 0,0 1,0-1,-1 1,1 0,0 0,-1 0,0 0,1 0,-1 1,0-1,0 1,0 0,-1-1,1 1,-1 0,1 0,-1 0,0 0,0 0,0 0,0 0,-1 0,1 0,-1 1,0-1,0 0,0 0,0 0,-1 1,1-1,-1 0,0 0,0 0,0 0,0 0,-1 0,1 0,-1 0,0 0,-6 5,0 0,-1-1,0 0,0 0,0-1,-1-1,0 1,0-2,0 1,-1-1,0-1,1 0,-1 0,0-1,-1-1,-8 1,-17-10,31 1</inkml:trace>
  <inkml:trace contextRef="#ctx0" brushRef="#br0" timeOffset="55222.197">2794 1384,'0'19,"0"7</inkml:trace>
  <inkml:trace contextRef="#ctx0" brushRef="#br0" timeOffset="55584.089">2992 1102,'37'10,"-29"-9,1 1,-1 0,0 1,0 0,-1 0,1 1,-1 0,1 0,-1 1,0-1,3 5,-9-6,1 0,-1 1,0-1,-1 1,1-1,0 1,-1-1,0 1,0-1,0 1,0 0,-1-1,1 1,-1-1,0 1,0-1,0 0,-1 1,1-1,-1 0,0 0,0 0,0 0,0 0,0 0,0-1,-1 1,0-1,1 1,-1-1,0 0,0 0,0 0,-3 1,-8 10,-66 82,79-94,0 1,0-1,0 0,0 1,1-1,-1 1,0-1,1 1,-1 0,1-1,0 1,-1-1,1 1,0 0,0-1,0 1,0 0,0-1,1 1,-1 0,0-1,1 1,-1-1,1 1,0-1,-1 1,1-1,0 1,0-1,0 0,0 1,0-1,0 0,0 0,1 0,-1 0,0 0,1 0,-1 0,1 0,-1 0,1-1,-1 1,1-1,-1 1,1-1,-1 1,2-1,82 10,-7-23,-59 6</inkml:trace>
  <inkml:trace contextRef="#ctx0" brushRef="#br0" timeOffset="56317.087">3330 1,'60'130,"-7"3,6 36,-42-118,-2 1,-2 0,-3 1,-2 1,-2-1,-2 28,-8-41,-2-1,-2 0,-1 0,-2-1,-2 0,-2-1,-1-1,-1 0,-2-1,-2-1,-10 11,-112 142,96-137,24-33</inkml:trace>
  <inkml:trace contextRef="#ctx0" brushRef="#br0" timeOffset="56667.288">3810 424,'-4'43,"-8"39,0 9,-4-5,2-13,2-14,-1-12,1-9,4-7,2-3,2-7</inkml:trace>
  <inkml:trace contextRef="#ctx0" brushRef="#br0" timeOffset="57019.954">3726 875,'150'-456,"-136"432,-7 35,-6 48,-1-50,-1 13,0 7,0 1,2-1,1 1,2-1,0 0,2 0,4 8,-5-23,-2-2,1 1,0-1,1 1,0-1,1-1,1 1,0-1,0 0,1-1,0 0,1 0,3 3,-10-12,0 0,1 0,-1 0,0 0,0 0,1 0,-1-1,0 1,1-1,-1 1,1-1,-1 0,0 0,1 0,-1 0,1-1,-1 1,1-1,-1 1,0-1,0 0,1 0,-1 0,0 0,0 0,0 0,0-1,0 1,0-1,0 0,0 1,-1-1,1 0,-1 0,1 0,-1 0,0 0,45-83,-34 41,-2 0,-2-1,-2 0,-1-16,6-22,-5 48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3:59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45,'18'-39,"-19"39,1 0,0 0,0 1,-1-1,1 0,0 0,-1 1,1-1,0 0,0 0,0 1,-1-1,1 0,0 1,0-1,0 0,0 1,0-1,-1 0,1 1,0-1,0 0,0 1,0-1,0 0,0 1,0-1,0 0,0 1,0-1,1 0,-1 1,0-1,0 0,0 1,0-1,0 0,1 0,-1 1,0-1,0 0,0 1,1-1,-1 0,0 0,0 0,1 1,-1-1,0 0,1 0,-1 0,0 1,1-1,-1 0,0 0,1 0,-1 0,0 0,1 0,-1 0,0 0,1 0,-1 0,0 0,1 0,-1 0,0 0,-35 331,18-77,-11 35,27-241,2-1,2 1,2-1,11 45,-15-89,0 0,0 0,0 0,0 0,1 0,0-1,-1 1,1 0,0-1,0 1,0-1,1 1,-1-1,0 0,1 0,0 0,-1-1,1 1,0 0,0-1,0 0,0 0,0 0,0 0,0 0,1-1,-1 1,0-1,0 0,0 0,1 0,-1 0,0-1,0 1,1-1,-1 0,0 0,0 0,0 0,0 0,0-1,-1 1,1-1,0 0,-1 0,2-1,12-9,-1-1,0 0,-1-1,-1-1,0 0,-1-1,-1 0,0-1,-1 0,-1-1,0 1,-1-3,68-230,-76 249,65-365,-43 167,17 4,-32 233,-37 169,4 12,-5 66,2-26,30-243,0 0,0 0,2 0,0-1,0 1,2-1,0 0,1 0,0 0,1-1,1 0,0 0,2 4,-1-3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2.9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33,'771'0,"-373"-29,6 30,-168 28,299-30,-365-27,-155 27,-8 0,-1 0,1 0,0 1,-1 0,1 0,0 0,-1 1,1 0,0 0,-1 1,0 0,1 0,-1 0,0 1,4 2,2 8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97 102,'-67'379,"47"-240,13-115,4-33,11-35,1 0,2 1,3 0,1 1,2 1,8-14,-19 42,19-39,1 0,3 2,2 1,8-6,5 13,-44 41,1 0,0 0,0 1,0-1,0 0,0 0,0 1,0-1,0 1,0-1,1 1,-1 0,0-1,0 1,0 0,1 0,-1 0,0 0,0 0,0 0,1 0,-1 0,0 0,0 0,0 1,0-1,1 0,-1 1,0-1,0 1,0 0,0-1,0 1,0 0,0-1,0 1,0 0,-1 0,1 0,0 0,0 0,-1 0,1 0,-1 0,1 0,-1 1,4 11,-1 0,-1 0,0 1,-1 0,0-1,-1 1,-1-1,0 1,-1 0,0-1,-2 5,-21 154,25-170,0 1,1-1,-1 1,1-1,0 0,0 1,0-1,0 0,0 0,0 0,0 1,1-1,-1 0,1-1,0 1,-1 0,1 0,0-1,0 1,0-1,0 0,0 1,0-1,1 0,-1 0,0-1,1 1,-1 0,0-1,1 1,-1-1,1 0,-1 0,1 0,-1 0,0 0,1 0,-1-1,1 1,-1-1,0 0,1 0,-1 1,0-2,0 1,0 0,1 0,-1-1,0 1,-1-1,1 1,0-1,0 0,-1 0,1 0,-1 0,96-96,60-80,-156 176,0 0,0 0,1 1,-1-1,1 1,-1-1,1 1,0 0,0-1,-1 1,1 0,0 0,0 0,0 1,0-1,0 0,0 1,0-1,0 1,1 0,-1 0,0 0,0 0,0 0,0 0,0 0,1 1,-1-1,0 1,0-1,0 1,0 0,0 0,-1 0,1 0,0 0,0 0,0 1,-1-1,1 1,-1-1,1 1,-1-1,0 1,0 0,1 0,-1 0,0 0,0-1,-1 1,1 1,0-1,-1 1,4 13,-1 1,0 0,-2 0,0 1,-1-1,0 0,-3 7,2-8,0 0,0 0,2 0,0 0,0-1,2 1,0 0,1-1,0 1,-3-14,-1 0,1 0,0-1,0 1,0 0,0 0,0 0,0-1,1 1,-1-1,0 1,1-1,0 1,-1-1,1 0,0 0,-1 1,1-1,0-1,0 1,0 0,0 0,0-1,0 1,0-1,0 1,0-1,0 0,0 0,0 0,0 0,0 0,1-1,12-2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26,'44'0,"28"0,6 0,-4 0,-11-5,-10-1,-11 0,-6 1,-6 1,-7 7,-8 2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0,'38'5,"23"6,5 2,-3-2,-8-3,-8-2,-13 2,-7 0,-7-2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1,'0'57,"-5"24,-2 4,1-10,1-6,1-11,2-10,1-9,1-6,0-3,0-8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26,'227'-25,"-158"34,-68-9,1 0,0 1,-1-1,1 1,-1 0,1-1,-1 1,0 0,1 0,-1 0,0 0,1 0,-1 0,0 1,0-1,0 0,0 0,0 1,0-1,-1 1,1-1,0 1,-1-1,1 1,-1-1,0 1,1 0,-1-1,0 1,0-1,0 1,0 0,0-1,0 1,0 0,-1-1,1 1,-1-1,1 2,-74 119,41-77,-108 179,139-221,0 1,1-1,-1 1,1 0,0-1,0 1,1 0,-1 0,1 0,0-1,0 1,0 0,0 0,1 0,-1 0,1-1,0 1,0 0,1-1,-1 1,1-1,-1 1,1-1,0 0,0 1,1-1,-1 0,1 0,0-1,-1 1,1-1,0 1,1-1,-1 0,0 0,1 0,-1-1,1 1,-1-1,1 0,0 0,2 1,5 1,0-1,1 0,-1-1,1 0,-1 0,1-1,0-1,-1 0,1-1,-1 0,6-2,8-3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1,'-9'38,"-9"23,0 1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0,'-14'48,"-10"35,-1 14,4-6,6-14,0-14,3-9,4-8,2-8,3-5,2-4,6-6,2-8</inkml:trace>
  <inkml:trace contextRef="#ctx0" brushRef="#br0" timeOffset="303.775">454 86,'-330'316,"299"-272,31-43,-1 0,0 0,1 0,0 0,-1 0,1 0,0 0,-1 0,1 0,0 0,0 0,0 0,0 0,0 0,0 0,0 0,0 0,1 0,-1 0,0 0,0 0,1 0,-1 0,1 0,-1 0,1 0,-1 0,1-1,0 1,-1 0,1 0,0 0,0-1,0 1,-1 0,1-1,0 1,0-1,0 1,0-1,0 0,0 1,0-1,0 0,0 0,163 10,-158-8,1-1,0 1,0 1,-1-1,1 1,-1 0,0 1,0-1,0 1,0 1,-1-1,0 1,1 0,1 3,7 8</inkml:trace>
  <inkml:trace contextRef="#ctx0" brushRef="#br0" timeOffset="820.254">737 367,'-21'16,"0"2,1 0,1 1,0 0,2 2,0 0,2 1,0 2,14-24,0 1,0 0,1 0,-1 0,0 1,1-1,-1 0,1 0,-1 0,1 0,0 1,-1-1,1 0,0 0,0 1,0-1,0 0,0 0,0 1,0-1,0 0,0 0,1 0,-1 1,1-1,-1 0,1 0,-1 0,1 0,-1 0,1 0,0 0,0 0,0 0,-1 0,1 0,0 0,0 0,0-1,0 1,0 0,1-1,-1 1,1 0,55-4,-28-8,0-1,-1-1,0-2,-1-1,7-6,32-19,-65 40,1-1,-1 0,0 1,1 0,-1-1,1 1,-1 0,1 0,0 0,-1 0,1 0,0 0,0 1,0-1,0 1,-1-1,1 1,0-1,0 1,0 0,0 0,0 0,0 0,0 0,0 1,0-1,0 1,0-1,0 1,-1 0,1-1,0 1,0 0,-1 0,1 0,0 1,-1-1,1 0,-1 0,0 1,1-1,-1 1,0 0,0-1,0 1,0 0,0-1,0 1,-1 0,1 0,0 0,-1 1,0 11,-1 0,-1 1,0-1,-1 0,0-1,-1 1,-1-1,-2 5,-17 66,17 188,6-261,1 0,-2-1,1 1,-2 0,1-1,-1 0,-1 0,0 0,0 0,-1 0,0-1,-1 0,0 0,0 0,-1-1,0 0,-4 3,8-10,-1 1,0-2,0 1,0 0,0-1,1 1,-1-1,0 0,0-1,0 1,0-1,0 1,0-1,1 0,-1-1,0 1,1-1,-1 1,1-1,-1 0,1 0,0-1,0 1,0-1,0 1,0-1,1 0,-1 0,1 0,0-1,0 1,0 0,0-1,1 1,-1-1,1 0,0 1,0-1,0 0,0 0,1 0,0 0,0 0,0 0,0-1,1-8,1 0,1 0,0 0,1 0,0 1,0-1,2 1,0 0,0 0,1 1,0 0,1 0,0 0,1 1,6-6,34-23,-27 27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2.8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86,'398'0,"-156"-28,-121 28,102-11,-48-9,15-5,298 24,-292 29,199-28,-225 27,27 4,678-32,-282 1,-367-29,604 30,-339-31,142 31,-301-29,232 28,-338 29,28-31,-226-3,39 6,-60 7,-6 1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0,'-29'255,"12"-73,15-179,1 0,-1 1,0-1,1 1,0-1,0 1,0-1,0 1,0 0,1 0,0-1,-1 1,2 0,-1 0,0 0,1-1,-1 1,1 0,0-1,1 1,-1 0,0-1,1 0,0 1,0-1,0 0,0 0,0 0,1 0,0 0,-1 0,1-1,0 0,0 1,0-1,0 0,1 0,-1-1,1 1,0 0,225-3,-173 1,-32-1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1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1 180,'23'58,"73"269,-7-59,-89-267,0 0,0 0,0 0,0 1,1-1,-1 0,0 0,1 0,-1 0,0 0,1 0,-1 0,1 0,0 0,-1 0,1 0,0 0,0 0,0-1,-1 1,1 0,0 0,0-1,0 1,0-1,0 1,0-1,0 1,0-1,0 0,1 1,-1-1,0 0,0 0,0 0,0 0,0 0,1 0,-1 0,0 0,0 0,0-1,0 1,0 0,0-1,0 1,0-1,1 1,-2-1,1 1,0-1,0 0,0 0,0 0,97-221,13-4,-99 208,-6 29,-4 39,-3-43,3 21,2 1,0-1,2 0,1 0,1-1,1 0,2 0,0-1,9 13,-20-38,0 1,0-1,1 0,-1 0,0 1,0-1,1 0,-1 0,0 0,1 0,-1 1,1-1,0 0,-1 0,1 0,0 0,0 0,0 0,-1 0,1-1,0 1,0 0,0 0,0-1,1 1,-1-1,0 1,0-1,0 1,0-1,1 1,-1-1,0 0,0 0,1 0,-1 0,0 0,0 0,1 0,-1 0,0 0,0-1,1 1,-1 0,0-1,0 1,0-1,0 1,0-1,0 0,1 0,6-12,-1-1,0-1,0 1,-2-1,0 0,-1 0,0-1,-1 1,16-54,120-267,-18 127,-111 197,-2 6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17,'454'0,"-382"-11,-54 5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55,'38'-5,"27"-1,8 0,-5 1,-8 1,-10 2,-9-4,-6-1,-4 1,-3 2,-7 1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58,'65'-16,"2"2,-1 3,64-2,-128 12,0 1,0-1,1 1,-1-1,0 1,1 0,-1 0,0 0,1 0,-1 1,0-1,1 1,-1-1,0 1,0 0,1 0,-1 0,0 0,0 0,0 0,0 0,0 1,-1-1,1 1,0 0,-1-1,1 1,-1 0,1 0,-1 0,0 0,0 0,0 0,0 0,0 1,-1-1,1 0,0 0,-1 1,0-1,0 0,1 3,-6 6,1 1,-2-1,1 0,-1-1,-1 1,0-1,-1-1,0 1,0-1,-2 1,-15 18,-19 22,32-39,1 0,0 1,1 0,0 0,1 1,1 0,0 1,1 0,0 0,1 1,0 0,-1 7,7-19,-1 0,1 0,0 0,0 0,0 0,0 0,1 0,-1 0,1 0,-1 0,1 0,0 0,0 0,1 0,-1 0,1-1,-1 1,1-1,0 1,0-1,0 0,0 1,0-1,0 0,1 0,-1-1,1 1,-1 0,1-1,0 0,0 1,0-1,-1 0,1-1,0 1,0 0,2-1,6 2,-1-1,1 0,0-1,-1 0,1-1,-1 0,1-1,-1 0,1 0,3-3,5-2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0,'-9'24,"1"8,7-1,3-6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66,'-15'8,"-1"-1,0 0,1 1,0 1,1 1,0 0,0 1,-7 9,19-19,1 0,0 0,-1 0,1 0,0 0,0 1,0-1,0 1,0-1,0 1,0-1,1 1,-1-1,0 1,1 0,0-1,-1 1,1 0,0-1,0 1,0 0,0 0,0-1,0 1,0 0,0-1,1 1,-1 0,1-1,-1 1,1 0,0-1,0 1,0-1,-1 1,1-1,1 0,-1 1,0-1,0 0,0 0,1 0,-1 0,1 0,0 1,82 28,-65-25,-10-3,1 1,-1 0,0 1,0 0,0 0,0 1,-1 0,0 0,0 1,0 0,-1 1,0-1,0 2,-1-1,0 1,0-1,0 2,-1-1,-1 1,1-1,-1 1,-1 0,0 1,0-1,1 10,-3-16,-1 0,0 0,0 1,-1-1,1 0,0 0,-1 0,0 0,0 0,0 0,0 0,0 0,-1 0,1-1,-1 1,0 0,0-1,0 1,0-1,0 0,0 1,-1-1,1 0,-3 1,-11 5</inkml:trace>
  <inkml:trace contextRef="#ctx0" brushRef="#br0" timeOffset="249.862">101 66,'39'-14,"21"-5,7 1,-10 8,-8 5,-8 10,-12 3</inkml:trace>
  <inkml:trace contextRef="#ctx0" brushRef="#br0" timeOffset="700.5">609 518,'203'-220,"-198"215,1 0,0 0,0 0,1 1,-1-1,1 1,0 1,0 0,0 0,0 0,0 1,1 0,-1 0,1 1,0 0,-1 0,8 1,-13 1,1 0,-1 0,0 1,1-1,-1 1,0 0,0 0,0 0,0 0,0 0,-1 0,1 0,-1 0,1 1,-1-1,0 1,0-1,0 1,0-1,0 1,-1 0,1-1,-1 1,0 0,1-1,-1 1,-1 1,18 45,-14-46,0-1,1 1,-1-1,0 0,1-1,-1 1,1-1,-1 1,1-1,0 0,0 0,-1-1,1 1,0-1,0 0,0 0,0 0,0 0,-1-1,1 1,0-1,0 0,-1 0,1-1,1 0,-1 1,0-1,1 1,-1 0,1 0,0 1,-1-1,1 1,-1 0,1 0,0 1,-1-1,1 1,-1 0,1 0,-1 1,1-1,-1 1,1 1,-2 0,0 0,0 0,-1 1,0-1,1 1,-1-1,-1 1,1 0,0 0,-1 0,0 0,0 0,0 0,0 0,-1 0,0 0,0 1,0 2,5 24,0-11</inkml:trace>
  <inkml:trace contextRef="#ctx0" brushRef="#br0" timeOffset="1520.595">299 490,'0'4,"-5"3,-6-1,-7-1,-4 3,-3 1,-3-2,-1-2,0-1,4-7,7-2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0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0,'-24'29,"-13"14,0 5,6-7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31,'43'-5,"29"-2,6 1,-4 1,-11 1,-10 2,-11 1,-11 5,-12 3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1,'43'4,"34"-2,8-2,-10-1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47,'93'-17,"-56"8,0 2,1 1,0 2,0 1,1 2,-1 2,0 2,25 4,-61-7,0 0,-1 0,1 0,-1 0,1 1,-1-1,1 0,-1 0,1 1,-1-1,1 1,-1 0,1-1,-1 1,1 0,-1 0,0 0,0 0,0 0,1 0,-1 0,0 0,0 1,0-1,-1 0,1 0,0 1,0-1,-1 1,1-1,-1 1,1-1,-1 1,1-1,-1 1,0-1,0 1,0 0,0-1,0 1,0-1,-1 1,1-1,0 1,-1-1,1 1,-1-1,1 1,-1-1,0 1,0-1,0 0,0 0,0 1,0-1,0 0,0 0,0 0,0 0,-1 0,1 0,-2 0,-72 43,65-39,-1-1,1 2,0-1,0 1,1 1,0 0,0 0,1 1,-1 0,-2 5,10-12,1 0,-1 0,0 1,1-1,-1 0,1 1,0-1,-1 0,1 1,0-1,0 1,0-1,0 0,0 1,0-1,0 1,0-1,0 1,1-1,-1 0,1 1,-1-1,1 0,-1 1,1-1,0 0,0 0,0 0,0 0,0 0,0 1,0-2,0 1,0 0,0 0,0 0,0 0,2 0,57 29,-46-25,11 6,-15-8,1 1,-1 1,0 0,0 0,-1 1,1 0,-1 0,-1 1,6 5,-13-10,0-1,1 1,-1 0,0-1,0 1,0 0,-1 0,1 0,0 0,-1 0,1 0,-1 0,0 0,1 0,-1 0,0 0,0 0,0 0,-1 0,1 0,0 0,-1 0,0 0,1 0,-1-1,0 1,0 0,0 0,0 0,0-1,0 1,0-1,-1 1,1-1,-1 1,1-1,-2 1,-66 41,67-42,-40 17,1-1,-2-3,0-1,-13 0,33-11,34-14,5 3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271 146,'-31'24,"1"1,1 1,2 1,0 2,2 0,1 2,2 1,-10 20,29-49,0 0,1 1,0-1,0 1,0 0,0 0,1 0,-1 0,1 0,0 0,0 0,0 0,1 0,0 1,-1-1,1 0,1 0,-1 0,1 1,0-1,-1 0,2 0,-1 0,0 0,1 0,0 0,0-1,0 1,0 0,1-1,0 0,-1 1,1-1,1 0,7 3,1 0,0-1,0-1,0 0,1-1,-1 0,1-1,-1 0,1-1,0-1,0 0,0 0,-1-1,1-1,0 0,-1-1,1 0,-1-1,0-1,0 0,0 0,-1-1,0 0,0-1,-1-1,1 1,-2-2,1 1,-1-1,8-10,-10 8,1-1,-1 1,-1-1,0 0,-1-1,0 1,-1-1,0 0,-1 0,-1 0,0-1,-1 1,0-1,-1 1,0-1,-1-1,-1 9,1 0,-1-1,0 1,-1 0,1 0,-1 0,-1 1,1-1,-1 1,0 0,0 0,0 0,-1 0,1 1,-1-1,0 1,-1 1,1-1,-1 1,0 0,1 0,-1 0,-6-1,-13-2</inkml:trace>
  <inkml:trace contextRef="#ctx0" brushRef="#br0" timeOffset="329.977">835 33,'-16'5,"1"0,0 0,0 1,0 1,1 1,0 0,1 1,0 0,0 1,0 0,2 1,-1 0,-9 13,20-22,0 0,-1-1,1 1,0 0,0 0,0 0,0 0,0 0,0 0,0 0,1 0,-1 0,1 0,0 0,-1 1,1-1,0 0,0 0,0 0,1 0,-1 1,0-1,1 0,0 0,-1 0,1 0,0 0,0 0,0 0,0 0,0-1,1 1,-1 0,1 0,-1-1,1 1,-1-1,1 0,0 1,0-1,0 0,0 0,-1 0,1 0,2 0,7 2,-1-1,1 0,0-1,0 0,0 0,0-1,0-1,-1 0,1 0,0-1,0-1,-1 1,1-2,-1 0,0 0,0 0,0-1,-1-1,0 0,0 0,0-1,-1 0,0 0,3-5,43-75,-53 85,0 0,-1-1,1 1,-1 0,1-1,-1 1,0 0,0-1,0 1,0 0,0-1,0 1,-1-1,1 1,-1 0,0 0,0-1,1 1,-2 0,1 0,0 0,0 0,-1 0,1 0,-1 0,1 0,-1 1,0-1,0 1,1-1,-1 1,0 0,0-1,-1 1,1 0,0 0,0 1,-1-1,1 0,-1 1,-22-6,1 2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15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58 185,'0'-1,"-1"-6,-1 0,0 0,0-1,0 1,-1 0,0 1,0-1,-1 0,0 1,0 0,-5-5,8 11,0 0,1 0,-1 0,0 0,0 0,0 0,1 1,-1-1,0 0,0 1,1-1,-1 0,0 1,1-1,-1 1,0-1,1 1,-1 0,1-1,-1 1,1-1,-1 1,1 0,-1 0,1-1,0 1,-1 0,1 0,0-1,0 1,-1 0,1 0,0 0,0-1,0 1,0 0,0 0,0 0,0 0,1-1,-1 1,0 0,0 0,0 0,0 25,1 0,1 0,1 0,1 0,1-1,2 0,6 16,5 27,67 270,-46-257,-37-82,0 1,0-1,0 1,0-1,0 0,-1 1,1-1,0 0,0 0,-1 0,1 0,-1-1,1 1,-1 0,1-1,-1 1,0-1,1 0,-1 1,0-1,0 0,-1 1,1-1,0 0,0 0,-1 0,1 0,-1 0,0 0,1 0,-1 0,0-1,23-134,-14 93,-6 24,1 0,1 1,1-1,0 1,2 0,0 0,1 1,-8 18,1 0,-1 0,0 1,0-1,0 0,1 1,-1-1,0 1,0-1,0 1,0-1,0 1,0 0,0 0,0 0,0-1,0 1,-1 0,1 0,0 0,0 0,-1 0,1 0,-1 1,1-1,-1 0,1 0,-1 0,0 0,0 1,1-1,-1 0,0 0,0 1,0-1,0 0,-1 0,1 1,0-1,0 1,28 147,-22-116,-6-25,1 0,0 0,1 0,-1 0,1 0,1 0,0-1,0 1,0-1,1 0,0 0,1 0,-1 0,1-1,3 4,-7-10,0 1,1-1,-1 1,0-1,0 1,0-1,1 0,-1 0,0 1,1-1,-1 0,0 0,0 0,1 0,-1-1,0 1,0 0,1 0,-1-1,0 1,0-1,0 1,1-1,-1 1,0-1,0 0,0 0,0 1,0-1,0 0,0 0,-1 0,1 0,0 0,0 0,-1 0,1 0,-1-1,1 1,-1 0,1-1,20-53,25-140,-10 77,4 1,38-73,-43 110,-24 63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86,'-1'1,"-60"42,3 3,1 2,3 3,2 2,-3 8,49-56,1 0,1 1,-1-1,1 1,0 0,0 0,0 0,1 1,0-1,1 1,-1 0,1 0,1 0,-1 0,1 0,0 0,1 0,-1 0,2 0,-1 1,1-1,0 0,0 0,1 0,0 0,0 0,1-1,0 1,0-1,0 1,1-1,0 0,0 0,0-1,5 5,8-1,0 0,0-1,1-1,1 0,-1-2,1 0,0-1,0-1,0 0,0-2,0 0,1-1,-1-1,0-1,0-1,6-1,6-1,0-2,-1 0,0-2,0-1,0-2,-2-1,1-1,-2-1,0-2,-1 0,-1-2,0-1,-2-1,0-1,-1 0,-1-2,-2-1,8-13,-21 30,0 0,-1-1,0 0,0 0,-1 0,0-1,0 1,-1-1,-1 0,0 0,0 0,-1 0,0 0,0-1,-2 1,1 0,-1 0,0 0,-1 0,-1 0,1 0,-1 0,-1 1,0-1,0 1,-1 0,0 0,-1 0,-4-5,1 7,0 0,0 0,0 0,-1 1,0 1,0 0,-1 0,1 1,-1 0,0 1,0 0,-1 0,1 2,0-1,-1 1,1 1,-1 0,-3 1,-10 2,-1 0,1 2,0 0,0 2,1 1,0 0,-15 9,-4 4</inkml:trace>
  <inkml:trace contextRef="#ctx0" brushRef="#br0" timeOffset="264.183">139 397,'41'-23,"9"-6,2 1,1 4,0 1,5 2,-53 19,0 0,1 1,-1-1,1 1,-1 0,1 1,-1-1,1 1,0 1,-1-1,1 1,-1-1,1 2,-1-1,0 1,1-1,-1 1,0 1,0-1,0 1,0 0,-1 0,1 0,-1 1,3 2,-3-2,4 5,-1-1,2 0,-1-1,1 0,0 0,1 0,-1-2,1 1,0-1,1 0,-1-1,1 0,0-1,0-1,0 1,8-1,122-21,-117 13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1,'-5'19,"-15"25,-10 11,0 0,1-4,0-6,1-11,4-6,2-8,5-3,0-3,3-1,4-2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0,-2 0,-1 0,-3 0,-5 0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22,'38'0,"18"-5,4-1,-4 0,-10 1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0 237,'2'-14,"1"0,0 0,0 1,2 0,0 0,0 0,1 0,1 1,0 0,6-8,63-65,-74 85,-1-1,1 1,-1 0,1 0,-1 1,1-1,-1 0,1 0,-1 1,1-1,-1 1,1-1,-1 1,0 0,1 0,-1-1,0 1,0 0,0 0,1 0,-1 0,0 1,0-1,0 0,-1 0,1 1,0-1,0 0,-1 1,1-1,-1 1,1-1,-1 0,0 1,1-1,-1 1,0 0,0-1,0 1,0-1,0 1,0-1,-1 1,1-1,0 1,-1-1,0 0,1 1,1 8,-1-9,-1 1,1 0,0 0,1 0,-1 0,0 0,0 0,1-1,-1 1,1 0,0 0,-1 0,1-1,0 1,0 0,0-1,0 1,1-1,-1 1,0-1,0 0,1 0,-1 1,1-1,-1 0,1 0,0 0,-1-1,1 1,0 0,0 0,0-1,-1 0,1 1,0-1,0 0,0 0,0 1,0-2,0 1,-1 0,1 0,0-1,0 1,0-1,0 1,-1-1,2 0,156-90,-160 92,1 0,0-1,-1 1,1 0,0 0,0 0,-1 0,1 0,0 0,0 0,0 0,0 0,0 0,0 0,1 0,-1 0,0-1,0 1,1 0,-1 0,0 0,1 0,-1 0,1 0,-1-1,1 1,0 0,-1 0,1-1,0 1,-1-1,1 1,0 0,0-1,-1 1,1-1,0 0,0 1,0-1,0 0,0 1,0-1,0 0,0 0,0 0,0 0,0 0,-1 0,1 0,0 0,0 0,0 0,0-1,0 1,0 0,0-1,0 1,0 0,-1-1,1 1,0-1,0 1,0-1,-1 0,1 1,0-1,-1 0,1 0,-1 0,-9 30,-11 79,24-89</inkml:trace>
  <inkml:trace contextRef="#ctx0" brushRef="#br0" timeOffset="250.985">762 38,'-39'29,"-26"19,-12 11,2 0,9-5,11-7,10-6,8-6,5-4,9-2,2-7,6-1,10-5,6-5</inkml:trace>
  <inkml:trace contextRef="#ctx0" brushRef="#br0" timeOffset="634.091">564 462,'-6'6,"-49"64,54-68,0 1,0-1,0 0,1 1,-1-1,0 1,1 0,0-1,-1 1,1-1,0 1,1-1,-1 1,0 0,1-1,-1 1,1-1,0 1,0-1,0 0,0 1,0-1,0 0,1 0,-1 1,1-1,-1 0,1-1,0 1,0 0,0 0,1 0,0-1,0 1,1-1,-1 1,0 0,0 0,0 1,-1-1,1 0,-1 1,1 0,-1-1,0 1,0 0,0 0,0 0,0 1,-1-1,1 0,-1 1,0-1,0 1,-1-1,1 1,-1-1,1 1,-1-1,0 1,0 0,-1-1,1 1,-1-1,0 1,0-1,0 1,0-1,0 1,-1-1,0 0,-1 2,-3 1,0 0,0 0,-1 0,0-1,0 0,0-1,-1 1,1-2,-1 1,0-1,0 0,-1 0,1-1,0 0,-1-1,0 0,1 0,-1-1,1 0,-1-1,0 1,-8-3,-1-4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6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11,'-8'0,"-1"0,0 0,1 2,-1-1,0 1,1 0,0 0,-1 1,1 1,0-1,1 1,-1 0,0 1,1 0,0 0,1 1,-1 0,-5 6,11-8,1 0,-1 0,1 0,0 0,0 0,1 0,-1 0,1 1,0-1,0 0,0-1,1 1,-1 0,1 0,0-1,0 1,0 0,0-1,1 0,-1 0,1 0,0 0,0 0,0 0,1-1,-1 1,0-1,1 0,0 0,-1-1,2 1,8 9,-8-7,10 7,0 0,-1 1,-1 0,0 2,-1-1,-1 1,0 1,0 0,-1 2,-9-13,0 0,0 0,0 0,-1 0,0 0,0 0,0 0,0 1,0-1,-1 0,0 0,1 0,-2 0,1 0,0-1,-1 1,0 0,0 0,0-1,0 1,0-1,-1 0,0 0,1 0,-1 0,0 0,-1-1,1 1,0-1,-1 0,1 0,-1 0,0 0,0 0,0-1,0 0,0 0,0 0,0 0,0-1,-16 6</inkml:trace>
  <inkml:trace contextRef="#ctx0" brushRef="#br0" timeOffset="249.929">44 67,'34'-14,"21"-5,5 1,-7 3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1 164,'33'112,"19"135,-21-97,-31-149,0 0,0 0,0 0,0 0,0 0,1 0,-1 0,0 0,0 0,1 0,-1 0,0 0,1 0,-1 0,1 0,0 0,-1 0,1 0,-1-1,1 1,0 0,0 0,0-1,-1 1,1 0,0-1,0 1,0-1,0 1,0-1,0 0,0 1,0-1,0 0,0 0,0 0,0 0,0 0,0 0,0 0,0 0,0 0,0 0,0 0,0-1,0 1,0 0,0-1,0 1,0-1,0 1,0-1,0 0,0 1,0-1,-1 0,1 1,0-1,-1 0,1 0,0 0,-1 0,40-64,-35 57,32-63,27-51,-5-2,7-36,-33 52,-31 91,-3 5</inkml:trace>
  <inkml:trace contextRef="#ctx0" brushRef="#br0" timeOffset="372.479">622 531,'0'10,"0"12,0 7,0 4,0 1,0 0,0-2,0-6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15,'-2'-15,"-3"23,-4 25,-15 114,-31 185,48-305,2 0,1 0,2 0,0 0,2 0,2 13,-2-37,0-1,0 1,1 0,-1-1,1 0,0 1,0-1,0 1,0-1,0 0,0 0,1 1,-1-1,1 0,-1 0,1 0,0-1,0 1,0 0,0-1,0 1,0-1,0 0,0 1,1-1,-1 0,1-1,-1 1,1 0,-1-1,1 1,-1-1,1 0,-1 0,1 0,-1 0,1 0,-1 0,1-1,106-27,-90 21,197-56,-198 56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29,'18'-6,"1"0,-1 1,1 1,0 1,0 1,0 0,0 1,0 1,6 2,-22-2,-1 0,0 0,1 0,-1 0,0 1,1-1,-1 1,0-1,0 1,1 0,-1 0,0 0,0 0,0 0,0 1,0-1,0 1,-1-1,1 1,0 0,-1-1,1 1,-1 0,0 0,1 0,-1 0,0 0,0 1,-1-1,1 0,0 0,-1 1,1-1,-1 0,0 1,0-1,0 0,0 1,0-1,0 0,0 1,-1-1,0 0,1 1,-1-1,0 0,0 0,0 0,0 0,0 0,-1 0,1 0,-1 0,1 0,-116 113,116-114,0 0,-1 0,1 0,0 0,0 0,-1 0,1 0,0 1,0-1,1 0,-1 1,0-1,0 1,1-1,-1 1,0-1,1 1,0-1,-1 1,1-1,0 1,0 0,0-1,0 1,0 0,0-1,0 1,1-1,-1 1,1 0,-1-1,1 1,-1-1,1 1,0-1,0 0,0 1,0-1,0 0,0 1,0-1,0 0,0 0,1 0,-1 0,0 0,1 0,-1-1,1 1,-1 0,1-1,-1 1,1-1,-1 1,1-1,0 0,0 0,11 4,0-2,0 0,0 0,1-2,-1 1,0-2,0 0,1 0,9-3,3-3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27,'340'-1,"-182"-25,-147 29,-5 3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2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0,'-6'15,"1"1,1-1,0 1,1 0,0 0,2 0,0 0,1 15,-12 84,-23 37,32-145,1 1,0 0,0 0,1 0,0 0,0 0,1 1,0-1,0 0,1 0,0 0,1 0,0 0,0 0,0 0,1-1,0 1,1-1,0 0,0 0,0 0,3 2,-2-8,0 0,0-1,1 0,-1 0,0 0,0-1,0 1,0-1,0-1,0 1,0-1,0 0,0 0,-1 0,1 0,-1-1,0 0,1 0,-1 0,-1-1,1 1,0-1,-1 0,0 0,0 0,0 0,0-1,1-2,10-10,-1-2,0 0,-1 0,-2-1,1-1,-2 0,-1 0,-1-1,-1 1,1-10,57-240,-84 336,10 210,12-172,-2-91,0 0,0-1,1 1,1 0,0-1,1 1,0-1,0 0,1 0,1 0,0 0,0-1,1 0,1 0,-1 0,1-1,8 8,-12-15,-1-1,0 1,1-1,-1 1,1-1,-1 0,1 0,0 0,-1 0,1-1,0 1,0-1,-1 0,1 1,0-1,0 0,0-1,-1 1,1 0,0-1,14-3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 0,-4-5,-10-1,-12-1,-9 2,-8 2,-10 1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1,'-5'5,"-26"23,2 1,0 1,2 2,2 1,1 0,1 2,2 1,-14 33,33-62,0 0,1 0,0 0,0 0,0 1,1-1,0 0,1 0,-1 1,1-1,1 0,-1 0,1 0,1 0,-1 0,1-1,0 1,1-1,0 1,0-1,0 0,0-1,1 1,3 2,0 1,1 0,1-1,-1 0,2-1,-1 0,1 0,0-1,0 0,0-1,1-1,0 0,0 0,11 1,-6-2,0-2,0 0,0-1,0 0,0-2,0 0,0 0,6-4,-17 5,0-1,0 1,0-1,-1-1,1 1,-1-1,1 0,-1 0,0-1,0 0,-1 0,1 0,-1 0,0 0,0-1,0 0,0 0,-1 0,0 0,0-1,-1 1,1-1,-1 0,1-3,-3 6,0 0,1 0,-1 0,0 0,-1-1,1 1,-1 0,1 0,-1 0,0 0,0 0,0 0,0 0,-1 0,1 1,-1-1,0 0,0 1,0-1,0 1,0 0,0 0,-1-1,1 2,-1-1,1 0,-1 0,0 1,0-1,0 1,0 0,-98-27,81 27,-1 1,0 1,1 2,-1 0,1 0,0 2,0 1,0 0,1 2,0 0,0 1,1 1,0 0,-1 3,-9 10,7-1</inkml:trace>
  <inkml:trace contextRef="#ctx0" brushRef="#br0" timeOffset="1149.658">695 678,'2'-12,"1"1,0-1,1 1,1 0,-1 0,2 0,0 0,0 1,1 0,0 1,0-1,9-7,-9 8,8-11,1 1,1 1,0 0,2 1,0 1,0 0,2 2,9-5,-29 18,0 0,1 0,-1 1,0-1,1 1,-1 0,0-1,1 1,-1 0,1 0,-1 0,1 0,-1 0,1 0,-1 0,0 0,1 1,-1-1,1 0,-1 1,0-1,1 1,-1 0,0-1,0 1,1 0,-1 0,0 0,0 0,0 0,0 0,0 0,0 0,0 0,-1 0,1 1,0-1,-1 0,1 1,0-1,-1 0,0 1,1-1,-1 1,0-1,0 0,0 2,7 74,-7-73,-1-2,1 0,-1 0,0 0,0 1,1-1,0 0,-1 0,1 1,0-1,0 0,0 1,0-1,1 0,-1 0,1 1,-1-1,1 0,0 0,0 0,0 0,0 1,0-1,0-1,0 1,1 0,-1 0,1 0,-1-1,1 1,0-1,0 1,0-1,0 0,0 0,0 0,0 0,0 0,0 0,0 0,0-1,1 1,-1-1,0 0,1 1,-1-1,0 0,2-1,104-57,-96 49,0 0,1 1,0 1,0 0,1 1,0 0,14-3,-24 9,-1 0,1 1,0 0,-1 0,1 0,-1 0,1 1,-1-1,0 1,0 0,1 0,-1 0,0 1,-1-1,1 1,0-1,-1 1,1 0,-1 0,0 0,0 0,0 0,0 1,-1-1,0 1,1-1,-1 1,0-1,-1 1,1 0,0-1,-1 1,0 0,0 0,0 1,8 26,13 11,-10-27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1,'-17'318,"-41"71,56-377,0-6,0-1,0 1,1 0,0 0,1-1,-1 1,1 0,0 0,0 0,1 0,0 0,0 0,0-1,1 1,0 0,0-1,0 1,2 2,8-2,0-5</inkml:trace>
  <inkml:trace contextRef="#ctx0" brushRef="#br0" timeOffset="224.576">313 622,'-15'33,"1"12,7-3,9-12,5-12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01.0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93,'51'-18,"0"2,1 3,1 1,-1 4,40-2,48-1,1 7,92 10,186 23,108-29,-2-29,-111 47,-31 11,-207-18,148-10,-145-3,414 2,-413 26,289-23,-274-3,-164 5,-26 1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02.7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1,'3407'0,"-3171"28,328-28,-508 5,-32 1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19.0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1 170,'1'-2,"0"0,1 0,-1 0,1 1,0-1,0 0,0 1,0-1,0 1,0 0,0-1,0 1,0 0,0 0,1 1,-1-1,0 0,1 1,-1-1,1 1,-1 0,0 0,1 0,-1 0,2 0,-2 0,376-3,488-50,-184 21,602 33,-793 29,-92-4,376-25,-227-29,158 27,-302-26,743 26,-280 1,-561-28,184 28,-293-28,226 28,-253 28,265-28,-298 0,356 11,-248 3,153 17,-237-3,-123-18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20.9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0 118,'84'-28,"2"4,0 4,1 3,1 4,1 4,81 3,224 11,-105 22,-134-9,-96-11,0-2,0-2,55-6,-12 2,208 1,-140 27,-1-15,-102-2,1-3,0-3,0-3,25-4,23 1,212 19,-29-3,61-15,-135-1,767 2,-721-10,26-15,-102 8,228-15,147 2,63 31,-193 29,-278-31,-138 1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0 142,'387'-36,"235"14,321 23,-162-28,-188 48,-130-34,-381 8,394-27,-20 3,-322 36,-117-1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0,'-14'15,"-15"9,-2 5,9-1,9-12,10-7,12-11,8-5,1-5,-6-2,-6 7,-9 5,-8 7,-3 3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1,'0'5,"-5"6,-1 6,-5 1,0 1,6-2,9-9,8-6,-2-3,-7-1,-10 4,-8 2,-7 0,1-1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24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0,'-23'79,"20"-54,-29 156,19-112,9-55,0-1,1 2,1-1,0 0,1 1,0-1,1 1,1-1,0 0,1 1,1-1,0 0,1 1,-3-12,0-1,0 0,0 1,1-1,-1 0,1 0,-1 0,1 0,0 0,-1-1,1 1,0 0,0-1,0 1,0-1,1 0,-1 0,0 0,0 0,1 0,-1 0,1 0,-1-1,1 1,-1-1,1 0,-1 0,1 0,-1 0,1 0,-1-1,1 1,-1-1,1 1,-1-1,0 0,1 0,-1 0,1-1,79-61,-62 36,-1-2,-1 0,-2-1,0 0,-2-1,9-32,41-109,-40 95,-24 99,-10 34,2 1,3 1,2-1,5 50,-2-44,0-57,0 1,0-1,1 1,0-1,0 1,0-1,1 1,0-1,0 0,0 0,1 0,0 0,1 1,8 6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30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86,'0'130,"-5"1,-6-1,-13 42,-11 19,35-191,0 0,1 0,-1 0,0-1,1 1,-1 0,0 0,0-1,1 1,-1 0,0 0,0-1,1 1,-1 0,0-1,0 1,0 0,1-1,-1 1,0-1,0 1,0 0,0-1,0 1,0 0,0-1,0 1,0-1,0 1,0 0,0-1,0 1,0 0,0-1,-1 1,1-1,0 1,0 0,0-1,-1 1,1 0,0 0,0-1,0 1,-1 0,1-1,0 1,-1 0,1 0,0 0,-1-1,1 1,0 0,-1 0,1 0,0 0,-1 0,1 0,-1-1,1 1,0 0,-1 0,1 0,0 0,-1 0,6-22,1-1</inkml:trace>
  <inkml:trace contextRef="#ctx0" brushRef="#br0" timeOffset="249.314">28 29,'34'9,"0"-3,0 0,1-3,0 0,-1-3,2 0,-27 0,265-29,-119 6,-76 19,-79 5,0 1,0-1,0 0,0 0,0 0,0 1,-1-1,1 0,0 0,-1 0,1 0,-1 0,1 0,-1 0,0 0,1 0,-1 0,0 0,0 0,0 0,0 0,1 0,-1-1,0 1,0 0,0-1,-1 1,1-1,0 1,0-1,0 0,-22 16,-1-1</inkml:trace>
  <inkml:trace contextRef="#ctx0" brushRef="#br0" timeOffset="496.627">0 453,'43'5,"29"6,7 1,-6-1,-9-2,-12-4,-10-1,-6-3,-6 0,-7-1</inkml:trace>
  <inkml:trace contextRef="#ctx0" brushRef="#br0" timeOffset="666.623">649 622,'-5'34,"-1"20,0 6,1-2,2-7,-4-11,-1-13</inkml:trace>
  <inkml:trace contextRef="#ctx0" brushRef="#br0" timeOffset="912.723">649 509,'24'10,"17"3,7-1,0-2,-3-3,-5-8,-4-3,-4-1,-7 5,-8 2</inkml:trace>
  <inkml:trace contextRef="#ctx0" brushRef="#br0" timeOffset="1099.752">649 820,'43'0,"24"0,1 0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24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73,'56'0,"0"2,1-3,-1-2,1-3,-1-2,3-3,41-33,-99 43,-1 1,1 0,0 0,-1 0,1 0,0 0,0 0,-1 0,1 0,0 0,-1 0,1 0,0 0,-1 1,1-1,0 0,-1 0,1 1,0-1,-1 0,1 1,-1-1,1 1,-1-1,1 1,-1-1,1 1,-1-1,1 1,-1-1,0 1,1 0,-1-1,0 1,1 0,-1-1,0 1,0 0,0-1,0 1,0 0,1 0,-1-1,-1 1,1 0,0-1,0 1,0 0,0-1,0 1,-4 44,4-40,-32 220,29 328,14-464,-64-140,30 26,0 1,-1 1,-1 1,-1 1,-1 2,-1 0,0 2,-20-8,29 17,0 2,0 0,-1 2,1 0,-1 1,0 1,-1 0,1 2,0 0,0 2,0 0,-16 4,27-4,1 1,-1-1,1 1,0 1,0-1,1 1,-1 1,1-1,0 1,0 1,0-1,0 1,1 0,0 1,-1 2,1 20,8-15</inkml:trace>
  <inkml:trace contextRef="#ctx0" brushRef="#br0" timeOffset="382.886">327 440,'48'0,"35"-5,8-1,-6-1,-14-2,-13-1,-12 2,-9 2,-11-3,-5 0,-6 2</inkml:trace>
  <inkml:trace contextRef="#ctx0" brushRef="#br0" timeOffset="633.012">1145 468,'-5'38,"-6"28,-1 6,1-3,7-14,5-16</inkml:trace>
  <inkml:trace contextRef="#ctx0" brushRef="#br0" timeOffset="884.244">1202 17,'0'0</inkml:trace>
  <inkml:trace contextRef="#ctx0" brushRef="#br0" timeOffset="1117.97">1427 835,'12'-78,"3"2,3 0,4 0,4-2,-24 74,18-40,-20 43,1 1,-1-1,0 0,1 0,-1 1,1-1,-1 0,1 1,0-1,-1 1,1-1,0 1,-1-1,1 1,0-1,-1 1,1-1,0 1,0 0,0 0,-1-1,1 1,0 0,0 0,0 0,0 0,-1 0,1 0,0 0,0 0,0 0,0 0,-1 1,1-1,0 0,0 1,0-1,-1 0,1 1,0-1,-1 1,1-1,0 1,-1-1,1 1,-1 0,1-1,0 1,-1 0,24 83,-20-48,-3-25,1 1,0 0,1-1,0 0,1 0,0 0,1 0,0 0,1-1,0 0,0 0,1-1,1 1,-1-2,1 1,8 5,-14-12,1 0,0-1,0 1,0-1,0 0,1 0,-1 0,0 0,0 0,1-1,-1 1,0-1,1 0,-1 0,0 0,1-1,-1 1,0-1,1 0,-1 1,0-2,0 1,0 0,0-1,0 1,0-1,0 0,0 0,-1 0,1 0,-1 0,1-1,-1 1,0-1,2-2,63-104,-37 51,-18 40</inkml:trace>
  <inkml:trace contextRef="#ctx0" brushRef="#br0" timeOffset="4633.418">2584 552,'-103'39,"66"-18,2 2,0 1,1 2,2 2,1 1,1 1,0 3,-40 72,70-103,-1 0,1 0,-1 0,1-1,-1 1,1 0,0 0,0 0,0 0,0-1,0 1,0 0,1 0,-1 0,1 0,-1-1,1 1,0 0,-1-1,1 1,0 0,0-1,0 1,1-1,-1 1,0-1,0 0,1 1,-1-1,1 0,-1 0,1 0,-1 0,1 0,0-1,-1 1,1 0,0-1,0 1,0-1,0 1,79 8,-54-13,-1-1,1-1,-1-2,-1 0,1-2,-1 0,-1-2,0-1,-1-1,19-14,-5 5,-1-2,-1-1,-1-2,-1-1,-2-1,-1-2,-1-2,-2 0,-1-2,-2 0,-2-2,10-23,-25 43,-1-1,0 1,-2-1,0 0,-1 0,-1 0,0-11,-2 23,1 1,-2-1,1 1,-1-1,0 1,0 0,0-1,-1 1,0 0,0 0,-1 0,0 0,0 1,0-1,-1 1,0-1,0 1,0 0,0 1,-1-1,0 1,0 0,-4-3,5 5,-1 0,1 0,-1 1,1-1,-1 1,0 0,1 1,-1-1,0 1,1 0,-1 0,0 0,0 0,1 1,-1 0,0 0,1 0,-1 1,1-1,-1 1,1 0,0 1,0-1,-3 2,-85 79,77-64,1 0,1 0,0 1,2 1,0 0,2 1,0 0,1 0,1 1,2 0,0 0,1 1,0 18,3-28,1-1,0 1,1-1,0 0,1 1,0-1,2 0,-1 0,1 0,1-1,1 1,0-1,0 0,1-1,0 1,1-1,1-1,-1 0,2 0,-1 0,1-2,1 1,0-1,9 6,4-3,-1-1,2-2,-1 0,1-1,0-1,0-2,1 0,-1-2,1 0,0-2,0-1,7-2,-8 2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0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5,'0'0,"-1"-1,1 1,-1-1,1 1,-1 0,1-1,-1 1,1 0,-1 0,1 0,-1-1,1 1,-1 0,1 0,-1 0,0 0,1 0,-1 0,1 0,-1 0,1 0,-1 0,0 0,1 0,-1 0,1 1,-1-1,1 0,-1 0,1 1,-1-1,1 0,-1 0,1 1,-1-1,1 1,0-1,-1 0,1 1,0-1,-1 1,1-1,0 1,-1-1,1 1,0-1,0 1,0 0,-1-1,1 1,0-1,0 1,0-1,0 1,0 0,0-1,0 1,0-1,1 1,-7 40,6-40,-1 472,-2-408,-3-1,-3 0,-3 0,-4 1,8-19,26-63,79-179,-84 168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1,'-298'255,"294"-252,0-1,0 1,0 0,1 1,-1-1,1 0,0 1,0 0,0 0,0 0,1 0,-1 0,1 1,0-1,0 1,1-1,0 1,-1 0,1-1,1 1,-1 0,1 0,0 0,0-1,0 1,1 0,-1 0,1 0,1-1,-1 1,1 1,5 1,1 0,-1-1,1 1,1-2,-1 1,1-1,0 0,1-1,-1 0,1 0,-1-1,4 0,40 17,-42-14,-4-4,-1 0,1 1,-1-1,0 2,0-1,0 1,-1 0,1 0,-1 0,0 1,0-1,0 1,-1 1,0-1,0 1,0-1,-1 1,0 0,2 5,-1 0,-4-8,0-1,1 1,-1 0,1-1,0 1,0-1,0 1,0-1,0 1,1-1,-1 0,1 1,-1-1,1 0,0 0,0 0,0 0,0-1,0 1,1 0,-1-1,2 1,7-1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0,'-15'34,"-4"20,1 6,4-2,3-7,9-11,10-13,3-11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11,'38'5,"28"-3,6-3,-3 0,-9 0,-10-1,-9 1,-11-4,-11-2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1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1,'-19'43,"-6"24,0 10,6-3,5-9,5-12,4-9,3-8,2-4,6-9,1-3,0-5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7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21,'-57'278,"54"-256,0 0,2 1,0-1,1 0,1 0,2 1,0-1,1 0,5 14,-7-31,1 0,0 0,0-1,0 1,1-1,0 1,-1-1,1 0,1 0,-1-1,1 1,-1-1,1 0,0 0,0-1,0 1,1-1,-1 0,0-1,1 1,-1-1,1 0,0-1,-1 1,1-1,0 0,-1 0,1-1,0 0,-1 0,1 0,-1-1,0 1,1-1,-1-1,4-1,9-7,0 0,-1-1,-1 0,0-2,-1 0,0-1,-1 0,-1-1,0 0,-2-1,1-1,4-11,10-22,-2-2,-3-1,14-50,-32 95,0-1,0 1,0-1,-1 0,-1 0,0 0,0 0,-1 0,0 0,0 0,-2 0,1-2,0 11,0 1,0-1,0 1,1 0,-1 0,0-1,0 1,0 0,0 0,0 0,1 0,-1 0,0 0,0 0,0 0,0 1,0-1,1 0,-1 0,0 1,0-1,0 0,1 1,-1-1,0 1,1-1,-1 1,0-1,1 1,-1 0,1-1,-1 1,0 0,1 0,0-1,-1 1,1 0,-1 0,1-1,0 1,0 0,-1 0,1 0,0 0,0 0,-11 21,1 0,2 1,0 0,1 0,2 1,0 0,1 0,2 0,0 1,2-1,1 0,0 1,4 8,-3 52,-3-73,0-1,0 1,1 0,1 0,0 0,1-1,0 1,0-1,2 1,-1-1,1 0,1 0,0 0,0-1,1 0,1 0,0 0,0-1,0 0,1 0,8 5,3-4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1,'-5'28,"-1"15,0 5,1-2,2-3,0-4,2-9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0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1,'38'5,"32"1,14-5,-2-2,-11-2,-13 1,-11-1,-9 2,-6 0,-3 0,-8 5,-6 2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31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1,'-2'0,"1"0,0 0,-1 0,1 1,0-1,-1 1,1-1,0 1,-1-1,1 1,0 0,0-1,0 1,0 0,0 0,0 0,0 0,0 0,0 0,0 0,0 0,0 0,1 1,-1-1,1 0,-1 0,1 1,-1-1,1 0,0 1,-1-1,1 1,0-1,0 0,0 1,0-1,0 1,1-1,-1 0,0 1,1-1,-1 0,0 1,1-1,0 0,-2 7,-28 164,1 27,27-168,-1-4,2 0,0-1,2 1,1 0,6 23,-3-28,24 51,-28-73,1 1,-1-1,0 0,1 0,-1-1,0 1,1 0,-1-1,0 1,0-1,1 0,-1 0,0 0,0 0,0 0,0 0,0 0,0-1,-1 1,1-1,0 0,-1 1,1-1,-1 0,1 0,-1 0,0 0,0 0,0 0,0 0,0-1,3-3,35-48,-3-2,-3-2,-2 0,3-13,97-297,-120 354,-11 48,-29 144,-1 134,29-278,0-24,0 0,1 0,0 0,1 0,0 0,0 0,1 0,0 0,1 0,0-1,0 1,1-1,9 4,-2-7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1,'38'14,"32"5,9-5,-4-6,-10-3,-12-4,-9-1,-12-1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0 444,'34'4,"35"-2,10-7,-3-2,-10-1,-11 2,-10-3,-9 0,-4 1,-9-2,-8 0</inkml:trace>
  <inkml:trace contextRef="#ctx0" brushRef="#br0" timeOffset="242.054">226 246,'-5'34,"-1"25,0 7,1-2,1-7,2-9,6-8,2-5,5-10,0-8</inkml:trace>
  <inkml:trace contextRef="#ctx0" brushRef="#br0" timeOffset="780.013">734 49,'-18'74,"3"0,4 1,3 0,3 1,3 2,1-71,1-1,-1 1,1 0,0-1,1 1,0 0,0-1,0 1,1-1,0 1,0-1,1 0,-1 1,2-1,-1-1,0 1,1 0,0-1,1 0,-1 0,1 0,0 0,0-1,0 0,0 0,1 0,0-1,5 3,-2-4,1-1,-1 0,0 0,1-1,0 0,-1-1,1 0,-1 0,0-1,1 0,-1-1,0 0,0 0,-1-1,1 0,-1-1,1 1,-1-2,-1 1,1-1,4-5,14-13,-1-2,0 0,-2-1,-2-2,3-5,0-2,-2 0,-2-1,-1-1,-2-1,-2-1,-1 0,-2 0,0-13,-10-6,-2 57,0 1,-1 0,1 0,0 0,-1 0,1 0,0 0,-1-1,1 1,-1 0,0 0,1 0,-1 0,0 1,0-1,1 0,-1 0,0 0,0 1,0-1,0 0,0 1,0-1,0 1,0-1,0 1,-1-1,1 1,0 0,0 0,0-1,0 1,-1 0,1 0,0 0,0 0,0 1,-1-1,1 0,0 0,0 1,0-1,0 1,0-1,0 1,0-1,-1 1,-8 6,1 1,0 0,0 1,0 0,1 1,0-1,1 1,0 1,1-1,0 1,1 1,0-1,0 1,1-1,1 1,0 0,1 1,0 0,-3 3,-1 8,0 0,1 1,2-1,0 1,2-1,0 1,2 0,1 1,-1-16,1 0,-1 0,2 0,-1 0,2 0,-1-1,1 1,1-1,-1 0,2-1,-1 1,1-1,0 0,1 0,0-1,0 0,1 0,0 0,0-1,8 4,4 1</inkml:trace>
  <inkml:trace contextRef="#ctx0" brushRef="#br0" timeOffset="1127.054">1440 472,'21'-4,"0"0,0 2,1 0,-1 2,0 0,1 1,-1 1,16 4,-36-6,0 0,1 0,-1 0,0 1,1-1,-1 1,0-1,1 1,-1-1,0 1,0-1,0 1,1 0,-1 0,0 0,0 0,0 0,0 0,-1 0,1 0,0 0,0 0,-1 0,1 0,0 1,-1-1,1 0,-1 1,0-1,1 0,-1 1,0-1,0 0,0 1,0-1,0 0,0 1,0-1,0 0,-1 1,1-1,0 0,-1 1,1-1,-2 1,-39 55,32-47,-27 26,29-31,1 1,-1 0,1-1,0 2,1-1,0 1,0 0,0 0,1 0,0 1,0 0,1 0,0 0,-2 6,5-11,0-1,1 1,-1-1,0 0,1 1,0-1,-1 1,1-1,0 0,0 0,0 0,0 1,1-1,-1 0,1 0,-1-1,1 1,0 0,-1 0,1-1,0 1,0-1,0 0,0 0,1 1,-1-1,0 0,0-1,1 1,-1 0,0-1,1 1,-1-1,1 0,1 0,89-2,41-36,-115 30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51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1,'8'11,"0"0,-1 1,0 1,-1-1,-1 1,1 0,-2 0,0 0,-1 1,0-1,0 8,-2-13,8 39,-2 1,-2 1,-2-1,-2 0,-3 1,-1-1,-3 0,-2 0,-10 32,-46 76,35-136,28-27</inkml:trace>
  <inkml:trace contextRef="#ctx0" brushRef="#br0" timeOffset="319.6">464 169,'-166'148,"-51"66,215-212,-1-1,0 1,1 0,-1 0,1 0,0 0,0 0,0 1,0-1,0 1,0-1,1 1,-1 0,1 0,0 0,0 0,0 0,0 0,0 0,1 0,-1 0,1 0,0 0,0 0,0 0,0 0,1 0,-1 1,1-1,0 0,0 0,0 0,0-1,0 1,0 0,2 2,12 3,0-1,0 0,1-2,0 1,0-2,0 0,1-1,-1-1,1 0,-1-1,1-1,0-1,1 0,-11 1,25-1,-25 0,-1-1,1 1,0 0,-1 1,1-1,0 1,0 1,-1-1,1 1,0 0,-1 1,1 0,-1 0,1 0,-1 1,0 0,0 0,0 0,0 1,-1 0,1 0,-1 0,0 1,0 0,-1 0,4 5,6 35,-7-27</inkml:trace>
  <inkml:trace contextRef="#ctx0" brushRef="#br0" timeOffset="800.633">690 593,'239'33,"-238"-33,0 0,0 0,0 0,0 0,0 0,0 0,0 0,0 0,0 0,0 1,0-1,0 0,-1 1,1-1,0 1,0-1,0 1,0-1,-1 1,1 0,0-1,-1 1,1 0,0 0,-1-1,1 1,-1 0,1 0,-1 0,0 0,1 0,-1 0,0 0,1-1,-1 1,0 0,0 0,0 0,0 0,0 0,0 0,0 0,0 0,-1 0,1 0,0 0,0 0,-1 0,1 0,-1 0,-37 38,26-28,-7 5,-39 43,57-57,-1 0,1 0,0 0,-1 0,1 0,0 0,0 0,1 0,-1 0,0 1,1-1,-1 0,1 0,0 1,-1-1,1 0,1 1,-1-1,0 0,0 0,1 1,-1-1,1 0,0 0,0 1,0-1,0 0,0 0,0 0,1 1,5 1,-1-1,1 0,0-1,0 1,0-1,0 0,0-1,0 0,0 0,1-1,-1 1,0-2,0 1,1-1,-1 0,0 0,0-1,0 0,0-1,0 1,-1-1,1 0,-1-1,4-2,31-16,-22 10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21 168,'-11'-13,"1"-1,13 24,135 279,-60-111,-77-175,0 0,0 0,0 0,1 0,-1 0,1-1,0 1,0 0,0-1,0 1,0-1,0 0,1 0,-1 0,1 0,-1 0,1 0,0-1,0 1,0-1,0 0,0 0,0 0,0 0,0-1,0 1,0-1,1 0,-1 1,0-1,0-1,0 1,0 0,1-1,-1 0,0 0,0 0,0 0,0 0,0-1,-1 1,1-1,0 0,0 0,17-18,-1 0,0-2,-2 0,-1-1,-1 0,0-2,-2-1,15-22,40-72,-68 120,0 1,0 0,0 0,1 0,-1 0,0 0,1-1,-1 1,0 0,1 0,-1-1,1 1,-1 0,1-1,0 1,-1 0,1-1,0 1,-1-1,1 1,0-1,0 1,-1-1,1 0,0 1,0-1,0 0,-1 0,1 0,0 1,0-1,0 0,0 0,0 0,-1 0,1 0,0-1,0 1,0 0,0 0,0-1,-1 1,1 0,0-1,0 1,-1 0,1-1,0 1,0-1,-1 0,1 1,-1-1,1 0,0 1,-1-1,1 0,-1 1,0-1,1 0,-1 0,0 0,1 1,-1-1,0 0,0 0,0 0,1 0,-1 0,8 28,46 107,-51-129,1 0,-1-1,1 1,-1 0,1-1,1 0,-1 0,1 0,-1-1,1 1,0-1,0 0,0-1,1 1,-1-1,1 0,0 0,-1-1,1 0,0 0,0 0,0 0,0-1,3-3,1 0,-1-1,0 0,-1-1,1 0,-1 0,1-1,-2 0,1 0,-1-1,0 0,0 0,0 0,-1-1,-1 0,1-1,-1 1,-1-1,0 0,0 0,0 0,-1-1,1-5,10-21,-2-2,-1 0,-1-1,-3 1,-1-2,-2 1,-1-35,-3 49</inkml:trace>
  <inkml:trace contextRef="#ctx0" brushRef="#br0" timeOffset="449.472">1093 535,'0'14,"0"15,0 7,0 2,-5-6,-1-2,0-3,1 0,1-1,2 1,1 0,1-9,4-8,3-5</inkml:trace>
  <inkml:trace contextRef="#ctx0" brushRef="#br0" timeOffset="715.809">1149 450,'15'10,"13"3,8-1,2-2,0-3,-3-3,-1-1,-2-3,-3 0,-5 0</inkml:trace>
  <inkml:trace contextRef="#ctx0" brushRef="#br0" timeOffset="972.828">1149 704,'24'0,"23"0,2 0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6:48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0 255,'39'5,"27"-4,6-1,-3-6,-9-2,-5 1,-7 1,-7 2,-6 1,-4-3,-2-1,-6 1</inkml:trace>
  <inkml:trace contextRef="#ctx0" brushRef="#br0" timeOffset="252.824">367 1,'-9'38,"-9"33,0 8,2-5,4-9,4-11,4-11,2-7,1-5,7-8,1-3,0-5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16.0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2235,'32'-122,"-19"88,78-194,11 5,97-154,-159 304,62-107,7 6,72-83,-170 243,6-6,-28 29,-6 9,-1-1,0 0,-1-1,-1-1,-1-1,-17 9,-149 89,186-112,1 1,-1-1,0 0,0 1,1-1,-1 1,0-1,1 1,-1-1,1 1,-1 0,0-1,1 1,-1 0,1-1,0 1,-1 0,1 0,0-1,-1 1,1 0,0 0,0-1,0 1,0 0,-1 0,1 0,0 0,1-1,-1 1,0 0,0 0,0 0,0 0,1-1,-1 1,0 0,1 0,-1-1,0 1,1 0,-1-1,1 1,-1 0,1-1,0 1,-1-1,1 1,0-1,-1 1,1-1,0 1,-1-1,1 1,48 21,-43-19,212 54,-196-52,0 0,0-2,0 0,1-2,-1 0,14-2,-33 1,-1 0,0 0,0-1,1 1,-1 0,0-1,0 0,0 1,0-1,0 0,1 0,-1 0,-1 0,1 0,0-1,0 1,0-1,-1 1,1-1,-1 1,1-1,-1 0,0 0,1 0,-1 0,0 0,0 0,-1 0,1 0,0 0,-1 0,1-1,-1 1,0 0,1 0,-1-1,0 1,-1 0,1 0,0 0,-1-1,1 1,-1 0,1 0,-2-1,-48-93,-91-23,118 101,-1 2,0 0,-1 2,-1 0,0 2,-15-4,29 12</inkml:trace>
  <inkml:trace contextRef="#ctx0" brushRef="#br0" timeOffset="401.014">1129 90,'-13'2,"0"2,0-1,0 2,1-1,0 2,0 0,0 0,1 1,0 0,0 1,0 1,1 0,1 0,-1 0,2 1,-1 1,1 0,1 0,0 0,-2 6,7-11,0-1,1 1,0 0,0 0,0 0,1 0,0 0,0-1,0 1,1 0,0 0,0 0,0 0,1-1,0 1,0 0,0-1,1 0,0 1,0-1,0 0,1-1,-1 1,1 0,0-1,1 0,-1 0,1 0,0-1,-1 0,5 3,4 1,-1 1,1-2,1 1,-1-2,1 0,0-1,0 0,1-1,-1 0,1-1,-1-1,9 0,11-7,0-1,-1-1,0-2,0-2,-1-1,-1-1,0-1,-1-2,-1-1,0-2,-1 0,0-4,16-6,-42 28,6-2,0 0,-1-1,0 0,0 0,-1-1,1 0,-1 0,0 0,-1-1,1 0,-2 0,1 0,-1-1,0 0,0 1,2-8,-7 12,1 1,-1-1,0 1,0-1,0 1,0 0,0-1,-1 1,1 0,-1 0,1 0,-1 0,0 0,1 1,-1-1,0 0,0 1,-1-1,1 1,0 0,0 0,-1 0,1 0,-1 0,1 0,-1 1,1-1,-1 1,1 0,-1-1,1 1,-1 0,1 1,-1-1,1 0,-1 1,-1 0,-27 0</inkml:trace>
  <inkml:trace contextRef="#ctx0" brushRef="#br0" timeOffset="729.004">565 231,'192'13,"0"-7,1-9,23-10,288-45,-395 55,-104 3,-6 0</inkml:trace>
  <inkml:trace contextRef="#ctx0" brushRef="#br0" timeOffset="1302.064">1468 90,'1'0,"0"-1,0 1,0 0,-1-1,1 1,0 0,0-1,0 1,-1-1,1 1,0-1,-1 1,1-1,0 0,-1 1,1-1,-1 0,1 1,-1-1,1 0,-1 0,0 0,1 1,-1-1,0 0,0 0,1 0,-1 0,0 0,0 0,0 1,0-1,0 0,0 0,0 0,-1 0,1 0,0 0,0 1,-1-1,1 0,-1 0,1 0,0 1,-1-1,1 0,-1 1,0-1,1 0,-1 1,0-1,1 0,-1 1,0-1,0 1,1 0,-1-1,0 1,0 0,0-1,0 1,-54-27,42 22,-1 1,0 0,0 1,0 1,0 0,0 0,0 2,-1-1,1 2,0 0,-1 1,1 0,0 1,0 1,1 0,-1 1,1 0,0 1,0 1,1 0,0 1,-1 0,-11 12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21.2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 1977,'0'0,"0"0,0 0,0-1,0 1,0 0,-1 0,1-1,0 1,0 0,0 0,0 0,0-1,-1 1,1 0,0 0,0 0,0 0,-1-1,1 1,0 0,0 0,0 0,-1 0,1 0,0 0,0 0,-1 0,1-1,0 1,0 0,-1 0,1 0,0 0,0 0,-1 0,1 1,0-1,0 0,-1 0,1 0,0 0,0 0,0 0,-1 0,1 0,0 0,0 1,0-1,-1 0,1 0,0 0,0 1,0-1,0 0,7-24,191-317,287-414,-360 555,-97 92,-23 89,0-1,2 1,0 0,1 0,1 1,0 0,2 1,6-8,15-24,-170 148,-14-11,67-38,109-43,347-8,-243 24,-139-51,-90-136,18 20,69 122,0 5</inkml:trace>
  <inkml:trace contextRef="#ctx0" brushRef="#br0" timeOffset="600.238">1366 114,'-2'-5,"1"1,0-1,-1 1,0 0,0-1,-1 1,1 0,-1 0,1 1,-1-1,-1 1,1-1,0 1,-1 0,0 0,1 0,-1 1,0-1,-1 1,1 0,0 0,0 0,-1 1,1 0,-1 0,0 0,1 0,-1 1,0-1,1 1,-1 0,0 1,0-1,1 1,-1 0,1 0,-1 1,-1 0,-6 7,1 0,0 1,0 1,1 0,1 0,0 1,0 0,1 1,1 0,0 0,0 0,2 1,0 0,0 0,1 1,1-1,0 1,1 9,1-17,1 0,0 0,1 0,0 0,0 0,0-1,1 1,0 0,0-1,1 1,0-1,0 0,0 0,1 0,0 0,0 0,1-1,-1 0,1 0,0 0,0-1,1 1,0-1,-1 0,1-1,1 0,-1 0,0 0,1 0,-1-1,1 0,0-1,0 0,0 0,-1 0,1-1,0 1,0-2,0 1,0-1,0 0,4-2,16-6,0-1,-1-1,0-2,-1-1,0 0,-1-2,-1-1,0-1,-2-1,0-1,-1 0,-1-2,-1 0,0-1,-2-1,0-3,-13 24,-1 0,0-1,0 1,0-1,0 0,0 0,-1 1,0-1,0 0,0 0,0 0,0-1,-1 1,0 0,0 0,0 0,0 0,-1 0,1 0,-1 0,0 0,-1 0,1 0,0 0,-1 0,0 1,0-1,0 1,-1-1,1 1,-1 0,0 0,1 0,-1 0,-1 0,1 1,0-1,-1 1,1 0,-3-1,-16-4</inkml:trace>
  <inkml:trace contextRef="#ctx0" brushRef="#br0" timeOffset="953.7">887 199,'428'-11,"78"-53,-371 58,-116 23,-19-6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4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0,'0'10,"0"7,0 7,0 3,0 2,-5-4,-1-1,0 0,-4-5,0 1,7-9,3-12,2-4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5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26,'0'5,"4"1,7 1,2-7,3-3,3-1,4 0,3 1,1 1,1-5,1 0,0 1,0 1,-10 2,-8 6,-11 2,-5 1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6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48,'14'0,"15"0,7 0,2 0,0-5,-3-1,-1 0,-3 1,-1 1,-6-3,-2 0,-5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6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1,'-62'228,"52"-173,2 1,3 0,2 1,5 51,-1-45,-2-60,0 1,0-1,1 1,-1-1,1 1,0 0,0-1,0 1,1-1,-1 1,1-1,0 1,0-1,0 0,0 1,1-1,-1 0,1 0,0 0,0 0,0 0,0 0,0 0,1-1,-1 1,1-1,0 0,0 0,0 0,0 0,0 0,0-1,0 1,1-1,-1 0,0 0,1 0,-1 0,1-1,-1 1,1-1,0 0,-1 0,1 0,-1-1,1 1,-1-1,1 0,97-72,-76 50,8-8,-25 22,0 0,1 1,0 0,1 0,0 1,0 1,0-1,1 2,0-1,0 1,2 1,-11 3,-1 1,0-1,1 1,-1 0,1 0,-1 0,1 0,-1 0,0 0,1 0,-1 0,1 1,-1-1,0 1,1-1,-1 1,0-1,0 1,1 0,-1-1,0 1,0 0,0 0,0 0,0 0,0 0,0 0,0 0,0 0,0 1,-1-1,1 0,0 0,-1 1,1-1,-1 0,0 1,1-1,-1 0,0 1,0-1,0 1,0-1,0 1,-5 63,-9 48,18-94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32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66,'-1'-1,"1"0,-1 0,0 1,1-1,-1 1,0-1,0 1,1-1,-1 1,0-1,0 1,0-1,0 1,0 0,1 0,-1 0,0-1,0 1,0 0,0 0,0 0,0 0,0 0,0 1,0-1,0 0,0 0,1 1,-1-1,0 0,0 1,0-1,0 1,1-1,-1 1,0-1,0 1,1 0,-1-1,1 1,-1 0,0-1,1 1,-1 0,1 0,0 0,-1 0,1-1,-1 2,-16 44,17-46,-32 172,34 112,10-226,-11-57,-1 0,0 0,1 0,-1 0,1 0,0 0,-1 0,1 0,0 0,-1 0,1 0,0-1,0 1,0 0,0-1,0 1,0-1,0 1,0-1,0 1,0-1,0 1,0-1,0 0,0 0,0 0,0 1,1-1,-1 0,0-1,0 1,0 0,0 0,0 0,0-1,0 1,0 0,0-1,0 1,0-1,0 1,0-1,0 0,0 1,0-1,0 0,0 0,-1 1,1-1,0 0,0 0,60-103,-38 56,42-138,-9 5,-26 61,-47 266,7-75,2 1,3 0,5 56,0-111,0 0,1-1,0 1,1-1,1 0,1 1,0-1,1-1,1 1,5 8,-3-12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8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1 192,'0'54,"3"0,1 0,4-1,4 14,-4-38,0-1,2 0,1-1,2 0,0-1,2 0,3 3,-18-28,0 0,1-1,-1 1,0 0,1-1,-1 1,0 0,1-1,-1 1,0-1,1 1,-1-1,1 1,-1-1,1 1,-1-1,1 1,0-1,-1 0,1 1,0-1,-1 0,1 1,0-1,-1 0,1 0,0 0,-1 0,1 0,0 0,-1 0,1 0,0 0,0 0,-1 0,1 0,0 0,-1-1,1 1,0 0,-1 0,1-1,-1 1,1 0,0-1,-1 1,1-1,-1 1,1-1,-1 1,1-1,-1 1,0-1,1 0,-1 1,1-1,15-41,-13 34,116-365,-110 348</inkml:trace>
  <inkml:trace contextRef="#ctx0" brushRef="#br0" timeOffset="263.667">452 672,'-10'34,"-2"15,-1 0</inkml:trace>
  <inkml:trace contextRef="#ctx0" brushRef="#br0" timeOffset="634.108">593 23,'8'-4,"1"0,0 1,1 0,-1 0,0 1,1 1,-1-1,1 1,-1 1,1 0,0 0,-1 1,1 1,-1-1,1 1,6 3,-14-4,0 1,0-1,0 0,-1 1,1 0,0-1,-1 1,1 0,-1 0,1 0,-1 0,0 0,0 0,0 1,0-1,0 0,-1 0,1 1,-1-1,1 0,-1 1,0-1,0 1,0-1,0 0,0 1,-1-1,1 1,-1-1,0 0,1 0,-1 1,0-1,0 0,0 0,-1 0,0 1,-53 75,5-8,50-68,-1-1,0 1,1 0,-1 0,1-1,-1 1,1 0,0 0,0 0,0 0,0-1,0 1,0 0,0 0,1 0,-1-1,1 1,-1 0,1 0,0-1,0 1,0-1,0 1,0 0,0-1,0 0,0 1,0-1,1 0,-1 1,1-1,-1 0,1 0,-1 0,1 0,-1-1,1 1,0 0,0-1,-1 1,1-1,0 0,0 1,139 7,-115-9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6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0,'0'10,"0"12,0 8,0 3,0 1,0 0,0-2,0-1,0-1,0-1,0 0,0-1,0-5</inkml:trace>
  <inkml:trace contextRef="#ctx0" brushRef="#br0" timeOffset="215.126">1 367,'29'0,"23"0,9 0,-2 0,-7 0,-6 0,-12 0</inkml:trace>
  <inkml:trace contextRef="#ctx0" brushRef="#br0" timeOffset="646.576">29 593,'15'-2,"0"-1,1 2,-1 0,0 1,1 1,-1 0,1 1,-1 0,0 2,2 0,-16-4,0 1,0-1,0 1,0-1,0 0,0 1,0 0,0-1,-1 1,1 0,0-1,0 1,0 0,-1 0,1 0,0 0,-1 0,1-1,-1 1,1 0,-1 0,1 1,-1-1,0 0,0 0,1 0,-1 0,0 0,0 0,0 0,0 0,0 0,0 1,0-1,-1 0,1 0,0 0,-1 0,1 0,-1 0,1 0,-1 0,1 0,-1 0,0 0,1-1,-1 1,0 0,0 0,0 0,-43 43,40-42,-20 17,16-13,-1-1,1 1,0 1,1-1,0 1,0 1,0-1,1 1,0 0,1 1,0 0,0-1,1 1,-3 7,7-14,-1 0,1 1,0-1,0 0,0 0,0 0,0 1,1-1,-1 0,1 0,-1 0,1 0,0 0,0 0,0 0,0 0,0 0,0 0,0 0,1-1,-1 1,1 0,-1-1,1 1,0-1,-1 0,1 1,0-1,0 0,0 0,0 0,0-1,0 1,2 0,76 5,-37-21,-28 4</inkml:trace>
  <inkml:trace contextRef="#ctx0" brushRef="#br0" timeOffset="1284.855">481 537,'2'1,"0"0,0 1,0-1,1 0,-1-1,0 1,0 0,1-1,-1 1,0-1,1 1,-1-1,1 0,-1 0,0 0,1-1,-1 1,1-1,-1 1,0-1,1 0,-1 1,0-1,0-1,0 1,0 0,0 0,0-1,0 1,0-1,1-1,14-10,0-1,-1-1,-1 0,0-1,-1-1,-1 0,-1-1,0 0,3-8,28-40,-43 66,0 1,0-1,1 1,-1-1,0 0,0 1,0-1,1 1,-1-1,0 0,1 1,-1-1,0 0,1 1,-1-1,0 0,1 0,-1 1,1-1,-1 0,0 0,1 0,-1 0,1 1,-1-1,1 0,-1 0,0 0,1 0,-1 0,1 0,-1 0,1 0,-1 0,1 0,-1-1,0 1,1 0,-1 0,1 0,-1 0,0-1,1 1,-1 0,1 0,-1-1,0 1,1 0,-1-1,0 1,0 0,1-1,-1 1,0-1,0 1,1 0,-1-1,0 1,0-1,0 1,0-1,-2 40,-5-7,3-22,2-1,-1 1,2 0,-1 0,1 0,1 0,-1 0,2 0,-1 0,2 0,-2-8,1 0,-1 0,1 0,0 0,0 0,0 0,0 0,0 0,0-1,1 1,-1 0,1-1,-1 1,1-1,-1 0,1 1,0-1,0 0,0 0,-1 0,1 0,0 0,0-1,0 1,1-1,-1 1,0-1,0 0,0 1,0-1,0 0,0-1,0 1,1 0,-1-1,0 1,0-1,0 1,1-1,71-45,9-76,-63 93,-8 10,1 1,0 0,1 1,1 0,0 1,2 1,16-13,-33 28,1-1,-1 0,1 1,-1-1,1 1,-1-1,1 1,-1-1,1 1,-1-1,1 1,0 0,-1-1,1 1,0 0,0-1,-1 1,1 0,0 0,0 0,-1 0,1 0,0 0,0 0,-1 0,1 0,0 0,0 0,-1 0,1 0,0 1,-1-1,1 0,0 1,0-1,-1 0,1 1,-1-1,1 1,0-1,-1 1,1-1,-1 1,1-1,-1 1,1 0,-1-1,0 1,1 0,-1-1,0 1,0 0,1 0,-1-1,0 1,0 0,0 0,0-1,0 1,0 0,0 0,0 0,-7 58,4-46,-3 29,2-1,1 2,3-1,3 24,-3-62,0 0,1 0,-1 0,1 0,0 0,0 0,1 0,-1 0,1 0,0-1,0 1,0-1,0 1,0-1,1 0,0 0,0 0,0 0,0 0,1 0,12 5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33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0,'-1'387,"-5"-349,-1 0,-2 0,-2-1,-1 0,-7 12,9-23,-2 0,8-18,9-18,2-4</inkml:trace>
  <inkml:trace contextRef="#ctx0" brushRef="#br0" timeOffset="515.59">429 141,'-211'150,"208"-148,0 0,1 0,-1 0,0 0,1 0,-1 0,1 1,0-1,0 1,0-1,0 1,0 0,1 0,-1 0,1 0,0 0,0 0,0 1,0-1,0 0,1 0,-1 1,1-1,0 0,0 1,0-1,1 0,-1 1,1-1,0 0,0 0,0 1,0-1,0 0,1 0,0 0,-1 0,1-1,0 1,0 0,0-1,1 1,-1-1,3 2,85 27,-27-16,-58-11,1-1,-1 1,-1 0,1 0,-1 0,1 1,-1 0,0 0,-1 0,1 0,-1 0,0 1,-1-1,1 1,-1 0,0 0,0 0,-1 0,0 0,0 0,0 0,-1 1,0 0,7 16,-1-23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3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1,'-5'0,"-2"4,1 8,-4 0,1 4,-4 4,0 2,-2 4,-3 1,1 1,-1 1,-3 0,3 0,-1-5,4-7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30,'29'-5,"19"-1,6 0,-1 1,-5 1,-6 2,-5 1,-9 0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6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1,'44'4,"28"-2,6-2,-4-1,-15-1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87,'0'-13,"0"33,0-1,0 488,0-507</inkml:trace>
  <inkml:trace contextRef="#ctx0" brushRef="#br0" timeOffset="250.934">30 31,'28'-5,"25"-1,7-1,-1 2,-6 2,-7 1,-7 0,-5 2,-8 5,-9 1</inkml:trace>
  <inkml:trace contextRef="#ctx0" brushRef="#br0" timeOffset="489.984">1 341,'43'-5,"34"-6,8-1,-5 1,-12 2,-17 4</inkml:trace>
  <inkml:trace contextRef="#ctx0" brushRef="#br0" timeOffset="705.701">424 511,'-4'43,"-3"19,1 4,1-9</inkml:trace>
  <inkml:trace contextRef="#ctx0" brushRef="#br0" timeOffset="983.882">453 454,'29'0,"14"0,4 0,0 0,-4 0,-9 0</inkml:trace>
  <inkml:trace contextRef="#ctx0" brushRef="#br0" timeOffset="1238.18">453 623,'38'0,"23"0,0 0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45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1 172,'-1'48,"13"185,-2-178,-8-35,1 0,1 0,1 0,1-1,1 0,0 0,5 6,-11-22,0-1,0 0,1 0,-1 0,1 1,0-1,0 0,-1-1,1 1,1 0,-1-1,0 1,0-1,0 1,1-1,-1 0,1 0,-1 0,1 0,-1-1,1 1,-1-1,1 1,0-1,-1 0,1 0,0 0,-1-1,1 1,-1 0,1-1,0 0,-1 0,1 0,-1 0,0 0,1 0,0-1,75-71,29-125,-40 69,-67 129,0 0,0 1,1-1,-1 0,0 1,0-1,1 0,-1 0,0 1,1-1,-1 0,0 0,1 1,-1-1,0 0,1 0,-1 0,1 0,-1 0,0 0,1 0,-1 0,0 0,1 0,-1 0,1 0,-1 0,0 0,1 0,-1 0,1 0,-1 0,0 0,1 0,-1-1,0 1,1 0,-1 0,0-1,1 1,-1 0,0 0,0-1,1 1,-1 0,0-1,0 1,1 0,-1-1,0 1,0 0,0-1,0 1,0 0,0-1,1 1,-1-1,0 1,2 37,-2-32,2 196,-1-197,-1-1,0 1,1-1,0 0,0 1,0-1,0 0,1 1,-1-1,1 0,0 0,0 0,0 0,0-1,0 1,1 0,-1-1,1 0,-1 1,1-1,0 0,0-1,0 1,0 0,0-1,1 1,-1-1,0 0,1 0,-1-1,1 1,-1-1,1 0,-1 1,1-2,-1 1,1 0,-1-1,1 1,-1-1,0 0,1 0,-1 0,0-1,0 1,12-12,-2 1,1-2,-2 0,0 0,-1-1,0-1,-1 0,-1 0,-1-1,0 0,-1 0,3-13,23-45,-20 48,-1-1,-1 0,-1 0,-2-1,0 0,-3-1,1-5,7-48,-21 109,6-7</inkml:trace>
  <inkml:trace contextRef="#ctx0" brushRef="#br0" timeOffset="295.493">990 426,'-5'39,"-2"21,1 6,1-3,1-18,2-20,1-16</inkml:trace>
  <inkml:trace contextRef="#ctx0" brushRef="#br0" timeOffset="544.154">961 370,'38'0,"28"-5,6-1,-3-1,-9 2,-15 7,-20 2,-13 1</inkml:trace>
  <inkml:trace contextRef="#ctx0" brushRef="#br0" timeOffset="799.464">933 595,'38'-5,"18"-6,4-1,-4 1,-10 7,-10 5,-10 2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51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0,'-2'1,"1"1,-1-1,0 1,0-1,1 1,-1 0,1 0,-1-1,1 1,0 0,0 0,-1 0,2 1,-1-1,0 0,0 0,1 0,-1 1,1-1,-1 0,1 1,0-1,0 0,0 1,1-1,-2 2,-10 71,-3-1,-3 0,-9 15,-21 108,40-170,6-25,-1-1,1 1,0 0,-1 0,1 0,0 0,0 0,1 0,-1 0,0 0,1 0,-1 1,1-1,-1 0,1 0,0 0,0 1,0-1,1 0,-1 0,0 1,1-1,-1 0,1 0,0 0,0 0,0 0,0 0,0 0,0 0,0 0,1-1,-1 1,1 0,-1-1,1 1,0-1,0 1,-1-1,1 0,0 0,0 0,0 0,0 0,0 0,1-1,-1 1,0-1,0 1,2-1,136-25,-21-6,-97 29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7:55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56,'57'-18,"66"-11,-121 28,-1 0,1 0,-1 0,1 1,-1-1,1 0,-1 1,1-1,-1 1,1 0,0-1,-1 1,1 0,0 0,-1 0,1 0,0 0,-1 0,1 1,-1-1,1 1,0-1,-1 1,1-1,-1 1,1 0,-1 0,1 0,-1 0,0 0,0 0,1 0,-1 0,0 0,0 0,0 1,0-1,0 1,0-1,-1 1,1-1,0 1,-1-1,1 1,-1-1,1 1,-1 0,0-1,0 1,0 0,0-1,0 1,0 0,0-1,-1 1,1-1,0 1,-1 0,0 0,-5 9,-1 1,-1-2,0 1,0-1,-1 0,0 0,-1-1,0-1,-9 7,-46 46,63-60,1 0,0 1,0-1,0 0,0 1,0-1,0 0,0 1,0-1,1 1,-1-1,0 1,1 0,-1-1,1 1,0 0,0-1,-1 1,1 0,0-1,1 1,-1 0,0-1,0 1,1 0,-1-1,1 1,-1-1,1 1,0-1,-1 1,1-1,0 1,0-1,0 0,0 1,0-1,1 0,-1 0,0 0,1 0,-1 0,0 0,2 1,74 22,-65-22,1 0,0-2,0 1,-1-2,1 0,0 0,-1-1,1-1,-1 0,1 0,-1-1,8-5,-2-2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37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191 506 2833 0 0,'0'0'866'0'0,"0"0"-121"0"0,0 0 151 0 0,0 0 416 0 0,0 0 315 0 0,0 0 25 0 0,0 0-135 0 0,0 0-224 0 0,0 0-175 0 0,0 0-118 0 0,0 0-137 0 0,24-3-144 0 0,117-16 430 0 0,-117 17-835 0 0,0-1 1 0 0,0-1-1 0 0,-1 0 0 0 0,1-2 0 0 0,-1-1 0 0 0,-1-1 0 0 0,1-1 0 0 0,-1-1 0 0 0,-1 0 0 0 0,0-2 0 0 0,0-1 0 0 0,-1 0 0 0 0,-1-1 0 0 0,0-2 0 0 0,-1 0 0 0 0,2-3-314 0 0,-11 7 95 0 0,-1 0 0 0 0,0-1 0 0 0,0 0-1 0 0,-1 0 1 0 0,-1 0 0 0 0,0-1-1 0 0,-1 0 1 0 0,-1 0 0 0 0,0-1-1 0 0,-1 1 1 0 0,0-1 0 0 0,-2 1-1 0 0,1-1 1 0 0,-2 0 0 0 0,0-6-95 0 0,-9-42 362 0 0,8 62-349 0 0,1-1 1 0 0,-1 1-1 0 0,1-1 0 0 0,-1 1 1 0 0,1 0-1 0 0,-1-1 0 0 0,0 1 0 0 0,0 0 1 0 0,0-1-1 0 0,0 1 0 0 0,0 0 1 0 0,0 0-1 0 0,0 0 0 0 0,0 0 1 0 0,0 0-1 0 0,-1 0 0 0 0,1 0 1 0 0,0 0-1 0 0,-1 0 0 0 0,1 1 1 0 0,0-1-1 0 0,-1 1 0 0 0,1-1 1 0 0,-1 1-1 0 0,1-1 0 0 0,-1 1 1 0 0,1 0-1 0 0,-1 0 0 0 0,1-1 0 0 0,-1 1 1 0 0,0 0-1 0 0,1 1 0 0 0,-1-1 1 0 0,1 0-1 0 0,-1 0 0 0 0,1 1 1 0 0,-1-1-1 0 0,-1 1-13 0 0,-3 3 1 0 0,0 0 0 0 0,0 0 0 0 0,1 1-1 0 0,-1 0 1 0 0,1 0 0 0 0,0 0 0 0 0,0 1 0 0 0,1-1 0 0 0,0 1 0 0 0,0 0 0 0 0,0 1-1 0 0,0-1 1 0 0,-1 6-1 0 0,-6 7 25 0 0,-3 11 28 0 0,2 0-1 0 0,1 1 1 0 0,2 1-1 0 0,1-1 1 0 0,1 1 0 0 0,2 1-1 0 0,1-1 1 0 0,2 1 0 0 0,1 0-1 0 0,1 0 1 0 0,3 12-53 0 0,-3-24 46 0 0,11 475 821 0 0,-14-456-835 0 0,-1 0 0 0 0,-2 0-1 0 0,-2-1 1 0 0,-2 0-1 0 0,-1 0 1 0 0,-2-1 0 0 0,-1-1-1 0 0,-2 0 1 0 0,-2-1-1 0 0,-2-1 1 0 0,0 0 0 0 0,-3-2-1 0 0,-1 0 1 0 0,-1-2 0 0 0,-1-1-1 0 0,-2-1 1 0 0,-2 0-32 0 0,15-14 4 0 0,-1 0 0 0 0,-1-1 0 0 0,-1-1 0 0 0,0 0 0 0 0,0-1 1 0 0,-1-1-1 0 0,-1-1 0 0 0,1-1 0 0 0,-2-1 0 0 0,1 0 0 0 0,-21 4-4 0 0,40-11-3 0 0,-1-1 1 0 0,0 1-1 0 0,1 0 1 0 0,-1-1-1 0 0,0 1 0 0 0,1-1 1 0 0,-1 0-1 0 0,0 0 0 0 0,1 1 1 0 0,-1-1-1 0 0,0 0 0 0 0,0 0 1 0 0,1 0-1 0 0,-1-1 0 0 0,0 1 1 0 0,0 0-1 0 0,1-1 1 0 0,-1 1-1 0 0,0-1 0 0 0,1 0 1 0 0,-1 1-1 0 0,1-1 0 0 0,-1 0 1 0 0,1 0-1 0 0,-1 0 0 0 0,1 0 1 0 0,-1 0-1 0 0,1 0 0 0 0,0 0 1 0 0,0-1-1 0 0,0 1 1 0 0,-1 0-1 0 0,1-1 0 0 0,0 1 1 0 0,1-1-1 0 0,-1 1 0 0 0,0-1 1 0 0,0 0-1 0 0,1 1 0 0 0,-1-1 1 0 0,1 0-1 0 0,-1 1 0 0 0,1-1 1 0 0,0 0-1 0 0,0 0 1 0 0,0 1-1 0 0,0-1 0 0 0,0 0 1 0 0,0 0-1 0 0,0 1 0 0 0,0-1 1 0 0,1 0-1 0 0,-1 1 0 0 0,1-1 1 0 0,-1-1 2 0 0,6-8-28 0 0,0 1 1 0 0,1-1 0 0 0,0 1 0 0 0,1 0-1 0 0,0 0 1 0 0,0 1 0 0 0,1 1-1 0 0,0-1 1 0 0,0 1 0 0 0,4-1 27 0 0,2-4-27 0 0,9-11 25 0 0,2 0 1 0 0,1 2-1 0 0,1 1 1 0 0,1 1 0 0 0,1 2-1 0 0,0 1 1 0 0,1 1-1 0 0,1 2 1 0 0,1 1-1 0 0,0 1 1 0 0,0 2-1 0 0,1 1 1 0 0,4 1 1 0 0,-24 7 19 0 0,-1 0-1 0 0,0 1 1 0 0,1 0-1 0 0,-1 1 1 0 0,1 1-1 0 0,-1 0 1 0 0,0 1-1 0 0,0 0 1 0 0,0 1-1 0 0,0 0 1 0 0,-1 1-1 0 0,1 1 1 0 0,-1 0-1 0 0,-1 0 1 0 0,1 2-1 0 0,-1-1 1 0 0,9 9-19 0 0,-9-7 41 0 0,2 2 78 0 0,0-1 0 0 0,0 0 0 0 0,0-1 0 0 0,1-1 0 0 0,1 0 0 0 0,0 0 0 0 0,0-2 0 0 0,0 0 0 0 0,14 4-119 0 0,53 5 1231 0 0,-82-15-1148 0 0,0 0-7 0 0,0 0 4 0 0,0 0-3 0 0,0 0-28 0 0,0 0 19 0 0,0 0-8 0 0,0 0-9 0 0,0 0-18 0 0,0 0 7 0 0,0 0-12 0 0,0 0 0 0 0,0 0 10 0 0,0 0-22 0 0,0 0 5 0 0,0 0 22 0 0,0 0-19 0 0,0 0-19 0 0,0 0-53 0 0,0 0 39 0 0,0 0 6 0 0,0 0 12 0 0,0 0 17 0 0,0 0-16 0 0,0 0-32 0 0,0 0-4 0 0,0 0 1 0 0,0 0-6 0 0,-19-12-3524 0 0,17 10 2050 0 0,0 0-2429 0 0,1 0-1905 0 0,1 1-6229 0 0</inkml:trace>
  <inkml:trace contextRef="#ctx0" brushRef="#br0" timeOffset="868.865">1072 1489 6721 0 0,'0'0'2254'0'0,"0"0"-997"0"0,0 0-288 0 0,0 0 281 0 0,0 0 307 0 0,0 0 121 0 0,0 0-106 0 0,0 0-226 0 0,0 0-236 0 0,0 0-200 0 0,0 0-129 0 0,0 0-93 0 0,0 0-57 0 0,27 5-49 0 0,81 11-27 0 0,-51-22 225 0 0,-48 2-605 0 0,8-6-18 0 0,-1-1 0 0 0,0 0 0 0 0,-1-1 0 0 0,0 0 0 0 0,-1-1 0 0 0,0-1 0 0 0,-1 0 0 0 0,-1-1 0 0 0,0-1 0 0 0,-1 0 0 0 0,-1 0 0 0 0,0-1 0 0 0,-1 0 0 0 0,-1-1 0 0 0,-1 0 1 0 0,4-14-158 0 0,-9 29-6 0 0,0 0 0 0 0,-1 0 0 0 0,1 0 0 0 0,-1 0 0 0 0,0 0 1 0 0,0-1-1 0 0,0 1 0 0 0,0 0 0 0 0,0-1 0 0 0,-1 1 0 0 0,1-1 1 0 0,-1 1-1 0 0,0-1 0 0 0,0 1 0 0 0,0 0 0 0 0,-1-1 1 0 0,1 1-1 0 0,-1-1 0 0 0,0 1 0 0 0,0 0 0 0 0,0-1 0 0 0,0 1 1 0 0,-1 0-1 0 0,0 0 0 0 0,1 0 0 0 0,-1 0 0 0 0,0 0 0 0 0,0 0 1 0 0,0 0-1 0 0,-1 1 0 0 0,1-1 0 0 0,-1 1 0 0 0,1 0 1 0 0,-1 0-1 0 0,0-1 0 0 0,0 2 0 0 0,0-1 0 0 0,0 0 0 0 0,0 1 1 0 0,0-1-1 0 0,-2 0 6 0 0,0 2-31 0 0,1 0 1 0 0,-1 0 0 0 0,0 1-1 0 0,1 0 1 0 0,-1-1 0 0 0,1 1-1 0 0,-1 1 1 0 0,1-1-1 0 0,-1 1 1 0 0,1-1 0 0 0,0 1-1 0 0,0 0 1 0 0,0 1 0 0 0,0-1-1 0 0,0 1 1 0 0,1 0-1 0 0,-1 0 1 0 0,0 1 30 0 0,-16 12-32 0 0,2 0 1 0 0,0 2-1 0 0,0 0 1 0 0,2 1-1 0 0,1 1 1 0 0,0 1-1 0 0,1 0 1 0 0,1 0-1 0 0,2 2 0 0 0,0-1 1 0 0,1 1-1 0 0,-1 7 32 0 0,9-26 2 0 0,0 0-1 0 0,1 0 0 0 0,-1 1 0 0 0,1-1 1 0 0,0 1-1 0 0,0-1 0 0 0,1 1 0 0 0,0-1 1 0 0,-1 1-1 0 0,1-1 0 0 0,1 1 0 0 0,-1-1 1 0 0,1 1-1 0 0,-1-1 0 0 0,1 1 0 0 0,1-1 1 0 0,-1 0-1 0 0,1 1 0 0 0,-1-1 0 0 0,1 0 1 0 0,0 0-1 0 0,1 0 0 0 0,-1 0 0 0 0,1-1 1 0 0,-1 1-1 0 0,1 0 0 0 0,1-1 0 0 0,-1 0 1 0 0,0 0-1 0 0,1 0 0 0 0,-1 0 0 0 0,1-1 1 0 0,2 2-2 0 0,11 1 44 0 0,0 0 1 0 0,0-1-1 0 0,1-1 0 0 0,0-1 1 0 0,-1-1-1 0 0,1 0 1 0 0,0-1-1 0 0,0-1 1 0 0,-1 0-1 0 0,1-2 1 0 0,0 0-1 0 0,6-3-44 0 0,26-9 192 0 0,-1-3 0 0 0,0-2 0 0 0,-2-2 0 0 0,-1-3 0 0 0,0-1 0 0 0,-2-2 0 0 0,-2-2-1 0 0,0-2 1 0 0,-2-1 0 0 0,-1-3 0 0 0,-3-1 0 0 0,0-2-192 0 0,-11 14 8 0 0,-1-2 0 0 0,-1-2 0 0 0,-2 0 0 0 0,0 0 0 0 0,-2-2 0 0 0,-2-1 0 0 0,-1 0 0 0 0,-1-1 0 0 0,-2-1 0 0 0,-1 0 0 0 0,-2 0 0 0 0,-1-1 0 0 0,-2-1 0 0 0,-1 1 0 0 0,-2-1 0 0 0,0-24-8 0 0,-3 42-9 0 0,1 0 0 0 0,-2-1-1 0 0,0 1 1 0 0,-2-1 0 0 0,0 1-1 0 0,-1 0 1 0 0,0 0 0 0 0,-2 0-1 0 0,0 0 1 0 0,-1 1 0 0 0,0 0-1 0 0,-2 0 1 0 0,0 1 0 0 0,-1-1-1 0 0,0 2 1 0 0,-2-1 0 0 0,0 2-1 0 0,0-1 1 0 0,-5-3 9 0 0,14 16 2 0 0,0 0-1 0 0,0 1 1 0 0,0-1 0 0 0,0 1-1 0 0,-1 0 1 0 0,1-1 0 0 0,0 1 0 0 0,0 0-1 0 0,-1 0 1 0 0,1 0 0 0 0,-1 1 0 0 0,1-1-1 0 0,-1 1 1 0 0,1-1 0 0 0,-1 1-1 0 0,1 0 1 0 0,-1 0 0 0 0,1 0 0 0 0,-1 0-1 0 0,1 0 1 0 0,-1 1 0 0 0,1-1-1 0 0,-1 1 1 0 0,1-1 0 0 0,-1 1 0 0 0,1 0-1 0 0,-1 0 1 0 0,1 0 0 0 0,0 1-1 0 0,0-1 1 0 0,0 0 0 0 0,0 1 0 0 0,0-1-1 0 0,0 1 1 0 0,0 0 0 0 0,0 0 0 0 0,0 0-1 0 0,1 0 1 0 0,-1 0-2 0 0,-45 93 44 0 0,40-59-22 0 0,1-1 0 0 0,2 1 0 0 0,1 1 0 0 0,2-1 0 0 0,2 0 0 0 0,1 1 0 0 0,2 4-22 0 0,10 35 55 0 0,3 0 0 0 0,3-1 0 0 0,4-1 0 0 0,2-1 0 0 0,28 51-55 0 0,-46-104 8 0 0,6 11 40 0 0,-2 2 1 0 0,-2-1 0 0 0,-1 1-1 0 0,-1 1 1 0 0,-2 0-1 0 0,-2 0 1 0 0,0 0-1 0 0,-2 11-48 0 0,1 35 95 0 0,-3-79-130 0 0,0-1 20 0 0,0 0 5 0 0,3-37-792 0 0,-25-10-1988 0 0,1 19-3569 0 0,11 15-198 0 0,7 5-4963 0 0</inkml:trace>
  <inkml:trace contextRef="#ctx0" brushRef="#br0" timeOffset="1277.447">1730 871 7122 0 0,'0'0'2707'0'0,"0"0"-595"0"0,0 0-242 0 0,0 0 37 0 0,0 0 1 0 0,0 0-145 0 0,0 0-256 0 0,0 0-270 0 0,0 0-261 0 0,0 0-167 0 0,0 0-136 0 0,0 0-123 0 0,-2-9-67 0 0,-5-28-63 0 0,29 24 1237 0 0,272-9 1297 0 0,225-48-1474 0 0,-453 70-1465 0 0,-70 30-925 0 0,-9-16 28 0 0,-8 8-1560 0 0,7-11-8272 0 0,11-11-2231 0 0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1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51,'9'0,"14"0,6 0,9-5,3-1,-2 0,-1 1,-4 1,-2 2,-1 1,-2 1,-1 0,-1 0,-4-5,-1-1,-1 0,-3 1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1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29,'43'0,"24"-5,6-1,-1 0,-7 1,-10 1,-10 2,-12 1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3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53 502,'-4'-2,"1"0,-1 0,1-1,-1 0,1 1,0-1,0 0,0-1,1 1,-1 0,1-1,0 0,0 1,0-1,0 0,0 0,1 0,0 0,0-1,0 1,0 0,1 0,0-1,0 1,0 0,0 0,1-1,0-2,1-10,1 1,0-1,2 0,0 1,0 0,2 1,0-1,1 1,0 0,1 1,1 0,0 0,3 0,-2-3,1 1,1 0,0 1,1 1,1 0,0 1,1 1,0 0,1 1,0 1,1 0,13-4,-30 14,1-1,-1 0,1 1,-1-1,1 1,0 0,-1-1,1 1,-1 0,1 0,0 0,-1 0,1 0,0 1,-1-1,1 0,-1 1,1-1,-1 1,1-1,-1 1,1 0,-1 0,1 0,-1 0,0 0,0 0,1 0,-1 0,0 0,0 1,0-1,0 0,0 1,-1-1,1 0,0 1,-1 0,1-1,-1 1,1 0,-3 68,-20 77,22-147,-1 1,1 0,0 0,0 0,0 0,0 0,0 0,0 0,0 0,0 0,0-1,1 1,-1 0,0 0,1 0,-1 0,0 0,1-1,-1 1,1 0,0 0,-1-1,1 1,-1 0,1-1,0 1,0 0,-1-1,1 1,0-1,0 0,-1 1,1-1,0 1,0-1,0 0,0 0,0 0,0 1,0-1,0 0,-1 0,1 0,0 0,0-1,0 1,0 0,0 0,0 0,0-1,0 1,-1 0,1-1,0 1,0-1,0 0,50-35,-44 30,130-125,-7 44,-129 87,0-1,0 1,0 0,0 0,0-1,0 1,0 0,1 0,-1 0,0 0,0 0,0 0,0 0,0 1,0-1,0 0,0 1,0-1,0 0,1 1,-2 0,1-1,0 1,0-1,0 1,0 0,0 0,0-1,-1 1,1 0,0 0,-1 0,1 0,-1 0,1 0,-1 0,1 0,-1 0,0 0,1 0,-1 0,0 0,0 1,0-1,0 0,4 58,-4-51,-25 139,20-122</inkml:trace>
  <inkml:trace contextRef="#ctx0" brushRef="#br0" timeOffset="616.959">1211 22,'-37'11,"1"1,1 2,0 1,1 2,1 2,0 0,2 2,-17 15,-16 54,63-88,0 0,1 0,-1 1,0-1,1 0,-1 0,1 1,-1-1,1 0,0 0,0 1,0-1,0 0,1 1,-1-1,1 0,-1 0,1 1,0-1,0 0,0 0,0 0,0 0,0 0,1 0,-1 0,1-1,-1 1,1 0,0-1,-1 1,1-1,0 1,0-1,0 0,0 0,0 0,0 0,1 0,-1-1,0 1,0-1,1 1,0-1,12 0,-1-1,0 0,0-2,1 1,-1-2,-1 1,1-2,0 0,-1-1,0 0,-1-1,1 0,-1-1,-1 0,1-1,-1-1,-1 0,0 0,0-2,-5 9,36-35,-27 24,2 0,0 0,0 1,1 1,1 1,12-6,-29 16,1 1,-1-1,0 0,1 0,-1 1,1-1,-1 1,1 0,-1-1,1 1,-1 0,1 0,-1 0,1 0,0 0,-1 0,1 0,-1 1,1-1,-1 0,1 1,-1-1,1 1,-1 0,0 0,1-1,-1 1,0 0,1 0,-1 0,0 0,0 0,0 0,0 1,0-1,0 0,0 1,-1-1,1 0,0 1,-1-1,1 1,-1-1,1 1,-1 1,5 77,-5-72,-31 192,26-154,-1 1,-3-1,-1-1,-3 0,-1 0,-3-1,-1-1,-2-1,-2 0,-10 10,-47 9,77-59,-1-1,1 0,-1 0,1 0,-1-1,1 1,-1 0,0-1,1 0,-1 0,0 0,1 0,-1 0,0 0,1-1,-1 1,0-1,1 0,-1 1,1-1,-1-1,1 1,0 0,-1 0,1-1,0 0,0 1,0-1,0 0,0 0,0 0,1 0,-1 0,1 0,-1-1,1 1,-1-5,1-1,-1 1,2 0,-1-1,1 1,0 0,0-1,1 1,0 0,1 0,-1-1,1 1,1 0,-1 0,1 1,0-1,2-2,2-7,9-20,2 2,1 0,2 1,1 2,22-25,-16 20,-15 18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0.5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38,'-13'34,"2"2,1-1,2 1,2 1,1-1,0 34,8 155,-4-219,1-1,0 1,1 0,0 0,0 0,0 0,0-1,1 1,0-1,0 1,1-1,0 0,-1 0,2 0,-1 0,0 0,1-1,0 1,0-1,1 0,-1 0,1-1,0 1,0-1,0 0,0 0,0-1,0 0,1 0,0 0,-1 0,6 0,5-4,0 0,0-2,0 0,0 0,0-1,-1-1,0-1,0 0,-1-1,0-1,0 0,-1-1,0 0,-1-1,0 0,0-1,-2 0,1-1,6-11,8-12,-1 0,-2-1,-1-2,-2 0,-2-1,-1 0,-3-2,-1 0,-1-5,-8 38,0 0,0-1,-1 1,0-1,-1 0,0 0,-1 1,0-1,-1 0,0-3,1 13,0-1,0 0,0 1,0-1,0 1,0-1,-1 1,1-1,0 1,0 0,0-1,-1 1,1-1,0 1,-1-1,1 1,0 0,-1-1,1 1,-1 0,1-1,0 1,-1 0,1 0,-1-1,1 1,-1 0,1 0,-1 0,1-1,-1 1,1 0,-1 0,1 0,-1 0,1 0,-1 0,1 0,-1 0,1 1,-1-1,1 0,-1 0,1 0,-1 0,1 1,-1-1,1 0,-1 0,1 1,0-1,-1 0,1 1,-1-1,1 0,0 1,-1-1,1 1,0-1,0 1,-1-1,1 1,0-1,0 1,0-1,0 1,0-1,-1 1,1 0,-21 37,20-37,-13 34,2 0,1 0,2 2,1-1,2 1,1 0,2 0,2 1,1-1,2 0,2 2,22 101,-27-137,1-1,0 1,0-1,0 0,1 1,-1-1,1 0,-1 1,1-1,0 0,0 1,0-1,0 0,0 0,0 0,0 0,1 0,-1 0,1 0,0-1,-1 1,1-1,0 1,0-1,0 1,0-1,0 0,0 0,1 0,-1 0,1 0,6-8</inkml:trace>
  <inkml:trace contextRef="#ctx0" brushRef="#br0" timeOffset="553.779">764 489,'162'1,"-160"-2,0 1,-1 0,1 0,0 0,-1 0,1 0,0 0,-1 1,1-1,0 0,-1 1,1 0,0-1,-1 1,1 0,-1 0,1-1,-1 1,0 1,1-1,-1 0,0 0,0 0,0 1,0-1,0 0,0 1,0-1,0 1,0-1,-1 1,1 0,-1-1,1 1,-1-1,0 1,1 0,-1 0,0-1,0 1,0 0,0-1,-1 1,1 0,0-1,-1 1,1 0,-1-1,0 1,1-1,-1 1,0-1,0 1,0-1,0 1,0-1,0 0,0 0,-1 1,1-1,-47 47,-28 41,76-85,0-1,0 0,1 0,-1 0,1 0,-1 0,1 0,0 0,0 0,0-1,1 1,-1 0,1 0,-1-1,1 1,0-1,0 0,0 1,0-1,1 0,-1 0,1 0,-1-1,1 1,-1 0,1-1,0 0,0 0,0 0,0 0,0 0,0 0,0-1,0 1,0-1,0 0,0 0,0 0,0-1,0 1,0-1,0 1,2-2,149-46,-134 40,-4 0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3,'0'0,"0"0,1 0,-1 0,0 1,0-1,1 0,-1 0,0 0,0 0,1 0,-1 0,0 1,1-1,-1 0,0 0,0 0,1 0,-1 0,0 0,1 0,-1 0,0 0,0 0,1 0,-1-1,0 1,0 0,1 0,-1 0,0 0,0 0,1 0,-1-1,0 1,0 0,1 0,-1 0,0-1,0 1,0 0,0 0,1-1,-1 1,0 0,0-1,-15 75,-3-2,-4 0,-13 26,-38 128,60-161,13-64,0 1,0-1,0 0,0 1,0-1,0 0,0 1,0-1,1 0,-1 1,1-1,-1 0,1 1,-1-1,1 0,-1 0,1 0,0 1,0-1,0 0,0 0,0 0,0 0,0 0,0-1,0 1,0 0,0 0,0-1,1 1,-1-1,0 1,0-1,1 1,-1-1,1 0,-1 0,0 1,1-1,-1 0,0 0,1-1,-1 1,2 0,254-46,-250 44,-7 1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0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29,'179'-24,"-177"23,0 0,0 1,0-1,0 1,-1-1,1 1,0 0,0 0,0 0,0 0,0 0,0 0,0 0,0 1,0-1,-1 1,1-1,0 1,0 0,0 0,-1 0,1 0,0 0,-1 0,1 0,-1 0,0 1,1-1,-1 0,0 1,0-1,1 1,-1 0,0-1,-1 1,1 0,0 0,-1-1,1 1,-1 0,1 0,-1 0,0 0,1 0,-1 0,0 0,-1 0,1 0,0-1,0 1,-1 0,0 2,-162 159,161-161,0 1,1-1,-1 1,1-1,-1 1,1 0,0 0,0 0,0 0,0 0,1 0,-1 0,1 0,0 0,0 0,0 0,0 0,0 0,1 0,-1 0,1 0,0 0,0 0,0-1,0 1,0 0,1 0,-1-1,1 1,0-1,0 1,0-1,0 0,0 0,0 0,1 0,-1 0,1 0,-1-1,1 1,0-1,0 1,-1-1,1 0,2 0,4 1,0-1,0 0,0 0,1-1,-1 0,0-1,0 0,0 0,0-1,0 0,0-1,-1 0,1 0,-1-1,0 0,7-5,4-1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1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28,'-7'-4,"0"0,0 1,0 0,0 0,-1 0,1 1,-1 0,0 1,0 0,0 0,1 0,-1 1,0 0,0 1,0 0,0 0,0 1,-6-1,0 1,1 0,0 1,-1 1,2 0,-1 1,0 0,1 1,0 1,0-1,0 2,1 0,-4 4,13-10,0 0,1 0,-1 0,0 0,1 0,0 0,-1 1,1-1,0 0,0 1,1-1,-1 1,0-1,1 1,0 0,-1-1,1 1,0-1,0 1,0 0,1-1,-1 1,1-1,-1 1,1-1,0 1,0-1,0 1,0-1,1 0,-1 0,1 1,0-1,70 64,-41-42,-20-15,-5-5,1 0,-1 1,1 0,-1 0,-1 0,1 1,-1 0,0 0,0 0,0 1,-1-1,0 1,-1 0,1 1,-2-1,1 0,-1 1,0 0,0-1,-1 1,0 0,0 0,-1 4,0-8,-1 1,1-1,-1 0,0 0,0 0,-1 0,1 0,-1 0,0 0,0 0,0-1,0 1,-1-1,0 1,0-1,1 0,-2 0,1 0,0-1,-1 1,1-1,-1 0,0 1,1-2,-1 1,0 0,0-1,0 0,-5 1,-9 3,0 0,-1-1,1-1,-1-1,0 0,0-2,0 0,0-1,-12-3,24 3,5 1,0 1,0-1,0 0,0-1,0 1,-1 0,1 0,0-1,0 0,0 1,0-1,0 0,0 0,0 0,1 0,-1 0,0 0,0-1,1 1,-1-1,1 1,-1-1,1 1,0-1,0 0,-1 0,1-1,5-4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1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1,'-10'33,"-2"17,-1 4,4-2,2-11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1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24,'14'-10,"5"2,-1 3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1 466,'205'-272,"-205"271,0 1,0-1,0 1,0-1,0 1,0-1,0 1,0-1,1 1,-1-1,0 1,0 0,0-1,1 1,-1-1,0 1,1 0,-1-1,0 1,1 0,-1-1,0 1,1 0,-1-1,1 1,-1 0,1 0,-1-1,0 1,1 0,-1 0,1 0,-1 0,1 0,-1 0,1 0,-1 0,1 0,-1 0,1 0,-1 0,1 0,-1 0,1 0,-1 0,1 1,-1-1,0 0,1 0,-1 1,1-1,-1 0,0 0,1 1,-1-1,1 1,-1-1,0 0,0 1,1-1,-1 1,0-1,0 0,1 1,-1-1,0 1,0-1,2 37,-2-31,0 1,-1 0,1 0,0 0,1 0,0 0,0-1,0 1,1 0,0 0,0-1,1 1,0-1,0 1,1-1,-1 0,1-1,0 1,1-1,0 1,-1-1,2-1,-1 1,0-1,1 0,0 0,0 0,0-1,0 0,1 0,-1-1,1 1,0-2,0 1,1 0,1-1,-1 0,1-1,0 0,0 0,0-1,0 0,-1-1,1 0,-1 0,1 0,-1-1,0-1,0 1,0-1,0-1,-1 0,1 0,-1 0,-1-1,4-2,126-128,-129 126,0 1,-1-1,0 1,0-2,-1 1,0-1,-1 1,0-1,-1-1,0 1,-1 0,0-1,-1 1,0-1,-1-5,-4-6,-2 4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30 1280 0 0,'0'0'1326'0'0,"0"0"42"0"0,0 0 138 0 0,0 0 200 0 0,0 0 9 0 0,0 0-66 0 0,0 0-183 0 0,0 0-206 0 0,0 0-184 0 0,0 0-146 0 0,0 0-77 0 0,-2 2-55 0 0,-4 5-9 0 0,5-5-15 0 0,1-2-50 0 0,0 0-25 0 0,0 0-59 0 0,0 0-40 0 0,0 0-33 0 0,0 0-36 0 0,0 0-35 0 0,0 0-53 0 0,0 0-27 0 0,27 0 3202 0 0,251 0-1135 0 0,-15-22-1815 0 0,-64 8-130 0 0,-199 14-500 0 0,0 0 0 0 0,0 0 11 0 0,0 0-9 0 0,0 0-11 0 0,0 0 10 0 0,0 0 4 0 0,0 0-17 0 0,-26-4-1043 0 0,17 4 66 0 0,-31 1-2637 0 0,27 0-899 0 0,1 1-3547 0 0,5 1-4478 0 0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16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428 67,'-3'-6,"-1"1,0 1,0-1,-1 0,1 1,-1 0,0 0,0 0,0 1,-1 0,1 0,-1 0,1 0,-1 1,0 0,0 0,0 1,-1 0,1 0,0 0,0 1,-1 0,1 0,0 0,0 1,-1 0,1 0,0 1,0-1,-2 2,-6 2,0 0,0 2,1-1,0 1,0 1,0 1,1 0,0 0,1 1,0 0,1 1,-3 4,3-4,1 1,0 1,0-1,1 2,1-1,0 1,1 0,1 0,0 1,1 0,0 0,-1 14,4-21,0 0,0 1,1-1,0 1,0-1,1 1,0-1,1 0,0 1,0-1,1 0,0 0,0 0,1-1,0 1,0-1,1 0,0 0,0 0,0-1,1 0,0 0,0 0,1-1,0 0,0 0,1 0,12 4,0-2,1-1,0 0,0-2,0 0,0-1,0-1,1-1,-1-1,1-1,-1-1,1-1,2 0,-1-1,0 0,0-2,-1 0,1-2,-2-1,1 0,-1-2,0 0,-1-1,-1-1,0-1,0-1,-2-1,0 0,-1-1,7-10,-16 21,-2-1,1 0,-1-1,0 1,-1-1,0 0,0 0,0 0,-1-1,-1 1,1-1,-1 0,-1 0,0 0,0 0,0 1,-1-1,-1 0,1 0,-2 0,1 0,-1 0,0 0,-1 1,0-1,-1 1,1 0,-1 0,-1 0,0 1,0-1,0 1,-1 0,0 1,0-1,-1 1,0 1,0-1,0 1,-1 0,-5-2,-6 2,0 0,0 1,-1 1,1 1,-1 1,0 1,-6 0,-7 1</inkml:trace>
  <inkml:trace contextRef="#ctx0" brushRef="#br0" timeOffset="280.73">33 293,'39'-17,"-1"2,2 2,0 2,0 1,1 2,22 0,-50 8,-1 1,1 0,-1 1,1 0,-1 1,0 1,0 0,0 0,-1 1,1 1,-1-1,0 2,-1 0,0 0,8 8,-7-9,-1-1,1 0,0 0,0-1,0 0,1-1,-1-1,1 1,0-2,-1 0,1 0,0-1,5-1,30 3,-11 7,-30-4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26.6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1328 2822,'12'-3,"1"0,-1 0,0-1,0 0,-1-1,1-1,-1 0,0 0,0-1,-1 0,0-1,5-5,0 1,349-252,10 8,-86 53,75-50,-140 122,-53 19,140-100,-113 81,-70 36,57-32,183-17,-347 135,0 0,-1-2,0 0,-1-1,0-1,-1-1,0-1,13-15,79-82,-108 112,-1-1,0 1,1-1,-1 1,1-1,-1 1,0 0,1-1,-1 1,1 0,-1 0,1-1,-1 1,1 0,-1 0,1 0,0-1,-1 1,1 0,-1 0,1 0,-1 0,1 0,0 0,-1 0,1 0,-1 0,1 1,-1-1,1 0,-1 0,1 0,-1 1,1-1,-1 0,1 1,-1-1,1 0,-1 1,1-1,-1 1,0-1,1 0,-1 1,0-1,1 1,-1-1,0 1,0-1,1 1,-1-1,0 1,0 0,0-1,0 1,0-1,0 1,0-1,0 1,0 0,0-1,0 1,0-1,0 1,0-1,0 1,-1 0,3 51,-2-46,-21 229,-2-61,11-71,5 2,5-1,5 24,-1 22,-2 271,14-316,-11-90,0 0,0 0,-1 0,-1 0,-1 1,0-1,-1 0,-1 1,-3 13,-3 12,2 0,1 1,2 0,2 0,4 38,-1 10,-1-66,0-20,0-1,0 1,0 0,0 0,-1 0,0 0,0 0,0 0,0 0,0 0,-1 0,0 0,0 0,0-1,0 1,0 0,-1 0,0-1,0 1,0-1,0 0,0 0,-1 1,1-1,-1-1,0 1,0 0,0-1,0 1,-1-1,1 0,-1 0,1 0,-1-1,-2 1,-221-3,-315 0,292 30,82-18,-86 23,192-26,0-3,-1-3,-42-5,2 2,-208 1,114 28,173-27,0-1,0-1,0-1,0 0,0-2,-13-5,4 3,-1 2,1 1,-1 1,0 2,-10 2,-14-1,-113 28,49-11,79-12,0-1,0-2,-1-2,-28-4,-12 1,-73 2,174-3,0-1,0-1,0 0,0-1,-1-1,0-1,0 0,-1-1,0-1,0 0,-1-1,-1 0,0-1,0-1,5-8,27-20,97-92,-129 122</inkml:trace>
  <inkml:trace contextRef="#ctx0" brushRef="#br0" timeOffset="1552.274">763 2511,'10'5,"8"11,0 8,-2 4,0 3,-1 0,-5 0,2 0,-1-1,1-1,0 0,2-6,-1-1,2-5,3-5,-2-4</inkml:trace>
  <inkml:trace contextRef="#ctx0" brushRef="#br0" timeOffset="2750.938">820 2455,'136'-149,"-34"121,-59 22,-39 4,1 0,0 1,-1 0,1 0,0 0,0 0,0 1,-1-1,1 1,0 1,0-1,0 1,0-1,-1 1,1 1,0-1,-1 1,1 0,-1 0,0 0,1 0,-1 1,0 0,0 0,-1 0,1 0,-1 1,1-1,-1 1,0 0,0 0,10 17,-1-1,-2 2,0-1,-1 2,-1-1,-1 1,-1 0,-1 0,-1 1,-1 0,-1-1,-1 22,-4-35,-1 0,0 0,0 0,-1-1,0 1,-1-1,0 0,0 0,-1-1,0 0,-1 0,1-1,-2 0,1 0,-1-1,0 0,0 0,-2-1,-2 5,-3 1,-143 85,137-89</inkml:trace>
  <inkml:trace contextRef="#ctx0" brushRef="#br0" timeOffset="3450.268">1412 2343,'5'-5,"1"-2</inkml:trace>
  <inkml:trace contextRef="#ctx0" brushRef="#br0" timeOffset="3700.496">1610 2116,'0'0</inkml:trace>
  <inkml:trace contextRef="#ctx0" brushRef="#br0" timeOffset="3951.01">1921 1919,'0'0</inkml:trace>
  <inkml:trace contextRef="#ctx0" brushRef="#br0" timeOffset="3952.01">2146 1693,'0'0</inkml:trace>
  <inkml:trace contextRef="#ctx0" brushRef="#br0" timeOffset="4231.907">2344 1580,'29'-19,"9"-7</inkml:trace>
  <inkml:trace contextRef="#ctx0" brushRef="#br0" timeOffset="4232.907">2598 1326,'38'-14,"13"-5</inkml:trace>
  <inkml:trace contextRef="#ctx0" brushRef="#br0" timeOffset="4401.509">2993 1156,'14'0,"5"0</inkml:trace>
  <inkml:trace contextRef="#ctx0" brushRef="#br0" timeOffset="5247.967">2739 903,'0'4,"5"8,1 5,0 5,4 4,0 2,3-4,-1-1,-2-9,-3-8</inkml:trace>
  <inkml:trace contextRef="#ctx0" brushRef="#br0" timeOffset="5498.661">2823 1213,'5'0,"2"5,3 1,2 5,2 1,0-3</inkml:trace>
  <inkml:trace contextRef="#ctx0" brushRef="#br0" timeOffset="5749.663">2936 1355,'5'9,"6"4,2-1</inkml:trace>
  <inkml:trace contextRef="#ctx0" brushRef="#br0" timeOffset="5750.663">2936 1355,'15'9,"9"4,0-1</inkml:trace>
  <inkml:trace contextRef="#ctx0" brushRef="#br0" timeOffset="6005.819">3190 1410,'0'0</inkml:trace>
  <inkml:trace contextRef="#ctx0" brushRef="#br0" timeOffset="6166.234">3360 1242,'0'0</inkml:trace>
  <inkml:trace contextRef="#ctx0" brushRef="#br0" timeOffset="6345.846">3500 1156,'0'0</inkml:trace>
  <inkml:trace contextRef="#ctx0" brushRef="#br0" timeOffset="6538.596">3557 1044,'0'0</inkml:trace>
  <inkml:trace contextRef="#ctx0" brushRef="#br0" timeOffset="6539.596">3557 1044,'-5'-24,"-1"-8</inkml:trace>
  <inkml:trace contextRef="#ctx0" brushRef="#br0" timeOffset="6697.546">3444 846,'0'0</inkml:trace>
  <inkml:trace contextRef="#ctx0" brushRef="#br0" timeOffset="6848.505">3444 846,'-19'-5,"-6"-6,5-1,7 1</inkml:trace>
  <inkml:trace contextRef="#ctx0" brushRef="#br0" timeOffset="7014.89">3190 790,'0'0</inkml:trace>
  <inkml:trace contextRef="#ctx0" brushRef="#br0" timeOffset="7270.835">3190 790,'-10'-10,"-7"-3,3 1,5 2</inkml:trace>
  <inkml:trace contextRef="#ctx0" brushRef="#br0" timeOffset="7271.835">3049 762,'0'0</inkml:trace>
  <inkml:trace contextRef="#ctx0" brushRef="#br0" timeOffset="7515.547">2908 846,'0'0</inkml:trace>
  <inkml:trace contextRef="#ctx0" brushRef="#br0" timeOffset="7516.547">2655 959,'0'0</inkml:trace>
  <inkml:trace contextRef="#ctx0" brushRef="#br0" timeOffset="7838.093">2908 875,'29'-15,"9"-4</inkml:trace>
  <inkml:trace contextRef="#ctx0" brushRef="#br0" timeOffset="8085.245">3106 790,'0'0</inkml:trace>
  <inkml:trace contextRef="#ctx0" brushRef="#br0" timeOffset="8333.344">3106 790,'24'-10,"12"-3,6 1,-5 2</inkml:trace>
  <inkml:trace contextRef="#ctx0" brushRef="#br0" timeOffset="8334.344">3387 762,'0'0</inkml:trace>
  <inkml:trace contextRef="#ctx0" brushRef="#br0" timeOffset="8586.616">3473 903,'0'0</inkml:trace>
  <inkml:trace contextRef="#ctx0" brushRef="#br0" timeOffset="8587.616">3586 1044,'-10'19,"-3"7</inkml:trace>
  <inkml:trace contextRef="#ctx0" brushRef="#br0" timeOffset="8588.616">3529 1213,'0'0</inkml:trace>
  <inkml:trace contextRef="#ctx0" brushRef="#br0" timeOffset="8847.768">3332 1326,'0'0</inkml:trace>
  <inkml:trace contextRef="#ctx0" brushRef="#br0" timeOffset="8848.768">3332 1326,'-19'0,"-7"0</inkml:trace>
  <inkml:trace contextRef="#ctx0" brushRef="#br0" timeOffset="9104.447">3134 1410,'0'0</inkml:trace>
  <inkml:trace contextRef="#ctx0" brushRef="#br0" timeOffset="12901.592">368 1665,'13'34,"115"130,5 2,-40-92,-70-64</inkml:trace>
  <inkml:trace contextRef="#ctx0" brushRef="#br0" timeOffset="13604.756">2542 169,'0'0,"1"0,-1 0,1 0,0 1,-1-1,1 0,-1 0,1 1,-1-1,1 0,-1 1,1-1,-1 1,1-1,-1 1,1-1,-1 1,0-1,1 1,-1-1,0 1,0-1,1 1,-1-1,0 1,0 0,0-1,0 1,1 0,-1-1,0 1,0-1,0 1,-1 0,1-1,0 1,0 0,0-1,0 1,0-1,-1 1,1-1,0 1,-1 0,1-1,0 1,-1-1,1 1,-1-1,1 0,0 1,-1-1,1 1,-1-1,0 0,1 1,-1-1,1 0,-1 0,1 1,-1-1,0 0,1 0,-1 0,1 0,-1 0,0 0,1 0,-1 0,4 5,116 159,-7 7,-92-147</inkml:trace>
  <inkml:trace contextRef="#ctx0" brushRef="#br0" timeOffset="14657.928">1 2314,'452'-283,"33"-53,180-171,-333 240,-85 65,205-124,135-22,-526 312,-89 68,-62 38,66-55</inkml:trace>
  <inkml:trace contextRef="#ctx0" brushRef="#br0" timeOffset="15184.841">820 1213,'-24'48,"-13"35,-5 18,1 6,1-6,8-5,5-5,2-3,0-7,0-9,0-5,-2-6,0-7,-1-5,0-4,0-6,4-10</inkml:trace>
  <inkml:trace contextRef="#ctx0" brushRef="#br0" timeOffset="15637.518">2710 0,'-14'10,"-10"17,0 9,3 8,1 6,-1-1,3 2,-1 0,-1 2,3 2,-2 1,-1 0,-2 0,-3 1,-1-5,-2-2,5-4,6-10</inkml:trace>
  <inkml:trace contextRef="#ctx0" brushRef="#br0" timeOffset="16451.897">1017 338,'0'62,"11"162,-4-183,-4-18,1-1,1 0,0 0,2-1,0 0,11 20,-17-38,1 0,0-1,-1 1,1 0,0-1,1 0,-1 1,0-1,1 0,-1 0,1 0,-1-1,1 1,0 0,0-1,0 0,0 0,0 0,0 0,0 0,0-1,0 1,0-1,1 0,-1 0,0 0,0 0,0 0,1-1,-1 0,0 1,0-1,0-1,6-1,0-1,0 0,0-1,-1 1,0-2,0 1,0-1,-1-1,0 1,2-3,165-157,-153 149,-3 1</inkml:trace>
  <inkml:trace contextRef="#ctx0" brushRef="#br0" timeOffset="16838.903">1582 395,'207'-50,"-205"49,0 0,1 0,-1 1,0-1,0 1,0 0,0 0,0-1,0 1,0 1,1-1,-1 0,0 0,0 1,0-1,0 1,0 0,0 0,0-1,0 1,0 0,-1 1,1-1,0 0,0 1,-1-1,1 0,-1 1,0 0,1-1,-1 1,0 0,0 0,0 0,0 0,0 0,0 0,-1 0,1 0,0 1,-56 90,38-72,-74 95,90-115,0 0,-1 0,1 0,0 0,0 0,0 0,0 0,0 0,0 1,0-1,0 0,0 1,1-1,-1 1,1-1,-1 1,1-1,-1 1,1-1,0 1,0 0,0-1,-1 1,2-1,-1 1,0 0,0-1,0 1,1-1,-1 1,1-1,-1 1,1-1,0 1,0-1,0 0,-1 1,1-1,0 0,1 0,-1 1,0-1,0 0,0 0,1 0,-1 0,0-1,1 1,-1 0,1-1,-1 1,1-1,-1 1,1-1,-1 1,1-1,0 0,-1 0,1 0,1 0,11-2,1 0,-1-1,1-1,-1 0,0-1,-1 0,1-1,-1-1,0 0,-1-1,1 0,8-4,47-28,-39 25</inkml:trace>
  <inkml:trace contextRef="#ctx0" brushRef="#br0" timeOffset="17970.828">3106 2201,'-13'3,"1"2,-1-1,1 1,0 1,0 1,1-1,0 2,0-1,1 2,0-1,0 1,1 1,0 0,1 0,-4 7,9-13,0 1,1-1,0 1,0 0,0 0,0 0,1 0,0 1,0-1,0 0,1 0,0 1,0-1,0 0,0 1,1-1,0 0,0 0,1 0,-1 0,1 0,0 0,0 0,1 0,-1-1,1 1,0-1,1 0,-1 1,1-2,-1 1,1 0,0-1,1 0,-1 0,1 0,-1 0,1-1,0 1,0-1,3 0,2-1,0-1,0 0,1-1,-1 0,0-1,0 0,0 0,-1-1,1 0,0-1,-1 0,0-1,0 0,0 0,-1-1,0 0,0 0,0-1,-1 0,0-1,0 1,-1-1,0-1,0 1,-1-1,0 0,-1 0,0-1,0 1,-1-1,0 0,-1 0,0 0,0 0,-1-9,1 16,-1-1,0 1,0-1,-1 0,1 1,-1-1,1 0,-1 0,-1 1,1-1,0 0,-1 1,0-1,0 0,0 1,0-1,0 1,-1-1,0 1,1 0,-1-1,-1 1,1 0,0 0,-1 1,1-1,-1 0,0 1,0 0,0-1,0 1,0 0,-1 1,1-1,-1 1,1-1,-2 1,-17-2</inkml:trace>
  <inkml:trace contextRef="#ctx0" brushRef="#br0" timeOffset="18221.889">2823 2455,'39'-15,"16"-4,5 1,-3 3,-7 5,-12 8,-7 5,-4 2,-7 5,-2 0,-5-5,2-5,-3-1</inkml:trace>
  <inkml:trace contextRef="#ctx0" brushRef="#br0" timeOffset="18473.367">2965 1863,'34'28,"10"11</inkml:trace>
  <inkml:trace contextRef="#ctx0" brushRef="#br0" timeOffset="18734.506">3134 2681,'-10'33,"-8"17,0 4,2-8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36.4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28 453,'0'0</inkml:trace>
  <inkml:trace contextRef="#ctx0" brushRef="#br0" timeOffset="733.237">28 453,'-28'-12,"29"12,-1 0,0 0,1 0,-1 0,0 0,1 0,-1 0,0 0,1 0,-1 0,0 0,1 0,-1 0,0-1,1 1,-1 0,0 0,1 0,-1 0,0-1,1 1,-1 0,0 0,0 0,1-1,-1 1,0 0,0-1,0 1,1 0,-1-1,0 1,0 0,0 0,0-1,0 1,0-1,0 1,0 0,0-1,0 1,0 0,0-1,0 1,0 0,0-1,0 1,0 0,0-1,0 1,0 0,0-1,-1 1,1 0,0 0,0-1,0 1,-1 0,1-1,0 1,-1 0,221-9,465-65,-265 18,-391 52,-4 2</inkml:trace>
  <inkml:trace contextRef="#ctx0" brushRef="#br0" timeOffset="1962.289">28 1976,'-26'0,"31"0,50-1,-1-2,1-3,43-11,506-87,-584 100,0 1,1 1,-1 0,1 2,-1 1,1 0,-1 2,18 3,-14 1</inkml:trace>
  <inkml:trace contextRef="#ctx0" brushRef="#br0" timeOffset="10432.035">281 1,'30'130,"29"127,-11 2,6 179,-42-164,-19 183,-4-329,-5-1,-6 0,-17 46,33-151,3-12,0 1,0-1,1 1,0 0,1 0,0 0,1 0,0 1,2 6,3-5</inkml:trace>
  <inkml:trace contextRef="#ctx0" brushRef="#br0" timeOffset="10683.088">761 1525,'-38'48,"-42"49,-11 18,-1 0,6-7,13-11,14-18,13-12,8-13,7-11,8-8,8-5,7-8</inkml:trace>
  <inkml:trace contextRef="#ctx0" brushRef="#br0" timeOffset="10963.942">734 1,'-34'43,"-25"43,-8 17,4 5,6-7,9-10,8-11,5-10,10-7,3-9,6-10,1-6,3-2,3 0,-1-3,1-7</inkml:trace>
  <inkml:trace contextRef="#ctx0" brushRef="#br0" timeOffset="11510.641">1185 734,'-125'327,"93"-204,31-121,0-1,1 1,-1 0,0-1,1 1,0 0,-1 0,1 0,0 0,0-1,0 1,0 0,0 0,1 0,-1-1,0 1,1 0,-1 0,1-1,0 1,0 0,-1-1,1 1,0-1,1 1,-1-1,0 1,0-1,0 0,1 1,-1-1,1 0,-1 0,1 0,-1 0,1 0,0-1,-1 1,1 0,0-1,0 1,-1-1,1 0,0 0,0 1,0-1,0 0,1-1,16 1,0-2,0 0,0-2,0 0,-1 0,0-2,0 0,0-2,-1 0,0 0,0-2,-1 0,2-3,3 1,2-2,-3 1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50.3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 1,'-5'34,"-1"10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50.63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1 211,'99'-187,"-71"164,-21 51,-10-23,1 0,1 0,-1 1,0-1,1 1,0-1,1 1,-1 0,1-1,0 1,0 0,1-1,0 1,0-1,0 1,1-1,-1 1,1-1,1 0,-1 0,1 0,0 0,0 0,0 0,1-1,-1 0,1 1,0-1,0-1,1 1,-1-1,1 1,0-1,5 2,-5-4,0 0,-1-1,1 1,0-1,0 0,0 0,0-1,0 1,0-1,0 0,0 0,0-1,-1 0,1 0,-1 0,1 0,-1 0,0-1,1 0,-2 0,1 0,0-1,0 1,1-3,64-103,-60 86,-3 3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49.4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7 268,'9'-8,"1"1,0 0,1 0,0 1,0 0,0 0,0 2,1-1,0 2,0-1,5 1,-16 2,0 0,0 0,0 1,0-1,0 1,0-1,0 1,0-1,0 1,1 0,-1-1,0 1,0 0,0 0,0 0,1 0,-1 0,0 0,0 0,0 0,1 1,-1-1,0 0,0 1,0-1,0 1,0-1,0 1,0 0,0-1,0 1,0 0,0 0,0 0,0-1,-1 1,1 0,0 0,-1 0,1 0,0 0,-1 0,1 1,-1-1,0 0,1 0,-1 0,0 0,0 1,0-1,0 0,0 0,0 0,0 0,0 2,-82 73,36-42,38-27,5-6,-1 1,1-1,0 1,0-1,1 1,-1 0,0 0,1 1,-1-1,1 0,-1 1,1 0,0-1,0 1,0 0,1 0,-1 0,1 0,0 1,-1-1,1 0,1 0,-1 1,0-1,1 1,0-1,0 0,0 1,0-1,0 1,1-1,-1 0,1 1,0-1,0 0,0 0,1 1,0 1,5 0,0-1,0 1,0-1,0 0,1-1,-1 0,1 0,0-1,0 0,0 0,0 0,1-1,-1-1,0 1,0-2,1 1,-1-1,0 0,0 0,0-1,0 0,2-2,10-3</inkml:trace>
  <inkml:trace contextRef="#ctx0" brushRef="#br0" timeOffset="551.08">712 14,'-6'-2,"-1"-1,1 1,-1 0,1 1,-1-1,0 1,0 1,0-1,1 1,-1 1,0-1,0 1,0 0,1 0,-1 1,1 0,-1 0,1 1,0 0,-1 0,1 0,1 1,-1-1,0 2,-1 1,4-5,0 0,1 0,-1 0,1 1,-1-1,1 0,0 1,0 0,0 0,-1 0,2-1,-1 2,0-1,0 0,1 0,-1 1,1-1,0 1,-1-1,1 1,0-1,1 1,-1 0,0-1,1 1,0 0,-1 0,1-1,0 1,0 0,1 0,-1 0,1-1,-1 1,1 0,0-1,0 1,0 0,0-1,0 1,1-1,-1 0,1 1,0 0,70 45,-66-46,-1-1,0 1,0 1,0-1,0 1,-1 0,1 0,-1 0,0 0,1 1,-1 0,-1 0,1 0,-1 0,1 0,-1 1,-1 0,1-1,-1 1,1 1,-3-3,1 0,-1 0,0-1,0 1,-1 0,1 0,0 0,-1-1,0 1,0 0,0 0,0-1,0 1,0-1,-1 1,1-1,-1 0,1 1,-1-1,0 0,0 0,0 0,0 0,-1-1,1 1,0-1,-1 1,-1 0,-77 35,79-36,-111 29,94-33</inkml:trace>
  <inkml:trace contextRef="#ctx0" brushRef="#br0" timeOffset="795.865">910 155,'-19'34,"-2"11,3-2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8:51.0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255 203,'-7'-3,"0"1,0 0,0 0,0 0,0 1,0 0,0 0,0 1,0 0,-1 0,1 1,0 0,0 0,0 1,0-1,0 2,0-1,1 1,-1 0,1 0,0 1,0 0,0 0,0 0,0 1,1 0,0 0,0 0,0 0,1 1,0 0,0 0,0 0,1 1,0-1,0 1,1 0,0-1,0 1,0 1,2 1,0 0,0 0,1 0,0 0,1-1,-1 1,2 0,-1-1,2 1,-1-1,1 0,0 0,0-1,1 1,0-1,0 0,1 0,0 0,1-1,-1 0,1 0,0-1,0 0,1 0,-1-1,1 1,0-2,1 1,-1-1,0-1,1 1,0-1,-1-1,1 0,0 0,0 0,0-1,0-1,0 0,-1 0,1 0,0-1,0-1,-1 1,0-1,1-1,11-8,-2 0,0-2,0 0,-2-1,1 0,-2-2,0 0,-1 0,-1-1,-1-1,0 0,-2-1,0 0,-1-1,-1 0,-1 0,-1-1,2-10,-6 26,-1 1,0-1,0 0,0 0,-1 0,1 0,-1 0,-1 0,1 1,-1-1,0 0,-1 0,1 0,-1 1,0-1,0 1,-1-1,0 1,0 0,0 0,0 0,-1 1,0-1,0 1,0 0,0 0,-1 0,0 0,0 1,0 0,0 0,-5-2,-16-1,1 3</inkml:trace>
  <inkml:trace contextRef="#ctx0" brushRef="#br0" timeOffset="273.782">1 400,'43'-19,"19"-6,4 1,-9 9,-10 12,-8 12,-5 4,-5-1,-1-1,-2-4,1-2,-1-2,1-2,-5-1</inkml:trace>
  <inkml:trace contextRef="#ctx0" brushRef="#br0" timeOffset="1252.372">481 62,'34'-32,"-64"34,-49 35,45-23,1 2,0 1,1 2,1 1,-10 10,20-13,3-2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03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1,'-19'0,"0"0,-1 1,1 1,0 1,0 1,0 0,0 2,1 0,-1 1,2 1,-3 1,-177 111,195-119,-1 0,1 0,-1 0,1 1,0-1,-1 1,1-1,0 1,0 0,0 0,0 0,1 0,-1 0,0 0,1 0,0 1,-1-1,1 1,0-1,0 1,0-1,1 1,-1-1,1 1,-1 0,1-1,0 1,0 0,0 0,0-1,0 1,1 0,-1-1,1 1,0-1,0 1,0-1,0 1,0-1,0 1,1-1,-1 0,1 0,1 1,7 5,1-1,0 0,0-1,1 0,0-1,0 0,0-1,0-1,1 0,0 0,0-1,19 5,-31-7,1 0,-1 1,1-1,-1 0,1 0,-1 1,1-1,0 1,-1-1,0 1,1 0,-1-1,1 1,-1 0,0 0,0 0,1 0,-1 0,0 0,0 0,0 1,0-1,0 0,-1 1,1-1,0 0,0 1,-1-1,1 1,-1-1,0 1,1 0,-1-1,0 1,0-1,0 1,0-1,0 1,0 0,0-1,-1 1,1-1,0 1,-1-1,0 1,1-1,-1 1,0-1,0 0,1 1,-1-1,0 0,0 0,0 0,-1 1,1-1,0 0,-2 0,-15 15,-1-2,-1 0,0-2,0 0,-2-1,1-1,-3 0,-29 14,-108 56,161-80,1 0,-1 1,0-1,0 0,1 0,-1 0,0 0,0 1,1-1,-1 0,0 0,0 1,1-1,-1 0,0 0,0 1,0-1,0 0,0 0,1 1,-1-1,0 0,0 1,0-1,0 0,0 1,0-1,0 0,0 1,0-1,0 0,0 1,0-1,0 0,0 0,0 1,-1-1,1 0,0 1,0-1,0 0,0 0,0 1,-1-1,36-6,190-73,-182 62,-7 2</inkml:trace>
  <inkml:trace contextRef="#ctx0" brushRef="#br0" timeOffset="314.06">974 283,'-15'20,"1"1,1 0,2 1,0 0,1 1,1 0,1 1,1 0,-2 18,8-39,1-1,-1 1,1 0,0-1,0 1,0 0,0-1,0 1,0-1,1 1,0 0,-1-1,1 1,0-1,0 1,0-1,1 0,-1 1,0-1,1 0,0 0,-1 0,1 0,0 0,0 0,0 0,0-1,0 1,1-1,-1 0,0 0,1 1,-1-1,1-1,-1 1,1 0,0-1,-1 1,1-1,0 0,-1 0,1 0,0 0,-1 0,1 0,0-1,11-2,-1 0,0-1,0-1,0 0,0-1,-1 0,0-1,0 0,-1-1,0-1,1 0,9-6,10-5,-2-2,0 0,-1-2,-2-1,0-1,6-11,-29 34,1 0,-2-1,1 1,0-1,-1 0,0 0,0 0,0 0,0 0,0 0,-1-1,0 1,0-1,0 1,-1-1,1 1,-1-1,0 1,0-1,-1 1,1-1,-1 1,0 0,0-1,-1 1,1 0,-1-1,0 1,0 0,0 0,-1 1,1-1,-1 0,0 1,-1-2,-4 0,0 0,0 1,0-1,-1 1,1 1,-1 0,0 0,0 1,0 0,0 0,0 1,-1 0,1 1,0 0,0 1,-1-1,1 2,0-1,0 1,0 1,0 0,0 0,-5 4,-15 3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07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84,'0'1,"1"0,-1 0,1 0,-1 0,0 1,1-1,-1 0,0 0,0 0,0 1,0-1,0 0,0 0,-1 1,1-1,0 0,0 0,-1 0,1 0,-1 1,1-1,-1 0,0 0,1 0,-1 0,0 0,0 0,0 0,0-1,0 1,0 0,0 0,0-1,0 1,0 0,0-1,0 1,0-1,0 0,-1 1,1-1,0 0,0 0,0 0,-1 1,1-1,0-1,0 1,-1 0,1 0,0 0,0-1,0 1,-1 0,1-1,0 1,0-1,0 1,0-1,0 0,0 0,0 1,0-1,0 0,0 0,1 0,-1 0,0 0,0 0,1-1,6 38,1-1,2 0,2 0,1-1,4 4,1 7,-14-37,-1 1,1 0,0 1,0-1,0 0,1-1,1 1,0-1,0 0,0 0,1 0,0-1,1 0,-1 0,2-1,-1 0,0 0,1 0,0-1,1 0,-2-5,0-1,0 0,0-1,0 1,0-1,-1-1,1 1,-1-1,1 0,-1-1,0 1,0-1,0 0,-1-1,0 0,0 1,0-2,0 1,-1 0,0-1,0 0,0 0,-1 0,0-1,1 0,82-180,-71 146,1 11,-16 30,0-1,0 1,0 0,0-1,1 1,-1-1,0 1,0 0,1-1,-1 1,0 0,0-1,1 1,-1 0,0 0,1-1,-1 1,1 0,-1 0,0-1,1 1,-1 0,0 0,1 0,-1 0,1 0,-1 0,1 0,-1 0,0 0,1 0,-1 0,1 0,-1 0,1 0,-1 0,0 0,1 0,-1 0,1 1,-1-1,0 0,1 0,-1 1,0-1,1 0,-1 0,0 1,1-1,-1 0,0 1,0-1,1 0,-1 1,0-1,0 0,0 1,1-1,-1 1,0-1,0 1,0-1,0 0,0 1,0-1,0 1,0-1,0 0,0 1,0 0,7 86,-8-78,0 1,1 0,1 0,0 0,0 0,1 0,0-1,1 1,0-1,0 0,3 4,-1-3,1 0,1-1,0 0,0-1,1 1,0-1,1-1,-1 1,1-2,2 2,-7-6,0 1,0-1,0 0,0 0,0 0,0 0,1-1,-1 0,0 0,1 0,0 0,-1-1,1 0,-1 0,1 0,-1 0,1-1,-1 0,1 0,-1 0,1 0,-1-1,0 1,0-1,4-2,8-11,-1 0,0-1,-1 0,-1-1,0-1,-2 0,0-1,-1 0,0 0,-2-1,0 0,-2-1,0 0,-1 0,-1 0,-1 0,0-21,20-67,-20 103,-1 6</inkml:trace>
  <inkml:trace contextRef="#ctx0" brushRef="#br0" timeOffset="299.384">1123 309,'-10'33,"-2"22,-1 5,4-2,2-7,2-6,3-7,6-10,2-14,1-10</inkml:trace>
  <inkml:trace contextRef="#ctx0" brushRef="#br0" timeOffset="570.57">1066 253,'34'-5,"25"-1,8-1,-3 2,-13 2</inkml:trace>
  <inkml:trace contextRef="#ctx0" brushRef="#br0" timeOffset="822.515">1095 450,'29'5,"19"1,6 0,-2-5,-4-4,-5-1,-11 0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13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18,'2'2,"-1"-1,0 1,1 0,0 0,-1-1,1 1,0-1,0 1,0-1,0 0,0 1,0-1,0 0,0-1,0 1,1 0,-1-1,0 1,1-1,-1 0,0 1,1-1,-1 0,0 0,1-1,0 2,196-25,-28 6,-169 20,-9 2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13379 0 0,'0'0'1979'0'0,"0"0"-649"0"0,0 0-350 0 0,0 0-11 0 0,0 0 52 0 0,0 0 9 0 0,0 0-101 0 0,0 0-145 0 0,0 0-73 0 0,0 0 1 0 0,0 0 13 0 0,0 0-5 0 0,0 0-45 0 0,16 2-72 0 0,130 3 871 0 0,134-38 10 0 0,-85 26-1093 0 0,-195 7-420 0 0,-1 0 0 0 0,1 0-1 0 0,0 0 1 0 0,-1 0 0 0 0,1 0 0 0 0,-1 0 0 0 0,1 0 0 0 0,-1 0 0 0 0,1 0 0 0 0,0 0 0 0 0,-1 0 0 0 0,1 0-1 0 0,0 0 1 0 0,-1-1 0 0 0,1 1 0 0 0,-1 0 0 0 0,1 0 0 0 0,0 0 0 0 0,-1-1 0 0 0,1 1 0 0 0,0 0 0 0 0,-1 0-1 0 0,1-1 1 0 0,0 1 0 0 0,0 0 0 0 0,-1-1 0 0 0,1 1 0 0 0,0 0 0 0 0,0-1 0 0 0,-1 1 0 0 0,1 0 0 0 0,0-1-1 0 0,0 1 1 0 0,0 0 0 0 0,0-1 0 0 0,0 1 0 0 0,0-1 0 0 0,0 1 0 0 0,0 0 0 0 0,-1-1 0 0 0,1 1 0 0 0,0-1-1 0 0,1 1 1 0 0,-1 0 0 0 0,0-1 0 0 0,0 1 0 0 0,0-1 0 0 0,0 1 0 0 0,0 0 0 0 0,0-1 0 0 0,0 1 0 0 0,1-1-1 0 0,-1 1 1 0 0,0 0 0 0 0,0-1 0 0 0,0 1 0 0 0,1 0 0 0 0,-1-1 0 0 0,0 1 0 0 0,1 0 0 0 0,-1 0 0 0 0,0-1 0 0 0,1 1-1 0 0,-1 0 1 0 0,0 0 0 0 0,1 0 0 0 0,-1-1 0 0 0,0 1 29 0 0,-16-11-5562 0 0,12 10-892 0 0,0 1-5742 0 0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13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18,'38'5,"28"-3,6-3,-3 0,-9 0,-10 0,-9-5,-6-2,-9 2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1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31 141,'-16'217,"10"-183,1 1,2 0,2-1,1 1,2 0,4 22,-6-54,0 0,0 0,0-1,0 1,0 0,1-1,-1 1,1 0,0-1,0 1,0-1,0 1,0-1,1 1,-1-1,0 0,1 0,0 1,0-1,0 0,0-1,0 1,0 0,0-1,0 1,1-1,-1 1,1-1,-1 0,1 0,-1 0,1-1,0 1,-1-1,1 1,0-1,-1 0,1 0,0 0,0 0,-1 0,1-1,0 1,-1-1,1 0,0 0,0 0,93-101,-53 33,-2-2,-3-1,12-39,-22 49,7-46,-50 125,4 15,1 1,2 0,1 1,2 0,2 0,0 0,3 0,0 0,5 26,-3-46,0 0,0 0,1 0,1 0,0-1,1 0,0 0,1 0,1 0,0-1,1 0,0-1,0 1,2-2,5 6,2-2</inkml:trace>
  <inkml:trace contextRef="#ctx0" brushRef="#br0" timeOffset="438.003">681 480,'107'22,"-104"-21,-1 0,1 0,-1 0,0 1,0-1,0 0,0 1,0 0,0-1,0 1,0 0,-1 0,1 0,-1 0,1 0,-1 1,0-1,0 0,0 1,0-1,0 0,-1 1,1-1,-1 1,1 0,-1-1,0 1,0-1,0 1,0-1,-1 1,1-1,-1 1,1-1,-1 1,0-1,0 1,0-1,0 0,-1 1,-24 37,22-35,0 0,0 1,0-1,1 1,0 0,0 0,0 0,1 0,0 1,0-1,0 0,1 1,0 0,0 3,2-7,1 0,0 0,0-1,0 1,0 0,0-1,0 0,1 0,-1 1,1-2,-1 1,1 0,0 0,0-1,0 1,0-1,0 0,0 0,0 0,0 0,0-1,1 1,-1-1,0 0,0 0,1 0,-1 0,0-1,0 1,0-1,1 0,-1 0,0 0,0 0,0-1,0 1,-1-1,1 0,9 0,65-23,-58 17</inkml:trace>
  <inkml:trace contextRef="#ctx0" brushRef="#br0" timeOffset="703.434">1161 480,'34'0,"20"0,6 0,-3 0,-5 0,-8 0,-10 0</inkml:trace>
  <inkml:trace contextRef="#ctx0" brushRef="#br0" timeOffset="956.065">1641 1,'-10'43,"-2"33,-1 9,4-5,2-12,2-12,3-11,1-9,1-5,0-3,1-2,4 0,2 0,-1 0,4-4,0-5</inkml:trace>
  <inkml:trace contextRef="#ctx0" brushRef="#br0" timeOffset="1255.437">1979 198,'-317'200,"255"-142,62-57,-1 0,1 1,0-1,0 0,0 1,1-1,-1 0,0 1,0-1,1 0,-1 1,0-1,1 0,0 0,-1 0,1 1,0-1,-1 0,1 0,0 0,0 0,0 0,0 0,0-1,0 1,0 0,0 0,0-1,0 1,1-1,-1 1,0-1,0 1,1-1,-1 0,0 1,1-1,-1 0,0 0,1 0,-1 0,0 0,1-1,-1 1,0 0,0 0,1-1,-1 1,0-1,0 1,1-1,7 1,202 20,-205-20,0-1,0 1,0 1,0-1,1 1,-1 0,0 0,0 1,0 0,-1 0,1 0,0 1,-1-1,1 2,-1-1,0 0,0 1,0 0,-1 0,1 1,-1-1,0 1,1 2,5 13</inkml:trace>
  <inkml:trace contextRef="#ctx0" brushRef="#br0" timeOffset="1502.987">2233 452,'0'38,"0"18,0 4,0-8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23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0 340,'38'0,"18"0,4 0,1-5,-4-1,-3-1,-6 2,-1 2,-4-4,0-1,-2 2,-3 1,-4 2,-2 1,-2 1,-12 1,-12 0,-8 0</inkml:trace>
  <inkml:trace contextRef="#ctx0" brushRef="#br0" timeOffset="249.938">84 481,'39'5,"31"1,14 0,-3-1,-5-7,-12-2,-10-1,-11 1,-8 1,-4 0,-3-3,-7-1</inkml:trace>
  <inkml:trace contextRef="#ctx0" brushRef="#br0" timeOffset="619.538">479 1,'8'19,"0"0,1 0,1-1,1 0,1-1,0 0,1-1,1 0,0-1,2-1,-1 0,2-1,-1-1,2 0,15 7,109 46,-139-63,1-1,-1 1,0 0,0 0,0 0,0 1,0-1,0 1,-1-1,1 1,-1 0,0 0,0 0,0 0,0 0,0 1,-1-1,0 1,1-1,-1 1,-1-1,1 1,0 0,-1-1,0 1,1 0,-2-1,1 1,0 0,-1-1,1 1,-1 0,0-1,-1 1,1-1,0 1,-1-1,0 0,0 0,0 0,0 0,0 0,-1 0,1 0,-1-1,0 1,-19 18,-1-1,0-1,-1-1,-1-2,-1 0,-3 0,-20 13,-70 50,106-66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26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112 114,'-17'58,"4"0,2 1,2 0,3 1,3 0,2 0,3 0,-28 118,6-123,16-53,0-6</inkml:trace>
  <inkml:trace contextRef="#ctx0" brushRef="#br0" timeOffset="282.79">26 114,'29'-5,"33"-6,16-6,0 0,-4 2,-10 0,-11 1,-10 5,-7 2,-5 3,-8 7,-8 8,-11 2,-6-2</inkml:trace>
  <inkml:trace contextRef="#ctx0" brushRef="#br0" timeOffset="532.127">112 453,'33'0,"21"0,6 0,-2 0,-6 0,-13 0</inkml:trace>
  <inkml:trace contextRef="#ctx0" brushRef="#br0" timeOffset="1082.084">506 537,'0'20,"0"10,0 6,-4-4,-3-3,1 0,2-2,0 1,-3-6,-1-1,2 1,1 1,1 1,2-8,1-11,6-7,2-8,-1-2</inkml:trace>
  <inkml:trace contextRef="#ctx0" brushRef="#br0" timeOffset="1330.253">479 509,'33'5,"21"1,6 0,-7-6,-8-3,-7-1,-4 1,-5 0,-1 0,-6 2</inkml:trace>
  <inkml:trace contextRef="#ctx0" brushRef="#br0" timeOffset="1530.476">479 764,'38'0,"27"0,3-5,-10-2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30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0,'24'0,"17"0,7 0,0 0,-3 0,-5 0,-4 0,-4 0,-2 0,-11 0,-9 0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30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10,'38'5,"28"-4,6-1,-3-1,-14-5,-16-2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28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1,'2'0,"0"0,0 0,0 0,0 0,0 1,0-1,-1 0,1 1,0 0,0-1,0 1,-1 0,1 0,0 0,-1 0,1 0,-1 0,1 0,-1 1,0-1,1 1,-1-1,0 1,0-1,0 1,0-1,0 1,0 0,-1 0,1-1,-1 1,1 0,-1 0,1 0,-1 0,0 0,0 0,0 1,-12 79,9-70,-28 104,22-74,2-17,2 1,1-1,1 1,1 1,2-1,0 0,0-23,0-1,0 1,1-1,-1 1,1-1,0 0,-1 1,1-1,0 0,0 0,0 1,1-1,-1 0,0 0,1 0,0-1,-1 1,1 0,0 0,0-1,0 1,0-1,0 0,0 0,0 1,0-1,1-1,-1 1,0 0,1 0,-1-1,0 0,1 1,-1-1,1 0,0 0,93-16,-83 12,74-22,-62 20</inkml:trace>
  <inkml:trace contextRef="#ctx0" brushRef="#br0" timeOffset="1421.999">509 368,'13'-3,"4"-3,-1 2,1 0,0 1,0 1,0 0,0 1,0 1,0 1,5 1,-21-2,0 0,1 0,-1 0,0 0,1 1,-1-1,0 0,0 1,1-1,-1 1,0 0,0-1,0 1,0 0,0-1,0 1,0 0,0 0,0 0,0 0,0 0,0 0,-1 0,1 1,0-1,-1 0,1 0,-1 0,0 1,1-1,-1 0,0 1,0-1,1 0,-1 0,0 1,0-1,-1 0,1 1,0-1,0 0,-1 1,1-1,-1 0,1 0,-1 1,1-1,-1 0,0 1,-47 49,22-34,20-14,-1 0,1 0,0 1,0 0,0 0,0 1,1-1,0 1,0 0,0 1,0-1,1 1,0 0,0 0,1 0,0 1,0-1,-2 6,7-10,0 1,0 0,0 0,0-1,1 1,-1-1,0 0,1 0,0 0,-1 0,1 0,0 0,0-1,0 1,0-1,1 0,-1 0,0 0,0 0,1-1,-1 0,0 1,1-1,-1 0,0 0,1-1,-1 1,0-1,1 0,0 0,85-17,-63 12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43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46,'-6'8,"1"0,0 1,0-1,1 1,0 0,1 0,0 0,0 0,1 1,1-1,-1 7,1-11,-5 221,-1-65,34-263,52-134,11 73,-89 160,-1 1,1-1,-1 1,1 0,0-1,0 1,0 0,0 0,1 0,-1 0,0 0,1 0,0 0,-1 0,1 0,0 1,0-1,0 1,0-1,0 1,0 0,0 0,1 0,-1 0,0 0,0 1,1-1,-1 0,1 1,-1 0,1 0,-1 0,1 0,-1 0,0 0,1 0,-1 1,1-1,-1 1,0 0,1 0,-1 0,0 0,0 0,0 0,0 1,0-1,0 1,0-1,0 1,0 0,-1 0,1 0,0 0,13 99,-11-40,18 111,-8-100,-14-71,0 1,1-1,-1 1,1-1,-1 1,1-1,0 1,0-1,0 0,-1 1,1-1,0 0,1 0,-1 0,0 0,0 0,0 0,1 0,-1 0,0 0,1-1,-1 1,1-1,-1 1,1-1,-1 1,1-1,-1 0,1 1,-1-1,1 0,-1 0,1 0,0-1,-1 1,1 0,-1 0,1-1,-1 1,1-1,-1 0,0 1,1-1,-1 0,75-82,-45 41,92-96,-42 73,-79 66,-1 0,1 0,-1 0,0 0,1 0,-1 0,0 0,0 0,0 1,0-1,0 0,0 1,0-1,0 1,0-1,0 1,-1 0,1-1,-1 1,1-1,-1 1,0 0,0 0,0-1,0 1,0 0,0-1,0 1,0 0,-1-1,1 1,0 0,-1 0,1 3,-5 255,4-259,1-1,-1 1,1 0,0-1,-1 1,1 0,0-1,0 1,0 0,-1-1,1 1,0 0,0 0,0-1,0 1,0 0,0 0,0-1,0 1,1 0,-1 0,0-1,0 1,1 0,-1-1,0 1,1 0,-1-1,0 1,1-1,-1 1,1 0,-1-1,1 1,0-1,-1 1,1-1,-1 0,1 1,0-1,-1 0,1 1,0-1,-1 0,1 0,0 0,0 1,-1-1,1 0,0 0,0 0,-1 0,1 0,0 0,0-1,-1 1,1 0,0 0,-1 0,1-1,0 1,0-1,10-5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44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0,'-13'0,"-1"1,1 0,0 0,0 1,0 1,0 0,1 1,-1 1,1 0,0 0,0 1,0 1,1 0,0 0,1 1,0 0,0 1,0 1,1-1,1 1,0 1,0 0,1 0,0 0,1 1,0 0,1 0,0 0,-2 12,5-19,-1 0,1 0,0 1,1-1,-1 1,1-1,1 1,-1 0,1-1,-1 1,2 0,-1-1,1 1,0 0,0-1,0 1,1-1,-1 1,2-1,-1 0,0 0,1 0,0 0,0 0,1-1,-1 1,1-1,0 0,0 0,0 0,1 0,-1-1,1 0,0 0,0 0,0-1,0 1,2-1,8-2,0-1,1-1,-1 0,0-1,-1-1,1 0,-1-1,1-1,-1 0,-1 0,1-2,-1 0,0 0,6-7,7-4,-2-2,-1 0,0-2,-2 0,15-22,70-70,-105 116,-1-1,0 1,0-1,0 0,0 1,1-1,-1 0,0 1,0-1,1 0,-1 0,0 1,1-1,-1 0,0 0,1 1,-1-1,0 0,1 0,-1 0,0 0,1 1,-1-1,1 0,-1 0,0 0,1 0,-1 0,1 0,-1 0,0 0,1 0,-1 0,0 0,1-1,-1 1,1 0,-1 0,0 0,1 0,-1-1,0 1,1 0,-1 0,0-1,1 1,-1 0,0 0,0-1,1 1,-1 0,0-1,0 1,0 0,1-1,-1 1,0-1,0 1,0 0,0-1,0 1,0-1,0 1,-12 33,8-22,-7 17,1 0,2 1,0 0,2 0,2 1,0 0,2 0,1 0,2 0,1 3,11 51,-4 1,-4 0,-3 0,-5 23,-32-14,34-92,-1 1,0-1,1 0,-1 0,0 0,0 0,0 0,0-1,-1 1,1-1,0 1,-1-1,1 0,-1 0,1 0,-1 0,0 0,1-1,-1 1,0-1,1 1,-1-1,0 0,0 0,1 0,-1-1,0 1,0-1,1 1,-1-1,1 0,-1 0,1 0,-3-2,1 0,0 0,0 0,0-1,0 1,1-1,0 0,0 0,0 0,0 0,0-1,1 1,0-1,0 0,0 1,0-1,1 0,0 0,0 0,0 0,1 0,0 0,1-111,1 101,0-1,1 1,1 0,0 0,1 0,0 1,2-1,-1 1,2 1,0-1,1 1,2-2,5-4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4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0,'2'1,"0"0,-1 0,1 0,0 0,-1 1,1-1,-1 1,1-1,-1 1,0-1,1 1,-1 0,0-1,0 1,0 0,0 0,-1 0,1 0,0 0,-1 0,0 0,1 0,-1 0,0 0,0 0,0 0,0 0,0 0,-1 1,3 47,-2 0,-2-1,-2 1,-3-1,-1 0,-10 27,12-47,4-26,0-1,1 1,-1 0,1 0,0 0,0 0,0 0,1 1,-1-1,1 0,0 0,-1 0,1 1,1-1,-1 0,0 0,1 0,0 1,0-1,0 0,0 0,0 0,0 0,1-1,-1 1,1 0,0 0,0-1,0 1,0-1,1 0,-1 0,0 0,1 0,0 0,-1 0,1-1,0 1,0-1,0 0,0 1,3-1,3-1,1-1,0-1,0 0,-1 0,1-1,-1 0,0 0,0-1,0 0,0-1,-1 0,1 0,-1-1,-1 0,1-1,84-45,-72 47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2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0 0 0,'0'0'919'0'0,"0"0"382"0"0,0 0 133 0 0,0 0 105 0 0,0 0 59 0 0,0 0-103 0 0,0 0-104 0 0,0 0-160 0 0,0 0-167 0 0,0 0-96 0 0,0 0-45 0 0,0 0-16 0 0,0 0 20 0 0,-12 4-10 0 0,-55 24 2359 0 0,60-16 1964 0 0,21-3-3548 0 0,23-3-757 0 0,172-14 1352 0 0,-112-7-1838 0 0,1 5 1 0 0,84 2-450 0 0,-178 10-259 0 0,3 0-119 0 0,-4-6-8949 0 0,-3 1-3010 0 0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44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23,'17'-5,"-1"0,1 1,-1 1,1 1,0 0,0 1,1 1,-1 1,2 0,-17-1,-1 0,1 0,0 0,0 0,-1 0,1 1,0-1,-1 0,1 1,0-1,-1 1,1 0,-1 0,1-1,-1 1,1 0,-1 0,0 0,1 1,-1-1,0 0,0 0,0 1,0-1,0 1,0-1,0 1,-1-1,1 1,0-1,-1 1,1 0,-1-1,0 1,1 0,-1-1,0 1,0 0,0-1,0 1,-1 0,1 0,0-1,-1 1,1 0,-1-1,1 1,-1-1,0 1,0-1,0 1,0-1,0 1,0-1,0 0,0 0,0 1,-1-1,1 0,0 0,-1 0,-54 47,44-40,2 1,-1 0,1 0,0 1,1 0,0 0,1 1,-5 8,12-18,0 1,0-1,1 0,-1 1,0-1,1 0,-1 1,1-1,-1 1,1-1,0 1,-1-1,1 1,0-1,0 1,0-1,0 1,0 0,1-1,-1 1,0-1,1 1,-1-1,1 0,0 1,-1-1,1 0,0 1,0-1,0 0,0 0,0 1,0-1,0 0,0 0,0 0,0 0,1-1,-1 1,0 0,1 0,-1-1,1 1,-1-1,0 1,1-1,-1 0,1 1,0-1,82 5,-77-5,83-3,-65 2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45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4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170 230,'-54'14,"44"-12,-1 0,1 1,0 0,0 0,1 1,-1 0,1 1,0 0,0 0,-6 6,14-11,1 1,-1 0,1 0,0-1,0 1,-1 0,1 0,0-1,0 1,0 0,0 0,0-1,0 1,0 0,0 0,0 0,0-1,0 1,0 0,1 0,-1-1,0 1,1 0,-1 0,0-1,1 1,-1 0,1-1,-1 1,1-1,-1 1,1 0,0-1,-1 1,1-1,0 0,-1 1,1-1,0 0,-1 1,1-1,0 0,0 0,-1 1,1-1,0 0,0 0,39 15,-34-14,1 0,-1 0,0 1,0 0,0 0,0 0,0 1,-1 0,1 0,-1 0,0 1,1-1,-2 1,1 1,0-1,-1 1,0-1,0 1,0 0,-1 1,0-1,0 1,0-1,0 1,-1 0,0 0,0 0,-1 0,0 1,0-1,0 0,-1 1,0 4,-1-2,-1-1,0 0,-1 0,0 0,0 0,0 0,-1-1,-1 0,1 1,-1-2,0 1,0 0,-1-1,0 0,0 0,-1-1,1 0,-1 0,0 0,-1-1,1 0,-1-1,0 1,7-3,0-1,-1 1,1-1,-1 1,1-1,0 1,-1-1,1 0,-1 1,1-1,-1 0,1 0,-1 0,1 0,-1-1,1 1,-1 0,1-1,-1 1,1-1,-1 1,1-1,0 1,-1-1,1 0,0 0,0 0,0 0,-1 0,1 0,0 0,0 0,1 0,-1-1,0 1,0 0,0-1,1 1,-1 0,1-1,-1 1,1-1,0 1,-1-1,1 1,0-1,0 1,1-13</inkml:trace>
  <inkml:trace contextRef="#ctx0" brushRef="#br0" timeOffset="249.048">453 371,'-19'38,"-12"18,1-1</inkml:trace>
  <inkml:trace contextRef="#ctx0" brushRef="#br0" timeOffset="728.661">679 484,'22'-34,"-10"13,1 1,1 0,0 1,2 1,0 0,1 1,15-11,-30 26,-1 1,1-1,0 1,0 0,-1-1,1 1,0 0,0 0,0 0,0 1,0-1,0 0,0 1,0-1,1 1,-1 0,0 0,0-1,0 2,0-1,0 0,1 0,-1 1,0-1,0 1,0-1,0 1,0 0,0 0,0 0,0 0,-1 0,1 1,0-1,0 0,-1 1,1 0,-1-1,0 1,1 0,-1-1,0 1,0 0,0 0,1 2,8 18,-10-18,1 0,-1 0,1 0,0 0,1-1,-1 1,1-1,-1 1,1-1,0 1,0-1,1 0,-1 0,1 0,-1 0,1 0,0-1,0 1,0-1,1 0,-1 1,0-2,1 1,0 0,-1-1,1 1,0-1,-1 0,1-1,0 1,0-1,0 1,0-1,0 0,0 0,0-1,-1 1,3-2,1-1,1-1,-1 0,1-1,-1 1,-1-2,1 1,-1-1,0 0,0 0,-1 0,1-1,-1 0,-1 0,0 0,0-1,3-7,2-3</inkml:trace>
  <inkml:trace contextRef="#ctx0" brushRef="#br0" timeOffset="3066.43">1751 33,'-14'2,"1"2,0 0,-1 0,2 1,-1 1,0 0,1 1,1 0,-1 0,1 2,0-1,1 1,0 1,0 0,1 1,0-1,1 2,0-1,1 1,1 0,0 1,0-1,1 1,1 0,-3 12,4-11,0 0,1-1,1 1,0 0,1-1,1 1,0 0,1 0,0-1,1 1,1-1,0 0,0 0,1 0,1 0,1-1,0-6,0-1,1 0,0-1,0 0,1 0,-1 0,1-1,-1 0,1-1,0 0,0-1,0 1,0-2,0 1,0-1,1-1,-1 0,0 0,3-1,4 1,-1-1,0 0,0-1,0-1,0 0,0-1,-1-1,0 0,0-1,-1 0,0-1,0-1,0 0,-1 0,-1-2,0 1,0-1,-1-1,0 0,-1 0,-1-1,0 0,0-1,-2 1,0-2,0 1,-1 0,-1-1,0 0,-1 0,0-6,-5 9,-1 0,0 1,-1 0,0-1,0 1,-1 0,-1 1,0-1,0 1,-1 1,-1-1,1 1,-1 0,-1 1,0 0,0 0,-1 1,1 0,-1 1,-1 0,1 0,-1 1,0 0,-1 1,1 1,-1 0,1 0,-1 1,0 1,0 0,0 0,0 1,-1 1,-3 0,-1 0,0 1,1 1,-1 1,1 0,0 1,0 1,1 0,-11 6,-2 4</inkml:trace>
  <inkml:trace contextRef="#ctx0" brushRef="#br0" timeOffset="3400.031">1356 400,'31'-18,"1"1,1 2,0 1,0 2,2 1,-1 1,35-3,-64 12,1 1,-1 0,0 1,1-1,-1 1,0 0,1 0,-1 1,0-1,0 1,0 1,0-1,0 1,-1-1,1 1,-1 1,1-1,-1 1,0 0,37 24,-30-23,1-1,0-1,0 0,0 0,1-1,-1-1,1 0,-1-1,0 0,1-1,-1 0,0-1,1 0,-1-1,0-1,0 0,1-1,18-18,-32 23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5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2,'-19'0,"-1"-1,1 1,0 0,-1 2,1 0,0 1,0 1,0 1,0 1,39 1,67 4,-111 3,-57 7,55-16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9:58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56,'0'5,"0"11,0 8,-5 4,-1 2,0 2,1-1,-3-1,-1 0,2-1,1 0,-2 0,0-1,1 0,2 0,2-5</inkml:trace>
  <inkml:trace contextRef="#ctx0" brushRef="#br0" timeOffset="251.549">13 480,'34'-5,"21"-2,5 1,-2 1,-7 2,-11 5,-13 4</inkml:trace>
  <inkml:trace contextRef="#ctx0" brushRef="#br0" timeOffset="586.072">13 705,'33'4,"-23"-3,-1 0,0 0,1 1,-1 0,0 1,0 0,0 0,-1 1,1 0,-1 0,4 3,-11-6,1 0,-1 1,0-1,0 1,1-1,-1 0,0 1,0 0,0-1,-1 1,1 0,0-1,-1 1,1 0,-1 0,1 0,-1-1,0 1,0 0,0 0,0 0,0 0,0 0,0 0,-1-1,1 1,-1 0,1 0,-1-1,0 1,1 0,-1-1,0 1,0 0,-1-1,1 1,-1 0,-55 55,46-47,-8 6,14-13,-1 0,1 0,0 1,1 0,-1 0,1 0,0 0,0 1,0 0,0 0,1 0,0 0,0 1,0-1,1 1,0-1,0 1,0 0,1 0,0 0,0 0,0 1,3-4,1 1,-1-1,1 0,0 0,0 0,0-1,0 1,0-1,1 0,-1 1,1-1,0-1,-1 1,1-1,0 1,0-1,0 0,0 0,0-1,0 1,0-1,0 0,0 0,0-1,0 1,0-1,0 1,0-1,0-1,0 1,0 0,3-3,18-2</inkml:trace>
  <inkml:trace contextRef="#ctx0" brushRef="#br0" timeOffset="1218.154">353 874,'197'-312,"-174"284,-10 48,-14 121,1-140,0 0,0-1,0 1,0 0,0 0,0-1,0 1,0 0,0 0,1-1,-1 1,0 0,1-1,-1 1,0 0,1-1,-1 1,0 0,1-1,-1 1,1-1,0 1,-1-1,1 1,-1-1,1 1,0-1,-1 0,1 1,0-1,-1 0,1 0,0 1,-1-1,1 0,0 0,0 0,-1 0,1 0,0 0,0 0,-1 0,1 0,0 0,0 0,-1-1,1 1,0 0,-1-1,1 1,0 0,-1-1,1 1,0 0,-1-1,31-30,94-129,-125 160,0 1,0-1,0 0,0 1,0-1,0 1,0-1,0 0,0 1,0-1,0 1,1-1,-1 0,0 1,0-1,0 0,0 1,1-1,-1 0,0 1,0-1,1 0,-1 1,0-1,1 0,-1 0,0 1,1-1,-1 0,0 0,1 0,-1 0,1 1,-1-1,0 0,1 0,-1 0,1 0,-1 0,0 0,1 0,-1 0,1 0,-1 0,0 0,1 0,-1 0,1-1,-1 1,0 0,1 0,-1 0,0 0,1-1,-1 1,0 0,1 0,-1-1,0 1,0 0,1-1,-1 1,0 0,0-1,1 1,-1 0,0-1,0 1,0-1,-6 33,-11 23,9-28</inkml:trace>
  <inkml:trace contextRef="#ctx0" brushRef="#br0" timeOffset="1630.541">973 367,'-4'23,"1"1,1 0,1 0,0 0,2 0,1 0,1 0,1 0,1-1,2 0,0 0,1 0,1-1,2 3,-11-24,0-1,0 1,0 0,0 0,0 0,0-1,0 1,0 0,1 0,-1-1,0 1,0 0,1 0,-1-1,0 1,1 0,-1-1,1 1,-1 0,1-1,-1 1,1-1,-1 1,1 0,0-1,-1 0,1 1,0-1,-1 1,1-1,0 0,0 1,-1-1,1 0,0 0,0 0,0 0,-1 0,1 0,0 0,0 0,0 0,-1 0,1 0,0 0,0 0,-1-1,1 1,0 0,0-1,-1 1,1 0,0-1,-1 1,1-1,0 1,-1-1,1 1,-1-1,1 0,-1 1,1-1,-1 0,0 1,1-1,-1 0,15-35,-2-1,-1 0,-3-1,4-24,14-55,1 27,-18 71</inkml:trace>
  <inkml:trace contextRef="#ctx0" brushRef="#br0" timeOffset="1934.972">1284 677,'0'24,"0"13,0 0</inkml:trace>
  <inkml:trace contextRef="#ctx0" brushRef="#br0" timeOffset="2750.667">1368 27,'6'-3,"1"-1,0 1,-1 0,1 0,0 0,0 1,0 1,1-1,-1 1,0 0,1 0,-1 1,1 0,2 1,-9-1,0 0,1-1,-1 1,1 0,-1 0,0 0,1 1,-1-1,0 0,1 0,-1 1,0-1,0 1,1-1,-1 1,0-1,0 1,0 0,1 0,-1-1,0 1,0 0,0 0,-1 0,1 0,0 0,0 1,0-1,-1 0,1 0,-1 0,1 1,-1-1,1 0,-1 1,0-1,1 0,-1 1,0-1,0 0,0 1,0-1,0 0,-1 1,1-1,0 0,-1 1,1-1,0 0,-1 0,0 1,1-1,-1 0,0 0,0 0,1 0,-1 0,0 0,-1 1,-121 152,122-153,0 1,0 0,0-1,0 1,0 0,1 0,-1 0,1 0,-1 0,1 0,-1 0,1 0,0 0,0 0,0 0,0 0,0 0,1 0,-1 0,1 0,-1 0,1-1,0 1,-1 0,1 0,0 0,0-1,1 1,-1 0,0-1,0 1,1-1,-1 1,1-1,-1 0,1 0,0 1,-1-1,1 0,0-1,0 1,0 0,-1 0,1-1,0 1,0-1,0 0,0 0,0 1,2-1,111 2,-90-4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11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85 339,'17'6,"0"-1,0 0,1-1,-1-1,1-1,0 0,0-1,8-2,-2 2,240-26,134-7,-374 32</inkml:trace>
  <inkml:trace contextRef="#ctx0" brushRef="#br0" timeOffset="253.731">1 509,'48'4,"44"3,17-1,-1-6,-14-3,-13-1,-11 0,-13 1,-6 1,-7 1,-6 0,-5 1,-4 0,-5 0</inkml:trace>
  <inkml:trace contextRef="#ctx0" brushRef="#br0" timeOffset="586.416">368 1,'77'56,"2"-3,3-4,50 22,-115-63,5 0,-2 1,1 1,-1 1,-1 1,0 1,-1 0,0 2,-1 0,-1 0,8 11,-22-23,0 0,0 1,-1-1,1 1,-1-1,0 1,0-1,0 1,0 0,-1-1,1 1,-1 0,0 0,0-1,-1 1,1 0,-1 0,1-1,-1 1,-1-1,1 1,0-1,-1 1,1-1,-1 0,0 1,0-1,-1 0,-77 75,13-35,-2-3,-1-3,-2-3,-21 5,38-15,53-14,13-9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15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59,'24'0,"27"0,10 0,4 0,-4 0,-3-5,-7-1,-2 0,-4 1,-6-4,-4 1,-4 0,-2 3,-1 1,-1 2,-4 1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15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29,'43'4,"39"-2,14-2,-4-2,-8-4,-13-2,-10 1,-10 1,-9 2,-11 2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13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28,'-5'38,"3"33,2 13,2-3,-1-6,0-10,1-12,-2-5,1-6,-1-5,0-5,0-2,0-6</inkml:trace>
  <inkml:trace contextRef="#ctx0" brushRef="#br0" timeOffset="253.271">7 0,'24'10,"22"3,13-1,6-7,-3-5,-3-2,-6 0,-8-6,-6 0,-5 0,-4 2,-2 2,-6 2</inkml:trace>
  <inkml:trace contextRef="#ctx0" brushRef="#br0" timeOffset="503.677">34 311,'29'14,"24"5,7-1,-1-3,-6-5,-2-8,-6-5,-9-1</inkml:trace>
  <inkml:trace contextRef="#ctx0" brushRef="#br0" timeOffset="821.16">684 311,'-1'271,"-25"-140,18-104,6-24,0 0,1 0,0 1,-1-1,1 0,0 0,1 1,-1-1,1 1,-1-1,1 1,0-1,0 1,0-1,1 0,-1 1,1-1,0 1,0-1,0 0,1 0,-1 0,1 1,0 0,-1-4,0 1,0-1,0 0,0 0,0 1,0-1,0 0,0 0,0 0,0 0,0 0,0-1,0 1,0 0,0 0,0-1,0 1,0 0,0-1,0 1,0-1,0 1,0-1,0 0,-1 1,1-1,0 0,-1 0,1 1,0-1,-1 0,1 0,-1 0,1 0,-1 0,1 0,-1 0,0 0,1 0,-1 0,0 0,0 0,0 0,0 0,0 0,0 0,0 0,0 0,0 0,-1 0,1-1,3-18</inkml:trace>
  <inkml:trace contextRef="#ctx0" brushRef="#br0" timeOffset="1087.482">684 338,'14'0,"25"0,9-4,2-3,-2 1,-6 2,-4 0,-4 2,-3 1,-2 0,-1 1,-6 5,-6 2</inkml:trace>
  <inkml:trace contextRef="#ctx0" brushRef="#br0" timeOffset="1271.343">627 565,'44'-5,"27"-2,8-4,-5 0,-16 1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20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2456 84</inkml:trace>
  <inkml:trace contextRef="#ctx0" brushRef="#br0" timeOffset="-1408.932">1 1101,'21'-65,"-11"29,2 0,1 1,2 1,1 0,1 1,14-18,-3 12,-19 24,0 0,2 1,-1 0,2 1,0 0,0 0,1 2,1 0,0 0,0 1,3 0,-15 8,0 1,0 0,0 0,1 1,-1-1,0 0,1 1,-1-1,0 1,1 0,-1 0,0 0,1 0,-1 0,0 0,1 1,-1-1,0 1,1 0,-1 0,0-1,0 1,0 1,0-1,0 0,0 0,0 1,0-1,0 1,0 0,-1-1,1 1,-1 0,0 0,1 0,-1 0,0 0,0 1,0-1,0 0,-1 0,1 1,-1-1,1 0,-1 1,0-1,1 0,-2 1,1-1,0 2,-37 132,4-38,32-96,1 0,0-1,-1 1,1 0,0-1,0 1,0 0,0 0,0-1,0 1,0 0,1-1,-1 1,1 0,-1-1,1 1,0 0,-1-1,1 1,0-1,0 1,0-1,0 0,0 1,1-1,-1 0,0 0,1 0,-1 0,0 0,1 0,-1 0,1 0,0-1,-1 1,1 0,0-1,-1 0,1 1,0-1,-1 0,1 0,0 0,0 0,-1 0,1 0,0 0,0-1,-1 1,1-1,0 1,-1-1,1 0,-1 1,1-1,-1 0,1 0,0-1,139-86,40-18,-179 105,0 0,1 0,-1 0,0 0,0 1,0-1,1 1,-1-1,0 1,1 0,-1-1,1 1,-1 1,0-1,1 0,-1 0,0 1,1 0,-1-1,0 1,0 0,0 0,0 0,0 0,0 0,0 1,0-1,0 1,0-1,0 1,-1 0,1-1,-1 1,0 0,1 0,-1 0,0 0,0 1,0-1,0 0,0 0,-1 0,1 1,-1-1,0 0,1 1,-1-1,0 1,0-1,-1 0,1 1,0-1,-1 1,-15 82,12-59</inkml:trace>
  <inkml:trace contextRef="#ctx0" brushRef="#br0" timeOffset="-877.57">1441 564,'-64'35,"3"3,1 2,1 3,-48 47,105-89,-51 60,52-59,-1 0,1 0,-1 0,1 0,0 0,0 0,0 0,0 1,0-1,0 0,1 1,-1-1,1 1,0-1,0 0,0 1,0-1,0 1,0-1,0 0,1 1,0-1,-1 1,1-1,0 0,0 0,0 0,0 1,0-1,1 0,4 1,1 0,-1 0,1 0,0-1,0 0,0 0,0-1,0 0,0 0,0-1,0 0,0 0,1-1,-1 1,0-2,0 1,0-1,0 0,-1 0,1-1,0 0,5-3,17-9,0-1,-1-2,-1 0,-1-2,20-19,-39 33,128-114,-134 118,0 1,0-1,0 0,1 1,-1 0,0-1,1 1,-1 0,1-1,-1 1,1 0,0 0,0 0,-1 1,1-1,0 0,0 1,0-1,0 1,0-1,0 1,0 0,-1 0,1 0,0 0,0 0,0 1,0-1,0 0,0 1,0 0,0-1,0 1,-1 0,1 0,0 0,-1 0,1 0,-1 0,1 0,-1 1,1-1,-1 1,0-1,0 1,1-1,-1 1,0 0,-1-1,1 1,0 0,0 0,-1 0,1 0,0 15,-1-1,-1 1,0-1,-2 0,1 1,-2-1,0 0,-5 10,2-1,-22 84,-6-2,-43 95,71-188,0 0,-1-1,-1 0,0 0,0-1,-2 0,1-1,-1 0,-1 0,0-1,-5 2,16-10,-1-1,0 0,1 0,-1 1,0-1,0 0,0-1,0 1,0 0,0 0,0-1,-1 1,1-1,0 0,0 0,0 0,0 0,0 0,-1 0,1 0,0-1,0 1,0-1,0 0,0 1,0-1,0 0,0 0,0 0,0 0,1-1,-1 1,0-1,1 1,-1-1,1 1,-1-1,1 0,0 1,0-1,0 0,0 0,0 0,0-1,-2-4,0 0,1 0,0 0,0 0,0-1,1 1,0-1,1 1,0-1,0 1,0-1,2-5,3-6,2 0,0 0,1 0,0 1,2 0,0 1,1 0,1 0,0 1,1 1,1 0,5-4,6-5</inkml:trace>
  <inkml:trace contextRef="#ctx0" brushRef="#br0" timeOffset="-411.435">2118 451,'-18'5,"0"0,0 1,0 1,1 1,0 0,1 2,0-1,-3 4,17-12,0 1,0-1,0 1,0-1,0 1,0 0,0-1,1 1,-1 0,1 0,-1 0,1 1,0-1,0 0,0 0,0 1,0-1,0 1,1-1,-1 0,1 1,0-1,0 1,0-1,0 1,0-1,0 1,1-1,-1 1,1-1,-1 1,1-1,0 0,1 2,62 65,-28-35,-33-30,0-1,-1 1,1-1,-1 1,0 0,0 0,-1 0,1 0,-1 0,0 0,0 0,0 1,0-1,-1 0,0 1,0-1,0 0,0 0,-1 1,0-1,0 0,0 0,0 1,0-1,-1 0,0 0,0-1,0 1,0 0,-1-1,1 1,-1-1,0 0,0 0,-1 1,-3 4,-1 0,0-1,-1 0,0 0,0-1,0 0,-1 0,0-1,0-1,-1 0,1 0,-1-1,-3 1,-8-3,3-3</inkml:trace>
  <inkml:trace contextRef="#ctx0" brushRef="#br0" timeOffset="-163.099">2259 734,'-14'38,"-5"23,0 0</inkml:trace>
  <inkml:trace contextRef="#ctx0" brushRef="#br0" timeOffset="306.331">2513 904,'84'-124,"61"-72,-109 171,-36 25,1 0,0 0,0 0,0 0,0 0,0 0,0 0,-1 0,1 0,0 1,0-1,0 0,0 1,-1-1,1 0,0 1,0-1,-1 1,1-1,0 1,-1 0,1-1,-1 1,1 0,-1-1,1 1,-1 0,1 0,-1-1,0 1,1 0,-1 0,0 0,0-1,1 1,-1 0,0 0,0 0,0 0,0 0,0 0,0-1,-1 2,1 87,3 31,-3-115,2-1,-1 0,0 0,1 0,0 0,0 0,0 0,1 0,-1 0,1-1,0 1,0-1,0 0,0 0,1 0,-1 0,1-1,0 1,-1-1,1 0,0 0,1 0,-1-1,2 1,6 0,-1-2,0 0,1 0,-1-1,1 0,-1-1,0 0,0-1,0 0,0-1,0 0,-1 0,1-1,-1-1,-1 0,1 0,-1-1,0 0,0-1,-1 0,0 0,-1-1,1 0,-2 0,4-6,2-4,-1-1,-1 0,-1 0,-1-1,-1-1,0 1,-2-1,0 0,-2 0,0-5,0-3,-1 4</inkml:trace>
  <inkml:trace contextRef="#ctx0" brushRef="#br0" timeOffset="668.285">3641 311,'-30'38,"2"2,1 1,2 1,2 1,2 1,2 1,-2 12,18-51,1 0,0 0,0 0,0 0,1 0,0 0,0 1,1-1,0 0,0 1,0-1,1 0,-1 0,2 1,-1-1,1 0,0 0,0 0,0 0,1-1,0 1,0-1,1 1,-1-1,1 0,0 0,1-1,-1 1,1-1,3 3,7 0,1-1,-1 0,1-1,0 0,0-2,0 0,1 0,-1-2,1 0,-1-1,1 0,-1-2,1 0,-1-1,0 0,0-1,0-1,0-1,-1 0,0-1,9-5,7-7,-1-1,0-2,-1-1,-2-1,0-1,-2-2,-1 0,-1-2,17-27,-29 40,-1 1,-1-2,0 1,-1-1,-1 0,0-1,0-6,-5 19,-1-1,0 0,0 1,0-1,0 0,-1 0,0 0,0 0,-1 0,0 1,0-1,0 0,0 0,-1 1,0-1,0 1,-1 0,0-1,0 1,0 0,0 0,-1 1,0-1,-3-3,-1 2,1 1,-1-1,-1 1,1 1,-1-1,1 2,-1-1,0 1,-1 0,1 1,0 0,-1 1,1 0,-1 0,1 1,-1 0,-9 2,-157 39,129-24</inkml:trace>
  <inkml:trace contextRef="#ctx0" brushRef="#br0" timeOffset="918.32">3303 650,'87'5,"0"-4,0-4,73-12,23-1,-178 15,0 0,1 1,-1 0,0 1,0-1,0 1,0 0,1 0,-1 0,0 1,-1-1,1 1,0 1,0-1,-1 1,1 0,-1 0,0 0,0 0,0 1,-1-1,1 1,-1 0,0 0,0 1,0-1,1 2,-1-2,0 1,0-1,0-1,1 1,0 0,0-1,0 1,0-1,1-1,-1 1,1 0,-1-1,1 0,0 0,0-1,0 1,0-1,0 0,0 0,1-1,-1 1,0-1,0 0,6-1,13 1</inkml:trace>
  <inkml:trace contextRef="#ctx0" brushRef="#br0" timeOffset="1971.591">4432 621,'24'0,"27"0,10 0,-1 0,-6 0,-7 0,-7 0,-15 5,-16 1,-15 1,-11 2,-8 1,-4-2,-2-2,0-2,0-2,5-1</inkml:trace>
  <inkml:trace contextRef="#ctx0" brushRef="#br0" timeOffset="7806.32">1271 0,'-12'3,"1"1,-1 0,1 0,-1 1,1 0,1 1,-1 1,1 0,0 0,1 0,0 2,0-1,0 1,1 0,-5 8,-13 19,1 1,2 1,2 2,1 0,2 0,-11 41,10-35,2 1,2 1,2 1,3 0,1 0,3 1,2 0,2 1,2-1,2 0,3 0,9 42,-5-67,2 0,0-1,2 0,1-1,0-1,2 0,0-1,2 0,0-2,1 0,1-1,1-1,0-1,1-1,1-1,0 0,1-2,0-1,4 0,41 29,-68-40,-1 1,1-1,-1 1,1-1,-1 1,0-1,1 1,-1-1,0 1,1 0,-1-1,0 1,0 0,0-1,0 1,1 0,-1-1,0 1,0 0,0-1,0 1,0 0,-1-1,1 1,0 0,0-1,0 1,-1 0,1-1,0 1,-1 0,1-1,0 1,-1-1,1 1,-1-1,1 1,-1-1,1 1,-1-1,1 0,-1 1,1-1,-1 0,0 1,1-1,-1 0,0 0,1 1,-1-1,0 0,1 0,-15 5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40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417 926 9274 0 0,'0'0'1128'0'0,"0"0"-474"0"0,0 0-186 0 0,0 0 168 0 0,0 0 313 0 0,0 0 201 0 0,0 0-2 0 0,0 0-182 0 0,0 0-218 0 0,0 0-148 0 0,0 0-36 0 0,0 0-4 0 0,0 0-26 0 0,6 5-15 0 0,-5-3-419 0 0,1 0 0 0 0,0 0 0 0 0,0 0 1 0 0,1-1-1 0 0,-1 1 0 0 0,0 0 0 0 0,0-1 0 0 0,1 0 1 0 0,-1 0-1 0 0,1 1 0 0 0,-1-1 0 0 0,1-1 1 0 0,0 1-1 0 0,-1 0 0 0 0,1-1 0 0 0,0 1 1 0 0,-1-1-1 0 0,1 0 0 0 0,0 0 0 0 0,0 0 1 0 0,-1 0-1 0 0,1 0 0 0 0,0-1 0 0 0,-1 1 1 0 0,1-1-1 0 0,0 0 0 0 0,-1 0 0 0 0,1 0 0 0 0,-1 0 1 0 0,1 0-1 0 0,-1 0 0 0 0,0-1 0 0 0,1 1 1 0 0,-1-1-1 0 0,0 0 0 0 0,0 1 0 0 0,2-3-100 0 0,12-16 264 0 0,-1-1-1 0 0,0-1 0 0 0,-2 0 1 0 0,0 0-1 0 0,-2-1 0 0 0,-1-1 1 0 0,0 0-1 0 0,-2 0 0 0 0,0-1 1 0 0,-2 0-1 0 0,1-17-263 0 0,0 2 573 0 0,-7 39-475 0 0,0 1-1 0 0,0 0 2 0 0,0 0-19 0 0,0 0-19 0 0,0 0-5 0 0,0 0-24 0 0,0 0-2 0 0,0 30 243 0 0,37 305 795 0 0,-27-225-808 0 0,-5 0-1 0 0,-7 74-259 0 0,2-175 13 0 0,-1 0 0 0 0,0 0 1 0 0,-1 0-1 0 0,0 0 0 0 0,0 0 0 0 0,-1 0 1 0 0,0-1-1 0 0,-1 1 0 0 0,1-1 0 0 0,-2 0 0 0 0,1 0 1 0 0,-3 2-14 0 0,6-10 9 0 0,0 1 0 0 0,1-1 0 0 0,-1 0 0 0 0,0-1 0 0 0,0 1 0 0 0,0 0 0 0 0,1 0 0 0 0,-1 0 0 0 0,0 0 0 0 0,0-1 0 0 0,1 1 0 0 0,-1 0 0 0 0,0-1 0 0 0,1 1 0 0 0,-1 0 0 0 0,0-1 0 0 0,1 1 0 0 0,-1-1 0 0 0,0 1 0 0 0,1-1 0 0 0,-1 0 0 0 0,1 1 0 0 0,-1-1 0 0 0,1 1 0 0 0,-1-1 0 0 0,1 0 0 0 0,0 0 0 0 0,-1 1 0 0 0,1-1 0 0 0,0 0 0 0 0,-1 1 0 0 0,1-1 0 0 0,0 0 0 0 0,0 0 0 0 0,0 0 1 0 0,0 1-1 0 0,0-1 0 0 0,0 0 0 0 0,0 0 0 0 0,0 0 0 0 0,0 1 0 0 0,0-1 0 0 0,0 0 0 0 0,0 0 0 0 0,1 1 0 0 0,-1-2-9 0 0,0 1 7 0 0,-2-28-4 0 0,1 1 0 0 0,1-1-1 0 0,1 0 1 0 0,2 0 0 0 0,1 1-1 0 0,2 0 1 0 0,0 0 0 0 0,2 0-1 0 0,1 1 1 0 0,3-5-3 0 0,-2-2-15 0 0,101-241-32 0 0,-91 238 37 0 0,0 1-1 0 0,3 0 0 0 0,1 2 0 0 0,1 1 1 0 0,2 1-1 0 0,1 2 0 0 0,1 0 0 0 0,2 2 0 0 0,22-15 11 0 0,-37 31-7 0 0,-7 4 4 0 0,1 0 0 0 0,1 0 0 0 0,-1 1 0 0 0,1 0 0 0 0,1 1 0 0 0,-1 0 0 0 0,1 1 0 0 0,0 0 1 0 0,0 1-1 0 0,1 0 0 0 0,-1 1 0 0 0,1 0 0 0 0,8 0 3 0 0,-18 4 1 0 0,0-1 0 0 0,0 1 0 0 0,0-1 0 0 0,0 1 1 0 0,0 0-1 0 0,-1 0 0 0 0,1 0 0 0 0,0 1 0 0 0,0-1 0 0 0,-1 1 0 0 0,1-1 0 0 0,-1 1 0 0 0,1 0 1 0 0,-1 0-1 0 0,0 0 0 0 0,0 0 0 0 0,0 0 0 0 0,0 1 0 0 0,0-1 0 0 0,0 1 0 0 0,-1-1 0 0 0,1 1 1 0 0,-1 0-1 0 0,0-1 0 0 0,0 1 0 0 0,0 0 0 0 0,0 0 0 0 0,0 0 0 0 0,0 0 0 0 0,-1 3-1 0 0,6 94 46 0 0,-12-80-45 0 0,0-1 0 0 0,-2 1 0 0 0,0-1 0 0 0,-1 0 0 0 0,-1-1 0 0 0,-1 0 0 0 0,0-1 0 0 0,-1 0 0 0 0,-1-1 0 0 0,-1 0 0 0 0,0-1 0 0 0,-1-1 0 0 0,-1 0 0 0 0,0-1 0 0 0,0-1 0 0 0,-2 0 0 0 0,1-1 0 0 0,-18 7-1 0 0,21-10-116 0 0,-2-1 0 0 0,1 0-1 0 0,-1-1 1 0 0,0-1 0 0 0,0 0-1 0 0,0-1 1 0 0,-1-1 0 0 0,0-1-1 0 0,1 0 1 0 0,-1-1 0 0 0,0-1-1 0 0,0-1 1 0 0,-4 0 116 0 0,19 1-78 0 0,0 0 0 0 0,1 0-1 0 0,-1-1 1 0 0,1 1 0 0 0,-1 0 0 0 0,0-1-1 0 0,1 1 1 0 0,-1-1 0 0 0,1 0-1 0 0,-1 1 1 0 0,1-1 0 0 0,-1 0 0 0 0,1 0-1 0 0,0 0 1 0 0,-1 0 0 0 0,1 0 0 0 0,0 0-1 0 0,0 0 1 0 0,0 0 0 0 0,-1-1 0 0 0,1 1-1 0 0,1 0 1 0 0,-1-1 0 0 0,0 1 0 0 0,0-1-1 0 0,0 1 1 0 0,1-1 0 0 0,-1 1 0 0 0,1-1-1 0 0,-1 1 1 0 0,1-1 0 0 0,0 0-1 0 0,0 1 1 0 0,-1-1 0 0 0,1 0 0 0 0,0 1-1 0 0,0-1 1 0 0,1 0 0 0 0,-1 1 0 0 0,0-1-1 0 0,0 0 1 0 0,1 0 78 0 0,9-21-4031 0 0,7 5-3950 0 0,-4 10-3990 0 0</inkml:trace>
  <inkml:trace contextRef="#ctx0" brushRef="#br0" timeOffset="386.872">1682 624 10890 0 0,'0'0'1797'0'0,"0"0"-233"0"0,0 0-29 0 0,0 0-19 0 0,0 0-126 0 0,0 0-215 0 0,0 0-199 0 0,0 0-156 0 0,0 0-121 0 0,0 0-84 0 0,0 0-99 0 0,0 0-59 0 0,0 0-47 0 0,-21 6-66 0 0,-67 18-47 0 0,85-23-275 0 0,1-1-1 0 0,-1 1 1 0 0,0 0-1 0 0,1 0 0 0 0,-1 0 1 0 0,1 0-1 0 0,-1 0 1 0 0,1 1-1 0 0,-1-1 1 0 0,1 1-1 0 0,0 0 0 0 0,0-1 1 0 0,0 1-1 0 0,0 0 1 0 0,0 0-1 0 0,0 0 1 0 0,0 1-1 0 0,1-1 0 0 0,-1 0 1 0 0,1 1-1 0 0,0-1 1 0 0,-1 3-22 0 0,-4 6 70 0 0,3-7-59 0 0,1-1 0 0 0,-1 1 0 0 0,1-1 0 0 0,0 1 0 0 0,0 0 0 0 0,0 0 0 0 0,0 0 0 0 0,1 0 0 0 0,-1 0 0 0 0,1 0 0 0 0,0 1 0 0 0,1-1 0 0 0,-1 0 0 0 0,1 1 0 0 0,0-1 0 0 0,0 0 0 0 0,0 1 0 0 0,0-1 0 0 0,1 1 0 0 0,0-1 0 0 0,-1 0 0 0 0,2 0 0 0 0,-1 0 0 0 0,0 1 0 0 0,1-1 0 0 0,0 0 0 0 0,0-1 0 0 0,0 1 0 0 0,1 0 0 0 0,-1-1 0 0 0,1 1 0 0 0,0-1 0 0 0,0 0 0 0 0,0 0 0 0 0,0 0 0 0 0,0 0 0 0 0,1 0 0 0 0,-1-1 0 0 0,1 1 0 0 0,0-1 0 0 0,3 1-11 0 0,5-2 71 0 0,0-1 0 0 0,-1 0 0 0 0,1-1 0 0 0,0 0 1 0 0,0-1-1 0 0,-1-1 0 0 0,1 0 0 0 0,-1 0 0 0 0,0-1 1 0 0,0 0-1 0 0,0-1 0 0 0,0 0 0 0 0,-1-1 0 0 0,0 0 0 0 0,0-1 1 0 0,-1 0-1 0 0,0 0 0 0 0,0-1 0 0 0,0-1 0 0 0,-1 1 1 0 0,0-1-1 0 0,-1 0 0 0 0,0-1 0 0 0,-1 0 0 0 0,0 0 1 0 0,5-10-72 0 0,-9 16 8 0 0,0 0 1 0 0,0 0 0 0 0,0 1-1 0 0,0-2 1 0 0,-1 1-1 0 0,0 0 1 0 0,1 0 0 0 0,-1 0-1 0 0,-1 0 1 0 0,1-1 0 0 0,-1 1-1 0 0,0 0 1 0 0,0-1 0 0 0,0 1-1 0 0,0 0 1 0 0,-1-1-1 0 0,0 1 1 0 0,0 0 0 0 0,0 0-1 0 0,0-1 1 0 0,-1 1 0 0 0,1 0-1 0 0,-1 0 1 0 0,0 1 0 0 0,0-1-1 0 0,-1 0 1 0 0,1 1-1 0 0,-1-1 1 0 0,0 1 0 0 0,0 0-1 0 0,0 0 1 0 0,0 0 0 0 0,0 0-1 0 0,-1 0 1 0 0,1 1 0 0 0,-1-1-1 0 0,0 1 1 0 0,0 0-1 0 0,0 0 1 0 0,0 1 0 0 0,0-1-1 0 0,-1 1-8 0 0,-79-3-1317 0 0,44 21-1695 0 0,20 5-5147 0 0,12-14-3767 0 0</inkml:trace>
  <inkml:trace contextRef="#ctx0" brushRef="#br0" timeOffset="823.719">2271 256 13603 0 0,'0'0'2523'0'0,"0"0"-921"0"0,0 0-338 0 0,0 0 83 0 0,0 0 40 0 0,0 0-92 0 0,0 0-231 0 0,0 0-294 0 0,0 0-201 0 0,0 0-126 0 0,0 0-70 0 0,0 0-34 0 0,0 0-8 0 0,9-7 25 0 0,25-22-3 0 0,-33 29-324 0 0,0 1 0 0 0,0-1 0 0 0,0 0 0 0 0,0 0 0 0 0,0 0-1 0 0,0 1 1 0 0,0-1 0 0 0,0 0 0 0 0,0 1 0 0 0,0-1 0 0 0,0 1 0 0 0,-1-1-1 0 0,1 1 1 0 0,0-1 0 0 0,0 1 0 0 0,-1 0 0 0 0,1-1 0 0 0,0 1 0 0 0,-1 0 0 0 0,1 0-1 0 0,0-1 1 0 0,-1 1 0 0 0,1 0 0 0 0,-1 0 0 0 0,1 0 0 0 0,-1 0 0 0 0,0 0-1 0 0,1 0 1 0 0,-1-1 0 0 0,0 1 0 0 0,0 0 0 0 0,0 0 0 0 0,0 0 0 0 0,0 0 0 0 0,0 0-1 0 0,0 0 1 0 0,0 0 0 0 0,0 0 0 0 0,0 0 0 0 0,0 0 0 0 0,-1 0 0 0 0,1 0-29 0 0,0 1 57 0 0,8 82 460 0 0,-5 1 1 0 0,-3 0-1 0 0,-9 70-517 0 0,8-141 47 0 0,-16 160-3 0 0,15-131-95 0 0,2-42 10 0 0,0-1-7 0 0,0 0-26 0 0,0 0-14 0 0,0-26-1652 0 0,-7-13-1734 0 0,2 18-95 0 0,3 1-5089 0 0,1 8-3251 0 0</inkml:trace>
  <inkml:trace contextRef="#ctx0" brushRef="#br0" timeOffset="1071.939">2070 551 6217 0 0,'0'0'1918'0'0,"0"0"-324"0"0,0 0-39 0 0,0 0 69 0 0,0 0-17 0 0,0 0-68 0 0,0 0-155 0 0,0 0-161 0 0,0 0-106 0 0,0 0-108 0 0,0 0-99 0 0,0 0-85 0 0,0 0-94 0 0,24 4-70 0 0,78 13-94 0 0,105-16 1219 0 0,-15-1-2784 0 0,-174 3-1132 0 0,-12 0-2350 0 0,-3 1-5069 0 0,-2-3 439 0 0</inkml:trace>
  <inkml:trace contextRef="#ctx0" brushRef="#br0" timeOffset="1368.02">2626 632 72 0 0,'0'0'2369'0'0,"0"0"-352"0"0,0 0-72 0 0,0 0 30 0 0,0 0-47 0 0,0 0-131 0 0,0 0-164 0 0,0 0-160 0 0,0 0-157 0 0,0 0-139 0 0,0 0-123 0 0,0 0-92 0 0,17 5-52 0 0,55 17-39 0 0,-68-20-704 0 0,1-1-1 0 0,0 0 1 0 0,0 0-1 0 0,0 0 1 0 0,0-1 0 0 0,0 0-1 0 0,0 0 1 0 0,0 0-1 0 0,0 0 1 0 0,0-1-1 0 0,0 0 1 0 0,0 0 0 0 0,0 0-1 0 0,0-1 1 0 0,0 0-1 0 0,-1 1 1 0 0,1-2-1 0 0,-1 1 1 0 0,1 0-1 0 0,3-4-166 0 0,-7 6 21 0 0,5-4 72 0 0,1 1 1 0 0,-1-1-1 0 0,1 0 1 0 0,-1 0-1 0 0,-1-1 1 0 0,1 1-1 0 0,0-1 1 0 0,-1-1-1 0 0,0 1 1 0 0,-1-1-1 0 0,1 0 1 0 0,-1 0-1 0 0,0 0 1 0 0,0-1 0 0 0,-1 1-1 0 0,0-1 1 0 0,0 0-1 0 0,-1 0 1 0 0,1 0-1 0 0,-2 0 1 0 0,1 0-1 0 0,-1 0 1 0 0,1-7-94 0 0,-4 11-9 0 0,-1 0 0 0 0,1 0 0 0 0,-1 0 0 0 0,0 0 0 0 0,1 1 1 0 0,-1-1-1 0 0,0 1 0 0 0,-1 0 0 0 0,1 0 0 0 0,0 0 0 0 0,-1 0 0 0 0,1 1 0 0 0,-1-1 0 0 0,1 1 1 0 0,-1 0-1 0 0,1 0 0 0 0,-1 0 0 0 0,0 1 0 0 0,0-1 0 0 0,0 1 0 0 0,1 0 0 0 0,-1 0 1 0 0,0 0-1 0 0,0 0 0 0 0,0 1 0 0 0,1-1 0 0 0,-1 1 0 0 0,0 0 0 0 0,-1 1 9 0 0,3-2-8 0 0,-10 3-32 0 0,0 1-1 0 0,1-1 1 0 0,-1 2-1 0 0,1 0 1 0 0,0 0-1 0 0,1 1 1 0 0,-1 0-1 0 0,1 1 1 0 0,0 0-1 0 0,1 0 1 0 0,0 1-1 0 0,0 1 1 0 0,1-1-1 0 0,-1 2 0 0 0,2-1 1 0 0,0 1-1 0 0,0 0 1 0 0,-1 3 40 0 0,5-9-59 0 0,0 0 0 0 0,0 0 0 0 0,0 0 0 0 0,1 1 0 0 0,-1-1 0 0 0,1 0 0 0 0,1 1 0 0 0,-1-1 0 0 0,0 1 1 0 0,1 0-1 0 0,0 0 0 0 0,0-1 0 0 0,1 1 0 0 0,-1 0 0 0 0,1 0 0 0 0,0 0 0 0 0,0 0 0 0 0,1 0 0 0 0,-1 0 0 0 0,1-1 0 0 0,0 1 0 0 0,1 0 0 0 0,-1 0 0 0 0,1-1 0 0 0,0 1 1 0 0,0-1-1 0 0,0 1 0 0 0,0-1 0 0 0,1 0 0 0 0,0 0 0 0 0,0 0 0 0 0,0-1 0 0 0,0 1 0 0 0,1 0 0 0 0,-1-1 0 0 0,3 1 59 0 0,79 27-4049 0 0,-55-26 92 0 0,-1-1-3494 0 0,-14-3-977 0 0</inkml:trace>
  <inkml:trace contextRef="#ctx0" brushRef="#br0" timeOffset="1814.82">3011 863 7378 0 0,'0'0'3719'0'0,"0"0"-1370"0"0,0 0-432 0 0,0 0-82 0 0,0 0-180 0 0,0 0-308 0 0,0 0-353 0 0,0 0-330 0 0,0 0-199 0 0,0 0-39 0 0,0 0 2 0 0,0 0 11 0 0,0 0-21 0 0,13-17-28 0 0,77-101 474 0 0,-8 29-12 0 0,-65 87-881 0 0,-17 30-84 0 0,-1-15 151 0 0,0 4-21 0 0,1-14-12 0 0,-1 0 0 0 0,1 0 1 0 0,-1 0-1 0 0,1 0 1 0 0,0 0-1 0 0,0 0 0 0 0,0 0 1 0 0,1 0-1 0 0,-1 0 0 0 0,1-1 1 0 0,-1 1-1 0 0,1 0 0 0 0,0 0 1 0 0,0 0-1 0 0,1-1 1 0 0,-1 1-1 0 0,0 0 0 0 0,1-1 1 0 0,-1 0-1 0 0,1 1 0 0 0,0-1 1 0 0,0 0-1 0 0,0 0 0 0 0,0 0 1 0 0,0 0-1 0 0,1 0 1 0 0,-1 0-1 0 0,3 1-5 0 0,-1-1 84 0 0,1 1-1 0 0,0-1 1 0 0,1 0 0 0 0,-1-1-1 0 0,0 1 1 0 0,0-1 0 0 0,1 0 0 0 0,-1 0-1 0 0,1-1 1 0 0,-1 0 0 0 0,0 0-1 0 0,1 0 1 0 0,-1 0 0 0 0,1-1-1 0 0,-1 0 1 0 0,1 0 0 0 0,-1 0-1 0 0,0-1 1 0 0,0 0 0 0 0,0 0 0 0 0,0 0-1 0 0,0-1 1 0 0,0 1 0 0 0,-1-1-1 0 0,1 0 1 0 0,-1-1 0 0 0,0 1-1 0 0,0-1 1 0 0,3-2-84 0 0,-2 1-35 0 0,56-71 517 0 0,-46 10-3375 0 0,-15 55 672 0 0,0 3-2439 0 0,0 1-5809 0 0</inkml:trace>
  <inkml:trace contextRef="#ctx0" brushRef="#br0" timeOffset="2190.925">3720 68 12947 0 0,'0'0'3266'0'0,"0"0"-1826"0"0,0 0-694 0 0,0 0 70 0 0,0 0 209 0 0,0 0 222 0 0,0 0 60 0 0,0 0-123 0 0,0 0-162 0 0,0 0-168 0 0,0 0-145 0 0,0 0-116 0 0,0 0-106 0 0,6 20-101 0 0,22 62-66 0 0,-15 24 439 0 0,-14-71-645 0 0,-5 348 362 0 0,-10-252-392 0 0,20-200-2741 0 0,-3 39-599 0 0,-1 2-3424 0 0,0 17-5164 0 0</inkml:trace>
  <inkml:trace contextRef="#ctx0" brushRef="#br0" timeOffset="2439.384">3530 470 14003 0 0,'0'0'1638'0'0,"0"0"-473"0"0,0 0-155 0 0,0 0 62 0 0,0 0 132 0 0,0 0 45 0 0,0 0-80 0 0,0 0-130 0 0,0 0-135 0 0,0 0-108 0 0,0 0-119 0 0,0 0-129 0 0,0 0-86 0 0,33 0-81 0 0,101-1-83 0 0,56-2 582 0 0,-120 25-1586 0 0,-66-5-2676 0 0,-4-12-1311 0 0,0-1-7347 0 0</inkml:trace>
  <inkml:trace contextRef="#ctx0" brushRef="#br0" timeOffset="2667.267">4132 628 18068 0 0,'0'0'1307'0'0,"0"0"-220"0"0,0 0 49 0 0,0 0 50 0 0,0 0-77 0 0,0 0-202 0 0,0 0-318 0 0,0 0-243 0 0,0 0-143 0 0,0 0-77 0 0,0 0-38 0 0,0 0-30 0 0,4 23-32 0 0,12 68-46 0 0,-18-61-4562 0 0,-6-42-7521 0 0,5 5 2572 0 0</inkml:trace>
  <inkml:trace contextRef="#ctx0" brushRef="#br0" timeOffset="2921.055">4138 425 8090 0 0,'0'0'3026'0'0,"0"0"-551"0"0,0 0-348 0 0,0 0-252 0 0,0 0-191 0 0,0 0-231 0 0,0 0-292 0 0,0 0-288 0 0,0 0-259 0 0,0 0-240 0 0,0 0-190 0 0,0 0-168 0 0,0 0-128 0 0,-2-22-94 0 0,-7-59-1542 0 0,14 99-987 0 0,-2-8-1933 0 0,1-1-6686 0 0</inkml:trace>
  <inkml:trace contextRef="#ctx0" brushRef="#br0" timeOffset="3673.075">4631 477 16628 0 0,'0'0'2217'0'0,"0"0"-755"0"0,0 0-294 0 0,0 0-89 0 0,0 0-136 0 0,0 0-140 0 0,0 0-180 0 0,0 0-147 0 0,0 0-69 0 0,0 0-86 0 0,0 0-86 0 0,0 0-69 0 0,-32 12-43 0 0,-98 40-52 0 0,77-17-5 0 0,47-27-52 0 0,3-5-18 0 0,0 0 0 0 0,0 0 0 0 0,0 0 0 0 0,1 0 0 0 0,0 1 0 0 0,-1-1 0 0 0,1 1 0 0 0,0-1 0 0 0,0 1 0 0 0,1 0 0 0 0,-1 0 0 0 0,1 0 0 0 0,0 0 0 0 0,0 0 0 0 0,0 0 0 0 0,1 0 0 0 0,-1 0 0 0 0,1 0 0 0 0,0 0 0 0 0,0 1 1 0 0,0-1-1 0 0,1 0 0 0 0,0 0 0 0 0,-1 0 0 0 0,2 0 0 0 0,-1 0 0 0 0,0 0 0 0 0,1 0 0 0 0,-1-1 0 0 0,1 1 0 0 0,0 0 0 0 0,0-1 0 0 0,1 1 0 0 0,-1-1 0 0 0,2 2 4 0 0,2-2 2 0 0,-1 0 0 0 0,1-1 0 0 0,-1 1 1 0 0,1-1-1 0 0,0-1 0 0 0,0 1 0 0 0,0-1 0 0 0,0 0 0 0 0,0 0 0 0 0,0 0 1 0 0,0-1-1 0 0,0 0 0 0 0,0 0 0 0 0,0-1 0 0 0,0 0 0 0 0,0 0 0 0 0,0 0 1 0 0,0-1-1 0 0,0 0 0 0 0,-1 0 0 0 0,1 0 0 0 0,5-3-2 0 0,112-79 100 0 0,-122 83-100 0 0,0-1-1 0 0,0 0 0 0 0,0 1 0 0 0,0-1 0 0 0,0 0 0 0 0,0 1 0 0 0,1-1 0 0 0,-1 1 0 0 0,1-1 0 0 0,-1 1 0 0 0,1-1 0 0 0,-1 1 0 0 0,1 0 0 0 0,0 0 0 0 0,-1 0 0 0 0,1 0 0 0 0,0 0-1 0 0,0 0 1 0 0,0 1 0 0 0,0-1 0 0 0,0 0 0 0 0,0 1 0 0 0,0 0 0 0 0,0-1 0 0 0,0 1 0 0 0,0 0 0 0 0,0 0 0 0 0,0 0 0 0 0,0 0 0 0 0,0 1 0 0 0,0-1 0 0 0,0 0 0 0 0,0 1 0 0 0,0 0 0 0 0,0-1 0 0 0,0 1 0 0 0,0 0 0 0 0,0 0 0 0 0,-1 0 0 0 0,1 0 0 0 0,0 0 0 0 0,-1 0 0 0 0,1 1 0 0 0,0 0 1 0 0,0 3 8 0 0,0 0 0 0 0,1-1 0 0 0,-1 1 1 0 0,1-1-1 0 0,0 0 0 0 0,0 0 1 0 0,0 0-1 0 0,1 0 0 0 0,-1 0 0 0 0,1-1 1 0 0,0 1-1 0 0,0-1 0 0 0,0 0 0 0 0,0 0 1 0 0,1-1-1 0 0,-1 1 0 0 0,1-1 0 0 0,0 0 1 0 0,-1 0-1 0 0,1 0 0 0 0,0-1 0 0 0,0 0 1 0 0,0 0-1 0 0,0 0 0 0 0,0-1 1 0 0,1 1-1 0 0,-1-1 0 0 0,0 0 0 0 0,0-1 1 0 0,0 1-1 0 0,0-1 0 0 0,0 0 0 0 0,0 0 1 0 0,0-1-1 0 0,0 0 0 0 0,0 0 0 0 0,-1 0 1 0 0,1 0-1 0 0,-1 0 0 0 0,1-1 0 0 0,-1 0-8 0 0,60-41 331 0 0,55-106 415 0 0,-106 128-741 0 0,-1-1 0 0 0,0 0 0 0 0,-2-1 0 0 0,0 0 0 0 0,-2 0 0 0 0,0-1 0 0 0,-2 0 0 0 0,-1 0 1 0 0,-1-1-1 0 0,-1 0 0 0 0,-1-17-5 0 0,-1 20-20 0 0,0 15 11 0 0,0 1 0 0 0,-1 0 0 0 0,1 0 1 0 0,-1 0-1 0 0,0-1 0 0 0,-1 1 0 0 0,0 0 0 0 0,0 0 1 0 0,-1 0-1 0 0,1 0 0 0 0,-2 0 0 0 0,1 0 0 0 0,-1 1 1 0 0,0-1-1 0 0,0 1 0 0 0,-1-1 0 0 0,0 1 0 0 0,0 0 0 0 0,0 1 1 0 0,-1-1 8 0 0,2 4-7 0 0,0 1 0 0 0,0 0 0 0 0,0-1 1 0 0,0 1-1 0 0,-1 1 0 0 0,1-1 0 0 0,0 0 0 0 0,0 1 1 0 0,-1 0-1 0 0,1-1 0 0 0,-1 1 0 0 0,1 1 0 0 0,0-1 1 0 0,-1 0-1 0 0,1 1 0 0 0,0 0 0 0 0,-1 0 1 0 0,1 0-1 0 0,0 0 0 0 0,0 0 0 0 0,0 0 0 0 0,0 1 1 0 0,0 0-1 0 0,0-1 0 0 0,0 1 0 0 0,1 0 1 0 0,-1 1-1 0 0,1-1 0 0 0,-1 0 0 0 0,1 1 0 0 0,0-1 1 0 0,0 1-1 0 0,0 0 0 0 0,0 0 0 0 0,-1 2 7 0 0,-4 10 13 0 0,1 1 0 0 0,0-1 0 0 0,1 1 0 0 0,1 1 0 0 0,0-1 0 0 0,1 0 0 0 0,1 1 0 0 0,1 0 0 0 0,0-1 0 0 0,1 1 0 0 0,1 0-1 0 0,1 0 1 0 0,0-1 0 0 0,2 4-13 0 0,2 13 162 0 0,3 0-1 0 0,0 0 1 0 0,2-2-1 0 0,2 1 0 0 0,0-1 1 0 0,13 18-162 0 0,-12-25 178 0 0,1 0 1 0 0,2 0-1 0 0,0-2 0 0 0,1 0 1 0 0,1-1-1 0 0,1-1 1 0 0,1-1-1 0 0,1-1 1 0 0,6 4-179 0 0,-8-4 116 0 0,-28-29-653 0 0,-10 7-1040 0 0,7 2-1281 0 0,3-2-5108 0 0,5 4-4490 0 0</inkml:trace>
  <inkml:trace contextRef="#ctx0" brushRef="#br0" timeOffset="8268.841">8764 532 0 0 0,'0'0'1059'0'0,"0"0"507"0"0,0 0 365 0 0,0 0 309 0 0,0 0 155 0 0,0 0-64 0 0,0 0-261 0 0,0 0-341 0 0,0 0-330 0 0,0 0-229 0 0,0 0-156 0 0,0 0-118 0 0,0 0-86 0 0,3-5-102 0 0,12-14-89 0 0,-31 18 2509 0 0,5 111-2108 0 0,12-77-951 0 0,0-30-46 0 0,-1 1 1 0 0,1 0 0 0 0,0-1 0 0 0,-1 1 0 0 0,2-1 0 0 0,-1 0-1 0 0,0 1 1 0 0,1-1 0 0 0,-1 0 0 0 0,1 0 0 0 0,0 0 0 0 0,0 0-1 0 0,0 0 1 0 0,1 0 0 0 0,-1-1 0 0 0,1 1 0 0 0,-1-1 0 0 0,1 1-1 0 0,0-1 1 0 0,0 0 0 0 0,0 0 0 0 0,0-1 0 0 0,0 1 0 0 0,0 0-1 0 0,1-1 1 0 0,-1 0 0 0 0,0 0 0 0 0,1 0 0 0 0,-1 0 0 0 0,1 0-1 0 0,-1-1 1 0 0,1 0 0 0 0,-1 1 0 0 0,1-1 0 0 0,0-1 0 0 0,-1 1-1 0 0,1 0 1 0 0,-1-1 0 0 0,1 0 0 0 0,-1 0 0 0 0,1 0 0 0 0,-1 0-1 0 0,0 0 1 0 0,1-1 0 0 0,-1 0 0 0 0,0 1 0 0 0,0-1 0 0 0,0 0-1 0 0,0 0 1 0 0,-1-1 0 0 0,1 1 0 0 0,0-1 0 0 0,-1 1 0 0 0,2-3-24 0 0,33-26 201 0 0,-1-2 0 0 0,-2-1 1 0 0,-1-1-1 0 0,-2-2 0 0 0,-2-2 1 0 0,21-34-202 0 0,-25 39 77 0 0,-25 93-18 0 0,-35 143 109 0 0,17 143-156 0 0,21-2-37 0 0,-2-338 26 0 0,-2 0 0 0 0,1 0 1 0 0,-1 0-1 0 0,1-1 0 0 0,-1 1 1 0 0,0 0-1 0 0,-1 0 1 0 0,1-1-1 0 0,-1 1 0 0 0,0-1 1 0 0,0 0-1 0 0,-1 1 0 0 0,1-1 1 0 0,-1 0-1 0 0,0 0 1 0 0,0-1-1 0 0,0 1 0 0 0,-1-1 1 0 0,1 1-1 0 0,-1-1 0 0 0,0 0 1 0 0,0 0-1 0 0,0-1 1 0 0,0 1-1 0 0,0-1 0 0 0,0 0 1 0 0,-1 0-1 0 0,1 0 0 0 0,-1-1 1 0 0,0 1-1 0 0,1-1 1 0 0,-2 0-2 0 0,-1 1 0 0 0,1 0 1 0 0,0-1 0 0 0,-1 0 0 0 0,1 0 0 0 0,-1 0 0 0 0,1-1 0 0 0,-1 0 0 0 0,1 0 0 0 0,-1-1 0 0 0,1 0 0 0 0,-1 0 0 0 0,1 0 0 0 0,-1-1 0 0 0,1 0-1 0 0,0 0 1 0 0,0-1 0 0 0,0 1 0 0 0,0-1 0 0 0,1-1 0 0 0,-1 1 0 0 0,1-1 0 0 0,-1 0 0 0 0,1 0 0 0 0,1 0 0 0 0,-1-1 0 0 0,1 0 0 0 0,-1 0 0 0 0,1 0-1 0 0,1 0 1 0 0,-1-1 0 0 0,1 1 0 0 0,0-1 0 0 0,-2-4-1 0 0,3-1 0 0 0,0 1 0 0 0,0 0-1 0 0,1-1 1 0 0,1 1 0 0 0,0-1 0 0 0,0 1-1 0 0,1-1 1 0 0,0 1 0 0 0,1 0-1 0 0,0-1 1 0 0,1 1 0 0 0,0 0 0 0 0,0 0-1 0 0,1 1 1 0 0,1-1 0 0 0,-1 1-1 0 0,2-1 1 0 0,-1 2 0 0 0,1-1 0 0 0,0 1-1 0 0,1-1 1 0 0,0 2 0 0 0,7-7 0 0 0,19-17-17 0 0,2 1 0 0 0,1 1 0 0 0,1 2 0 0 0,33-16 17 0 0,-69 42-2 0 0,34-21-155 0 0,1 2-1 0 0,1 2 1 0 0,1 1 0 0 0,0 2-1 0 0,1 1 1 0 0,5 1 157 0 0,22 0-3073 0 0,-38 11-6775 0 0,-17 2-2504 0 0</inkml:trace>
  <inkml:trace contextRef="#ctx0" brushRef="#br0" timeOffset="5504.798">5960 705 3345 0 0,'0'0'3544'0'0,"0"0"-1635"0"0,0 0-525 0 0,0 0 66 0 0,0 0 87 0 0,0 0-98 0 0,0 0-290 0 0,0 0-388 0 0,0 0-307 0 0,0 0-153 0 0,0 0-20 0 0,3 2 74 0 0,5 4 54 0 0,0-1 1 0 0,0-1-1 0 0,1 1 0 0 0,0-1 1 0 0,0 0-1 0 0,0-1 0 0 0,0 0 1 0 0,1-1-1 0 0,-1 0 0 0 0,1 0 1 0 0,-1-1-1 0 0,1 0 0 0 0,4-1-409 0 0,-7 0 75 0 0,0 0 1 0 0,0 0-1 0 0,-1-1 0 0 0,1 0 0 0 0,0 0 0 0 0,-1-1 0 0 0,1 0 1 0 0,-1 0-1 0 0,1-1 0 0 0,-1 1 0 0 0,0-2 0 0 0,0 1 0 0 0,0 0 0 0 0,-1-1 1 0 0,1 0-1 0 0,-1 0 0 0 0,0-1 0 0 0,0 0 0 0 0,0 0 0 0 0,-1 0 0 0 0,0 0 1 0 0,0-1-1 0 0,0 1 0 0 0,0-1 0 0 0,-1 0 0 0 0,0 0 0 0 0,0 0 1 0 0,-1-1-1 0 0,0 1 0 0 0,0-1 0 0 0,0 1 0 0 0,-1-1 0 0 0,0 0 0 0 0,0 0 1 0 0,-1 1-1 0 0,0-1 0 0 0,0-6-75 0 0,-2 9 4 0 0,1 1-1 0 0,0 0 1 0 0,-1-1 0 0 0,1 1 0 0 0,-1 0 0 0 0,0-1-1 0 0,0 1 1 0 0,-1 0 0 0 0,1 1 0 0 0,0-1-1 0 0,-1 0 1 0 0,0 1 0 0 0,0-1 0 0 0,1 1 0 0 0,-1 0-1 0 0,-1 0 1 0 0,1 0 0 0 0,0 0 0 0 0,0 1-1 0 0,-1-1 1 0 0,1 1 0 0 0,-1 0 0 0 0,1 0-1 0 0,-1 0 1 0 0,0 0 0 0 0,0 1-4 0 0,-100-9-253 0 0,103 9 251 0 0,-8 0-1 0 0,0 1 1 0 0,0 0-1 0 0,0 1 1 0 0,0 0-1 0 0,0 0 1 0 0,0 1-1 0 0,0 0 1 0 0,1 1-1 0 0,-1-1 1 0 0,1 2-1 0 0,0-1 1 0 0,0 1-1 0 0,1 0 1 0 0,0 1-1 0 0,-1 0 1 0 0,2 0-1 0 0,-1 1 1 0 0,1-1-1 0 0,0 1 1 0 0,0 1-1 0 0,1-1 1 0 0,-2 4 2 0 0,5-6 16 0 0,0 1 1 0 0,1-1-1 0 0,-1 1 1 0 0,1 0-1 0 0,0-1 1 0 0,1 1 0 0 0,-1 0-1 0 0,1 0 1 0 0,1 0-1 0 0,-1-1 1 0 0,1 1-1 0 0,0 0 1 0 0,0 0-1 0 0,0-1 1 0 0,1 1-1 0 0,0-1 1 0 0,0 1-1 0 0,0-1 1 0 0,1 0-1 0 0,0 0 1 0 0,0 0-1 0 0,0 0 1 0 0,0 0 0 0 0,1-1-1 0 0,0 1 1 0 0,0-1-1 0 0,0 0 1 0 0,3 1-17 0 0,4 4 86 0 0,0 0 1 0 0,1-1 0 0 0,0 0 0 0 0,0-1 0 0 0,1-1-1 0 0,0 0 1 0 0,1-1 0 0 0,-1 0 0 0 0,1-1 0 0 0,0 0-1 0 0,1-1-86 0 0,5 0 129 0 0,1 0-1 0 0,-1-1 0 0 0,1-1 0 0 0,-1-2 0 0 0,1 0 1 0 0,-1 0-1 0 0,1-2 0 0 0,14-4-128 0 0,-23 4-10 0 0,-11 3-1 0 0,0 0 1 0 0,0 0-1 0 0,0 0 1 0 0,0 0-1 0 0,0 0 1 0 0,0 0-1 0 0,0 0 1 0 0,0 0-1 0 0,0-1 1 0 0,0 1-1 0 0,0 0 1 0 0,0-1-1 0 0,0 1 1 0 0,0-1-1 0 0,0 1 1 0 0,0-1-1 0 0,0 1 1 0 0,0-1-1 0 0,0 0 1 0 0,-1 1-1 0 0,1-1 1 0 0,0 0-1 0 0,0 0 1 0 0,-1 1-1 0 0,1-1 1 0 0,-1 0-1 0 0,1 0 1 0 0,0 0-1 0 0,-1 0 1 0 0,0 0-1 0 0,1 0 1 0 0,-1 0-1 0 0,0 0 1 0 0,1 0-1 0 0,-1 0 1 0 0,0 0-1 0 0,0 0 1 0 0,0 0-1 0 0,0 0 1 0 0,0 0-1 0 0,0 0 1 0 0,0-1-1 0 0,0 1 1 0 0,-1 0 10 0 0,-15-12-2902 0 0,4 8-4526 0 0,8 4-4491 0 0</inkml:trace>
  <inkml:trace contextRef="#ctx0" brushRef="#br0" timeOffset="6057.032">6499 841 8938 0 0,'0'0'2224'0'0,"0"0"-249"0"0,0 0-46 0 0,0 0-82 0 0,0 0-265 0 0,0 0-323 0 0,0 0-335 0 0,0 0-269 0 0,0 0-159 0 0,0 0-79 0 0,0 0 17 0 0,0 0-12 0 0,0 0-2 0 0,9-16-20 0 0,27-50-46 0 0,63-47 945 0 0,-26 18-711 0 0,-32 44-256 0 0,-41 50-309 0 0,0 1-6 0 0,0 0-8 0 0,0 0-39 0 0,0 0 26 0 0,-4 26-51 0 0,1-13 71 0 0,-1 2-4 0 0,1 0 0 0 0,0 0 0 0 0,1 0-1 0 0,0 0 1 0 0,1 0 0 0 0,1 0 0 0 0,1 1 0 0 0,0-1 0 0 0,3 12-12 0 0,-4-23 18 0 0,1-1 0 0 0,0 1 0 0 0,0-1 0 0 0,0 1 0 0 0,1-1 0 0 0,-1 1 0 0 0,1-1 0 0 0,-1 0 0 0 0,1 0 0 0 0,1 0 1 0 0,-1 0-1 0 0,0 0 0 0 0,1 0 0 0 0,-1 0 0 0 0,1-1 0 0 0,0 1 0 0 0,0-1 0 0 0,0 0 0 0 0,0 0 0 0 0,0 0 0 0 0,0 0 0 0 0,0-1 0 0 0,1 1 1 0 0,-1-1-1 0 0,1 0 0 0 0,-1 0 0 0 0,1 0 0 0 0,0 0 0 0 0,-1 0 0 0 0,1-1 0 0 0,0 0 0 0 0,-1 0 0 0 0,1 0 0 0 0,0 0 0 0 0,0-1 0 0 0,-1 1 1 0 0,1-1-1 0 0,-1 0 0 0 0,1 0 0 0 0,0 0 0 0 0,-1-1 0 0 0,0 1 0 0 0,1-1 0 0 0,-1 0 0 0 0,0 0-18 0 0,10-5 84 0 0,-2-1 0 0 0,1-1 1 0 0,-1 0-1 0 0,0 0 0 0 0,-1-1 0 0 0,0 0 0 0 0,0-1 0 0 0,-2 0 0 0 0,1-1 0 0 0,-1 0 0 0 0,-1 0 1 0 0,0-1-1 0 0,-1 0 0 0 0,3-6-84 0 0,11-73-703 0 0,-32 90-3333 0 0,3 8-3999 0 0,5 1-3935 0 0</inkml:trace>
  <inkml:trace contextRef="#ctx0" brushRef="#br0" timeOffset="6855.995">7221 643 584 0 0,'0'0'2022'0'0,"0"0"-223"0"0,0 0 247 0 0,0 0 125 0 0,0 0-123 0 0,0 0-307 0 0,0 0-292 0 0,0 0-223 0 0,0 0-137 0 0,0 0-86 0 0,0 0-93 0 0,0 0-83 0 0,0 0-90 0 0,22 1-55 0 0,65 2-41 0 0,-43-11 562 0 0,-36 6-1014 0 0,0-1 0 0 0,-1 0 0 0 0,0 0 0 0 0,0-1 0 0 0,0 0 0 0 0,0 0 0 0 0,-1-1 0 0 0,1 1-1 0 0,-1-1 1 0 0,0-1 0 0 0,-1 1 0 0 0,1-1 0 0 0,-1 0 0 0 0,0 0 0 0 0,2-5-189 0 0,3-3 162 0 0,-8 11-135 0 0,1-1-1 0 0,0 1 0 0 0,-1-1 1 0 0,0 1-1 0 0,0-1 0 0 0,0 0 1 0 0,0 0-1 0 0,-1 0 1 0 0,1 0-1 0 0,-1 0 0 0 0,0 0 1 0 0,0 0-1 0 0,0 0 0 0 0,-1-1 1 0 0,0 1-1 0 0,0-1-26 0 0,-1 2-16 0 0,-1 1 0 0 0,0 0 0 0 0,0 0 0 0 0,0 0 0 0 0,-1 0 0 0 0,1 0 0 0 0,0 0 1 0 0,-1 0-1 0 0,0 1 0 0 0,1 0 0 0 0,-1-1 0 0 0,0 1 0 0 0,1 0 0 0 0,-1 0 0 0 0,0 0 0 0 0,0 1 0 0 0,0-1 0 0 0,0 1 0 0 0,0-1 0 0 0,0 1 0 0 0,0 0 0 0 0,0 0 0 0 0,0 1 0 0 0,0-1 0 0 0,1 0 0 0 0,-1 1 0 0 0,-2 0 16 0 0,-8 2-37 0 0,0 0-1 0 0,0 0 0 0 0,1 1 1 0 0,0 0-1 0 0,-1 2 0 0 0,2-1 1 0 0,-1 1-1 0 0,1 1 0 0 0,0 0 1 0 0,0 0-1 0 0,0 1 0 0 0,1 1 1 0 0,1 0-1 0 0,0 0 0 0 0,0 1 1 0 0,0 0-1 0 0,1 0 0 0 0,1 1 1 0 0,0 0-1 0 0,0 0 0 0 0,1 1 1 0 0,1 0-1 0 0,0 0 0 0 0,-2 9 38 0 0,5-16 5 0 0,0 0 0 0 0,1 0 0 0 0,-1 0-1 0 0,1 0 1 0 0,1 0 0 0 0,-1 0 0 0 0,1 0 0 0 0,0 0 0 0 0,0 0-1 0 0,0 0 1 0 0,1 0 0 0 0,0 0 0 0 0,-1 0 0 0 0,2 0-1 0 0,-1 0 1 0 0,1-1 0 0 0,0 1 0 0 0,0 0 0 0 0,0-1 0 0 0,0 1-1 0 0,1-1 1 0 0,0 0 0 0 0,0 0 0 0 0,0 0 0 0 0,0 0-1 0 0,1 0 1 0 0,-1-1 0 0 0,1 0 0 0 0,0 1 0 0 0,0-1-1 0 0,0-1 1 0 0,1 1 0 0 0,-1-1 0 0 0,1 1 0 0 0,-1-1 0 0 0,3 0-5 0 0,15 4 107 0 0,-1-2 1 0 0,1 0 0 0 0,0-2-1 0 0,0 0 1 0 0,0-1 0 0 0,0-2 0 0 0,0 0-1 0 0,0-1 1 0 0,5-2-108 0 0,-2-4 115 0 0,0-1-1 0 0,0-1 1 0 0,-1-1 0 0 0,-1-2 0 0 0,1 0-1 0 0,-2-1 1 0 0,0-1 0 0 0,-1-1-1 0 0,-1-1 1 0 0,0-1 0 0 0,12-15-115 0 0,-16 19 26 0 0,-1-1 0 0 0,0-1 0 0 0,-1 0 0 0 0,-1-1 0 0 0,-1 0 0 0 0,0-1 0 0 0,-1 0 0 0 0,-1-1 0 0 0,-1 0 0 0 0,1-7-26 0 0,-3-32 48 0 0,-7 57-51 0 0,0 0-1 0 0,0-1 1 0 0,-1 1 0 0 0,1 0 0 0 0,-1 0 0 0 0,0 0 0 0 0,1-1-1 0 0,-1 1 1 0 0,0 0 0 0 0,1 0 0 0 0,-1 0 0 0 0,0 0 0 0 0,0 0 0 0 0,0 0-1 0 0,0 0 1 0 0,0 1 0 0 0,0-1 0 0 0,0 0 0 0 0,0 0 0 0 0,0 1-1 0 0,-1-1 1 0 0,1 1 0 0 0,0-1 0 0 0,0 1 0 0 0,-1-1 0 0 0,1 1 0 0 0,0 0-1 0 0,0 0 1 0 0,-1 0 0 0 0,1 0 0 0 0,0-1 0 0 0,-1 2 0 0 0,1-1-1 0 0,0 0 1 0 0,-1 0 0 0 0,1 0 0 0 0,0 1 0 0 0,0-1 0 0 0,-1 0 0 0 0,1 1-1 0 0,-1 0 4 0 0,-12 4-34 0 0,1 0-1 0 0,-1 1 1 0 0,1 1 0 0 0,0 0-1 0 0,0 1 1 0 0,1 1-1 0 0,0 0 1 0 0,1 0-1 0 0,0 1 1 0 0,0 0-1 0 0,1 1 1 0 0,-6 9 34 0 0,15-20-3 0 0,0 1 0 0 0,0 0 1 0 0,0 0-1 0 0,0 0 0 0 0,0 0 0 0 0,0 0 0 0 0,1 0 1 0 0,-1 0-1 0 0,0 1 0 0 0,0-1 0 0 0,1 0 1 0 0,-1 0-1 0 0,1 0 0 0 0,-1 1 0 0 0,1-1 0 0 0,-1 0 1 0 0,1 1-1 0 0,0-1 0 0 0,0 0 0 0 0,0 1 0 0 0,0-1 1 0 0,0 1-1 0 0,0-1 0 0 0,0 0 0 0 0,0 1 1 0 0,0-1-1 0 0,1 0 0 0 0,-1 1 0 0 0,0-1 0 0 0,1 0 1 0 0,-1 0-1 0 0,1 1 0 0 0,0-1 0 0 0,-1 0 0 0 0,1 0 1 0 0,0 0-1 0 0,0 0 0 0 0,0 1 0 0 0,-1-1 0 0 0,1-1 1 0 0,0 1-1 0 0,1 0 0 0 0,-1 0 0 0 0,0 0 1 0 0,0 0-1 0 0,0-1 0 0 0,0 1 0 0 0,1-1 0 0 0,-1 1 3 0 0,69 14-42 0 0,82-7 97 0 0,-150-7-50 0 0,1 0 0 0 0,-1 0 1 0 0,0 0-1 0 0,0 0 0 0 0,0 1 1 0 0,0-1-1 0 0,0 1 0 0 0,0 0 0 0 0,0-1 1 0 0,0 1-1 0 0,-1 0 0 0 0,1 0 0 0 0,-1 0 1 0 0,1 0-1 0 0,-1 0 0 0 0,0 1 0 0 0,0-1 1 0 0,0 0-1 0 0,0 0 0 0 0,0 1 0 0 0,-1-1 1 0 0,1 1-1 0 0,-1-1 0 0 0,1 1 0 0 0,-1-1 1 0 0,0 1-1 0 0,0-1 0 0 0,0 1 0 0 0,0-1 1 0 0,0 1-1 0 0,-1-1 0 0 0,1 1 1 0 0,-1 0-6 0 0,-33 78 135 0 0,-26 7-471 0 0,57-82-174 0 0,4-5-4586 0 0,0-1-5257 0 0,1 0 32 0 0</inkml:trace>
  <inkml:trace contextRef="#ctx0" brushRef="#br0" timeOffset="7559.735">8344 510 8106 0 0,'0'0'2412'0'0,"0"0"-685"0"0,0 0-154 0 0,0 0 15 0 0,0 0-68 0 0,0 0-143 0 0,0 0-241 0 0,0 0-229 0 0,0 0-194 0 0,0 0-122 0 0,0 0-110 0 0,0 0-93 0 0,0 0-47 0 0,-32 6-51 0 0,-97 21-44 0 0,76-5 55 0 0,46-15-222 0 0,-2 1-60 0 0,1 0 0 0 0,-1 1 1 0 0,2 0-1 0 0,-1 1 0 0 0,1 0 0 0 0,1 0 1 0 0,0 0-1 0 0,0 1 0 0 0,1 0 0 0 0,0 0 1 0 0,1 0-1 0 0,0 0 0 0 0,1 1 0 0 0,0 0 1 0 0,1-1-1 0 0,0 1 0 0 0,1 0 0 0 0,0 6-19 0 0,2-14 27 0 0,0-1-1 0 0,0 0 1 0 0,0 1-1 0 0,1-1 1 0 0,-1 0-1 0 0,1 0 1 0 0,0 0-1 0 0,-1 0 1 0 0,1 0-1 0 0,1-1 1 0 0,-1 1-1 0 0,0 0 0 0 0,1-1 1 0 0,-1 0-1 0 0,1 1 1 0 0,0-1-1 0 0,0 0 1 0 0,0 0-1 0 0,0-1 1 0 0,0 1-1 0 0,0-1 1 0 0,0 1-1 0 0,0-1 1 0 0,1 0-1 0 0,-1 0 0 0 0,0 0 1 0 0,1-1-1 0 0,-1 1 1 0 0,1-1-1 0 0,-1 0 1 0 0,1 0-1 0 0,-1 0 1 0 0,1-1-1 0 0,-1 1 1 0 0,1-1-1 0 0,-1 1 1 0 0,0-1-1 0 0,1 0 0 0 0,-1-1 1 0 0,0 1-1 0 0,0 0 1 0 0,0-1-1 0 0,0 0 1 0 0,3-1-27 0 0,16-12 201 0 0,0 0-1 0 0,0-1 1 0 0,-2-2 0 0 0,0 0 0 0 0,-1-1-1 0 0,-1-1 1 0 0,0 0 0 0 0,-2-1 0 0 0,0-1-201 0 0,65-55 296 0 0,-80 77-293 0 0,0 1-1 0 0,0 0 1 0 0,1-1 0 0 0,-1 1 0 0 0,0 0-1 0 0,0 0 1 0 0,0 0 0 0 0,0 0 0 0 0,0 0-1 0 0,0 0 1 0 0,-1 0 0 0 0,1 0 0 0 0,0 0 0 0 0,0 0-1 0 0,-1 0 1 0 0,1 1 0 0 0,-1-1 0 0 0,1 0-1 0 0,-1 0 1 0 0,1 1 0 0 0,-1-1 0 0 0,0 0-1 0 0,0 1 1 0 0,0-1 0 0 0,1 0 0 0 0,-1 1-1 0 0,-1-1 1 0 0,1 1-3 0 0,2 34 109 0 0,-1-1-1 0 0,-3 0 1 0 0,0 0 0 0 0,-3 0-1 0 0,-5 21-108 0 0,-5 55 27 0 0,-49 407-1 0 0,63-505-22 0 0,1 1-1 0 0,-2 0 0 0 0,0-1 0 0 0,0 1 1 0 0,-1-1-1 0 0,-1 0 0 0 0,-1 1 1 0 0,1-2-1 0 0,-2 1 0 0 0,0-1 0 0 0,0 0 1 0 0,-1 0-1 0 0,-6 6-3 0 0,10-15 2 0 0,0-1 0 0 0,0 0 0 0 0,-1 0 0 0 0,1 0 0 0 0,-1 0 0 0 0,0 0 0 0 0,1-1-1 0 0,-1 0 1 0 0,0 0 0 0 0,0 0 0 0 0,0 0 0 0 0,0-1 0 0 0,0 1 0 0 0,0-1 0 0 0,0 0 0 0 0,0 0 0 0 0,1-1 0 0 0,-1 1 0 0 0,0-1 0 0 0,0 0 0 0 0,0 0 0 0 0,0 0 0 0 0,0 0-1 0 0,1-1 1 0 0,-1 1 0 0 0,1-1 0 0 0,-1 0 0 0 0,1 0 0 0 0,-1 0 0 0 0,1-1 0 0 0,-1-1-2 0 0,-7-10-12 0 0,1 0 0 0 0,0-1 0 0 0,1 0 0 0 0,1 0 0 0 0,0-1 0 0 0,1-1-1 0 0,1 1 1 0 0,1-1 0 0 0,0 0 0 0 0,1 0 0 0 0,1 0 0 0 0,1-1 0 0 0,0 1 0 0 0,1-1 0 0 0,1 0 0 0 0,1-11 12 0 0,4 7-45 0 0,1 0 1 0 0,0 1-1 0 0,2 0 1 0 0,1 0 0 0 0,0 0-1 0 0,1 1 1 0 0,1 1-1 0 0,1 0 1 0 0,1 0-1 0 0,1 1 1 0 0,0 1 0 0 0,1 0-1 0 0,7-5 45 0 0,186-167-4547 0 0,-183 163 1228 0 0,-17 17-248 0 0,0 0-7234 0 0</inkml:trace>
  <inkml:trace contextRef="#ctx0" brushRef="#br0" timeOffset="10676.812">1785 1714 3897 0 0,'0'0'1204'0'0,"0"0"-136"0"0,0 0 39 0 0,0 0 223 0 0,0 0 237 0 0,0 0 99 0 0,0 0-106 0 0,0 0-248 0 0,0 0-293 0 0,0 0-251 0 0,0 0-193 0 0,-22-1-119 0 0,-69-2-68 0 0,46 16 162 0 0,39-7-404 0 0,-7 5 67 0 0,0-1 0 0 0,1 2 0 0 0,0 0 0 0 0,1 0 0 0 0,0 1 0 0 0,1 0 0 0 0,1 1-1 0 0,0 0 1 0 0,1 0 0 0 0,0 1 0 0 0,-4 13-213 0 0,11-27 27 0 0,0 1 1 0 0,1-1-1 0 0,-1 1 0 0 0,0-1 1 0 0,1 1-1 0 0,-1 0 0 0 0,1-1 1 0 0,0 1-1 0 0,0 0 0 0 0,-1-1 1 0 0,1 1-1 0 0,0 0 0 0 0,0 0 1 0 0,0-1-1 0 0,1 1 0 0 0,-1 0 1 0 0,0-1-1 0 0,1 1 0 0 0,-1 0 0 0 0,1-1 1 0 0,-1 1-1 0 0,1-1 0 0 0,0 1 1 0 0,0-1-1 0 0,0 1 0 0 0,0-1 1 0 0,0 0-1 0 0,0 1 0 0 0,0-1 1 0 0,0 0-1 0 0,0 0 0 0 0,0 1 1 0 0,1-1-1 0 0,-1 0 0 0 0,1 0 1 0 0,-1-1-1 0 0,1 1 0 0 0,-1 0 0 0 0,1 0 1 0 0,-1-1-1 0 0,1 1 0 0 0,0-1 1 0 0,0 1-28 0 0,72-15 1171 0 0,-36-10-950 0 0,-1-3-1 0 0,-1-1 1 0 0,-1-1 0 0 0,-2-2-1 0 0,20-24-220 0 0,-16 17 105 0 0,13-27 66 0 0,-50 109-135 0 0,-2-32-23 0 0,0 0 1 0 0,1 0-1 0 0,0 1 1 0 0,1-1-1 0 0,1 0 1 0 0,0 0-1 0 0,1 1 1 0 0,0-1-1 0 0,1 0 1 0 0,0 0-1 0 0,1-1 1 0 0,0 1-1 0 0,1-1 1 0 0,0 0-1 0 0,1 0 1 0 0,0 0-1 0 0,0-1 1 0 0,6 6-14 0 0,-5-9 28 0 0,1-1 0 0 0,-1 0 0 0 0,2 0 0 0 0,-1-1 0 0 0,0 0 0 0 0,1 0 0 0 0,0-1 0 0 0,0 0 0 0 0,1-1 1 0 0,-1 0-1 0 0,1 0 0 0 0,0-1 0 0 0,-1 0 0 0 0,1-1 0 0 0,0 0 0 0 0,0-1 0 0 0,0 0 0 0 0,0 0 0 0 0,0-1 0 0 0,0 0 1 0 0,-1-1-1 0 0,1 0 0 0 0,0-1 0 0 0,-1 0 0 0 0,0 0 0 0 0,1-1 0 0 0,-1 0 0 0 0,-1-1 0 0 0,1 1 0 0 0,-1-2 0 0 0,1 1 1 0 0,2-5-29 0 0,27-22 134 0 0,-2-1 1 0 0,-2-2 0 0 0,-1-2-1 0 0,-2-1 1 0 0,-1-1 0 0 0,-2-1-1 0 0,-2-2 1 0 0,-2-1 0 0 0,18-43-135 0 0,-25 52 26 0 0,-2-1 0 0 0,-1 0 0 0 0,-1-1 0 0 0,-2 0 0 0 0,-2-1 1 0 0,-1 0-1 0 0,-2 0 0 0 0,-2-1 0 0 0,-1 0 0 0 0,-2-6-26 0 0,0 28 21 0 0,0 11-4 0 0,-1 0 0 0 0,1 0-1 0 0,-1 0 1 0 0,0 0 0 0 0,0 0-1 0 0,0 0 1 0 0,-1 0 0 0 0,0 0-1 0 0,0 0 1 0 0,0 1 0 0 0,-1-1-1 0 0,1 0 1 0 0,-1 1 0 0 0,0-1 0 0 0,0 1-1 0 0,-1-1 1 0 0,1 1 0 0 0,-1 0-1 0 0,0 0 1 0 0,0 0 0 0 0,-1 0-1 0 0,-1-1-16 0 0,4 5 3 0 0,-1 0 0 0 0,1 1 0 0 0,-1-1 0 0 0,1 0 0 0 0,-1 0 0 0 0,1 1 0 0 0,0-1 0 0 0,-1 0 0 0 0,1 1 0 0 0,-1 0 0 0 0,1-1 0 0 0,0 1-1 0 0,0 0 1 0 0,-1-1 0 0 0,1 1 0 0 0,0 0 0 0 0,0 0 0 0 0,0 0 0 0 0,0 0 0 0 0,0 0 0 0 0,0 1 0 0 0,0-1 0 0 0,0 0 0 0 0,0 0 0 0 0,1 1 0 0 0,-1-1 0 0 0,0 0 0 0 0,1 1 0 0 0,-1-1 0 0 0,1 0-1 0 0,-1 1 1 0 0,1-1 0 0 0,0 1 0 0 0,0 1-3 0 0,-2 1 3 0 0,-8 24 20 0 0,2 1 1 0 0,1 0-1 0 0,2 1 0 0 0,0-1 1 0 0,2 1-1 0 0,1 0 1 0 0,2 0-1 0 0,1 0 0 0 0,1 1-23 0 0,-1 29 79 0 0,3 11 37 0 0,3 0 0 0 0,3 0 0 0 0,15 51-116 0 0,-2-8 143 0 0,-18 74 49 0 0,-6-176-182 0 0,-1 0 0 0 0,-1 0 0 0 0,0-1 0 0 0,-1 1 0 0 0,0 0 0 0 0,-1-1 0 0 0,0 0 0 0 0,0 0 0 0 0,-2-1 0 0 0,1 1 0 0 0,-1-1 0 0 0,-5 5-10 0 0,11-14-10 0 0,-26-46-1237 0 0,9-1-544 0 0,2 3-1588 0 0,4 16-2050 0 0,4 15-3963 0 0</inkml:trace>
  <inkml:trace contextRef="#ctx0" brushRef="#br0" timeOffset="10906.946">2282 1482 12491 0 0,'0'0'1028'0'0,"0"0"-335"0"0,0 0-26 0 0,0 0 259 0 0,0 0 262 0 0,0 0 88 0 0,0 0-70 0 0,0 0-131 0 0,0 0-96 0 0,0 0-83 0 0,0 0-105 0 0,36 2-101 0 0,114 8-139 0 0,5-18 432 0 0,-15-14-516 0 0,-33 5-1787 0 0,-37 8-3449 0 0,-52 9-5951 0 0</inkml:trace>
  <inkml:trace contextRef="#ctx0" brushRef="#br0" timeOffset="12008.39">3530 1710 3929 0 0,'0'0'1974'0'0,"0"0"-1048"0"0,0 0-247 0 0,0 0 283 0 0,0 0 331 0 0,0 0 176 0 0,0 0-84 0 0,0 0-204 0 0,0 0-146 0 0,0 0-109 0 0,0 0-67 0 0,0 0-25 0 0,8 4-35 0 0,25 11-19 0 0,-32-15-633 0 0,1 1 0 0 0,0 0 0 0 0,0-1 0 0 0,-1 1 0 0 0,1-1-1 0 0,0 0 1 0 0,-1 1 0 0 0,1-1 0 0 0,0 0 0 0 0,0 0 0 0 0,0 0 0 0 0,-1 0 0 0 0,1 0 0 0 0,0-1 0 0 0,0 1 0 0 0,-1-1 0 0 0,1 1 0 0 0,0-1 0 0 0,-1 1 0 0 0,1-1 0 0 0,0 0 0 0 0,-1 0 0 0 0,1 0 0 0 0,-1 0 0 0 0,1 0 0 0 0,0-1-147 0 0,31-59 1431 0 0,-31 55-1269 0 0,25-96 925 0 0,-13 142-441 0 0,7 108 88 0 0,-12-47-594 0 0,-4 1-1 0 0,-4-1 1 0 0,-5 1-1 0 0,-4-1 0 0 0,-5 0 1 0 0,-12 40-140 0 0,21-129 10 0 0,1 0 1 0 0,-2 0 0 0 0,0 0 0 0 0,0-1 0 0 0,-1 0 0 0 0,0 0-1 0 0,-1 0 1 0 0,0-1 0 0 0,-6 7-11 0 0,13-17 6 0 0,0 1 1 0 0,-1-1-1 0 0,1 1 0 0 0,0-1 1 0 0,-1 1-1 0 0,1-1 0 0 0,0 0 1 0 0,-1 1-1 0 0,1-1 0 0 0,-1 1 1 0 0,1-1-1 0 0,-1 0 1 0 0,1 1-1 0 0,-1-1 0 0 0,1 0 1 0 0,-1 0-1 0 0,1 1 0 0 0,-1-1 1 0 0,1 0-1 0 0,-1 0 0 0 0,1 0 1 0 0,-1 0-1 0 0,1 0 0 0 0,-1 0 1 0 0,0 0-1 0 0,1 0 0 0 0,-1 0 1 0 0,1 0-1 0 0,-1 0 1 0 0,1 0-1 0 0,-1 0 0 0 0,0 0 1 0 0,1 0-1 0 0,-1 0 0 0 0,1-1 1 0 0,-1 1-1 0 0,1 0 0 0 0,-1 0 1 0 0,1-1-1 0 0,-1 1 0 0 0,1 0 1 0 0,0-1-1 0 0,-1 1 0 0 0,1-1 1 0 0,-1 1-1 0 0,1 0 1 0 0,0-1-1 0 0,-1 1 0 0 0,1-1 1 0 0,0 1-1 0 0,-1-1 0 0 0,1 1 1 0 0,0-1-1 0 0,0 1 0 0 0,0-1 1 0 0,-1 1-1 0 0,1-1 0 0 0,0 0 1 0 0,0 1-1 0 0,0-1 1 0 0,0 1-1 0 0,0-1 0 0 0,0 1 1 0 0,0-1-7 0 0,-6-41 102 0 0,9 0-100 0 0,2 1-1 0 0,1 0 0 0 0,2 0 0 0 0,2 1 1 0 0,2 0-1 0 0,1 1 0 0 0,11-19-1 0 0,-15 32 5 0 0,16-40-3 0 0,3 2-1 0 0,2 1 1 0 0,3 1 0 0 0,3 2 0 0 0,3 1 0 0 0,2 2 0 0 0,2 2-1 0 0,27-24-1 0 0,-56 62-6 0 0,1 1-1 0 0,1 1 0 0 0,1 0 0 0 0,0 0 0 0 0,1 2 0 0 0,0 0 0 0 0,1 2 1 0 0,0 0-1 0 0,1 0 0 0 0,1 2 0 0 0,-1 1 0 0 0,1 0 0 0 0,1 2 0 0 0,16-4 7 0 0,-34 10 3 0 0,-1 0-1 0 0,0 1 1 0 0,0-1-1 0 0,1 0 0 0 0,-1 1 1 0 0,0 0-1 0 0,0-1 1 0 0,0 1-1 0 0,0 1 0 0 0,0-1 1 0 0,0 0-1 0 0,0 1 1 0 0,0-1-1 0 0,0 1 0 0 0,-1 0 1 0 0,1 0-1 0 0,0 0 0 0 0,-1 0 1 0 0,0 1-1 0 0,0-1 1 0 0,1 1-1 0 0,-1-1 0 0 0,-1 1 1 0 0,1 0-1 0 0,0-1 1 0 0,-1 1-1 0 0,1 0 0 0 0,-1 0 1 0 0,0 0-1 0 0,0 1 1 0 0,0-1-1 0 0,-1 0 0 0 0,1 0 1 0 0,-1 0-1 0 0,1 1 1 0 0,-1-1-1 0 0,0 0 0 0 0,0 0 1 0 0,-1 2-3 0 0,2 15 15 0 0,-2-1 1 0 0,0 1-1 0 0,-1 0 0 0 0,-1-1 1 0 0,0 0-1 0 0,-2 1 1 0 0,0-2-1 0 0,-2 1 1 0 0,0-1-1 0 0,-1 1 0 0 0,0-2 1 0 0,-1 0-1 0 0,-2 0 1 0 0,1 0-1 0 0,-6 3-15 0 0,-6 8 4 0 0,-1 0-1 0 0,-1-2 1 0 0,-1-1-1 0 0,-2-1 1 0 0,-1-2 0 0 0,0 0-1 0 0,-1-2 1 0 0,-3 0-4 0 0,21-13-28 0 0,0-1 1 0 0,0 1-1 0 0,-1-2 0 0 0,0 0 1 0 0,0 0-1 0 0,0-1 0 0 0,0-1 1 0 0,-1 0-1 0 0,1 0 1 0 0,-1-1-1 0 0,0-1 0 0 0,0 0 1 0 0,0-1-1 0 0,-1-1 28 0 0,11 1-74 0 0,-1-1 0 0 0,1 0 0 0 0,0 0 0 0 0,0 0 0 0 0,0 0 0 0 0,0 0 0 0 0,0-1 0 0 0,0 1 1 0 0,0-1-1 0 0,1 0 0 0 0,-1 0 0 0 0,0 0 0 0 0,1 0 0 0 0,0-1 0 0 0,-1 1 0 0 0,1 0 0 0 0,0-1 0 0 0,0 0 0 0 0,0 1 0 0 0,1-1 0 0 0,-1 0 0 0 0,1 0 0 0 0,-1 0 0 0 0,1 0 0 0 0,0 0 0 0 0,0-1 1 0 0,0 1-1 0 0,1 0 0 0 0,-1 0 0 0 0,1-1 0 0 0,0 1 0 0 0,0 0 0 0 0,0-1 74 0 0,0-4-598 0 0,0 0 1 0 0,1 0 0 0 0,0 0-1 0 0,0 0 1 0 0,1 0 0 0 0,0 0-1 0 0,0 1 1 0 0,1-1-1 0 0,0 1 1 0 0,0-1 0 0 0,1 1-1 0 0,3-5 598 0 0,9-8-6090 0 0,-4 5-5257 0 0</inkml:trace>
  <inkml:trace contextRef="#ctx0" brushRef="#br0" timeOffset="12386.314">4635 1589 6409 0 0,'0'0'2824'0'0,"0"0"-781"0"0,0 0-219 0 0,0 0-11 0 0,0 0-82 0 0,0 0-218 0 0,0 0-267 0 0,0 0-241 0 0,0 0-174 0 0,0 0-135 0 0,0 0-118 0 0,-34 21-85 0 0,-104 66-85 0 0,134-86-380 0 0,0 1 0 0 0,1 0 1 0 0,-1 0-1 0 0,0 0 0 0 0,1 0 0 0 0,0 1 0 0 0,-1 0 0 0 0,1-1 0 0 0,0 1 0 0 0,0 0 0 0 0,0 0 0 0 0,1 1 0 0 0,-1-1 0 0 0,1 1 0 0 0,0-1 0 0 0,0 1 1 0 0,0 0-1 0 0,0 1-28 0 0,-1 5 86 0 0,-1-1-40 0 0,1 0-1 0 0,1 0 1 0 0,-1 0-1 0 0,2 0 1 0 0,-1 0-1 0 0,1 1 1 0 0,1-1-1 0 0,0 1 1 0 0,0-1-1 0 0,1 1 1 0 0,0-1-1 0 0,1 4-45 0 0,-1-9 18 0 0,0-1 1 0 0,0 1-1 0 0,0 0 0 0 0,1 0 0 0 0,-1-1 1 0 0,1 1-1 0 0,0-1 0 0 0,0 1 1 0 0,1-1-1 0 0,-1 0 0 0 0,1 0 0 0 0,-1 0 1 0 0,1 0-1 0 0,0 0 0 0 0,0 0 0 0 0,0-1 1 0 0,1 0-1 0 0,-1 0 0 0 0,0 1 0 0 0,1-2 1 0 0,0 1-1 0 0,-1 0 0 0 0,1-1 0 0 0,0 0 1 0 0,0 0-1 0 0,0 0 0 0 0,0 0 1 0 0,0-1-1 0 0,0 1 0 0 0,1-1-18 0 0,8 0 74 0 0,0 0-1 0 0,-1-1 1 0 0,1 0 0 0 0,0-1 0 0 0,0 0-1 0 0,-1-1 1 0 0,0-1 0 0 0,1 0-1 0 0,-1-1 1 0 0,-1 0 0 0 0,1 0-1 0 0,-1-2 1 0 0,0 1 0 0 0,0-1-1 0 0,-1-1 1 0 0,0 0 0 0 0,0 0 0 0 0,-1-1-1 0 0,0-1 1 0 0,0 1 0 0 0,-1-1-1 0 0,0-1 1 0 0,-1 1 0 0 0,0-1-1 0 0,-1 0 1 0 0,-1-1 0 0 0,3-6-74 0 0,-6 11-28 0 0,-1-1-1 0 0,0 1 1 0 0,0-1 0 0 0,0 1 0 0 0,-1-1 0 0 0,0 1-1 0 0,-1 0 1 0 0,0-1 0 0 0,0 1 0 0 0,-1-1 0 0 0,1 1-1 0 0,-2 0 1 0 0,1 0 0 0 0,-1 0 0 0 0,0 0 0 0 0,0 1-1 0 0,-1-1 1 0 0,0 1 0 0 0,0-1 0 0 0,-1 2 0 0 0,1-1-1 0 0,-1 0 1 0 0,0 1 0 0 0,-1 0 0 0 0,0 0 0 0 0,1 0-1 0 0,-2 1 1 0 0,1 0 0 0 0,0 0 0 0 0,-1 0 0 0 0,0 1 0 0 0,1 0-1 0 0,-1 0 1 0 0,0 1 0 0 0,-1 0 0 0 0,1 0 0 0 0,0 1-1 0 0,-1 0 1 0 0,1 0 0 0 0,-1 1 0 0 0,1 0 0 0 0,-7 0 28 0 0,-39 10-2165 0 0,23 9-4218 0 0,22-11-2869 0 0</inkml:trace>
  <inkml:trace contextRef="#ctx0" brushRef="#br0" timeOffset="12641.278">5143 1615 12803 0 0,'0'0'1627'0'0,"0"0"-351"0"0,0 0 7 0 0,0 0 47 0 0,0 0-81 0 0,0 0-214 0 0,0 0-308 0 0,0 0-242 0 0,0 0-110 0 0,-14 35-82 0 0,-45 108-62 0 0,19-57 121 0 0,28-38-843 0 0,10-52-5180 0 0,2 1 888 0 0,0-4-6378 0 0</inkml:trace>
  <inkml:trace contextRef="#ctx0" brushRef="#br0" timeOffset="12889.064">5034 1169 11450 0 0,'0'0'2081'0'0,"0"0"-881"0"0,0 0-568 0 0,0 0-264 0 0,0 0-248 0 0,0 0-168 0 0,0 0-96 0 0,0 0-112 0 0,0 0-176 0 0,0 0-424 0 0,0 0-1753 0 0,0 0-8425 0 0</inkml:trace>
  <inkml:trace contextRef="#ctx0" brushRef="#br0" timeOffset="13153.023">5275 1847 13507 0 0,'0'0'3387'0'0,"0"0"-1570"0"0,0 0-574 0 0,0 0-114 0 0,0 0-150 0 0,0 0-211 0 0,0 0-185 0 0,0 0-142 0 0,0 0-92 0 0,0 0-63 0 0,0 0-39 0 0,0 0-72 0 0,0 0-71 0 0,16-29-16 0 0,50-87-28 0 0,-4 48 28 0 0,53-21-14 0 0,-114 88-77 0 0,0 1 0 0 0,0-1 0 0 0,-1 1 0 0 0,1-1 0 0 0,0 1 0 0 0,0 0 0 0 0,0-1 0 0 0,0 1 0 0 0,0 0 0 0 0,0 0 0 0 0,0 0 0 0 0,0 0 0 0 0,0 0 0 0 0,0 0-1 0 0,0 0 1 0 0,0 0 0 0 0,-1 0 0 0 0,1 0 0 0 0,0 0 0 0 0,0 1 0 0 0,0-1 0 0 0,0 0 0 0 0,0 1 0 0 0,0-1 0 0 0,0 1 0 0 0,-1-1 0 0 0,1 1 0 0 0,0-1 0 0 0,0 1 0 0 0,-1-1-1 0 0,1 1 1 0 0,0 0 0 0 0,-1-1 0 0 0,1 1 0 0 0,0 0 0 0 0,-1 0 0 0 0,1 0 0 0 0,-1-1 0 0 0,0 1 0 0 0,1 0 0 0 0,-1 0 0 0 0,0 0 0 0 0,1 0 0 0 0,-1 0 0 0 0,0 0 0 0 0,0 0-1 0 0,0-1 1 0 0,0 1 0 0 0,0 0 0 0 0,0 0 0 0 0,0 0 0 0 0,0 0 0 0 0,0 0 0 0 0,0 0 0 0 0,0 0 0 0 0,-1 0 0 0 0,1 0 0 0 0,0 0 0 0 0,-1 0 0 0 0,1-1 0 0 0,0 1 0 0 0,-1 0-1 0 0,1 0 1 0 0,-1 0 0 0 0,0-1 0 0 0,1 1 3 0 0,-1 11 26 0 0,-7 55-7 0 0,4 38 18 0 0,7-101-13 0 0,0-1 0 0 0,0 1 0 0 0,0-1 0 0 0,1 0 0 0 0,-1 0 0 0 0,1 0 0 0 0,0 0 0 0 0,0-1 0 0 0,-1 0 0 0 0,2 1 0 0 0,-1-1 0 0 0,0-1 0 0 0,0 1-1 0 0,1-1 1 0 0,-1 1 0 0 0,0-1 0 0 0,1-1 0 0 0,0 1 0 0 0,-1-1 0 0 0,1 1 0 0 0,-1-1 0 0 0,1 0 0 0 0,-1-1 0 0 0,1 1 0 0 0,-1-1 0 0 0,1 0 0 0 0,-1 0 0 0 0,1-1-1 0 0,-1 1 1 0 0,0-1 0 0 0,1 0 0 0 0,-1 0 0 0 0,0 0 0 0 0,-1-1 0 0 0,1 1 0 0 0,0-1 0 0 0,-1 0-24 0 0,9-6 109 0 0,-1 0 0 0 0,0-1 0 0 0,0-1 1 0 0,-2 0-1 0 0,1 0 0 0 0,-1 0 0 0 0,-1-1 0 0 0,0-1 1 0 0,-1 0-1 0 0,0 0 0 0 0,-1 0 0 0 0,0 0 0 0 0,-1-1 0 0 0,-1 0 1 0 0,1-3-110 0 0,-5 15-151 0 0,11-32-1112 0 0,-6 24-2115 0 0,2 1-3401 0 0,-2 5-5450 0 0</inkml:trace>
  <inkml:trace contextRef="#ctx0" brushRef="#br0" timeOffset="13407.682">6273 1191 17252 0 0,'0'0'1603'0'0,"0"0"-594"0"0,0 0-87 0 0,0 0 215 0 0,0 0 165 0 0,0 0-26 0 0,0 0-208 0 0,0 0-238 0 0,0 0-155 0 0,2 32-119 0 0,6 101-105 0 0,-7 353 275 0 0,-6-479-5674 0 0,-5-21 2612 0 0,5 10 987 0 0,-3-4-1989 0 0,3 2-2377 0 0,-2-1-5406 0 0</inkml:trace>
  <inkml:trace contextRef="#ctx0" brushRef="#br0" timeOffset="13635.837">6048 1372 13307 0 0,'0'0'1832'0'0,"0"0"-415"0"0,0 0-240 0 0,0 0-110 0 0,0 0-116 0 0,0 0-118 0 0,0 0-84 0 0,0 0-89 0 0,0 0-74 0 0,34 2-65 0 0,103 8-95 0 0,-108-9-349 0 0,-1 1 1 0 0,0 2-1 0 0,-1 0 0 0 0,1 2 0 0 0,-1 1 0 0 0,12 5-77 0 0,-26-7-489 0 0,5 2-715 0 0,-13-5-2952 0 0,0-2-3322 0 0,-3 0-3184 0 0</inkml:trace>
  <inkml:trace contextRef="#ctx0" brushRef="#br0" timeOffset="14222.919">5029 1187 488 0 0,'0'0'1170'0'0,"0"0"-34"0"0,0 0 271 0 0,0 0 343 0 0,0 0 159 0 0,0 0-102 0 0,0 0-248 0 0,0 0-244 0 0,0 0-225 0 0,0 0-203 0 0,0 0-146 0 0,0 0-130 0 0,0 0-77 0 0,-5-5-28 0 0,-15-17-62 0 0,19 21-387 0 0,-1 1 0 0 0,0-1-1 0 0,0 1 1 0 0,0-1 0 0 0,1 1-1 0 0,-1 0 1 0 0,0 0 0 0 0,0 0-1 0 0,0 0 1 0 0,0 0 0 0 0,0 0-1 0 0,1 0 1 0 0,-1 0 0 0 0,0 1-1 0 0,0-1 1 0 0,0 1 0 0 0,1 0-1 0 0,-1-1 1 0 0,0 1 0 0 0,1 0-1 0 0,-1 0 1 0 0,1 0 0 0 0,-1 0-1 0 0,1 0 1 0 0,-1 1 0 0 0,1-1-1 0 0,0 0 1 0 0,-1 1 0 0 0,1-1-1 0 0,0 0 1 0 0,0 1 0 0 0,0 0-57 0 0,-5 3 320 0 0,-5 12 1208 0 0,26-19 814 0 0,36-45 5 0 0,-50 47-2101 0 0,-1 0-27 0 0,0 0-31 0 0,0 0-38 0 0,-14 1 30 0 0,-32 34-713 0 0,53-21-2741 0 0,2-13-2317 0 0,-2-1-6210 0 0</inkml:trace>
  <inkml:trace contextRef="#ctx0" brushRef="#br0" timeOffset="18137.498">9561 212 8106 0 0,'0'0'2188'0'0,"0"0"-295"0"0,0 0-169 0 0,0 0-28 0 0,0 0 10 0 0,0 0-154 0 0,0 0-189 0 0,0 0-252 0 0,0 0-203 0 0,0 0-147 0 0,0 0-152 0 0,0 0-84 0 0,-4-3-34 0 0,-12-10-5 0 0,12 10-58 0 0,4 3-35 0 0,0 0-55 0 0,0 0-76 0 0,0 0-26 0 0,28 19 998 0 0,3 6-1073 0 0,-2 1 0 0 0,0 1 0 0 0,-2 2 0 0 0,-1 1 0 0 0,-1 0 0 0 0,-2 2 0 0 0,-1 1 0 0 0,-1 1 0 0 0,-2 0 1 0 0,-2 2-1 0 0,-1 0 0 0 0,-1 1 0 0 0,-3 0 0 0 0,-1 1 0 0 0,-1 0 0 0 0,-3 1 0 0 0,0 8-161 0 0,0 2 28 0 0,-2 1 1 0 0,-3-1-1 0 0,-1 1 0 0 0,-3 0 1 0 0,-2-1-1 0 0,-3 1 0 0 0,-1-1 1 0 0,-4 7-29 0 0,3-18 6 0 0,-2 0 0 0 0,-1-1 1 0 0,-2 0-1 0 0,-1-1 0 0 0,-2-1 0 0 0,-1-1 1 0 0,-2 0-1 0 0,-1-1 0 0 0,-2-1 1 0 0,-1-2-1 0 0,-2 0 0 0 0,-1-1 1 0 0,0-2-1 0 0,-3-1 0 0 0,-31 22-6 0 0,24-24-4 0 0,-1-3 0 0 0,0-1 0 0 0,-2-2-1 0 0,0-2 1 0 0,-17 4 4 0 0,45-18-23 0 0,13 0-539 0 0,51-19-1289 0 0,-45 10-2054 0 0,-4-3-3380 0 0,-3 7-5032 0 0</inkml:trace>
  <inkml:trace contextRef="#ctx0" brushRef="#br0" timeOffset="19335.865">205 348 3425 0 0,'0'0'1731'0'0,"0"0"-835"0"0,0 0-216 0 0,0 0 220 0 0,0 0 337 0 0,0 0 243 0 0,0 0 54 0 0,0 0-158 0 0,0 0-228 0 0,0 0-208 0 0,0 0-138 0 0,1-2-58 0 0,0-3-1675 0 0,0-3 9386 0 0,-4 13-7175 0 0,-63 120-174 0 0,36-43-796 0 0,3 1 0 0 0,4 1 0 0 0,4 0 0 0 0,4 2 0 0 0,3 0 0 0 0,3 27-310 0 0,6-52 141 0 0,3 0 0 0 0,2-1 0 0 0,4 1 0 0 0,1 0 0 0 0,4-1 0 0 0,16 54-141 0 0,-19-84 72 0 0,1-1 0 0 0,2 0 1 0 0,0 0-1 0 0,2-1 0 0 0,2 0 0 0 0,0-2 1 0 0,1 1-1 0 0,2-2 0 0 0,1 0 0 0 0,0-1 0 0 0,2-1 1 0 0,1-1-1 0 0,15 11-72 0 0,92 53 349 0 0,-98-60 1 0 0,-9-26-2360 0 0,-10 1 396 0 0,-4 1-2456 0 0,0-1-7284 0 0</inkml:trace>
  <inkml:trace contextRef="#ctx0" brushRef="#br0" timeOffset="59133.549">6967 1729 0 0 0,'0'0'677'0'0,"0"0"170"0"0,0 0-14 0 0,0 0-75 0 0,0 0-72 0 0,0 0-53 0 0,0 0-33 0 0,0 0 1 0 0,0 0-4 0 0,0 0-29 0 0,0 0 15 0 0,0 0 0 0 0,0 0 28 0 0,0 0 69 0 0,0 0 52 0 0,0 0 59 0 0,0 0 51 0 0,0 0 13 0 0,0 0-66 0 0,0 0-104 0 0,0 0-121 0 0,0 0-118 0 0,0 0-37 0 0,4 1 6522 0 0,3 1-4977 0 0,43-53 254 0 0,-10 4-2087 0 0,-32 41 148 0 0,-13 11 284 0 0,-4 21-429 0 0,-38 69 63 0 0,-3 17-54 0 0,28-21-45 0 0,24-88-53 0 0,0-1-1 0 0,-1 0 1 0 0,1 1-1 0 0,1-1 1 0 0,-1 0 0 0 0,0 0-1 0 0,0 0 1 0 0,1 0-1 0 0,-1 0 1 0 0,1-1 0 0 0,0 1-1 0 0,-1-1 1 0 0,1 0-1 0 0,0 1 1 0 0,0-1 0 0 0,0-1-1 0 0,0 1 1 0 0,0 0-1 0 0,0-1 1 0 0,0 1 0 0 0,0-1-1 0 0,0 0 1 0 0,0 0-1 0 0,0 0 1 0 0,0 0 0 0 0,0-1-1 0 0,0 1 1 0 0,0-1-1 0 0,2 0-34 0 0,3 0 65 0 0,104-5 502 0 0,-53 1-415 0 0,-58 5-145 0 0,-1 0-13 0 0,0 0 1 0 0,-34 0-1882 0 0,16-3-1059 0 0,7-5-3909 0 0,7 5-4185 0 0</inkml:trace>
  <inkml:trace contextRef="#ctx0" brushRef="#br0" timeOffset="60531.949">7147 1287 0 0 0,'0'0'613'0'0,"0"0"337"0"0,0 0 204 0 0,0 0 109 0 0,0 0-6 0 0,0 0-185 0 0,0 0-261 0 0,0 0-284 0 0,0 0-252 0 0,0 0-189 0 0,0 0-108 0 0,0 0-53 0 0,0 0-24 0 0,0 0 8585 0 0,-3-1-4192 0 0,-10-1-3287 0 0,-41 56 242 0 0,78-81 2205 0 0,6-7-2994 0 0,-28 33 475 0 0,-24 27-626 0 0,16-18 366 0 0,16-16-338 0 0,9-10-95 0 0,-52 43 168 0 0,34-18-3894 0 0,6-7 1409 0 0,-2 0-6347 0 0,-1 0-4274 0 0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36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0,'4'65,"2"0,3 0,10 29,-2-1,5 30,5 18,-7 2,-3 33,-17-147,0-1,-2 1,-1-1,-1 1,-1-1,-2 0,-1-1,-1 0,-1 0,-2 0,0-2,-2 1,-1-2,0 0,-2-1,-1 0,-1-2,-8 7,-53 30,61-45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3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0 256,'28'31,"58"192,-55-81,-8-26,-9-58,11-88,45-202,-46 176,-3-1,-3-2,10-50,-22 86,1 4</inkml:trace>
  <inkml:trace contextRef="#ctx0" brushRef="#br0" timeOffset="880.346">593 623,'5'19,"1"16,0 7,-1 1,-6-7,-3-5,-6-7,-1-8</inkml:trace>
  <inkml:trace contextRef="#ctx0" brushRef="#br0" timeOffset="1316.169">734 30,'18'-7,"1"1,-1 2,1 0,0 0,0 2,0 0,0 2,0 0,7 1,-24-1,0-1,0 1,0 0,0 0,0 0,0 0,0 0,0 0,0 1,0-1,0 1,0-1,-1 1,1 0,0 0,0 0,0 0,-1 0,1 0,0 0,-1 0,1 1,-1-1,0 1,1-1,-1 1,0-1,0 1,0 0,0 0,0-1,-1 1,1 0,0 0,-1 0,1 0,-1 0,0 0,0 0,1 0,-1 0,-1 0,1 0,0 0,0 0,-5 10,-1 1,0-2,0 1,-1-1,-1 0,0 0,0-1,-1 0,-1 0,-4 3,-30 35,41-45,-1 1,1-1,0 1,0 0,0 0,0 1,1-1,-1 1,1-1,0 1,1 0,-1 0,1-1,0 1,0 0,1 0,-1 0,1 0,0 0,0 0,1 0,0 0,0 0,0 0,0 0,1 0,-1 0,1-1,1 1,-1-1,1 1,-1-1,1 0,0 0,1 0,-1-1,1 1,2 1,65 19,-47-22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41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1,'0'4,"5"3,6-1,6 3,5 1,4-1,2-3,1-2,0-2,1-1,-1-1,-10 0,-7-1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41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0,'53'5,"22"2,3-1,-7-1,-10-2,-12 0,-8-2,-8-1,-3 0,-8 0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45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1,'1'80,"-13"215,-6 8,18-277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46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61,'29'-11,"-1"0,2 2,-1 2,1 0,0 2,1 2,12-1,-40 4,0-1,0 0,0 0,0 1,0 0,0 0,0 0,0 0,1 0,-1 0,0 1,0-1,0 1,0 0,-1 0,1 0,0 1,0-1,0 0,-1 1,1 0,-1 0,1 0,-1 0,0 0,0 0,0 0,0 1,0-1,0 1,-1 0,1-1,-1 1,0 0,0 0,0 0,0 0,0 3,-2 7,0 1,-2 0,1 0,-2-1,0 1,0-1,-1 0,-1 0,0-1,-1 0,0 0,-1 0,0-1,-10 11,11-13,-58 77,41-59,2 2,2 0,0 1,2 1,1 0,-12 33,28-61,0 1,0-1,0 0,0 1,0-1,1 1,0-1,-1 1,1-1,1 0,-1 1,0-1,1 1,0-1,0 1,0-1,0 0,0 0,1 1,-1-1,1 0,0 0,0-1,0 1,0 0,1-1,-1 1,1-1,-1 0,1 1,0-1,0-1,0 1,0 0,0-1,0 1,0-1,1 0,-1 0,1-1,-1 1,0 0,3-1,10 1,0-1,0 0,0-2,0 1,0-2,0 0,-1-1,1-1,-1 0,0-1,5-4,-1 2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4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277 0,'-32'40,"3"0,1 2,1 1,3 2,2 0,2 1,1 1,3 1,2 1,2 0,3 0,1 1,3 0,1 10,0-15,1-1,3 0,1 1,2-1,8 33,-7-55,0 0,2-1,1 0,0 0,2-1,0 0,1 0,1-1,1 0,1-1,1-1,7 9,-19-24,0 0,0 0,0-1,0 1,0 0,1-1,-1 0,0 1,1-1,-1 0,1 0,-1 0,1-1,-1 1,1-1,0 1,-1-1,1 0,0 0,-1 0,1 0,0 0,-1-1,1 1,0-1,-1 0,1 0,-1 0,1 0,-1 0,0 0,1-1,-1 1,0-1,0 1,0-1,0 0,0 0,0 0,-1 0,1 0,-1-1,1 1,-1 0,0-1,0 1,0-1,0 1,0-2,10-20,-3 1</inkml:trace>
  <inkml:trace contextRef="#ctx0" brushRef="#br0" timeOffset="515.779">785 451,'-1'0,"-23"-7,0 0,0 2,0 0,-1 2,0 1,1 1,-1 1,0 1,0 1,-20 4,40-4,0 1,0-1,1 1,-1 0,1 0,-1 1,1-1,0 1,0 0,1 0,-1 0,1 0,0 1,0-1,0 1,1 0,0 0,0 0,0 0,0 0,1 0,0 1,0-1,0 1,1-1,0 0,0 1,0-1,0 1,1-1,0 0,0 1,1-1,0 0,-1 0,2 0,-1 0,0 0,1 0,0-1,0 1,1-1,-1 0,1 0,0 0,0 0,0-1,0 0,1 0,0 0,-1 0,1-1,0 1,0-1,0 0,0-1,1 0,-1 1,0-1,1-1,13-3,-1-1,0-1,0-1,-1 0,0-1,0-1,0-1,-1 0,0-1,-1-1,0 0,-1-1,0-1,3-4,70-70,-86 86,-1 1,0-1,0 0,0 1,1-1,-1 1,0-1,1 1,-1-1,0 1,1-1,-1 1,0 0,1-1,-1 1,1-1,-1 1,1 0,-1 0,1-1,-1 1,1 0,-1 0,1-1,0 1,-1 0,1 0,-1 0,1 0,-1 0,1 0,0 0,-1 0,1 0,-1 0,1 0,-1 0,1 1,0-1,-1 0,1 0,-1 1,1-1,-1 0,1 1,-1-1,1 0,-1 1,0-1,1 1,-1-1,1 0,-1 1,0-1,0 1,1-1,-1 1,0 0,0-1,1 1,-1-1,0 1,0-1,0 1,0 0,0-1,0 1,0-1,0 1,0 0,-6 42,-89 244,85-252,-12 105,21-138,1 0,1 0,-1 0,0 1,0-1,1 0,-1 0,1 0,0 0,-1 0,1 0,0-1,0 1,0 0,1 0,-1-1,0 1,1 0,-1-1,1 0,-1 1,1-1,0 0,-1 0,1 1,0-1,0-1,0 1,0 0,0 0,0-1,0 1,0-1,0 0,0 0,0 1,1-1,12-4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48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56 706,'-14'23,"-5"5,5-4,6-11,8-7,5-4</inkml:trace>
  <inkml:trace contextRef="#ctx0" brushRef="#br0" timeOffset="269.888">339 141,'-26'31,"2"0,1 2,1 1,2 0,2 1,1 2,-10 31,24-65,1 1,0 0,1 0,-1 0,1 0,0 1,0-1,0 0,0 0,1 1,-1-1,1 1,0-1,1 0,-1 1,1-1,0 0,0 1,0-1,1 0,-1 0,1 0,0 0,0 0,0-1,1 1,-1 0,1-1,0 0,0 0,0 0,1 0,-1 0,1 0,-1-1,11 1,0-2,0 0,0 0,0-1,0-1,0 0,0-1,0-1,0 0,-1-1,1 0,-1-1,0 0,-1-1,1-1,-1 0,0-1,-1 0,0 0,0-1,6-7,-12 12,1 0,0-1,-1 1,0-1,0 0,0 0,-1-1,0 0,0 1,0-1,-1-1,1 1,-2 0,1-1,-1 1,0-1,0 0,-1 0,1 0,-2 0,1 0,-1 0,0 0,0 0,-1 0,0 0,-1 0,1 0,-1 0,0 1,-3-6,-1 7,0 0,-1 1,1 0,-1 0,0 1,0 0,0 0,0 1,-1-1,1 2,-1-1,1 1,-1 0,0 1,1-1,-1 2,0-1,1 1,-1 0,0 1,1-1,0 2,-1-1,1 1,0 0,0 1,-54 26,40-15</inkml:trace>
  <inkml:trace contextRef="#ctx0" brushRef="#br0" timeOffset="585.952">536 536,'-33'14,"1"2,1 1,0 1,2 2,0 1,1 1,1 2,1 0,-5 9,-40 79,70-109,-1-1,1 1,1 0,-1 0,0 0,1 0,-1 0,1 0,0 0,0 0,0 0,0 0,1 0,-1 0,1 0,0 0,0 0,0 0,0-1,0 1,1 0,-1-1,1 1,0-1,0 1,0-1,0 0,0 0,0 0,0 0,1 0,-1 0,1-1,-1 1,1-1,0 0,0 1,-1-1,1-1,3 2,9 0,0 0,0 0,0-2,0 0,0 0,0-2,0 0,-1 0,1-2,0 0,-1 0,0-1,0-1,0 0,-1-1,0-1,0 0,-1-1,0 0,-1 0,1-2,3-5,-7 9,-1 0,0-1,-1 0,0 0,0-1,-1 1,0-1,0-1,-1 1,0-1,-1 1,0-1,0 0,-1 0,0 0,-1-1,-1 1,1 0,-1 0,-1-1,0 1,-1 0,0 0,0 0,-1 0,0 0,-1 0,0 1,0 0,-1 0,-1 0,1 0,-1 1,-6-6,-5-4</inkml:trace>
  <inkml:trace contextRef="#ctx0" brushRef="#br0" timeOffset="1903.8">1073 339,'-16'-3,"0"1,1 1,-1 0,0 2,0 0,1 0,-1 1,1 1,-1 1,1 0,-13 6,25-9,0 0,0 0,0 0,0 1,0 0,0-1,0 1,0 0,1 0,-1 0,1 1,0-1,-1 1,1-1,0 1,0 0,1 0,-1 0,1 0,-1 0,1 0,0 0,0 0,0 0,0 1,1-1,0 0,-1 1,1-1,0 0,1 1,-1-1,0 0,1 1,0-1,0 0,0 0,0 1,1-1,-1 0,1 0,-1-1,1 1,0 0,0 0,1-1,-1 0,0 1,1-1,-1 0,3 2,160 48,-162-51,0 0,0 0,-1 1,1-1,0 1,-1-1,1 1,-1 0,1 0,-1 0,0 0,0 0,0 0,0 1,0-1,0 1,-1-1,1 1,-1 0,0 0,0-1,0 1,0 0,0 0,-1 0,1 0,-1 0,0 0,0 0,0 0,0 0,0 1,-1-1,1 0,-1 0,0-1,0 1,0 0,0 0,-1 0,1-1,-1 1,1 0,-1-1,0 0,0 1,0-1,-2 1,-13 14,-1-1,-1-1,-1-1,0-1,0 0,-2-2,1 0,-1-1,-1-1,-9 1,15-12,42-18,-6 10</inkml:trace>
  <inkml:trace contextRef="#ctx0" brushRef="#br0" timeOffset="2155.655">1326 565,'-19'38,"-6"18,5-1,7-10</inkml:trace>
  <inkml:trace contextRef="#ctx0" brushRef="#br0" timeOffset="2320.28">1354 0,'0'39,"0"12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1:25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900 0,'1'2,"0"-1,0 0,0 1,0-1,0 0,-1 1,1-1,0 1,-1-1,1 1,-1-1,0 1,1 0,-1-1,0 1,0-1,0 1,0 0,0-1,-1 1,1-1,0 1,-1 0,1-1,-1 1,1-1,-1 1,0-1,0 0,0 1,1-1,-1 0,-1 1,1-1,0 0,0 0,0 0,-1 0,1 0,0 0,-1 1,-184 278,-94 135,23-138,206-225,36-38,0 1,1 0,0 1,1 1,1 0,1 0,-1 5,2 1</inkml:trace>
  <inkml:trace contextRef="#ctx0" brushRef="#br0" timeOffset="532.605">392 932,'170'-67,"-170"68,-1 0,1 0,-1-1,1 1,-1 0,1 0,0 0,-1 0,1-1,0 1,0 0,-1 0,1 0,0 0,0 0,0 0,0 0,0 0,0 0,1-1,-1 1,0 0,0 0,1 0,-1 0,0 0,1-1,-1 1,1 0,-1 0,1-1,0 1,-1 0,1-1,0 1,-1 0,1-1,0 1,-1-1,1 1,0-1,0 0,0 1,0-1,-1 0,1 1,0-1,0 0,0 0,0 0,0 0,0 0,0 0,0 0,0 0,-1 0,1-1,0 1,0 0,0 0,0-1,0 1,0-1,-145 166,141-162,1 0,-1 0,1 0,0 0,0 0,0 1,1-1,-1 1,1-1,0 1,0 0,0-1,0 1,1 0,-1 0,1 0,0-1,0 1,0 0,1 0,0 0,-1-1,1 1,0 0,1-1,-1 1,1 0,0-1,-1 0,1 1,1-1,-1 0,0 0,1 0,0-1,-1 1,1-1,0 1,1-1,-1 0,0 0,1 0,1 0,0 1,1-2,-1 1,1 0,0-1,0 0,-1-1,1 1,0-1,0 0,0 0,-1-1,1 0,0 0,0 0,-1-1,1 0,-1 0,1 0,-1-1,0 1,0-1,0 0,-1-1,1 1,-1-1,1 0,2-4,4-7</inkml:trace>
  <inkml:trace contextRef="#ctx0" brushRef="#br0" timeOffset="916.814">929 678,'-19'26,"2"2,1 0,1 0,1 2,2 0,-7 24,10-24,5-20,1 0,0 0,0 1,1-1,0 1,1-1,0 1,1-1,0 1,1 0,0-1,1 3,-2-11,1 0,0 0,0 0,0 0,0-1,1 1,-1 0,1-1,-1 1,1-1,-1 1,1-1,0 0,-1 0,1 0,0 0,0 0,0 0,0 0,0-1,0 1,0 0,0-1,0 0,0 0,0 1,0-1,1 0,-1-1,0 1,0 0,0-1,0 1,0-1,0 1,0-1,0 0,72-39,-13-21,-51 46</inkml:trace>
  <inkml:trace contextRef="#ctx0" brushRef="#br0" timeOffset="1367.29">1126 847,'10'0,"-7"-1,-1 0,1 0,0 1,0-1,-1 1,1-1,0 1,0 0,0 0,0 0,-1 1,1-1,0 1,0-1,0 1,-1 0,1 0,0 0,-1 0,1 1,-1-1,1 1,-1-1,0 1,0 0,0 0,0 0,0 0,0 0,0 1,-1-1,1 1,-1-1,0 1,1-1,-1 1,0 0,0 1,-13 33,11-35,-1 0,1-1,-1 1,1 0,0 0,0 0,0 0,0 0,0 0,0 0,1 0,-1 1,1-1,-1 0,1 0,0 1,0-1,0 0,0 0,0 1,0-1,1 0,-1 0,1 0,-1 1,1-1,0 0,0 0,0 0,0 0,1 0,-1 0,0-1,1 1,-1 0,1-1,0 1,-1-1,1 1,0-1,0 0,0 0,0 0,0 0,0 0,0 0,0 0,1-1,6 1,-1-1,1 0,0-1,0 0,0 0,0-1,-1 0,1-1,-1 0,0 0,0 0,0-1,0-1,6-3,3-2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0:51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1102,'179'-223,"-179"222,0 0,1 0,-1 0,1 0,-1 0,1 0,-1 0,1 1,0-1,-1 0,1 0,0 1,0-1,-1 0,1 1,0-1,0 1,0-1,0 1,0-1,0 1,0 0,0-1,0 1,0 0,0 0,0 0,0 0,0 0,0 0,0 0,0 0,0 0,0 0,0 1,0-1,0 0,0 1,0-1,0 1,-1-1,1 1,0-1,0 1,0 0,0-1,-1 1,1 0,0-1,-1 1,1 0,-1 0,1 0,-1 0,1 0,-1 0,1 0,-1 0,9 43,-9-38,0 0,1-1,0 1,0 0,0-1,1 1,0-1,0 0,0 1,1-1,0 0,0 0,0-1,0 1,1-1,0 1,0-1,0 0,4 3,-5-5,0-1,0 1,0 0,0-1,0 1,1-1,-1 0,1 0,-1 0,1-1,-1 1,1-1,-1 0,1 0,-1 0,1 0,-1-1,1 1,-1-1,1 0,-1 0,0 0,1-1,-1 1,0-1,0 0,0 0,0 0,0 0,0 0,-1 0,1-1,-1 0,0 1,1-1,-1 0,0 0,4-6,1-1,-2 1,1-1,-1 0,-1-1,0 1,0-1,-1 0,-1 0,1 0,-1-5,-6-39,-3 48</inkml:trace>
  <inkml:trace contextRef="#ctx0" brushRef="#br0" timeOffset="486.776">621 537,'33'-12,"15"-6,0 2,0 2,50-8,-22 22,-74-1,-1 1,1 1,-1-1,1 0,0 0,-1 1,1-1,-1 1,1-1,-1 1,1 0,-1-1,0 1,1 0,-1 0,0 0,1 0,-1 0,0 0,0 0,0 1,0-1,0 0,0 1,-1-1,1 1,0-1,-1 1,1-1,-1 1,1-1,-1 1,0-1,1 1,-1 0,0-1,0 1,0-1,0 1,-1 0,1-1,0 1,-6 11,0-1,0 0,-2 0,1 0,-1-1,-1 0,0 0,0-1,-1 0,-1-1,-10 7,-19 21,32-28,-40 51,47-59,0 1,0 0,1 0,-1 0,1 0,-1 0,1 0,0 1,0-1,0 0,0 0,0 0,1 0,-1 0,0 0,1 0,0 0,-1 0,1 0,0 0,0 0,0-1,0 1,1 0,-1-1,0 1,1-1,-1 1,1-1,-1 1,1-1,0 0,-1 0,2 1,20 13,-19-14,0 1,1 0,-1 0,0 0,0 0,0 0,-1 1,1 0,0 0,-1 0,0 0,0 0,0 1,0-1,0 1,-1 0,0 0,1 0,-2 0,1 0,0 0,-1 0,0 1,0-1,0 1,0-1,-1 1,1-1,-1 1,-1-1,1 1,0-1,-1 1,0-1,0 1,-2 2,-8 10,-1 0,0-1,-2 0,0-1,-1 0,0-1,-1-1,-1-1,0 0,0-1,-1-1,-4 1,3 0</inkml:trace>
  <inkml:trace contextRef="#ctx0" brushRef="#br0" timeOffset="827.328">1355 537,'-214'329,"209"-321,-1 0,1 1,0 0,1-1,0 2,0-1,1 0,1 1,-1 0,1-1,1 1,0 0,0 0,1 0,0 0,1 0,0 0,1 0,0-1,2 8,1-13,0 0,1 0,-1-1,1 0,-1 0,1 0,0 0,0-1,1 0,-1 0,0-1,1 0,-1 0,0 0,1-1,-1 0,1 0,-1-1,1 0,-1 0,1 0,-1-1,0 0,0 0,6-3,5-2,-1-2,0 1,-1-2,0 0,0-1,-1 0,0-2,-1 1,-1-1,0-1,0 0,-2-1,0 0,0-1,-2 0,0 0,0-1,-2 0,4-14,-8 25,1 1,-1-1,0 1,-1-1,0 0,0 0,0 0,0 0,-1 0,0 0,0 0,-1 1,0-1,0 0,0 0,-1 0,1 0,-1 1,-1-1,1 1,-1 0,0 0,0 0,-1 0,1 0,-1 0,0 1,0 0,-1 0,1 0,-1 0,0 1,0 0,0 0,-1 0,1 1,0-1,-1 1,0 0,-4 0,-47 7,32 1</inkml:trace>
  <inkml:trace contextRef="#ctx0" brushRef="#br0" timeOffset="1192.529">1665 311,'-5'6,"-14"15,1 0,1 0,2 2,0 0,1 1,-8 20,20-42,0 1,1-1,0 1,0 0,0 0,0 0,0 0,0-1,1 1,-1 0,1 0,0 0,0 0,0 0,0 0,1 0,-1 0,1 0,0 0,0 0,0 0,0 0,0-1,1 1,-1 0,1-1,-1 1,1-1,0 0,0 0,0 1,0-1,1-1,-1 1,1 0,-1 0,1-1,-1 0,3 1,2 1,1-1,0 0,-1-1,1 0,0 0,0-1,0 0,-1 0,1-1,0 0,0 0,0-1,-1 0,1 0,-1-1,0 0,0 0,0-1,0 0,0 0,-1 0,1-1,-1 0,-1 0,1-1,-1 0,0 0,0 0,0 0,-1-1,0 0,0 0,-1 0,0 0,0-1,-1 1,0-1,1-5,-3 10,1 0,-1 0,0 0,-1 0,1 1,0-1,-1 0,1 0,-1 0,0 0,0 0,0 0,-1 1,1-1,-1 0,1 1,-1 0,0-1,0 1,0 0,0 0,0 0,0 0,-1 0,1 0,-1 1,1-1,-1 1,0-1,0 1,1 0,-1 0,0 1,0-1,-1 0,-104 5,79 1,3 0</inkml:trace>
  <inkml:trace contextRef="#ctx0" brushRef="#br0" timeOffset="1953.093">1609 875,'24'0,"22"0,9 0,-1 0,-5 0,-5 0,-6 0,-5 0,-2 0,-3 0,-5-4,-8-3</inkml:trace>
  <inkml:trace contextRef="#ctx0" brushRef="#br0" timeOffset="6304.513">2258 396,'52'-27,"-31"20,1 0,0 2,0 0,0 1,1 2,-1 0,1 2,0 0,8 2,-30-2,0-1,1 1,-1 0,0 0,0-1,0 1,0 0,1 0,-1 0,0 1,0-1,0 0,1 0,-1 0,0 1,0-1,0 1,0-1,0 1,0-1,0 1,0 0,0 0,0-1,0 1,0 0,-1 0,1 0,0 0,-1 0,1 0,0 0,-1 0,1 0,-1 0,0 0,1 0,-1 0,0 1,1-1,-1 0,0 0,0 0,0 0,0 1,0-1,-1 0,1 0,0 0,-1 1,-15 18,-1-1,-1-1,-1 0,0-2,-2 0,0-1,-102 95,122-108,-1-1,0 1,1 0,-1-1,1 1,0 0,-1 0,1 0,0 0,0 0,0 0,1 0,-1 1,0-1,1 0,0 0,-1 1,1-1,0 0,0 1,0-1,0 0,1 0,-1 1,0-1,1 0,0 0,0 0,-1 1,1-1,0 0,1 0,-1 0,0-1,1 1,-1 0,1 0,-1-1,1 1,0-1,0 1,-1-1,1 0,0 0,0 0,0 0,1 0,-1 0,141 24,-38-22,-87-9</inkml:trace>
  <inkml:trace contextRef="#ctx0" brushRef="#br0" timeOffset="6654.155">3049 283,'-1'2,"-14"13,2 0,0 1,0 1,2 0,0 1,1 0,1 0,0 1,-1 8,9-25,0 1,0-1,1 0,-1 1,1-1,-1 1,1-1,0 1,0-1,0 1,0-1,0 1,1-1,-1 1,1-1,0 1,0-1,0 0,0 1,0-1,0 0,0 0,1 0,-1 0,1 0,0 0,-1 0,1 0,0-1,0 1,0-1,0 1,0-1,1 0,-1 0,0 0,1 0,-1 0,0 0,1-1,-1 1,2-1,94 19,-95-19,-1 0,0 1,0-1,0 0,1 1,-1 0,0 0,0-1,0 1,0 1,0-1,0 0,-1 0,1 1,0-1,-1 1,1-1,-1 1,1 0,-1-1,0 1,1 0,-1 0,0 0,0 0,-1 0,1 0,0 0,-1 1,1-1,-1 0,0 0,1 0,-1 1,0-1,-1 0,1 0,0 0,-1 1,1-1,-1 0,0 2,-2 4,1 0,-2 0,1-1,-1 1,-1-1,1 0,-1 0,0 0,-1-1,1 1,-2-1,-42 25,25-22</inkml:trace>
  <inkml:trace contextRef="#ctx0" brushRef="#br0" timeOffset="8492.201">2456 988,'-1'1,"1"-1,0 1,-1-1,1 1,0-1,-1 1,1-1,0 1,0-1,-1 1,1-1,0 1,0-1,0 1,0-1,0 1,0 0,0-1,0 1,0-1,0 1,0-1,0 1,0 0,0-1,0 1,1-1,-1 1,0-1,0 1,1-1,-1 1,0-1,1 1,-1-1,0 0,1 1,-1-1,1 1,-1-1,1 0,-1 1,1-1,-1 0,1 0,-1 0,1 1,-1-1,1 0,-1 0,1 0,0 0,-1 0,1 0,-1 0,1 0,-1 0,1 0,0 0,40 6,-41-6,31-1,-1-1,1-1,-1-1,0-2,22-7,18-3,278-51,-320 65</inkml:trace>
  <inkml:trace contextRef="#ctx0" brushRef="#br0" timeOffset="54037.891">3133 340,'0'-5,"5"-1,6-1,6 2,5 2,4 1,-3-4,0-1,0 1,2 1,1 2,-4 1</inkml:trace>
  <inkml:trace contextRef="#ctx0" brushRef="#br0" timeOffset="54967.958">2315 1215,'-1'-1,"1"0,-1 0,0 0,1 0,-1 0,1 0,-1 0,1 0,0 0,-1 0,1 0,0 0,0 0,-1 0,1-1,0 1,0 0,0 0,1 0,-1 0,0 0,0 0,1 0,-1 0,0 0,1 0,-1 0,1 0,-1 0,1 0,0 0,-1 0,1 0,0 0,0 1,-1-1,1 0,0 1,0-1,0 0,0 1,0-1,0 1,44-25,105-19,-149 44,1-1,0 0,-1 0,1 0,0 1,-1-1,1 1,0-1,0 1,-1 0,1 0,0 0,0 0,0 0,0 0,-1 0,1 1,0-1,0 0,-1 1,1 0,0-1,-1 1,1 0,0 0,-1 0,1 0,-1 0,0 0,1 1,-1-1,0 0,0 1,1-1,-1 1,0-1,-1 1,1-1,0 1,0 0,-1-1,1 1,-1 0,1 0,-1-1,0 1,0 0,0 0,0 0,0 0,0-1,0 1,0 0,-1 0,1 0,-1-1,0 1,1 0,-1 0,-81 93,83-92,-1 0,0 0,1 0,0 0,0 0,0 0,0 0,0 0,0 0,1-1,-1 1,1 0,0-1,0 1,0-1,0 0,0 0,1 0,-1 0,0 0,1 0,0-1,-1 1,1-1,0 1,0-1,0 0,0 0,0-1,0 1,0-1,0 1,0-1,1 0,13 7,-14-7,0 1,0 0,0 0,0 0,0 0,0 0,0 1,0-1,-1 1,1 0,0 0,-1 0,0 0,1 0,-1 1,0-1,0 1,0 0,-1-1,1 1,-1 0,1 0,-1 0,0 0,0 0,0 0,0 0,-1 0,1 0,-1 1,0-1,0 0,0 0,0 0,-1 1,1-1,-1 0,0 0,0 0,0 0,0 0,-1 0,1 0,-1 0,0 0,-6 5,0 0,-1-1,0 0,0 0,0-1,-1-1,0 1,0-2,0 1,-1-1,0-1,1 0,-1 0,0-1,-1-1,-8 1,-17-10,31 1</inkml:trace>
  <inkml:trace contextRef="#ctx0" brushRef="#br0" timeOffset="55222.197">2794 1384,'0'19,"0"7</inkml:trace>
  <inkml:trace contextRef="#ctx0" brushRef="#br0" timeOffset="55584.089">2992 1102,'37'10,"-29"-9,1 1,-1 0,0 1,0 0,-1 0,1 1,-1 0,1 0,-1 1,0-1,3 5,-9-6,1 0,-1 1,0-1,-1 1,1-1,0 1,-1-1,0 1,0-1,0 1,0 0,-1-1,1 1,-1-1,0 1,0-1,0 0,-1 1,1-1,-1 0,0 0,0 0,0 0,0 0,0 0,0-1,-1 1,0-1,1 1,-1-1,0 0,0 0,0 0,-3 1,-8 10,-66 82,79-94,0 1,0-1,0 0,0 1,1-1,-1 1,0-1,1 1,-1 0,1-1,0 1,-1-1,1 1,0 0,0-1,0 1,0 0,0-1,1 1,-1 0,0-1,1 1,-1-1,1 1,0-1,-1 1,1-1,0 1,0-1,0 0,0 1,0-1,0 0,0 0,1 0,-1 0,0 0,1 0,-1 0,1 0,-1 0,1-1,-1 1,1-1,-1 1,1-1,-1 1,2-1,82 10,-7-23,-59 6</inkml:trace>
  <inkml:trace contextRef="#ctx0" brushRef="#br0" timeOffset="56317.087">3330 1,'60'130,"-7"3,6 36,-42-118,-2 1,-2 0,-3 1,-2 1,-2-1,-2 28,-8-41,-2-1,-2 0,-1 0,-2-1,-2 0,-2-1,-1-1,-1 0,-2-1,-2-1,-10 11,-112 142,96-137,24-33</inkml:trace>
  <inkml:trace contextRef="#ctx0" brushRef="#br0" timeOffset="56667.288">3810 424,'-4'43,"-8"39,0 9,-4-5,2-13,2-14,-1-12,1-9,4-7,2-3,2-7</inkml:trace>
  <inkml:trace contextRef="#ctx0" brushRef="#br0" timeOffset="57019.954">3726 875,'150'-456,"-136"432,-7 35,-6 48,-1-50,-1 13,0 7,0 1,2-1,1 1,2-1,0 0,2 0,4 8,-5-23,-2-2,1 1,0-1,1 1,0-1,1-1,1 1,0-1,0 0,1-1,0 0,1 0,3 3,-10-12,0 0,1 0,-1 0,0 0,0 0,1 0,-1-1,0 1,1-1,-1 1,1-1,-1 0,0 0,1 0,-1 0,1-1,-1 1,1-1,-1 1,0-1,0 0,1 0,-1 0,0 0,0 0,0 0,0-1,0 1,0-1,0 0,0 1,-1-1,1 0,-1 0,1 0,-1 0,0 0,45-83,-34 41,-2 0,-2-1,-2 0,-1-16,6-22,-5 48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42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733 1056 5057 0 0,'0'0'3720'0'0,"0"0"-1673"0"0,0 0-663 0 0,0 0-32 0 0,0 0 50 0 0,0 0-66 0 0,0 0-228 0 0,0 0-294 0 0,0 0-235 0 0,0 0-134 0 0,0 0-42 0 0,13 5 5902 0 0,-14 2-6172 0 0,-1 0 0 0 0,0 0 1 0 0,-1 0-1 0 0,1 0 0 0 0,-2 0 0 0 0,1 0 0 0 0,0-1 0 0 0,-1 1 0 0 0,-1-1 0 0 0,1 0 0 0 0,-1 0 0 0 0,-2 2-133 0 0,-9 13 193 0 0,-60 105 263 0 0,71-50-179 0 0,8-74-221 0 0,-1 0-1 0 0,0 0 0 0 0,1 0 0 0 0,-1 0 1 0 0,1-1-1 0 0,-1 1 0 0 0,1-1 0 0 0,0 0 1 0 0,0 1-1 0 0,-1-1 0 0 0,1-1 0 0 0,0 1 1 0 0,0 0-1 0 0,0-1 0 0 0,0 1 0 0 0,0-1 1 0 0,0 0-1 0 0,0 0 0 0 0,0 0 0 0 0,0-1 1 0 0,2 0-56 0 0,-1 1 65 0 0,56-7 663 0 0,-60 7-698 0 0,0 0 7 0 0,0 0-20 0 0,0 0 3 0 0,0 0-4 0 0,0 0-10 0 0,0 0-22 0 0,0 0-24 0 0,-25-7-3795 0 0,16 4 1133 0 0,4 1-1763 0 0,0-1-7638 0 0</inkml:trace>
  <inkml:trace contextRef="#ctx0" brushRef="#br0" timeOffset="494.156">915 581 13947 0 0,'0'0'2068'0'0,"0"0"-402"0"0,0 0-120 0 0,0 0-82 0 0,0 0-220 0 0,0 0-273 0 0,0 0-289 0 0,0 0-228 0 0,0 0-83 0 0,0 0-11 0 0,0 0 4 0 0,0 0 15 0 0,0 0-8 0 0,-7 8-35 0 0,-50 58 691 0 0,31-37-55 0 0,26-29-899 0 0,0 0-22 0 0,0 0 6 0 0,0 0-5 0 0,12-10 431 0 0,50-45-29 0 0,-57 49-156 0 0,-5 6-32 0 0,-10 5-52 0 0,-82 39 22 0 0,91-44-215 0 0,1 0-8 0 0,0 0 4 0 0,0 0 5 0 0,0 0-30 0 0,47-29-2157 0 0,-30 15-6712 0 0,-11 10-4055 0 0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1:53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0 424,'87'11,"0"-3,0-4,1-4,-1-4,38-8,-122 12,375-33,153 1,-507 33</inkml:trace>
  <inkml:trace contextRef="#ctx0" brushRef="#br0" timeOffset="268.272">57 621,'892'-17,"-464"5,-284-4,-131 12</inkml:trace>
  <inkml:trace contextRef="#ctx0" brushRef="#br0" timeOffset="580.021">734 0,'37'3,"-1"2,0 1,0 1,-1 3,0 0,-1 3,0 0,0 2,-2 2,0 1,-1 1,13 13,231 120,-269-149,-2-2,-1-1,0 1,1 0,-1-1,0 2,0-1,0 0,0 1,0-1,0 1,0 0,-1 0,1 0,0 0,-1 1,0-1,0 1,1-1,-1 1,-1 0,1 0,0 0,-1 0,1 0,-1 0,0 0,0 0,-1 0,1 1,0-1,-1 0,0 1,0-1,0 0,0 1,-1-1,1 2,-14 12,-1-1,-1-1,0 0,-1-1,0-1,-1 0,-1-1,-7 3,21-12,-104 57,-2-4,-30 6,36-16,64-20,40-25,1-1,-1 1,0-1,1 1,-1-1,0 1,1 0,-1-1,1 1,-1 0,1 0,-1 0,1-1,0 1,-1 0,1 0,0 0,0 0,0 0,-1-1,1 1,0 0,0 0,0 0,1 0,-1 0,0 0,0-1,0 1,1 0,-1 0,0 0,1 0,-1-1,0 1,1 0,-1 0,1-1,0 1,-1 0,1-1,-1 1,1 0,0-1,0 1,-1-1,1 1,0-1,0 0,45 14,-21-12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2:44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1 127,'38'0,"28"-5,7-2,-5 1,-8-4,-10 0,-8 2,-3-3,-2 1,-3-3,-2 1,-2 2,-2 3,-4-2,-8 1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2:42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62,'16'108,"-33"340,18-155,11-269,14-43,41-71,-52 66</inkml:trace>
  <inkml:trace contextRef="#ctx0" brushRef="#br0" timeOffset="244.934">0 146,'44'-14,"42"-10,17-1,4 0,-5 3,-16 6,-12 6,-15 4,-12 3,-10 3,-5 0,-5 1,-6 5,-11 1,-13 5,-5 0</inkml:trace>
  <inkml:trace contextRef="#ctx0" brushRef="#br0" timeOffset="499.534">114 457,'43'0,"38"-5,15-1,-4 0,-7-4,-15 0,-13 2,-13 2,-8 2,-10 1</inkml:trace>
  <inkml:trace contextRef="#ctx0" brushRef="#br0" timeOffset="742.572">988 711,'0'38,"0"28,0 7,0-5,5-8,2-10,-1-8,-1-12</inkml:trace>
  <inkml:trace contextRef="#ctx0" brushRef="#br0" timeOffset="994.494">960 626,'39'-9,"31"-4,9 1,-4 2,-11 3,-10 3,-11 1,-11 2</inkml:trace>
  <inkml:trace contextRef="#ctx0" brushRef="#br0" timeOffset="1244.606">932 880,'43'0,"33"-4,10-3,-7 1,-10 1,-18 2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2:47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26 145,'-1'-1,"0"1,-1-1,1 1,0-1,-1 1,1-1,0 0,0 1,0-1,-1 0,1 0,0 0,0 0,0 0,0 0,1 0,-1 0,0-1,0 1,1 0,-1 0,0-1,1 1,0 0,-1-1,1 1,0-1,-1 1,1 0,0-1,0 1,0-1,0 1,1-1,-1 1,0 0,1-1,-1 1,0 0,1-1,0 1,-1 0,1 0,0-1,0 1,-1 0,1 0,0 0,0 0,0 0,1 0,-1 0,0 0,0 1,0-1,1 0,-1 1,0-1,0 1,1-1,-1 1,1-1,195-66,-174 63,1 0,0 1,-1 2,1 0,0 2,4 1,-25-2,-1 1,1-1,-1 1,1-1,-1 1,0 0,1 0,-1 0,0 0,0 1,0-1,0 1,0-1,0 1,0 0,0-1,-1 1,1 0,-1 0,1 0,-1 1,0-1,0 0,0 0,0 1,0-1,0 1,-1-1,1 0,-1 1,1-1,-1 1,0-1,0 1,0-1,-1 1,1-1,-1 1,1-1,-1 1,0-1,0 1,0-1,0 0,0 0,0 0,-1 1,1-1,-1 0,1-1,-1 1,0 0,0 0,0-1,-1 1,-18 22,-2-1,0-2,-1 0,-2-2,-4 3,-49 38,77-59,0-1,0 1,0 0,0 1,0-1,0 0,1 0,-1 1,1-1,-1 1,1-1,-1 1,1 0,0 0,-1-1,1 1,0 0,1 0,-1 0,0 0,0 0,1 0,-1 1,1-1,0 0,0 0,-1 0,1 0,1 0,-1 1,0-1,0 0,1 0,0 0,-1 0,1 0,0 0,0 0,0 0,0 0,0 0,0 0,1-1,-1 1,1 0,0 0,114 38,-50-23,-41-9,-1 1,0 1,-1 1,0 1,-1 1,2 3,-21-14,-1 1,1-1,0 1,-1 0,0 0,1 0,-1 0,-1 0,1 0,0 1,-1-1,1 1,-1-1,0 1,0-1,-1 1,1 0,-1-1,1 1,-1 0,0 0,-1-1,1 1,-1 0,0-1,1 1,-2-1,1 1,0-1,-1 1,1-1,-1 0,0 1,0-1,0 0,-1-1,1 1,-1 0,1-1,-1 1,0-1,0 0,0 0,0 0,-2 1,-17 12,0 0,-1-1,-1-2,0 0,-1-2,0-1,0 0,-1-2,0-1,-19 2,8-8,31-3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2:44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23,'38'9,"51"-10,11-6</inkml:trace>
  <inkml:trace contextRef="#ctx0" brushRef="#br0" timeOffset="1820.965">536 23,'-1'-2,"-1"0,0 0,1 0,-1 1,0-1,0 1,0-1,0 1,0 0,0 0,0 0,-1 0,1 0,0 0,0 1,-1-1,1 1,-1 0,1-1,0 1,-1 0,1 0,-1 1,1-1,0 0,-1 1,1 0,0-1,-1 1,1 0,-1 0,-86 16,54-12,0 2,0 2,0 1,1 1,-1 3,21-9,4-3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2:49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279 257,'-12'-4,"1"2,-1-1,0 1,-1 1,1 0,0 1,0 0,0 1,0 1,0 0,0 0,0 1,0 0,1 1,0 1,-1 0,2 0,-1 1,1 0,-7 6,15-10,0-1,-1 1,1 0,0 1,0-1,0 0,1 1,-1-1,1 1,-1-1,1 1,0 0,0-1,0 1,0 0,0 0,1 0,-1 0,1 0,0 0,0 0,0 0,0 0,1 0,-1-1,1 1,-1 0,1 0,0 0,0 0,1-1,-1 1,0 0,1-1,0 1,-1-1,1 0,0 0,0 1,0-1,1-1,-1 1,0 0,1 0,-1-1,1 1,0-1,0 0,0 0,104 53,-87-47,0 2,-1 0,-1 1,1 1,-2 1,1 0,-2 1,8 9,-18-14,-1 0,0 0,0 1,-1 0,0 0,-1 0,0 0,0 1,-1-1,0 1,-1 0,0 0,-1-1,1 1,-2 0,0 0,0-1,-1 1,0 0,0-1,-1 0,0 1,-1-1,0 0,-1-1,1 1,-2-1,1 0,-1 0,0 0,-1-1,0 0,0-1,-7 6,-69 25,58-31</inkml:trace>
  <inkml:trace contextRef="#ctx0" brushRef="#br0" timeOffset="249.274">166 200,'43'5,"34"1,8 0,-6-1,-5-2,-12-5,-11-3,-5-1,-5 1,-5-3,-4-1,-7 1</inkml:trace>
  <inkml:trace contextRef="#ctx0" brushRef="#br0" timeOffset="582.72">1267 200,'-24'48,"-13"30,-5 12,1 0,1-11,3-9,9-12,3-5,6-8,2-7,-1-4,2-4,4-1,-1-7,2-6</inkml:trace>
  <inkml:trace contextRef="#ctx0" brushRef="#br0" timeOffset="1013.198">1126 144,'11'7,"-1"1,0 0,0 1,-1 0,0 0,-1 1,0 0,6 10,-2 0,-1 0,0 1,-2 0,0 1,-2 0,0 1,-2-1,0 1,-1 0,-2 0,0 1,-2-1,0 0,-2 8,26 160,-24-185,1 0,-1 0,1-1,0 1,1 0,-1 0,1-1,0 1,1-1,-1 0,1 0,0 0,0 0,1 0,-1 0,1-1,0 0,1 0,-1 0,1 0,-1 0,1-1,0 0,0 0,1-1,-1 1,0-1,1 0,0-1,-1 1,1-1,0 0,0 0,0-1,0 0,0 0,7-5,0-1,0 0,-1-1,1-1,-2 1,1-2,-1 0,0 0,-1-1,0 0,-1-1,0 0,0-1,-1 0,-1 0,6-12,19-43,-3-3,-3 0,-2-2,-4 0,-4-1,6-55,-4-26,-18 128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97 102,'-67'379,"47"-240,13-115,4-33,11-35,1 0,2 1,3 0,1 1,2 1,8-14,-19 42,19-39,1 0,3 2,2 1,8-6,5 13,-44 41,1 0,0 0,0 1,0-1,0 0,0 0,0 1,0-1,0 1,0-1,1 1,-1 0,0-1,0 1,0 0,1 0,-1 0,0 0,0 0,0 0,1 0,-1 0,0 0,0 0,0 1,0-1,1 0,-1 1,0-1,0 1,0 0,0-1,0 1,0 0,0-1,0 1,0 0,-1 0,1 0,0 0,0 0,-1 0,1 0,-1 0,1 0,-1 1,4 11,-1 0,-1 0,0 1,-1 0,0-1,-1 1,-1-1,0 1,-1 0,0-1,-2 5,-21 154,25-170,0 1,1-1,-1 1,1-1,0 0,0 1,0-1,0 0,0 0,0 0,0 1,1-1,-1 0,1-1,0 1,-1 0,1 0,0-1,0 1,0-1,0 0,0 1,0-1,1 0,-1 0,0-1,1 1,-1 0,0-1,1 1,-1-1,1 0,-1 0,1 0,-1 0,0 0,1 0,-1-1,1 1,-1-1,0 0,1 0,-1 1,0-2,0 1,0 0,1 0,-1-1,0 1,-1-1,1 1,0-1,0 0,-1 0,1 0,-1 0,96-96,60-80,-156 176,0 0,0 0,1 1,-1-1,1 1,-1-1,1 1,0 0,0-1,-1 1,1 0,0 0,0 0,0 1,0-1,0 0,0 1,0-1,0 1,1 0,-1 0,0 0,0 0,0 0,0 0,0 0,1 1,-1-1,0 1,0-1,0 1,0 0,0 0,-1 0,1 0,0 0,0 0,0 1,-1-1,1 1,-1-1,1 1,-1-1,0 1,0 0,1 0,-1 0,0 0,0-1,-1 1,1 1,0-1,-1 1,4 13,-1 1,0 0,-2 0,0 1,-1-1,0 0,-3 7,2-8,0 0,0 0,2 0,0 0,0-1,2 1,0 0,1-1,0 1,-3-14,-1 0,1 0,0-1,0 1,0 0,0 0,0 0,0-1,1 1,-1-1,0 1,1-1,0 1,-1-1,1 0,0 0,-1 1,1-1,0-1,0 1,0 0,0 0,0-1,0 1,0-1,0 1,0-1,0 0,0 0,0 0,0 0,0 0,1-1,12-2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26,'44'0,"28"0,6 0,-4 0,-11-5,-10-1,-11 0,-6 1,-6 1,-7 7,-8 2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0,'38'5,"23"6,5 2,-3-2,-8-3,-8-2,-13 2,-7 0,-7-2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1,'0'57,"-5"24,-2 4,1-10,1-6,1-11,2-10,1-9,1-6,0-3,0-8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3:57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301 104 0 0 0,'0'0'960'0'0,"0"0"754"0"0,0 0 533 0 0,0 0 240 0 0,0 0 4 0 0,0 0-194 0 0,0 0-359 0 0,0 0-303 0 0,0 0-287 0 0,0 0-224 0 0,3-12-134 0 0,9-34-123 0 0,-9 34-113 0 0,-3 12-96 0 0,0 0-94 0 0,0 0-101 0 0,0 0-76 0 0,0 0-58 0 0,0 0-50 0 0,0 0-51 0 0,0 0-35 0 0,-31 152 2336 0 0,-45 189-2020 0 0,-121 182-103 0 0,182-461-432 0 0,15-61 0 0 0,0-1 0 0 0,0 0 2 0 0,0 0-21 0 0,0 0 9 0 0,0 0-2 0 0,7-19-916 0 0,-2 9 421 0 0,25-55-2990 0 0,-22 43-944 0 0,-2 0-3482 0 0,-3 13-1801 0 0</inkml:trace>
  <inkml:trace contextRef="#ctx0" brushRef="#br0" timeOffset="795.115">254 156 0 0 0,'0'0'1831'0'0,"0"0"-197"0"0,0 0-35 0 0,0 0 96 0 0,0 0 159 0 0,0 0-9 0 0,0 0-142 0 0,0 0-246 0 0,0 0-313 0 0,0 0-256 0 0,0 0-191 0 0,0 0-98 0 0,0 0-27 0 0,1-5-23 0 0,3-12-21 0 0,2 20 3561 0 0,14 19-3147 0 0,43 155 740 0 0,-4 55-1111 0 0,-13-52-398 0 0,-21-104-149 0 0,9-15 94 0 0,-25-50-1 0 0,-9-11-98 0 0,0 0 14 0 0,0 0 3 0 0,8-34 1900 0 0,54-315-1514 0 0,-43-15-458 0 0,-16 216-294 0 0,-3 148 180 0 0,0 0-88 0 0,0 0-152 0 0,-6 28-7456 0 0,5-20 1881 0 0,-1 0-5837 0 0</inkml:trace>
  <inkml:trace contextRef="#ctx0" brushRef="#br0" timeOffset="1260.216">847 549 6105 0 0,'0'0'2596'0'0,"0"0"-309"0"0,0 0-204 0 0,0 0-101 0 0,0 0-159 0 0,0 0-315 0 0,0 0-378 0 0,0 0-308 0 0,0 0-218 0 0,0 0-150 0 0,0 0-111 0 0,0 0-83 0 0,0 0-82 0 0,-8-2-35 0 0,-25-6 2 0 0,31 8-127 0 0,1 1-1 0 0,-1-1 0 0 0,1 1 1 0 0,-1 0-1 0 0,1 0 0 0 0,0-1 0 0 0,-1 1 1 0 0,1 0-1 0 0,0 0 0 0 0,-1 0 1 0 0,1 0-1 0 0,0 0 0 0 0,0 0 0 0 0,0 1 1 0 0,0-1-1 0 0,0 0 0 0 0,0 1 1 0 0,1-1-1 0 0,-1 0 0 0 0,0 1 0 0 0,1-1 1 0 0,-1 1-1 0 0,1-1 0 0 0,-1 1 1 0 0,1-1-1 0 0,-1 2-17 0 0,-1 3 84 0 0,-3 9 48 0 0,1 1 1 0 0,1 0-1 0 0,1 0 1 0 0,0 0-1 0 0,1 0 1 0 0,0 0-1 0 0,2 11-132 0 0,-1-26 8 0 0,21 119 425 0 0,-20-116-383 0 0,0 0 1 0 0,1 0-1 0 0,0 0 0 0 0,0 0 0 0 0,0-1 1 0 0,1 1-1 0 0,-1-1 0 0 0,1 0 0 0 0,0 1 1 0 0,0-1-1 0 0,0 0 0 0 0,0-1 0 0 0,0 1 0 0 0,1 0 1 0 0,-1-1-1 0 0,1 0 0 0 0,0 0 0 0 0,-1 0 1 0 0,1 0-1 0 0,0-1 0 0 0,0 1 0 0 0,0-1 1 0 0,1 0-1 0 0,-1 0 0 0 0,0-1 0 0 0,0 1 0 0 0,3-1-50 0 0,0 0 115 0 0,-1 0-1 0 0,1-1 1 0 0,-1 0-1 0 0,0 0 1 0 0,0 0-1 0 0,0-1 1 0 0,1 1-1 0 0,-1-2 0 0 0,-1 1 1 0 0,1-1-1 0 0,0 0 1 0 0,-1 0-1 0 0,1 0 1 0 0,-1-1-1 0 0,0 1 0 0 0,0-2 1 0 0,0 1-1 0 0,-1 0 1 0 0,1-1-1 0 0,-1 0 1 0 0,3-4-115 0 0,0-1 31 0 0,-1 1 0 0 0,0-1 0 0 0,0-1 0 0 0,-1 1 1 0 0,0-1-1 0 0,-1 0 0 0 0,-1 0 0 0 0,1 0 0 0 0,-2 0 0 0 0,1-1 1 0 0,-2 1-1 0 0,1-1 0 0 0,-2 1 0 0 0,1-1 0 0 0,-2 0 0 0 0,0-4-31 0 0,0 11-82 0 0,-1 0-1 0 0,0 0 1 0 0,0 0-1 0 0,0 0 1 0 0,0 0-1 0 0,-1 0 1 0 0,0 1 0 0 0,0-1-1 0 0,0 1 1 0 0,-1 0-1 0 0,1 0 1 0 0,-1 0-1 0 0,0 0 1 0 0,0 1-1 0 0,0 0 1 0 0,0 0-1 0 0,-1 0 1 0 0,0 0-1 0 0,1 0 1 0 0,-1 1-1 0 0,0 0 1 0 0,0 0-1 0 0,0 1 1 0 0,0-1-1 0 0,-1 1 1 0 0,1 0-1 0 0,0 0 1 0 0,-1 1-1 0 0,1 0 1 0 0,0 0-1 0 0,-1 0 1 0 0,1 0-1 0 0,0 1 1 0 0,-1 0-1 0 0,1 0 1 0 0,0 0-1 0 0,0 1 1 0 0,0 0-1 0 0,0 0 1 0 0,0 0-1 0 0,0 0 1 0 0,-2 2 82 0 0,-22 27-3582 0 0,12-9-4341 0 0,8-10-3883 0 0</inkml:trace>
  <inkml:trace contextRef="#ctx0" brushRef="#br0" timeOffset="1826.086">1214 678 8474 0 0,'0'0'2406'0'0,"0"0"-399"0"0,0 0-132 0 0,0 0-116 0 0,0 0-233 0 0,0 0-273 0 0,0 0-263 0 0,0 0-169 0 0,0 0-94 0 0,0 0-84 0 0,0 0-67 0 0,0 0-36 0 0,0 0-45 0 0,-13 14-55 0 0,-38 43-56 0 0,49-55-333 0 0,0 1 0 0 0,1 0-1 0 0,-1 0 1 0 0,0 0 0 0 0,1 0 0 0 0,0 0-1 0 0,0 0 1 0 0,0 0 0 0 0,0 0 0 0 0,0 0-1 0 0,0 0 1 0 0,1 0 0 0 0,0 1 0 0 0,-1-1 0 0 0,1 0-1 0 0,0 1 1 0 0,1-1 0 0 0,-1 0 0 0 0,1 0-1 0 0,-1 0 1 0 0,1 1 0 0 0,0-1 0 0 0,0 0-1 0 0,0 0 1 0 0,1 0 0 0 0,-1 0 0 0 0,1 0 0 0 0,-1-1-1 0 0,2 2-50 0 0,1 2 83 0 0,1-1 0 0 0,0 0-1 0 0,1 0 1 0 0,-1 0-1 0 0,1 0 1 0 0,0-1 0 0 0,0 0-1 0 0,0 0 1 0 0,0-1-1 0 0,1 0 1 0 0,0 0 0 0 0,-1 0-1 0 0,1-1 1 0 0,0 0-1 0 0,0 0 1 0 0,0-1 0 0 0,1 0-1 0 0,-1 0 1 0 0,0-1-1 0 0,0 1 1 0 0,1-2 0 0 0,-1 1-1 0 0,0-1 1 0 0,0 0-1 0 0,0 0 1 0 0,0-1 0 0 0,0 0-1 0 0,0-1 1 0 0,0 1-1 0 0,0-1 1 0 0,-1 0 0 0 0,0-1-1 0 0,1 0 1 0 0,1-2-83 0 0,10-7 47 0 0,-1-1 0 0 0,-1-1 0 0 0,0 0 0 0 0,-1-1 0 0 0,-1-1 0 0 0,0 0 0 0 0,-1-1 0 0 0,-1-1 0 0 0,-1 0 0 0 0,0 0 0 0 0,0-5-47 0 0,2-5 72 0 0,-12 29-64 0 0,-1 0-20 0 0,0 0-6 0 0,-1 28-199 0 0,0-23 213 0 0,0 0 0 0 0,0 1 0 0 0,0-1 0 0 0,1 0 0 0 0,0 1 0 0 0,0-1-1 0 0,0 0 1 0 0,1 1 0 0 0,0-1 0 0 0,0 0 0 0 0,0 1 0 0 0,1-1 0 0 0,-1 0 0 0 0,1 0 0 0 0,1 0 0 0 0,-1 0 0 0 0,1 0 0 0 0,-1-1 0 0 0,1 1 0 0 0,1-1-1 0 0,-1 0 1 0 0,1 0 0 0 0,-1 0 0 0 0,1 0 0 0 0,0-1 0 0 0,1 1 0 0 0,-1-1 0 0 0,1 0 4 0 0,3 0 25 0 0,0 0-1 0 0,0 0 1 0 0,0-1 0 0 0,1 0-1 0 0,-1-1 1 0 0,0 0 0 0 0,1 0-1 0 0,-1-1 1 0 0,1 0 0 0 0,-1-1-1 0 0,1 1 1 0 0,-1-2 0 0 0,1 1-1 0 0,-1-1 1 0 0,0 0 0 0 0,0-1-1 0 0,0 0 1 0 0,0 0 0 0 0,-1-1-1 0 0,1 0 1 0 0,-1 0 0 0 0,0-1-1 0 0,0 0 1 0 0,0 0 0 0 0,-1-1-1 0 0,4-3-24 0 0,-6 5 12 0 0,1 0 0 0 0,-1-1 0 0 0,0 0-1 0 0,0 0 1 0 0,-1 0 0 0 0,0 0 0 0 0,1 0-1 0 0,-2-1 1 0 0,1 0 0 0 0,-1 1 0 0 0,0-1-1 0 0,0 0 1 0 0,0 0 0 0 0,-1 0-1 0 0,0 0 1 0 0,0-1 0 0 0,-1 1 0 0 0,1 0-1 0 0,-1 0 1 0 0,-1-5-12 0 0,-14-4-1769 0 0,6 12-1965 0 0,6 2 1057 0 0,-1-2-9794 0 0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26,'227'-25,"-158"34,-68-9,1 0,0 1,-1-1,1 1,-1 0,1-1,-1 1,0 0,1 0,-1 0,0 0,1 0,-1 0,0 1,0-1,0 0,0 0,0 1,0-1,-1 1,1-1,0 1,-1-1,1 1,-1-1,0 1,1 0,-1-1,0 1,0-1,0 1,0 0,0-1,0 1,0 0,-1-1,1 1,-1-1,1 2,-74 119,41-77,-108 179,139-221,0 1,1-1,-1 1,1 0,0-1,0 1,1 0,-1 0,1 0,0-1,0 1,0 0,0 0,1 0,-1 0,1-1,0 1,0 0,1-1,-1 1,1-1,-1 1,1-1,0 0,0 1,1-1,-1 0,1 0,0-1,-1 1,1-1,0 1,1-1,-1 0,0 0,1 0,-1-1,1 1,-1-1,1 0,0 0,2 1,5 1,0-1,1 0,-1-1,1 0,-1 0,1-1,0-1,-1 0,1-1,-1 0,6-2,8-3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1,'-9'38,"-9"23,0 1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0,'-14'48,"-10"35,-1 14,4-6,6-14,0-14,3-9,4-8,2-8,3-5,2-4,6-6,2-8</inkml:trace>
  <inkml:trace contextRef="#ctx0" brushRef="#br0" timeOffset="303.775">454 86,'-330'316,"299"-272,31-43,-1 0,0 0,1 0,0 0,-1 0,1 0,0 0,-1 0,1 0,0 0,0 0,0 0,0 0,0 0,0 0,0 0,0 0,1 0,-1 0,0 0,0 0,1 0,-1 0,1 0,-1 0,1 0,-1 0,1-1,0 1,-1 0,1 0,0 0,0-1,0 1,-1 0,1-1,0 1,0-1,0 1,0-1,0 0,0 1,0-1,0 0,0 0,163 10,-158-8,1-1,0 1,0 1,-1-1,1 1,-1 0,0 1,0-1,0 1,0 1,-1-1,0 1,1 0,1 3,7 8</inkml:trace>
  <inkml:trace contextRef="#ctx0" brushRef="#br0" timeOffset="820.254">737 367,'-21'16,"0"2,1 0,1 1,0 0,2 2,0 0,2 1,0 2,14-24,0 1,0 0,1 0,-1 0,0 1,1-1,-1 0,1 0,-1 0,1 0,0 1,-1-1,1 0,0 0,0 1,0-1,0 0,0 0,0 1,0-1,0 0,0 0,1 0,-1 1,1-1,-1 0,1 0,-1 0,1 0,-1 0,1 0,0 0,0 0,0 0,-1 0,1 0,0 0,0 0,0-1,0 1,0 0,1-1,-1 1,1 0,55-4,-28-8,0-1,-1-1,0-2,-1-1,7-6,32-19,-65 40,1-1,-1 0,0 1,1 0,-1-1,1 1,-1 0,1 0,0 0,-1 0,1 0,0 0,0 1,0-1,0 1,-1-1,1 1,0-1,0 1,0 0,0 0,0 0,0 0,0 0,0 1,0-1,0 1,0-1,0 1,-1 0,1-1,0 1,0 0,-1 0,1 0,0 1,-1-1,1 0,-1 0,0 1,1-1,-1 1,0 0,0-1,0 1,0 0,0-1,0 1,-1 0,1 0,0 0,-1 1,0 11,-1 0,-1 1,0-1,-1 0,0-1,-1 1,-1-1,-2 5,-17 66,17 188,6-261,1 0,-2-1,1 1,-2 0,1-1,-1 0,-1 0,0 0,0 0,-1 0,0-1,-1 0,0 0,0 0,-1-1,0 0,-4 3,8-10,-1 1,0-2,0 1,0 0,0-1,1 1,-1-1,0 0,0-1,0 1,0-1,0 1,0-1,1 0,-1-1,0 1,1-1,-1 1,1-1,-1 0,1 0,0-1,0 1,0-1,0 1,0-1,1 0,-1 0,1 0,0-1,0 1,0 0,0-1,1 1,-1-1,1 0,0 1,0-1,0 0,0 0,1 0,0 0,0 0,0 0,0-1,1-8,1 0,1 0,0 0,1 0,0 1,0-1,2 1,0 0,0 0,1 1,0 0,1 0,0 0,1 1,6-6,34-23,-27 27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0,'-29'255,"12"-73,15-179,1 0,-1 1,0-1,1 1,0-1,0 1,0-1,0 1,0 0,1 0,0-1,-1 1,2 0,-1 0,0 0,1-1,-1 1,1 0,0-1,1 1,-1 0,0-1,1 0,0 1,0-1,0 0,0 0,0 0,1 0,0 0,-1 0,1-1,0 0,0 1,0-1,0 0,1 0,-1-1,1 1,0 0,225-3,-173 1,-32-1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17,'454'0,"-382"-11,-54 5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55,'38'-5,"27"-1,8 0,-5 1,-8 1,-10 2,-9-4,-6-1,-4 1,-3 2,-7 1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58,'65'-16,"2"2,-1 3,64-2,-128 12,0 1,0-1,1 1,-1-1,0 1,1 0,-1 0,0 0,1 0,-1 1,0-1,1 1,-1-1,0 1,0 0,1 0,-1 0,0 0,0 0,0 0,0 0,0 1,-1-1,1 1,0 0,-1-1,1 1,-1 0,1 0,-1 0,0 0,0 0,0 0,0 0,0 1,-1-1,1 0,0 0,-1 1,0-1,0 0,1 3,-6 6,1 1,-2-1,1 0,-1-1,-1 1,0-1,-1-1,0 1,0-1,-2 1,-15 18,-19 22,32-39,1 0,0 1,1 0,0 0,1 1,1 0,0 1,1 0,0 0,1 1,0 0,-1 7,7-19,-1 0,1 0,0 0,0 0,0 0,0 0,1 0,-1 0,1 0,-1 0,1 0,0 0,0 0,1 0,-1 0,1-1,-1 1,1-1,0 1,0-1,0 0,0 1,0-1,0 0,1 0,-1-1,1 1,-1 0,1-1,0 0,0 1,0-1,-1 0,1-1,0 1,0 0,2-1,6 2,-1-1,1 0,0-1,-1 0,1-1,-1 0,1-1,-1 0,1 0,3-3,5-2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0,'-9'24,"1"8,7-1,3-6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66,'-15'8,"-1"-1,0 0,1 1,0 1,1 1,0 0,0 1,-7 9,19-19,1 0,0 0,-1 0,1 0,0 0,0 1,0-1,0 1,0-1,0 1,0-1,1 1,-1-1,0 1,1 0,0-1,-1 1,1 0,0-1,0 1,0 0,0 0,0-1,0 1,0 0,0-1,1 1,-1 0,1-1,-1 1,1 0,0-1,0 1,0-1,-1 1,1-1,1 0,-1 1,0-1,0 0,0 0,1 0,-1 0,1 0,0 1,82 28,-65-25,-10-3,1 1,-1 0,0 1,0 0,0 0,0 1,-1 0,0 0,0 1,0 0,-1 1,0-1,0 2,-1-1,0 1,0-1,0 2,-1-1,-1 1,1-1,-1 1,-1 0,0 1,0-1,1 10,-3-16,-1 0,0 0,0 1,-1-1,1 0,0 0,-1 0,0 0,0 0,0 0,0 0,0 0,-1 0,1-1,-1 1,0 0,0-1,0 1,0-1,0 0,0 1,-1-1,1 0,-3 1,-11 5</inkml:trace>
  <inkml:trace contextRef="#ctx0" brushRef="#br0" timeOffset="249.862">101 66,'39'-14,"21"-5,7 1,-10 8,-8 5,-8 10,-12 3</inkml:trace>
  <inkml:trace contextRef="#ctx0" brushRef="#br0" timeOffset="700.5">609 518,'203'-220,"-198"215,1 0,0 0,0 0,1 1,-1-1,1 1,0 1,0 0,0 0,0 0,0 1,1 0,-1 0,1 1,0 0,-1 0,8 1,-13 1,1 0,-1 0,0 1,1-1,-1 1,0 0,0 0,0 0,0 0,0 0,-1 0,1 0,-1 0,1 1,-1-1,0 1,0-1,0 1,0-1,0 1,-1 0,1-1,-1 1,0 0,1-1,-1 1,-1 1,18 45,-14-46,0-1,1 1,-1-1,0 0,1-1,-1 1,1-1,-1 1,1-1,0 0,0 0,-1-1,1 1,0-1,0 0,0 0,0 0,0 0,-1-1,1 1,0-1,0 0,-1 0,1-1,1 0,-1 1,0-1,1 1,-1 0,1 0,0 1,-1-1,1 1,-1 0,1 0,0 1,-1-1,1 1,-1 0,1 0,-1 1,1-1,-1 1,1 1,-2 0,0 0,0 0,-1 1,0-1,1 1,-1-1,-1 1,1 0,0 0,-1 0,0 0,0 0,0 0,0 0,-1 0,0 0,0 1,0 2,5 24,0-11</inkml:trace>
  <inkml:trace contextRef="#ctx0" brushRef="#br0" timeOffset="1520.595">299 490,'0'4,"-5"3,-6-1,-7-1,-4 3,-3 1,-3-2,-1-2,0-1,4-7,7-2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0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0,'-24'29,"-13"14,0 5,6-7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06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991 671 7922 0 0,'0'0'2459'0'0,"0"0"-573"0"0,0 0-298 0 0,0 0-44 0 0,0 0 18 0 0,0 0-143 0 0,0 0-271 0 0,0 0-300 0 0,0 0-248 0 0,0 0-143 0 0,0 0-103 0 0,0 0-16 0 0,30-4 3312 0 0,-8 60-2266 0 0,-16-28-1186 0 0,-2 1 1 0 0,-1 0-1 0 0,-1 0 0 0 0,-2-1 0 0 0,0 1 1 0 0,-3 7-199 0 0,-10 49 141 0 0,13-84-148 0 0,0-1-13 0 0,0 0 3 0 0,0 0 0 0 0,0 0-7 0 0,2-22-10274 0 0,2 14 3476 0 0,0 1-4383 0 0</inkml:trace>
  <inkml:trace contextRef="#ctx0" brushRef="#br0" timeOffset="726.079">1203 877 4353 0 0,'0'0'3591'0'0,"0"0"-1412"0"0,0 0-573 0 0,0 0 12 0 0,0 0 70 0 0,0 0-57 0 0,0 0-244 0 0,0 0-371 0 0,0 0-281 0 0,0 0-148 0 0,0 0-42 0 0,0 0 17 0 0,0 0 34 0 0,5 0 35 0 0,169-8 3156 0 0,-10 1-3189 0 0,-163 7-586 0 0,-1 0 28 0 0,0 0 42 0 0,0 0-15 0 0,0 0 33 0 0,0 0 23 0 0,0 0-10 0 0,0 0 62 0 0,0 0 13 0 0,-16-4 244 0 0,-132-80-259 0 0,150 162-307 0 0,13 107 219 0 0,-16-147-49 0 0,2-38-31 0 0,-1 1-1 0 0,1-1 1 0 0,0 1 0 0 0,-1-1 0 0 0,1 0-1 0 0,-1 1 1 0 0,1-1 0 0 0,0 0-1 0 0,-1 0 1 0 0,1 1 0 0 0,-1-1-1 0 0,1 0 1 0 0,0 0 0 0 0,-1 0 0 0 0,1 0-1 0 0,0 0 1 0 0,-1 0 0 0 0,1 0-1 0 0,0 0 1 0 0,-1 0 0 0 0,1 0-1 0 0,0 0 1 0 0,-1 0 0 0 0,1 0-1 0 0,0-1 1 0 0,-1 1 0 0 0,1 0 0 0 0,-1-1-1 0 0,1 1 1 0 0,0 0 0 0 0,-1-1-1 0 0,1 1 1 0 0,-1 0 0 0 0,1-1-1 0 0,-1 1 1 0 0,1-1 0 0 0,-1 1 0 0 0,0-1-1 0 0,1 1 1 0 0,-1-1 0 0 0,1 0-1 0 0,-1 1 1 0 0,0-1 0 0 0,0 1-1 0 0,1-1 1 0 0,-1 0 0 0 0,0 1-1 0 0,0-1 1 0 0,0 0 0 0 0,0 1 0 0 0,0-1-1 0 0,1 0 1 0 0,-1 1 0 0 0,-1-1-1 0 0,1 0 1 0 0,0 1 0 0 0,0-1-5 0 0,6-7 11 0 0,72-69-38 0 0,-44 33-3826 0 0,-29 36 915 0 0,-1 1-4070 0 0,-2 4-4534 0 0</inkml:trace>
  <inkml:trace contextRef="#ctx0" brushRef="#br0" timeOffset="1237.835">1661 781 5777 0 0,'0'0'3894'0'0,"0"0"-1341"0"0,0 0-661 0 0,0 0-146 0 0,0 0-67 0 0,0 0-173 0 0,0 0-255 0 0,0 0-254 0 0,0 0-213 0 0,0 0-137 0 0,0 0-91 0 0,0 0-64 0 0,8-8-41 0 0,74-50 1450 0 0,45 39-378 0 0,-126 21-1511 0 0,1-1 1 0 0,-1 0 0 0 0,0 0 0 0 0,1 1 0 0 0,-1-1 0 0 0,0 1 0 0 0,0 0-1 0 0,1-1 1 0 0,-1 1 0 0 0,-1 0 0 0 0,1-1 0 0 0,0 1 0 0 0,0 0 0 0 0,-1 0-1 0 0,1 0 1 0 0,-1 0 0 0 0,1 0 0 0 0,-1 0 0 0 0,0 0 0 0 0,0 0 0 0 0,0 0-1 0 0,0 0 1 0 0,0-1 0 0 0,0 1 0 0 0,0 0 0 0 0,-1 0 0 0 0,1 0 0 0 0,-1 0-13 0 0,-2 7 22 0 0,0 0 0 0 0,-1 0 0 0 0,0 0 0 0 0,0-1 0 0 0,-1 1 0 0 0,0-1-1 0 0,0 0 1 0 0,-1-1 0 0 0,0 1 0 0 0,-1-1 0 0 0,-5 4-22 0 0,1 1 59 0 0,3-3-44 0 0,4-6-10 0 0,0 1-1 0 0,1-1 1 0 0,-1 1-1 0 0,1 0 1 0 0,-1 0-1 0 0,1 0 1 0 0,0 0-1 0 0,1 0 1 0 0,-1 1-1 0 0,1-1 1 0 0,0 1 0 0 0,0-1-1 0 0,0 1 1 0 0,1 0-1 0 0,-1 0 1 0 0,1 0-1 0 0,1 0 1 0 0,-1 0-1 0 0,1 0 1 0 0,-1 0-1 0 0,2 5-4 0 0,1-7 29 0 0,2 0-1 0 0,-1-1 0 0 0,0 1 1 0 0,0-1-1 0 0,1 0 0 0 0,-1 0 0 0 0,1 0 1 0 0,0 0-1 0 0,-1 0 0 0 0,1-1 1 0 0,0 0-1 0 0,0 0 0 0 0,0 0 0 0 0,0 0 1 0 0,0-1-1 0 0,0 1 0 0 0,0-1 1 0 0,1 0-1 0 0,-1 0 0 0 0,0 0 0 0 0,0-1 1 0 0,0 0-1 0 0,0 0-28 0 0,6 1 138 0 0,96-14 542 0 0,-61-1-540 0 0,-39 13 33 0 0,2-2-3242 0 0,-14-1-5358 0 0,2 5-3949 0 0</inkml:trace>
  <inkml:trace contextRef="#ctx0" brushRef="#br0" timeOffset="2141.241">1442 987 0 0 0,'0'0'818'0'0,"0"0"399"0"0,0 0 149 0 0,0 0 49 0 0,0 0 24 0 0,0 0-56 0 0,0 0-111 0 0,0 0-124 0 0,0 0-136 0 0,0 0-129 0 0,0 0-140 0 0,0 0-123 0 0,16-11 1435 0 0,-8 4-1611 0 0,14-15 1431 0 0,-26 22-6852 0 0,3 3-62 0 0,0-3-2635 0 0</inkml:trace>
  <inkml:trace contextRef="#ctx0" brushRef="#br0" timeOffset="4956.024">148 1293 0 0 0,'0'0'1262'0'0,"0"0"129"0"0,0 0 120 0 0,0 0 198 0 0,0 0 109 0 0,0 0 9 0 0,0 0-87 0 0,0 0-198 0 0,0 0-164 0 0,0 0-123 0 0,0 0-142 0 0,0 0-117 0 0,-6-5-119 0 0,-16-15-105 0 0,17 15-84 0 0,5 5-80 0 0,0 0-77 0 0,0 0-68 0 0,0 0-69 0 0,0 0-58 0 0,0 0-50 0 0,0 0-38 0 0,0 0-59 0 0,0 27 478 0 0,-13 297 1702 0 0,9-203-2044 0 0,-9-96-536 0 0,9-50-3111 0 0,4-4-2073 0 0,0 10-3628 0 0,0 11 679 0 0</inkml:trace>
  <inkml:trace contextRef="#ctx0" brushRef="#br0" timeOffset="5716.006">21 1315 2393 0 0,'0'0'1652'0'0,"0"0"-54"0"0,0 0-14 0 0,0 0 110 0 0,0 0 66 0 0,0 0-72 0 0,0 0-122 0 0,0 0-202 0 0,0 0-227 0 0,0 0-199 0 0,0 0-167 0 0,0 0-119 0 0,0 0-89 0 0,-4-1-77 0 0,-9-4-72 0 0,9 4-23 0 0,4 1-44 0 0,18-8 1472 0 0,44-18-786 0 0,-59 25-1008 0 0,15-6 104 0 0,1 0 0 0 0,-1 1 0 0 0,1 2 0 0 0,1 0 0 0 0,-1 1 1 0 0,1 0-1 0 0,5 2-129 0 0,-23 1 11 0 0,1 0 0 0 0,0 0 0 0 0,-1 1 0 0 0,1 0 0 0 0,-1-1 0 0 0,0 1 1 0 0,1 0-1 0 0,-1 0 0 0 0,0 0 0 0 0,1 1 0 0 0,-1-1 0 0 0,0 0 0 0 0,0 1 0 0 0,0 0 1 0 0,0-1-1 0 0,0 1 0 0 0,-1 0 0 0 0,1 0 0 0 0,0 0 0 0 0,-1 0 0 0 0,0 0 0 0 0,1 0 1 0 0,-1 0-1 0 0,0 1 0 0 0,0-1 0 0 0,0 0 0 0 0,0 1 0 0 0,-1-1 0 0 0,1 1 0 0 0,-1-1 1 0 0,1 1-1 0 0,-1-1 0 0 0,0 1 0 0 0,0-1 0 0 0,0 1 0 0 0,0 0 0 0 0,0-1 0 0 0,-1 1 0 0 0,1-1 1 0 0,-1 1-1 0 0,0 0-11 0 0,0 6 43 0 0,0-1 1 0 0,-1 1-1 0 0,0 0 1 0 0,0-1 0 0 0,-1 0-1 0 0,0 1 1 0 0,-1-1-1 0 0,0 0 1 0 0,0 0-1 0 0,0-1 1 0 0,-1 0 0 0 0,-1 1-1 0 0,-1 1-43 0 0,-5 8 38 0 0,-9 34 9 0 0,50-35-25 0 0,27 2 19 0 0,-49-16-34 0 0,1-1 0 0 0,-1 1 1 0 0,1 1-1 0 0,-1-1 1 0 0,0 1-1 0 0,0 0 1 0 0,-1 1-1 0 0,1 0 1 0 0,-1 0-1 0 0,1 0 0 0 0,-1 1 1 0 0,0 0-1 0 0,-1 0 1 0 0,1 0-1 0 0,2 5-7 0 0,-6-7 35 0 0,0-1 0 0 0,0 1 0 0 0,0 0 0 0 0,-1 0 0 0 0,0 0 0 0 0,1 0 1 0 0,-1 0-1 0 0,0 1 0 0 0,0-1 0 0 0,-1 0 0 0 0,1 0 0 0 0,-1 1 0 0 0,0-1 0 0 0,1 0 0 0 0,-2 1 0 0 0,1-1 0 0 0,0 0 0 0 0,-1 0 0 0 0,1 1 0 0 0,-1-1 0 0 0,0 0 0 0 0,0 0 0 0 0,0 0 0 0 0,0 0 0 0 0,-1 0 0 0 0,1 0 0 0 0,-1 0 0 0 0,0 0 0 0 0,0 0-35 0 0,-10 8 64 0 0,0-2 0 0 0,-1 1 0 0 0,0-2 0 0 0,-1 1 0 0 0,1-2 0 0 0,-2 0 0 0 0,1-1-1 0 0,-1 0 1 0 0,0-1 0 0 0,0-1 0 0 0,0 0 0 0 0,0-1 0 0 0,-1-1 0 0 0,1 0-1 0 0,-1-1 1 0 0,0-1 0 0 0,0 0 0 0 0,-8-2-64 0 0,22 2-44 0 0,1 0 0 0 0,-1 0 0 0 0,1 0 0 0 0,0 0 0 0 0,-1 0 0 0 0,1-1 0 0 0,0 1 0 0 0,-1 0-1 0 0,1-1 1 0 0,0 1 0 0 0,-1-1 0 0 0,1 1 0 0 0,0-1 0 0 0,0 0 0 0 0,0 0 0 0 0,-1 1 0 0 0,1-1 0 0 0,0 0 0 0 0,0 0 0 0 0,0 0 0 0 0,0 0 0 0 0,0 0 0 0 0,1 0 0 0 0,-1 0 0 0 0,0-1-1 0 0,0 1 1 0 0,1 0 0 0 0,-1 0 0 0 0,1-1 0 0 0,-1 1 0 0 0,1 0 0 0 0,0-1 0 0 0,-1 1 0 0 0,1 0 0 0 0,0-1 0 0 0,0 1 0 0 0,0-1 0 0 0,0 1 0 0 0,0 0 0 0 0,0-1 0 0 0,0 1-1 0 0,0 0 1 0 0,1-1 0 0 0,-1 1 0 0 0,1 0 0 0 0,-1-1 0 0 0,1 1 0 0 0,-1 0 0 0 0,1 0 0 0 0,0-1 0 0 0,-1 1 0 0 0,2-1 44 0 0,23-20-3245 0 0,-8 10-2376 0 0,-10 6 887 0 0,-2 2-6569 0 0</inkml:trace>
  <inkml:trace contextRef="#ctx0" brushRef="#br0" timeOffset="6057.196">540 1536 5497 0 0,'0'0'2359'0'0,"0"0"-528"0"0,0 0-154 0 0,0 0 54 0 0,0 0-30 0 0,0 0-182 0 0,0 0-301 0 0,0 0-262 0 0,0 0-140 0 0,0 0-101 0 0,0 0-60 0 0,0 0-60 0 0,0 0-74 0 0,-3 10-45 0 0,-25 79 777 0 0,27-87-1218 0 0,0 0 1 0 0,0 1 0 0 0,0 0 0 0 0,0-1 0 0 0,0 1-1 0 0,0-1 1 0 0,1 1 0 0 0,0 0 0 0 0,-1 0 0 0 0,1-1-1 0 0,0 1 1 0 0,0 0 0 0 0,0-1 0 0 0,1 1 0 0 0,-1 0-1 0 0,1 0 1 0 0,0-1 0 0 0,-1 1 0 0 0,1-1-1 0 0,0 1 1 0 0,0-1 0 0 0,1 1 0 0 0,-1-1 0 0 0,0 1-1 0 0,1-1 1 0 0,0 0 0 0 0,-1 0 0 0 0,1 0 0 0 0,0 0-1 0 0,0 0 1 0 0,0 0 0 0 0,0-1 0 0 0,1 1 0 0 0,-1-1-1 0 0,0 1 1 0 0,1-1 0 0 0,-1 0 0 0 0,1 0 0 0 0,-1 0-1 0 0,1 0 1 0 0,-1 0 0 0 0,1 0 0 0 0,1-1-36 0 0,2 0 100 0 0,0 0 1 0 0,0 0-1 0 0,0-1 1 0 0,0 0 0 0 0,0 0-1 0 0,0-1 1 0 0,-1 1-1 0 0,1-1 1 0 0,0 0 0 0 0,-1-1-1 0 0,0 1 1 0 0,1-1-1 0 0,-1 0 1 0 0,0-1-1 0 0,-1 1 1 0 0,1-1 0 0 0,-1 0-1 0 0,1 0 1 0 0,2-4-101 0 0,-4 4 33 0 0,1 1 1 0 0,-1-1-1 0 0,0 0 1 0 0,0 0-1 0 0,0 0 1 0 0,-1 0-1 0 0,1 0 1 0 0,-1-1-1 0 0,0 1 0 0 0,-1-1 1 0 0,1 0-1 0 0,-1 1 1 0 0,0-1-1 0 0,0 0 1 0 0,0 0-1 0 0,-1 0 1 0 0,1 0-1 0 0,-1 0 1 0 0,0 1-1 0 0,-1-1 1 0 0,1-1-34 0 0,-2 3-69 0 0,0 1 1 0 0,0-1-1 0 0,0 1 1 0 0,0 0 0 0 0,0-1-1 0 0,-1 1 1 0 0,1 0-1 0 0,-1 0 1 0 0,1 1 0 0 0,-1-1-1 0 0,0 1 1 0 0,1-1 0 0 0,-1 1-1 0 0,0 0 1 0 0,0 0-1 0 0,0 0 1 0 0,0 0 0 0 0,0 0-1 0 0,0 1 1 0 0,0-1-1 0 0,-1 1 1 0 0,1 0 0 0 0,0 0-1 0 0,0 0 1 0 0,0 1 0 0 0,0-1-1 0 0,0 1 1 0 0,0-1-1 0 0,-3 2 69 0 0,-8-1-1296 0 0,13-1 1108 0 0,-12 0-1912 0 0,4 3-3447 0 0,0 1-6250 0 0</inkml:trace>
  <inkml:trace contextRef="#ctx0" brushRef="#br0" timeOffset="6717.062">893 1208 5873 0 0,'0'0'2410'0'0,"0"0"-256"0"0,0 0-84 0 0,0 0-54 0 0,0 0-253 0 0,0 0-361 0 0,0 0-381 0 0,0 0-275 0 0,0 0-146 0 0,0 0-73 0 0,0 0 0 0 0,0 0 39 0 0,0 0 40 0 0,0 6 15 0 0,13 89 2540 0 0,-8-71-3026 0 0,-1 0 0 0 0,-2 1-1 0 0,0 0 1 0 0,-2 0 0 0 0,0-1 0 0 0,-2 1 0 0 0,-1-1-1 0 0,-1 1 1 0 0,-1-1 0 0 0,-1 0 0 0 0,-7 19-135 0 0,-9 12 99 0 0,16-45-12 0 0,11-18 90 0 0,5-4-188 0 0,1 0 1 0 0,-1 0 0 0 0,2 1 0 0 0,0 0 0 0 0,0 1 0 0 0,1 1 0 0 0,0 0 0 0 0,1 0-1 0 0,0 2 1 0 0,0 0 0 0 0,0 0 0 0 0,1 1 0 0 0,0 1 0 0 0,1 0 0 0 0,10-1 10 0 0,-22 6-2 0 0,0-1 1 0 0,0 1-1 0 0,0 0 1 0 0,0 0 0 0 0,-1 1-1 0 0,1-1 1 0 0,0 1 0 0 0,0 0-1 0 0,-1 0 1 0 0,1 0 0 0 0,0 0-1 0 0,-1 0 1 0 0,1 1-1 0 0,-1 0 1 0 0,0 0 0 0 0,1 0-1 0 0,-1 0 1 0 0,0 0 0 0 0,0 1-1 0 0,0-1 1 0 0,-1 1 0 0 0,1 0-1 0 0,-1 0 1 0 0,1 0-1 0 0,-1 0 1 0 0,0 0 0 0 0,0 1-1 0 0,0-1 1 0 0,-1 1 0 0 0,1-1-1 0 0,-1 1 1 0 0,0-1-1 0 0,0 1 1 0 0,0 0 0 0 0,0 0-1 0 0,-1-1 1 0 0,1 1 0 0 0,-1 0-1 0 0,0 1 2 0 0,-2 4 20 0 0,1 0 0 0 0,-1 0 0 0 0,0 0 0 0 0,-1 0 0 0 0,0-1 0 0 0,-1 1 0 0 0,1-1 0 0 0,-2 0 0 0 0,1 0 0 0 0,-1-1 0 0 0,0 1 0 0 0,-1-1 0 0 0,1 0 0 0 0,-2 0-1 0 0,1-1 1 0 0,-1 0 0 0 0,0 0 0 0 0,0 0 0 0 0,0-1 0 0 0,-1 0 0 0 0,0-1 0 0 0,0 1 0 0 0,0-1 0 0 0,-5 1-20 0 0,9-3 4 0 0,-1 1 1 0 0,1-1-1 0 0,0-1 0 0 0,-1 1 0 0 0,0-1 1 0 0,1 1-1 0 0,-1-1 0 0 0,0 0 1 0 0,1-1-1 0 0,-1 1 0 0 0,0-1 0 0 0,0 0 1 0 0,0 0-1 0 0,1-1 0 0 0,-1 0 1 0 0,0 1-1 0 0,0-1 0 0 0,1-1 0 0 0,-1 1 1 0 0,1-1-1 0 0,-1 0 0 0 0,1 0 1 0 0,0 0-1 0 0,0 0 0 0 0,0-1 0 0 0,0 0 1 0 0,0 0-1 0 0,0 0 0 0 0,1 0 1 0 0,-1 0-1 0 0,1-1 0 0 0,0 0 0 0 0,0 1-4 0 0,-29-85-1301 0 0,31 56-2187 0 0,5 2-4408 0 0,0 22-4045 0 0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31,'43'-5,"29"-2,6 1,-4 1,-11 1,-10 2,-11 1,-11 5,-12 3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1,'43'4,"34"-2,8-2,-10-1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47,'93'-17,"-56"8,0 2,1 1,0 2,0 1,1 2,-1 2,0 2,25 4,-61-7,0 0,-1 0,1 0,-1 0,1 1,-1-1,1 0,-1 0,1 1,-1-1,1 1,-1 0,1-1,-1 1,1 0,-1 0,0 0,0 0,0 0,1 0,-1 0,0 0,0 1,0-1,-1 0,1 0,0 1,0-1,-1 1,1-1,-1 1,1-1,-1 1,1-1,-1 1,0-1,0 1,0 0,0-1,0 1,0-1,-1 1,1-1,0 1,-1-1,1 1,-1-1,1 1,-1-1,0 1,0-1,0 0,0 0,0 1,0-1,0 0,0 0,0 0,0 0,-1 0,1 0,-2 0,-72 43,65-39,-1-1,1 2,0-1,0 1,1 1,0 0,0 0,1 1,-1 0,-2 5,10-12,1 0,-1 0,0 1,1-1,-1 0,1 1,0-1,-1 0,1 1,0-1,0 1,0-1,0 0,0 1,0-1,0 1,0-1,0 1,1-1,-1 0,1 1,-1-1,1 0,-1 1,1-1,0 0,0 0,0 0,0 0,0 0,0 1,0-2,0 1,0 0,0 0,0 0,0 0,2 0,57 29,-46-25,11 6,-15-8,1 1,-1 1,0 0,0 0,-1 1,1 0,-1 0,-1 1,6 5,-13-10,0-1,1 1,-1 0,0-1,0 1,0 0,-1 0,1 0,0 0,-1 0,1 0,-1 0,0 0,1 0,-1 0,0 0,0 0,0 0,-1 0,1 0,0 0,-1 0,0 0,1 0,-1-1,0 1,0 0,0 0,0 0,0-1,0 1,0-1,-1 1,1-1,-1 1,1-1,-2 1,-66 41,67-42,-40 17,1-1,-2-3,0-1,-13 0,33-11,34-14,5 3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271 146,'-31'24,"1"1,1 1,2 1,0 2,2 0,1 2,2 1,-10 20,29-49,0 0,1 1,0-1,0 1,0 0,0 0,1 0,-1 0,1 0,0 0,0 0,0 0,1 0,0 1,-1-1,1 0,1 0,-1 0,1 1,0-1,-1 0,2 0,-1 0,0 0,1 0,0 0,0-1,0 1,0 0,1-1,0 0,-1 1,1-1,1 0,7 3,1 0,0-1,0-1,0 0,1-1,-1 0,1-1,-1 0,1-1,0-1,0 0,0 0,-1-1,1-1,0 0,-1-1,1 0,-1-1,0-1,0 0,0 0,-1-1,0 0,0-1,-1-1,1 1,-2-2,1 1,-1-1,8-10,-10 8,1-1,-1 1,-1-1,0 0,-1-1,0 1,-1-1,0 0,-1 0,-1 0,0-1,-1 1,0-1,-1 1,0-1,-1-1,-1 9,1 0,-1-1,0 1,-1 0,1 0,-1 0,-1 1,1-1,-1 1,0 0,0 0,0 0,-1 0,1 1,-1-1,0 1,-1 1,1-1,-1 1,0 0,1 0,-1 0,-6-1,-13-2</inkml:trace>
  <inkml:trace contextRef="#ctx0" brushRef="#br0" timeOffset="329.977">835 33,'-16'5,"1"0,0 0,0 1,0 1,1 1,0 0,1 1,0 0,0 1,0 0,2 1,-1 0,-9 13,20-22,0 0,-1-1,1 1,0 0,0 0,0 0,0 0,0 0,0 0,0 0,1 0,-1 0,1 0,0 0,-1 1,1-1,0 0,0 0,0 0,1 0,-1 1,0-1,1 0,0 0,-1 0,1 0,0 0,0 0,0 0,0 0,0-1,1 1,-1 0,1 0,-1-1,1 1,-1-1,1 0,0 1,0-1,0 0,0 0,-1 0,1 0,2 0,7 2,-1-1,1 0,0-1,0 0,0 0,0-1,0-1,-1 0,1 0,0-1,0-1,-1 1,1-2,-1 0,0 0,0 0,0-1,-1-1,0 0,0 0,0-1,-1 0,0 0,3-5,43-75,-53 85,0 0,-1-1,1 1,-1 0,1-1,-1 1,0 0,0-1,0 1,0 0,0-1,0 1,-1-1,1 1,-1 0,0 0,0-1,1 1,-2 0,1 0,0 0,0 0,-1 0,1 0,-1 0,1 0,-1 1,0-1,0 1,1-1,-1 1,0 0,0-1,-1 1,1 0,0 0,0 1,-1-1,1 0,-1 1,-22-6,1 2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86,'-1'1,"-60"42,3 3,1 2,3 3,2 2,-3 8,49-56,1 0,1 1,-1-1,1 1,0 0,0 0,0 0,1 1,0-1,1 1,-1 0,1 0,1 0,-1 0,1 0,0 0,1 0,-1 0,2 0,-1 1,1-1,0 0,0 0,1 0,0 0,0 0,1-1,0 1,0-1,0 1,1-1,0 0,0 0,0-1,5 5,8-1,0 0,0-1,1-1,1 0,-1-2,1 0,0-1,0-1,0 0,0-2,0 0,1-1,-1-1,0-1,0-1,6-1,6-1,0-2,-1 0,0-2,0-1,0-2,-2-1,1-1,-2-1,0-2,-1 0,-1-2,0-1,-2-1,0-1,-1 0,-1-2,-2-1,8-13,-21 30,0 0,-1-1,0 0,0 0,-1 0,0-1,0 1,-1-1,-1 0,0 0,0 0,-1 0,0 0,0-1,-2 1,1 0,-1 0,0 0,-1 0,-1 0,1 0,-1 0,-1 1,0-1,0 1,-1 0,0 0,-1 0,-4-5,1 7,0 0,0 0,0 0,-1 1,0 1,0 0,-1 0,1 1,-1 0,0 1,0 0,-1 0,1 2,0-1,-1 1,1 1,-1 0,-3 1,-10 2,-1 0,1 2,0 0,0 2,1 1,0 0,-15 9,-4 4</inkml:trace>
  <inkml:trace contextRef="#ctx0" brushRef="#br0" timeOffset="264.183">139 397,'41'-23,"9"-6,2 1,1 4,0 1,5 2,-53 19,0 0,1 1,-1-1,1 1,-1 0,1 1,-1-1,1 1,0 1,-1-1,1 1,-1-1,1 2,-1-1,0 1,1-1,-1 1,0 1,0-1,0 1,0 0,-1 0,1 0,-1 1,3 2,-3-2,4 5,-1-1,2 0,-1-1,1 0,0 0,1 0,-1-2,1 1,0-1,1 0,-1-1,1 0,0-1,0-1,0 1,8-1,122-21,-117 13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1,'-5'19,"-15"25,-10 11,0 0,1-4,0-6,1-11,4-6,2-8,5-3,0-3,3-1,4-2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0,-2 0,-1 0,-3 0,-5 0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22,'38'0,"18"-5,4-1,-4 0,-10 1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0 237,'2'-14,"1"0,0 0,0 1,2 0,0 0,0 0,1 0,1 1,0 0,6-8,63-65,-74 85,-1-1,1 1,-1 0,1 0,-1 1,1-1,-1 0,1 0,-1 1,1-1,-1 1,1-1,-1 1,0 0,1 0,-1-1,0 1,0 0,0 0,1 0,-1 0,0 1,0-1,0 0,-1 0,1 1,0-1,0 0,-1 1,1-1,-1 1,1-1,-1 0,0 1,1-1,-1 1,0 0,0-1,0 1,0-1,0 1,0-1,-1 1,1-1,0 1,-1-1,0 0,1 1,1 8,-1-9,-1 1,1 0,0 0,1 0,-1 0,0 0,0 0,1-1,-1 1,1 0,0 0,-1 0,1-1,0 1,0 0,0-1,0 1,1-1,-1 1,0-1,0 0,1 0,-1 1,1-1,-1 0,1 0,0 0,-1-1,1 1,0 0,0 0,0-1,-1 0,1 1,0-1,0 0,0 0,0 1,0-2,0 1,-1 0,1 0,0-1,0 1,0-1,0 1,-1-1,2 0,156-90,-160 92,1 0,0-1,-1 1,1 0,0 0,0 0,-1 0,1 0,0 0,0 0,0 0,0 0,0 0,0 0,1 0,-1 0,0-1,0 1,1 0,-1 0,0 0,1 0,-1 0,1 0,-1-1,1 1,0 0,-1 0,1-1,0 1,-1-1,1 1,0 0,0-1,-1 1,1-1,0 0,0 1,0-1,0 0,0 1,0-1,0 0,0 0,0 0,0 0,0 0,-1 0,1 0,0 0,0 0,0 0,0-1,0 1,0 0,0-1,0 1,0 0,-1-1,1 1,0-1,0 1,0-1,-1 0,1 1,0-1,-1 0,1 0,-1 0,-9 30,-11 79,24-89</inkml:trace>
  <inkml:trace contextRef="#ctx0" brushRef="#br0" timeOffset="250.985">762 38,'-39'29,"-26"19,-12 11,2 0,9-5,11-7,10-6,8-6,5-4,9-2,2-7,6-1,10-5,6-5</inkml:trace>
  <inkml:trace contextRef="#ctx0" brushRef="#br0" timeOffset="634.091">564 462,'-6'6,"-49"64,54-68,0 1,0-1,0 0,1 1,-1-1,0 1,1 0,0-1,-1 1,1-1,0 1,1-1,-1 1,0 0,1-1,-1 1,1-1,0 1,0-1,0 0,0 1,0-1,0 0,1 0,-1 1,1-1,-1 0,1-1,0 1,0 0,0 0,1 0,0-1,0 1,1-1,-1 1,0 0,0 0,0 1,-1-1,1 0,-1 1,1 0,-1-1,0 1,0 0,0 0,0 0,0 1,-1-1,1 0,-1 1,0-1,0 1,-1-1,1 1,-1-1,1 1,-1-1,0 1,0 0,-1-1,1 1,-1-1,0 1,0-1,0 1,0-1,0 1,-1-1,0 0,-1 2,-3 1,0 0,0 0,-1 0,0-1,0 0,0-1,-1 1,1-2,-1 1,0-1,0 0,-1 0,1-1,0 0,-1-1,0 0,1 0,-1-1,1 0,-1-1,0 1,-8-3,-1-4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6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11,'-8'0,"-1"0,0 0,1 2,-1-1,0 1,1 0,0 0,-1 1,1 1,0-1,1 1,-1 0,0 1,1 0,0 0,1 1,-1 0,-5 6,11-8,1 0,-1 0,1 0,0 0,0 0,1 0,-1 0,1 1,0-1,0 0,0-1,1 1,-1 0,1 0,0-1,0 1,0 0,0-1,1 0,-1 0,1 0,0 0,0 0,0 0,1-1,-1 1,0-1,1 0,0 0,-1-1,2 1,8 9,-8-7,10 7,0 0,-1 1,-1 0,0 2,-1-1,-1 1,0 1,0 0,-1 2,-9-13,0 0,0 0,0 0,-1 0,0 0,0 0,0 0,0 1,0-1,-1 0,0 0,1 0,-2 0,1 0,0-1,-1 1,0 0,0 0,0-1,0 1,0-1,-1 0,0 0,1 0,-1 0,0 0,-1-1,1 1,0-1,-1 0,1 0,-1 0,0 0,0 0,0-1,0 0,0 0,0 0,0 0,0-1,-16 6</inkml:trace>
  <inkml:trace contextRef="#ctx0" brushRef="#br0" timeOffset="249.929">44 67,'34'-14,"21"-5,5 1,-7 3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27 1288 0 0,'0'0'2629'0'0,"0"0"-845"0"0,0 0-261 0 0,0 0 238 0 0,0 0 258 0 0,0 0 85 0 0,0 0-167 0 0,0 0-344 0 0,0 0-359 0 0,0 0-309 0 0,0 0-222 0 0,-3-1-107 0 0,-1-6 3096 0 0,24 7 1581 0 0,-5 0-6275 0 0,153 8 2188 0 0,-8-15-746 0 0,-126 3-247 0 0,-34 4-151 0 0,0 0 3 0 0,0 0 2 0 0,0 0 15 0 0,0 0-7 0 0,0 0 10 0 0,0 0 13 0 0,0 0-24 0 0,0 0-8 0 0,0 0-6 0 0,0 0 11 0 0,0 0-27 0 0,0 0-7 0 0,0 0-5 0 0,0 0-36 0 0,0 0 9 0 0,0 0 2 0 0,-1-3-459 0 0,-2-4-3914 0 0,2 4-1906 0 0,1 1-3531 0 0,0 2 332 0 0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1 164,'33'112,"19"135,-21-97,-31-149,0 0,0 0,0 0,0 0,0 0,1 0,-1 0,0 0,0 0,1 0,-1 0,0 0,1 0,-1 0,1 0,0 0,-1 0,1 0,-1-1,1 1,0 0,0 0,0-1,-1 1,1 0,0-1,0 1,0-1,0 1,0-1,0 0,0 1,0-1,0 0,0 0,0 0,0 0,0 0,0 0,0 0,0 0,0 0,0 0,0 0,0-1,0 1,0 0,0-1,0 1,0-1,0 1,0-1,0 0,0 1,0-1,-1 0,1 1,0-1,-1 0,1 0,0 0,-1 0,40-64,-35 57,32-63,27-51,-5-2,7-36,-33 52,-31 91,-3 5</inkml:trace>
  <inkml:trace contextRef="#ctx0" brushRef="#br0" timeOffset="372.479">622 531,'0'10,"0"12,0 7,0 4,0 1,0 0,0-2,0-6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15,'-2'-15,"-3"23,-4 25,-15 114,-31 185,48-305,2 0,1 0,2 0,0 0,2 0,2 13,-2-37,0-1,0 1,1 0,-1-1,1 0,0 1,0-1,0 1,0-1,0 0,0 0,1 1,-1-1,1 0,-1 0,1 0,0-1,0 1,0 0,0-1,0 1,0-1,0 0,0 1,1-1,-1 0,1-1,-1 1,1 0,-1-1,1 1,-1-1,1 0,-1 0,1 0,-1 0,1 0,-1 0,1-1,106-27,-90 21,197-56,-198 56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29,'18'-6,"1"0,-1 1,1 1,0 1,0 1,0 0,0 1,0 1,6 2,-22-2,-1 0,0 0,1 0,-1 0,0 1,1-1,-1 1,0-1,0 1,1 0,-1 0,0 0,0 0,0 0,0 1,0-1,0 1,-1-1,1 1,0 0,-1-1,1 1,-1 0,0 0,1 0,-1 0,0 0,0 1,-1-1,1 0,0 0,-1 1,1-1,-1 0,0 1,0-1,0 0,0 1,0-1,0 0,0 1,-1-1,0 0,1 1,-1-1,0 0,0 0,0 0,0 0,0 0,-1 0,1 0,-1 0,1 0,-116 113,116-114,0 0,-1 0,1 0,0 0,0 0,-1 0,1 0,0 1,0-1,1 0,-1 1,0-1,0 1,1-1,-1 1,0-1,1 1,0-1,-1 1,1-1,0 1,0 0,0-1,0 1,0 0,0-1,0 1,1-1,-1 1,1 0,-1-1,1 1,-1-1,1 1,0-1,0 0,0 1,0-1,0 0,0 1,0-1,0 0,0 0,1 0,-1 0,0 0,1 0,-1-1,1 1,-1 0,1-1,-1 1,1-1,-1 1,1-1,0 0,0 0,11 4,0-2,0 0,0 0,1-2,-1 1,0-2,0 0,1 0,9-3,3-3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27,'340'-1,"-182"-25,-147 29,-5 3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 0,-4-5,-10-1,-12-1,-9 2,-8 2,-10 1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1,'-5'5,"-26"23,2 1,0 1,2 2,2 1,1 0,1 2,2 1,-14 33,33-62,0 0,1 0,0 0,0 0,0 1,1-1,0 0,1 0,-1 1,1-1,1 0,-1 0,1 0,1 0,-1 0,1-1,0 1,1-1,0 1,0-1,0 0,0-1,1 1,3 2,0 1,1 0,1-1,-1 0,2-1,-1 0,1 0,0-1,0 0,0-1,1-1,0 0,0 0,11 1,-6-2,0-2,0 0,0-1,0 0,0-2,0 0,0 0,6-4,-17 5,0-1,0 1,0-1,-1-1,1 1,-1-1,1 0,-1 0,0-1,0 0,-1 0,1 0,-1 0,0 0,0-1,0 0,0 0,-1 0,0 0,0-1,-1 1,1-1,-1 0,1-3,-3 6,0 0,1 0,-1 0,0 0,-1-1,1 1,-1 0,1 0,-1 0,0 0,0 0,0 0,0 0,-1 0,1 1,-1-1,0 0,0 1,0-1,0 1,0 0,0 0,-1-1,1 2,-1-1,1 0,-1 0,0 1,0-1,0 1,0 0,-98-27,81 27,-1 1,0 1,1 2,-1 0,1 0,0 2,0 1,0 0,1 2,0 0,0 1,1 1,0 0,-1 3,-9 10,7-1</inkml:trace>
  <inkml:trace contextRef="#ctx0" brushRef="#br0" timeOffset="1149.658">695 678,'2'-12,"1"1,0-1,1 1,1 0,-1 0,2 0,0 0,0 1,1 0,0 1,0-1,9-7,-9 8,8-11,1 1,1 1,0 0,2 1,0 1,0 0,2 2,9-5,-29 18,0 0,1 0,-1 1,0-1,1 1,-1 0,0-1,1 1,-1 0,1 0,-1 0,1 0,-1 0,1 0,-1 0,0 0,1 1,-1-1,1 0,-1 1,0-1,1 1,-1 0,0-1,0 1,1 0,-1 0,0 0,0 0,0 0,0 0,0 0,0 0,0 0,-1 0,1 1,0-1,-1 0,1 1,0-1,-1 0,0 1,1-1,-1 1,0-1,0 0,0 2,7 74,-7-73,-1-2,1 0,-1 0,0 0,0 1,1-1,0 0,-1 0,1 1,0-1,0 0,0 1,0-1,1 0,-1 0,1 1,-1-1,1 0,0 0,0 0,0 0,0 1,0-1,0-1,0 1,1 0,-1 0,1 0,-1-1,1 1,0-1,0 1,0-1,0 0,0 0,0 0,0 0,0 0,0 0,0 0,0-1,1 1,-1-1,0 0,1 1,-1-1,0 0,2-1,104-57,-96 49,0 0,1 1,0 1,0 0,1 1,0 0,14-3,-24 9,-1 0,1 1,0 0,-1 0,1 0,-1 0,1 1,-1-1,0 1,0 0,1 0,-1 0,0 1,-1-1,1 1,0-1,-1 1,1 0,-1 0,0 0,0 0,0 0,0 1,-1-1,0 1,1-1,-1 1,0-1,-1 1,1 0,0-1,-1 1,0 0,0 0,0 1,8 26,13 11,-10-27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1,'-17'318,"-41"71,56-377,0-6,0-1,0 1,1 0,0 0,1-1,-1 1,1 0,0 0,0 0,1 0,0 0,0 0,0-1,1 1,0 0,0-1,0 1,2 2,8-2,0-5</inkml:trace>
  <inkml:trace contextRef="#ctx0" brushRef="#br0" timeOffset="224.576">313 622,'-15'33,"1"12,7-3,9-12,5-12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24.8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59,'45'7,"0"-1,1-2,-1-2,1-2,-1-3,25-4,77-2,954 9,-703 29,243-29,-287 27,335-27,-283-27,515 26,-498-27,836 28,1965 0,-2479 28,-319-35,77-26,-6-13,-466 45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25.68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1 148,'23'-15,"1"1,1 1,1 1,-1 1,2 2,-1 0,1 2,16-2,90-12,0 6,1 6,1 5,-1 7,0 5,98 20,357 25,127-23,272-20,268 7,-1022-15,176 26,-348-20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78,'44'97,"-23"-27,-2 2,-5 0,-1 3,46 193,-25-207,-33-61,1 0,0-1,-1 1,1 0,-1-1,1 0,-1 1,0-1,1 0,-1 0,1 0,-1 0,0 0,0 0,0 0,0 0,0-1,0 1,0 0,0-1,0 1,0 0,-1-1,1 1,-1-1,1 1,-1-1,1 0,-1 1,42-183,75-239,-76 286,-43 120,-1 28</inkml:trace>
  <inkml:trace contextRef="#ctx0" brushRef="#br0" timeOffset="553.873">594 502,'89'-32,"-87"32,1-1,0 0,-1 1,1-1,-1 1,1 0,0 0,-1 0,1 0,0 1,-1-1,1 1,-1-1,1 1,-1 0,1 0,-1 0,1 0,-1 0,0 1,0-1,0 1,0-1,0 1,0 0,0 0,0 0,-1 0,1 0,-1 0,1 1,-1-1,0 1,0 3,-1-1,0 1,0-1,-1 1,1 0,-1-1,0 1,-1-1,1 0,-1 1,0-1,-1 0,1 0,-1 0,0 0,0-1,-1 1,1-1,-4 4,-9 14,14-20,0 1,0-1,1 1,-1-1,0 1,1 0,0 0,0-1,0 1,0 0,0 0,0 0,1 0,-1 0,1 0,0 0,0 0,0 0,1 0,-1 0,1 1,-1-2,1 1,0 0,0 0,0 0,1 0,-1-1,1 1,-1 0,1-1,0 1,0-1,0 0,0 0,1 0,-1 0,0 0,3 1,0-1,-1 1,0-1,0 0,-1 1,1 0,0 0,-1 0,0 0,0 1,0-1,0 1,0 0,-1 0,1 0,-1 0,0 0,-1 0,1 1,-1-1,0 1,0-1,0 1,0-1,-1 1,0 0,0-1,0 1,0 0,-1-1,0 1,0-1,0 1,0-1,-1 1,0-1,0 0,0 0,0 0,-1 0,0 0,1-1,-2 1,-5 3,0-1,0-1,-1 1,0-2,0 1,0-1,0-1,-1 0,1 0,-1-1,0-1,0 1,0-2,0 0,0 0,0-1,0 0,1-1,-8-1,-1-4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7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27,'-24'84,"4"2,4 0,3 0,4 1,2 39,-16 143,5-187,8-109,9 3,0 1</inkml:trace>
  <inkml:trace contextRef="#ctx0" brushRef="#br0" timeOffset="237.798">1 507,'43'0,"34"-4,8-3,-1-4,-4 0,-7-3,-11 0,-6-1,-8 1,-8-2,-5 3,-9-3,-9 3</inkml:trace>
  <inkml:trace contextRef="#ctx0" brushRef="#br0" timeOffset="636.393">820 56,'0'87,"1"53,-6 0,-9 18,10-126,1-19,0 0,1 0,1 0,0 0,1 0,0 0,1 0,0 0,2 0,-1 0,1 0,1 0,-3-11,0-1,0 1,0-1,0 1,0-1,0 0,0 1,1-1,-1 0,1 0,-1 0,1 0,-1 0,1 0,-1 0,1 0,0-1,-1 1,1 0,0-1,0 0,-1 1,1-1,0 0,0 0,0 0,0 0,-1 0,1-1,0 1,0-1,-1 1,1-1,0 1,-1-1,1 0,0 0,-1 0,1 0,-1 0,1 0,66-52,-62 47,22-22,-21 20,0 1,0 0,0 0,1 1,0 0,0 0,0 1,1 0,0 0,2 0,-10 5,1-1,-1 1,0 0,0-1,1 1,-1 0,0 0,0 0,1 0,-1 0,0 1,0-1,1 0,-1 0,0 1,0-1,0 1,1-1,-1 1,0 0,0-1,0 1,0 0,0 0,0 0,0-1,-1 1,1 0,0 0,0 0,-1 0,1 1,0-1,-1 0,1 0,-1 0,0 0,1 1,-1-1,0 1,7 56,-7-54,4 136,23-121,-10-18</inkml:trace>
  <inkml:trace contextRef="#ctx0" brushRef="#br0" timeOffset="1266.959">1497 536,'-32'27,"1"1,2 1,0 2,3 1,0 1,2 1,0 3,22-35,0 0,1-1,-1 1,0 0,1 0,-1 0,1 0,0 0,0 0,0 0,0 1,0-1,0 0,1 1,-1-1,1 0,-1 1,1-1,0 1,0-1,0 1,0-1,1 0,-1 1,0-1,1 0,0 1,0-1,0 0,0 1,0-1,0 0,0 0,1 0,-1 0,1 0,-1 0,1-1,0 1,0-1,0 1,0-1,0 1,0-1,0 0,0 0,9-1,1 0,-1-1,0-1,1 0,-1 0,0-1,-1-1,1 0,-1 0,1-1,-1 0,0-1,-1 0,0 0,0-1,7-7,10-4,126-92,-151 109,-1 1,0-1,1 0,-1 1,1-1,-1 0,1 1,-1-1,1 1,-1-1,1 1,-1-1,1 1,0-1,-1 1,1 0,0-1,0 1,-1 0,1 0,0-1,0 1,-1 0,1 0,0 0,0 0,0 0,-1 0,1 0,0 0,0 0,-1 1,1-1,0 0,0 0,-1 1,1-1,0 0,-1 1,1-1,0 1,-1-1,1 1,-1-1,1 1,-1-1,1 1,-1 0,1-1,-1 1,1 0,-1-1,0 1,1 0,-1-1,0 1,0 0,0 0,1-1,-1 1,0 0,0 0,0 0,0-1,0 1,-3 12,1-8,-1 2,1-1,0 0,1 0,0 1,0-1,0 0,1 1,0-1,0 1,0-1,1 1,0-1,0 1,1-1,0 0,0 0,0 0,1 0,0 0,0 0,1-1,-1 0,1 1,0-1,0 0,1-1,3 4,-2-5,0 0,1 0,-1-1,1 1,0-2,-1 1,1-1,0 0,0 0,0 0,0-1,0-1,0 1,0-1,0 0,-1 0,1-1,0 0,-1 0,6-3,128-72,-118 63,3-7,-1-1,-1-1,-1-1,-1-1,-1 0,-1-2,-1 0,-2-2,-1 1,-1-2,2-10,10-12,-12 27,-1-1,-2-1,0 1,-2-2,-1 1,-1-1,-2 0,0-1,-2 1,-1-1,-2-7,1 33,-1 0,0 0,0-1,0 1,0 0,-1 0,1 0,-1 0,0-1,0 1,0 0,0 1,0-1,-1 0,1 0,-1 0,0 1,0-1,0 1,0-1,0 1,-1 0,1 0,-1 0,1 0,-1 0,0 1,1-1,-1 1,0 0,0 0,0 0,0 0,-1 0,1 1,0-1,0 1,0 0,0 0,-1 0,1 0,0 1,0-1,0 1,0 0,0 0,0 0,0 0,0 0,-2 2,-4 4,0 0,1 1,0-1,0 2,1-1,0 1,0 0,1 0,1 1,-1 0,2 0,-1 0,1 1,1 0,0-1,0 2,-19 180,22-158,2-1,1 0,1 0,2 0,2-1,1 0,1 0,1-1,2 0,1-1,11 16,-19-36,-1-1,2 1,-1-1,2-1,-1 1,1-1,0-1,0 1,7 3,-15-11,0 0,-1-1,1 1,0 0,-1 0,1-1,0 1,0 0,-1-1,1 1,0 0,0-1,0 1,-1 0,1-1,0 1,0 0,0-1,0 1,0-1,0 1,0 0,0-1,0 1,0-1,0 1,0 0,0-1,0 1,0 0,0-1,1 1,-1-1,0 1,0 0,0-1,1 1,-1 0,0-1,0 1,1 0,-1 0,0-1,1 1,-1 0,0 0,1 0,-1-1,0 1,1 0,-1 0,0 0,1 0,-1 0,0 0,1-1,-1 1,1 0,-1 0,0 0,1 0,-1 1,1-1,-1 0,0 0,1 0,-1 0,0 0,1 0,-1 1,-4-15</inkml:trace>
  <inkml:trace contextRef="#ctx0" brushRef="#br0" timeOffset="1504.971">1864 394,'43'0,"43"0,17 0,5 0,-7 0,-10 0,-11 0,-15 0,-18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2625 0 0,'0'0'1611'0'0,"0"0"68"0"0,0 0 141 0 0,0 0 131 0 0,0 0-65 0 0,0 0-257 0 0,0 0-326 0 0,0 0-285 0 0,0 0-159 0 0,0 0-52 0 0,0 0-8 0 0,0 0-9 0 0,0 0-19 0 0,11 14 2907 0 0,64-13-202 0 0,261-16-649 0 0,-323 11-4014 0 0,-15 0-2324 0 0,1-2-3319 0 0,1 2-5626 0 0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39 849,'-14'33,"-1"12,8-7,5-10</inkml:trace>
  <inkml:trace contextRef="#ctx0" brushRef="#br0" timeOffset="167.806">67 228,'0'0</inkml:trace>
  <inkml:trace contextRef="#ctx0" brushRef="#br0" timeOffset="483.04">236 962,'208'-316,"-165"264,-42 52,0 1,0 0,0 0,0 0,0 0,0 0,0 0,0 0,0 0,0 0,-1 1,1-1,0 0,-1 0,0 1,1-1,-1 0,1 1,-1-1,0 1,0-1,0 0,0 1,0-1,0 1,0-1,-1 0,1 1,0-1,-1 0,1 1,-1 0,0 9,0 1,0-1,1 1,1-1,-1 1,2-1,0 1,0-1,1 0,0 0,1 0,1 0,-1-1,2 0,-1 0,1 0,1 0,0-1,6 7,-10-14,0 0,0 0,1-1,-1 1,0 0,1-1,-1 0,0 0,1 0,-1 0,1-1,0 1,-1-1,1 0,0 0,-1 0,1 0,-1-1,1 1,0-1,-1 0,1 0,-1-1,0 1,1-1,-1 1,0-1,0 0,0 0,0-1,0 1,-1 0,1-1,-1 0,0 0,1 1,-1-1,0-1,-1 1,1 0,1-4,15-29,-15 26,1 1,1 0,0-1,0 1,0 1,1-1,1 1,-1 0,1 1,1-1,-1 1,1 1,0 0,4-3,7 1</inkml:trace>
  <inkml:trace contextRef="#ctx0" brushRef="#br0" timeOffset="897.299">1083 595,'-17'12,"-1"0,2 2,0 0,0 1,1 0,1 1,1 1,0 0,2 1,-5 8,13-22,1 0,-1 0,1-1,0 2,0-1,1 0,-1 0,1 1,0-1,0 0,0 1,1-1,-1 1,1-1,0 1,0-1,1 1,0-1,-1 1,1-1,1 1,-1-1,1 0,0 0,0 1,0-1,0-1,0 1,1 0,0-1,0 1,0-1,0 0,1 0,-1 0,1 0,0-1,-1 1,1-1,0 0,1 0,-1 0,2 0,9 0,1 0,-1-1,1 0,0-1,-1-1,1-1,-1 0,1-1,-1-1,0 0,0-1,-1 0,1-1,-1-1,0 0,-1-1,0-1,0 0,-1-1,0 0,-1-1,0 0,0 0,-2-2,1 1,3-8,1 0,144-240,-147 236,0 0,-2 0,0-1,-2 0,-1 0,-1-1,-1 0,-1 0,-1 0,-2-13,1 31,-1 0,0 0,0 0,0 1,-1-1,-1 0,1 1,-1-1,0 1,-1-1,0 1,0 0,-1 0,0 0,0 1,0-1,-1 1,0 0,0 0,0 1,-1-1,0 1,0 0,-1 1,1 0,-1 0,0 0,0 1,0 0,0 0,-1 1,1-1,-1 2,1-1,-1 1,0 0,-4 1,-6 5,1 1,0 1,0 0,0 1,1 1,0 0,1 1,0 1,1 1,0 0,1 0,0 1,1 1,1 1,0-1,0 2,2-1,0 1,1 1,0-1,2 1,0 1,1-1,0 1,1 5,0-5,1 1,1 0,1 0,1 0,0 0,2 0,0 0,1 0,1 0,0-1,2 0,0 0,1 0,1 0,0-1,1-1,1 0,1 0,0 0,1-2,1 1,0-2,1 0,1 0,-1-1,2-1,0-1,0 0,13 6,4-1,0-1,1-2,0-1,1-2,0-1,1-1,-1-2,1-2,0-2,28-2,-25 1,-8-1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527 140,'163'-42,"1"7,52 1,-22 6,-192 28,0 0,0-1,0 1,0 0,0 1,0-1,0 0,0 1,0-1,0 1,0-1,0 1,-1 0,1 0,0 0,0 0,-1 0,1 0,-1 0,1 1,-1-1,1 0,-1 1,0-1,0 1,0 0,0-1,0 1,0 0,0 0,0 0,-1-1,1 1,-1 0,1 0,-1 0,0 0,0 0,0 0,0 0,0 2,-24 88,15-65,2 1,1 1,2-1,1 1,1 0,1 0,1 0,2 0,1 0,1 0,2 0,0-1,9 20,-3-10,-1 1,-2 0,-2 0,-2 1,-1 0,-2 9,-1-28,0-18,0 1,0-1,0 1,0-1,0 1,-1-1,0 1,1 0,-1-1,-1 1,1 0,0-1,-1 1,0-1,0 1,0-1,0 1,-1-1,1 1,-1-1,0 0,0 0,0 0,0 0,-1 0,1-1,-1 1,1-1,-1 1,0-1,0 0,0 0,0 0,-1 0,1-1,0 0,-1 1,1-1,-2 0,-114-39,62 14,28 14,-2 1,1 1,-1 2,0 1,0 1,-1 2,1 1,-1 1,1 2,-1 2,1 0,-30 8,0 2,1 2,1 4,1 1,-5 6,43-18,-27 11,1 2,1 2,1 2,1 2,1 1,-26 26,67-55,0 1,-1-1,1 1,0-1,0 1,0 0,-1-1,1 1,0 0,0 0,0 0,0 0,0 0,1 0,-1 0,0 0,0 0,1 0,-1 0,0 1,1-1,-1 0,1 0,0 1,-1-1,1 0,0 1,0-1,0 0,0 1,0-1,0 0,0 1,1-1,-1 0,0 1,1-1,-1 0,1 1,-1-1,1 0,0 0,-1 0,1 0,0 0,0 0,0 0,0 0,0 0,0 0,0 0,0 0,0-1,0 1,1 0,91-7,-62-1</inkml:trace>
  <inkml:trace contextRef="#ctx0" brushRef="#br0" timeOffset="405.195">894 337,'153'-17,"38"-6,133 5,-323 18,6-1,0 0,-1 1,1 0,0 1,-1-1,1 1,0 1,-1-1,1 1,-1 0,1 1,-1-1,0 1,0 0,2 2,-7-1,0-1,0 1,0 0,0-1,-1 1,0 0,0-1,0 1,0 0,0-1,-1 1,1 0,-1-1,0 1,0-1,0 1,-1-1,1 1,-1-1,0 0,0 0,-2 3,-1 2,-71 169,75-172,1 0,-1 0,1 0,0 0,0 0,1 0,0 0,0 0,0 0,0 0,1 0,0 0,0 0,0-1,0 1,1-1,0 0,0 1,0-1,0-1,0 1,1 0,0-1,0 0,0 0,0 0,1 0,0 0,12 8,-3-1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59 481,'-22'174,"-3"110,21-254,2-16,-1 0,2 0,0 0,0 0,2 1,0-1,0 0,2 5,-1-17,0-1,0 0,0 0,0 0,0 0,0 0,0-1,0 1,0 0,0-1,0 0,1 1,-1-1,0 0,0 0,1-1,-1 1,0 0,0-1,0 1,0-1,0 1,0-1,1 0,-2 0,1 0,0 0,0-1,0 1,0 0,-1-1,1 1,-1-1,1 0,-1 1,0-1,1 0,-1 0,1-1,6-4,94-75,92-60,-178 132,1 1,0 1,0 0,1 1,0 1,0 1,14-2,-30 6,-1 1,1-1,-1 1,1 0,-1 0,1 0,-1 0,1 0,-1 0,1 0,-1 0,1 0,-1 1,1-1,-1 0,1 1,-1 0,1-1,-1 1,0 0,1 0,-1-1,0 1,0 0,0 0,1 0,-1 1,0-1,0 0,-1 0,1 1,0-1,0 0,-1 1,1-1,-1 1,1-1,-1 1,1-1,-1 1,0-1,0 1,0-1,0 1,0 0,-25 68,6-48,0-2,-1 0,-1-1,-1-1,0-1,-1-1,-1-1,-22 10,46-24,-15 7,1 0,-1 0,0-1,0-1,-1-1,0 0,0-1,0 0,0-1,-1-1,1-1,-2-1,17 1,0-1,-1 0,1 0,0 1,0-1,0 0,-1 0,1 0,0-1,0 1,0 0,-1 0,1-1,0 1,0-1,0 1,0-1,0 1,0-1,0 1,0-1,0 0,0 0,0 0,0 1,0-1,0 0,1 0,-1 0,0 0,1 0,-1-1,1 1,-1 0,1 0,0 0,-1 0,1-1,6-10</inkml:trace>
  <inkml:trace contextRef="#ctx0" brushRef="#br0" timeOffset="305.007">765 847,'-9'9,"1"1,1 1,-1 0,2 0,0 0,0 1,1-1,0 1,1 1,0-1,1 1,0-1,1 1,1 0,0 0,1 0,0 0,1 0,1 4,-1-14,1 0,-1 0,1 0,-1-1,1 1,0 0,0-1,1 1,-1-1,0 1,1-1,0 0,-1 0,1 0,0-1,0 1,0-1,0 1,0-1,0 0,1 0,-1-1,0 1,0 0,1-1,-1 0,0 0,1 0,-1 0,1-1,99-21,-91 18,-1 0,0-1,0 0,0 0,-1-2,0 1,0-1,0 0,-1-1,0 0,-1-1,0 0,0 0,-1 0,0-1,2-4,-6 11,-1-1,1 1,-1-1,0 1,1-1,-2 0,1 0,0 0,-1 0,0 0,0 0,0-1,0 1,-1 0,1-1,-1 1,0 0,-1 0,1-1,-1 1,0 0,0 0,0-1,0 1,-1 0,0 0,0 0,0 1,0-1,0 0,-1 1,0 0,1-1,-1 1,-1 0,1 0,0 1,-3-2,-4-3,-1 2,0-1,-1 2,1-1,-1 2,0-1,0 2,0-1,0 2,-1 0,1 0,0 1,0 0,-9 2,-9 3</inkml:trace>
  <inkml:trace contextRef="#ctx0" brushRef="#br0" timeOffset="571.613">1554 395,'-24'44,"-17"32,-7 14,5 1,5-10,9-10,4-11,7-7,7-8,4-6,4-5,3-4,5-6,3-3,4-6,5-4,5-5,-2-2</inkml:trace>
  <inkml:trace contextRef="#ctx0" brushRef="#br0" timeOffset="831.375">1837 282,'-14'48,"-10"45,-1 11,4-2,1-14,4-17,4-11,5-11,3-9,2-7,-3-3,-1-3,1-1,-4-4,0-7</inkml:trace>
  <inkml:trace contextRef="#ctx0" brushRef="#br0" timeOffset="1086.597">1103 706,'43'0,"43"0,17 0,5 0,-6 0,-7 0,-8 0,-11 0,-9 0,-10 0,-10 0,-8 0,-7 0,-3 0,-7 0</inkml:trace>
  <inkml:trace contextRef="#ctx0" brushRef="#br0" timeOffset="1351.846">2120 706,'-12'23,"1"0,1 1,1 1,1-1,2 1,0 1,1-1,2 1,1 0,1 19,1-41,0 1,1 0,0 0,0-1,1 1,-1 0,1-1,0 1,0-1,0 0,1 0,-1 0,1 0,0 0,0 0,1-1,-1 0,1 1,-1-1,1 0,0-1,0 1,1-1,-1 0,0 0,1 0,-1 0,1-1,0 0,-1 0,1 0,0-1,0 1,0-1,0 0,-1-1,1 1,0-1,1 0,5 1,0-1,0 0,-1-1,1 0,0-1,-1 0,0-1,0 0,0 0,0-1,-1-1,1 1,-1-1,-1-1,1 0,-1 0,0-1,-1 0,0 0,0 0,-1-1,0 0,0-1,-1 1,0-1,-1 0,0 0,-1-1,0 1,0-1,-1 1,-1-1,0 0,0 0,-1 0,0 0,-1 1,0-1,-1 0,-1-5,1 11,0 1,-1-1,1 1,-1-1,0 1,0 0,0 0,-1 0,1 0,-1 1,0-1,0 1,0 0,0 0,-1 1,1-1,-1 1,0 0,1 0,-1 0,0 1,0 0,0 0,0 0,-1 0,1 1,0 0,0 0,0 1,0-1,-2 1,-16 4</inkml:trace>
  <inkml:trace contextRef="#ctx0" brushRef="#br0" timeOffset="1799.622">2514 1102,'169'-299,"-162"286,2 1,-1 0,1 1,1 0,0 0,1 1,0 0,0 1,10-6,-20 14,1 1,-1-1,1 0,-1 1,0-1,1 1,0-1,-1 1,1 0,-1 0,1 0,-1 0,1 0,-1 0,1 0,-1 0,1 1,-1-1,1 0,-1 1,1 0,-1-1,1 1,-1 0,0-1,1 1,-1 0,0 0,0 0,0 0,0 1,0-1,0 0,0 0,0 1,0-1,0 0,-1 1,1-1,-1 1,1-1,-1 0,1 1,11 69,-13-67,1-1,-1 0,1 1,0-1,0 0,0 1,0-1,1 0,-1 1,1-1,0 0,0 0,0 0,0 1,0-1,1 0,-1-1,1 1,0 0,0 0,0-1,0 1,1-1,-1 0,1 1,-1-1,1 0,0-1,0 1,0 0,0-1,0 0,0 1,2-1,4-1,-1-1,1 0,0 0,-1-1,1 0,-1-1,0 1,1-2,-1 1,-1-1,1 0,6-6,44-17,-56 26,0 1,0-1,0 1,0 0,0 0,0 0,1 0,-1 0,0 1,0-1,0 1,0-1,0 1,0 0,0-1,0 1,0 0,0 0,-1 1,1-1,0 0,-1 1,1-1,0 1,-1-1,0 1,1 0,-1-1,0 1,0 0,0 0,0 0,0 0,-1 0,1 0,-1 0,1 0,-1 0,0 0,1 1,-1-1,0 0,-1 0,1 0,0 0,-1 1,16 42,-14-42,1-1,0 1,0-1,0 1,1-1,-1 0,1 1,-1-1,1-1,0 1,0 0,-1-1,1 1,0-1,0 0,1 0,-1 0,0 0,0 0,0-1,1 0,-1 0,0 0,1 0,-1 0,1 0,14-4</inkml:trace>
  <inkml:trace contextRef="#ctx0" brushRef="#br0" timeOffset="2384.852">3079 1,'25'16,"2"-1,0-1,0-1,1-1,1-1,0-2,0-1,1-2,0 0,0-2,28 0,-27-6,-27 1,1 0,0 0,-1 0,1 1,-1 0,1 0,0 0,-1 0,1 1,-1 0,1 0,-1 0,1 0,-1 1,0-1,1 1,-1 1,0-1,0 0,-1 1,1 0,0 0,-1 0,0 0,1 1,2 11,0 1,-1 0,-1 1,0-1,-1 1,-1 0,0 0,-1 0,-1 0,-1 0,-2 8,3 9,-3 694,-24-544,26-181,-1-1,0 1,0 0,-1-1,1 1,0-1,-1 0,1 0,-1 0,0 0,0 0,0 0,0-1,0 1,0-1,0 0,-1 0,1 0,0-1,0 1,-1-1,1 0,-1 1,1-1,0-1,-1 1,1-1,0 1,-1-1,1 0,0 0,-1-1,-15 1,-149 6,82 9,62-11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5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79,'-39'-6,"-6"-1,0 1,-1 3,0 1,-28 4,66-2,0 1,1 0,-1 0,1 1,0 0,-1 0,1 1,0 0,0 0,1 1,-1-1,1 1,-1 1,1 0,0-1,1 2,0-1,-1 1,2 0,-1 0,1 0,-1 0,2 1,-1 0,-2 7,0 5,0 0,1 1,1 0,1 0,1 0,1 0,1 20,-5 49,-11 85,10-88,-2-1,-5 0,-3-1,-4 0,-8 10,-11-7,40-86,-1 0,1 0,0-1,0 1,0 0,0-1,-1 1,1-1,0 1,0-1,0 0,0 1,0-1,0 0,0 1,0-1,1 0,-1 0,0 0,0 0,0 0,0 0,0 0,0-1,0 1,0 0,0 0,0-1,0 1,0-1,0 1,0-1,0 1,-1-1,1 0,0 1,0-1,0 0,0 0,1 0,17-9,0 1,1 1,0 0,0 2,0 0,1 1,0 2,0 0,0 1,0 1,0 1,1 1,-1 0,20 6,-23-1</inkml:trace>
  <inkml:trace contextRef="#ctx0" brushRef="#br0" timeOffset="5555.774">1084 643,'-16'13,"-11"7,1 1,1 1,1 1,1 1,1 1,-3 7,23-30,0 0,1 0,-1 0,0 0,1 0,-1 1,1-1,0 0,-1 1,1-1,0 1,1-1,-1 1,0 0,1-1,-1 1,1 0,0-1,0 1,0 0,0-1,1 1,-1 0,1-1,-1 1,1 0,0-1,0 1,0-1,0 1,1-1,-1 0,1 0,-1 1,1-1,0 0,0 0,0-1,0 1,0 0,0-1,1 1,6-1,-1-1,1 0,0-1,-1 0,1 0,0-1,-1 0,0 0,1-1,-1 0,0-1,0 0,-1 0,1 0,-1-1,0 0,0-1,-1 0,3-2,8-5,138-126,-152 136,36-28,-39 31,1 0,0-1,0 1,0 0,0-1,-1 1,1 0,0 0,0 0,0 0,0 0,0 0,0 0,0 0,-1 0,1 0,0 1,0-1,0 0,0 0,0 1,-1-1,1 1,0-1,0 1,-1-1,1 1,0-1,-1 1,1 0,0-1,-1 1,1 0,-1-1,1 1,-1 0,0 0,1 0,-1-1,0 1,1 0,-1 0,0 0,0 0,0 0,0 0,0-1,0 1,0 0,0 0,6 57,-7-53,0 0,1 1,-1-1,1 0,1 1,-1-1,1 0,0 0,0 1,0-1,1 0,0 0,0 0,0 0,0-1,1 1,0 0,0-1,0 0,0 0,1 0,0 0,0 0,0-1,0 0,0 0,1 0,0 0,-1-1,1 1,2 0,5 0,-1-1,1 0,0-1,0 0,0 0,0-1,-1-1,1 0,0-1,0 0,-1-1,1 0,-1-1,0 0,0 0,0-2,0 1,-1-1,0-1,0 0,4-5,27-21,-3-2,-1-1,-1-2,-3-2,-1-1,-1-1,-3-2,-2-1,-2-1,0-3,-16 30,0 0,-1 0,-1-1,-1 1,0-2,-2 1,0 0,-1-1,-2 1,0-1,-1 1,-1-1,0 1,-2 0,-5-18,8 35,0 0,0 1,0-1,0 0,-1 1,1-1,-1 1,0-1,0 1,0 0,0 0,0-1,0 2,0-1,-1 0,1 0,-1 1,1-1,-1 1,1 0,-1 0,0 0,0 0,0 0,0 1,1-1,-1 1,0 0,0-1,0 1,0 1,0-1,0 0,0 1,0 0,0-1,1 1,-1 0,0 1,0-1,1 0,-1 1,1-1,-1 1,1 0,0 0,0 0,0 0,0 0,0 1,0 0,-13 18,1 1,1 0,0 2,2-1,1 1,1 1,1 0,2 0,0 0,1 1,2 0,1 0,0 0,2 0,2 2,0 9,3 0,1 0,2-1,1 0,2 0,2-1,1-1,1 0,2-1,19 28,6-17,-32-42</inkml:trace>
  <inkml:trace contextRef="#ctx0" brushRef="#br0" timeOffset="5805.954">1507 362,'44'9,"32"4,19-1,2-2,-5-8,-10-4,-8-2,-12 0,-17 0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5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59,'735'-26,"-91"33,590 30,-47-37,262-37,1633-2,109 40,-1580 28,-1381-29,-146 0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6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1,'-24'5,"-12"6,3 1,14-1,14-7,13-5,5-1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6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40,'-9'-5,"-4"-6,5-1,5 1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97 102,'-67'379,"47"-240,13-115,4-33,11-35,1 0,2 1,3 0,1 1,2 1,8-14,-19 42,19-39,1 0,3 2,2 1,8-6,5 13,-44 41,1 0,0 0,0 1,0-1,0 0,0 0,0 1,0-1,0 1,0-1,1 1,-1 0,0-1,0 1,0 0,1 0,-1 0,0 0,0 0,0 0,1 0,-1 0,0 0,0 0,0 1,0-1,1 0,-1 1,0-1,0 1,0 0,0-1,0 1,0 0,0-1,0 1,0 0,-1 0,1 0,0 0,0 0,-1 0,1 0,-1 0,1 0,-1 1,4 11,-1 0,-1 0,0 1,-1 0,0-1,-1 1,-1-1,0 1,-1 0,0-1,-2 5,-21 154,25-170,0 1,1-1,-1 1,1-1,0 0,0 1,0-1,0 0,0 0,0 0,0 1,1-1,-1 0,1-1,0 1,-1 0,1 0,0-1,0 1,0-1,0 0,0 1,0-1,1 0,-1 0,0-1,1 1,-1 0,0-1,1 1,-1-1,1 0,-1 0,1 0,-1 0,0 0,1 0,-1-1,1 1,-1-1,0 0,1 0,-1 1,0-2,0 1,0 0,1 0,-1-1,0 1,-1-1,1 1,0-1,0 0,-1 0,1 0,-1 0,96-96,60-80,-156 176,0 0,0 0,1 1,-1-1,1 1,-1-1,1 1,0 0,0-1,-1 1,1 0,0 0,0 0,0 1,0-1,0 0,0 1,0-1,0 1,1 0,-1 0,0 0,0 0,0 0,0 0,0 0,1 1,-1-1,0 1,0-1,0 1,0 0,0 0,-1 0,1 0,0 0,0 0,0 1,-1-1,1 1,-1-1,1 1,-1-1,0 1,0 0,1 0,-1 0,0 0,0-1,-1 1,1 1,0-1,-1 1,4 13,-1 1,0 0,-2 0,0 1,-1-1,0 0,-3 7,2-8,0 0,0 0,2 0,0 0,0-1,2 1,0 0,1-1,0 1,-3-14,-1 0,1 0,0-1,0 1,0 0,0 0,0 0,0-1,1 1,-1-1,0 1,1-1,0 1,-1-1,1 0,0 0,-1 1,1-1,0-1,0 1,0 0,0 0,0-1,0 1,0-1,0 1,0-1,0 0,0 0,0 0,0 0,0 0,1-1,12-2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26,'44'0,"28"0,6 0,-4 0,-11-5,-10-1,-11 0,-6 1,-6 1,-7 7,-8 2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0,'38'5,"23"6,5 2,-3-2,-8-3,-8-2,-13 2,-7 0,-7-2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4297 0 0,'0'0'3905'0'0,"0"0"-1078"0"0,0 0-493 0 0,0 0-190 0 0,0 0-234 0 0,0 0-292 0 0,0 0-303 0 0,0 0-308 0 0,0 0-241 0 0,0 0-155 0 0,0 0-95 0 0,0 0-57 0 0,0 0-6 0 0,2 9 560 0 0,69-4 1723 0 0,111-19-925 0 0,-154 9-1594 0 0,1 0-2067 0 0,-10-4-7800 0 0,-15 5-2916 0 0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1,'0'57,"-5"24,-2 4,1-10,1-6,1-11,2-10,1-9,1-6,0-3,0-8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26,'227'-25,"-158"34,-68-9,1 0,0 1,-1-1,1 1,-1 0,1-1,-1 1,0 0,1 0,-1 0,0 0,1 0,-1 0,0 1,0-1,0 0,0 0,0 1,0-1,-1 1,1-1,0 1,-1-1,1 1,-1-1,0 1,1 0,-1-1,0 1,0-1,0 1,0 0,0-1,0 1,0 0,-1-1,1 1,-1-1,1 2,-74 119,41-77,-108 179,139-221,0 1,1-1,-1 1,1 0,0-1,0 1,1 0,-1 0,1 0,0-1,0 1,0 0,0 0,1 0,-1 0,1-1,0 1,0 0,1-1,-1 1,1-1,-1 1,1-1,0 0,0 1,1-1,-1 0,1 0,0-1,-1 1,1-1,0 1,1-1,-1 0,0 0,1 0,-1-1,1 1,-1-1,1 0,0 0,2 1,5 1,0-1,1 0,-1-1,1 0,-1 0,1-1,0-1,-1 0,1-1,-1 0,6-2,8-3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1,'-9'38,"-9"23,0 1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0,'-14'48,"-10"35,-1 14,4-6,6-14,0-14,3-9,4-8,2-8,3-5,2-4,6-6,2-8</inkml:trace>
  <inkml:trace contextRef="#ctx0" brushRef="#br0" timeOffset="303.775">454 86,'-330'316,"299"-272,31-43,-1 0,0 0,1 0,0 0,-1 0,1 0,0 0,-1 0,1 0,0 0,0 0,0 0,0 0,0 0,0 0,0 0,0 0,1 0,-1 0,0 0,0 0,1 0,-1 0,1 0,-1 0,1 0,-1 0,1-1,0 1,-1 0,1 0,0 0,0-1,0 1,-1 0,1-1,0 1,0-1,0 1,0-1,0 0,0 1,0-1,0 0,0 0,163 10,-158-8,1-1,0 1,0 1,-1-1,1 1,-1 0,0 1,0-1,0 1,0 1,-1-1,0 1,1 0,1 3,7 8</inkml:trace>
  <inkml:trace contextRef="#ctx0" brushRef="#br0" timeOffset="820.254">737 367,'-21'16,"0"2,1 0,1 1,0 0,2 2,0 0,2 1,0 2,14-24,0 1,0 0,1 0,-1 0,0 1,1-1,-1 0,1 0,-1 0,1 0,0 1,-1-1,1 0,0 0,0 1,0-1,0 0,0 0,0 1,0-1,0 0,0 0,1 0,-1 1,1-1,-1 0,1 0,-1 0,1 0,-1 0,1 0,0 0,0 0,0 0,-1 0,1 0,0 0,0 0,0-1,0 1,0 0,1-1,-1 1,1 0,55-4,-28-8,0-1,-1-1,0-2,-1-1,7-6,32-19,-65 40,1-1,-1 0,0 1,1 0,-1-1,1 1,-1 0,1 0,0 0,-1 0,1 0,0 0,0 1,0-1,0 1,-1-1,1 1,0-1,0 1,0 0,0 0,0 0,0 0,0 0,0 1,0-1,0 1,0-1,0 1,-1 0,1-1,0 1,0 0,-1 0,1 0,0 1,-1-1,1 0,-1 0,0 1,1-1,-1 1,0 0,0-1,0 1,0 0,0-1,0 1,-1 0,1 0,0 0,-1 1,0 11,-1 0,-1 1,0-1,-1 0,0-1,-1 1,-1-1,-2 5,-17 66,17 188,6-261,1 0,-2-1,1 1,-2 0,1-1,-1 0,-1 0,0 0,0 0,-1 0,0-1,-1 0,0 0,0 0,-1-1,0 0,-4 3,8-10,-1 1,0-2,0 1,0 0,0-1,1 1,-1-1,0 0,0-1,0 1,0-1,0 1,0-1,1 0,-1-1,0 1,1-1,-1 1,1-1,-1 0,1 0,0-1,0 1,0-1,0 1,0-1,1 0,-1 0,1 0,0-1,0 1,0 0,0-1,1 1,-1-1,1 0,0 1,0-1,0 0,0 0,1 0,0 0,0 0,0 0,0-1,1-8,1 0,1 0,0 0,1 0,0 1,0-1,2 1,0 0,0 0,1 1,0 0,1 0,0 0,1 1,6-6,34-23,-27 27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0,'-29'255,"12"-73,15-179,1 0,-1 1,0-1,1 1,0-1,0 1,0-1,0 1,0 0,1 0,0-1,-1 1,2 0,-1 0,0 0,1-1,-1 1,1 0,0-1,1 1,-1 0,0-1,1 0,0 1,0-1,0 0,0 0,0 0,1 0,0 0,-1 0,1-1,0 0,0 1,0-1,0 0,1 0,-1-1,1 1,0 0,225-3,-173 1,-32-1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17,'454'0,"-382"-11,-54 5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55,'38'-5,"27"-1,8 0,-5 1,-8 1,-10 2,-9-4,-6-1,-4 1,-3 2,-7 1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58,'65'-16,"2"2,-1 3,64-2,-128 12,0 1,0-1,1 1,-1-1,0 1,1 0,-1 0,0 0,1 0,-1 1,0-1,1 1,-1-1,0 1,0 0,1 0,-1 0,0 0,0 0,0 0,0 0,0 1,-1-1,1 1,0 0,-1-1,1 1,-1 0,1 0,-1 0,0 0,0 0,0 0,0 0,0 1,-1-1,1 0,0 0,-1 1,0-1,0 0,1 3,-6 6,1 1,-2-1,1 0,-1-1,-1 1,0-1,-1-1,0 1,0-1,-2 1,-15 18,-19 22,32-39,1 0,0 1,1 0,0 0,1 1,1 0,0 1,1 0,0 0,1 1,0 0,-1 7,7-19,-1 0,1 0,0 0,0 0,0 0,0 0,1 0,-1 0,1 0,-1 0,1 0,0 0,0 0,1 0,-1 0,1-1,-1 1,1-1,0 1,0-1,0 0,0 1,0-1,0 0,1 0,-1-1,1 1,-1 0,1-1,0 0,0 1,0-1,-1 0,1-1,0 1,0 0,2-1,6 2,-1-1,1 0,0-1,-1 0,1-1,-1 0,1-1,-1 0,1 0,3-3,5-2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0,'-9'24,"1"8,7-1,3-6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66,'-15'8,"-1"-1,0 0,1 1,0 1,1 1,0 0,0 1,-7 9,19-19,1 0,0 0,-1 0,1 0,0 0,0 1,0-1,0 1,0-1,0 1,0-1,1 1,-1-1,0 1,1 0,0-1,-1 1,1 0,0-1,0 1,0 0,0 0,0-1,0 1,0 0,0-1,1 1,-1 0,1-1,-1 1,1 0,0-1,0 1,0-1,-1 1,1-1,1 0,-1 1,0-1,0 0,0 0,1 0,-1 0,1 0,0 1,82 28,-65-25,-10-3,1 1,-1 0,0 1,0 0,0 0,0 1,-1 0,0 0,0 1,0 0,-1 1,0-1,0 2,-1-1,0 1,0-1,0 2,-1-1,-1 1,1-1,-1 1,-1 0,0 1,0-1,1 10,-3-16,-1 0,0 0,0 1,-1-1,1 0,0 0,-1 0,0 0,0 0,0 0,0 0,0 0,-1 0,1-1,-1 1,0 0,0-1,0 1,0-1,0 0,0 1,-1-1,1 0,-3 1,-11 5</inkml:trace>
  <inkml:trace contextRef="#ctx0" brushRef="#br0" timeOffset="249.862">101 66,'39'-14,"21"-5,7 1,-10 8,-8 5,-8 10,-12 3</inkml:trace>
  <inkml:trace contextRef="#ctx0" brushRef="#br0" timeOffset="700.5">609 518,'203'-220,"-198"215,1 0,0 0,0 0,1 1,-1-1,1 1,0 1,0 0,0 0,0 0,0 1,1 0,-1 0,1 1,0 0,-1 0,8 1,-13 1,1 0,-1 0,0 1,1-1,-1 1,0 0,0 0,0 0,0 0,0 0,-1 0,1 0,-1 0,1 1,-1-1,0 1,0-1,0 1,0-1,0 1,-1 0,1-1,-1 1,0 0,1-1,-1 1,-1 1,18 45,-14-46,0-1,1 1,-1-1,0 0,1-1,-1 1,1-1,-1 1,1-1,0 0,0 0,-1-1,1 1,0-1,0 0,0 0,0 0,0 0,-1-1,1 1,0-1,0 0,-1 0,1-1,1 0,-1 1,0-1,1 1,-1 0,1 0,0 1,-1-1,1 1,-1 0,1 0,0 1,-1-1,1 1,-1 0,1 0,-1 1,1-1,-1 1,1 1,-2 0,0 0,0 0,-1 1,0-1,1 1,-1-1,-1 1,1 0,0 0,-1 0,0 0,0 0,0 0,0 0,-1 0,0 0,0 1,0 2,5 24,0-11</inkml:trace>
  <inkml:trace contextRef="#ctx0" brushRef="#br0" timeOffset="1520.595">299 490,'0'4,"-5"3,-6-1,-7-1,-4 3,-3 1,-3-2,-1-2,0-1,4-7,7-2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7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739 431 13915 0 0,'0'0'2505'0'0,"0"0"-874"0"0,0 0-495 0 0,0 0-72 0 0,0 0 30 0 0,0 0-4 0 0,0 0-136 0 0,0 0-211 0 0,0 0-163 0 0,0 0-119 0 0,0 0-58 0 0,0 0-35 0 0,0 0-29 0 0,-3 26-18 0 0,-11 82-21 0 0,14 53 602 0 0,17-66-910 0 0,-17-95-55 0 0,0 0-37 0 0,0 0-66 0 0,0 0-103 0 0,0 0-131 0 0,0 0-186 0 0,0-16-4799 0 0,0 10-2384 0 0,0 3-3707 0 0</inkml:trace>
  <inkml:trace contextRef="#ctx0" brushRef="#br0" timeOffset="736.53">912 630 11538 0 0,'0'0'2185'0'0,"0"0"-517"0"0,0 0-286 0 0,0 0-150 0 0,0 0-137 0 0,0 0-148 0 0,0 0-163 0 0,0 0-133 0 0,0 0-112 0 0,0 0-95 0 0,0 0-67 0 0,0 0-27 0 0,0 0-25 0 0,22-1-10 0 0,131-2 661 0 0,-43 0 332 0 0,-110 3-1238 0 0,0 0 20 0 0,0 0 36 0 0,0 0 23 0 0,0 0 18 0 0,-12-15 378 0 0,-76-59-425 0 0,77 67-86 0 0,10 6-32 0 0,1 1-1 0 0,0 0 1 0 0,-1 0 0 0 0,1-1 0 0 0,0 1 0 0 0,-1 0-1 0 0,1 0 1 0 0,0-1 0 0 0,-1 1 0 0 0,1 0 0 0 0,-1 0-1 0 0,1 0 1 0 0,-1 0 0 0 0,1 0 0 0 0,-1 0 0 0 0,1 0-1 0 0,0-1 1 0 0,-1 1 0 0 0,1 1 0 0 0,-1-1 0 0 0,1 0-1 0 0,-1 0 1 0 0,1 0 0 0 0,-1 0 0 0 0,1 0 0 0 0,0 0-1 0 0,-1 0 1 0 0,1 1 0 0 0,-1-1 0 0 0,1 0 0 0 0,0 0-1 0 0,-1 0 1 0 0,1 1 0 0 0,-1-1 0 0 0,1 0 0 0 0,0 1-1 0 0,-1-1 1 0 0,1 0 0 0 0,0 1 0 0 0,0-1 0 0 0,-1 0 0 0 0,1 1-1 0 0,0-1 1 0 0,0 1 0 0 0,0-1 0 0 0,-1 0 0 0 0,1 1-1 0 0,0-1 1 0 0,0 1 0 0 0,0-1 0 0 0,0 1 0 0 0,0-1-1 0 0,0 1 1 0 0,0-1 0 0 0,0 0 0 0 0,0 1 0 0 0,0-1-1 0 0,0 1 1 0 0,0-1 0 0 0,0 1 0 0 0,0-1 0 0 0,1 1-2 0 0,-5 10 10 0 0,1 0 1 0 0,0 0 0 0 0,1 1 0 0 0,1-1 0 0 0,-1 1-1 0 0,2-1 1 0 0,0 1 0 0 0,0-1 0 0 0,2 11-11 0 0,0 16 29 0 0,-2 94 38 0 0,0-132-56 0 0,0 0-1 0 0,0 0 5 0 0,12-14 142 0 0,100-126 347 0 0,-91 78-2708 0 0,-21 61 546 0 0,-1 1-3165 0 0,-1 0-572 0 0,-1 0-6800 0 0</inkml:trace>
  <inkml:trace contextRef="#ctx0" brushRef="#br0" timeOffset="1184.193">1350 505 11026 0 0,'0'0'4969'0'0,"0"0"-2555"0"0,0 0-993 0 0,0 0-154 0 0,0 0-39 0 0,0 0-69 0 0,0 0-188 0 0,0 0-255 0 0,0 0-206 0 0,0 0-129 0 0,0 0-85 0 0,0 0-23 0 0,0 0-30 0 0,9-1-27 0 0,82 2 603 0 0,-69 5-646 0 0,-19-7-162 0 0,0 1 0 0 0,0 0 0 0 0,0 1 0 0 0,0-1 0 0 0,0 0-1 0 0,0 1 1 0 0,0-1 0 0 0,0 1 0 0 0,0 0 0 0 0,-1 0 0 0 0,1 0 0 0 0,0 1 0 0 0,-1-1 0 0 0,1 1 0 0 0,-1-1 0 0 0,1 1-1 0 0,-1 0 1 0 0,0 0 0 0 0,1 0 0 0 0,-1 0 0 0 0,0 0 0 0 0,0 0 0 0 0,-1 1 0 0 0,1-1 0 0 0,0 1 0 0 0,-1-1 0 0 0,0 1-1 0 0,1 0 1 0 0,-1-1 0 0 0,0 1 0 0 0,0 0 0 0 0,-1 0 0 0 0,1 0 0 0 0,-1 0 0 0 0,1 0 0 0 0,-1 0 0 0 0,0 0 0 0 0,0 0-1 0 0,0 2-10 0 0,-45 68 296 0 0,31-56-256 0 0,-10 33 50 0 0,76-43 227 0 0,-37-8-261 0 0,1-1-1 0 0,-1-1 1 0 0,0 0 0 0 0,0-1-1 0 0,0 0 1 0 0,0-1-1 0 0,-1-1 1 0 0,0-1-1 0 0,11-6-55 0 0,-10 2-416 0 0,-12 7-7224 0 0,-3 4-3876 0 0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0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0,'-24'29,"-13"14,0 5,6-7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31,'43'-5,"29"-2,6 1,-4 1,-11 1,-10 2,-11 1,-11 5,-12 3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1,'43'4,"34"-2,8-2,-10-1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47,'93'-17,"-56"8,0 2,1 1,0 2,0 1,1 2,-1 2,0 2,25 4,-61-7,0 0,-1 0,1 0,-1 0,1 1,-1-1,1 0,-1 0,1 1,-1-1,1 1,-1 0,1-1,-1 1,1 0,-1 0,0 0,0 0,0 0,1 0,-1 0,0 0,0 1,0-1,-1 0,1 0,0 1,0-1,-1 1,1-1,-1 1,1-1,-1 1,1-1,-1 1,0-1,0 1,0 0,0-1,0 1,0-1,-1 1,1-1,0 1,-1-1,1 1,-1-1,1 1,-1-1,0 1,0-1,0 0,0 0,0 1,0-1,0 0,0 0,0 0,0 0,-1 0,1 0,-2 0,-72 43,65-39,-1-1,1 2,0-1,0 1,1 1,0 0,0 0,1 1,-1 0,-2 5,10-12,1 0,-1 0,0 1,1-1,-1 0,1 1,0-1,-1 0,1 1,0-1,0 1,0-1,0 0,0 1,0-1,0 1,0-1,0 1,1-1,-1 0,1 1,-1-1,1 0,-1 1,1-1,0 0,0 0,0 0,0 0,0 0,0 1,0-2,0 1,0 0,0 0,0 0,0 0,2 0,57 29,-46-25,11 6,-15-8,1 1,-1 1,0 0,0 0,-1 1,1 0,-1 0,-1 1,6 5,-13-10,0-1,1 1,-1 0,0-1,0 1,0 0,-1 0,1 0,0 0,-1 0,1 0,-1 0,0 0,1 0,-1 0,0 0,0 0,0 0,-1 0,1 0,0 0,-1 0,0 0,1 0,-1-1,0 1,0 0,0 0,0 0,0-1,0 1,0-1,-1 1,1-1,-1 1,1-1,-2 1,-66 41,67-42,-40 17,1-1,-2-3,0-1,-13 0,33-11,34-14,5 3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271 146,'-31'24,"1"1,1 1,2 1,0 2,2 0,1 2,2 1,-10 20,29-49,0 0,1 1,0-1,0 1,0 0,0 0,1 0,-1 0,1 0,0 0,0 0,0 0,1 0,0 1,-1-1,1 0,1 0,-1 0,1 1,0-1,-1 0,2 0,-1 0,0 0,1 0,0 0,0-1,0 1,0 0,1-1,0 0,-1 1,1-1,1 0,7 3,1 0,0-1,0-1,0 0,1-1,-1 0,1-1,-1 0,1-1,0-1,0 0,0 0,-1-1,1-1,0 0,-1-1,1 0,-1-1,0-1,0 0,0 0,-1-1,0 0,0-1,-1-1,1 1,-2-2,1 1,-1-1,8-10,-10 8,1-1,-1 1,-1-1,0 0,-1-1,0 1,-1-1,0 0,-1 0,-1 0,0-1,-1 1,0-1,-1 1,0-1,-1-1,-1 9,1 0,-1-1,0 1,-1 0,1 0,-1 0,-1 1,1-1,-1 1,0 0,0 0,0 0,-1 0,1 1,-1-1,0 1,-1 1,1-1,-1 1,0 0,1 0,-1 0,-6-1,-13-2</inkml:trace>
  <inkml:trace contextRef="#ctx0" brushRef="#br0" timeOffset="329.977">835 33,'-16'5,"1"0,0 0,0 1,0 1,1 1,0 0,1 1,0 0,0 1,0 0,2 1,-1 0,-9 13,20-22,0 0,-1-1,1 1,0 0,0 0,0 0,0 0,0 0,0 0,0 0,1 0,-1 0,1 0,0 0,-1 1,1-1,0 0,0 0,0 0,1 0,-1 1,0-1,1 0,0 0,-1 0,1 0,0 0,0 0,0 0,0 0,0-1,1 1,-1 0,1 0,-1-1,1 1,-1-1,1 0,0 1,0-1,0 0,0 0,-1 0,1 0,2 0,7 2,-1-1,1 0,0-1,0 0,0 0,0-1,0-1,-1 0,1 0,0-1,0-1,-1 1,1-2,-1 0,0 0,0 0,0-1,-1-1,0 0,0 0,0-1,-1 0,0 0,3-5,43-75,-53 85,0 0,-1-1,1 1,-1 0,1-1,-1 1,0 0,0-1,0 1,0 0,0-1,0 1,-1-1,1 1,-1 0,0 0,0-1,1 1,-2 0,1 0,0 0,0 0,-1 0,1 0,-1 0,1 0,-1 1,0-1,0 1,1-1,-1 1,0 0,0-1,-1 1,1 0,0 0,0 1,-1-1,1 0,-1 1,-22-6,1 2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86,'-1'1,"-60"42,3 3,1 2,3 3,2 2,-3 8,49-56,1 0,1 1,-1-1,1 1,0 0,0 0,0 0,1 1,0-1,1 1,-1 0,1 0,1 0,-1 0,1 0,0 0,1 0,-1 0,2 0,-1 1,1-1,0 0,0 0,1 0,0 0,0 0,1-1,0 1,0-1,0 1,1-1,0 0,0 0,0-1,5 5,8-1,0 0,0-1,1-1,1 0,-1-2,1 0,0-1,0-1,0 0,0-2,0 0,1-1,-1-1,0-1,0-1,6-1,6-1,0-2,-1 0,0-2,0-1,0-2,-2-1,1-1,-2-1,0-2,-1 0,-1-2,0-1,-2-1,0-1,-1 0,-1-2,-2-1,8-13,-21 30,0 0,-1-1,0 0,0 0,-1 0,0-1,0 1,-1-1,-1 0,0 0,0 0,-1 0,0 0,0-1,-2 1,1 0,-1 0,0 0,-1 0,-1 0,1 0,-1 0,-1 1,0-1,0 1,-1 0,0 0,-1 0,-4-5,1 7,0 0,0 0,0 0,-1 1,0 1,0 0,-1 0,1 1,-1 0,0 1,0 0,-1 0,1 2,0-1,-1 1,1 1,-1 0,-3 1,-10 2,-1 0,1 2,0 0,0 2,1 1,0 0,-15 9,-4 4</inkml:trace>
  <inkml:trace contextRef="#ctx0" brushRef="#br0" timeOffset="264.183">139 397,'41'-23,"9"-6,2 1,1 4,0 1,5 2,-53 19,0 0,1 1,-1-1,1 1,-1 0,1 1,-1-1,1 1,0 1,-1-1,1 1,-1-1,1 2,-1-1,0 1,1-1,-1 1,0 1,0-1,0 1,0 0,-1 0,1 0,-1 1,3 2,-3-2,4 5,-1-1,2 0,-1-1,1 0,0 0,1 0,-1-2,1 1,0-1,1 0,-1-1,1 0,0-1,0-1,0 1,8-1,122-21,-117 13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1,'-5'19,"-15"25,-10 11,0 0,1-4,0-6,1-11,4-6,2-8,5-3,0-3,3-1,4-2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0,-2 0,-1 0,-3 0,-5 0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22,'38'0,"18"-5,4-1,-4 0,-10 1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0 237,'2'-14,"1"0,0 0,0 1,2 0,0 0,0 0,1 0,1 1,0 0,6-8,63-65,-74 85,-1-1,1 1,-1 0,1 0,-1 1,1-1,-1 0,1 0,-1 1,1-1,-1 1,1-1,-1 1,0 0,1 0,-1-1,0 1,0 0,0 0,1 0,-1 0,0 1,0-1,0 0,-1 0,1 1,0-1,0 0,-1 1,1-1,-1 1,1-1,-1 0,0 1,1-1,-1 1,0 0,0-1,0 1,0-1,0 1,0-1,-1 1,1-1,0 1,-1-1,0 0,1 1,1 8,-1-9,-1 1,1 0,0 0,1 0,-1 0,0 0,0 0,1-1,-1 1,1 0,0 0,-1 0,1-1,0 1,0 0,0-1,0 1,1-1,-1 1,0-1,0 0,1 0,-1 1,1-1,-1 0,1 0,0 0,-1-1,1 1,0 0,0 0,0-1,-1 0,1 1,0-1,0 0,0 0,0 1,0-2,0 1,-1 0,1 0,0-1,0 1,0-1,0 1,-1-1,2 0,156-90,-160 92,1 0,0-1,-1 1,1 0,0 0,0 0,-1 0,1 0,0 0,0 0,0 0,0 0,0 0,0 0,1 0,-1 0,0-1,0 1,1 0,-1 0,0 0,1 0,-1 0,1 0,-1-1,1 1,0 0,-1 0,1-1,0 1,-1-1,1 1,0 0,0-1,-1 1,1-1,0 0,0 1,0-1,0 0,0 1,0-1,0 0,0 0,0 0,0 0,0 0,-1 0,1 0,0 0,0 0,0 0,0-1,0 1,0 0,0-1,0 1,0 0,-1-1,1 1,0-1,0 1,0-1,-1 0,1 1,0-1,-1 0,1 0,-1 0,-9 30,-11 79,24-89</inkml:trace>
  <inkml:trace contextRef="#ctx0" brushRef="#br0" timeOffset="250.985">762 38,'-39'29,"-26"19,-12 11,2 0,9-5,11-7,10-6,8-6,5-4,9-2,2-7,6-1,10-5,6-5</inkml:trace>
  <inkml:trace contextRef="#ctx0" brushRef="#br0" timeOffset="634.091">564 462,'-6'6,"-49"64,54-68,0 1,0-1,0 0,1 1,-1-1,0 1,1 0,0-1,-1 1,1-1,0 1,1-1,-1 1,0 0,1-1,-1 1,1-1,0 1,0-1,0 0,0 1,0-1,0 0,1 0,-1 1,1-1,-1 0,1-1,0 1,0 0,0 0,1 0,0-1,0 1,1-1,-1 1,0 0,0 0,0 1,-1-1,1 0,-1 1,1 0,-1-1,0 1,0 0,0 0,0 0,0 1,-1-1,1 0,-1 1,0-1,0 1,-1-1,1 1,-1-1,1 1,-1-1,0 1,0 0,-1-1,1 1,-1-1,0 1,0-1,0 1,0-1,0 1,-1-1,0 0,-1 2,-3 1,0 0,0 0,-1 0,0-1,0 0,0-1,-1 1,1-2,-1 1,0-1,0 0,-1 0,1-1,0 0,-1-1,0 0,1 0,-1-1,1 0,-1-1,0 1,-8-3,-1-4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75 216 0 0,'0'0'1508'0'0,"0"0"-411"0"0,0 0 4 0 0,0 0 194 0 0,0 0 205 0 0,0 0 69 0 0,0 0-97 0 0,0 0-174 0 0,0 0-209 0 0,0 0-89 0 0,0 0-47 0 0,-6-4-16 0 0,-57-18 3751 0 0,-55 44-1793 0 0,-21 43-1453 0 0,123-53-1267 0 0,2-4-59 0 0,1 2-1 0 0,0-1 1 0 0,0 2-1 0 0,1-1 1 0 0,1 2-1 0 0,0-1 1 0 0,0 2-1 0 0,1-1 1 0 0,0 2-1 0 0,2-1 1 0 0,-1 1-1 0 0,-2 7-115 0 0,7-12 28 0 0,1-1-1 0 0,0 1 1 0 0,0-1-1 0 0,0 1 1 0 0,1 0-1 0 0,1 0 1 0 0,0 0-1 0 0,0 0 0 0 0,0 0 1 0 0,1 0-1 0 0,1 0 1 0 0,-1 0-1 0 0,1 0 1 0 0,1 0-1 0 0,0 0 1 0 0,0-1-1 0 0,1 1 0 0 0,0-1 1 0 0,1 3-28 0 0,1-3 26 0 0,0-1 1 0 0,1 0-1 0 0,0 1 1 0 0,0-2-1 0 0,0 1 1 0 0,1-1-1 0 0,0 0 1 0 0,0 0-1 0 0,1-1 1 0 0,0 0-1 0 0,-1 0 1 0 0,2-1-1 0 0,-1 0 1 0 0,0-1-1 0 0,1 1 1 0 0,0-1-1 0 0,0-1 1 0 0,-1 0-1 0 0,2 0 1 0 0,-1-1-1 0 0,0 0 1 0 0,0-1-1 0 0,1 0-26 0 0,12-1 85 0 0,-1 0 0 0 0,0-2 0 0 0,0-1 0 0 0,0 0 0 0 0,-1-2 0 0 0,0 0 0 0 0,0-1 0 0 0,0-1 0 0 0,3-3-85 0 0,-19 9 23 0 0,-1 1 0 0 0,1-1 0 0 0,0 0 1 0 0,-1 0-1 0 0,0 0 0 0 0,1-1 0 0 0,-1 1 0 0 0,0-1 1 0 0,0 0-1 0 0,-1 0 0 0 0,1 0 0 0 0,0 0 1 0 0,-1 0-1 0 0,0 0 0 0 0,0-1 0 0 0,0 1 1 0 0,0-1-1 0 0,0 1 0 0 0,-1-1 0 0 0,1 0 1 0 0,-1 0-1 0 0,0 0 0 0 0,-1 0 0 0 0,1 0 1 0 0,-1 0-1 0 0,1 0 0 0 0,-1 0 0 0 0,0-1-23 0 0,-2 2-1 0 0,1 0-1 0 0,-1 1 1 0 0,0-1-1 0 0,0 1 1 0 0,0-1-1 0 0,0 1 1 0 0,0 0-1 0 0,0 0 1 0 0,-1 0-1 0 0,1 0 1 0 0,-1 0-1 0 0,1 0 1 0 0,-1 1-1 0 0,0-1 1 0 0,0 1-1 0 0,0 0 1 0 0,0 0-1 0 0,1 0 1 0 0,-1 0-1 0 0,-1 0 1 0 0,1 1-1 0 0,0-1 1 0 0,0 1-1 0 0,-2 0 2 0 0,-157 7-540 0 0,134 0 411 0 0,160-11 230 0 0,26-3 17 0 0,-148 15-1874 0 0,-9-2-8166 0 0,-1-5-2056 0 0</inkml:trace>
  <inkml:trace contextRef="#ctx0" brushRef="#br0" timeOffset="477.525">617 483 10194 0 0,'0'0'1625'0'0,"0"0"-465"0"0,0 0-149 0 0,0 0 106 0 0,0 0 74 0 0,0 0-93 0 0,0 0-223 0 0,0 0-247 0 0,0 0-163 0 0,0 0-101 0 0,0 0-64 0 0,0 0-18 0 0,0 0-30 0 0,-1 21-16 0 0,0 106 747 0 0,1-127-800 0 0,0-1 1 0 0,0 1 0 0 0,1 0 0 0 0,-1 0-1 0 0,0-1 1 0 0,0 1 0 0 0,1 0 0 0 0,-1 0-1 0 0,0-1 1 0 0,0 1 0 0 0,1 0 0 0 0,-1 0-1 0 0,0 0 1 0 0,1-1 0 0 0,-1 1 0 0 0,0 0-1 0 0,1 0 1 0 0,-1 0 0 0 0,0 0 0 0 0,1 0-1 0 0,-1 0 1 0 0,1 0 0 0 0,-1 0 0 0 0,0 0 0 0 0,1 0-1 0 0,-1 0 1 0 0,0 0 0 0 0,1 0-184 0 0,0-17 93 0 0,1 0 1 0 0,1 0 0 0 0,1 0-1 0 0,0 1 1 0 0,1-1-1 0 0,1 1 1 0 0,0 0 0 0 0,1 1-1 0 0,1-1 1 0 0,0 2-1 0 0,5-7-93 0 0,-8 13 11 0 0,1-1-1 0 0,-1 1 0 0 0,1 1 1 0 0,1-1-1 0 0,0 1 0 0 0,0 0 1 0 0,0 1-1 0 0,1-1 0 0 0,-1 1 1 0 0,2 1-1 0 0,-1 0 0 0 0,7-3-10 0 0,-14 7 6 0 0,0 1-1 0 0,0 0 1 0 0,0 0 0 0 0,0 0-1 0 0,0 0 1 0 0,0 0-1 0 0,0 0 1 0 0,0 0-1 0 0,0 0 1 0 0,-1 0-1 0 0,1 0 1 0 0,0 0-1 0 0,0 0 1 0 0,0 1-1 0 0,0-1 1 0 0,0 0 0 0 0,0 1-1 0 0,0-1 1 0 0,-1 1-1 0 0,1-1 1 0 0,0 1-1 0 0,0 0 1 0 0,-1-1-1 0 0,1 1 1 0 0,0-1-1 0 0,-1 1 1 0 0,1 0 0 0 0,0 0-1 0 0,-1-1 1 0 0,1 1-1 0 0,-1 0 1 0 0,0 0-1 0 0,1 0 1 0 0,-1 0-1 0 0,1 0 1 0 0,-1 0-1 0 0,0-1 1 0 0,0 1 0 0 0,0 0-1 0 0,0 0 1 0 0,1 0-1 0 0,-1 0 1 0 0,0 0-1 0 0,-1 0 1 0 0,1 0-1 0 0,0 0 1 0 0,0 0-1 0 0,0 0-5 0 0,0 21-4987 0 0,-1-13-1410 0 0,1-8-5387 0 0</inkml:trace>
  <inkml:trace contextRef="#ctx0" brushRef="#br0" timeOffset="1014.665">1046 336 5113 0 0,'0'0'2826'0'0,"0"0"-704"0"0,0 0-308 0 0,0 0-18 0 0,0 0-70 0 0,0 0-185 0 0,0 0-271 0 0,0 0-266 0 0,0 0-224 0 0,0 0-138 0 0,0 0-103 0 0,0 0-51 0 0,0 0-15 0 0,-17 7-36 0 0,-50 21-50 0 0,59-24-292 0 0,-1 0-1 0 0,2 0 1 0 0,-1 1-1 0 0,0 0 1 0 0,1 0-1 0 0,0 0 1 0 0,0 1 0 0 0,1 1-1 0 0,0-1 1 0 0,0 1-1 0 0,0 0 1 0 0,1 0-1 0 0,0 1 1 0 0,0-1-1 0 0,1 1 1 0 0,0 0-1 0 0,-3 8-94 0 0,5-11 27 0 0,0-2-12 0 0,0 0 1 0 0,0 1 0 0 0,1-1-1 0 0,0 1 1 0 0,-1-1-1 0 0,1 1 1 0 0,0 0-1 0 0,1-1 1 0 0,-1 1-1 0 0,1 0 1 0 0,0 0-1 0 0,0-1 1 0 0,0 1-1 0 0,0 0 1 0 0,1 0-1 0 0,-1-1 1 0 0,1 2-16 0 0,2-4 54 0 0,-1 0-1 0 0,1-1 1 0 0,-1 1 0 0 0,1 0 0 0 0,-1-1-1 0 0,1 1 1 0 0,-1-1 0 0 0,1 0 0 0 0,0 0-1 0 0,-1 0 1 0 0,1 0 0 0 0,0 0 0 0 0,-1-1-1 0 0,1 1 1 0 0,-1-1 0 0 0,1 0 0 0 0,0 1-1 0 0,-1-1 1 0 0,0 0 0 0 0,1-1 0 0 0,-1 1-1 0 0,0 0 1 0 0,1-1 0 0 0,-1 1 0 0 0,0-1-1 0 0,0 0 1 0 0,0 0 0 0 0,-1 1 0 0 0,1-1-1 0 0,0-1 1 0 0,-1 1 0 0 0,2-2-54 0 0,4-2 62 0 0,147-162 584 0 0,-155 169-649 0 0,1-1 0 0 0,0 0 0 0 0,0 0-1 0 0,0 1 1 0 0,0-1 0 0 0,0 0-1 0 0,0 1 1 0 0,0-1 0 0 0,0 0-1 0 0,0 1 1 0 0,-1-1 0 0 0,1 0-1 0 0,1 1 1 0 0,-1-1 0 0 0,0 0-1 0 0,0 0 1 0 0,0 1 0 0 0,0-1-1 0 0,0 0 1 0 0,0 1 0 0 0,0-1-1 0 0,0 0 1 0 0,0 1 0 0 0,1-1 0 0 0,-1 0-1 0 0,0 0 1 0 0,0 1 0 0 0,0-1-1 0 0,1 0 1 0 0,-1 0 0 0 0,0 1-1 0 0,0-1 1 0 0,0 0 0 0 0,1 0-1 0 0,-1 0 1 0 0,0 0 0 0 0,1 1-1 0 0,-1-1 1 0 0,0 0 0 0 0,0 0-1 0 0,1 0 1 0 0,-1 0 0 0 0,0 0-1 0 0,1 0 1 0 0,-1 0 0 0 0,0 0 0 0 0,1 0-1 0 0,-1 0 1 0 0,0 0 0 0 0,1 0-1 0 0,-1 0 1 0 0,0 0 0 0 0,0 0-1 0 0,1 0 1 0 0,-1 0 3 0 0,0 11 46 0 0,-2 16-61 0 0,1-23 0 0 0,0 0 0 0 0,0-1 0 0 0,0 1 0 0 0,1 0 0 0 0,-1 0-1 0 0,1 0 1 0 0,0 0 0 0 0,0-1 0 0 0,0 1 0 0 0,1 0-1 0 0,-1 0 1 0 0,1 0 0 0 0,0-1 0 0 0,0 1 0 0 0,0 0 0 0 0,1-1-1 0 0,-1 1 1 0 0,1 0 0 0 0,0-1 0 0 0,0 0 0 0 0,0 0-1 0 0,0 1 1 0 0,1-1 0 0 0,-1 0 0 0 0,1-1 0 0 0,0 1-1 0 0,-1 0 1 0 0,1-1 0 0 0,1 0 0 0 0,-1 0 0 0 0,0 0 0 0 0,0 0-1 0 0,3 1 16 0 0,24 2-1839 0 0,-21-6-1951 0 0,-1-2-4246 0 0,-6 3-3571 0 0</inkml:trace>
  <inkml:trace contextRef="#ctx0" brushRef="#br0" timeOffset="1417.867">1246 318 10914 0 0,'0'0'1378'0'0,"0"0"-280"0"0,0 0 99 0 0,0 0 222 0 0,0 0 123 0 0,0 0-137 0 0,0 0-338 0 0,0 0-277 0 0,0 0-135 0 0,0 0-85 0 0,0 0-86 0 0,0 0-53 0 0,0 0-72 0 0,5 17-56 0 0,14 53-53 0 0,20 8 597 0 0,-8-12-429 0 0,-31-66-397 0 0,0 1 0 0 0,0 0 0 0 0,1-1 0 0 0,-1 1 1 0 0,0-1-1 0 0,0 1 0 0 0,0-1 0 0 0,0 1 0 0 0,0-1 0 0 0,1 1 1 0 0,-1-1-1 0 0,0 1 0 0 0,1-1 0 0 0,-1 1 0 0 0,0-1 0 0 0,1 1 1 0 0,-1-1-1 0 0,0 0 0 0 0,1 1 0 0 0,-1-1 0 0 0,1 1 0 0 0,-1-1 1 0 0,0 0-1 0 0,1 0 0 0 0,-1 1 0 0 0,1-1 0 0 0,-1 0 1 0 0,1 0-1 0 0,0 1 0 0 0,-1-1 0 0 0,1 0 0 0 0,-1 0 0 0 0,1 0 1 0 0,-1 0-1 0 0,1 0 0 0 0,-1 0 0 0 0,1 0 0 0 0,0 0 0 0 0,-1 0 1 0 0,1 0-1 0 0,-1 0 0 0 0,1 0 0 0 0,-1-1 0 0 0,1 1 0 0 0,-1 0 1 0 0,1 0-1 0 0,-1 0 0 0 0,1-1 0 0 0,-1 1 0 0 0,1 0 0 0 0,-1-1 1 0 0,1 1-1 0 0,-1 0 0 0 0,1-1-21 0 0,17-32 1546 0 0,-11 17-1647 0 0,53-106 581 0 0,-56 105-570 0 0,-4 14-5014 0 0,-1 1-5369 0 0,-1 2-1663 0 0</inkml:trace>
  <inkml:trace contextRef="#ctx0" brushRef="#br0" timeOffset="1645.762">1660 340 17364 0 0,'0'0'1353'0'0,"0"0"-510"0"0,0 0-117 0 0,0 0 98 0 0,0 0 12 0 0,0 0-117 0 0,0 0-230 0 0,0 0-206 0 0,0 0-143 0 0,0 0-71 0 0,0 0-15 0 0,0 22-44 0 0,1 70-46 0 0,5-65-3447 0 0,-2-36-6103 0 0,-4 5-1019 0 0</inkml:trace>
  <inkml:trace contextRef="#ctx0" brushRef="#br0" timeOffset="1848.318">1660 340 8978 0 0,'-24'-148'3225'0'0,"19"130"-1009"0"0,3 0-416 0 0,-2 3-327 0 0,3 4-273 0 0,-3 3-288 0 0,4 1-296 0 0,-2 3-264 0 0,2 1-208 0 0,0 3-248 0 0,0 0-200 0 0,0 0-160 0 0,0 0-232 0 0,0 0-520 0 0,0 0-2505 0 0,0 3-8281 0 0</inkml:trace>
  <inkml:trace contextRef="#ctx0" brushRef="#br0" timeOffset="2094.477">1913 1 14987 0 0,'0'0'2322'0'0,"0"0"-690"0"0,0 0-397 0 0,0 0-146 0 0,0 0-84 0 0,0 0-86 0 0,0 0-106 0 0,0 0-128 0 0,0 0-57 0 0,0 0-37 0 0,0 0-95 0 0,0 0-83 0 0,0 0-78 0 0,4 17-62 0 0,15 55-75 0 0,-13 35 134 0 0,3 90-299 0 0,-8-144 74 0 0,-2-55-9260 0 0,0-1 7937 0 0,1 0-675 0 0,-1-2-5870 0 0,1-1-311 0 0</inkml:trace>
  <inkml:trace contextRef="#ctx0" brushRef="#br0" timeOffset="2316.558">1815 299 7514 0 0,'0'0'3492'0'0,"0"0"-1290"0"0,0 0-714 0 0,0 0-318 0 0,0 0-151 0 0,0 0-34 0 0,0 0-60 0 0,0 0-78 0 0,0 0-149 0 0,0 0-179 0 0,0 0-159 0 0,0 0-140 0 0,0 0-94 0 0,20 1-90 0 0,100 9-244 0 0,-77-7-1394 0 0,-29-2-1576 0 0,1-1-3694 0 0,-6 0-2869 0 0</inkml:trace>
  <inkml:trace contextRef="#ctx0" brushRef="#br0" timeOffset="2794.478">2163 292 4273 0 0,'0'0'4488'0'0,"0"0"-1422"0"0,0 0-683 0 0,0 0-378 0 0,0 0-427 0 0,0 0-390 0 0,0 0-297 0 0,0 0-253 0 0,0 0-185 0 0,0 0-114 0 0,0 0-83 0 0,0 0-39 0 0,0 0 6 0 0,-3 21 8 0 0,-10 64 2 0 0,13-83-177 0 0,-1 0-1 0 0,1 1 1 0 0,0-1-1 0 0,0 0 0 0 0,0 1 1 0 0,0-1-1 0 0,1 0 1 0 0,-1 1-1 0 0,1-1 1 0 0,-1 0-1 0 0,1 0 1 0 0,0 1-1 0 0,0-1 1 0 0,0 0-1 0 0,0 0 0 0 0,0 0 1 0 0,0 0-1 0 0,0 0 1 0 0,1 0-1 0 0,-1-1 1 0 0,1 1-1 0 0,0 0 1 0 0,-1-1-1 0 0,1 1 1 0 0,0-1-1 0 0,0 0 0 0 0,0 1 1 0 0,0-1-1 0 0,0 0 1 0 0,0 0-1 0 0,0 0 1 0 0,0-1-1 0 0,1 1 1 0 0,-1 0-1 0 0,0-1 1 0 0,0 1-1 0 0,1-1 0 0 0,-1 0 1 0 0,0 0-1 0 0,1 0 1 0 0,-1 0-1 0 0,0 0 1 0 0,1 0-1 0 0,-1-1 1 0 0,0 1-1 0 0,0-1 1 0 0,1 0-1 0 0,0 0-55 0 0,5-2 106 0 0,-1 0-1 0 0,0 0 1 0 0,0-1 0 0 0,0 0-1 0 0,0 0 1 0 0,0-1 0 0 0,-1 1-1 0 0,0-2 1 0 0,0 1-1 0 0,0-1 1 0 0,-1 1 0 0 0,0-1-1 0 0,0-1 1 0 0,0 1 0 0 0,-1-1-1 0 0,1-2-105 0 0,13-15 266 0 0,5-8 88 0 0,-22 33-354 0 0,1-1 0 0 0,0 0 0 0 0,-1 1 1 0 0,1-1-1 0 0,-1 1 0 0 0,0-1 0 0 0,1 1 1 0 0,-1-1-1 0 0,1 1 0 0 0,-1 0 0 0 0,0 0 0 0 0,1 0 1 0 0,-1 0-1 0 0,0 0 0 0 0,0 0 0 0 0,0 0 0 0 0,0 0 1 0 0,0 0-1 0 0,0 1 0 0 0,0-1 0 0 0,0 0 1 0 0,-1 1-1 0 0,1-1 0 0 0,0 1 0 0 0,-1-1 0 0 0,1 1 1 0 0,-1-1-1 0 0,1 1 0 0 0,-1-1 0 0 0,0 1 0 0 0,0 0 0 0 0,4 5-3 0 0,114 202 72 0 0,-106-194-50 0 0,0 1-1 0 0,-1 1 1 0 0,0 0 0 0 0,-2 0-1 0 0,0 1 1 0 0,-1 0 0 0 0,-1 1-1 0 0,0 0 1 0 0,-2 0 0 0 0,0 0-1 0 0,-1 1 1 0 0,-1 0 0 0 0,-1 4-19 0 0,-1-15 22 0 0,-1 0 1 0 0,0 0-1 0 0,-1 0 0 0 0,0 1 1 0 0,-1-1-1 0 0,0 0 1 0 0,0-1-1 0 0,0 1 1 0 0,-1 0-1 0 0,-1-1 1 0 0,0 1-1 0 0,0-1 1 0 0,0 0-1 0 0,-1-1 1 0 0,0 1-1 0 0,-1-1 1 0 0,1 0-1 0 0,-1 0 1 0 0,-1 0-1 0 0,0 0-22 0 0,2-2 27 0 0,1 0 1 0 0,-1 0-1 0 0,0-1 1 0 0,0 0-1 0 0,-1 1 1 0 0,1-2-1 0 0,-1 1 0 0 0,0-1 1 0 0,0 0-1 0 0,0 0 1 0 0,0 0-1 0 0,-1-1 1 0 0,1 0-1 0 0,-1-1 0 0 0,1 1 1 0 0,-3-1-28 0 0,7-2 3 0 0,1-1 0 0 0,-1 1 0 0 0,1-1 0 0 0,-1 1 0 0 0,1-1 1 0 0,0 0-1 0 0,0 0 0 0 0,0 1 0 0 0,0-1 0 0 0,0 0 0 0 0,0 0 0 0 0,0 0 1 0 0,1 0-1 0 0,-1 0 0 0 0,1 0 0 0 0,-1 0 0 0 0,1 0 0 0 0,0-1 0 0 0,0 1 1 0 0,0 0-1 0 0,0 0 0 0 0,0 0 0 0 0,1 0 0 0 0,-1 0 0 0 0,0 0 0 0 0,1 0 1 0 0,0-1-4 0 0,-1-5-12 0 0,2-11-31 0 0,1 0 0 0 0,1 0 0 0 0,0 0 0 0 0,1 1 0 0 0,1 0 0 0 0,1 0 0 0 0,3-3 43 0 0,5-20-208 0 0,36-63-1071 0 0,-12 40-7223 0 0,-32 52-3493 0 0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6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11,'-8'0,"-1"0,0 0,1 2,-1-1,0 1,1 0,0 0,-1 1,1 1,0-1,1 1,-1 0,0 1,1 0,0 0,1 1,-1 0,-5 6,11-8,1 0,-1 0,1 0,0 0,0 0,1 0,-1 0,1 1,0-1,0 0,0-1,1 1,-1 0,1 0,0-1,0 1,0 0,0-1,1 0,-1 0,1 0,0 0,0 0,0 0,1-1,-1 1,0-1,1 0,0 0,-1-1,2 1,8 9,-8-7,10 7,0 0,-1 1,-1 0,0 2,-1-1,-1 1,0 1,0 0,-1 2,-9-13,0 0,0 0,0 0,-1 0,0 0,0 0,0 0,0 1,0-1,-1 0,0 0,1 0,-2 0,1 0,0-1,-1 1,0 0,0 0,0-1,0 1,0-1,-1 0,0 0,1 0,-1 0,0 0,-1-1,1 1,0-1,-1 0,1 0,-1 0,0 0,0 0,0-1,0 0,0 0,0 0,0 0,0-1,-16 6</inkml:trace>
  <inkml:trace contextRef="#ctx0" brushRef="#br0" timeOffset="249.929">44 67,'34'-14,"21"-5,5 1,-7 3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1 164,'33'112,"19"135,-21-97,-31-149,0 0,0 0,0 0,0 0,0 0,1 0,-1 0,0 0,0 0,1 0,-1 0,0 0,1 0,-1 0,1 0,0 0,-1 0,1 0,-1-1,1 1,0 0,0 0,0-1,-1 1,1 0,0-1,0 1,0-1,0 1,0-1,0 0,0 1,0-1,0 0,0 0,0 0,0 0,0 0,0 0,0 0,0 0,0 0,0 0,0 0,0-1,0 1,0 0,0-1,0 1,0-1,0 1,0-1,0 0,0 1,0-1,-1 0,1 1,0-1,-1 0,1 0,0 0,-1 0,40-64,-35 57,32-63,27-51,-5-2,7-36,-33 52,-31 91,-3 5</inkml:trace>
  <inkml:trace contextRef="#ctx0" brushRef="#br0" timeOffset="372.479">622 531,'0'10,"0"12,0 7,0 4,0 1,0 0,0-2,0-6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15,'-2'-15,"-3"23,-4 25,-15 114,-31 185,48-305,2 0,1 0,2 0,0 0,2 0,2 13,-2-37,0-1,0 1,1 0,-1-1,1 0,0 1,0-1,0 1,0-1,0 0,0 0,1 1,-1-1,1 0,-1 0,1 0,0-1,0 1,0 0,0-1,0 1,0-1,0 0,0 1,1-1,-1 0,1-1,-1 1,1 0,-1-1,1 1,-1-1,1 0,-1 0,1 0,-1 0,1 0,-1 0,1-1,106-27,-90 21,197-56,-198 56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29,'18'-6,"1"0,-1 1,1 1,0 1,0 1,0 0,0 1,0 1,6 2,-22-2,-1 0,0 0,1 0,-1 0,0 1,1-1,-1 1,0-1,0 1,1 0,-1 0,0 0,0 0,0 0,0 1,0-1,0 1,-1-1,1 1,0 0,-1-1,1 1,-1 0,0 0,1 0,-1 0,0 0,0 1,-1-1,1 0,0 0,-1 1,1-1,-1 0,0 1,0-1,0 0,0 1,0-1,0 0,0 1,-1-1,0 0,1 1,-1-1,0 0,0 0,0 0,0 0,0 0,-1 0,1 0,-1 0,1 0,-116 113,116-114,0 0,-1 0,1 0,0 0,0 0,-1 0,1 0,0 1,0-1,1 0,-1 1,0-1,0 1,1-1,-1 1,0-1,1 1,0-1,-1 1,1-1,0 1,0 0,0-1,0 1,0 0,0-1,0 1,1-1,-1 1,1 0,-1-1,1 1,-1-1,1 1,0-1,0 0,0 1,0-1,0 0,0 1,0-1,0 0,0 0,1 0,-1 0,0 0,1 0,-1-1,1 1,-1 0,1-1,-1 1,1-1,-1 1,1-1,0 0,0 0,11 4,0-2,0 0,0 0,1-2,-1 1,0-2,0 0,1 0,9-3,3-3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27,'340'-1,"-182"-25,-147 29,-5 3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 0,-4-5,-10-1,-12-1,-9 2,-8 2,-10 1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1,'-5'5,"-26"23,2 1,0 1,2 2,2 1,1 0,1 2,2 1,-14 33,33-62,0 0,1 0,0 0,0 0,0 1,1-1,0 0,1 0,-1 1,1-1,1 0,-1 0,1 0,1 0,-1 0,1-1,0 1,1-1,0 1,0-1,0 0,0-1,1 1,3 2,0 1,1 0,1-1,-1 0,2-1,-1 0,1 0,0-1,0 0,0-1,1-1,0 0,0 0,11 1,-6-2,0-2,0 0,0-1,0 0,0-2,0 0,0 0,6-4,-17 5,0-1,0 1,0-1,-1-1,1 1,-1-1,1 0,-1 0,0-1,0 0,-1 0,1 0,-1 0,0 0,0-1,0 0,0 0,-1 0,0 0,0-1,-1 1,1-1,-1 0,1-3,-3 6,0 0,1 0,-1 0,0 0,-1-1,1 1,-1 0,1 0,-1 0,0 0,0 0,0 0,0 0,-1 0,1 1,-1-1,0 0,0 1,0-1,0 1,0 0,0 0,-1-1,1 2,-1-1,1 0,-1 0,0 1,0-1,0 1,0 0,-98-27,81 27,-1 1,0 1,1 2,-1 0,1 0,0 2,0 1,0 0,1 2,0 0,0 1,1 1,0 0,-1 3,-9 10,7-1</inkml:trace>
  <inkml:trace contextRef="#ctx0" brushRef="#br0" timeOffset="1149.658">695 678,'2'-12,"1"1,0-1,1 1,1 0,-1 0,2 0,0 0,0 1,1 0,0 1,0-1,9-7,-9 8,8-11,1 1,1 1,0 0,2 1,0 1,0 0,2 2,9-5,-29 18,0 0,1 0,-1 1,0-1,1 1,-1 0,0-1,1 1,-1 0,1 0,-1 0,1 0,-1 0,1 0,-1 0,0 0,1 1,-1-1,1 0,-1 1,0-1,1 1,-1 0,0-1,0 1,1 0,-1 0,0 0,0 0,0 0,0 0,0 0,0 0,0 0,-1 0,1 1,0-1,-1 0,1 1,0-1,-1 0,0 1,1-1,-1 1,0-1,0 0,0 2,7 74,-7-73,-1-2,1 0,-1 0,0 0,0 1,1-1,0 0,-1 0,1 1,0-1,0 0,0 1,0-1,1 0,-1 0,1 1,-1-1,1 0,0 0,0 0,0 0,0 1,0-1,0-1,0 1,1 0,-1 0,1 0,-1-1,1 1,0-1,0 1,0-1,0 0,0 0,0 0,0 0,0 0,0 0,0 0,0-1,1 1,-1-1,0 0,1 1,-1-1,0 0,2-1,104-57,-96 49,0 0,1 1,0 1,0 0,1 1,0 0,14-3,-24 9,-1 0,1 1,0 0,-1 0,1 0,-1 0,1 1,-1-1,0 1,0 0,1 0,-1 0,0 1,-1-1,1 1,0-1,-1 1,1 0,-1 0,0 0,0 0,0 0,0 1,-1-1,0 1,1-1,-1 1,0-1,-1 1,1 0,0-1,-1 1,0 0,0 0,0 1,8 26,13 11,-10-27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1,'-17'318,"-41"71,56-377,0-6,0-1,0 1,1 0,0 0,1-1,-1 1,1 0,0 0,0 0,1 0,0 0,0 0,0-1,1 1,0 0,0-1,0 1,2 2,8-2,0-5</inkml:trace>
  <inkml:trace contextRef="#ctx0" brushRef="#br0" timeOffset="224.576">313 622,'-15'33,"1"12,7-3,9-12,5-12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24.8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59,'45'7,"0"-1,1-2,-1-2,1-2,-1-3,25-4,77-2,954 9,-703 29,243-29,-287 27,335-27,-283-27,515 26,-498-27,836 28,1965 0,-2479 28,-319-35,77-26,-6-13,-466 45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25.68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1 148,'23'-15,"1"1,1 1,1 1,-1 1,2 2,-1 0,1 2,16-2,90-12,0 6,1 6,1 5,-1 7,0 5,98 20,357 25,127-23,272-20,268 7,-1022-15,176 26,-348-20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6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5065 0 0,'0'0'1956'0'0,"0"0"-216"0"0,0 0-71 0 0,0 0 77 0 0,0 0 9 0 0,0 0-173 0 0,0 0-291 0 0,0 0-318 0 0,0 0-254 0 0,0 0-170 0 0,0 0-88 0 0,0 0-27 0 0,0 0 5 0 0,1-8 1052 0 0,116-3 3778 0 0,-34 1-4490 0 0,178-31 277 0 0,-246 41-1715 0 0,-33 13-3282 0 0,8-3-2472 0 0,8-9 4178 0 0,-1 1-9354 0 0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78,'44'97,"-23"-27,-2 2,-5 0,-1 3,46 193,-25-207,-33-61,1 0,0-1,-1 1,1 0,-1-1,1 0,-1 1,0-1,1 0,-1 0,1 0,-1 0,0 0,0 0,0 0,0 0,0-1,0 1,0 0,0-1,0 1,0 0,-1-1,1 1,-1-1,1 1,-1-1,1 0,-1 1,42-183,75-239,-76 286,-43 120,-1 28</inkml:trace>
  <inkml:trace contextRef="#ctx0" brushRef="#br0" timeOffset="553.873">594 502,'89'-32,"-87"32,1-1,0 0,-1 1,1-1,-1 1,1 0,0 0,-1 0,1 0,0 1,-1-1,1 1,-1-1,1 1,-1 0,1 0,-1 0,1 0,-1 0,0 1,0-1,0 1,0-1,0 1,0 0,0 0,0 0,-1 0,1 0,-1 0,1 1,-1-1,0 1,0 3,-1-1,0 1,0-1,-1 1,1 0,-1-1,0 1,-1-1,1 0,-1 1,0-1,-1 0,1 0,-1 0,0 0,0-1,-1 1,1-1,-4 4,-9 14,14-20,0 1,0-1,1 1,-1-1,0 1,1 0,0 0,0-1,0 1,0 0,0 0,0 0,1 0,-1 0,1 0,0 0,0 0,0 0,1 0,-1 0,1 1,-1-2,1 1,0 0,0 0,0 0,1 0,-1-1,1 1,-1 0,1-1,0 1,0-1,0 0,0 0,1 0,-1 0,0 0,3 1,0-1,-1 1,0-1,0 0,-1 1,1 0,0 0,-1 0,0 0,0 1,0-1,0 1,0 0,-1 0,1 0,-1 0,0 0,-1 0,1 1,-1-1,0 1,0-1,0 1,0-1,-1 1,0 0,0-1,0 1,0 0,-1-1,0 1,0-1,0 1,0-1,-1 1,0-1,0 0,0 0,0 0,-1 0,0 0,1-1,-2 1,-5 3,0-1,0-1,-1 1,0-2,0 1,0-1,0-1,-1 0,1 0,-1-1,0-1,0 1,0-2,0 0,0 0,0-1,0 0,1-1,-8-1,-1-4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39 849,'-14'33,"-1"12,8-7,5-10</inkml:trace>
  <inkml:trace contextRef="#ctx0" brushRef="#br0" timeOffset="167.806">67 228,'0'0</inkml:trace>
  <inkml:trace contextRef="#ctx0" brushRef="#br0" timeOffset="483.04">236 962,'208'-316,"-165"264,-42 52,0 1,0 0,0 0,0 0,0 0,0 0,0 0,0 0,0 0,0 0,-1 1,1-1,0 0,-1 0,0 1,1-1,-1 0,1 1,-1-1,0 1,0-1,0 0,0 1,0-1,0 1,0-1,-1 0,1 1,0-1,-1 0,1 1,-1 0,0 9,0 1,0-1,1 1,1-1,-1 1,2-1,0 1,0-1,1 0,0 0,1 0,1 0,-1-1,2 0,-1 0,1 0,1 0,0-1,6 7,-10-14,0 0,0 0,1-1,-1 1,0 0,1-1,-1 0,0 0,1 0,-1 0,1-1,0 1,-1-1,1 0,0 0,-1 0,1 0,-1-1,1 1,0-1,-1 0,1 0,-1-1,0 1,1-1,-1 1,0-1,0 0,0 0,0-1,0 1,-1 0,1-1,-1 0,0 0,1 1,-1-1,0-1,-1 1,1 0,1-4,15-29,-15 26,1 1,1 0,0-1,0 1,0 1,1-1,1 1,-1 0,1 1,1-1,-1 1,1 1,0 0,4-3,7 1</inkml:trace>
  <inkml:trace contextRef="#ctx0" brushRef="#br0" timeOffset="897.299">1083 595,'-17'12,"-1"0,2 2,0 0,0 1,1 0,1 1,1 1,0 0,2 1,-5 8,13-22,1 0,-1 0,1-1,0 2,0-1,1 0,-1 0,1 1,0-1,0 0,0 1,1-1,-1 1,1-1,0 1,0-1,1 1,0-1,-1 1,1-1,1 1,-1-1,1 0,0 0,0 1,0-1,0-1,0 1,1 0,0-1,0 1,0-1,0 0,1 0,-1 0,1 0,0-1,-1 1,1-1,0 0,1 0,-1 0,2 0,9 0,1 0,-1-1,1 0,0-1,-1-1,1-1,-1 0,1-1,-1-1,0 0,0-1,-1 0,1-1,-1-1,0 0,-1-1,0-1,0 0,-1-1,0 0,-1-1,0 0,0 0,-2-2,1 1,3-8,1 0,144-240,-147 236,0 0,-2 0,0-1,-2 0,-1 0,-1-1,-1 0,-1 0,-1 0,-2-13,1 31,-1 0,0 0,0 0,0 1,-1-1,-1 0,1 1,-1-1,0 1,-1-1,0 1,0 0,-1 0,0 0,0 1,0-1,-1 1,0 0,0 0,0 1,-1-1,0 1,0 0,-1 1,1 0,-1 0,0 0,0 1,0 0,0 0,-1 1,1-1,-1 2,1-1,-1 1,0 0,-4 1,-6 5,1 1,0 1,0 0,0 1,1 1,0 0,1 1,0 1,1 1,0 0,1 0,0 1,1 1,1 1,0-1,0 2,2-1,0 1,1 1,0-1,2 1,0 1,1-1,0 1,1 5,0-5,1 1,1 0,1 0,1 0,0 0,2 0,0 0,1 0,1 0,0-1,2 0,0 0,1 0,1 0,0-1,1-1,1 0,1 0,0 0,1-2,1 1,0-2,1 0,1 0,-1-1,2-1,0-1,0 0,13 6,4-1,0-1,1-2,0-1,1-2,0-1,1-1,-1-2,1-2,0-2,28-2,-25 1,-8-1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527 140,'163'-42,"1"7,52 1,-22 6,-192 28,0 0,0-1,0 1,0 0,0 1,0-1,0 0,0 1,0-1,0 1,0-1,0 1,-1 0,1 0,0 0,0 0,-1 0,1 0,-1 0,1 1,-1-1,1 0,-1 1,0-1,0 1,0 0,0-1,0 1,0 0,0 0,0 0,-1-1,1 1,-1 0,1 0,-1 0,0 0,0 0,0 0,0 0,0 2,-24 88,15-65,2 1,1 1,2-1,1 1,1 0,1 0,1 0,2 0,1 0,1 0,2 0,0-1,9 20,-3-10,-1 1,-2 0,-2 0,-2 1,-1 0,-2 9,-1-28,0-18,0 1,0-1,0 1,0-1,0 1,-1-1,0 1,1 0,-1-1,-1 1,1 0,0-1,-1 1,0-1,0 1,0-1,0 1,-1-1,1 1,-1-1,0 0,0 0,0 0,0 0,-1 0,1-1,-1 1,1-1,-1 1,0-1,0 0,0 0,0 0,-1 0,1-1,0 0,-1 1,1-1,-2 0,-114-39,62 14,28 14,-2 1,1 1,-1 2,0 1,0 1,-1 2,1 1,-1 1,1 2,-1 2,1 0,-30 8,0 2,1 2,1 4,1 1,-5 6,43-18,-27 11,1 2,1 2,1 2,1 2,1 1,-26 26,67-55,0 1,-1-1,1 1,0-1,0 1,0 0,-1-1,1 1,0 0,0 0,0 0,0 0,0 0,1 0,-1 0,0 0,0 0,1 0,-1 0,0 1,1-1,-1 0,1 0,0 1,-1-1,1 0,0 1,0-1,0 0,0 1,0-1,0 0,0 1,1-1,-1 0,0 1,1-1,-1 0,1 1,-1-1,1 0,0 0,-1 0,1 0,0 0,0 0,0 0,0 0,0 0,0 0,0 0,0 0,0-1,0 1,1 0,91-7,-62-1</inkml:trace>
  <inkml:trace contextRef="#ctx0" brushRef="#br0" timeOffset="405.195">894 337,'153'-17,"38"-6,133 5,-323 18,6-1,0 0,-1 1,1 0,0 1,-1-1,1 1,0 1,-1-1,1 1,-1 0,1 1,-1-1,0 1,0 0,2 2,-7-1,0-1,0 1,0 0,0-1,-1 1,0 0,0-1,0 1,0 0,0-1,-1 1,1 0,-1-1,0 1,0-1,0 1,-1-1,1 1,-1-1,0 0,0 0,-2 3,-1 2,-71 169,75-172,1 0,-1 0,1 0,0 0,0 0,1 0,0 0,0 0,0 0,0 0,1 0,0 0,0 0,0-1,0 1,1-1,0 0,0 1,0-1,0-1,0 1,1 0,0-1,0 0,0 0,0 0,1 0,0 0,12 8,-3-1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59 481,'-22'174,"-3"110,21-254,2-16,-1 0,2 0,0 0,0 0,2 1,0-1,0 0,2 5,-1-17,0-1,0 0,0 0,0 0,0 0,0 0,0-1,0 1,0 0,0-1,0 0,1 1,-1-1,0 0,0 0,1-1,-1 1,0 0,0-1,0 1,0-1,0 1,0-1,1 0,-2 0,1 0,0 0,0-1,0 1,0 0,-1-1,1 1,-1-1,1 0,-1 1,0-1,1 0,-1 0,1-1,6-4,94-75,92-60,-178 132,1 1,0 1,0 0,1 1,0 1,0 1,14-2,-30 6,-1 1,1-1,-1 1,1 0,-1 0,1 0,-1 0,1 0,-1 0,1 0,-1 0,1 0,-1 1,1-1,-1 0,1 1,-1 0,1-1,-1 1,0 0,1 0,-1-1,0 1,0 0,0 0,1 0,-1 1,0-1,0 0,-1 0,1 1,0-1,0 0,-1 1,1-1,-1 1,1-1,-1 1,1-1,-1 1,0-1,0 1,0-1,0 1,0 0,-25 68,6-48,0-2,-1 0,-1-1,-1-1,0-1,-1-1,-1-1,-22 10,46-24,-15 7,1 0,-1 0,0-1,0-1,-1-1,0 0,0-1,0 0,0-1,-1-1,1-1,-2-1,17 1,0-1,-1 0,1 0,0 1,0-1,0 0,-1 0,1 0,0-1,0 1,0 0,-1 0,1-1,0 1,0-1,0 1,0-1,0 1,0-1,0 1,0-1,0 0,0 0,0 0,0 1,0-1,0 0,1 0,-1 0,0 0,1 0,-1-1,1 1,-1 0,1 0,0 0,-1 0,1-1,6-10</inkml:trace>
  <inkml:trace contextRef="#ctx0" brushRef="#br0" timeOffset="305.007">765 847,'-9'9,"1"1,1 1,-1 0,2 0,0 0,0 1,1-1,0 1,1 1,0-1,1 1,0-1,1 1,1 0,0 0,1 0,0 0,1 0,1 4,-1-14,1 0,-1 0,1 0,-1-1,1 1,0 0,0-1,1 1,-1-1,0 1,1-1,0 0,-1 0,1 0,0-1,0 1,0-1,0 1,0-1,0 0,1 0,-1-1,0 1,0 0,1-1,-1 0,0 0,1 0,-1 0,1-1,99-21,-91 18,-1 0,0-1,0 0,0 0,-1-2,0 1,0-1,0 0,-1-1,0 0,-1-1,0 0,0 0,-1 0,0-1,2-4,-6 11,-1-1,1 1,-1-1,0 1,1-1,-2 0,1 0,0 0,-1 0,0 0,0 0,0-1,0 1,-1 0,1-1,-1 1,0 0,-1 0,1-1,-1 1,0 0,0 0,0-1,0 1,-1 0,0 0,0 0,0 1,0-1,0 0,-1 1,0 0,1-1,-1 1,-1 0,1 0,0 1,-3-2,-4-3,-1 2,0-1,-1 2,1-1,-1 2,0-1,0 2,0-1,0 2,-1 0,1 0,0 1,0 0,-9 2,-9 3</inkml:trace>
  <inkml:trace contextRef="#ctx0" brushRef="#br0" timeOffset="571.613">1554 395,'-24'44,"-17"32,-7 14,5 1,5-10,9-10,4-11,7-7,7-8,4-6,4-5,3-4,5-6,3-3,4-6,5-4,5-5,-2-2</inkml:trace>
  <inkml:trace contextRef="#ctx0" brushRef="#br0" timeOffset="831.375">1837 282,'-14'48,"-10"45,-1 11,4-2,1-14,4-17,4-11,5-11,3-9,2-7,-3-3,-1-3,1-1,-4-4,0-7</inkml:trace>
  <inkml:trace contextRef="#ctx0" brushRef="#br0" timeOffset="1086.597">1103 706,'43'0,"43"0,17 0,5 0,-6 0,-7 0,-8 0,-11 0,-9 0,-10 0,-10 0,-8 0,-7 0,-3 0,-7 0</inkml:trace>
  <inkml:trace contextRef="#ctx0" brushRef="#br0" timeOffset="1351.846">2120 706,'-12'23,"1"0,1 1,1 1,1-1,2 1,0 1,1-1,2 1,1 0,1 19,1-41,0 1,1 0,0 0,0-1,1 1,-1 0,1-1,0 1,0-1,0 0,1 0,-1 0,1 0,0 0,0 0,1-1,-1 0,1 1,-1-1,1 0,0-1,0 1,1-1,-1 0,0 0,1 0,-1 0,1-1,0 0,-1 0,1 0,0-1,0 1,0-1,0 0,-1-1,1 1,0-1,1 0,5 1,0-1,0 0,-1-1,1 0,0-1,-1 0,0-1,0 0,0 0,0-1,-1-1,1 1,-1-1,-1-1,1 0,-1 0,0-1,-1 0,0 0,0 0,-1-1,0 0,0-1,-1 1,0-1,-1 0,0 0,-1-1,0 1,0-1,-1 1,-1-1,0 0,0 0,-1 0,0 0,-1 1,0-1,-1 0,-1-5,1 11,0 1,-1-1,1 1,-1-1,0 1,0 0,0 0,-1 0,1 0,-1 1,0-1,0 1,0 0,0 0,-1 1,1-1,-1 1,0 0,1 0,-1 0,0 1,0 0,0 0,0 0,-1 0,1 1,0 0,0 0,0 1,0-1,-2 1,-16 4</inkml:trace>
  <inkml:trace contextRef="#ctx0" brushRef="#br0" timeOffset="1799.622">2514 1102,'169'-299,"-162"286,2 1,-1 0,1 1,1 0,0 0,1 1,0 0,0 1,10-6,-20 14,1 1,-1-1,1 0,-1 1,0-1,1 1,0-1,-1 1,1 0,-1 0,1 0,-1 0,1 0,-1 0,1 0,-1 0,1 1,-1-1,1 0,-1 1,1 0,-1-1,1 1,-1 0,0-1,1 1,-1 0,0 0,0 0,0 0,0 1,0-1,0 0,0 0,0 1,0-1,0 0,-1 1,1-1,-1 1,1-1,-1 0,1 1,11 69,-13-67,1-1,-1 0,1 1,0-1,0 0,0 1,0-1,1 0,-1 1,1-1,0 0,0 0,0 0,0 1,0-1,1 0,-1-1,1 1,0 0,0 0,0-1,0 1,1-1,-1 0,1 1,-1-1,1 0,0-1,0 1,0 0,0-1,0 0,0 1,2-1,4-1,-1-1,1 0,0 0,-1-1,1 0,-1-1,0 1,1-2,-1 1,-1-1,1 0,6-6,44-17,-56 26,0 1,0-1,0 1,0 0,0 0,0 0,1 0,-1 0,0 1,0-1,0 1,0-1,0 1,0 0,0-1,0 1,0 0,0 0,-1 1,1-1,0 0,-1 1,1-1,0 1,-1-1,0 1,1 0,-1-1,0 1,0 0,0 0,0 0,0 0,-1 0,1 0,-1 0,1 0,-1 0,0 0,1 1,-1-1,0 0,-1 0,1 0,0 0,-1 1,16 42,-14-42,1-1,0 1,0-1,0 1,1-1,-1 0,1 1,-1-1,1-1,0 1,0 0,-1-1,1 1,0-1,0 0,1 0,-1 0,0 0,0 0,0-1,1 0,-1 0,0 0,1 0,-1 0,1 0,14-4</inkml:trace>
  <inkml:trace contextRef="#ctx0" brushRef="#br0" timeOffset="2384.852">3079 1,'25'16,"2"-1,0-1,0-1,1-1,1-1,0-2,0-1,1-2,0 0,0-2,28 0,-27-6,-27 1,1 0,0 0,-1 0,1 1,-1 0,1 0,0 0,-1 0,1 1,-1 0,1 0,-1 0,1 0,-1 1,0-1,1 1,-1 1,0-1,0 0,-1 1,1 0,0 0,-1 0,0 0,1 1,2 11,0 1,-1 0,-1 1,0-1,-1 1,-1 0,0 0,-1 0,-1 0,-1 0,-2 8,3 9,-3 694,-24-544,26-181,-1-1,0 1,0 0,-1-1,1 1,0-1,-1 0,1 0,-1 0,0 0,0 0,0 0,0-1,0 1,0-1,0 0,-1 0,1 0,0-1,0 1,-1-1,1 0,-1 1,1-1,0-1,-1 1,1-1,0 1,-1-1,1 0,0 0,-1-1,-15 1,-149 6,82 9,62-11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5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79,'-39'-6,"-6"-1,0 1,-1 3,0 1,-28 4,66-2,0 1,1 0,-1 0,1 1,0 0,-1 0,1 1,0 0,0 0,1 1,-1-1,1 1,-1 1,1 0,0-1,1 2,0-1,-1 1,2 0,-1 0,1 0,-1 0,2 1,-1 0,-2 7,0 5,0 0,1 1,1 0,1 0,1 0,1 0,1 20,-5 49,-11 85,10-88,-2-1,-5 0,-3-1,-4 0,-8 10,-11-7,40-86,-1 0,1 0,0-1,0 1,0 0,0-1,-1 1,1-1,0 1,0-1,0 0,0 1,0-1,0 0,0 1,0-1,1 0,-1 0,0 0,0 0,0 0,0 0,0 0,0-1,0 1,0 0,0 0,0-1,0 1,0-1,0 1,0-1,0 1,-1-1,1 0,0 1,0-1,0 0,0 0,1 0,17-9,0 1,1 1,0 0,0 2,0 0,1 1,0 2,0 0,0 1,0 1,0 1,1 1,-1 0,20 6,-23-1</inkml:trace>
  <inkml:trace contextRef="#ctx0" brushRef="#br0" timeOffset="5555.774">1084 643,'-16'13,"-11"7,1 1,1 1,1 1,1 1,1 1,-3 7,23-30,0 0,1 0,-1 0,0 0,1 0,-1 1,1-1,0 0,-1 1,1-1,0 1,1-1,-1 1,0 0,1-1,-1 1,1 0,0-1,0 1,0 0,0-1,1 1,-1 0,1-1,-1 1,1 0,0-1,0 1,0-1,0 1,1-1,-1 0,1 0,-1 1,1-1,0 0,0 0,0-1,0 1,0 0,0-1,1 1,6-1,-1-1,1 0,0-1,-1 0,1 0,0-1,-1 0,0 0,1-1,-1 0,0-1,0 0,-1 0,1 0,-1-1,0 0,0-1,-1 0,3-2,8-5,138-126,-152 136,36-28,-39 31,1 0,0-1,0 1,0 0,0-1,-1 1,1 0,0 0,0 0,0 0,0 0,0 0,0 0,0 0,-1 0,1 0,0 1,0-1,0 0,0 0,0 1,-1-1,1 1,0-1,0 1,-1-1,1 1,0-1,-1 1,1 0,0-1,-1 1,1 0,-1-1,1 1,-1 0,0 0,1 0,-1-1,0 1,1 0,-1 0,0 0,0 0,0 0,0 0,0-1,0 1,0 0,0 0,6 57,-7-53,0 0,1 1,-1-1,1 0,1 1,-1-1,1 0,0 0,0 1,0-1,1 0,0 0,0 0,0 0,0-1,1 1,0 0,0-1,0 0,0 0,1 0,0 0,0 0,0-1,0 0,0 0,1 0,0 0,-1-1,1 1,2 0,5 0,-1-1,1 0,0-1,0 0,0 0,0-1,-1-1,1 0,0-1,0 0,-1-1,1 0,-1-1,0 0,0 0,0-2,0 1,-1-1,0-1,0 0,4-5,27-21,-3-2,-1-1,-1-2,-3-2,-1-1,-1-1,-3-2,-2-1,-2-1,0-3,-16 30,0 0,-1 0,-1-1,-1 1,0-2,-2 1,0 0,-1-1,-2 1,0-1,-1 1,-1-1,0 1,-2 0,-5-18,8 35,0 0,0 1,0-1,0 0,-1 1,1-1,-1 1,0-1,0 1,0 0,0 0,0-1,0 2,0-1,-1 0,1 0,-1 1,1-1,-1 1,1 0,-1 0,0 0,0 0,0 0,0 1,1-1,-1 1,0 0,0-1,0 1,0 1,0-1,0 0,0 1,0 0,0-1,1 1,-1 0,0 1,0-1,1 0,-1 1,1-1,-1 1,1 0,0 0,0 0,0 0,0 0,0 1,0 0,-13 18,1 1,1 0,0 2,2-1,1 1,1 1,1 0,2 0,0 0,1 1,2 0,1 0,0 0,2 0,2 2,0 9,3 0,1 0,2-1,1 0,2 0,2-1,1-1,1 0,2-1,19 28,6-17,-32-42</inkml:trace>
  <inkml:trace contextRef="#ctx0" brushRef="#br0" timeOffset="5805.954">1507 362,'44'9,"32"4,19-1,2-2,-5-8,-10-4,-8-2,-12 0,-17 0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5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59,'735'-26,"-91"33,590 30,-47-37,262-37,1633-2,109 40,-1580 28,-1381-29,-146 0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6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1,'-24'5,"-12"6,3 1,14-1,14-7,13-5,5-1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6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40,'-9'-5,"-4"-6,5-1,5 1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3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42,'27'300,"4"-178,-29-117,0 0,0 0,1 0,0 0,0 0,0 0,0-1,0 0,1 0,0 0,0 0,0 0,1-1,-1 0,1 0,-1 0,1 0,0-1,0 1,5 0,-1-3,-1-1,0 0,0-1,0 1,0-2,0 1,-1-1,1 0,-1-1,0 1,0-2,0 1,0-1,-1 0,1 0,-1-1,-1 1,1-2,-1 1,0 0,2-4,9-7,117-134,-131 150,1 1,-1-1,1 1,-1 0,1 0,-1 0,1 0,-1 1,1-1,-1 1,1-1,-1 1,1 0,-1 0,0 0,0 0,0 1,1-1,-1 0,0 1,0 0,-1-1,1 1,0 0,-1 0,1 0,-1 0,1 0,-1 0,0 1,0-1,0 0,0 1,0-1,-1 0,1 1,-1-1,0 1,1-1,-1 1,0 0,11 21,-7-18,1-1,-1 0,1 0,0 0,0-1,1 1,-1-1,1 0,0-1,0 1,0-1,1-1,-1 1,1-1,-1 0,1 0,0-1,0 0,0 0,0-1,-1 0,1 0,0 0,0-1,0 0,0-1,0 1,-1-1,1-1,-1 1,1-1,-1 0,0 0,0-1,-1 0,1 0,-1 0,1-1,-1 0,-1 0,3-3,5-7,-1 0,0 0,-2-1,0 0,0-1,-2 0,0 0,-1-1,-1 0,0 0,-2 0,0 0,-1-1,0 0,-2 1,0-1,-2 1,-1-9,-8-9,4 31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70,'-27'41,"2"1,2 1,1 1,3 1,1 0,3 2,1 0,3 1,5-33,1 1,1 0,0 0,1 0,1 1,0-1,2 0,-1 1,2-1,0 1,1-1,1 1,1-1,0 0,1-1,0 1,2-1,4 10,-4-19,0-1,0 1,1-1,0 0,0-1,0 0,0 0,0-1,1 0,0 0,-1-1,1 0,0-1,0 0,0 0,0-1,1 0,-1-1,0 0,0 0,0-1,-1 0,1 0,0-1,-1-1,0 1,1-1,-1-1,-1 1,8-6,16-16,0-1,-3-2,0-1,-2-1,-1-1,-1-1,-2-1,13-28,-8 21,-2-2,-2 0,-2-1,-1-2,-3 0,-2 0,-2-2,3-25,-18 23,2 49,-1 1,1-1,0 0,0 1,-1-1,1 0,0 1,-1-1,1 0,0 1,-1-1,1 1,-1-1,1 1,-1-1,1 1,-1-1,0 1,1-1,-1 1,0 0,1-1,-1 1,0 0,1 0,-1-1,0 1,1 0,-1 0,0 0,0 0,1 0,-1 0,0 0,0 0,1 0,-1 0,0 1,1-1,-1 0,0 0,1 1,-1-1,0 0,1 1,-1-1,0 1,1-1,-1 1,1-1,-1 1,1-1,-1 1,1 0,0-1,-1 1,1-1,0 1,-1 0,1-1,0 1,0 0,0 0,-1 0,-13 19,0 1,2 0,0 1,1 1,2 0,-7 21,11-30,-5 14,1 0,2 0,0 0,2 1,2 0,0 0,2 0,1 1,1-1,6 29,-5-47,0 1,1-1,1 1,-1-1,2 0,0 0,0 0,1-1,0 0,1 0,0 0,1-1,-1 0,2-1,-1 0,1 0,1-1,3 3,6-2</inkml:trace>
  <inkml:trace contextRef="#ctx0" brushRef="#br0" timeOffset="362.727">851 577,'10'-4,"-1"1,1 0,1 0,-1 1,0 0,0 1,1 0,-1 1,1 0,-1 1,1 0,-1 0,0 1,0 0,1 1,-2 1,1-1,6 4,-14-5,0-1,0 1,0 0,0 0,-1-1,1 1,-1 0,1 1,-1-1,0 0,0 0,0 0,0 1,0-1,0 1,-1-1,1 0,-1 1,0-1,1 1,-1-1,0 1,-1-1,1 1,0-1,-1 1,1-1,-1 1,0-1,0 0,0 1,0-1,-49 73,38-61,-20 22,-29 50,61-85,-1 1,1-1,-1 1,1-1,0 1,0-1,0 1,0-1,0 1,0 0,0-1,1 1,-1-1,1 1,-1-1,1 0,-1 1,1-1,0 1,-1-1,1 0,0 0,0 1,0-1,0 0,0 0,1 0,-1 0,0 0,0 0,1 0,-1-1,0 1,1 0,-1-1,1 1,-1-1,1 1,-1-1,1 0,-1 0,1 0,-1 0,1 0,1 0,71-5,-74 5,48-10,0-3,-1-2,0-2,31-16,-60 25</inkml:trace>
  <inkml:trace contextRef="#ctx0" brushRef="#br0" timeOffset="616.075">1472 549,'38'9,"32"-1,14-2,-3-7,-10-3,-13-1,-11-5,-8 0,-7 1,-4-2,-6-4,-8 0</inkml:trace>
  <inkml:trace contextRef="#ctx0" brushRef="#br0" timeOffset="870.989">1810 210,'-10'44,"-7"37,-2 15,-1-4,1-8,5-13,5-14,3-13,8-8,9-6,2-7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7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4705 0 0,'0'0'4082'0'0,"0"0"-1364"0"0,0 0-709 0 0,0 0-244 0 0,0 0-150 0 0,0 0-214 0 0,0 0-271 0 0,0 0-284 0 0,0 0-222 0 0,0 0-124 0 0,0 0-24 0 0,0 0 19 0 0,0 0 48 0 0,5 1 36 0 0,16 2-150 0 0,-1-2 1 0 0,1 0-1 0 0,-1-1 1 0 0,1-1-1 0 0,-1-1 1 0 0,1-1 0 0 0,1-1-430 0 0,90-7 68 0 0,-63 7-751 0 0,-27 2-1567 0 0,0 1-4040 0 0,-15 1-5489 0 0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1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1 227,'38'0,"37"0,10 0,-4-5,-11-1,-13-1,-11 2,-9 2,-11 1</inkml:trace>
  <inkml:trace contextRef="#ctx0" brushRef="#br0" timeOffset="243.083">282 1,'-14'38,"-10"33,-1 8,5-5,4-4,6-10,4-11,4-8,1-6,7-10,1-4,1-5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59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57,'0'0,"-1"-1,1 1,0-1,0 0,0 1,-1-1,1 1,0-1,0 0,0 1,0-1,0 0,0 1,0-1,0 0,0 1,0-1,1 1,-1-1,0 0,0 1,1-1,-1 1,0-1,1 1,-1-1,0 1,1-1,-1 1,1-1,-1 1,1-1,-1 1,1 0,-1-1,1 1,-1 0,1-1,0 1,-1 0,1 0,-1 0,1-1,0 1,-1 0,1 0,0 0,-1 0,1 0,-1 0,1 0,0 1,-1-1,1 0,0 0,-1 0,1 1,-1-1,1 0,-1 0,1 1,-1-1,1 1,-1-1,1 0,-1 1,1-1,-1 1,1-1,-1 1,3 221,-3-140,-4 1,-4-1,-3-1,-3 0,-5 1,-56 172,75-255,0 1,0 0,0 0,1 0,-1-1,0 1,0 0,0 0,1 0,-1-1,0 1,0 0,1 0,-1 0,0 0,0 0,1 0,-1 0,0-1,0 1,1 0,-1 0,0 0,1 0,-1 0,0 0,0 0,1 0,-1 1,0-1,1 0,-1 0,0 0,0 0,1 0,-1 0,0 0,0 1,1-1,-1 0,0 0,0 0,0 1,1-1,-1 0,0 0,0 0,0 1,11-14</inkml:trace>
  <inkml:trace contextRef="#ctx0" brushRef="#br0" timeOffset="399.287">584 1,'-316'278,"109"-79,205-197,0 0,0 0,0-1,1 1,-1 0,1 0,-1 1,1-1,0 0,0 0,0 1,0-1,0 0,1 1,-1-1,1 1,-1-1,1 1,0-1,0 1,0-1,0 1,1-1,-1 1,1-1,-1 1,1-1,0 0,0 1,0-1,0 0,1 0,-1 1,0-1,1 0,0 0,-1-1,1 1,0 0,0-1,0 1,0-1,0 1,0-1,0 0,1 0,-1 0,0 0,1 0,-1-1,2 1,211 25,-208-25,-1 0,1 0,-1 0,1 0,-1 1,0 0,1 1,-1-1,-1 1,1 1,0-1,-1 1,1 0,-1 0,0 0,0 1,-1-1,0 1,1 1,-2-1,1 0,-1 1,1 0,-1 0,-1 0,1 0,-1 0,0 1,-1-1,1 4,-13 120,10-129,1-1,-1 1,1 0,0 0,-1 0,1 0,0 0,0-1,-1 1,1 0,0 0,0 0,0 0,0 0,0 0,1 0,-1 0,0 0,0-1,0 1,1 0,-1 0,1 0,-1 0,0-1,1 1,-1 0,1 0,0-1,-1 1,1 0,0-1,-1 1,1-1,0 1,0-1,-1 1,1-1,0 1,0-1,0 0,0 1,0-1,-1 0,1 0,0 0,0 0,0 0,0 0,0 0,0 0,0 0,0 0,0 0,-1 0,2-1,11-3</inkml:trace>
  <inkml:trace contextRef="#ctx0" brushRef="#br0" timeOffset="1101.434">641 707,'11'0,"77"9,-85-8,-1-1,0 1,1 0,-1 0,0 1,0-1,0 0,0 1,0-1,0 1,-1 0,1-1,0 1,-1 0,1 0,-1 0,0 0,0 0,0 1,0-1,0 0,0 0,0 1,-1-1,1 0,-1 1,0-1,0 1,0-1,0 1,0-1,0 0,-1 1,1 0,-3 5,1 1,-1-1,-1 0,0-1,0 1,0-1,-1 0,0 0,0 0,-1 0,-3 2,5-6,-1 1,1 0,0 0,0 0,1 1,0-1,-1 1,1 0,1 0,-1 0,1 0,0 1,0-1,0 1,1-1,0 1,0-1,0 1,1 0,0-1,0 1,0 0,1 0,1 4,1-6,1 0,-1-1,1 0,0 1,1-1,-1-1,0 1,1 0,0-1,-1 0,1 0,0-1,0 1,0-1,0 0,0 0,0-1,0 0,1 0,-1 0,0 0,0-1,0 0,0 0,0 0,0 0,0-1,0 0,-1 0,1 0,0-1,2-1,18-9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1,'0'5,"0"6,0 6,0 5,0 4,0 2,0 1,0 0,-5 1,-1-1,0 0,1 0,6-6,3-10,1-13,0-7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0,-10 0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0,'39'0,"21"0,1 0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1,'34'0,"29"0,10 0,-3 0,-9 0,-9 0,-10 0,-11 0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1,'34'9,"30"-1,13-2,0-2,-10-7,-15-2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1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41,'-87'262,"73"-219,2 0,2 1,2 0,2 0,2 1,2 0,1 1,2-40,-1 0,0 0,1 0,0 0,1 0,-1 0,1 0,0 0,1-1,0 1,-1-1,2 1,-1-1,0 0,1 0,0-1,0 1,1-1,-1 0,1 0,0 0,0-1,0 1,1-1,-1 0,1-1,-1 0,1 0,0 0,0 0,0-1,0 0,0 0,0-1,0 1,1-2,-1 1,0 0,0-1,0 0,21-10,0-1,-2-1,1-1,-2-1,0-1,0-1,-2-1,0-1,-2-1,0-1,-1-1,-1-1,-1 0,-1-1,-1-1,10-22,-2 8,-2-1,-2-1,-1 0,-2-2,-2 0,-2 0,2-23,-13 58,1 3,-1 0,0 0,0 1,0-1,-1 0,0 0,0-1,0 1,0 0,-1 0,0 0,0 1,0-1,-1 0,1 0,-1 1,-2-5,1 9,0 0,0 0,0 1,0-1,0 1,0-1,0 1,0 0,0 0,0 0,1 1,-1-1,0 1,1-1,-1 1,1 0,0 0,0 0,0 0,0 0,0 1,0-1,0 1,1-1,-1 1,1 0,0-1,-1 3,1-4,-16 26,0 2,2 0,1 0,2 2,1-1,1 2,1-1,2 1,2 0,0 1,3-1,0 1,2 0,2 0,1-1,-3-23,1 0,1 0,-1-1,2 1,-1 0,1-1,0 0,1 0,0 0,0 0,1 0,0-1,0 0,1 0,0 0,0-1,0 0,1 0,0-1,0 1,3 0,69 21,-59-30</inkml:trace>
  <inkml:trace contextRef="#ctx0" brushRef="#br0" timeOffset="403.39">935 465,'32'-1,"-19"0,1 0,-1 0,1 2,-1-1,1 2,-1 0,0 0,1 2,-1-1,-1 2,1 0,0 0,4 3,-16-6,1-1,0 1,0 0,-1 0,1-1,-1 1,0 0,1 0,-1 0,0 1,0-1,0 0,-1 0,1 0,0 1,-1-1,0 0,1 1,-1-1,0 0,0 1,0-1,-1 1,1-1,0 0,-1 0,0 1,1-1,-1 0,0 0,0 0,0 1,-1-1,1 0,0-1,-1 1,1 0,-1 0,0 0,-71 66,28-39,35-23,0-1,1 1,0 0,0 1,0 0,1 1,0 0,1 0,-4 5,10-12,1 0,-1 0,0 0,1 0,-1 0,1 0,-1 0,1 0,-1 0,1 0,0 0,-1 0,1 0,0 0,0 1,0-1,0 0,0 0,0 0,0 0,0 0,1 1,-1-1,0 0,1 0,-1 0,1 0,-1 0,1 0,-1 0,1 0,0 0,0 0,-1-1,1 1,0 0,0 0,0-1,0 1,0 0,0-1,0 1,0-1,1 1,56 12,-39-10,15 2,-26-5,-1 0,0 1,0 0,0 0,0 0,0 1,0 0,0 1,-1 0,1 0,-1 0,0 0,0 1,0 0,0 1,4 3,-9-6,0 0,-1-1,1 1,-1 0,1 0,-1-1,0 1,0 0,1 0,-1 0,0-1,-1 1,1 0,0 0,-1 0,1-1,0 1,-1 0,0-1,0 1,1 0,-1-1,0 1,0-1,0 1,0-1,-1 0,1 1,0-1,-1 0,1 0,-1 0,1 0,-1 0,1 0,-2 0,-61 32,30-22,1-1,-2-2,1-2,-1-1,-11 0,17-7,7-2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1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0 198,'48'4,"21"3,3-2,-6-4,-9-4,-9-1,-9 0,-10 1</inkml:trace>
  <inkml:trace contextRef="#ctx0" brushRef="#br0" timeOffset="252.899">198 0,'-15'38,"-4"28,1 6,3-3,5-9,3-10,9-14,3-7,1-10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9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1,'-23'78,"5"198,-16 11,33-284,-6 50,-2 0,-2-1,-16 41,26-86,3-8</inkml:trace>
  <inkml:trace contextRef="#ctx0" brushRef="#br0" timeOffset="309.551">386 171,'-54'47,"2"4,3 1,2 2,-10 19,53-70,1 0,0 0,0 0,0 0,0 1,0-1,0 1,1 0,0-1,0 1,0 0,0 0,1 1,-1-1,1 0,0 0,1 1,-1-1,1 1,-1-1,1 1,1-1,-1 0,1 1,-1-1,1 1,0-1,1 0,-1 0,1 0,0 0,0 0,0 0,1 0,-1-1,1 1,0-1,1 2,106 29,-70-26,-30-7,0 1,0 1,0-1,-1 2,1-1,-1 1,0 1,0 0,-1 0,1 0,-1 1,0 1,-1-1,2 2,6 11,-2-3</inkml:trace>
  <inkml:trace contextRef="#ctx0" brushRef="#br0" timeOffset="764.475">639 565,'200'6,"-198"-6,0 1,1-1,-1 0,0 1,0-1,1 1,-1 0,0 0,0 0,0 0,0 0,0 0,0 1,0-1,0 1,-1-1,1 1,0 0,-1 0,0-1,1 1,-1 0,0 0,0 0,0 1,0-1,0 0,0 0,-1 0,1 1,-1-1,0 0,1 1,-1-1,0 0,-1 1,1-1,0 0,-1 1,1-1,-1 0,1 0,-1 1,0-1,0 0,0 0,0 0,-1 0,1 0,-148 141,148-141,0 0,1 0,-1 0,1 0,0 0,0 0,0 0,0 0,0 0,0 0,0 0,1 0,-1 0,0 0,1 0,0 0,0 0,0 0,-1 0,1 0,1-1,-1 1,0 0,0-1,1 1,-1-1,1 1,-1-1,1 0,0 0,-1 0,1 1,0-2,0 1,0 0,0 0,0-1,0 1,0-1,0 1,0-1,0 0,0 0,0 0,1 0,15 8,-16-8,0 1,0 0,0-1,0 1,0 0,0 0,0 0,-1 0,1 0,0 0,0 1,-1-1,1 1,-1-1,1 1,-1-1,0 1,1 0,-1 0,0 0,0 0,0 0,-1 0,1 0,0 0,-1 0,1 0,-1 0,0 0,0 0,0 0,0 0,0 1,0-1,0 0,-1 0,1 0,-1 0,1 0,-1 0,0 0,0 0,0 0,0 0,-1 1,-9 7,-1-1,0 0,0 0,0-1,-1-1,-1 0,1-1,-1 0,0-1,0-1,-2 0,-9-1,6-5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0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588 553 15691 0 0,'0'0'3073'0'0,"0"0"-1510"0"0,0 0-623 0 0,0 0 12 0 0,0 0 110 0 0,0 0 25 0 0,0 0-98 0 0,0 0-238 0 0,0 0-205 0 0,0 0-149 0 0,0 0-95 0 0,0 0-14 0 0,0 0-15 0 0,0 9 8 0 0,-16 231 961 0 0,15-196-1801 0 0,12-39-4455 0 0,-9-5 2202 0 0,2 0-9462 0 0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97 102,'-67'379,"47"-240,13-115,4-33,11-35,1 0,2 1,3 0,1 1,2 1,8-14,-19 42,19-39,1 0,3 2,2 1,8-6,5 13,-44 41,1 0,0 0,0 1,0-1,0 0,0 0,0 1,0-1,0 1,0-1,1 1,-1 0,0-1,0 1,0 0,1 0,-1 0,0 0,0 0,0 0,1 0,-1 0,0 0,0 0,0 1,0-1,1 0,-1 1,0-1,0 1,0 0,0-1,0 1,0 0,0-1,0 1,0 0,-1 0,1 0,0 0,0 0,-1 0,1 0,-1 0,1 0,-1 1,4 11,-1 0,-1 0,0 1,-1 0,0-1,-1 1,-1-1,0 1,-1 0,0-1,-2 5,-21 154,25-170,0 1,1-1,-1 1,1-1,0 0,0 1,0-1,0 0,0 0,0 0,0 1,1-1,-1 0,1-1,0 1,-1 0,1 0,0-1,0 1,0-1,0 0,0 1,0-1,1 0,-1 0,0-1,1 1,-1 0,0-1,1 1,-1-1,1 0,-1 0,1 0,-1 0,0 0,1 0,-1-1,1 1,-1-1,0 0,1 0,-1 1,0-2,0 1,0 0,1 0,-1-1,0 1,-1-1,1 1,0-1,0 0,-1 0,1 0,-1 0,96-96,60-80,-156 176,0 0,0 0,1 1,-1-1,1 1,-1-1,1 1,0 0,0-1,-1 1,1 0,0 0,0 0,0 1,0-1,0 0,0 1,0-1,0 1,1 0,-1 0,0 0,0 0,0 0,0 0,0 0,1 1,-1-1,0 1,0-1,0 1,0 0,0 0,-1 0,1 0,0 0,0 0,0 1,-1-1,1 1,-1-1,1 1,-1-1,0 1,0 0,1 0,-1 0,0 0,0-1,-1 1,1 1,0-1,-1 1,4 13,-1 1,0 0,-2 0,0 1,-1-1,0 0,-3 7,2-8,0 0,0 0,2 0,0 0,0-1,2 1,0 0,1-1,0 1,-3-14,-1 0,1 0,0-1,0 1,0 0,0 0,0 0,0-1,1 1,-1-1,0 1,1-1,0 1,-1-1,1 0,0 0,-1 1,1-1,0-1,0 1,0 0,0 0,0-1,0 1,0-1,0 1,0-1,0 0,0 0,0 0,0 0,0 0,1-1,12-2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26,'44'0,"28"0,6 0,-4 0,-11-5,-10-1,-11 0,-6 1,-6 1,-7 7,-8 2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0,'38'5,"23"6,5 2,-3-2,-8-3,-8-2,-13 2,-7 0,-7-2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1,'0'57,"-5"24,-2 4,1-10,1-6,1-11,2-10,1-9,1-6,0-3,0-8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26,'227'-25,"-158"34,-68-9,1 0,0 1,-1-1,1 1,-1 0,1-1,-1 1,0 0,1 0,-1 0,0 0,1 0,-1 0,0 1,0-1,0 0,0 0,0 1,0-1,-1 1,1-1,0 1,-1-1,1 1,-1-1,0 1,1 0,-1-1,0 1,0-1,0 1,0 0,0-1,0 1,0 0,-1-1,1 1,-1-1,1 2,-74 119,41-77,-108 179,139-221,0 1,1-1,-1 1,1 0,0-1,0 1,1 0,-1 0,1 0,0-1,0 1,0 0,0 0,1 0,-1 0,1-1,0 1,0 0,1-1,-1 1,1-1,-1 1,1-1,0 0,0 1,1-1,-1 0,1 0,0-1,-1 1,1-1,0 1,1-1,-1 0,0 0,1 0,-1-1,1 1,-1-1,1 0,0 0,2 1,5 1,0-1,1 0,-1-1,1 0,-1 0,1-1,0-1,-1 0,1-1,-1 0,6-2,8-3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1,'-9'38,"-9"23,0 1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0,'-14'48,"-10"35,-1 14,4-6,6-14,0-14,3-9,4-8,2-8,3-5,2-4,6-6,2-8</inkml:trace>
  <inkml:trace contextRef="#ctx0" brushRef="#br0" timeOffset="303.775">454 86,'-330'316,"299"-272,31-43,-1 0,0 0,1 0,0 0,-1 0,1 0,0 0,-1 0,1 0,0 0,0 0,0 0,0 0,0 0,0 0,0 0,0 0,1 0,-1 0,0 0,0 0,1 0,-1 0,1 0,-1 0,1 0,-1 0,1-1,0 1,-1 0,1 0,0 0,0-1,0 1,-1 0,1-1,0 1,0-1,0 1,0-1,0 0,0 1,0-1,0 0,0 0,163 10,-158-8,1-1,0 1,0 1,-1-1,1 1,-1 0,0 1,0-1,0 1,0 1,-1-1,0 1,1 0,1 3,7 8</inkml:trace>
  <inkml:trace contextRef="#ctx0" brushRef="#br0" timeOffset="820.254">737 367,'-21'16,"0"2,1 0,1 1,0 0,2 2,0 0,2 1,0 2,14-24,0 1,0 0,1 0,-1 0,0 1,1-1,-1 0,1 0,-1 0,1 0,0 1,-1-1,1 0,0 0,0 1,0-1,0 0,0 0,0 1,0-1,0 0,0 0,1 0,-1 1,1-1,-1 0,1 0,-1 0,1 0,-1 0,1 0,0 0,0 0,0 0,-1 0,1 0,0 0,0 0,0-1,0 1,0 0,1-1,-1 1,1 0,55-4,-28-8,0-1,-1-1,0-2,-1-1,7-6,32-19,-65 40,1-1,-1 0,0 1,1 0,-1-1,1 1,-1 0,1 0,0 0,-1 0,1 0,0 0,0 1,0-1,0 1,-1-1,1 1,0-1,0 1,0 0,0 0,0 0,0 0,0 0,0 1,0-1,0 1,0-1,0 1,-1 0,1-1,0 1,0 0,-1 0,1 0,0 1,-1-1,1 0,-1 0,0 1,1-1,-1 1,0 0,0-1,0 1,0 0,0-1,0 1,-1 0,1 0,0 0,-1 1,0 11,-1 0,-1 1,0-1,-1 0,0-1,-1 1,-1-1,-2 5,-17 66,17 188,6-261,1 0,-2-1,1 1,-2 0,1-1,-1 0,-1 0,0 0,0 0,-1 0,0-1,-1 0,0 0,0 0,-1-1,0 0,-4 3,8-10,-1 1,0-2,0 1,0 0,0-1,1 1,-1-1,0 0,0-1,0 1,0-1,0 1,0-1,1 0,-1-1,0 1,1-1,-1 1,1-1,-1 0,1 0,0-1,0 1,0-1,0 1,0-1,1 0,-1 0,1 0,0-1,0 1,0 0,0-1,1 1,-1-1,1 0,0 1,0-1,0 0,0 0,1 0,0 0,0 0,0 0,0-1,1-8,1 0,1 0,0 0,1 0,0 1,0-1,2 1,0 0,0 0,1 1,0 0,1 0,0 0,1 1,6-6,34-23,-27 27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0,'-29'255,"12"-73,15-179,1 0,-1 1,0-1,1 1,0-1,0 1,0-1,0 1,0 0,1 0,0-1,-1 1,2 0,-1 0,0 0,1-1,-1 1,1 0,0-1,1 1,-1 0,0-1,1 0,0 1,0-1,0 0,0 0,0 0,1 0,0 0,-1 0,1-1,0 0,0 1,0-1,0 0,1 0,-1-1,1 1,0 0,225-3,-173 1,-32-1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17,'454'0,"-382"-11,-54 5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55,'38'-5,"27"-1,8 0,-5 1,-8 1,-10 2,-9-4,-6-1,-4 1,-3 2,-7 1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8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459 569 6537 0 0,'0'0'2542'0'0,"0"0"-427"0"0,0 0-229 0 0,0 0-68 0 0,0 0-154 0 0,0 0-274 0 0,0 0-306 0 0,0 0-272 0 0,0 0-174 0 0,0 0-96 0 0,0 0-52 0 0,0 0-35 0 0,0 0-3 0 0,4 0 13 0 0,159-19 3163 0 0,-163 19-3548 0 0,-2 22 589 0 0,-39 51-79 0 0,-8 31-488 0 0,48-98-71 0 0,6 59 96 0 0,-1-63-77 0 0,0-1 1 0 0,0 0-1 0 0,0 0 1 0 0,0 0-1 0 0,0-1 1 0 0,0 0-1 0 0,1 1 1 0 0,-1-1 0 0 0,0-1-1 0 0,0 1 1 0 0,0-1-1 0 0,0 1 1 0 0,0-1-1 0 0,1 0 1 0 0,-1-1-1 0 0,-1 1 1 0 0,1-1-1 0 0,0 1 1 0 0,0-1-51 0 0,89-67-968 0 0,-54 35-4396 0 0,-32 28-12 0 0,-3 5-6488 0 0</inkml:trace>
  <inkml:trace contextRef="#ctx0" brushRef="#br0" timeOffset="488.037">864 440 5665 0 0,'0'0'2654'0'0,"0"0"-688"0"0,0 0-175 0 0,0 0 64 0 0,0 0-13 0 0,0 0-186 0 0,0 0-336 0 0,0 0-314 0 0,0 0-203 0 0,0 0-108 0 0,0 0-78 0 0,0 0-13 0 0,0 0-10 0 0,22 7 4024 0 0,28-8-4062 0 0,0-2 1 0 0,-1-3-1 0 0,0-1 1 0 0,22-8-557 0 0,-68 12-816 0 0,-20 5-2057 0 0,9-2-284 0 0,3 0-1845 0 0,2 0-7213 0 0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58,'65'-16,"2"2,-1 3,64-2,-128 12,0 1,0-1,1 1,-1-1,0 1,1 0,-1 0,0 0,1 0,-1 1,0-1,1 1,-1-1,0 1,0 0,1 0,-1 0,0 0,0 0,0 0,0 0,0 1,-1-1,1 1,0 0,-1-1,1 1,-1 0,1 0,-1 0,0 0,0 0,0 0,0 0,0 1,-1-1,1 0,0 0,-1 1,0-1,0 0,1 3,-6 6,1 1,-2-1,1 0,-1-1,-1 1,0-1,-1-1,0 1,0-1,-2 1,-15 18,-19 22,32-39,1 0,0 1,1 0,0 0,1 1,1 0,0 1,1 0,0 0,1 1,0 0,-1 7,7-19,-1 0,1 0,0 0,0 0,0 0,0 0,1 0,-1 0,1 0,-1 0,1 0,0 0,0 0,1 0,-1 0,1-1,-1 1,1-1,0 1,0-1,0 0,0 1,0-1,0 0,1 0,-1-1,1 1,-1 0,1-1,0 0,0 1,0-1,-1 0,1-1,0 1,0 0,2-1,6 2,-1-1,1 0,0-1,-1 0,1-1,-1 0,1-1,-1 0,1 0,3-3,5-2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0,'-9'24,"1"8,7-1,3-6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66,'-15'8,"-1"-1,0 0,1 1,0 1,1 1,0 0,0 1,-7 9,19-19,1 0,0 0,-1 0,1 0,0 0,0 1,0-1,0 1,0-1,0 1,0-1,1 1,-1-1,0 1,1 0,0-1,-1 1,1 0,0-1,0 1,0 0,0 0,0-1,0 1,0 0,0-1,1 1,-1 0,1-1,-1 1,1 0,0-1,0 1,0-1,-1 1,1-1,1 0,-1 1,0-1,0 0,0 0,1 0,-1 0,1 0,0 1,82 28,-65-25,-10-3,1 1,-1 0,0 1,0 0,0 0,0 1,-1 0,0 0,0 1,0 0,-1 1,0-1,0 2,-1-1,0 1,0-1,0 2,-1-1,-1 1,1-1,-1 1,-1 0,0 1,0-1,1 10,-3-16,-1 0,0 0,0 1,-1-1,1 0,0 0,-1 0,0 0,0 0,0 0,0 0,0 0,-1 0,1-1,-1 1,0 0,0-1,0 1,0-1,0 0,0 1,-1-1,1 0,-3 1,-11 5</inkml:trace>
  <inkml:trace contextRef="#ctx0" brushRef="#br0" timeOffset="249.862">101 66,'39'-14,"21"-5,7 1,-10 8,-8 5,-8 10,-12 3</inkml:trace>
  <inkml:trace contextRef="#ctx0" brushRef="#br0" timeOffset="700.5">609 518,'203'-220,"-198"215,1 0,0 0,0 0,1 1,-1-1,1 1,0 1,0 0,0 0,0 0,0 1,1 0,-1 0,1 1,0 0,-1 0,8 1,-13 1,1 0,-1 0,0 1,1-1,-1 1,0 0,0 0,0 0,0 0,0 0,-1 0,1 0,-1 0,1 1,-1-1,0 1,0-1,0 1,0-1,0 1,-1 0,1-1,-1 1,0 0,1-1,-1 1,-1 1,18 45,-14-46,0-1,1 1,-1-1,0 0,1-1,-1 1,1-1,-1 1,1-1,0 0,0 0,-1-1,1 1,0-1,0 0,0 0,0 0,0 0,-1-1,1 1,0-1,0 0,-1 0,1-1,1 0,-1 1,0-1,1 1,-1 0,1 0,0 1,-1-1,1 1,-1 0,1 0,0 1,-1-1,1 1,-1 0,1 0,-1 1,1-1,-1 1,1 1,-2 0,0 0,0 0,-1 1,0-1,1 1,-1-1,-1 1,1 0,0 0,-1 0,0 0,0 0,0 0,0 0,-1 0,0 0,0 1,0 2,5 24,0-11</inkml:trace>
  <inkml:trace contextRef="#ctx0" brushRef="#br0" timeOffset="1520.595">299 490,'0'4,"-5"3,-6-1,-7-1,-4 3,-3 1,-3-2,-1-2,0-1,4-7,7-2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0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0,'-24'29,"-13"14,0 5,6-7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31,'43'-5,"29"-2,6 1,-4 1,-11 1,-10 2,-11 1,-11 5,-12 3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1,'43'4,"34"-2,8-2,-10-1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47,'93'-17,"-56"8,0 2,1 1,0 2,0 1,1 2,-1 2,0 2,25 4,-61-7,0 0,-1 0,1 0,-1 0,1 1,-1-1,1 0,-1 0,1 1,-1-1,1 1,-1 0,1-1,-1 1,1 0,-1 0,0 0,0 0,0 0,1 0,-1 0,0 0,0 1,0-1,-1 0,1 0,0 1,0-1,-1 1,1-1,-1 1,1-1,-1 1,1-1,-1 1,0-1,0 1,0 0,0-1,0 1,0-1,-1 1,1-1,0 1,-1-1,1 1,-1-1,1 1,-1-1,0 1,0-1,0 0,0 0,0 1,0-1,0 0,0 0,0 0,0 0,-1 0,1 0,-2 0,-72 43,65-39,-1-1,1 2,0-1,0 1,1 1,0 0,0 0,1 1,-1 0,-2 5,10-12,1 0,-1 0,0 1,1-1,-1 0,1 1,0-1,-1 0,1 1,0-1,0 1,0-1,0 0,0 1,0-1,0 1,0-1,0 1,1-1,-1 0,1 1,-1-1,1 0,-1 1,1-1,0 0,0 0,0 0,0 0,0 0,0 1,0-2,0 1,0 0,0 0,0 0,0 0,2 0,57 29,-46-25,11 6,-15-8,1 1,-1 1,0 0,0 0,-1 1,1 0,-1 0,-1 1,6 5,-13-10,0-1,1 1,-1 0,0-1,0 1,0 0,-1 0,1 0,0 0,-1 0,1 0,-1 0,0 0,1 0,-1 0,0 0,0 0,0 0,-1 0,1 0,0 0,-1 0,0 0,1 0,-1-1,0 1,0 0,0 0,0 0,0-1,0 1,0-1,-1 1,1-1,-1 1,1-1,-2 1,-66 41,67-42,-40 17,1-1,-2-3,0-1,-13 0,33-11,34-14,5 3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271 146,'-31'24,"1"1,1 1,2 1,0 2,2 0,1 2,2 1,-10 20,29-49,0 0,1 1,0-1,0 1,0 0,0 0,1 0,-1 0,1 0,0 0,0 0,0 0,1 0,0 1,-1-1,1 0,1 0,-1 0,1 1,0-1,-1 0,2 0,-1 0,0 0,1 0,0 0,0-1,0 1,0 0,1-1,0 0,-1 1,1-1,1 0,7 3,1 0,0-1,0-1,0 0,1-1,-1 0,1-1,-1 0,1-1,0-1,0 0,0 0,-1-1,1-1,0 0,-1-1,1 0,-1-1,0-1,0 0,0 0,-1-1,0 0,0-1,-1-1,1 1,-2-2,1 1,-1-1,8-10,-10 8,1-1,-1 1,-1-1,0 0,-1-1,0 1,-1-1,0 0,-1 0,-1 0,0-1,-1 1,0-1,-1 1,0-1,-1-1,-1 9,1 0,-1-1,0 1,-1 0,1 0,-1 0,-1 1,1-1,-1 1,0 0,0 0,0 0,-1 0,1 1,-1-1,0 1,-1 1,1-1,-1 1,0 0,1 0,-1 0,-6-1,-13-2</inkml:trace>
  <inkml:trace contextRef="#ctx0" brushRef="#br0" timeOffset="329.977">835 33,'-16'5,"1"0,0 0,0 1,0 1,1 1,0 0,1 1,0 0,0 1,0 0,2 1,-1 0,-9 13,20-22,0 0,-1-1,1 1,0 0,0 0,0 0,0 0,0 0,0 0,0 0,1 0,-1 0,1 0,0 0,-1 1,1-1,0 0,0 0,0 0,1 0,-1 1,0-1,1 0,0 0,-1 0,1 0,0 0,0 0,0 0,0 0,0-1,1 1,-1 0,1 0,-1-1,1 1,-1-1,1 0,0 1,0-1,0 0,0 0,-1 0,1 0,2 0,7 2,-1-1,1 0,0-1,0 0,0 0,0-1,0-1,-1 0,1 0,0-1,0-1,-1 1,1-2,-1 0,0 0,0 0,0-1,-1-1,0 0,0 0,0-1,-1 0,0 0,3-5,43-75,-53 85,0 0,-1-1,1 1,-1 0,1-1,-1 1,0 0,0-1,0 1,0 0,0-1,0 1,-1-1,1 1,-1 0,0 0,0-1,1 1,-2 0,1 0,0 0,0 0,-1 0,1 0,-1 0,1 0,-1 1,0-1,0 1,1-1,-1 1,0 0,0-1,-1 1,1 0,0 0,0 1,-1-1,1 0,-1 1,-22-6,1 2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86,'-1'1,"-60"42,3 3,1 2,3 3,2 2,-3 8,49-56,1 0,1 1,-1-1,1 1,0 0,0 0,0 0,1 1,0-1,1 1,-1 0,1 0,1 0,-1 0,1 0,0 0,1 0,-1 0,2 0,-1 1,1-1,0 0,0 0,1 0,0 0,0 0,1-1,0 1,0-1,0 1,1-1,0 0,0 0,0-1,5 5,8-1,0 0,0-1,1-1,1 0,-1-2,1 0,0-1,0-1,0 0,0-2,0 0,1-1,-1-1,0-1,0-1,6-1,6-1,0-2,-1 0,0-2,0-1,0-2,-2-1,1-1,-2-1,0-2,-1 0,-1-2,0-1,-2-1,0-1,-1 0,-1-2,-2-1,8-13,-21 30,0 0,-1-1,0 0,0 0,-1 0,0-1,0 1,-1-1,-1 0,0 0,0 0,-1 0,0 0,0-1,-2 1,1 0,-1 0,0 0,-1 0,-1 0,1 0,-1 0,-1 1,0-1,0 1,-1 0,0 0,-1 0,-4-5,1 7,0 0,0 0,0 0,-1 1,0 1,0 0,-1 0,1 1,-1 0,0 1,0 0,-1 0,1 2,0-1,-1 1,1 1,-1 0,-3 1,-10 2,-1 0,1 2,0 0,0 2,1 1,0 0,-15 9,-4 4</inkml:trace>
  <inkml:trace contextRef="#ctx0" brushRef="#br0" timeOffset="264.183">139 397,'41'-23,"9"-6,2 1,1 4,0 1,5 2,-53 19,0 0,1 1,-1-1,1 1,-1 0,1 1,-1-1,1 1,0 1,-1-1,1 1,-1-1,1 2,-1-1,0 1,1-1,-1 1,0 1,0-1,0 1,0 0,-1 0,1 0,-1 1,3 2,-3-2,4 5,-1-1,2 0,-1-1,1 0,0 0,1 0,-1-2,1 1,0-1,1 0,-1-1,1 0,0-1,0-1,0 1,8-1,122-21,-117 13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1,'-5'19,"-15"25,-10 11,0 0,1-4,0-6,1-11,4-6,2-8,5-3,0-3,3-1,4-2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5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9498 0 0,'0'0'1899'0'0,"0"0"-487"0"0,0 0-297 0 0,0 0 11 0 0,0 0 93 0 0,0 0-20 0 0,0 0-86 0 0,0 0-94 0 0,0 0-96 0 0,0 0-39 0 0,0 0-64 0 0,2 11-67 0 0,7 37-93 0 0,-9-40-545 0 0,0-1 0 0 0,-1 1 1 0 0,0 0-1 0 0,0-1 0 0 0,0 1 0 0 0,-1 0 1 0 0,0-1-1 0 0,-1 0 0 0 0,0 1 1 0 0,0-1-1 0 0,0 0 0 0 0,-1-1 0 0 0,0 1 1 0 0,0 0-1 0 0,-1-1 0 0 0,-1 2-115 0 0,0 0 52 0 0,-75 70 116 0 0,38-57-6272 0 0,39-20-452 0 0,0-1-5176 0 0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0,-2 0,-1 0,-3 0,-5 0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22,'38'0,"18"-5,4-1,-4 0,-10 1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0 237,'2'-14,"1"0,0 0,0 1,2 0,0 0,0 0,1 0,1 1,0 0,6-8,63-65,-74 85,-1-1,1 1,-1 0,1 0,-1 1,1-1,-1 0,1 0,-1 1,1-1,-1 1,1-1,-1 1,0 0,1 0,-1-1,0 1,0 0,0 0,1 0,-1 0,0 1,0-1,0 0,-1 0,1 1,0-1,0 0,-1 1,1-1,-1 1,1-1,-1 0,0 1,1-1,-1 1,0 0,0-1,0 1,0-1,0 1,0-1,-1 1,1-1,0 1,-1-1,0 0,1 1,1 8,-1-9,-1 1,1 0,0 0,1 0,-1 0,0 0,0 0,1-1,-1 1,1 0,0 0,-1 0,1-1,0 1,0 0,0-1,0 1,1-1,-1 1,0-1,0 0,1 0,-1 1,1-1,-1 0,1 0,0 0,-1-1,1 1,0 0,0 0,0-1,-1 0,1 1,0-1,0 0,0 0,0 1,0-2,0 1,-1 0,1 0,0-1,0 1,0-1,0 1,-1-1,2 0,156-90,-160 92,1 0,0-1,-1 1,1 0,0 0,0 0,-1 0,1 0,0 0,0 0,0 0,0 0,0 0,0 0,1 0,-1 0,0-1,0 1,1 0,-1 0,0 0,1 0,-1 0,1 0,-1-1,1 1,0 0,-1 0,1-1,0 1,-1-1,1 1,0 0,0-1,-1 1,1-1,0 0,0 1,0-1,0 0,0 1,0-1,0 0,0 0,0 0,0 0,0 0,-1 0,1 0,0 0,0 0,0 0,0-1,0 1,0 0,0-1,0 1,0 0,-1-1,1 1,0-1,0 1,0-1,-1 0,1 1,0-1,-1 0,1 0,-1 0,-9 30,-11 79,24-89</inkml:trace>
  <inkml:trace contextRef="#ctx0" brushRef="#br0" timeOffset="250.985">762 38,'-39'29,"-26"19,-12 11,2 0,9-5,11-7,10-6,8-6,5-4,9-2,2-7,6-1,10-5,6-5</inkml:trace>
  <inkml:trace contextRef="#ctx0" brushRef="#br0" timeOffset="634.091">564 462,'-6'6,"-49"64,54-68,0 1,0-1,0 0,1 1,-1-1,0 1,1 0,0-1,-1 1,1-1,0 1,1-1,-1 1,0 0,1-1,-1 1,1-1,0 1,0-1,0 0,0 1,0-1,0 0,1 0,-1 1,1-1,-1 0,1-1,0 1,0 0,0 0,1 0,0-1,0 1,1-1,-1 1,0 0,0 0,0 1,-1-1,1 0,-1 1,1 0,-1-1,0 1,0 0,0 0,0 0,0 1,-1-1,1 0,-1 1,0-1,0 1,-1-1,1 1,-1-1,1 1,-1-1,0 1,0 0,-1-1,1 1,-1-1,0 1,0-1,0 1,0-1,0 1,-1-1,0 0,-1 2,-3 1,0 0,0 0,-1 0,0-1,0 0,0-1,-1 1,1-2,-1 1,0-1,0 0,-1 0,1-1,0 0,-1-1,0 0,1 0,-1-1,1 0,-1-1,0 1,-8-3,-1-4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6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11,'-8'0,"-1"0,0 0,1 2,-1-1,0 1,1 0,0 0,-1 1,1 1,0-1,1 1,-1 0,0 1,1 0,0 0,1 1,-1 0,-5 6,11-8,1 0,-1 0,1 0,0 0,0 0,1 0,-1 0,1 1,0-1,0 0,0-1,1 1,-1 0,1 0,0-1,0 1,0 0,0-1,1 0,-1 0,1 0,0 0,0 0,0 0,1-1,-1 1,0-1,1 0,0 0,-1-1,2 1,8 9,-8-7,10 7,0 0,-1 1,-1 0,0 2,-1-1,-1 1,0 1,0 0,-1 2,-9-13,0 0,0 0,0 0,-1 0,0 0,0 0,0 0,0 1,0-1,-1 0,0 0,1 0,-2 0,1 0,0-1,-1 1,0 0,0 0,0-1,0 1,0-1,-1 0,0 0,1 0,-1 0,0 0,-1-1,1 1,0-1,-1 0,1 0,-1 0,0 0,0 0,0-1,0 0,0 0,0 0,0 0,0-1,-16 6</inkml:trace>
  <inkml:trace contextRef="#ctx0" brushRef="#br0" timeOffset="249.929">44 67,'34'-14,"21"-5,5 1,-7 3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1 164,'33'112,"19"135,-21-97,-31-149,0 0,0 0,0 0,0 0,0 0,1 0,-1 0,0 0,0 0,1 0,-1 0,0 0,1 0,-1 0,1 0,0 0,-1 0,1 0,-1-1,1 1,0 0,0 0,0-1,-1 1,1 0,0-1,0 1,0-1,0 1,0-1,0 0,0 1,0-1,0 0,0 0,0 0,0 0,0 0,0 0,0 0,0 0,0 0,0 0,0 0,0-1,0 1,0 0,0-1,0 1,0-1,0 1,0-1,0 0,0 1,0-1,-1 0,1 1,0-1,-1 0,1 0,0 0,-1 0,40-64,-35 57,32-63,27-51,-5-2,7-36,-33 52,-31 91,-3 5</inkml:trace>
  <inkml:trace contextRef="#ctx0" brushRef="#br0" timeOffset="372.479">622 531,'0'10,"0"12,0 7,0 4,0 1,0 0,0-2,0-6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15,'-2'-15,"-3"23,-4 25,-15 114,-31 185,48-305,2 0,1 0,2 0,0 0,2 0,2 13,-2-37,0-1,0 1,1 0,-1-1,1 0,0 1,0-1,0 1,0-1,0 0,0 0,1 1,-1-1,1 0,-1 0,1 0,0-1,0 1,0 0,0-1,0 1,0-1,0 0,0 1,1-1,-1 0,1-1,-1 1,1 0,-1-1,1 1,-1-1,1 0,-1 0,1 0,-1 0,1 0,-1 0,1-1,106-27,-90 21,197-56,-198 56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29,'18'-6,"1"0,-1 1,1 1,0 1,0 1,0 0,0 1,0 1,6 2,-22-2,-1 0,0 0,1 0,-1 0,0 1,1-1,-1 1,0-1,0 1,1 0,-1 0,0 0,0 0,0 0,0 1,0-1,0 1,-1-1,1 1,0 0,-1-1,1 1,-1 0,0 0,1 0,-1 0,0 0,0 1,-1-1,1 0,0 0,-1 1,1-1,-1 0,0 1,0-1,0 0,0 1,0-1,0 0,0 1,-1-1,0 0,1 1,-1-1,0 0,0 0,0 0,0 0,0 0,-1 0,1 0,-1 0,1 0,-116 113,116-114,0 0,-1 0,1 0,0 0,0 0,-1 0,1 0,0 1,0-1,1 0,-1 1,0-1,0 1,1-1,-1 1,0-1,1 1,0-1,-1 1,1-1,0 1,0 0,0-1,0 1,0 0,0-1,0 1,1-1,-1 1,1 0,-1-1,1 1,-1-1,1 1,0-1,0 0,0 1,0-1,0 0,0 1,0-1,0 0,0 0,1 0,-1 0,0 0,1 0,-1-1,1 1,-1 0,1-1,-1 1,1-1,-1 1,1-1,0 0,0 0,11 4,0-2,0 0,0 0,1-2,-1 1,0-2,0 0,1 0,9-3,3-3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27,'340'-1,"-182"-25,-147 29,-5 3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 0,-4-5,-10-1,-12-1,-9 2,-8 2,-10 1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1,'-5'5,"-26"23,2 1,0 1,2 2,2 1,1 0,1 2,2 1,-14 33,33-62,0 0,1 0,0 0,0 0,0 1,1-1,0 0,1 0,-1 1,1-1,1 0,-1 0,1 0,1 0,-1 0,1-1,0 1,1-1,0 1,0-1,0 0,0-1,1 1,3 2,0 1,1 0,1-1,-1 0,2-1,-1 0,1 0,0-1,0 0,0-1,1-1,0 0,0 0,11 1,-6-2,0-2,0 0,0-1,0 0,0-2,0 0,0 0,6-4,-17 5,0-1,0 1,0-1,-1-1,1 1,-1-1,1 0,-1 0,0-1,0 0,-1 0,1 0,-1 0,0 0,0-1,0 0,0 0,-1 0,0 0,0-1,-1 1,1-1,-1 0,1-3,-3 6,0 0,1 0,-1 0,0 0,-1-1,1 1,-1 0,1 0,-1 0,0 0,0 0,0 0,0 0,-1 0,1 1,-1-1,0 0,0 1,0-1,0 1,0 0,0 0,-1-1,1 2,-1-1,1 0,-1 0,0 1,0-1,0 1,0 0,-98-27,81 27,-1 1,0 1,1 2,-1 0,1 0,0 2,0 1,0 0,1 2,0 0,0 1,1 1,0 0,-1 3,-9 10,7-1</inkml:trace>
  <inkml:trace contextRef="#ctx0" brushRef="#br0" timeOffset="1149.658">695 678,'2'-12,"1"1,0-1,1 1,1 0,-1 0,2 0,0 0,0 1,1 0,0 1,0-1,9-7,-9 8,8-11,1 1,1 1,0 0,2 1,0 1,0 0,2 2,9-5,-29 18,0 0,1 0,-1 1,0-1,1 1,-1 0,0-1,1 1,-1 0,1 0,-1 0,1 0,-1 0,1 0,-1 0,0 0,1 1,-1-1,1 0,-1 1,0-1,1 1,-1 0,0-1,0 1,1 0,-1 0,0 0,0 0,0 0,0 0,0 0,0 0,0 0,-1 0,1 1,0-1,-1 0,1 1,0-1,-1 0,0 1,1-1,-1 1,0-1,0 0,0 2,7 74,-7-73,-1-2,1 0,-1 0,0 0,0 1,1-1,0 0,-1 0,1 1,0-1,0 0,0 1,0-1,1 0,-1 0,1 1,-1-1,1 0,0 0,0 0,0 0,0 1,0-1,0-1,0 1,1 0,-1 0,1 0,-1-1,1 1,0-1,0 1,0-1,0 0,0 0,0 0,0 0,0 0,0 0,0 0,0-1,1 1,-1-1,0 0,1 1,-1-1,0 0,2-1,104-57,-96 49,0 0,1 1,0 1,0 0,1 1,0 0,14-3,-24 9,-1 0,1 1,0 0,-1 0,1 0,-1 0,1 1,-1-1,0 1,0 0,1 0,-1 0,0 1,-1-1,1 1,0-1,-1 1,1 0,-1 0,0 0,0 0,0 0,0 1,-1-1,0 1,1-1,-1 1,0-1,-1 1,1 0,0-1,-1 1,0 0,0 0,0 1,8 26,13 11,-10-27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6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1992 0 0,'0'0'1965'0'0,"0"0"-47"0"0,0 0 154 0 0,0 0 206 0 0,0 0 41 0 0,0 0-172 0 0,0 0-389 0 0,0 0-422 0 0,0 0-324 0 0,0 0-266 0 0,0 0-182 0 0,0 0-111 0 0,0 0-70 0 0,10-10 1016 0 0,-5 25-969 0 0,-1 1 0 0 0,0 0 0 0 0,0 0 0 0 0,-2 0 0 0 0,0 0 0 0 0,-1 1 0 0 0,-1-1 0 0 0,0 0 0 0 0,-3 17-430 0 0,2 17 355 0 0,1-41-318 0 0,-1 3 0 0 0,0 0 0 0 0,1 0 0 0 0,1 0 1 0 0,0 0-1 0 0,0 0 0 0 0,1 0 0 0 0,1 0 0 0 0,0-1 0 0 0,1 1 1 0 0,0-1-1 0 0,1 0 0 0 0,0 0 0 0 0,1 1-37 0 0,-4-10 25 0 0,1-1-1 0 0,0 0 1 0 0,0 0-1 0 0,0 1 1 0 0,-1-2 0 0 0,1 1-1 0 0,0 0 1 0 0,0 0-1 0 0,0-1 1 0 0,0 0 0 0 0,0 0-1 0 0,0 0 1 0 0,0 0-1 0 0,1 0 1 0 0,-1 0 0 0 0,0-1-1 0 0,-1 1 1 0 0,1-1-1 0 0,0 0 1 0 0,0 0 0 0 0,0 0-1 0 0,0 0 1 0 0,0-1-1 0 0,-1 1 1 0 0,1-1 0 0 0,-1 0-1 0 0,1 1 1 0 0,-1-1-1 0 0,0 0 1 0 0,0-1 0 0 0,1 1-1 0 0,-1 0 1 0 0,-1 0-1 0 0,3-3-24 0 0,111-149 255 0 0,-79 95-223 0 0,-36 59-37 0 0,1-1-1 0 0,0 1 1 0 0,0 0-1 0 0,0-1 1 0 0,0 1 0 0 0,0 0-1 0 0,0 0 1 0 0,0 0-1 0 0,0 0 1 0 0,0 0 0 0 0,0 0-1 0 0,0 0 1 0 0,0 0-1 0 0,0 0 1 0 0,0 0 0 0 0,0 1-1 0 0,0-1 1 0 0,-1 0-1 0 0,1 1 1 0 0,0-1 0 0 0,0 0-1 0 0,0 1 1 0 0,0-1 0 0 0,-1 1-1 0 0,1 0 1 0 0,0-1-1 0 0,0 1 1 0 0,-1 0 0 0 0,1-1-1 0 0,0 1 1 0 0,-1 0-1 0 0,1 0 1 0 0,-1-1 0 0 0,1 1-1 0 0,-1 0 1 0 0,1 0-1 0 0,-1 0 1 0 0,0 0 0 0 0,1 0-1 0 0,-1 0 1 0 0,0 0-1 0 0,0 0 1 0 0,0 0 5 0 0,27 75 80 0 0,-25-66-79 0 0,0 0-1 0 0,1 0 1 0 0,1 0 0 0 0,-1 0 0 0 0,1 0-1 0 0,1-1 1 0 0,0 0 0 0 0,0 0-1 0 0,1 0 1 0 0,0 0 0 0 0,1-1 0 0 0,-1 0-1 0 0,7 5 0 0 0,-9-13 30 0 0,0 0 0 0 0,1 0 0 0 0,-1 0 0 0 0,0 0 0 0 0,0 0 0 0 0,1-1 0 0 0,-1 0-1 0 0,0 0 1 0 0,0 0 0 0 0,0 0 0 0 0,0-1 0 0 0,0 0 0 0 0,0 0 0 0 0,-1 0 0 0 0,1 0 0 0 0,0 0-1 0 0,-1-1 1 0 0,0 1 0 0 0,1-1 0 0 0,-1 0 0 0 0,0 0 0 0 0,-1 0 0 0 0,1-1 0 0 0,-1 1 0 0 0,1-1 0 0 0,-1 1-1 0 0,0-1 1 0 0,0 0 0 0 0,1-2-30 0 0,83-156 320 0 0,-68 83-757 0 0,-17 44-4352 0 0,1 24-3769 0 0,-2 7-3215 0 0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1,'-17'318,"-41"71,56-377,0-6,0-1,0 1,1 0,0 0,1-1,-1 1,1 0,0 0,0 0,1 0,0 0,0 0,0-1,1 1,0 0,0-1,0 1,2 2,8-2,0-5</inkml:trace>
  <inkml:trace contextRef="#ctx0" brushRef="#br0" timeOffset="224.576">313 622,'-15'33,"1"12,7-3,9-12,5-12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24.8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59,'45'7,"0"-1,1-2,-1-2,1-2,-1-3,25-4,77-2,954 9,-703 29,243-29,-287 27,335-27,-283-27,515 26,-498-27,836 28,1965 0,-2479 28,-319-35,77-26,-6-13,-466 45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25.68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1 148,'23'-15,"1"1,1 1,1 1,-1 1,2 2,-1 0,1 2,16-2,90-12,0 6,1 6,1 5,-1 7,0 5,98 20,357 25,127-23,272-20,268 7,-1022-15,176 26,-348-20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78,'44'97,"-23"-27,-2 2,-5 0,-1 3,46 193,-25-207,-33-61,1 0,0-1,-1 1,1 0,-1-1,1 0,-1 1,0-1,1 0,-1 0,1 0,-1 0,0 0,0 0,0 0,0 0,0-1,0 1,0 0,0-1,0 1,0 0,-1-1,1 1,-1-1,1 1,-1-1,1 0,-1 1,42-183,75-239,-76 286,-43 120,-1 28</inkml:trace>
  <inkml:trace contextRef="#ctx0" brushRef="#br0" timeOffset="553.873">594 502,'89'-32,"-87"32,1-1,0 0,-1 1,1-1,-1 1,1 0,0 0,-1 0,1 0,0 1,-1-1,1 1,-1-1,1 1,-1 0,1 0,-1 0,1 0,-1 0,0 1,0-1,0 1,0-1,0 1,0 0,0 0,0 0,-1 0,1 0,-1 0,1 1,-1-1,0 1,0 3,-1-1,0 1,0-1,-1 1,1 0,-1-1,0 1,-1-1,1 0,-1 1,0-1,-1 0,1 0,-1 0,0 0,0-1,-1 1,1-1,-4 4,-9 14,14-20,0 1,0-1,1 1,-1-1,0 1,1 0,0 0,0-1,0 1,0 0,0 0,0 0,1 0,-1 0,1 0,0 0,0 0,0 0,1 0,-1 0,1 1,-1-2,1 1,0 0,0 0,0 0,1 0,-1-1,1 1,-1 0,1-1,0 1,0-1,0 0,0 0,1 0,-1 0,0 0,3 1,0-1,-1 1,0-1,0 0,-1 1,1 0,0 0,-1 0,0 0,0 1,0-1,0 1,0 0,-1 0,1 0,-1 0,0 0,-1 0,1 1,-1-1,0 1,0-1,0 1,0-1,-1 1,0 0,0-1,0 1,0 0,-1-1,0 1,0-1,0 1,0-1,-1 1,0-1,0 0,0 0,0 0,-1 0,0 0,1-1,-2 1,-5 3,0-1,0-1,-1 1,0-2,0 1,0-1,0-1,-1 0,1 0,-1-1,0-1,0 1,0-2,0 0,0 0,0-1,0 0,1-1,-8-1,-1-4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39 849,'-14'33,"-1"12,8-7,5-10</inkml:trace>
  <inkml:trace contextRef="#ctx0" brushRef="#br0" timeOffset="167.806">67 228,'0'0</inkml:trace>
  <inkml:trace contextRef="#ctx0" brushRef="#br0" timeOffset="483.04">236 962,'208'-316,"-165"264,-42 52,0 1,0 0,0 0,0 0,0 0,0 0,0 0,0 0,0 0,0 0,-1 1,1-1,0 0,-1 0,0 1,1-1,-1 0,1 1,-1-1,0 1,0-1,0 0,0 1,0-1,0 1,0-1,-1 0,1 1,0-1,-1 0,1 1,-1 0,0 9,0 1,0-1,1 1,1-1,-1 1,2-1,0 1,0-1,1 0,0 0,1 0,1 0,-1-1,2 0,-1 0,1 0,1 0,0-1,6 7,-10-14,0 0,0 0,1-1,-1 1,0 0,1-1,-1 0,0 0,1 0,-1 0,1-1,0 1,-1-1,1 0,0 0,-1 0,1 0,-1-1,1 1,0-1,-1 0,1 0,-1-1,0 1,1-1,-1 1,0-1,0 0,0 0,0-1,0 1,-1 0,1-1,-1 0,0 0,1 1,-1-1,0-1,-1 1,1 0,1-4,15-29,-15 26,1 1,1 0,0-1,0 1,0 1,1-1,1 1,-1 0,1 1,1-1,-1 1,1 1,0 0,4-3,7 1</inkml:trace>
  <inkml:trace contextRef="#ctx0" brushRef="#br0" timeOffset="897.299">1083 595,'-17'12,"-1"0,2 2,0 0,0 1,1 0,1 1,1 1,0 0,2 1,-5 8,13-22,1 0,-1 0,1-1,0 2,0-1,1 0,-1 0,1 1,0-1,0 0,0 1,1-1,-1 1,1-1,0 1,0-1,1 1,0-1,-1 1,1-1,1 1,-1-1,1 0,0 0,0 1,0-1,0-1,0 1,1 0,0-1,0 1,0-1,0 0,1 0,-1 0,1 0,0-1,-1 1,1-1,0 0,1 0,-1 0,2 0,9 0,1 0,-1-1,1 0,0-1,-1-1,1-1,-1 0,1-1,-1-1,0 0,0-1,-1 0,1-1,-1-1,0 0,-1-1,0-1,0 0,-1-1,0 0,-1-1,0 0,0 0,-2-2,1 1,3-8,1 0,144-240,-147 236,0 0,-2 0,0-1,-2 0,-1 0,-1-1,-1 0,-1 0,-1 0,-2-13,1 31,-1 0,0 0,0 0,0 1,-1-1,-1 0,1 1,-1-1,0 1,-1-1,0 1,0 0,-1 0,0 0,0 1,0-1,-1 1,0 0,0 0,0 1,-1-1,0 1,0 0,-1 1,1 0,-1 0,0 0,0 1,0 0,0 0,-1 1,1-1,-1 2,1-1,-1 1,0 0,-4 1,-6 5,1 1,0 1,0 0,0 1,1 1,0 0,1 1,0 1,1 1,0 0,1 0,0 1,1 1,1 1,0-1,0 2,2-1,0 1,1 1,0-1,2 1,0 1,1-1,0 1,1 5,0-5,1 1,1 0,1 0,1 0,0 0,2 0,0 0,1 0,1 0,0-1,2 0,0 0,1 0,1 0,0-1,1-1,1 0,1 0,0 0,1-2,1 1,0-2,1 0,1 0,-1-1,2-1,0-1,0 0,13 6,4-1,0-1,1-2,0-1,1-2,0-1,1-1,-1-2,1-2,0-2,28-2,-25 1,-8-1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527 140,'163'-42,"1"7,52 1,-22 6,-192 28,0 0,0-1,0 1,0 0,0 1,0-1,0 0,0 1,0-1,0 1,0-1,0 1,-1 0,1 0,0 0,0 0,-1 0,1 0,-1 0,1 1,-1-1,1 0,-1 1,0-1,0 1,0 0,0-1,0 1,0 0,0 0,0 0,-1-1,1 1,-1 0,1 0,-1 0,0 0,0 0,0 0,0 0,0 2,-24 88,15-65,2 1,1 1,2-1,1 1,1 0,1 0,1 0,2 0,1 0,1 0,2 0,0-1,9 20,-3-10,-1 1,-2 0,-2 0,-2 1,-1 0,-2 9,-1-28,0-18,0 1,0-1,0 1,0-1,0 1,-1-1,0 1,1 0,-1-1,-1 1,1 0,0-1,-1 1,0-1,0 1,0-1,0 1,-1-1,1 1,-1-1,0 0,0 0,0 0,0 0,-1 0,1-1,-1 1,1-1,-1 1,0-1,0 0,0 0,0 0,-1 0,1-1,0 0,-1 1,1-1,-2 0,-114-39,62 14,28 14,-2 1,1 1,-1 2,0 1,0 1,-1 2,1 1,-1 1,1 2,-1 2,1 0,-30 8,0 2,1 2,1 4,1 1,-5 6,43-18,-27 11,1 2,1 2,1 2,1 2,1 1,-26 26,67-55,0 1,-1-1,1 1,0-1,0 1,0 0,-1-1,1 1,0 0,0 0,0 0,0 0,0 0,1 0,-1 0,0 0,0 0,1 0,-1 0,0 1,1-1,-1 0,1 0,0 1,-1-1,1 0,0 1,0-1,0 0,0 1,0-1,0 0,0 1,1-1,-1 0,0 1,1-1,-1 0,1 1,-1-1,1 0,0 0,-1 0,1 0,0 0,0 0,0 0,0 0,0 0,0 0,0 0,0 0,0-1,0 1,1 0,91-7,-62-1</inkml:trace>
  <inkml:trace contextRef="#ctx0" brushRef="#br0" timeOffset="405.195">894 337,'153'-17,"38"-6,133 5,-323 18,6-1,0 0,-1 1,1 0,0 1,-1-1,1 1,0 1,-1-1,1 1,-1 0,1 1,-1-1,0 1,0 0,2 2,-7-1,0-1,0 1,0 0,0-1,-1 1,0 0,0-1,0 1,0 0,0-1,-1 1,1 0,-1-1,0 1,0-1,0 1,-1-1,1 1,-1-1,0 0,0 0,-2 3,-1 2,-71 169,75-172,1 0,-1 0,1 0,0 0,0 0,1 0,0 0,0 0,0 0,0 0,1 0,0 0,0 0,0-1,0 1,1-1,0 0,0 1,0-1,0-1,0 1,1 0,0-1,0 0,0 0,0 0,1 0,0 0,12 8,-3-1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59 481,'-22'174,"-3"110,21-254,2-16,-1 0,2 0,0 0,0 0,2 1,0-1,0 0,2 5,-1-17,0-1,0 0,0 0,0 0,0 0,0 0,0-1,0 1,0 0,0-1,0 0,1 1,-1-1,0 0,0 0,1-1,-1 1,0 0,0-1,0 1,0-1,0 1,0-1,1 0,-2 0,1 0,0 0,0-1,0 1,0 0,-1-1,1 1,-1-1,1 0,-1 1,0-1,1 0,-1 0,1-1,6-4,94-75,92-60,-178 132,1 1,0 1,0 0,1 1,0 1,0 1,14-2,-30 6,-1 1,1-1,-1 1,1 0,-1 0,1 0,-1 0,1 0,-1 0,1 0,-1 0,1 0,-1 1,1-1,-1 0,1 1,-1 0,1-1,-1 1,0 0,1 0,-1-1,0 1,0 0,0 0,1 0,-1 1,0-1,0 0,-1 0,1 1,0-1,0 0,-1 1,1-1,-1 1,1-1,-1 1,1-1,-1 1,0-1,0 1,0-1,0 1,0 0,-25 68,6-48,0-2,-1 0,-1-1,-1-1,0-1,-1-1,-1-1,-22 10,46-24,-15 7,1 0,-1 0,0-1,0-1,-1-1,0 0,0-1,0 0,0-1,-1-1,1-1,-2-1,17 1,0-1,-1 0,1 0,0 1,0-1,0 0,-1 0,1 0,0-1,0 1,0 0,-1 0,1-1,0 1,0-1,0 1,0-1,0 1,0-1,0 1,0-1,0 0,0 0,0 0,0 1,0-1,0 0,1 0,-1 0,0 0,1 0,-1-1,1 1,-1 0,1 0,0 0,-1 0,1-1,6-10</inkml:trace>
  <inkml:trace contextRef="#ctx0" brushRef="#br0" timeOffset="305.007">765 847,'-9'9,"1"1,1 1,-1 0,2 0,0 0,0 1,1-1,0 1,1 1,0-1,1 1,0-1,1 1,1 0,0 0,1 0,0 0,1 0,1 4,-1-14,1 0,-1 0,1 0,-1-1,1 1,0 0,0-1,1 1,-1-1,0 1,1-1,0 0,-1 0,1 0,0-1,0 1,0-1,0 1,0-1,0 0,1 0,-1-1,0 1,0 0,1-1,-1 0,0 0,1 0,-1 0,1-1,99-21,-91 18,-1 0,0-1,0 0,0 0,-1-2,0 1,0-1,0 0,-1-1,0 0,-1-1,0 0,0 0,-1 0,0-1,2-4,-6 11,-1-1,1 1,-1-1,0 1,1-1,-2 0,1 0,0 0,-1 0,0 0,0 0,0-1,0 1,-1 0,1-1,-1 1,0 0,-1 0,1-1,-1 1,0 0,0 0,0-1,0 1,-1 0,0 0,0 0,0 1,0-1,0 0,-1 1,0 0,1-1,-1 1,-1 0,1 0,0 1,-3-2,-4-3,-1 2,0-1,-1 2,1-1,-1 2,0-1,0 2,0-1,0 2,-1 0,1 0,0 1,0 0,-9 2,-9 3</inkml:trace>
  <inkml:trace contextRef="#ctx0" brushRef="#br0" timeOffset="571.613">1554 395,'-24'44,"-17"32,-7 14,5 1,5-10,9-10,4-11,7-7,7-8,4-6,4-5,3-4,5-6,3-3,4-6,5-4,5-5,-2-2</inkml:trace>
  <inkml:trace contextRef="#ctx0" brushRef="#br0" timeOffset="831.375">1837 282,'-14'48,"-10"45,-1 11,4-2,1-14,4-17,4-11,5-11,3-9,2-7,-3-3,-1-3,1-1,-4-4,0-7</inkml:trace>
  <inkml:trace contextRef="#ctx0" brushRef="#br0" timeOffset="1086.597">1103 706,'43'0,"43"0,17 0,5 0,-6 0,-7 0,-8 0,-11 0,-9 0,-10 0,-10 0,-8 0,-7 0,-3 0,-7 0</inkml:trace>
  <inkml:trace contextRef="#ctx0" brushRef="#br0" timeOffset="1351.846">2120 706,'-12'23,"1"0,1 1,1 1,1-1,2 1,0 1,1-1,2 1,1 0,1 19,1-41,0 1,1 0,0 0,0-1,1 1,-1 0,1-1,0 1,0-1,0 0,1 0,-1 0,1 0,0 0,0 0,1-1,-1 0,1 1,-1-1,1 0,0-1,0 1,1-1,-1 0,0 0,1 0,-1 0,1-1,0 0,-1 0,1 0,0-1,0 1,0-1,0 0,-1-1,1 1,0-1,1 0,5 1,0-1,0 0,-1-1,1 0,0-1,-1 0,0-1,0 0,0 0,0-1,-1-1,1 1,-1-1,-1-1,1 0,-1 0,0-1,-1 0,0 0,0 0,-1-1,0 0,0-1,-1 1,0-1,-1 0,0 0,-1-1,0 1,0-1,-1 1,-1-1,0 0,0 0,-1 0,0 0,-1 1,0-1,-1 0,-1-5,1 11,0 1,-1-1,1 1,-1-1,0 1,0 0,0 0,-1 0,1 0,-1 1,0-1,0 1,0 0,0 0,-1 1,1-1,-1 1,0 0,1 0,-1 0,0 1,0 0,0 0,0 0,-1 0,1 1,0 0,0 0,0 1,0-1,-2 1,-16 4</inkml:trace>
  <inkml:trace contextRef="#ctx0" brushRef="#br0" timeOffset="1799.622">2514 1102,'169'-299,"-162"286,2 1,-1 0,1 1,1 0,0 0,1 1,0 0,0 1,10-6,-20 14,1 1,-1-1,1 0,-1 1,0-1,1 1,0-1,-1 1,1 0,-1 0,1 0,-1 0,1 0,-1 0,1 0,-1 0,1 1,-1-1,1 0,-1 1,1 0,-1-1,1 1,-1 0,0-1,1 1,-1 0,0 0,0 0,0 0,0 1,0-1,0 0,0 0,0 1,0-1,0 0,-1 1,1-1,-1 1,1-1,-1 0,1 1,11 69,-13-67,1-1,-1 0,1 1,0-1,0 0,0 1,0-1,1 0,-1 1,1-1,0 0,0 0,0 0,0 1,0-1,1 0,-1-1,1 1,0 0,0 0,0-1,0 1,1-1,-1 0,1 1,-1-1,1 0,0-1,0 1,0 0,0-1,0 0,0 1,2-1,4-1,-1-1,1 0,0 0,-1-1,1 0,-1-1,0 1,1-2,-1 1,-1-1,1 0,6-6,44-17,-56 26,0 1,0-1,0 1,0 0,0 0,0 0,1 0,-1 0,0 1,0-1,0 1,0-1,0 1,0 0,0-1,0 1,0 0,0 0,-1 1,1-1,0 0,-1 1,1-1,0 1,-1-1,0 1,1 0,-1-1,0 1,0 0,0 0,0 0,0 0,-1 0,1 0,-1 0,1 0,-1 0,0 0,1 1,-1-1,0 0,-1 0,1 0,0 0,-1 1,16 42,-14-42,1-1,0 1,0-1,0 1,1-1,-1 0,1 1,-1-1,1-1,0 1,0 0,-1-1,1 1,0-1,0 0,1 0,-1 0,0 0,0 0,0-1,1 0,-1 0,0 0,1 0,-1 0,1 0,14-4</inkml:trace>
  <inkml:trace contextRef="#ctx0" brushRef="#br0" timeOffset="2384.852">3079 1,'25'16,"2"-1,0-1,0-1,1-1,1-1,0-2,0-1,1-2,0 0,0-2,28 0,-27-6,-27 1,1 0,0 0,-1 0,1 1,-1 0,1 0,0 0,-1 0,1 1,-1 0,1 0,-1 0,1 0,-1 1,0-1,1 1,-1 1,0-1,0 0,-1 1,1 0,0 0,-1 0,0 0,1 1,2 11,0 1,-1 0,-1 1,0-1,-1 1,-1 0,0 0,-1 0,-1 0,-1 0,-2 8,3 9,-3 694,-24-544,26-181,-1-1,0 1,0 0,-1-1,1 1,0-1,-1 0,1 0,-1 0,0 0,0 0,0 0,0-1,0 1,0-1,0 0,-1 0,1 0,0-1,0 1,-1-1,1 0,-1 1,1-1,0-1,-1 1,1-1,0 1,-1-1,1 0,0 0,-1-1,-15 1,-149 6,82 9,62-11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5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79,'-39'-6,"-6"-1,0 1,-1 3,0 1,-28 4,66-2,0 1,1 0,-1 0,1 1,0 0,-1 0,1 1,0 0,0 0,1 1,-1-1,1 1,-1 1,1 0,0-1,1 2,0-1,-1 1,2 0,-1 0,1 0,-1 0,2 1,-1 0,-2 7,0 5,0 0,1 1,1 0,1 0,1 0,1 0,1 20,-5 49,-11 85,10-88,-2-1,-5 0,-3-1,-4 0,-8 10,-11-7,40-86,-1 0,1 0,0-1,0 1,0 0,0-1,-1 1,1-1,0 1,0-1,0 0,0 1,0-1,0 0,0 1,0-1,1 0,-1 0,0 0,0 0,0 0,0 0,0 0,0-1,0 1,0 0,0 0,0-1,0 1,0-1,0 1,0-1,0 1,-1-1,1 0,0 1,0-1,0 0,0 0,1 0,17-9,0 1,1 1,0 0,0 2,0 0,1 1,0 2,0 0,0 1,0 1,0 1,1 1,-1 0,20 6,-23-1</inkml:trace>
  <inkml:trace contextRef="#ctx0" brushRef="#br0" timeOffset="5555.774">1084 643,'-16'13,"-11"7,1 1,1 1,1 1,1 1,1 1,-3 7,23-30,0 0,1 0,-1 0,0 0,1 0,-1 1,1-1,0 0,-1 1,1-1,0 1,1-1,-1 1,0 0,1-1,-1 1,1 0,0-1,0 1,0 0,0-1,1 1,-1 0,1-1,-1 1,1 0,0-1,0 1,0-1,0 1,1-1,-1 0,1 0,-1 1,1-1,0 0,0 0,0-1,0 1,0 0,0-1,1 1,6-1,-1-1,1 0,0-1,-1 0,1 0,0-1,-1 0,0 0,1-1,-1 0,0-1,0 0,-1 0,1 0,-1-1,0 0,0-1,-1 0,3-2,8-5,138-126,-152 136,36-28,-39 31,1 0,0-1,0 1,0 0,0-1,-1 1,1 0,0 0,0 0,0 0,0 0,0 0,0 0,0 0,-1 0,1 0,0 1,0-1,0 0,0 0,0 1,-1-1,1 1,0-1,0 1,-1-1,1 1,0-1,-1 1,1 0,0-1,-1 1,1 0,-1-1,1 1,-1 0,0 0,1 0,-1-1,0 1,1 0,-1 0,0 0,0 0,0 0,0 0,0-1,0 1,0 0,0 0,6 57,-7-53,0 0,1 1,-1-1,1 0,1 1,-1-1,1 0,0 0,0 1,0-1,1 0,0 0,0 0,0 0,0-1,1 1,0 0,0-1,0 0,0 0,1 0,0 0,0 0,0-1,0 0,0 0,1 0,0 0,-1-1,1 1,2 0,5 0,-1-1,1 0,0-1,0 0,0 0,0-1,-1-1,1 0,0-1,0 0,-1-1,1 0,-1-1,0 0,0 0,0-2,0 1,-1-1,0-1,0 0,4-5,27-21,-3-2,-1-1,-1-2,-3-2,-1-1,-1-1,-3-2,-2-1,-2-1,0-3,-16 30,0 0,-1 0,-1-1,-1 1,0-2,-2 1,0 0,-1-1,-2 1,0-1,-1 1,-1-1,0 1,-2 0,-5-18,8 35,0 0,0 1,0-1,0 0,-1 1,1-1,-1 1,0-1,0 1,0 0,0 0,0-1,0 2,0-1,-1 0,1 0,-1 1,1-1,-1 1,1 0,-1 0,0 0,0 0,0 0,0 1,1-1,-1 1,0 0,0-1,0 1,0 1,0-1,0 0,0 1,0 0,0-1,1 1,-1 0,0 1,0-1,1 0,-1 1,1-1,-1 1,1 0,0 0,0 0,0 0,0 0,0 1,0 0,-13 18,1 1,1 0,0 2,2-1,1 1,1 1,1 0,2 0,0 0,1 1,2 0,1 0,0 0,2 0,2 2,0 9,3 0,1 0,2-1,1 0,2 0,2-1,1-1,1 0,2-1,19 28,6-17,-32-42</inkml:trace>
  <inkml:trace contextRef="#ctx0" brushRef="#br0" timeOffset="5805.954">1507 362,'44'9,"32"4,19-1,2-2,-5-8,-10-4,-8-2,-12 0,-17 0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5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59,'735'-26,"-91"33,590 30,-47-37,262-37,1633-2,109 40,-1580 28,-1381-29,-146 0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6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1,'-24'5,"-12"6,3 1,14-1,14-7,13-5,5-1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2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0,'-29'226,"-16"-73,44-134,6-25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9770 0 0,'0'0'2237'0'0,"0"0"-580"0"0,0 0-359 0 0,0 0-157 0 0,0 0-35 0 0,0 0 6 0 0,0 0-62 0 0,0 0-134 0 0,0 0-126 0 0,0 0-105 0 0,0 0-96 0 0,0 0-43 0 0,0 0-30 0 0,0 27-39 0 0,0 84-26 0 0,13 105 1511 0 0,-20 167-1326 0 0,4-284-588 0 0,31-110 181 0 0,134-169 164 0 0,-80 110-475 0 0,-80 71 81 0 0,0 0 0 0 0,-1 0 1 0 0,1 0-1 0 0,-1 0 0 0 0,1 0 0 0 0,-1 0 0 0 0,1 0 0 0 0,-1 0 0 0 0,0 1 0 0 0,1-1 0 0 0,-1 1 1 0 0,0-1-1 0 0,0 1 0 0 0,0-1 0 0 0,0 1 0 0 0,0-1 0 0 0,-1 1 0 0 0,1 0 0 0 0,0 0 1 0 0,-1-1-1 0 0,1 1 0 0 0,-1 0 0 0 0,0 0 0 0 0,0 0 0 0 0,1 0 0 0 0,-1-1 0 0 0,0 1 0 0 0,-1 0 1 0 0,1 0-1 0 0,0 0 0 0 0,0 0 0 0 0,-1-1 0 0 0,1 1 0 0 0,-1 0 0 0 0,0 0 0 0 0,1-1 0 0 0,-1 2 1 0 0,0 7-8 0 0,-17 166 208 0 0,16-114-217 0 0,2-61-22 0 0,0-1 18 0 0,0 0-21 0 0,9-1-5128 0 0,-5-4 2277 0 0,-1 0-3794 0 0,-1 1-4842 0 0</inkml:trace>
  <inkml:trace contextRef="#ctx0" brushRef="#br0" timeOffset="435.6">483 704 3873 0 0,'0'0'1896'0'0,"0"0"-122"0"0,0 0-23 0 0,0 0-53 0 0,0 0-78 0 0,0 0-128 0 0,0 0-147 0 0,0 0-121 0 0,0 0-109 0 0,0 0-95 0 0,0 0-72 0 0,0 0-54 0 0,0 0-66 0 0,29 3-87 0 0,87 8-111 0 0,-64-20 91 0 0,-47 4-579 0 0,-1 2-56 0 0,0 0 1 0 0,0 0-1 0 0,-1 0 1 0 0,1-1-1 0 0,-1 1 1 0 0,0-1-1 0 0,0 1 1 0 0,0-1-1 0 0,0 0 1 0 0,0-1-1 0 0,-1 1 1 0 0,0 0-1 0 0,0-1 0 0 0,0 1 1 0 0,-1-1-1 0 0,0 1 1 0 0,1-1-1 0 0,-1 0 1 0 0,-1 0-1 0 0,1 1 1 0 0,-1-1-1 0 0,0 0 1 0 0,0 0-1 0 0,0 0 1 0 0,-1 1-1 0 0,0-2-86 0 0,-1 3 4 0 0,-1 1 0 0 0,0-1-1 0 0,0 1 1 0 0,0-1 0 0 0,0 1-1 0 0,-1 0 1 0 0,1 1 0 0 0,-1-1 0 0 0,1 0-1 0 0,-1 1 1 0 0,1 0 0 0 0,-1 0-1 0 0,0 0 1 0 0,0 0 0 0 0,1 0 0 0 0,-1 1-1 0 0,0 0 1 0 0,0 0 0 0 0,0 0-1 0 0,0 0 1 0 0,0 1 0 0 0,1-1 0 0 0,-1 1-1 0 0,0 0 1 0 0,0 0 0 0 0,1 0-1 0 0,-1 1 1 0 0,1-1 0 0 0,-1 1-1 0 0,1 0 1 0 0,0 0 0 0 0,-2 1-4 0 0,-8 6-15 0 0,0 0-1 0 0,0 1 1 0 0,1 1-1 0 0,1 0 1 0 0,0 1 0 0 0,0 0-1 0 0,1 0 1 0 0,1 1-1 0 0,0 0 1 0 0,1 1 0 0 0,0 0-1 0 0,1 0 1 0 0,1 1 0 0 0,0 0-1 0 0,-4 15 16 0 0,9-28-2 0 0,0 1-1 0 0,1 0 1 0 0,-1 0-1 0 0,1 0 1 0 0,-1 0-1 0 0,1 0 1 0 0,0 0-1 0 0,0 0 1 0 0,0 0-1 0 0,0 0 1 0 0,1 0-1 0 0,-1 0 1 0 0,1 0-1 0 0,0 0 1 0 0,-1-1-1 0 0,2 1 1 0 0,-1 0-1 0 0,0 0 1 0 0,0-1-1 0 0,1 1 0 0 0,-1-1 1 0 0,1 1-1 0 0,0-1 1 0 0,0 0-1 0 0,0 1 1 0 0,0-1-1 0 0,0 0 1 0 0,1 0-1 0 0,-1-1 1 0 0,0 1-1 0 0,1 0 1 0 0,-1-1-1 0 0,1 1 1 0 0,1-1 2 0 0,11 3-3 0 0,0-1-1 0 0,0 0 1 0 0,1-1 0 0 0,-1-1 0 0 0,0-1-1 0 0,1 0 1 0 0,-1 0 0 0 0,0-2 0 0 0,1 0 0 0 0,-1-1-1 0 0,0 0 1 0 0,1-2 3 0 0,10 0-13 0 0,150-41-1833 0 0,-107 15-8033 0 0,-59 23-1482 0 0</inkml:trace>
  <inkml:trace contextRef="#ctx0" brushRef="#br0" timeOffset="791.973">962 803 2961 0 0,'0'0'3895'0'0,"0"0"-1314"0"0,0 0-616 0 0,0 0-318 0 0,0 0-213 0 0,0 0-158 0 0,0 0-157 0 0,0 0-127 0 0,0 0-75 0 0,0 0-40 0 0,0 0-85 0 0,0 0-47 0 0,0 0-63 0 0,-2 15-51 0 0,-4 65 532 0 0,6-79-648 0 0,0-1-32 0 0,0 0-21 0 0,0 0-16 0 0,8-9 1709 0 0,23-63-1331 0 0,-15 37-681 0 0,1 2 1 0 0,1 0-1 0 0,2 0 1 0 0,1 2-1 0 0,11-11-143 0 0,0-1 61 0 0,-4 17-88 0 0,-28 26-17 0 0,0 0-12 0 0,0 0-8 0 0,4 73-3043 0 0,2-51-1017 0 0,-2-16-339 0 0,2-4-4141 0 0,-2-2-247 0 0</inkml:trace>
  <inkml:trace contextRef="#ctx0" brushRef="#br0" timeOffset="1175.67">1295 634 0 0 0,'0'0'1234'0'0,"0"0"322"0"0,0 0 246 0 0,0 0 262 0 0,0 0 102 0 0,0 0-58 0 0,0 0-150 0 0,0 0-231 0 0,0 0-215 0 0,0 0-162 0 0,0 0-102 0 0,0 0-85 0 0,21 3-67 0 0,65 11-43 0 0,-84-14-954 0 0,1 1 0 0 0,0-1-1 0 0,-1 1 1 0 0,1-1 0 0 0,0 0 0 0 0,-1 0 0 0 0,1-1 0 0 0,-1 1 0 0 0,1 0 0 0 0,0-1 0 0 0,-1 1 0 0 0,1-1-1 0 0,-1 0 1 0 0,0 0 0 0 0,1 0 0 0 0,-1 0 0 0 0,1-1 0 0 0,-1 1 0 0 0,0 0 0 0 0,0-1 0 0 0,2-1-99 0 0,6-5 521 0 0,35-25 1003 0 0,-41 30-1452 0 0,0 0 0 0 0,0-1 1 0 0,-1 1-1 0 0,1-1 0 0 0,-1 0 1 0 0,0 0-1 0 0,0 0 0 0 0,-1-1 0 0 0,1 1 1 0 0,-1-1-1 0 0,0 1 0 0 0,0-1 0 0 0,0 0 1 0 0,-1 0-1 0 0,1 0 0 0 0,-1 0 0 0 0,0 0 1 0 0,-1 0-1 0 0,1 0 0 0 0,-1 0 1 0 0,0-2-73 0 0,-3 5 2 0 0,1 0 1 0 0,-1 0-1 0 0,0 0 1 0 0,1 0 0 0 0,-1 1-1 0 0,0-1 1 0 0,0 1 0 0 0,0-1-1 0 0,0 1 1 0 0,0 0-1 0 0,0 1 1 0 0,0-1 0 0 0,0 0-1 0 0,-1 1 1 0 0,1 0-1 0 0,0 0 1 0 0,0 0 0 0 0,-1 0-1 0 0,1 0 1 0 0,0 1 0 0 0,0-1-1 0 0,0 1 1 0 0,0 0-1 0 0,-1 0 1 0 0,1 0 0 0 0,0 0-1 0 0,1 1 1 0 0,-4 1-3 0 0,-7 5-18 0 0,0 2 1 0 0,0 0-1 0 0,1 0 0 0 0,0 1 1 0 0,1 1-1 0 0,1 0 1 0 0,-1 0-1 0 0,2 1 0 0 0,-1 2 18 0 0,3-5 1 0 0,0 1-1 0 0,1 0 0 0 0,0 0 0 0 0,1 0 1 0 0,1 0-1 0 0,-1 1 0 0 0,2 0 1 0 0,0 0-1 0 0,0 0 0 0 0,1 0 1 0 0,1 0-1 0 0,0 0 0 0 0,0 3 0 0 0,3-10 3 0 0,-1 0-1 0 0,1-1 1 0 0,1 1-1 0 0,-1 0 1 0 0,1-1 0 0 0,-1 1-1 0 0,1-1 1 0 0,0 0-1 0 0,1 0 1 0 0,-1 0-1 0 0,1-1 1 0 0,0 1-1 0 0,-1-1 1 0 0,2 0-1 0 0,-1 0 1 0 0,0 0 0 0 0,1 0-1 0 0,-1-1 1 0 0,1 0-1 0 0,0 0 1 0 0,-1 0-1 0 0,6 1-2 0 0,8 2 46 0 0,0-1 0 0 0,1 0 0 0 0,0-2 0 0 0,0 0 0 0 0,0-1-1 0 0,0-1 1 0 0,-1 0 0 0 0,4-2-46 0 0,27 1 69 0 0,-40 1-181 0 0,2 1-111 0 0,1-1 0 0 0,-1 0 1 0 0,1-1-1 0 0,-1 0 0 0 0,0-1 1 0 0,0 0-1 0 0,1-1 1 0 0,-1 0-1 0 0,9-4 223 0 0,-18 5-553 0 0,-1 0-2245 0 0,0 2-6965 0 0,-1 0-3094 0 0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6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40,'-9'-5,"-4"-6,5-1,5 1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3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42,'27'300,"4"-178,-29-117,0 0,0 0,1 0,0 0,0 0,0 0,0-1,0 0,1 0,0 0,0 0,0 0,1-1,-1 0,1 0,-1 0,1 0,0-1,0 1,5 0,-1-3,-1-1,0 0,0-1,0 1,0-2,0 1,-1-1,1 0,-1-1,0 1,0-2,0 1,0-1,-1 0,1 0,-1-1,-1 1,1-2,-1 1,0 0,2-4,9-7,117-134,-131 150,1 1,-1-1,1 1,-1 0,1 0,-1 0,1 0,-1 1,1-1,-1 1,1-1,-1 1,1 0,-1 0,0 0,0 0,0 1,1-1,-1 0,0 1,0 0,-1-1,1 1,0 0,-1 0,1 0,-1 0,1 0,-1 0,0 1,0-1,0 0,0 1,0-1,-1 0,1 1,-1-1,0 1,1-1,-1 1,0 0,11 21,-7-18,1-1,-1 0,1 0,0 0,0-1,1 1,-1-1,1 0,0-1,0 1,0-1,1-1,-1 1,1-1,-1 0,1 0,0-1,0 0,0 0,0-1,-1 0,1 0,0 0,0-1,0 0,0-1,0 1,-1-1,1-1,-1 1,1-1,-1 0,0 0,0-1,-1 0,1 0,-1 0,1-1,-1 0,-1 0,3-3,5-7,-1 0,0 0,-2-1,0 0,0-1,-2 0,0 0,-1-1,-1 0,0 0,-2 0,0 0,-1-1,0 0,-2 1,0-1,-2 1,-1-9,-8-9,4 31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70,'-27'41,"2"1,2 1,1 1,3 1,1 0,3 2,1 0,3 1,5-33,1 1,1 0,0 0,1 0,1 1,0-1,2 0,-1 1,2-1,0 1,1-1,1 1,1-1,0 0,1-1,0 1,2-1,4 10,-4-19,0-1,0 1,1-1,0 0,0-1,0 0,0 0,0-1,1 0,0 0,-1-1,1 0,0-1,0 0,0 0,0-1,1 0,-1-1,0 0,0 0,0-1,-1 0,1 0,0-1,-1-1,0 1,1-1,-1-1,-1 1,8-6,16-16,0-1,-3-2,0-1,-2-1,-1-1,-1-1,-2-1,13-28,-8 21,-2-2,-2 0,-2-1,-1-2,-3 0,-2 0,-2-2,3-25,-18 23,2 49,-1 1,1-1,0 0,0 1,-1-1,1 0,0 1,-1-1,1 0,0 1,-1-1,1 1,-1-1,1 1,-1-1,1 1,-1-1,0 1,1-1,-1 1,0 0,1-1,-1 1,0 0,1 0,-1-1,0 1,1 0,-1 0,0 0,0 0,1 0,-1 0,0 0,0 0,1 0,-1 0,0 1,1-1,-1 0,0 0,1 1,-1-1,0 0,1 1,-1-1,0 1,1-1,-1 1,1-1,-1 1,1-1,-1 1,1 0,0-1,-1 1,1-1,0 1,-1 0,1-1,0 1,0 0,0 0,-1 0,-13 19,0 1,2 0,0 1,1 1,2 0,-7 21,11-30,-5 14,1 0,2 0,0 0,2 1,2 0,0 0,2 0,1 1,1-1,6 29,-5-47,0 1,1-1,1 1,-1-1,2 0,0 0,0 0,1-1,0 0,1 0,0 0,1-1,-1 0,2-1,-1 0,1 0,1-1,3 3,6-2</inkml:trace>
  <inkml:trace contextRef="#ctx0" brushRef="#br0" timeOffset="362.727">851 577,'10'-4,"-1"1,1 0,1 0,-1 1,0 0,0 1,1 0,-1 1,1 0,-1 1,1 0,-1 0,0 1,0 0,1 1,-2 1,1-1,6 4,-14-5,0-1,0 1,0 0,0 0,-1-1,1 1,-1 0,1 1,-1-1,0 0,0 0,0 0,0 1,0-1,0 1,-1-1,1 0,-1 1,0-1,1 1,-1-1,0 1,-1-1,1 1,0-1,-1 1,1-1,-1 1,0-1,0 0,0 1,0-1,-49 73,38-61,-20 22,-29 50,61-85,-1 1,1-1,-1 1,1-1,0 1,0-1,0 1,0-1,0 1,0 0,0-1,1 1,-1-1,1 1,-1-1,1 0,-1 1,1-1,0 1,-1-1,1 0,0 0,0 1,0-1,0 0,0 0,1 0,-1 0,0 0,0 0,1 0,-1-1,0 1,1 0,-1-1,1 1,-1-1,1 1,-1-1,1 0,-1 0,1 0,-1 0,1 0,1 0,71-5,-74 5,48-10,0-3,-1-2,0-2,31-16,-60 25</inkml:trace>
  <inkml:trace contextRef="#ctx0" brushRef="#br0" timeOffset="616.075">1472 549,'38'9,"32"-1,14-2,-3-7,-10-3,-13-1,-11-5,-8 0,-7 1,-4-2,-6-4,-8 0</inkml:trace>
  <inkml:trace contextRef="#ctx0" brushRef="#br0" timeOffset="870.989">1810 210,'-10'44,"-7"37,-2 15,-1-4,1-8,5-13,5-14,3-13,8-8,9-6,2-7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1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1 227,'38'0,"37"0,10 0,-4-5,-11-1,-13-1,-11 2,-9 2,-11 1</inkml:trace>
  <inkml:trace contextRef="#ctx0" brushRef="#br0" timeOffset="243.083">282 1,'-14'38,"-10"33,-1 8,5-5,4-4,6-10,4-11,4-8,1-6,7-10,1-4,1-5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59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57,'0'0,"-1"-1,1 1,0-1,0 0,0 1,-1-1,1 1,0-1,0 0,0 1,0-1,0 0,0 1,0-1,0 0,0 1,0-1,1 1,-1-1,0 0,0 1,1-1,-1 1,0-1,1 1,-1-1,0 1,1-1,-1 1,1-1,-1 1,1-1,-1 1,1 0,-1-1,1 1,-1 0,1-1,0 1,-1 0,1 0,-1 0,1-1,0 1,-1 0,1 0,0 0,-1 0,1 0,-1 0,1 0,0 1,-1-1,1 0,0 0,-1 0,1 1,-1-1,1 0,-1 0,1 1,-1-1,1 1,-1-1,1 0,-1 1,1-1,-1 1,1-1,-1 1,3 221,-3-140,-4 1,-4-1,-3-1,-3 0,-5 1,-56 172,75-255,0 1,0 0,0 0,1 0,-1-1,0 1,0 0,0 0,1 0,-1-1,0 1,0 0,1 0,-1 0,0 0,0 0,1 0,-1 0,0-1,0 1,1 0,-1 0,0 0,1 0,-1 0,0 0,0 0,1 0,-1 1,0-1,1 0,-1 0,0 0,0 0,1 0,-1 0,0 0,0 1,1-1,-1 0,0 0,0 0,0 1,1-1,-1 0,0 0,0 0,0 1,11-14</inkml:trace>
  <inkml:trace contextRef="#ctx0" brushRef="#br0" timeOffset="399.287">584 1,'-316'278,"109"-79,205-197,0 0,0 0,0-1,1 1,-1 0,1 0,-1 1,1-1,0 0,0 0,0 1,0-1,0 0,1 1,-1-1,1 1,-1-1,1 1,0-1,0 1,0-1,0 1,1-1,-1 1,1-1,-1 1,1-1,0 0,0 1,0-1,0 0,1 0,-1 1,0-1,1 0,0 0,-1-1,1 1,0 0,0-1,0 1,0-1,0 1,0-1,0 0,1 0,-1 0,0 0,1 0,-1-1,2 1,211 25,-208-25,-1 0,1 0,-1 0,1 0,-1 1,0 0,1 1,-1-1,-1 1,1 1,0-1,-1 1,1 0,-1 0,0 0,0 1,-1-1,0 1,1 1,-2-1,1 0,-1 1,1 0,-1 0,-1 0,1 0,-1 0,0 1,-1-1,1 4,-13 120,10-129,1-1,-1 1,1 0,0 0,-1 0,1 0,0 0,0-1,-1 1,1 0,0 0,0 0,0 0,0 0,0 0,1 0,-1 0,0 0,0-1,0 1,1 0,-1 0,1 0,-1 0,0-1,1 1,-1 0,1 0,0-1,-1 1,1 0,0-1,-1 1,1-1,0 1,0-1,-1 1,1-1,0 1,0-1,0 0,0 1,0-1,-1 0,1 0,0 0,0 0,0 0,0 0,0 0,0 0,0 0,0 0,0 0,-1 0,2-1,11-3</inkml:trace>
  <inkml:trace contextRef="#ctx0" brushRef="#br0" timeOffset="1101.434">641 707,'11'0,"77"9,-85-8,-1-1,0 1,1 0,-1 0,0 1,0-1,0 0,0 1,0-1,0 1,-1 0,1-1,0 1,-1 0,1 0,-1 0,0 0,0 0,0 1,0-1,0 0,0 0,0 1,-1-1,1 0,-1 1,0-1,0 1,0-1,0 1,0-1,0 0,-1 1,1 0,-3 5,1 1,-1-1,-1 0,0-1,0 1,0-1,-1 0,0 0,0 0,-1 0,-3 2,5-6,-1 1,1 0,0 0,0 0,1 1,0-1,-1 1,1 0,1 0,-1 0,1 0,0 1,0-1,0 1,1-1,0 1,0-1,0 1,1 0,0-1,0 1,0 0,1 0,1 4,1-6,1 0,-1-1,1 0,0 1,1-1,-1-1,0 1,1 0,0-1,-1 0,1 0,0-1,0 1,0-1,0 0,0 0,0-1,0 0,1 0,-1 0,0 0,0-1,0 0,0 0,0 0,0 0,0-1,0 0,-1 0,1 0,0-1,2-1,18-9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1,'0'5,"0"6,0 6,0 5,0 4,0 2,0 1,0 0,-5 1,-1-1,0 0,1 0,6-6,3-10,1-13,0-7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0,-10 0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0,'39'0,"21"0,1 0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1,'34'0,"29"0,10 0,-3 0,-9 0,-9 0,-10 0,-11 0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1,'34'9,"30"-1,13-2,0-2,-10-7,-15-2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12859 0 0,'0'0'2382'0'0,"0"0"-577"0"0,0 0-243 0 0,0 0-124 0 0,0 0-150 0 0,0 0-216 0 0,0 0-228 0 0,0 0-194 0 0,0 0-121 0 0,0 0-86 0 0,0 0-39 0 0,0 0-21 0 0,0 0-43 0 0,17 7 883 0 0,27 8 264 0 0,16-8-751 0 0,183 1 163 0 0,-258-4-4319 0 0,-7 8 444 0 0,10-7-82 0 0,0 2-3757 0 0,3-2-4891 0 0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1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41,'-87'262,"73"-219,2 0,2 1,2 0,2 0,2 1,2 0,1 1,2-40,-1 0,0 0,1 0,0 0,1 0,-1 0,1 0,0 0,1-1,0 1,-1-1,2 1,-1-1,0 0,1 0,0-1,0 1,1-1,-1 0,1 0,0 0,0-1,0 1,1-1,-1 0,1-1,-1 0,1 0,0 0,0 0,0-1,0 0,0 0,0-1,0 1,1-2,-1 1,0 0,0-1,0 0,21-10,0-1,-2-1,1-1,-2-1,0-1,0-1,-2-1,0-1,-2-1,0-1,-1-1,-1-1,-1 0,-1-1,-1-1,10-22,-2 8,-2-1,-2-1,-1 0,-2-2,-2 0,-2 0,2-23,-13 58,1 3,-1 0,0 0,0 1,0-1,-1 0,0 0,0-1,0 1,0 0,-1 0,0 0,0 1,0-1,-1 0,1 0,-1 1,-2-5,1 9,0 0,0 0,0 1,0-1,0 1,0-1,0 1,0 0,0 0,0 0,1 1,-1-1,0 1,1-1,-1 1,1 0,0 0,0 0,0 0,0 0,0 1,0-1,0 1,1-1,-1 1,1 0,0-1,-1 3,1-4,-16 26,0 2,2 0,1 0,2 2,1-1,1 2,1-1,2 1,2 0,0 1,3-1,0 1,2 0,2 0,1-1,-3-23,1 0,1 0,-1-1,2 1,-1 0,1-1,0 0,1 0,0 0,0 0,1 0,0-1,0 0,1 0,0 0,0-1,0 0,1 0,0-1,0 1,3 0,69 21,-59-30</inkml:trace>
  <inkml:trace contextRef="#ctx0" brushRef="#br0" timeOffset="403.39">935 465,'32'-1,"-19"0,1 0,-1 0,1 2,-1-1,1 2,-1 0,0 0,1 2,-1-1,-1 2,1 0,0 0,4 3,-16-6,1-1,0 1,0 0,-1 0,1-1,-1 1,0 0,1 0,-1 0,0 1,0-1,0 0,-1 0,1 0,0 1,-1-1,0 0,1 1,-1-1,0 0,0 1,0-1,-1 1,1-1,0 0,-1 0,0 1,1-1,-1 0,0 0,0 0,0 1,-1-1,1 0,0-1,-1 1,1 0,-1 0,0 0,-71 66,28-39,35-23,0-1,1 1,0 0,0 1,0 0,1 1,0 0,1 0,-4 5,10-12,1 0,-1 0,0 0,1 0,-1 0,1 0,-1 0,1 0,-1 0,1 0,0 0,-1 0,1 0,0 0,0 1,0-1,0 0,0 0,0 0,0 0,0 0,1 1,-1-1,0 0,1 0,-1 0,1 0,-1 0,1 0,-1 0,1 0,0 0,0 0,-1-1,1 1,0 0,0 0,0-1,0 1,0 0,0-1,0 1,0-1,1 1,56 12,-39-10,15 2,-26-5,-1 0,0 1,0 0,0 0,0 0,0 1,0 0,0 1,-1 0,1 0,-1 0,0 0,0 1,0 0,0 1,4 3,-9-6,0 0,-1-1,1 1,-1 0,1 0,-1-1,0 1,0 0,1 0,-1 0,0-1,-1 1,1 0,0 0,-1 0,1-1,0 1,-1 0,0-1,0 1,1 0,-1-1,0 1,0-1,0 1,0-1,-1 0,1 1,0-1,-1 0,1 0,-1 0,1 0,-1 0,1 0,-2 0,-61 32,30-22,1-1,-2-2,1-2,-1-1,-11 0,17-7,7-2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1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0 198,'48'4,"21"3,3-2,-6-4,-9-4,-9-1,-9 0,-10 1</inkml:trace>
  <inkml:trace contextRef="#ctx0" brushRef="#br0" timeOffset="252.899">198 0,'-15'38,"-4"28,1 6,3-3,5-9,3-10,9-14,3-7,1-10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9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1,'-23'78,"5"198,-16 11,33-284,-6 50,-2 0,-2-1,-16 41,26-86,3-8</inkml:trace>
  <inkml:trace contextRef="#ctx0" brushRef="#br0" timeOffset="309.551">386 171,'-54'47,"2"4,3 1,2 2,-10 19,53-70,1 0,0 0,0 0,0 0,0 1,0-1,0 1,1 0,0-1,0 1,0 0,0 0,1 1,-1-1,1 0,0 0,1 1,-1-1,1 1,-1-1,1 1,1-1,-1 0,1 1,-1-1,1 1,0-1,1 0,-1 0,1 0,0 0,0 0,0 0,1 0,-1-1,1 1,0-1,1 2,106 29,-70-26,-30-7,0 1,0 1,0-1,-1 2,1-1,-1 1,0 1,0 0,-1 0,1 0,-1 1,0 1,-1-1,2 2,6 11,-2-3</inkml:trace>
  <inkml:trace contextRef="#ctx0" brushRef="#br0" timeOffset="764.475">639 565,'200'6,"-198"-6,0 1,1-1,-1 0,0 1,0-1,1 1,-1 0,0 0,0 0,0 0,0 0,0 0,0 1,0-1,0 1,-1-1,1 1,0 0,-1 0,0-1,1 1,-1 0,0 0,0 0,0 1,0-1,0 0,0 0,-1 0,1 1,-1-1,0 0,1 1,-1-1,0 0,-1 1,1-1,0 0,-1 1,1-1,-1 0,1 0,-1 1,0-1,0 0,0 0,0 0,-1 0,1 0,-148 141,148-141,0 0,1 0,-1 0,1 0,0 0,0 0,0 0,0 0,0 0,0 0,0 0,1 0,-1 0,0 0,1 0,0 0,0 0,0 0,-1 0,1 0,1-1,-1 1,0 0,0-1,1 1,-1-1,1 1,-1-1,1 0,0 0,-1 0,1 1,0-2,0 1,0 0,0 0,0-1,0 1,0-1,0 1,0-1,0 0,0 0,0 0,1 0,15 8,-16-8,0 1,0 0,0-1,0 1,0 0,0 0,0 0,-1 0,1 0,0 0,0 1,-1-1,1 1,-1-1,1 1,-1-1,0 1,1 0,-1 0,0 0,0 0,0 0,-1 0,1 0,0 0,-1 0,1 0,-1 0,0 0,0 0,0 0,0 0,0 1,0-1,0 0,-1 0,1 0,-1 0,1 0,-1 0,0 0,0 0,0 0,0 0,-1 1,-9 7,-1-1,0 0,0 0,0-1,-1-1,-1 0,1-1,-1 0,0-1,0-1,-2 0,-9-1,6-5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23.3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2230,'2'-9,"0"-1,0 1,0 0,1 0,0 0,1 1,0-1,1 1,-1 0,2 0,-1 0,9-14,269-423,273-415,-433 676,66-141,-149 207,-65 145,0-2,-1-1,-1-1,-1-1,0-1,-2-2,0-1,-1-1,-1-2,-1-1,-7 1,-5 5,45-20,1 0,0 1,0-1,-1 0,1 0,0 1,-1-1,1 1,-1-1,1 0,0 1,-1-1,1 1,-1 0,1-1,-1 1,1-1,-1 1,0 0,1-1,-1 1,0 0,0-1,1 1,-1 0,0 0,0-1,0 1,0 0,0 0,0-1,0 1,0 0,0 0,0-1,0 1,-1 0,1 0,0-1,0 1,-1 0,1-1,0 1,-1 0,1-1,-1 1,1-1,-1 1,1-1,-1 1,1-1,-1 1,0-1,1 1,-1-1,0 0,0 1,177 20,-73-14,214 27,-256-41,-60 7,1-1,-1 0,0 0,0 0,0 0,0 0,0 0,0 0,0 0,0 0,-1 0,1-1,0 1,-1 0,1-1,-1 1,1 0,-1-1,0 1,1 0,-1-1,0 1,0-1,0 1,0-1,0 1,0 0,-1-1,1 1,0-1,-1 1,1 0,-1-1,0 1,1 0,-1 0,0-1,0 1,1 0,-1 0,0 0,-1 0,-15-21,-1 2,0 0,-2 2,0 0,-1 1,-1 1,0 1,-2 1,1 1,-1 1,-7-2,-56-33,-30-22,117 69,-1 0,0 0,0 0,0 0,0 0,0-1,0 1,0 0,1 0,-1-1,0 1,0-1,0 1,0 0,1-1,-1 0,0 1,1-1,-1 1,0-1,1 0,-1 1,1-1,-1 0,1 0,-1 0,1 1,0-1,-1 0,1 0,0 0,0 0,-1 0,1 0,0 1,0-1,0 0,0 0,0 0,0 0,1 0,-1 0,0 0,0 0,1 1,-1-1,0 0,1 0,-1 0,1 1,-1-1,1 0,-1 0,1 1,0-1,-1 0,1 1,48-1,-22 6</inkml:trace>
  <inkml:trace contextRef="#ctx0" brushRef="#br0" timeOffset="351.782">2456 1,'-40'5,"1"3,-1 1,2 2,-1 1,2 2,0 2,1 2,0 1,-1 3,29-18,1-1,0 2,0-1,1 1,-1 0,1 0,0 1,1-1,-1 1,1 1,0-1,1 1,0 0,0 0,0 0,1 0,0 1,0 0,1-1,0 1,0 0,1 0,0 0,0 0,1 0,0 0,1 0,-1 1,3 6,-1-6,1 0,1-1,-1 1,1 0,1-1,-1 0,2 0,-1-1,1 1,0-1,0 0,1-1,0 1,0-1,1-1,-1 1,1-1,1-1,-1 1,1-2,-1 1,8 1,1 0,0-1,1-1,-1-1,1 0,0-1,-1-1,1-1,0-1,-1 0,1-1,14-5,23-10,0-2,-2-3,0-3,-1-1,43-32,-84 52,-1 0,0-1,0-1,0 1,-1-1,-1-1,1 0,-2 0,1-1,-5 7,-1 1,0-1,0 1,-1-1,1 0,-1 0,0 1,0-1,0 0,0 0,-1 0,0 0,1 0,-1 0,-1 0,1 0,-1 0,1 0,-1 0,0 0,-1 0,1 0,-1 0,0 1,1-1,-1 1,-1-1,1 1,-1 0,0 0,-3-4,-1 2,0-1,0 1,0 0,-1 0,0 1,0 0,0 0,-1 1,1 0,-1 1,1 0,-1 0,0 1,-1 0,-28-4</inkml:trace>
  <inkml:trace contextRef="#ctx0" brushRef="#br0" timeOffset="653.785">1779 114,'142'22,"1"-7,74-3,-183-10,583 5,-342 16,-263-22,-5-1,1 0,-1 0,0 1,0 0,1 0,-1 1,0 0,0 0,-1 1,1 0,5 2,-41 6,9-10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25.1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1288 819,'-1'0,"0"0,1-1,-1 1,0 0,0 0,0 0,0 0,0 0,0 0,0 0,0 1,0-1,0 0,0 0,0 1,0-1,0 0,0 1,1-1,-1 1,0-1,0 1,0 0,1-1,-1 1,0 0,1 0,-1-1,1 1,-1 0,0 0,1 0,0 0,-1-1,1 1,0 0,-1 1,-150 282,4-17,-12-6,-12-7,-70 69,-122 109,361-429,-1-1,1 1,0-1,0 1,0-1,0 1,1 0,-1-1,1 1,-1 0,1 0,0 0,0 0,1 0,-1 1,0-1,1 0,0 0,0 0,0 1,0-1,0 0,1 2,24-1,-9-9</inkml:trace>
  <inkml:trace contextRef="#ctx0" brushRef="#br0" timeOffset="572.739">1486 734,'-73'29,"29"-11,-1-1,-1-2,0-2,-28 3,-30-23,104 7,-1 1,1 0,-1 0,1 0,-1 0,1 0,-1-1,1 1,0 0,-1 0,1 0,0 0,0 0,0 0,0 0,0 0,0 0,0 0,0 0,0 0,0 0,1 0,-1 0,0 0,1 0,-1 0,1 0,-1 0,1 0,-1-1,1 1,-1 0,1 0,0-1,0 1,-1 0,1-1,0 1,0-1,0 1,0-1,0 1,-1-1,1 1,0-1,1 0,-2 1,278 283,-244-261,-34-23,1 0,0 0,-1 1,1-1,-1 0,1 0,0 0,-1 0,1 0,-1 0,1 0,0 0,-1 0,1 0,0 0,-1 0,1 0,-1 0,1-1,0 1,-1 0,1 0,-1-1,1 1,-1 0,1-1,-1 1,1-1,-1 1,1 0,-1-1,0 1,1-1,-1 1,0-1,1 0,-1 1,0-1,0 1,1-1,-1 0,0 1,0-1,0 1,0-1,0 0,0 1,0-1,0 0,0 1,0-1,0 1,0-1,-1 0,1 1,0-1,-1 0,-3-25,-1 1,-1-1,-1 1,-2 0,-9-20,-6-17,15 38,-3-16,-2 1,-1 0,-3 2,-1 0,-1 1,-13-15,17 32</inkml:trace>
  <inkml:trace contextRef="#ctx0" brushRef="#br0" timeOffset="886.409">2050 0,'-34'9,"0"2,1 2,1 0,0 2,1 2,0 1,2 1,0 2,1 0,-10 12,23-19,0 0,1 2,1 0,0 0,1 1,1 0,-4 9,12-19,-1 0,1 0,0 1,1-1,0 1,0-1,0 1,1 0,1 0,-1 0,1 0,0 0,1 0,0 0,0 0,1-1,0 1,0 0,1-1,2 5,2 0,0 0,0-1,1 1,1-2,0 1,1-1,-1-1,2 1,-1-2,2 0,-1 0,1-1,0 0,0-1,1 0,0-1,0-1,15 5,1-1,0-2,1-1,-1-1,1-1,0-2,10-2,-17 2,-1-2,1-1,-1-1,0-1,1 0,-2-2,1-1,-1 0,0-2,0 0,-1-1,0-2,-1 0,-1 0,0-2,0 0,-1-2,-1 1,-1-2,0 0,-1-1,-1 0,7-15,-18 27,0 0,0 0,-1 0,0-1,0 1,-1-1,0 1,0 0,0-1,-1 1,1 0,-2-1,1 1,-1 0,0 0,0 0,0 0,-1 0,0 0,0 1,-1-1,0 1,0 0,0 0,0 1,-1-1,-2-1,-11-12</inkml:trace>
  <inkml:trace contextRef="#ctx0" brushRef="#br0" timeOffset="1136.339">1148 396,'60'0,"283"-1,218-32,331-65,-602 81,-259 11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97 102,'-67'379,"47"-240,13-115,4-33,11-35,1 0,2 1,3 0,1 1,2 1,8-14,-19 42,19-39,1 0,3 2,2 1,8-6,5 13,-44 41,1 0,0 0,0 1,0-1,0 0,0 0,0 1,0-1,0 1,0-1,1 1,-1 0,0-1,0 1,0 0,1 0,-1 0,0 0,0 0,0 0,1 0,-1 0,0 0,0 0,0 1,0-1,1 0,-1 1,0-1,0 1,0 0,0-1,0 1,0 0,0-1,0 1,0 0,-1 0,1 0,0 0,0 0,-1 0,1 0,-1 0,1 0,-1 1,4 11,-1 0,-1 0,0 1,-1 0,0-1,-1 1,-1-1,0 1,-1 0,0-1,-2 5,-21 154,25-170,0 1,1-1,-1 1,1-1,0 0,0 1,0-1,0 0,0 0,0 0,0 1,1-1,-1 0,1-1,0 1,-1 0,1 0,0-1,0 1,0-1,0 0,0 1,0-1,1 0,-1 0,0-1,1 1,-1 0,0-1,1 1,-1-1,1 0,-1 0,1 0,-1 0,0 0,1 0,-1-1,1 1,-1-1,0 0,1 0,-1 1,0-2,0 1,0 0,1 0,-1-1,0 1,-1-1,1 1,0-1,0 0,-1 0,1 0,-1 0,96-96,60-80,-156 176,0 0,0 0,1 1,-1-1,1 1,-1-1,1 1,0 0,0-1,-1 1,1 0,0 0,0 0,0 1,0-1,0 0,0 1,0-1,0 1,1 0,-1 0,0 0,0 0,0 0,0 0,0 0,1 1,-1-1,0 1,0-1,0 1,0 0,0 0,-1 0,1 0,0 0,0 0,0 1,-1-1,1 1,-1-1,1 1,-1-1,0 1,0 0,1 0,-1 0,0 0,0-1,-1 1,1 1,0-1,-1 1,4 13,-1 1,0 0,-2 0,0 1,-1-1,0 0,-3 7,2-8,0 0,0 0,2 0,0 0,0-1,2 1,0 0,1-1,0 1,-3-14,-1 0,1 0,0-1,0 1,0 0,0 0,0 0,0-1,1 1,-1-1,0 1,1-1,0 1,-1-1,1 0,0 0,-1 1,1-1,0-1,0 1,0 0,0 0,0-1,0 1,0-1,0 1,0-1,0 0,0 0,0 0,0 0,0 0,1-1,12-2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26,'44'0,"28"0,6 0,-4 0,-11-5,-10-1,-11 0,-6 1,-6 1,-7 7,-8 2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0,'38'5,"23"6,5 2,-3-2,-8-3,-8-2,-13 2,-7 0,-7-2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1,'0'57,"-5"24,-2 4,1-10,1-6,1-11,2-10,1-9,1-6,0-3,0-8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26,'227'-25,"-158"34,-68-9,1 0,0 1,-1-1,1 1,-1 0,1-1,-1 1,0 0,1 0,-1 0,0 0,1 0,-1 0,0 1,0-1,0 0,0 0,0 1,0-1,-1 1,1-1,0 1,-1-1,1 1,-1-1,0 1,1 0,-1-1,0 1,0-1,0 1,0 0,0-1,0 1,0 0,-1-1,1 1,-1-1,1 2,-74 119,41-77,-108 179,139-221,0 1,1-1,-1 1,1 0,0-1,0 1,1 0,-1 0,1 0,0-1,0 1,0 0,0 0,1 0,-1 0,1-1,0 1,0 0,1-1,-1 1,1-1,-1 1,1-1,0 0,0 1,1-1,-1 0,1 0,0-1,-1 1,1-1,0 1,1-1,-1 0,0 0,1 0,-1-1,1 1,-1-1,1 0,0 0,2 1,5 1,0-1,1 0,-1-1,1 0,-1 0,1-1,0-1,-1 0,1-1,-1 0,6-2,8-3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7794 0 0,'0'0'4117'0'0,"0"0"-1734"0"0,0 0-754 0 0,0 0-94 0 0,0 0-58 0 0,0 0-129 0 0,0 0-198 0 0,0 0-232 0 0,0 0-137 0 0,0 0-64 0 0,0 0-29 0 0,0 0-26 0 0,0 0-34 0 0,3 6-24 0 0,-2-4-529 0 0,0 1 1 0 0,1-1-1 0 0,-1 0 0 0 0,0 0 0 0 0,1 0 1 0 0,0 0-1 0 0,-1 0 0 0 0,1 0 1 0 0,0 0-1 0 0,0-1 0 0 0,0 1 1 0 0,0-1-1 0 0,0 1 0 0 0,0-1 0 0 0,0 0 1 0 0,1 0-1 0 0,-1 0 0 0 0,1 0 1 0 0,-1 0-1 0 0,0 0 0 0 0,1-1 1 0 0,-1 1-1 0 0,1-1 0 0 0,-1 0 0 0 0,1 1 1 0 0,2-1-76 0 0,21 2 302 0 0,0-1 0 0 0,0-1 1 0 0,0-1-1 0 0,0-1 0 0 0,0-1 0 0 0,5-2-302 0 0,50-10 167 0 0,-48 11-599 0 0,-31 1 42 0 0,-3 3-8429 0 0,-2 0-3467 0 0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1,'-9'38,"-9"23,0 1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0,'-14'48,"-10"35,-1 14,4-6,6-14,0-14,3-9,4-8,2-8,3-5,2-4,6-6,2-8</inkml:trace>
  <inkml:trace contextRef="#ctx0" brushRef="#br0" timeOffset="303.775">454 86,'-330'316,"299"-272,31-43,-1 0,0 0,1 0,0 0,-1 0,1 0,0 0,-1 0,1 0,0 0,0 0,0 0,0 0,0 0,0 0,0 0,0 0,1 0,-1 0,0 0,0 0,1 0,-1 0,1 0,-1 0,1 0,-1 0,1-1,0 1,-1 0,1 0,0 0,0-1,0 1,-1 0,1-1,0 1,0-1,0 1,0-1,0 0,0 1,0-1,0 0,0 0,163 10,-158-8,1-1,0 1,0 1,-1-1,1 1,-1 0,0 1,0-1,0 1,0 1,-1-1,0 1,1 0,1 3,7 8</inkml:trace>
  <inkml:trace contextRef="#ctx0" brushRef="#br0" timeOffset="820.254">737 367,'-21'16,"0"2,1 0,1 1,0 0,2 2,0 0,2 1,0 2,14-24,0 1,0 0,1 0,-1 0,0 1,1-1,-1 0,1 0,-1 0,1 0,0 1,-1-1,1 0,0 0,0 1,0-1,0 0,0 0,0 1,0-1,0 0,0 0,1 0,-1 1,1-1,-1 0,1 0,-1 0,1 0,-1 0,1 0,0 0,0 0,0 0,-1 0,1 0,0 0,0 0,0-1,0 1,0 0,1-1,-1 1,1 0,55-4,-28-8,0-1,-1-1,0-2,-1-1,7-6,32-19,-65 40,1-1,-1 0,0 1,1 0,-1-1,1 1,-1 0,1 0,0 0,-1 0,1 0,0 0,0 1,0-1,0 1,-1-1,1 1,0-1,0 1,0 0,0 0,0 0,0 0,0 0,0 1,0-1,0 1,0-1,0 1,-1 0,1-1,0 1,0 0,-1 0,1 0,0 1,-1-1,1 0,-1 0,0 1,1-1,-1 1,0 0,0-1,0 1,0 0,0-1,0 1,-1 0,1 0,0 0,-1 1,0 11,-1 0,-1 1,0-1,-1 0,0-1,-1 1,-1-1,-2 5,-17 66,17 188,6-261,1 0,-2-1,1 1,-2 0,1-1,-1 0,-1 0,0 0,0 0,-1 0,0-1,-1 0,0 0,0 0,-1-1,0 0,-4 3,8-10,-1 1,0-2,0 1,0 0,0-1,1 1,-1-1,0 0,0-1,0 1,0-1,0 1,0-1,1 0,-1-1,0 1,1-1,-1 1,1-1,-1 0,1 0,0-1,0 1,0-1,0 1,0-1,1 0,-1 0,1 0,0-1,0 1,0 0,0-1,1 1,-1-1,1 0,0 1,0-1,0 0,0 0,1 0,0 0,0 0,0 0,0-1,1-8,1 0,1 0,0 0,1 0,0 1,0-1,2 1,0 0,0 0,1 1,0 0,1 0,0 0,1 1,6-6,34-23,-27 27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0,'-29'255,"12"-73,15-179,1 0,-1 1,0-1,1 1,0-1,0 1,0-1,0 1,0 0,1 0,0-1,-1 1,2 0,-1 0,0 0,1-1,-1 1,1 0,0-1,1 1,-1 0,0-1,1 0,0 1,0-1,0 0,0 0,0 0,1 0,0 0,-1 0,1-1,0 0,0 1,0-1,0 0,1 0,-1-1,1 1,0 0,225-3,-173 1,-32-1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17,'454'0,"-382"-11,-54 5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55,'38'-5,"27"-1,8 0,-5 1,-8 1,-10 2,-9-4,-6-1,-4 1,-3 2,-7 1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58,'65'-16,"2"2,-1 3,64-2,-128 12,0 1,0-1,1 1,-1-1,0 1,1 0,-1 0,0 0,1 0,-1 1,0-1,1 1,-1-1,0 1,0 0,1 0,-1 0,0 0,0 0,0 0,0 0,0 1,-1-1,1 1,0 0,-1-1,1 1,-1 0,1 0,-1 0,0 0,0 0,0 0,0 0,0 1,-1-1,1 0,0 0,-1 1,0-1,0 0,1 3,-6 6,1 1,-2-1,1 0,-1-1,-1 1,0-1,-1-1,0 1,0-1,-2 1,-15 18,-19 22,32-39,1 0,0 1,1 0,0 0,1 1,1 0,0 1,1 0,0 0,1 1,0 0,-1 7,7-19,-1 0,1 0,0 0,0 0,0 0,0 0,1 0,-1 0,1 0,-1 0,1 0,0 0,0 0,1 0,-1 0,1-1,-1 1,1-1,0 1,0-1,0 0,0 1,0-1,0 0,1 0,-1-1,1 1,-1 0,1-1,0 0,0 1,0-1,-1 0,1-1,0 1,0 0,2-1,6 2,-1-1,1 0,0-1,-1 0,1-1,-1 0,1-1,-1 0,1 0,3-3,5-2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0,'-9'24,"1"8,7-1,3-6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66,'-15'8,"-1"-1,0 0,1 1,0 1,1 1,0 0,0 1,-7 9,19-19,1 0,0 0,-1 0,1 0,0 0,0 1,0-1,0 1,0-1,0 1,0-1,1 1,-1-1,0 1,1 0,0-1,-1 1,1 0,0-1,0 1,0 0,0 0,0-1,0 1,0 0,0-1,1 1,-1 0,1-1,-1 1,1 0,0-1,0 1,0-1,-1 1,1-1,1 0,-1 1,0-1,0 0,0 0,1 0,-1 0,1 0,0 1,82 28,-65-25,-10-3,1 1,-1 0,0 1,0 0,0 0,0 1,-1 0,0 0,0 1,0 0,-1 1,0-1,0 2,-1-1,0 1,0-1,0 2,-1-1,-1 1,1-1,-1 1,-1 0,0 1,0-1,1 10,-3-16,-1 0,0 0,0 1,-1-1,1 0,0 0,-1 0,0 0,0 0,0 0,0 0,0 0,-1 0,1-1,-1 1,0 0,0-1,0 1,0-1,0 0,0 1,-1-1,1 0,-3 1,-11 5</inkml:trace>
  <inkml:trace contextRef="#ctx0" brushRef="#br0" timeOffset="249.862">101 66,'39'-14,"21"-5,7 1,-10 8,-8 5,-8 10,-12 3</inkml:trace>
  <inkml:trace contextRef="#ctx0" brushRef="#br0" timeOffset="700.5">609 518,'203'-220,"-198"215,1 0,0 0,0 0,1 1,-1-1,1 1,0 1,0 0,0 0,0 0,0 1,1 0,-1 0,1 1,0 0,-1 0,8 1,-13 1,1 0,-1 0,0 1,1-1,-1 1,0 0,0 0,0 0,0 0,0 0,-1 0,1 0,-1 0,1 1,-1-1,0 1,0-1,0 1,0-1,0 1,-1 0,1-1,-1 1,0 0,1-1,-1 1,-1 1,18 45,-14-46,0-1,1 1,-1-1,0 0,1-1,-1 1,1-1,-1 1,1-1,0 0,0 0,-1-1,1 1,0-1,0 0,0 0,0 0,0 0,-1-1,1 1,0-1,0 0,-1 0,1-1,1 0,-1 1,0-1,1 1,-1 0,1 0,0 1,-1-1,1 1,-1 0,1 0,0 1,-1-1,1 1,-1 0,1 0,-1 1,1-1,-1 1,1 1,-2 0,0 0,0 0,-1 1,0-1,1 1,-1-1,-1 1,1 0,0 0,-1 0,0 0,0 0,0 0,0 0,-1 0,0 0,0 1,0 2,5 24,0-11</inkml:trace>
  <inkml:trace contextRef="#ctx0" brushRef="#br0" timeOffset="1520.595">299 490,'0'4,"-5"3,-6-1,-7-1,-4 3,-3 1,-3-2,-1-2,0-1,4-7,7-2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0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0,'-24'29,"-13"14,0 5,6-7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31,'43'-5,"29"-2,6 1,-4 1,-11 1,-10 2,-11 1,-11 5,-12 3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4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9218 0 0,'0'0'2834'0'0,"0"0"-630"0"0,0 0-401 0 0,0 0-196 0 0,0 0-225 0 0,0 0-230 0 0,0 0-251 0 0,0 0-229 0 0,0 0-138 0 0,0 0-25 0 0,0 0 17 0 0,0 0 48 0 0,6 2 27 0 0,27 3-144 0 0,-1-2-1 0 0,1-1 1 0 0,0-1-1 0 0,-1-2 1 0 0,1-1-1 0 0,14-3-456 0 0,-31 2-133 0 0,18-3-1708 0 0,-13-4-2698 0 0,-16 7-1633 0 0,-1 2-5598 0 0</inkml:trace>
  <inkml:trace contextRef="#ctx0" brushRef="#br0" timeOffset="989.895">932 638 12171 0 0,'0'0'2193'0'0,"0"0"-366"0"0,0 0-176 0 0,0 0-82 0 0,0 0-149 0 0,0 0-212 0 0,0 0-218 0 0,0 0-193 0 0,0 0-155 0 0,0 0-105 0 0,0 0-62 0 0,0 0-69 0 0,0-8 239 0 0,-15 186 1705 0 0,-6-98-2322 0 0,21-79-178 0 0,1-1 1 0 0,-1 1-1 0 0,0-1 1 0 0,1 0-1 0 0,-1 1 1 0 0,1-1-1 0 0,-1 1 1 0 0,1-1-1 0 0,-1 0 1 0 0,1 1-1 0 0,-1-1 1 0 0,1 0-1 0 0,-1 0 1 0 0,1 1-1 0 0,0-1 1 0 0,-1 0-1 0 0,1 0 1 0 0,-1 0-1 0 0,1 0 1 0 0,0 0-1 0 0,-1 0 1 0 0,1 0-1 0 0,-1 0 1 0 0,1 0-1 0 0,0 0 1 0 0,-1 0-1 0 0,1 0 0 0 0,-1 0 1 0 0,1-1-1 0 0,0 1 1 0 0,-1 0-1 0 0,1 0 1 0 0,-1-1-1 0 0,1 1 1 0 0,-1 0-1 0 0,1-1 1 0 0,-1 1-1 0 0,1 0 1 0 0,-1-1-1 0 0,1 1 1 0 0,-1-1-1 0 0,0 1 1 0 0,1-1-1 0 0,-1 1 1 0 0,0-1-1 0 0,1 1 1 0 0,-1-1-1 0 0,0 1 1 0 0,0-1-1 0 0,1 1 1 0 0,-1-1-1 0 0,0 0 1 0 0,0 0 149 0 0,12-8-8742 0 0,-3 2-3045 0 0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1,'43'4,"34"-2,8-2,-10-1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47,'93'-17,"-56"8,0 2,1 1,0 2,0 1,1 2,-1 2,0 2,25 4,-61-7,0 0,-1 0,1 0,-1 0,1 1,-1-1,1 0,-1 0,1 1,-1-1,1 1,-1 0,1-1,-1 1,1 0,-1 0,0 0,0 0,0 0,1 0,-1 0,0 0,0 1,0-1,-1 0,1 0,0 1,0-1,-1 1,1-1,-1 1,1-1,-1 1,1-1,-1 1,0-1,0 1,0 0,0-1,0 1,0-1,-1 1,1-1,0 1,-1-1,1 1,-1-1,1 1,-1-1,0 1,0-1,0 0,0 0,0 1,0-1,0 0,0 0,0 0,0 0,-1 0,1 0,-2 0,-72 43,65-39,-1-1,1 2,0-1,0 1,1 1,0 0,0 0,1 1,-1 0,-2 5,10-12,1 0,-1 0,0 1,1-1,-1 0,1 1,0-1,-1 0,1 1,0-1,0 1,0-1,0 0,0 1,0-1,0 1,0-1,0 1,1-1,-1 0,1 1,-1-1,1 0,-1 1,1-1,0 0,0 0,0 0,0 0,0 0,0 1,0-2,0 1,0 0,0 0,0 0,0 0,2 0,57 29,-46-25,11 6,-15-8,1 1,-1 1,0 0,0 0,-1 1,1 0,-1 0,-1 1,6 5,-13-10,0-1,1 1,-1 0,0-1,0 1,0 0,-1 0,1 0,0 0,-1 0,1 0,-1 0,0 0,1 0,-1 0,0 0,0 0,0 0,-1 0,1 0,0 0,-1 0,0 0,1 0,-1-1,0 1,0 0,0 0,0 0,0-1,0 1,0-1,-1 1,1-1,-1 1,1-1,-2 1,-66 41,67-42,-40 17,1-1,-2-3,0-1,-13 0,33-11,34-14,5 3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271 146,'-31'24,"1"1,1 1,2 1,0 2,2 0,1 2,2 1,-10 20,29-49,0 0,1 1,0-1,0 1,0 0,0 0,1 0,-1 0,1 0,0 0,0 0,0 0,1 0,0 1,-1-1,1 0,1 0,-1 0,1 1,0-1,-1 0,2 0,-1 0,0 0,1 0,0 0,0-1,0 1,0 0,1-1,0 0,-1 1,1-1,1 0,7 3,1 0,0-1,0-1,0 0,1-1,-1 0,1-1,-1 0,1-1,0-1,0 0,0 0,-1-1,1-1,0 0,-1-1,1 0,-1-1,0-1,0 0,0 0,-1-1,0 0,0-1,-1-1,1 1,-2-2,1 1,-1-1,8-10,-10 8,1-1,-1 1,-1-1,0 0,-1-1,0 1,-1-1,0 0,-1 0,-1 0,0-1,-1 1,0-1,-1 1,0-1,-1-1,-1 9,1 0,-1-1,0 1,-1 0,1 0,-1 0,-1 1,1-1,-1 1,0 0,0 0,0 0,-1 0,1 1,-1-1,0 1,-1 1,1-1,-1 1,0 0,1 0,-1 0,-6-1,-13-2</inkml:trace>
  <inkml:trace contextRef="#ctx0" brushRef="#br0" timeOffset="329.977">835 33,'-16'5,"1"0,0 0,0 1,0 1,1 1,0 0,1 1,0 0,0 1,0 0,2 1,-1 0,-9 13,20-22,0 0,-1-1,1 1,0 0,0 0,0 0,0 0,0 0,0 0,0 0,1 0,-1 0,1 0,0 0,-1 1,1-1,0 0,0 0,0 0,1 0,-1 1,0-1,1 0,0 0,-1 0,1 0,0 0,0 0,0 0,0 0,0-1,1 1,-1 0,1 0,-1-1,1 1,-1-1,1 0,0 1,0-1,0 0,0 0,-1 0,1 0,2 0,7 2,-1-1,1 0,0-1,0 0,0 0,0-1,0-1,-1 0,1 0,0-1,0-1,-1 1,1-2,-1 0,0 0,0 0,0-1,-1-1,0 0,0 0,0-1,-1 0,0 0,3-5,43-75,-53 85,0 0,-1-1,1 1,-1 0,1-1,-1 1,0 0,0-1,0 1,0 0,0-1,0 1,-1-1,1 1,-1 0,0 0,0-1,1 1,-2 0,1 0,0 0,0 0,-1 0,1 0,-1 0,1 0,-1 1,0-1,0 1,1-1,-1 1,0 0,0-1,-1 1,1 0,0 0,0 1,-1-1,1 0,-1 1,-22-6,1 2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86,'-1'1,"-60"42,3 3,1 2,3 3,2 2,-3 8,49-56,1 0,1 1,-1-1,1 1,0 0,0 0,0 0,1 1,0-1,1 1,-1 0,1 0,1 0,-1 0,1 0,0 0,1 0,-1 0,2 0,-1 1,1-1,0 0,0 0,1 0,0 0,0 0,1-1,0 1,0-1,0 1,1-1,0 0,0 0,0-1,5 5,8-1,0 0,0-1,1-1,1 0,-1-2,1 0,0-1,0-1,0 0,0-2,0 0,1-1,-1-1,0-1,0-1,6-1,6-1,0-2,-1 0,0-2,0-1,0-2,-2-1,1-1,-2-1,0-2,-1 0,-1-2,0-1,-2-1,0-1,-1 0,-1-2,-2-1,8-13,-21 30,0 0,-1-1,0 0,0 0,-1 0,0-1,0 1,-1-1,-1 0,0 0,0 0,-1 0,0 0,0-1,-2 1,1 0,-1 0,0 0,-1 0,-1 0,1 0,-1 0,-1 1,0-1,0 1,-1 0,0 0,-1 0,-4-5,1 7,0 0,0 0,0 0,-1 1,0 1,0 0,-1 0,1 1,-1 0,0 1,0 0,-1 0,1 2,0-1,-1 1,1 1,-1 0,-3 1,-10 2,-1 0,1 2,0 0,0 2,1 1,0 0,-15 9,-4 4</inkml:trace>
  <inkml:trace contextRef="#ctx0" brushRef="#br0" timeOffset="264.183">139 397,'41'-23,"9"-6,2 1,1 4,0 1,5 2,-53 19,0 0,1 1,-1-1,1 1,-1 0,1 1,-1-1,1 1,0 1,-1-1,1 1,-1-1,1 2,-1-1,0 1,1-1,-1 1,0 1,0-1,0 1,0 0,-1 0,1 0,-1 1,3 2,-3-2,4 5,-1-1,2 0,-1-1,1 0,0 0,1 0,-1-2,1 1,0-1,1 0,-1-1,1 0,0-1,0-1,0 1,8-1,122-21,-117 13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1,'-5'19,"-15"25,-10 11,0 0,1-4,0-6,1-11,4-6,2-8,5-3,0-3,3-1,4-2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0,-2 0,-1 0,-3 0,-5 0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22,'38'0,"18"-5,4-1,-4 0,-10 1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0 237,'2'-14,"1"0,0 0,0 1,2 0,0 0,0 0,1 0,1 1,0 0,6-8,63-65,-74 85,-1-1,1 1,-1 0,1 0,-1 1,1-1,-1 0,1 0,-1 1,1-1,-1 1,1-1,-1 1,0 0,1 0,-1-1,0 1,0 0,0 0,1 0,-1 0,0 1,0-1,0 0,-1 0,1 1,0-1,0 0,-1 1,1-1,-1 1,1-1,-1 0,0 1,1-1,-1 1,0 0,0-1,0 1,0-1,0 1,0-1,-1 1,1-1,0 1,-1-1,0 0,1 1,1 8,-1-9,-1 1,1 0,0 0,1 0,-1 0,0 0,0 0,1-1,-1 1,1 0,0 0,-1 0,1-1,0 1,0 0,0-1,0 1,1-1,-1 1,0-1,0 0,1 0,-1 1,1-1,-1 0,1 0,0 0,-1-1,1 1,0 0,0 0,0-1,-1 0,1 1,0-1,0 0,0 0,0 1,0-2,0 1,-1 0,1 0,0-1,0 1,0-1,0 1,-1-1,2 0,156-90,-160 92,1 0,0-1,-1 1,1 0,0 0,0 0,-1 0,1 0,0 0,0 0,0 0,0 0,0 0,0 0,1 0,-1 0,0-1,0 1,1 0,-1 0,0 0,1 0,-1 0,1 0,-1-1,1 1,0 0,-1 0,1-1,0 1,-1-1,1 1,0 0,0-1,-1 1,1-1,0 0,0 1,0-1,0 0,0 1,0-1,0 0,0 0,0 0,0 0,0 0,-1 0,1 0,0 0,0 0,0 0,0-1,0 1,0 0,0-1,0 1,0 0,-1-1,1 1,0-1,0 1,0-1,-1 0,1 1,0-1,-1 0,1 0,-1 0,-9 30,-11 79,24-89</inkml:trace>
  <inkml:trace contextRef="#ctx0" brushRef="#br0" timeOffset="250.985">762 38,'-39'29,"-26"19,-12 11,2 0,9-5,11-7,10-6,8-6,5-4,9-2,2-7,6-1,10-5,6-5</inkml:trace>
  <inkml:trace contextRef="#ctx0" brushRef="#br0" timeOffset="634.091">564 462,'-6'6,"-49"64,54-68,0 1,0-1,0 0,1 1,-1-1,0 1,1 0,0-1,-1 1,1-1,0 1,1-1,-1 1,0 0,1-1,-1 1,1-1,0 1,0-1,0 0,0 1,0-1,0 0,1 0,-1 1,1-1,-1 0,1-1,0 1,0 0,0 0,1 0,0-1,0 1,1-1,-1 1,0 0,0 0,0 1,-1-1,1 0,-1 1,1 0,-1-1,0 1,0 0,0 0,0 0,0 1,-1-1,1 0,-1 1,0-1,0 1,-1-1,1 1,-1-1,1 1,-1-1,0 1,0 0,-1-1,1 1,-1-1,0 1,0-1,0 1,0-1,0 1,-1-1,0 0,-1 2,-3 1,0 0,0 0,-1 0,0-1,0 0,0-1,-1 1,1-2,-1 1,0-1,0 0,-1 0,1-1,0 0,-1-1,0 0,1 0,-1-1,1 0,-1-1,0 1,-8-3,-1-4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6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11,'-8'0,"-1"0,0 0,1 2,-1-1,0 1,1 0,0 0,-1 1,1 1,0-1,1 1,-1 0,0 1,1 0,0 0,1 1,-1 0,-5 6,11-8,1 0,-1 0,1 0,0 0,0 0,1 0,-1 0,1 1,0-1,0 0,0-1,1 1,-1 0,1 0,0-1,0 1,0 0,0-1,1 0,-1 0,1 0,0 0,0 0,0 0,1-1,-1 1,0-1,1 0,0 0,-1-1,2 1,8 9,-8-7,10 7,0 0,-1 1,-1 0,0 2,-1-1,-1 1,0 1,0 0,-1 2,-9-13,0 0,0 0,0 0,-1 0,0 0,0 0,0 0,0 1,0-1,-1 0,0 0,1 0,-2 0,1 0,0-1,-1 1,0 0,0 0,0-1,0 1,0-1,-1 0,0 0,1 0,-1 0,0 0,-1-1,1 1,0-1,-1 0,1 0,-1 0,0 0,0 0,0-1,0 0,0 0,0 0,0 0,0-1,-16 6</inkml:trace>
  <inkml:trace contextRef="#ctx0" brushRef="#br0" timeOffset="249.929">44 67,'34'-14,"21"-5,5 1,-7 3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1 164,'33'112,"19"135,-21-97,-31-149,0 0,0 0,0 0,0 0,0 0,1 0,-1 0,0 0,0 0,1 0,-1 0,0 0,1 0,-1 0,1 0,0 0,-1 0,1 0,-1-1,1 1,0 0,0 0,0-1,-1 1,1 0,0-1,0 1,0-1,0 1,0-1,0 0,0 1,0-1,0 0,0 0,0 0,0 0,0 0,0 0,0 0,0 0,0 0,0 0,0 0,0-1,0 1,0 0,0-1,0 1,0-1,0 1,0-1,0 0,0 1,0-1,-1 0,1 1,0-1,-1 0,1 0,0 0,-1 0,40-64,-35 57,32-63,27-51,-5-2,7-36,-33 52,-31 91,-3 5</inkml:trace>
  <inkml:trace contextRef="#ctx0" brushRef="#br0" timeOffset="372.479">622 531,'0'10,"0"12,0 7,0 4,0 1,0 0,0-2,0-6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492 597 8650 0 0,'0'0'1880'0'0,"0"0"-227"0"0,0 0-66 0 0,0 0 13 0 0,0 0-92 0 0,0 0-318 0 0,0 0-357 0 0,0 0-243 0 0,0 0-143 0 0,0 0-41 0 0,0 0-14 0 0,0 0 14 0 0,0 0 13 0 0,12-3 23 0 0,118-24 1697 0 0,-20 21-1088 0 0,-108 8-1019 0 0,-1-1-1 0 0,0 1 0 0 0,0 0 1 0 0,0 0-1 0 0,0 0 0 0 0,0 0 1 0 0,0-1-1 0 0,-1 1 0 0 0,1 0 1 0 0,0 0-1 0 0,-1 1 0 0 0,0-1 1 0 0,1 0-1 0 0,-1 0 0 0 0,0 0 1 0 0,0 0-1 0 0,0 0 1 0 0,-1 0-1 0 0,1 0 0 0 0,0 0 1 0 0,-1 0-1 0 0,1 0 0 0 0,-1 0 1 0 0,0 0-1 0 0,1 0 0 0 0,-1 0 1 0 0,0 0-1 0 0,0 0 0 0 0,-1-1 1 0 0,1 1-1 0 0,0 0 0 0 0,0-1 1 0 0,-1 1-1 0 0,0-1-31 0 0,-181 215 993 0 0,181-214-975 0 0,1 0-1 0 0,0 0 0 0 0,0 0 1 0 0,0 0-1 0 0,0 0 0 0 0,0 0 0 0 0,0 0 1 0 0,0 1-1 0 0,1-1 0 0 0,-1 0 1 0 0,1 0-1 0 0,-1 1 0 0 0,1-1 0 0 0,0 0 1 0 0,0 1-1 0 0,0-1 0 0 0,1 0 1 0 0,-1 0-1 0 0,0 1 0 0 0,1-1 1 0 0,-1 0-1 0 0,1 0 0 0 0,0 1 0 0 0,0-1 1 0 0,0 0-1 0 0,1 2-17 0 0,2-2 65 0 0,0 1 0 0 0,0 0 1 0 0,1-1-1 0 0,-1 0 0 0 0,1 0 0 0 0,0 0 1 0 0,-1-1-1 0 0,1 0 0 0 0,0 1 1 0 0,0-2-1 0 0,0 1 0 0 0,0 0 0 0 0,0-1 1 0 0,0 0-1 0 0,-1 0 0 0 0,3-1-65 0 0,-1 1 67 0 0,4 1 7 0 0,0-1 0 0 0,-1 0 0 0 0,1-1 0 0 0,0 0 0 0 0,-1 0 1 0 0,1-1-1 0 0,-1 0 0 0 0,0-1 0 0 0,0 0 0 0 0,9-4-74 0 0,3-10-2172 0 0,-13 9-1841 0 0,1 0-4850 0 0,-4 5-3323 0 0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15,'-2'-15,"-3"23,-4 25,-15 114,-31 185,48-305,2 0,1 0,2 0,0 0,2 0,2 13,-2-37,0-1,0 1,1 0,-1-1,1 0,0 1,0-1,0 1,0-1,0 0,0 0,1 1,-1-1,1 0,-1 0,1 0,0-1,0 1,0 0,0-1,0 1,0-1,0 0,0 1,1-1,-1 0,1-1,-1 1,1 0,-1-1,1 1,-1-1,1 0,-1 0,1 0,-1 0,1 0,-1 0,1-1,106-27,-90 21,197-56,-198 56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29,'18'-6,"1"0,-1 1,1 1,0 1,0 1,0 0,0 1,0 1,6 2,-22-2,-1 0,0 0,1 0,-1 0,0 1,1-1,-1 1,0-1,0 1,1 0,-1 0,0 0,0 0,0 0,0 1,0-1,0 1,-1-1,1 1,0 0,-1-1,1 1,-1 0,0 0,1 0,-1 0,0 0,0 1,-1-1,1 0,0 0,-1 1,1-1,-1 0,0 1,0-1,0 0,0 1,0-1,0 0,0 1,-1-1,0 0,1 1,-1-1,0 0,0 0,0 0,0 0,0 0,-1 0,1 0,-1 0,1 0,-116 113,116-114,0 0,-1 0,1 0,0 0,0 0,-1 0,1 0,0 1,0-1,1 0,-1 1,0-1,0 1,1-1,-1 1,0-1,1 1,0-1,-1 1,1-1,0 1,0 0,0-1,0 1,0 0,0-1,0 1,1-1,-1 1,1 0,-1-1,1 1,-1-1,1 1,0-1,0 0,0 1,0-1,0 0,0 1,0-1,0 0,0 0,1 0,-1 0,0 0,1 0,-1-1,1 1,-1 0,1-1,-1 1,1-1,-1 1,1-1,0 0,0 0,11 4,0-2,0 0,0 0,1-2,-1 1,0-2,0 0,1 0,9-3,3-3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27,'340'-1,"-182"-25,-147 29,-5 3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 0,-4-5,-10-1,-12-1,-9 2,-8 2,-10 1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1,'-5'5,"-26"23,2 1,0 1,2 2,2 1,1 0,1 2,2 1,-14 33,33-62,0 0,1 0,0 0,0 0,0 1,1-1,0 0,1 0,-1 1,1-1,1 0,-1 0,1 0,1 0,-1 0,1-1,0 1,1-1,0 1,0-1,0 0,0-1,1 1,3 2,0 1,1 0,1-1,-1 0,2-1,-1 0,1 0,0-1,0 0,0-1,1-1,0 0,0 0,11 1,-6-2,0-2,0 0,0-1,0 0,0-2,0 0,0 0,6-4,-17 5,0-1,0 1,0-1,-1-1,1 1,-1-1,1 0,-1 0,0-1,0 0,-1 0,1 0,-1 0,0 0,0-1,0 0,0 0,-1 0,0 0,0-1,-1 1,1-1,-1 0,1-3,-3 6,0 0,1 0,-1 0,0 0,-1-1,1 1,-1 0,1 0,-1 0,0 0,0 0,0 0,0 0,-1 0,1 1,-1-1,0 0,0 1,0-1,0 1,0 0,0 0,-1-1,1 2,-1-1,1 0,-1 0,0 1,0-1,0 1,0 0,-98-27,81 27,-1 1,0 1,1 2,-1 0,1 0,0 2,0 1,0 0,1 2,0 0,0 1,1 1,0 0,-1 3,-9 10,7-1</inkml:trace>
  <inkml:trace contextRef="#ctx0" brushRef="#br0" timeOffset="1149.658">695 678,'2'-12,"1"1,0-1,1 1,1 0,-1 0,2 0,0 0,0 1,1 0,0 1,0-1,9-7,-9 8,8-11,1 1,1 1,0 0,2 1,0 1,0 0,2 2,9-5,-29 18,0 0,1 0,-1 1,0-1,1 1,-1 0,0-1,1 1,-1 0,1 0,-1 0,1 0,-1 0,1 0,-1 0,0 0,1 1,-1-1,1 0,-1 1,0-1,1 1,-1 0,0-1,0 1,1 0,-1 0,0 0,0 0,0 0,0 0,0 0,0 0,0 0,-1 0,1 1,0-1,-1 0,1 1,0-1,-1 0,0 1,1-1,-1 1,0-1,0 0,0 2,7 74,-7-73,-1-2,1 0,-1 0,0 0,0 1,1-1,0 0,-1 0,1 1,0-1,0 0,0 1,0-1,1 0,-1 0,1 1,-1-1,1 0,0 0,0 0,0 0,0 1,0-1,0-1,0 1,1 0,-1 0,1 0,-1-1,1 1,0-1,0 1,0-1,0 0,0 0,0 0,0 0,0 0,0 0,0 0,0-1,1 1,-1-1,0 0,1 1,-1-1,0 0,2-1,104-57,-96 49,0 0,1 1,0 1,0 0,1 1,0 0,14-3,-24 9,-1 0,1 1,0 0,-1 0,1 0,-1 0,1 1,-1-1,0 1,0 0,1 0,-1 0,0 1,-1-1,1 1,0-1,-1 1,1 0,-1 0,0 0,0 0,0 0,0 1,-1-1,0 1,1-1,-1 1,0-1,-1 1,1 0,0-1,-1 1,0 0,0 0,0 1,8 26,13 11,-10-27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1,'-17'318,"-41"71,56-377,0-6,0-1,0 1,1 0,0 0,1-1,-1 1,1 0,0 0,0 0,1 0,0 0,0 0,0-1,1 1,0 0,0-1,0 1,2 2,8-2,0-5</inkml:trace>
  <inkml:trace contextRef="#ctx0" brushRef="#br0" timeOffset="224.576">313 622,'-15'33,"1"12,7-3,9-12,5-12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24.8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59,'45'7,"0"-1,1-2,-1-2,1-2,-1-3,25-4,77-2,954 9,-703 29,243-29,-287 27,335-27,-283-27,515 26,-498-27,836 28,1965 0,-2479 28,-319-35,77-26,-6-13,-466 45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25.68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1 148,'23'-15,"1"1,1 1,1 1,-1 1,2 2,-1 0,1 2,16-2,90-12,0 6,1 6,1 5,-1 7,0 5,98 20,357 25,127-23,272-20,268 7,-1022-15,176 26,-348-20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78,'44'97,"-23"-27,-2 2,-5 0,-1 3,46 193,-25-207,-33-61,1 0,0-1,-1 1,1 0,-1-1,1 0,-1 1,0-1,1 0,-1 0,1 0,-1 0,0 0,0 0,0 0,0 0,0-1,0 1,0 0,0-1,0 1,0 0,-1-1,1 1,-1-1,1 1,-1-1,1 0,-1 1,42-183,75-239,-76 286,-43 120,-1 28</inkml:trace>
  <inkml:trace contextRef="#ctx0" brushRef="#br0" timeOffset="553.873">594 502,'89'-32,"-87"32,1-1,0 0,-1 1,1-1,-1 1,1 0,0 0,-1 0,1 0,0 1,-1-1,1 1,-1-1,1 1,-1 0,1 0,-1 0,1 0,-1 0,0 1,0-1,0 1,0-1,0 1,0 0,0 0,0 0,-1 0,1 0,-1 0,1 1,-1-1,0 1,0 3,-1-1,0 1,0-1,-1 1,1 0,-1-1,0 1,-1-1,1 0,-1 1,0-1,-1 0,1 0,-1 0,0 0,0-1,-1 1,1-1,-4 4,-9 14,14-20,0 1,0-1,1 1,-1-1,0 1,1 0,0 0,0-1,0 1,0 0,0 0,0 0,1 0,-1 0,1 0,0 0,0 0,0 0,1 0,-1 0,1 1,-1-2,1 1,0 0,0 0,0 0,1 0,-1-1,1 1,-1 0,1-1,0 1,0-1,0 0,0 0,1 0,-1 0,0 0,3 1,0-1,-1 1,0-1,0 0,-1 1,1 0,0 0,-1 0,0 0,0 1,0-1,0 1,0 0,-1 0,1 0,-1 0,0 0,-1 0,1 1,-1-1,0 1,0-1,0 1,0-1,-1 1,0 0,0-1,0 1,0 0,-1-1,0 1,0-1,0 1,0-1,-1 1,0-1,0 0,0 0,0 0,-1 0,0 0,1-1,-2 1,-5 3,0-1,0-1,-1 1,0-2,0 1,0-1,0-1,-1 0,1 0,-1-1,0-1,0 1,0-2,0 0,0 0,0-1,0 0,1-1,-8-1,-1-4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39 849,'-14'33,"-1"12,8-7,5-10</inkml:trace>
  <inkml:trace contextRef="#ctx0" brushRef="#br0" timeOffset="167.806">67 228,'0'0</inkml:trace>
  <inkml:trace contextRef="#ctx0" brushRef="#br0" timeOffset="483.04">236 962,'208'-316,"-165"264,-42 52,0 1,0 0,0 0,0 0,0 0,0 0,0 0,0 0,0 0,0 0,-1 1,1-1,0 0,-1 0,0 1,1-1,-1 0,1 1,-1-1,0 1,0-1,0 0,0 1,0-1,0 1,0-1,-1 0,1 1,0-1,-1 0,1 1,-1 0,0 9,0 1,0-1,1 1,1-1,-1 1,2-1,0 1,0-1,1 0,0 0,1 0,1 0,-1-1,2 0,-1 0,1 0,1 0,0-1,6 7,-10-14,0 0,0 0,1-1,-1 1,0 0,1-1,-1 0,0 0,1 0,-1 0,1-1,0 1,-1-1,1 0,0 0,-1 0,1 0,-1-1,1 1,0-1,-1 0,1 0,-1-1,0 1,1-1,-1 1,0-1,0 0,0 0,0-1,0 1,-1 0,1-1,-1 0,0 0,1 1,-1-1,0-1,-1 1,1 0,1-4,15-29,-15 26,1 1,1 0,0-1,0 1,0 1,1-1,1 1,-1 0,1 1,1-1,-1 1,1 1,0 0,4-3,7 1</inkml:trace>
  <inkml:trace contextRef="#ctx0" brushRef="#br0" timeOffset="897.299">1083 595,'-17'12,"-1"0,2 2,0 0,0 1,1 0,1 1,1 1,0 0,2 1,-5 8,13-22,1 0,-1 0,1-1,0 2,0-1,1 0,-1 0,1 1,0-1,0 0,0 1,1-1,-1 1,1-1,0 1,0-1,1 1,0-1,-1 1,1-1,1 1,-1-1,1 0,0 0,0 1,0-1,0-1,0 1,1 0,0-1,0 1,0-1,0 0,1 0,-1 0,1 0,0-1,-1 1,1-1,0 0,1 0,-1 0,2 0,9 0,1 0,-1-1,1 0,0-1,-1-1,1-1,-1 0,1-1,-1-1,0 0,0-1,-1 0,1-1,-1-1,0 0,-1-1,0-1,0 0,-1-1,0 0,-1-1,0 0,0 0,-2-2,1 1,3-8,1 0,144-240,-147 236,0 0,-2 0,0-1,-2 0,-1 0,-1-1,-1 0,-1 0,-1 0,-2-13,1 31,-1 0,0 0,0 0,0 1,-1-1,-1 0,1 1,-1-1,0 1,-1-1,0 1,0 0,-1 0,0 0,0 1,0-1,-1 1,0 0,0 0,0 1,-1-1,0 1,0 0,-1 1,1 0,-1 0,0 0,0 1,0 0,0 0,-1 1,1-1,-1 2,1-1,-1 1,0 0,-4 1,-6 5,1 1,0 1,0 0,0 1,1 1,0 0,1 1,0 1,1 1,0 0,1 0,0 1,1 1,1 1,0-1,0 2,2-1,0 1,1 1,0-1,2 1,0 1,1-1,0 1,1 5,0-5,1 1,1 0,1 0,1 0,0 0,2 0,0 0,1 0,1 0,0-1,2 0,0 0,1 0,1 0,0-1,1-1,1 0,1 0,0 0,1-2,1 1,0-2,1 0,1 0,-1-1,2-1,0-1,0 0,13 6,4-1,0-1,1-2,0-1,1-2,0-1,1-1,-1-2,1-2,0-2,28-2,-25 1,-8-1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51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60 1792 0 0,'0'0'3237'0'0,"0"0"-838"0"0,0 0-274 0 0,0 0 23 0 0,0 0-78 0 0,0 0-220 0 0,0 0-283 0 0,0 0-314 0 0,0 0-253 0 0,0 0-170 0 0,0 0-127 0 0,0 0-87 0 0,-13 6-45 0 0,-37 23-24 0 0,44-25-392 0 0,1 0 0 0 0,0 0 1 0 0,0 0-1 0 0,0 1 1 0 0,0 0-1 0 0,1 0 1 0 0,0 0-1 0 0,0 0 1 0 0,0 1-1 0 0,1 0 0 0 0,0-1 1 0 0,0 1-1 0 0,0 1 1 0 0,1 0-156 0 0,-3 2 141 0 0,-8 29 229 0 0,1 1-1 0 0,3 0 0 0 0,0 0 0 0 0,3 1 1 0 0,1 0-1 0 0,2 1 0 0 0,2-1 1 0 0,4 39-370 0 0,-3-45 109 0 0,1-18-58 0 0,1-1 0 0 0,1 1 0 0 0,0-1 0 0 0,1 0 0 0 0,1 0 1 0 0,0 0-1 0 0,1-1 0 0 0,1 0 0 0 0,0 0 0 0 0,0 0 0 0 0,2-1 1 0 0,0 0-1 0 0,0-1 0 0 0,2 1-51 0 0,16 10 105 0 0,-24-28-968 0 0,17-52-5335 0 0,0 21-4330 0 0,-19 34 9636 0 0,5-9-9537 0 0</inkml:trace>
  <inkml:trace contextRef="#ctx0" brushRef="#br0" timeOffset="786.944">353 270 5353 0 0,'0'0'2271'0'0,"0"0"-73"0"0,0 0-49 0 0,0 0-114 0 0,0 0-246 0 0,0 0-298 0 0,0 0-337 0 0,0 0-275 0 0,0 0-211 0 0,0 0-112 0 0,0 0-48 0 0,0 0-44 0 0,0 0-21 0 0,-10 8-31 0 0,-34 28-25 0 0,42-34-336 0 0,0 0-1 0 0,1 0 1 0 0,-1 0 0 0 0,1 0 0 0 0,-1 0 0 0 0,1 0 0 0 0,-1 1-1 0 0,1-1 1 0 0,0 0 0 0 0,0 1 0 0 0,1-1 0 0 0,-1 0-1 0 0,0 1 1 0 0,1 0 0 0 0,-1-1 0 0 0,1 1 0 0 0,0-1-1 0 0,0 1 1 0 0,0-1 0 0 0,0 1 0 0 0,0-1 0 0 0,1 3-51 0 0,0 4 175 0 0,13 183 1571 0 0,-10-171-1678 0 0,-4-15-56 0 0,1 0 1 0 0,0 0 0 0 0,0-1 0 0 0,0 1 0 0 0,0 0 0 0 0,1-1-1 0 0,0 1 1 0 0,0-1 0 0 0,1 0 0 0 0,0 0 0 0 0,0 0 0 0 0,0 0 0 0 0,0 0-1 0 0,1-1 1 0 0,1 2-13 0 0,-3-5 38 0 0,1 0 0 0 0,-1 0 0 0 0,1 0-1 0 0,-1-1 1 0 0,1 1 0 0 0,-1-1 0 0 0,1 0-1 0 0,0 0 1 0 0,-1 0 0 0 0,1 0 0 0 0,-1 0-1 0 0,1-1 1 0 0,0 1 0 0 0,-1-1 0 0 0,1 1 0 0 0,-1-1-1 0 0,1 0 1 0 0,-1 0 0 0 0,0 0 0 0 0,1 0-1 0 0,-1-1 1 0 0,0 1 0 0 0,0-1 0 0 0,0 1-1 0 0,2-2-37 0 0,13-15 92 0 0,0 0-1 0 0,-1-1 0 0 0,-1-1 1 0 0,-1 0-1 0 0,0-1 0 0 0,7-18-91 0 0,10-12 42 0 0,29-66 118 0 0,-52 98-12 0 0,-8 24 39 0 0,0 1-189 0 0,-16 464 236 0 0,33-262-269 0 0,-14-184 57 0 0,-2 1-1 0 0,-1 0 0 0 0,-1-1 1 0 0,-2 1-1 0 0,0-1 1 0 0,-1 1-1 0 0,-1-1 1 0 0,-2 0-1 0 0,0-1 1 0 0,-7 13-22 0 0,13-34 14 0 0,-1-1 0 0 0,0 1 1 0 0,0-1-1 0 0,0 0 0 0 0,0 0 0 0 0,0 1 1 0 0,0-1-1 0 0,-1-1 0 0 0,1 1 0 0 0,0 0 1 0 0,0 0-1 0 0,-1-1 0 0 0,1 0 0 0 0,0 1 1 0 0,-1-1-1 0 0,1 0 0 0 0,0 0 0 0 0,-1 0 1 0 0,1 0-1 0 0,0-1 0 0 0,-1 1 1 0 0,1 0-1 0 0,0-1 0 0 0,-1 0 0 0 0,1 0 1 0 0,0 0-1 0 0,0 0 0 0 0,0 0 0 0 0,0 0 1 0 0,0 0-1 0 0,0 0 0 0 0,0-1 0 0 0,0 1 1 0 0,0-1-1 0 0,1 0 0 0 0,-2 0-14 0 0,-3-9 13 0 0,0 0 0 0 0,0-1 0 0 0,1 1 0 0 0,0-1 0 0 0,1 0 0 0 0,1 0-1 0 0,0-1 1 0 0,0 1 0 0 0,1-1 0 0 0,1 1 0 0 0,0-1 0 0 0,1 0 0 0 0,0 1 0 0 0,1-1 0 0 0,2-7-13 0 0,1 0-23 0 0,1 0 1 0 0,0 0-1 0 0,2 1 1 0 0,0 0-1 0 0,2 0 1 0 0,0 1-1 0 0,1 0 1 0 0,0 1-1 0 0,2 0 1 0 0,0 0-1 0 0,1 1 1 0 0,0 1 0 0 0,12-10 22 0 0,15-2-1285 0 0,-30 24-2906 0 0,0 2-3824 0 0,-8 1-4061 0 0</inkml:trace>
  <inkml:trace contextRef="#ctx0" brushRef="#br0" timeOffset="1298.986">782 697 11082 0 0,'0'0'2798'0'0,"0"0"-639"0"0,0 0-390 0 0,0 0-245 0 0,0 0-266 0 0,0 0-237 0 0,0 0-194 0 0,0 0-137 0 0,0 0-86 0 0,0 0-60 0 0,0 0-53 0 0,0 0-42 0 0,0 0-40 0 0,17-6-59 0 0,52-16-47 0 0,-21 17 633 0 0,-49 34-296 0 0,-57 48-144 0 0,50-7-1 0 0,63-59 524 0 0,-48-11-946 0 0,76-21 292 0 0,-85 19-2971 0 0,-21 6-7286 0 0,19-3-2359 0 0</inkml:trace>
  <inkml:trace contextRef="#ctx0" brushRef="#br0" timeOffset="1683.019">1143 516 7650 0 0,'0'0'3719'0'0,"0"0"-1169"0"0,0 0-584 0 0,0 0-143 0 0,0 0-218 0 0,0 0-290 0 0,0 0-280 0 0,0 0-227 0 0,0 0-167 0 0,0 0-95 0 0,0 0-59 0 0,0 0-20 0 0,0 0 26 0 0,3-1 23 0 0,88-6 2378 0 0,-32 7-2260 0 0,31-3-1333 0 0,-79-1-3060 0 0,-8 1-727 0 0,-1 0-3546 0 0,-1 2-3917 0 0</inkml:trace>
  <inkml:trace contextRef="#ctx0" brushRef="#br0" timeOffset="2594.054">1589 163 5537 0 0,'0'0'2363'0'0,"0"0"-221"0"0,0 0-84 0 0,0 0-42 0 0,0 0-197 0 0,0 0-264 0 0,0 0-289 0 0,0 0-275 0 0,0 0-203 0 0,0 0-130 0 0,0 0-88 0 0,0 0-90 0 0,-8 19 701 0 0,-27 120 1397 0 0,27-97-2394 0 0,2 1 0 0 0,2-1 0 0 0,2 1 0 0 0,2 18-184 0 0,0-58 7 0 0,0-1 1 0 0,0 0 0 0 0,0 0-1 0 0,0 0 1 0 0,0 0-1 0 0,0 0 1 0 0,1 1 0 0 0,-1-1-1 0 0,1 0 1 0 0,-1 0 0 0 0,1 0-1 0 0,0 0 1 0 0,0 0-1 0 0,0 0 1 0 0,0 0 0 0 0,0-1-1 0 0,1 1 1 0 0,-1 0-1 0 0,0-1 1 0 0,1 1 0 0 0,-1-1-1 0 0,1 1 1 0 0,0-1 0 0 0,-1 1-1 0 0,1-1 1 0 0,0 0-1 0 0,0 0 1 0 0,0 0 0 0 0,0 0-1 0 0,0 0 1 0 0,0-1-1 0 0,0 1 1 0 0,0-1 0 0 0,0 1-1 0 0,0-1 1 0 0,0 0 0 0 0,1 1-1 0 0,-1-1 1 0 0,0 0-1 0 0,0-1 1 0 0,0 1 0 0 0,0 0-1 0 0,0-1 1 0 0,1 1-1 0 0,-1-1 1 0 0,0 1 0 0 0,0-1-1 0 0,0 0 1 0 0,0 0 0 0 0,0 0-1 0 0,-1 0 1 0 0,1 0-8 0 0,14-11 62 0 0,-2 1 0 0 0,1-2 0 0 0,-1 0 0 0 0,-1-1 0 0 0,-1 0 0 0 0,0-1 0 0 0,-1 0 0 0 0,0-1 0 0 0,-1 0 0 0 0,-1-1 0 0 0,-1 0 0 0 0,0 0 0 0 0,-1-1 0 0 0,0-1-62 0 0,1-1 25 0 0,0 1 0 0 0,-1-1 0 0 0,-1 0 0 0 0,-1-1 0 0 0,-1 0 0 0 0,0 1 0 0 0,-1-12-25 0 0,8 98 80 0 0,13 464 655 0 0,-23-504-738 0 0,0-1 1 0 0,-2 1 0 0 0,-1 0 0 0 0,-1-1 0 0 0,-1 1 0 0 0,-1-1 0 0 0,-2 0 0 0 0,0 0 0 0 0,-2-1-1 0 0,0 0 1 0 0,-2-1 0 0 0,-7 12 2 0 0,16-31 1 0 0,-1 1 1 0 0,0-1-1 0 0,0-1 0 0 0,0 1 1 0 0,0 0-1 0 0,-1-1 0 0 0,1 1 0 0 0,-1-1 1 0 0,0 0-1 0 0,0 0 0 0 0,0-1 0 0 0,0 1 1 0 0,0-1-1 0 0,-1 0 0 0 0,1 0 1 0 0,-1 0-1 0 0,0-1 0 0 0,1 1 0 0 0,-1-1 1 0 0,0 0-1 0 0,0-1 0 0 0,0 1 1 0 0,0-1-2 0 0,2-2 1 0 0,-1 1 1 0 0,1-1-1 0 0,0 0 1 0 0,0 0-1 0 0,0 0 1 0 0,0-1 0 0 0,0 1-1 0 0,1-1 1 0 0,-1 0-1 0 0,1 0 1 0 0,0 0-1 0 0,-1 0 1 0 0,1 0 0 0 0,1 0-1 0 0,-1 0 1 0 0,0-1-1 0 0,1 1 1 0 0,0 0-1 0 0,0-1 1 0 0,0 0 0 0 0,0 1-1 0 0,0-1 1 0 0,1 0-1 0 0,-1 1 1 0 0,1-1-1 0 0,0 0 1 0 0,0 1-1 0 0,1-1 1 0 0,-1 0 0 0 0,1 1-1 0 0,0-1 1 0 0,-1 0-1 0 0,2-2-1 0 0,-1-7-15 0 0,29-95-10 0 0,-13 65-29 0 0,42-56-355 0 0,-28 61-5684 0 0,-19 24 1030 0 0,-7 10-6684 0 0</inkml:trace>
  <inkml:trace contextRef="#ctx0" brushRef="#br0" timeOffset="2863.828">2073 509 11202 0 0,'0'0'3610'0'0,"0"0"-1561"0"0,0 0-758 0 0,0 0-152 0 0,0 0-47 0 0,0 0-5 0 0,0 0-34 0 0,0 0-62 0 0,0 0-106 0 0,0 0-128 0 0,0 0-106 0 0,0 0-90 0 0,0 0-77 0 0,2 18-64 0 0,9 92 146 0 0,-28 5-153 0 0,19-135-9052 0 0,1 10 1983 0 0,-1 3-4572 0 0</inkml:trace>
  <inkml:trace contextRef="#ctx0" brushRef="#br0" timeOffset="3271.169">2203 89 7017 0 0,'0'0'2010'0'0,"0"0"-171"0"0,0 0 35 0 0,0 0 76 0 0,0 0-68 0 0,0 0-251 0 0,0 0-292 0 0,0 0-270 0 0,0 0-194 0 0,0 0-102 0 0,0 0-58 0 0,0 0-45 0 0,0 0-50 0 0,-1-15-47 0 0,-5-58 962 0 0,28 99-513 0 0,43 88 441 0 0,-45-66-1172 0 0,-1 2 1 0 0,-3 0 0 0 0,-2 1-1 0 0,0 14-291 0 0,-6-32 95 0 0,-1-10-62 0 0,-1 1-1 0 0,-1-1 0 0 0,-1 1 1 0 0,-2 0-1 0 0,0 0 0 0 0,-1 0 1 0 0,-2 0-1 0 0,0 0 0 0 0,-2-1 1 0 0,0 1-1 0 0,-2 0 0 0 0,0-1 1 0 0,-2 0-1 0 0,-1 0 0 0 0,0-1 1 0 0,-2 0-1 0 0,-2 4-32 0 0,2-11-29 0 0,0 0-1 0 0,-1-1 1 0 0,-1 0 0 0 0,0 0-1 0 0,-1-1 1 0 0,0-1 0 0 0,-1 0-1 0 0,0-1 1 0 0,-1-1-1 0 0,-1 0 1 0 0,1-1 0 0 0,-1 0-1 0 0,-1-2 1 0 0,-10 4 29 0 0,-46-7-2892 0 0,59-13-978 0 0,7 0-3932 0 0,5 2-4682 0 0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527 140,'163'-42,"1"7,52 1,-22 6,-192 28,0 0,0-1,0 1,0 0,0 1,0-1,0 0,0 1,0-1,0 1,0-1,0 1,-1 0,1 0,0 0,0 0,-1 0,1 0,-1 0,1 1,-1-1,1 0,-1 1,0-1,0 1,0 0,0-1,0 1,0 0,0 0,0 0,-1-1,1 1,-1 0,1 0,-1 0,0 0,0 0,0 0,0 0,0 2,-24 88,15-65,2 1,1 1,2-1,1 1,1 0,1 0,1 0,2 0,1 0,1 0,2 0,0-1,9 20,-3-10,-1 1,-2 0,-2 0,-2 1,-1 0,-2 9,-1-28,0-18,0 1,0-1,0 1,0-1,0 1,-1-1,0 1,1 0,-1-1,-1 1,1 0,0-1,-1 1,0-1,0 1,0-1,0 1,-1-1,1 1,-1-1,0 0,0 0,0 0,0 0,-1 0,1-1,-1 1,1-1,-1 1,0-1,0 0,0 0,0 0,-1 0,1-1,0 0,-1 1,1-1,-2 0,-114-39,62 14,28 14,-2 1,1 1,-1 2,0 1,0 1,-1 2,1 1,-1 1,1 2,-1 2,1 0,-30 8,0 2,1 2,1 4,1 1,-5 6,43-18,-27 11,1 2,1 2,1 2,1 2,1 1,-26 26,67-55,0 1,-1-1,1 1,0-1,0 1,0 0,-1-1,1 1,0 0,0 0,0 0,0 0,0 0,1 0,-1 0,0 0,0 0,1 0,-1 0,0 1,1-1,-1 0,1 0,0 1,-1-1,1 0,0 1,0-1,0 0,0 1,0-1,0 0,0 1,1-1,-1 0,0 1,1-1,-1 0,1 1,-1-1,1 0,0 0,-1 0,1 0,0 0,0 0,0 0,0 0,0 0,0 0,0 0,0 0,0-1,0 1,1 0,91-7,-62-1</inkml:trace>
  <inkml:trace contextRef="#ctx0" brushRef="#br0" timeOffset="405.195">894 337,'153'-17,"38"-6,133 5,-323 18,6-1,0 0,-1 1,1 0,0 1,-1-1,1 1,0 1,-1-1,1 1,-1 0,1 1,-1-1,0 1,0 0,2 2,-7-1,0-1,0 1,0 0,0-1,-1 1,0 0,0-1,0 1,0 0,0-1,-1 1,1 0,-1-1,0 1,0-1,0 1,-1-1,1 1,-1-1,0 0,0 0,-2 3,-1 2,-71 169,75-172,1 0,-1 0,1 0,0 0,0 0,1 0,0 0,0 0,0 0,0 0,1 0,0 0,0 0,0-1,0 1,1-1,0 0,0 1,0-1,0-1,0 1,1 0,0-1,0 0,0 0,0 0,1 0,0 0,12 8,-3-1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59 481,'-22'174,"-3"110,21-254,2-16,-1 0,2 0,0 0,0 0,2 1,0-1,0 0,2 5,-1-17,0-1,0 0,0 0,0 0,0 0,0 0,0-1,0 1,0 0,0-1,0 0,1 1,-1-1,0 0,0 0,1-1,-1 1,0 0,0-1,0 1,0-1,0 1,0-1,1 0,-2 0,1 0,0 0,0-1,0 1,0 0,-1-1,1 1,-1-1,1 0,-1 1,0-1,1 0,-1 0,1-1,6-4,94-75,92-60,-178 132,1 1,0 1,0 0,1 1,0 1,0 1,14-2,-30 6,-1 1,1-1,-1 1,1 0,-1 0,1 0,-1 0,1 0,-1 0,1 0,-1 0,1 0,-1 1,1-1,-1 0,1 1,-1 0,1-1,-1 1,0 0,1 0,-1-1,0 1,0 0,0 0,1 0,-1 1,0-1,0 0,-1 0,1 1,0-1,0 0,-1 1,1-1,-1 1,1-1,-1 1,1-1,-1 1,0-1,0 1,0-1,0 1,0 0,-25 68,6-48,0-2,-1 0,-1-1,-1-1,0-1,-1-1,-1-1,-22 10,46-24,-15 7,1 0,-1 0,0-1,0-1,-1-1,0 0,0-1,0 0,0-1,-1-1,1-1,-2-1,17 1,0-1,-1 0,1 0,0 1,0-1,0 0,-1 0,1 0,0-1,0 1,0 0,-1 0,1-1,0 1,0-1,0 1,0-1,0 1,0-1,0 1,0-1,0 0,0 0,0 0,0 1,0-1,0 0,1 0,-1 0,0 0,1 0,-1-1,1 1,-1 0,1 0,0 0,-1 0,1-1,6-10</inkml:trace>
  <inkml:trace contextRef="#ctx0" brushRef="#br0" timeOffset="305.007">765 847,'-9'9,"1"1,1 1,-1 0,2 0,0 0,0 1,1-1,0 1,1 1,0-1,1 1,0-1,1 1,1 0,0 0,1 0,0 0,1 0,1 4,-1-14,1 0,-1 0,1 0,-1-1,1 1,0 0,0-1,1 1,-1-1,0 1,1-1,0 0,-1 0,1 0,0-1,0 1,0-1,0 1,0-1,0 0,1 0,-1-1,0 1,0 0,1-1,-1 0,0 0,1 0,-1 0,1-1,99-21,-91 18,-1 0,0-1,0 0,0 0,-1-2,0 1,0-1,0 0,-1-1,0 0,-1-1,0 0,0 0,-1 0,0-1,2-4,-6 11,-1-1,1 1,-1-1,0 1,1-1,-2 0,1 0,0 0,-1 0,0 0,0 0,0-1,0 1,-1 0,1-1,-1 1,0 0,-1 0,1-1,-1 1,0 0,0 0,0-1,0 1,-1 0,0 0,0 0,0 1,0-1,0 0,-1 1,0 0,1-1,-1 1,-1 0,1 0,0 1,-3-2,-4-3,-1 2,0-1,-1 2,1-1,-1 2,0-1,0 2,0-1,0 2,-1 0,1 0,0 1,0 0,-9 2,-9 3</inkml:trace>
  <inkml:trace contextRef="#ctx0" brushRef="#br0" timeOffset="571.613">1554 395,'-24'44,"-17"32,-7 14,5 1,5-10,9-10,4-11,7-7,7-8,4-6,4-5,3-4,5-6,3-3,4-6,5-4,5-5,-2-2</inkml:trace>
  <inkml:trace contextRef="#ctx0" brushRef="#br0" timeOffset="831.375">1837 282,'-14'48,"-10"45,-1 11,4-2,1-14,4-17,4-11,5-11,3-9,2-7,-3-3,-1-3,1-1,-4-4,0-7</inkml:trace>
  <inkml:trace contextRef="#ctx0" brushRef="#br0" timeOffset="1086.597">1103 706,'43'0,"43"0,17 0,5 0,-6 0,-7 0,-8 0,-11 0,-9 0,-10 0,-10 0,-8 0,-7 0,-3 0,-7 0</inkml:trace>
  <inkml:trace contextRef="#ctx0" brushRef="#br0" timeOffset="1351.846">2120 706,'-12'23,"1"0,1 1,1 1,1-1,2 1,0 1,1-1,2 1,1 0,1 19,1-41,0 1,1 0,0 0,0-1,1 1,-1 0,1-1,0 1,0-1,0 0,1 0,-1 0,1 0,0 0,0 0,1-1,-1 0,1 1,-1-1,1 0,0-1,0 1,1-1,-1 0,0 0,1 0,-1 0,1-1,0 0,-1 0,1 0,0-1,0 1,0-1,0 0,-1-1,1 1,0-1,1 0,5 1,0-1,0 0,-1-1,1 0,0-1,-1 0,0-1,0 0,0 0,0-1,-1-1,1 1,-1-1,-1-1,1 0,-1 0,0-1,-1 0,0 0,0 0,-1-1,0 0,0-1,-1 1,0-1,-1 0,0 0,-1-1,0 1,0-1,-1 1,-1-1,0 0,0 0,-1 0,0 0,-1 1,0-1,-1 0,-1-5,1 11,0 1,-1-1,1 1,-1-1,0 1,0 0,0 0,-1 0,1 0,-1 1,0-1,0 1,0 0,0 0,-1 1,1-1,-1 1,0 0,1 0,-1 0,0 1,0 0,0 0,0 0,-1 0,1 1,0 0,0 0,0 1,0-1,-2 1,-16 4</inkml:trace>
  <inkml:trace contextRef="#ctx0" brushRef="#br0" timeOffset="1799.622">2514 1102,'169'-299,"-162"286,2 1,-1 0,1 1,1 0,0 0,1 1,0 0,0 1,10-6,-20 14,1 1,-1-1,1 0,-1 1,0-1,1 1,0-1,-1 1,1 0,-1 0,1 0,-1 0,1 0,-1 0,1 0,-1 0,1 1,-1-1,1 0,-1 1,1 0,-1-1,1 1,-1 0,0-1,1 1,-1 0,0 0,0 0,0 0,0 1,0-1,0 0,0 0,0 1,0-1,0 0,-1 1,1-1,-1 1,1-1,-1 0,1 1,11 69,-13-67,1-1,-1 0,1 1,0-1,0 0,0 1,0-1,1 0,-1 1,1-1,0 0,0 0,0 0,0 1,0-1,1 0,-1-1,1 1,0 0,0 0,0-1,0 1,1-1,-1 0,1 1,-1-1,1 0,0-1,0 1,0 0,0-1,0 0,0 1,2-1,4-1,-1-1,1 0,0 0,-1-1,1 0,-1-1,0 1,1-2,-1 1,-1-1,1 0,6-6,44-17,-56 26,0 1,0-1,0 1,0 0,0 0,0 0,1 0,-1 0,0 1,0-1,0 1,0-1,0 1,0 0,0-1,0 1,0 0,0 0,-1 1,1-1,0 0,-1 1,1-1,0 1,-1-1,0 1,1 0,-1-1,0 1,0 0,0 0,0 0,0 0,-1 0,1 0,-1 0,1 0,-1 0,0 0,1 1,-1-1,0 0,-1 0,1 0,0 0,-1 1,16 42,-14-42,1-1,0 1,0-1,0 1,1-1,-1 0,1 1,-1-1,1-1,0 1,0 0,-1-1,1 1,0-1,0 0,1 0,-1 0,0 0,0 0,0-1,1 0,-1 0,0 0,1 0,-1 0,1 0,14-4</inkml:trace>
  <inkml:trace contextRef="#ctx0" brushRef="#br0" timeOffset="2384.852">3079 1,'25'16,"2"-1,0-1,0-1,1-1,1-1,0-2,0-1,1-2,0 0,0-2,28 0,-27-6,-27 1,1 0,0 0,-1 0,1 1,-1 0,1 0,0 0,-1 0,1 1,-1 0,1 0,-1 0,1 0,-1 1,0-1,1 1,-1 1,0-1,0 0,-1 1,1 0,0 0,-1 0,0 0,1 1,2 11,0 1,-1 0,-1 1,0-1,-1 1,-1 0,0 0,-1 0,-1 0,-1 0,-2 8,3 9,-3 694,-24-544,26-181,-1-1,0 1,0 0,-1-1,1 1,0-1,-1 0,1 0,-1 0,0 0,0 0,0 0,0-1,0 1,0-1,0 0,-1 0,1 0,0-1,0 1,-1-1,1 0,-1 1,1-1,0-1,-1 1,1-1,0 1,-1-1,1 0,0 0,-1-1,-15 1,-149 6,82 9,62-11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5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79,'-39'-6,"-6"-1,0 1,-1 3,0 1,-28 4,66-2,0 1,1 0,-1 0,1 1,0 0,-1 0,1 1,0 0,0 0,1 1,-1-1,1 1,-1 1,1 0,0-1,1 2,0-1,-1 1,2 0,-1 0,1 0,-1 0,2 1,-1 0,-2 7,0 5,0 0,1 1,1 0,1 0,1 0,1 0,1 20,-5 49,-11 85,10-88,-2-1,-5 0,-3-1,-4 0,-8 10,-11-7,40-86,-1 0,1 0,0-1,0 1,0 0,0-1,-1 1,1-1,0 1,0-1,0 0,0 1,0-1,0 0,0 1,0-1,1 0,-1 0,0 0,0 0,0 0,0 0,0 0,0-1,0 1,0 0,0 0,0-1,0 1,0-1,0 1,0-1,0 1,-1-1,1 0,0 1,0-1,0 0,0 0,1 0,17-9,0 1,1 1,0 0,0 2,0 0,1 1,0 2,0 0,0 1,0 1,0 1,1 1,-1 0,20 6,-23-1</inkml:trace>
  <inkml:trace contextRef="#ctx0" brushRef="#br0" timeOffset="5555.774">1084 643,'-16'13,"-11"7,1 1,1 1,1 1,1 1,1 1,-3 7,23-30,0 0,1 0,-1 0,0 0,1 0,-1 1,1-1,0 0,-1 1,1-1,0 1,1-1,-1 1,0 0,1-1,-1 1,1 0,0-1,0 1,0 0,0-1,1 1,-1 0,1-1,-1 1,1 0,0-1,0 1,0-1,0 1,1-1,-1 0,1 0,-1 1,1-1,0 0,0 0,0-1,0 1,0 0,0-1,1 1,6-1,-1-1,1 0,0-1,-1 0,1 0,0-1,-1 0,0 0,1-1,-1 0,0-1,0 0,-1 0,1 0,-1-1,0 0,0-1,-1 0,3-2,8-5,138-126,-152 136,36-28,-39 31,1 0,0-1,0 1,0 0,0-1,-1 1,1 0,0 0,0 0,0 0,0 0,0 0,0 0,0 0,-1 0,1 0,0 1,0-1,0 0,0 0,0 1,-1-1,1 1,0-1,0 1,-1-1,1 1,0-1,-1 1,1 0,0-1,-1 1,1 0,-1-1,1 1,-1 0,0 0,1 0,-1-1,0 1,1 0,-1 0,0 0,0 0,0 0,0 0,0-1,0 1,0 0,0 0,6 57,-7-53,0 0,1 1,-1-1,1 0,1 1,-1-1,1 0,0 0,0 1,0-1,1 0,0 0,0 0,0 0,0-1,1 1,0 0,0-1,0 0,0 0,1 0,0 0,0 0,0-1,0 0,0 0,1 0,0 0,-1-1,1 1,2 0,5 0,-1-1,1 0,0-1,0 0,0 0,0-1,-1-1,1 0,0-1,0 0,-1-1,1 0,-1-1,0 0,0 0,0-2,0 1,-1-1,0-1,0 0,4-5,27-21,-3-2,-1-1,-1-2,-3-2,-1-1,-1-1,-3-2,-2-1,-2-1,0-3,-16 30,0 0,-1 0,-1-1,-1 1,0-2,-2 1,0 0,-1-1,-2 1,0-1,-1 1,-1-1,0 1,-2 0,-5-18,8 35,0 0,0 1,0-1,0 0,-1 1,1-1,-1 1,0-1,0 1,0 0,0 0,0-1,0 2,0-1,-1 0,1 0,-1 1,1-1,-1 1,1 0,-1 0,0 0,0 0,0 0,0 1,1-1,-1 1,0 0,0-1,0 1,0 1,0-1,0 0,0 1,0 0,0-1,1 1,-1 0,0 1,0-1,1 0,-1 1,1-1,-1 1,1 0,0 0,0 0,0 0,0 0,0 1,0 0,-13 18,1 1,1 0,0 2,2-1,1 1,1 1,1 0,2 0,0 0,1 1,2 0,1 0,0 0,2 0,2 2,0 9,3 0,1 0,2-1,1 0,2 0,2-1,1-1,1 0,2-1,19 28,6-17,-32-42</inkml:trace>
  <inkml:trace contextRef="#ctx0" brushRef="#br0" timeOffset="5805.954">1507 362,'44'9,"32"4,19-1,2-2,-5-8,-10-4,-8-2,-12 0,-17 0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5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59,'735'-26,"-91"33,590 30,-47-37,262-37,1633-2,109 40,-1580 28,-1381-29,-146 0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6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1,'-24'5,"-12"6,3 1,14-1,14-7,13-5,5-1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6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40,'-9'-5,"-4"-6,5-1,5 1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3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42,'27'300,"4"-178,-29-117,0 0,0 0,1 0,0 0,0 0,0 0,0-1,0 0,1 0,0 0,0 0,0 0,1-1,-1 0,1 0,-1 0,1 0,0-1,0 1,5 0,-1-3,-1-1,0 0,0-1,0 1,0-2,0 1,-1-1,1 0,-1-1,0 1,0-2,0 1,0-1,-1 0,1 0,-1-1,-1 1,1-2,-1 1,0 0,2-4,9-7,117-134,-131 150,1 1,-1-1,1 1,-1 0,1 0,-1 0,1 0,-1 1,1-1,-1 1,1-1,-1 1,1 0,-1 0,0 0,0 0,0 1,1-1,-1 0,0 1,0 0,-1-1,1 1,0 0,-1 0,1 0,-1 0,1 0,-1 0,0 1,0-1,0 0,0 1,0-1,-1 0,1 1,-1-1,0 1,1-1,-1 1,0 0,11 21,-7-18,1-1,-1 0,1 0,0 0,0-1,1 1,-1-1,1 0,0-1,0 1,0-1,1-1,-1 1,1-1,-1 0,1 0,0-1,0 0,0 0,0-1,-1 0,1 0,0 0,0-1,0 0,0-1,0 1,-1-1,1-1,-1 1,1-1,-1 0,0 0,0-1,-1 0,1 0,-1 0,1-1,-1 0,-1 0,3-3,5-7,-1 0,0 0,-2-1,0 0,0-1,-2 0,0 0,-1-1,-1 0,0 0,-2 0,0 0,-1-1,0 0,-2 1,0-1,-2 1,-1-9,-8-9,4 31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70,'-27'41,"2"1,2 1,1 1,3 1,1 0,3 2,1 0,3 1,5-33,1 1,1 0,0 0,1 0,1 1,0-1,2 0,-1 1,2-1,0 1,1-1,1 1,1-1,0 0,1-1,0 1,2-1,4 10,-4-19,0-1,0 1,1-1,0 0,0-1,0 0,0 0,0-1,1 0,0 0,-1-1,1 0,0-1,0 0,0 0,0-1,1 0,-1-1,0 0,0 0,0-1,-1 0,1 0,0-1,-1-1,0 1,1-1,-1-1,-1 1,8-6,16-16,0-1,-3-2,0-1,-2-1,-1-1,-1-1,-2-1,13-28,-8 21,-2-2,-2 0,-2-1,-1-2,-3 0,-2 0,-2-2,3-25,-18 23,2 49,-1 1,1-1,0 0,0 1,-1-1,1 0,0 1,-1-1,1 0,0 1,-1-1,1 1,-1-1,1 1,-1-1,1 1,-1-1,0 1,1-1,-1 1,0 0,1-1,-1 1,0 0,1 0,-1-1,0 1,1 0,-1 0,0 0,0 0,1 0,-1 0,0 0,0 0,1 0,-1 0,0 1,1-1,-1 0,0 0,1 1,-1-1,0 0,1 1,-1-1,0 1,1-1,-1 1,1-1,-1 1,1-1,-1 1,1 0,0-1,-1 1,1-1,0 1,-1 0,1-1,0 1,0 0,0 0,-1 0,-13 19,0 1,2 0,0 1,1 1,2 0,-7 21,11-30,-5 14,1 0,2 0,0 0,2 1,2 0,0 0,2 0,1 1,1-1,6 29,-5-47,0 1,1-1,1 1,-1-1,2 0,0 0,0 0,1-1,0 0,1 0,0 0,1-1,-1 0,2-1,-1 0,1 0,1-1,3 3,6-2</inkml:trace>
  <inkml:trace contextRef="#ctx0" brushRef="#br0" timeOffset="362.727">851 577,'10'-4,"-1"1,1 0,1 0,-1 1,0 0,0 1,1 0,-1 1,1 0,-1 1,1 0,-1 0,0 1,0 0,1 1,-2 1,1-1,6 4,-14-5,0-1,0 1,0 0,0 0,-1-1,1 1,-1 0,1 1,-1-1,0 0,0 0,0 0,0 1,0-1,0 1,-1-1,1 0,-1 1,0-1,1 1,-1-1,0 1,-1-1,1 1,0-1,-1 1,1-1,-1 1,0-1,0 0,0 1,0-1,-49 73,38-61,-20 22,-29 50,61-85,-1 1,1-1,-1 1,1-1,0 1,0-1,0 1,0-1,0 1,0 0,0-1,1 1,-1-1,1 1,-1-1,1 0,-1 1,1-1,0 1,-1-1,1 0,0 0,0 1,0-1,0 0,0 0,1 0,-1 0,0 0,0 0,1 0,-1-1,0 1,1 0,-1-1,1 1,-1-1,1 1,-1-1,1 0,-1 0,1 0,-1 0,1 0,1 0,71-5,-74 5,48-10,0-3,-1-2,0-2,31-16,-60 25</inkml:trace>
  <inkml:trace contextRef="#ctx0" brushRef="#br0" timeOffset="616.075">1472 549,'38'9,"32"-1,14-2,-3-7,-10-3,-13-1,-11-5,-8 0,-7 1,-4-2,-6-4,-8 0</inkml:trace>
  <inkml:trace contextRef="#ctx0" brushRef="#br0" timeOffset="870.989">1810 210,'-10'44,"-7"37,-2 15,-1-4,1-8,5-13,5-14,3-13,8-8,9-6,2-7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1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1 227,'38'0,"37"0,10 0,-4-5,-11-1,-13-1,-11 2,-9 2,-11 1</inkml:trace>
  <inkml:trace contextRef="#ctx0" brushRef="#br0" timeOffset="243.083">282 1,'-14'38,"-10"33,-1 8,5-5,4-4,6-10,4-11,4-8,1-6,7-10,1-4,1-5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59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57,'0'0,"-1"-1,1 1,0-1,0 0,0 1,-1-1,1 1,0-1,0 0,0 1,0-1,0 0,0 1,0-1,0 0,0 1,0-1,1 1,-1-1,0 0,0 1,1-1,-1 1,0-1,1 1,-1-1,0 1,1-1,-1 1,1-1,-1 1,1-1,-1 1,1 0,-1-1,1 1,-1 0,1-1,0 1,-1 0,1 0,-1 0,1-1,0 1,-1 0,1 0,0 0,-1 0,1 0,-1 0,1 0,0 1,-1-1,1 0,0 0,-1 0,1 1,-1-1,1 0,-1 0,1 1,-1-1,1 1,-1-1,1 0,-1 1,1-1,-1 1,1-1,-1 1,3 221,-3-140,-4 1,-4-1,-3-1,-3 0,-5 1,-56 172,75-255,0 1,0 0,0 0,1 0,-1-1,0 1,0 0,0 0,1 0,-1-1,0 1,0 0,1 0,-1 0,0 0,0 0,1 0,-1 0,0-1,0 1,1 0,-1 0,0 0,1 0,-1 0,0 0,0 0,1 0,-1 1,0-1,1 0,-1 0,0 0,0 0,1 0,-1 0,0 0,0 1,1-1,-1 0,0 0,0 0,0 1,1-1,-1 0,0 0,0 0,0 1,11-14</inkml:trace>
  <inkml:trace contextRef="#ctx0" brushRef="#br0" timeOffset="399.287">584 1,'-316'278,"109"-79,205-197,0 0,0 0,0-1,1 1,-1 0,1 0,-1 1,1-1,0 0,0 0,0 1,0-1,0 0,1 1,-1-1,1 1,-1-1,1 1,0-1,0 1,0-1,0 1,1-1,-1 1,1-1,-1 1,1-1,0 0,0 1,0-1,0 0,1 0,-1 1,0-1,1 0,0 0,-1-1,1 1,0 0,0-1,0 1,0-1,0 1,0-1,0 0,1 0,-1 0,0 0,1 0,-1-1,2 1,211 25,-208-25,-1 0,1 0,-1 0,1 0,-1 1,0 0,1 1,-1-1,-1 1,1 1,0-1,-1 1,1 0,-1 0,0 0,0 1,-1-1,0 1,1 1,-2-1,1 0,-1 1,1 0,-1 0,-1 0,1 0,-1 0,0 1,-1-1,1 4,-13 120,10-129,1-1,-1 1,1 0,0 0,-1 0,1 0,0 0,0-1,-1 1,1 0,0 0,0 0,0 0,0 0,0 0,1 0,-1 0,0 0,0-1,0 1,1 0,-1 0,1 0,-1 0,0-1,1 1,-1 0,1 0,0-1,-1 1,1 0,0-1,-1 1,1-1,0 1,0-1,-1 1,1-1,0 1,0-1,0 0,0 1,0-1,-1 0,1 0,0 0,0 0,0 0,0 0,0 0,0 0,0 0,0 0,0 0,-1 0,2-1,11-3</inkml:trace>
  <inkml:trace contextRef="#ctx0" brushRef="#br0" timeOffset="1101.434">641 707,'11'0,"77"9,-85-8,-1-1,0 1,1 0,-1 0,0 1,0-1,0 0,0 1,0-1,0 1,-1 0,1-1,0 1,-1 0,1 0,-1 0,0 0,0 0,0 1,0-1,0 0,0 0,0 1,-1-1,1 0,-1 1,0-1,0 1,0-1,0 1,0-1,0 0,-1 1,1 0,-3 5,1 1,-1-1,-1 0,0-1,0 1,0-1,-1 0,0 0,0 0,-1 0,-3 2,5-6,-1 1,1 0,0 0,0 0,1 1,0-1,-1 1,1 0,1 0,-1 0,1 0,0 1,0-1,0 1,1-1,0 1,0-1,0 1,1 0,0-1,0 1,0 0,1 0,1 4,1-6,1 0,-1-1,1 0,0 1,1-1,-1-1,0 1,1 0,0-1,-1 0,1 0,0-1,0 1,0-1,0 0,0 0,0-1,0 0,1 0,-1 0,0 0,0-1,0 0,0 0,0 0,0 0,0-1,0 0,-1 0,1 0,0-1,2-1,18-9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50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2617 0 0,'0'0'1213'0'0,"0"0"11"0"0,0 0 251 0 0,0 0 294 0 0,0 0 193 0 0,0 0-187 0 0,0 0-307 0 0,0 0-384 0 0,0 0-352 0 0,0 0-197 0 0,0 0-122 0 0,1-5-51 0 0,0 0-151 0 0,1 0-1 0 0,0 0 1 0 0,1 0 0 0 0,-1 0 0 0 0,1 1 0 0 0,0-1-1 0 0,0 1 1 0 0,0 0 0 0 0,1 0 0 0 0,0 0 0 0 0,0 0-1 0 0,0 0 1 0 0,0 1 0 0 0,0 0 0 0 0,1 0 0 0 0,3-2-211 0 0,3-3 610 0 0,-11 8-585 0 0,1-1 0 0 0,-1 1 0 0 0,0-1 0 0 0,1 1 0 0 0,-1-1 0 0 0,0 1 0 0 0,1-1 0 0 0,-1 1 0 0 0,1 0-1 0 0,-1-1 1 0 0,1 1 0 0 0,-1-1 0 0 0,1 1 0 0 0,0 0 0 0 0,-1 0 0 0 0,1-1 0 0 0,-1 1 0 0 0,1 0 0 0 0,0 0 0 0 0,-1 0 0 0 0,1 0 0 0 0,-1-1 0 0 0,1 1 0 0 0,0 0 0 0 0,-1 0 0 0 0,1 0 0 0 0,0 1 0 0 0,-1-1 0 0 0,1 0 0 0 0,0 0 0 0 0,-1 0 0 0 0,1 0 0 0 0,-1 0 0 0 0,1 1 0 0 0,0-1 0 0 0,-1 0 0 0 0,1 1 0 0 0,-1-1 0 0 0,1 0 0 0 0,-1 1 0 0 0,1-1 0 0 0,-1 1 0 0 0,1-1 0 0 0,-1 1 0 0 0,0-1 0 0 0,1 1 0 0 0,-1-1 0 0 0,0 1 0 0 0,1-1 0 0 0,-1 1 0 0 0,0-1-1 0 0,1 1 1 0 0,-1-1 0 0 0,0 1 0 0 0,0 0 0 0 0,0-1 0 0 0,0 1-25 0 0,12 31 264 0 0,-2 1-1 0 0,-2-1 0 0 0,-1 1 0 0 0,-1 1 0 0 0,-2-1 1 0 0,-1 1-1 0 0,-2 0 0 0 0,-1 6-263 0 0,0-16 117 0 0,-1 0-1 0 0,0 0 1 0 0,-2-1 0 0 0,-1 1-1 0 0,-1 0 1 0 0,-1-1-1 0 0,-8 20-116 0 0,-4 5 411 0 0,17-85 1335 0 0,5 19-1739 0 0,1 0 0 0 0,0 0 0 0 0,2 0 0 0 0,0 1-1 0 0,1 0 1 0 0,0 0 0 0 0,1 1 0 0 0,1 0 0 0 0,3-2-7 0 0,3-7 4 0 0,-5 3-7 0 0,0 2-1 0 0,2-1 0 0 0,0 2 0 0 0,1-1 0 0 0,1 2 0 0 0,1 0 0 0 0,1 1 0 0 0,0 1 0 0 0,1 0 0 0 0,1 1 1 0 0,0 1-1 0 0,1 1 0 0 0,3-1 4 0 0,-21 13-4 0 0,0-1 0 0 0,0 1 0 0 0,0 0 1 0 0,0-1-1 0 0,0 1 0 0 0,1 0 0 0 0,-1 0 0 0 0,0 0 1 0 0,1 1-1 0 0,-1-1 0 0 0,0 1 0 0 0,1-1 0 0 0,-1 1 1 0 0,1 0-1 0 0,-1 0 0 0 0,1 0 0 0 0,-1 0 0 0 0,1 0 1 0 0,-1 0-1 0 0,0 1 0 0 0,1-1 0 0 0,-1 1 0 0 0,1 0 1 0 0,-1-1-1 0 0,0 1 0 0 0,0 0 0 0 0,1 1 0 0 0,-1-1 1 0 0,0 0-1 0 0,0 1 0 0 0,0-1 0 0 0,0 1 0 0 0,-1-1 1 0 0,1 1-1 0 0,0 0 0 0 0,-1 0 0 0 0,1 0 0 0 0,-1 0 1 0 0,1 0-1 0 0,0 2 4 0 0,0 27 23 0 0,-1 0-1 0 0,-1 0 1 0 0,-2 0 0 0 0,-1 0 0 0 0,-1 0 0 0 0,-1 0 0 0 0,-8 19-23 0 0,-10 76 52 0 0,15-81-60 0 0,8-45 18 0 0,0 0 10 0 0,0 0-4 0 0,0 0 0 0 0,4-30 154 0 0,5 6-163 0 0,2 0 0 0 0,0 1 1 0 0,2 0-1 0 0,0 0 0 0 0,2 2 0 0 0,6-7-7 0 0,-13 15-7 0 0,104-123 22 0 0,-100 122-25 0 0,1 1 0 0 0,0 0 0 0 0,0 1 0 0 0,1 0 0 0 0,1 1 0 0 0,0 1 0 0 0,17-9 10 0 0,-33 19-1 0 0,1 1 0 0 0,0-1 0 0 0,0 0 0 0 0,0 1 0 0 0,0-1-1 0 0,0 1 1 0 0,0-1 0 0 0,0 0 0 0 0,0 1 0 0 0,0-1 0 0 0,0 0 0 0 0,0 1 0 0 0,0-1 0 0 0,0 0-1 0 0,0 1 1 0 0,0-1 0 0 0,0 0 0 0 0,0 1 0 0 0,1-1 0 0 0,-1 0 0 0 0,0 1 0 0 0,0-1 0 0 0,0 0-1 0 0,0 1 1 0 0,1-1 0 0 0,-1 0 0 0 0,0 1 0 0 0,0-1 0 0 0,1 0 0 0 0,-1 0 0 0 0,0 0-1 0 0,1 1 1 0 0,-1-1 0 0 0,0 0 0 0 0,1 0 0 0 0,-1 0 0 0 0,0 0 0 0 0,1 1 0 0 0,-1-1 0 0 0,0 0-1 0 0,1 0 1 0 0,-1 0 0 0 0,0 0 0 0 0,1 0 0 0 0,-1 0 0 0 0,0 0 0 0 0,1 0 0 0 0,-1 0 0 0 0,1 0-1 0 0,-1 0 1 0 0,0 0 0 0 0,1 0 0 0 0,-1 0 0 0 0,0-1 0 0 0,1 1 0 0 0,-1 0 0 0 0,0 0 0 0 0,1 0-1 0 0,-1 0 1 0 0,0-1 0 0 0,0 1 0 0 0,1 0 0 0 0,-1 0 0 0 0,0-1 0 0 0,0 1 0 0 0,1 0 1 0 0,-2 11-6 0 0,-13 263 316 0 0,10-240-338 0 0,0 5-93 0 0,2-8-3644 0 0,13-35-6955 0 0,-7 0-592 0 0</inkml:trace>
  <inkml:trace contextRef="#ctx0" brushRef="#br0" timeOffset="770.588">1301 163 7810 0 0,'0'0'2247'0'0,"0"0"-523"0"0,0 0-254 0 0,0 0 39 0 0,0 0 48 0 0,0 0-121 0 0,0 0-233 0 0,0 0-248 0 0,0 0-247 0 0,0 0-164 0 0,0 0-112 0 0,0 0-89 0 0,-21-2-28 0 0,-62-4-3 0 0,80 6-276 0 0,0-1 0 0 0,0 1 0 0 0,0 0 0 0 0,0 0 0 0 0,0 0 0 0 0,0 1 0 0 0,0-1 0 0 0,0 1 0 0 0,0-1 0 0 0,0 1 0 0 0,0 0 0 0 0,1 0 0 0 0,-1 1 1 0 0,0-1-1 0 0,1 0 0 0 0,-1 1 0 0 0,1 0 0 0 0,-1-1 0 0 0,1 1 0 0 0,-1 1-36 0 0,-7 5 200 0 0,-4 3-111 0 0,0-1 0 0 0,2 2 0 0 0,-1-1 0 0 0,1 2 0 0 0,1 0-1 0 0,0 0 1 0 0,1 1 0 0 0,1 0 0 0 0,0 1 0 0 0,1-1 0 0 0,0 2-1 0 0,1-1 1 0 0,-2 10-89 0 0,-8 92 258 0 0,18-114-221 0 0,1 0 1 0 0,-1-1 0 0 0,1 1 0 0 0,0 0 0 0 0,0-1 0 0 0,0 1-1 0 0,1-1 1 0 0,-1 0 0 0 0,0 1 0 0 0,1-1 0 0 0,0 0 0 0 0,-1-1-1 0 0,1 1 1 0 0,0 0 0 0 0,0-1 0 0 0,0 1 0 0 0,0-1 0 0 0,0 0-1 0 0,0 0 1 0 0,0-1 0 0 0,1 1 0 0 0,-1 0 0 0 0,0-1 0 0 0,0 0-1 0 0,1 0 1 0 0,-1 0 0 0 0,0 0 0 0 0,0 0 0 0 0,1-1 0 0 0,-1 1-1 0 0,0-1 1 0 0,0 0 0 0 0,0 0 0 0 0,0 0 0 0 0,0-1 0 0 0,0 1-1 0 0,0-1 1 0 0,3-1-38 0 0,31-20 167 0 0,-1-1 1 0 0,-1-1-1 0 0,-1-2 0 0 0,-1-2 0 0 0,-2-1 0 0 0,-1-1 0 0 0,-1-2 0 0 0,24-35-167 0 0,-23 31 57 0 0,-5 15-24 0 0,-24 22-32 0 0,0 1-1 0 0,0-1 1 0 0,0 1-1 0 0,0-1 1 0 0,0 1-1 0 0,0 0 1 0 0,0-1 0 0 0,0 1-1 0 0,0 0 1 0 0,0 0-1 0 0,0 0 1 0 0,0 0-1 0 0,-1 0 1 0 0,1 0-1 0 0,0 0 1 0 0,-1 0-1 0 0,1 0 1 0 0,-1 0-1 0 0,1 0 1 0 0,-1 0 0 0 0,1 0-1 0 0,-1 1 1 0 0,0-1-1 0 0,1 0 1 0 0,-1 0-1 0 0,0 0 1 0 0,0 1-1 0 0,0-1 1 0 0,0 0-1 0 0,0 0 1 0 0,0 1-1 0 0,-1-1 1 0 0,1 1-1 0 0,1 4 4 0 0,6 41 56 0 0,-2-1 1 0 0,-2 1-1 0 0,-2 0 1 0 0,-3 7-61 0 0,2 2-1 0 0,-13 195 37 0 0,13-247-36 0 0,-2 18 11 0 0,-1 0 0 0 0,-1 0-1 0 0,0 0 1 0 0,-2 0 0 0 0,-1-1 0 0 0,0 0-1 0 0,-2 0 1 0 0,0-1 0 0 0,-1 0 0 0 0,-1-1 0 0 0,-1 0-1 0 0,-1-1 1 0 0,0 0-11 0 0,10-15 12 0 0,0 0 1 0 0,0-1-1 0 0,0 1 1 0 0,-1-1-1 0 0,1 1 0 0 0,0-1 1 0 0,-1 0-1 0 0,0 0 0 0 0,1-1 1 0 0,-1 1-1 0 0,0-1 0 0 0,0 0 1 0 0,0 0-1 0 0,0 0 1 0 0,0 0-1 0 0,0-1 0 0 0,0 0 1 0 0,0 0-1 0 0,0 0 0 0 0,0 0 1 0 0,0 0-1 0 0,-1-1-12 0 0,2-2 8 0 0,0 1-1 0 0,0-1 1 0 0,0 0 0 0 0,0 0-1 0 0,1 0 1 0 0,-1 0 0 0 0,1 0-1 0 0,0-1 1 0 0,0 1 0 0 0,0-1-1 0 0,0 0 1 0 0,1 1 0 0 0,-1-1-1 0 0,1 0 1 0 0,0 0 0 0 0,0 0-1 0 0,0 0 1 0 0,1 0 0 0 0,-1 0-1 0 0,1-2-7 0 0,-2-7-3 0 0,0 0 0 0 0,0-1 0 0 0,1 1 0 0 0,1-1 0 0 0,0 1-1 0 0,1 0 1 0 0,0-1 0 0 0,1 1 0 0 0,1 0 0 0 0,0 0-1 0 0,0 0 1 0 0,2 0 0 0 0,0 0 0 0 0,0 1 0 0 0,1 0-1 0 0,0 0 1 0 0,1 1 0 0 0,1-2 3 0 0,146-136-136 0 0,-93 96-99 0 0,-8 16-387 0 0,-29 24-4260 0 0,-7 4-4111 0 0,-13 5-2917 0 0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1,'0'5,"0"6,0 6,0 5,0 4,0 2,0 1,0 0,-5 1,-1-1,0 0,1 0,6-6,3-10,1-13,0-7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0,-10 0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0,'39'0,"21"0,1 0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1,'34'0,"29"0,10 0,-3 0,-9 0,-9 0,-10 0,-11 0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1,'34'9,"30"-1,13-2,0-2,-10-7,-15-2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1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41,'-87'262,"73"-219,2 0,2 1,2 0,2 0,2 1,2 0,1 1,2-40,-1 0,0 0,1 0,0 0,1 0,-1 0,1 0,0 0,1-1,0 1,-1-1,2 1,-1-1,0 0,1 0,0-1,0 1,1-1,-1 0,1 0,0 0,0-1,0 1,1-1,-1 0,1-1,-1 0,1 0,0 0,0 0,0-1,0 0,0 0,0-1,0 1,1-2,-1 1,0 0,0-1,0 0,21-10,0-1,-2-1,1-1,-2-1,0-1,0-1,-2-1,0-1,-2-1,0-1,-1-1,-1-1,-1 0,-1-1,-1-1,10-22,-2 8,-2-1,-2-1,-1 0,-2-2,-2 0,-2 0,2-23,-13 58,1 3,-1 0,0 0,0 1,0-1,-1 0,0 0,0-1,0 1,0 0,-1 0,0 0,0 1,0-1,-1 0,1 0,-1 1,-2-5,1 9,0 0,0 0,0 1,0-1,0 1,0-1,0 1,0 0,0 0,0 0,1 1,-1-1,0 1,1-1,-1 1,1 0,0 0,0 0,0 0,0 0,0 1,0-1,0 1,1-1,-1 1,1 0,0-1,-1 3,1-4,-16 26,0 2,2 0,1 0,2 2,1-1,1 2,1-1,2 1,2 0,0 1,3-1,0 1,2 0,2 0,1-1,-3-23,1 0,1 0,-1-1,2 1,-1 0,1-1,0 0,1 0,0 0,0 0,1 0,0-1,0 0,1 0,0 0,0-1,0 0,1 0,0-1,0 1,3 0,69 21,-59-30</inkml:trace>
  <inkml:trace contextRef="#ctx0" brushRef="#br0" timeOffset="403.39">935 465,'32'-1,"-19"0,1 0,-1 0,1 2,-1-1,1 2,-1 0,0 0,1 2,-1-1,-1 2,1 0,0 0,4 3,-16-6,1-1,0 1,0 0,-1 0,1-1,-1 1,0 0,1 0,-1 0,0 1,0-1,0 0,-1 0,1 0,0 1,-1-1,0 0,1 1,-1-1,0 0,0 1,0-1,-1 1,1-1,0 0,-1 0,0 1,1-1,-1 0,0 0,0 0,0 1,-1-1,1 0,0-1,-1 1,1 0,-1 0,0 0,-71 66,28-39,35-23,0-1,1 1,0 0,0 1,0 0,1 1,0 0,1 0,-4 5,10-12,1 0,-1 0,0 0,1 0,-1 0,1 0,-1 0,1 0,-1 0,1 0,0 0,-1 0,1 0,0 0,0 1,0-1,0 0,0 0,0 0,0 0,0 0,1 1,-1-1,0 0,1 0,-1 0,1 0,-1 0,1 0,-1 0,1 0,0 0,0 0,-1-1,1 1,0 0,0 0,0-1,0 1,0 0,0-1,0 1,0-1,1 1,56 12,-39-10,15 2,-26-5,-1 0,0 1,0 0,0 0,0 0,0 1,0 0,0 1,-1 0,1 0,-1 0,0 0,0 1,0 0,0 1,4 3,-9-6,0 0,-1-1,1 1,-1 0,1 0,-1-1,0 1,0 0,1 0,-1 0,0-1,-1 1,1 0,0 0,-1 0,1-1,0 1,-1 0,0-1,0 1,1 0,-1-1,0 1,0-1,0 1,0-1,-1 0,1 1,0-1,-1 0,1 0,-1 0,1 0,-1 0,1 0,-2 0,-61 32,30-22,1-1,-2-2,1-2,-1-1,-11 0,17-7,7-2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1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0 198,'48'4,"21"3,3-2,-6-4,-9-4,-9-1,-9 0,-10 1</inkml:trace>
  <inkml:trace contextRef="#ctx0" brushRef="#br0" timeOffset="252.899">198 0,'-15'38,"-4"28,1 6,3-3,5-9,3-10,9-14,3-7,1-10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9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1,'-23'78,"5"198,-16 11,33-284,-6 50,-2 0,-2-1,-16 41,26-86,3-8</inkml:trace>
  <inkml:trace contextRef="#ctx0" brushRef="#br0" timeOffset="309.551">386 171,'-54'47,"2"4,3 1,2 2,-10 19,53-70,1 0,0 0,0 0,0 0,0 1,0-1,0 1,1 0,0-1,0 1,0 0,0 0,1 1,-1-1,1 0,0 0,1 1,-1-1,1 1,-1-1,1 1,1-1,-1 0,1 1,-1-1,1 1,0-1,1 0,-1 0,1 0,0 0,0 0,0 0,1 0,-1-1,1 1,0-1,1 2,106 29,-70-26,-30-7,0 1,0 1,0-1,-1 2,1-1,-1 1,0 1,0 0,-1 0,1 0,-1 1,0 1,-1-1,2 2,6 11,-2-3</inkml:trace>
  <inkml:trace contextRef="#ctx0" brushRef="#br0" timeOffset="764.475">639 565,'200'6,"-198"-6,0 1,1-1,-1 0,0 1,0-1,1 1,-1 0,0 0,0 0,0 0,0 0,0 0,0 1,0-1,0 1,-1-1,1 1,0 0,-1 0,0-1,1 1,-1 0,0 0,0 0,0 1,0-1,0 0,0 0,-1 0,1 1,-1-1,0 0,1 1,-1-1,0 0,-1 1,1-1,0 0,-1 1,1-1,-1 0,1 0,-1 1,0-1,0 0,0 0,0 0,-1 0,1 0,-148 141,148-141,0 0,1 0,-1 0,1 0,0 0,0 0,0 0,0 0,0 0,0 0,0 0,1 0,-1 0,0 0,1 0,0 0,0 0,0 0,-1 0,1 0,1-1,-1 1,0 0,0-1,1 1,-1-1,1 1,-1-1,1 0,0 0,-1 0,1 1,0-2,0 1,0 0,0 0,0-1,0 1,0-1,0 1,0-1,0 0,0 0,0 0,1 0,15 8,-16-8,0 1,0 0,0-1,0 1,0 0,0 0,0 0,-1 0,1 0,0 0,0 1,-1-1,1 1,-1-1,1 1,-1-1,0 1,1 0,-1 0,0 0,0 0,0 0,-1 0,1 0,0 0,-1 0,1 0,-1 0,0 0,0 0,0 0,0 0,0 1,0-1,0 0,-1 0,1 0,-1 0,1 0,-1 0,0 0,0 0,0 0,0 0,-1 1,-9 7,-1-1,0 0,0 0,0-1,-1-1,-1 0,1-1,-1 0,0-1,0-1,-2 0,-9-1,6-5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23.3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2230,'2'-9,"0"-1,0 1,0 0,1 0,0 0,1 1,0-1,1 1,-1 0,2 0,-1 0,9-14,269-423,273-415,-433 676,66-141,-149 207,-65 145,0-2,-1-1,-1-1,-1-1,0-1,-2-2,0-1,-1-1,-1-2,-1-1,-7 1,-5 5,45-20,1 0,0 1,0-1,-1 0,1 0,0 1,-1-1,1 1,-1-1,1 0,0 1,-1-1,1 1,-1 0,1-1,-1 1,1-1,-1 1,0 0,1-1,-1 1,0 0,0-1,1 1,-1 0,0 0,0-1,0 1,0 0,0 0,0-1,0 1,0 0,0 0,0-1,0 1,-1 0,1 0,0-1,0 1,-1 0,1-1,0 1,-1 0,1-1,-1 1,1-1,-1 1,1-1,-1 1,1-1,-1 1,0-1,1 1,-1-1,0 0,0 1,177 20,-73-14,214 27,-256-41,-60 7,1-1,-1 0,0 0,0 0,0 0,0 0,0 0,0 0,0 0,0 0,-1 0,1-1,0 1,-1 0,1-1,-1 1,1 0,-1-1,0 1,1 0,-1-1,0 1,0-1,0 1,0-1,0 1,0 0,-1-1,1 1,0-1,-1 1,1 0,-1-1,0 1,1 0,-1 0,0-1,0 1,1 0,-1 0,0 0,-1 0,-15-21,-1 2,0 0,-2 2,0 0,-1 1,-1 1,0 1,-2 1,1 1,-1 1,-7-2,-56-33,-30-22,117 69,-1 0,0 0,0 0,0 0,0 0,0-1,0 1,0 0,1 0,-1-1,0 1,0-1,0 1,0 0,1-1,-1 0,0 1,1-1,-1 1,0-1,1 0,-1 1,1-1,-1 0,1 0,-1 0,1 1,0-1,-1 0,1 0,0 0,0 0,-1 0,1 0,0 1,0-1,0 0,0 0,0 0,0 0,1 0,-1 0,0 0,0 0,1 1,-1-1,0 0,1 0,-1 0,1 1,-1-1,1 0,-1 0,1 1,0-1,-1 0,1 1,48-1,-22 6</inkml:trace>
  <inkml:trace contextRef="#ctx0" brushRef="#br0" timeOffset="351.782">2456 1,'-40'5,"1"3,-1 1,2 2,-1 1,2 2,0 2,1 2,0 1,-1 3,29-18,1-1,0 2,0-1,1 1,-1 0,1 0,0 1,1-1,-1 1,1 1,0-1,1 1,0 0,0 0,0 0,1 0,0 1,0 0,1-1,0 1,0 0,1 0,0 0,0 0,1 0,0 0,1 0,-1 1,3 6,-1-6,1 0,1-1,-1 1,1 0,1-1,-1 0,2 0,-1-1,1 1,0-1,0 0,1-1,0 1,0-1,1-1,-1 1,1-1,1-1,-1 1,1-2,-1 1,8 1,1 0,0-1,1-1,-1-1,1 0,0-1,-1-1,1-1,0-1,-1 0,1-1,14-5,23-10,0-2,-2-3,0-3,-1-1,43-32,-84 52,-1 0,0-1,0-1,0 1,-1-1,-1-1,1 0,-2 0,1-1,-5 7,-1 1,0-1,0 1,-1-1,1 0,-1 0,0 1,0-1,0 0,0 0,-1 0,0 0,1 0,-1 0,-1 0,1 0,-1 0,1 0,-1 0,0 0,-1 0,1 0,-1 0,0 1,1-1,-1 1,-1-1,1 1,-1 0,0 0,-3-4,-1 2,0-1,0 1,0 0,-1 0,0 1,0 0,0 0,-1 1,1 0,-1 1,1 0,-1 0,0 1,-1 0,-28-4</inkml:trace>
  <inkml:trace contextRef="#ctx0" brushRef="#br0" timeOffset="653.785">1779 114,'142'22,"1"-7,74-3,-183-10,583 5,-342 16,-263-22,-5-1,1 0,-1 0,0 1,0 0,1 0,-1 1,0 0,0 0,-1 1,1 0,5 2,-41 6,9-10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25.1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1288 819,'-1'0,"0"0,1-1,-1 1,0 0,0 0,0 0,0 0,0 0,0 0,0 0,0 1,0-1,0 0,0 0,0 1,0-1,0 0,0 1,1-1,-1 1,0-1,0 1,0 0,1-1,-1 1,0 0,1 0,-1-1,1 1,-1 0,0 0,1 0,0 0,-1-1,1 1,0 0,-1 1,-150 282,4-17,-12-6,-12-7,-70 69,-122 109,361-429,-1-1,1 1,0-1,0 1,0-1,0 1,1 0,-1-1,1 1,-1 0,1 0,0 0,0 0,1 0,-1 1,0-1,1 0,0 0,0 0,0 1,0-1,0 0,1 2,24-1,-9-9</inkml:trace>
  <inkml:trace contextRef="#ctx0" brushRef="#br0" timeOffset="572.739">1486 734,'-73'29,"29"-11,-1-1,-1-2,0-2,-28 3,-30-23,104 7,-1 1,1 0,-1 0,1 0,-1 0,1 0,-1-1,1 1,0 0,-1 0,1 0,0 0,0 0,0 0,0 0,0 0,0 0,0 0,0 0,0 0,0 0,1 0,-1 0,0 0,1 0,-1 0,1 0,-1 0,1 0,-1-1,1 1,-1 0,1 0,0-1,0 1,-1 0,1-1,0 1,0-1,0 1,0-1,0 1,-1-1,1 1,0-1,1 0,-2 1,278 283,-244-261,-34-23,1 0,0 0,-1 1,1-1,-1 0,1 0,0 0,-1 0,1 0,-1 0,1 0,0 0,-1 0,1 0,0 0,-1 0,1 0,-1 0,1-1,0 1,-1 0,1 0,-1-1,1 1,-1 0,1-1,-1 1,1-1,-1 1,1 0,-1-1,0 1,1-1,-1 1,0-1,1 0,-1 1,0-1,0 1,1-1,-1 0,0 1,0-1,0 1,0-1,0 0,0 1,0-1,0 0,0 1,0-1,0 1,0-1,-1 0,1 1,0-1,-1 0,-3-25,-1 1,-1-1,-1 1,-2 0,-9-20,-6-17,15 38,-3-16,-2 1,-1 0,-3 2,-1 0,-1 1,-13-15,17 32</inkml:trace>
  <inkml:trace contextRef="#ctx0" brushRef="#br0" timeOffset="886.409">2050 0,'-34'9,"0"2,1 2,1 0,0 2,1 2,0 1,2 1,0 2,1 0,-10 12,23-19,0 0,1 2,1 0,0 0,1 1,1 0,-4 9,12-19,-1 0,1 0,0 1,1-1,0 1,0-1,0 1,1 0,1 0,-1 0,1 0,0 0,1 0,0 0,0 0,1-1,0 1,0 0,1-1,2 5,2 0,0 0,0-1,1 1,1-2,0 1,1-1,-1-1,2 1,-1-2,2 0,-1 0,1-1,0 0,0-1,1 0,0-1,0-1,15 5,1-1,0-2,1-1,-1-1,1-1,0-2,10-2,-17 2,-1-2,1-1,-1-1,0-1,1 0,-2-2,1-1,-1 0,0-2,0 0,-1-1,0-2,-1 0,-1 0,0-2,0 0,-1-2,-1 1,-1-2,0 0,-1-1,-1 0,7-15,-18 27,0 0,0 0,-1 0,0-1,0 1,-1-1,0 1,0 0,0-1,-1 1,1 0,-2-1,1 1,-1 0,0 0,0 0,0 0,-1 0,0 0,0 1,-1-1,0 1,0 0,0 0,0 1,-1-1,-2-1,-11-12</inkml:trace>
  <inkml:trace contextRef="#ctx0" brushRef="#br0" timeOffset="1136.339">1148 396,'60'0,"283"-1,218-32,331-65,-602 81,-259 11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5:18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0 231 0 0 0,'0'0'97'0'0,"0"0"359"0"0,29 0 3675 0 0,104-3 3157 0 0,62-27-4802 0 0,83 16-1157 0 0,-149 28-1047 0 0,144-10 298 0 0,15-1 156 0 0,136 5-364 0 0,-45-37-16 0 0,142 28-34 0 0,-66-24-113 0 0,635 10 290 0 0,-768 30-358 0 0,268 11 105 0 0,171-12-133 0 0,312-24 72 0 0,170 3-58 0 0,-516-9-99 0 0,-164-6 25 0 0,-196 0 14 0 0,493-10 28 0 0,587 27-137 0 0,-603-3 37 0 0,172-24-10 0 0,401 21 225 0 0,-779 3-102 0 0,225 15 32 0 0,243-6-58 0 0,-702-9-63 0 0,176-14 92 0 0,468 19 9 0 0,-561 32-26 0 0,341 31 147 0 0,-43-46-64 0 0,-324-11-56 0 0,294 5 141 0 0,-77-8 399 0 0,-307 3 794 0 0,-370-3-1390 0 0,-1 0-7 0 0,0 0-2 0 0,12 0 555 0 0,145-21-517 0 0,-144 19-1250 0 0,20-3 2970 0 0,-22 4-6333 0 0,0 1-5771 0 0,-9 0-380 0 0</inkml:trace>
  <inkml:trace contextRef="#ctx0" brushRef="#br0" timeOffset="2522.818">1182 861 5001 0 0,'0'0'948'0'0,"0"0"-538"0"0,0 0-276 0 0,0 0 88 0 0,0 0 273 0 0,0 0 290 0 0,0 0 118 0 0,0 0-20 0 0,0 0-7 0 0,0 0 116 0 0,0 0 166 0 0,6 1 118 0 0,2 1-799 0 0,0-1-1 0 0,0 0 1 0 0,0 0-1 0 0,0-1 1 0 0,0 0 0 0 0,0-1-1 0 0,0 1 1 0 0,0-2 0 0 0,0 1-1 0 0,0-1 1 0 0,0 0-1 0 0,-1-1 1 0 0,7-2-477 0 0,82-70 2449 0 0,-82 57-2142 0 0,-1-1 1 0 0,-1 0-1 0 0,-1-1 1 0 0,-1 0-1 0 0,0-1 1 0 0,-2 0-1 0 0,0 0 1 0 0,4-21-308 0 0,-9 29 120 0 0,0 0 641 0 0,-2 24-403 0 0,-1 261 358 0 0,15 452-125 0 0,-41-418-440 0 0,-6-199-6 0 0,32-107-134 0 0,-1 0 0 0 0,1 1 0 0 0,0-1 0 0 0,-1 0 0 0 0,1 0 0 0 0,-1 0 0 0 0,1 1 1 0 0,-1-1-1 0 0,1 0 0 0 0,-1 0 0 0 0,1 0 0 0 0,-1 0 0 0 0,1 0 0 0 0,-1 0 0 0 0,1 0 0 0 0,-1 0 0 0 0,1 0 0 0 0,-1 0 0 0 0,1 0 0 0 0,-1 0 0 0 0,1-1 0 0 0,-1 1 0 0 0,1 0 1 0 0,-1 0-1 0 0,1 0 0 0 0,-1-1 0 0 0,1 1 0 0 0,0 0 0 0 0,-1 0 0 0 0,1-1 0 0 0,-1 1 0 0 0,1 0 0 0 0,0-1 0 0 0,-1 1 0 0 0,1-1 0 0 0,0 1 0 0 0,-1 0 0 0 0,1-1 0 0 0,0 1 1 0 0,0-1-1 0 0,0 1 0 0 0,-1-1 0 0 0,1 1 0 0 0,0-1 0 0 0,0 1 0 0 0,0-1 0 0 0,0 1 0 0 0,0-1 0 0 0,0 1 0 0 0,0-1 0 0 0,0 1 0 0 0,0-1 0 0 0,0 1 0 0 0,0-1-11 0 0,-7-25 5 0 0,1 0-1 0 0,2 0 0 0 0,0 0 0 0 0,2 0 0 0 0,1-1 0 0 0,1 1 0 0 0,1-1 1 0 0,2 1-1 0 0,3-17-4 0 0,4-41 0 0 0,3 1 0 0 0,4 0-1 0 0,4 2 1 0 0,3 0 0 0 0,3 1 0 0 0,5 2 0 0 0,2 1 0 0 0,4 2 0 0 0,3 1 0 0 0,3 3-1 0 0,33-40 1 0 0,-56 86-4 0 0,1 1 0 0 0,1 1 0 0 0,0 1 0 0 0,2 1 0 0 0,1 1 0 0 0,1 1-1 0 0,0 2 1 0 0,1 0 0 0 0,22-8 4 0 0,-44 22 1 0 0,0-1 1 0 0,1 1-1 0 0,-1 0 1 0 0,1 0-1 0 0,0 1 0 0 0,0 0 1 0 0,0 0-1 0 0,0 1 1 0 0,0 0-1 0 0,0 0 0 0 0,0 0 1 0 0,1 1-1 0 0,-1 0 0 0 0,0 1 1 0 0,0-1-1 0 0,0 1 1 0 0,0 1-1 0 0,0-1 0 0 0,0 1 1 0 0,0 1-1 0 0,0-1 0 0 0,0 1 1 0 0,-1 0-1 0 0,0 1 1 0 0,1-1-1 0 0,-1 1 0 0 0,-1 1 1 0 0,1-1-1 0 0,0 1 0 0 0,3 4-1 0 0,-1 13 17 0 0,-1-1 0 0 0,0 1 0 0 0,-2 1 0 0 0,-1-1 0 0 0,0 1 0 0 0,-2 0 0 0 0,-1 0 0 0 0,-1-1-1 0 0,0 1 1 0 0,-2 0 0 0 0,-1 0 0 0 0,-1 2-17 0 0,0 4 17 0 0,-2-1-1 0 0,-1 0 1 0 0,-1 0-1 0 0,-2-1 1 0 0,0 0 0 0 0,-2-1-1 0 0,-1 0 1 0 0,-1-1-1 0 0,-1-1 1 0 0,-1 0-1 0 0,-1-1 1 0 0,-19 20-17 0 0,20-29-21 0 0,-1-1 1 0 0,0 0-1 0 0,-1-1 0 0 0,0-1 1 0 0,0-1-1 0 0,-1 0 0 0 0,-1-2 1 0 0,1 0-1 0 0,-2-1 0 0 0,1-1 0 0 0,0-1 1 0 0,-1-1-1 0 0,0-1 0 0 0,0 0 1 0 0,0-2-1 0 0,-1 0 0 0 0,1-2 1 0 0,-16-2 20 0 0,20 2-99 0 0,1 0 0 0 0,-1-2 1 0 0,0 0-1 0 0,1-1 1 0 0,0 0-1 0 0,0-2 0 0 0,0 0 1 0 0,1 0-1 0 0,-1-2 99 0 0,-45-44-2837 0 0,36-24-6146 0 0,25 63-2597 0 0</inkml:trace>
  <inkml:trace contextRef="#ctx0" brushRef="#br0" timeOffset="8879.756">1920 2065 0 0 0,'0'0'2401'0'0,"0"0"-1407"0"0,0 0-560 0 0,0 0 74 0 0,0 0 300 0 0,0 0 315 0 0,0 0 185 0 0,0 0-13 0 0,0 0-67 0 0,0 0-94 0 0,0 0-118 0 0,11 1-44 0 0,74 4 2537 0 0,-17-51-171 0 0,22-38-1929 0 0,-4-3 0 0 0,-4-3 0 0 0,30-47-1409 0 0,-83 97 102 0 0,-1-1 0 0 0,-3-2 0 0 0,-1 0 1 0 0,-2-1-1 0 0,-2-2 0 0 0,-2 0 1 0 0,-3-1-1 0 0,-1 0 0 0 0,-2-1 0 0 0,2-26-102 0 0,-5-116 236 0 0,-9 188-225 0 0,0-1-1 0 0,0 1 0 0 0,0-1 0 0 0,0 1 0 0 0,-1 0 1 0 0,1-1-1 0 0,0 1 0 0 0,-1-1 0 0 0,0 1 0 0 0,0 0 1 0 0,1-1-1 0 0,-1 1 0 0 0,-1 0 0 0 0,1 0 0 0 0,0 0 1 0 0,0 0-1 0 0,-1 0 0 0 0,1 0 0 0 0,-1 0 0 0 0,0 0 1 0 0,1 1-1 0 0,-1-1 0 0 0,0 1 0 0 0,0-1 0 0 0,0 1 1 0 0,0 0-1 0 0,0-1 0 0 0,-1 1 0 0 0,1 0 0 0 0,0 1 1 0 0,-2-2-11 0 0,-5 5-7 0 0,1 0 1 0 0,0 1-1 0 0,0-1 1 0 0,0 2-1 0 0,0-1 1 0 0,0 1-1 0 0,1 0 1 0 0,0 0-1 0 0,0 1 1 0 0,0 0-1 0 0,1 1 1 0 0,0-1-1 0 0,0 1 1 0 0,1 0-1 0 0,0 1 1 0 0,0-1-1 0 0,-2 5 7 0 0,-1 0-4 0 0,-96 131-16 0 0,87-111 36 0 0,1 1 0 0 0,2 1 0 0 0,1 0 0 0 0,2 1 0 0 0,1 0 0 0 0,2 1 0 0 0,1-1 0 0 0,2 4-16 0 0,-6 160 107 0 0,13-187-89 0 0,0-1 1 0 0,1 1 0 0 0,1 0 0 0 0,-1-1-1 0 0,2 0 1 0 0,0 0 0 0 0,0 0-1 0 0,1-1 1 0 0,0 1 0 0 0,1-1 0 0 0,0-1-1 0 0,0 1 1 0 0,1-1 0 0 0,0-1 0 0 0,1 1-1 0 0,0-2 1 0 0,0 1 0 0 0,1-1 0 0 0,4 2-19 0 0,-3-4 46 0 0,1 0 1 0 0,-1-1 0 0 0,1 0 0 0 0,0-1 0 0 0,0 0-1 0 0,0-1 1 0 0,0-1 0 0 0,0 0 0 0 0,0 0 0 0 0,1-1-1 0 0,-1-1 1 0 0,11-1-47 0 0,114-45 450 0 0,-110 34-408 0 0,-1-1 1 0 0,0-1 0 0 0,-1-2 0 0 0,-1 0 0 0 0,0-2 0 0 0,-1 0 0 0 0,-2-2 0 0 0,0 0 0 0 0,-1-1-1 0 0,-1-2 1 0 0,-1 0 0 0 0,6-11-43 0 0,-21 28 14 0 0,0 1 0 0 0,0-1-1 0 0,-1 0 1 0 0,0 0 0 0 0,0 0 0 0 0,0 0-1 0 0,-1 0 1 0 0,0 0 0 0 0,-1 0-1 0 0,0-1 1 0 0,0 1 0 0 0,0 0 0 0 0,-1 0-1 0 0,-1-6-13 0 0,-1 10-2 0 0,0 0 0 0 0,-1-1-1 0 0,1 1 1 0 0,-1 0-1 0 0,0 1 1 0 0,0-1 0 0 0,0 1-1 0 0,0-1 1 0 0,0 1 0 0 0,-1 1-1 0 0,1-1 1 0 0,0 0 0 0 0,-1 1-1 0 0,0 0 1 0 0,1 0-1 0 0,-1 1 1 0 0,0-1 0 0 0,1 1-1 0 0,-1 0 1 0 0,0 0 0 0 0,1 0-1 0 0,-1 1 1 0 0,0 0 0 0 0,1 0-1 0 0,-1 0 1 0 0,1 0-1 0 0,-1 1 1 0 0,1-1 0 0 0,0 1-1 0 0,-1 1 1 0 0,1-1 2 0 0,-11 5-15 0 0,1-1-1 0 0,1 2 1 0 0,-1 0-1 0 0,1 1 1 0 0,1 0-1 0 0,0 1 1 0 0,0 0 0 0 0,1 1-1 0 0,0 0 1 0 0,1 1-1 0 0,0 0 1 0 0,1 1-1 0 0,0 0 1 0 0,1 0 0 0 0,0 1-1 0 0,1 0 1 0 0,1 0-1 0 0,0 0 1 0 0,1 1 0 0 0,1 0-1 0 0,0 0 1 0 0,1 1-1 0 0,0 6 16 0 0,5-14 2 0 0,0 0-1 0 0,1-1 0 0 0,0 1 1 0 0,0 0-1 0 0,0-1 0 0 0,1 1 1 0 0,0-1-1 0 0,1 0 0 0 0,0-1 1 0 0,0 1-1 0 0,0-1 0 0 0,1 0 1 0 0,0 0-1 0 0,0 0 0 0 0,0-1 1 0 0,1 0-1 0 0,0-1 0 0 0,0 1 1 0 0,0-1-1 0 0,0 0 0 0 0,1-1 1 0 0,-1 0-1 0 0,1 0 0 0 0,0-1 1 0 0,6 2-2 0 0,6 0 35 0 0,0 0 1 0 0,0-1 0 0 0,1-1-1 0 0,-1-1 1 0 0,1-1 0 0 0,-1-1-1 0 0,1 0 1 0 0,13-4-36 0 0,0-4 39 0 0,-1-2-1 0 0,0-1 1 0 0,0-2-1 0 0,-1-1 1 0 0,-1-1 0 0 0,-1-2-1 0 0,0-1 1 0 0,-2-1-1 0 0,0-2 1 0 0,3-4-39 0 0,42-28 77 0 0,117-71 1 0 0,-165 121-152 0 0,-90 33 970 0 0,42-20-894 0 0,1 0 1 0 0,0 2 0 0 0,0 1-1 0 0,1 1 1 0 0,1 0-1 0 0,0 2 1 0 0,1 0-1 0 0,0 1 1 0 0,1 1-1 0 0,1 1 1 0 0,1 0 0 0 0,-14 20-3 0 0,28-35-4 0 0,0 0 1 0 0,-1-1 0 0 0,1 1 0 0 0,0 0 0 0 0,1 0-1 0 0,-1 1 1 0 0,1-1 0 0 0,-1 0 0 0 0,1 1 0 0 0,0-1-1 0 0,0 0 1 0 0,0 1 0 0 0,1-1 0 0 0,-1 1 0 0 0,1-1-1 0 0,0 1 1 0 0,0 0 0 0 0,0-1 0 0 0,0 1 0 0 0,1-1-1 0 0,-1 1 1 0 0,1-1 0 0 0,0 1 0 0 0,0-1 0 0 0,0 0-1 0 0,1 1 1 0 0,-1-1 0 0 0,1 0 0 0 0,-1 0 0 0 0,1 0-1 0 0,0 0 1 0 0,1 0 0 0 0,-1 0 0 0 0,0-1 0 0 0,1 1-1 0 0,-1-1 1 0 0,1 1 0 0 0,0-1 0 0 0,0 0 0 0 0,0 0-1 0 0,0 0 1 0 0,0-1 0 0 0,0 1 0 0 0,1-1 0 0 0,2 1 3 0 0,3-1 5 0 0,0-2 0 0 0,0 1 1 0 0,-1-1-1 0 0,1 0 1 0 0,0-1-1 0 0,-1 0 1 0 0,1 0-1 0 0,-1-1 0 0 0,0 0 1 0 0,0 0-1 0 0,0-1 1 0 0,0 0-1 0 0,0-1 0 0 0,-1 1 1 0 0,0-2-1 0 0,0 1 1 0 0,0-1-1 0 0,1-2-5 0 0,108-122 59 0 0,-115 128-62 0 0,88-119 192 0 0,-87 118-177 0 0,-2 2-18 0 0,0 1-18 0 0,0 0-14 0 0,0 22-46 0 0,0 14 30 0 0,-2-26 58 0 0,1 0-1 0 0,1 0 1 0 0,0 0-1 0 0,0 0 1 0 0,1 0-1 0 0,1 1 1 0 0,-1-1-1 0 0,2-1 1 0 0,-1 1-1 0 0,1 0 1 0 0,1-1-1 0 0,0 1 0 0 0,0-1 1 0 0,6 9-4 0 0,-6-12-1 0 0,1 1 1 0 0,-1-1-1 0 0,1 0 1 0 0,1-1-1 0 0,-1 1 1 0 0,1-1-1 0 0,0 0 1 0 0,0 0-1 0 0,0-1 1 0 0,1 0-1 0 0,0 0 1 0 0,0 0-1 0 0,0-1 1 0 0,0 0-1 0 0,0-1 1 0 0,1 1-1 0 0,-1-1 1 0 0,1-1-1 0 0,-1 1 1 0 0,1-1-1 0 0,3-1 1 0 0,0-2 7 0 0,0 0 1 0 0,-1-1-1 0 0,0-1 0 0 0,0 0 0 0 0,0 0 0 0 0,0-1 1 0 0,0 0-1 0 0,-1-1 0 0 0,0 0 0 0 0,0 0 0 0 0,-1-1 1 0 0,0 0-1 0 0,0-1 0 0 0,0 0 0 0 0,-1 0 0 0 0,0 0 1 0 0,-1-1-1 0 0,0 0 0 0 0,0 0 0 0 0,-1-1 0 0 0,0 0-7 0 0,48-59 41 0 0,-37 51-35 0 0,-1 0-5 0 0,1 0 0 0 0,1 0-1 0 0,0 2 1 0 0,1 0 0 0 0,1 1-1 0 0,1 1 1 0 0,0 0 0 0 0,0 2-1 0 0,22-10 0 0 0,-40 22 0 0 0,0-1-1 0 0,1 1 1 0 0,-1 0-1 0 0,0-1 1 0 0,0 1-1 0 0,1 0 1 0 0,-1 0 0 0 0,0 1-1 0 0,1-1 1 0 0,-1 0-1 0 0,0 1 1 0 0,0 0-1 0 0,0-1 1 0 0,1 1-1 0 0,-1 0 1 0 0,0 0-1 0 0,0 0 1 0 0,0 0-1 0 0,0 1 1 0 0,0-1-1 0 0,-1 0 1 0 0,1 1-1 0 0,0 0 1 0 0,-1-1 0 0 0,1 1-1 0 0,-1 0 1 0 0,1 0-1 0 0,-1-1 1 0 0,0 1-1 0 0,0 0 1 0 0,0 0-1 0 0,0 1 1 0 0,0-1-1 0 0,0 0 1 0 0,0 0-1 0 0,-1 2 1 0 0,22 85 44 0 0,-20-81-34 0 0,-1 0 0 0 0,1 0 0 0 0,-2 0 0 0 0,1 0 0 0 0,-1 0 0 0 0,-1 0 0 0 0,1 0 1 0 0,-1 0-1 0 0,-1 0 0 0 0,1 0 0 0 0,-1 0 0 0 0,-1 0 0 0 0,0-1 0 0 0,0 1 0 0 0,0-1 0 0 0,-1 1 0 0 0,0-1 0 0 0,0-1 0 0 0,-1 1 0 0 0,0 0-10 0 0,-6 3 3 0 0,0 0 0 0 0,-1-1-1 0 0,0 0 1 0 0,0-1 0 0 0,-1-1-1 0 0,0 0 1 0 0,0 0 0 0 0,-3 0-3 0 0,-73 7-224 0 0,105-25-14 0 0,0 4 238 0 0,1 1 0 0 0,0 0 0 0 0,0 2 0 0 0,1 0 0 0 0,-1 1-1 0 0,1 1 1 0 0,0 0 0 0 0,-1 1 0 0 0,1 1 0 0 0,0 1 0 0 0,16 3 0 0 0,-13-2 41 0 0,-1-1 1 0 0,1-1-1 0 0,-1 0 0 0 0,1-2 1 0 0,-1 0-1 0 0,1-1 0 0 0,-1-1 1 0 0,14-6-42 0 0,151-71 602 0 0,-169 72-573 0 0,-1-1 0 0 0,0-1-1 0 0,-1 0 1 0 0,0-1 0 0 0,-1-1-1 0 0,0 0 1 0 0,-1 0-1 0 0,0-2 1 0 0,-2 1 0 0 0,1-1-1 0 0,-2-1 1 0 0,0 0-1 0 0,-1 0 1 0 0,0-1 0 0 0,-1 0-1 0 0,-1 0 1 0 0,-1-1-1 0 0,-1 0 1 0 0,0 1 0 0 0,1-18-29 0 0,-5 32-2 0 0,-1 0 0 0 0,1 0 0 0 0,0 0-1 0 0,-1 0 1 0 0,0 0 0 0 0,1 0 0 0 0,-1 0 0 0 0,0 0 0 0 0,-1 1 0 0 0,1-1 0 0 0,0 0 0 0 0,-1 1 0 0 0,0-1 0 0 0,1 0 0 0 0,-1 1 0 0 0,0 0 0 0 0,0 0 0 0 0,-1-1 0 0 0,1 1 0 0 0,0 0 0 0 0,-1 1 0 0 0,1-1 0 0 0,-1 0 0 0 0,1 1 0 0 0,-1-1 0 0 0,0 1 0 0 0,0 0 0 0 0,0 0 0 0 0,1 0 0 0 0,-1 0 0 0 0,0 1 0 0 0,0-1 0 0 0,0 1 0 0 0,0 0 0 0 0,0 0 0 0 0,-1 0 0 0 0,1 0 0 0 0,0 0 0 0 0,0 1 0 0 0,0-1-1 0 0,0 1 1 0 0,1 0 0 0 0,-1 0 0 0 0,0 0 0 0 0,0 0 0 0 0,0 0 0 0 0,1 1 0 0 0,-1-1 0 0 0,0 1 0 0 0,-1 1 2 0 0,-11 7-2 0 0,0 0 0 0 0,0 1-1 0 0,1 1 1 0 0,0 0 0 0 0,1 1 0 0 0,0 1-1 0 0,1 0 1 0 0,1 1 0 0 0,0 0 0 0 0,1 0-1 0 0,1 1 1 0 0,0 1 0 0 0,1-1-1 0 0,1 1 1 0 0,0 1 0 0 0,2-1 0 0 0,0 1-1 0 0,1 0 1 0 0,0 0 0 0 0,1 9 2 0 0,3-19 3 0 0,0 0-1 0 0,1 0 1 0 0,0-1-1 0 0,0 1 1 0 0,1 0 0 0 0,0-1-1 0 0,0 1 1 0 0,1-1-1 0 0,0 0 1 0 0,0 0 0 0 0,1 0-1 0 0,0 0 1 0 0,0 0-1 0 0,0-1 1 0 0,1 0 0 0 0,0 0-1 0 0,1 0 1 0 0,-1-1-1 0 0,1 1 1 0 0,0-1 0 0 0,0-1-1 0 0,0 1 1 0 0,6 2-3 0 0,7 5 80 0 0,1-1 1 0 0,1-1-1 0 0,-1-1 0 0 0,2-1 1 0 0,-1-1-1 0 0,1 0 1 0 0,16 1-81 0 0,-15-2 45 0 0,1-2 1 0 0,0-1 0 0 0,-1 0-1 0 0,1-2 1 0 0,0-1 0 0 0,0-1-1 0 0,0 0 1 0 0,0-2-1 0 0,18-5-45 0 0,-41 8-41 0 0,0-1 0 0 0,0 1 0 0 0,0 0 0 0 0,0-1 0 0 0,0 1 0 0 0,0-1 0 0 0,0 1 0 0 0,0-1 0 0 0,0 1 0 0 0,0-1 0 0 0,-1 0 0 0 0,1 1 0 0 0,0-1-1 0 0,0 0 1 0 0,-1 0 0 0 0,1 0 0 0 0,0 0 0 0 0,-1 1 0 0 0,1-1 0 0 0,-1 0 0 0 0,1 0 0 0 0,-1 0 0 0 0,0 0 0 0 0,1 0 0 0 0,-1 0 0 0 0,0 0 0 0 0,0 0 0 0 0,0 0-1 0 0,1 0 1 0 0,-1 0 0 0 0,0-1 0 0 0,0 1 0 0 0,-1 0 0 0 0,1 0 0 0 0,0 0 41 0 0,-5-10-3964 0 0,-5 3-4405 0 0,4 4-4797 0 0</inkml:trace>
  <inkml:trace contextRef="#ctx0" brushRef="#br0" timeOffset="11709.744">5935 1251 1224 0 0,'0'0'1485'0'0,"0"0"-349"0"0,0 0 61 0 0,0 0 382 0 0,0 0 374 0 0,0 0 145 0 0,0 0-183 0 0,0 0-384 0 0,0 0-363 0 0,0 0-272 0 0,0 0-174 0 0,9 0 2600 0 0,-50 184-527 0 0,-60 166-2315 0 0,80-299-524 0 0,21-50 17 0 0,0-1 9 0 0,2-23 71 0 0,7-17-63 0 0,2 1 0 0 0,2 0-1 0 0,1 1 1 0 0,18-32 10 0 0,17-46-12 0 0,39-86 96 0 0,-88 203-84 0 0,1-1 0 0 0,-1 0 0 0 0,0 0 1 0 0,1 1-1 0 0,-1-1 0 0 0,0 0 0 0 0,1 0 1 0 0,-1 0-1 0 0,0 0 0 0 0,1 0 0 0 0,-1 1 1 0 0,1-1-1 0 0,-1 0 0 0 0,0 0 0 0 0,1 0 1 0 0,-1 0-1 0 0,1 0 0 0 0,-1 0 0 0 0,0 0 1 0 0,1 0-1 0 0,-1 0 0 0 0,0-1 0 0 0,1 1 1 0 0,-1 0-1 0 0,1 0 0 0 0,-1 0 0 0 0,0 0 1 0 0,1 0-1 0 0,-1-1 0 0 0,0 1 0 0 0,1 0 1 0 0,-1 0-1 0 0,0-1 0 0 0,1 1 0 0 0,-1 0 1 0 0,0 0-1 0 0,0-1 0 0 0,1 1 0 0 0,-1 0 1 0 0,0-1-1 0 0,0 1 0 0 0,0 0 0 0 0,1-1 1 0 0,-1 1-1 0 0,0-1 0 0 0,0 1 0 0 0,0 0 1 0 0,0-1-1 0 0,0 1 0 0 0,0-1 0 0 0,0 1 1 0 0,0 0-1 0 0,0-1 0 0 0,5 9 21 0 0,1 4 91 0 0,-1 1 0 0 0,-1-1 0 0 0,0 1 0 0 0,0 0 0 0 0,-2 1 0 0 0,1-1 0 0 0,-2 0 0 0 0,0 1 0 0 0,0 2-112 0 0,5 42 229 0 0,46 144 48 0 0,-51-199-256 0 0,0 1 0 0 0,0 0 0 0 0,0-1 0 0 0,0 1 1 0 0,1-1-1 0 0,0 1 0 0 0,0-1 0 0 0,0 0 0 0 0,0 0 0 0 0,0 0 0 0 0,0 0 0 0 0,1 0 0 0 0,0 0 0 0 0,-1 0 1 0 0,1-1-1 0 0,0 0 0 0 0,0 1 0 0 0,1-1 0 0 0,-1 0 0 0 0,0-1 0 0 0,1 1 0 0 0,-1 0 0 0 0,1-1 0 0 0,-1 0 1 0 0,1 0-1 0 0,0 0 0 0 0,0 0 0 0 0,-1-1 0 0 0,1 1 0 0 0,0-1 0 0 0,0 0 0 0 0,0 0 0 0 0,-1-1 0 0 0,1 1 1 0 0,0-1-1 0 0,0 1 0 0 0,-1-1 0 0 0,1-1 0 0 0,0 1 0 0 0,-1 0 0 0 0,1-1 0 0 0,-1 0 0 0 0,0 1 0 0 0,0-1 1 0 0,1-1-22 0 0,12-13 123 0 0,0 0 1 0 0,-1-2 0 0 0,-1 0 0 0 0,0 0 0 0 0,-2-1-1 0 0,0-1 1 0 0,-1 0 0 0 0,-1-1 0 0 0,-1 0 0 0 0,-1-1 0 0 0,-1 1-1 0 0,0-1 1 0 0,-2-1 0 0 0,-1 1 0 0 0,0-1 0 0 0,-2 0-1 0 0,-1 0 1 0 0,0 0 0 0 0,-2-3-124 0 0,1 24-13 0 0,0 0 0 0 0,1 0-1 0 0,-1-1 1 0 0,0 1 0 0 0,0 0 0 0 0,0 0 0 0 0,-1 0-1 0 0,1 0 1 0 0,0 0 0 0 0,-1-1 0 0 0,1 1-1 0 0,-1 0 1 0 0,0 0 0 0 0,0 0 0 0 0,0 1 0 0 0,0-1-1 0 0,0 0 1 0 0,0 0 0 0 0,0 0 0 0 0,-1 1-1 0 0,1-1 1 0 0,-1 0 0 0 0,1 1 0 0 0,-1 0 0 0 0,1-1-1 0 0,-1 1 1 0 0,0 0 0 0 0,0 0 0 0 0,0 0-1 0 0,0 0 1 0 0,0 0 0 0 0,0 0 0 0 0,0 0 0 0 0,0 1-1 0 0,-1-1 14 0 0,-10 29-3919 0 0,11-16-1305 0 0,1 0-6010 0 0</inkml:trace>
  <inkml:trace contextRef="#ctx0" brushRef="#br0" timeOffset="12158.427">6822 1354 5873 0 0,'0'0'3797'0'0,"0"0"-1311"0"0,0 0-656 0 0,0 0-239 0 0,0 0-179 0 0,0 0-217 0 0,0 0-224 0 0,0 0-239 0 0,0 0-216 0 0,-26 32-157 0 0,-82 100-121 0 0,105-129-229 0 0,0-1 0 0 0,0 0-1 0 0,1 1 1 0 0,-1 0-1 0 0,1-1 1 0 0,0 1-1 0 0,0 0 1 0 0,0 0-1 0 0,0 0 1 0 0,1 1 0 0 0,-1-1-1 0 0,1 0 1 0 0,-1 1-1 0 0,1-1 1 0 0,0 1-1 0 0,1-1 1 0 0,-1 1 0 0 0,1-1-1 0 0,-1 1 1 0 0,1 0-9 0 0,1 6 23 0 0,-1-6 14 0 0,0 1 0 0 0,1 0 0 0 0,0-1 0 0 0,0 1 0 0 0,0-1 0 0 0,0 1 0 0 0,1-1 0 0 0,-1 0 0 0 0,1 1 0 0 0,0-1 0 0 0,0 0-1 0 0,1 0 1 0 0,-1 0 0 0 0,1-1 0 0 0,0 1 0 0 0,0-1 0 0 0,0 1 0 0 0,1-1 0 0 0,-1 0 0 0 0,1 0 0 0 0,0-1 0 0 0,0 1 0 0 0,-1-1 0 0 0,2 1 0 0 0,-1-1 0 0 0,0-1 0 0 0,0 1 0 0 0,1 0-1 0 0,-1-1 1 0 0,1 0 0 0 0,-1 0 0 0 0,1-1 0 0 0,-1 1 0 0 0,1-1 0 0 0,0 0 0 0 0,-1 0 0 0 0,1 0 0 0 0,-1-1 0 0 0,1 1 0 0 0,1-2-37 0 0,7-1 176 0 0,0 0-1 0 0,0-2 1 0 0,-1 1 0 0 0,0-2 0 0 0,0 1-1 0 0,0-2 1 0 0,-1 0 0 0 0,1 0 0 0 0,-2-1-1 0 0,1 0 1 0 0,-1-1 0 0 0,0 0 0 0 0,-1 0-1 0 0,0-1 1 0 0,-1-1 0 0 0,0 1 0 0 0,0-1-1 0 0,-1-1 1 0 0,0-1-176 0 0,-3 4 67 0 0,0 1 0 0 0,-1-1 0 0 0,0 0-1 0 0,0 0 1 0 0,-1 0 0 0 0,0 0 0 0 0,-1 0 0 0 0,0 0 0 0 0,0-1-1 0 0,-1 1 1 0 0,0 0 0 0 0,-1-4-67 0 0,0 9-3 0 0,1 0 0 0 0,-1-1 0 0 0,1 1 0 0 0,-1 0 0 0 0,-1 0 0 0 0,1 0 0 0 0,0 0 0 0 0,-1 0 0 0 0,0 0 0 0 0,0 0 0 0 0,0 0 0 0 0,-1 1 0 0 0,1-1 0 0 0,-1 1 0 0 0,1 0 0 0 0,-1 0 0 0 0,0 0 0 0 0,-1 0 0 0 0,1 0 1 0 0,0 1-1 0 0,-1-1 0 0 0,1 1 0 0 0,-1 0 0 0 0,0 0 0 0 0,0 0 0 0 0,0 1 0 0 0,0-1 3 0 0,-1 0-175 0 0,-1-1 0 0 0,1 2 1 0 0,-1-1-1 0 0,0 0 0 0 0,0 1 1 0 0,1 0-1 0 0,-1 1 0 0 0,0-1 1 0 0,0 1-1 0 0,0 0 1 0 0,0 1-1 0 0,0-1 0 0 0,0 1 1 0 0,1 0-1 0 0,-1 1 0 0 0,0-1 1 0 0,1 1-1 0 0,-1 0 0 0 0,1 1 1 0 0,0-1-1 0 0,-1 1 0 0 0,1 0 1 0 0,0 0-1 0 0,1 1 0 0 0,-1-1 1 0 0,1 1-1 0 0,-5 4 175 0 0,10-7-47 0 0,-1 0 0 0 0,0 0 0 0 0,1 0 0 0 0,-1 0 0 0 0,1 0 0 0 0,-1 0 0 0 0,1 0 0 0 0,-1 0 0 0 0,1 0 0 0 0,0-1 0 0 0,-1 1 0 0 0,1 0 0 0 0,0 0 0 0 0,0-1 1 0 0,0 1-1 0 0,0 0 0 0 0,-1-1 0 0 0,1 1 0 0 0,0-1 0 0 0,0 1 0 0 0,0-1 0 0 0,0 1 0 0 0,0-1 0 0 0,0 0 0 0 0,0 0 0 0 0,0 1 0 0 0,0-1 0 0 0,0 0 0 0 0,1 0 0 0 0,-1 0 0 0 0,0 0 0 0 0,0 0 0 0 0,0 0 0 0 0,0 0 0 0 0,0-1 0 0 0,0 1 0 0 0,0 0 0 0 0,0-1 0 0 0,0 1 0 0 0,0 0 0 0 0,0-1 0 0 0,0 1 0 0 0,0-1 0 0 0,0 0 47 0 0,-1 1-3 0 0,71-23-95 0 0,-45 12-1779 0 0,0 2-3697 0 0,-20 9-4857 0 0</inkml:trace>
  <inkml:trace contextRef="#ctx0" brushRef="#br0" timeOffset="12649.491">7369 714 4529 0 0,'0'0'2156'0'0,"0"0"-342"0"0,0 0-85 0 0,0 0 96 0 0,0 0 18 0 0,0 0-116 0 0,0 0-249 0 0,0 0-307 0 0,0 0-255 0 0,0 0-142 0 0,0 0-25 0 0,0 0 41 0 0,0 0 11 0 0,3 8-10 0 0,4 72 1104 0 0,-10-31-1132 0 0,1-1 0 0 0,4 1-1 0 0,1-1 1 0 0,6 28-763 0 0,5 111 303 0 0,-14-137-282 0 0,-2 0 0 0 0,-3-1 0 0 0,-2 1 1 0 0,-2-1-1 0 0,-2 0 0 0 0,-2-1-21 0 0,-7 15-142 0 0,19-107-6453 0 0,0 6 954 0 0,0 18-2871 0 0,1 8 933 0 0</inkml:trace>
  <inkml:trace contextRef="#ctx0" brushRef="#br0" timeOffset="12929.519">7124 1229 9426 0 0,'0'0'2534'0'0,"0"0"-322"0"0,0 0-213 0 0,0 0-257 0 0,0 0-266 0 0,0 0-279 0 0,0 0-288 0 0,0 0-222 0 0,0 0-113 0 0,0 0 42 0 0,0 0 52 0 0,0 0 57 0 0,0 0 17 0 0,16 0-111 0 0,119 0 766 0 0,80-28-13 0 0,-104 8-1121 0 0,27 9-529 0 0,-139 23-4159 0 0,-1-5-4805 0 0,0-4-3054 0 0</inkml:trace>
  <inkml:trace contextRef="#ctx0" brushRef="#br0" timeOffset="13173.803">7933 1340 14411 0 0,'0'0'2473'0'0,"0"0"-1178"0"0,0 0-366 0 0,0 0 83 0 0,0 0 70 0 0,0 0-29 0 0,0 0-163 0 0,0 0-242 0 0,0 0-212 0 0,0 33-140 0 0,1 102-70 0 0,-6-64 104 0 0,5-70-521 0 0,-12 30 224 0 0,-2-26-9693 0 0,12-5-1986 0 0</inkml:trace>
  <inkml:trace contextRef="#ctx0" brushRef="#br0" timeOffset="13339.453">7852 1023 12115 0 0,'0'0'1848'0'0,"0"0"-824"0"0,0 0-440 0 0,0 0-160 0 0,0 0-144 0 0,0 0-135 0 0,0 0-153 0 0,0 0-185 0 0,0 0-191 0 0,0 0-480 0 0,0 0-1936 0 0,0 0-8387 0 0</inkml:trace>
  <inkml:trace contextRef="#ctx0" brushRef="#br0" timeOffset="13659.512">8395 1296 12067 0 0,'0'0'5361'0'0,"0"0"-3203"0"0,0 0-1057 0 0,0 0-85 0 0,0 0-6 0 0,0 0-69 0 0,0 0-131 0 0,0 0-170 0 0,0 0-165 0 0,0 0-111 0 0,0 0-60 0 0,0 0-71 0 0,0 0-47 0 0,-26 4-57 0 0,-80 17-29 0 0,103-21-93 0 0,-1 1 0 0 0,1-1-1 0 0,0 0 1 0 0,0 1 0 0 0,0 0 0 0 0,0 0-1 0 0,-1 0 1 0 0,1 0 0 0 0,0 0 0 0 0,1 0 0 0 0,-1 1-1 0 0,0 0 1 0 0,0-1 0 0 0,1 1 0 0 0,-1 0-1 0 0,1 0 1 0 0,-1 1 0 0 0,1-1 0 0 0,0 0 0 0 0,-1 1-7 0 0,-6 9 37 0 0,4-7-26 0 0,0 1-1 0 0,0 0 0 0 0,1 0 0 0 0,0 1 0 0 0,0-1 0 0 0,0 1 0 0 0,1 0 0 0 0,0 0 0 0 0,1 0 0 0 0,-1 0 0 0 0,1 0 0 0 0,1 1 0 0 0,-1-1 1 0 0,1 1-1 0 0,1-1 0 0 0,-1 1 0 0 0,1 0 0 0 0,1 4-10 0 0,1-7 13 0 0,0 1 1 0 0,0-1 0 0 0,0 0-1 0 0,1 0 1 0 0,-1 0-1 0 0,1 0 1 0 0,0 0-1 0 0,1-1 1 0 0,-1 1 0 0 0,1-1-1 0 0,0 0 1 0 0,0 0-1 0 0,1 0 1 0 0,-1-1-1 0 0,1 0 1 0 0,-1 0 0 0 0,1 0-1 0 0,0 0 1 0 0,0-1-1 0 0,1 1 1 0 0,-1-1-1 0 0,0 0 1 0 0,1-1 0 0 0,-1 0-1 0 0,1 0 1 0 0,-1 0-1 0 0,1 0 1 0 0,0-1-14 0 0,103 0 788 0 0,-101-2-763 0 0,0 0 1 0 0,0 0-1 0 0,0-1 1 0 0,-1 0-1 0 0,1-1 0 0 0,-1 0 1 0 0,0 0-1 0 0,0 0 1 0 0,-1-1-1 0 0,1 0 0 0 0,1-2-25 0 0,32-21-3265 0 0,-33 22-648 0 0,-3 2-1996 0 0,-2 3-6452 0 0</inkml:trace>
  <inkml:trace contextRef="#ctx0" brushRef="#br0" timeOffset="14050.751">8643 1553 6001 0 0,'0'0'3162'0'0,"0"0"-743"0"0,0 0-363 0 0,0 0-113 0 0,0 0-92 0 0,0 0-114 0 0,0 0-119 0 0,0 0-156 0 0,0 0-203 0 0,0 0-204 0 0,34-2-195 0 0,102-9-155 0 0,-66-9 277 0 0,-62 17-910 0 0,1-1 1 0 0,-1 0-1 0 0,0 0 1 0 0,0-1 0 0 0,-1 0-1 0 0,1 0 1 0 0,-1-1-1 0 0,0 0 1 0 0,0 0-1 0 0,-1-1 1 0 0,0 0-1 0 0,0 0 1 0 0,-1 0 0 0 0,0-1-1 0 0,0 0 1 0 0,0 0-1 0 0,-1 0 1 0 0,-1 0-1 0 0,1-1 1 0 0,-1 0 0 0 0,-1 1-1 0 0,1-1 1 0 0,-2 0-1 0 0,1 0 1 0 0,-1 0-1 0 0,-1 0 1 0 0,1-3-73 0 0,-4 8-5 0 0,1-1 0 0 0,-1 1 1 0 0,1 0-1 0 0,-1 0 0 0 0,-1 0 1 0 0,1 0-1 0 0,0 1 0 0 0,-1-1 0 0 0,0 1 1 0 0,0 0-1 0 0,0 0 0 0 0,0 0 1 0 0,0 0-1 0 0,-1 1 0 0 0,1 0 0 0 0,-1 0 1 0 0,0 0-1 0 0,1 0 0 0 0,-1 1 1 0 0,0 0-1 0 0,0 0 0 0 0,0 0 0 0 0,0 1 1 0 0,0-1-1 0 0,0 1 0 0 0,-4 1 5 0 0,-6 1-20 0 0,0 0-1 0 0,1 1 1 0 0,-1 1-1 0 0,1 0 1 0 0,0 2 0 0 0,0-1-1 0 0,0 2 1 0 0,0-1-1 0 0,1 2 1 0 0,1 0-1 0 0,-1 0 1 0 0,1 2 0 0 0,1-1-1 0 0,-1 1 1 0 0,2 1-1 0 0,0 0 1 0 0,0 0-1 0 0,1 1 1 0 0,0 1 0 0 0,1-1-1 0 0,0 1 1 0 0,-3 10 20 0 0,8-20-3 0 0,1 1 1 0 0,-1 0-1 0 0,1 0 1 0 0,0 0-1 0 0,0 0 1 0 0,1 0 0 0 0,0 0-1 0 0,-1 1 1 0 0,1-1-1 0 0,0 0 1 0 0,1 1-1 0 0,-1-1 1 0 0,1 1-1 0 0,0-1 1 0 0,0 1-1 0 0,1-1 1 0 0,-1 0 0 0 0,1 1-1 0 0,0-1 1 0 0,0 1-1 0 0,0-1 1 0 0,1 0-1 0 0,-1 0 1 0 0,1 0-1 0 0,0 0 1 0 0,0 0-1 0 0,1 0 1 0 0,-1-1 0 0 0,1 1-1 0 0,0-1 1 0 0,0 1-1 0 0,0-1 1 0 0,0 0-1 0 0,0 0 1 0 0,1 0-1 0 0,0-1 1 0 0,-1 1-1 0 0,3 0 3 0 0,16 5-19 0 0,1 0-1 0 0,0-2 0 0 0,0-1 0 0 0,1 0 0 0 0,-1-2 1 0 0,1-1-1 0 0,0-1 0 0 0,0 0 0 0 0,0-2 0 0 0,0-1 1 0 0,0-1-1 0 0,-1-1 0 0 0,13-4 20 0 0,46-13-1121 0 0,-30 2-6743 0 0,-34 12-4528 0 0</inkml:trace>
  <inkml:trace contextRef="#ctx0" brushRef="#br0" timeOffset="15827.954">996 2113 1184 0 0,'0'0'3652'0'0,"0"0"-2432"0"0,0 0-905 0 0,0 0-159 0 0,0 0 24 0 0,0 0 130 0 0,0 0 144 0 0,0 0 138 0 0,0 0 146 0 0,0 0 55 0 0,0 0-2 0 0,-5-2-63 0 0,1 1-772 0 0,-9-5 1149 0 0,38 4 2022 0 0,184 7 2403 0 0,3 1-3641 0 0,127-37-168 0 0,-256 20-1433 0 0,626-75 1018 0 0,-401 69-194 0 0,119 15-1112 0 0,24 35 808 0 0,158-26-402 0 0,-167-25-138 0 0,722 14-48 0 0,-594 26 39 0 0,84-67-113 0 0,-273 5-112 0 0,7 7 22 0 0,-248 14-7 0 0,136 1-53 0 0,-3-8 45 0 0,-105 8 18 0 0,106 4-370 0 0,-287 12-2634 0 0,-5 1-222 0 0,5 4-3698 0 0,1 0-5391 0 0</inkml:trace>
  <inkml:trace contextRef="#ctx0" brushRef="#br0" timeOffset="24457.461">943 2330 0 0 0,'0'0'267'0'0,"0"0"349"0"0,0 0 17 0 0,0 0-115 0 0,0 0-111 0 0,0 0-33 0 0,0 0-28 0 0,-13-22 6906 0 0,37 21 310 0 0,7-2-5048 0 0,60-4-1850 0 0,79 3 636 0 0,61 1-169 0 0,-164 5-928 0 0,85-8 357 0 0,-107-3-419 0 0,0 2 0 0 0,0 2 0 0 0,0 1 0 0 0,14 3-141 0 0,136-6 372 0 0,39-11-28 0 0,-92 3-145 0 0,232 7 29 0 0,-256 5-194 0 0,19-1 64 0 0,35-4-41 0 0,243-9 78 0 0,-251 13-121 0 0,88 0-32 0 0,-154 11 47 0 0,196-14-32 0 0,-39 7-9 0 0,-18 0 108 0 0,-125 7-70 0 0,4 1-74 0 0,85-8 50 0 0,121-4 57 0 0,-263 12-86 0 0,109-5 49 0 0,-77-10 6 0 0,-43-1 101 0 0,12 1-144 0 0,1 3 1 0 0,30 0 43 0 0,157-7 4 0 0,23 5 79 0 0,-116 5-29 0 0,41-3-8 0 0,30 1 65 0 0,-50-1 92 0 0,-73 11-119 0 0,138-13 33 0 0,14 5 42 0 0,-192 2-160 0 0,-30 1-8 0 0,0-2-1 0 0,0-1 1 0 0,1-2 0 0 0,-2-1-1 0 0,5-2-19 0 0,160-19 46 0 0,-50 20-13 0 0,-47-2 152 0 0,-14 0 122 0 0,-30-1-166 0 0,7-6 312 0 0,-7 6 168 0 0,-47 3-2102 0 0,-18-2-5161 0 0,5 5 1980 0 0,2 2-7861 0 0</inkml:trace>
  <inkml:trace contextRef="#ctx0" brushRef="#br0" timeOffset="29648.726">9475 1222 10738 0 0,'0'0'1441'0'0,"0"0"-504"0"0,0 0-178 0 0,0 0 125 0 0,0 0 99 0 0,0 0-61 0 0,0 0-144 0 0,0 0-112 0 0,0 0-85 0 0,0 0-26 0 0,0 0 0 0 0,6-3 20 0 0,16-6 53 0 0,-17 6 71 0 0,-5 3 34 0 0,0 0-43 0 0,0 0-56 0 0,0 9 1001 0 0,-37 59-53 0 0,34-64-1541 0 0,3-4-34 0 0,26-1 97 0 0,52-57 614 0 0,-65 44-437 0 0,-12 14-121 0 0,-1 0 15 0 0,0 0 19 0 0,0 0-19 0 0,0 0-5 0 0,-28 21 328 0 0,28-20-462 0 0,0-1-5 0 0,0 0-2 0 0,0 0 11 0 0,0 0-25 0 0,0 0-51 0 0,0 0 5 0 0,0 0-29 0 0,-5-1-1808 0 0,-8 4-8717 0 0,9-2-1803 0 0</inkml:trace>
  <inkml:trace contextRef="#ctx0" brushRef="#br0" timeOffset="30205.441">9578 1550 9114 0 0,'0'0'1890'0'0,"0"0"-185"0"0,0 0 106 0 0,0 0 105 0 0,0 0-100 0 0,0 0-301 0 0,0 0-346 0 0,0 0-255 0 0,0 0-127 0 0,0 0-70 0 0,0 0-86 0 0,0 0-40 0 0,0 0-35 0 0,-7 16-53 0 0,-38 74 328 0 0,22-49 570 0 0,61-45-942 0 0,93-95-38 0 0,-177 129 364 0 0,-16 24-689 0 0,69-73-3149 0 0,-2 10-1909 0 0,-3 1-7513 0 0</inkml:trace>
  <inkml:trace contextRef="#ctx0" brushRef="#br0" timeOffset="35479.372">10777 868 4817 0 0,'0'0'1900'0'0,"0"0"-155"0"0,0 0 65 0 0,0 0 139 0 0,0 0 5 0 0,0 0-208 0 0,0 0-359 0 0,0 0-338 0 0,0 0-261 0 0,0 0-130 0 0,0 0-63 0 0,0-3-39 0 0,2-5 2827 0 0,-2 8-3085 0 0,2 16 730 0 0,16 91 384 0 0,-6 9-769 0 0,-5 1 1 0 0,-7 79-644 0 0,-1-89 80 0 0,-6 52 43 0 0,3-141-552 0 0,-4-25-1525 0 0,-2-23-1353 0 0,3 7-1853 0 0,3 6-3428 0 0,2 6-539 0 0</inkml:trace>
  <inkml:trace contextRef="#ctx0" brushRef="#br0" timeOffset="35870.102">10346 1005 6193 0 0,'0'0'1446'0'0,"0"0"-66"0"0,0 0 74 0 0,0 0 257 0 0,0 0 159 0 0,0 0-66 0 0,0 0-240 0 0,0 0-339 0 0,0 0-322 0 0,0 0-273 0 0,0 0-188 0 0,0 0-86 0 0,-1-7 27 0 0,1 2-286 0 0,-1 4-69 0 0,1 0 1 0 0,0 0-1 0 0,-1-1 1 0 0,1 1 0 0 0,0 0-1 0 0,0-1 1 0 0,0 1-1 0 0,0 0 1 0 0,0-1-1 0 0,0 1 1 0 0,0 0-1 0 0,1 0 1 0 0,-1-1-1 0 0,0 1 1 0 0,1 0-1 0 0,-1 0 1 0 0,1-1-1 0 0,-1 1 1 0 0,1 0-1 0 0,0 0 1 0 0,-1 0-1 0 0,1 0 1 0 0,0 0-1 0 0,0 0 1 0 0,0 0-1 0 0,0 0 1 0 0,0 0-1 0 0,0 0 1 0 0,0 1-1 0 0,0-1 1 0 0,0 0-1 0 0,1 0-28 0 0,55-21 1240 0 0,2 3 1 0 0,0 2-1 0 0,48-7-1240 0 0,-6 1 621 0 0,77-10-161 0 0,-82 20-441 0 0,-92 10-2474 0 0,-12-1-9332 0 0,7 4 534 0 0</inkml:trace>
  <inkml:trace contextRef="#ctx0" brushRef="#br0" timeOffset="36437.287">11180 640 5193 0 0,'0'0'3135'0'0,"0"0"-1315"0"0,0 0-555 0 0,0 0 21 0 0,0 0 183 0 0,0 0 64 0 0,0 0-133 0 0,0 0-150 0 0,0 0-150 0 0,0 0-71 0 0,0 0-51 0 0,0 0-122 0 0,0 0-80 0 0,9 8-58 0 0,27 27-42 0 0,-13 26 947 0 0,-9 22-1126 0 0,-3 1 1 0 0,-4 0-1 0 0,-3 0 1 0 0,-6 33-498 0 0,-28 210 113 0 0,30-324-102 0 0,-1-2-13 0 0,1 0 1 0 0,-1-1-1 0 0,1 1 1 0 0,0 0 0 0 0,-1 0-1 0 0,1-1 1 0 0,0 1 0 0 0,0 0-1 0 0,0 0 1 0 0,0-1-1 0 0,-1 1 1 0 0,1 0 0 0 0,0 0-1 0 0,0 0 1 0 0,0-1 0 0 0,1 1-1 0 0,-1 0 1 0 0,0 0-1 0 0,0 0 1 0 0,0-1 0 0 0,1 1-1 0 0,-1 0 1 0 0,0 0 0 0 0,1-1-1 0 0,-1 1 1 0 0,0 0-1 0 0,1-1 1 0 0,-1 1 0 0 0,1 0-1 0 0,-1-1 1 0 0,1 1 0 0 0,-1-1-1 0 0,1 1 1 0 0,0-1-1 0 0,-1 1 1 0 0,1-1 0 0 0,0 1-1 0 0,-1-1 1 0 0,1 1 0 0 0,0-1-1 0 0,0 0 1 0 0,-1 0-1 0 0,1 1 1 0 0,0-1 0 0 0,0 0-1 0 0,0 0 1 0 0,-1 0 0 0 0,1 0-1 0 0,0 0 1 0 0,0 0-1 0 0,0 0 1 0 0,-1 0 0 0 0,1 0-1 0 0,0 0 1 0 0,0 0 0 0 0,-1-1-1 0 0,1 1 1 0 0,0 0-1 0 0,0-1 1 0 0,-1 1 0 0 0,1 0-1 0 0,0-1 2 0 0,69-65 122 0 0,76-89-110 0 0,-144 152-13 0 0,0 1 1 0 0,1 0 0 0 0,-1 1 0 0 0,1-1 0 0 0,-1 0-1 0 0,1 1 1 0 0,0 0 0 0 0,0-1 0 0 0,0 1 0 0 0,0 0-1 0 0,0 0 1 0 0,0 1 0 0 0,0-1 0 0 0,0 1 0 0 0,0-1-1 0 0,0 1 1 0 0,0 0 0 0 0,1 0 0 0 0,1 1 0 0 0,4 50 76 0 0,5 96 270 0 0,-12-137-1290 0 0,9 13 1694 0 0,-3-20-5915 0 0,4-2-6267 0 0,-11-1-464 0 0</inkml:trace>
  <inkml:trace contextRef="#ctx0" brushRef="#br0" timeOffset="36820.374">11736 1509 9202 0 0,'0'0'2111'0'0,"0"0"-979"0"0,0 0-225 0 0,0 0 315 0 0,0 0 271 0 0,0 0 37 0 0,0 0-104 0 0,0 0-226 0 0,0 0-185 0 0,0 0-138 0 0,0 0-103 0 0,0 0-77 0 0,27-5-63 0 0,86-19-65 0 0,-58-1 330 0 0,-50 20-797 0 0,1 0-1 0 0,-1-1 1 0 0,0 1-1 0 0,0-1 1 0 0,-1 0-1 0 0,1-1 1 0 0,-1 1 0 0 0,-1-1-1 0 0,1 1 1 0 0,-1-1-1 0 0,0 0 1 0 0,-1-1-1 0 0,0 1 1 0 0,0 0-1 0 0,-1-1 1 0 0,1 1-1 0 0,-2-1 1 0 0,1 1 0 0 0,-1-1-1 0 0,0 1 1 0 0,-1-4-102 0 0,1 9 5 0 0,-1 0 1 0 0,0 0 0 0 0,0 0 0 0 0,-1 0-1 0 0,1 0 1 0 0,0 0 0 0 0,0 0 0 0 0,-1 0 0 0 0,1 1-1 0 0,-1-1 1 0 0,0 1 0 0 0,0-1 0 0 0,1 1-1 0 0,-1 0 1 0 0,0-1 0 0 0,0 1 0 0 0,0 0-1 0 0,0 0 1 0 0,0 0 0 0 0,0 1 0 0 0,-1-1 0 0 0,1 0-1 0 0,0 1 1 0 0,0-1 0 0 0,-1 1 0 0 0,1 0-1 0 0,0 0 1 0 0,0 0 0 0 0,-1 0 0 0 0,1 0-1 0 0,0 0 1 0 0,0 1 0 0 0,-2 0-6 0 0,-69 28-108 0 0,59-17 91 0 0,0 2 0 0 0,0-1 0 0 0,1 2 0 0 0,1 0 0 0 0,0 0 0 0 0,2 1-1 0 0,-1 0 1 0 0,2 1 0 0 0,0 1 0 0 0,1-1 0 0 0,1 1 0 0 0,-2 9 17 0 0,7-23 1 0 0,0-1 0 0 0,0 1 1 0 0,1 1-1 0 0,0-1 0 0 0,-1 0 0 0 0,1 0 0 0 0,1 0 1 0 0,-1 1-1 0 0,1-1 0 0 0,-1 0 0 0 0,1 1 0 0 0,0-1 1 0 0,1 0-1 0 0,-1 1 0 0 0,1-1 0 0 0,0 0 0 0 0,0 0 1 0 0,0 0-1 0 0,1 1 0 0 0,-1-1 0 0 0,1-1 0 0 0,0 1 1 0 0,0 0-1 0 0,0 0 0 0 0,1-1 0 0 0,-1 1 0 0 0,1-1 1 0 0,0 0-1 0 0,0 1 0 0 0,2 0-1 0 0,6 0 18 0 0,-1 0-1 0 0,1-1 1 0 0,-1-1 0 0 0,1 1 0 0 0,0-2 0 0 0,0 0-1 0 0,0 0 1 0 0,0-1 0 0 0,0 0 0 0 0,0-1 0 0 0,-1 0-1 0 0,6-2-17 0 0,-2 1 3 0 0,0-1-1 0 0,0-1 0 0 0,0 0 1 0 0,0-1-1 0 0,-1-1 0 0 0,0 0 1 0 0,0-1-1 0 0,10-7-2 0 0,2-3-3511 0 0,-2-1-3668 0 0,-19 14-5504 0 0</inkml:trace>
  <inkml:trace contextRef="#ctx0" brushRef="#br0" timeOffset="38184.928">12931 1458 0 0 0,'0'0'932'0'0,"0"0"218"0"0,0 0 258 0 0,0 0 266 0 0,0 0 153 0 0,0 0 7 0 0,0 0-75 0 0,0 0-194 0 0,0 0-247 0 0,0 0-213 0 0,-7-10-223 0 0,-18-26-198 0 0,23 34-617 0 0,1 1 0 0 0,0 1 0 0 0,-1-1 0 0 0,1 0 0 0 0,-1 0 1 0 0,1 0-1 0 0,-1 1 0 0 0,1-1 0 0 0,-1 1 0 0 0,1-1 0 0 0,-1 1 0 0 0,0 0 0 0 0,1 0 0 0 0,-1-1 0 0 0,0 1 0 0 0,1 0 0 0 0,-1 1 0 0 0,0-1 0 0 0,1 0 0 0 0,-1 0 1 0 0,0 1-1 0 0,1-1 0 0 0,-1 1 0 0 0,1-1 0 0 0,-1 1 0 0 0,1 0 0 0 0,-1-1 0 0 0,1 1 0 0 0,-1 0 0 0 0,1 0 0 0 0,0 0 0 0 0,0 0 0 0 0,-1 0 0 0 0,1 1 0 0 0,0-1 1 0 0,0 1-68 0 0,-3 0 186 0 0,-8 9 72 0 0,1 1 1 0 0,0 0-1 0 0,0 0 1 0 0,1 1-1 0 0,1 0 1 0 0,0 1-1 0 0,1 0 1 0 0,0 1-1 0 0,1-1 1 0 0,1 1-1 0 0,0 1 1 0 0,0 4-259 0 0,4-18 27 0 0,0 1 0 0 0,0 1 0 0 0,1-1 0 0 0,-1 0 0 0 0,1 0 0 0 0,-1 1 0 0 0,1-1 0 0 0,0 1 0 0 0,1-1 0 0 0,-1 1 0 0 0,1-1 0 0 0,-1 1 0 0 0,1-1 0 0 0,0 1 0 0 0,0 0 0 0 0,1-1 0 0 0,-1 1 0 0 0,1-1 0 0 0,0 1 0 0 0,0-1 0 0 0,0 1 0 0 0,0-1 1 0 0,0 0-1 0 0,1 0 0 0 0,-1 1 0 0 0,1-1 0 0 0,0 0 0 0 0,0 0 0 0 0,0-1 0 0 0,1 1 0 0 0,-1 0 0 0 0,1-1 0 0 0,-1 1 0 0 0,1-1 0 0 0,0 0 0 0 0,0 0 0 0 0,0 0 0 0 0,0 0 0 0 0,0 0 0 0 0,1-1 0 0 0,-1 0 0 0 0,0 1 0 0 0,1-1 0 0 0,2 0-27 0 0,5-2 119 0 0,0-1 1 0 0,0-1-1 0 0,0 0 0 0 0,0-1 0 0 0,-1 0 0 0 0,0 0 0 0 0,0-1 0 0 0,0 0 0 0 0,0-1 1 0 0,-1 0-1 0 0,0-1 0 0 0,0 0 0 0 0,-1 0 0 0 0,1-1 0 0 0,-2 0 0 0 0,1 0 1 0 0,-1-1-1 0 0,2-4-119 0 0,24-27 92 0 0,-1-1 0 0 0,-3-1 0 0 0,-1-1 0 0 0,-3-2 0 0 0,-1-1 0 0 0,-2-1 0 0 0,-3 0 0 0 0,-1-2 0 0 0,-3 0 0 0 0,-1-1 0 0 0,0-21-92 0 0,-10 58-8 0 0,-2 0 0 0 0,1 0 0 0 0,-2-1 0 0 0,0 1 1 0 0,0-1-1 0 0,-2 1 0 0 0,1-1 0 0 0,-2 1 0 0 0,0 0 0 0 0,0-1 0 0 0,-1 1 0 0 0,-1 0 1 0 0,0 0-1 0 0,-1 1 0 0 0,0-1 0 0 0,-1 1 0 0 0,-1 0 0 0 0,0 1 0 0 0,0-1 1 0 0,-9-9 7 0 0,14 19-8 0 0,-1 0 1 0 0,0 0 0 0 0,0 0 0 0 0,0 0-1 0 0,0 1 1 0 0,0-1 0 0 0,0 1 0 0 0,0-1 0 0 0,0 1-1 0 0,-1 0 1 0 0,1 1 0 0 0,0-1 0 0 0,-1 0-1 0 0,1 1 1 0 0,-1 0 0 0 0,1 0 0 0 0,-1 0 0 0 0,1 0-1 0 0,0 1 1 0 0,-1-1 0 0 0,1 1 0 0 0,-1 0-1 0 0,1 0 1 0 0,0 0 0 0 0,0 0 0 0 0,0 0 0 0 0,0 1-1 0 0,0 0 1 0 0,0-1 0 0 0,0 1 0 0 0,0 0-1 0 0,0 0 1 0 0,0 1 7 0 0,-70 91-39 0 0,62-68 69 0 0,1 0 0 0 0,2 0 0 0 0,0 1 0 0 0,2 0 1 0 0,1 0-1 0 0,1 1 0 0 0,1 0 0 0 0,2-1 0 0 0,0 1 0 0 0,2 0 0 0 0,4 20-30 0 0,-1-24 71 0 0,2 0 0 0 0,0-1 0 0 0,2 0 0 0 0,0 0 0 0 0,2 0-1 0 0,0-1 1 0 0,2-1 0 0 0,0 0 0 0 0,1 0 0 0 0,2-2 0 0 0,0 1 0 0 0,0-2 0 0 0,2 0 0 0 0,0-1 0 0 0,2-1 0 0 0,0 1-71 0 0,67 73 399 0 0,-72-77-3494 0 0,-1-14-6142 0 0,-9-2-2135 0 0</inkml:trace>
  <inkml:trace contextRef="#ctx0" brushRef="#br0" timeOffset="38397.719">13516 1380 9218 0 0,'0'0'1812'0'0,"0"0"-363"0"0,0 0-177 0 0,0 0 56 0 0,0 0 17 0 0,0 0-128 0 0,0 0-273 0 0,0 0-292 0 0,0 0-230 0 0,0 0-155 0 0,0 0-95 0 0,0 0-63 0 0,0 0-41 0 0,-1 32-45 0 0,-2 96-30 0 0,7-90-161 0 0,12-42-2692 0 0,-11-6-3207 0 0,-2 3-4505 0 0</inkml:trace>
  <inkml:trace contextRef="#ctx0" brushRef="#br0" timeOffset="38568.3">13487 1071 10450 0 0,'0'0'2649'0'0,"0"0"-1657"0"0,0 0-360 0 0,0 0-192 0 0,0 0-128 0 0,0 0-136 0 0,0 0-72 0 0,0 0-128 0 0,0 0-72 0 0,0 0-40 0 0,0 0-192 0 0,0 0-256 0 0,0 0-344 0 0,0 0-656 0 0,23 18-1617 0 0,-19-14-5673 0 0</inkml:trace>
  <inkml:trace contextRef="#ctx0" brushRef="#br0" timeOffset="39039.419">13641 1041 4937 0 0,'0'0'2097'0'0,"0"0"-369"0"0,0 0 11 0 0,0 0 188 0 0,0 0 25 0 0,0 0-133 0 0,0 0-236 0 0,0 0-221 0 0,0 0-178 0 0,0 0-157 0 0,32-20-128 0 0,97-67-159 0 0,-64 32 406 0 0,-56 44-961 0 0,0-1-1 0 0,-1 0 1 0 0,-1 0 0 0 0,0-1-1 0 0,0 0 1 0 0,-1 0 0 0 0,-1 0-1 0 0,0-1 1 0 0,-1 0 0 0 0,-1 0 0 0 0,0 0-1 0 0,-1 0 1 0 0,0 0 0 0 0,-1 0-1 0 0,-1-1 1 0 0,0 0-185 0 0,-9-1 696 0 0,3 55-612 0 0,-2 74 14 0 0,6 0 0 0 0,4 1 0 0 0,16 97-98 0 0,3 145 18 0 0,-18-316-15 0 0,-3 1 0 0 0,-2-1 0 0 0,-1 0 0 0 0,-2 0 0 0 0,-1 0 0 0 0,-3 0 0 0 0,-1-1 0 0 0,-2-1 0 0 0,-1 1 0 0 0,-12 21-3 0 0,23-57-21 0 0,1 0 0 0 0,0 0-1 0 0,-1 0 1 0 0,0 0 0 0 0,0 0 0 0 0,0-1 0 0 0,0 1 0 0 0,0 0 0 0 0,0-1 0 0 0,-1 0 0 0 0,1 1 0 0 0,-1-1 0 0 0,1 0-1 0 0,-1 0 1 0 0,0 0 0 0 0,0-1 0 0 0,0 1 0 0 0,0-1 0 0 0,0 0 0 0 0,-1 0 0 0 0,1 0 0 0 0,0 0 0 0 0,0 0 0 0 0,-1-1-1 0 0,1 1 1 0 0,0-1 0 0 0,-3 0 21 0 0,-30-40-1191 0 0,30 26 818 0 0,1 0-1 0 0,0 1 1 0 0,1-2 0 0 0,1 1-1 0 0,0 0 1 0 0,1-1-1 0 0,0 1 1 0 0,1-1 0 0 0,1 0-1 0 0,0 0 1 0 0,1 1-1 0 0,3-13 374 0 0,21-106-5245 0 0,0 49-5004 0 0,-14 58 3768 0 0</inkml:trace>
  <inkml:trace contextRef="#ctx0" brushRef="#br0" timeOffset="39721.41">13926 1178 0 0 0,'0'0'253'0'0,"0"0"836"0"0,0 0 255 0 0,0 0-8 0 0,0 0-68 0 0,0 0-125 0 0,0 0-142 0 0,0 0-147 0 0,0 0-133 0 0,20-16-72 0 0,58-46-38 0 0,17-3 4582 0 0,5 13-1731 0 0,-86 44-3174 0 0,-1 0 1 0 0,0-1-1 0 0,-1 0 1 0 0,0-1-1 0 0,0 0 0 0 0,-1-1 1 0 0,-1 0-1 0 0,0-1 1 0 0,0 0-1 0 0,-1 0 0 0 0,-1-1 1 0 0,0 0-1 0 0,0-1 1 0 0,-2 0-1 0 0,0 0 0 0 0,4-13-288 0 0,-5 7 303 0 0,-1-1 0 0 0,0 1 0 0 0,-2-1-1 0 0,0 0 1 0 0,-2 0 0 0 0,-1-20-303 0 0,0 42 23 0 0,1 0-1 0 0,0-1 1 0 0,-1 1 0 0 0,1 0 0 0 0,-1-1 0 0 0,1 1-1 0 0,-1 0 1 0 0,1-1 0 0 0,-1 1 0 0 0,1-1 0 0 0,-1 1 0 0 0,0-1-1 0 0,1 1 1 0 0,-1-1 0 0 0,0 1 0 0 0,1-1 0 0 0,-1 0 0 0 0,0 1-1 0 0,0-1 1 0 0,1 0 0 0 0,-1 0 0 0 0,0 1 0 0 0,0-1-1 0 0,0 0 1 0 0,1 0 0 0 0,-1 0 0 0 0,0 0 0 0 0,0 0 0 0 0,0 0-1 0 0,1 0 1 0 0,-1-1 0 0 0,0 1 0 0 0,0 0 0 0 0,1 0-1 0 0,-1 0 1 0 0,0-1 0 0 0,0 1 0 0 0,1 0 0 0 0,-1-1 0 0 0,0 1-1 0 0,1-1 1 0 0,-1 1 0 0 0,0-1 0 0 0,1 1 0 0 0,-1-1-1 0 0,1 1 1 0 0,-1-1 0 0 0,1 0 0 0 0,-1 1 0 0 0,1-1 0 0 0,0 0-1 0 0,-1 1 1 0 0,1-1 0 0 0,0 0 0 0 0,-1 0 0 0 0,1 1-1 0 0,0-1 1 0 0,0 0 0 0 0,0 0 0 0 0,-1 0 0 0 0,1 1 0 0 0,0-1-1 0 0,0-1-22 0 0,-18 52 113 0 0,1 1-1 0 0,3 0 1 0 0,1 1-1 0 0,4 1 1 0 0,1 0-1 0 0,3 0 1 0 0,2 0-1 0 0,2 1 1 0 0,6 35-113 0 0,1 4 191 0 0,4 0 0 0 0,18 67-191 0 0,1 14 22 0 0,-25-146-22 0 0,5 27 7 0 0,-3 0-1 0 0,-2 1 1 0 0,-2-1-1 0 0,-4 9-6 0 0,2-59-7 0 0,0 1-1 0 0,-1-1 0 0 0,1 1 0 0 0,-1-1 0 0 0,0 0 0 0 0,-1 0 1 0 0,0 0-1 0 0,1 0 0 0 0,-2 0 0 0 0,1 0 0 0 0,0 0 1 0 0,-1 0-1 0 0,0-1 0 0 0,0 1 0 0 0,0-1 0 0 0,-1 0 0 0 0,0 0 1 0 0,1 0-1 0 0,-1-1 0 0 0,-1 1 0 0 0,1-1 0 0 0,0 0 1 0 0,-1 0-1 0 0,0 0 0 0 0,1-1 0 0 0,-1 0 0 0 0,0 0 0 0 0,0 0 1 0 0,-4 1 7 0 0,5-4-63 0 0,0 0 1 0 0,0 0-1 0 0,0 0 1 0 0,0 0 0 0 0,0 0-1 0 0,1-1 1 0 0,-1 0-1 0 0,0 1 1 0 0,1-1-1 0 0,0-1 1 0 0,-1 1 0 0 0,1 0-1 0 0,0-1 1 0 0,0 0-1 0 0,0 0 1 0 0,0 0 0 0 0,1 0-1 0 0,-1 0 1 0 0,1 0-1 0 0,0-1 1 0 0,0 1-1 0 0,0-1 1 0 0,-1-2 62 0 0,-35-92-1105 0 0,32 73 977 0 0,1-1-1 0 0,2 0 1 0 0,0 0-1 0 0,1 0 1 0 0,2-1 0 0 0,1 1-1 0 0,1-5 129 0 0,0 14-31 0 0,1 0-1 0 0,1 1 0 0 0,1 0 0 0 0,0 0 1 0 0,1 0-1 0 0,0 0 0 0 0,1 1 0 0 0,1 0 1 0 0,1 0-1 0 0,0 1 0 0 0,1 0 1 0 0,0 1-1 0 0,1 0 0 0 0,6-4 32 0 0,-11 11-72 0 0,0 0 0 0 0,1 1-1 0 0,0 0 1 0 0,0 1 0 0 0,0-1-1 0 0,1 1 1 0 0,0 1 0 0 0,-1 0-1 0 0,1 0 1 0 0,1 0 0 0 0,-1 1-1 0 0,0 0 1 0 0,0 0 0 0 0,1 1-1 0 0,7 0 73 0 0,15 0-5827 0 0,1 0-5749 0 0,-27 1 5939 0 0</inkml:trace>
  <inkml:trace contextRef="#ctx0" brushRef="#br0" timeOffset="40243.36">14527 1421 1120 0 0,'0'0'2243'0'0,"0"0"119"0"0,0 0 35 0 0,0 0-203 0 0,0 0-303 0 0,0 0-264 0 0,0 0-216 0 0,0 0-214 0 0,0 0-159 0 0,0 0-123 0 0,0 0-103 0 0,0 0-79 0 0,0 0-57 0 0,12 0-69 0 0,64 0 1356 0 0,-14-52 412 0 0,-53 45-2298 0 0,-1 0-1 0 0,0 0 0 0 0,0-1 0 0 0,0 0 0 0 0,-1-1 0 0 0,-1 1 1 0 0,0-2-1 0 0,0 1 0 0 0,0 0 0 0 0,-1-1 0 0 0,-1 0 1 0 0,0 0-1 0 0,0-1 0 0 0,-1 1 0 0 0,0-1 0 0 0,0 0 0 0 0,-1-4-76 0 0,-3 13 7 0 0,-1-1 0 0 0,0 1 0 0 0,1 0 0 0 0,-1 0 0 0 0,0 0 0 0 0,0 0-1 0 0,0 0 1 0 0,0 0 0 0 0,-1 1 0 0 0,1-1 0 0 0,0 1 0 0 0,-1-1-1 0 0,1 1 1 0 0,-1 0 0 0 0,1 0 0 0 0,-1 0 0 0 0,0 0 0 0 0,1 1 0 0 0,-1-1-1 0 0,0 1 1 0 0,0-1 0 0 0,1 1 0 0 0,-1 0 0 0 0,0 0 0 0 0,0 0 0 0 0,0 1-1 0 0,1-1 1 0 0,-1 1 0 0 0,0-1 0 0 0,1 1 0 0 0,-1 0 0 0 0,0 0 0 0 0,1 0-1 0 0,-1 0 1 0 0,1 1 0 0 0,-2 0-7 0 0,-6 3-4 0 0,1 1 1 0 0,1-1-1 0 0,-1 2 0 0 0,1-1 1 0 0,0 1-1 0 0,0 0 0 0 0,1 1 1 0 0,0-1-1 0 0,0 2 0 0 0,1-1 1 0 0,0 1-1 0 0,1 0 0 0 0,0 0 1 0 0,0 0-1 0 0,0 1 0 0 0,2-1 1 0 0,-1 1-1 0 0,1 0 0 0 0,1 0 1 0 0,-1 1-1 0 0,2-1 0 0 0,0 0 1 0 0,0 1-1 0 0,1 8 4 0 0,2-11 6 0 0,1-1 0 0 0,1 1 1 0 0,0 0-1 0 0,0-1 0 0 0,0 0 0 0 0,1 0 0 0 0,0 0 0 0 0,1 0 0 0 0,-1-1 0 0 0,1 0 1 0 0,0 0-1 0 0,1-1 0 0 0,-1 1 0 0 0,1-2 0 0 0,0 1 0 0 0,1-1 0 0 0,-1 0 1 0 0,1 0-1 0 0,0-1 0 0 0,-1 0 0 0 0,1 0 0 0 0,1-1 0 0 0,-1 0 0 0 0,0 0 0 0 0,1-1-6 0 0,66-1 26 0 0,-59-25-580 0 0,-13 15-2279 0 0,-1 2-3934 0 0,-2 3-5184 0 0</inkml:trace>
  <inkml:trace contextRef="#ctx0" brushRef="#br0" timeOffset="40553.836">14974 1546 12531 0 0,'0'0'2608'0'0,"0"0"-1150"0"0,0 0-373 0 0,0 0 98 0 0,0 0 40 0 0,0 0-88 0 0,0 0-237 0 0,0 0-247 0 0,0 0-159 0 0,0 0-82 0 0,0 0-35 0 0,0 0-48 0 0,-2 8 6 0 0,-3 22 457 0 0,10-58 1076 0 0,51-132-914 0 0,21 16-662 0 0,-58 115-462 0 0,-18 28 70 0 0,-1 1-57 0 0,0 0-92 0 0,0 0-115 0 0,0 26-6860 0 0,0-23 2878 0 0,0 1-7674 0 0</inkml:trace>
  <inkml:trace contextRef="#ctx0" brushRef="#br0" timeOffset="40986.35">15280 1343 9322 0 0,'0'0'3903'0'0,"0"0"-1950"0"0,0 0-840 0 0,0 0-150 0 0,0 0 6 0 0,0 0 45 0 0,0 0 9 0 0,0 0-53 0 0,0 0-114 0 0,0 0-92 0 0,0 0-64 0 0,0 0-45 0 0,0 0-43 0 0,19 0-34 0 0,60-1-61 0 0,-74 1-425 0 0,-1 0 0 0 0,0 0 0 0 0,1-1 0 0 0,-1 1 0 0 0,0-1 0 0 0,0 0 0 0 0,1-1 0 0 0,-1 1-1 0 0,0-1 1 0 0,0 1 0 0 0,0-1 0 0 0,-1 0 0 0 0,1-1 0 0 0,0 1 0 0 0,-1-1 0 0 0,2-1-92 0 0,4-3 188 0 0,-6 5-151 0 0,0 0-1 0 0,0 0 1 0 0,0 0-1 0 0,0-1 1 0 0,-1 0-1 0 0,1 1 1 0 0,-1-1-1 0 0,0 0 1 0 0,0 0 0 0 0,0 0-1 0 0,0 0 1 0 0,0-1-1 0 0,-1 1 1 0 0,0 0-1 0 0,1-1 1 0 0,-1 1-1 0 0,0-1 1 0 0,-1 1-1 0 0,1-1 1 0 0,-1 0-1 0 0,1 1 1 0 0,-1-1-1 0 0,0 0 1 0 0,0 1 0 0 0,-1-1-1 0 0,1 1 1 0 0,-1-1-1 0 0,0 0-36 0 0,-2 1-10 0 0,-1 1-1 0 0,1-1 0 0 0,-1 1 1 0 0,0 0-1 0 0,0 0 1 0 0,0 0-1 0 0,0 0 1 0 0,0 1-1 0 0,-1 0 0 0 0,1 0 1 0 0,0 0-1 0 0,-1 0 1 0 0,1 1-1 0 0,-1-1 1 0 0,1 1-1 0 0,-1 0 0 0 0,1 1 1 0 0,0-1-1 0 0,-1 1 1 0 0,1 0-1 0 0,0 0 1 0 0,-1 0-1 0 0,1 0 0 0 0,0 1 1 0 0,0 0-1 0 0,0 0 1 0 0,-1 0 10 0 0,-5 4-10 0 0,0 0 0 0 0,0 0 0 0 0,0 1-1 0 0,1 0 1 0 0,0 0 0 0 0,1 1 0 0 0,0 1 0 0 0,0-1 0 0 0,0 1 0 0 0,1 0 0 0 0,1 1 0 0 0,-1 0 0 0 0,2 0 0 0 0,-1 0 0 0 0,1 1 0 0 0,1 0 0 0 0,0 0 0 0 0,1 0 0 0 0,0 0 0 0 0,0 0 0 0 0,1 1 0 0 0,1-1-1 0 0,0 1 1 0 0,0 0 0 0 0,1-1 0 0 0,2 10 10 0 0,0-16-12 0 0,0-1 0 0 0,0 0 0 0 0,0 0 0 0 0,1 1 0 0 0,0-2 0 0 0,0 1 0 0 0,0 0 0 0 0,0-1 0 0 0,0 1 0 0 0,1-1-1 0 0,0 0 1 0 0,0 0 0 0 0,-1 0 0 0 0,2-1 0 0 0,-1 1 0 0 0,0-1 0 0 0,0 0 0 0 0,1 0 0 0 0,-1-1 0 0 0,1 1 0 0 0,0-1 0 0 0,-1 0 0 0 0,1 0 0 0 0,0-1-1 0 0,0 1 1 0 0,-1-1 0 0 0,1 0 0 0 0,0 0 0 0 0,0-1 0 0 0,-1 1 0 0 0,1-1 0 0 0,0 0 0 0 0,0-1 0 0 0,-1 1 0 0 0,1-1 0 0 0,1-1 12 0 0,36-15-798 0 0,-2-1-2349 0 0,-14 6-4995 0 0,-17 9-3847 0 0</inkml:trace>
  <inkml:trace contextRef="#ctx0" brushRef="#br0" timeOffset="41384.39">15605 1498 7362 0 0,'0'0'3008'0'0,"0"0"-1163"0"0,0 0-336 0 0,0 0-4 0 0,0 0 11 0 0,0 0-13 0 0,0 0-165 0 0,0 0-177 0 0,0 0-186 0 0,0 0-167 0 0,0 0-156 0 0,0 0-124 0 0,0 0-62 0 0,13-9-62 0 0,39-28-23 0 0,-5-34 812 0 0,-37 44-860 0 0,51-83 418 0 0,-54 199-1014 0 0,-8-86 272 0 0,1 0 1 0 0,0 0-1 0 0,0 0 0 0 0,0 1 0 0 0,0-1 0 0 0,0 0 1 0 0,1 0-1 0 0,0 0 0 0 0,-1 0 0 0 0,1 0 1 0 0,0 0-1 0 0,0 0 0 0 0,1 0 0 0 0,-1-1 1 0 0,0 1-1 0 0,1 0 0 0 0,0-1 0 0 0,0 1 1 0 0,-1-1-1 0 0,2 1 0 0 0,-1-1 0 0 0,0 0 0 0 0,0 0 1 0 0,1 0-1 0 0,-1 0 0 0 0,1 0 0 0 0,-1-1 1 0 0,1 1-1 0 0,0-1 0 0 0,0 1 0 0 0,0-1 1 0 0,0 0-1 0 0,0 0 0 0 0,0-1 0 0 0,0 1 0 0 0,0-1 1 0 0,0 1-1 0 0,0-1 0 0 0,3 0-9 0 0,1-1 64 0 0,0-1-1 0 0,0 0 1 0 0,-1 0-1 0 0,1-1 1 0 0,-1 0-1 0 0,1 0 1 0 0,-1 0-1 0 0,0-1 1 0 0,-1 0-1 0 0,1 0 0 0 0,0 0 1 0 0,-1-1-1 0 0,0 0 1 0 0,0 0-1 0 0,-1 0 1 0 0,1 0-1 0 0,-1-1 1 0 0,0 0-1 0 0,-1 0 1 0 0,1 0-1 0 0,-1 0 1 0 0,1-3-64 0 0,20-28-1122 0 0,-15 30-1428 0 0,-5 6-5037 0 0,-2 1-4893 0 0</inkml:trace>
  <inkml:trace contextRef="#ctx0" brushRef="#br0" timeOffset="41668.444">16331 1207 16964 0 0,'0'0'2277'0'0,"0"0"-706"0"0,0 0-278 0 0,0 0-104 0 0,0 0-162 0 0,0 0-187 0 0,0 0-237 0 0,0 0-199 0 0,0 0-132 0 0,0 0-84 0 0,0 0-56 0 0,0 0-32 0 0,0 0-14 0 0,-23 14-16 0 0,-69 42-2 0 0,55-16 6 0 0,35-37-70 0 0,0-1-1 0 0,0 1 1 0 0,1 0 0 0 0,-1-1 0 0 0,1 1-1 0 0,0 0 1 0 0,0 0 0 0 0,0 0 0 0 0,0 0-1 0 0,0 1 1 0 0,1-1 0 0 0,-1 0 0 0 0,1 0-1 0 0,0 0 1 0 0,0 0 0 0 0,0 1 0 0 0,0-1-1 0 0,1 0 1 0 0,-1 0 0 0 0,1 0 0 0 0,0 0-1 0 0,0 0 1 0 0,0 0 0 0 0,0 0 0 0 0,1 0-1 0 0,-1 0 1 0 0,1 0 0 0 0,-1-1 0 0 0,1 1-1 0 0,0-1 1 0 0,0 1 0 0 0,0-1 0 0 0,1 0-1 0 0,-1 1 1 0 0,0-1 0 0 0,1 0 0 0 0,0-1 0 0 0,-1 1-1 0 0,1 0 1 0 0,0-1 0 0 0,0 0 0 0 0,0 1-1 0 0,0-1 1 0 0,0 0 0 0 0,0 0 0 0 0,0-1-1 0 0,0 1 1 0 0,0-1 0 0 0,1 0-4 0 0,-4 0-4 0 0,7 1-162 0 0,-1 0 0 0 0,1-1 0 0 0,0 0 0 0 0,-1 0 0 0 0,1-1 1 0 0,0 0-1 0 0,-1 0 0 0 0,1 0 0 0 0,-1-1 0 0 0,1 0 0 0 0,-1 0 0 0 0,0-1 0 0 0,0 0 0 0 0,0 0 1 0 0,0 0-1 0 0,0-1 0 0 0,-1 0 0 0 0,5-4 166 0 0,-3 1-1635 0 0,0 0-2404 0 0,-2 2-4166 0 0,0 2-2268 0 0</inkml:trace>
  <inkml:trace contextRef="#ctx0" brushRef="#br0" timeOffset="42034.604">16406 1391 5753 0 0,'0'0'1910'0'0,"0"0"-218"0"0,0 0-121 0 0,0 0-61 0 0,0 0-14 0 0,0 0-49 0 0,0 0-114 0 0,0 0-85 0 0,0 0-73 0 0,0 0-74 0 0,0 0-52 0 0,0 0-53 0 0,0 0-65 0 0,23 7-59 0 0,71 18-69 0 0,-91-24-760 0 0,-1 0 1 0 0,0-1 0 0 0,0 1-1 0 0,1-1 1 0 0,-1 0 0 0 0,0 1-1 0 0,1-1 1 0 0,-1 0 0 0 0,0 0-1 0 0,1-1 1 0 0,-1 1-1 0 0,0 0 1 0 0,0-1 0 0 0,1 0-1 0 0,-1 1 1 0 0,0-1 0 0 0,0 0-1 0 0,0 0 1 0 0,0 0 0 0 0,0 0-1 0 0,0-1 1 0 0,0 1 0 0 0,0 0-1 0 0,0-1-43 0 0,7-5 234 0 0,10-4-30 0 0,-1 0 1 0 0,0-1-1 0 0,-1-1 0 0 0,-1 0 0 0 0,0-2 0 0 0,-1 0 0 0 0,0 0 1 0 0,-1-1-1 0 0,-1-1 0 0 0,-1-1 0 0 0,0 0-204 0 0,-10 16 10 0 0,0-1 1 0 0,-1 1-1 0 0,0-1 0 0 0,1 0 0 0 0,-1 1 1 0 0,0-1-1 0 0,0 0 0 0 0,0 0 1 0 0,-1 0-1 0 0,1 0 0 0 0,-1 0 0 0 0,1 0 1 0 0,-1 0-1 0 0,0 0 0 0 0,0 0 1 0 0,0 0-1 0 0,-1 0 0 0 0,1 1 0 0 0,-1-1 1 0 0,0 0-1 0 0,0 0 0 0 0,0 0 0 0 0,0 0 1 0 0,0 1-1 0 0,0-1 0 0 0,-1 0 1 0 0,1 1-1 0 0,-1-1 0 0 0,0 1 0 0 0,0 0 1 0 0,0-1-1 0 0,0 1 0 0 0,0 0 1 0 0,0 0-1 0 0,-1 0 0 0 0,1 1 0 0 0,-1-1 1 0 0,1 0-1 0 0,-1 1 0 0 0,0 0 1 0 0,-1-1-12 0 0,-6 3-5 0 0,1 1 0 0 0,-1 1 0 0 0,1 0 0 0 0,0 0 0 0 0,0 1 0 0 0,0 0 0 0 0,0 0 0 0 0,1 1 0 0 0,0 0 0 0 0,0 1 0 0 0,0 0 0 0 0,1 0 0 0 0,0 0-1 0 0,0 1 1 0 0,0 0 0 0 0,1 1 0 0 0,0-1 0 0 0,0 1 0 0 0,1 0 0 0 0,0 1 0 0 0,1-1 0 0 0,0 1 0 0 0,0 0 0 0 0,1 0 0 0 0,0 0 0 0 0,0 1-1 0 0,0 6 7 0 0,1-11-1 0 0,1 0-1 0 0,0-1 0 0 0,1 1 0 0 0,-1 0 0 0 0,1 0 0 0 0,0 0 0 0 0,0 0 0 0 0,1 0 0 0 0,-1-1 0 0 0,1 1 0 0 0,0 0 0 0 0,0 0 0 0 0,1-1 0 0 0,-1 1 0 0 0,1 0 0 0 0,0-1 1 0 0,0 0-1 0 0,1 1 0 0 0,-1-1 0 0 0,1 0 0 0 0,0 0 0 0 0,0 0 0 0 0,0-1 0 0 0,1 1 0 0 0,-1-1 0 0 0,1 0 0 0 0,0 0 0 0 0,0 0 0 0 0,0 0 0 0 0,0-1 0 0 0,1 0 0 0 0,-1 1 1 0 0,1-2-1 0 0,-1 1 0 0 0,1 0 0 0 0,0-1 0 0 0,-1 0 0 0 0,1 0 0 0 0,0 0 0 0 0,0-1 0 0 0,0 0 0 0 0,4 0 2 0 0,195-3-1115 0 0,-161-3-3132 0 0,-1-1-3863 0 0,-26 5-4551 0 0</inkml:trace>
  <inkml:trace contextRef="#ctx0" brushRef="#br0" timeOffset="43669.292">12305 1936 0 0 0,'0'0'320'0'0,"0"0"67"0"0,0 0 26 0 0,0 0 6 0 0,0 0 1 0 0,30 0-34 0 0,95-3-18 0 0,-58 10 987 0 0,-58-3 1400 0 0,10-1 12869 0 0,-12-3-13979 0 0,2 0-3959 0 0,399-37 6752 0 0,35 7-3272 0 0,817-10 211 0 0,-473-7-900 0 0,-518 29-245 0 0,37 2 25 0 0,-23 5 26 0 0,-80 4-67 0 0,-48 0-100 0 0,28-8 156 0 0,-183 15-259 0 0,30 0 78 0 0,-44-10-2556 0 0,-2 2-6618 0 0,11 8-3244 0 0</inkml:trace>
  <inkml:trace contextRef="#ctx0" brushRef="#br0" timeOffset="48392.328">12408 2172 0 0 0,'0'0'571'0'0,"0"0"377"0"0,0 0 195 0 0,0 0 196 0 0,0 0 30 0 0,0 0-71 0 0,0 0-116 0 0,0 0-230 0 0,7-2-156 0 0,86-15 5001 0 0,4 14-3091 0 0,94-22-580 0 0,182 17-303 0 0,-78-10-760 0 0,-117 2-536 0 0,34-13-126 0 0,78 4 23 0 0,-84 14-120 0 0,-43 6-104 0 0,68-17 342 0 0,155-14 114 0 0,-77 14-367 0 0,-126 10-123 0 0,25 2-18 0 0,-35 3 50 0 0,22-6 17 0 0,-1 7 4 0 0,-18-2 17 0 0,-23 5-31 0 0,-60-5-82 0 0,-48 5-1295 0 0,-46 1-338 0 0,1 0-325 0 0,-1 2-3110 0 0,1 0-6501 0 0</inkml:trace>
  <inkml:trace contextRef="#ctx0" brushRef="#br0" timeOffset="49335.913">17813 1266 4417 0 0,'0'0'2043'0'0,"0"0"-199"0"0,0 0 41 0 0,0 0 149 0 0,0 0-27 0 0,0 0-243 0 0,0 0-336 0 0,0 0-341 0 0,0 0-237 0 0,0 0-125 0 0,0 0-23 0 0,7 4 1822 0 0,11 191 1166 0 0,-17-193-3721 0 0,-1 0-1 0 0,0 0 0 0 0,1 0 0 0 0,-1 0 1 0 0,0-1-1 0 0,0 1 0 0 0,0 0 0 0 0,0 0 1 0 0,0 0-1 0 0,0 0 0 0 0,-1 0 0 0 0,1 0 1 0 0,-1 0-1 0 0,1 0 0 0 0,-1 0 0 0 0,0 0 1 0 0,0-1-1 0 0,0 1 0 0 0,0 0 0 0 0,0-1 1 0 0,0 1-1 0 0,0 0 0 0 0,-1-1 0 0 0,1 0 1 0 0,0 1-1 0 0,-1-1 0 0 0,1 0 0 0 0,-1 1 0 0 0,0-1 1 0 0,1 0-1 0 0,-2 0 32 0 0,-11 3-3906 0 0,-4-3-3520 0 0,16-1-4009 0 0</inkml:trace>
  <inkml:trace contextRef="#ctx0" brushRef="#br0" timeOffset="49589.88">17800 883 8874 0 0,'0'0'3419'0'0,"0"0"-1424"0"0,0 0-576 0 0,0 0-64 0 0,0 0-37 0 0,0 0-118 0 0,0 0-272 0 0,0 0-355 0 0,0 0-313 0 0,0 0-223 0 0,0 0-81 0 0,0 0 0 0 0,0 0 29 0 0,-1-4 26 0 0,1 4-17 0 0,0 1-1 0 0,1-1 1 0 0,-1 1 0 0 0,0-1 0 0 0,0 1-1 0 0,1-1 1 0 0,-1 1 0 0 0,0-1 0 0 0,1 1 0 0 0,-1-1-1 0 0,1 0 1 0 0,-1 1 0 0 0,0-1 0 0 0,1 0-1 0 0,-1 1 1 0 0,1-1 0 0 0,-1 0 0 0 0,1 0-1 0 0,-1 1 1 0 0,1-1 0 0 0,-1 0 0 0 0,1 0 0 0 0,-1 0-1 0 0,1 0 1 0 0,-1 1 0 0 0,1-1 0 0 0,-1 0-1 0 0,1 0 1 0 0,-1 0 0 0 0,1 0 0 0 0,0 0-1 0 0,-1-1 1 0 0,1 1 0 0 0,-1 0 0 0 0,1 0 0 0 0,-1 0-1 0 0,1 0 1 0 0,-1 0 0 0 0,1-1 0 0 0,-1 1-1 0 0,1 0 1 0 0,-1-1 0 0 0,1 1 0 0 0,-1 0-1 0 0,0-1 1 0 0,1 1 0 0 0,-1 0 0 0 0,1-1-1 0 0,-1 1 1 0 0,0-1 0 0 0,0 1 0 0 0,1-1 0 0 0,-1 1-1 0 0,0 0 1 0 0,0-1 0 0 0,1 1 0 0 0,-1-1-1 0 0,0 0 1 0 0,0 1 0 0 0,0-1 0 0 0,0 1 6 0 0,16 10-364 0 0,-4-3-249 0 0,9 7-1153 0 0,-7-2-3366 0 0,-3-1-5627 0 0</inkml:trace>
  <inkml:trace contextRef="#ctx0" brushRef="#br0" timeOffset="50042.307">18155 1476 9274 0 0,'0'0'2918'0'0,"0"0"-890"0"0,0 0-386 0 0,0 0-31 0 0,0 0-140 0 0,0 0-265 0 0,0 0-348 0 0,0 0-291 0 0,0 0-157 0 0,0 0-108 0 0,0 0-40 0 0,0 0-13 0 0,0 0-25 0 0,6-12-2 0 0,55-89 423 0 0,72-84 701 0 0,-88 126-1256 0 0,-29 97-283 0 0,-16-33 201 0 0,0 0 0 0 0,1 0 0 0 0,-1 1 0 0 0,1-1 0 0 0,0 0 0 0 0,0 0 0 0 0,1 0 0 0 0,-1 0 0 0 0,1 0 0 0 0,0-1 1 0 0,1 1-1 0 0,-1 0 0 0 0,1-1 0 0 0,0 0 0 0 0,0 1 0 0 0,0-1 0 0 0,0 0 0 0 0,1-1 0 0 0,0 1 0 0 0,0-1 0 0 0,0 1 0 0 0,0-1 0 0 0,0 0 0 0 0,1-1 0 0 0,-1 1 0 0 0,1-1 0 0 0,0 0 0 0 0,0 0 0 0 0,-1 0 0 0 0,1-1 0 0 0,0 1 0 0 0,1-1 0 0 0,2 0-8 0 0,-2-2 123 0 0,0 0-1 0 0,0 0 0 0 0,0 0 0 0 0,-1-1 0 0 0,1 0 0 0 0,-1 0 0 0 0,1-1 0 0 0,-1 1 0 0 0,0-1 1 0 0,0 0-1 0 0,0 0 0 0 0,0-1 0 0 0,-1 0 0 0 0,0 0 0 0 0,1 0 0 0 0,-1 0 0 0 0,0 0 0 0 0,-1-1 0 0 0,1 0 1 0 0,-1 0-1 0 0,0 0 0 0 0,2-5-122 0 0,45-125 1170 0 0,-49 130-1634 0 0,8-23 791 0 0,-4 22-3507 0 0,2 4-4073 0 0,-3 2-5094 0 0</inkml:trace>
  <inkml:trace contextRef="#ctx0" brushRef="#br0" timeOffset="56358.268">19455 1255 0 0 0,'0'0'995'0'0,"0"0"336"0"0,0 0 122 0 0,0 0 72 0 0,0 0-46 0 0,0 0-163 0 0,0 0-250 0 0,0 0-225 0 0,0 0-162 0 0,0 0-96 0 0,0 0-80 0 0,-5 0 2410 0 0,76-23 5749 0 0,-57 11-8429 0 0,0-1 0 0 0,-1 0 1 0 0,-1 0-1 0 0,0-2 0 0 0,-1 1 1 0 0,0-1-1 0 0,-2-1 0 0 0,8-15-233 0 0,-7-2 676 0 0,-10 32-434 0 0,0 1-44 0 0,0 0-35 0 0,0 0-38 0 0,0 0-86 0 0,0 16 17 0 0,-27 333 520 0 0,7-88-350 0 0,-6-95-172 0 0,25-164-99 0 0,-6 15 283 0 0,4-26 313 0 0,6-18-509 0 0,1 1 0 0 0,1 0-1 0 0,1 1 1 0 0,2-1-1 0 0,0 1 1 0 0,2 1-1 0 0,6-12-41 0 0,-5 8 17 0 0,-11 28-17 0 0,29-75 7 0 0,4 1 0 0 0,2 1 0 0 0,4 2 0 0 0,32-43-7 0 0,-59 97-6 0 0,0 1 0 0 0,2 1 0 0 0,0 0 0 0 0,0 1 0 0 0,1 1 0 0 0,1 0 0 0 0,0 1-1 0 0,1 0 1 0 0,0 2 0 0 0,7-4 6 0 0,-22 13-3 0 0,1 0 0 0 0,-1-1 0 0 0,0 1 1 0 0,0 0-1 0 0,1 0 0 0 0,-1 1 0 0 0,0-1 0 0 0,1 0 0 0 0,-1 1 0 0 0,1-1 0 0 0,-1 1 1 0 0,1 0-1 0 0,-1 0 0 0 0,1 0 0 0 0,-1 0 0 0 0,1 0 0 0 0,-1 1 0 0 0,1-1 0 0 0,-1 1 1 0 0,1-1-1 0 0,-1 1 0 0 0,0 0 0 0 0,1 0 0 0 0,-1 0 0 0 0,0 0 0 0 0,0 1 0 0 0,0-1 1 0 0,0 0-1 0 0,0 1 0 0 0,0 0 0 0 0,0-1 0 0 0,0 1 0 0 0,0 0 0 0 0,-1 0 0 0 0,1 0 0 0 0,-1 0 1 0 0,0 0-1 0 0,1 0 0 0 0,-1 1 0 0 0,0-1 0 0 0,0 0 0 0 0,-1 1 0 0 0,1-1 0 0 0,0 3 3 0 0,3 6 4 0 0,-1 0-1 0 0,-1 0 1 0 0,0 1-1 0 0,-1-1 0 0 0,0 1 1 0 0,-1-1-1 0 0,0 1 0 0 0,0 0 1 0 0,-2-1-1 0 0,1 1 1 0 0,-1-1-1 0 0,-1 0 0 0 0,0 1 1 0 0,-1-1-1 0 0,0-1 0 0 0,-1 1 1 0 0,0 0-1 0 0,0-1 1 0 0,-1 0-1 0 0,0-1 0 0 0,-1 1 1 0 0,0-1-1 0 0,-1 0 1 0 0,0-1-1 0 0,0 0 0 0 0,-1 0 1 0 0,0-1-1 0 0,0 0 0 0 0,-1 0 1 0 0,-8 4-4 0 0,8-5-18 0 0,0 0 0 0 0,-1-1 0 0 0,1 0 0 0 0,-1-1 0 0 0,0 0 0 0 0,0 0 1 0 0,-1-1-1 0 0,1-1 0 0 0,-1 0 0 0 0,0 0 0 0 0,1-2 0 0 0,-8 1 18 0 0,17-1-105 0 0,-1 0 1 0 0,1-1-1 0 0,0 1 1 0 0,-1 0-1 0 0,1-1 0 0 0,0 0 1 0 0,-1 1-1 0 0,1-1 0 0 0,0 0 1 0 0,0 0-1 0 0,0 0 0 0 0,0 0 1 0 0,0-1-1 0 0,0 1 0 0 0,0-1 1 0 0,0 1-1 0 0,1-1 1 0 0,-1 1-1 0 0,1-1 0 0 0,-1 0 1 0 0,1 0-1 0 0,-1 0 0 0 0,1 0 1 0 0,0 0-1 0 0,0 0 0 0 0,0-1 105 0 0,-1-17-4390 0 0,12 0-3872 0 0,-4 13-3143 0 0</inkml:trace>
  <inkml:trace contextRef="#ctx0" brushRef="#br0" timeOffset="56691.27">20379 1078 6481 0 0,'0'0'2597'0'0,"0"0"-481"0"0,0 0-187 0 0,0 0-78 0 0,0 0-160 0 0,0 0-212 0 0,0 0-248 0 0,0 0-231 0 0,0 0-204 0 0,0 0-126 0 0,0 0-117 0 0,0 0-105 0 0,0 0-76 0 0,-24 33-78 0 0,-69 103-62 0 0,67-78 34 0 0,27-50-198 0 0,-1-5-37 0 0,0-1 0 0 0,0 0 0 0 0,0 0 0 0 0,1 1 0 0 0,-1-1 0 0 0,1 0 0 0 0,-1 0 0 0 0,1 0 0 0 0,0 0 0 0 0,0 1 0 0 0,-1-1-1 0 0,2 0 1 0 0,-1 0 0 0 0,0-1 0 0 0,0 1 0 0 0,1 0 0 0 0,-1 0 0 0 0,1-1 0 0 0,-1 1 0 0 0,1 0 0 0 0,0-1 0 0 0,-1 0-1 0 0,1 1 1 0 0,0-1 0 0 0,0 0 0 0 0,0 0 0 0 0,0 0 0 0 0,0 0 0 0 0,1 0 0 0 0,-1-1 0 0 0,0 1 0 0 0,0-1 0 0 0,0 1 0 0 0,1-1-1 0 0,-1 0 1 0 0,0 0 0 0 0,0 0 0 0 0,1 0 0 0 0,0 0-31 0 0,87-25 1028 0 0,-85 22-974 0 0,1-1-1 0 0,-1 1 1 0 0,1-1-1 0 0,-1 0 1 0 0,0 0-1 0 0,0-1 1 0 0,-1 1 0 0 0,1-1-1 0 0,-1 0 1 0 0,0 0-1 0 0,-1-1 1 0 0,1 1-1 0 0,-1-1 1 0 0,0 0-1 0 0,0 0 1 0 0,-1 0-1 0 0,0 0 1 0 0,0 0-1 0 0,0 0 1 0 0,-1-1-1 0 0,0 1 1 0 0,0-1-1 0 0,0 1 1 0 0,-1-1 0 0 0,0 1-1 0 0,0-1 1 0 0,-1 1-1 0 0,0-1 1 0 0,-1-4-54 0 0,-1 5-50 0 0,0 0 0 0 0,-1 0 1 0 0,0 0-1 0 0,0 0 0 0 0,0 1 1 0 0,0-1-1 0 0,-1 1 1 0 0,0 0-1 0 0,0 1 0 0 0,-1-1 1 0 0,1 1-1 0 0,-1 0 0 0 0,0 0 1 0 0,0 1-1 0 0,0 0 1 0 0,0 0-1 0 0,-1 0 0 0 0,1 1 1 0 0,-1 0-1 0 0,-2 0 50 0 0,-21-5-3590 0 0,0 5-3296 0 0,24 2-5025 0 0</inkml:trace>
  <inkml:trace contextRef="#ctx0" brushRef="#br0" timeOffset="57123.289">20909 548 13843 0 0,'0'0'2328'0'0,"0"0"-555"0"0,0 0-445 0 0,0 0-186 0 0,0 0-151 0 0,0 0-87 0 0,0 0-131 0 0,0 0-134 0 0,0 0-57 0 0,0 0-70 0 0,0 0-52 0 0,0 0-55 0 0,0 0-41 0 0,-5 29-50 0 0,-16 90-45 0 0,16-23 375 0 0,5-39-413 0 0,-2 1 0 0 0,-3-1 0 0 0,-2 0 0 0 0,-2 0 0 0 0,-17 53-231 0 0,-10 60 52 0 0,36-170-84 0 0,0 0-5 0 0,0 0-18 0 0,0 0 8 0 0,0 0-9 0 0,2-15-425 0 0,14-59-3395 0 0,-16 46 667 0 0,0 10-3133 0 0,0 6-4856 0 0</inkml:trace>
  <inkml:trace contextRef="#ctx0" brushRef="#br0" timeOffset="57357.096">20609 975 5521 0 0,'0'0'2517'0'0,"0"0"-115"0"0,0 0-58 0 0,0 0-127 0 0,0 0-280 0 0,0 0-351 0 0,0 0-400 0 0,0 0-334 0 0,0 0-257 0 0,0 0-159 0 0,0 0 34 0 0,0 0 105 0 0,0 0 97 0 0,4 3 39 0 0,11 2-437 0 0,0-1-1 0 0,0-1 1 0 0,0 0-1 0 0,1 0 1 0 0,-1-2-1 0 0,1 0 1 0 0,-1-1 0 0 0,1 0-1 0 0,-1-1 1 0 0,6-2-274 0 0,-4 2 115 0 0,182-17 85 0 0,-157 16-27 0 0,-21 1-3002 0 0,0 1-8972 0 0,-20 0-214 0 0</inkml:trace>
  <inkml:trace contextRef="#ctx0" brushRef="#br0" timeOffset="57739.104">21058 1163 2417 0 0,'0'0'2523'0'0,"0"0"-273"0"0,0 0-26 0 0,0 0 89 0 0,0 0-126 0 0,0 0-252 0 0,0 0-330 0 0,0 0-298 0 0,0 0-189 0 0,0 0-157 0 0,0 0-96 0 0,0 0-111 0 0,29 4-109 0 0,89 9-119 0 0,-63-21 129 0 0,-49 3-516 0 0,-2 2-65 0 0,1 1-4 0 0,0 0-1 0 0,0-1 1 0 0,-1 1 0 0 0,1-1-1 0 0,-1 0 1 0 0,0 0 0 0 0,0 0 0 0 0,0-1-1 0 0,0 0 1 0 0,0 1 0 0 0,-1-1 0 0 0,0 0-1 0 0,0-1 1 0 0,0 1 0 0 0,0-1-1 0 0,-1 1 1 0 0,1-1 0 0 0,-1 0 0 0 0,-1 0-1 0 0,1 0 1 0 0,0 0 0 0 0,-1 0-1 0 0,0 0 1 0 0,-1 0 0 0 0,1-1 0 0 0,-1 1-1 0 0,0-1-69 0 0,-1 4 11 0 0,-1 0 0 0 0,0 0-1 0 0,-1 0 1 0 0,1 0 0 0 0,0 0 0 0 0,0 0-1 0 0,-1 1 1 0 0,1-1 0 0 0,-1 1-1 0 0,1 0 1 0 0,-1-1 0 0 0,0 1 0 0 0,0 0-1 0 0,1 1 1 0 0,-1-1 0 0 0,0 0-1 0 0,0 1 1 0 0,0 0 0 0 0,0-1 0 0 0,0 1-1 0 0,0 0 1 0 0,1 1 0 0 0,-3-1-11 0 0,-2 0 0 0 0,-2-1-11 0 0,0 2 0 0 0,0-1 0 0 0,0 1-1 0 0,1 0 1 0 0,-1 1 0 0 0,0 0 0 0 0,0 1 0 0 0,1-1 0 0 0,0 2 0 0 0,-1-1-1 0 0,1 1 1 0 0,1 0 0 0 0,-1 1 0 0 0,0 0 0 0 0,1 0 0 0 0,0 1 0 0 0,0-1-1 0 0,1 2 1 0 0,0-1 0 0 0,0 1 0 0 0,0 0 0 0 0,1 0 0 0 0,0 0 0 0 0,0 1-1 0 0,1 0 1 0 0,0 0 0 0 0,0 0 0 0 0,-2 7 11 0 0,5-11-17 0 0,0 1 1 0 0,0 0-1 0 0,1-1 1 0 0,0 1-1 0 0,-1 0 1 0 0,1 0-1 0 0,1-1 1 0 0,-1 1-1 0 0,1 0 0 0 0,0-1 1 0 0,0 1-1 0 0,0 0 1 0 0,1-1-1 0 0,-1 1 1 0 0,1-1-1 0 0,0 0 1 0 0,0 1-1 0 0,1-1 0 0 0,-1 0 1 0 0,1 0-1 0 0,0-1 1 0 0,0 1-1 0 0,1-1 1 0 0,-1 1-1 0 0,0-1 0 0 0,1 0 1 0 0,0 0-1 0 0,0 0 1 0 0,0-1-1 0 0,0 0 1 0 0,0 1-1 0 0,1-2 1 0 0,-1 1-1 0 0,1 0 0 0 0,-1-1 1 0 0,1 0-1 0 0,-1 0 1 0 0,1 0-1 0 0,0 0 1 0 0,0-1-1 0 0,2 0 17 0 0,76 3-1675 0 0,-55-3-1301 0 0,-2-3-3422 0 0,-12 0-5188 0 0</inkml:trace>
  <inkml:trace contextRef="#ctx0" brushRef="#br0" timeOffset="58194.46">21413 1318 9962 0 0,'0'0'2399'0'0,"0"0"-520"0"0,0 0-170 0 0,0 0-164 0 0,0 0-204 0 0,0 0-177 0 0,0 0-208 0 0,0 0-181 0 0,0 0-92 0 0,0 0-84 0 0,0 0-57 0 0,0 0-31 0 0,0 0-56 0 0,11-11-40 0 0,64-67 546 0 0,28-40 150 0 0,-65 64-959 0 0,-38 55-159 0 0,0-1-1 0 0,0 0 1 0 0,0 1 0 0 0,0-1-1 0 0,0 0 1 0 0,0 1 0 0 0,0-1-1 0 0,0 0 1 0 0,0 1 0 0 0,0-1-1 0 0,0 0 1 0 0,0 1 0 0 0,0-1-1 0 0,0 0 1 0 0,0 1 0 0 0,0-1-1 0 0,1 0 1 0 0,-1 1-1 0 0,0-1 1 0 0,0 0 0 0 0,0 0-1 0 0,1 1 1 0 0,-1-1 0 0 0,0 0-1 0 0,0 0 1 0 0,1 1 0 0 0,-1-1-1 0 0,0 0 1 0 0,0 0 0 0 0,1 0-1 0 0,-1 1 1 0 0,0-1 0 0 0,1 0-1 0 0,-1 0 1 0 0,0 0-1 0 0,1 0 1 0 0,-1 0 0 0 0,0 0-1 0 0,1 0 8 0 0,-5 7-2 0 0,1 0 1 0 0,0 1-1 0 0,1-1 0 0 0,-1 1 0 0 0,2-1 0 0 0,-1 1 0 0 0,1 0 0 0 0,0-1 0 0 0,0 1 0 0 0,1 0 0 0 0,0 0 0 0 0,1 0 0 0 0,0 3 2 0 0,1-7 21 0 0,0-1 0 0 0,1 1 0 0 0,-1-1 0 0 0,1 1 0 0 0,0-1 0 0 0,0 0 0 0 0,0 0 0 0 0,0 0 0 0 0,1-1 0 0 0,-1 1 0 0 0,1-1 0 0 0,0 0 0 0 0,-1 0 0 0 0,1 0 0 0 0,0 0 0 0 0,0-1 0 0 0,0 1 0 0 0,0-1 0 0 0,1 0 0 0 0,-1 0 0 0 0,0-1 0 0 0,0 1 0 0 0,1-1 0 0 0,-1 0 0 0 0,0 0 0 0 0,1-1 0 0 0,-1 1 0 0 0,0-1 0 0 0,0 0 0 0 0,0 0 0 0 0,1 0 0 0 0,1-2-21 0 0,7-2 45 0 0,0-1-1 0 0,-1 0 1 0 0,0-1 0 0 0,0-1-1 0 0,-1 1 1 0 0,0-2-1 0 0,0 0 1 0 0,-1 0 0 0 0,-1-1-1 0 0,1 0 1 0 0,-1-1-1 0 0,-1 0 1 0 0,0 0 0 0 0,0-1-1 0 0,-2 0 1 0 0,4-6-45 0 0,-5-5-1421 0 0,-4 16-2506 0 0,1 0-4787 0 0,-1 3-3921 0 0</inkml:trace>
  <inkml:trace contextRef="#ctx0" brushRef="#br0" timeOffset="58578.094">22326 544 16724 0 0,'0'0'1783'0'0,"0"0"-436"0"0,0 0-159 0 0,0 0-1 0 0,0 0-54 0 0,0 0-158 0 0,0 0-229 0 0,0 0-158 0 0,0 0-55 0 0,0 0-14 0 0,0 0-27 0 0,0 0-70 0 0,0 0-61 0 0,4 14-49 0 0,15 94 367 0 0,-48 215 122 0 0,-4-132-747 0 0,14-83-177 0 0,19-108 78 0 0,0 0-17 0 0,0 0-35 0 0,0 0-11 0 0,0 0 0 0 0,0-26-1751 0 0,-3-34-2127 0 0,-3 22-6943 0 0,4 30-470 0 0</inkml:trace>
  <inkml:trace contextRef="#ctx0" brushRef="#br0" timeOffset="58825.27">22041 883 5305 0 0,'0'0'5303'0'0,"0"0"-2714"0"0,0 0-1118 0 0,0 0-212 0 0,0 0 70 0 0,0 0 106 0 0,0 0 40 0 0,0 0-68 0 0,0 0-236 0 0,0 0-221 0 0,0 0-151 0 0,0 0-131 0 0,0 0-85 0 0,26 8-76 0 0,83 22-74 0 0,26-9 514 0 0,5-7-785 0 0,-110-13-361 0 0,7 1-571 0 0,-14 4-4657 0 0,-20-4-2275 0 0,-1-1-4729 0 0</inkml:trace>
  <inkml:trace contextRef="#ctx0" brushRef="#br0" timeOffset="58991.28">22663 1060 16147 0 0,'0'0'1757'0'0,"0"0"-358"0"0,0 0-183 0 0,0 0-105 0 0,0 0-166 0 0,0 0-188 0 0,0 0-227 0 0,0 0-184 0 0,0 0-133 0 0,0 0-91 0 0,0 0-52 0 0,6 32-43 0 0,15 100-42 0 0,-6-79-1361 0 0,-14-53-308 0 0,-1 0-3111 0 0,0 0-6662 0 0</inkml:trace>
  <inkml:trace contextRef="#ctx0" brushRef="#br0" timeOffset="59157.818">22658 784 17316 0 0,'0'0'1504'0'0,"0"0"-600"0"0,0 0-160 0 0,0 0-168 0 0,0 0-279 0 0,0 0-249 0 0,0 0-160 0 0,0 0-129 0 0,0 0-71 0 0,0 0-224 0 0,0 0-728 0 0,0 0-2561 0 0,0 0-8441 0 0</inkml:trace>
  <inkml:trace contextRef="#ctx0" brushRef="#br0" timeOffset="59892.307">23078 1001 17716 0 0,'0'0'1832'0'0,"0"0"-450"0"0,0 0-141 0 0,0 0-92 0 0,0 0-124 0 0,0 0-137 0 0,0 0-179 0 0,0 0-129 0 0,0 0-140 0 0,0 0-91 0 0,0 0-95 0 0,0 0-112 0 0,0 0-12 0 0,-26 9-36 0 0,-79 28-23 0 0,42 8 23 0 0,54-34-91 0 0,6-7-5 0 0,0-1 0 0 0,0 1-1 0 0,0 0 1 0 0,1-1 0 0 0,-1 1 0 0 0,1 0-1 0 0,0 0 1 0 0,0 1 0 0 0,0-1-1 0 0,1 0 1 0 0,-1 1 0 0 0,1-1 0 0 0,0 1-1 0 0,0-1 1 0 0,1 1 0 0 0,-1 0-1 0 0,1-1 1 0 0,0 1 0 0 0,0 0 0 0 0,1-1-1 0 0,0 3 3 0 0,2-4 2 0 0,0 0-1 0 0,0 0 1 0 0,0-1-1 0 0,0 1 0 0 0,1-1 1 0 0,-1 0-1 0 0,1 0 0 0 0,-1 0 1 0 0,1 0-1 0 0,0-1 1 0 0,0 1-1 0 0,0-1 0 0 0,0 0 1 0 0,0 0-1 0 0,0-1 1 0 0,0 1-1 0 0,0-1 0 0 0,0 0 1 0 0,0 0-1 0 0,0 0 1 0 0,3-1-2 0 0,6 0 12 0 0,-1-1 1 0 0,1-1 0 0 0,-1 0 0 0 0,1-1 0 0 0,-1 0 0 0 0,0-1-1 0 0,-1-1 1 0 0,1 1 0 0 0,-1-2 0 0 0,0 0 0 0 0,-1 0-1 0 0,0-1 1 0 0,9-8-13 0 0,63-38 55 0 0,-65 90-221 0 0,-17-32 143 0 0,1 1 22 0 0,0 1 1 0 0,0-1-1 0 0,0 0 1 0 0,1 0-1 0 0,-1 0 1 0 0,1-1-1 0 0,1 1 1 0 0,-1 0-1 0 0,1-1 1 0 0,-1 1-1 0 0,1-1 1 0 0,0 0-1 0 0,1 0 1 0 0,-1 0-1 0 0,1 0 1 0 0,0-1-1 0 0,0 1 1 0 0,0-1-1 0 0,0 0 0 0 0,1 0 1 0 0,-1-1-1 0 0,1 1 1 0 0,-1-1-1 0 0,1 0 1 0 0,0 0-1 0 0,0-1 1 0 0,0 1-1 0 0,0-1 1 0 0,0 0-1 0 0,1 0 1 0 0,-1-1-1 0 0,0 0 1 0 0,0 0-1 0 0,3 0 1 0 0,7-2 36 0 0,0 0 0 0 0,0-1-1 0 0,0-1 1 0 0,0 0-1 0 0,-1-1 1 0 0,1-1-1 0 0,-1 0 1 0 0,-1-1 0 0 0,1 0-1 0 0,-1-1 1 0 0,-1-1-1 0 0,1 0 1 0 0,-1-1 0 0 0,3-3-36 0 0,-4 4 51 0 0,13-11 8 0 0,0-1 1 0 0,-2-2 0 0 0,0 0-1 0 0,-2-1 1 0 0,-1-2 0 0 0,0 0 0 0 0,-2 0-1 0 0,-1-2 1 0 0,-2 0 0 0 0,0-1-1 0 0,-2 0 1 0 0,2-10-60 0 0,-7 20-15 0 0,-1-1 0 0 0,-1 1 1 0 0,-1-1-1 0 0,-1 0 0 0 0,0-1 0 0 0,-2 1 0 0 0,0 0 1 0 0,-1 0-1 0 0,-2-1 0 0 0,0 1 0 0 0,0 0 1 0 0,-5-14 14 0 0,6 29-5 0 0,-1 0 1 0 0,1 1 0 0 0,-1 0 0 0 0,0-1 0 0 0,0 1 0 0 0,0 0 0 0 0,0 0 0 0 0,-1 0 0 0 0,1 0 0 0 0,-1 0-1 0 0,0 1 1 0 0,0-1 0 0 0,-1 1 0 0 0,1 0 0 0 0,-1 0 0 0 0,1 0 0 0 0,-1 0 0 0 0,0 1 0 0 0,0-1 0 0 0,-1 1-1 0 0,1 0 1 0 0,0 0 0 0 0,-1 1 0 0 0,1-1 0 0 0,-1 1 0 0 0,1 0 0 0 0,-5 0 4 0 0,4 0-2 0 0,0 1 0 0 0,0 1 0 0 0,-1-1 0 0 0,1 1 1 0 0,0-1-1 0 0,0 2 0 0 0,0-1 0 0 0,0 0 0 0 0,0 1 0 0 0,0 0 0 0 0,0 0 1 0 0,1 1-1 0 0,-1-1 0 0 0,1 1 0 0 0,-1 0 0 0 0,1 0 0 0 0,0 0 0 0 0,0 1 1 0 0,1 0-1 0 0,-1-1 0 0 0,1 1 0 0 0,-1 1 0 0 0,1-1 2 0 0,-5 12 9 0 0,0 0-1 0 0,1 1 0 0 0,1 0 0 0 0,1 0 1 0 0,0 0-1 0 0,1 1 0 0 0,1-1 1 0 0,0 1-1 0 0,2 0 0 0 0,0 0 1 0 0,1 0-1 0 0,0 0 0 0 0,2 0 1 0 0,0 0-1 0 0,1 0 0 0 0,1-1 1 0 0,1 2-9 0 0,6 17 89 0 0,1-1 1 0 0,2-1-1 0 0,2 0 0 0 0,1-1 1 0 0,1 0-1 0 0,2-2 1 0 0,1 0-1 0 0,1-2 1 0 0,2 0-1 0 0,1-1 1 0 0,26 22-90 0 0,109 95 253 0 0,-122-111-238 0 0,-38-33 0 0 0,3-31-1545 0 0,-3 2-1486 0 0,0 16-4233 0 0,0 4-5186 0 0</inkml:trace>
  <inkml:trace contextRef="#ctx0" brushRef="#br0" timeOffset="61395.05">665 3170 3161 0 0,'0'0'1340'0'0,"0"0"155"0"0,0 0 373 0 0,0 0 294 0 0,0 0-15 0 0,0 0-385 0 0,0 0-562 0 0,0 0-365 0 0,0 0-124 0 0,0 0 17 0 0,0 0 54 0 0,4 4-14 0 0,52 22 1300 0 0,-42-25-1796 0 0,-1-1-1 0 0,0 0 1 0 0,0 0 0 0 0,0-1-1 0 0,0-1 1 0 0,0 0-1 0 0,0-1 1 0 0,0 0 0 0 0,-1-1-1 0 0,1-1 1 0 0,-1 0 0 0 0,0 0-1 0 0,0-1 1 0 0,-1-1-1 0 0,0 0 1 0 0,0-1 0 0 0,-1 0-1 0 0,7-6-271 0 0,-11 8 42 0 0,0 1 0 0 0,0-2-1 0 0,0 1 1 0 0,-1-1 0 0 0,0 1 0 0 0,-1-1-1 0 0,1-1 1 0 0,-1 1 0 0 0,-1-1 0 0 0,1 0-1 0 0,-1 1 1 0 0,-1-1 0 0 0,1-1 0 0 0,-2 1-1 0 0,1 0 1 0 0,-1 0 0 0 0,0-1 0 0 0,0 1-1 0 0,-1-1 1 0 0,-1 1 0 0 0,1 0 0 0 0,-1-1-1 0 0,-1 0-41 0 0,1 6-1 0 0,0-1-1 0 0,0 1 1 0 0,0 0 0 0 0,-1-1-1 0 0,0 1 1 0 0,1 0-1 0 0,-1 0 1 0 0,0 0-1 0 0,-1 0 1 0 0,1 0-1 0 0,0 1 1 0 0,-1-1-1 0 0,0 0 1 0 0,1 1-1 0 0,-1 0 1 0 0,0 0-1 0 0,0 0 1 0 0,0 0-1 0 0,-1 0 1 0 0,1 1-1 0 0,0-1 1 0 0,-1 1-1 0 0,1 0 1 0 0,-1 0 0 0 0,1 0-1 0 0,-1 1 1 0 0,-1-1 1 0 0,-99-1-229 0 0,93 4 217 0 0,1 2 0 0 0,-1 0-1 0 0,1 0 1 0 0,-1 1 0 0 0,1 0 0 0 0,1 1-1 0 0,-1 0 1 0 0,1 0 0 0 0,0 1-1 0 0,0 0 1 0 0,1 1 0 0 0,0 0-1 0 0,1 0 1 0 0,-1 1 0 0 0,2-1 0 0 0,-1 2-1 0 0,1-1 1 0 0,-2 6 12 0 0,3-7 4 0 0,1 0 0 0 0,0 0-1 0 0,1 1 1 0 0,-1 0 0 0 0,2 0 0 0 0,-1-1 0 0 0,1 1 0 0 0,1 1 0 0 0,0-1-1 0 0,0 0 1 0 0,0 0 0 0 0,2 0 0 0 0,-1 1 0 0 0,1-1 0 0 0,0 0-1 0 0,1 0 1 0 0,0 0 0 0 0,0 0 0 0 0,1 0 0 0 0,0-1 0 0 0,1 1-1 0 0,0-1 1 0 0,0 0 0 0 0,1 0 0 0 0,0 0 0 0 0,0 0 0 0 0,1-1-1 0 0,0 0 1 0 0,0 0 0 0 0,0-1 0 0 0,1 1 0 0 0,0-2 0 0 0,5 4-4 0 0,-3-1-51 0 0,1-1 1 0 0,0-1 0 0 0,-1 0-1 0 0,2 0 1 0 0,-1-1 0 0 0,1 0-1 0 0,0-1 1 0 0,0 0-1 0 0,0-1 1 0 0,0 0 0 0 0,1-1-1 0 0,-1 0 1 0 0,1 0 0 0 0,0-2-1 0 0,-1 1 1 0 0,1-2 0 0 0,0 1-1 0 0,-1-2 1 0 0,1 1-1 0 0,-1-2 1 0 0,10-2 50 0 0,25-15-3277 0 0,-27 11-2268 0 0,-11 5 1802 0 0,2 0-8124 0 0</inkml:trace>
  <inkml:trace contextRef="#ctx0" brushRef="#br0" timeOffset="61845.343">1154 3376 8730 0 0,'0'0'2640'0'0,"0"0"-538"0"0,0 0-363 0 0,0 0-130 0 0,0 0-185 0 0,0 0-141 0 0,0 0-199 0 0,0 0-198 0 0,0 0-161 0 0,0 0-94 0 0,0 0-58 0 0,0 0-49 0 0,30-32-21 0 0,89-97-73 0 0,-60 50 248 0 0,10-68 384 0 0,-68 115-707 0 0,-1 31-323 0 0,0 1-2 0 0,0 0-23 0 0,0 0-30 0 0,0 5-34 0 0,-17 82 60 0 0,17-83 0 0 0,-1 2 4 0 0,0-1-1 0 0,0 1 1 0 0,0 0 0 0 0,1 0-1 0 0,0 0 1 0 0,0 0-1 0 0,0 0 1 0 0,1 0 0 0 0,0 0-1 0 0,0-1 1 0 0,0 1 0 0 0,1 0-1 0 0,0-1 1 0 0,0 1 0 0 0,0-1-1 0 0,1 1 1 0 0,0-1 0 0 0,0 0-1 0 0,0 0 1 0 0,1 0 0 0 0,-1-1-1 0 0,1 1 1 0 0,0-1 0 0 0,1 0-1 0 0,-1 0 1 0 0,1 0-7 0 0,2-1 88 0 0,-1-1 1 0 0,0-1 0 0 0,1 1 0 0 0,0-1-1 0 0,-1-1 1 0 0,1 1 0 0 0,0-1-1 0 0,-1 0 1 0 0,1 0 0 0 0,0-1-1 0 0,-1 0 1 0 0,1 0 0 0 0,-1-1-1 0 0,1 0 1 0 0,-1 0 0 0 0,0 0-1 0 0,1-1 1 0 0,2-1-89 0 0,10-10 206 0 0,-1 0 1 0 0,0-1-1 0 0,-1-1 0 0 0,-1 0 0 0 0,0-1 1 0 0,4-8-207 0 0,32-70 276 0 0,-45 78-244 0 0,-6 14-3253 0 0,-1 0-3436 0 0,0 3-5551 0 0</inkml:trace>
  <inkml:trace contextRef="#ctx0" brushRef="#br0" timeOffset="62570.919">2001 3173 8586 0 0,'0'0'1664'0'0,"0"0"-269"0"0,0 0 147 0 0,0 0 134 0 0,0 0-43 0 0,0 0-132 0 0,0 0-210 0 0,0 0-204 0 0,0 0-140 0 0,0 0-115 0 0,0 0-106 0 0,0 0-100 0 0,0 0-128 0 0,29 0-81 0 0,87-2-85 0 0,-68-13 84 0 0,-44 10-308 0 0,2-1-48 0 0,-1 0 1 0 0,0 0-1 0 0,-1 0 0 0 0,1 0 0 0 0,-1-1 0 0 0,-1 0 0 0 0,1 0 0 0 0,-1 0 0 0 0,0 0 0 0 0,-1 0 0 0 0,1-1 0 0 0,-2 1 0 0 0,1-1 0 0 0,-1 1 1 0 0,0-1-1 0 0,0 0 0 0 0,-1 1 0 0 0,0-1 0 0 0,-1 0 0 0 0,0 1 0 0 0,-1-7-60 0 0,1 10-12 0 0,-1 0-1 0 0,0 1 1 0 0,-1-1 0 0 0,1 0-1 0 0,-1 1 1 0 0,1-1 0 0 0,-1 1-1 0 0,0 0 1 0 0,0 0 0 0 0,-1 0-1 0 0,1 0 1 0 0,0 1 0 0 0,-1-1-1 0 0,0 1 1 0 0,1 0 0 0 0,-1 0-1 0 0,0 1 1 0 0,0-1 0 0 0,0 1-1 0 0,-1-1 1 0 0,1 1 0 0 0,0 0-1 0 0,0 1 1 0 0,-1-1 0 0 0,1 1-1 0 0,0 0 1 0 0,-1 0 0 0 0,1 0 0 0 0,0 1-1 0 0,0-1 1 0 0,-1 1 0 0 0,1 0-1 0 0,0 0 1 0 0,0 1 0 0 0,0-1-1 0 0,0 1 1 0 0,0 0 0 0 0,0 0-1 0 0,1 0 1 0 0,-1 1 0 0 0,0 0 12 0 0,-4 3-7 0 0,0 0 0 0 0,1 1 0 0 0,0 0 0 0 0,0 1-1 0 0,0 0 1 0 0,1 0 0 0 0,0 0 0 0 0,1 1 0 0 0,0-1 0 0 0,0 1 0 0 0,1 1 0 0 0,0-1 0 0 0,0 1 0 0 0,1-1 0 0 0,1 1 0 0 0,-1 0 0 0 0,2 0 0 0 0,-1 0 0 0 0,1 0 0 0 0,1 0 0 0 0,0 1 0 0 0,0-1 0 0 0,2 4 7 0 0,0-7 10 0 0,1 0-1 0 0,0 0 1 0 0,0 0 0 0 0,0-1-1 0 0,1 1 1 0 0,0-1 0 0 0,1 0-1 0 0,-1 0 1 0 0,1 0 0 0 0,0 0-1 0 0,1-1 1 0 0,-1 0-1 0 0,1 0 1 0 0,0-1 0 0 0,0 1-1 0 0,1-1 1 0 0,-1-1 0 0 0,1 1-1 0 0,0-1 1 0 0,0 0 0 0 0,0-1-1 0 0,0 0 1 0 0,0 0-1 0 0,1 0 1 0 0,-1-1 0 0 0,0 0-1 0 0,1 0 1 0 0,-1-1 0 0 0,1 0-1 0 0,0-1 1 0 0,2 0-10 0 0,7 2 65 0 0,1-2 0 0 0,0 0 0 0 0,-1-2 0 0 0,1 1 0 0 0,-1-2 1 0 0,0 0-1 0 0,0-2 0 0 0,0 0 0 0 0,-1 0 0 0 0,0-1 0 0 0,13-9-65 0 0,-9 3 68 0 0,0-1 1 0 0,-1-1-1 0 0,-1 0 0 0 0,-1-2 0 0 0,0 0 1 0 0,-1 0-1 0 0,-1-2 0 0 0,0 0 1 0 0,-2-1-1 0 0,1-2-68 0 0,6-8 15 0 0,-11 19-10 0 0,0 0 1 0 0,-1-1 0 0 0,-1 0-1 0 0,0-1 1 0 0,-1 0-1 0 0,0 0 1 0 0,0 0 0 0 0,-2-1-1 0 0,0 1 1 0 0,0-1 0 0 0,-1 0-1 0 0,-1 0 1 0 0,0-2-6 0 0,-3 15-4 0 0,0 0 0 0 0,1 0 0 0 0,-1-1 0 0 0,0 1 0 0 0,0 0 0 0 0,0 0 0 0 0,0 0 1 0 0,0 0-1 0 0,0 0 0 0 0,-1 0 0 0 0,1 0 0 0 0,0 0 0 0 0,0 0 0 0 0,-1 1 0 0 0,1-1 0 0 0,0 1 0 0 0,-1-1 0 0 0,1 1 0 0 0,-1-1 1 0 0,1 1-1 0 0,0 0 0 0 0,-1-1 0 0 0,1 1 0 0 0,-1 0 0 0 0,1 0 0 0 0,-1 0 0 0 0,1 0 0 0 0,-1 0 0 0 0,1 1 0 0 0,-1-1 0 0 0,1 0 0 0 0,-1 1 1 0 0,1-1-1 0 0,-1 1 0 0 0,1-1 0 0 0,0 1 0 0 0,-1 0 0 0 0,1 0 0 0 0,0 0 0 0 0,0-1 0 0 0,0 1 0 0 0,0 0 0 0 0,-1 0 0 0 0,1 1 1 0 0,0-1-1 0 0,1 0 0 0 0,-1 0 0 0 0,0 0 0 0 0,-1 2 4 0 0,-3 1-7 0 0,-1 0 0 0 0,1 1 0 0 0,0-1 0 0 0,0 1-1 0 0,1 1 1 0 0,-1-1 0 0 0,1 0 0 0 0,0 1 0 0 0,1 0 0 0 0,-1 0 0 0 0,1 0 0 0 0,0 1 0 0 0,1-1 0 0 0,-1 1-1 0 0,1-1 1 0 0,1 1 0 0 0,-1 0 0 0 0,1 0 0 0 0,0-1 0 0 0,1 1 0 0 0,0 0 0 0 0,0 6 7 0 0,3-8 0 0 0,0 0 0 0 0,1-1 0 0 0,0 1 0 0 0,0-1 0 0 0,0 0 0 0 0,0 0 0 0 0,0-1 0 0 0,1 1 0 0 0,0-1-1 0 0,-1 0 1 0 0,1 0 0 0 0,0-1 0 0 0,1 1 0 0 0,-1-1 0 0 0,0 0 0 0 0,5 1 0 0 0,3 2 9 0 0,-8-4-6 0 0,1 1 0 0 0,-1 0 0 0 0,0 0 1 0 0,0 1-1 0 0,0-1 0 0 0,0 1 0 0 0,0 0 0 0 0,-1 0 1 0 0,1 1-1 0 0,-1-1 0 0 0,0 1 0 0 0,0 0 0 0 0,0 0 1 0 0,-1 0-1 0 0,1 1 0 0 0,-1-1 0 0 0,0 1 0 0 0,0 0 0 0 0,-1 0 1 0 0,1 0-1 0 0,-1 0 0 0 0,0 0 0 0 0,0 1 0 0 0,-1-1 1 0 0,0 0-1 0 0,0 1 0 0 0,0-1 0 0 0,0 3-3 0 0,-12 73 79 0 0,5-72-721 0 0,-8 15 1464 0 0,11-16-3963 0 0,2-1-3547 0 0,1-7-5260 0 0</inkml:trace>
  <inkml:trace contextRef="#ctx0" brushRef="#br0" timeOffset="68151.397">3255 2967 0 0 0,'0'0'625'0'0,"0"0"384"0"0,0 0 95 0 0,0 0 130 0 0,0 0 147 0 0,0 0-45 0 0,0 0-85 0 0,0 0-56 0 0,0 0-68 0 0,0 0 32 0 0,0 0 9 0 0,-4-6-55 0 0,-13-19-57 0 0,-16 9 3135 0 0,-14 41-2977 0 0,46-24-1189 0 0,-10 8 46 0 0,0 1 0 0 0,1 0 0 0 0,0 1 0 0 0,1 0 0 0 0,0 0 0 0 0,1 1 0 0 0,0 0 0 0 0,1 1 0 0 0,0 0 0 0 0,1 0 0 0 0,0 0 0 0 0,1 1 0 0 0,1 0 0 0 0,0 0 0 0 0,1 0 0 0 0,1 0 0 0 0,0 0 0 0 0,0 1 0 0 0,2 12-71 0 0,0-25 26 0 0,0 0 0 0 0,0 0 0 0 0,0 0 0 0 0,0-1 1 0 0,1 1-1 0 0,-1 0 0 0 0,1 0 0 0 0,-1 0 0 0 0,1-1 1 0 0,0 1-1 0 0,0 0 0 0 0,-1 0 0 0 0,1-1 0 0 0,0 1 1 0 0,1-1-1 0 0,-1 1 0 0 0,0-1 0 0 0,0 1 0 0 0,1-1 0 0 0,-1 0 1 0 0,1 0-1 0 0,-1 0 0 0 0,1 0 0 0 0,-1 0 0 0 0,1 0 1 0 0,0 0-1 0 0,-1 0 0 0 0,1 0 0 0 0,0-1 0 0 0,0 1 1 0 0,-1-1-1 0 0,1 1 0 0 0,0-1 0 0 0,0 0 0 0 0,0 0 1 0 0,0 0-1 0 0,0 0 0 0 0,0 0 0 0 0,-1 0 0 0 0,2-1-26 0 0,73-26 1960 0 0,-49 5-1640 0 0,-2-1 0 0 0,0-1 0 0 0,-2-2 0 0 0,0 0 0 0 0,-2-1 0 0 0,11-19-320 0 0,36-74 552 0 0,-68 120-544 0 0,0 1-1 0 0,0-1 1 0 0,1 0-1 0 0,-1 0 0 0 0,0 1 1 0 0,0-1-1 0 0,0 0 1 0 0,0 1-1 0 0,0-1 0 0 0,1 0 1 0 0,-1 0-1 0 0,0 0 1 0 0,0 1-1 0 0,0-1 0 0 0,1 0 1 0 0,-1 0-1 0 0,0 0 1 0 0,0 1-1 0 0,1-1 0 0 0,-1 0 1 0 0,0 0-1 0 0,1 0 1 0 0,-1 0-1 0 0,0 0 0 0 0,0 0 1 0 0,1 0-1 0 0,-1 0 1 0 0,0 0-1 0 0,1 0 0 0 0,-1 0 1 0 0,0 0-1 0 0,0 0 1 0 0,1 0-1 0 0,-1 0-7 0 0,0 50-10 0 0,0-36 38 0 0,16 122 64 0 0,-4-94-81 0 0,-1 1-1 0 0,-3 0 1 0 0,-1 1 0 0 0,-2-1-1 0 0,-3 1 1 0 0,-1 0 0 0 0,-2 0-1 0 0,-4 21-10 0 0,2-39 3 0 0,0-1 1 0 0,-2 1-1 0 0,-1-1 0 0 0,-1 0 0 0 0,-1-1 1 0 0,-1 0-1 0 0,-1 0 0 0 0,-1-1 1 0 0,-11 16-4 0 0,20-36 0 0 0,1 1 0 0 0,-1 0 1 0 0,0-1-1 0 0,0 0 1 0 0,0 1-1 0 0,-1-1 1 0 0,1 0-1 0 0,-1 0 1 0 0,0 0-1 0 0,0 0 1 0 0,0-1-1 0 0,0 1 1 0 0,0-1-1 0 0,-1 0 1 0 0,1 0-1 0 0,-1 0 1 0 0,1 0-1 0 0,-1-1 1 0 0,0 1-1 0 0,0-1 1 0 0,0 0-1 0 0,0 0 1 0 0,1 0-1 0 0,-1-1 0 0 0,0 1 1 0 0,0-1-1 0 0,0 0 1 0 0,-2-1-1 0 0,-10-57 3 0 0,15 35-12 0 0,0 0 0 0 0,2 0 0 0 0,0 0 0 0 0,2 0 0 0 0,1 0 0 0 0,0 0 0 0 0,2 1 0 0 0,7-19 9 0 0,8-8-29 0 0,1 0 0 0 0,3 2 0 0 0,2 1 0 0 0,2 1 1 0 0,2 1-1 0 0,2 2 0 0 0,23-23 29 0 0,85-77-19 0 0,-134 134 22 0 0,-3 5 0 0 0,0 1 0 0 0,-1-1 0 0 0,0 0 0 0 0,0 0 0 0 0,0 0-1 0 0,0-1 1 0 0,0 1 0 0 0,-1-1 0 0 0,1 1 0 0 0,-1-1 0 0 0,0 0 0 0 0,0 0-1 0 0,0 0 1 0 0,-1 0 0 0 0,0 0 0 0 0,1-1 0 0 0,-1 1 0 0 0,-1 0-1 0 0,1-1 1 0 0,-1 1 0 0 0,1-4-3 0 0,-3 7 0 0 0,1-1 0 0 0,-1 1 0 0 0,1 0-1 0 0,-1 0 1 0 0,0 0 0 0 0,1 0 0 0 0,-1 1 0 0 0,0-1-1 0 0,0 0 1 0 0,0 1 0 0 0,1-1 0 0 0,-1 1 0 0 0,0 0 0 0 0,0-1-1 0 0,0 1 1 0 0,0 0 0 0 0,0 0 0 0 0,0 0 0 0 0,0 0-1 0 0,0 1 1 0 0,1-1 0 0 0,-1 0 0 0 0,0 1 0 0 0,0 0 0 0 0,0-1-1 0 0,1 1 1 0 0,-1 0 0 0 0,0 0 0 0 0,0 0 0 0 0,1 0-1 0 0,-1 0 1 0 0,1 0 0 0 0,-1 0 0 0 0,1 1 0 0 0,0-1-1 0 0,-1 1 1 0 0,35 160 49 0 0,-12-78-25 0 0,-21-83-24 0 0,1 0 1 0 0,-1 0 0 0 0,1 0 0 0 0,0-1 0 0 0,0 1 0 0 0,0 0-1 0 0,0 0 1 0 0,-1 0 0 0 0,1-1 0 0 0,0 1 0 0 0,0 0 0 0 0,0-1-1 0 0,0 1 1 0 0,1-1 0 0 0,-1 1 0 0 0,0-1 0 0 0,0 0 0 0 0,0 1-1 0 0,0-1 1 0 0,0 0 0 0 0,0 0 0 0 0,1 0 0 0 0,-1 0 0 0 0,0 0-1 0 0,0 0 1 0 0,0 0 0 0 0,1 0 0 0 0,-1 0 0 0 0,0-1 0 0 0,0 1-1 0 0,0 0 1 0 0,0-1 0 0 0,0 1 0 0 0,0-1 0 0 0,0 1 0 0 0,0-1 0 0 0,0 0-1 0 0,0 1 1 0 0,0-1 0 0 0,0 0 0 0 0,0 0 0 0 0,0 0-1 0 0,40-43 170 0 0,-34 36-175 0 0,8-10 24 0 0,4-3 24 0 0,-2-1-1 0 0,0-1 0 0 0,-1 0 0 0 0,-1-1 1 0 0,-1 0-1 0 0,6-19-42 0 0,-20 43 1 0 0,1 1-1 0 0,-1-1 1 0 0,0 0 0 0 0,0 0 0 0 0,1 0-1 0 0,-1 0 1 0 0,0 0 0 0 0,0 0 0 0 0,0 0-1 0 0,1 0 1 0 0,-1 0 0 0 0,0 0 0 0 0,1 0-1 0 0,-1 0 1 0 0,0 0 0 0 0,0 0 0 0 0,1 0-1 0 0,-1 0 1 0 0,0 0 0 0 0,0 0 0 0 0,0 0-1 0 0,1 0 1 0 0,-1 0 0 0 0,0-1 0 0 0,0 1-1 0 0,1 0 1 0 0,-1 0 0 0 0,0 0 0 0 0,0 0-1 0 0,0 0 1 0 0,1-1 0 0 0,-1 1-1 0 0,0 0 1 0 0,0 0 0 0 0,0 0 0 0 0,0-1-1 0 0,0 1 1 0 0,1 0 0 0 0,-1 0 0 0 0,0-1-1 0 0,0 1 1 0 0,0 0 0 0 0,0 0-1 0 0,39 128 400 0 0,-27-57-329 0 0,-3 0-1 0 0,-3 0 1 0 0,-2 44-71 0 0,-39 305 64 0 0,32-396-49 0 0,0-1-1 0 0,-1 0 1 0 0,-1 1 0 0 0,-2-1-1 0 0,0-1 1 0 0,-1 0 0 0 0,-2 0-1 0 0,0 0 1 0 0,-2 1-15 0 0,10-21 17 0 0,0 1-1 0 0,0 0 0 0 0,0 0 1 0 0,0-1-1 0 0,0 1 0 0 0,-1-1 1 0 0,1 1-1 0 0,-1-1 1 0 0,0 0-1 0 0,1 0 0 0 0,-1 0 1 0 0,0-1-1 0 0,0 1 1 0 0,0-1-1 0 0,-1 0 0 0 0,1 1 1 0 0,0-1-1 0 0,0-1 1 0 0,-1 1-1 0 0,1 0 0 0 0,0-1 1 0 0,-1 0-1 0 0,1 1 1 0 0,-2-2-17 0 0,2-1 18 0 0,1-1 0 0 0,-1 1 0 0 0,1-1 1 0 0,-1 0-1 0 0,1 0 0 0 0,0 0 0 0 0,0 0 1 0 0,1 0-1 0 0,-1-1 0 0 0,0 1 0 0 0,1-1 1 0 0,0 1-1 0 0,0-1 0 0 0,0 1 0 0 0,1-1 1 0 0,-1 1-1 0 0,1-1 0 0 0,-1 0 0 0 0,1-1-18 0 0,-1-16 11 0 0,1-1 0 0 0,0 1 0 0 0,2-1 0 0 0,0 1 0 0 0,2-1 0 0 0,0 1 0 0 0,1 0-1 0 0,2 1 1 0 0,0-1 0 0 0,1 1 0 0 0,0 1 0 0 0,2 0 0 0 0,1 0 0 0 0,3-5-11 0 0,6-6-6 0 0,1 1-1 0 0,1 1 1 0 0,2 1 0 0 0,1 0 0 0 0,1 2-1 0 0,1 1 1 0 0,1 1 0 0 0,7-3 6 0 0,75-28-1744 0 0,-99 46-1148 0 0,-9 4-3878 0 0,-2 1-5188 0 0</inkml:trace>
  <inkml:trace contextRef="#ctx0" brushRef="#br0" timeOffset="73077.241">4959 3074 1704 0 0,'0'0'2240'0'0,"0"0"-321"0"0,0 0-35 0 0,0 0 108 0 0,0 0-16 0 0,0 0-252 0 0,0 0-363 0 0,0 0-379 0 0,0 0-163 0 0,0 0-27 0 0,0 0 20 0 0,7-7 4560 0 0,5 70-3206 0 0,-10-31-1892 0 0,-2 1 0 0 0,0 0 0 0 0,-3 0 0 0 0,-1 0 0 0 0,-1-1 0 0 0,-1 0 0 0 0,-9 23-274 0 0,-4 10 57 0 0,19-64-72 0 0,0-1 2 0 0,0 0 6 0 0,0 0-31 0 0,0 0 10 0 0,4-19-461 0 0,17-42-1731 0 0,-11 20-5220 0 0,-8 29-1786 0 0</inkml:trace>
  <inkml:trace contextRef="#ctx0" brushRef="#br0" timeOffset="73298.642">4919 2754 14963 0 0,'0'0'2093'0'0,"0"0"-469"0"0,0 0-381 0 0,0 0-123 0 0,0 0-100 0 0,0 0-153 0 0,0 0-264 0 0,0 0-232 0 0,0 0-150 0 0,0 0-121 0 0,0 0-44 0 0,0 0-24 0 0,0 0-26 0 0,-13 12-33 0 0,-36 38-21 0 0,48-50 44 0 0,1 0 1 0 0,-1 1 0 0 0,1-1-1 0 0,-1 0 1 0 0,1 0-1 0 0,-1 1 1 0 0,1-1-1 0 0,0 0 1 0 0,-1 1 0 0 0,1-1-1 0 0,-1 0 1 0 0,1 1-1 0 0,0-1 1 0 0,-1 0-1 0 0,1 1 1 0 0,-1-1 0 0 0,1 1-1 0 0,0-1 1 0 0,0 1-1 0 0,-1-1 1 0 0,1 1-1 0 0,0-1 1 0 0,0 1 0 0 0,0-1-1 0 0,0 1 1 0 0,-1-1-1 0 0,1 1 1 0 0,0-1 0 0 0,0 1-1 0 0,0 0 1 0 0,0-1-1 0 0,0 1 1 0 0,0-1-1 0 0,1 1 1 0 0,-1-1 0 0 0,0 1-1 0 0,0-1 1 0 0,0 1-1 0 0,0-1 1 0 0,1 1-1 0 0,-1-1 1 0 0,0 1 0 0 0,0-1-1 0 0,1 1 1 0 0,-1-1-1 0 0,0 1 1 0 0,1-1-1 0 0,-1 0 1 0 0,1 1 0 0 0,-1-1-1 0 0,0 1 1 0 0,1-1-1 0 0,-1 0 1 0 0,1 0-1 0 0,-1 1 1 0 0,1-1 0 0 0,-1 0-1 0 0,1 0 1 0 0,-1 0-1 0 0,1 1 1 0 0,-1-1-1 0 0,1 0 1 0 0,0 0 3 0 0,2 1-46 0 0,34 17-1057 0 0,-11-11-4984 0 0,-19-6-5144 0 0</inkml:trace>
  <inkml:trace contextRef="#ctx0" brushRef="#br0" timeOffset="73826.302">5466 2978 7186 0 0,'0'0'4258'0'0,"0"0"-1803"0"0,0 0-629 0 0,0 0-53 0 0,0 0-68 0 0,0 0-196 0 0,0 0-294 0 0,0 0-304 0 0,0 0-232 0 0,0 0-138 0 0,0 0-35 0 0,0 0-15 0 0,0 0-27 0 0,3-5 359 0 0,-33 13-275 0 0,21-2-506 0 0,4-4-21 0 0,1 0-1 0 0,-1 0 0 0 0,1 0 0 0 0,0 0 0 0 0,0 1 1 0 0,0 0-1 0 0,0 0 0 0 0,0 0 0 0 0,1 0 1 0 0,-1 1-1 0 0,1-1 0 0 0,0 1 0 0 0,0 0 0 0 0,0 0 1 0 0,1 0-1 0 0,-1 0 0 0 0,1 0 0 0 0,0 1 1 0 0,0-1-1 0 0,0 1 0 0 0,1-1 0 0 0,0 1 0 0 0,0 0 1 0 0,0 0-1 0 0,0 0-20 0 0,3-2 6 0 0,-1-1 0 0 0,1 0 1 0 0,0 1-1 0 0,-1-1 0 0 0,1 0 0 0 0,0 0 1 0 0,0 0-1 0 0,1-1 0 0 0,-1 1 0 0 0,0 0 0 0 0,1-1 1 0 0,-1 1-1 0 0,0-1 0 0 0,1 0 0 0 0,0 0 1 0 0,-1 0-1 0 0,1 0 0 0 0,0 0 0 0 0,2 0-6 0 0,4 2 38 0 0,108 57 195 0 0,-112-57-208 0 0,-1 1-1 0 0,0 0 1 0 0,0 0 0 0 0,-1 0-1 0 0,1 0 1 0 0,-1 1-1 0 0,0-1 1 0 0,0 1-1 0 0,0 0 1 0 0,-1 0 0 0 0,0 0-1 0 0,1 0 1 0 0,-2 0-1 0 0,1 0 1 0 0,-1 1 0 0 0,0-1-1 0 0,0 1 1 0 0,0-1-1 0 0,-1 1 1 0 0,0-1-1 0 0,0 5-24 0 0,0-5 40 0 0,-1 1 0 0 0,0 0 0 0 0,0-1 0 0 0,-1 1 0 0 0,0-1 0 0 0,0 1-1 0 0,0-1 1 0 0,0 0 0 0 0,-1 0 0 0 0,0 0 0 0 0,0 0 0 0 0,0 0 0 0 0,0-1-1 0 0,-1 1 1 0 0,0-1 0 0 0,0 0 0 0 0,0 0 0 0 0,0-1 0 0 0,-1 1 0 0 0,0-1-1 0 0,1 0 1 0 0,-1 0 0 0 0,0 0 0 0 0,-3 0-40 0 0,-2 2 27 0 0,0 0-1 0 0,-1-1 1 0 0,1-1 0 0 0,-1 0-1 0 0,0 0 1 0 0,1-1-1 0 0,-1 0 1 0 0,0-1 0 0 0,0 0-1 0 0,0-1 1 0 0,0 0 0 0 0,-5-1-27 0 0,13 0-39 0 0,0 0 0 0 0,0 0 1 0 0,0 0-1 0 0,0 0 1 0 0,1-1-1 0 0,-1 1 0 0 0,0-1 1 0 0,1 0-1 0 0,-1 0 1 0 0,1 0-1 0 0,0 0 1 0 0,-1 0-1 0 0,1 0 0 0 0,0 0 1 0 0,0-1-1 0 0,0 1 1 0 0,1-1-1 0 0,-1 0 0 0 0,1 1 1 0 0,-1-1-1 0 0,1 0 1 0 0,0 0-1 0 0,0 0 0 0 0,0 0 1 0 0,1 0-1 0 0,-1 0 1 0 0,1 0-1 0 0,-1 0 0 0 0,1-3 39 0 0,5-34-7917 0 0,0 32-4296 0 0</inkml:trace>
  <inkml:trace contextRef="#ctx0" brushRef="#br0" timeOffset="74757.198">6390 3048 4641 0 0,'0'0'2677'0'0,"0"0"-876"0"0,0 0-442 0 0,0 0-45 0 0,0 0 109 0 0,0 0-19 0 0,0 0-158 0 0,0 0-191 0 0,0 0-267 0 0,0 0-189 0 0,0 0-82 0 0,0 0-69 0 0,0 0-65 0 0,-1 27-32 0 0,-6 130 305 0 0,-5 8 933 0 0,1-128-534 0 0,11-36-701 0 0,0-1 96 0 0,0 0 40 0 0,0 0 54 0 0,-4-16 879 0 0,1-4-1301 0 0,0 0-1 0 0,2 0 1 0 0,0 1-1 0 0,1-1 1 0 0,1 0-1 0 0,1 0 1 0 0,1 0-1 0 0,1 1 1 0 0,0-1-1 0 0,1 1 1 0 0,2 0-1 0 0,0 1 1 0 0,0-1-1 0 0,2 1 1 0 0,0 1-1 0 0,4-5-121 0 0,-6 8 24 0 0,1 0 0 0 0,1 1 0 0 0,0 0 0 0 0,1 0 0 0 0,0 1 0 0 0,1 0 0 0 0,0 1 0 0 0,1 0 0 0 0,0 1 0 0 0,1 0 0 0 0,0 1 0 0 0,6-3-24 0 0,-18 11-2 0 0,1 0-1 0 0,-1 1 0 0 0,1-1 1 0 0,-1 1-1 0 0,1 0 0 0 0,-1-1 1 0 0,1 1-1 0 0,-1 0 0 0 0,1 0 0 0 0,-1 0 1 0 0,1 0-1 0 0,0 0 0 0 0,-1 0 1 0 0,1 1-1 0 0,-1-1 0 0 0,1 0 1 0 0,-1 1-1 0 0,1-1 0 0 0,-1 1 1 0 0,0 0-1 0 0,1-1 0 0 0,-1 1 0 0 0,0 0 1 0 0,1 0-1 0 0,-1 0 0 0 0,0 0 1 0 0,0 0-1 0 0,0 0 0 0 0,0 0 1 0 0,0 0-1 0 0,0 0 0 0 0,0 1 0 0 0,0-1 1 0 0,0 0-1 0 0,0 1 0 0 0,-1-1 1 0 0,1 1-1 0 0,-1-1 0 0 0,1 1 1 0 0,-1-1-1 0 0,0 1 0 0 0,1-1 0 0 0,-1 1 1 0 0,0-1-1 0 0,0 1 0 0 0,0-1 1 0 0,0 1-1 0 0,0-1 0 0 0,0 2 3 0 0,18 35-330 0 0,18-26-1430 0 0,-18-12-2997 0 0,-5-1-3587 0 0,-10 1-3548 0 0</inkml:trace>
  <inkml:trace contextRef="#ctx0" brushRef="#br0" timeOffset="75423.083">6764 3181 9098 0 0,'0'0'2168'0'0,"0"0"-409"0"0,0 0-201 0 0,0 0-46 0 0,0 0-49 0 0,0 0-148 0 0,0 0-164 0 0,0 0-165 0 0,0 0-150 0 0,0 0-103 0 0,0 0-83 0 0,0 0-30 0 0,0 0-53 0 0,16 5-44 0 0,51 13-65 0 0,-66-18-433 0 0,1 1-1 0 0,-1-1 0 0 0,0 0 1 0 0,1 1-1 0 0,-1-1 1 0 0,1 0-1 0 0,-1 0 0 0 0,1 0 1 0 0,-1 0-1 0 0,1-1 0 0 0,-1 1 1 0 0,1 0-1 0 0,-1-1 0 0 0,1 1 1 0 0,-1 0-1 0 0,0-1 0 0 0,1 0 1 0 0,-1 1-1 0 0,0-1 0 0 0,0 0 1 0 0,1 0-1 0 0,-1 0 0 0 0,0 0 1 0 0,0 0-1 0 0,0 0 0 0 0,0 0 1 0 0,0 0-1 0 0,0 0 0 0 0,0 0 1 0 0,0 0-1 0 0,-1-1 1 0 0,1 1-1 0 0,0 0-24 0 0,5-7 123 0 0,1 0-41 0 0,0 0-1 0 0,0 0 0 0 0,0 0 0 0 0,-1 0 1 0 0,0-1-1 0 0,0 0 0 0 0,-1-1 0 0 0,-1 1 1 0 0,0-1-1 0 0,0 0 0 0 0,0 0 0 0 0,-2 0 1 0 0,1 0-1 0 0,-1-1 0 0 0,1-10-81 0 0,-4 19-6 0 0,-1 0-1 0 0,1 0 0 0 0,0 0 0 0 0,-1 0 1 0 0,1 0-1 0 0,-1 0 0 0 0,1 1 1 0 0,-1-1-1 0 0,0 0 0 0 0,0 1 0 0 0,0-1 1 0 0,0 1-1 0 0,0 0 0 0 0,0 0 1 0 0,0 0-1 0 0,0 0 0 0 0,0 0 1 0 0,0 0-1 0 0,-1 0 0 0 0,1 1 0 0 0,0-1 1 0 0,-1 1-1 0 0,1-1 0 0 0,-1 1 1 0 0,1 0-1 0 0,0 0 0 0 0,-1 0 1 0 0,1 1-1 0 0,0-1 0 0 0,-1 0 0 0 0,1 1 1 0 0,0 0-1 0 0,-1-1 0 0 0,1 1 1 0 0,0 0-1 0 0,0 0 0 0 0,0 0 1 0 0,0 1-1 0 0,-1-1 7 0 0,-10 8-24 0 0,-1 0 0 0 0,2 0 1 0 0,-1 2-1 0 0,1-1 0 0 0,1 2 1 0 0,0-1-1 0 0,0 2 0 0 0,1-1 0 0 0,1 1 1 0 0,0 1-1 0 0,1 0 0 0 0,0 0 0 0 0,1 0 1 0 0,0 4 23 0 0,-2 81-148 0 0,11-95 149 0 0,1-1 0 0 0,-1 1 0 0 0,1-1 0 0 0,0 0 0 0 0,0 0 1 0 0,0 0-1 0 0,1 0 0 0 0,-1 0 0 0 0,1-1 0 0 0,-1 1 0 0 0,1-1 0 0 0,0 0 0 0 0,0 0 1 0 0,0 0-1 0 0,0-1 0 0 0,0 1 0 0 0,0-1 0 0 0,0 0 0 0 0,1-1 0 0 0,0 1-1 0 0,17 1 31 0 0,1 0 0 0 0,-1-2 0 0 0,0-1-1 0 0,0 0 1 0 0,0-2 0 0 0,0-1 0 0 0,0 0-1 0 0,0-2 1 0 0,-1 0 0 0 0,0-2 0 0 0,-1 0 0 0 0,1-1-1 0 0,-1-1 1 0 0,-1-1 0 0 0,9-6-31 0 0,3-5 42 0 0,0-1 0 0 0,-1-2 0 0 0,-1-1 0 0 0,-2-1 0 0 0,0-1 0 0 0,-2-1 0 0 0,-1-2-1 0 0,-2 0 1 0 0,-1-2 0 0 0,-1 0 0 0 0,-2-1 0 0 0,-1-1 0 0 0,7-25-42 0 0,-17 44 6 0 0,-2-1 0 0 0,0 0 0 0 0,-1 0 0 0 0,0 0 0 0 0,-2 0 0 0 0,0-1 0 0 0,0 1 0 0 0,-2-1 0 0 0,0 1 0 0 0,-2-7-6 0 0,2 21 4 0 0,0 1 0 0 0,0 0-1 0 0,0 0 1 0 0,-1 0-1 0 0,1 0 1 0 0,0 0 0 0 0,-1 0-1 0 0,1 0 1 0 0,-1 0-1 0 0,0 0 1 0 0,0 0 0 0 0,0 0-1 0 0,0 1 1 0 0,0-1-1 0 0,0 0 1 0 0,0 0 0 0 0,-1 1-1 0 0,1-1 1 0 0,0 1-1 0 0,-1-1 1 0 0,0 1 0 0 0,1 0-1 0 0,-1 0 1 0 0,0-1-1 0 0,1 1 1 0 0,-1 0 0 0 0,0 0-1 0 0,0 1 1 0 0,0-1-1 0 0,0 0 1 0 0,0 1 0 0 0,0-1-1 0 0,0 1 1 0 0,0 0-1 0 0,0-1 1 0 0,0 1 0 0 0,0 0-1 0 0,0 0 1 0 0,0 0-1 0 0,0 1 1 0 0,-1-1 0 0 0,1 0-1 0 0,0 1 1 0 0,0 0-1 0 0,0-1 1 0 0,1 1 0 0 0,-3 1-4 0 0,-5 8-6 0 0,-1 1 1 0 0,2 0 0 0 0,-1 1 0 0 0,2 0 0 0 0,-1 0-1 0 0,2 1 1 0 0,-1 0 0 0 0,2 0 0 0 0,0 0-1 0 0,0 1 1 0 0,2-1 0 0 0,-2 7 5 0 0,-2 23 97 0 0,1 0 0 0 0,3 1 0 0 0,1-1 0 0 0,3 17-97 0 0,-1-36 41 0 0,1 0 9 0 0,1 0 0 0 0,2 0-1 0 0,0 0 1 0 0,1-1 0 0 0,2 0-1 0 0,0 0 1 0 0,2-1 0 0 0,0 1-1 0 0,5 6-49 0 0,13 6-52 0 0,-11-33-2635 0 0,-11-12-5986 0 0,-3 9-3692 0 0</inkml:trace>
  <inkml:trace contextRef="#ctx0" brushRef="#br0" timeOffset="76190.06">7933 3037 15731 0 0,'0'0'1863'0'0,"0"0"-537"0"0,0 0-211 0 0,0 0-31 0 0,0 0-37 0 0,0 0-99 0 0,0 0-185 0 0,0 0-185 0 0,-33 9-141 0 0,-102 31-105 0 0,77-7 33 0 0,52-26-294 0 0,2-3-54 0 0,0 0-1 0 0,0 1 1 0 0,0 0 0 0 0,1-1-1 0 0,-1 1 1 0 0,1 0 0 0 0,0 1-1 0 0,1-1 1 0 0,-1 1 0 0 0,1-1-1 0 0,0 1 1 0 0,1-1-1 0 0,-1 1 1 0 0,1 0 0 0 0,0 0-1 0 0,0 0 1 0 0,1 0 0 0 0,0 0-1 0 0,0 0 1 0 0,0 0 0 0 0,2 5-17 0 0,1-8 9 0 0,0-1 0 0 0,0 1 0 0 0,0-1 0 0 0,0 0 0 0 0,1 0 1 0 0,-1 0-1 0 0,1 0 0 0 0,-1-1 0 0 0,1 0 0 0 0,0 1 0 0 0,-1-1 1 0 0,1 0-1 0 0,0-1 0 0 0,0 1 0 0 0,0-1 0 0 0,0 0 0 0 0,0 0 1 0 0,-1 0-1 0 0,1 0 0 0 0,0 0 0 0 0,0-1 0 0 0,1 0-9 0 0,6 1 51 0 0,5-2-9 0 0,0-1 1 0 0,0-1 0 0 0,-1 0 0 0 0,1-1-1 0 0,-1 0 1 0 0,0-2 0 0 0,0 1 0 0 0,-1-2 0 0 0,0 0-1 0 0,-1-1 1 0 0,1 0 0 0 0,-2-1 0 0 0,1 0-1 0 0,9-11-42 0 0,41-59 126 0 0,-63 79-174 0 0,0 23-164 0 0,0-17 220 0 0,-1-1-15 0 0,0 0 0 0 0,0-1 0 0 0,0 1 0 0 0,1 0 0 0 0,0 0 0 0 0,0-1 0 0 0,0 1 0 0 0,0 0 0 0 0,0 0 0 0 0,1 0 0 0 0,-1-1 0 0 0,1 1 0 0 0,0 0 0 0 0,1-1 0 0 0,-1 1 0 0 0,0 0 0 0 0,1-1 0 0 0,0 0 0 0 0,0 1 0 0 0,0-1 0 0 0,0 0 0 0 0,0 0 1 0 0,1 0-1 0 0,-1 0 0 0 0,1-1 0 0 0,0 1 0 0 0,0-1 0 0 0,0 0 0 0 0,0 1 0 0 0,0-1 0 0 0,1 0 0 0 0,-1-1 0 0 0,1 1 0 0 0,-1-1 0 0 0,1 1 0 0 0,3 0 7 0 0,0-2 11 0 0,0 0 0 0 0,0 0 0 0 0,0 0 0 0 0,0-1 0 0 0,0 1 0 0 0,0-2 0 0 0,0 1 0 0 0,0-1 0 0 0,0 0 0 0 0,-1-1 0 0 0,1 1 0 0 0,-1-1 0 0 0,1-1 0 0 0,-1 1 0 0 0,0-1 0 0 0,-1 0 0 0 0,1 0 0 0 0,0-1 0 0 0,-1 0 0 0 0,0 0 0 0 0,0 0 0 0 0,2-4-11 0 0,81-137 571 0 0,-78 119-505 0 0,-1-2 0 0 0,-2 1 0 0 0,0-1 0 0 0,-2 0 0 0 0,-1 0 0 0 0,-2-1-1 0 0,0 1 1 0 0,-4-28-66 0 0,1 30 13 0 0,-2 0 0 0 0,-1 1 0 0 0,-1-1 0 0 0,-2 1 0 0 0,0 0 0 0 0,-11-24-13 0 0,17 50 0 0 0,1 0 1 0 0,0 0 0 0 0,-1-1-1 0 0,1 1 1 0 0,-1 0-1 0 0,1 0 1 0 0,0 0 0 0 0,-1-1-1 0 0,1 1 1 0 0,-1 0 0 0 0,1 0-1 0 0,-1 0 1 0 0,1 0 0 0 0,-1 0-1 0 0,1 0 1 0 0,0 0-1 0 0,-1 0 1 0 0,1 0 0 0 0,-1 0-1 0 0,1 0 1 0 0,-1 0 0 0 0,1 0-1 0 0,-1 1 1 0 0,1-1 0 0 0,0 0-1 0 0,-1 0 1 0 0,1 0-1 0 0,-1 1 1 0 0,1-1 0 0 0,0 0-1 0 0,-1 0 1 0 0,1 1 0 0 0,0-1-1 0 0,-1 0 1 0 0,1 1 0 0 0,0-1-1 0 0,-1 0 1 0 0,1 1-1 0 0,0-1 1 0 0,0 0 0 0 0,0 1-1 0 0,-1-1 1 0 0,1 1 0 0 0,0-1-1 0 0,0 1 1 0 0,0-1 0 0 0,0 0-1 0 0,0 1 1 0 0,0-1-1 0 0,0 1 1 0 0,0-1 0 0 0,0 1-1 0 0,0-1 1 0 0,0 1 0 0 0,0-1-1 0 0,0 0 1 0 0,0 1 0 0 0,0-1-1 0 0,0 1 1 0 0,0-1-1 0 0,0 1 1 0 0,1-1 0 0 0,-1 0-1 0 0,0 1 1 0 0,1 0-1 0 0,-14 322 504 0 0,14-302-470 0 0,1-1 0 0 0,1 1 0 0 0,1-1-1 0 0,1 0 1 0 0,0 0 0 0 0,2 0 0 0 0,0-1 0 0 0,1 0 0 0 0,1 0-1 0 0,1-1 1 0 0,10 15-34 0 0,-17-29-8 0 0,-1 1-1 0 0,1-1 1 0 0,-1 0-1 0 0,1 0 1 0 0,0 0 0 0 0,1 0-1 0 0,-1 0 1 0 0,1-1-1 0 0,-1 1 1 0 0,1-1-1 0 0,0 0 1 0 0,1 0 0 0 0,-1 0-1 0 0,0-1 1 0 0,1 0-1 0 0,-1 0 1 0 0,1 0 0 0 0,0 0-1 0 0,0-1 1 0 0,0 1-1 0 0,-1-1 1 0 0,2 0 8 0 0,-5-31-1287 0 0,-23-8-2323 0 0,2 18-5583 0 0,15 16-2373 0 0</inkml:trace>
  <inkml:trace contextRef="#ctx0" brushRef="#br0" timeOffset="76427.23">8122 2820 14067 0 0,'0'0'1304'0'0,"0"0"-316"0"0,0 0 110 0 0,0 0 285 0 0,0 0 168 0 0,0 0-129 0 0,0 0-270 0 0,0 0-268 0 0,0 0-168 0 0,0 0-81 0 0,0 0-106 0 0,0 0-75 0 0,35 5-63 0 0,111 14-109 0 0,-34-14 138 0 0,-34-3-36 0 0,-40-1-2400 0 0,0 0-6774 0 0,-34-1-3151 0 0</inkml:trace>
  <inkml:trace contextRef="#ctx0" brushRef="#br0" timeOffset="83499.374">8870 2923 0 0 0,'0'0'544'0'0,"0"0"892"0"0,0 0 343 0 0,0 0 95 0 0,0 0 56 0 0,0 0-14 0 0,0 0-285 0 0,0 0-346 0 0,0 0-298 0 0,0 0-245 0 0,0 0-106 0 0,-2-2-45 0 0,-1 0-459 0 0,0 0 0 0 0,0 1 0 0 0,0-1 0 0 0,0 1-1 0 0,0 0 1 0 0,0-1 0 0 0,-1 2 0 0 0,1-1 0 0 0,0 0-1 0 0,0 0 1 0 0,-1 1 0 0 0,1 0 0 0 0,-1 0 0 0 0,1 0-1 0 0,0 0 1 0 0,-1 0 0 0 0,1 1 0 0 0,0-1 0 0 0,-1 1-1 0 0,1 0 1 0 0,0 0 0 0 0,0 0 0 0 0,0 1 0 0 0,0-1-1 0 0,0 1 1 0 0,-1 0-132 0 0,-79 54 810 0 0,74-47-729 0 0,0 1 0 0 0,0 1 0 0 0,1-1 0 0 0,0 1 0 0 0,1 0-1 0 0,0 1 1 0 0,1 0 0 0 0,0 0 0 0 0,1 0 0 0 0,1 1 0 0 0,-1-1 0 0 0,2 1 0 0 0,0 0 0 0 0,1 1-1 0 0,0-1 1 0 0,1 0 0 0 0,0 13-81 0 0,3-23 79 0 0,-1 0 0 0 0,1 0 0 0 0,0-1 0 0 0,1 1-1 0 0,-1 0 1 0 0,0-1 0 0 0,1 0 0 0 0,0 0 0 0 0,-1 0 0 0 0,1 0 0 0 0,0 0 0 0 0,0 0-1 0 0,0-1 1 0 0,0 1 0 0 0,0-1 0 0 0,0 0 0 0 0,1 0 0 0 0,-1 0 0 0 0,0 0-1 0 0,0 0 1 0 0,1-1 0 0 0,-1 0 0 0 0,1 0 0 0 0,-1 0 0 0 0,0 0 0 0 0,1 0-1 0 0,-1 0 1 0 0,1-1 0 0 0,-1 0 0 0 0,0 0 0 0 0,0 0 0 0 0,1 0 0 0 0,-1 0-1 0 0,0-1 1 0 0,0 1 0 0 0,0-1 0 0 0,1-1-79 0 0,19-9 190 0 0,0-1 0 0 0,0-1 0 0 0,-2-1 0 0 0,0-1 0 0 0,0-2 0 0 0,-2 1 0 0 0,0-2 0 0 0,-1-1-1 0 0,-1 0 1 0 0,-1-1 0 0 0,-1-1 0 0 0,1-2-190 0 0,-11 17 31 0 0,0-1 0 0 0,-1 1 0 0 0,0-1-1 0 0,0 0 1 0 0,0 1 0 0 0,-1-2 0 0 0,0 1 0 0 0,-1 0-1 0 0,0-1 1 0 0,0 1 0 0 0,0-8-31 0 0,-2 15 85 0 0,0 1-22 0 0,0 0-31 0 0,-17 42-300 0 0,15-36 273 0 0,0 1 0 0 0,1 0 0 0 0,-1 0 0 0 0,2 0-1 0 0,-1 0 1 0 0,1 0 0 0 0,0 0 0 0 0,1 0 0 0 0,-1 0 0 0 0,1 0 0 0 0,1 0 0 0 0,-1 0 0 0 0,1 0-1 0 0,1 0 1 0 0,-1-1 0 0 0,1 1 0 0 0,0-1 0 0 0,0 0 0 0 0,1 0 0 0 0,0 0 0 0 0,2 3-5 0 0,18 20-25 0 0,-22-25 27 0 0,1 1 0 0 0,-1-1 0 0 0,1 0-1 0 0,1 0 1 0 0,-1 0 0 0 0,1 0 0 0 0,-1 0-1 0 0,1-1 1 0 0,0 0 0 0 0,0 0 0 0 0,0 0-1 0 0,1 0 1 0 0,-1-1 0 0 0,1 1 0 0 0,0-1-1 0 0,-1 0 1 0 0,1-1 0 0 0,0 1 0 0 0,0-1-1 0 0,4 1-1 0 0,0-4 16 0 0,0-1 0 0 0,0 0 0 0 0,0 0 0 0 0,-1-1 1 0 0,1 0-1 0 0,-1-1 0 0 0,0 1 0 0 0,0-2 0 0 0,-1 1 0 0 0,1-1 0 0 0,-1 0 0 0 0,0-1 0 0 0,-1 1 0 0 0,0-1 0 0 0,0-1 0 0 0,0 1 0 0 0,-1-1 0 0 0,0 0 0 0 0,-1 0 0 0 0,0 0 0 0 0,1-2-16 0 0,8-10 11 0 0,16-26 15 0 0,-2-1-1 0 0,-2-1 0 0 0,-3-2 0 0 0,-1 0 0 0 0,-3-1 0 0 0,-2-1 0 0 0,2-15-25 0 0,-9-74-17 0 0,-8 140 16 0 0,-1-1 1 0 0,0 1-1 0 0,0-1 0 0 0,-1 1 1 0 0,1-1-1 0 0,0 1 1 0 0,0-1-1 0 0,-1 1 0 0 0,1-1 1 0 0,-1 1-1 0 0,1-1 0 0 0,-1 1 1 0 0,0-1-1 0 0,0 1 0 0 0,1 0 1 0 0,-1 0-1 0 0,0-1 0 0 0,0 1 1 0 0,0 0-1 0 0,0 0 0 0 0,-1 0 1 0 0,1 0-1 0 0,0 0 0 0 0,0 0 1 0 0,-1 0-1 0 0,1 0 0 0 0,0 1 1 0 0,-1-1-1 0 0,1 0 0 0 0,-1 1 1 0 0,1-1-1 0 0,-1 1 0 0 0,1 0 1 0 0,-1-1-1 0 0,1 1 0 0 0,-1 0 1 0 0,1 0-1 0 0,-1 0 1 0 0,1 0-1 0 0,-1 0 0 0 0,1 1 1 0 0,-1-1-1 0 0,1 0 0 0 0,-1 1 1 0 0,1-1-1 0 0,-1 1 0 0 0,1-1 1 0 0,-1 1-1 0 0,1-1 0 0 0,0 1 1 0 0,-1 0-1 0 0,1 0 0 0 0,0 0 1 0 0,0 0-1 0 0,0 0 0 0 0,-1 0 1 0 0,1 0-1 0 0,0 0 0 0 0,0 1 1 0 0,-14 17-10 0 0,1 1-1 0 0,0 0 0 0 0,2 1 0 0 0,0 1 1 0 0,2 0-1 0 0,0 0 0 0 0,1 1 0 0 0,2 0 0 0 0,0 1 1 0 0,1 0-1 0 0,2 0 0 0 0,-2 24 11 0 0,3-29 0 0 0,1 0-1 0 0,0-1 1 0 0,2 1-1 0 0,0 0 1 0 0,1 0-1 0 0,1 0 1 0 0,1 0 0 0 0,1-1-1 0 0,0 1 1 0 0,1-1-1 0 0,1 0 1 0 0,1-1-1 0 0,0 1 1 0 0,2-1-1 0 0,0-1 1 0 0,0 1 0 0 0,2-2-1 0 0,0 1 1 0 0,0-1-1 0 0,2-1 1 0 0,10 10 0 0 0,-13-18 19 0 0,0 0 1 0 0,1 0-1 0 0,-1-1 1 0 0,1 0 0 0 0,0-1-1 0 0,0 0 1 0 0,1-1-1 0 0,-1 0 1 0 0,1-1 0 0 0,-1 0-1 0 0,1-1 1 0 0,0-1-1 0 0,0 1 1 0 0,-1-2 0 0 0,1 0-1 0 0,9-2-19 0 0,-12 2 21 0 0,-1-2 0 0 0,0 1 0 0 0,-1-1 0 0 0,1-1 0 0 0,0 1 1 0 0,-1-1-1 0 0,0-1 0 0 0,0 1 0 0 0,0-1 0 0 0,0 0 0 0 0,-1-1 0 0 0,0 0 0 0 0,0 0 0 0 0,-1 0 0 0 0,1 0 0 0 0,-1-1 0 0 0,-1 0 0 0 0,1 0 1 0 0,-1 0-1 0 0,0-1 0 0 0,-1 1 0 0 0,0-1 0 0 0,0 0 0 0 0,-1 0 0 0 0,0 0 0 0 0,0-1 0 0 0,-1 1 0 0 0,0 0 0 0 0,0 0 0 0 0,-1-1 0 0 0,0 1 0 0 0,0-1 1 0 0,-1 1-1 0 0,-1 0 0 0 0,0-6-21 0 0,-4 5-19 0 0,1 1 1 0 0,-1 0 0 0 0,0 0 0 0 0,0 1-1 0 0,-1-1 1 0 0,0 2 0 0 0,-1-1 0 0 0,1 1 0 0 0,-1 0-1 0 0,-1 0 1 0 0,1 1 0 0 0,-1 0 0 0 0,0 1-1 0 0,0 0 1 0 0,0 0 0 0 0,0 1 0 0 0,-1 0 0 0 0,1 1-1 0 0,-1 0 1 0 0,0 0 0 0 0,-5 1 18 0 0,1-2-123 0 0,1 2-1 0 0,0 0 1 0 0,0 1 0 0 0,0 0 0 0 0,-1 1-1 0 0,1 0 1 0 0,0 1 0 0 0,0 1-1 0 0,-6 1 124 0 0,13-2-451 0 0,0 1-1 0 0,0-1 1 0 0,0 1-1 0 0,1 0 0 0 0,-1 1 1 0 0,1-1-1 0 0,0 1 1 0 0,-1 0-1 0 0,2 0 1 0 0,-1 1-1 0 0,0-1 0 0 0,1 1 1 0 0,-1 1 451 0 0,-2 8-5742 0 0,2-2-5801 0 0</inkml:trace>
  <inkml:trace contextRef="#ctx0" brushRef="#br0" timeOffset="83929.534">10015 2352 13051 0 0,'0'0'1604'0'0,"0"0"-377"0"0,0 0-121 0 0,0 0 27 0 0,0 0 38 0 0,0 0 7 0 0,0 0-141 0 0,0 0-146 0 0,0 0-97 0 0,0 0-88 0 0,0 0-99 0 0,0 0-72 0 0,0 0-48 0 0,-3 35-71 0 0,-8 110-49 0 0,22 7 605 0 0,-8-113-836 0 0,-2-1 0 0 0,-1 1 0 0 0,-3-1 0 0 0,-6 36-136 0 0,-22 91 124 0 0,19-84-327 0 0,12-80 146 0 0,7-4-137 0 0,-1 1 1 0 0,0-1-1 0 0,0 0 1 0 0,0 0-1 0 0,0-1 1 0 0,0 1-1 0 0,-1-1 0 0 0,1-1 1 0 0,-1 1-1 0 0,0-1 1 0 0,-1 0-1 0 0,1 0 1 0 0,-1 0-1 0 0,0 0 0 0 0,0-1 1 0 0,-1 0-1 0 0,1 0 1 0 0,-1 0-1 0 0,0 0 1 0 0,1-6 193 0 0,-1 6-438 0 0,25-48-4092 0 0,-13 22-525 0 0,2 1-4104 0 0,-12 23 4522 0 0</inkml:trace>
  <inkml:trace contextRef="#ctx0" brushRef="#br0" timeOffset="84264.306">10171 2879 0 0 0,'0'0'1098'0'0,"0"0"673"0"0,0 0 157 0 0,0 0 3 0 0,0 0-61 0 0,0 0-143 0 0,0 0-133 0 0,0 0-106 0 0,0 0-50 0 0,0 0-80 0 0,0 0-92 0 0,12 26-94 0 0,39 81-95 0 0,-50-105-1027 0 0,-1-1 0 0 0,0 1 0 0 0,1 0 1 0 0,-1-1-1 0 0,1 1 0 0 0,0-1 0 0 0,0 1 1 0 0,0 0-1 0 0,0-1 0 0 0,0 0 0 0 0,0 1 1 0 0,0-1-1 0 0,0 0 0 0 0,0 1 0 0 0,0-1 0 0 0,1 0 1 0 0,-1 0-1 0 0,1 0 0 0 0,-1 0 0 0 0,0 0 1 0 0,1 0-1 0 0,0-1 0 0 0,-1 1 0 0 0,1 0 1 0 0,0-1-1 0 0,-1 1 0 0 0,1-1 0 0 0,0 0 1 0 0,-1 1-1 0 0,1-1 0 0 0,0 0 0 0 0,0 0 1 0 0,1 0-51 0 0,6-1 378 0 0,1 2-129 0 0,0 0 0 0 0,0 0 0 0 0,0-1 0 0 0,0-1 0 0 0,0 1 0 0 0,0-2 0 0 0,0 1 0 0 0,0-2 0 0 0,-1 1 0 0 0,1-1 0 0 0,-1-1 0 0 0,1 1 0 0 0,-1-2 0 0 0,0 1 0 0 0,-1-1 0 0 0,1-1 0 0 0,-1 1 0 0 0,0-1 0 0 0,0-1 0 0 0,6-6-249 0 0,-10 9 27 0 0,1 0 0 0 0,-1-1 1 0 0,1 1-1 0 0,-1-1 0 0 0,-1 0 1 0 0,1 0-1 0 0,-1-1 0 0 0,0 1 1 0 0,0-1-1 0 0,0 1 0 0 0,-1-1 1 0 0,0 0-1 0 0,0 0 0 0 0,0 0 0 0 0,-1 0 1 0 0,0 0-1 0 0,0-1 0 0 0,0 1 1 0 0,-1 0-1 0 0,0 0 0 0 0,-1-1 1 0 0,1 1-1 0 0,-1 0 0 0 0,0 0 1 0 0,-1 0-1 0 0,1 0 0 0 0,-1 0 1 0 0,0 0-1 0 0,-2-3-27 0 0,0 6-7 0 0,0 0 1 0 0,0 0-1 0 0,0 1 1 0 0,-1-1 0 0 0,1 1-1 0 0,-1 0 1 0 0,1 0-1 0 0,-1 1 1 0 0,0-1-1 0 0,0 1 1 0 0,0 0-1 0 0,0 1 1 0 0,0-1-1 0 0,0 1 1 0 0,1 0-1 0 0,-1 0 1 0 0,0 0 0 0 0,0 1-1 0 0,0-1 1 0 0,0 1-1 0 0,0 1 1 0 0,0-1-1 0 0,1 1 1 0 0,-1-1-1 0 0,0 1 1 0 0,1 1-1 0 0,0-1 1 0 0,-1 1-1 0 0,1-1 1 0 0,0 1 0 0 0,0 1-1 0 0,1-1 1 0 0,-1 0-1 0 0,0 1 1 0 0,1 0-1 0 0,0 0 1 0 0,0 0-1 0 0,0 0 1 0 0,0 2 6 0 0,-6 4-3 0 0,1 1 0 0 0,1 0 0 0 0,0 0 0 0 0,0 1 0 0 0,1-1 0 0 0,1 2 0 0 0,0-1 0 0 0,0 0-1 0 0,1 1 1 0 0,1 0 0 0 0,0 0 0 0 0,1 0 0 0 0,0 0 0 0 0,1 0 0 0 0,1 0 0 0 0,0 1 0 0 0,1-1 0 0 0,0 1 3 0 0,1-8 3 0 0,0 0-1 0 0,1 1 1 0 0,0-1 0 0 0,0 0-1 0 0,1-1 1 0 0,-1 1 0 0 0,1-1-1 0 0,1 1 1 0 0,-1-1-1 0 0,1 0 1 0 0,-1-1 0 0 0,2 1-1 0 0,-1-1 1 0 0,0 0 0 0 0,1 0-1 0 0,0-1 1 0 0,-1 1 0 0 0,2-1-1 0 0,-1 0 1 0 0,0-1-1 0 0,0 0 1 0 0,1 0 0 0 0,-1 0-1 0 0,6 0-2 0 0,162 13-203 0 0,-142-14-336 0 0,22-1-1066 0 0,-19-4-6022 0 0,-19 0-4752 0 0</inkml:trace>
  <inkml:trace contextRef="#ctx0" brushRef="#br0" timeOffset="112358.676">11576 2514 408 0 0,'0'0'1556'0'0,"0"0"2"0"0,0 0 236 0 0,0 0 284 0 0,0 0 166 0 0,0 0-51 0 0,0 0-184 0 0,0 0-192 0 0,0 0-257 0 0,0 0-208 0 0,0 0-266 0 0,-3-10-215 0 0,-7-29-104 0 0,8 29-45 0 0,2 10-5 0 0,0 0-41 0 0,0 0-52 0 0,0 0-101 0 0,0 0-77 0 0,0 0-68 0 0,0 0-64 0 0,0 0-44 0 0,0 0-25 0 0,0 0-30 0 0,-22 354 2045 0 0,-4-76-1830 0 0,24-210 15 0 0,2-68-415 0 0,-1 0 2 0 0,0 0-7 0 0,1 0-8 0 0,0 0-14 0 0,0 0-44 0 0,-7-23-3751 0 0,1 7-563 0 0,5 3-2277 0 0,1 6-4908 0 0</inkml:trace>
  <inkml:trace contextRef="#ctx0" brushRef="#br0" timeOffset="112606.201">11276 2860 11522 0 0,'0'0'2065'0'0,"0"0"-654"0"0,0 0-604 0 0,0 0-218 0 0,0 0 31 0 0,0 0 59 0 0,0 0 141 0 0,0 0 52 0 0,0 0-2 0 0,0 0-26 0 0,0 0-146 0 0,0 0-106 0 0,0 0-53 0 0,20-2-38 0 0,103-13 338 0 0,75 10-1525 0 0,-177 7-1893 0 0,-5 0-4245 0 0,-10-2-4618 0 0</inkml:trace>
  <inkml:trace contextRef="#ctx0" brushRef="#br0" timeOffset="112937.279">11890 2823 8034 0 0,'0'0'2566'0'0,"0"0"-569"0"0,0 0-318 0 0,0 0-86 0 0,0 0-92 0 0,0 0-147 0 0,0 0-203 0 0,0 0-258 0 0,0 0-190 0 0,0 0-165 0 0,0 0-122 0 0,0 0-84 0 0,-22 32-87 0 0,-68 96-69 0 0,68-83-62 0 0,30-30-19 0 0,-3-11-54 0 0,0 2 29 0 0,0-1 0 0 0,0 0 1 0 0,1 0-1 0 0,-1 0 0 0 0,1-1 1 0 0,0 0-1 0 0,0 0 1 0 0,1-1-1 0 0,-1 0 0 0 0,1 0 1 0 0,0 0-1 0 0,0-1 0 0 0,0 0 1 0 0,0 0-1 0 0,0-1 0 0 0,0 0 1 0 0,1 0-1 0 0,-1 0 1 0 0,0-1-1 0 0,0 0 0 0 0,1-1 1 0 0,-1 0-1 0 0,0 0 0 0 0,6-2-70 0 0,3 0 180 0 0,1-1-1 0 0,-1-1 0 0 0,-1-1 1 0 0,1 0-1 0 0,-1-1 0 0 0,0-1 1 0 0,0 0-1 0 0,-1-1 0 0 0,-1-1 1 0 0,4-3-180 0 0,-13 10 38 0 0,0 0 1 0 0,0-1-1 0 0,0 1 1 0 0,-1-1-1 0 0,1 0 1 0 0,-1 0-1 0 0,0-1 1 0 0,-1 1-1 0 0,1 0 1 0 0,-1-1-1 0 0,1 0 0 0 0,-1 1 1 0 0,-1-1-1 0 0,1 0 1 0 0,-1 0-1 0 0,0 0 1 0 0,0 0-1 0 0,0 0 1 0 0,-1-1-1 0 0,0 1 1 0 0,0 0-1 0 0,0 0 1 0 0,0 0-1 0 0,-1 0 1 0 0,0-1-1 0 0,0 1 1 0 0,0 0-1 0 0,-1 1 1 0 0,0-1-1 0 0,0 0 0 0 0,0 0 1 0 0,0 1-1 0 0,-1-1 1 0 0,0 1-1 0 0,0 0 1 0 0,0 0-1 0 0,0 0 1 0 0,-1 0-1 0 0,1 0 1 0 0,-4-2-39 0 0,1 2-73 0 0,-1 0 0 0 0,1 0 0 0 0,-1 1 0 0 0,0 0 1 0 0,0 0-1 0 0,0 1 0 0 0,0 0 0 0 0,0 0 0 0 0,-1 1 0 0 0,1-1 1 0 0,0 2-1 0 0,-1-1 0 0 0,1 1 0 0 0,-1 0 0 0 0,1 0 1 0 0,-1 1-1 0 0,1 0 0 0 0,0 1 0 0 0,-1 0 0 0 0,1 0 0 0 0,0 0 1 0 0,0 1-1 0 0,0 0 73 0 0,-28 23-1867 0 0,13-5-3945 0 0,11-9-6041 0 0</inkml:trace>
  <inkml:trace contextRef="#ctx0" brushRef="#br0" timeOffset="114002.199">12816 2831 7074 0 0,'0'0'1955'0'0,"0"0"-220"0"0,0 0-172 0 0,0 0 81 0 0,0 0 38 0 0,0 0-117 0 0,0 0-196 0 0,0 0-232 0 0,0 0-195 0 0,0 0-155 0 0,0 0-102 0 0,0 0-70 0 0,0 0-78 0 0,-7 1-99 0 0,-25 5-93 0 0,30-4-295 0 0,0-1 1 0 0,0 1-1 0 0,0 0 0 0 0,0 0 0 0 0,0 0 0 0 0,0 0 1 0 0,1 0-1 0 0,-1 0 0 0 0,1 1 0 0 0,-1-1 0 0 0,1 0 1 0 0,0 1-1 0 0,0-1 0 0 0,0 1 0 0 0,0-1 0 0 0,1 1 1 0 0,-1 0-1 0 0,1-1 0 0 0,-1 1 0 0 0,1-1 0 0 0,0 3-50 0 0,0-5 14 0 0,-2 11 81 0 0,0 1 0 0 0,1-1 0 0 0,1 0 0 0 0,-1 0 0 0 0,2 0-1 0 0,-1 1 1 0 0,2-1 0 0 0,-1 0 0 0 0,2 0 0 0 0,-1 0 0 0 0,2-1-1 0 0,-1 1 1 0 0,1 0 0 0 0,1-1 0 0 0,0 0 0 0 0,1 0 0 0 0,4 7-95 0 0,-6-15 35 0 0,0 0 0 0 0,-1 0 0 0 0,1-1-1 0 0,0 1 1 0 0,0-1 0 0 0,0 0 0 0 0,0 0 0 0 0,0 0 0 0 0,0-1 0 0 0,0 1 0 0 0,0-1 0 0 0,0 0 0 0 0,1 0 0 0 0,-1 0 0 0 0,0-1 0 0 0,0 1 0 0 0,0-1 0 0 0,0 0 0 0 0,0 0 0 0 0,0-1-1 0 0,0 1 1 0 0,0-1 0 0 0,-1 0 0 0 0,1 0 0 0 0,-1 0 0 0 0,1 0 0 0 0,-1-1 0 0 0,0 1 0 0 0,0-1 0 0 0,0 0 0 0 0,0 0 0 0 0,0 0 0 0 0,0 0 0 0 0,-1-1 0 0 0,0 1-35 0 0,129-162 396 0 0,-110 236-604 0 0,-19-65 212 0 0,1 0 0 0 0,-1 1 0 0 0,1-1 1 0 0,1-1-1 0 0,0 1 0 0 0,-1 0 0 0 0,2-1 1 0 0,-1 0-1 0 0,0 0 0 0 0,1 0 1 0 0,0 0-1 0 0,0-1 0 0 0,1 0 0 0 0,-1 0 1 0 0,1 0-1 0 0,0-1 0 0 0,0 1 0 0 0,0-1 1 0 0,0-1-1 0 0,1 0 0 0 0,-1 1 0 0 0,1-2 1 0 0,0 1-1 0 0,-1-1 0 0 0,1 0 0 0 0,6 0-4 0 0,-10-1 38 0 0,1 0 0 0 0,0 0 0 0 0,-1-1 0 0 0,1 1 0 0 0,-1-1 0 0 0,1 0-1 0 0,-1 1 1 0 0,1-2 0 0 0,-1 1 0 0 0,0 0 0 0 0,1-1 0 0 0,-1 1 0 0 0,0-1 0 0 0,0 0-1 0 0,0 0 1 0 0,0-1 0 0 0,-1 1 0 0 0,1 0 0 0 0,0-1 0 0 0,-1 0 0 0 0,0 1-1 0 0,0-1 1 0 0,0 0 0 0 0,0 0 0 0 0,0 0 0 0 0,0-1 0 0 0,-1 1 0 0 0,1-2-38 0 0,0 0 25 0 0,7-13-72 0 0,-1-1-1 0 0,-2 1 1 0 0,0-1-1 0 0,0 0 1 0 0,-2-1-1 0 0,-1 1 1 0 0,2-17 47 0 0,-5 36-458 0 0,0 0-274 0 0,8 0-9198 0 0,-4 0-1834 0 0</inkml:trace>
  <inkml:trace contextRef="#ctx0" brushRef="#br0" timeOffset="114357.118">13658 2860 10850 0 0,'0'0'2600'0'0,"0"0"-719"0"0,0 0-336 0 0,0 0-92 0 0,0 0-116 0 0,0 0-212 0 0,0 0-299 0 0,0 0-290 0 0,0 0-183 0 0,0 0-114 0 0,0 0-72 0 0,0 0-38 0 0,-14 27-26 0 0,-38 83-22 0 0,51-109-77 0 0,0 0 0 0 0,0 0-1 0 0,1-1 1 0 0,-1 1 0 0 0,0 0 0 0 0,0 0-1 0 0,1 0 1 0 0,-1 0 0 0 0,1 0 0 0 0,-1 0-1 0 0,1 1 1 0 0,-1-1 0 0 0,1 0 0 0 0,-1 0 0 0 0,1 0-1 0 0,0 0 1 0 0,0 0 0 0 0,0 1 0 0 0,0-1-1 0 0,0 0 1 0 0,0 0 0 0 0,0 0 0 0 0,0 1-1 0 0,0-1 1 0 0,0 0 0 0 0,1 0 0 0 0,-1 0 0 0 0,0 0-1 0 0,1 1 1 0 0,-1-1 0 0 0,1 0 0 0 0,-1 0-1 0 0,1 0 1 0 0,0 0 0 0 0,0 0 0 0 0,-1 0 0 0 0,1-1-1 0 0,0 1 1 0 0,0 0 0 0 0,0 0 0 0 0,1 0-4 0 0,2 2 34 0 0,0 0 54 0 0,0 0-1 0 0,0 1 1 0 0,1-2-1 0 0,-1 1 1 0 0,1 0-1 0 0,0-1 1 0 0,0 0-1 0 0,0 0 0 0 0,0-1 1 0 0,0 1-1 0 0,1-1 1 0 0,-1 0-1 0 0,0-1 1 0 0,0 1-1 0 0,1-1 1 0 0,-1 0-1 0 0,1 0 0 0 0,-1-1 1 0 0,0 1-1 0 0,0-1 1 0 0,1 0-1 0 0,-1-1 1 0 0,0 1-1 0 0,0-1 1 0 0,0 0-1 0 0,0-1 1 0 0,-1 1-1 0 0,1-1 0 0 0,0 0 1 0 0,-1 0-1 0 0,0 0 1 0 0,0 0-1 0 0,3-4-87 0 0,-1-1 86 0 0,-1 0 1 0 0,0 0-1 0 0,-1-1 0 0 0,0 1 0 0 0,0-1 0 0 0,-1 0 0 0 0,0 0 1 0 0,-1 0-1 0 0,1-1 0 0 0,-2 1 0 0 0,1 0 0 0 0,-2-1 0 0 0,1 1 1 0 0,-1-1-1 0 0,-1 0 0 0 0,1 1 0 0 0,-2-1 0 0 0,0-1-86 0 0,2 9-15 0 0,-1 0 0 0 0,0 0-1 0 0,0 0 1 0 0,0 0 0 0 0,0 0-1 0 0,0 0 1 0 0,0 0 0 0 0,0 0-1 0 0,-1 0 1 0 0,1 0 0 0 0,-1 1-1 0 0,0-1 1 0 0,1 1 0 0 0,-1-1-1 0 0,0 1 1 0 0,0 0 0 0 0,0-1-1 0 0,0 1 1 0 0,0 0 0 0 0,0 0-1 0 0,0 0 1 0 0,0 1 0 0 0,0-1-1 0 0,0 0 1 0 0,-1 1 0 0 0,1 0-1 0 0,0-1 1 0 0,0 1 0 0 0,-1 0-1 0 0,1 0 1 0 0,0 0 0 0 0,0 0-1 0 0,-1 1 1 0 0,1-1 0 0 0,0 1-1 0 0,0-1 1 0 0,-3 2 15 0 0,-47 24-3386 0 0,42-14 1405 0 0,-3 4-5564 0 0,6-8-4402 0 0</inkml:trace>
  <inkml:trace contextRef="#ctx0" brushRef="#br0" timeOffset="114696.053">14019 3096 5313 0 0,'0'0'3986'0'0,"0"0"-1424"0"0,0 0-444 0 0,0 0-92 0 0,0 0-195 0 0,0 0-199 0 0,0 0-196 0 0,0 0-210 0 0,0 0-199 0 0,0 0-160 0 0,0 0-154 0 0,0 0-94 0 0,0 0-92 0 0,-6-7-71 0 0,3 3-382 0 0,1 2-29 0 0,0 0 1 0 0,0-1-1 0 0,0 1 0 0 0,0-1 1 0 0,0 1-1 0 0,1-1 1 0 0,-1 0-1 0 0,1 1 0 0 0,0-1 1 0 0,0 0-1 0 0,0 0 0 0 0,0 0 1 0 0,0 0-1 0 0,1 0 1 0 0,-1 0-1 0 0,1 0 0 0 0,0-1 1 0 0,0 1-1 0 0,0 0 1 0 0,0-1-46 0 0,7-19 119 0 0,1 0 0 0 0,1 0 1 0 0,1 1-1 0 0,0 1 1 0 0,2-1-1 0 0,1 2 1 0 0,0-1-1 0 0,2 2 1 0 0,0 0-1 0 0,14-13-119 0 0,-16 34-2159 0 0,-10 3-1286 0 0,-1-1-3930 0 0,-2-3 5563 0 0,2 5-10640 0 0</inkml:trace>
  <inkml:trace contextRef="#ctx0" brushRef="#br0" timeOffset="115035.784">14547 2371 14819 0 0,'0'0'2190'0'0,"0"0"-602"0"0,0 0-349 0 0,0 0-153 0 0,0 0-91 0 0,0 0-130 0 0,0 0-130 0 0,0 0-99 0 0,0 0-58 0 0,0 0-2 0 0,0 0-48 0 0,0 0-64 0 0,0 24-60 0 0,-4 172 476 0 0,-1 286-449 0 0,5-481-506 0 0,0-1-13 0 0,0 0-30 0 0,0 0-84 0 0,1-15-943 0 0,40-109-4754 0 0,-20 73-1143 0 0,-18 43 5365 0 0,6-11-9107 0 0</inkml:trace>
  <inkml:trace contextRef="#ctx0" brushRef="#br0" timeOffset="115305.374">14792 2562 5457 0 0,'0'0'2587'0'0,"0"0"-781"0"0,0 0-147 0 0,0 0 61 0 0,0 0-91 0 0,0 0-160 0 0,0 0-208 0 0,0 0-230 0 0,-29 32-194 0 0,-90 99-122 0 0,30-51 1240 0 0,55-40 192 0 0,68-28-1039 0 0,-7-6-684 0 0,-17-4-300 0 0,0 0 0 0 0,-1 0 0 0 0,1 1 0 0 0,-1 0 1 0 0,0 0-1 0 0,1 1 0 0 0,-1 0 0 0 0,-1 1 1 0 0,1 0-1 0 0,-1 1 0 0 0,0 0 0 0 0,6 5-124 0 0,41 63 878 0 0,-53-70-900 0 0,0-1 0 0 0,0 1 1 0 0,0-1-1 0 0,0 1 0 0 0,1-1 0 0 0,0 0 1 0 0,-1 0-1 0 0,1 0 0 0 0,0 0 1 0 0,0-1-1 0 0,1 1 0 0 0,-1-1 1 0 0,0 0-1 0 0,1 0 0 0 0,-1 0 0 0 0,1 0 1 0 0,0 0 21 0 0,41-11-5762 0 0,-34 2-2100 0 0,-3 2-4766 0 0</inkml:trace>
  <inkml:trace contextRef="#ctx0" brushRef="#br0" timeOffset="116476.388">15392 2901 0 0 0,'0'0'1514'0'0,"0"0"275"0"0,0 0 106 0 0,0 0-69 0 0,0 0-99 0 0,0 0-221 0 0,0 0-251 0 0,0 0-239 0 0,0 0-168 0 0,0 0-102 0 0,0 0 10 0 0,0 0 147 0 0,-2 26 3108 0 0,3-24-3877 0 0,0-1-1 0 0,0 0 1 0 0,0 1-1 0 0,0-1 1 0 0,0 0-1 0 0,0 0 0 0 0,0 0 1 0 0,0 1-1 0 0,0-1 1 0 0,1 0-1 0 0,-1-1 1 0 0,0 1-1 0 0,1 0 1 0 0,-1 0-1 0 0,1 0 1 0 0,-1-1-1 0 0,1 1 1 0 0,-1-1-1 0 0,1 1 1 0 0,-1-1-1 0 0,1 0 0 0 0,0 0 1 0 0,-1 0-1 0 0,1 1 1 0 0,-1-2-1 0 0,1 1 1 0 0,0 0-1 0 0,-1 0 1 0 0,1 0-1 0 0,-1-1 1 0 0,1 1-1 0 0,-1-1 1 0 0,1 1-1 0 0,-1-1 1 0 0,1 1-1 0 0,-1-1 0 0 0,1 0 1 0 0,-1 0-1 0 0,1 0-133 0 0,51-41 1222 0 0,-3-18-430 0 0,-23 104-421 0 0,-15 2-222 0 0,-2 0 1 0 0,-2 1-1 0 0,-3 0 1 0 0,-1 0-1 0 0,-2 0 1 0 0,-3 7-150 0 0,2-5 59 0 0,0-9-37 0 0,1-20-8 0 0,0 0 0 0 0,-2 0 1 0 0,0 0-1 0 0,-1 0 0 0 0,-1 0 0 0 0,-1 0 0 0 0,-1 0 0 0 0,0-1 1 0 0,-2 1-1 0 0,0-1 0 0 0,-1 0 0 0 0,-8 13-14 0 0,15-31 15 0 0,-1 1 0 0 0,0-1 0 0 0,0 0 1 0 0,0 0-1 0 0,0 1 0 0 0,0-1 0 0 0,0 0 0 0 0,-1 0 0 0 0,1 0 0 0 0,0 0 0 0 0,-1-1 0 0 0,1 1 1 0 0,0 0-1 0 0,-1 0 0 0 0,1-1 0 0 0,-1 1 0 0 0,1-1 0 0 0,-1 1 0 0 0,1-1 0 0 0,-1 0 0 0 0,1 0 1 0 0,-1 1-1 0 0,1-1 0 0 0,-1 0 0 0 0,0 0 0 0 0,1-1 0 0 0,-1 1 0 0 0,1 0 0 0 0,-1 0 1 0 0,1-1-1 0 0,-1 1 0 0 0,1-1 0 0 0,-1 1 0 0 0,1-1 0 0 0,-1 0 0 0 0,1 0-15 0 0,-4-15 28 0 0,0-1 0 0 0,1 0 1 0 0,1 0-1 0 0,1 0 0 0 0,0 0 0 0 0,1-1 0 0 0,1 1 0 0 0,1-1 0 0 0,2-14-28 0 0,-2 21-3 0 0,3-27-1 0 0,2-1 0 0 0,2 1 0 0 0,2 1 0 0 0,1-1 0 0 0,2 2 0 0 0,1 0 1 0 0,2 0-1 0 0,1 1 0 0 0,7-7 4 0 0,-12 20-7 0 0,2 0-1 0 0,0 1 1 0 0,1 1 0 0 0,1 0 0 0 0,1 1-1 0 0,1 1 1 0 0,1 0 0 0 0,0 2-1 0 0,1 0 1 0 0,1 1 0 0 0,5-2 7 0 0,-25 15-1 0 0,1 1-1 0 0,0-1 1 0 0,0 1 0 0 0,0 0 0 0 0,-1-1-1 0 0,1 1 1 0 0,1 0 0 0 0,-1 0 0 0 0,0 0-1 0 0,0 0 1 0 0,0 1 0 0 0,0-1 0 0 0,1 1-1 0 0,-1-1 1 0 0,0 1 0 0 0,0 0 0 0 0,1 0-1 0 0,-1 0 1 0 0,0 0 0 0 0,1 0 0 0 0,-1 0-1 0 0,0 1 1 0 0,1-1 0 0 0,-1 1 0 0 0,0-1-1 0 0,0 1 1 0 0,0 0 0 0 0,0 0 0 0 0,0 0-1 0 0,0 0 1 0 0,0 0 0 0 0,0 1 0 0 0,0-1-1 0 0,0 1 1 0 0,0-1 0 0 0,-1 1 0 0 0,1 0-1 0 0,-1-1 1 0 0,1 1 0 0 0,-1 0 0 0 0,0 0-1 0 0,0 0 1 0 0,0 0 0 0 0,0 0 0 0 0,0 0-1 0 0,0 0 1 0 0,0 1 1 0 0,1 14 10 0 0,0 1 0 0 0,-2-1 0 0 0,0 1 0 0 0,-1-1-1 0 0,0 1 1 0 0,-2-1 0 0 0,0 1 0 0 0,-1-1 0 0 0,-1 0 0 0 0,0-1 0 0 0,-1 1-1 0 0,-1-1 1 0 0,-1 0 0 0 0,0-1 0 0 0,-1 0 0 0 0,0 0 0 0 0,-1-1-1 0 0,-1 0 1 0 0,0-1 0 0 0,-1 0 0 0 0,-7 5-10 0 0,16-14-8 0 0,0-1 1 0 0,0 1-1 0 0,-1-1 1 0 0,0 0-1 0 0,0 0 1 0 0,0 0-1 0 0,0-1 0 0 0,0 1 1 0 0,0-1-1 0 0,-1 0 1 0 0,1 0-1 0 0,-1-1 1 0 0,1 1-1 0 0,-1-1 1 0 0,0 0-1 0 0,1 0 0 0 0,-1 0 1 0 0,-2-1 7 0 0,5-2-51 0 0,1 1 1 0 0,-1-1-1 0 0,1 0 1 0 0,-1 0-1 0 0,1 0 0 0 0,0 0 1 0 0,0 0-1 0 0,-1 0 1 0 0,2 0-1 0 0,-1 0 0 0 0,0-1 1 0 0,0 1-1 0 0,1 0 1 0 0,-1 0-1 0 0,1-1 0 0 0,0 1 1 0 0,-1 0-1 0 0,1-1 1 0 0,0 1-1 0 0,1-1 0 0 0,-1 1 1 0 0,0 0-1 0 0,1-1 1 0 0,-1 1-1 0 0,1-2 51 0 0,0-4-310 0 0,27-65-5583 0 0,-19 58 609 0 0,0 3-6504 0 0</inkml:trace>
  <inkml:trace contextRef="#ctx0" brushRef="#br0" timeOffset="117255.511">16220 2842 984 0 0,'0'0'3176'0'0,"0"0"-516"0"0,0 0-118 0 0,0 0-61 0 0,0 0-297 0 0,0 0-270 0 0,0 0-278 0 0,0 0-280 0 0,0 0-179 0 0,0 0-76 0 0,0 0-82 0 0,0 0-63 0 0,0 0-117 0 0,-1 10-176 0 0,-16 90 928 0 0,16-96-1545 0 0,0 1-1 0 0,0-1 1 0 0,0 1-1 0 0,1 0 1 0 0,-1-1-1 0 0,1 1 1 0 0,0 0-1 0 0,1-1 1 0 0,-1 1 0 0 0,1 0-1 0 0,0-1 1 0 0,0 1-1 0 0,1-1 1 0 0,-1 1-1 0 0,1-1 1 0 0,0 0 0 0 0,0 1-1 0 0,0-1 1 0 0,1 0-1 0 0,0-1 1 0 0,-1 1-1 0 0,1 0 1 0 0,0-1 0 0 0,1 1-1 0 0,-1-1 1 0 0,1 0-1 0 0,-1 0 1 0 0,1 0-1 0 0,0-1 1 0 0,1 1-46 0 0,1-1 59 0 0,1 0 0 0 0,-1-1 0 0 0,1 1 1 0 0,-1-1-1 0 0,1-1 0 0 0,0 1 0 0 0,-1-1 0 0 0,1-1 1 0 0,0 1-1 0 0,-1-1 0 0 0,1 0 0 0 0,0 0 0 0 0,-1-1 0 0 0,0 0 1 0 0,1 0-1 0 0,-1 0 0 0 0,0-1 0 0 0,0 0 0 0 0,0 0 1 0 0,-1-1-1 0 0,1 0 0 0 0,-1 0 0 0 0,0 0 0 0 0,1-1-59 0 0,20-17 79 0 0,0-1-1 0 0,-2-1 1 0 0,0-1-1 0 0,-2-2 1 0 0,0-1-79 0 0,9-10 38 0 0,-63 130-126 0 0,30-88 86 0 0,1 0 1 0 0,0 0-1 0 0,0 1 0 0 0,0-1 1 0 0,0 1-1 0 0,1-1 0 0 0,0 0 1 0 0,0 1-1 0 0,0-1 1 0 0,0 1-1 0 0,1-1 0 0 0,0 1 1 0 0,0-1-1 0 0,0 0 0 0 0,0 1 1 0 0,1-1-1 0 0,-1 0 0 0 0,1 0 1 0 0,0 0-1 0 0,1 0 1 0 0,-1-1-1 0 0,1 1 0 0 0,-1 0 1 0 0,1-1-1 0 0,0 0 0 0 0,0 0 1 0 0,1 0-1 0 0,-1 0 0 0 0,1 0 1 0 0,-1 0-1 0 0,1-1 1 0 0,0 0-1 0 0,0 0 0 0 0,0 0 1 0 0,3 1 1 0 0,1-1 1 0 0,0 0 0 0 0,0-1 1 0 0,1 1-1 0 0,-1-2 1 0 0,1 1-1 0 0,-1-1 0 0 0,0-1 1 0 0,1 1-1 0 0,-1-1 1 0 0,1-1-1 0 0,-1 0 0 0 0,0 0 1 0 0,0 0-1 0 0,0-1 0 0 0,0 0 1 0 0,-1-1-1 0 0,1 0 1 0 0,5-4-2 0 0,120-98 125 0 0,-102 71-100 0 0,-2 0 0 0 0,-1-2 1 0 0,-2-1-1 0 0,-2-2 0 0 0,3-8-25 0 0,-4 4 9 0 0,-2-1 0 0 0,-2-1 1 0 0,-2-1-1 0 0,-2 0 0 0 0,-2-1 1 0 0,5-40-10 0 0,-16-12 60 0 0,-3 100-59 0 0,0-1 1 0 0,1 1-1 0 0,-1 0 1 0 0,0 0-1 0 0,0 0 1 0 0,0 0-1 0 0,1-1 1 0 0,-1 1-1 0 0,0 0 1 0 0,0 0-1 0 0,0 1 1 0 0,0-1-1 0 0,1 0 1 0 0,-1 0-1 0 0,0 0 1 0 0,0 0-1 0 0,0 1 1 0 0,1-1-1 0 0,-1 0 1 0 0,0 1-1 0 0,0-1 1 0 0,1 1-1 0 0,-1-1 1 0 0,0 1-1 0 0,1-1 1 0 0,-1 1 0 0 0,1-1-1 0 0,-1 1 1 0 0,0-1-1 0 0,1 1 1 0 0,-1 0-1 0 0,1 0 1 0 0,0-1-1 0 0,-1 1 1 0 0,1 0-1 0 0,0-1 1 0 0,-1 1-1 0 0,1 0 1 0 0,0 0-1 0 0,0 0 1 0 0,-1-1-1 0 0,1 1 1 0 0,0 0-1 0 0,0 0 1 0 0,0 0-2 0 0,-12 36 8 0 0,2 1-1 0 0,1 0 1 0 0,2 0 0 0 0,2 1 0 0 0,1-1 0 0 0,2 1 0 0 0,2 0 0 0 0,1 0-1 0 0,3 13-7 0 0,0 3 24 0 0,3 1 0 0 0,1-1 0 0 0,3-1-1 0 0,3 0 1 0 0,15 39-24 0 0,4-14 20 0 0,-141-235-4627 0 0,60 95-2287 0 0,35 42-1816 0 0</inkml:trace>
  <inkml:trace contextRef="#ctx0" brushRef="#br0" timeOffset="117508.111">16749 2603 6321 0 0,'0'0'5341'0'0,"0"0"-2688"0"0,0 0-1134 0 0,0 0-261 0 0,0 0 27 0 0,0 0 29 0 0,0 0-61 0 0,0 0-136 0 0,0 0-128 0 0,32 3-175 0 0,104 12-142 0 0,18-12 672 0 0,92-43-602 0 0,-183 32-827 0 0,-4 1-1286 0 0,-21 0-3844 0 0,-25 3-6662 0 0</inkml:trace>
  <inkml:trace contextRef="#ctx0" brushRef="#br0" timeOffset="118040.509">18083 2816 10170 0 0,'0'0'2875'0'0,"0"0"-1010"0"0,0 0-616 0 0,0 0-138 0 0,0 0 28 0 0,0 0 119 0 0,0 0-10 0 0,0 0-158 0 0,0 0-162 0 0,0 0-167 0 0,0 0-91 0 0,0 0-33 0 0,0 0-61 0 0,-1 17-63 0 0,-3 117 1100 0 0,4-125-1526 0 0,1 0-1 0 0,-2 1 0 0 0,1-1 1 0 0,-1 0-1 0 0,0 0 0 0 0,-1 0 1 0 0,0 0-1 0 0,-1 0 0 0 0,0-1 0 0 0,0 1 1 0 0,-4 7-87 0 0,-10 19-1239 0 0,17-35-70 0 0,7-21-2529 0 0,-3 11-408 0 0,-2 2-4565 0 0</inkml:trace>
  <inkml:trace contextRef="#ctx0" brushRef="#br0" timeOffset="118294.43">18063 2455 10386 0 0,'0'0'3417'0'0,"0"0"-1313"0"0,0 0-471 0 0,0 0-145 0 0,0 0-192 0 0,0 0-295 0 0,0 0-369 0 0,0 0-336 0 0,0 0-272 0 0,0 0-80 0 0,0 0-40 0 0,0 0-32 0 0,0 0-32 0 0,0 0-200 0 0,9 30-289 0 0,-1-12-1127 0 0,1-3-4177 0 0,-4-8-6458 0 0</inkml:trace>
  <inkml:trace contextRef="#ctx0" brushRef="#br0" timeOffset="118656.139">18369 3041 14707 0 0,'0'0'3548'0'0,"0"0"-1588"0"0,0 0-661 0 0,0 0-232 0 0,0 0-195 0 0,0 0-181 0 0,0 0-130 0 0,0 0-77 0 0,0 0-49 0 0,0 0-40 0 0,0 0-52 0 0,22-31-39 0 0,70-95-60 0 0,-21 34 211 0 0,1 25-253 0 0,-47 103-384 0 0,49 121 194 0 0,-71-154 68 0 0,0 1 0 0 0,0-1 0 0 0,0 0 0 0 0,0-1 1 0 0,1 1-1 0 0,-1-1 0 0 0,1 1 0 0 0,0-1 1 0 0,0 0-1 0 0,0 0 0 0 0,0-1 0 0 0,0 1 0 0 0,0-1 1 0 0,0 0-1 0 0,0 0 0 0 0,1 0 0 0 0,-1 0 1 0 0,0-1-1 0 0,1 0 0 0 0,-1 0 0 0 0,0 0 0 0 0,1 0 1 0 0,-1-1-1 0 0,0 0 0 0 0,0 0 0 0 0,1 0 1 0 0,-1 0-1 0 0,0-1 0 0 0,0 1 0 0 0,0-1 0 0 0,0 0 1 0 0,-1 0-1 0 0,1-1 0 0 0,0 1 0 0 0,-1-1 1 0 0,0 0-1 0 0,1 0 0 0 0,-1 0 0 0 0,0 0 0 0 0,-1 0 1 0 0,1-1-1 0 0,0 1 0 0 0,-1-1 0 0 0,0 0 1 0 0,2-2-81 0 0,4-7-51 0 0,0 1 1 0 0,-1-1-1 0 0,0 0 1 0 0,0 0-1 0 0,-2-1 1 0 0,0 0-1 0 0,0 0 1 0 0,-1 0-1 0 0,-1-1 1 0 0,-1 1-1 0 0,0-1 1 0 0,0 0-1 0 0,-2 0 51 0 0,-1 8-1875 0 0,-3 6-3426 0 0,0 1-7287 0 0</inkml:trace>
  <inkml:trace contextRef="#ctx0" brushRef="#br0" timeOffset="119443.201">19280 3037 6537 0 0,'0'0'4364'0'0,"0"0"-1681"0"0,0 0-652 0 0,0 0-137 0 0,0 0-168 0 0,0 0-203 0 0,0 0-234 0 0,0 0-263 0 0,0 0-238 0 0,0 0-124 0 0,0 0-92 0 0,0 0-61 0 0,0 0-8 0 0,11 4 759 0 0,-51 29-1 0 0,21-22-917 0 0,24-19 220 0 0,93-65-25 0 0,-163 117-239 0 0,62-41-1289 0 0,5-2-9031 0 0,3-1-2927 0 0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34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90 106,'-1'0,"-1"0,1 0,-1 0,1 0,-1 1,1-1,-1 0,1 0,-1 1,1-1,-1 1,1 0,-1-1,1 1,0 0,-1 0,1 0,0 0,0 0,0 0,0 0,0 0,0 0,0 0,0 1,0-1,1 0,-1 1,0-1,1 1,-1-1,1 1,-1-1,1 1,-9 23,1 0,0 0,2 1,1 0,2 0,0 0,-3 46,3-1,4 1,3 14,-4-81,-1 1,1-1,0 0,1 1,0-1,-1 1,1-1,1 0,-1 0,1 0,0 0,0 0,1 0,-1 0,1 0,0-1,1 0,-1 1,1-1,-1 0,1-1,0 1,1-1,-1 0,1 0,-1 0,1 0,0-1,0 0,0 0,0 0,0-1,1 1,-1-1,0-1,1 1,-1-1,0 0,1 0,4-1,6-6,0-1,-1 0,0-1,-1-1,0-1,0 0,-1 0,-1-1,0-1,0 0,6-11,98-169,-85 134,-3-1,-3-1,-2-1,-2-4,-8-49,-14 114,0 1,0 0,0 0,0 1,0-1,0 0,0 0,0 0,0 1,1-1,-1 0,0 1,0-1,0 1,0-1,1 1,-1-1,0 1,0 0,1-1,-1 1,0 0,1 0,-1-1,1 1,-1 0,1 0,-1 0,1 0,0 0,-1 0,1-1,0 1,0 0,0 0,0 0,0 0,0 1,-22 43,3 1,1 0,3 2,1 0,3 1,2 0,2 1,2-1,2 1,3 11,0-55,0 1,1 0,0-1,0 1,0 0,1-1,0 1,0-1,1 0,-1 0,1 0,1 0,-1 0,1-1,0 1,4 2,8 7</inkml:trace>
  <inkml:trace contextRef="#ctx0" brushRef="#br0" timeOffset="418.241">795 473,'25'0,"-14"-1,0 1,1 0,-1 1,1 0,-1 0,0 1,0 1,1 0,9 4,-19-6,0 0,0 1,0-1,-1 0,1 0,0 1,-1-1,1 1,-1 0,1-1,-1 1,0 0,0 0,1 0,-1 0,-1 0,1 0,0 0,0 0,-1 0,1 0,-1 0,0 0,0 1,0-1,0 0,0 0,0 0,0 0,-1 1,1-1,-1 0,0 0,1 0,-1 0,0 0,0 0,0 0,0 0,-1-1,0 2,-61 71,59-70,-56 61,59-63,-1 0,1 0,0 0,0 1,0-1,0 0,0 1,0-1,1 1,-1-1,1 1,-1-1,1 1,0-1,0 1,0-1,1 1,-1-1,0 1,1-1,0 1,-1-1,1 0,0 1,0-1,1 0,-1 0,0 1,1-1,-1 0,1-1,1 2,5 1,0 0,0 0,1-1,-1 0,1-1,0 0,-1-1,1 1,0-2,0 1,0-1,0-1,0 1,0-2,0 1,0-1,-1 0,1-1,-1 0,1-1,-1 1,0-1,3-3,42-26,-39 23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35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1 155,'14'0,"10"0,6 0,1 0,2 0,-1 0,-1 0,0 0,-2 0,0 0,0 0,-1 0,0 0,-5 5,-1 1,0 0,-4-1</inkml:trace>
  <inkml:trace contextRef="#ctx0" brushRef="#br0" timeOffset="245.169">85 437,'39'0,"21"0,7 0,-5 0,-7 0,-8 0,-8 0,-10 0</inkml:trace>
  <inkml:trace contextRef="#ctx0" brushRef="#br0" timeOffset="3147.285">706 522,'2'-20,"1"1,1 0,0 0,2 0,0 0,1 1,1 0,0 0,2 1,0 0,11-14,-3 8,1 1,1 1,1 1,0 1,1 0,17-8,-39 26,1 0,-1 0,1 1,-1-1,1 0,-1 1,1-1,0 0,0 1,-1-1,1 1,0-1,0 1,-1-1,1 1,0 0,0 0,0-1,0 1,0 0,0 0,0 0,-1 0,1 0,0 0,0 0,0 0,0 0,0 0,0 1,0-1,-1 0,1 0,0 1,0-1,0 1,0-1,-1 1,1-1,0 1,-1-1,1 1,0 0,-1-1,1 1,-1 0,1 0,-1-1,1 1,-1 0,0 0,1 0,-1 0,0 0,0-1,1 1,-1 0,0 0,0 0,0 0,0 0,0 0,0 0,-1 0,1 0,0 0,-21 198,21-198,-1 0,1-1,-1 1,0 0,1 0,0 0,-1 0,1 0,0 0,-1 0,1 0,0 0,0 0,0 0,0 0,0 0,0 0,0 0,0 0,1 0,-1 0,0 0,0 0,1 0,-1 0,1 0,-1 0,1 0,-1 0,1-1,0 1,-1 0,1 0,0-1,0 1,-1 0,1-1,0 1,0-1,0 1,0-1,0 1,0-1,0 0,0 1,0-1,0 0,0 0,0 0,0 0,0 0,0 0,0 0,0 0,0 0,0 0,0 0,0-1,13-7,0 0,-1-1,-1 0,1-1,-1 0,-1-1,0 0,-1-1,6-9,18-17,-11 13,1 1,1 1,1 1,1 1,18-10,-42 29,-1 0,0 1,1-1,-1 1,1-1,-1 1,1 0,0 0,0 0,0 0,-1 0,1 1,0-1,0 1,0 0,0 0,0 0,0 0,0 1,0-1,-1 1,1-1,0 1,0 0,0 0,-1 0,1 1,-1-1,1 1,-1-1,1 1,-1 0,0 0,0 0,0 0,0 0,0 1,0-1,-1 1,1-1,-1 1,0-1,1 2,1 11,0 0,-1 1,0-1,-2 1,1-1,-2 1,0-1,-1 1,-1-1,0 1,-3 5,10 10,4-23</inkml:trace>
  <inkml:trace contextRef="#ctx0" brushRef="#br0" timeOffset="3667.244">2004 42,'-54'29,"0"3,2 2,2 2,2 2,-38 38,80-71,0 0,0 0,1 1,0 0,0 0,0 0,1 1,-1 0,2 0,-1 0,1 0,0 0,0 0,1 1,0 0,1-1,-1 1,1 0,1 0,0 0,2-5,1 0,0 1,1-2,-1 1,0 0,1-1,-1 1,1-1,0 0,0 0,0-1,0 1,0-1,0 0,0 0,1 0,-1-1,0 1,1-1,-1 0,0 0,1-1,-1 1,0-1,0 0,0 0,1 0,-1-1,0 0,-1 1,1-1,1-1,16-6,-1 0,0-2,0 0,-2-1,1 0,-1-2,-1 0,6-8,5-1,95-69,-122 91,0 1,1-1,-1 1,0-1,1 1,-1 0,0 0,1 0,-1 0,0 0,1 0,-1 0,0 0,1 1,-1-1,0 0,1 1,-1-1,0 1,0-1,1 1,-1 0,0-1,0 1,0 0,0 0,0 0,0 0,0 0,0 0,-1 0,1 0,0 1,0-1,-1 0,1 0,-1 0,1 1,-1-1,0 0,1 1,-1-1,0 0,0 1,0 0,0 64,-12 1,3 1,3 0,3 40,-23 153,25-251,0 0,0-1,-1 1,0-1,-1 0,0 1,0-1,-1-1,0 1,-1 0,1-1,-2 0,1 0,-1 0,-1-1,-4 4,10-10,-1 0,0 0,0 0,0-1,0 1,0-1,0 0,0 1,0-1,0 0,0 0,0 0,0 0,0-1,0 1,0 0,0-1,1 0,-1 1,0-1,0 0,0 0,1 0,-1 0,0 0,1 0,-1-1,1 1,-1 0,1-1,0 1,-1-1,1 0,0 1,0-1,0 0,0 0,0 0,-27-75,24 59,2 1,0-2,2 1,0 0,0 0,2 0,0 0,2 0,-1 1,2-1,3-6,3-3</inkml:trace>
  <inkml:trace contextRef="#ctx0" brushRef="#br0" timeOffset="4268.034">2343 13,'-10'24,"1"0,1 1,1 0,1 1,1-1,1 1,1 0,2 0,1 11,0-33,0-1,0 1,1 0,0-1,0 1,0-1,0 1,0-1,1 0,-1 0,1 1,0-1,0 0,0 0,0-1,1 1,-1 0,1-1,0 1,0-1,0 0,0 0,0 0,0 0,0-1,1 1,-1-1,0 0,1 0,-1 0,1 0,0-1,-1 1,1-1,-1 0,1 0,0-1,-1 1,1-1,2 0,10-6,0-1,0-1,-1-1,0 0,-1-1,0 0,0-1,-1-1,-1 0,-1-1,1 0,-2 0,0-1,-1-1,-1 0,4-9,32-44,-37 57,-4 7,-1 0,1 1,0-1,0 1,0 0,1 0,0 0,-1 0,1 1,1-1,-1 1,0 0,1 0,1 0,-5 4,0 1,1-1,-1 1,0-1,0 1,0-1,0 1,0 0,-1 0,1-1,0 1,-1 0,1 0,-1 0,0 0,1 0,-1-1,0 1,0 0,0 0,-1 0,1 0,0 0,-1 0,1-1,-1 1,0 0,1 0,-1 0,-1 1,1 3,-9 91,4-1,4 1,5-1,-2 28,1-95,-2-1,0 1,-2 0,-2 0,0-1,-2 0,-1 0,-1 0,-2-1,-1 0,0 0,-2-2,-4 5,15-27,-1 0,1 0,-1 0,0 0,0 0,0-1,0 0,0 1,-1-1,1 0,-1-1,1 1,-1-1,0 1,0-1,1 0,-1 0,0-1,0 1,0-1,0 0,0 0,0 0,0-1,0 1,0-1,0 0,1 0,-1 0,0-1,0 1,1-1,-1 0,1 0,0 0,0 0,-1-1,1 1,1-1,-1 0,0 0,1 0,-1 0,1 0,0-1,0 1,0-1,1 1,-1-1,-1-12,0 0,1-1,1 1,1 0,0 0,1-1,0 1,2 0,0 0,1 0,0 0,1 1,1 0,0 0,1 0,1 1,9-13,44-50,-41 55</inkml:trace>
  <inkml:trace contextRef="#ctx0" brushRef="#br0" timeOffset="4650.225">2935 324,'102'-37,"-99"36,0 0,0 1,1-1,-1 1,0-1,0 1,1 0,-1 1,0-1,0 0,1 1,-1 0,0-1,0 1,0 1,0-1,0 0,0 1,0-1,0 1,-1 0,1 0,-1 0,1 1,-1-1,0 0,0 1,0-1,0 1,1 2,-3 1,1-1,-1 1,0 0,-1 0,1 0,-1 0,0 0,-1 0,1 0,-1-1,0 1,-1-1,1 1,-1-1,0 0,-1 0,1 0,-1-1,0 1,0-1,0 0,-1 0,-2 2,-6 9,-34 48,48-62,-1 1,1 0,0-1,0 1,0-1,0 1,0-1,1 0,-1 1,0-1,1 0,-1 0,0 0,1 0,-1 0,1 0,0 0,-1-1,1 1,0-1,-1 1,1-1,0 1,0-1,0 0,-1 0,1 0,0 0,0 0,0 0,-1-1,1 1,0 0,0-1,-1 0,1 1,0-1,-1 0,57-11,-32 6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97 102,'-67'379,"47"-240,13-115,4-33,11-35,1 0,2 1,3 0,1 1,2 1,8-14,-19 42,19-39,1 0,3 2,2 1,8-6,5 13,-44 41,1 0,0 0,0 1,0-1,0 0,0 0,0 1,0-1,0 1,0-1,1 1,-1 0,0-1,0 1,0 0,1 0,-1 0,0 0,0 0,0 0,1 0,-1 0,0 0,0 0,0 1,0-1,1 0,-1 1,0-1,0 1,0 0,0-1,0 1,0 0,0-1,0 1,0 0,-1 0,1 0,0 0,0 0,-1 0,1 0,-1 0,1 0,-1 1,4 11,-1 0,-1 0,0 1,-1 0,0-1,-1 1,-1-1,0 1,-1 0,0-1,-2 5,-21 154,25-170,0 1,1-1,-1 1,1-1,0 0,0 1,0-1,0 0,0 0,0 0,0 1,1-1,-1 0,1-1,0 1,-1 0,1 0,0-1,0 1,0-1,0 0,0 1,0-1,1 0,-1 0,0-1,1 1,-1 0,0-1,1 1,-1-1,1 0,-1 0,1 0,-1 0,0 0,1 0,-1-1,1 1,-1-1,0 0,1 0,-1 1,0-2,0 1,0 0,1 0,-1-1,0 1,-1-1,1 1,0-1,0 0,-1 0,1 0,-1 0,96-96,60-80,-156 176,0 0,0 0,1 1,-1-1,1 1,-1-1,1 1,0 0,0-1,-1 1,1 0,0 0,0 0,0 1,0-1,0 0,0 1,0-1,0 1,1 0,-1 0,0 0,0 0,0 0,0 0,0 0,1 1,-1-1,0 1,0-1,0 1,0 0,0 0,-1 0,1 0,0 0,0 0,0 1,-1-1,1 1,-1-1,1 1,-1-1,0 1,0 0,1 0,-1 0,0 0,0-1,-1 1,1 1,0-1,-1 1,4 13,-1 1,0 0,-2 0,0 1,-1-1,0 0,-3 7,2-8,0 0,0 0,2 0,0 0,0-1,2 1,0 0,1-1,0 1,-3-14,-1 0,1 0,0-1,0 1,0 0,0 0,0 0,0-1,1 1,-1-1,0 1,1-1,0 1,-1-1,1 0,0 0,-1 1,1-1,0-1,0 1,0 0,0 0,0-1,0 1,0-1,0 1,0-1,0 0,0 0,0 0,0 0,0 0,1-1,12-2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26,'44'0,"28"0,6 0,-4 0,-11-5,-10-1,-11 0,-6 1,-6 1,-7 7,-8 2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0,'38'5,"23"6,5 2,-3-2,-8-3,-8-2,-13 2,-7 0,-7-2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1,'0'57,"-5"24,-2 4,1-10,1-6,1-11,2-10,1-9,1-6,0-3,0-8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26,'227'-25,"-158"34,-68-9,1 0,0 1,-1-1,1 1,-1 0,1-1,-1 1,0 0,1 0,-1 0,0 0,1 0,-1 0,0 1,0-1,0 0,0 0,0 1,0-1,-1 1,1-1,0 1,-1-1,1 1,-1-1,0 1,1 0,-1-1,0 1,0-1,0 1,0 0,0-1,0 1,0 0,-1-1,1 1,-1-1,1 2,-74 119,41-77,-108 179,139-221,0 1,1-1,-1 1,1 0,0-1,0 1,1 0,-1 0,1 0,0-1,0 1,0 0,0 0,1 0,-1 0,1-1,0 1,0 0,1-1,-1 1,1-1,-1 1,1-1,0 0,0 1,1-1,-1 0,1 0,0-1,-1 1,1-1,0 1,1-1,-1 0,0 0,1 0,-1-1,1 1,-1-1,1 0,0 0,2 1,5 1,0-1,1 0,-1-1,1 0,-1 0,1-1,0-1,-1 0,1-1,-1 0,6-2,8-3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1,'-9'38,"-9"23,0 1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0,'-14'48,"-10"35,-1 14,4-6,6-14,0-14,3-9,4-8,2-8,3-5,2-4,6-6,2-8</inkml:trace>
  <inkml:trace contextRef="#ctx0" brushRef="#br0" timeOffset="303.775">454 86,'-330'316,"299"-272,31-43,-1 0,0 0,1 0,0 0,-1 0,1 0,0 0,-1 0,1 0,0 0,0 0,0 0,0 0,0 0,0 0,0 0,0 0,1 0,-1 0,0 0,0 0,1 0,-1 0,1 0,-1 0,1 0,-1 0,1-1,0 1,-1 0,1 0,0 0,0-1,0 1,-1 0,1-1,0 1,0-1,0 1,0-1,0 0,0 1,0-1,0 0,0 0,163 10,-158-8,1-1,0 1,0 1,-1-1,1 1,-1 0,0 1,0-1,0 1,0 1,-1-1,0 1,1 0,1 3,7 8</inkml:trace>
  <inkml:trace contextRef="#ctx0" brushRef="#br0" timeOffset="820.254">737 367,'-21'16,"0"2,1 0,1 1,0 0,2 2,0 0,2 1,0 2,14-24,0 1,0 0,1 0,-1 0,0 1,1-1,-1 0,1 0,-1 0,1 0,0 1,-1-1,1 0,0 0,0 1,0-1,0 0,0 0,0 1,0-1,0 0,0 0,1 0,-1 1,1-1,-1 0,1 0,-1 0,1 0,-1 0,1 0,0 0,0 0,0 0,-1 0,1 0,0 0,0 0,0-1,0 1,0 0,1-1,-1 1,1 0,55-4,-28-8,0-1,-1-1,0-2,-1-1,7-6,32-19,-65 40,1-1,-1 0,0 1,1 0,-1-1,1 1,-1 0,1 0,0 0,-1 0,1 0,0 0,0 1,0-1,0 1,-1-1,1 1,0-1,0 1,0 0,0 0,0 0,0 0,0 0,0 1,0-1,0 1,0-1,0 1,-1 0,1-1,0 1,0 0,-1 0,1 0,0 1,-1-1,1 0,-1 0,0 1,1-1,-1 1,0 0,0-1,0 1,0 0,0-1,0 1,-1 0,1 0,0 0,-1 1,0 11,-1 0,-1 1,0-1,-1 0,0-1,-1 1,-1-1,-2 5,-17 66,17 188,6-261,1 0,-2-1,1 1,-2 0,1-1,-1 0,-1 0,0 0,0 0,-1 0,0-1,-1 0,0 0,0 0,-1-1,0 0,-4 3,8-10,-1 1,0-2,0 1,0 0,0-1,1 1,-1-1,0 0,0-1,0 1,0-1,0 1,0-1,1 0,-1-1,0 1,1-1,-1 1,1-1,-1 0,1 0,0-1,0 1,0-1,0 1,0-1,1 0,-1 0,1 0,0-1,0 1,0 0,0-1,1 1,-1-1,1 0,0 1,0-1,0 0,0 0,1 0,0 0,0 0,0 0,0-1,1-8,1 0,1 0,0 0,1 0,0 1,0-1,2 1,0 0,0 0,1 1,0 0,1 0,0 0,1 1,6-6,34-23,-27 27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0,'-29'255,"12"-73,15-179,1 0,-1 1,0-1,1 1,0-1,0 1,0-1,0 1,0 0,1 0,0-1,-1 1,2 0,-1 0,0 0,1-1,-1 1,1 0,0-1,1 1,-1 0,0-1,1 0,0 1,0-1,0 0,0 0,0 0,1 0,0 0,-1 0,1-1,0 0,0 1,0-1,0 0,1 0,-1-1,1 1,0 0,225-3,-173 1,-32-1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53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9 111 912 0 0,'0'0'1702'0'0,"0"0"-443"0"0,0 0-19 0 0,0 0 210 0 0,0 0 325 0 0,0 0 196 0 0,0 0 17 0 0,0 0-147 0 0,0 0-270 0 0,0 0-284 0 0,0 0-271 0 0,-1-6-197 0 0,-1-2-1533 0 0,-2-6 4225 0 0,2 31-654 0 0,6 64-2252 0 0,3-2 0 0 0,4 1-1 0 0,4-1-604 0 0,14 114 403 0 0,-7 1-86 0 0,-7-153-276 0 0,-15-41-25 0 0,8-16 721 0 0,-4-1-717 0 0,0 2 1 0 0,1-1-1 0 0,1 0 1 0 0,1 1-1 0 0,0 0 1 0 0,0 1 0 0 0,2-1-1 0 0,0 2 1 0 0,1-1-1 0 0,0 1 1 0 0,1 1 0 0 0,0 0-1 0 0,1 0 1 0 0,0 1-1 0 0,1 0 1 0 0,0 2-1 0 0,1-1 1 0 0,0 1 0 0 0,0 1-1 0 0,1 1 1 0 0,6-2-21 0 0,-13 8 1 0 0,-1 1 0 0 0,1 0 1 0 0,-1 0-1 0 0,1 1 0 0 0,-1 0 1 0 0,0 1-1 0 0,1-1 0 0 0,-1 2 1 0 0,0-1-1 0 0,0 1 0 0 0,0 0 1 0 0,0 0-1 0 0,-1 0 0 0 0,1 1 1 0 0,-1 1-1 0 0,0-1 0 0 0,0 1 1 0 0,0 0-1 0 0,-1 0 0 0 0,0 0 1 0 0,0 1-1 0 0,0 0 0 0 0,-1 0 1 0 0,1 0-1 0 0,-1 0 0 0 0,-1 1 1 0 0,1 0-1 0 0,-1-1 0 0 0,-1 1 1 0 0,1 0-1 0 0,-1 1 0 0 0,0-1 1 0 0,0 3-2 0 0,3 8-972 0 0,7 24 2488 0 0,-10-29-5748 0 0,-1-3-5138 0 0,-1-13-2316 0 0</inkml:trace>
  <inkml:trace contextRef="#ctx0" brushRef="#br0" timeOffset="473.645">1033 501 7762 0 0,'0'0'2191'0'0,"0"0"-466"0"0,0 0-148 0 0,0 0 17 0 0,0 0-90 0 0,0 0-160 0 0,0 0-202 0 0,0 0-214 0 0,0 0-175 0 0,-32 21-123 0 0,-98 65-94 0 0,56-24 447 0 0,63-47-736 0 0,9-13-214 0 0,0 0 0 0 0,0-1 0 0 0,0 1-1 0 0,0 0 1 0 0,0 1 0 0 0,1-1 0 0 0,-1 0 0 0 0,1 0 0 0 0,-1 1 0 0 0,1-1 0 0 0,0 1 0 0 0,0-1 0 0 0,0 1 0 0 0,0-1 0 0 0,0 1 0 0 0,1 0 0 0 0,-1 0 0 0 0,1-1 0 0 0,-1 1 0 0 0,1 0 0 0 0,0 0 0 0 0,0-1 0 0 0,1 1 0 0 0,-1 0 0 0 0,0 0 0 0 0,1-1 0 0 0,0 1 0 0 0,0 0 0 0 0,0-1 0 0 0,0 1 0 0 0,0-1 0 0 0,0 1 0 0 0,0-1 0 0 0,1 0 0 0 0,-1 1 0 0 0,1-1 0 0 0,0 0 0 0 0,0 0 0 0 0,0 0 0 0 0,0 0 0 0 0,0 0 0 0 0,0-1 0 0 0,0 1 0 0 0,1-1 0 0 0,-1 1 0 0 0,0-1 0 0 0,1 0 0 0 0,-1 0 0 0 0,1 0 0 0 0,0 0 0 0 0,-1 0 0 0 0,2 0-33 0 0,11-3 104 0 0,0 0 0 0 0,0 0 0 0 0,0-2 0 0 0,-1 0 0 0 0,1 0 0 0 0,-1-1 0 0 0,0-1 0 0 0,-1-1 0 0 0,1 0 1 0 0,-1 0-1 0 0,-1-1 0 0 0,1-1 0 0 0,-2 0 0 0 0,1-1 0 0 0,-1 0 0 0 0,5-7-104 0 0,-6 9 36 0 0,78-83 331 0 0,-80 126-376 0 0,-1-9-16 0 0,-7-22-9 0 0,0 1-1 0 0,0-1 1 0 0,0 0-1 0 0,1 1 1 0 0,0-1-1 0 0,0 0 1 0 0,0 0-1 0 0,1 1 1 0 0,-1-1-1 0 0,1 0 1 0 0,0-1-1 0 0,0 1 1 0 0,0 0-1 0 0,1 0 1 0 0,-1-1-1 0 0,1 1 1 0 0,0-1-1 0 0,0 0 1 0 0,0 0-1 0 0,0 0 1 0 0,1 0-1 0 0,-1-1 1 0 0,1 1-1 0 0,0-1 1 0 0,-1 0-1 0 0,1 0 1 0 0,0 0-1 0 0,0-1 1 0 0,0 1-1 0 0,1-1 1 0 0,-1 0-1 0 0,0 0 1 0 0,1-1 34 0 0,22-3-2756 0 0,-10-4-3273 0 0,-11 3-3455 0 0</inkml:trace>
  <inkml:trace contextRef="#ctx0" brushRef="#br0" timeOffset="897.789">1580 461 10802 0 0,'0'0'1947'0'0,"0"0"-330"0"0,0 0-173 0 0,0 0-72 0 0,0 0-85 0 0,0 0-144 0 0,0 0-221 0 0,0 0-218 0 0,0 0-151 0 0,0 0-129 0 0,-17 32-121 0 0,-48 102-92 0 0,49-65 9 0 0,16-65-196 0 0,1 1 0 0 0,0-1 1 0 0,-1 0-1 0 0,1 0 0 0 0,1 0 0 0 0,-1 0 0 0 0,1 0 1 0 0,-1-1-1 0 0,1 1 0 0 0,0 0 0 0 0,1-1 1 0 0,-1 1-1 0 0,1-1 0 0 0,-1 0 0 0 0,1 0 0 0 0,0 0 1 0 0,0 0-1 0 0,0 0 0 0 0,0 0 0 0 0,1-1 1 0 0,-1 0-1 0 0,1 0 0 0 0,0 0 0 0 0,0 0 0 0 0,-1 0 1 0 0,1-1-1 0 0,0 1 0 0 0,0-1 0 0 0,0 0 1 0 0,1-1-1 0 0,-1 1-24 0 0,5 1 93 0 0,1 0 0 0 0,-1-1 1 0 0,1 0-1 0 0,-1-1 0 0 0,1 1 0 0 0,-1-2 1 0 0,1 0-1 0 0,-1 0 0 0 0,1 0 0 0 0,-1-1 1 0 0,0-1-1 0 0,0 0 0 0 0,5-1-93 0 0,4-5 126 0 0,-1-1-1 0 0,0-1 1 0 0,0 0-1 0 0,-1-1 1 0 0,0 0-1 0 0,-1-2 1 0 0,0 0-1 0 0,-2 0 1 0 0,1-1-1 0 0,-2-1 1 0 0,0 0-1 0 0,-1-1 1 0 0,0 0-1 0 0,-2-1 1 0 0,0 0-1 0 0,-1-1 1 0 0,-1 1-1 0 0,2-9-125 0 0,5-14 62 0 0,39-160-122 0 0,-51 190 40 0 0,-1-1 1 0 0,0 0-1 0 0,-1 0 0 0 0,0 1 0 0 0,-1-1 1 0 0,0 0-1 0 0,-1 0 0 0 0,0 1 1 0 0,-1-1-1 0 0,-1 1 0 0 0,1 0 1 0 0,-2 0-1 0 0,1 0 0 0 0,-2 0 0 0 0,1 1 1 0 0,-2-1 19 0 0,4 6-6 0 0,0 1-1 0 0,-1 0 1 0 0,1 0 0 0 0,-1 1 0 0 0,0-1-1 0 0,0 1 1 0 0,0 0 0 0 0,0 0 0 0 0,-1 0 0 0 0,1 0-1 0 0,-1 1 1 0 0,0 0 0 0 0,0 0 0 0 0,0 0 0 0 0,0 0-1 0 0,0 1 1 0 0,0 0 0 0 0,0 0 0 0 0,0 0-1 0 0,-1 1 1 0 0,1 0 0 0 0,0 0 0 0 0,0 0 0 0 0,0 0-1 0 0,-1 1 1 0 0,1 0 0 0 0,0 0 0 0 0,0 1 0 0 0,0-1-1 0 0,0 1 1 0 0,0 0 0 0 0,0 0 0 0 0,1 1-1 0 0,-1-1 1 0 0,1 1 0 0 0,0 0 0 0 0,-1 0 0 0 0,1 1-1 0 0,1-1 1 0 0,-1 1 0 0 0,0 1 6 0 0,-6 6 1 0 0,1 2 1 0 0,1-1-1 0 0,0 1 0 0 0,1 0 1 0 0,0 1-1 0 0,1 0 0 0 0,0 0 1 0 0,1 0-1 0 0,1 1 0 0 0,1 0 1 0 0,0-1-1 0 0,0 1 0 0 0,2 0 1 0 0,0 1-1 0 0,0-1 0 0 0,1 0 1 0 0,1 0-1 0 0,1 0 0 0 0,1 1-1 0 0,-1 1 11 0 0,1-1-1 0 0,1 0 0 0 0,0 0 1 0 0,1-1-1 0 0,1 1 1 0 0,1-1-1 0 0,0-1 0 0 0,1 1 1 0 0,0-1-1 0 0,1 0 1 0 0,1-1-1 0 0,0 0 0 0 0,1-1 1 0 0,0 0-1 0 0,1 0 0 0 0,0-1 1 0 0,1-1-1 0 0,4 2-10 0 0,13 10 44 0 0,2-2-1 0 0,0-1 0 0 0,2-1 1 0 0,0-2-1 0 0,0-2 1 0 0,2-1-1 0 0,17 4-43 0 0,74 10-551 0 0,-100-26-3318 0 0,-1-3-3776 0 0,-15-2-4952 0 0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17,'454'0,"-382"-11,-54 5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55,'38'-5,"27"-1,8 0,-5 1,-8 1,-10 2,-9-4,-6-1,-4 1,-3 2,-7 1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58,'65'-16,"2"2,-1 3,64-2,-128 12,0 1,0-1,1 1,-1-1,0 1,1 0,-1 0,0 0,1 0,-1 1,0-1,1 1,-1-1,0 1,0 0,1 0,-1 0,0 0,0 0,0 0,0 0,0 1,-1-1,1 1,0 0,-1-1,1 1,-1 0,1 0,-1 0,0 0,0 0,0 0,0 0,0 1,-1-1,1 0,0 0,-1 1,0-1,0 0,1 3,-6 6,1 1,-2-1,1 0,-1-1,-1 1,0-1,-1-1,0 1,0-1,-2 1,-15 18,-19 22,32-39,1 0,0 1,1 0,0 0,1 1,1 0,0 1,1 0,0 0,1 1,0 0,-1 7,7-19,-1 0,1 0,0 0,0 0,0 0,0 0,1 0,-1 0,1 0,-1 0,1 0,0 0,0 0,1 0,-1 0,1-1,-1 1,1-1,0 1,0-1,0 0,0 1,0-1,0 0,1 0,-1-1,1 1,-1 0,1-1,0 0,0 1,0-1,-1 0,1-1,0 1,0 0,2-1,6 2,-1-1,1 0,0-1,-1 0,1-1,-1 0,1-1,-1 0,1 0,3-3,5-2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0,'-9'24,"1"8,7-1,3-6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66,'-15'8,"-1"-1,0 0,1 1,0 1,1 1,0 0,0 1,-7 9,19-19,1 0,0 0,-1 0,1 0,0 0,0 1,0-1,0 1,0-1,0 1,0-1,1 1,-1-1,0 1,1 0,0-1,-1 1,1 0,0-1,0 1,0 0,0 0,0-1,0 1,0 0,0-1,1 1,-1 0,1-1,-1 1,1 0,0-1,0 1,0-1,-1 1,1-1,1 0,-1 1,0-1,0 0,0 0,1 0,-1 0,1 0,0 1,82 28,-65-25,-10-3,1 1,-1 0,0 1,0 0,0 0,0 1,-1 0,0 0,0 1,0 0,-1 1,0-1,0 2,-1-1,0 1,0-1,0 2,-1-1,-1 1,1-1,-1 1,-1 0,0 1,0-1,1 10,-3-16,-1 0,0 0,0 1,-1-1,1 0,0 0,-1 0,0 0,0 0,0 0,0 0,0 0,-1 0,1-1,-1 1,0 0,0-1,0 1,0-1,0 0,0 1,-1-1,1 0,-3 1,-11 5</inkml:trace>
  <inkml:trace contextRef="#ctx0" brushRef="#br0" timeOffset="249.862">101 66,'39'-14,"21"-5,7 1,-10 8,-8 5,-8 10,-12 3</inkml:trace>
  <inkml:trace contextRef="#ctx0" brushRef="#br0" timeOffset="700.5">609 518,'203'-220,"-198"215,1 0,0 0,0 0,1 1,-1-1,1 1,0 1,0 0,0 0,0 0,0 1,1 0,-1 0,1 1,0 0,-1 0,8 1,-13 1,1 0,-1 0,0 1,1-1,-1 1,0 0,0 0,0 0,0 0,0 0,-1 0,1 0,-1 0,1 1,-1-1,0 1,0-1,0 1,0-1,0 1,-1 0,1-1,-1 1,0 0,1-1,-1 1,-1 1,18 45,-14-46,0-1,1 1,-1-1,0 0,1-1,-1 1,1-1,-1 1,1-1,0 0,0 0,-1-1,1 1,0-1,0 0,0 0,0 0,0 0,-1-1,1 1,0-1,0 0,-1 0,1-1,1 0,-1 1,0-1,1 1,-1 0,1 0,0 1,-1-1,1 1,-1 0,1 0,0 1,-1-1,1 1,-1 0,1 0,-1 1,1-1,-1 1,1 1,-2 0,0 0,0 0,-1 1,0-1,1 1,-1-1,-1 1,1 0,0 0,-1 0,0 0,0 0,0 0,0 0,-1 0,0 0,0 1,0 2,5 24,0-11</inkml:trace>
  <inkml:trace contextRef="#ctx0" brushRef="#br0" timeOffset="1520.595">299 490,'0'4,"-5"3,-6-1,-7-1,-4 3,-3 1,-3-2,-1-2,0-1,4-7,7-2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0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0,'-24'29,"-13"14,0 5,6-7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31,'43'-5,"29"-2,6 1,-4 1,-11 1,-10 2,-11 1,-11 5,-12 3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1,'43'4,"34"-2,8-2,-10-1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47,'93'-17,"-56"8,0 2,1 1,0 2,0 1,1 2,-1 2,0 2,25 4,-61-7,0 0,-1 0,1 0,-1 0,1 1,-1-1,1 0,-1 0,1 1,-1-1,1 1,-1 0,1-1,-1 1,1 0,-1 0,0 0,0 0,0 0,1 0,-1 0,0 0,0 1,0-1,-1 0,1 0,0 1,0-1,-1 1,1-1,-1 1,1-1,-1 1,1-1,-1 1,0-1,0 1,0 0,0-1,0 1,0-1,-1 1,1-1,0 1,-1-1,1 1,-1-1,1 1,-1-1,0 1,0-1,0 0,0 0,0 1,0-1,0 0,0 0,0 0,0 0,-1 0,1 0,-2 0,-72 43,65-39,-1-1,1 2,0-1,0 1,1 1,0 0,0 0,1 1,-1 0,-2 5,10-12,1 0,-1 0,0 1,1-1,-1 0,1 1,0-1,-1 0,1 1,0-1,0 1,0-1,0 0,0 1,0-1,0 1,0-1,0 1,1-1,-1 0,1 1,-1-1,1 0,-1 1,1-1,0 0,0 0,0 0,0 0,0 0,0 1,0-2,0 1,0 0,0 0,0 0,0 0,2 0,57 29,-46-25,11 6,-15-8,1 1,-1 1,0 0,0 0,-1 1,1 0,-1 0,-1 1,6 5,-13-10,0-1,1 1,-1 0,0-1,0 1,0 0,-1 0,1 0,0 0,-1 0,1 0,-1 0,0 0,1 0,-1 0,0 0,0 0,0 0,-1 0,1 0,0 0,-1 0,0 0,1 0,-1-1,0 1,0 0,0 0,0 0,0-1,0 1,0-1,-1 1,1-1,-1 1,1-1,-2 1,-66 41,67-42,-40 17,1-1,-2-3,0-1,-13 0,33-11,34-14,5 3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271 146,'-31'24,"1"1,1 1,2 1,0 2,2 0,1 2,2 1,-10 20,29-49,0 0,1 1,0-1,0 1,0 0,0 0,1 0,-1 0,1 0,0 0,0 0,0 0,1 0,0 1,-1-1,1 0,1 0,-1 0,1 1,0-1,-1 0,2 0,-1 0,0 0,1 0,0 0,0-1,0 1,0 0,1-1,0 0,-1 1,1-1,1 0,7 3,1 0,0-1,0-1,0 0,1-1,-1 0,1-1,-1 0,1-1,0-1,0 0,0 0,-1-1,1-1,0 0,-1-1,1 0,-1-1,0-1,0 0,0 0,-1-1,0 0,0-1,-1-1,1 1,-2-2,1 1,-1-1,8-10,-10 8,1-1,-1 1,-1-1,0 0,-1-1,0 1,-1-1,0 0,-1 0,-1 0,0-1,-1 1,0-1,-1 1,0-1,-1-1,-1 9,1 0,-1-1,0 1,-1 0,1 0,-1 0,-1 1,1-1,-1 1,0 0,0 0,0 0,-1 0,1 1,-1-1,0 1,-1 1,1-1,-1 1,0 0,1 0,-1 0,-6-1,-13-2</inkml:trace>
  <inkml:trace contextRef="#ctx0" brushRef="#br0" timeOffset="329.977">835 33,'-16'5,"1"0,0 0,0 1,0 1,1 1,0 0,1 1,0 0,0 1,0 0,2 1,-1 0,-9 13,20-22,0 0,-1-1,1 1,0 0,0 0,0 0,0 0,0 0,0 0,0 0,1 0,-1 0,1 0,0 0,-1 1,1-1,0 0,0 0,0 0,1 0,-1 1,0-1,1 0,0 0,-1 0,1 0,0 0,0 0,0 0,0 0,0-1,1 1,-1 0,1 0,-1-1,1 1,-1-1,1 0,0 1,0-1,0 0,0 0,-1 0,1 0,2 0,7 2,-1-1,1 0,0-1,0 0,0 0,0-1,0-1,-1 0,1 0,0-1,0-1,-1 1,1-2,-1 0,0 0,0 0,0-1,-1-1,0 0,0 0,0-1,-1 0,0 0,3-5,43-75,-53 85,0 0,-1-1,1 1,-1 0,1-1,-1 1,0 0,0-1,0 1,0 0,0-1,0 1,-1-1,1 1,-1 0,0 0,0-1,1 1,-2 0,1 0,0 0,0 0,-1 0,1 0,-1 0,1 0,-1 1,0-1,0 1,1-1,-1 1,0 0,0-1,-1 1,1 0,0 0,0 1,-1-1,1 0,-1 1,-22-6,1 2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56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33 0 0 0,'0'0'293'0'0,"0"0"852"0"0,0 0 483 0 0,0 0 222 0 0,0 0-41 0 0,0 0-298 0 0,0 0-314 0 0,0 0-250 0 0,0 0-135 0 0,0 0 100 0 0,0 0 91 0 0,0 0 46 0 0,-3-21 4015 0 0,-2 18-4906 0 0,-1 2 0 0 0,0-1 0 0 0,0 0 0 0 0,-1 1 0 0 0,1 0 0 0 0,0 1 0 0 0,0-1 0 0 0,0 1 0 0 0,-1 0 0 0 0,1 1 0 0 0,0-1 0 0 0,0 1 0 0 0,0 0 0 0 0,0 1 0 0 0,0 0 0 0 0,0 0 0 0 0,0 0 0 0 0,0 1 0 0 0,1-1 0 0 0,-1 1 0 0 0,1 1 0 0 0,0-1 0 0 0,0 1 0 0 0,-4 3-158 0 0,-2 2 47 0 0,1-1-1 0 0,0 2 1 0 0,0-1 0 0 0,1 2-1 0 0,0-1 1 0 0,1 1-1 0 0,0 0 1 0 0,1 1 0 0 0,1 0-1 0 0,-6 12-46 0 0,10-21 22 0 0,0 1-1 0 0,0-1 0 0 0,0 0 1 0 0,1 1-1 0 0,-1 0 0 0 0,1-1 1 0 0,0 1-1 0 0,0 0 0 0 0,0-1 0 0 0,1 1 1 0 0,-1 0-1 0 0,1 0 0 0 0,0 0 1 0 0,0-1-1 0 0,0 1 0 0 0,1 0 1 0 0,-1 0-1 0 0,1 0 0 0 0,0-1 1 0 0,0 1-1 0 0,0 0 0 0 0,1-1 0 0 0,-1 1 1 0 0,1-1-1 0 0,0 1 0 0 0,0-1 1 0 0,0 0-1 0 0,0 0 0 0 0,1 0 1 0 0,-1 0-1 0 0,1 0 0 0 0,-1-1 1 0 0,1 1-1 0 0,0-1 0 0 0,0 1 0 0 0,1-1 1 0 0,-1 0-1 0 0,0 0 0 0 0,1-1 1 0 0,-1 1-1 0 0,1-1 0 0 0,-1 0 1 0 0,1 0-1 0 0,3 1-21 0 0,0-2 97 0 0,1 1 0 0 0,0-2 0 0 0,-1 1 0 0 0,1-1 0 0 0,-1 0 0 0 0,1-1 0 0 0,-1 1 0 0 0,0-2 0 0 0,1 1 0 0 0,-1-1 0 0 0,0 0 0 0 0,5-3-97 0 0,242-181 982 0 0,-229 222-906 0 0,-15-15 22 0 0,-7-10-80 0 0,1 1 0 0 0,1-1 0 0 0,0 0-1 0 0,0 0 1 0 0,1-1 0 0 0,1 0 0 0 0,-1 0 0 0 0,1 0-1 0 0,1-1 1 0 0,0 0 0 0 0,0 0 0 0 0,0-1-1 0 0,1 0 1 0 0,0 0 0 0 0,0-1 0 0 0,1 0 0 0 0,0-1-1 0 0,0 0-17 0 0,53 6-1335 0 0,-49-11-2652 0 0,0 0-3504 0 0,-10 0-4560 0 0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86,'-1'1,"-60"42,3 3,1 2,3 3,2 2,-3 8,49-56,1 0,1 1,-1-1,1 1,0 0,0 0,0 0,1 1,0-1,1 1,-1 0,1 0,1 0,-1 0,1 0,0 0,1 0,-1 0,2 0,-1 1,1-1,0 0,0 0,1 0,0 0,0 0,1-1,0 1,0-1,0 1,1-1,0 0,0 0,0-1,5 5,8-1,0 0,0-1,1-1,1 0,-1-2,1 0,0-1,0-1,0 0,0-2,0 0,1-1,-1-1,0-1,0-1,6-1,6-1,0-2,-1 0,0-2,0-1,0-2,-2-1,1-1,-2-1,0-2,-1 0,-1-2,0-1,-2-1,0-1,-1 0,-1-2,-2-1,8-13,-21 30,0 0,-1-1,0 0,0 0,-1 0,0-1,0 1,-1-1,-1 0,0 0,0 0,-1 0,0 0,0-1,-2 1,1 0,-1 0,0 0,-1 0,-1 0,1 0,-1 0,-1 1,0-1,0 1,-1 0,0 0,-1 0,-4-5,1 7,0 0,0 0,0 0,-1 1,0 1,0 0,-1 0,1 1,-1 0,0 1,0 0,-1 0,1 2,0-1,-1 1,1 1,-1 0,-3 1,-10 2,-1 0,1 2,0 0,0 2,1 1,0 0,-15 9,-4 4</inkml:trace>
  <inkml:trace contextRef="#ctx0" brushRef="#br0" timeOffset="264.183">139 397,'41'-23,"9"-6,2 1,1 4,0 1,5 2,-53 19,0 0,1 1,-1-1,1 1,-1 0,1 1,-1-1,1 1,0 1,-1-1,1 1,-1-1,1 2,-1-1,0 1,1-1,-1 1,0 1,0-1,0 1,0 0,-1 0,1 0,-1 1,3 2,-3-2,4 5,-1-1,2 0,-1-1,1 0,0 0,1 0,-1-2,1 1,0-1,1 0,-1-1,1 0,0-1,0-1,0 1,8-1,122-21,-117 13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1,'-5'19,"-15"25,-10 11,0 0,1-4,0-6,1-11,4-6,2-8,5-3,0-3,3-1,4-2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0,-2 0,-1 0,-3 0,-5 0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22,'38'0,"18"-5,4-1,-4 0,-10 1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0 237,'2'-14,"1"0,0 0,0 1,2 0,0 0,0 0,1 0,1 1,0 0,6-8,63-65,-74 85,-1-1,1 1,-1 0,1 0,-1 1,1-1,-1 0,1 0,-1 1,1-1,-1 1,1-1,-1 1,0 0,1 0,-1-1,0 1,0 0,0 0,1 0,-1 0,0 1,0-1,0 0,-1 0,1 1,0-1,0 0,-1 1,1-1,-1 1,1-1,-1 0,0 1,1-1,-1 1,0 0,0-1,0 1,0-1,0 1,0-1,-1 1,1-1,0 1,-1-1,0 0,1 1,1 8,-1-9,-1 1,1 0,0 0,1 0,-1 0,0 0,0 0,1-1,-1 1,1 0,0 0,-1 0,1-1,0 1,0 0,0-1,0 1,1-1,-1 1,0-1,0 0,1 0,-1 1,1-1,-1 0,1 0,0 0,-1-1,1 1,0 0,0 0,0-1,-1 0,1 1,0-1,0 0,0 0,0 1,0-2,0 1,-1 0,1 0,0-1,0 1,0-1,0 1,-1-1,2 0,156-90,-160 92,1 0,0-1,-1 1,1 0,0 0,0 0,-1 0,1 0,0 0,0 0,0 0,0 0,0 0,0 0,1 0,-1 0,0-1,0 1,1 0,-1 0,0 0,1 0,-1 0,1 0,-1-1,1 1,0 0,-1 0,1-1,0 1,-1-1,1 1,0 0,0-1,-1 1,1-1,0 0,0 1,0-1,0 0,0 1,0-1,0 0,0 0,0 0,0 0,0 0,-1 0,1 0,0 0,0 0,0 0,0-1,0 1,0 0,0-1,0 1,0 0,-1-1,1 1,0-1,0 1,0-1,-1 0,1 1,0-1,-1 0,1 0,-1 0,-9 30,-11 79,24-89</inkml:trace>
  <inkml:trace contextRef="#ctx0" brushRef="#br0" timeOffset="250.985">762 38,'-39'29,"-26"19,-12 11,2 0,9-5,11-7,10-6,8-6,5-4,9-2,2-7,6-1,10-5,6-5</inkml:trace>
  <inkml:trace contextRef="#ctx0" brushRef="#br0" timeOffset="634.091">564 462,'-6'6,"-49"64,54-68,0 1,0-1,0 0,1 1,-1-1,0 1,1 0,0-1,-1 1,1-1,0 1,1-1,-1 1,0 0,1-1,-1 1,1-1,0 1,0-1,0 0,0 1,0-1,0 0,1 0,-1 1,1-1,-1 0,1-1,0 1,0 0,0 0,1 0,0-1,0 1,1-1,-1 1,0 0,0 0,0 1,-1-1,1 0,-1 1,1 0,-1-1,0 1,0 0,0 0,0 0,0 1,-1-1,1 0,-1 1,0-1,0 1,-1-1,1 1,-1-1,1 1,-1-1,0 1,0 0,-1-1,1 1,-1-1,0 1,0-1,0 1,0-1,0 1,-1-1,0 0,-1 2,-3 1,0 0,0 0,-1 0,0-1,0 0,0-1,-1 1,1-2,-1 1,0-1,0 0,-1 0,1-1,0 0,-1-1,0 0,1 0,-1-1,1 0,-1-1,0 1,-8-3,-1-4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6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11,'-8'0,"-1"0,0 0,1 2,-1-1,0 1,1 0,0 0,-1 1,1 1,0-1,1 1,-1 0,0 1,1 0,0 0,1 1,-1 0,-5 6,11-8,1 0,-1 0,1 0,0 0,0 0,1 0,-1 0,1 1,0-1,0 0,0-1,1 1,-1 0,1 0,0-1,0 1,0 0,0-1,1 0,-1 0,1 0,0 0,0 0,0 0,1-1,-1 1,0-1,1 0,0 0,-1-1,2 1,8 9,-8-7,10 7,0 0,-1 1,-1 0,0 2,-1-1,-1 1,0 1,0 0,-1 2,-9-13,0 0,0 0,0 0,-1 0,0 0,0 0,0 0,0 1,0-1,-1 0,0 0,1 0,-2 0,1 0,0-1,-1 1,0 0,0 0,0-1,0 1,0-1,-1 0,0 0,1 0,-1 0,0 0,-1-1,1 1,0-1,-1 0,1 0,-1 0,0 0,0 0,0-1,0 0,0 0,0 0,0 0,0-1,-16 6</inkml:trace>
  <inkml:trace contextRef="#ctx0" brushRef="#br0" timeOffset="249.929">44 67,'34'-14,"21"-5,5 1,-7 3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1 164,'33'112,"19"135,-21-97,-31-149,0 0,0 0,0 0,0 0,0 0,1 0,-1 0,0 0,0 0,1 0,-1 0,0 0,1 0,-1 0,1 0,0 0,-1 0,1 0,-1-1,1 1,0 0,0 0,0-1,-1 1,1 0,0-1,0 1,0-1,0 1,0-1,0 0,0 1,0-1,0 0,0 0,0 0,0 0,0 0,0 0,0 0,0 0,0 0,0 0,0 0,0-1,0 1,0 0,0-1,0 1,0-1,0 1,0-1,0 0,0 1,0-1,-1 0,1 1,0-1,-1 0,1 0,0 0,-1 0,40-64,-35 57,32-63,27-51,-5-2,7-36,-33 52,-31 91,-3 5</inkml:trace>
  <inkml:trace contextRef="#ctx0" brushRef="#br0" timeOffset="372.479">622 531,'0'10,"0"12,0 7,0 4,0 1,0 0,0-2,0-6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15,'-2'-15,"-3"23,-4 25,-15 114,-31 185,48-305,2 0,1 0,2 0,0 0,2 0,2 13,-2-37,0-1,0 1,1 0,-1-1,1 0,0 1,0-1,0 1,0-1,0 0,0 0,1 1,-1-1,1 0,-1 0,1 0,0-1,0 1,0 0,0-1,0 1,0-1,0 0,0 1,1-1,-1 0,1-1,-1 1,1 0,-1-1,1 1,-1-1,1 0,-1 0,1 0,-1 0,1 0,-1 0,1-1,106-27,-90 21,197-56,-198 56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29,'18'-6,"1"0,-1 1,1 1,0 1,0 1,0 0,0 1,0 1,6 2,-22-2,-1 0,0 0,1 0,-1 0,0 1,1-1,-1 1,0-1,0 1,1 0,-1 0,0 0,0 0,0 0,0 1,0-1,0 1,-1-1,1 1,0 0,-1-1,1 1,-1 0,0 0,1 0,-1 0,0 0,0 1,-1-1,1 0,0 0,-1 1,1-1,-1 0,0 1,0-1,0 0,0 1,0-1,0 0,0 1,-1-1,0 0,1 1,-1-1,0 0,0 0,0 0,0 0,0 0,-1 0,1 0,-1 0,1 0,-116 113,116-114,0 0,-1 0,1 0,0 0,0 0,-1 0,1 0,0 1,0-1,1 0,-1 1,0-1,0 1,1-1,-1 1,0-1,1 1,0-1,-1 1,1-1,0 1,0 0,0-1,0 1,0 0,0-1,0 1,1-1,-1 1,1 0,-1-1,1 1,-1-1,1 1,0-1,0 0,0 1,0-1,0 0,0 1,0-1,0 0,0 0,1 0,-1 0,0 0,1 0,-1-1,1 1,-1 0,1-1,-1 1,1-1,-1 1,1-1,0 0,0 0,11 4,0-2,0 0,0 0,1-2,-1 1,0-2,0 0,1 0,9-3,3-3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27,'340'-1,"-182"-25,-147 29,-5 3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1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1,'-5'559,"-18"-374,-8-1,-14 20,40-180,-18 57,61-163,63-208,-89 253</inkml:trace>
  <inkml:trace contextRef="#ctx0" brushRef="#br0" timeOffset="549.549">471 170,'-209'188,"187"-169,0 2,2 0,0 2,2 0,0 1,1 1,16-23,0 0,0 1,0-1,0 1,0-1,0 1,1 0,-1-1,1 1,0 0,-1-1,1 1,1 0,-1 0,0-1,1 1,-1 0,1-1,0 1,0-1,0 1,0-1,0 1,0-1,1 0,-1 1,1-1,0 0,0 0,0 0,0-1,0 1,79 54,-59-44,146 84,-162-91,-1 0,1 1,-1-1,0 2,0-1,-1 0,0 1,0 0,0 0,-1 0,0 0,-1 1,1-1,-1 1,-1-1,0 1,0 0,0 0,-1 7,0-12,1 0,-1-1,0 1,1 0,0-1,0 1,-1 0,2-1,-1 1,0-1,0 1,1-1,-1 0,1 1,0-1,0 0,0 0,0 0,0-1,0 1,0 0,1-1,13 7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57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249 774 1688 0 0,'0'0'2089'0'0,"0"0"-127"0"0,0 0 109 0 0,0 0 102 0 0,0 0 7 0 0,0 0-167 0 0,0 0-252 0 0,0 0-293 0 0,0 0-272 0 0,0 0-210 0 0,0 0-162 0 0,-20 1-130 0 0,-62 6-56 0 0,25 15 511 0 0,45-11-791 0 0,6-6-250 0 0,-1 1-1 0 0,1 0 1 0 0,0 0-1 0 0,0 1 0 0 0,1 0 1 0 0,-1 0-1 0 0,2 0 1 0 0,-1 1-1 0 0,1-1 1 0 0,0 1-1 0 0,1 0 0 0 0,-1 0 1 0 0,2 1-1 0 0,-1-1 1 0 0,1 0-1 0 0,1 1 0 0 0,-1 0 1 0 0,1-1-1 0 0,1 1 1 0 0,0 6-108 0 0,1-10-4 0 0,0 1 1 0 0,0-1 0 0 0,1 1 0 0 0,-1-1-1 0 0,1 0 1 0 0,1 0 0 0 0,-1 0-1 0 0,1 0 1 0 0,0 0 0 0 0,0 0 0 0 0,0-1-1 0 0,1 1 1 0 0,-1-1 0 0 0,1 0-1 0 0,0 0 1 0 0,0-1 0 0 0,1 1 0 0 0,-1-1-1 0 0,1 0 1 0 0,0 0 0 0 0,0 0-1 0 0,0-1 1 0 0,0 1 0 0 0,0-1 0 0 0,0 0-1 0 0,1-1 1 0 0,-1 1 0 0 0,5-1 3 0 0,3 0-243 0 0,0-1 0 0 0,0 0 0 0 0,0-1 0 0 0,0 0 0 0 0,0-1 0 0 0,0-1 0 0 0,0 0 0 0 0,-1-1 0 0 0,9-3 243 0 0,63-30-9286 0 0,-64 29-1947 0 0</inkml:trace>
  <inkml:trace contextRef="#ctx0" brushRef="#br0" timeOffset="286.675">658 796 3305 0 0,'0'0'2952'0'0,"0"0"-894"0"0,0 0-203 0 0,0 0 47 0 0,0 0-99 0 0,0 0-244 0 0,0 0-349 0 0,0 0-294 0 0,0 0-211 0 0,0 0-126 0 0,-28 32-102 0 0,-84 96-96 0 0,110-127-363 0 0,0 0 0 0 0,1 0 0 0 0,-1 0 0 0 0,0 1 0 0 0,0-1 0 0 0,1 1 1 0 0,-1-1-1 0 0,1 1 0 0 0,-1-1 0 0 0,1 1 0 0 0,0 0 0 0 0,-1 0 0 0 0,1 0 1 0 0,0 0-1 0 0,0 0 0 0 0,0 0 0 0 0,1 0 0 0 0,-1 0 0 0 0,0 0 0 0 0,1 0 1 0 0,-1 0-1 0 0,1 0 0 0 0,0 0 0 0 0,0 1 0 0 0,0-1 0 0 0,0 0 0 0 0,0 0 1 0 0,0 0-1 0 0,1 2-18 0 0,2 2 120 0 0,0-1-16 0 0,1 0-1 0 0,0 0 1 0 0,0-1-1 0 0,1 1 1 0 0,0-1 0 0 0,-1 0-1 0 0,1 0 1 0 0,1-1-1 0 0,-1 0 1 0 0,0 1-1 0 0,1-2 1 0 0,0 1-1 0 0,-1-1 1 0 0,1 0-1 0 0,0 0 1 0 0,0 0-1 0 0,1-1 1 0 0,-1 0-1 0 0,0 0 1 0 0,0-1-1 0 0,1 1 1 0 0,-1-2-1 0 0,0 1 1 0 0,0 0-1 0 0,1-1 1 0 0,4-2-104 0 0,3 3 200 0 0,-6 0-120 0 0,-1 0 1 0 0,1 0 0 0 0,-1-1-1 0 0,1 0 1 0 0,-1 0-1 0 0,1-1 1 0 0,-1 0 0 0 0,0 0-1 0 0,0-1 1 0 0,0 1-1 0 0,0-2 1 0 0,0 1 0 0 0,-1-1-1 0 0,1 0 1 0 0,-1-1 0 0 0,0 1-1 0 0,0-1 1 0 0,-1 0-1 0 0,1-1 1 0 0,-1 1 0 0 0,-1-1-1 0 0,1 0 1 0 0,-1 0 0 0 0,0-1-1 0 0,0 1 1 0 0,0-1-1 0 0,-1 0 1 0 0,0 0 0 0 0,-1 0-1 0 0,1 0 1 0 0,-2-1 0 0 0,1 1-1 0 0,0-4-80 0 0,-2 7-8 0 0,1 1-1 0 0,-1 0 0 0 0,0 0 1 0 0,0-1-1 0 0,-1 1 1 0 0,1 0-1 0 0,-1 0 1 0 0,0-1-1 0 0,1 1 1 0 0,-1 0-1 0 0,-1 0 0 0 0,1 0 1 0 0,0 0-1 0 0,-1 0 1 0 0,1 0-1 0 0,-1 1 1 0 0,0-1-1 0 0,0 0 0 0 0,0 1 1 0 0,0-1-1 0 0,-1 1 1 0 0,1 0-1 0 0,-1 0 1 0 0,1 0-1 0 0,-1 0 0 0 0,0 0 1 0 0,0 1-1 0 0,1-1 1 0 0,-1 1-1 0 0,0 0 1 0 0,-1-1-1 0 0,1 1 0 0 0,0 1 9 0 0,-60 4-2639 0 0,25 17-6855 0 0,30-13-1902 0 0</inkml:trace>
  <inkml:trace contextRef="#ctx0" brushRef="#br0" timeOffset="639.97">1203 892 6937 0 0,'0'0'2362'0'0,"0"0"-897"0"0,0 0-368 0 0,0 0-3 0 0,0 0 94 0 0,0 0-6 0 0,0 0-89 0 0,0 0-158 0 0,0 0-205 0 0,0 0-97 0 0,0 0-89 0 0,0 0-82 0 0,-32 15-41 0 0,-97 49-72 0 0,87-30 2 0 0,41-28-286 0 0,0-4-42 0 0,0 1-1 0 0,1-1 1 0 0,-1 1-1 0 0,1-1 0 0 0,0 1 1 0 0,0 0-1 0 0,0-1 0 0 0,0 1 1 0 0,0-1-1 0 0,1 1 0 0 0,-1 0 1 0 0,1-1-1 0 0,0 1 1 0 0,0-1-1 0 0,-1 1 0 0 0,2-1 1 0 0,-1 0-1 0 0,0 1 0 0 0,0-1 1 0 0,1 0-1 0 0,-1 0 0 0 0,1 0 1 0 0,0 0-1 0 0,0 0 1 0 0,0 0-1 0 0,-1 0 0 0 0,2-1 1 0 0,-1 1-1 0 0,0-1 0 0 0,0 1 1 0 0,0-1-1 0 0,1 0 1 0 0,-1 0-1 0 0,1 0 0 0 0,-1 0 1 0 0,1 0-1 0 0,-1-1 0 0 0,1 1 1 0 0,-1-1-1 0 0,2 0-22 0 0,5 2 127 0 0,0 0 0 0 0,0-1 0 0 0,0 0 0 0 0,0-1 0 0 0,0 0 1 0 0,0 0-1 0 0,0-1 0 0 0,0 0 0 0 0,0-1 0 0 0,-1 0 0 0 0,8-2-127 0 0,-7 1 138 0 0,0 0-1 0 0,0-1 1 0 0,-1 0 0 0 0,0 0 0 0 0,1-1-1 0 0,-2 0 1 0 0,1 0 0 0 0,0-1 0 0 0,-1 0-1 0 0,0 0 1 0 0,0-1 0 0 0,-1 1 0 0 0,0-2-1 0 0,4-5-137 0 0,-5 4 62 0 0,-1 1 0 0 0,0-1 0 0 0,-1 0 0 0 0,0-1 0 0 0,0 1 0 0 0,-1 0 0 0 0,0-1-1 0 0,-1 1 1 0 0,0-1 0 0 0,0-4-62 0 0,-1 11-47 0 0,0 0-1 0 0,0 0 1 0 0,0 0-1 0 0,-1 0 0 0 0,1 1 1 0 0,-1-1-1 0 0,0 0 1 0 0,0 0-1 0 0,0 1 1 0 0,0-1-1 0 0,0 0 1 0 0,-1 1-1 0 0,1-1 0 0 0,-1 1 1 0 0,1-1-1 0 0,-1 1 1 0 0,0 0-1 0 0,0 0 1 0 0,0 0-1 0 0,0 0 1 0 0,0 0-1 0 0,-1 0 0 0 0,1 1 1 0 0,-1-1-1 0 0,1 1 1 0 0,-1-1-1 0 0,1 1 1 0 0,-1 0-1 0 0,0 0 1 0 0,0 0-1 0 0,1 0 0 0 0,-1 1 1 0 0,0-1-1 0 0,0 1 1 0 0,-3 0 47 0 0,-34-2-2820 0 0,15 4-6228 0 0,16 1-2440 0 0</inkml:trace>
  <inkml:trace contextRef="#ctx0" brushRef="#br0" timeOffset="933.66">1542 1124 8154 0 0,'0'0'2610'0'0,"0"0"-222"0"0,0 0-114 0 0,0 0-251 0 0,0 0-309 0 0,0 0-323 0 0,0 0-256 0 0,0 0-183 0 0,0 0-155 0 0,0 0-114 0 0,0 0-145 0 0,0 0-117 0 0,0 0-84 0 0,0-25-71 0 0,4-79-62 0 0,20 33 153 0 0,-14 57-270 0 0,-1 0-66 0 0,0 0 0 0 0,1 1 0 0 0,0 1 1 0 0,1-1-1 0 0,1 2 0 0 0,0-1 0 0 0,0 2 0 0 0,6-4-21 0 0,2 26-2710 0 0,-16-3-945 0 0,-1-2-4057 0 0,-2-6 5759 0 0,1 6-8517 0 0</inkml:trace>
  <inkml:trace contextRef="#ctx0" brushRef="#br0" timeOffset="1512.879">2042 844 10618 0 0,'0'0'2126'0'0,"0"0"-328"0"0,0 0-225 0 0,0 0-188 0 0,0 0-205 0 0,0 0-250 0 0,0 0-242 0 0,0 0-172 0 0,0 0-137 0 0,0 0-113 0 0,0 0-72 0 0,0 0-78 0 0,0 0-36 0 0,-30 25-24 0 0,-92 79-23 0 0,120-103-33 0 0,1 0 1 0 0,-1 0-1 0 0,0 0 1 0 0,0 0-1 0 0,0 0 0 0 0,1 0 1 0 0,-1 0-1 0 0,0 1 0 0 0,1-1 1 0 0,-1 1-1 0 0,1-1 1 0 0,0 1-1 0 0,-1 0 0 0 0,1 0 1 0 0,0-1-1 0 0,0 1 0 0 0,0 0 1 0 0,0 0-1 0 0,1 0 1 0 0,-1 0-1 0 0,0 0 0 0 0,1 0 1 0 0,-1 0-1 0 0,1 0 0 0 0,0 0 1 0 0,0 0-1 0 0,0 0 1 0 0,0 1-1 0 0,1 5-6 0 0,-1-4 15 0 0,1-1-1 0 0,0 1 1 0 0,-1 0-1 0 0,1-1 1 0 0,0 1-1 0 0,1 0 1 0 0,-1-1-1 0 0,1 0 1 0 0,-1 1-1 0 0,1-1 0 0 0,0 0 1 0 0,0 0-1 0 0,1 0 1 0 0,-1 0-1 0 0,1 0 1 0 0,-1 0-1 0 0,1-1 1 0 0,0 1-1 0 0,0-1 1 0 0,0 0-1 0 0,0 0 1 0 0,1 0-1 0 0,-1 0 1 0 0,0-1-1 0 0,1 1 0 0 0,-1-1 1 0 0,1 0-1 0 0,0 0 1 0 0,-1 0-1 0 0,1 0 1 0 0,2-1-9 0 0,3 2 93 0 0,-1 0 0 0 0,1-1 0 0 0,0-1 0 0 0,0 1 1 0 0,0-2-1 0 0,-1 1 0 0 0,1-1 0 0 0,0 0 0 0 0,-1-1 0 0 0,1 0 1 0 0,-1 0-1 0 0,1-1 0 0 0,4-2-93 0 0,1-3 161 0 0,-1 0 1 0 0,0 0-1 0 0,0-1 0 0 0,-1-1 1 0 0,0 0-1 0 0,0-1 1 0 0,-1 0-1 0 0,-1-1 0 0 0,0 0 1 0 0,0 0-1 0 0,-2-1 0 0 0,1 0 1 0 0,-2-1-1 0 0,1 0 1 0 0,-2 0-1 0 0,4-13-161 0 0,83-248 176 0 0,-89 264-193 0 0,-1 0 0 0 0,0 0 0 0 0,-1-1 0 0 0,0 1-1 0 0,0 0 1 0 0,-1-1 0 0 0,-1 1 0 0 0,0-1 0 0 0,0 1 0 0 0,-1-1 0 0 0,-1 1 0 0 0,0-1 0 0 0,0 1-1 0 0,-1 0 1 0 0,-1 0 0 0 0,0 0 0 0 0,0 1 0 0 0,-1-1 0 0 0,-1 1 0 0 0,1 0 0 0 0,-2 0 0 0 0,1 1 0 0 0,-7-7 17 0 0,9 14-9 0 0,0 0 1 0 0,-1 0 0 0 0,1 1 0 0 0,-1-1-1 0 0,1 1 1 0 0,-1 0 0 0 0,1 0 0 0 0,-1 1 0 0 0,0-1-1 0 0,1 1 1 0 0,-1 0 0 0 0,0 1 0 0 0,1-1 0 0 0,-1 1-1 0 0,0 0 1 0 0,1 0 0 0 0,-1 0 0 0 0,1 0 0 0 0,-1 1-1 0 0,1 0 1 0 0,0 0 0 0 0,0 0 0 0 0,0 0 0 0 0,0 1-1 0 0,0 0 1 0 0,0-1 0 0 0,1 2 0 0 0,-1-1 0 0 0,1 0-1 0 0,0 1 1 0 0,0-1 0 0 0,0 1 0 0 0,-2 3 8 0 0,-5 8 21 0 0,1 0 0 0 0,0 0 1 0 0,1 1-1 0 0,1 0 0 0 0,0 0 0 0 0,1 0 1 0 0,1 1-1 0 0,1 0 0 0 0,0 0 0 0 0,1 1 1 0 0,1-1-1 0 0,1 1 0 0 0,0-1 0 0 0,1 1 1 0 0,1 0-1 0 0,3 13-21 0 0,0-11 83 0 0,1-1 0 0 0,1-1 0 0 0,0 1 0 0 0,2-1 0 0 0,0 0 0 0 0,1 0 0 0 0,1-1 0 0 0,0-1 0 0 0,2 0 0 0 0,0 0 0 0 0,0-1 0 0 0,3 1-83 0 0,4 6 132 0 0,1 0 1 0 0,1-2-1 0 0,1 0 0 0 0,1-2 0 0 0,1 0 0 0 0,0-2 1 0 0,11 5-133 0 0,3-9-238 0 0,-38-12 48 0 0,6-18-2787 0 0,-1 7-2762 0 0,-3 7-5584 0 0</inkml:trace>
  <inkml:trace contextRef="#ctx0" brushRef="#br0" timeOffset="1770.06">2731 914 16460 0 0,'0'0'1587'0'0,"0"0"-491"0"0,0 0-197 0 0,0 0-17 0 0,0 0-79 0 0,0 0-148 0 0,0 0-251 0 0,0 0-234 0 0,0 0-121 0 0,0 0-54 0 0,0 0-35 0 0,0 0-40 0 0,-1 28-83 0 0,-2 82-156 0 0,10-85-3305 0 0,-1-36-4534 0 0,-4 6-2458 0 0</inkml:trace>
  <inkml:trace contextRef="#ctx0" brushRef="#br0" timeOffset="2017.954">2688 421 6865 0 0,'0'0'-344'0'0,"0"0"-528"0"0,0 0-192 0 0,0 0 248 0 0,0 0-280 0 0,0 0-1577 0 0</inkml:trace>
  <inkml:trace contextRef="#ctx0" brushRef="#br0" timeOffset="2251.352">2972 1080 13779 0 0,'0'0'3885'0'0,"0"0"-2118"0"0,0 0-728 0 0,0 0-58 0 0,0 0-50 0 0,0 0-91 0 0,0 0-138 0 0,0 0-179 0 0,0 0-127 0 0,8-34-42 0 0,27-105-50 0 0,3-8 295 0 0,-37 147-625 0 0,0 0 0 0 0,0 0 0 0 0,1 0 0 0 0,-1 1 0 0 0,0-1 0 0 0,0 0 0 0 0,0 1 0 0 0,0-1 0 0 0,1 1 0 0 0,-1-1-1 0 0,0 1 1 0 0,0 0 0 0 0,0-1 0 0 0,0 1 0 0 0,0 0 0 0 0,0 0 0 0 0,-1 0 0 0 0,1 0 0 0 0,0 0 0 0 0,0 0 0 0 0,-1 0 0 0 0,1 0 0 0 0,0 0 0 0 0,-1 0 0 0 0,1 0-1 0 0,-1 0 1 0 0,1 1 0 0 0,-1-1 0 0 0,0 0 0 0 0,0 0 0 0 0,1 1 26 0 0,18 66-141 0 0,-19-61 146 0 0,0 0 1 0 0,1-1 0 0 0,0 1 0 0 0,1 0-1 0 0,-1-1 1 0 0,1 1 0 0 0,0-1 0 0 0,1 0-1 0 0,0 0 1 0 0,0 0 0 0 0,0 0 0 0 0,0 0-1 0 0,1-1 1 0 0,0 1 0 0 0,0-1 0 0 0,1 0-1 0 0,-1 0 1 0 0,1-1 0 0 0,0 1 0 0 0,1-1-1 0 0,-1 0 1 0 0,1 0 0 0 0,3 1-6 0 0,-7-4 63 0 0,0 0-1 0 0,0 0 1 0 0,1 0 0 0 0,-1 0 0 0 0,1-1 0 0 0,-1 1 0 0 0,0-1 0 0 0,1 0-1 0 0,-1 1 1 0 0,1-1 0 0 0,-1 0 0 0 0,1 0 0 0 0,-1-1 0 0 0,1 1 0 0 0,-1 0-1 0 0,1-1 1 0 0,-1 1 0 0 0,0-1 0 0 0,1 0 0 0 0,-1 0 0 0 0,0 0 0 0 0,0 0-1 0 0,0 0 1 0 0,1-1 0 0 0,-1 1 0 0 0,0-1 0 0 0,-1 1 0 0 0,1-1 0 0 0,0 0-1 0 0,0 0 1 0 0,-1 1 0 0 0,1-1 0 0 0,-1 0 0 0 0,1-1 0 0 0,-1 1 0 0 0,0 0-1 0 0,0 0 1 0 0,0-1-63 0 0,35-92-277 0 0,-24 81-2849 0 0,-5 10-4236 0 0,-2 3-4831 0 0</inkml:trace>
  <inkml:trace contextRef="#ctx0" brushRef="#br0" timeOffset="2871.645">3662 737 17860 0 0,'0'0'1884'0'0,"0"0"-442"0"0,0 0-302 0 0,0 0-190 0 0,0 0-156 0 0,0 0-145 0 0,0 0-159 0 0,0 0-108 0 0,0 0-149 0 0,0 0-86 0 0,0 0-36 0 0,0 0-54 0 0,0 0-25 0 0,-31 23-15 0 0,-94 72-18 0 0,122-95-1 0 0,1 1 0 0 0,0 0 0 0 0,1 0 0 0 0,-1 0 0 0 0,0 0 1 0 0,0 0-1 0 0,0 1 0 0 0,1-1 0 0 0,-1 1 0 0 0,0-1 0 0 0,1 1 0 0 0,0-1 0 0 0,-1 1 0 0 0,1 0 0 0 0,0 0 0 0 0,0 0 1 0 0,0-1-1 0 0,0 1 0 0 0,0 0 0 0 0,0 0 0 0 0,0 1 0 0 0,1-1 0 0 0,-1 0 0 0 0,1 0 0 0 0,0 0 0 0 0,-1 0 1 0 0,1 0-1 0 0,0 0 0 0 0,0 2 2 0 0,2 4-10 0 0,-2-4 2 0 0,0 0 0 0 0,0-1 0 0 0,0 1 1 0 0,0 0-1 0 0,1 0 0 0 0,0-1 1 0 0,0 1-1 0 0,0 0 0 0 0,0-1 0 0 0,1 1 1 0 0,-1-1-1 0 0,1 0 0 0 0,0 1 1 0 0,0-1-1 0 0,0 0 0 0 0,0 0 1 0 0,1 0-1 0 0,-1-1 0 0 0,1 1 0 0 0,0 0 1 0 0,0-1-1 0 0,0 0 0 0 0,0 1 1 0 0,0-1-1 0 0,0-1 0 0 0,1 1 0 0 0,-1 0 1 0 0,0-1-1 0 0,1 1 0 0 0,0-1 1 0 0,-1 0-1 0 0,4 0 8 0 0,1 1 2 0 0,0-1 1 0 0,0 0-1 0 0,0-1 1 0 0,1 1-1 0 0,-1-2 1 0 0,0 1-1 0 0,0-1 1 0 0,1 0-1 0 0,-1-1 0 0 0,0 0 1 0 0,0 0-1 0 0,-1-1 1 0 0,1 0-1 0 0,0 0 1 0 0,-1-1-1 0 0,0 0 1 0 0,0 0-1 0 0,0-1 1 0 0,1-1-3 0 0,44-37 17 0 0,-49 71-180 0 0,-3-23 156 0 0,1 0 0 0 0,0-1-1 0 0,0 1 1 0 0,0 0 0 0 0,0-1-1 0 0,1 1 1 0 0,0 0 0 0 0,0-1-1 0 0,0 0 1 0 0,1 0 0 0 0,-1 0-1 0 0,1 0 1 0 0,0 0 0 0 0,0 0-1 0 0,0 0 1 0 0,1-1 0 0 0,-1 0 0 0 0,1 0-1 0 0,0 0 1 0 0,0 0 0 0 0,0 0-1 0 0,0-1 1 0 0,1 0 0 0 0,-1 0-1 0 0,0 0 1 0 0,1 0 0 0 0,0-1-1 0 0,-1 1 1 0 0,1-1 0 0 0,0-1-1 0 0,0 1 1 0 0,-1 0 0 0 0,1-1 7 0 0,13-2 52 0 0,-1-1 0 0 0,0-1 0 0 0,-1 0 0 0 0,1-1 0 0 0,-1-1 0 0 0,1 0 0 0 0,-2-2 0 0 0,1 1 0 0 0,-1-2 0 0 0,0 0 0 0 0,-1-1 0 0 0,0 0 0 0 0,2-4-52 0 0,15-13 213 0 0,-2-1 1 0 0,0-1-1 0 0,-2-2 0 0 0,-1-1 1 0 0,-1-1-1 0 0,4-11-213 0 0,-6 6 15 0 0,-2-1-1 0 0,-1 0 1 0 0,-2-2-1 0 0,-2 0 1 0 0,-2-1 0 0 0,-2 0-1 0 0,-1-1 1 0 0,-2 0-1 0 0,-3-1 1 0 0,-1 0-1 0 0,-2 0 1 0 0,-2 0 0 0 0,-4-40-15 0 0,-21 4-36 0 0,23 79 32 0 0,1-1 0 0 0,-1 0 0 0 0,0 0 1 0 0,0 1-1 0 0,0-1 0 0 0,0 1 0 0 0,0-1 0 0 0,-1 1 1 0 0,1-1-1 0 0,0 1 0 0 0,-1 0 0 0 0,1 0 0 0 0,-1 0 1 0 0,1 0-1 0 0,-1 0 0 0 0,0 0 0 0 0,0 0 0 0 0,1 0 0 0 0,-1 0 1 0 0,0 1-1 0 0,0-1 0 0 0,0 1 0 0 0,1 0 0 0 0,-1-1 1 0 0,0 1-1 0 0,0 0 0 0 0,0 0 0 0 0,0 0 0 0 0,0 0 1 0 0,0 0-1 0 0,1 1 0 0 0,-1-1 0 0 0,0 1 0 0 0,0-1 0 0 0,0 1 1 0 0,0-1-1 0 0,1 1 0 0 0,-1 0 0 0 0,0 0 0 0 0,1 0 1 0 0,-2 1 3 0 0,-5 6-7 0 0,0 0 1 0 0,0 1 0 0 0,1 0 0 0 0,0 0 0 0 0,0 1 0 0 0,1 0-1 0 0,1 0 1 0 0,-1 1 0 0 0,2-1 0 0 0,-1 1 0 0 0,2 0 0 0 0,-1 0-1 0 0,1 1 1 0 0,1-1 0 0 0,0 0 0 0 0,1 4 6 0 0,-6 36 32 0 0,2 1 0 0 0,3 0-1 0 0,4 43-31 0 0,-1-55-7 0 0,0-9 29 0 0,2 1 1 0 0,1-1-1 0 0,1 0 0 0 0,2 0 0 0 0,1-1 1 0 0,1 0-1 0 0,2-1 0 0 0,1 0 1 0 0,1 0-1 0 0,2-1 0 0 0,0-1 1 0 0,2 0-1 0 0,1-2 0 0 0,1 0 1 0 0,1-1-1 0 0,2 0 0 0 0,0-2 1 0 0,1-1-1 0 0,21 15-22 0 0,-39-32-10 0 0,0 0 0 0 0,0-1 0 0 0,0 0 0 0 0,1 0 1 0 0,-1 0-1 0 0,1 0 0 0 0,-1-1 0 0 0,1 0 0 0 0,0 0 0 0 0,0-1 0 0 0,0 1 1 0 0,0-1-1 0 0,0-1 0 0 0,1 1 0 0 0,4-1 10 0 0,-2-41-796 0 0,-25-16-1669 0 0,-5 23-2288 0 0,11 20 800 0 0,0-2-7753 0 0</inkml:trace>
  <inkml:trace contextRef="#ctx0" brushRef="#br0" timeOffset="3355.683">4126 612 10682 0 0,'0'0'2162'0'0,"0"0"-419"0"0,0 0-281 0 0,0 0-175 0 0,37 4-154 0 0,118 11-114 0 0,54-1 1678 0 0,-72-14-2723 0 0,-88 37-133 0 0,-28-15 116 0 0,-14-16 77 0 0,1 0 1 0 0,1 0-1 0 0,-1-1 0 0 0,1-1 1 0 0,-1 1-1 0 0,1-2 1 0 0,1 1-1 0 0,-1-1 0 0 0,0 0 1 0 0,1-1-1 0 0,-1 0 1 0 0,1-1-1 0 0,0 0 0 0 0,0 0 1 0 0,7-1-35 0 0,0 0 239 0 0,0-1 0 0 0,-1 0 0 0 0,1-2 0 0 0,-1 0 0 0 0,1 0 0 0 0,-1-2 0 0 0,0 0 1 0 0,-1 0-1 0 0,1-2 0 0 0,-1 0 0 0 0,0-1 0 0 0,-1 0 0 0 0,0-1 0 0 0,0-1 0 0 0,-1 0 0 0 0,0-1 0 0 0,-1 0 0 0 0,6-7-239 0 0,-15 14 19 0 0,0 1-1 0 0,0-1 0 0 0,0 0 0 0 0,0 0 0 0 0,-1 0 0 0 0,1 0 1 0 0,-1 0-1 0 0,-1 0 0 0 0,1-1 0 0 0,0 1 0 0 0,-1-1 1 0 0,0 1-1 0 0,0-1 0 0 0,0 0 0 0 0,-1 1 0 0 0,1-1 0 0 0,-1 0 1 0 0,0 0-1 0 0,-1 1 0 0 0,1-1 0 0 0,-1 0 0 0 0,0 1 0 0 0,0-1 1 0 0,0 1-1 0 0,-1-1 0 0 0,0 1 0 0 0,1-1 0 0 0,-2 1 1 0 0,1 0-1 0 0,0 0 0 0 0,-1 0 0 0 0,0 0 0 0 0,0 1 0 0 0,0-1 1 0 0,0 1-1 0 0,0-1 0 0 0,-1 1 0 0 0,0 0 0 0 0,1 0 0 0 0,-1 1 1 0 0,0-1-1 0 0,-1 1 0 0 0,1 0 0 0 0,0 0 0 0 0,-1 0 1 0 0,1 1-19 0 0,-7-1-11 0 0,0 1 1 0 0,1 1 0 0 0,-1 0-1 0 0,0 0 1 0 0,0 1 0 0 0,0 0 0 0 0,1 1-1 0 0,-1 1 1 0 0,0-1 0 0 0,1 1 0 0 0,0 1-1 0 0,0 0 1 0 0,0 1 0 0 0,0 0 0 0 0,1 0-1 0 0,0 1 1 0 0,0 0 0 0 0,0 0-1 0 0,1 1 1 0 0,0 1 0 0 0,0-1 0 0 0,1 1-1 0 0,-1 1 11 0 0,-1 2-13 0 0,0-1-1 0 0,1 2 1 0 0,0-1-1 0 0,0 1 1 0 0,1 1-1 0 0,1-1 1 0 0,0 1-1 0 0,1 0 1 0 0,0 0-1 0 0,1 1 1 0 0,1-1 0 0 0,0 1-1 0 0,1 0 1 0 0,0 0-1 0 0,1 0 1 0 0,0 0-1 0 0,2 11 14 0 0,3-10-5 0 0,1 0-1 0 0,0 0 1 0 0,1-1 0 0 0,0 0-1 0 0,1 0 1 0 0,1 0-1 0 0,1-1 1 0 0,-1 0-1 0 0,2 0 1 0 0,0-1 0 0 0,0-1-1 0 0,1 0 1 0 0,1 0-1 0 0,0-1 1 0 0,0 0 0 0 0,1-1-1 0 0,0-1 1 0 0,10 5 5 0 0,-15-7-197 0 0,1-2 1 0 0,-1 1-1 0 0,1-1 0 0 0,0 0 1 0 0,0-1-1 0 0,1 0 1 0 0,-1 0-1 0 0,1-1 1 0 0,-1-1-1 0 0,7 1 197 0 0,-7-4-2584 0 0,-7-6-7113 0 0,-2 3-2370 0 0</inkml:trace>
  <inkml:trace contextRef="#ctx0" brushRef="#br0" timeOffset="4081.162">3548 763 0 0 0,'0'0'517'0'0,"0"0"561"0"0,0 0 125 0 0,0 0 35 0 0,0 0 72 0 0,0 0-4 0 0,0 0-14 0 0,0 0-82 0 0,0 0-87 0 0,0 0-55 0 0,0 0-76 0 0,3-3-26 0 0,31-20 3516 0 0,1 23-1304 0 0,1 29-2206 0 0,-1 27 107 0 0,5 68-458 0 0,-35-68-9760 0 0,-5-55-2140 0 0</inkml:trace>
  <inkml:trace contextRef="#ctx0" brushRef="#br0" timeOffset="5536.753">2681 586 0 0 0,'0'0'807'0'0,"0"0"424"0"0,0 0 157 0 0,0 0 30 0 0,0 0 61 0 0,0 0 80 0 0,0 0-6 0 0,0 0-119 0 0,0 0-166 0 0,0 0-157 0 0,0 0-152 0 0,-9 1 3917 0 0,16 0-2456 0 0,-15 1 733 0 0,-31 19-3025 0 0,59-20-3187 0 0,-10-4-4406 0 0,-7-1-4322 0 0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 0,-4-5,-10-1,-12-1,-9 2,-8 2,-10 1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1,'-5'5,"-26"23,2 1,0 1,2 2,2 1,1 0,1 2,2 1,-14 33,33-62,0 0,1 0,0 0,0 0,0 1,1-1,0 0,1 0,-1 1,1-1,1 0,-1 0,1 0,1 0,-1 0,1-1,0 1,1-1,0 1,0-1,0 0,0-1,1 1,3 2,0 1,1 0,1-1,-1 0,2-1,-1 0,1 0,0-1,0 0,0-1,1-1,0 0,0 0,11 1,-6-2,0-2,0 0,0-1,0 0,0-2,0 0,0 0,6-4,-17 5,0-1,0 1,0-1,-1-1,1 1,-1-1,1 0,-1 0,0-1,0 0,-1 0,1 0,-1 0,0 0,0-1,0 0,0 0,-1 0,0 0,0-1,-1 1,1-1,-1 0,1-3,-3 6,0 0,1 0,-1 0,0 0,-1-1,1 1,-1 0,1 0,-1 0,0 0,0 0,0 0,0 0,-1 0,1 1,-1-1,0 0,0 1,0-1,0 1,0 0,0 0,-1-1,1 2,-1-1,1 0,-1 0,0 1,0-1,0 1,0 0,-98-27,81 27,-1 1,0 1,1 2,-1 0,1 0,0 2,0 1,0 0,1 2,0 0,0 1,1 1,0 0,-1 3,-9 10,7-1</inkml:trace>
  <inkml:trace contextRef="#ctx0" brushRef="#br0" timeOffset="1149.658">695 678,'2'-12,"1"1,0-1,1 1,1 0,-1 0,2 0,0 0,0 1,1 0,0 1,0-1,9-7,-9 8,8-11,1 1,1 1,0 0,2 1,0 1,0 0,2 2,9-5,-29 18,0 0,1 0,-1 1,0-1,1 1,-1 0,0-1,1 1,-1 0,1 0,-1 0,1 0,-1 0,1 0,-1 0,0 0,1 1,-1-1,1 0,-1 1,0-1,1 1,-1 0,0-1,0 1,1 0,-1 0,0 0,0 0,0 0,0 0,0 0,0 0,0 0,-1 0,1 1,0-1,-1 0,1 1,0-1,-1 0,0 1,1-1,-1 1,0-1,0 0,0 2,7 74,-7-73,-1-2,1 0,-1 0,0 0,0 1,1-1,0 0,-1 0,1 1,0-1,0 0,0 1,0-1,1 0,-1 0,1 1,-1-1,1 0,0 0,0 0,0 0,0 1,0-1,0-1,0 1,1 0,-1 0,1 0,-1-1,1 1,0-1,0 1,0-1,0 0,0 0,0 0,0 0,0 0,0 0,0 0,0-1,1 1,-1-1,0 0,1 1,-1-1,0 0,2-1,104-57,-96 49,0 0,1 1,0 1,0 0,1 1,0 0,14-3,-24 9,-1 0,1 1,0 0,-1 0,1 0,-1 0,1 1,-1-1,0 1,0 0,1 0,-1 0,0 1,-1-1,1 1,0-1,-1 1,1 0,-1 0,0 0,0 0,0 0,0 1,-1-1,0 1,1-1,-1 1,0-1,-1 1,1 0,0-1,-1 1,0 0,0 0,0 1,8 26,13 11,-10-27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1,'-17'318,"-41"71,56-377,0-6,0-1,0 1,1 0,0 0,1-1,-1 1,1 0,0 0,0 0,1 0,0 0,0 0,0-1,1 1,0 0,0-1,0 1,2 2,8-2,0-5</inkml:trace>
  <inkml:trace contextRef="#ctx0" brushRef="#br0" timeOffset="224.576">313 622,'-15'33,"1"12,7-3,9-12,5-12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24.8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59,'45'7,"0"-1,1-2,-1-2,1-2,-1-3,25-4,77-2,954 9,-703 29,243-29,-287 27,335-27,-283-27,515 26,-498-27,836 28,1965 0,-2479 28,-319-35,77-26,-6-13,-466 45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25.68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1 148,'23'-15,"1"1,1 1,1 1,-1 1,2 2,-1 0,1 2,16-2,90-12,0 6,1 6,1 5,-1 7,0 5,98 20,357 25,127-23,272-20,268 7,-1022-15,176 26,-348-20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78,'44'97,"-23"-27,-2 2,-5 0,-1 3,46 193,-25-207,-33-61,1 0,0-1,-1 1,1 0,-1-1,1 0,-1 1,0-1,1 0,-1 0,1 0,-1 0,0 0,0 0,0 0,0 0,0-1,0 1,0 0,0-1,0 1,0 0,-1-1,1 1,-1-1,1 1,-1-1,1 0,-1 1,42-183,75-239,-76 286,-43 120,-1 28</inkml:trace>
  <inkml:trace contextRef="#ctx0" brushRef="#br0" timeOffset="553.873">594 502,'89'-32,"-87"32,1-1,0 0,-1 1,1-1,-1 1,1 0,0 0,-1 0,1 0,0 1,-1-1,1 1,-1-1,1 1,-1 0,1 0,-1 0,1 0,-1 0,0 1,0-1,0 1,0-1,0 1,0 0,0 0,0 0,-1 0,1 0,-1 0,1 1,-1-1,0 1,0 3,-1-1,0 1,0-1,-1 1,1 0,-1-1,0 1,-1-1,1 0,-1 1,0-1,-1 0,1 0,-1 0,0 0,0-1,-1 1,1-1,-4 4,-9 14,14-20,0 1,0-1,1 1,-1-1,0 1,1 0,0 0,0-1,0 1,0 0,0 0,0 0,1 0,-1 0,1 0,0 0,0 0,0 0,1 0,-1 0,1 1,-1-2,1 1,0 0,0 0,0 0,1 0,-1-1,1 1,-1 0,1-1,0 1,0-1,0 0,0 0,1 0,-1 0,0 0,3 1,0-1,-1 1,0-1,0 0,-1 1,1 0,0 0,-1 0,0 0,0 1,0-1,0 1,0 0,-1 0,1 0,-1 0,0 0,-1 0,1 1,-1-1,0 1,0-1,0 1,0-1,-1 1,0 0,0-1,0 1,0 0,-1-1,0 1,0-1,0 1,0-1,-1 1,0-1,0 0,0 0,0 0,-1 0,0 0,1-1,-2 1,-5 3,0-1,0-1,-1 1,0-2,0 1,0-1,0-1,-1 0,1 0,-1-1,0-1,0 1,0-2,0 0,0 0,0-1,0 0,1-1,-8-1,-1-4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39 849,'-14'33,"-1"12,8-7,5-10</inkml:trace>
  <inkml:trace contextRef="#ctx0" brushRef="#br0" timeOffset="167.806">67 228,'0'0</inkml:trace>
  <inkml:trace contextRef="#ctx0" brushRef="#br0" timeOffset="483.04">236 962,'208'-316,"-165"264,-42 52,0 1,0 0,0 0,0 0,0 0,0 0,0 0,0 0,0 0,0 0,-1 1,1-1,0 0,-1 0,0 1,1-1,-1 0,1 1,-1-1,0 1,0-1,0 0,0 1,0-1,0 1,0-1,-1 0,1 1,0-1,-1 0,1 1,-1 0,0 9,0 1,0-1,1 1,1-1,-1 1,2-1,0 1,0-1,1 0,0 0,1 0,1 0,-1-1,2 0,-1 0,1 0,1 0,0-1,6 7,-10-14,0 0,0 0,1-1,-1 1,0 0,1-1,-1 0,0 0,1 0,-1 0,1-1,0 1,-1-1,1 0,0 0,-1 0,1 0,-1-1,1 1,0-1,-1 0,1 0,-1-1,0 1,1-1,-1 1,0-1,0 0,0 0,0-1,0 1,-1 0,1-1,-1 0,0 0,1 1,-1-1,0-1,-1 1,1 0,1-4,15-29,-15 26,1 1,1 0,0-1,0 1,0 1,1-1,1 1,-1 0,1 1,1-1,-1 1,1 1,0 0,4-3,7 1</inkml:trace>
  <inkml:trace contextRef="#ctx0" brushRef="#br0" timeOffset="897.299">1083 595,'-17'12,"-1"0,2 2,0 0,0 1,1 0,1 1,1 1,0 0,2 1,-5 8,13-22,1 0,-1 0,1-1,0 2,0-1,1 0,-1 0,1 1,0-1,0 0,0 1,1-1,-1 1,1-1,0 1,0-1,1 1,0-1,-1 1,1-1,1 1,-1-1,1 0,0 0,0 1,0-1,0-1,0 1,1 0,0-1,0 1,0-1,0 0,1 0,-1 0,1 0,0-1,-1 1,1-1,0 0,1 0,-1 0,2 0,9 0,1 0,-1-1,1 0,0-1,-1-1,1-1,-1 0,1-1,-1-1,0 0,0-1,-1 0,1-1,-1-1,0 0,-1-1,0-1,0 0,-1-1,0 0,-1-1,0 0,0 0,-2-2,1 1,3-8,1 0,144-240,-147 236,0 0,-2 0,0-1,-2 0,-1 0,-1-1,-1 0,-1 0,-1 0,-2-13,1 31,-1 0,0 0,0 0,0 1,-1-1,-1 0,1 1,-1-1,0 1,-1-1,0 1,0 0,-1 0,0 0,0 1,0-1,-1 1,0 0,0 0,0 1,-1-1,0 1,0 0,-1 1,1 0,-1 0,0 0,0 1,0 0,0 0,-1 1,1-1,-1 2,1-1,-1 1,0 0,-4 1,-6 5,1 1,0 1,0 0,0 1,1 1,0 0,1 1,0 1,1 1,0 0,1 0,0 1,1 1,1 1,0-1,0 2,2-1,0 1,1 1,0-1,2 1,0 1,1-1,0 1,1 5,0-5,1 1,1 0,1 0,1 0,0 0,2 0,0 0,1 0,1 0,0-1,2 0,0 0,1 0,1 0,0-1,1-1,1 0,1 0,0 0,1-2,1 1,0-2,1 0,1 0,-1-1,2-1,0-1,0 0,13 6,4-1,0-1,1-2,0-1,1-2,0-1,1-1,-1-2,1-2,0-2,28-2,-25 1,-8-1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527 140,'163'-42,"1"7,52 1,-22 6,-192 28,0 0,0-1,0 1,0 0,0 1,0-1,0 0,0 1,0-1,0 1,0-1,0 1,-1 0,1 0,0 0,0 0,-1 0,1 0,-1 0,1 1,-1-1,1 0,-1 1,0-1,0 1,0 0,0-1,0 1,0 0,0 0,0 0,-1-1,1 1,-1 0,1 0,-1 0,0 0,0 0,0 0,0 0,0 2,-24 88,15-65,2 1,1 1,2-1,1 1,1 0,1 0,1 0,2 0,1 0,1 0,2 0,0-1,9 20,-3-10,-1 1,-2 0,-2 0,-2 1,-1 0,-2 9,-1-28,0-18,0 1,0-1,0 1,0-1,0 1,-1-1,0 1,1 0,-1-1,-1 1,1 0,0-1,-1 1,0-1,0 1,0-1,0 1,-1-1,1 1,-1-1,0 0,0 0,0 0,0 0,-1 0,1-1,-1 1,1-1,-1 1,0-1,0 0,0 0,0 0,-1 0,1-1,0 0,-1 1,1-1,-2 0,-114-39,62 14,28 14,-2 1,1 1,-1 2,0 1,0 1,-1 2,1 1,-1 1,1 2,-1 2,1 0,-30 8,0 2,1 2,1 4,1 1,-5 6,43-18,-27 11,1 2,1 2,1 2,1 2,1 1,-26 26,67-55,0 1,-1-1,1 1,0-1,0 1,0 0,-1-1,1 1,0 0,0 0,0 0,0 0,0 0,1 0,-1 0,0 0,0 0,1 0,-1 0,0 1,1-1,-1 0,1 0,0 1,-1-1,1 0,0 1,0-1,0 0,0 1,0-1,0 0,0 1,1-1,-1 0,0 1,1-1,-1 0,1 1,-1-1,1 0,0 0,-1 0,1 0,0 0,0 0,0 0,0 0,0 0,0 0,0 0,0 0,0-1,0 1,1 0,91-7,-62-1</inkml:trace>
  <inkml:trace contextRef="#ctx0" brushRef="#br0" timeOffset="405.195">894 337,'153'-17,"38"-6,133 5,-323 18,6-1,0 0,-1 1,1 0,0 1,-1-1,1 1,0 1,-1-1,1 1,-1 0,1 1,-1-1,0 1,0 0,2 2,-7-1,0-1,0 1,0 0,0-1,-1 1,0 0,0-1,0 1,0 0,0-1,-1 1,1 0,-1-1,0 1,0-1,0 1,-1-1,1 1,-1-1,0 0,0 0,-2 3,-1 2,-71 169,75-172,1 0,-1 0,1 0,0 0,0 0,1 0,0 0,0 0,0 0,0 0,1 0,0 0,0 0,0-1,0 1,1-1,0 0,0 1,0-1,0-1,0 1,1 0,0-1,0 0,0 0,0 0,1 0,0 0,12 8,-3-1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59 481,'-22'174,"-3"110,21-254,2-16,-1 0,2 0,0 0,0 0,2 1,0-1,0 0,2 5,-1-17,0-1,0 0,0 0,0 0,0 0,0 0,0-1,0 1,0 0,0-1,0 0,1 1,-1-1,0 0,0 0,1-1,-1 1,0 0,0-1,0 1,0-1,0 1,0-1,1 0,-2 0,1 0,0 0,0-1,0 1,0 0,-1-1,1 1,-1-1,1 0,-1 1,0-1,1 0,-1 0,1-1,6-4,94-75,92-60,-178 132,1 1,0 1,0 0,1 1,0 1,0 1,14-2,-30 6,-1 1,1-1,-1 1,1 0,-1 0,1 0,-1 0,1 0,-1 0,1 0,-1 0,1 0,-1 1,1-1,-1 0,1 1,-1 0,1-1,-1 1,0 0,1 0,-1-1,0 1,0 0,0 0,1 0,-1 1,0-1,0 0,-1 0,1 1,0-1,0 0,-1 1,1-1,-1 1,1-1,-1 1,1-1,-1 1,0-1,0 1,0-1,0 1,0 0,-25 68,6-48,0-2,-1 0,-1-1,-1-1,0-1,-1-1,-1-1,-22 10,46-24,-15 7,1 0,-1 0,0-1,0-1,-1-1,0 0,0-1,0 0,0-1,-1-1,1-1,-2-1,17 1,0-1,-1 0,1 0,0 1,0-1,0 0,-1 0,1 0,0-1,0 1,0 0,-1 0,1-1,0 1,0-1,0 1,0-1,0 1,0-1,0 1,0-1,0 0,0 0,0 0,0 1,0-1,0 0,1 0,-1 0,0 0,1 0,-1-1,1 1,-1 0,1 0,0 0,-1 0,1-1,6-10</inkml:trace>
  <inkml:trace contextRef="#ctx0" brushRef="#br0" timeOffset="305.007">765 847,'-9'9,"1"1,1 1,-1 0,2 0,0 0,0 1,1-1,0 1,1 1,0-1,1 1,0-1,1 1,1 0,0 0,1 0,0 0,1 0,1 4,-1-14,1 0,-1 0,1 0,-1-1,1 1,0 0,0-1,1 1,-1-1,0 1,1-1,0 0,-1 0,1 0,0-1,0 1,0-1,0 1,0-1,0 0,1 0,-1-1,0 1,0 0,1-1,-1 0,0 0,1 0,-1 0,1-1,99-21,-91 18,-1 0,0-1,0 0,0 0,-1-2,0 1,0-1,0 0,-1-1,0 0,-1-1,0 0,0 0,-1 0,0-1,2-4,-6 11,-1-1,1 1,-1-1,0 1,1-1,-2 0,1 0,0 0,-1 0,0 0,0 0,0-1,0 1,-1 0,1-1,-1 1,0 0,-1 0,1-1,-1 1,0 0,0 0,0-1,0 1,-1 0,0 0,0 0,0 1,0-1,0 0,-1 1,0 0,1-1,-1 1,-1 0,1 0,0 1,-3-2,-4-3,-1 2,0-1,-1 2,1-1,-1 2,0-1,0 2,0-1,0 2,-1 0,1 0,0 1,0 0,-9 2,-9 3</inkml:trace>
  <inkml:trace contextRef="#ctx0" brushRef="#br0" timeOffset="571.613">1554 395,'-24'44,"-17"32,-7 14,5 1,5-10,9-10,4-11,7-7,7-8,4-6,4-5,3-4,5-6,3-3,4-6,5-4,5-5,-2-2</inkml:trace>
  <inkml:trace contextRef="#ctx0" brushRef="#br0" timeOffset="831.375">1837 282,'-14'48,"-10"45,-1 11,4-2,1-14,4-17,4-11,5-11,3-9,2-7,-3-3,-1-3,1-1,-4-4,0-7</inkml:trace>
  <inkml:trace contextRef="#ctx0" brushRef="#br0" timeOffset="1086.597">1103 706,'43'0,"43"0,17 0,5 0,-6 0,-7 0,-8 0,-11 0,-9 0,-10 0,-10 0,-8 0,-7 0,-3 0,-7 0</inkml:trace>
  <inkml:trace contextRef="#ctx0" brushRef="#br0" timeOffset="1351.846">2120 706,'-12'23,"1"0,1 1,1 1,1-1,2 1,0 1,1-1,2 1,1 0,1 19,1-41,0 1,1 0,0 0,0-1,1 1,-1 0,1-1,0 1,0-1,0 0,1 0,-1 0,1 0,0 0,0 0,1-1,-1 0,1 1,-1-1,1 0,0-1,0 1,1-1,-1 0,0 0,1 0,-1 0,1-1,0 0,-1 0,1 0,0-1,0 1,0-1,0 0,-1-1,1 1,0-1,1 0,5 1,0-1,0 0,-1-1,1 0,0-1,-1 0,0-1,0 0,0 0,0-1,-1-1,1 1,-1-1,-1-1,1 0,-1 0,0-1,-1 0,0 0,0 0,-1-1,0 0,0-1,-1 1,0-1,-1 0,0 0,-1-1,0 1,0-1,-1 1,-1-1,0 0,0 0,-1 0,0 0,-1 1,0-1,-1 0,-1-5,1 11,0 1,-1-1,1 1,-1-1,0 1,0 0,0 0,-1 0,1 0,-1 1,0-1,0 1,0 0,0 0,-1 1,1-1,-1 1,0 0,1 0,-1 0,0 1,0 0,0 0,0 0,-1 0,1 1,0 0,0 0,0 1,0-1,-2 1,-16 4</inkml:trace>
  <inkml:trace contextRef="#ctx0" brushRef="#br0" timeOffset="1799.622">2514 1102,'169'-299,"-162"286,2 1,-1 0,1 1,1 0,0 0,1 1,0 0,0 1,10-6,-20 14,1 1,-1-1,1 0,-1 1,0-1,1 1,0-1,-1 1,1 0,-1 0,1 0,-1 0,1 0,-1 0,1 0,-1 0,1 1,-1-1,1 0,-1 1,1 0,-1-1,1 1,-1 0,0-1,1 1,-1 0,0 0,0 0,0 0,0 1,0-1,0 0,0 0,0 1,0-1,0 0,-1 1,1-1,-1 1,1-1,-1 0,1 1,11 69,-13-67,1-1,-1 0,1 1,0-1,0 0,0 1,0-1,1 0,-1 1,1-1,0 0,0 0,0 0,0 1,0-1,1 0,-1-1,1 1,0 0,0 0,0-1,0 1,1-1,-1 0,1 1,-1-1,1 0,0-1,0 1,0 0,0-1,0 0,0 1,2-1,4-1,-1-1,1 0,0 0,-1-1,1 0,-1-1,0 1,1-2,-1 1,-1-1,1 0,6-6,44-17,-56 26,0 1,0-1,0 1,0 0,0 0,0 0,1 0,-1 0,0 1,0-1,0 1,0-1,0 1,0 0,0-1,0 1,0 0,0 0,-1 1,1-1,0 0,-1 1,1-1,0 1,-1-1,0 1,1 0,-1-1,0 1,0 0,0 0,0 0,0 0,-1 0,1 0,-1 0,1 0,-1 0,0 0,1 1,-1-1,0 0,-1 0,1 0,0 0,-1 1,16 42,-14-42,1-1,0 1,0-1,0 1,1-1,-1 0,1 1,-1-1,1-1,0 1,0 0,-1-1,1 1,0-1,0 0,1 0,-1 0,0 0,0 0,0-1,1 0,-1 0,0 0,1 0,-1 0,1 0,14-4</inkml:trace>
  <inkml:trace contextRef="#ctx0" brushRef="#br0" timeOffset="2384.852">3079 1,'25'16,"2"-1,0-1,0-1,1-1,1-1,0-2,0-1,1-2,0 0,0-2,28 0,-27-6,-27 1,1 0,0 0,-1 0,1 1,-1 0,1 0,0 0,-1 0,1 1,-1 0,1 0,-1 0,1 0,-1 1,0-1,1 1,-1 1,0-1,0 0,-1 1,1 0,0 0,-1 0,0 0,1 1,2 11,0 1,-1 0,-1 1,0-1,-1 1,-1 0,0 0,-1 0,-1 0,-1 0,-2 8,3 9,-3 694,-24-544,26-181,-1-1,0 1,0 0,-1-1,1 1,0-1,-1 0,1 0,-1 0,0 0,0 0,0 0,0-1,0 1,0-1,0 0,-1 0,1 0,0-1,0 1,-1-1,1 0,-1 1,1-1,0-1,-1 1,1-1,0 1,-1-1,1 0,0 0,-1-1,-15 1,-149 6,82 9,62-11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5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79,'-39'-6,"-6"-1,0 1,-1 3,0 1,-28 4,66-2,0 1,1 0,-1 0,1 1,0 0,-1 0,1 1,0 0,0 0,1 1,-1-1,1 1,-1 1,1 0,0-1,1 2,0-1,-1 1,2 0,-1 0,1 0,-1 0,2 1,-1 0,-2 7,0 5,0 0,1 1,1 0,1 0,1 0,1 0,1 20,-5 49,-11 85,10-88,-2-1,-5 0,-3-1,-4 0,-8 10,-11-7,40-86,-1 0,1 0,0-1,0 1,0 0,0-1,-1 1,1-1,0 1,0-1,0 0,0 1,0-1,0 0,0 1,0-1,1 0,-1 0,0 0,0 0,0 0,0 0,0 0,0-1,0 1,0 0,0 0,0-1,0 1,0-1,0 1,0-1,0 1,-1-1,1 0,0 1,0-1,0 0,0 0,1 0,17-9,0 1,1 1,0 0,0 2,0 0,1 1,0 2,0 0,0 1,0 1,0 1,1 1,-1 0,20 6,-23-1</inkml:trace>
  <inkml:trace contextRef="#ctx0" brushRef="#br0" timeOffset="5555.774">1084 643,'-16'13,"-11"7,1 1,1 1,1 1,1 1,1 1,-3 7,23-30,0 0,1 0,-1 0,0 0,1 0,-1 1,1-1,0 0,-1 1,1-1,0 1,1-1,-1 1,0 0,1-1,-1 1,1 0,0-1,0 1,0 0,0-1,1 1,-1 0,1-1,-1 1,1 0,0-1,0 1,0-1,0 1,1-1,-1 0,1 0,-1 1,1-1,0 0,0 0,0-1,0 1,0 0,0-1,1 1,6-1,-1-1,1 0,0-1,-1 0,1 0,0-1,-1 0,0 0,1-1,-1 0,0-1,0 0,-1 0,1 0,-1-1,0 0,0-1,-1 0,3-2,8-5,138-126,-152 136,36-28,-39 31,1 0,0-1,0 1,0 0,0-1,-1 1,1 0,0 0,0 0,0 0,0 0,0 0,0 0,0 0,-1 0,1 0,0 1,0-1,0 0,0 0,0 1,-1-1,1 1,0-1,0 1,-1-1,1 1,0-1,-1 1,1 0,0-1,-1 1,1 0,-1-1,1 1,-1 0,0 0,1 0,-1-1,0 1,1 0,-1 0,0 0,0 0,0 0,0 0,0-1,0 1,0 0,0 0,6 57,-7-53,0 0,1 1,-1-1,1 0,1 1,-1-1,1 0,0 0,0 1,0-1,1 0,0 0,0 0,0 0,0-1,1 1,0 0,0-1,0 0,0 0,1 0,0 0,0 0,0-1,0 0,0 0,1 0,0 0,-1-1,1 1,2 0,5 0,-1-1,1 0,0-1,0 0,0 0,0-1,-1-1,1 0,0-1,0 0,-1-1,1 0,-1-1,0 0,0 0,0-2,0 1,-1-1,0-1,0 0,4-5,27-21,-3-2,-1-1,-1-2,-3-2,-1-1,-1-1,-3-2,-2-1,-2-1,0-3,-16 30,0 0,-1 0,-1-1,-1 1,0-2,-2 1,0 0,-1-1,-2 1,0-1,-1 1,-1-1,0 1,-2 0,-5-18,8 35,0 0,0 1,0-1,0 0,-1 1,1-1,-1 1,0-1,0 1,0 0,0 0,0-1,0 2,0-1,-1 0,1 0,-1 1,1-1,-1 1,1 0,-1 0,0 0,0 0,0 0,0 1,1-1,-1 1,0 0,0-1,0 1,0 1,0-1,0 0,0 1,0 0,0-1,1 1,-1 0,0 1,0-1,1 0,-1 1,1-1,-1 1,1 0,0 0,0 0,0 0,0 0,0 1,0 0,-13 18,1 1,1 0,0 2,2-1,1 1,1 1,1 0,2 0,0 0,1 1,2 0,1 0,0 0,2 0,2 2,0 9,3 0,1 0,2-1,1 0,2 0,2-1,1-1,1 0,2-1,19 28,6-17,-32-42</inkml:trace>
  <inkml:trace contextRef="#ctx0" brushRef="#br0" timeOffset="5805.954">1507 362,'44'9,"32"4,19-1,2-2,-5-8,-10-4,-8-2,-12 0,-17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8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15219 0 0,'0'0'999'0'0,"0"0"-317"0"0,0 0 138 0 0,0 0 349 0 0,0 0 220 0 0,0 0 10 0 0,0 0-190 0 0,0 0-307 0 0,0 0-186 0 0,0 0-121 0 0,0 0-75 0 0,0 0-75 0 0,0 0-103 0 0,-3 21-74 0 0,-8 66-96 0 0,-2-41-94 0 0,31-73-1481 0 0,-9 18-1977 0 0,-3 1-4773 0 0,-4 5-3619 0 0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5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59,'735'-26,"-91"33,590 30,-47-37,262-37,1633-2,109 40,-1580 28,-1381-29,-146 0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6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1,'-24'5,"-12"6,3 1,14-1,14-7,13-5,5-1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6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40,'-9'-5,"-4"-6,5-1,5 1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3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42,'27'300,"4"-178,-29-117,0 0,0 0,1 0,0 0,0 0,0 0,0-1,0 0,1 0,0 0,0 0,0 0,1-1,-1 0,1 0,-1 0,1 0,0-1,0 1,5 0,-1-3,-1-1,0 0,0-1,0 1,0-2,0 1,-1-1,1 0,-1-1,0 1,0-2,0 1,0-1,-1 0,1 0,-1-1,-1 1,1-2,-1 1,0 0,2-4,9-7,117-134,-131 150,1 1,-1-1,1 1,-1 0,1 0,-1 0,1 0,-1 1,1-1,-1 1,1-1,-1 1,1 0,-1 0,0 0,0 0,0 1,1-1,-1 0,0 1,0 0,-1-1,1 1,0 0,-1 0,1 0,-1 0,1 0,-1 0,0 1,0-1,0 0,0 1,0-1,-1 0,1 1,-1-1,0 1,1-1,-1 1,0 0,11 21,-7-18,1-1,-1 0,1 0,0 0,0-1,1 1,-1-1,1 0,0-1,0 1,0-1,1-1,-1 1,1-1,-1 0,1 0,0-1,0 0,0 0,0-1,-1 0,1 0,0 0,0-1,0 0,0-1,0 1,-1-1,1-1,-1 1,1-1,-1 0,0 0,0-1,-1 0,1 0,-1 0,1-1,-1 0,-1 0,3-3,5-7,-1 0,0 0,-2-1,0 0,0-1,-2 0,0 0,-1-1,-1 0,0 0,-2 0,0 0,-1-1,0 0,-2 1,0-1,-2 1,-1-9,-8-9,4 31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70,'-27'41,"2"1,2 1,1 1,3 1,1 0,3 2,1 0,3 1,5-33,1 1,1 0,0 0,1 0,1 1,0-1,2 0,-1 1,2-1,0 1,1-1,1 1,1-1,0 0,1-1,0 1,2-1,4 10,-4-19,0-1,0 1,1-1,0 0,0-1,0 0,0 0,0-1,1 0,0 0,-1-1,1 0,0-1,0 0,0 0,0-1,1 0,-1-1,0 0,0 0,0-1,-1 0,1 0,0-1,-1-1,0 1,1-1,-1-1,-1 1,8-6,16-16,0-1,-3-2,0-1,-2-1,-1-1,-1-1,-2-1,13-28,-8 21,-2-2,-2 0,-2-1,-1-2,-3 0,-2 0,-2-2,3-25,-18 23,2 49,-1 1,1-1,0 0,0 1,-1-1,1 0,0 1,-1-1,1 0,0 1,-1-1,1 1,-1-1,1 1,-1-1,1 1,-1-1,0 1,1-1,-1 1,0 0,1-1,-1 1,0 0,1 0,-1-1,0 1,1 0,-1 0,0 0,0 0,1 0,-1 0,0 0,0 0,1 0,-1 0,0 1,1-1,-1 0,0 0,1 1,-1-1,0 0,1 1,-1-1,0 1,1-1,-1 1,1-1,-1 1,1-1,-1 1,1 0,0-1,-1 1,1-1,0 1,-1 0,1-1,0 1,0 0,0 0,-1 0,-13 19,0 1,2 0,0 1,1 1,2 0,-7 21,11-30,-5 14,1 0,2 0,0 0,2 1,2 0,0 0,2 0,1 1,1-1,6 29,-5-47,0 1,1-1,1 1,-1-1,2 0,0 0,0 0,1-1,0 0,1 0,0 0,1-1,-1 0,2-1,-1 0,1 0,1-1,3 3,6-2</inkml:trace>
  <inkml:trace contextRef="#ctx0" brushRef="#br0" timeOffset="362.727">851 577,'10'-4,"-1"1,1 0,1 0,-1 1,0 0,0 1,1 0,-1 1,1 0,-1 1,1 0,-1 0,0 1,0 0,1 1,-2 1,1-1,6 4,-14-5,0-1,0 1,0 0,0 0,-1-1,1 1,-1 0,1 1,-1-1,0 0,0 0,0 0,0 1,0-1,0 1,-1-1,1 0,-1 1,0-1,1 1,-1-1,0 1,-1-1,1 1,0-1,-1 1,1-1,-1 1,0-1,0 0,0 1,0-1,-49 73,38-61,-20 22,-29 50,61-85,-1 1,1-1,-1 1,1-1,0 1,0-1,0 1,0-1,0 1,0 0,0-1,1 1,-1-1,1 1,-1-1,1 0,-1 1,1-1,0 1,-1-1,1 0,0 0,0 1,0-1,0 0,0 0,1 0,-1 0,0 0,0 0,1 0,-1-1,0 1,1 0,-1-1,1 1,-1-1,1 1,-1-1,1 0,-1 0,1 0,-1 0,1 0,1 0,71-5,-74 5,48-10,0-3,-1-2,0-2,31-16,-60 25</inkml:trace>
  <inkml:trace contextRef="#ctx0" brushRef="#br0" timeOffset="616.075">1472 549,'38'9,"32"-1,14-2,-3-7,-10-3,-13-1,-11-5,-8 0,-7 1,-4-2,-6-4,-8 0</inkml:trace>
  <inkml:trace contextRef="#ctx0" brushRef="#br0" timeOffset="870.989">1810 210,'-10'44,"-7"37,-2 15,-1-4,1-8,5-13,5-14,3-13,8-8,9-6,2-7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1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1 227,'38'0,"37"0,10 0,-4-5,-11-1,-13-1,-11 2,-9 2,-11 1</inkml:trace>
  <inkml:trace contextRef="#ctx0" brushRef="#br0" timeOffset="243.083">282 1,'-14'38,"-10"33,-1 8,5-5,4-4,6-10,4-11,4-8,1-6,7-10,1-4,1-5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59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57,'0'0,"-1"-1,1 1,0-1,0 0,0 1,-1-1,1 1,0-1,0 0,0 1,0-1,0 0,0 1,0-1,0 0,0 1,0-1,1 1,-1-1,0 0,0 1,1-1,-1 1,0-1,1 1,-1-1,0 1,1-1,-1 1,1-1,-1 1,1-1,-1 1,1 0,-1-1,1 1,-1 0,1-1,0 1,-1 0,1 0,-1 0,1-1,0 1,-1 0,1 0,0 0,-1 0,1 0,-1 0,1 0,0 1,-1-1,1 0,0 0,-1 0,1 1,-1-1,1 0,-1 0,1 1,-1-1,1 1,-1-1,1 0,-1 1,1-1,-1 1,1-1,-1 1,3 221,-3-140,-4 1,-4-1,-3-1,-3 0,-5 1,-56 172,75-255,0 1,0 0,0 0,1 0,-1-1,0 1,0 0,0 0,1 0,-1-1,0 1,0 0,1 0,-1 0,0 0,0 0,1 0,-1 0,0-1,0 1,1 0,-1 0,0 0,1 0,-1 0,0 0,0 0,1 0,-1 1,0-1,1 0,-1 0,0 0,0 0,1 0,-1 0,0 0,0 1,1-1,-1 0,0 0,0 0,0 1,1-1,-1 0,0 0,0 0,0 1,11-14</inkml:trace>
  <inkml:trace contextRef="#ctx0" brushRef="#br0" timeOffset="399.287">584 1,'-316'278,"109"-79,205-197,0 0,0 0,0-1,1 1,-1 0,1 0,-1 1,1-1,0 0,0 0,0 1,0-1,0 0,1 1,-1-1,1 1,-1-1,1 1,0-1,0 1,0-1,0 1,1-1,-1 1,1-1,-1 1,1-1,0 0,0 1,0-1,0 0,1 0,-1 1,0-1,1 0,0 0,-1-1,1 1,0 0,0-1,0 1,0-1,0 1,0-1,0 0,1 0,-1 0,0 0,1 0,-1-1,2 1,211 25,-208-25,-1 0,1 0,-1 0,1 0,-1 1,0 0,1 1,-1-1,-1 1,1 1,0-1,-1 1,1 0,-1 0,0 0,0 1,-1-1,0 1,1 1,-2-1,1 0,-1 1,1 0,-1 0,-1 0,1 0,-1 0,0 1,-1-1,1 4,-13 120,10-129,1-1,-1 1,1 0,0 0,-1 0,1 0,0 0,0-1,-1 1,1 0,0 0,0 0,0 0,0 0,0 0,1 0,-1 0,0 0,0-1,0 1,1 0,-1 0,1 0,-1 0,0-1,1 1,-1 0,1 0,0-1,-1 1,1 0,0-1,-1 1,1-1,0 1,0-1,-1 1,1-1,0 1,0-1,0 0,0 1,0-1,-1 0,1 0,0 0,0 0,0 0,0 0,0 0,0 0,0 0,0 0,0 0,-1 0,2-1,11-3</inkml:trace>
  <inkml:trace contextRef="#ctx0" brushRef="#br0" timeOffset="1101.434">641 707,'11'0,"77"9,-85-8,-1-1,0 1,1 0,-1 0,0 1,0-1,0 0,0 1,0-1,0 1,-1 0,1-1,0 1,-1 0,1 0,-1 0,0 0,0 0,0 1,0-1,0 0,0 0,0 1,-1-1,1 0,-1 1,0-1,0 1,0-1,0 1,0-1,0 0,-1 1,1 0,-3 5,1 1,-1-1,-1 0,0-1,0 1,0-1,-1 0,0 0,0 0,-1 0,-3 2,5-6,-1 1,1 0,0 0,0 0,1 1,0-1,-1 1,1 0,1 0,-1 0,1 0,0 1,0-1,0 1,1-1,0 1,0-1,0 1,1 0,0-1,0 1,0 0,1 0,1 4,1-6,1 0,-1-1,1 0,0 1,1-1,-1-1,0 1,1 0,0-1,-1 0,1 0,0-1,0 1,0-1,0 0,0 0,0-1,0 0,1 0,-1 0,0 0,0-1,0 0,0 0,0 0,0 0,0-1,0 0,-1 0,1 0,0-1,2-1,18-9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1,'0'5,"0"6,0 6,0 5,0 4,0 2,0 1,0 0,-5 1,-1-1,0 0,1 0,6-6,3-10,1-13,0-7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0,-10 0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0,'39'0,"21"0,1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9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5897 0 0,'0'0'2190'0'0,"0"0"-639"0"0,0 0-197 0 0,0 0 154 0 0,0 0 126 0 0,0 0-86 0 0,0 0-312 0 0,0 0-378 0 0,0 0-259 0 0,0 0-95 0 0,0 0 5 0 0,0 0 21 0 0,0 8-70 0 0,-16 72 439 0 0,9-61-802 0 0,1 0 1 0 0,1 0-1 0 0,0 0 0 0 0,2 1 1 0 0,0 0-1 0 0,1 0 1 0 0,1 0-1 0 0,1 0 1 0 0,0 0-1 0 0,3 9-97 0 0,-3-27 26 0 0,-1-1 0 0 0,1 1-1 0 0,1 0 1 0 0,-1-1-1 0 0,0 1 1 0 0,0 0 0 0 0,1-1-1 0 0,-1 1 1 0 0,1-1-1 0 0,-1 1 1 0 0,1 0 0 0 0,-1-1-1 0 0,1 1 1 0 0,0-1-1 0 0,0 0 1 0 0,0 1 0 0 0,0-1-1 0 0,0 0 1 0 0,0 1-1 0 0,0-1 1 0 0,1 0 0 0 0,-1 0-1 0 0,0 0 1 0 0,1 0-1 0 0,-1 0 1 0 0,0 0 0 0 0,1-1-1 0 0,-1 1 1 0 0,1 0-1 0 0,-1-1 1 0 0,1 1 0 0 0,0-1-1 0 0,-1 1 1 0 0,1-1-1 0 0,0 0 1 0 0,-1 0 0 0 0,1 0-1 0 0,0 0 1 0 0,0 0-26 0 0,56-35 1931 0 0,106-214-892 0 0,-145 227-820 0 0,-18 61-90 0 0,-33 149 201 0 0,25-133-363 0 0,-39 177-42 0 0,-14-70-19 0 0,39-114 73 0 0,21-48 16 0 0,0 1 0 0 0,0-1 0 0 0,0 1-1 0 0,0-1 1 0 0,0 1 0 0 0,0-1 0 0 0,0 1 0 0 0,0 0 0 0 0,-1-1-1 0 0,1 1 1 0 0,0-1 0 0 0,0 1 0 0 0,0-1 0 0 0,-1 1 0 0 0,1-1 0 0 0,0 1-1 0 0,-1-1 1 0 0,1 0 0 0 0,0 1 0 0 0,-1-1 0 0 0,1 1 0 0 0,0-1-1 0 0,-1 0 1 0 0,1 1 0 0 0,-1-1 0 0 0,1 0 0 0 0,-1 1 0 0 0,1-1 0 0 0,-1 0-1 0 0,1 0 1 0 0,-1 0 0 0 0,1 1 0 0 0,-1-1 0 0 0,1 0 0 0 0,-1 0-1 0 0,1 0 1 0 0,-1 0 0 0 0,0 0 0 0 0,1 0 0 0 0,-1 0 0 0 0,1 0 0 0 0,-1 0-1 0 0,1 0 1 0 0,-1 0 0 0 0,1-1 0 0 0,-1 1 0 0 0,1 0 0 0 0,-1 0-1 0 0,1 0 1 0 0,-1-1 0 0 0,1 1 0 0 0,-1 0 0 0 0,1-1 0 0 0,-1 1 0 0 0,1 0-1 0 0,-1-1 1 0 0,1 1 0 0 0,0 0 0 0 0,-1-1 0 0 0,1 1 0 0 0,0-1-1 0 0,-1 1 1 0 0,1-1 0 0 0,0 1 0 0 0,0-1 0 0 0,-1 1 5 0 0,-19-43-1769 0 0,16 32 844 0 0,-6-15-2109 0 0,5 9-3621 0 0,3 9-4760 0 0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1,'34'0,"29"0,10 0,-3 0,-9 0,-9 0,-10 0,-11 0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1,'34'9,"30"-1,13-2,0-2,-10-7,-15-2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1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41,'-87'262,"73"-219,2 0,2 1,2 0,2 0,2 1,2 0,1 1,2-40,-1 0,0 0,1 0,0 0,1 0,-1 0,1 0,0 0,1-1,0 1,-1-1,2 1,-1-1,0 0,1 0,0-1,0 1,1-1,-1 0,1 0,0 0,0-1,0 1,1-1,-1 0,1-1,-1 0,1 0,0 0,0 0,0-1,0 0,0 0,0-1,0 1,1-2,-1 1,0 0,0-1,0 0,21-10,0-1,-2-1,1-1,-2-1,0-1,0-1,-2-1,0-1,-2-1,0-1,-1-1,-1-1,-1 0,-1-1,-1-1,10-22,-2 8,-2-1,-2-1,-1 0,-2-2,-2 0,-2 0,2-23,-13 58,1 3,-1 0,0 0,0 1,0-1,-1 0,0 0,0-1,0 1,0 0,-1 0,0 0,0 1,0-1,-1 0,1 0,-1 1,-2-5,1 9,0 0,0 0,0 1,0-1,0 1,0-1,0 1,0 0,0 0,0 0,1 1,-1-1,0 1,1-1,-1 1,1 0,0 0,0 0,0 0,0 0,0 1,0-1,0 1,1-1,-1 1,1 0,0-1,-1 3,1-4,-16 26,0 2,2 0,1 0,2 2,1-1,1 2,1-1,2 1,2 0,0 1,3-1,0 1,2 0,2 0,1-1,-3-23,1 0,1 0,-1-1,2 1,-1 0,1-1,0 0,1 0,0 0,0 0,1 0,0-1,0 0,1 0,0 0,0-1,0 0,1 0,0-1,0 1,3 0,69 21,-59-30</inkml:trace>
  <inkml:trace contextRef="#ctx0" brushRef="#br0" timeOffset="403.39">935 465,'32'-1,"-19"0,1 0,-1 0,1 2,-1-1,1 2,-1 0,0 0,1 2,-1-1,-1 2,1 0,0 0,4 3,-16-6,1-1,0 1,0 0,-1 0,1-1,-1 1,0 0,1 0,-1 0,0 1,0-1,0 0,-1 0,1 0,0 1,-1-1,0 0,1 1,-1-1,0 0,0 1,0-1,-1 1,1-1,0 0,-1 0,0 1,1-1,-1 0,0 0,0 0,0 1,-1-1,1 0,0-1,-1 1,1 0,-1 0,0 0,-71 66,28-39,35-23,0-1,1 1,0 0,0 1,0 0,1 1,0 0,1 0,-4 5,10-12,1 0,-1 0,0 0,1 0,-1 0,1 0,-1 0,1 0,-1 0,1 0,0 0,-1 0,1 0,0 0,0 1,0-1,0 0,0 0,0 0,0 0,0 0,1 1,-1-1,0 0,1 0,-1 0,1 0,-1 0,1 0,-1 0,1 0,0 0,0 0,-1-1,1 1,0 0,0 0,0-1,0 1,0 0,0-1,0 1,0-1,1 1,56 12,-39-10,15 2,-26-5,-1 0,0 1,0 0,0 0,0 0,0 1,0 0,0 1,-1 0,1 0,-1 0,0 0,0 1,0 0,0 1,4 3,-9-6,0 0,-1-1,1 1,-1 0,1 0,-1-1,0 1,0 0,1 0,-1 0,0-1,-1 1,1 0,0 0,-1 0,1-1,0 1,-1 0,0-1,0 1,1 0,-1-1,0 1,0-1,0 1,0-1,-1 0,1 1,0-1,-1 0,1 0,-1 0,1 0,-1 0,1 0,-2 0,-61 32,30-22,1-1,-2-2,1-2,-1-1,-11 0,17-7,7-2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1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0 198,'48'4,"21"3,3-2,-6-4,-9-4,-9-1,-9 0,-10 1</inkml:trace>
  <inkml:trace contextRef="#ctx0" brushRef="#br0" timeOffset="252.899">198 0,'-15'38,"-4"28,1 6,3-3,5-9,3-10,9-14,3-7,1-10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9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1,'-23'78,"5"198,-16 11,33-284,-6 50,-2 0,-2-1,-16 41,26-86,3-8</inkml:trace>
  <inkml:trace contextRef="#ctx0" brushRef="#br0" timeOffset="309.551">386 171,'-54'47,"2"4,3 1,2 2,-10 19,53-70,1 0,0 0,0 0,0 0,0 1,0-1,0 1,1 0,0-1,0 1,0 0,0 0,1 1,-1-1,1 0,0 0,1 1,-1-1,1 1,-1-1,1 1,1-1,-1 0,1 1,-1-1,1 1,0-1,1 0,-1 0,1 0,0 0,0 0,0 0,1 0,-1-1,1 1,0-1,1 2,106 29,-70-26,-30-7,0 1,0 1,0-1,-1 2,1-1,-1 1,0 1,0 0,-1 0,1 0,-1 1,0 1,-1-1,2 2,6 11,-2-3</inkml:trace>
  <inkml:trace contextRef="#ctx0" brushRef="#br0" timeOffset="764.475">639 565,'200'6,"-198"-6,0 1,1-1,-1 0,0 1,0-1,1 1,-1 0,0 0,0 0,0 0,0 0,0 0,0 1,0-1,0 1,-1-1,1 1,0 0,-1 0,0-1,1 1,-1 0,0 0,0 0,0 1,0-1,0 0,0 0,-1 0,1 1,-1-1,0 0,1 1,-1-1,0 0,-1 1,1-1,0 0,-1 1,1-1,-1 0,1 0,-1 1,0-1,0 0,0 0,0 0,-1 0,1 0,-148 141,148-141,0 0,1 0,-1 0,1 0,0 0,0 0,0 0,0 0,0 0,0 0,0 0,1 0,-1 0,0 0,1 0,0 0,0 0,0 0,-1 0,1 0,1-1,-1 1,0 0,0-1,1 1,-1-1,1 1,-1-1,1 0,0 0,-1 0,1 1,0-2,0 1,0 0,0 0,0-1,0 1,0-1,0 1,0-1,0 0,0 0,0 0,1 0,15 8,-16-8,0 1,0 0,0-1,0 1,0 0,0 0,0 0,-1 0,1 0,0 0,0 1,-1-1,1 1,-1-1,1 1,-1-1,0 1,1 0,-1 0,0 0,0 0,0 0,-1 0,1 0,0 0,-1 0,1 0,-1 0,0 0,0 0,0 0,0 0,0 1,0-1,0 0,-1 0,1 0,-1 0,1 0,-1 0,0 0,0 0,0 0,0 0,-1 1,-9 7,-1-1,0 0,0 0,0-1,-1-1,-1 0,1-1,-1 0,0-1,0-1,-2 0,-9-1,6-5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23.3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2230,'2'-9,"0"-1,0 1,0 0,1 0,0 0,1 1,0-1,1 1,-1 0,2 0,-1 0,9-14,269-423,273-415,-433 676,66-141,-149 207,-65 145,0-2,-1-1,-1-1,-1-1,0-1,-2-2,0-1,-1-1,-1-2,-1-1,-7 1,-5 5,45-20,1 0,0 1,0-1,-1 0,1 0,0 1,-1-1,1 1,-1-1,1 0,0 1,-1-1,1 1,-1 0,1-1,-1 1,1-1,-1 1,0 0,1-1,-1 1,0 0,0-1,1 1,-1 0,0 0,0-1,0 1,0 0,0 0,0-1,0 1,0 0,0 0,0-1,0 1,-1 0,1 0,0-1,0 1,-1 0,1-1,0 1,-1 0,1-1,-1 1,1-1,-1 1,1-1,-1 1,1-1,-1 1,0-1,1 1,-1-1,0 0,0 1,177 20,-73-14,214 27,-256-41,-60 7,1-1,-1 0,0 0,0 0,0 0,0 0,0 0,0 0,0 0,0 0,-1 0,1-1,0 1,-1 0,1-1,-1 1,1 0,-1-1,0 1,1 0,-1-1,0 1,0-1,0 1,0-1,0 1,0 0,-1-1,1 1,0-1,-1 1,1 0,-1-1,0 1,1 0,-1 0,0-1,0 1,1 0,-1 0,0 0,-1 0,-15-21,-1 2,0 0,-2 2,0 0,-1 1,-1 1,0 1,-2 1,1 1,-1 1,-7-2,-56-33,-30-22,117 69,-1 0,0 0,0 0,0 0,0 0,0-1,0 1,0 0,1 0,-1-1,0 1,0-1,0 1,0 0,1-1,-1 0,0 1,1-1,-1 1,0-1,1 0,-1 1,1-1,-1 0,1 0,-1 0,1 1,0-1,-1 0,1 0,0 0,0 0,-1 0,1 0,0 1,0-1,0 0,0 0,0 0,0 0,1 0,-1 0,0 0,0 0,1 1,-1-1,0 0,1 0,-1 0,1 1,-1-1,1 0,-1 0,1 1,0-1,-1 0,1 1,48-1,-22 6</inkml:trace>
  <inkml:trace contextRef="#ctx0" brushRef="#br0" timeOffset="351.782">2456 1,'-40'5,"1"3,-1 1,2 2,-1 1,2 2,0 2,1 2,0 1,-1 3,29-18,1-1,0 2,0-1,1 1,-1 0,1 0,0 1,1-1,-1 1,1 1,0-1,1 1,0 0,0 0,0 0,1 0,0 1,0 0,1-1,0 1,0 0,1 0,0 0,0 0,1 0,0 0,1 0,-1 1,3 6,-1-6,1 0,1-1,-1 1,1 0,1-1,-1 0,2 0,-1-1,1 1,0-1,0 0,1-1,0 1,0-1,1-1,-1 1,1-1,1-1,-1 1,1-2,-1 1,8 1,1 0,0-1,1-1,-1-1,1 0,0-1,-1-1,1-1,0-1,-1 0,1-1,14-5,23-10,0-2,-2-3,0-3,-1-1,43-32,-84 52,-1 0,0-1,0-1,0 1,-1-1,-1-1,1 0,-2 0,1-1,-5 7,-1 1,0-1,0 1,-1-1,1 0,-1 0,0 1,0-1,0 0,0 0,-1 0,0 0,1 0,-1 0,-1 0,1 0,-1 0,1 0,-1 0,0 0,-1 0,1 0,-1 0,0 1,1-1,-1 1,-1-1,1 1,-1 0,0 0,-3-4,-1 2,0-1,0 1,0 0,-1 0,0 1,0 0,0 0,-1 1,1 0,-1 1,1 0,-1 0,0 1,-1 0,-28-4</inkml:trace>
  <inkml:trace contextRef="#ctx0" brushRef="#br0" timeOffset="653.785">1779 114,'142'22,"1"-7,74-3,-183-10,583 5,-342 16,-263-22,-5-1,1 0,-1 0,0 1,0 0,1 0,-1 1,0 0,0 0,-1 1,1 0,5 2,-41 6,9-10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25.1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1288 819,'-1'0,"0"0,1-1,-1 1,0 0,0 0,0 0,0 0,0 0,0 0,0 0,0 1,0-1,0 0,0 0,0 1,0-1,0 0,0 1,1-1,-1 1,0-1,0 1,0 0,1-1,-1 1,0 0,1 0,-1-1,1 1,-1 0,0 0,1 0,0 0,-1-1,1 1,0 0,-1 1,-150 282,4-17,-12-6,-12-7,-70 69,-122 109,361-429,-1-1,1 1,0-1,0 1,0-1,0 1,1 0,-1-1,1 1,-1 0,1 0,0 0,0 0,1 0,-1 1,0-1,1 0,0 0,0 0,0 1,0-1,0 0,1 2,24-1,-9-9</inkml:trace>
  <inkml:trace contextRef="#ctx0" brushRef="#br0" timeOffset="572.739">1486 734,'-73'29,"29"-11,-1-1,-1-2,0-2,-28 3,-30-23,104 7,-1 1,1 0,-1 0,1 0,-1 0,1 0,-1-1,1 1,0 0,-1 0,1 0,0 0,0 0,0 0,0 0,0 0,0 0,0 0,0 0,0 0,0 0,1 0,-1 0,0 0,1 0,-1 0,1 0,-1 0,1 0,-1-1,1 1,-1 0,1 0,0-1,0 1,-1 0,1-1,0 1,0-1,0 1,0-1,0 1,-1-1,1 1,0-1,1 0,-2 1,278 283,-244-261,-34-23,1 0,0 0,-1 1,1-1,-1 0,1 0,0 0,-1 0,1 0,-1 0,1 0,0 0,-1 0,1 0,0 0,-1 0,1 0,-1 0,1-1,0 1,-1 0,1 0,-1-1,1 1,-1 0,1-1,-1 1,1-1,-1 1,1 0,-1-1,0 1,1-1,-1 1,0-1,1 0,-1 1,0-1,0 1,1-1,-1 0,0 1,0-1,0 1,0-1,0 0,0 1,0-1,0 0,0 1,0-1,0 1,0-1,-1 0,1 1,0-1,-1 0,-3-25,-1 1,-1-1,-1 1,-2 0,-9-20,-6-17,15 38,-3-16,-2 1,-1 0,-3 2,-1 0,-1 1,-13-15,17 32</inkml:trace>
  <inkml:trace contextRef="#ctx0" brushRef="#br0" timeOffset="886.409">2050 0,'-34'9,"0"2,1 2,1 0,0 2,1 2,0 1,2 1,0 2,1 0,-10 12,23-19,0 0,1 2,1 0,0 0,1 1,1 0,-4 9,12-19,-1 0,1 0,0 1,1-1,0 1,0-1,0 1,1 0,1 0,-1 0,1 0,0 0,1 0,0 0,0 0,1-1,0 1,0 0,1-1,2 5,2 0,0 0,0-1,1 1,1-2,0 1,1-1,-1-1,2 1,-1-2,2 0,-1 0,1-1,0 0,0-1,1 0,0-1,0-1,15 5,1-1,0-2,1-1,-1-1,1-1,0-2,10-2,-17 2,-1-2,1-1,-1-1,0-1,1 0,-2-2,1-1,-1 0,0-2,0 0,-1-1,0-2,-1 0,-1 0,0-2,0 0,-1-2,-1 1,-1-2,0 0,-1-1,-1 0,7-15,-18 27,0 0,0 0,-1 0,0-1,0 1,-1-1,0 1,0 0,0-1,-1 1,1 0,-2-1,1 1,-1 0,0 0,0 0,0 0,-1 0,0 0,0 1,-1-1,0 1,0 0,0 0,0 1,-1-1,-2-1,-11-12</inkml:trace>
  <inkml:trace contextRef="#ctx0" brushRef="#br0" timeOffset="1136.339">1148 396,'60'0,"283"-1,218-32,331-65,-602 81,-259 11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34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90 106,'-1'0,"-1"0,1 0,-1 0,1 0,-1 1,1-1,-1 0,1 0,-1 1,1-1,-1 1,1 0,-1-1,1 1,0 0,-1 0,1 0,0 0,0 0,0 0,0 0,0 0,0 0,0 0,0 1,0-1,1 0,-1 1,0-1,1 1,-1-1,1 1,-1-1,1 1,-9 23,1 0,0 0,2 1,1 0,2 0,0 0,-3 46,3-1,4 1,3 14,-4-81,-1 1,1-1,0 0,1 1,0-1,-1 1,1-1,1 0,-1 0,1 0,0 0,0 0,1 0,-1 0,1 0,0-1,1 0,-1 1,1-1,-1 0,1-1,0 1,1-1,-1 0,1 0,-1 0,1 0,0-1,0 0,0 0,0 0,0-1,1 1,-1-1,0-1,1 1,-1-1,0 0,1 0,4-1,6-6,0-1,-1 0,0-1,-1-1,0-1,0 0,-1 0,-1-1,0-1,0 0,6-11,98-169,-85 134,-3-1,-3-1,-2-1,-2-4,-8-49,-14 114,0 1,0 0,0 0,0 1,0-1,0 0,0 0,0 0,0 1,1-1,-1 0,0 1,0-1,0 1,0-1,1 1,-1-1,0 1,0 0,1-1,-1 1,0 0,1 0,-1-1,1 1,-1 0,1 0,-1 0,1 0,0 0,-1 0,1-1,0 1,0 0,0 0,0 0,0 0,0 1,-22 43,3 1,1 0,3 2,1 0,3 1,2 0,2 1,2-1,2 1,3 11,0-55,0 1,1 0,0-1,0 1,0 0,1-1,0 1,0-1,1 0,-1 0,1 0,1 0,-1 0,1-1,0 1,4 2,8 7</inkml:trace>
  <inkml:trace contextRef="#ctx0" brushRef="#br0" timeOffset="418.241">795 473,'25'0,"-14"-1,0 1,1 0,-1 1,1 0,-1 0,0 1,0 1,1 0,9 4,-19-6,0 0,0 1,0-1,-1 0,1 0,0 1,-1-1,1 1,-1 0,1-1,-1 1,0 0,0 0,1 0,-1 0,-1 0,1 0,0 0,0 0,-1 0,1 0,-1 0,0 0,0 1,0-1,0 0,0 0,0 0,0 0,-1 1,1-1,-1 0,0 0,1 0,-1 0,0 0,0 0,0 0,0 0,-1-1,0 2,-61 71,59-70,-56 61,59-63,-1 0,1 0,0 0,0 1,0-1,0 0,0 1,0-1,1 1,-1-1,1 1,-1-1,1 1,0-1,0 1,0-1,1 1,-1-1,0 1,1-1,0 1,-1-1,1 0,0 1,0-1,1 0,-1 0,0 1,1-1,-1 0,1-1,1 2,5 1,0 0,0 0,1-1,-1 0,1-1,0 0,-1-1,1 1,0-2,0 1,0-1,0-1,0 1,0-2,0 1,0-1,-1 0,1-1,-1 0,1-1,-1 1,0-1,3-3,42-26,-39 23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35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1 155,'14'0,"10"0,6 0,1 0,2 0,-1 0,-1 0,0 0,-2 0,0 0,0 0,-1 0,0 0,-5 5,-1 1,0 0,-4-1</inkml:trace>
  <inkml:trace contextRef="#ctx0" brushRef="#br0" timeOffset="245.169">85 437,'39'0,"21"0,7 0,-5 0,-7 0,-8 0,-8 0,-10 0</inkml:trace>
  <inkml:trace contextRef="#ctx0" brushRef="#br0" timeOffset="3147.285">706 522,'2'-20,"1"1,1 0,0 0,2 0,0 0,1 1,1 0,0 0,2 1,0 0,11-14,-3 8,1 1,1 1,1 1,0 1,1 0,17-8,-39 26,1 0,-1 0,1 1,-1-1,1 0,-1 1,1-1,0 0,0 1,-1-1,1 1,0-1,0 1,-1-1,1 1,0 0,0 0,0-1,0 1,0 0,0 0,0 0,-1 0,1 0,0 0,0 0,0 0,0 0,0 0,0 1,0-1,-1 0,1 0,0 1,0-1,0 1,0-1,-1 1,1-1,0 1,-1-1,1 1,0 0,-1-1,1 1,-1 0,1 0,-1-1,1 1,-1 0,0 0,1 0,-1 0,0 0,0-1,1 1,-1 0,0 0,0 0,0 0,0 0,0 0,0 0,-1 0,1 0,0 0,-21 198,21-198,-1 0,1-1,-1 1,0 0,1 0,0 0,-1 0,1 0,0 0,-1 0,1 0,0 0,0 0,0 0,0 0,0 0,0 0,0 0,0 0,1 0,-1 0,0 0,0 0,1 0,-1 0,1 0,-1 0,1 0,-1 0,1-1,0 1,-1 0,1 0,0-1,0 1,-1 0,1-1,0 1,0-1,0 1,0-1,0 1,0-1,0 0,0 1,0-1,0 0,0 0,0 0,0 0,0 0,0 0,0 0,0 0,0 0,0 0,0 0,0-1,13-7,0 0,-1-1,-1 0,1-1,-1 0,-1-1,0 0,-1-1,6-9,18-17,-11 13,1 1,1 1,1 1,1 1,18-10,-42 29,-1 0,0 1,1-1,-1 1,1-1,-1 1,1 0,0 0,0 0,0 0,-1 0,1 1,0-1,0 1,0 0,0 0,0 0,0 0,0 1,0-1,-1 1,1-1,0 1,0 0,0 0,-1 0,1 1,-1-1,1 1,-1-1,1 1,-1 0,0 0,0 0,0 0,0 0,0 1,0-1,-1 1,1-1,-1 1,0-1,1 2,1 11,0 0,-1 1,0-1,-2 1,1-1,-2 1,0-1,-1 1,-1-1,0 1,-3 5,10 10,4-23</inkml:trace>
  <inkml:trace contextRef="#ctx0" brushRef="#br0" timeOffset="3667.244">2004 42,'-54'29,"0"3,2 2,2 2,2 2,-38 38,80-71,0 0,0 0,1 1,0 0,0 0,0 0,1 1,-1 0,2 0,-1 0,1 0,0 0,0 0,1 1,0 0,1-1,-1 1,1 0,1 0,0 0,2-5,1 0,0 1,1-2,-1 1,0 0,1-1,-1 1,1-1,0 0,0 0,0-1,0 1,0-1,0 0,0 0,1 0,-1-1,0 1,1-1,-1 0,0 0,1-1,-1 1,0-1,0 0,0 0,1 0,-1-1,0 0,-1 1,1-1,1-1,16-6,-1 0,0-2,0 0,-2-1,1 0,-1-2,-1 0,6-8,5-1,95-69,-122 91,0 1,1-1,-1 1,0-1,1 1,-1 0,0 0,1 0,-1 0,0 0,1 0,-1 0,0 0,1 1,-1-1,0 0,1 1,-1-1,0 1,0-1,1 1,-1 0,0-1,0 1,0 0,0 0,0 0,0 0,0 0,0 0,-1 0,1 0,0 1,0-1,-1 0,1 0,-1 0,1 1,-1-1,0 0,1 1,-1-1,0 0,0 1,0 0,0 64,-12 1,3 1,3 0,3 40,-23 153,25-251,0 0,0-1,-1 1,0-1,-1 0,0 1,0-1,-1-1,0 1,-1 0,1-1,-2 0,1 0,-1 0,-1-1,-4 4,10-10,-1 0,0 0,0 0,0-1,0 1,0-1,0 0,0 1,0-1,0 0,0 0,0 0,0 0,0-1,0 1,0 0,0-1,1 0,-1 1,0-1,0 0,0 0,1 0,-1 0,0 0,1 0,-1-1,1 1,-1 0,1-1,0 1,-1-1,1 0,0 1,0-1,0 0,0 0,0 0,-27-75,24 59,2 1,0-2,2 1,0 0,0 0,2 0,0 0,2 0,-1 1,2-1,3-6,3-3</inkml:trace>
  <inkml:trace contextRef="#ctx0" brushRef="#br0" timeOffset="4268.034">2343 13,'-10'24,"1"0,1 1,1 0,1 1,1-1,1 1,1 0,2 0,1 11,0-33,0-1,0 1,1 0,0-1,0 1,0-1,0 1,0-1,1 0,-1 0,1 1,0-1,0 0,0 0,0-1,1 1,-1 0,1-1,0 1,0-1,0 0,0 0,0 0,0 0,0-1,1 1,-1-1,0 0,1 0,-1 0,1 0,0-1,-1 1,1-1,-1 0,1 0,0-1,-1 1,1-1,2 0,10-6,0-1,0-1,-1-1,0 0,-1-1,0 0,0-1,-1-1,-1 0,-1-1,1 0,-2 0,0-1,-1-1,-1 0,4-9,32-44,-37 57,-4 7,-1 0,1 1,0-1,0 1,0 0,1 0,0 0,-1 0,1 1,1-1,-1 1,0 0,1 0,1 0,-5 4,0 1,1-1,-1 1,0-1,0 1,0-1,0 1,0 0,-1 0,1-1,0 1,-1 0,1 0,-1 0,0 0,1 0,-1-1,0 1,0 0,0 0,-1 0,1 0,0 0,-1 0,1-1,-1 1,0 0,1 0,-1 0,-1 1,1 3,-9 91,4-1,4 1,5-1,-2 28,1-95,-2-1,0 1,-2 0,-2 0,0-1,-2 0,-1 0,-1 0,-2-1,-1 0,0 0,-2-2,-4 5,15-27,-1 0,1 0,-1 0,0 0,0 0,0-1,0 0,0 1,-1-1,1 0,-1-1,1 1,-1-1,0 1,0-1,1 0,-1 0,0-1,0 1,0-1,0 0,0 0,0 0,0-1,0 1,0-1,0 0,1 0,-1 0,0-1,0 1,1-1,-1 0,1 0,0 0,0 0,-1-1,1 1,1-1,-1 0,0 0,1 0,-1 0,1 0,0-1,0 1,0-1,1 1,-1-1,-1-12,0 0,1-1,1 1,1 0,0 0,1-1,0 1,2 0,0 0,1 0,0 0,1 1,1 0,0 0,1 0,1 1,9-13,44-50,-41 55</inkml:trace>
  <inkml:trace contextRef="#ctx0" brushRef="#br0" timeOffset="4650.225">2935 324,'102'-37,"-99"36,0 0,0 1,1-1,-1 1,0-1,0 1,1 0,-1 1,0-1,0 0,1 1,-1 0,0-1,0 1,0 1,0-1,0 0,0 1,0-1,0 1,-1 0,1 0,-1 0,1 1,-1-1,0 0,0 1,0-1,0 1,1 2,-3 1,1-1,-1 1,0 0,-1 0,1 0,-1 0,0 0,-1 0,1 0,-1-1,0 1,-1-1,1 1,-1-1,0 0,-1 0,1 0,-1-1,0 1,0-1,0 0,-1 0,-2 2,-6 9,-34 48,48-62,-1 1,1 0,0-1,0 1,0-1,0 1,0-1,1 0,-1 1,0-1,1 0,-1 0,0 0,1 0,-1 0,1 0,0 0,-1-1,1 1,0-1,-1 1,1-1,0 1,0-1,0 0,-1 0,1 0,0 0,0 0,0 0,-1-1,1 1,0 0,0-1,-1 0,1 1,0-1,-1 0,57-11,-32 6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0,-5-1,-8-2,-10 0,-8-2,-13-1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9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 6865 0 0,'0'0'2876'0'0,"0"0"-977"0"0,0 0-311 0 0,0 0 117 0 0,0 0 51 0 0,0 0-116 0 0,0 0-271 0 0,0 0-299 0 0,0 0-259 0 0,0 0-188 0 0,0 0-93 0 0,0 0-88 0 0,0 0-48 0 0,4-3-37 0 0,-4 3-365 0 0,0 0 40 0 0,0 1 0 0 0,0-1 1 0 0,0 1-1 0 0,0-1 1 0 0,0 1-1 0 0,0-1 1 0 0,0 1-1 0 0,0 0 1 0 0,0-1-1 0 0,0 1 0 0 0,0-1 1 0 0,0 1-1 0 0,0-1 1 0 0,0 1-1 0 0,1-1 1 0 0,-1 1-1 0 0,0-1 0 0 0,0 1 1 0 0,1-1-1 0 0,-1 1 1 0 0,0-1-1 0 0,1 1 1 0 0,-1-1-1 0 0,0 1 0 0 0,1-1 1 0 0,-1 0-1 0 0,1 1 1 0 0,-1-1-1 0 0,0 0 1 0 0,1 1-1 0 0,-1-1 1 0 0,1 0-1 0 0,-1 0 0 0 0,1 1 1 0 0,0-1-1 0 0,-1 0 1 0 0,1 0-1 0 0,-1 0 1 0 0,1 0-1 0 0,-1 0 0 0 0,1 0 1 0 0,-1 0-1 0 0,1 0 1 0 0,-1 0-1 0 0,1 0 1 0 0,0 0-1 0 0,-1 0 1 0 0,1 0-1 0 0,-1 0 0 0 0,1 0 1 0 0,-1 0-1 0 0,1-1 1 0 0,-1 1-1 0 0,1 0-32 0 0,-52 143 1383 0 0,37-108-1059 0 0,59-97 75 0 0,-13-10-384 0 0,-32 71-89 0 0,0 1-106 0 0,0 0-167 0 0,-8 1-4103 0 0,3 1-3027 0 0,3-1-4935 0 0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1,'38'9,"28"0,6-4,-8-1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49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21,'23'81,"-16"319,20-317,-26-81,1 0,-1 0,1-1,0 1,0-1,-1 1,1-1,0 0,0 1,0-1,1 0,-1 0,0-1,0 1,0 0,1-1,-1 1,0-1,1 0,-1 0,0 0,1 0,-1 0,0 0,1-1,-1 1,0-1,1 1,-1-1,0 0,0 0,0 0,0 0,0 0,2-2,90-76,25-73,-96 118,-23 34,0-1,0 0,0-1,1 1,-1-1,0 1,1 0,-1-1,1 1,0 0,-1 0,1-1,0 1,0 0,0 0,0 0,-1 0,2 0,-1 0,0 0,0 0,0 1,0-1,1 0,-1 1,0-1,0 1,1-1,-1 1,1 0,-1-1,0 1,1 0,-1 0,1 0,-1 0,0 0,1 0,-1 0,1 1,-1-1,0 0,1 1,-1-1,0 1,0 0,1-1,0 2,5 121,-9-53,1-65,1 0,0 0,0 0,0 0,0 0,1 0,0 0,0-1,0 1,1 0,0 0,-1-1,2 1,-1-1,0 0,1 1,0-1,0 0,0-1,1 1,-1 0,1-1,0 0,0 0,0 0,0 0,0-1,1 0,-1 0,1 0,0 0,-1-1,1 1,0-1,0-1,0 1,0-1,0 1,0-1,0-1,0 1,0-1,0 0,8-6,0-1,0 0,-1-1,-1 0,0-1,0 0,0-1,-2 0,1-1,-1 0,-1 0,0-1,-1 0,0 0,-1-1,-1 0,0 0,0-3,28-55,0 6,-3-1,-3-2,8-39,-30 80,-19 41,2 6</inkml:trace>
  <inkml:trace contextRef="#ctx0" brushRef="#br0" timeOffset="260.859">1017 444,'-10'38,"-7"28,-2 7,3-5,9-13,5-16</inkml:trace>
  <inkml:trace contextRef="#ctx0" brushRef="#br0" timeOffset="532.859">1045 360,'14'9,"10"4,5-1,3-2,1-3,-1-2,0-3,-2-1,0-1,-6-1</inkml:trace>
  <inkml:trace contextRef="#ctx0" brushRef="#br0" timeOffset="700.365">988 614,'34'0,"20"0,6 0,-7 0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2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57,'-5'14,"0"1,1 0,0 0,2 0,0 1,0-1,1 1,1 4,-1 5,-24 252,1-99,21-153,13-29,8-38,-9 19</inkml:trace>
  <inkml:trace contextRef="#ctx0" brushRef="#br0" timeOffset="250.967">57 0,'39'0,"31"0,9 0,-4 0,-10 0,-12 0,-14 0</inkml:trace>
  <inkml:trace contextRef="#ctx0" brushRef="#br0" timeOffset="500.524">1 395,'38'5,"28"-3,6-3,-3 0,-9 0,-10-1,-8 1,-12 1</inkml:trace>
  <inkml:trace contextRef="#ctx0" brushRef="#br0" timeOffset="852.641">481 424,'33'5,"17"6,4 1,-3-1,-4-3,-11-3</inkml:trace>
  <inkml:trace contextRef="#ctx0" brushRef="#br0" timeOffset="663.159">481 565,'-5'38,"-1"18,0 4,1-9</inkml:trace>
  <inkml:trace contextRef="#ctx0" brushRef="#br0" timeOffset="1118.167">481 649,'38'5,"28"-4,1-1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4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1,'-40'173,"24"-122,-3-1,-2 0,-2-2,-5 3,-41 92,64-133,4-8,-1 0,0 0,1 0,-1 0,1 0,-1 0,1 0,0 0,0 1,0-1,0 0,1 1,-1-1,0 1,1-1,0 1,0-1,0 1,0-1,0 1,0-1,0 1,1-1,-1 1,1-1,0 0,0 1,0-1,0 0,0 0,0 1,1-1,-1 0,1 0,0 0,-1-1,1 1,0 0,0-1,0 1,0-1,0 1,0-1,1 0,-1 0,2 0,12 2,1-1,-1-1,1 0,-1-1,1-1,-1-1,1 0,-1-2,0 1,0-2,0 0,2-2,54-13,18-14,-77 22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20,'128'-19,"-127"19,0 0,0 1,1-1,-1 0,0 1,0-1,0 1,0 0,0-1,0 1,0 0,0-1,0 1,0 0,0 0,-1 0,1 0,0 0,0 0,-1 0,1 0,-1 0,1 0,-1 0,0 1,1-1,-1 0,0 0,0 0,1 1,-1-1,0 0,0 0,-1 0,1 1,0-1,0 0,0 0,-1 0,1 0,-1 1,1-1,-1 0,1 0,-1 0,0 0,1 0,-1 0,0 0,-39 51,39-50,-31 28,26-25,0 0,0 0,0 1,1-1,0 1,0 0,0 1,1-1,0 1,0 0,1 0,0 0,-2 6,5-11,0 0,0 0,0 0,0 0,1 0,-1 0,0 0,1 0,0 0,-1 0,1-1,0 1,0 0,0 0,0 0,0-1,1 1,-1-1,0 1,1-1,-1 1,1-1,0 0,-1 0,1 0,0 0,-1 0,1 0,0 0,0-1,0 1,0-1,0 1,0-1,0 0,0 1,0-1,1 0,81-2,51-35,-117 29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7:15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2,'1'0,"-1"0,1-1,-1 1,1 0,-1 0,1 0,0 0,-1-1,1 1,0 0,-1 0,1 0,0 0,-1 0,1 1,-1-1,1 0,0 0,-1 0,1 0,0 1,-1-1,1 0,-1 1,1-1,-1 0,1 1,-1-1,1 1,-1-1,1 1,-1-1,0 1,1-1,-1 1,0-1,1 1,-1-1,0 1,0 0,1-1,-1 1,0-1,0 1,0 0,0-1,0 1,0 0,0-1,0 1,0 0,0-1,0 1,-1-1,1 1,0 0,0-1,-1 1,1-1,0 1,-1-1,1 1,0-1,-1 1,1-1,-1 1,1-1,-1 1,0-1,-229 3,304-3,-200-1,117-3,8-2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97 102,'-67'379,"47"-240,13-115,4-33,11-35,1 0,2 1,3 0,1 1,2 1,8-14,-19 42,19-39,1 0,3 2,2 1,8-6,5 13,-44 41,1 0,0 0,0 1,0-1,0 0,0 0,0 1,0-1,0 1,0-1,1 1,-1 0,0-1,0 1,0 0,1 0,-1 0,0 0,0 0,0 0,1 0,-1 0,0 0,0 0,0 1,0-1,1 0,-1 1,0-1,0 1,0 0,0-1,0 1,0 0,0-1,0 1,0 0,-1 0,1 0,0 0,0 0,-1 0,1 0,-1 0,1 0,-1 1,4 11,-1 0,-1 0,0 1,-1 0,0-1,-1 1,-1-1,0 1,-1 0,0-1,-2 5,-21 154,25-170,0 1,1-1,-1 1,1-1,0 0,0 1,0-1,0 0,0 0,0 0,0 1,1-1,-1 0,1-1,0 1,-1 0,1 0,0-1,0 1,0-1,0 0,0 1,0-1,1 0,-1 0,0-1,1 1,-1 0,0-1,1 1,-1-1,1 0,-1 0,1 0,-1 0,0 0,1 0,-1-1,1 1,-1-1,0 0,1 0,-1 1,0-2,0 1,0 0,1 0,-1-1,0 1,-1-1,1 1,0-1,0 0,-1 0,1 0,-1 0,96-96,60-80,-156 176,0 0,0 0,1 1,-1-1,1 1,-1-1,1 1,0 0,0-1,-1 1,1 0,0 0,0 0,0 1,0-1,0 0,0 1,0-1,0 1,1 0,-1 0,0 0,0 0,0 0,0 0,0 0,1 1,-1-1,0 1,0-1,0 1,0 0,0 0,-1 0,1 0,0 0,0 0,0 1,-1-1,1 1,-1-1,1 1,-1-1,0 1,0 0,1 0,-1 0,0 0,0-1,-1 1,1 1,0-1,-1 1,4 13,-1 1,0 0,-2 0,0 1,-1-1,0 0,-3 7,2-8,0 0,0 0,2 0,0 0,0-1,2 1,0 0,1-1,0 1,-3-14,-1 0,1 0,0-1,0 1,0 0,0 0,0 0,0-1,1 1,-1-1,0 1,1-1,0 1,-1-1,1 0,0 0,-1 1,1-1,0-1,0 1,0 0,0 0,0-1,0 1,0-1,0 1,0-1,0 0,0 0,0 0,0 0,0 0,1-1,12-2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26,'44'0,"28"0,6 0,-4 0,-11-5,-10-1,-11 0,-6 1,-6 1,-7 7,-8 2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0,'38'5,"23"6,5 2,-3-2,-8-3,-8-2,-13 2,-7 0,-7-2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1,'0'57,"-5"24,-2 4,1-10,1-6,1-11,2-10,1-9,1-6,0-3,0-8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11843 0 0,'0'0'2088'0'0,"0"0"-357"0"0,0 0-137 0 0,0 0-139 0 0,0 0-158 0 0,0 0-246 0 0,0 0-269 0 0,0 0-168 0 0,0 0-49 0 0,0 0-9 0 0,0 0 5 0 0,0 0-25 0 0,0 0-57 0 0,-5 21-47 0 0,-15 66-65 0 0,-22 20 558 0 0,-72 101-483 0 0,58-134-1136 0 0,55-74 410 0 0,-4-4-6365 0 0,5-31-8012 0 0,0 27 9631 0 0</inkml:trace>
  <inkml:trace contextRef="#ctx0" brushRef="#br0" timeOffset="232.81">13 37 9466 0 0,'0'0'2859'0'0,"0"0"-553"0"0,0 0-372 0 0,0 0-263 0 0,0 0-308 0 0,0 0-299 0 0,0 0-345 0 0,0 0-306 0 0,0 0-143 0 0,0 0 35 0 0,0 0 86 0 0,0 0 96 0 0,6 10 23 0 0,95 183 2087 0 0,-8-40-1902 0 0,-59-104-1334 0 0,-34-49 134 0 0,0 0-308 0 0,0-16-6204 0 0,0 10 521 0 0,0-1-5084 0 0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26,'227'-25,"-158"34,-68-9,1 0,0 1,-1-1,1 1,-1 0,1-1,-1 1,0 0,1 0,-1 0,0 0,1 0,-1 0,0 1,0-1,0 0,0 0,0 1,0-1,-1 1,1-1,0 1,-1-1,1 1,-1-1,0 1,1 0,-1-1,0 1,0-1,0 1,0 0,0-1,0 1,0 0,-1-1,1 1,-1-1,1 2,-74 119,41-77,-108 179,139-221,0 1,1-1,-1 1,1 0,0-1,0 1,1 0,-1 0,1 0,0-1,0 1,0 0,0 0,1 0,-1 0,1-1,0 1,0 0,1-1,-1 1,1-1,-1 1,1-1,0 0,0 1,1-1,-1 0,1 0,0-1,-1 1,1-1,0 1,1-1,-1 0,0 0,1 0,-1-1,1 1,-1-1,1 0,0 0,2 1,5 1,0-1,1 0,-1-1,1 0,-1 0,1-1,0-1,-1 0,1-1,-1 0,6-2,8-3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1,'-9'38,"-9"23,0 1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0,'-14'48,"-10"35,-1 14,4-6,6-14,0-14,3-9,4-8,2-8,3-5,2-4,6-6,2-8</inkml:trace>
  <inkml:trace contextRef="#ctx0" brushRef="#br0" timeOffset="303.775">454 86,'-330'316,"299"-272,31-43,-1 0,0 0,1 0,0 0,-1 0,1 0,0 0,-1 0,1 0,0 0,0 0,0 0,0 0,0 0,0 0,0 0,0 0,1 0,-1 0,0 0,0 0,1 0,-1 0,1 0,-1 0,1 0,-1 0,1-1,0 1,-1 0,1 0,0 0,0-1,0 1,-1 0,1-1,0 1,0-1,0 1,0-1,0 0,0 1,0-1,0 0,0 0,163 10,-158-8,1-1,0 1,0 1,-1-1,1 1,-1 0,0 1,0-1,0 1,0 1,-1-1,0 1,1 0,1 3,7 8</inkml:trace>
  <inkml:trace contextRef="#ctx0" brushRef="#br0" timeOffset="820.254">737 367,'-21'16,"0"2,1 0,1 1,0 0,2 2,0 0,2 1,0 2,14-24,0 1,0 0,1 0,-1 0,0 1,1-1,-1 0,1 0,-1 0,1 0,0 1,-1-1,1 0,0 0,0 1,0-1,0 0,0 0,0 1,0-1,0 0,0 0,1 0,-1 1,1-1,-1 0,1 0,-1 0,1 0,-1 0,1 0,0 0,0 0,0 0,-1 0,1 0,0 0,0 0,0-1,0 1,0 0,1-1,-1 1,1 0,55-4,-28-8,0-1,-1-1,0-2,-1-1,7-6,32-19,-65 40,1-1,-1 0,0 1,1 0,-1-1,1 1,-1 0,1 0,0 0,-1 0,1 0,0 0,0 1,0-1,0 1,-1-1,1 1,0-1,0 1,0 0,0 0,0 0,0 0,0 0,0 1,0-1,0 1,0-1,0 1,-1 0,1-1,0 1,0 0,-1 0,1 0,0 1,-1-1,1 0,-1 0,0 1,1-1,-1 1,0 0,0-1,0 1,0 0,0-1,0 1,-1 0,1 0,0 0,-1 1,0 11,-1 0,-1 1,0-1,-1 0,0-1,-1 1,-1-1,-2 5,-17 66,17 188,6-261,1 0,-2-1,1 1,-2 0,1-1,-1 0,-1 0,0 0,0 0,-1 0,0-1,-1 0,0 0,0 0,-1-1,0 0,-4 3,8-10,-1 1,0-2,0 1,0 0,0-1,1 1,-1-1,0 0,0-1,0 1,0-1,0 1,0-1,1 0,-1-1,0 1,1-1,-1 1,1-1,-1 0,1 0,0-1,0 1,0-1,0 1,0-1,1 0,-1 0,1 0,0-1,0 1,0 0,0-1,1 1,-1-1,1 0,0 1,0-1,0 0,0 0,1 0,0 0,0 0,0 0,0-1,1-8,1 0,1 0,0 0,1 0,0 1,0-1,2 1,0 0,0 0,1 1,0 0,1 0,0 0,1 1,6-6,34-23,-27 27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0,'-29'255,"12"-73,15-179,1 0,-1 1,0-1,1 1,0-1,0 1,0-1,0 1,0 0,1 0,0-1,-1 1,2 0,-1 0,0 0,1-1,-1 1,1 0,0-1,1 1,-1 0,0-1,1 0,0 1,0-1,0 0,0 0,0 0,1 0,0 0,-1 0,1-1,0 0,0 1,0-1,0 0,1 0,-1-1,1 1,0 0,225-3,-173 1,-32-1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17,'454'0,"-382"-11,-54 5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55,'38'-5,"27"-1,8 0,-5 1,-8 1,-10 2,-9-4,-6-1,-4 1,-3 2,-7 1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58,'65'-16,"2"2,-1 3,64-2,-128 12,0 1,0-1,1 1,-1-1,0 1,1 0,-1 0,0 0,1 0,-1 1,0-1,1 1,-1-1,0 1,0 0,1 0,-1 0,0 0,0 0,0 0,0 0,0 1,-1-1,1 1,0 0,-1-1,1 1,-1 0,1 0,-1 0,0 0,0 0,0 0,0 0,0 1,-1-1,1 0,0 0,-1 1,0-1,0 0,1 3,-6 6,1 1,-2-1,1 0,-1-1,-1 1,0-1,-1-1,0 1,0-1,-2 1,-15 18,-19 22,32-39,1 0,0 1,1 0,0 0,1 1,1 0,0 1,1 0,0 0,1 1,0 0,-1 7,7-19,-1 0,1 0,0 0,0 0,0 0,0 0,1 0,-1 0,1 0,-1 0,1 0,0 0,0 0,1 0,-1 0,1-1,-1 1,1-1,0 1,0-1,0 0,0 1,0-1,0 0,1 0,-1-1,1 1,-1 0,1-1,0 0,0 1,0-1,-1 0,1-1,0 1,0 0,2-1,6 2,-1-1,1 0,0-1,-1 0,1-1,-1 0,1-1,-1 0,1 0,3-3,5-2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0,'-9'24,"1"8,7-1,3-6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66,'-15'8,"-1"-1,0 0,1 1,0 1,1 1,0 0,0 1,-7 9,19-19,1 0,0 0,-1 0,1 0,0 0,0 1,0-1,0 1,0-1,0 1,0-1,1 1,-1-1,0 1,1 0,0-1,-1 1,1 0,0-1,0 1,0 0,0 0,0-1,0 1,0 0,0-1,1 1,-1 0,1-1,-1 1,1 0,0-1,0 1,0-1,-1 1,1-1,1 0,-1 1,0-1,0 0,0 0,1 0,-1 0,1 0,0 1,82 28,-65-25,-10-3,1 1,-1 0,0 1,0 0,0 0,0 1,-1 0,0 0,0 1,0 0,-1 1,0-1,0 2,-1-1,0 1,0-1,0 2,-1-1,-1 1,1-1,-1 1,-1 0,0 1,0-1,1 10,-3-16,-1 0,0 0,0 1,-1-1,1 0,0 0,-1 0,0 0,0 0,0 0,0 0,0 0,-1 0,1-1,-1 1,0 0,0-1,0 1,0-1,0 0,0 1,-1-1,1 0,-3 1,-11 5</inkml:trace>
  <inkml:trace contextRef="#ctx0" brushRef="#br0" timeOffset="249.862">101 66,'39'-14,"21"-5,7 1,-10 8,-8 5,-8 10,-12 3</inkml:trace>
  <inkml:trace contextRef="#ctx0" brushRef="#br0" timeOffset="700.5">609 518,'203'-220,"-198"215,1 0,0 0,0 0,1 1,-1-1,1 1,0 1,0 0,0 0,0 0,0 1,1 0,-1 0,1 1,0 0,-1 0,8 1,-13 1,1 0,-1 0,0 1,1-1,-1 1,0 0,0 0,0 0,0 0,0 0,-1 0,1 0,-1 0,1 1,-1-1,0 1,0-1,0 1,0-1,0 1,-1 0,1-1,-1 1,0 0,1-1,-1 1,-1 1,18 45,-14-46,0-1,1 1,-1-1,0 0,1-1,-1 1,1-1,-1 1,1-1,0 0,0 0,-1-1,1 1,0-1,0 0,0 0,0 0,0 0,-1-1,1 1,0-1,0 0,-1 0,1-1,1 0,-1 1,0-1,1 1,-1 0,1 0,0 1,-1-1,1 1,-1 0,1 0,0 1,-1-1,1 1,-1 0,1 0,-1 1,1-1,-1 1,1 1,-2 0,0 0,0 0,-1 1,0-1,1 1,-1-1,-1 1,1 0,0 0,-1 0,0 0,0 0,0 0,0 0,-1 0,0 0,0 1,0 2,5 24,0-11</inkml:trace>
  <inkml:trace contextRef="#ctx0" brushRef="#br0" timeOffset="1520.595">299 490,'0'4,"-5"3,-6-1,-7-1,-4 3,-3 1,-3-2,-1-2,0-1,4-7,7-2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0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0,'-24'29,"-13"14,0 5,6-7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5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403 309 0 0 0,'0'0'311'0'0,"0"0"954"0"0,0 0 250 0 0,0 0 52 0 0,0 0 51 0 0,0 0 9 0 0,0 0-73 0 0,0 0-158 0 0,0 0-128 0 0,0 0-204 0 0,-2-3-153 0 0,1 1-706 0 0,-1 0-1 0 0,0 1 0 0 0,1-1 0 0 0,-1 0 0 0 0,0 1 1 0 0,0 0-1 0 0,0-1 0 0 0,0 1 0 0 0,0 0 0 0 0,0 0 1 0 0,0 0-1 0 0,0 0 0 0 0,-1 1 0 0 0,1-1 0 0 0,0 1 1 0 0,0-1-1 0 0,-1 1 0 0 0,1 0 0 0 0,0 0 0 0 0,-1 0 1 0 0,1 0-1 0 0,0 0 0 0 0,-1 0 0 0 0,1 1 0 0 0,-1-1-204 0 0,0 0 64 0 0,-99 15 2325 0 0,-43 44-423 0 0,145-59-1951 0 0,-1 0 0 0 0,0 0 0 0 0,1 0 0 0 0,-1 1 0 0 0,0-1 0 0 0,1 0 0 0 0,-1 0 0 0 0,1 1 0 0 0,-1-1 0 0 0,1 0 0 0 0,-1 1 0 0 0,1-1 0 0 0,-1 0 0 0 0,1 1 0 0 0,-1-1 0 0 0,1 1 0 0 0,-1-1 0 0 0,1 1 0 0 0,-1-1 0 0 0,1 1 0 0 0,0-1 0 0 0,-1 1 0 0 0,1 0 0 0 0,0-1 0 0 0,0 1 0 0 0,0-1 0 0 0,-1 1 0 0 0,1 0 0 0 0,0-1 0 0 0,0 1 0 0 0,0 0 0 0 0,0-1 0 0 0,0 1 0 0 0,0 0 0 0 0,0-1 0 0 0,0 1 0 0 0,0-1 0 0 0,0 1 0 0 0,0 0 0 0 0,1-1 0 0 0,-1 1 0 0 0,0 0 0 0 0,0-1 0 0 0,1 1 0 0 0,-1-1 0 0 0,0 1 0 0 0,1-1 0 0 0,-1 1 0 0 0,0-1 0 0 0,1 1 0 0 0,-1-1 0 0 0,1 1 0 0 0,-1-1 0 0 0,1 1 0 0 0,-1-1 0 0 0,1 0 0 0 0,-1 1 0 0 0,1-1 0 0 0,0 0 0 0 0,-1 0 0 0 0,1 1 0 0 0,-1-1 0 0 0,1 0 0 0 0,0 0 0 0 0,-1 0 0 0 0,1 0 0 0 0,0 0 0 0 0,-1 0 0 0 0,1 0-15 0 0,133 67 769 0 0,-129-66-733 0 0,-1 1 0 0 0,0 0 0 0 0,0 0 1 0 0,0 0-1 0 0,0 1 0 0 0,0 0 0 0 0,-1-1 0 0 0,1 1 0 0 0,-1 0 0 0 0,0 1 0 0 0,1-1 0 0 0,-1 0 0 0 0,-1 1 1 0 0,1 0-1 0 0,-1 0 0 0 0,1 0 0 0 0,-1 0 0 0 0,0 0 0 0 0,-1 0 0 0 0,1 0 0 0 0,-1 1 0 0 0,1-1 0 0 0,-1 1 1 0 0,-1-1-1 0 0,1 1 0 0 0,-1-1 0 0 0,1 1 0 0 0,-1 0 0 0 0,-1-1-36 0 0,-2 1 51 0 0,0-1 1 0 0,0 0-1 0 0,-1 1 1 0 0,1-2-1 0 0,-1 1 1 0 0,0 0-1 0 0,0-1 1 0 0,-1 0-1 0 0,1 0 1 0 0,-1 0-1 0 0,1 0 1 0 0,-1-1-1 0 0,0 0 1 0 0,-1 1-52 0 0,4-3 2 0 0,-24 12 31 0 0,-1-2 0 0 0,-1-1 1 0 0,0-1-1 0 0,0-1 1 0 0,-1-2-1 0 0,-10 1-33 0 0,5 1-136 0 0,34-7-24 0 0,0 0-87 0 0,0 0-136 0 0,19-7-1356 0 0,35-11-1322 0 0,-24 9-378 0 0,-1-2-4229 0 0,-14 4-2893 0 0</inkml:trace>
  <inkml:trace contextRef="#ctx0" brushRef="#br0" timeOffset="796.254">615 365 5089 0 0,'0'0'2266'0'0,"0"0"-444"0"0,0 0-229 0 0,0 0-14 0 0,0 0-60 0 0,0 0-104 0 0,0 0-188 0 0,0 0-245 0 0,0 0-199 0 0,0 0-142 0 0,0 0-60 0 0,0 0-14 0 0,0 0 16 0 0,-1 5 6195 0 0,-3 8-6305 0 0,-4-6-466 0 0,0 1 0 0 0,0 0 0 0 0,1 1 0 0 0,-1-1 0 0 0,2 1 0 0 0,-1 1 0 0 0,2-1 0 0 0,-1 1 0 0 0,1 0 0 0 0,1 0 0 0 0,-1 1 0 0 0,2-1 0 0 0,0 1 0 0 0,0 0 0 0 0,1 0 0 0 0,0 0 0 0 0,1 0 0 0 0,0 0 0 0 0,0 6-7 0 0,3-16 3 0 0,1 0 0 0 0,-1 0 0 0 0,0 0 0 0 0,0 0 0 0 0,0 0 1 0 0,1 0-1 0 0,-1-1 0 0 0,0 1 0 0 0,1-1 0 0 0,-1 0 0 0 0,0 1 0 0 0,1-1 0 0 0,-1 0 0 0 0,1-1 0 0 0,-1 1 0 0 0,0 0 0 0 0,1-1 0 0 0,-1 1 0 0 0,0-1 0 0 0,1 0 0 0 0,-1 1 0 0 0,1-2-3 0 0,18-7 30 0 0,-2-1 0 0 0,1-1 0 0 0,-1-1 1 0 0,0 0-1 0 0,-2-2 0 0 0,1 0 0 0 0,-2-1 0 0 0,1 0 0 0 0,-2-2 0 0 0,-1 0 1 0 0,0 0-1 0 0,-1-1 0 0 0,0-1 0 0 0,-2 0 0 0 0,5-11-30 0 0,3-21 135 0 0,-19 50-89 0 0,0 1-8 0 0,0 0-21 0 0,0 0 4 0 0,0 0-19 0 0,0 0 4 0 0,0 0 2 0 0,-7 30-104 0 0,-13 113 132 0 0,40 270-100 0 0,-20-370 29 0 0,-12 168-48 0 0,10-198 85 0 0,-1 0 0 0 0,-1 0-1 0 0,0-1 1 0 0,0 0-1 0 0,-1 0 1 0 0,-1 0-1 0 0,0 0 1 0 0,-1-1 0 0 0,0 0-1 0 0,0 0 1 0 0,-2-1-1 0 0,1 0 1 0 0,-1 0-1 0 0,-10 8-1 0 0,17-16-1 0 0,0 0-1 0 0,-1 0 0 0 0,1-1 0 0 0,-1 1 0 0 0,0-1 0 0 0,1 1 0 0 0,-1-1 0 0 0,0 0 0 0 0,0 0 1 0 0,0 0-1 0 0,0 0 0 0 0,0 0 0 0 0,0-1 0 0 0,0 1 0 0 0,0-1 0 0 0,0 0 0 0 0,0 0 0 0 0,0 0 0 0 0,-3-1 2 0 0,-5-51-150 0 0,11 31-96 0 0,1 0 1 0 0,1 0-1 0 0,1 1 1 0 0,1-1-1 0 0,0 1 1 0 0,2-1-1 0 0,0 2 0 0 0,1-1 1 0 0,6-9 245 0 0,7-21-1966 0 0,-1 4-2573 0 0,-6 15-3679 0 0,-6 11-3266 0 0</inkml:trace>
  <inkml:trace contextRef="#ctx0" brushRef="#br0" timeOffset="1263.658">1324 188 10394 0 0,'0'0'1655'0'0,"0"0"-270"0"0,0 0 42 0 0,0 0 122 0 0,0 0-8 0 0,0 0-176 0 0,0 0-286 0 0,0 0-215 0 0,0 0-138 0 0,0 0-45 0 0,0 0-21 0 0,0 0-60 0 0,-14 7 349 0 0,-3 0-853 0 0,1 0 0 0 0,-1 1 1 0 0,1 0-1 0 0,1 2 0 0 0,0 0 1 0 0,0 0-1 0 0,1 1 0 0 0,0 1 1 0 0,0 1-97 0 0,13-12 0 0 0,0 0 1 0 0,0 0 0 0 0,0 1 0 0 0,0-1 0 0 0,0 0 0 0 0,0 1 0 0 0,0-1 0 0 0,1 1 0 0 0,-1-1 0 0 0,0 1 0 0 0,1-1 0 0 0,-1 1-1 0 0,1-1 1 0 0,0 1 0 0 0,-1-1 0 0 0,1 1 0 0 0,0 0 0 0 0,0-1 0 0 0,0 1 0 0 0,0-1 0 0 0,0 1 0 0 0,1 0 0 0 0,-1-1 0 0 0,0 1 0 0 0,1-1-1 0 0,-1 1 1 0 0,1-1 0 0 0,0 1 0 0 0,-1-1 0 0 0,1 1 0 0 0,0-1 0 0 0,0 0 0 0 0,0 1 0 0 0,0-1 0 0 0,0 0 0 0 0,0 0 0 0 0,0 0 0 0 0,0 0-1 0 0,0 0 1 0 0,1 0-1 0 0,59 36 138 0 0,-48-32-103 0 0,-10-4-11 0 0,1 1 1 0 0,-1-1-1 0 0,0 0 1 0 0,1 1 0 0 0,-1 0-1 0 0,0-1 1 0 0,0 1-1 0 0,0 0 1 0 0,0 1-1 0 0,0-1 1 0 0,-1 1-1 0 0,1-1 1 0 0,-1 1-1 0 0,1 0 1 0 0,-1 0-1 0 0,0 0 1 0 0,0 0-1 0 0,0 0 1 0 0,-1 0-1 0 0,1 0 1 0 0,-1 1-1 0 0,0-1 1 0 0,0 1 0 0 0,0-1-1 0 0,0 1 1 0 0,0-1-1 0 0,-1 1 1 0 0,0 0-1 0 0,1-1 1 0 0,-2 1-1 0 0,1-1 1 0 0,0 1-1 0 0,-1 0 1 0 0,1-1-1 0 0,-1 1 1 0 0,0-1-1 0 0,0 1 1 0 0,0-1-1 0 0,-1 1 1 0 0,1-1-1 0 0,-3 3-24 0 0,-5 4 58 0 0,0-1-1 0 0,0 0 0 0 0,-1-1 0 0 0,0 0 0 0 0,-1 0 0 0 0,0-1 1 0 0,0 0-1 0 0,-11 4-57 0 0,-6 5 31 0 0,-106 42-57 0 0,124-64-603 0 0,25-11-480 0 0,-10 11 763 0 0,59-57-5613 0 0,-42 43-369 0 0,-10 11-4840 0 0</inkml:trace>
  <inkml:trace contextRef="#ctx0" brushRef="#br0" timeOffset="1531.822">1554 0 12115 0 0,'0'0'1809'0'0,"0"0"-608"0"0,0 0-304 0 0,0 0-25 0 0,0 0 154 0 0,0 0 131 0 0,0 0 93 0 0,0 0-6 0 0,0 0-166 0 0,0 0-194 0 0,0 0-118 0 0,0 0-110 0 0,6 32-104 0 0,19 102-80 0 0,-20-1 427 0 0,-8-90-669 0 0,1 289 132 0 0,2-331-419 0 0,0 1-1 0 0,0-1 1 0 0,0 1 0 0 0,0-1-1 0 0,-1 0 1 0 0,1 1 0 0 0,0-1-1 0 0,-1 1 1 0 0,1-1 0 0 0,-1 0-1 0 0,1 1 1 0 0,-1-1 0 0 0,0 0-1 0 0,0 0 1 0 0,0 0 0 0 0,1 0-1 0 0,-1 1 1 0 0,0-1 0 0 0,0 0-1 0 0,0 0 1 0 0,-1-1 0 0 0,1 1-1 0 0,0 0 1 0 0,0 0 0 0 0,0 0-1 0 0,-1-1 1 0 0,1 1 0 0 0,0-1-1 0 0,-1 1 1 0 0,1-1 0 0 0,-1 1 57 0 0,-14-1-3721 0 0,0-5-3433 0 0,10 2-4391 0 0</inkml:trace>
  <inkml:trace contextRef="#ctx0" brushRef="#br0" timeOffset="1998.072">1414 354 8978 0 0,'0'0'3069'0'0,"0"0"-1152"0"0,0 0-746 0 0,0 0-300 0 0,0 0-88 0 0,0 0 17 0 0,0 0-13 0 0,0 0 1 0 0,0 0-42 0 0,0 0-73 0 0,0 0-35 0 0,0 0-14 0 0,22 5-34 0 0,110 30 448 0 0,-82-25-706 0 0,-1-2 0 0 0,1-2 0 0 0,0-2 0 0 0,13-2-332 0 0,-33 0-31 0 0,-27-1 68 0 0,-1 0-1 0 0,1 0 1 0 0,0 0-1 0 0,-1-1 1 0 0,1 1-1 0 0,0-1 1 0 0,-1 0 0 0 0,1 0-1 0 0,0 0 1 0 0,-1 0-1 0 0,1 0 1 0 0,0-1-1 0 0,0 1 1 0 0,-1-1-1 0 0,1 1 1 0 0,-1-1-1 0 0,1 0 1 0 0,-1 0-1 0 0,1-1 1 0 0,-1 1 0 0 0,0 0-1 0 0,1-1 1 0 0,-1 1-1 0 0,0-1 1 0 0,0 0-1 0 0,0 0 1 0 0,0 0-1 0 0,0 0 1 0 0,-1 0-1 0 0,1 0 1 0 0,0-2-37 0 0,0 3 14 0 0,-1-1 1 0 0,0 0-1 0 0,0 0 0 0 0,0 0 1 0 0,0 0-1 0 0,0 0 0 0 0,0-1 1 0 0,0 1-1 0 0,-1 0 0 0 0,1 0 1 0 0,-1-1-1 0 0,0 1 1 0 0,0 0-1 0 0,1 0 0 0 0,-1-1 1 0 0,-1 1-1 0 0,1 0 0 0 0,0-1 1 0 0,-1 1-1 0 0,1 0 0 0 0,-1 0 1 0 0,1 0-1 0 0,-1-1 0 0 0,0 1 1 0 0,0 0-1 0 0,0 0 1 0 0,0 0-1 0 0,-1 0 0 0 0,1 1 1 0 0,0-1-1 0 0,-1 0 0 0 0,1 0 1 0 0,-1 1-1 0 0,0-1 0 0 0,0 1 1 0 0,1-1-1 0 0,-1 1 0 0 0,0 0 1 0 0,0 0-1 0 0,0 0 1 0 0,0 0-1 0 0,0 0 0 0 0,-1 0 1 0 0,1 0-1 0 0,0 1 0 0 0,0-1 1 0 0,-3 1-15 0 0,-1-1-12 0 0,1 1 1 0 0,-1 0 0 0 0,0 0 0 0 0,1 0 0 0 0,-1 1 0 0 0,0 0-1 0 0,1 0 1 0 0,-1 1 0 0 0,1-1 0 0 0,-1 1 0 0 0,1 0-1 0 0,0 1 1 0 0,0-1 0 0 0,0 1 0 0 0,0 0 0 0 0,0 0-1 0 0,0 1 1 0 0,-2 2 11 0 0,-1 0-15 0 0,1 1 0 0 0,0 0 0 0 0,1 1 0 0 0,-1-1 0 0 0,1 1 0 0 0,1 0 0 0 0,-1 1 0 0 0,2-1 0 0 0,-1 1 0 0 0,1 0-1 0 0,0 1 1 0 0,1-1 0 0 0,0 0 0 0 0,1 1 0 0 0,0 0 0 0 0,0-1 0 0 0,1 1 0 0 0,0 0 0 0 0,1 0 0 0 0,0 0 0 0 0,0 0 0 0 0,1 0 0 0 0,1 0 15 0 0,0-4-24 0 0,1-1 1 0 0,0 0-1 0 0,1 0 1 0 0,-1 0-1 0 0,1-1 1 0 0,0 1-1 0 0,0-1 1 0 0,0 0 0 0 0,0 0-1 0 0,1 0 1 0 0,0-1-1 0 0,0 0 1 0 0,0 1-1 0 0,0-2 1 0 0,0 1-1 0 0,1-1 1 0 0,-1 1 0 0 0,1-2-1 0 0,-1 1 1 0 0,1-1-1 0 0,0 1 1 0 0,0-1-1 0 0,5 0 24 0 0,84 1-5486 0 0,-84-5 939 0 0,0 3-4349 0 0</inkml:trace>
  <inkml:trace contextRef="#ctx0" brushRef="#br0" timeOffset="2479.878">2007 644 4377 0 0,'0'0'3647'0'0,"0"0"-913"0"0,0 0-431 0 0,0 0-219 0 0,0 0-183 0 0,0 0-228 0 0,0 0-318 0 0,0 0-358 0 0,0 0-250 0 0,0 0-190 0 0,0 0-80 0 0,0 0 0 0 0,0 0-45 0 0,10-14-33 0 0,72-108 781 0 0,-70 104-965 0 0,-5 6-161 0 0,0-1 0 0 0,1 1 0 0 0,1 0 1 0 0,0 1-1 0 0,0 0 0 0 0,1 1 1 0 0,1 0-1 0 0,-1 0 0 0 0,2 1 0 0 0,-1 0 1 0 0,1 1-1 0 0,1 1 0 0 0,3-2-54 0 0,-15 8 0 0 0,-1 0-1 0 0,1 1 0 0 0,0-1 1 0 0,0 1-1 0 0,-1-1 0 0 0,1 1 1 0 0,0-1-1 0 0,0 1 0 0 0,0-1 0 0 0,0 1 1 0 0,0 0-1 0 0,0-1 0 0 0,0 1 1 0 0,0 0-1 0 0,0 0 0 0 0,0 0 1 0 0,0 0-1 0 0,0 0 0 0 0,0 0 1 0 0,0 0-1 0 0,0 0 0 0 0,-1 0 1 0 0,1 0-1 0 0,0 0 0 0 0,0 1 1 0 0,0-1-1 0 0,0 0 0 0 0,0 1 1 0 0,0-1-1 0 0,0 1 0 0 0,0-1 1 0 0,0 1-1 0 0,-1-1 0 0 0,1 1 1 0 0,0-1-1 0 0,0 1 0 0 0,-1 0 0 0 0,1 0 1 0 0,-1-1-1 0 0,1 1 0 0 0,0 0 1 0 0,-1 0-1 0 0,1 0 0 0 0,-1 0 1 0 0,0-1-1 0 0,1 1 0 0 0,-1 0 1 0 0,0 0-1 0 0,1 0 0 0 0,-1 0 1 0 0,0 0-1 0 0,0 0 0 0 0,0 0 1 0 0,0 0-1 0 0,0 0 0 0 0,0 0 1 0 0,0 0 0 0 0,-35 142 266 0 0,36-142-256 0 0,1 1 0 0 0,0-1 0 0 0,-1 1 0 0 0,1-1 0 0 0,0 1 0 0 0,0-1 0 0 0,-1 0 0 0 0,1 0 0 0 0,0 0 0 0 0,0 0 0 0 0,0 0 0 0 0,1 0 0 0 0,-1-1-1 0 0,0 1 1 0 0,0-1 0 0 0,0 0 0 0 0,0 1 0 0 0,1-1 0 0 0,-1 0 0 0 0,0 0 0 0 0,0 0 0 0 0,1 0 0 0 0,-1-1 0 0 0,0 1 0 0 0,0-1 0 0 0,0 1 0 0 0,0-1 0 0 0,0 0 0 0 0,0 0-1 0 0,0 0 1 0 0,2-1-10 0 0,44-28 217 0 0,-42 24-197 0 0,0 1 0 0 0,0 1 1 0 0,0-1-1 0 0,1 1 1 0 0,-1 0-1 0 0,1 1 0 0 0,0 0 1 0 0,0 0-1 0 0,1 0 1 0 0,-1 1-1 0 0,1 0 0 0 0,-1 0 1 0 0,1 1-1 0 0,-1 0 0 0 0,1 0 1 0 0,0 1-1 0 0,1 0-20 0 0,-7 2 17 0 0,1 0 1 0 0,-1 1-1 0 0,0-1 0 0 0,0 1 1 0 0,0 0-1 0 0,-1-1 0 0 0,1 1 1 0 0,-1 0-1 0 0,1 0 0 0 0,-1 0 1 0 0,0 0-1 0 0,0 0 0 0 0,0 0 1 0 0,-1 0-1 0 0,1 0 0 0 0,-1 1 0 0 0,0-1 1 0 0,1 0-1 0 0,-1 0 0 0 0,-1 0 1 0 0,1 1-1 0 0,0-1 0 0 0,-1 0 1 0 0,0 3-18 0 0,0 5 64 0 0,0-8-74 0 0,0 0-1 0 0,1 0 0 0 0,-1 1 1 0 0,1-1-1 0 0,-1 0 1 0 0,1 0-1 0 0,0 0 1 0 0,0 1-1 0 0,1-1 0 0 0,-1 0 1 0 0,1 0-1 0 0,-1 0 1 0 0,1 1-1 0 0,0-1 0 0 0,0 0 1 0 0,0 0-1 0 0,1 0 1 0 0,-1-1-1 0 0,1 1 0 0 0,0 0 1 0 0,-1 0-1 0 0,1-1 1 0 0,1 1-1 0 0,-1-1 0 0 0,0 0 1 0 0,0 1-1 0 0,1-1 1 0 0,-1 0-1 0 0,1-1 0 0 0,0 1 1 0 0,0 0-1 0 0,-1-1 1 0 0,1 1-1 0 0,0-1 0 0 0,0 0 1 0 0,0 0-1 0 0,3 0 11 0 0,6-4-2152 0 0,-6-5-3762 0 0,-3 5-5041 0 0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31,'43'-5,"29"-2,6 1,-4 1,-11 1,-10 2,-11 1,-11 5,-12 3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1,'43'4,"34"-2,8-2,-10-1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47,'93'-17,"-56"8,0 2,1 1,0 2,0 1,1 2,-1 2,0 2,25 4,-61-7,0 0,-1 0,1 0,-1 0,1 1,-1-1,1 0,-1 0,1 1,-1-1,1 1,-1 0,1-1,-1 1,1 0,-1 0,0 0,0 0,0 0,1 0,-1 0,0 0,0 1,0-1,-1 0,1 0,0 1,0-1,-1 1,1-1,-1 1,1-1,-1 1,1-1,-1 1,0-1,0 1,0 0,0-1,0 1,0-1,-1 1,1-1,0 1,-1-1,1 1,-1-1,1 1,-1-1,0 1,0-1,0 0,0 0,0 1,0-1,0 0,0 0,0 0,0 0,-1 0,1 0,-2 0,-72 43,65-39,-1-1,1 2,0-1,0 1,1 1,0 0,0 0,1 1,-1 0,-2 5,10-12,1 0,-1 0,0 1,1-1,-1 0,1 1,0-1,-1 0,1 1,0-1,0 1,0-1,0 0,0 1,0-1,0 1,0-1,0 1,1-1,-1 0,1 1,-1-1,1 0,-1 1,1-1,0 0,0 0,0 0,0 0,0 0,0 1,0-2,0 1,0 0,0 0,0 0,0 0,2 0,57 29,-46-25,11 6,-15-8,1 1,-1 1,0 0,0 0,-1 1,1 0,-1 0,-1 1,6 5,-13-10,0-1,1 1,-1 0,0-1,0 1,0 0,-1 0,1 0,0 0,-1 0,1 0,-1 0,0 0,1 0,-1 0,0 0,0 0,0 0,-1 0,1 0,0 0,-1 0,0 0,1 0,-1-1,0 1,0 0,0 0,0 0,0-1,0 1,0-1,-1 1,1-1,-1 1,1-1,-2 1,-66 41,67-42,-40 17,1-1,-2-3,0-1,-13 0,33-11,34-14,5 3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271 146,'-31'24,"1"1,1 1,2 1,0 2,2 0,1 2,2 1,-10 20,29-49,0 0,1 1,0-1,0 1,0 0,0 0,1 0,-1 0,1 0,0 0,0 0,0 0,1 0,0 1,-1-1,1 0,1 0,-1 0,1 1,0-1,-1 0,2 0,-1 0,0 0,1 0,0 0,0-1,0 1,0 0,1-1,0 0,-1 1,1-1,1 0,7 3,1 0,0-1,0-1,0 0,1-1,-1 0,1-1,-1 0,1-1,0-1,0 0,0 0,-1-1,1-1,0 0,-1-1,1 0,-1-1,0-1,0 0,0 0,-1-1,0 0,0-1,-1-1,1 1,-2-2,1 1,-1-1,8-10,-10 8,1-1,-1 1,-1-1,0 0,-1-1,0 1,-1-1,0 0,-1 0,-1 0,0-1,-1 1,0-1,-1 1,0-1,-1-1,-1 9,1 0,-1-1,0 1,-1 0,1 0,-1 0,-1 1,1-1,-1 1,0 0,0 0,0 0,-1 0,1 1,-1-1,0 1,-1 1,1-1,-1 1,0 0,1 0,-1 0,-6-1,-13-2</inkml:trace>
  <inkml:trace contextRef="#ctx0" brushRef="#br0" timeOffset="329.977">835 33,'-16'5,"1"0,0 0,0 1,0 1,1 1,0 0,1 1,0 0,0 1,0 0,2 1,-1 0,-9 13,20-22,0 0,-1-1,1 1,0 0,0 0,0 0,0 0,0 0,0 0,0 0,1 0,-1 0,1 0,0 0,-1 1,1-1,0 0,0 0,0 0,1 0,-1 1,0-1,1 0,0 0,-1 0,1 0,0 0,0 0,0 0,0 0,0-1,1 1,-1 0,1 0,-1-1,1 1,-1-1,1 0,0 1,0-1,0 0,0 0,-1 0,1 0,2 0,7 2,-1-1,1 0,0-1,0 0,0 0,0-1,0-1,-1 0,1 0,0-1,0-1,-1 1,1-2,-1 0,0 0,0 0,0-1,-1-1,0 0,0 0,0-1,-1 0,0 0,3-5,43-75,-53 85,0 0,-1-1,1 1,-1 0,1-1,-1 1,0 0,0-1,0 1,0 0,0-1,0 1,-1-1,1 1,-1 0,0 0,0-1,1 1,-2 0,1 0,0 0,0 0,-1 0,1 0,-1 0,1 0,-1 1,0-1,0 1,1-1,-1 1,0 0,0-1,-1 1,1 0,0 0,0 1,-1-1,1 0,-1 1,-22-6,1 2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86,'-1'1,"-60"42,3 3,1 2,3 3,2 2,-3 8,49-56,1 0,1 1,-1-1,1 1,0 0,0 0,0 0,1 1,0-1,1 1,-1 0,1 0,1 0,-1 0,1 0,0 0,1 0,-1 0,2 0,-1 1,1-1,0 0,0 0,1 0,0 0,0 0,1-1,0 1,0-1,0 1,1-1,0 0,0 0,0-1,5 5,8-1,0 0,0-1,1-1,1 0,-1-2,1 0,0-1,0-1,0 0,0-2,0 0,1-1,-1-1,0-1,0-1,6-1,6-1,0-2,-1 0,0-2,0-1,0-2,-2-1,1-1,-2-1,0-2,-1 0,-1-2,0-1,-2-1,0-1,-1 0,-1-2,-2-1,8-13,-21 30,0 0,-1-1,0 0,0 0,-1 0,0-1,0 1,-1-1,-1 0,0 0,0 0,-1 0,0 0,0-1,-2 1,1 0,-1 0,0 0,-1 0,-1 0,1 0,-1 0,-1 1,0-1,0 1,-1 0,0 0,-1 0,-4-5,1 7,0 0,0 0,0 0,-1 1,0 1,0 0,-1 0,1 1,-1 0,0 1,0 0,-1 0,1 2,0-1,-1 1,1 1,-1 0,-3 1,-10 2,-1 0,1 2,0 0,0 2,1 1,0 0,-15 9,-4 4</inkml:trace>
  <inkml:trace contextRef="#ctx0" brushRef="#br0" timeOffset="264.183">139 397,'41'-23,"9"-6,2 1,1 4,0 1,5 2,-53 19,0 0,1 1,-1-1,1 1,-1 0,1 1,-1-1,1 1,0 1,-1-1,1 1,-1-1,1 2,-1-1,0 1,1-1,-1 1,0 1,0-1,0 1,0 0,-1 0,1 0,-1 1,3 2,-3-2,4 5,-1-1,2 0,-1-1,1 0,0 0,1 0,-1-2,1 1,0-1,1 0,-1-1,1 0,0-1,0-1,0 1,8-1,122-21,-117 13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1,'-5'19,"-15"25,-10 11,0 0,1-4,0-6,1-11,4-6,2-8,5-3,0-3,3-1,4-2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0,-2 0,-1 0,-3 0,-5 0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22,'38'0,"18"-5,4-1,-4 0,-10 1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0 237,'2'-14,"1"0,0 0,0 1,2 0,0 0,0 0,1 0,1 1,0 0,6-8,63-65,-74 85,-1-1,1 1,-1 0,1 0,-1 1,1-1,-1 0,1 0,-1 1,1-1,-1 1,1-1,-1 1,0 0,1 0,-1-1,0 1,0 0,0 0,1 0,-1 0,0 1,0-1,0 0,-1 0,1 1,0-1,0 0,-1 1,1-1,-1 1,1-1,-1 0,0 1,1-1,-1 1,0 0,0-1,0 1,0-1,0 1,0-1,-1 1,1-1,0 1,-1-1,0 0,1 1,1 8,-1-9,-1 1,1 0,0 0,1 0,-1 0,0 0,0 0,1-1,-1 1,1 0,0 0,-1 0,1-1,0 1,0 0,0-1,0 1,1-1,-1 1,0-1,0 0,1 0,-1 1,1-1,-1 0,1 0,0 0,-1-1,1 1,0 0,0 0,0-1,-1 0,1 1,0-1,0 0,0 0,0 1,0-2,0 1,-1 0,1 0,0-1,0 1,0-1,0 1,-1-1,2 0,156-90,-160 92,1 0,0-1,-1 1,1 0,0 0,0 0,-1 0,1 0,0 0,0 0,0 0,0 0,0 0,0 0,1 0,-1 0,0-1,0 1,1 0,-1 0,0 0,1 0,-1 0,1 0,-1-1,1 1,0 0,-1 0,1-1,0 1,-1-1,1 1,0 0,0-1,-1 1,1-1,0 0,0 1,0-1,0 0,0 1,0-1,0 0,0 0,0 0,0 0,0 0,-1 0,1 0,0 0,0 0,0 0,0-1,0 1,0 0,0-1,0 1,0 0,-1-1,1 1,0-1,0 1,0-1,-1 0,1 1,0-1,-1 0,1 0,-1 0,-9 30,-11 79,24-89</inkml:trace>
  <inkml:trace contextRef="#ctx0" brushRef="#br0" timeOffset="250.985">762 38,'-39'29,"-26"19,-12 11,2 0,9-5,11-7,10-6,8-6,5-4,9-2,2-7,6-1,10-5,6-5</inkml:trace>
  <inkml:trace contextRef="#ctx0" brushRef="#br0" timeOffset="634.091">564 462,'-6'6,"-49"64,54-68,0 1,0-1,0 0,1 1,-1-1,0 1,1 0,0-1,-1 1,1-1,0 1,1-1,-1 1,0 0,1-1,-1 1,1-1,0 1,0-1,0 0,0 1,0-1,0 0,1 0,-1 1,1-1,-1 0,1-1,0 1,0 0,0 0,1 0,0-1,0 1,1-1,-1 1,0 0,0 0,0 1,-1-1,1 0,-1 1,1 0,-1-1,0 1,0 0,0 0,0 0,0 1,-1-1,1 0,-1 1,0-1,0 1,-1-1,1 1,-1-1,1 1,-1-1,0 1,0 0,-1-1,1 1,-1-1,0 1,0-1,0 1,0-1,0 1,-1-1,0 0,-1 2,-3 1,0 0,0 0,-1 0,0-1,0 0,0-1,-1 1,1-2,-1 1,0-1,0 0,-1 0,1-1,0 0,-1-1,0 0,1 0,-1-1,1 0,-1-1,0 1,-8-3,-1-4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6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11,'-8'0,"-1"0,0 0,1 2,-1-1,0 1,1 0,0 0,-1 1,1 1,0-1,1 1,-1 0,0 1,1 0,0 0,1 1,-1 0,-5 6,11-8,1 0,-1 0,1 0,0 0,0 0,1 0,-1 0,1 1,0-1,0 0,0-1,1 1,-1 0,1 0,0-1,0 1,0 0,0-1,1 0,-1 0,1 0,0 0,0 0,0 0,1-1,-1 1,0-1,1 0,0 0,-1-1,2 1,8 9,-8-7,10 7,0 0,-1 1,-1 0,0 2,-1-1,-1 1,0 1,0 0,-1 2,-9-13,0 0,0 0,0 0,-1 0,0 0,0 0,0 0,0 1,0-1,-1 0,0 0,1 0,-2 0,1 0,0-1,-1 1,0 0,0 0,0-1,0 1,0-1,-1 0,0 0,1 0,-1 0,0 0,-1-1,1 1,0-1,-1 0,1 0,-1 0,0 0,0 0,0-1,0 0,0 0,0 0,0 0,0-1,-16 6</inkml:trace>
  <inkml:trace contextRef="#ctx0" brushRef="#br0" timeOffset="249.929">44 67,'34'-14,"21"-5,5 1,-7 3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47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5913 895 0 0 0,'-9'12'381'0'0,"-26"38"246"0"0,-8 9 9918 0 0,43-58-9439 0 0,0-1-93 0 0,0 0-107 0 0,0 0-93 0 0,0 0-37 0 0,0 0-23 0 0,0 0-27 0 0,0 0-33 0 0,0 0-55 0 0,0 0-63 0 0,27-75 2411 0 0,109-182-1443 0 0,124-173 654 0 0,-238 400-2036 0 0,-21 30-172 0 0,-1 0-9 0 0,0 0 8 0 0,0 0-2 0 0,0 0 2 0 0,0 0 12 0 0,0 0-7 0 0,0 0 18 0 0,0 0 3 0 0,0 0-8 0 0,0 0-20 0 0,6 25 333 0 0,20 25-86 0 0,-1 1 0 0 0,-3 2 0 0 0,13 44-233 0 0,55 165 283 0 0,-54-199-265 0 0,-37-63 5 0 0,1-1 0 0 0,0 1 1 0 0,-1 0-1 0 0,1 0 0 0 0,0 0 0 0 0,-1 0 0 0 0,1 0 0 0 0,0 0 0 0 0,-1 0 0 0 0,1-1 0 0 0,0 1 0 0 0,-1 0 1 0 0,1 0-1 0 0,-1 0 0 0 0,1 0 0 0 0,0 1 0 0 0,-1-1 0 0 0,1 0 0 0 0,0 0 0 0 0,-1 0 0 0 0,1 0 0 0 0,-1 0 1 0 0,1 0-1 0 0,0 1 0 0 0,-1-1 0 0 0,1 0 0 0 0,0 0 0 0 0,0 0 0 0 0,-1 1 0 0 0,1-1 0 0 0,0 0 0 0 0,-1 0 1 0 0,1 1-1 0 0,0-1 0 0 0,0 0 0 0 0,0 1 0 0 0,-1-1 0 0 0,1 0 0 0 0,0 1 0 0 0,0-1 0 0 0,0 0 0 0 0,0 1 1 0 0,0-1-1 0 0,-1 0 0 0 0,1 1 0 0 0,0-1 0 0 0,0 1 0 0 0,0-1 0 0 0,0 0 0 0 0,0 1 0 0 0,0-1 0 0 0,0 0 1 0 0,0 1-1 0 0,1-1 0 0 0,-1 1 0 0 0,0-1 0 0 0,0 0 0 0 0,0 1 0 0 0,0-1 0 0 0,0 0 0 0 0,1 1 1 0 0,-1-1-1 0 0,0 0 0 0 0,0 1 0 0 0,0-1 0 0 0,1 0 0 0 0,-1 0 0 0 0,0 1-23 0 0,-28-6 35 0 0,-2-4-39 0 0,1-1 1 0 0,1-1-1 0 0,0-1 1 0 0,0-2-1 0 0,1-1 1 0 0,1-1-1 0 0,1-1 1 0 0,0-1-1 0 0,1-2 1 0 0,2 0-1 0 0,-7-8 4 0 0,-110-89-242 0 0,128 106-2761 0 0,30 20-5737 0 0,-11-4-3252 0 0</inkml:trace>
  <inkml:trace contextRef="#ctx0" brushRef="#br0" timeOffset="1573.248">6706 803 6121 0 0,'0'0'1714'0'0,"0"0"-750"0"0,0 0-478 0 0,0 0 36 0 0,0 0 268 0 0,0 0 362 0 0,0 0 288 0 0,0 0 127 0 0,0 0-9 0 0,0 0-176 0 0,0 0-235 0 0,0 0-162 0 0,0 0-106 0 0,20-5-91 0 0,64-19-57 0 0,-75 21-541 0 0,-1 1 0 0 0,0-2-1 0 0,-1 1 1 0 0,1-1 0 0 0,0 0 0 0 0,-1 0-1 0 0,0-1 1 0 0,0 0 0 0 0,0 0 0 0 0,-1-1 0 0 0,0 0-1 0 0,6-6-189 0 0,1-3 297 0 0,18-19 5 0 0,-2-2 1 0 0,-2-1-1 0 0,-1-1 0 0 0,-2-1 0 0 0,-2-2 1 0 0,14-32-303 0 0,-27 49 28 0 0,0 0 0 0 0,-2 0 1 0 0,-1 0-1 0 0,-1-1 1 0 0,0 0-1 0 0,-2 0 1 0 0,-1 0-1 0 0,-1 0 0 0 0,-2 0 1 0 0,-1-12-29 0 0,2 34-2 0 0,0 1 1 0 0,0-1-1 0 0,0 0 1 0 0,0 1 0 0 0,-1-1-1 0 0,1 1 1 0 0,-1-1-1 0 0,0 1 1 0 0,1-1 0 0 0,-1 1-1 0 0,0 0 1 0 0,-1-1-1 0 0,1 1 1 0 0,0 0 0 0 0,-1 0-1 0 0,1 0 1 0 0,-1 0-1 0 0,1 0 1 0 0,-1 0-1 0 0,0 0 1 0 0,0 1 0 0 0,0-1-1 0 0,0 1 1 0 0,0-1-1 0 0,0 1 1 0 0,-1 0 0 0 0,1-1-1 0 0,0 1 1 0 0,-1 0-1 0 0,1 1 1 0 0,0-1-1 0 0,-1 0 1 0 0,1 1 0 0 0,-1-1-1 0 0,0 1 1 0 0,1 0-1 0 0,-1 0 1 0 0,1 0 0 0 0,-1 0-1 0 0,1 0 1 0 0,-1 1-1 0 0,1-1 1 0 0,-1 1-1 0 0,1 0 1 0 0,-1 0 0 0 0,1-1-1 0 0,0 1 1 0 0,-1 1-1 0 0,-1 0 2 0 0,-8 12-11 0 0,0 1-1 0 0,1 0 0 0 0,1 0 0 0 0,1 1 0 0 0,0 0 0 0 0,1 1 0 0 0,0 0 1 0 0,2 0-1 0 0,-4 13 12 0 0,5-15 7 0 0,0 0-1 0 0,1 1 1 0 0,0-1 0 0 0,1 1 0 0 0,1 0 0 0 0,0-1 0 0 0,2 1 0 0 0,-1 0-1 0 0,2 0 1 0 0,0 0 0 0 0,1 0 0 0 0,1-1 0 0 0,0 1 0 0 0,1-1 0 0 0,1 0-1 0 0,0 0 1 0 0,1 0 0 0 0,1 0 0 0 0,0-1 0 0 0,1 0 0 0 0,8 10-7 0 0,-11-17 12 0 0,0 0 1 0 0,1-1-1 0 0,0 1 1 0 0,0-1-1 0 0,1-1 1 0 0,0 1-1 0 0,0-1 0 0 0,0 0 1 0 0,1 0-1 0 0,-1-1 1 0 0,1 0-1 0 0,0-1 1 0 0,0 0-1 0 0,1 0 1 0 0,-1-1-1 0 0,0 1 1 0 0,1-2-1 0 0,0 1 1 0 0,-1-1-1 0 0,10-1-12 0 0,0 0 47 0 0,-11 1-22 0 0,0 0-1 0 0,-1-1 0 0 0,1 1 1 0 0,0-2-1 0 0,-1 1 0 0 0,1-1 1 0 0,0 0-1 0 0,-1 0 1 0 0,1-1-1 0 0,-1 0 0 0 0,0 0 1 0 0,1-1-1 0 0,-1 1 1 0 0,0-1-1 0 0,0-1 0 0 0,-1 1 1 0 0,1-1-1 0 0,-1 0 1 0 0,1 0-1 0 0,1-3-24 0 0,0 0 48 0 0,0-1-1 0 0,0 1 1 0 0,-1-1-1 0 0,0-1 1 0 0,0 1 0 0 0,-1-1-1 0 0,0 0 1 0 0,-1-1-1 0 0,0 1 1 0 0,0-1 0 0 0,-1 1-1 0 0,-1-1 1 0 0,1 0 0 0 0,-2 0-1 0 0,1 0 1 0 0,-1-1-1 0 0,-1-3-47 0 0,0 13 44 0 0,0 1 0 0 0,0 0-12 0 0,0 0-21 0 0,0 0-35 0 0,0 23-183 0 0,0 3 265 0 0,11 73-13 0 0,-8-94-43 0 0,0 1 0 0 0,-1 0 0 0 0,2-1 0 0 0,-1 1 0 0 0,1-1 0 0 0,-1 0 0 0 0,1 0 0 0 0,1-1 0 0 0,-1 1 0 0 0,1-1 0 0 0,0 0-1 0 0,0 0 1 0 0,0-1 0 0 0,0 1 0 0 0,1-1 0 0 0,-1 0 0 0 0,1-1 0 0 0,0 1 0 0 0,0-1 0 0 0,0 0 0 0 0,0 0 0 0 0,0-1 0 0 0,0 0 0 0 0,0 0 0 0 0,0-1 0 0 0,2 1-2 0 0,7-4 22 0 0,0 0 1 0 0,-1-1-1 0 0,1-1 1 0 0,-1 0-1 0 0,0-1 1 0 0,-1 0-1 0 0,1-1 1 0 0,-1-1-1 0 0,0 0 1 0 0,-1-1-1 0 0,0 0 1 0 0,-1-1-1 0 0,0 0 1 0 0,0-1-1 0 0,-1 0 1 0 0,0-1-1 0 0,3-6-22 0 0,40-36 101 0 0,-47 47-100 0 0,1 1 0 0 0,-1 0 0 0 0,1 0 0 0 0,0 0 0 0 0,1 1 1 0 0,-1 0-1 0 0,1 1 0 0 0,0 0 0 0 0,0 0 0 0 0,0 1 0 0 0,1-1 1 0 0,-1 2-1 0 0,1-1 0 0 0,0 1 0 0 0,0 1 0 0 0,7-1-1 0 0,6 31 75 0 0,-22-29-72 0 0,0 0 15 0 0,0 0 9 0 0,-133-22 1028 0 0,129 23-1062 0 0,0 1 0 0 0,0-1 0 0 0,-1 1 0 0 0,1-1 0 0 0,0 1 0 0 0,0 1 0 0 0,1-1 0 0 0,-1 0 1 0 0,0 1-1 0 0,1 0 0 0 0,0 0 0 0 0,-1 0 0 0 0,1 0 0 0 0,0 0 0 0 0,1 1 0 0 0,-1-1 0 0 0,1 1 0 0 0,-1 0 0 0 0,1 0 0 0 0,0 0 0 0 0,0 0 1 0 0,1 0-1 0 0,-1 0 0 0 0,1 1 0 0 0,0-1 0 0 0,0 0 0 0 0,1 1 0 0 0,-1-1 0 0 0,1 0 0 0 0,0 1 0 0 0,0-1 0 0 0,0 1 0 0 0,1-1 1 0 0,-1 1-1 0 0,1-1 0 0 0,0 0 0 0 0,1 3 7 0 0,2 2 3 0 0,-1-1-1 0 0,1 1 1 0 0,1-1 0 0 0,0 0 0 0 0,0 0 0 0 0,0 0 0 0 0,1-1 0 0 0,0 0-1 0 0,0 0 1 0 0,1 0 0 0 0,0-1 0 0 0,0 0 0 0 0,1 0 0 0 0,0-1 0 0 0,0 0-1 0 0,0 0 1 0 0,0-1 0 0 0,1 0 0 0 0,-1 0 0 0 0,1-1 0 0 0,0-1-1 0 0,0 1 1 0 0,1-1 0 0 0,-1-1 0 0 0,0 1 0 0 0,1-2 0 0 0,-1 1 0 0 0,0-1-1 0 0,8-2-2 0 0,8 1 35 0 0,0-1-1 0 0,-1-1 0 0 0,1-1 1 0 0,-1-2-1 0 0,0 0 0 0 0,0-2 1 0 0,-1 0-1 0 0,23-12-34 0 0,-29 12 24 0 0,1 1 1 0 0,-1-2-1 0 0,-1 0 0 0 0,1-1 0 0 0,-2-1 0 0 0,1-1 1 0 0,-2 0-1 0 0,1 0 0 0 0,-2-2 0 0 0,0 0 0 0 0,0 0 0 0 0,-2-1 1 0 0,1 0-1 0 0,-1-4-24 0 0,-1-58 153 0 0,-54 71-205 0 0,35 11 42 0 0,-1 0-1 0 0,1 1 1 0 0,0 0-1 0 0,1 1 0 0 0,-1 0 1 0 0,1 0-1 0 0,1 1 1 0 0,-1 0-1 0 0,1 0 1 0 0,1 1-1 0 0,-1-1 1 0 0,1 2 10 0 0,3-5-3 0 0,0-1 0 0 0,0 1 0 0 0,0 0 0 0 0,1 0 0 0 0,0 0 0 0 0,0 0 0 0 0,0 0 0 0 0,1 1 0 0 0,-1-1 0 0 0,1 0 0 0 0,1 1 0 0 0,-1-1 0 0 0,1 1 0 0 0,0-1 0 0 0,0 1 0 0 0,0-1 0 0 0,1 1 0 0 0,0-1 1 0 0,0 1-1 0 0,0-1 0 0 0,1 0 0 0 0,0 0 0 0 0,0 0 0 0 0,0 0 0 0 0,1 0 0 0 0,-1 0 0 0 0,1 0 0 0 0,0-1 0 0 0,1 1 0 0 0,-1-1 0 0 0,1 0 0 0 0,0 0 0 0 0,0 0 3 0 0,10 5-6 0 0,0 0 0 0 0,0-1 0 0 0,1 0 0 0 0,0-2 0 0 0,0 1 0 0 0,1-2 0 0 0,-1 0-1 0 0,1-1 1 0 0,1-1 0 0 0,-1 0 0 0 0,0-1 0 0 0,1-1 0 0 0,-1 0 0 0 0,16-3 6 0 0,-30 2-44 0 0,-1 0-1 0 0,1 0 1 0 0,-1 0 0 0 0,0-1-1 0 0,1 1 1 0 0,-1-1 0 0 0,0 1 0 0 0,1-1-1 0 0,-1 0 1 0 0,0 1 0 0 0,0-1-1 0 0,0 0 1 0 0,0 0 0 0 0,0 0-1 0 0,0 0 1 0 0,0 0 0 0 0,0 0 0 0 0,0 0-1 0 0,0 0 1 0 0,0 0 0 0 0,0 0-1 0 0,-1-1 1 0 0,1 1 0 0 0,0 0 0 0 0,-1 0-1 0 0,1-1 1 0 0,-1 1 0 0 0,0 0-1 0 0,1-1 1 0 0,-1 1 0 0 0,0-1 0 0 0,0 1-1 0 0,0 0 1 0 0,0-1 0 0 0,0 1-1 0 0,0-1 1 0 0,0 1 0 0 0,-1-1 44 0 0,-11-33-4668 0 0,8 30 3233 0 0,-8-7-7996 0 0,6 8-2672 0 0</inkml:trace>
  <inkml:trace contextRef="#ctx0" brushRef="#br0" timeOffset="2100.276">7452 1 9002 0 0,'0'0'2392'0'0,"0"0"-98"0"0,0 0-43 0 0,0 0-73 0 0,0 0-236 0 0,0 0-392 0 0,0 0-371 0 0,0 0-319 0 0,0 0-184 0 0,0 0-76 0 0,0 0-56 0 0,0 0-54 0 0,0 0-45 0 0,-4 6-37 0 0,-37 76 1136 0 0,28-63-1204 0 0,23-31-77 0 0,58-61-55 0 0,-67 73-202 0 0,0 0-18 0 0,-1 0-50 0 0,0 0-114 0 0,0 0-195 0 0,0 0-389 0 0,-2 0-5222 0 0,2 3-5985 0 0</inkml:trace>
  <inkml:trace contextRef="#ctx0" brushRef="#br0" timeOffset="-9406.15">1286 295 0 0 0,'0'0'491'0'0,"0"0"666"0"0,0 0 385 0 0,0 0 229 0 0,0 0 180 0 0,0 0 90 0 0,1-18-1 0 0,1-56-56 0 0,1 56 1608 0 0,-3 18-2084 0 0,0 0-233 0 0,0 0-252 0 0,0 0-223 0 0,0 0-178 0 0,1 23 1391 0 0,101 274 439 0 0,-40-39-1871 0 0,-32-185-500 0 0,-15-154 1000 0 0,61-109-1056 0 0,-2 57-24 0 0,-73 133 2 0 0,-1 0-1 0 0,0 0 1 0 0,1 0 0 0 0,-1 1-1 0 0,0-1 1 0 0,0 0-1 0 0,1 0 1 0 0,-1 0-1 0 0,0 0 1 0 0,1 0-1 0 0,-1 0 1 0 0,0 0-1 0 0,0 0 1 0 0,1 0 0 0 0,-1 0-1 0 0,0 0 1 0 0,1 0-1 0 0,-1 0 1 0 0,0-1-1 0 0,0 1 1 0 0,1 0-1 0 0,-1 0 1 0 0,0 0-1 0 0,1 0 1 0 0,-1 0 0 0 0,0-1-1 0 0,0 1-2 0 0,0 11 15 0 0,6 115 224 0 0,38 50-107 0 0,-39-162-130 0 0,0 0 0 0 0,1-1 0 0 0,0 0 0 0 0,1 0 0 0 0,0-1 0 0 0,1 0 0 0 0,1 0 0 0 0,3 3-2 0 0,19 18 64 0 0,-24-41 496 0 0,88-337-85 0 0,25-93-478 0 0,-118 426-142 0 0,5-5-2338 0 0,-2 19-2046 0 0,4 7-3292 0 0,-4-2-4759 0 0</inkml:trace>
  <inkml:trace contextRef="#ctx0" brushRef="#br0" timeOffset="-8452.767">2271 63 5097 0 0,'0'0'2381'0'0,"0"0"-522"0"0,0 0-326 0 0,0 0 60 0 0,0 0 183 0 0,0 0 91 0 0,0 0-140 0 0,0 0-325 0 0,0 0-373 0 0,0 0-295 0 0,0 0-153 0 0,0 0-63 0 0,-2 0-28 0 0,-2 4-328 0 0,1 1 0 0 0,0 0-1 0 0,0 0 1 0 0,0 0-1 0 0,1 0 1 0 0,0 1 0 0 0,0-1-1 0 0,0 1 1 0 0,1-1-1 0 0,-1 1 1 0 0,1 0 0 0 0,1 0-1 0 0,-1-1 1 0 0,1 1-1 0 0,0 0 1 0 0,0 0 0 0 0,1 0-1 0 0,0 0-161 0 0,28 384 1647 0 0,-12-100-1277 0 0,-1-268-225 0 0,-16-22-104 0 0,18-23 393 0 0,19-39-305 0 0,-14 22-100 0 0,2 1 0 0 0,1 1 1 0 0,2 1-1 0 0,23-22-29 0 0,-49 56-1 0 0,0 0 0 0 0,0 1 0 0 0,1-1 0 0 0,-1 0 0 0 0,1 1 0 0 0,0 0 0 0 0,0-1 0 0 0,-1 1 0 0 0,1 0-1 0 0,1 1 1 0 0,-1-1 0 0 0,0 0 0 0 0,0 1 0 0 0,1 0 0 0 0,-1 0 0 0 0,1 0 0 0 0,-1 0 0 0 0,1 0 0 0 0,-1 1-1 0 0,1-1 1 0 0,-1 1 0 0 0,1 0 0 0 0,0 0 0 0 0,-1 1 0 0 0,1-1 0 0 0,-1 1 0 0 0,1-1 0 0 0,2 2 1 0 0,20 61 115 0 0,-26-59-101 0 0,-2 230 805 0 0,2-233-858 0 0,0-1 31 0 0,0 0-9 0 0,0 0-12 0 0,0 0 27 0 0,0 0-74 0 0,0 0-54 0 0,17-4-1155 0 0,-1-12-875 0 0,-8 8-349 0 0,1 0-3964 0 0,-2 3-5687 0 0</inkml:trace>
  <inkml:trace contextRef="#ctx0" brushRef="#br0" timeOffset="-7589.384">3056 608 12403 0 0,'0'0'2067'0'0,"0"0"-599"0"0,0 0-270 0 0,0 0-21 0 0,0 0-27 0 0,0 0-118 0 0,0 0-173 0 0,0 0-191 0 0,0 0-133 0 0,0 0-71 0 0,0 0-83 0 0,0 0-66 0 0,-19 9-47 0 0,-56 27-28 0 0,19 4 423 0 0,53-38-639 0 0,-1 1 0 0 0,1 0 0 0 0,0 0 0 0 0,0 0-1 0 0,0 1 1 0 0,0-1 0 0 0,1 1 0 0 0,-1-1 0 0 0,1 1 0 0 0,0 0 0 0 0,0 0 0 0 0,1 0-1 0 0,-1 0 1 0 0,1 0 0 0 0,-1 1 0 0 0,1-1 0 0 0,1 0 0 0 0,-1 1 0 0 0,1-1 0 0 0,-1 0 0 0 0,1 1-1 0 0,1 3-23 0 0,1-6 15 0 0,0 1 0 0 0,0-1 0 0 0,0 0 0 0 0,1 0 0 0 0,-1 0-1 0 0,1-1 1 0 0,0 1 0 0 0,-1-1 0 0 0,1 1 0 0 0,0-1 0 0 0,0 0 0 0 0,0 0-1 0 0,0 0 1 0 0,0 0 0 0 0,0-1 0 0 0,0 1 0 0 0,0-1 0 0 0,0 0-1 0 0,0 0 1 0 0,0 0 0 0 0,1 0 0 0 0,-1 0 0 0 0,0-1 0 0 0,3 0-15 0 0,2 1 37 0 0,4-2 1 0 0,1 0 0 0 0,-1-1 0 0 0,1 0-1 0 0,-1-1 1 0 0,0-1 0 0 0,0 0 0 0 0,-1 0 0 0 0,0-1 0 0 0,0-1 0 0 0,0 0 0 0 0,0 0 0 0 0,-1-1 0 0 0,0-1-38 0 0,23-14 19 0 0,6 1-50 0 0,-39 22-10 0 0,0 0 1 0 0,31 74 84 0 0,-26-69-41 0 0,-1 0 0 0 0,1-1-1 0 0,0 1 1 0 0,0-1 0 0 0,1 0 0 0 0,-1-1 0 0 0,1 1 0 0 0,0-1 0 0 0,0 0-1 0 0,0 0 1 0 0,0-1 0 0 0,1 0 0 0 0,-1 0 0 0 0,1 0 0 0 0,-1-1 0 0 0,1 0-1 0 0,-1 0 1 0 0,1-1 0 0 0,0 0 0 0 0,-1 0 0 0 0,1-1 0 0 0,0 1-1 0 0,2-2-2 0 0,1 2 16 0 0,3-3 3 0 0,0-1 0 0 0,0 0 0 0 0,0-1 0 0 0,-1 0 0 0 0,1-1 0 0 0,-2 0 0 0 0,1-1 0 0 0,-1 0 0 0 0,0-1 0 0 0,0-1 0 0 0,-1 0 0 0 0,3-2-19 0 0,6-6 68 0 0,-1-1 0 0 0,0 0-1 0 0,-1-2 1 0 0,-1 1 0 0 0,-1-2-1 0 0,-1 0 1 0 0,-1-1 0 0 0,4-10-68 0 0,3-15 73 0 0,-3 0 1 0 0,-2-2-1 0 0,-3 1 1 0 0,-1-2-1 0 0,0-15-73 0 0,0 7-2 0 0,3-86 178 0 0,-15 144-160 0 0,0 0 0 0 0,0 0-1 0 0,0-1 1 0 0,0 1 0 0 0,0 0 0 0 0,1 0-1 0 0,-1 0 1 0 0,0 0 0 0 0,0 0-1 0 0,0 0 1 0 0,0 0 0 0 0,0 1 0 0 0,0-1-1 0 0,1 0 1 0 0,-1 0 0 0 0,0 1-1 0 0,0-1 1 0 0,0 0 0 0 0,1 1 0 0 0,-1-1-1 0 0,0 1 1 0 0,1-1 0 0 0,-1 1-1 0 0,0 0 1 0 0,1-1 0 0 0,-1 1 0 0 0,0-1-1 0 0,1 1 1 0 0,-1 0 0 0 0,1 0 0 0 0,-1-1-1 0 0,1 1 1 0 0,0 0 0 0 0,-1 0-1 0 0,1-1 1 0 0,0 1 0 0 0,-1 0 0 0 0,1 0-1 0 0,0 0 1 0 0,0 0 0 0 0,0 0-1 0 0,0 0-15 0 0,-9 27 68 0 0,1 1 0 0 0,1-1 0 0 0,1 2 0 0 0,2-1 0 0 0,1 1 0 0 0,2-1 0 0 0,0 1 1 0 0,2 0-1 0 0,4 19-68 0 0,-2-22 63 0 0,2 0 1 0 0,2 0-1 0 0,0-1 1 0 0,1 1 0 0 0,2-2-1 0 0,0 1 1 0 0,6 6-64 0 0,109 163 175 0 0,-111-155-213 0 0,-14-39 14 0 0,-11-64-2483 0 0,-11-13-1950 0 0,4 28-5356 0 0,12 36-1188 0 0</inkml:trace>
  <inkml:trace contextRef="#ctx0" brushRef="#br0" timeOffset="-7340.095">3426 409 7730 0 0,'0'0'4822'0'0,"0"0"-1989"0"0,0 0-1009 0 0,0 0-382 0 0,0 0-291 0 0,0 0-93 0 0,0 0 25 0 0,0 0 22 0 0,0 0-15 0 0,0 0-135 0 0,0 0-178 0 0,0 0-145 0 0,0 0-94 0 0,32 0-45 0 0,103-3-59 0 0,176-23 581 0 0,-275 24-2357 0 0,-14-1-5406 0 0,-15 0-5854 0 0</inkml:trace>
  <inkml:trace contextRef="#ctx0" brushRef="#br0" timeOffset="-5670.089">4501 597 4329 0 0,'0'0'1988'0'0,"0"0"-134"0"0,0 0-123 0 0,0 0-55 0 0,0 0-103 0 0,0 0-185 0 0,0 0-174 0 0,0 0-226 0 0,0 0-207 0 0,0 0-214 0 0,0 0-132 0 0,-3 0-84 0 0,2 0-299 0 0,0 0-1 0 0,0 1 1 0 0,0-1 0 0 0,0 0 0 0 0,0 1 0 0 0,0-1 0 0 0,0 1 0 0 0,1-1-1 0 0,-1 1 1 0 0,0-1 0 0 0,0 1 0 0 0,0-1 0 0 0,1 1 0 0 0,-1 0 0 0 0,0 0-1 0 0,1-1 1 0 0,-1 1 0 0 0,1 0 0 0 0,-1 0 0 0 0,1 0 0 0 0,-1 0 0 0 0,1-1-1 0 0,-1 1 1 0 0,1 0 0 0 0,0 0 0 0 0,0 0 0 0 0,-1 0 0 0 0,1 0 0 0 0,0 0-1 0 0,0 0 1 0 0,0 0 0 0 0,0 0 0 0 0,0 0 0 0 0,0 0 0 0 0,0 0-52 0 0,-2 13 296 0 0,-1-6-235 0 0,1-1 1 0 0,0 0 0 0 0,0 1-1 0 0,1-1 1 0 0,0 1-1 0 0,0 0 1 0 0,1-1-1 0 0,0 1 1 0 0,1 0 0 0 0,-1-1-1 0 0,1 1 1 0 0,1-1-1 0 0,-1 1 1 0 0,1-1-1 0 0,1 1 1 0 0,-1-1-1 0 0,1 0 1 0 0,1 0 0 0 0,-1-1-1 0 0,1 1 1 0 0,0 0-1 0 0,1-1 1 0 0,-1 0-1 0 0,2 0-61 0 0,-1-3 65 0 0,-1-1-1 0 0,1 0 1 0 0,0 0-1 0 0,0 0 1 0 0,0-1-1 0 0,1 0 1 0 0,-1 0-1 0 0,0 0 1 0 0,1-1-1 0 0,-1 1 1 0 0,0-1-1 0 0,1 0 0 0 0,-1-1 1 0 0,0 1-1 0 0,0-1 1 0 0,1 0-1 0 0,-1-1 1 0 0,0 1-1 0 0,0-1 1 0 0,0 0-1 0 0,0 0 1 0 0,-1-1-1 0 0,1 1 0 0 0,0-1 1 0 0,-1 0-1 0 0,0-1 1 0 0,0 1-1 0 0,0 0 1 0 0,0-1-1 0 0,0 0-64 0 0,24-22 169 0 0,-1-1-1 0 0,-1-1 1 0 0,-1-1-1 0 0,-2-1 0 0 0,-1-2 1 0 0,-1 0-1 0 0,-2-1 1 0 0,-1-1-1 0 0,-2 0 1 0 0,5-17-169 0 0,-10 14 48 0 0,-1-1 1 0 0,-1 1 0 0 0,-3-1 0 0 0,-1-1-1 0 0,-1 1 1 0 0,-2-1 0 0 0,-3 0-49 0 0,2 35 9 0 0,0 1 1 0 0,-1 0-1 0 0,0-1 0 0 0,0 1 0 0 0,0 0 1 0 0,0-1-1 0 0,-1 1 0 0 0,1 0 0 0 0,-1-1 1 0 0,0 1-1 0 0,0 0 0 0 0,0 0 0 0 0,0 0 1 0 0,-1 0-1 0 0,1 0 0 0 0,-1 0 1 0 0,0 0-1 0 0,0 0 0 0 0,0 1 0 0 0,0-1 1 0 0,0 0-1 0 0,0 1 0 0 0,-1 0 0 0 0,1 0 1 0 0,-1 0-1 0 0,0 0 0 0 0,0 0 1 0 0,1 0-1 0 0,-1 1 0 0 0,0-1 0 0 0,-1 1 1 0 0,1 0-1 0 0,0 0 0 0 0,0 0 0 0 0,0 0 1 0 0,-1 1-1 0 0,1-1 0 0 0,0 1 0 0 0,-1 0 1 0 0,0 0-10 0 0,-1 3 1 0 0,-1 0-1 0 0,1 1 1 0 0,0 0 0 0 0,0 0 0 0 0,1 0 0 0 0,-1 1-1 0 0,1 0 1 0 0,0-1 0 0 0,0 2 0 0 0,1-1 0 0 0,-1 0 0 0 0,1 1-1 0 0,0-1 1 0 0,1 1 0 0 0,-1 0 0 0 0,-1 6-1 0 0,3-10 1 0 0,-12 33 15 0 0,2 1-1 0 0,2 1 0 0 0,0-1 0 0 0,3 1 0 0 0,1 1 0 0 0,2-1 0 0 0,1 1 1 0 0,2-1-1 0 0,2 1 0 0 0,2-1 0 0 0,7 36-15 0 0,9 9 98 0 0,3-2-1 0 0,4 0 1 0 0,4-2-1 0 0,17 30-97 0 0,-5-8 68 0 0,-34-79-72 0 0,5 6 51 0 0,-2 0 0 0 0,-1 1 0 0 0,-1 0 0 0 0,-1 1 0 0 0,-2 0 0 0 0,-1 0-1 0 0,-1 1 1 0 0,-2-1 0 0 0,0 1 0 0 0,-3 20-47 0 0,-2-41 6 0 0,0 0 1 0 0,-1 0-1 0 0,0 0 0 0 0,-1-1 1 0 0,1 1-1 0 0,-2-1 0 0 0,1 0 1 0 0,-1 0-1 0 0,-1 0 1 0 0,0-1-1 0 0,0 0 0 0 0,0 0 1 0 0,0 0-1 0 0,-1-1 0 0 0,-1 0 1 0 0,1 0-1 0 0,-1-1 0 0 0,0 0 1 0 0,0 0-1 0 0,0-1 0 0 0,0 0 1 0 0,-1 0-1 0 0,0-1 1 0 0,0 0-1 0 0,0 0 0 0 0,0-1 1 0 0,0-1-1 0 0,0 0 0 0 0,-1 0 1 0 0,-1 0-7 0 0,7-1 1 0 0,-1 1 1 0 0,0-1 0 0 0,0-1-1 0 0,0 1 1 0 0,1 0 0 0 0,-1-1-1 0 0,0 0 1 0 0,0 0 0 0 0,1-1-1 0 0,-1 1 1 0 0,1-1 0 0 0,-1 0 0 0 0,1 0-1 0 0,0 0 1 0 0,0-1 0 0 0,0 0-1 0 0,0 1 1 0 0,0-2 0 0 0,1 1-1 0 0,-1 0 1 0 0,1-1 0 0 0,0 1-1 0 0,0-1 1 0 0,0 0 0 0 0,0 0-1 0 0,1 0 1 0 0,-3-4-2 0 0,0-7-10 0 0,0 1 1 0 0,1 0-1 0 0,1-1 1 0 0,0 0-1 0 0,0 0 1 0 0,2 0-1 0 0,0 0 1 0 0,1 0-1 0 0,1-13 10 0 0,-1 12 7 0 0,1-7-56 0 0,1-1 0 0 0,2 1 0 0 0,0 0 0 0 0,1 1 0 0 0,1-1 0 0 0,1 1 0 0 0,1 0 0 0 0,1 1 0 0 0,1 0 0 0 0,1 0 0 0 0,1 1 0 0 0,0 0 0 0 0,2 1 0 0 0,0 0 49 0 0,-1-12-3570 0 0,-12 21-1149 0 0,-1-1-4004 0 0,0 7-1634 0 0</inkml:trace>
  <inkml:trace contextRef="#ctx0" brushRef="#br0" timeOffset="-5270.693">4543 210 11346 0 0,'0'0'2014'0'0,"0"0"-237"0"0,0 0-192 0 0,0 0-36 0 0,0 0-21 0 0,0 0-137 0 0,0 0-150 0 0,0 0-176 0 0,0 0-208 0 0,0 0-170 0 0,0 0-142 0 0,0 0-152 0 0,0 0-113 0 0,-7-1-51 0 0,-21-7-69 0 0,21 6-43 0 0,7 2-18 0 0,0 0-34 0 0,0 0-31 0 0,0 0-18 0 0,0 0 9 0 0,0 0-2 0 0,0 0 13 0 0,0 0 0 0 0,0 0-16 0 0,0 0 0 0 0,0 0 16 0 0,0 0 0 0 0,0 0-14 0 0,0 0 2 0 0,0-10-1843 0 0,0 5-6830 0 0,0 2-3138 0 0</inkml:trace>
  <inkml:trace contextRef="#ctx0" brushRef="#br0" timeOffset="36522.586">1590 1937 0 0 0,'11'-48'0'0'0,"-27"51"0"0"0,14-2 0 0 0,-2-1 0 0 0,2 0 0 0 0,0-5-260 0 0,0-1 3599 0 0,-9 1 8631 0 0,8 5-2944 0 0,3 13-9151 0 0,15 520 1939 0 0,2-352-1604 0 0,11-4-49 0 0,-23 135 227 0 0,-24-58-267 0 0,4-103-5 0 0,24-47-65 0 0,-14 43 53 0 0,3 23-39 0 0,17-35 25 0 0,-10 67 281 0 0,-5-201-358 0 0,0 17 120 0 0,3-16-99 0 0,0 0-1 0 0,0 0 1 0 0,0 0 0 0 0,1 0-1 0 0,-1-1 1 0 0,0 1 0 0 0,1-1-1 0 0,-1 0 1 0 0,1 0-1 0 0,-1 0 1 0 0,1 0 0 0 0,0-1-1 0 0,-1 1 1 0 0,1-1-1 0 0,0 0 1 0 0,-1 0 0 0 0,1 0-1 0 0,0-1 1 0 0,0 1 0 0 0,-1-1-1 0 0,1 0 1 0 0,-1 0-1 0 0,1 0 1 0 0,-1-1-34 0 0,2 2 49 0 0,147-23 263 0 0,660 23 674 0 0,-379 4-799 0 0,-329 3-125 0 0,37-14 25 0 0,22 3-31 0 0,54 8 31 0 0,-73-8 27 0 0,-42 11-42 0 0,34-7 99 0 0,-114 4-83 0 0,-25 0-752 0 0,-7-20-3534 0 0,7 9-4049 0 0,1 0-4452 0 0</inkml:trace>
  <inkml:trace contextRef="#ctx0" brushRef="#br0" timeOffset="39127.996">4005 4220 0 0 0,'-11'18'0'0'0,"7"-11"11553"0"0,13-2-9284 0 0,0-2-838 0 0,68 8 2811 0 0,-35-10-3267 0 0,55 9 760 0 0,-83-8-1510 0 0,-1 1 1 0 0,1-2-1 0 0,-1 0 0 0 0,1 0 1 0 0,-1-1-1 0 0,1-1 0 0 0,-1 0 1 0 0,0-1-1 0 0,4-1-225 0 0,82-2 956 0 0,59-5 65 0 0,5-2-241 0 0,-102 2-643 0 0,118 9 254 0 0,-134 8-43 0 0,-16-5 668 0 0,-18-3-2495 0 0,-19 1-8424 0 0,6 0-2388 0 0</inkml:trace>
  <inkml:trace contextRef="#ctx0" brushRef="#br0" timeOffset="44945.008">2218 3605 0 0 0,'0'0'1192'0'0,"0"0"5"0"0,0 0 28 0 0,0 0 87 0 0,0 0 111 0 0,0 0-61 0 0,0 0-79 0 0,0 0-95 0 0,0 0-106 0 0,-1-4-83 0 0,-4-13 124 0 0,4 2 3127 0 0,1 14-3673 0 0,0 1-38 0 0,0 0-34 0 0,0 0-55 0 0,0 0-53 0 0,0 0-27 0 0,0 0-18 0 0,0 0-20 0 0,0 0-33 0 0,0 1 1201 0 0,11 131-1095 0 0,-11-129-396 0 0,1 0 0 0 0,-1 0 0 0 0,1 1-1 0 0,0-1 1 0 0,0 0 0 0 0,0 0 0 0 0,1 0-1 0 0,-1 0 1 0 0,1-1 0 0 0,0 1 0 0 0,0 0-1 0 0,-1-1 1 0 0,2 1 0 0 0,-1-1 0 0 0,0 1-1 0 0,0-1 1 0 0,1 0 0 0 0,0 0 0 0 0,-1 0-1 0 0,1-1 1 0 0,0 1 0 0 0,0 0 0 0 0,0-1-1 0 0,0 0 1 0 0,0 0 0 0 0,0 0 0 0 0,0 0-1 0 0,0 0 1 0 0,0-1 0 0 0,0 1 0 0 0,1-1-1 0 0,-1 0 1 0 0,0 0 0 0 0,0 0 0 0 0,1 0-1 0 0,-1-1 1 0 0,0 1 0 0 0,0-1 0 0 0,0 0-1 0 0,1 0 1 0 0,-1 0-9 0 0,9-6 113 0 0,0-1-1 0 0,0 0 1 0 0,-1-1 0 0 0,0 0 0 0 0,-1 0-1 0 0,0-1 1 0 0,0-1 0 0 0,-1 0-1 0 0,0 0 1 0 0,-1-1 0 0 0,-1 0-1 0 0,0 0 1 0 0,0-1 0 0 0,-1 0-1 0 0,-1 0 1 0 0,0 0 0 0 0,-1-1-1 0 0,1-3-111 0 0,-1-67 841 0 0,-4 83-747 0 0,0 1-31 0 0,0 0-33 0 0,0 0-13 0 0,0 0-24 0 0,0 0-25 0 0,0 0-14 0 0,2 23-66 0 0,87 160 552 0 0,-79-145-425 0 0,-1 0 0 0 0,-2 0 0 0 0,-2 0 0 0 0,-2 1-1 0 0,-1-1 1 0 0,-3 27-16 0 0,0-58 7 0 0,0 0 0 0 0,-1 0 1 0 0,1 0-1 0 0,-1-1 0 0 0,-1 1 0 0 0,0-1 0 0 0,1 1 0 0 0,-2-1 0 0 0,1 0 1 0 0,-1 0-1 0 0,0 0 0 0 0,0-1 0 0 0,-1 1 0 0 0,1-1 0 0 0,-1 0 0 0 0,-1-1 0 0 0,-3 4-7 0 0,8-7 5 0 0,0 0 0 0 0,0-1-1 0 0,0 1 1 0 0,0 0-1 0 0,1-1 1 0 0,-1 1-1 0 0,0-1 1 0 0,0 1-1 0 0,0-1 1 0 0,0 1-1 0 0,0-1 1 0 0,0 0-1 0 0,0 0 1 0 0,0 1-1 0 0,0-1 1 0 0,-1 0-1 0 0,1 0 1 0 0,0 0-1 0 0,0 0 1 0 0,0 0-1 0 0,0 0 1 0 0,0-1-1 0 0,0 1 1 0 0,0 0-1 0 0,0-1 1 0 0,0 1-1 0 0,0 0 1 0 0,0-1-1 0 0,0 1 1 0 0,0-1-1 0 0,0 1 1 0 0,0-1-1 0 0,1 0 1 0 0,-1 1-1 0 0,0-1 1 0 0,0 0-1 0 0,1 0 1 0 0,-1 1 0 0 0,0-1-1 0 0,1 0 1 0 0,-1 0-1 0 0,0 0 1 0 0,1 0-1 0 0,0 0 1 0 0,-1 0-1 0 0,1 0 1 0 0,-1 0-1 0 0,1 0 1 0 0,0 0-1 0 0,0 0 1 0 0,0 0-1 0 0,0 0 1 0 0,-1 0-1 0 0,1 0 1 0 0,1-1-5 0 0,-9-60 48 0 0,9 39-221 0 0,2 0 1 0 0,0 0 0 0 0,2 0 0 0 0,1 0 0 0 0,0 0-1 0 0,2 1 1 0 0,1 0 0 0 0,1-1 172 0 0,-2 8-2299 0 0,-6 11-1089 0 0,-1 1-3416 0 0,1 2-5080 0 0</inkml:trace>
  <inkml:trace contextRef="#ctx0" brushRef="#br0" timeOffset="45240.619">2846 3594 13267 0 0,'0'0'2786'0'0,"0"0"-662"0"0,0 0-417 0 0,0 0-226 0 0,0 0-237 0 0,0 0-264 0 0,0 0-277 0 0,0 0-226 0 0,0 0-91 0 0,0 0-24 0 0,0 0-5 0 0,0 0-25 0 0,0 0-44 0 0,-3 23-51 0 0,-9 71-58 0 0,23 13 165 0 0,-9-89-897 0 0,0 21 525 0 0,-4-27-3523 0 0,-2 0-3561 0 0,0-8-5273 0 0</inkml:trace>
  <inkml:trace contextRef="#ctx0" brushRef="#br0" timeOffset="45745.512">2225 3955 3585 0 0,'0'0'2576'0'0,"0"0"-128"0"0,0 0-69 0 0,0 0-170 0 0,0 0-287 0 0,0 0-440 0 0,0 0-497 0 0,0 0-314 0 0,0 0-28 0 0,0 0 51 0 0,0 0 62 0 0,0 0-4 0 0,0 0-105 0 0,0 16-97 0 0,0 119 860 0 0,0-61-1004 0 0,0-41-3240 0 0,-1-33-4389 0 0,0 0-3050 0 0</inkml:trace>
  <inkml:trace contextRef="#ctx0" brushRef="#br0" timeOffset="46361.504">2277 3023 0 0 0,'0'0'1632'0'0,"0"0"291"0"0,0 0 247 0 0,0 0 212 0 0,0 0-13 0 0,0 0-320 0 0,0 0-406 0 0,0 0-377 0 0,0 0-259 0 0,0 0-152 0 0,0 0-54 0 0,0 0-55 0 0,0 0-57 0 0,-4-3 4275 0 0,4 326-3648 0 0,0-323-1473 0 0,1-1 1 0 0,-1 1-1 0 0,0-1 0 0 0,0 1 0 0 0,1-1 0 0 0,-1 1 1 0 0,0 0-1 0 0,0-1 0 0 0,0 1 0 0 0,0-1 1 0 0,0 1-1 0 0,0-1 0 0 0,0 1 0 0 0,0-1 0 0 0,0 1 1 0 0,0-1-1 0 0,0 1 0 0 0,0-1 0 0 0,0 1 1 0 0,0-1-1 0 0,0 1 0 0 0,0-1 0 0 0,0 1 0 0 0,-1-1 1 0 0,1 1-1 0 0,0 0 0 0 0,0-1 0 0 0,-1 1 1 0 0,1-1-1 0 0,0 1 0 0 0,0 0 0 0 0,-1-1 0 0 0,1 1 1 0 0,-1 0-1 0 0,1-1 0 0 0,0 1 0 0 0,-1 0 1 0 0,1-1-1 0 0,-1 1 0 0 0,1 0 0 0 0,0 0 0 0 0,-1 0 1 0 0,1-1-1 0 0,-1 1 0 0 0,1 0 0 0 0,-1 0 1 0 0,1 0-1 0 0,-1 0 0 0 0,1 0 0 0 0,-1 0 0 0 0,1 0 1 0 0,-1 0-1 0 0,1 0 0 0 0,-1 0 0 0 0,1 0 0 0 0,-1 0 1 0 0,1 0-1 0 0,-1 1 0 0 0,1-1 0 0 0,-1 0 1 0 0,1 0-1 0 0,0 0 0 0 0,-1 1 0 0 0,1-1 0 0 0,-1 0 1 0 0,1 1 156 0 0,-1-6-1568 0 0,0-11-6444 0 0,1 8 2127 0 0</inkml:trace>
  <inkml:trace contextRef="#ctx0" brushRef="#br0" timeOffset="46922.082">2295 2964 600 0 0,'0'0'1562'0'0,"0"0"-130"0"0,0 0 94 0 0,0 0 146 0 0,0 0-24 0 0,0 0-282 0 0,0 0-443 0 0,0 0-328 0 0,0 0-114 0 0,0 0 5 0 0,0 0 40 0 0,0 0 35 0 0,-2 3-5 0 0,-8 9 23 0 0,-1-1 1 0 0,-1-1 0 0 0,0 0-1 0 0,0 0 1 0 0,-1-2 0 0 0,0 1-1 0 0,-1-2 1 0 0,0 1 0 0 0,-12 3-580 0 0,-24 8 2171 0 0,50-19-1836 0 0,0 0-58 0 0,0 0-42 0 0,0 0-33 0 0,0 0-38 0 0,0 0-5 0 0,0 0-28 0 0,0 0-23 0 0,0 0-12 0 0,0 0-35 0 0,14 0-21 0 0,231 0 1045 0 0,-197 4-1045 0 0,-72-2 2145 0 0,-81-63-2097 0 0,63 21-536 0 0,36 22-2533 0 0,6 14-1614 0 0,1 0-3577 0 0,0 0-2160 0 0</inkml:trace>
  <inkml:trace contextRef="#ctx0" brushRef="#br0" timeOffset="49810.066">4414 3049 0 0 0,'0'0'894'0'0,"0"0"483"0"0,0 0 190 0 0,0 0 116 0 0,0 0 200 0 0,0 0-1 0 0,0 0-155 0 0,0 0-251 0 0,0 0-370 0 0,0 0-259 0 0,0 0-160 0 0,0 0-111 0 0,0 0-72 0 0,-2-3 1103 0 0,-5 142 901 0 0,5-21-1964 0 0,2-117-522 0 0,0 1 0 0 0,0-1-1 0 0,-1 0 1 0 0,1 0-1 0 0,0 1 1 0 0,0-1-1 0 0,0 0 1 0 0,0 1 0 0 0,1-1-1 0 0,-1 0 1 0 0,0 0-1 0 0,0 1 1 0 0,1-1-1 0 0,-1 0 1 0 0,1 0-1 0 0,-1 0 1 0 0,1 0 0 0 0,-1 1-1 0 0,1-1 1 0 0,0 0-1 0 0,0 0 1 0 0,-1 0-1 0 0,1 0 1 0 0,0 0-1 0 0,0-1 1 0 0,0 1 0 0 0,0 0-1 0 0,0 0 1 0 0,0-1-1 0 0,0 1 1 0 0,1 0-1 0 0,-1-1 1 0 0,0 1-1 0 0,0-1 1 0 0,0 0 0 0 0,1 1-1 0 0,-1-1 1 0 0,0 0-1 0 0,0 0 1 0 0,1 1-1 0 0,-1-1 1 0 0,0 0 0 0 0,0 0-1 0 0,1-1 1 0 0,-1 1-1 0 0,0 0 1 0 0,0 0-1 0 0,1-1 1 0 0,-1 1-1 0 0,0 0 1 0 0,0-1 0 0 0,0 1-1 0 0,1-1 1 0 0,-1 0-22 0 0,59-58 1457 0 0,56-124-539 0 0,-71 87-654 0 0,-41 147 63 0 0,25 123 122 0 0,-5-61-261 0 0,6 240 146 0 0,-30-350-322 0 0,1 0-1 0 0,-1 0 1 0 0,0 0 0 0 0,0 1 0 0 0,0-1 0 0 0,0 0 0 0 0,0 0 0 0 0,-1 0 0 0 0,1 0 0 0 0,-1 0 0 0 0,0 0 0 0 0,0 0 0 0 0,0 0 0 0 0,0 0 0 0 0,-1 0 0 0 0,1-1 0 0 0,-1 1 0 0 0,1 0 0 0 0,-1-1 0 0 0,0 0 0 0 0,0 1 0 0 0,0-1 0 0 0,-1 0 0 0 0,1 0 0 0 0,0 0 0 0 0,-1 0 0 0 0,0 0 0 0 0,1-1 0 0 0,-1 1 0 0 0,0-1 0 0 0,0 1 0 0 0,1-1 0 0 0,-1 0 0 0 0,0 0 0 0 0,0-1 0 0 0,0 1 0 0 0,-1-1-1 0 0,1 1 1 0 0,0-1 0 0 0,0 0 0 0 0,0 0 0 0 0,0 0 0 0 0,0-1 0 0 0,0 1 0 0 0,-3-1-12 0 0,0-5 12 0 0,0 0-1 0 0,0-1 0 0 0,0 0 0 0 0,1 0 1 0 0,0 0-1 0 0,1 0 0 0 0,-1-1 1 0 0,1 1-1 0 0,1-1 0 0 0,-1-1 0 0 0,2 1 1 0 0,-1 0-1 0 0,-1-8-11 0 0,0-2-12 0 0,1-1 0 0 0,1 1-1 0 0,0-1 1 0 0,1 0 0 0 0,1 0 0 0 0,1 0 0 0 0,1-4 12 0 0,-1 16-58 0 0,1-1 0 0 0,-1 1 0 0 0,1-1 0 0 0,1 1 0 0 0,-1-1 0 0 0,1 1 0 0 0,1 0 0 0 0,-1 1 0 0 0,1-1 0 0 0,0 0 0 0 0,1 1 0 0 0,1-2 58 0 0,23-24-9588 0 0,-27 28 328 0 0</inkml:trace>
  <inkml:trace contextRef="#ctx0" brushRef="#br0" timeOffset="50264.112">4977 3252 6857 0 0,'0'0'2896'0'0,"0"0"-1101"0"0,0 0-522 0 0,0 0 18 0 0,0 0 58 0 0,0 0-78 0 0,0 0-187 0 0,0 0-227 0 0,0 0-119 0 0,0 0-38 0 0,0 0-68 0 0,0 0-81 0 0,0 0-79 0 0,17 0-44 0 0,110 0 1184 0 0,-126 1-1577 0 0,0 0 0 0 0,0 0 0 0 0,-1 1 0 0 0,1-1 0 0 0,0 1 0 0 0,0-1 0 0 0,-1 1 0 0 0,1-1 0 0 0,-1 1 0 0 0,1-1 0 0 0,-1 1 0 0 0,0-1 0 0 0,0 1-1 0 0,1 0 1 0 0,-1-1 0 0 0,0 1 0 0 0,0 0 0 0 0,-1-1 0 0 0,1 1 0 0 0,0-1 0 0 0,0 1 0 0 0,-1 0 0 0 0,1-1 0 0 0,-1 1 0 0 0,0-1 0 0 0,1 1-35 0 0,-62 73 612 0 0,29-44-486 0 0,30-27-104 0 0,-38 52 141 0 0,40-54-157 0 0,1-1-1 0 0,-1 0 1 0 0,0 1 0 0 0,1-1 0 0 0,-1 0 0 0 0,1 1 0 0 0,-1-1-1 0 0,1 1 1 0 0,0-1 0 0 0,0 1 0 0 0,-1-1 0 0 0,1 1 0 0 0,0-1-1 0 0,0 0 1 0 0,0 1 0 0 0,1-1 0 0 0,-1 1 0 0 0,0-1-1 0 0,1 1 1 0 0,-1-1 0 0 0,0 1 0 0 0,1-1 0 0 0,0 0 0 0 0,-1 1-1 0 0,1-1 1 0 0,0 0 0 0 0,0 0 0 0 0,-1 1 0 0 0,1-1-1 0 0,0 0 1 0 0,0 0 0 0 0,1 0 0 0 0,-1 0 0 0 0,0 0 0 0 0,0 0-1 0 0,0-1 1 0 0,1 1 0 0 0,-1 0 0 0 0,0 0 0 0 0,1-1 0 0 0,-1 1-1 0 0,0-1 1 0 0,2 1-6 0 0,108 11 564 0 0,-111-12-736 0 0,0 0-181 0 0,0 0-351 0 0,0 0-683 0 0,0 0-1746 0 0,0 0-4318 0 0,0 0-4801 0 0</inkml:trace>
  <inkml:trace contextRef="#ctx0" brushRef="#br0" timeOffset="50791.659">4561 3841 5417 0 0,'0'0'2687'0'0,"0"0"-299"0"0,0 0-147 0 0,0 0-227 0 0,0 0-273 0 0,0 0-389 0 0,0 0-436 0 0,0 0-368 0 0,0 0-205 0 0,0 0-15 0 0,0 0 65 0 0,0 0 98 0 0,0 0 36 0 0,3 9-47 0 0,4 181 1556 0 0,-14-93-1707 0 0,6-76-4142 0 0,1 0-4130 0 0,0-21-3156 0 0</inkml:trace>
  <inkml:trace contextRef="#ctx0" brushRef="#br0" timeOffset="52078.077">4490 2313 0 0 0,'0'0'193'0'0,"0"0"117"0"0,0 0 82 0 0,0 0 27 0 0,1-6 78 0 0,5-16 66 0 0,-4 17 50 0 0,-2 5 87 0 0,0 0 50 0 0,0 0 26 0 0,0 0 20 0 0,0 0 3 0 0,-1-6 3654 0 0,-2-14-1440 0 0,0 13 3549 0 0,1 21-5393 0 0,5 24-1453 0 0,4 146 1160 0 0,-1 61-412 0 0,-15-193-401 0 0,9-52-77 0 0,0 0 4 0 0,0 0-5 0 0,0 0-4 0 0,0 0-10 0 0,0 0-2 0 0,0 0 6 0 0,0 0-6 0 0,0 0-23 0 0,0 0-1 0 0,0 0-21 0 0,0 0-59 0 0,-9-25-7442 0 0,6 21 1506 0 0,2 0-2911 0 0</inkml:trace>
  <inkml:trace contextRef="#ctx0" brushRef="#br0" timeOffset="52776.789">4469 2217 0 0 0,'0'0'381'0'0,"0"0"1013"0"0,0 0 233 0 0,0 0-88 0 0,0 0-160 0 0,0 0-179 0 0,0 0-118 0 0,0 0-94 0 0,0 0-77 0 0,0 0-80 0 0,0 0-84 0 0,-9 7-82 0 0,-84 56 2260 0 0,65-45-221 0 0,49-7-2097 0 0,-8-6-430 0 0,0-1-1 0 0,1 0 1 0 0,0-2-1 0 0,-1 1 1 0 0,1-2-1 0 0,0 0 1 0 0,0 0-1 0 0,10-2-176 0 0,62 7 681 0 0,-41-6-124 0 0,-45 0-482 0 0,0 0 25 0 0,0 0 38 0 0,0 0 24 0 0,0 0 22 0 0,0 0 24 0 0,0 0 17 0 0,0 0-1 0 0,0 0 16 0 0,0 0-9 0 0,0 0-12 0 0,0 0 19 0 0,0 0 1 0 0,0 0 16 0 0,-30-35 317 0 0,-59 0-2111 0 0,82 33 142 0 0,6 1-5661 0 0,1 1-1447 0 0</inkml:trace>
  <inkml:trace contextRef="#ctx0" brushRef="#br0" timeOffset="55914.63">1763 2931 0 0 0,'0'0'1130'0'0,"0"0"101"0"0,0 0 17 0 0,0 0-53 0 0,0 0-108 0 0,0 0-83 0 0,0 0-36 0 0,0 0-44 0 0,-4-2-12 0 0,-13-8-34 0 0,12 8-61 0 0,5 2-92 0 0,0 0-116 0 0,0 0-112 0 0,0 0-103 0 0,0 0-94 0 0,26 0 2499 0 0,192 0 3196 0 0,-140-8-5055 0 0,-19 1-531 0 0,107 7 469 0 0,-133-8-685 0 0,56 8 77 0 0,-59-7-74 0 0,51 0 127 0 0,-80 7-331 0 0,20-4 132 0 0,124-25 140 0 0,-87 18-188 0 0,119-45 113 0 0,0-2 14 0 0,18-16-23 0 0,-114 30-67 0 0,23-41 305 0 0,-10 4-122 0 0,-24 29-251 0 0,-40 30 83 0 0,-30 22-111 0 0,0 0-19 0 0,34-32 62 0 0,29-13-88 0 0,55-7 40 0 0,-62 35 38 0 0,37-10-58 0 0,-18 6 20 0 0,-54 20-49 0 0,-20 1 18 0 0,-1 0 2 0 0,0 0 1 0 0,32-4 83 0 0,116-25 42 0 0,-124 23-103 0 0,0 1 1 0 0,1 1-1 0 0,-1 2 0 0 0,1 0 1 0 0,0 1-1 0 0,12 2-6 0 0,-10 0 3 0 0,76-12 36 0 0,-102 11-56 0 0,22 0 47 0 0,171-15 116 0 0,-163 15-834 0 0,-27 11-1919 0 0,-2-7-6660 0 0,2-1-3095 0 0</inkml:trace>
  <inkml:trace contextRef="#ctx0" brushRef="#br0" timeOffset="56944.166">2034 2206 1088 0 0,'0'0'1545'0'0,"0"0"-68"0"0,0 0 136 0 0,0 0 200 0 0,0 0 57 0 0,0 0-63 0 0,0 0-141 0 0,0 0-223 0 0,0 0-164 0 0,0 0-118 0 0,0 0-102 0 0,0 0-80 0 0,0 0-63 0 0,-4-1-168 0 0,3 0-693 0 0,0 1 0 0 0,0 0 0 0 0,0 0 0 0 0,0 0-1 0 0,0 0 1 0 0,-1 0 0 0 0,1 0 0 0 0,0 0-1 0 0,0 0 1 0 0,0 0 0 0 0,0 0 0 0 0,-1 0 0 0 0,1 1-1 0 0,0-1 1 0 0,0 1 0 0 0,0-1 0 0 0,0 1 0 0 0,0-1-1 0 0,0 1 1 0 0,0-1 0 0 0,0 1 0 0 0,0 0 0 0 0,0 0-1 0 0,0-1 1 0 0,1 1 0 0 0,-1 0 0 0 0,0 0-1 0 0,1 0 1 0 0,-1 0 0 0 0,0 0 0 0 0,1 0 0 0 0,-1 0-1 0 0,1 0 1 0 0,-1 0 0 0 0,1 0 0 0 0,0 1 0 0 0,-1-1-1 0 0,1 0 1 0 0,0 0 0 0 0,0 0 0 0 0,0 0 0 0 0,0 0-1 0 0,0 1 1 0 0,0-1 0 0 0,0 0 0 0 0,0 0-1 0 0,0 0 1 0 0,1 1-55 0 0,1 43 939 0 0,2-45-2636 0 0,3 1-1669 0 0,-5 2-2313 0 0,-2 1-4547 0 0</inkml:trace>
  <inkml:trace contextRef="#ctx0" brushRef="#br0" timeOffset="57214.052">1964 2442 5993 0 0,'0'0'2309'0'0,"0"0"-271"0"0,0 0-49 0 0,0 0 24 0 0,0 0-197 0 0,0 0-349 0 0,0 0-379 0 0,0 0-278 0 0,0 0-98 0 0,0 0-67 0 0,0 0-106 0 0,0 0-105 0 0,0 0-96 0 0,0 26 587 0 0,15 29-2955 0 0,-13-41-6130 0 0,-3-11 3770 0 0,1 2-4146 0 0</inkml:trace>
  <inkml:trace contextRef="#ctx0" brushRef="#br0" timeOffset="57566.118">1944 2674 6009 0 0,'0'0'1862'0'0,"0"0"-670"0"0,0 0-45 0 0,0 0 347 0 0,0 0 245 0 0,0 0-57 0 0,0 0-373 0 0,0 0-457 0 0,0 0-360 0 0,0 0-213 0 0,0 0-113 0 0,0 0-50 0 0,0 0-46 0 0,2 9-22 0 0,16 47-142 0 0,-14 14-7113 0 0,-4-69 6613 0 0,11 2-430 0 0,-8-3 3818 0 0,-3 0-9379 0 0,0 0 838 0 0</inkml:trace>
  <inkml:trace contextRef="#ctx0" brushRef="#br0" timeOffset="57998.208">2128 2257 4497 0 0,'0'0'2597'0'0,"0"0"-290"0"0,0 0 5 0 0,0 0 95 0 0,0 0-94 0 0,0 0-411 0 0,0 0-545 0 0,0 0-393 0 0,0 0-222 0 0,0 0-94 0 0,0 0-17 0 0,0 0-36 0 0,31 0 2897 0 0,14-11-3030 0 0,26 4-1821 0 0,-67 18-1486 0 0,-4-5-1140 0 0,0-5 505 0 0,0 3-8140 0 0</inkml:trace>
  <inkml:trace contextRef="#ctx0" brushRef="#br0" timeOffset="58250.017">2354 2357 9082 0 0,'0'0'1923'0'0,"0"0"-587"0"0,0 0-53 0 0,0 0 236 0 0,0 0 79 0 0,0 0-146 0 0,0 0-356 0 0,0 0-369 0 0,0 0-240 0 0,0 0-172 0 0,0 0-118 0 0,0 0-81 0 0,0 0-53 0 0,20-7-28 0 0,98-30-147 0 0,-85 38-1886 0 0,-29 3-2278 0 0,-2 2-3497 0 0,-2-3 703 0 0</inkml:trace>
  <inkml:trace contextRef="#ctx0" brushRef="#br0" timeOffset="58401.628">2498 2361 2633 0 0,'0'0'3072'0'0,"0"0"-723"0"0,0 0-259 0 0,0 0-46 0 0,0 0-105 0 0,0 0-253 0 0,0 0-357 0 0,0 0-348 0 0,0 0-255 0 0,0 0-174 0 0,0 0-149 0 0,0 0-113 0 0,0 0-122 0 0,41 0-4531 0 0,-37-1 3403 0 0,2 0-4715 0 0,3-1-3001 0 0,-7 2 8088 0 0</inkml:trace>
  <inkml:trace contextRef="#ctx0" brushRef="#br0" timeOffset="58561.607">2498 2361 0 0 0,'58'-3'2139'0'0,"-46"2"1055"0"0,-12 1-125 0 0,0 0-577 0 0,4 0 4282 0 0,2 1-5133 0 0,16 2-5020 0 0,-17-3 1267 0 0,-2 3-2981 0 0,-1-3-3632 0 0</inkml:trace>
  <inkml:trace contextRef="#ctx0" brushRef="#br0" timeOffset="58778.394">2568 2438 4969 0 0,'0'0'5791'0'0,"0"0"-3438"0"0,0 0-1060 0 0,0 0 147 0 0,0 0 224 0 0,0 0 29 0 0,0 0-325 0 0,0 0-532 0 0,0 0-341 0 0,0 0-156 0 0,0 0-79 0 0,0 0-57 0 0,0 0-75 0 0,0 7-76 0 0,2 30-94 0 0,5-21-243 0 0,-3-7-1647 0 0,-1-1-5237 0 0,-3-4-3870 0 0</inkml:trace>
  <inkml:trace contextRef="#ctx0" brushRef="#br0" timeOffset="58943.662">2564 2626 10170 0 0,'0'0'1811'0'0,"0"0"-465"0"0,0 0-90 0 0,0 0 43 0 0,0 0-65 0 0,0 0-225 0 0,0 0-310 0 0,0 0-287 0 0,0 0-153 0 0,0 0-70 0 0,0 0-114 0 0,0 0-84 0 0,3 4-57 0 0,13 25-321 0 0,-11-16-2681 0 0,-2-1-4351 0 0,-2-8-1391 0 0</inkml:trace>
  <inkml:trace contextRef="#ctx0" brushRef="#br0" timeOffset="59101.11">2568 2780 6889 0 0,'0'0'3073'0'0,"0"0"-1561"0"0,0 0-79 0 0,0 0 111 0 0,0 0-96 0 0,0 0-359 0 0,0 0-481 0 0,0 0-336 0 0,0 0-184 0 0,0 0-120 0 0,0 0-104 0 0,0 0-248 0 0,0 0-424 0 0,0 0-641 0 0,22-7-943 0 0,-22 7-2497 0 0,-4 0-2977 0 0</inkml:trace>
  <inkml:trace contextRef="#ctx0" brushRef="#br0" timeOffset="59461.883">2577 2375 984 0 0,'0'0'3881'0'0,"0"0"-2345"0"0,0 0-279 0 0,0 0-185 0 0,0 0-248 0 0,0 0-256 0 0,0 0-416 0 0,0 0-552 0 0,0 0-440 0 0,0 0-344 0 0,0 0-209 0 0,0 0-55 0 0,0 0 64 0 0,0-11 71 0 0,0 11-295 0 0,0-3 904 0 0,0 3 704 0 0</inkml:trace>
  <inkml:trace contextRef="#ctx0" brushRef="#br0" timeOffset="59701.849">2577 2375 0 0 0,'-9'-92'161'0'0,"1"59"6086"0"0,6 26-12 0 0,-18-23-8773 0 0,19 28 1980 0 0,1-1-321 0 0,-1 0-3068 0 0,1 0-774 0 0</inkml:trace>
  <inkml:trace contextRef="#ctx0" brushRef="#br0" timeOffset="59947.042">2435 2195 6097 0 0,'0'0'1737'0'0,"0"0"-305"0"0,0 0-104 0 0,0 0 1 0 0,0 0-233 0 0,0 0-336 0 0,0 0-344 0 0,0 0-488 0 0,0 0-328 0 0,0 0-304 0 0,0 0-224 0 0,0 0-329 0 0,0 0-567 0 0,0 0-1105 0 0,0-4-3152 0 0</inkml:trace>
  <inkml:trace contextRef="#ctx0" brushRef="#br0" timeOffset="60200.156">2435 2195 5793 0 0,'-46'-15'2318'0'0,"-20"19"7680"0"0,60-2-10216 0 0,5 3-7692 0 0,2-5-1919 0 0</inkml:trace>
  <inkml:trace contextRef="#ctx0" brushRef="#br0" timeOffset="60201.156">2233 2199 7170 0 0,'0'0'2304'0'0,"0"0"-336"0"0,0 0-271 0 0,0 0-177 0 0,0 0-360 0 0,0 0-335 0 0,0 0-345 0 0,0 0-368 0 0,0 0-344 0 0,0 0-344 0 0,0 0-153 0 0,0 0-167 0 0,0 0-312 0 0,0 0-1281 0 0,-65 3-7753 0 0</inkml:trace>
  <inkml:trace contextRef="#ctx0" brushRef="#br0" timeOffset="60444.066">2060 2202 9074 0 0,'0'0'2048'0'0,"0"0"-455"0"0,0 0-113 0 0,0 0-152 0 0,0 0-247 0 0,0 0-361 0 0,0 0-384 0 0,0 0-360 0 0,0 0-312 0 0,0 0-48 0 0,0 0-32 0 0,0 0-113 0 0,0 0-223 0 0,0 0-488 0 0,-10-3-848 0 0,14 3-1625 0 0,-4 0-4465 0 0</inkml:trace>
  <inkml:trace contextRef="#ctx0" brushRef="#br0" timeOffset="61834.136">4155 1499 0 0 0,'0'0'1191'0'0,"0"0"637"0"0,0 0 293 0 0,0 0 18 0 0,0 0-148 0 0,0 0-243 0 0,0 0-235 0 0,0 0-193 0 0,0 0-148 0 0,0 0-133 0 0,0 0-163 0 0,0 0-152 0 0,5 9 1682 0 0,4 104-408 0 0,3-41-1798 0 0,-3 1-1 0 0,-4 0 1 0 0,-2 1-1 0 0,-4 9-199 0 0,1-72-62 0 0,0-11-66 0 0,0 0-27 0 0,-10 14-2476 0 0,4-11 1271 0 0,-8 1-2707 0 0,5-3-6932 0 0,7-1 7537 0 0</inkml:trace>
  <inkml:trace contextRef="#ctx0" brushRef="#br0" timeOffset="63162.219">4147 1436 0 0 0,'0'0'1294'0'0,"0"0"189"0"0,0 0 61 0 0,0 0-88 0 0,0 0-183 0 0,0 0-223 0 0,0 0-165 0 0,0 0-59 0 0,0 0 36 0 0,0 0 31 0 0,0 0-16 0 0,8 0 3141 0 0,29 0-1635 0 0,163-11 1051 0 0,-29 4-2432 0 0,-103 14-785 0 0,-51-5 45 0 0,11 0-205 0 0,-27 39 919 0 0,14 173-236 0 0,7-6-573 0 0,-6-75 49 0 0,-4-118 131 0 0,-77-18 351 0 0,-139 20-1266 0 0,46-2 100 0 0,75-14 307 0 0,83-1 130 0 0,0 0 1 0 0,1-1 0 0 0,-1 1-1 0 0,0 0 1 0 0,1 0-1 0 0,-1 0 1 0 0,0 0 0 0 0,0 0-1 0 0,1-1 1 0 0,-1 1-1 0 0,0 0 1 0 0,0 0-1 0 0,1 0 1 0 0,-1-1 0 0 0,0 1-1 0 0,0 0 1 0 0,0 0-1 0 0,0-1 1 0 0,1 1 0 0 0,-1 0-1 0 0,0-1 1 0 0,0 1-1 0 0,0 0 1 0 0,0 0-1 0 0,0-1 1 0 0,0 1 0 0 0,0 0-1 0 0,0-1 1 0 0,0 1-1 0 0,0 0 1 0 0,0-1 0 0 0,0 1-1 0 0,0 0 1 0 0,0 0-1 0 0,0-1 1 0 0,0 1-1 0 0,0 0 1 0 0,0-1 0 0 0,0 1-1 0 0,0 0 1 0 0,0-1-1 0 0,-1 1 1 0 0,1 0 0 0 0,0 0-1 0 0,0-1 1 0 0,0 1-1 0 0,0 0 1 0 0,-1 0 0 0 0,1 0-1 0 0,0-1 1 0 0,0 1-1 0 0,-1 0 1 0 0,1 0-1 0 0,0 0 1 0 0,0-1 0 0 0,-1 1-1 0 0,1 0 1 0 0,0 0-1 0 0,-1 0 1 0 0,1 0 0 0 0,0 0-1 0 0,0 0 1 0 0,-1 0-1 0 0,1 0 1 0 0,0 0 30 0 0,20-16-3647 0 0,-11 10-1529 0 0,0 1-6082 0 0</inkml:trace>
  <inkml:trace contextRef="#ctx0" brushRef="#br0" timeOffset="63960.196">4427 1400 0 0 0,'0'0'1018'0'0,"0"0"785"0"0,0 0 217 0 0,0 0-122 0 0,0 0-247 0 0,0 0-407 0 0,0 0-484 0 0,0 0-252 0 0,0 0-160 0 0,0 0-74 0 0,0 0 62 0 0,0 0 55 0 0,0 0 2 0 0,-14 13-37 0 0,-88 88 294 0 0,-23 53-1549 0 0,107-121-2865 0 0,43-36-2726 0 0,-16-1 3993 0 0</inkml:trace>
  <inkml:trace contextRef="#ctx0" brushRef="#br0" timeOffset="64218.032">4585 1477 0 0 0,'0'0'459'0'0,"0"0"228"0"0,0 0 241 0 0,0 0 440 0 0,0 0 350 0 0,0 0 154 0 0,0 0-149 0 0,0 0-395 0 0,0 0-351 0 0,-31 23-294 0 0,-100 71-151 0 0,-3 6 1063 0 0,103-56-4027 0 0,55-44-420 0 0,26-7-5213 0 0,-42 3 7544 0 0</inkml:trace>
  <inkml:trace contextRef="#ctx0" brushRef="#br0" timeOffset="64467.789">4629 1635 0 0 0,'0'0'854'0'0,"0"0"-274"0"0,0 0 20 0 0,0 0-17 0 0,0 0-90 0 0,0 0-118 0 0,0 0-143 0 0,0 0-79 0 0,-34 22-25 0 0,-109 67-12 0 0,30-5 310 0 0,2 8-576 0 0,110-91 126 0 0,1-1 0 0 0,0 0-1 0 0,-1 1 1 0 0,1-1 0 0 0,-1 1-1 0 0,1-1 1 0 0,0 0 0 0 0,-1 1-1 0 0,1-1 1 0 0,0 1-1 0 0,0-1 1 0 0,-1 1 0 0 0,1-1-1 0 0,0 1 1 0 0,0-1 0 0 0,0 1-1 0 0,0-1 1 0 0,0 1 0 0 0,-1 0-1 0 0,1-1 1 0 0,0 1 0 0 0,0-1-1 0 0,0 1 1 0 0,1-1 0 0 0,-1 1-1 0 0,0-1 1 0 0,0 1 0 0 0,0-1-1 0 0,0 1 1 0 0,0-1 0 0 0,1 1-1 0 0,-1-1 1 0 0,0 1 0 0 0,0-1-1 0 0,1 1 1 0 0,-1-1 0 0 0,0 1-1 0 0,1-1 1 0 0,-1 1 0 0 0,0-1-1 0 0,1 0 1 0 0,-1 1 0 0 0,1-1-1 0 0,-1 0 1 0 0,1 1-1 0 0,-1-1 1 0 0,1 0 0 0 0,-1 0-1 0 0,1 0 1 0 0,-1 1 0 0 0,1-1-1 0 0,-1 0 1 0 0,1 0 0 0 0,-1 0-1 0 0,1 0 1 0 0,-1 0 0 0 0,1 0-1 0 0,-1 0 1 0 0,1 0 0 0 0,-1 0-1 0 0,1 0 1 0 0,0 0 0 0 0,-1 0-1 0 0,1 0 1 0 0,0-1 24 0 0,37 1-194 0 0,86-44-2359 0 0,-98 34 2492 0 0,-7 2 61 0 0</inkml:trace>
  <inkml:trace contextRef="#ctx0" brushRef="#br0" timeOffset="64750.005">4740 1771 0 0 0,'0'0'814'0'0,"0"0"59"0"0,0 0-70 0 0,0 0 21 0 0,0 0 59 0 0,0 0 58 0 0,0 0 16 0 0,-33 18-2 0 0,-103 56 26 0 0,13 3 2767 0 0,78-36-1820 0 0,83-37-2280 0 0,-19-6-13 0 0,-1-1 1 0 0,0-1-1 0 0,0 0 1 0 0,0-1-1 0 0,0-1 1 0 0,-1-1-1 0 0,14-8 365 0 0,27-9-1226 0 0,25-5 731 0 0,-82 29 754 0 0,-22 15 1429 0 0,-123 84 2445 0 0,68-51-3246 0 0,52-24-1404 0 0,20-12-5148 0 0,4-8-4026 0 0</inkml:trace>
  <inkml:trace contextRef="#ctx0" brushRef="#br0" timeOffset="71223.981">2669 2416 0 0 0,'0'0'304'0'0,"0"1"4872"0"0,0 4-1032 0 0,1-4 591 0 0,26-1 346 0 0,13-7-4170 0 0,15 3-292 0 0,-55 4-627 0 0,0 0 18 0 0,50-23 1493 0 0,19-9-856 0 0,-38 10 276 0 0,52-37-476 0 0,-21 22-244 0 0,-45 22-71 0 0,30-18 254 0 0,-3-4-154 0 0,14-14 54 0 0,-18 6 349 0 0,-15 20-559 0 0,31-26 97 0 0,35-24 28 0 0,-4 20-161 0 0,-14 18-9 0 0,3 8 16 0 0,3 3-7 0 0,56 23-47 0 0,-135 3 10 0 0,0 0-18 0 0,0 0-8 0 0,0 0 26 0 0,0 0 10 0 0,0 0-10 0 0,0 0-18 0 0,0 0 34 0 0,0 0-6 0 0,0 0-18 0 0,0 0 10 0 0,0 0-14 0 0,0 0 5 0 0,0 0 17 0 0,0 0-10 0 0,0 0 8 0 0,0 0-22 0 0,0 0 11 0 0,0 0-7 0 0,0 0-2 0 0,0 0 21 0 0,0 0 5 0 0,0 0-14 0 0,0 0 14 0 0,0 0 2 0 0,0 0 1 0 0,0 0-8 0 0,0 0 11 0 0,0 0 33 0 0,0 0 12 0 0,0 0 20 0 0,0 0 20 0 0,0 0 0 0 0,0 0-11 0 0,0 0 13 0 0,0 0-16 0 0,-34-19 672 0 0,-46-25-702 0 0,34 4-44 0 0,45 42-38 0 0,-1 0 0 0 0,1 0 1 0 0,0 0-1 0 0,-1 0 0 0 0,1 0 1 0 0,0 0-1 0 0,0 0 0 0 0,1 0 0 0 0,-1 0 1 0 0,0 1-1 0 0,1-1 0 0 0,-1 0 1 0 0,1 1-1 0 0,0-1 0 0 0,0 0 0 0 0,0 1 1 0 0,0-1-1 0 0,0 0 0 0 0,0 0 1 0 0,1 1-1 0 0,-1-1 0 0 0,1 0 0 0 0,-1 1 1 0 0,1-1-1 0 0,0 0 18 0 0,27 205 39 0 0,-12-180 47 0 0,-16-27-78 0 0,0 0-14 0 0,0 0-4 0 0,1-1 24 0 0,125-127 202 0 0,-95 88-980 0 0,-31 39 237 0 0,3-5-4406 0 0,-2 4-4971 0 0,-1-1-2529 0 0</inkml:trace>
  <inkml:trace contextRef="#ctx0" brushRef="#br0" timeOffset="74755.045">1119 1547 0 0 0,'0'0'487'0'0,"0"0"232"0"0,0 0-17 0 0,0 0-39 0 0,0 0-25 0 0,0 0 54 0 0,0 0 281 0 0,-2-6 268 0 0,-3-10-491 0 0,0-3 4324 0 0,4 16 6181 0 0,-17 132-10212 0 0,16-1-896 0 0,2-127-139 0 0,0 0 1 0 0,1 1-1 0 0,-1-1 1 0 0,1 0-1 0 0,-1 0 0 0 0,0 1 1 0 0,1-1-1 0 0,0 0 1 0 0,-1 0-1 0 0,1 0 0 0 0,0 0 1 0 0,0 0-1 0 0,-1 0 1 0 0,1 0-1 0 0,0 0 0 0 0,0 0 1 0 0,0 0-1 0 0,0 0 1 0 0,0-1-1 0 0,0 1 0 0 0,1 0 1 0 0,-1-1-1 0 0,0 1 1 0 0,0-1-1 0 0,0 1 0 0 0,1-1 1 0 0,-1 1-1 0 0,0-1 1 0 0,0 0-1 0 0,1 0 0 0 0,-1 0 1 0 0,0 0-1 0 0,1 0 1 0 0,-1 0-1 0 0,0 0 0 0 0,1 0 1 0 0,-1 0-1 0 0,0 0 1 0 0,0-1-1 0 0,1 1 1 0 0,-1-1-1 0 0,0 1 0 0 0,0-1 1 0 0,0 1-1 0 0,1-1 1 0 0,-1 0-1 0 0,0 1 0 0 0,0-1 1 0 0,0 0-1 0 0,0 0 1 0 0,0 0-1 0 0,0 0 0 0 0,-1 0 1 0 0,1 0-1 0 0,0 0 1 0 0,0-1-9 0 0,22-32 124 0 0,-2-1-1 0 0,-1-1 1 0 0,-2-1 0 0 0,6-20-124 0 0,-5 14 50 0 0,12-26-6 0 0,-19 104-21 0 0,34 227 298 0 0,-37-217-314 0 0,-2-1 1 0 0,-2 1-1 0 0,-1 0 0 0 0,-3 0 0 0 0,-3 29-7 0 0,1-60 3 0 0,0-1-1 0 0,-1 1 0 0 0,-1-1 0 0 0,0 1 1 0 0,0-1-1 0 0,-2 0 0 0 0,0 0 1 0 0,0 0-1 0 0,-1-1 0 0 0,0 0 1 0 0,-1 0-1 0 0,-1-1 0 0 0,0 1 1 0 0,0-2-1 0 0,-1 1 0 0 0,-1-1 1 0 0,0 0-1 0 0,0-1 0 0 0,0-1 1 0 0,-1 1-1 0 0,-1-2 0 0 0,1 1 1 0 0,-4 0-3 0 0,13-6 2 0 0,-1 0 0 0 0,1 0 0 0 0,-1-1 0 0 0,0 1 0 0 0,0 0 0 0 0,1-1 0 0 0,-1 0 0 0 0,0 0 0 0 0,0 0 0 0 0,0 0 0 0 0,0 0 0 0 0,-1-1 0 0 0,1 1 0 0 0,0-1 0 0 0,0 0 0 0 0,0 0 0 0 0,0 0 0 0 0,-1 0 0 0 0,1 0 0 0 0,0-1 0 0 0,0 1 0 0 0,0-1 0 0 0,0 0 0 0 0,0 0 0 0 0,0 0 0 0 0,0-1 0 0 0,0 1 0 0 0,1 0 0 0 0,-1-1 0 0 0,0 0 0 0 0,1 0 0 0 0,-1 0 0 0 0,1 0 1 0 0,0 0-1 0 0,-1 0 0 0 0,1-1 0 0 0,0 1 0 0 0,1-1 0 0 0,-1 0 0 0 0,0 1 0 0 0,1-1 0 0 0,-1 0 0 0 0,1 0 0 0 0,0 0 0 0 0,0 0 0 0 0,0 0-2 0 0,2-12 5 0 0,2 0 1 0 0,0 0-1 0 0,0 0 1 0 0,1 1-1 0 0,1 0 1 0 0,0 0-1 0 0,1 0 1 0 0,1 0 0 0 0,0 1-1 0 0,1 0 1 0 0,0 1-1 0 0,1 0 1 0 0,0 0-1 0 0,1 1 1 0 0,1 0-1 0 0,-1 0 1 0 0,2 1-1 0 0,-1 1 1 0 0,1 0-1 0 0,1 0 1 0 0,0 2-1 0 0,6-4-5 0 0,-5 1-109 0 0,1 1-1 0 0,1 0 1 0 0,0 1-1 0 0,0 1 1 0 0,1 1-1 0 0,-1 0 0 0 0,10-2 110 0 0,-8 7-3873 0 0,-12 2-3969 0 0,-2-1-4600 0 0</inkml:trace>
  <inkml:trace contextRef="#ctx0" brushRef="#br0" timeOffset="75938.78">5609 4014 0 0 0,'0'0'4060'0'0,"0"0"-1649"0"0,0 0-460 0 0,0 0 196 0 0,0 0 96 0 0,0 0-81 0 0,0 0-247 0 0,0 0-435 0 0,0 0-384 0 0,0 0-234 0 0,0 0-167 0 0,-11 0-91 0 0,-32 0-32 0 0,40 1-465 0 0,0-1-1 0 0,0 1 1 0 0,0 0-1 0 0,0 0 1 0 0,0 0 0 0 0,0 1-1 0 0,0-1 1 0 0,0 1-1 0 0,1-1 1 0 0,-1 1-1 0 0,0 0 1 0 0,1 0 0 0 0,-1 0-1 0 0,1 0 1 0 0,0 1-1 0 0,0-1 1 0 0,0 1-1 0 0,0-1 1 0 0,-1 4-107 0 0,-4 2 246 0 0,-98 164 1144 0 0,-20 13-1009 0 0,84-131-423 0 0,41-110-8065 0 0,31-74-8296 0 0,-22 73 14715 0 0,-3-46 705 0 0,-7 58 3093 0 0,0 20 2281 0 0,1 0 3314 0 0,0 24-5909 0 0,0 1-235 0 0,0 0-240 0 0,0 0-223 0 0,0 0-167 0 0,0 5 3834 0 0,0 16-3895 0 0,6-9-603 0 0,1 0-1 0 0,0 0 1 0 0,1 0-1 0 0,0-1 0 0 0,1-1 1 0 0,0 0-1 0 0,1 0 0 0 0,0 0 1 0 0,0-1-1 0 0,8 4-266 0 0,16 17 409 0 0,-11-8-240 0 0,-1 2-1 0 0,-1 0 1 0 0,-2 1-1 0 0,0 1 1 0 0,9 18-169 0 0,41 68-445 0 0,-69-104-1396 0 0,0-6-6759 0 0,0-2-3602 0 0</inkml:trace>
  <inkml:trace contextRef="#ctx0" brushRef="#br0" timeOffset="83789.961">110 1488 0 0 0,'0'0'423'0'0,"0"0"268"0"0,0 0 135 0 0,0 0 45 0 0,0 0 51 0 0,0-4 23 0 0,2-21 1025 0 0,-2 61 5515 0 0,2 1-3476 0 0,11 139-2901 0 0,-11-163-507 0 0,62 336 1518 0 0,-64-63-940 0 0,32-160-880 0 0,-16 10-49 0 0,-14 75 297 0 0,24-89-172 0 0,7 68 20 0 0,-44-24 67 0 0,8-141-389 0 0,1-1 0 0 0,1 1 0 0 0,1 0 0 0 0,2-1 0 0 0,0 1 0 0 0,2-1 0 0 0,5 17-73 0 0,22 147 362 0 0,-34-130-195 0 0,1-41-132 0 0,1-1 1 0 0,1 1-1 0 0,0-1 1 0 0,1 1-1 0 0,1-1 0 0 0,0 1 1 0 0,2-1-1 0 0,1 4-35 0 0,1-2 64 0 0,0 0 0 0 0,-2 0 0 0 0,0 0 0 0 0,0 1 0 0 0,-2-1-1 0 0,0 1 1 0 0,-1 11-64 0 0,-12 140 314 0 0,16 165 178 0 0,-12-199-394 0 0,-11 11 34 0 0,17-88-113 0 0,11-34 52 0 0,28 39 22 0 0,-27-19 200 0 0,-7-10-48 0 0,-4-35-227 0 0,0 0 24 0 0,0-2-252 0 0,0-3-2829 0 0,0-2-6693 0 0,0 7-2750 0 0</inkml:trace>
  <inkml:trace contextRef="#ctx0" brushRef="#br0" timeOffset="86920.301">294 5023 0 0 0,'3'-1'95'0'0,"-1"0"-1477"0"0,5 0 6966 0 0,-4 7 10970 0 0,-3-6-16497 0 0,0 0-2 0 0,0 0-6 0 0,0 0 1 0 0,0 0 3 0 0,0 0 3 0 0,0 0 26 0 0,0 0 12 0 0,0 0 30 0 0,0 0 18 0 0,0 0 7 0 0,0 0 20 0 0,0 0 2 0 0,0 0 2 0 0,0 0-6 0 0,0 0-16 0 0,0 0-23 0 0,25 5 2423 0 0,30 9-1619 0 0,73-7-252 0 0,152-3 46 0 0,-66-8-421 0 0,-109 8-137 0 0,38 3-8 0 0,131 0 123 0 0,12-7-94 0 0,-112 4-83 0 0,-5 3-50 0 0,270-3 83 0 0,-250-19-61 0 0,41-4 66 0 0,24-2-92 0 0,-52 17-34 0 0,94 1 66 0 0,-67-1 66 0 0,-40-3-122 0 0,-64 3 100 0 0,53-4-88 0 0,100 5-4 0 0,-40-8 10 0 0,-63 0-34 0 0,226 7 17 0 0,-302-3-20 0 0,154 7-39 0 0,-183-8 60 0 0,17 8 5 0 0,-59 8-243 0 0,22-5 283 0 0,-50-3-83 0 0,0 0-18 0 0,-15 29-3634 0 0,1-16-1379 0 0,3-7-5287 0 0,5-2-387 0 0</inkml:trace>
  <inkml:trace contextRef="#ctx0" brushRef="#br0" timeOffset="90389.524">40 855 0 0 0,'0'0'340'0'0,"0"0"556"0"0,0 0 118 0 0,0 0-29 0 0,0 0 28 0 0,0 0 112 0 0,0 0 114 0 0,-2-10 61 0 0,-1-2-746 0 0,-2-9-42 0 0,4-2 3447 0 0,1 22-2750 0 0,0 1-50 0 0,0 0-70 0 0,0 0-101 0 0,0 0-114 0 0,0 0-91 0 0,0 0-112 0 0,0 0-97 0 0,0 0-96 0 0,0 13 382 0 0,-24 96-59 0 0,20 30-572 0 0,34-80-160 0 0,-27-58-34 0 0,-1-1-1 0 0,1 0 1 0 0,-1 0-1 0 0,1 0 1 0 0,-1 0 0 0 0,1 0-1 0 0,0-1 1 0 0,-1 1 0 0 0,1-1-1 0 0,-1 0 1 0 0,0 0 0 0 0,1 1-1 0 0,-1-1 1 0 0,0-1 0 0 0,1 1-1 0 0,-1 0 1 0 0,0-1 0 0 0,0 1-1 0 0,0-1 1 0 0,0 1-1 0 0,0-1 1 0 0,-1 0 0 0 0,1 0-1 0 0,0 0 1 0 0,-1 0 0 0 0,1 0-35 0 0,4-4 63 0 0,16-17 12 0 0,-2 0-1 0 0,-1-2 1 0 0,-1 0 0 0 0,0-1-1 0 0,-3 0 1 0 0,0-2 0 0 0,-1 0 0 0 0,-2 0-1 0 0,6-20-74 0 0,-3 7 86 0 0,-15 41-74 0 0,0 0-3 0 0,0 0-21 0 0,0 0-11 0 0,0 9 22 0 0,4 43 131 0 0,2 0 0 0 0,2 0 0 0 0,3 0 0 0 0,2-1 0 0 0,2-1 1 0 0,5 7-131 0 0,44 173 94 0 0,-57-185-90 0 0,-3 0 1 0 0,-1 1 0 0 0,-2-1-1 0 0,-3 15-4 0 0,2-56 11 0 0,-1 1 0 0 0,0-1 0 0 0,0 1 0 0 0,0-1 0 0 0,0 0 0 0 0,-1 1 0 0 0,0-1 0 0 0,0 0-1 0 0,0 0 1 0 0,0 0 0 0 0,-1-1 0 0 0,0 1 0 0 0,1-1 0 0 0,-1 1 0 0 0,0-1 0 0 0,-1 0 0 0 0,1 0-1 0 0,-1 0 1 0 0,1 0 0 0 0,-1-1 0 0 0,0 1 0 0 0,0-1 0 0 0,0 0 0 0 0,0 0 0 0 0,0-1 0 0 0,0 1-1 0 0,-1-1 1 0 0,1 0 0 0 0,-1 0 0 0 0,1 0 0 0 0,-1-1 0 0 0,1 0 0 0 0,-1 0 0 0 0,1 0 0 0 0,-1 0-1 0 0,-2-1-10 0 0,3-1-1 0 0,1 0 0 0 0,-1 0 0 0 0,1 0 0 0 0,0 0 0 0 0,0-1 0 0 0,0 1 0 0 0,0-1 0 0 0,0 0 0 0 0,0 0 0 0 0,1 0 0 0 0,-1-1 0 0 0,1 1 0 0 0,0 0 0 0 0,0-1 0 0 0,0 1 0 0 0,1-1-1 0 0,-1 0 1 0 0,1 0 0 0 0,0 0 0 0 0,0 1 0 0 0,0-1 0 0 0,1 0 0 0 0,-1 0 0 0 0,1 0 0 0 0,0 0 0 0 0,0 0 0 0 0,0 0 0 0 0,1 0 0 0 0,0-1 1 0 0,4-95-1711 0 0,4 58-6562 0 0,-7 30-3369 0 0</inkml:trace>
  <inkml:trace contextRef="#ctx0" brushRef="#br0" timeOffset="90892.564">526 420 4433 0 0,'0'0'2443'0'0,"0"0"-761"0"0,0 0-159 0 0,0 0 191 0 0,0 0 65 0 0,0 0-106 0 0,0 0-323 0 0,0 0-386 0 0,0 0-262 0 0,0 0-133 0 0,0 0-49 0 0,0 0-49 0 0,0 0-8 0 0,-5 15-41 0 0,-26 70 215 0 0,27-1 556 0 0,4-84-1153 0 0,0 0-5 0 0,0 0 30 0 0,0 0 19 0 0,0 0 43 0 0,0 0 100 0 0,0 0 87 0 0,0-18 579 0 0,16-70-732 0 0,12-8-122 0 0,-28 96-55 0 0,0 0-10 0 0,0 0 6 0 0,0 0-34 0 0,-40 118-245 0 0,36-73-1297 0 0,15-32-8089 0 0,-8-12-1710 0 0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1 164,'33'112,"19"135,-21-97,-31-149,0 0,0 0,0 0,0 0,0 0,1 0,-1 0,0 0,0 0,1 0,-1 0,0 0,1 0,-1 0,1 0,0 0,-1 0,1 0,-1-1,1 1,0 0,0 0,0-1,-1 1,1 0,0-1,0 1,0-1,0 1,0-1,0 0,0 1,0-1,0 0,0 0,0 0,0 0,0 0,0 0,0 0,0 0,0 0,0 0,0 0,0-1,0 1,0 0,0-1,0 1,0-1,0 1,0-1,0 0,0 1,0-1,-1 0,1 1,0-1,-1 0,1 0,0 0,-1 0,40-64,-35 57,32-63,27-51,-5-2,7-36,-33 52,-31 91,-3 5</inkml:trace>
  <inkml:trace contextRef="#ctx0" brushRef="#br0" timeOffset="372.479">622 531,'0'10,"0"12,0 7,0 4,0 1,0 0,0-2,0-6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15,'-2'-15,"-3"23,-4 25,-15 114,-31 185,48-305,2 0,1 0,2 0,0 0,2 0,2 13,-2-37,0-1,0 1,1 0,-1-1,1 0,0 1,0-1,0 1,0-1,0 0,0 0,1 1,-1-1,1 0,-1 0,1 0,0-1,0 1,0 0,0-1,0 1,0-1,0 0,0 1,1-1,-1 0,1-1,-1 1,1 0,-1-1,1 1,-1-1,1 0,-1 0,1 0,-1 0,1 0,-1 0,1-1,106-27,-90 21,197-56,-198 56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29,'18'-6,"1"0,-1 1,1 1,0 1,0 1,0 0,0 1,0 1,6 2,-22-2,-1 0,0 0,1 0,-1 0,0 1,1-1,-1 1,0-1,0 1,1 0,-1 0,0 0,0 0,0 0,0 1,0-1,0 1,-1-1,1 1,0 0,-1-1,1 1,-1 0,0 0,1 0,-1 0,0 0,0 1,-1-1,1 0,0 0,-1 1,1-1,-1 0,0 1,0-1,0 0,0 1,0-1,0 0,0 1,-1-1,0 0,1 1,-1-1,0 0,0 0,0 0,0 0,0 0,-1 0,1 0,-1 0,1 0,-116 113,116-114,0 0,-1 0,1 0,0 0,0 0,-1 0,1 0,0 1,0-1,1 0,-1 1,0-1,0 1,1-1,-1 1,0-1,1 1,0-1,-1 1,1-1,0 1,0 0,0-1,0 1,0 0,0-1,0 1,1-1,-1 1,1 0,-1-1,1 1,-1-1,1 1,0-1,0 0,0 1,0-1,0 0,0 1,0-1,0 0,0 0,1 0,-1 0,0 0,1 0,-1-1,1 1,-1 0,1-1,-1 1,1-1,-1 1,1-1,0 0,0 0,11 4,0-2,0 0,0 0,1-2,-1 1,0-2,0 0,1 0,9-3,3-3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27,'340'-1,"-182"-25,-147 29,-5 3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 0,-4-5,-10-1,-12-1,-9 2,-8 2,-10 1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1,'-5'5,"-26"23,2 1,0 1,2 2,2 1,1 0,1 2,2 1,-14 33,33-62,0 0,1 0,0 0,0 0,0 1,1-1,0 0,1 0,-1 1,1-1,1 0,-1 0,1 0,1 0,-1 0,1-1,0 1,1-1,0 1,0-1,0 0,0-1,1 1,3 2,0 1,1 0,1-1,-1 0,2-1,-1 0,1 0,0-1,0 0,0-1,1-1,0 0,0 0,11 1,-6-2,0-2,0 0,0-1,0 0,0-2,0 0,0 0,6-4,-17 5,0-1,0 1,0-1,-1-1,1 1,-1-1,1 0,-1 0,0-1,0 0,-1 0,1 0,-1 0,0 0,0-1,0 0,0 0,-1 0,0 0,0-1,-1 1,1-1,-1 0,1-3,-3 6,0 0,1 0,-1 0,0 0,-1-1,1 1,-1 0,1 0,-1 0,0 0,0 0,0 0,0 0,-1 0,1 1,-1-1,0 0,0 1,0-1,0 1,0 0,0 0,-1-1,1 2,-1-1,1 0,-1 0,0 1,0-1,0 1,0 0,-98-27,81 27,-1 1,0 1,1 2,-1 0,1 0,0 2,0 1,0 0,1 2,0 0,0 1,1 1,0 0,-1 3,-9 10,7-1</inkml:trace>
  <inkml:trace contextRef="#ctx0" brushRef="#br0" timeOffset="1149.658">695 678,'2'-12,"1"1,0-1,1 1,1 0,-1 0,2 0,0 0,0 1,1 0,0 1,0-1,9-7,-9 8,8-11,1 1,1 1,0 0,2 1,0 1,0 0,2 2,9-5,-29 18,0 0,1 0,-1 1,0-1,1 1,-1 0,0-1,1 1,-1 0,1 0,-1 0,1 0,-1 0,1 0,-1 0,0 0,1 1,-1-1,1 0,-1 1,0-1,1 1,-1 0,0-1,0 1,1 0,-1 0,0 0,0 0,0 0,0 0,0 0,0 0,0 0,-1 0,1 1,0-1,-1 0,1 1,0-1,-1 0,0 1,1-1,-1 1,0-1,0 0,0 2,7 74,-7-73,-1-2,1 0,-1 0,0 0,0 1,1-1,0 0,-1 0,1 1,0-1,0 0,0 1,0-1,1 0,-1 0,1 1,-1-1,1 0,0 0,0 0,0 0,0 1,0-1,0-1,0 1,1 0,-1 0,1 0,-1-1,1 1,0-1,0 1,0-1,0 0,0 0,0 0,0 0,0 0,0 0,0 0,0-1,1 1,-1-1,0 0,1 1,-1-1,0 0,2-1,104-57,-96 49,0 0,1 1,0 1,0 0,1 1,0 0,14-3,-24 9,-1 0,1 1,0 0,-1 0,1 0,-1 0,1 1,-1-1,0 1,0 0,1 0,-1 0,0 1,-1-1,1 1,0-1,-1 1,1 0,-1 0,0 0,0 0,0 0,0 1,-1-1,0 1,1-1,-1 1,0-1,-1 1,1 0,0-1,-1 1,0 0,0 0,0 1,8 26,13 11,-10-27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1,'-17'318,"-41"71,56-377,0-6,0-1,0 1,1 0,0 0,1-1,-1 1,1 0,0 0,0 0,1 0,0 0,0 0,0-1,1 1,0 0,0-1,0 1,2 2,8-2,0-5</inkml:trace>
  <inkml:trace contextRef="#ctx0" brushRef="#br0" timeOffset="224.576">313 622,'-15'33,"1"12,7-3,9-12,5-12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24.8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59,'45'7,"0"-1,1-2,-1-2,1-2,-1-3,25-4,77-2,954 9,-703 29,243-29,-287 27,335-27,-283-27,515 26,-498-27,836 28,1965 0,-2479 28,-319-35,77-26,-6-13,-466 45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25.68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1 148,'23'-15,"1"1,1 1,1 1,-1 1,2 2,-1 0,1 2,16-2,90-12,0 6,1 6,1 5,-1 7,0 5,98 20,357 25,127-23,272-20,268 7,-1022-15,176 26,-348-20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78,'44'97,"-23"-27,-2 2,-5 0,-1 3,46 193,-25-207,-33-61,1 0,0-1,-1 1,1 0,-1-1,1 0,-1 1,0-1,1 0,-1 0,1 0,-1 0,0 0,0 0,0 0,0 0,0-1,0 1,0 0,0-1,0 1,0 0,-1-1,1 1,-1-1,1 1,-1-1,1 0,-1 1,42-183,75-239,-76 286,-43 120,-1 28</inkml:trace>
  <inkml:trace contextRef="#ctx0" brushRef="#br0" timeOffset="553.873">594 502,'89'-32,"-87"32,1-1,0 0,-1 1,1-1,-1 1,1 0,0 0,-1 0,1 0,0 1,-1-1,1 1,-1-1,1 1,-1 0,1 0,-1 0,1 0,-1 0,0 1,0-1,0 1,0-1,0 1,0 0,0 0,0 0,-1 0,1 0,-1 0,1 1,-1-1,0 1,0 3,-1-1,0 1,0-1,-1 1,1 0,-1-1,0 1,-1-1,1 0,-1 1,0-1,-1 0,1 0,-1 0,0 0,0-1,-1 1,1-1,-4 4,-9 14,14-20,0 1,0-1,1 1,-1-1,0 1,1 0,0 0,0-1,0 1,0 0,0 0,0 0,1 0,-1 0,1 0,0 0,0 0,0 0,1 0,-1 0,1 1,-1-2,1 1,0 0,0 0,0 0,1 0,-1-1,1 1,-1 0,1-1,0 1,0-1,0 0,0 0,1 0,-1 0,0 0,3 1,0-1,-1 1,0-1,0 0,-1 1,1 0,0 0,-1 0,0 0,0 1,0-1,0 1,0 0,-1 0,1 0,-1 0,0 0,-1 0,1 1,-1-1,0 1,0-1,0 1,0-1,-1 1,0 0,0-1,0 1,0 0,-1-1,0 1,0-1,0 1,0-1,-1 1,0-1,0 0,0 0,0 0,-1 0,0 0,1-1,-2 1,-5 3,0-1,0-1,-1 1,0-2,0 1,0-1,0-1,-1 0,1 0,-1-1,0-1,0 1,0-2,0 0,0 0,0-1,0 0,1-1,-8-1,-1-4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9:38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4 1976 0 0,'0'0'2225'0'0,"0"0"-19"0"0,0 0 44 0 0,0 0-13 0 0,0 0-128 0 0,0 0-279 0 0,0 0-384 0 0,0 0-391 0 0,0 0-317 0 0,0 0-214 0 0,0 0-107 0 0,16-4 2071 0 0,-15 4-2156 0 0,-1 0-16 0 0,0 0-6 0 0,0 0-7 0 0,0 0-15 0 0,0 0-14 0 0,0 0-10 0 0,0 0-10 0 0,0 0-7 0 0,0 0 5 0 0,0 0-30 0 0,0 0-18 0 0,0 0-6 0 0,0 0-24 0 0,0 0 11 0 0,0 0 2 0 0,0 0 6 0 0,0 0 9 0 0,0 0-10 0 0,0 0 6 0 0,-15 19 1384 0 0,-245 298-1187 0 0,125-167-347 0 0,112-113-19 0 0,18-52-2340 0 0,13-21-1178 0 0,-2 14-6813 0 0,-4 18-906 0 0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39 849,'-14'33,"-1"12,8-7,5-10</inkml:trace>
  <inkml:trace contextRef="#ctx0" brushRef="#br0" timeOffset="167.806">67 228,'0'0</inkml:trace>
  <inkml:trace contextRef="#ctx0" brushRef="#br0" timeOffset="483.04">236 962,'208'-316,"-165"264,-42 52,0 1,0 0,0 0,0 0,0 0,0 0,0 0,0 0,0 0,0 0,-1 1,1-1,0 0,-1 0,0 1,1-1,-1 0,1 1,-1-1,0 1,0-1,0 0,0 1,0-1,0 1,0-1,-1 0,1 1,0-1,-1 0,1 1,-1 0,0 9,0 1,0-1,1 1,1-1,-1 1,2-1,0 1,0-1,1 0,0 0,1 0,1 0,-1-1,2 0,-1 0,1 0,1 0,0-1,6 7,-10-14,0 0,0 0,1-1,-1 1,0 0,1-1,-1 0,0 0,1 0,-1 0,1-1,0 1,-1-1,1 0,0 0,-1 0,1 0,-1-1,1 1,0-1,-1 0,1 0,-1-1,0 1,1-1,-1 1,0-1,0 0,0 0,0-1,0 1,-1 0,1-1,-1 0,0 0,1 1,-1-1,0-1,-1 1,1 0,1-4,15-29,-15 26,1 1,1 0,0-1,0 1,0 1,1-1,1 1,-1 0,1 1,1-1,-1 1,1 1,0 0,4-3,7 1</inkml:trace>
  <inkml:trace contextRef="#ctx0" brushRef="#br0" timeOffset="897.299">1083 595,'-17'12,"-1"0,2 2,0 0,0 1,1 0,1 1,1 1,0 0,2 1,-5 8,13-22,1 0,-1 0,1-1,0 2,0-1,1 0,-1 0,1 1,0-1,0 0,0 1,1-1,-1 1,1-1,0 1,0-1,1 1,0-1,-1 1,1-1,1 1,-1-1,1 0,0 0,0 1,0-1,0-1,0 1,1 0,0-1,0 1,0-1,0 0,1 0,-1 0,1 0,0-1,-1 1,1-1,0 0,1 0,-1 0,2 0,9 0,1 0,-1-1,1 0,0-1,-1-1,1-1,-1 0,1-1,-1-1,0 0,0-1,-1 0,1-1,-1-1,0 0,-1-1,0-1,0 0,-1-1,0 0,-1-1,0 0,0 0,-2-2,1 1,3-8,1 0,144-240,-147 236,0 0,-2 0,0-1,-2 0,-1 0,-1-1,-1 0,-1 0,-1 0,-2-13,1 31,-1 0,0 0,0 0,0 1,-1-1,-1 0,1 1,-1-1,0 1,-1-1,0 1,0 0,-1 0,0 0,0 1,0-1,-1 1,0 0,0 0,0 1,-1-1,0 1,0 0,-1 1,1 0,-1 0,0 0,0 1,0 0,0 0,-1 1,1-1,-1 2,1-1,-1 1,0 0,-4 1,-6 5,1 1,0 1,0 0,0 1,1 1,0 0,1 1,0 1,1 1,0 0,1 0,0 1,1 1,1 1,0-1,0 2,2-1,0 1,1 1,0-1,2 1,0 1,1-1,0 1,1 5,0-5,1 1,1 0,1 0,1 0,0 0,2 0,0 0,1 0,1 0,0-1,2 0,0 0,1 0,1 0,0-1,1-1,1 0,1 0,0 0,1-2,1 1,0-2,1 0,1 0,-1-1,2-1,0-1,0 0,13 6,4-1,0-1,1-2,0-1,1-2,0-1,1-1,-1-2,1-2,0-2,28-2,-25 1,-8-1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527 140,'163'-42,"1"7,52 1,-22 6,-192 28,0 0,0-1,0 1,0 0,0 1,0-1,0 0,0 1,0-1,0 1,0-1,0 1,-1 0,1 0,0 0,0 0,-1 0,1 0,-1 0,1 1,-1-1,1 0,-1 1,0-1,0 1,0 0,0-1,0 1,0 0,0 0,0 0,-1-1,1 1,-1 0,1 0,-1 0,0 0,0 0,0 0,0 0,0 2,-24 88,15-65,2 1,1 1,2-1,1 1,1 0,1 0,1 0,2 0,1 0,1 0,2 0,0-1,9 20,-3-10,-1 1,-2 0,-2 0,-2 1,-1 0,-2 9,-1-28,0-18,0 1,0-1,0 1,0-1,0 1,-1-1,0 1,1 0,-1-1,-1 1,1 0,0-1,-1 1,0-1,0 1,0-1,0 1,-1-1,1 1,-1-1,0 0,0 0,0 0,0 0,-1 0,1-1,-1 1,1-1,-1 1,0-1,0 0,0 0,0 0,-1 0,1-1,0 0,-1 1,1-1,-2 0,-114-39,62 14,28 14,-2 1,1 1,-1 2,0 1,0 1,-1 2,1 1,-1 1,1 2,-1 2,1 0,-30 8,0 2,1 2,1 4,1 1,-5 6,43-18,-27 11,1 2,1 2,1 2,1 2,1 1,-26 26,67-55,0 1,-1-1,1 1,0-1,0 1,0 0,-1-1,1 1,0 0,0 0,0 0,0 0,0 0,1 0,-1 0,0 0,0 0,1 0,-1 0,0 1,1-1,-1 0,1 0,0 1,-1-1,1 0,0 1,0-1,0 0,0 1,0-1,0 0,0 1,1-1,-1 0,0 1,1-1,-1 0,1 1,-1-1,1 0,0 0,-1 0,1 0,0 0,0 0,0 0,0 0,0 0,0 0,0 0,0 0,0-1,0 1,1 0,91-7,-62-1</inkml:trace>
  <inkml:trace contextRef="#ctx0" brushRef="#br0" timeOffset="405.195">894 337,'153'-17,"38"-6,133 5,-323 18,6-1,0 0,-1 1,1 0,0 1,-1-1,1 1,0 1,-1-1,1 1,-1 0,1 1,-1-1,0 1,0 0,2 2,-7-1,0-1,0 1,0 0,0-1,-1 1,0 0,0-1,0 1,0 0,0-1,-1 1,1 0,-1-1,0 1,0-1,0 1,-1-1,1 1,-1-1,0 0,0 0,-2 3,-1 2,-71 169,75-172,1 0,-1 0,1 0,0 0,0 0,1 0,0 0,0 0,0 0,0 0,1 0,0 0,0 0,0-1,0 1,1-1,0 0,0 1,0-1,0-1,0 1,1 0,0-1,0 0,0 0,0 0,1 0,0 0,12 8,-3-1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59 481,'-22'174,"-3"110,21-254,2-16,-1 0,2 0,0 0,0 0,2 1,0-1,0 0,2 5,-1-17,0-1,0 0,0 0,0 0,0 0,0 0,0-1,0 1,0 0,0-1,0 0,1 1,-1-1,0 0,0 0,1-1,-1 1,0 0,0-1,0 1,0-1,0 1,0-1,1 0,-2 0,1 0,0 0,0-1,0 1,0 0,-1-1,1 1,-1-1,1 0,-1 1,0-1,1 0,-1 0,1-1,6-4,94-75,92-60,-178 132,1 1,0 1,0 0,1 1,0 1,0 1,14-2,-30 6,-1 1,1-1,-1 1,1 0,-1 0,1 0,-1 0,1 0,-1 0,1 0,-1 0,1 0,-1 1,1-1,-1 0,1 1,-1 0,1-1,-1 1,0 0,1 0,-1-1,0 1,0 0,0 0,1 0,-1 1,0-1,0 0,-1 0,1 1,0-1,0 0,-1 1,1-1,-1 1,1-1,-1 1,1-1,-1 1,0-1,0 1,0-1,0 1,0 0,-25 68,6-48,0-2,-1 0,-1-1,-1-1,0-1,-1-1,-1-1,-22 10,46-24,-15 7,1 0,-1 0,0-1,0-1,-1-1,0 0,0-1,0 0,0-1,-1-1,1-1,-2-1,17 1,0-1,-1 0,1 0,0 1,0-1,0 0,-1 0,1 0,0-1,0 1,0 0,-1 0,1-1,0 1,0-1,0 1,0-1,0 1,0-1,0 1,0-1,0 0,0 0,0 0,0 1,0-1,0 0,1 0,-1 0,0 0,1 0,-1-1,1 1,-1 0,1 0,0 0,-1 0,1-1,6-10</inkml:trace>
  <inkml:trace contextRef="#ctx0" brushRef="#br0" timeOffset="305.007">765 847,'-9'9,"1"1,1 1,-1 0,2 0,0 0,0 1,1-1,0 1,1 1,0-1,1 1,0-1,1 1,1 0,0 0,1 0,0 0,1 0,1 4,-1-14,1 0,-1 0,1 0,-1-1,1 1,0 0,0-1,1 1,-1-1,0 1,1-1,0 0,-1 0,1 0,0-1,0 1,0-1,0 1,0-1,0 0,1 0,-1-1,0 1,0 0,1-1,-1 0,0 0,1 0,-1 0,1-1,99-21,-91 18,-1 0,0-1,0 0,0 0,-1-2,0 1,0-1,0 0,-1-1,0 0,-1-1,0 0,0 0,-1 0,0-1,2-4,-6 11,-1-1,1 1,-1-1,0 1,1-1,-2 0,1 0,0 0,-1 0,0 0,0 0,0-1,0 1,-1 0,1-1,-1 1,0 0,-1 0,1-1,-1 1,0 0,0 0,0-1,0 1,-1 0,0 0,0 0,0 1,0-1,0 0,-1 1,0 0,1-1,-1 1,-1 0,1 0,0 1,-3-2,-4-3,-1 2,0-1,-1 2,1-1,-1 2,0-1,0 2,0-1,0 2,-1 0,1 0,0 1,0 0,-9 2,-9 3</inkml:trace>
  <inkml:trace contextRef="#ctx0" brushRef="#br0" timeOffset="571.613">1554 395,'-24'44,"-17"32,-7 14,5 1,5-10,9-10,4-11,7-7,7-8,4-6,4-5,3-4,5-6,3-3,4-6,5-4,5-5,-2-2</inkml:trace>
  <inkml:trace contextRef="#ctx0" brushRef="#br0" timeOffset="831.375">1837 282,'-14'48,"-10"45,-1 11,4-2,1-14,4-17,4-11,5-11,3-9,2-7,-3-3,-1-3,1-1,-4-4,0-7</inkml:trace>
  <inkml:trace contextRef="#ctx0" brushRef="#br0" timeOffset="1086.597">1103 706,'43'0,"43"0,17 0,5 0,-6 0,-7 0,-8 0,-11 0,-9 0,-10 0,-10 0,-8 0,-7 0,-3 0,-7 0</inkml:trace>
  <inkml:trace contextRef="#ctx0" brushRef="#br0" timeOffset="1351.846">2120 706,'-12'23,"1"0,1 1,1 1,1-1,2 1,0 1,1-1,2 1,1 0,1 19,1-41,0 1,1 0,0 0,0-1,1 1,-1 0,1-1,0 1,0-1,0 0,1 0,-1 0,1 0,0 0,0 0,1-1,-1 0,1 1,-1-1,1 0,0-1,0 1,1-1,-1 0,0 0,1 0,-1 0,1-1,0 0,-1 0,1 0,0-1,0 1,0-1,0 0,-1-1,1 1,0-1,1 0,5 1,0-1,0 0,-1-1,1 0,0-1,-1 0,0-1,0 0,0 0,0-1,-1-1,1 1,-1-1,-1-1,1 0,-1 0,0-1,-1 0,0 0,0 0,-1-1,0 0,0-1,-1 1,0-1,-1 0,0 0,-1-1,0 1,0-1,-1 1,-1-1,0 0,0 0,-1 0,0 0,-1 1,0-1,-1 0,-1-5,1 11,0 1,-1-1,1 1,-1-1,0 1,0 0,0 0,-1 0,1 0,-1 1,0-1,0 1,0 0,0 0,-1 1,1-1,-1 1,0 0,1 0,-1 0,0 1,0 0,0 0,0 0,-1 0,1 1,0 0,0 0,0 1,0-1,-2 1,-16 4</inkml:trace>
  <inkml:trace contextRef="#ctx0" brushRef="#br0" timeOffset="1799.622">2514 1102,'169'-299,"-162"286,2 1,-1 0,1 1,1 0,0 0,1 1,0 0,0 1,10-6,-20 14,1 1,-1-1,1 0,-1 1,0-1,1 1,0-1,-1 1,1 0,-1 0,1 0,-1 0,1 0,-1 0,1 0,-1 0,1 1,-1-1,1 0,-1 1,1 0,-1-1,1 1,-1 0,0-1,1 1,-1 0,0 0,0 0,0 0,0 1,0-1,0 0,0 0,0 1,0-1,0 0,-1 1,1-1,-1 1,1-1,-1 0,1 1,11 69,-13-67,1-1,-1 0,1 1,0-1,0 0,0 1,0-1,1 0,-1 1,1-1,0 0,0 0,0 0,0 1,0-1,1 0,-1-1,1 1,0 0,0 0,0-1,0 1,1-1,-1 0,1 1,-1-1,1 0,0-1,0 1,0 0,0-1,0 0,0 1,2-1,4-1,-1-1,1 0,0 0,-1-1,1 0,-1-1,0 1,1-2,-1 1,-1-1,1 0,6-6,44-17,-56 26,0 1,0-1,0 1,0 0,0 0,0 0,1 0,-1 0,0 1,0-1,0 1,0-1,0 1,0 0,0-1,0 1,0 0,0 0,-1 1,1-1,0 0,-1 1,1-1,0 1,-1-1,0 1,1 0,-1-1,0 1,0 0,0 0,0 0,0 0,-1 0,1 0,-1 0,1 0,-1 0,0 0,1 1,-1-1,0 0,-1 0,1 0,0 0,-1 1,16 42,-14-42,1-1,0 1,0-1,0 1,1-1,-1 0,1 1,-1-1,1-1,0 1,0 0,-1-1,1 1,0-1,0 0,1 0,-1 0,0 0,0 0,0-1,1 0,-1 0,0 0,1 0,-1 0,1 0,14-4</inkml:trace>
  <inkml:trace contextRef="#ctx0" brushRef="#br0" timeOffset="2384.852">3079 1,'25'16,"2"-1,0-1,0-1,1-1,1-1,0-2,0-1,1-2,0 0,0-2,28 0,-27-6,-27 1,1 0,0 0,-1 0,1 1,-1 0,1 0,0 0,-1 0,1 1,-1 0,1 0,-1 0,1 0,-1 1,0-1,1 1,-1 1,0-1,0 0,-1 1,1 0,0 0,-1 0,0 0,1 1,2 11,0 1,-1 0,-1 1,0-1,-1 1,-1 0,0 0,-1 0,-1 0,-1 0,-2 8,3 9,-3 694,-24-544,26-181,-1-1,0 1,0 0,-1-1,1 1,0-1,-1 0,1 0,-1 0,0 0,0 0,0 0,0-1,0 1,0-1,0 0,-1 0,1 0,0-1,0 1,-1-1,1 0,-1 1,1-1,0-1,-1 1,1-1,0 1,-1-1,1 0,0 0,-1-1,-15 1,-149 6,82 9,62-11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5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79,'-39'-6,"-6"-1,0 1,-1 3,0 1,-28 4,66-2,0 1,1 0,-1 0,1 1,0 0,-1 0,1 1,0 0,0 0,1 1,-1-1,1 1,-1 1,1 0,0-1,1 2,0-1,-1 1,2 0,-1 0,1 0,-1 0,2 1,-1 0,-2 7,0 5,0 0,1 1,1 0,1 0,1 0,1 0,1 20,-5 49,-11 85,10-88,-2-1,-5 0,-3-1,-4 0,-8 10,-11-7,40-86,-1 0,1 0,0-1,0 1,0 0,0-1,-1 1,1-1,0 1,0-1,0 0,0 1,0-1,0 0,0 1,0-1,1 0,-1 0,0 0,0 0,0 0,0 0,0 0,0-1,0 1,0 0,0 0,0-1,0 1,0-1,0 1,0-1,0 1,-1-1,1 0,0 1,0-1,0 0,0 0,1 0,17-9,0 1,1 1,0 0,0 2,0 0,1 1,0 2,0 0,0 1,0 1,0 1,1 1,-1 0,20 6,-23-1</inkml:trace>
  <inkml:trace contextRef="#ctx0" brushRef="#br0" timeOffset="5555.774">1084 643,'-16'13,"-11"7,1 1,1 1,1 1,1 1,1 1,-3 7,23-30,0 0,1 0,-1 0,0 0,1 0,-1 1,1-1,0 0,-1 1,1-1,0 1,1-1,-1 1,0 0,1-1,-1 1,1 0,0-1,0 1,0 0,0-1,1 1,-1 0,1-1,-1 1,1 0,0-1,0 1,0-1,0 1,1-1,-1 0,1 0,-1 1,1-1,0 0,0 0,0-1,0 1,0 0,0-1,1 1,6-1,-1-1,1 0,0-1,-1 0,1 0,0-1,-1 0,0 0,1-1,-1 0,0-1,0 0,-1 0,1 0,-1-1,0 0,0-1,-1 0,3-2,8-5,138-126,-152 136,36-28,-39 31,1 0,0-1,0 1,0 0,0-1,-1 1,1 0,0 0,0 0,0 0,0 0,0 0,0 0,0 0,-1 0,1 0,0 1,0-1,0 0,0 0,0 1,-1-1,1 1,0-1,0 1,-1-1,1 1,0-1,-1 1,1 0,0-1,-1 1,1 0,-1-1,1 1,-1 0,0 0,1 0,-1-1,0 1,1 0,-1 0,0 0,0 0,0 0,0 0,0-1,0 1,0 0,0 0,6 57,-7-53,0 0,1 1,-1-1,1 0,1 1,-1-1,1 0,0 0,0 1,0-1,1 0,0 0,0 0,0 0,0-1,1 1,0 0,0-1,0 0,0 0,1 0,0 0,0 0,0-1,0 0,0 0,1 0,0 0,-1-1,1 1,2 0,5 0,-1-1,1 0,0-1,0 0,0 0,0-1,-1-1,1 0,0-1,0 0,-1-1,1 0,-1-1,0 0,0 0,0-2,0 1,-1-1,0-1,0 0,4-5,27-21,-3-2,-1-1,-1-2,-3-2,-1-1,-1-1,-3-2,-2-1,-2-1,0-3,-16 30,0 0,-1 0,-1-1,-1 1,0-2,-2 1,0 0,-1-1,-2 1,0-1,-1 1,-1-1,0 1,-2 0,-5-18,8 35,0 0,0 1,0-1,0 0,-1 1,1-1,-1 1,0-1,0 1,0 0,0 0,0-1,0 2,0-1,-1 0,1 0,-1 1,1-1,-1 1,1 0,-1 0,0 0,0 0,0 0,0 1,1-1,-1 1,0 0,0-1,0 1,0 1,0-1,0 0,0 1,0 0,0-1,1 1,-1 0,0 1,0-1,1 0,-1 1,1-1,-1 1,1 0,0 0,0 0,0 0,0 0,0 1,0 0,-13 18,1 1,1 0,0 2,2-1,1 1,1 1,1 0,2 0,0 0,1 1,2 0,1 0,0 0,2 0,2 2,0 9,3 0,1 0,2-1,1 0,2 0,2-1,1-1,1 0,2-1,19 28,6-17,-32-42</inkml:trace>
  <inkml:trace contextRef="#ctx0" brushRef="#br0" timeOffset="5805.954">1507 362,'44'9,"32"4,19-1,2-2,-5-8,-10-4,-8-2,-12 0,-17 0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5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59,'735'-26,"-91"33,590 30,-47-37,262-37,1633-2,109 40,-1580 28,-1381-29,-146 0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6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1,'-24'5,"-12"6,3 1,14-1,14-7,13-5,5-1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6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40,'-9'-5,"-4"-6,5-1,5 1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3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42,'27'300,"4"-178,-29-117,0 0,0 0,1 0,0 0,0 0,0 0,0-1,0 0,1 0,0 0,0 0,0 0,1-1,-1 0,1 0,-1 0,1 0,0-1,0 1,5 0,-1-3,-1-1,0 0,0-1,0 1,0-2,0 1,-1-1,1 0,-1-1,0 1,0-2,0 1,0-1,-1 0,1 0,-1-1,-1 1,1-2,-1 1,0 0,2-4,9-7,117-134,-131 150,1 1,-1-1,1 1,-1 0,1 0,-1 0,1 0,-1 1,1-1,-1 1,1-1,-1 1,1 0,-1 0,0 0,0 0,0 1,1-1,-1 0,0 1,0 0,-1-1,1 1,0 0,-1 0,1 0,-1 0,1 0,-1 0,0 1,0-1,0 0,0 1,0-1,-1 0,1 1,-1-1,0 1,1-1,-1 1,0 0,11 21,-7-18,1-1,-1 0,1 0,0 0,0-1,1 1,-1-1,1 0,0-1,0 1,0-1,1-1,-1 1,1-1,-1 0,1 0,0-1,0 0,0 0,0-1,-1 0,1 0,0 0,0-1,0 0,0-1,0 1,-1-1,1-1,-1 1,1-1,-1 0,0 0,0-1,-1 0,1 0,-1 0,1-1,-1 0,-1 0,3-3,5-7,-1 0,0 0,-2-1,0 0,0-1,-2 0,0 0,-1-1,-1 0,0 0,-2 0,0 0,-1-1,0 0,-2 1,0-1,-2 1,-1-9,-8-9,4 31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70,'-27'41,"2"1,2 1,1 1,3 1,1 0,3 2,1 0,3 1,5-33,1 1,1 0,0 0,1 0,1 1,0-1,2 0,-1 1,2-1,0 1,1-1,1 1,1-1,0 0,1-1,0 1,2-1,4 10,-4-19,0-1,0 1,1-1,0 0,0-1,0 0,0 0,0-1,1 0,0 0,-1-1,1 0,0-1,0 0,0 0,0-1,1 0,-1-1,0 0,0 0,0-1,-1 0,1 0,0-1,-1-1,0 1,1-1,-1-1,-1 1,8-6,16-16,0-1,-3-2,0-1,-2-1,-1-1,-1-1,-2-1,13-28,-8 21,-2-2,-2 0,-2-1,-1-2,-3 0,-2 0,-2-2,3-25,-18 23,2 49,-1 1,1-1,0 0,0 1,-1-1,1 0,0 1,-1-1,1 0,0 1,-1-1,1 1,-1-1,1 1,-1-1,1 1,-1-1,0 1,1-1,-1 1,0 0,1-1,-1 1,0 0,1 0,-1-1,0 1,1 0,-1 0,0 0,0 0,1 0,-1 0,0 0,0 0,1 0,-1 0,0 1,1-1,-1 0,0 0,1 1,-1-1,0 0,1 1,-1-1,0 1,1-1,-1 1,1-1,-1 1,1-1,-1 1,1 0,0-1,-1 1,1-1,0 1,-1 0,1-1,0 1,0 0,0 0,-1 0,-13 19,0 1,2 0,0 1,1 1,2 0,-7 21,11-30,-5 14,1 0,2 0,0 0,2 1,2 0,0 0,2 0,1 1,1-1,6 29,-5-47,0 1,1-1,1 1,-1-1,2 0,0 0,0 0,1-1,0 0,1 0,0 0,1-1,-1 0,2-1,-1 0,1 0,1-1,3 3,6-2</inkml:trace>
  <inkml:trace contextRef="#ctx0" brushRef="#br0" timeOffset="362.727">851 577,'10'-4,"-1"1,1 0,1 0,-1 1,0 0,0 1,1 0,-1 1,1 0,-1 1,1 0,-1 0,0 1,0 0,1 1,-2 1,1-1,6 4,-14-5,0-1,0 1,0 0,0 0,-1-1,1 1,-1 0,1 1,-1-1,0 0,0 0,0 0,0 1,0-1,0 1,-1-1,1 0,-1 1,0-1,1 1,-1-1,0 1,-1-1,1 1,0-1,-1 1,1-1,-1 1,0-1,0 0,0 1,0-1,-49 73,38-61,-20 22,-29 50,61-85,-1 1,1-1,-1 1,1-1,0 1,0-1,0 1,0-1,0 1,0 0,0-1,1 1,-1-1,1 1,-1-1,1 0,-1 1,1-1,0 1,-1-1,1 0,0 0,0 1,0-1,0 0,0 0,1 0,-1 0,0 0,0 0,1 0,-1-1,0 1,1 0,-1-1,1 1,-1-1,1 1,-1-1,1 0,-1 0,1 0,-1 0,1 0,1 0,71-5,-74 5,48-10,0-3,-1-2,0-2,31-16,-60 25</inkml:trace>
  <inkml:trace contextRef="#ctx0" brushRef="#br0" timeOffset="616.075">1472 549,'38'9,"32"-1,14-2,-3-7,-10-3,-13-1,-11-5,-8 0,-7 1,-4-2,-6-4,-8 0</inkml:trace>
  <inkml:trace contextRef="#ctx0" brushRef="#br0" timeOffset="870.989">1810 210,'-10'44,"-7"37,-2 15,-1-4,1-8,5-13,5-14,3-13,8-8,9-6,2-7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1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1 227,'38'0,"37"0,10 0,-4-5,-11-1,-13-1,-11 2,-9 2,-11 1</inkml:trace>
  <inkml:trace contextRef="#ctx0" brushRef="#br0" timeOffset="243.083">282 1,'-14'38,"-10"33,-1 8,5-5,4-4,6-10,4-11,4-8,1-6,7-10,1-4,1-5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9:39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22 4297 0 0,'0'0'2142'0'0,"0"0"-182"0"0,0 0-74 0 0,0 0 41 0 0,0 0 41 0 0,0 0-65 0 0,0 0-258 0 0,0 0-356 0 0,0 0-368 0 0,0 0-265 0 0,0 0-163 0 0,0 0-78 0 0,0 0-8 0 0,-3-3 1 0 0,-7-12-5 0 0,8 11-29 0 0,2 4-36 0 0,0 0-36 0 0,0 0-28 0 0,0 0-2 0 0,22 11 2142 0 0,-1 2-2118 0 0,-1 1 0 0 0,-1 1 0 0 0,0 1 0 0 0,-2 0 1 0 0,1 1-1 0 0,-2 1 0 0 0,0 1 0 0 0,-1 0 0 0 0,6 13-296 0 0,80 88 419 0 0,16-6-95 0 0,-45-47-34 0 0,-61-50 69 0 0,-45-36-689 0 0,-15-17-3527 0 0,40 24-2493 0 0,5 6-3382 0 0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59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57,'0'0,"-1"-1,1 1,0-1,0 0,0 1,-1-1,1 1,0-1,0 0,0 1,0-1,0 0,0 1,0-1,0 0,0 1,0-1,1 1,-1-1,0 0,0 1,1-1,-1 1,0-1,1 1,-1-1,0 1,1-1,-1 1,1-1,-1 1,1-1,-1 1,1 0,-1-1,1 1,-1 0,1-1,0 1,-1 0,1 0,-1 0,1-1,0 1,-1 0,1 0,0 0,-1 0,1 0,-1 0,1 0,0 1,-1-1,1 0,0 0,-1 0,1 1,-1-1,1 0,-1 0,1 1,-1-1,1 1,-1-1,1 0,-1 1,1-1,-1 1,1-1,-1 1,3 221,-3-140,-4 1,-4-1,-3-1,-3 0,-5 1,-56 172,75-255,0 1,0 0,0 0,1 0,-1-1,0 1,0 0,0 0,1 0,-1-1,0 1,0 0,1 0,-1 0,0 0,0 0,1 0,-1 0,0-1,0 1,1 0,-1 0,0 0,1 0,-1 0,0 0,0 0,1 0,-1 1,0-1,1 0,-1 0,0 0,0 0,1 0,-1 0,0 0,0 1,1-1,-1 0,0 0,0 0,0 1,1-1,-1 0,0 0,0 0,0 1,11-14</inkml:trace>
  <inkml:trace contextRef="#ctx0" brushRef="#br0" timeOffset="399.287">584 1,'-316'278,"109"-79,205-197,0 0,0 0,0-1,1 1,-1 0,1 0,-1 1,1-1,0 0,0 0,0 1,0-1,0 0,1 1,-1-1,1 1,-1-1,1 1,0-1,0 1,0-1,0 1,1-1,-1 1,1-1,-1 1,1-1,0 0,0 1,0-1,0 0,1 0,-1 1,0-1,1 0,0 0,-1-1,1 1,0 0,0-1,0 1,0-1,0 1,0-1,0 0,1 0,-1 0,0 0,1 0,-1-1,2 1,211 25,-208-25,-1 0,1 0,-1 0,1 0,-1 1,0 0,1 1,-1-1,-1 1,1 1,0-1,-1 1,1 0,-1 0,0 0,0 1,-1-1,0 1,1 1,-2-1,1 0,-1 1,1 0,-1 0,-1 0,1 0,-1 0,0 1,-1-1,1 4,-13 120,10-129,1-1,-1 1,1 0,0 0,-1 0,1 0,0 0,0-1,-1 1,1 0,0 0,0 0,0 0,0 0,0 0,1 0,-1 0,0 0,0-1,0 1,1 0,-1 0,1 0,-1 0,0-1,1 1,-1 0,1 0,0-1,-1 1,1 0,0-1,-1 1,1-1,0 1,0-1,-1 1,1-1,0 1,0-1,0 0,0 1,0-1,-1 0,1 0,0 0,0 0,0 0,0 0,0 0,0 0,0 0,0 0,0 0,-1 0,2-1,11-3</inkml:trace>
  <inkml:trace contextRef="#ctx0" brushRef="#br0" timeOffset="1101.434">641 707,'11'0,"77"9,-85-8,-1-1,0 1,1 0,-1 0,0 1,0-1,0 0,0 1,0-1,0 1,-1 0,1-1,0 1,-1 0,1 0,-1 0,0 0,0 0,0 1,0-1,0 0,0 0,0 1,-1-1,1 0,-1 1,0-1,0 1,0-1,0 1,0-1,0 0,-1 1,1 0,-3 5,1 1,-1-1,-1 0,0-1,0 1,0-1,-1 0,0 0,0 0,-1 0,-3 2,5-6,-1 1,1 0,0 0,0 0,1 1,0-1,-1 1,1 0,1 0,-1 0,1 0,0 1,0-1,0 1,1-1,0 1,0-1,0 1,1 0,0-1,0 1,0 0,1 0,1 4,1-6,1 0,-1-1,1 0,0 1,1-1,-1-1,0 1,1 0,0-1,-1 0,1 0,0-1,0 1,0-1,0 0,0 0,0-1,0 0,1 0,-1 0,0 0,0-1,0 0,0 0,0 0,0 0,0-1,0 0,-1 0,1 0,0-1,2-1,18-9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1,'0'5,"0"6,0 6,0 5,0 4,0 2,0 1,0 0,-5 1,-1-1,0 0,1 0,6-6,3-10,1-13,0-7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0,-10 0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0,'39'0,"21"0,1 0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1,'34'0,"29"0,10 0,-3 0,-9 0,-9 0,-10 0,-11 0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1,'34'9,"30"-1,13-2,0-2,-10-7,-15-2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1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41,'-87'262,"73"-219,2 0,2 1,2 0,2 0,2 1,2 0,1 1,2-40,-1 0,0 0,1 0,0 0,1 0,-1 0,1 0,0 0,1-1,0 1,-1-1,2 1,-1-1,0 0,1 0,0-1,0 1,1-1,-1 0,1 0,0 0,0-1,0 1,1-1,-1 0,1-1,-1 0,1 0,0 0,0 0,0-1,0 0,0 0,0-1,0 1,1-2,-1 1,0 0,0-1,0 0,21-10,0-1,-2-1,1-1,-2-1,0-1,0-1,-2-1,0-1,-2-1,0-1,-1-1,-1-1,-1 0,-1-1,-1-1,10-22,-2 8,-2-1,-2-1,-1 0,-2-2,-2 0,-2 0,2-23,-13 58,1 3,-1 0,0 0,0 1,0-1,-1 0,0 0,0-1,0 1,0 0,-1 0,0 0,0 1,0-1,-1 0,1 0,-1 1,-2-5,1 9,0 0,0 0,0 1,0-1,0 1,0-1,0 1,0 0,0 0,0 0,1 1,-1-1,0 1,1-1,-1 1,1 0,0 0,0 0,0 0,0 0,0 1,0-1,0 1,1-1,-1 1,1 0,0-1,-1 3,1-4,-16 26,0 2,2 0,1 0,2 2,1-1,1 2,1-1,2 1,2 0,0 1,3-1,0 1,2 0,2 0,1-1,-3-23,1 0,1 0,-1-1,2 1,-1 0,1-1,0 0,1 0,0 0,0 0,1 0,0-1,0 0,1 0,0 0,0-1,0 0,1 0,0-1,0 1,3 0,69 21,-59-30</inkml:trace>
  <inkml:trace contextRef="#ctx0" brushRef="#br0" timeOffset="403.39">935 465,'32'-1,"-19"0,1 0,-1 0,1 2,-1-1,1 2,-1 0,0 0,1 2,-1-1,-1 2,1 0,0 0,4 3,-16-6,1-1,0 1,0 0,-1 0,1-1,-1 1,0 0,1 0,-1 0,0 1,0-1,0 0,-1 0,1 0,0 1,-1-1,0 0,1 1,-1-1,0 0,0 1,0-1,-1 1,1-1,0 0,-1 0,0 1,1-1,-1 0,0 0,0 0,0 1,-1-1,1 0,0-1,-1 1,1 0,-1 0,0 0,-71 66,28-39,35-23,0-1,1 1,0 0,0 1,0 0,1 1,0 0,1 0,-4 5,10-12,1 0,-1 0,0 0,1 0,-1 0,1 0,-1 0,1 0,-1 0,1 0,0 0,-1 0,1 0,0 0,0 1,0-1,0 0,0 0,0 0,0 0,0 0,1 1,-1-1,0 0,1 0,-1 0,1 0,-1 0,1 0,-1 0,1 0,0 0,0 0,-1-1,1 1,0 0,0 0,0-1,0 1,0 0,0-1,0 1,0-1,1 1,56 12,-39-10,15 2,-26-5,-1 0,0 1,0 0,0 0,0 0,0 1,0 0,0 1,-1 0,1 0,-1 0,0 0,0 1,0 0,0 1,4 3,-9-6,0 0,-1-1,1 1,-1 0,1 0,-1-1,0 1,0 0,1 0,-1 0,0-1,-1 1,1 0,0 0,-1 0,1-1,0 1,-1 0,0-1,0 1,1 0,-1-1,0 1,0-1,0 1,0-1,-1 0,1 1,0-1,-1 0,1 0,-1 0,1 0,-1 0,1 0,-2 0,-61 32,30-22,1-1,-2-2,1-2,-1-1,-11 0,17-7,7-2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1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0 198,'48'4,"21"3,3-2,-6-4,-9-4,-9-1,-9 0,-10 1</inkml:trace>
  <inkml:trace contextRef="#ctx0" brushRef="#br0" timeOffset="252.899">198 0,'-15'38,"-4"28,1 6,3-3,5-9,3-10,9-14,3-7,1-10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9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1,'-23'78,"5"198,-16 11,33-284,-6 50,-2 0,-2-1,-16 41,26-86,3-8</inkml:trace>
  <inkml:trace contextRef="#ctx0" brushRef="#br0" timeOffset="309.551">386 171,'-54'47,"2"4,3 1,2 2,-10 19,53-70,1 0,0 0,0 0,0 0,0 1,0-1,0 1,1 0,0-1,0 1,0 0,0 0,1 1,-1-1,1 0,0 0,1 1,-1-1,1 1,-1-1,1 1,1-1,-1 0,1 1,-1-1,1 1,0-1,1 0,-1 0,1 0,0 0,0 0,0 0,1 0,-1-1,1 1,0-1,1 2,106 29,-70-26,-30-7,0 1,0 1,0-1,-1 2,1-1,-1 1,0 1,0 0,-1 0,1 0,-1 1,0 1,-1-1,2 2,6 11,-2-3</inkml:trace>
  <inkml:trace contextRef="#ctx0" brushRef="#br0" timeOffset="764.475">639 565,'200'6,"-198"-6,0 1,1-1,-1 0,0 1,0-1,1 1,-1 0,0 0,0 0,0 0,0 0,0 0,0 1,0-1,0 1,-1-1,1 1,0 0,-1 0,0-1,1 1,-1 0,0 0,0 0,0 1,0-1,0 0,0 0,-1 0,1 1,-1-1,0 0,1 1,-1-1,0 0,-1 1,1-1,0 0,-1 1,1-1,-1 0,1 0,-1 1,0-1,0 0,0 0,0 0,-1 0,1 0,-148 141,148-141,0 0,1 0,-1 0,1 0,0 0,0 0,0 0,0 0,0 0,0 0,0 0,1 0,-1 0,0 0,1 0,0 0,0 0,0 0,-1 0,1 0,1-1,-1 1,0 0,0-1,1 1,-1-1,1 1,-1-1,1 0,0 0,-1 0,1 1,0-2,0 1,0 0,0 0,0-1,0 1,0-1,0 1,0-1,0 0,0 0,0 0,1 0,15 8,-16-8,0 1,0 0,0-1,0 1,0 0,0 0,0 0,-1 0,1 0,0 0,0 1,-1-1,1 1,-1-1,1 1,-1-1,0 1,1 0,-1 0,0 0,0 0,0 0,-1 0,1 0,0 0,-1 0,1 0,-1 0,0 0,0 0,0 0,0 0,0 1,0-1,0 0,-1 0,1 0,-1 0,1 0,-1 0,0 0,0 0,0 0,0 0,-1 1,-9 7,-1-1,0 0,0 0,0-1,-1-1,-1 0,1-1,-1 0,0-1,0-1,-2 0,-9-1,6-5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23.3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2230,'2'-9,"0"-1,0 1,0 0,1 0,0 0,1 1,0-1,1 1,-1 0,2 0,-1 0,9-14,269-423,273-415,-433 676,66-141,-149 207,-65 145,0-2,-1-1,-1-1,-1-1,0-1,-2-2,0-1,-1-1,-1-2,-1-1,-7 1,-5 5,45-20,1 0,0 1,0-1,-1 0,1 0,0 1,-1-1,1 1,-1-1,1 0,0 1,-1-1,1 1,-1 0,1-1,-1 1,1-1,-1 1,0 0,1-1,-1 1,0 0,0-1,1 1,-1 0,0 0,0-1,0 1,0 0,0 0,0-1,0 1,0 0,0 0,0-1,0 1,-1 0,1 0,0-1,0 1,-1 0,1-1,0 1,-1 0,1-1,-1 1,1-1,-1 1,1-1,-1 1,1-1,-1 1,0-1,1 1,-1-1,0 0,0 1,177 20,-73-14,214 27,-256-41,-60 7,1-1,-1 0,0 0,0 0,0 0,0 0,0 0,0 0,0 0,0 0,-1 0,1-1,0 1,-1 0,1-1,-1 1,1 0,-1-1,0 1,1 0,-1-1,0 1,0-1,0 1,0-1,0 1,0 0,-1-1,1 1,0-1,-1 1,1 0,-1-1,0 1,1 0,-1 0,0-1,0 1,1 0,-1 0,0 0,-1 0,-15-21,-1 2,0 0,-2 2,0 0,-1 1,-1 1,0 1,-2 1,1 1,-1 1,-7-2,-56-33,-30-22,117 69,-1 0,0 0,0 0,0 0,0 0,0-1,0 1,0 0,1 0,-1-1,0 1,0-1,0 1,0 0,1-1,-1 0,0 1,1-1,-1 1,0-1,1 0,-1 1,1-1,-1 0,1 0,-1 0,1 1,0-1,-1 0,1 0,0 0,0 0,-1 0,1 0,0 1,0-1,0 0,0 0,0 0,0 0,1 0,-1 0,0 0,0 0,1 1,-1-1,0 0,1 0,-1 0,1 1,-1-1,1 0,-1 0,1 1,0-1,-1 0,1 1,48-1,-22 6</inkml:trace>
  <inkml:trace contextRef="#ctx0" brushRef="#br0" timeOffset="351.782">2456 1,'-40'5,"1"3,-1 1,2 2,-1 1,2 2,0 2,1 2,0 1,-1 3,29-18,1-1,0 2,0-1,1 1,-1 0,1 0,0 1,1-1,-1 1,1 1,0-1,1 1,0 0,0 0,0 0,1 0,0 1,0 0,1-1,0 1,0 0,1 0,0 0,0 0,1 0,0 0,1 0,-1 1,3 6,-1-6,1 0,1-1,-1 1,1 0,1-1,-1 0,2 0,-1-1,1 1,0-1,0 0,1-1,0 1,0-1,1-1,-1 1,1-1,1-1,-1 1,1-2,-1 1,8 1,1 0,0-1,1-1,-1-1,1 0,0-1,-1-1,1-1,0-1,-1 0,1-1,14-5,23-10,0-2,-2-3,0-3,-1-1,43-32,-84 52,-1 0,0-1,0-1,0 1,-1-1,-1-1,1 0,-2 0,1-1,-5 7,-1 1,0-1,0 1,-1-1,1 0,-1 0,0 1,0-1,0 0,0 0,-1 0,0 0,1 0,-1 0,-1 0,1 0,-1 0,1 0,-1 0,0 0,-1 0,1 0,-1 0,0 1,1-1,-1 1,-1-1,1 1,-1 0,0 0,-3-4,-1 2,0-1,0 1,0 0,-1 0,0 1,0 0,0 0,-1 1,1 0,-1 1,1 0,-1 0,0 1,-1 0,-28-4</inkml:trace>
  <inkml:trace contextRef="#ctx0" brushRef="#br0" timeOffset="653.785">1779 114,'142'22,"1"-7,74-3,-183-10,583 5,-342 16,-263-22,-5-1,1 0,-1 0,0 1,0 0,1 0,-1 1,0 0,0 0,-1 1,1 0,5 2,-41 6,9-10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13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31 160 2320 0 0,'0'0'1309'0'0,"0"0"80"0"0,0 0 202 0 0,0 0 304 0 0,0 0 243 0 0,0 0 12 0 0,0 0-199 0 0,0 0-324 0 0,0 0-300 0 0,0 0-249 0 0,0 0-177 0 0,-4-9-115 0 0,-16-31-118 0 0,15 30-80 0 0,5 10-79 0 0,0 0-63 0 0,0 0-58 0 0,0 0-15 0 0,0 0-17 0 0,0 0-33 0 0,0 0-24 0 0,0 0-14 0 0,0 0-21 0 0,0 0-10 0 0,0 0 16 0 0,0 16 57 0 0,-1 51 143 0 0,2-1-1 0 0,3 1 1 0 0,4-1-1 0 0,13 57-469 0 0,-20-114 5 0 0,1 0 1 0 0,1-1-1 0 0,0 1 1 0 0,0-1-1 0 0,0 1 0 0 0,1-1 1 0 0,0 0-1 0 0,1 0 1 0 0,0-1-1 0 0,0 0 0 0 0,1 1 1 0 0,-1-2-1 0 0,2 1 1 0 0,-1-1-1 0 0,1 0 1 0 0,0 0-1 0 0,4 2-5 0 0,-9-6 7 0 0,1-1 1 0 0,0 1-1 0 0,-1-1 1 0 0,1 0-1 0 0,0 0 1 0 0,0 0-1 0 0,0 0 1 0 0,0-1-1 0 0,0 1 1 0 0,0-1-1 0 0,0 0 1 0 0,0 0-1 0 0,0 0 1 0 0,0 0-1 0 0,0 0 1 0 0,0-1-1 0 0,0 0 1 0 0,0 1-1 0 0,0-1 1 0 0,-1 0-1 0 0,1 0 1 0 0,0 0-1 0 0,0-1 1 0 0,-1 1-1 0 0,1-1 1 0 0,-1 1-1 0 0,1-1 1 0 0,-1 0-1 0 0,0 0 1 0 0,1 0-1 0 0,-1 0 0 0 0,0-1 1 0 0,0 0-8 0 0,59-93 330 0 0,-51 76-307 0 0,97-203 126 0 0,-103 249-386 0 0,17 44 278 0 0,-9-31-49 0 0,-9-27 6 0 0,0 1-1 0 0,1-1 1 0 0,0 0-1 0 0,1 0 1 0 0,0-1-1 0 0,1 1 1 0 0,0-1-1 0 0,1-1 1 0 0,1 1-1 0 0,-1-1 0 0 0,2 0 1 0 0,-1-1-1 0 0,1 0 1 0 0,1 0-1 0 0,-1-1 1 0 0,2 0-1 0 0,-1-1 1 0 0,1 0-1 0 0,0 0 1 0 0,0-1-1 0 0,3 0 3 0 0,-9-5 13 0 0,0-1 0 0 0,0 1 0 0 0,0-1 0 0 0,0 0 0 0 0,0-1 0 0 0,0 1 0 0 0,0-1-1 0 0,0 0 1 0 0,0 0 0 0 0,0-1 0 0 0,0 1 0 0 0,0-1 0 0 0,-1 0 0 0 0,1-1 0 0 0,-1 1 0 0 0,0-1 0 0 0,1 0 0 0 0,-1 0 0 0 0,0 0 0 0 0,-1 0-1 0 0,1-1 1 0 0,-1 1 0 0 0,1-1 0 0 0,-1 0 0 0 0,1-2-13 0 0,65-112 363 0 0,-66 111-353 0 0,11-21 82 0 0,-2-1 1 0 0,-1 0-1 0 0,-2-1 0 0 0,0 0 0 0 0,-2 0 1 0 0,-2-1-1 0 0,0 0 0 0 0,-2 0 1 0 0,-2 0-1 0 0,0-1 0 0 0,-3-15-92 0 0,-25-30 188 0 0,26 77-215 0 0,1 0 1 0 0,-1-1-1 0 0,1 1 0 0 0,-1 0 1 0 0,1-1-1 0 0,-1 1 0 0 0,1 0 1 0 0,-1 0-1 0 0,1 0 0 0 0,-1 0 0 0 0,1-1 1 0 0,-1 1-1 0 0,1 0 0 0 0,-1 0 1 0 0,0 0-1 0 0,1 0 0 0 0,-1 0 1 0 0,1 0-1 0 0,-1 0 0 0 0,1 0 1 0 0,-1 1-1 0 0,1-1 0 0 0,-1 0 0 0 0,0 0 1 0 0,1 0-1 0 0,-1 1 0 0 0,1-1 1 0 0,-1 0-1 0 0,1 0 0 0 0,0 1 1 0 0,-1-1-1 0 0,1 0 0 0 0,-1 1 1 0 0,1-1-1 0 0,0 1 0 0 0,-1-1 0 0 0,1 0 1 0 0,0 1-1 0 0,-1-1 0 0 0,1 1 1 0 0,0-1-1 0 0,-1 1 0 0 0,1-1 1 0 0,0 1-1 0 0,0-1 0 0 0,0 1 1 0 0,0 0-1 0 0,0-1 0 0 0,-1 1 0 0 0,1-1 1 0 0,0 1-1 0 0,0-1 0 0 0,0 1 1 0 0,0-1-1 0 0,1 1 0 0 0,-1 0 1 0 0,0-1-1 0 0,0 1 0 0 0,0-1 1 0 0,0 1-1 0 0,0-1 0 0 0,1 1 0 0 0,-1-1 1 0 0,0 1-1 0 0,1-1 0 0 0,-1 1 1 0 0,0-1-1 0 0,1 1 27 0 0,4 76-3312 0 0,2-52-736 0 0,4 0-4197 0 0,-3-14-3892 0 0</inkml:trace>
  <inkml:trace contextRef="#ctx0" brushRef="#br0" timeOffset="248.357">1083 540 6489 0 0,'0'0'2074'0'0,"0"0"55"0"0,0 0 150 0 0,0 0-196 0 0,0 0-319 0 0,0 0-337 0 0,0 0-312 0 0,0 0-215 0 0,0 0-118 0 0,0 0-105 0 0,0 0-71 0 0,0 0-31 0 0,24-11-74 0 0,72-35-33 0 0,-50 10 825 0 0,-42 26-1020 0 0,-2 4-197 0 0,0 1 1 0 0,0 0 0 0 0,0 0 0 0 0,-1-1-1 0 0,0 1 1 0 0,0-1 0 0 0,0 1-1 0 0,-1-1 1 0 0,1 1 0 0 0,-1-1 0 0 0,-1 1-1 0 0,1-1 1 0 0,-1 0 0 0 0,0 1-1 0 0,0 0 1 0 0,-1-1 0 0 0,0 1 0 0 0,0 0-1 0 0,0 0 1 0 0,0-1 0 0 0,-1 2-1 0 0,0-1 1 0 0,-1-1-77 0 0,1 2 7 0 0,0 1 0 0 0,-1 0 0 0 0,1 0-1 0 0,-1 0 1 0 0,0 1 0 0 0,0-1 0 0 0,0 1 0 0 0,0 0-1 0 0,-1 0 1 0 0,1 0 0 0 0,0 1 0 0 0,-1-1 0 0 0,1 1-1 0 0,-1 0 1 0 0,0 1 0 0 0,1-1 0 0 0,-1 1 0 0 0,0 0-1 0 0,1 0 1 0 0,-1 0 0 0 0,0 1 0 0 0,1-1 0 0 0,-1 1-1 0 0,1 0 1 0 0,-1 1 0 0 0,1-1 0 0 0,-1 1 0 0 0,1 0 0 0 0,-3 1-7 0 0,-3 3-6 0 0,0 0 0 0 0,0 0 0 0 0,1 1 1 0 0,0 1-1 0 0,0-1 0 0 0,1 1 0 0 0,-1 1 1 0 0,2 0-1 0 0,-1 0 0 0 0,1 0 1 0 0,1 1-1 0 0,0 0 0 0 0,0 0 0 0 0,1 1 1 0 0,0 0-1 0 0,1-1 0 0 0,0 2 1 0 0,1-1-1 0 0,0 0 0 0 0,1 1 0 0 0,0-1 1 0 0,1 1-1 0 0,0 0 0 0 0,1 4 6 0 0,1-11 1 0 0,0 1-1 0 0,0-1 1 0 0,0 0-1 0 0,1 1 0 0 0,0-1 1 0 0,0 0-1 0 0,0 0 1 0 0,0 0-1 0 0,1 0 1 0 0,0-1-1 0 0,0 1 1 0 0,1-1-1 0 0,-1 0 1 0 0,1 1-1 0 0,0-2 1 0 0,0 1-1 0 0,0 0 1 0 0,0-1-1 0 0,1 0 0 0 0,-1 0 1 0 0,1 0-1 0 0,0 0 1 0 0,4 1-1 0 0,125 35 137 0 0,-116-36-153 0 0,0-1 0 0 0,1-1-1 0 0,0-1 1 0 0,-1 0 0 0 0,1-2 0 0 0,-1 0-1 0 0,0-1 1 0 0,10-3 16 0 0,35-31-2448 0 0,-46 23-1406 0 0,-3 2-6212 0 0,-9 5-843 0 0</inkml:trace>
  <inkml:trace contextRef="#ctx0" brushRef="#br0" timeOffset="418.474">1712 558 15219 0 0,'0'0'1725'0'0,"0"0"-166"0"0,0 0 9 0 0,0 0 23 0 0,0 0-163 0 0,0 0-297 0 0,0 0-353 0 0,0 0-264 0 0,0 0-104 0 0,0 0-67 0 0,0 0-69 0 0,-10 33-56 0 0,-34 102-56 0 0,14-75-27 0 0,-32-4 300 0 0,33-37-5171 0 0,13-8-1573 0 0,14-8-4895 0 0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25.1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1288 819,'-1'0,"0"0,1-1,-1 1,0 0,0 0,0 0,0 0,0 0,0 0,0 0,0 1,0-1,0 0,0 0,0 1,0-1,0 0,0 1,1-1,-1 1,0-1,0 1,0 0,1-1,-1 1,0 0,1 0,-1-1,1 1,-1 0,0 0,1 0,0 0,-1-1,1 1,0 0,-1 1,-150 282,4-17,-12-6,-12-7,-70 69,-122 109,361-429,-1-1,1 1,0-1,0 1,0-1,0 1,1 0,-1-1,1 1,-1 0,1 0,0 0,0 0,1 0,-1 1,0-1,1 0,0 0,0 0,0 1,0-1,0 0,1 2,24-1,-9-9</inkml:trace>
  <inkml:trace contextRef="#ctx0" brushRef="#br0" timeOffset="572.739">1486 734,'-73'29,"29"-11,-1-1,-1-2,0-2,-28 3,-30-23,104 7,-1 1,1 0,-1 0,1 0,-1 0,1 0,-1-1,1 1,0 0,-1 0,1 0,0 0,0 0,0 0,0 0,0 0,0 0,0 0,0 0,0 0,0 0,1 0,-1 0,0 0,1 0,-1 0,1 0,-1 0,1 0,-1-1,1 1,-1 0,1 0,0-1,0 1,-1 0,1-1,0 1,0-1,0 1,0-1,0 1,-1-1,1 1,0-1,1 0,-2 1,278 283,-244-261,-34-23,1 0,0 0,-1 1,1-1,-1 0,1 0,0 0,-1 0,1 0,-1 0,1 0,0 0,-1 0,1 0,0 0,-1 0,1 0,-1 0,1-1,0 1,-1 0,1 0,-1-1,1 1,-1 0,1-1,-1 1,1-1,-1 1,1 0,-1-1,0 1,1-1,-1 1,0-1,1 0,-1 1,0-1,0 1,1-1,-1 0,0 1,0-1,0 1,0-1,0 0,0 1,0-1,0 0,0 1,0-1,0 1,0-1,-1 0,1 1,0-1,-1 0,-3-25,-1 1,-1-1,-1 1,-2 0,-9-20,-6-17,15 38,-3-16,-2 1,-1 0,-3 2,-1 0,-1 1,-13-15,17 32</inkml:trace>
  <inkml:trace contextRef="#ctx0" brushRef="#br0" timeOffset="886.409">2050 0,'-34'9,"0"2,1 2,1 0,0 2,1 2,0 1,2 1,0 2,1 0,-10 12,23-19,0 0,1 2,1 0,0 0,1 1,1 0,-4 9,12-19,-1 0,1 0,0 1,1-1,0 1,0-1,0 1,1 0,1 0,-1 0,1 0,0 0,1 0,0 0,0 0,1-1,0 1,0 0,1-1,2 5,2 0,0 0,0-1,1 1,1-2,0 1,1-1,-1-1,2 1,-1-2,2 0,-1 0,1-1,0 0,0-1,1 0,0-1,0-1,15 5,1-1,0-2,1-1,-1-1,1-1,0-2,10-2,-17 2,-1-2,1-1,-1-1,0-1,1 0,-2-2,1-1,-1 0,0-2,0 0,-1-1,0-2,-1 0,-1 0,0-2,0 0,-1-2,-1 1,-1-2,0 0,-1-1,-1 0,7-15,-18 27,0 0,0 0,-1 0,0-1,0 1,-1-1,0 1,0 0,0-1,-1 1,1 0,-2-1,1 1,-1 0,0 0,0 0,0 0,-1 0,0 0,0 1,-1-1,0 1,0 0,0 0,0 1,-1-1,-2-1,-11-12</inkml:trace>
  <inkml:trace contextRef="#ctx0" brushRef="#br0" timeOffset="1136.339">1148 396,'60'0,"283"-1,218-32,331-65,-602 81,-259 11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34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90 106,'-1'0,"-1"0,1 0,-1 0,1 0,-1 1,1-1,-1 0,1 0,-1 1,1-1,-1 1,1 0,-1-1,1 1,0 0,-1 0,1 0,0 0,0 0,0 0,0 0,0 0,0 0,0 0,0 1,0-1,1 0,-1 1,0-1,1 1,-1-1,1 1,-1-1,1 1,-9 23,1 0,0 0,2 1,1 0,2 0,0 0,-3 46,3-1,4 1,3 14,-4-81,-1 1,1-1,0 0,1 1,0-1,-1 1,1-1,1 0,-1 0,1 0,0 0,0 0,1 0,-1 0,1 0,0-1,1 0,-1 1,1-1,-1 0,1-1,0 1,1-1,-1 0,1 0,-1 0,1 0,0-1,0 0,0 0,0 0,0-1,1 1,-1-1,0-1,1 1,-1-1,0 0,1 0,4-1,6-6,0-1,-1 0,0-1,-1-1,0-1,0 0,-1 0,-1-1,0-1,0 0,6-11,98-169,-85 134,-3-1,-3-1,-2-1,-2-4,-8-49,-14 114,0 1,0 0,0 0,0 1,0-1,0 0,0 0,0 0,0 1,1-1,-1 0,0 1,0-1,0 1,0-1,1 1,-1-1,0 1,0 0,1-1,-1 1,0 0,1 0,-1-1,1 1,-1 0,1 0,-1 0,1 0,0 0,-1 0,1-1,0 1,0 0,0 0,0 0,0 0,0 1,-22 43,3 1,1 0,3 2,1 0,3 1,2 0,2 1,2-1,2 1,3 11,0-55,0 1,1 0,0-1,0 1,0 0,1-1,0 1,0-1,1 0,-1 0,1 0,1 0,-1 0,1-1,0 1,4 2,8 7</inkml:trace>
  <inkml:trace contextRef="#ctx0" brushRef="#br0" timeOffset="418.241">795 473,'25'0,"-14"-1,0 1,1 0,-1 1,1 0,-1 0,0 1,0 1,1 0,9 4,-19-6,0 0,0 1,0-1,-1 0,1 0,0 1,-1-1,1 1,-1 0,1-1,-1 1,0 0,0 0,1 0,-1 0,-1 0,1 0,0 0,0 0,-1 0,1 0,-1 0,0 0,0 1,0-1,0 0,0 0,0 0,0 0,-1 1,1-1,-1 0,0 0,1 0,-1 0,0 0,0 0,0 0,0 0,-1-1,0 2,-61 71,59-70,-56 61,59-63,-1 0,1 0,0 0,0 1,0-1,0 0,0 1,0-1,1 1,-1-1,1 1,-1-1,1 1,0-1,0 1,0-1,1 1,-1-1,0 1,1-1,0 1,-1-1,1 0,0 1,0-1,1 0,-1 0,0 1,1-1,-1 0,1-1,1 2,5 1,0 0,0 0,1-1,-1 0,1-1,0 0,-1-1,1 1,0-2,0 1,0-1,0-1,0 1,0-2,0 1,0-1,-1 0,1-1,-1 0,1-1,-1 1,0-1,3-3,42-26,-39 23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35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1 155,'14'0,"10"0,6 0,1 0,2 0,-1 0,-1 0,0 0,-2 0,0 0,0 0,-1 0,0 0,-5 5,-1 1,0 0,-4-1</inkml:trace>
  <inkml:trace contextRef="#ctx0" brushRef="#br0" timeOffset="245.169">85 437,'39'0,"21"0,7 0,-5 0,-7 0,-8 0,-8 0,-10 0</inkml:trace>
  <inkml:trace contextRef="#ctx0" brushRef="#br0" timeOffset="3147.285">706 522,'2'-20,"1"1,1 0,0 0,2 0,0 0,1 1,1 0,0 0,2 1,0 0,11-14,-3 8,1 1,1 1,1 1,0 1,1 0,17-8,-39 26,1 0,-1 0,1 1,-1-1,1 0,-1 1,1-1,0 0,0 1,-1-1,1 1,0-1,0 1,-1-1,1 1,0 0,0 0,0-1,0 1,0 0,0 0,0 0,-1 0,1 0,0 0,0 0,0 0,0 0,0 0,0 1,0-1,-1 0,1 0,0 1,0-1,0 1,0-1,-1 1,1-1,0 1,-1-1,1 1,0 0,-1-1,1 1,-1 0,1 0,-1-1,1 1,-1 0,0 0,1 0,-1 0,0 0,0-1,1 1,-1 0,0 0,0 0,0 0,0 0,0 0,0 0,-1 0,1 0,0 0,-21 198,21-198,-1 0,1-1,-1 1,0 0,1 0,0 0,-1 0,1 0,0 0,-1 0,1 0,0 0,0 0,0 0,0 0,0 0,0 0,0 0,0 0,1 0,-1 0,0 0,0 0,1 0,-1 0,1 0,-1 0,1 0,-1 0,1-1,0 1,-1 0,1 0,0-1,0 1,-1 0,1-1,0 1,0-1,0 1,0-1,0 1,0-1,0 0,0 1,0-1,0 0,0 0,0 0,0 0,0 0,0 0,0 0,0 0,0 0,0 0,0 0,0-1,13-7,0 0,-1-1,-1 0,1-1,-1 0,-1-1,0 0,-1-1,6-9,18-17,-11 13,1 1,1 1,1 1,1 1,18-10,-42 29,-1 0,0 1,1-1,-1 1,1-1,-1 1,1 0,0 0,0 0,0 0,-1 0,1 1,0-1,0 1,0 0,0 0,0 0,0 0,0 1,0-1,-1 1,1-1,0 1,0 0,0 0,-1 0,1 1,-1-1,1 1,-1-1,1 1,-1 0,0 0,0 0,0 0,0 0,0 1,0-1,-1 1,1-1,-1 1,0-1,1 2,1 11,0 0,-1 1,0-1,-2 1,1-1,-2 1,0-1,-1 1,-1-1,0 1,-3 5,10 10,4-23</inkml:trace>
  <inkml:trace contextRef="#ctx0" brushRef="#br0" timeOffset="3667.244">2004 42,'-54'29,"0"3,2 2,2 2,2 2,-38 38,80-71,0 0,0 0,1 1,0 0,0 0,0 0,1 1,-1 0,2 0,-1 0,1 0,0 0,0 0,1 1,0 0,1-1,-1 1,1 0,1 0,0 0,2-5,1 0,0 1,1-2,-1 1,0 0,1-1,-1 1,1-1,0 0,0 0,0-1,0 1,0-1,0 0,0 0,1 0,-1-1,0 1,1-1,-1 0,0 0,1-1,-1 1,0-1,0 0,0 0,1 0,-1-1,0 0,-1 1,1-1,1-1,16-6,-1 0,0-2,0 0,-2-1,1 0,-1-2,-1 0,6-8,5-1,95-69,-122 91,0 1,1-1,-1 1,0-1,1 1,-1 0,0 0,1 0,-1 0,0 0,1 0,-1 0,0 0,1 1,-1-1,0 0,1 1,-1-1,0 1,0-1,1 1,-1 0,0-1,0 1,0 0,0 0,0 0,0 0,0 0,0 0,-1 0,1 0,0 1,0-1,-1 0,1 0,-1 0,1 1,-1-1,0 0,1 1,-1-1,0 0,0 1,0 0,0 64,-12 1,3 1,3 0,3 40,-23 153,25-251,0 0,0-1,-1 1,0-1,-1 0,0 1,0-1,-1-1,0 1,-1 0,1-1,-2 0,1 0,-1 0,-1-1,-4 4,10-10,-1 0,0 0,0 0,0-1,0 1,0-1,0 0,0 1,0-1,0 0,0 0,0 0,0 0,0-1,0 1,0 0,0-1,1 0,-1 1,0-1,0 0,0 0,1 0,-1 0,0 0,1 0,-1-1,1 1,-1 0,1-1,0 1,-1-1,1 0,0 1,0-1,0 0,0 0,0 0,-27-75,24 59,2 1,0-2,2 1,0 0,0 0,2 0,0 0,2 0,-1 1,2-1,3-6,3-3</inkml:trace>
  <inkml:trace contextRef="#ctx0" brushRef="#br0" timeOffset="4268.034">2343 13,'-10'24,"1"0,1 1,1 0,1 1,1-1,1 1,1 0,2 0,1 11,0-33,0-1,0 1,1 0,0-1,0 1,0-1,0 1,0-1,1 0,-1 0,1 1,0-1,0 0,0 0,0-1,1 1,-1 0,1-1,0 1,0-1,0 0,0 0,0 0,0 0,0-1,1 1,-1-1,0 0,1 0,-1 0,1 0,0-1,-1 1,1-1,-1 0,1 0,0-1,-1 1,1-1,2 0,10-6,0-1,0-1,-1-1,0 0,-1-1,0 0,0-1,-1-1,-1 0,-1-1,1 0,-2 0,0-1,-1-1,-1 0,4-9,32-44,-37 57,-4 7,-1 0,1 1,0-1,0 1,0 0,1 0,0 0,-1 0,1 1,1-1,-1 1,0 0,1 0,1 0,-5 4,0 1,1-1,-1 1,0-1,0 1,0-1,0 1,0 0,-1 0,1-1,0 1,-1 0,1 0,-1 0,0 0,1 0,-1-1,0 1,0 0,0 0,-1 0,1 0,0 0,-1 0,1-1,-1 1,0 0,1 0,-1 0,-1 1,1 3,-9 91,4-1,4 1,5-1,-2 28,1-95,-2-1,0 1,-2 0,-2 0,0-1,-2 0,-1 0,-1 0,-2-1,-1 0,0 0,-2-2,-4 5,15-27,-1 0,1 0,-1 0,0 0,0 0,0-1,0 0,0 1,-1-1,1 0,-1-1,1 1,-1-1,0 1,0-1,1 0,-1 0,0-1,0 1,0-1,0 0,0 0,0 0,0-1,0 1,0-1,0 0,1 0,-1 0,0-1,0 1,1-1,-1 0,1 0,0 0,0 0,-1-1,1 1,1-1,-1 0,0 0,1 0,-1 0,1 0,0-1,0 1,0-1,1 1,-1-1,-1-12,0 0,1-1,1 1,1 0,0 0,1-1,0 1,2 0,0 0,1 0,0 0,1 1,1 0,0 0,1 0,1 1,9-13,44-50,-41 55</inkml:trace>
  <inkml:trace contextRef="#ctx0" brushRef="#br0" timeOffset="4650.225">2935 324,'102'-37,"-99"36,0 0,0 1,1-1,-1 1,0-1,0 1,1 0,-1 1,0-1,0 0,1 1,-1 0,0-1,0 1,0 1,0-1,0 0,0 1,0-1,0 1,-1 0,1 0,-1 0,1 1,-1-1,0 0,0 1,0-1,0 1,1 2,-3 1,1-1,-1 1,0 0,-1 0,1 0,-1 0,0 0,-1 0,1 0,-1-1,0 1,-1-1,1 1,-1-1,0 0,-1 0,1 0,-1-1,0 1,0-1,0 0,-1 0,-2 2,-6 9,-34 48,48-62,-1 1,1 0,0-1,0 1,0-1,0 1,0-1,1 0,-1 1,0-1,1 0,-1 0,0 0,1 0,-1 0,1 0,0 0,-1-1,1 1,0-1,-1 1,1-1,0 1,0-1,0 0,-1 0,1 0,0 0,0 0,0 0,-1-1,1 1,0 0,0-1,-1 0,1 1,0-1,-1 0,57-11,-32 6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0,-5-1,-8-2,-10 0,-8-2,-13-1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1,'38'9,"28"0,6-4,-8-1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49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21,'23'81,"-16"319,20-317,-26-81,1 0,-1 0,1-1,0 1,0-1,-1 1,1-1,0 0,0 1,0-1,1 0,-1 0,0-1,0 1,0 0,1-1,-1 1,0-1,1 0,-1 0,0 0,1 0,-1 0,0 0,1-1,-1 1,0-1,1 1,-1-1,0 0,0 0,0 0,0 0,0 0,2-2,90-76,25-73,-96 118,-23 34,0-1,0 0,0-1,1 1,-1-1,0 1,1 0,-1-1,1 1,0 0,-1 0,1-1,0 1,0 0,0 0,0 0,-1 0,2 0,-1 0,0 0,0 0,0 1,0-1,1 0,-1 1,0-1,0 1,1-1,-1 1,1 0,-1-1,0 1,1 0,-1 0,1 0,-1 0,0 0,1 0,-1 0,1 1,-1-1,0 0,1 1,-1-1,0 1,0 0,1-1,0 2,5 121,-9-53,1-65,1 0,0 0,0 0,0 0,0 0,1 0,0 0,0-1,0 1,1 0,0 0,-1-1,2 1,-1-1,0 0,1 1,0-1,0 0,0-1,1 1,-1 0,1-1,0 0,0 0,0 0,0 0,0-1,1 0,-1 0,1 0,0 0,-1-1,1 1,0-1,0-1,0 1,0-1,0 1,0-1,0-1,0 1,0-1,0 0,8-6,0-1,0 0,-1-1,-1 0,0-1,0 0,0-1,-2 0,1-1,-1 0,-1 0,0-1,-1 0,0 0,-1-1,-1 0,0 0,0-3,28-55,0 6,-3-1,-3-2,8-39,-30 80,-19 41,2 6</inkml:trace>
  <inkml:trace contextRef="#ctx0" brushRef="#br0" timeOffset="260.859">1017 444,'-10'38,"-7"28,-2 7,3-5,9-13,5-16</inkml:trace>
  <inkml:trace contextRef="#ctx0" brushRef="#br0" timeOffset="532.859">1045 360,'14'9,"10"4,5-1,3-2,1-3,-1-2,0-3,-2-1,0-1,-6-1</inkml:trace>
  <inkml:trace contextRef="#ctx0" brushRef="#br0" timeOffset="700.365">988 614,'34'0,"20"0,6 0,-7 0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2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57,'-5'14,"0"1,1 0,0 0,2 0,0 1,0-1,1 1,1 4,-1 5,-24 252,1-99,21-153,13-29,8-38,-9 19</inkml:trace>
  <inkml:trace contextRef="#ctx0" brushRef="#br0" timeOffset="250.967">57 0,'39'0,"31"0,9 0,-4 0,-10 0,-12 0,-14 0</inkml:trace>
  <inkml:trace contextRef="#ctx0" brushRef="#br0" timeOffset="500.524">1 395,'38'5,"28"-3,6-3,-3 0,-9 0,-10-1,-8 1,-12 1</inkml:trace>
  <inkml:trace contextRef="#ctx0" brushRef="#br0" timeOffset="852.641">481 424,'33'5,"17"6,4 1,-3-1,-4-3,-11-3</inkml:trace>
  <inkml:trace contextRef="#ctx0" brushRef="#br0" timeOffset="663.159">481 565,'-5'38,"-1"18,0 4,1-9</inkml:trace>
  <inkml:trace contextRef="#ctx0" brushRef="#br0" timeOffset="1118.167">481 649,'38'5,"28"-4,1-1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4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1,'-40'173,"24"-122,-3-1,-2 0,-2-2,-5 3,-41 92,64-133,4-8,-1 0,0 0,1 0,-1 0,1 0,-1 0,1 0,0 0,0 1,0-1,0 0,1 1,-1-1,0 1,1-1,0 1,0-1,0 1,0-1,0 1,0-1,0 1,1-1,-1 1,1-1,0 0,0 1,0-1,0 0,0 0,0 1,1-1,-1 0,1 0,0 0,-1-1,1 1,0 0,0-1,0 1,0-1,0 1,0-1,1 0,-1 0,2 0,12 2,1-1,-1-1,1 0,-1-1,1-1,-1-1,1 0,-1-2,0 1,0-2,0 0,2-2,54-13,18-14,-77 22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20,'128'-19,"-127"19,0 0,0 1,1-1,-1 0,0 1,0-1,0 1,0 0,0-1,0 1,0 0,0-1,0 1,0 0,0 0,-1 0,1 0,0 0,0 0,-1 0,1 0,-1 0,1 0,-1 0,0 1,1-1,-1 0,0 0,0 0,1 1,-1-1,0 0,0 0,-1 0,1 1,0-1,0 0,0 0,-1 0,1 0,-1 1,1-1,-1 0,1 0,-1 0,0 0,1 0,-1 0,0 0,-39 51,39-50,-31 28,26-25,0 0,0 0,0 1,1-1,0 1,0 0,0 1,1-1,0 1,0 0,1 0,0 0,-2 6,5-11,0 0,0 0,0 0,0 0,1 0,-1 0,0 0,1 0,0 0,-1 0,1-1,0 1,0 0,0 0,0 0,0-1,1 1,-1-1,0 1,1-1,-1 1,1-1,0 0,-1 0,1 0,0 0,-1 0,1 0,0 0,0-1,0 1,0-1,0 1,0-1,0 0,0 1,0-1,1 0,81-2,51-35,-117 29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1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28,'73'-17,"-70"16,95-8,-95 9,-1-1,1 1,-1 0,1 1,-1-1,1 0,-1 1,0-1,1 1,-1 0,0 0,1 0,-1 0,0 0,0 0,0 1,0-1,0 1,0-1,0 1,-1 0,1 0,0 0,-1 0,0 0,1 0,-1 0,0 0,0 0,0 1,0-1,-1 0,1 1,-1-1,1 1,-1 1,0 1,-1-1,0 1,0-1,-1 1,1-1,-1 0,0 1,0-1,0 0,-1 0,1 0,-1-1,0 1,0-1,0 1,-1-1,1 0,-2 0,2 0,-1 0,1 0,0 0,0 1,0-1,0 1,1-1,-1 1,1 0,0 0,0 0,1 0,-1 1,1-1,0 0,-1 3,4-3,-1 0,0-1,1 1,0 0,0-1,0 1,0-1,1 1,-1-1,1 0,0 0,0 0,0-1,0 1,1-1,-1 1,1-1,-1 0,1-1,0 1,-1-1,1 1,0-1,2 0,27 16,-30-16,-1 1,0-1,1 0,-1 1,0 0,0-1,0 1,0 0,0 0,0 0,-1 0,1 0,-1 1,1-1,-1 0,0 1,0-1,0 1,0-1,0 1,-1-1,1 1,-1 0,0-1,0 1,0 0,0-1,0 1,0 0,-1-1,1 1,-1 0,0-1,0 1,0-1,0 1,0-1,0 0,-1 1,1-1,-1 0,0 0,1 0,-1 0,0 0,0 0,-8 4,-1-1,1 0,-1 0,0-1,0 0,-1-1,1 0,0-1,-1 0,0-1,1 0,-1-1,-4-1,-27-14,31 2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4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30,'56'1,"143"-13,-153 5,0 1,1 2,0 3,10 2,-51 4,-10 1</inkml:trace>
  <inkml:trace contextRef="#ctx0" brushRef="#br0" timeOffset="312.559">0 256,'48'-5,"21"-1,3-5,-6 0,-9 1,-10 3,-7 3,-7 1,-3 2,-3 1,0 0,-6 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15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57 472 0 0 0,'0'0'1979'0'0,"0"0"-468"0"0,0 0 64 0 0,0 0 323 0 0,0 0 326 0 0,0 0 70 0 0,0 0-189 0 0,0 0-348 0 0,0 0-311 0 0,0 0-220 0 0,0 0-108 0 0,0 0-88 0 0,0 0-103 0 0,-2-6-103 0 0,-5-19-69 0 0,2 30 1956 0 0,-7 28-2095 0 0,-17 118 122 0 0,28-144-727 0 0,0-1 0 0 0,1 0 0 0 0,0 0 0 0 0,1 1 0 0 0,-1-1 1 0 0,1 0-1 0 0,0 0 0 0 0,1 0 0 0 0,-1 0 0 0 0,1 0 0 0 0,1 0 0 0 0,-1 0 1 0 0,1 0-1 0 0,0-1 0 0 0,0 0 0 0 0,0 1 0 0 0,1-1 0 0 0,0 0 0 0 0,0 0 1 0 0,0-1-1 0 0,1 0 0 0 0,-1 1 0 0 0,1-1 0 0 0,0-1 0 0 0,0 1 1 0 0,1-1-1 0 0,-1 0 0 0 0,2 1-11 0 0,0-5 47 0 0,0 0 1 0 0,1-1 0 0 0,-1 0-1 0 0,-1 0 1 0 0,1 0-1 0 0,0-1 1 0 0,-1 0 0 0 0,1 0-1 0 0,-1-1 1 0 0,0 1-1 0 0,0-1 1 0 0,0-1 0 0 0,0 1-1 0 0,-1-1 1 0 0,0 0-1 0 0,0 0 1 0 0,0-1-1 0 0,-1 0 1 0 0,4-5-48 0 0,-4 6 4 0 0,107-122 133 0 0,-105 166-235 0 0,-6-33 98 0 0,1 0 0 0 0,0 0 0 0 0,0 0 0 0 0,1-1 0 0 0,0 1 0 0 0,-1-1 0 0 0,2 1 0 0 0,-1-1 0 0 0,1 0 1 0 0,0 0-1 0 0,0 0 0 0 0,0 0 0 0 0,1 0 0 0 0,-1-1 0 0 0,1 1 0 0 0,0-1 0 0 0,1 0 0 0 0,-1 0 0 0 0,1-1 0 0 0,-1 1 0 0 0,1-1 1 0 0,0 0-1 0 0,1-1 0 0 0,-1 1 0 0 0,0-1 0 0 0,1 0 0 0 0,-1 0 0 0 0,1 0 0 0 0,0-1 0 0 0,-1 0 0 0 0,4 0 0 0 0,-1-3 66 0 0,1-1 0 0 0,0 0 0 0 0,-1 0 0 0 0,0-1 0 0 0,0 0 0 0 0,0-1 0 0 0,0 1 0 0 0,-1-1 0 0 0,1-1 0 0 0,-1 0-1 0 0,-1 0 1 0 0,1 0 0 0 0,-1-1 0 0 0,0 0 0 0 0,-1 0 0 0 0,1 0 0 0 0,-1-1 0 0 0,-1 0 0 0 0,1 0 0 0 0,-2 0 0 0 0,1 0 0 0 0,-1-1-1 0 0,0 1 1 0 0,-1-1 0 0 0,0 0 0 0 0,1-5-66 0 0,2 0 48 0 0,7-30 519 0 0,-6 20-1846 0 0,-3 19-3774 0 0,7 12-5112 0 0,-5-7-1918 0 0</inkml:trace>
  <inkml:trace contextRef="#ctx0" brushRef="#br0" timeOffset="281.541">940 564 14347 0 0,'0'0'1672'0'0,"0"0"-367"0"0,0 0 2 0 0,0 0 161 0 0,0 0 26 0 0,0 0-214 0 0,0 0-405 0 0,0 0-368 0 0,0 0-194 0 0,0 0-53 0 0,0 0-15 0 0,0 0-22 0 0,-3 22-38 0 0,-12 100 22 0 0,13-57 888 0 0,2-38-5736 0 0,0-9-4147 0 0,0-18-2462 0 0</inkml:trace>
  <inkml:trace contextRef="#ctx0" brushRef="#br0" timeOffset="508.494">881 200 6449 0 0,'0'0'3489'0'0,"0"0"-1737"0"0,0 0-271 0 0,0 0-233 0 0,0 0-192 0 0,0 0-288 0 0,0 0-431 0 0,0 0-505 0 0,0 0-217 0 0,0 0-327 0 0,0 0-320 0 0,0 0-496 0 0,0 0-2721 0 0,0 0-4257 0 0</inkml:trace>
  <inkml:trace contextRef="#ctx0" brushRef="#br0" timeOffset="780.744">1362 52 11803 0 0,'0'0'2103'0'0,"0"0"-576"0"0,0 0-224 0 0,0 0 69 0 0,0 0 59 0 0,0 0-136 0 0,0 0-272 0 0,0 0-258 0 0,0 0-182 0 0,0 0-102 0 0,0 0-55 0 0,0 0-62 0 0,3 30-31 0 0,11 91-53 0 0,9 56 649 0 0,-28 121-721 0 0,-6-170-1403 0 0,11-127 824 0 0,0-1-172 0 0,0 0-184 0 0,0 0-313 0 0,0 0-415 0 0,0 0-580 0 0,0-1-2670 0 0,0-4 313 0 0,0 4-5371 0 0</inkml:trace>
  <inkml:trace contextRef="#ctx0" brushRef="#br0" timeOffset="1013.717">1071 457 9186 0 0,'0'0'2151'0'0,"0"0"-757"0"0,0 0-219 0 0,0 0 137 0 0,0 0 134 0 0,0 0-103 0 0,0 0-263 0 0,0 0-211 0 0,0 0-217 0 0,0 0-169 0 0,35-5-121 0 0,111-15-129 0 0,-16-10-17 0 0,15-24-2318 0 0,-106 38-2413 0 0,-24 9-1721 0 0,-2-1-2813 0 0</inkml:trace>
  <inkml:trace contextRef="#ctx0" brushRef="#br0" timeOffset="1445.503">1776 1 10530 0 0,'0'0'2041'0'0,"0"0"-414"0"0,0 0-227 0 0,0 0-74 0 0,0 0-2 0 0,0 0-108 0 0,0 0-202 0 0,0 0-217 0 0,0 0-153 0 0,-7 36-89 0 0,-21 116-71 0 0,20-108-188 0 0,1 0-1 0 0,3 1 1 0 0,1-1-1 0 0,3 17-295 0 0,0-35 32 0 0,-1-11-18 0 0,0-1 0 0 0,2 1 0 0 0,-1 0 0 0 0,2-1 0 0 0,0 1 0 0 0,0-1 0 0 0,2 1 0 0 0,0-1 0 0 0,0 0 0 0 0,1 0 0 0 0,1-1 0 0 0,0 1 0 0 0,1-1 0 0 0,6 8-14 0 0,-10-18 18 0 0,-1-1 0 0 0,0 0-1 0 0,1 0 1 0 0,-1 0 0 0 0,1-1 0 0 0,-1 1 0 0 0,1-1 0 0 0,0 1 0 0 0,0-1 0 0 0,0 0-1 0 0,0 0 1 0 0,0 0 0 0 0,0 0 0 0 0,0-1 0 0 0,0 1 0 0 0,0-1 0 0 0,0 1 0 0 0,0-1-1 0 0,0-1 1 0 0,1 1 0 0 0,-1 0 0 0 0,0-1 0 0 0,0 1 0 0 0,0-1 0 0 0,0 0 0 0 0,0 0-1 0 0,0 0 1 0 0,0 0 0 0 0,-1-1 0 0 0,1 1 0 0 0,0-1 0 0 0,-1 1 0 0 0,1-1-1 0 0,-1 0 1 0 0,1 0 0 0 0,-1 0 0 0 0,0-1 0 0 0,0 1 0 0 0,0-1 0 0 0,2-1-18 0 0,130-136 342 0 0,-133 139-336 0 0,0 0-1 0 0,0 0 1 0 0,0 0-1 0 0,-1 1 1 0 0,1-1-1 0 0,0 0 1 0 0,0 1-1 0 0,0-1 0 0 0,0 1 1 0 0,0-1-1 0 0,0 1 1 0 0,0 0-1 0 0,1-1 1 0 0,-1 1-1 0 0,0 0 0 0 0,0 0 1 0 0,0 0-1 0 0,0 0 1 0 0,0 0-1 0 0,0 0 1 0 0,1 0-1 0 0,-1 0 1 0 0,0 0-1 0 0,0 0 0 0 0,0 0 1 0 0,0 1-1 0 0,0-1 1 0 0,0 1-1 0 0,0-1 1 0 0,0 1-1 0 0,0-1 1 0 0,0 1-1 0 0,0-1 0 0 0,0 1 1 0 0,0 0-1 0 0,0-1 1 0 0,0 1-1 0 0,-1 0 1 0 0,1 0-1 0 0,0 0 1 0 0,-1 0-1 0 0,1 0 0 0 0,0 0 1 0 0,-1 0-1 0 0,1 0 1 0 0,-1 0-1 0 0,1 0 1 0 0,-1 0-1 0 0,0 0 0 0 0,0 0 1 0 0,1 0-1 0 0,-1 0 1 0 0,0 0-1 0 0,0 1 1 0 0,0-1-1 0 0,0 0 1 0 0,0 0-1 0 0,0 0 0 0 0,0 0 1 0 0,-1 0-1 0 0,1 0 1 0 0,0 0-1 0 0,-1 1-5 0 0,2 181 807 0 0,-1-181-852 0 0,0 0 0 0 0,1 0 0 0 0,-1 0-1 0 0,1 0 1 0 0,-1 0 0 0 0,1 0 0 0 0,0 0 0 0 0,0-1 0 0 0,0 1 0 0 0,0 0 0 0 0,0 0-1 0 0,0-1 1 0 0,0 1 0 0 0,1 0 0 0 0,-1-1 0 0 0,0 1 0 0 0,1-1 0 0 0,-1 0-1 0 0,1 0 1 0 0,0 1 0 0 0,-1-1 0 0 0,1 0 0 0 0,0 0 0 0 0,0-1 0 0 0,0 1-1 0 0,0 0 46 0 0,4-9-4350 0 0,-5 5-683 0 0,0-1-6928 0 0</inkml:trace>
  <inkml:trace contextRef="#ctx0" brushRef="#br0" timeOffset="2329.001">883 170 0 0 0,'0'0'711'0'0,"0"0"517"0"0,0 0 326 0 0,0 0 191 0 0,0 0 51 0 0,0 0-60 0 0,0 0-168 0 0,0 0-175 0 0,0 0-109 0 0,0 0-71 0 0,0 0-42 0 0,0 0-37 0 0,-19 4 2049 0 0,-15 22-928 0 0,34-26-2099 0 0,0 0-26 0 0,0 0-21 0 0,0 0-6 0 0,0 0-29 0 0,0 0 1 0 0,0 0-7 0 0,0 0 6 0 0,19-19 883 0 0,-12 13-559 0 0,0 0-1033 0 0,-5 3-7444 0 0,-2 0-3841 0 0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2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28,'85'22,"-64"-20,0-2,0 0,0-1,1-2,-1 0,-1-1,1-1,12-4,133-18,-126 41,-28-1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30,'19'0,"21"-5,8-1,1 0,-3 1,-4 1,-6 2,-2 1,-4 1,-6 0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0,'26'139,"-24"-100,-2-1,-2 0,-1 0,-7 28,-42 229,31-217,13-60</inkml:trace>
  <inkml:trace contextRef="#ctx0" brushRef="#br0" timeOffset="395.082">521 0,'-403'333,"393"-325,-20 23,30-30,0-1,-1 1,1 0,0-1,0 1,-1 0,1 0,0 0,0-1,0 1,0 0,0 0,0-1,0 1,1 0,-1 0,0-1,0 1,0 0,1 0,-1-1,0 1,1 0,-1-1,1 1,-1-1,1 1,-1 0,1-1,-1 1,1-1,0 1,-1-1,1 0,0 1,-1-1,1 0,0 1,-1-1,1 0,0 0,0 0,-1 1,1-1,0 0,0 0,0 0,0 0,223 28,-214-28,0 1,0 0,0 0,0 1,-1 1,1 0,-1 0,1 1,-1 0,0 0,0 1,-1 0,0 1,0 0,0 0,0 1,-1 0,0 0,-1 1,1-1,-1 1,-1 1,0-1,0 1,-1 0,0 0,0 1,-1-1,0 1,-1 0,1 2,-13 48,18-63,1-5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4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20 191,'-6'24,"1"-1,1 1,2 0,0 0,2 1,0-1,2 0,0 0,2 0,1-1,0 1,2-1,1 0,8 17,-13-34,-1 1,1-1,0 1,0-1,0 0,1 0,0 0,0 0,0-1,1 0,-1 0,1 0,1 0,1 1,-4-7,-1-1,1 1,-1-1,0 0,0 1,0-1,0 0,0 0,0 0,-1-1,1 1,-1 0,1-1,-1 1,0-1,0 1,0-1,0 0,-1 1,1-1,-1 0,1 1,-1-2,1 1,99-271,-86 244,-4 6,1 1,2 0,0 1,1 0,14-16,-13 26,-3 6</inkml:trace>
  <inkml:trace contextRef="#ctx0" brushRef="#br0" timeOffset="470.975">359 558,'3'0,"4"-2,-1 0,1 1,0 0,0 0,-1 1,1 0,0 0,0 0,0 1,-1 0,1 1,0-1,-1 1,1 1,4 2,-10-4,0 0,0 1,0 0,-1-1,1 1,-1-1,1 1,-1 0,0-1,1 1,-1 0,0-1,0 1,0 0,0-1,-1 1,1 0,0-1,-1 1,1 0,-1-1,0 1,1-1,-1 1,0-1,0 1,0-1,0 1,0-1,0 0,0 0,-1 0,1 1,0-1,-1 0,1-1,-1 1,0 0,-17 26,20-26,-1 1,1-1,0 1,0-1,-1 1,1-1,0 1,0-1,0 0,1 0,-1 1,0-1,0 0,1 0,-1 0,0 0,1-1,-1 1,1 0,0-1,-1 1,1-1,-1 1,1-1,0 0,-1 1,1-1,0 0,-1 0,2 0,11 3,-12-2,1 0,-1 0,0 0,1 0,-1 0,0 0,1 1,-1-1,0 1,0-1,0 1,0 0,-1 0,1 0,0 0,-1 0,1 0,-1 1,0-1,0 0,0 1,0-1,0 1,0-1,-1 1,1-1,-1 1,0 0,0-1,0 1,0 0,0-1,0 1,-1-1,1 1,-1-1,0 1,0-1,0 1,0-1,0 1,0-1,-1 0,1 0,-1 1,-3 4,-1 0,0-1,1 1,-2-1,1 0,-1-1,0 0,0 0,-1 0,1-1,-1 0,0-1,0 0,0 0,0 0,-1-1,1 0,-1-1,0 0,-6 0,-4-4</inkml:trace>
  <inkml:trace contextRef="#ctx0" brushRef="#br0" timeOffset="867.042">585 50,'23'-8,"-6"0,1 1,-1 1,1 1,1 1,-1 0,0 1,1 1,6 1,-23 0,1 1,-1 0,0 0,0 0,0 0,1 0,-1 0,0 1,0-1,0 1,0 0,0-1,1 1,-2 0,1 0,0 0,0 0,0 1,0-1,-1 1,1-1,0 1,-1-1,0 1,1 0,-1 0,0-1,0 1,0 0,0 0,0 0,0 0,-1 1,1-1,-1 0,1 0,-1 0,0 0,0 1,0-1,0 0,0 0,0 0,-1 1,1-1,-1 0,1 0,-1 0,0 0,0 0,0 0,0 0,0 0,-2 1,-82 116,84-118,1 0,-1 0,1 0,-1 1,1-1,0 0,-1 0,1 0,0 1,0-1,0 0,0 1,0-1,0 0,0 0,0 1,1-1,-1 0,0 0,1 1,-1-1,1 0,-1 0,1 0,0 0,-1 0,1 0,0 0,0 0,0 0,0 0,0 0,0 0,0-1,0 1,0 0,0-1,0 1,0-1,1 1,-1-1,0 0,0 1,1-1,-1 0,63 6,-59-6,84-2,-63 1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3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7,'0'-5,"0"3,0 7,5 8,1 6,0 4,-1 4,-2 1,-1 2,-1 0,5-1,0 0,0 0,-1 0,-2-1,-1 0,-1 1,0-6</inkml:trace>
  <inkml:trace contextRef="#ctx0" brushRef="#br0" timeOffset="251.606">1 458,'43'-9,"43"-4,17 1,-5 2,-14 3,-16 7,-16 5,-15 5,-15 6,-12 0</inkml:trace>
  <inkml:trace contextRef="#ctx0" brushRef="#br0" timeOffset="549.791">86 712,'302'-47,"-230"56,-71-9,0 1,1-1,-1 1,0 0,0 0,1 0,-1 0,0 0,0 0,0 0,0 0,0 0,0 0,-1 0,1 1,0-1,0 0,-1 1,1-1,-1 0,0 1,1-1,-1 1,0-1,0 1,1-1,-1 1,-1-1,1 1,0-1,0 1,0-1,-1 0,1 1,-1-1,1 1,-1-1,1 0,-1 1,0-1,0 0,0 0,0 0,0 1,0-1,-10 14,-1 0,-1-1,0-1,-1 0,0-1,-1 0,-15 9,-42 36,34-13,37-43,0 0,1 0,-1 0,1 1,-1-1,1 0,0 0,-1 0,1 0,0 0,0 1,0-1,0 0,0 0,0 0,0 1,0-1,0 0,1 0,-1 0,0 0,1 0,-1 1,1-1,-1 0,1 0,-1 0,1 0,0 0,0-1,0 1,-1 0,1 0,0 0,0-1,0 1,0 0,0-1,0 1,0-1,1 1,-1-1,0 0,0 1,0-1,0 0,15 4,-1-1,1-1,-1-1,1 0,0-1,-1 0,1-1,0-1,-1-1,0 0,9-3,1-1</inkml:trace>
  <inkml:trace contextRef="#ctx0" brushRef="#br0" timeOffset="1114.383">763 712,'236'-275,"-123"156,-112 118,-1 1,1-1,0 0,0 1,0-1,-1 0,1 1,0-1,0 1,0 0,0-1,0 1,0 0,0 0,0-1,0 1,0 0,0 0,0 0,0 0,0 0,0 0,0 0,0 1,0-1,0 0,0 1,0-1,0 0,0 1,0-1,0 1,-1 0,1-1,0 1,0-1,0 1,-1 0,1 0,0 0,-1-1,1 1,-1 0,1 0,-1 0,1 0,-1 0,0 0,0 0,1 0,-1 0,0 0,0 0,0 0,0 0,8 60,-9-30,-1-25,1 0,1 0,-1 0,1 0,0 0,1 0,-1 0,1 0,1-1,-1 1,1 0,-1 0,2-1,-1 1,1-1,1 2,0-6,1 0,-1-1,1 1,-1-1,1 0,-1 0,1-1,-1 0,1 1,-1-1,0-1,1 1,-1-1,0 1,0-1,0-1,0 1,0 0,0-1,-1 0,1 0,-1 0,0 0,0 0,0-1,1-1,151-151,-74 82,-81 74,1-1,-1 1,1-1,-1 1,1-1,0 1,-1-1,1 1,-1 0,1-1,0 1,-1 0,1 0,0-1,0 1,-1 0,1 0,0 0,0 0,-1 0,1 0,0 0,-1 0,1 0,0 0,0 1,-1-1,1 0,0 0,-1 1,1-1,0 0,-1 1,1-1,-1 1,1-1,0 1,-1-1,1 1,-1-1,0 1,1-1,-1 1,1 0,-1-1,0 1,1 0,-1-1,0 1,0 0,0 0,1-1,-1 1,0 0,0-1,0 2,0 42,-10 5,5-35,1 1,1-1,1 1,0 0,0-1,2 1,0 0,0 0,2 0,0 0,0-1,5 12,19 3,-10-20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7:09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12,'-39'-12,"-83"28,122-16,1 0,-1 0,0 1,1-1,-1 0,0 0,1 1,-1-1,0 0,1 1,-1-1,0 0,0 1,0-1,1 1,-1-1,0 0,0 1,0-1,0 1,0-1,0 1,0-1,0 1,0-1,0 0,0 1,0-1,0 1,0-1,0 1,0-1,0 0,-1 1,1-1,0 1,0-1,0 0,-1 1,1-1,0 0,-1 1,1-1,0 0,0 1,-1-1,1 0,-1 0,1 1,0-1,-1 0,1 0,-1 0,42 7,25-17,-66 9,0 0,0 1,-1-1,1 0,0 0,0 1,-1-1,1 0,-1 1,1-1,-1 0,1 1,-1-1,1 1,-1-1,1 0,-1 1,0 0,1-1,-1 1,0-1,1 1,-1 0,0-1,0 1,1 0,-1 0,0 0,0-1,1 1,-1 0,0 0,0 0,0 0,1 0,-1 1,0-1,0 0,0 0,-64 12,44-7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97 102,'-67'379,"47"-240,13-115,4-33,11-35,1 0,2 1,3 0,1 1,2 1,8-14,-19 42,19-39,1 0,3 2,2 1,8-6,5 13,-44 41,1 0,0 0,0 1,0-1,0 0,0 0,0 1,0-1,0 1,0-1,1 1,-1 0,0-1,0 1,0 0,1 0,-1 0,0 0,0 0,0 0,1 0,-1 0,0 0,0 0,0 1,0-1,1 0,-1 1,0-1,0 1,0 0,0-1,0 1,0 0,0-1,0 1,0 0,-1 0,1 0,0 0,0 0,-1 0,1 0,-1 0,1 0,-1 1,4 11,-1 0,-1 0,0 1,-1 0,0-1,-1 1,-1-1,0 1,-1 0,0-1,-2 5,-21 154,25-170,0 1,1-1,-1 1,1-1,0 0,0 1,0-1,0 0,0 0,0 0,0 1,1-1,-1 0,1-1,0 1,-1 0,1 0,0-1,0 1,0-1,0 0,0 1,0-1,1 0,-1 0,0-1,1 1,-1 0,0-1,1 1,-1-1,1 0,-1 0,1 0,-1 0,0 0,1 0,-1-1,1 1,-1-1,0 0,1 0,-1 1,0-2,0 1,0 0,1 0,-1-1,0 1,-1-1,1 1,0-1,0 0,-1 0,1 0,-1 0,96-96,60-80,-156 176,0 0,0 0,1 1,-1-1,1 1,-1-1,1 1,0 0,0-1,-1 1,1 0,0 0,0 0,0 1,0-1,0 0,0 1,0-1,0 1,1 0,-1 0,0 0,0 0,0 0,0 0,0 0,1 1,-1-1,0 1,0-1,0 1,0 0,0 0,-1 0,1 0,0 0,0 0,0 1,-1-1,1 1,-1-1,1 1,-1-1,0 1,0 0,1 0,-1 0,0 0,0-1,-1 1,1 1,0-1,-1 1,4 13,-1 1,0 0,-2 0,0 1,-1-1,0 0,-3 7,2-8,0 0,0 0,2 0,0 0,0-1,2 1,0 0,1-1,0 1,-3-14,-1 0,1 0,0-1,0 1,0 0,0 0,0 0,0-1,1 1,-1-1,0 1,1-1,0 1,-1-1,1 0,0 0,-1 1,1-1,0-1,0 1,0 0,0 0,0-1,0 1,0-1,0 1,0-1,0 0,0 0,0 0,0 0,0 0,1-1,12-2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26,'44'0,"28"0,6 0,-4 0,-11-5,-10-1,-11 0,-6 1,-6 1,-7 7,-8 2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0,'38'5,"23"6,5 2,-3-2,-8-3,-8-2,-13 2,-7 0,-7-2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1,'0'57,"-5"24,-2 4,1-10,1-6,1-11,2-10,1-9,1-6,0-3,0-8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21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171 783 0 0 0,'0'0'696'0'0,"0"0"302"0"0,0 0-35 0 0,0 0-195 0 0,0 0-85 0 0,0 0 105 0 0,0 0 256 0 0,0 0-995 0 0,5 5 13911 0 0,-5-4-12390 0 0,0 0-1206 0 0,0-1-48 0 0,0 0-32 0 0,0 0-11 0 0,0 0-11 0 0,0 0-4 0 0,0 0 22 0 0,0 0 1 0 0,0 0 4 0 0,-99 70 1197 0 0,93-66-1437 0 0,0 1 0 0 0,0-1 0 0 0,1 1 0 0 0,-1 1 0 0 0,1-1 0 0 0,1 1 0 0 0,-1 0 0 0 0,1 0 0 0 0,0 0 0 0 0,0 0 0 0 0,0 1 0 0 0,1 0 0 0 0,0 0 0 0 0,1 0 0 0 0,-1 0 0 0 0,1 0 0 0 0,1 0 0 0 0,-1 0 0 0 0,1 1 0 0 0,1-1 0 0 0,-1 1 0 0 0,1-1 0 0 0,1 2-45 0 0,2-3 40 0 0,0 0 1 0 0,1 0-1 0 0,0 0 0 0 0,1-1 1 0 0,-1 1-1 0 0,1-1 0 0 0,0 0 1 0 0,0 0-1 0 0,1-1 0 0 0,-1 1 1 0 0,1-1-1 0 0,0-1 0 0 0,0 1 1 0 0,0-1-1 0 0,1 0 0 0 0,-1 0 1 0 0,2-1-41 0 0,5 3 51 0 0,-1-1 1 0 0,0-1 0 0 0,1 0 0 0 0,0-1 0 0 0,0-1-1 0 0,-1 0 1 0 0,1 0 0 0 0,0-1 0 0 0,1-1-52 0 0,-9 1 2 0 0,23-11-1745 0 0,-3-29-5193 0 0,-12 14 1757 0 0,-9 22-6387 0 0</inkml:trace>
  <inkml:trace contextRef="#ctx0" brushRef="#br0" timeOffset="331.984">534 856 5369 0 0,'0'0'1600'0'0,"0"0"-370"0"0,0 0-126 0 0,0 0 155 0 0,0 0 155 0 0,0 0 89 0 0,0 0-91 0 0,0 0-186 0 0,0 0-219 0 0,0 0-188 0 0,0 0-147 0 0,0 0-142 0 0,-11 22-51 0 0,-29 69-63 0 0,27-34 376 0 0,15-51-689 0 0,0-2-30 0 0,-1 0 0 0 0,1-1-1 0 0,0 1 1 0 0,1-1 0 0 0,-1 1 0 0 0,1-1-1 0 0,-1 0 1 0 0,1 0 0 0 0,0 0-1 0 0,0-1 1 0 0,0 1 0 0 0,0-1 0 0 0,1 1-1 0 0,-1-1 1 0 0,1 0 0 0 0,0 0 0 0 0,-1-1-1 0 0,1 1 1 0 0,0-1 0 0 0,0 0-1 0 0,0 0 1 0 0,0 0 0 0 0,0 0 0 0 0,0-1-1 0 0,0 0 1 0 0,0 0 0 0 0,0 0 0 0 0,0 0-1 0 0,0 0 1 0 0,0-1 0 0 0,0 0-1 0 0,0 0 1 0 0,0 0 0 0 0,0 0 0 0 0,0 0-1 0 0,0-1 1 0 0,-1 0 0 0 0,1 0 0 0 0,-1 0-1 0 0,1 0 1 0 0,-1-1 0 0 0,0 1-1 0 0,1-1-72 0 0,5-5 89 0 0,0-1-1 0 0,0-1 0 0 0,-1 1 0 0 0,0-2 1 0 0,-1 1-1 0 0,0-1 0 0 0,0 0 0 0 0,-1 0 1 0 0,-1 0-1 0 0,0-1 0 0 0,0 0 0 0 0,-1 0 0 0 0,-1 0 1 0 0,0-1-1 0 0,-1 1 0 0 0,0-1 0 0 0,-1 0 1 0 0,0 1-1 0 0,-1-9-88 0 0,0 19-14 0 0,0 0 0 0 0,-1-1 0 0 0,1 1 0 0 0,-1-1 0 0 0,1 1-1 0 0,-1 0 1 0 0,0-1 0 0 0,0 1 0 0 0,0 0 0 0 0,0 0 0 0 0,0 0 0 0 0,0-1 0 0 0,-1 1 0 0 0,1 1 0 0 0,-1-1 0 0 0,1 0 0 0 0,-1 0 0 0 0,0 0 0 0 0,0 1 0 0 0,0-1 0 0 0,0 1-1 0 0,0 0 1 0 0,0-1 0 0 0,0 1 0 0 0,0 0 0 0 0,-1 0 0 0 0,1 0 0 0 0,0 1 0 0 0,-1-1 0 0 0,1 0 0 0 0,0 1 0 0 0,-1 0 0 0 0,1-1 0 0 0,-1 1 0 0 0,0 0 14 0 0,-3 0-236 0 0,-1 0 1 0 0,1 0-1 0 0,-1 1 1 0 0,1 0-1 0 0,-1 0 0 0 0,1 1 1 0 0,0-1-1 0 0,0 1 1 0 0,-1 1-1 0 0,1-1 1 0 0,1 1-1 0 0,-1 0 1 0 0,-1 1 235 0 0,-28 24-3571 0 0,15-5-4974 0 0,11-11-1524 0 0</inkml:trace>
  <inkml:trace contextRef="#ctx0" brushRef="#br0" timeOffset="782.413">940 911 2769 0 0,'0'0'2855'0'0,"0"0"-515"0"0,0 0-131 0 0,0 0-83 0 0,0 0-189 0 0,0 0-274 0 0,0 0-309 0 0,0 0-246 0 0,0 0-202 0 0,0 0-163 0 0,0 0-157 0 0,0 0-144 0 0,0 0-135 0 0,-10 1-114 0 0,-31 3-68 0 0,39-4-113 0 0,1 1-1 0 0,0 0 0 0 0,-1 0 0 0 0,1-1 0 0 0,-1 1 1 0 0,1 0-1 0 0,0 0 0 0 0,0 0 0 0 0,0 0 1 0 0,0 1-1 0 0,0-1 0 0 0,0 0 0 0 0,0 0 1 0 0,0 1-1 0 0,0-1 0 0 0,0 1 0 0 0,1-1 1 0 0,-1 0-1 0 0,0 1 0 0 0,1-1 0 0 0,0 1 0 0 0,-1 0 1 0 0,1-1-1 0 0,0 1 0 0 0,0-1 0 0 0,-1 1 1 0 0,1 0-1 0 0,1-1 0 0 0,-1 1 0 0 0,0-1 1 0 0,0 1-1 0 0,1 0-11 0 0,-1 1 22 0 0,-1 0 8 0 0,1 0 0 0 0,-1-1 0 0 0,1 1-1 0 0,0 0 1 0 0,0 0 0 0 0,0-1 0 0 0,0 1 0 0 0,1 0 0 0 0,-1 0 0 0 0,1-1 0 0 0,0 1 0 0 0,-1-1 0 0 0,1 1 0 0 0,0 0 0 0 0,1-1 0 0 0,-1 0 0 0 0,0 1 0 0 0,1-1 0 0 0,-1 0-1 0 0,1 1 1 0 0,0-1 0 0 0,0 0 0 0 0,0 0 0 0 0,0-1 0 0 0,0 1 0 0 0,0 0 0 0 0,0-1 0 0 0,0 1 0 0 0,1-1 0 0 0,-1 0 0 0 0,1 1 0 0 0,-1-1 0 0 0,1 0 0 0 0,-1-1-1 0 0,1 1 1 0 0,0 0 0 0 0,0-1 0 0 0,2 1-30 0 0,3-2 98 0 0,0 1 0 0 0,1-2 0 0 0,-1 1-1 0 0,1-1 1 0 0,-1 0 0 0 0,0-1 0 0 0,0 1 0 0 0,0-2-1 0 0,-1 1 1 0 0,1-1 0 0 0,-1 0 0 0 0,0-1 0 0 0,0 0-1 0 0,0 0 1 0 0,0 0 0 0 0,-1-1 0 0 0,0 0 0 0 0,0 0-1 0 0,-1-1 1 0 0,0 1 0 0 0,0-1 0 0 0,0-1 0 0 0,-1 1-1 0 0,0 0 1 0 0,-1-1 0 0 0,1 0 0 0 0,-1 0 0 0 0,-1 0-1 0 0,0 0 1 0 0,0 0 0 0 0,0-1 0 0 0,-1 1 0 0 0,0-1-1 0 0,-1 1 1 0 0,0-1 0 0 0,-1-5-98 0 0,-1 10-20 0 0,-1 0 0 0 0,1 1 0 0 0,-1-1 1 0 0,0 1-1 0 0,0 0 0 0 0,0 0 0 0 0,-1 0 0 0 0,1 0 0 0 0,-1 1 0 0 0,0-1 0 0 0,1 1 1 0 0,-1 0-1 0 0,0 0 0 0 0,0 0 0 0 0,-1 1 0 0 0,1-1 0 0 0,0 1 0 0 0,0 0 0 0 0,-1 1 1 0 0,1-1-1 0 0,-1 0 0 0 0,1 1 0 0 0,0 0 0 0 0,-1 0 0 0 0,1 1 0 0 0,-1-1 0 0 0,1 1 1 0 0,0 0-1 0 0,-1 0 0 0 0,1 0 0 0 0,-1 1 20 0 0,-80 48-2339 0 0,61-27-1200 0 0,3-2-3958 0 0,12-10-4191 0 0</inkml:trace>
  <inkml:trace contextRef="#ctx0" brushRef="#br0" timeOffset="1164.969">1272 1029 4809 0 0,'0'0'2433'0'0,"0"0"-161"0"0,0 0-39 0 0,0 0-49 0 0,0 0-249 0 0,0 0-340 0 0,0 0-356 0 0,0 0-295 0 0,0 0-230 0 0,0 0-144 0 0,0 0-80 0 0,0 0-54 0 0,0 0 1 0 0,-7 5 30 0 0,-22 15 23 0 0,33-41 1931 0 0,50-93-980 0 0,28-74-180 0 0,-33 100-1007 0 0,-19 167-6336 0 0,-19-56-4502 0 0,-6-15-1183 0 0</inkml:trace>
  <inkml:trace contextRef="#ctx0" brushRef="#br0" timeOffset="1760.994">1754 764 3361 0 0,'0'0'3518'0'0,"0"0"-1127"0"0,0 0-373 0 0,0 0 13 0 0,0 0-73 0 0,0 0-217 0 0,0 0-292 0 0,0 0-318 0 0,0 0-237 0 0,0 0-152 0 0,0 0-114 0 0,0 0-93 0 0,-16-1-83 0 0,-53-3-45 0 0,67 4-376 0 0,0 0 0 0 0,-1 0 1 0 0,1 1-1 0 0,0-1 0 0 0,0 0 1 0 0,0 1-1 0 0,0-1 1 0 0,0 1-1 0 0,0 0 0 0 0,0 0 1 0 0,0 0-1 0 0,0 0 0 0 0,0 0 1 0 0,0 0-1 0 0,0 1 0 0 0,0-1 1 0 0,1 0-1 0 0,-1 1 1 0 0,1-1-1 0 0,-1 1 0 0 0,1 0 1 0 0,-1 0-1 0 0,1-1 0 0 0,0 1 1 0 0,0 0-1 0 0,0 0 0 0 0,0 0 1 0 0,0 0-1 0 0,0 2-31 0 0,-3 5 91 0 0,-1-1-63 0 0,1 1-1 0 0,0 1 1 0 0,0-1 0 0 0,1 1-1 0 0,1-1 1 0 0,-1 1 0 0 0,2 0 0 0 0,-1 0-1 0 0,1 0 1 0 0,1 0 0 0 0,0 0-1 0 0,0 0 1 0 0,1-1 0 0 0,0 4-28 0 0,2-8 33 0 0,0 1-1 0 0,0-1 1 0 0,0 0 0 0 0,0 0 0 0 0,1-1-1 0 0,0 1 1 0 0,0-1 0 0 0,0 1 0 0 0,0-1-1 0 0,1-1 1 0 0,0 1 0 0 0,0-1 0 0 0,0 1-1 0 0,0-1 1 0 0,0-1 0 0 0,0 1 0 0 0,1-1-1 0 0,-1 0 1 0 0,1 0 0 0 0,0 0 0 0 0,0-1-1 0 0,0 0 1 0 0,-1 0 0 0 0,1-1 0 0 0,0 0-1 0 0,0 1 1 0 0,5-2-33 0 0,-3 1 98 0 0,0-1 0 0 0,1 0-1 0 0,-1 0 1 0 0,0-1 0 0 0,1 0 0 0 0,-1-1-1 0 0,0 0 1 0 0,-1 0 0 0 0,1 0 0 0 0,0-1 0 0 0,-1 0-1 0 0,0-1 1 0 0,6-4-98 0 0,6-8 127 0 0,0-1 0 0 0,-2 0 1 0 0,0-1-1 0 0,-1-1 0 0 0,-1-1 0 0 0,-1 0 0 0 0,-1-1 0 0 0,-1 0 1 0 0,0-1-1 0 0,6-21-127 0 0,15-24 79 0 0,-26 56-80 0 0,0 0 0 0 0,-1-1 0 0 0,0 0-1 0 0,-1 0 1 0 0,-1 0 0 0 0,0-1 0 0 0,-1 0 0 0 0,0 1 0 0 0,-1-1-1 0 0,-1 0 1 0 0,0 0 0 0 0,-1-1 0 0 0,0 1 0 0 0,-1 0 0 0 0,-1 0-1 0 0,0 0 1 0 0,-1 1 0 0 0,0-1 0 0 0,-1 0 0 0 0,-1 1 0 0 0,0 0-1 0 0,-1 0 1 0 0,-1 0 1 0 0,4 6-8 0 0,-2 0-1 0 0,1 0 0 0 0,-1 0 0 0 0,0 0 1 0 0,0 1-1 0 0,-1 0 0 0 0,0 0 1 0 0,0 1-1 0 0,0-1 0 0 0,-1 1 0 0 0,0 1 1 0 0,0-1-1 0 0,0 1 0 0 0,0 1 0 0 0,-1-1 1 0 0,1 1-1 0 0,-1 0 0 0 0,0 1 0 0 0,0 0 1 0 0,0 0-1 0 0,0 1 0 0 0,-2-1 9 0 0,3 2-8 0 0,1 0 0 0 0,0 0 0 0 0,0 1 0 0 0,0 0 0 0 0,0 0 0 0 0,0 0 0 0 0,0 1 0 0 0,0-1 0 0 0,0 2 0 0 0,0-1 0 0 0,1 1 0 0 0,-1-1 0 0 0,1 1 0 0 0,0 1 0 0 0,0-1 0 0 0,0 1 0 0 0,0 0 0 0 0,1 0 0 0 0,-1 1 0 0 0,1-1 0 0 0,0 1 0 0 0,-1 2 8 0 0,-6 8 9 0 0,1 0-1 0 0,1 0 0 0 0,1 2 1 0 0,0-1-1 0 0,1 1 0 0 0,1 0 0 0 0,0 0 1 0 0,2 0-1 0 0,0 1 0 0 0,0 0 1 0 0,2 0-1 0 0,0 0 0 0 0,1 0 1 0 0,1 0-1 0 0,1 0 0 0 0,0 0 1 0 0,2 0-1 0 0,0 0 0 0 0,1-1 0 0 0,0 1 1 0 0,2-1-1 0 0,0 0 0 0 0,1 0 1 0 0,0-1-1 0 0,1 1 0 0 0,5 4-8 0 0,5 8 100 0 0,2-1-1 0 0,1-2 1 0 0,1 0 0 0 0,1-1-1 0 0,1-1 1 0 0,19 13-100 0 0,-21-19 53 0 0,0-2 0 0 0,2-1 0 0 0,0-1 0 0 0,0-1 0 0 0,1-1 1 0 0,13 4-54 0 0,-37-15-38 0 0,-1-1 1 0 0,1 1-1 0 0,0-1 1 0 0,-1 1 0 0 0,1-1-1 0 0,-1 0 1 0 0,1 1 0 0 0,0-1-1 0 0,-1 0 1 0 0,1 1 0 0 0,0-1-1 0 0,0 0 1 0 0,-1 0 0 0 0,1 0-1 0 0,0 0 1 0 0,0 0 0 0 0,-1 0-1 0 0,1 0 1 0 0,0 0 0 0 0,-1 0-1 0 0,1 0 1 0 0,0 0 0 0 0,0 0-1 0 0,-1 0 1 0 0,1 0 0 0 0,0-1-1 0 0,0 1 1 0 0,-1 0 0 0 0,1-1-1 0 0,0 1 1 0 0,-1 0 0 0 0,1-1-1 0 0,-1 1 1 0 0,1-1 0 0 0,0 1-1 0 0,-1-1 1 0 0,1 1 0 0 0,-1-1-1 0 0,0 1 1 0 0,1-1 0 0 0,-1 0-1 0 0,1 1 1 0 0,-1-1 0 0 0,0 0-1 0 0,1 1 1 0 0,-1-1-1 0 0,0 0 1 0 0,0 1 0 0 0,1-1-1 0 0,-1 0 1 0 0,0 0 0 0 0,0 1-1 0 0,0-1 1 0 0,0 0 0 0 0,0 0-1 0 0,0 1 1 0 0,0-1 0 0 0,0 0 37 0 0,0-16-2875 0 0,0 9-4406 0 0,0 4-4820 0 0</inkml:trace>
  <inkml:trace contextRef="#ctx0" brushRef="#br0" timeOffset="2013.954">2402 819 17316 0 0,'0'0'1013'0'0,"0"0"-159"0"0,0 0 157 0 0,0 0 169 0 0,0 0-92 0 0,0 0-242 0 0,0 0-342 0 0,0 0-254 0 0,0 0-136 0 0,0 0-49 0 0,0 0-23 0 0,0 0-21 0 0,-2 32-32 0 0,-5 94-53 0 0,5-77-661 0 0,2-39-3043 0 0,0-9-1785 0 0,0-1-5861 0 0</inkml:trace>
  <inkml:trace contextRef="#ctx0" brushRef="#br0" timeOffset="2169.561">2338 319 14763 0 0,'0'0'1785'0'0,"0"0"-721"0"0,0 0-424 0 0,0 0-288 0 0,0 0-200 0 0,0 0-224 0 0,0 0-80 0 0,0 0-48 0 0,0 0-40 0 0,0 0-104 0 0,0 0-624 0 0,0 0-1601 0 0,0 0-9113 0 0</inkml:trace>
  <inkml:trace contextRef="#ctx0" brushRef="#br0" timeOffset="2531.508">2599 1037 13723 0 0,'0'0'1532'0'0,"0"0"-33"0"0,0 0 158 0 0,0 0-46 0 0,0 0-271 0 0,0 0-281 0 0,0 0-295 0 0,0 0-171 0 0,0 0-50 0 0,0 0-49 0 0,0 0-18 0 0,0 0-54 0 0,12-32-71 0 0,38-100-80 0 0,-22 35 145 0 0,-9 16-92 0 0,-16 216-837 0 0,-3-128 513 0 0,1-1 1 0 0,-1 0 0 0 0,1 1-1 0 0,0-1 1 0 0,1 0 0 0 0,0 0-1 0 0,0 0 1 0 0,0 0 0 0 0,1 0-1 0 0,-1-1 1 0 0,1 1 0 0 0,1-1-1 0 0,-1 0 1 0 0,1 0 0 0 0,0 0-1 0 0,0 0 1 0 0,0 0 0 0 0,5 2-1 0 0,-7-6 28 0 0,1 1 1 0 0,-1-1-1 0 0,1-1 1 0 0,-1 1-1 0 0,1 0 1 0 0,0-1-1 0 0,-1 1 1 0 0,1-1-1 0 0,0 0 1 0 0,0 0-1 0 0,-1 0 1 0 0,1 0-1 0 0,0 0 1 0 0,0-1-1 0 0,-1 1 1 0 0,1-1-1 0 0,-1 1 1 0 0,1-1-1 0 0,0 0 1 0 0,-1 0-1 0 0,1-1 1 0 0,-1 1-1 0 0,0 0 1 0 0,1-1-1 0 0,-1 1 1 0 0,0-1-1 0 0,0 0 1 0 0,0 0-1 0 0,0 0 1 0 0,0 0-1 0 0,-1 0 1 0 0,2-2-29 0 0,46-77 961 0 0,-15-36-601 0 0,-29 100-535 0 0,-3 15-4420 0 0,1 2-4826 0 0,-3 0-2963 0 0</inkml:trace>
  <inkml:trace contextRef="#ctx0" brushRef="#br0" timeOffset="3324.342">3265 738 10594 0 0,'0'0'5108'0'0,"0"0"-2410"0"0,0 0-942 0 0,0 0-211 0 0,0 0-185 0 0,0 0-202 0 0,0 0-244 0 0,0 0-237 0 0,0 0-204 0 0,0 0-130 0 0,0 0-117 0 0,0 0-94 0 0,-14 2-50 0 0,-48 9-52 0 0,-1 35 18 0 0,15 27-80 0 0,47-71 31 0 0,0 0 0 0 0,1 0 0 0 0,-1 0 0 0 0,1 0 0 0 0,0 0 0 0 0,0 0 0 0 0,0 0 0 0 0,0 0 0 0 0,0 1 0 0 0,0-1 0 0 0,0 0 1 0 0,1 0-1 0 0,-1 0 0 0 0,1 0 0 0 0,0 0 0 0 0,-1 0 0 0 0,1-1 0 0 0,0 1 0 0 0,0 0 0 0 0,0 0 0 0 0,0 0 0 0 0,1-1 0 0 0,-1 1 0 0 0,0 0 0 0 0,1-1 0 0 0,-1 0 0 0 0,1 1 0 0 0,-1-1 0 0 0,1 0 1 0 0,0 0-1 0 0,0 1 0 0 0,-1-1 0 0 0,1-1 0 0 0,0 1 0 0 0,0 0 0 0 0,0 0 0 0 0,0-1 0 0 0,0 1 0 0 0,2-1 1 0 0,3 3 6 0 0,1-2 0 0 0,-1 1 0 0 0,1-1 0 0 0,-1 0 0 0 0,1-1 0 0 0,-1 0 0 0 0,1 0 0 0 0,-1-1 0 0 0,1 0 0 0 0,-1 0 0 0 0,1 0-1 0 0,-1-1 1 0 0,0 0 0 0 0,0-1 0 0 0,0 0 0 0 0,0 0 0 0 0,0 0 0 0 0,0-1 0 0 0,-1 0 0 0 0,0 0 0 0 0,0-1 0 0 0,0 1 0 0 0,0-1 0 0 0,2-4-6 0 0,72-64 5 0 0,-78 73-7 0 0,-1 1-1 0 0,1 0 1 0 0,-1 0-1 0 0,0 0 1 0 0,1 1-1 0 0,-1-1 1 0 0,0 0 0 0 0,0 0-1 0 0,0 1 1 0 0,0-1-1 0 0,0 0 1 0 0,0 1-1 0 0,0-1 1 0 0,0 1-1 0 0,0 0 1 0 0,-1-1 0 0 0,1 1-1 0 0,-1 0 1 0 0,1-1-1 0 0,-1 1 1 0 0,0 0-1 0 0,1-1 1 0 0,-1 1-1 0 0,0 0 1 0 0,0 0 0 0 0,0-1-1 0 0,-1 3 3 0 0,4 8-9 0 0,-2-7 10 0 0,0 0 0 0 0,0 0 0 0 0,1 0-1 0 0,0 0 1 0 0,0-1 0 0 0,0 1-1 0 0,1-1 1 0 0,-1 1 0 0 0,1-1-1 0 0,0 0 1 0 0,0 0 0 0 0,1 0-1 0 0,-1-1 1 0 0,1 1 0 0 0,0-1-1 0 0,0 0 1 0 0,0 0 0 0 0,0 0 0 0 0,0 0-1 0 0,1-1 1 0 0,-1 0 0 0 0,1 0-1 0 0,0 0 1 0 0,0 0 0 0 0,0-1-1 0 0,0 0 1 0 0,0 0 0 0 0,0 0-1 0 0,3 0 0 0 0,11-5 37 0 0,0-1-1 0 0,0 0 0 0 0,0-2 1 0 0,-1 0-1 0 0,0-1 0 0 0,0-1 1 0 0,-1-1-1 0 0,0 0 0 0 0,0-1 1 0 0,-1-1-1 0 0,-1 0 0 0 0,0-2 1 0 0,-1 1-1 0 0,-1-2 0 0 0,0 0 1 0 0,0 0-1 0 0,6-12-36 0 0,3 1 19 0 0,-2 0-1 0 0,-1-2 1 0 0,-1 0 0 0 0,-1 0 0 0 0,-1-2 0 0 0,-2 0-1 0 0,-1-1 1 0 0,-1 0 0 0 0,-2-1 0 0 0,-1 0-1 0 0,-2-1 1 0 0,-1 0 0 0 0,-1 0 0 0 0,-1-20-19 0 0,-3 12-3 0 0,1 22 5 0 0,-1 0 1 0 0,-1-1-1 0 0,-1 1 1 0 0,0 0-1 0 0,-2-1 0 0 0,0 1 1 0 0,-1 0-1 0 0,-1 0 0 0 0,-3-6-2 0 0,7 22 2 0 0,1 1-1 0 0,-1-1 0 0 0,-1 0 0 0 0,1 1 0 0 0,0-1 0 0 0,-1 1 1 0 0,1-1-1 0 0,-1 1 0 0 0,0-1 0 0 0,1 1 0 0 0,-1 0 0 0 0,0 0 1 0 0,0 0-1 0 0,-1 0 0 0 0,1 1 0 0 0,0-1 0 0 0,-1 0 1 0 0,1 1-1 0 0,-1 0 0 0 0,1-1 0 0 0,-1 1 0 0 0,0 0 0 0 0,0 0 1 0 0,1 1-1 0 0,-1-1 0 0 0,0 1 0 0 0,0-1 0 0 0,0 1 1 0 0,0 0-1 0 0,1 0 0 0 0,-1 0 0 0 0,0 0 0 0 0,0 1 0 0 0,0-1 1 0 0,0 1-1 0 0,1-1 0 0 0,-1 1 0 0 0,0 0 0 0 0,0 0 1 0 0,1 1-1 0 0,-1-1 0 0 0,1 0 0 0 0,-1 1 0 0 0,1 0 0 0 0,0-1 1 0 0,-1 1-1 0 0,1 0 0 0 0,0 0 0 0 0,0 0 0 0 0,1 0 0 0 0,-1 1 1 0 0,-1 1-2 0 0,-7 26 36 0 0,1 0 1 0 0,1 0-1 0 0,1 0 1 0 0,2 1-1 0 0,2 0 1 0 0,0 1-1 0 0,3-1 1 0 0,0 0 0 0 0,2 0-1 0 0,2 11-36 0 0,1-3 61 0 0,1 0 0 0 0,2 0 0 0 0,2-1 0 0 0,2 0 0 0 0,1-1 0 0 0,1 0 0 0 0,3-1 0 0 0,1-1-1 0 0,1-1 1 0 0,2 0 0 0 0,1-1 0 0 0,2-2 0 0 0,1 0 0 0 0,1-2 0 0 0,2-1 0 0 0,13 11-61 0 0,-29-28-12 0 0,0-1 1 0 0,0 0-1 0 0,1 0 0 0 0,0-1 1 0 0,1-1-1 0 0,-1 0 0 0 0,2-1 1 0 0,9 4 11 0 0,-22-13-66 0 0,0 0 0 0 0,0 0 1 0 0,-1 0-1 0 0,1 0 0 0 0,-1 0 1 0 0,1-1-1 0 0,-1 1 1 0 0,0 0-1 0 0,0-1 0 0 0,0 1 1 0 0,0-1-1 0 0,-1 1 1 0 0,1-1-1 0 0,-1 1 0 0 0,1-1 1 0 0,-1 1-1 0 0,0-1 0 0 0,0 0 1 0 0,0 1-1 0 0,0-1 1 0 0,0 1-1 0 0,-1-1 0 0 0,1 1 1 0 0,-1-1-1 0 0,0 1 0 0 0,0-1 1 0 0,0 1-1 0 0,0-1 1 0 0,-1-1 65 0 0,-34-77-4346 0 0,18 48-1025 0 0,7 13-836 0 0,0 0-5342 0 0</inkml:trace>
  <inkml:trace contextRef="#ctx0" brushRef="#br0" timeOffset="3834.121">3733 477 6249 0 0,'0'0'3921'0'0,"0"0"-2331"0"0,0 0-767 0 0,0 0 120 0 0,0 0 174 0 0,0 0 18 0 0,0 0-76 0 0,0 0-74 0 0,0 0-143 0 0,0 0-126 0 0,0 0-117 0 0,0 0-167 0 0,33 10-125 0 0,105 29-118 0 0,-47-25-10 0 0,190-10-3967 0 0,-276-3 3702 0 0,1 1 1 0 0,-1 0-1 0 0,0 0 0 0 0,0 0 0 0 0,0 0 0 0 0,0 1 0 0 0,0 0 0 0 0,-1 0 0 0 0,1 1 1 0 0,-1-1-1 0 0,0 1 0 0 0,0 0 0 0 0,0 0 0 0 0,0 0 0 0 0,-1 0 0 0 0,1 1 1 0 0,-1 0-1 0 0,0-1 0 0 0,-1 1 0 0 0,1 0 0 0 0,0 3 86 0 0,31 41 1882 0 0,-28-42-1573 0 0,1-1 1 0 0,0 0-1 0 0,0 0 1 0 0,0 0-1 0 0,0-1 1 0 0,1 0-1 0 0,0-1 1 0 0,0 0-1 0 0,1 0 0 0 0,-1 0 1 0 0,1-1-1 0 0,-1-1 1 0 0,1 1-1 0 0,0-1 1 0 0,0-1-1 0 0,0 0 1 0 0,0 0-1 0 0,1-1 0 0 0,-1 0 1 0 0,0 0-1 0 0,0-1 1 0 0,0 0-1 0 0,0-1 1 0 0,0 0-1 0 0,0-1 1 0 0,0 1-1 0 0,-1-2 0 0 0,1 1 1 0 0,-1-1-1 0 0,0 0 1 0 0,4-4-310 0 0,-5 4 83 0 0,0-1 0 0 0,-1 0 0 0 0,0-1 0 0 0,0 1 0 0 0,0-1 0 0 0,0-1 0 0 0,-1 1 0 0 0,0-1 0 0 0,0 0 0 0 0,-1 0 0 0 0,0 0 0 0 0,0 0 0 0 0,-1-1 0 0 0,0 0 0 0 0,0 0 0 0 0,-1 0 0 0 0,0 0 0 0 0,0 0 0 0 0,0-8-83 0 0,-1 14 8 0 0,-1 0-1 0 0,0-1 0 0 0,0 1 0 0 0,0-1 0 0 0,-1 1 0 0 0,1 0 0 0 0,0-1 1 0 0,-1 1-1 0 0,0 0 0 0 0,1-1 0 0 0,-1 1 0 0 0,0 0 0 0 0,0 0 0 0 0,0-1 1 0 0,-1 1-1 0 0,1 0 0 0 0,0 0 0 0 0,-1 1 0 0 0,0-1 0 0 0,1 0 0 0 0,-1 0 0 0 0,0 1 1 0 0,0-1-1 0 0,1 1 0 0 0,-1-1 0 0 0,-1 1 0 0 0,1 0 0 0 0,0 0 0 0 0,0 0 1 0 0,0 0-1 0 0,0 0 0 0 0,-1 1 0 0 0,1-1 0 0 0,-2 0-7 0 0,-3 0-6 0 0,-1 0 0 0 0,1 0 0 0 0,-1 0 0 0 0,1 1 0 0 0,-1 0 0 0 0,1 1 0 0 0,-1 0 0 0 0,1 0 0 0 0,-1 0 0 0 0,1 1 0 0 0,0 0 0 0 0,0 0 0 0 0,0 1 0 0 0,0 0 1 0 0,0 0-1 0 0,0 1 0 0 0,1 0 0 0 0,0 0 0 0 0,0 1 0 0 0,0-1 0 0 0,0 1 0 0 0,1 0 0 0 0,-1 1 0 0 0,-2 4 6 0 0,-1 0-9 0 0,1 0 0 0 0,1 0 1 0 0,0 0-1 0 0,0 1 1 0 0,1 1-1 0 0,0-1 0 0 0,1 1 1 0 0,0 0-1 0 0,1 0 1 0 0,1 0-1 0 0,0 0 0 0 0,0 1 1 0 0,1 0-1 0 0,0 5 9 0 0,2-6-1 0 0,1-1 1 0 0,0 0-1 0 0,1 1 1 0 0,0-1-1 0 0,1 0 0 0 0,0 0 1 0 0,1 0-1 0 0,0-1 1 0 0,1 1-1 0 0,0-1 0 0 0,0 0 1 0 0,1 0-1 0 0,0-1 1 0 0,1 1-1 0 0,0-2 0 0 0,1 1 1 0 0,0-1-1 0 0,0 0 1 0 0,0 0-1 0 0,3 0 1 0 0,-1 0-28 0 0,1-1-1 0 0,1 0 1 0 0,-1-1-1 0 0,1 0 1 0 0,0 0-1 0 0,1-1 1 0 0,-1-1-1 0 0,1 0 1 0 0,0-1-1 0 0,0-1 1 0 0,0 0-1 0 0,0 0 1 0 0,0-1-1 0 0,0-1 0 0 0,1 0 1 0 0,1-1 28 0 0,47-23-1966 0 0,-45 10-1805 0 0,-4-2-4295 0 0,-8 8-4189 0 0</inkml:trace>
  <inkml:trace contextRef="#ctx0" brushRef="#br0" timeOffset="5024.561">2419 330 0 0 0,'0'0'810'0'0,"0"0"552"0"0,0 0 167 0 0,0 0 52 0 0,0 0-32 0 0,0 0-230 0 0,0 0-195 0 0,0 0-162 0 0,0 0-36 0 0,0 0 88 0 0,0 0-2 0 0,-20 0 9138 0 0,12 0-10921 0 0,-10 0 3231 0 0,18 0-2406 0 0,0 0 8 0 0,0 0-17 0 0,0 0 20 0 0,-1-19 500 0 0,-85 41-405 0 0,105-29-70 0 0,55-29 84 0 0,-144 90 866 0 0,70-54-1047 0 0,1 0 1 0 0,-1 0 0 0 0,0 1-1 0 0,0-1 1 0 0,1 0-1 0 0,-1 1 1 0 0,0-1 0 0 0,0 0-1 0 0,1 1 1 0 0,-1-1-1 0 0,0 0 1 0 0,0 1-1 0 0,0-1 1 0 0,0 0 0 0 0,0 1-1 0 0,0-1 1 0 0,0 0-1 0 0,0 1 1 0 0,1-1 0 0 0,-1 0-1 0 0,0 1 1 0 0,0-1-1 0 0,-1 1 1 0 0,1-1 0 0 0,0 0-1 0 0,0 1 1 0 0,0-1-1 0 0,0 0 1 0 0,0 1 0 0 0,0-1-1 0 0,0 0 1 0 0,-1 1-1 0 0,1-1 1 0 0,0 0-1 0 0,0 1 1 0 0,0-1 0 0 0,-1 0-1 0 0,1 0 1 0 0,0 1-1 0 0,0-1 1 0 0,-1 0 0 0 0,1 1 6 0 0,38-8-637 0 0,-13-4-570 0 0,-10 3-1353 0 0,-1 2-4558 0 0,-7 2-5028 0 0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26,'227'-25,"-158"34,-68-9,1 0,0 1,-1-1,1 1,-1 0,1-1,-1 1,0 0,1 0,-1 0,0 0,1 0,-1 0,0 1,0-1,0 0,0 0,0 1,0-1,-1 1,1-1,0 1,-1-1,1 1,-1-1,0 1,1 0,-1-1,0 1,0-1,0 1,0 0,0-1,0 1,0 0,-1-1,1 1,-1-1,1 2,-74 119,41-77,-108 179,139-221,0 1,1-1,-1 1,1 0,0-1,0 1,1 0,-1 0,1 0,0-1,0 1,0 0,0 0,1 0,-1 0,1-1,0 1,0 0,1-1,-1 1,1-1,-1 1,1-1,0 0,0 1,1-1,-1 0,1 0,0-1,-1 1,1-1,0 1,1-1,-1 0,0 0,1 0,-1-1,1 1,-1-1,1 0,0 0,2 1,5 1,0-1,1 0,-1-1,1 0,-1 0,1-1,0-1,-1 0,1-1,-1 0,6-2,8-3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1,'-9'38,"-9"23,0 1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0,'-14'48,"-10"35,-1 14,4-6,6-14,0-14,3-9,4-8,2-8,3-5,2-4,6-6,2-8</inkml:trace>
  <inkml:trace contextRef="#ctx0" brushRef="#br0" timeOffset="303.775">454 86,'-330'316,"299"-272,31-43,-1 0,0 0,1 0,0 0,-1 0,1 0,0 0,-1 0,1 0,0 0,0 0,0 0,0 0,0 0,0 0,0 0,0 0,1 0,-1 0,0 0,0 0,1 0,-1 0,1 0,-1 0,1 0,-1 0,1-1,0 1,-1 0,1 0,0 0,0-1,0 1,-1 0,1-1,0 1,0-1,0 1,0-1,0 0,0 1,0-1,0 0,0 0,163 10,-158-8,1-1,0 1,0 1,-1-1,1 1,-1 0,0 1,0-1,0 1,0 1,-1-1,0 1,1 0,1 3,7 8</inkml:trace>
  <inkml:trace contextRef="#ctx0" brushRef="#br0" timeOffset="820.254">737 367,'-21'16,"0"2,1 0,1 1,0 0,2 2,0 0,2 1,0 2,14-24,0 1,0 0,1 0,-1 0,0 1,1-1,-1 0,1 0,-1 0,1 0,0 1,-1-1,1 0,0 0,0 1,0-1,0 0,0 0,0 1,0-1,0 0,0 0,1 0,-1 1,1-1,-1 0,1 0,-1 0,1 0,-1 0,1 0,0 0,0 0,0 0,-1 0,1 0,0 0,0 0,0-1,0 1,0 0,1-1,-1 1,1 0,55-4,-28-8,0-1,-1-1,0-2,-1-1,7-6,32-19,-65 40,1-1,-1 0,0 1,1 0,-1-1,1 1,-1 0,1 0,0 0,-1 0,1 0,0 0,0 1,0-1,0 1,-1-1,1 1,0-1,0 1,0 0,0 0,0 0,0 0,0 0,0 1,0-1,0 1,0-1,0 1,-1 0,1-1,0 1,0 0,-1 0,1 0,0 1,-1-1,1 0,-1 0,0 1,1-1,-1 1,0 0,0-1,0 1,0 0,0-1,0 1,-1 0,1 0,0 0,-1 1,0 11,-1 0,-1 1,0-1,-1 0,0-1,-1 1,-1-1,-2 5,-17 66,17 188,6-261,1 0,-2-1,1 1,-2 0,1-1,-1 0,-1 0,0 0,0 0,-1 0,0-1,-1 0,0 0,0 0,-1-1,0 0,-4 3,8-10,-1 1,0-2,0 1,0 0,0-1,1 1,-1-1,0 0,0-1,0 1,0-1,0 1,0-1,1 0,-1-1,0 1,1-1,-1 1,1-1,-1 0,1 0,0-1,0 1,0-1,0 1,0-1,1 0,-1 0,1 0,0-1,0 1,0 0,0-1,1 1,-1-1,1 0,0 1,0-1,0 0,0 0,1 0,0 0,0 0,0 0,0-1,1-8,1 0,1 0,0 0,1 0,0 1,0-1,2 1,0 0,0 0,1 1,0 0,1 0,0 0,1 1,6-6,34-23,-27 27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0,'-29'255,"12"-73,15-179,1 0,-1 1,0-1,1 1,0-1,0 1,0-1,0 1,0 0,1 0,0-1,-1 1,2 0,-1 0,0 0,1-1,-1 1,1 0,0-1,1 1,-1 0,0-1,1 0,0 1,0-1,0 0,0 0,0 0,1 0,0 0,-1 0,1-1,0 0,0 1,0-1,0 0,1 0,-1-1,1 1,0 0,225-3,-173 1,-32-1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17,'454'0,"-382"-11,-54 5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55,'38'-5,"27"-1,8 0,-5 1,-8 1,-10 2,-9-4,-6-1,-4 1,-3 2,-7 1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58,'65'-16,"2"2,-1 3,64-2,-128 12,0 1,0-1,1 1,-1-1,0 1,1 0,-1 0,0 0,1 0,-1 1,0-1,1 1,-1-1,0 1,0 0,1 0,-1 0,0 0,0 0,0 0,0 0,0 1,-1-1,1 1,0 0,-1-1,1 1,-1 0,1 0,-1 0,0 0,0 0,0 0,0 0,0 1,-1-1,1 0,0 0,-1 1,0-1,0 0,1 3,-6 6,1 1,-2-1,1 0,-1-1,-1 1,0-1,-1-1,0 1,0-1,-2 1,-15 18,-19 22,32-39,1 0,0 1,1 0,0 0,1 1,1 0,0 1,1 0,0 0,1 1,0 0,-1 7,7-19,-1 0,1 0,0 0,0 0,0 0,0 0,1 0,-1 0,1 0,-1 0,1 0,0 0,0 0,1 0,-1 0,1-1,-1 1,1-1,0 1,0-1,0 0,0 1,0-1,0 0,1 0,-1-1,1 1,-1 0,1-1,0 0,0 1,0-1,-1 0,1-1,0 1,0 0,2-1,6 2,-1-1,1 0,0-1,-1 0,1-1,-1 0,1-1,-1 0,1 0,3-3,5-2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0,'-9'24,"1"8,7-1,3-6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66,'-15'8,"-1"-1,0 0,1 1,0 1,1 1,0 0,0 1,-7 9,19-19,1 0,0 0,-1 0,1 0,0 0,0 1,0-1,0 1,0-1,0 1,0-1,1 1,-1-1,0 1,1 0,0-1,-1 1,1 0,0-1,0 1,0 0,0 0,0-1,0 1,0 0,0-1,1 1,-1 0,1-1,-1 1,1 0,0-1,0 1,0-1,-1 1,1-1,1 0,-1 1,0-1,0 0,0 0,1 0,-1 0,1 0,0 1,82 28,-65-25,-10-3,1 1,-1 0,0 1,0 0,0 0,0 1,-1 0,0 0,0 1,0 0,-1 1,0-1,0 2,-1-1,0 1,0-1,0 2,-1-1,-1 1,1-1,-1 1,-1 0,0 1,0-1,1 10,-3-16,-1 0,0 0,0 1,-1-1,1 0,0 0,-1 0,0 0,0 0,0 0,0 0,0 0,-1 0,1-1,-1 1,0 0,0-1,0 1,0-1,0 0,0 1,-1-1,1 0,-3 1,-11 5</inkml:trace>
  <inkml:trace contextRef="#ctx0" brushRef="#br0" timeOffset="249.862">101 66,'39'-14,"21"-5,7 1,-10 8,-8 5,-8 10,-12 3</inkml:trace>
  <inkml:trace contextRef="#ctx0" brushRef="#br0" timeOffset="700.5">609 518,'203'-220,"-198"215,1 0,0 0,0 0,1 1,-1-1,1 1,0 1,0 0,0 0,0 0,0 1,1 0,-1 0,1 1,0 0,-1 0,8 1,-13 1,1 0,-1 0,0 1,1-1,-1 1,0 0,0 0,0 0,0 0,0 0,-1 0,1 0,-1 0,1 1,-1-1,0 1,0-1,0 1,0-1,0 1,-1 0,1-1,-1 1,0 0,1-1,-1 1,-1 1,18 45,-14-46,0-1,1 1,-1-1,0 0,1-1,-1 1,1-1,-1 1,1-1,0 0,0 0,-1-1,1 1,0-1,0 0,0 0,0 0,0 0,-1-1,1 1,0-1,0 0,-1 0,1-1,1 0,-1 1,0-1,1 1,-1 0,1 0,0 1,-1-1,1 1,-1 0,1 0,0 1,-1-1,1 1,-1 0,1 0,-1 1,1-1,-1 1,1 1,-2 0,0 0,0 0,-1 1,0-1,1 1,-1-1,-1 1,1 0,0 0,-1 0,0 0,0 0,0 0,0 0,-1 0,0 0,0 1,0 2,5 24,0-11</inkml:trace>
  <inkml:trace contextRef="#ctx0" brushRef="#br0" timeOffset="1520.595">299 490,'0'4,"-5"3,-6-1,-7-1,-4 3,-3 1,-3-2,-1-2,0-1,4-7,7-2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0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0,'-24'29,"-13"14,0 5,6-7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0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75 0 0 0,'0'0'408'0'0,"0"0"735"0"0,0 0 303 0 0,0 0 54 0 0,0 0 24 0 0,0 0-43 0 0,0 0-36 0 0,0 0-36 0 0,0 0-37 0 0,0 0-40 0 0,0 0-112 0 0,0 0-113 0 0,-4-8-105 0 0,-20-39 1328 0 0,20 44-2101 0 0,0 0 1 0 0,0 1-1 0 0,-1 0 1 0 0,1 0-1 0 0,-1 0 1 0 0,1 1 0 0 0,-1 0-1 0 0,0 0 1 0 0,1 0-1 0 0,-1 0 1 0 0,0 1-1 0 0,0-1 1 0 0,0 1-1 0 0,1 0 1 0 0,-5 1-230 0 0,-1-2 133 0 0,1 1 1 0 0,-1 0-1 0 0,1 1 0 0 0,-1-1 0 0 0,1 2 1 0 0,-1 0-1 0 0,1 0 0 0 0,-1 0 1 0 0,1 1-1 0 0,0 1 0 0 0,0-1 0 0 0,1 1 1 0 0,-1 1-1 0 0,1 0 0 0 0,0 0 1 0 0,0 1-1 0 0,-3 2-133 0 0,17 33 196 0 0,2-31-158 0 0,-1-1 1 0 0,2 0-1 0 0,-1-1 1 0 0,1 1-1 0 0,1-2 1 0 0,-1 1 0 0 0,1-2-1 0 0,1 1 1 0 0,3 1-39 0 0,20 14 121 0 0,-24-15-88 0 0,5 2 50 0 0,-1 0 0 0 0,0 1 0 0 0,0 1 0 0 0,-1 1 1 0 0,0-1-1 0 0,-1 2 0 0 0,0 0 0 0 0,-1 1 0 0 0,0 0 0 0 0,-1 0 0 0 0,5 12-83 0 0,-14-23 44 0 0,0 0-1 0 0,0 0 1 0 0,0 0 0 0 0,-1 0-1 0 0,1 0 1 0 0,-1 0 0 0 0,0 1-1 0 0,0-1 1 0 0,0 0 0 0 0,0 0 0 0 0,-1 0-1 0 0,1 0 1 0 0,-1 0 0 0 0,0 0-1 0 0,0 0 1 0 0,0 0 0 0 0,0 0-1 0 0,0 0 1 0 0,-1 0 0 0 0,1 0-1 0 0,-1-1 1 0 0,0 1 0 0 0,0-1 0 0 0,0 1-1 0 0,0-1 1 0 0,0 0 0 0 0,-1 1-1 0 0,1-1 1 0 0,0 0 0 0 0,-1-1-1 0 0,0 1-43 0 0,-90 46 428 0 0,-39-34-388 0 0,108-14-52 0 0,20 0-25 0 0,1 0 1 0 0,-1-1 0 0 0,0 0 0 0 0,1 1-1 0 0,-1-1 1 0 0,1-1 0 0 0,0 1 0 0 0,-1 0 0 0 0,1-1-1 0 0,0 0 1 0 0,0 0 0 0 0,0 0 0 0 0,0 0-1 0 0,0 0 1 0 0,0 0 0 0 0,0-1 0 0 0,1 1-1 0 0,0-1 1 0 0,-1 0 0 0 0,1 0 0 0 0,0 0 0 0 0,0 0-1 0 0,0 0 1 0 0,1-1 0 0 0,-2-1 36 0 0,3 2-163 0 0,-1 1 1 0 0,1 0-1 0 0,-1 0 1 0 0,1 0-1 0 0,0 0 1 0 0,0 0-1 0 0,0 0 0 0 0,0 0 1 0 0,0 0-1 0 0,0-1 1 0 0,1 1-1 0 0,-1 0 1 0 0,1 0-1 0 0,-1 0 1 0 0,1 0-1 0 0,0 0 0 0 0,0 0 1 0 0,0 0-1 0 0,0 1 1 0 0,0-1-1 0 0,0 0 1 0 0,0 0-1 0 0,1 1 1 0 0,-1-1-1 0 0,1 1 0 0 0,-1-1 1 0 0,1 1-1 0 0,0 0 1 0 0,0-1 162 0 0,16-10-3443 0 0,-7 5-2204 0 0,-2 0-5828 0 0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31,'43'-5,"29"-2,6 1,-4 1,-11 1,-10 2,-11 1,-11 5,-12 3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1,'43'4,"34"-2,8-2,-10-1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47,'93'-17,"-56"8,0 2,1 1,0 2,0 1,1 2,-1 2,0 2,25 4,-61-7,0 0,-1 0,1 0,-1 0,1 1,-1-1,1 0,-1 0,1 1,-1-1,1 1,-1 0,1-1,-1 1,1 0,-1 0,0 0,0 0,0 0,1 0,-1 0,0 0,0 1,0-1,-1 0,1 0,0 1,0-1,-1 1,1-1,-1 1,1-1,-1 1,1-1,-1 1,0-1,0 1,0 0,0-1,0 1,0-1,-1 1,1-1,0 1,-1-1,1 1,-1-1,1 1,-1-1,0 1,0-1,0 0,0 0,0 1,0-1,0 0,0 0,0 0,0 0,-1 0,1 0,-2 0,-72 43,65-39,-1-1,1 2,0-1,0 1,1 1,0 0,0 0,1 1,-1 0,-2 5,10-12,1 0,-1 0,0 1,1-1,-1 0,1 1,0-1,-1 0,1 1,0-1,0 1,0-1,0 0,0 1,0-1,0 1,0-1,0 1,1-1,-1 0,1 1,-1-1,1 0,-1 1,1-1,0 0,0 0,0 0,0 0,0 0,0 1,0-2,0 1,0 0,0 0,0 0,0 0,2 0,57 29,-46-25,11 6,-15-8,1 1,-1 1,0 0,0 0,-1 1,1 0,-1 0,-1 1,6 5,-13-10,0-1,1 1,-1 0,0-1,0 1,0 0,-1 0,1 0,0 0,-1 0,1 0,-1 0,0 0,1 0,-1 0,0 0,0 0,0 0,-1 0,1 0,0 0,-1 0,0 0,1 0,-1-1,0 1,0 0,0 0,0 0,0-1,0 1,0-1,-1 1,1-1,-1 1,1-1,-2 1,-66 41,67-42,-40 17,1-1,-2-3,0-1,-13 0,33-11,34-14,5 3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271 146,'-31'24,"1"1,1 1,2 1,0 2,2 0,1 2,2 1,-10 20,29-49,0 0,1 1,0-1,0 1,0 0,0 0,1 0,-1 0,1 0,0 0,0 0,0 0,1 0,0 1,-1-1,1 0,1 0,-1 0,1 1,0-1,-1 0,2 0,-1 0,0 0,1 0,0 0,0-1,0 1,0 0,1-1,0 0,-1 1,1-1,1 0,7 3,1 0,0-1,0-1,0 0,1-1,-1 0,1-1,-1 0,1-1,0-1,0 0,0 0,-1-1,1-1,0 0,-1-1,1 0,-1-1,0-1,0 0,0 0,-1-1,0 0,0-1,-1-1,1 1,-2-2,1 1,-1-1,8-10,-10 8,1-1,-1 1,-1-1,0 0,-1-1,0 1,-1-1,0 0,-1 0,-1 0,0-1,-1 1,0-1,-1 1,0-1,-1-1,-1 9,1 0,-1-1,0 1,-1 0,1 0,-1 0,-1 1,1-1,-1 1,0 0,0 0,0 0,-1 0,1 1,-1-1,0 1,-1 1,1-1,-1 1,0 0,1 0,-1 0,-6-1,-13-2</inkml:trace>
  <inkml:trace contextRef="#ctx0" brushRef="#br0" timeOffset="329.977">835 33,'-16'5,"1"0,0 0,0 1,0 1,1 1,0 0,1 1,0 0,0 1,0 0,2 1,-1 0,-9 13,20-22,0 0,-1-1,1 1,0 0,0 0,0 0,0 0,0 0,0 0,0 0,1 0,-1 0,1 0,0 0,-1 1,1-1,0 0,0 0,0 0,1 0,-1 1,0-1,1 0,0 0,-1 0,1 0,0 0,0 0,0 0,0 0,0-1,1 1,-1 0,1 0,-1-1,1 1,-1-1,1 0,0 1,0-1,0 0,0 0,-1 0,1 0,2 0,7 2,-1-1,1 0,0-1,0 0,0 0,0-1,0-1,-1 0,1 0,0-1,0-1,-1 1,1-2,-1 0,0 0,0 0,0-1,-1-1,0 0,0 0,0-1,-1 0,0 0,3-5,43-75,-53 85,0 0,-1-1,1 1,-1 0,1-1,-1 1,0 0,0-1,0 1,0 0,0-1,0 1,-1-1,1 1,-1 0,0 0,0-1,1 1,-2 0,1 0,0 0,0 0,-1 0,1 0,-1 0,1 0,-1 1,0-1,0 1,1-1,-1 1,0 0,0-1,-1 1,1 0,0 0,0 1,-1-1,1 0,-1 1,-22-6,1 2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86,'-1'1,"-60"42,3 3,1 2,3 3,2 2,-3 8,49-56,1 0,1 1,-1-1,1 1,0 0,0 0,0 0,1 1,0-1,1 1,-1 0,1 0,1 0,-1 0,1 0,0 0,1 0,-1 0,2 0,-1 1,1-1,0 0,0 0,1 0,0 0,0 0,1-1,0 1,0-1,0 1,1-1,0 0,0 0,0-1,5 5,8-1,0 0,0-1,1-1,1 0,-1-2,1 0,0-1,0-1,0 0,0-2,0 0,1-1,-1-1,0-1,0-1,6-1,6-1,0-2,-1 0,0-2,0-1,0-2,-2-1,1-1,-2-1,0-2,-1 0,-1-2,0-1,-2-1,0-1,-1 0,-1-2,-2-1,8-13,-21 30,0 0,-1-1,0 0,0 0,-1 0,0-1,0 1,-1-1,-1 0,0 0,0 0,-1 0,0 0,0-1,-2 1,1 0,-1 0,0 0,-1 0,-1 0,1 0,-1 0,-1 1,0-1,0 1,-1 0,0 0,-1 0,-4-5,1 7,0 0,0 0,0 0,-1 1,0 1,0 0,-1 0,1 1,-1 0,0 1,0 0,-1 0,1 2,0-1,-1 1,1 1,-1 0,-3 1,-10 2,-1 0,1 2,0 0,0 2,1 1,0 0,-15 9,-4 4</inkml:trace>
  <inkml:trace contextRef="#ctx0" brushRef="#br0" timeOffset="264.183">139 397,'41'-23,"9"-6,2 1,1 4,0 1,5 2,-53 19,0 0,1 1,-1-1,1 1,-1 0,1 1,-1-1,1 1,0 1,-1-1,1 1,-1-1,1 2,-1-1,0 1,1-1,-1 1,0 1,0-1,0 1,0 0,-1 0,1 0,-1 1,3 2,-3-2,4 5,-1-1,2 0,-1-1,1 0,0 0,1 0,-1-2,1 1,0-1,1 0,-1-1,1 0,0-1,0-1,0 1,8-1,122-21,-117 13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1,'-5'19,"-15"25,-10 11,0 0,1-4,0-6,1-11,4-6,2-8,5-3,0-3,3-1,4-2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0,-2 0,-1 0,-3 0,-5 0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22,'38'0,"18"-5,4-1,-4 0,-10 1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0 237,'2'-14,"1"0,0 0,0 1,2 0,0 0,0 0,1 0,1 1,0 0,6-8,63-65,-74 85,-1-1,1 1,-1 0,1 0,-1 1,1-1,-1 0,1 0,-1 1,1-1,-1 1,1-1,-1 1,0 0,1 0,-1-1,0 1,0 0,0 0,1 0,-1 0,0 1,0-1,0 0,-1 0,1 1,0-1,0 0,-1 1,1-1,-1 1,1-1,-1 0,0 1,1-1,-1 1,0 0,0-1,0 1,0-1,0 1,0-1,-1 1,1-1,0 1,-1-1,0 0,1 1,1 8,-1-9,-1 1,1 0,0 0,1 0,-1 0,0 0,0 0,1-1,-1 1,1 0,0 0,-1 0,1-1,0 1,0 0,0-1,0 1,1-1,-1 1,0-1,0 0,1 0,-1 1,1-1,-1 0,1 0,0 0,-1-1,1 1,0 0,0 0,0-1,-1 0,1 1,0-1,0 0,0 0,0 1,0-2,0 1,-1 0,1 0,0-1,0 1,0-1,0 1,-1-1,2 0,156-90,-160 92,1 0,0-1,-1 1,1 0,0 0,0 0,-1 0,1 0,0 0,0 0,0 0,0 0,0 0,0 0,1 0,-1 0,0-1,0 1,1 0,-1 0,0 0,1 0,-1 0,1 0,-1-1,1 1,0 0,-1 0,1-1,0 1,-1-1,1 1,0 0,0-1,-1 1,1-1,0 0,0 1,0-1,0 0,0 1,0-1,0 0,0 0,0 0,0 0,0 0,-1 0,1 0,0 0,0 0,0 0,0-1,0 1,0 0,0-1,0 1,0 0,-1-1,1 1,0-1,0 1,0-1,-1 0,1 1,0-1,-1 0,1 0,-1 0,-9 30,-11 79,24-89</inkml:trace>
  <inkml:trace contextRef="#ctx0" brushRef="#br0" timeOffset="250.985">762 38,'-39'29,"-26"19,-12 11,2 0,9-5,11-7,10-6,8-6,5-4,9-2,2-7,6-1,10-5,6-5</inkml:trace>
  <inkml:trace contextRef="#ctx0" brushRef="#br0" timeOffset="634.091">564 462,'-6'6,"-49"64,54-68,0 1,0-1,0 0,1 1,-1-1,0 1,1 0,0-1,-1 1,1-1,0 1,1-1,-1 1,0 0,1-1,-1 1,1-1,0 1,0-1,0 0,0 1,0-1,0 0,1 0,-1 1,1-1,-1 0,1-1,0 1,0 0,0 0,1 0,0-1,0 1,1-1,-1 1,0 0,0 0,0 1,-1-1,1 0,-1 1,1 0,-1-1,0 1,0 0,0 0,0 0,0 1,-1-1,1 0,-1 1,0-1,0 1,-1-1,1 1,-1-1,1 1,-1-1,0 1,0 0,-1-1,1 1,-1-1,0 1,0-1,0 1,0-1,0 1,-1-1,0 0,-1 2,-3 1,0 0,0 0,-1 0,0-1,0 0,0-1,-1 1,1-2,-1 1,0-1,0 0,-1 0,1-1,0 0,-1-1,0 0,1 0,-1-1,1 0,-1-1,0 1,-8-3,-1-4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6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11,'-8'0,"-1"0,0 0,1 2,-1-1,0 1,1 0,0 0,-1 1,1 1,0-1,1 1,-1 0,0 1,1 0,0 0,1 1,-1 0,-5 6,11-8,1 0,-1 0,1 0,0 0,0 0,1 0,-1 0,1 1,0-1,0 0,0-1,1 1,-1 0,1 0,0-1,0 1,0 0,0-1,1 0,-1 0,1 0,0 0,0 0,0 0,1-1,-1 1,0-1,1 0,0 0,-1-1,2 1,8 9,-8-7,10 7,0 0,-1 1,-1 0,0 2,-1-1,-1 1,0 1,0 0,-1 2,-9-13,0 0,0 0,0 0,-1 0,0 0,0 0,0 0,0 1,0-1,-1 0,0 0,1 0,-2 0,1 0,0-1,-1 1,0 0,0 0,0-1,0 1,0-1,-1 0,0 0,1 0,-1 0,0 0,-1-1,1 1,0-1,-1 0,1 0,-1 0,0 0,0 0,0-1,0 0,0 0,0 0,0 0,0-1,-16 6</inkml:trace>
  <inkml:trace contextRef="#ctx0" brushRef="#br0" timeOffset="249.929">44 67,'34'-14,"21"-5,5 1,-7 3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1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86 8506 0 0,'0'0'2699'0'0,"0"0"-712"0"0,0 0-373 0 0,0 0-97 0 0,0 0-126 0 0,0 0-153 0 0,0 0-163 0 0,0 0-151 0 0,0 0-129 0 0,0 0-106 0 0,0 0-67 0 0,0 0-63 0 0,-26 0-42 0 0,-80 1-49 0 0,41 15 278 0 0,57-13-693 0 0,1-1 1 0 0,-1 1 0 0 0,1 0 0 0 0,-1 0-1 0 0,1 1 1 0 0,0 0 0 0 0,0 1-1 0 0,1-1 1 0 0,-1 1 0 0 0,1 0 0 0 0,0 1-1 0 0,0 0 1 0 0,1 0 0 0 0,0 0 0 0 0,0 0-1 0 0,0 1 1 0 0,1 0 0 0 0,0 0-1 0 0,0 0 1 0 0,1 0 0 0 0,0 1 0 0 0,0 0-1 0 0,1-1 1 0 0,-1 1 0 0 0,1 4-54 0 0,1-7 7 0 0,0 0 1 0 0,0 0-1 0 0,0 0 1 0 0,1 0 0 0 0,-1 0-1 0 0,1 0 1 0 0,1 0-1 0 0,-1 0 1 0 0,1 0 0 0 0,0 0-1 0 0,0 0 1 0 0,0 0-1 0 0,0 0 1 0 0,1-1 0 0 0,0 1-1 0 0,0 0 1 0 0,1-1-1 0 0,-1 1 1 0 0,1-1 0 0 0,0 0-1 0 0,0 0 1 0 0,0 0-1 0 0,0 0 1 0 0,1-1 0 0 0,0 1-1 0 0,0-1 1 0 0,0 0-1 0 0,0 0 1 0 0,0 0 0 0 0,0-1-1 0 0,1 1 1 0 0,0-1-1 0 0,-1 0 1 0 0,1-1-1 0 0,0 1 1 0 0,3 0-8 0 0,6-3 57 0 0,0-1 0 0 0,0 0 0 0 0,-1-1 0 0 0,1 0 0 0 0,0-1 0 0 0,-1 0 0 0 0,0-2 0 0 0,0 1 0 0 0,-1-1 0 0 0,1-1 0 0 0,-1-1 0 0 0,-1 1 1 0 0,1-2-1 0 0,-1 0 0 0 0,-1 0 0 0 0,0-1 0 0 0,1-1-57 0 0,178-202 226 0 0,-189 231-266 0 0,-10 27 117 0 0,4-26-78 0 0,2 1 1 0 0,0 0-1 0 0,1 0 0 0 0,1 0 0 0 0,1 0 0 0 0,1 17 1 0 0,1-32-108 0 0,0 0 0 0 0,0-1 0 0 0,0 1 0 0 0,1 0-1 0 0,-1-1 1 0 0,1 1 0 0 0,0-1 0 0 0,1 0 0 0 0,-1 1-1 0 0,1-1 1 0 0,0 0 0 0 0,0 0 0 0 0,0-1 0 0 0,0 1-1 0 0,1-1 1 0 0,0 1 0 0 0,-1-1 0 0 0,2 0 108 0 0,28 15-9966 0 0,-31-17-1751 0 0</inkml:trace>
  <inkml:trace contextRef="#ctx0" brushRef="#br0" timeOffset="626.393">736 93 9282 0 0,'0'0'3777'0'0,"0"0"-1767"0"0,0 0-689 0 0,0 0-2 0 0,0 0-28 0 0,0 0-116 0 0,0 0-192 0 0,0 0-272 0 0,0 0-146 0 0,0 0-10 0 0,0 0-36 0 0,0 0-55 0 0,0 0-61 0 0,-3 17-83 0 0,-9 55-80 0 0,11-66-210 0 0,0 0 0 0 0,0 0 0 0 0,1 0 1 0 0,0 0-1 0 0,0 0 0 0 0,1 0 1 0 0,0 0-1 0 0,0-1 0 0 0,0 1 0 0 0,1 0 1 0 0,0 0-1 0 0,0-1 0 0 0,0 1 1 0 0,1-1-1 0 0,-1 0 0 0 0,2 1 0 0 0,-1-1 1 0 0,0 0-1 0 0,1-1 0 0 0,0 1-30 0 0,1 2 25 0 0,-2-3 5 0 0,1 0-1 0 0,0 0 0 0 0,0-1 0 0 0,0 1 0 0 0,0-1 0 0 0,0 0 0 0 0,1 0 0 0 0,-1 0 0 0 0,1-1 0 0 0,0 0 0 0 0,0 0 0 0 0,0 0 0 0 0,0 0 0 0 0,0-1 0 0 0,0 0 0 0 0,0 0 0 0 0,1 0 0 0 0,-1-1 0 0 0,0 1 0 0 0,1-1 0 0 0,-1-1 0 0 0,0 1 0 0 0,0-1 0 0 0,1 0 0 0 0,-1 0 0 0 0,0 0 0 0 0,0-1 1 0 0,0 0-1 0 0,0 0 0 0 0,0 0 0 0 0,1-1-29 0 0,4-5 85 0 0,0-1-1 0 0,-1-1 1 0 0,0 1 0 0 0,-1-1 0 0 0,0-1 0 0 0,0 0 0 0 0,-1 0 0 0 0,-1 0 0 0 0,0-1-1 0 0,0 0 1 0 0,-1 0 0 0 0,1-7-85 0 0,-4 17 7 0 0,103-163 305 0 0,-89 142-24 0 0,-17 46-338 0 0,-19 278 179 0 0,57-43-189 0 0,-16-132 28 0 0,-4-32 10 0 0,-4 0 0 0 0,-4 1 1 0 0,-3 52 21 0 0,-6-136 3 0 0,-1 1 0 0 0,0 0 0 0 0,-1 0 1 0 0,0-1-1 0 0,-1 1 0 0 0,0-1 0 0 0,-1 0 0 0 0,-1 0 1 0 0,1 0-1 0 0,-2-1 0 0 0,1 1 0 0 0,-7 7-3 0 0,11-17 6 0 0,-1 0-1 0 0,1 0 0 0 0,0 0 0 0 0,-1 0 1 0 0,1-1-1 0 0,-1 1 0 0 0,1 0 1 0 0,-1-1-1 0 0,0 1 0 0 0,1-1 0 0 0,-1 0 1 0 0,0 0-1 0 0,1 1 0 0 0,-1-1 1 0 0,0 0-1 0 0,1 0 0 0 0,-1 0 0 0 0,0-1 1 0 0,1 1-1 0 0,-1 0 0 0 0,0-1 1 0 0,1 1-1 0 0,-1-1 0 0 0,1 1 0 0 0,-1-1 1 0 0,1 0-1 0 0,-1 0 0 0 0,1 0 1 0 0,-1 0-1 0 0,1 0 0 0 0,0 0 0 0 0,0 0 1 0 0,-1 0-1 0 0,1 0 0 0 0,0 0 1 0 0,0-1-1 0 0,0 1 0 0 0,0-1 0 0 0,0 1 1 0 0,1 0-1 0 0,-1-1 0 0 0,0 1 1 0 0,1-1-1 0 0,-1 0 0 0 0,1 1 0 0 0,-1-1 1 0 0,1 0-1 0 0,0 1 0 0 0,0-1 1 0 0,-1 0-1 0 0,1 1 0 0 0,1-1 0 0 0,-1 0 1 0 0,0 0-6 0 0,-6-32 21 0 0,2-1 0 0 0,2-1 0 0 0,1 1 1 0 0,2 0-1 0 0,1 0 0 0 0,2 0 0 0 0,1 0 0 0 0,2 0 1 0 0,1 1-1 0 0,2 0 0 0 0,3-5-21 0 0,-1 4-6 0 0,1 1 0 0 0,1 0-1 0 0,2 1 1 0 0,2 1 0 0 0,1 0-1 0 0,1 2 1 0 0,11-13 6 0 0,-28 39-37 0 0,-1 1 0 0 0,1-1 0 0 0,0 1 1 0 0,0-1-1 0 0,0 1 0 0 0,1 0 0 0 0,-1 0 0 0 0,1 1 0 0 0,0-1 0 0 0,-1 1 0 0 0,1 0 1 0 0,0 0-1 0 0,0 0 0 0 0,1 0 0 0 0,-1 0 0 0 0,0 1 0 0 0,0 0 0 0 0,1 0 0 0 0,-1 0 1 0 0,2 1 36 0 0,18 26-1942 0 0,-18-13-1320 0 0,-3-4-3712 0 0,-1-2-5276 0 0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1 164,'33'112,"19"135,-21-97,-31-149,0 0,0 0,0 0,0 0,0 0,1 0,-1 0,0 0,0 0,1 0,-1 0,0 0,1 0,-1 0,1 0,0 0,-1 0,1 0,-1-1,1 1,0 0,0 0,0-1,-1 1,1 0,0-1,0 1,0-1,0 1,0-1,0 0,0 1,0-1,0 0,0 0,0 0,0 0,0 0,0 0,0 0,0 0,0 0,0 0,0 0,0-1,0 1,0 0,0-1,0 1,0-1,0 1,0-1,0 0,0 1,0-1,-1 0,1 1,0-1,-1 0,1 0,0 0,-1 0,40-64,-35 57,32-63,27-51,-5-2,7-36,-33 52,-31 91,-3 5</inkml:trace>
  <inkml:trace contextRef="#ctx0" brushRef="#br0" timeOffset="372.479">622 531,'0'10,"0"12,0 7,0 4,0 1,0 0,0-2,0-6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15,'-2'-15,"-3"23,-4 25,-15 114,-31 185,48-305,2 0,1 0,2 0,0 0,2 0,2 13,-2-37,0-1,0 1,1 0,-1-1,1 0,0 1,0-1,0 1,0-1,0 0,0 0,1 1,-1-1,1 0,-1 0,1 0,0-1,0 1,0 0,0-1,0 1,0-1,0 0,0 1,1-1,-1 0,1-1,-1 1,1 0,-1-1,1 1,-1-1,1 0,-1 0,1 0,-1 0,1 0,-1 0,1-1,106-27,-90 21,197-56,-198 56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29,'18'-6,"1"0,-1 1,1 1,0 1,0 1,0 0,0 1,0 1,6 2,-22-2,-1 0,0 0,1 0,-1 0,0 1,1-1,-1 1,0-1,0 1,1 0,-1 0,0 0,0 0,0 0,0 1,0-1,0 1,-1-1,1 1,0 0,-1-1,1 1,-1 0,0 0,1 0,-1 0,0 0,0 1,-1-1,1 0,0 0,-1 1,1-1,-1 0,0 1,0-1,0 0,0 1,0-1,0 0,0 1,-1-1,0 0,1 1,-1-1,0 0,0 0,0 0,0 0,0 0,-1 0,1 0,-1 0,1 0,-116 113,116-114,0 0,-1 0,1 0,0 0,0 0,-1 0,1 0,0 1,0-1,1 0,-1 1,0-1,0 1,1-1,-1 1,0-1,1 1,0-1,-1 1,1-1,0 1,0 0,0-1,0 1,0 0,0-1,0 1,1-1,-1 1,1 0,-1-1,1 1,-1-1,1 1,0-1,0 0,0 1,0-1,0 0,0 1,0-1,0 0,0 0,1 0,-1 0,0 0,1 0,-1-1,1 1,-1 0,1-1,-1 1,1-1,-1 1,1-1,0 0,0 0,11 4,0-2,0 0,0 0,1-2,-1 1,0-2,0 0,1 0,9-3,3-3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27,'340'-1,"-182"-25,-147 29,-5 3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 0,-4-5,-10-1,-12-1,-9 2,-8 2,-10 1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1,'-5'5,"-26"23,2 1,0 1,2 2,2 1,1 0,1 2,2 1,-14 33,33-62,0 0,1 0,0 0,0 0,0 1,1-1,0 0,1 0,-1 1,1-1,1 0,-1 0,1 0,1 0,-1 0,1-1,0 1,1-1,0 1,0-1,0 0,0-1,1 1,3 2,0 1,1 0,1-1,-1 0,2-1,-1 0,1 0,0-1,0 0,0-1,1-1,0 0,0 0,11 1,-6-2,0-2,0 0,0-1,0 0,0-2,0 0,0 0,6-4,-17 5,0-1,0 1,0-1,-1-1,1 1,-1-1,1 0,-1 0,0-1,0 0,-1 0,1 0,-1 0,0 0,0-1,0 0,0 0,-1 0,0 0,0-1,-1 1,1-1,-1 0,1-3,-3 6,0 0,1 0,-1 0,0 0,-1-1,1 1,-1 0,1 0,-1 0,0 0,0 0,0 0,0 0,-1 0,1 1,-1-1,0 0,0 1,0-1,0 1,0 0,0 0,-1-1,1 2,-1-1,1 0,-1 0,0 1,0-1,0 1,0 0,-98-27,81 27,-1 1,0 1,1 2,-1 0,1 0,0 2,0 1,0 0,1 2,0 0,0 1,1 1,0 0,-1 3,-9 10,7-1</inkml:trace>
  <inkml:trace contextRef="#ctx0" brushRef="#br0" timeOffset="1149.658">695 678,'2'-12,"1"1,0-1,1 1,1 0,-1 0,2 0,0 0,0 1,1 0,0 1,0-1,9-7,-9 8,8-11,1 1,1 1,0 0,2 1,0 1,0 0,2 2,9-5,-29 18,0 0,1 0,-1 1,0-1,1 1,-1 0,0-1,1 1,-1 0,1 0,-1 0,1 0,-1 0,1 0,-1 0,0 0,1 1,-1-1,1 0,-1 1,0-1,1 1,-1 0,0-1,0 1,1 0,-1 0,0 0,0 0,0 0,0 0,0 0,0 0,0 0,-1 0,1 1,0-1,-1 0,1 1,0-1,-1 0,0 1,1-1,-1 1,0-1,0 0,0 2,7 74,-7-73,-1-2,1 0,-1 0,0 0,0 1,1-1,0 0,-1 0,1 1,0-1,0 0,0 1,0-1,1 0,-1 0,1 1,-1-1,1 0,0 0,0 0,0 0,0 1,0-1,0-1,0 1,1 0,-1 0,1 0,-1-1,1 1,0-1,0 1,0-1,0 0,0 0,0 0,0 0,0 0,0 0,0 0,0-1,1 1,-1-1,0 0,1 1,-1-1,0 0,2-1,104-57,-96 49,0 0,1 1,0 1,0 0,1 1,0 0,14-3,-24 9,-1 0,1 1,0 0,-1 0,1 0,-1 0,1 1,-1-1,0 1,0 0,1 0,-1 0,0 1,-1-1,1 1,0-1,-1 1,1 0,-1 0,0 0,0 0,0 0,0 1,-1-1,0 1,1-1,-1 1,0-1,-1 1,1 0,0-1,-1 1,0 0,0 0,0 1,8 26,13 11,-10-27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1,'-17'318,"-41"71,56-377,0-6,0-1,0 1,1 0,0 0,1-1,-1 1,1 0,0 0,0 0,1 0,0 0,0 0,0-1,1 1,0 0,0-1,0 1,2 2,8-2,0-5</inkml:trace>
  <inkml:trace contextRef="#ctx0" brushRef="#br0" timeOffset="224.576">313 622,'-15'33,"1"12,7-3,9-12,5-12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24.8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59,'45'7,"0"-1,1-2,-1-2,1-2,-1-3,25-4,77-2,954 9,-703 29,243-29,-287 27,335-27,-283-27,515 26,-498-27,836 28,1965 0,-2479 28,-319-35,77-26,-6-13,-466 45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25.68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1 148,'23'-15,"1"1,1 1,1 1,-1 1,2 2,-1 0,1 2,16-2,90-12,0 6,1 6,1 5,-1 7,0 5,98 20,357 25,127-23,272-20,268 7,-1022-15,176 26,-348-20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78,'44'97,"-23"-27,-2 2,-5 0,-1 3,46 193,-25-207,-33-61,1 0,0-1,-1 1,1 0,-1-1,1 0,-1 1,0-1,1 0,-1 0,1 0,-1 0,0 0,0 0,0 0,0 0,0-1,0 1,0 0,0-1,0 1,0 0,-1-1,1 1,-1-1,1 1,-1-1,1 0,-1 1,42-183,75-239,-76 286,-43 120,-1 28</inkml:trace>
  <inkml:trace contextRef="#ctx0" brushRef="#br0" timeOffset="553.873">594 502,'89'-32,"-87"32,1-1,0 0,-1 1,1-1,-1 1,1 0,0 0,-1 0,1 0,0 1,-1-1,1 1,-1-1,1 1,-1 0,1 0,-1 0,1 0,-1 0,0 1,0-1,0 1,0-1,0 1,0 0,0 0,0 0,-1 0,1 0,-1 0,1 1,-1-1,0 1,0 3,-1-1,0 1,0-1,-1 1,1 0,-1-1,0 1,-1-1,1 0,-1 1,0-1,-1 0,1 0,-1 0,0 0,0-1,-1 1,1-1,-4 4,-9 14,14-20,0 1,0-1,1 1,-1-1,0 1,1 0,0 0,0-1,0 1,0 0,0 0,0 0,1 0,-1 0,1 0,0 0,0 0,0 0,1 0,-1 0,1 1,-1-2,1 1,0 0,0 0,0 0,1 0,-1-1,1 1,-1 0,1-1,0 1,0-1,0 0,0 0,1 0,-1 0,0 0,3 1,0-1,-1 1,0-1,0 0,-1 1,1 0,0 0,-1 0,0 0,0 1,0-1,0 1,0 0,-1 0,1 0,-1 0,0 0,-1 0,1 1,-1-1,0 1,0-1,0 1,0-1,-1 1,0 0,0-1,0 1,0 0,-1-1,0 1,0-1,0 1,0-1,-1 1,0-1,0 0,0 0,0 0,-1 0,0 0,1-1,-2 1,-5 3,0-1,0-1,-1 1,0-2,0 1,0-1,0-1,-1 0,1 0,-1-1,0-1,0 1,0-2,0 0,0 0,0-1,0 0,1-1,-8-1,-1-4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49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14923 0 0,'0'0'1821'0'0,"0"0"-448"0"0,0 0-275 0 0,0 0 3 0 0,0 0 30 0 0,0 0-67 0 0,0 0-134 0 0,0 0-182 0 0,0 0-105 0 0,0 0-62 0 0,0 0-116 0 0,0 0-105 0 0,-2 27-91 0 0,-7 86-66 0 0,-11 182 414 0 0,21-174-358 0 0,0 1-3404 0 0,13-140-10051 0 0,-10 14 2215 0 0</inkml:trace>
  <inkml:trace contextRef="#ctx0" brushRef="#br0" timeOffset="626.295">411 501 3961 0 0,'0'0'2884'0'0,"0"0"-508"0"0,0 0-196 0 0,0 0-90 0 0,0 0-86 0 0,0 0-213 0 0,0 0-329 0 0,0 0-292 0 0,0 0-241 0 0,0 0-209 0 0,0 0-134 0 0,0 0-86 0 0,-13 0-85 0 0,-42 2-65 0 0,-3 29 337 0 0,51-26-671 0 0,0 1 1 0 0,1 0-1 0 0,-1 0 0 0 0,1 1 0 0 0,1-1 1 0 0,0 1-1 0 0,0 0 0 0 0,0 1 0 0 0,0-1 1 0 0,1 1-1 0 0,1 0 0 0 0,-1 0 0 0 0,1 0 0 0 0,1 1 1 0 0,-1-1-1 0 0,2 1 0 0 0,-1-1 0 0 0,1 1 1 0 0,0 0-1 0 0,1-1 0 0 0,0 1 0 0 0,0 0 1 0 0,1 4-17 0 0,0-10 3 0 0,1 1 0 0 0,-1-1 0 0 0,0 0 0 0 0,1 0 0 0 0,0 0 0 0 0,0 0 1 0 0,0 0-1 0 0,0 0 0 0 0,0 0 0 0 0,0 0 0 0 0,1-1 0 0 0,-1 1 1 0 0,1-1-1 0 0,0 0 0 0 0,0 0 0 0 0,0 0 0 0 0,0 0 0 0 0,0-1 0 0 0,0 1 1 0 0,0-1-1 0 0,1 1 0 0 0,-1-1 0 0 0,1 0 0 0 0,-1 0 0 0 0,0-1 1 0 0,1 1-1 0 0,0-1 0 0 0,-1 0 0 0 0,3 0-3 0 0,105-16 627 0 0,-93 7-486 0 0,0-1 0 0 0,0-1 0 0 0,-1-1 0 0 0,-1 0 0 0 0,0-1 0 0 0,0-1-1 0 0,-2 0 1 0 0,1-1 0 0 0,-2-1 0 0 0,0 0 0 0 0,-1-1 0 0 0,-1 0 0 0 0,4-10-141 0 0,12-22 143 0 0,-3-3 0 0 0,-2 0 1 0 0,-3-1-1 0 0,4-20-143 0 0,-18 58-10 0 0,-2 0 1 0 0,0 0 0 0 0,0 0-1 0 0,-1 0 1 0 0,-1 0-1 0 0,-1-1 1 0 0,0 1-1 0 0,-1 0 1 0 0,-3-13 9 0 0,3 22-9 0 0,0 0 1 0 0,0 1-1 0 0,-1-1 1 0 0,0 1-1 0 0,0-1 1 0 0,0 1-1 0 0,-1 0 0 0 0,0 0 1 0 0,0 0-1 0 0,0 0 1 0 0,0 0-1 0 0,-1 1 1 0 0,0-1-1 0 0,0 1 1 0 0,0 0-1 0 0,0 0 0 0 0,-1 1 1 0 0,0-1-1 0 0,1 1 1 0 0,-1 0-1 0 0,0 0 1 0 0,-1 1-1 0 0,1-1 1 0 0,0 1-1 0 0,-1 0 0 0 0,0 1 1 0 0,-2-1 8 0 0,0 0-13 0 0,-1 1 0 0 0,0 1 0 0 0,0 0-1 0 0,0 0 1 0 0,0 0 0 0 0,1 1 0 0 0,-1 1 0 0 0,0-1 0 0 0,0 1 0 0 0,1 1 0 0 0,-1 0 0 0 0,1 0 0 0 0,0 1-1 0 0,0 0 1 0 0,0 0 0 0 0,1 0 0 0 0,-1 1 0 0 0,1 1 0 0 0,-5 4 13 0 0,-7 6 18 0 0,1 1 1 0 0,1 1-1 0 0,1 1 0 0 0,0 1 1 0 0,2 0-1 0 0,-7 11-18 0 0,15-19 1 0 0,0 0 0 0 0,0 0-1 0 0,1 1 1 0 0,0-1 0 0 0,1 1 0 0 0,1 0-1 0 0,0 0 1 0 0,1 1 0 0 0,0-1-1 0 0,1 1 1 0 0,1-1 0 0 0,0 1 0 0 0,0-1-1 0 0,2 1 1 0 0,-1-1 0 0 0,2 0 0 0 0,0 0-1 0 0,0 0 1 0 0,2 0 0 0 0,-1 0-1 0 0,2-1 1 0 0,-1 1-1 0 0,6 6-4 0 0,1-1-1 0 0,0 0 1 0 0,2-1-1 0 0,0 0 1 0 0,0-1-1 0 0,2 0 1 0 0,0-2-1 0 0,1 1 1 0 0,0-2-1 0 0,1-1 1 0 0,0 0-1 0 0,1-1 1 0 0,0-1-1 0 0,1 0 1 0 0,3-1 4 0 0,-6-3-1162 0 0,1-1-1 0 0,0 0 1 0 0,0-1 0 0 0,0-1 0 0 0,1-1-1 0 0,-1-1 1 0 0,3 0 1162 0 0,-7-1-10574 0 0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39 849,'-14'33,"-1"12,8-7,5-10</inkml:trace>
  <inkml:trace contextRef="#ctx0" brushRef="#br0" timeOffset="167.806">67 228,'0'0</inkml:trace>
  <inkml:trace contextRef="#ctx0" brushRef="#br0" timeOffset="483.04">236 962,'208'-316,"-165"264,-42 52,0 1,0 0,0 0,0 0,0 0,0 0,0 0,0 0,0 0,0 0,-1 1,1-1,0 0,-1 0,0 1,1-1,-1 0,1 1,-1-1,0 1,0-1,0 0,0 1,0-1,0 1,0-1,-1 0,1 1,0-1,-1 0,1 1,-1 0,0 9,0 1,0-1,1 1,1-1,-1 1,2-1,0 1,0-1,1 0,0 0,1 0,1 0,-1-1,2 0,-1 0,1 0,1 0,0-1,6 7,-10-14,0 0,0 0,1-1,-1 1,0 0,1-1,-1 0,0 0,1 0,-1 0,1-1,0 1,-1-1,1 0,0 0,-1 0,1 0,-1-1,1 1,0-1,-1 0,1 0,-1-1,0 1,1-1,-1 1,0-1,0 0,0 0,0-1,0 1,-1 0,1-1,-1 0,0 0,1 1,-1-1,0-1,-1 1,1 0,1-4,15-29,-15 26,1 1,1 0,0-1,0 1,0 1,1-1,1 1,-1 0,1 1,1-1,-1 1,1 1,0 0,4-3,7 1</inkml:trace>
  <inkml:trace contextRef="#ctx0" brushRef="#br0" timeOffset="897.299">1083 595,'-17'12,"-1"0,2 2,0 0,0 1,1 0,1 1,1 1,0 0,2 1,-5 8,13-22,1 0,-1 0,1-1,0 2,0-1,1 0,-1 0,1 1,0-1,0 0,0 1,1-1,-1 1,1-1,0 1,0-1,1 1,0-1,-1 1,1-1,1 1,-1-1,1 0,0 0,0 1,0-1,0-1,0 1,1 0,0-1,0 1,0-1,0 0,1 0,-1 0,1 0,0-1,-1 1,1-1,0 0,1 0,-1 0,2 0,9 0,1 0,-1-1,1 0,0-1,-1-1,1-1,-1 0,1-1,-1-1,0 0,0-1,-1 0,1-1,-1-1,0 0,-1-1,0-1,0 0,-1-1,0 0,-1-1,0 0,0 0,-2-2,1 1,3-8,1 0,144-240,-147 236,0 0,-2 0,0-1,-2 0,-1 0,-1-1,-1 0,-1 0,-1 0,-2-13,1 31,-1 0,0 0,0 0,0 1,-1-1,-1 0,1 1,-1-1,0 1,-1-1,0 1,0 0,-1 0,0 0,0 1,0-1,-1 1,0 0,0 0,0 1,-1-1,0 1,0 0,-1 1,1 0,-1 0,0 0,0 1,0 0,0 0,-1 1,1-1,-1 2,1-1,-1 1,0 0,-4 1,-6 5,1 1,0 1,0 0,0 1,1 1,0 0,1 1,0 1,1 1,0 0,1 0,0 1,1 1,1 1,0-1,0 2,2-1,0 1,1 1,0-1,2 1,0 1,1-1,0 1,1 5,0-5,1 1,1 0,1 0,1 0,0 0,2 0,0 0,1 0,1 0,0-1,2 0,0 0,1 0,1 0,0-1,1-1,1 0,1 0,0 0,1-2,1 1,0-2,1 0,1 0,-1-1,2-1,0-1,0 0,13 6,4-1,0-1,1-2,0-1,1-2,0-1,1-1,-1-2,1-2,0-2,28-2,-25 1,-8-1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527 140,'163'-42,"1"7,52 1,-22 6,-192 28,0 0,0-1,0 1,0 0,0 1,0-1,0 0,0 1,0-1,0 1,0-1,0 1,-1 0,1 0,0 0,0 0,-1 0,1 0,-1 0,1 1,-1-1,1 0,-1 1,0-1,0 1,0 0,0-1,0 1,0 0,0 0,0 0,-1-1,1 1,-1 0,1 0,-1 0,0 0,0 0,0 0,0 0,0 2,-24 88,15-65,2 1,1 1,2-1,1 1,1 0,1 0,1 0,2 0,1 0,1 0,2 0,0-1,9 20,-3-10,-1 1,-2 0,-2 0,-2 1,-1 0,-2 9,-1-28,0-18,0 1,0-1,0 1,0-1,0 1,-1-1,0 1,1 0,-1-1,-1 1,1 0,0-1,-1 1,0-1,0 1,0-1,0 1,-1-1,1 1,-1-1,0 0,0 0,0 0,0 0,-1 0,1-1,-1 1,1-1,-1 1,0-1,0 0,0 0,0 0,-1 0,1-1,0 0,-1 1,1-1,-2 0,-114-39,62 14,28 14,-2 1,1 1,-1 2,0 1,0 1,-1 2,1 1,-1 1,1 2,-1 2,1 0,-30 8,0 2,1 2,1 4,1 1,-5 6,43-18,-27 11,1 2,1 2,1 2,1 2,1 1,-26 26,67-55,0 1,-1-1,1 1,0-1,0 1,0 0,-1-1,1 1,0 0,0 0,0 0,0 0,0 0,1 0,-1 0,0 0,0 0,1 0,-1 0,0 1,1-1,-1 0,1 0,0 1,-1-1,1 0,0 1,0-1,0 0,0 1,0-1,0 0,0 1,1-1,-1 0,0 1,1-1,-1 0,1 1,-1-1,1 0,0 0,-1 0,1 0,0 0,0 0,0 0,0 0,0 0,0 0,0 0,0 0,0-1,0 1,1 0,91-7,-62-1</inkml:trace>
  <inkml:trace contextRef="#ctx0" brushRef="#br0" timeOffset="405.195">894 337,'153'-17,"38"-6,133 5,-323 18,6-1,0 0,-1 1,1 0,0 1,-1-1,1 1,0 1,-1-1,1 1,-1 0,1 1,-1-1,0 1,0 0,2 2,-7-1,0-1,0 1,0 0,0-1,-1 1,0 0,0-1,0 1,0 0,0-1,-1 1,1 0,-1-1,0 1,0-1,0 1,-1-1,1 1,-1-1,0 0,0 0,-2 3,-1 2,-71 169,75-172,1 0,-1 0,1 0,0 0,0 0,1 0,0 0,0 0,0 0,0 0,1 0,0 0,0 0,0-1,0 1,1-1,0 0,0 1,0-1,0-1,0 1,1 0,0-1,0 0,0 0,0 0,1 0,0 0,12 8,-3-1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59 481,'-22'174,"-3"110,21-254,2-16,-1 0,2 0,0 0,0 0,2 1,0-1,0 0,2 5,-1-17,0-1,0 0,0 0,0 0,0 0,0 0,0-1,0 1,0 0,0-1,0 0,1 1,-1-1,0 0,0 0,1-1,-1 1,0 0,0-1,0 1,0-1,0 1,0-1,1 0,-2 0,1 0,0 0,0-1,0 1,0 0,-1-1,1 1,-1-1,1 0,-1 1,0-1,1 0,-1 0,1-1,6-4,94-75,92-60,-178 132,1 1,0 1,0 0,1 1,0 1,0 1,14-2,-30 6,-1 1,1-1,-1 1,1 0,-1 0,1 0,-1 0,1 0,-1 0,1 0,-1 0,1 0,-1 1,1-1,-1 0,1 1,-1 0,1-1,-1 1,0 0,1 0,-1-1,0 1,0 0,0 0,1 0,-1 1,0-1,0 0,-1 0,1 1,0-1,0 0,-1 1,1-1,-1 1,1-1,-1 1,1-1,-1 1,0-1,0 1,0-1,0 1,0 0,-25 68,6-48,0-2,-1 0,-1-1,-1-1,0-1,-1-1,-1-1,-22 10,46-24,-15 7,1 0,-1 0,0-1,0-1,-1-1,0 0,0-1,0 0,0-1,-1-1,1-1,-2-1,17 1,0-1,-1 0,1 0,0 1,0-1,0 0,-1 0,1 0,0-1,0 1,0 0,-1 0,1-1,0 1,0-1,0 1,0-1,0 1,0-1,0 1,0-1,0 0,0 0,0 0,0 1,0-1,0 0,1 0,-1 0,0 0,1 0,-1-1,1 1,-1 0,1 0,0 0,-1 0,1-1,6-10</inkml:trace>
  <inkml:trace contextRef="#ctx0" brushRef="#br0" timeOffset="305.007">765 847,'-9'9,"1"1,1 1,-1 0,2 0,0 0,0 1,1-1,0 1,1 1,0-1,1 1,0-1,1 1,1 0,0 0,1 0,0 0,1 0,1 4,-1-14,1 0,-1 0,1 0,-1-1,1 1,0 0,0-1,1 1,-1-1,0 1,1-1,0 0,-1 0,1 0,0-1,0 1,0-1,0 1,0-1,0 0,1 0,-1-1,0 1,0 0,1-1,-1 0,0 0,1 0,-1 0,1-1,99-21,-91 18,-1 0,0-1,0 0,0 0,-1-2,0 1,0-1,0 0,-1-1,0 0,-1-1,0 0,0 0,-1 0,0-1,2-4,-6 11,-1-1,1 1,-1-1,0 1,1-1,-2 0,1 0,0 0,-1 0,0 0,0 0,0-1,0 1,-1 0,1-1,-1 1,0 0,-1 0,1-1,-1 1,0 0,0 0,0-1,0 1,-1 0,0 0,0 0,0 1,0-1,0 0,-1 1,0 0,1-1,-1 1,-1 0,1 0,0 1,-3-2,-4-3,-1 2,0-1,-1 2,1-1,-1 2,0-1,0 2,0-1,0 2,-1 0,1 0,0 1,0 0,-9 2,-9 3</inkml:trace>
  <inkml:trace contextRef="#ctx0" brushRef="#br0" timeOffset="571.613">1554 395,'-24'44,"-17"32,-7 14,5 1,5-10,9-10,4-11,7-7,7-8,4-6,4-5,3-4,5-6,3-3,4-6,5-4,5-5,-2-2</inkml:trace>
  <inkml:trace contextRef="#ctx0" brushRef="#br0" timeOffset="831.375">1837 282,'-14'48,"-10"45,-1 11,4-2,1-14,4-17,4-11,5-11,3-9,2-7,-3-3,-1-3,1-1,-4-4,0-7</inkml:trace>
  <inkml:trace contextRef="#ctx0" brushRef="#br0" timeOffset="1086.597">1103 706,'43'0,"43"0,17 0,5 0,-6 0,-7 0,-8 0,-11 0,-9 0,-10 0,-10 0,-8 0,-7 0,-3 0,-7 0</inkml:trace>
  <inkml:trace contextRef="#ctx0" brushRef="#br0" timeOffset="1351.846">2120 706,'-12'23,"1"0,1 1,1 1,1-1,2 1,0 1,1-1,2 1,1 0,1 19,1-41,0 1,1 0,0 0,0-1,1 1,-1 0,1-1,0 1,0-1,0 0,1 0,-1 0,1 0,0 0,0 0,1-1,-1 0,1 1,-1-1,1 0,0-1,0 1,1-1,-1 0,0 0,1 0,-1 0,1-1,0 0,-1 0,1 0,0-1,0 1,0-1,0 0,-1-1,1 1,0-1,1 0,5 1,0-1,0 0,-1-1,1 0,0-1,-1 0,0-1,0 0,0 0,0-1,-1-1,1 1,-1-1,-1-1,1 0,-1 0,0-1,-1 0,0 0,0 0,-1-1,0 0,0-1,-1 1,0-1,-1 0,0 0,-1-1,0 1,0-1,-1 1,-1-1,0 0,0 0,-1 0,0 0,-1 1,0-1,-1 0,-1-5,1 11,0 1,-1-1,1 1,-1-1,0 1,0 0,0 0,-1 0,1 0,-1 1,0-1,0 1,0 0,0 0,-1 1,1-1,-1 1,0 0,1 0,-1 0,0 1,0 0,0 0,0 0,-1 0,1 1,0 0,0 0,0 1,0-1,-2 1,-16 4</inkml:trace>
  <inkml:trace contextRef="#ctx0" brushRef="#br0" timeOffset="1799.622">2514 1102,'169'-299,"-162"286,2 1,-1 0,1 1,1 0,0 0,1 1,0 0,0 1,10-6,-20 14,1 1,-1-1,1 0,-1 1,0-1,1 1,0-1,-1 1,1 0,-1 0,1 0,-1 0,1 0,-1 0,1 0,-1 0,1 1,-1-1,1 0,-1 1,1 0,-1-1,1 1,-1 0,0-1,1 1,-1 0,0 0,0 0,0 0,0 1,0-1,0 0,0 0,0 1,0-1,0 0,-1 1,1-1,-1 1,1-1,-1 0,1 1,11 69,-13-67,1-1,-1 0,1 1,0-1,0 0,0 1,0-1,1 0,-1 1,1-1,0 0,0 0,0 0,0 1,0-1,1 0,-1-1,1 1,0 0,0 0,0-1,0 1,1-1,-1 0,1 1,-1-1,1 0,0-1,0 1,0 0,0-1,0 0,0 1,2-1,4-1,-1-1,1 0,0 0,-1-1,1 0,-1-1,0 1,1-2,-1 1,-1-1,1 0,6-6,44-17,-56 26,0 1,0-1,0 1,0 0,0 0,0 0,1 0,-1 0,0 1,0-1,0 1,0-1,0 1,0 0,0-1,0 1,0 0,0 0,-1 1,1-1,0 0,-1 1,1-1,0 1,-1-1,0 1,1 0,-1-1,0 1,0 0,0 0,0 0,0 0,-1 0,1 0,-1 0,1 0,-1 0,0 0,1 1,-1-1,0 0,-1 0,1 0,0 0,-1 1,16 42,-14-42,1-1,0 1,0-1,0 1,1-1,-1 0,1 1,-1-1,1-1,0 1,0 0,-1-1,1 1,0-1,0 0,1 0,-1 0,0 0,0 0,0-1,1 0,-1 0,0 0,1 0,-1 0,1 0,14-4</inkml:trace>
  <inkml:trace contextRef="#ctx0" brushRef="#br0" timeOffset="2384.852">3079 1,'25'16,"2"-1,0-1,0-1,1-1,1-1,0-2,0-1,1-2,0 0,0-2,28 0,-27-6,-27 1,1 0,0 0,-1 0,1 1,-1 0,1 0,0 0,-1 0,1 1,-1 0,1 0,-1 0,1 0,-1 1,0-1,1 1,-1 1,0-1,0 0,-1 1,1 0,0 0,-1 0,0 0,1 1,2 11,0 1,-1 0,-1 1,0-1,-1 1,-1 0,0 0,-1 0,-1 0,-1 0,-2 8,3 9,-3 694,-24-544,26-181,-1-1,0 1,0 0,-1-1,1 1,0-1,-1 0,1 0,-1 0,0 0,0 0,0 0,0-1,0 1,0-1,0 0,-1 0,1 0,0-1,0 1,-1-1,1 0,-1 1,1-1,0-1,-1 1,1-1,0 1,-1-1,1 0,0 0,-1-1,-15 1,-149 6,82 9,62-11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5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79,'-39'-6,"-6"-1,0 1,-1 3,0 1,-28 4,66-2,0 1,1 0,-1 0,1 1,0 0,-1 0,1 1,0 0,0 0,1 1,-1-1,1 1,-1 1,1 0,0-1,1 2,0-1,-1 1,2 0,-1 0,1 0,-1 0,2 1,-1 0,-2 7,0 5,0 0,1 1,1 0,1 0,1 0,1 0,1 20,-5 49,-11 85,10-88,-2-1,-5 0,-3-1,-4 0,-8 10,-11-7,40-86,-1 0,1 0,0-1,0 1,0 0,0-1,-1 1,1-1,0 1,0-1,0 0,0 1,0-1,0 0,0 1,0-1,1 0,-1 0,0 0,0 0,0 0,0 0,0 0,0-1,0 1,0 0,0 0,0-1,0 1,0-1,0 1,0-1,0 1,-1-1,1 0,0 1,0-1,0 0,0 0,1 0,17-9,0 1,1 1,0 0,0 2,0 0,1 1,0 2,0 0,0 1,0 1,0 1,1 1,-1 0,20 6,-23-1</inkml:trace>
  <inkml:trace contextRef="#ctx0" brushRef="#br0" timeOffset="5555.774">1084 643,'-16'13,"-11"7,1 1,1 1,1 1,1 1,1 1,-3 7,23-30,0 0,1 0,-1 0,0 0,1 0,-1 1,1-1,0 0,-1 1,1-1,0 1,1-1,-1 1,0 0,1-1,-1 1,1 0,0-1,0 1,0 0,0-1,1 1,-1 0,1-1,-1 1,1 0,0-1,0 1,0-1,0 1,1-1,-1 0,1 0,-1 1,1-1,0 0,0 0,0-1,0 1,0 0,0-1,1 1,6-1,-1-1,1 0,0-1,-1 0,1 0,0-1,-1 0,0 0,1-1,-1 0,0-1,0 0,-1 0,1 0,-1-1,0 0,0-1,-1 0,3-2,8-5,138-126,-152 136,36-28,-39 31,1 0,0-1,0 1,0 0,0-1,-1 1,1 0,0 0,0 0,0 0,0 0,0 0,0 0,0 0,-1 0,1 0,0 1,0-1,0 0,0 0,0 1,-1-1,1 1,0-1,0 1,-1-1,1 1,0-1,-1 1,1 0,0-1,-1 1,1 0,-1-1,1 1,-1 0,0 0,1 0,-1-1,0 1,1 0,-1 0,0 0,0 0,0 0,0 0,0-1,0 1,0 0,0 0,6 57,-7-53,0 0,1 1,-1-1,1 0,1 1,-1-1,1 0,0 0,0 1,0-1,1 0,0 0,0 0,0 0,0-1,1 1,0 0,0-1,0 0,0 0,1 0,0 0,0 0,0-1,0 0,0 0,1 0,0 0,-1-1,1 1,2 0,5 0,-1-1,1 0,0-1,0 0,0 0,0-1,-1-1,1 0,0-1,0 0,-1-1,1 0,-1-1,0 0,0 0,0-2,0 1,-1-1,0-1,0 0,4-5,27-21,-3-2,-1-1,-1-2,-3-2,-1-1,-1-1,-3-2,-2-1,-2-1,0-3,-16 30,0 0,-1 0,-1-1,-1 1,0-2,-2 1,0 0,-1-1,-2 1,0-1,-1 1,-1-1,0 1,-2 0,-5-18,8 35,0 0,0 1,0-1,0 0,-1 1,1-1,-1 1,0-1,0 1,0 0,0 0,0-1,0 2,0-1,-1 0,1 0,-1 1,1-1,-1 1,1 0,-1 0,0 0,0 0,0 0,0 1,1-1,-1 1,0 0,0-1,0 1,0 1,0-1,0 0,0 1,0 0,0-1,1 1,-1 0,0 1,0-1,1 0,-1 1,1-1,-1 1,1 0,0 0,0 0,0 0,0 0,0 1,0 0,-13 18,1 1,1 0,0 2,2-1,1 1,1 1,1 0,2 0,0 0,1 1,2 0,1 0,0 0,2 0,2 2,0 9,3 0,1 0,2-1,1 0,2 0,2-1,1-1,1 0,2-1,19 28,6-17,-32-42</inkml:trace>
  <inkml:trace contextRef="#ctx0" brushRef="#br0" timeOffset="5805.954">1507 362,'44'9,"32"4,19-1,2-2,-5-8,-10-4,-8-2,-12 0,-17 0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5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59,'735'-26,"-91"33,590 30,-47-37,262-37,1633-2,109 40,-1580 28,-1381-29,-146 0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6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1,'-24'5,"-12"6,3 1,14-1,14-7,13-5,5-1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6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40,'-9'-5,"-4"-6,5-1,5 1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3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42,'27'300,"4"-178,-29-117,0 0,0 0,1 0,0 0,0 0,0 0,0-1,0 0,1 0,0 0,0 0,0 0,1-1,-1 0,1 0,-1 0,1 0,0-1,0 1,5 0,-1-3,-1-1,0 0,0-1,0 1,0-2,0 1,-1-1,1 0,-1-1,0 1,0-2,0 1,0-1,-1 0,1 0,-1-1,-1 1,1-2,-1 1,0 0,2-4,9-7,117-134,-131 150,1 1,-1-1,1 1,-1 0,1 0,-1 0,1 0,-1 1,1-1,-1 1,1-1,-1 1,1 0,-1 0,0 0,0 0,0 1,1-1,-1 0,0 1,0 0,-1-1,1 1,0 0,-1 0,1 0,-1 0,1 0,-1 0,0 1,0-1,0 0,0 1,0-1,-1 0,1 1,-1-1,0 1,1-1,-1 1,0 0,11 21,-7-18,1-1,-1 0,1 0,0 0,0-1,1 1,-1-1,1 0,0-1,0 1,0-1,1-1,-1 1,1-1,-1 0,1 0,0-1,0 0,0 0,0-1,-1 0,1 0,0 0,0-1,0 0,0-1,0 1,-1-1,1-1,-1 1,1-1,-1 0,0 0,0-1,-1 0,1 0,-1 0,1-1,-1 0,-1 0,3-3,5-7,-1 0,0 0,-2-1,0 0,0-1,-2 0,0 0,-1-1,-1 0,0 0,-2 0,0 0,-1-1,0 0,-2 1,0-1,-2 1,-1-9,-8-9,4 31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70,'-27'41,"2"1,2 1,1 1,3 1,1 0,3 2,1 0,3 1,5-33,1 1,1 0,0 0,1 0,1 1,0-1,2 0,-1 1,2-1,0 1,1-1,1 1,1-1,0 0,1-1,0 1,2-1,4 10,-4-19,0-1,0 1,1-1,0 0,0-1,0 0,0 0,0-1,1 0,0 0,-1-1,1 0,0-1,0 0,0 0,0-1,1 0,-1-1,0 0,0 0,0-1,-1 0,1 0,0-1,-1-1,0 1,1-1,-1-1,-1 1,8-6,16-16,0-1,-3-2,0-1,-2-1,-1-1,-1-1,-2-1,13-28,-8 21,-2-2,-2 0,-2-1,-1-2,-3 0,-2 0,-2-2,3-25,-18 23,2 49,-1 1,1-1,0 0,0 1,-1-1,1 0,0 1,-1-1,1 0,0 1,-1-1,1 1,-1-1,1 1,-1-1,1 1,-1-1,0 1,1-1,-1 1,0 0,1-1,-1 1,0 0,1 0,-1-1,0 1,1 0,-1 0,0 0,0 0,1 0,-1 0,0 0,0 0,1 0,-1 0,0 1,1-1,-1 0,0 0,1 1,-1-1,0 0,1 1,-1-1,0 1,1-1,-1 1,1-1,-1 1,1-1,-1 1,1 0,0-1,-1 1,1-1,0 1,-1 0,1-1,0 1,0 0,0 0,-1 0,-13 19,0 1,2 0,0 1,1 1,2 0,-7 21,11-30,-5 14,1 0,2 0,0 0,2 1,2 0,0 0,2 0,1 1,1-1,6 29,-5-47,0 1,1-1,1 1,-1-1,2 0,0 0,0 0,1-1,0 0,1 0,0 0,1-1,-1 0,2-1,-1 0,1 0,1-1,3 3,6-2</inkml:trace>
  <inkml:trace contextRef="#ctx0" brushRef="#br0" timeOffset="362.727">851 577,'10'-4,"-1"1,1 0,1 0,-1 1,0 0,0 1,1 0,-1 1,1 0,-1 1,1 0,-1 0,0 1,0 0,1 1,-2 1,1-1,6 4,-14-5,0-1,0 1,0 0,0 0,-1-1,1 1,-1 0,1 1,-1-1,0 0,0 0,0 0,0 1,0-1,0 1,-1-1,1 0,-1 1,0-1,1 1,-1-1,0 1,-1-1,1 1,0-1,-1 1,1-1,-1 1,0-1,0 0,0 1,0-1,-49 73,38-61,-20 22,-29 50,61-85,-1 1,1-1,-1 1,1-1,0 1,0-1,0 1,0-1,0 1,0 0,0-1,1 1,-1-1,1 1,-1-1,1 0,-1 1,1-1,0 1,-1-1,1 0,0 0,0 1,0-1,0 0,0 0,1 0,-1 0,0 0,0 0,1 0,-1-1,0 1,1 0,-1-1,1 1,-1-1,1 1,-1-1,1 0,-1 0,1 0,-1 0,1 0,1 0,71-5,-74 5,48-10,0-3,-1-2,0-2,31-16,-60 25</inkml:trace>
  <inkml:trace contextRef="#ctx0" brushRef="#br0" timeOffset="616.075">1472 549,'38'9,"32"-1,14-2,-3-7,-10-3,-13-1,-11-5,-8 0,-7 1,-4-2,-6-4,-8 0</inkml:trace>
  <inkml:trace contextRef="#ctx0" brushRef="#br0" timeOffset="870.989">1810 210,'-10'44,"-7"37,-2 15,-1-4,1-8,5-13,5-14,3-13,8-8,9-6,2-7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1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1 227,'38'0,"37"0,10 0,-4-5,-11-1,-13-1,-11 2,-9 2,-11 1</inkml:trace>
  <inkml:trace contextRef="#ctx0" brushRef="#br0" timeOffset="243.083">282 1,'-14'38,"-10"33,-1 8,5-5,4-4,6-10,4-11,4-8,1-6,7-10,1-4,1-5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48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477 34 0 0 0,'0'0'1000'0'0,"0"0"397"0"0,0 0 275 0 0,0 0 104 0 0,0 0 57 0 0,0 0-29 0 0,0 0-117 0 0,0 0-132 0 0,0 0-196 0 0,0 0-161 0 0,-6-5-149 0 0,2 2-739 0 0,0 0-1 0 0,0 0 1 0 0,0 0 0 0 0,0 1-1 0 0,-1-1 1 0 0,1 1-1 0 0,-1 0 1 0 0,0 1-1 0 0,0-1 1 0 0,0 1 0 0 0,1 0-1 0 0,-1 0 1 0 0,0 0-1 0 0,-4 0-309 0 0,-11 1 349 0 0,0 1-1 0 0,0 0 0 0 0,0 2 0 0 0,0 0 0 0 0,1 1 1 0 0,-1 1-1 0 0,1 0 0 0 0,0 2 0 0 0,0 0 0 0 0,1 2 1 0 0,-16 8-349 0 0,24-13 60 0 0,1 1 0 0 0,-1 0 1 0 0,1 0-1 0 0,0 0 0 0 0,1 1 1 0 0,0 1-1 0 0,-1 0 1 0 0,2 0-1 0 0,-1 0 0 0 0,1 1 1 0 0,0 0-1 0 0,1 0 0 0 0,0 1 1 0 0,0-1-1 0 0,1 1 1 0 0,0 1-1 0 0,1-1 0 0 0,0 1 1 0 0,0 0-1 0 0,1 0 0 0 0,0 0 1 0 0,-1 8-61 0 0,4-10 29 0 0,0 0 1 0 0,1-1 0 0 0,-1 1-1 0 0,2-1 1 0 0,-1 1-1 0 0,1 0 1 0 0,0-1-1 0 0,0 0 1 0 0,1 0-1 0 0,0 0 1 0 0,0 0 0 0 0,1 0-1 0 0,0 0 1 0 0,0-1-1 0 0,1 0 1 0 0,-1 0-1 0 0,1 0 1 0 0,1 0 0 0 0,-1-1-1 0 0,1 0 1 0 0,0 0-1 0 0,0 0 1 0 0,0-1-1 0 0,2 1-29 0 0,12 6 35 0 0,0-1-1 0 0,0-1 0 0 0,2 0 1 0 0,-1-2-1 0 0,1 0 1 0 0,0-1-1 0 0,0-2 0 0 0,0 0 1 0 0,1-1-1 0 0,0-2 0 0 0,-1 0 1 0 0,1-1-1 0 0,12-2-34 0 0,44-20-679 0 0,-29-2-3572 0 0,-46 22 3715 0 0,15-11-8218 0 0,-15 9 5090 0 0,6-1-5431 0 0</inkml:trace>
  <inkml:trace contextRef="#ctx0" brushRef="#br0" timeOffset="299.81">836 137 6873 0 0,'0'0'1469'0'0,"0"0"-62"0"0,0 0 88 0 0,0 0 173 0 0,0 0 91 0 0,0 0-139 0 0,0 0-259 0 0,0 0-252 0 0,0 0-243 0 0,0 0-199 0 0,0 0-151 0 0,-26 32-144 0 0,-80 100-97 0 0,104-130-260 0 0,-1 1 1 0 0,0-1-1 0 0,0 1 1 0 0,1 0-1 0 0,0 0 1 0 0,-1 0-1 0 0,1 0 1 0 0,0 1-1 0 0,1-1 1 0 0,-1 1-1 0 0,1-1 1 0 0,-1 1-1 0 0,1-1 1 0 0,0 1-1 0 0,0 0 1 0 0,1-1-1 0 0,-1 1 1 0 0,1 0-1 0 0,0 1-15 0 0,0 5 56 0 0,0-6-36 0 0,-1-1-1 0 0,1 1 0 0 0,0-1 0 0 0,0 0 1 0 0,0 1-1 0 0,1-1 0 0 0,-1 0 1 0 0,1 1-1 0 0,0-1 0 0 0,0 0 0 0 0,0 0 1 0 0,0 0-1 0 0,1 0 0 0 0,-1 0 0 0 0,1 0 1 0 0,0 0-1 0 0,-1 0 0 0 0,1 0 1 0 0,1-1-1 0 0,-1 1 0 0 0,0-1 0 0 0,1 0 1 0 0,-1 1-1 0 0,1-1 0 0 0,-1 0 0 0 0,1 0 1 0 0,0-1-1 0 0,0 1 0 0 0,0-1 1 0 0,0 1-1 0 0,2-1-19 0 0,7 3 126 0 0,1-1 1 0 0,-1-1-1 0 0,0 0 0 0 0,1-1 1 0 0,0-1-1 0 0,-1 0 1 0 0,1 0-1 0 0,-1-1 0 0 0,1-1 1 0 0,-1 0-1 0 0,1 0 0 0 0,-1-2 1 0 0,0 1-1 0 0,0-2 1 0 0,-1 1-1 0 0,1-2 0 0 0,7-4-126 0 0,-12 7 64 0 0,0-1 0 0 0,0 0 0 0 0,0-1 0 0 0,0 0 0 0 0,-1 0 0 0 0,0 0-1 0 0,0-1 1 0 0,0 1 0 0 0,-1-2 0 0 0,0 1 0 0 0,0 0 0 0 0,0-1 0 0 0,-1 0-1 0 0,0 0 1 0 0,0-1 0 0 0,-1 1 0 0 0,0-1 0 0 0,0 1 0 0 0,-1-1 0 0 0,0 0-1 0 0,0 0 1 0 0,-1 0 0 0 0,0 0 0 0 0,-1 0 0 0 0,1 0 0 0 0,-2-1 0 0 0,0-4-64 0 0,0 9-20 0 0,-1-1 1 0 0,0 1 0 0 0,0 0 0 0 0,0-1-1 0 0,0 1 1 0 0,-1 0 0 0 0,0 0 0 0 0,0 1-1 0 0,0-1 1 0 0,0 0 0 0 0,0 1 0 0 0,-1 0 0 0 0,0 0-1 0 0,0 0 1 0 0,1 0 0 0 0,-2 1 0 0 0,1 0-1 0 0,0-1 1 0 0,0 1 0 0 0,-1 1 0 0 0,1-1-1 0 0,-1 1 1 0 0,-3-1 19 0 0,-68-11-3087 0 0,56 13 4 0 0,9 0-2474 0 0,4 0-6062 0 0</inkml:trace>
  <inkml:trace contextRef="#ctx0" brushRef="#br0" timeOffset="656.758">1314 258 5617 0 0,'0'0'2101'0'0,"0"0"-205"0"0,0 0-30 0 0,0 0-4 0 0,0 0-165 0 0,0 0-294 0 0,0 0-332 0 0,0 0-296 0 0,0 0-216 0 0,0 0-138 0 0,0 0-90 0 0,0 0-36 0 0,0 0-3 0 0,-7 23-11 0 0,-19 70-4 0 0,25-92-258 0 0,1 0-1 0 0,-1 1 0 0 0,1-1 0 0 0,-1 0 1 0 0,1 1-1 0 0,0-1 0 0 0,-1 1 0 0 0,1-1 1 0 0,0 0-1 0 0,0 1 0 0 0,0-1 1 0 0,0 1-1 0 0,0-1 0 0 0,0 1 0 0 0,1-1 1 0 0,-1 0-1 0 0,0 1 0 0 0,1-1 0 0 0,-1 1 1 0 0,1-1-1 0 0,0 0 0 0 0,-1 0 0 0 0,1 1 1 0 0,0-1-1 0 0,0 0 0 0 0,-1 0 0 0 0,1 0 1 0 0,0 0-1 0 0,0 0 0 0 0,0 0 0 0 0,1 0 1 0 0,-1 0-1 0 0,0 0 0 0 0,0 0 0 0 0,0-1 1 0 0,1 1-1 0 0,-1 0 0 0 0,0-1 0 0 0,1 1 1 0 0,-1-1-1 0 0,1 1-18 0 0,4 1 144 0 0,4 1 65 0 0,0 0 0 0 0,0-1 0 0 0,0 0 0 0 0,1-1 1 0 0,-1 0-1 0 0,0-1 0 0 0,1 0 0 0 0,-1 0 0 0 0,1-1 0 0 0,-1 0 1 0 0,0-1-1 0 0,0 0 0 0 0,0-1 0 0 0,0 0 0 0 0,0-1 1 0 0,-1 0-1 0 0,1 0 0 0 0,-1-1 0 0 0,0 0 0 0 0,0-1 1 0 0,2-2-210 0 0,-2 1 56 0 0,0 0 0 0 0,-1-1 0 0 0,0 1 0 0 0,0-2 0 0 0,-1 1 0 0 0,0-1 0 0 0,0 0 0 0 0,-1 0 0 0 0,-1-1 0 0 0,1 0 0 0 0,-1 0 0 0 0,-1 0 0 0 0,0-1 0 0 0,-1 0 0 0 0,3-10-56 0 0,-5 15-668 0 0,6-21-902 0 0,-6 18-3047 0 0,-1 1-4378 0 0,0 3-2025 0 0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59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57,'0'0,"-1"-1,1 1,0-1,0 0,0 1,-1-1,1 1,0-1,0 0,0 1,0-1,0 0,0 1,0-1,0 0,0 1,0-1,1 1,-1-1,0 0,0 1,1-1,-1 1,0-1,1 1,-1-1,0 1,1-1,-1 1,1-1,-1 1,1-1,-1 1,1 0,-1-1,1 1,-1 0,1-1,0 1,-1 0,1 0,-1 0,1-1,0 1,-1 0,1 0,0 0,-1 0,1 0,-1 0,1 0,0 1,-1-1,1 0,0 0,-1 0,1 1,-1-1,1 0,-1 0,1 1,-1-1,1 1,-1-1,1 0,-1 1,1-1,-1 1,1-1,-1 1,3 221,-3-140,-4 1,-4-1,-3-1,-3 0,-5 1,-56 172,75-255,0 1,0 0,0 0,1 0,-1-1,0 1,0 0,0 0,1 0,-1-1,0 1,0 0,1 0,-1 0,0 0,0 0,1 0,-1 0,0-1,0 1,1 0,-1 0,0 0,1 0,-1 0,0 0,0 0,1 0,-1 1,0-1,1 0,-1 0,0 0,0 0,1 0,-1 0,0 0,0 1,1-1,-1 0,0 0,0 0,0 1,1-1,-1 0,0 0,0 0,0 1,11-14</inkml:trace>
  <inkml:trace contextRef="#ctx0" brushRef="#br0" timeOffset="399.287">584 1,'-316'278,"109"-79,205-197,0 0,0 0,0-1,1 1,-1 0,1 0,-1 1,1-1,0 0,0 0,0 1,0-1,0 0,1 1,-1-1,1 1,-1-1,1 1,0-1,0 1,0-1,0 1,1-1,-1 1,1-1,-1 1,1-1,0 0,0 1,0-1,0 0,1 0,-1 1,0-1,1 0,0 0,-1-1,1 1,0 0,0-1,0 1,0-1,0 1,0-1,0 0,1 0,-1 0,0 0,1 0,-1-1,2 1,211 25,-208-25,-1 0,1 0,-1 0,1 0,-1 1,0 0,1 1,-1-1,-1 1,1 1,0-1,-1 1,1 0,-1 0,0 0,0 1,-1-1,0 1,1 1,-2-1,1 0,-1 1,1 0,-1 0,-1 0,1 0,-1 0,0 1,-1-1,1 4,-13 120,10-129,1-1,-1 1,1 0,0 0,-1 0,1 0,0 0,0-1,-1 1,1 0,0 0,0 0,0 0,0 0,0 0,1 0,-1 0,0 0,0-1,0 1,1 0,-1 0,1 0,-1 0,0-1,1 1,-1 0,1 0,0-1,-1 1,1 0,0-1,-1 1,1-1,0 1,0-1,-1 1,1-1,0 1,0-1,0 0,0 1,0-1,-1 0,1 0,0 0,0 0,0 0,0 0,0 0,0 0,0 0,0 0,0 0,-1 0,2-1,11-3</inkml:trace>
  <inkml:trace contextRef="#ctx0" brushRef="#br0" timeOffset="1101.434">641 707,'11'0,"77"9,-85-8,-1-1,0 1,1 0,-1 0,0 1,0-1,0 0,0 1,0-1,0 1,-1 0,1-1,0 1,-1 0,1 0,-1 0,0 0,0 0,0 1,0-1,0 0,0 0,0 1,-1-1,1 0,-1 1,0-1,0 1,0-1,0 1,0-1,0 0,-1 1,1 0,-3 5,1 1,-1-1,-1 0,0-1,0 1,0-1,-1 0,0 0,0 0,-1 0,-3 2,5-6,-1 1,1 0,0 0,0 0,1 1,0-1,-1 1,1 0,1 0,-1 0,1 0,0 1,0-1,0 1,1-1,0 1,0-1,0 1,1 0,0-1,0 1,0 0,1 0,1 4,1-6,1 0,-1-1,1 0,0 1,1-1,-1-1,0 1,1 0,0-1,-1 0,1 0,0-1,0 1,0-1,0 0,0 0,0-1,0 0,1 0,-1 0,0 0,0-1,0 0,0 0,0 0,0 0,0-1,0 0,-1 0,1 0,0-1,2-1,18-9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1,'0'5,"0"6,0 6,0 5,0 4,0 2,0 1,0 0,-5 1,-1-1,0 0,1 0,6-6,3-10,1-13,0-7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0,-10 0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0,'39'0,"21"0,1 0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1,'34'0,"29"0,10 0,-3 0,-9 0,-9 0,-10 0,-11 0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1,'34'9,"30"-1,13-2,0-2,-10-7,-15-2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1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41,'-87'262,"73"-219,2 0,2 1,2 0,2 0,2 1,2 0,1 1,2-40,-1 0,0 0,1 0,0 0,1 0,-1 0,1 0,0 0,1-1,0 1,-1-1,2 1,-1-1,0 0,1 0,0-1,0 1,1-1,-1 0,1 0,0 0,0-1,0 1,1-1,-1 0,1-1,-1 0,1 0,0 0,0 0,0-1,0 0,0 0,0-1,0 1,1-2,-1 1,0 0,0-1,0 0,21-10,0-1,-2-1,1-1,-2-1,0-1,0-1,-2-1,0-1,-2-1,0-1,-1-1,-1-1,-1 0,-1-1,-1-1,10-22,-2 8,-2-1,-2-1,-1 0,-2-2,-2 0,-2 0,2-23,-13 58,1 3,-1 0,0 0,0 1,0-1,-1 0,0 0,0-1,0 1,0 0,-1 0,0 0,0 1,0-1,-1 0,1 0,-1 1,-2-5,1 9,0 0,0 0,0 1,0-1,0 1,0-1,0 1,0 0,0 0,0 0,1 1,-1-1,0 1,1-1,-1 1,1 0,0 0,0 0,0 0,0 0,0 1,0-1,0 1,1-1,-1 1,1 0,0-1,-1 3,1-4,-16 26,0 2,2 0,1 0,2 2,1-1,1 2,1-1,2 1,2 0,0 1,3-1,0 1,2 0,2 0,1-1,-3-23,1 0,1 0,-1-1,2 1,-1 0,1-1,0 0,1 0,0 0,0 0,1 0,0-1,0 0,1 0,0 0,0-1,0 0,1 0,0-1,0 1,3 0,69 21,-59-30</inkml:trace>
  <inkml:trace contextRef="#ctx0" brushRef="#br0" timeOffset="403.39">935 465,'32'-1,"-19"0,1 0,-1 0,1 2,-1-1,1 2,-1 0,0 0,1 2,-1-1,-1 2,1 0,0 0,4 3,-16-6,1-1,0 1,0 0,-1 0,1-1,-1 1,0 0,1 0,-1 0,0 1,0-1,0 0,-1 0,1 0,0 1,-1-1,0 0,1 1,-1-1,0 0,0 1,0-1,-1 1,1-1,0 0,-1 0,0 1,1-1,-1 0,0 0,0 0,0 1,-1-1,1 0,0-1,-1 1,1 0,-1 0,0 0,-71 66,28-39,35-23,0-1,1 1,0 0,0 1,0 0,1 1,0 0,1 0,-4 5,10-12,1 0,-1 0,0 0,1 0,-1 0,1 0,-1 0,1 0,-1 0,1 0,0 0,-1 0,1 0,0 0,0 1,0-1,0 0,0 0,0 0,0 0,0 0,1 1,-1-1,0 0,1 0,-1 0,1 0,-1 0,1 0,-1 0,1 0,0 0,0 0,-1-1,1 1,0 0,0 0,0-1,0 1,0 0,0-1,0 1,0-1,1 1,56 12,-39-10,15 2,-26-5,-1 0,0 1,0 0,0 0,0 0,0 1,0 0,0 1,-1 0,1 0,-1 0,0 0,0 1,0 0,0 1,4 3,-9-6,0 0,-1-1,1 1,-1 0,1 0,-1-1,0 1,0 0,1 0,-1 0,0-1,-1 1,1 0,0 0,-1 0,1-1,0 1,-1 0,0-1,0 1,1 0,-1-1,0 1,0-1,0 1,0-1,-1 0,1 1,0-1,-1 0,1 0,-1 0,1 0,-1 0,1 0,-2 0,-61 32,30-22,1-1,-2-2,1-2,-1-1,-11 0,17-7,7-2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1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0 198,'48'4,"21"3,3-2,-6-4,-9-4,-9-1,-9 0,-10 1</inkml:trace>
  <inkml:trace contextRef="#ctx0" brushRef="#br0" timeOffset="252.899">198 0,'-15'38,"-4"28,1 6,3-3,5-9,3-10,9-14,3-7,1-10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9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1,'-23'78,"5"198,-16 11,33-284,-6 50,-2 0,-2-1,-16 41,26-86,3-8</inkml:trace>
  <inkml:trace contextRef="#ctx0" brushRef="#br0" timeOffset="309.551">386 171,'-54'47,"2"4,3 1,2 2,-10 19,53-70,1 0,0 0,0 0,0 0,0 1,0-1,0 1,1 0,0-1,0 1,0 0,0 0,1 1,-1-1,1 0,0 0,1 1,-1-1,1 1,-1-1,1 1,1-1,-1 0,1 1,-1-1,1 1,0-1,1 0,-1 0,1 0,0 0,0 0,0 0,1 0,-1-1,1 1,0-1,1 2,106 29,-70-26,-30-7,0 1,0 1,0-1,-1 2,1-1,-1 1,0 1,0 0,-1 0,1 0,-1 1,0 1,-1-1,2 2,6 11,-2-3</inkml:trace>
  <inkml:trace contextRef="#ctx0" brushRef="#br0" timeOffset="764.475">639 565,'200'6,"-198"-6,0 1,1-1,-1 0,0 1,0-1,1 1,-1 0,0 0,0 0,0 0,0 0,0 0,0 1,0-1,0 1,-1-1,1 1,0 0,-1 0,0-1,1 1,-1 0,0 0,0 0,0 1,0-1,0 0,0 0,-1 0,1 1,-1-1,0 0,1 1,-1-1,0 0,-1 1,1-1,0 0,-1 1,1-1,-1 0,1 0,-1 1,0-1,0 0,0 0,0 0,-1 0,1 0,-148 141,148-141,0 0,1 0,-1 0,1 0,0 0,0 0,0 0,0 0,0 0,0 0,0 0,1 0,-1 0,0 0,1 0,0 0,0 0,0 0,-1 0,1 0,1-1,-1 1,0 0,0-1,1 1,-1-1,1 1,-1-1,1 0,0 0,-1 0,1 1,0-2,0 1,0 0,0 0,0-1,0 1,0-1,0 1,0-1,0 0,0 0,0 0,1 0,15 8,-16-8,0 1,0 0,0-1,0 1,0 0,0 0,0 0,-1 0,1 0,0 0,0 1,-1-1,1 1,-1-1,1 1,-1-1,0 1,1 0,-1 0,0 0,0 0,0 0,-1 0,1 0,0 0,-1 0,1 0,-1 0,0 0,0 0,0 0,0 0,0 1,0-1,0 0,-1 0,1 0,-1 0,1 0,-1 0,0 0,0 0,0 0,0 0,-1 1,-9 7,-1-1,0 0,0 0,0-1,-1-1,-1 0,1-1,-1 0,0-1,0-1,-2 0,-9-1,6-5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23.3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2230,'2'-9,"0"-1,0 1,0 0,1 0,0 0,1 1,0-1,1 1,-1 0,2 0,-1 0,9-14,269-423,273-415,-433 676,66-141,-149 207,-65 145,0-2,-1-1,-1-1,-1-1,0-1,-2-2,0-1,-1-1,-1-2,-1-1,-7 1,-5 5,45-20,1 0,0 1,0-1,-1 0,1 0,0 1,-1-1,1 1,-1-1,1 0,0 1,-1-1,1 1,-1 0,1-1,-1 1,1-1,-1 1,0 0,1-1,-1 1,0 0,0-1,1 1,-1 0,0 0,0-1,0 1,0 0,0 0,0-1,0 1,0 0,0 0,0-1,0 1,-1 0,1 0,0-1,0 1,-1 0,1-1,0 1,-1 0,1-1,-1 1,1-1,-1 1,1-1,-1 1,1-1,-1 1,0-1,1 1,-1-1,0 0,0 1,177 20,-73-14,214 27,-256-41,-60 7,1-1,-1 0,0 0,0 0,0 0,0 0,0 0,0 0,0 0,0 0,-1 0,1-1,0 1,-1 0,1-1,-1 1,1 0,-1-1,0 1,1 0,-1-1,0 1,0-1,0 1,0-1,0 1,0 0,-1-1,1 1,0-1,-1 1,1 0,-1-1,0 1,1 0,-1 0,0-1,0 1,1 0,-1 0,0 0,-1 0,-15-21,-1 2,0 0,-2 2,0 0,-1 1,-1 1,0 1,-2 1,1 1,-1 1,-7-2,-56-33,-30-22,117 69,-1 0,0 0,0 0,0 0,0 0,0-1,0 1,0 0,1 0,-1-1,0 1,0-1,0 1,0 0,1-1,-1 0,0 1,1-1,-1 1,0-1,1 0,-1 1,1-1,-1 0,1 0,-1 0,1 1,0-1,-1 0,1 0,0 0,0 0,-1 0,1 0,0 1,0-1,0 0,0 0,0 0,0 0,1 0,-1 0,0 0,0 0,1 1,-1-1,0 0,1 0,-1 0,1 1,-1-1,1 0,-1 0,1 1,0-1,-1 0,1 1,48-1,-22 6</inkml:trace>
  <inkml:trace contextRef="#ctx0" brushRef="#br0" timeOffset="351.782">2456 1,'-40'5,"1"3,-1 1,2 2,-1 1,2 2,0 2,1 2,0 1,-1 3,29-18,1-1,0 2,0-1,1 1,-1 0,1 0,0 1,1-1,-1 1,1 1,0-1,1 1,0 0,0 0,0 0,1 0,0 1,0 0,1-1,0 1,0 0,1 0,0 0,0 0,1 0,0 0,1 0,-1 1,3 6,-1-6,1 0,1-1,-1 1,1 0,1-1,-1 0,2 0,-1-1,1 1,0-1,0 0,1-1,0 1,0-1,1-1,-1 1,1-1,1-1,-1 1,1-2,-1 1,8 1,1 0,0-1,1-1,-1-1,1 0,0-1,-1-1,1-1,0-1,-1 0,1-1,14-5,23-10,0-2,-2-3,0-3,-1-1,43-32,-84 52,-1 0,0-1,0-1,0 1,-1-1,-1-1,1 0,-2 0,1-1,-5 7,-1 1,0-1,0 1,-1-1,1 0,-1 0,0 1,0-1,0 0,0 0,-1 0,0 0,1 0,-1 0,-1 0,1 0,-1 0,1 0,-1 0,0 0,-1 0,1 0,-1 0,0 1,1-1,-1 1,-1-1,1 1,-1 0,0 0,-3-4,-1 2,0-1,0 1,0 0,-1 0,0 1,0 0,0 0,-1 1,1 0,-1 1,1 0,-1 0,0 1,-1 0,-28-4</inkml:trace>
  <inkml:trace contextRef="#ctx0" brushRef="#br0" timeOffset="653.785">1779 114,'142'22,"1"-7,74-3,-183-10,583 5,-342 16,-263-22,-5-1,1 0,-1 0,0 1,0 0,1 0,-1 1,0 0,0 0,-1 1,1 0,5 2,-41 6,9-10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8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6489 0 0,'0'0'2174'0'0,"0"0"-564"0"0,0 0-140 0 0,0 0 158 0 0,0 0 140 0 0,0 0 2 0 0,0 0-286 0 0,0 0-404 0 0,0 0-277 0 0,0 0-45 0 0,0 0 30 0 0,0 0 55 0 0,0 0 17 0 0,7 3-161 0 0,105 24 2117 0 0,45-27-1605 0 0,-100-8-2580 0 0,-57 3-4045 0 0,0 3-4376 0 0,-2 2-1888 0 0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25.1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1288 819,'-1'0,"0"0,1-1,-1 1,0 0,0 0,0 0,0 0,0 0,0 0,0 0,0 1,0-1,0 0,0 0,0 1,0-1,0 0,0 1,1-1,-1 1,0-1,0 1,0 0,1-1,-1 1,0 0,1 0,-1-1,1 1,-1 0,0 0,1 0,0 0,-1-1,1 1,0 0,-1 1,-150 282,4-17,-12-6,-12-7,-70 69,-122 109,361-429,-1-1,1 1,0-1,0 1,0-1,0 1,1 0,-1-1,1 1,-1 0,1 0,0 0,0 0,1 0,-1 1,0-1,1 0,0 0,0 0,0 1,0-1,0 0,1 2,24-1,-9-9</inkml:trace>
  <inkml:trace contextRef="#ctx0" brushRef="#br0" timeOffset="572.739">1486 734,'-73'29,"29"-11,-1-1,-1-2,0-2,-28 3,-30-23,104 7,-1 1,1 0,-1 0,1 0,-1 0,1 0,-1-1,1 1,0 0,-1 0,1 0,0 0,0 0,0 0,0 0,0 0,0 0,0 0,0 0,0 0,0 0,1 0,-1 0,0 0,1 0,-1 0,1 0,-1 0,1 0,-1-1,1 1,-1 0,1 0,0-1,0 1,-1 0,1-1,0 1,0-1,0 1,0-1,0 1,-1-1,1 1,0-1,1 0,-2 1,278 283,-244-261,-34-23,1 0,0 0,-1 1,1-1,-1 0,1 0,0 0,-1 0,1 0,-1 0,1 0,0 0,-1 0,1 0,0 0,-1 0,1 0,-1 0,1-1,0 1,-1 0,1 0,-1-1,1 1,-1 0,1-1,-1 1,1-1,-1 1,1 0,-1-1,0 1,1-1,-1 1,0-1,1 0,-1 1,0-1,0 1,1-1,-1 0,0 1,0-1,0 1,0-1,0 0,0 1,0-1,0 0,0 1,0-1,0 1,0-1,-1 0,1 1,0-1,-1 0,-3-25,-1 1,-1-1,-1 1,-2 0,-9-20,-6-17,15 38,-3-16,-2 1,-1 0,-3 2,-1 0,-1 1,-13-15,17 32</inkml:trace>
  <inkml:trace contextRef="#ctx0" brushRef="#br0" timeOffset="886.409">2050 0,'-34'9,"0"2,1 2,1 0,0 2,1 2,0 1,2 1,0 2,1 0,-10 12,23-19,0 0,1 2,1 0,0 0,1 1,1 0,-4 9,12-19,-1 0,1 0,0 1,1-1,0 1,0-1,0 1,1 0,1 0,-1 0,1 0,0 0,1 0,0 0,0 0,1-1,0 1,0 0,1-1,2 5,2 0,0 0,0-1,1 1,1-2,0 1,1-1,-1-1,2 1,-1-2,2 0,-1 0,1-1,0 0,0-1,1 0,0-1,0-1,15 5,1-1,0-2,1-1,-1-1,1-1,0-2,10-2,-17 2,-1-2,1-1,-1-1,0-1,1 0,-2-2,1-1,-1 0,0-2,0 0,-1-1,0-2,-1 0,-1 0,0-2,0 0,-1-2,-1 1,-1-2,0 0,-1-1,-1 0,7-15,-18 27,0 0,0 0,-1 0,0-1,0 1,-1-1,0 1,0 0,0-1,-1 1,1 0,-2-1,1 1,-1 0,0 0,0 0,0 0,-1 0,0 0,0 1,-1-1,0 1,0 0,0 0,0 1,-1-1,-2-1,-11-12</inkml:trace>
  <inkml:trace contextRef="#ctx0" brushRef="#br0" timeOffset="1136.339">1148 396,'60'0,"283"-1,218-32,331-65,-602 81,-259 11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34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90 106,'-1'0,"-1"0,1 0,-1 0,1 0,-1 1,1-1,-1 0,1 0,-1 1,1-1,-1 1,1 0,-1-1,1 1,0 0,-1 0,1 0,0 0,0 0,0 0,0 0,0 0,0 0,0 0,0 1,0-1,1 0,-1 1,0-1,1 1,-1-1,1 1,-1-1,1 1,-9 23,1 0,0 0,2 1,1 0,2 0,0 0,-3 46,3-1,4 1,3 14,-4-81,-1 1,1-1,0 0,1 1,0-1,-1 1,1-1,1 0,-1 0,1 0,0 0,0 0,1 0,-1 0,1 0,0-1,1 0,-1 1,1-1,-1 0,1-1,0 1,1-1,-1 0,1 0,-1 0,1 0,0-1,0 0,0 0,0 0,0-1,1 1,-1-1,0-1,1 1,-1-1,0 0,1 0,4-1,6-6,0-1,-1 0,0-1,-1-1,0-1,0 0,-1 0,-1-1,0-1,0 0,6-11,98-169,-85 134,-3-1,-3-1,-2-1,-2-4,-8-49,-14 114,0 1,0 0,0 0,0 1,0-1,0 0,0 0,0 0,0 1,1-1,-1 0,0 1,0-1,0 1,0-1,1 1,-1-1,0 1,0 0,1-1,-1 1,0 0,1 0,-1-1,1 1,-1 0,1 0,-1 0,1 0,0 0,-1 0,1-1,0 1,0 0,0 0,0 0,0 0,0 1,-22 43,3 1,1 0,3 2,1 0,3 1,2 0,2 1,2-1,2 1,3 11,0-55,0 1,1 0,0-1,0 1,0 0,1-1,0 1,0-1,1 0,-1 0,1 0,1 0,-1 0,1-1,0 1,4 2,8 7</inkml:trace>
  <inkml:trace contextRef="#ctx0" brushRef="#br0" timeOffset="418.241">795 473,'25'0,"-14"-1,0 1,1 0,-1 1,1 0,-1 0,0 1,0 1,1 0,9 4,-19-6,0 0,0 1,0-1,-1 0,1 0,0 1,-1-1,1 1,-1 0,1-1,-1 1,0 0,0 0,1 0,-1 0,-1 0,1 0,0 0,0 0,-1 0,1 0,-1 0,0 0,0 1,0-1,0 0,0 0,0 0,0 0,-1 1,1-1,-1 0,0 0,1 0,-1 0,0 0,0 0,0 0,0 0,-1-1,0 2,-61 71,59-70,-56 61,59-63,-1 0,1 0,0 0,0 1,0-1,0 0,0 1,0-1,1 1,-1-1,1 1,-1-1,1 1,0-1,0 1,0-1,1 1,-1-1,0 1,1-1,0 1,-1-1,1 0,0 1,0-1,1 0,-1 0,0 1,1-1,-1 0,1-1,1 2,5 1,0 0,0 0,1-1,-1 0,1-1,0 0,-1-1,1 1,0-2,0 1,0-1,0-1,0 1,0-2,0 1,0-1,-1 0,1-1,-1 0,1-1,-1 1,0-1,3-3,42-26,-39 23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35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1 155,'14'0,"10"0,6 0,1 0,2 0,-1 0,-1 0,0 0,-2 0,0 0,0 0,-1 0,0 0,-5 5,-1 1,0 0,-4-1</inkml:trace>
  <inkml:trace contextRef="#ctx0" brushRef="#br0" timeOffset="245.169">85 437,'39'0,"21"0,7 0,-5 0,-7 0,-8 0,-8 0,-10 0</inkml:trace>
  <inkml:trace contextRef="#ctx0" brushRef="#br0" timeOffset="3147.285">706 522,'2'-20,"1"1,1 0,0 0,2 0,0 0,1 1,1 0,0 0,2 1,0 0,11-14,-3 8,1 1,1 1,1 1,0 1,1 0,17-8,-39 26,1 0,-1 0,1 1,-1-1,1 0,-1 1,1-1,0 0,0 1,-1-1,1 1,0-1,0 1,-1-1,1 1,0 0,0 0,0-1,0 1,0 0,0 0,0 0,-1 0,1 0,0 0,0 0,0 0,0 0,0 0,0 1,0-1,-1 0,1 0,0 1,0-1,0 1,0-1,-1 1,1-1,0 1,-1-1,1 1,0 0,-1-1,1 1,-1 0,1 0,-1-1,1 1,-1 0,0 0,1 0,-1 0,0 0,0-1,1 1,-1 0,0 0,0 0,0 0,0 0,0 0,0 0,-1 0,1 0,0 0,-21 198,21-198,-1 0,1-1,-1 1,0 0,1 0,0 0,-1 0,1 0,0 0,-1 0,1 0,0 0,0 0,0 0,0 0,0 0,0 0,0 0,0 0,1 0,-1 0,0 0,0 0,1 0,-1 0,1 0,-1 0,1 0,-1 0,1-1,0 1,-1 0,1 0,0-1,0 1,-1 0,1-1,0 1,0-1,0 1,0-1,0 1,0-1,0 0,0 1,0-1,0 0,0 0,0 0,0 0,0 0,0 0,0 0,0 0,0 0,0 0,0 0,0-1,13-7,0 0,-1-1,-1 0,1-1,-1 0,-1-1,0 0,-1-1,6-9,18-17,-11 13,1 1,1 1,1 1,1 1,18-10,-42 29,-1 0,0 1,1-1,-1 1,1-1,-1 1,1 0,0 0,0 0,0 0,-1 0,1 1,0-1,0 1,0 0,0 0,0 0,0 0,0 1,0-1,-1 1,1-1,0 1,0 0,0 0,-1 0,1 1,-1-1,1 1,-1-1,1 1,-1 0,0 0,0 0,0 0,0 0,0 1,0-1,-1 1,1-1,-1 1,0-1,1 2,1 11,0 0,-1 1,0-1,-2 1,1-1,-2 1,0-1,-1 1,-1-1,0 1,-3 5,10 10,4-23</inkml:trace>
  <inkml:trace contextRef="#ctx0" brushRef="#br0" timeOffset="3667.244">2004 42,'-54'29,"0"3,2 2,2 2,2 2,-38 38,80-71,0 0,0 0,1 1,0 0,0 0,0 0,1 1,-1 0,2 0,-1 0,1 0,0 0,0 0,1 1,0 0,1-1,-1 1,1 0,1 0,0 0,2-5,1 0,0 1,1-2,-1 1,0 0,1-1,-1 1,1-1,0 0,0 0,0-1,0 1,0-1,0 0,0 0,1 0,-1-1,0 1,1-1,-1 0,0 0,1-1,-1 1,0-1,0 0,0 0,1 0,-1-1,0 0,-1 1,1-1,1-1,16-6,-1 0,0-2,0 0,-2-1,1 0,-1-2,-1 0,6-8,5-1,95-69,-122 91,0 1,1-1,-1 1,0-1,1 1,-1 0,0 0,1 0,-1 0,0 0,1 0,-1 0,0 0,1 1,-1-1,0 0,1 1,-1-1,0 1,0-1,1 1,-1 0,0-1,0 1,0 0,0 0,0 0,0 0,0 0,0 0,-1 0,1 0,0 1,0-1,-1 0,1 0,-1 0,1 1,-1-1,0 0,1 1,-1-1,0 0,0 1,0 0,0 64,-12 1,3 1,3 0,3 40,-23 153,25-251,0 0,0-1,-1 1,0-1,-1 0,0 1,0-1,-1-1,0 1,-1 0,1-1,-2 0,1 0,-1 0,-1-1,-4 4,10-10,-1 0,0 0,0 0,0-1,0 1,0-1,0 0,0 1,0-1,0 0,0 0,0 0,0 0,0-1,0 1,0 0,0-1,1 0,-1 1,0-1,0 0,0 0,1 0,-1 0,0 0,1 0,-1-1,1 1,-1 0,1-1,0 1,-1-1,1 0,0 1,0-1,0 0,0 0,0 0,-27-75,24 59,2 1,0-2,2 1,0 0,0 0,2 0,0 0,2 0,-1 1,2-1,3-6,3-3</inkml:trace>
  <inkml:trace contextRef="#ctx0" brushRef="#br0" timeOffset="4268.034">2343 13,'-10'24,"1"0,1 1,1 0,1 1,1-1,1 1,1 0,2 0,1 11,0-33,0-1,0 1,1 0,0-1,0 1,0-1,0 1,0-1,1 0,-1 0,1 1,0-1,0 0,0 0,0-1,1 1,-1 0,1-1,0 1,0-1,0 0,0 0,0 0,0 0,0-1,1 1,-1-1,0 0,1 0,-1 0,1 0,0-1,-1 1,1-1,-1 0,1 0,0-1,-1 1,1-1,2 0,10-6,0-1,0-1,-1-1,0 0,-1-1,0 0,0-1,-1-1,-1 0,-1-1,1 0,-2 0,0-1,-1-1,-1 0,4-9,32-44,-37 57,-4 7,-1 0,1 1,0-1,0 1,0 0,1 0,0 0,-1 0,1 1,1-1,-1 1,0 0,1 0,1 0,-5 4,0 1,1-1,-1 1,0-1,0 1,0-1,0 1,0 0,-1 0,1-1,0 1,-1 0,1 0,-1 0,0 0,1 0,-1-1,0 1,0 0,0 0,-1 0,1 0,0 0,-1 0,1-1,-1 1,0 0,1 0,-1 0,-1 1,1 3,-9 91,4-1,4 1,5-1,-2 28,1-95,-2-1,0 1,-2 0,-2 0,0-1,-2 0,-1 0,-1 0,-2-1,-1 0,0 0,-2-2,-4 5,15-27,-1 0,1 0,-1 0,0 0,0 0,0-1,0 0,0 1,-1-1,1 0,-1-1,1 1,-1-1,0 1,0-1,1 0,-1 0,0-1,0 1,0-1,0 0,0 0,0 0,0-1,0 1,0-1,0 0,1 0,-1 0,0-1,0 1,1-1,-1 0,1 0,0 0,0 0,-1-1,1 1,1-1,-1 0,0 0,1 0,-1 0,1 0,0-1,0 1,0-1,1 1,-1-1,-1-12,0 0,1-1,1 1,1 0,0 0,1-1,0 1,2 0,0 0,1 0,0 0,1 1,1 0,0 0,1 0,1 1,9-13,44-50,-41 55</inkml:trace>
  <inkml:trace contextRef="#ctx0" brushRef="#br0" timeOffset="4650.225">2935 324,'102'-37,"-99"36,0 0,0 1,1-1,-1 1,0-1,0 1,1 0,-1 1,0-1,0 0,1 1,-1 0,0-1,0 1,0 1,0-1,0 0,0 1,0-1,0 1,-1 0,1 0,-1 0,1 1,-1-1,0 0,0 1,0-1,0 1,1 2,-3 1,1-1,-1 1,0 0,-1 0,1 0,-1 0,0 0,-1 0,1 0,-1-1,0 1,-1-1,1 1,-1-1,0 0,-1 0,1 0,-1-1,0 1,0-1,0 0,-1 0,-2 2,-6 9,-34 48,48-62,-1 1,1 0,0-1,0 1,0-1,0 1,0-1,1 0,-1 1,0-1,1 0,-1 0,0 0,1 0,-1 0,1 0,0 0,-1-1,1 1,0-1,-1 1,1-1,0 1,0-1,0 0,-1 0,1 0,0 0,0 0,0 0,-1-1,1 1,0 0,0-1,-1 0,1 1,0-1,-1 0,57-11,-32 6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0,-5-1,-8-2,-10 0,-8-2,-13-1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1,'38'9,"28"0,6-4,-8-1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49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21,'23'81,"-16"319,20-317,-26-81,1 0,-1 0,1-1,0 1,0-1,-1 1,1-1,0 0,0 1,0-1,1 0,-1 0,0-1,0 1,0 0,1-1,-1 1,0-1,1 0,-1 0,0 0,1 0,-1 0,0 0,1-1,-1 1,0-1,1 1,-1-1,0 0,0 0,0 0,0 0,0 0,2-2,90-76,25-73,-96 118,-23 34,0-1,0 0,0-1,1 1,-1-1,0 1,1 0,-1-1,1 1,0 0,-1 0,1-1,0 1,0 0,0 0,0 0,-1 0,2 0,-1 0,0 0,0 0,0 1,0-1,1 0,-1 1,0-1,0 1,1-1,-1 1,1 0,-1-1,0 1,1 0,-1 0,1 0,-1 0,0 0,1 0,-1 0,1 1,-1-1,0 0,1 1,-1-1,0 1,0 0,1-1,0 2,5 121,-9-53,1-65,1 0,0 0,0 0,0 0,0 0,1 0,0 0,0-1,0 1,1 0,0 0,-1-1,2 1,-1-1,0 0,1 1,0-1,0 0,0-1,1 1,-1 0,1-1,0 0,0 0,0 0,0 0,0-1,1 0,-1 0,1 0,0 0,-1-1,1 1,0-1,0-1,0 1,0-1,0 1,0-1,0-1,0 1,0-1,0 0,8-6,0-1,0 0,-1-1,-1 0,0-1,0 0,0-1,-2 0,1-1,-1 0,-1 0,0-1,-1 0,0 0,-1-1,-1 0,0 0,0-3,28-55,0 6,-3-1,-3-2,8-39,-30 80,-19 41,2 6</inkml:trace>
  <inkml:trace contextRef="#ctx0" brushRef="#br0" timeOffset="260.859">1017 444,'-10'38,"-7"28,-2 7,3-5,9-13,5-16</inkml:trace>
  <inkml:trace contextRef="#ctx0" brushRef="#br0" timeOffset="532.859">1045 360,'14'9,"10"4,5-1,3-2,1-3,-1-2,0-3,-2-1,0-1,-6-1</inkml:trace>
  <inkml:trace contextRef="#ctx0" brushRef="#br0" timeOffset="700.365">988 614,'34'0,"20"0,6 0,-7 0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2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57,'-5'14,"0"1,1 0,0 0,2 0,0 1,0-1,1 1,1 4,-1 5,-24 252,1-99,21-153,13-29,8-38,-9 19</inkml:trace>
  <inkml:trace contextRef="#ctx0" brushRef="#br0" timeOffset="250.967">57 0,'39'0,"31"0,9 0,-4 0,-10 0,-12 0,-14 0</inkml:trace>
  <inkml:trace contextRef="#ctx0" brushRef="#br0" timeOffset="500.524">1 395,'38'5,"28"-3,6-3,-3 0,-9 0,-10-1,-8 1,-12 1</inkml:trace>
  <inkml:trace contextRef="#ctx0" brushRef="#br0" timeOffset="852.641">481 424,'33'5,"17"6,4 1,-3-1,-4-3,-11-3</inkml:trace>
  <inkml:trace contextRef="#ctx0" brushRef="#br0" timeOffset="663.159">481 565,'-5'38,"-1"18,0 4,1-9</inkml:trace>
  <inkml:trace contextRef="#ctx0" brushRef="#br0" timeOffset="1118.167">481 649,'38'5,"28"-4,1-1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4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1,'-40'173,"24"-122,-3-1,-2 0,-2-2,-5 3,-41 92,64-133,4-8,-1 0,0 0,1 0,-1 0,1 0,-1 0,1 0,0 0,0 1,0-1,0 0,1 1,-1-1,0 1,1-1,0 1,0-1,0 1,0-1,0 1,0-1,0 1,1-1,-1 1,1-1,0 0,0 1,0-1,0 0,0 0,0 1,1-1,-1 0,1 0,0 0,-1-1,1 1,0 0,0-1,0 1,0-1,0 1,0-1,1 0,-1 0,2 0,12 2,1-1,-1-1,1 0,-1-1,1-1,-1-1,1 0,-1-2,0 1,0-2,0 0,2-2,54-13,18-14,-77 22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20,'128'-19,"-127"19,0 0,0 1,1-1,-1 0,0 1,0-1,0 1,0 0,0-1,0 1,0 0,0-1,0 1,0 0,0 0,-1 0,1 0,0 0,0 0,-1 0,1 0,-1 0,1 0,-1 0,0 1,1-1,-1 0,0 0,0 0,1 1,-1-1,0 0,0 0,-1 0,1 1,0-1,0 0,0 0,-1 0,1 0,-1 1,1-1,-1 0,1 0,-1 0,0 0,1 0,-1 0,0 0,-39 51,39-50,-31 28,26-25,0 0,0 0,0 1,1-1,0 1,0 0,0 1,1-1,0 1,0 0,1 0,0 0,-2 6,5-11,0 0,0 0,0 0,0 0,1 0,-1 0,0 0,1 0,0 0,-1 0,1-1,0 1,0 0,0 0,0 0,0-1,1 1,-1-1,0 1,1-1,-1 1,1-1,0 0,-1 0,1 0,0 0,-1 0,1 0,0 0,0-1,0 1,0-1,0 1,0-1,0 0,0 1,0-1,1 0,81-2,51-35,-117 29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1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28,'73'-17,"-70"16,95-8,-95 9,-1-1,1 1,-1 0,1 1,-1-1,1 0,-1 1,0-1,1 1,-1 0,0 0,1 0,-1 0,0 0,0 0,0 1,0-1,0 1,0-1,0 1,-1 0,1 0,0 0,-1 0,0 0,1 0,-1 0,0 0,0 0,0 1,0-1,-1 0,1 1,-1-1,1 1,-1 1,0 1,-1-1,0 1,0-1,-1 1,1-1,-1 0,0 1,0-1,0 0,-1 0,1 0,-1-1,0 1,0-1,0 1,-1-1,1 0,-2 0,2 0,-1 0,1 0,0 0,0 1,0-1,0 1,1-1,-1 1,1 0,0 0,0 0,1 0,-1 1,1-1,0 0,-1 3,4-3,-1 0,0-1,1 1,0 0,0-1,0 1,0-1,1 1,-1-1,1 0,0 0,0 0,0-1,0 1,1-1,-1 1,1-1,-1 0,1-1,0 1,-1-1,1 1,0-1,2 0,27 16,-30-16,-1 1,0-1,1 0,-1 1,0 0,0-1,0 1,0 0,0 0,0 0,-1 0,1 0,-1 1,1-1,-1 0,0 1,0-1,0 1,0-1,0 1,-1-1,1 1,-1 0,0-1,0 1,0 0,0-1,0 1,0 0,-1-1,1 1,-1 0,0-1,0 1,0-1,0 1,0-1,0 0,-1 1,1-1,-1 0,0 0,1 0,-1 0,0 0,0 0,-8 4,-1-1,1 0,-1 0,0-1,0 0,-1-1,1 0,0-1,-1 0,0-1,1 0,-1-1,-4-1,-27-14,31 2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8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10538 0 0,'0'0'2050'0'0,"0"0"-450"0"0,0 0-114 0 0,0 0 86 0 0,0 0 1 0 0,0 0-181 0 0,0 0-266 0 0,0 0-220 0 0,0 0-156 0 0,0 0-121 0 0,0 0-95 0 0,0 0-101 0 0,0 0-97 0 0,27 5-86 0 0,86 16-62 0 0,-52-25-62 0 0,-51 0-112 0 0,59-22 123 0 0,-44 16-2934 0 0,-1 1-5364 0 0,-14 3-3968 0 0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2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28,'85'22,"-64"-20,0-2,0 0,0-1,1-2,-1 0,-1-1,1-1,12-4,133-18,-126 41,-28-1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30,'19'0,"21"-5,8-1,1 0,-3 1,-4 1,-6 2,-2 1,-4 1,-6 0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0,'26'139,"-24"-100,-2-1,-2 0,-1 0,-7 28,-42 229,31-217,13-60</inkml:trace>
  <inkml:trace contextRef="#ctx0" brushRef="#br0" timeOffset="395.082">521 0,'-403'333,"393"-325,-20 23,30-30,0-1,-1 1,1 0,0-1,0 1,-1 0,1 0,0 0,0-1,0 1,0 0,0 0,0-1,0 1,1 0,-1 0,0-1,0 1,0 0,1 0,-1-1,0 1,1 0,-1-1,1 1,-1-1,1 1,-1 0,1-1,-1 1,1-1,0 1,-1-1,1 0,0 1,-1-1,1 0,0 1,-1-1,1 0,0 0,0 0,-1 1,1-1,0 0,0 0,0 0,0 0,223 28,-214-28,0 1,0 0,0 0,0 1,-1 1,1 0,-1 0,1 1,-1 0,0 0,0 1,-1 0,0 1,0 0,0 0,0 1,-1 0,0 0,-1 1,1-1,-1 1,-1 1,0-1,0 1,-1 0,0 0,0 1,-1-1,0 1,-1 0,1 2,-13 48,18-63,1-5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4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20 191,'-6'24,"1"-1,1 1,2 0,0 0,2 1,0-1,2 0,0 0,2 0,1-1,0 1,2-1,1 0,8 17,-13-34,-1 1,1-1,0 1,0-1,0 0,1 0,0 0,0 0,0-1,1 0,-1 0,1 0,1 0,1 1,-4-7,-1-1,1 1,-1-1,0 0,0 1,0-1,0 0,0 0,0 0,-1-1,1 1,-1 0,1-1,-1 1,0-1,0 1,0-1,0 0,-1 1,1-1,-1 0,1 1,-1-2,1 1,99-271,-86 244,-4 6,1 1,2 0,0 1,1 0,14-16,-13 26,-3 6</inkml:trace>
  <inkml:trace contextRef="#ctx0" brushRef="#br0" timeOffset="470.975">359 558,'3'0,"4"-2,-1 0,1 1,0 0,0 0,-1 1,1 0,0 0,0 0,0 1,-1 0,1 1,0-1,-1 1,1 1,4 2,-10-4,0 0,0 1,0 0,-1-1,1 1,-1-1,1 1,-1 0,0-1,1 1,-1 0,0-1,0 1,0 0,0-1,-1 1,1 0,0-1,-1 1,1 0,-1-1,0 1,1-1,-1 1,0-1,0 1,0-1,0 1,0-1,0 0,0 0,-1 0,1 1,0-1,-1 0,1-1,-1 1,0 0,-17 26,20-26,-1 1,1-1,0 1,0-1,-1 1,1-1,0 1,0-1,0 0,1 0,-1 1,0-1,0 0,1 0,-1 0,0 0,1-1,-1 1,1 0,0-1,-1 1,1-1,-1 1,1-1,0 0,-1 1,1-1,0 0,-1 0,2 0,11 3,-12-2,1 0,-1 0,0 0,1 0,-1 0,0 0,1 1,-1-1,0 1,0-1,0 1,0 0,-1 0,1 0,0 0,-1 0,1 0,-1 1,0-1,0 0,0 1,0-1,0 1,0-1,-1 1,1-1,-1 1,0 0,0-1,0 1,0 0,0-1,0 1,-1-1,1 1,-1-1,0 1,0-1,0 1,0-1,0 1,0-1,-1 0,1 0,-1 1,-3 4,-1 0,0-1,1 1,-2-1,1 0,-1-1,0 0,0 0,-1 0,1-1,-1 0,0-1,0 0,0 0,0 0,-1-1,1 0,-1-1,0 0,-6 0,-4-4</inkml:trace>
  <inkml:trace contextRef="#ctx0" brushRef="#br0" timeOffset="867.042">585 50,'23'-8,"-6"0,1 1,-1 1,1 1,1 1,-1 0,0 1,1 1,6 1,-23 0,1 1,-1 0,0 0,0 0,0 0,1 0,-1 0,0 1,0-1,0 1,0 0,0-1,1 1,-2 0,1 0,0 0,0 0,0 1,0-1,-1 1,1-1,0 1,-1-1,0 1,1 0,-1 0,0-1,0 1,0 0,0 0,0 0,0 0,-1 1,1-1,-1 0,1 0,-1 0,0 0,0 1,0-1,0 0,0 0,0 0,-1 1,1-1,-1 0,1 0,-1 0,0 0,0 0,0 0,0 0,0 0,-2 1,-82 116,84-118,1 0,-1 0,1 0,-1 1,1-1,0 0,-1 0,1 0,0 1,0-1,0 0,0 1,0-1,0 0,0 0,0 1,1-1,-1 0,0 0,1 1,-1-1,1 0,-1 0,1 0,0 0,-1 0,1 0,0 0,0 0,0 0,0 0,0 0,0 0,0-1,0 1,0 0,0-1,0 1,0-1,1 1,-1-1,0 0,0 1,1-1,-1 0,63 6,-59-6,84-2,-63 1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3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7,'0'-5,"0"3,0 7,5 8,1 6,0 4,-1 4,-2 1,-1 2,-1 0,5-1,0 0,0 0,-1 0,-2-1,-1 0,-1 1,0-6</inkml:trace>
  <inkml:trace contextRef="#ctx0" brushRef="#br0" timeOffset="251.606">1 458,'43'-9,"43"-4,17 1,-5 2,-14 3,-16 7,-16 5,-15 5,-15 6,-12 0</inkml:trace>
  <inkml:trace contextRef="#ctx0" brushRef="#br0" timeOffset="549.791">86 712,'302'-47,"-230"56,-71-9,0 1,1-1,-1 1,0 0,0 0,1 0,-1 0,0 0,0 0,0 0,0 0,0 0,0 0,-1 0,1 1,0-1,0 0,-1 1,1-1,-1 0,0 1,1-1,-1 1,0-1,0 1,1-1,-1 1,-1-1,1 1,0-1,0 1,0-1,-1 0,1 1,-1-1,1 1,-1-1,1 0,-1 1,0-1,0 0,0 0,0 0,0 1,0-1,-10 14,-1 0,-1-1,0-1,-1 0,0-1,-1 0,-15 9,-42 36,34-13,37-43,0 0,1 0,-1 0,1 1,-1-1,1 0,0 0,-1 0,1 0,0 0,0 1,0-1,0 0,0 0,0 0,0 1,0-1,0 0,1 0,-1 0,0 0,1 0,-1 1,1-1,-1 0,1 0,-1 0,1 0,0 0,0-1,0 1,-1 0,1 0,0 0,0-1,0 1,0 0,0-1,0 1,0-1,1 1,-1-1,0 0,0 1,0-1,0 0,15 4,-1-1,1-1,-1-1,1 0,0-1,-1 0,1-1,0-1,-1-1,0 0,9-3,1-1</inkml:trace>
  <inkml:trace contextRef="#ctx0" brushRef="#br0" timeOffset="1114.383">763 712,'236'-275,"-123"156,-112 118,-1 1,1-1,0 0,0 1,0-1,-1 0,1 1,0-1,0 1,0 0,0-1,0 1,0 0,0 0,0-1,0 1,0 0,0 0,0 0,0 0,0 0,0 0,0 0,0 1,0-1,0 0,0 1,0-1,0 0,0 1,0-1,0 1,-1 0,1-1,0 1,0-1,0 1,-1 0,1 0,0 0,-1-1,1 1,-1 0,1 0,-1 0,1 0,-1 0,0 0,0 0,1 0,-1 0,0 0,0 0,0 0,0 0,8 60,-9-30,-1-25,1 0,1 0,-1 0,1 0,0 0,1 0,-1 0,1 0,1-1,-1 1,1 0,-1 0,2-1,-1 1,1-1,1 2,0-6,1 0,-1-1,1 1,-1-1,1 0,-1 0,1-1,-1 0,1 1,-1-1,0-1,1 1,-1-1,0 1,0-1,0-1,0 1,0 0,0-1,-1 0,1 0,-1 0,0 0,0 0,0-1,1-1,151-151,-74 82,-81 74,1-1,-1 1,1-1,-1 1,1-1,0 1,-1-1,1 1,-1 0,1-1,0 1,-1 0,1 0,0-1,0 1,-1 0,1 0,0 0,0 0,-1 0,1 0,0 0,-1 0,1 0,0 0,0 1,-1-1,1 0,0 0,-1 1,1-1,0 0,-1 1,1-1,-1 1,1-1,0 1,-1-1,1 1,-1-1,0 1,1-1,-1 1,1 0,-1-1,0 1,1 0,-1-1,0 1,0 0,0 0,1-1,-1 1,0 0,0-1,0 2,0 42,-10 5,5-35,1 1,1-1,1 1,0 0,0-1,2 1,0 0,0 0,2 0,0 0,0-1,5 12,19 3,-10-20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20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1 396,'44'-11,"0"2,1 3,1 1,-1 2,0 2,1 2,4 2,55-1,37-2,-130 0</inkml:trace>
  <inkml:trace contextRef="#ctx0" brushRef="#br0" timeOffset="246.201">1 593,'38'10,"27"-2,8-2,0-3,-6-6,-11-2,-10-1,-8 1,-5-4,-4 0,-7 2</inkml:trace>
  <inkml:trace contextRef="#ctx0" brushRef="#br0" timeOffset="617.448">424 0,'-1'4,"0"-1,0 0,0 0,0 1,0-1,1 0,-1 1,1-1,0 1,0-1,0 1,1-1,-1 0,1 1,0-1,0 1,0-1,0 0,1 1,6 10,1 0,1-1,0 0,1-1,0 0,0-1,2 0,-1-1,1 0,1-1,14 8,-12-6,35 20,-36-23,0 1,0 1,-1 0,0 1,0 1,-1 0,-1 0,4 7,-13-15,0 1,-1 0,1 0,-1 0,0 0,-1 0,1 0,-1 0,0 1,-1-1,1 0,-1 1,0-1,0 0,-1 1,1-1,-1 1,0-1,-1 0,1 0,-1 0,0 0,-1 0,1 0,-1-1,0 1,0-1,-2 3,-109 109,-77-1,110-72,68-35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50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47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189 256,'-8'7,"0"1,1 0,0 1,0 0,1 0,0 0,0 1,1-1,0 1,1 1,0-1,1 1,0 0,-2 3,-19 62,2 1,4 1,-2 36,0 9,21-123,-1 1,1-1,0 0,-1 0,1 0,0 0,0 0,-1 0,1 0,0 0,0 0,-1 0,1 0,0 0,-1 0,1-1,0 1,-1 0,1-1,0 1,-1 0,1-1,0 1,-1-1,1 1,-1-1,1 1,-1-1,1 1,-1-1,0 0,1 1,-1-1,0 1,1-1,-1 0,0 0,0 1,1-1,-1 0,0 1,0-1,0 0,0 0,251-378,-121 213,-130 164,1 1,-1-1,1 1,-1-1,1 1,-1 0,1-1,0 1,0 0,0-1,-1 1,1 0,0 0,1 0,-1 0,0 0,0 0,0 0,1 0,-1 0,0 1,1-1,-1 0,0 1,1-1,-1 1,1 0,-1-1,1 1,-1 0,1 0,0 0,-1 0,1 0,-1 0,1 1,-1-1,1 0,-1 1,0-1,1 1,-1 0,1-1,-1 1,0 0,0 0,1 0,-1 0,0 0,0 0,0 0,0 0,-5 106,-1-79,-14 62,-5 75,23-162,1 0,0 0,0 0,0 1,1-1,-1 0,1 0,0 0,0 0,0 0,0 0,0 0,0 0,1-1,0 1,-1 0,1-1,0 1,0-1,1 0,-1 0,0 0,1 0,-1 0,1 0,0 0,-1-1,1 0,0 1,0-1,0 0,0 0,0-1,0 1,0-1,1 1,-1-1,0 0,0 0,0 0,0-1,0 1,1-1,-1 0,0 0,0 0,0 0,-1 0,1-1,2 0,18-13,-1-1,0 0,-1-2,-1-1,0 0,-2-1,5-8,-19 23,47-57,67-63,-117 124,0-1,-1 1,1 0,0 0,0 0,0 0,0 1,0-1,0 0,0 0,0 0,0 1,1-1,-1 1,0-1,0 1,1-1,-1 1,0 0,1-1,-1 1,0 0,0 0,1 0,-1 0,0 0,1 1,-1-1,0 0,1 0,-1 1,0-1,0 1,1-1,-1 1,0 0,0-1,0 1,0 0,0 0,0 0,0 0,0 0,0 0,0 0,-1 0,1 0,0 0,-1 0,1 1,-1-1,1 0,-1 0,1 1,-1-1,0 0,0 1,0-1,-20 133,-12-2,32-130,0 0,1 1,-1-1,0 0,1 0,0 0,-1 0,1 0,0 0,0 0,0 0,0 0,0 0,1 0,-1-1,0 1,1 0,0-1,-1 0,1 1,0-1,-1 0,1 0,0 1,0-1,0-1,0 1,0 0,0 0,1-1,-1 0,0 1,0-1,0 0,0 0,1 0,-1 0,0 0,0-1,0 1,0-1,0 1,2-1,13-5</inkml:trace>
  <inkml:trace contextRef="#ctx0" brushRef="#br0" timeOffset="552.463">1515 284,'-41'17,"0"3,2 1,0 2,1 2,2 1,0 2,2 2,-24 27,54-54,1-1,0 1,0 1,0-1,0 0,1 1,0-1,-1 1,1 0,0 0,1 0,-1 0,1 0,0 0,0 0,0 0,0 1,1-1,-1 0,1 1,0-1,1 0,-1 1,1-1,0 0,0 0,0 0,1 1,-1-1,1-1,0 1,0 0,0 0,1-1,-1 1,1-1,0 0,0 1,3 1,0-2,0 0,0 0,0-1,1 1,-1-2,1 1,-1-1,1 0,0 0,-1-1,1 0,0 0,0 0,-1-1,1 0,-1 0,1-1,-1 0,1 0,-1 0,120-68,19-66,-6-9,-139 145,0 0,0-1,0 1,1-1,-1 1,0 0,0-1,0 1,1 0,-1-1,0 1,0 0,1-1,-1 1,0 0,1-1,-1 1,0 0,1 0,-1 0,1-1,-1 1,0 0,1 0,-1 0,1 0,-1 0,0 0,1 0,-1 0,1-1,-1 2,0-1,1 0,-1 0,1 0,-1 0,0 0,1 0,-1 0,1 0,-1 1,0-1,1 0,-1 0,0 1,1-1,-1 0,0 0,1 1,-1-1,0 0,0 1,1-1,-1 0,0 1,0-1,0 1,1-1,-1 0,0 1,0-1,0 1,0-1,0 0,0 1,0-1,0 1,0-1,1 38,-1-32,-37 315,24-240,0 2,-4-1,-4-1,-3 0,-4-2,-25 50,19-75,33-53,1 0,-1 0,0 0,0 0,0 0,0 0,0 0,0 0,0 0,0-1,0 1,0 0,0-1,-1 1,1-1,0 1,0-1,-1 0,1 0,0 1,0-1,-1 0,1 0,0 0,-1 0,1 0,0-1,-1 1,1 0,0 0,0-1,-1 1,1-1,0 0,0 1,0-1,0 0,0 1,0-1,0 0,0 0,0 0,0 0,0 0,0 0,-3-7,0 0,1 0,0 0,0-1,1 1,0-1,1 1,-1-1,2 1,-1-1,1 0,1 0,-1 1,1-1,1 0,0 1,0-2,0-1,3-27,1-1,2 1,1 1,3 0,1 0,1 1,2 0,1 2,2 0,2 1,17-21,-20 35</inkml:trace>
  <inkml:trace contextRef="#ctx0" brushRef="#br0" timeOffset="2333.299">2192 1,'-39'129,"-98"224,97-228,39-122,0 0,0 1,1-1,-1 1,1-1,0 0,0 1,0-1,0 1,1-1,0 0,-1 1,1-1,0 0,1 0,-1 0,1 1,-1-1,1-1,0 1,0 0,0 0,0-1,1 1,-1-1,1 0,-1 1,1-1,0-1,0 1,0 0,0-1,0 1,0-1,0 0,1 0,-1 0,0 0,1-1,-1 0,0 1,1-1,-1 0,1 0,-1-1,0 1,1-1,-1 0,4-1,34-6,1-2,-1-2,-1-2,15-9,-38 16</inkml:trace>
  <inkml:trace contextRef="#ctx0" brushRef="#br0" timeOffset="2734.214">2446 510,'13'-2,"-3"-2,1 2,0 0,0 0,-1 1,1 0,0 1,0 0,0 1,0 0,0 1,0 0,0 1,-1 0,1 0,6 4,-16-6,1 0,-1 1,1-1,-1 0,1 1,-1-1,0 1,0 0,0-1,0 1,0 0,0 0,0-1,-1 1,1 0,0 0,-1 0,0 0,1 0,-1 0,0 0,0 0,0 0,0 0,-1 0,1 0,0 0,-1 0,0 0,1 0,-1-1,0 1,0 0,0 0,0-1,0 1,-48 57,-56 31,104-88,-1-1,1 1,-1-1,1 1,0 0,0 0,-1-1,1 1,0 0,1 0,-1 0,0 0,0 0,1 1,0-1,-1 0,1 0,0 0,0 0,0 0,0 0,0 1,1-1,-1 0,1 0,-1 0,1 0,0 0,-1 0,1 0,0 0,1 0,-1 0,0-1,0 1,1 0,-1-1,1 1,-1-1,1 0,0 1,0-1,0 0,-1 0,1 0,0 0,0 0,0-1,0 1,1-1,-1 1,0-1,0 0,0 0,1 1,14 1,1 1,-1-2,1 0,0-1,-1-1,1-1,-1 0,10-4,-8-1</inkml:trace>
  <inkml:trace contextRef="#ctx0" brushRef="#br0" timeOffset="3134.388">3265 199,'-17'5,"-7"1,0 0,1 2,0 1,0 0,1 2,0 0,-17 14,37-24,0 0,0 0,1 0,-1 0,0 1,0-1,1 0,-1 1,1 0,-1-1,1 1,0 0,-1 0,1 0,0 0,0 0,1 0,-1 0,0 0,1 0,-1 0,1 1,-1-1,1 0,0 0,0 0,0 1,0-1,1 0,-1 0,1 0,-1 0,1 1,0-1,-1 0,1 0,0 0,1 0,-1-1,0 1,0 0,1 0,-1-1,2 2,65 29,-61-31,-1 1,1 0,-1 1,1-1,-1 1,0 0,0 1,-1 0,1 0,-1 0,1 0,-1 1,-1 0,1 0,2 4,-7-3,0-1,-1 1,0 0,0-1,0 1,-1-1,0 1,0-1,-1 0,1 0,-1 0,0 0,0 0,-1-1,1 1,-1-1,0 0,0 0,-1 0,1-1,-1 1,0-1,1 0,-2-1,-2 2,-11 10,0-2,-1 0,0-1,-1-1,0-1,-20 6,22-12,6-5</inkml:trace>
  <inkml:trace contextRef="#ctx0" brushRef="#br0" timeOffset="3384.828">3491 397,'-24'43,"-8"24,-3 0,4-6,12-13,10-20,11-15,5-14,1-7</inkml:trace>
  <inkml:trace contextRef="#ctx0" brushRef="#br0" timeOffset="3835.044">3689 622,'171'-258,"-136"228,-35 30,1 0,0 0,0-1,-1 1,1 0,0 0,0 0,0 0,-1 0,1 0,0 0,0 0,0 1,-1-1,1 0,0 0,0 1,-1-1,1 0,0 1,-1-1,1 1,0-1,-1 1,1-1,0 1,-1-1,1 1,-1 0,1-1,-1 1,0 0,1-1,-1 1,0 0,1-1,-1 1,0 0,0 0,0 0,1-1,-1 1,0 0,0 0,0 0,0-1,-1 1,1 0,0 0,1 75,-3-67,2 1,-1 0,1-1,0 1,1 0,0-1,1 1,0-1,0 1,1-1,1 0,2 6,-1-11,1 1,0-1,0 0,0-1,1 1,-1-1,1 0,0-1,0 0,0 0,0 0,0-1,0 0,0-1,0 1,0-1,1-1,-1 1,0-1,0 0,0-1,0 0,0 0,0 0,0-1,-1 0,0-1,1 1,-1-1,5-4,0 0,0 0,-1-1,0 0,0-1,-1 0,-1-1,0 0,0 0,-1 0,0-1,-1 0,-1-1,0 0,0 1,-1-1,-1-1,0 1,-1 0,-1-1,0 1,0-1,-1 1,-1-2,0-10</inkml:trace>
  <inkml:trace contextRef="#ctx0" brushRef="#br0" timeOffset="4187.672">4648 143,'-12'20,"0"0,2 1,0 1,1-1,2 2,0-1,1 1,1 0,2 0,0 0,1 1,1 10,2-26,0 0,0 0,0 0,1-1,0 1,0-1,1 1,0-1,1 0,-1 0,1 0,0-1,1 1,0-1,0 0,0-1,1 1,0-1,0 0,0 0,0-1,1 1,0-2,0 1,0-1,0 0,0 0,1-1,0 0,-1 0,4 0,0 0,-1-1,0 0,1 0,-1-1,1 0,-1-1,0 0,1-1,-1 0,0 0,0-1,0-1,0 0,-1 0,0 0,1-1,-2-1,1 0,-1 0,1-1,-2 1,1-2,2-2,2-5,-2 0,0-1,0 0,-1 0,-1-1,-1 0,-1-1,0 0,-1 0,-1 0,0 0,-1-10,-3 22,0 1,-1-1,0 1,0-1,0 1,-1-1,0 1,0 0,0 0,-1 0,1 0,-1 0,-1 0,1 1,0-1,-1 1,0 0,0 0,0 1,-1-1,1 1,-1 0,0 0,0 0,0 1,0-1,0 1,-1 1,1-1,-1 1,-1 0,-20-6,-1 3,-1 0,1 2,0 1,-15 1,8 1</inkml:trace>
  <inkml:trace contextRef="#ctx0" brushRef="#br0" timeOffset="4402.226">4451 340,'38'14,"32"5,9 0,-4 0,-10-2,-12-4,-9-5,-8-3,-5-3,-8 4,-3 0,0-1,-3-6,-1-3,-2 0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5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27,'9'0,"14"0,6 0,5 0,0 0,-1 0,-1 0,-1 0,-1 0,0 0,-7-5,-1-1,0-1,-8 2,-8 2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7:01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1,'3'7,"-2"0,1 0,-1 0,0 1,-1-1,1 0,-2 1,1-1,-1 0,0 1,0-1,-2 4,1-3,-11 47,-2-1,-3-1,-2-1,-3 0,-1-1,-3-2,-28 38,-32 61,86-147,0 0,0 0,0 0,0 1,0-1,1 0,-1 1,0-1,1 1,-1-1,1 0,0 1,-1-1,1 1,0 0,0-1,0 1,0-1,0 1,0-1,1 1,-1-1,0 1,1-1,-1 0,1 1,0-1,-1 1,1-1,0 0,0 0,0 1,0-1,0 0,0 0,0 0,0 0,0 0,1 0,-1 0,0-1,1 1,-1 0,0-1,1 1,-1-1,1 1,-1-1,1 0,-1 0,1 1,0-1,11 0,0-1,0 0,0 0,1-1,-2-1,1 0,0-1,0-1,-1 0,10-5,28-10,67-13,-95 31</inkml:trace>
  <inkml:trace contextRef="#ctx0" brushRef="#br0" timeOffset="473.407">603 593,'8'0,"82"9,-87-8,-1-1,0 1,1 0,-1 0,0 0,0 1,0-1,1 1,-2-1,1 1,0-1,0 1,0 0,-1 0,1 0,-1 0,0 0,1 0,-1 1,0-1,0 0,0 1,-1-1,1 0,-1 1,1-1,-1 1,0-1,0 1,0-1,0 1,0-1,0 1,-1-1,0 4,-1-1,0 1,0-1,0 1,-1-1,0 0,0 0,0 0,0-1,-1 1,0-1,0 0,0 0,0 0,-4 2,-37 48,45-53,-1 0,0 0,1 0,-1 0,1 0,-1-1,1 1,0 0,0 0,-1 1,1-1,0 0,0 0,0 0,0 0,0 0,0 0,0 0,0 0,1 0,-1 0,0 0,0 0,1 0,-1 0,1 0,-1 0,1 0,0 0,-1-1,1 1,0 0,-1 0,1-1,0 1,0 0,0-1,-1 1,1-1,0 1,0-1,0 1,0-1,0 0,0 1,0-1,0 0,0 0,0 0,0 0,1 0,-1 0,1 0,61-6,-57 5,142-36,-124 33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00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30 111 5641 0 0,'0'0'2397'0'0,"0"0"-203"0"0,0 0-165 0 0,0 0-112 0 0,0 0-200 0 0,0 0-286 0 0,0 0-293 0 0,0 0-338 0 0,0 0-297 0 0,0 0-184 0 0,0 0-89 0 0,0 0-16 0 0,0 0-10 0 0,-1 0-535 0 0,-2 0 6940 0 0,-20 162-5567 0 0,22-148-1043 0 0,0 0 1 0 0,0 0-1 0 0,2 0 0 0 0,0 0 1 0 0,0 0-1 0 0,2 0 0 0 0,-1 0 1 0 0,4 6 0 0 0,-6-18 1 0 0,1 0 0 0 0,-1 0 0 0 0,1 0 0 0 0,0 0 1 0 0,0-1-1 0 0,0 1 0 0 0,0 0 0 0 0,0-1 0 0 0,0 1 1 0 0,0 0-1 0 0,1-1 0 0 0,-1 0 0 0 0,0 1 0 0 0,1-1 1 0 0,-1 0-1 0 0,1 0 0 0 0,0 0 0 0 0,-1 0 0 0 0,1 0 1 0 0,0 0-1 0 0,0 0 0 0 0,0 0 0 0 0,0-1 0 0 0,-1 1 1 0 0,1-1-1 0 0,0 1 0 0 0,0-1 0 0 0,0 0 0 0 0,0 0 1 0 0,0 0-1 0 0,0 0 0 0 0,0 0 0 0 0,0 0 0 0 0,0 0 1 0 0,0-1-1 0 0,0 1 0 0 0,1-2-1 0 0,65-38 156 0 0,-48 18-88 0 0,0-1-1 0 0,-1-1 1 0 0,-2-1 0 0 0,0-1 0 0 0,-2 0 0 0 0,-1-1 0 0 0,-1-1-1 0 0,3-9-67 0 0,-10 19 18 0 0,-1 1 0 0 0,-1-1-1 0 0,0 0 1 0 0,-1 0-1 0 0,-1 0 1 0 0,-1-1-1 0 0,-1-14-17 0 0,0 34-1 0 0,0-1 0 0 0,0 0 0 0 0,0 0 0 0 0,0 1 0 0 0,0-1 0 0 0,0 0 0 0 0,0 1 0 0 0,0-1 0 0 0,0 0 0 0 0,0 0 1 0 0,0 1-1 0 0,-1-1 0 0 0,1 0 0 0 0,0 0 0 0 0,0 0 0 0 0,0 1 0 0 0,0-1 0 0 0,-1 0 0 0 0,1 0 0 0 0,0 0 0 0 0,0 1 0 0 0,0-1 0 0 0,-1 0 0 0 0,1 0 0 0 0,0 0 0 0 0,0 0 0 0 0,-1 0 0 0 0,1 1 0 0 0,0-1 0 0 0,0 0 0 0 0,-1 0 0 0 0,1 0 0 0 0,0 0 0 0 0,0 0 0 0 0,-1 0 0 0 0,1 0 0 0 0,0 0 0 0 0,-1 0 0 0 0,1 0 0 0 0,0 0 0 0 0,0 0 0 0 0,-1 0 0 0 0,1 0 0 0 0,0-1 0 0 0,0 1 1 0 0,-1 0-1 0 0,1 0 0 0 0,0 0 0 0 0,0 0 0 0 0,-1 0 0 0 0,1 0 0 0 0,0-1 0 0 0,0 1 0 0 0,0 0 0 0 0,-1 0 1 0 0,-14 76-28 0 0,2 0 0 0 0,4 1 0 0 0,2 47 28 0 0,14 20-70 0 0,3-61 79 0 0,-3 1-1 0 0,-4 0 1 0 0,-4 7-9 0 0,-1-60-7 0 0,0 1 0 0 0,-2-1 1 0 0,-2 0-1 0 0,0-1 0 0 0,-3 1 1 0 0,0-1-1 0 0,-2-1 0 0 0,0 0 1 0 0,-3 0-1 0 0,0-1 0 0 0,-14 19 7 0 0,25-42 2 0 0,0-1-1 0 0,1 0 0 0 0,-2 1 0 0 0,1-1 0 0 0,0 0 0 0 0,-1-1 0 0 0,0 1 1 0 0,1-1-1 0 0,-1 1 0 0 0,-1-1 0 0 0,1 0 0 0 0,0-1 0 0 0,-1 1 0 0 0,0-1 0 0 0,1 0 1 0 0,-1 0-1 0 0,0 0 0 0 0,0-1 0 0 0,0 1 0 0 0,-5-1-1 0 0,8-2-1 0 0,-1-1 1 0 0,1 1-1 0 0,0-1 0 0 0,0 0 1 0 0,0 0-1 0 0,0 0 0 0 0,0 0 1 0 0,0 0-1 0 0,0-1 0 0 0,1 1 0 0 0,-1 0 1 0 0,1-1-1 0 0,-1 0 0 0 0,1 1 1 0 0,0-1-1 0 0,0 0 0 0 0,0 1 1 0 0,1-1-1 0 0,-1 0 0 0 0,1 0 0 0 0,-1-1 1 0 0,-3-141-29 0 0,43 23-27 0 0,65-55-664 0 0,-55 119-2127 0 0,-29 35-6351 0 0,-15 19-3082 0 0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59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29,'-12'30,"1"1,2 0,2 1,0 0,2 0,2 0,1 1,2 31,-4 18,0-53,-1 0,-1 0,-2 0,-1-1,-1 0,-2 0,-12 20,20-40</inkml:trace>
  <inkml:trace contextRef="#ctx0" brushRef="#br0" timeOffset="250.074">142 0,'28'0,"30"0,9 0,-2 0,-8 0,-8 0,-7 0,-7 0,-4 0,-3 0,-10 5,-9 2</inkml:trace>
  <inkml:trace contextRef="#ctx0" brushRef="#br0" timeOffset="512.074">85 396,'43'0,"29"-5,7-1,-6-1,-14 2</inkml:trace>
  <inkml:trace contextRef="#ctx0" brushRef="#br0" timeOffset="877.457">565 453,'0'4,"-5"8,-1 5,-1 5,-2 3,-1 3,2 1,-3-4,0-2,3 0,-3 1,1 1,2 2,8-5,2-10,3-8</inkml:trace>
  <inkml:trace contextRef="#ctx0" brushRef="#br0" timeOffset="1147.843">509 424,'38'-5,"22"-1,7 0,-5 1,-7 2,-13 5,-14 3</inkml:trace>
  <inkml:trace contextRef="#ctx0" brushRef="#br0" timeOffset="1396.938">536 621,'39'0,"21"0,2 0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7:03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4,'-58'0,"27"0,35 0,48-1,-31-1,-1 2,1 0,-1 1,1 1,-1 1,0 1,0 0,-20-4,0 1,-1-1,1 0,0 0,0 1,-1-1,1 0,0 0,0 1,-1-1,1 0,0 1,0-1,0 0,-1 1,1-1,0 0,0 1,0-1,0 0,0 1,0-1,0 1,0-1,0 0,0 1,0-1,0 0,0 1,0-1,0 1,0-1,1 0,-1 1,0-1,0 0,0 1,0-1,1 0,-1 0,0 1,0-1,1 0,-1 1,0-1,1 0,-1 0,0 0,1 1,-1-1,0 0,1 0,-1 0,0 0,1 0,-1 0,0 0,1 0,-1 0,1 0,-1 0,0 0,1 0,-37 11,29-9,-100 14,93-25,17 3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7:2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0 396,'56'1,"143"-13,-2-28,-167 44,-34 2</inkml:trace>
  <inkml:trace contextRef="#ctx0" brushRef="#br0" timeOffset="250.266">29 650,'34'0,"15"0,5 0,-3 0,-4 0,-11 0</inkml:trace>
  <inkml:trace contextRef="#ctx0" brushRef="#br0" timeOffset="526.388">932 0,'-5'20,"-1"10,0 6,1 1,1-1,2-2,1-1,1-3,0 0,0-2,5 1,1-1,1-1,-2 1,3-4,1-8</inkml:trace>
  <inkml:trace contextRef="#ctx0" brushRef="#br0" timeOffset="796.297">621 509,'34'-5,"20"-6,6-1,-2 1,-6 2,-3 4,-5-4,-4 1,-6 2,-2 6,-8 3</inkml:trace>
  <inkml:trace contextRef="#ctx0" brushRef="#br0" timeOffset="1158.839">678 763,'208'1,"-206"-2,0 1,0-1,0 1,0 0,0 0,0-1,0 1,1 1,-1-1,0 0,0 0,0 1,0 0,0-1,0 1,0 0,0 0,0 0,0 0,-1 0,1 0,0 0,-1 1,1-1,-1 1,1-1,-1 1,1 0,-1-1,0 1,0 0,0 0,0 0,0 0,-1 0,1 0,-1 0,1 0,-1 0,0 0,1 1,-67 72,38-50,17-16,0 0,1 0,0 1,1 1,0 0,1 0,0 1,1-1,0 2,0-1,2 1,0 0,0 0,1 1,-1 8,5-18,0-1,1 1,0-1,-1 1,2 0,-1-1,0 1,1-1,-1 0,1 0,0 1,0-1,0 0,1 0,-1-1,1 1,-1 0,1-1,0 0,0 0,0 0,0 0,1 0,-1 0,0-1,1 1,-1-1,1 0,-1 0,1-1,0 1,-1-1,1 0,0 1,-1-2,1 1,0 0,-1-1,1 0,0 1,0-2,23-3,-3 0</inkml:trace>
  <inkml:trace contextRef="#ctx0" brushRef="#br0" timeOffset="1759.446">1158 820,'14'-4,"-1"-1,1 0,-1 0,0-1,0-1,-1 0,0-1,0-1,-1 1,0-2,-1 1,1-2,-2 1,1-3,104-140,-114 152,1 0,-1 0,1 0,-1 0,1 1,-1-1,1 0,-1 0,1 1,0-1,-1 0,1 1,0-1,0 1,0-1,-1 1,1 0,0-1,0 1,0 0,0-1,0 1,0 0,0 0,-1 0,1 0,0 0,0 0,0 0,0 0,0 0,0 0,0 0,0 1,0-1,0 0,-1 1,1-1,0 1,0-1,0 1,-1-1,1 1,0 0,-1-1,1 1,0 0,-1-1,1 1,-1 0,1 0,-1 0,1-1,-1 1,0 0,1 0,-1 0,0 0,0 0,0 0,0 0,1 0,-1 0,-1-1,1 1,0 0,0 0,0 1,-10 55,4 51,6-107,0 1,1-1,-1 0,0 1,1-1,0 0,-1 0,1 1,0-1,0 0,-1 0,1 0,0 0,0 0,0 0,0 0,0 0,1-1,-1 1,0 0,0-1,1 1,-1 0,0-1,0 0,1 1,-1-1,1 0,-1 0,0 1,1-1,-1 0,0 0,1-1,-1 1,1 0,-1 0,0-1,1 1,-1-1,0 1,0-1,1 1,-1-1,1-1,52-38,123-189,-177 228,0 0,1 0,-1 0,1 0,-1 0,1 0,-1 0,1 0,0 0,-1 0,1 0,0 0,0 1,0-1,0 0,0 1,-1-1,1 0,0 1,0-1,0 1,1 0,-1-1,0 1,0 0,0 0,0-1,0 1,0 0,0 0,0 0,1 0,-1 1,0-1,0 0,0 0,0 1,0-1,0 1,0-1,0 1,0-1,0 1,0-1,0 1,0 0,-1-1,1 1,0 0,0 0,-1 0,1 0,0 0,-1 0,1 0,-1 0,1 0,-1 0,0 0,1 1,-13 109,1-53,9-52,2 0,-1 1,0-1,1 0,1 1,-1-1,1 1,0-1,0 0,1 0,-1 1,1-1,1 0,-1-1,1 1,0 0,1-1,-1 1,1-1,1 1,11 6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7:2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6 269,'-3'30,"1"1,1 0,2-1,1 1,2-1,1 1,1-1,1 0,2-1,1 0,6 12,25 67,-41-107,0 0,0-1,0 1,0 0,0 0,0-1,0 1,0 0,0 0,0-1,0 1,1 0,-1-1,0 1,1 0,-1-1,0 1,1 0,-1-1,1 1,-1-1,1 1,-1-1,1 1,0-1,-1 1,1-1,-1 1,1-1,0 0,-1 1,1-1,0 0,0 0,-1 0,1 1,0-1,0 0,-1 0,1 0,0 0,0 0,-1 0,1 0,0-1,-1 1,1 0,0 0,0-1,-1 1,1 0,0-1,-1 1,1 0,-1-1,1 1,0-1,-1 1,1-1,-1 0,1 1,-1-1,0 1,1-1,-1 0,0 1,1-1,-1 0,0 1,1-1,21-54,-22 53,9-28,12-39,2 1,4 0,7-8,-9 41,-15 27</inkml:trace>
  <inkml:trace contextRef="#ctx0" brushRef="#br0" timeOffset="459.863">317 749,'99'-11,"-98"12,0 0,-1 0,1 0,0 0,0 0,-1 0,1 1,-1-1,1 0,-1 0,1 0,-1 0,0 1,0-1,1 0,-1 0,0 1,0-1,0 0,0 1,-1-1,1 0,0 0,0 1,-1-1,1 0,-1 0,1 0,-1 0,1 0,-1 1,0-1,0 0,1 0,-1-1,0 1,0 0,0 0,0 0,0 0,0-1,0 1,-1-1,1 1,0-1,0 1,0-1,0 1,-1-1,1 0,0 0,-1 0,1 0,0 0,-8 7,8-6,1-1,-1 0,0 0,0 1,1-1,-1 0,1 1,-1-1,0 1,1-1,-1 1,1-1,-1 1,1-1,-1 1,1 0,0-1,-1 1,1 0,0-1,-1 1,1 0,0-1,0 1,-1 0,1 0,0-1,0 1,0 0,0 0,0-1,0 1,0 0,1 0,-1-1,0 1,0 0,0-1,1 1,-1 0,0-1,1 1,-1 0,1-1,-1 1,1-1,-1 1,1 0,-1-1,1 0,-1 1,1-1,0 1,-1-1,1 0,0 1,-1-1,2 0,48 8,-37-7,-10-2,0 0,-1 1,1 0,0 0,0 0,0 0,-1 0,1 0,0 1,0-1,-1 1,1 0,0 0,-1 0,1 0,0 0,-1 1,0-1,1 1,-1 0,0 0,0-1,0 1,0 1,0-1,0 0,-1 0,1 1,-1-1,1 1,-1-1,0 1,0-1,0 1,-1 0,1 0,0-1,-1 1,0 0,0 0,0 0,0-1,0 1,0 0,-1 0,0 1,-6 7,-1 0,-1-1,1 0,-1-1,-1 0,0 0,0-1,-1 0,0-1,0 0,-1-1,0 0,0-1,0 0,-7 1,17-5,0 0,0 0,0 0,0 0,0 0,-1-1,1 1,0-1,0 0,-1 1,1-1,0 0,0 0,-1-1,1 1,0 0,0-1,-1 1,1-1,0 0,0 0,0 0,0 0,-1 0,-7-10</inkml:trace>
  <inkml:trace contextRef="#ctx0" brushRef="#br0" timeOffset="852.407">485 15,'10'-4,"0"2,0-1,0 1,0 0,0 1,1 1,-1-1,0 2,1-1,-1 2,0-1,0 1,0 1,0-1,0 2,0 0,-1 0,0 0,3 3,-10-4,0 0,0-1,-1 1,1 1,-1-1,0 0,1 0,-2 0,1 1,0-1,-1 0,1 1,-1-1,0 1,0-1,-1 0,1 1,-1-1,1 0,-1 1,0-1,0 0,-1 0,1 0,-1 0,1 0,-1 0,0 0,0 0,0-1,0 1,-1-1,1 1,-1-1,0 0,1 0,-1 0,-2 1,-34 54,40-55,0 1,0-1,0 0,0 1,0-1,1 0,-1 0,1 0,-1 0,1 0,0 0,0 0,0-1,0 1,0-1,0 1,0-1,0 0,1 0,-1 0,0 0,1 0,-1 0,1-1,-1 1,1-1,-1 0,1 0,-1 0,1 0,0 0,-1 0,1-1,-1 1,1-1,-1 0,1 0,1 1,115-20,-94 14</inkml:trace>
  <inkml:trace contextRef="#ctx0" brushRef="#br0" timeOffset="1830.588">457 805,'5'0,"-3"0,-3 5,-5 1,-6 0,-2 4,-3 0,-3-2,1-2</inkml:trace>
  <inkml:trace contextRef="#ctx0" brushRef="#br0" timeOffset="2224.786">457 692,'-4'0,"-8"0,-5 0,-5 0,-4 0,3 0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97 102,'-67'379,"47"-240,13-115,4-33,11-35,1 0,2 1,3 0,1 1,2 1,8-14,-19 42,19-39,1 0,3 2,2 1,8-6,5 13,-44 41,1 0,0 0,0 1,0-1,0 0,0 0,0 1,0-1,0 1,0-1,1 1,-1 0,0-1,0 1,0 0,1 0,-1 0,0 0,0 0,0 0,1 0,-1 0,0 0,0 0,0 1,0-1,1 0,-1 1,0-1,0 1,0 0,0-1,0 1,0 0,0-1,0 1,0 0,-1 0,1 0,0 0,0 0,-1 0,1 0,-1 0,1 0,-1 1,4 11,-1 0,-1 0,0 1,-1 0,0-1,-1 1,-1-1,0 1,-1 0,0-1,-2 5,-21 154,25-170,0 1,1-1,-1 1,1-1,0 0,0 1,0-1,0 0,0 0,0 0,0 1,1-1,-1 0,1-1,0 1,-1 0,1 0,0-1,0 1,0-1,0 0,0 1,0-1,1 0,-1 0,0-1,1 1,-1 0,0-1,1 1,-1-1,1 0,-1 0,1 0,-1 0,0 0,1 0,-1-1,1 1,-1-1,0 0,1 0,-1 1,0-2,0 1,0 0,1 0,-1-1,0 1,-1-1,1 1,0-1,0 0,-1 0,1 0,-1 0,96-96,60-80,-156 176,0 0,0 0,1 1,-1-1,1 1,-1-1,1 1,0 0,0-1,-1 1,1 0,0 0,0 0,0 1,0-1,0 0,0 1,0-1,0 1,1 0,-1 0,0 0,0 0,0 0,0 0,0 0,1 1,-1-1,0 1,0-1,0 1,0 0,0 0,-1 0,1 0,0 0,0 0,0 1,-1-1,1 1,-1-1,1 1,-1-1,0 1,0 0,1 0,-1 0,0 0,0-1,-1 1,1 1,0-1,-1 1,4 13,-1 1,0 0,-2 0,0 1,-1-1,0 0,-3 7,2-8,0 0,0 0,2 0,0 0,0-1,2 1,0 0,1-1,0 1,-3-14,-1 0,1 0,0-1,0 1,0 0,0 0,0 0,0-1,1 1,-1-1,0 1,1-1,0 1,-1-1,1 0,0 0,-1 1,1-1,0-1,0 1,0 0,0 0,0-1,0 1,0-1,0 1,0-1,0 0,0 0,0 0,0 0,0 0,1-1,12-2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26,'44'0,"28"0,6 0,-4 0,-11-5,-10-1,-11 0,-6 1,-6 1,-7 7,-8 2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0,'38'5,"23"6,5 2,-3-2,-8-3,-8-2,-13 2,-7 0,-7-2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1,'0'57,"-5"24,-2 4,1-10,1-6,1-11,2-10,1-9,1-6,0-3,0-8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26,'227'-25,"-158"34,-68-9,1 0,0 1,-1-1,1 1,-1 0,1-1,-1 1,0 0,1 0,-1 0,0 0,1 0,-1 0,0 1,0-1,0 0,0 0,0 1,0-1,-1 1,1-1,0 1,-1-1,1 1,-1-1,0 1,1 0,-1-1,0 1,0-1,0 1,0 0,0-1,0 1,0 0,-1-1,1 1,-1-1,1 2,-74 119,41-77,-108 179,139-221,0 1,1-1,-1 1,1 0,0-1,0 1,1 0,-1 0,1 0,0-1,0 1,0 0,0 0,1 0,-1 0,1-1,0 1,0 0,1-1,-1 1,1-1,-1 1,1-1,0 0,0 1,1-1,-1 0,1 0,0-1,-1 1,1-1,0 1,1-1,-1 0,0 0,1 0,-1-1,1 1,-1-1,1 0,0 0,2 1,5 1,0-1,1 0,-1-1,1 0,-1 0,1-1,0-1,-1 0,1-1,-1 0,6-2,8-3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1,'-9'38,"-9"23,0 1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01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16780 0 0,'0'0'2197'0'0,"0"0"-904"0"0,0 0-432 0 0,0 0 79 0 0,0 0 129 0 0,0 0 76 0 0,0 0-147 0 0,0 0-234 0 0,0 0-185 0 0,0 0-123 0 0,0 0-95 0 0,0 0-123 0 0,4 28-62 0 0,14 87-70 0 0,-11-55-43 0 0,-7-55-1180 0 0,3 13 2554 0 0,0-14-5970 0 0,2-2-5676 0 0,-4-2-2707 0 0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0,'-14'48,"-10"35,-1 14,4-6,6-14,0-14,3-9,4-8,2-8,3-5,2-4,6-6,2-8</inkml:trace>
  <inkml:trace contextRef="#ctx0" brushRef="#br0" timeOffset="303.775">454 86,'-330'316,"299"-272,31-43,-1 0,0 0,1 0,0 0,-1 0,1 0,0 0,-1 0,1 0,0 0,0 0,0 0,0 0,0 0,0 0,0 0,0 0,1 0,-1 0,0 0,0 0,1 0,-1 0,1 0,-1 0,1 0,-1 0,1-1,0 1,-1 0,1 0,0 0,0-1,0 1,-1 0,1-1,0 1,0-1,0 1,0-1,0 0,0 1,0-1,0 0,0 0,163 10,-158-8,1-1,0 1,0 1,-1-1,1 1,-1 0,0 1,0-1,0 1,0 1,-1-1,0 1,1 0,1 3,7 8</inkml:trace>
  <inkml:trace contextRef="#ctx0" brushRef="#br0" timeOffset="820.254">737 367,'-21'16,"0"2,1 0,1 1,0 0,2 2,0 0,2 1,0 2,14-24,0 1,0 0,1 0,-1 0,0 1,1-1,-1 0,1 0,-1 0,1 0,0 1,-1-1,1 0,0 0,0 1,0-1,0 0,0 0,0 1,0-1,0 0,0 0,1 0,-1 1,1-1,-1 0,1 0,-1 0,1 0,-1 0,1 0,0 0,0 0,0 0,-1 0,1 0,0 0,0 0,0-1,0 1,0 0,1-1,-1 1,1 0,55-4,-28-8,0-1,-1-1,0-2,-1-1,7-6,32-19,-65 40,1-1,-1 0,0 1,1 0,-1-1,1 1,-1 0,1 0,0 0,-1 0,1 0,0 0,0 1,0-1,0 1,-1-1,1 1,0-1,0 1,0 0,0 0,0 0,0 0,0 0,0 1,0-1,0 1,0-1,0 1,-1 0,1-1,0 1,0 0,-1 0,1 0,0 1,-1-1,1 0,-1 0,0 1,1-1,-1 1,0 0,0-1,0 1,0 0,0-1,0 1,-1 0,1 0,0 0,-1 1,0 11,-1 0,-1 1,0-1,-1 0,0-1,-1 1,-1-1,-2 5,-17 66,17 188,6-261,1 0,-2-1,1 1,-2 0,1-1,-1 0,-1 0,0 0,0 0,-1 0,0-1,-1 0,0 0,0 0,-1-1,0 0,-4 3,8-10,-1 1,0-2,0 1,0 0,0-1,1 1,-1-1,0 0,0-1,0 1,0-1,0 1,0-1,1 0,-1-1,0 1,1-1,-1 1,1-1,-1 0,1 0,0-1,0 1,0-1,0 1,0-1,1 0,-1 0,1 0,0-1,0 1,0 0,0-1,1 1,-1-1,1 0,0 1,0-1,0 0,0 0,1 0,0 0,0 0,0 0,0-1,1-8,1 0,1 0,0 0,1 0,0 1,0-1,2 1,0 0,0 0,1 1,0 0,1 0,0 0,1 1,6-6,34-23,-27 27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0,'-29'255,"12"-73,15-179,1 0,-1 1,0-1,1 1,0-1,0 1,0-1,0 1,0 0,1 0,0-1,-1 1,2 0,-1 0,0 0,1-1,-1 1,1 0,0-1,1 1,-1 0,0-1,1 0,0 1,0-1,0 0,0 0,0 0,1 0,0 0,-1 0,1-1,0 0,0 1,0-1,0 0,1 0,-1-1,1 1,0 0,225-3,-173 1,-32-1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17,'454'0,"-382"-11,-54 5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55,'38'-5,"27"-1,8 0,-5 1,-8 1,-10 2,-9-4,-6-1,-4 1,-3 2,-7 1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58,'65'-16,"2"2,-1 3,64-2,-128 12,0 1,0-1,1 1,-1-1,0 1,1 0,-1 0,0 0,1 0,-1 1,0-1,1 1,-1-1,0 1,0 0,1 0,-1 0,0 0,0 0,0 0,0 0,0 1,-1-1,1 1,0 0,-1-1,1 1,-1 0,1 0,-1 0,0 0,0 0,0 0,0 0,0 1,-1-1,1 0,0 0,-1 1,0-1,0 0,1 3,-6 6,1 1,-2-1,1 0,-1-1,-1 1,0-1,-1-1,0 1,0-1,-2 1,-15 18,-19 22,32-39,1 0,0 1,1 0,0 0,1 1,1 0,0 1,1 0,0 0,1 1,0 0,-1 7,7-19,-1 0,1 0,0 0,0 0,0 0,0 0,1 0,-1 0,1 0,-1 0,1 0,0 0,0 0,1 0,-1 0,1-1,-1 1,1-1,0 1,0-1,0 0,0 1,0-1,0 0,1 0,-1-1,1 1,-1 0,1-1,0 0,0 1,0-1,-1 0,1-1,0 1,0 0,2-1,6 2,-1-1,1 0,0-1,-1 0,1-1,-1 0,1-1,-1 0,1 0,3-3,5-2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0,'-9'24,"1"8,7-1,3-6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66,'-15'8,"-1"-1,0 0,1 1,0 1,1 1,0 0,0 1,-7 9,19-19,1 0,0 0,-1 0,1 0,0 0,0 1,0-1,0 1,0-1,0 1,0-1,1 1,-1-1,0 1,1 0,0-1,-1 1,1 0,0-1,0 1,0 0,0 0,0-1,0 1,0 0,0-1,1 1,-1 0,1-1,-1 1,1 0,0-1,0 1,0-1,-1 1,1-1,1 0,-1 1,0-1,0 0,0 0,1 0,-1 0,1 0,0 1,82 28,-65-25,-10-3,1 1,-1 0,0 1,0 0,0 0,0 1,-1 0,0 0,0 1,0 0,-1 1,0-1,0 2,-1-1,0 1,0-1,0 2,-1-1,-1 1,1-1,-1 1,-1 0,0 1,0-1,1 10,-3-16,-1 0,0 0,0 1,-1-1,1 0,0 0,-1 0,0 0,0 0,0 0,0 0,0 0,-1 0,1-1,-1 1,0 0,0-1,0 1,0-1,0 0,0 1,-1-1,1 0,-3 1,-11 5</inkml:trace>
  <inkml:trace contextRef="#ctx0" brushRef="#br0" timeOffset="249.862">101 66,'39'-14,"21"-5,7 1,-10 8,-8 5,-8 10,-12 3</inkml:trace>
  <inkml:trace contextRef="#ctx0" brushRef="#br0" timeOffset="700.5">609 518,'203'-220,"-198"215,1 0,0 0,0 0,1 1,-1-1,1 1,0 1,0 0,0 0,0 0,0 1,1 0,-1 0,1 1,0 0,-1 0,8 1,-13 1,1 0,-1 0,0 1,1-1,-1 1,0 0,0 0,0 0,0 0,0 0,-1 0,1 0,-1 0,1 1,-1-1,0 1,0-1,0 1,0-1,0 1,-1 0,1-1,-1 1,0 0,1-1,-1 1,-1 1,18 45,-14-46,0-1,1 1,-1-1,0 0,1-1,-1 1,1-1,-1 1,1-1,0 0,0 0,-1-1,1 1,0-1,0 0,0 0,0 0,0 0,-1-1,1 1,0-1,0 0,-1 0,1-1,1 0,-1 1,0-1,1 1,-1 0,1 0,0 1,-1-1,1 1,-1 0,1 0,0 1,-1-1,1 1,-1 0,1 0,-1 1,1-1,-1 1,1 1,-2 0,0 0,0 0,-1 1,0-1,1 1,-1-1,-1 1,1 0,0 0,-1 0,0 0,0 0,0 0,0 0,-1 0,0 0,0 1,0 2,5 24,0-11</inkml:trace>
  <inkml:trace contextRef="#ctx0" brushRef="#br0" timeOffset="1520.595">299 490,'0'4,"-5"3,-6-1,-7-1,-4 3,-3 1,-3-2,-1-2,0-1,4-7,7-2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0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0,'-24'29,"-13"14,0 5,6-7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31,'43'-5,"29"-2,6 1,-4 1,-11 1,-10 2,-11 1,-11 5,-12 3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1,'43'4,"34"-2,8-2,-10-1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1,'25'205,"-22"173,-30-84,9-192,15-102,7-11</inkml:trace>
  <inkml:trace contextRef="#ctx0" brushRef="#br0" timeOffset="466.926">586 141,'-115'56,"3"5,3 5,-28 26,131-89,0 0,0 0,0 0,1 1,0 0,-1 0,1 0,1 1,-1 0,1 0,0 0,0 0,0 1,1-1,0 1,0 0,0 0,1 0,-1 0,2 1,-1-1,1 0,0 1,0-1,1 1,0 6,3-8,1-1,0 1,0-1,0 0,1 0,-1 0,1 0,0-1,0 0,0 0,1 0,-1-1,1 1,-1-1,1-1,0 1,5 0,5 3,23 7,-27-10,-1 0,1 1,-1 0,0 0,0 1,0 1,-1 0,1 1,-1-1,-1 2,1 0,-1 0,0 0,-1 1,1 1,-2 0,1 0,-1 0,-1 1,1-1,-2 2,2 2,-1 5,-4-8,1 0,0-1,1 0,0 1,0-2,1 1,0 0,0-1,1 0,6 7,1-4</inkml:trace>
  <inkml:trace contextRef="#ctx0" brushRef="#br0" timeOffset="916.745">671 706,'15'-5,"1"-1,0 1,1 1,0 0,0 1,0 1,0 0,0 1,0 1,0 1,11 2,-26-3,1 1,-1 0,0-1,1 1,-1 0,0 0,1 1,-1-1,0 0,0 1,0-1,0 1,0 0,0-1,-1 1,1 0,-1 0,1 0,-1 0,0 1,0-1,0 0,0 1,0-1,0 0,0 1,-1-1,1 1,-1-1,0 1,0-1,0 1,0-1,0 1,-1-1,1 1,-1-1,0 3,-46 85,26-67,-44 57,64-78,0 0,0 0,0 1,0-1,0 0,0 1,1-1,-1 1,1-1,-1 1,1-1,0 0,0 1,0-1,1 1,-1-1,0 1,1-1,0 1,-1-1,1 0,0 1,0-1,0 0,1 0,-1 0,0 0,1 0,0 0,-1 0,1 0,0-1,0 1,0 0,0-1,1 1,3 0,0 0,1 0,0 0,-1-1,1 0,0 0,0 0,-1-1,1 0,0-1,0 1,0-1,-1 0,1-1,-1 0,1 0,-1-1,43-6,-22 7,-3 1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9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0 596 4729 0 0,'0'0'4614'0'0,"0"0"-2036"0"0,0 0-776 0 0,0 0-40 0 0,0 0 1 0 0,0 0-92 0 0,0 0-259 0 0,0 0-346 0 0,0 0-253 0 0,0 0-146 0 0,0 0-30 0 0,0 0-30 0 0,1-3-91 0 0,129-398 3341 0 0,-125 386-3832 0 0,2 0 0 0 0,0 1 0 0 0,1-1 1 0 0,0 2-1 0 0,1-1 0 0 0,0 1 0 0 0,1 0 0 0 0,1 1 0 0 0,0 1 0 0 0,1-1 0 0 0,0 2 0 0 0,3-2-25 0 0,-14 11-2 0 0,0 0 0 0 0,0 1-1 0 0,0-1 1 0 0,0 1 0 0 0,0-1-1 0 0,0 1 1 0 0,1 0-1 0 0,-1 0 1 0 0,0-1 0 0 0,0 1-1 0 0,1 0 1 0 0,-1 0-1 0 0,0 0 1 0 0,0 0 0 0 0,1 0-1 0 0,-1 0 1 0 0,0 1-1 0 0,0-1 1 0 0,0 0 0 0 0,1 1-1 0 0,-1-1 1 0 0,0 1-1 0 0,0-1 1 0 0,0 1 0 0 0,0-1-1 0 0,0 1 1 0 0,0 0-1 0 0,0 0 1 0 0,0-1 0 0 0,0 1-1 0 0,0 0 1 0 0,0 0-1 0 0,-1 0 1 0 0,1 0 0 0 0,0 0-1 0 0,0 0 1 0 0,-1 0-1 0 0,1 0 1 0 0,-1 0 0 0 0,1 0-1 0 0,-1 1 1 0 0,1-1 0 0 0,-1 0-1 0 0,0 0 1 0 0,0 2 2 0 0,16 59 43 0 0,-15-61-47 0 0,22 175 64 0 0,-23-174-61 0 0,0-1-1 0 0,0 0 0 0 0,0 0 1 0 0,0 0-1 0 0,0 0 0 0 0,0 1 1 0 0,0-1-1 0 0,1 0 0 0 0,-1 0 1 0 0,0 0-1 0 0,1 0 0 0 0,-1 0 1 0 0,1 0-1 0 0,-1 0 0 0 0,1 0 1 0 0,0 0-1 0 0,-1 0 0 0 0,1 0 1 0 0,0 0-1 0 0,0 0 0 0 0,0-1 1 0 0,0 1-1 0 0,-1 0 0 0 0,1-1 1 0 0,0 1-1 0 0,0 0 0 0 0,0-1 1 0 0,0 1-1 0 0,1-1 0 0 0,-1 1 1 0 0,0-1-1 0 0,0 0 0 0 0,0 0 1 0 0,0 1-1 0 0,0-1 0 0 0,0 0 1 0 0,1 0-1 0 0,-1 0 0 0 0,0 0 1 0 0,0 0-1 0 0,0 0 0 0 0,0-1 1 0 0,0 1-1 0 0,1 0 0 0 0,-1 0 0 0 0,0-1 1 0 0,0 1-1 0 0,0-1 0 0 0,0 1 1 0 0,0-1-1 0 0,0 0 2 0 0,108-117 108 0 0,17-13-82 0 0,-34 73-45 0 0,-91 58 18 0 0,1 1 0 0 0,-1 0 0 0 0,0 0 0 0 0,1 0 0 0 0,-1 0-1 0 0,0 1 1 0 0,1-1 0 0 0,-1 0 0 0 0,0 0 0 0 0,0 1 0 0 0,0-1 0 0 0,0 1 0 0 0,0-1 0 0 0,-1 1 0 0 0,1-1 0 0 0,0 1 0 0 0,-1-1 0 0 0,1 1 0 0 0,-1 0 0 0 0,1-1 0 0 0,-1 1 0 0 0,0 0 0 0 0,0-1-1 0 0,0 1 1 0 0,0 0 0 0 0,0 0 0 0 0,0-1 0 0 0,0 1 0 0 0,0 0 0 0 0,-1-1 0 0 0,1 1 0 0 0,-1 0 0 0 0,1-1 0 0 0,-1 1 1 0 0,1 6-7 0 0,-14 131 103 0 0,-13 88-327 0 0,27-226 173 0 0,0 0-1 0 0,1-1 0 0 0,-1 1 0 0 0,0 0 1 0 0,0-1-1 0 0,1 1 0 0 0,-1 0 1 0 0,0-1-1 0 0,1 1 0 0 0,-1-1 0 0 0,0 1 1 0 0,1-1-1 0 0,-1 1 0 0 0,1-1 0 0 0,-1 1 1 0 0,1-1-1 0 0,-1 1 0 0 0,1-1 0 0 0,-1 1 1 0 0,1-1-1 0 0,-1 0 0 0 0,1 0 0 0 0,0 1 1 0 0,-1-1-1 0 0,1 0 0 0 0,0 0 0 0 0,-1 1 1 0 0,1-1-1 0 0,0 0 0 0 0,-1 0 0 0 0,1 0 1 0 0,0 0-1 0 0,-1 0 0 0 0,1 0 0 0 0,0 0 1 0 0,-1 0-1 0 0,1 0 0 0 0,0-1 0 0 0,-1 1 1 0 0,1 0-1 0 0,0 0 0 0 0,-1-1 0 0 0,1 1 1 0 0,0 0 58 0 0,18-7-9997 0 0,-12 3-2116 0 0</inkml:trace>
  <inkml:trace contextRef="#ctx0" brushRef="#br0" timeOffset="665.91">1140 188 10450 0 0,'0'0'2151'0'0,"0"0"-389"0"0,0 0-208 0 0,0 0-5 0 0,0 0-55 0 0,0 0-159 0 0,0 0-224 0 0,0 0-255 0 0,0 0-202 0 0,0 0-174 0 0,0 0-80 0 0,0 0-54 0 0,0 0-36 0 0,-14 0-21 0 0,-45 4-39 0 0,54-3-212 0 0,-1 0 1 0 0,1 0 0 0 0,0 0-1 0 0,0 1 1 0 0,0 0-1 0 0,0 0 1 0 0,1 0 0 0 0,-1 0-1 0 0,0 1 1 0 0,1 0 0 0 0,0 0-1 0 0,-1 0 1 0 0,1 0 0 0 0,-2 3-39 0 0,-8 6 71 0 0,4-5-67 0 0,1 1 0 0 0,1 0 0 0 0,-1 0 0 0 0,2 0 0 0 0,-1 1 1 0 0,1 0-1 0 0,0 1 0 0 0,1-1 0 0 0,0 1 0 0 0,0 1 0 0 0,1-1 0 0 0,1 1 0 0 0,0 0 1 0 0,0 0-1 0 0,1 0 0 0 0,1 0 0 0 0,0 1 0 0 0,0-1 0 0 0,1 1 0 0 0,0 0 0 0 0,1-1 1 0 0,1 4-6 0 0,1-13 13 0 0,0 1-1 0 0,0-2 0 0 0,1 1 0 0 0,-1 0 0 0 0,1 0 0 0 0,-1-1 0 0 0,1 1 0 0 0,0-1 0 0 0,-1 0 0 0 0,1 0 0 0 0,0 0 0 0 0,0 0 0 0 0,0-1 0 0 0,0 1 0 0 0,0-1 0 0 0,0 1 0 0 0,0-1 0 0 0,0 0 0 0 0,0 0 0 0 0,0-1 1 0 0,0 1-1 0 0,0 0 0 0 0,0-1 0 0 0,0 0 0 0 0,-1 0 0 0 0,1 0 0 0 0,0 0 0 0 0,1-1-11 0 0,18-9 143 0 0,-1-2 0 0 0,0-1 1 0 0,-1 0-1 0 0,0-2 0 0 0,-1 0 1 0 0,-1-1-1 0 0,0-1 0 0 0,-2 0 0 0 0,13-19-143 0 0,4 0 231 0 0,-29 32-197 0 0,0-1 0 0 0,1 2 0 0 0,0-1 0 0 0,0 1 0 0 0,0-1 0 0 0,1 2 0 0 0,-1-1 0 0 0,1 0 0 0 0,0 1 0 0 0,0 0 0 0 0,0 1 0 0 0,0-1 0 0 0,1 1 0 0 0,-1 0 0 0 0,1 1 0 0 0,-1-1 0 0 0,1 1 0 0 0,5 0-34 0 0,8 53 187 0 0,1 128 41 0 0,-10-110-219 0 0,-3 0-1 0 0,-2 0 0 0 0,-5 60-8 0 0,-3-105 1 0 0,-1 1 0 0 0,-1-1 0 0 0,-1 0 0 0 0,-2 0-1 0 0,0 0 1 0 0,-2-1 0 0 0,-1 0 0 0 0,0 0-1 0 0,-2-1 1 0 0,-1-1 0 0 0,0 0 0 0 0,-7 7-1 0 0,14-22 5 0 0,0 1 0 0 0,-1-1-1 0 0,0 0 1 0 0,0 0 0 0 0,0-1 0 0 0,-1 0 0 0 0,0 0 0 0 0,0-1 0 0 0,0 0-1 0 0,-1 0 1 0 0,0-1 0 0 0,0 0 0 0 0,0-1 0 0 0,0 0 0 0 0,-1 0 0 0 0,1-1 0 0 0,-1 0-1 0 0,1-1 1 0 0,-1 0 0 0 0,0 0 0 0 0,0-1 0 0 0,1 0 0 0 0,-2-1-5 0 0,9-1 1 0 0,0 1 0 0 0,1-1 0 0 0,-1 0 0 0 0,1 0-1 0 0,-1 0 1 0 0,1 0 0 0 0,0 0 0 0 0,0 0 0 0 0,0 0 0 0 0,0 0 0 0 0,0 0 0 0 0,0 0 0 0 0,1 0 0 0 0,-1-1 0 0 0,0 1 0 0 0,1 0 0 0 0,0-1 0 0 0,0 1 0 0 0,0 0-1 0 0,0-1 1 0 0,0 1 0 0 0,0 0 0 0 0,0-1 0 0 0,1 1 0 0 0,-1 0 0 0 0,1-2-1 0 0,0-8-15 0 0,2-8 13 0 0,0 1 0 0 0,2-1 0 0 0,0 1 0 0 0,1 0 0 0 0,1 0 0 0 0,1 1 0 0 0,0 0 0 0 0,2 0 0 0 0,0 1 0 0 0,10-12 2 0 0,3-11-36 0 0,110-166-651 0 0,-100 166-3306 0 0,2 2-3896 0 0,-27 31-4319 0 0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47,'93'-17,"-56"8,0 2,1 1,0 2,0 1,1 2,-1 2,0 2,25 4,-61-7,0 0,-1 0,1 0,-1 0,1 1,-1-1,1 0,-1 0,1 1,-1-1,1 1,-1 0,1-1,-1 1,1 0,-1 0,0 0,0 0,0 0,1 0,-1 0,0 0,0 1,0-1,-1 0,1 0,0 1,0-1,-1 1,1-1,-1 1,1-1,-1 1,1-1,-1 1,0-1,0 1,0 0,0-1,0 1,0-1,-1 1,1-1,0 1,-1-1,1 1,-1-1,1 1,-1-1,0 1,0-1,0 0,0 0,0 1,0-1,0 0,0 0,0 0,0 0,-1 0,1 0,-2 0,-72 43,65-39,-1-1,1 2,0-1,0 1,1 1,0 0,0 0,1 1,-1 0,-2 5,10-12,1 0,-1 0,0 1,1-1,-1 0,1 1,0-1,-1 0,1 1,0-1,0 1,0-1,0 0,0 1,0-1,0 1,0-1,0 1,1-1,-1 0,1 1,-1-1,1 0,-1 1,1-1,0 0,0 0,0 0,0 0,0 0,0 1,0-2,0 1,0 0,0 0,0 0,0 0,2 0,57 29,-46-25,11 6,-15-8,1 1,-1 1,0 0,0 0,-1 1,1 0,-1 0,-1 1,6 5,-13-10,0-1,1 1,-1 0,0-1,0 1,0 0,-1 0,1 0,0 0,-1 0,1 0,-1 0,0 0,1 0,-1 0,0 0,0 0,0 0,-1 0,1 0,0 0,-1 0,0 0,1 0,-1-1,0 1,0 0,0 0,0 0,0-1,0 1,0-1,-1 1,1-1,-1 1,1-1,-2 1,-66 41,67-42,-40 17,1-1,-2-3,0-1,-13 0,33-11,34-14,5 3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271 146,'-31'24,"1"1,1 1,2 1,0 2,2 0,1 2,2 1,-10 20,29-49,0 0,1 1,0-1,0 1,0 0,0 0,1 0,-1 0,1 0,0 0,0 0,0 0,1 0,0 1,-1-1,1 0,1 0,-1 0,1 1,0-1,-1 0,2 0,-1 0,0 0,1 0,0 0,0-1,0 1,0 0,1-1,0 0,-1 1,1-1,1 0,7 3,1 0,0-1,0-1,0 0,1-1,-1 0,1-1,-1 0,1-1,0-1,0 0,0 0,-1-1,1-1,0 0,-1-1,1 0,-1-1,0-1,0 0,0 0,-1-1,0 0,0-1,-1-1,1 1,-2-2,1 1,-1-1,8-10,-10 8,1-1,-1 1,-1-1,0 0,-1-1,0 1,-1-1,0 0,-1 0,-1 0,0-1,-1 1,0-1,-1 1,0-1,-1-1,-1 9,1 0,-1-1,0 1,-1 0,1 0,-1 0,-1 1,1-1,-1 1,0 0,0 0,0 0,-1 0,1 1,-1-1,0 1,-1 1,1-1,-1 1,0 0,1 0,-1 0,-6-1,-13-2</inkml:trace>
  <inkml:trace contextRef="#ctx0" brushRef="#br0" timeOffset="329.977">835 33,'-16'5,"1"0,0 0,0 1,0 1,1 1,0 0,1 1,0 0,0 1,0 0,2 1,-1 0,-9 13,20-22,0 0,-1-1,1 1,0 0,0 0,0 0,0 0,0 0,0 0,0 0,1 0,-1 0,1 0,0 0,-1 1,1-1,0 0,0 0,0 0,1 0,-1 1,0-1,1 0,0 0,-1 0,1 0,0 0,0 0,0 0,0 0,0-1,1 1,-1 0,1 0,-1-1,1 1,-1-1,1 0,0 1,0-1,0 0,0 0,-1 0,1 0,2 0,7 2,-1-1,1 0,0-1,0 0,0 0,0-1,0-1,-1 0,1 0,0-1,0-1,-1 1,1-2,-1 0,0 0,0 0,0-1,-1-1,0 0,0 0,0-1,-1 0,0 0,3-5,43-75,-53 85,0 0,-1-1,1 1,-1 0,1-1,-1 1,0 0,0-1,0 1,0 0,0-1,0 1,-1-1,1 1,-1 0,0 0,0-1,1 1,-2 0,1 0,0 0,0 0,-1 0,1 0,-1 0,1 0,-1 1,0-1,0 1,1-1,-1 1,0 0,0-1,-1 1,1 0,0 0,0 1,-1-1,1 0,-1 1,-22-6,1 2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86,'-1'1,"-60"42,3 3,1 2,3 3,2 2,-3 8,49-56,1 0,1 1,-1-1,1 1,0 0,0 0,0 0,1 1,0-1,1 1,-1 0,1 0,1 0,-1 0,1 0,0 0,1 0,-1 0,2 0,-1 1,1-1,0 0,0 0,1 0,0 0,0 0,1-1,0 1,0-1,0 1,1-1,0 0,0 0,0-1,5 5,8-1,0 0,0-1,1-1,1 0,-1-2,1 0,0-1,0-1,0 0,0-2,0 0,1-1,-1-1,0-1,0-1,6-1,6-1,0-2,-1 0,0-2,0-1,0-2,-2-1,1-1,-2-1,0-2,-1 0,-1-2,0-1,-2-1,0-1,-1 0,-1-2,-2-1,8-13,-21 30,0 0,-1-1,0 0,0 0,-1 0,0-1,0 1,-1-1,-1 0,0 0,0 0,-1 0,0 0,0-1,-2 1,1 0,-1 0,0 0,-1 0,-1 0,1 0,-1 0,-1 1,0-1,0 1,-1 0,0 0,-1 0,-4-5,1 7,0 0,0 0,0 0,-1 1,0 1,0 0,-1 0,1 1,-1 0,0 1,0 0,-1 0,1 2,0-1,-1 1,1 1,-1 0,-3 1,-10 2,-1 0,1 2,0 0,0 2,1 1,0 0,-15 9,-4 4</inkml:trace>
  <inkml:trace contextRef="#ctx0" brushRef="#br0" timeOffset="264.183">139 397,'41'-23,"9"-6,2 1,1 4,0 1,5 2,-53 19,0 0,1 1,-1-1,1 1,-1 0,1 1,-1-1,1 1,0 1,-1-1,1 1,-1-1,1 2,-1-1,0 1,1-1,-1 1,0 1,0-1,0 1,0 0,-1 0,1 0,-1 1,3 2,-3-2,4 5,-1-1,2 0,-1-1,1 0,0 0,1 0,-1-2,1 1,0-1,1 0,-1-1,1 0,0-1,0-1,0 1,8-1,122-21,-117 13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1,'-5'19,"-15"25,-10 11,0 0,1-4,0-6,1-11,4-6,2-8,5-3,0-3,3-1,4-2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0,-2 0,-1 0,-3 0,-5 0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22,'38'0,"18"-5,4-1,-4 0,-10 1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0 237,'2'-14,"1"0,0 0,0 1,2 0,0 0,0 0,1 0,1 1,0 0,6-8,63-65,-74 85,-1-1,1 1,-1 0,1 0,-1 1,1-1,-1 0,1 0,-1 1,1-1,-1 1,1-1,-1 1,0 0,1 0,-1-1,0 1,0 0,0 0,1 0,-1 0,0 1,0-1,0 0,-1 0,1 1,0-1,0 0,-1 1,1-1,-1 1,1-1,-1 0,0 1,1-1,-1 1,0 0,0-1,0 1,0-1,0 1,0-1,-1 1,1-1,0 1,-1-1,0 0,1 1,1 8,-1-9,-1 1,1 0,0 0,1 0,-1 0,0 0,0 0,1-1,-1 1,1 0,0 0,-1 0,1-1,0 1,0 0,0-1,0 1,1-1,-1 1,0-1,0 0,1 0,-1 1,1-1,-1 0,1 0,0 0,-1-1,1 1,0 0,0 0,0-1,-1 0,1 1,0-1,0 0,0 0,0 1,0-2,0 1,-1 0,1 0,0-1,0 1,0-1,0 1,-1-1,2 0,156-90,-160 92,1 0,0-1,-1 1,1 0,0 0,0 0,-1 0,1 0,0 0,0 0,0 0,0 0,0 0,0 0,1 0,-1 0,0-1,0 1,1 0,-1 0,0 0,1 0,-1 0,1 0,-1-1,1 1,0 0,-1 0,1-1,0 1,-1-1,1 1,0 0,0-1,-1 1,1-1,0 0,0 1,0-1,0 0,0 1,0-1,0 0,0 0,0 0,0 0,0 0,-1 0,1 0,0 0,0 0,0 0,0-1,0 1,0 0,0-1,0 1,0 0,-1-1,1 1,0-1,0 1,0-1,-1 0,1 1,0-1,-1 0,1 0,-1 0,-9 30,-11 79,24-89</inkml:trace>
  <inkml:trace contextRef="#ctx0" brushRef="#br0" timeOffset="250.985">762 38,'-39'29,"-26"19,-12 11,2 0,9-5,11-7,10-6,8-6,5-4,9-2,2-7,6-1,10-5,6-5</inkml:trace>
  <inkml:trace contextRef="#ctx0" brushRef="#br0" timeOffset="634.091">564 462,'-6'6,"-49"64,54-68,0 1,0-1,0 0,1 1,-1-1,0 1,1 0,0-1,-1 1,1-1,0 1,1-1,-1 1,0 0,1-1,-1 1,1-1,0 1,0-1,0 0,0 1,0-1,0 0,1 0,-1 1,1-1,-1 0,1-1,0 1,0 0,0 0,1 0,0-1,0 1,1-1,-1 1,0 0,0 0,0 1,-1-1,1 0,-1 1,1 0,-1-1,0 1,0 0,0 0,0 0,0 1,-1-1,1 0,-1 1,0-1,0 1,-1-1,1 1,-1-1,1 1,-1-1,0 1,0 0,-1-1,1 1,-1-1,0 1,0-1,0 1,0-1,0 1,-1-1,0 0,-1 2,-3 1,0 0,0 0,-1 0,0-1,0 0,0-1,-1 1,1-2,-1 1,0-1,0 0,-1 0,1-1,0 0,-1-1,0 0,1 0,-1-1,1 0,-1-1,0 1,-8-3,-1-4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6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11,'-8'0,"-1"0,0 0,1 2,-1-1,0 1,1 0,0 0,-1 1,1 1,0-1,1 1,-1 0,0 1,1 0,0 0,1 1,-1 0,-5 6,11-8,1 0,-1 0,1 0,0 0,0 0,1 0,-1 0,1 1,0-1,0 0,0-1,1 1,-1 0,1 0,0-1,0 1,0 0,0-1,1 0,-1 0,1 0,0 0,0 0,0 0,1-1,-1 1,0-1,1 0,0 0,-1-1,2 1,8 9,-8-7,10 7,0 0,-1 1,-1 0,0 2,-1-1,-1 1,0 1,0 0,-1 2,-9-13,0 0,0 0,0 0,-1 0,0 0,0 0,0 0,0 1,0-1,-1 0,0 0,1 0,-2 0,1 0,0-1,-1 1,0 0,0 0,0-1,0 1,0-1,-1 0,0 0,1 0,-1 0,0 0,-1-1,1 1,0-1,-1 0,1 0,-1 0,0 0,0 0,0-1,0 0,0 0,0 0,0 0,0-1,-16 6</inkml:trace>
  <inkml:trace contextRef="#ctx0" brushRef="#br0" timeOffset="249.929">44 67,'34'-14,"21"-5,5 1,-7 3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1 164,'33'112,"19"135,-21-97,-31-149,0 0,0 0,0 0,0 0,0 0,1 0,-1 0,0 0,0 0,1 0,-1 0,0 0,1 0,-1 0,1 0,0 0,-1 0,1 0,-1-1,1 1,0 0,0 0,0-1,-1 1,1 0,0-1,0 1,0-1,0 1,0-1,0 0,0 1,0-1,0 0,0 0,0 0,0 0,0 0,0 0,0 0,0 0,0 0,0 0,0 0,0-1,0 1,0 0,0-1,0 1,0-1,0 1,0-1,0 0,0 1,0-1,-1 0,1 1,0-1,-1 0,1 0,0 0,-1 0,40-64,-35 57,32-63,27-51,-5-2,7-36,-33 52,-31 91,-3 5</inkml:trace>
  <inkml:trace contextRef="#ctx0" brushRef="#br0" timeOffset="372.479">622 531,'0'10,"0"12,0 7,0 4,0 1,0 0,0-2,0-6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15,'-2'-15,"-3"23,-4 25,-15 114,-31 185,48-305,2 0,1 0,2 0,0 0,2 0,2 13,-2-37,0-1,0 1,1 0,-1-1,1 0,0 1,0-1,0 1,0-1,0 0,0 0,1 1,-1-1,1 0,-1 0,1 0,0-1,0 1,0 0,0-1,0 1,0-1,0 0,0 1,1-1,-1 0,1-1,-1 1,1 0,-1-1,1 1,-1-1,1 0,-1 0,1 0,-1 0,1 0,-1 0,1-1,106-27,-90 21,197-56,-198 56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10 118 2232 0 0,'0'0'2026'0'0,"0"0"-153"0"0,0 0-14 0 0,0 0 100 0 0,0 0 89 0 0,0 0-46 0 0,0 0-240 0 0,0 0-335 0 0,0 0-332 0 0,0 0-289 0 0,0 0-197 0 0,-1-2-85 0 0,1 3-370 0 0,0-1 1 0 0,0 0-1 0 0,0 1 0 0 0,0-1 1 0 0,0 0-1 0 0,0 0 1 0 0,0 1-1 0 0,0-1 1 0 0,0 0-1 0 0,1 1 0 0 0,-1-1 1 0 0,0 0-1 0 0,0 1 1 0 0,-1-1-1 0 0,1 0 1 0 0,0 1-1 0 0,0-1 0 0 0,0 0 1 0 0,0 1-1 0 0,0-1 1 0 0,0 0-1 0 0,0 0 1 0 0,0 1-1 0 0,-1-1 1 0 0,1 0-1 0 0,0 0 0 0 0,0 1 1 0 0,0-1-1 0 0,0 0 1 0 0,-1 0-1 0 0,1 1 1 0 0,0-1-1 0 0,0 0 0 0 0,-1 0 1 0 0,1 0-1 0 0,0 0 1 0 0,0 1-1 0 0,-1-1 1 0 0,1 0-1 0 0,0 0 0 0 0,-1 0 1 0 0,1 0-1 0 0,0 0 1 0 0,-1 0-1 0 0,1 0 1 0 0,0 0-1 0 0,-1 0 1 0 0,1 0-1 0 0,0 0 0 0 0,0 0 1 0 0,-1 0-1 0 0,1 0 1 0 0,0 0-155 0 0,0 10-1076 0 0,3 31 1242 0 0,3-2 0 0 0,1 1 0 0 0,2 0 0 0 0,1-2 0 0 0,2 1-1 0 0,4 3-165 0 0,-9-19 56 0 0,147 382 321 0 0,-119-310-345 0 0,-34-96-11 0 0,-1 1-1 0 0,0 0 0 0 0,0-1 0 0 0,0 1 0 0 0,0 0 0 0 0,0 0 0 0 0,1-1 0 0 0,-1 1 0 0 0,0 0 0 0 0,0-1 1 0 0,1 1-1 0 0,-1 0 0 0 0,0 0 0 0 0,0 0 0 0 0,1-1 0 0 0,-1 1 0 0 0,0 0 0 0 0,1 0 0 0 0,-1 0 0 0 0,0 0 0 0 0,0-1 1 0 0,1 1-1 0 0,-1 0 0 0 0,0 0 0 0 0,1 0 0 0 0,-1 0 0 0 0,1 0 0 0 0,-1 0 0 0 0,0 0 0 0 0,1 0 0 0 0,-1 0 0 0 0,0 0 1 0 0,1 0-1 0 0,-1 0 0 0 0,0 0 0 0 0,1 0 0 0 0,-1 1 0 0 0,0-1 0 0 0,1 0 0 0 0,-1 0 0 0 0,0 0 0 0 0,0 0 0 0 0,1 1 1 0 0,-1-1-1 0 0,0 0-20 0 0,133-717 238 0 0,-109 537-339 0 0,-17 143-38 0 0,-7 36 59 0 0,0 1-46 0 0,0 0-80 0 0,0 0-87 0 0,0 0-145 0 0,0 0-167 0 0,0 20-1897 0 0,0 2 166 0 0,0-2-4171 0 0,0-8-5213 0 0</inkml:trace>
  <inkml:trace contextRef="#ctx0" brushRef="#br0" timeOffset="364.959">632 685 12259 0 0,'0'0'2355'0'0,"0"0"-539"0"0,0 0-397 0 0,0 0-95 0 0,0 0-70 0 0,0 0-95 0 0,0 0-226 0 0,0 0-234 0 0,0 0-104 0 0,0 0-69 0 0,0 0 8 0 0,0 0 2 0 0,0 0-83 0 0,1 17-64 0 0,2 117 635 0 0,-2-46-609 0 0,-2-84-427 0 0,1-4-16 0 0,0 0-47 0 0,0 0-10 0 0,0 0-24 0 0,0 0-45 0 0,0 0-53 0 0,8-30-9123 0 0,-2 20 999 0 0,-3 2-1028 0 0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29,'18'-6,"1"0,-1 1,1 1,0 1,0 1,0 0,0 1,0 1,6 2,-22-2,-1 0,0 0,1 0,-1 0,0 1,1-1,-1 1,0-1,0 1,1 0,-1 0,0 0,0 0,0 0,0 1,0-1,0 1,-1-1,1 1,0 0,-1-1,1 1,-1 0,0 0,1 0,-1 0,0 0,0 1,-1-1,1 0,0 0,-1 1,1-1,-1 0,0 1,0-1,0 0,0 1,0-1,0 0,0 1,-1-1,0 0,1 1,-1-1,0 0,0 0,0 0,0 0,0 0,-1 0,1 0,-1 0,1 0,-116 113,116-114,0 0,-1 0,1 0,0 0,0 0,-1 0,1 0,0 1,0-1,1 0,-1 1,0-1,0 1,1-1,-1 1,0-1,1 1,0-1,-1 1,1-1,0 1,0 0,0-1,0 1,0 0,0-1,0 1,1-1,-1 1,1 0,-1-1,1 1,-1-1,1 1,0-1,0 0,0 1,0-1,0 0,0 1,0-1,0 0,0 0,1 0,-1 0,0 0,1 0,-1-1,1 1,-1 0,1-1,-1 1,1-1,-1 1,1-1,0 0,0 0,11 4,0-2,0 0,0 0,1-2,-1 1,0-2,0 0,1 0,9-3,3-3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27,'340'-1,"-182"-25,-147 29,-5 3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 0,-4-5,-10-1,-12-1,-9 2,-8 2,-10 1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1,'-5'5,"-26"23,2 1,0 1,2 2,2 1,1 0,1 2,2 1,-14 33,33-62,0 0,1 0,0 0,0 0,0 1,1-1,0 0,1 0,-1 1,1-1,1 0,-1 0,1 0,1 0,-1 0,1-1,0 1,1-1,0 1,0-1,0 0,0-1,1 1,3 2,0 1,1 0,1-1,-1 0,2-1,-1 0,1 0,0-1,0 0,0-1,1-1,0 0,0 0,11 1,-6-2,0-2,0 0,0-1,0 0,0-2,0 0,0 0,6-4,-17 5,0-1,0 1,0-1,-1-1,1 1,-1-1,1 0,-1 0,0-1,0 0,-1 0,1 0,-1 0,0 0,0-1,0 0,0 0,-1 0,0 0,0-1,-1 1,1-1,-1 0,1-3,-3 6,0 0,1 0,-1 0,0 0,-1-1,1 1,-1 0,1 0,-1 0,0 0,0 0,0 0,0 0,-1 0,1 1,-1-1,0 0,0 1,0-1,0 1,0 0,0 0,-1-1,1 2,-1-1,1 0,-1 0,0 1,0-1,0 1,0 0,-98-27,81 27,-1 1,0 1,1 2,-1 0,1 0,0 2,0 1,0 0,1 2,0 0,0 1,1 1,0 0,-1 3,-9 10,7-1</inkml:trace>
  <inkml:trace contextRef="#ctx0" brushRef="#br0" timeOffset="1149.658">695 678,'2'-12,"1"1,0-1,1 1,1 0,-1 0,2 0,0 0,0 1,1 0,0 1,0-1,9-7,-9 8,8-11,1 1,1 1,0 0,2 1,0 1,0 0,2 2,9-5,-29 18,0 0,1 0,-1 1,0-1,1 1,-1 0,0-1,1 1,-1 0,1 0,-1 0,1 0,-1 0,1 0,-1 0,0 0,1 1,-1-1,1 0,-1 1,0-1,1 1,-1 0,0-1,0 1,1 0,-1 0,0 0,0 0,0 0,0 0,0 0,0 0,0 0,-1 0,1 1,0-1,-1 0,1 1,0-1,-1 0,0 1,1-1,-1 1,0-1,0 0,0 2,7 74,-7-73,-1-2,1 0,-1 0,0 0,0 1,1-1,0 0,-1 0,1 1,0-1,0 0,0 1,0-1,1 0,-1 0,1 1,-1-1,1 0,0 0,0 0,0 0,0 1,0-1,0-1,0 1,1 0,-1 0,1 0,-1-1,1 1,0-1,0 1,0-1,0 0,0 0,0 0,0 0,0 0,0 0,0 0,0-1,1 1,-1-1,0 0,1 1,-1-1,0 0,2-1,104-57,-96 49,0 0,1 1,0 1,0 0,1 1,0 0,14-3,-24 9,-1 0,1 1,0 0,-1 0,1 0,-1 0,1 1,-1-1,0 1,0 0,1 0,-1 0,0 1,-1-1,1 1,0-1,-1 1,1 0,-1 0,0 0,0 0,0 0,0 1,-1-1,0 1,1-1,-1 1,0-1,-1 1,1 0,0-1,-1 1,0 0,0 0,0 1,8 26,13 11,-10-27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1,'-17'318,"-41"71,56-377,0-6,0-1,0 1,1 0,0 0,1-1,-1 1,1 0,0 0,0 0,1 0,0 0,0 0,0-1,1 1,0 0,0-1,0 1,2 2,8-2,0-5</inkml:trace>
  <inkml:trace contextRef="#ctx0" brushRef="#br0" timeOffset="224.576">313 622,'-15'33,"1"12,7-3,9-12,5-12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24.8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59,'45'7,"0"-1,1-2,-1-2,1-2,-1-3,25-4,77-2,954 9,-703 29,243-29,-287 27,335-27,-283-27,515 26,-498-27,836 28,1965 0,-2479 28,-319-35,77-26,-6-13,-466 45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25.68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1 148,'23'-15,"1"1,1 1,1 1,-1 1,2 2,-1 0,1 2,16-2,90-12,0 6,1 6,1 5,-1 7,0 5,98 20,357 25,127-23,272-20,268 7,-1022-15,176 26,-348-20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78,'44'97,"-23"-27,-2 2,-5 0,-1 3,46 193,-25-207,-33-61,1 0,0-1,-1 1,1 0,-1-1,1 0,-1 1,0-1,1 0,-1 0,1 0,-1 0,0 0,0 0,0 0,0 0,0-1,0 1,0 0,0-1,0 1,0 0,-1-1,1 1,-1-1,1 1,-1-1,1 0,-1 1,42-183,75-239,-76 286,-43 120,-1 28</inkml:trace>
  <inkml:trace contextRef="#ctx0" brushRef="#br0" timeOffset="553.873">594 502,'89'-32,"-87"32,1-1,0 0,-1 1,1-1,-1 1,1 0,0 0,-1 0,1 0,0 1,-1-1,1 1,-1-1,1 1,-1 0,1 0,-1 0,1 0,-1 0,0 1,0-1,0 1,0-1,0 1,0 0,0 0,0 0,-1 0,1 0,-1 0,1 1,-1-1,0 1,0 3,-1-1,0 1,0-1,-1 1,1 0,-1-1,0 1,-1-1,1 0,-1 1,0-1,-1 0,1 0,-1 0,0 0,0-1,-1 1,1-1,-4 4,-9 14,14-20,0 1,0-1,1 1,-1-1,0 1,1 0,0 0,0-1,0 1,0 0,0 0,0 0,1 0,-1 0,1 0,0 0,0 0,0 0,1 0,-1 0,1 1,-1-2,1 1,0 0,0 0,0 0,1 0,-1-1,1 1,-1 0,1-1,0 1,0-1,0 0,0 0,1 0,-1 0,0 0,3 1,0-1,-1 1,0-1,0 0,-1 1,1 0,0 0,-1 0,0 0,0 1,0-1,0 1,0 0,-1 0,1 0,-1 0,0 0,-1 0,1 1,-1-1,0 1,0-1,0 1,0-1,-1 1,0 0,0-1,0 1,0 0,-1-1,0 1,0-1,0 1,0-1,-1 1,0-1,0 0,0 0,0 0,-1 0,0 0,1-1,-2 1,-5 3,0-1,0-1,-1 1,0-2,0 1,0-1,0-1,-1 0,1 0,-1-1,0-1,0 1,0-2,0 0,0 0,0-1,0 0,1-1,-8-1,-1-4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39 849,'-14'33,"-1"12,8-7,5-10</inkml:trace>
  <inkml:trace contextRef="#ctx0" brushRef="#br0" timeOffset="167.806">67 228,'0'0</inkml:trace>
  <inkml:trace contextRef="#ctx0" brushRef="#br0" timeOffset="483.04">236 962,'208'-316,"-165"264,-42 52,0 1,0 0,0 0,0 0,0 0,0 0,0 0,0 0,0 0,0 0,-1 1,1-1,0 0,-1 0,0 1,1-1,-1 0,1 1,-1-1,0 1,0-1,0 0,0 1,0-1,0 1,0-1,-1 0,1 1,0-1,-1 0,1 1,-1 0,0 9,0 1,0-1,1 1,1-1,-1 1,2-1,0 1,0-1,1 0,0 0,1 0,1 0,-1-1,2 0,-1 0,1 0,1 0,0-1,6 7,-10-14,0 0,0 0,1-1,-1 1,0 0,1-1,-1 0,0 0,1 0,-1 0,1-1,0 1,-1-1,1 0,0 0,-1 0,1 0,-1-1,1 1,0-1,-1 0,1 0,-1-1,0 1,1-1,-1 1,0-1,0 0,0 0,0-1,0 1,-1 0,1-1,-1 0,0 0,1 1,-1-1,0-1,-1 1,1 0,1-4,15-29,-15 26,1 1,1 0,0-1,0 1,0 1,1-1,1 1,-1 0,1 1,1-1,-1 1,1 1,0 0,4-3,7 1</inkml:trace>
  <inkml:trace contextRef="#ctx0" brushRef="#br0" timeOffset="897.299">1083 595,'-17'12,"-1"0,2 2,0 0,0 1,1 0,1 1,1 1,0 0,2 1,-5 8,13-22,1 0,-1 0,1-1,0 2,0-1,1 0,-1 0,1 1,0-1,0 0,0 1,1-1,-1 1,1-1,0 1,0-1,1 1,0-1,-1 1,1-1,1 1,-1-1,1 0,0 0,0 1,0-1,0-1,0 1,1 0,0-1,0 1,0-1,0 0,1 0,-1 0,1 0,0-1,-1 1,1-1,0 0,1 0,-1 0,2 0,9 0,1 0,-1-1,1 0,0-1,-1-1,1-1,-1 0,1-1,-1-1,0 0,0-1,-1 0,1-1,-1-1,0 0,-1-1,0-1,0 0,-1-1,0 0,-1-1,0 0,0 0,-2-2,1 1,3-8,1 0,144-240,-147 236,0 0,-2 0,0-1,-2 0,-1 0,-1-1,-1 0,-1 0,-1 0,-2-13,1 31,-1 0,0 0,0 0,0 1,-1-1,-1 0,1 1,-1-1,0 1,-1-1,0 1,0 0,-1 0,0 0,0 1,0-1,-1 1,0 0,0 0,0 1,-1-1,0 1,0 0,-1 1,1 0,-1 0,0 0,0 1,0 0,0 0,-1 1,1-1,-1 2,1-1,-1 1,0 0,-4 1,-6 5,1 1,0 1,0 0,0 1,1 1,0 0,1 1,0 1,1 1,0 0,1 0,0 1,1 1,1 1,0-1,0 2,2-1,0 1,1 1,0-1,2 1,0 1,1-1,0 1,1 5,0-5,1 1,1 0,1 0,1 0,0 0,2 0,0 0,1 0,1 0,0-1,2 0,0 0,1 0,1 0,0-1,1-1,1 0,1 0,0 0,1-2,1 1,0-2,1 0,1 0,-1-1,2-1,0-1,0 0,13 6,4-1,0-1,1-2,0-1,1-2,0-1,1-1,-1-2,1-2,0-2,28-2,-25 1,-8-1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527 140,'163'-42,"1"7,52 1,-22 6,-192 28,0 0,0-1,0 1,0 0,0 1,0-1,0 0,0 1,0-1,0 1,0-1,0 1,-1 0,1 0,0 0,0 0,-1 0,1 0,-1 0,1 1,-1-1,1 0,-1 1,0-1,0 1,0 0,0-1,0 1,0 0,0 0,0 0,-1-1,1 1,-1 0,1 0,-1 0,0 0,0 0,0 0,0 0,0 2,-24 88,15-65,2 1,1 1,2-1,1 1,1 0,1 0,1 0,2 0,1 0,1 0,2 0,0-1,9 20,-3-10,-1 1,-2 0,-2 0,-2 1,-1 0,-2 9,-1-28,0-18,0 1,0-1,0 1,0-1,0 1,-1-1,0 1,1 0,-1-1,-1 1,1 0,0-1,-1 1,0-1,0 1,0-1,0 1,-1-1,1 1,-1-1,0 0,0 0,0 0,0 0,-1 0,1-1,-1 1,1-1,-1 1,0-1,0 0,0 0,0 0,-1 0,1-1,0 0,-1 1,1-1,-2 0,-114-39,62 14,28 14,-2 1,1 1,-1 2,0 1,0 1,-1 2,1 1,-1 1,1 2,-1 2,1 0,-30 8,0 2,1 2,1 4,1 1,-5 6,43-18,-27 11,1 2,1 2,1 2,1 2,1 1,-26 26,67-55,0 1,-1-1,1 1,0-1,0 1,0 0,-1-1,1 1,0 0,0 0,0 0,0 0,0 0,1 0,-1 0,0 0,0 0,1 0,-1 0,0 1,1-1,-1 0,1 0,0 1,-1-1,1 0,0 1,0-1,0 0,0 1,0-1,0 0,0 1,1-1,-1 0,0 1,1-1,-1 0,1 1,-1-1,1 0,0 0,-1 0,1 0,0 0,0 0,0 0,0 0,0 0,0 0,0 0,0 0,0-1,0 1,1 0,91-7,-62-1</inkml:trace>
  <inkml:trace contextRef="#ctx0" brushRef="#br0" timeOffset="405.195">894 337,'153'-17,"38"-6,133 5,-323 18,6-1,0 0,-1 1,1 0,0 1,-1-1,1 1,0 1,-1-1,1 1,-1 0,1 1,-1-1,0 1,0 0,2 2,-7-1,0-1,0 1,0 0,0-1,-1 1,0 0,0-1,0 1,0 0,0-1,-1 1,1 0,-1-1,0 1,0-1,0 1,-1-1,1 1,-1-1,0 0,0 0,-2 3,-1 2,-71 169,75-172,1 0,-1 0,1 0,0 0,0 0,1 0,0 0,0 0,0 0,0 0,1 0,0 0,0 0,0-1,0 1,1-1,0 0,0 1,0-1,0-1,0 1,1 0,0-1,0 0,0 0,0 0,1 0,0 0,12 8,-3-1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37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311 358 0 0 0,'0'0'1259'0'0,"0"0"268"0"0,0 0 75 0 0,0 0-5 0 0,0 0-80 0 0,0 0-105 0 0,0 0-65 0 0,0 0-79 0 0,7-2-90 0 0,24-5-45 0 0,-23 5 17 0 0,-8 2 15 0 0,0 0-3 0 0,0 0-44 0 0,0 0-98 0 0,0 0-119 0 0,0 0-102 0 0,0 0-107 0 0,0 0-109 0 0,0 0-61 0 0,0 0-68 0 0,0 0-47 0 0,0 0-46 0 0,0 0-40 0 0,0 0-43 0 0,0 0-34 0 0,0 0 0 0 0,-24 0 461 0 0,6 1-670 0 0,-1 0 1 0 0,1 2 0 0 0,-1 0 0 0 0,1 1 0 0 0,0 1 0 0 0,1 0-1 0 0,-1 2 1 0 0,-9 4-36 0 0,26-9 9 0 0,-1-1-1 0 0,0 0 1 0 0,1 1 0 0 0,0-1-1 0 0,-1 1 1 0 0,1-1-1 0 0,0 1 1 0 0,0 0-1 0 0,0-1 1 0 0,0 1 0 0 0,0 0-1 0 0,0 0 1 0 0,0 0-1 0 0,0 0 1 0 0,1 0 0 0 0,-1 0-1 0 0,1 0 1 0 0,0 0-1 0 0,-1 0 1 0 0,1 0-1 0 0,0 0 1 0 0,0 0 0 0 0,0 0-1 0 0,1 0 1 0 0,-1 0-1 0 0,0 0 1 0 0,1 0-1 0 0,-1 0 1 0 0,1 0 0 0 0,0 0-1 0 0,0 0 1 0 0,-1-1-1 0 0,1 1 1 0 0,1 0 0 0 0,-1 0-1 0 0,0-1 1 0 0,1 2-9 0 0,98 93 270 0 0,-99-94-268 0 0,6 3 19 0 0,-1 1 0 0 0,0 0 0 0 0,-1 0 0 0 0,1 0 0 0 0,-1 1 0 0 0,0 0 0 0 0,-1 0 0 0 0,0 1 0 0 0,0-1 0 0 0,0 1 0 0 0,-1 0 0 0 0,0-1 0 0 0,-1 2 0 0 0,0-1 0 0 0,0 0 0 0 0,-1 0 0 0 0,0 1 0 0 0,0 7-21 0 0,-3-7 53 0 0,-1 1-1 0 0,-1-1 0 0 0,1 0 1 0 0,-2 0-1 0 0,1 0 0 0 0,-1 0 1 0 0,-1-1-1 0 0,1 0 0 0 0,-1 0 0 0 0,-1-1 1 0 0,1 1-1 0 0,-1-1 0 0 0,-1-1 1 0 0,1 1-1 0 0,-1-1 0 0 0,0-1 0 0 0,-1 1 1 0 0,1-1-1 0 0,-1-1 0 0 0,0 0 1 0 0,-1 0-53 0 0,-7 7 43 0 0,12-8-28 0 0,-1 1 0 0 0,0-1 1 0 0,1-1-1 0 0,-1 1 0 0 0,0-1 0 0 0,0 0 0 0 0,-1-1 1 0 0,1 1-1 0 0,0-1 0 0 0,0 0 0 0 0,-1-1 0 0 0,1 0 1 0 0,-1 0-1 0 0,1 0 0 0 0,0 0 0 0 0,-1-1 0 0 0,1 0 0 0 0,-4-2-15 0 0,6 1-22 0 0,0-1 0 0 0,1 1 0 0 0,0-1 0 0 0,-1 0 0 0 0,1 0 0 0 0,0 0 0 0 0,0 0 0 0 0,1-1-1 0 0,-1 1 1 0 0,1-1 0 0 0,0 1 0 0 0,0-1 0 0 0,0 0 0 0 0,0 0 0 0 0,0 0 0 0 0,1 0-1 0 0,0 0 1 0 0,0-1 0 0 0,-1-2 22 0 0,12-51-4183 0 0,5 42-157 0 0,-2 7-3738 0 0,-2 2-3536 0 0</inkml:trace>
  <inkml:trace contextRef="#ctx0" brushRef="#br0" timeOffset="1769.743">1966 1 12803 0 0,'0'0'2042'0'0,"0"0"-319"0"0,0 0-106 0 0,0 0-64 0 0,0 0-122 0 0,0 0-229 0 0,0 0-340 0 0,0 0-258 0 0,0 0-118 0 0,0 0-62 0 0,0 0-19 0 0,0 0-4 0 0,-6 15-46 0 0,-17 49-21 0 0,12 28 883 0 0,12-76-979 0 0,39 253 920 0 0,-61-74-1064 0 0,0-120-196 0 0,17-60-46 0 0,4-16-1713 0 0,-2-10 76 0 0,-5-36-3786 0 0,2 13-3134 0 0,3 23-664 0 0</inkml:trace>
  <inkml:trace contextRef="#ctx0" brushRef="#br0" timeOffset="2017.768">1688 365 2817 0 0,'0'0'4785'0'0,"0"0"-1834"0"0,0 0-932 0 0,0 0-476 0 0,0 0-333 0 0,0 0-206 0 0,0 0-133 0 0,0 0-6 0 0,0 0 34 0 0,0 0 52 0 0,0 0 48 0 0,0 0-88 0 0,0 0-150 0 0,21 1-117 0 0,144 9 759 0 0,79-8 313 0 0,-186-3-6073 0 0,0 0-5479 0 0,-58 1-1960 0 0</inkml:trace>
  <inkml:trace contextRef="#ctx0" brushRef="#br0" timeOffset="2305.221">2249 535 568 0 0,'0'0'2725'0'0,"0"0"129"0"0,0 0 64 0 0,0 0-182 0 0,0 0-362 0 0,0 0-395 0 0,0 0-351 0 0,33-1-306 0 0,101-3-223 0 0,-57-12 949 0 0,-67 10-1637 0 0,-5 3-274 0 0,0 1-1 0 0,0-2 0 0 0,0 1 1 0 0,-1-1-1 0 0,1 1 0 0 0,-1-1 1 0 0,0 0-1 0 0,0-1 0 0 0,0 1 1 0 0,-1-1-1 0 0,1 0 0 0 0,-1 0 1 0 0,0 0-1 0 0,-1 0 0 0 0,1 0 1 0 0,-1-1-1 0 0,0 1 1 0 0,0-1-1 0 0,-1 1 0 0 0,1-1 1 0 0,-1 0-1 0 0,-1 0 0 0 0,1 1 1 0 0,-1-1-1 0 0,0 0 0 0 0,0 0 1 0 0,-1 0-1 0 0,0 1 0 0 0,0-1-136 0 0,-3 1 0 0 0,0 2-1 0 0,-1-1 0 0 0,1 1 0 0 0,-1-1 1 0 0,0 1-1 0 0,0 0 0 0 0,-1 1 1 0 0,1-1-1 0 0,0 1 0 0 0,-1 0 0 0 0,1 1 1 0 0,-1-1-1 0 0,0 1 0 0 0,0 0 0 0 0,1 1 1 0 0,-1-1-1 0 0,0 1 0 0 0,0 0 0 0 0,0 1 1 0 0,1-1-1 0 0,-1 1 0 0 0,0 0 1 0 0,0 0-1 0 0,1 1 0 0 0,-1 0 0 0 0,1 0 1 0 0,0 0-1 0 0,-1 1 0 0 0,1 0 0 0 0,0 0 1 0 0,-3 2 0 0 0,-2 0-34 0 0,0 0 0 0 0,1 0 0 0 0,-1 1 1 0 0,1 0-1 0 0,0 1 0 0 0,1 0 0 0 0,-1 0 1 0 0,1 1-1 0 0,1 0 0 0 0,0 1 0 0 0,0-1 1 0 0,0 1-1 0 0,1 1 0 0 0,1-1 0 0 0,-1 1 1 0 0,2 0-1 0 0,-1 0 0 0 0,1 1 0 0 0,1-1 1 0 0,0 1-1 0 0,0 0 0 0 0,1 0 0 0 0,1 0 1 0 0,0 0-1 0 0,0 0 0 0 0,1 1 34 0 0,2-8-105 0 0,0 1 0 0 0,0-1 1 0 0,1 0-1 0 0,0 1 0 0 0,-1-1 0 0 0,1 0 0 0 0,1-1 0 0 0,-1 1 1 0 0,1-1-1 0 0,-1 1 0 0 0,1-1 0 0 0,0 0 0 0 0,0 0 0 0 0,0 0 0 0 0,1-1 1 0 0,-1 0-1 0 0,1 0 0 0 0,-1 0 0 0 0,1 0 0 0 0,0-1 0 0 0,3 1 105 0 0,46 6-2777 0 0,-18-8-3408 0 0,-25 0 2559 0 0,7 0-7300 0 0</inkml:trace>
  <inkml:trace contextRef="#ctx0" brushRef="#br0" timeOffset="2890.159">2708 678 3417 0 0,'0'0'2001'0'0,"0"0"-181"0"0,0 0 121 0 0,0 0 134 0 0,0 0-165 0 0,0 0-295 0 0,0 0-239 0 0,0 0-133 0 0,0 0-6 0 0,0 0 43 0 0,0 0 54 0 0,0 0-72 0 0,0 0-203 0 0,6-3-241 0 0,51-45 637 0 0,95-213 704 0 0,-114 217-2099 0 0,-34 73-343 0 0,-7 124 311 0 0,5-151-24 0 0,0 0-1 0 0,0 0 0 0 0,0 0 1 0 0,0 0-1 0 0,0 0 1 0 0,1 0-1 0 0,-1-1 0 0 0,1 1 1 0 0,-1-1-1 0 0,1 0 0 0 0,-1 0 1 0 0,1 1-1 0 0,0-2 0 0 0,0 1 1 0 0,-1 0-1 0 0,1-1 1 0 0,0 1-1 0 0,0-1 0 0 0,0 0 1 0 0,0 0-1 0 0,0 0 0 0 0,0 0 1 0 0,-1 0-1 0 0,1-1 1 0 0,0 1-1 0 0,0-1 0 0 0,0 0 1 0 0,-1 0-1 0 0,1 0 0 0 0,0 0 1 0 0,-1-1-1 0 0,1 1 1 0 0,-1-1-1 0 0,2 0-3 0 0,181-122 176 0 0,-177 118-175 0 0,0 1 0 0 0,1 0 0 0 0,-1 1 0 0 0,1 0 0 0 0,0 0 1 0 0,0 1-1 0 0,0 0 0 0 0,1 1 0 0 0,-1 0 0 0 0,1 0 0 0 0,8 0-1 0 0,-8 42 136 0 0,10 109 49 0 0,-19-144-278 0 0,0 0 0 0 0,1 1 0 0 0,-1-1 0 0 0,1 0 0 0 0,0 0 0 0 0,1-1 0 0 0,-1 1 0 0 0,1 0 0 0 0,0-1 0 0 0,0 0-1 0 0,0 1 1 0 0,1-1 0 0 0,-1 0 0 0 0,1-1 0 0 0,1 2 93 0 0,-1-2-659 0 0,-1 0-2549 0 0,0-3-6502 0 0,-2 0-2612 0 0</inkml:trace>
  <inkml:trace contextRef="#ctx0" brushRef="#br0" timeOffset="779.268">664 428 6177 0 0,'0'0'2185'0'0,"0"0"-221"0"0,0 0-39 0 0,0 0-2 0 0,0 0-71 0 0,0 0-269 0 0,0 0-371 0 0,0 0-338 0 0,0 0-299 0 0,0 0-190 0 0,0 0-86 0 0,0 0-20 0 0,0 0 15 0 0,-4 2 10 0 0,-2 5-229 0 0,1-1 0 0 0,-1 1 0 0 0,1 1 0 0 0,0-1 0 0 0,0 1 0 0 0,1-1 0 0 0,0 1 0 0 0,1 0 0 0 0,0 1 0 0 0,0-1 0 0 0,1 1-1 0 0,-1-1 1 0 0,2 1 0 0 0,0 0 0 0 0,0 0 0 0 0,0-1 0 0 0,1 1 0 0 0,0 0 0 0 0,1 0 0 0 0,0 0 0 0 0,0 0 0 0 0,1 0-75 0 0,-2-4 19 0 0,0-1 1 0 0,1 1 0 0 0,-1-1-1 0 0,1 1 1 0 0,0-1-1 0 0,0 0 1 0 0,0 1 0 0 0,1-1-1 0 0,-1 0 1 0 0,1 0-1 0 0,0 0 1 0 0,0 0 0 0 0,1 0-1 0 0,-1 0 1 0 0,1-1-1 0 0,0 1 1 0 0,0-1 0 0 0,0 0-1 0 0,0 1 1 0 0,0-2 0 0 0,1 1-1 0 0,-1 0 1 0 0,1-1-1 0 0,0 1 1 0 0,0-1 0 0 0,0 0-1 0 0,0 0 1 0 0,0-1-1 0 0,1 1 1 0 0,-1-1 0 0 0,0 0-1 0 0,1 0 1 0 0,-1-1 0 0 0,2 1-21 0 0,2-1 75 0 0,0-1-1 0 0,-1 0 0 0 0,1 0 1 0 0,0-1-1 0 0,-1 0 0 0 0,1 0 1 0 0,-1-1-1 0 0,0 0 0 0 0,0 0 1 0 0,0 0-1 0 0,0-1 0 0 0,0-1 1 0 0,-1 1-1 0 0,0-1 0 0 0,0 0 1 0 0,0 0-1 0 0,0 0 0 0 0,-1-1 1 0 0,4-5-74 0 0,76-133 732 0 0,-70 113-585 0 0,1-6 384 0 0,-16 70-639 0 0,38 272 206 0 0,-12 162-64 0 0,-25-458-23 0 0,0 0 1 0 0,-1 0 0 0 0,0 0 0 0 0,-1 0-1 0 0,0 0 1 0 0,0 0 0 0 0,-1 0-1 0 0,0-1 1 0 0,-1 1 0 0 0,0-1-1 0 0,0 1 1 0 0,-1-1 0 0 0,1 0-1 0 0,-2 0 1 0 0,1-1 0 0 0,-1 1-1 0 0,-1-1 1 0 0,1 0 0 0 0,-1 0 0 0 0,-1-1-1 0 0,1 0 1 0 0,-1 0 0 0 0,0 0-1 0 0,0-1 1 0 0,0 0 0 0 0,-1 0-1 0 0,0-1 1 0 0,0 0 0 0 0,0 0-1 0 0,-1-1 1 0 0,1 0 0 0 0,-1-1-1 0 0,1 0 1 0 0,-1 0 0 0 0,0-1-1 0 0,0 0 1 0 0,0 0 0 0 0,-2-1-12 0 0,7-2 17 0 0,0-1 0 0 0,0 0 1 0 0,0-1-1 0 0,0 1 0 0 0,0-1 1 0 0,1 1-1 0 0,-1-1 0 0 0,1 0 0 0 0,0 0 1 0 0,1-1-1 0 0,-1 1 0 0 0,1-1 1 0 0,-1 1-1 0 0,1-1 0 0 0,1 0 0 0 0,-1 1 1 0 0,1-1-1 0 0,-1 0 0 0 0,2 0 1 0 0,-1 0-1 0 0,0 0 0 0 0,1-1 0 0 0,0 1 1 0 0,0 0-1 0 0,1 0 0 0 0,-1 0 1 0 0,1 0-18 0 0,-1-22-5 0 0,1 0 1 0 0,1 0 0 0 0,1 0-1 0 0,2 1 1 0 0,0-1 0 0 0,2 1 0 0 0,1 0-1 0 0,1 1 1 0 0,1 0 0 0 0,2 0-1 0 0,0 1 1 0 0,1 1 0 0 0,1 0 0 0 0,2 0 4 0 0,-2 3-671 0 0,46-61 637 0 0,-37 56-3305 0 0,2 3-3933 0 0,-16 15-4732 0 0</inkml:trace>
  <inkml:trace contextRef="#ctx0" brushRef="#br0" timeOffset="1323.305">1447 413 2553 0 0,'0'0'2549'0'0,"0"0"-736"0"0,0 0-94 0 0,0 0 257 0 0,0 0 149 0 0,0 0-60 0 0,0 0-343 0 0,0 0-422 0 0,0 0-345 0 0,0 0-180 0 0,0 0-79 0 0,0 0-26 0 0,0 0-5 0 0,3-3-21 0 0,9-9-18 0 0,-51 26 1869 0 0,-35 27-2099 0 0,32-12-221 0 0,42-28-178 0 0,1 28-23 0 0,89 16 356 0 0,-86-43-301 0 0,0 0 0 0 0,0 0-1 0 0,0 0 1 0 0,0 0 0 0 0,-1 1-1 0 0,1-1 1 0 0,-1 1 0 0 0,0 0-1 0 0,0 0 1 0 0,0 0 0 0 0,0 1-1 0 0,0-1 1 0 0,-1 0 0 0 0,1 1-1 0 0,-1 0 1 0 0,0 0 0 0 0,0 0-1 0 0,-1 0 1 0 0,1 0 0 0 0,-1 0-1 0 0,0 0 1 0 0,0 0 0 0 0,0 1-1 0 0,0-1 1 0 0,-1 0 0 0 0,0 0-1 0 0,0 1 1 0 0,0-1 0 0 0,0 0-1 0 0,-1 1 1 0 0,0-1 0 0 0,0 0-1 0 0,0 1 1 0 0,0-1 0 0 0,0 0-1 0 0,-1 0 1 0 0,0 0 0 0 0,0 0 0 0 0,0-1-1 0 0,0 1 1 0 0,-1 0 0 0 0,1-1-1 0 0,-1 0 1 0 0,0 1-29 0 0,-4 3 41 0 0,0-1 1 0 0,0 1-1 0 0,-1-1 1 0 0,0-1-1 0 0,0 1 1 0 0,0-1-1 0 0,-1-1 0 0 0,0 1 1 0 0,0-2-1 0 0,0 1 1 0 0,0-1-1 0 0,0 0 1 0 0,-2-1-42 0 0,-78 9-171 0 0,70-31-3759 0 0,20-1-7434 0 0,2 14 104 0 0</inkml:trace>
  <inkml:trace contextRef="#ctx0" brushRef="#br0" timeOffset="5373.295">4696 645 12107 0 0,'0'0'1884'0'0,"0"0"-637"0"0,0 0-324 0 0,0 0-12 0 0,0 0 45 0 0,0 0-63 0 0,0 0-228 0 0,0 0-283 0 0,0 0-211 0 0,0 0-116 0 0,0 0-62 0 0,0 0-22 0 0,0 0-42 0 0,-10 27-81 0 0,-30 83-133 0 0,29-80-271 0 0,7-17 218 0 0,4-9-2878 0 0,0 3-3900 0 0,0-7-1308 0 0</inkml:trace>
  <inkml:trace contextRef="#ctx0" brushRef="#br0" timeOffset="6060.248">5010 339 5105 0 0,'0'0'2591'0'0,"0"0"-721"0"0,0 0-332 0 0,0 0 2 0 0,0 0-17 0 0,0 0-64 0 0,0 0-211 0 0,0 0-249 0 0,0 0-239 0 0,0 0-161 0 0,0 0-85 0 0,0 0-66 0 0,-5 25-59 0 0,-15 76-42 0 0,25-43 197 0 0,2-43-368 0 0,-5-7-123 0 0,0 1 0 0 0,0-1 0 0 0,0-1 0 0 0,1 1-1 0 0,0 0 1 0 0,1-1 0 0 0,0 1 0 0 0,0-1 0 0 0,0 0 0 0 0,1 0 0 0 0,0-1 0 0 0,3 4-53 0 0,-5-9 76 0 0,0 0 1 0 0,0 0 0 0 0,0-1-1 0 0,0 1 1 0 0,0-1 0 0 0,0 1 0 0 0,0-1-1 0 0,0 0 1 0 0,0 0 0 0 0,0 0-1 0 0,0-1 1 0 0,0 1 0 0 0,0-1-1 0 0,0 1 1 0 0,0-1 0 0 0,0 0-1 0 0,-1 0 1 0 0,1 0 0 0 0,0-1-1 0 0,0 1 1 0 0,-1-1 0 0 0,1 0-77 0 0,20-20 374 0 0,-2 0 1 0 0,0-2-1 0 0,-1-1 0 0 0,-2 0 1 0 0,0-1-1 0 0,-2-1 1 0 0,-1-1-1 0 0,5-15-374 0 0,-19 42 93 0 0,-1 1-42 0 0,0 0-15 0 0,0 0-40 0 0,0 0-17 0 0,0 0-54 0 0,18 30-169 0 0,-8-4 252 0 0,-1 1 1 0 0,-1-1-1 0 0,-1 2 0 0 0,-2-1 1 0 0,0 1-1 0 0,-2 0 0 0 0,-1 0 1 0 0,-2 1-9 0 0,-10 224-38 0 0,0-105 52 0 0,9-108-12 0 0,-1-1 0 0 0,-2 1 0 0 0,-2 0 0 0 0,-1-1 0 0 0,-4 5-2 0 0,11-40 10 0 0,-1 0 0 0 0,1 0 0 0 0,-1 0 0 0 0,0-1 0 0 0,0 1 0 0 0,-1 0 0 0 0,1-1 0 0 0,-1 1 0 0 0,0-1 0 0 0,0 1-1 0 0,0-1 1 0 0,0 0 0 0 0,0 0 0 0 0,-1 0 0 0 0,1 0 0 0 0,-1 0 0 0 0,0 0 0 0 0,0-1 0 0 0,0 1 0 0 0,0-1 0 0 0,0 0 0 0 0,-1 0-1 0 0,1 0 1 0 0,-1 0 0 0 0,1-1 0 0 0,-1 0 0 0 0,0 1 0 0 0,0-1 0 0 0,1-1 0 0 0,-1 1 0 0 0,0 0 0 0 0,0-1 0 0 0,0 0 0 0 0,0 0-1 0 0,0 0 1 0 0,0 0 0 0 0,1-1 0 0 0,-1 1 0 0 0,0-1-10 0 0,-2-5 8 0 0,1 0 0 0 0,1 0 0 0 0,-1 0 0 0 0,1-1 0 0 0,0 1 0 0 0,1-1 1 0 0,-1 0-1 0 0,1 0 0 0 0,1-1 0 0 0,-1 1 0 0 0,1-1 0 0 0,1 1 0 0 0,-1-1 0 0 0,1 1 0 0 0,1-1 0 0 0,-1 0 0 0 0,1 1 0 0 0,1-5-8 0 0,-2-2 13 0 0,-3-14-218 0 0,2-1 0 0 0,1 0 1 0 0,2 0-1 0 0,0 0 1 0 0,2 1-1 0 0,1-1 0 0 0,2 1 1 0 0,0 0-1 0 0,2 0 1 0 0,3-6 204 0 0,13-19-3208 0 0,-6 18-6316 0 0,-10 19-2715 0 0</inkml:trace>
  <inkml:trace contextRef="#ctx0" brushRef="#br0" timeOffset="4771.304">4390 336 0 0 0,'0'0'1212'0'0,"0"0"330"0"0,0 0 217 0 0,0 0 216 0 0,0 0 174 0 0,0 0 51 0 0,0 0-112 0 0,0 0-213 0 0,0 0-247 0 0,0 0-240 0 0,0 0-213 0 0,2-6 530 0 0,-2 5 2270 0 0,-21 34-2735 0 0,-129 194 36 0 0,33-75-1074 0 0,98-123-421 0 0,19-29 148 0 0,0 0-18 0 0,0 0-19 0 0,0 0-14 0 0,0 0-40 0 0,-2-30-5860 0 0,1 17 4267 0 0,1-4-2103 0 0,1 1-3525 0 0,1 8-217 0 0</inkml:trace>
  <inkml:trace contextRef="#ctx0" brushRef="#br0" timeOffset="5062.416">4116 288 1496 0 0,'0'0'2545'0'0,"0"0"-370"0"0,0 0-9 0 0,0 0 124 0 0,0 0-33 0 0,0 0-267 0 0,0 0-396 0 0,0 0-427 0 0,0 0-342 0 0,0 0-186 0 0,0 0-112 0 0,0 0-42 0 0,-4 26 2407 0 0,6-15-2656 0 0,1-1 0 0 0,0 0 0 0 0,0 0 0 0 0,1 0 0 0 0,0 0 0 0 0,1 0 0 0 0,0-1 0 0 0,1 0 1 0 0,0 0-1 0 0,0-1 0 0 0,1 1 0 0 0,0-1 0 0 0,0-1 0 0 0,1 1 0 0 0,0-1 0 0 0,0-1 0 0 0,7 5-236 0 0,13 14 337 0 0,104 94 363 0 0,-102-65-875 0 0,-27-28-7794 0 0,-3-25 371 0 0,2 2-4558 0 0</inkml:trace>
  <inkml:trace contextRef="#ctx0" brushRef="#br0" timeOffset="27443.416">473 1845 0 0 0,'0'0'288'0'0,"0"0"768"0"0,0 0 317 0 0,0 0 32 0 0,0 0-85 0 0,0 0-153 0 0,0 0-108 0 0,0 0-68 0 0,6-1-9 0 0,18-4-19 0 0,-18 2 6317 0 0,-7 2-3660 0 0,-29 4-3358 0 0,-148 59 601 0 0,246-42 269 0 0,-49-18-1048 0 0,-13-3-70 0 0,-1 2 1 0 0,1-1 0 0 0,-1 0-1 0 0,1 1 1 0 0,-1 0 0 0 0,0 0-1 0 0,1 1 1 0 0,-1 0 0 0 0,0 0 0 0 0,0 0-1 0 0,0 0 1 0 0,0 1 0 0 0,0 0-1 0 0,-1 0 1 0 0,1 0 0 0 0,1 2-15 0 0,-5-2 21 0 0,0 0 1 0 0,-1 0 0 0 0,1-1-1 0 0,-1 1 1 0 0,0 0-1 0 0,0 0 1 0 0,0 0-1 0 0,0 0 1 0 0,-1 0-1 0 0,1 0 1 0 0,-1 0 0 0 0,1-1-1 0 0,-1 1 1 0 0,0 0-1 0 0,0 0 1 0 0,0-1-1 0 0,-1 1 1 0 0,1-1 0 0 0,0 1-1 0 0,-1-1 1 0 0,0 1-1 0 0,0-1 1 0 0,0 1-22 0 0,-142 117 381 0 0,24-25-278 0 0,119-95-101 0 0,-1 1 1 0 0,0 0-1 0 0,1 1 1 0 0,0-1-1 0 0,-1 0 0 0 0,1 0 1 0 0,0 1-1 0 0,-1-1 0 0 0,1 0 1 0 0,0 1-1 0 0,0-1 0 0 0,0 1 1 0 0,0 0-1 0 0,0-1 1 0 0,1 1-1 0 0,-1 0 0 0 0,0 0 1 0 0,1-1-1 0 0,-1 1 0 0 0,1 0 1 0 0,0 0-1 0 0,0 0 1 0 0,0-1-1 0 0,0 1 0 0 0,0 0 1 0 0,0 0-1 0 0,0 0 0 0 0,0 0 1 0 0,1 0-1 0 0,-1-1 1 0 0,1 1-1 0 0,-1 0 0 0 0,1 0 1 0 0,0-1-1 0 0,-1 1 0 0 0,1 0 1 0 0,0-1-1 0 0,0 1 1 0 0,0-1-1 0 0,1 1 0 0 0,-1-1 1 0 0,0 0-1 0 0,1 1 0 0 0,-1-1 1 0 0,0 0-1 0 0,1 0 1 0 0,-1 0-1 0 0,1 0 0 0 0,0 0 1 0 0,1 0-3 0 0,14 6 132 0 0,1-2 0 0 0,0 0 0 0 0,0 0 0 0 0,0-2 0 0 0,1 0 0 0 0,0-2 0 0 0,-1 0 0 0 0,1-1 0 0 0,0 0 0 0 0,8-3-132 0 0,25 2 237 0 0,48-3 142 0 0,-100 4-352 0 0,0 0 1 0 0,0 0-19 0 0,-21-22-1192 0 0,-26-48-6210 0 0,29 17-4438 0 0,14 41 8278 0 0,0 0 334 0 0</inkml:trace>
  <inkml:trace contextRef="#ctx0" brushRef="#br0" timeOffset="27792.121">384 1547 80 0 0,'0'0'1879'0'0,"0"0"-443"0"0,0 0 10 0 0,0 0 377 0 0,0 0 275 0 0,0 0 52 0 0,0 0-173 0 0,0 0-363 0 0,0 0-290 0 0,0 0-231 0 0,0 0-179 0 0,0 0-133 0 0,-8-2-52 0 0,-27-3-23 0 0,11 42 1209 0 0,20-13-1409 0 0,0 0 1 0 0,2 0 0 0 0,1 1 0 0 0,1-1 0 0 0,0 0-1 0 0,2 0 1 0 0,4 18-507 0 0,61 324 1508 0 0,-60-298-1467 0 0,-2-1-1 0 0,-3 1 1 0 0,-4 27-41 0 0,-10 6-2593 0 0,23-98-2887 0 0,-8-3 749 0 0,1 0-6542 0 0</inkml:trace>
  <inkml:trace contextRef="#ctx0" brushRef="#br0" timeOffset="28383.037">986 1702 2040 0 0,'0'0'2617'0'0,"0"0"-863"0"0,0 0-302 0 0,0 0 126 0 0,0 0 202 0 0,0 0 84 0 0,0 0-159 0 0,0 0-345 0 0,0 0-385 0 0,0 0-288 0 0,0 0-195 0 0,0 0-92 0 0,0 0 79 0 0,4 2 112 0 0,-2-1-484 0 0,0 1 1 0 0,-1 0-1 0 0,1 0 1 0 0,0 0 0 0 0,-1 0-1 0 0,1 1 1 0 0,-1-1-1 0 0,1 0 1 0 0,-1 1 0 0 0,0-1-1 0 0,0 1 1 0 0,0-1-1 0 0,-1 1 1 0 0,1-1 0 0 0,0 1-1 0 0,-1 0 1 0 0,0-1 0 0 0,0 1-1 0 0,0 0 1 0 0,0 0-1 0 0,0-1 1 0 0,0 1 0 0 0,-1 0-108 0 0,2-1 21 0 0,35 392 2378 0 0,-18-265-2365 0 0,-18-128-27 0 0,0-1 1 0 0,0 1-1 0 0,0-1 0 0 0,0 0 1 0 0,0 1-1 0 0,0-1 1 0 0,0 1-1 0 0,0-1 1 0 0,0 1-1 0 0,0-1 1 0 0,0 1-1 0 0,0-1 1 0 0,0 1-1 0 0,0-1 0 0 0,0 1 1 0 0,0-1-1 0 0,0 1 1 0 0,1-1-1 0 0,-1 1 1 0 0,0-1-1 0 0,0 0 1 0 0,1 1-1 0 0,-1-1 1 0 0,0 1-1 0 0,0-1 0 0 0,1 0 1 0 0,-1 1-1 0 0,0-1 1 0 0,1 0-1 0 0,-1 1 1 0 0,1-1-1 0 0,-1 0 1 0 0,0 0-1 0 0,1 1 1 0 0,-1-1-1 0 0,1 0 1 0 0,-1 0-1 0 0,1 0 0 0 0,-1 0 1 0 0,1 0-1 0 0,-1 1 1 0 0,1-1-1 0 0,-1 0 1 0 0,1 0-1 0 0,-1 0 1 0 0,1 0-1 0 0,-1 0 1 0 0,1-1-1 0 0,-1 1 0 0 0,0 0 1 0 0,1 0-1 0 0,-1 0 1 0 0,1 0-1 0 0,-1 0 1 0 0,1-1-1 0 0,-1 1 1 0 0,1 0-1 0 0,-1 0 1 0 0,0-1-1 0 0,1 1 0 0 0,-1 0 1 0 0,0-1-1 0 0,1 1-7 0 0,20-32 815 0 0,-15 19-858 0 0,75-164 817 0 0,-52 107-760 0 0,-3-2-1 0 0,-4-1 1 0 0,-2-1 0 0 0,-4-1 0 0 0,4-54-14 0 0,-11 82-2438 0 0,-7 46-1262 0 0,-2 1 761 0 0,0 0-3298 0 0,0 0-5236 0 0</inkml:trace>
  <inkml:trace contextRef="#ctx0" brushRef="#br0" timeOffset="28867.01">1421 2136 13243 0 0,'0'0'1939'0'0,"0"0"-671"0"0,0 0-325 0 0,0 0-59 0 0,0 0-34 0 0,0 0-49 0 0,0 0-117 0 0,0 0-166 0 0,0 0-117 0 0,0 0-66 0 0,0 0-56 0 0,0 0-39 0 0,0 0-59 0 0,16-3-41 0 0,78-15 108 0 0,-38 17 583 0 0,-55 3-787 0 0,0-1 1 0 0,0 1-1 0 0,-1-1 0 0 0,1 1 1 0 0,0-1-1 0 0,-1 1 0 0 0,1 0 1 0 0,-1-1-1 0 0,1 1 1 0 0,-1 0-1 0 0,0 0 0 0 0,0-1 1 0 0,0 1-1 0 0,0 0 0 0 0,0 0 1 0 0,0-1-1 0 0,0 1 0 0 0,0 0 1 0 0,-1 0-1 0 0,1-1 0 0 0,-1 1 1 0 0,1 0-1 0 0,-1-1 0 0 0,0 1 1 0 0,0-1-1 0 0,1 1 0 0 0,-1-1 1 0 0,-1 1-45 0 0,-64 83 907 0 0,64-84-886 0 0,0 1 0 0 0,0 0 1 0 0,1 0-1 0 0,-1 0 1 0 0,1 1-1 0 0,-1-1 1 0 0,1 0-1 0 0,0 0 1 0 0,0 1-1 0 0,0-1 0 0 0,0 1 1 0 0,1-1-1 0 0,-1 1 1 0 0,1-1-1 0 0,-1 1 1 0 0,1-1-1 0 0,0 1 0 0 0,0 0 1 0 0,0-1-1 0 0,0 1 1 0 0,0-1-1 0 0,1 1 1 0 0,-1-1-1 0 0,1 1 1 0 0,0-1-1 0 0,0 1 0 0 0,0-1 1 0 0,0 1-1 0 0,0-1 1 0 0,0 0-1 0 0,0 0 1 0 0,1 1-1 0 0,-1-1 1 0 0,1 0-1 0 0,0-1 0 0 0,0 1 1 0 0,0 0-1 0 0,0 0 1 0 0,0-1-1 0 0,0 1 1 0 0,0-1-1 0 0,0 1 0 0 0,0-1 1 0 0,1 0-1 0 0,-1 0 1 0 0,0 0-1 0 0,1 0 1 0 0,-1-1-1 0 0,1 1 1 0 0,0-1-1 0 0,-1 1 0 0 0,1-1-21 0 0,14 2 74 0 0,-1-1-1 0 0,1 0 0 0 0,-1-2 1 0 0,1 0-1 0 0,-1 0 1 0 0,1-2-1 0 0,-1 0 0 0 0,0-1 1 0 0,2-1-74 0 0,-8 1-391 0 0,26-10-510 0 0,-14-1-8298 0 0,-18 11-2586 0 0</inkml:trace>
  <inkml:trace contextRef="#ctx0" brushRef="#br0" timeOffset="29157.888">1993 1860 10026 0 0,'0'0'2527'0'0,"0"0"-885"0"0,0 0-532 0 0,0 0-110 0 0,0 0 55 0 0,0 0 41 0 0,0 0-108 0 0,0 0-185 0 0,0 0-60 0 0,0 0 10 0 0,0 0 55 0 0,0 0 30 0 0,0 0-110 0 0,11 4-133 0 0,33 14-91 0 0,70-11 1042 0 0,23-18-1245 0 0,-134 10-1492 0 0,16-3 2532 0 0,-16 2-6165 0 0,-5 2-6751 0 0,-3 0 761 0 0</inkml:trace>
  <inkml:trace contextRef="#ctx0" brushRef="#br0" timeOffset="29404.991">2071 2081 3337 0 0,'0'0'1904'0'0,"0"0"-98"0"0,0 0-30 0 0,0 0 10 0 0,0 0-60 0 0,0 0-163 0 0,0 0-235 0 0,0 0-243 0 0,0 0-219 0 0,0 0-206 0 0,0 0-185 0 0,0 0-164 0 0,0 0-131 0 0,32 2-107 0 0,102 8-108 0 0,-69-18-755 0 0,-52 2-295 0 0,3-2-4660 0 0,-6 7-4884 0 0</inkml:trace>
  <inkml:trace contextRef="#ctx0" brushRef="#br0" timeOffset="31809.963">4521 1716 7066 0 0,'0'0'3403'0'0,"0"0"-1171"0"0,0 0-519 0 0,0 0-90 0 0,0 0-192 0 0,0 0-251 0 0,0 0-304 0 0,0 0-310 0 0,0 0-188 0 0,0 0 17 0 0,0 0 96 0 0,0 0 84 0 0,0 0 35 0 0,-2 10-104 0 0,-1 13-260 0 0,1 0 1 0 0,1 0-1 0 0,1 0 1 0 0,1 0-1 0 0,1-1 1 0 0,3 16-247 0 0,-4-31 17 0 0,1 1 0 0 0,0 0 0 0 0,0-1 0 0 0,0 1 0 0 0,1-1 1 0 0,0 0-1 0 0,0 0 0 0 0,1 0 0 0 0,0 0 0 0 0,0-1 0 0 0,1 1 0 0 0,0-1 0 0 0,0 0 0 0 0,0-1 0 0 0,1 1 1 0 0,0-1-1 0 0,2 1-17 0 0,-4-5 48 0 0,0-1 1 0 0,-1 1 0 0 0,1-1-1 0 0,0 0 1 0 0,0-1 0 0 0,0 1 0 0 0,0-1-1 0 0,0 1 1 0 0,0-1 0 0 0,0-1-1 0 0,-1 1 1 0 0,1 0 0 0 0,-1-1 0 0 0,1 0-1 0 0,-1 0 1 0 0,1 0 0 0 0,-1 0-1 0 0,0 0 1 0 0,0-1 0 0 0,0 1-1 0 0,0-1 1 0 0,0 0 0 0 0,-1 0 0 0 0,1 0-1 0 0,-1 0 1 0 0,0 0 0 0 0,0-1-1 0 0,0 1 1 0 0,0-1 0 0 0,0 1 0 0 0,-1-1-1 0 0,0 0 1 0 0,1-1-49 0 0,5-7 102 0 0,75-140 932 0 0,-81 152-1033 0 0,-1-1 1 0 0,0 1-1 0 0,0-1 1 0 0,0 1-1 0 0,0-1 1 0 0,0 1 0 0 0,1-1-1 0 0,-1 1 1 0 0,0-1-1 0 0,0 1 1 0 0,1-1-1 0 0,-1 1 1 0 0,0 0-1 0 0,1-1 1 0 0,-1 1-1 0 0,0 0 1 0 0,1-1-1 0 0,-1 1 1 0 0,1 0-1 0 0,-1-1 1 0 0,0 1-1 0 0,1 0 1 0 0,-1 0-1 0 0,1 0 1 0 0,-1-1-1 0 0,1 1 1 0 0,-1 0-1 0 0,1 0 1 0 0,-1 0 0 0 0,1 0-1 0 0,-1 0 1 0 0,1 0-1 0 0,-1 0 1 0 0,1 0-1 0 0,-1 0 1 0 0,1 0-1 0 0,-1 0 1 0 0,1 0-1 0 0,-1 0 1 0 0,1 0-1 0 0,-1 1 1 0 0,1-1-1 0 0,-1 0 1 0 0,1 0-1 0 0,-1 0 1 0 0,0 1-1 0 0,1-1 1 0 0,-1 0-1 0 0,1 1 1 0 0,-1-1-1 0 0,0 0 1 0 0,1 1 0 0 0,-1-1-1 0 0,0 0 1 0 0,1 1-1 0 0,-1-1 1 0 0,0 1-2 0 0,8 9 0 0 0,-1 0 1 0 0,0 0 0 0 0,0 1 0 0 0,-1 0 0 0 0,-1 0 0 0 0,0 1 0 0 0,0-1 0 0 0,-1 1 0 0 0,0 0-1 0 0,-2 1 1 0 0,1-1 0 0 0,-1 0 0 0 0,-1 1 0 0 0,0-1 0 0 0,-1 1 0 0 0,0 0 0 0 0,-1-1 0 0 0,-1 7-1 0 0,2-16 0 0 0,-18 284-30 0 0,10-206 41 0 0,4-32-10 0 0,-2-1-1 0 0,-2 0 0 0 0,-3 0 0 0 0,-8 24 0 0 0,15-61 1 0 0,-1-1 0 0 0,0 1 0 0 0,-1-1-1 0 0,0 0 1 0 0,0-1 0 0 0,-1 0 0 0 0,-1 0 0 0 0,1 0-1 0 0,-1-1 1 0 0,-2 2-1 0 0,7-7 6 0 0,0-1 0 0 0,0 1-1 0 0,0-1 1 0 0,0 1-1 0 0,0-1 1 0 0,-1 0 0 0 0,1 0-1 0 0,-1 0 1 0 0,1-1 0 0 0,-1 1-1 0 0,0-1 1 0 0,0 0 0 0 0,0 0-1 0 0,1 0 1 0 0,-1 0 0 0 0,0-1-1 0 0,0 0 1 0 0,0 1 0 0 0,0-2-1 0 0,0 1 1 0 0,0 0-1 0 0,0-1 1 0 0,0 0 0 0 0,0 1-1 0 0,1-2 1 0 0,-1 1 0 0 0,0 0-1 0 0,0-1 1 0 0,1 0 0 0 0,-3-1-6 0 0,0-2 2 0 0,1-1 0 0 0,0 0 0 0 0,1-1 1 0 0,-1 1-1 0 0,1-1 0 0 0,0 0 0 0 0,1 0 1 0 0,-1 0-1 0 0,2 0 0 0 0,-1 0 1 0 0,1-1-1 0 0,0 0 0 0 0,0 1 0 0 0,1-1 1 0 0,0 0-1 0 0,0 0 0 0 0,1 1 0 0 0,0-1 1 0 0,1 0-1 0 0,-1 0 0 0 0,2-5-2 0 0,-1-6-15 0 0,1 4 6 0 0,2-1 1 0 0,0 0-1 0 0,0 1 1 0 0,1-1-1 0 0,1 1 1 0 0,1 1 0 0 0,0-1-1 0 0,1 1 1 0 0,1 0-1 0 0,0 1 1 0 0,1 0-1 0 0,10-11 9 0 0,65-51-714 0 0,-22 36-5423 0 0,-53 34-459 0 0,-2 2-5372 0 0</inkml:trace>
  <inkml:trace contextRef="#ctx0" brushRef="#br0" timeOffset="32252.492">5075 2121 10794 0 0,'0'0'2449'0'0,"0"0"-590"0"0,0 0-357 0 0,0 0-245 0 0,0 0-210 0 0,0 0-115 0 0,0 0-80 0 0,0 0-71 0 0,0 0-1 0 0,0 0 0 0 0,0 0-21 0 0,0 0-46 0 0,0 0-103 0 0,24-7-112 0 0,77-22-97 0 0,-35 21 328 0 0,-65 9-712 0 0,1 0 1 0 0,-1 0-1 0 0,0 0 1 0 0,1 0-1 0 0,-1 1 1 0 0,0-1-1 0 0,0 0 1 0 0,0 1-1 0 0,0-1 0 0 0,0 0 1 0 0,0 1-1 0 0,0 0 1 0 0,0-1-1 0 0,-1 1 1 0 0,1-1-1 0 0,0 1 0 0 0,-1 0 1 0 0,0-1-1 0 0,1 1 1 0 0,-1 0-1 0 0,0-1 1 0 0,0 1-1 0 0,0 0 0 0 0,0 0 1 0 0,0-1-1 0 0,0 1 1 0 0,0 0-1 0 0,-1 0 1 0 0,1-1-1 0 0,-1 1 1 0 0,1 0-1 0 0,-1-1 0 0 0,0 1 1 0 0,1-1-1 0 0,-1 1 1 0 0,0-1-1 0 0,0 1 1 0 0,0-1-1 0 0,0 0 0 0 0,0 1 1 0 0,-1-1-18 0 0,-77 92 253 0 0,76-90-248 0 0,-1 0-1 0 0,1 0 1 0 0,0 1-1 0 0,0 0 1 0 0,1-1 0 0 0,-1 1-1 0 0,1 0 1 0 0,0 0-1 0 0,0 1 1 0 0,0-1-1 0 0,0 0 1 0 0,1 1-1 0 0,0-1 1 0 0,0 1 0 0 0,0-1-1 0 0,0 1 1 0 0,1 0-5 0 0,2-3 21 0 0,1 0 1 0 0,-1 0-1 0 0,1 0 1 0 0,0 0 0 0 0,0 0-1 0 0,0 0 1 0 0,0-1-1 0 0,0 0 1 0 0,0 1 0 0 0,0-1-1 0 0,0 0 1 0 0,1 0-1 0 0,-1-1 1 0 0,0 1 0 0 0,1-1-1 0 0,-1 0 1 0 0,0 0-1 0 0,1 0 1 0 0,-1 0 0 0 0,2 0-22 0 0,121-1 724 0 0,-101-11-1205 0 0,-21 3-9212 0 0,-4 5-2741 0 0</inkml:trace>
  <inkml:trace contextRef="#ctx0" brushRef="#br0" timeOffset="30545.342">2610 2210 1720 0 0,'0'0'2734'0'0,"0"0"-740"0"0,0 0-276 0 0,0 0-3 0 0,0 0 30 0 0,0 0-25 0 0,0 0-173 0 0,0 0-237 0 0,0 0-257 0 0,0 0-184 0 0,0 0-127 0 0,0 0-69 0 0,0 0-47 0 0,2-25-36 0 0,7-75-13 0 0,5 41 491 0 0,-3 26-648 0 0,1 0-1 0 0,1 1 1 0 0,2 0 0 0 0,2 1 0 0 0,0 1 0 0 0,2 1 0 0 0,1 0 0 0 0,2 2-1 0 0,0 0 1 0 0,2 2 0 0 0,9-7-420 0 0,-33 31 1 0 0,0 0 0 0 0,1 0 0 0 0,-1 0 0 0 0,0 0 0 0 0,1 0 1 0 0,-1 1-1 0 0,1-1 0 0 0,0 0 0 0 0,-1 1 0 0 0,1-1 0 0 0,-1 0 0 0 0,1 1 0 0 0,0-1 0 0 0,0 0 0 0 0,-1 1 0 0 0,1-1 0 0 0,0 1 0 0 0,0 0 0 0 0,0-1 0 0 0,-1 1 0 0 0,1-1 1 0 0,0 1-1 0 0,0 0 0 0 0,0 0 0 0 0,0 0 0 0 0,0 0 0 0 0,0-1 0 0 0,0 1 0 0 0,0 0 0 0 0,0 0 0 0 0,-1 1 0 0 0,1-1 0 0 0,0 0 0 0 0,0 0 0 0 0,0 0 0 0 0,0 1 1 0 0,0-1-1 0 0,0 0 0 0 0,-1 1 0 0 0,1-1 0 0 0,0 1 0 0 0,0-1 0 0 0,0 1 0 0 0,-1-1 0 0 0,1 1 0 0 0,0-1 0 0 0,-1 1 0 0 0,1 0 0 0 0,0-1 0 0 0,-1 1 0 0 0,1 0 1 0 0,-1 0-1 0 0,1 0 0 0 0,-1-1 0 0 0,0 1 0 0 0,1 0 0 0 0,-1 0 0 0 0,0 0 0 0 0,1 0 0 0 0,-1 0 0 0 0,0 0 0 0 0,0-1 0 0 0,0 1 0 0 0,0 0 0 0 0,0 1-1 0 0,15 218 191 0 0,3-130-209 0 0,-17-87 19 0 0,0 0 1 0 0,0 0-1 0 0,0 0 1 0 0,1-1-1 0 0,-1 1 1 0 0,1 0-1 0 0,0 0 0 0 0,0-1 1 0 0,0 1-1 0 0,0-1 1 0 0,0 0-1 0 0,0 1 0 0 0,1-1 1 0 0,-1 0-1 0 0,1 0 1 0 0,-1-1-1 0 0,1 1 0 0 0,0 0 1 0 0,0-1-1 0 0,0 0 1 0 0,-1 0-1 0 0,1 0 1 0 0,1 0-1 0 0,-1 0 0 0 0,0 0 1 0 0,0-1-1 0 0,1 1-1 0 0,2-3 16 0 0,0-1 0 0 0,0 1 0 0 0,-1-1-1 0 0,1 0 1 0 0,-1-1 0 0 0,0 1 0 0 0,0-1 0 0 0,0 0-1 0 0,0 0 1 0 0,-1-1 0 0 0,0 1 0 0 0,0-1 0 0 0,0 0-1 0 0,0 0 1 0 0,2-5-16 0 0,5-5 27 0 0,127-144 92 0 0,5 13-82 0 0,-120 140-77 0 0,-21 35 27 0 0,-2-19 57 0 0,-6 195 133 0 0,36-91-417 0 0,-29-113 83 0 0,0 1 0 0 0,1-1 0 0 0,-1 0 0 0 0,0 1 0 0 0,0-1 0 0 0,1 0-1 0 0,-1 0 1 0 0,0 0 0 0 0,1 0 0 0 0,0 0 0 0 0,-1 0 0 0 0,1-1 0 0 0,-1 1 0 0 0,1-1 0 0 0,0 1 0 0 0,-1-1-1 0 0,1 1 1 0 0,0-1 0 0 0,0 0 0 0 0,-1 0 0 0 0,1 0 0 0 0,0 0 0 0 0,0 0 0 0 0,-1 0 0 0 0,1 0-1 0 0,1-1 158 0 0,27-7-12146 0 0,-24 4 826 0 0</inkml:trace>
  <inkml:trace contextRef="#ctx0" brushRef="#br0" timeOffset="31126.358">3926 1739 1856 0 0,'0'0'2700'0'0,"0"0"-484"0"0,0 0-9 0 0,0 0 162 0 0,0 0-101 0 0,0 0-298 0 0,0 0-434 0 0,0 0-458 0 0,0 0-226 0 0,0 0-153 0 0,0 0-146 0 0,0 0-53 0 0,0 0-41 0 0,-11-1-29 0 0,-39 0-17 0 0,-24 32 770 0 0,66-26-1150 0 0,1 1 0 0 0,-1 0 0 0 0,2 1 0 0 0,-1-1-1 0 0,1 1 1 0 0,0 0 0 0 0,0 1 0 0 0,1 0 0 0 0,0 0 0 0 0,0 0 0 0 0,1 0 0 0 0,0 0 0 0 0,0 1 0 0 0,1 0-1 0 0,0 0 1 0 0,1 0 0 0 0,0 0 0 0 0,0 0 0 0 0,1 1 0 0 0,0-1 0 0 0,1 7-33 0 0,17 53 269 0 0,-15-66-226 0 0,0 0 0 0 0,1 0 0 0 0,-1-1 0 0 0,1 1-1 0 0,0-1 1 0 0,0 1 0 0 0,0-1 0 0 0,0 0 0 0 0,0-1 0 0 0,1 1 0 0 0,-1 0-1 0 0,1-1 1 0 0,-1 0 0 0 0,1 0 0 0 0,-1 0 0 0 0,1 0 0 0 0,-1 0-1 0 0,1-1 1 0 0,0 1 0 0 0,-1-1 0 0 0,1 0 0 0 0,0 0 0 0 0,0-1 0 0 0,-1 1-1 0 0,1-1 1 0 0,0 0 0 0 0,-1 0 0 0 0,2 0-43 0 0,97-44 905 0 0,37-47-425 0 0,-89 59-420 0 0,53-21-4 0 0,-101 55-56 0 0,0-1 0 0 0,0 1 0 0 0,0 0 0 0 0,0 0 1 0 0,0 0-1 0 0,0 0 0 0 0,0 1 0 0 0,0-1 0 0 0,0 1 0 0 0,-1-1 1 0 0,1 1-1 0 0,0-1 0 0 0,-1 1 0 0 0,0 0 0 0 0,1 0 0 0 0,-1 0 0 0 0,0 0 1 0 0,0 0-1 0 0,0 0 0 0 0,0 0 0 0 0,0 0 0 0 0,-1 0 0 0 0,1 0 1 0 0,0 0-1 0 0,-1 1 0 0 0,0-1 0 0 0,0 0 0 0 0,1 1 0 0 0,-1-1 1 0 0,0 0-1 0 0,-1 0 0 0 0,1 1 0 0 0,0-1 0 0 0,-1 1 0 0 0,2 4 3 0 0,1 31 8 0 0,-2 1-1 0 0,-2 0 1 0 0,-1-1 0 0 0,-6 29-11 0 0,-6 84-29 0 0,16-20 29 0 0,1-68-3 0 0,-3 0 0 0 0,-2 1 0 0 0,-8 29 3 0 0,10-81 3 0 0,-2 0-1 0 0,1 0 1 0 0,-2 0-1 0 0,1-1 1 0 0,-2 1-1 0 0,1-1 1 0 0,-2 0-1 0 0,1 0 1 0 0,-2-1-1 0 0,1 0 1 0 0,-1 0-1 0 0,-1 0 1 0 0,0-1-1 0 0,0 0 1 0 0,-1-1-1 0 0,0 0 1 0 0,-2 2-3 0 0,9-8-1 0 0,-1-1 1 0 0,1 1-1 0 0,-1 0 1 0 0,1-1-1 0 0,-1 0 0 0 0,0 1 1 0 0,1-1-1 0 0,-1 0 1 0 0,0 0-1 0 0,0-1 1 0 0,0 1-1 0 0,0-1 1 0 0,0 1-1 0 0,0-1 1 0 0,1 0-1 0 0,-1 0 0 0 0,0 0 1 0 0,0 0-1 0 0,0-1 1 0 0,0 1-1 0 0,0-1 1 0 0,0 0-1 0 0,0 1 1 0 0,0-2-1 0 0,1 1 0 0 0,-1 0 1 0 0,0 0-1 0 0,1-1 1 0 0,-1 1-1 0 0,1-1 1 0 0,0 0-1 0 0,-1 0 1 0 0,1 0-1 0 0,0 0 0 0 0,0 0 1 0 0,0 0-1 0 0,0-1 1 0 0,1 1-1 0 0,-1-1 1 0 0,1 1-1 0 0,-1-1 1 0 0,1 0-1 0 0,0 1 1 0 0,0-1-1 0 0,0 0 0 0 0,0 0 1 0 0,-4-17-19 0 0,1 0 0 0 0,1 0 0 0 0,1-1 0 0 0,0 1 0 0 0,2-1 0 0 0,0 1 0 0 0,1-1 19 0 0,0 12-8 0 0,2-18-243 0 0,1 0 0 0 0,2 0 0 0 0,0 1 1 0 0,2 0-1 0 0,1 0 0 0 0,1 1 0 0 0,1 0 0 0 0,1 0 0 0 0,2 1 251 0 0,23-36-2503 0 0,-20 36-958 0 0,-6 9-381 0 0,2-5-7788 0 0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59 481,'-22'174,"-3"110,21-254,2-16,-1 0,2 0,0 0,0 0,2 1,0-1,0 0,2 5,-1-17,0-1,0 0,0 0,0 0,0 0,0 0,0-1,0 1,0 0,0-1,0 0,1 1,-1-1,0 0,0 0,1-1,-1 1,0 0,0-1,0 1,0-1,0 1,0-1,1 0,-2 0,1 0,0 0,0-1,0 1,0 0,-1-1,1 1,-1-1,1 0,-1 1,0-1,1 0,-1 0,1-1,6-4,94-75,92-60,-178 132,1 1,0 1,0 0,1 1,0 1,0 1,14-2,-30 6,-1 1,1-1,-1 1,1 0,-1 0,1 0,-1 0,1 0,-1 0,1 0,-1 0,1 0,-1 1,1-1,-1 0,1 1,-1 0,1-1,-1 1,0 0,1 0,-1-1,0 1,0 0,0 0,1 0,-1 1,0-1,0 0,-1 0,1 1,0-1,0 0,-1 1,1-1,-1 1,1-1,-1 1,1-1,-1 1,0-1,0 1,0-1,0 1,0 0,-25 68,6-48,0-2,-1 0,-1-1,-1-1,0-1,-1-1,-1-1,-22 10,46-24,-15 7,1 0,-1 0,0-1,0-1,-1-1,0 0,0-1,0 0,0-1,-1-1,1-1,-2-1,17 1,0-1,-1 0,1 0,0 1,0-1,0 0,-1 0,1 0,0-1,0 1,0 0,-1 0,1-1,0 1,0-1,0 1,0-1,0 1,0-1,0 1,0-1,0 0,0 0,0 0,0 1,0-1,0 0,1 0,-1 0,0 0,1 0,-1-1,1 1,-1 0,1 0,0 0,-1 0,1-1,6-10</inkml:trace>
  <inkml:trace contextRef="#ctx0" brushRef="#br0" timeOffset="305.007">765 847,'-9'9,"1"1,1 1,-1 0,2 0,0 0,0 1,1-1,0 1,1 1,0-1,1 1,0-1,1 1,1 0,0 0,1 0,0 0,1 0,1 4,-1-14,1 0,-1 0,1 0,-1-1,1 1,0 0,0-1,1 1,-1-1,0 1,1-1,0 0,-1 0,1 0,0-1,0 1,0-1,0 1,0-1,0 0,1 0,-1-1,0 1,0 0,1-1,-1 0,0 0,1 0,-1 0,1-1,99-21,-91 18,-1 0,0-1,0 0,0 0,-1-2,0 1,0-1,0 0,-1-1,0 0,-1-1,0 0,0 0,-1 0,0-1,2-4,-6 11,-1-1,1 1,-1-1,0 1,1-1,-2 0,1 0,0 0,-1 0,0 0,0 0,0-1,0 1,-1 0,1-1,-1 1,0 0,-1 0,1-1,-1 1,0 0,0 0,0-1,0 1,-1 0,0 0,0 0,0 1,0-1,0 0,-1 1,0 0,1-1,-1 1,-1 0,1 0,0 1,-3-2,-4-3,-1 2,0-1,-1 2,1-1,-1 2,0-1,0 2,0-1,0 2,-1 0,1 0,0 1,0 0,-9 2,-9 3</inkml:trace>
  <inkml:trace contextRef="#ctx0" brushRef="#br0" timeOffset="571.613">1554 395,'-24'44,"-17"32,-7 14,5 1,5-10,9-10,4-11,7-7,7-8,4-6,4-5,3-4,5-6,3-3,4-6,5-4,5-5,-2-2</inkml:trace>
  <inkml:trace contextRef="#ctx0" brushRef="#br0" timeOffset="831.375">1837 282,'-14'48,"-10"45,-1 11,4-2,1-14,4-17,4-11,5-11,3-9,2-7,-3-3,-1-3,1-1,-4-4,0-7</inkml:trace>
  <inkml:trace contextRef="#ctx0" brushRef="#br0" timeOffset="1086.597">1103 706,'43'0,"43"0,17 0,5 0,-6 0,-7 0,-8 0,-11 0,-9 0,-10 0,-10 0,-8 0,-7 0,-3 0,-7 0</inkml:trace>
  <inkml:trace contextRef="#ctx0" brushRef="#br0" timeOffset="1351.846">2120 706,'-12'23,"1"0,1 1,1 1,1-1,2 1,0 1,1-1,2 1,1 0,1 19,1-41,0 1,1 0,0 0,0-1,1 1,-1 0,1-1,0 1,0-1,0 0,1 0,-1 0,1 0,0 0,0 0,1-1,-1 0,1 1,-1-1,1 0,0-1,0 1,1-1,-1 0,0 0,1 0,-1 0,1-1,0 0,-1 0,1 0,0-1,0 1,0-1,0 0,-1-1,1 1,0-1,1 0,5 1,0-1,0 0,-1-1,1 0,0-1,-1 0,0-1,0 0,0 0,0-1,-1-1,1 1,-1-1,-1-1,1 0,-1 0,0-1,-1 0,0 0,0 0,-1-1,0 0,0-1,-1 1,0-1,-1 0,0 0,-1-1,0 1,0-1,-1 1,-1-1,0 0,0 0,-1 0,0 0,-1 1,0-1,-1 0,-1-5,1 11,0 1,-1-1,1 1,-1-1,0 1,0 0,0 0,-1 0,1 0,-1 1,0-1,0 1,0 0,0 0,-1 1,1-1,-1 1,0 0,1 0,-1 0,0 1,0 0,0 0,0 0,-1 0,1 1,0 0,0 0,0 1,0-1,-2 1,-16 4</inkml:trace>
  <inkml:trace contextRef="#ctx0" brushRef="#br0" timeOffset="1799.622">2514 1102,'169'-299,"-162"286,2 1,-1 0,1 1,1 0,0 0,1 1,0 0,0 1,10-6,-20 14,1 1,-1-1,1 0,-1 1,0-1,1 1,0-1,-1 1,1 0,-1 0,1 0,-1 0,1 0,-1 0,1 0,-1 0,1 1,-1-1,1 0,-1 1,1 0,-1-1,1 1,-1 0,0-1,1 1,-1 0,0 0,0 0,0 0,0 1,0-1,0 0,0 0,0 1,0-1,0 0,-1 1,1-1,-1 1,1-1,-1 0,1 1,11 69,-13-67,1-1,-1 0,1 1,0-1,0 0,0 1,0-1,1 0,-1 1,1-1,0 0,0 0,0 0,0 1,0-1,1 0,-1-1,1 1,0 0,0 0,0-1,0 1,1-1,-1 0,1 1,-1-1,1 0,0-1,0 1,0 0,0-1,0 0,0 1,2-1,4-1,-1-1,1 0,0 0,-1-1,1 0,-1-1,0 1,1-2,-1 1,-1-1,1 0,6-6,44-17,-56 26,0 1,0-1,0 1,0 0,0 0,0 0,1 0,-1 0,0 1,0-1,0 1,0-1,0 1,0 0,0-1,0 1,0 0,0 0,-1 1,1-1,0 0,-1 1,1-1,0 1,-1-1,0 1,1 0,-1-1,0 1,0 0,0 0,0 0,0 0,-1 0,1 0,-1 0,1 0,-1 0,0 0,1 1,-1-1,0 0,-1 0,1 0,0 0,-1 1,16 42,-14-42,1-1,0 1,0-1,0 1,1-1,-1 0,1 1,-1-1,1-1,0 1,0 0,-1-1,1 1,0-1,0 0,1 0,-1 0,0 0,0 0,0-1,1 0,-1 0,0 0,1 0,-1 0,1 0,14-4</inkml:trace>
  <inkml:trace contextRef="#ctx0" brushRef="#br0" timeOffset="2384.852">3079 1,'25'16,"2"-1,0-1,0-1,1-1,1-1,0-2,0-1,1-2,0 0,0-2,28 0,-27-6,-27 1,1 0,0 0,-1 0,1 1,-1 0,1 0,0 0,-1 0,1 1,-1 0,1 0,-1 0,1 0,-1 1,0-1,1 1,-1 1,0-1,0 0,-1 1,1 0,0 0,-1 0,0 0,1 1,2 11,0 1,-1 0,-1 1,0-1,-1 1,-1 0,0 0,-1 0,-1 0,-1 0,-2 8,3 9,-3 694,-24-544,26-181,-1-1,0 1,0 0,-1-1,1 1,0-1,-1 0,1 0,-1 0,0 0,0 0,0 0,0-1,0 1,0-1,0 0,-1 0,1 0,0-1,0 1,-1-1,1 0,-1 1,1-1,0-1,-1 1,1-1,0 1,-1-1,1 0,0 0,-1-1,-15 1,-149 6,82 9,62-11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5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79,'-39'-6,"-6"-1,0 1,-1 3,0 1,-28 4,66-2,0 1,1 0,-1 0,1 1,0 0,-1 0,1 1,0 0,0 0,1 1,-1-1,1 1,-1 1,1 0,0-1,1 2,0-1,-1 1,2 0,-1 0,1 0,-1 0,2 1,-1 0,-2 7,0 5,0 0,1 1,1 0,1 0,1 0,1 0,1 20,-5 49,-11 85,10-88,-2-1,-5 0,-3-1,-4 0,-8 10,-11-7,40-86,-1 0,1 0,0-1,0 1,0 0,0-1,-1 1,1-1,0 1,0-1,0 0,0 1,0-1,0 0,0 1,0-1,1 0,-1 0,0 0,0 0,0 0,0 0,0 0,0-1,0 1,0 0,0 0,0-1,0 1,0-1,0 1,0-1,0 1,-1-1,1 0,0 1,0-1,0 0,0 0,1 0,17-9,0 1,1 1,0 0,0 2,0 0,1 1,0 2,0 0,0 1,0 1,0 1,1 1,-1 0,20 6,-23-1</inkml:trace>
  <inkml:trace contextRef="#ctx0" brushRef="#br0" timeOffset="5555.774">1084 643,'-16'13,"-11"7,1 1,1 1,1 1,1 1,1 1,-3 7,23-30,0 0,1 0,-1 0,0 0,1 0,-1 1,1-1,0 0,-1 1,1-1,0 1,1-1,-1 1,0 0,1-1,-1 1,1 0,0-1,0 1,0 0,0-1,1 1,-1 0,1-1,-1 1,1 0,0-1,0 1,0-1,0 1,1-1,-1 0,1 0,-1 1,1-1,0 0,0 0,0-1,0 1,0 0,0-1,1 1,6-1,-1-1,1 0,0-1,-1 0,1 0,0-1,-1 0,0 0,1-1,-1 0,0-1,0 0,-1 0,1 0,-1-1,0 0,0-1,-1 0,3-2,8-5,138-126,-152 136,36-28,-39 31,1 0,0-1,0 1,0 0,0-1,-1 1,1 0,0 0,0 0,0 0,0 0,0 0,0 0,0 0,-1 0,1 0,0 1,0-1,0 0,0 0,0 1,-1-1,1 1,0-1,0 1,-1-1,1 1,0-1,-1 1,1 0,0-1,-1 1,1 0,-1-1,1 1,-1 0,0 0,1 0,-1-1,0 1,1 0,-1 0,0 0,0 0,0 0,0 0,0-1,0 1,0 0,0 0,6 57,-7-53,0 0,1 1,-1-1,1 0,1 1,-1-1,1 0,0 0,0 1,0-1,1 0,0 0,0 0,0 0,0-1,1 1,0 0,0-1,0 0,0 0,1 0,0 0,0 0,0-1,0 0,0 0,1 0,0 0,-1-1,1 1,2 0,5 0,-1-1,1 0,0-1,0 0,0 0,0-1,-1-1,1 0,0-1,0 0,-1-1,1 0,-1-1,0 0,0 0,0-2,0 1,-1-1,0-1,0 0,4-5,27-21,-3-2,-1-1,-1-2,-3-2,-1-1,-1-1,-3-2,-2-1,-2-1,0-3,-16 30,0 0,-1 0,-1-1,-1 1,0-2,-2 1,0 0,-1-1,-2 1,0-1,-1 1,-1-1,0 1,-2 0,-5-18,8 35,0 0,0 1,0-1,0 0,-1 1,1-1,-1 1,0-1,0 1,0 0,0 0,0-1,0 2,0-1,-1 0,1 0,-1 1,1-1,-1 1,1 0,-1 0,0 0,0 0,0 0,0 1,1-1,-1 1,0 0,0-1,0 1,0 1,0-1,0 0,0 1,0 0,0-1,1 1,-1 0,0 1,0-1,1 0,-1 1,1-1,-1 1,1 0,0 0,0 0,0 0,0 0,0 1,0 0,-13 18,1 1,1 0,0 2,2-1,1 1,1 1,1 0,2 0,0 0,1 1,2 0,1 0,0 0,2 0,2 2,0 9,3 0,1 0,2-1,1 0,2 0,2-1,1-1,1 0,2-1,19 28,6-17,-32-42</inkml:trace>
  <inkml:trace contextRef="#ctx0" brushRef="#br0" timeOffset="5805.954">1507 362,'44'9,"32"4,19-1,2-2,-5-8,-10-4,-8-2,-12 0,-17 0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5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59,'735'-26,"-91"33,590 30,-47-37,262-37,1633-2,109 40,-1580 28,-1381-29,-146 0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6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1,'-24'5,"-12"6,3 1,14-1,14-7,13-5,5-1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6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40,'-9'-5,"-4"-6,5-1,5 1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3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42,'27'300,"4"-178,-29-117,0 0,0 0,1 0,0 0,0 0,0 0,0-1,0 0,1 0,0 0,0 0,0 0,1-1,-1 0,1 0,-1 0,1 0,0-1,0 1,5 0,-1-3,-1-1,0 0,0-1,0 1,0-2,0 1,-1-1,1 0,-1-1,0 1,0-2,0 1,0-1,-1 0,1 0,-1-1,-1 1,1-2,-1 1,0 0,2-4,9-7,117-134,-131 150,1 1,-1-1,1 1,-1 0,1 0,-1 0,1 0,-1 1,1-1,-1 1,1-1,-1 1,1 0,-1 0,0 0,0 0,0 1,1-1,-1 0,0 1,0 0,-1-1,1 1,0 0,-1 0,1 0,-1 0,1 0,-1 0,0 1,0-1,0 0,0 1,0-1,-1 0,1 1,-1-1,0 1,1-1,-1 1,0 0,11 21,-7-18,1-1,-1 0,1 0,0 0,0-1,1 1,-1-1,1 0,0-1,0 1,0-1,1-1,-1 1,1-1,-1 0,1 0,0-1,0 0,0 0,0-1,-1 0,1 0,0 0,0-1,0 0,0-1,0 1,-1-1,1-1,-1 1,1-1,-1 0,0 0,0-1,-1 0,1 0,-1 0,1-1,-1 0,-1 0,3-3,5-7,-1 0,0 0,-2-1,0 0,0-1,-2 0,0 0,-1-1,-1 0,0 0,-2 0,0 0,-1-1,0 0,-2 1,0-1,-2 1,-1-9,-8-9,4 31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70,'-27'41,"2"1,2 1,1 1,3 1,1 0,3 2,1 0,3 1,5-33,1 1,1 0,0 0,1 0,1 1,0-1,2 0,-1 1,2-1,0 1,1-1,1 1,1-1,0 0,1-1,0 1,2-1,4 10,-4-19,0-1,0 1,1-1,0 0,0-1,0 0,0 0,0-1,1 0,0 0,-1-1,1 0,0-1,0 0,0 0,0-1,1 0,-1-1,0 0,0 0,0-1,-1 0,1 0,0-1,-1-1,0 1,1-1,-1-1,-1 1,8-6,16-16,0-1,-3-2,0-1,-2-1,-1-1,-1-1,-2-1,13-28,-8 21,-2-2,-2 0,-2-1,-1-2,-3 0,-2 0,-2-2,3-25,-18 23,2 49,-1 1,1-1,0 0,0 1,-1-1,1 0,0 1,-1-1,1 0,0 1,-1-1,1 1,-1-1,1 1,-1-1,1 1,-1-1,0 1,1-1,-1 1,0 0,1-1,-1 1,0 0,1 0,-1-1,0 1,1 0,-1 0,0 0,0 0,1 0,-1 0,0 0,0 0,1 0,-1 0,0 1,1-1,-1 0,0 0,1 1,-1-1,0 0,1 1,-1-1,0 1,1-1,-1 1,1-1,-1 1,1-1,-1 1,1 0,0-1,-1 1,1-1,0 1,-1 0,1-1,0 1,0 0,0 0,-1 0,-13 19,0 1,2 0,0 1,1 1,2 0,-7 21,11-30,-5 14,1 0,2 0,0 0,2 1,2 0,0 0,2 0,1 1,1-1,6 29,-5-47,0 1,1-1,1 1,-1-1,2 0,0 0,0 0,1-1,0 0,1 0,0 0,1-1,-1 0,2-1,-1 0,1 0,1-1,3 3,6-2</inkml:trace>
  <inkml:trace contextRef="#ctx0" brushRef="#br0" timeOffset="362.727">851 577,'10'-4,"-1"1,1 0,1 0,-1 1,0 0,0 1,1 0,-1 1,1 0,-1 1,1 0,-1 0,0 1,0 0,1 1,-2 1,1-1,6 4,-14-5,0-1,0 1,0 0,0 0,-1-1,1 1,-1 0,1 1,-1-1,0 0,0 0,0 0,0 1,0-1,0 1,-1-1,1 0,-1 1,0-1,1 1,-1-1,0 1,-1-1,1 1,0-1,-1 1,1-1,-1 1,0-1,0 0,0 1,0-1,-49 73,38-61,-20 22,-29 50,61-85,-1 1,1-1,-1 1,1-1,0 1,0-1,0 1,0-1,0 1,0 0,0-1,1 1,-1-1,1 1,-1-1,1 0,-1 1,1-1,0 1,-1-1,1 0,0 0,0 1,0-1,0 0,0 0,1 0,-1 0,0 0,0 0,1 0,-1-1,0 1,1 0,-1-1,1 1,-1-1,1 1,-1-1,1 0,-1 0,1 0,-1 0,1 0,1 0,71-5,-74 5,48-10,0-3,-1-2,0-2,31-16,-60 25</inkml:trace>
  <inkml:trace contextRef="#ctx0" brushRef="#br0" timeOffset="616.075">1472 549,'38'9,"32"-1,14-2,-3-7,-10-3,-13-1,-11-5,-8 0,-7 1,-4-2,-6-4,-8 0</inkml:trace>
  <inkml:trace contextRef="#ctx0" brushRef="#br0" timeOffset="870.989">1810 210,'-10'44,"-7"37,-2 15,-1-4,1-8,5-13,5-14,3-13,8-8,9-6,2-7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1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1 227,'38'0,"37"0,10 0,-4-5,-11-1,-13-1,-11 2,-9 2,-11 1</inkml:trace>
  <inkml:trace contextRef="#ctx0" brushRef="#br0" timeOffset="243.083">282 1,'-14'38,"-10"33,-1 8,5-5,4-4,6-10,4-11,4-8,1-6,7-10,1-4,1-5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59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57,'0'0,"-1"-1,1 1,0-1,0 0,0 1,-1-1,1 1,0-1,0 0,0 1,0-1,0 0,0 1,0-1,0 0,0 1,0-1,1 1,-1-1,0 0,0 1,1-1,-1 1,0-1,1 1,-1-1,0 1,1-1,-1 1,1-1,-1 1,1-1,-1 1,1 0,-1-1,1 1,-1 0,1-1,0 1,-1 0,1 0,-1 0,1-1,0 1,-1 0,1 0,0 0,-1 0,1 0,-1 0,1 0,0 1,-1-1,1 0,0 0,-1 0,1 1,-1-1,1 0,-1 0,1 1,-1-1,1 1,-1-1,1 0,-1 1,1-1,-1 1,1-1,-1 1,3 221,-3-140,-4 1,-4-1,-3-1,-3 0,-5 1,-56 172,75-255,0 1,0 0,0 0,1 0,-1-1,0 1,0 0,0 0,1 0,-1-1,0 1,0 0,1 0,-1 0,0 0,0 0,1 0,-1 0,0-1,0 1,1 0,-1 0,0 0,1 0,-1 0,0 0,0 0,1 0,-1 1,0-1,1 0,-1 0,0 0,0 0,1 0,-1 0,0 0,0 1,1-1,-1 0,0 0,0 0,0 1,1-1,-1 0,0 0,0 0,0 1,11-14</inkml:trace>
  <inkml:trace contextRef="#ctx0" brushRef="#br0" timeOffset="399.287">584 1,'-316'278,"109"-79,205-197,0 0,0 0,0-1,1 1,-1 0,1 0,-1 1,1-1,0 0,0 0,0 1,0-1,0 0,1 1,-1-1,1 1,-1-1,1 1,0-1,0 1,0-1,0 1,1-1,-1 1,1-1,-1 1,1-1,0 0,0 1,0-1,0 0,1 0,-1 1,0-1,1 0,0 0,-1-1,1 1,0 0,0-1,0 1,0-1,0 1,0-1,0 0,1 0,-1 0,0 0,1 0,-1-1,2 1,211 25,-208-25,-1 0,1 0,-1 0,1 0,-1 1,0 0,1 1,-1-1,-1 1,1 1,0-1,-1 1,1 0,-1 0,0 0,0 1,-1-1,0 1,1 1,-2-1,1 0,-1 1,1 0,-1 0,-1 0,1 0,-1 0,0 1,-1-1,1 4,-13 120,10-129,1-1,-1 1,1 0,0 0,-1 0,1 0,0 0,0-1,-1 1,1 0,0 0,0 0,0 0,0 0,0 0,1 0,-1 0,0 0,0-1,0 1,1 0,-1 0,1 0,-1 0,0-1,1 1,-1 0,1 0,0-1,-1 1,1 0,0-1,-1 1,1-1,0 1,0-1,-1 1,1-1,0 1,0-1,0 0,0 1,0-1,-1 0,1 0,0 0,0 0,0 0,0 0,0 0,0 0,0 0,0 0,0 0,-1 0,2-1,11-3</inkml:trace>
  <inkml:trace contextRef="#ctx0" brushRef="#br0" timeOffset="1101.434">641 707,'11'0,"77"9,-85-8,-1-1,0 1,1 0,-1 0,0 1,0-1,0 0,0 1,0-1,0 1,-1 0,1-1,0 1,-1 0,1 0,-1 0,0 0,0 0,0 1,0-1,0 0,0 0,0 1,-1-1,1 0,-1 1,0-1,0 1,0-1,0 1,0-1,0 0,-1 1,1 0,-3 5,1 1,-1-1,-1 0,0-1,0 1,0-1,-1 0,0 0,0 0,-1 0,-3 2,5-6,-1 1,1 0,0 0,0 0,1 1,0-1,-1 1,1 0,1 0,-1 0,1 0,0 1,0-1,0 1,1-1,0 1,0-1,0 1,1 0,0-1,0 1,0 0,1 0,1 4,1-6,1 0,-1-1,1 0,0 1,1-1,-1-1,0 1,1 0,0-1,-1 0,1 0,0-1,0 1,0-1,0 0,0 0,0-1,0 0,1 0,-1 0,0 0,0-1,0 0,0 0,0 0,0 0,0-1,0 0,-1 0,1 0,0-1,2-1,18-9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1,'0'5,"0"6,0 6,0 5,0 4,0 2,0 1,0 0,-5 1,-1-1,0 0,1 0,6-6,3-10,1-13,0-7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19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4937 0 0,'0'0'2963'0'0,"0"0"-282"0"0,0 0-113 0 0,0 0-150 0 0,0 0-335 0 0,0 0-421 0 0,0 0-399 0 0,0 0-313 0 0,0 0-200 0 0,0 0-109 0 0,0 0-69 0 0,0 0-67 0 0,0 0-34 0 0,11 11 1377 0 0,57-11-21 0 0,78-29-568 0 0,-48 4-941 0 0,-79 23-869 0 0,-19 18-4258 0 0,-6-9 1072 0 0,1-3-1817 0 0,4-4 4968 0 0,-3 4-11476 0 0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0,-10 0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0,'39'0,"21"0,1 0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1,'34'0,"29"0,10 0,-3 0,-9 0,-9 0,-10 0,-11 0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1,'34'9,"30"-1,13-2,0-2,-10-7,-15-2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1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41,'-87'262,"73"-219,2 0,2 1,2 0,2 0,2 1,2 0,1 1,2-40,-1 0,0 0,1 0,0 0,1 0,-1 0,1 0,0 0,1-1,0 1,-1-1,2 1,-1-1,0 0,1 0,0-1,0 1,1-1,-1 0,1 0,0 0,0-1,0 1,1-1,-1 0,1-1,-1 0,1 0,0 0,0 0,0-1,0 0,0 0,0-1,0 1,1-2,-1 1,0 0,0-1,0 0,21-10,0-1,-2-1,1-1,-2-1,0-1,0-1,-2-1,0-1,-2-1,0-1,-1-1,-1-1,-1 0,-1-1,-1-1,10-22,-2 8,-2-1,-2-1,-1 0,-2-2,-2 0,-2 0,2-23,-13 58,1 3,-1 0,0 0,0 1,0-1,-1 0,0 0,0-1,0 1,0 0,-1 0,0 0,0 1,0-1,-1 0,1 0,-1 1,-2-5,1 9,0 0,0 0,0 1,0-1,0 1,0-1,0 1,0 0,0 0,0 0,1 1,-1-1,0 1,1-1,-1 1,1 0,0 0,0 0,0 0,0 0,0 1,0-1,0 1,1-1,-1 1,1 0,0-1,-1 3,1-4,-16 26,0 2,2 0,1 0,2 2,1-1,1 2,1-1,2 1,2 0,0 1,3-1,0 1,2 0,2 0,1-1,-3-23,1 0,1 0,-1-1,2 1,-1 0,1-1,0 0,1 0,0 0,0 0,1 0,0-1,0 0,1 0,0 0,0-1,0 0,1 0,0-1,0 1,3 0,69 21,-59-30</inkml:trace>
  <inkml:trace contextRef="#ctx0" brushRef="#br0" timeOffset="403.39">935 465,'32'-1,"-19"0,1 0,-1 0,1 2,-1-1,1 2,-1 0,0 0,1 2,-1-1,-1 2,1 0,0 0,4 3,-16-6,1-1,0 1,0 0,-1 0,1-1,-1 1,0 0,1 0,-1 0,0 1,0-1,0 0,-1 0,1 0,0 1,-1-1,0 0,1 1,-1-1,0 0,0 1,0-1,-1 1,1-1,0 0,-1 0,0 1,1-1,-1 0,0 0,0 0,0 1,-1-1,1 0,0-1,-1 1,1 0,-1 0,0 0,-71 66,28-39,35-23,0-1,1 1,0 0,0 1,0 0,1 1,0 0,1 0,-4 5,10-12,1 0,-1 0,0 0,1 0,-1 0,1 0,-1 0,1 0,-1 0,1 0,0 0,-1 0,1 0,0 0,0 1,0-1,0 0,0 0,0 0,0 0,0 0,1 1,-1-1,0 0,1 0,-1 0,1 0,-1 0,1 0,-1 0,1 0,0 0,0 0,-1-1,1 1,0 0,0 0,0-1,0 1,0 0,0-1,0 1,0-1,1 1,56 12,-39-10,15 2,-26-5,-1 0,0 1,0 0,0 0,0 0,0 1,0 0,0 1,-1 0,1 0,-1 0,0 0,0 1,0 0,0 1,4 3,-9-6,0 0,-1-1,1 1,-1 0,1 0,-1-1,0 1,0 0,1 0,-1 0,0-1,-1 1,1 0,0 0,-1 0,1-1,0 1,-1 0,0-1,0 1,1 0,-1-1,0 1,0-1,0 1,0-1,-1 0,1 1,0-1,-1 0,1 0,-1 0,1 0,-1 0,1 0,-2 0,-61 32,30-22,1-1,-2-2,1-2,-1-1,-11 0,17-7,7-2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1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0 198,'48'4,"21"3,3-2,-6-4,-9-4,-9-1,-9 0,-10 1</inkml:trace>
  <inkml:trace contextRef="#ctx0" brushRef="#br0" timeOffset="252.899">198 0,'-15'38,"-4"28,1 6,3-3,5-9,3-10,9-14,3-7,1-10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9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1,'-23'78,"5"198,-16 11,33-284,-6 50,-2 0,-2-1,-16 41,26-86,3-8</inkml:trace>
  <inkml:trace contextRef="#ctx0" brushRef="#br0" timeOffset="309.551">386 171,'-54'47,"2"4,3 1,2 2,-10 19,53-70,1 0,0 0,0 0,0 0,0 1,0-1,0 1,1 0,0-1,0 1,0 0,0 0,1 1,-1-1,1 0,0 0,1 1,-1-1,1 1,-1-1,1 1,1-1,-1 0,1 1,-1-1,1 1,0-1,1 0,-1 0,1 0,0 0,0 0,0 0,1 0,-1-1,1 1,0-1,1 2,106 29,-70-26,-30-7,0 1,0 1,0-1,-1 2,1-1,-1 1,0 1,0 0,-1 0,1 0,-1 1,0 1,-1-1,2 2,6 11,-2-3</inkml:trace>
  <inkml:trace contextRef="#ctx0" brushRef="#br0" timeOffset="764.475">639 565,'200'6,"-198"-6,0 1,1-1,-1 0,0 1,0-1,1 1,-1 0,0 0,0 0,0 0,0 0,0 0,0 1,0-1,0 1,-1-1,1 1,0 0,-1 0,0-1,1 1,-1 0,0 0,0 0,0 1,0-1,0 0,0 0,-1 0,1 1,-1-1,0 0,1 1,-1-1,0 0,-1 1,1-1,0 0,-1 1,1-1,-1 0,1 0,-1 1,0-1,0 0,0 0,0 0,-1 0,1 0,-148 141,148-141,0 0,1 0,-1 0,1 0,0 0,0 0,0 0,0 0,0 0,0 0,0 0,1 0,-1 0,0 0,1 0,0 0,0 0,0 0,-1 0,1 0,1-1,-1 1,0 0,0-1,1 1,-1-1,1 1,-1-1,1 0,0 0,-1 0,1 1,0-2,0 1,0 0,0 0,0-1,0 1,0-1,0 1,0-1,0 0,0 0,0 0,1 0,15 8,-16-8,0 1,0 0,0-1,0 1,0 0,0 0,0 0,-1 0,1 0,0 0,0 1,-1-1,1 1,-1-1,1 1,-1-1,0 1,1 0,-1 0,0 0,0 0,0 0,-1 0,1 0,0 0,-1 0,1 0,-1 0,0 0,0 0,0 0,0 0,0 1,0-1,0 0,-1 0,1 0,-1 0,1 0,-1 0,0 0,0 0,0 0,0 0,-1 1,-9 7,-1-1,0 0,0 0,0-1,-1-1,-1 0,1-1,-1 0,0-1,0-1,-2 0,-9-1,6-5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23.3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2230,'2'-9,"0"-1,0 1,0 0,1 0,0 0,1 1,0-1,1 1,-1 0,2 0,-1 0,9-14,269-423,273-415,-433 676,66-141,-149 207,-65 145,0-2,-1-1,-1-1,-1-1,0-1,-2-2,0-1,-1-1,-1-2,-1-1,-7 1,-5 5,45-20,1 0,0 1,0-1,-1 0,1 0,0 1,-1-1,1 1,-1-1,1 0,0 1,-1-1,1 1,-1 0,1-1,-1 1,1-1,-1 1,0 0,1-1,-1 1,0 0,0-1,1 1,-1 0,0 0,0-1,0 1,0 0,0 0,0-1,0 1,0 0,0 0,0-1,0 1,-1 0,1 0,0-1,0 1,-1 0,1-1,0 1,-1 0,1-1,-1 1,1-1,-1 1,1-1,-1 1,1-1,-1 1,0-1,1 1,-1-1,0 0,0 1,177 20,-73-14,214 27,-256-41,-60 7,1-1,-1 0,0 0,0 0,0 0,0 0,0 0,0 0,0 0,0 0,-1 0,1-1,0 1,-1 0,1-1,-1 1,1 0,-1-1,0 1,1 0,-1-1,0 1,0-1,0 1,0-1,0 1,0 0,-1-1,1 1,0-1,-1 1,1 0,-1-1,0 1,1 0,-1 0,0-1,0 1,1 0,-1 0,0 0,-1 0,-15-21,-1 2,0 0,-2 2,0 0,-1 1,-1 1,0 1,-2 1,1 1,-1 1,-7-2,-56-33,-30-22,117 69,-1 0,0 0,0 0,0 0,0 0,0-1,0 1,0 0,1 0,-1-1,0 1,0-1,0 1,0 0,1-1,-1 0,0 1,1-1,-1 1,0-1,1 0,-1 1,1-1,-1 0,1 0,-1 0,1 1,0-1,-1 0,1 0,0 0,0 0,-1 0,1 0,0 1,0-1,0 0,0 0,0 0,0 0,1 0,-1 0,0 0,0 0,1 1,-1-1,0 0,1 0,-1 0,1 1,-1-1,1 0,-1 0,1 1,0-1,-1 0,1 1,48-1,-22 6</inkml:trace>
  <inkml:trace contextRef="#ctx0" brushRef="#br0" timeOffset="351.782">2456 1,'-40'5,"1"3,-1 1,2 2,-1 1,2 2,0 2,1 2,0 1,-1 3,29-18,1-1,0 2,0-1,1 1,-1 0,1 0,0 1,1-1,-1 1,1 1,0-1,1 1,0 0,0 0,0 0,1 0,0 1,0 0,1-1,0 1,0 0,1 0,0 0,0 0,1 0,0 0,1 0,-1 1,3 6,-1-6,1 0,1-1,-1 1,1 0,1-1,-1 0,2 0,-1-1,1 1,0-1,0 0,1-1,0 1,0-1,1-1,-1 1,1-1,1-1,-1 1,1-2,-1 1,8 1,1 0,0-1,1-1,-1-1,1 0,0-1,-1-1,1-1,0-1,-1 0,1-1,14-5,23-10,0-2,-2-3,0-3,-1-1,43-32,-84 52,-1 0,0-1,0-1,0 1,-1-1,-1-1,1 0,-2 0,1-1,-5 7,-1 1,0-1,0 1,-1-1,1 0,-1 0,0 1,0-1,0 0,0 0,-1 0,0 0,1 0,-1 0,-1 0,1 0,-1 0,1 0,-1 0,0 0,-1 0,1 0,-1 0,0 1,1-1,-1 1,-1-1,1 1,-1 0,0 0,-3-4,-1 2,0-1,0 1,0 0,-1 0,0 1,0 0,0 0,-1 1,1 0,-1 1,1 0,-1 0,0 1,-1 0,-28-4</inkml:trace>
  <inkml:trace contextRef="#ctx0" brushRef="#br0" timeOffset="653.785">1779 114,'142'22,"1"-7,74-3,-183-10,583 5,-342 16,-263-22,-5-1,1 0,-1 0,0 1,0 0,1 0,-1 1,0 0,0 0,-1 1,1 0,5 2,-41 6,9-10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25.1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1288 819,'-1'0,"0"0,1-1,-1 1,0 0,0 0,0 0,0 0,0 0,0 0,0 0,0 1,0-1,0 0,0 0,0 1,0-1,0 0,0 1,1-1,-1 1,0-1,0 1,0 0,1-1,-1 1,0 0,1 0,-1-1,1 1,-1 0,0 0,1 0,0 0,-1-1,1 1,0 0,-1 1,-150 282,4-17,-12-6,-12-7,-70 69,-122 109,361-429,-1-1,1 1,0-1,0 1,0-1,0 1,1 0,-1-1,1 1,-1 0,1 0,0 0,0 0,1 0,-1 1,0-1,1 0,0 0,0 0,0 1,0-1,0 0,1 2,24-1,-9-9</inkml:trace>
  <inkml:trace contextRef="#ctx0" brushRef="#br0" timeOffset="572.739">1486 734,'-73'29,"29"-11,-1-1,-1-2,0-2,-28 3,-30-23,104 7,-1 1,1 0,-1 0,1 0,-1 0,1 0,-1-1,1 1,0 0,-1 0,1 0,0 0,0 0,0 0,0 0,0 0,0 0,0 0,0 0,0 0,0 0,1 0,-1 0,0 0,1 0,-1 0,1 0,-1 0,1 0,-1-1,1 1,-1 0,1 0,0-1,0 1,-1 0,1-1,0 1,0-1,0 1,0-1,0 1,-1-1,1 1,0-1,1 0,-2 1,278 283,-244-261,-34-23,1 0,0 0,-1 1,1-1,-1 0,1 0,0 0,-1 0,1 0,-1 0,1 0,0 0,-1 0,1 0,0 0,-1 0,1 0,-1 0,1-1,0 1,-1 0,1 0,-1-1,1 1,-1 0,1-1,-1 1,1-1,-1 1,1 0,-1-1,0 1,1-1,-1 1,0-1,1 0,-1 1,0-1,0 1,1-1,-1 0,0 1,0-1,0 1,0-1,0 0,0 1,0-1,0 0,0 1,0-1,0 1,0-1,-1 0,1 1,0-1,-1 0,-3-25,-1 1,-1-1,-1 1,-2 0,-9-20,-6-17,15 38,-3-16,-2 1,-1 0,-3 2,-1 0,-1 1,-13-15,17 32</inkml:trace>
  <inkml:trace contextRef="#ctx0" brushRef="#br0" timeOffset="886.409">2050 0,'-34'9,"0"2,1 2,1 0,0 2,1 2,0 1,2 1,0 2,1 0,-10 12,23-19,0 0,1 2,1 0,0 0,1 1,1 0,-4 9,12-19,-1 0,1 0,0 1,1-1,0 1,0-1,0 1,1 0,1 0,-1 0,1 0,0 0,1 0,0 0,0 0,1-1,0 1,0 0,1-1,2 5,2 0,0 0,0-1,1 1,1-2,0 1,1-1,-1-1,2 1,-1-2,2 0,-1 0,1-1,0 0,0-1,1 0,0-1,0-1,15 5,1-1,0-2,1-1,-1-1,1-1,0-2,10-2,-17 2,-1-2,1-1,-1-1,0-1,1 0,-2-2,1-1,-1 0,0-2,0 0,-1-1,0-2,-1 0,-1 0,0-2,0 0,-1-2,-1 1,-1-2,0 0,-1-1,-1 0,7-15,-18 27,0 0,0 0,-1 0,0-1,0 1,-1-1,0 1,0 0,0-1,-1 1,1 0,-2-1,1 1,-1 0,0 0,0 0,0 0,-1 0,0 0,0 1,-1-1,0 1,0 0,0 0,0 1,-1-1,-2-1,-11-12</inkml:trace>
  <inkml:trace contextRef="#ctx0" brushRef="#br0" timeOffset="1136.339">1148 396,'60'0,"283"-1,218-32,331-65,-602 81,-259 11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34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90 106,'-1'0,"-1"0,1 0,-1 0,1 0,-1 1,1-1,-1 0,1 0,-1 1,1-1,-1 1,1 0,-1-1,1 1,0 0,-1 0,1 0,0 0,0 0,0 0,0 0,0 0,0 0,0 0,0 1,0-1,1 0,-1 1,0-1,1 1,-1-1,1 1,-1-1,1 1,-9 23,1 0,0 0,2 1,1 0,2 0,0 0,-3 46,3-1,4 1,3 14,-4-81,-1 1,1-1,0 0,1 1,0-1,-1 1,1-1,1 0,-1 0,1 0,0 0,0 0,1 0,-1 0,1 0,0-1,1 0,-1 1,1-1,-1 0,1-1,0 1,1-1,-1 0,1 0,-1 0,1 0,0-1,0 0,0 0,0 0,0-1,1 1,-1-1,0-1,1 1,-1-1,0 0,1 0,4-1,6-6,0-1,-1 0,0-1,-1-1,0-1,0 0,-1 0,-1-1,0-1,0 0,6-11,98-169,-85 134,-3-1,-3-1,-2-1,-2-4,-8-49,-14 114,0 1,0 0,0 0,0 1,0-1,0 0,0 0,0 0,0 1,1-1,-1 0,0 1,0-1,0 1,0-1,1 1,-1-1,0 1,0 0,1-1,-1 1,0 0,1 0,-1-1,1 1,-1 0,1 0,-1 0,1 0,0 0,-1 0,1-1,0 1,0 0,0 0,0 0,0 0,0 1,-22 43,3 1,1 0,3 2,1 0,3 1,2 0,2 1,2-1,2 1,3 11,0-55,0 1,1 0,0-1,0 1,0 0,1-1,0 1,0-1,1 0,-1 0,1 0,1 0,-1 0,1-1,0 1,4 2,8 7</inkml:trace>
  <inkml:trace contextRef="#ctx0" brushRef="#br0" timeOffset="418.241">795 473,'25'0,"-14"-1,0 1,1 0,-1 1,1 0,-1 0,0 1,0 1,1 0,9 4,-19-6,0 0,0 1,0-1,-1 0,1 0,0 1,-1-1,1 1,-1 0,1-1,-1 1,0 0,0 0,1 0,-1 0,-1 0,1 0,0 0,0 0,-1 0,1 0,-1 0,0 0,0 1,0-1,0 0,0 0,0 0,0 0,-1 1,1-1,-1 0,0 0,1 0,-1 0,0 0,0 0,0 0,0 0,-1-1,0 2,-61 71,59-70,-56 61,59-63,-1 0,1 0,0 0,0 1,0-1,0 0,0 1,0-1,1 1,-1-1,1 1,-1-1,1 1,0-1,0 1,0-1,1 1,-1-1,0 1,1-1,0 1,-1-1,1 0,0 1,0-1,1 0,-1 0,0 1,1-1,-1 0,1-1,1 2,5 1,0 0,0 0,1-1,-1 0,1-1,0 0,-1-1,1 1,0-2,0 1,0-1,0-1,0 1,0-2,0 1,0-1,-1 0,1-1,-1 0,1-1,-1 1,0-1,3-3,42-26,-39 23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1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12875 0 0,'0'0'2246'0'0,"0"0"-695"0"0,0 0-342 0 0,0 0-54 0 0,0 0 11 0 0,0 0 38 0 0,0 0-73 0 0,0 0-148 0 0,0 0-155 0 0,0 0-208 0 0,0 0-141 0 0,0 0-92 0 0,0 0-73 0 0,33-8-59 0 0,103-25-62 0 0,1 4-827 0 0,-130 27 168 0 0,-3 1-1187 0 0,-1 0-4049 0 0,-3 1-6166 0 0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35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1 155,'14'0,"10"0,6 0,1 0,2 0,-1 0,-1 0,0 0,-2 0,0 0,0 0,-1 0,0 0,-5 5,-1 1,0 0,-4-1</inkml:trace>
  <inkml:trace contextRef="#ctx0" brushRef="#br0" timeOffset="245.169">85 437,'39'0,"21"0,7 0,-5 0,-7 0,-8 0,-8 0,-10 0</inkml:trace>
  <inkml:trace contextRef="#ctx0" brushRef="#br0" timeOffset="3147.285">706 522,'2'-20,"1"1,1 0,0 0,2 0,0 0,1 1,1 0,0 0,2 1,0 0,11-14,-3 8,1 1,1 1,1 1,0 1,1 0,17-8,-39 26,1 0,-1 0,1 1,-1-1,1 0,-1 1,1-1,0 0,0 1,-1-1,1 1,0-1,0 1,-1-1,1 1,0 0,0 0,0-1,0 1,0 0,0 0,0 0,-1 0,1 0,0 0,0 0,0 0,0 0,0 0,0 1,0-1,-1 0,1 0,0 1,0-1,0 1,0-1,-1 1,1-1,0 1,-1-1,1 1,0 0,-1-1,1 1,-1 0,1 0,-1-1,1 1,-1 0,0 0,1 0,-1 0,0 0,0-1,1 1,-1 0,0 0,0 0,0 0,0 0,0 0,0 0,-1 0,1 0,0 0,-21 198,21-198,-1 0,1-1,-1 1,0 0,1 0,0 0,-1 0,1 0,0 0,-1 0,1 0,0 0,0 0,0 0,0 0,0 0,0 0,0 0,0 0,1 0,-1 0,0 0,0 0,1 0,-1 0,1 0,-1 0,1 0,-1 0,1-1,0 1,-1 0,1 0,0-1,0 1,-1 0,1-1,0 1,0-1,0 1,0-1,0 1,0-1,0 0,0 1,0-1,0 0,0 0,0 0,0 0,0 0,0 0,0 0,0 0,0 0,0 0,0 0,0-1,13-7,0 0,-1-1,-1 0,1-1,-1 0,-1-1,0 0,-1-1,6-9,18-17,-11 13,1 1,1 1,1 1,1 1,18-10,-42 29,-1 0,0 1,1-1,-1 1,1-1,-1 1,1 0,0 0,0 0,0 0,-1 0,1 1,0-1,0 1,0 0,0 0,0 0,0 0,0 1,0-1,-1 1,1-1,0 1,0 0,0 0,-1 0,1 1,-1-1,1 1,-1-1,1 1,-1 0,0 0,0 0,0 0,0 0,0 1,0-1,-1 1,1-1,-1 1,0-1,1 2,1 11,0 0,-1 1,0-1,-2 1,1-1,-2 1,0-1,-1 1,-1-1,0 1,-3 5,10 10,4-23</inkml:trace>
  <inkml:trace contextRef="#ctx0" brushRef="#br0" timeOffset="3667.244">2004 42,'-54'29,"0"3,2 2,2 2,2 2,-38 38,80-71,0 0,0 0,1 1,0 0,0 0,0 0,1 1,-1 0,2 0,-1 0,1 0,0 0,0 0,1 1,0 0,1-1,-1 1,1 0,1 0,0 0,2-5,1 0,0 1,1-2,-1 1,0 0,1-1,-1 1,1-1,0 0,0 0,0-1,0 1,0-1,0 0,0 0,1 0,-1-1,0 1,1-1,-1 0,0 0,1-1,-1 1,0-1,0 0,0 0,1 0,-1-1,0 0,-1 1,1-1,1-1,16-6,-1 0,0-2,0 0,-2-1,1 0,-1-2,-1 0,6-8,5-1,95-69,-122 91,0 1,1-1,-1 1,0-1,1 1,-1 0,0 0,1 0,-1 0,0 0,1 0,-1 0,0 0,1 1,-1-1,0 0,1 1,-1-1,0 1,0-1,1 1,-1 0,0-1,0 1,0 0,0 0,0 0,0 0,0 0,0 0,-1 0,1 0,0 1,0-1,-1 0,1 0,-1 0,1 1,-1-1,0 0,1 1,-1-1,0 0,0 1,0 0,0 64,-12 1,3 1,3 0,3 40,-23 153,25-251,0 0,0-1,-1 1,0-1,-1 0,0 1,0-1,-1-1,0 1,-1 0,1-1,-2 0,1 0,-1 0,-1-1,-4 4,10-10,-1 0,0 0,0 0,0-1,0 1,0-1,0 0,0 1,0-1,0 0,0 0,0 0,0 0,0-1,0 1,0 0,0-1,1 0,-1 1,0-1,0 0,0 0,1 0,-1 0,0 0,1 0,-1-1,1 1,-1 0,1-1,0 1,-1-1,1 0,0 1,0-1,0 0,0 0,0 0,-27-75,24 59,2 1,0-2,2 1,0 0,0 0,2 0,0 0,2 0,-1 1,2-1,3-6,3-3</inkml:trace>
  <inkml:trace contextRef="#ctx0" brushRef="#br0" timeOffset="4268.034">2343 13,'-10'24,"1"0,1 1,1 0,1 1,1-1,1 1,1 0,2 0,1 11,0-33,0-1,0 1,1 0,0-1,0 1,0-1,0 1,0-1,1 0,-1 0,1 1,0-1,0 0,0 0,0-1,1 1,-1 0,1-1,0 1,0-1,0 0,0 0,0 0,0 0,0-1,1 1,-1-1,0 0,1 0,-1 0,1 0,0-1,-1 1,1-1,-1 0,1 0,0-1,-1 1,1-1,2 0,10-6,0-1,0-1,-1-1,0 0,-1-1,0 0,0-1,-1-1,-1 0,-1-1,1 0,-2 0,0-1,-1-1,-1 0,4-9,32-44,-37 57,-4 7,-1 0,1 1,0-1,0 1,0 0,1 0,0 0,-1 0,1 1,1-1,-1 1,0 0,1 0,1 0,-5 4,0 1,1-1,-1 1,0-1,0 1,0-1,0 1,0 0,-1 0,1-1,0 1,-1 0,1 0,-1 0,0 0,1 0,-1-1,0 1,0 0,0 0,-1 0,1 0,0 0,-1 0,1-1,-1 1,0 0,1 0,-1 0,-1 1,1 3,-9 91,4-1,4 1,5-1,-2 28,1-95,-2-1,0 1,-2 0,-2 0,0-1,-2 0,-1 0,-1 0,-2-1,-1 0,0 0,-2-2,-4 5,15-27,-1 0,1 0,-1 0,0 0,0 0,0-1,0 0,0 1,-1-1,1 0,-1-1,1 1,-1-1,0 1,0-1,1 0,-1 0,0-1,0 1,0-1,0 0,0 0,0 0,0-1,0 1,0-1,0 0,1 0,-1 0,0-1,0 1,1-1,-1 0,1 0,0 0,0 0,-1-1,1 1,1-1,-1 0,0 0,1 0,-1 0,1 0,0-1,0 1,0-1,1 1,-1-1,-1-12,0 0,1-1,1 1,1 0,0 0,1-1,0 1,2 0,0 0,1 0,0 0,1 1,1 0,0 0,1 0,1 1,9-13,44-50,-41 55</inkml:trace>
  <inkml:trace contextRef="#ctx0" brushRef="#br0" timeOffset="4650.225">2935 324,'102'-37,"-99"36,0 0,0 1,1-1,-1 1,0-1,0 1,1 0,-1 1,0-1,0 0,1 1,-1 0,0-1,0 1,0 1,0-1,0 0,0 1,0-1,0 1,-1 0,1 0,-1 0,1 1,-1-1,0 0,0 1,0-1,0 1,1 2,-3 1,1-1,-1 1,0 0,-1 0,1 0,-1 0,0 0,-1 0,1 0,-1-1,0 1,-1-1,1 1,-1-1,0 0,-1 0,1 0,-1-1,0 1,0-1,0 0,-1 0,-2 2,-6 9,-34 48,48-62,-1 1,1 0,0-1,0 1,0-1,0 1,0-1,1 0,-1 1,0-1,1 0,-1 0,0 0,1 0,-1 0,1 0,0 0,-1-1,1 1,0-1,-1 1,1-1,0 1,0-1,0 0,-1 0,1 0,0 0,0 0,0 0,-1-1,1 1,0 0,0-1,-1 0,1 1,0-1,-1 0,57-11,-32 6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0,-5-1,-8-2,-10 0,-8-2,-13-1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1,'38'9,"28"0,6-4,-8-1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49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21,'23'81,"-16"319,20-317,-26-81,1 0,-1 0,1-1,0 1,0-1,-1 1,1-1,0 0,0 1,0-1,1 0,-1 0,0-1,0 1,0 0,1-1,-1 1,0-1,1 0,-1 0,0 0,1 0,-1 0,0 0,1-1,-1 1,0-1,1 1,-1-1,0 0,0 0,0 0,0 0,0 0,2-2,90-76,25-73,-96 118,-23 34,0-1,0 0,0-1,1 1,-1-1,0 1,1 0,-1-1,1 1,0 0,-1 0,1-1,0 1,0 0,0 0,0 0,-1 0,2 0,-1 0,0 0,0 0,0 1,0-1,1 0,-1 1,0-1,0 1,1-1,-1 1,1 0,-1-1,0 1,1 0,-1 0,1 0,-1 0,0 0,1 0,-1 0,1 1,-1-1,0 0,1 1,-1-1,0 1,0 0,1-1,0 2,5 121,-9-53,1-65,1 0,0 0,0 0,0 0,0 0,1 0,0 0,0-1,0 1,1 0,0 0,-1-1,2 1,-1-1,0 0,1 1,0-1,0 0,0-1,1 1,-1 0,1-1,0 0,0 0,0 0,0 0,0-1,1 0,-1 0,1 0,0 0,-1-1,1 1,0-1,0-1,0 1,0-1,0 1,0-1,0-1,0 1,0-1,0 0,8-6,0-1,0 0,-1-1,-1 0,0-1,0 0,0-1,-2 0,1-1,-1 0,-1 0,0-1,-1 0,0 0,-1-1,-1 0,0 0,0-3,28-55,0 6,-3-1,-3-2,8-39,-30 80,-19 41,2 6</inkml:trace>
  <inkml:trace contextRef="#ctx0" brushRef="#br0" timeOffset="260.859">1017 444,'-10'38,"-7"28,-2 7,3-5,9-13,5-16</inkml:trace>
  <inkml:trace contextRef="#ctx0" brushRef="#br0" timeOffset="532.859">1045 360,'14'9,"10"4,5-1,3-2,1-3,-1-2,0-3,-2-1,0-1,-6-1</inkml:trace>
  <inkml:trace contextRef="#ctx0" brushRef="#br0" timeOffset="700.365">988 614,'34'0,"20"0,6 0,-7 0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2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57,'-5'14,"0"1,1 0,0 0,2 0,0 1,0-1,1 1,1 4,-1 5,-24 252,1-99,21-153,13-29,8-38,-9 19</inkml:trace>
  <inkml:trace contextRef="#ctx0" brushRef="#br0" timeOffset="250.967">57 0,'39'0,"31"0,9 0,-4 0,-10 0,-12 0,-14 0</inkml:trace>
  <inkml:trace contextRef="#ctx0" brushRef="#br0" timeOffset="500.524">1 395,'38'5,"28"-3,6-3,-3 0,-9 0,-10-1,-8 1,-12 1</inkml:trace>
  <inkml:trace contextRef="#ctx0" brushRef="#br0" timeOffset="852.641">481 424,'33'5,"17"6,4 1,-3-1,-4-3,-11-3</inkml:trace>
  <inkml:trace contextRef="#ctx0" brushRef="#br0" timeOffset="663.159">481 565,'-5'38,"-1"18,0 4,1-9</inkml:trace>
  <inkml:trace contextRef="#ctx0" brushRef="#br0" timeOffset="1118.167">481 649,'38'5,"28"-4,1-1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4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1,'-40'173,"24"-122,-3-1,-2 0,-2-2,-5 3,-41 92,64-133,4-8,-1 0,0 0,1 0,-1 0,1 0,-1 0,1 0,0 0,0 1,0-1,0 0,1 1,-1-1,0 1,1-1,0 1,0-1,0 1,0-1,0 1,0-1,0 1,1-1,-1 1,1-1,0 0,0 1,0-1,0 0,0 0,0 1,1-1,-1 0,1 0,0 0,-1-1,1 1,0 0,0-1,0 1,0-1,0 1,0-1,1 0,-1 0,2 0,12 2,1-1,-1-1,1 0,-1-1,1-1,-1-1,1 0,-1-2,0 1,0-2,0 0,2-2,54-13,18-14,-77 22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20,'128'-19,"-127"19,0 0,0 1,1-1,-1 0,0 1,0-1,0 1,0 0,0-1,0 1,0 0,0-1,0 1,0 0,0 0,-1 0,1 0,0 0,0 0,-1 0,1 0,-1 0,1 0,-1 0,0 1,1-1,-1 0,0 0,0 0,1 1,-1-1,0 0,0 0,-1 0,1 1,0-1,0 0,0 0,-1 0,1 0,-1 1,1-1,-1 0,1 0,-1 0,0 0,1 0,-1 0,0 0,-39 51,39-50,-31 28,26-25,0 0,0 0,0 1,1-1,0 1,0 0,0 1,1-1,0 1,0 0,1 0,0 0,-2 6,5-11,0 0,0 0,0 0,0 0,1 0,-1 0,0 0,1 0,0 0,-1 0,1-1,0 1,0 0,0 0,0 0,0-1,1 1,-1-1,0 1,1-1,-1 1,1-1,0 0,-1 0,1 0,0 0,-1 0,1 0,0 0,0-1,0 1,0-1,0 1,0-1,0 0,0 1,0-1,1 0,81-2,51-35,-117 29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1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28,'73'-17,"-70"16,95-8,-95 9,-1-1,1 1,-1 0,1 1,-1-1,1 0,-1 1,0-1,1 1,-1 0,0 0,1 0,-1 0,0 0,0 0,0 1,0-1,0 1,0-1,0 1,-1 0,1 0,0 0,-1 0,0 0,1 0,-1 0,0 0,0 0,0 1,0-1,-1 0,1 1,-1-1,1 1,-1 1,0 1,-1-1,0 1,0-1,-1 1,1-1,-1 0,0 1,0-1,0 0,-1 0,1 0,-1-1,0 1,0-1,0 1,-1-1,1 0,-2 0,2 0,-1 0,1 0,0 0,0 1,0-1,0 1,1-1,-1 1,1 0,0 0,0 0,1 0,-1 1,1-1,0 0,-1 3,4-3,-1 0,0-1,1 1,0 0,0-1,0 1,0-1,1 1,-1-1,1 0,0 0,0 0,0-1,0 1,1-1,-1 1,1-1,-1 0,1-1,0 1,-1-1,1 1,0-1,2 0,27 16,-30-16,-1 1,0-1,1 0,-1 1,0 0,0-1,0 1,0 0,0 0,0 0,-1 0,1 0,-1 1,1-1,-1 0,0 1,0-1,0 1,0-1,0 1,-1-1,1 1,-1 0,0-1,0 1,0 0,0-1,0 1,0 0,-1-1,1 1,-1 0,0-1,0 1,0-1,0 1,0-1,0 0,-1 1,1-1,-1 0,0 0,1 0,-1 0,0 0,0 0,-8 4,-1-1,1 0,-1 0,0-1,0 0,-1-1,1 0,0-1,-1 0,0-1,1 0,-1-1,-4-1,-27-14,31 2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2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28,'85'22,"-64"-20,0-2,0 0,0-1,1-2,-1 0,-1-1,1-1,12-4,133-18,-126 41,-28-1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30,'19'0,"21"-5,8-1,1 0,-3 1,-4 1,-6 2,-2 1,-4 1,-6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15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920 557 10466 0 0,'0'0'2881'0'0,"0"0"-1038"0"0,0 0-712 0 0,0 0-259 0 0,0 0 70 0 0,0 0 134 0 0,0 0 35 0 0,0 0-106 0 0,0 0-201 0 0,0 0-193 0 0,0 0-129 0 0,0 0-61 0 0,0 0-80 0 0,4 30-66 0 0,16 93-59 0 0,-6 11 172 0 0,-10-39-1127 0 0,-4-94 158 0 0,0-1-383 0 0,0 0-621 0 0,0 0-1010 0 0,0 0-2810 0 0,0 0-5703 0 0</inkml:trace>
  <inkml:trace contextRef="#ctx0" brushRef="#br0" timeOffset="788.763">1118 678 4153 0 0,'0'0'2139'0'0,"0"0"-555"0"0,0 0-349 0 0,0 0-78 0 0,0 0 89 0 0,0 0 145 0 0,0 0 7 0 0,0 0-115 0 0,0 0-197 0 0,0 0-232 0 0,0 0-136 0 0,0 0-65 0 0,0 0-48 0 0,20-3-17 0 0,132-29 1180 0 0,-51 16-754 0 0,-190-28 383 0 0,43 8-1162 0 0,46 36-223 0 0,0 0-1 0 0,1 1 1 0 0,-1-1 0 0 0,0 0 0 0 0,0 1 0 0 0,0-1-1 0 0,0 1 1 0 0,0-1 0 0 0,0 0 0 0 0,0 1-1 0 0,0-1 1 0 0,0 0 0 0 0,0 1 0 0 0,0-1-1 0 0,0 1 1 0 0,-1-1 0 0 0,1 0 0 0 0,0 1-1 0 0,0-1 1 0 0,0 0 0 0 0,0 1 0 0 0,-1-1 0 0 0,1 0-1 0 0,0 1 1 0 0,0-1 0 0 0,-1 0 0 0 0,1 1-1 0 0,0-1 1 0 0,0 0 0 0 0,-1 0 0 0 0,1 0-1 0 0,0 1 1 0 0,-1-1 0 0 0,1 0 0 0 0,0 0 0 0 0,-1 0-1 0 0,1 1 1 0 0,0-1 0 0 0,-1 0 0 0 0,1 0-1 0 0,-1 0 1 0 0,1 0 0 0 0,0 0 0 0 0,-1 0-1 0 0,1 0 1 0 0,-1 0 0 0 0,1 0 0 0 0,0 0 0 0 0,-1 0-1 0 0,1 0 1 0 0,0 0 0 0 0,-1 0 0 0 0,1-1-1 0 0,0 1 1 0 0,-1 0 0 0 0,1 0 0 0 0,-1 0-1 0 0,1 0 1 0 0,0-1 0 0 0,0 1 0 0 0,-1 0-1 0 0,1 0 1 0 0,-1-1-12 0 0,3 46 66 0 0,-1-37 16 0 0,9 223 189 0 0,-20-176-214 0 0,10-54-67 0 0,0-1 4 0 0,0 0 18 0 0,0 0 6 0 0,77-88 611 0 0,8-16-573 0 0,-82 99-861 0 0,16-40 2058 0 0,-15 28-5426 0 0,-3 0-6759 0 0,-1 13-831 0 0</inkml:trace>
  <inkml:trace contextRef="#ctx0" brushRef="#br0" timeOffset="1167.666">1599 494 11690 0 0,'0'0'2326'0'0,"0"0"-533"0"0,0 0-308 0 0,0 0-108 0 0,0 0-80 0 0,0 0-92 0 0,0 0-169 0 0,0 0-177 0 0,0 0-175 0 0,0 0-100 0 0,0 0-81 0 0,0 0-86 0 0,22-11-84 0 0,69-33-88 0 0,-28 29 107 0 0,-62 17-343 0 0,1-1 0 0 0,-1 1 0 0 0,1 0 0 0 0,-1-1 0 0 0,1 1 0 0 0,-1 0 0 0 0,0 0 0 0 0,0 0 0 0 0,0 0 0 0 0,0 0 0 0 0,0 0 0 0 0,-1 0 0 0 0,1 0 0 0 0,0 0 0 0 0,-1 1 0 0 0,0-1 0 0 0,1 0 0 0 0,-1 0 0 0 0,0 0 0 0 0,0 1 0 0 0,0-1 1 0 0,-1 0-1 0 0,1 0 0 0 0,0 0 0 0 0,-1 0 0 0 0,0 1 0 0 0,1-1 0 0 0,-1 0 0 0 0,0 0 0 0 0,0 0 0 0 0,0 0 0 0 0,0 0-9 0 0,-98 170 243 0 0,98-170-236 0 0,0-1 1 0 0,0 1 0 0 0,0 0 0 0 0,1 0 0 0 0,-1 0-1 0 0,1-1 1 0 0,-1 1 0 0 0,1 0 0 0 0,0 0-1 0 0,-1 0 1 0 0,1 0 0 0 0,0 0 0 0 0,0 0-1 0 0,0 0 1 0 0,1-1 0 0 0,-1 1 0 0 0,0 0-1 0 0,1 0 1 0 0,-1 0 0 0 0,1 0 0 0 0,0-1 0 0 0,-1 1-1 0 0,1 0 1 0 0,0 0 0 0 0,0-1 0 0 0,0 1-1 0 0,0-1 1 0 0,1 1 0 0 0,-1-1 0 0 0,0 1-1 0 0,1-1 1 0 0,-1 0 0 0 0,1 0 0 0 0,-1 0-1 0 0,1 0 1 0 0,-1 0 0 0 0,1 0 0 0 0,0 0 0 0 0,-1 0-1 0 0,1 0 1 0 0,0-1 0 0 0,0 1 0 0 0,0-1-1 0 0,0 1 1 0 0,1-1-8 0 0,163 7-681 0 0,-165-7-436 0 0,-1 0-1354 0 0,-1 0-3797 0 0,-2 0-5981 0 0</inkml:trace>
  <inkml:trace contextRef="#ctx0" brushRef="#br0" timeOffset="1734.985">71 1003 7898 0 0,'0'0'2954'0'0,"0"0"-1057"0"0,0 0-659 0 0,0 0-163 0 0,0 0-7 0 0,0 0-6 0 0,0 0-15 0 0,0 0-6 0 0,0 0-43 0 0,0 0-19 0 0,0 0-87 0 0,0 0-191 0 0,0 0-133 0 0,6 16-105 0 0,21 54-77 0 0,-22-57-259 0 0,-1 1 0 0 0,-1 0 0 0 0,0 0 1 0 0,-1 0-1 0 0,0 0 0 0 0,-2 0 0 0 0,1 1 1 0 0,-2 9-128 0 0,0 3 39 0 0,1 79 30 0 0,0-61-2465 0 0,0-44 1244 0 0,0-1-566 0 0,0 0-1020 0 0,0 0-1675 0 0,0 0-1660 0 0,0 0-830 0 0</inkml:trace>
  <inkml:trace contextRef="#ctx0" brushRef="#br0" timeOffset="2306.392">1 1028 6745 0 0,'0'0'2032'0'0,"0"0"-309"0"0,0 0-143 0 0,0 0-76 0 0,0 0-114 0 0,0 0-183 0 0,0 0-252 0 0,0 0-202 0 0,0 0-89 0 0,0 0-69 0 0,0 0-69 0 0,0 0 3 0 0,0 0-2 0 0,23-5-10 0 0,109-27 438 0 0,-123 30-862 0 0,0 0 0 0 0,0 1 0 0 0,0 0-1 0 0,0 0 1 0 0,1 1 0 0 0,-1 0 0 0 0,0 0 0 0 0,1 1-1 0 0,-1 1 1 0 0,0-1 0 0 0,0 2 0 0 0,0-1 0 0 0,0 1 0 0 0,-1 0-1 0 0,7 4-92 0 0,-13-5 29 0 0,-1 1 1 0 0,0-1-1 0 0,0 1 0 0 0,-1-1 0 0 0,1 1 0 0 0,0-1 0 0 0,-1 1 0 0 0,0-1 0 0 0,1 1 0 0 0,-1-1 0 0 0,0 1 0 0 0,0 0 0 0 0,-1-1 1 0 0,1 1-1 0 0,0-1 0 0 0,-1 1 0 0 0,0-1 0 0 0,1 1 0 0 0,-1-1 0 0 0,0 1 0 0 0,0-1 0 0 0,0 0 0 0 0,-1 1 0 0 0,1-1 0 0 0,-1 0 1 0 0,0 0-30 0 0,-7 14 107 0 0,5-12-96 0 0,1 0-1 0 0,0 0 1 0 0,1 0 0 0 0,-1 1 0 0 0,1-1-1 0 0,0 1 1 0 0,0-1 0 0 0,0 1 0 0 0,1 0 0 0 0,0-1-1 0 0,-1 1 1 0 0,2 0 0 0 0,-1 0 0 0 0,1 0-1 0 0,-1 0 1 0 0,1 0 0 0 0,1 0 0 0 0,-1 0 0 0 0,1 1-11 0 0,1-2 4 0 0,1-1 0 0 0,-1 1 0 0 0,1-1 0 0 0,0 0 0 0 0,0 0 0 0 0,0 0 0 0 0,0 0 0 0 0,1-1 0 0 0,-1 0 0 0 0,1 1 0 0 0,-1-1 0 0 0,1 0 0 0 0,0-1 0 0 0,0 1 0 0 0,0 0 0 0 0,0-1 0 0 0,0 0 0 0 0,2 0-4 0 0,23 11 53 0 0,-21-8-32 0 0,-5-3 13 0 0,0 0 1 0 0,0 1-1 0 0,1-1 0 0 0,-1 1 1 0 0,0-1-1 0 0,0 1 1 0 0,0 0-1 0 0,0 0 0 0 0,-1 1 1 0 0,1-1-1 0 0,-1 1 0 0 0,1-1 1 0 0,-1 1-1 0 0,0 0 0 0 0,0 0 1 0 0,0 0-1 0 0,0 0 1 0 0,0 0-1 0 0,-1 0 0 0 0,1 0 1 0 0,-1 0-1 0 0,0 1 0 0 0,0-1 1 0 0,0 1-1 0 0,-1-1 0 0 0,1 1 1 0 0,-1-1-1 0 0,0 1 1 0 0,0 0-35 0 0,-1 1 46 0 0,-1-1 0 0 0,1 0 0 0 0,-1 1 0 0 0,0-1 0 0 0,0 0 0 0 0,-1-1 0 0 0,1 1 0 0 0,-1 0 0 0 0,0-1 0 0 0,0 1 0 0 0,0-1 0 0 0,0 0 0 0 0,0 0 0 0 0,-1 0 0 0 0,0 0 0 0 0,1-1 0 0 0,-1 1 1 0 0,0-1-1 0 0,0 0 0 0 0,-3 1-46 0 0,-9 7 31 0 0,5-4-95 0 0,-1 1 1 0 0,0-2-1 0 0,0 0 0 0 0,-1 0 1 0 0,0-1-1 0 0,1 0 1 0 0,-1-2-1 0 0,0 1 1 0 0,0-1-1 0 0,-1-1 0 0 0,1-1 1 0 0,-12 0 63 0 0,8-26-4391 0 0,21 4-7308 0 0,1 15 1794 0 0</inkml:trace>
  <inkml:trace contextRef="#ctx0" brushRef="#br0" timeOffset="2619.787">540 1268 7874 0 0,'0'0'2615'0'0,"0"0"-703"0"0,0 0-414 0 0,0 0-182 0 0,0 0-174 0 0,0 0-227 0 0,0 0-252 0 0,0 0-213 0 0,0 0-119 0 0,0 0-52 0 0,0 0-13 0 0,0 0 5 0 0,0 0 11 0 0,8 20 42 0 0,23 61 33 0 0,-31-80-341 0 0,0 0 0 0 0,0 0 0 0 0,1 0 0 0 0,-1 0 0 0 0,0-1 1 0 0,0 1-1 0 0,1 0 0 0 0,-1 0 0 0 0,0 0 0 0 0,1 0 0 0 0,-1 0 0 0 0,1-1 0 0 0,-1 1 0 0 0,1 0 0 0 0,-1 0 0 0 0,1-1 1 0 0,0 1-1 0 0,-1 0 0 0 0,1-1 0 0 0,0 1 0 0 0,-1 0 0 0 0,1-1 0 0 0,0 1 0 0 0,0-1 0 0 0,0 0 0 0 0,0 1 0 0 0,-1-1 1 0 0,1 0-1 0 0,0 1 0 0 0,0-1 0 0 0,0 0 0 0 0,0 0 0 0 0,0 0 0 0 0,0 0 0 0 0,0 1 0 0 0,0-2 0 0 0,0 1 0 0 0,0 0 1 0 0,0 0-1 0 0,0 0-16 0 0,4-1 172 0 0,-2 1-96 0 0,0-1 0 0 0,1 1 1 0 0,-1-1-1 0 0,0 0 0 0 0,0 0 0 0 0,0 0 0 0 0,0-1 0 0 0,0 1 0 0 0,0-1 0 0 0,0 0 1 0 0,0 1-1 0 0,0-1 0 0 0,-1-1 0 0 0,1 1 0 0 0,-1 0 0 0 0,1 0 0 0 0,-1-1 0 0 0,0 0 0 0 0,0 1 1 0 0,0-1-1 0 0,-1 0 0 0 0,1 0 0 0 0,0 0 0 0 0,-1 0 0 0 0,0 0 0 0 0,0 0 0 0 0,0 0 0 0 0,0-1 1 0 0,0 1-1 0 0,-1 0 0 0 0,0-1 0 0 0,1 1 0 0 0,-1 0 0 0 0,0-1 0 0 0,-1 1 0 0 0,1 0 1 0 0,0-1-1 0 0,-1 1 0 0 0,0 0 0 0 0,-1-3-76 0 0,1 3-19 0 0,0 1 0 0 0,0 0 0 0 0,0 0 0 0 0,0 0-1 0 0,-1 0 1 0 0,1 0 0 0 0,-1 0 0 0 0,1 1 0 0 0,-1-1 0 0 0,0 0 0 0 0,0 1 0 0 0,0-1 0 0 0,0 1 0 0 0,0 0 0 0 0,0-1 0 0 0,0 1-1 0 0,0 0 1 0 0,0 0 0 0 0,0 1 0 0 0,-1-1 0 0 0,1 0 0 0 0,0 1 0 0 0,-1-1 0 0 0,1 1 0 0 0,-1 0 0 0 0,1 0 0 0 0,0 0-1 0 0,-1 0 1 0 0,1 0 19 0 0,-31 0-6127 0 0,16 1-2319 0 0,9-1-783 0 0</inkml:trace>
  <inkml:trace contextRef="#ctx0" brushRef="#br0" timeOffset="3150.819">846 1054 7666 0 0,'0'0'2552'0'0,"0"0"-278"0"0,0 0-170 0 0,0 0-119 0 0,0 0-237 0 0,0 0-373 0 0,0 0-388 0 0,0 0-297 0 0,0 0-198 0 0,0 0-128 0 0,0 0-71 0 0,0 0 47 0 0,0 0 64 0 0,0 6 71 0 0,20 227 2340 0 0,-31-152-2683 0 0,29-111-129 0 0,-10 22-13 0 0,0 0 0 0 0,1 1-1 0 0,0 0 1 0 0,1 0 0 0 0,-1 1 0 0 0,1 1-1 0 0,0-1 1 0 0,1 2 0 0 0,-1-1 0 0 0,1 1-1 0 0,0 1 1 0 0,0 0 0 0 0,0 1 0 0 0,0 0-1 0 0,0 0 1 0 0,1 1 0 0 0,-1 1 0 0 0,0 0-1 0 0,1 1 11 0 0,-8 0 2 0 0,-1 0 0 0 0,0 0 0 0 0,0 1 0 0 0,0 0 0 0 0,0-1 0 0 0,-1 1 0 0 0,1 0 0 0 0,0 1-1 0 0,-1-1 1 0 0,1 0 0 0 0,-1 1 0 0 0,0-1 0 0 0,0 1 0 0 0,0 0 0 0 0,0 0 0 0 0,0 0 0 0 0,-1 0 0 0 0,1 0 0 0 0,-1 0-1 0 0,0 0 1 0 0,0 0 0 0 0,0 0 0 0 0,0 1 0 0 0,0-1 0 0 0,-1 0 0 0 0,0 1 0 0 0,1-1 0 0 0,-1 1 0 0 0,-1-1-1 0 0,1 0 1 0 0,0 1 0 0 0,-1-1 0 0 0,0 0 0 0 0,1 1 0 0 0,-2-1-2 0 0,-1 2 12 0 0,-1 0 0 0 0,0-1 0 0 0,0 1 0 0 0,0-1 0 0 0,0 0 1 0 0,-1-1-1 0 0,0 1 0 0 0,0-1 0 0 0,0 0 0 0 0,0 0 0 0 0,0 0 0 0 0,-1-1 0 0 0,1 0 0 0 0,-1 0 0 0 0,0 0 0 0 0,-3 0-12 0 0,-4 2-27 0 0,4 0-26 0 0,0-1 0 0 0,-1 0-1 0 0,1 0 1 0 0,-1-1-1 0 0,0-1 1 0 0,1 1-1 0 0,-1-2 1 0 0,0 1 0 0 0,0-1-1 0 0,0-1 1 0 0,0 0-1 0 0,0 0 1 0 0,0-1 53 0 0,-11-16-2897 0 0,18 9-992 0 0,1-1-3900 0 0,2 3-3679 0 0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0,'26'139,"-24"-100,-2-1,-2 0,-1 0,-7 28,-42 229,31-217,13-60</inkml:trace>
  <inkml:trace contextRef="#ctx0" brushRef="#br0" timeOffset="395.082">521 0,'-403'333,"393"-325,-20 23,30-30,0-1,-1 1,1 0,0-1,0 1,-1 0,1 0,0 0,0-1,0 1,0 0,0 0,0-1,0 1,1 0,-1 0,0-1,0 1,0 0,1 0,-1-1,0 1,1 0,-1-1,1 1,-1-1,1 1,-1 0,1-1,-1 1,1-1,0 1,-1-1,1 0,0 1,-1-1,1 0,0 1,-1-1,1 0,0 0,0 0,-1 1,1-1,0 0,0 0,0 0,0 0,223 28,-214-28,0 1,0 0,0 0,0 1,-1 1,1 0,-1 0,1 1,-1 0,0 0,0 1,-1 0,0 1,0 0,0 0,0 1,-1 0,0 0,-1 1,1-1,-1 1,-1 1,0-1,0 1,-1 0,0 0,0 1,-1-1,0 1,-1 0,1 2,-13 48,18-63,1-5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4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20 191,'-6'24,"1"-1,1 1,2 0,0 0,2 1,0-1,2 0,0 0,2 0,1-1,0 1,2-1,1 0,8 17,-13-34,-1 1,1-1,0 1,0-1,0 0,1 0,0 0,0 0,0-1,1 0,-1 0,1 0,1 0,1 1,-4-7,-1-1,1 1,-1-1,0 0,0 1,0-1,0 0,0 0,0 0,-1-1,1 1,-1 0,1-1,-1 1,0-1,0 1,0-1,0 0,-1 1,1-1,-1 0,1 1,-1-2,1 1,99-271,-86 244,-4 6,1 1,2 0,0 1,1 0,14-16,-13 26,-3 6</inkml:trace>
  <inkml:trace contextRef="#ctx0" brushRef="#br0" timeOffset="470.975">359 558,'3'0,"4"-2,-1 0,1 1,0 0,0 0,-1 1,1 0,0 0,0 0,0 1,-1 0,1 1,0-1,-1 1,1 1,4 2,-10-4,0 0,0 1,0 0,-1-1,1 1,-1-1,1 1,-1 0,0-1,1 1,-1 0,0-1,0 1,0 0,0-1,-1 1,1 0,0-1,-1 1,1 0,-1-1,0 1,1-1,-1 1,0-1,0 1,0-1,0 1,0-1,0 0,0 0,-1 0,1 1,0-1,-1 0,1-1,-1 1,0 0,-17 26,20-26,-1 1,1-1,0 1,0-1,-1 1,1-1,0 1,0-1,0 0,1 0,-1 1,0-1,0 0,1 0,-1 0,0 0,1-1,-1 1,1 0,0-1,-1 1,1-1,-1 1,1-1,0 0,-1 1,1-1,0 0,-1 0,2 0,11 3,-12-2,1 0,-1 0,0 0,1 0,-1 0,0 0,1 1,-1-1,0 1,0-1,0 1,0 0,-1 0,1 0,0 0,-1 0,1 0,-1 1,0-1,0 0,0 1,0-1,0 1,0-1,-1 1,1-1,-1 1,0 0,0-1,0 1,0 0,0-1,0 1,-1-1,1 1,-1-1,0 1,0-1,0 1,0-1,0 1,0-1,-1 0,1 0,-1 1,-3 4,-1 0,0-1,1 1,-2-1,1 0,-1-1,0 0,0 0,-1 0,1-1,-1 0,0-1,0 0,0 0,0 0,-1-1,1 0,-1-1,0 0,-6 0,-4-4</inkml:trace>
  <inkml:trace contextRef="#ctx0" brushRef="#br0" timeOffset="867.042">585 50,'23'-8,"-6"0,1 1,-1 1,1 1,1 1,-1 0,0 1,1 1,6 1,-23 0,1 1,-1 0,0 0,0 0,0 0,1 0,-1 0,0 1,0-1,0 1,0 0,0-1,1 1,-2 0,1 0,0 0,0 0,0 1,0-1,-1 1,1-1,0 1,-1-1,0 1,1 0,-1 0,0-1,0 1,0 0,0 0,0 0,0 0,-1 1,1-1,-1 0,1 0,-1 0,0 0,0 1,0-1,0 0,0 0,0 0,-1 1,1-1,-1 0,1 0,-1 0,0 0,0 0,0 0,0 0,0 0,-2 1,-82 116,84-118,1 0,-1 0,1 0,-1 1,1-1,0 0,-1 0,1 0,0 1,0-1,0 0,0 1,0-1,0 0,0 0,0 1,1-1,-1 0,0 0,1 1,-1-1,1 0,-1 0,1 0,0 0,-1 0,1 0,0 0,0 0,0 0,0 0,0 0,0 0,0-1,0 1,0 0,0-1,0 1,0-1,1 1,-1-1,0 0,0 1,1-1,-1 0,63 6,-59-6,84-2,-63 1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3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7,'0'-5,"0"3,0 7,5 8,1 6,0 4,-1 4,-2 1,-1 2,-1 0,5-1,0 0,0 0,-1 0,-2-1,-1 0,-1 1,0-6</inkml:trace>
  <inkml:trace contextRef="#ctx0" brushRef="#br0" timeOffset="251.606">1 458,'43'-9,"43"-4,17 1,-5 2,-14 3,-16 7,-16 5,-15 5,-15 6,-12 0</inkml:trace>
  <inkml:trace contextRef="#ctx0" brushRef="#br0" timeOffset="549.791">86 712,'302'-47,"-230"56,-71-9,0 1,1-1,-1 1,0 0,0 0,1 0,-1 0,0 0,0 0,0 0,0 0,0 0,0 0,-1 0,1 1,0-1,0 0,-1 1,1-1,-1 0,0 1,1-1,-1 1,0-1,0 1,1-1,-1 1,-1-1,1 1,0-1,0 1,0-1,-1 0,1 1,-1-1,1 1,-1-1,1 0,-1 1,0-1,0 0,0 0,0 0,0 1,0-1,-10 14,-1 0,-1-1,0-1,-1 0,0-1,-1 0,-15 9,-42 36,34-13,37-43,0 0,1 0,-1 0,1 1,-1-1,1 0,0 0,-1 0,1 0,0 0,0 1,0-1,0 0,0 0,0 0,0 1,0-1,0 0,1 0,-1 0,0 0,1 0,-1 1,1-1,-1 0,1 0,-1 0,1 0,0 0,0-1,0 1,-1 0,1 0,0 0,0-1,0 1,0 0,0-1,0 1,0-1,1 1,-1-1,0 0,0 1,0-1,0 0,15 4,-1-1,1-1,-1-1,1 0,0-1,-1 0,1-1,0-1,-1-1,0 0,9-3,1-1</inkml:trace>
  <inkml:trace contextRef="#ctx0" brushRef="#br0" timeOffset="1114.383">763 712,'236'-275,"-123"156,-112 118,-1 1,1-1,0 0,0 1,0-1,-1 0,1 1,0-1,0 1,0 0,0-1,0 1,0 0,0 0,0-1,0 1,0 0,0 0,0 0,0 0,0 0,0 0,0 0,0 1,0-1,0 0,0 1,0-1,0 0,0 1,0-1,0 1,-1 0,1-1,0 1,0-1,0 1,-1 0,1 0,0 0,-1-1,1 1,-1 0,1 0,-1 0,1 0,-1 0,0 0,0 0,1 0,-1 0,0 0,0 0,0 0,0 0,8 60,-9-30,-1-25,1 0,1 0,-1 0,1 0,0 0,1 0,-1 0,1 0,1-1,-1 1,1 0,-1 0,2-1,-1 1,1-1,1 2,0-6,1 0,-1-1,1 1,-1-1,1 0,-1 0,1-1,-1 0,1 1,-1-1,0-1,1 1,-1-1,0 1,0-1,0-1,0 1,0 0,0-1,-1 0,1 0,-1 0,0 0,0 0,0-1,1-1,151-151,-74 82,-81 74,1-1,-1 1,1-1,-1 1,1-1,0 1,-1-1,1 1,-1 0,1-1,0 1,-1 0,1 0,0-1,0 1,-1 0,1 0,0 0,0 0,-1 0,1 0,0 0,-1 0,1 0,0 0,0 1,-1-1,1 0,0 0,-1 1,1-1,0 0,-1 1,1-1,-1 1,1-1,0 1,-1-1,1 1,-1-1,0 1,1-1,-1 1,1 0,-1-1,0 1,1 0,-1-1,0 1,0 0,0 0,1-1,-1 1,0 0,0-1,0 2,0 42,-10 5,5-35,1 1,1-1,1 1,0 0,0-1,2 1,0 0,0 0,2 0,0 0,0-1,5 12,19 3,-10-20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20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1 396,'44'-11,"0"2,1 3,1 1,-1 2,0 2,1 2,4 2,55-1,37-2,-130 0</inkml:trace>
  <inkml:trace contextRef="#ctx0" brushRef="#br0" timeOffset="246.201">1 593,'38'10,"27"-2,8-2,0-3,-6-6,-11-2,-10-1,-8 1,-5-4,-4 0,-7 2</inkml:trace>
  <inkml:trace contextRef="#ctx0" brushRef="#br0" timeOffset="617.448">424 0,'-1'4,"0"-1,0 0,0 0,0 1,0-1,1 0,-1 1,1-1,0 1,0-1,0 1,1-1,-1 0,1 1,0-1,0 1,0-1,0 0,1 1,6 10,1 0,1-1,0 0,1-1,0 0,0-1,2 0,-1-1,1 0,1-1,14 8,-12-6,35 20,-36-23,0 1,0 1,-1 0,0 1,0 1,-1 0,-1 0,4 7,-13-15,0 1,-1 0,1 0,-1 0,0 0,-1 0,1 0,-1 0,0 1,-1-1,1 0,-1 1,0-1,0 0,-1 1,1-1,-1 1,0-1,-1 0,1 0,-1 0,0 0,-1 0,1 0,-1-1,0 1,0-1,-2 3,-109 109,-77-1,110-72,68-35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50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47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189 256,'-8'7,"0"1,1 0,0 1,0 0,1 0,0 0,0 1,1-1,0 1,1 1,0-1,1 1,0 0,-2 3,-19 62,2 1,4 1,-2 36,0 9,21-123,-1 1,1-1,0 0,-1 0,1 0,0 0,0 0,-1 0,1 0,0 0,0 0,-1 0,1 0,0 0,-1 0,1-1,0 1,-1 0,1-1,0 1,-1 0,1-1,0 1,-1-1,1 1,-1-1,1 1,-1-1,1 1,-1-1,0 0,1 1,-1-1,0 1,1-1,-1 0,0 0,0 1,1-1,-1 0,0 1,0-1,0 0,0 0,251-378,-121 213,-130 164,1 1,-1-1,1 1,-1-1,1 1,-1 0,1-1,0 1,0 0,0-1,-1 1,1 0,0 0,1 0,-1 0,0 0,0 0,0 0,1 0,-1 0,0 1,1-1,-1 0,0 1,1-1,-1 1,1 0,-1-1,1 1,-1 0,1 0,0 0,-1 0,1 0,-1 0,1 1,-1-1,1 0,-1 1,0-1,1 1,-1 0,1-1,-1 1,0 0,0 0,1 0,-1 0,0 0,0 0,0 0,0 0,-5 106,-1-79,-14 62,-5 75,23-162,1 0,0 0,0 0,0 1,1-1,-1 0,1 0,0 0,0 0,0 0,0 0,0 0,0 0,1-1,0 1,-1 0,1-1,0 1,0-1,1 0,-1 0,0 0,1 0,-1 0,1 0,0 0,-1-1,1 0,0 1,0-1,0 0,0 0,0-1,0 1,0-1,1 1,-1-1,0 0,0 0,0 0,0-1,0 1,1-1,-1 0,0 0,0 0,0 0,-1 0,1-1,2 0,18-13,-1-1,0 0,-1-2,-1-1,0 0,-2-1,5-8,-19 23,47-57,67-63,-117 124,0-1,-1 1,1 0,0 0,0 0,0 0,0 1,0-1,0 0,0 0,0 0,0 1,1-1,-1 1,0-1,0 1,1-1,-1 1,0 0,1-1,-1 1,0 0,0 0,1 0,-1 0,0 0,1 1,-1-1,0 0,1 0,-1 1,0-1,0 1,1-1,-1 1,0 0,0-1,0 1,0 0,0 0,0 0,0 0,0 0,0 0,0 0,-1 0,1 0,0 0,-1 0,1 1,-1-1,1 0,-1 0,1 1,-1-1,0 0,0 1,0-1,-20 133,-12-2,32-130,0 0,1 1,-1-1,0 0,1 0,0 0,-1 0,1 0,0 0,0 0,0 0,0 0,0 0,1 0,-1-1,0 1,1 0,0-1,-1 0,1 1,0-1,-1 0,1 0,0 1,0-1,0-1,0 1,0 0,0 0,1-1,-1 0,0 1,0-1,0 0,0 0,1 0,-1 0,0 0,0-1,0 1,0-1,0 1,2-1,13-5</inkml:trace>
  <inkml:trace contextRef="#ctx0" brushRef="#br0" timeOffset="552.463">1515 284,'-41'17,"0"3,2 1,0 2,1 2,2 1,0 2,2 2,-24 27,54-54,1-1,0 1,0 1,0-1,0 0,1 1,0-1,-1 1,1 0,0 0,1 0,-1 0,1 0,0 0,0 0,0 0,0 1,1-1,-1 0,1 1,0-1,1 0,-1 1,1-1,0 0,0 0,0 0,1 1,-1-1,1-1,0 1,0 0,0 0,1-1,-1 1,1-1,0 0,0 1,3 1,0-2,0 0,0 0,0-1,1 1,-1-2,1 1,-1-1,1 0,0 0,-1-1,1 0,0 0,0 0,-1-1,1 0,-1 0,1-1,-1 0,1 0,-1 0,120-68,19-66,-6-9,-139 145,0 0,0-1,0 1,1-1,-1 1,0 0,0-1,0 1,1 0,-1-1,0 1,0 0,1-1,-1 1,0 0,1-1,-1 1,0 0,1 0,-1 0,1-1,-1 1,0 0,1 0,-1 0,1 0,-1 0,0 0,1 0,-1 0,1-1,-1 2,0-1,1 0,-1 0,1 0,-1 0,0 0,1 0,-1 0,1 0,-1 1,0-1,1 0,-1 0,0 1,1-1,-1 0,0 0,1 1,-1-1,0 0,0 1,1-1,-1 0,0 1,0-1,0 1,1-1,-1 0,0 1,0-1,0 1,0-1,0 0,0 1,0-1,0 1,0-1,1 38,-1-32,-37 315,24-240,0 2,-4-1,-4-1,-3 0,-4-2,-25 50,19-75,33-53,1 0,-1 0,0 0,0 0,0 0,0 0,0 0,0 0,0 0,0-1,0 1,0 0,0-1,-1 1,1-1,0 1,0-1,-1 0,1 0,0 1,0-1,-1 0,1 0,0 0,-1 0,1 0,0-1,-1 1,1 0,0 0,0-1,-1 1,1-1,0 0,0 1,0-1,0 0,0 1,0-1,0 0,0 0,0 0,0 0,0 0,0 0,-3-7,0 0,1 0,0 0,0-1,1 1,0-1,1 1,-1-1,2 1,-1-1,1 0,1 0,-1 1,1-1,1 0,0 1,0-2,0-1,3-27,1-1,2 1,1 1,3 0,1 0,1 1,2 0,1 2,2 0,2 1,17-21,-20 35</inkml:trace>
  <inkml:trace contextRef="#ctx0" brushRef="#br0" timeOffset="2333.299">2192 1,'-39'129,"-98"224,97-228,39-122,0 0,0 1,1-1,-1 1,1-1,0 0,0 1,0-1,0 1,1-1,0 0,-1 1,1-1,0 0,1 0,-1 0,1 1,-1-1,1-1,0 1,0 0,0 0,0-1,1 1,-1-1,1 0,-1 1,1-1,0-1,0 1,0 0,0-1,0 1,0-1,0 0,1 0,-1 0,0 0,1-1,-1 0,0 1,1-1,-1 0,1 0,-1-1,0 1,1-1,-1 0,4-1,34-6,1-2,-1-2,-1-2,15-9,-38 16</inkml:trace>
  <inkml:trace contextRef="#ctx0" brushRef="#br0" timeOffset="2734.214">2446 510,'13'-2,"-3"-2,1 2,0 0,0 0,-1 1,1 0,0 1,0 0,0 1,0 0,0 1,0 0,0 1,-1 0,1 0,6 4,-16-6,1 0,-1 1,1-1,-1 0,1 1,-1-1,0 1,0 0,0-1,0 1,0 0,0 0,0-1,-1 1,1 0,0 0,-1 0,0 0,1 0,-1 0,0 0,0 0,0 0,0 0,-1 0,1 0,0 0,-1 0,0 0,1 0,-1-1,0 1,0 0,0 0,0-1,0 1,-48 57,-56 31,104-88,-1-1,1 1,-1-1,1 1,0 0,0 0,-1-1,1 1,0 0,1 0,-1 0,0 0,0 0,1 1,0-1,-1 0,1 0,0 0,0 0,0 0,0 0,0 1,1-1,-1 0,1 0,-1 0,1 0,0 0,-1 0,1 0,0 0,1 0,-1 0,0-1,0 1,1 0,-1-1,1 1,-1-1,1 0,0 1,0-1,0 0,-1 0,1 0,0 0,0 0,0-1,0 1,1-1,-1 1,0-1,0 0,0 0,1 1,14 1,1 1,-1-2,1 0,0-1,-1-1,1-1,-1 0,10-4,-8-1</inkml:trace>
  <inkml:trace contextRef="#ctx0" brushRef="#br0" timeOffset="3134.388">3265 199,'-17'5,"-7"1,0 0,1 2,0 1,0 0,1 2,0 0,-17 14,37-24,0 0,0 0,1 0,-1 0,0 1,0-1,1 0,-1 1,1 0,-1-1,1 1,0 0,-1 0,1 0,0 0,0 0,1 0,-1 0,0 0,1 0,-1 0,1 1,-1-1,1 0,0 0,0 0,0 1,0-1,1 0,-1 0,1 0,-1 0,1 1,0-1,-1 0,1 0,0 0,1 0,-1-1,0 1,0 0,1 0,-1-1,2 2,65 29,-61-31,-1 1,1 0,-1 1,1-1,-1 1,0 0,0 1,-1 0,1 0,-1 0,1 0,-1 1,-1 0,1 0,2 4,-7-3,0-1,-1 1,0 0,0-1,0 1,-1-1,0 1,0-1,-1 0,1 0,-1 0,0 0,0 0,-1-1,1 1,-1-1,0 0,0 0,-1 0,1-1,-1 1,0-1,1 0,-2-1,-2 2,-11 10,0-2,-1 0,0-1,-1-1,0-1,-20 6,22-12,6-5</inkml:trace>
  <inkml:trace contextRef="#ctx0" brushRef="#br0" timeOffset="3384.828">3491 397,'-24'43,"-8"24,-3 0,4-6,12-13,10-20,11-15,5-14,1-7</inkml:trace>
  <inkml:trace contextRef="#ctx0" brushRef="#br0" timeOffset="3835.044">3689 622,'171'-258,"-136"228,-35 30,1 0,0 0,0-1,-1 1,1 0,0 0,0 0,0 0,-1 0,1 0,0 0,0 0,0 1,-1-1,1 0,0 0,0 1,-1-1,1 0,0 1,-1-1,1 1,0-1,-1 1,1-1,0 1,-1-1,1 1,-1 0,1-1,-1 1,0 0,1-1,-1 1,0 0,1-1,-1 1,0 0,0 0,0 0,1-1,-1 1,0 0,0 0,0 0,0-1,-1 1,1 0,0 0,1 75,-3-67,2 1,-1 0,1-1,0 1,1 0,0-1,1 1,0-1,0 1,1-1,1 0,2 6,-1-11,1 1,0-1,0 0,0-1,1 1,-1-1,1 0,0-1,0 0,0 0,0 0,0-1,0 0,0-1,0 1,0-1,1-1,-1 1,0-1,0 0,0-1,0 0,0 0,0 0,0-1,-1 0,0-1,1 1,-1-1,5-4,0 0,0 0,-1-1,0 0,0-1,-1 0,-1-1,0 0,0 0,-1 0,0-1,-1 0,-1-1,0 0,0 1,-1-1,-1-1,0 1,-1 0,-1-1,0 1,0-1,-1 1,-1-2,0-10</inkml:trace>
  <inkml:trace contextRef="#ctx0" brushRef="#br0" timeOffset="4187.672">4648 143,'-12'20,"0"0,2 1,0 1,1-1,2 2,0-1,1 1,1 0,2 0,0 0,1 1,1 10,2-26,0 0,0 0,0 0,1-1,0 1,0-1,1 1,0-1,1 0,-1 0,1 0,0-1,1 1,0-1,0 0,0-1,1 1,0-1,0 0,0 0,0-1,1 1,0-2,0 1,0-1,0 0,0 0,1-1,0 0,-1 0,4 0,0 0,-1-1,0 0,1 0,-1-1,1 0,-1-1,0 0,1-1,-1 0,0 0,0-1,0-1,0 0,-1 0,0 0,1-1,-2-1,1 0,-1 0,1-1,-2 1,1-2,2-2,2-5,-2 0,0-1,0 0,-1 0,-1-1,-1 0,-1-1,0 0,-1 0,-1 0,0 0,-1-10,-3 22,0 1,-1-1,0 1,0-1,0 1,-1-1,0 1,0 0,0 0,-1 0,1 0,-1 0,-1 0,1 1,0-1,-1 1,0 0,0 0,0 1,-1-1,1 1,-1 0,0 0,0 0,0 1,0-1,0 1,-1 1,1-1,-1 1,-1 0,-20-6,-1 3,-1 0,1 2,0 1,-15 1,8 1</inkml:trace>
  <inkml:trace contextRef="#ctx0" brushRef="#br0" timeOffset="4402.226">4451 340,'38'14,"32"5,9 0,-4 0,-10-2,-12-4,-9-5,-8-3,-5-3,-8 4,-3 0,0-1,-3-6,-1-3,-2 0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5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27,'9'0,"14"0,6 0,5 0,0 0,-1 0,-1 0,-1 0,-1 0,0 0,-7-5,-1-1,0-1,-8 2,-8 2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7:01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1,'3'7,"-2"0,1 0,-1 0,0 1,-1-1,1 0,-2 1,1-1,-1 0,0 1,0-1,-2 4,1-3,-11 47,-2-1,-3-1,-2-1,-3 0,-1-1,-3-2,-28 38,-32 61,86-147,0 0,0 0,0 0,0 1,0-1,1 0,-1 1,0-1,1 1,-1-1,1 0,0 1,-1-1,1 1,0 0,0-1,0 1,0-1,0 1,0-1,1 1,-1-1,0 1,1-1,-1 0,1 1,0-1,-1 1,1-1,0 0,0 0,0 1,0-1,0 0,0 0,0 0,0 0,0 0,1 0,-1 0,0-1,1 1,-1 0,0-1,1 1,-1-1,1 1,-1-1,1 0,-1 0,1 1,0-1,11 0,0-1,0 0,0 0,1-1,-2-1,1 0,0-1,0-1,-1 0,10-5,28-10,67-13,-95 31</inkml:trace>
  <inkml:trace contextRef="#ctx0" brushRef="#br0" timeOffset="473.407">603 593,'8'0,"82"9,-87-8,-1-1,0 1,1 0,-1 0,0 0,0 1,0-1,1 1,-2-1,1 1,0-1,0 1,0 0,-1 0,1 0,-1 0,0 0,1 0,-1 1,0-1,0 0,0 1,-1-1,1 0,-1 1,1-1,-1 1,0-1,0 1,0-1,0 1,0-1,0 1,-1-1,0 4,-1-1,0 1,0-1,0 1,-1-1,0 0,0 0,0 0,0-1,-1 1,0-1,0 0,0 0,0 0,-4 2,-37 48,45-53,-1 0,0 0,1 0,-1 0,1 0,-1-1,1 1,0 0,0 0,-1 1,1-1,0 0,0 0,0 0,0 0,0 0,0 0,0 0,0 0,1 0,-1 0,0 0,0 0,1 0,-1 0,1 0,-1 0,1 0,0 0,-1-1,1 1,0 0,-1 0,1-1,0 1,0 0,0-1,-1 1,1-1,0 1,0-1,0 1,0-1,0 0,0 1,0-1,0 0,0 0,0 0,0 0,1 0,-1 0,1 0,61-6,-57 5,142-36,-124 33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59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29,'-12'30,"1"1,2 0,2 1,0 0,2 0,2 0,1 1,2 31,-4 18,0-53,-1 0,-1 0,-2 0,-1-1,-1 0,-2 0,-12 20,20-40</inkml:trace>
  <inkml:trace contextRef="#ctx0" brushRef="#br0" timeOffset="250.074">142 0,'28'0,"30"0,9 0,-2 0,-8 0,-8 0,-7 0,-7 0,-4 0,-3 0,-10 5,-9 2</inkml:trace>
  <inkml:trace contextRef="#ctx0" brushRef="#br0" timeOffset="512.074">85 396,'43'0,"29"-5,7-1,-6-1,-14 2</inkml:trace>
  <inkml:trace contextRef="#ctx0" brushRef="#br0" timeOffset="877.457">565 453,'0'4,"-5"8,-1 5,-1 5,-2 3,-1 3,2 1,-3-4,0-2,3 0,-3 1,1 1,2 2,8-5,2-10,3-8</inkml:trace>
  <inkml:trace contextRef="#ctx0" brushRef="#br0" timeOffset="1147.843">509 424,'38'-5,"22"-1,7 0,-5 1,-7 2,-13 5,-14 3</inkml:trace>
  <inkml:trace contextRef="#ctx0" brushRef="#br0" timeOffset="1396.938">536 621,'39'0,"21"0,2 0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7:03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4,'-58'0,"27"0,35 0,48-1,-31-1,-1 2,1 0,-1 1,1 1,-1 1,0 1,0 0,-20-4,0 1,-1-1,1 0,0 0,0 1,-1-1,1 0,0 0,0 1,-1-1,1 0,0 1,0-1,0 0,-1 1,1-1,0 0,0 1,0-1,0 0,0 1,0-1,0 1,0-1,0 0,0 1,0-1,0 0,0 1,0-1,0 1,0-1,1 0,-1 1,0-1,0 0,0 1,0-1,1 0,-1 0,0 1,0-1,1 0,-1 1,0-1,1 0,-1 0,0 0,1 1,-1-1,0 0,1 0,-1 0,0 0,1 0,-1 0,0 0,1 0,-1 0,1 0,-1 0,0 0,1 0,-37 11,29-9,-100 14,93-25,17 3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1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344 207 0 0 0,'0'0'484'0'0,"0"0"782"0"0,0 0 163 0 0,0 0-106 0 0,0 0-106 0 0,0 0-63 0 0,0 0-7 0 0,11 0 10 0 0,32 0-9 0 0,-33 0-36 0 0,-10 0-77 0 0,0 0-103 0 0,0 0-89 0 0,0 0-77 0 0,0 0-73 0 0,0 0-28 0 0,0 0-46 0 0,0 0-68 0 0,0 0-52 0 0,-4 8 5250 0 0,-230 75-4601 0 0,136-48-904 0 0,147-21 315 0 0,133 0-68 0 0,-181-14-487 0 0,1 0 1 0 0,-1-1 0 0 0,1 1-1 0 0,0 0 1 0 0,-1 1-1 0 0,1-1 1 0 0,-1 0-1 0 0,1 0 1 0 0,-1 1-1 0 0,1-1 1 0 0,-1 1 0 0 0,1-1-1 0 0,-1 1 1 0 0,1-1-1 0 0,-1 1 1 0 0,0 0-1 0 0,1 0 1 0 0,-1 0-1 0 0,0 0 1 0 0,0 0-1 0 0,0 0 1 0 0,1 0 0 0 0,-1 0-1 0 0,0 0 1 0 0,-1 1-1 0 0,1-1 1 0 0,0 0-1 0 0,0 1 1 0 0,0-1-1 0 0,-1 0 1 0 0,1 1-1 0 0,-1-1 1 0 0,1 1 0 0 0,-1-1-1 0 0,0 1 1 0 0,1-1-1 0 0,-1 1 1 0 0,0 0-1 0 0,0-1 1 0 0,0 1-1 0 0,0-1 1 0 0,0 1 0 0 0,0-1-1 0 0,-1 1 1 0 0,1-1-1 0 0,-1 1 1 0 0,1-1-1 0 0,-1 1 1 0 0,1-1-1 0 0,-1 1 1 0 0,0-1-1 0 0,1 0 1 0 0,-1 1 0 0 0,0-1-1 0 0,0 0 1 0 0,0 1-5 0 0,-135 117 287 0 0,107-98-285 0 0,1 2-1 0 0,1 1 1 0 0,1 1 0 0 0,2 1 0 0 0,-19 25-2 0 0,40-48 2 0 0,1 0 0 0 0,0 1 0 0 0,-1-1 0 0 0,2 0 1 0 0,-1 1-1 0 0,0 0 0 0 0,1-1 0 0 0,-1 1 0 0 0,1 0 0 0 0,0 0 1 0 0,0 0-1 0 0,1-1 0 0 0,-1 1 0 0 0,1 0 0 0 0,0 0 0 0 0,0 0 1 0 0,0 0-1 0 0,0 0 0 0 0,1 0 0 0 0,0 0 0 0 0,0 0 0 0 0,0 0 1 0 0,0-1-1 0 0,0 1 0 0 0,1 0 0 0 0,0-1 0 0 0,-1 1 0 0 0,1-1 0 0 0,1 1 1 0 0,-1-1-1 0 0,0 0 0 0 0,1 0 0 0 0,0 0 0 0 0,-1 0 0 0 0,1-1 1 0 0,1 1-1 0 0,-1-1 0 0 0,0 0 0 0 0,0 0 0 0 0,1 0 0 0 0,-1 0 1 0 0,1 0-1 0 0,0-1 0 0 0,-1 1 0 0 0,4-1-2 0 0,136 8 731 0 0,-58-24-367 0 0,-78 9-376 0 0,-7 5-16 0 0,0 1-19 0 0,0 0-86 0 0,-14-15-2821 0 0,-1 3-636 0 0,5 6-3821 0 0,5 2-4212 0 0</inkml:trace>
  <inkml:trace contextRef="#ctx0" brushRef="#br0" timeOffset="391.312">175 1 3945 0 0,'0'0'2571'0'0,"0"0"-659"0"0,0 0-143 0 0,0 0 75 0 0,0 0 114 0 0,0 0-96 0 0,0 0-274 0 0,0 0-372 0 0,0 0-347 0 0,0 0-280 0 0,0 0-197 0 0,0 0-87 0 0,0 0 89 0 0,-2 2 213 0 0,0 4-361 0 0,0 0 1 0 0,0 1-1 0 0,1-1 1 0 0,0 0 0 0 0,1 0-1 0 0,-1 1 1 0 0,1-1 0 0 0,0 1-1 0 0,1-1 1 0 0,-1 0-1 0 0,1 0 1 0 0,0 1 0 0 0,1-1-1 0 0,0 0 1 0 0,1 2-247 0 0,5 36 648 0 0,36 297 1177 0 0,-25-176-1577 0 0,-9-91-218 0 0,-2 0-1 0 0,-4 0 1 0 0,-5 62-30 0 0,-1-121-74 0 0,-1-1 1 0 0,-1 0-1 0 0,0 0 0 0 0,-1 0 1 0 0,0 0-1 0 0,-1-1 0 0 0,0 0 0 0 0,-3 2 74 0 0,1 2-592 0 0,7-16 30 0 0,1-1-262 0 0,0 0-389 0 0,0 0-506 0 0,0 0-1164 0 0,1 0-3338 0 0,0 0-5409 0 0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7:2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0 396,'56'1,"143"-13,-2-28,-167 44,-34 2</inkml:trace>
  <inkml:trace contextRef="#ctx0" brushRef="#br0" timeOffset="250.266">29 650,'34'0,"15"0,5 0,-3 0,-4 0,-11 0</inkml:trace>
  <inkml:trace contextRef="#ctx0" brushRef="#br0" timeOffset="526.388">932 0,'-5'20,"-1"10,0 6,1 1,1-1,2-2,1-1,1-3,0 0,0-2,5 1,1-1,1-1,-2 1,3-4,1-8</inkml:trace>
  <inkml:trace contextRef="#ctx0" brushRef="#br0" timeOffset="796.297">621 509,'34'-5,"20"-6,6-1,-2 1,-6 2,-3 4,-5-4,-4 1,-6 2,-2 6,-8 3</inkml:trace>
  <inkml:trace contextRef="#ctx0" brushRef="#br0" timeOffset="1158.839">678 763,'208'1,"-206"-2,0 1,0-1,0 1,0 0,0 0,0-1,0 1,1 1,-1-1,0 0,0 0,0 1,0 0,0-1,0 1,0 0,0 0,0 0,0 0,-1 0,1 0,0 0,-1 1,1-1,-1 1,1-1,-1 1,1 0,-1-1,0 1,0 0,0 0,0 0,0 0,-1 0,1 0,-1 0,1 0,-1 0,0 0,1 1,-67 72,38-50,17-16,0 0,1 0,0 1,1 1,0 0,1 0,0 1,1-1,0 2,0-1,2 1,0 0,0 0,1 1,-1 8,5-18,0-1,1 1,0-1,-1 1,2 0,-1-1,0 1,1-1,-1 0,1 0,0 1,0-1,0 0,1 0,-1-1,1 1,-1 0,1-1,0 0,0 0,0 0,0 0,1 0,-1 0,0-1,1 1,-1-1,1 0,-1 0,1-1,0 1,-1-1,1 0,0 1,-1-2,1 1,0 0,-1-1,1 0,0 1,0-2,23-3,-3 0</inkml:trace>
  <inkml:trace contextRef="#ctx0" brushRef="#br0" timeOffset="1759.446">1158 820,'14'-4,"-1"-1,1 0,-1 0,0-1,0-1,-1 0,0-1,0-1,-1 1,0-2,-1 1,1-2,-2 1,1-3,104-140,-114 152,1 0,-1 0,1 0,-1 0,1 1,-1-1,1 0,-1 0,1 1,0-1,-1 0,1 1,0-1,0 1,0-1,-1 1,1 0,0-1,0 1,0 0,0-1,0 1,0 0,0 0,-1 0,1 0,0 0,0 0,0 0,0 0,0 0,0 0,0 0,0 1,0-1,0 0,-1 1,1-1,0 1,0-1,0 1,-1-1,1 1,0 0,-1-1,1 1,0 0,-1-1,1 1,-1 0,1 0,-1 0,1-1,-1 1,0 0,1 0,-1 0,0 0,0 0,0 0,0 0,1 0,-1 0,-1-1,1 1,0 0,0 0,0 1,-10 55,4 51,6-107,0 1,1-1,-1 0,0 1,1-1,0 0,-1 0,1 1,0-1,0 0,-1 0,1 0,0 0,0 0,0 0,0 0,0 0,1-1,-1 1,0 0,0-1,1 1,-1 0,0-1,0 0,1 1,-1-1,1 0,-1 0,0 1,1-1,-1 0,0 0,1-1,-1 1,1 0,-1 0,0-1,1 1,-1-1,0 1,0-1,1 1,-1-1,1-1,52-38,123-189,-177 228,0 0,1 0,-1 0,1 0,-1 0,1 0,-1 0,1 0,0 0,-1 0,1 0,0 0,0 1,0-1,0 0,0 1,-1-1,1 0,0 1,0-1,0 1,1 0,-1-1,0 1,0 0,0 0,0-1,0 1,0 0,0 0,0 0,1 0,-1 1,0-1,0 0,0 0,0 1,0-1,0 1,0-1,0 1,0-1,0 1,0-1,0 1,0 0,-1-1,1 1,0 0,0 0,-1 0,1 0,0 0,-1 0,1 0,-1 0,1 0,-1 0,0 0,1 1,-13 109,1-53,9-52,2 0,-1 1,0-1,1 0,1 1,-1-1,1 1,0-1,0 0,1 0,-1 1,1-1,1 0,-1-1,1 1,0 0,1-1,-1 1,1-1,1 1,11 6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7:2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6 269,'-3'30,"1"1,1 0,2-1,1 1,2-1,1 1,1-1,1 0,2-1,1 0,6 12,25 67,-41-107,0 0,0-1,0 1,0 0,0 0,0-1,0 1,0 0,0 0,0-1,0 1,1 0,-1-1,0 1,1 0,-1-1,0 1,1 0,-1-1,1 1,-1-1,1 1,-1-1,1 1,0-1,-1 1,1-1,-1 1,1-1,0 0,-1 1,1-1,0 0,0 0,-1 0,1 1,0-1,0 0,-1 0,1 0,0 0,0 0,-1 0,1 0,0-1,-1 1,1 0,0 0,0-1,-1 1,1 0,0-1,-1 1,1 0,-1-1,1 1,0-1,-1 1,1-1,-1 0,1 1,-1-1,0 1,1-1,-1 0,0 1,1-1,-1 0,0 1,1-1,21-54,-22 53,9-28,12-39,2 1,4 0,7-8,-9 41,-15 27</inkml:trace>
  <inkml:trace contextRef="#ctx0" brushRef="#br0" timeOffset="459.863">317 749,'99'-11,"-98"12,0 0,-1 0,1 0,0 0,0 0,-1 0,1 1,-1-1,1 0,-1 0,1 0,-1 0,0 1,0-1,1 0,-1 0,0 1,0-1,0 0,0 1,-1-1,1 0,0 0,0 1,-1-1,1 0,-1 0,1 0,-1 0,1 0,-1 1,0-1,0 0,1 0,-1-1,0 1,0 0,0 0,0 0,0 0,0-1,0 1,-1-1,1 1,0-1,0 1,0-1,0 1,-1-1,1 0,0 0,-1 0,1 0,0 0,-8 7,8-6,1-1,-1 0,0 0,0 1,1-1,-1 0,1 1,-1-1,0 1,1-1,-1 1,1-1,-1 1,1-1,-1 1,1 0,0-1,-1 1,1 0,0-1,-1 1,1 0,0-1,0 1,-1 0,1 0,0-1,0 1,0 0,0 0,0-1,0 1,0 0,1 0,-1-1,0 1,0 0,0-1,1 1,-1 0,0-1,1 1,-1 0,1-1,-1 1,1-1,-1 1,1 0,-1-1,1 0,-1 1,1-1,0 1,-1-1,1 0,0 1,-1-1,2 0,48 8,-37-7,-10-2,0 0,-1 1,1 0,0 0,0 0,0 0,-1 0,1 0,0 1,0-1,-1 1,1 0,0 0,-1 0,1 0,0 0,-1 1,0-1,1 1,-1 0,0 0,0-1,0 1,0 1,0-1,0 0,-1 0,1 1,-1-1,1 1,-1-1,0 1,0-1,0 1,-1 0,1 0,0-1,-1 1,0 0,0 0,0 0,0-1,0 1,0 0,-1 0,0 1,-6 7,-1 0,-1-1,1 0,-1-1,-1 0,0 0,0-1,-1 0,0-1,0 0,-1-1,0 0,0-1,0 0,-7 1,17-5,0 0,0 0,0 0,0 0,0 0,-1-1,1 1,0-1,0 0,-1 1,1-1,0 0,0 0,-1-1,1 1,0 0,0-1,-1 1,1-1,0 0,0 0,0 0,0 0,-1 0,-7-10</inkml:trace>
  <inkml:trace contextRef="#ctx0" brushRef="#br0" timeOffset="852.407">485 15,'10'-4,"0"2,0-1,0 1,0 0,0 1,1 1,-1-1,0 2,1-1,-1 2,0-1,0 1,0 1,0-1,0 2,0 0,-1 0,0 0,3 3,-10-4,0 0,0-1,-1 1,1 1,-1-1,0 0,1 0,-2 0,1 1,0-1,-1 0,1 1,-1-1,0 1,0-1,-1 0,1 1,-1-1,1 0,-1 1,0-1,0 0,-1 0,1 0,-1 0,1 0,-1 0,0 0,0 0,0-1,0 1,-1-1,1 1,-1-1,0 0,1 0,-1 0,-2 1,-34 54,40-55,0 1,0-1,0 0,0 1,0-1,1 0,-1 0,1 0,-1 0,1 0,0 0,0 0,0-1,0 1,0-1,0 1,0-1,0 0,1 0,-1 0,0 0,1 0,-1 0,1-1,-1 1,1-1,-1 0,1 0,-1 0,1 0,0 0,-1 0,1-1,-1 1,1-1,-1 0,1 0,1 1,115-20,-94 14</inkml:trace>
  <inkml:trace contextRef="#ctx0" brushRef="#br0" timeOffset="1830.588">457 805,'5'0,"-3"0,-3 5,-5 1,-6 0,-2 4,-3 0,-3-2,1-2</inkml:trace>
  <inkml:trace contextRef="#ctx0" brushRef="#br0" timeOffset="2224.786">457 692,'-4'0,"-8"0,-5 0,-5 0,-4 0,3 0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7:33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57 340,'38'-5,"18"-1,9-1,2 2,-4 2,-5 1,-6-4,-3-1,-4 1,-6 1,-5 2,-2 1,-3 2,-1-1,-1 1,0 1,-4-1</inkml:trace>
  <inkml:trace contextRef="#ctx0" brushRef="#br0" timeOffset="208.827">0 453,'34'10,"20"2,11 0,4-2,4-8,0-4,-3-2,-4 0,-8 1,-5-4,-6-1,-2 1,-3 1,-5 3,-3 1,-3-4,-6-1</inkml:trace>
  <inkml:trace contextRef="#ctx0" brushRef="#br0" timeOffset="587.924">537 1,'50'39,"135"84,7-46,-185-74,1 0,0 1,-1 0,0 1,0-1,0 2,0-1,-1 0,0 1,0 0,-1 1,4 4,-7-8,0 0,-1 0,1 0,-1 0,1 0,-1 1,0-1,-1 1,1-1,0 1,-1-1,0 1,0-1,0 1,0-1,0 1,-1-1,0 1,0-1,0 0,0 1,0-1,0 0,-1 0,0 0,0 0,0 0,0 0,0 0,0-1,-1 2,-28 26,-1-1,-1-1,-1-2,-1-1,-2-2,-4 1,-4 2,2 3,0 1,-33 32,58-35,18-17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7:36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1,'80'333,"-48"-126,-3-9,-29-195,-1-1,1 0,-1 0,1-1,-1 1,1 0,0 0,0 0,0 0,0-1,0 1,0 0,1 0,-1 0,1 0,-1-1,1 1,-1 0,1-1,0 1,0 0,0-1,0 1,0-1,0 1,1-1,-1 0,0 1,1-1,-1 0,1 0,-1 0,1 0,0 0,-1 0,1-1,0 1,1 0,0-5,1 0,-1-1,0 1,0-1,0 1,0-1,-1 0,0 0,0 0,-1-1,1 1,-1 0,0-1,0-2,4-12,79-298,-72 274,3-1,1 2,3 0,13-23,-32 66,0-1,1 0,-1 0,0 0,0-1,1 1,-1 0,0 0,1 0,-1 0,1 0,-1 0,1 0,0 1,-1-1,1 0,0 0,0 0,0 1,-1-1,1 0,0 1,0-1,0 1,0-1,0 1,0-1,0 1,0 0,0-1,1 1,-1 0,0 0,0 0,0 0,0 0,0 0,0 0,0 0,0 0,4 11</inkml:trace>
  <inkml:trace contextRef="#ctx0" brushRef="#br0" timeOffset="464.088">593 453,'22'-10,"-2"0,-1 1,1 1,1 0,-1 2,1 0,0 1,1 1,-1 2,1 0,12 1,-32 1,0 0,0 0,0 0,0 0,0 1,0-1,0 1,-1-1,1 1,0 0,0 0,0 0,-1 0,1 0,0 0,-1 0,1 0,-1 1,0-1,1 1,-1-1,0 1,0-1,0 1,0 0,0-1,0 1,0 0,-1 0,1 0,-1 0,1 0,-1 0,0 0,0 0,0-1,0 1,0 0,0 0,0 0,-1 0,1 0,-1 0,1 0,-1 0,0 0,0-1,0 1,-49 88,48-88,-75 89,76-91,0 1,-1 0,1 0,0 0,0 0,0 1,0-1,0 0,0 0,1 1,-1-1,0 0,1 1,-1-1,0 1,1-1,0 1,-1-1,1 1,0-1,0 1,0-1,0 1,0-1,0 1,0 0,1-1,-1 1,1-1,-1 1,1-1,-1 0,1 1,0-1,-1 0,2 1,48 34,-6-5,-42-29,-1 0,0 0,1 0,-1 0,0 0,0 0,0 1,0-1,0 0,-1 1,1-1,-1 1,1-1,-1 1,0-1,0 1,0-1,0 0,0 1,-1-1,1 1,-1-1,0 1,0-1,0 0,0 0,0 1,0-1,0 0,-1 0,1 0,-1 0,1 0,-1-1,0 1,0 0,0-1,0 1,0-1,-2 1,-93 48,86-46,1 0,-1-1,0-1,0 0,-1 0,1-1,0 0,-1-1,1-1,0 1,-9-3,2-4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7:37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1058,'22'8,"0"-1,1-1,-1-2,1 0,0-1,0-1,0-1,0-1,0-2,2 0,29 1,205 0,-234 1</inkml:trace>
  <inkml:trace contextRef="#ctx0" brushRef="#br0" timeOffset="243.372">141 1397,'34'0,"20"0,6 0,-2 0,-7 0,-7 0,-5 0,-6 0,-3 0,-7 0</inkml:trace>
  <inkml:trace contextRef="#ctx0" brushRef="#br0" timeOffset="13876.815">1129 946,'254'1,"-251"-1,1 0,-1 1,0-1,0 1,0-1,0 1,-1 0,1 0,0 0,0 1,0-1,-1 1,1 0,-1-1,1 1,-1 0,0 0,0 1,0-1,0 0,0 1,0-1,-1 1,1 0,-1-1,0 1,1 0,-1 0,-1 0,1 0,0 0,-1 0,1 0,-1 0,0 0,0 0,0 0,-1 0,1 0,-1 0,0 0,1 0,-1 0,0 0,-1 0,1-1,0 1,-1 0,0 0,-18 33,-1-2,-2 0,-2-2,0 0,-3-1,4-3,-4 4,21-28,1 2,-1-1,1 1,0 0,0 0,1 0,-1 1,2 0,-1 0,1 1,0-1,0 1,1 0,0 0,0 0,1 0,0 0,1 1,0-1,0 0,1 1,0-1,0 1,1-1,0 1,0-1,1 0,2 6,-1-9,0 0,1-1,0 1,-1-1,1 0,1 0,-1 0,1-1,-1 1,1-1,0 0,0-1,0 1,0-1,1 0,-1 0,1-1,-1 1,1-1,0-1,-1 1,1-1,0 0,0 0,-1 0,4-2,148-37,-150 37,44-18,-33 9</inkml:trace>
  <inkml:trace contextRef="#ctx0" brushRef="#br0" timeOffset="32511.681">1863 748,'0'0,"0"1,0-1,1 1,-1-1,0 1,1-1,-1 1,0-1,1 0,-1 1,0-1,1 0,-1 1,1-1,-1 0,1 1,-1-1,1 0,-1 0,1 0,-1 1,1-1,-1 0,1 0,-1 0,1 0,-1 0,1 0,-1 0,1 0,0 0,-1 0,1 0,-1 0,1-1,-1 1,1 0,-1 0,1-1,-1 1,1 0,-1 0,0-1,1 1,-1 0,1-1,-1 1,0-1,1 1,-1-1,0 1,0-1,1 1,-1 0,0-1,5 52,-5-51,-1 32,-2-1,-1 0,-2-1,-1 1,-4 9,-10 44,-57 210,74-281,1 0,0 0,1 1,1-1,0 1,1 0,0-1,1 1,1-1,0 1,1 1,-2-14,-1 1,1-1,0 1,0 0,0-1,1 1,-1-1,0 0,1 0,-1 1,0-1,1 0,0 0,-1 0,1 0,-1 0,1-1,0 1,0-1,-1 1,1-1,0 1,0-1,0 0,0 0,-1 0,1 0,0 0,0 0,0 0,0-1,-1 1,1-1,0 1,0-1,0 0,67-34,-62 31,48-33,76-38,-32 82,-84-9</inkml:trace>
  <inkml:trace contextRef="#ctx0" brushRef="#br0" timeOffset="32971.42">2343 1257,'32'-9,"0"2,1 2,0 1,0 1,27 2,-58 1,1 0,-1 0,0 0,0 0,1 1,-1-1,0 1,0-1,1 1,-1 0,0 0,0 0,0 0,0 0,0 0,0 1,-1-1,1 1,0-1,-1 1,1 0,-1 0,1-1,-1 1,0 0,0 0,0 0,0 1,0-1,0 0,-1 0,1 0,-1 1,0-1,1 0,-1 0,0 1,0-1,0 0,-1 1,1-1,0 0,-1 0,0 1,1-1,-1 0,0 0,0 0,-2 2,-4 12,-2 0,0-1,0 1,-2-2,0 0,-1 0,0-1,-1 0,-11 8,-26 40,49-60,0 1,0-1,1 1,-1-1,0 1,0 0,1-1,-1 1,1 0,-1-1,1 1,0 0,0 0,0-1,0 1,0 0,0 0,0-1,0 1,1 0,-1 0,1-1,-1 1,1 0,0-1,0 1,0-1,0 1,0-1,0 1,0-1,0 0,0 1,1-1,-1 0,0 0,1 0,-1 0,1 0,-1 0,1-1,12 5,0-2,-1 0,1 0,0-1,0-1,0-1,1 0,-1 0,10-3,16 1,85-16,-106 13</inkml:trace>
  <inkml:trace contextRef="#ctx0" brushRef="#br0" timeOffset="34005.352">3245 240,'-34'51,"1"-6,2 2,3 1,2 2,1 0,-1 13,8-10,2 1,3 0,2 1,3 0,2 0,2 1,3 0,3 0,4 27,4-40,1 0,2 0,2-1,2-1,2 0,1-2,2 0,2-1,1-2,10 9,92 93,-106-125,-10-12</inkml:trace>
  <inkml:trace contextRef="#ctx0" brushRef="#br0" timeOffset="36970.507">1213 99,'-2'-5,"0"-1,0 0,-1 1,1 0,-1-1,-1 1,1 0,-1 1,0-1,0 1,0-1,-1 1,1 0,-1 1,0-1,0 1,0 0,-1 0,1 1,-1-1,1 1,-1 1,0-1,0 1,0 0,0 0,0 1,0-1,0 1,0 1,0-1,0 1,0 0,0 0,1 1,-1 0,0 0,1 0,-2 2,-7 8,2 1,0 1,0 0,1 0,1 2,1-1,0 1,1 0,0 1,2 0,0 0,0 0,2 1,0 0,0 14,-45 418,15 47,28-434,2 1,3-1,3 0,7 38,27 113,-2-47,-38-95,3-71,1 1,0-1,0 1,0-1,0 1,0-1,0 1,0-1,1 1,-1-1,1 1,-1-1,1 0,-1 1,1-1,0 1,-1-1,1 0,0 0,0 0,0 1,0-1,0 0,0 0,1 0,-1-1,0 1,0 0,1 0,-1-1,0 1,1-1,-1 1,1-1,-1 1,1-1,-1 0,1 0,-1 0,69 2,-54-3,9-1,1-2,-1-1,1-1,-2-1,24-9,-24 7</inkml:trace>
  <inkml:trace contextRef="#ctx0" brushRef="#br0" timeOffset="40448.212">3866 579,'-183'-20,"174"21,1 0,0 0,0 0,0 1,0 0,0 1,0 0,1 0,-1 1,1-1,0 2,0-1,0 1,1 0,-1 0,1 1,1 0,-1 0,1 0,0 1,-1 1,-2 6,-1 1,2-1,0 2,1-1,1 0,0 1,1 0,0 1,2-1,0 0,0 1,2-1,0 1,2 7,-2-21,0 0,0 0,1 1,-1-1,1 0,0 0,0 0,0 0,0 0,0 0,1 0,0 0,-1-1,1 1,0 0,0-1,0 0,1 1,-1-1,1 0,-1 0,1 0,0-1,-1 1,1-1,0 1,0-1,0 0,0 0,0 0,1-1,-1 1,0-1,3 1,1-1,1-1,0 0,0 0,0 0,-1-1,1 0,-1 0,1-1,-1 0,0-1,0 1,0-1,5-5,14-12,-2-1,0-1,-1-1,-2-2,0 0,-2-1,-1-1,0-2,30-83,-47 112,0 0,0 1,1-1,-1 1,0 0,1-1,-1 1,0 0,1 0,-1 0,0 0,1 0,-1 0,0 0,1 0,-1 0,0 1,1-1,-1 0,0 1,0-1,1 1,-1 0,0-1,0 1,0 0,0 0,0 0,0 0,0 0,0 0,0 0,0 0,-1 0,1 0,0 0,-1 0,1 1,-1-1,1 0,-1 0,1 1,-1-1,0 0,0 1,0-1,0 0,0 1,5 5,7 11,-1 0,0 0,-1 1,-1 0,-1 0,-1 1,-1 0,0 1,-1-1,-2 1,0 0,-1 0,-1 0,-1 1,-1-1,-1 0,-1 0,0 0,-2-1,-5 15,5-22,-5 17,-2 1,-2-2,0 0,-2-1,-1 0,-2-1,-11 13,9-16,15-15,-1 0,0-1,0 0,-1 0,1-1,-2 0,1-1,-1 1,0-1,0-1,-1 0,1 0,-1-1,-3 0,12-3,-1-1,0 1,0-1,0 0,1 0,-1 0,0 0,0 0,0 0,1 0,-1-1,0 1,0 0,1-1,-1 0,0 1,1-1,-1 0,0 0,1 0,-1 0,1 0,0 0,-1-1,1 1,0 0,0-1,0 1,0-1,0 1,0-1,0 1,0-1,1 0,-1 0,0 1,1-1,0 0,-1 0,1 1,0-1,0 0,0 0,0-1,19-82,-9 61,1 0,2 0,0 1,1 1,2 0,0 1,1 1,1 0,8-5,12-8,-22 21</inkml:trace>
  <inkml:trace contextRef="#ctx0" brushRef="#br0" timeOffset="42162.997">4685 523,'-13'-4,"-1"0,0 1,0 1,0 0,0 1,0 0,0 1,0 1,0 0,0 1,0 1,0 0,0 1,1 0,-4 2,14-5,1 0,-1 0,1-1,-1 1,1 1,0-1,0 0,0 1,0-1,0 1,0-1,0 1,0 0,0 0,1 0,-1 0,1 0,-1 0,1 0,0 1,0-1,0 0,0 1,1-1,-1 1,0-1,1 1,0-1,0 1,0-1,0 1,0-1,0 1,0-1,1 1,-1-1,1 1,0-1,0 1,0-1,0 0,0 0,0 1,1-1,-1 0,1 0,1 1,44 45,-43-45,1 0,-1-1,0 2,0-1,0 0,0 1,0 0,-1 0,0 0,0 0,0 0,0 1,0-1,-1 1,0 0,0 0,0 0,-1 0,0 0,0 0,0 0,0 1,-1-1,0 0,0 0,0 0,-1 1,0-1,0 0,0 0,-1 1,-6 5,0-1,0 0,-1-1,-1 0,1 0,-2-1,1 0,-1-1,0 0,-1 0,1-2,-1 1,0-1,-4 0,-72 25,87-30,0-1,1 1,-1 0,0-1,1 1,-1-1,0 1,1-1,-1 1,1-1,-1 0,1 1,-1-1,1 0,-1 1,1-1,0 0,-1 0,1 1,0-1,0 0,-1 0,1 1,0-1,0 0,0 0,0 0,0 1,0-1,0 0,1 0,-1 0,0 1,0-1,0 0,1 0,-1 1,0-1,1 0,-1 0,1 1,-1-1,1 1,-1-1,1 0,0 1,-1-1,1 1,0-1,-1 1,1 0,0-1,0 1,1-3,7-11</inkml:trace>
  <inkml:trace contextRef="#ctx0" brushRef="#br0" timeOffset="42430.903">4798 720,'-9'34,"-9"10,-1 4,3-3,4-8</inkml:trace>
  <inkml:trace contextRef="#ctx0" brushRef="#br0" timeOffset="42702.856">4798 127,'5'38,"6"18,1-1</inkml:trace>
  <inkml:trace contextRef="#ctx0" brushRef="#br0" timeOffset="42952.322">4967 917,'23'-18,"-1"0,0-2,-2-1,0-1,-1 0,8-15,-19 27,-8 8,1 1,-1-1,1 0,0 0,0 1,0-1,0 0,0 1,0-1,0 1,0-1,1 1,-1 0,1 0,-1-1,1 1,-1 0,1 0,-1 0,1 1,0-1,0 0,0 1,-1-1,1 1,0-1,0 1,0 0,0 0,0 0,0 0,-1 0,1 0,0 1,0-1,0 0,0 1,-1 0,1-1,0 1,0 0,-1 0,1 0,-1 0,1 0,-1 0,1 1,-1-1,0 0,1 1,-1-1,0 1,0 0,0-1,0 1,0 1,15 59,-17-57,1 0,1 0,-1-1,1 1,-1 0,1 0,1-1,-1 1,1 0,0-1,0 0,0 1,0-1,1 0,0 0,-1 0,2 0,-1-1,0 1,1-1,-1 0,1 0,0 0,0-1,1 1,-1-1,0 0,1 0,-1 0,2-1,0 0,1 0,0-1,-1-1,1 1,0-1,-1 0,1 0,-1-1,1 0,-1 0,0 0,0-1,0 0,0 0,0-1,-1 1,1-1,-1 0,0-1,0 0,-1 1,1-1,0-2,86-131,-83 123,-1 0,0 0,-1-1,0 0,-2 0,0 0,0 0,-2-1,1-12,-2 4</inkml:trace>
  <inkml:trace contextRef="#ctx0" brushRef="#br0" timeOffset="43305.142">6011 494,'-26'20,"1"2,0 0,2 1,1 2,1 0,1 2,1 0,1 1,2 0,14-22,0-1,1 0,-1 0,1 1,0-1,1 1,-1-1,1 1,0-1,1 1,-1-1,1 1,0-1,0 0,1 1,0-1,0 0,0 0,0 0,1 0,0 0,0-1,0 1,0-1,1 0,0 0,0 0,0 0,0-1,1 0,-1 0,1 0,0 0,0-1,0 1,0-1,0 0,0-1,1 0,1 1,3 1,1 0,-1-1,1-1,0 1,0-1,0-1,-1 0,1-1,0 0,0-1,-1 0,1 0,0-1,-1 0,0-1,0-1,0 1,-1-2,1 1,-1-1,0 0,-1-1,0 0,0-1,0 1,-1-2,0 1,-1-1,1 0,-2 0,1 0,1-7,2-5,-2-1,-1 1,0-1,-2 0,0 0,-1-8,-2 25,-1 0,1 0,-2 1,1-1,0 0,-1 1,0-1,0 0,0 1,0-1,-1 1,0 0,0-1,0 1,0 0,-1 0,0 0,1 1,-1-1,-1 1,1-1,-1 1,1 0,-1 0,0 0,0 1,0 0,0-1,0 1,-1 1,1-1,-5 0,-2-1,1 1,-1 1,0 0,0 0,0 1,0 0,0 1,0 1,0 0,0 0,1 1,-1 0,-1 1,-19 10</inkml:trace>
  <inkml:trace contextRef="#ctx0" brushRef="#br0" timeOffset="43570.161">5757 720,'34'0,"15"0,5 0,-2 0,-6 0,-5 0,-5 0,-4 0,-7 5,-3 1,-6 5,0 0,2-1,2-3,-2-2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8:2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1,'10'5,"7"1,7 0,3-1,2-2,1-1,0-1,0 0,-1-1,0 0,0-1,-1 1,1 0,-6-5,-1-1,0 0,-4 1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8:29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2146,'-34'51,"35"-73,13-3,0 1,2 1,0 0,2 1,0 0,1 2,2 0,16-12,-23 20,0 0,1 1,1 0,0 1,0 1,0 1,1 0,13-3,-28 11,-1-1,1 1,-1 0,1 0,-1 0,1 0,-1 0,1 0,-1 0,1 1,-1-1,1 0,-1 1,1-1,-1 1,1 0,-1 0,0-1,1 1,-1 0,0 0,0 0,0 0,0 0,0 0,0 1,0-1,0 0,0 1,0-1,-1 0,1 1,-1-1,1 1,-1-1,1 1,-1-1,0 1,0 0,5 71,-5-51,0-20,0-1,-1 0,1 0,0 1,0-1,0 0,0 0,0 0,0 1,0-1,0 0,0 0,1 1,-1-1,0 0,1 0,-1 0,1 0,0 0,-1 0,1 0,0 0,-1 0,1 0,0 0,0 0,0 0,0 0,0-1,0 1,0 0,0-1,0 1,0-1,0 1,1-1,-1 1,0-1,0 0,0 0,1 0,-1 0,0 1,0-2,1 1,-1 0,0 0,0 0,1 0,-1-1,0 1,0-1,0 1,0-1,0 1,0-1,0 0,0 1,0-1,1-1,54-50,-52 46,1 0,-1 0,1 0,1 0,-1 1,1 0,0 0,0 1,0 0,1 0,-1 0,1 1,0 0,0 0,0 0,1 1,-1 0,0 1,1 0,-1 0,8 0,-9 4,0 0,0 0,-1 1,1 0,-1 0,0 0,0 0,-1 1,1 0,-1 0,0 0,0 0,0 1,-1 0,0 0,0 0,-1 0,1 0,-1 0,-1 1,1-1,-1 0,0 1,0 0,-1-1,0 3,8 29,7 2,-6-25</inkml:trace>
  <inkml:trace contextRef="#ctx0" brushRef="#br0" timeOffset="-2234.606">49 961,'0'0,"1"1,-1-1,0 1,1-1,-1 1,0-1,0 0,1 1,-1-1,1 1,-1-1,0 0,1 1,-1-1,1 0,-1 0,1 1,-1-1,1 0,-1 0,1 0,-1 0,1 1,-1-1,1 0,0 0,-1 0,1 0,-1 0,1 0,-1 0,1-1,-1 1,1 0,-1 0,1 0,-1 0,1-1,-1 1,1 0,-1-1,1 1,-1 0,0-1,1 1,-1 0,1-1,-1 1,0-1,1 1,-1-1,0 1,0-1,0 1,1-1,4 53,-5-52,-26 150,-6 45,13-32,19-163,0 0,0-1,1 1,-1 0,0 0,0 0,1 0,-1 0,0 0,0 0,1 0,-1 0,0 0,1 0,-1 0,0 0,0 0,1 0,-1 0,0 0,1 0,-1 0,0 1,0-1,1 0,-1 0,0 0,0 0,0 0,1 1,-1-1,0 0,0 0,0 1,1-1,-1 0,0 0,0 1,0-1,0 0,0 0,0 1,0-1,1 0,-1 0,0 1,0-1,0 0,0 1,0-1,0 0,0 0,-1 1,1-1,8-25,-6 1,0 0</inkml:trace>
  <inkml:trace contextRef="#ctx0" brushRef="#br0" timeOffset="-1925.424">22 904,'33'-9,"21"-4,6 1,-2 2,-7 3,-6 2,-7-2,-5 0,-3 1,-2 2,-11 6,-12 7,-8 3</inkml:trace>
  <inkml:trace contextRef="#ctx0" brushRef="#br0" timeOffset="-1673.239">77 1158,'34'0,"15"0,5 0,-2 0,-6 0,-10 0</inkml:trace>
  <inkml:trace contextRef="#ctx0" brushRef="#br0" timeOffset="-1431.965">557 1215,'-10'33,"-2"17,-1 3,4-1,2-5,2-11</inkml:trace>
  <inkml:trace contextRef="#ctx0" brushRef="#br0" timeOffset="-1185.081">529 1158,'24'-5,"13"-1,5 0,-1 1,-1 2,-4 1,-2 0,-3 2,-6 5,-8 1</inkml:trace>
  <inkml:trace contextRef="#ctx0" brushRef="#br0" timeOffset="-920.397">557 1384,'38'-5,"18"-1,4-1,-3 2,-7-3,-7 0,-6 1,-4 1,-9 3</inkml:trace>
  <inkml:trace contextRef="#ctx0" brushRef="#br0" timeOffset="-654.158">49 1666,'34'0,"20"0,6 0,3 0,-5-5,-3-1,-1 0,0 1,-4 2,-2-5,-3 1,-5 0,0 2,-2 2,-2 1,-8 1</inkml:trace>
  <inkml:trace contextRef="#ctx0" brushRef="#br0" timeOffset="2341.71">1207 820,'33'48,"46"63,-59-84,-2 0,-1 1,-1 1,-2 1,-1 0,8 29,-8-21,-2 0,-1 1,-2 0,-2 1,-2 0,-1 0,-2 0,-2 0,-2 0,-1 0,-2-1,-2 0,-2 0,-1 0,-2-1,-2-1,-1 0,-1-1,-3-1,-7 9,8-21,-1-2,-1 0,-1-2,-1 0,0-1,-1-2,-1 0,-1-1,-17 6,14-5,-15 4,25-14</inkml:trace>
  <inkml:trace contextRef="#ctx0" brushRef="#br0" timeOffset="8135.506">1404 537,'219'-26,"-215"26,0 0,-1 0,1 0,0 1,0 0,-1 0,1 0,0 0,-1 0,1 1,-1 0,0-1,0 1,1 1,-1-1,0 0,-1 1,1-1,0 1,-1 0,1 0,-1 0,0 0,0 0,0 1,-1-1,1 1,-1-1,1 1,-1-1,0 4,5 126,-8-97,0 1128,-25-930,28-229,-1-1,0 0,0 1,0-1,0 1,-1-1,0 0,0 0,0 1,0-1,-1 0,0 0,0 0,0 0,0 0,0-1,-1 1,1-1,-1 1,0-1,0 0,-1 0,1 0,-1-1,1 1,-1-1,0 0,-1 1,-18 4,0 0,0-1,-1-2,1 0,-1-2,0-1,-10 0,-7-16,29 2</inkml:trace>
  <inkml:trace contextRef="#ctx0" brushRef="#br0" timeOffset="8470.486">1997 1,'-5'33,"-6"17,-2 8,2 0,-2 0,1-6,2-1,-1-6,1-4,2-1,2-2,3-2,-4-8,0-4,6-5,3-7</inkml:trace>
  <inkml:trace contextRef="#ctx0" brushRef="#br0" timeOffset="8730.527">2364 311,'-34'38,"-15"18,-10 9,1-2,5-7,8-3,5-6,11-6,9-5,14-9,7-9</inkml:trace>
  <inkml:trace contextRef="#ctx0" brushRef="#br0" timeOffset="8980.238">2194 735,'224'41,"-221"-40,0-1,1 2,-1-1,0 0,0 1,0-1,0 1,-1 0,1 0,0 0,-1 0,1 1,-1-1,0 1,1-1,-1 1,-1 0,1 0,0 0,-1 0,1 0,-1 0,0 0,0 0,0 1,-1-1,1 0,-1 1,0-1,1 0,-2 1,1-1,0 1,-1-1,1 1,-3 7,0 0,-1 1,0-2,0 1,-1 0,-1-1,1 0,-2 0,-5 6,-85 107,96-122,0 0,1 1,-1-1,0 0,0 1,1-1,-1 1,1-1,0 1,-1 0,1-1,0 1,0-1,0 1,0-1,0 1,0 0,0-1,1 1,-1-1,1 1,-1-1,1 1,-1-1,1 1,0-1,0 0,0 1,0-1,0 0,0 1,0-1,0 0,0 0,0 0,1 0,-1 0,0-1,1 1,-1 0,1 0,-1-1,1 1,-1-1,1 0,-1 1,1-1,-1 0,1 0,0 0,-1 0,1 0,-1 0,91-4,-56-3,-5-1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97 102,'-67'379,"47"-240,13-115,4-33,11-35,1 0,2 1,3 0,1 1,2 1,8-14,-19 42,19-39,1 0,3 2,2 1,8-6,5 13,-44 41,1 0,0 0,0 1,0-1,0 0,0 0,0 1,0-1,0 1,0-1,1 1,-1 0,0-1,0 1,0 0,1 0,-1 0,0 0,0 0,0 0,1 0,-1 0,0 0,0 0,0 1,0-1,1 0,-1 1,0-1,0 1,0 0,0-1,0 1,0 0,0-1,0 1,0 0,-1 0,1 0,0 0,0 0,-1 0,1 0,-1 0,1 0,-1 1,4 11,-1 0,-1 0,0 1,-1 0,0-1,-1 1,-1-1,0 1,-1 0,0-1,-2 5,-21 154,25-170,0 1,1-1,-1 1,1-1,0 0,0 1,0-1,0 0,0 0,0 0,0 1,1-1,-1 0,1-1,0 1,-1 0,1 0,0-1,0 1,0-1,0 0,0 1,0-1,1 0,-1 0,0-1,1 1,-1 0,0-1,1 1,-1-1,1 0,-1 0,1 0,-1 0,0 0,1 0,-1-1,1 1,-1-1,0 0,1 0,-1 1,0-2,0 1,0 0,1 0,-1-1,0 1,-1-1,1 1,0-1,0 0,-1 0,1 0,-1 0,96-96,60-80,-156 176,0 0,0 0,1 1,-1-1,1 1,-1-1,1 1,0 0,0-1,-1 1,1 0,0 0,0 0,0 1,0-1,0 0,0 1,0-1,0 1,1 0,-1 0,0 0,0 0,0 0,0 0,0 0,1 1,-1-1,0 1,0-1,0 1,0 0,0 0,-1 0,1 0,0 0,0 0,0 1,-1-1,1 1,-1-1,1 1,-1-1,0 1,0 0,1 0,-1 0,0 0,0-1,-1 1,1 1,0-1,-1 1,4 13,-1 1,0 0,-2 0,0 1,-1-1,0 0,-3 7,2-8,0 0,0 0,2 0,0 0,0-1,2 1,0 0,1-1,0 1,-3-14,-1 0,1 0,0-1,0 1,0 0,0 0,0 0,0-1,1 1,-1-1,0 1,1-1,0 1,-1-1,1 0,0 0,-1 1,1-1,0-1,0 1,0 0,0 0,0-1,0 1,0-1,0 1,0-1,0 0,0 0,0 0,0 0,0 0,1-1,12-2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26,'44'0,"28"0,6 0,-4 0,-11-5,-10-1,-11 0,-6 1,-6 1,-7 7,-8 2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0,'38'5,"23"6,5 2,-3-2,-8-3,-8-2,-13 2,-7 0,-7-2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27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1 6849 0 0,'0'0'2841'0'0,"0"0"-514"0"0,0 0-261 0 0,0 0-107 0 0,0 0-219 0 0,0 0-289 0 0,0 0-341 0 0,0 0-195 0 0,0 0-84 0 0,0 0-64 0 0,0 0-42 0 0,0 0-47 0 0,0 0-62 0 0,-19 16-67 0 0,-59 53-73 0 0,72-64-390 0 0,1 0 0 0 0,0 0 0 0 0,0 0 0 0 0,0 0 0 0 0,0 1 0 0 0,1 0 0 0 0,0 0 0 0 0,0 0 0 0 0,1 0 0 0 0,-1 0 0 0 0,2 1 0 0 0,-1 0 0 0 0,0 1-86 0 0,-5 15 234 0 0,0 2-79 0 0,1 0-1 0 0,2 1 1 0 0,0-1-1 0 0,2 1 0 0 0,1 0 1 0 0,1 0-1 0 0,2 25-154 0 0,-1-41 20 0 0,0 6 0 0 0,1 0 0 0 0,1-1 0 0 0,0 1 0 0 0,1 0 0 0 0,0-1 0 0 0,2 1 0 0 0,0-1 0 0 0,0 0 0 0 0,1-1 0 0 0,1 1 0 0 0,2 0-20 0 0,51 62 10 0 0,16-40-344 0 0,-76-37 230 0 0,0 0-36 0 0,0 0-62 0 0,-13-18-5125 0 0,3 10-3745 0 0,7 4-2268 0 0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1,'0'57,"-5"24,-2 4,1-10,1-6,1-11,2-10,1-9,1-6,0-3,0-8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26,'227'-25,"-158"34,-68-9,1 0,0 1,-1-1,1 1,-1 0,1-1,-1 1,0 0,1 0,-1 0,0 0,1 0,-1 0,0 1,0-1,0 0,0 0,0 1,0-1,-1 1,1-1,0 1,-1-1,1 1,-1-1,0 1,1 0,-1-1,0 1,0-1,0 1,0 0,0-1,0 1,0 0,-1-1,1 1,-1-1,1 2,-74 119,41-77,-108 179,139-221,0 1,1-1,-1 1,1 0,0-1,0 1,1 0,-1 0,1 0,0-1,0 1,0 0,0 0,1 0,-1 0,1-1,0 1,0 0,1-1,-1 1,1-1,-1 1,1-1,0 0,0 1,1-1,-1 0,1 0,0-1,-1 1,1-1,0 1,1-1,-1 0,0 0,1 0,-1-1,1 1,-1-1,1 0,0 0,2 1,5 1,0-1,1 0,-1-1,1 0,-1 0,1-1,0-1,-1 0,1-1,-1 0,6-2,8-3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1,'-9'38,"-9"23,0 1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0,'-14'48,"-10"35,-1 14,4-6,6-14,0-14,3-9,4-8,2-8,3-5,2-4,6-6,2-8</inkml:trace>
  <inkml:trace contextRef="#ctx0" brushRef="#br0" timeOffset="303.775">454 86,'-330'316,"299"-272,31-43,-1 0,0 0,1 0,0 0,-1 0,1 0,0 0,-1 0,1 0,0 0,0 0,0 0,0 0,0 0,0 0,0 0,0 0,1 0,-1 0,0 0,0 0,1 0,-1 0,1 0,-1 0,1 0,-1 0,1-1,0 1,-1 0,1 0,0 0,0-1,0 1,-1 0,1-1,0 1,0-1,0 1,0-1,0 0,0 1,0-1,0 0,0 0,163 10,-158-8,1-1,0 1,0 1,-1-1,1 1,-1 0,0 1,0-1,0 1,0 1,-1-1,0 1,1 0,1 3,7 8</inkml:trace>
  <inkml:trace contextRef="#ctx0" brushRef="#br0" timeOffset="820.254">737 367,'-21'16,"0"2,1 0,1 1,0 0,2 2,0 0,2 1,0 2,14-24,0 1,0 0,1 0,-1 0,0 1,1-1,-1 0,1 0,-1 0,1 0,0 1,-1-1,1 0,0 0,0 1,0-1,0 0,0 0,0 1,0-1,0 0,0 0,1 0,-1 1,1-1,-1 0,1 0,-1 0,1 0,-1 0,1 0,0 0,0 0,0 0,-1 0,1 0,0 0,0 0,0-1,0 1,0 0,1-1,-1 1,1 0,55-4,-28-8,0-1,-1-1,0-2,-1-1,7-6,32-19,-65 40,1-1,-1 0,0 1,1 0,-1-1,1 1,-1 0,1 0,0 0,-1 0,1 0,0 0,0 1,0-1,0 1,-1-1,1 1,0-1,0 1,0 0,0 0,0 0,0 0,0 0,0 1,0-1,0 1,0-1,0 1,-1 0,1-1,0 1,0 0,-1 0,1 0,0 1,-1-1,1 0,-1 0,0 1,1-1,-1 1,0 0,0-1,0 1,0 0,0-1,0 1,-1 0,1 0,0 0,-1 1,0 11,-1 0,-1 1,0-1,-1 0,0-1,-1 1,-1-1,-2 5,-17 66,17 188,6-261,1 0,-2-1,1 1,-2 0,1-1,-1 0,-1 0,0 0,0 0,-1 0,0-1,-1 0,0 0,0 0,-1-1,0 0,-4 3,8-10,-1 1,0-2,0 1,0 0,0-1,1 1,-1-1,0 0,0-1,0 1,0-1,0 1,0-1,1 0,-1-1,0 1,1-1,-1 1,1-1,-1 0,1 0,0-1,0 1,0-1,0 1,0-1,1 0,-1 0,1 0,0-1,0 1,0 0,0-1,1 1,-1-1,1 0,0 1,0-1,0 0,0 0,1 0,0 0,0 0,0 0,0-1,1-8,1 0,1 0,0 0,1 0,0 1,0-1,2 1,0 0,0 0,1 1,0 0,1 0,0 0,1 1,6-6,34-23,-27 27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0,'-29'255,"12"-73,15-179,1 0,-1 1,0-1,1 1,0-1,0 1,0-1,0 1,0 0,1 0,0-1,-1 1,2 0,-1 0,0 0,1-1,-1 1,1 0,0-1,1 1,-1 0,0-1,1 0,0 1,0-1,0 0,0 0,0 0,1 0,0 0,-1 0,1-1,0 0,0 1,0-1,0 0,1 0,-1-1,1 1,0 0,225-3,-173 1,-32-1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17,'454'0,"-382"-11,-54 5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55,'38'-5,"27"-1,8 0,-5 1,-8 1,-10 2,-9-4,-6-1,-4 1,-3 2,-7 1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58,'65'-16,"2"2,-1 3,64-2,-128 12,0 1,0-1,1 1,-1-1,0 1,1 0,-1 0,0 0,1 0,-1 1,0-1,1 1,-1-1,0 1,0 0,1 0,-1 0,0 0,0 0,0 0,0 0,0 1,-1-1,1 1,0 0,-1-1,1 1,-1 0,1 0,-1 0,0 0,0 0,0 0,0 0,0 1,-1-1,1 0,0 0,-1 1,0-1,0 0,1 3,-6 6,1 1,-2-1,1 0,-1-1,-1 1,0-1,-1-1,0 1,0-1,-2 1,-15 18,-19 22,32-39,1 0,0 1,1 0,0 0,1 1,1 0,0 1,1 0,0 0,1 1,0 0,-1 7,7-19,-1 0,1 0,0 0,0 0,0 0,0 0,1 0,-1 0,1 0,-1 0,1 0,0 0,0 0,1 0,-1 0,1-1,-1 1,1-1,0 1,0-1,0 0,0 1,0-1,0 0,1 0,-1-1,1 1,-1 0,1-1,0 0,0 1,0-1,-1 0,1-1,0 1,0 0,2-1,6 2,-1-1,1 0,0-1,-1 0,1-1,-1 0,1-1,-1 0,1 0,3-3,5-2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0,'-9'24,"1"8,7-1,3-6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66,'-15'8,"-1"-1,0 0,1 1,0 1,1 1,0 0,0 1,-7 9,19-19,1 0,0 0,-1 0,1 0,0 0,0 1,0-1,0 1,0-1,0 1,0-1,1 1,-1-1,0 1,1 0,0-1,-1 1,1 0,0-1,0 1,0 0,0 0,0-1,0 1,0 0,0-1,1 1,-1 0,1-1,-1 1,1 0,0-1,0 1,0-1,-1 1,1-1,1 0,-1 1,0-1,0 0,0 0,1 0,-1 0,1 0,0 1,82 28,-65-25,-10-3,1 1,-1 0,0 1,0 0,0 0,0 1,-1 0,0 0,0 1,0 0,-1 1,0-1,0 2,-1-1,0 1,0-1,0 2,-1-1,-1 1,1-1,-1 1,-1 0,0 1,0-1,1 10,-3-16,-1 0,0 0,0 1,-1-1,1 0,0 0,-1 0,0 0,0 0,0 0,0 0,0 0,-1 0,1-1,-1 1,0 0,0-1,0 1,0-1,0 0,0 1,-1-1,1 0,-3 1,-11 5</inkml:trace>
  <inkml:trace contextRef="#ctx0" brushRef="#br0" timeOffset="249.862">101 66,'39'-14,"21"-5,7 1,-10 8,-8 5,-8 10,-12 3</inkml:trace>
  <inkml:trace contextRef="#ctx0" brushRef="#br0" timeOffset="700.5">609 518,'203'-220,"-198"215,1 0,0 0,0 0,1 1,-1-1,1 1,0 1,0 0,0 0,0 0,0 1,1 0,-1 0,1 1,0 0,-1 0,8 1,-13 1,1 0,-1 0,0 1,1-1,-1 1,0 0,0 0,0 0,0 0,0 0,-1 0,1 0,-1 0,1 1,-1-1,0 1,0-1,0 1,0-1,0 1,-1 0,1-1,-1 1,0 0,1-1,-1 1,-1 1,18 45,-14-46,0-1,1 1,-1-1,0 0,1-1,-1 1,1-1,-1 1,1-1,0 0,0 0,-1-1,1 1,0-1,0 0,0 0,0 0,0 0,-1-1,1 1,0-1,0 0,-1 0,1-1,1 0,-1 1,0-1,1 1,-1 0,1 0,0 1,-1-1,1 1,-1 0,1 0,0 1,-1-1,1 1,-1 0,1 0,-1 1,1-1,-1 1,1 1,-2 0,0 0,0 0,-1 1,0-1,1 1,-1-1,-1 1,1 0,0 0,-1 0,0 0,0 0,0 0,0 0,-1 0,0 0,0 1,0 2,5 24,0-11</inkml:trace>
  <inkml:trace contextRef="#ctx0" brushRef="#br0" timeOffset="1520.595">299 490,'0'4,"-5"3,-6-1,-7-1,-4 3,-3 1,-3-2,-1-2,0-1,4-7,7-2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25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34 464 0 0 0,'0'0'2071'0'0,"0"0"-464"0"0,0 0-108 0 0,0 0 217 0 0,0 0 193 0 0,0 0-1 0 0,0 0-197 0 0,0 0-302 0 0,0 0-298 0 0,0 0-189 0 0,0 0-76 0 0,-2 3 3639 0 0,0-8-976 0 0,-8-15-2959 0 0,4 9-204 0 0,3 1-264 0 0,0 0 0 0 0,1 1 0 0 0,0-1 0 0 0,0 0 0 0 0,1 0 0 0 0,1 0 0 0 0,0 0 0 0 0,0 0 0 0 0,1 0 0 0 0,0 0 0 0 0,0 0 0 0 0,1 1 0 0 0,1-1 0 0 0,0 0 0 0 0,0 1 0 0 0,1 0 0 0 0,0 0 0 0 0,0 0 0 0 0,4-5-82 0 0,7-11 14 0 0,1 0 1 0 0,1 2-1 0 0,1 0 0 0 0,1 1 1 0 0,0 1-1 0 0,6-3-14 0 0,74-46 88 0 0,-80 111-48 0 0,-12 131 282 0 0,-8-105-281 0 0,1-28-40 0 0,14-45-115 0 0,68-57 306 0 0,161-121-175 0 0,-237 179-17 0 0,0 1 0 0 0,1-1 0 0 0,0 1 0 0 0,0 0 1 0 0,0 1-1 0 0,0 0 0 0 0,1 0 0 0 0,-1 1 0 0 0,1-1 0 0 0,0 2 0 0 0,-1-1 0 0 0,5 1 0 0 0,-9 2 1 0 0,0 1 1 0 0,-1 0-1 0 0,1 0 0 0 0,0 0 0 0 0,-1 1 1 0 0,0-1-1 0 0,1 0 0 0 0,-1 1 0 0 0,0 0 0 0 0,0-1 1 0 0,0 1-1 0 0,-1 0 0 0 0,1 0 0 0 0,-1 0 1 0 0,1 0-1 0 0,-1 0 0 0 0,0 1 0 0 0,0 1-1 0 0,1-1 4 0 0,30 154 108 0 0,-27-107-338 0 0,-5-50 8 0 0,0-1-125 0 0,0 0-205 0 0,0 0-346 0 0,3 0-1840 0 0,-2 0-3611 0 0,1 0-5011 0 0</inkml:trace>
  <inkml:trace contextRef="#ctx0" brushRef="#br0" timeOffset="753.42">1284 7 7498 0 0,'0'0'2164'0'0,"0"0"-356"0"0,0 0-153 0 0,0 0 0 0 0,0 0-109 0 0,0 0-179 0 0,0 0-223 0 0,0 0-214 0 0,0 0-143 0 0,0 0-112 0 0,0 0-95 0 0,0 0-74 0 0,0 0-56 0 0,-16 0-49 0 0,-49 1-35 0 0,8 20 533 0 0,43-12-783 0 0,1 1 1 0 0,0-1-1 0 0,1 2 1 0 0,0 0-1 0 0,1 1 1 0 0,0 0 0 0 0,0 0-1 0 0,1 1 1 0 0,1 1-1 0 0,-7 12-116 0 0,15-24 4 0 0,-4 7-1 0 0,0 0-1 0 0,1 0 1 0 0,0 1-1 0 0,0 0 1 0 0,1 0-1 0 0,0 0 0 0 0,1 0 1 0 0,0 0-1 0 0,1 1 1 0 0,0-1-1 0 0,0 0 1 0 0,1 1-1 0 0,1-1 1 0 0,1 8-3 0 0,-1-16 20 0 0,1 0 0 0 0,0 1 1 0 0,0-1-1 0 0,0 0 0 0 0,0-1 1 0 0,0 1-1 0 0,1 0 0 0 0,-1 0 1 0 0,0-1-1 0 0,1 0 0 0 0,-1 1 1 0 0,1-1-1 0 0,0 0 0 0 0,-1 0 1 0 0,1 0-1 0 0,0-1 0 0 0,0 1 1 0 0,0-1-1 0 0,-1 1 0 0 0,1-1 1 0 0,0 0-1 0 0,0 0 0 0 0,0 0 1 0 0,0-1-1 0 0,-1 1 0 0 0,1-1 1 0 0,0 1-1 0 0,0-1 0 0 0,-1 0 1 0 0,1 0-1 0 0,0 0 0 0 0,-1-1 1 0 0,1 1-1 0 0,-1 0 0 0 0,0-1 1 0 0,1 0-1 0 0,1-1-20 0 0,49-34 294 0 0,-2-2 0 0 0,-2-2 0 0 0,-1-2-1 0 0,20-27-293 0 0,-49 51 84 0 0,7-4 99 0 0,-10 42-81 0 0,-7 0-51 0 0,-1 0-1 0 0,0 1 0 0 0,-2 0 0 0 0,0 0 1 0 0,-1 1-1 0 0,2 20-50 0 0,2 6 9 0 0,26 162 15 0 0,-32-191-12 0 0,0 0-1 0 0,-1 0 0 0 0,-1 0 1 0 0,-1 0-1 0 0,-1 1 1 0 0,0-1-1 0 0,-2 0 1 0 0,0 0-1 0 0,0 0 1 0 0,-2 0-1 0 0,0-1 1 0 0,-1 1-1 0 0,-1-1 1 0 0,-1-1-1 0 0,-8 14-11 0 0,12-23 6 0 0,-1-1 0 0 0,-1 0 1 0 0,1 0-1 0 0,-1 0 0 0 0,0-1 0 0 0,0 0 1 0 0,0 0-1 0 0,-1 0 0 0 0,0-1 0 0 0,0 0 0 0 0,0 0 1 0 0,0-1-1 0 0,-1 0 0 0 0,1 0 0 0 0,-1 0 0 0 0,0-1 1 0 0,1-1-1 0 0,-1 1 0 0 0,0-1 0 0 0,0-1 0 0 0,0 1 1 0 0,-1-1-1 0 0,-1-1-6 0 0,6-2-4 0 0,0 0-1 0 0,1 0 1 0 0,-1-1 0 0 0,1 0 0 0 0,0 1 0 0 0,0-1 0 0 0,0 0-1 0 0,0-1 1 0 0,1 1 0 0 0,0 0 0 0 0,0-1 0 0 0,0 1 0 0 0,0-1-1 0 0,1 0 1 0 0,0 0 0 0 0,-1 1 0 0 0,2-1 0 0 0,-1 0 0 0 0,1 0-1 0 0,-1 0 1 0 0,2 0 0 0 0,-1 0 0 0 0,0 0 0 0 0,1 0 0 0 0,0-3 4 0 0,-1 4 0 0 0,19-114-152 0 0,30 18-646 0 0,31-11-3644 0 0,-39 56-7619 0 0,-31 42 1037 0 0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0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0,'-24'29,"-13"14,0 5,6-7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31,'43'-5,"29"-2,6 1,-4 1,-11 1,-10 2,-11 1,-11 5,-12 3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1,'43'4,"34"-2,8-2,-10-1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47,'93'-17,"-56"8,0 2,1 1,0 2,0 1,1 2,-1 2,0 2,25 4,-61-7,0 0,-1 0,1 0,-1 0,1 1,-1-1,1 0,-1 0,1 1,-1-1,1 1,-1 0,1-1,-1 1,1 0,-1 0,0 0,0 0,0 0,1 0,-1 0,0 0,0 1,0-1,-1 0,1 0,0 1,0-1,-1 1,1-1,-1 1,1-1,-1 1,1-1,-1 1,0-1,0 1,0 0,0-1,0 1,0-1,-1 1,1-1,0 1,-1-1,1 1,-1-1,1 1,-1-1,0 1,0-1,0 0,0 0,0 1,0-1,0 0,0 0,0 0,0 0,-1 0,1 0,-2 0,-72 43,65-39,-1-1,1 2,0-1,0 1,1 1,0 0,0 0,1 1,-1 0,-2 5,10-12,1 0,-1 0,0 1,1-1,-1 0,1 1,0-1,-1 0,1 1,0-1,0 1,0-1,0 0,0 1,0-1,0 1,0-1,0 1,1-1,-1 0,1 1,-1-1,1 0,-1 1,1-1,0 0,0 0,0 0,0 0,0 0,0 1,0-2,0 1,0 0,0 0,0 0,0 0,2 0,57 29,-46-25,11 6,-15-8,1 1,-1 1,0 0,0 0,-1 1,1 0,-1 0,-1 1,6 5,-13-10,0-1,1 1,-1 0,0-1,0 1,0 0,-1 0,1 0,0 0,-1 0,1 0,-1 0,0 0,1 0,-1 0,0 0,0 0,0 0,-1 0,1 0,0 0,-1 0,0 0,1 0,-1-1,0 1,0 0,0 0,0 0,0-1,0 1,0-1,-1 1,1-1,-1 1,1-1,-2 1,-66 41,67-42,-40 17,1-1,-2-3,0-1,-13 0,33-11,34-14,5 3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271 146,'-31'24,"1"1,1 1,2 1,0 2,2 0,1 2,2 1,-10 20,29-49,0 0,1 1,0-1,0 1,0 0,0 0,1 0,-1 0,1 0,0 0,0 0,0 0,1 0,0 1,-1-1,1 0,1 0,-1 0,1 1,0-1,-1 0,2 0,-1 0,0 0,1 0,0 0,0-1,0 1,0 0,1-1,0 0,-1 1,1-1,1 0,7 3,1 0,0-1,0-1,0 0,1-1,-1 0,1-1,-1 0,1-1,0-1,0 0,0 0,-1-1,1-1,0 0,-1-1,1 0,-1-1,0-1,0 0,0 0,-1-1,0 0,0-1,-1-1,1 1,-2-2,1 1,-1-1,8-10,-10 8,1-1,-1 1,-1-1,0 0,-1-1,0 1,-1-1,0 0,-1 0,-1 0,0-1,-1 1,0-1,-1 1,0-1,-1-1,-1 9,1 0,-1-1,0 1,-1 0,1 0,-1 0,-1 1,1-1,-1 1,0 0,0 0,0 0,-1 0,1 1,-1-1,0 1,-1 1,1-1,-1 1,0 0,1 0,-1 0,-6-1,-13-2</inkml:trace>
  <inkml:trace contextRef="#ctx0" brushRef="#br0" timeOffset="329.977">835 33,'-16'5,"1"0,0 0,0 1,0 1,1 1,0 0,1 1,0 0,0 1,0 0,2 1,-1 0,-9 13,20-22,0 0,-1-1,1 1,0 0,0 0,0 0,0 0,0 0,0 0,0 0,1 0,-1 0,1 0,0 0,-1 1,1-1,0 0,0 0,0 0,1 0,-1 1,0-1,1 0,0 0,-1 0,1 0,0 0,0 0,0 0,0 0,0-1,1 1,-1 0,1 0,-1-1,1 1,-1-1,1 0,0 1,0-1,0 0,0 0,-1 0,1 0,2 0,7 2,-1-1,1 0,0-1,0 0,0 0,0-1,0-1,-1 0,1 0,0-1,0-1,-1 1,1-2,-1 0,0 0,0 0,0-1,-1-1,0 0,0 0,0-1,-1 0,0 0,3-5,43-75,-53 85,0 0,-1-1,1 1,-1 0,1-1,-1 1,0 0,0-1,0 1,0 0,0-1,0 1,-1-1,1 1,-1 0,0 0,0-1,1 1,-2 0,1 0,0 0,0 0,-1 0,1 0,-1 0,1 0,-1 1,0-1,0 1,1-1,-1 1,0 0,0-1,-1 1,1 0,0 0,0 1,-1-1,1 0,-1 1,-22-6,1 2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86,'-1'1,"-60"42,3 3,1 2,3 3,2 2,-3 8,49-56,1 0,1 1,-1-1,1 1,0 0,0 0,0 0,1 1,0-1,1 1,-1 0,1 0,1 0,-1 0,1 0,0 0,1 0,-1 0,2 0,-1 1,1-1,0 0,0 0,1 0,0 0,0 0,1-1,0 1,0-1,0 1,1-1,0 0,0 0,0-1,5 5,8-1,0 0,0-1,1-1,1 0,-1-2,1 0,0-1,0-1,0 0,0-2,0 0,1-1,-1-1,0-1,0-1,6-1,6-1,0-2,-1 0,0-2,0-1,0-2,-2-1,1-1,-2-1,0-2,-1 0,-1-2,0-1,-2-1,0-1,-1 0,-1-2,-2-1,8-13,-21 30,0 0,-1-1,0 0,0 0,-1 0,0-1,0 1,-1-1,-1 0,0 0,0 0,-1 0,0 0,0-1,-2 1,1 0,-1 0,0 0,-1 0,-1 0,1 0,-1 0,-1 1,0-1,0 1,-1 0,0 0,-1 0,-4-5,1 7,0 0,0 0,0 0,-1 1,0 1,0 0,-1 0,1 1,-1 0,0 1,0 0,-1 0,1 2,0-1,-1 1,1 1,-1 0,-3 1,-10 2,-1 0,1 2,0 0,0 2,1 1,0 0,-15 9,-4 4</inkml:trace>
  <inkml:trace contextRef="#ctx0" brushRef="#br0" timeOffset="264.183">139 397,'41'-23,"9"-6,2 1,1 4,0 1,5 2,-53 19,0 0,1 1,-1-1,1 1,-1 0,1 1,-1-1,1 1,0 1,-1-1,1 1,-1-1,1 2,-1-1,0 1,1-1,-1 1,0 1,0-1,0 1,0 0,-1 0,1 0,-1 1,3 2,-3-2,4 5,-1-1,2 0,-1-1,1 0,0 0,1 0,-1-2,1 1,0-1,1 0,-1-1,1 0,0-1,0-1,0 1,8-1,122-21,-117 13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1,'-5'19,"-15"25,-10 11,0 0,1-4,0-6,1-11,4-6,2-8,5-3,0-3,3-1,4-2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0,-2 0,-1 0,-3 0,-5 0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22,'38'0,"18"-5,4-1,-4 0,-10 1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0 237,'2'-14,"1"0,0 0,0 1,2 0,0 0,0 0,1 0,1 1,0 0,6-8,63-65,-74 85,-1-1,1 1,-1 0,1 0,-1 1,1-1,-1 0,1 0,-1 1,1-1,-1 1,1-1,-1 1,0 0,1 0,-1-1,0 1,0 0,0 0,1 0,-1 0,0 1,0-1,0 0,-1 0,1 1,0-1,0 0,-1 1,1-1,-1 1,1-1,-1 0,0 1,1-1,-1 1,0 0,0-1,0 1,0-1,0 1,0-1,-1 1,1-1,0 1,-1-1,0 0,1 1,1 8,-1-9,-1 1,1 0,0 0,1 0,-1 0,0 0,0 0,1-1,-1 1,1 0,0 0,-1 0,1-1,0 1,0 0,0-1,0 1,1-1,-1 1,0-1,0 0,1 0,-1 1,1-1,-1 0,1 0,0 0,-1-1,1 1,0 0,0 0,0-1,-1 0,1 1,0-1,0 0,0 0,0 1,0-2,0 1,-1 0,1 0,0-1,0 1,0-1,0 1,-1-1,2 0,156-90,-160 92,1 0,0-1,-1 1,1 0,0 0,0 0,-1 0,1 0,0 0,0 0,0 0,0 0,0 0,0 0,1 0,-1 0,0-1,0 1,1 0,-1 0,0 0,1 0,-1 0,1 0,-1-1,1 1,0 0,-1 0,1-1,0 1,-1-1,1 1,0 0,0-1,-1 1,1-1,0 0,0 1,0-1,0 0,0 1,0-1,0 0,0 0,0 0,0 0,0 0,-1 0,1 0,0 0,0 0,0 0,0-1,0 1,0 0,0-1,0 1,0 0,-1-1,1 1,0-1,0 1,0-1,-1 0,1 1,0-1,-1 0,1 0,-1 0,-9 30,-11 79,24-89</inkml:trace>
  <inkml:trace contextRef="#ctx0" brushRef="#br0" timeOffset="250.985">762 38,'-39'29,"-26"19,-12 11,2 0,9-5,11-7,10-6,8-6,5-4,9-2,2-7,6-1,10-5,6-5</inkml:trace>
  <inkml:trace contextRef="#ctx0" brushRef="#br0" timeOffset="634.091">564 462,'-6'6,"-49"64,54-68,0 1,0-1,0 0,1 1,-1-1,0 1,1 0,0-1,-1 1,1-1,0 1,1-1,-1 1,0 0,1-1,-1 1,1-1,0 1,0-1,0 0,0 1,0-1,0 0,1 0,-1 1,1-1,-1 0,1-1,0 1,0 0,0 0,1 0,0-1,0 1,1-1,-1 1,0 0,0 0,0 1,-1-1,1 0,-1 1,1 0,-1-1,0 1,0 0,0 0,0 0,0 1,-1-1,1 0,-1 1,0-1,0 1,-1-1,1 1,-1-1,1 1,-1-1,0 1,0 0,-1-1,1 1,-1-1,0 1,0-1,0 1,0-1,0 1,-1-1,0 0,-1 2,-3 1,0 0,0 0,-1 0,0-1,0 0,0-1,-1 1,1-2,-1 1,0-1,0 0,-1 0,1-1,0 0,-1-1,0 0,1 0,-1-1,1 0,-1-1,0 1,-8-3,-1-4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31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20 184 0 0 0,'0'0'1998'0'0,"0"0"-407"0"0,0 0-268 0 0,0 0-14 0 0,0 0 137 0 0,0 0 26 0 0,0 0 50 0 0,0 0-71 0 0,0 0-192 0 0,0 0-227 0 0,0 0-190 0 0,2-6-129 0 0,6-28 578 0 0,-11 81 2498 0 0,-8 28-2881 0 0,-1 13-916 0 0,8 55 67 0 0,5-141-44 0 0,0 0 1 0 0,-1 0-1 0 0,1 0 0 0 0,0 0 1 0 0,0 0-1 0 0,0 0 1 0 0,0 0-1 0 0,0-1 1 0 0,1 1-1 0 0,-1 0 0 0 0,0-1 1 0 0,1 0-1 0 0,-1 1 1 0 0,1-1-1 0 0,0 0 1 0 0,-1 1-1 0 0,1-1 0 0 0,0 0 1 0 0,0 0-1 0 0,0 0 1 0 0,0-1-1 0 0,0 1 1 0 0,0 0-1 0 0,0-1 0 0 0,0 1 1 0 0,0-1-1 0 0,0 0 1 0 0,0 1-1 0 0,0-1 1 0 0,0 0-1 0 0,0-1 0 0 0,0 1 1 0 0,0 0-1 0 0,0 0 1 0 0,0-1-1 0 0,0 1 1 0 0,0-1-1 0 0,0 0 1 0 0,0 0-1 0 0,0 1 0 0 0,0-1 1 0 0,0 0-1 0 0,0-1 1 0 0,-1 1-1 0 0,1 0 1 0 0,-1 0-1 0 0,1-1 0 0 0,-1 1 1 0 0,1-1-1 0 0,-1 1 1 0 0,0-1-1 0 0,1 0 1 0 0,-1 0-1 0 0,0 1 0 0 0,0-1 1 0 0,0 0-16 0 0,32-35 169 0 0,-1-1 1 0 0,-3-1-1 0 0,0-2 0 0 0,20-40-169 0 0,3-66 295 0 0,-65 280 596 0 0,35 294-771 0 0,-21-401-120 0 0,-1 1 0 0 0,-1 0 0 0 0,-1 0 1 0 0,-1-1-1 0 0,-2 1 0 0 0,-1-1 0 0 0,-1 0 0 0 0,-1-1 0 0 0,-1 0 0 0 0,-5 10 0 0 0,13-33 3 0 0,1 1-1 0 0,-1-1 1 0 0,0 0-1 0 0,0 1 1 0 0,0-1-1 0 0,0 0 1 0 0,0 0 0 0 0,0 0-1 0 0,0 0 1 0 0,-1 0-1 0 0,1 0 1 0 0,-1 0-1 0 0,1 0 1 0 0,-1-1-1 0 0,0 1 1 0 0,0-1-1 0 0,0 1 1 0 0,0-1-1 0 0,0 1 1 0 0,0-1-1 0 0,0 0 1 0 0,0 0-1 0 0,0 0 1 0 0,-1-1-1 0 0,1 1 1 0 0,0 0 0 0 0,-1-1-1 0 0,1 1 1 0 0,0-1-1 0 0,-1 0 1 0 0,1 0-1 0 0,-1 0 1 0 0,1 0-1 0 0,0 0 1 0 0,-1-1-1 0 0,1 1 1 0 0,0-1-1 0 0,-1 1 1 0 0,1-1-1 0 0,0 0 1 0 0,-1 0-1 0 0,1 0 1 0 0,0 0 0 0 0,0 0-1 0 0,0 0 1 0 0,0-1-1 0 0,0 1 1 0 0,0-1-1 0 0,1 0 1 0 0,-1 1-1 0 0,0-1 1 0 0,1 0-1 0 0,-1 0 1 0 0,1 0-1 0 0,0 0 1 0 0,0 0-1 0 0,0 0-2 0 0,-2-13 0 0 0,2 1 0 0 0,0-1 0 0 0,0 1 0 0 0,1-1 0 0 0,1 1 0 0 0,1-1 0 0 0,0 1 0 0 0,1-1 0 0 0,0 1 0 0 0,1 0-1 0 0,1 0 1 0 0,0 1 0 0 0,1-1 0 0 0,0 1 0 0 0,1 0 0 0 0,1 1 0 0 0,1-2 0 0 0,64-82-1654 0 0,-70 92 232 0 0,3-3-67 0 0,-1 6-6634 0 0,-4 1-3529 0 0</inkml:trace>
  <inkml:trace contextRef="#ctx0" brushRef="#br0" timeOffset="412.577">446 486 5865 0 0,'0'0'4254'0'0,"0"0"-1932"0"0,0 0-1001 0 0,0 0-260 0 0,0 0-10 0 0,0 0 19 0 0,0 0-67 0 0,0 0-139 0 0,0 0-140 0 0,0 0-92 0 0,0 0-79 0 0,0 0-70 0 0,0 0-63 0 0,23-6-73 0 0,74-21-67 0 0,-35 20 544 0 0,-60 8-779 0 0,-1 1-1 0 0,0 0 0 0 0,0-1 1 0 0,0 1-1 0 0,0 0 0 0 0,0-1 1 0 0,0 1-1 0 0,0 0 0 0 0,-1 0 1 0 0,1 0-1 0 0,-1 0 1 0 0,1 0-1 0 0,-1 0 0 0 0,0 0 1 0 0,0 0-1 0 0,1 0 0 0 0,-1 0 1 0 0,-1 0-1 0 0,1 0 0 0 0,0 0 1 0 0,0 0-1 0 0,-1 0 0 0 0,1 0 1 0 0,-1 0-1 0 0,0-1 1 0 0,0 1-1 0 0,1 0-44 0 0,-107 154 604 0 0,81-96-499 0 0,27-59-92 0 0,1 1-1 0 0,-1-1 1 0 0,1 0-1 0 0,-1 0 0 0 0,1 0 1 0 0,0 0-1 0 0,-1 0 1 0 0,1 0-1 0 0,0 0 1 0 0,0 0-1 0 0,0-1 0 0 0,0 1 1 0 0,-1-1-1 0 0,1 1 1 0 0,0-1-1 0 0,0 0 0 0 0,0 0 1 0 0,0 0-1 0 0,0 0 1 0 0,0 0-1 0 0,0 0 1 0 0,0-1-1 0 0,0 1 0 0 0,0 0 1 0 0,0-1-13 0 0,4 1 71 0 0,134-25 554 0 0,-129 24-669 0 0,2-1-1723 0 0,-10 0-2826 0 0,-1-1-3370 0 0,-2 3-3658 0 0</inkml:trace>
  <inkml:trace contextRef="#ctx0" brushRef="#br0" timeOffset="687.329">818 479 10602 0 0,'0'0'2298'0'0,"0"0"-643"0"0,0 0-329 0 0,0 0-122 0 0,0 0-54 0 0,0 0-82 0 0,0 0-188 0 0,0 0-185 0 0,0 0-172 0 0,0 0-126 0 0,0 0-93 0 0,0 0-81 0 0,0 0-69 0 0,20-9-90 0 0,66-25-16 0 0,-16 23 45 0 0,-55 11-3325 0 0,2-4-5798 0 0,-14 3-1392 0 0</inkml:trace>
  <inkml:trace contextRef="#ctx0" brushRef="#br0" timeOffset="1561.495">1267 103 888 0 0,'0'0'1779'0'0,"0"0"-112"0"0,0 0 7 0 0,0 0 66 0 0,0 0-1 0 0,0 0-153 0 0,0 0-275 0 0,0 0-289 0 0,0 0-220 0 0,0 0-117 0 0,0 0-45 0 0,0 0-7 0 0,1 2 8245 0 0,0 0-9197 0 0,-1-2 530 0 0,0 0-31 0 0,-7 19 456 0 0,-43 153-272 0 0,45-154-367 0 0,0-1-1 0 0,1 1 1 0 0,0 0-1 0 0,2 1 0 0 0,0-1 1 0 0,1 0-1 0 0,1 1 1 0 0,1-1-1 0 0,1 4 4 0 0,-2-20-2 0 0,0 0 1 0 0,1 0-1 0 0,0 0 0 0 0,-1 0 1 0 0,1 0-1 0 0,0 0 0 0 0,0 0 0 0 0,0-1 1 0 0,0 1-1 0 0,1 0 0 0 0,-1-1 0 0 0,0 1 1 0 0,1-1-1 0 0,-1 1 0 0 0,1-1 0 0 0,-1 0 1 0 0,1 0-1 0 0,0 0 0 0 0,0 1 0 0 0,-1-2 1 0 0,1 1-1 0 0,0 0 0 0 0,0 0 1 0 0,0 0-1 0 0,0-1 0 0 0,0 1 0 0 0,0-1 1 0 0,0 0-1 0 0,0 0 0 0 0,0 1 0 0 0,0-1 1 0 0,0-1-1 0 0,0 1 0 0 0,0 0 0 0 0,0 0 1 0 0,0-1-1 0 0,0 1 0 0 0,1-1 2 0 0,74-32 148 0 0,-60 18-116 0 0,1 0 0 0 0,-2 0 0 0 0,0-2 0 0 0,-1 0 0 0 0,-1-1 0 0 0,0 0 0 0 0,-1-1 0 0 0,-2-1 0 0 0,0 0 0 0 0,0-1 0 0 0,-2 1 0 0 0,-1-2 0 0 0,-1 1 0 0 0,0-1 0 0 0,-2-1 0 0 0,2-15-32 0 0,-6-4 409 0 0,-1 42-360 0 0,0 0-27 0 0,0 0-14 0 0,-9 16-114 0 0,2-3 103 0 0,2 0-1 0 0,-1 1 1 0 0,1-1-1 0 0,1 1 0 0 0,1 0 1 0 0,0 0-1 0 0,0 1 1 0 0,2-1-1 0 0,0 1 0 0 0,0 4 4 0 0,-3 451 19 0 0,-38-261-86 0 0,40-204 63 0 0,1 0 0 0 0,-1 0-1 0 0,-1-1 1 0 0,1 1 0 0 0,-1-1 0 0 0,0 1-1 0 0,0-1 1 0 0,0 0 0 0 0,0 0-1 0 0,-1-1 1 0 0,1 1 0 0 0,-1-1-1 0 0,0 1 1 0 0,0-1 0 0 0,-1 0-1 0 0,1-1 1 0 0,0 1 0 0 0,-1-1-1 0 0,0 0 1 0 0,0 0 0 0 0,1 0-1 0 0,-1-1 1 0 0,0 0 0 0 0,0 0-1 0 0,-4 1 5 0 0,7-4-3 0 0,1 0-1 0 0,-1 0 1 0 0,0 1-1 0 0,1-1 1 0 0,-1 0-1 0 0,1 0 1 0 0,0-1-1 0 0,0 1 1 0 0,0 0-1 0 0,0 0 1 0 0,0 0-1 0 0,0-1 1 0 0,0 1-1 0 0,1-1 1 0 0,-1 1-1 0 0,1 0 1 0 0,0-1-1 0 0,0 1 1 0 0,0-1-1 0 0,0 1 1 0 0,0-1-1 0 0,0 1 1 0 0,0-1-1 0 0,1 0 4 0 0,-1 1-4 0 0,2-20-83 0 0,2 1 0 0 0,0-1 0 0 0,1 1 0 0 0,1 0 0 0 0,1 0 0 0 0,0 1 0 0 0,2 0 0 0 0,0 1 0 0 0,2-1 0 0 0,0 2 0 0 0,1 0 0 0 0,9-10 87 0 0,22-42-4626 0 0,-36 62-605 0 0,-3 3-5847 0 0</inkml:trace>
  <inkml:trace contextRef="#ctx0" brushRef="#br0" timeOffset="1821.443">1725 442 10930 0 0,'0'0'2269'0'0,"0"0"-668"0"0,0 0-302 0 0,0 0 59 0 0,0 0 29 0 0,0 0-97 0 0,0 0-213 0 0,0 0-233 0 0,0 0-186 0 0,0 0-157 0 0,0 0-102 0 0,0 0-94 0 0,-5 32-85 0 0,-15 98-67 0 0,14-100-1415 0 0,-2 2 4135 0 0,5-22-5644 0 0,3-4-2440 0 0,0 4-3631 0 0,0-13-236 0 0</inkml:trace>
  <inkml:trace contextRef="#ctx0" brushRef="#br0" timeOffset="2184.35">1826 26 2489 0 0,'0'0'2453'0'0,"0"0"-303"0"0,0 0-80 0 0,0 0 62 0 0,0 0 9 0 0,0 0-159 0 0,0 0-365 0 0,0 0-419 0 0,0 0-351 0 0,0 0-228 0 0,0 0-131 0 0,0 0-100 0 0,0 0-55 0 0,0-6-13 0 0,-1-6-245 0 0,1 4 733 0 0,12 27 600 0 0,155 294 2792 0 0,-158-287-4157 0 0,-2 0-1 0 0,0 0 1 0 0,-2 1 0 0 0,-1 0-1 0 0,-2 0 1 0 0,0 0 0 0 0,-2 0-1 0 0,0 0 1 0 0,-3 4-43 0 0,1-16-67 0 0,-1 0 0 0 0,-1 0-1 0 0,0 0 1 0 0,-2 0 0 0 0,1-1-1 0 0,-2 0 1 0 0,0 0 0 0 0,0 0 0 0 0,-1-1-1 0 0,-1 0 1 0 0,0-1 0 0 0,-1 0 0 0 0,0 0-1 0 0,-1-1 1 0 0,0-1 0 0 0,-1 1 0 0 0,0-2-1 0 0,-1 0 1 0 0,0 0 0 0 0,0-1 0 0 0,-5 1 67 0 0,-27 4-4219 0 0,30-10-2353 0 0,9 0-5302 0 0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6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11,'-8'0,"-1"0,0 0,1 2,-1-1,0 1,1 0,0 0,-1 1,1 1,0-1,1 1,-1 0,0 1,1 0,0 0,1 1,-1 0,-5 6,11-8,1 0,-1 0,1 0,0 0,0 0,1 0,-1 0,1 1,0-1,0 0,0-1,1 1,-1 0,1 0,0-1,0 1,0 0,0-1,1 0,-1 0,1 0,0 0,0 0,0 0,1-1,-1 1,0-1,1 0,0 0,-1-1,2 1,8 9,-8-7,10 7,0 0,-1 1,-1 0,0 2,-1-1,-1 1,0 1,0 0,-1 2,-9-13,0 0,0 0,0 0,-1 0,0 0,0 0,0 0,0 1,0-1,-1 0,0 0,1 0,-2 0,1 0,0-1,-1 1,0 0,0 0,0-1,0 1,0-1,-1 0,0 0,1 0,-1 0,0 0,-1-1,1 1,0-1,-1 0,1 0,-1 0,0 0,0 0,0-1,0 0,0 0,0 0,0 0,0-1,-16 6</inkml:trace>
  <inkml:trace contextRef="#ctx0" brushRef="#br0" timeOffset="249.929">44 67,'34'-14,"21"-5,5 1,-7 3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1 164,'33'112,"19"135,-21-97,-31-149,0 0,0 0,0 0,0 0,0 0,1 0,-1 0,0 0,0 0,1 0,-1 0,0 0,1 0,-1 0,1 0,0 0,-1 0,1 0,-1-1,1 1,0 0,0 0,0-1,-1 1,1 0,0-1,0 1,0-1,0 1,0-1,0 0,0 1,0-1,0 0,0 0,0 0,0 0,0 0,0 0,0 0,0 0,0 0,0 0,0 0,0-1,0 1,0 0,0-1,0 1,0-1,0 1,0-1,0 0,0 1,0-1,-1 0,1 1,0-1,-1 0,1 0,0 0,-1 0,40-64,-35 57,32-63,27-51,-5-2,7-36,-33 52,-31 91,-3 5</inkml:trace>
  <inkml:trace contextRef="#ctx0" brushRef="#br0" timeOffset="372.479">622 531,'0'10,"0"12,0 7,0 4,0 1,0 0,0-2,0-6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15,'-2'-15,"-3"23,-4 25,-15 114,-31 185,48-305,2 0,1 0,2 0,0 0,2 0,2 13,-2-37,0-1,0 1,1 0,-1-1,1 0,0 1,0-1,0 1,0-1,0 0,0 0,1 1,-1-1,1 0,-1 0,1 0,0-1,0 1,0 0,0-1,0 1,0-1,0 0,0 1,1-1,-1 0,1-1,-1 1,1 0,-1-1,1 1,-1-1,1 0,-1 0,1 0,-1 0,1 0,-1 0,1-1,106-27,-90 21,197-56,-198 56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29,'18'-6,"1"0,-1 1,1 1,0 1,0 1,0 0,0 1,0 1,6 2,-22-2,-1 0,0 0,1 0,-1 0,0 1,1-1,-1 1,0-1,0 1,1 0,-1 0,0 0,0 0,0 0,0 1,0-1,0 1,-1-1,1 1,0 0,-1-1,1 1,-1 0,0 0,1 0,-1 0,0 0,0 1,-1-1,1 0,0 0,-1 1,1-1,-1 0,0 1,0-1,0 0,0 1,0-1,0 0,0 1,-1-1,0 0,1 1,-1-1,0 0,0 0,0 0,0 0,0 0,-1 0,1 0,-1 0,1 0,-116 113,116-114,0 0,-1 0,1 0,0 0,0 0,-1 0,1 0,0 1,0-1,1 0,-1 1,0-1,0 1,1-1,-1 1,0-1,1 1,0-1,-1 1,1-1,0 1,0 0,0-1,0 1,0 0,0-1,0 1,1-1,-1 1,1 0,-1-1,1 1,-1-1,1 1,0-1,0 0,0 1,0-1,0 0,0 1,0-1,0 0,0 0,1 0,-1 0,0 0,1 0,-1-1,1 1,-1 0,1-1,-1 1,1-1,-1 1,1-1,0 0,0 0,11 4,0-2,0 0,0 0,1-2,-1 1,0-2,0 0,1 0,9-3,3-3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27,'340'-1,"-182"-25,-147 29,-5 3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 0,-4-5,-10-1,-12-1,-9 2,-8 2,-10 1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1,'-5'5,"-26"23,2 1,0 1,2 2,2 1,1 0,1 2,2 1,-14 33,33-62,0 0,1 0,0 0,0 0,0 1,1-1,0 0,1 0,-1 1,1-1,1 0,-1 0,1 0,1 0,-1 0,1-1,0 1,1-1,0 1,0-1,0 0,0-1,1 1,3 2,0 1,1 0,1-1,-1 0,2-1,-1 0,1 0,0-1,0 0,0-1,1-1,0 0,0 0,11 1,-6-2,0-2,0 0,0-1,0 0,0-2,0 0,0 0,6-4,-17 5,0-1,0 1,0-1,-1-1,1 1,-1-1,1 0,-1 0,0-1,0 0,-1 0,1 0,-1 0,0 0,0-1,0 0,0 0,-1 0,0 0,0-1,-1 1,1-1,-1 0,1-3,-3 6,0 0,1 0,-1 0,0 0,-1-1,1 1,-1 0,1 0,-1 0,0 0,0 0,0 0,0 0,-1 0,1 1,-1-1,0 0,0 1,0-1,0 1,0 0,0 0,-1-1,1 2,-1-1,1 0,-1 0,0 1,0-1,0 1,0 0,-98-27,81 27,-1 1,0 1,1 2,-1 0,1 0,0 2,0 1,0 0,1 2,0 0,0 1,1 1,0 0,-1 3,-9 10,7-1</inkml:trace>
  <inkml:trace contextRef="#ctx0" brushRef="#br0" timeOffset="1149.658">695 678,'2'-12,"1"1,0-1,1 1,1 0,-1 0,2 0,0 0,0 1,1 0,0 1,0-1,9-7,-9 8,8-11,1 1,1 1,0 0,2 1,0 1,0 0,2 2,9-5,-29 18,0 0,1 0,-1 1,0-1,1 1,-1 0,0-1,1 1,-1 0,1 0,-1 0,1 0,-1 0,1 0,-1 0,0 0,1 1,-1-1,1 0,-1 1,0-1,1 1,-1 0,0-1,0 1,1 0,-1 0,0 0,0 0,0 0,0 0,0 0,0 0,0 0,-1 0,1 1,0-1,-1 0,1 1,0-1,-1 0,0 1,1-1,-1 1,0-1,0 0,0 2,7 74,-7-73,-1-2,1 0,-1 0,0 0,0 1,1-1,0 0,-1 0,1 1,0-1,0 0,0 1,0-1,1 0,-1 0,1 1,-1-1,1 0,0 0,0 0,0 0,0 1,0-1,0-1,0 1,1 0,-1 0,1 0,-1-1,1 1,0-1,0 1,0-1,0 0,0 0,0 0,0 0,0 0,0 0,0 0,0-1,1 1,-1-1,0 0,1 1,-1-1,0 0,2-1,104-57,-96 49,0 0,1 1,0 1,0 0,1 1,0 0,14-3,-24 9,-1 0,1 1,0 0,-1 0,1 0,-1 0,1 1,-1-1,0 1,0 0,1 0,-1 0,0 1,-1-1,1 1,0-1,-1 1,1 0,-1 0,0 0,0 0,0 0,0 1,-1-1,0 1,1-1,-1 1,0-1,-1 1,1 0,0-1,-1 1,0 0,0 0,0 1,8 26,13 11,-10-27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1,'-17'318,"-41"71,56-377,0-6,0-1,0 1,1 0,0 0,1-1,-1 1,1 0,0 0,0 0,1 0,0 0,0 0,0-1,1 1,0 0,0-1,0 1,2 2,8-2,0-5</inkml:trace>
  <inkml:trace contextRef="#ctx0" brushRef="#br0" timeOffset="224.576">313 622,'-15'33,"1"12,7-3,9-12,5-12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24.8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59,'45'7,"0"-1,1-2,-1-2,1-2,-1-3,25-4,77-2,954 9,-703 29,243-29,-287 27,335-27,-283-27,515 26,-498-27,836 28,1965 0,-2479 28,-319-35,77-26,-6-13,-466 45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25.68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1 148,'23'-15,"1"1,1 1,1 1,-1 1,2 2,-1 0,1 2,16-2,90-12,0 6,1 6,1 5,-1 7,0 5,98 20,357 25,127-23,272-20,268 7,-1022-15,176 26,-348-20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7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47,'427'0,"-408"-1,-1 0,1-1,-1 0,0-2,1 0,-1-1,14-6,-33 10,1 1,0 0,-1 0,1-1,0 1,-1 0,1 0,0-1,0 1,0 0,-1-1,1 1,0 0,0-1,0 1,0 0,-1-1,1 1,0 0,0-1,0 1,0-1,0 1,0 0,0-1,0 1,0 0,0-1,0 1,1-1,-1 1,0 0,0-1,0 1,0 0,1-1,-1 1,0 0,0-1,0 1,1 0,-1 0,0-1,1 1,-1 0,0 0,0 0,1-1,-1 1,1 0,-1 0,1 0,-16 2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3:59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45,'18'-39,"-19"39,1 0,0 0,0 1,-1-1,1 0,0 0,-1 1,1-1,0 0,0 0,0 1,-1-1,1 0,0 1,0-1,0 0,0 1,0-1,-1 0,1 1,0-1,0 0,0 1,0-1,0 0,0 1,0-1,0 0,0 1,0-1,1 0,-1 1,0-1,0 0,0 1,0-1,0 0,1 0,-1 1,0-1,0 0,0 1,1-1,-1 0,0 0,0 0,1 1,-1-1,0 0,1 0,-1 0,0 1,1-1,-1 0,0 0,1 0,-1 0,0 0,1 0,-1 0,0 0,1 0,-1 0,0 0,1 0,-1 0,0 0,-35 331,18-77,-11 35,27-241,2-1,2 1,2-1,11 45,-15-89,0 0,0 0,0 0,0 0,1 0,0-1,-1 1,1 0,0-1,0 1,0-1,1 1,-1-1,0 0,1 0,0 0,-1-1,1 1,0 0,0-1,0 0,0 0,0 0,0 0,0 0,1-1,-1 1,0-1,0 0,0 0,1 0,-1 0,0-1,0 1,1-1,-1 0,0 0,0 0,0 0,0 0,0-1,-1 1,1-1,0 0,-1 0,2-1,12-9,-1-1,0 0,-1-1,-1-1,0 0,-1-1,-1 0,0-1,-1 0,-1-1,0 1,-1-3,68-230,-76 249,65-365,-43 167,17 4,-32 233,-37 169,4 12,-5 66,2-26,30-243,0 0,0 0,2 0,0-1,0 1,2-1,0 0,1 0,0 0,1-1,1 0,0 0,2 4,-1-3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78,'44'97,"-23"-27,-2 2,-5 0,-1 3,46 193,-25-207,-33-61,1 0,0-1,-1 1,1 0,-1-1,1 0,-1 1,0-1,1 0,-1 0,1 0,-1 0,0 0,0 0,0 0,0 0,0-1,0 1,0 0,0-1,0 1,0 0,-1-1,1 1,-1-1,1 1,-1-1,1 0,-1 1,42-183,75-239,-76 286,-43 120,-1 28</inkml:trace>
  <inkml:trace contextRef="#ctx0" brushRef="#br0" timeOffset="553.873">594 502,'89'-32,"-87"32,1-1,0 0,-1 1,1-1,-1 1,1 0,0 0,-1 0,1 0,0 1,-1-1,1 1,-1-1,1 1,-1 0,1 0,-1 0,1 0,-1 0,0 1,0-1,0 1,0-1,0 1,0 0,0 0,0 0,-1 0,1 0,-1 0,1 1,-1-1,0 1,0 3,-1-1,0 1,0-1,-1 1,1 0,-1-1,0 1,-1-1,1 0,-1 1,0-1,-1 0,1 0,-1 0,0 0,0-1,-1 1,1-1,-4 4,-9 14,14-20,0 1,0-1,1 1,-1-1,0 1,1 0,0 0,0-1,0 1,0 0,0 0,0 0,1 0,-1 0,1 0,0 0,0 0,0 0,1 0,-1 0,1 1,-1-2,1 1,0 0,0 0,0 0,1 0,-1-1,1 1,-1 0,1-1,0 1,0-1,0 0,0 0,1 0,-1 0,0 0,3 1,0-1,-1 1,0-1,0 0,-1 1,1 0,0 0,-1 0,0 0,0 1,0-1,0 1,0 0,-1 0,1 0,-1 0,0 0,-1 0,1 1,-1-1,0 1,0-1,0 1,0-1,-1 1,0 0,0-1,0 1,0 0,-1-1,0 1,0-1,0 1,0-1,-1 1,0-1,0 0,0 0,0 0,-1 0,0 0,1-1,-2 1,-5 3,0-1,0-1,-1 1,0-2,0 1,0-1,0-1,-1 0,1 0,-1-1,0-1,0 1,0-2,0 0,0 0,0-1,0 0,1-1,-8-1,-1-4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39 849,'-14'33,"-1"12,8-7,5-10</inkml:trace>
  <inkml:trace contextRef="#ctx0" brushRef="#br0" timeOffset="167.806">67 228,'0'0</inkml:trace>
  <inkml:trace contextRef="#ctx0" brushRef="#br0" timeOffset="483.04">236 962,'208'-316,"-165"264,-42 52,0 1,0 0,0 0,0 0,0 0,0 0,0 0,0 0,0 0,0 0,-1 1,1-1,0 0,-1 0,0 1,1-1,-1 0,1 1,-1-1,0 1,0-1,0 0,0 1,0-1,0 1,0-1,-1 0,1 1,0-1,-1 0,1 1,-1 0,0 9,0 1,0-1,1 1,1-1,-1 1,2-1,0 1,0-1,1 0,0 0,1 0,1 0,-1-1,2 0,-1 0,1 0,1 0,0-1,6 7,-10-14,0 0,0 0,1-1,-1 1,0 0,1-1,-1 0,0 0,1 0,-1 0,1-1,0 1,-1-1,1 0,0 0,-1 0,1 0,-1-1,1 1,0-1,-1 0,1 0,-1-1,0 1,1-1,-1 1,0-1,0 0,0 0,0-1,0 1,-1 0,1-1,-1 0,0 0,1 1,-1-1,0-1,-1 1,1 0,1-4,15-29,-15 26,1 1,1 0,0-1,0 1,0 1,1-1,1 1,-1 0,1 1,1-1,-1 1,1 1,0 0,4-3,7 1</inkml:trace>
  <inkml:trace contextRef="#ctx0" brushRef="#br0" timeOffset="897.299">1083 595,'-17'12,"-1"0,2 2,0 0,0 1,1 0,1 1,1 1,0 0,2 1,-5 8,13-22,1 0,-1 0,1-1,0 2,0-1,1 0,-1 0,1 1,0-1,0 0,0 1,1-1,-1 1,1-1,0 1,0-1,1 1,0-1,-1 1,1-1,1 1,-1-1,1 0,0 0,0 1,0-1,0-1,0 1,1 0,0-1,0 1,0-1,0 0,1 0,-1 0,1 0,0-1,-1 1,1-1,0 0,1 0,-1 0,2 0,9 0,1 0,-1-1,1 0,0-1,-1-1,1-1,-1 0,1-1,-1-1,0 0,0-1,-1 0,1-1,-1-1,0 0,-1-1,0-1,0 0,-1-1,0 0,-1-1,0 0,0 0,-2-2,1 1,3-8,1 0,144-240,-147 236,0 0,-2 0,0-1,-2 0,-1 0,-1-1,-1 0,-1 0,-1 0,-2-13,1 31,-1 0,0 0,0 0,0 1,-1-1,-1 0,1 1,-1-1,0 1,-1-1,0 1,0 0,-1 0,0 0,0 1,0-1,-1 1,0 0,0 0,0 1,-1-1,0 1,0 0,-1 1,1 0,-1 0,0 0,0 1,0 0,0 0,-1 1,1-1,-1 2,1-1,-1 1,0 0,-4 1,-6 5,1 1,0 1,0 0,0 1,1 1,0 0,1 1,0 1,1 1,0 0,1 0,0 1,1 1,1 1,0-1,0 2,2-1,0 1,1 1,0-1,2 1,0 1,1-1,0 1,1 5,0-5,1 1,1 0,1 0,1 0,0 0,2 0,0 0,1 0,1 0,0-1,2 0,0 0,1 0,1 0,0-1,1-1,1 0,1 0,0 0,1-2,1 1,0-2,1 0,1 0,-1-1,2-1,0-1,0 0,13 6,4-1,0-1,1-2,0-1,1-2,0-1,1-1,-1-2,1-2,0-2,28-2,-25 1,-8-1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527 140,'163'-42,"1"7,52 1,-22 6,-192 28,0 0,0-1,0 1,0 0,0 1,0-1,0 0,0 1,0-1,0 1,0-1,0 1,-1 0,1 0,0 0,0 0,-1 0,1 0,-1 0,1 1,-1-1,1 0,-1 1,0-1,0 1,0 0,0-1,0 1,0 0,0 0,0 0,-1-1,1 1,-1 0,1 0,-1 0,0 0,0 0,0 0,0 0,0 2,-24 88,15-65,2 1,1 1,2-1,1 1,1 0,1 0,1 0,2 0,1 0,1 0,2 0,0-1,9 20,-3-10,-1 1,-2 0,-2 0,-2 1,-1 0,-2 9,-1-28,0-18,0 1,0-1,0 1,0-1,0 1,-1-1,0 1,1 0,-1-1,-1 1,1 0,0-1,-1 1,0-1,0 1,0-1,0 1,-1-1,1 1,-1-1,0 0,0 0,0 0,0 0,-1 0,1-1,-1 1,1-1,-1 1,0-1,0 0,0 0,0 0,-1 0,1-1,0 0,-1 1,1-1,-2 0,-114-39,62 14,28 14,-2 1,1 1,-1 2,0 1,0 1,-1 2,1 1,-1 1,1 2,-1 2,1 0,-30 8,0 2,1 2,1 4,1 1,-5 6,43-18,-27 11,1 2,1 2,1 2,1 2,1 1,-26 26,67-55,0 1,-1-1,1 1,0-1,0 1,0 0,-1-1,1 1,0 0,0 0,0 0,0 0,0 0,1 0,-1 0,0 0,0 0,1 0,-1 0,0 1,1-1,-1 0,1 0,0 1,-1-1,1 0,0 1,0-1,0 0,0 1,0-1,0 0,0 1,1-1,-1 0,0 1,1-1,-1 0,1 1,-1-1,1 0,0 0,-1 0,1 0,0 0,0 0,0 0,0 0,0 0,0 0,0 0,0 0,0-1,0 1,1 0,91-7,-62-1</inkml:trace>
  <inkml:trace contextRef="#ctx0" brushRef="#br0" timeOffset="405.195">894 337,'153'-17,"38"-6,133 5,-323 18,6-1,0 0,-1 1,1 0,0 1,-1-1,1 1,0 1,-1-1,1 1,-1 0,1 1,-1-1,0 1,0 0,2 2,-7-1,0-1,0 1,0 0,0-1,-1 1,0 0,0-1,0 1,0 0,0-1,-1 1,1 0,-1-1,0 1,0-1,0 1,-1-1,1 1,-1-1,0 0,0 0,-2 3,-1 2,-71 169,75-172,1 0,-1 0,1 0,0 0,0 0,1 0,0 0,0 0,0 0,0 0,1 0,0 0,0 0,0-1,0 1,1-1,0 0,0 1,0-1,0-1,0 1,1 0,0-1,0 0,0 0,0 0,1 0,0 0,12 8,-3-1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59 481,'-22'174,"-3"110,21-254,2-16,-1 0,2 0,0 0,0 0,2 1,0-1,0 0,2 5,-1-17,0-1,0 0,0 0,0 0,0 0,0 0,0-1,0 1,0 0,0-1,0 0,1 1,-1-1,0 0,0 0,1-1,-1 1,0 0,0-1,0 1,0-1,0 1,0-1,1 0,-2 0,1 0,0 0,0-1,0 1,0 0,-1-1,1 1,-1-1,1 0,-1 1,0-1,1 0,-1 0,1-1,6-4,94-75,92-60,-178 132,1 1,0 1,0 0,1 1,0 1,0 1,14-2,-30 6,-1 1,1-1,-1 1,1 0,-1 0,1 0,-1 0,1 0,-1 0,1 0,-1 0,1 0,-1 1,1-1,-1 0,1 1,-1 0,1-1,-1 1,0 0,1 0,-1-1,0 1,0 0,0 0,1 0,-1 1,0-1,0 0,-1 0,1 1,0-1,0 0,-1 1,1-1,-1 1,1-1,-1 1,1-1,-1 1,0-1,0 1,0-1,0 1,0 0,-25 68,6-48,0-2,-1 0,-1-1,-1-1,0-1,-1-1,-1-1,-22 10,46-24,-15 7,1 0,-1 0,0-1,0-1,-1-1,0 0,0-1,0 0,0-1,-1-1,1-1,-2-1,17 1,0-1,-1 0,1 0,0 1,0-1,0 0,-1 0,1 0,0-1,0 1,0 0,-1 0,1-1,0 1,0-1,0 1,0-1,0 1,0-1,0 1,0-1,0 0,0 0,0 0,0 1,0-1,0 0,1 0,-1 0,0 0,1 0,-1-1,1 1,-1 0,1 0,0 0,-1 0,1-1,6-10</inkml:trace>
  <inkml:trace contextRef="#ctx0" brushRef="#br0" timeOffset="305.007">765 847,'-9'9,"1"1,1 1,-1 0,2 0,0 0,0 1,1-1,0 1,1 1,0-1,1 1,0-1,1 1,1 0,0 0,1 0,0 0,1 0,1 4,-1-14,1 0,-1 0,1 0,-1-1,1 1,0 0,0-1,1 1,-1-1,0 1,1-1,0 0,-1 0,1 0,0-1,0 1,0-1,0 1,0-1,0 0,1 0,-1-1,0 1,0 0,1-1,-1 0,0 0,1 0,-1 0,1-1,99-21,-91 18,-1 0,0-1,0 0,0 0,-1-2,0 1,0-1,0 0,-1-1,0 0,-1-1,0 0,0 0,-1 0,0-1,2-4,-6 11,-1-1,1 1,-1-1,0 1,1-1,-2 0,1 0,0 0,-1 0,0 0,0 0,0-1,0 1,-1 0,1-1,-1 1,0 0,-1 0,1-1,-1 1,0 0,0 0,0-1,0 1,-1 0,0 0,0 0,0 1,0-1,0 0,-1 1,0 0,1-1,-1 1,-1 0,1 0,0 1,-3-2,-4-3,-1 2,0-1,-1 2,1-1,-1 2,0-1,0 2,0-1,0 2,-1 0,1 0,0 1,0 0,-9 2,-9 3</inkml:trace>
  <inkml:trace contextRef="#ctx0" brushRef="#br0" timeOffset="571.613">1554 395,'-24'44,"-17"32,-7 14,5 1,5-10,9-10,4-11,7-7,7-8,4-6,4-5,3-4,5-6,3-3,4-6,5-4,5-5,-2-2</inkml:trace>
  <inkml:trace contextRef="#ctx0" brushRef="#br0" timeOffset="831.375">1837 282,'-14'48,"-10"45,-1 11,4-2,1-14,4-17,4-11,5-11,3-9,2-7,-3-3,-1-3,1-1,-4-4,0-7</inkml:trace>
  <inkml:trace contextRef="#ctx0" brushRef="#br0" timeOffset="1086.597">1103 706,'43'0,"43"0,17 0,5 0,-6 0,-7 0,-8 0,-11 0,-9 0,-10 0,-10 0,-8 0,-7 0,-3 0,-7 0</inkml:trace>
  <inkml:trace contextRef="#ctx0" brushRef="#br0" timeOffset="1351.846">2120 706,'-12'23,"1"0,1 1,1 1,1-1,2 1,0 1,1-1,2 1,1 0,1 19,1-41,0 1,1 0,0 0,0-1,1 1,-1 0,1-1,0 1,0-1,0 0,1 0,-1 0,1 0,0 0,0 0,1-1,-1 0,1 1,-1-1,1 0,0-1,0 1,1-1,-1 0,0 0,1 0,-1 0,1-1,0 0,-1 0,1 0,0-1,0 1,0-1,0 0,-1-1,1 1,0-1,1 0,5 1,0-1,0 0,-1-1,1 0,0-1,-1 0,0-1,0 0,0 0,0-1,-1-1,1 1,-1-1,-1-1,1 0,-1 0,0-1,-1 0,0 0,0 0,-1-1,0 0,0-1,-1 1,0-1,-1 0,0 0,-1-1,0 1,0-1,-1 1,-1-1,0 0,0 0,-1 0,0 0,-1 1,0-1,-1 0,-1-5,1 11,0 1,-1-1,1 1,-1-1,0 1,0 0,0 0,-1 0,1 0,-1 1,0-1,0 1,0 0,0 0,-1 1,1-1,-1 1,0 0,1 0,-1 0,0 1,0 0,0 0,0 0,-1 0,1 1,0 0,0 0,0 1,0-1,-2 1,-16 4</inkml:trace>
  <inkml:trace contextRef="#ctx0" brushRef="#br0" timeOffset="1799.622">2514 1102,'169'-299,"-162"286,2 1,-1 0,1 1,1 0,0 0,1 1,0 0,0 1,10-6,-20 14,1 1,-1-1,1 0,-1 1,0-1,1 1,0-1,-1 1,1 0,-1 0,1 0,-1 0,1 0,-1 0,1 0,-1 0,1 1,-1-1,1 0,-1 1,1 0,-1-1,1 1,-1 0,0-1,1 1,-1 0,0 0,0 0,0 0,0 1,0-1,0 0,0 0,0 1,0-1,0 0,-1 1,1-1,-1 1,1-1,-1 0,1 1,11 69,-13-67,1-1,-1 0,1 1,0-1,0 0,0 1,0-1,1 0,-1 1,1-1,0 0,0 0,0 0,0 1,0-1,1 0,-1-1,1 1,0 0,0 0,0-1,0 1,1-1,-1 0,1 1,-1-1,1 0,0-1,0 1,0 0,0-1,0 0,0 1,2-1,4-1,-1-1,1 0,0 0,-1-1,1 0,-1-1,0 1,1-2,-1 1,-1-1,1 0,6-6,44-17,-56 26,0 1,0-1,0 1,0 0,0 0,0 0,1 0,-1 0,0 1,0-1,0 1,0-1,0 1,0 0,0-1,0 1,0 0,0 0,-1 1,1-1,0 0,-1 1,1-1,0 1,-1-1,0 1,1 0,-1-1,0 1,0 0,0 0,0 0,0 0,-1 0,1 0,-1 0,1 0,-1 0,0 0,1 1,-1-1,0 0,-1 0,1 0,0 0,-1 1,16 42,-14-42,1-1,0 1,0-1,0 1,1-1,-1 0,1 1,-1-1,1-1,0 1,0 0,-1-1,1 1,0-1,0 0,1 0,-1 0,0 0,0 0,0-1,1 0,-1 0,0 0,1 0,-1 0,1 0,14-4</inkml:trace>
  <inkml:trace contextRef="#ctx0" brushRef="#br0" timeOffset="2384.852">3079 1,'25'16,"2"-1,0-1,0-1,1-1,1-1,0-2,0-1,1-2,0 0,0-2,28 0,-27-6,-27 1,1 0,0 0,-1 0,1 1,-1 0,1 0,0 0,-1 0,1 1,-1 0,1 0,-1 0,1 0,-1 1,0-1,1 1,-1 1,0-1,0 0,-1 1,1 0,0 0,-1 0,0 0,1 1,2 11,0 1,-1 0,-1 1,0-1,-1 1,-1 0,0 0,-1 0,-1 0,-1 0,-2 8,3 9,-3 694,-24-544,26-181,-1-1,0 1,0 0,-1-1,1 1,0-1,-1 0,1 0,-1 0,0 0,0 0,0 0,0-1,0 1,0-1,0 0,-1 0,1 0,0-1,0 1,-1-1,1 0,-1 1,1-1,0-1,-1 1,1-1,0 1,-1-1,1 0,0 0,-1-1,-15 1,-149 6,82 9,62-11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5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79,'-39'-6,"-6"-1,0 1,-1 3,0 1,-28 4,66-2,0 1,1 0,-1 0,1 1,0 0,-1 0,1 1,0 0,0 0,1 1,-1-1,1 1,-1 1,1 0,0-1,1 2,0-1,-1 1,2 0,-1 0,1 0,-1 0,2 1,-1 0,-2 7,0 5,0 0,1 1,1 0,1 0,1 0,1 0,1 20,-5 49,-11 85,10-88,-2-1,-5 0,-3-1,-4 0,-8 10,-11-7,40-86,-1 0,1 0,0-1,0 1,0 0,0-1,-1 1,1-1,0 1,0-1,0 0,0 1,0-1,0 0,0 1,0-1,1 0,-1 0,0 0,0 0,0 0,0 0,0 0,0-1,0 1,0 0,0 0,0-1,0 1,0-1,0 1,0-1,0 1,-1-1,1 0,0 1,0-1,0 0,0 0,1 0,17-9,0 1,1 1,0 0,0 2,0 0,1 1,0 2,0 0,0 1,0 1,0 1,1 1,-1 0,20 6,-23-1</inkml:trace>
  <inkml:trace contextRef="#ctx0" brushRef="#br0" timeOffset="5555.774">1084 643,'-16'13,"-11"7,1 1,1 1,1 1,1 1,1 1,-3 7,23-30,0 0,1 0,-1 0,0 0,1 0,-1 1,1-1,0 0,-1 1,1-1,0 1,1-1,-1 1,0 0,1-1,-1 1,1 0,0-1,0 1,0 0,0-1,1 1,-1 0,1-1,-1 1,1 0,0-1,0 1,0-1,0 1,1-1,-1 0,1 0,-1 1,1-1,0 0,0 0,0-1,0 1,0 0,0-1,1 1,6-1,-1-1,1 0,0-1,-1 0,1 0,0-1,-1 0,0 0,1-1,-1 0,0-1,0 0,-1 0,1 0,-1-1,0 0,0-1,-1 0,3-2,8-5,138-126,-152 136,36-28,-39 31,1 0,0-1,0 1,0 0,0-1,-1 1,1 0,0 0,0 0,0 0,0 0,0 0,0 0,0 0,-1 0,1 0,0 1,0-1,0 0,0 0,0 1,-1-1,1 1,0-1,0 1,-1-1,1 1,0-1,-1 1,1 0,0-1,-1 1,1 0,-1-1,1 1,-1 0,0 0,1 0,-1-1,0 1,1 0,-1 0,0 0,0 0,0 0,0 0,0-1,0 1,0 0,0 0,6 57,-7-53,0 0,1 1,-1-1,1 0,1 1,-1-1,1 0,0 0,0 1,0-1,1 0,0 0,0 0,0 0,0-1,1 1,0 0,0-1,0 0,0 0,1 0,0 0,0 0,0-1,0 0,0 0,1 0,0 0,-1-1,1 1,2 0,5 0,-1-1,1 0,0-1,0 0,0 0,0-1,-1-1,1 0,0-1,0 0,-1-1,1 0,-1-1,0 0,0 0,0-2,0 1,-1-1,0-1,0 0,4-5,27-21,-3-2,-1-1,-1-2,-3-2,-1-1,-1-1,-3-2,-2-1,-2-1,0-3,-16 30,0 0,-1 0,-1-1,-1 1,0-2,-2 1,0 0,-1-1,-2 1,0-1,-1 1,-1-1,0 1,-2 0,-5-18,8 35,0 0,0 1,0-1,0 0,-1 1,1-1,-1 1,0-1,0 1,0 0,0 0,0-1,0 2,0-1,-1 0,1 0,-1 1,1-1,-1 1,1 0,-1 0,0 0,0 0,0 0,0 1,1-1,-1 1,0 0,0-1,0 1,0 1,0-1,0 0,0 1,0 0,0-1,1 1,-1 0,0 1,0-1,1 0,-1 1,1-1,-1 1,1 0,0 0,0 0,0 0,0 0,0 1,0 0,-13 18,1 1,1 0,0 2,2-1,1 1,1 1,1 0,2 0,0 0,1 1,2 0,1 0,0 0,2 0,2 2,0 9,3 0,1 0,2-1,1 0,2 0,2-1,1-1,1 0,2-1,19 28,6-17,-32-42</inkml:trace>
  <inkml:trace contextRef="#ctx0" brushRef="#br0" timeOffset="5805.954">1507 362,'44'9,"32"4,19-1,2-2,-5-8,-10-4,-8-2,-12 0,-17 0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5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59,'735'-26,"-91"33,590 30,-47-37,262-37,1633-2,109 40,-1580 28,-1381-29,-146 0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6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1,'-24'5,"-12"6,3 1,14-1,14-7,13-5,5-1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6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40,'-9'-5,"-4"-6,5-1,5 1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3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42,'27'300,"4"-178,-29-117,0 0,0 0,1 0,0 0,0 0,0 0,0-1,0 0,1 0,0 0,0 0,0 0,1-1,-1 0,1 0,-1 0,1 0,0-1,0 1,5 0,-1-3,-1-1,0 0,0-1,0 1,0-2,0 1,-1-1,1 0,-1-1,0 1,0-2,0 1,0-1,-1 0,1 0,-1-1,-1 1,1-2,-1 1,0 0,2-4,9-7,117-134,-131 150,1 1,-1-1,1 1,-1 0,1 0,-1 0,1 0,-1 1,1-1,-1 1,1-1,-1 1,1 0,-1 0,0 0,0 0,0 1,1-1,-1 0,0 1,0 0,-1-1,1 1,0 0,-1 0,1 0,-1 0,1 0,-1 0,0 1,0-1,0 0,0 1,0-1,-1 0,1 1,-1-1,0 1,1-1,-1 1,0 0,11 21,-7-18,1-1,-1 0,1 0,0 0,0-1,1 1,-1-1,1 0,0-1,0 1,0-1,1-1,-1 1,1-1,-1 0,1 0,0-1,0 0,0 0,0-1,-1 0,1 0,0 0,0-1,0 0,0-1,0 1,-1-1,1-1,-1 1,1-1,-1 0,0 0,0-1,-1 0,1 0,-1 0,1-1,-1 0,-1 0,3-3,5-7,-1 0,0 0,-2-1,0 0,0-1,-2 0,0 0,-1-1,-1 0,0 0,-2 0,0 0,-1-1,0 0,-2 1,0-1,-2 1,-1-9,-8-9,4 31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70,'-27'41,"2"1,2 1,1 1,3 1,1 0,3 2,1 0,3 1,5-33,1 1,1 0,0 0,1 0,1 1,0-1,2 0,-1 1,2-1,0 1,1-1,1 1,1-1,0 0,1-1,0 1,2-1,4 10,-4-19,0-1,0 1,1-1,0 0,0-1,0 0,0 0,0-1,1 0,0 0,-1-1,1 0,0-1,0 0,0 0,0-1,1 0,-1-1,0 0,0 0,0-1,-1 0,1 0,0-1,-1-1,0 1,1-1,-1-1,-1 1,8-6,16-16,0-1,-3-2,0-1,-2-1,-1-1,-1-1,-2-1,13-28,-8 21,-2-2,-2 0,-2-1,-1-2,-3 0,-2 0,-2-2,3-25,-18 23,2 49,-1 1,1-1,0 0,0 1,-1-1,1 0,0 1,-1-1,1 0,0 1,-1-1,1 1,-1-1,1 1,-1-1,1 1,-1-1,0 1,1-1,-1 1,0 0,1-1,-1 1,0 0,1 0,-1-1,0 1,1 0,-1 0,0 0,0 0,1 0,-1 0,0 0,0 0,1 0,-1 0,0 1,1-1,-1 0,0 0,1 1,-1-1,0 0,1 1,-1-1,0 1,1-1,-1 1,1-1,-1 1,1-1,-1 1,1 0,0-1,-1 1,1-1,0 1,-1 0,1-1,0 1,0 0,0 0,-1 0,-13 19,0 1,2 0,0 1,1 1,2 0,-7 21,11-30,-5 14,1 0,2 0,0 0,2 1,2 0,0 0,2 0,1 1,1-1,6 29,-5-47,0 1,1-1,1 1,-1-1,2 0,0 0,0 0,1-1,0 0,1 0,0 0,1-1,-1 0,2-1,-1 0,1 0,1-1,3 3,6-2</inkml:trace>
  <inkml:trace contextRef="#ctx0" brushRef="#br0" timeOffset="362.727">851 577,'10'-4,"-1"1,1 0,1 0,-1 1,0 0,0 1,1 0,-1 1,1 0,-1 1,1 0,-1 0,0 1,0 0,1 1,-2 1,1-1,6 4,-14-5,0-1,0 1,0 0,0 0,-1-1,1 1,-1 0,1 1,-1-1,0 0,0 0,0 0,0 1,0-1,0 1,-1-1,1 0,-1 1,0-1,1 1,-1-1,0 1,-1-1,1 1,0-1,-1 1,1-1,-1 1,0-1,0 0,0 1,0-1,-49 73,38-61,-20 22,-29 50,61-85,-1 1,1-1,-1 1,1-1,0 1,0-1,0 1,0-1,0 1,0 0,0-1,1 1,-1-1,1 1,-1-1,1 0,-1 1,1-1,0 1,-1-1,1 0,0 0,0 1,0-1,0 0,0 0,1 0,-1 0,0 0,0 0,1 0,-1-1,0 1,1 0,-1-1,1 1,-1-1,1 1,-1-1,1 0,-1 0,1 0,-1 0,1 0,1 0,71-5,-74 5,48-10,0-3,-1-2,0-2,31-16,-60 25</inkml:trace>
  <inkml:trace contextRef="#ctx0" brushRef="#br0" timeOffset="616.075">1472 549,'38'9,"32"-1,14-2,-3-7,-10-3,-13-1,-11-5,-8 0,-7 1,-4-2,-6-4,-8 0</inkml:trace>
  <inkml:trace contextRef="#ctx0" brushRef="#br0" timeOffset="870.989">1810 210,'-10'44,"-7"37,-2 15,-1-4,1-8,5-13,5-14,3-13,8-8,9-6,2-7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1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1 180,'23'58,"73"269,-7-59,-89-267,0 0,0 0,0 0,0 1,1-1,-1 0,0 0,1 0,-1 0,0 0,1 0,-1 0,1 0,0 0,-1 0,1 0,0 0,0 0,0-1,-1 1,1 0,0 0,0-1,0 1,0-1,0 1,0-1,0 1,0-1,0 0,1 1,-1-1,0 0,0 0,0 0,0 0,0 0,1 0,-1 0,0 0,0 0,0-1,0 1,0 0,0-1,0 1,0-1,1 1,-2-1,1 1,0-1,0 0,0 0,0 0,97-221,13-4,-99 208,-6 29,-4 39,-3-43,3 21,2 1,0-1,2 0,1 0,1-1,1 0,2 0,0-1,9 13,-20-38,0 1,0-1,1 0,-1 0,0 1,0-1,1 0,-1 0,0 0,1 0,-1 1,1-1,0 0,-1 0,1 0,0 0,0 0,0 0,-1 0,1-1,0 1,0 0,0 0,0-1,1 1,-1-1,0 1,0-1,0 1,0-1,1 1,-1-1,0 0,0 0,1 0,-1 0,0 0,0 0,1 0,-1 0,0 0,0-1,1 1,-1 0,0-1,0 1,0-1,0 1,0-1,0 0,1 0,6-12,-1-1,0-1,0 1,-2-1,0 0,-1 0,0-1,-1 1,16-54,120-267,-18 127,-111 197,-2 6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1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1 227,'38'0,"37"0,10 0,-4-5,-11-1,-13-1,-11 2,-9 2,-11 1</inkml:trace>
  <inkml:trace contextRef="#ctx0" brushRef="#br0" timeOffset="243.083">282 1,'-14'38,"-10"33,-1 8,5-5,4-4,6-10,4-11,4-8,1-6,7-10,1-4,1-5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59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57,'0'0,"-1"-1,1 1,0-1,0 0,0 1,-1-1,1 1,0-1,0 0,0 1,0-1,0 0,0 1,0-1,0 0,0 1,0-1,1 1,-1-1,0 0,0 1,1-1,-1 1,0-1,1 1,-1-1,0 1,1-1,-1 1,1-1,-1 1,1-1,-1 1,1 0,-1-1,1 1,-1 0,1-1,0 1,-1 0,1 0,-1 0,1-1,0 1,-1 0,1 0,0 0,-1 0,1 0,-1 0,1 0,0 1,-1-1,1 0,0 0,-1 0,1 1,-1-1,1 0,-1 0,1 1,-1-1,1 1,-1-1,1 0,-1 1,1-1,-1 1,1-1,-1 1,3 221,-3-140,-4 1,-4-1,-3-1,-3 0,-5 1,-56 172,75-255,0 1,0 0,0 0,1 0,-1-1,0 1,0 0,0 0,1 0,-1-1,0 1,0 0,1 0,-1 0,0 0,0 0,1 0,-1 0,0-1,0 1,1 0,-1 0,0 0,1 0,-1 0,0 0,0 0,1 0,-1 1,0-1,1 0,-1 0,0 0,0 0,1 0,-1 0,0 0,0 1,1-1,-1 0,0 0,0 0,0 1,1-1,-1 0,0 0,0 0,0 1,11-14</inkml:trace>
  <inkml:trace contextRef="#ctx0" brushRef="#br0" timeOffset="399.287">584 1,'-316'278,"109"-79,205-197,0 0,0 0,0-1,1 1,-1 0,1 0,-1 1,1-1,0 0,0 0,0 1,0-1,0 0,1 1,-1-1,1 1,-1-1,1 1,0-1,0 1,0-1,0 1,1-1,-1 1,1-1,-1 1,1-1,0 0,0 1,0-1,0 0,1 0,-1 1,0-1,1 0,0 0,-1-1,1 1,0 0,0-1,0 1,0-1,0 1,0-1,0 0,1 0,-1 0,0 0,1 0,-1-1,2 1,211 25,-208-25,-1 0,1 0,-1 0,1 0,-1 1,0 0,1 1,-1-1,-1 1,1 1,0-1,-1 1,1 0,-1 0,0 0,0 1,-1-1,0 1,1 1,-2-1,1 0,-1 1,1 0,-1 0,-1 0,1 0,-1 0,0 1,-1-1,1 4,-13 120,10-129,1-1,-1 1,1 0,0 0,-1 0,1 0,0 0,0-1,-1 1,1 0,0 0,0 0,0 0,0 0,0 0,1 0,-1 0,0 0,0-1,0 1,1 0,-1 0,1 0,-1 0,0-1,1 1,-1 0,1 0,0-1,-1 1,1 0,0-1,-1 1,1-1,0 1,0-1,-1 1,1-1,0 1,0-1,0 0,0 1,0-1,-1 0,1 0,0 0,0 0,0 0,0 0,0 0,0 0,0 0,0 0,0 0,-1 0,2-1,11-3</inkml:trace>
  <inkml:trace contextRef="#ctx0" brushRef="#br0" timeOffset="1101.434">641 707,'11'0,"77"9,-85-8,-1-1,0 1,1 0,-1 0,0 1,0-1,0 0,0 1,0-1,0 1,-1 0,1-1,0 1,-1 0,1 0,-1 0,0 0,0 0,0 1,0-1,0 0,0 0,0 1,-1-1,1 0,-1 1,0-1,0 1,0-1,0 1,0-1,0 0,-1 1,1 0,-3 5,1 1,-1-1,-1 0,0-1,0 1,0-1,-1 0,0 0,0 0,-1 0,-3 2,5-6,-1 1,1 0,0 0,0 0,1 1,0-1,-1 1,1 0,1 0,-1 0,1 0,0 1,0-1,0 1,1-1,0 1,0-1,0 1,1 0,0-1,0 1,0 0,1 0,1 4,1-6,1 0,-1-1,1 0,0 1,1-1,-1-1,0 1,1 0,0-1,-1 0,1 0,0-1,0 1,0-1,0 0,0 0,0-1,0 0,1 0,-1 0,0 0,0-1,0 0,0 0,0 0,0 0,0-1,0 0,-1 0,1 0,0-1,2-1,18-9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1,'0'5,"0"6,0 6,0 5,0 4,0 2,0 1,0 0,-5 1,-1-1,0 0,1 0,6-6,3-10,1-13,0-7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0,-10 0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0,'39'0,"21"0,1 0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1,'34'0,"29"0,10 0,-3 0,-9 0,-9 0,-10 0,-11 0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1,'34'9,"30"-1,13-2,0-2,-10-7,-15-2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1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41,'-87'262,"73"-219,2 0,2 1,2 0,2 0,2 1,2 0,1 1,2-40,-1 0,0 0,1 0,0 0,1 0,-1 0,1 0,0 0,1-1,0 1,-1-1,2 1,-1-1,0 0,1 0,0-1,0 1,1-1,-1 0,1 0,0 0,0-1,0 1,1-1,-1 0,1-1,-1 0,1 0,0 0,0 0,0-1,0 0,0 0,0-1,0 1,1-2,-1 1,0 0,0-1,0 0,21-10,0-1,-2-1,1-1,-2-1,0-1,0-1,-2-1,0-1,-2-1,0-1,-1-1,-1-1,-1 0,-1-1,-1-1,10-22,-2 8,-2-1,-2-1,-1 0,-2-2,-2 0,-2 0,2-23,-13 58,1 3,-1 0,0 0,0 1,0-1,-1 0,0 0,0-1,0 1,0 0,-1 0,0 0,0 1,0-1,-1 0,1 0,-1 1,-2-5,1 9,0 0,0 0,0 1,0-1,0 1,0-1,0 1,0 0,0 0,0 0,1 1,-1-1,0 1,1-1,-1 1,1 0,0 0,0 0,0 0,0 0,0 1,0-1,0 1,1-1,-1 1,1 0,0-1,-1 3,1-4,-16 26,0 2,2 0,1 0,2 2,1-1,1 2,1-1,2 1,2 0,0 1,3-1,0 1,2 0,2 0,1-1,-3-23,1 0,1 0,-1-1,2 1,-1 0,1-1,0 0,1 0,0 0,0 0,1 0,0-1,0 0,1 0,0 0,0-1,0 0,1 0,0-1,0 1,3 0,69 21,-59-30</inkml:trace>
  <inkml:trace contextRef="#ctx0" brushRef="#br0" timeOffset="403.39">935 465,'32'-1,"-19"0,1 0,-1 0,1 2,-1-1,1 2,-1 0,0 0,1 2,-1-1,-1 2,1 0,0 0,4 3,-16-6,1-1,0 1,0 0,-1 0,1-1,-1 1,0 0,1 0,-1 0,0 1,0-1,0 0,-1 0,1 0,0 1,-1-1,0 0,1 1,-1-1,0 0,0 1,0-1,-1 1,1-1,0 0,-1 0,0 1,1-1,-1 0,0 0,0 0,0 1,-1-1,1 0,0-1,-1 1,1 0,-1 0,0 0,-71 66,28-39,35-23,0-1,1 1,0 0,0 1,0 0,1 1,0 0,1 0,-4 5,10-12,1 0,-1 0,0 0,1 0,-1 0,1 0,-1 0,1 0,-1 0,1 0,0 0,-1 0,1 0,0 0,0 1,0-1,0 0,0 0,0 0,0 0,0 0,1 1,-1-1,0 0,1 0,-1 0,1 0,-1 0,1 0,-1 0,1 0,0 0,0 0,-1-1,1 1,0 0,0 0,0-1,0 1,0 0,0-1,0 1,0-1,1 1,56 12,-39-10,15 2,-26-5,-1 0,0 1,0 0,0 0,0 0,0 1,0 0,0 1,-1 0,1 0,-1 0,0 0,0 1,0 0,0 1,4 3,-9-6,0 0,-1-1,1 1,-1 0,1 0,-1-1,0 1,0 0,1 0,-1 0,0-1,-1 1,1 0,0 0,-1 0,1-1,0 1,-1 0,0-1,0 1,1 0,-1-1,0 1,0-1,0 1,0-1,-1 0,1 1,0-1,-1 0,1 0,-1 0,1 0,-1 0,1 0,-2 0,-61 32,30-22,1-1,-2-2,1-2,-1-1,-11 0,17-7,7-2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1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0 198,'48'4,"21"3,3-2,-6-4,-9-4,-9-1,-9 0,-10 1</inkml:trace>
  <inkml:trace contextRef="#ctx0" brushRef="#br0" timeOffset="252.899">198 0,'-15'38,"-4"28,1 6,3-3,5-9,3-10,9-14,3-7,1-10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9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1,'-23'78,"5"198,-16 11,33-284,-6 50,-2 0,-2-1,-16 41,26-86,3-8</inkml:trace>
  <inkml:trace contextRef="#ctx0" brushRef="#br0" timeOffset="309.551">386 171,'-54'47,"2"4,3 1,2 2,-10 19,53-70,1 0,0 0,0 0,0 0,0 1,0-1,0 1,1 0,0-1,0 1,0 0,0 0,1 1,-1-1,1 0,0 0,1 1,-1-1,1 1,-1-1,1 1,1-1,-1 0,1 1,-1-1,1 1,0-1,1 0,-1 0,1 0,0 0,0 0,0 0,1 0,-1-1,1 1,0-1,1 2,106 29,-70-26,-30-7,0 1,0 1,0-1,-1 2,1-1,-1 1,0 1,0 0,-1 0,1 0,-1 1,0 1,-1-1,2 2,6 11,-2-3</inkml:trace>
  <inkml:trace contextRef="#ctx0" brushRef="#br0" timeOffset="764.475">639 565,'200'6,"-198"-6,0 1,1-1,-1 0,0 1,0-1,1 1,-1 0,0 0,0 0,0 0,0 0,0 0,0 1,0-1,0 1,-1-1,1 1,0 0,-1 0,0-1,1 1,-1 0,0 0,0 0,0 1,0-1,0 0,0 0,-1 0,1 1,-1-1,0 0,1 1,-1-1,0 0,-1 1,1-1,0 0,-1 1,1-1,-1 0,1 0,-1 1,0-1,0 0,0 0,0 0,-1 0,1 0,-148 141,148-141,0 0,1 0,-1 0,1 0,0 0,0 0,0 0,0 0,0 0,0 0,0 0,1 0,-1 0,0 0,1 0,0 0,0 0,0 0,-1 0,1 0,1-1,-1 1,0 0,0-1,1 1,-1-1,1 1,-1-1,1 0,0 0,-1 0,1 1,0-2,0 1,0 0,0 0,0-1,0 1,0-1,0 1,0-1,0 0,0 0,0 0,1 0,15 8,-16-8,0 1,0 0,0-1,0 1,0 0,0 0,0 0,-1 0,1 0,0 0,0 1,-1-1,1 1,-1-1,1 1,-1-1,0 1,1 0,-1 0,0 0,0 0,0 0,-1 0,1 0,0 0,-1 0,1 0,-1 0,0 0,0 0,0 0,0 0,0 1,0-1,0 0,-1 0,1 0,-1 0,1 0,-1 0,0 0,0 0,0 0,0 0,-1 1,-9 7,-1-1,0 0,0 0,0-1,-1-1,-1 0,1-1,-1 0,0-1,0-1,-2 0,-9-1,6-5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15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58 185,'0'-1,"-1"-6,-1 0,0 0,0-1,0 1,-1 0,0 1,0-1,-1 0,0 1,0 0,-5-5,8 11,0 0,1 0,-1 0,0 0,0 0,0 0,1 1,-1-1,0 0,0 1,1-1,-1 0,0 1,1-1,-1 1,0-1,1 1,-1 0,1-1,-1 1,1-1,-1 1,1 0,-1 0,1-1,0 1,-1 0,1 0,0-1,0 1,-1 0,1 0,0 0,0-1,0 1,0 0,0 0,0 0,0 0,1-1,-1 1,0 0,0 0,0 0,0 25,1 0,1 0,1 0,1 0,1-1,2 0,6 16,5 27,67 270,-46-257,-37-82,0 1,0-1,0 1,0-1,0 0,-1 1,1-1,0 0,0 0,-1 0,1 0,-1-1,1 1,-1 0,1-1,-1 1,0-1,1 0,-1 1,0-1,0 0,-1 1,1-1,0 0,0 0,-1 0,1 0,-1 0,0 0,1 0,-1 0,0-1,23-134,-14 93,-6 24,1 0,1 1,1-1,0 1,2 0,0 0,1 1,-8 18,1 0,-1 0,0 1,0-1,0 0,1 1,-1-1,0 1,0-1,0 1,0-1,0 1,0 0,0 0,0 0,0-1,0 1,-1 0,1 0,0 0,0 0,-1 0,1 0,-1 1,1-1,-1 0,1 0,-1 0,0 0,0 1,1-1,-1 0,0 0,0 1,0-1,0 0,-1 0,1 1,0-1,0 1,28 147,-22-116,-6-25,1 0,0 0,1 0,-1 0,1 0,1 0,0-1,0 1,0-1,1 0,0 0,1 0,-1 0,1-1,3 4,-7-10,0 1,1-1,-1 1,0-1,0 1,0-1,1 0,-1 0,0 1,1-1,-1 0,0 0,0 0,1 0,-1-1,0 1,0 0,1 0,-1-1,0 1,0-1,0 1,1-1,-1 1,0-1,0 0,0 0,0 1,0-1,0 0,0 0,-1 0,1 0,0 0,0 0,-1 0,1 0,-1-1,1 1,-1 0,1-1,20-53,25-140,-10 77,4 1,38-73,-43 110,-24 63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23.3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2230,'2'-9,"0"-1,0 1,0 0,1 0,0 0,1 1,0-1,1 1,-1 0,2 0,-1 0,9-14,269-423,273-415,-433 676,66-141,-149 207,-65 145,0-2,-1-1,-1-1,-1-1,0-1,-2-2,0-1,-1-1,-1-2,-1-1,-7 1,-5 5,45-20,1 0,0 1,0-1,-1 0,1 0,0 1,-1-1,1 1,-1-1,1 0,0 1,-1-1,1 1,-1 0,1-1,-1 1,1-1,-1 1,0 0,1-1,-1 1,0 0,0-1,1 1,-1 0,0 0,0-1,0 1,0 0,0 0,0-1,0 1,0 0,0 0,0-1,0 1,-1 0,1 0,0-1,0 1,-1 0,1-1,0 1,-1 0,1-1,-1 1,1-1,-1 1,1-1,-1 1,1-1,-1 1,0-1,1 1,-1-1,0 0,0 1,177 20,-73-14,214 27,-256-41,-60 7,1-1,-1 0,0 0,0 0,0 0,0 0,0 0,0 0,0 0,0 0,-1 0,1-1,0 1,-1 0,1-1,-1 1,1 0,-1-1,0 1,1 0,-1-1,0 1,0-1,0 1,0-1,0 1,0 0,-1-1,1 1,0-1,-1 1,1 0,-1-1,0 1,1 0,-1 0,0-1,0 1,1 0,-1 0,0 0,-1 0,-15-21,-1 2,0 0,-2 2,0 0,-1 1,-1 1,0 1,-2 1,1 1,-1 1,-7-2,-56-33,-30-22,117 69,-1 0,0 0,0 0,0 0,0 0,0-1,0 1,0 0,1 0,-1-1,0 1,0-1,0 1,0 0,1-1,-1 0,0 1,1-1,-1 1,0-1,1 0,-1 1,1-1,-1 0,1 0,-1 0,1 1,0-1,-1 0,1 0,0 0,0 0,-1 0,1 0,0 1,0-1,0 0,0 0,0 0,0 0,1 0,-1 0,0 0,0 0,1 1,-1-1,0 0,1 0,-1 0,1 1,-1-1,1 0,-1 0,1 1,0-1,-1 0,1 1,48-1,-22 6</inkml:trace>
  <inkml:trace contextRef="#ctx0" brushRef="#br0" timeOffset="351.782">2456 1,'-40'5,"1"3,-1 1,2 2,-1 1,2 2,0 2,1 2,0 1,-1 3,29-18,1-1,0 2,0-1,1 1,-1 0,1 0,0 1,1-1,-1 1,1 1,0-1,1 1,0 0,0 0,0 0,1 0,0 1,0 0,1-1,0 1,0 0,1 0,0 0,0 0,1 0,0 0,1 0,-1 1,3 6,-1-6,1 0,1-1,-1 1,1 0,1-1,-1 0,2 0,-1-1,1 1,0-1,0 0,1-1,0 1,0-1,1-1,-1 1,1-1,1-1,-1 1,1-2,-1 1,8 1,1 0,0-1,1-1,-1-1,1 0,0-1,-1-1,1-1,0-1,-1 0,1-1,14-5,23-10,0-2,-2-3,0-3,-1-1,43-32,-84 52,-1 0,0-1,0-1,0 1,-1-1,-1-1,1 0,-2 0,1-1,-5 7,-1 1,0-1,0 1,-1-1,1 0,-1 0,0 1,0-1,0 0,0 0,-1 0,0 0,1 0,-1 0,-1 0,1 0,-1 0,1 0,-1 0,0 0,-1 0,1 0,-1 0,0 1,1-1,-1 1,-1-1,1 1,-1 0,0 0,-3-4,-1 2,0-1,0 1,0 0,-1 0,0 1,0 0,0 0,-1 1,1 0,-1 1,1 0,-1 0,0 1,-1 0,-28-4</inkml:trace>
  <inkml:trace contextRef="#ctx0" brushRef="#br0" timeOffset="653.785">1779 114,'142'22,"1"-7,74-3,-183-10,583 5,-342 16,-263-22,-5-1,1 0,-1 0,0 1,0 0,1 0,-1 1,0 0,0 0,-1 1,1 0,5 2,-41 6,9-10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25.1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1288 819,'-1'0,"0"0,1-1,-1 1,0 0,0 0,0 0,0 0,0 0,0 0,0 0,0 1,0-1,0 0,0 0,0 1,0-1,0 0,0 1,1-1,-1 1,0-1,0 1,0 0,1-1,-1 1,0 0,1 0,-1-1,1 1,-1 0,0 0,1 0,0 0,-1-1,1 1,0 0,-1 1,-150 282,4-17,-12-6,-12-7,-70 69,-122 109,361-429,-1-1,1 1,0-1,0 1,0-1,0 1,1 0,-1-1,1 1,-1 0,1 0,0 0,0 0,1 0,-1 1,0-1,1 0,0 0,0 0,0 1,0-1,0 0,1 2,24-1,-9-9</inkml:trace>
  <inkml:trace contextRef="#ctx0" brushRef="#br0" timeOffset="572.739">1486 734,'-73'29,"29"-11,-1-1,-1-2,0-2,-28 3,-30-23,104 7,-1 1,1 0,-1 0,1 0,-1 0,1 0,-1-1,1 1,0 0,-1 0,1 0,0 0,0 0,0 0,0 0,0 0,0 0,0 0,0 0,0 0,0 0,1 0,-1 0,0 0,1 0,-1 0,1 0,-1 0,1 0,-1-1,1 1,-1 0,1 0,0-1,0 1,-1 0,1-1,0 1,0-1,0 1,0-1,0 1,-1-1,1 1,0-1,1 0,-2 1,278 283,-244-261,-34-23,1 0,0 0,-1 1,1-1,-1 0,1 0,0 0,-1 0,1 0,-1 0,1 0,0 0,-1 0,1 0,0 0,-1 0,1 0,-1 0,1-1,0 1,-1 0,1 0,-1-1,1 1,-1 0,1-1,-1 1,1-1,-1 1,1 0,-1-1,0 1,1-1,-1 1,0-1,1 0,-1 1,0-1,0 1,1-1,-1 0,0 1,0-1,0 1,0-1,0 0,0 1,0-1,0 0,0 1,0-1,0 1,0-1,-1 0,1 1,0-1,-1 0,-3-25,-1 1,-1-1,-1 1,-2 0,-9-20,-6-17,15 38,-3-16,-2 1,-1 0,-3 2,-1 0,-1 1,-13-15,17 32</inkml:trace>
  <inkml:trace contextRef="#ctx0" brushRef="#br0" timeOffset="886.409">2050 0,'-34'9,"0"2,1 2,1 0,0 2,1 2,0 1,2 1,0 2,1 0,-10 12,23-19,0 0,1 2,1 0,0 0,1 1,1 0,-4 9,12-19,-1 0,1 0,0 1,1-1,0 1,0-1,0 1,1 0,1 0,-1 0,1 0,0 0,1 0,0 0,0 0,1-1,0 1,0 0,1-1,2 5,2 0,0 0,0-1,1 1,1-2,0 1,1-1,-1-1,2 1,-1-2,2 0,-1 0,1-1,0 0,0-1,1 0,0-1,0-1,15 5,1-1,0-2,1-1,-1-1,1-1,0-2,10-2,-17 2,-1-2,1-1,-1-1,0-1,1 0,-2-2,1-1,-1 0,0-2,0 0,-1-1,0-2,-1 0,-1 0,0-2,0 0,-1-2,-1 1,-1-2,0 0,-1-1,-1 0,7-15,-18 27,0 0,0 0,-1 0,0-1,0 1,-1-1,0 1,0 0,0-1,-1 1,1 0,-2-1,1 1,-1 0,0 0,0 0,0 0,-1 0,0 0,0 1,-1-1,0 1,0 0,0 0,0 1,-1-1,-2-1,-11-12</inkml:trace>
  <inkml:trace contextRef="#ctx0" brushRef="#br0" timeOffset="1136.339">1148 396,'60'0,"283"-1,218-32,331-65,-602 81,-259 11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34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90 106,'-1'0,"-1"0,1 0,-1 0,1 0,-1 1,1-1,-1 0,1 0,-1 1,1-1,-1 1,1 0,-1-1,1 1,0 0,-1 0,1 0,0 0,0 0,0 0,0 0,0 0,0 0,0 0,0 1,0-1,1 0,-1 1,0-1,1 1,-1-1,1 1,-1-1,1 1,-9 23,1 0,0 0,2 1,1 0,2 0,0 0,-3 46,3-1,4 1,3 14,-4-81,-1 1,1-1,0 0,1 1,0-1,-1 1,1-1,1 0,-1 0,1 0,0 0,0 0,1 0,-1 0,1 0,0-1,1 0,-1 1,1-1,-1 0,1-1,0 1,1-1,-1 0,1 0,-1 0,1 0,0-1,0 0,0 0,0 0,0-1,1 1,-1-1,0-1,1 1,-1-1,0 0,1 0,4-1,6-6,0-1,-1 0,0-1,-1-1,0-1,0 0,-1 0,-1-1,0-1,0 0,6-11,98-169,-85 134,-3-1,-3-1,-2-1,-2-4,-8-49,-14 114,0 1,0 0,0 0,0 1,0-1,0 0,0 0,0 0,0 1,1-1,-1 0,0 1,0-1,0 1,0-1,1 1,-1-1,0 1,0 0,1-1,-1 1,0 0,1 0,-1-1,1 1,-1 0,1 0,-1 0,1 0,0 0,-1 0,1-1,0 1,0 0,0 0,0 0,0 0,0 1,-22 43,3 1,1 0,3 2,1 0,3 1,2 0,2 1,2-1,2 1,3 11,0-55,0 1,1 0,0-1,0 1,0 0,1-1,0 1,0-1,1 0,-1 0,1 0,1 0,-1 0,1-1,0 1,4 2,8 7</inkml:trace>
  <inkml:trace contextRef="#ctx0" brushRef="#br0" timeOffset="418.241">795 473,'25'0,"-14"-1,0 1,1 0,-1 1,1 0,-1 0,0 1,0 1,1 0,9 4,-19-6,0 0,0 1,0-1,-1 0,1 0,0 1,-1-1,1 1,-1 0,1-1,-1 1,0 0,0 0,1 0,-1 0,-1 0,1 0,0 0,0 0,-1 0,1 0,-1 0,0 0,0 1,0-1,0 0,0 0,0 0,0 0,-1 1,1-1,-1 0,0 0,1 0,-1 0,0 0,0 0,0 0,0 0,-1-1,0 2,-61 71,59-70,-56 61,59-63,-1 0,1 0,0 0,0 1,0-1,0 0,0 1,0-1,1 1,-1-1,1 1,-1-1,1 1,0-1,0 1,0-1,1 1,-1-1,0 1,1-1,0 1,-1-1,1 0,0 1,0-1,1 0,-1 0,0 1,1-1,-1 0,1-1,1 2,5 1,0 0,0 0,1-1,-1 0,1-1,0 0,-1-1,1 1,0-2,0 1,0-1,0-1,0 1,0-2,0 1,0-1,-1 0,1-1,-1 0,1-1,-1 1,0-1,3-3,42-26,-39 23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35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1 155,'14'0,"10"0,6 0,1 0,2 0,-1 0,-1 0,0 0,-2 0,0 0,0 0,-1 0,0 0,-5 5,-1 1,0 0,-4-1</inkml:trace>
  <inkml:trace contextRef="#ctx0" brushRef="#br0" timeOffset="245.169">85 437,'39'0,"21"0,7 0,-5 0,-7 0,-8 0,-8 0,-10 0</inkml:trace>
  <inkml:trace contextRef="#ctx0" brushRef="#br0" timeOffset="3147.285">706 522,'2'-20,"1"1,1 0,0 0,2 0,0 0,1 1,1 0,0 0,2 1,0 0,11-14,-3 8,1 1,1 1,1 1,0 1,1 0,17-8,-39 26,1 0,-1 0,1 1,-1-1,1 0,-1 1,1-1,0 0,0 1,-1-1,1 1,0-1,0 1,-1-1,1 1,0 0,0 0,0-1,0 1,0 0,0 0,0 0,-1 0,1 0,0 0,0 0,0 0,0 0,0 0,0 1,0-1,-1 0,1 0,0 1,0-1,0 1,0-1,-1 1,1-1,0 1,-1-1,1 1,0 0,-1-1,1 1,-1 0,1 0,-1-1,1 1,-1 0,0 0,1 0,-1 0,0 0,0-1,1 1,-1 0,0 0,0 0,0 0,0 0,0 0,0 0,-1 0,1 0,0 0,-21 198,21-198,-1 0,1-1,-1 1,0 0,1 0,0 0,-1 0,1 0,0 0,-1 0,1 0,0 0,0 0,0 0,0 0,0 0,0 0,0 0,0 0,1 0,-1 0,0 0,0 0,1 0,-1 0,1 0,-1 0,1 0,-1 0,1-1,0 1,-1 0,1 0,0-1,0 1,-1 0,1-1,0 1,0-1,0 1,0-1,0 1,0-1,0 0,0 1,0-1,0 0,0 0,0 0,0 0,0 0,0 0,0 0,0 0,0 0,0 0,0 0,0-1,13-7,0 0,-1-1,-1 0,1-1,-1 0,-1-1,0 0,-1-1,6-9,18-17,-11 13,1 1,1 1,1 1,1 1,18-10,-42 29,-1 0,0 1,1-1,-1 1,1-1,-1 1,1 0,0 0,0 0,0 0,-1 0,1 1,0-1,0 1,0 0,0 0,0 0,0 0,0 1,0-1,-1 1,1-1,0 1,0 0,0 0,-1 0,1 1,-1-1,1 1,-1-1,1 1,-1 0,0 0,0 0,0 0,0 0,0 1,0-1,-1 1,1-1,-1 1,0-1,1 2,1 11,0 0,-1 1,0-1,-2 1,1-1,-2 1,0-1,-1 1,-1-1,0 1,-3 5,10 10,4-23</inkml:trace>
  <inkml:trace contextRef="#ctx0" brushRef="#br0" timeOffset="3667.244">2004 42,'-54'29,"0"3,2 2,2 2,2 2,-38 38,80-71,0 0,0 0,1 1,0 0,0 0,0 0,1 1,-1 0,2 0,-1 0,1 0,0 0,0 0,1 1,0 0,1-1,-1 1,1 0,1 0,0 0,2-5,1 0,0 1,1-2,-1 1,0 0,1-1,-1 1,1-1,0 0,0 0,0-1,0 1,0-1,0 0,0 0,1 0,-1-1,0 1,1-1,-1 0,0 0,1-1,-1 1,0-1,0 0,0 0,1 0,-1-1,0 0,-1 1,1-1,1-1,16-6,-1 0,0-2,0 0,-2-1,1 0,-1-2,-1 0,6-8,5-1,95-69,-122 91,0 1,1-1,-1 1,0-1,1 1,-1 0,0 0,1 0,-1 0,0 0,1 0,-1 0,0 0,1 1,-1-1,0 0,1 1,-1-1,0 1,0-1,1 1,-1 0,0-1,0 1,0 0,0 0,0 0,0 0,0 0,0 0,-1 0,1 0,0 1,0-1,-1 0,1 0,-1 0,1 1,-1-1,0 0,1 1,-1-1,0 0,0 1,0 0,0 64,-12 1,3 1,3 0,3 40,-23 153,25-251,0 0,0-1,-1 1,0-1,-1 0,0 1,0-1,-1-1,0 1,-1 0,1-1,-2 0,1 0,-1 0,-1-1,-4 4,10-10,-1 0,0 0,0 0,0-1,0 1,0-1,0 0,0 1,0-1,0 0,0 0,0 0,0 0,0-1,0 1,0 0,0-1,1 0,-1 1,0-1,0 0,0 0,1 0,-1 0,0 0,1 0,-1-1,1 1,-1 0,1-1,0 1,-1-1,1 0,0 1,0-1,0 0,0 0,0 0,-27-75,24 59,2 1,0-2,2 1,0 0,0 0,2 0,0 0,2 0,-1 1,2-1,3-6,3-3</inkml:trace>
  <inkml:trace contextRef="#ctx0" brushRef="#br0" timeOffset="4268.034">2343 13,'-10'24,"1"0,1 1,1 0,1 1,1-1,1 1,1 0,2 0,1 11,0-33,0-1,0 1,1 0,0-1,0 1,0-1,0 1,0-1,1 0,-1 0,1 1,0-1,0 0,0 0,0-1,1 1,-1 0,1-1,0 1,0-1,0 0,0 0,0 0,0 0,0-1,1 1,-1-1,0 0,1 0,-1 0,1 0,0-1,-1 1,1-1,-1 0,1 0,0-1,-1 1,1-1,2 0,10-6,0-1,0-1,-1-1,0 0,-1-1,0 0,0-1,-1-1,-1 0,-1-1,1 0,-2 0,0-1,-1-1,-1 0,4-9,32-44,-37 57,-4 7,-1 0,1 1,0-1,0 1,0 0,1 0,0 0,-1 0,1 1,1-1,-1 1,0 0,1 0,1 0,-5 4,0 1,1-1,-1 1,0-1,0 1,0-1,0 1,0 0,-1 0,1-1,0 1,-1 0,1 0,-1 0,0 0,1 0,-1-1,0 1,0 0,0 0,-1 0,1 0,0 0,-1 0,1-1,-1 1,0 0,1 0,-1 0,-1 1,1 3,-9 91,4-1,4 1,5-1,-2 28,1-95,-2-1,0 1,-2 0,-2 0,0-1,-2 0,-1 0,-1 0,-2-1,-1 0,0 0,-2-2,-4 5,15-27,-1 0,1 0,-1 0,0 0,0 0,0-1,0 0,0 1,-1-1,1 0,-1-1,1 1,-1-1,0 1,0-1,1 0,-1 0,0-1,0 1,0-1,0 0,0 0,0 0,0-1,0 1,0-1,0 0,1 0,-1 0,0-1,0 1,1-1,-1 0,1 0,0 0,0 0,-1-1,1 1,1-1,-1 0,0 0,1 0,-1 0,1 0,0-1,0 1,0-1,1 1,-1-1,-1-12,0 0,1-1,1 1,1 0,0 0,1-1,0 1,2 0,0 0,1 0,0 0,1 1,1 0,0 0,1 0,1 1,9-13,44-50,-41 55</inkml:trace>
  <inkml:trace contextRef="#ctx0" brushRef="#br0" timeOffset="4650.225">2935 324,'102'-37,"-99"36,0 0,0 1,1-1,-1 1,0-1,0 1,1 0,-1 1,0-1,0 0,1 1,-1 0,0-1,0 1,0 1,0-1,0 0,0 1,0-1,0 1,-1 0,1 0,-1 0,1 1,-1-1,0 0,0 1,0-1,0 1,1 2,-3 1,1-1,-1 1,0 0,-1 0,1 0,-1 0,0 0,-1 0,1 0,-1-1,0 1,-1-1,1 1,-1-1,0 0,-1 0,1 0,-1-1,0 1,0-1,0 0,-1 0,-2 2,-6 9,-34 48,48-62,-1 1,1 0,0-1,0 1,0-1,0 1,0-1,1 0,-1 1,0-1,1 0,-1 0,0 0,1 0,-1 0,1 0,0 0,-1-1,1 1,0-1,-1 1,1-1,0 1,0-1,0 0,-1 0,1 0,0 0,0 0,0 0,-1-1,1 1,0 0,0-1,-1 0,1 1,0-1,-1 0,57-11,-32 6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0,-5-1,-8-2,-10 0,-8-2,-13-1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1,'38'9,"28"0,6-4,-8-1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49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21,'23'81,"-16"319,20-317,-26-81,1 0,-1 0,1-1,0 1,0-1,-1 1,1-1,0 0,0 1,0-1,1 0,-1 0,0-1,0 1,0 0,1-1,-1 1,0-1,1 0,-1 0,0 0,1 0,-1 0,0 0,1-1,-1 1,0-1,1 1,-1-1,0 0,0 0,0 0,0 0,0 0,2-2,90-76,25-73,-96 118,-23 34,0-1,0 0,0-1,1 1,-1-1,0 1,1 0,-1-1,1 1,0 0,-1 0,1-1,0 1,0 0,0 0,0 0,-1 0,2 0,-1 0,0 0,0 0,0 1,0-1,1 0,-1 1,0-1,0 1,1-1,-1 1,1 0,-1-1,0 1,1 0,-1 0,1 0,-1 0,0 0,1 0,-1 0,1 1,-1-1,0 0,1 1,-1-1,0 1,0 0,1-1,0 2,5 121,-9-53,1-65,1 0,0 0,0 0,0 0,0 0,1 0,0 0,0-1,0 1,1 0,0 0,-1-1,2 1,-1-1,0 0,1 1,0-1,0 0,0-1,1 1,-1 0,1-1,0 0,0 0,0 0,0 0,0-1,1 0,-1 0,1 0,0 0,-1-1,1 1,0-1,0-1,0 1,0-1,0 1,0-1,0-1,0 1,0-1,0 0,8-6,0-1,0 0,-1-1,-1 0,0-1,0 0,0-1,-2 0,1-1,-1 0,-1 0,0-1,-1 0,0 0,-1-1,-1 0,0 0,0-3,28-55,0 6,-3-1,-3-2,8-39,-30 80,-19 41,2 6</inkml:trace>
  <inkml:trace contextRef="#ctx0" brushRef="#br0" timeOffset="260.859">1017 444,'-10'38,"-7"28,-2 7,3-5,9-13,5-16</inkml:trace>
  <inkml:trace contextRef="#ctx0" brushRef="#br0" timeOffset="532.859">1045 360,'14'9,"10"4,5-1,3-2,1-3,-1-2,0-3,-2-1,0-1,-6-1</inkml:trace>
  <inkml:trace contextRef="#ctx0" brushRef="#br0" timeOffset="700.365">988 614,'34'0,"20"0,6 0,-7 0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2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57,'-5'14,"0"1,1 0,0 0,2 0,0 1,0-1,1 1,1 4,-1 5,-24 252,1-99,21-153,13-29,8-38,-9 19</inkml:trace>
  <inkml:trace contextRef="#ctx0" brushRef="#br0" timeOffset="250.967">57 0,'39'0,"31"0,9 0,-4 0,-10 0,-12 0,-14 0</inkml:trace>
  <inkml:trace contextRef="#ctx0" brushRef="#br0" timeOffset="500.524">1 395,'38'5,"28"-3,6-3,-3 0,-9 0,-10-1,-8 1,-12 1</inkml:trace>
  <inkml:trace contextRef="#ctx0" brushRef="#br0" timeOffset="852.641">481 424,'33'5,"17"6,4 1,-3-1,-4-3,-11-3</inkml:trace>
  <inkml:trace contextRef="#ctx0" brushRef="#br0" timeOffset="663.159">481 565,'-5'38,"-1"18,0 4,1-9</inkml:trace>
  <inkml:trace contextRef="#ctx0" brushRef="#br0" timeOffset="1118.167">481 649,'38'5,"28"-4,1-1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4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1,'-40'173,"24"-122,-3-1,-2 0,-2-2,-5 3,-41 92,64-133,4-8,-1 0,0 0,1 0,-1 0,1 0,-1 0,1 0,0 0,0 1,0-1,0 0,1 1,-1-1,0 1,1-1,0 1,0-1,0 1,0-1,0 1,0-1,0 1,1-1,-1 1,1-1,0 0,0 1,0-1,0 0,0 0,0 1,1-1,-1 0,1 0,0 0,-1-1,1 1,0 0,0-1,0 1,0-1,0 1,0-1,1 0,-1 0,2 0,12 2,1-1,-1-1,1 0,-1-1,1-1,-1-1,1 0,-1-2,0 1,0-2,0 0,2-2,54-13,18-14,-77 22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20,'128'-19,"-127"19,0 0,0 1,1-1,-1 0,0 1,0-1,0 1,0 0,0-1,0 1,0 0,0-1,0 1,0 0,0 0,-1 0,1 0,0 0,0 0,-1 0,1 0,-1 0,1 0,-1 0,0 1,1-1,-1 0,0 0,0 0,1 1,-1-1,0 0,0 0,-1 0,1 1,0-1,0 0,0 0,-1 0,1 0,-1 1,1-1,-1 0,1 0,-1 0,0 0,1 0,-1 0,0 0,-39 51,39-50,-31 28,26-25,0 0,0 0,0 1,1-1,0 1,0 0,0 1,1-1,0 1,0 0,1 0,0 0,-2 6,5-11,0 0,0 0,0 0,0 0,1 0,-1 0,0 0,1 0,0 0,-1 0,1-1,0 1,0 0,0 0,0 0,0-1,1 1,-1-1,0 1,1-1,-1 1,1-1,0 0,-1 0,1 0,0 0,-1 0,1 0,0 0,0-1,0 1,0-1,0 1,0-1,0 0,0 1,0-1,1 0,81-2,51-35,-117 29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2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0,'-6'15,"1"1,1-1,0 1,1 0,0 0,2 0,0 0,1 15,-12 84,-23 37,32-145,1 1,0 0,0 0,1 0,0 0,0 0,1 1,0-1,0 0,1 0,0 0,1 0,0 0,0 0,0 0,1-1,0 1,1-1,0 0,0 0,0 0,3 2,-2-8,0 0,0-1,1 0,-1 0,0 0,0-1,0 1,0-1,0-1,0 1,0-1,0 0,0 0,-1 0,1 0,-1-1,0 0,1 0,-1 0,-1-1,1 1,0-1,-1 0,0 0,0 0,0 0,0-1,1-2,10-10,-1-2,0 0,-1 0,-2-1,1-1,-2 0,-1 0,-1-1,-1 1,1-10,57-240,-84 336,10 210,12-172,-2-91,0 0,0-1,1 1,1 0,0-1,1 1,0-1,0 0,1 0,1 0,0 0,0-1,1 0,1 0,-1 0,1-1,8 8,-12-15,-1-1,0 1,1-1,-1 1,1-1,-1 0,1 0,0 0,-1 0,1-1,0 1,0-1,-1 0,1 1,0-1,0 0,0-1,-1 1,1 0,0-1,14-3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1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28,'73'-17,"-70"16,95-8,-95 9,-1-1,1 1,-1 0,1 1,-1-1,1 0,-1 1,0-1,1 1,-1 0,0 0,1 0,-1 0,0 0,0 0,0 1,0-1,0 1,0-1,0 1,-1 0,1 0,0 0,-1 0,0 0,1 0,-1 0,0 0,0 0,0 1,0-1,-1 0,1 1,-1-1,1 1,-1 1,0 1,-1-1,0 1,0-1,-1 1,1-1,-1 0,0 1,0-1,0 0,-1 0,1 0,-1-1,0 1,0-1,0 1,-1-1,1 0,-2 0,2 0,-1 0,1 0,0 0,0 1,0-1,0 1,1-1,-1 1,1 0,0 0,0 0,1 0,-1 1,1-1,0 0,-1 3,4-3,-1 0,0-1,1 1,0 0,0-1,0 1,0-1,1 1,-1-1,1 0,0 0,0 0,0-1,0 1,1-1,-1 1,1-1,-1 0,1-1,0 1,-1-1,1 1,0-1,2 0,27 16,-30-16,-1 1,0-1,1 0,-1 1,0 0,0-1,0 1,0 0,0 0,0 0,-1 0,1 0,-1 1,1-1,-1 0,0 1,0-1,0 1,0-1,0 1,-1-1,1 1,-1 0,0-1,0 1,0 0,0-1,0 1,0 0,-1-1,1 1,-1 0,0-1,0 1,0-1,0 1,0-1,0 0,-1 1,1-1,-1 0,0 0,1 0,-1 0,0 0,0 0,-8 4,-1-1,1 0,-1 0,0-1,0 0,-1-1,1 0,0-1,-1 0,0-1,1 0,-1-1,-4-1,-27-14,31 2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2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28,'85'22,"-64"-20,0-2,0 0,0-1,1-2,-1 0,-1-1,1-1,12-4,133-18,-126 41,-28-1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30,'19'0,"21"-5,8-1,1 0,-3 1,-4 1,-6 2,-2 1,-4 1,-6 0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0,'26'139,"-24"-100,-2-1,-2 0,-1 0,-7 28,-42 229,31-217,13-60</inkml:trace>
  <inkml:trace contextRef="#ctx0" brushRef="#br0" timeOffset="395.082">521 0,'-403'333,"393"-325,-20 23,30-30,0-1,-1 1,1 0,0-1,0 1,-1 0,1 0,0 0,0-1,0 1,0 0,0 0,0-1,0 1,1 0,-1 0,0-1,0 1,0 0,1 0,-1-1,0 1,1 0,-1-1,1 1,-1-1,1 1,-1 0,1-1,-1 1,1-1,0 1,-1-1,1 0,0 1,-1-1,1 0,0 1,-1-1,1 0,0 0,0 0,-1 1,1-1,0 0,0 0,0 0,0 0,223 28,-214-28,0 1,0 0,0 0,0 1,-1 1,1 0,-1 0,1 1,-1 0,0 0,0 1,-1 0,0 1,0 0,0 0,0 1,-1 0,0 0,-1 1,1-1,-1 1,-1 1,0-1,0 1,-1 0,0 0,0 1,-1-1,0 1,-1 0,1 2,-13 48,18-63,1-5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4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20 191,'-6'24,"1"-1,1 1,2 0,0 0,2 1,0-1,2 0,0 0,2 0,1-1,0 1,2-1,1 0,8 17,-13-34,-1 1,1-1,0 1,0-1,0 0,1 0,0 0,0 0,0-1,1 0,-1 0,1 0,1 0,1 1,-4-7,-1-1,1 1,-1-1,0 0,0 1,0-1,0 0,0 0,0 0,-1-1,1 1,-1 0,1-1,-1 1,0-1,0 1,0-1,0 0,-1 1,1-1,-1 0,1 1,-1-2,1 1,99-271,-86 244,-4 6,1 1,2 0,0 1,1 0,14-16,-13 26,-3 6</inkml:trace>
  <inkml:trace contextRef="#ctx0" brushRef="#br0" timeOffset="470.975">359 558,'3'0,"4"-2,-1 0,1 1,0 0,0 0,-1 1,1 0,0 0,0 0,0 1,-1 0,1 1,0-1,-1 1,1 1,4 2,-10-4,0 0,0 1,0 0,-1-1,1 1,-1-1,1 1,-1 0,0-1,1 1,-1 0,0-1,0 1,0 0,0-1,-1 1,1 0,0-1,-1 1,1 0,-1-1,0 1,1-1,-1 1,0-1,0 1,0-1,0 1,0-1,0 0,0 0,-1 0,1 1,0-1,-1 0,1-1,-1 1,0 0,-17 26,20-26,-1 1,1-1,0 1,0-1,-1 1,1-1,0 1,0-1,0 0,1 0,-1 1,0-1,0 0,1 0,-1 0,0 0,1-1,-1 1,1 0,0-1,-1 1,1-1,-1 1,1-1,0 0,-1 1,1-1,0 0,-1 0,2 0,11 3,-12-2,1 0,-1 0,0 0,1 0,-1 0,0 0,1 1,-1-1,0 1,0-1,0 1,0 0,-1 0,1 0,0 0,-1 0,1 0,-1 1,0-1,0 0,0 1,0-1,0 1,0-1,-1 1,1-1,-1 1,0 0,0-1,0 1,0 0,0-1,0 1,-1-1,1 1,-1-1,0 1,0-1,0 1,0-1,0 1,0-1,-1 0,1 0,-1 1,-3 4,-1 0,0-1,1 1,-2-1,1 0,-1-1,0 0,0 0,-1 0,1-1,-1 0,0-1,0 0,0 0,0 0,-1-1,1 0,-1-1,0 0,-6 0,-4-4</inkml:trace>
  <inkml:trace contextRef="#ctx0" brushRef="#br0" timeOffset="867.042">585 50,'23'-8,"-6"0,1 1,-1 1,1 1,1 1,-1 0,0 1,1 1,6 1,-23 0,1 1,-1 0,0 0,0 0,0 0,1 0,-1 0,0 1,0-1,0 1,0 0,0-1,1 1,-2 0,1 0,0 0,0 0,0 1,0-1,-1 1,1-1,0 1,-1-1,0 1,1 0,-1 0,0-1,0 1,0 0,0 0,0 0,0 0,-1 1,1-1,-1 0,1 0,-1 0,0 0,0 1,0-1,0 0,0 0,0 0,-1 1,1-1,-1 0,1 0,-1 0,0 0,0 0,0 0,0 0,0 0,-2 1,-82 116,84-118,1 0,-1 0,1 0,-1 1,1-1,0 0,-1 0,1 0,0 1,0-1,0 0,0 1,0-1,0 0,0 0,0 1,1-1,-1 0,0 0,1 1,-1-1,1 0,-1 0,1 0,0 0,-1 0,1 0,0 0,0 0,0 0,0 0,0 0,0 0,0-1,0 1,0 0,0-1,0 1,0-1,1 1,-1-1,0 0,0 1,1-1,-1 0,63 6,-59-6,84-2,-63 1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3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7,'0'-5,"0"3,0 7,5 8,1 6,0 4,-1 4,-2 1,-1 2,-1 0,5-1,0 0,0 0,-1 0,-2-1,-1 0,-1 1,0-6</inkml:trace>
  <inkml:trace contextRef="#ctx0" brushRef="#br0" timeOffset="251.606">1 458,'43'-9,"43"-4,17 1,-5 2,-14 3,-16 7,-16 5,-15 5,-15 6,-12 0</inkml:trace>
  <inkml:trace contextRef="#ctx0" brushRef="#br0" timeOffset="549.791">86 712,'302'-47,"-230"56,-71-9,0 1,1-1,-1 1,0 0,0 0,1 0,-1 0,0 0,0 0,0 0,0 0,0 0,0 0,-1 0,1 1,0-1,0 0,-1 1,1-1,-1 0,0 1,1-1,-1 1,0-1,0 1,1-1,-1 1,-1-1,1 1,0-1,0 1,0-1,-1 0,1 1,-1-1,1 1,-1-1,1 0,-1 1,0-1,0 0,0 0,0 0,0 1,0-1,-10 14,-1 0,-1-1,0-1,-1 0,0-1,-1 0,-15 9,-42 36,34-13,37-43,0 0,1 0,-1 0,1 1,-1-1,1 0,0 0,-1 0,1 0,0 0,0 1,0-1,0 0,0 0,0 0,0 1,0-1,0 0,1 0,-1 0,0 0,1 0,-1 1,1-1,-1 0,1 0,-1 0,1 0,0 0,0-1,0 1,-1 0,1 0,0 0,0-1,0 1,0 0,0-1,0 1,0-1,1 1,-1-1,0 0,0 1,0-1,0 0,15 4,-1-1,1-1,-1-1,1 0,0-1,-1 0,1-1,0-1,-1-1,0 0,9-3,1-1</inkml:trace>
  <inkml:trace contextRef="#ctx0" brushRef="#br0" timeOffset="1114.383">763 712,'236'-275,"-123"156,-112 118,-1 1,1-1,0 0,0 1,0-1,-1 0,1 1,0-1,0 1,0 0,0-1,0 1,0 0,0 0,0-1,0 1,0 0,0 0,0 0,0 0,0 0,0 0,0 0,0 1,0-1,0 0,0 1,0-1,0 0,0 1,0-1,0 1,-1 0,1-1,0 1,0-1,0 1,-1 0,1 0,0 0,-1-1,1 1,-1 0,1 0,-1 0,1 0,-1 0,0 0,0 0,1 0,-1 0,0 0,0 0,0 0,0 0,8 60,-9-30,-1-25,1 0,1 0,-1 0,1 0,0 0,1 0,-1 0,1 0,1-1,-1 1,1 0,-1 0,2-1,-1 1,1-1,1 2,0-6,1 0,-1-1,1 1,-1-1,1 0,-1 0,1-1,-1 0,1 1,-1-1,0-1,1 1,-1-1,0 1,0-1,0-1,0 1,0 0,0-1,-1 0,1 0,-1 0,0 0,0 0,0-1,1-1,151-151,-74 82,-81 74,1-1,-1 1,1-1,-1 1,1-1,0 1,-1-1,1 1,-1 0,1-1,0 1,-1 0,1 0,0-1,0 1,-1 0,1 0,0 0,0 0,-1 0,1 0,0 0,-1 0,1 0,0 0,0 1,-1-1,1 0,0 0,-1 1,1-1,0 0,-1 1,1-1,-1 1,1-1,0 1,-1-1,1 1,-1-1,0 1,1-1,-1 1,1 0,-1-1,0 1,1 0,-1-1,0 1,0 0,0 0,1-1,-1 1,0 0,0-1,0 2,0 42,-10 5,5-35,1 1,1-1,1 1,0 0,0-1,2 1,0 0,0 0,2 0,0 0,0-1,5 12,19 3,-10-20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20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1 396,'44'-11,"0"2,1 3,1 1,-1 2,0 2,1 2,4 2,55-1,37-2,-130 0</inkml:trace>
  <inkml:trace contextRef="#ctx0" brushRef="#br0" timeOffset="246.201">1 593,'38'10,"27"-2,8-2,0-3,-6-6,-11-2,-10-1,-8 1,-5-4,-4 0,-7 2</inkml:trace>
  <inkml:trace contextRef="#ctx0" brushRef="#br0" timeOffset="617.448">424 0,'-1'4,"0"-1,0 0,0 0,0 1,0-1,1 0,-1 1,1-1,0 1,0-1,0 1,1-1,-1 0,1 1,0-1,0 1,0-1,0 0,1 1,6 10,1 0,1-1,0 0,1-1,0 0,0-1,2 0,-1-1,1 0,1-1,14 8,-12-6,35 20,-36-23,0 1,0 1,-1 0,0 1,0 1,-1 0,-1 0,4 7,-13-15,0 1,-1 0,1 0,-1 0,0 0,-1 0,1 0,-1 0,0 1,-1-1,1 0,-1 1,0-1,0 0,-1 1,1-1,-1 1,0-1,-1 0,1 0,-1 0,0 0,-1 0,1 0,-1-1,0 1,0-1,-2 3,-109 109,-77-1,110-72,68-35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50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47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189 256,'-8'7,"0"1,1 0,0 1,0 0,1 0,0 0,0 1,1-1,0 1,1 1,0-1,1 1,0 0,-2 3,-19 62,2 1,4 1,-2 36,0 9,21-123,-1 1,1-1,0 0,-1 0,1 0,0 0,0 0,-1 0,1 0,0 0,0 0,-1 0,1 0,0 0,-1 0,1-1,0 1,-1 0,1-1,0 1,-1 0,1-1,0 1,-1-1,1 1,-1-1,1 1,-1-1,1 1,-1-1,0 0,1 1,-1-1,0 1,1-1,-1 0,0 0,0 1,1-1,-1 0,0 1,0-1,0 0,0 0,251-378,-121 213,-130 164,1 1,-1-1,1 1,-1-1,1 1,-1 0,1-1,0 1,0 0,0-1,-1 1,1 0,0 0,1 0,-1 0,0 0,0 0,0 0,1 0,-1 0,0 1,1-1,-1 0,0 1,1-1,-1 1,1 0,-1-1,1 1,-1 0,1 0,0 0,-1 0,1 0,-1 0,1 1,-1-1,1 0,-1 1,0-1,1 1,-1 0,1-1,-1 1,0 0,0 0,1 0,-1 0,0 0,0 0,0 0,0 0,-5 106,-1-79,-14 62,-5 75,23-162,1 0,0 0,0 0,0 1,1-1,-1 0,1 0,0 0,0 0,0 0,0 0,0 0,0 0,1-1,0 1,-1 0,1-1,0 1,0-1,1 0,-1 0,0 0,1 0,-1 0,1 0,0 0,-1-1,1 0,0 1,0-1,0 0,0 0,0-1,0 1,0-1,1 1,-1-1,0 0,0 0,0 0,0-1,0 1,1-1,-1 0,0 0,0 0,0 0,-1 0,1-1,2 0,18-13,-1-1,0 0,-1-2,-1-1,0 0,-2-1,5-8,-19 23,47-57,67-63,-117 124,0-1,-1 1,1 0,0 0,0 0,0 0,0 1,0-1,0 0,0 0,0 0,0 1,1-1,-1 1,0-1,0 1,1-1,-1 1,0 0,1-1,-1 1,0 0,0 0,1 0,-1 0,0 0,1 1,-1-1,0 0,1 0,-1 1,0-1,0 1,1-1,-1 1,0 0,0-1,0 1,0 0,0 0,0 0,0 0,0 0,0 0,0 0,-1 0,1 0,0 0,-1 0,1 1,-1-1,1 0,-1 0,1 1,-1-1,0 0,0 1,0-1,-20 133,-12-2,32-130,0 0,1 1,-1-1,0 0,1 0,0 0,-1 0,1 0,0 0,0 0,0 0,0 0,0 0,1 0,-1-1,0 1,1 0,0-1,-1 0,1 1,0-1,-1 0,1 0,0 1,0-1,0-1,0 1,0 0,0 0,1-1,-1 0,0 1,0-1,0 0,0 0,1 0,-1 0,0 0,0-1,0 1,0-1,0 1,2-1,13-5</inkml:trace>
  <inkml:trace contextRef="#ctx0" brushRef="#br0" timeOffset="552.463">1515 284,'-41'17,"0"3,2 1,0 2,1 2,2 1,0 2,2 2,-24 27,54-54,1-1,0 1,0 1,0-1,0 0,1 1,0-1,-1 1,1 0,0 0,1 0,-1 0,1 0,0 0,0 0,0 0,0 1,1-1,-1 0,1 1,0-1,1 0,-1 1,1-1,0 0,0 0,0 0,1 1,-1-1,1-1,0 1,0 0,0 0,1-1,-1 1,1-1,0 0,0 1,3 1,0-2,0 0,0 0,0-1,1 1,-1-2,1 1,-1-1,1 0,0 0,-1-1,1 0,0 0,0 0,-1-1,1 0,-1 0,1-1,-1 0,1 0,-1 0,120-68,19-66,-6-9,-139 145,0 0,0-1,0 1,1-1,-1 1,0 0,0-1,0 1,1 0,-1-1,0 1,0 0,1-1,-1 1,0 0,1-1,-1 1,0 0,1 0,-1 0,1-1,-1 1,0 0,1 0,-1 0,1 0,-1 0,0 0,1 0,-1 0,1-1,-1 2,0-1,1 0,-1 0,1 0,-1 0,0 0,1 0,-1 0,1 0,-1 1,0-1,1 0,-1 0,0 1,1-1,-1 0,0 0,1 1,-1-1,0 0,0 1,1-1,-1 0,0 1,0-1,0 1,1-1,-1 0,0 1,0-1,0 1,0-1,0 0,0 1,0-1,0 1,0-1,1 38,-1-32,-37 315,24-240,0 2,-4-1,-4-1,-3 0,-4-2,-25 50,19-75,33-53,1 0,-1 0,0 0,0 0,0 0,0 0,0 0,0 0,0 0,0-1,0 1,0 0,0-1,-1 1,1-1,0 1,0-1,-1 0,1 0,0 1,0-1,-1 0,1 0,0 0,-1 0,1 0,0-1,-1 1,1 0,0 0,0-1,-1 1,1-1,0 0,0 1,0-1,0 0,0 1,0-1,0 0,0 0,0 0,0 0,0 0,0 0,-3-7,0 0,1 0,0 0,0-1,1 1,0-1,1 1,-1-1,2 1,-1-1,1 0,1 0,-1 1,1-1,1 0,0 1,0-2,0-1,3-27,1-1,2 1,1 1,3 0,1 0,1 1,2 0,1 2,2 0,2 1,17-21,-20 35</inkml:trace>
  <inkml:trace contextRef="#ctx0" brushRef="#br0" timeOffset="2333.299">2192 1,'-39'129,"-98"224,97-228,39-122,0 0,0 1,1-1,-1 1,1-1,0 0,0 1,0-1,0 1,1-1,0 0,-1 1,1-1,0 0,1 0,-1 0,1 1,-1-1,1-1,0 1,0 0,0 0,0-1,1 1,-1-1,1 0,-1 1,1-1,0-1,0 1,0 0,0-1,0 1,0-1,0 0,1 0,-1 0,0 0,1-1,-1 0,0 1,1-1,-1 0,1 0,-1-1,0 1,1-1,-1 0,4-1,34-6,1-2,-1-2,-1-2,15-9,-38 16</inkml:trace>
  <inkml:trace contextRef="#ctx0" brushRef="#br0" timeOffset="2734.214">2446 510,'13'-2,"-3"-2,1 2,0 0,0 0,-1 1,1 0,0 1,0 0,0 1,0 0,0 1,0 0,0 1,-1 0,1 0,6 4,-16-6,1 0,-1 1,1-1,-1 0,1 1,-1-1,0 1,0 0,0-1,0 1,0 0,0 0,0-1,-1 1,1 0,0 0,-1 0,0 0,1 0,-1 0,0 0,0 0,0 0,0 0,-1 0,1 0,0 0,-1 0,0 0,1 0,-1-1,0 1,0 0,0 0,0-1,0 1,-48 57,-56 31,104-88,-1-1,1 1,-1-1,1 1,0 0,0 0,-1-1,1 1,0 0,1 0,-1 0,0 0,0 0,1 1,0-1,-1 0,1 0,0 0,0 0,0 0,0 0,0 1,1-1,-1 0,1 0,-1 0,1 0,0 0,-1 0,1 0,0 0,1 0,-1 0,0-1,0 1,1 0,-1-1,1 1,-1-1,1 0,0 1,0-1,0 0,-1 0,1 0,0 0,0 0,0-1,0 1,1-1,-1 1,0-1,0 0,0 0,1 1,14 1,1 1,-1-2,1 0,0-1,-1-1,1-1,-1 0,10-4,-8-1</inkml:trace>
  <inkml:trace contextRef="#ctx0" brushRef="#br0" timeOffset="3134.388">3265 199,'-17'5,"-7"1,0 0,1 2,0 1,0 0,1 2,0 0,-17 14,37-24,0 0,0 0,1 0,-1 0,0 1,0-1,1 0,-1 1,1 0,-1-1,1 1,0 0,-1 0,1 0,0 0,0 0,1 0,-1 0,0 0,1 0,-1 0,1 1,-1-1,1 0,0 0,0 0,0 1,0-1,1 0,-1 0,1 0,-1 0,1 1,0-1,-1 0,1 0,0 0,1 0,-1-1,0 1,0 0,1 0,-1-1,2 2,65 29,-61-31,-1 1,1 0,-1 1,1-1,-1 1,0 0,0 1,-1 0,1 0,-1 0,1 0,-1 1,-1 0,1 0,2 4,-7-3,0-1,-1 1,0 0,0-1,0 1,-1-1,0 1,0-1,-1 0,1 0,-1 0,0 0,0 0,-1-1,1 1,-1-1,0 0,0 0,-1 0,1-1,-1 1,0-1,1 0,-2-1,-2 2,-11 10,0-2,-1 0,0-1,-1-1,0-1,-20 6,22-12,6-5</inkml:trace>
  <inkml:trace contextRef="#ctx0" brushRef="#br0" timeOffset="3384.828">3491 397,'-24'43,"-8"24,-3 0,4-6,12-13,10-20,11-15,5-14,1-7</inkml:trace>
  <inkml:trace contextRef="#ctx0" brushRef="#br0" timeOffset="3835.044">3689 622,'171'-258,"-136"228,-35 30,1 0,0 0,0-1,-1 1,1 0,0 0,0 0,0 0,-1 0,1 0,0 0,0 0,0 1,-1-1,1 0,0 0,0 1,-1-1,1 0,0 1,-1-1,1 1,0-1,-1 1,1-1,0 1,-1-1,1 1,-1 0,1-1,-1 1,0 0,1-1,-1 1,0 0,1-1,-1 1,0 0,0 0,0 0,1-1,-1 1,0 0,0 0,0 0,0-1,-1 1,1 0,0 0,1 75,-3-67,2 1,-1 0,1-1,0 1,1 0,0-1,1 1,0-1,0 1,1-1,1 0,2 6,-1-11,1 1,0-1,0 0,0-1,1 1,-1-1,1 0,0-1,0 0,0 0,0 0,0-1,0 0,0-1,0 1,0-1,1-1,-1 1,0-1,0 0,0-1,0 0,0 0,0 0,0-1,-1 0,0-1,1 1,-1-1,5-4,0 0,0 0,-1-1,0 0,0-1,-1 0,-1-1,0 0,0 0,-1 0,0-1,-1 0,-1-1,0 0,0 1,-1-1,-1-1,0 1,-1 0,-1-1,0 1,0-1,-1 1,-1-2,0-10</inkml:trace>
  <inkml:trace contextRef="#ctx0" brushRef="#br0" timeOffset="4187.672">4648 143,'-12'20,"0"0,2 1,0 1,1-1,2 2,0-1,1 1,1 0,2 0,0 0,1 1,1 10,2-26,0 0,0 0,0 0,1-1,0 1,0-1,1 1,0-1,1 0,-1 0,1 0,0-1,1 1,0-1,0 0,0-1,1 1,0-1,0 0,0 0,0-1,1 1,0-2,0 1,0-1,0 0,0 0,1-1,0 0,-1 0,4 0,0 0,-1-1,0 0,1 0,-1-1,1 0,-1-1,0 0,1-1,-1 0,0 0,0-1,0-1,0 0,-1 0,0 0,1-1,-2-1,1 0,-1 0,1-1,-2 1,1-2,2-2,2-5,-2 0,0-1,0 0,-1 0,-1-1,-1 0,-1-1,0 0,-1 0,-1 0,0 0,-1-10,-3 22,0 1,-1-1,0 1,0-1,0 1,-1-1,0 1,0 0,0 0,-1 0,1 0,-1 0,-1 0,1 1,0-1,-1 1,0 0,0 0,0 1,-1-1,1 1,-1 0,0 0,0 0,0 1,0-1,0 1,-1 1,1-1,-1 1,-1 0,-20-6,-1 3,-1 0,1 2,0 1,-15 1,8 1</inkml:trace>
  <inkml:trace contextRef="#ctx0" brushRef="#br0" timeOffset="4402.226">4451 340,'38'14,"32"5,9 0,-4 0,-10-2,-12-4,-9-5,-8-3,-5-3,-8 4,-3 0,0-1,-3-6,-1-3,-2 0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5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27,'9'0,"14"0,6 0,5 0,0 0,-1 0,-1 0,-1 0,-1 0,0 0,-7-5,-1-1,0-1,-8 2,-8 2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24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0,'-23'79,"20"-54,-29 156,19-112,9-55,0-1,1 2,1-1,0 0,1 1,0-1,1 1,1-1,0 0,1 1,1-1,0 0,1 1,-3-12,0-1,0 0,0 1,1-1,-1 0,1 0,-1 0,1 0,0 0,-1-1,1 1,0 0,0-1,0 1,0-1,1 0,-1 0,0 0,0 0,1 0,-1 0,1 0,-1-1,1 1,-1-1,1 0,-1 0,1 0,-1 0,1 0,-1-1,1 1,-1-1,1 1,-1-1,0 0,1 0,-1 0,1-1,79-61,-62 36,-1-2,-1 0,-2-1,0 0,-2-1,9-32,41-109,-40 95,-24 99,-10 34,2 1,3 1,2-1,5 50,-2-44,0-57,0 1,0-1,1 1,0-1,0 1,0-1,1 1,0-1,0 0,0 0,1 0,0 0,1 1,8 6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7:01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1,'3'7,"-2"0,1 0,-1 0,0 1,-1-1,1 0,-2 1,1-1,-1 0,0 1,0-1,-2 4,1-3,-11 47,-2-1,-3-1,-2-1,-3 0,-1-1,-3-2,-28 38,-32 61,86-147,0 0,0 0,0 0,0 1,0-1,1 0,-1 1,0-1,1 1,-1-1,1 0,0 1,-1-1,1 1,0 0,0-1,0 1,0-1,0 1,0-1,1 1,-1-1,0 1,1-1,-1 0,1 1,0-1,-1 1,1-1,0 0,0 0,0 1,0-1,0 0,0 0,0 0,0 0,0 0,1 0,-1 0,0-1,1 1,-1 0,0-1,1 1,-1-1,1 1,-1-1,1 0,-1 0,1 1,0-1,11 0,0-1,0 0,0 0,1-1,-2-1,1 0,0-1,0-1,-1 0,10-5,28-10,67-13,-95 31</inkml:trace>
  <inkml:trace contextRef="#ctx0" brushRef="#br0" timeOffset="473.407">603 593,'8'0,"82"9,-87-8,-1-1,0 1,1 0,-1 0,0 0,0 1,0-1,1 1,-2-1,1 1,0-1,0 1,0 0,-1 0,1 0,-1 0,0 0,1 0,-1 1,0-1,0 0,0 1,-1-1,1 0,-1 1,1-1,-1 1,0-1,0 1,0-1,0 1,0-1,0 1,-1-1,0 4,-1-1,0 1,0-1,0 1,-1-1,0 0,0 0,0 0,0-1,-1 1,0-1,0 0,0 0,0 0,-4 2,-37 48,45-53,-1 0,0 0,1 0,-1 0,1 0,-1-1,1 1,0 0,0 0,-1 1,1-1,0 0,0 0,0 0,0 0,0 0,0 0,0 0,0 0,1 0,-1 0,0 0,0 0,1 0,-1 0,1 0,-1 0,1 0,0 0,-1-1,1 1,0 0,-1 0,1-1,0 1,0 0,0-1,-1 1,1-1,0 1,0-1,0 1,0-1,0 0,0 1,0-1,0 0,0 0,0 0,0 0,1 0,-1 0,1 0,61-6,-57 5,142-36,-124 33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59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29,'-12'30,"1"1,2 0,2 1,0 0,2 0,2 0,1 1,2 31,-4 18,0-53,-1 0,-1 0,-2 0,-1-1,-1 0,-2 0,-12 20,20-40</inkml:trace>
  <inkml:trace contextRef="#ctx0" brushRef="#br0" timeOffset="250.074">142 0,'28'0,"30"0,9 0,-2 0,-8 0,-8 0,-7 0,-7 0,-4 0,-3 0,-10 5,-9 2</inkml:trace>
  <inkml:trace contextRef="#ctx0" brushRef="#br0" timeOffset="512.074">85 396,'43'0,"29"-5,7-1,-6-1,-14 2</inkml:trace>
  <inkml:trace contextRef="#ctx0" brushRef="#br0" timeOffset="877.457">565 453,'0'4,"-5"8,-1 5,-1 5,-2 3,-1 3,2 1,-3-4,0-2,3 0,-3 1,1 1,2 2,8-5,2-10,3-8</inkml:trace>
  <inkml:trace contextRef="#ctx0" brushRef="#br0" timeOffset="1147.843">509 424,'38'-5,"22"-1,7 0,-5 1,-7 2,-13 5,-14 3</inkml:trace>
  <inkml:trace contextRef="#ctx0" brushRef="#br0" timeOffset="1396.938">536 621,'39'0,"21"0,2 0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7:03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4,'-58'0,"27"0,35 0,48-1,-31-1,-1 2,1 0,-1 1,1 1,-1 1,0 1,0 0,-20-4,0 1,-1-1,1 0,0 0,0 1,-1-1,1 0,0 0,0 1,-1-1,1 0,0 1,0-1,0 0,-1 1,1-1,0 0,0 1,0-1,0 0,0 1,0-1,0 1,0-1,0 0,0 1,0-1,0 0,0 1,0-1,0 1,0-1,1 0,-1 1,0-1,0 0,0 1,0-1,1 0,-1 0,0 1,0-1,1 0,-1 1,0-1,1 0,-1 0,0 0,1 1,-1-1,0 0,1 0,-1 0,0 0,1 0,-1 0,0 0,1 0,-1 0,1 0,-1 0,0 0,1 0,-37 11,29-9,-100 14,93-25,17 3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7:2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0 396,'56'1,"143"-13,-2-28,-167 44,-34 2</inkml:trace>
  <inkml:trace contextRef="#ctx0" brushRef="#br0" timeOffset="250.266">29 650,'34'0,"15"0,5 0,-3 0,-4 0,-11 0</inkml:trace>
  <inkml:trace contextRef="#ctx0" brushRef="#br0" timeOffset="526.388">932 0,'-5'20,"-1"10,0 6,1 1,1-1,2-2,1-1,1-3,0 0,0-2,5 1,1-1,1-1,-2 1,3-4,1-8</inkml:trace>
  <inkml:trace contextRef="#ctx0" brushRef="#br0" timeOffset="796.297">621 509,'34'-5,"20"-6,6-1,-2 1,-6 2,-3 4,-5-4,-4 1,-6 2,-2 6,-8 3</inkml:trace>
  <inkml:trace contextRef="#ctx0" brushRef="#br0" timeOffset="1158.839">678 763,'208'1,"-206"-2,0 1,0-1,0 1,0 0,0 0,0-1,0 1,1 1,-1-1,0 0,0 0,0 1,0 0,0-1,0 1,0 0,0 0,0 0,0 0,-1 0,1 0,0 0,-1 1,1-1,-1 1,1-1,-1 1,1 0,-1-1,0 1,0 0,0 0,0 0,0 0,-1 0,1 0,-1 0,1 0,-1 0,0 0,1 1,-67 72,38-50,17-16,0 0,1 0,0 1,1 1,0 0,1 0,0 1,1-1,0 2,0-1,2 1,0 0,0 0,1 1,-1 8,5-18,0-1,1 1,0-1,-1 1,2 0,-1-1,0 1,1-1,-1 0,1 0,0 1,0-1,0 0,1 0,-1-1,1 1,-1 0,1-1,0 0,0 0,0 0,0 0,1 0,-1 0,0-1,1 1,-1-1,1 0,-1 0,1-1,0 1,-1-1,1 0,0 1,-1-2,1 1,0 0,-1-1,1 0,0 1,0-2,23-3,-3 0</inkml:trace>
  <inkml:trace contextRef="#ctx0" brushRef="#br0" timeOffset="1759.446">1158 820,'14'-4,"-1"-1,1 0,-1 0,0-1,0-1,-1 0,0-1,0-1,-1 1,0-2,-1 1,1-2,-2 1,1-3,104-140,-114 152,1 0,-1 0,1 0,-1 0,1 1,-1-1,1 0,-1 0,1 1,0-1,-1 0,1 1,0-1,0 1,0-1,-1 1,1 0,0-1,0 1,0 0,0-1,0 1,0 0,0 0,-1 0,1 0,0 0,0 0,0 0,0 0,0 0,0 0,0 0,0 1,0-1,0 0,-1 1,1-1,0 1,0-1,0 1,-1-1,1 1,0 0,-1-1,1 1,0 0,-1-1,1 1,-1 0,1 0,-1 0,1-1,-1 1,0 0,1 0,-1 0,0 0,0 0,0 0,0 0,1 0,-1 0,-1-1,1 1,0 0,0 0,0 1,-10 55,4 51,6-107,0 1,1-1,-1 0,0 1,1-1,0 0,-1 0,1 1,0-1,0 0,-1 0,1 0,0 0,0 0,0 0,0 0,0 0,1-1,-1 1,0 0,0-1,1 1,-1 0,0-1,0 0,1 1,-1-1,1 0,-1 0,0 1,1-1,-1 0,0 0,1-1,-1 1,1 0,-1 0,0-1,1 1,-1-1,0 1,0-1,1 1,-1-1,1-1,52-38,123-189,-177 228,0 0,1 0,-1 0,1 0,-1 0,1 0,-1 0,1 0,0 0,-1 0,1 0,0 0,0 1,0-1,0 0,0 1,-1-1,1 0,0 1,0-1,0 1,1 0,-1-1,0 1,0 0,0 0,0-1,0 1,0 0,0 0,0 0,1 0,-1 1,0-1,0 0,0 0,0 1,0-1,0 1,0-1,0 1,0-1,0 1,0-1,0 1,0 0,-1-1,1 1,0 0,0 0,-1 0,1 0,0 0,-1 0,1 0,-1 0,1 0,-1 0,0 0,1 1,-13 109,1-53,9-52,2 0,-1 1,0-1,1 0,1 1,-1-1,1 1,0-1,0 0,1 0,-1 1,1-1,1 0,-1-1,1 1,0 0,1-1,-1 1,1-1,1 1,11 6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7:2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6 269,'-3'30,"1"1,1 0,2-1,1 1,2-1,1 1,1-1,1 0,2-1,1 0,6 12,25 67,-41-107,0 0,0-1,0 1,0 0,0 0,0-1,0 1,0 0,0 0,0-1,0 1,1 0,-1-1,0 1,1 0,-1-1,0 1,1 0,-1-1,1 1,-1-1,1 1,-1-1,1 1,0-1,-1 1,1-1,-1 1,1-1,0 0,-1 1,1-1,0 0,0 0,-1 0,1 1,0-1,0 0,-1 0,1 0,0 0,0 0,-1 0,1 0,0-1,-1 1,1 0,0 0,0-1,-1 1,1 0,0-1,-1 1,1 0,-1-1,1 1,0-1,-1 1,1-1,-1 0,1 1,-1-1,0 1,1-1,-1 0,0 1,1-1,-1 0,0 1,1-1,21-54,-22 53,9-28,12-39,2 1,4 0,7-8,-9 41,-15 27</inkml:trace>
  <inkml:trace contextRef="#ctx0" brushRef="#br0" timeOffset="459.863">317 749,'99'-11,"-98"12,0 0,-1 0,1 0,0 0,0 0,-1 0,1 1,-1-1,1 0,-1 0,1 0,-1 0,0 1,0-1,1 0,-1 0,0 1,0-1,0 0,0 1,-1-1,1 0,0 0,0 1,-1-1,1 0,-1 0,1 0,-1 0,1 0,-1 1,0-1,0 0,1 0,-1-1,0 1,0 0,0 0,0 0,0 0,0-1,0 1,-1-1,1 1,0-1,0 1,0-1,0 1,-1-1,1 0,0 0,-1 0,1 0,0 0,-8 7,8-6,1-1,-1 0,0 0,0 1,1-1,-1 0,1 1,-1-1,0 1,1-1,-1 1,1-1,-1 1,1-1,-1 1,1 0,0-1,-1 1,1 0,0-1,-1 1,1 0,0-1,0 1,-1 0,1 0,0-1,0 1,0 0,0 0,0-1,0 1,0 0,1 0,-1-1,0 1,0 0,0-1,1 1,-1 0,0-1,1 1,-1 0,1-1,-1 1,1-1,-1 1,1 0,-1-1,1 0,-1 1,1-1,0 1,-1-1,1 0,0 1,-1-1,2 0,48 8,-37-7,-10-2,0 0,-1 1,1 0,0 0,0 0,0 0,-1 0,1 0,0 1,0-1,-1 1,1 0,0 0,-1 0,1 0,0 0,-1 1,0-1,1 1,-1 0,0 0,0-1,0 1,0 1,0-1,0 0,-1 0,1 1,-1-1,1 1,-1-1,0 1,0-1,0 1,-1 0,1 0,0-1,-1 1,0 0,0 0,0 0,0-1,0 1,0 0,-1 0,0 1,-6 7,-1 0,-1-1,1 0,-1-1,-1 0,0 0,0-1,-1 0,0-1,0 0,-1-1,0 0,0-1,0 0,-7 1,17-5,0 0,0 0,0 0,0 0,0 0,-1-1,1 1,0-1,0 0,-1 1,1-1,0 0,0 0,-1-1,1 1,0 0,0-1,-1 1,1-1,0 0,0 0,0 0,0 0,-1 0,-7-10</inkml:trace>
  <inkml:trace contextRef="#ctx0" brushRef="#br0" timeOffset="852.407">485 15,'10'-4,"0"2,0-1,0 1,0 0,0 1,1 1,-1-1,0 2,1-1,-1 2,0-1,0 1,0 1,0-1,0 2,0 0,-1 0,0 0,3 3,-10-4,0 0,0-1,-1 1,1 1,-1-1,0 0,1 0,-2 0,1 1,0-1,-1 0,1 1,-1-1,0 1,0-1,-1 0,1 1,-1-1,1 0,-1 1,0-1,0 0,-1 0,1 0,-1 0,1 0,-1 0,0 0,0 0,0-1,0 1,-1-1,1 1,-1-1,0 0,1 0,-1 0,-2 1,-34 54,40-55,0 1,0-1,0 0,0 1,0-1,1 0,-1 0,1 0,-1 0,1 0,0 0,0 0,0-1,0 1,0-1,0 1,0-1,0 0,1 0,-1 0,0 0,1 0,-1 0,1-1,-1 1,1-1,-1 0,1 0,-1 0,1 0,0 0,-1 0,1-1,-1 1,1-1,-1 0,1 0,1 1,115-20,-94 14</inkml:trace>
  <inkml:trace contextRef="#ctx0" brushRef="#br0" timeOffset="1830.588">457 805,'5'0,"-3"0,-3 5,-5 1,-6 0,-2 4,-3 0,-3-2,1-2</inkml:trace>
  <inkml:trace contextRef="#ctx0" brushRef="#br0" timeOffset="2224.786">457 692,'-4'0,"-8"0,-5 0,-5 0,-4 0,3 0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7:33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57 340,'38'-5,"18"-1,9-1,2 2,-4 2,-5 1,-6-4,-3-1,-4 1,-6 1,-5 2,-2 1,-3 2,-1-1,-1 1,0 1,-4-1</inkml:trace>
  <inkml:trace contextRef="#ctx0" brushRef="#br0" timeOffset="208.827">0 453,'34'10,"20"2,11 0,4-2,4-8,0-4,-3-2,-4 0,-8 1,-5-4,-6-1,-2 1,-3 1,-5 3,-3 1,-3-4,-6-1</inkml:trace>
  <inkml:trace contextRef="#ctx0" brushRef="#br0" timeOffset="587.924">537 1,'50'39,"135"84,7-46,-185-74,1 0,0 1,-1 0,0 1,0-1,0 2,0-1,-1 0,0 1,0 0,-1 1,4 4,-7-8,0 0,-1 0,1 0,-1 0,1 0,-1 1,0-1,-1 1,1-1,0 1,-1-1,0 1,0-1,0 1,0-1,0 1,-1-1,0 1,0-1,0 0,0 1,0-1,0 0,-1 0,0 0,0 0,0 0,0 0,0 0,0-1,-1 2,-28 26,-1-1,-1-1,-1-2,-1-1,-2-2,-4 1,-4 2,2 3,0 1,-33 32,58-35,18-17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7:36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1,'80'333,"-48"-126,-3-9,-29-195,-1-1,1 0,-1 0,1-1,-1 1,1 0,0 0,0 0,0 0,0-1,0 1,0 0,1 0,-1 0,1 0,-1-1,1 1,-1 0,1-1,0 1,0 0,0-1,0 1,0-1,0 1,1-1,-1 0,0 1,1-1,-1 0,1 0,-1 0,1 0,0 0,-1 0,1-1,0 1,1 0,0-5,1 0,-1-1,0 1,0-1,0 1,0-1,-1 0,0 0,0 0,-1-1,1 1,-1 0,0-1,0-2,4-12,79-298,-72 274,3-1,1 2,3 0,13-23,-32 66,0-1,1 0,-1 0,0 0,0-1,1 1,-1 0,0 0,1 0,-1 0,1 0,-1 0,1 0,0 1,-1-1,1 0,0 0,0 0,0 1,-1-1,1 0,0 1,0-1,0 1,0-1,0 1,0-1,0 1,0 0,0-1,1 1,-1 0,0 0,0 0,0 0,0 0,0 0,0 0,0 0,0 0,4 11</inkml:trace>
  <inkml:trace contextRef="#ctx0" brushRef="#br0" timeOffset="464.088">593 453,'22'-10,"-2"0,-1 1,1 1,1 0,-1 2,1 0,0 1,1 1,-1 2,1 0,12 1,-32 1,0 0,0 0,0 0,0 0,0 1,0-1,0 1,-1-1,1 1,0 0,0 0,0 0,-1 0,1 0,0 0,-1 0,1 0,-1 1,0-1,1 1,-1-1,0 1,0-1,0 1,0 0,0-1,0 1,0 0,-1 0,1 0,-1 0,1 0,-1 0,0 0,0 0,0-1,0 1,0 0,0 0,0 0,-1 0,1 0,-1 0,1 0,-1 0,0 0,0-1,0 1,-49 88,48-88,-75 89,76-91,0 1,-1 0,1 0,0 0,0 0,0 1,0-1,0 0,0 0,1 1,-1-1,0 0,1 1,-1-1,0 1,1-1,0 1,-1-1,1 1,0-1,0 1,0-1,0 1,0-1,0 1,0 0,1-1,-1 1,1-1,-1 1,1-1,-1 0,1 1,0-1,-1 0,2 1,48 34,-6-5,-42-29,-1 0,0 0,1 0,-1 0,0 0,0 0,0 1,0-1,0 0,-1 1,1-1,-1 1,1-1,-1 1,0-1,0 1,0-1,0 0,0 1,-1-1,1 1,-1-1,0 1,0-1,0 0,0 0,0 1,0-1,0 0,-1 0,1 0,-1 0,1 0,-1-1,0 1,0 0,0-1,0 1,0-1,-2 1,-93 48,86-46,1 0,-1-1,0-1,0 0,-1 0,1-1,0 0,-1-1,1-1,0 1,-9-3,2-4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7:37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1058,'22'8,"0"-1,1-1,-1-2,1 0,0-1,0-1,0-1,0-1,0-2,2 0,29 1,205 0,-234 1</inkml:trace>
  <inkml:trace contextRef="#ctx0" brushRef="#br0" timeOffset="243.372">141 1397,'34'0,"20"0,6 0,-2 0,-7 0,-7 0,-5 0,-6 0,-3 0,-7 0</inkml:trace>
  <inkml:trace contextRef="#ctx0" brushRef="#br0" timeOffset="13876.815">1129 946,'254'1,"-251"-1,1 0,-1 1,0-1,0 1,0-1,0 1,-1 0,1 0,0 0,0 1,0-1,-1 1,1 0,-1-1,1 1,-1 0,0 0,0 1,0-1,0 0,0 1,0-1,-1 1,1 0,-1-1,0 1,1 0,-1 0,-1 0,1 0,0 0,-1 0,1 0,-1 0,0 0,0 0,0 0,-1 0,1 0,-1 0,0 0,1 0,-1 0,0 0,-1 0,1-1,0 1,-1 0,0 0,-18 33,-1-2,-2 0,-2-2,0 0,-3-1,4-3,-4 4,21-28,1 2,-1-1,1 1,0 0,0 0,1 0,-1 1,2 0,-1 0,1 1,0-1,0 1,1 0,0 0,0 0,1 0,0 0,1 1,0-1,0 0,1 1,0-1,0 1,1-1,0 1,0-1,1 0,2 6,-1-9,0 0,1-1,0 1,-1-1,1 0,1 0,-1 0,1-1,-1 1,1-1,0 0,0-1,0 1,0-1,1 0,-1 0,1-1,-1 1,1-1,0-1,-1 1,1-1,0 0,0 0,-1 0,4-2,148-37,-150 37,44-18,-33 9</inkml:trace>
  <inkml:trace contextRef="#ctx0" brushRef="#br0" timeOffset="32511.681">1863 748,'0'0,"0"1,0-1,1 1,-1-1,0 1,1-1,-1 1,0-1,1 0,-1 1,0-1,1 0,-1 1,1-1,-1 0,1 1,-1-1,1 0,-1 0,1 0,-1 1,1-1,-1 0,1 0,-1 0,1 0,-1 0,1 0,-1 0,1 0,0 0,-1 0,1 0,-1 0,1-1,-1 1,1 0,-1 0,1-1,-1 1,1 0,-1 0,0-1,1 1,-1 0,1-1,-1 1,0-1,1 1,-1-1,0 1,0-1,1 1,-1 0,0-1,5 52,-5-51,-1 32,-2-1,-1 0,-2-1,-1 1,-4 9,-10 44,-57 210,74-281,1 0,0 0,1 1,1-1,0 1,1 0,0-1,1 1,1-1,0 1,1 1,-2-14,-1 1,1-1,0 1,0 0,0-1,1 1,-1-1,0 0,1 0,-1 1,0-1,1 0,0 0,-1 0,1 0,-1 0,1-1,0 1,0-1,-1 1,1-1,0 1,0-1,0 0,0 0,-1 0,1 0,0 0,0 0,0 0,0-1,-1 1,1-1,0 1,0-1,0 0,67-34,-62 31,48-33,76-38,-32 82,-84-9</inkml:trace>
  <inkml:trace contextRef="#ctx0" brushRef="#br0" timeOffset="32971.42">2343 1257,'32'-9,"0"2,1 2,0 1,0 1,27 2,-58 1,1 0,-1 0,0 0,0 0,1 1,-1-1,0 1,0-1,1 1,-1 0,0 0,0 0,0 0,0 0,0 0,0 1,-1-1,1 1,0-1,-1 1,1 0,-1 0,1-1,-1 1,0 0,0 0,0 0,0 1,0-1,0 0,-1 0,1 0,-1 1,0-1,1 0,-1 0,0 1,0-1,0 0,-1 1,1-1,0 0,-1 0,0 1,1-1,-1 0,0 0,0 0,-2 2,-4 12,-2 0,0-1,0 1,-2-2,0 0,-1 0,0-1,-1 0,-11 8,-26 40,49-60,0 1,0-1,1 1,-1-1,0 1,0 0,1-1,-1 1,1 0,-1-1,1 1,0 0,0 0,0-1,0 1,0 0,0 0,0-1,0 1,1 0,-1 0,1-1,-1 1,1 0,0-1,0 1,0-1,0 1,0-1,0 1,0-1,0 0,0 1,1-1,-1 0,0 0,1 0,-1 0,1 0,-1 0,1-1,12 5,0-2,-1 0,1 0,0-1,0-1,0-1,1 0,-1 0,10-3,16 1,85-16,-106 13</inkml:trace>
  <inkml:trace contextRef="#ctx0" brushRef="#br0" timeOffset="34005.352">3245 240,'-34'51,"1"-6,2 2,3 1,2 2,1 0,-1 13,8-10,2 1,3 0,2 1,3 0,2 0,2 1,3 0,3 0,4 27,4-40,1 0,2 0,2-1,2-1,2 0,1-2,2 0,2-1,1-2,10 9,92 93,-106-125,-10-12</inkml:trace>
  <inkml:trace contextRef="#ctx0" brushRef="#br0" timeOffset="36970.507">1213 99,'-2'-5,"0"-1,0 0,-1 1,1 0,-1-1,-1 1,1 0,-1 1,0-1,0 1,0-1,-1 1,1 0,-1 1,0-1,0 1,0 0,-1 0,1 1,-1-1,1 1,-1 1,0-1,0 1,0 0,0 0,0 1,0-1,0 1,0 1,0-1,0 1,0 0,0 0,1 1,-1 0,0 0,1 0,-2 2,-7 8,2 1,0 1,0 0,1 0,1 2,1-1,0 1,1 0,0 1,2 0,0 0,0 0,2 1,0 0,0 14,-45 418,15 47,28-434,2 1,3-1,3 0,7 38,27 113,-2-47,-38-95,3-71,1 1,0-1,0 1,0-1,0 1,0-1,0 1,0-1,1 1,-1-1,1 1,-1-1,1 0,-1 1,1-1,0 1,-1-1,1 0,0 0,0 0,0 1,0-1,0 0,0 0,1 0,-1-1,0 1,0 0,1 0,-1-1,0 1,1-1,-1 1,1-1,-1 1,1-1,-1 0,1 0,-1 0,69 2,-54-3,9-1,1-2,-1-1,1-1,-2-1,24-9,-24 7</inkml:trace>
  <inkml:trace contextRef="#ctx0" brushRef="#br0" timeOffset="40448.212">3866 579,'-183'-20,"174"21,1 0,0 0,0 0,0 1,0 0,0 1,0 0,1 0,-1 1,1-1,0 2,0-1,0 1,1 0,-1 0,1 1,1 0,-1 0,1 0,0 1,-1 1,-2 6,-1 1,2-1,0 2,1-1,1 0,0 1,1 0,0 1,2-1,0 0,0 1,2-1,0 1,2 7,-2-21,0 0,0 0,1 1,-1-1,1 0,0 0,0 0,0 0,0 0,0 0,1 0,0 0,-1-1,1 1,0 0,0-1,0 0,1 1,-1-1,1 0,-1 0,1 0,0-1,-1 1,1-1,0 1,0-1,0 0,0 0,0 0,1-1,-1 1,0-1,3 1,1-1,1-1,0 0,0 0,0 0,-1-1,1 0,-1 0,1-1,-1 0,0-1,0 1,0-1,5-5,14-12,-2-1,0-1,-1-1,-2-2,0 0,-2-1,-1-1,0-2,30-83,-47 112,0 0,0 1,1-1,-1 1,0 0,1-1,-1 1,0 0,1 0,-1 0,0 0,1 0,-1 0,0 0,1 0,-1 0,0 1,1-1,-1 0,0 1,0-1,1 1,-1 0,0-1,0 1,0 0,0 0,0 0,0 0,0 0,0 0,0 0,0 0,-1 0,1 0,0 0,-1 0,1 1,-1-1,1 0,-1 0,1 1,-1-1,0 0,0 1,0-1,0 0,0 1,5 5,7 11,-1 0,0 0,-1 1,-1 0,-1 0,-1 1,-1 0,0 1,-1-1,-2 1,0 0,-1 0,-1 0,-1 1,-1-1,-1 0,-1 0,0 0,-2-1,-5 15,5-22,-5 17,-2 1,-2-2,0 0,-2-1,-1 0,-2-1,-11 13,9-16,15-15,-1 0,0-1,0 0,-1 0,1-1,-2 0,1-1,-1 1,0-1,0-1,-1 0,1 0,-1-1,-3 0,12-3,-1-1,0 1,0-1,0 0,1 0,-1 0,0 0,0 0,0 0,1 0,-1-1,0 1,0 0,1-1,-1 0,0 1,1-1,-1 0,0 0,1 0,-1 0,1 0,0 0,-1-1,1 1,0 0,0-1,0 1,0-1,0 1,0-1,0 1,0-1,1 0,-1 0,0 1,1-1,0 0,-1 0,1 1,0-1,0 0,0 0,0-1,19-82,-9 61,1 0,2 0,0 1,1 1,2 0,0 1,1 1,1 0,8-5,12-8,-22 21</inkml:trace>
  <inkml:trace contextRef="#ctx0" brushRef="#br0" timeOffset="42162.997">4685 523,'-13'-4,"-1"0,0 1,0 1,0 0,0 1,0 0,0 1,0 1,0 0,0 1,0 1,0 0,0 1,1 0,-4 2,14-5,1 0,-1 0,1-1,-1 1,1 1,0-1,0 0,0 1,0-1,0 1,0-1,0 1,0 0,0 0,1 0,-1 0,1 0,-1 0,1 0,0 1,0-1,0 0,0 1,1-1,-1 1,0-1,1 1,0-1,0 1,0-1,0 1,0-1,0 1,0-1,1 1,-1-1,1 1,0-1,0 1,0-1,0 0,0 0,0 1,1-1,-1 0,1 0,1 1,44 45,-43-45,1 0,-1-1,0 2,0-1,0 0,0 1,0 0,-1 0,0 0,0 0,0 0,0 1,0-1,-1 1,0 0,0 0,0 0,-1 0,0 0,0 0,0 0,0 1,-1-1,0 0,0 0,0 0,-1 1,0-1,0 0,0 0,-1 1,-6 5,0-1,0 0,-1-1,-1 0,1 0,-2-1,1 0,-1-1,0 0,-1 0,1-2,-1 1,0-1,-4 0,-72 25,87-30,0-1,1 1,-1 0,0-1,1 1,-1-1,0 1,1-1,-1 1,1-1,-1 0,1 1,-1-1,1 0,-1 1,1-1,0 0,-1 0,1 1,0-1,0 0,-1 0,1 1,0-1,0 0,0 0,0 0,0 1,0-1,0 0,1 0,-1 0,0 1,0-1,0 0,1 0,-1 1,0-1,1 0,-1 0,1 1,-1-1,1 1,-1-1,1 0,0 1,-1-1,1 1,0-1,-1 1,1 0,0-1,0 1,1-3,7-11</inkml:trace>
  <inkml:trace contextRef="#ctx0" brushRef="#br0" timeOffset="42430.903">4798 720,'-9'34,"-9"10,-1 4,3-3,4-8</inkml:trace>
  <inkml:trace contextRef="#ctx0" brushRef="#br0" timeOffset="42702.856">4798 127,'5'38,"6"18,1-1</inkml:trace>
  <inkml:trace contextRef="#ctx0" brushRef="#br0" timeOffset="42952.322">4967 917,'23'-18,"-1"0,0-2,-2-1,0-1,-1 0,8-15,-19 27,-8 8,1 1,-1-1,1 0,0 0,0 1,0-1,0 0,0 1,0-1,0 1,0-1,1 1,-1 0,1 0,-1-1,1 1,-1 0,1 0,-1 0,1 1,0-1,0 0,0 1,-1-1,1 1,0-1,0 1,0 0,0 0,0 0,0 0,-1 0,1 0,0 1,0-1,0 0,0 1,-1 0,1-1,0 1,0 0,-1 0,1 0,-1 0,1 0,-1 0,1 1,-1-1,0 0,1 1,-1-1,0 1,0 0,0-1,0 1,0 1,15 59,-17-57,1 0,1 0,-1-1,1 1,-1 0,1 0,1-1,-1 1,1 0,0-1,0 0,0 1,0-1,1 0,0 0,-1 0,2 0,-1-1,0 1,1-1,-1 0,1 0,0 0,0-1,1 1,-1-1,0 0,1 0,-1 0,2-1,0 0,1 0,0-1,-1-1,1 1,0-1,-1 0,1 0,-1-1,1 0,-1 0,0 0,0-1,0 0,0 0,0-1,-1 1,1-1,-1 0,0-1,0 0,-1 1,1-1,0-2,86-131,-83 123,-1 0,0 0,-1-1,0 0,-2 0,0 0,0 0,-2-1,1-12,-2 4</inkml:trace>
  <inkml:trace contextRef="#ctx0" brushRef="#br0" timeOffset="43305.142">6011 494,'-26'20,"1"2,0 0,2 1,1 2,1 0,1 2,1 0,1 1,2 0,14-22,0-1,1 0,-1 0,1 1,0-1,1 1,-1-1,1 1,0-1,1 1,-1-1,1 1,0-1,0 0,1 1,0-1,0 0,0 0,0 0,1 0,0 0,0-1,0 1,0-1,1 0,0 0,0 0,0 0,0-1,1 0,-1 0,1 0,0 0,0-1,0 1,0-1,0 0,0-1,1 0,1 1,3 1,1 0,-1-1,1-1,0 1,0-1,0-1,-1 0,1-1,0 0,0-1,-1 0,1 0,0-1,-1 0,0-1,0-1,0 1,-1-2,1 1,-1-1,0 0,-1-1,0 0,0-1,0 1,-1-2,0 1,-1-1,1 0,-2 0,1 0,1-7,2-5,-2-1,-1 1,0-1,-2 0,0 0,-1-8,-2 25,-1 0,1 0,-2 1,1-1,0 0,-1 1,0-1,0 0,0 1,0-1,-1 1,0 0,0-1,0 1,0 0,-1 0,0 0,1 1,-1-1,-1 1,1-1,-1 1,1 0,-1 0,0 0,0 1,0 0,0-1,0 1,-1 1,1-1,-5 0,-2-1,1 1,-1 1,0 0,0 0,0 1,0 0,0 1,0 1,0 0,0 0,1 1,-1 0,-1 1,-19 10</inkml:trace>
  <inkml:trace contextRef="#ctx0" brushRef="#br0" timeOffset="43570.161">5757 720,'34'0,"15"0,5 0,-2 0,-6 0,-5 0,-5 0,-4 0,-7 5,-3 1,-6 5,0 0,2-1,2-3,-2-2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8:2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1,'10'5,"7"1,7 0,3-1,2-2,1-1,0-1,0 0,-1-1,0 0,0-1,-1 1,1 0,-6-5,-1-1,0 0,-4 1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8:29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2146,'-34'51,"35"-73,13-3,0 1,2 1,0 0,2 1,0 0,1 2,2 0,16-12,-23 20,0 0,1 1,1 0,0 1,0 1,0 1,1 0,13-3,-28 11,-1-1,1 1,-1 0,1 0,-1 0,1 0,-1 0,1 0,-1 0,1 1,-1-1,1 0,-1 1,1-1,-1 1,1 0,-1 0,0-1,1 1,-1 0,0 0,0 0,0 0,0 0,0 0,0 1,0-1,0 0,0 1,0-1,-1 0,1 1,-1-1,1 1,-1-1,1 1,-1-1,0 1,0 0,5 71,-5-51,0-20,0-1,-1 0,1 0,0 1,0-1,0 0,0 0,0 0,0 1,0-1,0 0,0 0,1 1,-1-1,0 0,1 0,-1 0,1 0,0 0,-1 0,1 0,0 0,-1 0,1 0,0 0,0 0,0 0,0 0,0-1,0 1,0 0,0-1,0 1,0-1,0 1,1-1,-1 1,0-1,0 0,0 0,1 0,-1 0,0 1,0-2,1 1,-1 0,0 0,0 0,1 0,-1-1,0 1,0-1,0 1,0-1,0 1,0-1,0 0,0 1,0-1,1-1,54-50,-52 46,1 0,-1 0,1 0,1 0,-1 1,1 0,0 0,0 1,0 0,1 0,-1 0,1 1,0 0,0 0,0 0,1 1,-1 0,0 1,1 0,-1 0,8 0,-9 4,0 0,0 0,-1 1,1 0,-1 0,0 0,0 0,-1 1,1 0,-1 0,0 0,0 0,0 1,-1 0,0 0,0 0,-1 0,1 0,-1 0,-1 1,1-1,-1 0,0 1,0 0,-1-1,0 3,8 29,7 2,-6-25</inkml:trace>
  <inkml:trace contextRef="#ctx0" brushRef="#br0" timeOffset="-2234.606">49 961,'0'0,"1"1,-1-1,0 1,1-1,-1 1,0-1,0 0,1 1,-1-1,1 1,-1-1,0 0,1 1,-1-1,1 0,-1 0,1 1,-1-1,1 0,-1 0,1 0,-1 0,1 1,-1-1,1 0,0 0,-1 0,1 0,-1 0,1 0,-1 0,1-1,-1 1,1 0,-1 0,1 0,-1 0,1-1,-1 1,1 0,-1-1,1 1,-1 0,0-1,1 1,-1 0,1-1,-1 1,0-1,1 1,-1-1,0 1,0-1,0 1,1-1,4 53,-5-52,-26 150,-6 45,13-32,19-163,0 0,0-1,1 1,-1 0,0 0,0 0,1 0,-1 0,0 0,0 0,1 0,-1 0,0 0,1 0,-1 0,0 0,0 0,1 0,-1 0,0 0,1 0,-1 0,0 1,0-1,1 0,-1 0,0 0,0 0,0 0,1 1,-1-1,0 0,0 0,0 1,1-1,-1 0,0 0,0 1,0-1,0 0,0 0,0 1,0-1,1 0,-1 0,0 1,0-1,0 0,0 1,0-1,0 0,0 0,-1 1,1-1,8-25,-6 1,0 0</inkml:trace>
  <inkml:trace contextRef="#ctx0" brushRef="#br0" timeOffset="-1925.424">22 904,'33'-9,"21"-4,6 1,-2 2,-7 3,-6 2,-7-2,-5 0,-3 1,-2 2,-11 6,-12 7,-8 3</inkml:trace>
  <inkml:trace contextRef="#ctx0" brushRef="#br0" timeOffset="-1673.239">77 1158,'34'0,"15"0,5 0,-2 0,-6 0,-10 0</inkml:trace>
  <inkml:trace contextRef="#ctx0" brushRef="#br0" timeOffset="-1431.965">557 1215,'-10'33,"-2"17,-1 3,4-1,2-5,2-11</inkml:trace>
  <inkml:trace contextRef="#ctx0" brushRef="#br0" timeOffset="-1185.081">529 1158,'24'-5,"13"-1,5 0,-1 1,-1 2,-4 1,-2 0,-3 2,-6 5,-8 1</inkml:trace>
  <inkml:trace contextRef="#ctx0" brushRef="#br0" timeOffset="-920.397">557 1384,'38'-5,"18"-1,4-1,-3 2,-7-3,-7 0,-6 1,-4 1,-9 3</inkml:trace>
  <inkml:trace contextRef="#ctx0" brushRef="#br0" timeOffset="-654.158">49 1666,'34'0,"20"0,6 0,3 0,-5-5,-3-1,-1 0,0 1,-4 2,-2-5,-3 1,-5 0,0 2,-2 2,-2 1,-8 1</inkml:trace>
  <inkml:trace contextRef="#ctx0" brushRef="#br0" timeOffset="2341.71">1207 820,'33'48,"46"63,-59-84,-2 0,-1 1,-1 1,-2 1,-1 0,8 29,-8-21,-2 0,-1 1,-2 0,-2 1,-2 0,-1 0,-2 0,-2 0,-2 0,-1 0,-2-1,-2 0,-2 0,-1 0,-2-1,-2-1,-1 0,-1-1,-3-1,-7 9,8-21,-1-2,-1 0,-1-2,-1 0,0-1,-1-2,-1 0,-1-1,-17 6,14-5,-15 4,25-14</inkml:trace>
  <inkml:trace contextRef="#ctx0" brushRef="#br0" timeOffset="8135.506">1404 537,'219'-26,"-215"26,0 0,-1 0,1 0,0 1,0 0,-1 0,1 0,0 0,-1 0,1 1,-1 0,0-1,0 1,1 1,-1-1,0 0,-1 1,1-1,0 1,-1 0,1 0,-1 0,0 0,0 0,0 1,-1-1,1 1,-1-1,1 1,-1-1,0 4,5 126,-8-97,0 1128,-25-930,28-229,-1-1,0 0,0 1,0-1,0 1,-1-1,0 0,0 0,0 1,0-1,-1 0,0 0,0 0,0 0,0 0,0-1,-1 1,1-1,-1 1,0-1,0 0,-1 0,1 0,-1-1,1 1,-1-1,0 0,-1 1,-18 4,0 0,0-1,-1-2,1 0,-1-2,0-1,-10 0,-7-16,29 2</inkml:trace>
  <inkml:trace contextRef="#ctx0" brushRef="#br0" timeOffset="8470.486">1997 1,'-5'33,"-6"17,-2 8,2 0,-2 0,1-6,2-1,-1-6,1-4,2-1,2-2,3-2,-4-8,0-4,6-5,3-7</inkml:trace>
  <inkml:trace contextRef="#ctx0" brushRef="#br0" timeOffset="8730.527">2364 311,'-34'38,"-15"18,-10 9,1-2,5-7,8-3,5-6,11-6,9-5,14-9,7-9</inkml:trace>
  <inkml:trace contextRef="#ctx0" brushRef="#br0" timeOffset="8980.238">2194 735,'224'41,"-221"-40,0-1,1 2,-1-1,0 0,0 1,0-1,0 1,-1 0,1 0,0 0,-1 0,1 1,-1-1,0 1,1-1,-1 1,-1 0,1 0,0 0,-1 0,1 0,-1 0,0 0,0 0,0 1,-1-1,1 0,-1 1,0-1,1 0,-2 1,1-1,0 1,-1-1,1 1,-3 7,0 0,-1 1,0-2,0 1,-1 0,-1-1,1 0,-2 0,-5 6,-85 107,96-122,0 0,1 1,-1-1,0 0,0 1,1-1,-1 1,1-1,0 1,-1 0,1-1,0 1,0-1,0 1,0-1,0 1,0 0,0-1,1 1,-1-1,1 1,-1-1,1 1,-1-1,1 1,0-1,0 0,0 1,0-1,0 0,0 1,0-1,0 0,0 0,0 0,1 0,-1 0,0-1,1 1,-1 0,1 0,-1-1,1 1,-1-1,1 0,-1 1,1-1,-1 0,1 0,0 0,-1 0,1 0,-1 0,91-4,-56-3,-5-1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31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1,'-2'0,"1"0,0 0,-1 0,1 1,0-1,-1 1,1-1,0 1,-1-1,1 1,0 0,0-1,0 1,0 0,0 0,0 0,0 0,0 0,0 0,0 0,0 0,0 0,1 1,-1-1,1 0,-1 0,1 1,-1-1,1 0,0 1,-1-1,1 1,0-1,0 0,0 1,0-1,0 1,1-1,-1 0,0 1,1-1,-1 0,0 1,1-1,0 0,-2 7,-28 164,1 27,27-168,-1-4,2 0,0-1,2 1,1 0,6 23,-3-28,24 51,-28-73,1 1,-1-1,0 0,1 0,-1-1,0 1,1 0,-1-1,0 1,0-1,1 0,-1 0,0 0,0 0,0 0,0 0,0 0,0-1,-1 1,1-1,0 0,-1 1,1-1,-1 0,1 0,-1 0,0 0,0 0,0 0,0 0,0-1,3-3,35-48,-3-2,-3-2,-2 0,3-13,97-297,-120 354,-11 48,-29 144,-1 134,29-278,0-24,0 0,1 0,0 0,1 0,0 0,0 0,1 0,0 0,1 0,0-1,0 1,1-1,9 4,-2-7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8:47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83,'34'-9,"15"-4,5 1,-2 2,-6 3,-5 3,-5-3,-4-1,-2 2,-2 2,-1 1,-5 6,-1 3,1 0,-9-1,-7-2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8:47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1,'39'5,"17"1,3 0,-2-1,-7-1,-7-2,-1-1,-3 0,-9-1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8:54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0,'0'34,"0"10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8:55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1 254,'19'-12,"1"0,1 1,0 1,1 1,-1 0,2 2,-1 1,1 0,0 2,0 1,13 0,-32 3,0 1,0-1,0 1,0 0,0 1,0-1,0 1,-1-1,1 1,-1 0,1 0,-1 1,0-1,1 1,-1 0,-1-1,1 2,0-1,-1 0,1 0,-1 1,0-1,0 1,-1-1,1 1,-1 0,1 0,-1 0,0 0,-1 0,1 0,-1 0,0 0,0 0,0 0,0 0,-1 0,1 0,-1 0,0 0,-1 0,1 0,-1 0,1-1,-1 1,0 0,0-1,-1 0,1 1,-1-1,0 0,0 0,-1 1,-118 104,121-106,0 0,0 0,0 0,0 0,1 0,-1 0,1 0,-1 0,1 0,0 0,-1 0,1 0,0 1,0-1,1 0,-1 0,0 0,1 0,-1 0,1 0,0 0,0 0,-1 0,1 0,1 0,-1 0,0 0,0-1,1 1,-1 0,1-1,-1 1,1-1,0 0,-1 0,1 1,0-1,0 0,0-1,0 1,0 0,0 0,0-1,0 1,0-1,0 0,1 0,-1 1,31 19,-30-17,0 0,-1 0,1 0,-1 0,0 0,0 1,0-1,0 0,0 1,-1 0,0-1,0 1,0 0,0 0,0 0,-1-1,0 1,0 0,0 0,0 0,0 0,-1 0,0 0,0-1,0 1,0 0,0-1,-1 1,0-1,1 1,-1-1,-1 0,1 1,-7 9,-1 0,1-1,-2 0,0-1,0 0,-1-1,-11 7,-87 40,86-49</inkml:trace>
  <inkml:trace contextRef="#ctx0" brushRef="#br0" timeOffset="334.884">1045 226,'-69'28,"2"4,1 3,2 3,1 2,2 3,-50 46,103-81,0 1,0 0,1 0,0 0,1 1,0 0,0 0,1 1,-2 6,6-14,-1 0,1 1,0-1,1 0,-1 1,0-1,1 0,0 1,0-1,0 1,0-1,0 1,1-1,0 0,0 1,-1-1,2 0,-1 0,0 1,1-1,-1 0,1 0,0-1,0 1,0 0,1-1,-1 1,0-1,1 0,0 1,-1-1,1 0,3 1,8 2,0-1,0 0,0-1,0-1,1 0,-1-1,1 0,-1-1,1-1,0-1,-1 0,0 0,1-1,-1-1,4-2,8-3,1 0,-1-2,-1-1,0 0,-1-2,0-1,-1-1,-1-1,-1-1,0-1,-1-1,6-9,-21 25,-1 0,0 0,0-1,0 1,-1-1,0 0,0 0,0 0,0 0,-1 0,0-1,0 1,0-1,-1 0,1 1,-1-1,-1 0,1 0,-1 0,0 1,-1-1,1 0,-1 0,0 0,-1 1,1-1,-1 1,0-1,0 1,-1-1,0 1,0 0,0 0,0 1,-1-1,0 1,0-1,0 1,0 1,-3-3,-77-14,58 19</inkml:trace>
  <inkml:trace contextRef="#ctx0" brushRef="#br0" timeOffset="668.817">1497 1,'-45'28,"29"-19,0 0,1 1,0 0,1 2,0-1,1 2,0 0,1 0,0 1,-5 10,15-21,0 0,0 0,1 0,-1 0,1 1,0-1,0 0,0 1,1-1,-1 0,1 1,0-1,-1 1,2-1,-1 1,0-1,1 1,-1-1,1 0,0 1,0-1,1 0,-1 0,1 0,-1 0,1 0,0 0,0 0,0 0,0-1,1 1,-1-1,1 1,0-1,0 0,-1 0,1 0,0-1,2 1,2 2,1-1,-1 1,1-2,0 1,1-1,-1 0,0-1,0 0,1 0,-1-1,0 0,1 0,-1-1,1 0,-1-1,0 0,-2 1,0 0,-1-1,1 0,-1 0,1 0,-1 0,0-1,0 0,0 0,0-1,-1 1,1-1,-1 0,0 0,0 0,0-1,-1 0,0 1,0-1,0 0,0 0,-1-1,1 1,-2-1,1 1,0-1,-1 1,0-1,0 0,-1 0,0 0,0 1,0-1,-1 0,0 0,0 1,0-1,0 0,-1 1,0-1,0 1,-1 0,0 0,0 0,-3-5,-12-8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8:54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1,'-100'26,"-168"61,266-87,0 0,0 0,1 1,-1-1,0 0,0 1,0-1,1 1,-1 0,0 0,1 0,-1 0,0 0,1 0,0 0,-1 0,1 0,-1 1,1-1,0 1,0-1,0 1,0-1,0 1,0 0,0-1,1 1,-1 0,1 0,-1-1,1 1,0 0,-1 0,1 0,0 0,0 0,0 0,1-1,-1 1,0 0,1 0,-1 0,1-1,0 1,-1 0,1 0,148 70,-145-71,0 0,0 1,0 0,0 0,0 0,0 1,0-1,0 1,-1 0,0 0,1 0,-1 0,0 1,-1-1,1 1,0 0,-1-1,0 1,0 0,0 1,-1-1,1 0,-1 0,0 1,0-1,-1 1,1-1,-1 1,0-1,0 1,0-1,-1 1,0-1,1 1,-2-1,1 0,0 1,-1-1,0 0,0 0,0 0,-1 0,-1 2,-10 8,-1-2,0 0,-1 0,0-2,-1 0,0-1,0 0,-1-2,-18 6,19-10,4-3</inkml:trace>
  <inkml:trace contextRef="#ctx0" brushRef="#br0" timeOffset="269.97">696 170,'-23'29,"-14"14,0 4,2 0,6-4,8-9</inkml:trace>
  <inkml:trace contextRef="#ctx0" brushRef="#br0" timeOffset="709.939">894 481,'293'-310,"-293"311,0-1,0 1,0-1,0 1,1-1,-1 1,0-1,0 0,0 1,1-1,-1 1,0-1,1 0,-1 1,0-1,1 0,-1 1,0-1,1 0,-1 0,0 1,1-1,-1 0,1 0,-1 0,1 0,-1 1,1-1,-1 0,1 0,-1 0,0 0,1 0,-1 0,1 0,-1 0,1 0,-1 0,1-1,-1 1,1 0,-1 0,0 0,1 0,-1-1,1 1,-1 0,0-1,1 1,-1 0,0 0,1-1,-1 1,0-1,1 1,-1 0,0-1,0 1,0-1,1 1,-10 41,9-38,-13 118,14-117,-1 0,1 0,0 0,0 0,1 0,-1 0,1-1,0 1,0 0,0-1,0 1,1-1,-1 0,1 0,0 0,0 0,0 0,0-1,0 1,1-1,-1 0,1 0,0 0,-1-1,1 1,0-1,0 0,3 1,-1-1,1 0,0-1,0 0,0 0,0-1,0 0,0 0,0 0,0-1,0 0,-1 0,1-1,-1 0,0 0,0 0,0-1,0 0,0 0,-1 0,4-5,3-2,0 0,-1-1,-1-1,0 1,-1-2,0 1,-1-2,3-7,30-75,-35 78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8:52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28,'-27'18,"1"0,0 2,1 2,2 0,0 1,1 1,1 1,2 1,1 1,0 0,2 2,2 0,0 0,2 1,-6 25,11-34,2 0,1 1,1 0,0 0,2-1,0 1,2 0,0 0,1 0,2 0,0 0,1-1,1 0,1 0,1-1,1 1,1-2,0 1,2-2,0 1,1-2,7 8,-15-20,0 0,1 0,-1-1,1 1,0-1,0-1,0 1,0-1,1 0,0-1,-1 1,1-1,0-1,0 1,0-1,0 0,0-1,0 0,1 0,-1 0,0-1,0 0,0-1,2 0,16-5</inkml:trace>
  <inkml:trace contextRef="#ctx0" brushRef="#br0" timeOffset="435.795">1108 225,'-22'3,"-230"50,236-48,0 1,0 0,0 2,1 0,0 0,1 1,0 1,0 1,1 0,0 0,1 2,0-1,-7 12,15-20,1 0,0 0,0 0,0 0,0 1,1-1,-1 1,1-1,0 1,1 0,-1 0,1 0,0 0,0 0,1 0,-1 0,1 0,0 1,1-1,-1 0,1 0,0 0,0 0,1 0,-1 0,1-1,0 1,0 0,1-1,0 1,-1-1,1 0,1 0,-1 0,1 0,-1-1,1 1,0-1,0 0,0 0,1-1,1 2,11-3,0 0,0-1,-1-1,1 0,0-1,-1-1,1-1,-1 0,0-1,0-1,0-1,-1 0,0-1,0 0,-1-1,0-1,5-5,-7 7,41-23,-1-2,-3-3,0-2,-3-1,4-8,-37 35,-15 20,-20 28,18-28,-8 11,0 2,2-1,1 1,0 1,2 0,0 0,2 1,0-1,2 1,0 0,2 0,0 8,1-14,1 0,0 0,1 0,1-1,0 1,2-1,0 1,5 11,0-10</inkml:trace>
  <inkml:trace contextRef="#ctx0" brushRef="#br0" timeOffset="700.95">1588 677,'-19'29,"-2"9,3-6,9-9,7-8</inkml:trace>
  <inkml:trace contextRef="#ctx0" brushRef="#br0" timeOffset="958.709">2039 0,'-35'22,"0"2,2 1,1 1,1 2,1 1,1 2,-22 31,45-53,1 1,-1 0,2 0,0 0,0 0,0 1,1-1,1 1,0 0,1 0,0 0,0 0,1 0,0 0,1 0,1 0,0 0,0-1,1 1,0-1,1 1,0-1,4 7,1-9,-1-1,1-1,0 0,1 0,-1-1,1 0,0 0,1-1,-1 0,1-1,-1-1,1 1,0-2,0 0,0 0,0 0,0-2,0 1,0-2,5 0,2 2,1 0,-1-1,1-1,-1 0,0-1,0-1,0-1,-1 0,1-1,-1-1,0-1,-1 0,0-2,0 1,-1-2,-1 0,1-1,-2 0,0-1,11-14,-15 16,-1-1,1-1,-2 0,0 0,0-1,-1 1,-1-1,1-5,-5 15,0-1,0 1,0-1,-1 1,0-1,0 0,0 1,0-1,-1 1,0-1,0 1,0-1,0 1,-1-1,1 1,-1 0,0 0,0 0,-1 0,0 0,1 0,-1 1,0-1,0 1,-1 0,1 0,-1 0,-2-1,-6-2,0 0,-1 1,0 1,0 0,0 0,0 2,-1-1,1 2,-1 0,1 0,-1 1,1 1,-1 0,1 1,-1 1,-7 2,-14 2</inkml:trace>
  <inkml:trace contextRef="#ctx0" brushRef="#br0" timeOffset="1272.388">2293 508,'-44'0,"0"1,0 3,0 1,-12 5,42-7,1 0,-1 1,1 1,0 0,0 1,1 1,0 0,0 0,0 1,1 0,0 1,0 1,1 0,1 0,-4 6,9-10,0 1,1 0,0 0,0 0,0 1,1-1,0 1,1-1,0 1,0 0,0 0,1-1,0 1,1 0,0-1,0 1,1 0,-1-1,2 1,-1-1,1 0,0 0,1 0,-1 0,1 0,1-1,-1 0,1 0,0 0,1 0,-1-1,1 0,0 0,1-1,-1 1,1-1,-1-1,1 1,5 1,-1 2,0 0,1-1,0 0,0-1,1 0,-1-1,1-1,0 0,0 0,0-1,1-1,-1 0,0-1,0-1,1 0,-1 0,0-1,0-1,0 0,0-1,-1-1,1 0,-1 0,0-1,-1-1,0 0,9-7,-15 6,0 0,0-1,-1 0,-1 1,1-2,-1 1,-1 0,0-1,0 1,-1-1,0 1,0-1,-1 0,-1 1,1-1,-2 0,1 1,-1-1,-1 1,0 0,0 0,-1 0,0 0,0 0,-1 1,0 0,-1 0,0 0,-3-3,-12-16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8:48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96,'-51'-23,"30"11,-1 2,0 0,0 2,-1 0,0 2,0 0,0 2,-1 0,0 2,-8 0,25 3,1 1,0 1,1-1,-1 1,0-1,1 2,-1-1,1 1,0-1,0 1,1 1,-1-1,1 1,0 0,0 0,0 0,1 0,-1 1,2-1,-1 1,0 0,1 0,0 0,1 0,-1 0,1 0,0 1,1-1,-1 0,1 1,1 5,-4 344,-14 12,6-218,-20 101,-6-92,36-157,0 0,0 0,0-1,1 1,-1 0,1 0,-1 0,1 0,0 0,0 0,-1-1,1 1,1 0,-1 0,0 0,0 0,1 0,-1 0,1 0,0-1,-1 1,1 0,0 0,0-1,0 1,0-1,0 1,1-1,-1 1,0-1,1 0,-1 1,1-1,-1 0,1 0,0 0,-1 0,1 0,0-1,0 1,0-1,-1 1,1-1,0 1,0-1,0 0,2 0,21 1,0 0,0-2,1-1,-1-1,0-2,-1 0,1-1,10-5,72-15,33-2,-116 26</inkml:trace>
  <inkml:trace contextRef="#ctx0" brushRef="#br0" timeOffset="2214.179">499 632,'0'-1,"-1"0,1 0,0-1,-1 1,1 0,0 0,0-1,0 1,0 0,0 0,1-1,-1 1,0 0,0 0,1 0,-1-1,1 1,-1 0,1 0,0 0,-1 0,1 0,0 0,0 0,-1 0,1 0,0 0,0 1,0-1,1 0,15-15,0 0,1 1,1 1,0 1,1 1,0 1,1 0,1 2,-1 0,1 1,15-2,-36 9,8-2,1-1,-1 1,0 1,1 0,0 0,0 1,-1 0,1 1,0 0,0 0,9 2,-18 0,0 0,0 0,0 0,0 0,0 0,0 0,0 0,0 0,-1 0,0 0,1 0,-1 1,0-1,0 0,0 0,0 1,0-1,0 0,-1 0,1 0,-1 0,0 1,0-1,1 0,-1 0,0 0,-1 0,1-1,0 1,-1 0,1 0,-1-1,1 1,-1-1,0 1,1-1,-1 0,0 0,0 1,1-2,-169 164,168-163,-1 0,1 1,0-1,0 1,0-1,0 1,0 0,0 0,1-1,-1 1,1 1,-1-1,1 0,0 0,-1 0,1 1,0-1,1 1,-1-1,0 1,1-1,-1 1,1-1,0 1,0-1,0 1,0-1,0 1,1-1,-1 1,1-1,0 1,0-1,-1 1,2-1,-1 0,0 1,0-1,1 0,-1 0,1 0,-1 0,1 0,0 0,0-1,2 2,109 30,-55-23,-53-10,-1 1,0-1,1 1,-1 0,1 0,-1 0,0 0,0 1,1 0,-1 0,0 0,-1 0,1 1,0-1,-1 1,1 0,-1 0,0 1,0-1,0 0,-1 1,1 0,-1 0,0 0,0 0,0 0,0 0,-1 0,0 1,1-1,-2 0,1 1,0-1,-1 1,0-1,0 1,0-1,-1 1,0-1,0 0,0 1,0-1,-1 3,-11 12,0-1,-1-1,-1 0,-1-1,0 0,-1-1,-1-1,0-1,-3 1,9-5,9-7,2-1,0 1,-1-1,1 0,-1 1,1-1,-1 0,0 0,1 0,-1 0,0 0,0 0,0-1,0 1,0-1,0 1,0-1,0 0,0 1,0-1,0 0,0 0,0-1,0 1,0 0,0-8</inkml:trace>
  <inkml:trace contextRef="#ctx0" brushRef="#br0" timeOffset="2464.998">1261 914,'-24'29,"-3"9,7-2,8-6</inkml:trace>
  <inkml:trace contextRef="#ctx0" brushRef="#br0" timeOffset="2856.051">1487 547,'24'-20,"-10"7,0 0,1 1,1 0,0 1,0 1,1 1,1 0,-1 2,1 0,1 0,-1 2,12-2,-26 7,0 0,0 1,-1 0,1 0,0 0,-1 0,1 1,0-1,-1 1,0 0,1 0,-1 0,0 0,0 1,0-1,0 1,-1 0,1 0,-1 0,1 0,-1 0,0 0,0 1,-1-1,1 1,-1-1,0 1,1 0,-2-1,1 1,0 0,-1 0,0 0,0 0,0-1,0 1,0 0,-1 0,0 0,0 0,0-1,0 1,0-1,-1 1,0-1,0 1,0-1,0 0,0 0,-1 1,-146 219,85-137,-2 37,65-121,1 1,-1-1,1 1,0-1,0 1,0-1,0 0,1 1,-1-1,1 1,-1-1,1 1,0-1,0 0,0 0,0 1,0-1,0 0,1 0,-1 0,1 0,0 0,-1 0,1-1,0 1,0-1,0 1,0-1,0 0,1 1,-1-1,0 0,0-1,1 1,-1 0,1-1,-1 1,0-1,3 1,101 2,-85-6,1-1,-1-1,0-1,-1 0,0-2,0 0,0-2,-1 0,0-1,-1-1,16-13,-18 11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8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23,'39'0,"17"0,8 0,-1 0,-7 0,-8 0,-3 0,-4 0,-8-5,-7-1,-1-1,-6 2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9:0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1 705,'87'-22,"-13"-2,-53 16,0 1,0 1,0 1,1 0,0 2,0 1,6 0,-27 2,0-1,0 1,0 0,0 0,0 0,1 0,-1 0,0 0,0 0,0 0,0 0,0 0,0 0,0 1,0-1,0 1,0-1,0 1,0-1,0 1,0-1,0 1,0 0,0-1,0 1,-1 0,1 0,0 0,-1 0,1 0,0 0,-1 0,1 0,-1 0,0 0,1 0,-1 0,0 0,0 0,1 0,-1 0,0 0,0 0,0 0,0 1,-1-1,1 0,0 0,0 0,-1 0,1 0,0 0,-1 0,1 0,-1 0,1 0,-1 0,0 0,1 0,-1 0,0-1,0 2,-141 118,141-119,0-1,0 1,0 0,0 0,0 0,1-1,-1 1,0 0,1 0,-1 0,0 0,1 0,-1 0,1 0,0 0,-1 1,1-1,0 0,0 0,0 0,-1 0,1 0,0 1,1-1,-1 0,0 0,0 0,0 0,1 0,-1 1,0-1,1 0,-1 0,1 0,0 0,-1 0,1 0,0-1,-1 1,1 0,0 0,0 0,0-1,0 1,0 0,0-1,0 1,0-1,0 1,0-1,63 20,-51-18,19 5,-23-7,1 1,-1 1,1 0,-1 0,0 1,0 0,0 0,0 1,-1 0,1 1,-1 0,0 0,-1 1,1 0,-1 0,0 0,4 6,-10-9,0 0,0 0,0 0,-1 0,1 0,-1 0,1 0,-1 0,0 0,0 0,-1 1,1-1,-1 0,1 0,-1 0,0 0,0 0,0 0,0-1,-1 1,1 0,-1 0,0-1,0 1,0-1,0 0,0 1,0-1,-1 0,1 0,-1-1,0 1,-88 54,-75 15,155-72,5-3</inkml:trace>
  <inkml:trace contextRef="#ctx0" brushRef="#br0" timeOffset="328.101">1045 621,'-50'27,"34"-20,1 0,0 1,0 1,1 1,0 0,1 1,0 0,1 1,-6 7,17-18,-1 0,1 1,0-1,0 1,0-1,0 1,0 0,1-1,-1 1,0 0,1-1,-1 1,1 0,0 0,-1 0,1-1,0 1,0 0,0 0,0 0,1 0,-1-1,0 1,1 0,-1 0,1-1,0 1,0 0,-1-1,1 1,0-1,0 1,1-1,-1 1,0-1,0 0,1 1,-1-1,1 0,-1 0,74 33,-49-25,-21-7,-1 1,-1-1,1 1,0 0,-1 0,1 1,-1-1,0 1,0-1,0 1,0 0,-1 0,0 0,0 1,0-1,0 0,-1 1,1-1,-1 1,0 0,-1-1,1 1,-1 0,0-1,0 1,0 0,-1 0,0-1,1 1,-2 0,1-1,-1 1,1-1,-1 0,0 0,-1 1,1-1,-1 0,0-1,0 1,0 0,0-1,0 0,-1 0,0 0,1 0,-1 0,-1-1,-59 40,44-35</inkml:trace>
  <inkml:trace contextRef="#ctx0" brushRef="#br0" timeOffset="578.605">903 593,'39'-5,"17"-1,8 0,-1 1,-2 1,-6 2,-4 1,-5 0,-6 1,-4 0,-9 1</inkml:trace>
  <inkml:trace contextRef="#ctx0" brushRef="#br0" timeOffset="862.92">1 1411,'184'-1,"168"-25,320-55,-639 77</inkml:trace>
  <inkml:trace contextRef="#ctx0" brushRef="#br0" timeOffset="1323.803">368 1581,'310'-29,"-304"28,63 6,-68-5,0 0,0 1,0-1,0 1,0-1,0 1,0-1,0 1,0-1,0 1,0 0,-1 0,1-1,0 1,0 0,-1 0,1 0,0 0,-1 0,1 0,-1 0,1 0,-1 0,0 0,1 0,-1 0,0 0,0 0,0 0,0 0,0 1,0-1,0 0,0 0,0 0,0 0,-1 0,1 0,0 0,-1 0,1 0,-1 0,1 0,-1 0,0 0,1 0,-1 0,0 0,1 0,-1-1,0 1,0 0,0-1,0 1,-8 9,0-1,-1 0,0-1,-1 0,1 0,-1-1,-1-1,1 0,-1 0,0-1,-3 0,-84 48,96-51,0 0,0 0,0 0,0 0,0 0,1 0,-1 1,1-1,0 1,-1 0,1-1,1 1,-1 0,0 0,1 1,-1-1,1 0,0 0,0 1,0-1,1 1,-1-1,1 0,0 1,-1-1,2 1,-1-1,0 1,1-1,0 1,-1-1,1 0,1 1,-1-1,0 0,1 0,0 0,0 0,0 0,0 0,0 0,0-1,1 1,-1-1,3 2,8 1,0-1,0-1,1 0,-1-1,1-1,-1 0,1 0,-1-1,1-1,-1-1,1 0,-1 0,2-2,10-3</inkml:trace>
  <inkml:trace contextRef="#ctx0" brushRef="#br0" timeOffset="1626.92">1299 1552,'-61'27,"1"3,2 2,-26 22,82-54,1 0,-1 0,1 0,0 0,0 1,-1-1,1 0,0 1,0-1,-1 1,1 0,0-1,0 1,0 0,0 0,0-1,0 1,0 0,0 0,0 0,0 0,1 1,-1-1,0 0,1 0,-1 0,1 1,-1-1,1 0,-1 0,1 1,0-1,0 0,0 1,0-1,0 0,0 1,0-1,0 0,0 1,1-1,-1 0,0 1,1-1,-1 0,1 0,0 0,-1 1,1-1,0 0,0 0,0 0,0 0,0 0,143 5,-93-9,-30 2,68 3,-87-2,1 1,0-1,-1 1,1-1,-1 1,1 0,-1 0,0 0,1 0,-1 1,0-1,0 1,0-1,0 1,0-1,0 1,0 0,0 0,-1 0,1 0,-1 1,0-1,1 0,-1 0,0 1,0-1,-1 1,1-1,0 2,-3 1,0-1,0 1,0 0,0-1,-1 0,0 1,0-1,0 0,0 0,-1-1,1 1,-1-1,0 1,0-1,0 0,-1-1,1 1,-1-1,1 0,-1 0,0 0,0-1,0 1,0-1,0-1,0 1,-5 0,10-1,-20 5</inkml:trace>
  <inkml:trace contextRef="#ctx0" brushRef="#br0" timeOffset="1876.864">1186 1581,'33'-5,"17"-1,9-1,-1 2,-6 2,-6 1,-2 0,-3 2,-4 0,-4 0,-7 0</inkml:trace>
  <inkml:trace contextRef="#ctx0" brushRef="#br0" timeOffset="2506.117">1750 254,'12'-1,"0"0,0 1,0 1,0 0,0 1,0 0,0 0,-1 1,1 1,-1 0,0 1,0 0,0 0,-1 1,0 1,0 0,0 0,-1 1,0 0,-1 0,1 1,-2 0,1 1,-1 0,4 8,15 47,-2 2,-3 0,3 29,4 30,-5 1,-5 0,-6 2,-5 99,-26 107,7-89,12-245,0 1,0-1,0 1,-1-1,1 1,0-1,0 1,-1-1,1 1,-1-1,0 1,1-1,-1 0,0 1,0-1,0 0,0 1,0-1,0 0,0 0,0 0,0 0,-1 0,1 0,0-1,-1 1,1 0,-1-1,1 1,0-1,-1 1,0-1,1 1,-1-1,1 0,-1 0,1 0,-1 0,1 0,-1 0,1-1,-1 1,1 0,-1-1,1 1,-1-1,0 0,-1 1,-35-2,0 3,1 1,-1 2,1 1,0 2,-11 4,-128 28,148-34</inkml:trace>
  <inkml:trace contextRef="#ctx0" brushRef="#br0" timeOffset="3382.115">2371 0,'-14'29,"-10"19,-1 6,4-1,6 0,5-5,4-5,3-5,-2-5,-1-2,1-3,2 0,0-6</inkml:trace>
  <inkml:trace contextRef="#ctx0" brushRef="#br0" timeOffset="4098.059">2569 338,'-9'10,"-4"8,5 0,0-2,-4-4,0 1,-3-2,-3-3,-4-3,2 3,0 0,3 3,4 5,0 0,2 1,3 3,3-1</inkml:trace>
  <inkml:trace contextRef="#ctx0" brushRef="#br0" timeOffset="4544.09">2569 650,'233'1,"-233"-1,44 6,-43-6,0 0,-1 0,1 0,0 0,0 0,-1 0,1 0,0 0,0 0,-1 1,1-1,0 0,-1 1,1-1,0 0,-1 1,1-1,-1 1,1-1,0 1,-1-1,1 1,-1-1,1 1,-1 0,0-1,1 1,-1 0,0-1,1 1,-1 0,0-1,0 1,0 0,1 0,-1-1,0 1,0 0,0 0,0-1,0 1,-1 0,1 0,0-1,0 1,0 0,-1 0,1-1,0 1,-1 0,-82 61,4-5,78-56,0 0,0 1,0-1,0 0,0 0,0 0,0 1,1-1,-1 0,1 1,-1-1,1 1,-1-1,1 1,0-1,-1 1,1-1,0 1,0-1,0 1,0-1,1 1,-1-1,0 1,1-1,-1 1,1-1,-1 0,1 1,0-1,-1 0,1 1,0-1,0 0,0 0,0 0,0 1,0-1,0 0,1-1,-1 1,0 0,0 0,1 0,-1-1,0 1,1-1,0 1,72 15,-48-15,0-2,0 0,-1-2,1 0,-1-2,8-3,-14 3</inkml:trace>
  <inkml:trace contextRef="#ctx0" brushRef="#br0" timeOffset="5345.278">1609 621,'8'-4,"0"1,0 0,0 1,0 0,1 0,-1 0,1 1,-1 1,1-1,-1 1,1 1,0 0,-1 0,0 0,1 1,-1 1,0-1,0 1,0 1,0-1,-1 1,1 1,-1-1,0 1,0 0,0 1,15 13,-1 2,-1 0,0 1,-2 1,-1 0,0 1,-1 3,-13-23,20 29,-2 0,-1 2,-2 0,-1 1,-1 1,-3 0,-1 1,-1 0,-2 1,-1 8,-7-16,-2 0,0 0,-2 0,-2 0,-1-1,-1 0,-1 0,-2-1,-1 0,-1 0,-1-2,-2 1,-1-2,-1 0,-1-1,-10 11,4-6,1 0,0 0,-3-1,0-2,-2 0,-1-2,-21 14,26-25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97 102,'-67'379,"47"-240,13-115,4-33,11-35,1 0,2 1,3 0,1 1,2 1,8-14,-19 42,19-39,1 0,3 2,2 1,8-6,5 13,-44 41,1 0,0 0,0 1,0-1,0 0,0 0,0 1,0-1,0 1,0-1,1 1,-1 0,0-1,0 1,0 0,1 0,-1 0,0 0,0 0,0 0,1 0,-1 0,0 0,0 0,0 1,0-1,1 0,-1 1,0-1,0 1,0 0,0-1,0 1,0 0,0-1,0 1,0 0,-1 0,1 0,0 0,0 0,-1 0,1 0,-1 0,1 0,-1 1,4 11,-1 0,-1 0,0 1,-1 0,0-1,-1 1,-1-1,0 1,-1 0,0-1,-2 5,-21 154,25-170,0 1,1-1,-1 1,1-1,0 0,0 1,0-1,0 0,0 0,0 0,0 1,1-1,-1 0,1-1,0 1,-1 0,1 0,0-1,0 1,0-1,0 0,0 1,0-1,1 0,-1 0,0-1,1 1,-1 0,0-1,1 1,-1-1,1 0,-1 0,1 0,-1 0,0 0,1 0,-1-1,1 1,-1-1,0 0,1 0,-1 1,0-2,0 1,0 0,1 0,-1-1,0 1,-1-1,1 1,0-1,0 0,-1 0,1 0,-1 0,96-96,60-80,-156 176,0 0,0 0,1 1,-1-1,1 1,-1-1,1 1,0 0,0-1,-1 1,1 0,0 0,0 0,0 1,0-1,0 0,0 1,0-1,0 1,1 0,-1 0,0 0,0 0,0 0,0 0,0 0,1 1,-1-1,0 1,0-1,0 1,0 0,0 0,-1 0,1 0,0 0,0 0,0 1,-1-1,1 1,-1-1,1 1,-1-1,0 1,0 0,1 0,-1 0,0 0,0-1,-1 1,1 1,0-1,-1 1,4 13,-1 1,0 0,-2 0,0 1,-1-1,0 0,-3 7,2-8,0 0,0 0,2 0,0 0,0-1,2 1,0 0,1-1,0 1,-3-14,-1 0,1 0,0-1,0 1,0 0,0 0,0 0,0-1,1 1,-1-1,0 1,1-1,0 1,-1-1,1 0,0 0,-1 1,1-1,0-1,0 1,0 0,0 0,0-1,0 1,0-1,0 1,0-1,0 0,0 0,0 0,0 0,0 0,1-1,12-2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32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66,'-1'-1,"1"0,-1 0,0 1,1-1,-1 1,0-1,0 1,1-1,-1 1,0-1,0 1,0-1,0 1,0 0,1 0,-1 0,0-1,0 1,0 0,0 0,0 0,0 0,0 0,0 1,0-1,0 0,0 0,1 1,-1-1,0 0,0 1,0-1,0 1,1-1,-1 1,0-1,0 1,1 0,-1-1,1 1,-1 0,0-1,1 1,-1 0,1 0,0 0,-1 0,1-1,-1 2,-16 44,17-46,-32 172,34 112,10-226,-11-57,-1 0,0 0,1 0,-1 0,1 0,0 0,-1 0,1 0,0 0,-1 0,1 0,0-1,0 1,0 0,0-1,0 1,0-1,0 1,0-1,0 1,0-1,0 1,0-1,0 0,0 0,0 0,0 1,1-1,-1 0,0-1,0 1,0 0,0 0,0 0,0-1,0 1,0 0,0-1,0 1,0-1,0 1,0-1,0 0,0 1,0-1,0 0,0 0,-1 1,1-1,0 0,0 0,60-103,-38 56,42-138,-9 5,-26 61,-47 266,7-75,2 1,3 0,5 56,0-111,0 0,1-1,0 1,1-1,1 0,1 1,0-1,1-1,1 1,5 8,-3-12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26,'44'0,"28"0,6 0,-4 0,-11-5,-10-1,-11 0,-6 1,-6 1,-7 7,-8 2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0,'38'5,"23"6,5 2,-3-2,-8-3,-8-2,-13 2,-7 0,-7-2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1,'0'57,"-5"24,-2 4,1-10,1-6,1-11,2-10,1-9,1-6,0-3,0-8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26,'227'-25,"-158"34,-68-9,1 0,0 1,-1-1,1 1,-1 0,1-1,-1 1,0 0,1 0,-1 0,0 0,1 0,-1 0,0 1,0-1,0 0,0 0,0 1,0-1,-1 1,1-1,0 1,-1-1,1 1,-1-1,0 1,1 0,-1-1,0 1,0-1,0 1,0 0,0-1,0 1,0 0,-1-1,1 1,-1-1,1 2,-74 119,41-77,-108 179,139-221,0 1,1-1,-1 1,1 0,0-1,0 1,1 0,-1 0,1 0,0-1,0 1,0 0,0 0,1 0,-1 0,1-1,0 1,0 0,1-1,-1 1,1-1,-1 1,1-1,0 0,0 1,1-1,-1 0,1 0,0-1,-1 1,1-1,0 1,1-1,-1 0,0 0,1 0,-1-1,1 1,-1-1,1 0,0 0,2 1,5 1,0-1,1 0,-1-1,1 0,-1 0,1-1,0-1,-1 0,1-1,-1 0,6-2,8-3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1,'-9'38,"-9"23,0 1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26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0,'-14'48,"-10"35,-1 14,4-6,6-14,0-14,3-9,4-8,2-8,3-5,2-4,6-6,2-8</inkml:trace>
  <inkml:trace contextRef="#ctx0" brushRef="#br0" timeOffset="303.775">454 86,'-330'316,"299"-272,31-43,-1 0,0 0,1 0,0 0,-1 0,1 0,0 0,-1 0,1 0,0 0,0 0,0 0,0 0,0 0,0 0,0 0,0 0,1 0,-1 0,0 0,0 0,1 0,-1 0,1 0,-1 0,1 0,-1 0,1-1,0 1,-1 0,1 0,0 0,0-1,0 1,-1 0,1-1,0 1,0-1,0 1,0-1,0 0,0 1,0-1,0 0,0 0,163 10,-158-8,1-1,0 1,0 1,-1-1,1 1,-1 0,0 1,0-1,0 1,0 1,-1-1,0 1,1 0,1 3,7 8</inkml:trace>
  <inkml:trace contextRef="#ctx0" brushRef="#br0" timeOffset="820.254">737 367,'-21'16,"0"2,1 0,1 1,0 0,2 2,0 0,2 1,0 2,14-24,0 1,0 0,1 0,-1 0,0 1,1-1,-1 0,1 0,-1 0,1 0,0 1,-1-1,1 0,0 0,0 1,0-1,0 0,0 0,0 1,0-1,0 0,0 0,1 0,-1 1,1-1,-1 0,1 0,-1 0,1 0,-1 0,1 0,0 0,0 0,0 0,-1 0,1 0,0 0,0 0,0-1,0 1,0 0,1-1,-1 1,1 0,55-4,-28-8,0-1,-1-1,0-2,-1-1,7-6,32-19,-65 40,1-1,-1 0,0 1,1 0,-1-1,1 1,-1 0,1 0,0 0,-1 0,1 0,0 0,0 1,0-1,0 1,-1-1,1 1,0-1,0 1,0 0,0 0,0 0,0 0,0 0,0 1,0-1,0 1,0-1,0 1,-1 0,1-1,0 1,0 0,-1 0,1 0,0 1,-1-1,1 0,-1 0,0 1,1-1,-1 1,0 0,0-1,0 1,0 0,0-1,0 1,-1 0,1 0,0 0,-1 1,0 11,-1 0,-1 1,0-1,-1 0,0-1,-1 1,-1-1,-2 5,-17 66,17 188,6-261,1 0,-2-1,1 1,-2 0,1-1,-1 0,-1 0,0 0,0 0,-1 0,0-1,-1 0,0 0,0 0,-1-1,0 0,-4 3,8-10,-1 1,0-2,0 1,0 0,0-1,1 1,-1-1,0 0,0-1,0 1,0-1,0 1,0-1,1 0,-1-1,0 1,1-1,-1 1,1-1,-1 0,1 0,0-1,0 1,0-1,0 1,0-1,1 0,-1 0,1 0,0-1,0 1,0 0,0-1,1 1,-1-1,1 0,0 1,0-1,0 0,0 0,1 0,0 0,0 0,0 0,0-1,1-8,1 0,1 0,0 0,1 0,0 1,0-1,2 1,0 0,0 0,1 1,0 0,1 0,0 0,1 1,6-6,34-23,-27 27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6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0,'-29'255,"12"-73,15-179,1 0,-1 1,0-1,1 1,0-1,0 1,0-1,0 1,0 0,1 0,0-1,-1 1,2 0,-1 0,0 0,1-1,-1 1,1 0,0-1,1 1,-1 0,0-1,1 0,0 1,0-1,0 0,0 0,0 0,1 0,0 0,-1 0,1-1,0 0,0 1,0-1,0 0,1 0,-1-1,1 1,0 0,225-3,-173 1,-32-1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17,'454'0,"-382"-11,-54 5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55,'38'-5,"27"-1,8 0,-5 1,-8 1,-10 2,-9-4,-6-1,-4 1,-3 2,-7 1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7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58,'65'-16,"2"2,-1 3,64-2,-128 12,0 1,0-1,1 1,-1-1,0 1,1 0,-1 0,0 0,1 0,-1 1,0-1,1 1,-1-1,0 1,0 0,1 0,-1 0,0 0,0 0,0 0,0 0,0 1,-1-1,1 1,0 0,-1-1,1 1,-1 0,1 0,-1 0,0 0,0 0,0 0,0 0,0 1,-1-1,1 0,0 0,-1 1,0-1,0 0,1 3,-6 6,1 1,-2-1,1 0,-1-1,-1 1,0-1,-1-1,0 1,0-1,-2 1,-15 18,-19 22,32-39,1 0,0 1,1 0,0 0,1 1,1 0,0 1,1 0,0 0,1 1,0 0,-1 7,7-19,-1 0,1 0,0 0,0 0,0 0,0 0,1 0,-1 0,1 0,-1 0,1 0,0 0,0 0,1 0,-1 0,1-1,-1 1,1-1,0 1,0-1,0 0,0 1,0-1,0 0,1 0,-1-1,1 1,-1 0,1-1,0 0,0 1,0-1,-1 0,1-1,0 1,0 0,2-1,6 2,-1-1,1 0,0-1,-1 0,1-1,-1 0,1-1,-1 0,1 0,3-3,5-2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9:29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0,'34'73,"140"364,-127-269,-47-166,1 0,-1 0,0-1,1 1,-1 0,1 0,0 0,-1-1,1 1,0 0,0-1,0 1,0-1,1 1,-1-1,0 1,1-1,-1 0,0 0,1 0,0 0,-1 0,1 0,0 0,-1 0,1-1,0 1,0-1,-1 1,1-1,0 1,0-1,0 0,0 0,0 0,-1 0,1-1,0 1,0 0,0-1,0 1,-1-1,1 0,0 1,0-1,-1 0,1 0,-1 0,1 0,-1-1,1 1,-1 0,0-1,64-196,-65 197,0 0,0 0,0-1,0 1,0 0,1 0,-1 0,0 0,0 0,1 0,-1 0,1 0,-1 0,1 0,-1 0,1 0,-1 0,1 0,0 0,0 1,-1-1,1 0,0 0,0 1,0-1,0 0,0 1,0-1,0 1,0 0,0-1,0 1,0 0,0-1,0 1,1 0,-1 0,0 0,0 0,0 0,0 0,0 1,0-1,0 0,0 0,1 1,-1-1,0 1,0-1,0 1,0-1,-1 1,1-1,0 1,0 0,0 0,0-1,-1 1,2 1,87 166,-32-85,-55-83,0-1,0 1,0 0,0 0,0-1,0 1,0-1,0 0,0 1,0-1,0 0,0 0,0 0,-1-1,1 1,0 0,-1-1,1 1,-1-1,1 1,-1-1,0 0,0 1,0-1,0 0,0 0,0 0,0 0,0 0,-1 0,1 0,-1 0,0 0,1 0,-1-1,0 1,0 0,-1-1,5-7,191-439,-160 336,-35 112,-1 0,1 0,0 1,0-1,-1 0,1 0,0 0,0 0,0 0,0 1,0-1,1 0,-1 0,0 0,0 0,0 1,1-1,-1 0,0 0,1 1,-1-1,1 0,-1 0,1 1,-1-1,1 0,-1 1,1-1,0 1,-1-1,1 1,0-1,0 1,-1-1,1 1,0 0,0 0,-1-1,1 1,0 0,0 0,0 0,0 0,0 0,-1 0,1 0,0 0,0 0,0 0,0 0,-1 0,1 1,0-1,0 0,0 1,0-1,10 7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0,'-9'24,"1"8,7-1,3-6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66,'-15'8,"-1"-1,0 0,1 1,0 1,1 1,0 0,0 1,-7 9,19-19,1 0,0 0,-1 0,1 0,0 0,0 1,0-1,0 1,0-1,0 1,0-1,1 1,-1-1,0 1,1 0,0-1,-1 1,1 0,0-1,0 1,0 0,0 0,0-1,0 1,0 0,0-1,1 1,-1 0,1-1,-1 1,1 0,0-1,0 1,0-1,-1 1,1-1,1 0,-1 1,0-1,0 0,0 0,1 0,-1 0,1 0,0 1,82 28,-65-25,-10-3,1 1,-1 0,0 1,0 0,0 0,0 1,-1 0,0 0,0 1,0 0,-1 1,0-1,0 2,-1-1,0 1,0-1,0 2,-1-1,-1 1,1-1,-1 1,-1 0,0 1,0-1,1 10,-3-16,-1 0,0 0,0 1,-1-1,1 0,0 0,-1 0,0 0,0 0,0 0,0 0,0 0,-1 0,1-1,-1 1,0 0,0-1,0 1,0-1,0 0,0 1,-1-1,1 0,-3 1,-11 5</inkml:trace>
  <inkml:trace contextRef="#ctx0" brushRef="#br0" timeOffset="249.862">101 66,'39'-14,"21"-5,7 1,-10 8,-8 5,-8 10,-12 3</inkml:trace>
  <inkml:trace contextRef="#ctx0" brushRef="#br0" timeOffset="700.5">609 518,'203'-220,"-198"215,1 0,0 0,0 0,1 1,-1-1,1 1,0 1,0 0,0 0,0 0,0 1,1 0,-1 0,1 1,0 0,-1 0,8 1,-13 1,1 0,-1 0,0 1,1-1,-1 1,0 0,0 0,0 0,0 0,0 0,-1 0,1 0,-1 0,1 1,-1-1,0 1,0-1,0 1,0-1,0 1,-1 0,1-1,-1 1,0 0,1-1,-1 1,-1 1,18 45,-14-46,0-1,1 1,-1-1,0 0,1-1,-1 1,1-1,-1 1,1-1,0 0,0 0,-1-1,1 1,0-1,0 0,0 0,0 0,0 0,-1-1,1 1,0-1,0 0,-1 0,1-1,1 0,-1 1,0-1,1 1,-1 0,1 0,0 1,-1-1,1 1,-1 0,1 0,0 1,-1-1,1 1,-1 0,1 0,-1 1,1-1,-1 1,1 1,-2 0,0 0,0 0,-1 1,0-1,1 1,-1-1,-1 1,1 0,0 0,-1 0,0 0,0 0,0 0,0 0,-1 0,0 0,0 1,0 2,5 24,0-11</inkml:trace>
  <inkml:trace contextRef="#ctx0" brushRef="#br0" timeOffset="1520.595">299 490,'0'4,"-5"3,-6-1,-7-1,-4 3,-3 1,-3-2,-1-2,0-1,4-7,7-2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0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0,'-24'29,"-13"14,0 5,6-7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31,'43'-5,"29"-2,6 1,-4 1,-11 1,-10 2,-11 1,-11 5,-12 3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1,'43'4,"34"-2,8-2,-10-1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47,'93'-17,"-56"8,0 2,1 1,0 2,0 1,1 2,-1 2,0 2,25 4,-61-7,0 0,-1 0,1 0,-1 0,1 1,-1-1,1 0,-1 0,1 1,-1-1,1 1,-1 0,1-1,-1 1,1 0,-1 0,0 0,0 0,0 0,1 0,-1 0,0 0,0 1,0-1,-1 0,1 0,0 1,0-1,-1 1,1-1,-1 1,1-1,-1 1,1-1,-1 1,0-1,0 1,0 0,0-1,0 1,0-1,-1 1,1-1,0 1,-1-1,1 1,-1-1,1 1,-1-1,0 1,0-1,0 0,0 0,0 1,0-1,0 0,0 0,0 0,0 0,-1 0,1 0,-2 0,-72 43,65-39,-1-1,1 2,0-1,0 1,1 1,0 0,0 0,1 1,-1 0,-2 5,10-12,1 0,-1 0,0 1,1-1,-1 0,1 1,0-1,-1 0,1 1,0-1,0 1,0-1,0 0,0 1,0-1,0 1,0-1,0 1,1-1,-1 0,1 1,-1-1,1 0,-1 1,1-1,0 0,0 0,0 0,0 0,0 0,0 1,0-2,0 1,0 0,0 0,0 0,0 0,2 0,57 29,-46-25,11 6,-15-8,1 1,-1 1,0 0,0 0,-1 1,1 0,-1 0,-1 1,6 5,-13-10,0-1,1 1,-1 0,0-1,0 1,0 0,-1 0,1 0,0 0,-1 0,1 0,-1 0,0 0,1 0,-1 0,0 0,0 0,0 0,-1 0,1 0,0 0,-1 0,0 0,1 0,-1-1,0 1,0 0,0 0,0 0,0-1,0 1,0-1,-1 1,1-1,-1 1,1-1,-2 1,-66 41,67-42,-40 17,1-1,-2-3,0-1,-13 0,33-11,34-14,5 3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2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271 146,'-31'24,"1"1,1 1,2 1,0 2,2 0,1 2,2 1,-10 20,29-49,0 0,1 1,0-1,0 1,0 0,0 0,1 0,-1 0,1 0,0 0,0 0,0 0,1 0,0 1,-1-1,1 0,1 0,-1 0,1 1,0-1,-1 0,2 0,-1 0,0 0,1 0,0 0,0-1,0 1,0 0,1-1,0 0,-1 1,1-1,1 0,7 3,1 0,0-1,0-1,0 0,1-1,-1 0,1-1,-1 0,1-1,0-1,0 0,0 0,-1-1,1-1,0 0,-1-1,1 0,-1-1,0-1,0 0,0 0,-1-1,0 0,0-1,-1-1,1 1,-2-2,1 1,-1-1,8-10,-10 8,1-1,-1 1,-1-1,0 0,-1-1,0 1,-1-1,0 0,-1 0,-1 0,0-1,-1 1,0-1,-1 1,0-1,-1-1,-1 9,1 0,-1-1,0 1,-1 0,1 0,-1 0,-1 1,1-1,-1 1,0 0,0 0,0 0,-1 0,1 1,-1-1,0 1,-1 1,1-1,-1 1,0 0,1 0,-1 0,-6-1,-13-2</inkml:trace>
  <inkml:trace contextRef="#ctx0" brushRef="#br0" timeOffset="329.977">835 33,'-16'5,"1"0,0 0,0 1,0 1,1 1,0 0,1 1,0 0,0 1,0 0,2 1,-1 0,-9 13,20-22,0 0,-1-1,1 1,0 0,0 0,0 0,0 0,0 0,0 0,0 0,1 0,-1 0,1 0,0 0,-1 1,1-1,0 0,0 0,0 0,1 0,-1 1,0-1,1 0,0 0,-1 0,1 0,0 0,0 0,0 0,0 0,0-1,1 1,-1 0,1 0,-1-1,1 1,-1-1,1 0,0 1,0-1,0 0,0 0,-1 0,1 0,2 0,7 2,-1-1,1 0,0-1,0 0,0 0,0-1,0-1,-1 0,1 0,0-1,0-1,-1 1,1-2,-1 0,0 0,0 0,0-1,-1-1,0 0,0 0,0-1,-1 0,0 0,3-5,43-75,-53 85,0 0,-1-1,1 1,-1 0,1-1,-1 1,0 0,0-1,0 1,0 0,0-1,0 1,-1-1,1 1,-1 0,0 0,0-1,1 1,-2 0,1 0,0 0,0 0,-1 0,1 0,-1 0,1 0,-1 1,0-1,0 1,1-1,-1 1,0 0,0-1,-1 1,1 0,0 0,0 1,-1-1,1 0,-1 1,-22-6,1 2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2:41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86,'-1'1,"-60"42,3 3,1 2,3 3,2 2,-3 8,49-56,1 0,1 1,-1-1,1 1,0 0,0 0,0 0,1 1,0-1,1 1,-1 0,1 0,1 0,-1 0,1 0,0 0,1 0,-1 0,2 0,-1 1,1-1,0 0,0 0,1 0,0 0,0 0,1-1,0 1,0-1,0 1,1-1,0 0,0 0,0-1,5 5,8-1,0 0,0-1,1-1,1 0,-1-2,1 0,0-1,0-1,0 0,0-2,0 0,1-1,-1-1,0-1,0-1,6-1,6-1,0-2,-1 0,0-2,0-1,0-2,-2-1,1-1,-2-1,0-2,-1 0,-1-2,0-1,-2-1,0-1,-1 0,-1-2,-2-1,8-13,-21 30,0 0,-1-1,0 0,0 0,-1 0,0-1,0 1,-1-1,-1 0,0 0,0 0,-1 0,0 0,0-1,-2 1,1 0,-1 0,0 0,-1 0,-1 0,1 0,-1 0,-1 1,0-1,0 1,-1 0,0 0,-1 0,-4-5,1 7,0 0,0 0,0 0,-1 1,0 1,0 0,-1 0,1 1,-1 0,0 1,0 0,-1 0,1 2,0-1,-1 1,1 1,-1 0,-3 1,-10 2,-1 0,1 2,0 0,0 2,1 1,0 0,-15 9,-4 4</inkml:trace>
  <inkml:trace contextRef="#ctx0" brushRef="#br0" timeOffset="264.183">139 397,'41'-23,"9"-6,2 1,1 4,0 1,5 2,-53 19,0 0,1 1,-1-1,1 1,-1 0,1 1,-1-1,1 1,0 1,-1-1,1 1,-1-1,1 2,-1-1,0 1,1-1,-1 1,0 1,0-1,0 1,0 0,-1 0,1 0,-1 1,3 2,-3-2,4 5,-1-1,2 0,-1-1,1 0,0 0,1 0,-1-2,1 1,0-1,1 0,-1-1,1 0,0-1,0-1,0 1,8-1,122-21,-117 13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1,'-5'19,"-15"25,-10 11,0 0,1-4,0-6,1-11,4-6,2-8,5-3,0-3,3-1,4-2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1,'19'0,"11"0,6 0,1 0,-1 0,-2 0,-1 0,-3 0,-5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0:02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0,'-5'10,"-1"7,-5 2,0 2,-4 2,2 2,-3-3,2-1,8-3,5-5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5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22,'38'0,"18"-5,4-1,-4 0,-10 1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7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0 237,'2'-14,"1"0,0 0,0 1,2 0,0 0,0 0,1 0,1 1,0 0,6-8,63-65,-74 85,-1-1,1 1,-1 0,1 0,-1 1,1-1,-1 0,1 0,-1 1,1-1,-1 1,1-1,-1 1,0 0,1 0,-1-1,0 1,0 0,0 0,1 0,-1 0,0 1,0-1,0 0,-1 0,1 1,0-1,0 0,-1 1,1-1,-1 1,1-1,-1 0,0 1,1-1,-1 1,0 0,0-1,0 1,0-1,0 1,0-1,-1 1,1-1,0 1,-1-1,0 0,1 1,1 8,-1-9,-1 1,1 0,0 0,1 0,-1 0,0 0,0 0,1-1,-1 1,1 0,0 0,-1 0,1-1,0 1,0 0,0-1,0 1,1-1,-1 1,0-1,0 0,1 0,-1 1,1-1,-1 0,1 0,0 0,-1-1,1 1,0 0,0 0,0-1,-1 0,1 1,0-1,0 0,0 0,0 1,0-2,0 1,-1 0,1 0,0-1,0 1,0-1,0 1,-1-1,2 0,156-90,-160 92,1 0,0-1,-1 1,1 0,0 0,0 0,-1 0,1 0,0 0,0 0,0 0,0 0,0 0,0 0,1 0,-1 0,0-1,0 1,1 0,-1 0,0 0,1 0,-1 0,1 0,-1-1,1 1,0 0,-1 0,1-1,0 1,-1-1,1 1,0 0,0-1,-1 1,1-1,0 0,0 1,0-1,0 0,0 1,0-1,0 0,0 0,0 0,0 0,0 0,-1 0,1 0,0 0,0 0,0 0,0-1,0 1,0 0,0-1,0 1,0 0,-1-1,1 1,0-1,0 1,0-1,-1 0,1 1,0-1,-1 0,1 0,-1 0,-9 30,-11 79,24-89</inkml:trace>
  <inkml:trace contextRef="#ctx0" brushRef="#br0" timeOffset="250.985">762 38,'-39'29,"-26"19,-12 11,2 0,9-5,11-7,10-6,8-6,5-4,9-2,2-7,6-1,10-5,6-5</inkml:trace>
  <inkml:trace contextRef="#ctx0" brushRef="#br0" timeOffset="634.091">564 462,'-6'6,"-49"64,54-68,0 1,0-1,0 0,1 1,-1-1,0 1,1 0,0-1,-1 1,1-1,0 1,1-1,-1 1,0 0,1-1,-1 1,1-1,0 1,0-1,0 0,0 1,0-1,0 0,1 0,-1 1,1-1,-1 0,1-1,0 1,0 0,0 0,1 0,0-1,0 1,1-1,-1 1,0 0,0 0,0 1,-1-1,1 0,-1 1,1 0,-1-1,0 1,0 0,0 0,0 0,0 1,-1-1,1 0,-1 1,0-1,0 1,-1-1,1 1,-1-1,1 1,-1-1,0 1,0 0,-1-1,1 1,-1-1,0 1,0-1,0 1,0-1,0 1,-1-1,0 0,-1 2,-3 1,0 0,0 0,-1 0,0-1,0 0,0-1,-1 1,1-2,-1 1,0-1,0 0,-1 0,1-1,0 0,-1-1,0 0,1 0,-1-1,1 0,-1-1,0 1,-8-3,-1-4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6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11,'-8'0,"-1"0,0 0,1 2,-1-1,0 1,1 0,0 0,-1 1,1 1,0-1,1 1,-1 0,0 1,1 0,0 0,1 1,-1 0,-5 6,11-8,1 0,-1 0,1 0,0 0,0 0,1 0,-1 0,1 1,0-1,0 0,0-1,1 1,-1 0,1 0,0-1,0 1,0 0,0-1,1 0,-1 0,1 0,0 0,0 0,0 0,1-1,-1 1,0-1,1 0,0 0,-1-1,2 1,8 9,-8-7,10 7,0 0,-1 1,-1 0,0 2,-1-1,-1 1,0 1,0 0,-1 2,-9-13,0 0,0 0,0 0,-1 0,0 0,0 0,0 0,0 1,0-1,-1 0,0 0,1 0,-2 0,1 0,0-1,-1 1,0 0,0 0,0-1,0 1,0-1,-1 0,0 0,1 0,-1 0,0 0,-1-1,1 1,0-1,-1 0,1 0,-1 0,0 0,0 0,0-1,0 0,0 0,0 0,0 0,0-1,-16 6</inkml:trace>
  <inkml:trace contextRef="#ctx0" brushRef="#br0" timeOffset="249.929">44 67,'34'-14,"21"-5,5 1,-7 3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44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1 164,'33'112,"19"135,-21-97,-31-149,0 0,0 0,0 0,0 0,0 0,1 0,-1 0,0 0,0 0,1 0,-1 0,0 0,1 0,-1 0,1 0,0 0,-1 0,1 0,-1-1,1 1,0 0,0 0,0-1,-1 1,1 0,0-1,0 1,0-1,0 1,0-1,0 0,0 1,0-1,0 0,0 0,0 0,0 0,0 0,0 0,0 0,0 0,0 0,0 0,0 0,0-1,0 1,0 0,0-1,0 1,0-1,0 1,0-1,0 0,0 1,0-1,-1 0,1 1,0-1,-1 0,1 0,0 0,-1 0,40-64,-35 57,32-63,27-51,-5-2,7-36,-33 52,-31 91,-3 5</inkml:trace>
  <inkml:trace contextRef="#ctx0" brushRef="#br0" timeOffset="372.479">622 531,'0'10,"0"12,0 7,0 4,0 1,0 0,0-2,0-6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15,'-2'-15,"-3"23,-4 25,-15 114,-31 185,48-305,2 0,1 0,2 0,0 0,2 0,2 13,-2-37,0-1,0 1,1 0,-1-1,1 0,0 1,0-1,0 1,0-1,0 0,0 0,1 1,-1-1,1 0,-1 0,1 0,0-1,0 1,0 0,0-1,0 1,0-1,0 0,0 1,1-1,-1 0,1-1,-1 1,1 0,-1-1,1 1,-1-1,1 0,-1 0,1 0,-1 0,1 0,-1 0,1-1,106-27,-90 21,197-56,-198 56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2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29,'18'-6,"1"0,-1 1,1 1,0 1,0 1,0 0,0 1,0 1,6 2,-22-2,-1 0,0 0,1 0,-1 0,0 1,1-1,-1 1,0-1,0 1,1 0,-1 0,0 0,0 0,0 0,0 1,0-1,0 1,-1-1,1 1,0 0,-1-1,1 1,-1 0,0 0,1 0,-1 0,0 0,0 1,-1-1,1 0,0 0,-1 1,1-1,-1 0,0 1,0-1,0 0,0 1,0-1,0 0,0 1,-1-1,0 0,1 1,-1-1,0 0,0 0,0 0,0 0,0 0,-1 0,1 0,-1 0,1 0,-116 113,116-114,0 0,-1 0,1 0,0 0,0 0,-1 0,1 0,0 1,0-1,1 0,-1 1,0-1,0 1,1-1,-1 1,0-1,1 1,0-1,-1 1,1-1,0 1,0 0,0-1,0 1,0 0,0-1,0 1,1-1,-1 1,1 0,-1-1,1 1,-1-1,1 1,0-1,0 0,0 1,0-1,0 0,0 1,0-1,0 0,0 0,1 0,-1 0,0 0,1 0,-1-1,1 1,-1 0,1-1,-1 1,1-1,-1 1,1-1,0 0,0 0,11 4,0-2,0 0,0 0,1-2,-1 1,0-2,0 0,1 0,9-3,3-3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27,'340'-1,"-182"-25,-147 29,-5 3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3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29,'39'0,"31"0,9 0,-4-5,-10-1,-12-1,-9 2,-8 2,-10 1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1,'-5'5,"-26"23,2 1,0 1,2 2,2 1,1 0,1 2,2 1,-14 33,33-62,0 0,1 0,0 0,0 0,0 1,1-1,0 0,1 0,-1 1,1-1,1 0,-1 0,1 0,1 0,-1 0,1-1,0 1,1-1,0 1,0-1,0 0,0-1,1 1,3 2,0 1,1 0,1-1,-1 0,2-1,-1 0,1 0,0-1,0 0,0-1,1-1,0 0,0 0,11 1,-6-2,0-2,0 0,0-1,0 0,0-2,0 0,0 0,6-4,-17 5,0-1,0 1,0-1,-1-1,1 1,-1-1,1 0,-1 0,0-1,0 0,-1 0,1 0,-1 0,0 0,0-1,0 0,0 0,-1 0,0 0,0-1,-1 1,1-1,-1 0,1-3,-3 6,0 0,1 0,-1 0,0 0,-1-1,1 1,-1 0,1 0,-1 0,0 0,0 0,0 0,0 0,-1 0,1 1,-1-1,0 0,0 1,0-1,0 1,0 0,0 0,-1-1,1 2,-1-1,1 0,-1 0,0 1,0-1,0 1,0 0,-98-27,81 27,-1 1,0 1,1 2,-1 0,1 0,0 2,0 1,0 0,1 2,0 0,0 1,1 1,0 0,-1 3,-9 10,7-1</inkml:trace>
  <inkml:trace contextRef="#ctx0" brushRef="#br0" timeOffset="1149.658">695 678,'2'-12,"1"1,0-1,1 1,1 0,-1 0,2 0,0 0,0 1,1 0,0 1,0-1,9-7,-9 8,8-11,1 1,1 1,0 0,2 1,0 1,0 0,2 2,9-5,-29 18,0 0,1 0,-1 1,0-1,1 1,-1 0,0-1,1 1,-1 0,1 0,-1 0,1 0,-1 0,1 0,-1 0,0 0,1 1,-1-1,1 0,-1 1,0-1,1 1,-1 0,0-1,0 1,1 0,-1 0,0 0,0 0,0 0,0 0,0 0,0 0,0 0,-1 0,1 1,0-1,-1 0,1 1,0-1,-1 0,0 1,1-1,-1 1,0-1,0 0,0 2,7 74,-7-73,-1-2,1 0,-1 0,0 0,0 1,1-1,0 0,-1 0,1 1,0-1,0 0,0 1,0-1,1 0,-1 0,1 1,-1-1,1 0,0 0,0 0,0 0,0 1,0-1,0-1,0 1,1 0,-1 0,1 0,-1-1,1 1,0-1,0 1,0-1,0 0,0 0,0 0,0 0,0 0,0 0,0 0,0-1,1 1,-1-1,0 0,1 1,-1-1,0 0,2-1,104-57,-96 49,0 0,1 1,0 1,0 0,1 1,0 0,14-3,-24 9,-1 0,1 1,0 0,-1 0,1 0,-1 0,1 1,-1-1,0 1,0 0,1 0,-1 0,0 1,-1-1,1 1,0-1,-1 1,1 0,-1 0,0 0,0 0,0 0,0 1,-1-1,0 1,1-1,-1 1,0-1,-1 1,1 0,0-1,-1 1,0 0,0 0,0 1,8 26,13 11,-10-27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35:55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1,'-17'318,"-41"71,56-377,0-6,0-1,0 1,1 0,0 0,1-1,-1 1,1 0,0 0,0 0,1 0,0 0,0 0,0-1,1 1,0 0,0-1,0 1,2 2,8-2,0-5</inkml:trace>
  <inkml:trace contextRef="#ctx0" brushRef="#br0" timeOffset="224.576">313 622,'-15'33,"1"12,7-3,9-12,5-12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37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191 506 2833 0 0,'0'0'866'0'0,"0"0"-121"0"0,0 0 151 0 0,0 0 416 0 0,0 0 315 0 0,0 0 25 0 0,0 0-135 0 0,0 0-224 0 0,0 0-175 0 0,0 0-118 0 0,0 0-137 0 0,24-3-144 0 0,117-16 430 0 0,-117 17-835 0 0,0-1 1 0 0,0-1-1 0 0,-1 0 0 0 0,1-2 0 0 0,-1-1 0 0 0,-1-1 0 0 0,1-1 0 0 0,-1-1 0 0 0,-1 0 0 0 0,0-2 0 0 0,0-1 0 0 0,-1 0 0 0 0,-1-1 0 0 0,0-2 0 0 0,-1 0 0 0 0,2-3-314 0 0,-11 7 95 0 0,-1 0 0 0 0,0-1 0 0 0,0 0-1 0 0,-1 0 1 0 0,-1 0 0 0 0,0-1-1 0 0,-1 0 1 0 0,-1 0 0 0 0,0-1-1 0 0,-1 1 1 0 0,0-1 0 0 0,-2 1-1 0 0,1-1 1 0 0,-2 0 0 0 0,0-6-95 0 0,-9-42 362 0 0,8 62-349 0 0,1-1 1 0 0,-1 1-1 0 0,1-1 0 0 0,-1 1 1 0 0,1 0-1 0 0,-1-1 0 0 0,0 1 0 0 0,0 0 1 0 0,0-1-1 0 0,0 1 0 0 0,0 0 1 0 0,0 0-1 0 0,0 0 0 0 0,0 0 1 0 0,0 0-1 0 0,-1 0 0 0 0,1 0 1 0 0,0 0-1 0 0,-1 0 0 0 0,1 1 1 0 0,0-1-1 0 0,-1 1 0 0 0,1-1 1 0 0,-1 1-1 0 0,1-1 0 0 0,-1 1 1 0 0,1 0-1 0 0,-1 0 0 0 0,1-1 0 0 0,-1 1 1 0 0,0 0-1 0 0,1 1 0 0 0,-1-1 1 0 0,1 0-1 0 0,-1 0 0 0 0,1 1 1 0 0,-1-1-1 0 0,-1 1-13 0 0,-3 3 1 0 0,0 0 0 0 0,0 0 0 0 0,1 1-1 0 0,-1 0 1 0 0,1 0 0 0 0,0 0 0 0 0,0 1 0 0 0,1-1 0 0 0,0 1 0 0 0,0 0 0 0 0,0 1-1 0 0,0-1 1 0 0,-1 6-1 0 0,-6 7 25 0 0,-3 11 28 0 0,2 0-1 0 0,1 1 1 0 0,2 1-1 0 0,1-1 1 0 0,1 1 0 0 0,2 1-1 0 0,1-1 1 0 0,2 1 0 0 0,1 0-1 0 0,1 0 1 0 0,3 12-53 0 0,-3-24 46 0 0,11 475 821 0 0,-14-456-835 0 0,-1 0 0 0 0,-2 0-1 0 0,-2-1 1 0 0,-2 0-1 0 0,-1 0 1 0 0,-2-1 0 0 0,-1-1-1 0 0,-2 0 1 0 0,-2-1-1 0 0,-2-1 1 0 0,0 0 0 0 0,-3-2-1 0 0,-1 0 1 0 0,-1-2 0 0 0,-1-1-1 0 0,-2-1 1 0 0,-2 0-32 0 0,15-14 4 0 0,-1 0 0 0 0,-1-1 0 0 0,-1-1 0 0 0,0 0 0 0 0,0-1 1 0 0,-1-1-1 0 0,-1-1 0 0 0,1-1 0 0 0,-2-1 0 0 0,1 0 0 0 0,-21 4-4 0 0,40-11-3 0 0,-1-1 1 0 0,0 1-1 0 0,1 0 1 0 0,-1-1-1 0 0,0 1 0 0 0,1-1 1 0 0,-1 0-1 0 0,0 0 0 0 0,1 1 1 0 0,-1-1-1 0 0,0 0 0 0 0,0 0 1 0 0,1 0-1 0 0,-1-1 0 0 0,0 1 1 0 0,0 0-1 0 0,1-1 1 0 0,-1 1-1 0 0,0-1 0 0 0,1 0 1 0 0,-1 1-1 0 0,1-1 0 0 0,-1 0 1 0 0,1 0-1 0 0,-1 0 0 0 0,1 0 1 0 0,-1 0-1 0 0,1 0 0 0 0,0 0 1 0 0,0-1-1 0 0,0 1 1 0 0,-1 0-1 0 0,1-1 0 0 0,0 1 1 0 0,1-1-1 0 0,-1 1 0 0 0,0-1 1 0 0,0 0-1 0 0,1 1 0 0 0,-1-1 1 0 0,1 0-1 0 0,-1 1 0 0 0,1-1 1 0 0,0 0-1 0 0,0 0 1 0 0,0 1-1 0 0,0-1 0 0 0,0 0 1 0 0,0 0-1 0 0,0 1 0 0 0,0-1 1 0 0,1 0-1 0 0,-1 1 0 0 0,1-1 1 0 0,-1-1 2 0 0,6-8-28 0 0,0 1 1 0 0,1-1 0 0 0,0 1 0 0 0,1 0-1 0 0,0 0 1 0 0,0 1 0 0 0,1 1-1 0 0,0-1 1 0 0,0 1 0 0 0,4-1 27 0 0,2-4-27 0 0,9-11 25 0 0,2 0 1 0 0,1 2-1 0 0,1 1 1 0 0,1 1 0 0 0,1 2-1 0 0,0 1 1 0 0,1 1-1 0 0,1 2 1 0 0,1 1-1 0 0,0 1 1 0 0,0 2-1 0 0,1 1 1 0 0,4 1 1 0 0,-24 7 19 0 0,-1 0-1 0 0,0 1 1 0 0,1 0-1 0 0,-1 1 1 0 0,1 1-1 0 0,-1 0 1 0 0,0 1-1 0 0,0 0 1 0 0,0 1-1 0 0,0 0 1 0 0,-1 1-1 0 0,1 1 1 0 0,-1 0-1 0 0,-1 0 1 0 0,1 2-1 0 0,-1-1 1 0 0,9 9-19 0 0,-9-7 41 0 0,2 2 78 0 0,0-1 0 0 0,0 0 0 0 0,0-1 0 0 0,1-1 0 0 0,1 0 0 0 0,0 0 0 0 0,0-2 0 0 0,0 0 0 0 0,14 4-119 0 0,53 5 1231 0 0,-82-15-1148 0 0,0 0-7 0 0,0 0 4 0 0,0 0-3 0 0,0 0-28 0 0,0 0 19 0 0,0 0-8 0 0,0 0-9 0 0,0 0-18 0 0,0 0 7 0 0,0 0-12 0 0,0 0 0 0 0,0 0 10 0 0,0 0-22 0 0,0 0 5 0 0,0 0 22 0 0,0 0-19 0 0,0 0-19 0 0,0 0-53 0 0,0 0 39 0 0,0 0 6 0 0,0 0 12 0 0,0 0 17 0 0,0 0-16 0 0,0 0-32 0 0,0 0-4 0 0,0 0 1 0 0,0 0-6 0 0,-19-12-3524 0 0,17 10 2050 0 0,0 0-2429 0 0,1 0-1905 0 0,1 1-6229 0 0</inkml:trace>
  <inkml:trace contextRef="#ctx0" brushRef="#br0" timeOffset="868.865">1072 1489 6721 0 0,'0'0'2254'0'0,"0"0"-997"0"0,0 0-288 0 0,0 0 281 0 0,0 0 307 0 0,0 0 121 0 0,0 0-106 0 0,0 0-226 0 0,0 0-236 0 0,0 0-200 0 0,0 0-129 0 0,0 0-93 0 0,0 0-57 0 0,27 5-49 0 0,81 11-27 0 0,-51-22 225 0 0,-48 2-605 0 0,8-6-18 0 0,-1-1 0 0 0,0 0 0 0 0,-1-1 0 0 0,0 0 0 0 0,-1-1 0 0 0,0-1 0 0 0,-1 0 0 0 0,-1-1 0 0 0,0-1 0 0 0,-1 0 0 0 0,-1 0 0 0 0,0-1 0 0 0,-1 0 0 0 0,-1-1 0 0 0,-1 0 1 0 0,4-14-158 0 0,-9 29-6 0 0,0 0 0 0 0,-1 0 0 0 0,1 0 0 0 0,-1 0 0 0 0,0 0 1 0 0,0-1-1 0 0,0 1 0 0 0,0 0 0 0 0,0-1 0 0 0,-1 1 0 0 0,1-1 1 0 0,-1 1-1 0 0,0-1 0 0 0,0 1 0 0 0,0 0 0 0 0,-1-1 1 0 0,1 1-1 0 0,-1-1 0 0 0,0 1 0 0 0,0 0 0 0 0,0-1 0 0 0,0 1 1 0 0,-1 0-1 0 0,0 0 0 0 0,1 0 0 0 0,-1 0 0 0 0,0 0 0 0 0,0 0 1 0 0,0 0-1 0 0,-1 1 0 0 0,1-1 0 0 0,-1 1 0 0 0,1 0 1 0 0,-1 0-1 0 0,0-1 0 0 0,0 2 0 0 0,0-1 0 0 0,0 0 0 0 0,0 1 1 0 0,0-1-1 0 0,-2 0 6 0 0,0 2-31 0 0,1 0 1 0 0,-1 0 0 0 0,0 1-1 0 0,1 0 1 0 0,-1-1 0 0 0,1 1-1 0 0,-1 1 1 0 0,1-1-1 0 0,-1 1 1 0 0,1-1 0 0 0,0 1-1 0 0,0 0 1 0 0,0 1 0 0 0,0-1-1 0 0,0 1 1 0 0,1 0-1 0 0,-1 0 1 0 0,0 1 30 0 0,-16 12-32 0 0,2 0 1 0 0,0 2-1 0 0,0 0 1 0 0,2 1-1 0 0,1 1 1 0 0,0 1-1 0 0,1 0 1 0 0,1 0-1 0 0,2 2 0 0 0,0-1 1 0 0,1 1-1 0 0,-1 7 32 0 0,9-26 2 0 0,0 0-1 0 0,1 0 0 0 0,-1 1 0 0 0,1-1 1 0 0,0 1-1 0 0,0-1 0 0 0,1 1 0 0 0,0-1 1 0 0,-1 1-1 0 0,1-1 0 0 0,1 1 0 0 0,-1-1 1 0 0,1 1-1 0 0,-1-1 0 0 0,1 1 0 0 0,1-1 1 0 0,-1 0-1 0 0,1 1 0 0 0,-1-1 0 0 0,1 0 1 0 0,0 0-1 0 0,1 0 0 0 0,-1 0 0 0 0,1-1 1 0 0,-1 1-1 0 0,1 0 0 0 0,1-1 0 0 0,-1 0 1 0 0,0 0-1 0 0,1 0 0 0 0,-1 0 0 0 0,1-1 1 0 0,2 2-2 0 0,11 1 44 0 0,0 0 1 0 0,0-1-1 0 0,1-1 0 0 0,0-1 1 0 0,-1-1-1 0 0,1 0 1 0 0,0-1-1 0 0,0-1 1 0 0,-1 0-1 0 0,1-2 1 0 0,0 0-1 0 0,6-3-44 0 0,26-9 192 0 0,-1-3 0 0 0,0-2 0 0 0,-2-2 0 0 0,-1-3 0 0 0,0-1 0 0 0,-2-2 0 0 0,-2-2-1 0 0,0-2 1 0 0,-2-1 0 0 0,-1-3 0 0 0,-3-1 0 0 0,0-2-192 0 0,-11 14 8 0 0,-1-2 0 0 0,-1-2 0 0 0,-2 0 0 0 0,0 0 0 0 0,-2-2 0 0 0,-2-1 0 0 0,-1 0 0 0 0,-1-1 0 0 0,-2-1 0 0 0,-1 0 0 0 0,-2 0 0 0 0,-1-1 0 0 0,-2-1 0 0 0,-1 1 0 0 0,-2-1 0 0 0,0-24-8 0 0,-3 42-9 0 0,1 0 0 0 0,-2-1-1 0 0,0 1 1 0 0,-2-1 0 0 0,0 1-1 0 0,-1 0 1 0 0,0 0 0 0 0,-2 0-1 0 0,0 0 1 0 0,-1 1 0 0 0,0 0-1 0 0,-2 0 1 0 0,0 1 0 0 0,-1-1-1 0 0,0 2 1 0 0,-2-1 0 0 0,0 2-1 0 0,0-1 1 0 0,-5-3 9 0 0,14 16 2 0 0,0 0-1 0 0,0 1 1 0 0,0-1 0 0 0,0 1-1 0 0,-1 0 1 0 0,1-1 0 0 0,0 1 0 0 0,0 0-1 0 0,-1 0 1 0 0,1 0 0 0 0,-1 1 0 0 0,1-1-1 0 0,-1 1 1 0 0,1-1 0 0 0,-1 1-1 0 0,1 0 1 0 0,-1 0 0 0 0,1 0 0 0 0,-1 0-1 0 0,1 0 1 0 0,-1 1 0 0 0,1-1-1 0 0,-1 1 1 0 0,1-1 0 0 0,-1 1 0 0 0,1 0-1 0 0,-1 0 1 0 0,1 0 0 0 0,0 1-1 0 0,0-1 1 0 0,0 0 0 0 0,0 1 0 0 0,0-1-1 0 0,0 1 1 0 0,0 0 0 0 0,0 0 0 0 0,0 0-1 0 0,1 0 1 0 0,-1 0-2 0 0,-45 93 44 0 0,40-59-22 0 0,1-1 0 0 0,2 1 0 0 0,1 1 0 0 0,2-1 0 0 0,2 0 0 0 0,1 1 0 0 0,2 4-22 0 0,10 35 55 0 0,3 0 0 0 0,3-1 0 0 0,4-1 0 0 0,2-1 0 0 0,28 51-55 0 0,-46-104 8 0 0,6 11 40 0 0,-2 2 1 0 0,-2-1 0 0 0,-1 1-1 0 0,-1 1 1 0 0,-2 0-1 0 0,-2 0 1 0 0,0 0-1 0 0,-2 11-48 0 0,1 35 95 0 0,-3-79-130 0 0,0-1 20 0 0,0 0 5 0 0,3-37-792 0 0,-25-10-1988 0 0,1 19-3569 0 0,11 15-198 0 0,7 5-4963 0 0</inkml:trace>
  <inkml:trace contextRef="#ctx0" brushRef="#br0" timeOffset="1277.447">1730 871 7122 0 0,'0'0'2707'0'0,"0"0"-595"0"0,0 0-242 0 0,0 0 37 0 0,0 0 1 0 0,0 0-145 0 0,0 0-256 0 0,0 0-270 0 0,0 0-261 0 0,0 0-167 0 0,0 0-136 0 0,0 0-123 0 0,-2-9-67 0 0,-5-28-63 0 0,29 24 1237 0 0,272-9 1297 0 0,225-48-1474 0 0,-453 70-1465 0 0,-70 30-925 0 0,-9-16 28 0 0,-8 8-1560 0 0,7-11-8272 0 0,11-11-2231 0 0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24.8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59,'45'7,"0"-1,1-2,-1-2,1-2,-1-3,25-4,77-2,954 9,-703 29,243-29,-287 27,335-27,-283-27,515 26,-498-27,836 28,1965 0,-2479 28,-319-35,77-26,-6-13,-466 45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25.68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1 148,'23'-15,"1"1,1 1,1 1,-1 1,2 2,-1 0,1 2,16-2,90-12,0 6,1 6,1 5,-1 7,0 5,98 20,357 25,127-23,272-20,268 7,-1022-15,176 26,-348-20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4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78,'44'97,"-23"-27,-2 2,-5 0,-1 3,46 193,-25-207,-33-61,1 0,0-1,-1 1,1 0,-1-1,1 0,-1 1,0-1,1 0,-1 0,1 0,-1 0,0 0,0 0,0 0,0 0,0-1,0 1,0 0,0-1,0 1,0 0,-1-1,1 1,-1-1,1 1,-1-1,1 0,-1 1,42-183,75-239,-76 286,-43 120,-1 28</inkml:trace>
  <inkml:trace contextRef="#ctx0" brushRef="#br0" timeOffset="553.873">594 502,'89'-32,"-87"32,1-1,0 0,-1 1,1-1,-1 1,1 0,0 0,-1 0,1 0,0 1,-1-1,1 1,-1-1,1 1,-1 0,1 0,-1 0,1 0,-1 0,0 1,0-1,0 1,0-1,0 1,0 0,0 0,0 0,-1 0,1 0,-1 0,1 1,-1-1,0 1,0 3,-1-1,0 1,0-1,-1 1,1 0,-1-1,0 1,-1-1,1 0,-1 1,0-1,-1 0,1 0,-1 0,0 0,0-1,-1 1,1-1,-4 4,-9 14,14-20,0 1,0-1,1 1,-1-1,0 1,1 0,0 0,0-1,0 1,0 0,0 0,0 0,1 0,-1 0,1 0,0 0,0 0,0 0,1 0,-1 0,1 1,-1-2,1 1,0 0,0 0,0 0,1 0,-1-1,1 1,-1 0,1-1,0 1,0-1,0 0,0 0,1 0,-1 0,0 0,3 1,0-1,-1 1,0-1,0 0,-1 1,1 0,0 0,-1 0,0 0,0 1,0-1,0 1,0 0,-1 0,1 0,-1 0,0 0,-1 0,1 1,-1-1,0 1,0-1,0 1,0-1,-1 1,0 0,0-1,0 1,0 0,-1-1,0 1,0-1,0 1,0-1,-1 1,0-1,0 0,0 0,0 0,-1 0,0 0,1-1,-2 1,-5 3,0-1,0-1,-1 1,0-2,0 1,0-1,0-1,-1 0,1 0,-1-1,0-1,0 1,0-2,0 0,0 0,0-1,0 0,1-1,-8-1,-1-4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39 849,'-14'33,"-1"12,8-7,5-10</inkml:trace>
  <inkml:trace contextRef="#ctx0" brushRef="#br0" timeOffset="167.806">67 228,'0'0</inkml:trace>
  <inkml:trace contextRef="#ctx0" brushRef="#br0" timeOffset="483.04">236 962,'208'-316,"-165"264,-42 52,0 1,0 0,0 0,0 0,0 0,0 0,0 0,0 0,0 0,0 0,-1 1,1-1,0 0,-1 0,0 1,1-1,-1 0,1 1,-1-1,0 1,0-1,0 0,0 1,0-1,0 1,0-1,-1 0,1 1,0-1,-1 0,1 1,-1 0,0 9,0 1,0-1,1 1,1-1,-1 1,2-1,0 1,0-1,1 0,0 0,1 0,1 0,-1-1,2 0,-1 0,1 0,1 0,0-1,6 7,-10-14,0 0,0 0,1-1,-1 1,0 0,1-1,-1 0,0 0,1 0,-1 0,1-1,0 1,-1-1,1 0,0 0,-1 0,1 0,-1-1,1 1,0-1,-1 0,1 0,-1-1,0 1,1-1,-1 1,0-1,0 0,0 0,0-1,0 1,-1 0,1-1,-1 0,0 0,1 1,-1-1,0-1,-1 1,1 0,1-4,15-29,-15 26,1 1,1 0,0-1,0 1,0 1,1-1,1 1,-1 0,1 1,1-1,-1 1,1 1,0 0,4-3,7 1</inkml:trace>
  <inkml:trace contextRef="#ctx0" brushRef="#br0" timeOffset="897.299">1083 595,'-17'12,"-1"0,2 2,0 0,0 1,1 0,1 1,1 1,0 0,2 1,-5 8,13-22,1 0,-1 0,1-1,0 2,0-1,1 0,-1 0,1 1,0-1,0 0,0 1,1-1,-1 1,1-1,0 1,0-1,1 1,0-1,-1 1,1-1,1 1,-1-1,1 0,0 0,0 1,0-1,0-1,0 1,1 0,0-1,0 1,0-1,0 0,1 0,-1 0,1 0,0-1,-1 1,1-1,0 0,1 0,-1 0,2 0,9 0,1 0,-1-1,1 0,0-1,-1-1,1-1,-1 0,1-1,-1-1,0 0,0-1,-1 0,1-1,-1-1,0 0,-1-1,0-1,0 0,-1-1,0 0,-1-1,0 0,0 0,-2-2,1 1,3-8,1 0,144-240,-147 236,0 0,-2 0,0-1,-2 0,-1 0,-1-1,-1 0,-1 0,-1 0,-2-13,1 31,-1 0,0 0,0 0,0 1,-1-1,-1 0,1 1,-1-1,0 1,-1-1,0 1,0 0,-1 0,0 0,0 1,0-1,-1 1,0 0,0 0,0 1,-1-1,0 1,0 0,-1 1,1 0,-1 0,0 0,0 1,0 0,0 0,-1 1,1-1,-1 2,1-1,-1 1,0 0,-4 1,-6 5,1 1,0 1,0 0,0 1,1 1,0 0,1 1,0 1,1 1,0 0,1 0,0 1,1 1,1 1,0-1,0 2,2-1,0 1,1 1,0-1,2 1,0 1,1-1,0 1,1 5,0-5,1 1,1 0,1 0,1 0,0 0,2 0,0 0,1 0,1 0,0-1,2 0,0 0,1 0,1 0,0-1,1-1,1 0,1 0,0 0,1-2,1 1,0-2,1 0,1 0,-1-1,2-1,0-1,0 0,13 6,4-1,0-1,1-2,0-1,1-2,0-1,1-1,-1-2,1-2,0-2,28-2,-25 1,-8-1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1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527 140,'163'-42,"1"7,52 1,-22 6,-192 28,0 0,0-1,0 1,0 0,0 1,0-1,0 0,0 1,0-1,0 1,0-1,0 1,-1 0,1 0,0 0,0 0,-1 0,1 0,-1 0,1 1,-1-1,1 0,-1 1,0-1,0 1,0 0,0-1,0 1,0 0,0 0,0 0,-1-1,1 1,-1 0,1 0,-1 0,0 0,0 0,0 0,0 0,0 2,-24 88,15-65,2 1,1 1,2-1,1 1,1 0,1 0,1 0,2 0,1 0,1 0,2 0,0-1,9 20,-3-10,-1 1,-2 0,-2 0,-2 1,-1 0,-2 9,-1-28,0-18,0 1,0-1,0 1,0-1,0 1,-1-1,0 1,1 0,-1-1,-1 1,1 0,0-1,-1 1,0-1,0 1,0-1,0 1,-1-1,1 1,-1-1,0 0,0 0,0 0,0 0,-1 0,1-1,-1 1,1-1,-1 1,0-1,0 0,0 0,0 0,-1 0,1-1,0 0,-1 1,1-1,-2 0,-114-39,62 14,28 14,-2 1,1 1,-1 2,0 1,0 1,-1 2,1 1,-1 1,1 2,-1 2,1 0,-30 8,0 2,1 2,1 4,1 1,-5 6,43-18,-27 11,1 2,1 2,1 2,1 2,1 1,-26 26,67-55,0 1,-1-1,1 1,0-1,0 1,0 0,-1-1,1 1,0 0,0 0,0 0,0 0,0 0,1 0,-1 0,0 0,0 0,1 0,-1 0,0 1,1-1,-1 0,1 0,0 1,-1-1,1 0,0 1,0-1,0 0,0 1,0-1,0 0,0 1,1-1,-1 0,0 1,1-1,-1 0,1 1,-1-1,1 0,0 0,-1 0,1 0,0 0,0 0,0 0,0 0,0 0,0 0,0 0,0 0,0-1,0 1,1 0,91-7,-62-1</inkml:trace>
  <inkml:trace contextRef="#ctx0" brushRef="#br0" timeOffset="405.195">894 337,'153'-17,"38"-6,133 5,-323 18,6-1,0 0,-1 1,1 0,0 1,-1-1,1 1,0 1,-1-1,1 1,-1 0,1 1,-1-1,0 1,0 0,2 2,-7-1,0-1,0 1,0 0,0-1,-1 1,0 0,0-1,0 1,0 0,0-1,-1 1,1 0,-1-1,0 1,0-1,0 1,-1-1,1 1,-1-1,0 0,0 0,-2 3,-1 2,-71 169,75-172,1 0,-1 0,1 0,0 0,0 0,1 0,0 0,0 0,0 0,0 0,1 0,0 0,0 0,0-1,0 1,1-1,0 0,0 1,0-1,0-1,0 1,1 0,0-1,0 0,0 0,0 0,1 0,0 0,12 8,-3-1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59 481,'-22'174,"-3"110,21-254,2-16,-1 0,2 0,0 0,0 0,2 1,0-1,0 0,2 5,-1-17,0-1,0 0,0 0,0 0,0 0,0 0,0-1,0 1,0 0,0-1,0 0,1 1,-1-1,0 0,0 0,1-1,-1 1,0 0,0-1,0 1,0-1,0 1,0-1,1 0,-2 0,1 0,0 0,0-1,0 1,0 0,-1-1,1 1,-1-1,1 0,-1 1,0-1,1 0,-1 0,1-1,6-4,94-75,92-60,-178 132,1 1,0 1,0 0,1 1,0 1,0 1,14-2,-30 6,-1 1,1-1,-1 1,1 0,-1 0,1 0,-1 0,1 0,-1 0,1 0,-1 0,1 0,-1 1,1-1,-1 0,1 1,-1 0,1-1,-1 1,0 0,1 0,-1-1,0 1,0 0,0 0,1 0,-1 1,0-1,0 0,-1 0,1 1,0-1,0 0,-1 1,1-1,-1 1,1-1,-1 1,1-1,-1 1,0-1,0 1,0-1,0 1,0 0,-25 68,6-48,0-2,-1 0,-1-1,-1-1,0-1,-1-1,-1-1,-22 10,46-24,-15 7,1 0,-1 0,0-1,0-1,-1-1,0 0,0-1,0 0,0-1,-1-1,1-1,-2-1,17 1,0-1,-1 0,1 0,0 1,0-1,0 0,-1 0,1 0,0-1,0 1,0 0,-1 0,1-1,0 1,0-1,0 1,0-1,0 1,0-1,0 1,0-1,0 0,0 0,0 0,0 1,0-1,0 0,1 0,-1 0,0 0,1 0,-1-1,1 1,-1 0,1 0,0 0,-1 0,1-1,6-10</inkml:trace>
  <inkml:trace contextRef="#ctx0" brushRef="#br0" timeOffset="305.007">765 847,'-9'9,"1"1,1 1,-1 0,2 0,0 0,0 1,1-1,0 1,1 1,0-1,1 1,0-1,1 1,1 0,0 0,1 0,0 0,1 0,1 4,-1-14,1 0,-1 0,1 0,-1-1,1 1,0 0,0-1,1 1,-1-1,0 1,1-1,0 0,-1 0,1 0,0-1,0 1,0-1,0 1,0-1,0 0,1 0,-1-1,0 1,0 0,1-1,-1 0,0 0,1 0,-1 0,1-1,99-21,-91 18,-1 0,0-1,0 0,0 0,-1-2,0 1,0-1,0 0,-1-1,0 0,-1-1,0 0,0 0,-1 0,0-1,2-4,-6 11,-1-1,1 1,-1-1,0 1,1-1,-2 0,1 0,0 0,-1 0,0 0,0 0,0-1,0 1,-1 0,1-1,-1 1,0 0,-1 0,1-1,-1 1,0 0,0 0,0-1,0 1,-1 0,0 0,0 0,0 1,0-1,0 0,-1 1,0 0,1-1,-1 1,-1 0,1 0,0 1,-3-2,-4-3,-1 2,0-1,-1 2,1-1,-1 2,0-1,0 2,0-1,0 2,-1 0,1 0,0 1,0 0,-9 2,-9 3</inkml:trace>
  <inkml:trace contextRef="#ctx0" brushRef="#br0" timeOffset="571.613">1554 395,'-24'44,"-17"32,-7 14,5 1,5-10,9-10,4-11,7-7,7-8,4-6,4-5,3-4,5-6,3-3,4-6,5-4,5-5,-2-2</inkml:trace>
  <inkml:trace contextRef="#ctx0" brushRef="#br0" timeOffset="831.375">1837 282,'-14'48,"-10"45,-1 11,4-2,1-14,4-17,4-11,5-11,3-9,2-7,-3-3,-1-3,1-1,-4-4,0-7</inkml:trace>
  <inkml:trace contextRef="#ctx0" brushRef="#br0" timeOffset="1086.597">1103 706,'43'0,"43"0,17 0,5 0,-6 0,-7 0,-8 0,-11 0,-9 0,-10 0,-10 0,-8 0,-7 0,-3 0,-7 0</inkml:trace>
  <inkml:trace contextRef="#ctx0" brushRef="#br0" timeOffset="1351.846">2120 706,'-12'23,"1"0,1 1,1 1,1-1,2 1,0 1,1-1,2 1,1 0,1 19,1-41,0 1,1 0,0 0,0-1,1 1,-1 0,1-1,0 1,0-1,0 0,1 0,-1 0,1 0,0 0,0 0,1-1,-1 0,1 1,-1-1,1 0,0-1,0 1,1-1,-1 0,0 0,1 0,-1 0,1-1,0 0,-1 0,1 0,0-1,0 1,0-1,0 0,-1-1,1 1,0-1,1 0,5 1,0-1,0 0,-1-1,1 0,0-1,-1 0,0-1,0 0,0 0,0-1,-1-1,1 1,-1-1,-1-1,1 0,-1 0,0-1,-1 0,0 0,0 0,-1-1,0 0,0-1,-1 1,0-1,-1 0,0 0,-1-1,0 1,0-1,-1 1,-1-1,0 0,0 0,-1 0,0 0,-1 1,0-1,-1 0,-1-5,1 11,0 1,-1-1,1 1,-1-1,0 1,0 0,0 0,-1 0,1 0,-1 1,0-1,0 1,0 0,0 0,-1 1,1-1,-1 1,0 0,1 0,-1 0,0 1,0 0,0 0,0 0,-1 0,1 1,0 0,0 0,0 1,0-1,-2 1,-16 4</inkml:trace>
  <inkml:trace contextRef="#ctx0" brushRef="#br0" timeOffset="1799.622">2514 1102,'169'-299,"-162"286,2 1,-1 0,1 1,1 0,0 0,1 1,0 0,0 1,10-6,-20 14,1 1,-1-1,1 0,-1 1,0-1,1 1,0-1,-1 1,1 0,-1 0,1 0,-1 0,1 0,-1 0,1 0,-1 0,1 1,-1-1,1 0,-1 1,1 0,-1-1,1 1,-1 0,0-1,1 1,-1 0,0 0,0 0,0 0,0 1,0-1,0 0,0 0,0 1,0-1,0 0,-1 1,1-1,-1 1,1-1,-1 0,1 1,11 69,-13-67,1-1,-1 0,1 1,0-1,0 0,0 1,0-1,1 0,-1 1,1-1,0 0,0 0,0 0,0 1,0-1,1 0,-1-1,1 1,0 0,0 0,0-1,0 1,1-1,-1 0,1 1,-1-1,1 0,0-1,0 1,0 0,0-1,0 0,0 1,2-1,4-1,-1-1,1 0,0 0,-1-1,1 0,-1-1,0 1,1-2,-1 1,-1-1,1 0,6-6,44-17,-56 26,0 1,0-1,0 1,0 0,0 0,0 0,1 0,-1 0,0 1,0-1,0 1,0-1,0 1,0 0,0-1,0 1,0 0,0 0,-1 1,1-1,0 0,-1 1,1-1,0 1,-1-1,0 1,1 0,-1-1,0 1,0 0,0 0,0 0,0 0,-1 0,1 0,-1 0,1 0,-1 0,0 0,1 1,-1-1,0 0,-1 0,1 0,0 0,-1 1,16 42,-14-42,1-1,0 1,0-1,0 1,1-1,-1 0,1 1,-1-1,1-1,0 1,0 0,-1-1,1 1,0-1,0 0,1 0,-1 0,0 0,0 0,0-1,1 0,-1 0,0 0,1 0,-1 0,1 0,14-4</inkml:trace>
  <inkml:trace contextRef="#ctx0" brushRef="#br0" timeOffset="2384.852">3079 1,'25'16,"2"-1,0-1,0-1,1-1,1-1,0-2,0-1,1-2,0 0,0-2,28 0,-27-6,-27 1,1 0,0 0,-1 0,1 1,-1 0,1 0,0 0,-1 0,1 1,-1 0,1 0,-1 0,1 0,-1 1,0-1,1 1,-1 1,0-1,0 0,-1 1,1 0,0 0,-1 0,0 0,1 1,2 11,0 1,-1 0,-1 1,0-1,-1 1,-1 0,0 0,-1 0,-1 0,-1 0,-2 8,3 9,-3 694,-24-544,26-181,-1-1,0 1,0 0,-1-1,1 1,0-1,-1 0,1 0,-1 0,0 0,0 0,0 0,0-1,0 1,0-1,0 0,-1 0,1 0,0-1,0 1,-1-1,1 0,-1 1,1-1,0-1,-1 1,1-1,0 1,-1-1,1 0,0 0,-1-1,-15 1,-149 6,82 9,62-11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35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79,'-39'-6,"-6"-1,0 1,-1 3,0 1,-28 4,66-2,0 1,1 0,-1 0,1 1,0 0,-1 0,1 1,0 0,0 0,1 1,-1-1,1 1,-1 1,1 0,0-1,1 2,0-1,-1 1,2 0,-1 0,1 0,-1 0,2 1,-1 0,-2 7,0 5,0 0,1 1,1 0,1 0,1 0,1 0,1 20,-5 49,-11 85,10-88,-2-1,-5 0,-3-1,-4 0,-8 10,-11-7,40-86,-1 0,1 0,0-1,0 1,0 0,0-1,-1 1,1-1,0 1,0-1,0 0,0 1,0-1,0 0,0 1,0-1,1 0,-1 0,0 0,0 0,0 0,0 0,0 0,0-1,0 1,0 0,0 0,0-1,0 1,0-1,0 1,0-1,0 1,-1-1,1 0,0 1,0-1,0 0,0 0,1 0,17-9,0 1,1 1,0 0,0 2,0 0,1 1,0 2,0 0,0 1,0 1,0 1,1 1,-1 0,20 6,-23-1</inkml:trace>
  <inkml:trace contextRef="#ctx0" brushRef="#br0" timeOffset="5555.774">1084 643,'-16'13,"-11"7,1 1,1 1,1 1,1 1,1 1,-3 7,23-30,0 0,1 0,-1 0,0 0,1 0,-1 1,1-1,0 0,-1 1,1-1,0 1,1-1,-1 1,0 0,1-1,-1 1,1 0,0-1,0 1,0 0,0-1,1 1,-1 0,1-1,-1 1,1 0,0-1,0 1,0-1,0 1,1-1,-1 0,1 0,-1 1,1-1,0 0,0 0,0-1,0 1,0 0,0-1,1 1,6-1,-1-1,1 0,0-1,-1 0,1 0,0-1,-1 0,0 0,1-1,-1 0,0-1,0 0,-1 0,1 0,-1-1,0 0,0-1,-1 0,3-2,8-5,138-126,-152 136,36-28,-39 31,1 0,0-1,0 1,0 0,0-1,-1 1,1 0,0 0,0 0,0 0,0 0,0 0,0 0,0 0,-1 0,1 0,0 1,0-1,0 0,0 0,0 1,-1-1,1 1,0-1,0 1,-1-1,1 1,0-1,-1 1,1 0,0-1,-1 1,1 0,-1-1,1 1,-1 0,0 0,1 0,-1-1,0 1,1 0,-1 0,0 0,0 0,0 0,0 0,0-1,0 1,0 0,0 0,6 57,-7-53,0 0,1 1,-1-1,1 0,1 1,-1-1,1 0,0 0,0 1,0-1,1 0,0 0,0 0,0 0,0-1,1 1,0 0,0-1,0 0,0 0,1 0,0 0,0 0,0-1,0 0,0 0,1 0,0 0,-1-1,1 1,2 0,5 0,-1-1,1 0,0-1,0 0,0 0,0-1,-1-1,1 0,0-1,0 0,-1-1,1 0,-1-1,0 0,0 0,0-2,0 1,-1-1,0-1,0 0,4-5,27-21,-3-2,-1-1,-1-2,-3-2,-1-1,-1-1,-3-2,-2-1,-2-1,0-3,-16 30,0 0,-1 0,-1-1,-1 1,0-2,-2 1,0 0,-1-1,-2 1,0-1,-1 1,-1-1,0 1,-2 0,-5-18,8 35,0 0,0 1,0-1,0 0,-1 1,1-1,-1 1,0-1,0 1,0 0,0 0,0-1,0 2,0-1,-1 0,1 0,-1 1,1-1,-1 1,1 0,-1 0,0 0,0 0,0 0,0 1,1-1,-1 1,0 0,0-1,0 1,0 1,0-1,0 0,0 1,0 0,0-1,1 1,-1 0,0 1,0-1,1 0,-1 1,1-1,-1 1,1 0,0 0,0 0,0 0,0 0,0 1,0 0,-13 18,1 1,1 0,0 2,2-1,1 1,1 1,1 0,2 0,0 0,1 1,2 0,1 0,0 0,2 0,2 2,0 9,3 0,1 0,2-1,1 0,2 0,2-1,1-1,1 0,2-1,19 28,6-17,-32-42</inkml:trace>
  <inkml:trace contextRef="#ctx0" brushRef="#br0" timeOffset="5805.954">1507 362,'44'9,"32"4,19-1,2-2,-5-8,-10-4,-8-2,-12 0,-17 0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5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59,'735'-26,"-91"33,590 30,-47-37,262-37,1633-2,109 40,-1580 28,-1381-29,-146 0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6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1,'-24'5,"-12"6,3 1,14-1,14-7,13-5,5-1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46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40,'-9'-5,"-4"-6,5-1,5 1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8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30,'43'0,"39"-5,14-1,1 0,-12 1,-15 1,-9 2,-12 1,-8 0,-7 1,-4 1,-2-1,-7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30 1280 0 0,'0'0'1326'0'0,"0"0"42"0"0,0 0 138 0 0,0 0 200 0 0,0 0 9 0 0,0 0-66 0 0,0 0-183 0 0,0 0-206 0 0,0 0-184 0 0,0 0-146 0 0,0 0-77 0 0,-2 2-55 0 0,-4 5-9 0 0,5-5-15 0 0,1-2-50 0 0,0 0-25 0 0,0 0-59 0 0,0 0-40 0 0,0 0-33 0 0,0 0-36 0 0,0 0-35 0 0,0 0-53 0 0,0 0-27 0 0,27 0 3202 0 0,251 0-1135 0 0,-15-22-1815 0 0,-64 8-130 0 0,-199 14-500 0 0,0 0 0 0 0,0 0 11 0 0,0 0-9 0 0,0 0-11 0 0,0 0 10 0 0,0 0 4 0 0,0 0-17 0 0,-26-4-1043 0 0,17 4 66 0 0,-31 1-2637 0 0,27 0-899 0 0,1 1-3547 0 0,5 1-4478 0 0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3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42,'27'300,"4"-178,-29-117,0 0,0 0,1 0,0 0,0 0,0 0,0-1,0 0,1 0,0 0,0 0,0 0,1-1,-1 0,1 0,-1 0,1 0,0-1,0 1,5 0,-1-3,-1-1,0 0,0-1,0 1,0-2,0 1,-1-1,1 0,-1-1,0 1,0-2,0 1,0-1,-1 0,1 0,-1-1,-1 1,1-2,-1 1,0 0,2-4,9-7,117-134,-131 150,1 1,-1-1,1 1,-1 0,1 0,-1 0,1 0,-1 1,1-1,-1 1,1-1,-1 1,1 0,-1 0,0 0,0 0,0 1,1-1,-1 0,0 1,0 0,-1-1,1 1,0 0,-1 0,1 0,-1 0,1 0,-1 0,0 1,0-1,0 0,0 1,0-1,-1 0,1 1,-1-1,0 1,1-1,-1 1,0 0,11 21,-7-18,1-1,-1 0,1 0,0 0,0-1,1 1,-1-1,1 0,0-1,0 1,0-1,1-1,-1 1,1-1,-1 0,1 0,0-1,0 0,0 0,0-1,-1 0,1 0,0 0,0-1,0 0,0-1,0 1,-1-1,1-1,-1 1,1-1,-1 0,0 0,0-1,-1 0,1 0,-1 0,1-1,-1 0,-1 0,3-3,5-7,-1 0,0 0,-2-1,0 0,0-1,-2 0,0 0,-1-1,-1 0,0 0,-2 0,0 0,-1-1,0 0,-2 1,0-1,-2 1,-1-9,-8-9,4 31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2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70,'-27'41,"2"1,2 1,1 1,3 1,1 0,3 2,1 0,3 1,5-33,1 1,1 0,0 0,1 0,1 1,0-1,2 0,-1 1,2-1,0 1,1-1,1 1,1-1,0 0,1-1,0 1,2-1,4 10,-4-19,0-1,0 1,1-1,0 0,0-1,0 0,0 0,0-1,1 0,0 0,-1-1,1 0,0-1,0 0,0 0,0-1,1 0,-1-1,0 0,0 0,0-1,-1 0,1 0,0-1,-1-1,0 1,1-1,-1-1,-1 1,8-6,16-16,0-1,-3-2,0-1,-2-1,-1-1,-1-1,-2-1,13-28,-8 21,-2-2,-2 0,-2-1,-1-2,-3 0,-2 0,-2-2,3-25,-18 23,2 49,-1 1,1-1,0 0,0 1,-1-1,1 0,0 1,-1-1,1 0,0 1,-1-1,1 1,-1-1,1 1,-1-1,1 1,-1-1,0 1,1-1,-1 1,0 0,1-1,-1 1,0 0,1 0,-1-1,0 1,1 0,-1 0,0 0,0 0,1 0,-1 0,0 0,0 0,1 0,-1 0,0 1,1-1,-1 0,0 0,1 1,-1-1,0 0,1 1,-1-1,0 1,1-1,-1 1,1-1,-1 1,1-1,-1 1,1 0,0-1,-1 1,1-1,0 1,-1 0,1-1,0 1,0 0,0 0,-1 0,-13 19,0 1,2 0,0 1,1 1,2 0,-7 21,11-30,-5 14,1 0,2 0,0 0,2 1,2 0,0 0,2 0,1 1,1-1,6 29,-5-47,0 1,1-1,1 1,-1-1,2 0,0 0,0 0,1-1,0 0,1 0,0 0,1-1,-1 0,2-1,-1 0,1 0,1-1,3 3,6-2</inkml:trace>
  <inkml:trace contextRef="#ctx0" brushRef="#br0" timeOffset="362.727">851 577,'10'-4,"-1"1,1 0,1 0,-1 1,0 0,0 1,1 0,-1 1,1 0,-1 1,1 0,-1 0,0 1,0 0,1 1,-2 1,1-1,6 4,-14-5,0-1,0 1,0 0,0 0,-1-1,1 1,-1 0,1 1,-1-1,0 0,0 0,0 0,0 1,0-1,0 1,-1-1,1 0,-1 1,0-1,1 1,-1-1,0 1,-1-1,1 1,0-1,-1 1,1-1,-1 1,0-1,0 0,0 1,0-1,-49 73,38-61,-20 22,-29 50,61-85,-1 1,1-1,-1 1,1-1,0 1,0-1,0 1,0-1,0 1,0 0,0-1,1 1,-1-1,1 1,-1-1,1 0,-1 1,1-1,0 1,-1-1,1 0,0 0,0 1,0-1,0 0,0 0,1 0,-1 0,0 0,0 0,1 0,-1-1,0 1,1 0,-1-1,1 1,-1-1,1 1,-1-1,1 0,-1 0,1 0,-1 0,1 0,1 0,71-5,-74 5,48-10,0-3,-1-2,0-2,31-16,-60 25</inkml:trace>
  <inkml:trace contextRef="#ctx0" brushRef="#br0" timeOffset="616.075">1472 549,'38'9,"32"-1,14-2,-3-7,-10-3,-13-1,-11-5,-8 0,-7 1,-4-2,-6-4,-8 0</inkml:trace>
  <inkml:trace contextRef="#ctx0" brushRef="#br0" timeOffset="870.989">1810 210,'-10'44,"-7"37,-2 15,-1-4,1-8,5-13,5-14,3-13,8-8,9-6,2-7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1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1 227,'38'0,"37"0,10 0,-4-5,-11-1,-13-1,-11 2,-9 2,-11 1</inkml:trace>
  <inkml:trace contextRef="#ctx0" brushRef="#br0" timeOffset="243.083">282 1,'-14'38,"-10"33,-1 8,5-5,4-4,6-10,4-11,4-8,1-6,7-10,1-4,1-5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4:59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57,'0'0,"-1"-1,1 1,0-1,0 0,0 1,-1-1,1 1,0-1,0 0,0 1,0-1,0 0,0 1,0-1,0 0,0 1,0-1,1 1,-1-1,0 0,0 1,1-1,-1 1,0-1,1 1,-1-1,0 1,1-1,-1 1,1-1,-1 1,1-1,-1 1,1 0,-1-1,1 1,-1 0,1-1,0 1,-1 0,1 0,-1 0,1-1,0 1,-1 0,1 0,0 0,-1 0,1 0,-1 0,1 0,0 1,-1-1,1 0,0 0,-1 0,1 1,-1-1,1 0,-1 0,1 1,-1-1,1 1,-1-1,1 0,-1 1,1-1,-1 1,1-1,-1 1,3 221,-3-140,-4 1,-4-1,-3-1,-3 0,-5 1,-56 172,75-255,0 1,0 0,0 0,1 0,-1-1,0 1,0 0,0 0,1 0,-1-1,0 1,0 0,1 0,-1 0,0 0,0 0,1 0,-1 0,0-1,0 1,1 0,-1 0,0 0,1 0,-1 0,0 0,0 0,1 0,-1 1,0-1,1 0,-1 0,0 0,0 0,1 0,-1 0,0 0,0 1,1-1,-1 0,0 0,0 0,0 1,1-1,-1 0,0 0,0 0,0 1,11-14</inkml:trace>
  <inkml:trace contextRef="#ctx0" brushRef="#br0" timeOffset="399.287">584 1,'-316'278,"109"-79,205-197,0 0,0 0,0-1,1 1,-1 0,1 0,-1 1,1-1,0 0,0 0,0 1,0-1,0 0,1 1,-1-1,1 1,-1-1,1 1,0-1,0 1,0-1,0 1,1-1,-1 1,1-1,-1 1,1-1,0 0,0 1,0-1,0 0,1 0,-1 1,0-1,1 0,0 0,-1-1,1 1,0 0,0-1,0 1,0-1,0 1,0-1,0 0,1 0,-1 0,0 0,1 0,-1-1,2 1,211 25,-208-25,-1 0,1 0,-1 0,1 0,-1 1,0 0,1 1,-1-1,-1 1,1 1,0-1,-1 1,1 0,-1 0,0 0,0 1,-1-1,0 1,1 1,-2-1,1 0,-1 1,1 0,-1 0,-1 0,1 0,-1 0,0 1,-1-1,1 4,-13 120,10-129,1-1,-1 1,1 0,0 0,-1 0,1 0,0 0,0-1,-1 1,1 0,0 0,0 0,0 0,0 0,0 0,1 0,-1 0,0 0,0-1,0 1,1 0,-1 0,1 0,-1 0,0-1,1 1,-1 0,1 0,0-1,-1 1,1 0,0-1,-1 1,1-1,0 1,0-1,-1 1,1-1,0 1,0-1,0 0,0 1,0-1,-1 0,1 0,0 0,0 0,0 0,0 0,0 0,0 0,0 0,0 0,0 0,-1 0,2-1,11-3</inkml:trace>
  <inkml:trace contextRef="#ctx0" brushRef="#br0" timeOffset="1101.434">641 707,'11'0,"77"9,-85-8,-1-1,0 1,1 0,-1 0,0 1,0-1,0 0,0 1,0-1,0 1,-1 0,1-1,0 1,-1 0,1 0,-1 0,0 0,0 0,0 1,0-1,0 0,0 0,0 1,-1-1,1 0,-1 1,0-1,0 1,0-1,0 1,0-1,0 0,-1 1,1 0,-3 5,1 1,-1-1,-1 0,0-1,0 1,0-1,-1 0,0 0,0 0,-1 0,-3 2,5-6,-1 1,1 0,0 0,0 0,1 1,0-1,-1 1,1 0,1 0,-1 0,1 0,0 1,0-1,0 1,1-1,0 1,0-1,0 1,1 0,0-1,0 1,0 0,1 0,1 4,1-6,1 0,-1-1,1 0,0 1,1-1,-1-1,0 1,1 0,0-1,-1 0,1 0,0-1,0 1,0-1,0 0,0 0,0-1,0 0,1 0,-1 0,0 0,0-1,0 0,0 0,0 0,0 0,0-1,0 0,-1 0,1 0,0-1,2-1,18-9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1,'0'5,"0"6,0 6,0 5,0 4,0 2,0 1,0 0,-5 1,-1-1,0 0,1 0,6-6,3-10,1-13,0-7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0,-10 0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0,'39'0,"21"0,1 0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5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1,'34'0,"29"0,10 0,-3 0,-9 0,-9 0,-10 0,-11 0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1,'34'9,"30"-1,13-2,0-2,-10-7,-15-2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1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41,'-87'262,"73"-219,2 0,2 1,2 0,2 0,2 1,2 0,1 1,2-40,-1 0,0 0,1 0,0 0,1 0,-1 0,1 0,0 0,1-1,0 1,-1-1,2 1,-1-1,0 0,1 0,0-1,0 1,1-1,-1 0,1 0,0 0,0-1,0 1,1-1,-1 0,1-1,-1 0,1 0,0 0,0 0,0-1,0 0,0 0,0-1,0 1,1-2,-1 1,0 0,0-1,0 0,21-10,0-1,-2-1,1-1,-2-1,0-1,0-1,-2-1,0-1,-2-1,0-1,-1-1,-1-1,-1 0,-1-1,-1-1,10-22,-2 8,-2-1,-2-1,-1 0,-2-2,-2 0,-2 0,2-23,-13 58,1 3,-1 0,0 0,0 1,0-1,-1 0,0 0,0-1,0 1,0 0,-1 0,0 0,0 1,0-1,-1 0,1 0,-1 1,-2-5,1 9,0 0,0 0,0 1,0-1,0 1,0-1,0 1,0 0,0 0,0 0,1 1,-1-1,0 1,1-1,-1 1,1 0,0 0,0 0,0 0,0 0,0 1,0-1,0 1,1-1,-1 1,1 0,0-1,-1 3,1-4,-16 26,0 2,2 0,1 0,2 2,1-1,1 2,1-1,2 1,2 0,0 1,3-1,0 1,2 0,2 0,1-1,-3-23,1 0,1 0,-1-1,2 1,-1 0,1-1,0 0,1 0,0 0,0 0,1 0,0-1,0 0,1 0,0 0,0-1,0 0,1 0,0-1,0 1,3 0,69 21,-59-30</inkml:trace>
  <inkml:trace contextRef="#ctx0" brushRef="#br0" timeOffset="403.39">935 465,'32'-1,"-19"0,1 0,-1 0,1 2,-1-1,1 2,-1 0,0 0,1 2,-1-1,-1 2,1 0,0 0,4 3,-16-6,1-1,0 1,0 0,-1 0,1-1,-1 1,0 0,1 0,-1 0,0 1,0-1,0 0,-1 0,1 0,0 1,-1-1,0 0,1 1,-1-1,0 0,0 1,0-1,-1 1,1-1,0 0,-1 0,0 1,1-1,-1 0,0 0,0 0,0 1,-1-1,1 0,0-1,-1 1,1 0,-1 0,0 0,-71 66,28-39,35-23,0-1,1 1,0 0,0 1,0 0,1 1,0 0,1 0,-4 5,10-12,1 0,-1 0,0 0,1 0,-1 0,1 0,-1 0,1 0,-1 0,1 0,0 0,-1 0,1 0,0 0,0 1,0-1,0 0,0 0,0 0,0 0,0 0,1 1,-1-1,0 0,1 0,-1 0,1 0,-1 0,1 0,-1 0,1 0,0 0,0 0,-1-1,1 1,0 0,0 0,0-1,0 1,0 0,0-1,0 1,0-1,1 1,56 12,-39-10,15 2,-26-5,-1 0,0 1,0 0,0 0,0 0,0 1,0 0,0 1,-1 0,1 0,-1 0,0 0,0 1,0 0,0 1,4 3,-9-6,0 0,-1-1,1 1,-1 0,1 0,-1-1,0 1,0 0,1 0,-1 0,0-1,-1 1,1 0,0 0,-1 0,1-1,0 1,-1 0,0-1,0 1,1 0,-1-1,0 1,0-1,0 1,0-1,-1 0,1 1,0-1,-1 0,1 0,-1 0,1 0,-1 0,1 0,-2 0,-61 32,30-22,1-1,-2-2,1-2,-1-1,-11 0,17-7,7-2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13379 0 0,'0'0'1979'0'0,"0"0"-649"0"0,0 0-350 0 0,0 0-11 0 0,0 0 52 0 0,0 0 9 0 0,0 0-101 0 0,0 0-145 0 0,0 0-73 0 0,0 0 1 0 0,0 0 13 0 0,0 0-5 0 0,0 0-45 0 0,16 2-72 0 0,130 3 871 0 0,134-38 10 0 0,-85 26-1093 0 0,-195 7-420 0 0,-1 0 0 0 0,1 0-1 0 0,0 0 1 0 0,-1 0 0 0 0,1 0 0 0 0,-1 0 0 0 0,1 0 0 0 0,-1 0 0 0 0,1 0 0 0 0,0 0 0 0 0,-1 0 0 0 0,1 0-1 0 0,0 0 1 0 0,-1-1 0 0 0,1 1 0 0 0,-1 0 0 0 0,1 0 0 0 0,0 0 0 0 0,-1-1 0 0 0,1 1 0 0 0,0 0 0 0 0,-1 0-1 0 0,1-1 1 0 0,0 1 0 0 0,0 0 0 0 0,-1-1 0 0 0,1 1 0 0 0,0 0 0 0 0,0-1 0 0 0,-1 1 0 0 0,1 0 0 0 0,0-1-1 0 0,0 1 1 0 0,0 0 0 0 0,0-1 0 0 0,0 1 0 0 0,0-1 0 0 0,0 1 0 0 0,0 0 0 0 0,-1-1 0 0 0,1 1 0 0 0,0-1-1 0 0,1 1 1 0 0,-1 0 0 0 0,0-1 0 0 0,0 1 0 0 0,0-1 0 0 0,0 1 0 0 0,0 0 0 0 0,0-1 0 0 0,0 1 0 0 0,1-1-1 0 0,-1 1 1 0 0,0 0 0 0 0,0-1 0 0 0,0 1 0 0 0,1 0 0 0 0,-1-1 0 0 0,0 1 0 0 0,1 0 0 0 0,-1 0 0 0 0,0-1 0 0 0,1 1-1 0 0,-1 0 1 0 0,0 0 0 0 0,1 0 0 0 0,-1-1 0 0 0,0 1 29 0 0,-16-11-5562 0 0,12 10-892 0 0,0 1-5742 0 0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1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0 198,'48'4,"21"3,3-2,-6-4,-9-4,-9-1,-9 0,-10 1</inkml:trace>
  <inkml:trace contextRef="#ctx0" brushRef="#br0" timeOffset="252.899">198 0,'-15'38,"-4"28,1 6,3-3,5-9,3-10,9-14,3-7,1-10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09.1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1,'-23'78,"5"198,-16 11,33-284,-6 50,-2 0,-2-1,-16 41,26-86,3-8</inkml:trace>
  <inkml:trace contextRef="#ctx0" brushRef="#br0" timeOffset="309.551">386 171,'-54'47,"2"4,3 1,2 2,-10 19,53-70,1 0,0 0,0 0,0 0,0 1,0-1,0 1,1 0,0-1,0 1,0 0,0 0,1 1,-1-1,1 0,0 0,1 1,-1-1,1 1,-1-1,1 1,1-1,-1 0,1 1,-1-1,1 1,0-1,1 0,-1 0,1 0,0 0,0 0,0 0,1 0,-1-1,1 1,0-1,1 2,106 29,-70-26,-30-7,0 1,0 1,0-1,-1 2,1-1,-1 1,0 1,0 0,-1 0,1 0,-1 1,0 1,-1-1,2 2,6 11,-2-3</inkml:trace>
  <inkml:trace contextRef="#ctx0" brushRef="#br0" timeOffset="764.475">639 565,'200'6,"-198"-6,0 1,1-1,-1 0,0 1,0-1,1 1,-1 0,0 0,0 0,0 0,0 0,0 0,0 1,0-1,0 1,-1-1,1 1,0 0,-1 0,0-1,1 1,-1 0,0 0,0 0,0 1,0-1,0 0,0 0,-1 0,1 1,-1-1,0 0,1 1,-1-1,0 0,-1 1,1-1,0 0,-1 1,1-1,-1 0,1 0,-1 1,0-1,0 0,0 0,0 0,-1 0,1 0,-148 141,148-141,0 0,1 0,-1 0,1 0,0 0,0 0,0 0,0 0,0 0,0 0,0 0,1 0,-1 0,0 0,1 0,0 0,0 0,0 0,-1 0,1 0,1-1,-1 1,0 0,0-1,1 1,-1-1,1 1,-1-1,1 0,0 0,-1 0,1 1,0-2,0 1,0 0,0 0,0-1,0 1,0-1,0 1,0-1,0 0,0 0,0 0,1 0,15 8,-16-8,0 1,0 0,0-1,0 1,0 0,0 0,0 0,-1 0,1 0,0 0,0 1,-1-1,1 1,-1-1,1 1,-1-1,0 1,1 0,-1 0,0 0,0 0,0 0,-1 0,1 0,0 0,-1 0,1 0,-1 0,0 0,0 0,0 0,0 0,0 1,0-1,0 0,-1 0,1 0,-1 0,1 0,-1 0,0 0,0 0,0 0,0 0,-1 1,-9 7,-1-1,0 0,0 0,0-1,-1-1,-1 0,1-1,-1 0,0-1,0-1,-2 0,-9-1,6-5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23.3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2230,'2'-9,"0"-1,0 1,0 0,1 0,0 0,1 1,0-1,1 1,-1 0,2 0,-1 0,9-14,269-423,273-415,-433 676,66-141,-149 207,-65 145,0-2,-1-1,-1-1,-1-1,0-1,-2-2,0-1,-1-1,-1-2,-1-1,-7 1,-5 5,45-20,1 0,0 1,0-1,-1 0,1 0,0 1,-1-1,1 1,-1-1,1 0,0 1,-1-1,1 1,-1 0,1-1,-1 1,1-1,-1 1,0 0,1-1,-1 1,0 0,0-1,1 1,-1 0,0 0,0-1,0 1,0 0,0 0,0-1,0 1,0 0,0 0,0-1,0 1,-1 0,1 0,0-1,0 1,-1 0,1-1,0 1,-1 0,1-1,-1 1,1-1,-1 1,1-1,-1 1,1-1,-1 1,0-1,1 1,-1-1,0 0,0 1,177 20,-73-14,214 27,-256-41,-60 7,1-1,-1 0,0 0,0 0,0 0,0 0,0 0,0 0,0 0,0 0,-1 0,1-1,0 1,-1 0,1-1,-1 1,1 0,-1-1,0 1,1 0,-1-1,0 1,0-1,0 1,0-1,0 1,0 0,-1-1,1 1,0-1,-1 1,1 0,-1-1,0 1,1 0,-1 0,0-1,0 1,1 0,-1 0,0 0,-1 0,-15-21,-1 2,0 0,-2 2,0 0,-1 1,-1 1,0 1,-2 1,1 1,-1 1,-7-2,-56-33,-30-22,117 69,-1 0,0 0,0 0,0 0,0 0,0-1,0 1,0 0,1 0,-1-1,0 1,0-1,0 1,0 0,1-1,-1 0,0 1,1-1,-1 1,0-1,1 0,-1 1,1-1,-1 0,1 0,-1 0,1 1,0-1,-1 0,1 0,0 0,0 0,-1 0,1 0,0 1,0-1,0 0,0 0,0 0,0 0,1 0,-1 0,0 0,0 0,1 1,-1-1,0 0,1 0,-1 0,1 1,-1-1,1 0,-1 0,1 1,0-1,-1 0,1 1,48-1,-22 6</inkml:trace>
  <inkml:trace contextRef="#ctx0" brushRef="#br0" timeOffset="351.782">2456 1,'-40'5,"1"3,-1 1,2 2,-1 1,2 2,0 2,1 2,0 1,-1 3,29-18,1-1,0 2,0-1,1 1,-1 0,1 0,0 1,1-1,-1 1,1 1,0-1,1 1,0 0,0 0,0 0,1 0,0 1,0 0,1-1,0 1,0 0,1 0,0 0,0 0,1 0,0 0,1 0,-1 1,3 6,-1-6,1 0,1-1,-1 1,1 0,1-1,-1 0,2 0,-1-1,1 1,0-1,0 0,1-1,0 1,0-1,1-1,-1 1,1-1,1-1,-1 1,1-2,-1 1,8 1,1 0,0-1,1-1,-1-1,1 0,0-1,-1-1,1-1,0-1,-1 0,1-1,14-5,23-10,0-2,-2-3,0-3,-1-1,43-32,-84 52,-1 0,0-1,0-1,0 1,-1-1,-1-1,1 0,-2 0,1-1,-5 7,-1 1,0-1,0 1,-1-1,1 0,-1 0,0 1,0-1,0 0,0 0,-1 0,0 0,1 0,-1 0,-1 0,1 0,-1 0,1 0,-1 0,0 0,-1 0,1 0,-1 0,0 1,1-1,-1 1,-1-1,1 1,-1 0,0 0,-3-4,-1 2,0-1,0 1,0 0,-1 0,0 1,0 0,0 0,-1 1,1 0,-1 1,1 0,-1 0,0 1,-1 0,-28-4</inkml:trace>
  <inkml:trace contextRef="#ctx0" brushRef="#br0" timeOffset="653.785">1779 114,'142'22,"1"-7,74-3,-183-10,583 5,-342 16,-263-22,-5-1,1 0,-1 0,0 1,0 0,1 0,-1 1,0 0,0 0,-1 1,1 0,5 2,-41 6,9-10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25.1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1288 819,'-1'0,"0"0,1-1,-1 1,0 0,0 0,0 0,0 0,0 0,0 0,0 0,0 1,0-1,0 0,0 0,0 1,0-1,0 0,0 1,1-1,-1 1,0-1,0 1,0 0,1-1,-1 1,0 0,1 0,-1-1,1 1,-1 0,0 0,1 0,0 0,-1-1,1 1,0 0,-1 1,-150 282,4-17,-12-6,-12-7,-70 69,-122 109,361-429,-1-1,1 1,0-1,0 1,0-1,0 1,1 0,-1-1,1 1,-1 0,1 0,0 0,0 0,1 0,-1 1,0-1,1 0,0 0,0 0,0 1,0-1,0 0,1 2,24-1,-9-9</inkml:trace>
  <inkml:trace contextRef="#ctx0" brushRef="#br0" timeOffset="572.739">1486 734,'-73'29,"29"-11,-1-1,-1-2,0-2,-28 3,-30-23,104 7,-1 1,1 0,-1 0,1 0,-1 0,1 0,-1-1,1 1,0 0,-1 0,1 0,0 0,0 0,0 0,0 0,0 0,0 0,0 0,0 0,0 0,0 0,1 0,-1 0,0 0,1 0,-1 0,1 0,-1 0,1 0,-1-1,1 1,-1 0,1 0,0-1,0 1,-1 0,1-1,0 1,0-1,0 1,0-1,0 1,-1-1,1 1,0-1,1 0,-2 1,278 283,-244-261,-34-23,1 0,0 0,-1 1,1-1,-1 0,1 0,0 0,-1 0,1 0,-1 0,1 0,0 0,-1 0,1 0,0 0,-1 0,1 0,-1 0,1-1,0 1,-1 0,1 0,-1-1,1 1,-1 0,1-1,-1 1,1-1,-1 1,1 0,-1-1,0 1,1-1,-1 1,0-1,1 0,-1 1,0-1,0 1,1-1,-1 0,0 1,0-1,0 1,0-1,0 0,0 1,0-1,0 0,0 1,0-1,0 1,0-1,-1 0,1 1,0-1,-1 0,-3-25,-1 1,-1-1,-1 1,-2 0,-9-20,-6-17,15 38,-3-16,-2 1,-1 0,-3 2,-1 0,-1 1,-13-15,17 32</inkml:trace>
  <inkml:trace contextRef="#ctx0" brushRef="#br0" timeOffset="886.409">2050 0,'-34'9,"0"2,1 2,1 0,0 2,1 2,0 1,2 1,0 2,1 0,-10 12,23-19,0 0,1 2,1 0,0 0,1 1,1 0,-4 9,12-19,-1 0,1 0,0 1,1-1,0 1,0-1,0 1,1 0,1 0,-1 0,1 0,0 0,1 0,0 0,0 0,1-1,0 1,0 0,1-1,2 5,2 0,0 0,0-1,1 1,1-2,0 1,1-1,-1-1,2 1,-1-2,2 0,-1 0,1-1,0 0,0-1,1 0,0-1,0-1,15 5,1-1,0-2,1-1,-1-1,1-1,0-2,10-2,-17 2,-1-2,1-1,-1-1,0-1,1 0,-2-2,1-1,-1 0,0-2,0 0,-1-1,0-2,-1 0,-1 0,0-2,0 0,-1-2,-1 1,-1-2,0 0,-1-1,-1 0,7-15,-18 27,0 0,0 0,-1 0,0-1,0 1,-1-1,0 1,0 0,0-1,-1 1,1 0,-2-1,1 1,-1 0,0 0,0 0,0 0,-1 0,0 0,0 1,-1-1,0 1,0 0,0 0,0 1,-1-1,-2-1,-11-12</inkml:trace>
  <inkml:trace contextRef="#ctx0" brushRef="#br0" timeOffset="1136.339">1148 396,'60'0,"283"-1,218-32,331-65,-602 81,-259 11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34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90 106,'-1'0,"-1"0,1 0,-1 0,1 0,-1 1,1-1,-1 0,1 0,-1 1,1-1,-1 1,1 0,-1-1,1 1,0 0,-1 0,1 0,0 0,0 0,0 0,0 0,0 0,0 0,0 0,0 1,0-1,1 0,-1 1,0-1,1 1,-1-1,1 1,-1-1,1 1,-9 23,1 0,0 0,2 1,1 0,2 0,0 0,-3 46,3-1,4 1,3 14,-4-81,-1 1,1-1,0 0,1 1,0-1,-1 1,1-1,1 0,-1 0,1 0,0 0,0 0,1 0,-1 0,1 0,0-1,1 0,-1 1,1-1,-1 0,1-1,0 1,1-1,-1 0,1 0,-1 0,1 0,0-1,0 0,0 0,0 0,0-1,1 1,-1-1,0-1,1 1,-1-1,0 0,1 0,4-1,6-6,0-1,-1 0,0-1,-1-1,0-1,0 0,-1 0,-1-1,0-1,0 0,6-11,98-169,-85 134,-3-1,-3-1,-2-1,-2-4,-8-49,-14 114,0 1,0 0,0 0,0 1,0-1,0 0,0 0,0 0,0 1,1-1,-1 0,0 1,0-1,0 1,0-1,1 1,-1-1,0 1,0 0,1-1,-1 1,0 0,1 0,-1-1,1 1,-1 0,1 0,-1 0,1 0,0 0,-1 0,1-1,0 1,0 0,0 0,0 0,0 0,0 1,-22 43,3 1,1 0,3 2,1 0,3 1,2 0,2 1,2-1,2 1,3 11,0-55,0 1,1 0,0-1,0 1,0 0,1-1,0 1,0-1,1 0,-1 0,1 0,1 0,-1 0,1-1,0 1,4 2,8 7</inkml:trace>
  <inkml:trace contextRef="#ctx0" brushRef="#br0" timeOffset="418.241">795 473,'25'0,"-14"-1,0 1,1 0,-1 1,1 0,-1 0,0 1,0 1,1 0,9 4,-19-6,0 0,0 1,0-1,-1 0,1 0,0 1,-1-1,1 1,-1 0,1-1,-1 1,0 0,0 0,1 0,-1 0,-1 0,1 0,0 0,0 0,-1 0,1 0,-1 0,0 0,0 1,0-1,0 0,0 0,0 0,0 0,-1 1,1-1,-1 0,0 0,1 0,-1 0,0 0,0 0,0 0,0 0,-1-1,0 2,-61 71,59-70,-56 61,59-63,-1 0,1 0,0 0,0 1,0-1,0 0,0 1,0-1,1 1,-1-1,1 1,-1-1,1 1,0-1,0 1,0-1,1 1,-1-1,0 1,1-1,0 1,-1-1,1 0,0 1,0-1,1 0,-1 0,0 1,1-1,-1 0,1-1,1 2,5 1,0 0,0 0,1-1,-1 0,1-1,0 0,-1-1,1 1,0-2,0 1,0-1,0-1,0 1,0-2,0 1,0-1,-1 0,1-1,-1 0,1-1,-1 1,0-1,3-3,42-26,-39 23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35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1 155,'14'0,"10"0,6 0,1 0,2 0,-1 0,-1 0,0 0,-2 0,0 0,0 0,-1 0,0 0,-5 5,-1 1,0 0,-4-1</inkml:trace>
  <inkml:trace contextRef="#ctx0" brushRef="#br0" timeOffset="245.169">85 437,'39'0,"21"0,7 0,-5 0,-7 0,-8 0,-8 0,-10 0</inkml:trace>
  <inkml:trace contextRef="#ctx0" brushRef="#br0" timeOffset="3147.285">706 522,'2'-20,"1"1,1 0,0 0,2 0,0 0,1 1,1 0,0 0,2 1,0 0,11-14,-3 8,1 1,1 1,1 1,0 1,1 0,17-8,-39 26,1 0,-1 0,1 1,-1-1,1 0,-1 1,1-1,0 0,0 1,-1-1,1 1,0-1,0 1,-1-1,1 1,0 0,0 0,0-1,0 1,0 0,0 0,0 0,-1 0,1 0,0 0,0 0,0 0,0 0,0 0,0 1,0-1,-1 0,1 0,0 1,0-1,0 1,0-1,-1 1,1-1,0 1,-1-1,1 1,0 0,-1-1,1 1,-1 0,1 0,-1-1,1 1,-1 0,0 0,1 0,-1 0,0 0,0-1,1 1,-1 0,0 0,0 0,0 0,0 0,0 0,0 0,-1 0,1 0,0 0,-21 198,21-198,-1 0,1-1,-1 1,0 0,1 0,0 0,-1 0,1 0,0 0,-1 0,1 0,0 0,0 0,0 0,0 0,0 0,0 0,0 0,0 0,1 0,-1 0,0 0,0 0,1 0,-1 0,1 0,-1 0,1 0,-1 0,1-1,0 1,-1 0,1 0,0-1,0 1,-1 0,1-1,0 1,0-1,0 1,0-1,0 1,0-1,0 0,0 1,0-1,0 0,0 0,0 0,0 0,0 0,0 0,0 0,0 0,0 0,0 0,0 0,0-1,13-7,0 0,-1-1,-1 0,1-1,-1 0,-1-1,0 0,-1-1,6-9,18-17,-11 13,1 1,1 1,1 1,1 1,18-10,-42 29,-1 0,0 1,1-1,-1 1,1-1,-1 1,1 0,0 0,0 0,0 0,-1 0,1 1,0-1,0 1,0 0,0 0,0 0,0 0,0 1,0-1,-1 1,1-1,0 1,0 0,0 0,-1 0,1 1,-1-1,1 1,-1-1,1 1,-1 0,0 0,0 0,0 0,0 0,0 1,0-1,-1 1,1-1,-1 1,0-1,1 2,1 11,0 0,-1 1,0-1,-2 1,1-1,-2 1,0-1,-1 1,-1-1,0 1,-3 5,10 10,4-23</inkml:trace>
  <inkml:trace contextRef="#ctx0" brushRef="#br0" timeOffset="3667.244">2004 42,'-54'29,"0"3,2 2,2 2,2 2,-38 38,80-71,0 0,0 0,1 1,0 0,0 0,0 0,1 1,-1 0,2 0,-1 0,1 0,0 0,0 0,1 1,0 0,1-1,-1 1,1 0,1 0,0 0,2-5,1 0,0 1,1-2,-1 1,0 0,1-1,-1 1,1-1,0 0,0 0,0-1,0 1,0-1,0 0,0 0,1 0,-1-1,0 1,1-1,-1 0,0 0,1-1,-1 1,0-1,0 0,0 0,1 0,-1-1,0 0,-1 1,1-1,1-1,16-6,-1 0,0-2,0 0,-2-1,1 0,-1-2,-1 0,6-8,5-1,95-69,-122 91,0 1,1-1,-1 1,0-1,1 1,-1 0,0 0,1 0,-1 0,0 0,1 0,-1 0,0 0,1 1,-1-1,0 0,1 1,-1-1,0 1,0-1,1 1,-1 0,0-1,0 1,0 0,0 0,0 0,0 0,0 0,0 0,-1 0,1 0,0 1,0-1,-1 0,1 0,-1 0,1 1,-1-1,0 0,1 1,-1-1,0 0,0 1,0 0,0 64,-12 1,3 1,3 0,3 40,-23 153,25-251,0 0,0-1,-1 1,0-1,-1 0,0 1,0-1,-1-1,0 1,-1 0,1-1,-2 0,1 0,-1 0,-1-1,-4 4,10-10,-1 0,0 0,0 0,0-1,0 1,0-1,0 0,0 1,0-1,0 0,0 0,0 0,0 0,0-1,0 1,0 0,0-1,1 0,-1 1,0-1,0 0,0 0,1 0,-1 0,0 0,1 0,-1-1,1 1,-1 0,1-1,0 1,-1-1,1 0,0 1,0-1,0 0,0 0,0 0,-27-75,24 59,2 1,0-2,2 1,0 0,0 0,2 0,0 0,2 0,-1 1,2-1,3-6,3-3</inkml:trace>
  <inkml:trace contextRef="#ctx0" brushRef="#br0" timeOffset="4268.034">2343 13,'-10'24,"1"0,1 1,1 0,1 1,1-1,1 1,1 0,2 0,1 11,0-33,0-1,0 1,1 0,0-1,0 1,0-1,0 1,0-1,1 0,-1 0,1 1,0-1,0 0,0 0,0-1,1 1,-1 0,1-1,0 1,0-1,0 0,0 0,0 0,0 0,0-1,1 1,-1-1,0 0,1 0,-1 0,1 0,0-1,-1 1,1-1,-1 0,1 0,0-1,-1 1,1-1,2 0,10-6,0-1,0-1,-1-1,0 0,-1-1,0 0,0-1,-1-1,-1 0,-1-1,1 0,-2 0,0-1,-1-1,-1 0,4-9,32-44,-37 57,-4 7,-1 0,1 1,0-1,0 1,0 0,1 0,0 0,-1 0,1 1,1-1,-1 1,0 0,1 0,1 0,-5 4,0 1,1-1,-1 1,0-1,0 1,0-1,0 1,0 0,-1 0,1-1,0 1,-1 0,1 0,-1 0,0 0,1 0,-1-1,0 1,0 0,0 0,-1 0,1 0,0 0,-1 0,1-1,-1 1,0 0,1 0,-1 0,-1 1,1 3,-9 91,4-1,4 1,5-1,-2 28,1-95,-2-1,0 1,-2 0,-2 0,0-1,-2 0,-1 0,-1 0,-2-1,-1 0,0 0,-2-2,-4 5,15-27,-1 0,1 0,-1 0,0 0,0 0,0-1,0 0,0 1,-1-1,1 0,-1-1,1 1,-1-1,0 1,0-1,1 0,-1 0,0-1,0 1,0-1,0 0,0 0,0 0,0-1,0 1,0-1,0 0,1 0,-1 0,0-1,0 1,1-1,-1 0,1 0,0 0,0 0,-1-1,1 1,1-1,-1 0,0 0,1 0,-1 0,1 0,0-1,0 1,0-1,1 1,-1-1,-1-12,0 0,1-1,1 1,1 0,0 0,1-1,0 1,2 0,0 0,1 0,0 0,1 1,1 0,0 0,1 0,1 1,9-13,44-50,-41 55</inkml:trace>
  <inkml:trace contextRef="#ctx0" brushRef="#br0" timeOffset="4650.225">2935 324,'102'-37,"-99"36,0 0,0 1,1-1,-1 1,0-1,0 1,1 0,-1 1,0-1,0 0,1 1,-1 0,0-1,0 1,0 1,0-1,0 0,0 1,0-1,0 1,-1 0,1 0,-1 0,1 1,-1-1,0 0,0 1,0-1,0 1,1 2,-3 1,1-1,-1 1,0 0,-1 0,1 0,-1 0,0 0,-1 0,1 0,-1-1,0 1,-1-1,1 1,-1-1,0 0,-1 0,1 0,-1-1,0 1,0-1,0 0,-1 0,-2 2,-6 9,-34 48,48-62,-1 1,1 0,0-1,0 1,0-1,0 1,0-1,1 0,-1 1,0-1,1 0,-1 0,0 0,1 0,-1 0,1 0,0 0,-1-1,1 1,0-1,-1 1,1-1,0 1,0-1,0 0,-1 0,1 0,0 0,0 0,0 0,-1-1,1 1,0 0,0-1,-1 0,1 1,0-1,-1 0,57-11,-32 6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0,'39'5,"26"1,8 0,-5-1,-8-2,-10 0,-8-2,-13-1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1,'38'9,"28"0,6-4,-8-1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49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21,'23'81,"-16"319,20-317,-26-81,1 0,-1 0,1-1,0 1,0-1,-1 1,1-1,0 0,0 1,0-1,1 0,-1 0,0-1,0 1,0 0,1-1,-1 1,0-1,1 0,-1 0,0 0,1 0,-1 0,0 0,1-1,-1 1,0-1,1 1,-1-1,0 0,0 0,0 0,0 0,0 0,2-2,90-76,25-73,-96 118,-23 34,0-1,0 0,0-1,1 1,-1-1,0 1,1 0,-1-1,1 1,0 0,-1 0,1-1,0 1,0 0,0 0,0 0,-1 0,2 0,-1 0,0 0,0 0,0 1,0-1,1 0,-1 1,0-1,0 1,1-1,-1 1,1 0,-1-1,0 1,1 0,-1 0,1 0,-1 0,0 0,1 0,-1 0,1 1,-1-1,0 0,1 1,-1-1,0 1,0 0,1-1,0 2,5 121,-9-53,1-65,1 0,0 0,0 0,0 0,0 0,1 0,0 0,0-1,0 1,1 0,0 0,-1-1,2 1,-1-1,0 0,1 1,0-1,0 0,0-1,1 1,-1 0,1-1,0 0,0 0,0 0,0 0,0-1,1 0,-1 0,1 0,0 0,-1-1,1 1,0-1,0-1,0 1,0-1,0 1,0-1,0-1,0 1,0-1,0 0,8-6,0-1,0 0,-1-1,-1 0,0-1,0 0,0-1,-2 0,1-1,-1 0,-1 0,0-1,-1 0,0 0,-1-1,-1 0,0 0,0-3,28-55,0 6,-3-1,-3-2,8-39,-30 80,-19 41,2 6</inkml:trace>
  <inkml:trace contextRef="#ctx0" brushRef="#br0" timeOffset="260.859">1017 444,'-10'38,"-7"28,-2 7,3-5,9-13,5-16</inkml:trace>
  <inkml:trace contextRef="#ctx0" brushRef="#br0" timeOffset="532.859">1045 360,'14'9,"10"4,5-1,3-2,1-3,-1-2,0-3,-2-1,0-1,-6-1</inkml:trace>
  <inkml:trace contextRef="#ctx0" brushRef="#br0" timeOffset="700.365">988 614,'34'0,"20"0,6 0,-7 0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2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57,'-5'14,"0"1,1 0,0 0,2 0,0 1,0-1,1 1,1 4,-1 5,-24 252,1-99,21-153,13-29,8-38,-9 19</inkml:trace>
  <inkml:trace contextRef="#ctx0" brushRef="#br0" timeOffset="250.967">57 0,'39'0,"31"0,9 0,-4 0,-10 0,-12 0,-14 0</inkml:trace>
  <inkml:trace contextRef="#ctx0" brushRef="#br0" timeOffset="500.524">1 395,'38'5,"28"-3,6-3,-3 0,-9 0,-10-1,-8 1,-12 1</inkml:trace>
  <inkml:trace contextRef="#ctx0" brushRef="#br0" timeOffset="852.641">481 424,'33'5,"17"6,4 1,-3-1,-4-3,-11-3</inkml:trace>
  <inkml:trace contextRef="#ctx0" brushRef="#br0" timeOffset="663.159">481 565,'-5'38,"-1"18,0 4,1-9</inkml:trace>
  <inkml:trace contextRef="#ctx0" brushRef="#br0" timeOffset="1118.167">481 649,'38'5,"28"-4,1-1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2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0 0 0,'0'0'919'0'0,"0"0"382"0"0,0 0 133 0 0,0 0 105 0 0,0 0 59 0 0,0 0-103 0 0,0 0-104 0 0,0 0-160 0 0,0 0-167 0 0,0 0-96 0 0,0 0-45 0 0,0 0-16 0 0,0 0 20 0 0,-12 4-10 0 0,-55 24 2359 0 0,60-16 1964 0 0,21-3-3548 0 0,23-3-757 0 0,172-14 1352 0 0,-112-7-1838 0 0,1 5 1 0 0,84 2-450 0 0,-178 10-259 0 0,3 0-119 0 0,-4-6-8949 0 0,-3 1-3010 0 0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4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1,'-40'173,"24"-122,-3-1,-2 0,-2-2,-5 3,-41 92,64-133,4-8,-1 0,0 0,1 0,-1 0,1 0,-1 0,1 0,0 0,0 1,0-1,0 0,1 1,-1-1,0 1,1-1,0 1,0-1,0 1,0-1,0 1,0-1,0 1,1-1,-1 1,1-1,0 0,0 1,0-1,0 0,0 0,0 1,1-1,-1 0,1 0,0 0,-1-1,1 1,0 0,0-1,0 1,0-1,0 1,0-1,1 0,-1 0,2 0,12 2,1-1,-1-1,1 0,-1-1,1-1,-1-1,1 0,-1-2,0 1,0-2,0 0,2-2,54-13,18-14,-77 22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5:56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20,'128'-19,"-127"19,0 0,0 1,1-1,-1 0,0 1,0-1,0 1,0 0,0-1,0 1,0 0,0-1,0 1,0 0,0 0,-1 0,1 0,0 0,0 0,-1 0,1 0,-1 0,1 0,-1 0,0 1,1-1,-1 0,0 0,0 0,1 1,-1-1,0 0,0 0,-1 0,1 1,0-1,0 0,0 0,-1 0,1 0,-1 1,1-1,-1 0,1 0,-1 0,0 0,1 0,-1 0,0 0,-39 51,39-50,-31 28,26-25,0 0,0 0,0 1,1-1,0 1,0 0,0 1,1-1,0 1,0 0,1 0,0 0,-2 6,5-11,0 0,0 0,0 0,0 0,1 0,-1 0,0 0,1 0,0 0,-1 0,1-1,0 1,0 0,0 0,0 0,0-1,1 1,-1-1,0 1,1-1,-1 1,1-1,0 0,-1 0,1 0,0 0,-1 0,1 0,0 0,0-1,0 1,0-1,0 1,0-1,0 0,0 1,0-1,1 0,81-2,51-35,-117 29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1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28,'73'-17,"-70"16,95-8,-95 9,-1-1,1 1,-1 0,1 1,-1-1,1 0,-1 1,0-1,1 1,-1 0,0 0,1 0,-1 0,0 0,0 0,0 1,0-1,0 1,0-1,0 1,-1 0,1 0,0 0,-1 0,0 0,1 0,-1 0,0 0,0 0,0 1,0-1,-1 0,1 1,-1-1,1 1,-1 1,0 1,-1-1,0 1,0-1,-1 1,1-1,-1 0,0 1,0-1,0 0,-1 0,1 0,-1-1,0 1,0-1,0 1,-1-1,1 0,-2 0,2 0,-1 0,1 0,0 0,0 1,0-1,0 1,1-1,-1 1,1 0,0 0,0 0,1 0,-1 1,1-1,0 0,-1 3,4-3,-1 0,0-1,1 1,0 0,0-1,0 1,0-1,1 1,-1-1,1 0,0 0,0 0,0-1,0 1,1-1,-1 1,1-1,-1 0,1-1,0 1,-1-1,1 1,0-1,2 0,27 16,-30-16,-1 1,0-1,1 0,-1 1,0 0,0-1,0 1,0 0,0 0,0 0,-1 0,1 0,-1 1,1-1,-1 0,0 1,0-1,0 1,0-1,0 1,-1-1,1 1,-1 0,0-1,0 1,0 0,0-1,0 1,0 0,-1-1,1 1,-1 0,0-1,0 1,0-1,0 1,0-1,0 0,-1 1,1-1,-1 0,0 0,1 0,-1 0,0 0,0 0,-8 4,-1-1,1 0,-1 0,0-1,0 0,-1-1,1 0,0-1,-1 0,0-1,1 0,-1-1,-4-1,-27-14,31 2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2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28,'85'22,"-64"-20,0-2,0 0,0-1,1-2,-1 0,-1-1,1-1,12-4,133-18,-126 41,-28-1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30,'19'0,"21"-5,8-1,1 0,-3 1,-4 1,-6 2,-2 1,-4 1,-6 0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0,'26'139,"-24"-100,-2-1,-2 0,-1 0,-7 28,-42 229,31-217,13-60</inkml:trace>
  <inkml:trace contextRef="#ctx0" brushRef="#br0" timeOffset="395.082">521 0,'-403'333,"393"-325,-20 23,30-30,0-1,-1 1,1 0,0-1,0 1,-1 0,1 0,0 0,0-1,0 1,0 0,0 0,0-1,0 1,1 0,-1 0,0-1,0 1,0 0,1 0,-1-1,0 1,1 0,-1-1,1 1,-1-1,1 1,-1 0,1-1,-1 1,1-1,0 1,-1-1,1 0,0 1,-1-1,1 0,0 1,-1-1,1 0,0 0,0 0,-1 1,1-1,0 0,0 0,0 0,0 0,223 28,-214-28,0 1,0 0,0 0,0 1,-1 1,1 0,-1 0,1 1,-1 0,0 0,0 1,-1 0,0 1,0 0,0 0,0 1,-1 0,0 0,-1 1,1-1,-1 1,-1 1,0-1,0 1,-1 0,0 0,0 1,-1-1,0 1,-1 0,1 2,-13 48,18-63,1-5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4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20 191,'-6'24,"1"-1,1 1,2 0,0 0,2 1,0-1,2 0,0 0,2 0,1-1,0 1,2-1,1 0,8 17,-13-34,-1 1,1-1,0 1,0-1,0 0,1 0,0 0,0 0,0-1,1 0,-1 0,1 0,1 0,1 1,-4-7,-1-1,1 1,-1-1,0 0,0 1,0-1,0 0,0 0,0 0,-1-1,1 1,-1 0,1-1,-1 1,0-1,0 1,0-1,0 0,-1 1,1-1,-1 0,1 1,-1-2,1 1,99-271,-86 244,-4 6,1 1,2 0,0 1,1 0,14-16,-13 26,-3 6</inkml:trace>
  <inkml:trace contextRef="#ctx0" brushRef="#br0" timeOffset="470.975">359 558,'3'0,"4"-2,-1 0,1 1,0 0,0 0,-1 1,1 0,0 0,0 0,0 1,-1 0,1 1,0-1,-1 1,1 1,4 2,-10-4,0 0,0 1,0 0,-1-1,1 1,-1-1,1 1,-1 0,0-1,1 1,-1 0,0-1,0 1,0 0,0-1,-1 1,1 0,0-1,-1 1,1 0,-1-1,0 1,1-1,-1 1,0-1,0 1,0-1,0 1,0-1,0 0,0 0,-1 0,1 1,0-1,-1 0,1-1,-1 1,0 0,-17 26,20-26,-1 1,1-1,0 1,0-1,-1 1,1-1,0 1,0-1,0 0,1 0,-1 1,0-1,0 0,1 0,-1 0,0 0,1-1,-1 1,1 0,0-1,-1 1,1-1,-1 1,1-1,0 0,-1 1,1-1,0 0,-1 0,2 0,11 3,-12-2,1 0,-1 0,0 0,1 0,-1 0,0 0,1 1,-1-1,0 1,0-1,0 1,0 0,-1 0,1 0,0 0,-1 0,1 0,-1 1,0-1,0 0,0 1,0-1,0 1,0-1,-1 1,1-1,-1 1,0 0,0-1,0 1,0 0,0-1,0 1,-1-1,1 1,-1-1,0 1,0-1,0 1,0-1,0 1,0-1,-1 0,1 0,-1 1,-3 4,-1 0,0-1,1 1,-2-1,1 0,-1-1,0 0,0 0,-1 0,1-1,-1 0,0-1,0 0,0 0,0 0,-1-1,1 0,-1-1,0 0,-6 0,-4-4</inkml:trace>
  <inkml:trace contextRef="#ctx0" brushRef="#br0" timeOffset="867.042">585 50,'23'-8,"-6"0,1 1,-1 1,1 1,1 1,-1 0,0 1,1 1,6 1,-23 0,1 1,-1 0,0 0,0 0,0 0,1 0,-1 0,0 1,0-1,0 1,0 0,0-1,1 1,-2 0,1 0,0 0,0 0,0 1,0-1,-1 1,1-1,0 1,-1-1,0 1,1 0,-1 0,0-1,0 1,0 0,0 0,0 0,0 0,-1 1,1-1,-1 0,1 0,-1 0,0 0,0 1,0-1,0 0,0 0,0 0,-1 1,1-1,-1 0,1 0,-1 0,0 0,0 0,0 0,0 0,0 0,-2 1,-82 116,84-118,1 0,-1 0,1 0,-1 1,1-1,0 0,-1 0,1 0,0 1,0-1,0 0,0 1,0-1,0 0,0 0,0 1,1-1,-1 0,0 0,1 1,-1-1,1 0,-1 0,1 0,0 0,-1 0,1 0,0 0,0 0,0 0,0 0,0 0,0 0,0-1,0 1,0 0,0-1,0 1,0-1,1 1,-1-1,0 0,0 1,1-1,-1 0,63 6,-59-6,84-2,-63 1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13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7,'0'-5,"0"3,0 7,5 8,1 6,0 4,-1 4,-2 1,-1 2,-1 0,5-1,0 0,0 0,-1 0,-2-1,-1 0,-1 1,0-6</inkml:trace>
  <inkml:trace contextRef="#ctx0" brushRef="#br0" timeOffset="251.606">1 458,'43'-9,"43"-4,17 1,-5 2,-14 3,-16 7,-16 5,-15 5,-15 6,-12 0</inkml:trace>
  <inkml:trace contextRef="#ctx0" brushRef="#br0" timeOffset="549.791">86 712,'302'-47,"-230"56,-71-9,0 1,1-1,-1 1,0 0,0 0,1 0,-1 0,0 0,0 0,0 0,0 0,0 0,0 0,-1 0,1 1,0-1,0 0,-1 1,1-1,-1 0,0 1,1-1,-1 1,0-1,0 1,1-1,-1 1,-1-1,1 1,0-1,0 1,0-1,-1 0,1 1,-1-1,1 1,-1-1,1 0,-1 1,0-1,0 0,0 0,0 0,0 1,0-1,-10 14,-1 0,-1-1,0-1,-1 0,0-1,-1 0,-15 9,-42 36,34-13,37-43,0 0,1 0,-1 0,1 1,-1-1,1 0,0 0,-1 0,1 0,0 0,0 1,0-1,0 0,0 0,0 0,0 1,0-1,0 0,1 0,-1 0,0 0,1 0,-1 1,1-1,-1 0,1 0,-1 0,1 0,0 0,0-1,0 1,-1 0,1 0,0 0,0-1,0 1,0 0,0-1,0 1,0-1,1 1,-1-1,0 0,0 1,0-1,0 0,15 4,-1-1,1-1,-1-1,1 0,0-1,-1 0,1-1,0-1,-1-1,0 0,9-3,1-1</inkml:trace>
  <inkml:trace contextRef="#ctx0" brushRef="#br0" timeOffset="1114.383">763 712,'236'-275,"-123"156,-112 118,-1 1,1-1,0 0,0 1,0-1,-1 0,1 1,0-1,0 1,0 0,0-1,0 1,0 0,0 0,0-1,0 1,0 0,0 0,0 0,0 0,0 0,0 0,0 0,0 1,0-1,0 0,0 1,0-1,0 0,0 1,0-1,0 1,-1 0,1-1,0 1,0-1,0 1,-1 0,1 0,0 0,-1-1,1 1,-1 0,1 0,-1 0,1 0,-1 0,0 0,0 0,1 0,-1 0,0 0,0 0,0 0,0 0,8 60,-9-30,-1-25,1 0,1 0,-1 0,1 0,0 0,1 0,-1 0,1 0,1-1,-1 1,1 0,-1 0,2-1,-1 1,1-1,1 2,0-6,1 0,-1-1,1 1,-1-1,1 0,-1 0,1-1,-1 0,1 1,-1-1,0-1,1 1,-1-1,0 1,0-1,0-1,0 1,0 0,0-1,-1 0,1 0,-1 0,0 0,0 0,0-1,1-1,151-151,-74 82,-81 74,1-1,-1 1,1-1,-1 1,1-1,0 1,-1-1,1 1,-1 0,1-1,0 1,-1 0,1 0,0-1,0 1,-1 0,1 0,0 0,0 0,-1 0,1 0,0 0,-1 0,1 0,0 0,0 1,-1-1,1 0,0 0,-1 1,1-1,0 0,-1 1,1-1,-1 1,1-1,0 1,-1-1,1 1,-1-1,0 1,1-1,-1 1,1 0,-1-1,0 1,1 0,-1-1,0 1,0 0,0 0,1-1,-1 1,0 0,0-1,0 2,0 42,-10 5,5-35,1 1,1-1,1 1,0 0,0-1,2 1,0 0,0 0,2 0,0 0,0-1,5 12,19 3,-10-20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20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1 396,'44'-11,"0"2,1 3,1 1,-1 2,0 2,1 2,4 2,55-1,37-2,-130 0</inkml:trace>
  <inkml:trace contextRef="#ctx0" brushRef="#br0" timeOffset="246.201">1 593,'38'10,"27"-2,8-2,0-3,-6-6,-11-2,-10-1,-8 1,-5-4,-4 0,-7 2</inkml:trace>
  <inkml:trace contextRef="#ctx0" brushRef="#br0" timeOffset="617.448">424 0,'-1'4,"0"-1,0 0,0 0,0 1,0-1,1 0,-1 1,1-1,0 1,0-1,0 1,1-1,-1 0,1 1,0-1,0 1,0-1,0 0,1 1,6 10,1 0,1-1,0 0,1-1,0 0,0-1,2 0,-1-1,1 0,1-1,14 8,-12-6,35 20,-36-23,0 1,0 1,-1 0,0 1,0 1,-1 0,-1 0,4 7,-13-15,0 1,-1 0,1 0,-1 0,0 0,-1 0,1 0,-1 0,0 1,-1-1,1 0,-1 1,0-1,0 0,-1 1,1-1,-1 1,0-1,-1 0,1 0,-1 0,0 0,-1 0,1 0,-1-1,0 1,0-1,-2 3,-109 109,-77-1,110-72,68-35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50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40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417 926 9274 0 0,'0'0'1128'0'0,"0"0"-474"0"0,0 0-186 0 0,0 0 168 0 0,0 0 313 0 0,0 0 201 0 0,0 0-2 0 0,0 0-182 0 0,0 0-218 0 0,0 0-148 0 0,0 0-36 0 0,0 0-4 0 0,0 0-26 0 0,6 5-15 0 0,-5-3-419 0 0,1 0 0 0 0,0 0 0 0 0,0 0 1 0 0,1-1-1 0 0,-1 1 0 0 0,0 0 0 0 0,0-1 0 0 0,1 0 1 0 0,-1 0-1 0 0,1 1 0 0 0,-1-1 0 0 0,1-1 1 0 0,0 1-1 0 0,-1 0 0 0 0,1-1 0 0 0,0 1 1 0 0,-1-1-1 0 0,1 0 0 0 0,0 0 0 0 0,0 0 1 0 0,-1 0-1 0 0,1 0 0 0 0,0-1 0 0 0,-1 1 1 0 0,1-1-1 0 0,0 0 0 0 0,-1 0 0 0 0,1 0 0 0 0,-1 0 1 0 0,1 0-1 0 0,-1 0 0 0 0,0-1 0 0 0,1 1 1 0 0,-1-1-1 0 0,0 0 0 0 0,0 1 0 0 0,2-3-100 0 0,12-16 264 0 0,-1-1-1 0 0,0-1 0 0 0,-2 0 1 0 0,0 0-1 0 0,-2-1 0 0 0,-1-1 1 0 0,0 0-1 0 0,-2 0 0 0 0,0-1 1 0 0,-2 0-1 0 0,1-17-263 0 0,0 2 573 0 0,-7 39-475 0 0,0 1-1 0 0,0 0 2 0 0,0 0-19 0 0,0 0-19 0 0,0 0-5 0 0,0 0-24 0 0,0 0-2 0 0,0 30 243 0 0,37 305 795 0 0,-27-225-808 0 0,-5 0-1 0 0,-7 74-259 0 0,2-175 13 0 0,-1 0 0 0 0,0 0 1 0 0,-1 0-1 0 0,0 0 0 0 0,0 0 0 0 0,-1 0 1 0 0,0-1-1 0 0,-1 1 0 0 0,1-1 0 0 0,-2 0 0 0 0,1 0 1 0 0,-3 2-14 0 0,6-10 9 0 0,0 1 0 0 0,1-1 0 0 0,-1 0 0 0 0,0-1 0 0 0,0 1 0 0 0,0 0 0 0 0,1 0 0 0 0,-1 0 0 0 0,0 0 0 0 0,0-1 0 0 0,1 1 0 0 0,-1 0 0 0 0,0-1 0 0 0,1 1 0 0 0,-1 0 0 0 0,0-1 0 0 0,1 1 0 0 0,-1-1 0 0 0,0 1 0 0 0,1-1 0 0 0,-1 0 0 0 0,1 1 0 0 0,-1-1 0 0 0,1 1 0 0 0,-1-1 0 0 0,1 0 0 0 0,0 0 0 0 0,-1 1 0 0 0,1-1 0 0 0,0 0 0 0 0,-1 1 0 0 0,1-1 0 0 0,0 0 0 0 0,0 0 0 0 0,0 0 1 0 0,0 1-1 0 0,0-1 0 0 0,0 0 0 0 0,0 0 0 0 0,0 0 0 0 0,0 1 0 0 0,0-1 0 0 0,0 0 0 0 0,0 0 0 0 0,1 1 0 0 0,-1-2-9 0 0,0 1 7 0 0,-2-28-4 0 0,1 1 0 0 0,1-1-1 0 0,1 0 1 0 0,2 0 0 0 0,1 1-1 0 0,2 0 1 0 0,0 0 0 0 0,2 0-1 0 0,1 1 1 0 0,3-5-3 0 0,-2-2-15 0 0,101-241-32 0 0,-91 238 37 0 0,0 1-1 0 0,3 0 0 0 0,1 2 0 0 0,1 1 1 0 0,2 1-1 0 0,1 2 0 0 0,1 0 0 0 0,2 2 0 0 0,22-15 11 0 0,-37 31-7 0 0,-7 4 4 0 0,1 0 0 0 0,1 0 0 0 0,-1 1 0 0 0,1 0 0 0 0,1 1 0 0 0,-1 0 0 0 0,1 1 0 0 0,0 0 1 0 0,0 1-1 0 0,1 0 0 0 0,-1 1 0 0 0,1 0 0 0 0,8 0 3 0 0,-18 4 1 0 0,0-1 0 0 0,0 1 0 0 0,0-1 0 0 0,0 1 1 0 0,0 0-1 0 0,-1 0 0 0 0,1 0 0 0 0,0 1 0 0 0,0-1 0 0 0,-1 1 0 0 0,1-1 0 0 0,-1 1 0 0 0,1 0 1 0 0,-1 0-1 0 0,0 0 0 0 0,0 0 0 0 0,0 0 0 0 0,0 1 0 0 0,0-1 0 0 0,0 1 0 0 0,-1-1 0 0 0,1 1 1 0 0,-1 0-1 0 0,0-1 0 0 0,0 1 0 0 0,0 0 0 0 0,0 0 0 0 0,0 0 0 0 0,0 0 0 0 0,-1 3-1 0 0,6 94 46 0 0,-12-80-45 0 0,0-1 0 0 0,-2 1 0 0 0,0-1 0 0 0,-1 0 0 0 0,-1-1 0 0 0,-1 0 0 0 0,0-1 0 0 0,-1 0 0 0 0,-1-1 0 0 0,-1 0 0 0 0,0-1 0 0 0,-1-1 0 0 0,-1 0 0 0 0,0-1 0 0 0,0-1 0 0 0,-2 0 0 0 0,1-1 0 0 0,-18 7-1 0 0,21-10-116 0 0,-2-1 0 0 0,1 0-1 0 0,-1-1 1 0 0,0-1 0 0 0,0 0-1 0 0,0-1 1 0 0,-1-1 0 0 0,0-1-1 0 0,1 0 1 0 0,-1-1 0 0 0,0-1-1 0 0,0-1 1 0 0,-4 0 116 0 0,19 1-78 0 0,0 0 0 0 0,1 0-1 0 0,-1-1 1 0 0,1 1 0 0 0,-1 0 0 0 0,0-1-1 0 0,1 1 1 0 0,-1-1 0 0 0,1 0-1 0 0,-1 1 1 0 0,1-1 0 0 0,-1 0 0 0 0,1 0-1 0 0,0 0 1 0 0,-1 0 0 0 0,1 0 0 0 0,0 0-1 0 0,0 0 1 0 0,0 0 0 0 0,-1-1 0 0 0,1 1-1 0 0,1 0 1 0 0,-1-1 0 0 0,0 1 0 0 0,0-1-1 0 0,0 1 1 0 0,1-1 0 0 0,-1 1 0 0 0,1-1-1 0 0,-1 1 1 0 0,1-1 0 0 0,0 0-1 0 0,0 1 1 0 0,-1-1 0 0 0,1 0 0 0 0,0 1-1 0 0,0-1 1 0 0,1 0 0 0 0,-1 1 0 0 0,0-1-1 0 0,0 0 1 0 0,1 0 78 0 0,9-21-4031 0 0,7 5-3950 0 0,-4 10-3990 0 0</inkml:trace>
  <inkml:trace contextRef="#ctx0" brushRef="#br0" timeOffset="386.872">1682 624 10890 0 0,'0'0'1797'0'0,"0"0"-233"0"0,0 0-29 0 0,0 0-19 0 0,0 0-126 0 0,0 0-215 0 0,0 0-199 0 0,0 0-156 0 0,0 0-121 0 0,0 0-84 0 0,0 0-99 0 0,0 0-59 0 0,0 0-47 0 0,-21 6-66 0 0,-67 18-47 0 0,85-23-275 0 0,1-1-1 0 0,-1 1 1 0 0,0 0-1 0 0,1 0 0 0 0,-1 0 1 0 0,1 0-1 0 0,-1 0 1 0 0,1 1-1 0 0,-1-1 1 0 0,1 1-1 0 0,0 0 0 0 0,0-1 1 0 0,0 1-1 0 0,0 0 1 0 0,0 0-1 0 0,0 0 1 0 0,0 1-1 0 0,1-1 0 0 0,-1 0 1 0 0,1 1-1 0 0,0-1 1 0 0,-1 3-22 0 0,-4 6 70 0 0,3-7-59 0 0,1-1 0 0 0,-1 1 0 0 0,1-1 0 0 0,0 1 0 0 0,0 0 0 0 0,0 0 0 0 0,0 0 0 0 0,1 0 0 0 0,-1 0 0 0 0,1 0 0 0 0,0 1 0 0 0,1-1 0 0 0,-1 0 0 0 0,1 1 0 0 0,0-1 0 0 0,0 0 0 0 0,0 1 0 0 0,0-1 0 0 0,1 1 0 0 0,0-1 0 0 0,-1 0 0 0 0,2 0 0 0 0,-1 0 0 0 0,0 1 0 0 0,1-1 0 0 0,0 0 0 0 0,0-1 0 0 0,0 1 0 0 0,1 0 0 0 0,-1-1 0 0 0,1 1 0 0 0,0-1 0 0 0,0 0 0 0 0,0 0 0 0 0,0 0 0 0 0,0 0 0 0 0,1 0 0 0 0,-1-1 0 0 0,1 1 0 0 0,0-1 0 0 0,3 1-11 0 0,5-2 71 0 0,0-1 0 0 0,-1 0 0 0 0,1-1 0 0 0,0 0 1 0 0,0-1-1 0 0,-1-1 0 0 0,1 0 0 0 0,-1 0 0 0 0,0-1 1 0 0,0 0-1 0 0,0-1 0 0 0,0 0 0 0 0,-1-1 0 0 0,0 0 0 0 0,0-1 1 0 0,-1 0-1 0 0,0 0 0 0 0,0-1 0 0 0,0-1 0 0 0,-1 1 1 0 0,0-1-1 0 0,-1 0 0 0 0,0-1 0 0 0,-1 0 0 0 0,0 0 1 0 0,5-10-72 0 0,-9 16 8 0 0,0 0 1 0 0,0 0 0 0 0,0 1-1 0 0,0-2 1 0 0,-1 1-1 0 0,0 0 1 0 0,1 0 0 0 0,-1 0-1 0 0,-1 0 1 0 0,1-1 0 0 0,-1 1-1 0 0,0 0 1 0 0,0-1 0 0 0,0 1-1 0 0,0 0 1 0 0,-1-1-1 0 0,0 1 1 0 0,0 0 0 0 0,0 0-1 0 0,0-1 1 0 0,-1 1 0 0 0,1 0-1 0 0,-1 0 1 0 0,0 1 0 0 0,0-1-1 0 0,-1 0 1 0 0,1 1-1 0 0,-1-1 1 0 0,0 1 0 0 0,0 0-1 0 0,0 0 1 0 0,0 0 0 0 0,0 0-1 0 0,-1 0 1 0 0,1 1 0 0 0,-1-1-1 0 0,0 1 1 0 0,0 0-1 0 0,0 0 1 0 0,0 1 0 0 0,0-1-1 0 0,-1 1-8 0 0,-79-3-1317 0 0,44 21-1695 0 0,20 5-5147 0 0,12-14-3767 0 0</inkml:trace>
  <inkml:trace contextRef="#ctx0" brushRef="#br0" timeOffset="823.719">2271 256 13603 0 0,'0'0'2523'0'0,"0"0"-921"0"0,0 0-338 0 0,0 0 83 0 0,0 0 40 0 0,0 0-92 0 0,0 0-231 0 0,0 0-294 0 0,0 0-201 0 0,0 0-126 0 0,0 0-70 0 0,0 0-34 0 0,0 0-8 0 0,9-7 25 0 0,25-22-3 0 0,-33 29-324 0 0,0 1 0 0 0,0-1 0 0 0,0 0 0 0 0,0 0 0 0 0,0 0-1 0 0,0 1 1 0 0,0-1 0 0 0,0 0 0 0 0,0 1 0 0 0,0-1 0 0 0,0 1 0 0 0,-1-1-1 0 0,1 1 1 0 0,0-1 0 0 0,0 1 0 0 0,-1 0 0 0 0,1-1 0 0 0,0 1 0 0 0,-1 0 0 0 0,1 0-1 0 0,0-1 1 0 0,-1 1 0 0 0,1 0 0 0 0,-1 0 0 0 0,1 0 0 0 0,-1 0 0 0 0,0 0-1 0 0,1 0 1 0 0,-1-1 0 0 0,0 1 0 0 0,0 0 0 0 0,0 0 0 0 0,0 0 0 0 0,0 0 0 0 0,0 0-1 0 0,0 0 1 0 0,0 0 0 0 0,0 0 0 0 0,0 0 0 0 0,0 0 0 0 0,-1 0 0 0 0,1 0-29 0 0,0 1 57 0 0,8 82 460 0 0,-5 1 1 0 0,-3 0-1 0 0,-9 70-517 0 0,8-141 47 0 0,-16 160-3 0 0,15-131-95 0 0,2-42 10 0 0,0-1-7 0 0,0 0-26 0 0,0 0-14 0 0,0-26-1652 0 0,-7-13-1734 0 0,2 18-95 0 0,3 1-5089 0 0,1 8-3251 0 0</inkml:trace>
  <inkml:trace contextRef="#ctx0" brushRef="#br0" timeOffset="1071.939">2070 551 6217 0 0,'0'0'1918'0'0,"0"0"-324"0"0,0 0-39 0 0,0 0 69 0 0,0 0-17 0 0,0 0-68 0 0,0 0-155 0 0,0 0-161 0 0,0 0-106 0 0,0 0-108 0 0,0 0-99 0 0,0 0-85 0 0,0 0-94 0 0,24 4-70 0 0,78 13-94 0 0,105-16 1219 0 0,-15-1-2784 0 0,-174 3-1132 0 0,-12 0-2350 0 0,-3 1-5069 0 0,-2-3 439 0 0</inkml:trace>
  <inkml:trace contextRef="#ctx0" brushRef="#br0" timeOffset="1368.02">2626 632 72 0 0,'0'0'2369'0'0,"0"0"-352"0"0,0 0-72 0 0,0 0 30 0 0,0 0-47 0 0,0 0-131 0 0,0 0-164 0 0,0 0-160 0 0,0 0-157 0 0,0 0-139 0 0,0 0-123 0 0,0 0-92 0 0,17 5-52 0 0,55 17-39 0 0,-68-20-704 0 0,1-1-1 0 0,0 0 1 0 0,0 0-1 0 0,0 0 1 0 0,0-1 0 0 0,0 0-1 0 0,0 0 1 0 0,0 0-1 0 0,0 0 1 0 0,0-1-1 0 0,0 0 1 0 0,0 0 0 0 0,0 0-1 0 0,0-1 1 0 0,0 0-1 0 0,-1 1 1 0 0,1-2-1 0 0,-1 1 1 0 0,1 0-1 0 0,3-4-166 0 0,-7 6 21 0 0,5-4 72 0 0,1 1 1 0 0,-1-1-1 0 0,1 0 1 0 0,-1 0-1 0 0,-1-1 1 0 0,1 1-1 0 0,0-1 1 0 0,-1-1-1 0 0,0 1 1 0 0,-1-1-1 0 0,1 0 1 0 0,-1 0-1 0 0,0 0 1 0 0,0-1 0 0 0,-1 1-1 0 0,0-1 1 0 0,0 0-1 0 0,-1 0 1 0 0,1 0-1 0 0,-2 0 1 0 0,1 0-1 0 0,-1 0 1 0 0,1-7-94 0 0,-4 11-9 0 0,-1 0 0 0 0,1 0 0 0 0,-1 0 0 0 0,0 0 0 0 0,1 1 1 0 0,-1-1-1 0 0,0 1 0 0 0,-1 0 0 0 0,1 0 0 0 0,0 0 0 0 0,-1 0 0 0 0,1 1 0 0 0,-1-1 0 0 0,1 1 1 0 0,-1 0-1 0 0,1 0 0 0 0,-1 0 0 0 0,0 1 0 0 0,0-1 0 0 0,0 1 0 0 0,1 0 0 0 0,-1 0 1 0 0,0 0-1 0 0,0 0 0 0 0,0 1 0 0 0,1-1 0 0 0,-1 1 0 0 0,0 0 0 0 0,-1 1 9 0 0,3-2-8 0 0,-10 3-32 0 0,0 1-1 0 0,1-1 1 0 0,-1 2-1 0 0,1 0 1 0 0,0 0-1 0 0,1 1 1 0 0,-1 0-1 0 0,1 1 1 0 0,0 0-1 0 0,1 0 1 0 0,0 1-1 0 0,0 1 1 0 0,1-1-1 0 0,-1 2 0 0 0,2-1 1 0 0,0 1-1 0 0,0 0 1 0 0,-1 3 40 0 0,5-9-59 0 0,0 0 0 0 0,0 0 0 0 0,0 0 0 0 0,1 1 0 0 0,-1-1 0 0 0,1 0 0 0 0,1 1 0 0 0,-1-1 0 0 0,0 1 1 0 0,1 0-1 0 0,0 0 0 0 0,0-1 0 0 0,1 1 0 0 0,-1 0 0 0 0,1 0 0 0 0,0 0 0 0 0,0 0 0 0 0,1 0 0 0 0,-1 0 0 0 0,1-1 0 0 0,0 1 0 0 0,1 0 0 0 0,-1 0 0 0 0,1-1 0 0 0,0 1 1 0 0,0-1-1 0 0,0 1 0 0 0,0-1 0 0 0,1 0 0 0 0,0 0 0 0 0,0 0 0 0 0,0-1 0 0 0,0 1 0 0 0,1 0 0 0 0,-1-1 0 0 0,3 1 59 0 0,79 27-4049 0 0,-55-26 92 0 0,-1-1-3494 0 0,-14-3-977 0 0</inkml:trace>
  <inkml:trace contextRef="#ctx0" brushRef="#br0" timeOffset="1814.82">3011 863 7378 0 0,'0'0'3719'0'0,"0"0"-1370"0"0,0 0-432 0 0,0 0-82 0 0,0 0-180 0 0,0 0-308 0 0,0 0-353 0 0,0 0-330 0 0,0 0-199 0 0,0 0-39 0 0,0 0 2 0 0,0 0 11 0 0,0 0-21 0 0,13-17-28 0 0,77-101 474 0 0,-8 29-12 0 0,-65 87-881 0 0,-17 30-84 0 0,-1-15 151 0 0,0 4-21 0 0,1-14-12 0 0,-1 0 0 0 0,1 0 1 0 0,-1 0-1 0 0,1 0 1 0 0,0 0-1 0 0,0 0 0 0 0,0 0 1 0 0,1 0-1 0 0,-1 0 0 0 0,1-1 1 0 0,-1 1-1 0 0,1 0 0 0 0,0 0 1 0 0,0 0-1 0 0,1-1 1 0 0,-1 1-1 0 0,0 0 0 0 0,1-1 1 0 0,-1 0-1 0 0,1 1 0 0 0,0-1 1 0 0,0 0-1 0 0,0 0 0 0 0,0 0 1 0 0,0 0-1 0 0,1 0 1 0 0,-1 0-1 0 0,3 1-5 0 0,-1-1 84 0 0,1 1-1 0 0,0-1 1 0 0,1 0 0 0 0,-1-1-1 0 0,0 1 1 0 0,0-1 0 0 0,1 0 0 0 0,-1 0-1 0 0,1-1 1 0 0,-1 0 0 0 0,0 0-1 0 0,1 0 1 0 0,-1 0 0 0 0,1-1-1 0 0,-1 0 1 0 0,1 0 0 0 0,-1 0-1 0 0,0-1 1 0 0,0 0 0 0 0,0 0 0 0 0,0 0-1 0 0,0-1 1 0 0,0 1 0 0 0,-1-1-1 0 0,1 0 1 0 0,-1-1 0 0 0,0 1-1 0 0,0-1 1 0 0,3-2-84 0 0,-2 1-35 0 0,56-71 517 0 0,-46 10-3375 0 0,-15 55 672 0 0,0 3-2439 0 0,0 1-5809 0 0</inkml:trace>
  <inkml:trace contextRef="#ctx0" brushRef="#br0" timeOffset="2190.925">3720 68 12947 0 0,'0'0'3266'0'0,"0"0"-1826"0"0,0 0-694 0 0,0 0 70 0 0,0 0 209 0 0,0 0 222 0 0,0 0 60 0 0,0 0-123 0 0,0 0-162 0 0,0 0-168 0 0,0 0-145 0 0,0 0-116 0 0,0 0-106 0 0,6 20-101 0 0,22 62-66 0 0,-15 24 439 0 0,-14-71-645 0 0,-5 348 362 0 0,-10-252-392 0 0,20-200-2741 0 0,-3 39-599 0 0,-1 2-3424 0 0,0 17-5164 0 0</inkml:trace>
  <inkml:trace contextRef="#ctx0" brushRef="#br0" timeOffset="2439.384">3530 470 14003 0 0,'0'0'1638'0'0,"0"0"-473"0"0,0 0-155 0 0,0 0 62 0 0,0 0 132 0 0,0 0 45 0 0,0 0-80 0 0,0 0-130 0 0,0 0-135 0 0,0 0-108 0 0,0 0-119 0 0,0 0-129 0 0,0 0-86 0 0,33 0-81 0 0,101-1-83 0 0,56-2 582 0 0,-120 25-1586 0 0,-66-5-2676 0 0,-4-12-1311 0 0,0-1-7347 0 0</inkml:trace>
  <inkml:trace contextRef="#ctx0" brushRef="#br0" timeOffset="2667.267">4132 628 18068 0 0,'0'0'1307'0'0,"0"0"-220"0"0,0 0 49 0 0,0 0 50 0 0,0 0-77 0 0,0 0-202 0 0,0 0-318 0 0,0 0-243 0 0,0 0-143 0 0,0 0-77 0 0,0 0-38 0 0,0 0-30 0 0,4 23-32 0 0,12 68-46 0 0,-18-61-4562 0 0,-6-42-7521 0 0,5 5 2572 0 0</inkml:trace>
  <inkml:trace contextRef="#ctx0" brushRef="#br0" timeOffset="2921.055">4138 425 8090 0 0,'0'0'3026'0'0,"0"0"-551"0"0,0 0-348 0 0,0 0-252 0 0,0 0-191 0 0,0 0-231 0 0,0 0-292 0 0,0 0-288 0 0,0 0-259 0 0,0 0-240 0 0,0 0-190 0 0,0 0-168 0 0,0 0-128 0 0,-2-22-94 0 0,-7-59-1542 0 0,14 99-987 0 0,-2-8-1933 0 0,1-1-6686 0 0</inkml:trace>
  <inkml:trace contextRef="#ctx0" brushRef="#br0" timeOffset="3673.075">4631 477 16628 0 0,'0'0'2217'0'0,"0"0"-755"0"0,0 0-294 0 0,0 0-89 0 0,0 0-136 0 0,0 0-140 0 0,0 0-180 0 0,0 0-147 0 0,0 0-69 0 0,0 0-86 0 0,0 0-86 0 0,0 0-69 0 0,-32 12-43 0 0,-98 40-52 0 0,77-17-5 0 0,47-27-52 0 0,3-5-18 0 0,0 0 0 0 0,0 0 0 0 0,0 0 0 0 0,1 0 0 0 0,0 1 0 0 0,-1-1 0 0 0,1 1 0 0 0,0-1 0 0 0,0 1 0 0 0,1 0 0 0 0,-1 0 0 0 0,1 0 0 0 0,0 0 0 0 0,0 0 0 0 0,0 0 0 0 0,1 0 0 0 0,-1 0 0 0 0,1 0 0 0 0,0 0 0 0 0,0 1 1 0 0,0-1-1 0 0,1 0 0 0 0,0 0 0 0 0,-1 0 0 0 0,2 0 0 0 0,-1 0 0 0 0,0 0 0 0 0,1 0 0 0 0,-1-1 0 0 0,1 1 0 0 0,0 0 0 0 0,0-1 0 0 0,1 1 0 0 0,-1-1 0 0 0,2 2 4 0 0,2-2 2 0 0,-1 0 0 0 0,1-1 0 0 0,-1 1 1 0 0,1-1-1 0 0,0-1 0 0 0,0 1 0 0 0,0-1 0 0 0,0 0 0 0 0,0 0 0 0 0,0 0 1 0 0,0-1-1 0 0,0 0 0 0 0,0 0 0 0 0,0-1 0 0 0,0 0 0 0 0,0 0 0 0 0,0 0 1 0 0,0-1-1 0 0,0 0 0 0 0,-1 0 0 0 0,1 0 0 0 0,5-3-2 0 0,112-79 100 0 0,-122 83-100 0 0,0-1-1 0 0,0 0 0 0 0,0 1 0 0 0,0-1 0 0 0,0 0 0 0 0,0 1 0 0 0,1-1 0 0 0,-1 1 0 0 0,1-1 0 0 0,-1 1 0 0 0,1-1 0 0 0,-1 1 0 0 0,1 0 0 0 0,0 0 0 0 0,-1 0 0 0 0,1 0 0 0 0,0 0-1 0 0,0 0 1 0 0,0 1 0 0 0,0-1 0 0 0,0 0 0 0 0,0 1 0 0 0,0 0 0 0 0,0-1 0 0 0,0 1 0 0 0,0 0 0 0 0,0 0 0 0 0,0 0 0 0 0,0 0 0 0 0,0 1 0 0 0,0-1 0 0 0,0 0 0 0 0,0 1 0 0 0,0 0 0 0 0,0-1 0 0 0,0 1 0 0 0,0 0 0 0 0,0 0 0 0 0,-1 0 0 0 0,1 0 0 0 0,0 0 0 0 0,-1 0 0 0 0,1 1 0 0 0,0 0 1 0 0,0 3 8 0 0,0 0 0 0 0,1-1 0 0 0,-1 1 1 0 0,1-1-1 0 0,0 0 0 0 0,0 0 1 0 0,0 0-1 0 0,1 0 0 0 0,-1 0 0 0 0,1-1 1 0 0,0 1-1 0 0,0-1 0 0 0,0 0 0 0 0,0 0 1 0 0,1-1-1 0 0,-1 1 0 0 0,1-1 0 0 0,0 0 1 0 0,-1 0-1 0 0,1 0 0 0 0,0-1 0 0 0,0 0 1 0 0,0 0-1 0 0,0 0 0 0 0,0-1 1 0 0,1 1-1 0 0,-1-1 0 0 0,0 0 0 0 0,0-1 1 0 0,0 1-1 0 0,0-1 0 0 0,0 0 0 0 0,0 0 1 0 0,0-1-1 0 0,0 0 0 0 0,0 0 0 0 0,-1 0 1 0 0,1 0-1 0 0,-1 0 0 0 0,1-1 0 0 0,-1 0-8 0 0,60-41 331 0 0,55-106 415 0 0,-106 128-741 0 0,-1-1 0 0 0,0 0 0 0 0,-2-1 0 0 0,0 0 0 0 0,-2 0 0 0 0,0-1 0 0 0,-2 0 0 0 0,-1 0 1 0 0,-1-1-1 0 0,-1 0 0 0 0,-1-17-5 0 0,-1 20-20 0 0,0 15 11 0 0,0 1 0 0 0,-1 0 0 0 0,1 0 1 0 0,-1 0-1 0 0,0-1 0 0 0,-1 1 0 0 0,0 0 0 0 0,0 0 1 0 0,-1 0-1 0 0,1 0 0 0 0,-2 0 0 0 0,1 0 0 0 0,-1 1 1 0 0,0-1-1 0 0,0 1 0 0 0,-1-1 0 0 0,0 1 0 0 0,0 0 0 0 0,0 1 1 0 0,-1-1 8 0 0,2 4-7 0 0,0 1 0 0 0,0 0 0 0 0,0-1 1 0 0,0 1-1 0 0,-1 1 0 0 0,1-1 0 0 0,0 0 0 0 0,0 1 1 0 0,-1 0-1 0 0,1-1 0 0 0,-1 1 0 0 0,1 1 0 0 0,0-1 1 0 0,-1 0-1 0 0,1 1 0 0 0,0 0 0 0 0,-1 0 1 0 0,1 0-1 0 0,0 0 0 0 0,0 0 0 0 0,0 0 0 0 0,0 1 1 0 0,0 0-1 0 0,0-1 0 0 0,0 1 0 0 0,1 0 1 0 0,-1 1-1 0 0,1-1 0 0 0,-1 0 0 0 0,1 1 0 0 0,0-1 1 0 0,0 1-1 0 0,0 0 0 0 0,0 0 0 0 0,-1 2 7 0 0,-4 10 13 0 0,1 1 0 0 0,0-1 0 0 0,1 1 0 0 0,1 1 0 0 0,0-1 0 0 0,1 0 0 0 0,1 1 0 0 0,1 0 0 0 0,0-1 0 0 0,1 1 0 0 0,1 0-1 0 0,1 0 1 0 0,0-1 0 0 0,2 4-13 0 0,2 13 162 0 0,3 0-1 0 0,0 0 1 0 0,2-2-1 0 0,2 1 0 0 0,0-1 1 0 0,13 18-162 0 0,-12-25 178 0 0,1 0 1 0 0,2 0-1 0 0,0-2 0 0 0,1 0 1 0 0,1-1-1 0 0,1-1 1 0 0,1-1-1 0 0,1-1 1 0 0,6 4-179 0 0,-8-4 116 0 0,-28-29-653 0 0,-10 7-1040 0 0,7 2-1281 0 0,3-2-5108 0 0,5 4-4490 0 0</inkml:trace>
  <inkml:trace contextRef="#ctx0" brushRef="#br0" timeOffset="8268.841">8764 532 0 0 0,'0'0'1059'0'0,"0"0"507"0"0,0 0 365 0 0,0 0 309 0 0,0 0 155 0 0,0 0-64 0 0,0 0-261 0 0,0 0-341 0 0,0 0-330 0 0,0 0-229 0 0,0 0-156 0 0,0 0-118 0 0,0 0-86 0 0,3-5-102 0 0,12-14-89 0 0,-31 18 2509 0 0,5 111-2108 0 0,12-77-951 0 0,0-30-46 0 0,-1 1 1 0 0,1 0 0 0 0,0-1 0 0 0,-1 1 0 0 0,2-1 0 0 0,-1 0-1 0 0,0 1 1 0 0,1-1 0 0 0,-1 0 0 0 0,1 0 0 0 0,0 0 0 0 0,0 0-1 0 0,0 0 1 0 0,1 0 0 0 0,-1-1 0 0 0,1 1 0 0 0,-1-1 0 0 0,1 1-1 0 0,0-1 1 0 0,0 0 0 0 0,0 0 0 0 0,0-1 0 0 0,0 1 0 0 0,0 0-1 0 0,1-1 1 0 0,-1 0 0 0 0,0 0 0 0 0,1 0 0 0 0,-1 0 0 0 0,1 0-1 0 0,-1-1 1 0 0,1 0 0 0 0,-1 1 0 0 0,1-1 0 0 0,0-1 0 0 0,-1 1-1 0 0,1 0 1 0 0,-1-1 0 0 0,1 0 0 0 0,-1 0 0 0 0,1 0 0 0 0,-1 0-1 0 0,0 0 1 0 0,1-1 0 0 0,-1 0 0 0 0,0 1 0 0 0,0-1 0 0 0,0 0-1 0 0,0 0 1 0 0,-1-1 0 0 0,1 1 0 0 0,0-1 0 0 0,-1 1 0 0 0,2-3-24 0 0,33-26 201 0 0,-1-2 0 0 0,-2-1 1 0 0,-1-1-1 0 0,-2-2 0 0 0,-2-2 1 0 0,21-34-202 0 0,-25 39 77 0 0,-25 93-18 0 0,-35 143 109 0 0,17 143-156 0 0,21-2-37 0 0,-2-338 26 0 0,-2 0 0 0 0,1 0 1 0 0,-1 0-1 0 0,1-1 0 0 0,-1 1 1 0 0,0 0-1 0 0,-1 0 1 0 0,1-1-1 0 0,-1 1 0 0 0,0-1 1 0 0,0 0-1 0 0,-1 1 0 0 0,1-1 1 0 0,-1 0-1 0 0,0 0 1 0 0,0-1-1 0 0,0 1 0 0 0,-1-1 1 0 0,1 1-1 0 0,-1-1 0 0 0,0 0 1 0 0,0 0-1 0 0,0-1 1 0 0,0 1-1 0 0,0-1 0 0 0,0 0 1 0 0,-1 0-1 0 0,1 0 0 0 0,-1-1 1 0 0,0 1-1 0 0,1-1 1 0 0,-2 0-2 0 0,-1 1 0 0 0,1 0 1 0 0,0-1 0 0 0,-1 0 0 0 0,1 0 0 0 0,-1 0 0 0 0,1-1 0 0 0,-1 0 0 0 0,1 0 0 0 0,-1-1 0 0 0,1 0 0 0 0,-1 0 0 0 0,1 0 0 0 0,-1-1 0 0 0,1 0-1 0 0,0 0 1 0 0,0-1 0 0 0,0 1 0 0 0,0-1 0 0 0,1-1 0 0 0,-1 1 0 0 0,1-1 0 0 0,-1 0 0 0 0,1 0 0 0 0,1 0 0 0 0,-1-1 0 0 0,1 0 0 0 0,-1 0 0 0 0,1 0-1 0 0,1 0 1 0 0,-1-1 0 0 0,1 1 0 0 0,0-1 0 0 0,-2-4-1 0 0,3-1 0 0 0,0 1 0 0 0,0 0-1 0 0,1-1 1 0 0,1 1 0 0 0,0-1 0 0 0,0 1-1 0 0,1-1 1 0 0,0 1 0 0 0,1 0-1 0 0,0-1 1 0 0,1 1 0 0 0,0 0 0 0 0,0 0-1 0 0,1 1 1 0 0,1-1 0 0 0,-1 1-1 0 0,2-1 1 0 0,-1 2 0 0 0,1-1 0 0 0,0 1-1 0 0,1-1 1 0 0,0 2 0 0 0,7-7 0 0 0,19-17-17 0 0,2 1 0 0 0,1 1 0 0 0,1 2 0 0 0,33-16 17 0 0,-69 42-2 0 0,34-21-155 0 0,1 2-1 0 0,1 2 1 0 0,1 1 0 0 0,0 2-1 0 0,1 1 1 0 0,5 1 157 0 0,22 0-3073 0 0,-38 11-6775 0 0,-17 2-2504 0 0</inkml:trace>
  <inkml:trace contextRef="#ctx0" brushRef="#br0" timeOffset="5504.798">5960 705 3345 0 0,'0'0'3544'0'0,"0"0"-1635"0"0,0 0-525 0 0,0 0 66 0 0,0 0 87 0 0,0 0-98 0 0,0 0-290 0 0,0 0-388 0 0,0 0-307 0 0,0 0-153 0 0,0 0-20 0 0,3 2 74 0 0,5 4 54 0 0,0-1 1 0 0,0-1-1 0 0,1 1 0 0 0,0-1 1 0 0,0 0-1 0 0,0-1 0 0 0,0 0 1 0 0,1-1-1 0 0,-1 0 0 0 0,1 0 1 0 0,-1-1-1 0 0,1 0 0 0 0,4-1-409 0 0,-7 0 75 0 0,0 0 1 0 0,0 0-1 0 0,-1-1 0 0 0,1 0 0 0 0,0 0 0 0 0,-1-1 0 0 0,1 0 1 0 0,-1 0-1 0 0,1-1 0 0 0,-1 1 0 0 0,0-2 0 0 0,0 1 0 0 0,0 0 0 0 0,-1-1 1 0 0,1 0-1 0 0,-1 0 0 0 0,0-1 0 0 0,0 0 0 0 0,0 0 0 0 0,-1 0 0 0 0,0 0 1 0 0,0-1-1 0 0,0 1 0 0 0,0-1 0 0 0,-1 0 0 0 0,0 0 0 0 0,0 0 1 0 0,-1-1-1 0 0,0 1 0 0 0,0-1 0 0 0,0 1 0 0 0,-1-1 0 0 0,0 0 0 0 0,0 0 1 0 0,-1 1-1 0 0,0-1 0 0 0,0-6-75 0 0,-2 9 4 0 0,1 1-1 0 0,0 0 1 0 0,-1-1 0 0 0,1 1 0 0 0,-1 0 0 0 0,0-1-1 0 0,0 1 1 0 0,-1 0 0 0 0,1 1 0 0 0,0-1-1 0 0,-1 0 1 0 0,0 1 0 0 0,0-1 0 0 0,1 1 0 0 0,-1 0-1 0 0,-1 0 1 0 0,1 0 0 0 0,0 0 0 0 0,0 1-1 0 0,-1-1 1 0 0,1 1 0 0 0,-1 0 0 0 0,1 0-1 0 0,-1 0 1 0 0,0 0 0 0 0,0 1-4 0 0,-100-9-253 0 0,103 9 251 0 0,-8 0-1 0 0,0 1 1 0 0,0 0-1 0 0,0 1 1 0 0,0 0-1 0 0,0 0 1 0 0,0 1-1 0 0,0 0 1 0 0,1 1-1 0 0,-1-1 1 0 0,1 2-1 0 0,0-1 1 0 0,0 1-1 0 0,1 0 1 0 0,0 1-1 0 0,-1 0 1 0 0,2 0-1 0 0,-1 1 1 0 0,1-1-1 0 0,0 1 1 0 0,0 1-1 0 0,1-1 1 0 0,-2 4 2 0 0,5-6 16 0 0,0 1 1 0 0,1-1-1 0 0,-1 1 1 0 0,1 0-1 0 0,0-1 1 0 0,1 1 0 0 0,-1 0-1 0 0,1 0 1 0 0,1 0-1 0 0,-1-1 1 0 0,1 1-1 0 0,0 0 1 0 0,0 0-1 0 0,0-1 1 0 0,1 1-1 0 0,0-1 1 0 0,0 1-1 0 0,0-1 1 0 0,1 0-1 0 0,0 0 1 0 0,0 0-1 0 0,0 0 1 0 0,0 0 0 0 0,1-1-1 0 0,0 1 1 0 0,0-1-1 0 0,0 0 1 0 0,3 1-17 0 0,4 4 86 0 0,0 0 1 0 0,1-1 0 0 0,0 0 0 0 0,0-1 0 0 0,1-1-1 0 0,0 0 1 0 0,1-1 0 0 0,-1 0 0 0 0,1-1 0 0 0,0 0-1 0 0,1-1-86 0 0,5 0 129 0 0,1 0-1 0 0,-1-1 0 0 0,1-1 0 0 0,-1-2 0 0 0,1 0 1 0 0,-1 0-1 0 0,1-2 0 0 0,14-4-128 0 0,-23 4-10 0 0,-11 3-1 0 0,0 0 1 0 0,0 0-1 0 0,0 0 1 0 0,0 0-1 0 0,0 0 1 0 0,0 0-1 0 0,0 0 1 0 0,0 0-1 0 0,0-1 1 0 0,0 1-1 0 0,0 0 1 0 0,0-1-1 0 0,0 1 1 0 0,0-1-1 0 0,0 1 1 0 0,0-1-1 0 0,0 1 1 0 0,0-1-1 0 0,0 0 1 0 0,-1 1-1 0 0,1-1 1 0 0,0 0-1 0 0,0 0 1 0 0,-1 1-1 0 0,1-1 1 0 0,-1 0-1 0 0,1 0 1 0 0,0 0-1 0 0,-1 0 1 0 0,0 0-1 0 0,1 0 1 0 0,-1 0-1 0 0,0 0 1 0 0,1 0-1 0 0,-1 0 1 0 0,0 0-1 0 0,0 0 1 0 0,0 0-1 0 0,0 0 1 0 0,0 0-1 0 0,0 0 1 0 0,0-1-1 0 0,0 1 1 0 0,-1 0 10 0 0,-15-12-2902 0 0,4 8-4526 0 0,8 4-4491 0 0</inkml:trace>
  <inkml:trace contextRef="#ctx0" brushRef="#br0" timeOffset="6057.032">6499 841 8938 0 0,'0'0'2224'0'0,"0"0"-249"0"0,0 0-46 0 0,0 0-82 0 0,0 0-265 0 0,0 0-323 0 0,0 0-335 0 0,0 0-269 0 0,0 0-159 0 0,0 0-79 0 0,0 0 17 0 0,0 0-12 0 0,0 0-2 0 0,9-16-20 0 0,27-50-46 0 0,63-47 945 0 0,-26 18-711 0 0,-32 44-256 0 0,-41 50-309 0 0,0 1-6 0 0,0 0-8 0 0,0 0-39 0 0,0 0 26 0 0,-4 26-51 0 0,1-13 71 0 0,-1 2-4 0 0,1 0 0 0 0,0 0 0 0 0,1 0-1 0 0,0 0 1 0 0,1 0 0 0 0,1 0 0 0 0,1 1 0 0 0,0-1 0 0 0,3 12-12 0 0,-4-23 18 0 0,1-1 0 0 0,0 1 0 0 0,0-1 0 0 0,0 1 0 0 0,1-1 0 0 0,-1 1 0 0 0,1-1 0 0 0,-1 0 0 0 0,1 0 0 0 0,1 0 1 0 0,-1 0-1 0 0,0 0 0 0 0,1 0 0 0 0,-1 0 0 0 0,1-1 0 0 0,0 1 0 0 0,0-1 0 0 0,0 0 0 0 0,0 0 0 0 0,0 0 0 0 0,0 0 0 0 0,0-1 0 0 0,1 1 1 0 0,-1-1-1 0 0,1 0 0 0 0,-1 0 0 0 0,1 0 0 0 0,0 0 0 0 0,-1 0 0 0 0,1-1 0 0 0,0 0 0 0 0,-1 0 0 0 0,1 0 0 0 0,0 0 0 0 0,0-1 0 0 0,-1 1 1 0 0,1-1-1 0 0,-1 0 0 0 0,1 0 0 0 0,0 0 0 0 0,-1-1 0 0 0,0 1 0 0 0,1-1 0 0 0,-1 0 0 0 0,0 0-18 0 0,10-5 84 0 0,-2-1 0 0 0,1-1 1 0 0,-1 0-1 0 0,0 0 0 0 0,-1-1 0 0 0,0 0 0 0 0,0-1 0 0 0,-2 0 0 0 0,1-1 0 0 0,-1 0 0 0 0,-1 0 1 0 0,0-1-1 0 0,-1 0 0 0 0,3-6-84 0 0,11-73-703 0 0,-32 90-3333 0 0,3 8-3999 0 0,5 1-3935 0 0</inkml:trace>
  <inkml:trace contextRef="#ctx0" brushRef="#br0" timeOffset="6855.995">7221 643 584 0 0,'0'0'2022'0'0,"0"0"-223"0"0,0 0 247 0 0,0 0 125 0 0,0 0-123 0 0,0 0-307 0 0,0 0-292 0 0,0 0-223 0 0,0 0-137 0 0,0 0-86 0 0,0 0-93 0 0,0 0-83 0 0,0 0-90 0 0,22 1-55 0 0,65 2-41 0 0,-43-11 562 0 0,-36 6-1014 0 0,0-1 0 0 0,-1 0 0 0 0,0 0 0 0 0,0-1 0 0 0,0 0 0 0 0,0 0 0 0 0,-1-1 0 0 0,1 1-1 0 0,-1-1 1 0 0,0-1 0 0 0,-1 1 0 0 0,1-1 0 0 0,-1 0 0 0 0,0 0 0 0 0,2-5-189 0 0,3-3 162 0 0,-8 11-135 0 0,1-1-1 0 0,0 1 0 0 0,-1-1 1 0 0,0 1-1 0 0,0-1 0 0 0,0 0 1 0 0,0 0-1 0 0,-1 0 1 0 0,1 0-1 0 0,-1 0 0 0 0,0 0 1 0 0,0 0-1 0 0,0 0 0 0 0,-1-1 1 0 0,0 1-1 0 0,0-1-26 0 0,-1 2-16 0 0,-1 1 0 0 0,0 0 0 0 0,0 0 0 0 0,0 0 0 0 0,-1 0 0 0 0,1 0 0 0 0,0 0 1 0 0,-1 0-1 0 0,0 1 0 0 0,1 0 0 0 0,-1-1 0 0 0,0 1 0 0 0,1 0 0 0 0,-1 0 0 0 0,0 0 0 0 0,0 1 0 0 0,0-1 0 0 0,0 1 0 0 0,0-1 0 0 0,0 1 0 0 0,0 0 0 0 0,0 0 0 0 0,0 1 0 0 0,0-1 0 0 0,1 0 0 0 0,-1 1 0 0 0,-2 0 16 0 0,-8 2-37 0 0,0 0-1 0 0,0 0 0 0 0,1 1 1 0 0,0 0-1 0 0,-1 2 0 0 0,2-1 1 0 0,-1 1-1 0 0,1 1 0 0 0,0 0 1 0 0,0 0-1 0 0,0 1 0 0 0,1 1 1 0 0,1 0-1 0 0,0 0 0 0 0,0 1 1 0 0,0 0-1 0 0,1 0 0 0 0,1 1 1 0 0,0 0-1 0 0,0 0 0 0 0,1 1 1 0 0,1 0-1 0 0,0 0 0 0 0,-2 9 38 0 0,5-16 5 0 0,0 0 0 0 0,1 0 0 0 0,-1 0-1 0 0,1 0 1 0 0,1 0 0 0 0,-1 0 0 0 0,1 0 0 0 0,0 0 0 0 0,0 0-1 0 0,0 0 1 0 0,1 0 0 0 0,0 0 0 0 0,-1 0 0 0 0,2 0-1 0 0,-1 0 1 0 0,1-1 0 0 0,0 1 0 0 0,0 0 0 0 0,0-1 0 0 0,0 1-1 0 0,1-1 1 0 0,0 0 0 0 0,0 0 0 0 0,0 0 0 0 0,0 0-1 0 0,1 0 1 0 0,-1-1 0 0 0,1 0 0 0 0,0 1 0 0 0,0-1-1 0 0,0-1 1 0 0,1 1 0 0 0,-1-1 0 0 0,1 1 0 0 0,-1-1 0 0 0,3 0-5 0 0,15 4 107 0 0,-1-2 1 0 0,1 0 0 0 0,0-2-1 0 0,0 0 1 0 0,0-1 0 0 0,0-2 0 0 0,0 0-1 0 0,0-1 1 0 0,5-2-108 0 0,-2-4 115 0 0,0-1-1 0 0,0-1 1 0 0,-1-1 0 0 0,-1-2 0 0 0,1 0-1 0 0,-2-1 1 0 0,0-1 0 0 0,-1-1-1 0 0,-1-1 1 0 0,0-1 0 0 0,12-15-115 0 0,-16 19 26 0 0,-1-1 0 0 0,0-1 0 0 0,-1 0 0 0 0,-1-1 0 0 0,-1 0 0 0 0,0-1 0 0 0,-1 0 0 0 0,-1-1 0 0 0,-1 0 0 0 0,1-7-26 0 0,-3-32 48 0 0,-7 57-51 0 0,0 0-1 0 0,0-1 1 0 0,-1 1 0 0 0,1 0 0 0 0,-1 0 0 0 0,0 0 0 0 0,1-1-1 0 0,-1 1 1 0 0,0 0 0 0 0,1 0 0 0 0,-1 0 0 0 0,0 0 0 0 0,0 0 0 0 0,0 0-1 0 0,0 0 1 0 0,0 1 0 0 0,0-1 0 0 0,0 0 0 0 0,0 0 0 0 0,0 1-1 0 0,-1-1 1 0 0,1 1 0 0 0,0-1 0 0 0,0 1 0 0 0,-1-1 0 0 0,1 1 0 0 0,0 0-1 0 0,0 0 1 0 0,-1 0 0 0 0,1 0 0 0 0,0-1 0 0 0,-1 2 0 0 0,1-1-1 0 0,0 0 1 0 0,-1 0 0 0 0,1 0 0 0 0,0 1 0 0 0,0-1 0 0 0,-1 0 0 0 0,1 1-1 0 0,-1 0 4 0 0,-12 4-34 0 0,1 0-1 0 0,-1 1 1 0 0,1 1 0 0 0,0 0-1 0 0,0 1 1 0 0,1 1-1 0 0,0 0 1 0 0,1 0-1 0 0,0 1 1 0 0,0 0-1 0 0,1 1 1 0 0,-6 9 34 0 0,15-20-3 0 0,0 1 0 0 0,0 0 1 0 0,0 0-1 0 0,0 0 0 0 0,0 0 0 0 0,0 0 0 0 0,1 0 1 0 0,-1 0-1 0 0,0 1 0 0 0,0-1 0 0 0,1 0 1 0 0,-1 0-1 0 0,1 0 0 0 0,-1 1 0 0 0,1-1 0 0 0,-1 0 1 0 0,1 1-1 0 0,0-1 0 0 0,0 0 0 0 0,0 1 0 0 0,0-1 1 0 0,0 1-1 0 0,0-1 0 0 0,0 0 0 0 0,0 1 1 0 0,0-1-1 0 0,1 0 0 0 0,-1 1 0 0 0,0-1 0 0 0,1 0 1 0 0,-1 0-1 0 0,1 1 0 0 0,0-1 0 0 0,-1 0 0 0 0,1 0 1 0 0,0 0-1 0 0,0 0 0 0 0,0 1 0 0 0,-1-1 0 0 0,1-1 1 0 0,0 1-1 0 0,1 0 0 0 0,-1 0 0 0 0,0 0 1 0 0,0 0-1 0 0,0-1 0 0 0,0 1 0 0 0,1-1 0 0 0,-1 1 3 0 0,69 14-42 0 0,82-7 97 0 0,-150-7-50 0 0,1 0 0 0 0,-1 0 1 0 0,0 0-1 0 0,0 0 0 0 0,0 1 1 0 0,0-1-1 0 0,0 1 0 0 0,0 0 0 0 0,0-1 1 0 0,0 1-1 0 0,-1 0 0 0 0,1 0 0 0 0,-1 0 1 0 0,1 0-1 0 0,-1 0 0 0 0,0 1 0 0 0,0-1 1 0 0,0 0-1 0 0,0 0 0 0 0,0 1 0 0 0,-1-1 1 0 0,1 1-1 0 0,-1-1 0 0 0,1 1 0 0 0,-1-1 1 0 0,0 1-1 0 0,0-1 0 0 0,0 1 0 0 0,0-1 1 0 0,0 1-1 0 0,-1-1 0 0 0,1 1 1 0 0,-1 0-6 0 0,-33 78 135 0 0,-26 7-471 0 0,57-82-174 0 0,4-5-4586 0 0,0-1-5257 0 0,1 0 32 0 0</inkml:trace>
  <inkml:trace contextRef="#ctx0" brushRef="#br0" timeOffset="7559.735">8344 510 8106 0 0,'0'0'2412'0'0,"0"0"-685"0"0,0 0-154 0 0,0 0 15 0 0,0 0-68 0 0,0 0-143 0 0,0 0-241 0 0,0 0-229 0 0,0 0-194 0 0,0 0-122 0 0,0 0-110 0 0,0 0-93 0 0,0 0-47 0 0,-32 6-51 0 0,-97 21-44 0 0,76-5 55 0 0,46-15-222 0 0,-2 1-60 0 0,1 0 0 0 0,-1 1 1 0 0,2 0-1 0 0,-1 1 0 0 0,1 0 0 0 0,1 0 1 0 0,0 0-1 0 0,0 1 0 0 0,1 0 0 0 0,0 0 1 0 0,1 0-1 0 0,0 0 0 0 0,1 1 0 0 0,0 0 1 0 0,1-1-1 0 0,0 1 0 0 0,1 0 0 0 0,0 6-19 0 0,2-14 27 0 0,0-1-1 0 0,0 0 1 0 0,0 1-1 0 0,1-1 1 0 0,-1 0-1 0 0,1 0 1 0 0,0 0-1 0 0,-1 0 1 0 0,1 0-1 0 0,1-1 1 0 0,-1 1-1 0 0,0 0 0 0 0,1-1 1 0 0,-1 0-1 0 0,1 1 1 0 0,0-1-1 0 0,0 0 1 0 0,0 0-1 0 0,0-1 1 0 0,0 1-1 0 0,0-1 1 0 0,0 1-1 0 0,0-1 1 0 0,1 0-1 0 0,-1 0 0 0 0,0 0 1 0 0,1-1-1 0 0,-1 1 1 0 0,1-1-1 0 0,-1 0 1 0 0,1 0-1 0 0,-1 0 1 0 0,1-1-1 0 0,-1 1 1 0 0,1-1-1 0 0,-1 1 1 0 0,0-1-1 0 0,1 0 0 0 0,-1-1 1 0 0,0 1-1 0 0,0 0 1 0 0,0-1-1 0 0,0 0 1 0 0,3-1-27 0 0,16-12 201 0 0,0 0-1 0 0,0-1 1 0 0,-2-2 0 0 0,0 0 0 0 0,-1-1-1 0 0,-1-1 1 0 0,0 0 0 0 0,-2-1 0 0 0,0-1-201 0 0,65-55 296 0 0,-80 77-293 0 0,0 1-1 0 0,0 0 1 0 0,1-1 0 0 0,-1 1 0 0 0,0 0-1 0 0,0 0 1 0 0,0 0 0 0 0,0 0 0 0 0,0 0-1 0 0,0 0 1 0 0,-1 0 0 0 0,1 0 0 0 0,0 0 0 0 0,0 0-1 0 0,-1 0 1 0 0,1 1 0 0 0,-1-1 0 0 0,1 0-1 0 0,-1 0 1 0 0,1 1 0 0 0,-1-1 0 0 0,0 0-1 0 0,0 1 1 0 0,0-1 0 0 0,1 0 0 0 0,-1 1-1 0 0,-1-1 1 0 0,1 1-3 0 0,2 34 109 0 0,-1-1-1 0 0,-3 0 1 0 0,0 0 0 0 0,-3 0-1 0 0,-5 21-108 0 0,-5 55 27 0 0,-49 407-1 0 0,63-505-22 0 0,1 1-1 0 0,-2 0 0 0 0,0-1 0 0 0,0 1 1 0 0,-1-1-1 0 0,-1 0 0 0 0,-1 1 1 0 0,1-2-1 0 0,-2 1 0 0 0,0-1 0 0 0,0 0 1 0 0,-1 0-1 0 0,-6 6-3 0 0,10-15 2 0 0,0-1 0 0 0,0 0 0 0 0,-1 0 0 0 0,1 0 0 0 0,-1 0 0 0 0,0 0 0 0 0,1-1-1 0 0,-1 0 1 0 0,0 0 0 0 0,0 0 0 0 0,0 0 0 0 0,0-1 0 0 0,0 1 0 0 0,0-1 0 0 0,0 0 0 0 0,0 0 0 0 0,1-1 0 0 0,-1 1 0 0 0,0-1 0 0 0,0 0 0 0 0,0 0 0 0 0,0 0 0 0 0,0 0-1 0 0,1-1 1 0 0,-1 1 0 0 0,1-1 0 0 0,-1 0 0 0 0,1 0 0 0 0,-1 0 0 0 0,1-1 0 0 0,-1-1-2 0 0,-7-10-12 0 0,1 0 0 0 0,0-1 0 0 0,1 0 0 0 0,1 0 0 0 0,0-1 0 0 0,1-1-1 0 0,1 1 1 0 0,1-1 0 0 0,0 0 0 0 0,1 0 0 0 0,1 0 0 0 0,1-1 0 0 0,0 1 0 0 0,1-1 0 0 0,1 0 0 0 0,1-11 12 0 0,4 7-45 0 0,1 0 1 0 0,0 1-1 0 0,2 0 1 0 0,1 0 0 0 0,0 0-1 0 0,1 1 1 0 0,1 1-1 0 0,1 0 1 0 0,1 0-1 0 0,1 1 1 0 0,0 1 0 0 0,1 0-1 0 0,7-5 45 0 0,186-167-4547 0 0,-183 163 1228 0 0,-17 17-248 0 0,0 0-7234 0 0</inkml:trace>
  <inkml:trace contextRef="#ctx0" brushRef="#br0" timeOffset="10676.812">1785 1714 3897 0 0,'0'0'1204'0'0,"0"0"-136"0"0,0 0 39 0 0,0 0 223 0 0,0 0 237 0 0,0 0 99 0 0,0 0-106 0 0,0 0-248 0 0,0 0-293 0 0,0 0-251 0 0,0 0-193 0 0,-22-1-119 0 0,-69-2-68 0 0,46 16 162 0 0,39-7-404 0 0,-7 5 67 0 0,0-1 0 0 0,1 2 0 0 0,0 0 0 0 0,1 0 0 0 0,0 1 0 0 0,1 0 0 0 0,1 1-1 0 0,0 0 1 0 0,1 0 0 0 0,0 1 0 0 0,-4 13-213 0 0,11-27 27 0 0,0 1 1 0 0,1-1-1 0 0,-1 1 0 0 0,0-1 1 0 0,1 1-1 0 0,-1 0 0 0 0,1-1 1 0 0,0 1-1 0 0,0 0 0 0 0,-1-1 1 0 0,1 1-1 0 0,0 0 0 0 0,0 0 1 0 0,0-1-1 0 0,1 1 0 0 0,-1 0 1 0 0,0-1-1 0 0,1 1 0 0 0,-1 0 0 0 0,1-1 1 0 0,-1 1-1 0 0,1-1 0 0 0,0 1 1 0 0,0-1-1 0 0,0 1 0 0 0,0-1 1 0 0,0 0-1 0 0,0 1 0 0 0,0-1 1 0 0,0 0-1 0 0,0 0 0 0 0,0 1 1 0 0,1-1-1 0 0,-1 0 0 0 0,1 0 1 0 0,-1-1-1 0 0,1 1 0 0 0,-1 0 0 0 0,1 0 1 0 0,-1-1-1 0 0,1 1 0 0 0,0-1 1 0 0,0 1-28 0 0,72-15 1171 0 0,-36-10-950 0 0,-1-3-1 0 0,-1-1 1 0 0,-1-1 0 0 0,-2-2-1 0 0,20-24-220 0 0,-16 17 105 0 0,13-27 66 0 0,-50 109-135 0 0,-2-32-23 0 0,0 0 1 0 0,1 0-1 0 0,0 1 1 0 0,1-1-1 0 0,1 0 1 0 0,0 0-1 0 0,1 1 1 0 0,0-1-1 0 0,1 0 1 0 0,0 0-1 0 0,1-1 1 0 0,0 1-1 0 0,1-1 1 0 0,0 0-1 0 0,1 0 1 0 0,0 0-1 0 0,0-1 1 0 0,6 6-14 0 0,-5-9 28 0 0,1-1 0 0 0,-1 0 0 0 0,2 0 0 0 0,-1-1 0 0 0,0 0 0 0 0,1 0 0 0 0,0-1 0 0 0,0 0 0 0 0,1-1 1 0 0,-1 0-1 0 0,1 0 0 0 0,0-1 0 0 0,-1 0 0 0 0,1-1 0 0 0,0 0 0 0 0,0-1 0 0 0,0 0 0 0 0,0 0 0 0 0,0-1 0 0 0,0 0 1 0 0,-1-1-1 0 0,1 0 0 0 0,0-1 0 0 0,-1 0 0 0 0,0 0 0 0 0,1-1 0 0 0,-1 0 0 0 0,-1-1 0 0 0,1 1 0 0 0,-1-2 0 0 0,1 1 1 0 0,2-5-29 0 0,27-22 134 0 0,-2-1 1 0 0,-2-2 0 0 0,-1-2-1 0 0,-2-1 1 0 0,-1-1 0 0 0,-2-1-1 0 0,-2-2 1 0 0,-2-1 0 0 0,18-43-135 0 0,-25 52 26 0 0,-2-1 0 0 0,-1 0 0 0 0,-1-1 0 0 0,-2 0 0 0 0,-2-1 1 0 0,-1 0-1 0 0,-2 0 0 0 0,-2-1 0 0 0,-1 0 0 0 0,-2-6-26 0 0,0 28 21 0 0,0 11-4 0 0,-1 0 0 0 0,1 0-1 0 0,-1 0 1 0 0,0 0 0 0 0,0 0-1 0 0,0 0 1 0 0,-1 0 0 0 0,0 0-1 0 0,0 0 1 0 0,0 1 0 0 0,-1-1-1 0 0,1 0 1 0 0,-1 1 0 0 0,0-1 0 0 0,0 1-1 0 0,-1-1 1 0 0,1 1 0 0 0,-1 0-1 0 0,0 0 1 0 0,0 0 0 0 0,-1 0-1 0 0,-1-1-16 0 0,4 5 3 0 0,-1 0 0 0 0,1 1 0 0 0,-1-1 0 0 0,1 0 0 0 0,-1 0 0 0 0,1 1 0 0 0,0-1 0 0 0,-1 0 0 0 0,1 1 0 0 0,-1 0 0 0 0,1-1 0 0 0,0 1-1 0 0,0 0 1 0 0,-1-1 0 0 0,1 1 0 0 0,0 0 0 0 0,0 0 0 0 0,0 0 0 0 0,0 0 0 0 0,0 0 0 0 0,0 1 0 0 0,0-1 0 0 0,0 0 0 0 0,0 0 0 0 0,1 1 0 0 0,-1-1 0 0 0,0 0 0 0 0,1 1 0 0 0,-1-1 0 0 0,1 0-1 0 0,-1 1 1 0 0,1-1 0 0 0,0 1 0 0 0,0 1-3 0 0,-2 1 3 0 0,-8 24 20 0 0,2 1 1 0 0,1 0-1 0 0,2 1 0 0 0,0-1 1 0 0,2 1-1 0 0,1 0 1 0 0,2 0-1 0 0,1 0 0 0 0,1 1-23 0 0,-1 29 79 0 0,3 11 37 0 0,3 0 0 0 0,3 0 0 0 0,15 51-116 0 0,-2-8 143 0 0,-18 74 49 0 0,-6-176-182 0 0,-1 0 0 0 0,-1 0 0 0 0,0-1 0 0 0,-1 1 0 0 0,0 0 0 0 0,-1-1 0 0 0,0 0 0 0 0,0 0 0 0 0,-2-1 0 0 0,1 1 0 0 0,-1-1 0 0 0,-5 5-10 0 0,11-14-10 0 0,-26-46-1237 0 0,9-1-544 0 0,2 3-1588 0 0,4 16-2050 0 0,4 15-3963 0 0</inkml:trace>
  <inkml:trace contextRef="#ctx0" brushRef="#br0" timeOffset="10906.946">2282 1482 12491 0 0,'0'0'1028'0'0,"0"0"-335"0"0,0 0-26 0 0,0 0 259 0 0,0 0 262 0 0,0 0 88 0 0,0 0-70 0 0,0 0-131 0 0,0 0-96 0 0,0 0-83 0 0,0 0-105 0 0,36 2-101 0 0,114 8-139 0 0,5-18 432 0 0,-15-14-516 0 0,-33 5-1787 0 0,-37 8-3449 0 0,-52 9-5951 0 0</inkml:trace>
  <inkml:trace contextRef="#ctx0" brushRef="#br0" timeOffset="12008.39">3530 1710 3929 0 0,'0'0'1974'0'0,"0"0"-1048"0"0,0 0-247 0 0,0 0 283 0 0,0 0 331 0 0,0 0 176 0 0,0 0-84 0 0,0 0-204 0 0,0 0-146 0 0,0 0-109 0 0,0 0-67 0 0,0 0-25 0 0,8 4-35 0 0,25 11-19 0 0,-32-15-633 0 0,1 1 0 0 0,0 0 0 0 0,0-1 0 0 0,-1 1 0 0 0,1-1-1 0 0,0 0 1 0 0,-1 1 0 0 0,1-1 0 0 0,0 0 0 0 0,0 0 0 0 0,0 0 0 0 0,-1 0 0 0 0,1 0 0 0 0,0-1 0 0 0,0 1 0 0 0,-1-1 0 0 0,1 1 0 0 0,0-1 0 0 0,-1 1 0 0 0,1-1 0 0 0,0 0 0 0 0,-1 0 0 0 0,1 0 0 0 0,-1 0 0 0 0,1 0 0 0 0,0-1-147 0 0,31-59 1431 0 0,-31 55-1269 0 0,25-96 925 0 0,-13 142-441 0 0,7 108 88 0 0,-12-47-594 0 0,-4 1-1 0 0,-4-1 1 0 0,-5 1-1 0 0,-4-1 0 0 0,-5 0 1 0 0,-12 40-140 0 0,21-129 10 0 0,1 0 1 0 0,-2 0 0 0 0,0 0 0 0 0,0-1 0 0 0,-1 0 0 0 0,0 0-1 0 0,-1 0 1 0 0,0-1 0 0 0,-6 7-11 0 0,13-17 6 0 0,0 1 1 0 0,-1-1-1 0 0,1 1 0 0 0,0-1 1 0 0,-1 1-1 0 0,1-1 0 0 0,0 0 1 0 0,-1 1-1 0 0,1-1 0 0 0,-1 1 1 0 0,1-1-1 0 0,-1 0 1 0 0,1 1-1 0 0,-1-1 0 0 0,1 0 1 0 0,-1 0-1 0 0,1 1 0 0 0,-1-1 1 0 0,1 0-1 0 0,-1 0 0 0 0,1 0 1 0 0,-1 0-1 0 0,1 0 0 0 0,-1 0 1 0 0,0 0-1 0 0,1 0 0 0 0,-1 0 1 0 0,1 0-1 0 0,-1 0 1 0 0,1 0-1 0 0,-1 0 0 0 0,0 0 1 0 0,1 0-1 0 0,-1 0 0 0 0,1-1 1 0 0,-1 1-1 0 0,1 0 0 0 0,-1 0 1 0 0,1-1-1 0 0,-1 1 0 0 0,1 0 1 0 0,0-1-1 0 0,-1 1 0 0 0,1-1 1 0 0,-1 1-1 0 0,1 0 1 0 0,0-1-1 0 0,-1 1 0 0 0,1-1 1 0 0,0 1-1 0 0,-1-1 0 0 0,1 1 1 0 0,0-1-1 0 0,0 1 0 0 0,0-1 1 0 0,-1 1-1 0 0,1-1 0 0 0,0 0 1 0 0,0 1-1 0 0,0-1 1 0 0,0 1-1 0 0,0-1 0 0 0,0 1 1 0 0,0-1-7 0 0,-6-41 102 0 0,9 0-100 0 0,2 1-1 0 0,1 0 0 0 0,2 0 0 0 0,2 1 1 0 0,2 0-1 0 0,1 1 0 0 0,11-19-1 0 0,-15 32 5 0 0,16-40-3 0 0,3 2-1 0 0,2 1 1 0 0,3 1 0 0 0,3 2 0 0 0,3 1 0 0 0,2 2 0 0 0,2 2-1 0 0,27-24-1 0 0,-56 62-6 0 0,1 1-1 0 0,1 1 0 0 0,1 0 0 0 0,0 0 0 0 0,1 2 0 0 0,0 0 0 0 0,1 2 1 0 0,0 0-1 0 0,1 0 0 0 0,1 2 0 0 0,-1 1 0 0 0,1 0 0 0 0,1 2 0 0 0,16-4 7 0 0,-34 10 3 0 0,-1 0-1 0 0,0 1 1 0 0,0-1-1 0 0,1 0 0 0 0,-1 1 1 0 0,0 0-1 0 0,0-1 1 0 0,0 1-1 0 0,0 1 0 0 0,0-1 1 0 0,0 0-1 0 0,0 1 1 0 0,0-1-1 0 0,0 1 0 0 0,-1 0 1 0 0,1 0-1 0 0,0 0 0 0 0,-1 0 1 0 0,0 1-1 0 0,0-1 1 0 0,1 1-1 0 0,-1-1 0 0 0,-1 1 1 0 0,1 0-1 0 0,0-1 1 0 0,-1 1-1 0 0,1 0 0 0 0,-1 0 1 0 0,0 0-1 0 0,0 1 1 0 0,0-1-1 0 0,-1 0 0 0 0,1 0 1 0 0,-1 0-1 0 0,1 1 1 0 0,-1-1-1 0 0,0 0 0 0 0,0 0 1 0 0,-1 2-3 0 0,2 15 15 0 0,-2-1 1 0 0,0 1-1 0 0,-1 0 0 0 0,-1-1 1 0 0,0 0-1 0 0,-2 1 1 0 0,0-2-1 0 0,-2 1 1 0 0,0-1-1 0 0,-1 1 0 0 0,0-2 1 0 0,-1 0-1 0 0,-2 0 1 0 0,1 0-1 0 0,-6 3-15 0 0,-6 8 4 0 0,-1 0-1 0 0,-1-2 1 0 0,-1-1-1 0 0,-2-1 1 0 0,-1-2 0 0 0,0 0-1 0 0,-1-2 1 0 0,-3 0-4 0 0,21-13-28 0 0,0-1 1 0 0,0 1-1 0 0,-1-2 0 0 0,0 0 1 0 0,0 0-1 0 0,0-1 0 0 0,0-1 1 0 0,-1 0-1 0 0,1 0 1 0 0,-1-1-1 0 0,0-1 0 0 0,0 0 1 0 0,0-1-1 0 0,-1-1 28 0 0,11 1-74 0 0,-1-1 0 0 0,1 0 0 0 0,0 0 0 0 0,0 0 0 0 0,0 0 0 0 0,0 0 0 0 0,0-1 0 0 0,0 1 1 0 0,0-1-1 0 0,1 0 0 0 0,-1 0 0 0 0,0 0 0 0 0,1 0 0 0 0,0-1 0 0 0,-1 1 0 0 0,1 0 0 0 0,0-1 0 0 0,0 0 0 0 0,0 1 0 0 0,1-1 0 0 0,-1 0 0 0 0,1 0 0 0 0,-1 0 0 0 0,1 0 0 0 0,0 0 0 0 0,0-1 1 0 0,0 1-1 0 0,1 0 0 0 0,-1 0 0 0 0,1-1 0 0 0,0 1 0 0 0,0 0 0 0 0,0-1 74 0 0,0-4-598 0 0,0 0 1 0 0,1 0 0 0 0,0 0-1 0 0,0 0 1 0 0,1 0 0 0 0,0 0-1 0 0,0 1 1 0 0,1-1-1 0 0,0 1 1 0 0,0-1 0 0 0,1 1-1 0 0,3-5 598 0 0,9-8-6090 0 0,-4 5-5257 0 0</inkml:trace>
  <inkml:trace contextRef="#ctx0" brushRef="#br0" timeOffset="12386.314">4635 1589 6409 0 0,'0'0'2824'0'0,"0"0"-781"0"0,0 0-219 0 0,0 0-11 0 0,0 0-82 0 0,0 0-218 0 0,0 0-267 0 0,0 0-241 0 0,0 0-174 0 0,0 0-135 0 0,0 0-118 0 0,-34 21-85 0 0,-104 66-85 0 0,134-86-380 0 0,0 1 0 0 0,1 0 1 0 0,-1 0-1 0 0,0 0 0 0 0,1 0 0 0 0,0 1 0 0 0,-1 0 0 0 0,1-1 0 0 0,0 1 0 0 0,0 0 0 0 0,0 0 0 0 0,1 1 0 0 0,-1-1 0 0 0,1 1 0 0 0,0-1 0 0 0,0 1 1 0 0,0 0-1 0 0,0 1-28 0 0,-1 5 86 0 0,-1-1-40 0 0,1 0-1 0 0,1 0 1 0 0,-1 0-1 0 0,2 0 1 0 0,-1 0-1 0 0,1 1 1 0 0,1-1-1 0 0,0 1 1 0 0,0-1-1 0 0,1 1 1 0 0,0-1-1 0 0,1 4-45 0 0,-1-9 18 0 0,0-1 1 0 0,0 1-1 0 0,0 0 0 0 0,1 0 0 0 0,-1-1 1 0 0,1 1-1 0 0,0-1 0 0 0,0 1 1 0 0,1-1-1 0 0,-1 0 0 0 0,1 0 0 0 0,-1 0 1 0 0,1 0-1 0 0,0 0 0 0 0,0 0 0 0 0,0-1 1 0 0,1 0-1 0 0,-1 0 0 0 0,0 1 0 0 0,1-2 1 0 0,0 1-1 0 0,-1 0 0 0 0,1-1 0 0 0,0 0 1 0 0,0 0-1 0 0,0 0 0 0 0,0 0 1 0 0,0-1-1 0 0,0 1 0 0 0,1-1-18 0 0,8 0 74 0 0,0 0-1 0 0,-1-1 1 0 0,1 0 0 0 0,0-1 0 0 0,0 0-1 0 0,-1-1 1 0 0,0-1 0 0 0,1 0-1 0 0,-1-1 1 0 0,-1 0 0 0 0,1 0-1 0 0,-1-2 1 0 0,0 1 0 0 0,0-1-1 0 0,-1-1 1 0 0,0 0 0 0 0,0 0 0 0 0,-1-1-1 0 0,0-1 1 0 0,0 1 0 0 0,-1-1-1 0 0,0-1 1 0 0,-1 1 0 0 0,0-1-1 0 0,-1 0 1 0 0,-1-1 0 0 0,3-6-74 0 0,-6 11-28 0 0,-1-1-1 0 0,0 1 1 0 0,0-1 0 0 0,0 1 0 0 0,-1-1 0 0 0,0 1-1 0 0,-1 0 1 0 0,0-1 0 0 0,0 1 0 0 0,-1-1 0 0 0,1 1-1 0 0,-2 0 1 0 0,1 0 0 0 0,-1 0 0 0 0,0 0 0 0 0,0 1-1 0 0,-1-1 1 0 0,0 1 0 0 0,0-1 0 0 0,-1 2 0 0 0,1-1-1 0 0,-1 0 1 0 0,0 1 0 0 0,-1 0 0 0 0,0 0 0 0 0,1 0-1 0 0,-2 1 1 0 0,1 0 0 0 0,0 0 0 0 0,-1 0 0 0 0,0 1 0 0 0,1 0-1 0 0,-1 0 1 0 0,0 1 0 0 0,-1 0 0 0 0,1 0 0 0 0,0 1-1 0 0,-1 0 1 0 0,1 0 0 0 0,-1 1 0 0 0,1 0 0 0 0,-7 0 28 0 0,-39 10-2165 0 0,23 9-4218 0 0,22-11-2869 0 0</inkml:trace>
  <inkml:trace contextRef="#ctx0" brushRef="#br0" timeOffset="12641.278">5143 1615 12803 0 0,'0'0'1627'0'0,"0"0"-351"0"0,0 0 7 0 0,0 0 47 0 0,0 0-81 0 0,0 0-214 0 0,0 0-308 0 0,0 0-242 0 0,0 0-110 0 0,-14 35-82 0 0,-45 108-62 0 0,19-57 121 0 0,28-38-843 0 0,10-52-5180 0 0,2 1 888 0 0,0-4-6378 0 0</inkml:trace>
  <inkml:trace contextRef="#ctx0" brushRef="#br0" timeOffset="12889.064">5034 1169 11450 0 0,'0'0'2081'0'0,"0"0"-881"0"0,0 0-568 0 0,0 0-264 0 0,0 0-248 0 0,0 0-168 0 0,0 0-96 0 0,0 0-112 0 0,0 0-176 0 0,0 0-424 0 0,0 0-1753 0 0,0 0-8425 0 0</inkml:trace>
  <inkml:trace contextRef="#ctx0" brushRef="#br0" timeOffset="13153.023">5275 1847 13507 0 0,'0'0'3387'0'0,"0"0"-1570"0"0,0 0-574 0 0,0 0-114 0 0,0 0-150 0 0,0 0-211 0 0,0 0-185 0 0,0 0-142 0 0,0 0-92 0 0,0 0-63 0 0,0 0-39 0 0,0 0-72 0 0,0 0-71 0 0,16-29-16 0 0,50-87-28 0 0,-4 48 28 0 0,53-21-14 0 0,-114 88-77 0 0,0 1 0 0 0,0-1 0 0 0,-1 1 0 0 0,1-1 0 0 0,0 1 0 0 0,0 0 0 0 0,0-1 0 0 0,0 1 0 0 0,0 0 0 0 0,0 0 0 0 0,0 0 0 0 0,0 0 0 0 0,0 0 0 0 0,0 0-1 0 0,0 0 1 0 0,0 0 0 0 0,-1 0 0 0 0,1 0 0 0 0,0 0 0 0 0,0 1 0 0 0,0-1 0 0 0,0 0 0 0 0,0 1 0 0 0,0-1 0 0 0,0 1 0 0 0,-1-1 0 0 0,1 1 0 0 0,0-1 0 0 0,0 1 0 0 0,-1-1-1 0 0,1 1 1 0 0,0 0 0 0 0,-1-1 0 0 0,1 1 0 0 0,0 0 0 0 0,-1 0 0 0 0,1 0 0 0 0,-1-1 0 0 0,0 1 0 0 0,1 0 0 0 0,-1 0 0 0 0,0 0 0 0 0,1 0 0 0 0,-1 0 0 0 0,0 0 0 0 0,0 0-1 0 0,0-1 1 0 0,0 1 0 0 0,0 0 0 0 0,0 0 0 0 0,0 0 0 0 0,0 0 0 0 0,0 0 0 0 0,0 0 0 0 0,0 0 0 0 0,-1 0 0 0 0,1 0 0 0 0,0 0 0 0 0,-1 0 0 0 0,1-1 0 0 0,0 1 0 0 0,-1 0-1 0 0,1 0 1 0 0,-1 0 0 0 0,0-1 0 0 0,1 1 3 0 0,-1 11 26 0 0,-7 55-7 0 0,4 38 18 0 0,7-101-13 0 0,0-1 0 0 0,0 1 0 0 0,0-1 0 0 0,1 0 0 0 0,-1 0 0 0 0,1 0 0 0 0,0 0 0 0 0,0-1 0 0 0,-1 0 0 0 0,2 1 0 0 0,-1-1 0 0 0,0-1 0 0 0,0 1-1 0 0,1-1 1 0 0,-1 1 0 0 0,0-1 0 0 0,1-1 0 0 0,0 1 0 0 0,-1-1 0 0 0,1 1 0 0 0,-1-1 0 0 0,1 0 0 0 0,-1-1 0 0 0,1 1 0 0 0,-1-1 0 0 0,1 0 0 0 0,-1 0 0 0 0,1-1-1 0 0,-1 1 1 0 0,0-1 0 0 0,1 0 0 0 0,-1 0 0 0 0,0 0 0 0 0,-1-1 0 0 0,1 1 0 0 0,0-1 0 0 0,-1 0-24 0 0,9-6 109 0 0,-1 0 0 0 0,0-1 0 0 0,0-1 1 0 0,-2 0-1 0 0,1 0 0 0 0,-1 0 0 0 0,-1-1 0 0 0,0-1 1 0 0,-1 0-1 0 0,0 0 0 0 0,-1 0 0 0 0,0 0 0 0 0,-1-1 0 0 0,-1 0 1 0 0,1-3-110 0 0,-5 15-151 0 0,11-32-1112 0 0,-6 24-2115 0 0,2 1-3401 0 0,-2 5-5450 0 0</inkml:trace>
  <inkml:trace contextRef="#ctx0" brushRef="#br0" timeOffset="13407.682">6273 1191 17252 0 0,'0'0'1603'0'0,"0"0"-594"0"0,0 0-87 0 0,0 0 215 0 0,0 0 165 0 0,0 0-26 0 0,0 0-208 0 0,0 0-238 0 0,0 0-155 0 0,2 32-119 0 0,6 101-105 0 0,-7 353 275 0 0,-6-479-5674 0 0,-5-21 2612 0 0,5 10 987 0 0,-3-4-1989 0 0,3 2-2377 0 0,-2-1-5406 0 0</inkml:trace>
  <inkml:trace contextRef="#ctx0" brushRef="#br0" timeOffset="13635.837">6048 1372 13307 0 0,'0'0'1832'0'0,"0"0"-415"0"0,0 0-240 0 0,0 0-110 0 0,0 0-116 0 0,0 0-118 0 0,0 0-84 0 0,0 0-89 0 0,0 0-74 0 0,34 2-65 0 0,103 8-95 0 0,-108-9-349 0 0,-1 1 1 0 0,0 2-1 0 0,-1 0 0 0 0,1 2 0 0 0,-1 1 0 0 0,12 5-77 0 0,-26-7-489 0 0,5 2-715 0 0,-13-5-2952 0 0,0-2-3322 0 0,-3 0-3184 0 0</inkml:trace>
  <inkml:trace contextRef="#ctx0" brushRef="#br0" timeOffset="14222.919">5029 1187 488 0 0,'0'0'1170'0'0,"0"0"-34"0"0,0 0 271 0 0,0 0 343 0 0,0 0 159 0 0,0 0-102 0 0,0 0-248 0 0,0 0-244 0 0,0 0-225 0 0,0 0-203 0 0,0 0-146 0 0,0 0-130 0 0,0 0-77 0 0,-5-5-28 0 0,-15-17-62 0 0,19 21-387 0 0,-1 1 0 0 0,0-1-1 0 0,0 1 1 0 0,0-1 0 0 0,1 1-1 0 0,-1 0 1 0 0,0 0 0 0 0,0 0-1 0 0,0 0 1 0 0,0 0 0 0 0,0 0-1 0 0,1 0 1 0 0,-1 0 0 0 0,0 1-1 0 0,0-1 1 0 0,0 1 0 0 0,1 0-1 0 0,-1-1 1 0 0,0 1 0 0 0,1 0-1 0 0,-1 0 1 0 0,1 0 0 0 0,-1 0-1 0 0,1 0 1 0 0,-1 1 0 0 0,1-1-1 0 0,0 0 1 0 0,-1 1 0 0 0,1-1-1 0 0,0 0 1 0 0,0 1 0 0 0,0 0-57 0 0,-5 3 320 0 0,-5 12 1208 0 0,26-19 814 0 0,36-45 5 0 0,-50 47-2101 0 0,-1 0-27 0 0,0 0-31 0 0,0 0-38 0 0,-14 1 30 0 0,-32 34-713 0 0,53-21-2741 0 0,2-13-2317 0 0,-2-1-6210 0 0</inkml:trace>
  <inkml:trace contextRef="#ctx0" brushRef="#br0" timeOffset="18137.498">9561 212 8106 0 0,'0'0'2188'0'0,"0"0"-295"0"0,0 0-169 0 0,0 0-28 0 0,0 0 10 0 0,0 0-154 0 0,0 0-189 0 0,0 0-252 0 0,0 0-203 0 0,0 0-147 0 0,0 0-152 0 0,0 0-84 0 0,-4-3-34 0 0,-12-10-5 0 0,12 10-58 0 0,4 3-35 0 0,0 0-55 0 0,0 0-76 0 0,0 0-26 0 0,28 19 998 0 0,3 6-1073 0 0,-2 1 0 0 0,0 1 0 0 0,-2 2 0 0 0,-1 1 0 0 0,-1 0 0 0 0,-2 2 0 0 0,-1 1 0 0 0,-1 1 0 0 0,-2 0 1 0 0,-2 2-1 0 0,-1 0 0 0 0,-1 1 0 0 0,-3 0 0 0 0,-1 1 0 0 0,-1 0 0 0 0,-3 1 0 0 0,0 8-161 0 0,0 2 28 0 0,-2 1 1 0 0,-3-1-1 0 0,-1 1 0 0 0,-3 0 1 0 0,-2-1-1 0 0,-3 1 0 0 0,-1-1 1 0 0,-4 7-29 0 0,3-18 6 0 0,-2 0 0 0 0,-1-1 1 0 0,-2 0-1 0 0,-1-1 0 0 0,-2-1 0 0 0,-1-1 1 0 0,-2 0-1 0 0,-1-1 0 0 0,-2-1 1 0 0,-1-2-1 0 0,-2 0 0 0 0,-1-1 1 0 0,0-2-1 0 0,-3-1 0 0 0,-31 22-6 0 0,24-24-4 0 0,-1-3 0 0 0,0-1 0 0 0,-2-2-1 0 0,0-2 1 0 0,-17 4 4 0 0,45-18-23 0 0,13 0-539 0 0,51-19-1289 0 0,-45 10-2054 0 0,-4-3-3380 0 0,-3 7-5032 0 0</inkml:trace>
  <inkml:trace contextRef="#ctx0" brushRef="#br0" timeOffset="19335.865">205 348 3425 0 0,'0'0'1731'0'0,"0"0"-835"0"0,0 0-216 0 0,0 0 220 0 0,0 0 337 0 0,0 0 243 0 0,0 0 54 0 0,0 0-158 0 0,0 0-228 0 0,0 0-208 0 0,0 0-138 0 0,1-2-58 0 0,0-3-1675 0 0,0-3 9386 0 0,-4 13-7175 0 0,-63 120-174 0 0,36-43-796 0 0,3 1 0 0 0,4 1 0 0 0,4 0 0 0 0,4 2 0 0 0,3 0 0 0 0,3 27-310 0 0,6-52 141 0 0,3 0 0 0 0,2-1 0 0 0,4 1 0 0 0,1 0 0 0 0,4-1 0 0 0,16 54-141 0 0,-19-84 72 0 0,1-1 0 0 0,2 0 1 0 0,0 0-1 0 0,2-1 0 0 0,2 0 0 0 0,0-2 1 0 0,1 1-1 0 0,2-2 0 0 0,1 0 0 0 0,0-1 0 0 0,2-1 1 0 0,1-1-1 0 0,15 11-72 0 0,92 53 349 0 0,-98-60 1 0 0,-9-26-2360 0 0,-10 1 396 0 0,-4 1-2456 0 0,0-1-7284 0 0</inkml:trace>
  <inkml:trace contextRef="#ctx0" brushRef="#br0" timeOffset="59133.549">6967 1729 0 0 0,'0'0'677'0'0,"0"0"170"0"0,0 0-14 0 0,0 0-75 0 0,0 0-72 0 0,0 0-53 0 0,0 0-33 0 0,0 0 1 0 0,0 0-4 0 0,0 0-29 0 0,0 0 15 0 0,0 0 0 0 0,0 0 28 0 0,0 0 69 0 0,0 0 52 0 0,0 0 59 0 0,0 0 51 0 0,0 0 13 0 0,0 0-66 0 0,0 0-104 0 0,0 0-121 0 0,0 0-118 0 0,0 0-37 0 0,4 1 6522 0 0,3 1-4977 0 0,43-53 254 0 0,-10 4-2087 0 0,-32 41 148 0 0,-13 11 284 0 0,-4 21-429 0 0,-38 69 63 0 0,-3 17-54 0 0,28-21-45 0 0,24-88-53 0 0,0-1-1 0 0,-1 0 1 0 0,1 1-1 0 0,1-1 1 0 0,-1 0 0 0 0,0 0-1 0 0,0 0 1 0 0,1 0-1 0 0,-1 0 1 0 0,1-1 0 0 0,0 1-1 0 0,-1-1 1 0 0,1 0-1 0 0,0 1 1 0 0,0-1 0 0 0,0-1-1 0 0,0 1 1 0 0,0 0-1 0 0,0-1 1 0 0,0 1 0 0 0,0-1-1 0 0,0 0 1 0 0,0 0-1 0 0,0 0 1 0 0,0 0 0 0 0,0-1-1 0 0,0 1 1 0 0,0-1-1 0 0,2 0-34 0 0,3 0 65 0 0,104-5 502 0 0,-53 1-415 0 0,-58 5-145 0 0,-1 0-13 0 0,0 0 1 0 0,-34 0-1882 0 0,16-3-1059 0 0,7-5-3909 0 0,7 5-4185 0 0</inkml:trace>
  <inkml:trace contextRef="#ctx0" brushRef="#br0" timeOffset="60531.949">7147 1287 0 0 0,'0'0'613'0'0,"0"0"337"0"0,0 0 204 0 0,0 0 109 0 0,0 0-6 0 0,0 0-185 0 0,0 0-261 0 0,0 0-284 0 0,0 0-252 0 0,0 0-189 0 0,0 0-108 0 0,0 0-53 0 0,0 0-24 0 0,0 0 8585 0 0,-3-1-4192 0 0,-10-1-3287 0 0,-41 56 242 0 0,78-81 2205 0 0,6-7-2994 0 0,-28 33 475 0 0,-24 27-626 0 0,16-18 366 0 0,16-16-338 0 0,9-10-95 0 0,-52 43 168 0 0,34-18-3894 0 0,6-7 1409 0 0,-2 0-6347 0 0,-1 0-4274 0 0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47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189 256,'-8'7,"0"1,1 0,0 1,0 0,1 0,0 0,0 1,1-1,0 1,1 1,0-1,1 1,0 0,-2 3,-19 62,2 1,4 1,-2 36,0 9,21-123,-1 1,1-1,0 0,-1 0,1 0,0 0,0 0,-1 0,1 0,0 0,0 0,-1 0,1 0,0 0,-1 0,1-1,0 1,-1 0,1-1,0 1,-1 0,1-1,0 1,-1-1,1 1,-1-1,1 1,-1-1,1 1,-1-1,0 0,1 1,-1-1,0 1,1-1,-1 0,0 0,0 1,1-1,-1 0,0 1,0-1,0 0,0 0,251-378,-121 213,-130 164,1 1,-1-1,1 1,-1-1,1 1,-1 0,1-1,0 1,0 0,0-1,-1 1,1 0,0 0,1 0,-1 0,0 0,0 0,0 0,1 0,-1 0,0 1,1-1,-1 0,0 1,1-1,-1 1,1 0,-1-1,1 1,-1 0,1 0,0 0,-1 0,1 0,-1 0,1 1,-1-1,1 0,-1 1,0-1,1 1,-1 0,1-1,-1 1,0 0,0 0,1 0,-1 0,0 0,0 0,0 0,0 0,-5 106,-1-79,-14 62,-5 75,23-162,1 0,0 0,0 0,0 1,1-1,-1 0,1 0,0 0,0 0,0 0,0 0,0 0,0 0,1-1,0 1,-1 0,1-1,0 1,0-1,1 0,-1 0,0 0,1 0,-1 0,1 0,0 0,-1-1,1 0,0 1,0-1,0 0,0 0,0-1,0 1,0-1,1 1,-1-1,0 0,0 0,0 0,0-1,0 1,1-1,-1 0,0 0,0 0,0 0,-1 0,1-1,2 0,18-13,-1-1,0 0,-1-2,-1-1,0 0,-2-1,5-8,-19 23,47-57,67-63,-117 124,0-1,-1 1,1 0,0 0,0 0,0 0,0 1,0-1,0 0,0 0,0 0,0 1,1-1,-1 1,0-1,0 1,1-1,-1 1,0 0,1-1,-1 1,0 0,0 0,1 0,-1 0,0 0,1 1,-1-1,0 0,1 0,-1 1,0-1,0 1,1-1,-1 1,0 0,0-1,0 1,0 0,0 0,0 0,0 0,0 0,0 0,0 0,-1 0,1 0,0 0,-1 0,1 1,-1-1,1 0,-1 0,1 1,-1-1,0 0,0 1,0-1,-20 133,-12-2,32-130,0 0,1 1,-1-1,0 0,1 0,0 0,-1 0,1 0,0 0,0 0,0 0,0 0,0 0,1 0,-1-1,0 1,1 0,0-1,-1 0,1 1,0-1,-1 0,1 0,0 1,0-1,0-1,0 1,0 0,0 0,1-1,-1 0,0 1,0-1,0 0,0 0,1 0,-1 0,0 0,0-1,0 1,0-1,0 1,2-1,13-5</inkml:trace>
  <inkml:trace contextRef="#ctx0" brushRef="#br0" timeOffset="552.463">1515 284,'-41'17,"0"3,2 1,0 2,1 2,2 1,0 2,2 2,-24 27,54-54,1-1,0 1,0 1,0-1,0 0,1 1,0-1,-1 1,1 0,0 0,1 0,-1 0,1 0,0 0,0 0,0 0,0 1,1-1,-1 0,1 1,0-1,1 0,-1 1,1-1,0 0,0 0,0 0,1 1,-1-1,1-1,0 1,0 0,0 0,1-1,-1 1,1-1,0 0,0 1,3 1,0-2,0 0,0 0,0-1,1 1,-1-2,1 1,-1-1,1 0,0 0,-1-1,1 0,0 0,0 0,-1-1,1 0,-1 0,1-1,-1 0,1 0,-1 0,120-68,19-66,-6-9,-139 145,0 0,0-1,0 1,1-1,-1 1,0 0,0-1,0 1,1 0,-1-1,0 1,0 0,1-1,-1 1,0 0,1-1,-1 1,0 0,1 0,-1 0,1-1,-1 1,0 0,1 0,-1 0,1 0,-1 0,0 0,1 0,-1 0,1-1,-1 2,0-1,1 0,-1 0,1 0,-1 0,0 0,1 0,-1 0,1 0,-1 1,0-1,1 0,-1 0,0 1,1-1,-1 0,0 0,1 1,-1-1,0 0,0 1,1-1,-1 0,0 1,0-1,0 1,1-1,-1 0,0 1,0-1,0 1,0-1,0 0,0 1,0-1,0 1,0-1,1 38,-1-32,-37 315,24-240,0 2,-4-1,-4-1,-3 0,-4-2,-25 50,19-75,33-53,1 0,-1 0,0 0,0 0,0 0,0 0,0 0,0 0,0 0,0-1,0 1,0 0,0-1,-1 1,1-1,0 1,0-1,-1 0,1 0,0 1,0-1,-1 0,1 0,0 0,-1 0,1 0,0-1,-1 1,1 0,0 0,0-1,-1 1,1-1,0 0,0 1,0-1,0 0,0 1,0-1,0 0,0 0,0 0,0 0,0 0,0 0,-3-7,0 0,1 0,0 0,0-1,1 1,0-1,1 1,-1-1,2 1,-1-1,1 0,1 0,-1 1,1-1,1 0,0 1,0-2,0-1,3-27,1-1,2 1,1 1,3 0,1 0,1 1,2 0,1 2,2 0,2 1,17-21,-20 35</inkml:trace>
  <inkml:trace contextRef="#ctx0" brushRef="#br0" timeOffset="2333.299">2192 1,'-39'129,"-98"224,97-228,39-122,0 0,0 1,1-1,-1 1,1-1,0 0,0 1,0-1,0 1,1-1,0 0,-1 1,1-1,0 0,1 0,-1 0,1 1,-1-1,1-1,0 1,0 0,0 0,0-1,1 1,-1-1,1 0,-1 1,1-1,0-1,0 1,0 0,0-1,0 1,0-1,0 0,1 0,-1 0,0 0,1-1,-1 0,0 1,1-1,-1 0,1 0,-1-1,0 1,1-1,-1 0,4-1,34-6,1-2,-1-2,-1-2,15-9,-38 16</inkml:trace>
  <inkml:trace contextRef="#ctx0" brushRef="#br0" timeOffset="2734.214">2446 510,'13'-2,"-3"-2,1 2,0 0,0 0,-1 1,1 0,0 1,0 0,0 1,0 0,0 1,0 0,0 1,-1 0,1 0,6 4,-16-6,1 0,-1 1,1-1,-1 0,1 1,-1-1,0 1,0 0,0-1,0 1,0 0,0 0,0-1,-1 1,1 0,0 0,-1 0,0 0,1 0,-1 0,0 0,0 0,0 0,0 0,-1 0,1 0,0 0,-1 0,0 0,1 0,-1-1,0 1,0 0,0 0,0-1,0 1,-48 57,-56 31,104-88,-1-1,1 1,-1-1,1 1,0 0,0 0,-1-1,1 1,0 0,1 0,-1 0,0 0,0 0,1 1,0-1,-1 0,1 0,0 0,0 0,0 0,0 0,0 1,1-1,-1 0,1 0,-1 0,1 0,0 0,-1 0,1 0,0 0,1 0,-1 0,0-1,0 1,1 0,-1-1,1 1,-1-1,1 0,0 1,0-1,0 0,-1 0,1 0,0 0,0 0,0-1,0 1,1-1,-1 1,0-1,0 0,0 0,1 1,14 1,1 1,-1-2,1 0,0-1,-1-1,1-1,-1 0,10-4,-8-1</inkml:trace>
  <inkml:trace contextRef="#ctx0" brushRef="#br0" timeOffset="3134.388">3265 199,'-17'5,"-7"1,0 0,1 2,0 1,0 0,1 2,0 0,-17 14,37-24,0 0,0 0,1 0,-1 0,0 1,0-1,1 0,-1 1,1 0,-1-1,1 1,0 0,-1 0,1 0,0 0,0 0,1 0,-1 0,0 0,1 0,-1 0,1 1,-1-1,1 0,0 0,0 0,0 1,0-1,1 0,-1 0,1 0,-1 0,1 1,0-1,-1 0,1 0,0 0,1 0,-1-1,0 1,0 0,1 0,-1-1,2 2,65 29,-61-31,-1 1,1 0,-1 1,1-1,-1 1,0 0,0 1,-1 0,1 0,-1 0,1 0,-1 1,-1 0,1 0,2 4,-7-3,0-1,-1 1,0 0,0-1,0 1,-1-1,0 1,0-1,-1 0,1 0,-1 0,0 0,0 0,-1-1,1 1,-1-1,0 0,0 0,-1 0,1-1,-1 1,0-1,1 0,-2-1,-2 2,-11 10,0-2,-1 0,0-1,-1-1,0-1,-20 6,22-12,6-5</inkml:trace>
  <inkml:trace contextRef="#ctx0" brushRef="#br0" timeOffset="3384.828">3491 397,'-24'43,"-8"24,-3 0,4-6,12-13,10-20,11-15,5-14,1-7</inkml:trace>
  <inkml:trace contextRef="#ctx0" brushRef="#br0" timeOffset="3835.044">3689 622,'171'-258,"-136"228,-35 30,1 0,0 0,0-1,-1 1,1 0,0 0,0 0,0 0,-1 0,1 0,0 0,0 0,0 1,-1-1,1 0,0 0,0 1,-1-1,1 0,0 1,-1-1,1 1,0-1,-1 1,1-1,0 1,-1-1,1 1,-1 0,1-1,-1 1,0 0,1-1,-1 1,0 0,1-1,-1 1,0 0,0 0,0 0,1-1,-1 1,0 0,0 0,0 0,0-1,-1 1,1 0,0 0,1 75,-3-67,2 1,-1 0,1-1,0 1,1 0,0-1,1 1,0-1,0 1,1-1,1 0,2 6,-1-11,1 1,0-1,0 0,0-1,1 1,-1-1,1 0,0-1,0 0,0 0,0 0,0-1,0 0,0-1,0 1,0-1,1-1,-1 1,0-1,0 0,0-1,0 0,0 0,0 0,0-1,-1 0,0-1,1 1,-1-1,5-4,0 0,0 0,-1-1,0 0,0-1,-1 0,-1-1,0 0,0 0,-1 0,0-1,-1 0,-1-1,0 0,0 1,-1-1,-1-1,0 1,-1 0,-1-1,0 1,0-1,-1 1,-1-2,0-10</inkml:trace>
  <inkml:trace contextRef="#ctx0" brushRef="#br0" timeOffset="4187.672">4648 143,'-12'20,"0"0,2 1,0 1,1-1,2 2,0-1,1 1,1 0,2 0,0 0,1 1,1 10,2-26,0 0,0 0,0 0,1-1,0 1,0-1,1 1,0-1,1 0,-1 0,1 0,0-1,1 1,0-1,0 0,0-1,1 1,0-1,0 0,0 0,0-1,1 1,0-2,0 1,0-1,0 0,0 0,1-1,0 0,-1 0,4 0,0 0,-1-1,0 0,1 0,-1-1,1 0,-1-1,0 0,1-1,-1 0,0 0,0-1,0-1,0 0,-1 0,0 0,1-1,-2-1,1 0,-1 0,1-1,-2 1,1-2,2-2,2-5,-2 0,0-1,0 0,-1 0,-1-1,-1 0,-1-1,0 0,-1 0,-1 0,0 0,-1-10,-3 22,0 1,-1-1,0 1,0-1,0 1,-1-1,0 1,0 0,0 0,-1 0,1 0,-1 0,-1 0,1 1,0-1,-1 1,0 0,0 0,0 1,-1-1,1 1,-1 0,0 0,0 0,0 1,0-1,0 1,-1 1,1-1,-1 1,-1 0,-20-6,-1 3,-1 0,1 2,0 1,-15 1,8 1</inkml:trace>
  <inkml:trace contextRef="#ctx0" brushRef="#br0" timeOffset="4402.226">4451 340,'38'14,"32"5,9 0,-4 0,-10-2,-12-4,-9-5,-8-3,-5-3,-8 4,-3 0,0-1,-3-6,-1-3,-2 0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5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27,'9'0,"14"0,6 0,5 0,0 0,-1 0,-1 0,-1 0,-1 0,0 0,-7-5,-1-1,0-1,-8 2,-8 2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7:01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1,'3'7,"-2"0,1 0,-1 0,0 1,-1-1,1 0,-2 1,1-1,-1 0,0 1,0-1,-2 4,1-3,-11 47,-2-1,-3-1,-2-1,-3 0,-1-1,-3-2,-28 38,-32 61,86-147,0 0,0 0,0 0,0 1,0-1,1 0,-1 1,0-1,1 1,-1-1,1 0,0 1,-1-1,1 1,0 0,0-1,0 1,0-1,0 1,0-1,1 1,-1-1,0 1,1-1,-1 0,1 1,0-1,-1 1,1-1,0 0,0 0,0 1,0-1,0 0,0 0,0 0,0 0,0 0,1 0,-1 0,0-1,1 1,-1 0,0-1,1 1,-1-1,1 1,-1-1,1 0,-1 0,1 1,0-1,11 0,0-1,0 0,0 0,1-1,-2-1,1 0,0-1,0-1,-1 0,10-5,28-10,67-13,-95 31</inkml:trace>
  <inkml:trace contextRef="#ctx0" brushRef="#br0" timeOffset="473.407">603 593,'8'0,"82"9,-87-8,-1-1,0 1,1 0,-1 0,0 0,0 1,0-1,1 1,-2-1,1 1,0-1,0 1,0 0,-1 0,1 0,-1 0,0 0,1 0,-1 1,0-1,0 0,0 1,-1-1,1 0,-1 1,1-1,-1 1,0-1,0 1,0-1,0 1,0-1,0 1,-1-1,0 4,-1-1,0 1,0-1,0 1,-1-1,0 0,0 0,0 0,0-1,-1 1,0-1,0 0,0 0,0 0,-4 2,-37 48,45-53,-1 0,0 0,1 0,-1 0,1 0,-1-1,1 1,0 0,0 0,-1 1,1-1,0 0,0 0,0 0,0 0,0 0,0 0,0 0,0 0,1 0,-1 0,0 0,0 0,1 0,-1 0,1 0,-1 0,1 0,0 0,-1-1,1 1,0 0,-1 0,1-1,0 1,0 0,0-1,-1 1,1-1,0 1,0-1,0 1,0-1,0 0,0 1,0-1,0 0,0 0,0 0,0 0,1 0,-1 0,1 0,61-6,-57 5,142-36,-124 33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6:59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29,'-12'30,"1"1,2 0,2 1,0 0,2 0,2 0,1 1,2 31,-4 18,0-53,-1 0,-1 0,-2 0,-1-1,-1 0,-2 0,-12 20,20-40</inkml:trace>
  <inkml:trace contextRef="#ctx0" brushRef="#br0" timeOffset="250.074">142 0,'28'0,"30"0,9 0,-2 0,-8 0,-8 0,-7 0,-7 0,-4 0,-3 0,-10 5,-9 2</inkml:trace>
  <inkml:trace contextRef="#ctx0" brushRef="#br0" timeOffset="512.074">85 396,'43'0,"29"-5,7-1,-6-1,-14 2</inkml:trace>
  <inkml:trace contextRef="#ctx0" brushRef="#br0" timeOffset="877.457">565 453,'0'4,"-5"8,-1 5,-1 5,-2 3,-1 3,2 1,-3-4,0-2,3 0,-3 1,1 1,2 2,8-5,2-10,3-8</inkml:trace>
  <inkml:trace contextRef="#ctx0" brushRef="#br0" timeOffset="1147.843">509 424,'38'-5,"22"-1,7 0,-5 1,-7 2,-13 5,-14 3</inkml:trace>
  <inkml:trace contextRef="#ctx0" brushRef="#br0" timeOffset="1396.938">536 621,'39'0,"21"0,2 0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7:03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4,'-58'0,"27"0,35 0,48-1,-31-1,-1 2,1 0,-1 1,1 1,-1 1,0 1,0 0,-20-4,0 1,-1-1,1 0,0 0,0 1,-1-1,1 0,0 0,0 1,-1-1,1 0,0 1,0-1,0 0,-1 1,1-1,0 0,0 1,0-1,0 0,0 1,0-1,0 1,0-1,0 0,0 1,0-1,0 0,0 1,0-1,0 1,0-1,1 0,-1 1,0-1,0 0,0 1,0-1,1 0,-1 0,0 1,0-1,1 0,-1 1,0-1,1 0,-1 0,0 0,1 1,-1-1,0 0,1 0,-1 0,0 0,1 0,-1 0,0 0,1 0,-1 0,1 0,-1 0,0 0,1 0,-37 11,29-9,-100 14,93-25,17 3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7:2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0 396,'56'1,"143"-13,-2-28,-167 44,-34 2</inkml:trace>
  <inkml:trace contextRef="#ctx0" brushRef="#br0" timeOffset="250.266">29 650,'34'0,"15"0,5 0,-3 0,-4 0,-11 0</inkml:trace>
  <inkml:trace contextRef="#ctx0" brushRef="#br0" timeOffset="526.388">932 0,'-5'20,"-1"10,0 6,1 1,1-1,2-2,1-1,1-3,0 0,0-2,5 1,1-1,1-1,-2 1,3-4,1-8</inkml:trace>
  <inkml:trace contextRef="#ctx0" brushRef="#br0" timeOffset="796.297">621 509,'34'-5,"20"-6,6-1,-2 1,-6 2,-3 4,-5-4,-4 1,-6 2,-2 6,-8 3</inkml:trace>
  <inkml:trace contextRef="#ctx0" brushRef="#br0" timeOffset="1158.839">678 763,'208'1,"-206"-2,0 1,0-1,0 1,0 0,0 0,0-1,0 1,1 1,-1-1,0 0,0 0,0 1,0 0,0-1,0 1,0 0,0 0,0 0,0 0,-1 0,1 0,0 0,-1 1,1-1,-1 1,1-1,-1 1,1 0,-1-1,0 1,0 0,0 0,0 0,0 0,-1 0,1 0,-1 0,1 0,-1 0,0 0,1 1,-67 72,38-50,17-16,0 0,1 0,0 1,1 1,0 0,1 0,0 1,1-1,0 2,0-1,2 1,0 0,0 0,1 1,-1 8,5-18,0-1,1 1,0-1,-1 1,2 0,-1-1,0 1,1-1,-1 0,1 0,0 1,0-1,0 0,1 0,-1-1,1 1,-1 0,1-1,0 0,0 0,0 0,0 0,1 0,-1 0,0-1,1 1,-1-1,1 0,-1 0,1-1,0 1,-1-1,1 0,0 1,-1-2,1 1,0 0,-1-1,1 0,0 1,0-2,23-3,-3 0</inkml:trace>
  <inkml:trace contextRef="#ctx0" brushRef="#br0" timeOffset="1759.446">1158 820,'14'-4,"-1"-1,1 0,-1 0,0-1,0-1,-1 0,0-1,0-1,-1 1,0-2,-1 1,1-2,-2 1,1-3,104-140,-114 152,1 0,-1 0,1 0,-1 0,1 1,-1-1,1 0,-1 0,1 1,0-1,-1 0,1 1,0-1,0 1,0-1,-1 1,1 0,0-1,0 1,0 0,0-1,0 1,0 0,0 0,-1 0,1 0,0 0,0 0,0 0,0 0,0 0,0 0,0 0,0 1,0-1,0 0,-1 1,1-1,0 1,0-1,0 1,-1-1,1 1,0 0,-1-1,1 1,0 0,-1-1,1 1,-1 0,1 0,-1 0,1-1,-1 1,0 0,1 0,-1 0,0 0,0 0,0 0,0 0,1 0,-1 0,-1-1,1 1,0 0,0 0,0 1,-10 55,4 51,6-107,0 1,1-1,-1 0,0 1,1-1,0 0,-1 0,1 1,0-1,0 0,-1 0,1 0,0 0,0 0,0 0,0 0,0 0,1-1,-1 1,0 0,0-1,1 1,-1 0,0-1,0 0,1 1,-1-1,1 0,-1 0,0 1,1-1,-1 0,0 0,1-1,-1 1,1 0,-1 0,0-1,1 1,-1-1,0 1,0-1,1 1,-1-1,1-1,52-38,123-189,-177 228,0 0,1 0,-1 0,1 0,-1 0,1 0,-1 0,1 0,0 0,-1 0,1 0,0 0,0 1,0-1,0 0,0 1,-1-1,1 0,0 1,0-1,0 1,1 0,-1-1,0 1,0 0,0 0,0-1,0 1,0 0,0 0,0 0,1 0,-1 1,0-1,0 0,0 0,0 1,0-1,0 1,0-1,0 1,0-1,0 1,0-1,0 1,0 0,-1-1,1 1,0 0,0 0,-1 0,1 0,0 0,-1 0,1 0,-1 0,1 0,-1 0,0 0,1 1,-13 109,1-53,9-52,2 0,-1 1,0-1,1 0,1 1,-1-1,1 1,0-1,0 0,1 0,-1 1,1-1,1 0,-1-1,1 1,0 0,1-1,-1 1,1-1,1 1,11 6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7:2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6 269,'-3'30,"1"1,1 0,2-1,1 1,2-1,1 1,1-1,1 0,2-1,1 0,6 12,25 67,-41-107,0 0,0-1,0 1,0 0,0 0,0-1,0 1,0 0,0 0,0-1,0 1,1 0,-1-1,0 1,1 0,-1-1,0 1,1 0,-1-1,1 1,-1-1,1 1,-1-1,1 1,0-1,-1 1,1-1,-1 1,1-1,0 0,-1 1,1-1,0 0,0 0,-1 0,1 1,0-1,0 0,-1 0,1 0,0 0,0 0,-1 0,1 0,0-1,-1 1,1 0,0 0,0-1,-1 1,1 0,0-1,-1 1,1 0,-1-1,1 1,0-1,-1 1,1-1,-1 0,1 1,-1-1,0 1,1-1,-1 0,0 1,1-1,-1 0,0 1,1-1,21-54,-22 53,9-28,12-39,2 1,4 0,7-8,-9 41,-15 27</inkml:trace>
  <inkml:trace contextRef="#ctx0" brushRef="#br0" timeOffset="459.863">317 749,'99'-11,"-98"12,0 0,-1 0,1 0,0 0,0 0,-1 0,1 1,-1-1,1 0,-1 0,1 0,-1 0,0 1,0-1,1 0,-1 0,0 1,0-1,0 0,0 1,-1-1,1 0,0 0,0 1,-1-1,1 0,-1 0,1 0,-1 0,1 0,-1 1,0-1,0 0,1 0,-1-1,0 1,0 0,0 0,0 0,0 0,0-1,0 1,-1-1,1 1,0-1,0 1,0-1,0 1,-1-1,1 0,0 0,-1 0,1 0,0 0,-8 7,8-6,1-1,-1 0,0 0,0 1,1-1,-1 0,1 1,-1-1,0 1,1-1,-1 1,1-1,-1 1,1-1,-1 1,1 0,0-1,-1 1,1 0,0-1,-1 1,1 0,0-1,0 1,-1 0,1 0,0-1,0 1,0 0,0 0,0-1,0 1,0 0,1 0,-1-1,0 1,0 0,0-1,1 1,-1 0,0-1,1 1,-1 0,1-1,-1 1,1-1,-1 1,1 0,-1-1,1 0,-1 1,1-1,0 1,-1-1,1 0,0 1,-1-1,2 0,48 8,-37-7,-10-2,0 0,-1 1,1 0,0 0,0 0,0 0,-1 0,1 0,0 1,0-1,-1 1,1 0,0 0,-1 0,1 0,0 0,-1 1,0-1,1 1,-1 0,0 0,0-1,0 1,0 1,0-1,0 0,-1 0,1 1,-1-1,1 1,-1-1,0 1,0-1,0 1,-1 0,1 0,0-1,-1 1,0 0,0 0,0 0,0-1,0 1,0 0,-1 0,0 1,-6 7,-1 0,-1-1,1 0,-1-1,-1 0,0 0,0-1,-1 0,0-1,0 0,-1-1,0 0,0-1,0 0,-7 1,17-5,0 0,0 0,0 0,0 0,0 0,-1-1,1 1,0-1,0 0,-1 1,1-1,0 0,0 0,-1-1,1 1,0 0,0-1,-1 1,1-1,0 0,0 0,0 0,0 0,-1 0,-7-10</inkml:trace>
  <inkml:trace contextRef="#ctx0" brushRef="#br0" timeOffset="852.407">485 15,'10'-4,"0"2,0-1,0 1,0 0,0 1,1 1,-1-1,0 2,1-1,-1 2,0-1,0 1,0 1,0-1,0 2,0 0,-1 0,0 0,3 3,-10-4,0 0,0-1,-1 1,1 1,-1-1,0 0,1 0,-2 0,1 1,0-1,-1 0,1 1,-1-1,0 1,0-1,-1 0,1 1,-1-1,1 0,-1 1,0-1,0 0,-1 0,1 0,-1 0,1 0,-1 0,0 0,0 0,0-1,0 1,-1-1,1 1,-1-1,0 0,1 0,-1 0,-2 1,-34 54,40-55,0 1,0-1,0 0,0 1,0-1,1 0,-1 0,1 0,-1 0,1 0,0 0,0 0,0-1,0 1,0-1,0 1,0-1,0 0,1 0,-1 0,0 0,1 0,-1 0,1-1,-1 1,1-1,-1 0,1 0,-1 0,1 0,0 0,-1 0,1-1,-1 1,1-1,-1 0,1 0,1 1,115-20,-94 14</inkml:trace>
  <inkml:trace contextRef="#ctx0" brushRef="#br0" timeOffset="1830.588">457 805,'5'0,"-3"0,-3 5,-5 1,-6 0,-2 4,-3 0,-3-2,1-2</inkml:trace>
  <inkml:trace contextRef="#ctx0" brushRef="#br0" timeOffset="2224.786">457 692,'-4'0,"-8"0,-5 0,-5 0,-4 0,3 0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7:33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57 340,'38'-5,"18"-1,9-1,2 2,-4 2,-5 1,-6-4,-3-1,-4 1,-6 1,-5 2,-2 1,-3 2,-1-1,-1 1,0 1,-4-1</inkml:trace>
  <inkml:trace contextRef="#ctx0" brushRef="#br0" timeOffset="208.827">0 453,'34'10,"20"2,11 0,4-2,4-8,0-4,-3-2,-4 0,-8 1,-5-4,-6-1,-2 1,-3 1,-5 3,-3 1,-3-4,-6-1</inkml:trace>
  <inkml:trace contextRef="#ctx0" brushRef="#br0" timeOffset="587.924">537 1,'50'39,"135"84,7-46,-185-74,1 0,0 1,-1 0,0 1,0-1,0 2,0-1,-1 0,0 1,0 0,-1 1,4 4,-7-8,0 0,-1 0,1 0,-1 0,1 0,-1 1,0-1,-1 1,1-1,0 1,-1-1,0 1,0-1,0 1,0-1,0 1,-1-1,0 1,0-1,0 0,0 1,0-1,0 0,-1 0,0 0,0 0,0 0,0 0,0 0,0-1,-1 2,-28 26,-1-1,-1-1,-1-2,-1-1,-2-2,-4 1,-4 2,2 3,0 1,-33 32,58-35,18-17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7:36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1,'80'333,"-48"-126,-3-9,-29-195,-1-1,1 0,-1 0,1-1,-1 1,1 0,0 0,0 0,0 0,0-1,0 1,0 0,1 0,-1 0,1 0,-1-1,1 1,-1 0,1-1,0 1,0 0,0-1,0 1,0-1,0 1,1-1,-1 0,0 1,1-1,-1 0,1 0,-1 0,1 0,0 0,-1 0,1-1,0 1,1 0,0-5,1 0,-1-1,0 1,0-1,0 1,0-1,-1 0,0 0,0 0,-1-1,1 1,-1 0,0-1,0-2,4-12,79-298,-72 274,3-1,1 2,3 0,13-23,-32 66,0-1,1 0,-1 0,0 0,0-1,1 1,-1 0,0 0,1 0,-1 0,1 0,-1 0,1 0,0 1,-1-1,1 0,0 0,0 0,0 1,-1-1,1 0,0 1,0-1,0 1,0-1,0 1,0-1,0 1,0 0,0-1,1 1,-1 0,0 0,0 0,0 0,0 0,0 0,0 0,0 0,0 0,4 11</inkml:trace>
  <inkml:trace contextRef="#ctx0" brushRef="#br0" timeOffset="464.088">593 453,'22'-10,"-2"0,-1 1,1 1,1 0,-1 2,1 0,0 1,1 1,-1 2,1 0,12 1,-32 1,0 0,0 0,0 0,0 0,0 1,0-1,0 1,-1-1,1 1,0 0,0 0,0 0,-1 0,1 0,0 0,-1 0,1 0,-1 1,0-1,1 1,-1-1,0 1,0-1,0 1,0 0,0-1,0 1,0 0,-1 0,1 0,-1 0,1 0,-1 0,0 0,0 0,0-1,0 1,0 0,0 0,0 0,-1 0,1 0,-1 0,1 0,-1 0,0 0,0-1,0 1,-49 88,48-88,-75 89,76-91,0 1,-1 0,1 0,0 0,0 0,0 1,0-1,0 0,0 0,1 1,-1-1,0 0,1 1,-1-1,0 1,1-1,0 1,-1-1,1 1,0-1,0 1,0-1,0 1,0-1,0 1,0 0,1-1,-1 1,1-1,-1 1,1-1,-1 0,1 1,0-1,-1 0,2 1,48 34,-6-5,-42-29,-1 0,0 0,1 0,-1 0,0 0,0 0,0 1,0-1,0 0,-1 1,1-1,-1 1,1-1,-1 1,0-1,0 1,0-1,0 0,0 1,-1-1,1 1,-1-1,0 1,0-1,0 0,0 0,0 1,0-1,0 0,-1 0,1 0,-1 0,1 0,-1-1,0 1,0 0,0-1,0 1,0-1,-2 1,-93 48,86-46,1 0,-1-1,0-1,0 0,-1 0,1-1,0 0,-1-1,1-1,0 1,-9-3,2-4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7:37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1058,'22'8,"0"-1,1-1,-1-2,1 0,0-1,0-1,0-1,0-1,0-2,2 0,29 1,205 0,-234 1</inkml:trace>
  <inkml:trace contextRef="#ctx0" brushRef="#br0" timeOffset="243.372">141 1397,'34'0,"20"0,6 0,-2 0,-7 0,-7 0,-5 0,-6 0,-3 0,-7 0</inkml:trace>
  <inkml:trace contextRef="#ctx0" brushRef="#br0" timeOffset="13876.815">1129 946,'254'1,"-251"-1,1 0,-1 1,0-1,0 1,0-1,0 1,-1 0,1 0,0 0,0 1,0-1,-1 1,1 0,-1-1,1 1,-1 0,0 0,0 1,0-1,0 0,0 1,0-1,-1 1,1 0,-1-1,0 1,1 0,-1 0,-1 0,1 0,0 0,-1 0,1 0,-1 0,0 0,0 0,0 0,-1 0,1 0,-1 0,0 0,1 0,-1 0,0 0,-1 0,1-1,0 1,-1 0,0 0,-18 33,-1-2,-2 0,-2-2,0 0,-3-1,4-3,-4 4,21-28,1 2,-1-1,1 1,0 0,0 0,1 0,-1 1,2 0,-1 0,1 1,0-1,0 1,1 0,0 0,0 0,1 0,0 0,1 1,0-1,0 0,1 1,0-1,0 1,1-1,0 1,0-1,1 0,2 6,-1-9,0 0,1-1,0 1,-1-1,1 0,1 0,-1 0,1-1,-1 1,1-1,0 0,0-1,0 1,0-1,1 0,-1 0,1-1,-1 1,1-1,0-1,-1 1,1-1,0 0,0 0,-1 0,4-2,148-37,-150 37,44-18,-33 9</inkml:trace>
  <inkml:trace contextRef="#ctx0" brushRef="#br0" timeOffset="32511.681">1863 748,'0'0,"0"1,0-1,1 1,-1-1,0 1,1-1,-1 1,0-1,1 0,-1 1,0-1,1 0,-1 1,1-1,-1 0,1 1,-1-1,1 0,-1 0,1 0,-1 1,1-1,-1 0,1 0,-1 0,1 0,-1 0,1 0,-1 0,1 0,0 0,-1 0,1 0,-1 0,1-1,-1 1,1 0,-1 0,1-1,-1 1,1 0,-1 0,0-1,1 1,-1 0,1-1,-1 1,0-1,1 1,-1-1,0 1,0-1,1 1,-1 0,0-1,5 52,-5-51,-1 32,-2-1,-1 0,-2-1,-1 1,-4 9,-10 44,-57 210,74-281,1 0,0 0,1 1,1-1,0 1,1 0,0-1,1 1,1-1,0 1,1 1,-2-14,-1 1,1-1,0 1,0 0,0-1,1 1,-1-1,0 0,1 0,-1 1,0-1,1 0,0 0,-1 0,1 0,-1 0,1-1,0 1,0-1,-1 1,1-1,0 1,0-1,0 0,0 0,-1 0,1 0,0 0,0 0,0 0,0-1,-1 1,1-1,0 1,0-1,0 0,67-34,-62 31,48-33,76-38,-32 82,-84-9</inkml:trace>
  <inkml:trace contextRef="#ctx0" brushRef="#br0" timeOffset="32971.42">2343 1257,'32'-9,"0"2,1 2,0 1,0 1,27 2,-58 1,1 0,-1 0,0 0,0 0,1 1,-1-1,0 1,0-1,1 1,-1 0,0 0,0 0,0 0,0 0,0 0,0 1,-1-1,1 1,0-1,-1 1,1 0,-1 0,1-1,-1 1,0 0,0 0,0 0,0 1,0-1,0 0,-1 0,1 0,-1 1,0-1,1 0,-1 0,0 1,0-1,0 0,-1 1,1-1,0 0,-1 0,0 1,1-1,-1 0,0 0,0 0,-2 2,-4 12,-2 0,0-1,0 1,-2-2,0 0,-1 0,0-1,-1 0,-11 8,-26 40,49-60,0 1,0-1,1 1,-1-1,0 1,0 0,1-1,-1 1,1 0,-1-1,1 1,0 0,0 0,0-1,0 1,0 0,0 0,0-1,0 1,1 0,-1 0,1-1,-1 1,1 0,0-1,0 1,0-1,0 1,0-1,0 1,0-1,0 0,0 1,1-1,-1 0,0 0,1 0,-1 0,1 0,-1 0,1-1,12 5,0-2,-1 0,1 0,0-1,0-1,0-1,1 0,-1 0,10-3,16 1,85-16,-106 13</inkml:trace>
  <inkml:trace contextRef="#ctx0" brushRef="#br0" timeOffset="34005.352">3245 240,'-34'51,"1"-6,2 2,3 1,2 2,1 0,-1 13,8-10,2 1,3 0,2 1,3 0,2 0,2 1,3 0,3 0,4 27,4-40,1 0,2 0,2-1,2-1,2 0,1-2,2 0,2-1,1-2,10 9,92 93,-106-125,-10-12</inkml:trace>
  <inkml:trace contextRef="#ctx0" brushRef="#br0" timeOffset="36970.507">1213 99,'-2'-5,"0"-1,0 0,-1 1,1 0,-1-1,-1 1,1 0,-1 1,0-1,0 1,0-1,-1 1,1 0,-1 1,0-1,0 1,0 0,-1 0,1 1,-1-1,1 1,-1 1,0-1,0 1,0 0,0 0,0 1,0-1,0 1,0 1,0-1,0 1,0 0,0 0,1 1,-1 0,0 0,1 0,-2 2,-7 8,2 1,0 1,0 0,1 0,1 2,1-1,0 1,1 0,0 1,2 0,0 0,0 0,2 1,0 0,0 14,-45 418,15 47,28-434,2 1,3-1,3 0,7 38,27 113,-2-47,-38-95,3-71,1 1,0-1,0 1,0-1,0 1,0-1,0 1,0-1,1 1,-1-1,1 1,-1-1,1 0,-1 1,1-1,0 1,-1-1,1 0,0 0,0 0,0 1,0-1,0 0,0 0,1 0,-1-1,0 1,0 0,1 0,-1-1,0 1,1-1,-1 1,1-1,-1 1,1-1,-1 0,1 0,-1 0,69 2,-54-3,9-1,1-2,-1-1,1-1,-2-1,24-9,-24 7</inkml:trace>
  <inkml:trace contextRef="#ctx0" brushRef="#br0" timeOffset="40448.212">3866 579,'-183'-20,"174"21,1 0,0 0,0 0,0 1,0 0,0 1,0 0,1 0,-1 1,1-1,0 2,0-1,0 1,1 0,-1 0,1 1,1 0,-1 0,1 0,0 1,-1 1,-2 6,-1 1,2-1,0 2,1-1,1 0,0 1,1 0,0 1,2-1,0 0,0 1,2-1,0 1,2 7,-2-21,0 0,0 0,1 1,-1-1,1 0,0 0,0 0,0 0,0 0,0 0,1 0,0 0,-1-1,1 1,0 0,0-1,0 0,1 1,-1-1,1 0,-1 0,1 0,0-1,-1 1,1-1,0 1,0-1,0 0,0 0,0 0,1-1,-1 1,0-1,3 1,1-1,1-1,0 0,0 0,0 0,-1-1,1 0,-1 0,1-1,-1 0,0-1,0 1,0-1,5-5,14-12,-2-1,0-1,-1-1,-2-2,0 0,-2-1,-1-1,0-2,30-83,-47 112,0 0,0 1,1-1,-1 1,0 0,1-1,-1 1,0 0,1 0,-1 0,0 0,1 0,-1 0,0 0,1 0,-1 0,0 1,1-1,-1 0,0 1,0-1,1 1,-1 0,0-1,0 1,0 0,0 0,0 0,0 0,0 0,0 0,0 0,0 0,-1 0,1 0,0 0,-1 0,1 1,-1-1,1 0,-1 0,1 1,-1-1,0 0,0 1,0-1,0 0,0 1,5 5,7 11,-1 0,0 0,-1 1,-1 0,-1 0,-1 1,-1 0,0 1,-1-1,-2 1,0 0,-1 0,-1 0,-1 1,-1-1,-1 0,-1 0,0 0,-2-1,-5 15,5-22,-5 17,-2 1,-2-2,0 0,-2-1,-1 0,-2-1,-11 13,9-16,15-15,-1 0,0-1,0 0,-1 0,1-1,-2 0,1-1,-1 1,0-1,0-1,-1 0,1 0,-1-1,-3 0,12-3,-1-1,0 1,0-1,0 0,1 0,-1 0,0 0,0 0,0 0,1 0,-1-1,0 1,0 0,1-1,-1 0,0 1,1-1,-1 0,0 0,1 0,-1 0,1 0,0 0,-1-1,1 1,0 0,0-1,0 1,0-1,0 1,0-1,0 1,0-1,1 0,-1 0,0 1,1-1,0 0,-1 0,1 1,0-1,0 0,0 0,0-1,19-82,-9 61,1 0,2 0,0 1,1 1,2 0,0 1,1 1,1 0,8-5,12-8,-22 21</inkml:trace>
  <inkml:trace contextRef="#ctx0" brushRef="#br0" timeOffset="42162.997">4685 523,'-13'-4,"-1"0,0 1,0 1,0 0,0 1,0 0,0 1,0 1,0 0,0 1,0 1,0 0,0 1,1 0,-4 2,14-5,1 0,-1 0,1-1,-1 1,1 1,0-1,0 0,0 1,0-1,0 1,0-1,0 1,0 0,0 0,1 0,-1 0,1 0,-1 0,1 0,0 1,0-1,0 0,0 1,1-1,-1 1,0-1,1 1,0-1,0 1,0-1,0 1,0-1,0 1,0-1,1 1,-1-1,1 1,0-1,0 1,0-1,0 0,0 0,0 1,1-1,-1 0,1 0,1 1,44 45,-43-45,1 0,-1-1,0 2,0-1,0 0,0 1,0 0,-1 0,0 0,0 0,0 0,0 1,0-1,-1 1,0 0,0 0,0 0,-1 0,0 0,0 0,0 0,0 1,-1-1,0 0,0 0,0 0,-1 1,0-1,0 0,0 0,-1 1,-6 5,0-1,0 0,-1-1,-1 0,1 0,-2-1,1 0,-1-1,0 0,-1 0,1-2,-1 1,0-1,-4 0,-72 25,87-30,0-1,1 1,-1 0,0-1,1 1,-1-1,0 1,1-1,-1 1,1-1,-1 0,1 1,-1-1,1 0,-1 1,1-1,0 0,-1 0,1 1,0-1,0 0,-1 0,1 1,0-1,0 0,0 0,0 0,0 1,0-1,0 0,1 0,-1 0,0 1,0-1,0 0,1 0,-1 1,0-1,1 0,-1 0,1 1,-1-1,1 1,-1-1,1 0,0 1,-1-1,1 1,0-1,-1 1,1 0,0-1,0 1,1-3,7-11</inkml:trace>
  <inkml:trace contextRef="#ctx0" brushRef="#br0" timeOffset="42430.903">4798 720,'-9'34,"-9"10,-1 4,3-3,4-8</inkml:trace>
  <inkml:trace contextRef="#ctx0" brushRef="#br0" timeOffset="42702.856">4798 127,'5'38,"6"18,1-1</inkml:trace>
  <inkml:trace contextRef="#ctx0" brushRef="#br0" timeOffset="42952.322">4967 917,'23'-18,"-1"0,0-2,-2-1,0-1,-1 0,8-15,-19 27,-8 8,1 1,-1-1,1 0,0 0,0 1,0-1,0 0,0 1,0-1,0 1,0-1,1 1,-1 0,1 0,-1-1,1 1,-1 0,1 0,-1 0,1 1,0-1,0 0,0 1,-1-1,1 1,0-1,0 1,0 0,0 0,0 0,0 0,-1 0,1 0,0 1,0-1,0 0,0 1,-1 0,1-1,0 1,0 0,-1 0,1 0,-1 0,1 0,-1 0,1 1,-1-1,0 0,1 1,-1-1,0 1,0 0,0-1,0 1,0 1,15 59,-17-57,1 0,1 0,-1-1,1 1,-1 0,1 0,1-1,-1 1,1 0,0-1,0 0,0 1,0-1,1 0,0 0,-1 0,2 0,-1-1,0 1,1-1,-1 0,1 0,0 0,0-1,1 1,-1-1,0 0,1 0,-1 0,2-1,0 0,1 0,0-1,-1-1,1 1,0-1,-1 0,1 0,-1-1,1 0,-1 0,0 0,0-1,0 0,0 0,0-1,-1 1,1-1,-1 0,0-1,0 0,-1 1,1-1,0-2,86-131,-83 123,-1 0,0 0,-1-1,0 0,-2 0,0 0,0 0,-2-1,1-12,-2 4</inkml:trace>
  <inkml:trace contextRef="#ctx0" brushRef="#br0" timeOffset="43305.142">6011 494,'-26'20,"1"2,0 0,2 1,1 2,1 0,1 2,1 0,1 1,2 0,14-22,0-1,1 0,-1 0,1 1,0-1,1 1,-1-1,1 1,0-1,1 1,-1-1,1 1,0-1,0 0,1 1,0-1,0 0,0 0,0 0,1 0,0 0,0-1,0 1,0-1,1 0,0 0,0 0,0 0,0-1,1 0,-1 0,1 0,0 0,0-1,0 1,0-1,0 0,0-1,1 0,1 1,3 1,1 0,-1-1,1-1,0 1,0-1,0-1,-1 0,1-1,0 0,0-1,-1 0,1 0,0-1,-1 0,0-1,0-1,0 1,-1-2,1 1,-1-1,0 0,-1-1,0 0,0-1,0 1,-1-2,0 1,-1-1,1 0,-2 0,1 0,1-7,2-5,-2-1,-1 1,0-1,-2 0,0 0,-1-8,-2 25,-1 0,1 0,-2 1,1-1,0 0,-1 1,0-1,0 0,0 1,0-1,-1 1,0 0,0-1,0 1,0 0,-1 0,0 0,1 1,-1-1,-1 1,1-1,-1 1,1 0,-1 0,0 0,0 1,0 0,0-1,0 1,-1 1,1-1,-5 0,-2-1,1 1,-1 1,0 0,0 0,0 1,0 0,0 1,0 1,0 0,0 0,1 1,-1 0,-1 1,-19 10</inkml:trace>
  <inkml:trace contextRef="#ctx0" brushRef="#br0" timeOffset="43570.161">5757 720,'34'0,"15"0,5 0,-2 0,-6 0,-5 0,-5 0,-4 0,-7 5,-3 1,-6 5,0 0,2-1,2-3,-2-2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42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733 1056 5057 0 0,'0'0'3720'0'0,"0"0"-1673"0"0,0 0-663 0 0,0 0-32 0 0,0 0 50 0 0,0 0-66 0 0,0 0-228 0 0,0 0-294 0 0,0 0-235 0 0,0 0-134 0 0,0 0-42 0 0,13 5 5902 0 0,-14 2-6172 0 0,-1 0 0 0 0,0 0 1 0 0,-1 0-1 0 0,1 0 0 0 0,-2 0 0 0 0,1 0 0 0 0,0-1 0 0 0,-1 1 0 0 0,-1-1 0 0 0,1 0 0 0 0,-1 0 0 0 0,-2 2-133 0 0,-9 13 193 0 0,-60 105 263 0 0,71-50-179 0 0,8-74-221 0 0,-1 0-1 0 0,0 0 0 0 0,1 0 0 0 0,-1 0 1 0 0,1-1-1 0 0,-1 1 0 0 0,1-1 0 0 0,0 0 1 0 0,0 1-1 0 0,-1-1 0 0 0,1-1 0 0 0,0 1 1 0 0,0 0-1 0 0,0-1 0 0 0,0 1 0 0 0,0-1 1 0 0,0 0-1 0 0,0 0 0 0 0,0 0 0 0 0,0-1 1 0 0,2 0-56 0 0,-1 1 65 0 0,56-7 663 0 0,-60 7-698 0 0,0 0 7 0 0,0 0-20 0 0,0 0 3 0 0,0 0-4 0 0,0 0-10 0 0,0 0-22 0 0,0 0-24 0 0,-25-7-3795 0 0,16 4 1133 0 0,4 1-1763 0 0,0-1-7638 0 0</inkml:trace>
  <inkml:trace contextRef="#ctx0" brushRef="#br0" timeOffset="494.156">915 581 13947 0 0,'0'0'2068'0'0,"0"0"-402"0"0,0 0-120 0 0,0 0-82 0 0,0 0-220 0 0,0 0-273 0 0,0 0-289 0 0,0 0-228 0 0,0 0-83 0 0,0 0-11 0 0,0 0 4 0 0,0 0 15 0 0,0 0-8 0 0,-7 8-35 0 0,-50 58 691 0 0,31-37-55 0 0,26-29-899 0 0,0 0-22 0 0,0 0 6 0 0,0 0-5 0 0,12-10 431 0 0,50-45-29 0 0,-57 49-156 0 0,-5 6-32 0 0,-10 5-52 0 0,-82 39 22 0 0,91-44-215 0 0,1 0-8 0 0,0 0 4 0 0,0 0 5 0 0,0 0-30 0 0,47-29-2157 0 0,-30 15-6712 0 0,-11 10-4055 0 0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8:22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1,'10'5,"7"1,7 0,3-1,2-2,1-1,0-1,0 0,-1-1,0 0,0-1,-1 1,1 0,-6-5,-1-1,0 0,-4 1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8:29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2146,'-34'51,"35"-73,13-3,0 1,2 1,0 0,2 1,0 0,1 2,2 0,16-12,-23 20,0 0,1 1,1 0,0 1,0 1,0 1,1 0,13-3,-28 11,-1-1,1 1,-1 0,1 0,-1 0,1 0,-1 0,1 0,-1 0,1 1,-1-1,1 0,-1 1,1-1,-1 1,1 0,-1 0,0-1,1 1,-1 0,0 0,0 0,0 0,0 0,0 0,0 1,0-1,0 0,0 1,0-1,-1 0,1 1,-1-1,1 1,-1-1,1 1,-1-1,0 1,0 0,5 71,-5-51,0-20,0-1,-1 0,1 0,0 1,0-1,0 0,0 0,0 0,0 1,0-1,0 0,0 0,1 1,-1-1,0 0,1 0,-1 0,1 0,0 0,-1 0,1 0,0 0,-1 0,1 0,0 0,0 0,0 0,0 0,0-1,0 1,0 0,0-1,0 1,0-1,0 1,1-1,-1 1,0-1,0 0,0 0,1 0,-1 0,0 1,0-2,1 1,-1 0,0 0,0 0,1 0,-1-1,0 1,0-1,0 1,0-1,0 1,0-1,0 0,0 1,0-1,1-1,54-50,-52 46,1 0,-1 0,1 0,1 0,-1 1,1 0,0 0,0 1,0 0,1 0,-1 0,1 1,0 0,0 0,0 0,1 1,-1 0,0 1,1 0,-1 0,8 0,-9 4,0 0,0 0,-1 1,1 0,-1 0,0 0,0 0,-1 1,1 0,-1 0,0 0,0 0,0 1,-1 0,0 0,0 0,-1 0,1 0,-1 0,-1 1,1-1,-1 0,0 1,0 0,-1-1,0 3,8 29,7 2,-6-25</inkml:trace>
  <inkml:trace contextRef="#ctx0" brushRef="#br0" timeOffset="-2234.606">49 961,'0'0,"1"1,-1-1,0 1,1-1,-1 1,0-1,0 0,1 1,-1-1,1 1,-1-1,0 0,1 1,-1-1,1 0,-1 0,1 1,-1-1,1 0,-1 0,1 0,-1 0,1 1,-1-1,1 0,0 0,-1 0,1 0,-1 0,1 0,-1 0,1-1,-1 1,1 0,-1 0,1 0,-1 0,1-1,-1 1,1 0,-1-1,1 1,-1 0,0-1,1 1,-1 0,1-1,-1 1,0-1,1 1,-1-1,0 1,0-1,0 1,1-1,4 53,-5-52,-26 150,-6 45,13-32,19-163,0 0,0-1,1 1,-1 0,0 0,0 0,1 0,-1 0,0 0,0 0,1 0,-1 0,0 0,1 0,-1 0,0 0,0 0,1 0,-1 0,0 0,1 0,-1 0,0 1,0-1,1 0,-1 0,0 0,0 0,0 0,1 1,-1-1,0 0,0 0,0 1,1-1,-1 0,0 0,0 1,0-1,0 0,0 0,0 1,0-1,1 0,-1 0,0 1,0-1,0 0,0 1,0-1,0 0,0 0,-1 1,1-1,8-25,-6 1,0 0</inkml:trace>
  <inkml:trace contextRef="#ctx0" brushRef="#br0" timeOffset="-1925.424">22 904,'33'-9,"21"-4,6 1,-2 2,-7 3,-6 2,-7-2,-5 0,-3 1,-2 2,-11 6,-12 7,-8 3</inkml:trace>
  <inkml:trace contextRef="#ctx0" brushRef="#br0" timeOffset="-1673.239">77 1158,'34'0,"15"0,5 0,-2 0,-6 0,-10 0</inkml:trace>
  <inkml:trace contextRef="#ctx0" brushRef="#br0" timeOffset="-1431.965">557 1215,'-10'33,"-2"17,-1 3,4-1,2-5,2-11</inkml:trace>
  <inkml:trace contextRef="#ctx0" brushRef="#br0" timeOffset="-1185.081">529 1158,'24'-5,"13"-1,5 0,-1 1,-1 2,-4 1,-2 0,-3 2,-6 5,-8 1</inkml:trace>
  <inkml:trace contextRef="#ctx0" brushRef="#br0" timeOffset="-920.397">557 1384,'38'-5,"18"-1,4-1,-3 2,-7-3,-7 0,-6 1,-4 1,-9 3</inkml:trace>
  <inkml:trace contextRef="#ctx0" brushRef="#br0" timeOffset="-654.158">49 1666,'34'0,"20"0,6 0,3 0,-5-5,-3-1,-1 0,0 1,-4 2,-2-5,-3 1,-5 0,0 2,-2 2,-2 1,-8 1</inkml:trace>
  <inkml:trace contextRef="#ctx0" brushRef="#br0" timeOffset="2341.71">1207 820,'33'48,"46"63,-59-84,-2 0,-1 1,-1 1,-2 1,-1 0,8 29,-8-21,-2 0,-1 1,-2 0,-2 1,-2 0,-1 0,-2 0,-2 0,-2 0,-1 0,-2-1,-2 0,-2 0,-1 0,-2-1,-2-1,-1 0,-1-1,-3-1,-7 9,8-21,-1-2,-1 0,-1-2,-1 0,0-1,-1-2,-1 0,-1-1,-17 6,14-5,-15 4,25-14</inkml:trace>
  <inkml:trace contextRef="#ctx0" brushRef="#br0" timeOffset="8135.506">1404 537,'219'-26,"-215"26,0 0,-1 0,1 0,0 1,0 0,-1 0,1 0,0 0,-1 0,1 1,-1 0,0-1,0 1,1 1,-1-1,0 0,-1 1,1-1,0 1,-1 0,1 0,-1 0,0 0,0 0,0 1,-1-1,1 1,-1-1,1 1,-1-1,0 4,5 126,-8-97,0 1128,-25-930,28-229,-1-1,0 0,0 1,0-1,0 1,-1-1,0 0,0 0,0 1,0-1,-1 0,0 0,0 0,0 0,0 0,0-1,-1 1,1-1,-1 1,0-1,0 0,-1 0,1 0,-1-1,1 1,-1-1,0 0,-1 1,-18 4,0 0,0-1,-1-2,1 0,-1-2,0-1,-10 0,-7-16,29 2</inkml:trace>
  <inkml:trace contextRef="#ctx0" brushRef="#br0" timeOffset="8470.486">1997 1,'-5'33,"-6"17,-2 8,2 0,-2 0,1-6,2-1,-1-6,1-4,2-1,2-2,3-2,-4-8,0-4,6-5,3-7</inkml:trace>
  <inkml:trace contextRef="#ctx0" brushRef="#br0" timeOffset="8730.527">2364 311,'-34'38,"-15"18,-10 9,1-2,5-7,8-3,5-6,11-6,9-5,14-9,7-9</inkml:trace>
  <inkml:trace contextRef="#ctx0" brushRef="#br0" timeOffset="8980.238">2194 735,'224'41,"-221"-40,0-1,1 2,-1-1,0 0,0 1,0-1,0 1,-1 0,1 0,0 0,-1 0,1 1,-1-1,0 1,1-1,-1 1,-1 0,1 0,0 0,-1 0,1 0,-1 0,0 0,0 0,0 1,-1-1,1 0,-1 1,0-1,1 0,-2 1,1-1,0 1,-1-1,1 1,-3 7,0 0,-1 1,0-2,0 1,-1 0,-1-1,1 0,-2 0,-5 6,-85 107,96-122,0 0,1 1,-1-1,0 0,0 1,1-1,-1 1,1-1,0 1,-1 0,1-1,0 1,0-1,0 1,0-1,0 1,0 0,0-1,1 1,-1-1,1 1,-1-1,1 1,-1-1,1 1,0-1,0 0,0 1,0-1,0 0,0 1,0-1,0 0,0 0,0 0,1 0,-1 0,0-1,1 1,-1 0,1 0,-1-1,1 1,-1-1,1 0,-1 1,1-1,-1 0,1 0,0 0,-1 0,1 0,-1 0,91-4,-56-3,-5-1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8:47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83,'34'-9,"15"-4,5 1,-2 2,-6 3,-5 3,-5-3,-4-1,-2 2,-2 2,-1 1,-5 6,-1 3,1 0,-9-1,-7-2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8:47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1,'39'5,"17"1,3 0,-2-1,-7-1,-7-2,-1-1,-3 0,-9-1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8:54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0,'0'34,"0"10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8:55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1 254,'19'-12,"1"0,1 1,0 1,1 1,-1 0,2 2,-1 1,1 0,0 2,0 1,13 0,-32 3,0 1,0-1,0 1,0 0,0 1,0-1,0 1,-1-1,1 1,-1 0,1 0,-1 1,0-1,1 1,-1 0,-1-1,1 2,0-1,-1 0,1 0,-1 1,0-1,0 1,-1-1,1 1,-1 0,1 0,-1 0,0 0,-1 0,1 0,-1 0,0 0,0 0,0 0,0 0,-1 0,1 0,-1 0,0 0,-1 0,1 0,-1 0,1-1,-1 1,0 0,0-1,-1 0,1 1,-1-1,0 0,0 0,-1 1,-118 104,121-106,0 0,0 0,0 0,0 0,1 0,-1 0,1 0,-1 0,1 0,0 0,-1 0,1 0,0 1,0-1,1 0,-1 0,0 0,1 0,-1 0,1 0,0 0,0 0,-1 0,1 0,1 0,-1 0,0 0,0-1,1 1,-1 0,1-1,-1 1,1-1,0 0,-1 0,1 1,0-1,0 0,0-1,0 1,0 0,0 0,0-1,0 1,0-1,0 0,1 0,-1 1,31 19,-30-17,0 0,-1 0,1 0,-1 0,0 0,0 1,0-1,0 0,0 1,-1 0,0-1,0 1,0 0,0 0,0 0,-1-1,0 1,0 0,0 0,0 0,0 0,-1 0,0 0,0-1,0 1,0 0,0-1,-1 1,0-1,1 1,-1-1,-1 0,1 1,-7 9,-1 0,1-1,-2 0,0-1,0 0,-1-1,-11 7,-87 40,86-49</inkml:trace>
  <inkml:trace contextRef="#ctx0" brushRef="#br0" timeOffset="334.884">1045 226,'-69'28,"2"4,1 3,2 3,1 2,2 3,-50 46,103-81,0 1,0 0,1 0,0 0,1 1,0 0,0 0,1 1,-2 6,6-14,-1 0,1 1,0-1,1 0,-1 1,0-1,1 0,0 1,0-1,0 1,0-1,0 1,1-1,0 0,0 1,-1-1,2 0,-1 0,0 1,1-1,-1 0,1 0,0-1,0 1,0 0,1-1,-1 1,0-1,1 0,0 1,-1-1,1 0,3 1,8 2,0-1,0 0,0-1,0-1,1 0,-1-1,1 0,-1-1,1-1,0-1,-1 0,0 0,1-1,-1-1,4-2,8-3,1 0,-1-2,-1-1,0 0,-1-2,0-1,-1-1,-1-1,-1-1,0-1,-1-1,6-9,-21 25,-1 0,0 0,0-1,0 1,-1-1,0 0,0 0,0 0,0 0,-1 0,0-1,0 1,0-1,-1 0,1 1,-1-1,-1 0,1 0,-1 0,0 1,-1-1,1 0,-1 0,0 0,-1 1,1-1,-1 1,0-1,0 1,-1-1,0 1,0 0,0 0,0 1,-1-1,0 1,0-1,0 1,0 1,-3-3,-77-14,58 19</inkml:trace>
  <inkml:trace contextRef="#ctx0" brushRef="#br0" timeOffset="668.817">1497 1,'-45'28,"29"-19,0 0,1 1,0 0,1 2,0-1,1 2,0 0,1 0,0 1,-5 10,15-21,0 0,0 0,1 0,-1 0,1 1,0-1,0 0,0 1,1-1,-1 0,1 1,0-1,-1 1,2-1,-1 1,0-1,1 1,-1-1,1 0,0 1,0-1,1 0,-1 0,1 0,-1 0,1 0,0 0,0 0,0 0,0-1,1 1,-1-1,1 1,0-1,0 0,-1 0,1 0,0-1,2 1,2 2,1-1,-1 1,1-2,0 1,1-1,-1 0,0-1,0 0,1 0,-1-1,0 0,1 0,-1-1,1 0,-1-1,0 0,-2 1,0 0,-1-1,1 0,-1 0,1 0,-1 0,0-1,0 0,0 0,0-1,-1 1,1-1,-1 0,0 0,0 0,0-1,-1 0,0 1,0-1,0 0,0 0,-1-1,1 1,-2-1,1 1,0-1,-1 1,0-1,0 0,-1 0,0 0,0 1,0-1,-1 0,0 0,0 1,0-1,0 0,-1 1,0-1,0 1,-1 0,0 0,0 0,-3-5,-12-8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8:54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1,'-100'26,"-168"61,266-87,0 0,0 0,1 1,-1-1,0 0,0 1,0-1,1 1,-1 0,0 0,1 0,-1 0,0 0,1 0,0 0,-1 0,1 0,-1 1,1-1,0 1,0-1,0 1,0-1,0 1,0 0,0-1,1 1,-1 0,1 0,-1-1,1 1,0 0,-1 0,1 0,0 0,0 0,0 0,1-1,-1 1,0 0,1 0,-1 0,1-1,0 1,-1 0,1 0,148 70,-145-71,0 0,0 1,0 0,0 0,0 0,0 1,0-1,0 1,-1 0,0 0,1 0,-1 0,0 1,-1-1,1 1,0 0,-1-1,0 1,0 0,0 1,-1-1,1 0,-1 0,0 1,0-1,-1 1,1-1,-1 1,0-1,0 1,0-1,-1 1,0-1,1 1,-2-1,1 0,0 1,-1-1,0 0,0 0,0 0,-1 0,-1 2,-10 8,-1-2,0 0,-1 0,0-2,-1 0,0-1,0 0,-1-2,-18 6,19-10,4-3</inkml:trace>
  <inkml:trace contextRef="#ctx0" brushRef="#br0" timeOffset="269.97">696 170,'-23'29,"-14"14,0 4,2 0,6-4,8-9</inkml:trace>
  <inkml:trace contextRef="#ctx0" brushRef="#br0" timeOffset="709.939">894 481,'293'-310,"-293"311,0-1,0 1,0-1,0 1,1-1,-1 1,0-1,0 0,0 1,1-1,-1 1,0-1,1 0,-1 1,0-1,1 0,-1 1,0-1,1 0,-1 0,0 1,1-1,-1 0,1 0,-1 0,1 0,-1 1,1-1,-1 0,1 0,-1 0,0 0,1 0,-1 0,1 0,-1 0,1 0,-1 0,1-1,-1 1,1 0,-1 0,0 0,1 0,-1-1,1 1,-1 0,0-1,1 1,-1 0,0 0,1-1,-1 1,0-1,1 1,-1 0,0-1,0 1,0-1,1 1,-10 41,9-38,-13 118,14-117,-1 0,1 0,0 0,0 0,1 0,-1 0,1-1,0 1,0 0,0-1,0 1,1-1,-1 0,1 0,0 0,0 0,0 0,0-1,0 1,1-1,-1 0,1 0,0 0,-1-1,1 1,0-1,0 0,3 1,-1-1,1 0,0-1,0 0,0 0,0-1,0 0,0 0,0 0,0-1,0 0,-1 0,1-1,-1 0,0 0,0 0,0-1,0 0,0 0,-1 0,4-5,3-2,0 0,-1-1,-1-1,0 1,-1-2,0 1,-1-2,3-7,30-75,-35 78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8:52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28,'-27'18,"1"0,0 2,1 2,2 0,0 1,1 1,1 1,2 1,1 1,0 0,2 2,2 0,0 0,2 1,-6 25,11-34,2 0,1 1,1 0,0 0,2-1,0 1,2 0,0 0,1 0,2 0,0 0,1-1,1 0,1 0,1-1,1 1,1-2,0 1,2-2,0 1,1-2,7 8,-15-20,0 0,1 0,-1-1,1 1,0-1,0-1,0 1,0-1,1 0,0-1,-1 1,1-1,0-1,0 1,0-1,0 0,0-1,0 0,1 0,-1 0,0-1,0 0,0-1,2 0,16-5</inkml:trace>
  <inkml:trace contextRef="#ctx0" brushRef="#br0" timeOffset="435.795">1108 225,'-22'3,"-230"50,236-48,0 1,0 0,0 2,1 0,0 0,1 1,0 1,0 1,1 0,0 0,1 2,0-1,-7 12,15-20,1 0,0 0,0 0,0 0,0 1,1-1,-1 1,1-1,0 1,1 0,-1 0,1 0,0 0,0 0,1 0,-1 0,1 0,0 1,1-1,-1 0,1 0,0 0,0 0,1 0,-1 0,1-1,0 1,0 0,1-1,0 1,-1-1,1 0,1 0,-1 0,1 0,-1-1,1 1,0-1,0 0,0 0,1-1,1 2,11-3,0 0,0-1,-1-1,1 0,0-1,-1-1,1-1,-1 0,0-1,0-1,0-1,-1 0,0-1,0 0,-1-1,0-1,5-5,-7 7,41-23,-1-2,-3-3,0-2,-3-1,4-8,-37 35,-15 20,-20 28,18-28,-8 11,0 2,2-1,1 1,0 1,2 0,0 0,2 1,0-1,2 1,0 0,2 0,0 8,1-14,1 0,0 0,1 0,1-1,0 1,2-1,0 1,5 11,0-10</inkml:trace>
  <inkml:trace contextRef="#ctx0" brushRef="#br0" timeOffset="700.95">1588 677,'-19'29,"-2"9,3-6,9-9,7-8</inkml:trace>
  <inkml:trace contextRef="#ctx0" brushRef="#br0" timeOffset="958.709">2039 0,'-35'22,"0"2,2 1,1 1,1 2,1 1,1 2,-22 31,45-53,1 1,-1 0,2 0,0 0,0 0,0 1,1-1,1 1,0 0,1 0,0 0,0 0,1 0,0 0,1 0,1 0,0 0,0-1,1 1,0-1,1 1,0-1,4 7,1-9,-1-1,1-1,0 0,1 0,-1-1,1 0,0 0,1-1,-1 0,1-1,-1-1,1 1,0-2,0 0,0 0,0 0,0-2,0 1,0-2,5 0,2 2,1 0,-1-1,1-1,-1 0,0-1,0-1,0-1,-1 0,1-1,-1-1,0-1,-1 0,0-2,0 1,-1-2,-1 0,1-1,-2 0,0-1,11-14,-15 16,-1-1,1-1,-2 0,0 0,0-1,-1 1,-1-1,1-5,-5 15,0-1,0 1,0-1,-1 1,0-1,0 0,0 1,0-1,-1 1,0-1,0 1,0-1,0 1,-1-1,1 1,-1 0,0 0,0 0,-1 0,0 0,1 0,-1 1,0-1,0 1,-1 0,1 0,-1 0,-2-1,-6-2,0 0,-1 1,0 1,0 0,0 0,0 2,-1-1,1 2,-1 0,1 0,-1 1,1 1,-1 0,1 1,-1 1,-7 2,-14 2</inkml:trace>
  <inkml:trace contextRef="#ctx0" brushRef="#br0" timeOffset="1272.388">2293 508,'-44'0,"0"1,0 3,0 1,-12 5,42-7,1 0,-1 1,1 1,0 0,0 1,1 1,0 0,0 0,0 1,1 0,0 1,0 1,1 0,1 0,-4 6,9-10,0 1,1 0,0 0,0 0,0 1,1-1,0 1,1-1,0 1,0 0,0 0,1-1,0 1,1 0,0-1,0 1,1 0,-1-1,2 1,-1-1,1 0,0 0,1 0,-1 0,1 0,1-1,-1 0,1 0,0 0,1 0,-1-1,1 0,0 0,1-1,-1 1,1-1,-1-1,1 1,5 1,-1 2,0 0,1-1,0 0,0-1,1 0,-1-1,1-1,0 0,0 0,0-1,1-1,-1 0,0-1,0-1,1 0,-1 0,0-1,0-1,0 0,0-1,-1-1,1 0,-1 0,0-1,-1-1,0 0,9-7,-15 6,0 0,0-1,-1 0,-1 1,1-2,-1 1,-1 0,0-1,0 1,-1-1,0 1,0-1,-1 0,-1 1,1-1,-2 0,1 1,-1-1,-1 1,0 0,0 0,-1 0,0 0,0 0,-1 1,0 0,-1 0,0 0,-3-3,-12-16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8:48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96,'-51'-23,"30"11,-1 2,0 0,0 2,-1 0,0 2,0 0,0 2,-1 0,0 2,-8 0,25 3,1 1,0 1,1-1,-1 1,0-1,1 2,-1-1,1 1,0-1,0 1,1 1,-1-1,1 1,0 0,0 0,0 0,1 0,-1 1,2-1,-1 1,0 0,1 0,0 0,1 0,-1 0,1 0,0 1,1-1,-1 0,1 1,1 5,-4 344,-14 12,6-218,-20 101,-6-92,36-157,0 0,0 0,0-1,1 1,-1 0,1 0,-1 0,1 0,0 0,0 0,-1-1,1 1,1 0,-1 0,0 0,0 0,1 0,-1 0,1 0,0-1,-1 1,1 0,0 0,0-1,0 1,0-1,0 1,1-1,-1 1,0-1,1 0,-1 1,1-1,-1 0,1 0,0 0,-1 0,1 0,0-1,0 1,0-1,-1 1,1-1,0 1,0-1,0 0,2 0,21 1,0 0,0-2,1-1,-1-1,0-2,-1 0,1-1,10-5,72-15,33-2,-116 26</inkml:trace>
  <inkml:trace contextRef="#ctx0" brushRef="#br0" timeOffset="2214.179">499 632,'0'-1,"-1"0,1 0,0-1,-1 1,1 0,0 0,0-1,0 1,0 0,0 0,1-1,-1 1,0 0,0 0,1 0,-1-1,1 1,-1 0,1 0,0 0,-1 0,1 0,0 0,0 0,-1 0,1 0,0 0,0 1,0-1,1 0,15-15,0 0,1 1,1 1,0 1,1 1,0 1,1 0,1 2,-1 0,1 1,15-2,-36 9,8-2,1-1,-1 1,0 1,1 0,0 0,0 1,-1 0,1 1,0 0,0 0,9 2,-18 0,0 0,0 0,0 0,0 0,0 0,0 0,0 0,0 0,-1 0,0 0,1 0,-1 1,0-1,0 0,0 0,0 1,0-1,0 0,-1 0,1 0,-1 0,0 1,0-1,1 0,-1 0,0 0,-1 0,1-1,0 1,-1 0,1 0,-1-1,1 1,-1-1,0 1,1-1,-1 0,0 0,0 1,1-2,-169 164,168-163,-1 0,1 1,0-1,0 1,0-1,0 1,0 0,0 0,1-1,-1 1,1 1,-1-1,1 0,0 0,-1 0,1 1,0-1,1 1,-1-1,0 1,1-1,-1 1,1-1,0 1,0-1,0 1,0-1,0 1,1-1,-1 1,1-1,0 1,0-1,-1 1,2-1,-1 0,0 1,0-1,1 0,-1 0,1 0,-1 0,1 0,0 0,0-1,2 2,109 30,-55-23,-53-10,-1 1,0-1,1 1,-1 0,1 0,-1 0,0 0,0 1,1 0,-1 0,0 0,-1 0,1 1,0-1,-1 1,1 0,-1 0,0 1,0-1,0 0,-1 1,1 0,-1 0,0 0,0 0,0 0,0 0,-1 0,0 1,1-1,-2 0,1 1,0-1,-1 1,0-1,0 1,0-1,-1 1,0-1,0 0,0 1,0-1,-1 3,-11 12,0-1,-1-1,-1 0,-1-1,0 0,-1-1,-1-1,0-1,-3 1,9-5,9-7,2-1,0 1,-1-1,1 0,-1 1,1-1,-1 0,0 0,1 0,-1 0,0 0,0 0,0-1,0 1,0-1,0 1,0-1,0 0,0 1,0-1,0 0,0 0,0-1,0 1,0 0,0-8</inkml:trace>
  <inkml:trace contextRef="#ctx0" brushRef="#br0" timeOffset="2464.998">1261 914,'-24'29,"-3"9,7-2,8-6</inkml:trace>
  <inkml:trace contextRef="#ctx0" brushRef="#br0" timeOffset="2856.051">1487 547,'24'-20,"-10"7,0 0,1 1,1 0,0 1,0 1,1 1,1 0,-1 2,1 0,1 0,-1 2,12-2,-26 7,0 0,0 1,-1 0,1 0,0 0,-1 0,1 1,0-1,-1 1,0 0,1 0,-1 0,0 0,0 1,0-1,0 1,-1 0,1 0,-1 0,1 0,-1 0,0 0,0 1,-1-1,1 1,-1-1,0 1,1 0,-2-1,1 1,0 0,-1 0,0 0,0 0,0-1,0 1,0 0,-1 0,0 0,0 0,0-1,0 1,0-1,-1 1,0-1,0 1,0-1,0 0,0 0,-1 1,-146 219,85-137,-2 37,65-121,1 1,-1-1,1 1,0-1,0 1,0-1,0 0,1 1,-1-1,1 1,-1-1,1 1,0-1,0 0,0 0,0 1,0-1,0 0,1 0,-1 0,1 0,0 0,-1 0,1-1,0 1,0-1,0 1,0-1,0 0,1 1,-1-1,0 0,0-1,1 1,-1 0,1-1,-1 1,0-1,3 1,101 2,-85-6,1-1,-1-1,0-1,-1 0,0-2,0 0,0-2,-1 0,0-1,-1-1,16-13,-18 11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8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23,'39'0,"17"0,8 0,-1 0,-7 0,-8 0,-3 0,-4 0,-8-5,-7-1,-1-1,-6 2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3:57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301 104 0 0 0,'0'0'960'0'0,"0"0"754"0"0,0 0 533 0 0,0 0 240 0 0,0 0 4 0 0,0 0-194 0 0,0 0-359 0 0,0 0-303 0 0,0 0-287 0 0,0 0-224 0 0,3-12-134 0 0,9-34-123 0 0,-9 34-113 0 0,-3 12-96 0 0,0 0-94 0 0,0 0-101 0 0,0 0-76 0 0,0 0-58 0 0,0 0-50 0 0,0 0-51 0 0,0 0-35 0 0,-31 152 2336 0 0,-45 189-2020 0 0,-121 182-103 0 0,182-461-432 0 0,15-61 0 0 0,0-1 0 0 0,0 0 2 0 0,0 0-21 0 0,0 0 9 0 0,0 0-2 0 0,7-19-916 0 0,-2 9 421 0 0,25-55-2990 0 0,-22 43-944 0 0,-2 0-3482 0 0,-3 13-1801 0 0</inkml:trace>
  <inkml:trace contextRef="#ctx0" brushRef="#br0" timeOffset="795.115">254 156 0 0 0,'0'0'1831'0'0,"0"0"-197"0"0,0 0-35 0 0,0 0 96 0 0,0 0 159 0 0,0 0-9 0 0,0 0-142 0 0,0 0-246 0 0,0 0-313 0 0,0 0-256 0 0,0 0-191 0 0,0 0-98 0 0,0 0-27 0 0,1-5-23 0 0,3-12-21 0 0,2 20 3561 0 0,14 19-3147 0 0,43 155 740 0 0,-4 55-1111 0 0,-13-52-398 0 0,-21-104-149 0 0,9-15 94 0 0,-25-50-1 0 0,-9-11-98 0 0,0 0 14 0 0,0 0 3 0 0,8-34 1900 0 0,54-315-1514 0 0,-43-15-458 0 0,-16 216-294 0 0,-3 148 180 0 0,0 0-88 0 0,0 0-152 0 0,-6 28-7456 0 0,5-20 1881 0 0,-1 0-5837 0 0</inkml:trace>
  <inkml:trace contextRef="#ctx0" brushRef="#br0" timeOffset="1260.216">847 549 6105 0 0,'0'0'2596'0'0,"0"0"-309"0"0,0 0-204 0 0,0 0-101 0 0,0 0-159 0 0,0 0-315 0 0,0 0-378 0 0,0 0-308 0 0,0 0-218 0 0,0 0-150 0 0,0 0-111 0 0,0 0-83 0 0,0 0-82 0 0,-8-2-35 0 0,-25-6 2 0 0,31 8-127 0 0,1 1-1 0 0,-1-1 0 0 0,1 1 1 0 0,-1 0-1 0 0,1 0 0 0 0,0-1 0 0 0,-1 1 1 0 0,1 0-1 0 0,0 0 0 0 0,-1 0 1 0 0,1 0-1 0 0,0 0 0 0 0,0 0 0 0 0,0 1 1 0 0,0-1-1 0 0,0 0 0 0 0,0 1 1 0 0,1-1-1 0 0,-1 0 0 0 0,0 1 0 0 0,1-1 1 0 0,-1 1-1 0 0,1-1 0 0 0,-1 1 1 0 0,1-1-1 0 0,-1 2-17 0 0,-1 3 84 0 0,-3 9 48 0 0,1 1 1 0 0,1 0-1 0 0,1 0 1 0 0,0 0-1 0 0,1 0 1 0 0,0 0-1 0 0,2 11-132 0 0,-1-26 8 0 0,21 119 425 0 0,-20-116-383 0 0,0 0 1 0 0,1 0-1 0 0,0 0 0 0 0,0 0 0 0 0,0-1 1 0 0,1 1-1 0 0,-1-1 0 0 0,1 0 0 0 0,0 1 1 0 0,0-1-1 0 0,0 0 0 0 0,0-1 0 0 0,0 1 0 0 0,1 0 1 0 0,-1-1-1 0 0,1 0 0 0 0,0 0 0 0 0,-1 0 1 0 0,1 0-1 0 0,0-1 0 0 0,0 1 0 0 0,0-1 1 0 0,1 0-1 0 0,-1 0 0 0 0,0-1 0 0 0,0 1 0 0 0,3-1-50 0 0,0 0 115 0 0,-1 0-1 0 0,1-1 1 0 0,-1 0-1 0 0,0 0 1 0 0,0 0-1 0 0,0-1 1 0 0,1 1-1 0 0,-1-2 0 0 0,-1 1 1 0 0,1-1-1 0 0,0 0 1 0 0,-1 0-1 0 0,1 0 1 0 0,-1-1-1 0 0,0 1 0 0 0,0-2 1 0 0,0 1-1 0 0,-1 0 1 0 0,1-1-1 0 0,-1 0 1 0 0,3-4-115 0 0,0-1 31 0 0,-1 1 0 0 0,0-1 0 0 0,0-1 0 0 0,-1 1 1 0 0,0-1-1 0 0,-1 0 0 0 0,-1 0 0 0 0,1 0 0 0 0,-2 0 0 0 0,1-1 1 0 0,-2 1-1 0 0,1-1 0 0 0,-2 1 0 0 0,1-1 0 0 0,-2 0 0 0 0,0-4-31 0 0,0 11-82 0 0,-1 0-1 0 0,0 0 1 0 0,0 0-1 0 0,0 0 1 0 0,0 0-1 0 0,-1 0 1 0 0,0 1 0 0 0,0-1-1 0 0,0 1 1 0 0,-1 0-1 0 0,1 0 1 0 0,-1 0-1 0 0,0 0 1 0 0,0 1-1 0 0,0 0 1 0 0,0 0-1 0 0,-1 0 1 0 0,0 0-1 0 0,1 0 1 0 0,-1 1-1 0 0,0 0 1 0 0,0 0-1 0 0,0 1 1 0 0,0-1-1 0 0,-1 1 1 0 0,1 0-1 0 0,0 0 1 0 0,-1 1-1 0 0,1 0 1 0 0,0 0-1 0 0,-1 0 1 0 0,1 0-1 0 0,0 1 1 0 0,-1 0-1 0 0,1 0 1 0 0,0 0-1 0 0,0 1 1 0 0,0 0-1 0 0,0 0 1 0 0,0 0-1 0 0,0 0 1 0 0,-2 2 82 0 0,-22 27-3582 0 0,12-9-4341 0 0,8-10-3883 0 0</inkml:trace>
  <inkml:trace contextRef="#ctx0" brushRef="#br0" timeOffset="1826.086">1214 678 8474 0 0,'0'0'2406'0'0,"0"0"-399"0"0,0 0-132 0 0,0 0-116 0 0,0 0-233 0 0,0 0-273 0 0,0 0-263 0 0,0 0-169 0 0,0 0-94 0 0,0 0-84 0 0,0 0-67 0 0,0 0-36 0 0,0 0-45 0 0,-13 14-55 0 0,-38 43-56 0 0,49-55-333 0 0,0 1 0 0 0,1 0-1 0 0,-1 0 1 0 0,0 0 0 0 0,1 0 0 0 0,0 0-1 0 0,0 0 1 0 0,0 0 0 0 0,0 0 0 0 0,0 0-1 0 0,0 0 1 0 0,1 0 0 0 0,0 1 0 0 0,-1-1 0 0 0,1 0-1 0 0,0 1 1 0 0,1-1 0 0 0,-1 0 0 0 0,1 0-1 0 0,-1 0 1 0 0,1 1 0 0 0,0-1 0 0 0,0 0-1 0 0,0 0 1 0 0,1 0 0 0 0,-1 0 0 0 0,1 0 0 0 0,-1-1-1 0 0,2 2-50 0 0,1 2 83 0 0,1-1 0 0 0,0 0-1 0 0,1 0 1 0 0,-1 0-1 0 0,1 0 1 0 0,0-1 0 0 0,0 0-1 0 0,0 0 1 0 0,0-1-1 0 0,1 0 1 0 0,0 0 0 0 0,-1 0-1 0 0,1-1 1 0 0,0 0-1 0 0,0 0 1 0 0,0-1 0 0 0,1 0-1 0 0,-1 0 1 0 0,0-1-1 0 0,0 1 1 0 0,1-2 0 0 0,-1 1-1 0 0,0-1 1 0 0,0 0-1 0 0,0 0 1 0 0,0-1 0 0 0,0 0-1 0 0,0-1 1 0 0,0 1-1 0 0,0-1 1 0 0,-1 0 0 0 0,0-1-1 0 0,1 0 1 0 0,1-2-83 0 0,10-7 47 0 0,-1-1 0 0 0,-1-1 0 0 0,0 0 0 0 0,-1-1 0 0 0,-1-1 0 0 0,0 0 0 0 0,-1-1 0 0 0,-1-1 0 0 0,-1 0 0 0 0,0 0 0 0 0,0-5-47 0 0,2-5 72 0 0,-12 29-64 0 0,-1 0-20 0 0,0 0-6 0 0,-1 28-199 0 0,0-23 213 0 0,0 0 0 0 0,0 1 0 0 0,0-1 0 0 0,1 0 0 0 0,0 1 0 0 0,0-1-1 0 0,0 0 1 0 0,1 1 0 0 0,0-1 0 0 0,0 0 0 0 0,0 1 0 0 0,1-1 0 0 0,-1 0 0 0 0,1 0 0 0 0,1 0 0 0 0,-1 0 0 0 0,1 0 0 0 0,-1-1 0 0 0,1 1 0 0 0,1-1-1 0 0,-1 0 1 0 0,1 0 0 0 0,-1 0 0 0 0,1 0 0 0 0,0-1 0 0 0,1 1 0 0 0,-1-1 0 0 0,1 0 4 0 0,3 0 25 0 0,0 0-1 0 0,0 0 1 0 0,0-1 0 0 0,1 0-1 0 0,-1-1 1 0 0,0 0 0 0 0,1 0-1 0 0,-1-1 1 0 0,1 0 0 0 0,-1-1-1 0 0,1 1 1 0 0,-1-2 0 0 0,1 1-1 0 0,-1-1 1 0 0,0 0 0 0 0,0-1-1 0 0,0 0 1 0 0,0 0 0 0 0,-1-1-1 0 0,1 0 1 0 0,-1 0 0 0 0,0-1-1 0 0,0 0 1 0 0,0 0 0 0 0,-1-1-1 0 0,4-3-24 0 0,-6 5 12 0 0,1 0 0 0 0,-1-1 0 0 0,0 0-1 0 0,0 0 1 0 0,-1 0 0 0 0,0 0 0 0 0,1 0-1 0 0,-2-1 1 0 0,1 0 0 0 0,-1 1 0 0 0,0-1-1 0 0,0 0 1 0 0,0 0 0 0 0,-1 0-1 0 0,0 0 1 0 0,0-1 0 0 0,-1 1 0 0 0,1 0-1 0 0,-1 0 1 0 0,-1-5-12 0 0,-14-4-1769 0 0,6 12-1965 0 0,6 2 1057 0 0,-1-2-9794 0 0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9:00.8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1 705,'87'-22,"-13"-2,-53 16,0 1,0 1,0 1,1 0,0 2,0 1,6 0,-27 2,0-1,0 1,0 0,0 0,0 0,1 0,-1 0,0 0,0 0,0 0,0 0,0 0,0 0,0 1,0-1,0 1,0-1,0 1,0-1,0 1,0-1,0 1,0 0,0-1,0 1,-1 0,1 0,0 0,-1 0,1 0,0 0,-1 0,1 0,-1 0,0 0,1 0,-1 0,0 0,0 0,1 0,-1 0,0 0,0 0,0 0,0 1,-1-1,1 0,0 0,0 0,-1 0,1 0,0 0,-1 0,1 0,-1 0,1 0,-1 0,0 0,1 0,-1 0,0-1,0 2,-141 118,141-119,0-1,0 1,0 0,0 0,0 0,1-1,-1 1,0 0,1 0,-1 0,0 0,1 0,-1 0,1 0,0 0,-1 1,1-1,0 0,0 0,0 0,-1 0,1 0,0 1,1-1,-1 0,0 0,0 0,0 0,1 0,-1 1,0-1,1 0,-1 0,1 0,0 0,-1 0,1 0,0-1,-1 1,1 0,0 0,0 0,0-1,0 1,0 0,0-1,0 1,0-1,0 1,0-1,63 20,-51-18,19 5,-23-7,1 1,-1 1,1 0,-1 0,0 1,0 0,0 0,0 1,-1 0,1 1,-1 0,0 0,-1 1,1 0,-1 0,0 0,4 6,-10-9,0 0,0 0,0 0,-1 0,1 0,-1 0,1 0,-1 0,0 0,0 0,-1 1,1-1,-1 0,1 0,-1 0,0 0,0 0,0 0,0-1,-1 1,1 0,-1 0,0-1,0 1,0-1,0 0,0 1,0-1,-1 0,1 0,-1-1,0 1,-88 54,-75 15,155-72,5-3</inkml:trace>
  <inkml:trace contextRef="#ctx0" brushRef="#br0" timeOffset="328.101">1045 621,'-50'27,"34"-20,1 0,0 1,0 1,1 1,0 0,1 1,0 0,1 1,-6 7,17-18,-1 0,1 1,0-1,0 1,0-1,0 1,0 0,1-1,-1 1,0 0,1-1,-1 1,1 0,0 0,-1 0,1-1,0 1,0 0,0 0,0 0,1 0,-1-1,0 1,1 0,-1 0,1-1,0 1,0 0,-1-1,1 1,0-1,0 1,1-1,-1 1,0-1,0 0,1 1,-1-1,1 0,-1 0,74 33,-49-25,-21-7,-1 1,-1-1,1 1,0 0,-1 0,1 1,-1-1,0 1,0-1,0 1,0 0,-1 0,0 0,0 1,0-1,0 0,-1 1,1-1,-1 1,0 0,-1-1,1 1,-1 0,0-1,0 1,0 0,-1 0,0-1,1 1,-2 0,1-1,-1 1,1-1,-1 0,0 0,-1 1,1-1,-1 0,0-1,0 1,0 0,0-1,0 0,-1 0,0 0,1 0,-1 0,-1-1,-59 40,44-35</inkml:trace>
  <inkml:trace contextRef="#ctx0" brushRef="#br0" timeOffset="578.605">903 593,'39'-5,"17"-1,8 0,-1 1,-2 1,-6 2,-4 1,-5 0,-6 1,-4 0,-9 1</inkml:trace>
  <inkml:trace contextRef="#ctx0" brushRef="#br0" timeOffset="862.92">1 1411,'184'-1,"168"-25,320-55,-639 77</inkml:trace>
  <inkml:trace contextRef="#ctx0" brushRef="#br0" timeOffset="2506.117">1750 254,'12'-1,"0"0,0 1,0 1,0 0,0 1,0 0,0 0,-1 1,1 1,-1 0,0 1,0 0,0 0,-1 1,0 1,0 0,0 0,-1 1,0 0,-1 0,1 1,-2 0,1 1,-1 0,4 8,15 47,-2 2,-3 0,3 29,4 30,-5 1,-5 0,-6 2,-5 99,-26 107,7-89,12-245,0 1,0-1,0 1,-1-1,1 1,0-1,0 1,-1-1,1 1,-1-1,0 1,1-1,-1 0,0 1,0-1,0 0,0 1,0-1,0 0,0 0,0 0,0 0,-1 0,1 0,0-1,-1 1,1 0,-1-1,1 1,0-1,-1 1,0-1,1 1,-1-1,1 0,-1 0,1 0,-1 0,1 0,-1 0,1-1,-1 1,1 0,-1-1,1 1,-1-1,0 0,-1 1,-35-2,0 3,1 1,-1 2,1 1,0 2,-11 4,-128 28,148-34</inkml:trace>
  <inkml:trace contextRef="#ctx0" brushRef="#br0" timeOffset="3382.115">2371 0,'-14'29,"-10"19,-1 6,4-1,6 0,5-5,4-5,3-5,-2-5,-1-2,1-3,2 0,0-6</inkml:trace>
  <inkml:trace contextRef="#ctx0" brushRef="#br0" timeOffset="4098.059">2569 338,'-9'10,"-4"8,5 0,0-2,-4-4,0 1,-3-2,-3-3,-4-3,2 3,0 0,3 3,4 5,0 0,2 1,3 3,3-1</inkml:trace>
  <inkml:trace contextRef="#ctx0" brushRef="#br0" timeOffset="4544.09">2569 650,'233'1,"-233"-1,44 6,-43-6,0 0,-1 0,1 0,0 0,0 0,-1 0,1 0,0 0,0 0,-1 1,1-1,0 0,-1 1,1-1,0 0,-1 1,1-1,-1 1,1-1,0 1,-1-1,1 1,-1-1,1 1,-1 0,0-1,1 1,-1 0,0-1,1 1,-1 0,0-1,0 1,0 0,1 0,-1-1,0 1,0 0,0 0,0-1,0 1,-1 0,1 0,0-1,0 1,0 0,-1 0,1-1,0 1,-1 0,-82 61,4-5,78-56,0 0,0 1,0-1,0 0,0 0,0 0,0 1,1-1,-1 0,1 1,-1-1,1 1,-1-1,1 1,0-1,-1 1,1-1,0 1,0-1,0 1,0-1,1 1,-1-1,0 1,1-1,-1 1,1-1,-1 0,1 1,0-1,-1 0,1 1,0-1,0 0,0 0,0 0,0 1,0-1,0 0,1-1,-1 1,0 0,0 0,1 0,-1-1,0 1,1-1,0 1,72 15,-48-15,0-2,0 0,-1-2,1 0,-1-2,8-3,-14 3</inkml:trace>
  <inkml:trace contextRef="#ctx0" brushRef="#br0" timeOffset="5345.278">1609 621,'8'-4,"0"1,0 0,0 1,0 0,1 0,-1 0,1 1,-1 1,1-1,-1 1,1 1,0 0,-1 0,0 0,1 1,-1 1,0-1,0 1,0 1,0-1,-1 1,1 1,-1-1,0 1,0 0,0 1,15 13,-1 2,-1 0,0 1,-2 1,-1 0,0 1,-1 3,-13-23,20 29,-2 0,-1 2,-2 0,-1 1,-1 1,-3 0,-1 1,-1 0,-2 1,-1 8,-7-16,-2 0,0 0,-2 0,-2 0,-1-1,-1 0,-1 0,-2-1,-1 0,-1 0,-1-2,-2 1,-1-2,-1 0,-1-1,-10 11,4-6,1 0,0 0,-3-1,0-2,-2 0,-1-2,-21 14,26-25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9:11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69,'192'-25,"42"-7,-133 20,-89 13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49:11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58,'39'-5,"17"-2,3 1,3 1,-6-3,-6-1,-8 2,-7 2,-3 1,-8 2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50:16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1,'0'19,"0"16,5 7,1 1,1-2,2-3,1-4,-2-2,-2-2,-2-1,-6-6,-9-7,-1-5</inkml:trace>
  <inkml:trace contextRef="#ctx0" brushRef="#br0" timeOffset="403.516">170 85,'44'-5,"-3"-1,0 1,0 2,0 2,0 2,1 2,-2 1,10 4,-48-8,1 0,-1 0,0 0,1 1,-1-1,0 1,1-1,-1 1,0 0,0 0,1 0,-1 0,0 0,0 1,0-1,0 1,-1-1,1 1,0 0,-1 0,1-1,-1 1,1 0,-1 0,0 1,0-1,0 0,0 0,0 0,-1 1,1-1,-1 0,1 1,-1-1,0 1,0-1,0 0,0 1,0-1,-1 1,1-1,-1 0,1 1,-1-1,0 0,0 0,0 1,0-1,-1 0,-76 73,70-70,0 0,0 0,1 1,0 0,0 1,1 0,0 0,0 0,0 0,1 1,0 0,1 0,-3 6,7-12,-1 0,1 0,0 0,-1 0,1 0,0 0,0 0,0 0,1 0,-1 0,1-1,-1 1,1 0,-1 0,1 0,0 0,0 0,0-1,0 1,0 0,0-1,1 1,-1-1,0 1,1-1,-1 1,1-1,0 0,-1 0,1 0,0 0,0 0,-1 0,1-1,0 1,2 0,77 17,-75-17,286 6,-230-13,-36 0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51:28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83 147,'60'-28,"2"3,0 2,2 3,0 3,50-6,-97 20,-9 1,0 0,0 1,0-1,1 2,-1-1,0 1,0 1,0-1,0 2,1-1,0 1,-8 0,1 0,-1-1,0 1,1 0,-1 0,0 0,0 1,0-1,-1 0,1 0,0 0,-1 1,1-1,-1 0,0 1,0-1,0 0,0 1,0-1,-1 0,1 1,0-1,-1 0,0 0,0 1,0-1,0 0,0 0,0 0,0 0,0 0,-1 0,1 0,-1-1,0 1,1-1,-1 1,0 0,-155 153,113-117,-36 32,-12 9,5 4,-12 19,95-99,-1 0,1 1,0 0,0 0,0 0,1 0,-1 0,1 1,0-1,0 1,0 0,1 0,0 0,0 0,0 1,1-1,-1 0,1 1,1-1,-1 1,1-1,0 1,0-1,0 1,1 0,0-1,0 0,0 1,1-1,0 0,0 0,0 1,1-2,-1 1,1 0,1 0,0 0,11 5,1 0,0-2,1 0,0 0,0-2,1 0,-1-1,1-1,1 0,-1-1,0-1,3-1,-21-1,139 8,-113-8</inkml:trace>
  <inkml:trace contextRef="#ctx0" brushRef="#br0" timeOffset="247.082">957 598,'-28'39,"-11"16,7 5,14-8,14-13,9-13</inkml:trace>
  <inkml:trace contextRef="#ctx0" brushRef="#br0" timeOffset="497.314">1606 6,'-62'32,"1"2,1 2,3 4,-22 19,14 11,64-68,-1 0,1 0,-1 0,1 0,0 0,0 0,0 0,1 1,-1-1,0 0,1 1,0-1,-1 1,1-1,0 0,0 1,0-1,0 1,1-1,-1 0,1 1,0-1,-1 0,1 1,0-1,0 0,0 0,1 0,-1 0,0 0,1 0,0 0,-1 0,1-1,1 2,12 6,-1-2,1 0,0 0,0-1,1-1,0-1,0 0,0-1,0-1,0 0,0 0,96 13,106 24,-215-38,-1-1,1 1,0 0,-1-1,1 1,0 1,-1-1,1 0,-1 1,1-1,-1 1,0-1,0 1,0 0,0 0,0 0,0 1,0-1,-1 0,1 0,-1 1,0-1,1 1,-1 0,0-1,-1 1,1 0,0 0,-1-1,0 1,1 0,-1 0,0 0,0-1,-1 1,1 0,-1 0,1 0,-1-1,0 1,0 0,0-1,-1 3,-102 96,80-82,-94 55,94-66</inkml:trace>
  <inkml:trace contextRef="#ctx0" brushRef="#br0" timeOffset="662.325">1465 119,'43'-14,"34"-6,8 2,-5 3,-12 5,-12 3,-12 8,-7 5,-11 0</inkml:trace>
  <inkml:trace contextRef="#ctx0" brushRef="#br0" timeOffset="1235.043">2199 457,'216'-312,"-208"302,0 0,0 0,1 1,0 0,1 1,0 0,0 1,1 0,0 0,0 1,7-3,-17 9,1-1,-1 0,1 1,-1-1,1 1,-1 0,1-1,-1 1,1 0,-1 0,1 0,-1 0,1 0,-1 0,1 1,-1-1,1 0,-1 1,1-1,-1 1,0-1,1 1,-1 0,0 0,1-1,-1 1,0 0,0 0,0 0,0 0,0 1,0-1,0 0,0 0,0 1,-1-1,1 0,0 1,-1-1,1 1,-1-1,0 1,1 0,-3 67,-5 0,7-68,0 1,0-1,0 1,0-1,1 1,-1 0,0-1,1 1,-1-1,1 0,0 1,-1-1,1 1,0-1,0 0,0 1,0-1,0 0,0 0,0 0,0 0,1 0,-1 0,0 0,1 0,-1-1,0 1,1 0,-1-1,1 1,-1-1,1 0,-1 1,1-1,-1 0,1 0,0 0,-1 0,1 0,-1 0,1-1,18-4,-1-1,0-1,0-1,0-1,-1 0,-1-1,0-1,0-1,15-13,98-64,-130 89,1-1,0 0,-1 1,1-1,0 1,0-1,0 1,-1-1,1 1,0-1,0 1,0 0,0 0,0-1,0 1,0 0,0 0,-1 0,1 0,0 0,0 0,0 0,0 1,0-1,0 0,0 0,0 1,0-1,-1 0,1 1,0-1,0 1,0-1,-1 1,1-1,0 1,-1 0,1-1,0 1,-1 0,1 0,-1 0,1-1,-1 1,0 0,1 0,-1 0,0 0,1 0,-1-1,0 1,0 0,0 0,0 0,0 0,0 0,0 0,0 0,0 0,0 0,-1 0,1 0,-1 0,-14 61,-7-12,16-42,1 0,0 1,0 0,1 0,0 0,1 0,0 1,1-1,-1 1,2 0,-1-1,2 1,-1 0,1 0,1 0,0 0,0 0,1-1,0 1,0 0,1-1,10 9</inkml:trace>
  <inkml:trace contextRef="#ctx0" brushRef="#br0" timeOffset="1481.716">3694 6,'-47'38,"-51"47,-22 23,-5 2,4-2,8-6,10-10,7-7,10-8,16-12,14-8,12-8,14-9,7-10,7-6,6-6</inkml:trace>
  <inkml:trace contextRef="#ctx0" brushRef="#br0" timeOffset="1869.967">3413 740,'-163'100,"65"-36,97-63,1 1,0-1,-1 0,1 1,0-1,0 0,0 1,0-1,0 1,0-1,1 0,-1 1,0-1,1 0,-1 1,1-1,-1 0,1 0,0 1,-1-1,1 0,0 0,0 0,0 0,0 0,0 0,0 0,0 0,0-1,0 1,1 0,-1-1,0 1,0 0,1-1,-1 0,0 1,1-1,-1 0,0 0,1 1,-1-1,1 0,-1 0,0-1,1 1,-1 0,0 0,1-1,-1 1,0-1,2 0,8 4,20 4,-17-5,-1 0,1 1,-1 1,0 0,0 1,0 0,-1 1,1 0,-1 1,-1 1,0 0,6 5,-15-11,0 0,-1 0,1-1,-1 1,1 0,-1 1,0-1,0 0,0 0,0 0,0 1,0-1,-1 0,1 1,-1-1,0 0,0 1,1-1,-1 1,-1-1,1 0,0 1,-1-1,1 1,-1-1,0 0,0 0,0 1,0-1,0 0,0 0,0 0,-1 0,1 0,-1 0,0-1,1 1,-1 0,0-1,0 1,0-1,-1 1,-92 48,75-43,-1-1,0-2,0 1,0-2,0-1,-1-1,-3-1,0 0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5:51:42.25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657 1,'-50'164,"11"26,9 2,-2 139,0-6,-25 99,-18-1,-62 162,-22-53,114-394,45-137,1 0,-1 1,1-1,0 0,0 0,-1 0,1 0,0 0,0 0,0 0,0-1,0 1,0 0,0 0,1-1,-1 1,0-1,0 1,1-1,-1 1,0-1,0 0,1 0,-1 0,0 1,1-1,-1 0,0-1,1 1,-1 0,0 0,0 0,1-1,-1 1,0-1,0 1,1-1,0 0,0 1,259-41,-38 39,0 9,121 22,67 5,216-20,549-62,-1109 43,1304-56,-1362 60,0 2,1-1,-1 1,0 1,1 0,-1 0,0 1,0 0,-1 0,7 4,-14-6,0 0,0 0,0 0,0 0,0 0,0 0,1 0,-1 0,0-1,1 1,-1 0,1-1,-1 1,1-1,-1 1,1-1,-1 0,1 0,-1 0,1 0,-1 0,1 0,0 0,-1 0,1-1,-1 1,1 0,-1-1,1 1,-1-1,0 0,1 1,-1-1,0 0,1 0,-1 0,0 0,0 0,0 0,0 0,0-1,0 1,0 0,0-1,-1 1,1 0,0-1,-1 1,1-1,-1 1,1-1,-1 1,0-1,0 1,0-2,1-183,-52-339,49 278,11 0,11 2,11 0,49-184,-60 326,-3-2,-6 0,-2-45,-9 143,1 0,-1 0,0 0,0 0,-1 0,0 0,0 0,-1 1,0-1,0 0,0 1,-1 0,0-1,0 1,-1 0,0 0,0 1,0-1,-1 1,1 0,-1 0,0 1,-1-1,1 1,-1 0,0 1,0-1,0 1,-1 0,1 1,-1-1,-5 0,-184-38,130 18,-1 2,-1 4,0 2,-44-2,-91 5,-1 9,0 9,-58 15,-889 114,983-118,-1161 148,1187-141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06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991 671 7922 0 0,'0'0'2459'0'0,"0"0"-573"0"0,0 0-298 0 0,0 0-44 0 0,0 0 18 0 0,0 0-143 0 0,0 0-271 0 0,0 0-300 0 0,0 0-248 0 0,0 0-143 0 0,0 0-103 0 0,0 0-16 0 0,30-4 3312 0 0,-8 60-2266 0 0,-16-28-1186 0 0,-2 1 1 0 0,-1 0-1 0 0,-1 0 0 0 0,-2-1 0 0 0,0 1 1 0 0,-3 7-199 0 0,-10 49 141 0 0,13-84-148 0 0,0-1-13 0 0,0 0 3 0 0,0 0 0 0 0,0 0-7 0 0,2-22-10274 0 0,2 14 3476 0 0,0 1-4383 0 0</inkml:trace>
  <inkml:trace contextRef="#ctx0" brushRef="#br0" timeOffset="726.079">1203 877 4353 0 0,'0'0'3591'0'0,"0"0"-1412"0"0,0 0-573 0 0,0 0 12 0 0,0 0 70 0 0,0 0-57 0 0,0 0-244 0 0,0 0-371 0 0,0 0-281 0 0,0 0-148 0 0,0 0-42 0 0,0 0 17 0 0,0 0 34 0 0,5 0 35 0 0,169-8 3156 0 0,-10 1-3189 0 0,-163 7-586 0 0,-1 0 28 0 0,0 0 42 0 0,0 0-15 0 0,0 0 33 0 0,0 0 23 0 0,0 0-10 0 0,0 0 62 0 0,0 0 13 0 0,-16-4 244 0 0,-132-80-259 0 0,150 162-307 0 0,13 107 219 0 0,-16-147-49 0 0,2-38-31 0 0,-1 1-1 0 0,1-1 1 0 0,0 1 0 0 0,-1-1 0 0 0,1 0-1 0 0,-1 1 1 0 0,1-1 0 0 0,0 0-1 0 0,-1 0 1 0 0,1 1 0 0 0,-1-1-1 0 0,1 0 1 0 0,0 0 0 0 0,-1 0 0 0 0,1 0-1 0 0,0 0 1 0 0,-1 0 0 0 0,1 0-1 0 0,0 0 1 0 0,-1 0 0 0 0,1 0-1 0 0,0 0 1 0 0,-1 0 0 0 0,1 0-1 0 0,0-1 1 0 0,-1 1 0 0 0,1 0 0 0 0,-1-1-1 0 0,1 1 1 0 0,0 0 0 0 0,-1-1-1 0 0,1 1 1 0 0,-1 0 0 0 0,1-1-1 0 0,-1 1 1 0 0,1-1 0 0 0,-1 1 0 0 0,0-1-1 0 0,1 1 1 0 0,-1-1 0 0 0,1 0-1 0 0,-1 1 1 0 0,0-1 0 0 0,0 1-1 0 0,1-1 1 0 0,-1 0 0 0 0,0 1-1 0 0,0-1 1 0 0,0 0 0 0 0,0 1 0 0 0,0-1-1 0 0,1 0 1 0 0,-1 1 0 0 0,-1-1-1 0 0,1 0 1 0 0,0 1 0 0 0,0-1-5 0 0,6-7 11 0 0,72-69-38 0 0,-44 33-3826 0 0,-29 36 915 0 0,-1 1-4070 0 0,-2 4-4534 0 0</inkml:trace>
  <inkml:trace contextRef="#ctx0" brushRef="#br0" timeOffset="1237.835">1661 781 5777 0 0,'0'0'3894'0'0,"0"0"-1341"0"0,0 0-661 0 0,0 0-146 0 0,0 0-67 0 0,0 0-173 0 0,0 0-255 0 0,0 0-254 0 0,0 0-213 0 0,0 0-137 0 0,0 0-91 0 0,0 0-64 0 0,8-8-41 0 0,74-50 1450 0 0,45 39-378 0 0,-126 21-1511 0 0,1-1 1 0 0,-1 0 0 0 0,0 0 0 0 0,1 1 0 0 0,-1-1 0 0 0,0 1 0 0 0,0 0-1 0 0,1-1 1 0 0,-1 1 0 0 0,-1 0 0 0 0,1-1 0 0 0,0 1 0 0 0,0 0 0 0 0,-1 0-1 0 0,1 0 1 0 0,-1 0 0 0 0,1 0 0 0 0,-1 0 0 0 0,0 0 0 0 0,0 0 0 0 0,0 0-1 0 0,0 0 1 0 0,0-1 0 0 0,0 1 0 0 0,0 0 0 0 0,-1 0 0 0 0,1 0 0 0 0,-1 0-13 0 0,-2 7 22 0 0,0 0 0 0 0,-1 0 0 0 0,0 0 0 0 0,0-1 0 0 0,-1 1 0 0 0,0-1-1 0 0,0 0 1 0 0,-1-1 0 0 0,0 1 0 0 0,-1-1 0 0 0,-5 4-22 0 0,1 1 59 0 0,3-3-44 0 0,4-6-10 0 0,0 1-1 0 0,1-1 1 0 0,-1 1-1 0 0,1 0 1 0 0,-1 0-1 0 0,1 0 1 0 0,0 0-1 0 0,1 0 1 0 0,-1 1-1 0 0,1-1 1 0 0,0 1 0 0 0,0-1-1 0 0,0 1 1 0 0,1 0-1 0 0,-1 0 1 0 0,1 0-1 0 0,1 0 1 0 0,-1 0-1 0 0,1 0 1 0 0,-1 0-1 0 0,2 5-4 0 0,1-7 29 0 0,2 0-1 0 0,-1-1 0 0 0,0 1 1 0 0,0-1-1 0 0,1 0 0 0 0,-1 0 0 0 0,1 0 1 0 0,0 0-1 0 0,-1 0 0 0 0,1-1 1 0 0,0 0-1 0 0,0 0 0 0 0,0 0 0 0 0,0 0 1 0 0,0-1-1 0 0,0 1 0 0 0,0-1 1 0 0,1 0-1 0 0,-1 0 0 0 0,0 0 0 0 0,0-1 1 0 0,0 0-1 0 0,0 0-28 0 0,6 1 138 0 0,96-14 542 0 0,-61-1-540 0 0,-39 13 33 0 0,2-2-3242 0 0,-14-1-5358 0 0,2 5-3949 0 0</inkml:trace>
  <inkml:trace contextRef="#ctx0" brushRef="#br0" timeOffset="2141.241">1442 987 0 0 0,'0'0'818'0'0,"0"0"399"0"0,0 0 149 0 0,0 0 49 0 0,0 0 24 0 0,0 0-56 0 0,0 0-111 0 0,0 0-124 0 0,0 0-136 0 0,0 0-129 0 0,0 0-140 0 0,0 0-123 0 0,16-11 1435 0 0,-8 4-1611 0 0,14-15 1431 0 0,-26 22-6852 0 0,3 3-62 0 0,0-3-2635 0 0</inkml:trace>
  <inkml:trace contextRef="#ctx0" brushRef="#br0" timeOffset="4956.024">148 1293 0 0 0,'0'0'1262'0'0,"0"0"129"0"0,0 0 120 0 0,0 0 198 0 0,0 0 109 0 0,0 0 9 0 0,0 0-87 0 0,0 0-198 0 0,0 0-164 0 0,0 0-123 0 0,0 0-142 0 0,0 0-117 0 0,-6-5-119 0 0,-16-15-105 0 0,17 15-84 0 0,5 5-80 0 0,0 0-77 0 0,0 0-68 0 0,0 0-69 0 0,0 0-58 0 0,0 0-50 0 0,0 0-38 0 0,0 0-59 0 0,0 27 478 0 0,-13 297 1702 0 0,9-203-2044 0 0,-9-96-536 0 0,9-50-3111 0 0,4-4-2073 0 0,0 10-3628 0 0,0 11 679 0 0</inkml:trace>
  <inkml:trace contextRef="#ctx0" brushRef="#br0" timeOffset="5716.006">21 1315 2393 0 0,'0'0'1652'0'0,"0"0"-54"0"0,0 0-14 0 0,0 0 110 0 0,0 0 66 0 0,0 0-72 0 0,0 0-122 0 0,0 0-202 0 0,0 0-227 0 0,0 0-199 0 0,0 0-167 0 0,0 0-119 0 0,0 0-89 0 0,-4-1-77 0 0,-9-4-72 0 0,9 4-23 0 0,4 1-44 0 0,18-8 1472 0 0,44-18-786 0 0,-59 25-1008 0 0,15-6 104 0 0,1 0 0 0 0,-1 1 0 0 0,1 2 0 0 0,1 0 0 0 0,-1 1 1 0 0,1 0-1 0 0,5 2-129 0 0,-23 1 11 0 0,1 0 0 0 0,0 0 0 0 0,-1 1 0 0 0,1 0 0 0 0,-1-1 0 0 0,0 1 1 0 0,1 0-1 0 0,-1 0 0 0 0,0 0 0 0 0,1 1 0 0 0,-1-1 0 0 0,0 0 0 0 0,0 1 0 0 0,0 0 1 0 0,0-1-1 0 0,0 1 0 0 0,-1 0 0 0 0,1 0 0 0 0,0 0 0 0 0,-1 0 0 0 0,0 0 0 0 0,1 0 1 0 0,-1 0-1 0 0,0 1 0 0 0,0-1 0 0 0,0 0 0 0 0,0 1 0 0 0,-1-1 0 0 0,1 1 0 0 0,-1-1 1 0 0,1 1-1 0 0,-1-1 0 0 0,0 1 0 0 0,0-1 0 0 0,0 1 0 0 0,0 0 0 0 0,0-1 0 0 0,-1 1 0 0 0,1-1 1 0 0,-1 1-1 0 0,0 0-11 0 0,0 6 43 0 0,0-1 1 0 0,-1 1-1 0 0,0 0 1 0 0,0-1 0 0 0,-1 0-1 0 0,0 1 1 0 0,-1-1-1 0 0,0 0 1 0 0,0 0-1 0 0,0-1 1 0 0,-1 0 0 0 0,-1 1-1 0 0,-1 1-43 0 0,-5 8 38 0 0,-9 34 9 0 0,50-35-25 0 0,27 2 19 0 0,-49-16-34 0 0,1-1 0 0 0,-1 1 1 0 0,1 1-1 0 0,-1-1 1 0 0,0 1-1 0 0,0 0 1 0 0,-1 1-1 0 0,1 0 1 0 0,-1 0-1 0 0,1 0 0 0 0,-1 1 1 0 0,0 0-1 0 0,-1 0 1 0 0,1 0-1 0 0,2 5-7 0 0,-6-7 35 0 0,0-1 0 0 0,0 1 0 0 0,0 0 0 0 0,-1 0 0 0 0,0 0 0 0 0,1 0 1 0 0,-1 0-1 0 0,0 1 0 0 0,0-1 0 0 0,-1 0 0 0 0,1 0 0 0 0,-1 1 0 0 0,0-1 0 0 0,1 0 0 0 0,-2 1 0 0 0,1-1 0 0 0,0 0 0 0 0,-1 0 0 0 0,1 1 0 0 0,-1-1 0 0 0,0 0 0 0 0,0 0 0 0 0,0 0 0 0 0,0 0 0 0 0,-1 0 0 0 0,1 0 0 0 0,-1 0 0 0 0,0 0 0 0 0,0 0-35 0 0,-10 8 64 0 0,0-2 0 0 0,-1 1 0 0 0,0-2 0 0 0,-1 1 0 0 0,1-2 0 0 0,-2 0 0 0 0,1-1-1 0 0,-1 0 1 0 0,0-1 0 0 0,0-1 0 0 0,0 0 0 0 0,0-1 0 0 0,-1-1 0 0 0,1 0-1 0 0,-1-1 1 0 0,0-1 0 0 0,0 0 0 0 0,-8-2-64 0 0,22 2-44 0 0,1 0 0 0 0,-1 0 0 0 0,1 0 0 0 0,0 0 0 0 0,-1 0 0 0 0,1-1 0 0 0,0 1 0 0 0,-1 0-1 0 0,1-1 1 0 0,0 1 0 0 0,-1-1 0 0 0,1 1 0 0 0,0-1 0 0 0,0 0 0 0 0,0 0 0 0 0,-1 1 0 0 0,1-1 0 0 0,0 0 0 0 0,0 0 0 0 0,0 0 0 0 0,0 0 0 0 0,0 0 0 0 0,1 0 0 0 0,-1 0 0 0 0,0-1-1 0 0,0 1 1 0 0,1 0 0 0 0,-1 0 0 0 0,1-1 0 0 0,-1 1 0 0 0,1 0 0 0 0,0-1 0 0 0,-1 1 0 0 0,1 0 0 0 0,0-1 0 0 0,0 1 0 0 0,0-1 0 0 0,0 1 0 0 0,0 0 0 0 0,0-1 0 0 0,0 1-1 0 0,0 0 1 0 0,1-1 0 0 0,-1 1 0 0 0,1 0 0 0 0,-1-1 0 0 0,1 1 0 0 0,-1 0 0 0 0,1 0 0 0 0,0-1 0 0 0,-1 1 0 0 0,2-1 44 0 0,23-20-3245 0 0,-8 10-2376 0 0,-10 6 887 0 0,-2 2-6569 0 0</inkml:trace>
  <inkml:trace contextRef="#ctx0" brushRef="#br0" timeOffset="6057.196">540 1536 5497 0 0,'0'0'2359'0'0,"0"0"-528"0"0,0 0-154 0 0,0 0 54 0 0,0 0-30 0 0,0 0-182 0 0,0 0-301 0 0,0 0-262 0 0,0 0-140 0 0,0 0-101 0 0,0 0-60 0 0,0 0-60 0 0,0 0-74 0 0,-3 10-45 0 0,-25 79 777 0 0,27-87-1218 0 0,0 0 1 0 0,0 1 0 0 0,0 0 0 0 0,0-1 0 0 0,0 1-1 0 0,0-1 1 0 0,1 1 0 0 0,0 0 0 0 0,-1 0 0 0 0,1-1-1 0 0,0 1 1 0 0,0 0 0 0 0,0-1 0 0 0,1 1 0 0 0,-1 0-1 0 0,1 0 1 0 0,0-1 0 0 0,-1 1 0 0 0,1-1-1 0 0,0 1 1 0 0,0-1 0 0 0,1 1 0 0 0,-1-1 0 0 0,0 1-1 0 0,1-1 1 0 0,0 0 0 0 0,-1 0 0 0 0,1 0 0 0 0,0 0-1 0 0,0 0 1 0 0,0 0 0 0 0,0-1 0 0 0,1 1 0 0 0,-1-1-1 0 0,0 1 1 0 0,1-1 0 0 0,-1 0 0 0 0,1 0 0 0 0,-1 0-1 0 0,1 0 1 0 0,-1 0 0 0 0,1 0 0 0 0,1-1-36 0 0,2 0 100 0 0,0 0 1 0 0,0 0-1 0 0,0-1 1 0 0,0 0 0 0 0,0 0-1 0 0,0-1 1 0 0,-1 1-1 0 0,1-1 1 0 0,0 0 0 0 0,-1-1-1 0 0,0 1 1 0 0,1-1-1 0 0,-1 0 1 0 0,0-1-1 0 0,-1 1 1 0 0,1-1 0 0 0,-1 0-1 0 0,1 0 1 0 0,2-4-101 0 0,-4 4 33 0 0,1 1 1 0 0,-1-1-1 0 0,0 0 1 0 0,0 0-1 0 0,0 0 1 0 0,-1 0-1 0 0,1 0 1 0 0,-1-1-1 0 0,0 1 0 0 0,-1-1 1 0 0,1 0-1 0 0,-1 1 1 0 0,0-1-1 0 0,0 0 1 0 0,0 0-1 0 0,-1 0 1 0 0,1 0-1 0 0,-1 0 1 0 0,0 1-1 0 0,-1-1 1 0 0,1-1-34 0 0,-2 3-69 0 0,0 1 1 0 0,0-1-1 0 0,0 1 1 0 0,0 0 0 0 0,0-1-1 0 0,-1 1 1 0 0,1 0-1 0 0,-1 0 1 0 0,1 1 0 0 0,-1-1-1 0 0,0 1 1 0 0,1-1 0 0 0,-1 1-1 0 0,0 0 1 0 0,0 0-1 0 0,0 0 1 0 0,0 0 0 0 0,0 0-1 0 0,0 1 1 0 0,0-1-1 0 0,-1 1 1 0 0,1 0 0 0 0,0 0-1 0 0,0 0 1 0 0,0 1 0 0 0,0-1-1 0 0,0 1 1 0 0,0-1-1 0 0,-3 2 69 0 0,-8-1-1296 0 0,13-1 1108 0 0,-12 0-1912 0 0,4 3-3447 0 0,0 1-6250 0 0</inkml:trace>
  <inkml:trace contextRef="#ctx0" brushRef="#br0" timeOffset="6717.062">893 1208 5873 0 0,'0'0'2410'0'0,"0"0"-256"0"0,0 0-84 0 0,0 0-54 0 0,0 0-253 0 0,0 0-361 0 0,0 0-381 0 0,0 0-275 0 0,0 0-146 0 0,0 0-73 0 0,0 0 0 0 0,0 0 39 0 0,0 0 40 0 0,0 6 15 0 0,13 89 2540 0 0,-8-71-3026 0 0,-1 0 0 0 0,-2 1-1 0 0,0 0 1 0 0,-2 0 0 0 0,0-1 0 0 0,-2 1 0 0 0,-1-1-1 0 0,-1 1 1 0 0,-1-1 0 0 0,-1 0 0 0 0,-7 19-135 0 0,-9 12 99 0 0,16-45-12 0 0,11-18 90 0 0,5-4-188 0 0,1 0 1 0 0,-1 0 0 0 0,2 1 0 0 0,0 0 0 0 0,0 1 0 0 0,1 1 0 0 0,0 0 0 0 0,1 0-1 0 0,0 2 1 0 0,0 0 0 0 0,0 0 0 0 0,1 1 0 0 0,0 1 0 0 0,1 0 0 0 0,10-1 10 0 0,-22 6-2 0 0,0-1 1 0 0,0 1-1 0 0,0 0 1 0 0,0 0 0 0 0,-1 1-1 0 0,1-1 1 0 0,0 1 0 0 0,0 0-1 0 0,-1 0 1 0 0,1 0 0 0 0,0 0-1 0 0,-1 0 1 0 0,1 1-1 0 0,-1 0 1 0 0,0 0 0 0 0,1 0-1 0 0,-1 0 1 0 0,0 0 0 0 0,0 1-1 0 0,0-1 1 0 0,-1 1 0 0 0,1 0-1 0 0,-1 0 1 0 0,1 0-1 0 0,-1 0 1 0 0,0 0 0 0 0,0 1-1 0 0,0-1 1 0 0,-1 1 0 0 0,1-1-1 0 0,-1 1 1 0 0,0-1-1 0 0,0 1 1 0 0,0 0 0 0 0,0 0-1 0 0,-1-1 1 0 0,1 1 0 0 0,-1 0-1 0 0,0 1 2 0 0,-2 4 20 0 0,1 0 0 0 0,-1 0 0 0 0,0 0 0 0 0,-1 0 0 0 0,0-1 0 0 0,-1 1 0 0 0,1-1 0 0 0,-2 0 0 0 0,1 0 0 0 0,-1-1 0 0 0,0 1 0 0 0,-1-1 0 0 0,1 0 0 0 0,-2 0-1 0 0,1-1 1 0 0,-1 0 0 0 0,0 0 0 0 0,0 0 0 0 0,0-1 0 0 0,-1 0 0 0 0,0-1 0 0 0,0 1 0 0 0,0-1 0 0 0,-5 1-20 0 0,9-3 4 0 0,-1 1 1 0 0,1-1-1 0 0,0-1 0 0 0,-1 1 0 0 0,0-1 1 0 0,1 1-1 0 0,-1-1 0 0 0,0 0 1 0 0,1-1-1 0 0,-1 1 0 0 0,0-1 0 0 0,0 0 1 0 0,0 0-1 0 0,1-1 0 0 0,-1 0 1 0 0,0 1-1 0 0,0-1 0 0 0,1-1 0 0 0,-1 1 1 0 0,1-1-1 0 0,-1 0 0 0 0,1 0 1 0 0,0 0-1 0 0,0 0 0 0 0,0-1 0 0 0,0 0 1 0 0,0 0-1 0 0,0 0 0 0 0,1 0 1 0 0,-1 0-1 0 0,1-1 0 0 0,0 0 0 0 0,0 1-4 0 0,-29-85-1301 0 0,31 56-2187 0 0,5 2-4408 0 0,0 22-4045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27 1288 0 0,'0'0'2629'0'0,"0"0"-845"0"0,0 0-261 0 0,0 0 238 0 0,0 0 258 0 0,0 0 85 0 0,0 0-167 0 0,0 0-344 0 0,0 0-359 0 0,0 0-309 0 0,0 0-222 0 0,-3-1-107 0 0,-1-6 3096 0 0,24 7 1581 0 0,-5 0-6275 0 0,153 8 2188 0 0,-8-15-746 0 0,-126 3-247 0 0,-34 4-151 0 0,0 0 3 0 0,0 0 2 0 0,0 0 15 0 0,0 0-7 0 0,0 0 10 0 0,0 0 13 0 0,0 0-24 0 0,0 0-8 0 0,0 0-6 0 0,0 0 11 0 0,0 0-27 0 0,0 0-7 0 0,0 0-5 0 0,0 0-36 0 0,0 0 9 0 0,0 0 2 0 0,-1-3-459 0 0,-2-4-3914 0 0,2 4-1906 0 0,1 1-3531 0 0,0 2 332 0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2625 0 0,'0'0'1611'0'0,"0"0"68"0"0,0 0 141 0 0,0 0 131 0 0,0 0-65 0 0,0 0-257 0 0,0 0-326 0 0,0 0-285 0 0,0 0-159 0 0,0 0-52 0 0,0 0-8 0 0,0 0-9 0 0,0 0-19 0 0,11 14 2907 0 0,64-13-202 0 0,261-16-649 0 0,-323 11-4014 0 0,-15 0-2324 0 0,1-2-3319 0 0,1 2-5626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4297 0 0,'0'0'3905'0'0,"0"0"-1078"0"0,0 0-493 0 0,0 0-190 0 0,0 0-234 0 0,0 0-292 0 0,0 0-303 0 0,0 0-308 0 0,0 0-241 0 0,0 0-155 0 0,0 0-95 0 0,0 0-57 0 0,0 0-6 0 0,2 9 560 0 0,69-4 1723 0 0,111-19-925 0 0,-154 9-1594 0 0,1 0-2067 0 0,-10-4-7800 0 0,-15 5-2916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0:3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622 367,'0'0,"0"-1,0 0,0 1,0-1,0 1,0-1,-1 0,1 1,0-1,0 1,-1-1,1 1,0-1,-1 0,1 1,0-1,-1 1,1 0,-1-1,1 1,-1-1,1 1,-1 0,1-1,-1 1,1 0,-1-1,1 1,-1 0,0 0,1 0,-1 0,1-1,-1 1,0 0,1 0,-1 0,0 0,1 0,-1 1,1-1,-1 0,0 0,1 0,-1 0,1 1,-1-1,0 0,1 1,-1-1,1 0,-1 1,1-1,-1 1,1-1,0 0,-1 1,-19 37,17-29,-79 228,-108 253,188-488,0 1,1 0,-1-1,1 1,-1 0,1 0,0 0,0 0,1 0,-1 0,0 0,1 0,0 0,0 0,0 0,0 0,0 0,1 0,-1 0,1 0,0 0,0 0,0 0,0 0,0 0,1-1,-1 1,1 0,0-1,0 1,0-1,0 0,0 0,0 0,1 0,-1 0,1 0,-1 0,1-1,0 1,0-1,0 0,0 0,0 0,90-14,-40 0,47 8,-88 5</inkml:trace>
  <inkml:trace contextRef="#ctx0" brushRef="#br0" timeOffset="510.765">989 537,'37'-19,"-15"6,0 2,1 0,1 1,0 2,0 0,1 2,4-1,-27 6,0 1,0-1,0 0,0 1,1-1,-1 1,0 0,0 0,0-1,1 2,-1-1,0 0,0 0,0 1,0-1,0 1,0-1,1 1,-1 0,0 0,-1 0,1 0,0 0,0 1,0-1,-1 0,1 1,-1 0,1-1,-1 1,1 0,-1-1,0 1,0 0,0 0,0 0,0 0,-1 0,1 0,-1 1,1-1,-1 0,1 0,-1 0,0 0,0 1,0-1,-1 0,1 0,0 0,-11 21,-1-1,0-1,-2 0,0-1,-2-1,0 0,-1-1,-18 16,24-23,-37 34,32-32,0 1,1 1,1 1,0 0,1 0,1 1,0 1,1 0,-8 20,18-34,0 0,0 0,0 0,0 1,1-1,-1 0,1 1,0-1,0 0,1 1,0-1,-1 0,1 1,1-1,-1 0,1 0,-1 0,1 0,0 0,1-1,-1 1,0 0,1-1,0 0,0 0,0 0,0 0,1 0,-1 0,1-1,0 0,-1 0,1 0,0 0,0 0,1-1,-1 0,1 1,17 6,0-1,1-1,0-1,0 0,0-2,0-1,19-1,-17-1</inkml:trace>
  <inkml:trace contextRef="#ctx0" brushRef="#br0" timeOffset="891.653">1752 367,'0'448,"-29"-244,11-110,13-75</inkml:trace>
  <inkml:trace contextRef="#ctx0" brushRef="#br0" timeOffset="2579.165">2203 0,'-5'46,"3"-1,1 1,3-1,1 1,2-1,3 0,1 0,2-1,2 0,2-1,6 8,32 140,-32 7,-21-198,3 5,-1-1,0 1,0 0,-1-1,1 1,-1 0,0 0,0 0,-1 0,1 0,-1 0,0 0,-1 0,1 0,-1 0,0 0,0 0,-1 0,1 0,-1 0,0-1,0 1,-1-1,1 0,-1 1,0-1,0 0,-1-1,1 1,-1 0,1-1,-1 0,0 0,-1 0,1-1,-1 1,-216 60,-43 9,-236 33,428-91,-762 155,531-109,275-52,26-6,1-1,-1 1,0-1,0 0,1 0,-1 1,0-1,0-1,0 1,0 0,0 0,-1-1,1 1,0-1,0 0,0 1,-1-1,1 0,0 0,0-1,0 1,0 0,-1-1,1 1,0-1,0 0,0 0,0 1,0-1,0-1,0 1,1 0,-1 0,0-1,0 1,1-1,-1 1,1-1,0 0,-1 0,1 0,0 1,0-1,0 0,0 0,1-1,-1 1,0 0,1 0,0 0,-1 0,1-1,25-144,-2-135,-12-97,-11 351,0-59,-3 0,-12-63,5-14,10 158,1-1,0 1,1-1,0 1,0 0,0 0,1 0,0 0,0 0,0 0,1 1,0-1,0 1,0 0,0 0,1 1,0-1,0 1,0 0,1 0,0 1,-1 0,3-1,118-29,-91 26,1 1,-1 2,1 2,-1 1,35 4,5-1,653-3,-253-26,-120 27,-291-10,25 3,-88 7,0 0,-1 0,1 1,0-1,-1 0,1 0,0 0,-1 1,1-1,0 0,-1 0,1 1,-1-1,1 1,0-1,-1 0,1 1,-1-1,1 1,-1-1,0 1,1 0,-1-1,1 1,-1-1,0 1,0 0,1-1,-1 1,0 0,0-1,0 1,0 0,0-1,0 1,0 0,0 0,0-1,0 1,0 0,0-1,0 1,0 0,-1-1,1 1,-1 0,-5 8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8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565 173,'-24'6,"0"1,0 1,1 0,0 2,0 1,1 1,0 1,2 0,-1 2,2 0,0 2,0 0,2 1,0 0,-6 11,18-20,-1 1,2-1,-1 1,1 0,1 0,0 1,0-1,1 1,0-1,1 1,0 0,1 0,0-1,1 1,0 0,1-1,0 1,0 0,1-1,1 0,0 0,0 0,1 0,0-1,1 0,-1 0,2 0,0 0,0-1,0-1,1 1,0-1,0 0,1-1,0 0,0 0,1-1,-1 0,1-1,0 0,10 1,-1-1,1-1,0 0,0-2,0 0,0-1,0-1,0-1,0-1,-1-1,1 0,-1-2,0 0,11-6,2-2,-1-1,0-2,-2-1,0-1,-1-2,-1 0,-1-2,1-3,-13 13,-1-2,-1 0,0 0,-1-1,-1-1,0 0,-1 0,-1-1,-1 0,0 0,-2-1,0 0,-1 0,-1 0,0 0,-1-18,-3 27,0 0,0 0,-1 1,0-1,-1 1,0-1,-1 1,0 0,0 0,-1 0,0 1,-1 0,0 0,0 0,0 1,-1-1,0 2,-1-1,1 1,-1 0,-1 1,1-1,-1 2,0-1,-2 0,-9-4,0 2,-1-1,1 2,-1 1,0 1,-1 0,1 2,0 0,-1 2,0 0,-2 2,-19 4</inkml:trace>
  <inkml:trace contextRef="#ctx0" brushRef="#br0" timeOffset="405.952">1 456,'37'0,"157"0,108-18,-103-6,-15 0,143 3,-69-4,-235 23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7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739 431 13915 0 0,'0'0'2505'0'0,"0"0"-874"0"0,0 0-495 0 0,0 0-72 0 0,0 0 30 0 0,0 0-4 0 0,0 0-136 0 0,0 0-211 0 0,0 0-163 0 0,0 0-119 0 0,0 0-58 0 0,0 0-35 0 0,0 0-29 0 0,-3 26-18 0 0,-11 82-21 0 0,14 53 602 0 0,17-66-910 0 0,-17-95-55 0 0,0 0-37 0 0,0 0-66 0 0,0 0-103 0 0,0 0-131 0 0,0 0-186 0 0,0-16-4799 0 0,0 10-2384 0 0,0 3-3707 0 0</inkml:trace>
  <inkml:trace contextRef="#ctx0" brushRef="#br0" timeOffset="736.53">912 630 11538 0 0,'0'0'2185'0'0,"0"0"-517"0"0,0 0-286 0 0,0 0-150 0 0,0 0-137 0 0,0 0-148 0 0,0 0-163 0 0,0 0-133 0 0,0 0-112 0 0,0 0-95 0 0,0 0-67 0 0,0 0-27 0 0,0 0-25 0 0,22-1-10 0 0,131-2 661 0 0,-43 0 332 0 0,-110 3-1238 0 0,0 0 20 0 0,0 0 36 0 0,0 0 23 0 0,0 0 18 0 0,-12-15 378 0 0,-76-59-425 0 0,77 67-86 0 0,10 6-32 0 0,1 1-1 0 0,0 0 1 0 0,-1 0 0 0 0,1-1 0 0 0,0 1 0 0 0,-1 0-1 0 0,1 0 1 0 0,0-1 0 0 0,-1 1 0 0 0,1 0 0 0 0,-1 0-1 0 0,1 0 1 0 0,-1 0 0 0 0,1 0 0 0 0,-1 0 0 0 0,1 0-1 0 0,0-1 1 0 0,-1 1 0 0 0,1 1 0 0 0,-1-1 0 0 0,1 0-1 0 0,-1 0 1 0 0,1 0 0 0 0,-1 0 0 0 0,1 0 0 0 0,0 0-1 0 0,-1 0 1 0 0,1 1 0 0 0,-1-1 0 0 0,1 0 0 0 0,0 0-1 0 0,-1 0 1 0 0,1 1 0 0 0,-1-1 0 0 0,1 0 0 0 0,0 1-1 0 0,-1-1 1 0 0,1 0 0 0 0,0 1 0 0 0,0-1 0 0 0,-1 0 0 0 0,1 1-1 0 0,0-1 1 0 0,0 1 0 0 0,0-1 0 0 0,-1 0 0 0 0,1 1-1 0 0,0-1 1 0 0,0 1 0 0 0,0-1 0 0 0,0 1 0 0 0,0-1-1 0 0,0 1 1 0 0,0-1 0 0 0,0 0 0 0 0,0 1 0 0 0,0-1-1 0 0,0 1 1 0 0,0-1 0 0 0,0 1 0 0 0,0-1 0 0 0,1 1-2 0 0,-5 10 10 0 0,1 0 1 0 0,0 0 0 0 0,1 1 0 0 0,1-1 0 0 0,-1 1-1 0 0,2-1 1 0 0,0 1 0 0 0,0-1 0 0 0,2 11-11 0 0,0 16 29 0 0,-2 94 38 0 0,0-132-56 0 0,0 0-1 0 0,0 0 5 0 0,12-14 142 0 0,100-126 347 0 0,-91 78-2708 0 0,-21 61 546 0 0,-1 1-3165 0 0,-1 0-572 0 0,-1 0-6800 0 0</inkml:trace>
  <inkml:trace contextRef="#ctx0" brushRef="#br0" timeOffset="1184.193">1350 505 11026 0 0,'0'0'4969'0'0,"0"0"-2555"0"0,0 0-993 0 0,0 0-154 0 0,0 0-39 0 0,0 0-69 0 0,0 0-188 0 0,0 0-255 0 0,0 0-206 0 0,0 0-129 0 0,0 0-85 0 0,0 0-23 0 0,0 0-30 0 0,9-1-27 0 0,82 2 603 0 0,-69 5-646 0 0,-19-7-162 0 0,0 1 0 0 0,0 0 0 0 0,0 1 0 0 0,0-1 0 0 0,0 0-1 0 0,0 1 1 0 0,0-1 0 0 0,0 1 0 0 0,0 0 0 0 0,-1 0 0 0 0,1 0 0 0 0,0 1 0 0 0,-1-1 0 0 0,1 1 0 0 0,-1-1 0 0 0,1 1-1 0 0,-1 0 1 0 0,0 0 0 0 0,1 0 0 0 0,-1 0 0 0 0,0 0 0 0 0,0 0 0 0 0,-1 1 0 0 0,1-1 0 0 0,0 1 0 0 0,-1-1 0 0 0,0 1-1 0 0,1 0 1 0 0,-1-1 0 0 0,0 1 0 0 0,0 0 0 0 0,-1 0 0 0 0,1 0 0 0 0,-1 0 0 0 0,1 0 0 0 0,-1 0 0 0 0,0 0 0 0 0,0 0-1 0 0,0 2-10 0 0,-45 68 296 0 0,31-56-256 0 0,-10 33 50 0 0,76-43 227 0 0,-37-8-261 0 0,1-1-1 0 0,-1-1 1 0 0,0 0 0 0 0,0-1-1 0 0,0 0 1 0 0,0-1-1 0 0,-1-1 1 0 0,0-1-1 0 0,11-6-55 0 0,-10 2-416 0 0,-12 7-7224 0 0,-3 4-3876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75 216 0 0,'0'0'1508'0'0,"0"0"-411"0"0,0 0 4 0 0,0 0 194 0 0,0 0 205 0 0,0 0 69 0 0,0 0-97 0 0,0 0-174 0 0,0 0-209 0 0,0 0-89 0 0,0 0-47 0 0,-6-4-16 0 0,-57-18 3751 0 0,-55 44-1793 0 0,-21 43-1453 0 0,123-53-1267 0 0,2-4-59 0 0,1 2-1 0 0,0-1 1 0 0,0 2-1 0 0,1-1 1 0 0,1 2-1 0 0,0-1 1 0 0,0 2-1 0 0,1-1 1 0 0,0 2-1 0 0,2-1 1 0 0,-1 1-1 0 0,-2 7-115 0 0,7-12 28 0 0,1-1-1 0 0,0 1 1 0 0,0-1-1 0 0,0 1 1 0 0,1 0-1 0 0,1 0 1 0 0,0 0-1 0 0,0 0 0 0 0,0 0 1 0 0,1 0-1 0 0,1 0 1 0 0,-1 0-1 0 0,1 0 1 0 0,1 0-1 0 0,0 0 1 0 0,0-1-1 0 0,1 1 0 0 0,0-1 1 0 0,1 3-28 0 0,1-3 26 0 0,0-1 1 0 0,1 0-1 0 0,0 1 1 0 0,0-2-1 0 0,0 1 1 0 0,1-1-1 0 0,0 0 1 0 0,0 0-1 0 0,1-1 1 0 0,0 0-1 0 0,-1 0 1 0 0,2-1-1 0 0,-1 0 1 0 0,0-1-1 0 0,1 1 1 0 0,0-1-1 0 0,0-1 1 0 0,-1 0-1 0 0,2 0 1 0 0,-1-1-1 0 0,0 0 1 0 0,0-1-1 0 0,1 0-26 0 0,12-1 85 0 0,-1 0 0 0 0,0-2 0 0 0,0-1 0 0 0,0 0 0 0 0,-1-2 0 0 0,0 0 0 0 0,0-1 0 0 0,0-1 0 0 0,3-3-85 0 0,-19 9 23 0 0,-1 1 0 0 0,1-1 0 0 0,0 0 1 0 0,-1 0-1 0 0,0 0 0 0 0,1-1 0 0 0,-1 1 0 0 0,0-1 1 0 0,0 0-1 0 0,-1 0 0 0 0,1 0 0 0 0,0 0 1 0 0,-1 0-1 0 0,0 0 0 0 0,0-1 0 0 0,0 1 1 0 0,0-1-1 0 0,0 1 0 0 0,-1-1 0 0 0,1 0 1 0 0,-1 0-1 0 0,0 0 0 0 0,-1 0 0 0 0,1 0 1 0 0,-1 0-1 0 0,1 0 0 0 0,-1 0 0 0 0,0-1-23 0 0,-2 2-1 0 0,1 0-1 0 0,-1 1 1 0 0,0-1-1 0 0,0 1 1 0 0,0-1-1 0 0,0 1 1 0 0,0 0-1 0 0,0 0 1 0 0,-1 0-1 0 0,1 0 1 0 0,-1 0-1 0 0,1 0 1 0 0,-1 1-1 0 0,0-1 1 0 0,0 1-1 0 0,0 0 1 0 0,0 0-1 0 0,1 0 1 0 0,-1 0-1 0 0,-1 0 1 0 0,1 1-1 0 0,0-1 1 0 0,0 1-1 0 0,-2 0 2 0 0,-157 7-540 0 0,134 0 411 0 0,160-11 230 0 0,26-3 17 0 0,-148 15-1874 0 0,-9-2-8166 0 0,-1-5-2056 0 0</inkml:trace>
  <inkml:trace contextRef="#ctx0" brushRef="#br0" timeOffset="477.525">617 483 10194 0 0,'0'0'1625'0'0,"0"0"-465"0"0,0 0-149 0 0,0 0 106 0 0,0 0 74 0 0,0 0-93 0 0,0 0-223 0 0,0 0-247 0 0,0 0-163 0 0,0 0-101 0 0,0 0-64 0 0,0 0-18 0 0,0 0-30 0 0,-1 21-16 0 0,0 106 747 0 0,1-127-800 0 0,0-1 1 0 0,0 1 0 0 0,1 0 0 0 0,-1 0-1 0 0,0-1 1 0 0,0 1 0 0 0,1 0 0 0 0,-1 0-1 0 0,0-1 1 0 0,0 1 0 0 0,1 0 0 0 0,-1 0-1 0 0,0 0 1 0 0,1-1 0 0 0,-1 1 0 0 0,0 0-1 0 0,1 0 1 0 0,-1 0 0 0 0,0 0 0 0 0,1 0-1 0 0,-1 0 1 0 0,1 0 0 0 0,-1 0 0 0 0,0 0 0 0 0,1 0-1 0 0,-1 0 1 0 0,0 0 0 0 0,1 0-184 0 0,0-17 93 0 0,1 0 1 0 0,1 0 0 0 0,1 0-1 0 0,0 1 1 0 0,1-1-1 0 0,1 1 1 0 0,0 0 0 0 0,1 1-1 0 0,1-1 1 0 0,0 2-1 0 0,5-7-93 0 0,-8 13 11 0 0,1-1-1 0 0,-1 1 0 0 0,1 1 1 0 0,1-1-1 0 0,0 1 0 0 0,0 0 1 0 0,0 1-1 0 0,1-1 0 0 0,-1 1 1 0 0,2 1-1 0 0,-1 0 0 0 0,7-3-10 0 0,-14 7 6 0 0,0 1-1 0 0,0 0 1 0 0,0 0 0 0 0,0 0-1 0 0,0 0 1 0 0,0 0-1 0 0,0 0 1 0 0,0 0-1 0 0,0 0 1 0 0,-1 0-1 0 0,1 0 1 0 0,0 0-1 0 0,0 0 1 0 0,0 1-1 0 0,0-1 1 0 0,0 0 0 0 0,0 1-1 0 0,0-1 1 0 0,-1 1-1 0 0,1-1 1 0 0,0 1-1 0 0,0 0 1 0 0,-1-1-1 0 0,1 1 1 0 0,0-1-1 0 0,-1 1 1 0 0,1 0 0 0 0,0 0-1 0 0,-1-1 1 0 0,1 1-1 0 0,-1 0 1 0 0,0 0-1 0 0,1 0 1 0 0,-1 0-1 0 0,1 0 1 0 0,-1 0-1 0 0,0-1 1 0 0,0 1 0 0 0,0 0-1 0 0,0 0 1 0 0,1 0-1 0 0,-1 0 1 0 0,0 0-1 0 0,-1 0 1 0 0,1 0-1 0 0,0 0 1 0 0,0 0-1 0 0,0 0-5 0 0,0 21-4987 0 0,-1-13-1410 0 0,1-8-5387 0 0</inkml:trace>
  <inkml:trace contextRef="#ctx0" brushRef="#br0" timeOffset="1014.665">1046 336 5113 0 0,'0'0'2826'0'0,"0"0"-704"0"0,0 0-308 0 0,0 0-18 0 0,0 0-70 0 0,0 0-185 0 0,0 0-271 0 0,0 0-266 0 0,0 0-224 0 0,0 0-138 0 0,0 0-103 0 0,0 0-51 0 0,0 0-15 0 0,-17 7-36 0 0,-50 21-50 0 0,59-24-292 0 0,-1 0-1 0 0,2 0 1 0 0,-1 1-1 0 0,0 0 1 0 0,1 0-1 0 0,0 0 1 0 0,0 1 0 0 0,1 1-1 0 0,0-1 1 0 0,0 1-1 0 0,0 0 1 0 0,1 0-1 0 0,0 1 1 0 0,0-1-1 0 0,1 1 1 0 0,0 0-1 0 0,-3 8-94 0 0,5-11 27 0 0,0-2-12 0 0,0 0 1 0 0,0 1 0 0 0,1-1-1 0 0,0 1 1 0 0,-1-1-1 0 0,1 1 1 0 0,0 0-1 0 0,1-1 1 0 0,-1 1-1 0 0,1 0 1 0 0,0 0-1 0 0,0-1 1 0 0,0 1-1 0 0,0 0 1 0 0,1 0-1 0 0,-1-1 1 0 0,1 2-16 0 0,2-4 54 0 0,-1 0-1 0 0,1-1 1 0 0,-1 1 0 0 0,1 0 0 0 0,-1-1-1 0 0,1 1 1 0 0,-1-1 0 0 0,1 0 0 0 0,0 0-1 0 0,-1 0 1 0 0,1 0 0 0 0,0 0 0 0 0,-1-1-1 0 0,1 1 1 0 0,-1-1 0 0 0,1 0 0 0 0,0 1-1 0 0,-1-1 1 0 0,0 0 0 0 0,1-1 0 0 0,-1 1-1 0 0,0 0 1 0 0,1-1 0 0 0,-1 1 0 0 0,0-1-1 0 0,0 0 1 0 0,0 0 0 0 0,-1 1 0 0 0,1-1-1 0 0,0-1 1 0 0,-1 1 0 0 0,2-2-54 0 0,4-2 62 0 0,147-162 584 0 0,-155 169-649 0 0,1-1 0 0 0,0 0 0 0 0,0 0-1 0 0,0 1 1 0 0,0-1 0 0 0,0 0-1 0 0,0 1 1 0 0,0-1 0 0 0,0 0-1 0 0,0 1 1 0 0,-1-1 0 0 0,1 0-1 0 0,1 1 1 0 0,-1-1 0 0 0,0 0-1 0 0,0 0 1 0 0,0 1 0 0 0,0-1-1 0 0,0 0 1 0 0,0 1 0 0 0,0-1-1 0 0,0 0 1 0 0,0 1 0 0 0,1-1 0 0 0,-1 0-1 0 0,0 0 1 0 0,0 1 0 0 0,0-1-1 0 0,1 0 1 0 0,-1 0 0 0 0,0 1-1 0 0,0-1 1 0 0,0 0 0 0 0,1 0-1 0 0,-1 0 1 0 0,0 0 0 0 0,1 1-1 0 0,-1-1 1 0 0,0 0 0 0 0,0 0-1 0 0,1 0 1 0 0,-1 0 0 0 0,0 0-1 0 0,1 0 1 0 0,-1 0 0 0 0,0 0 0 0 0,1 0-1 0 0,-1 0 1 0 0,0 0 0 0 0,1 0-1 0 0,-1 0 1 0 0,0 0 0 0 0,0 0-1 0 0,1 0 1 0 0,-1 0 3 0 0,0 11 46 0 0,-2 16-61 0 0,1-23 0 0 0,0 0 0 0 0,0-1 0 0 0,0 1 0 0 0,1 0 0 0 0,-1 0-1 0 0,1 0 1 0 0,0 0 0 0 0,0-1 0 0 0,0 1 0 0 0,1 0-1 0 0,-1 0 1 0 0,1 0 0 0 0,0-1 0 0 0,0 1 0 0 0,0 0 0 0 0,1-1-1 0 0,-1 1 1 0 0,1 0 0 0 0,0-1 0 0 0,0 0 0 0 0,0 0-1 0 0,0 1 1 0 0,1-1 0 0 0,-1 0 0 0 0,1-1 0 0 0,0 1-1 0 0,-1 0 1 0 0,1-1 0 0 0,1 0 0 0 0,-1 0 0 0 0,0 0 0 0 0,0 0-1 0 0,3 1 16 0 0,24 2-1839 0 0,-21-6-1951 0 0,-1-2-4246 0 0,-6 3-3571 0 0</inkml:trace>
  <inkml:trace contextRef="#ctx0" brushRef="#br0" timeOffset="1417.867">1246 318 10914 0 0,'0'0'1378'0'0,"0"0"-280"0"0,0 0 99 0 0,0 0 222 0 0,0 0 123 0 0,0 0-137 0 0,0 0-338 0 0,0 0-277 0 0,0 0-135 0 0,0 0-85 0 0,0 0-86 0 0,0 0-53 0 0,0 0-72 0 0,5 17-56 0 0,14 53-53 0 0,20 8 597 0 0,-8-12-429 0 0,-31-66-397 0 0,0 1 0 0 0,0 0 0 0 0,1-1 0 0 0,-1 1 1 0 0,0-1-1 0 0,0 1 0 0 0,0-1 0 0 0,0 1 0 0 0,0-1 0 0 0,1 1 1 0 0,-1-1-1 0 0,0 1 0 0 0,1-1 0 0 0,-1 1 0 0 0,0-1 0 0 0,1 1 1 0 0,-1-1-1 0 0,0 0 0 0 0,1 1 0 0 0,-1-1 0 0 0,1 1 0 0 0,-1-1 1 0 0,0 0-1 0 0,1 0 0 0 0,-1 1 0 0 0,1-1 0 0 0,-1 0 1 0 0,1 0-1 0 0,0 1 0 0 0,-1-1 0 0 0,1 0 0 0 0,-1 0 0 0 0,1 0 1 0 0,-1 0-1 0 0,1 0 0 0 0,-1 0 0 0 0,1 0 0 0 0,0 0 0 0 0,-1 0 1 0 0,1 0-1 0 0,-1 0 0 0 0,1 0 0 0 0,-1-1 0 0 0,1 1 0 0 0,-1 0 1 0 0,1 0-1 0 0,-1 0 0 0 0,1-1 0 0 0,-1 1 0 0 0,1 0 0 0 0,-1-1 1 0 0,1 1-1 0 0,-1 0 0 0 0,1-1-21 0 0,17-32 1546 0 0,-11 17-1647 0 0,53-106 581 0 0,-56 105-570 0 0,-4 14-5014 0 0,-1 1-5369 0 0,-1 2-1663 0 0</inkml:trace>
  <inkml:trace contextRef="#ctx0" brushRef="#br0" timeOffset="1645.762">1660 340 17364 0 0,'0'0'1353'0'0,"0"0"-510"0"0,0 0-117 0 0,0 0 98 0 0,0 0 12 0 0,0 0-117 0 0,0 0-230 0 0,0 0-206 0 0,0 0-143 0 0,0 0-71 0 0,0 0-15 0 0,0 22-44 0 0,1 70-46 0 0,5-65-3447 0 0,-2-36-6103 0 0,-4 5-1019 0 0</inkml:trace>
  <inkml:trace contextRef="#ctx0" brushRef="#br0" timeOffset="1848.318">1660 340 8978 0 0,'-24'-148'3225'0'0,"19"130"-1009"0"0,3 0-416 0 0,-2 3-327 0 0,3 4-273 0 0,-3 3-288 0 0,4 1-296 0 0,-2 3-264 0 0,2 1-208 0 0,0 3-248 0 0,0 0-200 0 0,0 0-160 0 0,0 0-232 0 0,0 0-520 0 0,0 0-2505 0 0,0 3-8281 0 0</inkml:trace>
  <inkml:trace contextRef="#ctx0" brushRef="#br0" timeOffset="2094.477">1913 1 14987 0 0,'0'0'2322'0'0,"0"0"-690"0"0,0 0-397 0 0,0 0-146 0 0,0 0-84 0 0,0 0-86 0 0,0 0-106 0 0,0 0-128 0 0,0 0-57 0 0,0 0-37 0 0,0 0-95 0 0,0 0-83 0 0,0 0-78 0 0,4 17-62 0 0,15 55-75 0 0,-13 35 134 0 0,3 90-299 0 0,-8-144 74 0 0,-2-55-9260 0 0,0-1 7937 0 0,1 0-675 0 0,-1-2-5870 0 0,1-1-311 0 0</inkml:trace>
  <inkml:trace contextRef="#ctx0" brushRef="#br0" timeOffset="2316.558">1815 299 7514 0 0,'0'0'3492'0'0,"0"0"-1290"0"0,0 0-714 0 0,0 0-318 0 0,0 0-151 0 0,0 0-34 0 0,0 0-60 0 0,0 0-78 0 0,0 0-149 0 0,0 0-179 0 0,0 0-159 0 0,0 0-140 0 0,0 0-94 0 0,20 1-90 0 0,100 9-244 0 0,-77-7-1394 0 0,-29-2-1576 0 0,1-1-3694 0 0,-6 0-2869 0 0</inkml:trace>
  <inkml:trace contextRef="#ctx0" brushRef="#br0" timeOffset="2794.478">2163 292 4273 0 0,'0'0'4488'0'0,"0"0"-1422"0"0,0 0-683 0 0,0 0-378 0 0,0 0-427 0 0,0 0-390 0 0,0 0-297 0 0,0 0-253 0 0,0 0-185 0 0,0 0-114 0 0,0 0-83 0 0,0 0-39 0 0,0 0 6 0 0,-3 21 8 0 0,-10 64 2 0 0,13-83-177 0 0,-1 0-1 0 0,1 1 1 0 0,0-1-1 0 0,0 0 0 0 0,0 1 1 0 0,0-1-1 0 0,1 0 1 0 0,-1 1-1 0 0,1-1 1 0 0,-1 0-1 0 0,1 0 1 0 0,0 1-1 0 0,0-1 1 0 0,0 0-1 0 0,0 0 0 0 0,0 0 1 0 0,0 0-1 0 0,0 0 1 0 0,1 0-1 0 0,-1-1 1 0 0,1 1-1 0 0,0 0 1 0 0,-1-1-1 0 0,1 1 1 0 0,0-1-1 0 0,0 0 0 0 0,0 1 1 0 0,0-1-1 0 0,0 0 1 0 0,0 0-1 0 0,0 0 1 0 0,0-1-1 0 0,1 1 1 0 0,-1 0-1 0 0,0-1 1 0 0,0 1-1 0 0,1-1 0 0 0,-1 0 1 0 0,0 0-1 0 0,1 0 1 0 0,-1 0-1 0 0,0 0 1 0 0,1 0-1 0 0,-1-1 1 0 0,0 1-1 0 0,0-1 1 0 0,1 0-1 0 0,0 0-55 0 0,5-2 106 0 0,-1 0-1 0 0,0 0 1 0 0,0-1 0 0 0,0 0-1 0 0,0 0 1 0 0,0-1 0 0 0,-1 1-1 0 0,0-2 1 0 0,0 1-1 0 0,0-1 1 0 0,-1 1 0 0 0,0-1-1 0 0,0-1 1 0 0,0 1 0 0 0,-1-1-1 0 0,1-2-105 0 0,13-15 266 0 0,5-8 88 0 0,-22 33-354 0 0,1-1 0 0 0,0 0 0 0 0,-1 1 1 0 0,1-1-1 0 0,-1 1 0 0 0,0-1 0 0 0,1 1 1 0 0,-1-1-1 0 0,1 1 0 0 0,-1 0 0 0 0,0 0 0 0 0,1 0 1 0 0,-1 0-1 0 0,0 0 0 0 0,0 0 0 0 0,0 0 0 0 0,0 0 1 0 0,0 0-1 0 0,0 1 0 0 0,0-1 0 0 0,0 0 1 0 0,-1 1-1 0 0,1-1 0 0 0,0 1 0 0 0,-1-1 0 0 0,1 1 1 0 0,-1-1-1 0 0,1 1 0 0 0,-1-1 0 0 0,0 1 0 0 0,0 0 0 0 0,4 5-3 0 0,114 202 72 0 0,-106-194-50 0 0,0 1-1 0 0,-1 1 1 0 0,0 0 0 0 0,-2 0-1 0 0,0 1 1 0 0,-1 0 0 0 0,-1 1-1 0 0,0 0 1 0 0,-2 0 0 0 0,0 0-1 0 0,-1 1 1 0 0,-1 0 0 0 0,-1 4-19 0 0,-1-15 22 0 0,-1 0 1 0 0,0 0-1 0 0,-1 0 0 0 0,0 1 1 0 0,-1-1-1 0 0,0 0 1 0 0,0-1-1 0 0,0 1 1 0 0,-1 0-1 0 0,-1-1 1 0 0,0 1-1 0 0,0-1 1 0 0,0 0-1 0 0,-1-1 1 0 0,0 1-1 0 0,-1-1 1 0 0,1 0-1 0 0,-1 0 1 0 0,-1 0-1 0 0,0 0-22 0 0,2-2 27 0 0,1 0 1 0 0,-1 0-1 0 0,0-1 1 0 0,0 0-1 0 0,-1 1 1 0 0,1-2-1 0 0,-1 1 0 0 0,0-1 1 0 0,0 0-1 0 0,0 0 1 0 0,0 0-1 0 0,-1-1 1 0 0,1 0-1 0 0,-1-1 0 0 0,1 1 1 0 0,-3-1-28 0 0,7-2 3 0 0,1-1 0 0 0,-1 1 0 0 0,1-1 0 0 0,-1 1 0 0 0,1-1 1 0 0,0 0-1 0 0,0 0 0 0 0,0 1 0 0 0,0-1 0 0 0,0 0 0 0 0,0 0 0 0 0,0 0 1 0 0,1 0-1 0 0,-1 0 0 0 0,1 0 0 0 0,-1 0 0 0 0,1 0 0 0 0,0-1 0 0 0,0 1 1 0 0,0 0-1 0 0,0 0 0 0 0,0 0 0 0 0,1 0 0 0 0,-1 0 0 0 0,0 0 0 0 0,1 0 1 0 0,0-1-4 0 0,-1-5-12 0 0,2-11-31 0 0,1 0 0 0 0,1 0 0 0 0,0 0 0 0 0,1 1 0 0 0,1 0 0 0 0,1 0 0 0 0,3-3 43 0 0,5-20-208 0 0,36-63-1071 0 0,-12 40-7223 0 0,-32 52-3493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6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5065 0 0,'0'0'1956'0'0,"0"0"-216"0"0,0 0-71 0 0,0 0 77 0 0,0 0 9 0 0,0 0-173 0 0,0 0-291 0 0,0 0-318 0 0,0 0-254 0 0,0 0-170 0 0,0 0-88 0 0,0 0-27 0 0,0 0 5 0 0,1-8 1052 0 0,116-3 3778 0 0,-34 1-4490 0 0,178-31 277 0 0,-246 41-1715 0 0,-33 13-3282 0 0,8-3-2472 0 0,8-9 4178 0 0,-1 1-9354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7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4705 0 0,'0'0'4082'0'0,"0"0"-1364"0"0,0 0-709 0 0,0 0-244 0 0,0 0-150 0 0,0 0-214 0 0,0 0-271 0 0,0 0-284 0 0,0 0-222 0 0,0 0-124 0 0,0 0-24 0 0,0 0 19 0 0,0 0 48 0 0,5 1 36 0 0,16 2-150 0 0,-1-2 1 0 0,1 0-1 0 0,-1-1 1 0 0,1-1-1 0 0,-1-1 1 0 0,1-1 0 0 0,1-1-430 0 0,90-7 68 0 0,-63 7-751 0 0,-27 2-1567 0 0,0 1-4040 0 0,-15 1-5489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0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588 553 15691 0 0,'0'0'3073'0'0,"0"0"-1510"0"0,0 0-623 0 0,0 0 12 0 0,0 0 110 0 0,0 0 25 0 0,0 0-98 0 0,0 0-238 0 0,0 0-205 0 0,0 0-149 0 0,0 0-95 0 0,0 0-14 0 0,0 0-15 0 0,0 9 8 0 0,-16 231 961 0 0,15-196-1801 0 0,12-39-4455 0 0,-9-5 2202 0 0,2 0-9462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8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459 569 6537 0 0,'0'0'2542'0'0,"0"0"-427"0"0,0 0-229 0 0,0 0-68 0 0,0 0-154 0 0,0 0-274 0 0,0 0-306 0 0,0 0-272 0 0,0 0-174 0 0,0 0-96 0 0,0 0-52 0 0,0 0-35 0 0,0 0-3 0 0,4 0 13 0 0,159-19 3163 0 0,-163 19-3548 0 0,-2 22 589 0 0,-39 51-79 0 0,-8 31-488 0 0,48-98-71 0 0,6 59 96 0 0,-1-63-77 0 0,0-1 1 0 0,0 0-1 0 0,0 0 1 0 0,0 0-1 0 0,0-1 1 0 0,0 0-1 0 0,1 1 1 0 0,-1-1 0 0 0,0-1-1 0 0,0 1 1 0 0,0-1-1 0 0,0 1 1 0 0,0-1-1 0 0,1 0 1 0 0,-1-1-1 0 0,-1 1 1 0 0,1-1-1 0 0,0 1 1 0 0,0-1-51 0 0,89-67-968 0 0,-54 35-4396 0 0,-32 28-12 0 0,-3 5-6488 0 0</inkml:trace>
  <inkml:trace contextRef="#ctx0" brushRef="#br0" timeOffset="488.037">864 440 5665 0 0,'0'0'2654'0'0,"0"0"-688"0"0,0 0-175 0 0,0 0 64 0 0,0 0-13 0 0,0 0-186 0 0,0 0-336 0 0,0 0-314 0 0,0 0-203 0 0,0 0-108 0 0,0 0-78 0 0,0 0-13 0 0,0 0-10 0 0,22 7 4024 0 0,28-8-4062 0 0,0-2 1 0 0,-1-3-1 0 0,0-1 1 0 0,22-8-557 0 0,-68 12-816 0 0,-20 5-2057 0 0,9-2-284 0 0,3 0-1845 0 0,2 0-7213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5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9498 0 0,'0'0'1899'0'0,"0"0"-487"0"0,0 0-297 0 0,0 0 11 0 0,0 0 93 0 0,0 0-20 0 0,0 0-86 0 0,0 0-94 0 0,0 0-96 0 0,0 0-39 0 0,0 0-64 0 0,2 11-67 0 0,7 37-93 0 0,-9-40-545 0 0,0-1 0 0 0,-1 1 1 0 0,0 0-1 0 0,0-1 0 0 0,0 1 0 0 0,-1 0 1 0 0,0-1-1 0 0,-1 0 0 0 0,0 1 1 0 0,0-1-1 0 0,0 0 0 0 0,-1-1 0 0 0,0 1 1 0 0,0 0-1 0 0,-1-1 0 0 0,-1 2-115 0 0,0 0 52 0 0,-75 70 116 0 0,38-57-6272 0 0,39-20-452 0 0,0-1-5176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6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1992 0 0,'0'0'1965'0'0,"0"0"-47"0"0,0 0 154 0 0,0 0 206 0 0,0 0 41 0 0,0 0-172 0 0,0 0-389 0 0,0 0-422 0 0,0 0-324 0 0,0 0-266 0 0,0 0-182 0 0,0 0-111 0 0,0 0-70 0 0,10-10 1016 0 0,-5 25-969 0 0,-1 1 0 0 0,0 0 0 0 0,0 0 0 0 0,-2 0 0 0 0,0 0 0 0 0,-1 1 0 0 0,-1-1 0 0 0,0 0 0 0 0,-3 17-430 0 0,2 17 355 0 0,1-41-318 0 0,-1 3 0 0 0,0 0 0 0 0,1 0 0 0 0,1 0 1 0 0,0 0-1 0 0,0 0 0 0 0,1 0 0 0 0,1 0 0 0 0,0-1 0 0 0,1 1 1 0 0,0-1-1 0 0,1 0 0 0 0,0 0 0 0 0,1 1-37 0 0,-4-10 25 0 0,1-1-1 0 0,0 0 1 0 0,0 0-1 0 0,0 1 1 0 0,-1-2 0 0 0,1 1-1 0 0,0 0 1 0 0,0 0-1 0 0,0-1 1 0 0,0 0 0 0 0,0 0-1 0 0,0 0 1 0 0,0 0-1 0 0,1 0 1 0 0,-1 0 0 0 0,0-1-1 0 0,-1 1 1 0 0,1-1-1 0 0,0 0 1 0 0,0 0 0 0 0,0 0-1 0 0,0 0 1 0 0,0-1-1 0 0,-1 1 1 0 0,1-1 0 0 0,-1 0-1 0 0,1 1 1 0 0,-1-1-1 0 0,0 0 1 0 0,0-1 0 0 0,1 1-1 0 0,-1 0 1 0 0,-1 0-1 0 0,3-3-24 0 0,111-149 255 0 0,-79 95-223 0 0,-36 59-37 0 0,1-1-1 0 0,0 1 1 0 0,0 0-1 0 0,0-1 1 0 0,0 1 0 0 0,0 0-1 0 0,0 0 1 0 0,0 0-1 0 0,0 0 1 0 0,0 0 0 0 0,0 0-1 0 0,0 0 1 0 0,0 0-1 0 0,0 0 1 0 0,0 0 0 0 0,0 1-1 0 0,0-1 1 0 0,-1 0-1 0 0,1 1 1 0 0,0-1 0 0 0,0 0-1 0 0,0 1 1 0 0,0-1 0 0 0,-1 1-1 0 0,1 0 1 0 0,0-1-1 0 0,0 1 1 0 0,-1 0 0 0 0,1-1-1 0 0,0 1 1 0 0,-1 0-1 0 0,1 0 1 0 0,-1-1 0 0 0,1 1-1 0 0,-1 0 1 0 0,1 0-1 0 0,-1 0 1 0 0,0 0 0 0 0,1 0-1 0 0,-1 0 1 0 0,0 0-1 0 0,0 0 1 0 0,0 0 5 0 0,27 75 80 0 0,-25-66-79 0 0,0 0-1 0 0,1 0 1 0 0,1 0 0 0 0,-1 0 0 0 0,1 0-1 0 0,1-1 1 0 0,0 0 0 0 0,0 0-1 0 0,1 0 1 0 0,0 0 0 0 0,1-1 0 0 0,-1 0-1 0 0,7 5 0 0 0,-9-13 30 0 0,0 0 0 0 0,1 0 0 0 0,-1 0 0 0 0,0 0 0 0 0,0 0 0 0 0,1-1 0 0 0,-1 0-1 0 0,0 0 1 0 0,0 0 0 0 0,0 0 0 0 0,0-1 0 0 0,0 0 0 0 0,0 0 0 0 0,-1 0 0 0 0,1 0 0 0 0,0 0-1 0 0,-1-1 1 0 0,0 1 0 0 0,1-1 0 0 0,-1 0 0 0 0,0 0 0 0 0,-1 0 0 0 0,1-1 0 0 0,-1 1 0 0 0,1-1 0 0 0,-1 1-1 0 0,0-1 1 0 0,0 0 0 0 0,1-2-30 0 0,83-156 320 0 0,-68 83-757 0 0,-17 44-4352 0 0,1 24-3769 0 0,-2 7-3215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9770 0 0,'0'0'2237'0'0,"0"0"-580"0"0,0 0-359 0 0,0 0-157 0 0,0 0-35 0 0,0 0 6 0 0,0 0-62 0 0,0 0-134 0 0,0 0-126 0 0,0 0-105 0 0,0 0-96 0 0,0 0-43 0 0,0 0-30 0 0,0 27-39 0 0,0 84-26 0 0,13 105 1511 0 0,-20 167-1326 0 0,4-284-588 0 0,31-110 181 0 0,134-169 164 0 0,-80 110-475 0 0,-80 71 81 0 0,0 0 0 0 0,-1 0 1 0 0,1 0-1 0 0,-1 0 0 0 0,1 0 0 0 0,-1 0 0 0 0,1 0 0 0 0,-1 0 0 0 0,0 1 0 0 0,1-1 0 0 0,-1 1 1 0 0,0-1-1 0 0,0 1 0 0 0,0-1 0 0 0,0 1 0 0 0,0-1 0 0 0,-1 1 0 0 0,1 0 0 0 0,0 0 1 0 0,-1-1-1 0 0,1 1 0 0 0,-1 0 0 0 0,0 0 0 0 0,0 0 0 0 0,1 0 0 0 0,-1-1 0 0 0,0 1 0 0 0,-1 0 1 0 0,1 0-1 0 0,0 0 0 0 0,0 0 0 0 0,-1-1 0 0 0,1 1 0 0 0,-1 0 0 0 0,0 0 0 0 0,1-1 0 0 0,-1 2 1 0 0,0 7-8 0 0,-17 166 208 0 0,16-114-217 0 0,2-61-22 0 0,0-1 18 0 0,0 0-21 0 0,9-1-5128 0 0,-5-4 2277 0 0,-1 0-3794 0 0,-1 1-4842 0 0</inkml:trace>
  <inkml:trace contextRef="#ctx0" brushRef="#br0" timeOffset="435.6">483 704 3873 0 0,'0'0'1896'0'0,"0"0"-122"0"0,0 0-23 0 0,0 0-53 0 0,0 0-78 0 0,0 0-128 0 0,0 0-147 0 0,0 0-121 0 0,0 0-109 0 0,0 0-95 0 0,0 0-72 0 0,0 0-54 0 0,0 0-66 0 0,29 3-87 0 0,87 8-111 0 0,-64-20 91 0 0,-47 4-579 0 0,-1 2-56 0 0,0 0 1 0 0,0 0-1 0 0,-1 0 1 0 0,1-1-1 0 0,-1 1 1 0 0,0-1-1 0 0,0 1 1 0 0,0-1-1 0 0,0 0 1 0 0,0-1-1 0 0,-1 1 1 0 0,0 0-1 0 0,0-1 0 0 0,0 1 1 0 0,-1-1-1 0 0,0 1 1 0 0,1-1-1 0 0,-1 0 1 0 0,-1 0-1 0 0,1 1 1 0 0,-1-1-1 0 0,0 0 1 0 0,0 0-1 0 0,0 0 1 0 0,-1 1-1 0 0,0-2-86 0 0,-1 3 4 0 0,-1 1 0 0 0,0-1-1 0 0,0 1 1 0 0,0-1 0 0 0,0 1-1 0 0,-1 0 1 0 0,1 1 0 0 0,-1-1 0 0 0,1 0-1 0 0,-1 1 1 0 0,1 0 0 0 0,-1 0-1 0 0,0 0 1 0 0,0 0 0 0 0,1 0 0 0 0,-1 1-1 0 0,0 0 1 0 0,0 0 0 0 0,0 0-1 0 0,0 0 1 0 0,0 1 0 0 0,1-1 0 0 0,-1 1-1 0 0,0 0 1 0 0,0 0 0 0 0,1 0-1 0 0,-1 1 1 0 0,1-1 0 0 0,-1 1-1 0 0,1 0 1 0 0,0 0 0 0 0,-2 1-4 0 0,-8 6-15 0 0,0 0-1 0 0,0 1 1 0 0,1 1-1 0 0,1 0 1 0 0,0 1 0 0 0,0 0-1 0 0,1 0 1 0 0,1 1-1 0 0,0 0 1 0 0,1 1 0 0 0,0 0-1 0 0,1 0 1 0 0,1 1 0 0 0,0 0-1 0 0,-4 15 16 0 0,9-28-2 0 0,0 1-1 0 0,1 0 1 0 0,-1 0-1 0 0,1 0 1 0 0,-1 0-1 0 0,1 0 1 0 0,0 0-1 0 0,0 0 1 0 0,0 0-1 0 0,0 0 1 0 0,1 0-1 0 0,-1 0 1 0 0,1 0-1 0 0,0 0 1 0 0,-1-1-1 0 0,2 1 1 0 0,-1 0-1 0 0,0 0 1 0 0,0-1-1 0 0,1 1 0 0 0,-1-1 1 0 0,1 1-1 0 0,0-1 1 0 0,0 0-1 0 0,0 1 1 0 0,0-1-1 0 0,0 0 1 0 0,1 0-1 0 0,-1-1 1 0 0,0 1-1 0 0,1 0 1 0 0,-1-1-1 0 0,1 1 1 0 0,1-1 2 0 0,11 3-3 0 0,0-1-1 0 0,0 0 1 0 0,1-1 0 0 0,-1-1 0 0 0,0-1-1 0 0,1 0 1 0 0,-1 0 0 0 0,0-2 0 0 0,1 0 0 0 0,-1-1-1 0 0,0 0 1 0 0,1-2 3 0 0,10 0-13 0 0,150-41-1833 0 0,-107 15-8033 0 0,-59 23-1482 0 0</inkml:trace>
  <inkml:trace contextRef="#ctx0" brushRef="#br0" timeOffset="791.973">962 803 2961 0 0,'0'0'3895'0'0,"0"0"-1314"0"0,0 0-616 0 0,0 0-318 0 0,0 0-213 0 0,0 0-158 0 0,0 0-157 0 0,0 0-127 0 0,0 0-75 0 0,0 0-40 0 0,0 0-85 0 0,0 0-47 0 0,0 0-63 0 0,-2 15-51 0 0,-4 65 532 0 0,6-79-648 0 0,0-1-32 0 0,0 0-21 0 0,0 0-16 0 0,8-9 1709 0 0,23-63-1331 0 0,-15 37-681 0 0,1 2 1 0 0,1 0-1 0 0,2 0 1 0 0,1 2-1 0 0,11-11-143 0 0,0-1 61 0 0,-4 17-88 0 0,-28 26-17 0 0,0 0-12 0 0,0 0-8 0 0,4 73-3043 0 0,2-51-1017 0 0,-2-16-339 0 0,2-4-4141 0 0,-2-2-247 0 0</inkml:trace>
  <inkml:trace contextRef="#ctx0" brushRef="#br0" timeOffset="1175.67">1295 634 0 0 0,'0'0'1234'0'0,"0"0"322"0"0,0 0 246 0 0,0 0 262 0 0,0 0 102 0 0,0 0-58 0 0,0 0-150 0 0,0 0-231 0 0,0 0-215 0 0,0 0-162 0 0,0 0-102 0 0,0 0-85 0 0,21 3-67 0 0,65 11-43 0 0,-84-14-954 0 0,1 1 0 0 0,0-1-1 0 0,-1 1 1 0 0,1-1 0 0 0,0 0 0 0 0,-1 0 0 0 0,1-1 0 0 0,-1 1 0 0 0,1 0 0 0 0,0-1 0 0 0,-1 1 0 0 0,1-1-1 0 0,-1 0 1 0 0,0 0 0 0 0,1 0 0 0 0,-1 0 0 0 0,1-1 0 0 0,-1 1 0 0 0,0 0 0 0 0,0-1 0 0 0,2-1-99 0 0,6-5 521 0 0,35-25 1003 0 0,-41 30-1452 0 0,0 0 0 0 0,0-1 1 0 0,-1 1-1 0 0,1-1 0 0 0,-1 0 1 0 0,0 0-1 0 0,0 0 0 0 0,-1-1 0 0 0,1 1 1 0 0,-1-1-1 0 0,0 1 0 0 0,0-1 0 0 0,0 0 1 0 0,-1 0-1 0 0,1 0 0 0 0,-1 0 0 0 0,0 0 1 0 0,-1 0-1 0 0,1 0 0 0 0,-1 0 1 0 0,0-2-73 0 0,-3 5 2 0 0,1 0 1 0 0,-1 0-1 0 0,0 0 1 0 0,1 0 0 0 0,-1 1-1 0 0,0-1 1 0 0,0 1 0 0 0,0-1-1 0 0,0 1 1 0 0,0 0-1 0 0,0 1 1 0 0,0-1 0 0 0,0 0-1 0 0,-1 1 1 0 0,1 0-1 0 0,0 0 1 0 0,0 0 0 0 0,-1 0-1 0 0,1 0 1 0 0,0 1 0 0 0,0-1-1 0 0,0 1 1 0 0,0 0-1 0 0,-1 0 1 0 0,1 0 0 0 0,0 0-1 0 0,1 1 1 0 0,-4 1-3 0 0,-7 5-18 0 0,0 2 1 0 0,0 0-1 0 0,1 0 0 0 0,0 1 1 0 0,1 1-1 0 0,1 0 1 0 0,-1 0-1 0 0,2 1 0 0 0,-1 2 18 0 0,3-5 1 0 0,0 1-1 0 0,1 0 0 0 0,0 0 0 0 0,1 0 1 0 0,1 0-1 0 0,-1 1 0 0 0,2 0 1 0 0,0 0-1 0 0,0 0 0 0 0,1 0 1 0 0,1 0-1 0 0,0 0 0 0 0,0 3 0 0 0,3-10 3 0 0,-1 0-1 0 0,1-1 1 0 0,1 1-1 0 0,-1 0 1 0 0,1-1 0 0 0,-1 1-1 0 0,1-1 1 0 0,0 0-1 0 0,1 0 1 0 0,-1 0-1 0 0,1-1 1 0 0,0 1-1 0 0,-1-1 1 0 0,2 0-1 0 0,-1 0 1 0 0,0 0 0 0 0,1 0-1 0 0,-1-1 1 0 0,1 0-1 0 0,0 0 1 0 0,-1 0-1 0 0,6 1-2 0 0,8 2 46 0 0,0-1 0 0 0,1 0 0 0 0,0-2 0 0 0,0 0 0 0 0,0-1-1 0 0,0-1 1 0 0,-1 0 0 0 0,4-2-46 0 0,27 1 69 0 0,-40 1-181 0 0,2 1-111 0 0,1-1 0 0 0,-1 0 1 0 0,1-1-1 0 0,-1 0 0 0 0,0-1 1 0 0,0 0-1 0 0,1-1 1 0 0,-1 0-1 0 0,9-4 223 0 0,-18 5-553 0 0,-1 0-2245 0 0,0 2-6965 0 0,-1 0-3094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12859 0 0,'0'0'2382'0'0,"0"0"-577"0"0,0 0-243 0 0,0 0-124 0 0,0 0-150 0 0,0 0-216 0 0,0 0-228 0 0,0 0-194 0 0,0 0-121 0 0,0 0-86 0 0,0 0-39 0 0,0 0-21 0 0,0 0-43 0 0,17 7 883 0 0,27 8 264 0 0,16-8-751 0 0,183 1 163 0 0,-258-4-4319 0 0,-7 8 444 0 0,10-7-82 0 0,0 2-3757 0 0,3-2-4891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0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1011,'7'9,"1"1,-1-1,2 0,-1 0,1-1,1 0,-1-1,1 0,0 0,1-1,0 0,0-1,0 0,0-1,1-1,0 1,0-2,0 0,0 0,0-1,0-1,0 0,0 0,0-1,5-1,25-12,0-2,-2-2,0-1,-1-2,-1-2,-1-1,10-11,21-20,-3-2,-3-4,-3-2,47-64,-55 58,-4-1,-3-3,-2-1,3-17,32-130,-85 258,1-1,2 1,2 1,0 30,3-61,-2 617,2-607,-2 0,1 0,-2 0,-1 0,0-1,-1 1,0-1,-2 0,0-1,0 1,-2-1,1-1,-2 0,0 0,-1-1,0 0,-1 0,-1-2,0 1,0-2,-1 0,0 0,-1-2,-1 1,2-2,-1-1,1-1,-1 0,0-1,0 0,-1-1,1-1,-1-1,1 0,-1-1,1-1,-1 0,1-1,-1 0,1-2,0 0,0 0,-9-5,18 7,1 1,-1-1,0 0,0 0,1-1,-1 0,1 0,0 0,0 0,0-1,0 0,1 0,0 0,0-1,0 0,0 1,0-1,1-1,0 1,0 0,1-1,-1 1,1-1,0 0,1 0,-1 0,1 0,1 0,-1 0,1 0,0 0,0 0,0 0,1 0,1-1,50-74,-30 62</inkml:trace>
  <inkml:trace contextRef="#ctx0" brushRef="#br0" timeOffset="244.882">1497 784,'-10'39,"-7"22,-2 5,3-3,4-18,4-16</inkml:trace>
  <inkml:trace contextRef="#ctx0" brushRef="#br0" timeOffset="394.813">1384 361,'0'0</inkml:trace>
  <inkml:trace contextRef="#ctx0" brushRef="#br0" timeOffset="728.703">1722 1151,'32'-114,"5"2,23-41,-54 138,-4 8,0 0,1 0,0 1,1-1,-1 1,1 0,0 0,1 0,-1 0,1 1,5-5,-10 10,1-1,0 1,-1-1,1 0,0 1,0 0,-1-1,1 1,0-1,0 1,0 0,0 0,-1-1,1 1,0 0,0 0,0 0,0 0,0 0,0 0,0 0,-1 0,1 0,0 1,0-1,0 0,0 1,-1-1,1 0,0 1,0-1,-1 1,1-1,0 1,0-1,-1 1,1 0,-1-1,1 1,-1 0,1-1,-1 1,1 0,-1 0,1 0,-1-1,0 1,0 0,1 1,9 48,-9-43,0 10,1 0,0-1,2 1,0-1,1 0,0 0,1 0,1-1,1 0,0 0,10 13,-13-24,0-1,1 1,-1-1,1 0,0 0,0-1,0 1,0-1,0-1,1 1,-1-1,0 0,1-1,-1 1,1-1,-1-1,1 1,-1-1,1 0,-1-1,0 1,0-1,0 0,0-1,0 0,0 1,0-2,-1 1,0-1,1 0,-1 0,-1 0,1-1,-1 0,1 0,-1 0,-1 0,1-1,-1 1,1-2,16-23,-2-1,0-1,-2 0,-2-1,-1-1,-1-1,-5 10</inkml:trace>
  <inkml:trace contextRef="#ctx0" brushRef="#br0" timeOffset="1360.457">2823 615,'-11'-2,"0"1,0 0,0 1,0 0,0 1,0 0,0 0,1 1,-1 1,0 0,1 0,0 1,0 1,0 0,0 0,1 0,0 1,-9 7,11-7,-1-1,1 1,0 0,0 0,0 1,1-1,0 2,0-1,1 1,0 0,0 0,1 0,0 0,1 1,0 0,0 0,1 0,0 0,0 0,1 0,0 1,1-1,0 0,0 1,1-1,0 0,1 0,0 0,1 0,-1 0,2 0,-1-1,1 1,1-1,-1 0,1 0,1 0,-1-1,1 0,1 0,-1-1,1 1,4 2,1-2,1 0,-1-1,1-1,0 0,0 0,0-2,0 1,1-2,0 0,-1 0,1-1,0-1,0 0,0-1,-1-1,1 0,0-1,-1 0,0-1,0-1,0 0,0 0,-1-1,1-1,-2 0,3-2,2-4</inkml:trace>
  <inkml:trace contextRef="#ctx0" brushRef="#br0" timeOffset="1718.072">3077 1011,'39'-8,"-1"-1,1-2,-1-2,-1-1,11-8,-26 13,-6 4,0-2,-1 0,1 0,-1-1,-1-1,0-1,0 0,-1 0,0-2,0 0,-2 0,1-1,-2 0,8-11,-17 21,1-1,-1 1,1 0,-1 0,0-1,0 1,0-1,-1 1,1-1,-1 1,0-1,0 1,0-1,0 1,-1-1,1 1,-1-1,0 1,0 0,0-1,0 1,-1 0,1 0,-1 0,0 0,0 0,0 0,0 0,-1 1,1-1,-1 1,0 0,1-1,-1 1,0 0,0 1,0-1,-1 1,1-1,0 1,-1 0,1 0,0 0,-1 1,1-1,-1 1,1 0,-4 0,-6 2,0 0,0 2,0-1,0 2,0 0,1 0,0 1,0 1,1 0,0 0,0 1,1 1,-3 2,-3 3,0 1,1 0,1 1,0 0,1 1,1 1,1 0,1 1,0 0,1 1,-5 17,12-31,0 0,1 0,-1 1,1-1,1 1,-1-1,1 0,0 1,1-1,-1 1,1-1,1 0,-1 0,1 1,0-1,0 0,1 0,0-1,0 1,0-1,1 1,0-1,0 0,0 0,0-1,1 1,0-1,0 0,0 0,1-1,-1 1,1-1,-1 0,1-1,0 1,0-1,1-1,4 2,22 3,1-1,-1-2,1-1,-1-2,30-4,-5 2,-27 1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7794 0 0,'0'0'4117'0'0,"0"0"-1734"0"0,0 0-754 0 0,0 0-94 0 0,0 0-58 0 0,0 0-129 0 0,0 0-198 0 0,0 0-232 0 0,0 0-137 0 0,0 0-64 0 0,0 0-29 0 0,0 0-26 0 0,0 0-34 0 0,3 6-24 0 0,-2-4-529 0 0,0 1 1 0 0,1-1-1 0 0,-1 0 0 0 0,0 0 0 0 0,1 0 1 0 0,0 0-1 0 0,-1 0 0 0 0,1 0 1 0 0,0 0-1 0 0,0-1 0 0 0,0 1 1 0 0,0-1-1 0 0,0 1 0 0 0,0-1 0 0 0,0 0 1 0 0,1 0-1 0 0,-1 0 0 0 0,1 0 1 0 0,-1 0-1 0 0,0 0 0 0 0,1-1 1 0 0,-1 1-1 0 0,1-1 0 0 0,-1 0 0 0 0,1 1 1 0 0,2-1-76 0 0,21 2 302 0 0,0-1 0 0 0,0-1 1 0 0,0-1-1 0 0,0-1 0 0 0,0-1 0 0 0,5-2-302 0 0,50-10 167 0 0,-48 11-599 0 0,-31 1 42 0 0,-3 3-8429 0 0,-2 0-3467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4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9218 0 0,'0'0'2834'0'0,"0"0"-630"0"0,0 0-401 0 0,0 0-196 0 0,0 0-225 0 0,0 0-230 0 0,0 0-251 0 0,0 0-229 0 0,0 0-138 0 0,0 0-25 0 0,0 0 17 0 0,0 0 48 0 0,6 2 27 0 0,27 3-144 0 0,-1-2-1 0 0,1-1 1 0 0,0-1-1 0 0,-1-2 1 0 0,1-1-1 0 0,14-3-456 0 0,-31 2-133 0 0,18-3-1708 0 0,-13-4-2698 0 0,-16 7-1633 0 0,-1 2-5598 0 0</inkml:trace>
  <inkml:trace contextRef="#ctx0" brushRef="#br0" timeOffset="989.895">932 638 12171 0 0,'0'0'2193'0'0,"0"0"-366"0"0,0 0-176 0 0,0 0-82 0 0,0 0-149 0 0,0 0-212 0 0,0 0-218 0 0,0 0-193 0 0,0 0-155 0 0,0 0-105 0 0,0 0-62 0 0,0 0-69 0 0,0-8 239 0 0,-15 186 1705 0 0,-6-98-2322 0 0,21-79-178 0 0,1-1 1 0 0,-1 1-1 0 0,0-1 1 0 0,1 0-1 0 0,-1 1 1 0 0,1-1-1 0 0,-1 1 1 0 0,1-1-1 0 0,-1 0 1 0 0,1 1-1 0 0,-1-1 1 0 0,1 0-1 0 0,-1 0 1 0 0,1 1-1 0 0,0-1 1 0 0,-1 0-1 0 0,1 0 1 0 0,-1 0-1 0 0,1 0 1 0 0,0 0-1 0 0,-1 0 1 0 0,1 0-1 0 0,-1 0 1 0 0,1 0-1 0 0,0 0 1 0 0,-1 0-1 0 0,1 0 0 0 0,-1 0 1 0 0,1-1-1 0 0,0 1 1 0 0,-1 0-1 0 0,1 0 1 0 0,-1-1-1 0 0,1 1 1 0 0,-1 0-1 0 0,1-1 1 0 0,-1 1-1 0 0,1 0 1 0 0,-1-1-1 0 0,1 1 1 0 0,-1-1-1 0 0,0 1 1 0 0,1-1-1 0 0,-1 1 1 0 0,0-1-1 0 0,1 1 1 0 0,-1-1-1 0 0,0 1 1 0 0,0-1-1 0 0,1 1 1 0 0,-1-1-1 0 0,0 0 1 0 0,0 0 149 0 0,12-8-8742 0 0,-3 2-3045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492 597 8650 0 0,'0'0'1880'0'0,"0"0"-227"0"0,0 0-66 0 0,0 0 13 0 0,0 0-92 0 0,0 0-318 0 0,0 0-357 0 0,0 0-243 0 0,0 0-143 0 0,0 0-41 0 0,0 0-14 0 0,0 0 14 0 0,0 0 13 0 0,12-3 23 0 0,118-24 1697 0 0,-20 21-1088 0 0,-108 8-1019 0 0,-1-1-1 0 0,0 1 0 0 0,0 0 1 0 0,0 0-1 0 0,0 0 0 0 0,0 0 1 0 0,0-1-1 0 0,-1 1 0 0 0,1 0 1 0 0,0 0-1 0 0,-1 1 0 0 0,0-1 1 0 0,1 0-1 0 0,-1 0 0 0 0,0 0 1 0 0,0 0-1 0 0,0 0 1 0 0,-1 0-1 0 0,1 0 0 0 0,0 0 1 0 0,-1 0-1 0 0,1 0 0 0 0,-1 0 1 0 0,0 0-1 0 0,1 0 0 0 0,-1 0 1 0 0,0 0-1 0 0,0 0 0 0 0,-1-1 1 0 0,1 1-1 0 0,0 0 0 0 0,0-1 1 0 0,-1 1-1 0 0,0-1-31 0 0,-181 215 993 0 0,181-214-975 0 0,1 0-1 0 0,0 0 0 0 0,0 0 1 0 0,0 0-1 0 0,0 0 0 0 0,0 0 0 0 0,0 0 1 0 0,0 1-1 0 0,1-1 0 0 0,-1 0 1 0 0,1 0-1 0 0,-1 1 0 0 0,1-1 0 0 0,0 0 1 0 0,0 1-1 0 0,0-1 0 0 0,1 0 1 0 0,-1 0-1 0 0,0 1 0 0 0,1-1 1 0 0,-1 0-1 0 0,1 0 0 0 0,0 1 0 0 0,0-1 1 0 0,0 0-1 0 0,1 2-17 0 0,2-2 65 0 0,0 1 0 0 0,0 0 1 0 0,1-1-1 0 0,-1 0 0 0 0,1 0 0 0 0,0 0 1 0 0,-1-1-1 0 0,1 0 0 0 0,0 1 1 0 0,0-2-1 0 0,0 1 0 0 0,0 0 0 0 0,0-1 1 0 0,0 0-1 0 0,-1 0 0 0 0,3-1-65 0 0,-1 1 67 0 0,4 1 7 0 0,0-1 0 0 0,-1 0 0 0 0,1-1 0 0 0,0 0 0 0 0,-1 0 1 0 0,1-1-1 0 0,-1 0 0 0 0,0-1 0 0 0,0 0 0 0 0,9-4-74 0 0,3-10-2172 0 0,-13 9-1841 0 0,1 0-4850 0 0,-4 5-3323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51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60 1792 0 0,'0'0'3237'0'0,"0"0"-838"0"0,0 0-274 0 0,0 0 23 0 0,0 0-78 0 0,0 0-220 0 0,0 0-283 0 0,0 0-314 0 0,0 0-253 0 0,0 0-170 0 0,0 0-127 0 0,0 0-87 0 0,-13 6-45 0 0,-37 23-24 0 0,44-25-392 0 0,1 0 0 0 0,0 0 1 0 0,0 0-1 0 0,0 1 1 0 0,0 0-1 0 0,1 0 1 0 0,0 0-1 0 0,0 0 1 0 0,0 1-1 0 0,1 0 0 0 0,0-1 1 0 0,0 1-1 0 0,0 1 1 0 0,1 0-156 0 0,-3 2 141 0 0,-8 29 229 0 0,1 1-1 0 0,3 0 0 0 0,0 0 0 0 0,3 1 1 0 0,1 0-1 0 0,2 1 0 0 0,2-1 1 0 0,4 39-370 0 0,-3-45 109 0 0,1-18-58 0 0,1-1 0 0 0,1 1 0 0 0,0-1 0 0 0,1 0 0 0 0,1 0 1 0 0,0 0-1 0 0,1-1 0 0 0,1 0 0 0 0,0 0 0 0 0,0 0 0 0 0,2-1 1 0 0,0 0-1 0 0,0-1 0 0 0,2 1-51 0 0,16 10 105 0 0,-24-28-968 0 0,17-52-5335 0 0,0 21-4330 0 0,-19 34 9636 0 0,5-9-9537 0 0</inkml:trace>
  <inkml:trace contextRef="#ctx0" brushRef="#br0" timeOffset="786.944">353 270 5353 0 0,'0'0'2271'0'0,"0"0"-73"0"0,0 0-49 0 0,0 0-114 0 0,0 0-246 0 0,0 0-298 0 0,0 0-337 0 0,0 0-275 0 0,0 0-211 0 0,0 0-112 0 0,0 0-48 0 0,0 0-44 0 0,0 0-21 0 0,-10 8-31 0 0,-34 28-25 0 0,42-34-336 0 0,0 0-1 0 0,1 0 1 0 0,-1 0 0 0 0,1 0 0 0 0,-1 0 0 0 0,1 0 0 0 0,-1 1-1 0 0,1-1 1 0 0,0 0 0 0 0,0 1 0 0 0,1-1 0 0 0,-1 0-1 0 0,0 1 1 0 0,1 0 0 0 0,-1-1 0 0 0,1 1 0 0 0,0-1-1 0 0,0 1 1 0 0,0-1 0 0 0,0 1 0 0 0,0-1 0 0 0,1 3-51 0 0,0 4 175 0 0,13 183 1571 0 0,-10-171-1678 0 0,-4-15-56 0 0,1 0 1 0 0,0 0 0 0 0,0-1 0 0 0,0 1 0 0 0,0 0 0 0 0,1-1-1 0 0,0 1 1 0 0,0-1 0 0 0,1 0 0 0 0,0 0 0 0 0,0 0 0 0 0,0 0 0 0 0,0 0-1 0 0,1-1 1 0 0,1 2-13 0 0,-3-5 38 0 0,1 0 0 0 0,-1 0 0 0 0,1 0-1 0 0,-1-1 1 0 0,1 1 0 0 0,-1-1 0 0 0,1 0-1 0 0,0 0 1 0 0,-1 0 0 0 0,1 0 0 0 0,-1 0-1 0 0,1-1 1 0 0,0 1 0 0 0,-1-1 0 0 0,1 1 0 0 0,-1-1-1 0 0,1 0 1 0 0,-1 0 0 0 0,0 0 0 0 0,1 0-1 0 0,-1-1 1 0 0,0 1 0 0 0,0-1 0 0 0,0 1-1 0 0,2-2-37 0 0,13-15 92 0 0,0 0-1 0 0,-1-1 0 0 0,-1-1 1 0 0,-1 0-1 0 0,0-1 0 0 0,7-18-91 0 0,10-12 42 0 0,29-66 118 0 0,-52 98-12 0 0,-8 24 39 0 0,0 1-189 0 0,-16 464 236 0 0,33-262-269 0 0,-14-184 57 0 0,-2 1-1 0 0,-1 0 0 0 0,-1-1 1 0 0,-2 1-1 0 0,0-1 1 0 0,-1 1-1 0 0,-1-1 1 0 0,-2 0-1 0 0,0-1 1 0 0,-7 13-22 0 0,13-34 14 0 0,-1-1 0 0 0,0 1 1 0 0,0-1-1 0 0,0 0 0 0 0,0 0 0 0 0,0 1 1 0 0,0-1-1 0 0,-1-1 0 0 0,1 1 0 0 0,0 0 1 0 0,0 0-1 0 0,-1-1 0 0 0,1 0 0 0 0,0 1 1 0 0,-1-1-1 0 0,1 0 0 0 0,0 0 0 0 0,-1 0 1 0 0,1 0-1 0 0,0-1 0 0 0,-1 1 1 0 0,1 0-1 0 0,0-1 0 0 0,-1 0 0 0 0,1 0 1 0 0,0 0-1 0 0,0 0 0 0 0,0 0 0 0 0,0 0 1 0 0,0 0-1 0 0,0 0 0 0 0,0-1 0 0 0,0 1 1 0 0,0-1-1 0 0,1 0 0 0 0,-2 0-14 0 0,-3-9 13 0 0,0 0 0 0 0,0-1 0 0 0,1 1 0 0 0,0-1 0 0 0,1 0 0 0 0,1 0-1 0 0,0-1 1 0 0,0 1 0 0 0,1-1 0 0 0,1 1 0 0 0,0-1 0 0 0,1 0 0 0 0,0 1 0 0 0,1-1 0 0 0,2-7-13 0 0,1 0-23 0 0,1 0 1 0 0,0 0-1 0 0,2 1 1 0 0,0 0-1 0 0,2 0 1 0 0,0 1-1 0 0,1 0 1 0 0,0 1-1 0 0,2 0 1 0 0,0 0-1 0 0,1 1 1 0 0,0 1 0 0 0,12-10 22 0 0,15-2-1285 0 0,-30 24-2906 0 0,0 2-3824 0 0,-8 1-4061 0 0</inkml:trace>
  <inkml:trace contextRef="#ctx0" brushRef="#br0" timeOffset="1298.986">782 697 11082 0 0,'0'0'2798'0'0,"0"0"-639"0"0,0 0-390 0 0,0 0-245 0 0,0 0-266 0 0,0 0-237 0 0,0 0-194 0 0,0 0-137 0 0,0 0-86 0 0,0 0-60 0 0,0 0-53 0 0,0 0-42 0 0,0 0-40 0 0,17-6-59 0 0,52-16-47 0 0,-21 17 633 0 0,-49 34-296 0 0,-57 48-144 0 0,50-7-1 0 0,63-59 524 0 0,-48-11-946 0 0,76-21 292 0 0,-85 19-2971 0 0,-21 6-7286 0 0,19-3-2359 0 0</inkml:trace>
  <inkml:trace contextRef="#ctx0" brushRef="#br0" timeOffset="1683.019">1143 516 7650 0 0,'0'0'3719'0'0,"0"0"-1169"0"0,0 0-584 0 0,0 0-143 0 0,0 0-218 0 0,0 0-290 0 0,0 0-280 0 0,0 0-227 0 0,0 0-167 0 0,0 0-95 0 0,0 0-59 0 0,0 0-20 0 0,0 0 26 0 0,3-1 23 0 0,88-6 2378 0 0,-32 7-2260 0 0,31-3-1333 0 0,-79-1-3060 0 0,-8 1-727 0 0,-1 0-3546 0 0,-1 2-3917 0 0</inkml:trace>
  <inkml:trace contextRef="#ctx0" brushRef="#br0" timeOffset="2594.054">1589 163 5537 0 0,'0'0'2363'0'0,"0"0"-221"0"0,0 0-84 0 0,0 0-42 0 0,0 0-197 0 0,0 0-264 0 0,0 0-289 0 0,0 0-275 0 0,0 0-203 0 0,0 0-130 0 0,0 0-88 0 0,0 0-90 0 0,-8 19 701 0 0,-27 120 1397 0 0,27-97-2394 0 0,2 1 0 0 0,2-1 0 0 0,2 1 0 0 0,2 18-184 0 0,0-58 7 0 0,0-1 1 0 0,0 0 0 0 0,0 0-1 0 0,0 0 1 0 0,0 0-1 0 0,0 0 1 0 0,1 1 0 0 0,-1-1-1 0 0,1 0 1 0 0,-1 0 0 0 0,1 0-1 0 0,0 0 1 0 0,0 0-1 0 0,0 0 1 0 0,0 0 0 0 0,0-1-1 0 0,1 1 1 0 0,-1 0-1 0 0,0-1 1 0 0,1 1 0 0 0,-1-1-1 0 0,1 1 1 0 0,0-1 0 0 0,-1 1-1 0 0,1-1 1 0 0,0 0-1 0 0,0 0 1 0 0,0 0 0 0 0,0 0-1 0 0,0 0 1 0 0,0-1-1 0 0,0 1 1 0 0,0-1 0 0 0,0 1-1 0 0,0-1 1 0 0,0 0 0 0 0,1 1-1 0 0,-1-1 1 0 0,0 0-1 0 0,0-1 1 0 0,0 1 0 0 0,0 0-1 0 0,0-1 1 0 0,1 1-1 0 0,-1-1 1 0 0,0 1 0 0 0,0-1-1 0 0,0 0 1 0 0,0 0 0 0 0,0 0-1 0 0,-1 0 1 0 0,1 0-8 0 0,14-11 62 0 0,-2 1 0 0 0,1-2 0 0 0,-1 0 0 0 0,-1-1 0 0 0,-1 0 0 0 0,0-1 0 0 0,-1 0 0 0 0,0-1 0 0 0,-1 0 0 0 0,-1-1 0 0 0,-1 0 0 0 0,0 0 0 0 0,-1-1 0 0 0,0-1-62 0 0,1-1 25 0 0,0 1 0 0 0,-1-1 0 0 0,-1 0 0 0 0,-1-1 0 0 0,-1 0 0 0 0,0 1 0 0 0,-1-12-25 0 0,8 98 80 0 0,13 464 655 0 0,-23-504-738 0 0,0-1 1 0 0,-2 1 0 0 0,-1 0 0 0 0,-1-1 0 0 0,-1 1 0 0 0,-1-1 0 0 0,-2 0 0 0 0,0 0 0 0 0,-2-1-1 0 0,0 0 1 0 0,-2-1 0 0 0,-7 12 2 0 0,16-31 1 0 0,-1 1 1 0 0,0-1-1 0 0,0-1 0 0 0,0 1 1 0 0,0 0-1 0 0,-1-1 0 0 0,1 1 0 0 0,-1-1 1 0 0,0 0-1 0 0,0 0 0 0 0,0-1 0 0 0,0 1 1 0 0,0-1-1 0 0,-1 0 0 0 0,1 0 1 0 0,-1 0-1 0 0,0-1 0 0 0,1 1 0 0 0,-1-1 1 0 0,0 0-1 0 0,0-1 0 0 0,0 1 1 0 0,0-1-2 0 0,2-2 1 0 0,-1 1 1 0 0,1-1-1 0 0,0 0 1 0 0,0 0-1 0 0,0 0 1 0 0,0-1 0 0 0,0 1-1 0 0,1-1 1 0 0,-1 0-1 0 0,1 0 1 0 0,0 0-1 0 0,-1 0 1 0 0,1 0 0 0 0,1 0-1 0 0,-1 0 1 0 0,0-1-1 0 0,1 1 1 0 0,0 0-1 0 0,0-1 1 0 0,0 0 0 0 0,0 1-1 0 0,0-1 1 0 0,1 0-1 0 0,-1 1 1 0 0,1-1-1 0 0,0 0 1 0 0,0 1-1 0 0,1-1 1 0 0,-1 0 0 0 0,1 1-1 0 0,0-1 1 0 0,-1 0-1 0 0,2-2-1 0 0,-1-7-15 0 0,29-95-10 0 0,-13 65-29 0 0,42-56-355 0 0,-28 61-5684 0 0,-19 24 1030 0 0,-7 10-6684 0 0</inkml:trace>
  <inkml:trace contextRef="#ctx0" brushRef="#br0" timeOffset="2863.828">2073 509 11202 0 0,'0'0'3610'0'0,"0"0"-1561"0"0,0 0-758 0 0,0 0-152 0 0,0 0-47 0 0,0 0-5 0 0,0 0-34 0 0,0 0-62 0 0,0 0-106 0 0,0 0-128 0 0,0 0-106 0 0,0 0-90 0 0,0 0-77 0 0,2 18-64 0 0,9 92 146 0 0,-28 5-153 0 0,19-135-9052 0 0,1 10 1983 0 0,-1 3-4572 0 0</inkml:trace>
  <inkml:trace contextRef="#ctx0" brushRef="#br0" timeOffset="3271.169">2203 89 7017 0 0,'0'0'2010'0'0,"0"0"-171"0"0,0 0 35 0 0,0 0 76 0 0,0 0-68 0 0,0 0-251 0 0,0 0-292 0 0,0 0-270 0 0,0 0-194 0 0,0 0-102 0 0,0 0-58 0 0,0 0-45 0 0,0 0-50 0 0,-1-15-47 0 0,-5-58 962 0 0,28 99-513 0 0,43 88 441 0 0,-45-66-1172 0 0,-1 2 1 0 0,-3 0 0 0 0,-2 1-1 0 0,0 14-291 0 0,-6-32 95 0 0,-1-10-62 0 0,-1 1-1 0 0,-1-1 0 0 0,-1 1 1 0 0,-2 0-1 0 0,0 0 0 0 0,-1 0 1 0 0,-2 0-1 0 0,0 0 0 0 0,-2-1 1 0 0,0 1-1 0 0,-2 0 0 0 0,0-1 1 0 0,-2 0-1 0 0,-1 0 0 0 0,0-1 1 0 0,-2 0-1 0 0,-2 4-32 0 0,2-11-29 0 0,0 0-1 0 0,-1-1 1 0 0,-1 0 0 0 0,0 0-1 0 0,-1-1 1 0 0,0-1 0 0 0,-1 0-1 0 0,0-1 1 0 0,-1-1-1 0 0,-1 0 1 0 0,1-1 0 0 0,-1 0-1 0 0,-1-2 1 0 0,-10 4 29 0 0,-46-7-2892 0 0,59-13-978 0 0,7 0-3932 0 0,5 2-4682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50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2617 0 0,'0'0'1213'0'0,"0"0"11"0"0,0 0 251 0 0,0 0 294 0 0,0 0 193 0 0,0 0-187 0 0,0 0-307 0 0,0 0-384 0 0,0 0-352 0 0,0 0-197 0 0,0 0-122 0 0,1-5-51 0 0,0 0-151 0 0,1 0-1 0 0,0 0 1 0 0,1 0 0 0 0,-1 0 0 0 0,1 1 0 0 0,0-1-1 0 0,0 1 1 0 0,0 0 0 0 0,1 0 0 0 0,0 0 0 0 0,0 0-1 0 0,0 0 1 0 0,0 1 0 0 0,0 0 0 0 0,1 0 0 0 0,3-2-211 0 0,3-3 610 0 0,-11 8-585 0 0,1-1 0 0 0,-1 1 0 0 0,0-1 0 0 0,1 1 0 0 0,-1-1 0 0 0,0 1 0 0 0,1-1 0 0 0,-1 1 0 0 0,1 0-1 0 0,-1-1 1 0 0,1 1 0 0 0,-1-1 0 0 0,1 1 0 0 0,0 0 0 0 0,-1 0 0 0 0,1-1 0 0 0,-1 1 0 0 0,1 0 0 0 0,0 0 0 0 0,-1 0 0 0 0,1 0 0 0 0,-1-1 0 0 0,1 1 0 0 0,0 0 0 0 0,-1 0 0 0 0,1 0 0 0 0,0 1 0 0 0,-1-1 0 0 0,1 0 0 0 0,0 0 0 0 0,-1 0 0 0 0,1 0 0 0 0,-1 0 0 0 0,1 1 0 0 0,0-1 0 0 0,-1 0 0 0 0,1 1 0 0 0,-1-1 0 0 0,1 0 0 0 0,-1 1 0 0 0,1-1 0 0 0,-1 1 0 0 0,1-1 0 0 0,-1 1 0 0 0,0-1 0 0 0,1 1 0 0 0,-1-1 0 0 0,0 1 0 0 0,1-1 0 0 0,-1 1 0 0 0,0-1-1 0 0,1 1 1 0 0,-1-1 0 0 0,0 1 0 0 0,0 0 0 0 0,0-1 0 0 0,0 1-25 0 0,12 31 264 0 0,-2 1-1 0 0,-2-1 0 0 0,-1 1 0 0 0,-1 1 0 0 0,-2-1 1 0 0,-1 1-1 0 0,-2 0 0 0 0,-1 6-263 0 0,0-16 117 0 0,-1 0-1 0 0,0 0 1 0 0,-2-1 0 0 0,-1 1-1 0 0,-1 0 1 0 0,-1-1-1 0 0,-8 20-116 0 0,-4 5 411 0 0,17-85 1335 0 0,5 19-1739 0 0,1 0 0 0 0,0 0 0 0 0,2 0 0 0 0,0 1-1 0 0,1 0 1 0 0,0 0 0 0 0,1 1 0 0 0,1 0 0 0 0,3-2-7 0 0,3-7 4 0 0,-5 3-7 0 0,0 2-1 0 0,2-1 0 0 0,0 2 0 0 0,1-1 0 0 0,1 2 0 0 0,1 0 0 0 0,1 1 0 0 0,0 1 0 0 0,1 0 0 0 0,1 1 1 0 0,0 1-1 0 0,1 1 0 0 0,3-1 4 0 0,-21 13-4 0 0,0-1 0 0 0,0 1 0 0 0,0 0 1 0 0,0-1-1 0 0,0 1 0 0 0,1 0 0 0 0,-1 0 0 0 0,0 0 1 0 0,1 1-1 0 0,-1-1 0 0 0,0 1 0 0 0,1-1 0 0 0,-1 1 1 0 0,1 0-1 0 0,-1 0 0 0 0,1 0 0 0 0,-1 0 0 0 0,1 0 1 0 0,-1 0-1 0 0,0 1 0 0 0,1-1 0 0 0,-1 1 0 0 0,1 0 1 0 0,-1-1-1 0 0,0 1 0 0 0,0 0 0 0 0,1 1 0 0 0,-1-1 1 0 0,0 0-1 0 0,0 1 0 0 0,0-1 0 0 0,0 1 0 0 0,-1-1 1 0 0,1 1-1 0 0,0 0 0 0 0,-1 0 0 0 0,1 0 0 0 0,-1 0 1 0 0,1 0-1 0 0,0 2 4 0 0,0 27 23 0 0,-1 0-1 0 0,-1 0 1 0 0,-2 0 0 0 0,-1 0 0 0 0,-1 0 0 0 0,-1 0 0 0 0,-8 19-23 0 0,-10 76 52 0 0,15-81-60 0 0,8-45 18 0 0,0 0 10 0 0,0 0-4 0 0,0 0 0 0 0,4-30 154 0 0,5 6-163 0 0,2 0 0 0 0,0 1 1 0 0,2 0-1 0 0,0 0 0 0 0,2 2 0 0 0,6-7-7 0 0,-13 15-7 0 0,104-123 22 0 0,-100 122-25 0 0,1 1 0 0 0,0 0 0 0 0,0 1 0 0 0,1 0 0 0 0,1 1 0 0 0,0 1 0 0 0,17-9 10 0 0,-33 19-1 0 0,1 1 0 0 0,0-1 0 0 0,0 0 0 0 0,0 1 0 0 0,0-1-1 0 0,0 1 1 0 0,0-1 0 0 0,0 0 0 0 0,0 1 0 0 0,0-1 0 0 0,0 0 0 0 0,0 1 0 0 0,0-1 0 0 0,0 0-1 0 0,0 1 1 0 0,0-1 0 0 0,0 0 0 0 0,0 1 0 0 0,1-1 0 0 0,-1 0 0 0 0,0 1 0 0 0,0-1 0 0 0,0 0-1 0 0,0 1 1 0 0,1-1 0 0 0,-1 0 0 0 0,0 1 0 0 0,0-1 0 0 0,1 0 0 0 0,-1 0 0 0 0,0 0-1 0 0,1 1 1 0 0,-1-1 0 0 0,0 0 0 0 0,1 0 0 0 0,-1 0 0 0 0,0 0 0 0 0,1 1 0 0 0,-1-1 0 0 0,0 0-1 0 0,1 0 1 0 0,-1 0 0 0 0,0 0 0 0 0,1 0 0 0 0,-1 0 0 0 0,0 0 0 0 0,1 0 0 0 0,-1 0 0 0 0,1 0-1 0 0,-1 0 1 0 0,0 0 0 0 0,1 0 0 0 0,-1 0 0 0 0,0-1 0 0 0,1 1 0 0 0,-1 0 0 0 0,0 0 0 0 0,1 0-1 0 0,-1 0 1 0 0,0-1 0 0 0,0 1 0 0 0,1 0 0 0 0,-1 0 0 0 0,0-1 0 0 0,0 1 0 0 0,1 0 1 0 0,-2 11-6 0 0,-13 263 316 0 0,10-240-338 0 0,0 5-93 0 0,2-8-3644 0 0,13-35-6955 0 0,-7 0-592 0 0</inkml:trace>
  <inkml:trace contextRef="#ctx0" brushRef="#br0" timeOffset="770.588">1301 163 7810 0 0,'0'0'2247'0'0,"0"0"-523"0"0,0 0-254 0 0,0 0 39 0 0,0 0 48 0 0,0 0-121 0 0,0 0-233 0 0,0 0-248 0 0,0 0-247 0 0,0 0-164 0 0,0 0-112 0 0,0 0-89 0 0,-21-2-28 0 0,-62-4-3 0 0,80 6-276 0 0,0-1 0 0 0,0 1 0 0 0,0 0 0 0 0,0 0 0 0 0,0 0 0 0 0,0 1 0 0 0,0-1 0 0 0,0 1 0 0 0,0-1 0 0 0,0 1 0 0 0,0 0 0 0 0,1 0 0 0 0,-1 1 1 0 0,0-1-1 0 0,1 0 0 0 0,-1 1 0 0 0,1 0 0 0 0,-1-1 0 0 0,1 1 0 0 0,-1 1-36 0 0,-7 5 200 0 0,-4 3-111 0 0,0-1 0 0 0,2 2 0 0 0,-1-1 0 0 0,1 2 0 0 0,1 0-1 0 0,0 0 1 0 0,1 1 0 0 0,1 0 0 0 0,0 1 0 0 0,1-1 0 0 0,0 2-1 0 0,1-1 1 0 0,-2 10-89 0 0,-8 92 258 0 0,18-114-221 0 0,1 0 1 0 0,-1-1 0 0 0,1 1 0 0 0,0 0 0 0 0,0-1 0 0 0,0 1-1 0 0,1-1 1 0 0,-1 0 0 0 0,0 1 0 0 0,1-1 0 0 0,0 0 0 0 0,-1-1-1 0 0,1 1 1 0 0,0 0 0 0 0,0-1 0 0 0,0 1 0 0 0,0-1 0 0 0,0 0-1 0 0,0 0 1 0 0,0-1 0 0 0,1 1 0 0 0,-1 0 0 0 0,0-1 0 0 0,0 0-1 0 0,1 0 1 0 0,-1 0 0 0 0,0 0 0 0 0,0 0 0 0 0,1-1 0 0 0,-1 1-1 0 0,0-1 1 0 0,0 0 0 0 0,0 0 0 0 0,0 0 0 0 0,0-1 0 0 0,0 1-1 0 0,0-1 1 0 0,3-1-38 0 0,31-20 167 0 0,-1-1 1 0 0,-1-1-1 0 0,-1-2 0 0 0,-1-2 0 0 0,-2-1 0 0 0,-1-1 0 0 0,-1-2 0 0 0,24-35-167 0 0,-23 31 57 0 0,-5 15-24 0 0,-24 22-32 0 0,0 1-1 0 0,0-1 1 0 0,0 1-1 0 0,0-1 1 0 0,0 1-1 0 0,0 0 1 0 0,0-1 0 0 0,0 1-1 0 0,0 0 1 0 0,0 0-1 0 0,0 0 1 0 0,0 0-1 0 0,-1 0 1 0 0,1 0-1 0 0,0 0 1 0 0,-1 0-1 0 0,1 0 1 0 0,-1 0-1 0 0,1 0 1 0 0,-1 0 0 0 0,1 0-1 0 0,-1 1 1 0 0,0-1-1 0 0,1 0 1 0 0,-1 0-1 0 0,0 0 1 0 0,0 1-1 0 0,0-1 1 0 0,0 0-1 0 0,0 0 1 0 0,0 1-1 0 0,-1-1 1 0 0,1 1-1 0 0,1 4 4 0 0,6 41 56 0 0,-2-1 1 0 0,-2 1-1 0 0,-2 0 1 0 0,-3 7-61 0 0,2 2-1 0 0,-13 195 37 0 0,13-247-36 0 0,-2 18 11 0 0,-1 0 0 0 0,-1 0-1 0 0,0 0 1 0 0,-2 0 0 0 0,-1-1 0 0 0,0 0-1 0 0,-2 0 1 0 0,0-1 0 0 0,-1 0 0 0 0,-1-1 0 0 0,-1 0-1 0 0,-1-1 1 0 0,0 0-11 0 0,10-15 12 0 0,0 0 1 0 0,0-1-1 0 0,0 1 1 0 0,-1-1-1 0 0,1 1 0 0 0,0-1 1 0 0,-1 0-1 0 0,0 0 0 0 0,1-1 1 0 0,-1 1-1 0 0,0-1 0 0 0,0 0 1 0 0,0 0-1 0 0,0 0 1 0 0,0 0-1 0 0,0-1 0 0 0,0 0 1 0 0,0 0-1 0 0,0 0 0 0 0,0 0 1 0 0,0 0-1 0 0,-1-1-12 0 0,2-2 8 0 0,0 1-1 0 0,0-1 1 0 0,0 0 0 0 0,0 0-1 0 0,1 0 1 0 0,-1 0 0 0 0,1 0-1 0 0,0-1 1 0 0,0 1 0 0 0,0-1-1 0 0,0 0 1 0 0,1 1 0 0 0,-1-1-1 0 0,1 0 1 0 0,0 0 0 0 0,0 0-1 0 0,0 0 1 0 0,1 0 0 0 0,-1 0-1 0 0,1-2-7 0 0,-2-7-3 0 0,0 0 0 0 0,0-1 0 0 0,1 1 0 0 0,1-1 0 0 0,0 1-1 0 0,1 0 1 0 0,0-1 0 0 0,1 1 0 0 0,1 0 0 0 0,0 0-1 0 0,0 0 1 0 0,2 0 0 0 0,0 0 0 0 0,0 1 0 0 0,1 0-1 0 0,0 0 1 0 0,1 1 0 0 0,1-2 3 0 0,146-136-136 0 0,-93 96-99 0 0,-8 16-387 0 0,-29 24-4260 0 0,-7 4-4111 0 0,-13 5-2917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5:18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0 231 0 0 0,'0'0'97'0'0,"0"0"359"0"0,29 0 3675 0 0,104-3 3157 0 0,62-27-4802 0 0,83 16-1157 0 0,-149 28-1047 0 0,144-10 298 0 0,15-1 156 0 0,136 5-364 0 0,-45-37-16 0 0,142 28-34 0 0,-66-24-113 0 0,635 10 290 0 0,-768 30-358 0 0,268 11 105 0 0,171-12-133 0 0,312-24 72 0 0,170 3-58 0 0,-516-9-99 0 0,-164-6 25 0 0,-196 0 14 0 0,493-10 28 0 0,587 27-137 0 0,-603-3 37 0 0,172-24-10 0 0,401 21 225 0 0,-779 3-102 0 0,225 15 32 0 0,243-6-58 0 0,-702-9-63 0 0,176-14 92 0 0,468 19 9 0 0,-561 32-26 0 0,341 31 147 0 0,-43-46-64 0 0,-324-11-56 0 0,294 5 141 0 0,-77-8 399 0 0,-307 3 794 0 0,-370-3-1390 0 0,-1 0-7 0 0,0 0-2 0 0,12 0 555 0 0,145-21-517 0 0,-144 19-1250 0 0,20-3 2970 0 0,-22 4-6333 0 0,0 1-5771 0 0,-9 0-380 0 0</inkml:trace>
  <inkml:trace contextRef="#ctx0" brushRef="#br0" timeOffset="2522.818">1182 861 5001 0 0,'0'0'948'0'0,"0"0"-538"0"0,0 0-276 0 0,0 0 88 0 0,0 0 273 0 0,0 0 290 0 0,0 0 118 0 0,0 0-20 0 0,0 0-7 0 0,0 0 116 0 0,0 0 166 0 0,6 1 118 0 0,2 1-799 0 0,0-1-1 0 0,0 0 1 0 0,0 0-1 0 0,0-1 1 0 0,0 0 0 0 0,0-1-1 0 0,0 1 1 0 0,0-2 0 0 0,0 1-1 0 0,0-1 1 0 0,0 0-1 0 0,-1-1 1 0 0,7-2-477 0 0,82-70 2449 0 0,-82 57-2142 0 0,-1-1 1 0 0,-1 0-1 0 0,-1-1 1 0 0,-1 0-1 0 0,0-1 1 0 0,-2 0-1 0 0,0 0 1 0 0,4-21-308 0 0,-9 29 120 0 0,0 0 641 0 0,-2 24-403 0 0,-1 261 358 0 0,15 452-125 0 0,-41-418-440 0 0,-6-199-6 0 0,32-107-134 0 0,-1 0 0 0 0,1 1 0 0 0,0-1 0 0 0,-1 0 0 0 0,1 0 0 0 0,-1 0 0 0 0,1 1 1 0 0,-1-1-1 0 0,1 0 0 0 0,-1 0 0 0 0,1 0 0 0 0,-1 0 0 0 0,1 0 0 0 0,-1 0 0 0 0,1 0 0 0 0,-1 0 0 0 0,1 0 0 0 0,-1 0 0 0 0,1 0 0 0 0,-1 0 0 0 0,1-1 0 0 0,-1 1 0 0 0,1 0 1 0 0,-1 0-1 0 0,1 0 0 0 0,-1-1 0 0 0,1 1 0 0 0,0 0 0 0 0,-1 0 0 0 0,1-1 0 0 0,-1 1 0 0 0,1 0 0 0 0,0-1 0 0 0,-1 1 0 0 0,1-1 0 0 0,0 1 0 0 0,-1 0 0 0 0,1-1 0 0 0,0 1 1 0 0,0-1-1 0 0,0 1 0 0 0,-1-1 0 0 0,1 1 0 0 0,0-1 0 0 0,0 1 0 0 0,0-1 0 0 0,0 1 0 0 0,0-1 0 0 0,0 1 0 0 0,0-1 0 0 0,0 1 0 0 0,0-1 0 0 0,0 1 0 0 0,0-1-11 0 0,-7-25 5 0 0,1 0-1 0 0,2 0 0 0 0,0 0 0 0 0,2 0 0 0 0,1-1 0 0 0,1 1 0 0 0,1-1 1 0 0,2 1-1 0 0,3-17-4 0 0,4-41 0 0 0,3 1 0 0 0,4 0-1 0 0,4 2 1 0 0,3 0 0 0 0,3 1 0 0 0,5 2 0 0 0,2 1 0 0 0,4 2 0 0 0,3 1 0 0 0,3 3-1 0 0,33-40 1 0 0,-56 86-4 0 0,1 1 0 0 0,1 1 0 0 0,0 1 0 0 0,2 1 0 0 0,1 1 0 0 0,1 1-1 0 0,0 2 1 0 0,1 0 0 0 0,22-8 4 0 0,-44 22 1 0 0,0-1 1 0 0,1 1-1 0 0,-1 0 1 0 0,1 0-1 0 0,0 1 0 0 0,0 0 1 0 0,0 0-1 0 0,0 1 1 0 0,0 0-1 0 0,0 0 0 0 0,0 0 1 0 0,1 1-1 0 0,-1 0 0 0 0,0 1 1 0 0,0-1-1 0 0,0 1 1 0 0,0 1-1 0 0,0-1 0 0 0,0 1 1 0 0,0 1-1 0 0,0-1 0 0 0,0 1 1 0 0,-1 0-1 0 0,0 1 1 0 0,1-1-1 0 0,-1 1 0 0 0,-1 1 1 0 0,1-1-1 0 0,0 1 0 0 0,3 4-1 0 0,-1 13 17 0 0,-1-1 0 0 0,0 1 0 0 0,-2 1 0 0 0,-1-1 0 0 0,0 1 0 0 0,-2 0 0 0 0,-1 0 0 0 0,-1-1-1 0 0,0 1 1 0 0,-2 0 0 0 0,-1 0 0 0 0,-1 2-17 0 0,0 4 17 0 0,-2-1-1 0 0,-1 0 1 0 0,-1 0-1 0 0,-2-1 1 0 0,0 0 0 0 0,-2-1-1 0 0,-1 0 1 0 0,-1-1-1 0 0,-1-1 1 0 0,-1 0-1 0 0,-1-1 1 0 0,-19 20-17 0 0,20-29-21 0 0,-1-1 1 0 0,0 0-1 0 0,-1-1 0 0 0,0-1 1 0 0,0-1-1 0 0,-1 0 0 0 0,-1-2 1 0 0,1 0-1 0 0,-2-1 0 0 0,1-1 0 0 0,0-1 1 0 0,-1-1-1 0 0,0-1 0 0 0,0 0 1 0 0,0-2-1 0 0,-1 0 0 0 0,1-2 1 0 0,-16-2 20 0 0,20 2-99 0 0,1 0 0 0 0,-1-2 1 0 0,0 0-1 0 0,1-1 1 0 0,0 0-1 0 0,0-2 0 0 0,0 0 1 0 0,1 0-1 0 0,-1-2 99 0 0,-45-44-2837 0 0,36-24-6146 0 0,25 63-2597 0 0</inkml:trace>
  <inkml:trace contextRef="#ctx0" brushRef="#br0" timeOffset="8879.756">1920 2065 0 0 0,'0'0'2401'0'0,"0"0"-1407"0"0,0 0-560 0 0,0 0 74 0 0,0 0 300 0 0,0 0 315 0 0,0 0 185 0 0,0 0-13 0 0,0 0-67 0 0,0 0-94 0 0,0 0-118 0 0,11 1-44 0 0,74 4 2537 0 0,-17-51-171 0 0,22-38-1929 0 0,-4-3 0 0 0,-4-3 0 0 0,30-47-1409 0 0,-83 97 102 0 0,-1-1 0 0 0,-3-2 0 0 0,-1 0 1 0 0,-2-1-1 0 0,-2-2 0 0 0,-2 0 1 0 0,-3-1-1 0 0,-1 0 0 0 0,-2-1 0 0 0,2-26-102 0 0,-5-116 236 0 0,-9 188-225 0 0,0-1-1 0 0,0 1 0 0 0,0-1 0 0 0,0 1 0 0 0,-1 0 1 0 0,1-1-1 0 0,0 1 0 0 0,-1-1 0 0 0,0 1 0 0 0,0 0 1 0 0,1-1-1 0 0,-1 1 0 0 0,-1 0 0 0 0,1 0 0 0 0,0 0 1 0 0,0 0-1 0 0,-1 0 0 0 0,1 0 0 0 0,-1 0 0 0 0,0 0 1 0 0,1 1-1 0 0,-1-1 0 0 0,0 1 0 0 0,0-1 0 0 0,0 1 1 0 0,0 0-1 0 0,0-1 0 0 0,-1 1 0 0 0,1 0 0 0 0,0 1 1 0 0,-2-2-11 0 0,-5 5-7 0 0,1 0 1 0 0,0 1-1 0 0,0-1 1 0 0,0 2-1 0 0,0-1 1 0 0,0 1-1 0 0,1 0 1 0 0,0 0-1 0 0,0 1 1 0 0,0 0-1 0 0,1 1 1 0 0,0-1-1 0 0,0 1 1 0 0,1 0-1 0 0,0 1 1 0 0,0-1-1 0 0,-2 5 7 0 0,-1 0-4 0 0,-96 131-16 0 0,87-111 36 0 0,1 1 0 0 0,2 1 0 0 0,1 0 0 0 0,2 1 0 0 0,1 0 0 0 0,2 1 0 0 0,1-1 0 0 0,2 4-16 0 0,-6 160 107 0 0,13-187-89 0 0,0-1 1 0 0,1 1 0 0 0,1 0 0 0 0,-1-1-1 0 0,2 0 1 0 0,0 0 0 0 0,0 0-1 0 0,1-1 1 0 0,0 1 0 0 0,1-1 0 0 0,0-1-1 0 0,0 1 1 0 0,1-1 0 0 0,0-1 0 0 0,1 1-1 0 0,0-2 1 0 0,0 1 0 0 0,1-1 0 0 0,4 2-19 0 0,-3-4 46 0 0,1 0 1 0 0,-1-1 0 0 0,1 0 0 0 0,0-1 0 0 0,0 0-1 0 0,0-1 1 0 0,0-1 0 0 0,0 0 0 0 0,0 0 0 0 0,1-1-1 0 0,-1-1 1 0 0,11-1-47 0 0,114-45 450 0 0,-110 34-408 0 0,-1-1 1 0 0,0-1 0 0 0,-1-2 0 0 0,-1 0 0 0 0,0-2 0 0 0,-1 0 0 0 0,-2-2 0 0 0,0 0 0 0 0,-1-1-1 0 0,-1-2 1 0 0,-1 0 0 0 0,6-11-43 0 0,-21 28 14 0 0,0 1 0 0 0,0-1-1 0 0,-1 0 1 0 0,0 0 0 0 0,0 0 0 0 0,0 0-1 0 0,-1 0 1 0 0,0 0 0 0 0,-1 0-1 0 0,0-1 1 0 0,0 1 0 0 0,0 0 0 0 0,-1 0-1 0 0,-1-6-13 0 0,-1 10-2 0 0,0 0 0 0 0,-1-1-1 0 0,1 1 1 0 0,-1 0-1 0 0,0 1 1 0 0,0-1 0 0 0,0 1-1 0 0,0-1 1 0 0,0 1 0 0 0,-1 1-1 0 0,1-1 1 0 0,0 0 0 0 0,-1 1-1 0 0,0 0 1 0 0,1 0-1 0 0,-1 1 1 0 0,0-1 0 0 0,1 1-1 0 0,-1 0 1 0 0,0 0 0 0 0,1 0-1 0 0,-1 1 1 0 0,0 0 0 0 0,1 0-1 0 0,-1 0 1 0 0,1 0-1 0 0,-1 1 1 0 0,1-1 0 0 0,0 1-1 0 0,-1 1 1 0 0,1-1 2 0 0,-11 5-15 0 0,1-1-1 0 0,1 2 1 0 0,-1 0-1 0 0,1 1 1 0 0,1 0-1 0 0,0 1 1 0 0,0 0 0 0 0,1 1-1 0 0,0 0 1 0 0,1 1-1 0 0,0 0 1 0 0,1 1-1 0 0,0 0 1 0 0,1 0 0 0 0,0 1-1 0 0,1 0 1 0 0,1 0-1 0 0,0 0 1 0 0,1 1 0 0 0,1 0-1 0 0,0 0 1 0 0,1 1-1 0 0,0 6 16 0 0,5-14 2 0 0,0 0-1 0 0,1-1 0 0 0,0 1 1 0 0,0 0-1 0 0,0-1 0 0 0,1 1 1 0 0,0-1-1 0 0,1 0 0 0 0,0-1 1 0 0,0 1-1 0 0,0-1 0 0 0,1 0 1 0 0,0 0-1 0 0,0 0 0 0 0,0-1 1 0 0,1 0-1 0 0,0-1 0 0 0,0 1 1 0 0,0-1-1 0 0,0 0 0 0 0,1-1 1 0 0,-1 0-1 0 0,1 0 0 0 0,0-1 1 0 0,6 2-2 0 0,6 0 35 0 0,0 0 1 0 0,0-1 0 0 0,1-1-1 0 0,-1-1 1 0 0,1-1 0 0 0,-1-1-1 0 0,1 0 1 0 0,13-4-36 0 0,0-4 39 0 0,-1-2-1 0 0,0-1 1 0 0,0-2-1 0 0,-1-1 1 0 0,-1-1 0 0 0,-1-2-1 0 0,0-1 1 0 0,-2-1-1 0 0,0-2 1 0 0,3-4-39 0 0,42-28 77 0 0,117-71 1 0 0,-165 121-152 0 0,-90 33 970 0 0,42-20-894 0 0,1 0 1 0 0,0 2 0 0 0,0 1-1 0 0,1 1 1 0 0,1 0-1 0 0,0 2 1 0 0,1 0-1 0 0,0 1 1 0 0,1 1-1 0 0,1 1 1 0 0,1 0 0 0 0,-14 20-3 0 0,28-35-4 0 0,0 0 1 0 0,-1-1 0 0 0,1 1 0 0 0,0 0 0 0 0,1 0-1 0 0,-1 1 1 0 0,1-1 0 0 0,-1 0 0 0 0,1 1 0 0 0,0-1-1 0 0,0 0 1 0 0,0 1 0 0 0,1-1 0 0 0,-1 1 0 0 0,1-1-1 0 0,0 1 1 0 0,0 0 0 0 0,0-1 0 0 0,0 1 0 0 0,1-1-1 0 0,-1 1 1 0 0,1-1 0 0 0,0 1 0 0 0,0-1 0 0 0,0 0-1 0 0,1 1 1 0 0,-1-1 0 0 0,1 0 0 0 0,-1 0 0 0 0,1 0-1 0 0,0 0 1 0 0,1 0 0 0 0,-1 0 0 0 0,0-1 0 0 0,1 1-1 0 0,-1-1 1 0 0,1 1 0 0 0,0-1 0 0 0,0 0 0 0 0,0 0-1 0 0,0 0 1 0 0,0-1 0 0 0,0 1 0 0 0,1-1 0 0 0,2 1 3 0 0,3-1 5 0 0,0-2 0 0 0,0 1 1 0 0,-1-1-1 0 0,1 0 1 0 0,0-1-1 0 0,-1 0 1 0 0,1 0-1 0 0,-1-1 0 0 0,0 0 1 0 0,0 0-1 0 0,0-1 1 0 0,0 0-1 0 0,0-1 0 0 0,-1 1 1 0 0,0-2-1 0 0,0 1 1 0 0,0-1-1 0 0,1-2-5 0 0,108-122 59 0 0,-115 128-62 0 0,88-119 192 0 0,-87 118-177 0 0,-2 2-18 0 0,0 1-18 0 0,0 0-14 0 0,0 22-46 0 0,0 14 30 0 0,-2-26 58 0 0,1 0-1 0 0,1 0 1 0 0,0 0-1 0 0,0 0 1 0 0,1 0-1 0 0,1 1 1 0 0,-1-1-1 0 0,2-1 1 0 0,-1 1-1 0 0,1 0 1 0 0,1-1-1 0 0,0 1 0 0 0,0-1 1 0 0,6 9-4 0 0,-6-12-1 0 0,1 1 1 0 0,-1-1-1 0 0,1 0 1 0 0,1-1-1 0 0,-1 1 1 0 0,1-1-1 0 0,0 0 1 0 0,0 0-1 0 0,0-1 1 0 0,1 0-1 0 0,0 0 1 0 0,0 0-1 0 0,0-1 1 0 0,0 0-1 0 0,0-1 1 0 0,1 1-1 0 0,-1-1 1 0 0,1-1-1 0 0,-1 1 1 0 0,1-1-1 0 0,3-1 1 0 0,0-2 7 0 0,0 0 1 0 0,-1-1-1 0 0,0-1 0 0 0,0 0 0 0 0,0 0 0 0 0,0-1 1 0 0,0 0-1 0 0,-1-1 0 0 0,0 0 0 0 0,0 0 0 0 0,-1-1 1 0 0,0 0-1 0 0,0-1 0 0 0,0 0 0 0 0,-1 0 0 0 0,0 0 1 0 0,-1-1-1 0 0,0 0 0 0 0,0 0 0 0 0,-1-1 0 0 0,0 0-7 0 0,48-59 41 0 0,-37 51-35 0 0,-1 0-5 0 0,1 0 0 0 0,1 0-1 0 0,0 2 1 0 0,1 0 0 0 0,1 1-1 0 0,1 1 1 0 0,0 0 0 0 0,0 2-1 0 0,22-10 0 0 0,-40 22 0 0 0,0-1-1 0 0,1 1 1 0 0,-1 0-1 0 0,0-1 1 0 0,0 1-1 0 0,1 0 1 0 0,-1 0 0 0 0,0 1-1 0 0,1-1 1 0 0,-1 0-1 0 0,0 1 1 0 0,0 0-1 0 0,0-1 1 0 0,1 1-1 0 0,-1 0 1 0 0,0 0-1 0 0,0 0 1 0 0,0 0-1 0 0,0 1 1 0 0,0-1-1 0 0,-1 0 1 0 0,1 1-1 0 0,0 0 1 0 0,-1-1 0 0 0,1 1-1 0 0,-1 0 1 0 0,1 0-1 0 0,-1-1 1 0 0,0 1-1 0 0,0 0 1 0 0,0 0-1 0 0,0 1 1 0 0,0-1-1 0 0,0 0 1 0 0,0 0-1 0 0,-1 2 1 0 0,22 85 44 0 0,-20-81-34 0 0,-1 0 0 0 0,1 0 0 0 0,-2 0 0 0 0,1 0 0 0 0,-1 0 0 0 0,-1 0 0 0 0,1 0 1 0 0,-1 0-1 0 0,-1 0 0 0 0,1 0 0 0 0,-1 0 0 0 0,-1 0 0 0 0,0-1 0 0 0,0 1 0 0 0,0-1 0 0 0,-1 1 0 0 0,0-1 0 0 0,0-1 0 0 0,-1 1 0 0 0,0 0-10 0 0,-6 3 3 0 0,0 0 0 0 0,-1-1-1 0 0,0 0 1 0 0,0-1 0 0 0,-1-1-1 0 0,0 0 1 0 0,0 0 0 0 0,-3 0-3 0 0,-73 7-224 0 0,105-25-14 0 0,0 4 238 0 0,1 1 0 0 0,0 0 0 0 0,0 2 0 0 0,1 0 0 0 0,-1 1-1 0 0,1 1 1 0 0,0 0 0 0 0,-1 1 0 0 0,1 1 0 0 0,0 1 0 0 0,16 3 0 0 0,-13-2 41 0 0,-1-1 1 0 0,1-1-1 0 0,-1 0 0 0 0,1-2 1 0 0,-1 0-1 0 0,1-1 0 0 0,-1-1 1 0 0,14-6-42 0 0,151-71 602 0 0,-169 72-573 0 0,-1-1 0 0 0,0-1-1 0 0,-1 0 1 0 0,0-1 0 0 0,-1-1-1 0 0,0 0 1 0 0,-1 0-1 0 0,0-2 1 0 0,-2 1 0 0 0,1-1-1 0 0,-2-1 1 0 0,0 0-1 0 0,-1 0 1 0 0,0-1 0 0 0,-1 0-1 0 0,-1 0 1 0 0,-1-1-1 0 0,-1 0 1 0 0,0 1 0 0 0,1-18-29 0 0,-5 32-2 0 0,-1 0 0 0 0,1 0 0 0 0,0 0-1 0 0,-1 0 1 0 0,0 0 0 0 0,1 0 0 0 0,-1 0 0 0 0,0 0 0 0 0,-1 1 0 0 0,1-1 0 0 0,0 0 0 0 0,-1 1 0 0 0,0-1 0 0 0,1 0 0 0 0,-1 1 0 0 0,0 0 0 0 0,0 0 0 0 0,-1-1 0 0 0,1 1 0 0 0,0 0 0 0 0,-1 1 0 0 0,1-1 0 0 0,-1 0 0 0 0,1 1 0 0 0,-1-1 0 0 0,0 1 0 0 0,0 0 0 0 0,0 0 0 0 0,1 0 0 0 0,-1 0 0 0 0,0 1 0 0 0,0-1 0 0 0,0 1 0 0 0,0 0 0 0 0,0 0 0 0 0,-1 0 0 0 0,1 0 0 0 0,0 0 0 0 0,0 1 0 0 0,0-1-1 0 0,0 1 1 0 0,1 0 0 0 0,-1 0 0 0 0,0 0 0 0 0,0 0 0 0 0,0 0 0 0 0,1 1 0 0 0,-1-1 0 0 0,0 1 0 0 0,-1 1 2 0 0,-11 7-2 0 0,0 0 0 0 0,0 1-1 0 0,1 1 1 0 0,0 0 0 0 0,1 1 0 0 0,0 1-1 0 0,1 0 1 0 0,1 1 0 0 0,0 0 0 0 0,1 0-1 0 0,1 1 1 0 0,0 1 0 0 0,1-1-1 0 0,1 1 1 0 0,0 1 0 0 0,2-1 0 0 0,0 1-1 0 0,1 0 1 0 0,0 0 0 0 0,1 9 2 0 0,3-19 3 0 0,0 0-1 0 0,1 0 1 0 0,0-1-1 0 0,0 1 1 0 0,1 0 0 0 0,0-1-1 0 0,0 1 1 0 0,1-1-1 0 0,0 0 1 0 0,0 0 0 0 0,1 0-1 0 0,0 0 1 0 0,0 0-1 0 0,0-1 1 0 0,1 0 0 0 0,0 0-1 0 0,1 0 1 0 0,-1-1-1 0 0,1 1 1 0 0,0-1 0 0 0,0-1-1 0 0,0 1 1 0 0,6 2-3 0 0,7 5 80 0 0,1-1 1 0 0,1-1-1 0 0,-1-1 0 0 0,2-1 1 0 0,-1-1-1 0 0,1 0 1 0 0,16 1-81 0 0,-15-2 45 0 0,1-2 1 0 0,0-1 0 0 0,-1 0-1 0 0,1-2 1 0 0,0-1 0 0 0,0-1-1 0 0,0 0 1 0 0,0-2-1 0 0,18-5-45 0 0,-41 8-41 0 0,0-1 0 0 0,0 1 0 0 0,0 0 0 0 0,0-1 0 0 0,0 1 0 0 0,0-1 0 0 0,0 1 0 0 0,0-1 0 0 0,0 1 0 0 0,0-1 0 0 0,-1 0 0 0 0,1 1 0 0 0,0-1-1 0 0,0 0 1 0 0,-1 0 0 0 0,1 0 0 0 0,0 0 0 0 0,-1 1 0 0 0,1-1 0 0 0,-1 0 0 0 0,1 0 0 0 0,-1 0 0 0 0,0 0 0 0 0,1 0 0 0 0,-1 0 0 0 0,0 0 0 0 0,0 0 0 0 0,0 0-1 0 0,1 0 1 0 0,-1 0 0 0 0,0-1 0 0 0,0 1 0 0 0,-1 0 0 0 0,1 0 0 0 0,0 0 41 0 0,-5-10-3964 0 0,-5 3-4405 0 0,4 4-4797 0 0</inkml:trace>
  <inkml:trace contextRef="#ctx0" brushRef="#br0" timeOffset="11709.744">5935 1251 1224 0 0,'0'0'1485'0'0,"0"0"-349"0"0,0 0 61 0 0,0 0 382 0 0,0 0 374 0 0,0 0 145 0 0,0 0-183 0 0,0 0-384 0 0,0 0-363 0 0,0 0-272 0 0,0 0-174 0 0,9 0 2600 0 0,-50 184-527 0 0,-60 166-2315 0 0,80-299-524 0 0,21-50 17 0 0,0-1 9 0 0,2-23 71 0 0,7-17-63 0 0,2 1 0 0 0,2 0-1 0 0,1 1 1 0 0,18-32 10 0 0,17-46-12 0 0,39-86 96 0 0,-88 203-84 0 0,1-1 0 0 0,-1 0 0 0 0,0 0 1 0 0,1 1-1 0 0,-1-1 0 0 0,0 0 0 0 0,1 0 1 0 0,-1 0-1 0 0,0 0 0 0 0,1 0 0 0 0,-1 1 1 0 0,1-1-1 0 0,-1 0 0 0 0,0 0 0 0 0,1 0 1 0 0,-1 0-1 0 0,1 0 0 0 0,-1 0 0 0 0,0 0 1 0 0,1 0-1 0 0,-1 0 0 0 0,0-1 0 0 0,1 1 1 0 0,-1 0-1 0 0,1 0 0 0 0,-1 0 0 0 0,0 0 1 0 0,1 0-1 0 0,-1-1 0 0 0,0 1 0 0 0,1 0 1 0 0,-1 0-1 0 0,0-1 0 0 0,1 1 0 0 0,-1 0 1 0 0,0 0-1 0 0,0-1 0 0 0,1 1 0 0 0,-1 0 1 0 0,0-1-1 0 0,0 1 0 0 0,0 0 0 0 0,1-1 1 0 0,-1 1-1 0 0,0-1 0 0 0,0 1 0 0 0,0 0 1 0 0,0-1-1 0 0,0 1 0 0 0,0-1 0 0 0,0 1 1 0 0,0 0-1 0 0,0-1 0 0 0,5 9 21 0 0,1 4 91 0 0,-1 1 0 0 0,-1-1 0 0 0,0 1 0 0 0,0 0 0 0 0,-2 1 0 0 0,1-1 0 0 0,-2 0 0 0 0,0 1 0 0 0,0 2-112 0 0,5 42 229 0 0,46 144 48 0 0,-51-199-256 0 0,0 1 0 0 0,0 0 0 0 0,0-1 0 0 0,0 1 1 0 0,1-1-1 0 0,0 1 0 0 0,0-1 0 0 0,0 0 0 0 0,0 0 0 0 0,0 0 0 0 0,0 0 0 0 0,1 0 0 0 0,0 0 0 0 0,-1 0 1 0 0,1-1-1 0 0,0 0 0 0 0,0 1 0 0 0,1-1 0 0 0,-1 0 0 0 0,0-1 0 0 0,1 1 0 0 0,-1 0 0 0 0,1-1 0 0 0,-1 0 1 0 0,1 0-1 0 0,0 0 0 0 0,0 0 0 0 0,-1-1 0 0 0,1 1 0 0 0,0-1 0 0 0,0 0 0 0 0,0 0 0 0 0,-1-1 0 0 0,1 1 1 0 0,0-1-1 0 0,0 1 0 0 0,-1-1 0 0 0,1-1 0 0 0,0 1 0 0 0,-1 0 0 0 0,1-1 0 0 0,-1 0 0 0 0,0 1 0 0 0,0-1 1 0 0,1-1-22 0 0,12-13 123 0 0,0 0 1 0 0,-1-2 0 0 0,-1 0 0 0 0,0 0 0 0 0,-2-1-1 0 0,0-1 1 0 0,-1 0 0 0 0,-1-1 0 0 0,-1 0 0 0 0,-1-1 0 0 0,-1 1-1 0 0,0-1 1 0 0,-2-1 0 0 0,-1 1 0 0 0,0-1 0 0 0,-2 0-1 0 0,-1 0 1 0 0,0 0 0 0 0,-2-3-124 0 0,1 24-13 0 0,0 0 0 0 0,1 0-1 0 0,-1-1 1 0 0,0 1 0 0 0,0 0 0 0 0,0 0 0 0 0,-1 0-1 0 0,1 0 1 0 0,0 0 0 0 0,-1-1 0 0 0,1 1-1 0 0,-1 0 1 0 0,0 0 0 0 0,0 0 0 0 0,0 1 0 0 0,0-1-1 0 0,0 0 1 0 0,0 0 0 0 0,0 0 0 0 0,-1 1-1 0 0,1-1 1 0 0,-1 0 0 0 0,1 1 0 0 0,-1 0 0 0 0,1-1-1 0 0,-1 1 1 0 0,0 0 0 0 0,0 0 0 0 0,0 0-1 0 0,0 0 1 0 0,0 0 0 0 0,0 0 0 0 0,0 0 0 0 0,0 1-1 0 0,-1-1 14 0 0,-10 29-3919 0 0,11-16-1305 0 0,1 0-6010 0 0</inkml:trace>
  <inkml:trace contextRef="#ctx0" brushRef="#br0" timeOffset="12158.427">6822 1354 5873 0 0,'0'0'3797'0'0,"0"0"-1311"0"0,0 0-656 0 0,0 0-239 0 0,0 0-179 0 0,0 0-217 0 0,0 0-224 0 0,0 0-239 0 0,0 0-216 0 0,-26 32-157 0 0,-82 100-121 0 0,105-129-229 0 0,0-1 0 0 0,0 0-1 0 0,1 1 1 0 0,-1 0-1 0 0,1-1 1 0 0,0 1-1 0 0,0 0 1 0 0,0 0-1 0 0,0 0 1 0 0,1 1 0 0 0,-1-1-1 0 0,1 0 1 0 0,-1 1-1 0 0,1-1 1 0 0,0 1-1 0 0,1-1 1 0 0,-1 1 0 0 0,1-1-1 0 0,-1 1 1 0 0,1 0-9 0 0,1 6 23 0 0,-1-6 14 0 0,0 1 0 0 0,1 0 0 0 0,0-1 0 0 0,0 1 0 0 0,0-1 0 0 0,0 1 0 0 0,1-1 0 0 0,-1 0 0 0 0,1 1 0 0 0,0-1 0 0 0,0 0-1 0 0,1 0 1 0 0,-1 0 0 0 0,1-1 0 0 0,0 1 0 0 0,0-1 0 0 0,0 1 0 0 0,1-1 0 0 0,-1 0 0 0 0,1 0 0 0 0,0-1 0 0 0,0 1 0 0 0,-1-1 0 0 0,2 1 0 0 0,-1-1 0 0 0,0-1 0 0 0,0 1 0 0 0,1 0-1 0 0,-1-1 1 0 0,1 0 0 0 0,-1 0 0 0 0,1-1 0 0 0,-1 1 0 0 0,1-1 0 0 0,0 0 0 0 0,-1 0 0 0 0,1 0 0 0 0,-1-1 0 0 0,1 1 0 0 0,1-2-37 0 0,7-1 176 0 0,0 0-1 0 0,0-2 1 0 0,-1 1 0 0 0,0-2 0 0 0,0 1-1 0 0,0-2 1 0 0,-1 0 0 0 0,1 0 0 0 0,-2-1-1 0 0,1 0 1 0 0,-1-1 0 0 0,0 0 0 0 0,-1 0-1 0 0,0-1 1 0 0,-1-1 0 0 0,0 1 0 0 0,0-1-1 0 0,-1-1 1 0 0,0-1-176 0 0,-3 4 67 0 0,0 1 0 0 0,-1-1 0 0 0,0 0-1 0 0,0 0 1 0 0,-1 0 0 0 0,0 0 0 0 0,-1 0 0 0 0,0 0 0 0 0,0-1-1 0 0,-1 1 1 0 0,0 0 0 0 0,-1-4-67 0 0,0 9-3 0 0,1 0 0 0 0,-1-1 0 0 0,1 1 0 0 0,-1 0 0 0 0,-1 0 0 0 0,1 0 0 0 0,0 0 0 0 0,-1 0 0 0 0,0 0 0 0 0,0 0 0 0 0,0 0 0 0 0,-1 1 0 0 0,1-1 0 0 0,-1 1 0 0 0,1 0 0 0 0,-1 0 0 0 0,0 0 0 0 0,-1 0 0 0 0,1 0 1 0 0,0 1-1 0 0,-1-1 0 0 0,1 1 0 0 0,-1 0 0 0 0,0 0 0 0 0,0 0 0 0 0,0 1 0 0 0,0-1 3 0 0,-1 0-175 0 0,-1-1 0 0 0,1 2 1 0 0,-1-1-1 0 0,0 0 0 0 0,0 1 1 0 0,1 0-1 0 0,-1 1 0 0 0,0-1 1 0 0,0 1-1 0 0,0 0 1 0 0,0 1-1 0 0,0-1 0 0 0,0 1 1 0 0,1 0-1 0 0,-1 1 0 0 0,0-1 1 0 0,1 1-1 0 0,-1 0 0 0 0,1 1 1 0 0,0-1-1 0 0,-1 1 0 0 0,1 0 1 0 0,0 0-1 0 0,1 1 0 0 0,-1-1 1 0 0,1 1-1 0 0,-5 4 175 0 0,10-7-47 0 0,-1 0 0 0 0,0 0 0 0 0,1 0 0 0 0,-1 0 0 0 0,1 0 0 0 0,-1 0 0 0 0,1 0 0 0 0,-1 0 0 0 0,1 0 0 0 0,0-1 0 0 0,-1 1 0 0 0,1 0 0 0 0,0 0 0 0 0,0-1 1 0 0,0 1-1 0 0,0 0 0 0 0,-1-1 0 0 0,1 1 0 0 0,0-1 0 0 0,0 1 0 0 0,0-1 0 0 0,0 1 0 0 0,0-1 0 0 0,0 0 0 0 0,0 0 0 0 0,0 1 0 0 0,0-1 0 0 0,0 0 0 0 0,1 0 0 0 0,-1 0 0 0 0,0 0 0 0 0,0 0 0 0 0,0 0 0 0 0,0 0 0 0 0,0-1 0 0 0,0 1 0 0 0,0 0 0 0 0,0-1 0 0 0,0 1 0 0 0,0 0 0 0 0,0-1 0 0 0,0 1 0 0 0,0-1 0 0 0,0 0 47 0 0,-1 1-3 0 0,71-23-95 0 0,-45 12-1779 0 0,0 2-3697 0 0,-20 9-4857 0 0</inkml:trace>
  <inkml:trace contextRef="#ctx0" brushRef="#br0" timeOffset="12649.491">7369 714 4529 0 0,'0'0'2156'0'0,"0"0"-342"0"0,0 0-85 0 0,0 0 96 0 0,0 0 18 0 0,0 0-116 0 0,0 0-249 0 0,0 0-307 0 0,0 0-255 0 0,0 0-142 0 0,0 0-25 0 0,0 0 41 0 0,0 0 11 0 0,3 8-10 0 0,4 72 1104 0 0,-10-31-1132 0 0,1-1 0 0 0,4 1-1 0 0,1-1 1 0 0,6 28-763 0 0,5 111 303 0 0,-14-137-282 0 0,-2 0 0 0 0,-3-1 0 0 0,-2 1 1 0 0,-2-1-1 0 0,-2 0 0 0 0,-2-1-21 0 0,-7 15-142 0 0,19-107-6453 0 0,0 6 954 0 0,0 18-2871 0 0,1 8 933 0 0</inkml:trace>
  <inkml:trace contextRef="#ctx0" brushRef="#br0" timeOffset="12929.519">7124 1229 9426 0 0,'0'0'2534'0'0,"0"0"-322"0"0,0 0-213 0 0,0 0-257 0 0,0 0-266 0 0,0 0-279 0 0,0 0-288 0 0,0 0-222 0 0,0 0-113 0 0,0 0 42 0 0,0 0 52 0 0,0 0 57 0 0,0 0 17 0 0,16 0-111 0 0,119 0 766 0 0,80-28-13 0 0,-104 8-1121 0 0,27 9-529 0 0,-139 23-4159 0 0,-1-5-4805 0 0,0-4-3054 0 0</inkml:trace>
  <inkml:trace contextRef="#ctx0" brushRef="#br0" timeOffset="13173.803">7933 1340 14411 0 0,'0'0'2473'0'0,"0"0"-1178"0"0,0 0-366 0 0,0 0 83 0 0,0 0 70 0 0,0 0-29 0 0,0 0-163 0 0,0 0-242 0 0,0 0-212 0 0,0 33-140 0 0,1 102-70 0 0,-6-64 104 0 0,5-70-521 0 0,-12 30 224 0 0,-2-26-9693 0 0,12-5-1986 0 0</inkml:trace>
  <inkml:trace contextRef="#ctx0" brushRef="#br0" timeOffset="13339.453">7852 1023 12115 0 0,'0'0'1848'0'0,"0"0"-824"0"0,0 0-440 0 0,0 0-160 0 0,0 0-144 0 0,0 0-135 0 0,0 0-153 0 0,0 0-185 0 0,0 0-191 0 0,0 0-480 0 0,0 0-1936 0 0,0 0-8387 0 0</inkml:trace>
  <inkml:trace contextRef="#ctx0" brushRef="#br0" timeOffset="13659.512">8395 1296 12067 0 0,'0'0'5361'0'0,"0"0"-3203"0"0,0 0-1057 0 0,0 0-85 0 0,0 0-6 0 0,0 0-69 0 0,0 0-131 0 0,0 0-170 0 0,0 0-165 0 0,0 0-111 0 0,0 0-60 0 0,0 0-71 0 0,0 0-47 0 0,-26 4-57 0 0,-80 17-29 0 0,103-21-93 0 0,-1 1 0 0 0,1-1-1 0 0,0 0 1 0 0,0 1 0 0 0,0 0 0 0 0,0 0-1 0 0,-1 0 1 0 0,1 0 0 0 0,0 0 0 0 0,1 0 0 0 0,-1 1-1 0 0,0 0 1 0 0,0-1 0 0 0,1 1 0 0 0,-1 0-1 0 0,1 0 1 0 0,-1 1 0 0 0,1-1 0 0 0,0 0 0 0 0,-1 1-7 0 0,-6 9 37 0 0,4-7-26 0 0,0 1-1 0 0,0 0 0 0 0,1 0 0 0 0,0 1 0 0 0,0-1 0 0 0,0 1 0 0 0,1 0 0 0 0,0 0 0 0 0,1 0 0 0 0,-1 0 0 0 0,1 0 0 0 0,1 1 0 0 0,-1-1 1 0 0,1 1-1 0 0,1-1 0 0 0,-1 1 0 0 0,1 0 0 0 0,1 4-10 0 0,1-7 13 0 0,0 1 1 0 0,0-1 0 0 0,0 0-1 0 0,1 0 1 0 0,-1 0-1 0 0,1 0 1 0 0,0 0-1 0 0,1-1 1 0 0,-1 1 0 0 0,1-1-1 0 0,0 0 1 0 0,0 0-1 0 0,1 0 1 0 0,-1-1-1 0 0,1 0 1 0 0,-1 0 0 0 0,1 0-1 0 0,0 0 1 0 0,0-1-1 0 0,1 1 1 0 0,-1-1-1 0 0,0 0 1 0 0,1-1 0 0 0,-1 0-1 0 0,1 0 1 0 0,-1 0-1 0 0,1 0 1 0 0,0-1-14 0 0,103 0 788 0 0,-101-2-763 0 0,0 0 1 0 0,0 0-1 0 0,0-1 1 0 0,-1 0-1 0 0,1-1 0 0 0,-1 0 1 0 0,0 0-1 0 0,0 0 1 0 0,-1-1-1 0 0,1 0 0 0 0,1-2-25 0 0,32-21-3265 0 0,-33 22-648 0 0,-3 2-1996 0 0,-2 3-6452 0 0</inkml:trace>
  <inkml:trace contextRef="#ctx0" brushRef="#br0" timeOffset="14050.751">8643 1553 6001 0 0,'0'0'3162'0'0,"0"0"-743"0"0,0 0-363 0 0,0 0-113 0 0,0 0-92 0 0,0 0-114 0 0,0 0-119 0 0,0 0-156 0 0,0 0-203 0 0,0 0-204 0 0,34-2-195 0 0,102-9-155 0 0,-66-9 277 0 0,-62 17-910 0 0,1-1 1 0 0,-1 0-1 0 0,0 0 1 0 0,0-1 0 0 0,-1 0-1 0 0,1 0 1 0 0,-1-1-1 0 0,0 0 1 0 0,0 0-1 0 0,-1-1 1 0 0,0 0-1 0 0,0 0 1 0 0,-1 0 0 0 0,0-1-1 0 0,0 0 1 0 0,0 0-1 0 0,-1 0 1 0 0,-1 0-1 0 0,1-1 1 0 0,-1 0 0 0 0,-1 1-1 0 0,1-1 1 0 0,-2 0-1 0 0,1 0 1 0 0,-1 0-1 0 0,-1 0 1 0 0,1-3-73 0 0,-4 8-5 0 0,1-1 0 0 0,-1 1 1 0 0,1 0-1 0 0,-1 0 0 0 0,-1 0 1 0 0,1 0-1 0 0,0 1 0 0 0,-1-1 0 0 0,0 1 1 0 0,0 0-1 0 0,0 0 0 0 0,0 0 1 0 0,0 0-1 0 0,-1 1 0 0 0,1 0 0 0 0,-1 0 1 0 0,0 0-1 0 0,1 0 0 0 0,-1 1 1 0 0,0 0-1 0 0,0 0 0 0 0,0 0 0 0 0,0 1 1 0 0,0-1-1 0 0,0 1 0 0 0,-4 1 5 0 0,-6 1-20 0 0,0 0-1 0 0,1 1 1 0 0,-1 1-1 0 0,1 0 1 0 0,0 2 0 0 0,0-1-1 0 0,0 2 1 0 0,0-1-1 0 0,1 2 1 0 0,1 0-1 0 0,-1 0 1 0 0,1 2 0 0 0,1-1-1 0 0,-1 1 1 0 0,2 1-1 0 0,0 0 1 0 0,0 0-1 0 0,1 1 1 0 0,0 1 0 0 0,1-1-1 0 0,0 1 1 0 0,-3 10 20 0 0,8-20-3 0 0,1 1 1 0 0,-1 0-1 0 0,1 0 1 0 0,0 0-1 0 0,0 0 1 0 0,1 0 0 0 0,0 0-1 0 0,-1 1 1 0 0,1-1-1 0 0,0 0 1 0 0,1 1-1 0 0,-1-1 1 0 0,1 1-1 0 0,0-1 1 0 0,0 1-1 0 0,1-1 1 0 0,-1 0 0 0 0,1 1-1 0 0,0-1 1 0 0,0 1-1 0 0,0-1 1 0 0,1 0-1 0 0,-1 0 1 0 0,1 0-1 0 0,0 0 1 0 0,0 0-1 0 0,1 0 1 0 0,-1-1 0 0 0,1 1-1 0 0,0-1 1 0 0,0 1-1 0 0,0-1 1 0 0,0 0-1 0 0,0 0 1 0 0,1 0-1 0 0,0-1 1 0 0,-1 1-1 0 0,3 0 3 0 0,16 5-19 0 0,1 0-1 0 0,0-2 0 0 0,0-1 0 0 0,1 0 0 0 0,-1-2 1 0 0,1-1-1 0 0,0-1 0 0 0,0 0 0 0 0,0-2 0 0 0,0-1 1 0 0,0-1-1 0 0,-1-1 0 0 0,13-4 20 0 0,46-13-1121 0 0,-30 2-6743 0 0,-34 12-4528 0 0</inkml:trace>
  <inkml:trace contextRef="#ctx0" brushRef="#br0" timeOffset="15827.954">996 2113 1184 0 0,'0'0'3652'0'0,"0"0"-2432"0"0,0 0-905 0 0,0 0-159 0 0,0 0 24 0 0,0 0 130 0 0,0 0 144 0 0,0 0 138 0 0,0 0 146 0 0,0 0 55 0 0,0 0-2 0 0,-5-2-63 0 0,1 1-772 0 0,-9-5 1149 0 0,38 4 2022 0 0,184 7 2403 0 0,3 1-3641 0 0,127-37-168 0 0,-256 20-1433 0 0,626-75 1018 0 0,-401 69-194 0 0,119 15-1112 0 0,24 35 808 0 0,158-26-402 0 0,-167-25-138 0 0,722 14-48 0 0,-594 26 39 0 0,84-67-113 0 0,-273 5-112 0 0,7 7 22 0 0,-248 14-7 0 0,136 1-53 0 0,-3-8 45 0 0,-105 8 18 0 0,106 4-370 0 0,-287 12-2634 0 0,-5 1-222 0 0,5 4-3698 0 0,1 0-5391 0 0</inkml:trace>
  <inkml:trace contextRef="#ctx0" brushRef="#br0" timeOffset="24457.461">943 2330 0 0 0,'0'0'267'0'0,"0"0"349"0"0,0 0 17 0 0,0 0-115 0 0,0 0-111 0 0,0 0-33 0 0,0 0-28 0 0,-13-22 6906 0 0,37 21 310 0 0,7-2-5048 0 0,60-4-1850 0 0,79 3 636 0 0,61 1-169 0 0,-164 5-928 0 0,85-8 357 0 0,-107-3-419 0 0,0 2 0 0 0,0 2 0 0 0,0 1 0 0 0,14 3-141 0 0,136-6 372 0 0,39-11-28 0 0,-92 3-145 0 0,232 7 29 0 0,-256 5-194 0 0,19-1 64 0 0,35-4-41 0 0,243-9 78 0 0,-251 13-121 0 0,88 0-32 0 0,-154 11 47 0 0,196-14-32 0 0,-39 7-9 0 0,-18 0 108 0 0,-125 7-70 0 0,4 1-74 0 0,85-8 50 0 0,121-4 57 0 0,-263 12-86 0 0,109-5 49 0 0,-77-10 6 0 0,-43-1 101 0 0,12 1-144 0 0,1 3 1 0 0,30 0 43 0 0,157-7 4 0 0,23 5 79 0 0,-116 5-29 0 0,41-3-8 0 0,30 1 65 0 0,-50-1 92 0 0,-73 11-119 0 0,138-13 33 0 0,14 5 42 0 0,-192 2-160 0 0,-30 1-8 0 0,0-2-1 0 0,0-1 1 0 0,1-2 0 0 0,-2-1-1 0 0,5-2-19 0 0,160-19 46 0 0,-50 20-13 0 0,-47-2 152 0 0,-14 0 122 0 0,-30-1-166 0 0,7-6 312 0 0,-7 6 168 0 0,-47 3-2102 0 0,-18-2-5161 0 0,5 5 1980 0 0,2 2-7861 0 0</inkml:trace>
  <inkml:trace contextRef="#ctx0" brushRef="#br0" timeOffset="29648.726">9475 1222 10738 0 0,'0'0'1441'0'0,"0"0"-504"0"0,0 0-178 0 0,0 0 125 0 0,0 0 99 0 0,0 0-61 0 0,0 0-144 0 0,0 0-112 0 0,0 0-85 0 0,0 0-26 0 0,0 0 0 0 0,6-3 20 0 0,16-6 53 0 0,-17 6 71 0 0,-5 3 34 0 0,0 0-43 0 0,0 0-56 0 0,0 9 1001 0 0,-37 59-53 0 0,34-64-1541 0 0,3-4-34 0 0,26-1 97 0 0,52-57 614 0 0,-65 44-437 0 0,-12 14-121 0 0,-1 0 15 0 0,0 0 19 0 0,0 0-19 0 0,0 0-5 0 0,-28 21 328 0 0,28-20-462 0 0,0-1-5 0 0,0 0-2 0 0,0 0 11 0 0,0 0-25 0 0,0 0-51 0 0,0 0 5 0 0,0 0-29 0 0,-5-1-1808 0 0,-8 4-8717 0 0,9-2-1803 0 0</inkml:trace>
  <inkml:trace contextRef="#ctx0" brushRef="#br0" timeOffset="30205.441">9578 1550 9114 0 0,'0'0'1890'0'0,"0"0"-185"0"0,0 0 106 0 0,0 0 105 0 0,0 0-100 0 0,0 0-301 0 0,0 0-346 0 0,0 0-255 0 0,0 0-127 0 0,0 0-70 0 0,0 0-86 0 0,0 0-40 0 0,0 0-35 0 0,-7 16-53 0 0,-38 74 328 0 0,22-49 570 0 0,61-45-942 0 0,93-95-38 0 0,-177 129 364 0 0,-16 24-689 0 0,69-73-3149 0 0,-2 10-1909 0 0,-3 1-7513 0 0</inkml:trace>
  <inkml:trace contextRef="#ctx0" brushRef="#br0" timeOffset="35479.372">10777 868 4817 0 0,'0'0'1900'0'0,"0"0"-155"0"0,0 0 65 0 0,0 0 139 0 0,0 0 5 0 0,0 0-208 0 0,0 0-359 0 0,0 0-338 0 0,0 0-261 0 0,0 0-130 0 0,0 0-63 0 0,0-3-39 0 0,2-5 2827 0 0,-2 8-3085 0 0,2 16 730 0 0,16 91 384 0 0,-6 9-769 0 0,-5 1 1 0 0,-7 79-644 0 0,-1-89 80 0 0,-6 52 43 0 0,3-141-552 0 0,-4-25-1525 0 0,-2-23-1353 0 0,3 7-1853 0 0,3 6-3428 0 0,2 6-539 0 0</inkml:trace>
  <inkml:trace contextRef="#ctx0" brushRef="#br0" timeOffset="35870.102">10346 1005 6193 0 0,'0'0'1446'0'0,"0"0"-66"0"0,0 0 74 0 0,0 0 257 0 0,0 0 159 0 0,0 0-66 0 0,0 0-240 0 0,0 0-339 0 0,0 0-322 0 0,0 0-273 0 0,0 0-188 0 0,0 0-86 0 0,-1-7 27 0 0,1 2-286 0 0,-1 4-69 0 0,1 0 1 0 0,0 0-1 0 0,-1-1 1 0 0,1 1 0 0 0,0 0-1 0 0,0-1 1 0 0,0 1-1 0 0,0 0 1 0 0,0-1-1 0 0,0 1 1 0 0,0 0-1 0 0,1 0 1 0 0,-1-1-1 0 0,0 1 1 0 0,1 0-1 0 0,-1 0 1 0 0,1-1-1 0 0,-1 1 1 0 0,1 0-1 0 0,0 0 1 0 0,-1 0-1 0 0,1 0 1 0 0,0 0-1 0 0,0 0 1 0 0,0 0-1 0 0,0 0 1 0 0,0 0-1 0 0,0 0 1 0 0,0 1-1 0 0,0-1 1 0 0,0 0-1 0 0,1 0-28 0 0,55-21 1240 0 0,2 3 1 0 0,0 2-1 0 0,48-7-1240 0 0,-6 1 621 0 0,77-10-161 0 0,-82 20-441 0 0,-92 10-2474 0 0,-12-1-9332 0 0,7 4 534 0 0</inkml:trace>
  <inkml:trace contextRef="#ctx0" brushRef="#br0" timeOffset="36437.287">11180 640 5193 0 0,'0'0'3135'0'0,"0"0"-1315"0"0,0 0-555 0 0,0 0 21 0 0,0 0 183 0 0,0 0 64 0 0,0 0-133 0 0,0 0-150 0 0,0 0-150 0 0,0 0-71 0 0,0 0-51 0 0,0 0-122 0 0,0 0-80 0 0,9 8-58 0 0,27 27-42 0 0,-13 26 947 0 0,-9 22-1126 0 0,-3 1 1 0 0,-4 0-1 0 0,-3 0 1 0 0,-6 33-498 0 0,-28 210 113 0 0,30-324-102 0 0,-1-2-13 0 0,1 0 1 0 0,-1-1-1 0 0,1 1 1 0 0,0 0 0 0 0,-1 0-1 0 0,1-1 1 0 0,0 1 0 0 0,0 0-1 0 0,0 0 1 0 0,0-1-1 0 0,-1 1 1 0 0,1 0 0 0 0,0 0-1 0 0,0 0 1 0 0,0-1 0 0 0,1 1-1 0 0,-1 0 1 0 0,0 0-1 0 0,0 0 1 0 0,0-1 0 0 0,1 1-1 0 0,-1 0 1 0 0,0 0 0 0 0,1-1-1 0 0,-1 1 1 0 0,0 0-1 0 0,1-1 1 0 0,-1 1 0 0 0,1 0-1 0 0,-1-1 1 0 0,1 1 0 0 0,-1-1-1 0 0,1 1 1 0 0,0-1-1 0 0,-1 1 1 0 0,1-1 0 0 0,0 1-1 0 0,-1-1 1 0 0,1 1 0 0 0,0-1-1 0 0,0 0 1 0 0,-1 0-1 0 0,1 1 1 0 0,0-1 0 0 0,0 0-1 0 0,0 0 1 0 0,-1 0 0 0 0,1 0-1 0 0,0 0 1 0 0,0 0-1 0 0,0 0 1 0 0,-1 0 0 0 0,1 0-1 0 0,0 0 1 0 0,0 0 0 0 0,-1-1-1 0 0,1 1 1 0 0,0 0-1 0 0,0-1 1 0 0,-1 1 0 0 0,1 0-1 0 0,0-1 2 0 0,69-65 122 0 0,76-89-110 0 0,-144 152-13 0 0,0 1 1 0 0,1 0 0 0 0,-1 1 0 0 0,1-1 0 0 0,-1 0-1 0 0,1 1 1 0 0,0 0 0 0 0,0-1 0 0 0,0 1 0 0 0,0 0-1 0 0,0 0 1 0 0,0 1 0 0 0,0-1 0 0 0,0 1 0 0 0,0-1-1 0 0,0 1 1 0 0,0 0 0 0 0,1 0 0 0 0,1 1 0 0 0,4 50 76 0 0,5 96 270 0 0,-12-137-1290 0 0,9 13 1694 0 0,-3-20-5915 0 0,4-2-6267 0 0,-11-1-464 0 0</inkml:trace>
  <inkml:trace contextRef="#ctx0" brushRef="#br0" timeOffset="36820.374">11736 1509 9202 0 0,'0'0'2111'0'0,"0"0"-979"0"0,0 0-225 0 0,0 0 315 0 0,0 0 271 0 0,0 0 37 0 0,0 0-104 0 0,0 0-226 0 0,0 0-185 0 0,0 0-138 0 0,0 0-103 0 0,0 0-77 0 0,27-5-63 0 0,86-19-65 0 0,-58-1 330 0 0,-50 20-797 0 0,1 0-1 0 0,-1-1 1 0 0,0 1-1 0 0,0-1 1 0 0,-1 0-1 0 0,1-1 1 0 0,-1 1 0 0 0,-1-1-1 0 0,1 1 1 0 0,-1-1-1 0 0,0 0 1 0 0,-1-1-1 0 0,0 1 1 0 0,0 0-1 0 0,-1-1 1 0 0,1 1-1 0 0,-2-1 1 0 0,1 1 0 0 0,-1-1-1 0 0,0 1 1 0 0,-1-4-102 0 0,1 9 5 0 0,-1 0 1 0 0,0 0 0 0 0,0 0 0 0 0,-1 0-1 0 0,1 0 1 0 0,0 0 0 0 0,0 0 0 0 0,-1 0 0 0 0,1 1-1 0 0,-1-1 1 0 0,0 1 0 0 0,0-1 0 0 0,1 1-1 0 0,-1 0 1 0 0,0-1 0 0 0,0 1 0 0 0,0 0-1 0 0,0 0 1 0 0,0 0 0 0 0,0 1 0 0 0,-1-1 0 0 0,1 0-1 0 0,0 1 1 0 0,0-1 0 0 0,-1 1 0 0 0,1 0-1 0 0,0 0 1 0 0,0 0 0 0 0,-1 0 0 0 0,1 0-1 0 0,0 0 1 0 0,0 1 0 0 0,-2 0-6 0 0,-69 28-108 0 0,59-17 91 0 0,0 2 0 0 0,0-1 0 0 0,1 2 0 0 0,1 0 0 0 0,0 0 0 0 0,2 1-1 0 0,-1 0 1 0 0,2 1 0 0 0,0 1 0 0 0,1-1 0 0 0,1 1 0 0 0,-2 9 17 0 0,7-23 1 0 0,0-1 0 0 0,0 1 1 0 0,1 1-1 0 0,0-1 0 0 0,-1 0 0 0 0,1 0 0 0 0,1 0 1 0 0,-1 1-1 0 0,1-1 0 0 0,-1 0 0 0 0,1 1 0 0 0,0-1 1 0 0,1 0-1 0 0,-1 1 0 0 0,1-1 0 0 0,0 0 0 0 0,0 0 1 0 0,0 0-1 0 0,1 1 0 0 0,-1-1 0 0 0,1-1 0 0 0,0 1 1 0 0,0 0-1 0 0,0 0 0 0 0,1-1 0 0 0,-1 1 0 0 0,1-1 1 0 0,0 0-1 0 0,0 1 0 0 0,2 0-1 0 0,6 0 18 0 0,-1 0-1 0 0,1-1 1 0 0,-1-1 0 0 0,1 1 0 0 0,0-2 0 0 0,0 0-1 0 0,0 0 1 0 0,0-1 0 0 0,0 0 0 0 0,0-1 0 0 0,-1 0-1 0 0,6-2-17 0 0,-2 1 3 0 0,0-1-1 0 0,0-1 0 0 0,0 0 1 0 0,0-1-1 0 0,-1-1 0 0 0,0 0 1 0 0,0-1-1 0 0,10-7-2 0 0,2-3-3511 0 0,-2-1-3668 0 0,-19 14-5504 0 0</inkml:trace>
  <inkml:trace contextRef="#ctx0" brushRef="#br0" timeOffset="38184.928">12931 1458 0 0 0,'0'0'932'0'0,"0"0"218"0"0,0 0 258 0 0,0 0 266 0 0,0 0 153 0 0,0 0 7 0 0,0 0-75 0 0,0 0-194 0 0,0 0-247 0 0,0 0-213 0 0,-7-10-223 0 0,-18-26-198 0 0,23 34-617 0 0,1 1 0 0 0,0 1 0 0 0,-1-1 0 0 0,1 0 0 0 0,-1 0 1 0 0,1 0-1 0 0,-1 1 0 0 0,1-1 0 0 0,-1 1 0 0 0,1-1 0 0 0,-1 1 0 0 0,0 0 0 0 0,1 0 0 0 0,-1-1 0 0 0,0 1 0 0 0,1 0 0 0 0,-1 1 0 0 0,0-1 0 0 0,1 0 0 0 0,-1 0 1 0 0,0 1-1 0 0,1-1 0 0 0,-1 1 0 0 0,1-1 0 0 0,-1 1 0 0 0,1 0 0 0 0,-1-1 0 0 0,1 1 0 0 0,-1 0 0 0 0,1 0 0 0 0,0 0 0 0 0,0 0 0 0 0,-1 0 0 0 0,1 1 0 0 0,0-1 1 0 0,0 1-68 0 0,-3 0 186 0 0,-8 9 72 0 0,1 1 1 0 0,0 0-1 0 0,0 0 1 0 0,1 1-1 0 0,1 0 1 0 0,0 1-1 0 0,1 0 1 0 0,0 1-1 0 0,1-1 1 0 0,1 1-1 0 0,0 1 1 0 0,0 4-259 0 0,4-18 27 0 0,0 1 0 0 0,0 1 0 0 0,1-1 0 0 0,-1 0 0 0 0,1 0 0 0 0,-1 1 0 0 0,1-1 0 0 0,0 1 0 0 0,1-1 0 0 0,-1 1 0 0 0,1-1 0 0 0,-1 1 0 0 0,1-1 0 0 0,0 1 0 0 0,0 0 0 0 0,1-1 0 0 0,-1 1 0 0 0,1-1 0 0 0,0 1 0 0 0,0-1 0 0 0,0 1 0 0 0,0-1 1 0 0,0 0-1 0 0,1 0 0 0 0,-1 1 0 0 0,1-1 0 0 0,0 0 0 0 0,0 0 0 0 0,0-1 0 0 0,1 1 0 0 0,-1 0 0 0 0,1-1 0 0 0,-1 1 0 0 0,1-1 0 0 0,0 0 0 0 0,0 0 0 0 0,0 0 0 0 0,0 0 0 0 0,0 0 0 0 0,1-1 0 0 0,-1 0 0 0 0,0 1 0 0 0,1-1 0 0 0,2 0-27 0 0,5-2 119 0 0,0-1 1 0 0,0-1-1 0 0,0 0 0 0 0,0-1 0 0 0,-1 0 0 0 0,0 0 0 0 0,0-1 0 0 0,0 0 0 0 0,0-1 1 0 0,-1 0-1 0 0,0-1 0 0 0,0 0 0 0 0,-1 0 0 0 0,1-1 0 0 0,-2 0 0 0 0,1 0 1 0 0,-1-1-1 0 0,2-4-119 0 0,24-27 92 0 0,-1-1 0 0 0,-3-1 0 0 0,-1-1 0 0 0,-3-2 0 0 0,-1-1 0 0 0,-2-1 0 0 0,-3 0 0 0 0,-1-2 0 0 0,-3 0 0 0 0,-1-1 0 0 0,0-21-92 0 0,-10 58-8 0 0,-2 0 0 0 0,1 0 0 0 0,-2-1 0 0 0,0 1 1 0 0,0-1-1 0 0,-2 1 0 0 0,1-1 0 0 0,-2 1 0 0 0,0 0 0 0 0,0-1 0 0 0,-1 1 0 0 0,-1 0 1 0 0,0 0-1 0 0,-1 1 0 0 0,0-1 0 0 0,-1 1 0 0 0,-1 0 0 0 0,0 1 0 0 0,0-1 1 0 0,-9-9 7 0 0,14 19-8 0 0,-1 0 1 0 0,0 0 0 0 0,0 0 0 0 0,0 0-1 0 0,0 1 1 0 0,0-1 0 0 0,0 1 0 0 0,0-1 0 0 0,0 1-1 0 0,-1 0 1 0 0,1 1 0 0 0,0-1 0 0 0,-1 0-1 0 0,1 1 1 0 0,-1 0 0 0 0,1 0 0 0 0,-1 0 0 0 0,1 0-1 0 0,0 1 1 0 0,-1-1 0 0 0,1 1 0 0 0,-1 0-1 0 0,1 0 1 0 0,0 0 0 0 0,0 0 0 0 0,0 0 0 0 0,0 1-1 0 0,0 0 1 0 0,0-1 0 0 0,0 1 0 0 0,0 0-1 0 0,0 0 1 0 0,0 1 7 0 0,-70 91-39 0 0,62-68 69 0 0,1 0 0 0 0,2 0 0 0 0,0 1 0 0 0,2 0 1 0 0,1 0-1 0 0,1 1 0 0 0,1 0 0 0 0,2-1 0 0 0,0 1 0 0 0,2 0 0 0 0,4 20-30 0 0,-1-24 71 0 0,2 0 0 0 0,0-1 0 0 0,2 0 0 0 0,0 0 0 0 0,2 0-1 0 0,0-1 1 0 0,2-1 0 0 0,0 0 0 0 0,1 0 0 0 0,2-2 0 0 0,0 1 0 0 0,0-2 0 0 0,2 0 0 0 0,0-1 0 0 0,2-1 0 0 0,0 1-71 0 0,67 73 399 0 0,-72-77-3494 0 0,-1-14-6142 0 0,-9-2-2135 0 0</inkml:trace>
  <inkml:trace contextRef="#ctx0" brushRef="#br0" timeOffset="38397.719">13516 1380 9218 0 0,'0'0'1812'0'0,"0"0"-363"0"0,0 0-177 0 0,0 0 56 0 0,0 0 17 0 0,0 0-128 0 0,0 0-273 0 0,0 0-292 0 0,0 0-230 0 0,0 0-155 0 0,0 0-95 0 0,0 0-63 0 0,0 0-41 0 0,-1 32-45 0 0,-2 96-30 0 0,7-90-161 0 0,12-42-2692 0 0,-11-6-3207 0 0,-2 3-4505 0 0</inkml:trace>
  <inkml:trace contextRef="#ctx0" brushRef="#br0" timeOffset="38568.3">13487 1071 10450 0 0,'0'0'2649'0'0,"0"0"-1657"0"0,0 0-360 0 0,0 0-192 0 0,0 0-128 0 0,0 0-136 0 0,0 0-72 0 0,0 0-128 0 0,0 0-72 0 0,0 0-40 0 0,0 0-192 0 0,0 0-256 0 0,0 0-344 0 0,0 0-656 0 0,23 18-1617 0 0,-19-14-5673 0 0</inkml:trace>
  <inkml:trace contextRef="#ctx0" brushRef="#br0" timeOffset="39039.419">13641 1041 4937 0 0,'0'0'2097'0'0,"0"0"-369"0"0,0 0 11 0 0,0 0 188 0 0,0 0 25 0 0,0 0-133 0 0,0 0-236 0 0,0 0-221 0 0,0 0-178 0 0,0 0-157 0 0,32-20-128 0 0,97-67-159 0 0,-64 32 406 0 0,-56 44-961 0 0,0-1-1 0 0,-1 0 1 0 0,-1 0 0 0 0,0-1-1 0 0,0 0 1 0 0,-1 0 0 0 0,-1 0-1 0 0,0-1 1 0 0,-1 0 0 0 0,-1 0 0 0 0,0 0-1 0 0,-1 0 1 0 0,0 0 0 0 0,-1 0-1 0 0,-1-1 1 0 0,0 0-185 0 0,-9-1 696 0 0,3 55-612 0 0,-2 74 14 0 0,6 0 0 0 0,4 1 0 0 0,16 97-98 0 0,3 145 18 0 0,-18-316-15 0 0,-3 1 0 0 0,-2-1 0 0 0,-1 0 0 0 0,-2 0 0 0 0,-1 0 0 0 0,-3 0 0 0 0,-1-1 0 0 0,-2-1 0 0 0,-1 1 0 0 0,-12 21-3 0 0,23-57-21 0 0,1 0 0 0 0,0 0-1 0 0,-1 0 1 0 0,0 0 0 0 0,0 0 0 0 0,0-1 0 0 0,0 1 0 0 0,0 0 0 0 0,0-1 0 0 0,-1 0 0 0 0,1 1 0 0 0,-1-1 0 0 0,1 0-1 0 0,-1 0 1 0 0,0 0 0 0 0,0-1 0 0 0,0 1 0 0 0,0-1 0 0 0,0 0 0 0 0,-1 0 0 0 0,1 0 0 0 0,0 0 0 0 0,0 0 0 0 0,-1-1-1 0 0,1 1 1 0 0,0-1 0 0 0,-3 0 21 0 0,-30-40-1191 0 0,30 26 818 0 0,1 0-1 0 0,0 1 1 0 0,1-2 0 0 0,1 1-1 0 0,0 0 1 0 0,1-1-1 0 0,0 1 1 0 0,1-1 0 0 0,1 0-1 0 0,0 0 1 0 0,1 1-1 0 0,3-13 374 0 0,21-106-5245 0 0,0 49-5004 0 0,-14 58 3768 0 0</inkml:trace>
  <inkml:trace contextRef="#ctx0" brushRef="#br0" timeOffset="39721.41">13926 1178 0 0 0,'0'0'253'0'0,"0"0"836"0"0,0 0 255 0 0,0 0-8 0 0,0 0-68 0 0,0 0-125 0 0,0 0-142 0 0,0 0-147 0 0,0 0-133 0 0,20-16-72 0 0,58-46-38 0 0,17-3 4582 0 0,5 13-1731 0 0,-86 44-3174 0 0,-1 0 1 0 0,0-1-1 0 0,-1 0 1 0 0,0-1-1 0 0,0 0 0 0 0,-1-1 1 0 0,-1 0-1 0 0,0-1 1 0 0,0 0-1 0 0,-1 0 0 0 0,-1-1 1 0 0,0 0-1 0 0,0-1 1 0 0,-2 0-1 0 0,0 0 0 0 0,4-13-288 0 0,-5 7 303 0 0,-1-1 0 0 0,0 1 0 0 0,-2-1-1 0 0,0 0 1 0 0,-2 0 0 0 0,-1-20-303 0 0,0 42 23 0 0,1 0-1 0 0,0-1 1 0 0,-1 1 0 0 0,1 0 0 0 0,-1-1 0 0 0,1 1-1 0 0,-1 0 1 0 0,1-1 0 0 0,-1 1 0 0 0,1-1 0 0 0,-1 1 0 0 0,0-1-1 0 0,1 1 1 0 0,-1-1 0 0 0,0 1 0 0 0,1-1 0 0 0,-1 0 0 0 0,0 1-1 0 0,0-1 1 0 0,1 0 0 0 0,-1 0 0 0 0,0 1 0 0 0,0-1-1 0 0,0 0 1 0 0,1 0 0 0 0,-1 0 0 0 0,0 0 0 0 0,0 0 0 0 0,0 0-1 0 0,1 0 1 0 0,-1-1 0 0 0,0 1 0 0 0,0 0 0 0 0,1 0-1 0 0,-1 0 1 0 0,0-1 0 0 0,0 1 0 0 0,1 0 0 0 0,-1-1 0 0 0,0 1-1 0 0,1-1 1 0 0,-1 1 0 0 0,0-1 0 0 0,1 1 0 0 0,-1-1-1 0 0,1 1 1 0 0,-1-1 0 0 0,1 0 0 0 0,-1 1 0 0 0,1-1 0 0 0,0 0-1 0 0,-1 1 1 0 0,1-1 0 0 0,0 0 0 0 0,-1 0 0 0 0,1 1-1 0 0,0-1 1 0 0,0 0 0 0 0,0 0 0 0 0,-1 0 0 0 0,1 1 0 0 0,0-1-1 0 0,0-1-22 0 0,-18 52 113 0 0,1 1-1 0 0,3 0 1 0 0,1 1-1 0 0,4 1 1 0 0,1 0-1 0 0,3 0 1 0 0,2 0-1 0 0,2 1 1 0 0,6 35-113 0 0,1 4 191 0 0,4 0 0 0 0,18 67-191 0 0,1 14 22 0 0,-25-146-22 0 0,5 27 7 0 0,-3 0-1 0 0,-2 1 1 0 0,-2-1-1 0 0,-4 9-6 0 0,2-59-7 0 0,0 1-1 0 0,-1-1 0 0 0,1 1 0 0 0,-1-1 0 0 0,0 0 0 0 0,-1 0 1 0 0,0 0-1 0 0,1 0 0 0 0,-2 0 0 0 0,1 0 0 0 0,0 0 1 0 0,-1 0-1 0 0,0-1 0 0 0,0 1 0 0 0,0-1 0 0 0,-1 0 0 0 0,0 0 1 0 0,1 0-1 0 0,-1-1 0 0 0,-1 1 0 0 0,1-1 0 0 0,0 0 1 0 0,-1 0-1 0 0,0 0 0 0 0,1-1 0 0 0,-1 0 0 0 0,0 0 0 0 0,0 0 1 0 0,-4 1 7 0 0,5-4-63 0 0,0 0 1 0 0,0 0-1 0 0,0 0 1 0 0,0 0 0 0 0,0 0-1 0 0,1-1 1 0 0,-1 0-1 0 0,0 1 1 0 0,1-1-1 0 0,0-1 1 0 0,-1 1 0 0 0,1 0-1 0 0,0-1 1 0 0,0 0-1 0 0,0 0 1 0 0,0 0 0 0 0,1 0-1 0 0,-1 0 1 0 0,1 0-1 0 0,0-1 1 0 0,0 1-1 0 0,0-1 1 0 0,-1-2 62 0 0,-35-92-1105 0 0,32 73 977 0 0,1-1-1 0 0,2 0 1 0 0,0 0-1 0 0,1 0 1 0 0,2-1 0 0 0,1 1-1 0 0,1-5 129 0 0,0 14-31 0 0,1 0-1 0 0,1 1 0 0 0,1 0 0 0 0,0 0 1 0 0,1 0-1 0 0,0 0 0 0 0,1 1 0 0 0,1 0 1 0 0,1 0-1 0 0,0 1 0 0 0,1 0 1 0 0,0 1-1 0 0,1 0 0 0 0,6-4 32 0 0,-11 11-72 0 0,0 0 0 0 0,1 1-1 0 0,0 0 1 0 0,0 1 0 0 0,0-1-1 0 0,1 1 1 0 0,0 1 0 0 0,-1 0-1 0 0,1 0 1 0 0,1 0 0 0 0,-1 1-1 0 0,0 0 1 0 0,0 0 0 0 0,1 1-1 0 0,7 0 73 0 0,15 0-5827 0 0,1 0-5749 0 0,-27 1 5939 0 0</inkml:trace>
  <inkml:trace contextRef="#ctx0" brushRef="#br0" timeOffset="40243.36">14527 1421 1120 0 0,'0'0'2243'0'0,"0"0"119"0"0,0 0 35 0 0,0 0-203 0 0,0 0-303 0 0,0 0-264 0 0,0 0-216 0 0,0 0-214 0 0,0 0-159 0 0,0 0-123 0 0,0 0-103 0 0,0 0-79 0 0,0 0-57 0 0,12 0-69 0 0,64 0 1356 0 0,-14-52 412 0 0,-53 45-2298 0 0,-1 0-1 0 0,0 0 0 0 0,0-1 0 0 0,0 0 0 0 0,-1-1 0 0 0,-1 1 1 0 0,0-2-1 0 0,0 1 0 0 0,0 0 0 0 0,-1-1 0 0 0,-1 0 1 0 0,0 0-1 0 0,0-1 0 0 0,-1 1 0 0 0,0-1 0 0 0,0 0 0 0 0,-1-4-76 0 0,-3 13 7 0 0,-1-1 0 0 0,0 1 0 0 0,1 0 0 0 0,-1 0 0 0 0,0 0 0 0 0,0 0-1 0 0,0 0 1 0 0,0 0 0 0 0,-1 1 0 0 0,1-1 0 0 0,0 1 0 0 0,-1-1-1 0 0,1 1 1 0 0,-1 0 0 0 0,1 0 0 0 0,-1 0 0 0 0,0 0 0 0 0,1 1 0 0 0,-1-1-1 0 0,0 1 1 0 0,0-1 0 0 0,1 1 0 0 0,-1 0 0 0 0,0 0 0 0 0,0 0 0 0 0,0 1-1 0 0,1-1 1 0 0,-1 1 0 0 0,0-1 0 0 0,1 1 0 0 0,-1 0 0 0 0,0 0 0 0 0,1 0-1 0 0,-1 0 1 0 0,1 1 0 0 0,-2 0-7 0 0,-6 3-4 0 0,1 1 1 0 0,1-1-1 0 0,-1 2 0 0 0,1-1 1 0 0,0 1-1 0 0,0 0 0 0 0,1 1 1 0 0,0-1-1 0 0,0 2 0 0 0,1-1 1 0 0,0 1-1 0 0,1 0 0 0 0,0 0 1 0 0,0 0-1 0 0,0 1 0 0 0,2-1 1 0 0,-1 1-1 0 0,1 0 0 0 0,1 0 1 0 0,-1 1-1 0 0,2-1 0 0 0,0 0 1 0 0,0 1-1 0 0,1 8 4 0 0,2-11 6 0 0,1-1 0 0 0,1 1 1 0 0,0 0-1 0 0,0-1 0 0 0,0 0 0 0 0,1 0 0 0 0,0 0 0 0 0,1 0 0 0 0,-1-1 0 0 0,1 0 1 0 0,0 0-1 0 0,1-1 0 0 0,-1 1 0 0 0,1-2 0 0 0,0 1 0 0 0,1-1 0 0 0,-1 0 1 0 0,1 0-1 0 0,0-1 0 0 0,-1 0 0 0 0,1 0 0 0 0,1-1 0 0 0,-1 0 0 0 0,0 0 0 0 0,1-1-6 0 0,66-1 26 0 0,-59-25-580 0 0,-13 15-2279 0 0,-1 2-3934 0 0,-2 3-5184 0 0</inkml:trace>
  <inkml:trace contextRef="#ctx0" brushRef="#br0" timeOffset="40553.836">14974 1546 12531 0 0,'0'0'2608'0'0,"0"0"-1150"0"0,0 0-373 0 0,0 0 98 0 0,0 0 40 0 0,0 0-88 0 0,0 0-237 0 0,0 0-247 0 0,0 0-159 0 0,0 0-82 0 0,0 0-35 0 0,0 0-48 0 0,-2 8 6 0 0,-3 22 457 0 0,10-58 1076 0 0,51-132-914 0 0,21 16-662 0 0,-58 115-462 0 0,-18 28 70 0 0,-1 1-57 0 0,0 0-92 0 0,0 0-115 0 0,0 26-6860 0 0,0-23 2878 0 0,0 1-7674 0 0</inkml:trace>
  <inkml:trace contextRef="#ctx0" brushRef="#br0" timeOffset="40986.35">15280 1343 9322 0 0,'0'0'3903'0'0,"0"0"-1950"0"0,0 0-840 0 0,0 0-150 0 0,0 0 6 0 0,0 0 45 0 0,0 0 9 0 0,0 0-53 0 0,0 0-114 0 0,0 0-92 0 0,0 0-64 0 0,0 0-45 0 0,0 0-43 0 0,19 0-34 0 0,60-1-61 0 0,-74 1-425 0 0,-1 0 0 0 0,0 0 0 0 0,1-1 0 0 0,-1 1 0 0 0,0-1 0 0 0,0 0 0 0 0,1-1 0 0 0,-1 1-1 0 0,0-1 1 0 0,0 1 0 0 0,0-1 0 0 0,-1 0 0 0 0,1-1 0 0 0,0 1 0 0 0,-1-1 0 0 0,2-1-92 0 0,4-3 188 0 0,-6 5-151 0 0,0 0-1 0 0,0 0 1 0 0,0 0-1 0 0,0-1 1 0 0,-1 0-1 0 0,1 1 1 0 0,-1-1-1 0 0,0 0 1 0 0,0 0 0 0 0,0 0-1 0 0,0 0 1 0 0,0-1-1 0 0,-1 1 1 0 0,0 0-1 0 0,1-1 1 0 0,-1 1-1 0 0,0-1 1 0 0,-1 1-1 0 0,1-1 1 0 0,-1 0-1 0 0,1 1 1 0 0,-1-1-1 0 0,0 0 1 0 0,0 1 0 0 0,-1-1-1 0 0,1 1 1 0 0,-1-1-1 0 0,0 0-36 0 0,-2 1-10 0 0,-1 1-1 0 0,1-1 0 0 0,-1 1 1 0 0,0 0-1 0 0,0 0 1 0 0,0 0-1 0 0,0 0 1 0 0,0 1-1 0 0,-1 0 0 0 0,1 0 1 0 0,0 0-1 0 0,-1 0 1 0 0,1 1-1 0 0,-1-1 1 0 0,1 1-1 0 0,-1 0 0 0 0,1 1 1 0 0,0-1-1 0 0,-1 1 1 0 0,1 0-1 0 0,0 0 1 0 0,-1 0-1 0 0,1 0 0 0 0,0 1 1 0 0,0 0-1 0 0,0 0 1 0 0,-1 0 10 0 0,-5 4-10 0 0,0 0 0 0 0,0 0 0 0 0,0 1-1 0 0,1 0 1 0 0,0 0 0 0 0,1 1 0 0 0,0 1 0 0 0,0-1 0 0 0,0 1 0 0 0,1 0 0 0 0,1 1 0 0 0,-1 0 0 0 0,2 0 0 0 0,-1 0 0 0 0,1 1 0 0 0,1 0 0 0 0,0 0 0 0 0,1 0 0 0 0,0 0 0 0 0,0 0 0 0 0,1 1 0 0 0,1-1-1 0 0,0 1 1 0 0,0 0 0 0 0,1-1 0 0 0,2 10 10 0 0,0-16-12 0 0,0-1 0 0 0,0 0 0 0 0,0 0 0 0 0,1 1 0 0 0,0-2 0 0 0,0 1 0 0 0,0 0 0 0 0,0-1 0 0 0,0 1 0 0 0,1-1-1 0 0,0 0 1 0 0,0 0 0 0 0,-1 0 0 0 0,2-1 0 0 0,-1 1 0 0 0,0-1 0 0 0,0 0 0 0 0,1 0 0 0 0,-1-1 0 0 0,1 1 0 0 0,0-1 0 0 0,-1 0 0 0 0,1 0 0 0 0,0-1-1 0 0,0 1 1 0 0,-1-1 0 0 0,1 0 0 0 0,0 0 0 0 0,0-1 0 0 0,-1 1 0 0 0,1-1 0 0 0,0 0 0 0 0,0-1 0 0 0,-1 1 0 0 0,1-1 0 0 0,1-1 12 0 0,36-15-798 0 0,-2-1-2349 0 0,-14 6-4995 0 0,-17 9-3847 0 0</inkml:trace>
  <inkml:trace contextRef="#ctx0" brushRef="#br0" timeOffset="41384.39">15605 1498 7362 0 0,'0'0'3008'0'0,"0"0"-1163"0"0,0 0-336 0 0,0 0-4 0 0,0 0 11 0 0,0 0-13 0 0,0 0-165 0 0,0 0-177 0 0,0 0-186 0 0,0 0-167 0 0,0 0-156 0 0,0 0-124 0 0,0 0-62 0 0,13-9-62 0 0,39-28-23 0 0,-5-34 812 0 0,-37 44-860 0 0,51-83 418 0 0,-54 199-1014 0 0,-8-86 272 0 0,1 0 1 0 0,0 0-1 0 0,0 0 0 0 0,0 1 0 0 0,0-1 0 0 0,0 0 1 0 0,1 0-1 0 0,0 0 0 0 0,-1 0 0 0 0,1 0 1 0 0,0 0-1 0 0,0 0 0 0 0,1 0 0 0 0,-1-1 1 0 0,0 1-1 0 0,1 0 0 0 0,0-1 0 0 0,0 1 1 0 0,-1-1-1 0 0,2 1 0 0 0,-1-1 0 0 0,0 0 0 0 0,0 0 1 0 0,1 0-1 0 0,-1 0 0 0 0,1 0 0 0 0,-1-1 1 0 0,1 1-1 0 0,0-1 0 0 0,0 1 0 0 0,0-1 1 0 0,0 0-1 0 0,0 0 0 0 0,0-1 0 0 0,0 1 0 0 0,0-1 1 0 0,0 1-1 0 0,0-1 0 0 0,3 0-9 0 0,1-1 64 0 0,0-1-1 0 0,0 0 1 0 0,-1 0-1 0 0,1-1 1 0 0,-1 0-1 0 0,1 0 1 0 0,-1 0-1 0 0,0-1 1 0 0,-1 0-1 0 0,1 0 0 0 0,0 0 1 0 0,-1-1-1 0 0,0 0 1 0 0,0 0-1 0 0,-1 0 1 0 0,1 0-1 0 0,-1-1 1 0 0,0 0-1 0 0,-1 0 1 0 0,1 0-1 0 0,-1 0 1 0 0,1-3-64 0 0,20-28-1122 0 0,-15 30-1428 0 0,-5 6-5037 0 0,-2 1-4893 0 0</inkml:trace>
  <inkml:trace contextRef="#ctx0" brushRef="#br0" timeOffset="41668.444">16331 1207 16964 0 0,'0'0'2277'0'0,"0"0"-706"0"0,0 0-278 0 0,0 0-104 0 0,0 0-162 0 0,0 0-187 0 0,0 0-237 0 0,0 0-199 0 0,0 0-132 0 0,0 0-84 0 0,0 0-56 0 0,0 0-32 0 0,0 0-14 0 0,-23 14-16 0 0,-69 42-2 0 0,55-16 6 0 0,35-37-70 0 0,0-1-1 0 0,0 1 1 0 0,1 0 0 0 0,-1-1 0 0 0,1 1-1 0 0,0 0 1 0 0,0 0 0 0 0,0 0 0 0 0,0 0-1 0 0,0 1 1 0 0,1-1 0 0 0,-1 0 0 0 0,1 0-1 0 0,0 0 1 0 0,0 0 0 0 0,0 1 0 0 0,0-1-1 0 0,1 0 1 0 0,-1 0 0 0 0,1 0 0 0 0,0 0-1 0 0,0 0 1 0 0,0 0 0 0 0,0 0 0 0 0,1 0-1 0 0,-1 0 1 0 0,1 0 0 0 0,-1-1 0 0 0,1 1-1 0 0,0-1 1 0 0,0 1 0 0 0,0-1 0 0 0,1 0-1 0 0,-1 1 1 0 0,0-1 0 0 0,1 0 0 0 0,0-1 0 0 0,-1 1-1 0 0,1 0 1 0 0,0-1 0 0 0,0 0 0 0 0,0 1-1 0 0,0-1 1 0 0,0 0 0 0 0,0 0 0 0 0,0-1-1 0 0,0 1 1 0 0,0-1 0 0 0,1 0-4 0 0,-4 0-4 0 0,7 1-162 0 0,-1 0 0 0 0,1-1 0 0 0,0 0 0 0 0,-1 0 0 0 0,1-1 1 0 0,0 0-1 0 0,-1 0 0 0 0,1 0 0 0 0,-1-1 0 0 0,1 0 0 0 0,-1 0 0 0 0,0-1 0 0 0,0 0 0 0 0,0 0 1 0 0,0 0-1 0 0,0-1 0 0 0,-1 0 0 0 0,5-4 166 0 0,-3 1-1635 0 0,0 0-2404 0 0,-2 2-4166 0 0,0 2-2268 0 0</inkml:trace>
  <inkml:trace contextRef="#ctx0" brushRef="#br0" timeOffset="42034.604">16406 1391 5753 0 0,'0'0'1910'0'0,"0"0"-218"0"0,0 0-121 0 0,0 0-61 0 0,0 0-14 0 0,0 0-49 0 0,0 0-114 0 0,0 0-85 0 0,0 0-73 0 0,0 0-74 0 0,0 0-52 0 0,0 0-53 0 0,0 0-65 0 0,23 7-59 0 0,71 18-69 0 0,-91-24-760 0 0,-1 0 1 0 0,0-1 0 0 0,0 1-1 0 0,1-1 1 0 0,-1 0 0 0 0,0 1-1 0 0,1-1 1 0 0,-1 0 0 0 0,0 0-1 0 0,1-1 1 0 0,-1 1-1 0 0,0 0 1 0 0,0-1 0 0 0,1 0-1 0 0,-1 1 1 0 0,0-1 0 0 0,0 0-1 0 0,0 0 1 0 0,0 0 0 0 0,0 0-1 0 0,0-1 1 0 0,0 1 0 0 0,0 0-1 0 0,0-1-43 0 0,7-5 234 0 0,10-4-30 0 0,-1 0 1 0 0,0-1-1 0 0,-1-1 0 0 0,-1 0 0 0 0,0-2 0 0 0,-1 0 0 0 0,0 0 1 0 0,-1-1-1 0 0,-1-1 0 0 0,-1-1 0 0 0,0 0-204 0 0,-10 16 10 0 0,0-1 1 0 0,-1 1-1 0 0,0-1 0 0 0,1 0 0 0 0,-1 1 1 0 0,0-1-1 0 0,0 0 0 0 0,0 0 1 0 0,-1 0-1 0 0,1 0 0 0 0,-1 0 0 0 0,1 0 1 0 0,-1 0-1 0 0,0 0 0 0 0,0 0 1 0 0,0 0-1 0 0,-1 0 0 0 0,1 1 0 0 0,-1-1 1 0 0,0 0-1 0 0,0 0 0 0 0,0 0 0 0 0,0 0 1 0 0,0 1-1 0 0,0-1 0 0 0,-1 0 1 0 0,1 1-1 0 0,-1-1 0 0 0,0 1 0 0 0,0 0 1 0 0,0-1-1 0 0,0 1 0 0 0,0 0 1 0 0,0 0-1 0 0,-1 0 0 0 0,1 1 0 0 0,-1-1 1 0 0,1 0-1 0 0,-1 1 0 0 0,0 0 1 0 0,-1-1-12 0 0,-6 3-5 0 0,1 1 0 0 0,-1 1 0 0 0,1 0 0 0 0,0 0 0 0 0,0 1 0 0 0,0 0 0 0 0,0 0 0 0 0,1 1 0 0 0,0 0 0 0 0,0 1 0 0 0,0 0 0 0 0,1 0 0 0 0,0 0-1 0 0,0 1 1 0 0,0 0 0 0 0,1 1 0 0 0,0-1 0 0 0,0 1 0 0 0,1 0 0 0 0,0 1 0 0 0,1-1 0 0 0,0 1 0 0 0,0 0 0 0 0,1 0 0 0 0,0 0 0 0 0,0 1-1 0 0,0 6 7 0 0,1-11-1 0 0,1 0-1 0 0,0-1 0 0 0,1 1 0 0 0,-1 0 0 0 0,1 0 0 0 0,0 0 0 0 0,0 0 0 0 0,1 0 0 0 0,-1-1 0 0 0,1 1 0 0 0,0 0 0 0 0,0 0 0 0 0,1-1 0 0 0,-1 1 0 0 0,1 0 0 0 0,0-1 1 0 0,0 0-1 0 0,1 1 0 0 0,-1-1 0 0 0,1 0 0 0 0,0 0 0 0 0,0 0 0 0 0,0-1 0 0 0,1 1 0 0 0,-1-1 0 0 0,1 0 0 0 0,0 0 0 0 0,0 0 0 0 0,0 0 0 0 0,0-1 0 0 0,1 0 0 0 0,-1 1 1 0 0,1-2-1 0 0,-1 1 0 0 0,1 0 0 0 0,0-1 0 0 0,-1 0 0 0 0,1 0 0 0 0,0 0 0 0 0,0-1 0 0 0,0 0 0 0 0,4 0 2 0 0,195-3-1115 0 0,-161-3-3132 0 0,-1-1-3863 0 0,-26 5-4551 0 0</inkml:trace>
  <inkml:trace contextRef="#ctx0" brushRef="#br0" timeOffset="43669.292">12305 1936 0 0 0,'0'0'320'0'0,"0"0"67"0"0,0 0 26 0 0,0 0 6 0 0,0 0 1 0 0,30 0-34 0 0,95-3-18 0 0,-58 10 987 0 0,-58-3 1400 0 0,10-1 12869 0 0,-12-3-13979 0 0,2 0-3959 0 0,399-37 6752 0 0,35 7-3272 0 0,817-10 211 0 0,-473-7-900 0 0,-518 29-245 0 0,37 2 25 0 0,-23 5 26 0 0,-80 4-67 0 0,-48 0-100 0 0,28-8 156 0 0,-183 15-259 0 0,30 0 78 0 0,-44-10-2556 0 0,-2 2-6618 0 0,11 8-3244 0 0</inkml:trace>
  <inkml:trace contextRef="#ctx0" brushRef="#br0" timeOffset="48392.328">12408 2172 0 0 0,'0'0'571'0'0,"0"0"377"0"0,0 0 195 0 0,0 0 196 0 0,0 0 30 0 0,0 0-71 0 0,0 0-116 0 0,0 0-230 0 0,7-2-156 0 0,86-15 5001 0 0,4 14-3091 0 0,94-22-580 0 0,182 17-303 0 0,-78-10-760 0 0,-117 2-536 0 0,34-13-126 0 0,78 4 23 0 0,-84 14-120 0 0,-43 6-104 0 0,68-17 342 0 0,155-14 114 0 0,-77 14-367 0 0,-126 10-123 0 0,25 2-18 0 0,-35 3 50 0 0,22-6 17 0 0,-1 7 4 0 0,-18-2 17 0 0,-23 5-31 0 0,-60-5-82 0 0,-48 5-1295 0 0,-46 1-338 0 0,1 0-325 0 0,-1 2-3110 0 0,1 0-6501 0 0</inkml:trace>
  <inkml:trace contextRef="#ctx0" brushRef="#br0" timeOffset="49335.913">17813 1266 4417 0 0,'0'0'2043'0'0,"0"0"-199"0"0,0 0 41 0 0,0 0 149 0 0,0 0-27 0 0,0 0-243 0 0,0 0-336 0 0,0 0-341 0 0,0 0-237 0 0,0 0-125 0 0,0 0-23 0 0,7 4 1822 0 0,11 191 1166 0 0,-17-193-3721 0 0,-1 0-1 0 0,0 0 0 0 0,1 0 0 0 0,-1 0 1 0 0,0-1-1 0 0,0 1 0 0 0,0 0 0 0 0,0 0 1 0 0,0 0-1 0 0,0 0 0 0 0,-1 0 0 0 0,1 0 1 0 0,-1 0-1 0 0,1 0 0 0 0,-1 0 0 0 0,0 0 1 0 0,0-1-1 0 0,0 1 0 0 0,0 0 0 0 0,0-1 1 0 0,0 1-1 0 0,0 0 0 0 0,-1-1 0 0 0,1 0 1 0 0,0 1-1 0 0,-1-1 0 0 0,1 0 0 0 0,-1 1 0 0 0,0-1 1 0 0,1 0-1 0 0,-2 0 32 0 0,-11 3-3906 0 0,-4-3-3520 0 0,16-1-4009 0 0</inkml:trace>
  <inkml:trace contextRef="#ctx0" brushRef="#br0" timeOffset="49589.88">17800 883 8874 0 0,'0'0'3419'0'0,"0"0"-1424"0"0,0 0-576 0 0,0 0-64 0 0,0 0-37 0 0,0 0-118 0 0,0 0-272 0 0,0 0-355 0 0,0 0-313 0 0,0 0-223 0 0,0 0-81 0 0,0 0 0 0 0,0 0 29 0 0,-1-4 26 0 0,1 4-17 0 0,0 1-1 0 0,1-1 1 0 0,-1 1 0 0 0,0-1 0 0 0,0 1-1 0 0,1-1 1 0 0,-1 1 0 0 0,0-1 0 0 0,1 1 0 0 0,-1-1-1 0 0,1 0 1 0 0,-1 1 0 0 0,0-1 0 0 0,1 0-1 0 0,-1 1 1 0 0,1-1 0 0 0,-1 0 0 0 0,1 0-1 0 0,-1 1 1 0 0,1-1 0 0 0,-1 0 0 0 0,1 0 0 0 0,-1 0-1 0 0,1 0 1 0 0,-1 1 0 0 0,1-1 0 0 0,-1 0-1 0 0,1 0 1 0 0,-1 0 0 0 0,1 0 0 0 0,0 0-1 0 0,-1-1 1 0 0,1 1 0 0 0,-1 0 0 0 0,1 0 0 0 0,-1 0-1 0 0,1 0 1 0 0,-1 0 0 0 0,1-1 0 0 0,-1 1-1 0 0,1 0 1 0 0,-1-1 0 0 0,1 1 0 0 0,-1 0-1 0 0,0-1 1 0 0,1 1 0 0 0,-1 0 0 0 0,1-1-1 0 0,-1 1 1 0 0,0-1 0 0 0,0 1 0 0 0,1-1 0 0 0,-1 1-1 0 0,0 0 1 0 0,0-1 0 0 0,1 1 0 0 0,-1-1-1 0 0,0 0 1 0 0,0 1 0 0 0,0-1 0 0 0,0 1 6 0 0,16 10-364 0 0,-4-3-249 0 0,9 7-1153 0 0,-7-2-3366 0 0,-3-1-5627 0 0</inkml:trace>
  <inkml:trace contextRef="#ctx0" brushRef="#br0" timeOffset="50042.307">18155 1476 9274 0 0,'0'0'2918'0'0,"0"0"-890"0"0,0 0-386 0 0,0 0-31 0 0,0 0-140 0 0,0 0-265 0 0,0 0-348 0 0,0 0-291 0 0,0 0-157 0 0,0 0-108 0 0,0 0-40 0 0,0 0-13 0 0,0 0-25 0 0,6-12-2 0 0,55-89 423 0 0,72-84 701 0 0,-88 126-1256 0 0,-29 97-283 0 0,-16-33 201 0 0,0 0 0 0 0,1 0 0 0 0,-1 1 0 0 0,1-1 0 0 0,0 0 0 0 0,0 0 0 0 0,1 0 0 0 0,-1 0 0 0 0,1 0 0 0 0,0-1 1 0 0,1 1-1 0 0,-1 0 0 0 0,1-1 0 0 0,0 0 0 0 0,0 1 0 0 0,0-1 0 0 0,0 0 0 0 0,1-1 0 0 0,0 1 0 0 0,0-1 0 0 0,0 1 0 0 0,0-1 0 0 0,0 0 0 0 0,1-1 0 0 0,-1 1 0 0 0,1-1 0 0 0,0 0 0 0 0,0 0 0 0 0,-1 0 0 0 0,1-1 0 0 0,0 1 0 0 0,1-1 0 0 0,2 0-8 0 0,-2-2 123 0 0,0 0-1 0 0,0 0 0 0 0,0 0 0 0 0,-1-1 0 0 0,1 0 0 0 0,-1 0 0 0 0,1-1 0 0 0,-1 1 0 0 0,0-1 1 0 0,0 0-1 0 0,0 0 0 0 0,0-1 0 0 0,-1 0 0 0 0,0 0 0 0 0,1 0 0 0 0,-1 0 0 0 0,0 0 0 0 0,-1-1 0 0 0,1 0 1 0 0,-1 0-1 0 0,0 0 0 0 0,2-5-122 0 0,45-125 1170 0 0,-49 130-1634 0 0,8-23 791 0 0,-4 22-3507 0 0,2 4-4073 0 0,-3 2-5094 0 0</inkml:trace>
  <inkml:trace contextRef="#ctx0" brushRef="#br0" timeOffset="56358.268">19455 1255 0 0 0,'0'0'995'0'0,"0"0"336"0"0,0 0 122 0 0,0 0 72 0 0,0 0-46 0 0,0 0-163 0 0,0 0-250 0 0,0 0-225 0 0,0 0-162 0 0,0 0-96 0 0,0 0-80 0 0,-5 0 2410 0 0,76-23 5749 0 0,-57 11-8429 0 0,0-1 0 0 0,-1 0 1 0 0,-1 0-1 0 0,0-2 0 0 0,-1 1 1 0 0,0-1-1 0 0,-2-1 0 0 0,8-15-233 0 0,-7-2 676 0 0,-10 32-434 0 0,0 1-44 0 0,0 0-35 0 0,0 0-38 0 0,0 0-86 0 0,0 16 17 0 0,-27 333 520 0 0,7-88-350 0 0,-6-95-172 0 0,25-164-99 0 0,-6 15 283 0 0,4-26 313 0 0,6-18-509 0 0,1 1 0 0 0,1 0-1 0 0,1 1 1 0 0,2-1-1 0 0,0 1 1 0 0,2 1-1 0 0,6-12-41 0 0,-5 8 17 0 0,-11 28-17 0 0,29-75 7 0 0,4 1 0 0 0,2 1 0 0 0,4 2 0 0 0,32-43-7 0 0,-59 97-6 0 0,0 1 0 0 0,2 1 0 0 0,0 0 0 0 0,0 1 0 0 0,1 1 0 0 0,1 0 0 0 0,0 1-1 0 0,1 0 1 0 0,0 2 0 0 0,7-4 6 0 0,-22 13-3 0 0,1 0 0 0 0,-1-1 0 0 0,0 1 1 0 0,0 0-1 0 0,1 0 0 0 0,-1 1 0 0 0,0-1 0 0 0,1 0 0 0 0,-1 1 0 0 0,1-1 0 0 0,-1 1 1 0 0,1 0-1 0 0,-1 0 0 0 0,1 0 0 0 0,-1 0 0 0 0,1 0 0 0 0,-1 1 0 0 0,1-1 0 0 0,-1 1 1 0 0,1-1-1 0 0,-1 1 0 0 0,0 0 0 0 0,1 0 0 0 0,-1 0 0 0 0,0 0 0 0 0,0 1 0 0 0,0-1 1 0 0,0 0-1 0 0,0 1 0 0 0,0 0 0 0 0,0-1 0 0 0,0 1 0 0 0,0 0 0 0 0,-1 0 0 0 0,1 0 0 0 0,-1 0 1 0 0,0 0-1 0 0,1 0 0 0 0,-1 1 0 0 0,0-1 0 0 0,0 0 0 0 0,-1 1 0 0 0,1-1 0 0 0,0 3 3 0 0,3 6 4 0 0,-1 0-1 0 0,-1 0 1 0 0,0 1-1 0 0,-1-1 0 0 0,0 1 1 0 0,-1-1-1 0 0,0 1 0 0 0,0 0 1 0 0,-2-1-1 0 0,1 1 1 0 0,-1-1-1 0 0,-1 0 0 0 0,0 1 1 0 0,-1-1-1 0 0,0-1 0 0 0,-1 1 1 0 0,0 0-1 0 0,0-1 1 0 0,-1 0-1 0 0,0-1 0 0 0,-1 1 1 0 0,0-1-1 0 0,-1 0 1 0 0,0-1-1 0 0,0 0 0 0 0,-1 0 1 0 0,0-1-1 0 0,0 0 0 0 0,-1 0 1 0 0,-8 4-4 0 0,8-5-18 0 0,0 0 0 0 0,-1-1 0 0 0,1 0 0 0 0,-1-1 0 0 0,0 0 0 0 0,0 0 1 0 0,-1-1-1 0 0,1-1 0 0 0,-1 0 0 0 0,0 0 0 0 0,1-2 0 0 0,-8 1 18 0 0,17-1-105 0 0,-1 0 1 0 0,1-1-1 0 0,0 1 1 0 0,-1 0-1 0 0,1-1 0 0 0,0 0 1 0 0,-1 1-1 0 0,1-1 0 0 0,0 0 1 0 0,0 0-1 0 0,0 0 0 0 0,0 0 1 0 0,0-1-1 0 0,0 1 0 0 0,0-1 1 0 0,0 1-1 0 0,1-1 1 0 0,-1 1-1 0 0,1-1 0 0 0,-1 0 1 0 0,1 0-1 0 0,-1 0 0 0 0,1 0 1 0 0,0 0-1 0 0,0 0 0 0 0,0-1 105 0 0,-1-17-4390 0 0,12 0-3872 0 0,-4 13-3143 0 0</inkml:trace>
  <inkml:trace contextRef="#ctx0" brushRef="#br0" timeOffset="56691.27">20379 1078 6481 0 0,'0'0'2597'0'0,"0"0"-481"0"0,0 0-187 0 0,0 0-78 0 0,0 0-160 0 0,0 0-212 0 0,0 0-248 0 0,0 0-231 0 0,0 0-204 0 0,0 0-126 0 0,0 0-117 0 0,0 0-105 0 0,0 0-76 0 0,-24 33-78 0 0,-69 103-62 0 0,67-78 34 0 0,27-50-198 0 0,-1-5-37 0 0,0-1 0 0 0,0 0 0 0 0,0 0 0 0 0,1 1 0 0 0,-1-1 0 0 0,1 0 0 0 0,-1 0 0 0 0,1 0 0 0 0,0 0 0 0 0,0 1 0 0 0,-1-1-1 0 0,2 0 1 0 0,-1 0 0 0 0,0-1 0 0 0,0 1 0 0 0,1 0 0 0 0,-1 0 0 0 0,1-1 0 0 0,-1 1 0 0 0,1 0 0 0 0,0-1 0 0 0,-1 0-1 0 0,1 1 1 0 0,0-1 0 0 0,0 0 0 0 0,0 0 0 0 0,0 0 0 0 0,0 0 0 0 0,1 0 0 0 0,-1-1 0 0 0,0 1 0 0 0,0-1 0 0 0,0 1 0 0 0,1-1-1 0 0,-1 0 1 0 0,0 0 0 0 0,0 0 0 0 0,1 0 0 0 0,0 0-31 0 0,87-25 1028 0 0,-85 22-974 0 0,1-1-1 0 0,-1 1 1 0 0,1-1-1 0 0,-1 0 1 0 0,0 0-1 0 0,0-1 1 0 0,-1 1 0 0 0,1-1-1 0 0,-1 0 1 0 0,0 0-1 0 0,-1-1 1 0 0,1 1-1 0 0,-1-1 1 0 0,0 0-1 0 0,0 0 1 0 0,-1 0-1 0 0,0 0 1 0 0,0 0-1 0 0,0 0 1 0 0,-1-1-1 0 0,0 1 1 0 0,0-1-1 0 0,0 1 1 0 0,-1-1 0 0 0,0 1-1 0 0,0-1 1 0 0,-1 1-1 0 0,0-1 1 0 0,-1-4-54 0 0,-1 5-50 0 0,0 0 0 0 0,-1 0 1 0 0,0 0-1 0 0,0 0 0 0 0,0 1 1 0 0,0-1-1 0 0,-1 1 1 0 0,0 0-1 0 0,0 1 0 0 0,-1-1 1 0 0,1 1-1 0 0,-1 0 0 0 0,0 0 1 0 0,0 1-1 0 0,0 0 1 0 0,0 0-1 0 0,-1 0 0 0 0,1 1 1 0 0,-1 0-1 0 0,-2 0 50 0 0,-21-5-3590 0 0,0 5-3296 0 0,24 2-5025 0 0</inkml:trace>
  <inkml:trace contextRef="#ctx0" brushRef="#br0" timeOffset="57123.289">20909 548 13843 0 0,'0'0'2328'0'0,"0"0"-555"0"0,0 0-445 0 0,0 0-186 0 0,0 0-151 0 0,0 0-87 0 0,0 0-131 0 0,0 0-134 0 0,0 0-57 0 0,0 0-70 0 0,0 0-52 0 0,0 0-55 0 0,0 0-41 0 0,-5 29-50 0 0,-16 90-45 0 0,16-23 375 0 0,5-39-413 0 0,-2 1 0 0 0,-3-1 0 0 0,-2 0 0 0 0,-2 0 0 0 0,-17 53-231 0 0,-10 60 52 0 0,36-170-84 0 0,0 0-5 0 0,0 0-18 0 0,0 0 8 0 0,0 0-9 0 0,2-15-425 0 0,14-59-3395 0 0,-16 46 667 0 0,0 10-3133 0 0,0 6-4856 0 0</inkml:trace>
  <inkml:trace contextRef="#ctx0" brushRef="#br0" timeOffset="57357.096">20609 975 5521 0 0,'0'0'2517'0'0,"0"0"-115"0"0,0 0-58 0 0,0 0-127 0 0,0 0-280 0 0,0 0-351 0 0,0 0-400 0 0,0 0-334 0 0,0 0-257 0 0,0 0-159 0 0,0 0 34 0 0,0 0 105 0 0,0 0 97 0 0,4 3 39 0 0,11 2-437 0 0,0-1-1 0 0,0-1 1 0 0,0 0-1 0 0,1 0 1 0 0,-1-2-1 0 0,1 0 1 0 0,-1-1 0 0 0,1 0-1 0 0,-1-1 1 0 0,6-2-274 0 0,-4 2 115 0 0,182-17 85 0 0,-157 16-27 0 0,-21 1-3002 0 0,0 1-8972 0 0,-20 0-214 0 0</inkml:trace>
  <inkml:trace contextRef="#ctx0" brushRef="#br0" timeOffset="57739.104">21058 1163 2417 0 0,'0'0'2523'0'0,"0"0"-273"0"0,0 0-26 0 0,0 0 89 0 0,0 0-126 0 0,0 0-252 0 0,0 0-330 0 0,0 0-298 0 0,0 0-189 0 0,0 0-157 0 0,0 0-96 0 0,0 0-111 0 0,29 4-109 0 0,89 9-119 0 0,-63-21 129 0 0,-49 3-516 0 0,-2 2-65 0 0,1 1-4 0 0,0 0-1 0 0,0-1 1 0 0,-1 1 0 0 0,1-1-1 0 0,-1 0 1 0 0,0 0 0 0 0,0 0 0 0 0,0-1-1 0 0,0 0 1 0 0,0 1 0 0 0,-1-1 0 0 0,0 0-1 0 0,0-1 1 0 0,0 1 0 0 0,0-1-1 0 0,-1 1 1 0 0,1-1 0 0 0,-1 0 0 0 0,-1 0-1 0 0,1 0 1 0 0,0 0 0 0 0,-1 0-1 0 0,0 0 1 0 0,-1 0 0 0 0,1-1 0 0 0,-1 1-1 0 0,0-1-69 0 0,-1 4 11 0 0,-1 0 0 0 0,0 0-1 0 0,-1 0 1 0 0,1 0 0 0 0,0 0 0 0 0,0 0-1 0 0,-1 1 1 0 0,1-1 0 0 0,-1 1-1 0 0,1 0 1 0 0,-1-1 0 0 0,0 1 0 0 0,0 0-1 0 0,1 1 1 0 0,-1-1 0 0 0,0 0-1 0 0,0 1 1 0 0,0 0 0 0 0,0-1 0 0 0,0 1-1 0 0,0 0 1 0 0,1 1 0 0 0,-3-1-11 0 0,-2 0 0 0 0,-2-1-11 0 0,0 2 0 0 0,0-1 0 0 0,0 1-1 0 0,1 0 1 0 0,-1 1 0 0 0,0 0 0 0 0,0 1 0 0 0,1-1 0 0 0,0 2 0 0 0,-1-1-1 0 0,1 1 1 0 0,1 0 0 0 0,-1 1 0 0 0,0 0 0 0 0,1 0 0 0 0,0 1 0 0 0,0-1-1 0 0,1 2 1 0 0,0-1 0 0 0,0 1 0 0 0,0 0 0 0 0,1 0 0 0 0,0 0 0 0 0,0 1-1 0 0,1 0 1 0 0,0 0 0 0 0,0 0 0 0 0,-2 7 11 0 0,5-11-17 0 0,0 1 1 0 0,0 0-1 0 0,1-1 1 0 0,0 1-1 0 0,-1 0 1 0 0,1 0-1 0 0,1-1 1 0 0,-1 1-1 0 0,1 0 0 0 0,0-1 1 0 0,0 1-1 0 0,0 0 1 0 0,1-1-1 0 0,-1 1 1 0 0,1-1-1 0 0,0 0 1 0 0,0 1-1 0 0,1-1 0 0 0,-1 0 1 0 0,1 0-1 0 0,0-1 1 0 0,0 1-1 0 0,1-1 1 0 0,-1 1-1 0 0,0-1 0 0 0,1 0 1 0 0,0 0-1 0 0,0 0 1 0 0,0-1-1 0 0,0 0 1 0 0,0 1-1 0 0,1-2 1 0 0,-1 1-1 0 0,1 0 0 0 0,-1-1 1 0 0,1 0-1 0 0,-1 0 1 0 0,1 0-1 0 0,0 0 1 0 0,0-1-1 0 0,2 0 17 0 0,76 3-1675 0 0,-55-3-1301 0 0,-2-3-3422 0 0,-12 0-5188 0 0</inkml:trace>
  <inkml:trace contextRef="#ctx0" brushRef="#br0" timeOffset="58194.46">21413 1318 9962 0 0,'0'0'2399'0'0,"0"0"-520"0"0,0 0-170 0 0,0 0-164 0 0,0 0-204 0 0,0 0-177 0 0,0 0-208 0 0,0 0-181 0 0,0 0-92 0 0,0 0-84 0 0,0 0-57 0 0,0 0-31 0 0,0 0-56 0 0,11-11-40 0 0,64-67 546 0 0,28-40 150 0 0,-65 64-959 0 0,-38 55-159 0 0,0-1-1 0 0,0 0 1 0 0,0 1 0 0 0,0-1-1 0 0,0 0 1 0 0,0 1 0 0 0,0-1-1 0 0,0 0 1 0 0,0 1 0 0 0,0-1-1 0 0,0 0 1 0 0,0 1 0 0 0,0-1-1 0 0,0 0 1 0 0,0 1 0 0 0,0-1-1 0 0,1 0 1 0 0,-1 1-1 0 0,0-1 1 0 0,0 0 0 0 0,0 0-1 0 0,1 1 1 0 0,-1-1 0 0 0,0 0-1 0 0,0 0 1 0 0,1 1 0 0 0,-1-1-1 0 0,0 0 1 0 0,0 0 0 0 0,1 0-1 0 0,-1 1 1 0 0,0-1 0 0 0,1 0-1 0 0,-1 0 1 0 0,0 0-1 0 0,1 0 1 0 0,-1 0 0 0 0,0 0-1 0 0,1 0 8 0 0,-5 7-2 0 0,1 0 1 0 0,0 1-1 0 0,1-1 0 0 0,-1 1 0 0 0,2-1 0 0 0,-1 1 0 0 0,1 0 0 0 0,0-1 0 0 0,0 1 0 0 0,1 0 0 0 0,0 0 0 0 0,1 0 0 0 0,0 3 2 0 0,1-7 21 0 0,0-1 0 0 0,1 1 0 0 0,-1-1 0 0 0,1 1 0 0 0,0-1 0 0 0,0 0 0 0 0,0 0 0 0 0,0 0 0 0 0,1-1 0 0 0,-1 1 0 0 0,1-1 0 0 0,0 0 0 0 0,-1 0 0 0 0,1 0 0 0 0,0 0 0 0 0,0-1 0 0 0,0 1 0 0 0,0-1 0 0 0,1 0 0 0 0,-1 0 0 0 0,0-1 0 0 0,0 1 0 0 0,1-1 0 0 0,-1 0 0 0 0,0 0 0 0 0,1-1 0 0 0,-1 1 0 0 0,0-1 0 0 0,0 0 0 0 0,0 0 0 0 0,1 0 0 0 0,1-2-21 0 0,7-2 45 0 0,0-1-1 0 0,-1 0 1 0 0,0-1 0 0 0,0-1-1 0 0,-1 1 1 0 0,0-2-1 0 0,0 0 1 0 0,-1 0 0 0 0,-1-1-1 0 0,1 0 1 0 0,-1-1-1 0 0,-1 0 1 0 0,0 0 0 0 0,0-1-1 0 0,-2 0 1 0 0,4-6-45 0 0,-5-5-1421 0 0,-4 16-2506 0 0,1 0-4787 0 0,-1 3-3921 0 0</inkml:trace>
  <inkml:trace contextRef="#ctx0" brushRef="#br0" timeOffset="58578.094">22326 544 16724 0 0,'0'0'1783'0'0,"0"0"-436"0"0,0 0-159 0 0,0 0-1 0 0,0 0-54 0 0,0 0-158 0 0,0 0-229 0 0,0 0-158 0 0,0 0-55 0 0,0 0-14 0 0,0 0-27 0 0,0 0-70 0 0,0 0-61 0 0,4 14-49 0 0,15 94 367 0 0,-48 215 122 0 0,-4-132-747 0 0,14-83-177 0 0,19-108 78 0 0,0 0-17 0 0,0 0-35 0 0,0 0-11 0 0,0 0 0 0 0,0-26-1751 0 0,-3-34-2127 0 0,-3 22-6943 0 0,4 30-470 0 0</inkml:trace>
  <inkml:trace contextRef="#ctx0" brushRef="#br0" timeOffset="58825.27">22041 883 5305 0 0,'0'0'5303'0'0,"0"0"-2714"0"0,0 0-1118 0 0,0 0-212 0 0,0 0 70 0 0,0 0 106 0 0,0 0 40 0 0,0 0-68 0 0,0 0-236 0 0,0 0-221 0 0,0 0-151 0 0,0 0-131 0 0,0 0-85 0 0,26 8-76 0 0,83 22-74 0 0,26-9 514 0 0,5-7-785 0 0,-110-13-361 0 0,7 1-571 0 0,-14 4-4657 0 0,-20-4-2275 0 0,-1-1-4729 0 0</inkml:trace>
  <inkml:trace contextRef="#ctx0" brushRef="#br0" timeOffset="58991.28">22663 1060 16147 0 0,'0'0'1757'0'0,"0"0"-358"0"0,0 0-183 0 0,0 0-105 0 0,0 0-166 0 0,0 0-188 0 0,0 0-227 0 0,0 0-184 0 0,0 0-133 0 0,0 0-91 0 0,0 0-52 0 0,6 32-43 0 0,15 100-42 0 0,-6-79-1361 0 0,-14-53-308 0 0,-1 0-3111 0 0,0 0-6662 0 0</inkml:trace>
  <inkml:trace contextRef="#ctx0" brushRef="#br0" timeOffset="59157.818">22658 784 17316 0 0,'0'0'1504'0'0,"0"0"-600"0"0,0 0-160 0 0,0 0-168 0 0,0 0-279 0 0,0 0-249 0 0,0 0-160 0 0,0 0-129 0 0,0 0-71 0 0,0 0-224 0 0,0 0-728 0 0,0 0-2561 0 0,0 0-8441 0 0</inkml:trace>
  <inkml:trace contextRef="#ctx0" brushRef="#br0" timeOffset="59892.307">23078 1001 17716 0 0,'0'0'1832'0'0,"0"0"-450"0"0,0 0-141 0 0,0 0-92 0 0,0 0-124 0 0,0 0-137 0 0,0 0-179 0 0,0 0-129 0 0,0 0-140 0 0,0 0-91 0 0,0 0-95 0 0,0 0-112 0 0,0 0-12 0 0,-26 9-36 0 0,-79 28-23 0 0,42 8 23 0 0,54-34-91 0 0,6-7-5 0 0,0-1 0 0 0,0 1-1 0 0,0 0 1 0 0,1-1 0 0 0,-1 1 0 0 0,1 0-1 0 0,0 0 1 0 0,0 1 0 0 0,0-1-1 0 0,1 0 1 0 0,-1 1 0 0 0,1-1 0 0 0,0 1-1 0 0,0-1 1 0 0,1 1 0 0 0,-1 0-1 0 0,1-1 1 0 0,0 1 0 0 0,0 0 0 0 0,1-1-1 0 0,0 3 3 0 0,2-4 2 0 0,0 0-1 0 0,0 0 1 0 0,0-1-1 0 0,0 1 0 0 0,1-1 1 0 0,-1 0-1 0 0,1 0 0 0 0,-1 0 1 0 0,1 0-1 0 0,0-1 1 0 0,0 1-1 0 0,0-1 0 0 0,0 0 1 0 0,0 0-1 0 0,0-1 1 0 0,0 1-1 0 0,0-1 0 0 0,0 0 1 0 0,0 0-1 0 0,0 0 1 0 0,3-1-2 0 0,6 0 12 0 0,-1-1 1 0 0,1-1 0 0 0,-1 0 0 0 0,1-1 0 0 0,-1 0 0 0 0,0-1-1 0 0,-1-1 1 0 0,1 1 0 0 0,-1-2 0 0 0,0 0 0 0 0,-1 0-1 0 0,0-1 1 0 0,9-8-13 0 0,63-38 55 0 0,-65 90-221 0 0,-17-32 143 0 0,1 1 22 0 0,0 1 1 0 0,0-1-1 0 0,0 0 1 0 0,1 0-1 0 0,-1 0 1 0 0,1-1-1 0 0,1 1 1 0 0,-1 0-1 0 0,1-1 1 0 0,-1 1-1 0 0,1-1 1 0 0,0 0-1 0 0,1 0 1 0 0,-1 0-1 0 0,1 0 1 0 0,0-1-1 0 0,0 1 1 0 0,0-1-1 0 0,0 0 0 0 0,1 0 1 0 0,-1-1-1 0 0,1 1 1 0 0,-1-1-1 0 0,1 0 1 0 0,0 0-1 0 0,0-1 1 0 0,0 1-1 0 0,0-1 1 0 0,0 0-1 0 0,1 0 1 0 0,-1-1-1 0 0,0 0 1 0 0,0 0-1 0 0,3 0 1 0 0,7-2 36 0 0,0 0 0 0 0,0-1-1 0 0,0-1 1 0 0,0 0-1 0 0,-1-1 1 0 0,1-1-1 0 0,-1 0 1 0 0,-1-1 0 0 0,1 0-1 0 0,-1-1 1 0 0,-1-1-1 0 0,1 0 1 0 0,-1-1 0 0 0,3-3-36 0 0,-4 4 51 0 0,13-11 8 0 0,0-1 1 0 0,-2-2 0 0 0,0 0-1 0 0,-2-1 1 0 0,-1-2 0 0 0,0 0 0 0 0,-2 0-1 0 0,-1-2 1 0 0,-2 0 0 0 0,0-1-1 0 0,-2 0 1 0 0,2-10-60 0 0,-7 20-15 0 0,-1-1 0 0 0,-1 1 1 0 0,-1-1-1 0 0,-1 0 0 0 0,0-1 0 0 0,-2 1 0 0 0,0 0 1 0 0,-1 0-1 0 0,-2-1 0 0 0,0 1 0 0 0,0 0 1 0 0,-5-14 14 0 0,6 29-5 0 0,-1 0 1 0 0,1 1 0 0 0,-1 0 0 0 0,0-1 0 0 0,0 1 0 0 0,0 0 0 0 0,0 0 0 0 0,-1 0 0 0 0,1 0 0 0 0,-1 0-1 0 0,0 1 1 0 0,0-1 0 0 0,-1 1 0 0 0,1 0 0 0 0,-1 0 0 0 0,1 0 0 0 0,-1 0 0 0 0,0 1 0 0 0,0-1 0 0 0,-1 1-1 0 0,1 0 1 0 0,0 0 0 0 0,-1 1 0 0 0,1-1 0 0 0,-1 1 0 0 0,1 0 0 0 0,-5 0 4 0 0,4 0-2 0 0,0 1 0 0 0,0 1 0 0 0,-1-1 0 0 0,1 1 1 0 0,0-1-1 0 0,0 2 0 0 0,0-1 0 0 0,0 0 0 0 0,0 1 0 0 0,0 0 0 0 0,0 0 1 0 0,1 1-1 0 0,-1-1 0 0 0,1 1 0 0 0,-1 0 0 0 0,1 0 0 0 0,0 0 0 0 0,0 1 1 0 0,1 0-1 0 0,-1-1 0 0 0,1 1 0 0 0,-1 1 0 0 0,1-1 2 0 0,-5 12 9 0 0,0 0-1 0 0,1 1 0 0 0,1 0 0 0 0,1 0 1 0 0,0 0-1 0 0,1 1 0 0 0,1-1 1 0 0,0 1-1 0 0,2 0 0 0 0,0 0 1 0 0,1 0-1 0 0,0 0 0 0 0,2 0 1 0 0,0 0-1 0 0,1 0 0 0 0,1-1 1 0 0,1 2-9 0 0,6 17 89 0 0,1-1 1 0 0,2-1-1 0 0,2 0 0 0 0,1-1 1 0 0,1 0-1 0 0,2-2 1 0 0,1 0-1 0 0,1-2 1 0 0,2 0-1 0 0,1-1 1 0 0,26 22-90 0 0,109 95 253 0 0,-122-111-238 0 0,-38-33 0 0 0,3-31-1545 0 0,-3 2-1486 0 0,0 16-4233 0 0,0 4-5186 0 0</inkml:trace>
  <inkml:trace contextRef="#ctx0" brushRef="#br0" timeOffset="61395.05">665 3170 3161 0 0,'0'0'1340'0'0,"0"0"155"0"0,0 0 373 0 0,0 0 294 0 0,0 0-15 0 0,0 0-385 0 0,0 0-562 0 0,0 0-365 0 0,0 0-124 0 0,0 0 17 0 0,0 0 54 0 0,4 4-14 0 0,52 22 1300 0 0,-42-25-1796 0 0,-1-1-1 0 0,0 0 1 0 0,0 0 0 0 0,0-1-1 0 0,0-1 1 0 0,0 0-1 0 0,0-1 1 0 0,0 0 0 0 0,-1-1-1 0 0,1-1 1 0 0,-1 0 0 0 0,0 0-1 0 0,0-1 1 0 0,-1-1-1 0 0,0 0 1 0 0,0-1 0 0 0,-1 0-1 0 0,7-6-271 0 0,-11 8 42 0 0,0 1 0 0 0,0-2-1 0 0,0 1 1 0 0,-1-1 0 0 0,0 1 0 0 0,-1-1-1 0 0,1-1 1 0 0,-1 1 0 0 0,-1-1 0 0 0,1 0-1 0 0,-1 1 1 0 0,-1-1 0 0 0,1-1 0 0 0,-2 1-1 0 0,1 0 1 0 0,-1 0 0 0 0,0-1 0 0 0,0 1-1 0 0,-1-1 1 0 0,-1 1 0 0 0,1 0 0 0 0,-1-1-1 0 0,-1 0-41 0 0,1 6-1 0 0,0-1-1 0 0,0 1 1 0 0,0 0 0 0 0,-1-1-1 0 0,0 1 1 0 0,1 0-1 0 0,-1 0 1 0 0,0 0-1 0 0,-1 0 1 0 0,1 0-1 0 0,0 1 1 0 0,-1-1-1 0 0,0 0 1 0 0,1 1-1 0 0,-1 0 1 0 0,0 0-1 0 0,0 0 1 0 0,0 0-1 0 0,-1 0 1 0 0,1 1-1 0 0,0-1 1 0 0,-1 1-1 0 0,1 0 1 0 0,-1 0 0 0 0,1 0-1 0 0,-1 1 1 0 0,-1-1 1 0 0,-99-1-229 0 0,93 4 217 0 0,1 2 0 0 0,-1 0-1 0 0,1 0 1 0 0,-1 1 0 0 0,1 0 0 0 0,1 1-1 0 0,-1 0 1 0 0,1 0 0 0 0,0 1-1 0 0,0 0 1 0 0,1 1 0 0 0,0 0-1 0 0,1 0 1 0 0,-1 1 0 0 0,2-1 0 0 0,-1 2-1 0 0,1-1 1 0 0,-2 6 12 0 0,3-7 4 0 0,1 0 0 0 0,0 0-1 0 0,1 1 1 0 0,-1 0 0 0 0,2 0 0 0 0,-1-1 0 0 0,1 1 0 0 0,1 1 0 0 0,0-1-1 0 0,0 0 1 0 0,0 0 0 0 0,2 0 0 0 0,-1 1 0 0 0,1-1 0 0 0,0 0-1 0 0,1 0 1 0 0,0 0 0 0 0,0 0 0 0 0,1 0 0 0 0,0-1 0 0 0,1 1-1 0 0,0-1 1 0 0,0 0 0 0 0,1 0 0 0 0,0 0 0 0 0,0 0 0 0 0,1-1-1 0 0,0 0 1 0 0,0 0 0 0 0,0-1 0 0 0,1 1 0 0 0,0-2 0 0 0,5 4-4 0 0,-3-1-51 0 0,1-1 1 0 0,0-1 0 0 0,-1 0-1 0 0,2 0 1 0 0,-1-1 0 0 0,1 0-1 0 0,0-1 1 0 0,0 0-1 0 0,0-1 1 0 0,0 0 0 0 0,1-1-1 0 0,-1 0 1 0 0,1 0 0 0 0,0-2-1 0 0,-1 1 1 0 0,1-2 0 0 0,0 1-1 0 0,-1-2 1 0 0,1 1-1 0 0,-1-2 1 0 0,10-2 50 0 0,25-15-3277 0 0,-27 11-2268 0 0,-11 5 1802 0 0,2 0-8124 0 0</inkml:trace>
  <inkml:trace contextRef="#ctx0" brushRef="#br0" timeOffset="61845.343">1154 3376 8730 0 0,'0'0'2640'0'0,"0"0"-538"0"0,0 0-363 0 0,0 0-130 0 0,0 0-185 0 0,0 0-141 0 0,0 0-199 0 0,0 0-198 0 0,0 0-161 0 0,0 0-94 0 0,0 0-58 0 0,0 0-49 0 0,30-32-21 0 0,89-97-73 0 0,-60 50 248 0 0,10-68 384 0 0,-68 115-707 0 0,-1 31-323 0 0,0 1-2 0 0,0 0-23 0 0,0 0-30 0 0,0 5-34 0 0,-17 82 60 0 0,17-83 0 0 0,-1 2 4 0 0,0-1-1 0 0,0 1 1 0 0,0 0 0 0 0,1 0-1 0 0,0 0 1 0 0,0 0-1 0 0,0 0 1 0 0,1 0 0 0 0,0 0-1 0 0,0-1 1 0 0,0 1 0 0 0,1 0-1 0 0,0-1 1 0 0,0 1 0 0 0,0-1-1 0 0,1 1 1 0 0,0-1 0 0 0,0 0-1 0 0,0 0 1 0 0,1 0 0 0 0,-1-1-1 0 0,1 1 1 0 0,0-1 0 0 0,1 0-1 0 0,-1 0 1 0 0,1 0-7 0 0,2-1 88 0 0,-1-1 1 0 0,0-1 0 0 0,1 1 0 0 0,0-1-1 0 0,-1-1 1 0 0,1 1 0 0 0,0-1-1 0 0,-1 0 1 0 0,1 0 0 0 0,0-1-1 0 0,-1 0 1 0 0,1 0 0 0 0,-1-1-1 0 0,1 0 1 0 0,-1 0 0 0 0,0 0-1 0 0,1-1 1 0 0,2-1-89 0 0,10-10 206 0 0,-1 0 1 0 0,0-1-1 0 0,-1-1 0 0 0,-1 0 0 0 0,0-1 1 0 0,4-8-207 0 0,32-70 276 0 0,-45 78-244 0 0,-6 14-3253 0 0,-1 0-3436 0 0,0 3-5551 0 0</inkml:trace>
  <inkml:trace contextRef="#ctx0" brushRef="#br0" timeOffset="62570.919">2001 3173 8586 0 0,'0'0'1664'0'0,"0"0"-269"0"0,0 0 147 0 0,0 0 134 0 0,0 0-43 0 0,0 0-132 0 0,0 0-210 0 0,0 0-204 0 0,0 0-140 0 0,0 0-115 0 0,0 0-106 0 0,0 0-100 0 0,0 0-128 0 0,29 0-81 0 0,87-2-85 0 0,-68-13 84 0 0,-44 10-308 0 0,2-1-48 0 0,-1 0 1 0 0,0 0-1 0 0,-1 0 0 0 0,1 0 0 0 0,-1-1 0 0 0,-1 0 0 0 0,1 0 0 0 0,-1 0 0 0 0,0 0 0 0 0,-1 0 0 0 0,1-1 0 0 0,-2 1 0 0 0,1-1 0 0 0,-1 1 1 0 0,0-1-1 0 0,0 0 0 0 0,-1 1 0 0 0,0-1 0 0 0,-1 0 0 0 0,0 1 0 0 0,-1-7-60 0 0,1 10-12 0 0,-1 0-1 0 0,0 1 1 0 0,-1-1 0 0 0,1 0-1 0 0,-1 1 1 0 0,1-1 0 0 0,-1 1-1 0 0,0 0 1 0 0,0 0 0 0 0,-1 0-1 0 0,1 0 1 0 0,0 1 0 0 0,-1-1-1 0 0,0 1 1 0 0,1 0 0 0 0,-1 0-1 0 0,0 1 1 0 0,0-1 0 0 0,0 1-1 0 0,-1-1 1 0 0,1 1 0 0 0,0 0-1 0 0,0 1 1 0 0,-1-1 0 0 0,1 1-1 0 0,0 0 1 0 0,-1 0 0 0 0,1 0 0 0 0,0 1-1 0 0,0-1 1 0 0,-1 1 0 0 0,1 0-1 0 0,0 0 1 0 0,0 1 0 0 0,0-1-1 0 0,0 1 1 0 0,0 0 0 0 0,0 0-1 0 0,1 0 1 0 0,-1 1 0 0 0,0 0 12 0 0,-4 3-7 0 0,0 0 0 0 0,1 1 0 0 0,0 0 0 0 0,0 1-1 0 0,0 0 1 0 0,1 0 0 0 0,0 0 0 0 0,1 1 0 0 0,0-1 0 0 0,0 1 0 0 0,1 1 0 0 0,0-1 0 0 0,0 1 0 0 0,1-1 0 0 0,1 1 0 0 0,-1 0 0 0 0,2 0 0 0 0,-1 0 0 0 0,1 0 0 0 0,1 0 0 0 0,0 1 0 0 0,0-1 0 0 0,2 4 7 0 0,0-7 10 0 0,1 0-1 0 0,0 0 1 0 0,0 0 0 0 0,0-1-1 0 0,1 1 1 0 0,0-1 0 0 0,1 0-1 0 0,-1 0 1 0 0,1 0 0 0 0,0 0-1 0 0,1-1 1 0 0,-1 0-1 0 0,1 0 1 0 0,0-1 0 0 0,0 1-1 0 0,1-1 1 0 0,-1-1 0 0 0,1 1-1 0 0,0-1 1 0 0,0 0 0 0 0,0-1-1 0 0,0 0 1 0 0,0 0-1 0 0,1 0 1 0 0,-1-1 0 0 0,0 0-1 0 0,1 0 1 0 0,-1-1 0 0 0,1 0-1 0 0,0-1 1 0 0,2 0-10 0 0,7 2 65 0 0,1-2 0 0 0,0 0 0 0 0,-1-2 0 0 0,1 1 0 0 0,-1-2 1 0 0,0 0-1 0 0,0-2 0 0 0,0 0 0 0 0,-1 0 0 0 0,0-1 0 0 0,13-9-65 0 0,-9 3 68 0 0,0-1 1 0 0,-1-1-1 0 0,-1 0 0 0 0,-1-2 0 0 0,0 0 1 0 0,-1 0-1 0 0,-1-2 0 0 0,0 0 1 0 0,-2-1-1 0 0,1-2-68 0 0,6-8 15 0 0,-11 19-10 0 0,0 0 1 0 0,-1-1 0 0 0,-1 0-1 0 0,0-1 1 0 0,-1 0-1 0 0,0 0 1 0 0,0 0 0 0 0,-2-1-1 0 0,0 1 1 0 0,0-1 0 0 0,-1 0-1 0 0,-1 0 1 0 0,0-2-6 0 0,-3 15-4 0 0,0 0 0 0 0,1 0 0 0 0,-1-1 0 0 0,0 1 0 0 0,0 0 0 0 0,0 0 0 0 0,0 0 1 0 0,0 0-1 0 0,0 0 0 0 0,-1 0 0 0 0,1 0 0 0 0,0 0 0 0 0,0 0 0 0 0,-1 1 0 0 0,1-1 0 0 0,0 1 0 0 0,-1-1 0 0 0,1 1 0 0 0,-1-1 1 0 0,1 1-1 0 0,0 0 0 0 0,-1-1 0 0 0,1 1 0 0 0,-1 0 0 0 0,1 0 0 0 0,-1 0 0 0 0,1 0 0 0 0,-1 0 0 0 0,1 1 0 0 0,-1-1 0 0 0,1 0 0 0 0,-1 1 1 0 0,1-1-1 0 0,-1 1 0 0 0,1-1 0 0 0,0 1 0 0 0,-1 0 0 0 0,1 0 0 0 0,0 0 0 0 0,0-1 0 0 0,0 1 0 0 0,0 0 0 0 0,-1 0 0 0 0,1 1 1 0 0,0-1-1 0 0,1 0 0 0 0,-1 0 0 0 0,0 0 0 0 0,-1 2 4 0 0,-3 1-7 0 0,-1 0 0 0 0,1 1 0 0 0,0-1 0 0 0,0 1-1 0 0,1 1 1 0 0,-1-1 0 0 0,1 0 0 0 0,0 1 0 0 0,1 0 0 0 0,-1 0 0 0 0,1 0 0 0 0,0 1 0 0 0,1-1 0 0 0,-1 1-1 0 0,1-1 1 0 0,1 1 0 0 0,-1 0 0 0 0,1 0 0 0 0,0-1 0 0 0,1 1 0 0 0,0 0 0 0 0,0 6 7 0 0,3-8 0 0 0,0 0 0 0 0,1-1 0 0 0,0 1 0 0 0,0-1 0 0 0,0 0 0 0 0,0 0 0 0 0,0-1 0 0 0,1 1 0 0 0,0-1-1 0 0,-1 0 1 0 0,1 0 0 0 0,0-1 0 0 0,1 1 0 0 0,-1-1 0 0 0,0 0 0 0 0,5 1 0 0 0,3 2 9 0 0,-8-4-6 0 0,1 1 0 0 0,-1 0 0 0 0,0 0 1 0 0,0 1-1 0 0,0-1 0 0 0,0 1 0 0 0,0 0 0 0 0,-1 0 1 0 0,1 1-1 0 0,-1-1 0 0 0,0 1 0 0 0,0 0 0 0 0,0 0 1 0 0,-1 0-1 0 0,1 1 0 0 0,-1-1 0 0 0,0 1 0 0 0,0 0 0 0 0,-1 0 1 0 0,1 0-1 0 0,-1 0 0 0 0,0 0 0 0 0,0 1 0 0 0,-1-1 1 0 0,0 0-1 0 0,0 1 0 0 0,0-1 0 0 0,0 3-3 0 0,-12 73 79 0 0,5-72-721 0 0,-8 15 1464 0 0,11-16-3963 0 0,2-1-3547 0 0,1-7-5260 0 0</inkml:trace>
  <inkml:trace contextRef="#ctx0" brushRef="#br0" timeOffset="68151.397">3255 2967 0 0 0,'0'0'625'0'0,"0"0"384"0"0,0 0 95 0 0,0 0 130 0 0,0 0 147 0 0,0 0-45 0 0,0 0-85 0 0,0 0-56 0 0,0 0-68 0 0,0 0 32 0 0,0 0 9 0 0,-4-6-55 0 0,-13-19-57 0 0,-16 9 3135 0 0,-14 41-2977 0 0,46-24-1189 0 0,-10 8 46 0 0,0 1 0 0 0,1 0 0 0 0,0 1 0 0 0,1 0 0 0 0,0 0 0 0 0,1 1 0 0 0,0 0 0 0 0,1 1 0 0 0,0 0 0 0 0,1 0 0 0 0,0 0 0 0 0,1 1 0 0 0,1 0 0 0 0,0 0 0 0 0,1 0 0 0 0,1 0 0 0 0,0 0 0 0 0,0 1 0 0 0,2 12-71 0 0,0-25 26 0 0,0 0 0 0 0,0 0 0 0 0,0 0 0 0 0,0-1 1 0 0,1 1-1 0 0,-1 0 0 0 0,1 0 0 0 0,-1 0 0 0 0,1-1 1 0 0,0 1-1 0 0,0 0 0 0 0,-1 0 0 0 0,1-1 0 0 0,0 1 1 0 0,1-1-1 0 0,-1 1 0 0 0,0-1 0 0 0,0 1 0 0 0,1-1 0 0 0,-1 0 1 0 0,1 0-1 0 0,-1 0 0 0 0,1 0 0 0 0,-1 0 0 0 0,1 0 1 0 0,0 0-1 0 0,-1 0 0 0 0,1 0 0 0 0,0-1 0 0 0,0 1 1 0 0,-1-1-1 0 0,1 1 0 0 0,0-1 0 0 0,0 0 0 0 0,0 0 1 0 0,0 0-1 0 0,0 0 0 0 0,0 0 0 0 0,-1 0 0 0 0,2-1-26 0 0,73-26 1960 0 0,-49 5-1640 0 0,-2-1 0 0 0,0-1 0 0 0,-2-2 0 0 0,0 0 0 0 0,-2-1 0 0 0,11-19-320 0 0,36-74 552 0 0,-68 120-544 0 0,0 1-1 0 0,0-1 1 0 0,1 0-1 0 0,-1 0 0 0 0,0 1 1 0 0,0-1-1 0 0,0 0 1 0 0,0 1-1 0 0,0-1 0 0 0,1 0 1 0 0,-1 0-1 0 0,0 0 1 0 0,0 1-1 0 0,0-1 0 0 0,1 0 1 0 0,-1 0-1 0 0,0 0 1 0 0,0 1-1 0 0,1-1 0 0 0,-1 0 1 0 0,0 0-1 0 0,1 0 1 0 0,-1 0-1 0 0,0 0 0 0 0,0 0 1 0 0,1 0-1 0 0,-1 0 1 0 0,0 0-1 0 0,1 0 0 0 0,-1 0 1 0 0,0 0-1 0 0,0 0 1 0 0,1 0-1 0 0,-1 0-7 0 0,0 50-10 0 0,0-36 38 0 0,16 122 64 0 0,-4-94-81 0 0,-1 1-1 0 0,-3 0 1 0 0,-1 1 0 0 0,-2-1-1 0 0,-3 1 1 0 0,-1 0 0 0 0,-2 0-1 0 0,-4 21-10 0 0,2-39 3 0 0,0-1 1 0 0,-2 1-1 0 0,-1-1 0 0 0,-1 0 0 0 0,-1-1 1 0 0,-1 0-1 0 0,-1 0 0 0 0,-1-1 1 0 0,-11 16-4 0 0,20-36 0 0 0,1 1 0 0 0,-1 0 1 0 0,0-1-1 0 0,0 0 1 0 0,0 1-1 0 0,-1-1 1 0 0,1 0-1 0 0,-1 0 1 0 0,0 0-1 0 0,0 0 1 0 0,0-1-1 0 0,0 1 1 0 0,0-1-1 0 0,-1 0 1 0 0,1 0-1 0 0,-1 0 1 0 0,1 0-1 0 0,-1-1 1 0 0,0 1-1 0 0,0-1 1 0 0,0 0-1 0 0,0 0 1 0 0,1 0-1 0 0,-1-1 0 0 0,0 1 1 0 0,0-1-1 0 0,0 0 1 0 0,-2-1-1 0 0,-10-57 3 0 0,15 35-12 0 0,0 0 0 0 0,2 0 0 0 0,0 0 0 0 0,2 0 0 0 0,1 0 0 0 0,0 0 0 0 0,2 1 0 0 0,7-19 9 0 0,8-8-29 0 0,1 0 0 0 0,3 2 0 0 0,2 1 0 0 0,2 1 1 0 0,2 1-1 0 0,2 2 0 0 0,23-23 29 0 0,85-77-19 0 0,-134 134 22 0 0,-3 5 0 0 0,0 1 0 0 0,-1-1 0 0 0,0 0 0 0 0,0 0 0 0 0,0 0-1 0 0,0-1 1 0 0,0 1 0 0 0,-1-1 0 0 0,1 1 0 0 0,-1-1 0 0 0,0 0 0 0 0,0 0-1 0 0,0 0 1 0 0,-1 0 0 0 0,0 0 0 0 0,1-1 0 0 0,-1 1 0 0 0,-1 0-1 0 0,1-1 1 0 0,-1 1 0 0 0,1-4-3 0 0,-3 7 0 0 0,1-1 0 0 0,-1 1 0 0 0,1 0-1 0 0,-1 0 1 0 0,0 0 0 0 0,1 0 0 0 0,-1 1 0 0 0,0-1-1 0 0,0 0 1 0 0,0 1 0 0 0,1-1 0 0 0,-1 1 0 0 0,0 0 0 0 0,0-1-1 0 0,0 1 1 0 0,0 0 0 0 0,0 0 0 0 0,0 0 0 0 0,0 0-1 0 0,0 1 1 0 0,1-1 0 0 0,-1 0 0 0 0,0 1 0 0 0,0 0 0 0 0,0-1-1 0 0,1 1 1 0 0,-1 0 0 0 0,0 0 0 0 0,0 0 0 0 0,1 0-1 0 0,-1 0 1 0 0,1 0 0 0 0,-1 0 0 0 0,1 1 0 0 0,0-1-1 0 0,-1 1 1 0 0,35 160 49 0 0,-12-78-25 0 0,-21-83-24 0 0,1 0 1 0 0,-1 0 0 0 0,1 0 0 0 0,0-1 0 0 0,0 1 0 0 0,0 0-1 0 0,0 0 1 0 0,-1 0 0 0 0,1-1 0 0 0,0 1 0 0 0,0 0 0 0 0,0-1-1 0 0,0 1 1 0 0,1-1 0 0 0,-1 1 0 0 0,0-1 0 0 0,0 0 0 0 0,0 1-1 0 0,0-1 1 0 0,0 0 0 0 0,0 0 0 0 0,1 0 0 0 0,-1 0 0 0 0,0 0-1 0 0,0 0 1 0 0,0 0 0 0 0,1 0 0 0 0,-1 0 0 0 0,0-1 0 0 0,0 1-1 0 0,0 0 1 0 0,0-1 0 0 0,0 1 0 0 0,0-1 0 0 0,0 1 0 0 0,0-1 0 0 0,0 0-1 0 0,0 1 1 0 0,0-1 0 0 0,0 0 0 0 0,0 0 0 0 0,0 0-1 0 0,40-43 170 0 0,-34 36-175 0 0,8-10 24 0 0,4-3 24 0 0,-2-1-1 0 0,0-1 0 0 0,-1 0 0 0 0,-1-1 1 0 0,-1 0-1 0 0,6-19-42 0 0,-20 43 1 0 0,1 1-1 0 0,-1-1 1 0 0,0 0 0 0 0,0 0 0 0 0,1 0-1 0 0,-1 0 1 0 0,0 0 0 0 0,0 0 0 0 0,0 0-1 0 0,1 0 1 0 0,-1 0 0 0 0,0 0 0 0 0,1 0-1 0 0,-1 0 1 0 0,0 0 0 0 0,0 0 0 0 0,1 0-1 0 0,-1 0 1 0 0,0 0 0 0 0,0 0 0 0 0,0 0-1 0 0,1 0 1 0 0,-1 0 0 0 0,0-1 0 0 0,0 1-1 0 0,1 0 1 0 0,-1 0 0 0 0,0 0 0 0 0,0 0-1 0 0,0 0 1 0 0,1-1 0 0 0,-1 1-1 0 0,0 0 1 0 0,0 0 0 0 0,0 0 0 0 0,0-1-1 0 0,0 1 1 0 0,1 0 0 0 0,-1 0 0 0 0,0-1-1 0 0,0 1 1 0 0,0 0 0 0 0,0 0-1 0 0,39 128 400 0 0,-27-57-329 0 0,-3 0-1 0 0,-3 0 1 0 0,-2 44-71 0 0,-39 305 64 0 0,32-396-49 0 0,0-1-1 0 0,-1 0 1 0 0,-1 1 0 0 0,-2-1-1 0 0,0-1 1 0 0,-1 0 0 0 0,-2 0-1 0 0,0 0 1 0 0,-2 1-15 0 0,10-21 17 0 0,0 1-1 0 0,0 0 0 0 0,0 0 1 0 0,0-1-1 0 0,0 1 0 0 0,-1-1 1 0 0,1 1-1 0 0,-1-1 1 0 0,0 0-1 0 0,1 0 0 0 0,-1 0 1 0 0,0-1-1 0 0,0 1 1 0 0,0-1-1 0 0,-1 0 0 0 0,1 1 1 0 0,0-1-1 0 0,0-1 1 0 0,-1 1-1 0 0,1 0 0 0 0,0-1 1 0 0,-1 0-1 0 0,1 1 1 0 0,-2-2-17 0 0,2-1 18 0 0,1-1 0 0 0,-1 1 0 0 0,1-1 1 0 0,-1 0-1 0 0,1 0 0 0 0,0 0 0 0 0,0 0 1 0 0,1 0-1 0 0,-1-1 0 0 0,0 1 0 0 0,1-1 1 0 0,0 1-1 0 0,0-1 0 0 0,0 1 0 0 0,1-1 1 0 0,-1 1-1 0 0,1-1 0 0 0,-1 0 0 0 0,1-1-18 0 0,-1-16 11 0 0,1-1 0 0 0,0 1 0 0 0,2-1 0 0 0,0 1 0 0 0,2-1 0 0 0,0 1 0 0 0,1 0-1 0 0,2 1 1 0 0,0-1 0 0 0,1 1 0 0 0,0 1 0 0 0,2 0 0 0 0,1 0 0 0 0,3-5-11 0 0,6-6-6 0 0,1 1-1 0 0,1 1 1 0 0,2 1 0 0 0,1 0 0 0 0,1 2-1 0 0,1 1 1 0 0,1 1 0 0 0,7-3 6 0 0,75-28-1744 0 0,-99 46-1148 0 0,-9 4-3878 0 0,-2 1-5188 0 0</inkml:trace>
  <inkml:trace contextRef="#ctx0" brushRef="#br0" timeOffset="73077.241">4959 3074 1704 0 0,'0'0'2240'0'0,"0"0"-321"0"0,0 0-35 0 0,0 0 108 0 0,0 0-16 0 0,0 0-252 0 0,0 0-363 0 0,0 0-379 0 0,0 0-163 0 0,0 0-27 0 0,0 0 20 0 0,7-7 4560 0 0,5 70-3206 0 0,-10-31-1892 0 0,-2 1 0 0 0,0 0 0 0 0,-3 0 0 0 0,-1 0 0 0 0,-1-1 0 0 0,-1 0 0 0 0,-9 23-274 0 0,-4 10 57 0 0,19-64-72 0 0,0-1 2 0 0,0 0 6 0 0,0 0-31 0 0,0 0 10 0 0,4-19-461 0 0,17-42-1731 0 0,-11 20-5220 0 0,-8 29-1786 0 0</inkml:trace>
  <inkml:trace contextRef="#ctx0" brushRef="#br0" timeOffset="73298.642">4919 2754 14963 0 0,'0'0'2093'0'0,"0"0"-469"0"0,0 0-381 0 0,0 0-123 0 0,0 0-100 0 0,0 0-153 0 0,0 0-264 0 0,0 0-232 0 0,0 0-150 0 0,0 0-121 0 0,0 0-44 0 0,0 0-24 0 0,0 0-26 0 0,-13 12-33 0 0,-36 38-21 0 0,48-50 44 0 0,1 0 1 0 0,-1 1 0 0 0,1-1-1 0 0,-1 0 1 0 0,1 0-1 0 0,-1 1 1 0 0,1-1-1 0 0,0 0 1 0 0,-1 1 0 0 0,1-1-1 0 0,-1 0 1 0 0,1 1-1 0 0,0-1 1 0 0,-1 0-1 0 0,1 1 1 0 0,-1-1 0 0 0,1 1-1 0 0,0-1 1 0 0,0 1-1 0 0,-1-1 1 0 0,1 1-1 0 0,0-1 1 0 0,0 1 0 0 0,0-1-1 0 0,0 1 1 0 0,-1-1-1 0 0,1 1 1 0 0,0-1 0 0 0,0 1-1 0 0,0 0 1 0 0,0-1-1 0 0,0 1 1 0 0,0-1-1 0 0,1 1 1 0 0,-1-1 0 0 0,0 1-1 0 0,0-1 1 0 0,0 1-1 0 0,0-1 1 0 0,1 1-1 0 0,-1-1 1 0 0,0 1 0 0 0,0-1-1 0 0,1 1 1 0 0,-1-1-1 0 0,0 1 1 0 0,1-1-1 0 0,-1 0 1 0 0,1 1 0 0 0,-1-1-1 0 0,0 1 1 0 0,1-1-1 0 0,-1 0 1 0 0,1 0-1 0 0,-1 1 1 0 0,1-1 0 0 0,-1 0-1 0 0,1 0 1 0 0,-1 0-1 0 0,1 1 1 0 0,-1-1-1 0 0,1 0 1 0 0,0 0 3 0 0,2 1-46 0 0,34 17-1057 0 0,-11-11-4984 0 0,-19-6-5144 0 0</inkml:trace>
  <inkml:trace contextRef="#ctx0" brushRef="#br0" timeOffset="73826.302">5466 2978 7186 0 0,'0'0'4258'0'0,"0"0"-1803"0"0,0 0-629 0 0,0 0-53 0 0,0 0-68 0 0,0 0-196 0 0,0 0-294 0 0,0 0-304 0 0,0 0-232 0 0,0 0-138 0 0,0 0-35 0 0,0 0-15 0 0,0 0-27 0 0,3-5 359 0 0,-33 13-275 0 0,21-2-506 0 0,4-4-21 0 0,1 0-1 0 0,-1 0 0 0 0,1 0 0 0 0,0 0 0 0 0,0 1 1 0 0,0 0-1 0 0,0 0 0 0 0,0 0 0 0 0,1 0 1 0 0,-1 1-1 0 0,1-1 0 0 0,0 1 0 0 0,0 0 0 0 0,0 0 1 0 0,1 0-1 0 0,-1 0 0 0 0,1 0 0 0 0,0 1 1 0 0,0-1-1 0 0,0 1 0 0 0,1-1 0 0 0,0 1 0 0 0,0 0 1 0 0,0 0-1 0 0,0 0-20 0 0,3-2 6 0 0,-1-1 0 0 0,1 0 1 0 0,0 1-1 0 0,-1-1 0 0 0,1 0 0 0 0,0 0 1 0 0,0 0-1 0 0,1-1 0 0 0,-1 1 0 0 0,0 0 0 0 0,1-1 1 0 0,-1 1-1 0 0,0-1 0 0 0,1 0 0 0 0,0 0 1 0 0,-1 0-1 0 0,1 0 0 0 0,0 0 0 0 0,2 0-6 0 0,4 2 38 0 0,108 57 195 0 0,-112-57-208 0 0,-1 1-1 0 0,0 0 1 0 0,0 0 0 0 0,-1 0-1 0 0,1 0 1 0 0,-1 1-1 0 0,0-1 1 0 0,0 1-1 0 0,0 0 1 0 0,-1 0 0 0 0,0 0-1 0 0,1 0 1 0 0,-2 0-1 0 0,1 0 1 0 0,-1 1 0 0 0,0-1-1 0 0,0 1 1 0 0,0-1-1 0 0,-1 1 1 0 0,0-1-1 0 0,0 5-24 0 0,0-5 40 0 0,-1 1 0 0 0,0 0 0 0 0,0-1 0 0 0,-1 1 0 0 0,0-1 0 0 0,0 1-1 0 0,0-1 1 0 0,0 0 0 0 0,-1 0 0 0 0,0 0 0 0 0,0 0 0 0 0,0 0 0 0 0,0-1-1 0 0,-1 1 1 0 0,0-1 0 0 0,0 0 0 0 0,0 0 0 0 0,0-1 0 0 0,-1 1 0 0 0,0-1-1 0 0,1 0 1 0 0,-1 0 0 0 0,0 0 0 0 0,-3 0-40 0 0,-2 2 27 0 0,0 0-1 0 0,-1-1 1 0 0,1-1 0 0 0,-1 0-1 0 0,0 0 1 0 0,1-1-1 0 0,-1 0 1 0 0,0-1 0 0 0,0 0-1 0 0,0-1 1 0 0,0 0 0 0 0,-5-1-27 0 0,13 0-39 0 0,0 0 0 0 0,0 0 1 0 0,0 0-1 0 0,0 0 1 0 0,1-1-1 0 0,-1 1 0 0 0,0-1 1 0 0,1 0-1 0 0,-1 0 1 0 0,1 0-1 0 0,0 0 1 0 0,-1 0-1 0 0,1 0 0 0 0,0 0 1 0 0,0-1-1 0 0,0 1 1 0 0,1-1-1 0 0,-1 0 0 0 0,1 1 1 0 0,-1-1-1 0 0,1 0 1 0 0,0 0-1 0 0,0 0 0 0 0,0 0 1 0 0,1 0-1 0 0,-1 0 1 0 0,1 0-1 0 0,-1 0 0 0 0,1-3 39 0 0,5-34-7917 0 0,0 32-4296 0 0</inkml:trace>
  <inkml:trace contextRef="#ctx0" brushRef="#br0" timeOffset="74757.198">6390 3048 4641 0 0,'0'0'2677'0'0,"0"0"-876"0"0,0 0-442 0 0,0 0-45 0 0,0 0 109 0 0,0 0-19 0 0,0 0-158 0 0,0 0-191 0 0,0 0-267 0 0,0 0-189 0 0,0 0-82 0 0,0 0-69 0 0,0 0-65 0 0,-1 27-32 0 0,-6 130 305 0 0,-5 8 933 0 0,1-128-534 0 0,11-36-701 0 0,0-1 96 0 0,0 0 40 0 0,0 0 54 0 0,-4-16 879 0 0,1-4-1301 0 0,0 0-1 0 0,2 0 1 0 0,0 1-1 0 0,1-1 1 0 0,1 0-1 0 0,1 0 1 0 0,1 0-1 0 0,1 1 1 0 0,0-1-1 0 0,1 1 1 0 0,2 0-1 0 0,0 1 1 0 0,0-1-1 0 0,2 1 1 0 0,0 1-1 0 0,4-5-121 0 0,-6 8 24 0 0,1 0 0 0 0,1 1 0 0 0,0 0 0 0 0,1 0 0 0 0,0 1 0 0 0,1 0 0 0 0,0 1 0 0 0,1 0 0 0 0,0 1 0 0 0,1 0 0 0 0,0 1 0 0 0,6-3-24 0 0,-18 11-2 0 0,1 0-1 0 0,-1 1 0 0 0,1-1 1 0 0,-1 1-1 0 0,1 0 0 0 0,-1-1 1 0 0,1 1-1 0 0,-1 0 0 0 0,1 0 0 0 0,-1 0 1 0 0,1 0-1 0 0,0 0 0 0 0,-1 0 1 0 0,1 1-1 0 0,-1-1 0 0 0,1 0 1 0 0,-1 1-1 0 0,1-1 0 0 0,-1 1 1 0 0,0 0-1 0 0,1-1 0 0 0,-1 1 0 0 0,0 0 1 0 0,1 0-1 0 0,-1 0 0 0 0,0 0 1 0 0,0 0-1 0 0,0 0 0 0 0,0 0 1 0 0,0 0-1 0 0,0 0 0 0 0,0 1 0 0 0,0-1 1 0 0,0 0-1 0 0,0 1 0 0 0,-1-1 1 0 0,1 1-1 0 0,-1-1 0 0 0,1 1 1 0 0,-1-1-1 0 0,0 1 0 0 0,1-1 0 0 0,-1 1 1 0 0,0-1-1 0 0,0 1 0 0 0,0-1 1 0 0,0 1-1 0 0,0-1 0 0 0,0 2 3 0 0,18 35-330 0 0,18-26-1430 0 0,-18-12-2997 0 0,-5-1-3587 0 0,-10 1-3548 0 0</inkml:trace>
  <inkml:trace contextRef="#ctx0" brushRef="#br0" timeOffset="75423.083">6764 3181 9098 0 0,'0'0'2168'0'0,"0"0"-409"0"0,0 0-201 0 0,0 0-46 0 0,0 0-49 0 0,0 0-148 0 0,0 0-164 0 0,0 0-165 0 0,0 0-150 0 0,0 0-103 0 0,0 0-83 0 0,0 0-30 0 0,0 0-53 0 0,16 5-44 0 0,51 13-65 0 0,-66-18-433 0 0,1 1-1 0 0,-1-1 0 0 0,0 0 1 0 0,1 1-1 0 0,-1-1 1 0 0,1 0-1 0 0,-1 0 0 0 0,1 0 1 0 0,-1 0-1 0 0,1-1 0 0 0,-1 1 1 0 0,1 0-1 0 0,-1-1 0 0 0,1 1 1 0 0,-1 0-1 0 0,0-1 0 0 0,1 0 1 0 0,-1 1-1 0 0,0-1 0 0 0,0 0 1 0 0,1 0-1 0 0,-1 0 0 0 0,0 0 1 0 0,0 0-1 0 0,0 0 0 0 0,0 0 1 0 0,0 0-1 0 0,0 0 0 0 0,0 0 1 0 0,0 0-1 0 0,-1-1 1 0 0,1 1-1 0 0,0 0-24 0 0,5-7 123 0 0,1 0-41 0 0,0 0-1 0 0,0 0 0 0 0,0 0 0 0 0,-1 0 1 0 0,0-1-1 0 0,0 0 0 0 0,-1-1 0 0 0,-1 1 1 0 0,0-1-1 0 0,0 0 0 0 0,0 0 0 0 0,-2 0 1 0 0,1 0-1 0 0,-1-1 0 0 0,1-10-81 0 0,-4 19-6 0 0,-1 0-1 0 0,1 0 0 0 0,0 0 0 0 0,-1 0 1 0 0,1 0-1 0 0,-1 0 0 0 0,1 1 1 0 0,-1-1-1 0 0,0 0 0 0 0,0 1 0 0 0,0-1 1 0 0,0 1-1 0 0,0 0 0 0 0,0 0 1 0 0,0 0-1 0 0,0 0 0 0 0,0 0 1 0 0,0 0-1 0 0,-1 0 0 0 0,1 1 0 0 0,0-1 1 0 0,-1 1-1 0 0,1-1 0 0 0,-1 1 1 0 0,1 0-1 0 0,0 0 0 0 0,-1 0 1 0 0,1 1-1 0 0,0-1 0 0 0,-1 0 0 0 0,1 1 1 0 0,0 0-1 0 0,-1-1 0 0 0,1 1 1 0 0,0 0-1 0 0,0 0 0 0 0,0 0 1 0 0,0 1-1 0 0,-1-1 7 0 0,-10 8-24 0 0,-1 0 0 0 0,2 0 1 0 0,-1 2-1 0 0,1-1 0 0 0,1 2 1 0 0,0-1-1 0 0,0 2 0 0 0,1-1 0 0 0,1 1 1 0 0,0 1-1 0 0,1 0 0 0 0,0 0 0 0 0,1 0 1 0 0,0 4 23 0 0,-2 81-148 0 0,11-95 149 0 0,1-1 0 0 0,-1 1 0 0 0,1-1 0 0 0,0 0 0 0 0,0 0 1 0 0,0 0-1 0 0,1 0 0 0 0,-1 0 0 0 0,1-1 0 0 0,-1 1 0 0 0,1-1 0 0 0,0 0 0 0 0,0 0 1 0 0,0 0-1 0 0,0-1 0 0 0,0 1 0 0 0,0-1 0 0 0,0 0 0 0 0,1-1 0 0 0,0 1-1 0 0,17 1 31 0 0,1 0 0 0 0,-1-2 0 0 0,0-1-1 0 0,0 0 1 0 0,0-2 0 0 0,0-1 0 0 0,0 0-1 0 0,0-2 1 0 0,-1 0 0 0 0,0-2 0 0 0,-1 0 0 0 0,1-1-1 0 0,-1-1 1 0 0,-1-1 0 0 0,9-6-31 0 0,3-5 42 0 0,0-1 0 0 0,-1-2 0 0 0,-1-1 0 0 0,-2-1 0 0 0,0-1 0 0 0,-2-1 0 0 0,-1-2-1 0 0,-2 0 1 0 0,-1-2 0 0 0,-1 0 0 0 0,-2-1 0 0 0,-1-1 0 0 0,7-25-42 0 0,-17 44 6 0 0,-2-1 0 0 0,0 0 0 0 0,-1 0 0 0 0,0 0 0 0 0,-2 0 0 0 0,0-1 0 0 0,0 1 0 0 0,-2-1 0 0 0,0 1 0 0 0,-2-7-6 0 0,2 21 4 0 0,0 1 0 0 0,0 0-1 0 0,0 0 1 0 0,-1 0-1 0 0,1 0 1 0 0,0 0 0 0 0,-1 0-1 0 0,1 0 1 0 0,-1 0-1 0 0,0 0 1 0 0,0 0 0 0 0,0 0-1 0 0,0 1 1 0 0,0-1-1 0 0,0 0 1 0 0,0 0 0 0 0,-1 1-1 0 0,1-1 1 0 0,0 1-1 0 0,-1-1 1 0 0,0 1 0 0 0,1 0-1 0 0,-1 0 1 0 0,0-1-1 0 0,1 1 1 0 0,-1 0 0 0 0,0 0-1 0 0,0 1 1 0 0,0-1-1 0 0,0 0 1 0 0,0 1 0 0 0,0-1-1 0 0,0 1 1 0 0,0 0-1 0 0,0-1 1 0 0,0 1 0 0 0,0 0-1 0 0,0 0 1 0 0,0 0-1 0 0,0 1 1 0 0,-1-1 0 0 0,1 0-1 0 0,0 1 1 0 0,0 0-1 0 0,0-1 1 0 0,1 1 0 0 0,-3 1-4 0 0,-5 8-6 0 0,-1 1 1 0 0,2 0 0 0 0,-1 1 0 0 0,2 0 0 0 0,-1 0-1 0 0,2 1 1 0 0,-1 0 0 0 0,2 0 0 0 0,0 0-1 0 0,0 1 1 0 0,2-1 0 0 0,-2 7 5 0 0,-2 23 97 0 0,1 0 0 0 0,3 1 0 0 0,1-1 0 0 0,3 17-97 0 0,-1-36 41 0 0,1 0 9 0 0,1 0 0 0 0,2 0-1 0 0,0 0 1 0 0,1-1 0 0 0,2 0-1 0 0,0 0 1 0 0,2-1 0 0 0,0 1-1 0 0,5 6-49 0 0,13 6-52 0 0,-11-33-2635 0 0,-11-12-5986 0 0,-3 9-3692 0 0</inkml:trace>
  <inkml:trace contextRef="#ctx0" brushRef="#br0" timeOffset="76190.06">7933 3037 15731 0 0,'0'0'1863'0'0,"0"0"-537"0"0,0 0-211 0 0,0 0-31 0 0,0 0-37 0 0,0 0-99 0 0,0 0-185 0 0,0 0-185 0 0,-33 9-141 0 0,-102 31-105 0 0,77-7 33 0 0,52-26-294 0 0,2-3-54 0 0,0 0-1 0 0,0 1 1 0 0,0 0 0 0 0,1-1-1 0 0,-1 1 1 0 0,1 0 0 0 0,0 1-1 0 0,1-1 1 0 0,-1 1 0 0 0,1-1-1 0 0,0 1 1 0 0,1-1-1 0 0,-1 1 1 0 0,1 0 0 0 0,0 0-1 0 0,0 0 1 0 0,1 0 0 0 0,0 0-1 0 0,0 0 1 0 0,0 0 0 0 0,2 5-17 0 0,1-8 9 0 0,0-1 0 0 0,0 1 0 0 0,0-1 0 0 0,0 0 0 0 0,1 0 1 0 0,-1 0-1 0 0,1 0 0 0 0,-1-1 0 0 0,1 0 0 0 0,0 1 0 0 0,-1-1 1 0 0,1 0-1 0 0,0-1 0 0 0,0 1 0 0 0,0-1 0 0 0,0 0 0 0 0,0 0 1 0 0,-1 0-1 0 0,1 0 0 0 0,0 0 0 0 0,0-1 0 0 0,1 0-9 0 0,6 1 51 0 0,5-2-9 0 0,0-1 1 0 0,0-1 0 0 0,-1 0 0 0 0,1-1-1 0 0,-1 0 1 0 0,0-2 0 0 0,0 1 0 0 0,-1-2 0 0 0,0 0-1 0 0,-1-1 1 0 0,1 0 0 0 0,-2-1 0 0 0,1 0-1 0 0,9-11-42 0 0,41-59 126 0 0,-63 79-174 0 0,0 23-164 0 0,0-17 220 0 0,-1-1-15 0 0,0 0 0 0 0,0-1 0 0 0,0 1 0 0 0,1 0 0 0 0,0 0 0 0 0,0-1 0 0 0,0 1 0 0 0,0 0 0 0 0,0 0 0 0 0,1 0 0 0 0,-1-1 0 0 0,1 1 0 0 0,0 0 0 0 0,1-1 0 0 0,-1 1 0 0 0,0 0 0 0 0,1-1 0 0 0,0 0 0 0 0,0 1 0 0 0,0-1 0 0 0,0 0 0 0 0,0 0 1 0 0,1 0-1 0 0,-1 0 0 0 0,1-1 0 0 0,0 1 0 0 0,0-1 0 0 0,0 0 0 0 0,0 1 0 0 0,0-1 0 0 0,1 0 0 0 0,-1-1 0 0 0,1 1 0 0 0,-1-1 0 0 0,1 1 0 0 0,3 0 7 0 0,0-2 11 0 0,0 0 0 0 0,0 0 0 0 0,0 0 0 0 0,0-1 0 0 0,0 1 0 0 0,0-2 0 0 0,0 1 0 0 0,0-1 0 0 0,0 0 0 0 0,-1-1 0 0 0,1 1 0 0 0,-1-1 0 0 0,1-1 0 0 0,-1 1 0 0 0,0-1 0 0 0,-1 0 0 0 0,1 0 0 0 0,0-1 0 0 0,-1 0 0 0 0,0 0 0 0 0,0 0 0 0 0,2-4-11 0 0,81-137 571 0 0,-78 119-505 0 0,-1-2 0 0 0,-2 1 0 0 0,0-1 0 0 0,-2 0 0 0 0,-1 0 0 0 0,-2-1-1 0 0,0 1 1 0 0,-4-28-66 0 0,1 30 13 0 0,-2 0 0 0 0,-1 1 0 0 0,-1-1 0 0 0,-2 1 0 0 0,0 0 0 0 0,-11-24-13 0 0,17 50 0 0 0,1 0 1 0 0,0 0 0 0 0,-1-1-1 0 0,1 1 1 0 0,-1 0-1 0 0,1 0 1 0 0,0 0 0 0 0,-1-1-1 0 0,1 1 1 0 0,-1 0 0 0 0,1 0-1 0 0,-1 0 1 0 0,1 0 0 0 0,-1 0-1 0 0,1 0 1 0 0,0 0-1 0 0,-1 0 1 0 0,1 0 0 0 0,-1 0-1 0 0,1 0 1 0 0,-1 0 0 0 0,1 0-1 0 0,-1 1 1 0 0,1-1 0 0 0,0 0-1 0 0,-1 0 1 0 0,1 0-1 0 0,-1 1 1 0 0,1-1 0 0 0,0 0-1 0 0,-1 0 1 0 0,1 1 0 0 0,0-1-1 0 0,-1 0 1 0 0,1 1 0 0 0,0-1-1 0 0,-1 0 1 0 0,1 1-1 0 0,0-1 1 0 0,0 0 0 0 0,0 1-1 0 0,-1-1 1 0 0,1 1 0 0 0,0-1-1 0 0,0 1 1 0 0,0-1 0 0 0,0 0-1 0 0,0 1 1 0 0,0-1-1 0 0,0 1 1 0 0,0-1 0 0 0,0 1-1 0 0,0-1 1 0 0,0 1 0 0 0,0-1-1 0 0,0 0 1 0 0,0 1 0 0 0,0-1-1 0 0,0 1 1 0 0,0-1-1 0 0,0 1 1 0 0,1-1 0 0 0,-1 0-1 0 0,0 1 1 0 0,1 0-1 0 0,-14 322 504 0 0,14-302-470 0 0,1-1 0 0 0,1 1 0 0 0,1-1-1 0 0,1 0 1 0 0,0 0 0 0 0,2 0 0 0 0,0-1 0 0 0,1 0 0 0 0,1 0-1 0 0,1-1 1 0 0,10 15-34 0 0,-17-29-8 0 0,-1 1-1 0 0,1-1 1 0 0,-1 0-1 0 0,1 0 1 0 0,0 0 0 0 0,1 0-1 0 0,-1 0 1 0 0,1-1-1 0 0,-1 1 1 0 0,1-1-1 0 0,0 0 1 0 0,1 0 0 0 0,-1 0-1 0 0,0-1 1 0 0,1 0-1 0 0,-1 0 1 0 0,1 0 0 0 0,0 0-1 0 0,0-1 1 0 0,0 1-1 0 0,-1-1 1 0 0,2 0 8 0 0,-5-31-1287 0 0,-23-8-2323 0 0,2 18-5583 0 0,15 16-2373 0 0</inkml:trace>
  <inkml:trace contextRef="#ctx0" brushRef="#br0" timeOffset="76427.23">8122 2820 14067 0 0,'0'0'1304'0'0,"0"0"-316"0"0,0 0 110 0 0,0 0 285 0 0,0 0 168 0 0,0 0-129 0 0,0 0-270 0 0,0 0-268 0 0,0 0-168 0 0,0 0-81 0 0,0 0-106 0 0,0 0-75 0 0,35 5-63 0 0,111 14-109 0 0,-34-14 138 0 0,-34-3-36 0 0,-40-1-2400 0 0,0 0-6774 0 0,-34-1-3151 0 0</inkml:trace>
  <inkml:trace contextRef="#ctx0" brushRef="#br0" timeOffset="83499.374">8870 2923 0 0 0,'0'0'544'0'0,"0"0"892"0"0,0 0 343 0 0,0 0 95 0 0,0 0 56 0 0,0 0-14 0 0,0 0-285 0 0,0 0-346 0 0,0 0-298 0 0,0 0-245 0 0,0 0-106 0 0,-2-2-45 0 0,-1 0-459 0 0,0 0 0 0 0,0 1 0 0 0,0-1 0 0 0,0 1-1 0 0,0 0 1 0 0,0-1 0 0 0,-1 2 0 0 0,1-1 0 0 0,0 0-1 0 0,0 0 1 0 0,-1 1 0 0 0,1 0 0 0 0,-1 0 0 0 0,1 0-1 0 0,0 0 1 0 0,-1 0 0 0 0,1 1 0 0 0,0-1 0 0 0,-1 1-1 0 0,1 0 1 0 0,0 0 0 0 0,0 0 0 0 0,0 1 0 0 0,0-1-1 0 0,0 1 1 0 0,-1 0-132 0 0,-79 54 810 0 0,74-47-729 0 0,0 1 0 0 0,0 1 0 0 0,1-1 0 0 0,0 1 0 0 0,1 0-1 0 0,0 1 1 0 0,1 0 0 0 0,0 0 0 0 0,1 0 0 0 0,1 1 0 0 0,-1-1 0 0 0,2 1 0 0 0,0 0 0 0 0,1 1-1 0 0,0-1 1 0 0,1 0 0 0 0,0 13-81 0 0,3-23 79 0 0,-1 0 0 0 0,1 0 0 0 0,0-1 0 0 0,1 1-1 0 0,-1 0 1 0 0,0-1 0 0 0,1 0 0 0 0,0 0 0 0 0,-1 0 0 0 0,1 0 0 0 0,0 0 0 0 0,0 0-1 0 0,0-1 1 0 0,0 1 0 0 0,0-1 0 0 0,0 0 0 0 0,1 0 0 0 0,-1 0 0 0 0,0 0-1 0 0,0 0 1 0 0,1-1 0 0 0,-1 0 0 0 0,1 0 0 0 0,-1 0 0 0 0,0 0 0 0 0,1 0-1 0 0,-1 0 1 0 0,1-1 0 0 0,-1 0 0 0 0,0 0 0 0 0,0 0 0 0 0,1 0 0 0 0,-1 0-1 0 0,0-1 1 0 0,0 1 0 0 0,0-1 0 0 0,1-1-79 0 0,19-9 190 0 0,0-1 0 0 0,0-1 0 0 0,-2-1 0 0 0,0-1 0 0 0,0-2 0 0 0,-2 1 0 0 0,0-2 0 0 0,-1-1-1 0 0,-1 0 1 0 0,-1-1 0 0 0,-1-1 0 0 0,1-2-190 0 0,-11 17 31 0 0,0-1 0 0 0,-1 1 0 0 0,0-1-1 0 0,0 0 1 0 0,0 1 0 0 0,-1-2 0 0 0,0 1 0 0 0,-1 0-1 0 0,0-1 1 0 0,0 1 0 0 0,0-8-31 0 0,-2 15 85 0 0,0 1-22 0 0,0 0-31 0 0,-17 42-300 0 0,15-36 273 0 0,0 1 0 0 0,1 0 0 0 0,-1 0 0 0 0,2 0-1 0 0,-1 0 1 0 0,1 0 0 0 0,0 0 0 0 0,1 0 0 0 0,-1 0 0 0 0,1 0 0 0 0,1 0 0 0 0,-1 0 0 0 0,1 0-1 0 0,1 0 1 0 0,-1-1 0 0 0,1 1 0 0 0,0-1 0 0 0,0 0 0 0 0,1 0 0 0 0,0 0 0 0 0,2 3-5 0 0,18 20-25 0 0,-22-25 27 0 0,1 1 0 0 0,-1-1 0 0 0,1 0-1 0 0,1 0 1 0 0,-1 0 0 0 0,1 0 0 0 0,-1 0-1 0 0,1-1 1 0 0,0 0 0 0 0,0 0 0 0 0,0 0-1 0 0,1 0 1 0 0,-1-1 0 0 0,1 1 0 0 0,0-1-1 0 0,-1 0 1 0 0,1-1 0 0 0,0 1 0 0 0,0-1-1 0 0,4 1-1 0 0,0-4 16 0 0,0-1 0 0 0,0 0 0 0 0,0 0 0 0 0,-1-1 1 0 0,1 0-1 0 0,-1-1 0 0 0,0 1 0 0 0,0-2 0 0 0,-1 1 0 0 0,1-1 0 0 0,-1 0 0 0 0,0-1 0 0 0,-1 1 0 0 0,0-1 0 0 0,0-1 0 0 0,0 1 0 0 0,-1-1 0 0 0,0 0 0 0 0,-1 0 0 0 0,0 0 0 0 0,1-2-16 0 0,8-10 11 0 0,16-26 15 0 0,-2-1-1 0 0,-2-1 0 0 0,-3-2 0 0 0,-1 0 0 0 0,-3-1 0 0 0,-2-1 0 0 0,2-15-25 0 0,-9-74-17 0 0,-8 140 16 0 0,-1-1 1 0 0,0 1-1 0 0,0-1 0 0 0,-1 1 1 0 0,1-1-1 0 0,0 1 1 0 0,0-1-1 0 0,-1 1 0 0 0,1-1 1 0 0,-1 1-1 0 0,1-1 0 0 0,-1 1 1 0 0,0-1-1 0 0,0 1 0 0 0,1 0 1 0 0,-1 0-1 0 0,0-1 0 0 0,0 1 1 0 0,0 0-1 0 0,0 0 0 0 0,-1 0 1 0 0,1 0-1 0 0,0 0 0 0 0,0 0 1 0 0,-1 0-1 0 0,1 0 0 0 0,0 1 1 0 0,-1-1-1 0 0,1 0 0 0 0,-1 1 1 0 0,1-1-1 0 0,-1 1 0 0 0,1 0 1 0 0,-1-1-1 0 0,1 1 0 0 0,-1 0 1 0 0,1 0-1 0 0,-1 0 1 0 0,1 0-1 0 0,-1 0 0 0 0,1 1 1 0 0,-1-1-1 0 0,1 0 0 0 0,-1 1 1 0 0,1-1-1 0 0,-1 1 0 0 0,1-1 1 0 0,-1 1-1 0 0,1-1 0 0 0,0 1 1 0 0,-1 0-1 0 0,1 0 0 0 0,0 0 1 0 0,0 0-1 0 0,0 0 0 0 0,-1 0 1 0 0,1 0-1 0 0,0 0 0 0 0,0 1 1 0 0,-14 17-10 0 0,1 1-1 0 0,0 0 0 0 0,2 1 0 0 0,0 1 1 0 0,2 0-1 0 0,0 0 0 0 0,1 1 0 0 0,2 0 0 0 0,0 1 1 0 0,1 0-1 0 0,2 0 0 0 0,-2 24 11 0 0,3-29 0 0 0,1 0-1 0 0,0-1 1 0 0,2 1-1 0 0,0 0 1 0 0,1 0-1 0 0,1 0 1 0 0,1 0 0 0 0,1-1-1 0 0,0 1 1 0 0,1-1-1 0 0,1 0 1 0 0,1-1-1 0 0,0 1 1 0 0,2-1-1 0 0,0-1 1 0 0,0 1 0 0 0,2-2-1 0 0,0 1 1 0 0,0-1-1 0 0,2-1 1 0 0,10 10 0 0 0,-13-18 19 0 0,0 0 1 0 0,1 0-1 0 0,-1-1 1 0 0,1 0 0 0 0,0-1-1 0 0,0 0 1 0 0,1-1-1 0 0,-1 0 1 0 0,1-1 0 0 0,-1 0-1 0 0,1-1 1 0 0,0-1-1 0 0,0 1 1 0 0,-1-2 0 0 0,1 0-1 0 0,9-2-19 0 0,-12 2 21 0 0,-1-2 0 0 0,0 1 0 0 0,-1-1 0 0 0,1-1 0 0 0,0 1 1 0 0,-1-1-1 0 0,0-1 0 0 0,0 1 0 0 0,0-1 0 0 0,0 0 0 0 0,-1-1 0 0 0,0 0 0 0 0,0 0 0 0 0,-1 0 0 0 0,1 0 0 0 0,-1-1 0 0 0,-1 0 0 0 0,1 0 1 0 0,-1 0-1 0 0,0-1 0 0 0,-1 1 0 0 0,0-1 0 0 0,0 0 0 0 0,-1 0 0 0 0,0 0 0 0 0,0-1 0 0 0,-1 1 0 0 0,0 0 0 0 0,0 0 0 0 0,-1-1 0 0 0,0 1 0 0 0,0-1 1 0 0,-1 1-1 0 0,-1 0 0 0 0,0-6-21 0 0,-4 5-19 0 0,1 1 1 0 0,-1 0 0 0 0,0 0 0 0 0,0 1-1 0 0,-1-1 1 0 0,0 2 0 0 0,-1-1 0 0 0,1 1 0 0 0,-1 0-1 0 0,-1 0 1 0 0,1 1 0 0 0,-1 0 0 0 0,0 1-1 0 0,0 0 1 0 0,0 0 0 0 0,0 1 0 0 0,-1 0 0 0 0,1 1-1 0 0,-1 0 1 0 0,0 0 0 0 0,-5 1 18 0 0,1-2-123 0 0,1 2-1 0 0,0 0 1 0 0,0 1 0 0 0,0 0 0 0 0,-1 1-1 0 0,1 0 1 0 0,0 1 0 0 0,0 1-1 0 0,-6 1 124 0 0,13-2-451 0 0,0 1-1 0 0,0-1 1 0 0,0 1-1 0 0,1 0 0 0 0,-1 1 1 0 0,1-1-1 0 0,0 1 1 0 0,-1 0-1 0 0,2 0 1 0 0,-1 1-1 0 0,0-1 0 0 0,1 1 1 0 0,-1 1 451 0 0,-2 8-5742 0 0,2-2-5801 0 0</inkml:trace>
  <inkml:trace contextRef="#ctx0" brushRef="#br0" timeOffset="83929.534">10015 2352 13051 0 0,'0'0'1604'0'0,"0"0"-377"0"0,0 0-121 0 0,0 0 27 0 0,0 0 38 0 0,0 0 7 0 0,0 0-141 0 0,0 0-146 0 0,0 0-97 0 0,0 0-88 0 0,0 0-99 0 0,0 0-72 0 0,0 0-48 0 0,-3 35-71 0 0,-8 110-49 0 0,22 7 605 0 0,-8-113-836 0 0,-2-1 0 0 0,-1 1 0 0 0,-3-1 0 0 0,-6 36-136 0 0,-22 91 124 0 0,19-84-327 0 0,12-80 146 0 0,7-4-137 0 0,-1 1 1 0 0,0-1-1 0 0,0 0 1 0 0,0 0-1 0 0,0-1 1 0 0,0 1-1 0 0,-1-1 0 0 0,1-1 1 0 0,-1 1-1 0 0,0-1 1 0 0,-1 0-1 0 0,1 0 1 0 0,-1 0-1 0 0,0 0 0 0 0,0-1 1 0 0,-1 0-1 0 0,1 0 1 0 0,-1 0-1 0 0,0 0 1 0 0,1-6 193 0 0,-1 6-438 0 0,25-48-4092 0 0,-13 22-525 0 0,2 1-4104 0 0,-12 23 4522 0 0</inkml:trace>
  <inkml:trace contextRef="#ctx0" brushRef="#br0" timeOffset="84264.306">10171 2879 0 0 0,'0'0'1098'0'0,"0"0"673"0"0,0 0 157 0 0,0 0 3 0 0,0 0-61 0 0,0 0-143 0 0,0 0-133 0 0,0 0-106 0 0,0 0-50 0 0,0 0-80 0 0,0 0-92 0 0,12 26-94 0 0,39 81-95 0 0,-50-105-1027 0 0,-1-1 0 0 0,0 1 0 0 0,1 0 1 0 0,-1-1-1 0 0,1 1 0 0 0,0-1 0 0 0,0 1 1 0 0,0 0-1 0 0,0-1 0 0 0,0 0 0 0 0,0 1 1 0 0,0-1-1 0 0,0 0 0 0 0,0 1 0 0 0,0-1 0 0 0,1 0 1 0 0,-1 0-1 0 0,1 0 0 0 0,-1 0 0 0 0,0 0 1 0 0,1 0-1 0 0,0-1 0 0 0,-1 1 0 0 0,1 0 1 0 0,0-1-1 0 0,-1 1 0 0 0,1-1 0 0 0,0 0 1 0 0,-1 1-1 0 0,1-1 0 0 0,0 0 0 0 0,0 0 1 0 0,1 0-51 0 0,6-1 378 0 0,1 2-129 0 0,0 0 0 0 0,0 0 0 0 0,0-1 0 0 0,0-1 0 0 0,0 1 0 0 0,0-2 0 0 0,0 1 0 0 0,0-2 0 0 0,-1 1 0 0 0,1-1 0 0 0,-1-1 0 0 0,1 1 0 0 0,-1-2 0 0 0,0 1 0 0 0,-1-1 0 0 0,1-1 0 0 0,-1 1 0 0 0,0-1 0 0 0,0-1 0 0 0,6-6-249 0 0,-10 9 27 0 0,1 0 0 0 0,-1-1 1 0 0,1 1-1 0 0,-1-1 0 0 0,-1 0 1 0 0,1 0-1 0 0,-1-1 0 0 0,0 1 1 0 0,0-1-1 0 0,0 1 0 0 0,-1-1 1 0 0,0 0-1 0 0,0 0 0 0 0,0 0 0 0 0,-1 0 1 0 0,0 0-1 0 0,0-1 0 0 0,0 1 1 0 0,-1 0-1 0 0,0 0 0 0 0,-1-1 1 0 0,1 1-1 0 0,-1 0 0 0 0,0 0 1 0 0,-1 0-1 0 0,1 0 0 0 0,-1 0 1 0 0,0 0-1 0 0,-2-3-27 0 0,0 6-7 0 0,0 0 1 0 0,0 0-1 0 0,0 1 1 0 0,-1-1 0 0 0,1 1-1 0 0,-1 0 1 0 0,1 0-1 0 0,-1 1 1 0 0,0-1-1 0 0,0 1 1 0 0,0 0-1 0 0,0 1 1 0 0,0-1-1 0 0,0 1 1 0 0,1 0-1 0 0,-1 0 1 0 0,0 0 0 0 0,0 1-1 0 0,0-1 1 0 0,0 1-1 0 0,0 1 1 0 0,0-1-1 0 0,1 1 1 0 0,-1-1-1 0 0,0 1 1 0 0,1 1-1 0 0,0-1 1 0 0,-1 1-1 0 0,1-1 1 0 0,0 1 0 0 0,0 1-1 0 0,1-1 1 0 0,-1 0-1 0 0,0 1 1 0 0,1 0-1 0 0,0 0 1 0 0,0 0-1 0 0,0 0 1 0 0,0 2 6 0 0,-6 4-3 0 0,1 1 0 0 0,1 0 0 0 0,0 0 0 0 0,0 1 0 0 0,1-1 0 0 0,1 2 0 0 0,0-1 0 0 0,0 0-1 0 0,1 1 1 0 0,1 0 0 0 0,0 0 0 0 0,1 0 0 0 0,0 0 0 0 0,1 0 0 0 0,1 0 0 0 0,0 1 0 0 0,1-1 0 0 0,0 1 3 0 0,1-8 3 0 0,0 0-1 0 0,1 1 1 0 0,0-1 0 0 0,0 0-1 0 0,1-1 1 0 0,-1 1 0 0 0,1-1-1 0 0,1 1 1 0 0,-1-1-1 0 0,1 0 1 0 0,-1-1 0 0 0,2 1-1 0 0,-1-1 1 0 0,0 0 0 0 0,1 0-1 0 0,0-1 1 0 0,-1 1 0 0 0,2-1-1 0 0,-1 0 1 0 0,0-1-1 0 0,0 0 1 0 0,1 0 0 0 0,-1 0-1 0 0,6 0-2 0 0,162 13-203 0 0,-142-14-336 0 0,22-1-1066 0 0,-19-4-6022 0 0,-19 0-4752 0 0</inkml:trace>
  <inkml:trace contextRef="#ctx0" brushRef="#br0" timeOffset="112358.676">11576 2514 408 0 0,'0'0'1556'0'0,"0"0"2"0"0,0 0 236 0 0,0 0 284 0 0,0 0 166 0 0,0 0-51 0 0,0 0-184 0 0,0 0-192 0 0,0 0-257 0 0,0 0-208 0 0,0 0-266 0 0,-3-10-215 0 0,-7-29-104 0 0,8 29-45 0 0,2 10-5 0 0,0 0-41 0 0,0 0-52 0 0,0 0-101 0 0,0 0-77 0 0,0 0-68 0 0,0 0-64 0 0,0 0-44 0 0,0 0-25 0 0,0 0-30 0 0,-22 354 2045 0 0,-4-76-1830 0 0,24-210 15 0 0,2-68-415 0 0,-1 0 2 0 0,0 0-7 0 0,1 0-8 0 0,0 0-14 0 0,0 0-44 0 0,-7-23-3751 0 0,1 7-563 0 0,5 3-2277 0 0,1 6-4908 0 0</inkml:trace>
  <inkml:trace contextRef="#ctx0" brushRef="#br0" timeOffset="112606.201">11276 2860 11522 0 0,'0'0'2065'0'0,"0"0"-654"0"0,0 0-604 0 0,0 0-218 0 0,0 0 31 0 0,0 0 59 0 0,0 0 141 0 0,0 0 52 0 0,0 0-2 0 0,0 0-26 0 0,0 0-146 0 0,0 0-106 0 0,0 0-53 0 0,20-2-38 0 0,103-13 338 0 0,75 10-1525 0 0,-177 7-1893 0 0,-5 0-4245 0 0,-10-2-4618 0 0</inkml:trace>
  <inkml:trace contextRef="#ctx0" brushRef="#br0" timeOffset="112937.279">11890 2823 8034 0 0,'0'0'2566'0'0,"0"0"-569"0"0,0 0-318 0 0,0 0-86 0 0,0 0-92 0 0,0 0-147 0 0,0 0-203 0 0,0 0-258 0 0,0 0-190 0 0,0 0-165 0 0,0 0-122 0 0,0 0-84 0 0,-22 32-87 0 0,-68 96-69 0 0,68-83-62 0 0,30-30-19 0 0,-3-11-54 0 0,0 2 29 0 0,0-1 0 0 0,0 0 1 0 0,1 0-1 0 0,-1 0 0 0 0,1-1 1 0 0,0 0-1 0 0,0 0 1 0 0,1-1-1 0 0,-1 0 0 0 0,1 0 1 0 0,0 0-1 0 0,0-1 0 0 0,0 0 1 0 0,0 0-1 0 0,0-1 0 0 0,0 0 1 0 0,1 0-1 0 0,-1 0 1 0 0,0-1-1 0 0,0 0 0 0 0,1-1 1 0 0,-1 0-1 0 0,0 0 0 0 0,6-2-70 0 0,3 0 180 0 0,1-1-1 0 0,-1-1 0 0 0,-1-1 1 0 0,1 0-1 0 0,-1-1 0 0 0,0-1 1 0 0,0 0-1 0 0,-1-1 0 0 0,-1-1 1 0 0,4-3-180 0 0,-13 10 38 0 0,0 0 1 0 0,0-1-1 0 0,0 1 1 0 0,-1-1-1 0 0,1 0 1 0 0,-1 0-1 0 0,0-1 1 0 0,-1 1-1 0 0,1 0 1 0 0,-1-1-1 0 0,1 0 0 0 0,-1 1 1 0 0,-1-1-1 0 0,1 0 1 0 0,-1 0-1 0 0,0 0 1 0 0,0 0-1 0 0,0 0 1 0 0,-1-1-1 0 0,0 1 1 0 0,0 0-1 0 0,0 0 1 0 0,0 0-1 0 0,-1 0 1 0 0,0-1-1 0 0,0 1 1 0 0,0 0-1 0 0,-1 1 1 0 0,0-1-1 0 0,0 0 0 0 0,0 0 1 0 0,0 1-1 0 0,-1-1 1 0 0,0 1-1 0 0,0 0 1 0 0,0 0-1 0 0,0 0 1 0 0,-1 0-1 0 0,1 0 1 0 0,-4-2-39 0 0,1 2-73 0 0,-1 0 0 0 0,1 0 0 0 0,-1 1 0 0 0,0 0 1 0 0,0 0-1 0 0,0 1 0 0 0,0 0 0 0 0,0 0 0 0 0,-1 1 0 0 0,1-1 1 0 0,0 2-1 0 0,-1-1 0 0 0,1 1 0 0 0,-1 0 0 0 0,1 0 1 0 0,-1 1-1 0 0,1 0 0 0 0,0 1 0 0 0,-1 0 0 0 0,1 0 0 0 0,0 0 1 0 0,0 1-1 0 0,0 0 73 0 0,-28 23-1867 0 0,13-5-3945 0 0,11-9-6041 0 0</inkml:trace>
  <inkml:trace contextRef="#ctx0" brushRef="#br0" timeOffset="114002.199">12816 2831 7074 0 0,'0'0'1955'0'0,"0"0"-220"0"0,0 0-172 0 0,0 0 81 0 0,0 0 38 0 0,0 0-117 0 0,0 0-196 0 0,0 0-232 0 0,0 0-195 0 0,0 0-155 0 0,0 0-102 0 0,0 0-70 0 0,0 0-78 0 0,-7 1-99 0 0,-25 5-93 0 0,30-4-295 0 0,0-1 1 0 0,0 1-1 0 0,0 0 0 0 0,0 0 0 0 0,0 0 0 0 0,0 0 1 0 0,1 0-1 0 0,-1 0 0 0 0,1 1 0 0 0,-1-1 0 0 0,1 0 1 0 0,0 1-1 0 0,0-1 0 0 0,0 1 0 0 0,0-1 0 0 0,1 1 1 0 0,-1 0-1 0 0,1-1 0 0 0,-1 1 0 0 0,1-1 0 0 0,0 3-50 0 0,0-5 14 0 0,-2 11 81 0 0,0 1 0 0 0,1-1 0 0 0,1 0 0 0 0,-1 0 0 0 0,2 0-1 0 0,-1 1 1 0 0,2-1 0 0 0,-1 0 0 0 0,2 0 0 0 0,-1 0 0 0 0,2-1-1 0 0,-1 1 1 0 0,1 0 0 0 0,1-1 0 0 0,0 0 0 0 0,1 0 0 0 0,4 7-95 0 0,-6-15 35 0 0,0 0 0 0 0,-1 0 0 0 0,1-1-1 0 0,0 1 1 0 0,0-1 0 0 0,0 0 0 0 0,0 0 0 0 0,0 0 0 0 0,0-1 0 0 0,0 1 0 0 0,0-1 0 0 0,0 0 0 0 0,1 0 0 0 0,-1 0 0 0 0,0-1 0 0 0,0 1 0 0 0,0-1 0 0 0,0 0 0 0 0,0 0 0 0 0,0-1-1 0 0,0 1 1 0 0,0-1 0 0 0,-1 0 0 0 0,1 0 0 0 0,-1 0 0 0 0,1 0 0 0 0,-1-1 0 0 0,0 1 0 0 0,0-1 0 0 0,0 0 0 0 0,0 0 0 0 0,0 0 0 0 0,0 0 0 0 0,-1-1 0 0 0,0 1-35 0 0,129-162 396 0 0,-110 236-604 0 0,-19-65 212 0 0,1 0 0 0 0,-1 1 0 0 0,1-1 1 0 0,1-1-1 0 0,0 1 0 0 0,-1 0 0 0 0,2-1 1 0 0,-1 0-1 0 0,0 0 0 0 0,1 0 1 0 0,0 0-1 0 0,0-1 0 0 0,1 0 0 0 0,-1 0 1 0 0,1 0-1 0 0,0-1 0 0 0,0 1 0 0 0,0-1 1 0 0,0-1-1 0 0,1 0 0 0 0,-1 1 0 0 0,1-2 1 0 0,0 1-1 0 0,-1-1 0 0 0,1 0 0 0 0,6 0-4 0 0,-10-1 38 0 0,1 0 0 0 0,0 0 0 0 0,-1-1 0 0 0,1 1 0 0 0,-1-1 0 0 0,1 0-1 0 0,-1 1 1 0 0,1-2 0 0 0,-1 1 0 0 0,0 0 0 0 0,1-1 0 0 0,-1 1 0 0 0,0-1 0 0 0,0 0-1 0 0,0 0 1 0 0,0-1 0 0 0,-1 1 0 0 0,1 0 0 0 0,0-1 0 0 0,-1 0 0 0 0,0 1-1 0 0,0-1 1 0 0,0 0 0 0 0,0 0 0 0 0,0 0 0 0 0,0-1 0 0 0,-1 1 0 0 0,1-2-38 0 0,0 0 25 0 0,7-13-72 0 0,-1-1-1 0 0,-2 1 1 0 0,0-1-1 0 0,0 0 1 0 0,-2-1-1 0 0,-1 1 1 0 0,2-17 47 0 0,-5 36-458 0 0,0 0-274 0 0,8 0-9198 0 0,-4 0-1834 0 0</inkml:trace>
  <inkml:trace contextRef="#ctx0" brushRef="#br0" timeOffset="114357.118">13658 2860 10850 0 0,'0'0'2600'0'0,"0"0"-719"0"0,0 0-336 0 0,0 0-92 0 0,0 0-116 0 0,0 0-212 0 0,0 0-299 0 0,0 0-290 0 0,0 0-183 0 0,0 0-114 0 0,0 0-72 0 0,0 0-38 0 0,-14 27-26 0 0,-38 83-22 0 0,51-109-77 0 0,0 0 0 0 0,0 0-1 0 0,1-1 1 0 0,-1 1 0 0 0,0 0 0 0 0,0 0-1 0 0,1 0 1 0 0,-1 0 0 0 0,1 0 0 0 0,-1 0-1 0 0,1 1 1 0 0,-1-1 0 0 0,1 0 0 0 0,-1 0 0 0 0,1 0-1 0 0,0 0 1 0 0,0 0 0 0 0,0 1 0 0 0,0-1-1 0 0,0 0 1 0 0,0 0 0 0 0,0 0 0 0 0,0 1-1 0 0,0-1 1 0 0,0 0 0 0 0,1 0 0 0 0,-1 0 0 0 0,0 0-1 0 0,1 1 1 0 0,-1-1 0 0 0,1 0 0 0 0,-1 0-1 0 0,1 0 1 0 0,0 0 0 0 0,0 0 0 0 0,-1 0 0 0 0,1-1-1 0 0,0 1 1 0 0,0 0 0 0 0,0 0 0 0 0,1 0-4 0 0,2 2 34 0 0,0 0 54 0 0,0 0-1 0 0,0 1 1 0 0,1-2-1 0 0,-1 1 1 0 0,1 0-1 0 0,0-1 1 0 0,0 0-1 0 0,0 0 0 0 0,0-1 1 0 0,0 1-1 0 0,1-1 1 0 0,-1 0-1 0 0,0-1 1 0 0,0 1-1 0 0,1-1 1 0 0,-1 0-1 0 0,1 0 0 0 0,-1-1 1 0 0,0 1-1 0 0,0-1 1 0 0,1 0-1 0 0,-1-1 1 0 0,0 1-1 0 0,0-1 1 0 0,0 0-1 0 0,0-1 1 0 0,-1 1-1 0 0,1-1 0 0 0,0 0 1 0 0,-1 0-1 0 0,0 0 1 0 0,0 0-1 0 0,3-4-87 0 0,-1-1 86 0 0,-1 0 1 0 0,0 0-1 0 0,-1-1 0 0 0,0 1 0 0 0,0-1 0 0 0,-1 0 0 0 0,0 0 1 0 0,-1 0-1 0 0,1-1 0 0 0,-2 1 0 0 0,1 0 0 0 0,-2-1 0 0 0,1 1 1 0 0,-1-1-1 0 0,-1 0 0 0 0,1 1 0 0 0,-2-1 0 0 0,0-1-86 0 0,2 9-15 0 0,-1 0 0 0 0,0 0-1 0 0,0 0 1 0 0,0 0 0 0 0,0 0-1 0 0,0 0 1 0 0,0 0 0 0 0,0 0-1 0 0,-1 0 1 0 0,1 0 0 0 0,-1 1-1 0 0,0-1 1 0 0,1 1 0 0 0,-1-1-1 0 0,0 1 1 0 0,0 0 0 0 0,0-1-1 0 0,0 1 1 0 0,0 0 0 0 0,0 0-1 0 0,0 0 1 0 0,0 1 0 0 0,0-1-1 0 0,0 0 1 0 0,-1 1 0 0 0,1 0-1 0 0,0-1 1 0 0,0 1 0 0 0,-1 0-1 0 0,1 0 1 0 0,0 0 0 0 0,0 0-1 0 0,-1 1 1 0 0,1-1 0 0 0,0 1-1 0 0,0-1 1 0 0,-3 2 15 0 0,-47 24-3386 0 0,42-14 1405 0 0,-3 4-5564 0 0,6-8-4402 0 0</inkml:trace>
  <inkml:trace contextRef="#ctx0" brushRef="#br0" timeOffset="114696.053">14019 3096 5313 0 0,'0'0'3986'0'0,"0"0"-1424"0"0,0 0-444 0 0,0 0-92 0 0,0 0-195 0 0,0 0-199 0 0,0 0-196 0 0,0 0-210 0 0,0 0-199 0 0,0 0-160 0 0,0 0-154 0 0,0 0-94 0 0,0 0-92 0 0,-6-7-71 0 0,3 3-382 0 0,1 2-29 0 0,0 0 1 0 0,0-1-1 0 0,0 1 0 0 0,0-1 1 0 0,0 1-1 0 0,1-1 1 0 0,-1 0-1 0 0,1 1 0 0 0,0-1 1 0 0,0 0-1 0 0,0 0 0 0 0,0 0 1 0 0,0 0-1 0 0,1 0 1 0 0,-1 0-1 0 0,1 0 0 0 0,0-1 1 0 0,0 1-1 0 0,0 0 1 0 0,0-1-46 0 0,7-19 119 0 0,1 0 0 0 0,1 0 1 0 0,1 1-1 0 0,0 1 1 0 0,2-1-1 0 0,1 2 1 0 0,0-1-1 0 0,2 2 1 0 0,0 0-1 0 0,14-13-119 0 0,-16 34-2159 0 0,-10 3-1286 0 0,-1-1-3930 0 0,-2-3 5563 0 0,2 5-10640 0 0</inkml:trace>
  <inkml:trace contextRef="#ctx0" brushRef="#br0" timeOffset="115035.784">14547 2371 14819 0 0,'0'0'2190'0'0,"0"0"-602"0"0,0 0-349 0 0,0 0-153 0 0,0 0-91 0 0,0 0-130 0 0,0 0-130 0 0,0 0-99 0 0,0 0-58 0 0,0 0-2 0 0,0 0-48 0 0,0 0-64 0 0,0 24-60 0 0,-4 172 476 0 0,-1 286-449 0 0,5-481-506 0 0,0-1-13 0 0,0 0-30 0 0,0 0-84 0 0,1-15-943 0 0,40-109-4754 0 0,-20 73-1143 0 0,-18 43 5365 0 0,6-11-9107 0 0</inkml:trace>
  <inkml:trace contextRef="#ctx0" brushRef="#br0" timeOffset="115305.374">14792 2562 5457 0 0,'0'0'2587'0'0,"0"0"-781"0"0,0 0-147 0 0,0 0 61 0 0,0 0-91 0 0,0 0-160 0 0,0 0-208 0 0,0 0-230 0 0,-29 32-194 0 0,-90 99-122 0 0,30-51 1240 0 0,55-40 192 0 0,68-28-1039 0 0,-7-6-684 0 0,-17-4-300 0 0,0 0 0 0 0,-1 0 0 0 0,1 1 0 0 0,-1 0 1 0 0,0 0-1 0 0,1 1 0 0 0,-1 0 0 0 0,-1 1 1 0 0,1 0-1 0 0,-1 1 0 0 0,0 0 0 0 0,6 5-124 0 0,41 63 878 0 0,-53-70-900 0 0,0-1 0 0 0,0 1 1 0 0,0-1-1 0 0,0 1 0 0 0,1-1 0 0 0,0 0 1 0 0,-1 0-1 0 0,1 0 0 0 0,0 0 1 0 0,0-1-1 0 0,1 1 0 0 0,-1-1 1 0 0,0 0-1 0 0,1 0 0 0 0,-1 0 0 0 0,1 0 1 0 0,0 0 21 0 0,41-11-5762 0 0,-34 2-2100 0 0,-3 2-4766 0 0</inkml:trace>
  <inkml:trace contextRef="#ctx0" brushRef="#br0" timeOffset="116476.388">15392 2901 0 0 0,'0'0'1514'0'0,"0"0"275"0"0,0 0 106 0 0,0 0-69 0 0,0 0-99 0 0,0 0-221 0 0,0 0-251 0 0,0 0-239 0 0,0 0-168 0 0,0 0-102 0 0,0 0 10 0 0,0 0 147 0 0,-2 26 3108 0 0,3-24-3877 0 0,0-1-1 0 0,0 0 1 0 0,0 1-1 0 0,0-1 1 0 0,0 0-1 0 0,0 0 0 0 0,0 0 1 0 0,0 1-1 0 0,0-1 1 0 0,1 0-1 0 0,-1-1 1 0 0,0 1-1 0 0,1 0 1 0 0,-1 0-1 0 0,1 0 1 0 0,-1-1-1 0 0,1 1 1 0 0,-1-1-1 0 0,1 1 1 0 0,-1-1-1 0 0,1 0 0 0 0,0 0 1 0 0,-1 0-1 0 0,1 1 1 0 0,-1-2-1 0 0,1 1 1 0 0,0 0-1 0 0,-1 0 1 0 0,1 0-1 0 0,-1-1 1 0 0,1 1-1 0 0,-1-1 1 0 0,1 1-1 0 0,-1-1 1 0 0,1 1-1 0 0,-1-1 0 0 0,1 0 1 0 0,-1 0-1 0 0,1 0-133 0 0,51-41 1222 0 0,-3-18-430 0 0,-23 104-421 0 0,-15 2-222 0 0,-2 0 1 0 0,-2 1-1 0 0,-3 0 1 0 0,-1 0-1 0 0,-2 0 1 0 0,-3 7-150 0 0,2-5 59 0 0,0-9-37 0 0,1-20-8 0 0,0 0 0 0 0,-2 0 1 0 0,0 0-1 0 0,-1 0 0 0 0,-1 0 0 0 0,-1 0 0 0 0,-1 0 0 0 0,0-1 1 0 0,-2 1-1 0 0,0-1 0 0 0,-1 0 0 0 0,-8 13-14 0 0,15-31 15 0 0,-1 1 0 0 0,0-1 0 0 0,0 0 1 0 0,0 0-1 0 0,0 1 0 0 0,0-1 0 0 0,0 0 0 0 0,-1 0 0 0 0,1 0 0 0 0,0 0 0 0 0,-1-1 0 0 0,1 1 1 0 0,0 0-1 0 0,-1 0 0 0 0,1-1 0 0 0,-1 1 0 0 0,1-1 0 0 0,-1 1 0 0 0,1-1 0 0 0,-1 0 0 0 0,1 0 1 0 0,-1 1-1 0 0,1-1 0 0 0,-1 0 0 0 0,0 0 0 0 0,1-1 0 0 0,-1 1 0 0 0,1 0 0 0 0,-1 0 1 0 0,1-1-1 0 0,-1 1 0 0 0,1-1 0 0 0,-1 1 0 0 0,1-1 0 0 0,-1 0 0 0 0,1 0-15 0 0,-4-15 28 0 0,0-1 0 0 0,1 0 1 0 0,1 0-1 0 0,1 0 0 0 0,0 0 0 0 0,1-1 0 0 0,1 1 0 0 0,1-1 0 0 0,2-14-28 0 0,-2 21-3 0 0,3-27-1 0 0,2-1 0 0 0,2 1 0 0 0,2 1 0 0 0,1-1 0 0 0,2 2 0 0 0,1 0 1 0 0,2 0-1 0 0,1 1 0 0 0,7-7 4 0 0,-12 20-7 0 0,2 0-1 0 0,0 1 1 0 0,1 1 0 0 0,1 0 0 0 0,1 1-1 0 0,1 1 1 0 0,1 0 0 0 0,0 2-1 0 0,1 0 1 0 0,1 1 0 0 0,5-2 7 0 0,-25 15-1 0 0,1 1-1 0 0,0-1 1 0 0,0 1 0 0 0,0 0 0 0 0,-1-1-1 0 0,1 1 1 0 0,1 0 0 0 0,-1 0 0 0 0,0 0-1 0 0,0 0 1 0 0,0 1 0 0 0,0-1 0 0 0,1 1-1 0 0,-1-1 1 0 0,0 1 0 0 0,0 0 0 0 0,1 0-1 0 0,-1 0 1 0 0,0 0 0 0 0,1 0 0 0 0,-1 0-1 0 0,0 1 1 0 0,1-1 0 0 0,-1 1 0 0 0,0-1-1 0 0,0 1 1 0 0,0 0 0 0 0,0 0 0 0 0,0 0-1 0 0,0 0 1 0 0,0 0 0 0 0,0 1 0 0 0,0-1-1 0 0,0 1 1 0 0,0-1 0 0 0,-1 1 0 0 0,1 0-1 0 0,-1-1 1 0 0,1 1 0 0 0,-1 0 0 0 0,0 0-1 0 0,0 0 1 0 0,0 0 0 0 0,0 0 0 0 0,0 0-1 0 0,0 0 1 0 0,0 1 1 0 0,1 14 10 0 0,0 1 0 0 0,-2-1 0 0 0,0 1 0 0 0,-1-1-1 0 0,0 1 1 0 0,-2-1 0 0 0,0 1 0 0 0,-1-1 0 0 0,-1 0 0 0 0,0-1 0 0 0,-1 1-1 0 0,-1-1 1 0 0,-1 0 0 0 0,0-1 0 0 0,-1 0 0 0 0,0 0 0 0 0,-1-1-1 0 0,-1 0 1 0 0,0-1 0 0 0,-1 0 0 0 0,-7 5-10 0 0,16-14-8 0 0,0-1 1 0 0,0 1-1 0 0,-1-1 1 0 0,0 0-1 0 0,0 0 1 0 0,0 0-1 0 0,0-1 0 0 0,0 1 1 0 0,0-1-1 0 0,-1 0 1 0 0,1 0-1 0 0,-1-1 1 0 0,1 1-1 0 0,-1-1 1 0 0,0 0-1 0 0,1 0 0 0 0,-1 0 1 0 0,-2-1 7 0 0,5-2-51 0 0,1 1 1 0 0,-1-1-1 0 0,1 0 1 0 0,-1 0-1 0 0,1 0 0 0 0,0 0 1 0 0,0 0-1 0 0,-1 0 1 0 0,2 0-1 0 0,-1 0 0 0 0,0-1 1 0 0,0 1-1 0 0,1 0 1 0 0,-1 0-1 0 0,1-1 0 0 0,0 1 1 0 0,-1 0-1 0 0,1-1 1 0 0,0 1-1 0 0,1-1 0 0 0,-1 1 1 0 0,0 0-1 0 0,1-1 1 0 0,-1 1-1 0 0,1-2 51 0 0,0-4-310 0 0,27-65-5583 0 0,-19 58 609 0 0,0 3-6504 0 0</inkml:trace>
  <inkml:trace contextRef="#ctx0" brushRef="#br0" timeOffset="117255.511">16220 2842 984 0 0,'0'0'3176'0'0,"0"0"-516"0"0,0 0-118 0 0,0 0-61 0 0,0 0-297 0 0,0 0-270 0 0,0 0-278 0 0,0 0-280 0 0,0 0-179 0 0,0 0-76 0 0,0 0-82 0 0,0 0-63 0 0,0 0-117 0 0,-1 10-176 0 0,-16 90 928 0 0,16-96-1545 0 0,0 1-1 0 0,0-1 1 0 0,0 1-1 0 0,1 0 1 0 0,-1-1-1 0 0,1 1 1 0 0,0 0-1 0 0,1-1 1 0 0,-1 1 0 0 0,1 0-1 0 0,0-1 1 0 0,0 1-1 0 0,1-1 1 0 0,-1 1-1 0 0,1-1 1 0 0,0 0 0 0 0,0 1-1 0 0,0-1 1 0 0,1 0-1 0 0,0-1 1 0 0,-1 1-1 0 0,1 0 1 0 0,0-1 0 0 0,1 1-1 0 0,-1-1 1 0 0,1 0-1 0 0,-1 0 1 0 0,1 0-1 0 0,0-1 1 0 0,1 1-46 0 0,1-1 59 0 0,1 0 0 0 0,-1-1 0 0 0,1 1 1 0 0,-1-1-1 0 0,1-1 0 0 0,0 1 0 0 0,-1-1 0 0 0,1-1 1 0 0,0 1-1 0 0,-1-1 0 0 0,1 0 0 0 0,0 0 0 0 0,-1-1 0 0 0,0 0 1 0 0,1 0-1 0 0,-1 0 0 0 0,0-1 0 0 0,0 0 0 0 0,0 0 1 0 0,-1-1-1 0 0,1 0 0 0 0,-1 0 0 0 0,0 0 0 0 0,1-1-59 0 0,20-17 79 0 0,0-1-1 0 0,-2-1 1 0 0,0-1-1 0 0,-2-2 1 0 0,0-1-79 0 0,9-10 38 0 0,-63 130-126 0 0,30-88 86 0 0,1 0 1 0 0,0 0-1 0 0,0 1 0 0 0,0-1 1 0 0,0 1-1 0 0,1-1 0 0 0,0 0 1 0 0,0 1-1 0 0,0-1 1 0 0,0 1-1 0 0,1-1 0 0 0,0 1 1 0 0,0-1-1 0 0,0 0 0 0 0,0 1 1 0 0,1-1-1 0 0,-1 0 0 0 0,1 0 1 0 0,0 0-1 0 0,1 0 1 0 0,-1-1-1 0 0,1 1 0 0 0,-1 0 1 0 0,1-1-1 0 0,0 0 0 0 0,0 0 1 0 0,1 0-1 0 0,-1 0 0 0 0,1 0 1 0 0,-1 0-1 0 0,1-1 1 0 0,0 0-1 0 0,0 0 0 0 0,0 0 1 0 0,3 1 1 0 0,1-1 1 0 0,0 0 0 0 0,0-1 1 0 0,1 1-1 0 0,-1-2 1 0 0,1 1-1 0 0,-1-1 0 0 0,0-1 1 0 0,1 1-1 0 0,-1-1 1 0 0,1-1-1 0 0,-1 0 0 0 0,0 0 1 0 0,0 0-1 0 0,0-1 0 0 0,0 0 1 0 0,-1-1-1 0 0,1 0 1 0 0,5-4-2 0 0,120-98 125 0 0,-102 71-100 0 0,-2 0 0 0 0,-1-2 1 0 0,-2-1-1 0 0,-2-2 0 0 0,3-8-25 0 0,-4 4 9 0 0,-2-1 0 0 0,-2-1 1 0 0,-2-1-1 0 0,-2 0 0 0 0,-2-1 1 0 0,5-40-10 0 0,-16-12 60 0 0,-3 100-59 0 0,0-1 1 0 0,1 1-1 0 0,-1 0 1 0 0,0 0-1 0 0,0 0 1 0 0,0 0-1 0 0,1-1 1 0 0,-1 1-1 0 0,0 0 1 0 0,0 0-1 0 0,0 1 1 0 0,0-1-1 0 0,1 0 1 0 0,-1 0-1 0 0,0 0 1 0 0,0 0-1 0 0,0 1 1 0 0,1-1-1 0 0,-1 0 1 0 0,0 1-1 0 0,0-1 1 0 0,1 1-1 0 0,-1-1 1 0 0,0 1-1 0 0,1-1 1 0 0,-1 1 0 0 0,1-1-1 0 0,-1 1 1 0 0,0-1-1 0 0,1 1 1 0 0,-1 0-1 0 0,1 0 1 0 0,0-1-1 0 0,-1 1 1 0 0,1 0-1 0 0,0-1 1 0 0,-1 1-1 0 0,1 0 1 0 0,0 0-1 0 0,0 0 1 0 0,-1-1-1 0 0,1 1 1 0 0,0 0-1 0 0,0 0 1 0 0,0 0-2 0 0,-12 36 8 0 0,2 1-1 0 0,1 0 1 0 0,2 0 0 0 0,2 1 0 0 0,1-1 0 0 0,2 1 0 0 0,2 0 0 0 0,1 0-1 0 0,3 13-7 0 0,0 3 24 0 0,3 1 0 0 0,1-1 0 0 0,3-1-1 0 0,3 0 1 0 0,15 39-24 0 0,4-14 20 0 0,-141-235-4627 0 0,60 95-2287 0 0,35 42-1816 0 0</inkml:trace>
  <inkml:trace contextRef="#ctx0" brushRef="#br0" timeOffset="117508.111">16749 2603 6321 0 0,'0'0'5341'0'0,"0"0"-2688"0"0,0 0-1134 0 0,0 0-261 0 0,0 0 27 0 0,0 0 29 0 0,0 0-61 0 0,0 0-136 0 0,0 0-128 0 0,32 3-175 0 0,104 12-142 0 0,18-12 672 0 0,92-43-602 0 0,-183 32-827 0 0,-4 1-1286 0 0,-21 0-3844 0 0,-25 3-6662 0 0</inkml:trace>
  <inkml:trace contextRef="#ctx0" brushRef="#br0" timeOffset="118040.509">18083 2816 10170 0 0,'0'0'2875'0'0,"0"0"-1010"0"0,0 0-616 0 0,0 0-138 0 0,0 0 28 0 0,0 0 119 0 0,0 0-10 0 0,0 0-158 0 0,0 0-162 0 0,0 0-167 0 0,0 0-91 0 0,0 0-33 0 0,0 0-61 0 0,-1 17-63 0 0,-3 117 1100 0 0,4-125-1526 0 0,1 0-1 0 0,-2 1 0 0 0,1-1 1 0 0,-1 0-1 0 0,0 0 0 0 0,-1 0 1 0 0,0 0-1 0 0,-1 0 0 0 0,0-1 0 0 0,0 1 1 0 0,-4 7-87 0 0,-10 19-1239 0 0,17-35-70 0 0,7-21-2529 0 0,-3 11-408 0 0,-2 2-4565 0 0</inkml:trace>
  <inkml:trace contextRef="#ctx0" brushRef="#br0" timeOffset="118294.43">18063 2455 10386 0 0,'0'0'3417'0'0,"0"0"-1313"0"0,0 0-471 0 0,0 0-145 0 0,0 0-192 0 0,0 0-295 0 0,0 0-369 0 0,0 0-336 0 0,0 0-272 0 0,0 0-80 0 0,0 0-40 0 0,0 0-32 0 0,0 0-32 0 0,0 0-200 0 0,9 30-289 0 0,-1-12-1127 0 0,1-3-4177 0 0,-4-8-6458 0 0</inkml:trace>
  <inkml:trace contextRef="#ctx0" brushRef="#br0" timeOffset="118656.139">18369 3041 14707 0 0,'0'0'3548'0'0,"0"0"-1588"0"0,0 0-661 0 0,0 0-232 0 0,0 0-195 0 0,0 0-181 0 0,0 0-130 0 0,0 0-77 0 0,0 0-49 0 0,0 0-40 0 0,0 0-52 0 0,22-31-39 0 0,70-95-60 0 0,-21 34 211 0 0,1 25-253 0 0,-47 103-384 0 0,49 121 194 0 0,-71-154 68 0 0,0 1 0 0 0,0-1 0 0 0,0 0 0 0 0,0-1 1 0 0,1 1-1 0 0,-1-1 0 0 0,1 1 0 0 0,0-1 1 0 0,0 0-1 0 0,0 0 0 0 0,0-1 0 0 0,0 1 0 0 0,0-1 1 0 0,0 0-1 0 0,0 0 0 0 0,1 0 0 0 0,-1 0 1 0 0,0-1-1 0 0,1 0 0 0 0,-1 0 0 0 0,0 0 0 0 0,1 0 1 0 0,-1-1-1 0 0,0 0 0 0 0,0 0 0 0 0,1 0 1 0 0,-1 0-1 0 0,0-1 0 0 0,0 1 0 0 0,0-1 0 0 0,0 0 1 0 0,-1 0-1 0 0,1-1 0 0 0,0 1 0 0 0,-1-1 1 0 0,0 0-1 0 0,1 0 0 0 0,-1 0 0 0 0,0 0 0 0 0,-1 0 1 0 0,1-1-1 0 0,0 1 0 0 0,-1-1 0 0 0,0 0 1 0 0,2-2-81 0 0,4-7-51 0 0,0 1 1 0 0,-1-1-1 0 0,0 0 1 0 0,0 0-1 0 0,-2-1 1 0 0,0 0-1 0 0,0 0 1 0 0,-1 0-1 0 0,-1-1 1 0 0,-1 1-1 0 0,0-1 1 0 0,0 0-1 0 0,-2 0 51 0 0,-1 8-1875 0 0,-3 6-3426 0 0,0 1-7287 0 0</inkml:trace>
  <inkml:trace contextRef="#ctx0" brushRef="#br0" timeOffset="119443.201">19280 3037 6537 0 0,'0'0'4364'0'0,"0"0"-1681"0"0,0 0-652 0 0,0 0-137 0 0,0 0-168 0 0,0 0-203 0 0,0 0-234 0 0,0 0-263 0 0,0 0-238 0 0,0 0-124 0 0,0 0-92 0 0,0 0-61 0 0,0 0-8 0 0,11 4 759 0 0,-51 29-1 0 0,21-22-917 0 0,24-19 220 0 0,93-65-25 0 0,-163 117-239 0 0,62-41-1289 0 0,5-2-9031 0 0,3-1-2927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53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9 111 912 0 0,'0'0'1702'0'0,"0"0"-443"0"0,0 0-19 0 0,0 0 210 0 0,0 0 325 0 0,0 0 196 0 0,0 0 17 0 0,0 0-147 0 0,0 0-270 0 0,0 0-284 0 0,0 0-271 0 0,-1-6-197 0 0,-1-2-1533 0 0,-2-6 4225 0 0,2 31-654 0 0,6 64-2252 0 0,3-2 0 0 0,4 1-1 0 0,4-1-604 0 0,14 114 403 0 0,-7 1-86 0 0,-7-153-276 0 0,-15-41-25 0 0,8-16 721 0 0,-4-1-717 0 0,0 2 1 0 0,1-1-1 0 0,1 0 1 0 0,1 1-1 0 0,0 0 1 0 0,0 1 0 0 0,2-1-1 0 0,0 2 1 0 0,1-1-1 0 0,0 1 1 0 0,1 1 0 0 0,0 0-1 0 0,1 0 1 0 0,0 1-1 0 0,1 0 1 0 0,0 2-1 0 0,1-1 1 0 0,0 1 0 0 0,0 1-1 0 0,1 1 1 0 0,6-2-21 0 0,-13 8 1 0 0,-1 1 0 0 0,1 0 1 0 0,-1 0-1 0 0,1 1 0 0 0,-1 0 1 0 0,0 1-1 0 0,1-1 0 0 0,-1 2 1 0 0,0-1-1 0 0,0 1 0 0 0,0 0 1 0 0,0 0-1 0 0,-1 0 0 0 0,1 1 1 0 0,-1 1-1 0 0,0-1 0 0 0,0 1 1 0 0,0 0-1 0 0,-1 0 0 0 0,0 0 1 0 0,0 1-1 0 0,0 0 0 0 0,-1 0 1 0 0,1 0-1 0 0,-1 0 0 0 0,-1 1 1 0 0,1 0-1 0 0,-1-1 0 0 0,-1 1 1 0 0,1 0-1 0 0,-1 1 0 0 0,0-1 1 0 0,0 3-2 0 0,3 8-972 0 0,7 24 2488 0 0,-10-29-5748 0 0,-1-3-5138 0 0,-1-13-2316 0 0</inkml:trace>
  <inkml:trace contextRef="#ctx0" brushRef="#br0" timeOffset="473.645">1033 501 7762 0 0,'0'0'2191'0'0,"0"0"-466"0"0,0 0-148 0 0,0 0 17 0 0,0 0-90 0 0,0 0-160 0 0,0 0-202 0 0,0 0-214 0 0,0 0-175 0 0,-32 21-123 0 0,-98 65-94 0 0,56-24 447 0 0,63-47-736 0 0,9-13-214 0 0,0 0 0 0 0,0-1 0 0 0,0 1-1 0 0,0 0 1 0 0,0 1 0 0 0,1-1 0 0 0,-1 0 0 0 0,1 0 0 0 0,-1 1 0 0 0,1-1 0 0 0,0 1 0 0 0,0-1 0 0 0,0 1 0 0 0,0-1 0 0 0,0 1 0 0 0,1 0 0 0 0,-1 0 0 0 0,1-1 0 0 0,-1 1 0 0 0,1 0 0 0 0,0 0 0 0 0,0-1 0 0 0,1 1 0 0 0,-1 0 0 0 0,0 0 0 0 0,1-1 0 0 0,0 1 0 0 0,0 0 0 0 0,0-1 0 0 0,0 1 0 0 0,0-1 0 0 0,0 1 0 0 0,0-1 0 0 0,1 0 0 0 0,-1 1 0 0 0,1-1 0 0 0,0 0 0 0 0,0 0 0 0 0,0 0 0 0 0,0 0 0 0 0,0 0 0 0 0,0-1 0 0 0,0 1 0 0 0,1-1 0 0 0,-1 1 0 0 0,0-1 0 0 0,1 0 0 0 0,-1 0 0 0 0,1 0 0 0 0,0 0 0 0 0,-1 0 0 0 0,2 0-33 0 0,11-3 104 0 0,0 0 0 0 0,0 0 0 0 0,0-2 0 0 0,-1 0 0 0 0,1 0 0 0 0,-1-1 0 0 0,0-1 0 0 0,-1-1 0 0 0,1 0 1 0 0,-1 0-1 0 0,-1-1 0 0 0,1-1 0 0 0,-2 0 0 0 0,1-1 0 0 0,-1 0 0 0 0,5-7-104 0 0,-6 9 36 0 0,78-83 331 0 0,-80 126-376 0 0,-1-9-16 0 0,-7-22-9 0 0,0 1-1 0 0,0-1 1 0 0,0 0-1 0 0,1 1 1 0 0,0-1-1 0 0,0 0 1 0 0,0 0-1 0 0,1 1 1 0 0,-1-1-1 0 0,1 0 1 0 0,0-1-1 0 0,0 1 1 0 0,0 0-1 0 0,1 0 1 0 0,-1-1-1 0 0,1 1 1 0 0,0-1-1 0 0,0 0 1 0 0,0 0-1 0 0,0 0 1 0 0,1 0-1 0 0,-1-1 1 0 0,1 1-1 0 0,0-1 1 0 0,-1 0-1 0 0,1 0 1 0 0,0 0-1 0 0,0-1 1 0 0,0 1-1 0 0,1-1 1 0 0,-1 0-1 0 0,0 0 1 0 0,1-1 34 0 0,22-3-2756 0 0,-10-4-3273 0 0,-11 3-3455 0 0</inkml:trace>
  <inkml:trace contextRef="#ctx0" brushRef="#br0" timeOffset="897.789">1580 461 10802 0 0,'0'0'1947'0'0,"0"0"-330"0"0,0 0-173 0 0,0 0-72 0 0,0 0-85 0 0,0 0-144 0 0,0 0-221 0 0,0 0-218 0 0,0 0-151 0 0,0 0-129 0 0,-17 32-121 0 0,-48 102-92 0 0,49-65 9 0 0,16-65-196 0 0,1 1 0 0 0,0-1 1 0 0,-1 0-1 0 0,1 0 0 0 0,1 0 0 0 0,-1 0 0 0 0,1 0 1 0 0,-1-1-1 0 0,1 1 0 0 0,0 0 0 0 0,1-1 1 0 0,-1 1-1 0 0,1-1 0 0 0,-1 0 0 0 0,1 0 0 0 0,0 0 1 0 0,0 0-1 0 0,0 0 0 0 0,0 0 0 0 0,1-1 1 0 0,-1 0-1 0 0,1 0 0 0 0,0 0 0 0 0,0 0 0 0 0,-1 0 1 0 0,1-1-1 0 0,0 1 0 0 0,0-1 0 0 0,0 0 1 0 0,1-1-1 0 0,-1 1-24 0 0,5 1 93 0 0,1 0 0 0 0,-1-1 1 0 0,1 0-1 0 0,-1-1 0 0 0,1 1 0 0 0,-1-2 1 0 0,1 0-1 0 0,-1 0 0 0 0,1 0 0 0 0,-1-1 1 0 0,0-1-1 0 0,0 0 0 0 0,5-1-93 0 0,4-5 126 0 0,-1-1-1 0 0,0-1 1 0 0,0 0-1 0 0,-1-1 1 0 0,0 0-1 0 0,-1-2 1 0 0,0 0-1 0 0,-2 0 1 0 0,1-1-1 0 0,-2-1 1 0 0,0 0-1 0 0,-1-1 1 0 0,0 0-1 0 0,-2-1 1 0 0,0 0-1 0 0,-1-1 1 0 0,-1 1-1 0 0,2-9-125 0 0,5-14 62 0 0,39-160-122 0 0,-51 190 40 0 0,-1-1 1 0 0,0 0-1 0 0,-1 0 0 0 0,0 1 0 0 0,-1-1 1 0 0,0 0-1 0 0,-1 0 0 0 0,0 1 1 0 0,-1-1-1 0 0,-1 1 0 0 0,1 0 1 0 0,-2 0-1 0 0,1 0 0 0 0,-2 0 0 0 0,1 1 1 0 0,-2-1 19 0 0,4 6-6 0 0,0 1-1 0 0,-1 0 1 0 0,1 0 0 0 0,-1 1 0 0 0,0-1-1 0 0,0 1 1 0 0,0 0 0 0 0,0 0 0 0 0,-1 0 0 0 0,1 0-1 0 0,-1 1 1 0 0,0 0 0 0 0,0 0 0 0 0,0 0 0 0 0,0 0-1 0 0,0 1 1 0 0,0 0 0 0 0,0 0 0 0 0,0 0-1 0 0,-1 1 1 0 0,1 0 0 0 0,0 0 0 0 0,0 0 0 0 0,0 0-1 0 0,-1 1 1 0 0,1 0 0 0 0,0 0 0 0 0,0 1 0 0 0,0-1-1 0 0,0 1 1 0 0,0 0 0 0 0,0 0 0 0 0,1 1-1 0 0,-1-1 1 0 0,1 1 0 0 0,0 0 0 0 0,-1 0 0 0 0,1 1-1 0 0,1-1 1 0 0,-1 1 0 0 0,0 1 6 0 0,-6 6 1 0 0,1 2 1 0 0,1-1-1 0 0,0 1 0 0 0,1 0 1 0 0,0 1-1 0 0,1 0 0 0 0,0 0 1 0 0,1 0-1 0 0,1 1 0 0 0,1 0 1 0 0,0-1-1 0 0,0 1 0 0 0,2 0 1 0 0,0 1-1 0 0,0-1 0 0 0,1 0 1 0 0,1 0-1 0 0,1 0 0 0 0,1 1-1 0 0,-1 1 11 0 0,1-1-1 0 0,1 0 0 0 0,0 0 1 0 0,1-1-1 0 0,1 1 1 0 0,1-1-1 0 0,0-1 0 0 0,1 1 1 0 0,0-1-1 0 0,1 0 1 0 0,1-1-1 0 0,0 0 0 0 0,1-1 1 0 0,0 0-1 0 0,1 0 0 0 0,0-1 1 0 0,1-1-1 0 0,4 2-10 0 0,13 10 44 0 0,2-2-1 0 0,0-1 0 0 0,2-1 1 0 0,0-2-1 0 0,0-2 1 0 0,2-1-1 0 0,17 4-43 0 0,74 10-551 0 0,-100-26-3318 0 0,-1-3-3776 0 0,-15-2-4952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56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33 0 0 0,'0'0'293'0'0,"0"0"852"0"0,0 0 483 0 0,0 0 222 0 0,0 0-41 0 0,0 0-298 0 0,0 0-314 0 0,0 0-250 0 0,0 0-135 0 0,0 0 100 0 0,0 0 91 0 0,0 0 46 0 0,-3-21 4015 0 0,-2 18-4906 0 0,-1 2 0 0 0,0-1 0 0 0,0 0 0 0 0,-1 1 0 0 0,1 0 0 0 0,0 1 0 0 0,0-1 0 0 0,0 1 0 0 0,-1 0 0 0 0,1 1 0 0 0,0-1 0 0 0,0 1 0 0 0,0 0 0 0 0,0 1 0 0 0,0 0 0 0 0,0 0 0 0 0,0 0 0 0 0,0 1 0 0 0,1-1 0 0 0,-1 1 0 0 0,1 1 0 0 0,0-1 0 0 0,0 1 0 0 0,-4 3-158 0 0,-2 2 47 0 0,1-1-1 0 0,0 2 1 0 0,0-1 0 0 0,1 2-1 0 0,0-1 1 0 0,1 1-1 0 0,0 0 1 0 0,1 1 0 0 0,1 0-1 0 0,-6 12-46 0 0,10-21 22 0 0,0 1-1 0 0,0-1 0 0 0,0 0 1 0 0,1 1-1 0 0,-1 0 0 0 0,1-1 1 0 0,0 1-1 0 0,0 0 0 0 0,0-1 0 0 0,1 1 1 0 0,-1 0-1 0 0,1 0 0 0 0,0 0 1 0 0,0-1-1 0 0,0 1 0 0 0,1 0 1 0 0,-1 0-1 0 0,1 0 0 0 0,0-1 1 0 0,0 1-1 0 0,0 0 0 0 0,1-1 0 0 0,-1 1 1 0 0,1-1-1 0 0,0 1 0 0 0,0-1 1 0 0,0 0-1 0 0,0 0 0 0 0,1 0 1 0 0,-1 0-1 0 0,1 0 0 0 0,-1-1 1 0 0,1 1-1 0 0,0-1 0 0 0,0 1 0 0 0,1-1 1 0 0,-1 0-1 0 0,0 0 0 0 0,1-1 1 0 0,-1 1-1 0 0,1-1 0 0 0,-1 0 1 0 0,1 0-1 0 0,3 1-21 0 0,0-2 97 0 0,1 1 0 0 0,0-2 0 0 0,-1 1 0 0 0,1-1 0 0 0,-1 0 0 0 0,1-1 0 0 0,-1 1 0 0 0,0-2 0 0 0,1 1 0 0 0,-1-1 0 0 0,0 0 0 0 0,5-3-97 0 0,242-181 982 0 0,-229 222-906 0 0,-15-15 22 0 0,-7-10-80 0 0,1 1 0 0 0,1-1 0 0 0,0 0-1 0 0,0 0 1 0 0,1-1 0 0 0,1 0 0 0 0,-1 0 0 0 0,1 0-1 0 0,1-1 1 0 0,0 0 0 0 0,0 0 0 0 0,0-1-1 0 0,1 0 1 0 0,0 0 0 0 0,0-1 0 0 0,1 0 0 0 0,0-1-1 0 0,0 0-17 0 0,53 6-1335 0 0,-49-11-2652 0 0,0 0-3504 0 0,-10 0-4560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57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249 774 1688 0 0,'0'0'2089'0'0,"0"0"-127"0"0,0 0 109 0 0,0 0 102 0 0,0 0 7 0 0,0 0-167 0 0,0 0-252 0 0,0 0-293 0 0,0 0-272 0 0,0 0-210 0 0,0 0-162 0 0,-20 1-130 0 0,-62 6-56 0 0,25 15 511 0 0,45-11-791 0 0,6-6-250 0 0,-1 1-1 0 0,1 0 1 0 0,0 0-1 0 0,0 1 0 0 0,1 0 1 0 0,-1 0-1 0 0,2 0 1 0 0,-1 1-1 0 0,1-1 1 0 0,0 1-1 0 0,1 0 0 0 0,-1 0 1 0 0,2 1-1 0 0,-1-1 1 0 0,1 0-1 0 0,1 1 0 0 0,-1 0 1 0 0,1-1-1 0 0,1 1 1 0 0,0 6-108 0 0,1-10-4 0 0,0 1 1 0 0,0-1 0 0 0,1 1 0 0 0,-1-1-1 0 0,1 0 1 0 0,1 0 0 0 0,-1 0-1 0 0,1 0 1 0 0,0 0 0 0 0,0 0 0 0 0,0-1-1 0 0,1 1 1 0 0,-1-1 0 0 0,1 0-1 0 0,0 0 1 0 0,0-1 0 0 0,1 1 0 0 0,-1-1-1 0 0,1 0 1 0 0,0 0 0 0 0,0 0-1 0 0,0-1 1 0 0,0 1 0 0 0,0-1 0 0 0,0 0-1 0 0,1-1 1 0 0,-1 1 0 0 0,5-1 3 0 0,3 0-243 0 0,0-1 0 0 0,0 0 0 0 0,0-1 0 0 0,0 0 0 0 0,0-1 0 0 0,0-1 0 0 0,0 0 0 0 0,-1-1 0 0 0,9-3 243 0 0,63-30-9286 0 0,-64 29-1947 0 0</inkml:trace>
  <inkml:trace contextRef="#ctx0" brushRef="#br0" timeOffset="286.675">658 796 3305 0 0,'0'0'2952'0'0,"0"0"-894"0"0,0 0-203 0 0,0 0 47 0 0,0 0-99 0 0,0 0-244 0 0,0 0-349 0 0,0 0-294 0 0,0 0-211 0 0,0 0-126 0 0,-28 32-102 0 0,-84 96-96 0 0,110-127-363 0 0,0 0 0 0 0,1 0 0 0 0,-1 0 0 0 0,0 1 0 0 0,0-1 0 0 0,1 1 1 0 0,-1-1-1 0 0,1 1 0 0 0,-1-1 0 0 0,1 1 0 0 0,0 0 0 0 0,-1 0 0 0 0,1 0 1 0 0,0 0-1 0 0,0 0 0 0 0,0 0 0 0 0,1 0 0 0 0,-1 0 0 0 0,0 0 0 0 0,1 0 1 0 0,-1 0-1 0 0,1 0 0 0 0,0 0 0 0 0,0 1 0 0 0,0-1 0 0 0,0 0 0 0 0,0 0 1 0 0,0 0-1 0 0,1 2-18 0 0,2 2 120 0 0,0-1-16 0 0,1 0-1 0 0,0 0 1 0 0,0-1-1 0 0,1 1 1 0 0,0-1 0 0 0,-1 0-1 0 0,1 0 1 0 0,1-1-1 0 0,-1 0 1 0 0,0 1-1 0 0,1-2 1 0 0,0 1-1 0 0,-1-1 1 0 0,1 0-1 0 0,0 0 1 0 0,0 0-1 0 0,1-1 1 0 0,-1 0-1 0 0,0 0 1 0 0,0-1-1 0 0,1 1 1 0 0,-1-2-1 0 0,0 1 1 0 0,0 0-1 0 0,1-1 1 0 0,4-2-104 0 0,3 3 200 0 0,-6 0-120 0 0,-1 0 1 0 0,1 0 0 0 0,-1-1-1 0 0,1 0 1 0 0,-1 0-1 0 0,1-1 1 0 0,-1 0 0 0 0,0 0-1 0 0,0-1 1 0 0,0 1-1 0 0,0-2 1 0 0,0 1 0 0 0,-1-1-1 0 0,1 0 1 0 0,-1-1 0 0 0,0 1-1 0 0,0-1 1 0 0,-1 0-1 0 0,1-1 1 0 0,-1 1 0 0 0,-1-1-1 0 0,1 0 1 0 0,-1 0 0 0 0,0-1-1 0 0,0 1 1 0 0,0-1-1 0 0,-1 0 1 0 0,0 0 0 0 0,-1 0-1 0 0,1 0 1 0 0,-2-1 0 0 0,1 1-1 0 0,0-4-80 0 0,-2 7-8 0 0,1 1-1 0 0,-1 0 0 0 0,0 0 1 0 0,0-1-1 0 0,-1 1 1 0 0,1 0-1 0 0,-1 0 1 0 0,0-1-1 0 0,1 1 1 0 0,-1 0-1 0 0,-1 0 0 0 0,1 0 1 0 0,0 0-1 0 0,-1 0 1 0 0,1 0-1 0 0,-1 1 1 0 0,0-1-1 0 0,0 0 0 0 0,0 1 1 0 0,0-1-1 0 0,-1 1 1 0 0,1 0-1 0 0,-1 0 1 0 0,1 0-1 0 0,-1 0 0 0 0,0 0 1 0 0,0 1-1 0 0,1-1 1 0 0,-1 1-1 0 0,0 0 1 0 0,-1-1-1 0 0,1 1 0 0 0,0 1 9 0 0,-60 4-2639 0 0,25 17-6855 0 0,30-13-1902 0 0</inkml:trace>
  <inkml:trace contextRef="#ctx0" brushRef="#br0" timeOffset="639.97">1203 892 6937 0 0,'0'0'2362'0'0,"0"0"-897"0"0,0 0-368 0 0,0 0-3 0 0,0 0 94 0 0,0 0-6 0 0,0 0-89 0 0,0 0-158 0 0,0 0-205 0 0,0 0-97 0 0,0 0-89 0 0,0 0-82 0 0,-32 15-41 0 0,-97 49-72 0 0,87-30 2 0 0,41-28-286 0 0,0-4-42 0 0,0 1-1 0 0,1-1 1 0 0,-1 1-1 0 0,1-1 0 0 0,0 1 1 0 0,0 0-1 0 0,0-1 0 0 0,0 1 1 0 0,0-1-1 0 0,1 1 0 0 0,-1 0 1 0 0,1-1-1 0 0,0 1 1 0 0,0-1-1 0 0,-1 1 0 0 0,2-1 1 0 0,-1 0-1 0 0,0 1 0 0 0,0-1 1 0 0,1 0-1 0 0,-1 0 0 0 0,1 0 1 0 0,0 0-1 0 0,0 0 1 0 0,0 0-1 0 0,-1 0 0 0 0,2-1 1 0 0,-1 1-1 0 0,0-1 0 0 0,0 1 1 0 0,0-1-1 0 0,1 0 1 0 0,-1 0-1 0 0,1 0 0 0 0,-1 0 1 0 0,1 0-1 0 0,-1-1 0 0 0,1 1 1 0 0,-1-1-1 0 0,2 0-22 0 0,5 2 127 0 0,0 0 0 0 0,0-1 0 0 0,0 0 0 0 0,0-1 0 0 0,0 0 1 0 0,0 0-1 0 0,0-1 0 0 0,0 0 0 0 0,0-1 0 0 0,-1 0 0 0 0,8-2-127 0 0,-7 1 138 0 0,0 0-1 0 0,0-1 1 0 0,-1 0 0 0 0,0 0 0 0 0,1-1-1 0 0,-2 0 1 0 0,1 0 0 0 0,0-1 0 0 0,-1 0-1 0 0,0 0 1 0 0,0-1 0 0 0,-1 1 0 0 0,0-2-1 0 0,4-5-137 0 0,-5 4 62 0 0,-1 1 0 0 0,0-1 0 0 0,-1 0 0 0 0,0-1 0 0 0,0 1 0 0 0,-1 0 0 0 0,0-1-1 0 0,-1 1 1 0 0,0-1 0 0 0,0-4-62 0 0,-1 11-47 0 0,0 0-1 0 0,0 0 1 0 0,0 0-1 0 0,-1 0 0 0 0,1 1 1 0 0,-1-1-1 0 0,0 0 1 0 0,0 0-1 0 0,0 1 1 0 0,0-1-1 0 0,0 0 1 0 0,-1 1-1 0 0,1-1 0 0 0,-1 1 1 0 0,1-1-1 0 0,-1 1 1 0 0,0 0-1 0 0,0 0 1 0 0,0 0-1 0 0,0 0 1 0 0,0 0-1 0 0,-1 0 0 0 0,1 1 1 0 0,-1-1-1 0 0,1 1 1 0 0,-1-1-1 0 0,1 1 1 0 0,-1 0-1 0 0,0 0 1 0 0,0 0-1 0 0,1 0 0 0 0,-1 1 1 0 0,0-1-1 0 0,0 1 1 0 0,-3 0 47 0 0,-34-2-2820 0 0,15 4-6228 0 0,16 1-2440 0 0</inkml:trace>
  <inkml:trace contextRef="#ctx0" brushRef="#br0" timeOffset="933.66">1542 1124 8154 0 0,'0'0'2610'0'0,"0"0"-222"0"0,0 0-114 0 0,0 0-251 0 0,0 0-309 0 0,0 0-323 0 0,0 0-256 0 0,0 0-183 0 0,0 0-155 0 0,0 0-114 0 0,0 0-145 0 0,0 0-117 0 0,0 0-84 0 0,0-25-71 0 0,4-79-62 0 0,20 33 153 0 0,-14 57-270 0 0,-1 0-66 0 0,0 0 0 0 0,1 1 0 0 0,0 1 1 0 0,1-1-1 0 0,1 2 0 0 0,0-1 0 0 0,0 2 0 0 0,6-4-21 0 0,2 26-2710 0 0,-16-3-945 0 0,-1-2-4057 0 0,-2-6 5759 0 0,1 6-8517 0 0</inkml:trace>
  <inkml:trace contextRef="#ctx0" brushRef="#br0" timeOffset="1512.879">2042 844 10618 0 0,'0'0'2126'0'0,"0"0"-328"0"0,0 0-225 0 0,0 0-188 0 0,0 0-205 0 0,0 0-250 0 0,0 0-242 0 0,0 0-172 0 0,0 0-137 0 0,0 0-113 0 0,0 0-72 0 0,0 0-78 0 0,0 0-36 0 0,-30 25-24 0 0,-92 79-23 0 0,120-103-33 0 0,1 0 1 0 0,-1 0-1 0 0,0 0 1 0 0,0 0-1 0 0,0 0 0 0 0,1 0 1 0 0,-1 0-1 0 0,0 1 0 0 0,1-1 1 0 0,-1 1-1 0 0,1-1 1 0 0,0 1-1 0 0,-1 0 0 0 0,1 0 1 0 0,0-1-1 0 0,0 1 0 0 0,0 0 1 0 0,0 0-1 0 0,1 0 1 0 0,-1 0-1 0 0,0 0 0 0 0,1 0 1 0 0,-1 0-1 0 0,1 0 0 0 0,0 0 1 0 0,0 0-1 0 0,0 0 1 0 0,0 1-1 0 0,1 5-6 0 0,-1-4 15 0 0,1-1-1 0 0,0 1 1 0 0,-1 0-1 0 0,1-1 1 0 0,0 1-1 0 0,1 0 1 0 0,-1-1-1 0 0,1 0 1 0 0,-1 1-1 0 0,1-1 0 0 0,0 0 1 0 0,0 0-1 0 0,1 0 1 0 0,-1 0-1 0 0,1 0 1 0 0,-1 0-1 0 0,1-1 1 0 0,0 1-1 0 0,0-1 1 0 0,0 0-1 0 0,0 0 1 0 0,1 0-1 0 0,-1 0 1 0 0,0-1-1 0 0,1 1 0 0 0,-1-1 1 0 0,1 0-1 0 0,0 0 1 0 0,-1 0-1 0 0,1 0 1 0 0,2-1-9 0 0,3 2 93 0 0,-1 0 0 0 0,1-1 0 0 0,0-1 0 0 0,0 1 1 0 0,0-2-1 0 0,-1 1 0 0 0,1-1 0 0 0,0 0 0 0 0,-1-1 0 0 0,1 0 1 0 0,-1 0-1 0 0,1-1 0 0 0,4-2-93 0 0,1-3 161 0 0,-1 0 1 0 0,0 0-1 0 0,0-1 0 0 0,-1-1 1 0 0,0 0-1 0 0,0-1 1 0 0,-1 0-1 0 0,-1-1 0 0 0,0 0 1 0 0,0 0-1 0 0,-2-1 0 0 0,1 0 1 0 0,-2-1-1 0 0,1 0 1 0 0,-2 0-1 0 0,4-13-161 0 0,83-248 176 0 0,-89 264-193 0 0,-1 0 0 0 0,0 0 0 0 0,-1-1 0 0 0,0 1-1 0 0,0 0 1 0 0,-1-1 0 0 0,-1 1 0 0 0,0-1 0 0 0,0 1 0 0 0,-1-1 0 0 0,-1 1 0 0 0,0-1 0 0 0,0 1-1 0 0,-1 0 1 0 0,-1 0 0 0 0,0 0 0 0 0,0 1 0 0 0,-1-1 0 0 0,-1 1 0 0 0,1 0 0 0 0,-2 0 0 0 0,1 1 0 0 0,-7-7 17 0 0,9 14-9 0 0,0 0 1 0 0,-1 0 0 0 0,1 1 0 0 0,-1-1-1 0 0,1 1 1 0 0,-1 0 0 0 0,1 0 0 0 0,-1 1 0 0 0,0-1-1 0 0,1 1 1 0 0,-1 0 0 0 0,0 1 0 0 0,1-1 0 0 0,-1 1-1 0 0,0 0 1 0 0,1 0 0 0 0,-1 0 0 0 0,1 0 0 0 0,-1 1-1 0 0,1 0 1 0 0,0 0 0 0 0,0 0 0 0 0,0 0 0 0 0,0 1-1 0 0,0 0 1 0 0,0-1 0 0 0,1 2 0 0 0,-1-1 0 0 0,1 0-1 0 0,0 1 1 0 0,0-1 0 0 0,0 1 0 0 0,-2 3 8 0 0,-5 8 21 0 0,1 0 0 0 0,0 0 1 0 0,1 1-1 0 0,1 0 0 0 0,0 0 0 0 0,1 0 1 0 0,1 1-1 0 0,1 0 0 0 0,0 0 0 0 0,1 1 1 0 0,1-1-1 0 0,1 1 0 0 0,0-1 0 0 0,1 1 1 0 0,1 0-1 0 0,3 13-21 0 0,0-11 83 0 0,1-1 0 0 0,1-1 0 0 0,0 1 0 0 0,2-1 0 0 0,0 0 0 0 0,1 0 0 0 0,1-1 0 0 0,0-1 0 0 0,2 0 0 0 0,0 0 0 0 0,0-1 0 0 0,3 1-83 0 0,4 6 132 0 0,1 0 1 0 0,1-2-1 0 0,1 0 0 0 0,1-2 0 0 0,1 0 0 0 0,0-2 1 0 0,11 5-133 0 0,3-9-238 0 0,-38-12 48 0 0,6-18-2787 0 0,-1 7-2762 0 0,-3 7-5584 0 0</inkml:trace>
  <inkml:trace contextRef="#ctx0" brushRef="#br0" timeOffset="1770.06">2731 914 16460 0 0,'0'0'1587'0'0,"0"0"-491"0"0,0 0-197 0 0,0 0-17 0 0,0 0-79 0 0,0 0-148 0 0,0 0-251 0 0,0 0-234 0 0,0 0-121 0 0,0 0-54 0 0,0 0-35 0 0,0 0-40 0 0,-1 28-83 0 0,-2 82-156 0 0,10-85-3305 0 0,-1-36-4534 0 0,-4 6-2458 0 0</inkml:trace>
  <inkml:trace contextRef="#ctx0" brushRef="#br0" timeOffset="2017.954">2688 421 6865 0 0,'0'0'-344'0'0,"0"0"-528"0"0,0 0-192 0 0,0 0 248 0 0,0 0-280 0 0,0 0-1577 0 0</inkml:trace>
  <inkml:trace contextRef="#ctx0" brushRef="#br0" timeOffset="2251.352">2972 1080 13779 0 0,'0'0'3885'0'0,"0"0"-2118"0"0,0 0-728 0 0,0 0-58 0 0,0 0-50 0 0,0 0-91 0 0,0 0-138 0 0,0 0-179 0 0,0 0-127 0 0,8-34-42 0 0,27-105-50 0 0,3-8 295 0 0,-37 147-625 0 0,0 0 0 0 0,0 0 0 0 0,1 0 0 0 0,-1 1 0 0 0,0-1 0 0 0,0 0 0 0 0,0 1 0 0 0,0-1 0 0 0,1 1 0 0 0,-1-1-1 0 0,0 1 1 0 0,0 0 0 0 0,0-1 0 0 0,0 1 0 0 0,0 0 0 0 0,0 0 0 0 0,-1 0 0 0 0,1 0 0 0 0,0 0 0 0 0,0 0 0 0 0,-1 0 0 0 0,1 0 0 0 0,0 0 0 0 0,-1 0 0 0 0,1 0-1 0 0,-1 0 1 0 0,1 1 0 0 0,-1-1 0 0 0,0 0 0 0 0,0 0 0 0 0,1 1 26 0 0,18 66-141 0 0,-19-61 146 0 0,0 0 1 0 0,1-1 0 0 0,0 1 0 0 0,1 0-1 0 0,-1-1 1 0 0,1 1 0 0 0,0-1 0 0 0,1 0-1 0 0,0 0 1 0 0,0 0 0 0 0,0 0 0 0 0,0 0-1 0 0,1-1 1 0 0,0 1 0 0 0,0-1 0 0 0,1 0-1 0 0,-1 0 1 0 0,1-1 0 0 0,0 1 0 0 0,1-1-1 0 0,-1 0 1 0 0,1 0 0 0 0,3 1-6 0 0,-7-4 63 0 0,0 0-1 0 0,0 0 1 0 0,1 0 0 0 0,-1 0 0 0 0,1-1 0 0 0,-1 1 0 0 0,0-1 0 0 0,1 0-1 0 0,-1 1 1 0 0,1-1 0 0 0,-1 0 0 0 0,1 0 0 0 0,-1-1 0 0 0,1 1 0 0 0,-1 0-1 0 0,1-1 1 0 0,-1 1 0 0 0,0-1 0 0 0,1 0 0 0 0,-1 0 0 0 0,0 0 0 0 0,0 0-1 0 0,0 0 1 0 0,1-1 0 0 0,-1 1 0 0 0,0-1 0 0 0,-1 1 0 0 0,1-1 0 0 0,0 0-1 0 0,0 0 1 0 0,-1 1 0 0 0,1-1 0 0 0,-1 0 0 0 0,1-1 0 0 0,-1 1 0 0 0,0 0-1 0 0,0 0 1 0 0,0-1-63 0 0,35-92-277 0 0,-24 81-2849 0 0,-5 10-4236 0 0,-2 3-4831 0 0</inkml:trace>
  <inkml:trace contextRef="#ctx0" brushRef="#br0" timeOffset="2871.645">3662 737 17860 0 0,'0'0'1884'0'0,"0"0"-442"0"0,0 0-302 0 0,0 0-190 0 0,0 0-156 0 0,0 0-145 0 0,0 0-159 0 0,0 0-108 0 0,0 0-149 0 0,0 0-86 0 0,0 0-36 0 0,0 0-54 0 0,0 0-25 0 0,-31 23-15 0 0,-94 72-18 0 0,122-95-1 0 0,1 1 0 0 0,0 0 0 0 0,1 0 0 0 0,-1 0 0 0 0,0 0 1 0 0,0 0-1 0 0,0 1 0 0 0,1-1 0 0 0,-1 1 0 0 0,0-1 0 0 0,1 1 0 0 0,0-1 0 0 0,-1 1 0 0 0,1 0 0 0 0,0 0 0 0 0,0 0 1 0 0,0-1-1 0 0,0 1 0 0 0,0 0 0 0 0,0 0 0 0 0,0 1 0 0 0,1-1 0 0 0,-1 0 0 0 0,1 0 0 0 0,0 0 0 0 0,-1 0 1 0 0,1 0-1 0 0,0 0 0 0 0,0 2 2 0 0,2 4-10 0 0,-2-4 2 0 0,0 0 0 0 0,0-1 0 0 0,0 1 1 0 0,0 0-1 0 0,1 0 0 0 0,0-1 1 0 0,0 1-1 0 0,0 0 0 0 0,0-1 0 0 0,1 1 1 0 0,-1-1-1 0 0,1 0 0 0 0,0 1 1 0 0,0-1-1 0 0,0 0 0 0 0,0 0 1 0 0,1 0-1 0 0,-1-1 0 0 0,1 1 0 0 0,0 0 1 0 0,0-1-1 0 0,0 0 0 0 0,0 1 1 0 0,0-1-1 0 0,0-1 0 0 0,1 1 0 0 0,-1 0 1 0 0,0-1-1 0 0,1 1 0 0 0,0-1 1 0 0,-1 0-1 0 0,4 0 8 0 0,1 1 2 0 0,0-1 1 0 0,0 0-1 0 0,0-1 1 0 0,1 1-1 0 0,-1-2 1 0 0,0 1-1 0 0,0-1 1 0 0,1 0-1 0 0,-1-1 0 0 0,0 0 1 0 0,0 0-1 0 0,-1-1 1 0 0,1 0-1 0 0,0 0 1 0 0,-1-1-1 0 0,0 0 1 0 0,0 0-1 0 0,0-1 1 0 0,1-1-3 0 0,44-37 17 0 0,-49 71-180 0 0,-3-23 156 0 0,1 0 0 0 0,0-1-1 0 0,0 1 1 0 0,0 0 0 0 0,0-1-1 0 0,1 1 1 0 0,0 0 0 0 0,0-1-1 0 0,0 0 1 0 0,1 0 0 0 0,-1 0-1 0 0,1 0 1 0 0,0 0 0 0 0,0 0-1 0 0,0 0 1 0 0,1-1 0 0 0,-1 0 0 0 0,1 0-1 0 0,0 0 1 0 0,0 0 0 0 0,0 0-1 0 0,0-1 1 0 0,1 0 0 0 0,-1 0-1 0 0,0 0 1 0 0,1 0 0 0 0,0-1-1 0 0,-1 1 1 0 0,1-1 0 0 0,0-1-1 0 0,0 1 1 0 0,-1 0 0 0 0,1-1 7 0 0,13-2 52 0 0,-1-1 0 0 0,0-1 0 0 0,-1 0 0 0 0,1-1 0 0 0,-1-1 0 0 0,1 0 0 0 0,-2-2 0 0 0,1 1 0 0 0,-1-2 0 0 0,0 0 0 0 0,-1-1 0 0 0,0 0 0 0 0,2-4-52 0 0,15-13 213 0 0,-2-1 1 0 0,0-1-1 0 0,-2-2 0 0 0,-1-1 1 0 0,-1-1-1 0 0,4-11-213 0 0,-6 6 15 0 0,-2-1-1 0 0,-1 0 1 0 0,-2-2-1 0 0,-2 0 1 0 0,-2-1 0 0 0,-2 0-1 0 0,-1-1 1 0 0,-2 0-1 0 0,-3-1 1 0 0,-1 0-1 0 0,-2 0 1 0 0,-2 0 0 0 0,-4-40-15 0 0,-21 4-36 0 0,23 79 32 0 0,1-1 0 0 0,-1 0 0 0 0,0 0 1 0 0,0 1-1 0 0,0-1 0 0 0,0 1 0 0 0,0-1 0 0 0,-1 1 1 0 0,1-1-1 0 0,0 1 0 0 0,-1 0 0 0 0,1 0 0 0 0,-1 0 1 0 0,1 0-1 0 0,-1 0 0 0 0,0 0 0 0 0,0 0 0 0 0,1 0 0 0 0,-1 0 1 0 0,0 1-1 0 0,0-1 0 0 0,0 1 0 0 0,1 0 0 0 0,-1-1 1 0 0,0 1-1 0 0,0 0 0 0 0,0 0 0 0 0,0 0 0 0 0,0 0 1 0 0,0 0-1 0 0,1 1 0 0 0,-1-1 0 0 0,0 1 0 0 0,0-1 0 0 0,0 1 1 0 0,0-1-1 0 0,1 1 0 0 0,-1 0 0 0 0,0 0 0 0 0,1 0 1 0 0,-2 1 3 0 0,-5 6-7 0 0,0 0 1 0 0,0 1 0 0 0,1 0 0 0 0,0 0 0 0 0,0 1 0 0 0,1 0-1 0 0,1 0 1 0 0,-1 1 0 0 0,2-1 0 0 0,-1 1 0 0 0,2 0 0 0 0,-1 0-1 0 0,1 1 1 0 0,1-1 0 0 0,0 0 0 0 0,1 4 6 0 0,-6 36 32 0 0,2 1 0 0 0,3 0-1 0 0,4 43-31 0 0,-1-55-7 0 0,0-9 29 0 0,2 1 1 0 0,1-1-1 0 0,1 0 0 0 0,2 0 0 0 0,1-1 1 0 0,1 0-1 0 0,2-1 0 0 0,1 0 1 0 0,1 0-1 0 0,2-1 0 0 0,0-1 1 0 0,2 0-1 0 0,1-2 0 0 0,1 0 1 0 0,1-1-1 0 0,2 0 0 0 0,0-2 1 0 0,1-1-1 0 0,21 15-22 0 0,-39-32-10 0 0,0 0 0 0 0,0-1 0 0 0,0 0 0 0 0,1 0 1 0 0,-1 0-1 0 0,1 0 0 0 0,-1-1 0 0 0,1 0 0 0 0,0 0 0 0 0,0-1 0 0 0,0 1 1 0 0,0-1-1 0 0,0-1 0 0 0,1 1 0 0 0,4-1 10 0 0,-2-41-796 0 0,-25-16-1669 0 0,-5 23-2288 0 0,11 20 800 0 0,0-2-7753 0 0</inkml:trace>
  <inkml:trace contextRef="#ctx0" brushRef="#br0" timeOffset="3355.683">4126 612 10682 0 0,'0'0'2162'0'0,"0"0"-419"0"0,0 0-281 0 0,0 0-175 0 0,37 4-154 0 0,118 11-114 0 0,54-1 1678 0 0,-72-14-2723 0 0,-88 37-133 0 0,-28-15 116 0 0,-14-16 77 0 0,1 0 1 0 0,1 0-1 0 0,-1-1 0 0 0,1-1 1 0 0,-1 1-1 0 0,1-2 1 0 0,1 1-1 0 0,-1-1 0 0 0,0 0 1 0 0,1-1-1 0 0,-1 0 1 0 0,1-1-1 0 0,0 0 0 0 0,0 0 1 0 0,7-1-35 0 0,0 0 239 0 0,0-1 0 0 0,-1 0 0 0 0,1-2 0 0 0,-1 0 0 0 0,1 0 0 0 0,-1-2 0 0 0,0 0 1 0 0,-1 0-1 0 0,1-2 0 0 0,-1 0 0 0 0,0-1 0 0 0,-1 0 0 0 0,0-1 0 0 0,0-1 0 0 0,-1 0 0 0 0,0-1 0 0 0,-1 0 0 0 0,6-7-239 0 0,-15 14 19 0 0,0 1-1 0 0,0-1 0 0 0,0 0 0 0 0,0 0 0 0 0,-1 0 0 0 0,1 0 1 0 0,-1 0-1 0 0,-1 0 0 0 0,1-1 0 0 0,0 1 0 0 0,-1-1 1 0 0,0 1-1 0 0,0-1 0 0 0,0 0 0 0 0,-1 1 0 0 0,1-1 0 0 0,-1 0 1 0 0,0 0-1 0 0,-1 1 0 0 0,1-1 0 0 0,-1 0 0 0 0,0 1 0 0 0,0-1 1 0 0,0 1-1 0 0,-1-1 0 0 0,0 1 0 0 0,1-1 0 0 0,-2 1 1 0 0,1 0-1 0 0,0 0 0 0 0,-1 0 0 0 0,0 0 0 0 0,0 1 0 0 0,0-1 1 0 0,0 1-1 0 0,0-1 0 0 0,-1 1 0 0 0,0 0 0 0 0,1 0 0 0 0,-1 1 1 0 0,0-1-1 0 0,-1 1 0 0 0,1 0 0 0 0,0 0 0 0 0,-1 0 1 0 0,1 1-19 0 0,-7-1-11 0 0,0 1 1 0 0,1 1 0 0 0,-1 0-1 0 0,0 0 1 0 0,0 1 0 0 0,0 0 0 0 0,1 1-1 0 0,-1 1 1 0 0,0-1 0 0 0,1 1 0 0 0,0 1-1 0 0,0 0 1 0 0,0 1 0 0 0,0 0 0 0 0,1 0-1 0 0,0 1 1 0 0,0 0 0 0 0,0 0-1 0 0,1 1 1 0 0,0 1 0 0 0,0-1 0 0 0,1 1-1 0 0,-1 1 11 0 0,-1 2-13 0 0,0-1-1 0 0,1 2 1 0 0,0-1-1 0 0,0 1 1 0 0,1 1-1 0 0,1-1 1 0 0,0 1-1 0 0,1 0 1 0 0,0 0-1 0 0,1 1 1 0 0,1-1 0 0 0,0 1-1 0 0,1 0 1 0 0,0 0-1 0 0,1 0 1 0 0,0 0-1 0 0,2 11 14 0 0,3-10-5 0 0,1 0-1 0 0,0 0 1 0 0,1-1 0 0 0,0 0-1 0 0,1 0 1 0 0,1 0-1 0 0,1-1 1 0 0,-1 0-1 0 0,2 0 1 0 0,0-1 0 0 0,0-1-1 0 0,1 0 1 0 0,1 0-1 0 0,0-1 1 0 0,0 0 0 0 0,1-1-1 0 0,0-1 1 0 0,10 5 5 0 0,-15-7-197 0 0,1-2 1 0 0,-1 1-1 0 0,1-1 0 0 0,0 0 1 0 0,0-1-1 0 0,1 0 1 0 0,-1 0-1 0 0,1-1 1 0 0,-1-1-1 0 0,7 1 197 0 0,-7-4-2584 0 0,-7-6-7113 0 0,-2 3-2370 0 0</inkml:trace>
  <inkml:trace contextRef="#ctx0" brushRef="#br0" timeOffset="4081.162">3548 763 0 0 0,'0'0'517'0'0,"0"0"561"0"0,0 0 125 0 0,0 0 35 0 0,0 0 72 0 0,0 0-4 0 0,0 0-14 0 0,0 0-82 0 0,0 0-87 0 0,0 0-55 0 0,0 0-76 0 0,3-3-26 0 0,31-20 3516 0 0,1 23-1304 0 0,1 29-2206 0 0,-1 27 107 0 0,5 68-458 0 0,-35-68-9760 0 0,-5-55-2140 0 0</inkml:trace>
  <inkml:trace contextRef="#ctx0" brushRef="#br0" timeOffset="5536.753">2681 586 0 0 0,'0'0'807'0'0,"0"0"424"0"0,0 0 157 0 0,0 0 30 0 0,0 0 61 0 0,0 0 80 0 0,0 0-6 0 0,0 0-119 0 0,0 0-166 0 0,0 0-157 0 0,0 0-152 0 0,-9 1 3917 0 0,16 0-2456 0 0,-15 1 733 0 0,-31 19-3025 0 0,59-20-3187 0 0,-10-4-4406 0 0,-7-1-4322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8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15219 0 0,'0'0'999'0'0,"0"0"-317"0"0,0 0 138 0 0,0 0 349 0 0,0 0 220 0 0,0 0 10 0 0,0 0-190 0 0,0 0-307 0 0,0 0-186 0 0,0 0-121 0 0,0 0-75 0 0,0 0-75 0 0,0 0-103 0 0,-3 21-74 0 0,-8 66-96 0 0,-2-41-94 0 0,31-73-1481 0 0,-9 18-1977 0 0,-3 1-4773 0 0,-4 5-3619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1,'26'10,"1"-1,0-1,1-1,0-1,0-2,21 1,-38-4,16 3,1-1,0-1,0-2,0-1,0-1,-1-2,12-2,87-30,-119 35,-8 4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9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5897 0 0,'0'0'2190'0'0,"0"0"-639"0"0,0 0-197 0 0,0 0 154 0 0,0 0 126 0 0,0 0-86 0 0,0 0-312 0 0,0 0-378 0 0,0 0-259 0 0,0 0-95 0 0,0 0 5 0 0,0 0 21 0 0,0 8-70 0 0,-16 72 439 0 0,9-61-802 0 0,1 0 1 0 0,1 0-1 0 0,0 0 0 0 0,2 1 1 0 0,0 0-1 0 0,1 0 1 0 0,1 0-1 0 0,1 0 1 0 0,0 0-1 0 0,3 9-97 0 0,-3-27 26 0 0,-1-1 0 0 0,1 1-1 0 0,1 0 1 0 0,-1-1-1 0 0,0 1 1 0 0,0 0 0 0 0,1-1-1 0 0,-1 1 1 0 0,1-1-1 0 0,-1 1 1 0 0,1 0 0 0 0,-1-1-1 0 0,1 1 1 0 0,0-1-1 0 0,0 0 1 0 0,0 1 0 0 0,0-1-1 0 0,0 0 1 0 0,0 1-1 0 0,0-1 1 0 0,1 0 0 0 0,-1 0-1 0 0,0 0 1 0 0,1 0-1 0 0,-1 0 1 0 0,0 0 0 0 0,1-1-1 0 0,-1 1 1 0 0,1 0-1 0 0,-1-1 1 0 0,1 1 0 0 0,0-1-1 0 0,-1 1 1 0 0,1-1-1 0 0,0 0 1 0 0,-1 0 0 0 0,1 0-1 0 0,0 0 1 0 0,0 0-26 0 0,56-35 1931 0 0,106-214-892 0 0,-145 227-820 0 0,-18 61-90 0 0,-33 149 201 0 0,25-133-363 0 0,-39 177-42 0 0,-14-70-19 0 0,39-114 73 0 0,21-48 16 0 0,0 1 0 0 0,0-1 0 0 0,0 1-1 0 0,0-1 1 0 0,0 1 0 0 0,0-1 0 0 0,0 1 0 0 0,0 0 0 0 0,-1-1-1 0 0,1 1 1 0 0,0-1 0 0 0,0 1 0 0 0,0-1 0 0 0,-1 1 0 0 0,1-1 0 0 0,0 1-1 0 0,-1-1 1 0 0,1 0 0 0 0,0 1 0 0 0,-1-1 0 0 0,1 1 0 0 0,0-1-1 0 0,-1 0 1 0 0,1 1 0 0 0,-1-1 0 0 0,1 0 0 0 0,-1 1 0 0 0,1-1 0 0 0,-1 0-1 0 0,1 0 1 0 0,-1 0 0 0 0,1 1 0 0 0,-1-1 0 0 0,1 0 0 0 0,-1 0-1 0 0,1 0 1 0 0,-1 0 0 0 0,0 0 0 0 0,1 0 0 0 0,-1 0 0 0 0,1 0 0 0 0,-1 0-1 0 0,1 0 1 0 0,-1 0 0 0 0,1-1 0 0 0,-1 1 0 0 0,1 0 0 0 0,-1 0-1 0 0,1 0 1 0 0,-1-1 0 0 0,1 1 0 0 0,-1 0 0 0 0,1-1 0 0 0,-1 1 0 0 0,1 0-1 0 0,-1-1 1 0 0,1 1 0 0 0,0 0 0 0 0,-1-1 0 0 0,1 1 0 0 0,0-1-1 0 0,-1 1 1 0 0,1-1 0 0 0,0 1 0 0 0,0-1 0 0 0,-1 1 5 0 0,-19-43-1769 0 0,16 32 844 0 0,-6-15-2109 0 0,5 9-3621 0 0,3 9-4760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9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 6865 0 0,'0'0'2876'0'0,"0"0"-977"0"0,0 0-311 0 0,0 0 117 0 0,0 0 51 0 0,0 0-116 0 0,0 0-271 0 0,0 0-299 0 0,0 0-259 0 0,0 0-188 0 0,0 0-93 0 0,0 0-88 0 0,0 0-48 0 0,4-3-37 0 0,-4 3-365 0 0,0 0 40 0 0,0 1 0 0 0,0-1 1 0 0,0 1-1 0 0,0-1 1 0 0,0 1-1 0 0,0-1 1 0 0,0 1-1 0 0,0 0 1 0 0,0-1-1 0 0,0 1 0 0 0,0-1 1 0 0,0 1-1 0 0,0-1 1 0 0,0 1-1 0 0,1-1 1 0 0,-1 1-1 0 0,0-1 0 0 0,0 1 1 0 0,1-1-1 0 0,-1 1 1 0 0,0-1-1 0 0,1 1 1 0 0,-1-1-1 0 0,0 1 0 0 0,1-1 1 0 0,-1 0-1 0 0,1 1 1 0 0,-1-1-1 0 0,0 0 1 0 0,1 1-1 0 0,-1-1 1 0 0,1 0-1 0 0,-1 0 0 0 0,1 1 1 0 0,0-1-1 0 0,-1 0 1 0 0,1 0-1 0 0,-1 0 1 0 0,1 0-1 0 0,-1 0 0 0 0,1 0 1 0 0,-1 0-1 0 0,1 0 1 0 0,-1 0-1 0 0,1 0 1 0 0,0 0-1 0 0,-1 0 1 0 0,1 0-1 0 0,-1 0 0 0 0,1 0 1 0 0,-1 0-1 0 0,1-1 1 0 0,-1 1-1 0 0,1 0-32 0 0,-52 143 1383 0 0,37-108-1059 0 0,59-97 75 0 0,-13-10-384 0 0,-32 71-89 0 0,0 1-106 0 0,0 0-167 0 0,-8 1-4103 0 0,3 1-3027 0 0,3-1-4935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11843 0 0,'0'0'2088'0'0,"0"0"-357"0"0,0 0-137 0 0,0 0-139 0 0,0 0-158 0 0,0 0-246 0 0,0 0-269 0 0,0 0-168 0 0,0 0-49 0 0,0 0-9 0 0,0 0 5 0 0,0 0-25 0 0,0 0-57 0 0,-5 21-47 0 0,-15 66-65 0 0,-22 20 558 0 0,-72 101-483 0 0,58-134-1136 0 0,55-74 410 0 0,-4-4-6365 0 0,5-31-8012 0 0,0 27 9631 0 0</inkml:trace>
  <inkml:trace contextRef="#ctx0" brushRef="#br0" timeOffset="232.81">13 37 9466 0 0,'0'0'2859'0'0,"0"0"-553"0"0,0 0-372 0 0,0 0-263 0 0,0 0-308 0 0,0 0-299 0 0,0 0-345 0 0,0 0-306 0 0,0 0-143 0 0,0 0 35 0 0,0 0 86 0 0,0 0 96 0 0,6 10 23 0 0,95 183 2087 0 0,-8-40-1902 0 0,-59-104-1334 0 0,-34-49 134 0 0,0 0-308 0 0,0-16-6204 0 0,0 10 521 0 0,0-1-5084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5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403 309 0 0 0,'0'0'311'0'0,"0"0"954"0"0,0 0 250 0 0,0 0 52 0 0,0 0 51 0 0,0 0 9 0 0,0 0-73 0 0,0 0-158 0 0,0 0-128 0 0,0 0-204 0 0,-2-3-153 0 0,1 1-706 0 0,-1 0-1 0 0,0 1 0 0 0,1-1 0 0 0,-1 0 0 0 0,0 1 1 0 0,0 0-1 0 0,0-1 0 0 0,0 1 0 0 0,0 0 0 0 0,0 0 1 0 0,0 0-1 0 0,0 0 0 0 0,-1 1 0 0 0,1-1 0 0 0,0 1 1 0 0,0-1-1 0 0,-1 1 0 0 0,1 0 0 0 0,0 0 0 0 0,-1 0 1 0 0,1 0-1 0 0,0 0 0 0 0,-1 0 0 0 0,1 1 0 0 0,-1-1-204 0 0,0 0 64 0 0,-99 15 2325 0 0,-43 44-423 0 0,145-59-1951 0 0,-1 0 0 0 0,0 0 0 0 0,1 0 0 0 0,-1 1 0 0 0,0-1 0 0 0,1 0 0 0 0,-1 0 0 0 0,1 1 0 0 0,-1-1 0 0 0,1 0 0 0 0,-1 1 0 0 0,1-1 0 0 0,-1 0 0 0 0,1 1 0 0 0,-1-1 0 0 0,1 1 0 0 0,-1-1 0 0 0,1 1 0 0 0,-1-1 0 0 0,1 1 0 0 0,0-1 0 0 0,-1 1 0 0 0,1 0 0 0 0,0-1 0 0 0,0 1 0 0 0,0-1 0 0 0,-1 1 0 0 0,1 0 0 0 0,0-1 0 0 0,0 1 0 0 0,0 0 0 0 0,0-1 0 0 0,0 1 0 0 0,0 0 0 0 0,0-1 0 0 0,0 1 0 0 0,0-1 0 0 0,0 1 0 0 0,0 0 0 0 0,1-1 0 0 0,-1 1 0 0 0,0 0 0 0 0,0-1 0 0 0,1 1 0 0 0,-1-1 0 0 0,0 1 0 0 0,1-1 0 0 0,-1 1 0 0 0,0-1 0 0 0,1 1 0 0 0,-1-1 0 0 0,1 1 0 0 0,-1-1 0 0 0,1 1 0 0 0,-1-1 0 0 0,1 0 0 0 0,-1 1 0 0 0,1-1 0 0 0,0 0 0 0 0,-1 0 0 0 0,1 1 0 0 0,-1-1 0 0 0,1 0 0 0 0,0 0 0 0 0,-1 0 0 0 0,1 0 0 0 0,0 0 0 0 0,-1 0 0 0 0,1 0-15 0 0,133 67 769 0 0,-129-66-733 0 0,-1 1 0 0 0,0 0 0 0 0,0 0 1 0 0,0 0-1 0 0,0 1 0 0 0,0 0 0 0 0,-1-1 0 0 0,1 1 0 0 0,-1 0 0 0 0,0 1 0 0 0,1-1 0 0 0,-1 0 0 0 0,-1 1 1 0 0,1 0-1 0 0,-1 0 0 0 0,1 0 0 0 0,-1 0 0 0 0,0 0 0 0 0,-1 0 0 0 0,1 0 0 0 0,-1 1 0 0 0,1-1 0 0 0,-1 1 1 0 0,-1-1-1 0 0,1 1 0 0 0,-1-1 0 0 0,1 1 0 0 0,-1 0 0 0 0,-1-1-36 0 0,-2 1 51 0 0,0-1 1 0 0,0 0-1 0 0,-1 1 1 0 0,1-2-1 0 0,-1 1 1 0 0,0 0-1 0 0,0-1 1 0 0,-1 0-1 0 0,1 0 1 0 0,-1 0-1 0 0,1 0 1 0 0,-1-1-1 0 0,0 0 1 0 0,-1 1-52 0 0,4-3 2 0 0,-24 12 31 0 0,-1-2 0 0 0,-1-1 1 0 0,0-1-1 0 0,0-1 1 0 0,-1-2-1 0 0,-10 1-33 0 0,5 1-136 0 0,34-7-24 0 0,0 0-87 0 0,0 0-136 0 0,19-7-1356 0 0,35-11-1322 0 0,-24 9-378 0 0,-1-2-4229 0 0,-14 4-2893 0 0</inkml:trace>
  <inkml:trace contextRef="#ctx0" brushRef="#br0" timeOffset="796.254">615 365 5089 0 0,'0'0'2266'0'0,"0"0"-444"0"0,0 0-229 0 0,0 0-14 0 0,0 0-60 0 0,0 0-104 0 0,0 0-188 0 0,0 0-245 0 0,0 0-199 0 0,0 0-142 0 0,0 0-60 0 0,0 0-14 0 0,0 0 16 0 0,-1 5 6195 0 0,-3 8-6305 0 0,-4-6-466 0 0,0 1 0 0 0,0 0 0 0 0,1 1 0 0 0,-1-1 0 0 0,2 1 0 0 0,-1 1 0 0 0,2-1 0 0 0,-1 1 0 0 0,1 0 0 0 0,1 0 0 0 0,-1 1 0 0 0,2-1 0 0 0,0 1 0 0 0,0 0 0 0 0,1 0 0 0 0,0 0 0 0 0,1 0 0 0 0,0 0 0 0 0,0 6-7 0 0,3-16 3 0 0,1 0 0 0 0,-1 0 0 0 0,0 0 0 0 0,0 0 0 0 0,0 0 1 0 0,1 0-1 0 0,-1-1 0 0 0,0 1 0 0 0,1-1 0 0 0,-1 0 0 0 0,0 1 0 0 0,1-1 0 0 0,-1 0 0 0 0,1-1 0 0 0,-1 1 0 0 0,0 0 0 0 0,1-1 0 0 0,-1 1 0 0 0,0-1 0 0 0,1 0 0 0 0,-1 1 0 0 0,1-2-3 0 0,18-7 30 0 0,-2-1 0 0 0,1-1 0 0 0,-1-1 1 0 0,0 0-1 0 0,-2-2 0 0 0,1 0 0 0 0,-2-1 0 0 0,1 0 0 0 0,-2-2 0 0 0,-1 0 1 0 0,0 0-1 0 0,-1-1 0 0 0,0-1 0 0 0,-2 0 0 0 0,5-11-30 0 0,3-21 135 0 0,-19 50-89 0 0,0 1-8 0 0,0 0-21 0 0,0 0 4 0 0,0 0-19 0 0,0 0 4 0 0,0 0 2 0 0,-7 30-104 0 0,-13 113 132 0 0,40 270-100 0 0,-20-370 29 0 0,-12 168-48 0 0,10-198 85 0 0,-1 0 0 0 0,-1 0-1 0 0,0-1 1 0 0,0 0-1 0 0,-1 0 1 0 0,-1 0-1 0 0,0 0 1 0 0,-1-1 0 0 0,0 0-1 0 0,0 0 1 0 0,-2-1-1 0 0,1 0 1 0 0,-1 0-1 0 0,-10 8-1 0 0,17-16-1 0 0,0 0-1 0 0,-1 0 0 0 0,1-1 0 0 0,-1 1 0 0 0,0-1 0 0 0,1 1 0 0 0,-1-1 0 0 0,0 0 0 0 0,0 0 1 0 0,0 0-1 0 0,0 0 0 0 0,0 0 0 0 0,0-1 0 0 0,0 1 0 0 0,0-1 0 0 0,0 0 0 0 0,0 0 0 0 0,0 0 0 0 0,-3-1 2 0 0,-5-51-150 0 0,11 31-96 0 0,1 0 1 0 0,1 0-1 0 0,1 1 1 0 0,1-1-1 0 0,0 1 1 0 0,2-1-1 0 0,0 2 0 0 0,1-1 1 0 0,6-9 245 0 0,7-21-1966 0 0,-1 4-2573 0 0,-6 15-3679 0 0,-6 11-3266 0 0</inkml:trace>
  <inkml:trace contextRef="#ctx0" brushRef="#br0" timeOffset="1263.658">1324 188 10394 0 0,'0'0'1655'0'0,"0"0"-270"0"0,0 0 42 0 0,0 0 122 0 0,0 0-8 0 0,0 0-176 0 0,0 0-286 0 0,0 0-215 0 0,0 0-138 0 0,0 0-45 0 0,0 0-21 0 0,0 0-60 0 0,-14 7 349 0 0,-3 0-853 0 0,1 0 0 0 0,-1 1 1 0 0,1 0-1 0 0,1 2 0 0 0,0 0 1 0 0,0 0-1 0 0,1 1 0 0 0,0 1 1 0 0,0 1-97 0 0,13-12 0 0 0,0 0 1 0 0,0 0 0 0 0,0 1 0 0 0,0-1 0 0 0,0 0 0 0 0,0 1 0 0 0,0-1 0 0 0,1 1 0 0 0,-1-1 0 0 0,0 1 0 0 0,1-1 0 0 0,-1 1-1 0 0,1-1 1 0 0,0 1 0 0 0,-1-1 0 0 0,1 1 0 0 0,0 0 0 0 0,0-1 0 0 0,0 1 0 0 0,0-1 0 0 0,0 1 0 0 0,1 0 0 0 0,-1-1 0 0 0,0 1 0 0 0,1-1-1 0 0,-1 1 1 0 0,1-1 0 0 0,0 1 0 0 0,-1-1 0 0 0,1 1 0 0 0,0-1 0 0 0,0 0 0 0 0,0 1 0 0 0,0-1 0 0 0,0 0 0 0 0,0 0 0 0 0,0 0 0 0 0,0 0-1 0 0,0 0 1 0 0,1 0-1 0 0,59 36 138 0 0,-48-32-103 0 0,-10-4-11 0 0,1 1 1 0 0,-1-1-1 0 0,0 0 1 0 0,1 1 0 0 0,-1 0-1 0 0,0-1 1 0 0,0 1-1 0 0,0 0 1 0 0,0 1-1 0 0,0-1 1 0 0,-1 1-1 0 0,1-1 1 0 0,-1 1-1 0 0,1 0 1 0 0,-1 0-1 0 0,0 0 1 0 0,0 0-1 0 0,0 0 1 0 0,-1 0-1 0 0,1 0 1 0 0,-1 1-1 0 0,0-1 1 0 0,0 1 0 0 0,0-1-1 0 0,0 1 1 0 0,0-1-1 0 0,-1 1 1 0 0,0 0-1 0 0,1-1 1 0 0,-2 1-1 0 0,1-1 1 0 0,0 1-1 0 0,-1 0 1 0 0,1-1-1 0 0,-1 1 1 0 0,0-1-1 0 0,0 1 1 0 0,0-1-1 0 0,-1 1 1 0 0,1-1-1 0 0,-3 3-24 0 0,-5 4 58 0 0,0-1-1 0 0,0 0 0 0 0,-1-1 0 0 0,0 0 0 0 0,-1 0 0 0 0,0-1 1 0 0,0 0-1 0 0,-11 4-57 0 0,-6 5 31 0 0,-106 42-57 0 0,124-64-603 0 0,25-11-480 0 0,-10 11 763 0 0,59-57-5613 0 0,-42 43-369 0 0,-10 11-4840 0 0</inkml:trace>
  <inkml:trace contextRef="#ctx0" brushRef="#br0" timeOffset="1531.822">1554 0 12115 0 0,'0'0'1809'0'0,"0"0"-608"0"0,0 0-304 0 0,0 0-25 0 0,0 0 154 0 0,0 0 131 0 0,0 0 93 0 0,0 0-6 0 0,0 0-166 0 0,0 0-194 0 0,0 0-118 0 0,0 0-110 0 0,6 32-104 0 0,19 102-80 0 0,-20-1 427 0 0,-8-90-669 0 0,1 289 132 0 0,2-331-419 0 0,0 1-1 0 0,0-1 1 0 0,0 1 0 0 0,0-1-1 0 0,-1 0 1 0 0,1 1 0 0 0,0-1-1 0 0,-1 1 1 0 0,1-1 0 0 0,-1 0-1 0 0,1 1 1 0 0,-1-1 0 0 0,0 0-1 0 0,0 0 1 0 0,0 0 0 0 0,1 0-1 0 0,-1 1 1 0 0,0-1 0 0 0,0 0-1 0 0,0 0 1 0 0,-1-1 0 0 0,1 1-1 0 0,0 0 1 0 0,0 0 0 0 0,0 0-1 0 0,-1-1 1 0 0,1 1 0 0 0,0-1-1 0 0,-1 1 1 0 0,1-1 0 0 0,-1 1 57 0 0,-14-1-3721 0 0,0-5-3433 0 0,10 2-4391 0 0</inkml:trace>
  <inkml:trace contextRef="#ctx0" brushRef="#br0" timeOffset="1998.072">1414 354 8978 0 0,'0'0'3069'0'0,"0"0"-1152"0"0,0 0-746 0 0,0 0-300 0 0,0 0-88 0 0,0 0 17 0 0,0 0-13 0 0,0 0 1 0 0,0 0-42 0 0,0 0-73 0 0,0 0-35 0 0,0 0-14 0 0,22 5-34 0 0,110 30 448 0 0,-82-25-706 0 0,-1-2 0 0 0,1-2 0 0 0,0-2 0 0 0,13-2-332 0 0,-33 0-31 0 0,-27-1 68 0 0,-1 0-1 0 0,1 0 1 0 0,0 0-1 0 0,-1-1 1 0 0,1 1-1 0 0,0-1 1 0 0,-1 0 0 0 0,1 0-1 0 0,0 0 1 0 0,-1 0-1 0 0,1 0 1 0 0,0-1-1 0 0,0 1 1 0 0,-1-1-1 0 0,1 1 1 0 0,-1-1-1 0 0,1 0 1 0 0,-1 0-1 0 0,1-1 1 0 0,-1 1 0 0 0,0 0-1 0 0,1-1 1 0 0,-1 1-1 0 0,0-1 1 0 0,0 0-1 0 0,0 0 1 0 0,0 0-1 0 0,0 0 1 0 0,-1 0-1 0 0,1 0 1 0 0,0-2-37 0 0,0 3 14 0 0,-1-1 1 0 0,0 0-1 0 0,0 0 0 0 0,0 0 1 0 0,0 0-1 0 0,0 0 0 0 0,0-1 1 0 0,0 1-1 0 0,-1 0 0 0 0,1 0 1 0 0,-1-1-1 0 0,0 1 1 0 0,0 0-1 0 0,1 0 0 0 0,-1-1 1 0 0,-1 1-1 0 0,1 0 0 0 0,0-1 1 0 0,-1 1-1 0 0,1 0 0 0 0,-1 0 1 0 0,1 0-1 0 0,-1-1 0 0 0,0 1 1 0 0,0 0-1 0 0,0 0 1 0 0,0 0-1 0 0,-1 0 0 0 0,1 1 1 0 0,0-1-1 0 0,-1 0 0 0 0,1 0 1 0 0,-1 1-1 0 0,0-1 0 0 0,0 1 1 0 0,1-1-1 0 0,-1 1 0 0 0,0 0 1 0 0,0 0-1 0 0,0 0 1 0 0,0 0-1 0 0,0 0 0 0 0,-1 0 1 0 0,1 0-1 0 0,0 1 0 0 0,0-1 1 0 0,-3 1-15 0 0,-1-1-12 0 0,1 1 1 0 0,-1 0 0 0 0,0 0 0 0 0,1 0 0 0 0,-1 1 0 0 0,0 0-1 0 0,1 0 1 0 0,-1 1 0 0 0,1-1 0 0 0,-1 1 0 0 0,1 0-1 0 0,0 1 1 0 0,0-1 0 0 0,0 1 0 0 0,0 0 0 0 0,0 0-1 0 0,0 1 1 0 0,-2 2 11 0 0,-1 0-15 0 0,1 1 0 0 0,0 0 0 0 0,1 1 0 0 0,-1-1 0 0 0,1 1 0 0 0,1 0 0 0 0,-1 1 0 0 0,2-1 0 0 0,-1 1 0 0 0,1 0-1 0 0,0 1 1 0 0,1-1 0 0 0,0 0 0 0 0,1 1 0 0 0,0 0 0 0 0,0-1 0 0 0,1 1 0 0 0,0 0 0 0 0,1 0 0 0 0,0 0 0 0 0,0 0 0 0 0,1 0 0 0 0,1 0 15 0 0,0-4-24 0 0,1-1 1 0 0,0 0-1 0 0,1 0 1 0 0,-1 0-1 0 0,1-1 1 0 0,0 1-1 0 0,0-1 1 0 0,0 0 0 0 0,0 0-1 0 0,1 0 1 0 0,0-1-1 0 0,0 0 1 0 0,0 1-1 0 0,0-2 1 0 0,0 1-1 0 0,1-1 1 0 0,-1 1 0 0 0,1-2-1 0 0,-1 1 1 0 0,1-1-1 0 0,0 1 1 0 0,0-1-1 0 0,5 0 24 0 0,84 1-5486 0 0,-84-5 939 0 0,0 3-4349 0 0</inkml:trace>
  <inkml:trace contextRef="#ctx0" brushRef="#br0" timeOffset="2479.878">2007 644 4377 0 0,'0'0'3647'0'0,"0"0"-913"0"0,0 0-431 0 0,0 0-219 0 0,0 0-183 0 0,0 0-228 0 0,0 0-318 0 0,0 0-358 0 0,0 0-250 0 0,0 0-190 0 0,0 0-80 0 0,0 0 0 0 0,0 0-45 0 0,10-14-33 0 0,72-108 781 0 0,-70 104-965 0 0,-5 6-161 0 0,0-1 0 0 0,1 1 0 0 0,1 0 1 0 0,0 1-1 0 0,0 0 0 0 0,1 1 1 0 0,1 0-1 0 0,-1 0 0 0 0,2 1 0 0 0,-1 0 1 0 0,1 1-1 0 0,1 1 0 0 0,3-2-54 0 0,-15 8 0 0 0,-1 0-1 0 0,1 1 0 0 0,0-1 1 0 0,0 1-1 0 0,-1-1 0 0 0,1 1 1 0 0,0-1-1 0 0,0 1 0 0 0,0-1 0 0 0,0 1 1 0 0,0 0-1 0 0,0-1 0 0 0,0 1 1 0 0,0 0-1 0 0,0 0 0 0 0,0 0 1 0 0,0 0-1 0 0,0 0 0 0 0,0 0 1 0 0,0 0-1 0 0,0 0 0 0 0,-1 0 1 0 0,1 0-1 0 0,0 0 0 0 0,0 1 1 0 0,0-1-1 0 0,0 0 0 0 0,0 1 1 0 0,0-1-1 0 0,0 1 0 0 0,0-1 1 0 0,0 1-1 0 0,-1-1 0 0 0,1 1 1 0 0,0-1-1 0 0,0 1 0 0 0,-1 0 0 0 0,1 0 1 0 0,-1-1-1 0 0,1 1 0 0 0,0 0 1 0 0,-1 0-1 0 0,1 0 0 0 0,-1 0 1 0 0,0-1-1 0 0,1 1 0 0 0,-1 0 1 0 0,0 0-1 0 0,1 0 0 0 0,-1 0 1 0 0,0 0-1 0 0,0 0 0 0 0,0 0 1 0 0,0 0-1 0 0,0 0 0 0 0,0 0 1 0 0,0 0 0 0 0,-35 142 266 0 0,36-142-256 0 0,1 1 0 0 0,0-1 0 0 0,-1 1 0 0 0,1-1 0 0 0,0 1 0 0 0,0-1 0 0 0,-1 0 0 0 0,1 0 0 0 0,0 0 0 0 0,0 0 0 0 0,0 0 0 0 0,1 0 0 0 0,-1-1-1 0 0,0 1 1 0 0,0-1 0 0 0,0 0 0 0 0,0 1 0 0 0,1-1 0 0 0,-1 0 0 0 0,0 0 0 0 0,0 0 0 0 0,1 0 0 0 0,-1-1 0 0 0,0 1 0 0 0,0-1 0 0 0,0 1 0 0 0,0-1 0 0 0,0 0 0 0 0,0 0-1 0 0,0 0 1 0 0,2-1-10 0 0,44-28 217 0 0,-42 24-197 0 0,0 1 0 0 0,0 1 1 0 0,0-1-1 0 0,1 1 1 0 0,-1 0-1 0 0,1 1 0 0 0,0 0 1 0 0,0 0-1 0 0,1 0 1 0 0,-1 1-1 0 0,1 0 0 0 0,-1 0 1 0 0,1 1-1 0 0,-1 0 0 0 0,1 0 1 0 0,0 1-1 0 0,1 0-20 0 0,-7 2 17 0 0,1 0 1 0 0,-1 1-1 0 0,0-1 0 0 0,0 1 1 0 0,0 0-1 0 0,-1-1 0 0 0,1 1 1 0 0,-1 0-1 0 0,1 0 0 0 0,-1 0 1 0 0,0 0-1 0 0,0 0 0 0 0,0 0 1 0 0,-1 0-1 0 0,1 0 0 0 0,-1 1 0 0 0,0-1 1 0 0,1 0-1 0 0,-1 0 0 0 0,-1 0 1 0 0,1 1-1 0 0,0-1 0 0 0,-1 0 1 0 0,0 3-18 0 0,0 5 64 0 0,0-8-74 0 0,0 0-1 0 0,1 0 0 0 0,-1 1 1 0 0,1-1-1 0 0,-1 0 1 0 0,1 0-1 0 0,0 0 1 0 0,0 1-1 0 0,1-1 0 0 0,-1 0 1 0 0,1 0-1 0 0,-1 0 1 0 0,1 1-1 0 0,0-1 0 0 0,0 0 1 0 0,0 0-1 0 0,1 0 1 0 0,-1-1-1 0 0,1 1 0 0 0,0 0 1 0 0,-1 0-1 0 0,1-1 1 0 0,1 1-1 0 0,-1-1 0 0 0,0 0 1 0 0,0 1-1 0 0,1-1 1 0 0,-1 0-1 0 0,1-1 0 0 0,0 1 1 0 0,0 0-1 0 0,-1-1 1 0 0,1 1-1 0 0,0-1 0 0 0,0 0 1 0 0,0 0-1 0 0,3 0 11 0 0,6-4-2152 0 0,-6-5-3762 0 0,-3 5-5041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47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5913 895 0 0 0,'-9'12'381'0'0,"-26"38"246"0"0,-8 9 9918 0 0,43-58-9439 0 0,0-1-93 0 0,0 0-107 0 0,0 0-93 0 0,0 0-37 0 0,0 0-23 0 0,0 0-27 0 0,0 0-33 0 0,0 0-55 0 0,0 0-63 0 0,27-75 2411 0 0,109-182-1443 0 0,124-173 654 0 0,-238 400-2036 0 0,-21 30-172 0 0,-1 0-9 0 0,0 0 8 0 0,0 0-2 0 0,0 0 2 0 0,0 0 12 0 0,0 0-7 0 0,0 0 18 0 0,0 0 3 0 0,0 0-8 0 0,0 0-20 0 0,6 25 333 0 0,20 25-86 0 0,-1 1 0 0 0,-3 2 0 0 0,13 44-233 0 0,55 165 283 0 0,-54-199-265 0 0,-37-63 5 0 0,1-1 0 0 0,0 1 1 0 0,-1 0-1 0 0,1 0 0 0 0,0 0 0 0 0,-1 0 0 0 0,1 0 0 0 0,0 0 0 0 0,-1 0 0 0 0,1-1 0 0 0,0 1 0 0 0,-1 0 1 0 0,1 0-1 0 0,-1 0 0 0 0,1 0 0 0 0,0 1 0 0 0,-1-1 0 0 0,1 0 0 0 0,0 0 0 0 0,-1 0 0 0 0,1 0 0 0 0,-1 0 1 0 0,1 0-1 0 0,0 1 0 0 0,-1-1 0 0 0,1 0 0 0 0,0 0 0 0 0,0 0 0 0 0,-1 1 0 0 0,1-1 0 0 0,0 0 0 0 0,-1 0 1 0 0,1 1-1 0 0,0-1 0 0 0,0 0 0 0 0,0 1 0 0 0,-1-1 0 0 0,1 0 0 0 0,0 1 0 0 0,0-1 0 0 0,0 0 0 0 0,0 1 1 0 0,0-1-1 0 0,-1 0 0 0 0,1 1 0 0 0,0-1 0 0 0,0 1 0 0 0,0-1 0 0 0,0 0 0 0 0,0 1 0 0 0,0-1 0 0 0,0 0 1 0 0,0 1-1 0 0,1-1 0 0 0,-1 1 0 0 0,0-1 0 0 0,0 0 0 0 0,0 1 0 0 0,0-1 0 0 0,0 0 0 0 0,1 1 1 0 0,-1-1-1 0 0,0 0 0 0 0,0 1 0 0 0,0-1 0 0 0,1 0 0 0 0,-1 0 0 0 0,0 1-23 0 0,-28-6 35 0 0,-2-4-39 0 0,1-1 1 0 0,1-1-1 0 0,0-1 1 0 0,0-2-1 0 0,1-1 1 0 0,1-1-1 0 0,1-1 1 0 0,0-1-1 0 0,1-2 1 0 0,2 0-1 0 0,-7-8 4 0 0,-110-89-242 0 0,128 106-2761 0 0,30 20-5737 0 0,-11-4-3252 0 0</inkml:trace>
  <inkml:trace contextRef="#ctx0" brushRef="#br0" timeOffset="1573.248">6706 803 6121 0 0,'0'0'1714'0'0,"0"0"-750"0"0,0 0-478 0 0,0 0 36 0 0,0 0 268 0 0,0 0 362 0 0,0 0 288 0 0,0 0 127 0 0,0 0-9 0 0,0 0-176 0 0,0 0-235 0 0,0 0-162 0 0,0 0-106 0 0,20-5-91 0 0,64-19-57 0 0,-75 21-541 0 0,-1 1 0 0 0,0-2-1 0 0,-1 1 1 0 0,1-1 0 0 0,0 0 0 0 0,-1 0-1 0 0,0-1 1 0 0,0 0 0 0 0,0 0 0 0 0,-1-1 0 0 0,0 0-1 0 0,6-6-189 0 0,1-3 297 0 0,18-19 5 0 0,-2-2 1 0 0,-2-1-1 0 0,-1-1 0 0 0,-2-1 0 0 0,-2-2 1 0 0,14-32-303 0 0,-27 49 28 0 0,0 0 0 0 0,-2 0 1 0 0,-1 0-1 0 0,-1-1 1 0 0,0 0-1 0 0,-2 0 1 0 0,-1 0-1 0 0,-1 0 0 0 0,-2 0 1 0 0,-1-12-29 0 0,2 34-2 0 0,0 1 1 0 0,0-1-1 0 0,0 0 1 0 0,0 1 0 0 0,-1-1-1 0 0,1 1 1 0 0,-1-1-1 0 0,0 1 1 0 0,1-1 0 0 0,-1 1-1 0 0,0 0 1 0 0,-1-1-1 0 0,1 1 1 0 0,0 0 0 0 0,-1 0-1 0 0,1 0 1 0 0,-1 0-1 0 0,1 0 1 0 0,-1 0-1 0 0,0 0 1 0 0,0 1 0 0 0,0-1-1 0 0,0 1 1 0 0,0-1-1 0 0,0 1 1 0 0,-1 0 0 0 0,1-1-1 0 0,0 1 1 0 0,-1 0-1 0 0,1 1 1 0 0,0-1-1 0 0,-1 0 1 0 0,1 1 0 0 0,-1-1-1 0 0,0 1 1 0 0,1 0-1 0 0,-1 0 1 0 0,1 0 0 0 0,-1 0-1 0 0,1 0 1 0 0,-1 1-1 0 0,1-1 1 0 0,-1 1-1 0 0,1 0 1 0 0,-1 0 0 0 0,1-1-1 0 0,0 1 1 0 0,-1 1-1 0 0,-1 0 2 0 0,-8 12-11 0 0,0 1-1 0 0,1 0 0 0 0,1 0 0 0 0,1 1 0 0 0,0 0 0 0 0,1 1 0 0 0,0 0 1 0 0,2 0-1 0 0,-4 13 12 0 0,5-15 7 0 0,0 0-1 0 0,1 1 1 0 0,0-1 0 0 0,1 1 0 0 0,1 0 0 0 0,0-1 0 0 0,2 1 0 0 0,-1 0-1 0 0,2 0 1 0 0,0 0 0 0 0,1 0 0 0 0,1-1 0 0 0,0 1 0 0 0,1-1 0 0 0,1 0-1 0 0,0 0 1 0 0,1 0 0 0 0,1 0 0 0 0,0-1 0 0 0,1 0 0 0 0,8 10-7 0 0,-11-17 12 0 0,0 0 1 0 0,1-1-1 0 0,0 1 1 0 0,0-1-1 0 0,1-1 1 0 0,0 1-1 0 0,0-1 0 0 0,0 0 1 0 0,1 0-1 0 0,-1-1 1 0 0,1 0-1 0 0,0-1 1 0 0,0 0-1 0 0,1 0 1 0 0,-1-1-1 0 0,0 1 1 0 0,1-2-1 0 0,0 1 1 0 0,-1-1-1 0 0,10-1-12 0 0,0 0 47 0 0,-11 1-22 0 0,0 0-1 0 0,-1-1 0 0 0,1 1 1 0 0,0-2-1 0 0,-1 1 0 0 0,1-1 1 0 0,0 0-1 0 0,-1 0 1 0 0,1-1-1 0 0,-1 0 0 0 0,0 0 1 0 0,1-1-1 0 0,-1 1 1 0 0,0-1-1 0 0,0-1 0 0 0,-1 1 1 0 0,1-1-1 0 0,-1 0 1 0 0,1 0-1 0 0,1-3-24 0 0,0 0 48 0 0,0-1-1 0 0,0 1 1 0 0,-1-1-1 0 0,0-1 1 0 0,0 1 0 0 0,-1-1-1 0 0,0 0 1 0 0,-1-1-1 0 0,0 1 1 0 0,0-1 0 0 0,-1 1-1 0 0,-1-1 1 0 0,1 0 0 0 0,-2 0-1 0 0,1 0 1 0 0,-1-1-1 0 0,-1-3-47 0 0,0 13 44 0 0,0 1 0 0 0,0 0-12 0 0,0 0-21 0 0,0 0-35 0 0,0 23-183 0 0,0 3 265 0 0,11 73-13 0 0,-8-94-43 0 0,0 1 0 0 0,-1 0 0 0 0,2-1 0 0 0,-1 1 0 0 0,1-1 0 0 0,-1 0 0 0 0,1 0 0 0 0,1-1 0 0 0,-1 1 0 0 0,1-1 0 0 0,0 0-1 0 0,0 0 1 0 0,0-1 0 0 0,0 1 0 0 0,1-1 0 0 0,-1 0 0 0 0,1-1 0 0 0,0 1 0 0 0,0-1 0 0 0,0 0 0 0 0,0 0 0 0 0,0-1 0 0 0,0 0 0 0 0,0 0 0 0 0,0-1 0 0 0,2 1-2 0 0,7-4 22 0 0,0 0 1 0 0,-1-1-1 0 0,1-1 1 0 0,-1 0-1 0 0,0-1 1 0 0,-1 0-1 0 0,1-1 1 0 0,-1-1-1 0 0,0 0 1 0 0,-1-1-1 0 0,0 0 1 0 0,-1-1-1 0 0,0 0 1 0 0,0-1-1 0 0,-1 0 1 0 0,0-1-1 0 0,3-6-22 0 0,40-36 101 0 0,-47 47-100 0 0,1 1 0 0 0,-1 0 0 0 0,1 0 0 0 0,0 0 0 0 0,1 1 1 0 0,-1 0-1 0 0,1 1 0 0 0,0 0 0 0 0,0 0 0 0 0,0 1 0 0 0,1-1 1 0 0,-1 2-1 0 0,1-1 0 0 0,0 1 0 0 0,0 1 0 0 0,7-1-1 0 0,6 31 75 0 0,-22-29-72 0 0,0 0 15 0 0,0 0 9 0 0,-133-22 1028 0 0,129 23-1062 0 0,0 1 0 0 0,0-1 0 0 0,-1 1 0 0 0,1-1 0 0 0,0 1 0 0 0,0 1 0 0 0,1-1 0 0 0,-1 0 1 0 0,0 1-1 0 0,1 0 0 0 0,0 0 0 0 0,-1 0 0 0 0,1 0 0 0 0,0 0 0 0 0,1 1 0 0 0,-1-1 0 0 0,1 1 0 0 0,-1 0 0 0 0,1 0 0 0 0,0 0 0 0 0,0 0 1 0 0,1 0-1 0 0,-1 0 0 0 0,1 1 0 0 0,0-1 0 0 0,0 0 0 0 0,1 1 0 0 0,-1-1 0 0 0,1 0 0 0 0,0 1 0 0 0,0-1 0 0 0,0 1 0 0 0,1-1 1 0 0,-1 1-1 0 0,1-1 0 0 0,0 0 0 0 0,1 3 7 0 0,2 2 3 0 0,-1-1-1 0 0,1 1 1 0 0,1-1 0 0 0,0 0 0 0 0,0 0 0 0 0,0 0 0 0 0,1-1 0 0 0,0 0-1 0 0,0 0 1 0 0,1 0 0 0 0,0-1 0 0 0,0 0 0 0 0,1 0 0 0 0,0-1 0 0 0,0 0-1 0 0,0 0 1 0 0,0-1 0 0 0,1 0 0 0 0,-1 0 0 0 0,1-1 0 0 0,0-1-1 0 0,0 1 1 0 0,1-1 0 0 0,-1-1 0 0 0,0 1 0 0 0,1-2 0 0 0,-1 1 0 0 0,0-1-1 0 0,8-2-2 0 0,8 1 35 0 0,0-1-1 0 0,-1-1 0 0 0,1-1 1 0 0,-1-2-1 0 0,0 0 0 0 0,0-2 1 0 0,-1 0-1 0 0,23-12-34 0 0,-29 12 24 0 0,1 1 1 0 0,-1-2-1 0 0,-1 0 0 0 0,1-1 0 0 0,-2-1 0 0 0,1-1 1 0 0,-2 0-1 0 0,1 0 0 0 0,-2-2 0 0 0,0 0 0 0 0,0 0 0 0 0,-2-1 1 0 0,1 0-1 0 0,-1-4-24 0 0,-1-58 153 0 0,-54 71-205 0 0,35 11 42 0 0,-1 0-1 0 0,1 1 1 0 0,0 0-1 0 0,1 1 0 0 0,-1 0 1 0 0,1 0-1 0 0,1 1 1 0 0,-1 0-1 0 0,1 0 1 0 0,1 1-1 0 0,-1-1 1 0 0,1 2 10 0 0,3-5-3 0 0,0-1 0 0 0,0 1 0 0 0,0 0 0 0 0,1 0 0 0 0,0 0 0 0 0,0 0 0 0 0,0 0 0 0 0,1 1 0 0 0,-1-1 0 0 0,1 0 0 0 0,1 1 0 0 0,-1-1 0 0 0,1 1 0 0 0,0-1 0 0 0,0 1 0 0 0,0-1 0 0 0,1 1 0 0 0,0-1 1 0 0,0 1-1 0 0,0-1 0 0 0,1 0 0 0 0,0 0 0 0 0,0 0 0 0 0,0 0 0 0 0,1 0 0 0 0,-1 0 0 0 0,1 0 0 0 0,0-1 0 0 0,1 1 0 0 0,-1-1 0 0 0,1 0 0 0 0,0 0 0 0 0,0 0 3 0 0,10 5-6 0 0,0 0 0 0 0,0-1 0 0 0,1 0 0 0 0,0-2 0 0 0,0 1 0 0 0,1-2 0 0 0,-1 0-1 0 0,1-1 1 0 0,1-1 0 0 0,-1 0 0 0 0,0-1 0 0 0,1-1 0 0 0,-1 0 0 0 0,16-3 6 0 0,-30 2-44 0 0,-1 0-1 0 0,1 0 1 0 0,-1 0 0 0 0,0-1-1 0 0,1 1 1 0 0,-1-1 0 0 0,0 1 0 0 0,1-1-1 0 0,-1 0 1 0 0,0 1 0 0 0,0-1-1 0 0,0 0 1 0 0,0 0 0 0 0,0 0-1 0 0,0 0 1 0 0,0 0 0 0 0,0 0 0 0 0,0 0-1 0 0,0 0 1 0 0,0 0 0 0 0,0 0-1 0 0,-1-1 1 0 0,1 1 0 0 0,0 0 0 0 0,-1 0-1 0 0,1-1 1 0 0,-1 1 0 0 0,0 0-1 0 0,1-1 1 0 0,-1 1 0 0 0,0-1 0 0 0,0 1-1 0 0,0 0 1 0 0,0-1 0 0 0,0 1-1 0 0,0-1 1 0 0,0 1 0 0 0,-1-1 44 0 0,-11-33-4668 0 0,8 30 3233 0 0,-8-7-7996 0 0,6 8-2672 0 0</inkml:trace>
  <inkml:trace contextRef="#ctx0" brushRef="#br0" timeOffset="2100.276">7452 1 9002 0 0,'0'0'2392'0'0,"0"0"-98"0"0,0 0-43 0 0,0 0-73 0 0,0 0-236 0 0,0 0-392 0 0,0 0-371 0 0,0 0-319 0 0,0 0-184 0 0,0 0-76 0 0,0 0-56 0 0,0 0-54 0 0,0 0-45 0 0,-4 6-37 0 0,-37 76 1136 0 0,28-63-1204 0 0,23-31-77 0 0,58-61-55 0 0,-67 73-202 0 0,0 0-18 0 0,-1 0-50 0 0,0 0-114 0 0,0 0-195 0 0,0 0-389 0 0,-2 0-5222 0 0,2 3-5985 0 0</inkml:trace>
  <inkml:trace contextRef="#ctx0" brushRef="#br0" timeOffset="-9406.15">1286 295 0 0 0,'0'0'491'0'0,"0"0"666"0"0,0 0 385 0 0,0 0 229 0 0,0 0 180 0 0,0 0 90 0 0,1-18-1 0 0,1-56-56 0 0,1 56 1608 0 0,-3 18-2084 0 0,0 0-233 0 0,0 0-252 0 0,0 0-223 0 0,0 0-178 0 0,1 23 1391 0 0,101 274 439 0 0,-40-39-1871 0 0,-32-185-500 0 0,-15-154 1000 0 0,61-109-1056 0 0,-2 57-24 0 0,-73 133 2 0 0,-1 0-1 0 0,0 0 1 0 0,1 0 0 0 0,-1 1-1 0 0,0-1 1 0 0,0 0-1 0 0,1 0 1 0 0,-1 0-1 0 0,0 0 1 0 0,1 0-1 0 0,-1 0 1 0 0,0 0-1 0 0,0 0 1 0 0,1 0 0 0 0,-1 0-1 0 0,0 0 1 0 0,1 0-1 0 0,-1 0 1 0 0,0-1-1 0 0,0 1 1 0 0,1 0-1 0 0,-1 0 1 0 0,0 0-1 0 0,1 0 1 0 0,-1 0 0 0 0,0-1-1 0 0,0 1-2 0 0,0 11 15 0 0,6 115 224 0 0,38 50-107 0 0,-39-162-130 0 0,0 0 0 0 0,1-1 0 0 0,0 0 0 0 0,1 0 0 0 0,0-1 0 0 0,1 0 0 0 0,1 0 0 0 0,3 3-2 0 0,19 18 64 0 0,-24-41 496 0 0,88-337-85 0 0,25-93-478 0 0,-118 426-142 0 0,5-5-2338 0 0,-2 19-2046 0 0,4 7-3292 0 0,-4-2-4759 0 0</inkml:trace>
  <inkml:trace contextRef="#ctx0" brushRef="#br0" timeOffset="-8452.767">2271 63 5097 0 0,'0'0'2381'0'0,"0"0"-522"0"0,0 0-326 0 0,0 0 60 0 0,0 0 183 0 0,0 0 91 0 0,0 0-140 0 0,0 0-325 0 0,0 0-373 0 0,0 0-295 0 0,0 0-153 0 0,0 0-63 0 0,-2 0-28 0 0,-2 4-328 0 0,1 1 0 0 0,0 0-1 0 0,0 0 1 0 0,0 0-1 0 0,1 0 1 0 0,0 1 0 0 0,0-1-1 0 0,0 1 1 0 0,1-1-1 0 0,-1 1 1 0 0,1 0 0 0 0,1 0-1 0 0,-1-1 1 0 0,1 1-1 0 0,0 0 1 0 0,0 0 0 0 0,1 0-1 0 0,0 0-161 0 0,28 384 1647 0 0,-12-100-1277 0 0,-1-268-225 0 0,-16-22-104 0 0,18-23 393 0 0,19-39-305 0 0,-14 22-100 0 0,2 1 0 0 0,1 1 1 0 0,2 1-1 0 0,23-22-29 0 0,-49 56-1 0 0,0 0 0 0 0,0 1 0 0 0,1-1 0 0 0,-1 0 0 0 0,1 1 0 0 0,0 0 0 0 0,0-1 0 0 0,-1 1 0 0 0,1 0-1 0 0,1 1 1 0 0,-1-1 0 0 0,0 0 0 0 0,0 1 0 0 0,1 0 0 0 0,-1 0 0 0 0,1 0 0 0 0,-1 0 0 0 0,1 0 0 0 0,-1 1-1 0 0,1-1 1 0 0,-1 1 0 0 0,1 0 0 0 0,0 0 0 0 0,-1 1 0 0 0,1-1 0 0 0,-1 1 0 0 0,1-1 0 0 0,2 2 1 0 0,20 61 115 0 0,-26-59-101 0 0,-2 230 805 0 0,2-233-858 0 0,0-1 31 0 0,0 0-9 0 0,0 0-12 0 0,0 0 27 0 0,0 0-74 0 0,0 0-54 0 0,17-4-1155 0 0,-1-12-875 0 0,-8 8-349 0 0,1 0-3964 0 0,-2 3-5687 0 0</inkml:trace>
  <inkml:trace contextRef="#ctx0" brushRef="#br0" timeOffset="-7589.384">3056 608 12403 0 0,'0'0'2067'0'0,"0"0"-599"0"0,0 0-270 0 0,0 0-21 0 0,0 0-27 0 0,0 0-118 0 0,0 0-173 0 0,0 0-191 0 0,0 0-133 0 0,0 0-71 0 0,0 0-83 0 0,0 0-66 0 0,-19 9-47 0 0,-56 27-28 0 0,19 4 423 0 0,53-38-639 0 0,-1 1 0 0 0,1 0 0 0 0,0 0 0 0 0,0 0-1 0 0,0 1 1 0 0,0-1 0 0 0,1 1 0 0 0,-1-1 0 0 0,1 1 0 0 0,0 0 0 0 0,0 0 0 0 0,1 0-1 0 0,-1 0 1 0 0,1 0 0 0 0,-1 1 0 0 0,1-1 0 0 0,1 0 0 0 0,-1 1 0 0 0,1-1 0 0 0,-1 0 0 0 0,1 1-1 0 0,1 3-23 0 0,1-6 15 0 0,0 1 0 0 0,0-1 0 0 0,0 0 0 0 0,1 0 0 0 0,-1 0-1 0 0,1-1 1 0 0,0 1 0 0 0,-1-1 0 0 0,1 1 0 0 0,0-1 0 0 0,0 0 0 0 0,0 0-1 0 0,0 0 1 0 0,0 0 0 0 0,0-1 0 0 0,0 1 0 0 0,0-1 0 0 0,0 0-1 0 0,0 0 1 0 0,0 0 0 0 0,1 0 0 0 0,-1 0 0 0 0,0-1 0 0 0,3 0-15 0 0,2 1 37 0 0,4-2 1 0 0,1 0 0 0 0,-1-1 0 0 0,1 0-1 0 0,-1-1 1 0 0,0-1 0 0 0,0 0 0 0 0,-1 0 0 0 0,0-1 0 0 0,0-1 0 0 0,0 0 0 0 0,0 0 0 0 0,-1-1 0 0 0,0-1-38 0 0,23-14 19 0 0,6 1-50 0 0,-39 22-10 0 0,0 0 1 0 0,31 74 84 0 0,-26-69-41 0 0,-1 0 0 0 0,1-1-1 0 0,0 1 1 0 0,0-1 0 0 0,1 0 0 0 0,-1-1 0 0 0,1 1 0 0 0,0-1 0 0 0,0 0-1 0 0,0 0 1 0 0,0-1 0 0 0,1 0 0 0 0,-1 0 0 0 0,1 0 0 0 0,-1-1 0 0 0,1 0-1 0 0,-1 0 1 0 0,1-1 0 0 0,0 0 0 0 0,-1 0 0 0 0,1-1 0 0 0,0 1-1 0 0,2-2-2 0 0,1 2 16 0 0,3-3 3 0 0,0-1 0 0 0,0 0 0 0 0,0-1 0 0 0,-1 0 0 0 0,1-1 0 0 0,-2 0 0 0 0,1-1 0 0 0,-1 0 0 0 0,0-1 0 0 0,0-1 0 0 0,-1 0 0 0 0,3-2-19 0 0,6-6 68 0 0,-1-1 0 0 0,0 0-1 0 0,-1-2 1 0 0,-1 1 0 0 0,-1-2-1 0 0,-1 0 1 0 0,-1-1 0 0 0,4-10-68 0 0,3-15 73 0 0,-3 0 1 0 0,-2-2-1 0 0,-3 1 1 0 0,-1-2-1 0 0,0-15-73 0 0,0 7-2 0 0,3-86 178 0 0,-15 144-160 0 0,0 0 0 0 0,0 0-1 0 0,0-1 1 0 0,0 1 0 0 0,0 0 0 0 0,1 0-1 0 0,-1 0 1 0 0,0 0 0 0 0,0 0-1 0 0,0 0 1 0 0,0 0 0 0 0,0 1 0 0 0,0-1-1 0 0,1 0 1 0 0,-1 0 0 0 0,0 1-1 0 0,0-1 1 0 0,0 0 0 0 0,1 1 0 0 0,-1-1-1 0 0,0 1 1 0 0,1-1 0 0 0,-1 1-1 0 0,0 0 1 0 0,1-1 0 0 0,-1 1 0 0 0,0-1-1 0 0,1 1 1 0 0,-1 0 0 0 0,1 0 0 0 0,-1-1-1 0 0,1 1 1 0 0,0 0 0 0 0,-1 0-1 0 0,1-1 1 0 0,0 1 0 0 0,-1 0 0 0 0,1 0-1 0 0,0 0 1 0 0,0 0 0 0 0,0 0-1 0 0,0 0-15 0 0,-9 27 68 0 0,1 1 0 0 0,1-1 0 0 0,1 2 0 0 0,2-1 0 0 0,1 1 0 0 0,2-1 0 0 0,0 1 1 0 0,2 0-1 0 0,4 19-68 0 0,-2-22 63 0 0,2 0 1 0 0,2 0-1 0 0,0-1 1 0 0,1 1 0 0 0,2-2-1 0 0,0 1 1 0 0,6 6-64 0 0,109 163 175 0 0,-111-155-213 0 0,-14-39 14 0 0,-11-64-2483 0 0,-11-13-1950 0 0,4 28-5356 0 0,12 36-1188 0 0</inkml:trace>
  <inkml:trace contextRef="#ctx0" brushRef="#br0" timeOffset="-7340.095">3426 409 7730 0 0,'0'0'4822'0'0,"0"0"-1989"0"0,0 0-1009 0 0,0 0-382 0 0,0 0-291 0 0,0 0-93 0 0,0 0 25 0 0,0 0 22 0 0,0 0-15 0 0,0 0-135 0 0,0 0-178 0 0,0 0-145 0 0,0 0-94 0 0,32 0-45 0 0,103-3-59 0 0,176-23 581 0 0,-275 24-2357 0 0,-14-1-5406 0 0,-15 0-5854 0 0</inkml:trace>
  <inkml:trace contextRef="#ctx0" brushRef="#br0" timeOffset="-5670.089">4501 597 4329 0 0,'0'0'1988'0'0,"0"0"-134"0"0,0 0-123 0 0,0 0-55 0 0,0 0-103 0 0,0 0-185 0 0,0 0-174 0 0,0 0-226 0 0,0 0-207 0 0,0 0-214 0 0,0 0-132 0 0,-3 0-84 0 0,2 0-299 0 0,0 0-1 0 0,0 1 1 0 0,0-1 0 0 0,0 0 0 0 0,0 1 0 0 0,0-1 0 0 0,0 1 0 0 0,1-1-1 0 0,-1 1 1 0 0,0-1 0 0 0,0 1 0 0 0,0-1 0 0 0,1 1 0 0 0,-1 0 0 0 0,0 0-1 0 0,1-1 1 0 0,-1 1 0 0 0,1 0 0 0 0,-1 0 0 0 0,1 0 0 0 0,-1 0 0 0 0,1-1-1 0 0,-1 1 1 0 0,1 0 0 0 0,0 0 0 0 0,0 0 0 0 0,-1 0 0 0 0,1 0 0 0 0,0 0-1 0 0,0 0 1 0 0,0 0 0 0 0,0 0 0 0 0,0 0 0 0 0,0 0 0 0 0,0 0-52 0 0,-2 13 296 0 0,-1-6-235 0 0,1-1 1 0 0,0 0 0 0 0,0 1-1 0 0,1-1 1 0 0,0 1-1 0 0,0 0 1 0 0,1-1-1 0 0,0 1 1 0 0,1 0 0 0 0,-1-1-1 0 0,1 1 1 0 0,1-1-1 0 0,-1 1 1 0 0,1-1-1 0 0,1 1 1 0 0,-1-1-1 0 0,1 0 1 0 0,1 0 0 0 0,-1-1-1 0 0,1 1 1 0 0,0 0-1 0 0,1-1 1 0 0,-1 0-1 0 0,2 0-61 0 0,-1-3 65 0 0,-1-1-1 0 0,1 0 1 0 0,0 0-1 0 0,0 0 1 0 0,0-1-1 0 0,1 0 1 0 0,-1 0-1 0 0,0 0 1 0 0,1-1-1 0 0,-1 1 1 0 0,0-1-1 0 0,1 0 0 0 0,-1-1 1 0 0,0 1-1 0 0,0-1 1 0 0,1 0-1 0 0,-1-1 1 0 0,0 1-1 0 0,0-1 1 0 0,0 0-1 0 0,0 0 1 0 0,-1-1-1 0 0,1 1 0 0 0,0-1 1 0 0,-1 0-1 0 0,0-1 1 0 0,0 1-1 0 0,0 0 1 0 0,0-1-1 0 0,0 0-64 0 0,24-22 169 0 0,-1-1-1 0 0,-1-1 1 0 0,-1-1-1 0 0,-2-1 0 0 0,-1-2 1 0 0,-1 0-1 0 0,-2-1 1 0 0,-1-1-1 0 0,-2 0 1 0 0,5-17-169 0 0,-10 14 48 0 0,-1-1 1 0 0,-1 1 0 0 0,-3-1 0 0 0,-1-1-1 0 0,-1 1 1 0 0,-2-1 0 0 0,-3 0-49 0 0,2 35 9 0 0,0 1 1 0 0,-1 0-1 0 0,0-1 0 0 0,0 1 0 0 0,0 0 1 0 0,0-1-1 0 0,-1 1 0 0 0,1 0 0 0 0,-1-1 1 0 0,0 1-1 0 0,0 0 0 0 0,0 0 0 0 0,0 0 1 0 0,-1 0-1 0 0,1 0 0 0 0,-1 0 1 0 0,0 0-1 0 0,0 0 0 0 0,0 1 0 0 0,0-1 1 0 0,0 0-1 0 0,0 1 0 0 0,-1 0 0 0 0,1 0 1 0 0,-1 0-1 0 0,0 0 0 0 0,0 0 1 0 0,1 0-1 0 0,-1 1 0 0 0,0-1 0 0 0,-1 1 1 0 0,1 0-1 0 0,0 0 0 0 0,0 0 0 0 0,0 0 1 0 0,-1 1-1 0 0,1-1 0 0 0,0 1 0 0 0,-1 0 1 0 0,0 0-10 0 0,-1 3 1 0 0,-1 0-1 0 0,1 1 1 0 0,0 0 0 0 0,0 0 0 0 0,1 0 0 0 0,-1 1-1 0 0,1 0 1 0 0,0-1 0 0 0,0 2 0 0 0,1-1 0 0 0,-1 0 0 0 0,1 1-1 0 0,0-1 1 0 0,1 1 0 0 0,-1 0 0 0 0,-1 6-1 0 0,3-10 1 0 0,-12 33 15 0 0,2 1-1 0 0,2 1 0 0 0,0-1 0 0 0,3 1 0 0 0,1 1 0 0 0,2-1 0 0 0,1 1 1 0 0,2-1-1 0 0,2 1 0 0 0,2-1 0 0 0,7 36-15 0 0,9 9 98 0 0,3-2-1 0 0,4 0 1 0 0,4-2-1 0 0,17 30-97 0 0,-5-8 68 0 0,-34-79-72 0 0,5 6 51 0 0,-2 0 0 0 0,-1 1 0 0 0,-1 0 0 0 0,-1 1 0 0 0,-2 0 0 0 0,-1 0-1 0 0,-1 1 1 0 0,-2-1 0 0 0,0 1 0 0 0,-3 20-47 0 0,-2-41 6 0 0,0 0 1 0 0,-1 0-1 0 0,0 0 0 0 0,-1-1 1 0 0,1 1-1 0 0,-2-1 0 0 0,1 0 1 0 0,-1 0-1 0 0,-1 0 1 0 0,0-1-1 0 0,0 0 0 0 0,0 0 1 0 0,0 0-1 0 0,-1-1 0 0 0,-1 0 1 0 0,1 0-1 0 0,-1-1 0 0 0,0 0 1 0 0,0 0-1 0 0,0-1 0 0 0,0 0 1 0 0,-1 0-1 0 0,0-1 1 0 0,0 0-1 0 0,0 0 0 0 0,0-1 1 0 0,0-1-1 0 0,0 0 0 0 0,-1 0 1 0 0,-1 0-7 0 0,7-1 1 0 0,-1 1 1 0 0,0-1 0 0 0,0-1-1 0 0,0 1 1 0 0,1 0 0 0 0,-1-1-1 0 0,0 0 1 0 0,0 0 0 0 0,1-1-1 0 0,-1 1 1 0 0,1-1 0 0 0,-1 0 0 0 0,1 0-1 0 0,0 0 1 0 0,0-1 0 0 0,0 0-1 0 0,0 1 1 0 0,0-2 0 0 0,1 1-1 0 0,-1 0 1 0 0,1-1 0 0 0,0 1-1 0 0,0-1 1 0 0,0 0 0 0 0,0 0-1 0 0,1 0 1 0 0,-3-4-2 0 0,0-7-10 0 0,0 1 1 0 0,1 0-1 0 0,1-1 1 0 0,0 0-1 0 0,0 0 1 0 0,2 0-1 0 0,0 0 1 0 0,1 0-1 0 0,1-13 10 0 0,-1 12 7 0 0,1-7-56 0 0,1-1 0 0 0,2 1 0 0 0,0 0 0 0 0,1 1 0 0 0,1-1 0 0 0,1 1 0 0 0,1 0 0 0 0,1 1 0 0 0,1 0 0 0 0,1 0 0 0 0,1 1 0 0 0,0 0 0 0 0,2 1 0 0 0,0 0 49 0 0,-1-12-3570 0 0,-12 21-1149 0 0,-1-1-4004 0 0,0 7-1634 0 0</inkml:trace>
  <inkml:trace contextRef="#ctx0" brushRef="#br0" timeOffset="-5270.693">4543 210 11346 0 0,'0'0'2014'0'0,"0"0"-237"0"0,0 0-192 0 0,0 0-36 0 0,0 0-21 0 0,0 0-137 0 0,0 0-150 0 0,0 0-176 0 0,0 0-208 0 0,0 0-170 0 0,0 0-142 0 0,0 0-152 0 0,0 0-113 0 0,-7-1-51 0 0,-21-7-69 0 0,21 6-43 0 0,7 2-18 0 0,0 0-34 0 0,0 0-31 0 0,0 0-18 0 0,0 0 9 0 0,0 0-2 0 0,0 0 13 0 0,0 0 0 0 0,0 0-16 0 0,0 0 0 0 0,0 0 16 0 0,0 0 0 0 0,0 0-14 0 0,0 0 2 0 0,0-10-1843 0 0,0 5-6830 0 0,0 2-3138 0 0</inkml:trace>
  <inkml:trace contextRef="#ctx0" brushRef="#br0" timeOffset="36522.586">1590 1937 0 0 0,'11'-48'0'0'0,"-27"51"0"0"0,14-2 0 0 0,-2-1 0 0 0,2 0 0 0 0,0-5-260 0 0,0-1 3599 0 0,-9 1 8631 0 0,8 5-2944 0 0,3 13-9151 0 0,15 520 1939 0 0,2-352-1604 0 0,11-4-49 0 0,-23 135 227 0 0,-24-58-267 0 0,4-103-5 0 0,24-47-65 0 0,-14 43 53 0 0,3 23-39 0 0,17-35 25 0 0,-10 67 281 0 0,-5-201-358 0 0,0 17 120 0 0,3-16-99 0 0,0 0-1 0 0,0 0 1 0 0,0 0 0 0 0,1 0-1 0 0,-1-1 1 0 0,0 1 0 0 0,1-1-1 0 0,-1 0 1 0 0,1 0-1 0 0,-1 0 1 0 0,1 0 0 0 0,0-1-1 0 0,-1 1 1 0 0,1-1-1 0 0,0 0 1 0 0,-1 0 0 0 0,1 0-1 0 0,0-1 1 0 0,0 1 0 0 0,-1-1-1 0 0,1 0 1 0 0,-1 0-1 0 0,1 0 1 0 0,-1-1-34 0 0,2 2 49 0 0,147-23 263 0 0,660 23 674 0 0,-379 4-799 0 0,-329 3-125 0 0,37-14 25 0 0,22 3-31 0 0,54 8 31 0 0,-73-8 27 0 0,-42 11-42 0 0,34-7 99 0 0,-114 4-83 0 0,-25 0-752 0 0,-7-20-3534 0 0,7 9-4049 0 0,1 0-4452 0 0</inkml:trace>
  <inkml:trace contextRef="#ctx0" brushRef="#br0" timeOffset="39127.996">4005 4220 0 0 0,'-11'18'0'0'0,"7"-11"11553"0"0,13-2-9284 0 0,0-2-838 0 0,68 8 2811 0 0,-35-10-3267 0 0,55 9 760 0 0,-83-8-1510 0 0,-1 1 1 0 0,1-2-1 0 0,-1 0 0 0 0,1 0 1 0 0,-1-1-1 0 0,1-1 0 0 0,-1 0 1 0 0,0-1-1 0 0,4-1-225 0 0,82-2 956 0 0,59-5 65 0 0,5-2-241 0 0,-102 2-643 0 0,118 9 254 0 0,-134 8-43 0 0,-16-5 668 0 0,-18-3-2495 0 0,-19 1-8424 0 0,6 0-2388 0 0</inkml:trace>
  <inkml:trace contextRef="#ctx0" brushRef="#br0" timeOffset="44945.008">2218 3605 0 0 0,'0'0'1192'0'0,"0"0"5"0"0,0 0 28 0 0,0 0 87 0 0,0 0 111 0 0,0 0-61 0 0,0 0-79 0 0,0 0-95 0 0,0 0-106 0 0,-1-4-83 0 0,-4-13 124 0 0,4 2 3127 0 0,1 14-3673 0 0,0 1-38 0 0,0 0-34 0 0,0 0-55 0 0,0 0-53 0 0,0 0-27 0 0,0 0-18 0 0,0 0-20 0 0,0 0-33 0 0,0 1 1201 0 0,11 131-1095 0 0,-11-129-396 0 0,1 0 0 0 0,-1 0 0 0 0,1 1-1 0 0,0-1 1 0 0,0 0 0 0 0,0 0 0 0 0,1 0-1 0 0,-1 0 1 0 0,1-1 0 0 0,0 1 0 0 0,0 0-1 0 0,-1-1 1 0 0,2 1 0 0 0,-1-1 0 0 0,0 1-1 0 0,0-1 1 0 0,1 0 0 0 0,0 0 0 0 0,-1 0-1 0 0,1-1 1 0 0,0 1 0 0 0,0 0 0 0 0,0-1-1 0 0,0 0 1 0 0,0 0 0 0 0,0 0 0 0 0,0 0-1 0 0,0 0 1 0 0,0-1 0 0 0,0 1 0 0 0,1-1-1 0 0,-1 0 1 0 0,0 0 0 0 0,0 0 0 0 0,1 0-1 0 0,-1-1 1 0 0,0 1 0 0 0,0-1 0 0 0,0 0-1 0 0,1 0 1 0 0,-1 0-9 0 0,9-6 113 0 0,0-1-1 0 0,0 0 1 0 0,-1-1 0 0 0,0 0 0 0 0,-1 0-1 0 0,0-1 1 0 0,0-1 0 0 0,-1 0-1 0 0,0 0 1 0 0,-1-1 0 0 0,-1 0-1 0 0,0 0 1 0 0,0-1 0 0 0,-1 0-1 0 0,-1 0 1 0 0,0 0 0 0 0,-1-1-1 0 0,1-3-111 0 0,-1-67 841 0 0,-4 83-747 0 0,0 1-31 0 0,0 0-33 0 0,0 0-13 0 0,0 0-24 0 0,0 0-25 0 0,0 0-14 0 0,2 23-66 0 0,87 160 552 0 0,-79-145-425 0 0,-1 0 0 0 0,-2 0 0 0 0,-2 0 0 0 0,-2 1-1 0 0,-1-1 1 0 0,-3 27-16 0 0,0-58 7 0 0,0 0 0 0 0,-1 0 1 0 0,1 0-1 0 0,-1-1 0 0 0,-1 1 0 0 0,0-1 0 0 0,1 1 0 0 0,-2-1 0 0 0,1 0 1 0 0,-1 0-1 0 0,0 0 0 0 0,0-1 0 0 0,-1 1 0 0 0,1-1 0 0 0,-1 0 0 0 0,-1-1 0 0 0,-3 4-7 0 0,8-7 5 0 0,0 0 0 0 0,0-1-1 0 0,0 1 1 0 0,0 0-1 0 0,1-1 1 0 0,-1 1-1 0 0,0-1 1 0 0,0 1-1 0 0,0-1 1 0 0,0 1-1 0 0,0-1 1 0 0,0 0-1 0 0,0 0 1 0 0,0 1-1 0 0,0-1 1 0 0,-1 0-1 0 0,1 0 1 0 0,0 0-1 0 0,0 0 1 0 0,0 0-1 0 0,0 0 1 0 0,0-1-1 0 0,0 1 1 0 0,0 0-1 0 0,0-1 1 0 0,0 1-1 0 0,0 0 1 0 0,0-1-1 0 0,0 1 1 0 0,0-1-1 0 0,0 1 1 0 0,0-1-1 0 0,1 0 1 0 0,-1 1-1 0 0,0-1 1 0 0,0 0-1 0 0,1 0 1 0 0,-1 1 0 0 0,0-1-1 0 0,1 0 1 0 0,-1 0-1 0 0,0 0 1 0 0,1 0-1 0 0,0 0 1 0 0,-1 0-1 0 0,1 0 1 0 0,-1 0-1 0 0,1 0 1 0 0,0 0-1 0 0,0 0 1 0 0,0 0-1 0 0,0 0 1 0 0,-1 0-1 0 0,1 0 1 0 0,1-1-5 0 0,-9-60 48 0 0,9 39-221 0 0,2 0 1 0 0,0 0 0 0 0,2 0 0 0 0,1 0 0 0 0,0 0-1 0 0,2 1 1 0 0,1 0 0 0 0,1-1 172 0 0,-2 8-2299 0 0,-6 11-1089 0 0,-1 1-3416 0 0,1 2-5080 0 0</inkml:trace>
  <inkml:trace contextRef="#ctx0" brushRef="#br0" timeOffset="45240.619">2846 3594 13267 0 0,'0'0'2786'0'0,"0"0"-662"0"0,0 0-417 0 0,0 0-226 0 0,0 0-237 0 0,0 0-264 0 0,0 0-277 0 0,0 0-226 0 0,0 0-91 0 0,0 0-24 0 0,0 0-5 0 0,0 0-25 0 0,0 0-44 0 0,-3 23-51 0 0,-9 71-58 0 0,23 13 165 0 0,-9-89-897 0 0,0 21 525 0 0,-4-27-3523 0 0,-2 0-3561 0 0,0-8-5273 0 0</inkml:trace>
  <inkml:trace contextRef="#ctx0" brushRef="#br0" timeOffset="45745.512">2225 3955 3585 0 0,'0'0'2576'0'0,"0"0"-128"0"0,0 0-69 0 0,0 0-170 0 0,0 0-287 0 0,0 0-440 0 0,0 0-497 0 0,0 0-314 0 0,0 0-28 0 0,0 0 51 0 0,0 0 62 0 0,0 0-4 0 0,0 0-105 0 0,0 16-97 0 0,0 119 860 0 0,0-61-1004 0 0,0-41-3240 0 0,-1-33-4389 0 0,0 0-3050 0 0</inkml:trace>
  <inkml:trace contextRef="#ctx0" brushRef="#br0" timeOffset="46361.504">2277 3023 0 0 0,'0'0'1632'0'0,"0"0"291"0"0,0 0 247 0 0,0 0 212 0 0,0 0-13 0 0,0 0-320 0 0,0 0-406 0 0,0 0-377 0 0,0 0-259 0 0,0 0-152 0 0,0 0-54 0 0,0 0-55 0 0,0 0-57 0 0,-4-3 4275 0 0,4 326-3648 0 0,0-323-1473 0 0,1-1 1 0 0,-1 1-1 0 0,0-1 0 0 0,0 1 0 0 0,1-1 0 0 0,-1 1 1 0 0,0 0-1 0 0,0-1 0 0 0,0 1 0 0 0,0-1 1 0 0,0 1-1 0 0,0-1 0 0 0,0 1 0 0 0,0-1 0 0 0,0 1 1 0 0,0-1-1 0 0,0 1 0 0 0,0-1 0 0 0,0 1 1 0 0,0-1-1 0 0,0 1 0 0 0,0-1 0 0 0,0 1 0 0 0,-1-1 1 0 0,1 1-1 0 0,0 0 0 0 0,0-1 0 0 0,-1 1 1 0 0,1-1-1 0 0,0 1 0 0 0,0 0 0 0 0,-1-1 0 0 0,1 1 1 0 0,-1 0-1 0 0,1-1 0 0 0,0 1 0 0 0,-1 0 1 0 0,1-1-1 0 0,-1 1 0 0 0,1 0 0 0 0,0 0 0 0 0,-1 0 1 0 0,1-1-1 0 0,-1 1 0 0 0,1 0 0 0 0,-1 0 1 0 0,1 0-1 0 0,-1 0 0 0 0,1 0 0 0 0,-1 0 0 0 0,1 0 1 0 0,-1 0-1 0 0,1 0 0 0 0,-1 0 0 0 0,1 0 0 0 0,-1 0 1 0 0,1 0-1 0 0,-1 1 0 0 0,1-1 0 0 0,-1 0 1 0 0,1 0-1 0 0,0 0 0 0 0,-1 1 0 0 0,1-1 0 0 0,-1 0 1 0 0,1 1 156 0 0,-1-6-1568 0 0,0-11-6444 0 0,1 8 2127 0 0</inkml:trace>
  <inkml:trace contextRef="#ctx0" brushRef="#br0" timeOffset="46922.082">2295 2964 600 0 0,'0'0'1562'0'0,"0"0"-130"0"0,0 0 94 0 0,0 0 146 0 0,0 0-24 0 0,0 0-282 0 0,0 0-443 0 0,0 0-328 0 0,0 0-114 0 0,0 0 5 0 0,0 0 40 0 0,0 0 35 0 0,-2 3-5 0 0,-8 9 23 0 0,-1-1 1 0 0,-1-1 0 0 0,0 0-1 0 0,0 0 1 0 0,-1-2 0 0 0,0 1-1 0 0,-1-2 1 0 0,0 1 0 0 0,-12 3-580 0 0,-24 8 2171 0 0,50-19-1836 0 0,0 0-58 0 0,0 0-42 0 0,0 0-33 0 0,0 0-38 0 0,0 0-5 0 0,0 0-28 0 0,0 0-23 0 0,0 0-12 0 0,0 0-35 0 0,14 0-21 0 0,231 0 1045 0 0,-197 4-1045 0 0,-72-2 2145 0 0,-81-63-2097 0 0,63 21-536 0 0,36 22-2533 0 0,6 14-1614 0 0,1 0-3577 0 0,0 0-2160 0 0</inkml:trace>
  <inkml:trace contextRef="#ctx0" brushRef="#br0" timeOffset="49810.066">4414 3049 0 0 0,'0'0'894'0'0,"0"0"483"0"0,0 0 190 0 0,0 0 116 0 0,0 0 200 0 0,0 0-1 0 0,0 0-155 0 0,0 0-251 0 0,0 0-370 0 0,0 0-259 0 0,0 0-160 0 0,0 0-111 0 0,0 0-72 0 0,-2-3 1103 0 0,-5 142 901 0 0,5-21-1964 0 0,2-117-522 0 0,0 1 0 0 0,0-1-1 0 0,-1 0 1 0 0,1 0-1 0 0,0 1 1 0 0,0-1-1 0 0,0 0 1 0 0,0 1 0 0 0,1-1-1 0 0,-1 0 1 0 0,0 0-1 0 0,0 1 1 0 0,1-1-1 0 0,-1 0 1 0 0,1 0-1 0 0,-1 0 1 0 0,1 0 0 0 0,-1 1-1 0 0,1-1 1 0 0,0 0-1 0 0,0 0 1 0 0,-1 0-1 0 0,1 0 1 0 0,0 0-1 0 0,0-1 1 0 0,0 1 0 0 0,0 0-1 0 0,0 0 1 0 0,0-1-1 0 0,0 1 1 0 0,1 0-1 0 0,-1-1 1 0 0,0 1-1 0 0,0-1 1 0 0,0 0 0 0 0,1 1-1 0 0,-1-1 1 0 0,0 0-1 0 0,0 0 1 0 0,1 1-1 0 0,-1-1 1 0 0,0 0 0 0 0,0 0-1 0 0,1-1 1 0 0,-1 1-1 0 0,0 0 1 0 0,0 0-1 0 0,1-1 1 0 0,-1 1-1 0 0,0 0 1 0 0,0-1 0 0 0,0 1-1 0 0,1-1 1 0 0,-1 0-22 0 0,59-58 1457 0 0,56-124-539 0 0,-71 87-654 0 0,-41 147 63 0 0,25 123 122 0 0,-5-61-261 0 0,6 240 146 0 0,-30-350-322 0 0,1 0-1 0 0,-1 0 1 0 0,0 0 0 0 0,0 1 0 0 0,0-1 0 0 0,0 0 0 0 0,0 0 0 0 0,-1 0 0 0 0,1 0 0 0 0,-1 0 0 0 0,0 0 0 0 0,0 0 0 0 0,0 0 0 0 0,0 0 0 0 0,-1 0 0 0 0,1-1 0 0 0,-1 1 0 0 0,1 0 0 0 0,-1-1 0 0 0,0 0 0 0 0,0 1 0 0 0,0-1 0 0 0,-1 0 0 0 0,1 0 0 0 0,0 0 0 0 0,-1 0 0 0 0,0 0 0 0 0,1-1 0 0 0,-1 1 0 0 0,0-1 0 0 0,0 1 0 0 0,1-1 0 0 0,-1 0 0 0 0,0 0 0 0 0,0-1 0 0 0,0 1 0 0 0,-1-1-1 0 0,1 1 1 0 0,0-1 0 0 0,0 0 0 0 0,0 0 0 0 0,0 0 0 0 0,0-1 0 0 0,0 1 0 0 0,-3-1-12 0 0,0-5 12 0 0,0 0-1 0 0,0-1 0 0 0,0 0 0 0 0,1 0 1 0 0,0 0-1 0 0,1 0 0 0 0,-1-1 1 0 0,1 1-1 0 0,1-1 0 0 0,-1-1 0 0 0,2 1 1 0 0,-1 0-1 0 0,-1-8-11 0 0,0-2-12 0 0,1-1 0 0 0,1 1-1 0 0,0-1 1 0 0,1 0 0 0 0,1 0 0 0 0,1 0 0 0 0,1-4 12 0 0,-1 16-58 0 0,1-1 0 0 0,-1 1 0 0 0,1-1 0 0 0,1 1 0 0 0,-1-1 0 0 0,1 1 0 0 0,1 0 0 0 0,-1 1 0 0 0,1-1 0 0 0,0 0 0 0 0,1 1 0 0 0,1-2 58 0 0,23-24-9588 0 0,-27 28 328 0 0</inkml:trace>
  <inkml:trace contextRef="#ctx0" brushRef="#br0" timeOffset="50264.112">4977 3252 6857 0 0,'0'0'2896'0'0,"0"0"-1101"0"0,0 0-522 0 0,0 0 18 0 0,0 0 58 0 0,0 0-78 0 0,0 0-187 0 0,0 0-227 0 0,0 0-119 0 0,0 0-38 0 0,0 0-68 0 0,0 0-81 0 0,0 0-79 0 0,17 0-44 0 0,110 0 1184 0 0,-126 1-1577 0 0,0 0 0 0 0,0 0 0 0 0,-1 1 0 0 0,1-1 0 0 0,0 1 0 0 0,0-1 0 0 0,-1 1 0 0 0,1-1 0 0 0,-1 1 0 0 0,1-1 0 0 0,-1 1 0 0 0,0-1 0 0 0,0 1-1 0 0,1 0 1 0 0,-1-1 0 0 0,0 1 0 0 0,0 0 0 0 0,-1-1 0 0 0,1 1 0 0 0,0-1 0 0 0,0 1 0 0 0,-1 0 0 0 0,1-1 0 0 0,-1 1 0 0 0,0-1 0 0 0,1 1-35 0 0,-62 73 612 0 0,29-44-486 0 0,30-27-104 0 0,-38 52 141 0 0,40-54-157 0 0,1-1-1 0 0,-1 0 1 0 0,0 1 0 0 0,1-1 0 0 0,-1 0 0 0 0,1 1 0 0 0,-1-1-1 0 0,1 1 1 0 0,0-1 0 0 0,0 1 0 0 0,-1-1 0 0 0,1 1 0 0 0,0-1-1 0 0,0 0 1 0 0,0 1 0 0 0,1-1 0 0 0,-1 1 0 0 0,0-1-1 0 0,1 1 1 0 0,-1-1 0 0 0,0 1 0 0 0,1-1 0 0 0,0 0 0 0 0,-1 1-1 0 0,1-1 1 0 0,0 0 0 0 0,0 0 0 0 0,-1 1 0 0 0,1-1-1 0 0,0 0 1 0 0,0 0 0 0 0,1 0 0 0 0,-1 0 0 0 0,0 0 0 0 0,0 0-1 0 0,0-1 1 0 0,1 1 0 0 0,-1 0 0 0 0,0 0 0 0 0,1-1 0 0 0,-1 1-1 0 0,0-1 1 0 0,2 1-6 0 0,108 11 564 0 0,-111-12-736 0 0,0 0-181 0 0,0 0-351 0 0,0 0-683 0 0,0 0-1746 0 0,0 0-4318 0 0,0 0-4801 0 0</inkml:trace>
  <inkml:trace contextRef="#ctx0" brushRef="#br0" timeOffset="50791.659">4561 3841 5417 0 0,'0'0'2687'0'0,"0"0"-299"0"0,0 0-147 0 0,0 0-227 0 0,0 0-273 0 0,0 0-389 0 0,0 0-436 0 0,0 0-368 0 0,0 0-205 0 0,0 0-15 0 0,0 0 65 0 0,0 0 98 0 0,0 0 36 0 0,3 9-47 0 0,4 181 1556 0 0,-14-93-1707 0 0,6-76-4142 0 0,1 0-4130 0 0,0-21-3156 0 0</inkml:trace>
  <inkml:trace contextRef="#ctx0" brushRef="#br0" timeOffset="52078.077">4490 2313 0 0 0,'0'0'193'0'0,"0"0"117"0"0,0 0 82 0 0,0 0 27 0 0,1-6 78 0 0,5-16 66 0 0,-4 17 50 0 0,-2 5 87 0 0,0 0 50 0 0,0 0 26 0 0,0 0 20 0 0,0 0 3 0 0,-1-6 3654 0 0,-2-14-1440 0 0,0 13 3549 0 0,1 21-5393 0 0,5 24-1453 0 0,4 146 1160 0 0,-1 61-412 0 0,-15-193-401 0 0,9-52-77 0 0,0 0 4 0 0,0 0-5 0 0,0 0-4 0 0,0 0-10 0 0,0 0-2 0 0,0 0 6 0 0,0 0-6 0 0,0 0-23 0 0,0 0-1 0 0,0 0-21 0 0,0 0-59 0 0,-9-25-7442 0 0,6 21 1506 0 0,2 0-2911 0 0</inkml:trace>
  <inkml:trace contextRef="#ctx0" brushRef="#br0" timeOffset="52776.789">4469 2217 0 0 0,'0'0'381'0'0,"0"0"1013"0"0,0 0 233 0 0,0 0-88 0 0,0 0-160 0 0,0 0-179 0 0,0 0-118 0 0,0 0-94 0 0,0 0-77 0 0,0 0-80 0 0,0 0-84 0 0,-9 7-82 0 0,-84 56 2260 0 0,65-45-221 0 0,49-7-2097 0 0,-8-6-430 0 0,0-1-1 0 0,1 0 1 0 0,0-2-1 0 0,-1 1 1 0 0,1-2-1 0 0,0 0 1 0 0,0 0-1 0 0,10-2-176 0 0,62 7 681 0 0,-41-6-124 0 0,-45 0-482 0 0,0 0 25 0 0,0 0 38 0 0,0 0 24 0 0,0 0 22 0 0,0 0 24 0 0,0 0 17 0 0,0 0-1 0 0,0 0 16 0 0,0 0-9 0 0,0 0-12 0 0,0 0 19 0 0,0 0 1 0 0,0 0 16 0 0,-30-35 317 0 0,-59 0-2111 0 0,82 33 142 0 0,6 1-5661 0 0,1 1-1447 0 0</inkml:trace>
  <inkml:trace contextRef="#ctx0" brushRef="#br0" timeOffset="55914.63">1763 2931 0 0 0,'0'0'1130'0'0,"0"0"101"0"0,0 0 17 0 0,0 0-53 0 0,0 0-108 0 0,0 0-83 0 0,0 0-36 0 0,0 0-44 0 0,-4-2-12 0 0,-13-8-34 0 0,12 8-61 0 0,5 2-92 0 0,0 0-116 0 0,0 0-112 0 0,0 0-103 0 0,0 0-94 0 0,26 0 2499 0 0,192 0 3196 0 0,-140-8-5055 0 0,-19 1-531 0 0,107 7 469 0 0,-133-8-685 0 0,56 8 77 0 0,-59-7-74 0 0,51 0 127 0 0,-80 7-331 0 0,20-4 132 0 0,124-25 140 0 0,-87 18-188 0 0,119-45 113 0 0,0-2 14 0 0,18-16-23 0 0,-114 30-67 0 0,23-41 305 0 0,-10 4-122 0 0,-24 29-251 0 0,-40 30 83 0 0,-30 22-111 0 0,0 0-19 0 0,34-32 62 0 0,29-13-88 0 0,55-7 40 0 0,-62 35 38 0 0,37-10-58 0 0,-18 6 20 0 0,-54 20-49 0 0,-20 1 18 0 0,-1 0 2 0 0,0 0 1 0 0,32-4 83 0 0,116-25 42 0 0,-124 23-103 0 0,0 1 1 0 0,1 1-1 0 0,-1 2 0 0 0,1 0 1 0 0,0 1-1 0 0,12 2-6 0 0,-10 0 3 0 0,76-12 36 0 0,-102 11-56 0 0,22 0 47 0 0,171-15 116 0 0,-163 15-834 0 0,-27 11-1919 0 0,-2-7-6660 0 0,2-1-3095 0 0</inkml:trace>
  <inkml:trace contextRef="#ctx0" brushRef="#br0" timeOffset="56944.166">2034 2206 1088 0 0,'0'0'1545'0'0,"0"0"-68"0"0,0 0 136 0 0,0 0 200 0 0,0 0 57 0 0,0 0-63 0 0,0 0-141 0 0,0 0-223 0 0,0 0-164 0 0,0 0-118 0 0,0 0-102 0 0,0 0-80 0 0,0 0-63 0 0,-4-1-168 0 0,3 0-693 0 0,0 1 0 0 0,0 0 0 0 0,0 0 0 0 0,0 0-1 0 0,0 0 1 0 0,-1 0 0 0 0,1 0 0 0 0,0 0-1 0 0,0 0 1 0 0,0 0 0 0 0,0 0 0 0 0,-1 0 0 0 0,1 1-1 0 0,0-1 1 0 0,0 1 0 0 0,0-1 0 0 0,0 1 0 0 0,0-1-1 0 0,0 1 1 0 0,0-1 0 0 0,0 1 0 0 0,0 0 0 0 0,0 0-1 0 0,0-1 1 0 0,1 1 0 0 0,-1 0 0 0 0,0 0-1 0 0,1 0 1 0 0,-1 0 0 0 0,0 0 0 0 0,1 0 0 0 0,-1 0-1 0 0,1 0 1 0 0,-1 0 0 0 0,1 0 0 0 0,0 1 0 0 0,-1-1-1 0 0,1 0 1 0 0,0 0 0 0 0,0 0 0 0 0,0 0 0 0 0,0 0-1 0 0,0 1 1 0 0,0-1 0 0 0,0 0 0 0 0,0 0-1 0 0,0 0 1 0 0,1 1-55 0 0,1 43 939 0 0,2-45-2636 0 0,3 1-1669 0 0,-5 2-2313 0 0,-2 1-4547 0 0</inkml:trace>
  <inkml:trace contextRef="#ctx0" brushRef="#br0" timeOffset="57214.052">1964 2442 5993 0 0,'0'0'2309'0'0,"0"0"-271"0"0,0 0-49 0 0,0 0 24 0 0,0 0-197 0 0,0 0-349 0 0,0 0-379 0 0,0 0-278 0 0,0 0-98 0 0,0 0-67 0 0,0 0-106 0 0,0 0-105 0 0,0 0-96 0 0,0 26 587 0 0,15 29-2955 0 0,-13-41-6130 0 0,-3-11 3770 0 0,1 2-4146 0 0</inkml:trace>
  <inkml:trace contextRef="#ctx0" brushRef="#br0" timeOffset="57566.118">1944 2674 6009 0 0,'0'0'1862'0'0,"0"0"-670"0"0,0 0-45 0 0,0 0 347 0 0,0 0 245 0 0,0 0-57 0 0,0 0-373 0 0,0 0-457 0 0,0 0-360 0 0,0 0-213 0 0,0 0-113 0 0,0 0-50 0 0,0 0-46 0 0,2 9-22 0 0,16 47-142 0 0,-14 14-7113 0 0,-4-69 6613 0 0,11 2-430 0 0,-8-3 3818 0 0,-3 0-9379 0 0,0 0 838 0 0</inkml:trace>
  <inkml:trace contextRef="#ctx0" brushRef="#br0" timeOffset="57998.208">2128 2257 4497 0 0,'0'0'2597'0'0,"0"0"-290"0"0,0 0 5 0 0,0 0 95 0 0,0 0-94 0 0,0 0-411 0 0,0 0-545 0 0,0 0-393 0 0,0 0-222 0 0,0 0-94 0 0,0 0-17 0 0,0 0-36 0 0,31 0 2897 0 0,14-11-3030 0 0,26 4-1821 0 0,-67 18-1486 0 0,-4-5-1140 0 0,0-5 505 0 0,0 3-8140 0 0</inkml:trace>
  <inkml:trace contextRef="#ctx0" brushRef="#br0" timeOffset="58250.017">2354 2357 9082 0 0,'0'0'1923'0'0,"0"0"-587"0"0,0 0-53 0 0,0 0 236 0 0,0 0 79 0 0,0 0-146 0 0,0 0-356 0 0,0 0-369 0 0,0 0-240 0 0,0 0-172 0 0,0 0-118 0 0,0 0-81 0 0,0 0-53 0 0,20-7-28 0 0,98-30-147 0 0,-85 38-1886 0 0,-29 3-2278 0 0,-2 2-3497 0 0,-2-3 703 0 0</inkml:trace>
  <inkml:trace contextRef="#ctx0" brushRef="#br0" timeOffset="58401.628">2498 2361 2633 0 0,'0'0'3072'0'0,"0"0"-723"0"0,0 0-259 0 0,0 0-46 0 0,0 0-105 0 0,0 0-253 0 0,0 0-357 0 0,0 0-348 0 0,0 0-255 0 0,0 0-174 0 0,0 0-149 0 0,0 0-113 0 0,0 0-122 0 0,41 0-4531 0 0,-37-1 3403 0 0,2 0-4715 0 0,3-1-3001 0 0,-7 2 8088 0 0</inkml:trace>
  <inkml:trace contextRef="#ctx0" brushRef="#br0" timeOffset="58561.607">2498 2361 0 0 0,'58'-3'2139'0'0,"-46"2"1055"0"0,-12 1-125 0 0,0 0-577 0 0,4 0 4282 0 0,2 1-5133 0 0,16 2-5020 0 0,-17-3 1267 0 0,-2 3-2981 0 0,-1-3-3632 0 0</inkml:trace>
  <inkml:trace contextRef="#ctx0" brushRef="#br0" timeOffset="58778.394">2568 2438 4969 0 0,'0'0'5791'0'0,"0"0"-3438"0"0,0 0-1060 0 0,0 0 147 0 0,0 0 224 0 0,0 0 29 0 0,0 0-325 0 0,0 0-532 0 0,0 0-341 0 0,0 0-156 0 0,0 0-79 0 0,0 0-57 0 0,0 0-75 0 0,0 7-76 0 0,2 30-94 0 0,5-21-243 0 0,-3-7-1647 0 0,-1-1-5237 0 0,-3-4-3870 0 0</inkml:trace>
  <inkml:trace contextRef="#ctx0" brushRef="#br0" timeOffset="58943.662">2564 2626 10170 0 0,'0'0'1811'0'0,"0"0"-465"0"0,0 0-90 0 0,0 0 43 0 0,0 0-65 0 0,0 0-225 0 0,0 0-310 0 0,0 0-287 0 0,0 0-153 0 0,0 0-70 0 0,0 0-114 0 0,0 0-84 0 0,3 4-57 0 0,13 25-321 0 0,-11-16-2681 0 0,-2-1-4351 0 0,-2-8-1391 0 0</inkml:trace>
  <inkml:trace contextRef="#ctx0" brushRef="#br0" timeOffset="59101.11">2568 2780 6889 0 0,'0'0'3073'0'0,"0"0"-1561"0"0,0 0-79 0 0,0 0 111 0 0,0 0-96 0 0,0 0-359 0 0,0 0-481 0 0,0 0-336 0 0,0 0-184 0 0,0 0-120 0 0,0 0-104 0 0,0 0-248 0 0,0 0-424 0 0,0 0-641 0 0,22-7-943 0 0,-22 7-2497 0 0,-4 0-2977 0 0</inkml:trace>
  <inkml:trace contextRef="#ctx0" brushRef="#br0" timeOffset="59461.883">2577 2375 984 0 0,'0'0'3881'0'0,"0"0"-2345"0"0,0 0-279 0 0,0 0-185 0 0,0 0-248 0 0,0 0-256 0 0,0 0-416 0 0,0 0-552 0 0,0 0-440 0 0,0 0-344 0 0,0 0-209 0 0,0 0-55 0 0,0 0 64 0 0,0-11 71 0 0,0 11-295 0 0,0-3 904 0 0,0 3 704 0 0</inkml:trace>
  <inkml:trace contextRef="#ctx0" brushRef="#br0" timeOffset="59701.849">2577 2375 0 0 0,'-9'-92'161'0'0,"1"59"6086"0"0,6 26-12 0 0,-18-23-8773 0 0,19 28 1980 0 0,1-1-321 0 0,-1 0-3068 0 0,1 0-774 0 0</inkml:trace>
  <inkml:trace contextRef="#ctx0" brushRef="#br0" timeOffset="59947.042">2435 2195 6097 0 0,'0'0'1737'0'0,"0"0"-305"0"0,0 0-104 0 0,0 0 1 0 0,0 0-233 0 0,0 0-336 0 0,0 0-344 0 0,0 0-488 0 0,0 0-328 0 0,0 0-304 0 0,0 0-224 0 0,0 0-329 0 0,0 0-567 0 0,0 0-1105 0 0,0-4-3152 0 0</inkml:trace>
  <inkml:trace contextRef="#ctx0" brushRef="#br0" timeOffset="60200.156">2435 2195 5793 0 0,'-46'-15'2318'0'0,"-20"19"7680"0"0,60-2-10216 0 0,5 3-7692 0 0,2-5-1919 0 0</inkml:trace>
  <inkml:trace contextRef="#ctx0" brushRef="#br0" timeOffset="60201.156">2233 2199 7170 0 0,'0'0'2304'0'0,"0"0"-336"0"0,0 0-271 0 0,0 0-177 0 0,0 0-360 0 0,0 0-335 0 0,0 0-345 0 0,0 0-368 0 0,0 0-344 0 0,0 0-344 0 0,0 0-153 0 0,0 0-167 0 0,0 0-312 0 0,0 0-1281 0 0,-65 3-7753 0 0</inkml:trace>
  <inkml:trace contextRef="#ctx0" brushRef="#br0" timeOffset="60444.066">2060 2202 9074 0 0,'0'0'2048'0'0,"0"0"-455"0"0,0 0-113 0 0,0 0-152 0 0,0 0-247 0 0,0 0-361 0 0,0 0-384 0 0,0 0-360 0 0,0 0-312 0 0,0 0-48 0 0,0 0-32 0 0,0 0-113 0 0,0 0-223 0 0,0 0-488 0 0,-10-3-848 0 0,14 3-1625 0 0,-4 0-4465 0 0</inkml:trace>
  <inkml:trace contextRef="#ctx0" brushRef="#br0" timeOffset="61834.136">4155 1499 0 0 0,'0'0'1191'0'0,"0"0"637"0"0,0 0 293 0 0,0 0 18 0 0,0 0-148 0 0,0 0-243 0 0,0 0-235 0 0,0 0-193 0 0,0 0-148 0 0,0 0-133 0 0,0 0-163 0 0,0 0-152 0 0,5 9 1682 0 0,4 104-408 0 0,3-41-1798 0 0,-3 1-1 0 0,-4 0 1 0 0,-2 1-1 0 0,-4 9-199 0 0,1-72-62 0 0,0-11-66 0 0,0 0-27 0 0,-10 14-2476 0 0,4-11 1271 0 0,-8 1-2707 0 0,5-3-6932 0 0,7-1 7537 0 0</inkml:trace>
  <inkml:trace contextRef="#ctx0" brushRef="#br0" timeOffset="63162.219">4147 1436 0 0 0,'0'0'1294'0'0,"0"0"189"0"0,0 0 61 0 0,0 0-88 0 0,0 0-183 0 0,0 0-223 0 0,0 0-165 0 0,0 0-59 0 0,0 0 36 0 0,0 0 31 0 0,0 0-16 0 0,8 0 3141 0 0,29 0-1635 0 0,163-11 1051 0 0,-29 4-2432 0 0,-103 14-785 0 0,-51-5 45 0 0,11 0-205 0 0,-27 39 919 0 0,14 173-236 0 0,7-6-573 0 0,-6-75 49 0 0,-4-118 131 0 0,-77-18 351 0 0,-139 20-1266 0 0,46-2 100 0 0,75-14 307 0 0,83-1 130 0 0,0 0 1 0 0,1-1 0 0 0,-1 1-1 0 0,0 0 1 0 0,1 0-1 0 0,-1 0 1 0 0,0 0 0 0 0,0 0-1 0 0,1-1 1 0 0,-1 1-1 0 0,0 0 1 0 0,0 0-1 0 0,1 0 1 0 0,-1-1 0 0 0,0 1-1 0 0,0 0 1 0 0,0 0-1 0 0,0-1 1 0 0,1 1 0 0 0,-1 0-1 0 0,0-1 1 0 0,0 1-1 0 0,0 0 1 0 0,0 0-1 0 0,0-1 1 0 0,0 1 0 0 0,0 0-1 0 0,0-1 1 0 0,0 1-1 0 0,0 0 1 0 0,0-1 0 0 0,0 1-1 0 0,0 0 1 0 0,0 0-1 0 0,0-1 1 0 0,0 1-1 0 0,0 0 1 0 0,0-1 0 0 0,0 1-1 0 0,0 0 1 0 0,0-1-1 0 0,-1 1 1 0 0,1 0 0 0 0,0 0-1 0 0,0-1 1 0 0,0 1-1 0 0,0 0 1 0 0,-1 0 0 0 0,1 0-1 0 0,0-1 1 0 0,0 1-1 0 0,-1 0 1 0 0,1 0-1 0 0,0 0 1 0 0,0-1 0 0 0,-1 1-1 0 0,1 0 1 0 0,0 0-1 0 0,-1 0 1 0 0,1 0 0 0 0,0 0-1 0 0,0 0 1 0 0,-1 0-1 0 0,1 0 1 0 0,0 0 30 0 0,20-16-3647 0 0,-11 10-1529 0 0,0 1-6082 0 0</inkml:trace>
  <inkml:trace contextRef="#ctx0" brushRef="#br0" timeOffset="63960.196">4427 1400 0 0 0,'0'0'1018'0'0,"0"0"785"0"0,0 0 217 0 0,0 0-122 0 0,0 0-247 0 0,0 0-407 0 0,0 0-484 0 0,0 0-252 0 0,0 0-160 0 0,0 0-74 0 0,0 0 62 0 0,0 0 55 0 0,0 0 2 0 0,-14 13-37 0 0,-88 88 294 0 0,-23 53-1549 0 0,107-121-2865 0 0,43-36-2726 0 0,-16-1 3993 0 0</inkml:trace>
  <inkml:trace contextRef="#ctx0" brushRef="#br0" timeOffset="64218.032">4585 1477 0 0 0,'0'0'459'0'0,"0"0"228"0"0,0 0 241 0 0,0 0 440 0 0,0 0 350 0 0,0 0 154 0 0,0 0-149 0 0,0 0-395 0 0,0 0-351 0 0,-31 23-294 0 0,-100 71-151 0 0,-3 6 1063 0 0,103-56-4027 0 0,55-44-420 0 0,26-7-5213 0 0,-42 3 7544 0 0</inkml:trace>
  <inkml:trace contextRef="#ctx0" brushRef="#br0" timeOffset="64467.789">4629 1635 0 0 0,'0'0'854'0'0,"0"0"-274"0"0,0 0 20 0 0,0 0-17 0 0,0 0-90 0 0,0 0-118 0 0,0 0-143 0 0,0 0-79 0 0,-34 22-25 0 0,-109 67-12 0 0,30-5 310 0 0,2 8-576 0 0,110-91 126 0 0,1-1 0 0 0,0 0-1 0 0,-1 1 1 0 0,1-1 0 0 0,-1 1-1 0 0,1-1 1 0 0,0 0 0 0 0,-1 1-1 0 0,1-1 1 0 0,0 1-1 0 0,0-1 1 0 0,-1 1 0 0 0,1-1-1 0 0,0 1 1 0 0,0-1 0 0 0,0 1-1 0 0,0-1 1 0 0,0 1 0 0 0,-1 0-1 0 0,1-1 1 0 0,0 1 0 0 0,0-1-1 0 0,0 1 1 0 0,1-1 0 0 0,-1 1-1 0 0,0-1 1 0 0,0 1 0 0 0,0-1-1 0 0,0 1 1 0 0,0-1 0 0 0,1 1-1 0 0,-1-1 1 0 0,0 1 0 0 0,0-1-1 0 0,1 1 1 0 0,-1-1 0 0 0,0 1-1 0 0,1-1 1 0 0,-1 1 0 0 0,0-1-1 0 0,1 0 1 0 0,-1 1 0 0 0,1-1-1 0 0,-1 0 1 0 0,1 1-1 0 0,-1-1 1 0 0,1 0 0 0 0,-1 0-1 0 0,1 0 1 0 0,-1 1 0 0 0,1-1-1 0 0,-1 0 1 0 0,1 0 0 0 0,-1 0-1 0 0,1 0 1 0 0,-1 0 0 0 0,1 0-1 0 0,-1 0 1 0 0,1 0 0 0 0,-1 0-1 0 0,1 0 1 0 0,0 0 0 0 0,-1 0-1 0 0,1 0 1 0 0,0-1 24 0 0,37 1-194 0 0,86-44-2359 0 0,-98 34 2492 0 0,-7 2 61 0 0</inkml:trace>
  <inkml:trace contextRef="#ctx0" brushRef="#br0" timeOffset="64750.005">4740 1771 0 0 0,'0'0'814'0'0,"0"0"59"0"0,0 0-70 0 0,0 0 21 0 0,0 0 59 0 0,0 0 58 0 0,0 0 16 0 0,-33 18-2 0 0,-103 56 26 0 0,13 3 2767 0 0,78-36-1820 0 0,83-37-2280 0 0,-19-6-13 0 0,-1-1 1 0 0,0-1-1 0 0,0 0 1 0 0,0-1-1 0 0,0-1 1 0 0,-1-1-1 0 0,14-8 365 0 0,27-9-1226 0 0,25-5 731 0 0,-82 29 754 0 0,-22 15 1429 0 0,-123 84 2445 0 0,68-51-3246 0 0,52-24-1404 0 0,20-12-5148 0 0,4-8-4026 0 0</inkml:trace>
  <inkml:trace contextRef="#ctx0" brushRef="#br0" timeOffset="71223.981">2669 2416 0 0 0,'0'0'304'0'0,"0"1"4872"0"0,0 4-1032 0 0,1-4 591 0 0,26-1 346 0 0,13-7-4170 0 0,15 3-292 0 0,-55 4-627 0 0,0 0 18 0 0,50-23 1493 0 0,19-9-856 0 0,-38 10 276 0 0,52-37-476 0 0,-21 22-244 0 0,-45 22-71 0 0,30-18 254 0 0,-3-4-154 0 0,14-14 54 0 0,-18 6 349 0 0,-15 20-559 0 0,31-26 97 0 0,35-24 28 0 0,-4 20-161 0 0,-14 18-9 0 0,3 8 16 0 0,3 3-7 0 0,56 23-47 0 0,-135 3 10 0 0,0 0-18 0 0,0 0-8 0 0,0 0 26 0 0,0 0 10 0 0,0 0-10 0 0,0 0-18 0 0,0 0 34 0 0,0 0-6 0 0,0 0-18 0 0,0 0 10 0 0,0 0-14 0 0,0 0 5 0 0,0 0 17 0 0,0 0-10 0 0,0 0 8 0 0,0 0-22 0 0,0 0 11 0 0,0 0-7 0 0,0 0-2 0 0,0 0 21 0 0,0 0 5 0 0,0 0-14 0 0,0 0 14 0 0,0 0 2 0 0,0 0 1 0 0,0 0-8 0 0,0 0 11 0 0,0 0 33 0 0,0 0 12 0 0,0 0 20 0 0,0 0 20 0 0,0 0 0 0 0,0 0-11 0 0,0 0 13 0 0,0 0-16 0 0,-34-19 672 0 0,-46-25-702 0 0,34 4-44 0 0,45 42-38 0 0,-1 0 0 0 0,1 0 1 0 0,0 0-1 0 0,-1 0 0 0 0,1 0 1 0 0,0 0-1 0 0,0 0 0 0 0,1 0 0 0 0,-1 0 1 0 0,0 1-1 0 0,1-1 0 0 0,-1 0 1 0 0,1 1-1 0 0,0-1 0 0 0,0 0 0 0 0,0 1 1 0 0,0-1-1 0 0,0 0 0 0 0,0 0 1 0 0,1 1-1 0 0,-1-1 0 0 0,1 0 0 0 0,-1 1 1 0 0,1-1-1 0 0,0 0 18 0 0,27 205 39 0 0,-12-180 47 0 0,-16-27-78 0 0,0 0-14 0 0,0 0-4 0 0,1-1 24 0 0,125-127 202 0 0,-95 88-980 0 0,-31 39 237 0 0,3-5-4406 0 0,-2 4-4971 0 0,-1-1-2529 0 0</inkml:trace>
  <inkml:trace contextRef="#ctx0" brushRef="#br0" timeOffset="74755.045">1119 1547 0 0 0,'0'0'487'0'0,"0"0"232"0"0,0 0-17 0 0,0 0-39 0 0,0 0-25 0 0,0 0 54 0 0,0 0 281 0 0,-2-6 268 0 0,-3-10-491 0 0,0-3 4324 0 0,4 16 6181 0 0,-17 132-10212 0 0,16-1-896 0 0,2-127-139 0 0,0 0 1 0 0,1 1-1 0 0,-1-1 1 0 0,1 0-1 0 0,-1 0 0 0 0,0 1 1 0 0,1-1-1 0 0,0 0 1 0 0,-1 0-1 0 0,1 0 0 0 0,0 0 1 0 0,0 0-1 0 0,-1 0 1 0 0,1 0-1 0 0,0 0 0 0 0,0 0 1 0 0,0 0-1 0 0,0 0 1 0 0,0-1-1 0 0,0 1 0 0 0,1 0 1 0 0,-1-1-1 0 0,0 1 1 0 0,0-1-1 0 0,0 1 0 0 0,1-1 1 0 0,-1 1-1 0 0,0-1 1 0 0,0 0-1 0 0,1 0 0 0 0,-1 0 1 0 0,0 0-1 0 0,1 0 1 0 0,-1 0-1 0 0,0 0 0 0 0,1 0 1 0 0,-1 0-1 0 0,0 0 1 0 0,0-1-1 0 0,1 1 1 0 0,-1-1-1 0 0,0 1 0 0 0,0-1 1 0 0,0 1-1 0 0,1-1 1 0 0,-1 0-1 0 0,0 1 0 0 0,0-1 1 0 0,0 0-1 0 0,0 0 1 0 0,0 0-1 0 0,0 0 0 0 0,-1 0 1 0 0,1 0-1 0 0,0 0 1 0 0,0-1-9 0 0,22-32 124 0 0,-2-1-1 0 0,-1-1 1 0 0,-2-1 0 0 0,6-20-124 0 0,-5 14 50 0 0,12-26-6 0 0,-19 104-21 0 0,34 227 298 0 0,-37-217-314 0 0,-2-1 1 0 0,-2 1-1 0 0,-1 0 0 0 0,-3 0 0 0 0,-3 29-7 0 0,1-60 3 0 0,0-1-1 0 0,-1 1 0 0 0,-1-1 0 0 0,0 1 1 0 0,0-1-1 0 0,-2 0 0 0 0,0 0 1 0 0,0 0-1 0 0,-1-1 0 0 0,0 0 1 0 0,-1 0-1 0 0,-1-1 0 0 0,0 1 1 0 0,0-2-1 0 0,-1 1 0 0 0,-1-1 1 0 0,0 0-1 0 0,0-1 0 0 0,0-1 1 0 0,-1 1-1 0 0,-1-2 0 0 0,1 1 1 0 0,-4 0-3 0 0,13-6 2 0 0,-1 0 0 0 0,1 0 0 0 0,-1-1 0 0 0,0 1 0 0 0,0 0 0 0 0,1-1 0 0 0,-1 0 0 0 0,0 0 0 0 0,0 0 0 0 0,0 0 0 0 0,0 0 0 0 0,-1-1 0 0 0,1 1 0 0 0,0-1 0 0 0,0 0 0 0 0,0 0 0 0 0,0 0 0 0 0,-1 0 0 0 0,1 0 0 0 0,0-1 0 0 0,0 1 0 0 0,0-1 0 0 0,0 0 0 0 0,0 0 0 0 0,0 0 0 0 0,0-1 0 0 0,0 1 0 0 0,1 0 0 0 0,-1-1 0 0 0,0 0 0 0 0,1 0 0 0 0,-1 0 0 0 0,1 0 1 0 0,0 0-1 0 0,-1 0 0 0 0,1-1 0 0 0,0 1 0 0 0,1-1 0 0 0,-1 0 0 0 0,0 1 0 0 0,1-1 0 0 0,-1 0 0 0 0,1 0 0 0 0,0 0 0 0 0,0 0 0 0 0,0 0-2 0 0,2-12 5 0 0,2 0 1 0 0,0 0-1 0 0,0 0 1 0 0,1 1-1 0 0,1 0 1 0 0,0 0-1 0 0,1 0 1 0 0,1 0 0 0 0,0 1-1 0 0,1 0 1 0 0,0 1-1 0 0,1 0 1 0 0,0 0-1 0 0,1 1 1 0 0,1 0-1 0 0,-1 0 1 0 0,2 1-1 0 0,-1 1 1 0 0,1 0-1 0 0,1 0 1 0 0,0 2-1 0 0,6-4-5 0 0,-5 1-109 0 0,1 1-1 0 0,1 0 1 0 0,0 1-1 0 0,0 1 1 0 0,1 1-1 0 0,-1 0 0 0 0,10-2 110 0 0,-8 7-3873 0 0,-12 2-3969 0 0,-2-1-4600 0 0</inkml:trace>
  <inkml:trace contextRef="#ctx0" brushRef="#br0" timeOffset="75938.78">5609 4014 0 0 0,'0'0'4060'0'0,"0"0"-1649"0"0,0 0-460 0 0,0 0 196 0 0,0 0 96 0 0,0 0-81 0 0,0 0-247 0 0,0 0-435 0 0,0 0-384 0 0,0 0-234 0 0,0 0-167 0 0,-11 0-91 0 0,-32 0-32 0 0,40 1-465 0 0,0-1-1 0 0,0 1 1 0 0,0 0-1 0 0,0 0 1 0 0,0 0 0 0 0,0 1-1 0 0,0-1 1 0 0,0 1-1 0 0,1-1 1 0 0,-1 1-1 0 0,0 0 1 0 0,1 0 0 0 0,-1 0-1 0 0,1 0 1 0 0,0 1-1 0 0,0-1 1 0 0,0 1-1 0 0,0-1 1 0 0,-1 4-107 0 0,-4 2 246 0 0,-98 164 1144 0 0,-20 13-1009 0 0,84-131-423 0 0,41-110-8065 0 0,31-74-8296 0 0,-22 73 14715 0 0,-3-46 705 0 0,-7 58 3093 0 0,0 20 2281 0 0,1 0 3314 0 0,0 24-5909 0 0,0 1-235 0 0,0 0-240 0 0,0 0-223 0 0,0 0-167 0 0,0 5 3834 0 0,0 16-3895 0 0,6-9-603 0 0,1 0-1 0 0,0 0 1 0 0,1 0-1 0 0,0-1 0 0 0,1-1 1 0 0,0 0-1 0 0,1 0 0 0 0,0 0 1 0 0,0-1-1 0 0,8 4-266 0 0,16 17 409 0 0,-11-8-240 0 0,-1 2-1 0 0,-1 0 1 0 0,-2 1-1 0 0,0 1 1 0 0,9 18-169 0 0,41 68-445 0 0,-69-104-1396 0 0,0-6-6759 0 0,0-2-3602 0 0</inkml:trace>
  <inkml:trace contextRef="#ctx0" brushRef="#br0" timeOffset="83789.961">110 1488 0 0 0,'0'0'423'0'0,"0"0"268"0"0,0 0 135 0 0,0 0 45 0 0,0 0 51 0 0,0-4 23 0 0,2-21 1025 0 0,-2 61 5515 0 0,2 1-3476 0 0,11 139-2901 0 0,-11-163-507 0 0,62 336 1518 0 0,-64-63-940 0 0,32-160-880 0 0,-16 10-49 0 0,-14 75 297 0 0,24-89-172 0 0,7 68 20 0 0,-44-24 67 0 0,8-141-389 0 0,1-1 0 0 0,1 1 0 0 0,1 0 0 0 0,2-1 0 0 0,0 1 0 0 0,2-1 0 0 0,5 17-73 0 0,22 147 362 0 0,-34-130-195 0 0,1-41-132 0 0,1-1 1 0 0,1 1-1 0 0,0-1 1 0 0,1 1-1 0 0,1-1 0 0 0,0 1 1 0 0,2-1-1 0 0,1 4-35 0 0,1-2 64 0 0,0 0 0 0 0,-2 0 0 0 0,0 0 0 0 0,0 1 0 0 0,-2-1-1 0 0,0 1 1 0 0,-1 11-64 0 0,-12 140 314 0 0,16 165 178 0 0,-12-199-394 0 0,-11 11 34 0 0,17-88-113 0 0,11-34 52 0 0,28 39 22 0 0,-27-19 200 0 0,-7-10-48 0 0,-4-35-227 0 0,0 0 24 0 0,0-2-252 0 0,0-3-2829 0 0,0-2-6693 0 0,0 7-2750 0 0</inkml:trace>
  <inkml:trace contextRef="#ctx0" brushRef="#br0" timeOffset="86920.301">294 5023 0 0 0,'3'-1'95'0'0,"-1"0"-1477"0"0,5 0 6966 0 0,-4 7 10970 0 0,-3-6-16497 0 0,0 0-2 0 0,0 0-6 0 0,0 0 1 0 0,0 0 3 0 0,0 0 3 0 0,0 0 26 0 0,0 0 12 0 0,0 0 30 0 0,0 0 18 0 0,0 0 7 0 0,0 0 20 0 0,0 0 2 0 0,0 0 2 0 0,0 0-6 0 0,0 0-16 0 0,0 0-23 0 0,25 5 2423 0 0,30 9-1619 0 0,73-7-252 0 0,152-3 46 0 0,-66-8-421 0 0,-109 8-137 0 0,38 3-8 0 0,131 0 123 0 0,12-7-94 0 0,-112 4-83 0 0,-5 3-50 0 0,270-3 83 0 0,-250-19-61 0 0,41-4 66 0 0,24-2-92 0 0,-52 17-34 0 0,94 1 66 0 0,-67-1 66 0 0,-40-3-122 0 0,-64 3 100 0 0,53-4-88 0 0,100 5-4 0 0,-40-8 10 0 0,-63 0-34 0 0,226 7 17 0 0,-302-3-20 0 0,154 7-39 0 0,-183-8 60 0 0,17 8 5 0 0,-59 8-243 0 0,22-5 283 0 0,-50-3-83 0 0,0 0-18 0 0,-15 29-3634 0 0,1-16-1379 0 0,3-7-5287 0 0,5-2-387 0 0</inkml:trace>
  <inkml:trace contextRef="#ctx0" brushRef="#br0" timeOffset="90389.524">40 855 0 0 0,'0'0'340'0'0,"0"0"556"0"0,0 0 118 0 0,0 0-29 0 0,0 0 28 0 0,0 0 112 0 0,0 0 114 0 0,-2-10 61 0 0,-1-2-746 0 0,-2-9-42 0 0,4-2 3447 0 0,1 22-2750 0 0,0 1-50 0 0,0 0-70 0 0,0 0-101 0 0,0 0-114 0 0,0 0-91 0 0,0 0-112 0 0,0 0-97 0 0,0 0-96 0 0,0 13 382 0 0,-24 96-59 0 0,20 30-572 0 0,34-80-160 0 0,-27-58-34 0 0,-1-1-1 0 0,1 0 1 0 0,-1 0-1 0 0,1 0 1 0 0,-1 0 0 0 0,1 0-1 0 0,0-1 1 0 0,-1 1 0 0 0,1-1-1 0 0,-1 0 1 0 0,0 0 0 0 0,1 1-1 0 0,-1-1 1 0 0,0-1 0 0 0,1 1-1 0 0,-1 0 1 0 0,0-1 0 0 0,0 1-1 0 0,0-1 1 0 0,0 1-1 0 0,0-1 1 0 0,-1 0 0 0 0,1 0-1 0 0,0 0 1 0 0,-1 0 0 0 0,1 0-35 0 0,4-4 63 0 0,16-17 12 0 0,-2 0-1 0 0,-1-2 1 0 0,-1 0 0 0 0,0-1-1 0 0,-3 0 1 0 0,0-2 0 0 0,-1 0 0 0 0,-2 0-1 0 0,6-20-74 0 0,-3 7 86 0 0,-15 41-74 0 0,0 0-3 0 0,0 0-21 0 0,0 0-11 0 0,0 9 22 0 0,4 43 131 0 0,2 0 0 0 0,2 0 0 0 0,3 0 0 0 0,2-1 0 0 0,2-1 1 0 0,5 7-131 0 0,44 173 94 0 0,-57-185-90 0 0,-3 0 1 0 0,-1 1 0 0 0,-2-1-1 0 0,-3 15-4 0 0,2-56 11 0 0,-1 1 0 0 0,0-1 0 0 0,0 1 0 0 0,0-1 0 0 0,0 0 0 0 0,-1 1 0 0 0,0-1 0 0 0,0 0-1 0 0,0 0 1 0 0,0 0 0 0 0,-1-1 0 0 0,0 1 0 0 0,1-1 0 0 0,-1 1 0 0 0,0-1 0 0 0,-1 0 0 0 0,1 0-1 0 0,-1 0 1 0 0,1 0 0 0 0,-1-1 0 0 0,0 1 0 0 0,0-1 0 0 0,0 0 0 0 0,0 0 0 0 0,0-1 0 0 0,0 1-1 0 0,-1-1 1 0 0,1 0 0 0 0,-1 0 0 0 0,1 0 0 0 0,-1-1 0 0 0,1 0 0 0 0,-1 0 0 0 0,1 0 0 0 0,-1 0-1 0 0,-2-1-10 0 0,3-1-1 0 0,1 0 0 0 0,-1 0 0 0 0,1 0 0 0 0,0 0 0 0 0,0-1 0 0 0,0 1 0 0 0,0-1 0 0 0,0 0 0 0 0,0 0 0 0 0,1 0 0 0 0,-1-1 0 0 0,1 1 0 0 0,0 0 0 0 0,0-1 0 0 0,0 1 0 0 0,1-1-1 0 0,-1 0 1 0 0,1 0 0 0 0,0 0 0 0 0,0 1 0 0 0,0-1 0 0 0,1 0 0 0 0,-1 0 0 0 0,1 0 0 0 0,0 0 0 0 0,0 0 0 0 0,0 0 0 0 0,1 0 0 0 0,0-1 1 0 0,4-95-1711 0 0,4 58-6562 0 0,-7 30-3369 0 0</inkml:trace>
  <inkml:trace contextRef="#ctx0" brushRef="#br0" timeOffset="90892.564">526 420 4433 0 0,'0'0'2443'0'0,"0"0"-761"0"0,0 0-159 0 0,0 0 191 0 0,0 0 65 0 0,0 0-106 0 0,0 0-323 0 0,0 0-386 0 0,0 0-262 0 0,0 0-133 0 0,0 0-49 0 0,0 0-49 0 0,0 0-8 0 0,-5 15-41 0 0,-26 70 215 0 0,27-1 556 0 0,4-84-1153 0 0,0 0-5 0 0,0 0 30 0 0,0 0 19 0 0,0 0 43 0 0,0 0 100 0 0,0 0 87 0 0,0-18 579 0 0,16-70-732 0 0,12-8-122 0 0,-28 96-55 0 0,0 0-10 0 0,0 0 6 0 0,0 0-34 0 0,-40 118-245 0 0,36-73-1297 0 0,15-32-8089 0 0,-8-12-1710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9:38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4 1976 0 0,'0'0'2225'0'0,"0"0"-19"0"0,0 0 44 0 0,0 0-13 0 0,0 0-128 0 0,0 0-279 0 0,0 0-384 0 0,0 0-391 0 0,0 0-317 0 0,0 0-214 0 0,0 0-107 0 0,16-4 2071 0 0,-15 4-2156 0 0,-1 0-16 0 0,0 0-6 0 0,0 0-7 0 0,0 0-15 0 0,0 0-14 0 0,0 0-10 0 0,0 0-10 0 0,0 0-7 0 0,0 0 5 0 0,0 0-30 0 0,0 0-18 0 0,0 0-6 0 0,0 0-24 0 0,0 0 11 0 0,0 0 2 0 0,0 0 6 0 0,0 0 9 0 0,0 0-10 0 0,0 0 6 0 0,-15 19 1384 0 0,-245 298-1187 0 0,125-167-347 0 0,112-113-19 0 0,18-52-2340 0 0,13-21-1178 0 0,-2 14-6813 0 0,-4 18-906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9:39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22 4297 0 0,'0'0'2142'0'0,"0"0"-182"0"0,0 0-74 0 0,0 0 41 0 0,0 0 41 0 0,0 0-65 0 0,0 0-258 0 0,0 0-356 0 0,0 0-368 0 0,0 0-265 0 0,0 0-163 0 0,0 0-78 0 0,0 0-8 0 0,-3-3 1 0 0,-7-12-5 0 0,8 11-29 0 0,2 4-36 0 0,0 0-36 0 0,0 0-28 0 0,0 0-2 0 0,22 11 2142 0 0,-1 2-2118 0 0,-1 1 0 0 0,-1 1 0 0 0,0 1 0 0 0,-2 0 1 0 0,1 1-1 0 0,-2 1 0 0 0,0 1 0 0 0,-1 0 0 0 0,6 13-296 0 0,80 88 419 0 0,16-6-95 0 0,-45-47-34 0 0,-61-50 69 0 0,-45-36-689 0 0,-15-17-3527 0 0,40 24-2493 0 0,5 6-3382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13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31 160 2320 0 0,'0'0'1309'0'0,"0"0"80"0"0,0 0 202 0 0,0 0 304 0 0,0 0 243 0 0,0 0 12 0 0,0 0-199 0 0,0 0-324 0 0,0 0-300 0 0,0 0-249 0 0,0 0-177 0 0,-4-9-115 0 0,-16-31-118 0 0,15 30-80 0 0,5 10-79 0 0,0 0-63 0 0,0 0-58 0 0,0 0-15 0 0,0 0-17 0 0,0 0-33 0 0,0 0-24 0 0,0 0-14 0 0,0 0-21 0 0,0 0-10 0 0,0 0 16 0 0,0 16 57 0 0,-1 51 143 0 0,2-1-1 0 0,3 1 1 0 0,4-1-1 0 0,13 57-469 0 0,-20-114 5 0 0,1 0 1 0 0,1-1-1 0 0,0 1 1 0 0,0-1-1 0 0,0 1 0 0 0,1-1 1 0 0,0 0-1 0 0,1 0 1 0 0,0-1-1 0 0,0 0 0 0 0,1 1 1 0 0,-1-2-1 0 0,2 1 1 0 0,-1-1-1 0 0,1 0 1 0 0,0 0-1 0 0,4 2-5 0 0,-9-6 7 0 0,1-1 1 0 0,0 1-1 0 0,-1-1 1 0 0,1 0-1 0 0,0 0 1 0 0,0 0-1 0 0,0 0 1 0 0,0-1-1 0 0,0 1 1 0 0,0-1-1 0 0,0 0 1 0 0,0 0-1 0 0,0 0 1 0 0,0 0-1 0 0,0 0 1 0 0,0-1-1 0 0,0 0 1 0 0,0 1-1 0 0,0-1 1 0 0,-1 0-1 0 0,1 0 1 0 0,0 0-1 0 0,0-1 1 0 0,-1 1-1 0 0,1-1 1 0 0,-1 1-1 0 0,1-1 1 0 0,-1 0-1 0 0,0 0 1 0 0,1 0-1 0 0,-1 0 0 0 0,0-1 1 0 0,0 0-8 0 0,59-93 330 0 0,-51 76-307 0 0,97-203 126 0 0,-103 249-386 0 0,17 44 278 0 0,-9-31-49 0 0,-9-27 6 0 0,0 1-1 0 0,1-1 1 0 0,0 0-1 0 0,1 0 1 0 0,0-1-1 0 0,1 1 1 0 0,0-1-1 0 0,1-1 1 0 0,1 1-1 0 0,-1-1 0 0 0,2 0 1 0 0,-1-1-1 0 0,1 0 1 0 0,1 0-1 0 0,-1-1 1 0 0,2 0-1 0 0,-1-1 1 0 0,1 0-1 0 0,0 0 1 0 0,0-1-1 0 0,3 0 3 0 0,-9-5 13 0 0,0-1 0 0 0,0 1 0 0 0,0-1 0 0 0,0 0 0 0 0,0-1 0 0 0,0 1 0 0 0,0-1-1 0 0,0 0 1 0 0,0 0 0 0 0,0-1 0 0 0,0 1 0 0 0,0-1 0 0 0,-1 0 0 0 0,1-1 0 0 0,-1 1 0 0 0,0-1 0 0 0,1 0 0 0 0,-1 0 0 0 0,0 0 0 0 0,-1 0-1 0 0,1-1 1 0 0,-1 1 0 0 0,1-1 0 0 0,-1 0 0 0 0,1-2-13 0 0,65-112 363 0 0,-66 111-353 0 0,11-21 82 0 0,-2-1 1 0 0,-1 0-1 0 0,-2-1 0 0 0,0 0 0 0 0,-2 0 1 0 0,-2-1-1 0 0,0 0 0 0 0,-2 0 1 0 0,-2 0-1 0 0,0-1 0 0 0,-3-15-92 0 0,-25-30 188 0 0,26 77-215 0 0,1 0 1 0 0,-1-1-1 0 0,1 1 0 0 0,-1 0 1 0 0,1-1-1 0 0,-1 1 0 0 0,1 0 1 0 0,-1 0-1 0 0,1 0 0 0 0,-1 0 0 0 0,1-1 1 0 0,-1 1-1 0 0,1 0 0 0 0,-1 0 1 0 0,0 0-1 0 0,1 0 0 0 0,-1 0 1 0 0,1 0-1 0 0,-1 0 0 0 0,1 0 1 0 0,-1 1-1 0 0,1-1 0 0 0,-1 0 0 0 0,0 0 1 0 0,1 0-1 0 0,-1 1 0 0 0,1-1 1 0 0,-1 0-1 0 0,1 0 0 0 0,0 1 1 0 0,-1-1-1 0 0,1 0 0 0 0,-1 1 1 0 0,1-1-1 0 0,0 1 0 0 0,-1-1 0 0 0,1 0 1 0 0,0 1-1 0 0,-1-1 0 0 0,1 1 1 0 0,0-1-1 0 0,-1 1 0 0 0,1-1 1 0 0,0 1-1 0 0,0-1 0 0 0,0 1 1 0 0,0 0-1 0 0,0-1 0 0 0,-1 1 0 0 0,1-1 1 0 0,0 1-1 0 0,0-1 0 0 0,0 1 1 0 0,0-1-1 0 0,1 1 0 0 0,-1 0 1 0 0,0-1-1 0 0,0 1 0 0 0,0-1 1 0 0,0 1-1 0 0,0-1 0 0 0,1 1 0 0 0,-1-1 1 0 0,0 1-1 0 0,1-1 0 0 0,-1 1 1 0 0,0-1-1 0 0,1 1 27 0 0,4 76-3312 0 0,2-52-736 0 0,4 0-4197 0 0,-3-14-3892 0 0</inkml:trace>
  <inkml:trace contextRef="#ctx0" brushRef="#br0" timeOffset="248.357">1083 540 6489 0 0,'0'0'2074'0'0,"0"0"55"0"0,0 0 150 0 0,0 0-196 0 0,0 0-319 0 0,0 0-337 0 0,0 0-312 0 0,0 0-215 0 0,0 0-118 0 0,0 0-105 0 0,0 0-71 0 0,0 0-31 0 0,24-11-74 0 0,72-35-33 0 0,-50 10 825 0 0,-42 26-1020 0 0,-2 4-197 0 0,0 1 1 0 0,0 0 0 0 0,0 0 0 0 0,-1-1-1 0 0,0 1 1 0 0,0-1 0 0 0,0 1-1 0 0,-1-1 1 0 0,1 1 0 0 0,-1-1 0 0 0,-1 1-1 0 0,1-1 1 0 0,-1 0 0 0 0,0 1-1 0 0,0 0 1 0 0,-1-1 0 0 0,0 1 0 0 0,0 0-1 0 0,0 0 1 0 0,0-1 0 0 0,-1 2-1 0 0,0-1 1 0 0,-1-1-77 0 0,1 2 7 0 0,0 1 0 0 0,-1 0 0 0 0,1 0-1 0 0,-1 0 1 0 0,0 1 0 0 0,0-1 0 0 0,0 1 0 0 0,0 0-1 0 0,-1 0 1 0 0,1 0 0 0 0,0 1 0 0 0,-1-1 0 0 0,1 1-1 0 0,-1 0 1 0 0,0 1 0 0 0,1-1 0 0 0,-1 1 0 0 0,0 0-1 0 0,1 0 1 0 0,-1 0 0 0 0,0 1 0 0 0,1-1 0 0 0,-1 1-1 0 0,1 0 1 0 0,-1 1 0 0 0,1-1 0 0 0,-1 1 0 0 0,1 0 0 0 0,-3 1-7 0 0,-3 3-6 0 0,0 0 0 0 0,0 0 0 0 0,1 1 1 0 0,0 1-1 0 0,0-1 0 0 0,1 1 0 0 0,-1 1 1 0 0,2 0-1 0 0,-1 0 0 0 0,1 0 1 0 0,1 1-1 0 0,0 0 0 0 0,0 0 0 0 0,1 1 1 0 0,0 0-1 0 0,1-1 0 0 0,0 2 1 0 0,1-1-1 0 0,0 0 0 0 0,1 1 0 0 0,0-1 1 0 0,1 1-1 0 0,0 0 0 0 0,1 4 6 0 0,1-11 1 0 0,0 1-1 0 0,0-1 1 0 0,0 0-1 0 0,1 1 0 0 0,0-1 1 0 0,0 0-1 0 0,0 0 1 0 0,0 0-1 0 0,1 0 1 0 0,0-1-1 0 0,0 1 1 0 0,1-1-1 0 0,-1 0 1 0 0,1 1-1 0 0,0-2 1 0 0,0 1-1 0 0,0 0 1 0 0,0-1-1 0 0,1 0 0 0 0,-1 0 1 0 0,1 0-1 0 0,0 0 1 0 0,4 1-1 0 0,125 35 137 0 0,-116-36-153 0 0,0-1 0 0 0,1-1-1 0 0,0-1 1 0 0,-1 0 0 0 0,1-2 0 0 0,-1 0-1 0 0,0-1 1 0 0,10-3 16 0 0,35-31-2448 0 0,-46 23-1406 0 0,-3 2-6212 0 0,-9 5-843 0 0</inkml:trace>
  <inkml:trace contextRef="#ctx0" brushRef="#br0" timeOffset="418.474">1712 558 15219 0 0,'0'0'1725'0'0,"0"0"-166"0"0,0 0 9 0 0,0 0 23 0 0,0 0-163 0 0,0 0-297 0 0,0 0-353 0 0,0 0-264 0 0,0 0-104 0 0,0 0-67 0 0,0 0-69 0 0,-10 33-56 0 0,-34 102-56 0 0,14-75-27 0 0,-32-4 300 0 0,33-37-5171 0 0,13-8-1573 0 0,14-8-4895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15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57 472 0 0 0,'0'0'1979'0'0,"0"0"-468"0"0,0 0 64 0 0,0 0 323 0 0,0 0 326 0 0,0 0 70 0 0,0 0-189 0 0,0 0-348 0 0,0 0-311 0 0,0 0-220 0 0,0 0-108 0 0,0 0-88 0 0,0 0-103 0 0,-2-6-103 0 0,-5-19-69 0 0,2 30 1956 0 0,-7 28-2095 0 0,-17 118 122 0 0,28-144-727 0 0,0-1 0 0 0,1 0 0 0 0,0 0 0 0 0,1 1 0 0 0,-1-1 1 0 0,1 0-1 0 0,0 0 0 0 0,1 0 0 0 0,-1 0 0 0 0,1 0 0 0 0,1 0 0 0 0,-1 0 1 0 0,1 0-1 0 0,0-1 0 0 0,0 0 0 0 0,0 1 0 0 0,1-1 0 0 0,0 0 0 0 0,0 0 1 0 0,0-1-1 0 0,1 0 0 0 0,-1 1 0 0 0,1-1 0 0 0,0-1 0 0 0,0 1 1 0 0,1-1-1 0 0,-1 0 0 0 0,2 1-11 0 0,0-5 47 0 0,0 0 1 0 0,1-1 0 0 0,-1 0-1 0 0,-1 0 1 0 0,1 0-1 0 0,0-1 1 0 0,-1 0 0 0 0,1 0-1 0 0,-1-1 1 0 0,0 1-1 0 0,0-1 1 0 0,0-1 0 0 0,0 1-1 0 0,-1-1 1 0 0,0 0-1 0 0,0 0 1 0 0,0-1-1 0 0,-1 0 1 0 0,4-5-48 0 0,-4 6 4 0 0,107-122 133 0 0,-105 166-235 0 0,-6-33 98 0 0,1 0 0 0 0,0 0 0 0 0,0 0 0 0 0,1-1 0 0 0,0 1 0 0 0,-1-1 0 0 0,2 1 0 0 0,-1-1 0 0 0,1 0 1 0 0,0 0-1 0 0,0 0 0 0 0,0 0 0 0 0,1 0 0 0 0,-1-1 0 0 0,1 1 0 0 0,0-1 0 0 0,1 0 0 0 0,-1 0 0 0 0,1-1 0 0 0,-1 1 0 0 0,1-1 1 0 0,0 0-1 0 0,1-1 0 0 0,-1 1 0 0 0,0-1 0 0 0,1 0 0 0 0,-1 0 0 0 0,1 0 0 0 0,0-1 0 0 0,-1 0 0 0 0,4 0 0 0 0,-1-3 66 0 0,1-1 0 0 0,0 0 0 0 0,-1 0 0 0 0,0-1 0 0 0,0 0 0 0 0,0-1 0 0 0,0 1 0 0 0,-1-1 0 0 0,1-1 0 0 0,-1 0-1 0 0,-1 0 1 0 0,1 0 0 0 0,-1-1 0 0 0,0 0 0 0 0,-1 0 0 0 0,1 0 0 0 0,-1-1 0 0 0,-1 0 0 0 0,1 0 0 0 0,-2 0 0 0 0,1 0 0 0 0,-1-1-1 0 0,0 1 1 0 0,-1-1 0 0 0,0 0 0 0 0,1-5-66 0 0,2 0 48 0 0,7-30 519 0 0,-6 20-1846 0 0,-3 19-3774 0 0,7 12-5112 0 0,-5-7-1918 0 0</inkml:trace>
  <inkml:trace contextRef="#ctx0" brushRef="#br0" timeOffset="281.541">940 564 14347 0 0,'0'0'1672'0'0,"0"0"-367"0"0,0 0 2 0 0,0 0 161 0 0,0 0 26 0 0,0 0-214 0 0,0 0-405 0 0,0 0-368 0 0,0 0-194 0 0,0 0-53 0 0,0 0-15 0 0,0 0-22 0 0,-3 22-38 0 0,-12 100 22 0 0,13-57 888 0 0,2-38-5736 0 0,0-9-4147 0 0,0-18-2462 0 0</inkml:trace>
  <inkml:trace contextRef="#ctx0" brushRef="#br0" timeOffset="508.494">881 200 6449 0 0,'0'0'3489'0'0,"0"0"-1737"0"0,0 0-271 0 0,0 0-233 0 0,0 0-192 0 0,0 0-288 0 0,0 0-431 0 0,0 0-505 0 0,0 0-217 0 0,0 0-327 0 0,0 0-320 0 0,0 0-496 0 0,0 0-2721 0 0,0 0-4257 0 0</inkml:trace>
  <inkml:trace contextRef="#ctx0" brushRef="#br0" timeOffset="780.744">1362 52 11803 0 0,'0'0'2103'0'0,"0"0"-576"0"0,0 0-224 0 0,0 0 69 0 0,0 0 59 0 0,0 0-136 0 0,0 0-272 0 0,0 0-258 0 0,0 0-182 0 0,0 0-102 0 0,0 0-55 0 0,0 0-62 0 0,3 30-31 0 0,11 91-53 0 0,9 56 649 0 0,-28 121-721 0 0,-6-170-1403 0 0,11-127 824 0 0,0-1-172 0 0,0 0-184 0 0,0 0-313 0 0,0 0-415 0 0,0 0-580 0 0,0-1-2670 0 0,0-4 313 0 0,0 4-5371 0 0</inkml:trace>
  <inkml:trace contextRef="#ctx0" brushRef="#br0" timeOffset="1013.717">1071 457 9186 0 0,'0'0'2151'0'0,"0"0"-757"0"0,0 0-219 0 0,0 0 137 0 0,0 0 134 0 0,0 0-103 0 0,0 0-263 0 0,0 0-211 0 0,0 0-217 0 0,0 0-169 0 0,35-5-121 0 0,111-15-129 0 0,-16-10-17 0 0,15-24-2318 0 0,-106 38-2413 0 0,-24 9-1721 0 0,-2-1-2813 0 0</inkml:trace>
  <inkml:trace contextRef="#ctx0" brushRef="#br0" timeOffset="1445.503">1776 1 10530 0 0,'0'0'2041'0'0,"0"0"-414"0"0,0 0-227 0 0,0 0-74 0 0,0 0-2 0 0,0 0-108 0 0,0 0-202 0 0,0 0-217 0 0,0 0-153 0 0,-7 36-89 0 0,-21 116-71 0 0,20-108-188 0 0,1 0-1 0 0,3 1 1 0 0,1-1-1 0 0,3 17-295 0 0,0-35 32 0 0,-1-11-18 0 0,0-1 0 0 0,2 1 0 0 0,-1 0 0 0 0,2-1 0 0 0,0 1 0 0 0,0-1 0 0 0,2 1 0 0 0,0-1 0 0 0,0 0 0 0 0,1 0 0 0 0,1-1 0 0 0,0 1 0 0 0,1-1 0 0 0,6 8-14 0 0,-10-18 18 0 0,-1-1 0 0 0,0 0-1 0 0,1 0 1 0 0,-1 0 0 0 0,1-1 0 0 0,-1 1 0 0 0,1-1 0 0 0,0 1 0 0 0,0-1 0 0 0,0 0-1 0 0,0 0 1 0 0,0 0 0 0 0,0 0 0 0 0,0-1 0 0 0,0 1 0 0 0,0-1 0 0 0,0 1 0 0 0,0-1-1 0 0,0-1 1 0 0,1 1 0 0 0,-1 0 0 0 0,0-1 0 0 0,0 1 0 0 0,0-1 0 0 0,0 0 0 0 0,0 0-1 0 0,0 0 1 0 0,0 0 0 0 0,-1-1 0 0 0,1 1 0 0 0,0-1 0 0 0,-1 1 0 0 0,1-1-1 0 0,-1 0 1 0 0,1 0 0 0 0,-1 0 0 0 0,0-1 0 0 0,0 1 0 0 0,0-1 0 0 0,2-1-18 0 0,130-136 342 0 0,-133 139-336 0 0,0 0-1 0 0,0 0 1 0 0,0 0-1 0 0,-1 1 1 0 0,1-1-1 0 0,0 0 1 0 0,0 1-1 0 0,0-1 0 0 0,0 1 1 0 0,0-1-1 0 0,0 1 1 0 0,0 0-1 0 0,1-1 1 0 0,-1 1-1 0 0,0 0 0 0 0,0 0 1 0 0,0 0-1 0 0,0 0 1 0 0,0 0-1 0 0,0 0 1 0 0,1 0-1 0 0,-1 0 1 0 0,0 0-1 0 0,0 0 0 0 0,0 0 1 0 0,0 1-1 0 0,0-1 1 0 0,0 1-1 0 0,0-1 1 0 0,0 1-1 0 0,0-1 1 0 0,0 1-1 0 0,0-1 0 0 0,0 1 1 0 0,0 0-1 0 0,0-1 1 0 0,0 1-1 0 0,-1 0 1 0 0,1 0-1 0 0,0 0 1 0 0,-1 0-1 0 0,1 0 0 0 0,0 0 1 0 0,-1 0-1 0 0,1 0 1 0 0,-1 0-1 0 0,1 0 1 0 0,-1 0-1 0 0,0 0 0 0 0,0 0 1 0 0,1 0-1 0 0,-1 0 1 0 0,0 0-1 0 0,0 1 1 0 0,0-1-1 0 0,0 0 1 0 0,0 0-1 0 0,0 0 0 0 0,0 0 1 0 0,-1 0-1 0 0,1 0 1 0 0,0 0-1 0 0,-1 1-5 0 0,2 181 807 0 0,-1-181-852 0 0,0 0 0 0 0,1 0 0 0 0,-1 0-1 0 0,1 0 1 0 0,-1 0 0 0 0,1 0 0 0 0,0 0 0 0 0,0-1 0 0 0,0 1 0 0 0,0 0 0 0 0,0 0-1 0 0,0-1 1 0 0,0 1 0 0 0,1 0 0 0 0,-1-1 0 0 0,0 1 0 0 0,1-1 0 0 0,-1 0-1 0 0,1 0 1 0 0,0 1 0 0 0,-1-1 0 0 0,1 0 0 0 0,0 0 0 0 0,0-1 0 0 0,0 1-1 0 0,0 0 46 0 0,4-9-4350 0 0,-5 5-683 0 0,0-1-6928 0 0</inkml:trace>
  <inkml:trace contextRef="#ctx0" brushRef="#br0" timeOffset="2329.001">883 170 0 0 0,'0'0'711'0'0,"0"0"517"0"0,0 0 326 0 0,0 0 191 0 0,0 0 51 0 0,0 0-60 0 0,0 0-168 0 0,0 0-175 0 0,0 0-109 0 0,0 0-71 0 0,0 0-42 0 0,0 0-37 0 0,-19 4 2049 0 0,-15 22-928 0 0,34-26-2099 0 0,0 0-26 0 0,0 0-21 0 0,0 0-6 0 0,0 0-29 0 0,0 0 1 0 0,0 0-7 0 0,0 0 6 0 0,19-19 883 0 0,-12 13-559 0 0,0 0-1033 0 0,-5 3-7444 0 0,-2 0-3841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21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171 783 0 0 0,'0'0'696'0'0,"0"0"302"0"0,0 0-35 0 0,0 0-195 0 0,0 0-85 0 0,0 0 105 0 0,0 0 256 0 0,0 0-995 0 0,5 5 13911 0 0,-5-4-12390 0 0,0 0-1206 0 0,0-1-48 0 0,0 0-32 0 0,0 0-11 0 0,0 0-11 0 0,0 0-4 0 0,0 0 22 0 0,0 0 1 0 0,0 0 4 0 0,-99 70 1197 0 0,93-66-1437 0 0,0 1 0 0 0,0-1 0 0 0,1 1 0 0 0,-1 1 0 0 0,1-1 0 0 0,1 1 0 0 0,-1 0 0 0 0,1 0 0 0 0,0 0 0 0 0,0 0 0 0 0,0 1 0 0 0,1 0 0 0 0,0 0 0 0 0,1 0 0 0 0,-1 0 0 0 0,1 0 0 0 0,1 0 0 0 0,-1 0 0 0 0,1 1 0 0 0,1-1 0 0 0,-1 1 0 0 0,1-1 0 0 0,1 2-45 0 0,2-3 40 0 0,0 0 1 0 0,1 0-1 0 0,0 0 0 0 0,1-1 1 0 0,-1 1-1 0 0,1-1 0 0 0,0 0 1 0 0,0 0-1 0 0,1-1 0 0 0,-1 1 1 0 0,1-1-1 0 0,0-1 0 0 0,0 1 1 0 0,0-1-1 0 0,1 0 0 0 0,-1 0 1 0 0,2-1-41 0 0,5 3 51 0 0,-1-1 1 0 0,0-1 0 0 0,1 0 0 0 0,0-1 0 0 0,0-1-1 0 0,-1 0 1 0 0,1 0 0 0 0,0-1 0 0 0,1-1-52 0 0,-9 1 2 0 0,23-11-1745 0 0,-3-29-5193 0 0,-12 14 1757 0 0,-9 22-6387 0 0</inkml:trace>
  <inkml:trace contextRef="#ctx0" brushRef="#br0" timeOffset="331.984">534 856 5369 0 0,'0'0'1600'0'0,"0"0"-370"0"0,0 0-126 0 0,0 0 155 0 0,0 0 155 0 0,0 0 89 0 0,0 0-91 0 0,0 0-186 0 0,0 0-219 0 0,0 0-188 0 0,0 0-147 0 0,0 0-142 0 0,-11 22-51 0 0,-29 69-63 0 0,27-34 376 0 0,15-51-689 0 0,0-2-30 0 0,-1 0 0 0 0,1-1-1 0 0,0 1 1 0 0,1-1 0 0 0,-1 1 0 0 0,1-1-1 0 0,-1 0 1 0 0,1 0 0 0 0,0 0-1 0 0,0-1 1 0 0,0 1 0 0 0,0-1 0 0 0,1 1-1 0 0,-1-1 1 0 0,1 0 0 0 0,0 0 0 0 0,-1-1-1 0 0,1 1 1 0 0,0-1 0 0 0,0 0-1 0 0,0 0 1 0 0,0 0 0 0 0,0 0 0 0 0,0-1-1 0 0,0 0 1 0 0,0 0 0 0 0,0 0 0 0 0,0 0-1 0 0,0 0 1 0 0,0-1 0 0 0,0 0-1 0 0,0 0 1 0 0,0 0 0 0 0,0 0 0 0 0,0 0-1 0 0,0-1 1 0 0,-1 0 0 0 0,1 0 0 0 0,-1 0-1 0 0,1 0 1 0 0,-1-1 0 0 0,0 1-1 0 0,1-1-72 0 0,5-5 89 0 0,0-1-1 0 0,0-1 0 0 0,-1 1 0 0 0,0-2 1 0 0,-1 1-1 0 0,0-1 0 0 0,0 0 0 0 0,-1 0 1 0 0,-1 0-1 0 0,0-1 0 0 0,0 0 0 0 0,-1 0 0 0 0,-1 0 1 0 0,0-1-1 0 0,-1 1 0 0 0,0-1 0 0 0,-1 0 1 0 0,0 1-1 0 0,-1-9-88 0 0,0 19-14 0 0,0 0 0 0 0,-1-1 0 0 0,1 1 0 0 0,-1-1 0 0 0,1 1-1 0 0,-1 0 1 0 0,0-1 0 0 0,0 1 0 0 0,0 0 0 0 0,0 0 0 0 0,0 0 0 0 0,0-1 0 0 0,-1 1 0 0 0,1 1 0 0 0,-1-1 0 0 0,1 0 0 0 0,-1 0 0 0 0,0 0 0 0 0,0 1 0 0 0,0-1 0 0 0,0 1-1 0 0,0 0 1 0 0,0-1 0 0 0,0 1 0 0 0,0 0 0 0 0,-1 0 0 0 0,1 0 0 0 0,0 1 0 0 0,-1-1 0 0 0,1 0 0 0 0,0 1 0 0 0,-1 0 0 0 0,1-1 0 0 0,-1 1 0 0 0,0 0 14 0 0,-3 0-236 0 0,-1 0 1 0 0,1 0-1 0 0,-1 1 1 0 0,1 0-1 0 0,-1 0 0 0 0,1 1 1 0 0,0-1-1 0 0,0 1 1 0 0,-1 1-1 0 0,1-1 1 0 0,1 1-1 0 0,-1 0 1 0 0,-1 1 235 0 0,-28 24-3571 0 0,15-5-4974 0 0,11-11-1524 0 0</inkml:trace>
  <inkml:trace contextRef="#ctx0" brushRef="#br0" timeOffset="782.413">940 911 2769 0 0,'0'0'2855'0'0,"0"0"-515"0"0,0 0-131 0 0,0 0-83 0 0,0 0-189 0 0,0 0-274 0 0,0 0-309 0 0,0 0-246 0 0,0 0-202 0 0,0 0-163 0 0,0 0-157 0 0,0 0-144 0 0,0 0-135 0 0,-10 1-114 0 0,-31 3-68 0 0,39-4-113 0 0,1 1-1 0 0,0 0 0 0 0,-1 0 0 0 0,1-1 0 0 0,-1 1 1 0 0,1 0-1 0 0,0 0 0 0 0,0 0 0 0 0,0 0 1 0 0,0 1-1 0 0,0-1 0 0 0,0 0 0 0 0,0 0 1 0 0,0 1-1 0 0,0-1 0 0 0,0 1 0 0 0,1-1 1 0 0,-1 0-1 0 0,0 1 0 0 0,1-1 0 0 0,0 1 0 0 0,-1 0 1 0 0,1-1-1 0 0,0 1 0 0 0,0-1 0 0 0,-1 1 1 0 0,1 0-1 0 0,1-1 0 0 0,-1 1 0 0 0,0-1 1 0 0,0 1-1 0 0,1 0-11 0 0,-1 1 22 0 0,-1 0 8 0 0,1 0 0 0 0,-1-1 0 0 0,1 1-1 0 0,0 0 1 0 0,0 0 0 0 0,0-1 0 0 0,0 1 0 0 0,1 0 0 0 0,-1 0 0 0 0,1-1 0 0 0,0 1 0 0 0,-1-1 0 0 0,1 1 0 0 0,0 0 0 0 0,1-1 0 0 0,-1 0 0 0 0,0 1 0 0 0,1-1 0 0 0,-1 0-1 0 0,1 1 1 0 0,0-1 0 0 0,0 0 0 0 0,0 0 0 0 0,0-1 0 0 0,0 1 0 0 0,0 0 0 0 0,0-1 0 0 0,0 1 0 0 0,1-1 0 0 0,-1 0 0 0 0,1 1 0 0 0,-1-1 0 0 0,1 0 0 0 0,-1-1-1 0 0,1 1 1 0 0,0 0 0 0 0,0-1 0 0 0,2 1-30 0 0,3-2 98 0 0,0 1 0 0 0,1-2 0 0 0,-1 1-1 0 0,1-1 1 0 0,-1 0 0 0 0,0-1 0 0 0,0 1 0 0 0,0-2-1 0 0,-1 1 1 0 0,1-1 0 0 0,-1 0 0 0 0,0-1 0 0 0,0 0-1 0 0,0 0 1 0 0,0 0 0 0 0,-1-1 0 0 0,0 0 0 0 0,0 0-1 0 0,-1-1 1 0 0,0 1 0 0 0,0-1 0 0 0,0-1 0 0 0,-1 1-1 0 0,0 0 1 0 0,-1-1 0 0 0,1 0 0 0 0,-1 0 0 0 0,-1 0-1 0 0,0 0 1 0 0,0 0 0 0 0,0-1 0 0 0,-1 1 0 0 0,0-1-1 0 0,-1 1 1 0 0,0-1 0 0 0,-1-5-98 0 0,-1 10-20 0 0,-1 0 0 0 0,1 1 0 0 0,-1-1 1 0 0,0 1-1 0 0,0 0 0 0 0,0 0 0 0 0,-1 0 0 0 0,1 0 0 0 0,-1 1 0 0 0,0-1 0 0 0,1 1 1 0 0,-1 0-1 0 0,0 0 0 0 0,0 0 0 0 0,-1 1 0 0 0,1-1 0 0 0,0 1 0 0 0,0 0 0 0 0,-1 1 1 0 0,1-1-1 0 0,-1 0 0 0 0,1 1 0 0 0,0 0 0 0 0,-1 0 0 0 0,1 1 0 0 0,-1-1 0 0 0,1 1 1 0 0,0 0-1 0 0,-1 0 0 0 0,1 0 0 0 0,-1 1 20 0 0,-80 48-2339 0 0,61-27-1200 0 0,3-2-3958 0 0,12-10-4191 0 0</inkml:trace>
  <inkml:trace contextRef="#ctx0" brushRef="#br0" timeOffset="1164.969">1272 1029 4809 0 0,'0'0'2433'0'0,"0"0"-161"0"0,0 0-39 0 0,0 0-49 0 0,0 0-249 0 0,0 0-340 0 0,0 0-356 0 0,0 0-295 0 0,0 0-230 0 0,0 0-144 0 0,0 0-80 0 0,0 0-54 0 0,0 0 1 0 0,-7 5 30 0 0,-22 15 23 0 0,33-41 1931 0 0,50-93-980 0 0,28-74-180 0 0,-33 100-1007 0 0,-19 167-6336 0 0,-19-56-4502 0 0,-6-15-1183 0 0</inkml:trace>
  <inkml:trace contextRef="#ctx0" brushRef="#br0" timeOffset="1760.994">1754 764 3361 0 0,'0'0'3518'0'0,"0"0"-1127"0"0,0 0-373 0 0,0 0 13 0 0,0 0-73 0 0,0 0-217 0 0,0 0-292 0 0,0 0-318 0 0,0 0-237 0 0,0 0-152 0 0,0 0-114 0 0,0 0-93 0 0,-16-1-83 0 0,-53-3-45 0 0,67 4-376 0 0,0 0 0 0 0,-1 0 1 0 0,1 1-1 0 0,0-1 0 0 0,0 0 1 0 0,0 1-1 0 0,0-1 1 0 0,0 1-1 0 0,0 0 0 0 0,0 0 1 0 0,0 0-1 0 0,0 0 0 0 0,0 0 1 0 0,0 0-1 0 0,0 1 0 0 0,0-1 1 0 0,1 0-1 0 0,-1 1 1 0 0,1-1-1 0 0,-1 1 0 0 0,1 0 1 0 0,-1 0-1 0 0,1-1 0 0 0,0 1 1 0 0,0 0-1 0 0,0 0 0 0 0,0 0 1 0 0,0 0-1 0 0,0 2-31 0 0,-3 5 91 0 0,-1-1-63 0 0,1 1-1 0 0,0 1 1 0 0,0-1 0 0 0,1 1-1 0 0,1-1 1 0 0,-1 1 0 0 0,2 0 0 0 0,-1 0-1 0 0,1 0 1 0 0,1 0 0 0 0,0 0-1 0 0,0 0 1 0 0,1-1 0 0 0,0 4-28 0 0,2-8 33 0 0,0 1-1 0 0,0-1 1 0 0,0 0 0 0 0,0 0 0 0 0,1-1-1 0 0,0 1 1 0 0,0-1 0 0 0,0 1 0 0 0,0-1-1 0 0,1-1 1 0 0,0 1 0 0 0,0-1 0 0 0,0 1-1 0 0,0-1 1 0 0,0-1 0 0 0,0 1 0 0 0,1-1-1 0 0,-1 0 1 0 0,1 0 0 0 0,0 0 0 0 0,0-1-1 0 0,0 0 1 0 0,-1 0 0 0 0,1-1 0 0 0,0 0-1 0 0,0 1 1 0 0,5-2-33 0 0,-3 1 98 0 0,0-1 0 0 0,1 0-1 0 0,-1 0 1 0 0,0-1 0 0 0,1 0 0 0 0,-1-1-1 0 0,0 0 1 0 0,-1 0 0 0 0,1 0 0 0 0,0-1 0 0 0,-1 0-1 0 0,0-1 1 0 0,6-4-98 0 0,6-8 127 0 0,0-1 0 0 0,-2 0 1 0 0,0-1-1 0 0,-1-1 0 0 0,-1-1 0 0 0,-1 0 0 0 0,-1-1 0 0 0,-1 0 1 0 0,0-1-1 0 0,6-21-127 0 0,15-24 79 0 0,-26 56-80 0 0,0 0 0 0 0,-1-1 0 0 0,0 0-1 0 0,-1 0 1 0 0,-1 0 0 0 0,0-1 0 0 0,-1 0 0 0 0,0 1 0 0 0,-1-1-1 0 0,-1 0 1 0 0,0 0 0 0 0,-1-1 0 0 0,0 1 0 0 0,-1 0 0 0 0,-1 0-1 0 0,0 0 1 0 0,-1 1 0 0 0,0-1 0 0 0,-1 0 0 0 0,-1 1 0 0 0,0 0-1 0 0,-1 0 1 0 0,-1 0 1 0 0,4 6-8 0 0,-2 0-1 0 0,1 0 0 0 0,-1 0 0 0 0,0 0 1 0 0,0 1-1 0 0,-1 0 0 0 0,0 0 1 0 0,0 1-1 0 0,0-1 0 0 0,-1 1 0 0 0,0 1 1 0 0,0-1-1 0 0,0 1 0 0 0,0 1 0 0 0,-1-1 1 0 0,1 1-1 0 0,-1 0 0 0 0,0 1 0 0 0,0 0 1 0 0,0 0-1 0 0,0 1 0 0 0,-2-1 9 0 0,3 2-8 0 0,1 0 0 0 0,0 0 0 0 0,0 1 0 0 0,0 0 0 0 0,0 0 0 0 0,0 0 0 0 0,0 1 0 0 0,0-1 0 0 0,0 2 0 0 0,0-1 0 0 0,1 1 0 0 0,-1-1 0 0 0,1 1 0 0 0,0 1 0 0 0,0-1 0 0 0,0 1 0 0 0,0 0 0 0 0,1 0 0 0 0,-1 1 0 0 0,1-1 0 0 0,0 1 0 0 0,-1 2 8 0 0,-6 8 9 0 0,1 0-1 0 0,1 0 0 0 0,1 2 1 0 0,0-1-1 0 0,1 1 0 0 0,1 0 0 0 0,0 0 1 0 0,2 0-1 0 0,0 1 0 0 0,0 0 1 0 0,2 0-1 0 0,0 0 0 0 0,1 0 1 0 0,1 0-1 0 0,1 0 0 0 0,0 0 1 0 0,2 0-1 0 0,0 0 0 0 0,1-1 0 0 0,0 1 1 0 0,2-1-1 0 0,0 0 0 0 0,1 0 1 0 0,0-1-1 0 0,1 1 0 0 0,5 4-8 0 0,5 8 100 0 0,2-1-1 0 0,1-2 1 0 0,1 0 0 0 0,1-1-1 0 0,1-1 1 0 0,19 13-100 0 0,-21-19 53 0 0,0-2 0 0 0,2-1 0 0 0,0-1 0 0 0,0-1 0 0 0,1-1 1 0 0,13 4-54 0 0,-37-15-38 0 0,-1-1 1 0 0,1 1-1 0 0,0-1 1 0 0,-1 1 0 0 0,1-1-1 0 0,-1 0 1 0 0,1 1 0 0 0,0-1-1 0 0,-1 0 1 0 0,1 1 0 0 0,0-1-1 0 0,0 0 1 0 0,-1 0 0 0 0,1 0-1 0 0,0 0 1 0 0,0 0 0 0 0,-1 0-1 0 0,1 0 1 0 0,0 0 0 0 0,-1 0-1 0 0,1 0 1 0 0,0 0 0 0 0,0 0-1 0 0,-1 0 1 0 0,1 0 0 0 0,0-1-1 0 0,0 1 1 0 0,-1 0 0 0 0,1-1-1 0 0,0 1 1 0 0,-1 0 0 0 0,1-1-1 0 0,-1 1 1 0 0,1-1 0 0 0,0 1-1 0 0,-1-1 1 0 0,1 1 0 0 0,-1-1-1 0 0,0 1 1 0 0,1-1 0 0 0,-1 0-1 0 0,1 1 1 0 0,-1-1 0 0 0,0 0-1 0 0,1 1 1 0 0,-1-1-1 0 0,0 0 1 0 0,0 1 0 0 0,1-1-1 0 0,-1 0 1 0 0,0 0 0 0 0,0 1-1 0 0,0-1 1 0 0,0 0 0 0 0,0 0-1 0 0,0 1 1 0 0,0-1 0 0 0,0 0 37 0 0,0-16-2875 0 0,0 9-4406 0 0,0 4-4820 0 0</inkml:trace>
  <inkml:trace contextRef="#ctx0" brushRef="#br0" timeOffset="2013.954">2402 819 17316 0 0,'0'0'1013'0'0,"0"0"-159"0"0,0 0 157 0 0,0 0 169 0 0,0 0-92 0 0,0 0-242 0 0,0 0-342 0 0,0 0-254 0 0,0 0-136 0 0,0 0-49 0 0,0 0-23 0 0,0 0-21 0 0,-2 32-32 0 0,-5 94-53 0 0,5-77-661 0 0,2-39-3043 0 0,0-9-1785 0 0,0-1-5861 0 0</inkml:trace>
  <inkml:trace contextRef="#ctx0" brushRef="#br0" timeOffset="2169.561">2338 319 14763 0 0,'0'0'1785'0'0,"0"0"-721"0"0,0 0-424 0 0,0 0-288 0 0,0 0-200 0 0,0 0-224 0 0,0 0-80 0 0,0 0-48 0 0,0 0-40 0 0,0 0-104 0 0,0 0-624 0 0,0 0-1601 0 0,0 0-9113 0 0</inkml:trace>
  <inkml:trace contextRef="#ctx0" brushRef="#br0" timeOffset="2531.508">2599 1037 13723 0 0,'0'0'1532'0'0,"0"0"-33"0"0,0 0 158 0 0,0 0-46 0 0,0 0-271 0 0,0 0-281 0 0,0 0-295 0 0,0 0-171 0 0,0 0-50 0 0,0 0-49 0 0,0 0-18 0 0,0 0-54 0 0,12-32-71 0 0,38-100-80 0 0,-22 35 145 0 0,-9 16-92 0 0,-16 216-837 0 0,-3-128 513 0 0,1-1 1 0 0,-1 0 0 0 0,1 1-1 0 0,0-1 1 0 0,1 0 0 0 0,0 0-1 0 0,0 0 1 0 0,0 0 0 0 0,1 0-1 0 0,-1-1 1 0 0,1 1 0 0 0,1-1-1 0 0,-1 0 1 0 0,1 0 0 0 0,0 0-1 0 0,0 0 1 0 0,0 0 0 0 0,5 2-1 0 0,-7-6 28 0 0,1 1 1 0 0,-1-1-1 0 0,1-1 1 0 0,-1 1-1 0 0,1 0 1 0 0,0-1-1 0 0,-1 1 1 0 0,1-1-1 0 0,0 0 1 0 0,0 0-1 0 0,-1 0 1 0 0,1 0-1 0 0,0 0 1 0 0,0-1-1 0 0,-1 1 1 0 0,1-1-1 0 0,-1 1 1 0 0,1-1-1 0 0,0 0 1 0 0,-1 0-1 0 0,1-1 1 0 0,-1 1-1 0 0,0 0 1 0 0,1-1-1 0 0,-1 1 1 0 0,0-1-1 0 0,0 0 1 0 0,0 0-1 0 0,0 0 1 0 0,0 0-1 0 0,-1 0 1 0 0,2-2-29 0 0,46-77 961 0 0,-15-36-601 0 0,-29 100-535 0 0,-3 15-4420 0 0,1 2-4826 0 0,-3 0-2963 0 0</inkml:trace>
  <inkml:trace contextRef="#ctx0" brushRef="#br0" timeOffset="3324.342">3265 738 10594 0 0,'0'0'5108'0'0,"0"0"-2410"0"0,0 0-942 0 0,0 0-211 0 0,0 0-185 0 0,0 0-202 0 0,0 0-244 0 0,0 0-237 0 0,0 0-204 0 0,0 0-130 0 0,0 0-117 0 0,0 0-94 0 0,-14 2-50 0 0,-48 9-52 0 0,-1 35 18 0 0,15 27-80 0 0,47-71 31 0 0,0 0 0 0 0,1 0 0 0 0,-1 0 0 0 0,1 0 0 0 0,0 0 0 0 0,0 0 0 0 0,0 0 0 0 0,0 0 0 0 0,0 1 0 0 0,0-1 0 0 0,0 0 1 0 0,1 0-1 0 0,-1 0 0 0 0,1 0 0 0 0,0 0 0 0 0,-1 0 0 0 0,1-1 0 0 0,0 1 0 0 0,0 0 0 0 0,0 0 0 0 0,0 0 0 0 0,1-1 0 0 0,-1 1 0 0 0,0 0 0 0 0,1-1 0 0 0,-1 0 0 0 0,1 1 0 0 0,-1-1 0 0 0,1 0 1 0 0,0 0-1 0 0,0 1 0 0 0,-1-1 0 0 0,1-1 0 0 0,0 1 0 0 0,0 0 0 0 0,0 0 0 0 0,0-1 0 0 0,0 1 0 0 0,2-1 1 0 0,3 3 6 0 0,1-2 0 0 0,-1 1 0 0 0,1-1 0 0 0,-1 0 0 0 0,1-1 0 0 0,-1 0 0 0 0,1 0 0 0 0,-1-1 0 0 0,1 0 0 0 0,-1 0 0 0 0,1 0-1 0 0,-1-1 1 0 0,0 0 0 0 0,0-1 0 0 0,0 0 0 0 0,0 0 0 0 0,0 0 0 0 0,0-1 0 0 0,-1 0 0 0 0,0 0 0 0 0,0-1 0 0 0,0 1 0 0 0,0-1 0 0 0,2-4-6 0 0,72-64 5 0 0,-78 73-7 0 0,-1 1-1 0 0,1 0 1 0 0,-1 0-1 0 0,0 0 1 0 0,1 1-1 0 0,-1-1 1 0 0,0 0 0 0 0,0 0-1 0 0,0 1 1 0 0,0-1-1 0 0,0 0 1 0 0,0 1-1 0 0,0-1 1 0 0,0 1-1 0 0,0 0 1 0 0,-1-1 0 0 0,1 1-1 0 0,-1 0 1 0 0,1-1-1 0 0,-1 1 1 0 0,0 0-1 0 0,1-1 1 0 0,-1 1-1 0 0,0 0 1 0 0,0 0 0 0 0,0-1-1 0 0,-1 3 3 0 0,4 8-9 0 0,-2-7 10 0 0,0 0 0 0 0,0 0 0 0 0,1 0-1 0 0,0 0 1 0 0,0-1 0 0 0,0 1-1 0 0,1-1 1 0 0,-1 1 0 0 0,1-1-1 0 0,0 0 1 0 0,0 0 0 0 0,1 0-1 0 0,-1-1 1 0 0,1 1 0 0 0,0-1-1 0 0,0 0 1 0 0,0 0 0 0 0,0 0 0 0 0,0 0-1 0 0,1-1 1 0 0,-1 0 0 0 0,1 0-1 0 0,0 0 1 0 0,0 0 0 0 0,0-1-1 0 0,0 0 1 0 0,0 0 0 0 0,0 0-1 0 0,3 0 0 0 0,11-5 37 0 0,0-1-1 0 0,0 0 0 0 0,0-2 1 0 0,-1 0-1 0 0,0-1 0 0 0,0-1 1 0 0,-1-1-1 0 0,0 0 0 0 0,0-1 1 0 0,-1-1-1 0 0,-1 0 0 0 0,0-2 1 0 0,-1 1-1 0 0,-1-2 0 0 0,0 0 1 0 0,0 0-1 0 0,6-12-36 0 0,3 1 19 0 0,-2 0-1 0 0,-1-2 1 0 0,-1 0 0 0 0,-1 0 0 0 0,-1-2 0 0 0,-2 0-1 0 0,-1-1 1 0 0,-1 0 0 0 0,-2-1 0 0 0,-1 0-1 0 0,-2-1 1 0 0,-1 0 0 0 0,-1 0 0 0 0,-1-20-19 0 0,-3 12-3 0 0,1 22 5 0 0,-1 0 1 0 0,-1-1-1 0 0,-1 1 1 0 0,0 0-1 0 0,-2-1 0 0 0,0 1 1 0 0,-1 0-1 0 0,-1 0 0 0 0,-3-6-2 0 0,7 22 2 0 0,1 1-1 0 0,-1-1 0 0 0,-1 0 0 0 0,1 1 0 0 0,0-1 0 0 0,-1 1 1 0 0,1-1-1 0 0,-1 1 0 0 0,0-1 0 0 0,1 1 0 0 0,-1 0 0 0 0,0 0 1 0 0,0 0-1 0 0,-1 0 0 0 0,1 1 0 0 0,0-1 0 0 0,-1 0 1 0 0,1 1-1 0 0,-1 0 0 0 0,1-1 0 0 0,-1 1 0 0 0,0 0 0 0 0,0 0 1 0 0,1 1-1 0 0,-1-1 0 0 0,0 1 0 0 0,0-1 0 0 0,0 1 1 0 0,0 0-1 0 0,1 0 0 0 0,-1 0 0 0 0,0 0 0 0 0,0 1 0 0 0,0-1 1 0 0,0 1-1 0 0,1-1 0 0 0,-1 1 0 0 0,0 0 0 0 0,0 0 1 0 0,1 1-1 0 0,-1-1 0 0 0,1 0 0 0 0,-1 1 0 0 0,1 0 0 0 0,0-1 1 0 0,-1 1-1 0 0,1 0 0 0 0,0 0 0 0 0,0 0 0 0 0,1 0 0 0 0,-1 1 1 0 0,-1 1-2 0 0,-7 26 36 0 0,1 0 1 0 0,1 0-1 0 0,1 0 1 0 0,2 1-1 0 0,2 0 1 0 0,0 1-1 0 0,3-1 1 0 0,0 0 0 0 0,2 0-1 0 0,2 11-36 0 0,1-3 61 0 0,1 0 0 0 0,2 0 0 0 0,2-1 0 0 0,2 0 0 0 0,1-1 0 0 0,1 0 0 0 0,3-1 0 0 0,1-1-1 0 0,1-1 1 0 0,2 0 0 0 0,1-1 0 0 0,2-2 0 0 0,1 0 0 0 0,1-2 0 0 0,2-1 0 0 0,13 11-61 0 0,-29-28-12 0 0,0-1 1 0 0,0 0-1 0 0,1 0 0 0 0,0-1 1 0 0,1-1-1 0 0,-1 0 0 0 0,2-1 1 0 0,9 4 11 0 0,-22-13-66 0 0,0 0 0 0 0,0 0 1 0 0,-1 0-1 0 0,1 0 0 0 0,-1 0 1 0 0,1-1-1 0 0,-1 1 1 0 0,0 0-1 0 0,0-1 0 0 0,0 1 1 0 0,0-1-1 0 0,-1 1 1 0 0,1-1-1 0 0,-1 1 0 0 0,1-1 1 0 0,-1 1-1 0 0,0-1 0 0 0,0 0 1 0 0,0 1-1 0 0,0-1 1 0 0,0 1-1 0 0,-1-1 0 0 0,1 1 1 0 0,-1-1-1 0 0,0 1 0 0 0,0-1 1 0 0,0 1-1 0 0,0-1 1 0 0,-1-1 65 0 0,-34-77-4346 0 0,18 48-1025 0 0,7 13-836 0 0,0 0-5342 0 0</inkml:trace>
  <inkml:trace contextRef="#ctx0" brushRef="#br0" timeOffset="3834.121">3733 477 6249 0 0,'0'0'3921'0'0,"0"0"-2331"0"0,0 0-767 0 0,0 0 120 0 0,0 0 174 0 0,0 0 18 0 0,0 0-76 0 0,0 0-74 0 0,0 0-143 0 0,0 0-126 0 0,0 0-117 0 0,0 0-167 0 0,33 10-125 0 0,105 29-118 0 0,-47-25-10 0 0,190-10-3967 0 0,-276-3 3702 0 0,1 1 1 0 0,-1 0-1 0 0,0 0 0 0 0,0 0 0 0 0,0 0 0 0 0,0 1 0 0 0,0 0 0 0 0,-1 0 0 0 0,1 1 1 0 0,-1-1-1 0 0,0 1 0 0 0,0 0 0 0 0,0 0 0 0 0,0 0 0 0 0,-1 0 0 0 0,1 1 1 0 0,-1 0-1 0 0,0-1 0 0 0,-1 1 0 0 0,1 0 0 0 0,0 3 86 0 0,31 41 1882 0 0,-28-42-1573 0 0,1-1 1 0 0,0 0-1 0 0,0 0 1 0 0,0 0-1 0 0,0-1 1 0 0,1 0-1 0 0,0-1 1 0 0,0 0-1 0 0,1 0 0 0 0,-1 0 1 0 0,1-1-1 0 0,-1-1 1 0 0,1 1-1 0 0,0-1 1 0 0,0-1-1 0 0,0 0 1 0 0,0 0-1 0 0,1-1 0 0 0,-1 0 1 0 0,0 0-1 0 0,0-1 1 0 0,0 0-1 0 0,0-1 1 0 0,0 0-1 0 0,0-1 1 0 0,0 1-1 0 0,-1-2 0 0 0,1 1 1 0 0,-1-1-1 0 0,0 0 1 0 0,4-4-310 0 0,-5 4 83 0 0,0-1 0 0 0,-1 0 0 0 0,0-1 0 0 0,0 1 0 0 0,0-1 0 0 0,0-1 0 0 0,-1 1 0 0 0,0-1 0 0 0,0 0 0 0 0,-1 0 0 0 0,0 0 0 0 0,0 0 0 0 0,-1-1 0 0 0,0 0 0 0 0,0 0 0 0 0,-1 0 0 0 0,0 0 0 0 0,0 0 0 0 0,0-8-83 0 0,-1 14 8 0 0,-1 0-1 0 0,0-1 0 0 0,0 1 0 0 0,0-1 0 0 0,-1 1 0 0 0,1 0 0 0 0,0-1 1 0 0,-1 1-1 0 0,0 0 0 0 0,1-1 0 0 0,-1 1 0 0 0,0 0 0 0 0,0 0 0 0 0,0-1 1 0 0,-1 1-1 0 0,1 0 0 0 0,0 0 0 0 0,-1 1 0 0 0,0-1 0 0 0,1 0 0 0 0,-1 0 0 0 0,0 1 1 0 0,0-1-1 0 0,1 1 0 0 0,-1-1 0 0 0,-1 1 0 0 0,1 0 0 0 0,0 0 0 0 0,0 0 1 0 0,0 0-1 0 0,0 0 0 0 0,-1 1 0 0 0,1-1 0 0 0,-2 0-7 0 0,-3 0-6 0 0,-1 0 0 0 0,1 0 0 0 0,-1 0 0 0 0,1 1 0 0 0,-1 0 0 0 0,1 1 0 0 0,-1 0 0 0 0,1 0 0 0 0,-1 0 0 0 0,1 1 0 0 0,0 0 0 0 0,0 0 0 0 0,0 1 0 0 0,0 0 1 0 0,0 0-1 0 0,0 1 0 0 0,1 0 0 0 0,0 0 0 0 0,0 1 0 0 0,0-1 0 0 0,0 1 0 0 0,1 0 0 0 0,-1 1 0 0 0,-2 4 6 0 0,-1 0-9 0 0,1 0 0 0 0,1 0 1 0 0,0 0-1 0 0,0 1 1 0 0,1 1-1 0 0,0-1 0 0 0,1 1 1 0 0,0 0-1 0 0,1 0 1 0 0,1 0-1 0 0,0 0 0 0 0,0 1 1 0 0,1 0-1 0 0,0 5 9 0 0,2-6-1 0 0,1-1 1 0 0,0 0-1 0 0,1 1 1 0 0,0-1-1 0 0,1 0 0 0 0,0 0 1 0 0,1 0-1 0 0,0-1 1 0 0,1 1-1 0 0,0-1 0 0 0,0 0 1 0 0,1 0-1 0 0,0-1 1 0 0,1 1-1 0 0,0-2 0 0 0,1 1 1 0 0,0-1-1 0 0,0 0 1 0 0,0 0-1 0 0,3 0 1 0 0,-1 0-28 0 0,1-1-1 0 0,1 0 1 0 0,-1-1-1 0 0,1 0 1 0 0,0 0-1 0 0,1-1 1 0 0,-1-1-1 0 0,1 0 1 0 0,0-1-1 0 0,0-1 1 0 0,0 0-1 0 0,0 0 1 0 0,0-1-1 0 0,0-1 0 0 0,1 0 1 0 0,1-1 28 0 0,47-23-1966 0 0,-45 10-1805 0 0,-4-2-4295 0 0,-8 8-4189 0 0</inkml:trace>
  <inkml:trace contextRef="#ctx0" brushRef="#br0" timeOffset="5024.561">2419 330 0 0 0,'0'0'810'0'0,"0"0"552"0"0,0 0 167 0 0,0 0 52 0 0,0 0-32 0 0,0 0-230 0 0,0 0-195 0 0,0 0-162 0 0,0 0-36 0 0,0 0 88 0 0,0 0-2 0 0,-20 0 9138 0 0,12 0-10921 0 0,-10 0 3231 0 0,18 0-2406 0 0,0 0 8 0 0,0 0-17 0 0,0 0 20 0 0,-1-19 500 0 0,-85 41-405 0 0,105-29-70 0 0,55-29 84 0 0,-144 90 866 0 0,70-54-1047 0 0,1 0 1 0 0,-1 0 0 0 0,0 1-1 0 0,0-1 1 0 0,1 0-1 0 0,-1 1 1 0 0,0-1 0 0 0,0 0-1 0 0,1 1 1 0 0,-1-1-1 0 0,0 0 1 0 0,0 1-1 0 0,0-1 1 0 0,0 0 0 0 0,0 1-1 0 0,0-1 1 0 0,0 0-1 0 0,0 1 1 0 0,1-1 0 0 0,-1 0-1 0 0,0 1 1 0 0,0-1-1 0 0,-1 1 1 0 0,1-1 0 0 0,0 0-1 0 0,0 1 1 0 0,0-1-1 0 0,0 0 1 0 0,0 1 0 0 0,0-1-1 0 0,0 0 1 0 0,-1 1-1 0 0,1-1 1 0 0,0 0-1 0 0,0 1 1 0 0,0-1 0 0 0,-1 0-1 0 0,1 0 1 0 0,0 1-1 0 0,0-1 1 0 0,-1 0 0 0 0,1 1 6 0 0,38-8-637 0 0,-13-4-570 0 0,-10 3-1353 0 0,-1 2-4558 0 0,-7 2-5028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0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0,'38'15,"32"4,9-1,-4-4,-10-3,-12-10,-9-4,-8-2,-5 0,-4 1,-5 1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0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75 0 0 0,'0'0'408'0'0,"0"0"735"0"0,0 0 303 0 0,0 0 54 0 0,0 0 24 0 0,0 0-43 0 0,0 0-36 0 0,0 0-36 0 0,0 0-37 0 0,0 0-40 0 0,0 0-112 0 0,0 0-113 0 0,-4-8-105 0 0,-20-39 1328 0 0,20 44-2101 0 0,0 0 1 0 0,0 1-1 0 0,-1 0 1 0 0,1 0-1 0 0,-1 0 1 0 0,1 1 0 0 0,-1 0-1 0 0,0 0 1 0 0,1 0-1 0 0,-1 0 1 0 0,0 1-1 0 0,0-1 1 0 0,0 1-1 0 0,1 0 1 0 0,-5 1-230 0 0,-1-2 133 0 0,1 1 1 0 0,-1 0-1 0 0,1 1 0 0 0,-1-1 0 0 0,1 2 1 0 0,-1 0-1 0 0,1 0 0 0 0,-1 0 1 0 0,1 1-1 0 0,0 1 0 0 0,0-1 0 0 0,1 1 1 0 0,-1 1-1 0 0,1 0 0 0 0,0 0 1 0 0,0 1-1 0 0,-3 2-133 0 0,17 33 196 0 0,2-31-158 0 0,-1-1 1 0 0,2 0-1 0 0,-1-1 1 0 0,1 1-1 0 0,1-2 1 0 0,-1 1 0 0 0,1-2-1 0 0,1 1 1 0 0,3 1-39 0 0,20 14 121 0 0,-24-15-88 0 0,5 2 50 0 0,-1 0 0 0 0,0 1 0 0 0,0 1 0 0 0,-1 1 1 0 0,0-1-1 0 0,-1 2 0 0 0,0 0 0 0 0,-1 1 0 0 0,0 0 0 0 0,-1 0 0 0 0,5 12-83 0 0,-14-23 44 0 0,0 0-1 0 0,0 0 1 0 0,0 0 0 0 0,-1 0-1 0 0,1 0 1 0 0,-1 0 0 0 0,0 1-1 0 0,0-1 1 0 0,0 0 0 0 0,0 0 0 0 0,-1 0-1 0 0,1 0 1 0 0,-1 0 0 0 0,0 0-1 0 0,0 0 1 0 0,0 0 0 0 0,0 0-1 0 0,0 0 1 0 0,-1 0 0 0 0,1 0-1 0 0,-1-1 1 0 0,0 1 0 0 0,0-1 0 0 0,0 1-1 0 0,0-1 1 0 0,0 0 0 0 0,-1 1-1 0 0,1-1 1 0 0,0 0 0 0 0,-1-1-1 0 0,0 1-43 0 0,-90 46 428 0 0,-39-34-388 0 0,108-14-52 0 0,20 0-25 0 0,1 0 1 0 0,-1-1 0 0 0,0 0 0 0 0,1 1-1 0 0,-1-1 1 0 0,1-1 0 0 0,0 1 0 0 0,-1 0 0 0 0,1-1-1 0 0,0 0 1 0 0,0 0 0 0 0,0 0 0 0 0,0 0-1 0 0,0 0 1 0 0,0 0 0 0 0,0-1 0 0 0,1 1-1 0 0,0-1 1 0 0,-1 0 0 0 0,1 0 0 0 0,0 0 0 0 0,0 0-1 0 0,0 0 1 0 0,1-1 0 0 0,-2-1 36 0 0,3 2-163 0 0,-1 1 1 0 0,1 0-1 0 0,-1 0 1 0 0,1 0-1 0 0,0 0 1 0 0,0 0-1 0 0,0 0 0 0 0,0 0 1 0 0,0 0-1 0 0,0-1 1 0 0,1 1-1 0 0,-1 0 1 0 0,1 0-1 0 0,-1 0 1 0 0,1 0-1 0 0,0 0 0 0 0,0 0 1 0 0,0 0-1 0 0,0 1 1 0 0,0-1-1 0 0,0 0 1 0 0,0 0-1 0 0,1 1 1 0 0,-1-1-1 0 0,1 1 0 0 0,-1-1 1 0 0,1 1-1 0 0,0 0 1 0 0,0-1 162 0 0,16-10-3443 0 0,-7 5-2204 0 0,-2 0-5828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1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86 8506 0 0,'0'0'2699'0'0,"0"0"-712"0"0,0 0-373 0 0,0 0-97 0 0,0 0-126 0 0,0 0-153 0 0,0 0-163 0 0,0 0-151 0 0,0 0-129 0 0,0 0-106 0 0,0 0-67 0 0,0 0-63 0 0,-26 0-42 0 0,-80 1-49 0 0,41 15 278 0 0,57-13-693 0 0,1-1 1 0 0,-1 1 0 0 0,1 0 0 0 0,-1 0-1 0 0,1 1 1 0 0,0 0 0 0 0,0 1-1 0 0,1-1 1 0 0,-1 1 0 0 0,1 0 0 0 0,0 1-1 0 0,0 0 1 0 0,1 0 0 0 0,0 0 0 0 0,0 0-1 0 0,0 1 1 0 0,1 0 0 0 0,0 0-1 0 0,0 0 1 0 0,1 0 0 0 0,0 1 0 0 0,0 0-1 0 0,1-1 1 0 0,-1 1 0 0 0,1 4-54 0 0,1-7 7 0 0,0 0 1 0 0,0 0-1 0 0,0 0 1 0 0,1 0 0 0 0,-1 0-1 0 0,1 0 1 0 0,1 0-1 0 0,-1 0 1 0 0,1 0 0 0 0,0 0-1 0 0,0 0 1 0 0,0 0-1 0 0,0 0 1 0 0,1-1 0 0 0,0 1-1 0 0,0 0 1 0 0,1-1-1 0 0,-1 1 1 0 0,1-1 0 0 0,0 0-1 0 0,0 0 1 0 0,0 0-1 0 0,0 0 1 0 0,1-1 0 0 0,0 1-1 0 0,0-1 1 0 0,0 0-1 0 0,0 0 1 0 0,0 0 0 0 0,0-1-1 0 0,1 1 1 0 0,0-1-1 0 0,-1 0 1 0 0,1-1-1 0 0,0 1 1 0 0,3 0-8 0 0,6-3 57 0 0,0-1 0 0 0,0 0 0 0 0,-1-1 0 0 0,1 0 0 0 0,0-1 0 0 0,-1 0 0 0 0,0-2 0 0 0,0 1 0 0 0,-1-1 0 0 0,1-1 0 0 0,-1-1 0 0 0,-1 1 1 0 0,1-2-1 0 0,-1 0 0 0 0,-1 0 0 0 0,0-1 0 0 0,1-1-57 0 0,178-202 226 0 0,-189 231-266 0 0,-10 27 117 0 0,4-26-78 0 0,2 1 1 0 0,0 0-1 0 0,1 0 0 0 0,1 0 0 0 0,1 0 0 0 0,1 17 1 0 0,1-32-108 0 0,0 0 0 0 0,0-1 0 0 0,0 1 0 0 0,1 0-1 0 0,-1-1 1 0 0,1 1 0 0 0,0-1 0 0 0,1 0 0 0 0,-1 1-1 0 0,1-1 1 0 0,0 0 0 0 0,0 0 0 0 0,0-1 0 0 0,0 1-1 0 0,1-1 1 0 0,0 1 0 0 0,-1-1 0 0 0,2 0 108 0 0,28 15-9966 0 0,-31-17-1751 0 0</inkml:trace>
  <inkml:trace contextRef="#ctx0" brushRef="#br0" timeOffset="626.393">736 93 9282 0 0,'0'0'3777'0'0,"0"0"-1767"0"0,0 0-689 0 0,0 0-2 0 0,0 0-28 0 0,0 0-116 0 0,0 0-192 0 0,0 0-272 0 0,0 0-146 0 0,0 0-10 0 0,0 0-36 0 0,0 0-55 0 0,0 0-61 0 0,-3 17-83 0 0,-9 55-80 0 0,11-66-210 0 0,0 0 0 0 0,0 0 0 0 0,1 0 1 0 0,0 0-1 0 0,0 0 0 0 0,1 0 1 0 0,0 0-1 0 0,0-1 0 0 0,0 1 0 0 0,1 0 1 0 0,0 0-1 0 0,0-1 0 0 0,0 1 1 0 0,1-1-1 0 0,-1 0 0 0 0,2 1 0 0 0,-1-1 1 0 0,0 0-1 0 0,1-1 0 0 0,0 1-30 0 0,1 2 25 0 0,-2-3 5 0 0,1 0-1 0 0,0 0 0 0 0,0-1 0 0 0,0 1 0 0 0,0-1 0 0 0,0 0 0 0 0,1 0 0 0 0,-1 0 0 0 0,1-1 0 0 0,0 0 0 0 0,0 0 0 0 0,0 0 0 0 0,0 0 0 0 0,0-1 0 0 0,0 0 0 0 0,0 0 0 0 0,1 0 0 0 0,-1-1 0 0 0,0 1 0 0 0,1-1 0 0 0,-1-1 0 0 0,0 1 0 0 0,0-1 0 0 0,1 0 0 0 0,-1 0 0 0 0,0 0 0 0 0,0-1 1 0 0,0 0-1 0 0,0 0 0 0 0,0 0 0 0 0,1-1-29 0 0,4-5 85 0 0,0-1-1 0 0,-1-1 1 0 0,0 1 0 0 0,-1-1 0 0 0,0-1 0 0 0,0 0 0 0 0,-1 0 0 0 0,-1 0 0 0 0,0-1-1 0 0,0 0 1 0 0,-1 0 0 0 0,1-7-85 0 0,-4 17 7 0 0,103-163 305 0 0,-89 142-24 0 0,-17 46-338 0 0,-19 278 179 0 0,57-43-189 0 0,-16-132 28 0 0,-4-32 10 0 0,-4 0 0 0 0,-4 1 1 0 0,-3 52 21 0 0,-6-136 3 0 0,-1 1 0 0 0,0 0 0 0 0,-1 0 1 0 0,0-1-1 0 0,-1 1 0 0 0,0-1 0 0 0,-1 0 0 0 0,-1 0 1 0 0,1 0-1 0 0,-2-1 0 0 0,1 1 0 0 0,-7 7-3 0 0,11-17 6 0 0,-1 0-1 0 0,1 0 0 0 0,0 0 0 0 0,-1 0 1 0 0,1-1-1 0 0,-1 1 0 0 0,1 0 1 0 0,-1-1-1 0 0,0 1 0 0 0,1-1 0 0 0,-1 0 1 0 0,0 0-1 0 0,1 1 0 0 0,-1-1 1 0 0,0 0-1 0 0,1 0 0 0 0,-1 0 0 0 0,0-1 1 0 0,1 1-1 0 0,-1 0 0 0 0,0-1 1 0 0,1 1-1 0 0,-1-1 0 0 0,1 1 0 0 0,-1-1 1 0 0,1 0-1 0 0,-1 0 0 0 0,1 0 1 0 0,-1 0-1 0 0,1 0 0 0 0,0 0 0 0 0,0 0 1 0 0,-1 0-1 0 0,1 0 0 0 0,0 0 1 0 0,0-1-1 0 0,0 1 0 0 0,0-1 0 0 0,0 1 1 0 0,1 0-1 0 0,-1-1 0 0 0,0 1 1 0 0,1-1-1 0 0,-1 0 0 0 0,1 1 0 0 0,-1-1 1 0 0,1 0-1 0 0,0 1 0 0 0,0-1 1 0 0,-1 0-1 0 0,1 1 0 0 0,1-1 0 0 0,-1 0 1 0 0,0 0-6 0 0,-6-32 21 0 0,2-1 0 0 0,2-1 0 0 0,1 1 1 0 0,2 0-1 0 0,1 0 0 0 0,2 0 0 0 0,1 0 0 0 0,2 0 1 0 0,1 1-1 0 0,2 0 0 0 0,3-5-21 0 0,-1 4-6 0 0,1 1 0 0 0,1 0-1 0 0,2 1 1 0 0,2 1 0 0 0,1 0-1 0 0,1 2 1 0 0,11-13 6 0 0,-28 39-37 0 0,-1 1 0 0 0,1-1 0 0 0,0 1 1 0 0,0-1-1 0 0,0 1 0 0 0,1 0 0 0 0,-1 0 0 0 0,1 1 0 0 0,0-1 0 0 0,-1 1 0 0 0,1 0 1 0 0,0 0-1 0 0,0 0 0 0 0,1 0 0 0 0,-1 0 0 0 0,0 1 0 0 0,0 0 0 0 0,1 0 0 0 0,-1 0 1 0 0,2 1 36 0 0,18 26-1942 0 0,-18-13-1320 0 0,-3-4-3712 0 0,-1-2-5276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49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14923 0 0,'0'0'1821'0'0,"0"0"-448"0"0,0 0-275 0 0,0 0 3 0 0,0 0 30 0 0,0 0-67 0 0,0 0-134 0 0,0 0-182 0 0,0 0-105 0 0,0 0-62 0 0,0 0-116 0 0,0 0-105 0 0,-2 27-91 0 0,-7 86-66 0 0,-11 182 414 0 0,21-174-358 0 0,0 1-3404 0 0,13-140-10051 0 0,-10 14 2215 0 0</inkml:trace>
  <inkml:trace contextRef="#ctx0" brushRef="#br0" timeOffset="626.295">411 501 3961 0 0,'0'0'2884'0'0,"0"0"-508"0"0,0 0-196 0 0,0 0-90 0 0,0 0-86 0 0,0 0-213 0 0,0 0-329 0 0,0 0-292 0 0,0 0-241 0 0,0 0-209 0 0,0 0-134 0 0,0 0-86 0 0,-13 0-85 0 0,-42 2-65 0 0,-3 29 337 0 0,51-26-671 0 0,0 1 1 0 0,1 0-1 0 0,-1 0 0 0 0,1 1 0 0 0,1-1 1 0 0,0 1-1 0 0,0 0 0 0 0,0 1 0 0 0,0-1 1 0 0,1 1-1 0 0,1 0 0 0 0,-1 0 0 0 0,1 0 0 0 0,1 1 1 0 0,-1-1-1 0 0,2 1 0 0 0,-1-1 0 0 0,1 1 1 0 0,0 0-1 0 0,1-1 0 0 0,0 1 0 0 0,0 0 1 0 0,1 4-17 0 0,0-10 3 0 0,1 1 0 0 0,-1-1 0 0 0,0 0 0 0 0,1 0 0 0 0,0 0 0 0 0,0 0 1 0 0,0 0-1 0 0,0 0 0 0 0,0 0 0 0 0,0 0 0 0 0,1-1 0 0 0,-1 1 1 0 0,1-1-1 0 0,0 0 0 0 0,0 0 0 0 0,0 0 0 0 0,0 0 0 0 0,0-1 0 0 0,0 1 1 0 0,0-1-1 0 0,1 1 0 0 0,-1-1 0 0 0,1 0 0 0 0,-1 0 0 0 0,0-1 1 0 0,1 1-1 0 0,0-1 0 0 0,-1 0 0 0 0,3 0-3 0 0,105-16 627 0 0,-93 7-486 0 0,0-1 0 0 0,0-1 0 0 0,-1-1 0 0 0,-1 0 0 0 0,0-1 0 0 0,0-1-1 0 0,-2 0 1 0 0,1-1 0 0 0,-2-1 0 0 0,0 0 0 0 0,-1-1 0 0 0,-1 0 0 0 0,4-10-141 0 0,12-22 143 0 0,-3-3 0 0 0,-2 0 1 0 0,-3-1-1 0 0,4-20-143 0 0,-18 58-10 0 0,-2 0 1 0 0,0 0 0 0 0,0 0-1 0 0,-1 0 1 0 0,-1 0-1 0 0,-1-1 1 0 0,0 1-1 0 0,-1 0 1 0 0,-3-13 9 0 0,3 22-9 0 0,0 0 1 0 0,0 1-1 0 0,-1-1 1 0 0,0 1-1 0 0,0-1 1 0 0,0 1-1 0 0,-1 0 0 0 0,0 0 1 0 0,0 0-1 0 0,0 0 1 0 0,0 0-1 0 0,-1 1 1 0 0,0-1-1 0 0,0 1 1 0 0,0 0-1 0 0,0 0 0 0 0,-1 1 1 0 0,0-1-1 0 0,1 1 1 0 0,-1 0-1 0 0,0 0 1 0 0,-1 1-1 0 0,1-1 1 0 0,0 1-1 0 0,-1 0 0 0 0,0 1 1 0 0,-2-1 8 0 0,0 0-13 0 0,-1 1 0 0 0,0 1 0 0 0,0 0-1 0 0,0 0 1 0 0,0 0 0 0 0,1 1 0 0 0,-1 1 0 0 0,0-1 0 0 0,0 1 0 0 0,1 1 0 0 0,-1 0 0 0 0,1 0 0 0 0,0 1-1 0 0,0 0 1 0 0,0 0 0 0 0,1 0 0 0 0,-1 1 0 0 0,1 1 0 0 0,-5 4 13 0 0,-7 6 18 0 0,1 1 1 0 0,1 1-1 0 0,1 1 0 0 0,0 1 1 0 0,2 0-1 0 0,-7 11-18 0 0,15-19 1 0 0,0 0 0 0 0,0 0-1 0 0,1 1 1 0 0,0-1 0 0 0,1 1 0 0 0,1 0-1 0 0,0 0 1 0 0,1 1 0 0 0,0-1-1 0 0,1 1 1 0 0,1-1 0 0 0,0 1 0 0 0,0-1-1 0 0,2 1 1 0 0,-1-1 0 0 0,2 0 0 0 0,0 0-1 0 0,0 0 1 0 0,2 0 0 0 0,-1 0-1 0 0,2-1 1 0 0,-1 1-1 0 0,6 6-4 0 0,1-1-1 0 0,0 0 1 0 0,2-1-1 0 0,0 0 1 0 0,0-1-1 0 0,2 0 1 0 0,0-2-1 0 0,1 1 1 0 0,0-2-1 0 0,1-1 1 0 0,0 0-1 0 0,1-1 1 0 0,0-1-1 0 0,1 0 1 0 0,3-1 4 0 0,-6-3-1162 0 0,1-1-1 0 0,0 0 1 0 0,0-1 0 0 0,0-1 0 0 0,1-1-1 0 0,-1-1 1 0 0,3 0 1162 0 0,-7-1-10574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48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477 34 0 0 0,'0'0'1000'0'0,"0"0"397"0"0,0 0 275 0 0,0 0 104 0 0,0 0 57 0 0,0 0-29 0 0,0 0-117 0 0,0 0-132 0 0,0 0-196 0 0,0 0-161 0 0,-6-5-149 0 0,2 2-739 0 0,0 0-1 0 0,0 0 1 0 0,0 0 0 0 0,0 1-1 0 0,-1-1 1 0 0,1 1-1 0 0,-1 0 1 0 0,0 1-1 0 0,0-1 1 0 0,0 1 0 0 0,1 0-1 0 0,-1 0 1 0 0,0 0-1 0 0,-4 0-309 0 0,-11 1 349 0 0,0 1-1 0 0,0 0 0 0 0,0 2 0 0 0,0 0 0 0 0,1 1 1 0 0,-1 1-1 0 0,1 0 0 0 0,0 2 0 0 0,0 0 0 0 0,1 2 1 0 0,-16 8-349 0 0,24-13 60 0 0,1 1 0 0 0,-1 0 1 0 0,1 0-1 0 0,0 0 0 0 0,1 1 1 0 0,0 1-1 0 0,-1 0 1 0 0,2 0-1 0 0,-1 0 0 0 0,1 1 1 0 0,0 0-1 0 0,1 0 0 0 0,0 1 1 0 0,0-1-1 0 0,1 1 1 0 0,0 1-1 0 0,1-1 0 0 0,0 1 1 0 0,0 0-1 0 0,1 0 0 0 0,0 0 1 0 0,-1 8-61 0 0,4-10 29 0 0,0 0 1 0 0,1-1 0 0 0,-1 1-1 0 0,2-1 1 0 0,-1 1-1 0 0,1 0 1 0 0,0-1-1 0 0,0 0 1 0 0,1 0-1 0 0,0 0 1 0 0,0 0 0 0 0,1 0-1 0 0,0 0 1 0 0,0-1-1 0 0,1 0 1 0 0,-1 0-1 0 0,1 0 1 0 0,1 0 0 0 0,-1-1-1 0 0,1 0 1 0 0,0 0-1 0 0,0 0 1 0 0,0-1-1 0 0,2 1-29 0 0,12 6 35 0 0,0-1-1 0 0,0-1 0 0 0,2 0 1 0 0,-1-2-1 0 0,1 0 1 0 0,0-1-1 0 0,0-2 0 0 0,0 0 1 0 0,1-1-1 0 0,0-2 0 0 0,-1 0 1 0 0,1-1-1 0 0,12-2-34 0 0,44-20-679 0 0,-29-2-3572 0 0,-46 22 3715 0 0,15-11-8218 0 0,-15 9 5090 0 0,6-1-5431 0 0</inkml:trace>
  <inkml:trace contextRef="#ctx0" brushRef="#br0" timeOffset="299.81">836 137 6873 0 0,'0'0'1469'0'0,"0"0"-62"0"0,0 0 88 0 0,0 0 173 0 0,0 0 91 0 0,0 0-139 0 0,0 0-259 0 0,0 0-252 0 0,0 0-243 0 0,0 0-199 0 0,0 0-151 0 0,-26 32-144 0 0,-80 100-97 0 0,104-130-260 0 0,-1 1 1 0 0,0-1-1 0 0,0 1 1 0 0,1 0-1 0 0,0 0 1 0 0,-1 0-1 0 0,1 0 1 0 0,0 1-1 0 0,1-1 1 0 0,-1 1-1 0 0,1-1 1 0 0,-1 1-1 0 0,1-1 1 0 0,0 1-1 0 0,0 0 1 0 0,1-1-1 0 0,-1 1 1 0 0,1 0-1 0 0,0 1-15 0 0,0 5 56 0 0,0-6-36 0 0,-1-1-1 0 0,1 1 0 0 0,0-1 0 0 0,0 0 1 0 0,0 1-1 0 0,1-1 0 0 0,-1 0 1 0 0,1 1-1 0 0,0-1 0 0 0,0 0 0 0 0,0 0 1 0 0,0 0-1 0 0,1 0 0 0 0,-1 0 0 0 0,1 0 1 0 0,0 0-1 0 0,-1 0 0 0 0,1 0 1 0 0,1-1-1 0 0,-1 1 0 0 0,0-1 0 0 0,1 0 1 0 0,-1 1-1 0 0,1-1 0 0 0,-1 0 0 0 0,1 0 1 0 0,0-1-1 0 0,0 1 0 0 0,0-1 1 0 0,0 1-1 0 0,2-1-19 0 0,7 3 126 0 0,1-1 1 0 0,-1-1-1 0 0,0 0 0 0 0,1-1 1 0 0,0-1-1 0 0,-1 0 1 0 0,1 0-1 0 0,-1-1 0 0 0,1-1 1 0 0,-1 0-1 0 0,1 0 0 0 0,-1-2 1 0 0,0 1-1 0 0,0-2 1 0 0,-1 1-1 0 0,1-2 0 0 0,7-4-126 0 0,-12 7 64 0 0,0-1 0 0 0,0 0 0 0 0,0-1 0 0 0,0 0 0 0 0,-1 0 0 0 0,0 0-1 0 0,0-1 1 0 0,0 1 0 0 0,-1-2 0 0 0,0 1 0 0 0,0 0 0 0 0,0-1 0 0 0,-1 0-1 0 0,0 0 1 0 0,0-1 0 0 0,-1 1 0 0 0,0-1 0 0 0,0 1 0 0 0,-1-1 0 0 0,0 0-1 0 0,0 0 1 0 0,-1 0 0 0 0,0 0 0 0 0,-1 0 0 0 0,1 0 0 0 0,-2-1 0 0 0,0-4-64 0 0,0 9-20 0 0,-1-1 1 0 0,0 1 0 0 0,0 0 0 0 0,0-1-1 0 0,0 1 1 0 0,-1 0 0 0 0,0 0 0 0 0,0 1-1 0 0,0-1 1 0 0,0 0 0 0 0,0 1 0 0 0,-1 0 0 0 0,0 0-1 0 0,0 0 1 0 0,1 0 0 0 0,-2 1 0 0 0,1 0-1 0 0,0-1 1 0 0,0 1 0 0 0,-1 1 0 0 0,1-1-1 0 0,-1 1 1 0 0,-3-1 19 0 0,-68-11-3087 0 0,56 13 4 0 0,9 0-2474 0 0,4 0-6062 0 0</inkml:trace>
  <inkml:trace contextRef="#ctx0" brushRef="#br0" timeOffset="656.758">1314 258 5617 0 0,'0'0'2101'0'0,"0"0"-205"0"0,0 0-30 0 0,0 0-4 0 0,0 0-165 0 0,0 0-294 0 0,0 0-332 0 0,0 0-296 0 0,0 0-216 0 0,0 0-138 0 0,0 0-90 0 0,0 0-36 0 0,0 0-3 0 0,-7 23-11 0 0,-19 70-4 0 0,25-92-258 0 0,1 0-1 0 0,-1 1 0 0 0,1-1 0 0 0,-1 0 1 0 0,1 1-1 0 0,0-1 0 0 0,-1 1 0 0 0,1-1 1 0 0,0 0-1 0 0,0 1 0 0 0,0-1 1 0 0,0 1-1 0 0,0-1 0 0 0,0 1 0 0 0,1-1 1 0 0,-1 0-1 0 0,0 1 0 0 0,1-1 0 0 0,-1 1 1 0 0,1-1-1 0 0,0 0 0 0 0,-1 0 0 0 0,1 1 1 0 0,0-1-1 0 0,0 0 0 0 0,-1 0 0 0 0,1 0 1 0 0,0 0-1 0 0,0 0 0 0 0,0 0 0 0 0,1 0 1 0 0,-1 0-1 0 0,0 0 0 0 0,0 0 0 0 0,0-1 1 0 0,1 1-1 0 0,-1 0 0 0 0,0-1 0 0 0,1 1 1 0 0,-1-1-1 0 0,1 1-18 0 0,4 1 144 0 0,4 1 65 0 0,0 0 0 0 0,0-1 0 0 0,0 0 0 0 0,1-1 1 0 0,-1 0-1 0 0,0-1 0 0 0,1 0 0 0 0,-1 0 0 0 0,1-1 0 0 0,-1 0 1 0 0,0-1-1 0 0,0 0 0 0 0,0-1 0 0 0,0 0 0 0 0,0-1 1 0 0,-1 0-1 0 0,1 0 0 0 0,-1-1 0 0 0,0 0 0 0 0,0-1 1 0 0,2-2-210 0 0,-2 1 56 0 0,0 0 0 0 0,-1-1 0 0 0,0 1 0 0 0,0-2 0 0 0,-1 1 0 0 0,0-1 0 0 0,0 0 0 0 0,-1 0 0 0 0,-1-1 0 0 0,1 0 0 0 0,-1 0 0 0 0,-1 0 0 0 0,0-1 0 0 0,-1 0 0 0 0,3-10-56 0 0,-5 15-668 0 0,6-21-902 0 0,-6 18-3047 0 0,-1 1-4378 0 0,0 3-2025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8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6489 0 0,'0'0'2174'0'0,"0"0"-564"0"0,0 0-140 0 0,0 0 158 0 0,0 0 140 0 0,0 0 2 0 0,0 0-286 0 0,0 0-404 0 0,0 0-277 0 0,0 0-45 0 0,0 0 30 0 0,0 0 55 0 0,0 0 17 0 0,7 3-161 0 0,105 24 2117 0 0,45-27-1605 0 0,-100-8-2580 0 0,-57 3-4045 0 0,0 3-4376 0 0,-2 2-1888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8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10538 0 0,'0'0'2050'0'0,"0"0"-450"0"0,0 0-114 0 0,0 0 86 0 0,0 0 1 0 0,0 0-181 0 0,0 0-266 0 0,0 0-220 0 0,0 0-156 0 0,0 0-121 0 0,0 0-95 0 0,0 0-101 0 0,0 0-97 0 0,27 5-86 0 0,86 16-62 0 0,-52-25-62 0 0,-51 0-112 0 0,59-22 123 0 0,-44 16-2934 0 0,-1 1-5364 0 0,-14 3-3968 0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00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30 111 5641 0 0,'0'0'2397'0'0,"0"0"-203"0"0,0 0-165 0 0,0 0-112 0 0,0 0-200 0 0,0 0-286 0 0,0 0-293 0 0,0 0-338 0 0,0 0-297 0 0,0 0-184 0 0,0 0-89 0 0,0 0-16 0 0,0 0-10 0 0,-1 0-535 0 0,-2 0 6940 0 0,-20 162-5567 0 0,22-148-1043 0 0,0 0 1 0 0,0 0-1 0 0,2 0 0 0 0,0 0 1 0 0,0 0-1 0 0,2 0 0 0 0,-1 0 1 0 0,4 6 0 0 0,-6-18 1 0 0,1 0 0 0 0,-1 0 0 0 0,1 0 0 0 0,0 0 1 0 0,0-1-1 0 0,0 1 0 0 0,0 0 0 0 0,0-1 0 0 0,0 1 1 0 0,0 0-1 0 0,1-1 0 0 0,-1 0 0 0 0,0 1 0 0 0,1-1 1 0 0,-1 0-1 0 0,1 0 0 0 0,0 0 0 0 0,-1 0 0 0 0,1 0 1 0 0,0 0-1 0 0,0 0 0 0 0,0 0 0 0 0,0-1 0 0 0,-1 1 1 0 0,1-1-1 0 0,0 1 0 0 0,0-1 0 0 0,0 0 0 0 0,0 0 1 0 0,0 0-1 0 0,0 0 0 0 0,0 0 0 0 0,0 0 0 0 0,0 0 1 0 0,0-1-1 0 0,0 1 0 0 0,1-2-1 0 0,65-38 156 0 0,-48 18-88 0 0,0-1-1 0 0,-1-1 1 0 0,-2-1 0 0 0,0-1 0 0 0,-2 0 0 0 0,-1-1 0 0 0,-1-1-1 0 0,3-9-67 0 0,-10 19 18 0 0,-1 1 0 0 0,-1-1-1 0 0,0 0 1 0 0,-1 0-1 0 0,-1 0 1 0 0,-1-1-1 0 0,-1-14-17 0 0,0 34-1 0 0,0-1 0 0 0,0 0 0 0 0,0 0 0 0 0,0 1 0 0 0,0-1 0 0 0,0 0 0 0 0,0 1 0 0 0,0-1 0 0 0,0 0 0 0 0,0 0 1 0 0,0 1-1 0 0,-1-1 0 0 0,1 0 0 0 0,0 0 0 0 0,0 0 0 0 0,0 1 0 0 0,0-1 0 0 0,-1 0 0 0 0,1 0 0 0 0,0 0 0 0 0,0 1 0 0 0,0-1 0 0 0,-1 0 0 0 0,1 0 0 0 0,0 0 0 0 0,0 0 0 0 0,-1 0 0 0 0,1 1 0 0 0,0-1 0 0 0,0 0 0 0 0,-1 0 0 0 0,1 0 0 0 0,0 0 0 0 0,0 0 0 0 0,-1 0 0 0 0,1 0 0 0 0,0 0 0 0 0,-1 0 0 0 0,1 0 0 0 0,0 0 0 0 0,0 0 0 0 0,-1 0 0 0 0,1 0 0 0 0,0-1 0 0 0,0 1 1 0 0,-1 0-1 0 0,1 0 0 0 0,0 0 0 0 0,0 0 0 0 0,-1 0 0 0 0,1 0 0 0 0,0-1 0 0 0,0 1 0 0 0,0 0 0 0 0,-1 0 1 0 0,-14 76-28 0 0,2 0 0 0 0,4 1 0 0 0,2 47 28 0 0,14 20-70 0 0,3-61 79 0 0,-3 1-1 0 0,-4 0 1 0 0,-4 7-9 0 0,-1-60-7 0 0,0 1 0 0 0,-2-1 1 0 0,-2 0-1 0 0,0-1 0 0 0,-3 1 1 0 0,0-1-1 0 0,-2-1 0 0 0,0 0 1 0 0,-3 0-1 0 0,0-1 0 0 0,-14 19 7 0 0,25-42 2 0 0,0-1-1 0 0,1 0 0 0 0,-2 1 0 0 0,1-1 0 0 0,0 0 0 0 0,-1-1 0 0 0,0 1 1 0 0,1-1-1 0 0,-1 1 0 0 0,-1-1 0 0 0,1 0 0 0 0,0-1 0 0 0,-1 1 0 0 0,0-1 0 0 0,1 0 1 0 0,-1 0-1 0 0,0 0 0 0 0,0-1 0 0 0,0 1 0 0 0,-5-1-1 0 0,8-2-1 0 0,-1-1 1 0 0,1 1-1 0 0,0-1 0 0 0,0 0 1 0 0,0 0-1 0 0,0 0 0 0 0,0 0 1 0 0,0 0-1 0 0,0-1 0 0 0,1 1 0 0 0,-1 0 1 0 0,1-1-1 0 0,-1 0 0 0 0,1 1 1 0 0,0-1-1 0 0,0 0 0 0 0,0 1 1 0 0,1-1-1 0 0,-1 0 0 0 0,1 0 0 0 0,-1-1 1 0 0,-3-141-29 0 0,43 23-27 0 0,65-55-664 0 0,-55 119-2127 0 0,-29 35-6351 0 0,-15 19-3082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01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16780 0 0,'0'0'2197'0'0,"0"0"-904"0"0,0 0-432 0 0,0 0 79 0 0,0 0 129 0 0,0 0 76 0 0,0 0-147 0 0,0 0-234 0 0,0 0-185 0 0,0 0-123 0 0,0 0-95 0 0,0 0-123 0 0,4 28-62 0 0,14 87-70 0 0,-11-55-43 0 0,-7-55-1180 0 0,3 13 2554 0 0,0-14-5970 0 0,2-2-5676 0 0,-4-2-2707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9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0 596 4729 0 0,'0'0'4614'0'0,"0"0"-2036"0"0,0 0-776 0 0,0 0-40 0 0,0 0 1 0 0,0 0-92 0 0,0 0-259 0 0,0 0-346 0 0,0 0-253 0 0,0 0-146 0 0,0 0-30 0 0,0 0-30 0 0,1-3-91 0 0,129-398 3341 0 0,-125 386-3832 0 0,2 0 0 0 0,0 1 0 0 0,1-1 1 0 0,0 2-1 0 0,1-1 0 0 0,0 1 0 0 0,1 0 0 0 0,1 1 0 0 0,0 1 0 0 0,1-1 0 0 0,0 2 0 0 0,3-2-25 0 0,-14 11-2 0 0,0 0 0 0 0,0 1-1 0 0,0-1 1 0 0,0 1 0 0 0,0-1-1 0 0,0 1 1 0 0,1 0-1 0 0,-1 0 1 0 0,0-1 0 0 0,0 1-1 0 0,1 0 1 0 0,-1 0-1 0 0,0 0 1 0 0,0 0 0 0 0,1 0-1 0 0,-1 0 1 0 0,0 1-1 0 0,0-1 1 0 0,0 0 0 0 0,1 1-1 0 0,-1-1 1 0 0,0 1-1 0 0,0-1 1 0 0,0 1 0 0 0,0-1-1 0 0,0 1 1 0 0,0 0-1 0 0,0 0 1 0 0,0-1 0 0 0,0 1-1 0 0,0 0 1 0 0,0 0-1 0 0,-1 0 1 0 0,1 0 0 0 0,0 0-1 0 0,0 0 1 0 0,-1 0-1 0 0,1 0 1 0 0,-1 0 0 0 0,1 0-1 0 0,-1 1 1 0 0,1-1 0 0 0,-1 0-1 0 0,0 0 1 0 0,0 2 2 0 0,16 59 43 0 0,-15-61-47 0 0,22 175 64 0 0,-23-174-61 0 0,0-1-1 0 0,0 0 0 0 0,0 0 1 0 0,0 0-1 0 0,0 0 0 0 0,0 1 1 0 0,0-1-1 0 0,1 0 0 0 0,-1 0 1 0 0,0 0-1 0 0,1 0 0 0 0,-1 0 1 0 0,1 0-1 0 0,-1 0 0 0 0,1 0 1 0 0,0 0-1 0 0,-1 0 0 0 0,1 0 1 0 0,0 0-1 0 0,0 0 0 0 0,0-1 1 0 0,0 1-1 0 0,-1 0 0 0 0,1-1 1 0 0,0 1-1 0 0,0 0 0 0 0,0-1 1 0 0,0 1-1 0 0,1-1 0 0 0,-1 1 1 0 0,0-1-1 0 0,0 0 0 0 0,0 0 1 0 0,0 1-1 0 0,0-1 0 0 0,0 0 1 0 0,1 0-1 0 0,-1 0 0 0 0,0 0 1 0 0,0 0-1 0 0,0 0 0 0 0,0-1 1 0 0,0 1-1 0 0,1 0 0 0 0,-1 0 0 0 0,0-1 1 0 0,0 1-1 0 0,0-1 0 0 0,0 1 1 0 0,0-1-1 0 0,0 0 2 0 0,108-117 108 0 0,17-13-82 0 0,-34 73-45 0 0,-91 58 18 0 0,1 1 0 0 0,-1 0 0 0 0,0 0 0 0 0,1 0 0 0 0,-1 0-1 0 0,0 1 1 0 0,1-1 0 0 0,-1 0 0 0 0,0 0 0 0 0,0 1 0 0 0,0-1 0 0 0,0 1 0 0 0,0-1 0 0 0,-1 1 0 0 0,1-1 0 0 0,0 1 0 0 0,-1-1 0 0 0,1 1 0 0 0,-1 0 0 0 0,1-1 0 0 0,-1 1 0 0 0,0 0 0 0 0,0-1-1 0 0,0 1 1 0 0,0 0 0 0 0,0 0 0 0 0,0-1 0 0 0,0 1 0 0 0,0 0 0 0 0,-1-1 0 0 0,1 1 0 0 0,-1 0 0 0 0,1-1 0 0 0,-1 1 1 0 0,1 6-7 0 0,-14 131 103 0 0,-13 88-327 0 0,27-226 173 0 0,0 0-1 0 0,1-1 0 0 0,-1 1 0 0 0,0 0 1 0 0,0-1-1 0 0,1 1 0 0 0,-1 0 1 0 0,0-1-1 0 0,1 1 0 0 0,-1-1 0 0 0,0 1 1 0 0,1-1-1 0 0,-1 1 0 0 0,1-1 0 0 0,-1 1 1 0 0,1-1-1 0 0,-1 1 0 0 0,1-1 0 0 0,-1 1 1 0 0,1-1-1 0 0,-1 0 0 0 0,1 0 0 0 0,0 1 1 0 0,-1-1-1 0 0,1 0 0 0 0,0 0 0 0 0,-1 1 1 0 0,1-1-1 0 0,0 0 0 0 0,-1 0 0 0 0,1 0 1 0 0,0 0-1 0 0,-1 0 0 0 0,1 0 0 0 0,0 0 1 0 0,-1 0-1 0 0,1 0 0 0 0,0-1 0 0 0,-1 1 1 0 0,1 0-1 0 0,0 0 0 0 0,-1-1 0 0 0,1 1 1 0 0,0 0 58 0 0,18-7-9997 0 0,-12 3-2116 0 0</inkml:trace>
  <inkml:trace contextRef="#ctx0" brushRef="#br0" timeOffset="665.91">1140 188 10450 0 0,'0'0'2151'0'0,"0"0"-389"0"0,0 0-208 0 0,0 0-5 0 0,0 0-55 0 0,0 0-159 0 0,0 0-224 0 0,0 0-255 0 0,0 0-202 0 0,0 0-174 0 0,0 0-80 0 0,0 0-54 0 0,0 0-36 0 0,-14 0-21 0 0,-45 4-39 0 0,54-3-212 0 0,-1 0 1 0 0,1 0 0 0 0,0 0-1 0 0,0 1 1 0 0,0 0-1 0 0,0 0 1 0 0,1 0 0 0 0,-1 0-1 0 0,0 1 1 0 0,1 0 0 0 0,0 0-1 0 0,-1 0 1 0 0,1 0 0 0 0,-2 3-39 0 0,-8 6 71 0 0,4-5-67 0 0,1 1 0 0 0,1 0 0 0 0,-1 0 0 0 0,2 0 0 0 0,-1 1 1 0 0,1 0-1 0 0,0 1 0 0 0,1-1 0 0 0,0 1 0 0 0,0 1 0 0 0,1-1 0 0 0,1 1 0 0 0,0 0 1 0 0,0 0-1 0 0,1 0 0 0 0,1 0 0 0 0,0 1 0 0 0,0-1 0 0 0,1 1 0 0 0,0 0 0 0 0,1-1 1 0 0,1 4-6 0 0,1-13 13 0 0,0 1-1 0 0,0-2 0 0 0,1 1 0 0 0,-1 0 0 0 0,1 0 0 0 0,-1-1 0 0 0,1 1 0 0 0,0-1 0 0 0,-1 0 0 0 0,1 0 0 0 0,0 0 0 0 0,0 0 0 0 0,0-1 0 0 0,0 1 0 0 0,0-1 0 0 0,0 1 0 0 0,0-1 0 0 0,0 0 0 0 0,0 0 0 0 0,0-1 1 0 0,0 1-1 0 0,0 0 0 0 0,0-1 0 0 0,0 0 0 0 0,-1 0 0 0 0,1 0 0 0 0,0 0 0 0 0,1-1-11 0 0,18-9 143 0 0,-1-2 0 0 0,0-1 1 0 0,-1 0-1 0 0,0-2 0 0 0,-1 0 1 0 0,-1-1-1 0 0,0-1 0 0 0,-2 0 0 0 0,13-19-143 0 0,4 0 231 0 0,-29 32-197 0 0,0-1 0 0 0,1 2 0 0 0,0-1 0 0 0,0 1 0 0 0,0-1 0 0 0,1 2 0 0 0,-1-1 0 0 0,1 0 0 0 0,0 1 0 0 0,0 0 0 0 0,0 1 0 0 0,0-1 0 0 0,1 1 0 0 0,-1 0 0 0 0,1 1 0 0 0,-1-1 0 0 0,1 1 0 0 0,5 0-34 0 0,8 53 187 0 0,1 128 41 0 0,-10-110-219 0 0,-3 0-1 0 0,-2 0 0 0 0,-5 60-8 0 0,-3-105 1 0 0,-1 1 0 0 0,-1-1 0 0 0,-1 0 0 0 0,-2 0-1 0 0,0 0 1 0 0,-2-1 0 0 0,-1 0 0 0 0,0 0-1 0 0,-2-1 1 0 0,-1-1 0 0 0,0 0 0 0 0,-7 7-1 0 0,14-22 5 0 0,0 1 0 0 0,-1-1-1 0 0,0 0 1 0 0,0 0 0 0 0,0-1 0 0 0,-1 0 0 0 0,0 0 0 0 0,0-1 0 0 0,0 0-1 0 0,-1 0 1 0 0,0-1 0 0 0,0 0 0 0 0,0-1 0 0 0,0 0 0 0 0,-1 0 0 0 0,1-1 0 0 0,-1 0-1 0 0,1-1 1 0 0,-1 0 0 0 0,0 0 0 0 0,0-1 0 0 0,1 0 0 0 0,-2-1-5 0 0,9-1 1 0 0,0 1 0 0 0,1-1 0 0 0,-1 0 0 0 0,1 0-1 0 0,-1 0 1 0 0,1 0 0 0 0,0 0 0 0 0,0 0 0 0 0,0 0 0 0 0,0 0 0 0 0,0 0 0 0 0,0 0 0 0 0,1 0 0 0 0,-1-1 0 0 0,0 1 0 0 0,1 0 0 0 0,0-1 0 0 0,0 1 0 0 0,0 0-1 0 0,0-1 1 0 0,0 1 0 0 0,0 0 0 0 0,0-1 0 0 0,1 1 0 0 0,-1 0 0 0 0,1-2-1 0 0,0-8-15 0 0,2-8 13 0 0,0 1 0 0 0,2-1 0 0 0,0 1 0 0 0,1 0 0 0 0,1 0 0 0 0,1 1 0 0 0,0 0 0 0 0,2 0 0 0 0,0 1 0 0 0,10-12 2 0 0,3-11-36 0 0,110-166-651 0 0,-100 166-3306 0 0,2 2-3896 0 0,-27 31-4319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10 118 2232 0 0,'0'0'2026'0'0,"0"0"-153"0"0,0 0-14 0 0,0 0 100 0 0,0 0 89 0 0,0 0-46 0 0,0 0-240 0 0,0 0-335 0 0,0 0-332 0 0,0 0-289 0 0,0 0-197 0 0,-1-2-85 0 0,1 3-370 0 0,0-1 1 0 0,0 0-1 0 0,0 1 0 0 0,0-1 1 0 0,0 0-1 0 0,0 0 1 0 0,0 1-1 0 0,0-1 1 0 0,0 0-1 0 0,1 1 0 0 0,-1-1 1 0 0,0 0-1 0 0,0 1 1 0 0,-1-1-1 0 0,1 0 1 0 0,0 1-1 0 0,0-1 0 0 0,0 0 1 0 0,0 1-1 0 0,0-1 1 0 0,0 0-1 0 0,0 0 1 0 0,0 1-1 0 0,-1-1 1 0 0,1 0-1 0 0,0 0 0 0 0,0 1 1 0 0,0-1-1 0 0,0 0 1 0 0,-1 0-1 0 0,1 1 1 0 0,0-1-1 0 0,0 0 0 0 0,-1 0 1 0 0,1 0-1 0 0,0 0 1 0 0,0 1-1 0 0,-1-1 1 0 0,1 0-1 0 0,0 0 0 0 0,-1 0 1 0 0,1 0-1 0 0,0 0 1 0 0,-1 0-1 0 0,1 0 1 0 0,0 0-1 0 0,-1 0 1 0 0,1 0-1 0 0,0 0 0 0 0,0 0 1 0 0,-1 0-1 0 0,1 0 1 0 0,0 0-155 0 0,0 10-1076 0 0,3 31 1242 0 0,3-2 0 0 0,1 1 0 0 0,2 0 0 0 0,1-2 0 0 0,2 1-1 0 0,4 3-165 0 0,-9-19 56 0 0,147 382 321 0 0,-119-310-345 0 0,-34-96-11 0 0,-1 1-1 0 0,0 0 0 0 0,0-1 0 0 0,0 1 0 0 0,0 0 0 0 0,0 0 0 0 0,1-1 0 0 0,-1 1 0 0 0,0 0 0 0 0,0-1 1 0 0,1 1-1 0 0,-1 0 0 0 0,0 0 0 0 0,0 0 0 0 0,1-1 0 0 0,-1 1 0 0 0,0 0 0 0 0,1 0 0 0 0,-1 0 0 0 0,0 0 0 0 0,0-1 1 0 0,1 1-1 0 0,-1 0 0 0 0,0 0 0 0 0,1 0 0 0 0,-1 0 0 0 0,1 0 0 0 0,-1 0 0 0 0,0 0 0 0 0,1 0 0 0 0,-1 0 0 0 0,0 0 1 0 0,1 0-1 0 0,-1 0 0 0 0,0 0 0 0 0,1 0 0 0 0,-1 1 0 0 0,0-1 0 0 0,1 0 0 0 0,-1 0 0 0 0,0 0 0 0 0,0 0 0 0 0,1 1 1 0 0,-1-1-1 0 0,0 0-20 0 0,133-717 238 0 0,-109 537-339 0 0,-17 143-38 0 0,-7 36 59 0 0,0 1-46 0 0,0 0-80 0 0,0 0-87 0 0,0 0-145 0 0,0 0-167 0 0,0 20-1897 0 0,0 2 166 0 0,0-2-4171 0 0,0-8-5213 0 0</inkml:trace>
  <inkml:trace contextRef="#ctx0" brushRef="#br0" timeOffset="364.959">632 685 12259 0 0,'0'0'2355'0'0,"0"0"-539"0"0,0 0-397 0 0,0 0-95 0 0,0 0-70 0 0,0 0-95 0 0,0 0-226 0 0,0 0-234 0 0,0 0-104 0 0,0 0-69 0 0,0 0 8 0 0,0 0 2 0 0,0 0-83 0 0,1 17-64 0 0,2 117 635 0 0,-2-46-609 0 0,-2-84-427 0 0,1-4-16 0 0,0 0-47 0 0,0 0-10 0 0,0 0-24 0 0,0 0-45 0 0,0 0-53 0 0,8-30-9123 0 0,-2 20 999 0 0,-3 2-1028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05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5 185,'-5'-7,"18"22,4 21,-2 0,-2 1,-1 1,-2 0,-1 0,-2 2,-3-22,26 201,-21-157,-8-40,2 1,1-1,1 1,0-1,2-1,1 1,3 5,-11-26,1 0,-1 0,0-1,0 1,1 0,-1 0,1 0,-1-1,1 1,-1 0,1-1,-1 1,1-1,-1 1,1 0,0-1,-1 1,1-1,0 0,0 1,-1-1,1 0,0 1,0-1,0 0,-1 0,1 1,0-1,0 0,0 0,0 0,-1 0,1 0,0-1,0 1,0 0,0 0,-1 0,1-1,0 1,0 0,-1-1,1 1,0-1,0 1,-1-1,1 1,0-1,-1 1,1-1,-1 0,1 1,-1-1,1 0,29-47,-25 38,78-183,-10 35,-72 158,-1 1,0-1,0 0,1 1,-1-1,0 0,0 0,1 1,-1-1,0 0,1 0,-1 1,0-1,1 0,-1 0,0 0,1 0,-1 0,1 0,-1 1,0-1,1 0,-1 0,1 0,-1 0,0 0,1 0,-1-1,0 1,1 0,-1 0,1 0,-1 0,0 0,1 0,-1-1,0 1,1 0,-1 0,0-1,1 1,-1 0,0 0,0-1,1 1,-1 0,0-1,0 1,0 0,1-1,-1 1,0 0,0-1,0 1,0-1,0 1,0 0,0-1,3 39,-3-34,-1 24,2 0,0-1,2 1,2-1,0 0,6 14,-8-27,1-1,0 0,1 0,0-1,1 1,1-1,0 0,0-1,1 0,1 0,0-1,0 0,1 0,5 3,-13-12,1 1,0-1,-1 0,1 0,0 0,0 0,0-1,-1 1,1-1,0 1,0-1,0 0,0 0,0-1,0 1,0 0,0-1,0 0,-1 0,1 0,0 0,0 0,-1 0,1-1,-1 1,1-1,-1 0,0 1,1-1,-1 0,1-2,58-76,0-41,-5-2,-6-2,-5-2,7-51,-23 84,-27 89,0 1,-1-1,1 1,-1-1,1 0,-1 1,-1-1,1 0,-1 0,1 0,-1 0,-1 1,1-1,-1 0,0 0,0 0,-1-2,-3 2</inkml:trace>
  <inkml:trace contextRef="#ctx0" brushRef="#br0" timeOffset="2884.317">964 919,'0'0,"0"0,0 0,-1 1,1-1,0 0,0 0,0 1,0-1,0 0,0 1,0-1,0 0,0 1,0-1,0 0,0 0,0 1,0-1,1 0,-1 1,0-1,0 0,0 0,0 1,0-1,1 0,-1 0,0 1,0-1,0 0,1 0,-1 0,0 1,0-1,1 0,-1 0,0 0,0 0,1 0,-1 0,0 1,1-1,-1 0,0 0,1 0,-1 0,0 0,0 0,1 0,-1 0,0 0,1 0,-1-1,0 1,0 0,1 0,-1 0,0 0,1 0,-1 0,0-1,0 1,1 0,-1 0,0 0,-4 36,3-27,-31 138,-2-14,43-109,-2-23</inkml:trace>
  <inkml:trace contextRef="#ctx0" brushRef="#br0" timeOffset="3605.814">1161 1032,'225'-47,"-119"35,-224-46,117 57,0 0,0 1,0-1,0 1,0-1,0 1,-1-1,1 1,0 0,0 0,0 0,0-1,-1 1,1 0,0 0,0 0,0 1,0-1,-1 0,1 0,0 1,0-1,0 1,0-1,0 1,0-1,0 1,0-1,0 1,0 0,0 0,0 0,0-1,1 1,-1 0,0 0,1 0,-1 0,0 0,1 0,-1 0,1 1,0-1,-1 0,1 0,0 0,0 0,0 1,-5 68,5-49,-22 154,22-174,0-1,0 1,0 0,-1 0,1 0,0 0,0 0,0 0,0 0,0 0,1 0,-1 0,0 0,0 0,1 0,-1-1,0 1,1 0,-1 0,1 0,-1 0,1-1,-1 1,1 0,0 0,-1-1,1 1,0-1,0 1,-1 0,1-1,0 0,0 1,0-1,0 1,0-1,0 0,-1 0,1 1,0-1,0 0,0 0,0 0,0 0,0 0,0 0,0 0,0-1,0 1,0 0,0 0,0-1,-1 1,1-1,0 1,0-1,0 1,45-36,78-111,-113 129</inkml:trace>
  <inkml:trace contextRef="#ctx0" brushRef="#br0" timeOffset="4036.612">1727 919,'13'-5,"1"1,0 1,0 1,0 0,1 0,-1 2,0 0,1 0,-1 1,0 1,0 1,1 0,-13-3,0 1,-1 0,1-1,0 1,0 0,0 0,-1 0,1 1,0-1,-1 0,1 1,-1-1,0 1,1-1,-1 1,0-1,0 1,0 0,0 0,0 0,0-1,-1 1,1 0,-1 0,1 0,-1 0,0 0,1 0,-1 0,0 0,0 0,-1 1,1-1,0 0,-1 0,1-1,-1 1,0 0,1 0,-1 0,0 0,-1 1,-83 96,22-32,62-67,-1 1,2 0,-1 0,0 0,0 0,0 0,0 0,0 0,1 0,-1 0,0 0,1 1,-1-1,1 0,0 0,-1 0,1 1,0-1,0 0,0 1,-1-1,1 0,1 0,-1 1,0-1,0 0,0 1,1-1,-1 0,0 0,1 0,0 1,-1-1,1 0,-1 0,1 0,0 0,0 0,0 0,0 0,0 0,0 0,0-1,0 1,0 0,0-1,0 1,0 0,0-1,1 1,-1-1,0 0,0 1,1-1,-1 0,0 0,1 0,10 1,0-1,-1 0,1-1,0 0,-1-1,1-1,-1 1,1-2,-1 1,0-2,-1 0,3-1,22-8,-15 7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37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311 358 0 0 0,'0'0'1259'0'0,"0"0"268"0"0,0 0 75 0 0,0 0-5 0 0,0 0-80 0 0,0 0-105 0 0,0 0-65 0 0,0 0-79 0 0,7-2-90 0 0,24-5-45 0 0,-23 5 17 0 0,-8 2 15 0 0,0 0-3 0 0,0 0-44 0 0,0 0-98 0 0,0 0-119 0 0,0 0-102 0 0,0 0-107 0 0,0 0-109 0 0,0 0-61 0 0,0 0-68 0 0,0 0-47 0 0,0 0-46 0 0,0 0-40 0 0,0 0-43 0 0,0 0-34 0 0,0 0 0 0 0,-24 0 461 0 0,6 1-670 0 0,-1 0 1 0 0,1 2 0 0 0,-1 0 0 0 0,1 1 0 0 0,0 1 0 0 0,1 0-1 0 0,-1 2 1 0 0,-9 4-36 0 0,26-9 9 0 0,-1-1-1 0 0,0 0 1 0 0,1 1 0 0 0,0-1-1 0 0,-1 1 1 0 0,1-1-1 0 0,0 1 1 0 0,0 0-1 0 0,0-1 1 0 0,0 1 0 0 0,0 0-1 0 0,0 0 1 0 0,0 0-1 0 0,0 0 1 0 0,1 0 0 0 0,-1 0-1 0 0,1 0 1 0 0,0 0-1 0 0,-1 0 1 0 0,1 0-1 0 0,0 0 1 0 0,0 0 0 0 0,0 0-1 0 0,1 0 1 0 0,-1 0-1 0 0,0 0 1 0 0,1 0-1 0 0,-1 0 1 0 0,1 0 0 0 0,0 0-1 0 0,0 0 1 0 0,-1-1-1 0 0,1 1 1 0 0,1 0 0 0 0,-1 0-1 0 0,0-1 1 0 0,1 2-9 0 0,98 93 270 0 0,-99-94-268 0 0,6 3 19 0 0,-1 1 0 0 0,0 0 0 0 0,-1 0 0 0 0,1 0 0 0 0,-1 1 0 0 0,0 0 0 0 0,-1 0 0 0 0,0 1 0 0 0,0-1 0 0 0,0 1 0 0 0,-1 0 0 0 0,0-1 0 0 0,-1 2 0 0 0,0-1 0 0 0,0 0 0 0 0,-1 0 0 0 0,0 1 0 0 0,0 7-21 0 0,-3-7 53 0 0,-1 1-1 0 0,-1-1 0 0 0,1 0 1 0 0,-2 0-1 0 0,1 0 0 0 0,-1 0 1 0 0,-1-1-1 0 0,1 0 0 0 0,-1 0 0 0 0,-1-1 1 0 0,1 1-1 0 0,-1-1 0 0 0,-1-1 1 0 0,1 1-1 0 0,-1-1 0 0 0,0-1 0 0 0,-1 1 1 0 0,1-1-1 0 0,-1-1 0 0 0,0 0 1 0 0,-1 0-53 0 0,-7 7 43 0 0,12-8-28 0 0,-1 1 0 0 0,0-1 1 0 0,1-1-1 0 0,-1 1 0 0 0,0-1 0 0 0,0 0 0 0 0,-1-1 1 0 0,1 1-1 0 0,0-1 0 0 0,0 0 0 0 0,-1-1 0 0 0,1 0 1 0 0,-1 0-1 0 0,1 0 0 0 0,0 0 0 0 0,-1-1 0 0 0,1 0 0 0 0,-4-2-15 0 0,6 1-22 0 0,0-1 0 0 0,1 1 0 0 0,0-1 0 0 0,-1 0 0 0 0,1 0 0 0 0,0 0 0 0 0,0 0 0 0 0,1-1-1 0 0,-1 1 1 0 0,1-1 0 0 0,0 1 0 0 0,0-1 0 0 0,0 0 0 0 0,0 0 0 0 0,0 0 0 0 0,1 0-1 0 0,0 0 1 0 0,0-1 0 0 0,-1-2 22 0 0,12-51-4183 0 0,5 42-157 0 0,-2 7-3738 0 0,-2 2-3536 0 0</inkml:trace>
  <inkml:trace contextRef="#ctx0" brushRef="#br0" timeOffset="1769.743">1966 1 12803 0 0,'0'0'2042'0'0,"0"0"-319"0"0,0 0-106 0 0,0 0-64 0 0,0 0-122 0 0,0 0-229 0 0,0 0-340 0 0,0 0-258 0 0,0 0-118 0 0,0 0-62 0 0,0 0-19 0 0,0 0-4 0 0,-6 15-46 0 0,-17 49-21 0 0,12 28 883 0 0,12-76-979 0 0,39 253 920 0 0,-61-74-1064 0 0,0-120-196 0 0,17-60-46 0 0,4-16-1713 0 0,-2-10 76 0 0,-5-36-3786 0 0,2 13-3134 0 0,3 23-664 0 0</inkml:trace>
  <inkml:trace contextRef="#ctx0" brushRef="#br0" timeOffset="2017.768">1688 365 2817 0 0,'0'0'4785'0'0,"0"0"-1834"0"0,0 0-932 0 0,0 0-476 0 0,0 0-333 0 0,0 0-206 0 0,0 0-133 0 0,0 0-6 0 0,0 0 34 0 0,0 0 52 0 0,0 0 48 0 0,0 0-88 0 0,0 0-150 0 0,21 1-117 0 0,144 9 759 0 0,79-8 313 0 0,-186-3-6073 0 0,0 0-5479 0 0,-58 1-1960 0 0</inkml:trace>
  <inkml:trace contextRef="#ctx0" brushRef="#br0" timeOffset="2305.221">2249 535 568 0 0,'0'0'2725'0'0,"0"0"129"0"0,0 0 64 0 0,0 0-182 0 0,0 0-362 0 0,0 0-395 0 0,0 0-351 0 0,33-1-306 0 0,101-3-223 0 0,-57-12 949 0 0,-67 10-1637 0 0,-5 3-274 0 0,0 1-1 0 0,0-2 0 0 0,0 1 1 0 0,-1-1-1 0 0,1 1 0 0 0,-1-1 1 0 0,0 0-1 0 0,0-1 0 0 0,0 1 1 0 0,-1-1-1 0 0,1 0 0 0 0,-1 0 1 0 0,0 0-1 0 0,-1 0 0 0 0,1 0 1 0 0,-1-1-1 0 0,0 1 1 0 0,0-1-1 0 0,-1 1 0 0 0,1-1 1 0 0,-1 0-1 0 0,-1 0 0 0 0,1 1 1 0 0,-1-1-1 0 0,0 0 0 0 0,0 0 1 0 0,-1 0-1 0 0,0 1 0 0 0,0-1-136 0 0,-3 1 0 0 0,0 2-1 0 0,-1-1 0 0 0,1 1 0 0 0,-1-1 1 0 0,0 1-1 0 0,0 0 0 0 0,-1 1 1 0 0,1-1-1 0 0,0 1 0 0 0,-1 0 0 0 0,1 1 1 0 0,-1-1-1 0 0,0 1 0 0 0,0 0 0 0 0,1 1 1 0 0,-1-1-1 0 0,0 1 0 0 0,0 0 0 0 0,0 1 1 0 0,1-1-1 0 0,-1 1 0 0 0,0 0 1 0 0,0 0-1 0 0,1 1 0 0 0,-1 0 0 0 0,1 0 1 0 0,0 0-1 0 0,-1 1 0 0 0,1 0 0 0 0,0 0 1 0 0,-3 2 0 0 0,-2 0-34 0 0,0 0 0 0 0,1 0 0 0 0,-1 1 1 0 0,1 0-1 0 0,0 1 0 0 0,1 0 0 0 0,-1 0 1 0 0,1 1-1 0 0,1 0 0 0 0,0 1 0 0 0,0-1 1 0 0,0 1-1 0 0,1 1 0 0 0,1-1 0 0 0,-1 1 1 0 0,2 0-1 0 0,-1 0 0 0 0,1 1 0 0 0,1-1 1 0 0,0 1-1 0 0,0 0 0 0 0,1 0 0 0 0,1 0 1 0 0,0 0-1 0 0,0 0 0 0 0,1 1 34 0 0,2-8-105 0 0,0 1 0 0 0,0-1 1 0 0,1 0-1 0 0,0 1 0 0 0,-1-1 0 0 0,1 0 0 0 0,1-1 0 0 0,-1 1 1 0 0,1-1-1 0 0,-1 1 0 0 0,1-1 0 0 0,0 0 0 0 0,0 0 0 0 0,0 0 0 0 0,1-1 1 0 0,-1 0-1 0 0,1 0 0 0 0,-1 0 0 0 0,1 0 0 0 0,0-1 0 0 0,3 1 105 0 0,46 6-2777 0 0,-18-8-3408 0 0,-25 0 2559 0 0,7 0-7300 0 0</inkml:trace>
  <inkml:trace contextRef="#ctx0" brushRef="#br0" timeOffset="2890.159">2708 678 3417 0 0,'0'0'2001'0'0,"0"0"-181"0"0,0 0 121 0 0,0 0 134 0 0,0 0-165 0 0,0 0-295 0 0,0 0-239 0 0,0 0-133 0 0,0 0-6 0 0,0 0 43 0 0,0 0 54 0 0,0 0-72 0 0,0 0-203 0 0,6-3-241 0 0,51-45 637 0 0,95-213 704 0 0,-114 217-2099 0 0,-34 73-343 0 0,-7 124 311 0 0,5-151-24 0 0,0 0-1 0 0,0 0 0 0 0,0 0 1 0 0,0 0-1 0 0,0 0 1 0 0,1 0-1 0 0,-1-1 0 0 0,1 1 1 0 0,-1-1-1 0 0,1 0 0 0 0,-1 0 1 0 0,1 1-1 0 0,0-2 0 0 0,0 1 1 0 0,-1 0-1 0 0,1-1 1 0 0,0 1-1 0 0,0-1 0 0 0,0 0 1 0 0,0 0-1 0 0,0 0 0 0 0,0 0 1 0 0,-1 0-1 0 0,1-1 1 0 0,0 1-1 0 0,0-1 0 0 0,0 0 1 0 0,-1 0-1 0 0,1 0 0 0 0,0 0 1 0 0,-1-1-1 0 0,1 1 1 0 0,-1-1-1 0 0,2 0-3 0 0,181-122 176 0 0,-177 118-175 0 0,0 1 0 0 0,1 0 0 0 0,-1 1 0 0 0,1 0 0 0 0,0 0 1 0 0,0 1-1 0 0,0 0 0 0 0,1 1 0 0 0,-1 0 0 0 0,1 0 0 0 0,8 0-1 0 0,-8 42 136 0 0,10 109 49 0 0,-19-144-278 0 0,0 0 0 0 0,1 1 0 0 0,-1-1 0 0 0,1 0 0 0 0,0 0 0 0 0,1-1 0 0 0,-1 1 0 0 0,1 0 0 0 0,0-1 0 0 0,0 0-1 0 0,0 1 1 0 0,1-1 0 0 0,-1 0 0 0 0,1-1 0 0 0,1 2 93 0 0,-1-2-659 0 0,-1 0-2549 0 0,0-3-6502 0 0,-2 0-2612 0 0</inkml:trace>
  <inkml:trace contextRef="#ctx0" brushRef="#br0" timeOffset="779.268">664 428 6177 0 0,'0'0'2185'0'0,"0"0"-221"0"0,0 0-39 0 0,0 0-2 0 0,0 0-71 0 0,0 0-269 0 0,0 0-371 0 0,0 0-338 0 0,0 0-299 0 0,0 0-190 0 0,0 0-86 0 0,0 0-20 0 0,0 0 15 0 0,-4 2 10 0 0,-2 5-229 0 0,1-1 0 0 0,-1 1 0 0 0,1 1 0 0 0,0-1 0 0 0,0 1 0 0 0,1-1 0 0 0,0 1 0 0 0,1 0 0 0 0,0 1 0 0 0,0-1 0 0 0,1 1-1 0 0,-1-1 1 0 0,2 1 0 0 0,0 0 0 0 0,0 0 0 0 0,0-1 0 0 0,1 1 0 0 0,0 0 0 0 0,1 0 0 0 0,0 0 0 0 0,0 0 0 0 0,1 0-75 0 0,-2-4 19 0 0,0-1 1 0 0,1 1 0 0 0,-1-1-1 0 0,1 1 1 0 0,0-1-1 0 0,0 0 1 0 0,0 1 0 0 0,1-1-1 0 0,-1 0 1 0 0,1 0-1 0 0,0 0 1 0 0,0 0 0 0 0,1 0-1 0 0,-1 0 1 0 0,1-1-1 0 0,0 1 1 0 0,0-1 0 0 0,0 0-1 0 0,0 1 1 0 0,0-2 0 0 0,1 1-1 0 0,-1 0 1 0 0,1-1-1 0 0,0 1 1 0 0,0-1 0 0 0,0 0-1 0 0,0 0 1 0 0,0-1-1 0 0,1 1 1 0 0,-1-1 0 0 0,0 0-1 0 0,1 0 1 0 0,-1-1 0 0 0,2 1-21 0 0,2-1 75 0 0,0-1-1 0 0,-1 0 0 0 0,1 0 1 0 0,0-1-1 0 0,-1 0 0 0 0,1 0 1 0 0,-1-1-1 0 0,0 0 0 0 0,0 0 1 0 0,0 0-1 0 0,0-1 0 0 0,0-1 1 0 0,-1 1-1 0 0,0-1 0 0 0,0 0 1 0 0,0 0-1 0 0,0 0 0 0 0,-1-1 1 0 0,4-5-74 0 0,76-133 732 0 0,-70 113-585 0 0,1-6 384 0 0,-16 70-639 0 0,38 272 206 0 0,-12 162-64 0 0,-25-458-23 0 0,0 0 1 0 0,-1 0 0 0 0,0 0 0 0 0,-1 0-1 0 0,0 0 1 0 0,0 0 0 0 0,-1 0-1 0 0,0-1 1 0 0,-1 1 0 0 0,0-1-1 0 0,0 1 1 0 0,-1-1 0 0 0,1 0-1 0 0,-2 0 1 0 0,1-1 0 0 0,-1 1-1 0 0,-1-1 1 0 0,1 0 0 0 0,-1 0 0 0 0,-1-1-1 0 0,1 0 1 0 0,-1 0 0 0 0,0 0-1 0 0,0-1 1 0 0,0 0 0 0 0,-1 0-1 0 0,0-1 1 0 0,0 0 0 0 0,0 0-1 0 0,-1-1 1 0 0,1 0 0 0 0,-1-1-1 0 0,1 0 1 0 0,-1 0 0 0 0,0-1-1 0 0,0 0 1 0 0,0 0 0 0 0,-2-1-12 0 0,7-2 17 0 0,0-1 0 0 0,0 0 1 0 0,0-1-1 0 0,0 1 0 0 0,0-1 1 0 0,1 1-1 0 0,-1-1 0 0 0,1 0 0 0 0,0 0 1 0 0,1-1-1 0 0,-1 1 0 0 0,1-1 1 0 0,-1 1-1 0 0,1-1 0 0 0,1 0 0 0 0,-1 1 1 0 0,1-1-1 0 0,-1 0 0 0 0,2 0 1 0 0,-1 0-1 0 0,0 0 0 0 0,1-1 0 0 0,0 1 1 0 0,0 0-1 0 0,1 0 0 0 0,-1 0 1 0 0,1 0-18 0 0,-1-22-5 0 0,1 0 1 0 0,1 0 0 0 0,1 0-1 0 0,2 1 1 0 0,0-1 0 0 0,2 1 0 0 0,1 0-1 0 0,1 1 1 0 0,1 0 0 0 0,2 0-1 0 0,0 1 1 0 0,1 1 0 0 0,1 0 0 0 0,2 0 4 0 0,-2 3-671 0 0,46-61 637 0 0,-37 56-3305 0 0,2 3-3933 0 0,-16 15-4732 0 0</inkml:trace>
  <inkml:trace contextRef="#ctx0" brushRef="#br0" timeOffset="1323.305">1447 413 2553 0 0,'0'0'2549'0'0,"0"0"-736"0"0,0 0-94 0 0,0 0 257 0 0,0 0 149 0 0,0 0-60 0 0,0 0-343 0 0,0 0-422 0 0,0 0-345 0 0,0 0-180 0 0,0 0-79 0 0,0 0-26 0 0,0 0-5 0 0,3-3-21 0 0,9-9-18 0 0,-51 26 1869 0 0,-35 27-2099 0 0,32-12-221 0 0,42-28-178 0 0,1 28-23 0 0,89 16 356 0 0,-86-43-301 0 0,0 0 0 0 0,0 0-1 0 0,0 0 1 0 0,0 0 0 0 0,-1 1-1 0 0,1-1 1 0 0,-1 1 0 0 0,0 0-1 0 0,0 0 1 0 0,0 0 0 0 0,0 1-1 0 0,0-1 1 0 0,-1 0 0 0 0,1 1-1 0 0,-1 0 1 0 0,0 0 0 0 0,0 0-1 0 0,-1 0 1 0 0,1 0 0 0 0,-1 0-1 0 0,0 0 1 0 0,0 0 0 0 0,0 1-1 0 0,0-1 1 0 0,-1 0 0 0 0,0 0-1 0 0,0 1 1 0 0,0-1 0 0 0,0 0-1 0 0,-1 1 1 0 0,0-1 0 0 0,0 0-1 0 0,0 1 1 0 0,0-1 0 0 0,0 0-1 0 0,-1 0 1 0 0,0 0 0 0 0,0 0 0 0 0,0-1-1 0 0,0 1 1 0 0,-1 0 0 0 0,1-1-1 0 0,-1 0 1 0 0,0 1-29 0 0,-4 3 41 0 0,0-1 1 0 0,0 1-1 0 0,-1-1 1 0 0,0-1-1 0 0,0 1 1 0 0,0-1-1 0 0,-1-1 0 0 0,0 1 1 0 0,0-2-1 0 0,0 1 1 0 0,0-1-1 0 0,0 0 1 0 0,-2-1-42 0 0,-78 9-171 0 0,70-31-3759 0 0,20-1-7434 0 0,2 14 104 0 0</inkml:trace>
  <inkml:trace contextRef="#ctx0" brushRef="#br0" timeOffset="5373.295">4696 645 12107 0 0,'0'0'1884'0'0,"0"0"-637"0"0,0 0-324 0 0,0 0-12 0 0,0 0 45 0 0,0 0-63 0 0,0 0-228 0 0,0 0-283 0 0,0 0-211 0 0,0 0-116 0 0,0 0-62 0 0,0 0-22 0 0,0 0-42 0 0,-10 27-81 0 0,-30 83-133 0 0,29-80-271 0 0,7-17 218 0 0,4-9-2878 0 0,0 3-3900 0 0,0-7-1308 0 0</inkml:trace>
  <inkml:trace contextRef="#ctx0" brushRef="#br0" timeOffset="6060.248">5010 339 5105 0 0,'0'0'2591'0'0,"0"0"-721"0"0,0 0-332 0 0,0 0 2 0 0,0 0-17 0 0,0 0-64 0 0,0 0-211 0 0,0 0-249 0 0,0 0-239 0 0,0 0-161 0 0,0 0-85 0 0,0 0-66 0 0,-5 25-59 0 0,-15 76-42 0 0,25-43 197 0 0,2-43-368 0 0,-5-7-123 0 0,0 1 0 0 0,0-1 0 0 0,0-1 0 0 0,1 1-1 0 0,0 0 1 0 0,1-1 0 0 0,0 1 0 0 0,0-1 0 0 0,0 0 0 0 0,1 0 0 0 0,0-1 0 0 0,3 4-53 0 0,-5-9 76 0 0,0 0 1 0 0,0 0 0 0 0,0-1-1 0 0,0 1 1 0 0,0-1 0 0 0,0 1 0 0 0,0-1-1 0 0,0 0 1 0 0,0 0 0 0 0,0 0-1 0 0,0-1 1 0 0,0 1 0 0 0,0-1-1 0 0,0 1 1 0 0,0-1 0 0 0,0 0-1 0 0,-1 0 1 0 0,1 0 0 0 0,0-1-1 0 0,0 1 1 0 0,-1-1 0 0 0,1 0-77 0 0,20-20 374 0 0,-2 0 1 0 0,0-2-1 0 0,-1-1 0 0 0,-2 0 1 0 0,0-1-1 0 0,-2-1 1 0 0,-1-1-1 0 0,5-15-374 0 0,-19 42 93 0 0,-1 1-42 0 0,0 0-15 0 0,0 0-40 0 0,0 0-17 0 0,0 0-54 0 0,18 30-169 0 0,-8-4 252 0 0,-1 1 1 0 0,-1-1-1 0 0,-1 2 0 0 0,-2-1 1 0 0,0 1-1 0 0,-2 0 0 0 0,-1 0 1 0 0,-2 1-9 0 0,-10 224-38 0 0,0-105 52 0 0,9-108-12 0 0,-1-1 0 0 0,-2 1 0 0 0,-2 0 0 0 0,-1-1 0 0 0,-4 5-2 0 0,11-40 10 0 0,-1 0 0 0 0,1 0 0 0 0,-1 0 0 0 0,0-1 0 0 0,0 1 0 0 0,-1 0 0 0 0,1-1 0 0 0,-1 1 0 0 0,0-1 0 0 0,0 1-1 0 0,0-1 1 0 0,0 0 0 0 0,0 0 0 0 0,-1 0 0 0 0,1 0 0 0 0,-1 0 0 0 0,0 0 0 0 0,0-1 0 0 0,0 1 0 0 0,0-1 0 0 0,0 0 0 0 0,-1 0-1 0 0,1 0 1 0 0,-1 0 0 0 0,1-1 0 0 0,-1 0 0 0 0,0 1 0 0 0,0-1 0 0 0,1-1 0 0 0,-1 1 0 0 0,0 0 0 0 0,0-1 0 0 0,0 0 0 0 0,0 0-1 0 0,0 0 1 0 0,0 0 0 0 0,1-1 0 0 0,-1 1 0 0 0,0-1-10 0 0,-2-5 8 0 0,1 0 0 0 0,1 0 0 0 0,-1 0 0 0 0,1-1 0 0 0,0 1 0 0 0,1-1 1 0 0,-1 0-1 0 0,1 0 0 0 0,1-1 0 0 0,-1 1 0 0 0,1-1 0 0 0,1 1 0 0 0,-1-1 0 0 0,1 1 0 0 0,1-1 0 0 0,-1 0 0 0 0,1 1 0 0 0,1-5-8 0 0,-2-2 13 0 0,-3-14-218 0 0,2-1 0 0 0,1 0 1 0 0,2 0-1 0 0,0 0 1 0 0,2 1-1 0 0,1-1 0 0 0,2 1 1 0 0,0 0-1 0 0,2 0 1 0 0,3-6 204 0 0,13-19-3208 0 0,-6 18-6316 0 0,-10 19-2715 0 0</inkml:trace>
  <inkml:trace contextRef="#ctx0" brushRef="#br0" timeOffset="4771.304">4390 336 0 0 0,'0'0'1212'0'0,"0"0"330"0"0,0 0 217 0 0,0 0 216 0 0,0 0 174 0 0,0 0 51 0 0,0 0-112 0 0,0 0-213 0 0,0 0-247 0 0,0 0-240 0 0,0 0-213 0 0,2-6 530 0 0,-2 5 2270 0 0,-21 34-2735 0 0,-129 194 36 0 0,33-75-1074 0 0,98-123-421 0 0,19-29 148 0 0,0 0-18 0 0,0 0-19 0 0,0 0-14 0 0,0 0-40 0 0,-2-30-5860 0 0,1 17 4267 0 0,1-4-2103 0 0,1 1-3525 0 0,1 8-217 0 0</inkml:trace>
  <inkml:trace contextRef="#ctx0" brushRef="#br0" timeOffset="5062.416">4116 288 1496 0 0,'0'0'2545'0'0,"0"0"-370"0"0,0 0-9 0 0,0 0 124 0 0,0 0-33 0 0,0 0-267 0 0,0 0-396 0 0,0 0-427 0 0,0 0-342 0 0,0 0-186 0 0,0 0-112 0 0,0 0-42 0 0,-4 26 2407 0 0,6-15-2656 0 0,1-1 0 0 0,0 0 0 0 0,0 0 0 0 0,1 0 0 0 0,0 0 0 0 0,1 0 0 0 0,0-1 0 0 0,1 0 1 0 0,0 0-1 0 0,0-1 0 0 0,1 1 0 0 0,0-1 0 0 0,0-1 0 0 0,1 1 0 0 0,0-1 0 0 0,0-1 0 0 0,7 5-236 0 0,13 14 337 0 0,104 94 363 0 0,-102-65-875 0 0,-27-28-7794 0 0,-3-25 371 0 0,2 2-4558 0 0</inkml:trace>
  <inkml:trace contextRef="#ctx0" brushRef="#br0" timeOffset="27443.416">473 1845 0 0 0,'0'0'288'0'0,"0"0"768"0"0,0 0 317 0 0,0 0 32 0 0,0 0-85 0 0,0 0-153 0 0,0 0-108 0 0,0 0-68 0 0,6-1-9 0 0,18-4-19 0 0,-18 2 6317 0 0,-7 2-3660 0 0,-29 4-3358 0 0,-148 59 601 0 0,246-42 269 0 0,-49-18-1048 0 0,-13-3-70 0 0,-1 2 1 0 0,1-1 0 0 0,-1 0-1 0 0,1 1 1 0 0,-1 0 0 0 0,0 0-1 0 0,1 1 1 0 0,-1 0 0 0 0,0 0 0 0 0,0 0-1 0 0,0 0 1 0 0,0 1 0 0 0,0 0-1 0 0,-1 0 1 0 0,1 0 0 0 0,1 2-15 0 0,-5-2 21 0 0,0 0 1 0 0,-1 0 0 0 0,1-1-1 0 0,-1 1 1 0 0,0 0-1 0 0,0 0 1 0 0,0 0-1 0 0,0 0 1 0 0,-1 0-1 0 0,1 0 1 0 0,-1 0 0 0 0,1-1-1 0 0,-1 1 1 0 0,0 0-1 0 0,0 0 1 0 0,0-1-1 0 0,-1 1 1 0 0,1-1 0 0 0,0 1-1 0 0,-1-1 1 0 0,0 1-1 0 0,0-1 1 0 0,0 1-22 0 0,-142 117 381 0 0,24-25-278 0 0,119-95-101 0 0,-1 1 1 0 0,0 0-1 0 0,1 1 1 0 0,0-1-1 0 0,-1 0 0 0 0,1 0 1 0 0,0 1-1 0 0,-1-1 0 0 0,1 0 1 0 0,0 1-1 0 0,0-1 0 0 0,0 1 1 0 0,0 0-1 0 0,0-1 1 0 0,1 1-1 0 0,-1 0 0 0 0,0 0 1 0 0,1-1-1 0 0,-1 1 0 0 0,1 0 1 0 0,0 0-1 0 0,0 0 1 0 0,0-1-1 0 0,0 1 0 0 0,0 0 1 0 0,0 0-1 0 0,0 0 0 0 0,0 0 1 0 0,1 0-1 0 0,-1-1 1 0 0,1 1-1 0 0,-1 0 0 0 0,1 0 1 0 0,0-1-1 0 0,-1 1 0 0 0,1 0 1 0 0,0-1-1 0 0,0 1 1 0 0,0-1-1 0 0,1 1 0 0 0,-1-1 1 0 0,0 0-1 0 0,1 1 0 0 0,-1-1 1 0 0,0 0-1 0 0,1 0 1 0 0,-1 0-1 0 0,1 0 0 0 0,0 0 1 0 0,1 0-3 0 0,14 6 132 0 0,1-2 0 0 0,0 0 0 0 0,0 0 0 0 0,0-2 0 0 0,1 0 0 0 0,0-2 0 0 0,-1 0 0 0 0,1-1 0 0 0,0 0 0 0 0,8-3-132 0 0,25 2 237 0 0,48-3 142 0 0,-100 4-352 0 0,0 0 1 0 0,0 0-19 0 0,-21-22-1192 0 0,-26-48-6210 0 0,29 17-4438 0 0,14 41 8278 0 0,0 0 334 0 0</inkml:trace>
  <inkml:trace contextRef="#ctx0" brushRef="#br0" timeOffset="27792.121">384 1547 80 0 0,'0'0'1879'0'0,"0"0"-443"0"0,0 0 10 0 0,0 0 377 0 0,0 0 275 0 0,0 0 52 0 0,0 0-173 0 0,0 0-363 0 0,0 0-290 0 0,0 0-231 0 0,0 0-179 0 0,0 0-133 0 0,-8-2-52 0 0,-27-3-23 0 0,11 42 1209 0 0,20-13-1409 0 0,0 0 1 0 0,2 0 0 0 0,1 1 0 0 0,1-1 0 0 0,0 0-1 0 0,2 0 1 0 0,4 18-507 0 0,61 324 1508 0 0,-60-298-1467 0 0,-2-1-1 0 0,-3 1 1 0 0,-4 27-41 0 0,-10 6-2593 0 0,23-98-2887 0 0,-8-3 749 0 0,1 0-6542 0 0</inkml:trace>
  <inkml:trace contextRef="#ctx0" brushRef="#br0" timeOffset="28383.037">986 1702 2040 0 0,'0'0'2617'0'0,"0"0"-863"0"0,0 0-302 0 0,0 0 126 0 0,0 0 202 0 0,0 0 84 0 0,0 0-159 0 0,0 0-345 0 0,0 0-385 0 0,0 0-288 0 0,0 0-195 0 0,0 0-92 0 0,0 0 79 0 0,4 2 112 0 0,-2-1-484 0 0,0 1 1 0 0,-1 0-1 0 0,1 0 1 0 0,0 0 0 0 0,-1 0-1 0 0,1 1 1 0 0,-1-1-1 0 0,1 0 1 0 0,-1 1 0 0 0,0-1-1 0 0,0 1 1 0 0,0-1-1 0 0,-1 1 1 0 0,1-1 0 0 0,0 1-1 0 0,-1 0 1 0 0,0-1 0 0 0,0 1-1 0 0,0 0 1 0 0,0 0-1 0 0,0-1 1 0 0,0 1 0 0 0,-1 0-108 0 0,2-1 21 0 0,35 392 2378 0 0,-18-265-2365 0 0,-18-128-27 0 0,0-1 1 0 0,0 1-1 0 0,0-1 0 0 0,0 0 1 0 0,0 1-1 0 0,0-1 1 0 0,0 1-1 0 0,0-1 1 0 0,0 1-1 0 0,0-1 1 0 0,0 1-1 0 0,0-1 1 0 0,0 1-1 0 0,0-1 0 0 0,0 1 1 0 0,0-1-1 0 0,0 1 1 0 0,1-1-1 0 0,-1 1 1 0 0,0-1-1 0 0,0 0 1 0 0,1 1-1 0 0,-1-1 1 0 0,0 1-1 0 0,0-1 0 0 0,1 0 1 0 0,-1 1-1 0 0,0-1 1 0 0,1 0-1 0 0,-1 1 1 0 0,1-1-1 0 0,-1 0 1 0 0,0 0-1 0 0,1 1 1 0 0,-1-1-1 0 0,1 0 1 0 0,-1 0-1 0 0,1 0 0 0 0,-1 0 1 0 0,1 0-1 0 0,-1 1 1 0 0,1-1-1 0 0,-1 0 1 0 0,1 0-1 0 0,-1 0 1 0 0,1 0-1 0 0,-1 0 1 0 0,1-1-1 0 0,-1 1 0 0 0,0 0 1 0 0,1 0-1 0 0,-1 0 1 0 0,1 0-1 0 0,-1 0 1 0 0,1-1-1 0 0,-1 1 1 0 0,1 0-1 0 0,-1 0 1 0 0,0-1-1 0 0,1 1 0 0 0,-1 0 1 0 0,0-1-1 0 0,1 1-7 0 0,20-32 815 0 0,-15 19-858 0 0,75-164 817 0 0,-52 107-760 0 0,-3-2-1 0 0,-4-1 1 0 0,-2-1 0 0 0,-4-1 0 0 0,4-54-14 0 0,-11 82-2438 0 0,-7 46-1262 0 0,-2 1 761 0 0,0 0-3298 0 0,0 0-5236 0 0</inkml:trace>
  <inkml:trace contextRef="#ctx0" brushRef="#br0" timeOffset="28867.01">1421 2136 13243 0 0,'0'0'1939'0'0,"0"0"-671"0"0,0 0-325 0 0,0 0-59 0 0,0 0-34 0 0,0 0-49 0 0,0 0-117 0 0,0 0-166 0 0,0 0-117 0 0,0 0-66 0 0,0 0-56 0 0,0 0-39 0 0,0 0-59 0 0,16-3-41 0 0,78-15 108 0 0,-38 17 583 0 0,-55 3-787 0 0,0-1 1 0 0,0 1-1 0 0,-1-1 0 0 0,1 1 1 0 0,0-1-1 0 0,-1 1 0 0 0,1 0 1 0 0,-1-1-1 0 0,1 1 1 0 0,-1 0-1 0 0,0 0 0 0 0,0-1 1 0 0,0 1-1 0 0,0 0 0 0 0,0 0 1 0 0,0-1-1 0 0,0 1 0 0 0,0 0 1 0 0,-1 0-1 0 0,1-1 0 0 0,-1 1 1 0 0,1 0-1 0 0,-1-1 0 0 0,0 1 1 0 0,0-1-1 0 0,1 1 0 0 0,-1-1 1 0 0,-1 1-45 0 0,-64 83 907 0 0,64-84-886 0 0,0 1 0 0 0,0 0 1 0 0,1 0-1 0 0,-1 0 1 0 0,1 1-1 0 0,-1-1 1 0 0,1 0-1 0 0,0 0 1 0 0,0 1-1 0 0,0-1 0 0 0,0 1 1 0 0,1-1-1 0 0,-1 1 1 0 0,1-1-1 0 0,-1 1 1 0 0,1-1-1 0 0,0 1 0 0 0,0 0 1 0 0,0-1-1 0 0,0 1 1 0 0,0-1-1 0 0,1 1 1 0 0,-1-1-1 0 0,1 1 1 0 0,0-1-1 0 0,0 1 0 0 0,0-1 1 0 0,0 1-1 0 0,0-1 1 0 0,0 0-1 0 0,0 0 1 0 0,1 1-1 0 0,-1-1 1 0 0,1 0-1 0 0,0-1 0 0 0,0 1 1 0 0,0 0-1 0 0,0 0 1 0 0,0-1-1 0 0,0 1 1 0 0,0-1-1 0 0,0 1 0 0 0,0-1 1 0 0,1 0-1 0 0,-1 0 1 0 0,0 0-1 0 0,1 0 1 0 0,-1-1-1 0 0,1 1 1 0 0,0-1-1 0 0,-1 1 0 0 0,1-1-21 0 0,14 2 74 0 0,-1-1-1 0 0,1 0 0 0 0,-1-2 1 0 0,1 0-1 0 0,-1 0 1 0 0,1-2-1 0 0,-1 0 0 0 0,0-1 1 0 0,2-1-74 0 0,-8 1-391 0 0,26-10-510 0 0,-14-1-8298 0 0,-18 11-2586 0 0</inkml:trace>
  <inkml:trace contextRef="#ctx0" brushRef="#br0" timeOffset="29157.888">1993 1860 10026 0 0,'0'0'2527'0'0,"0"0"-885"0"0,0 0-532 0 0,0 0-110 0 0,0 0 55 0 0,0 0 41 0 0,0 0-108 0 0,0 0-185 0 0,0 0-60 0 0,0 0 10 0 0,0 0 55 0 0,0 0 30 0 0,0 0-110 0 0,11 4-133 0 0,33 14-91 0 0,70-11 1042 0 0,23-18-1245 0 0,-134 10-1492 0 0,16-3 2532 0 0,-16 2-6165 0 0,-5 2-6751 0 0,-3 0 761 0 0</inkml:trace>
  <inkml:trace contextRef="#ctx0" brushRef="#br0" timeOffset="29404.991">2071 2081 3337 0 0,'0'0'1904'0'0,"0"0"-98"0"0,0 0-30 0 0,0 0 10 0 0,0 0-60 0 0,0 0-163 0 0,0 0-235 0 0,0 0-243 0 0,0 0-219 0 0,0 0-206 0 0,0 0-185 0 0,0 0-164 0 0,0 0-131 0 0,32 2-107 0 0,102 8-108 0 0,-69-18-755 0 0,-52 2-295 0 0,3-2-4660 0 0,-6 7-4884 0 0</inkml:trace>
  <inkml:trace contextRef="#ctx0" brushRef="#br0" timeOffset="31809.963">4521 1716 7066 0 0,'0'0'3403'0'0,"0"0"-1171"0"0,0 0-519 0 0,0 0-90 0 0,0 0-192 0 0,0 0-251 0 0,0 0-304 0 0,0 0-310 0 0,0 0-188 0 0,0 0 17 0 0,0 0 96 0 0,0 0 84 0 0,0 0 35 0 0,-2 10-104 0 0,-1 13-260 0 0,1 0 1 0 0,1 0-1 0 0,1 0 1 0 0,1 0-1 0 0,1-1 1 0 0,3 16-247 0 0,-4-31 17 0 0,1 1 0 0 0,0 0 0 0 0,0-1 0 0 0,0 1 0 0 0,1-1 1 0 0,0 0-1 0 0,0 0 0 0 0,1 0 0 0 0,0 0 0 0 0,0-1 0 0 0,1 1 0 0 0,0-1 0 0 0,0 0 0 0 0,0-1 0 0 0,1 1 1 0 0,0-1-1 0 0,2 1-17 0 0,-4-5 48 0 0,0-1 1 0 0,-1 1 0 0 0,1-1-1 0 0,0 0 1 0 0,0-1 0 0 0,0 1 0 0 0,0-1-1 0 0,0 1 1 0 0,0-1 0 0 0,0-1-1 0 0,-1 1 1 0 0,1 0 0 0 0,-1-1 0 0 0,1 0-1 0 0,-1 0 1 0 0,1 0 0 0 0,-1 0-1 0 0,0 0 1 0 0,0-1 0 0 0,0 1-1 0 0,0-1 1 0 0,0 0 0 0 0,-1 0 0 0 0,1 0-1 0 0,-1 0 1 0 0,0 0 0 0 0,0-1-1 0 0,0 1 1 0 0,0-1 0 0 0,0 1 0 0 0,-1-1-1 0 0,0 0 1 0 0,1-1-49 0 0,5-7 102 0 0,75-140 932 0 0,-81 152-1033 0 0,-1-1 1 0 0,0 1-1 0 0,0-1 1 0 0,0 1-1 0 0,0-1 1 0 0,0 1 0 0 0,1-1-1 0 0,-1 1 1 0 0,0-1-1 0 0,0 1 1 0 0,1-1-1 0 0,-1 1 1 0 0,0 0-1 0 0,1-1 1 0 0,-1 1-1 0 0,0 0 1 0 0,1-1-1 0 0,-1 1 1 0 0,1 0-1 0 0,-1-1 1 0 0,0 1-1 0 0,1 0 1 0 0,-1 0-1 0 0,1 0 1 0 0,-1-1-1 0 0,1 1 1 0 0,-1 0-1 0 0,1 0 1 0 0,-1 0 0 0 0,1 0-1 0 0,-1 0 1 0 0,1 0-1 0 0,-1 0 1 0 0,1 0-1 0 0,-1 0 1 0 0,1 0-1 0 0,-1 0 1 0 0,1 0-1 0 0,-1 0 1 0 0,1 0-1 0 0,-1 1 1 0 0,1-1-1 0 0,-1 0 1 0 0,1 0-1 0 0,-1 0 1 0 0,0 1-1 0 0,1-1 1 0 0,-1 0-1 0 0,1 1 1 0 0,-1-1-1 0 0,0 0 1 0 0,1 1 0 0 0,-1-1-1 0 0,0 0 1 0 0,1 1-1 0 0,-1-1 1 0 0,0 1-2 0 0,8 9 0 0 0,-1 0 1 0 0,0 0 0 0 0,0 1 0 0 0,-1 0 0 0 0,-1 0 0 0 0,0 1 0 0 0,0-1 0 0 0,-1 1 0 0 0,0 0-1 0 0,-2 1 1 0 0,1-1 0 0 0,-1 0 0 0 0,-1 1 0 0 0,0-1 0 0 0,-1 1 0 0 0,0 0 0 0 0,-1-1 0 0 0,-1 7-1 0 0,2-16 0 0 0,-18 284-30 0 0,10-206 41 0 0,4-32-10 0 0,-2-1-1 0 0,-2 0 0 0 0,-3 0 0 0 0,-8 24 0 0 0,15-61 1 0 0,-1-1 0 0 0,0 1 0 0 0,-1-1-1 0 0,0 0 1 0 0,0-1 0 0 0,-1 0 0 0 0,-1 0 0 0 0,1 0-1 0 0,-1-1 1 0 0,-2 2-1 0 0,7-7 6 0 0,0-1 0 0 0,0 1-1 0 0,0-1 1 0 0,0 1-1 0 0,0-1 1 0 0,-1 0 0 0 0,1 0-1 0 0,-1 0 1 0 0,1-1 0 0 0,-1 1-1 0 0,0-1 1 0 0,0 0 0 0 0,0 0-1 0 0,1 0 1 0 0,-1 0 0 0 0,0-1-1 0 0,0 0 1 0 0,0 1 0 0 0,0-2-1 0 0,0 1 1 0 0,0 0-1 0 0,0-1 1 0 0,0 0 0 0 0,0 1-1 0 0,1-2 1 0 0,-1 1 0 0 0,0 0-1 0 0,0-1 1 0 0,1 0 0 0 0,-3-1-6 0 0,0-2 2 0 0,1-1 0 0 0,0 0 0 0 0,1-1 1 0 0,-1 1-1 0 0,1-1 0 0 0,0 0 0 0 0,1 0 1 0 0,-1 0-1 0 0,2 0 0 0 0,-1 0 1 0 0,1-1-1 0 0,0 0 0 0 0,0 1 0 0 0,1-1 1 0 0,0 0-1 0 0,0 0 0 0 0,1 1 0 0 0,0-1 1 0 0,1 0-1 0 0,-1 0 0 0 0,2-5-2 0 0,-1-6-15 0 0,1 4 6 0 0,2-1 1 0 0,0 0-1 0 0,0 1 1 0 0,1-1-1 0 0,1 1 1 0 0,1 1 0 0 0,0-1-1 0 0,1 1 1 0 0,1 0-1 0 0,0 1 1 0 0,1 0-1 0 0,10-11 9 0 0,65-51-714 0 0,-22 36-5423 0 0,-53 34-459 0 0,-2 2-5372 0 0</inkml:trace>
  <inkml:trace contextRef="#ctx0" brushRef="#br0" timeOffset="32252.492">5075 2121 10794 0 0,'0'0'2449'0'0,"0"0"-590"0"0,0 0-357 0 0,0 0-245 0 0,0 0-210 0 0,0 0-115 0 0,0 0-80 0 0,0 0-71 0 0,0 0-1 0 0,0 0 0 0 0,0 0-21 0 0,0 0-46 0 0,0 0-103 0 0,24-7-112 0 0,77-22-97 0 0,-35 21 328 0 0,-65 9-712 0 0,1 0 1 0 0,-1 0-1 0 0,0 0 1 0 0,1 0-1 0 0,-1 1 1 0 0,0-1-1 0 0,0 0 1 0 0,0 1-1 0 0,0-1 0 0 0,0 0 1 0 0,0 1-1 0 0,0 0 1 0 0,0-1-1 0 0,-1 1 1 0 0,1-1-1 0 0,0 1 0 0 0,-1 0 1 0 0,0-1-1 0 0,1 1 1 0 0,-1 0-1 0 0,0-1 1 0 0,0 1-1 0 0,0 0 0 0 0,0 0 1 0 0,0-1-1 0 0,0 1 1 0 0,0 0-1 0 0,-1 0 1 0 0,1-1-1 0 0,-1 1 1 0 0,1 0-1 0 0,-1-1 0 0 0,0 1 1 0 0,1-1-1 0 0,-1 1 1 0 0,0-1-1 0 0,0 1 1 0 0,0-1-1 0 0,0 0 0 0 0,0 1 1 0 0,-1-1-18 0 0,-77 92 253 0 0,76-90-248 0 0,-1 0-1 0 0,1 0 1 0 0,0 1-1 0 0,0 0 1 0 0,1-1 0 0 0,-1 1-1 0 0,1 0 1 0 0,0 0-1 0 0,0 1 1 0 0,0-1-1 0 0,0 0 1 0 0,1 1-1 0 0,0-1 1 0 0,0 1 0 0 0,0-1-1 0 0,0 1 1 0 0,1 0-5 0 0,2-3 21 0 0,1 0 1 0 0,-1 0-1 0 0,1 0 1 0 0,0 0 0 0 0,0 0-1 0 0,0 0 1 0 0,0-1-1 0 0,0 0 1 0 0,0 1 0 0 0,0-1-1 0 0,0 0 1 0 0,1 0-1 0 0,-1-1 1 0 0,0 1 0 0 0,1-1-1 0 0,-1 0 1 0 0,0 0-1 0 0,1 0 1 0 0,-1 0 0 0 0,2 0-22 0 0,121-1 724 0 0,-101-11-1205 0 0,-21 3-9212 0 0,-4 5-2741 0 0</inkml:trace>
  <inkml:trace contextRef="#ctx0" brushRef="#br0" timeOffset="30545.342">2610 2210 1720 0 0,'0'0'2734'0'0,"0"0"-740"0"0,0 0-276 0 0,0 0-3 0 0,0 0 30 0 0,0 0-25 0 0,0 0-173 0 0,0 0-237 0 0,0 0-257 0 0,0 0-184 0 0,0 0-127 0 0,0 0-69 0 0,0 0-47 0 0,2-25-36 0 0,7-75-13 0 0,5 41 491 0 0,-3 26-648 0 0,1 0-1 0 0,1 1 1 0 0,2 0 0 0 0,2 1 0 0 0,0 1 0 0 0,2 1 0 0 0,1 0 0 0 0,2 2-1 0 0,0 0 1 0 0,2 2 0 0 0,9-7-420 0 0,-33 31 1 0 0,0 0 0 0 0,1 0 0 0 0,-1 0 0 0 0,0 0 0 0 0,1 0 1 0 0,-1 1-1 0 0,1-1 0 0 0,0 0 0 0 0,-1 1 0 0 0,1-1 0 0 0,-1 0 0 0 0,1 1 0 0 0,0-1 0 0 0,0 0 0 0 0,-1 1 0 0 0,1-1 0 0 0,0 1 0 0 0,0 0 0 0 0,0-1 0 0 0,-1 1 0 0 0,1-1 1 0 0,0 1-1 0 0,0 0 0 0 0,0 0 0 0 0,0 0 0 0 0,0 0 0 0 0,0-1 0 0 0,0 1 0 0 0,0 0 0 0 0,0 0 0 0 0,-1 1 0 0 0,1-1 0 0 0,0 0 0 0 0,0 0 0 0 0,0 0 0 0 0,0 1 1 0 0,0-1-1 0 0,0 0 0 0 0,-1 1 0 0 0,1-1 0 0 0,0 1 0 0 0,0-1 0 0 0,0 1 0 0 0,-1-1 0 0 0,1 1 0 0 0,0-1 0 0 0,-1 1 0 0 0,1 0 0 0 0,0-1 0 0 0,-1 1 0 0 0,1 0 1 0 0,-1 0-1 0 0,1 0 0 0 0,-1-1 0 0 0,0 1 0 0 0,1 0 0 0 0,-1 0 0 0 0,0 0 0 0 0,1 0 0 0 0,-1 0 0 0 0,0 0 0 0 0,0-1 0 0 0,0 1 0 0 0,0 0 0 0 0,0 1-1 0 0,15 218 191 0 0,3-130-209 0 0,-17-87 19 0 0,0 0 1 0 0,0 0-1 0 0,0 0 1 0 0,1-1-1 0 0,-1 1 1 0 0,1 0-1 0 0,0 0 0 0 0,0-1 1 0 0,0 1-1 0 0,0-1 1 0 0,0 0-1 0 0,0 1 0 0 0,1-1 1 0 0,-1 0-1 0 0,1 0 1 0 0,-1-1-1 0 0,1 1 0 0 0,0 0 1 0 0,0-1-1 0 0,0 0 1 0 0,-1 0-1 0 0,1 0 1 0 0,1 0-1 0 0,-1 0 0 0 0,0 0 1 0 0,0-1-1 0 0,1 1-1 0 0,2-3 16 0 0,0-1 0 0 0,0 1 0 0 0,-1-1-1 0 0,1 0 1 0 0,-1-1 0 0 0,0 1 0 0 0,0-1 0 0 0,0 0-1 0 0,0 0 1 0 0,-1-1 0 0 0,0 1 0 0 0,0-1 0 0 0,0 0-1 0 0,0 0 1 0 0,2-5-16 0 0,5-5 27 0 0,127-144 92 0 0,5 13-82 0 0,-120 140-77 0 0,-21 35 27 0 0,-2-19 57 0 0,-6 195 133 0 0,36-91-417 0 0,-29-113 83 0 0,0 1 0 0 0,1-1 0 0 0,-1 0 0 0 0,0 1 0 0 0,0-1 0 0 0,1 0-1 0 0,-1 0 1 0 0,0 0 0 0 0,1 0 0 0 0,0 0 0 0 0,-1 0 0 0 0,1-1 0 0 0,-1 1 0 0 0,1-1 0 0 0,0 1 0 0 0,-1-1-1 0 0,1 1 1 0 0,0-1 0 0 0,0 0 0 0 0,-1 0 0 0 0,1 0 0 0 0,0 0 0 0 0,0 0 0 0 0,-1 0 0 0 0,1 0-1 0 0,1-1 158 0 0,27-7-12146 0 0,-24 4 826 0 0</inkml:trace>
  <inkml:trace contextRef="#ctx0" brushRef="#br0" timeOffset="31126.358">3926 1739 1856 0 0,'0'0'2700'0'0,"0"0"-484"0"0,0 0-9 0 0,0 0 162 0 0,0 0-101 0 0,0 0-298 0 0,0 0-434 0 0,0 0-458 0 0,0 0-226 0 0,0 0-153 0 0,0 0-146 0 0,0 0-53 0 0,0 0-41 0 0,-11-1-29 0 0,-39 0-17 0 0,-24 32 770 0 0,66-26-1150 0 0,1 1 0 0 0,-1 0 0 0 0,2 1 0 0 0,-1-1-1 0 0,1 1 1 0 0,0 0 0 0 0,0 1 0 0 0,1 0 0 0 0,0 0 0 0 0,0 0 0 0 0,1 0 0 0 0,0 0 0 0 0,0 1 0 0 0,1 0-1 0 0,0 0 1 0 0,1 0 0 0 0,0 0 0 0 0,0 0 0 0 0,1 1 0 0 0,0-1 0 0 0,1 7-33 0 0,17 53 269 0 0,-15-66-226 0 0,0 0 0 0 0,1 0 0 0 0,-1-1 0 0 0,1 1-1 0 0,0-1 1 0 0,0 1 0 0 0,0-1 0 0 0,0 0 0 0 0,0-1 0 0 0,1 1 0 0 0,-1 0-1 0 0,1-1 1 0 0,-1 0 0 0 0,1 0 0 0 0,-1 0 0 0 0,1 0 0 0 0,-1 0-1 0 0,1-1 1 0 0,0 1 0 0 0,-1-1 0 0 0,1 0 0 0 0,0 0 0 0 0,0-1 0 0 0,-1 1-1 0 0,1-1 1 0 0,0 0 0 0 0,-1 0 0 0 0,2 0-43 0 0,97-44 905 0 0,37-47-425 0 0,-89 59-420 0 0,53-21-4 0 0,-101 55-56 0 0,0-1 0 0 0,0 1 0 0 0,0 0 0 0 0,0 0 1 0 0,0 0-1 0 0,0 0 0 0 0,0 1 0 0 0,0-1 0 0 0,0 1 0 0 0,-1-1 1 0 0,1 1-1 0 0,0-1 0 0 0,-1 1 0 0 0,0 0 0 0 0,1 0 0 0 0,-1 0 0 0 0,0 0 1 0 0,0 0-1 0 0,0 0 0 0 0,0 0 0 0 0,0 0 0 0 0,-1 0 0 0 0,1 0 1 0 0,0 0-1 0 0,-1 1 0 0 0,0-1 0 0 0,0 0 0 0 0,1 1 0 0 0,-1-1 1 0 0,0 0-1 0 0,-1 0 0 0 0,1 1 0 0 0,0-1 0 0 0,-1 1 0 0 0,2 4 3 0 0,1 31 8 0 0,-2 1-1 0 0,-2 0 1 0 0,-1-1 0 0 0,-6 29-11 0 0,-6 84-29 0 0,16-20 29 0 0,1-68-3 0 0,-3 0 0 0 0,-2 1 0 0 0,-8 29 3 0 0,10-81 3 0 0,-2 0-1 0 0,1 0 1 0 0,-2 0-1 0 0,1-1 1 0 0,-2 1-1 0 0,1-1 1 0 0,-2 0-1 0 0,1 0 1 0 0,-2-1-1 0 0,1 0 1 0 0,-1 0-1 0 0,-1 0 1 0 0,0-1-1 0 0,0 0 1 0 0,-1-1-1 0 0,0 0 1 0 0,-2 2-3 0 0,9-8-1 0 0,-1-1 1 0 0,1 1-1 0 0,-1 0 1 0 0,1-1-1 0 0,-1 0 0 0 0,0 1 1 0 0,1-1-1 0 0,-1 0 1 0 0,0 0-1 0 0,0-1 1 0 0,0 1-1 0 0,0-1 1 0 0,0 1-1 0 0,0-1 1 0 0,1 0-1 0 0,-1 0 0 0 0,0 0 1 0 0,0 0-1 0 0,0-1 1 0 0,0 1-1 0 0,0-1 1 0 0,0 0-1 0 0,0 1 1 0 0,0-2-1 0 0,1 1 0 0 0,-1 0 1 0 0,0 0-1 0 0,1-1 1 0 0,-1 1-1 0 0,1-1 1 0 0,0 0-1 0 0,-1 0 1 0 0,1 0-1 0 0,0 0 0 0 0,0 0 1 0 0,0 0-1 0 0,0-1 1 0 0,1 1-1 0 0,-1-1 1 0 0,1 1-1 0 0,-1-1 1 0 0,1 0-1 0 0,0 1 1 0 0,0-1-1 0 0,0 0 0 0 0,0 0 1 0 0,-4-17-19 0 0,1 0 0 0 0,1 0 0 0 0,1-1 0 0 0,0 1 0 0 0,2-1 0 0 0,0 1 0 0 0,1-1 19 0 0,0 12-8 0 0,2-18-243 0 0,1 0 0 0 0,2 0 0 0 0,0 1 1 0 0,2 0-1 0 0,1 0 0 0 0,1 1 0 0 0,1 0 0 0 0,1 0 0 0 0,2 1 251 0 0,23-36-2503 0 0,-20 36-958 0 0,-6 9-381 0 0,2-5-7788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19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4937 0 0,'0'0'2963'0'0,"0"0"-282"0"0,0 0-113 0 0,0 0-150 0 0,0 0-335 0 0,0 0-421 0 0,0 0-399 0 0,0 0-313 0 0,0 0-200 0 0,0 0-109 0 0,0 0-69 0 0,0 0-67 0 0,0 0-34 0 0,11 11 1377 0 0,57-11-21 0 0,78-29-568 0 0,-48 4-941 0 0,-79 23-869 0 0,-19 18-4258 0 0,-6-9 1072 0 0,1-3-1817 0 0,4-4 4968 0 0,-3 4-11476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1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12875 0 0,'0'0'2246'0'0,"0"0"-695"0"0,0 0-342 0 0,0 0-54 0 0,0 0 11 0 0,0 0 38 0 0,0 0-73 0 0,0 0-148 0 0,0 0-155 0 0,0 0-208 0 0,0 0-141 0 0,0 0-92 0 0,0 0-73 0 0,33-8-59 0 0,103-25-62 0 0,1 4-827 0 0,-130 27 168 0 0,-3 1-1187 0 0,-1 0-4049 0 0,-3 1-6166 0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15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920 557 10466 0 0,'0'0'2881'0'0,"0"0"-1038"0"0,0 0-712 0 0,0 0-259 0 0,0 0 70 0 0,0 0 134 0 0,0 0 35 0 0,0 0-106 0 0,0 0-201 0 0,0 0-193 0 0,0 0-129 0 0,0 0-61 0 0,0 0-80 0 0,4 30-66 0 0,16 93-59 0 0,-6 11 172 0 0,-10-39-1127 0 0,-4-94 158 0 0,0-1-383 0 0,0 0-621 0 0,0 0-1010 0 0,0 0-2810 0 0,0 0-5703 0 0</inkml:trace>
  <inkml:trace contextRef="#ctx0" brushRef="#br0" timeOffset="788.763">1118 678 4153 0 0,'0'0'2139'0'0,"0"0"-555"0"0,0 0-349 0 0,0 0-78 0 0,0 0 89 0 0,0 0 145 0 0,0 0 7 0 0,0 0-115 0 0,0 0-197 0 0,0 0-232 0 0,0 0-136 0 0,0 0-65 0 0,0 0-48 0 0,20-3-17 0 0,132-29 1180 0 0,-51 16-754 0 0,-190-28 383 0 0,43 8-1162 0 0,46 36-223 0 0,0 0-1 0 0,1 1 1 0 0,-1-1 0 0 0,0 0 0 0 0,0 1 0 0 0,0-1-1 0 0,0 1 1 0 0,0-1 0 0 0,0 0 0 0 0,0 1-1 0 0,0-1 1 0 0,0 0 0 0 0,0 1 0 0 0,0-1-1 0 0,0 1 1 0 0,-1-1 0 0 0,1 0 0 0 0,0 1-1 0 0,0-1 1 0 0,0 0 0 0 0,0 1 0 0 0,-1-1 0 0 0,1 0-1 0 0,0 1 1 0 0,0-1 0 0 0,-1 0 0 0 0,1 1-1 0 0,0-1 1 0 0,0 0 0 0 0,-1 0 0 0 0,1 0-1 0 0,0 1 1 0 0,-1-1 0 0 0,1 0 0 0 0,0 0 0 0 0,-1 0-1 0 0,1 1 1 0 0,0-1 0 0 0,-1 0 0 0 0,1 0-1 0 0,-1 0 1 0 0,1 0 0 0 0,0 0 0 0 0,-1 0-1 0 0,1 0 1 0 0,-1 0 0 0 0,1 0 0 0 0,0 0 0 0 0,-1 0-1 0 0,1 0 1 0 0,0 0 0 0 0,-1 0 0 0 0,1-1-1 0 0,0 1 1 0 0,-1 0 0 0 0,1 0 0 0 0,-1 0-1 0 0,1 0 1 0 0,0-1 0 0 0,0 1 0 0 0,-1 0-1 0 0,1 0 1 0 0,-1-1-12 0 0,3 46 66 0 0,-1-37 16 0 0,9 223 189 0 0,-20-176-214 0 0,10-54-67 0 0,0-1 4 0 0,0 0 18 0 0,0 0 6 0 0,77-88 611 0 0,8-16-573 0 0,-82 99-861 0 0,16-40 2058 0 0,-15 28-5426 0 0,-3 0-6759 0 0,-1 13-831 0 0</inkml:trace>
  <inkml:trace contextRef="#ctx0" brushRef="#br0" timeOffset="1167.666">1599 494 11690 0 0,'0'0'2326'0'0,"0"0"-533"0"0,0 0-308 0 0,0 0-108 0 0,0 0-80 0 0,0 0-92 0 0,0 0-169 0 0,0 0-177 0 0,0 0-175 0 0,0 0-100 0 0,0 0-81 0 0,0 0-86 0 0,22-11-84 0 0,69-33-88 0 0,-28 29 107 0 0,-62 17-343 0 0,1-1 0 0 0,-1 1 0 0 0,1 0 0 0 0,-1-1 0 0 0,1 1 0 0 0,-1 0 0 0 0,0 0 0 0 0,0 0 0 0 0,0 0 0 0 0,0 0 0 0 0,0 0 0 0 0,-1 0 0 0 0,1 0 0 0 0,0 0 0 0 0,-1 1 0 0 0,0-1 0 0 0,1 0 0 0 0,-1 0 0 0 0,0 0 0 0 0,0 1 0 0 0,0-1 1 0 0,-1 0-1 0 0,1 0 0 0 0,0 0 0 0 0,-1 0 0 0 0,0 1 0 0 0,1-1 0 0 0,-1 0 0 0 0,0 0 0 0 0,0 0 0 0 0,0 0 0 0 0,0 0-9 0 0,-98 170 243 0 0,98-170-236 0 0,0-1 1 0 0,0 1 0 0 0,0 0 0 0 0,1 0 0 0 0,-1 0-1 0 0,1-1 1 0 0,-1 1 0 0 0,1 0 0 0 0,0 0-1 0 0,-1 0 1 0 0,1 0 0 0 0,0 0 0 0 0,0 0-1 0 0,0 0 1 0 0,1-1 0 0 0,-1 1 0 0 0,0 0-1 0 0,1 0 1 0 0,-1 0 0 0 0,1 0 0 0 0,0-1 0 0 0,-1 1-1 0 0,1 0 1 0 0,0 0 0 0 0,0-1 0 0 0,0 1-1 0 0,0-1 1 0 0,1 1 0 0 0,-1-1 0 0 0,0 1-1 0 0,1-1 1 0 0,-1 0 0 0 0,1 0 0 0 0,-1 0-1 0 0,1 0 1 0 0,-1 0 0 0 0,1 0 0 0 0,0 0 0 0 0,-1 0-1 0 0,1 0 1 0 0,0-1 0 0 0,0 1 0 0 0,0-1-1 0 0,0 1 1 0 0,1-1-8 0 0,163 7-681 0 0,-165-7-436 0 0,-1 0-1354 0 0,-1 0-3797 0 0,-2 0-5981 0 0</inkml:trace>
  <inkml:trace contextRef="#ctx0" brushRef="#br0" timeOffset="1734.985">71 1003 7898 0 0,'0'0'2954'0'0,"0"0"-1057"0"0,0 0-659 0 0,0 0-163 0 0,0 0-7 0 0,0 0-6 0 0,0 0-15 0 0,0 0-6 0 0,0 0-43 0 0,0 0-19 0 0,0 0-87 0 0,0 0-191 0 0,0 0-133 0 0,6 16-105 0 0,21 54-77 0 0,-22-57-259 0 0,-1 1 0 0 0,-1 0 0 0 0,0 0 1 0 0,-1 0-1 0 0,0 0 0 0 0,-2 0 0 0 0,1 1 1 0 0,-2 9-128 0 0,0 3 39 0 0,1 79 30 0 0,0-61-2465 0 0,0-44 1244 0 0,0-1-566 0 0,0 0-1020 0 0,0 0-1675 0 0,0 0-1660 0 0,0 0-830 0 0</inkml:trace>
  <inkml:trace contextRef="#ctx0" brushRef="#br0" timeOffset="2306.392">1 1028 6745 0 0,'0'0'2032'0'0,"0"0"-309"0"0,0 0-143 0 0,0 0-76 0 0,0 0-114 0 0,0 0-183 0 0,0 0-252 0 0,0 0-202 0 0,0 0-89 0 0,0 0-69 0 0,0 0-69 0 0,0 0 3 0 0,0 0-2 0 0,23-5-10 0 0,109-27 438 0 0,-123 30-862 0 0,0 0 0 0 0,0 1 0 0 0,0 0-1 0 0,0 0 1 0 0,1 1 0 0 0,-1 0 0 0 0,0 0 0 0 0,1 1-1 0 0,-1 1 1 0 0,0-1 0 0 0,0 2 0 0 0,0-1 0 0 0,0 1 0 0 0,-1 0-1 0 0,7 4-92 0 0,-13-5 29 0 0,-1 1 1 0 0,0-1-1 0 0,0 1 0 0 0,-1-1 0 0 0,1 1 0 0 0,0-1 0 0 0,-1 1 0 0 0,0-1 0 0 0,1 1 0 0 0,-1-1 0 0 0,0 1 0 0 0,0 0 0 0 0,-1-1 1 0 0,1 1-1 0 0,0-1 0 0 0,-1 1 0 0 0,0-1 0 0 0,1 1 0 0 0,-1-1 0 0 0,0 1 0 0 0,0-1 0 0 0,0 0 0 0 0,-1 1 0 0 0,1-1 0 0 0,-1 0 1 0 0,0 0-30 0 0,-7 14 107 0 0,5-12-96 0 0,1 0-1 0 0,0 0 1 0 0,1 0 0 0 0,-1 1 0 0 0,1-1-1 0 0,0 1 1 0 0,0-1 0 0 0,0 1 0 0 0,1 0 0 0 0,0-1-1 0 0,-1 1 1 0 0,2 0 0 0 0,-1 0 0 0 0,1 0-1 0 0,-1 0 1 0 0,1 0 0 0 0,1 0 0 0 0,-1 0 0 0 0,1 1-11 0 0,1-2 4 0 0,1-1 0 0 0,-1 1 0 0 0,1-1 0 0 0,0 0 0 0 0,0 0 0 0 0,0 0 0 0 0,0 0 0 0 0,1-1 0 0 0,-1 0 0 0 0,1 1 0 0 0,-1-1 0 0 0,1 0 0 0 0,0-1 0 0 0,0 1 0 0 0,0 0 0 0 0,0-1 0 0 0,0 0 0 0 0,2 0-4 0 0,23 11 53 0 0,-21-8-32 0 0,-5-3 13 0 0,0 0 1 0 0,0 1-1 0 0,1-1 0 0 0,-1 1 1 0 0,0-1-1 0 0,0 1 1 0 0,0 0-1 0 0,0 0 0 0 0,-1 1 1 0 0,1-1-1 0 0,-1 1 0 0 0,1-1 1 0 0,-1 1-1 0 0,0 0 0 0 0,0 0 1 0 0,0 0-1 0 0,0 0 1 0 0,0 0-1 0 0,-1 0 0 0 0,1 0 1 0 0,-1 0-1 0 0,0 1 0 0 0,0-1 1 0 0,0 1-1 0 0,-1-1 0 0 0,1 1 1 0 0,-1-1-1 0 0,0 1 1 0 0,0 0-35 0 0,-1 1 46 0 0,-1-1 0 0 0,1 0 0 0 0,-1 1 0 0 0,0-1 0 0 0,0 0 0 0 0,-1-1 0 0 0,1 1 0 0 0,-1 0 0 0 0,0-1 0 0 0,0 1 0 0 0,0-1 0 0 0,0 0 0 0 0,0 0 0 0 0,-1 0 0 0 0,0 0 0 0 0,1-1 0 0 0,-1 1 1 0 0,0-1-1 0 0,0 0 0 0 0,-3 1-46 0 0,-9 7 31 0 0,5-4-95 0 0,-1 1 1 0 0,0-2-1 0 0,0 0 0 0 0,-1 0 1 0 0,0-1-1 0 0,1 0 1 0 0,-1-2-1 0 0,0 1 1 0 0,0-1-1 0 0,-1-1 0 0 0,1-1 1 0 0,-12 0 63 0 0,8-26-4391 0 0,21 4-7308 0 0,1 15 1794 0 0</inkml:trace>
  <inkml:trace contextRef="#ctx0" brushRef="#br0" timeOffset="2619.787">540 1268 7874 0 0,'0'0'2615'0'0,"0"0"-703"0"0,0 0-414 0 0,0 0-182 0 0,0 0-174 0 0,0 0-227 0 0,0 0-252 0 0,0 0-213 0 0,0 0-119 0 0,0 0-52 0 0,0 0-13 0 0,0 0 5 0 0,0 0 11 0 0,8 20 42 0 0,23 61 33 0 0,-31-80-341 0 0,0 0 0 0 0,0 0 0 0 0,1 0 0 0 0,-1 0 0 0 0,0-1 1 0 0,0 1-1 0 0,1 0 0 0 0,-1 0 0 0 0,0 0 0 0 0,1 0 0 0 0,-1 0 0 0 0,1-1 0 0 0,-1 1 0 0 0,1 0 0 0 0,-1 0 0 0 0,1-1 1 0 0,0 1-1 0 0,-1 0 0 0 0,1-1 0 0 0,0 1 0 0 0,-1 0 0 0 0,1-1 0 0 0,0 1 0 0 0,0-1 0 0 0,0 0 0 0 0,0 1 0 0 0,-1-1 1 0 0,1 0-1 0 0,0 1 0 0 0,0-1 0 0 0,0 0 0 0 0,0 0 0 0 0,0 0 0 0 0,0 0 0 0 0,0 1 0 0 0,0-2 0 0 0,0 1 0 0 0,0 0 1 0 0,0 0-1 0 0,0 0-16 0 0,4-1 172 0 0,-2 1-96 0 0,0-1 0 0 0,1 1 1 0 0,-1-1-1 0 0,0 0 0 0 0,0 0 0 0 0,0 0 0 0 0,0-1 0 0 0,0 1 0 0 0,0-1 0 0 0,0 0 1 0 0,0 1-1 0 0,0-1 0 0 0,-1-1 0 0 0,1 1 0 0 0,-1 0 0 0 0,1 0 0 0 0,-1-1 0 0 0,0 0 0 0 0,0 1 1 0 0,0-1-1 0 0,-1 0 0 0 0,1 0 0 0 0,0 0 0 0 0,-1 0 0 0 0,0 0 0 0 0,0 0 0 0 0,0 0 0 0 0,0-1 1 0 0,0 1-1 0 0,-1 0 0 0 0,0-1 0 0 0,1 1 0 0 0,-1 0 0 0 0,0-1 0 0 0,-1 1 0 0 0,1 0 1 0 0,0-1-1 0 0,-1 1 0 0 0,0 0 0 0 0,-1-3-76 0 0,1 3-19 0 0,0 1 0 0 0,0 0 0 0 0,0 0 0 0 0,0 0-1 0 0,-1 0 1 0 0,1 0 0 0 0,-1 0 0 0 0,1 1 0 0 0,-1-1 0 0 0,0 0 0 0 0,0 1 0 0 0,0-1 0 0 0,0 1 0 0 0,0 0 0 0 0,0-1 0 0 0,0 1-1 0 0,0 0 1 0 0,0 0 0 0 0,0 1 0 0 0,-1-1 0 0 0,1 0 0 0 0,0 1 0 0 0,-1-1 0 0 0,1 1 0 0 0,-1 0 0 0 0,1 0 0 0 0,0 0-1 0 0,-1 0 1 0 0,1 0 19 0 0,-31 0-6127 0 0,16 1-2319 0 0,9-1-783 0 0</inkml:trace>
  <inkml:trace contextRef="#ctx0" brushRef="#br0" timeOffset="3150.819">846 1054 7666 0 0,'0'0'2552'0'0,"0"0"-278"0"0,0 0-170 0 0,0 0-119 0 0,0 0-237 0 0,0 0-373 0 0,0 0-388 0 0,0 0-297 0 0,0 0-198 0 0,0 0-128 0 0,0 0-71 0 0,0 0 47 0 0,0 0 64 0 0,0 6 71 0 0,20 227 2340 0 0,-31-152-2683 0 0,29-111-129 0 0,-10 22-13 0 0,0 0 0 0 0,1 1-1 0 0,0 0 1 0 0,1 0 0 0 0,-1 1 0 0 0,1 1-1 0 0,0-1 1 0 0,1 2 0 0 0,-1-1 0 0 0,1 1-1 0 0,0 1 1 0 0,0 0 0 0 0,0 1 0 0 0,0 0-1 0 0,0 0 1 0 0,1 1 0 0 0,-1 1 0 0 0,0 0-1 0 0,1 1 11 0 0,-8 0 2 0 0,-1 0 0 0 0,0 0 0 0 0,0 1 0 0 0,0 0 0 0 0,0-1 0 0 0,-1 1 0 0 0,1 0 0 0 0,0 1-1 0 0,-1-1 1 0 0,1 0 0 0 0,-1 1 0 0 0,0-1 0 0 0,0 1 0 0 0,0 0 0 0 0,0 0 0 0 0,0 0 0 0 0,-1 0 0 0 0,1 0 0 0 0,-1 0-1 0 0,0 0 1 0 0,0 0 0 0 0,0 0 0 0 0,0 1 0 0 0,0-1 0 0 0,-1 0 0 0 0,0 1 0 0 0,1-1 0 0 0,-1 1 0 0 0,-1-1-1 0 0,1 0 1 0 0,0 1 0 0 0,-1-1 0 0 0,0 0 0 0 0,1 1 0 0 0,-2-1-2 0 0,-1 2 12 0 0,-1 0 0 0 0,0-1 0 0 0,0 1 0 0 0,0-1 0 0 0,0 0 1 0 0,-1-1-1 0 0,0 1 0 0 0,0-1 0 0 0,0 0 0 0 0,0 0 0 0 0,0 0 0 0 0,-1-1 0 0 0,1 0 0 0 0,-1 0 0 0 0,0 0 0 0 0,-3 0-12 0 0,-4 2-27 0 0,4 0-26 0 0,0-1 0 0 0,-1 0-1 0 0,1 0 1 0 0,-1-1-1 0 0,0-1 1 0 0,1 1-1 0 0,-1-2 1 0 0,0 1 0 0 0,0-1-1 0 0,0-1 1 0 0,0 0-1 0 0,0 0 1 0 0,0-1 53 0 0,-11-16-2897 0 0,18 9-992 0 0,1-1-3900 0 0,2 3-3679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1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344 207 0 0 0,'0'0'484'0'0,"0"0"782"0"0,0 0 163 0 0,0 0-106 0 0,0 0-106 0 0,0 0-63 0 0,0 0-7 0 0,11 0 10 0 0,32 0-9 0 0,-33 0-36 0 0,-10 0-77 0 0,0 0-103 0 0,0 0-89 0 0,0 0-77 0 0,0 0-73 0 0,0 0-28 0 0,0 0-46 0 0,0 0-68 0 0,0 0-52 0 0,-4 8 5250 0 0,-230 75-4601 0 0,136-48-904 0 0,147-21 315 0 0,133 0-68 0 0,-181-14-487 0 0,1 0 1 0 0,-1-1 0 0 0,1 1-1 0 0,0 0 1 0 0,-1 1-1 0 0,1-1 1 0 0,-1 0-1 0 0,1 0 1 0 0,-1 1-1 0 0,1-1 1 0 0,-1 1 0 0 0,1-1-1 0 0,-1 1 1 0 0,1-1-1 0 0,-1 1 1 0 0,0 0-1 0 0,1 0 1 0 0,-1 0-1 0 0,0 0 1 0 0,0 0-1 0 0,0 0 1 0 0,1 0 0 0 0,-1 0-1 0 0,0 0 1 0 0,-1 1-1 0 0,1-1 1 0 0,0 0-1 0 0,0 1 1 0 0,0-1-1 0 0,-1 0 1 0 0,1 1-1 0 0,-1-1 1 0 0,1 1 0 0 0,-1-1-1 0 0,0 1 1 0 0,1-1-1 0 0,-1 1 1 0 0,0 0-1 0 0,0-1 1 0 0,0 1-1 0 0,0-1 1 0 0,0 1 0 0 0,0-1-1 0 0,-1 1 1 0 0,1-1-1 0 0,-1 1 1 0 0,1-1-1 0 0,-1 1 1 0 0,1-1-1 0 0,-1 1 1 0 0,0-1-1 0 0,1 0 1 0 0,-1 1 0 0 0,0-1-1 0 0,0 0 1 0 0,0 1-5 0 0,-135 117 287 0 0,107-98-285 0 0,1 2-1 0 0,1 1 1 0 0,1 1 0 0 0,2 1 0 0 0,-19 25-2 0 0,40-48 2 0 0,1 0 0 0 0,0 1 0 0 0,-1-1 0 0 0,2 0 1 0 0,-1 1-1 0 0,0 0 0 0 0,1-1 0 0 0,-1 1 0 0 0,1 0 0 0 0,0 0 1 0 0,0 0-1 0 0,1-1 0 0 0,-1 1 0 0 0,1 0 0 0 0,0 0 0 0 0,0 0 1 0 0,0 0-1 0 0,0 0 0 0 0,1 0 0 0 0,0 0 0 0 0,0 0 0 0 0,0 0 1 0 0,0-1-1 0 0,0 1 0 0 0,1 0 0 0 0,0-1 0 0 0,-1 1 0 0 0,1-1 0 0 0,1 1 1 0 0,-1-1-1 0 0,0 0 0 0 0,1 0 0 0 0,0 0 0 0 0,-1 0 0 0 0,1-1 1 0 0,1 1-1 0 0,-1-1 0 0 0,0 0 0 0 0,0 0 0 0 0,1 0 0 0 0,-1 0 1 0 0,1 0-1 0 0,0-1 0 0 0,-1 1 0 0 0,4-1-2 0 0,136 8 731 0 0,-58-24-367 0 0,-78 9-376 0 0,-7 5-16 0 0,0 1-19 0 0,0 0-86 0 0,-14-15-2821 0 0,-1 3-636 0 0,5 6-3821 0 0,5 2-4212 0 0</inkml:trace>
  <inkml:trace contextRef="#ctx0" brushRef="#br0" timeOffset="391.312">175 1 3945 0 0,'0'0'2571'0'0,"0"0"-659"0"0,0 0-143 0 0,0 0 75 0 0,0 0 114 0 0,0 0-96 0 0,0 0-274 0 0,0 0-372 0 0,0 0-347 0 0,0 0-280 0 0,0 0-197 0 0,0 0-87 0 0,0 0 89 0 0,-2 2 213 0 0,0 4-361 0 0,0 0 1 0 0,0 1-1 0 0,1-1 1 0 0,0 0 0 0 0,1 0-1 0 0,-1 1 1 0 0,1-1 0 0 0,0 1-1 0 0,1-1 1 0 0,-1 0-1 0 0,1 0 1 0 0,0 1 0 0 0,1-1-1 0 0,0 0 1 0 0,1 2-247 0 0,5 36 648 0 0,36 297 1177 0 0,-25-176-1577 0 0,-9-91-218 0 0,-2 0-1 0 0,-4 0 1 0 0,-5 62-30 0 0,-1-121-74 0 0,-1-1 1 0 0,-1 0-1 0 0,0 0 0 0 0,-1 0 1 0 0,0 0-1 0 0,-1-1 0 0 0,0 0 0 0 0,-3 2 74 0 0,1 2-592 0 0,7-16 30 0 0,1-1-262 0 0,0 0-389 0 0,0 0-506 0 0,0 0-1164 0 0,1 0-3338 0 0,0 0-5409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27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1 6849 0 0,'0'0'2841'0'0,"0"0"-514"0"0,0 0-261 0 0,0 0-107 0 0,0 0-219 0 0,0 0-289 0 0,0 0-341 0 0,0 0-195 0 0,0 0-84 0 0,0 0-64 0 0,0 0-42 0 0,0 0-47 0 0,0 0-62 0 0,-19 16-67 0 0,-59 53-73 0 0,72-64-390 0 0,1 0 0 0 0,0 0 0 0 0,0 0 0 0 0,0 0 0 0 0,0 1 0 0 0,1 0 0 0 0,0 0 0 0 0,0 0 0 0 0,1 0 0 0 0,-1 0 0 0 0,2 1 0 0 0,-1 0 0 0 0,0 1-86 0 0,-5 15 234 0 0,0 2-79 0 0,1 0-1 0 0,2 1 1 0 0,0-1-1 0 0,2 1 0 0 0,1 0 1 0 0,1 0-1 0 0,2 25-154 0 0,-1-41 20 0 0,0 6 0 0 0,1 0 0 0 0,1-1 0 0 0,0 1 0 0 0,1 0 0 0 0,0-1 0 0 0,2 1 0 0 0,0-1 0 0 0,0 0 0 0 0,1-1 0 0 0,1 1 0 0 0,2 0-20 0 0,51 62 10 0 0,16-40-344 0 0,-76-37 230 0 0,0 0-36 0 0,0 0-62 0 0,-13-18-5125 0 0,3 10-3745 0 0,7 4-2268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25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34 464 0 0 0,'0'0'2071'0'0,"0"0"-464"0"0,0 0-108 0 0,0 0 217 0 0,0 0 193 0 0,0 0-1 0 0,0 0-197 0 0,0 0-302 0 0,0 0-298 0 0,0 0-189 0 0,0 0-76 0 0,-2 3 3639 0 0,0-8-976 0 0,-8-15-2959 0 0,4 9-204 0 0,3 1-264 0 0,0 0 0 0 0,1 1 0 0 0,0-1 0 0 0,0 0 0 0 0,1 0 0 0 0,1 0 0 0 0,0 0 0 0 0,0 0 0 0 0,1 0 0 0 0,0 0 0 0 0,0 0 0 0 0,1 1 0 0 0,1-1 0 0 0,0 0 0 0 0,0 1 0 0 0,1 0 0 0 0,0 0 0 0 0,0 0 0 0 0,4-5-82 0 0,7-11 14 0 0,1 0 1 0 0,1 2-1 0 0,1 0 0 0 0,1 1 1 0 0,0 1-1 0 0,6-3-14 0 0,74-46 88 0 0,-80 111-48 0 0,-12 131 282 0 0,-8-105-281 0 0,1-28-40 0 0,14-45-115 0 0,68-57 306 0 0,161-121-175 0 0,-237 179-17 0 0,0 1 0 0 0,1-1 0 0 0,0 1 0 0 0,0 0 1 0 0,0 1-1 0 0,0 0 0 0 0,1 0 0 0 0,-1 1 0 0 0,1-1 0 0 0,0 2 0 0 0,-1-1 0 0 0,5 1 0 0 0,-9 2 1 0 0,0 1 1 0 0,-1 0-1 0 0,1 0 0 0 0,0 0 0 0 0,-1 1 1 0 0,0-1-1 0 0,1 0 0 0 0,-1 1 0 0 0,0 0 0 0 0,0-1 1 0 0,0 1-1 0 0,-1 0 0 0 0,1 0 0 0 0,-1 0 1 0 0,1 0-1 0 0,-1 0 0 0 0,0 1 0 0 0,0 1-1 0 0,1-1 4 0 0,30 154 108 0 0,-27-107-338 0 0,-5-50 8 0 0,0-1-125 0 0,0 0-205 0 0,0 0-346 0 0,3 0-1840 0 0,-2 0-3611 0 0,1 0-5011 0 0</inkml:trace>
  <inkml:trace contextRef="#ctx0" brushRef="#br0" timeOffset="753.42">1284 7 7498 0 0,'0'0'2164'0'0,"0"0"-356"0"0,0 0-153 0 0,0 0 0 0 0,0 0-109 0 0,0 0-179 0 0,0 0-223 0 0,0 0-214 0 0,0 0-143 0 0,0 0-112 0 0,0 0-95 0 0,0 0-74 0 0,0 0-56 0 0,-16 0-49 0 0,-49 1-35 0 0,8 20 533 0 0,43-12-783 0 0,1 1 1 0 0,0-1-1 0 0,1 2 1 0 0,0 0-1 0 0,1 1 1 0 0,0 0 0 0 0,0 0-1 0 0,1 1 1 0 0,1 1-1 0 0,-7 12-116 0 0,15-24 4 0 0,-4 7-1 0 0,0 0-1 0 0,1 0 1 0 0,0 1-1 0 0,0 0 1 0 0,1 0-1 0 0,0 0 0 0 0,1 0 1 0 0,0 0-1 0 0,1 1 1 0 0,0-1-1 0 0,0 0 1 0 0,1 1-1 0 0,1-1 1 0 0,1 8-3 0 0,-1-16 20 0 0,1 0 0 0 0,0 1 1 0 0,0-1-1 0 0,0 0 0 0 0,0-1 1 0 0,0 1-1 0 0,1 0 0 0 0,-1 0 1 0 0,0-1-1 0 0,1 0 0 0 0,-1 1 1 0 0,1-1-1 0 0,0 0 0 0 0,-1 0 1 0 0,1 0-1 0 0,0-1 0 0 0,0 1 1 0 0,0-1-1 0 0,-1 1 0 0 0,1-1 1 0 0,0 0-1 0 0,0 0 0 0 0,0 0 1 0 0,0-1-1 0 0,-1 1 0 0 0,1-1 1 0 0,0 1-1 0 0,0-1 0 0 0,-1 0 1 0 0,1 0-1 0 0,0 0 0 0 0,-1-1 1 0 0,1 1-1 0 0,-1 0 0 0 0,0-1 1 0 0,1 0-1 0 0,1-1-20 0 0,49-34 294 0 0,-2-2 0 0 0,-2-2 0 0 0,-1-2-1 0 0,20-27-293 0 0,-49 51 84 0 0,7-4 99 0 0,-10 42-81 0 0,-7 0-51 0 0,-1 0-1 0 0,0 1 0 0 0,-2 0 0 0 0,0 0 1 0 0,-1 1-1 0 0,2 20-50 0 0,2 6 9 0 0,26 162 15 0 0,-32-191-12 0 0,0 0-1 0 0,-1 0 0 0 0,-1 0 1 0 0,-1 0-1 0 0,-1 1 1 0 0,0-1-1 0 0,-2 0 1 0 0,0 0-1 0 0,0 0 1 0 0,-2 0-1 0 0,0-1 1 0 0,-1 1-1 0 0,-1-1 1 0 0,-1-1-1 0 0,-8 14-11 0 0,12-23 6 0 0,-1-1 0 0 0,-1 0 1 0 0,1 0-1 0 0,-1 0 0 0 0,0-1 0 0 0,0 0 1 0 0,0 0-1 0 0,-1 0 0 0 0,0-1 0 0 0,0 0 0 0 0,0 0 1 0 0,0-1-1 0 0,-1 0 0 0 0,1 0 0 0 0,-1 0 0 0 0,0-1 1 0 0,1-1-1 0 0,-1 1 0 0 0,0-1 0 0 0,0-1 0 0 0,0 1 1 0 0,-1-1-1 0 0,-1-1-6 0 0,6-2-4 0 0,0 0-1 0 0,1 0 1 0 0,-1-1 0 0 0,1 0 0 0 0,0 1 0 0 0,0-1 0 0 0,0 0-1 0 0,0-1 1 0 0,1 1 0 0 0,0 0 0 0 0,0-1 0 0 0,0 1 0 0 0,0-1-1 0 0,1 0 1 0 0,0 0 0 0 0,-1 1 0 0 0,2-1 0 0 0,-1 0 0 0 0,1 0-1 0 0,-1 0 1 0 0,2 0 0 0 0,-1 0 0 0 0,0 0 0 0 0,1 0 0 0 0,0-3 4 0 0,-1 4 0 0 0,19-114-152 0 0,30 18-646 0 0,31-11-3644 0 0,-39 56-7619 0 0,-31 42 1037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31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20 184 0 0 0,'0'0'1998'0'0,"0"0"-407"0"0,0 0-268 0 0,0 0-14 0 0,0 0 137 0 0,0 0 26 0 0,0 0 50 0 0,0 0-71 0 0,0 0-192 0 0,0 0-227 0 0,0 0-190 0 0,2-6-129 0 0,6-28 578 0 0,-11 81 2498 0 0,-8 28-2881 0 0,-1 13-916 0 0,8 55 67 0 0,5-141-44 0 0,0 0 1 0 0,-1 0-1 0 0,1 0 0 0 0,0 0 1 0 0,0 0-1 0 0,0 0 1 0 0,0 0-1 0 0,0-1 1 0 0,1 1-1 0 0,-1 0 0 0 0,0-1 1 0 0,1 0-1 0 0,-1 1 1 0 0,1-1-1 0 0,0 0 1 0 0,-1 1-1 0 0,1-1 0 0 0,0 0 1 0 0,0 0-1 0 0,0 0 1 0 0,0-1-1 0 0,0 1 1 0 0,0 0-1 0 0,0-1 0 0 0,0 1 1 0 0,0-1-1 0 0,0 0 1 0 0,0 1-1 0 0,0-1 1 0 0,0 0-1 0 0,0-1 0 0 0,0 1 1 0 0,0 0-1 0 0,0 0 1 0 0,0-1-1 0 0,0 1 1 0 0,0-1-1 0 0,0 0 1 0 0,0 0-1 0 0,0 1 0 0 0,0-1 1 0 0,0 0-1 0 0,0-1 1 0 0,-1 1-1 0 0,1 0 1 0 0,-1 0-1 0 0,1-1 0 0 0,-1 1 1 0 0,1-1-1 0 0,-1 1 1 0 0,0-1-1 0 0,1 0 1 0 0,-1 0-1 0 0,0 1 0 0 0,0-1 1 0 0,0 0-16 0 0,32-35 169 0 0,-1-1 1 0 0,-3-1-1 0 0,0-2 0 0 0,20-40-169 0 0,3-66 295 0 0,-65 280 596 0 0,35 294-771 0 0,-21-401-120 0 0,-1 1 0 0 0,-1 0 0 0 0,-1 0 1 0 0,-1-1-1 0 0,-2 1 0 0 0,-1-1 0 0 0,-1 0 0 0 0,-1-1 0 0 0,-1 0 0 0 0,-5 10 0 0 0,13-33 3 0 0,1 1-1 0 0,-1-1 1 0 0,0 0-1 0 0,0 1 1 0 0,0-1-1 0 0,0 0 1 0 0,0 0 0 0 0,0 0-1 0 0,0 0 1 0 0,-1 0-1 0 0,1 0 1 0 0,-1 0-1 0 0,1 0 1 0 0,-1-1-1 0 0,0 1 1 0 0,0-1-1 0 0,0 1 1 0 0,0-1-1 0 0,0 1 1 0 0,0-1-1 0 0,0 0 1 0 0,0 0-1 0 0,0 0 1 0 0,-1-1-1 0 0,1 1 1 0 0,0 0 0 0 0,-1-1-1 0 0,1 1 1 0 0,0-1-1 0 0,-1 0 1 0 0,1 0-1 0 0,-1 0 1 0 0,1 0-1 0 0,0 0 1 0 0,-1-1-1 0 0,1 1 1 0 0,0-1-1 0 0,-1 1 1 0 0,1-1-1 0 0,0 0 1 0 0,-1 0-1 0 0,1 0 1 0 0,0 0 0 0 0,0 0-1 0 0,0 0 1 0 0,0-1-1 0 0,0 1 1 0 0,0-1-1 0 0,1 0 1 0 0,-1 1-1 0 0,0-1 1 0 0,1 0-1 0 0,-1 0 1 0 0,1 0-1 0 0,0 0 1 0 0,0 0-1 0 0,0 0-2 0 0,-2-13 0 0 0,2 1 0 0 0,0-1 0 0 0,0 1 0 0 0,1-1 0 0 0,1 1 0 0 0,1-1 0 0 0,0 1 0 0 0,1-1 0 0 0,0 1 0 0 0,1 0-1 0 0,1 0 1 0 0,0 1 0 0 0,1-1 0 0 0,0 1 0 0 0,1 0 0 0 0,1 1 0 0 0,1-2 0 0 0,64-82-1654 0 0,-70 92 232 0 0,3-3-67 0 0,-1 6-6634 0 0,-4 1-3529 0 0</inkml:trace>
  <inkml:trace contextRef="#ctx0" brushRef="#br0" timeOffset="412.577">446 486 5865 0 0,'0'0'4254'0'0,"0"0"-1932"0"0,0 0-1001 0 0,0 0-260 0 0,0 0-10 0 0,0 0 19 0 0,0 0-67 0 0,0 0-139 0 0,0 0-140 0 0,0 0-92 0 0,0 0-79 0 0,0 0-70 0 0,0 0-63 0 0,23-6-73 0 0,74-21-67 0 0,-35 20 544 0 0,-60 8-779 0 0,-1 1-1 0 0,0 0 0 0 0,0-1 1 0 0,0 1-1 0 0,0 0 0 0 0,0-1 1 0 0,0 1-1 0 0,0 0 0 0 0,-1 0 1 0 0,1 0-1 0 0,-1 0 1 0 0,1 0-1 0 0,-1 0 0 0 0,0 0 1 0 0,0 0-1 0 0,1 0 0 0 0,-1 0 1 0 0,-1 0-1 0 0,1 0 0 0 0,0 0 1 0 0,0 0-1 0 0,-1 0 0 0 0,1 0 1 0 0,-1 0-1 0 0,0-1 1 0 0,0 1-1 0 0,1 0-44 0 0,-107 154 604 0 0,81-96-499 0 0,27-59-92 0 0,1 1-1 0 0,-1-1 1 0 0,1 0-1 0 0,-1 0 0 0 0,1 0 1 0 0,0 0-1 0 0,-1 0 1 0 0,1 0-1 0 0,0 0 1 0 0,0 0-1 0 0,0-1 0 0 0,0 1 1 0 0,-1-1-1 0 0,1 1 1 0 0,0-1-1 0 0,0 0 0 0 0,0 0 1 0 0,0 0-1 0 0,0 0 1 0 0,0 0-1 0 0,0 0 1 0 0,0-1-1 0 0,0 1 0 0 0,0 0 1 0 0,0-1-13 0 0,4 1 71 0 0,134-25 554 0 0,-129 24-669 0 0,2-1-1723 0 0,-10 0-2826 0 0,-1-1-3370 0 0,-2 3-3658 0 0</inkml:trace>
  <inkml:trace contextRef="#ctx0" brushRef="#br0" timeOffset="687.329">818 479 10602 0 0,'0'0'2298'0'0,"0"0"-643"0"0,0 0-329 0 0,0 0-122 0 0,0 0-54 0 0,0 0-82 0 0,0 0-188 0 0,0 0-185 0 0,0 0-172 0 0,0 0-126 0 0,0 0-93 0 0,0 0-81 0 0,0 0-69 0 0,20-9-90 0 0,66-25-16 0 0,-16 23 45 0 0,-55 11-3325 0 0,2-4-5798 0 0,-14 3-1392 0 0</inkml:trace>
  <inkml:trace contextRef="#ctx0" brushRef="#br0" timeOffset="1561.495">1267 103 888 0 0,'0'0'1779'0'0,"0"0"-112"0"0,0 0 7 0 0,0 0 66 0 0,0 0-1 0 0,0 0-153 0 0,0 0-275 0 0,0 0-289 0 0,0 0-220 0 0,0 0-117 0 0,0 0-45 0 0,0 0-7 0 0,1 2 8245 0 0,0 0-9197 0 0,-1-2 530 0 0,0 0-31 0 0,-7 19 456 0 0,-43 153-272 0 0,45-154-367 0 0,0-1-1 0 0,1 1 1 0 0,0 0-1 0 0,2 1 0 0 0,0-1 1 0 0,1 0-1 0 0,1 1 1 0 0,1-1-1 0 0,1 4 4 0 0,-2-20-2 0 0,0 0 1 0 0,1 0-1 0 0,0 0 0 0 0,-1 0 1 0 0,1 0-1 0 0,0 0 0 0 0,0 0 0 0 0,0-1 1 0 0,0 1-1 0 0,1 0 0 0 0,-1-1 0 0 0,0 1 1 0 0,1-1-1 0 0,-1 1 0 0 0,1-1 0 0 0,-1 0 1 0 0,1 0-1 0 0,0 0 0 0 0,0 1 0 0 0,-1-2 1 0 0,1 1-1 0 0,0 0 0 0 0,0 0 1 0 0,0 0-1 0 0,0-1 0 0 0,0 1 0 0 0,0-1 1 0 0,0 0-1 0 0,0 0 0 0 0,0 1 0 0 0,0-1 1 0 0,0-1-1 0 0,0 1 0 0 0,0 0 0 0 0,0 0 1 0 0,0-1-1 0 0,0 1 0 0 0,1-1 2 0 0,74-32 148 0 0,-60 18-116 0 0,1 0 0 0 0,-2 0 0 0 0,0-2 0 0 0,-1 0 0 0 0,-1-1 0 0 0,0 0 0 0 0,-1-1 0 0 0,-2-1 0 0 0,0 0 0 0 0,0-1 0 0 0,-2 1 0 0 0,-1-2 0 0 0,-1 1 0 0 0,0-1 0 0 0,-2-1 0 0 0,2-15-32 0 0,-6-4 409 0 0,-1 42-360 0 0,0 0-27 0 0,0 0-14 0 0,-9 16-114 0 0,2-3 103 0 0,2 0-1 0 0,-1 1 1 0 0,1-1-1 0 0,1 1 0 0 0,1 0 1 0 0,0 0-1 0 0,0 1 1 0 0,2-1-1 0 0,0 1 0 0 0,0 4 4 0 0,-3 451 19 0 0,-38-261-86 0 0,40-204 63 0 0,1 0 0 0 0,-1 0-1 0 0,-1-1 1 0 0,1 1 0 0 0,-1-1 0 0 0,0 1-1 0 0,0-1 1 0 0,0 0 0 0 0,0 0-1 0 0,-1-1 1 0 0,1 1 0 0 0,-1-1-1 0 0,0 1 1 0 0,0-1 0 0 0,-1 0-1 0 0,1-1 1 0 0,0 1 0 0 0,-1-1-1 0 0,0 0 1 0 0,0 0 0 0 0,1 0-1 0 0,-1-1 1 0 0,0 0 0 0 0,0 0-1 0 0,-4 1 5 0 0,7-4-3 0 0,1 0-1 0 0,-1 0 1 0 0,0 1-1 0 0,1-1 1 0 0,-1 0-1 0 0,1 0 1 0 0,0-1-1 0 0,0 1 1 0 0,0 0-1 0 0,0 0 1 0 0,0 0-1 0 0,0-1 1 0 0,0 1-1 0 0,1-1 1 0 0,-1 1-1 0 0,1 0 1 0 0,0-1-1 0 0,0 1 1 0 0,0-1-1 0 0,0 1 1 0 0,0-1-1 0 0,0 1 1 0 0,0-1-1 0 0,1 0 4 0 0,-1 1-4 0 0,2-20-83 0 0,2 1 0 0 0,0-1 0 0 0,1 1 0 0 0,1 0 0 0 0,1 0 0 0 0,0 1 0 0 0,2 0 0 0 0,0 1 0 0 0,2-1 0 0 0,0 2 0 0 0,1 0 0 0 0,9-10 87 0 0,22-42-4626 0 0,-36 62-605 0 0,-3 3-5847 0 0</inkml:trace>
  <inkml:trace contextRef="#ctx0" brushRef="#br0" timeOffset="1821.443">1725 442 10930 0 0,'0'0'2269'0'0,"0"0"-668"0"0,0 0-302 0 0,0 0 59 0 0,0 0 29 0 0,0 0-97 0 0,0 0-213 0 0,0 0-233 0 0,0 0-186 0 0,0 0-157 0 0,0 0-102 0 0,0 0-94 0 0,-5 32-85 0 0,-15 98-67 0 0,14-100-1415 0 0,-2 2 4135 0 0,5-22-5644 0 0,3-4-2440 0 0,0 4-3631 0 0,0-13-236 0 0</inkml:trace>
  <inkml:trace contextRef="#ctx0" brushRef="#br0" timeOffset="2184.35">1826 26 2489 0 0,'0'0'2453'0'0,"0"0"-303"0"0,0 0-80 0 0,0 0 62 0 0,0 0 9 0 0,0 0-159 0 0,0 0-365 0 0,0 0-419 0 0,0 0-351 0 0,0 0-228 0 0,0 0-131 0 0,0 0-100 0 0,0 0-55 0 0,0-6-13 0 0,-1-6-245 0 0,1 4 733 0 0,12 27 600 0 0,155 294 2792 0 0,-158-287-4157 0 0,-2 0-1 0 0,0 0 1 0 0,-2 1 0 0 0,-1 0-1 0 0,-2 0 1 0 0,0 0 0 0 0,-2 0-1 0 0,0 0 1 0 0,-3 4-43 0 0,1-16-67 0 0,-1 0 0 0 0,-1 0-1 0 0,0 0 1 0 0,-2 0 0 0 0,1-1-1 0 0,-2 0 1 0 0,0 0 0 0 0,0 0 0 0 0,-1-1-1 0 0,-1 0 1 0 0,0-1 0 0 0,-1 0 0 0 0,0 0-1 0 0,-1-1 1 0 0,0-1 0 0 0,-1 1 0 0 0,0-2-1 0 0,-1 0 1 0 0,0 0 0 0 0,0-1 0 0 0,-5 1 67 0 0,-27 4-4219 0 0,30-10-2353 0 0,9 0-5302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44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469 173 0 0 0,'0'0'507'0'0,"0"0"249"0"0,0 0-9 0 0,0 0-43 0 0,0 0-1 0 0,0 0-2 0 0,0 0-14 0 0,10 2 1463 0 0,-7-1 3738 0 0,-3 0-5407 0 0,0-1 7 0 0,0 0 8 0 0,0 0 16 0 0,0 0 30 0 0,0 0-33 0 0,0 0-33 0 0,0 0-51 0 0,0 0-79 0 0,0 0-44 0 0,0 0-45 0 0,0 0-40 0 0,-4 7 6590 0 0,-204 9-6289 0 0,127 12-497 0 0,54-16 16 0 0,27 24 206 0 0,7-29-187 0 0,67 45 362 0 0,11-26-104 0 0,-85-26-303 0 0,0 1-1 0 0,-1-1 0 0 0,1 0 0 0 0,0 0 0 0 0,-1 1 1 0 0,1-1-1 0 0,0 0 0 0 0,0 1 0 0 0,-1-1 1 0 0,1 1-1 0 0,0-1 0 0 0,0 0 0 0 0,0 1 1 0 0,-1-1-1 0 0,1 1 0 0 0,0-1 0 0 0,0 0 0 0 0,0 1 1 0 0,0-1-1 0 0,0 1 0 0 0,0-1 0 0 0,0 1 1 0 0,0-1-1 0 0,0 0 0 0 0,0 1 0 0 0,0-1 1 0 0,0 1-1 0 0,0-1 0 0 0,0 1 0 0 0,1-1 0 0 0,-1 0 1 0 0,0 1-1 0 0,0-1 0 0 0,0 1 0 0 0,1-1 1 0 0,-1 0-1 0 0,0 1 0 0 0,0-1 0 0 0,1 0 1 0 0,-1 1-1 0 0,0-1 0 0 0,1 0 0 0 0,-1 0 1 0 0,0 1-1 0 0,1-1 0 0 0,-1 0 0 0 0,0 0 0 0 0,1 1 1 0 0,-1-1-1 0 0,1 0 0 0 0,-1 0 0 0 0,0 0 1 0 0,1 0-1 0 0,-1 0 0 0 0,1 0 0 0 0,-1 0 1 0 0,1 0-1 0 0,-1 0-10 0 0,-59 35 127 0 0,0 2 1 0 0,3 3-1 0 0,-25 25-127 0 0,17 17-26 0 0,61-75 29 0 0,0 0-1 0 0,1 0 1 0 0,0 0 0 0 0,1 1 0 0 0,-1-1-1 0 0,1 1 1 0 0,1-1 0 0 0,-1 1 0 0 0,1-1 0 0 0,1 1-1 0 0,-1-1 1 0 0,1 1 0 0 0,2 6-3 0 0,0-9 33 0 0,1-1-1 0 0,-1 0 1 0 0,1 0 0 0 0,-1 0-1 0 0,1-1 1 0 0,0 0 0 0 0,0 1-1 0 0,1-1 1 0 0,-1 0 0 0 0,1-1 0 0 0,0 1-1 0 0,-1-1 1 0 0,1 0 0 0 0,0 0-1 0 0,0-1 1 0 0,0 1 0 0 0,0-1 0 0 0,1 0-1 0 0,-1 0 1 0 0,0-1 0 0 0,5 0-33 0 0,117 1 510 0 0,-127-1-546 0 0,0 0-32 0 0,0-19-2595 0 0,0 4-294 0 0,0 5-4232 0 0,0 2-4588 0 0</inkml:trace>
  <inkml:trace contextRef="#ctx0" brushRef="#br0" timeOffset="563.62">268 8 936 0 0,'0'0'2250'0'0,"0"0"-344"0"0,0 0-98 0 0,0 0-71 0 0,0 0 22 0 0,0 0-16 0 0,0 0-147 0 0,0 0-154 0 0,0 0-242 0 0,0 0-272 0 0,0 0-176 0 0,0 0-106 0 0,0 0-41 0 0,-1-3-7 0 0,-6-2 3562 0 0,3 34-1729 0 0,3-28-2681 0 0,-17 147 1534 0 0,15 17-762 0 0,-7 1 0 0 0,-21 98-522 0 0,-10 42 106 0 0,40-304-169 0 0,0 0 0 0 0,0-1 0 0 0,0 1 0 0 0,-1 0 0 0 0,1-1 0 0 0,0 1 0 0 0,-1-1 0 0 0,0 1 1 0 0,1-1-1 0 0,-1 0 0 0 0,0 0 0 0 0,1 0 0 0 0,-1 0 0 0 0,0 0 0 0 0,0 0 0 0 0,0 0 0 0 0,0 0 0 0 0,0-1 0 0 0,0 1 0 0 0,0-1 1 0 0,0 0-1 0 0,0 1 0 0 0,0-1 0 0 0,0 0 0 0 0,0 0 0 0 0,0 0 0 0 0,0 0 0 0 0,0-1 0 0 0,0 1 0 0 0,0-1 0 0 0,0 1 0 0 0,-2-1 64 0 0,-10 0-370 0 0,6-6-4967 0 0,7 1-1637 0 0,1 6 6838 0 0,0-2-11808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46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1 810 3961 0 0,'0'0'1559'0'0,"0"0"-410"0"0,0 0 2 0 0,0 0 299 0 0,0 0 270 0 0,0 0 37 0 0,0 0-174 0 0,0 0-283 0 0,0 0-298 0 0,0 0-222 0 0,0 0-148 0 0,8-9-88 0 0,55-74 974 0 0,18-66 542 0 0,7 5 1 0 0,96-119-2061 0 0,-47 102 960 0 0,-134 166-948 0 0,0 1 0 0 0,-1-1-1 0 0,0 1 1 0 0,0 0 0 0 0,0 0 0 0 0,-1 0 0 0 0,0-1 0 0 0,0 1 0 0 0,0 1 0 0 0,-1-1 0 0 0,0 0 0 0 0,0 0-1 0 0,-1 2-11 0 0,19 415 330 0 0,19-137-238 0 0,-35-253 45 0 0,-2-32-13 0 0,0-1 56 0 0,0 0 76 0 0,0 0 54 0 0,-7-15 546 0 0,-41-40-663 0 0,22 23-206 0 0,-2 1 1 0 0,-1 1 0 0 0,-1 2 0 0 0,-34-24 12 0 0,55 46-44 0 0,3 0-57 0 0,0 1 1 0 0,-1 0 0 0 0,0 0 0 0 0,0 1 0 0 0,0 0-1 0 0,0 0 1 0 0,-1 0 0 0 0,0 1 0 0 0,0 0-1 0 0,0 1 1 0 0,0 0 0 0 0,0 0 0 0 0,0 0-1 0 0,0 1 1 0 0,-1 1 0 0 0,1-1 0 0 0,0 1 0 0 0,-3 1 100 0 0,3 14-3173 0 0,8-2-1939 0 0,0-9 2007 0 0,0 4-8610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15,'-346'424,"225"-270,120-153,-1 1,1-1,0 1,0-1,0 1,0-1,0 1,1 0,-1-1,0 1,1 0,-1 0,1-1,0 1,0 0,-1 0,1 0,0-1,0 1,1 0,-1 0,0 0,1-1,-1 1,1 0,-1 0,1-1,0 1,0 0,0-1,0 1,0-1,0 1,0-1,0 0,1 1,-1-1,0 0,1 0,-1 0,1 0,0 0,-1 0,1 0,0-1,22 4,-1-1,1-1,0-1,-1-1,1-2,11-1,-26 2,294-30,-111 31,-190 0,-1 0,1 0,-1 0,1 0,-1 0,1-1,-1 1,1 0,-1-1,1 1,-1-1,0 1,1-1,-1 0,0 0,1 1,-1-1,0 0,0 0,0 0,0-1,0 1,0 0,0 0,0 0,0-1,-1 1,1 0,0-1,-1 1,1-1,-1 1,0-1,1 1,-1-1,0 1,0-1,0 1,0-1,0 1,0-1,0 1,-1-1,1 1,-1-1,1 1,-1-1,1 1,-1 0,0-1,0 1,1 0,-1 0,-1-1,-28-51,-2 2,-2 1,-2 2,-41-42,-26-35,78 97,21 25,0 0,0 0,0 0,1-1,0 1,-1-1,1 0,1 0,-1 0,0-1,1 1,0-1,0 1,0-1,1 0,0 0,0 1,0-1,0 0,1 0,-1 0,2 0,-1 0,0 0,1-3,9-8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47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0 6201 0 0,'0'0'3065'0'0,"0"0"-722"0"0,0 0-262 0 0,0 0-154 0 0,0 0-330 0 0,0 0-295 0 0,0 0-276 0 0,0 0-210 0 0,0 0-96 0 0,0 0-145 0 0,0 0-109 0 0,0 0-72 0 0,-9 2-35 0 0,-79 23 783 0 0,80-22-1106 0 0,1 1 0 0 0,0 0 0 0 0,1 1 0 0 0,-1 0 0 0 0,1 0 0 0 0,-1 0 0 0 0,1 0 0 0 0,1 1 0 0 0,-1 0 0 0 0,1 1 0 0 0,0-1 0 0 0,1 1 0 0 0,-1 0 0 0 0,1 0 0 0 0,1 0 0 0 0,-1 1 0 0 0,1-1 0 0 0,1 1 0 0 0,-1 0-1 0 0,1-1 1 0 0,1 1 0 0 0,-1 0 0 0 0,1 7-36 0 0,1-10 10 0 0,-1 0 0 0 0,2 0 0 0 0,-1 0 0 0 0,0 0 0 0 0,1 0 0 0 0,0 0 1 0 0,0 0-1 0 0,1-1 0 0 0,0 1 0 0 0,-1 0 0 0 0,1 0 0 0 0,1-1 0 0 0,-1 0 0 0 0,1 1 0 0 0,0-1 0 0 0,0 0 0 0 0,0 0 0 0 0,0 0 0 0 0,1-1 0 0 0,-1 1 0 0 0,1-1 0 0 0,0 0 0 0 0,0 0 0 0 0,0 0 0 0 0,2 1-10 0 0,3 1 15 0 0,0 0 1 0 0,0-1-1 0 0,0 0 0 0 0,0 0 1 0 0,1-1-1 0 0,-1 0 0 0 0,1 0 0 0 0,0-2 1 0 0,0 1-1 0 0,0-1 0 0 0,0 0 1 0 0,0-1-1 0 0,0 0 0 0 0,0-1 1 0 0,0 0-1 0 0,0 0 0 0 0,9-3-15 0 0,25-24-1639 0 0,-31 15-1470 0 0,-3 2-3701 0 0,-2 4-4639 0 0</inkml:trace>
  <inkml:trace contextRef="#ctx0" brushRef="#br0" timeOffset="375.362">439 284 968 0 0,'0'0'3072'0'0,"0"0"40"0"0,0 0-129 0 0,0 0-395 0 0,0 0-461 0 0,0 0-397 0 0,0 0-334 0 0,33-3-267 0 0,104-11-207 0 0,-53-10 581 0 0,-66 13-1103 0 0,71-54 1465 0 0,-86 63-1813 0 0,0-1 0 0 0,0 0 1 0 0,-1-1-1 0 0,1 1 0 0 0,-1 0 0 0 0,0-1 1 0 0,0 1-1 0 0,0-1 0 0 0,-1 1 0 0 0,1-1 1 0 0,-1 0-1 0 0,0 0 0 0 0,0 0 0 0 0,0 0 1 0 0,-1 0-1 0 0,1 0 0 0 0,-1 0 0 0 0,0 0 1 0 0,0 0-1 0 0,0 0 0 0 0,-1 0 0 0 0,1 0 1 0 0,-1 0-1 0 0,0 0 0 0 0,0 1 0 0 0,-1-2-52 0 0,-2 1 6 0 0,1 0-1 0 0,-1 0 1 0 0,-1 1-1 0 0,1-1 0 0 0,0 1 1 0 0,-1 0-1 0 0,0 1 1 0 0,0-1-1 0 0,0 1 0 0 0,0 0 1 0 0,0 0-1 0 0,0 0 1 0 0,0 1-1 0 0,-1 0 0 0 0,1 0 1 0 0,0 0-1 0 0,-1 1 0 0 0,1-1 1 0 0,-1 1-1 0 0,1 1 1 0 0,-1-1-1 0 0,-1 1-5 0 0,-7 0-9 0 0,1 0 0 0 0,0 1-1 0 0,0 0 1 0 0,0 1 0 0 0,0 1-1 0 0,0 0 1 0 0,0 1 0 0 0,1 0 0 0 0,0 1-1 0 0,0 0 1 0 0,1 1 0 0 0,-1 0-1 0 0,0 1 10 0 0,6-3-4 0 0,0-1-1 0 0,1 1 0 0 0,-1 0 0 0 0,1 0 1 0 0,0 0-1 0 0,0 1 0 0 0,1 0 0 0 0,-1 0 1 0 0,1 0-1 0 0,1 0 0 0 0,-1 0 0 0 0,1 1 1 0 0,0 0-1 0 0,1 0 0 0 0,-1 0 0 0 0,1 0 1 0 0,1 0-1 0 0,-1 0 0 0 0,1 1 0 0 0,1-1 1 0 0,-1 0-1 0 0,1 1 0 0 0,0-1 0 0 0,2 6 5 0 0,2-4 5 0 0,1-1-1 0 0,0 1 0 0 0,1-1 1 0 0,0 0-1 0 0,0 0 0 0 0,1-1 1 0 0,0 1-1 0 0,0-2 0 0 0,1 1 1 0 0,0-1-1 0 0,0 0 0 0 0,0-1 0 0 0,1 0 1 0 0,0 0-1 0 0,0-1 0 0 0,0 0 1 0 0,1 0-1 0 0,-1-1 0 0 0,1 0 1 0 0,-1-1-1 0 0,11 1-4 0 0,172 34-129 0 0,-110-26-3217 0 0,-70-10-2192 0 0,-5-1-6224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46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4 8402 0 0,'0'0'2251'0'0,"0"0"-387"0"0,0 0-269 0 0,0 0-70 0 0,0 0-80 0 0,0 0-115 0 0,0 0-190 0 0,0 0-249 0 0,0 0-237 0 0,0 0-173 0 0,0 0-112 0 0,0 0-55 0 0,0-3 1459 0 0,-13 135 887 0 0,-14 360-1187 0 0,23-348-1323 0 0,4-143-149 0 0,0-1 26 0 0,0 0-14 0 0,0 0-8 0 0,0 0-6 0 0,0 0 13 0 0,0-27-1819 0 0,8-10-1812 0 0,-4 27-288 0 0,0-1-3400 0 0,-4 4-4379 0 0</inkml:trace>
  <inkml:trace contextRef="#ctx0" brushRef="#br0" timeOffset="261.66">242 630 3721 0 0,'0'0'1481'0'0,"0"0"-147"0"0,0 0-132 0 0,0 0-18 0 0,0 0 36 0 0,0 0 4 0 0,0 0-99 0 0,0 0-148 0 0,0 0-179 0 0,0 0-169 0 0,0 0-46 0 0,0 0 0 0 0,0 0-26 0 0,3 23-29 0 0,10 71-84 0 0,-14-61 390 0 0,1-32-693 0 0,0-1-43 0 0,-17-12-1583 0 0,7-2-988 0 0,7 6-3069 0 0,1 1-3621 0 0</inkml:trace>
  <inkml:trace contextRef="#ctx0" brushRef="#br0" timeOffset="509.893">199 258 7354 0 0,'0'0'2552'0'0,"0"0"-645"0"0,0 0-416 0 0,0 0-69 0 0,0 0-126 0 0,0 0-265 0 0,0 0-372 0 0,0 0-418 0 0,0 0-288 0 0,0 0-85 0 0,0 0 8 0 0,0 0 32 0 0,-2 4-5 0 0,-1 29-809 0 0,8-21-1921 0 0,3 1-3347 0 0,-5-9-1380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54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43 8362 0 0,'0'0'2795'0'0,"0"0"-769"0"0,0 0-479 0 0,0 0-111 0 0,0 0-140 0 0,0 0-147 0 0,0 0-197 0 0,0 0-207 0 0,0 0-63 0 0,0 0 38 0 0,0 0 57 0 0,0 0 36 0 0,0 0-81 0 0,0 19-117 0 0,-12 126 756 0 0,16 104-67 0 0,4-92-1133 0 0,7-5-445 0 0,-13-152-23 0 0,-1 0-1 0 0,0 1 1 0 0,0-1-1 0 0,0 0 1 0 0,1 0 0 0 0,-1-1-1 0 0,0 1 1 0 0,0 0-1 0 0,0 0 1 0 0,0 0-1 0 0,1-1 1 0 0,-1 1-1 0 0,0-1 1 0 0,0 1 0 0 0,0-1-1 0 0,0 1 1 0 0,0-1-1 0 0,0 1 1 0 0,0-1-1 0 0,0 0 1 0 0,0 0 0 0 0,0 0-1 0 0,0 1 1 0 0,0-1-1 0 0,-1 0 1 0 0,1 0-1 0 0,0 0 1 0 0,-1 0-1 0 0,1 0 1 0 0,-1 0 0 0 0,1 0-1 0 0,0-1 298 0 0,-1 1-389 0 0,19-24-9685 0 0,-12 17 2836 0 0</inkml:trace>
  <inkml:trace contextRef="#ctx0" brushRef="#br0" timeOffset="474.12">357 400 2889 0 0,'0'0'2317'0'0,"0"0"-706"0"0,0 0-100 0 0,0 0 208 0 0,0 0 86 0 0,0 0-105 0 0,0 0-311 0 0,0 0-353 0 0,0 0-263 0 0,0 0-181 0 0,0 0-133 0 0,-19 32-108 0 0,-58 97-76 0 0,51-58 131 0 0,25-67-360 0 0,1 0-1 0 0,-1 0 0 0 0,1 0 0 0 0,0 0 1 0 0,0 0-1 0 0,0 0 0 0 0,0 0 0 0 0,1 0 1 0 0,-1 0-1 0 0,1 0 0 0 0,0 0 1 0 0,0-1-1 0 0,1 1 0 0 0,-1 0 0 0 0,1 0 1 0 0,0-1-1 0 0,0 1 0 0 0,0-1 0 0 0,0 0 1 0 0,1 1-1 0 0,-1-1 0 0 0,1 0 0 0 0,0 0 1 0 0,0-1-1 0 0,0 1 0 0 0,0-1 0 0 0,0 1 1 0 0,1-1-1 0 0,-1 0 0 0 0,1 0 1 0 0,0-1-1 0 0,-1 1 0 0 0,1-1 0 0 0,1 1-45 0 0,7 1 268 0 0,0 1 0 0 0,1-2-1 0 0,-1 0 1 0 0,1-1 0 0 0,-1 0-1 0 0,1 0 1 0 0,0-2-1 0 0,-1 1 1 0 0,1-2 0 0 0,0 1-1 0 0,-1-2 1 0 0,0 0 0 0 0,0 0-1 0 0,0-1 1 0 0,0-1 0 0 0,0 0-1 0 0,-1 0 1 0 0,0-2-1 0 0,9-5-267 0 0,-1-7 150 0 0,-1 0 0 0 0,0-1-1 0 0,-2-1 1 0 0,0-1 0 0 0,-2 0 0 0 0,0-1-1 0 0,-2-1 1 0 0,-1 0 0 0 0,0 0-1 0 0,-2-1 1 0 0,-1 0 0 0 0,-1-1-1 0 0,4-22-149 0 0,-4 22 28 0 0,-2 9-34 0 0,-1 0 1 0 0,-1 0-1 0 0,-1 0 0 0 0,0 0 1 0 0,-2-1-1 0 0,0 1 0 0 0,0 0 1 0 0,-2-1-1 0 0,0 1 0 0 0,-3-11 6 0 0,3 21-3 0 0,1 0-1 0 0,-1 0 1 0 0,-1 0-1 0 0,1 1 0 0 0,-1-1 1 0 0,-1 0-1 0 0,1 1 1 0 0,-1 0-1 0 0,0 0 1 0 0,0 0-1 0 0,-1 0 1 0 0,0 1-1 0 0,0 0 1 0 0,0 0-1 0 0,-1 0 0 0 0,1 0 1 0 0,-1 1-1 0 0,0 0 1 0 0,0 0-1 0 0,-1 1 1 0 0,1 0-1 0 0,-1 0 1 0 0,0 0-1 0 0,0 1 0 0 0,0 0 1 0 0,-3 0 3 0 0,3 0-2 0 0,0 1-1 0 0,0 0 1 0 0,-1 1 0 0 0,1 0-1 0 0,0 0 1 0 0,-1 0 0 0 0,1 1-1 0 0,0 0 1 0 0,0 0 0 0 0,0 1-1 0 0,-1 0 1 0 0,2 0 0 0 0,-1 1 0 0 0,0 0-1 0 0,0 0 1 0 0,1 1 0 0 0,0-1-1 0 0,0 1 1 0 0,0 1 0 0 0,0-1-1 0 0,0 1 1 0 0,1 0 0 0 0,0 0-1 0 0,0 1 1 0 0,0 0 0 0 0,1-1 0 0 0,0 1-1 0 0,0 1 1 0 0,1-1 0 0 0,-1 1-1 0 0,1-1 1 0 0,1 1 0 0 0,-1 0-1 0 0,1 0 1 0 0,0 0 0 0 0,1 0-1 0 0,-1 6 3 0 0,-1 9 8 0 0,1 0-1 0 0,1 1 0 0 0,1-1 0 0 0,1 1 0 0 0,1-1 0 0 0,1 0 0 0 0,1 1 0 0 0,0-1 0 0 0,2-1 0 0 0,1 1 0 0 0,0-1 0 0 0,2 0 0 0 0,2 2-7 0 0,1 6 31 0 0,2 0-1 0 0,0 0 0 0 0,2-2 0 0 0,2 0 0 0 0,0-1 0 0 0,1-1 0 0 0,2 0 0 0 0,6 4-30 0 0,-12-14-103 0 0,1 0 1 0 0,0-1 0 0 0,1-1 0 0 0,0-1 0 0 0,1 0 0 0 0,1-1 0 0 0,-1-1-1 0 0,2-1 1 0 0,-1-1 0 0 0,1 0 0 0 0,1-2 0 0 0,16 4 102 0 0,-13-9-3280 0 0,-15-1-5005 0 0,-5 0-4173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53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30 0 0 0,'0'0'181'0'0,"0"0"550"0"0,0 0 193 0 0,-1-4-25 0 0,-3-13-124 0 0,3 13-104 0 0,1 4-16 0 0,0 0 93 0 0,0 0 113 0 0,0 0 40 0 0,0 0-7 0 0,-3-3 15189 0 0,-2 2-15719 0 0,-10 4-312 0 0,0 0 0 0 0,0 1 0 0 0,1 1 1 0 0,-1 0-1 0 0,1 1 0 0 0,0 0 1 0 0,0 1-1 0 0,1 1 0 0 0,0 0 0 0 0,0 1 1 0 0,-7 7-53 0 0,14-11 39 0 0,-3-1 11 0 0,0 1-1 0 0,1 1 0 0 0,-1-1 0 0 0,1 1 0 0 0,1 1 0 0 0,-1-1 0 0 0,1 1 1 0 0,0 1-1 0 0,1-1 0 0 0,0 1 0 0 0,0 1 0 0 0,1-1 0 0 0,0 1 1 0 0,0-1-1 0 0,1 2 0 0 0,0-1 0 0 0,0 0 0 0 0,1 1 0 0 0,0-1 0 0 0,1 1 1 0 0,0 0-1 0 0,1 0 0 0 0,0 0 0 0 0,1 0 0 0 0,0 0 0 0 0,0 0 1 0 0,1 0-1 0 0,0 0 0 0 0,1 0 0 0 0,0-1 0 0 0,0 1 0 0 0,1 0 0 0 0,1-1 1 0 0,-1 0-1 0 0,3 3-49 0 0,0-3 71 0 0,1 0 0 0 0,0-1 0 0 0,0 1 0 0 0,1-1 0 0 0,0-1 0 0 0,0 0 0 0 0,1 0 0 0 0,0 0 0 0 0,0-1-1 0 0,1-1 1 0 0,0 0 0 0 0,0 0 0 0 0,0 0 0 0 0,0-2 0 0 0,1 1 0 0 0,-1-1 0 0 0,1-1 0 0 0,0 0 0 0 0,0 0 0 0 0,0-1 0 0 0,0 0 0 0 0,0-1 0 0 0,5-1-71 0 0,-11 1-74 0 0,0 0 1 0 0,-1 0-1 0 0,1-1 0 0 0,0 1 0 0 0,0-1 1 0 0,0 0-1 0 0,-1-1 0 0 0,1 1 0 0 0,0-1 1 0 0,-1 0-1 0 0,0 0 0 0 0,1 0 0 0 0,-1-1 1 0 0,0 0-1 0 0,0 0 0 0 0,0 0 0 0 0,-1 0 1 0 0,1 0-1 0 0,-1-1 0 0 0,0 1 1 0 0,0-1-1 0 0,0 0 0 0 0,0 0 0 0 0,0 0 1 0 0,-1 0-1 0 0,0-1 0 0 0,1-1 74 0 0,6-13-2704 0 0,-2 7-915 0 0,-2 0-4856 0 0,-2 4-3390 0 0</inkml:trace>
  <inkml:trace contextRef="#ctx0" brushRef="#br0" timeOffset="382.541">726 38 7842 0 0,'0'0'2084'0'0,"0"0"-426"0"0,0 0-105 0 0,0 0-76 0 0,0 0-109 0 0,0 0-213 0 0,0 0-256 0 0,0 0-135 0 0,0 0-108 0 0,0 0-77 0 0,0 0-63 0 0,0 0-72 0 0,0 0-57 0 0,-23 24-44 0 0,-69 75-45 0 0,50-34 173 0 0,39-59-424 0 0,0 0 0 0 0,1 1 0 0 0,0-1-1 0 0,1 1 1 0 0,-1 0 0 0 0,1-1 0 0 0,0 1-1 0 0,1 0 1 0 0,0 0 0 0 0,0 0 0 0 0,0-1 0 0 0,1 1-1 0 0,0 0 1 0 0,0 0 0 0 0,1-1 0 0 0,0 1 0 0 0,0-1-1 0 0,1 1 1 0 0,-1-1 0 0 0,1 0 0 0 0,1 0 0 0 0,-1 0-1 0 0,1 0 1 0 0,0-1 0 0 0,0 0 0 0 0,1 1 0 0 0,0-2-1 0 0,-1 1 1 0 0,2 0 0 0 0,-1-1 0 0 0,0 0-1 0 0,1 0 1 0 0,0-1 0 0 0,0 1 0 0 0,4 0-47 0 0,5 1 166 0 0,0 0-1 0 0,0-1 1 0 0,1-1 0 0 0,-1-1 0 0 0,1 0-1 0 0,0-1 1 0 0,-1-1 0 0 0,1-1 0 0 0,0 0 0 0 0,6-1-166 0 0,-12 0 92 0 0,0-1 0 0 0,0 0 0 0 0,-1 0 1 0 0,1-1-1 0 0,-1 0 0 0 0,0-1 0 0 0,0 0 1 0 0,-1 0-1 0 0,1-1 0 0 0,-1 0 1 0 0,0-1-1 0 0,-1 1 0 0 0,1-2 0 0 0,-2 1 1 0 0,1-1-1 0 0,-1 0 0 0 0,0 0 0 0 0,0-1 1 0 0,-1 1-1 0 0,0-1 0 0 0,3-9-92 0 0,-6 11 6 0 0,-1 0 1 0 0,1 0-1 0 0,-1 1 0 0 0,0-1 0 0 0,-1 0 0 0 0,0 0 0 0 0,0 0 0 0 0,0 0 0 0 0,-1 0 1 0 0,0 0-1 0 0,0 0 0 0 0,-1 0 0 0 0,0 0 0 0 0,0 1 0 0 0,-1-1 0 0 0,1 1 0 0 0,-1-1 1 0 0,-1 1-1 0 0,1 0 0 0 0,-1 0 0 0 0,0 1 0 0 0,-1-1 0 0 0,1 1 0 0 0,-1 0 1 0 0,0 0-1 0 0,-3-2-6 0 0,3 3-202 0 0,0 0 0 0 0,0 0 0 0 0,0 1 0 0 0,-1 0 0 0 0,1 0 0 0 0,-1 0 0 0 0,0 0 0 0 0,0 1 0 0 0,0 0 0 0 0,0 1 0 0 0,0-1 0 0 0,0 1 0 0 0,-1 0 0 0 0,1 0 0 0 0,0 1 0 0 0,-1 0 0 0 0,1 0 0 0 0,0 1 0 0 0,-1 0 202 0 0,-25 11-3800 0 0,14 0-2463 0 0,12-9 3089 0 0,-7 5-7638 0 0</inkml:trace>
  <inkml:trace contextRef="#ctx0" brushRef="#br0" timeOffset="1001.122">1190 82 3177 0 0,'0'0'2778'0'0,"0"0"-318"0"0,0 0-215 0 0,0 0-134 0 0,0 0-364 0 0,0 0-412 0 0,0 0-362 0 0,0 0-247 0 0,0 0-133 0 0,0 0-66 0 0,0 0-34 0 0,0 0-35 0 0,0 0-35 0 0,-6 23-33 0 0,-16 71-7 0 0,21-91-312 0 0,0 1 0 0 0,0 0 0 0 0,0 0 0 0 0,0 0 0 0 0,1 1 0 0 0,-1-1 0 0 0,1 0 0 0 0,0 0 1 0 0,0 0-1 0 0,1 0 0 0 0,-1 0 0 0 0,1 0 0 0 0,0 0 0 0 0,0 0 0 0 0,0 0 0 0 0,1 0 0 0 0,-1 0 0 0 0,1-1 0 0 0,0 1 0 0 0,0 0 0 0 0,0-1 0 0 0,1 0 0 0 0,-1 1 0 0 0,1-1 0 0 0,0 0 0 0 0,0 0 0 0 0,0-1 0 0 0,0 1 0 0 0,1 0-71 0 0,2 3 141 0 0,3-1 48 0 0,1 1 0 0 0,0-1 1 0 0,0-1-1 0 0,0 0 0 0 0,0 0 1 0 0,1-1-1 0 0,-1 0 1 0 0,1-1-1 0 0,0-1 0 0 0,0 1 1 0 0,0-1-1 0 0,0-1 0 0 0,0 0 1 0 0,0-1-1 0 0,-1 0 1 0 0,8-2-190 0 0,-6 2 112 0 0,1-1 0 0 0,0 0 1 0 0,-1-1-1 0 0,0 0 0 0 0,1-1 1 0 0,-1-1-1 0 0,0 0 0 0 0,-1 0 1 0 0,0-1-1 0 0,1-1 1 0 0,-2 0-1 0 0,8-5-112 0 0,-13 7-51 0 0,-1-1 1 0 0,1 1 0 0 0,-1-1-1 0 0,0 0 1 0 0,-1 1-1 0 0,1-2 1 0 0,-1 1 0 0 0,0 0-1 0 0,-1-1 1 0 0,0 1-1 0 0,0-1 1 0 0,0 0-1 0 0,-1 0 1 0 0,1 1 0 0 0,-2-1-1 0 0,1-7 51 0 0,-2-13-4418 0 0,-3 2-3991 0 0,1 13-3555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56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25 0 0 0,'0'0'1310'0'0,"0"0"17"0"0,0 0 130 0 0,0 0 176 0 0,0 0 279 0 0,0 0 92 0 0,0 0-118 0 0,0 0-244 0 0,0 0-317 0 0,0 0-296 0 0,0 0-232 0 0,-7-4-153 0 0,3 2-583 0 0,1-1 32 0 0,0 1-1 0 0,0 0 0 0 0,0 1 1 0 0,0-1-1 0 0,0 1 0 0 0,-1-1 0 0 0,1 1 1 0 0,-1 0-1 0 0,1 0 0 0 0,-1 0 1 0 0,1 1-1 0 0,-1-1 0 0 0,1 1 1 0 0,-1 0-1 0 0,0 0 0 0 0,1 0 0 0 0,-1 1 1 0 0,0-1-1 0 0,1 1 0 0 0,-1 0-92 0 0,-32 12 644 0 0,1 2-1 0 0,1 2 1 0 0,1 1-1 0 0,0 2 1 0 0,1 1-1 0 0,-5 6-643 0 0,36-26 15 0 0,-1 0-1 0 0,1-1 1 0 0,0 1-1 0 0,0 0 0 0 0,0 0 1 0 0,-1 0-1 0 0,1 1 1 0 0,0-1-1 0 0,1 0 1 0 0,-1 0-1 0 0,0 0 1 0 0,0 1-1 0 0,0-1 1 0 0,1 0-1 0 0,-1 1 0 0 0,1-1 1 0 0,-1 1-1 0 0,1-1 1 0 0,-1 1-1 0 0,1-1 1 0 0,0 1-1 0 0,0-1 1 0 0,0 1-1 0 0,0-1 1 0 0,0 1-1 0 0,0-1 0 0 0,0 1 1 0 0,0-1-1 0 0,1 1 1 0 0,-1-1-1 0 0,1 1 1 0 0,-1-1-1 0 0,1 1 1 0 0,-1-1-1 0 0,1 0 1 0 0,0 1-1 0 0,0-1 0 0 0,0 0 1 0 0,0 0-1 0 0,0 0 1 0 0,0 1-1 0 0,0-1 1 0 0,1 0-15 0 0,61 41 446 0 0,-49-34-292 0 0,151 55 522 0 0,-158-61-642 0 0,1 0 0 0 0,-1 0 0 0 0,1 1 0 0 0,-1 0 0 0 0,0 0 1 0 0,0 1-1 0 0,0 0 0 0 0,-1 0 0 0 0,0 1 0 0 0,1 0 0 0 0,-1 0 0 0 0,-1 0 0 0 0,1 1 0 0 0,-1 0 0 0 0,0 0 1 0 0,0 0-1 0 0,-1 0 0 0 0,0 1 0 0 0,0 0 0 0 0,0 0 0 0 0,-1 0 0 0 0,0 0 0 0 0,-1 1 0 0 0,1-1 0 0 0,-1 1 1 0 0,-1-1-1 0 0,0 1 0 0 0,0 0-34 0 0,-3 2 48 0 0,-1-1-1 0 0,-1 1 1 0 0,0-1 0 0 0,0 0 0 0 0,-1 0-1 0 0,0 0 1 0 0,0-1 0 0 0,-1 0 0 0 0,0 0-1 0 0,-1 0 1 0 0,0-1 0 0 0,0 0 0 0 0,0 0-1 0 0,-1 0 1 0 0,0-1 0 0 0,0-1 0 0 0,-1 1-1 0 0,1-1 1 0 0,-1-1 0 0 0,-1 1 0 0 0,1-2-1 0 0,0 1 1 0 0,-1-1 0 0 0,0-1 0 0 0,0 0-1 0 0,0 0-47 0 0,-4 2-17 0 0,-1-1-1 0 0,1 0 0 0 0,-1-1 1 0 0,0-1-1 0 0,1 0 0 0 0,-1-1 1 0 0,0-1-1 0 0,-3 0 18 0 0,17 0-89 0 0,0 1-1 0 0,0 0 1 0 0,-1 0-1 0 0,1-1 1 0 0,0 1 0 0 0,0-1-1 0 0,0 0 1 0 0,0 1-1 0 0,0-1 1 0 0,0 0 0 0 0,0 1-1 0 0,0-1 1 0 0,0 0-1 0 0,0 0 1 0 0,0 0 0 0 0,1 0-1 0 0,-1 0 1 0 0,0 0 0 0 0,1 0-1 0 0,-1 0 1 0 0,0 0-1 0 0,1 0 1 0 0,-1 0 0 0 0,1 0-1 0 0,0 0 1 0 0,-1-1-1 0 0,1 1 1 0 0,0 0 0 0 0,0 0-1 0 0,0 0 1 0 0,0-1-1 0 0,0 1 1 0 0,0 0 0 0 0,0 0-1 0 0,0-1 1 0 0,0 1-1 0 0,0 0 1 0 0,1 0 0 0 0,-1 0-1 0 0,1 0 1 0 0,-1-1-1 0 0,1 1 1 0 0,-1 0 0 0 0,1 0-1 0 0,-1 0 1 0 0,1 0-1 0 0,0 0 1 0 0,0 0 0 0 0,0 0-1 0 0,-1 0 1 0 0,1 1-1 0 0,0-1 1 0 0,0 0 0 0 0,0 0-1 0 0,0 1 1 0 0,0-1-1 0 0,0 1 1 0 0,1-1 0 0 0,-1 1-1 0 0,0-1 1 0 0,0 1 0 0 0,0-1 89 0 0,31-26-7593 0 0,-20 18-2470 0 0</inkml:trace>
  <inkml:trace contextRef="#ctx0" brushRef="#br0" timeOffset="1281.688">1003 161 8002 0 0,'0'0'2190'0'0,"0"0"-407"0"0,0 0-140 0 0,0 0 5 0 0,0 0-68 0 0,0 0-207 0 0,0 0-281 0 0,0 0-255 0 0,0 0-163 0 0,0 0-129 0 0,0 0-71 0 0,0 0-4 0 0,-26 9-16 0 0,-82 27-13 0 0,37 3 378 0 0,59-26-655 0 0,4-4-109 0 0,-1 1 0 0 0,1 0 0 0 0,1 0 0 0 0,0 1 0 0 0,1 0-1 0 0,0 0 1 0 0,0 1 0 0 0,1 0 0 0 0,1 0 0 0 0,0 0 0 0 0,1 0 0 0 0,0 1 0 0 0,1-1-1 0 0,0 1 1 0 0,1 0 0 0 0,0 0 0 0 0,1-1 0 0 0,1 1 0 0 0,0 0 0 0 0,1 5-55 0 0,0-13 43 0 0,1-1-1 0 0,-1 1 1 0 0,1-1 0 0 0,-1 0 0 0 0,1 0 0 0 0,1 0 0 0 0,-1 0 0 0 0,0-1 0 0 0,1 0-1 0 0,0 1 1 0 0,0-1 0 0 0,0 0 0 0 0,0-1 0 0 0,0 1 0 0 0,1-1 0 0 0,-1 0-1 0 0,1 0 1 0 0,-1 0 0 0 0,1 0 0 0 0,0-1 0 0 0,0 0 0 0 0,-1 0 0 0 0,1 0 0 0 0,0-1-1 0 0,0 0 1 0 0,0 0 0 0 0,0 0 0 0 0,0 0 0 0 0,0-1 0 0 0,0 0 0 0 0,0 0-1 0 0,0 0 1 0 0,-1 0 0 0 0,1-1 0 0 0,0 0 0 0 0,-1 0 0 0 0,1 0 0 0 0,-1-1 0 0 0,0 1-1 0 0,0-1 1 0 0,0 0 0 0 0,1-1-43 0 0,17-13 127 0 0,-1-1 1 0 0,-1-1-1 0 0,0-1 0 0 0,-2-1 0 0 0,0 0 1 0 0,-1-1-1 0 0,10-20-127 0 0,17-27 187 0 0,-42 68-194 0 0,-2 1-26 0 0,0 0 6 0 0,0 0-36 0 0,7 41-83 0 0,-5-32 86 0 0,0 1 0 0 0,1-1 1 0 0,0 0-1 0 0,1 0 0 0 0,0 0 1 0 0,0-1-1 0 0,1 1 0 0 0,0-1 1 0 0,0 0-1 0 0,1-1 1 0 0,0 1-1 0 0,1-1 0 0 0,-1 0 1 0 0,1 0-1 0 0,1-1 0 0 0,-1 0 1 0 0,1 0-1 0 0,1 0 60 0 0,-3-5-236 0 0,-1-1 0 0 0,0 1 0 0 0,1-1 0 0 0,-1 0 0 0 0,0 0 0 0 0,1-1 0 0 0,-1 0 0 0 0,0 0 1 0 0,1 0-1 0 0,-1 0 0 0 0,0-1 0 0 0,0 0 0 0 0,0 0 0 0 0,0 0 0 0 0,0-1 0 0 0,-1 1 0 0 0,1-1 0 0 0,-1 0 0 0 0,0-1 0 0 0,0 1 0 0 0,0-1 0 0 0,0 1 0 0 0,0-1 0 0 0,-1-1 0 0 0,0 1 0 0 0,1 0 0 0 0,-2-1 1 0 0,1 1-1 0 0,0-1 0 0 0,-1 0 0 0 0,0-1 236 0 0,7-6-234 0 0,132-171-418 0 0,-84 88 2105 0 0,-85 152 2937 0 0,22-42-4302 0 0,1 1-1 0 0,1-1 1 0 0,0 1 0 0 0,1 0-1 0 0,0-1 1 0 0,1 1 0 0 0,1 1-1 0 0,1-1 1 0 0,0 0 0 0 0,2 10-88 0 0,0-20 22 0 0,0-1 0 0 0,0 0 0 0 0,1 0 0 0 0,-1 0 0 0 0,1 0 1 0 0,1 0-1 0 0,-1 0 0 0 0,1-1 0 0 0,-1 1 0 0 0,1-1 0 0 0,0 0 1 0 0,1 0-1 0 0,-1-1 0 0 0,1 1 0 0 0,0-1 0 0 0,-1 0 0 0 0,1 0 0 0 0,1-1 1 0 0,-1 1-1 0 0,0-1 0 0 0,1 0 0 0 0,-1-1 0 0 0,1 1 0 0 0,-1-1 0 0 0,1 0 1 0 0,0-1-1 0 0,-1 1 0 0 0,6-1-22 0 0,-1-1 59 0 0,-1 0 0 0 0,1 0 0 0 0,0-1 0 0 0,-1 0 0 0 0,1-1 1 0 0,-1 0-1 0 0,0 0 0 0 0,0-1 0 0 0,0 0 0 0 0,-1-1 0 0 0,1 0 0 0 0,-1 0 0 0 0,0-1 1 0 0,0 0-1 0 0,-1 0 0 0 0,0-1 0 0 0,0 0 0 0 0,5-7-59 0 0,0 1 59 0 0,0 0 1 0 0,-1-1-1 0 0,0 0 0 0 0,-1-1 0 0 0,-1 0 1 0 0,0 0-1 0 0,-1-1 0 0 0,-1 0 0 0 0,-1-1 1 0 0,0 0-1 0 0,-1 0 0 0 0,0 0 0 0 0,-2 0 1 0 0,1-6-60 0 0,1-17 444 0 0,-5 39-372 0 0,0 1-10 0 0,0 0-11 0 0,0 0-6 0 0,0 0-11 0 0,0 0-10 0 0,0 0-7 0 0,0 0-1 0 0,0 0 0 0 0,0 0-1 0 0,0 0-5 0 0,0 0 5 0 0,0 0 1 0 0,0 0 0 0 0,0 0 3 0 0,1 27 1053 0 0,51 178-873 0 0,-34-105-210 0 0,-4 1 0 0 0,-5 0 1 0 0,-4 101 10 0 0,-6-165 6 0 0,-3 1 0 0 0,-1-1 0 0 0,-1-1 1 0 0,-2 1-1 0 0,-2-1 0 0 0,-6 11-6 0 0,14-37-4 0 0,-1 0 0 0 0,0 0 0 0 0,-1-1 0 0 0,0 1 1 0 0,0-1-1 0 0,-1 0 0 0 0,0 0 0 0 0,-1-1 0 0 0,0 0 0 0 0,0 0 0 0 0,-1 0 0 0 0,0 0 0 0 0,0-1 0 0 0,-1-1 0 0 0,0 1 1 0 0,0-1-1 0 0,-1 0 0 0 0,1-1 0 0 0,-1 0 0 0 0,0 0 0 0 0,-1-1 0 0 0,1-1 0 0 0,-1 1 0 0 0,0-1 0 0 0,0-1 0 0 0,0 0 1 0 0,0 0-1 0 0,0-1 0 0 0,-7 0 4 0 0,14-3-3 0 0,-1-1 0 0 0,0 0 0 0 0,1 1 0 0 0,0-1 0 0 0,-1 0 0 0 0,1-1 0 0 0,0 1 0 0 0,1 0 0 0 0,-1-1 0 0 0,0 0 0 0 0,1 0 0 0 0,0 0 0 0 0,0 0 0 0 0,0 0 0 0 0,1 0 0 0 0,-1 0 0 0 0,1 0 0 0 0,0-1 0 0 0,0 1 0 0 0,1 0 0 0 0,-1-1 0 0 0,1 1 0 0 0,0-1 0 0 0,0 1 0 0 0,0-1 0 0 0,1 1 0 0 0,-1-1 0 0 0,2-1 3 0 0,-2-3-2 0 0,-1-23-18 0 0,2 0-1 0 0,1 0 1 0 0,2 0-1 0 0,1 0 1 0 0,1 1-1 0 0,2 0 1 0 0,1 0-1 0 0,2 0 1 0 0,0 2-1 0 0,2-1 0 0 0,2 2 1 0 0,0-1-1 0 0,2 2 1 0 0,1 1-1 0 0,7-8 21 0 0,41-31-940 0 0,-46 56-1006 0 0,-5 8-4951 0 0,-12 1-3048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00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85 0 0 0,'0'0'336'0'0,"0"0"302"0"0,0 0 122 0 0,0 0 1 0 0,0 0-15 0 0,0 0-39 0 0,12 3 9792 0 0,-9-2-1810 0 0,-4 18-8095 0 0,11 54 99 0 0,-4 4-133 0 0,-4 41 184 0 0,1-59-396 0 0,8 33 99 0 0,-10-93 843 0 0,-1 0-3514 0 0,1-4-13038 0 0,-1 4 4936 0 0</inkml:trace>
  <inkml:trace contextRef="#ctx0" brushRef="#br0" timeOffset="1014.049">279 792 0 0 0,'0'0'543'0'0,"0"0"658"0"0,0 0 381 0 0,0 0 80 0 0,0 0-2 0 0,0 0-112 0 0,0 0-199 0 0,0 0-54 0 0,0 0-6 0 0,0 0 34 0 0,0 0 20 0 0,0 0-125 0 0,0-6-218 0 0,1-12 1119 0 0,-2 38 2330 0 0,-10 54-3906 0 0,22 58-403 0 0,26-66-73 0 0,-34-66-13 0 0,0-1 0 0 0,-1 0 0 0 0,1 1 0 0 0,0-1 0 0 0,-1 0 1 0 0,1 0-1 0 0,0 0 0 0 0,-1 0 0 0 0,0-1 0 0 0,1 1 0 0 0,-1-1 1 0 0,0 0-1 0 0,1 1 0 0 0,-1-1 0 0 0,0 0 0 0 0,0 0 0 0 0,-1 0 1 0 0,1-1-1 0 0,0 1 0 0 0,-1 0 0 0 0,1-1 0 0 0,-1 1 0 0 0,0-1 1 0 0,0 1-1 0 0,1-3-54 0 0,5-5 68 0 0,65-141 235 0 0,-42 75-215 0 0,-1 14-54 0 0,-24 123-290 0 0,54 234 321 0 0,-57-281-61 0 0,0 1 0 0 0,-1 0 1 0 0,-1-1-1 0 0,0 1 0 0 0,-1 0 0 0 0,0 0 0 0 0,-2-1 1 0 0,1 1-1 0 0,-2-1 0 0 0,0 0 0 0 0,-1 0 0 0 0,0 0 1 0 0,-4 7-5 0 0,8-19 0 0 0,0 0 0 0 0,0 1-1 0 0,-1-1 1 0 0,1 0 0 0 0,0 0 0 0 0,-1 0 0 0 0,1 0 0 0 0,-1 0 0 0 0,0-1 0 0 0,1 1 0 0 0,-1 0 0 0 0,0-1 0 0 0,0 1 0 0 0,0-1 0 0 0,0 0 0 0 0,-1 1 0 0 0,1-1 0 0 0,0 0 0 0 0,0 0 0 0 0,-1-1 0 0 0,1 1 0 0 0,0 0 0 0 0,-1-1 0 0 0,1 1 0 0 0,-1-1 0 0 0,1 0 0 0 0,-1 0 0 0 0,1 0 0 0 0,-1 0 0 0 0,1 0 0 0 0,-1-1 0 0 0,1 1 0 0 0,0-1 0 0 0,-1 0 0 0 0,1 1 0 0 0,0-1 0 0 0,-1 0 0 0 0,1 0-1 0 0,0-1 1 0 0,0 1 0 0 0,0 0 0 0 0,0-1 0 0 0,0 1 0 0 0,0-1 0 0 0,0 0 0 0 0,0 1 0 0 0,0-2 0 0 0,-2-6-159 0 0,1-1-1 0 0,0 1 0 0 0,0-1 1 0 0,1 0-1 0 0,0 1 1 0 0,1-1-1 0 0,0 0 0 0 0,1 0 1 0 0,0 0-1 0 0,1-10 160 0 0,3-4-4637 0 0,4 2-4085 0 0,-5 15-2363 0 0</inkml:trace>
  <inkml:trace contextRef="#ctx0" brushRef="#br0" timeOffset="1383.28">752 924 12827 0 0,'0'0'2110'0'0,"0"0"-802"0"0,0 0-401 0 0,0 0-4 0 0,0 0 155 0 0,0 0 64 0 0,0 0-115 0 0,0 0-176 0 0,0 0-219 0 0,0 0-119 0 0,0 0-70 0 0,0 0-68 0 0,0 0-63 0 0,1 25-69 0 0,2 116 62 0 0,-13-64-157 0 0,5-74-1104 0 0,4-2-2927 0 0,0-1-3731 0 0,1 0-3889 0 0</inkml:trace>
  <inkml:trace contextRef="#ctx0" brushRef="#br0" timeOffset="1940.793">791 398 2905 0 0,'0'0'5475'0'0,"0"0"-2651"0"0,0 0-941 0 0,0 0-124 0 0,0 0-59 0 0,0 0-167 0 0,0 0-351 0 0,0 0-419 0 0,0 0-273 0 0,0 0-122 0 0,0 0-25 0 0,0 0 7 0 0,-6 11-23 0 0,-44 89 637 0 0,22-53-292 0 0,71-135 894 0 0,-35 69-1390 0 0,-14 24 44 0 0,-26 41-260 0 0,-32 70-133 0 0,60-104-491 0 0,-6 25-268 0 0,8-24-2851 0 0,2 1-3662 0 0,0-10-4330 0 0</inkml:trace>
  <inkml:trace contextRef="#ctx0" brushRef="#br0" timeOffset="3288.775">146 1245 0 0 0,'0'0'719'0'0,"0"0"198"0"0,0 0 122 0 0,0 0 137 0 0,0 0 130 0 0,0 0 170 0 0,0 0 202 0 0,0 0 81 0 0,3-3-70 0 0,0-2-891 0 0,9-11 1640 0 0,-8 17 7687 0 0,0 446-8031 0 0,-2-212-1979 0 0,-8-188-123 0 0,-8 34 117 0 0,12-55-48 0 0,2-26-69 0 0,0 0 12 0 0,0 7 19 0 0,0 19 259 0 0,0-25-4689 0 0,0-6-4783 0 0,0 2-2701 0 0</inkml:trace>
  <inkml:trace contextRef="#ctx0" brushRef="#br0" timeOffset="4666.222">163 19 0 0 0,'0'0'311'0'0,"0"0"512"0"0,0 0 165 0 0,0 0 92 0 0,0 0 114 0 0,0 0 117 0 0,0 0-17 0 0,0 0-77 0 0,0 0-68 0 0,0 0-99 0 0,0-4-106 0 0,0-8-104 0 0,0 9-90 0 0,0 3-35 0 0,2 2 7059 0 0,-3 1-6357 0 0,-70 47-890 0 0,-21-1 214 0 0,164-20 235 0 0,222-22 25 0 0,-294-7-983 0 0,0 0 17 0 0,0 0 22 0 0,0 0 7 0 0,0 0 24 0 0,0 0 6 0 0,0 0 15 0 0,0 0 7 0 0,0 0-9 0 0,0 0-9 0 0,0 0-18 0 0,0 0 3 0 0,0 0-8 0 0,0 0-1 0 0,0 0 5 0 0,0 0-21 0 0,0 0-1 0 0,0 0-10 0 0,0 0 6 0 0,0 0 4 0 0,0 0 3 0 0,0 0-14 0 0,0 0-25 0 0,0 0-6 0 0,0 0-5 0 0,0 0 5 0 0,0 0 5 0 0,0 0 11 0 0,-16-1 513 0 0,5-4-543 0 0,-7-2 12 0 0,1-1 1 0 0,0 0-1 0 0,0-1 0 0 0,0-1 0 0 0,2-1 0 0 0,-1 0 0 0 0,1-1 0 0 0,-8-9-13 0 0,3-4-198 0 0,20 24-14 0 0,6-6-6159 0 0,2 6-1504 0 0,-2-2-4640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07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229 741 0 0 0,'0'0'376'0'0,"0"0"976"0"0,0 0 334 0 0,0 0 132 0 0,0 0 0 0 0,0 0-145 0 0,0 0-234 0 0,0 0-169 0 0,0 0-133 0 0,0 0-18 0 0,0 0 24 0 0,-5 0 5404 0 0,-22 77-5197 0 0,21-58-1327 0 0,1 1 1 0 0,1 0 0 0 0,1 0 0 0 0,1 0 0 0 0,1 0 0 0 0,0 0 0 0 0,2 10-24 0 0,-1-30-1 0 0,0 2 25 0 0,1 0 1 0 0,-1 0-1 0 0,1 0 0 0 0,-1-1 0 0 0,1 1 1 0 0,0 0-1 0 0,-1-1 0 0 0,1 1 0 0 0,0-1 1 0 0,0 1-1 0 0,0-1 0 0 0,1 1 0 0 0,-1-1 1 0 0,0 0-1 0 0,0 1 0 0 0,1-1 0 0 0,-1 0 1 0 0,1 0-1 0 0,-1 0 0 0 0,1 0 0 0 0,-1 0 1 0 0,1 0-1 0 0,0-1 0 0 0,-1 1 0 0 0,1 0 1 0 0,0-1-1 0 0,0 1 0 0 0,0-1 0 0 0,-1 0 1 0 0,1 0-1 0 0,0 0 0 0 0,0 1 0 0 0,0-2 1 0 0,-1 1-1 0 0,1 0 0 0 0,0 0 0 0 0,0-1 1 0 0,0 1-1 0 0,-1-1 0 0 0,1 1 0 0 0,0-1 1 0 0,-1 0-1 0 0,1 1 0 0 0,1-2-24 0 0,22-21 160 0 0,-1 0 0 0 0,-1-2-1 0 0,-2 0 1 0 0,0-2 0 0 0,-2 0-1 0 0,0-2 1 0 0,-2 0 0 0 0,10-24-160 0 0,4-46 792 0 0,-31 98-692 0 0,0 1-17 0 0,-39 47 30 0 0,33-32-109 0 0,0-1-1 0 0,1 1 1 0 0,1 0 0 0 0,1 0-1 0 0,0 1 1 0 0,1-1 0 0 0,0 1 0 0 0,2-1-1 0 0,0 1 1 0 0,0 0 0 0 0,2-1-1 0 0,-1 1 1 0 0,5 14-4 0 0,19 64-63 0 0,-17-68 47 0 0,0 0-1 0 0,-2 1 1 0 0,-1 0-1 0 0,-2 1 1 0 0,1 17 16 0 0,-3-34-14 0 0,0 1 0 0 0,-1 0 0 0 0,-1-1 0 0 0,1 1 0 0 0,-2 0 0 0 0,0-1 0 0 0,0 1 0 0 0,-1-1 0 0 0,-1 0 0 0 0,0 1 0 0 0,0-2 0 0 0,-1 1 0 0 0,0 0 0 0 0,-1-1 0 0 0,0 0 0 0 0,-1-1 0 0 0,0 1 0 0 0,0-1 0 0 0,-1 0 0 0 0,0-1 0 0 0,-1 0 0 0 0,-3 2 14 0 0,11-9-5 0 0,-1 1 1 0 0,0-1-1 0 0,1 0 1 0 0,-1 0-1 0 0,0 0 1 0 0,1 0 0 0 0,-1-1-1 0 0,0 1 1 0 0,0 0-1 0 0,0-1 1 0 0,0 1 0 0 0,0-1-1 0 0,0 0 1 0 0,1 1-1 0 0,-1-1 1 0 0,0 0 0 0 0,0 0-1 0 0,0 0 1 0 0,0-1-1 0 0,0 1 1 0 0,0 0 0 0 0,0-1-1 0 0,0 1 1 0 0,0-1-1 0 0,0 0 1 0 0,1 0-1 0 0,-1 1 1 0 0,0-1 0 0 0,1 0-1 0 0,-1-1 1 0 0,0 1-1 0 0,1 0 1 0 0,-1 0 0 0 0,1-1-1 0 0,0 1 1 0 0,-1 0-1 0 0,1-1 1 0 0,0 0 0 0 0,0 1-1 0 0,0-1 1 0 0,0 0-1 0 0,0 1 1 0 0,0-1-1 0 0,1 0 1 0 0,-1 0 0 0 0,0 0-1 0 0,1 0 1 0 0,0 0-1 0 0,-1-1 5 0 0,1-7-34 0 0,-1 0 0 0 0,2 1-1 0 0,-1-1 1 0 0,2 0-1 0 0,-1 0 1 0 0,1 1 0 0 0,1-1-1 0 0,-1 1 1 0 0,2-1-1 0 0,1-3 35 0 0,0 4-585 0 0,21-42-131 0 0,-16 34-2700 0 0,1 2-3857 0 0,-6 7-4314 0 0</inkml:trace>
  <inkml:trace contextRef="#ctx0" brushRef="#br0" timeOffset="466.355">563 976 9066 0 0,'0'0'2819'0'0,"0"0"-889"0"0,0 0-492 0 0,0 0-150 0 0,0 0-135 0 0,0 0-192 0 0,0 0-288 0 0,0 0-235 0 0,0 0-60 0 0,0 0 58 0 0,0 0 78 0 0,0 0 18 0 0,0 0-13 0 0,8 0-20 0 0,118-3 2320 0 0,-124 5-2792 0 0,-1 0-1 0 0,0 0 1 0 0,0 0 0 0 0,0 0 0 0 0,0 1 0 0 0,0-1 0 0 0,0 0 0 0 0,-1 1-1 0 0,1-1 1 0 0,-1 0 0 0 0,1 1 0 0 0,-1-1 0 0 0,0 1 0 0 0,0-1 0 0 0,0 1-1 0 0,-1-1 1 0 0,1 0 0 0 0,0 1 0 0 0,-1-1 0 0 0,0 1 0 0 0,1-1 0 0 0,-2 2-27 0 0,-111 151 549 0 0,113-155-546 0 0,-1 1-1 0 0,0 0 1 0 0,1 0-1 0 0,-1 0 1 0 0,1 0-1 0 0,0 0 1 0 0,-1 0-1 0 0,1 0 1 0 0,0 0-1 0 0,-1 0 1 0 0,1 0-1 0 0,0 0 1 0 0,0 0 0 0 0,0 0-1 0 0,0 1 1 0 0,0-1-1 0 0,0 0 1 0 0,0 0-1 0 0,0 0 1 0 0,1 0-1 0 0,-1 0 1 0 0,0 0-1 0 0,1 0 1 0 0,-1 0-1 0 0,1 0 1 0 0,-1 0 0 0 0,1 0-1 0 0,-1 0 1 0 0,1 0-1 0 0,0-1 1 0 0,-1 1-1 0 0,1 0 1 0 0,0 0-1 0 0,0-1 1 0 0,-1 1-1 0 0,1 0 1 0 0,0-1 0 0 0,0 1-1 0 0,0-1 1 0 0,0 1-1 0 0,0-1 1 0 0,0 1-1 0 0,0-1 1 0 0,0 0-1 0 0,0 1 1 0 0,0-1-1 0 0,0 0 1 0 0,0 0-3 0 0,58 5 331 0 0,-50-5-267 0 0,2-22-1743 0 0,-8 11-2336 0 0,-2 3-4576 0 0,-1 5-3124 0 0</inkml:trace>
  <inkml:trace contextRef="#ctx0" brushRef="#br0" timeOffset="836.243">936 269 7930 0 0,'0'0'2796'0'0,"0"0"-433"0"0,0 0-243 0 0,0 0-125 0 0,0 0-259 0 0,0 0-337 0 0,0 0-371 0 0,0 0-305 0 0,0 0-181 0 0,0 0-116 0 0,0 0-31 0 0,0 0 0 0 0,0 0 10 0 0,-10 18-3 0 0,-57 107 563 0 0,28-10-107 0 0,57-134-614 0 0,9-27-107 0 0,-24 23-3011 0 0,-3 23-315 0 0,0 0-4117 0 0,-2 0-4912 0 0</inkml:trace>
  <inkml:trace contextRef="#ctx0" brushRef="#br0" timeOffset="1922.972">224 82 0 0 0,'0'0'903'0'0,"0"0"140"0"0,0 0-6 0 0,0 0 69 0 0,0 0 125 0 0,0 0 84 0 0,0 0 6 0 0,0 0-62 0 0,0 0-68 0 0,0 0-67 0 0,0 0-53 0 0,0 0-62 0 0,11 4 5735 0 0,-11 31-4450 0 0,-7 103-301 0 0,3 68-1582 0 0,15-49-407 0 0,-11-156-75 0 0,0-1-21 0 0,0 0-10 0 0,0 0-36 0 0,0 0-47 0 0,0 0-70 0 0,0 0-145 0 0,-9-19-5428 0 0,1 2-3847 0 0,3 12 1365 0 0</inkml:trace>
  <inkml:trace contextRef="#ctx0" brushRef="#br0" timeOffset="2653.235">218 26 24 0 0,'0'0'1312'0'0,"0"0"-5"0"0,0 0 126 0 0,0 0 122 0 0,0 0-54 0 0,0 0-207 0 0,0 0-278 0 0,0 0-250 0 0,0 0-77 0 0,0 0 67 0 0,0 0 103 0 0,0 0 75 0 0,0 0 14 0 0,-2 0-452 0 0,-7 1 8326 0 0,-79 44-8432 0 0,-31 20 89 0 0,207-61 608 0 0,171-4 706 0 0,-283-27-1720 0 0,-52-42-311 0 0,72 65-682 0 0,-13-16 1275 0 0,15 12-4655 0 0,4-1-5427 0 0,1 6-2281 0 0</inkml:trace>
  <inkml:trace contextRef="#ctx0" brushRef="#br0" timeOffset="3786.165">307 1554 0 0 0,'0'0'1300'0'0,"0"0"135"0"0,0 0 147 0 0,0 0 140 0 0,0 0 17 0 0,0 0-175 0 0,0 0-274 0 0,0 0-225 0 0,0 0-186 0 0,0 0-111 0 0,0 0-28 0 0,0 0 2 0 0,0 0-7 0 0,4-7-25 0 0,15-22-67 0 0,-15 21-97 0 0,-4 8-97 0 0,15 247 7430 0 0,7-70-6809 0 0,-3 47-507 0 0,-14-40-195 0 0,-12-6-211 0 0,18-113-129 0 0,-11 5 0 0 0,0-70-35 0 0,0 0-13 0 0,0 0 4 0 0,0 0 7 0 0,0 0 0 0 0,0 0-7 0 0,0 0-12 0 0,0 0-30 0 0,7-22-5916 0 0,-2 15-1340 0 0,-3 3-5093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15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10394 0 0,'0'0'2807'0'0,"0"0"-906"0"0,0 0-497 0 0,0 0-101 0 0,0 0-11 0 0,0 0-126 0 0,0 0-231 0 0,0 0-248 0 0,0 0-211 0 0,0 0-140 0 0,0 0-27 0 0,0 0 126 0 0,0 0 106 0 0,3 3 76 0 0,2 5-396 0 0,0 0 0 0 0,-1 1 0 0 0,0-1 0 0 0,0 1 0 0 0,-1 0 0 0 0,0 0 0 0 0,-1 1 0 0 0,0-1 0 0 0,0 0 0 0 0,-1 1 0 0 0,0-1 0 0 0,-1 1 0 0 0,0 6-221 0 0,7 49 303 0 0,-2-46-1582 0 0,-2-25-3556 0 0,3-10-3451 0 0,-1 9-3229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16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6113 0 0,'0'0'2590'0'0,"0"0"-233"0"0,0 0-85 0 0,0 0-166 0 0,0 0-283 0 0,0 0-396 0 0,0 0-393 0 0,0 0-306 0 0,0 0-203 0 0,0 0-98 0 0,0 0-51 0 0,0 0 7 0 0,0 0 22 0 0,4 0 149 0 0,154 0 4446 0 0,-59 0-6928 0 0,-106 5-1302 0 0,3 1-3283 0 0,-2-2-5455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16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8498 0 0,'0'0'4379'0'0,"0"0"-2311"0"0,0 0-998 0 0,0 0-33 0 0,0 0 152 0 0,0 0 97 0 0,0 0 35 0 0,0 0-94 0 0,0 0-134 0 0,0 0-108 0 0,0 0-151 0 0,0 0-144 0 0,14 1-72 0 0,111 2 1197 0 0,-27-11-1316 0 0,-96 8-457 0 0,-2 0-4615 0 0,0 0-4901 0 0,0 0-3066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5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4,'-1'0,"1"0,0-1,-1 1,1-1,-1 1,1 0,-1 0,1-1,-1 1,1 0,-1 0,1 0,-1 0,1-1,-1 1,1 0,-1 0,0 0,1 0,-1 0,1 0,-1 0,1 1,-1-1,1 0,-1 0,1 0,-1 0,1 1,-1-1,1 0,-1 1,1-1,-1 0,1 1,-1-1,1 0,0 1,-1-1,1 1,0-1,-1 1,1-1,0 1,0-1,-1 1,1-1,0 1,0-1,0 1,0-1,0 1,0 0,0-1,0 1,0-1,0 1,0-1,0 1,0 0,-5 39,5-39,-12 312,-80 170,83-439,23-83,-8 16</inkml:trace>
  <inkml:trace contextRef="#ctx0" brushRef="#br0" timeOffset="432.05">563 32,'-409'340,"399"-332,7-7,1 0,0 0,0 0,-1 0,1 0,0 1,0-1,0 0,0 1,0 0,0-1,1 1,-1 0,1 0,-1 0,1 0,-1 0,1 1,0-1,0 0,0 0,1 1,-1-1,0 1,1-1,0 1,-1-1,1 1,0-1,0 1,0-1,1 1,-1-1,1 0,-1 1,1-1,0 1,0-1,0 0,0 0,0 1,0-1,1 0,-1 0,1 0,0 0,1 0,130 95,86 103,-201-173,-17-16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3 572 0 0 0,'0'0'195'0'0,"0"0"672"0"0,0 0 126 0 0,0 0-11 0 0,0 0 33 0 0,0 0 103 0 0,0 0 136 0 0,-1 3 2461 0 0,0 1 7785 0 0,12-19-7249 0 0,-10-31-4378 0 0,-2 33 414 0 0,37-174 107 0 0,-29 161-361 0 0,1 1 0 0 0,1-1-1 0 0,1 1 1 0 0,2 1 0 0 0,0 0-1 0 0,1 1 1 0 0,2 0 0 0 0,0 1-1 0 0,2 1 1 0 0,11-12-33 0 0,-24 28-7 0 0,0 1 0 0 0,0 1 0 0 0,0-1 0 0 0,1 0 0 0 0,-1 1 0 0 0,1 0-1 0 0,0 0 1 0 0,0 1 0 0 0,0-1 0 0 0,0 1 0 0 0,0 0 0 0 0,1 0 0 0 0,-1 1 0 0 0,1 0 0 0 0,-1-1 0 0 0,1 2 0 0 0,-1-1-1 0 0,1 1 1 0 0,2 0 7 0 0,-6 1-3 0 0,0 0 0 0 0,0 1 0 0 0,0-1-1 0 0,0 1 1 0 0,0 0 0 0 0,0-1 0 0 0,0 1 0 0 0,-1 0-1 0 0,1 0 1 0 0,-1 0 0 0 0,0 0 0 0 0,1 0-1 0 0,-1 0 1 0 0,0 1 0 0 0,0-1 0 0 0,0 0 0 0 0,0 1-1 0 0,-1-1 1 0 0,1 0 0 0 0,-1 1 0 0 0,1 2 3 0 0,2 5 5 0 0,3 13 12 0 0,-2 0 1 0 0,0 1-1 0 0,-2 0 1 0 0,0 0-1 0 0,-2 0 0 0 0,0 0 1 0 0,-2 5-18 0 0,0 29 38 0 0,-1 140-113 0 0,3-197 60 0 0,0-1 19 0 0,0 0-9 0 0,0 0 18 0 0,2-19 93 0 0,125-257-1 0 0,-113 252-98 0 0,0 0 0 0 0,2 1 0 0 0,1 0 0 0 0,0 2 0 0 0,20-18-7 0 0,-11 17-175 0 0,-26 22 138 0 0,0 0-19 0 0,16 44-19 0 0,-8 88 263 0 0,-9-59-211 0 0,17 35-339 0 0,12-98-3982 0 0,-8-16-6461 0 0,-15 2-168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2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2745 0 0,'0'0'3231'0'0,"0"0"-911"0"0,0 0-263 0 0,0 0-47 0 0,0 0-181 0 0,0 0-306 0 0,0 0-377 0 0,0 0-246 0 0,0 0-129 0 0,0 0-94 0 0,0 0-64 0 0,0 0-45 0 0,0 0-36 0 0,-15 6-21 0 0,-108 44 1233 0 0,108-42-1608 0 0,1 1 1 0 0,0 0-1 0 0,1 1 1 0 0,0 0-1 0 0,0 1 1 0 0,1 0-1 0 0,1 1 1 0 0,0 1 0 0 0,0 0-1 0 0,1 0 1 0 0,1 1-1 0 0,0 0 1 0 0,1 1-1 0 0,-4 10-136 0 0,8-15 11 0 0,0 0-1 0 0,1 0 1 0 0,0 0 0 0 0,1 0-1 0 0,0 1 1 0 0,0-1 0 0 0,1 1-1 0 0,1 0 1 0 0,0-1 0 0 0,0 1-1 0 0,1-1 1 0 0,1 6-11 0 0,1-12 24 0 0,-1 0 1 0 0,1-1-1 0 0,0 1 0 0 0,1-1 1 0 0,-1 0-1 0 0,0 0 0 0 0,1 0 1 0 0,0 0-1 0 0,-1-1 0 0 0,1 0 0 0 0,0 1 1 0 0,1-1-1 0 0,-1-1 0 0 0,0 1 1 0 0,0-1-1 0 0,1 1 0 0 0,-1-1 1 0 0,1 0-1 0 0,-1-1 0 0 0,1 1 1 0 0,0-1-1 0 0,-1 0 0 0 0,1 0 0 0 0,-1 0 1 0 0,1-1-1 0 0,-1 0 0 0 0,1 0 1 0 0,-1 0-1 0 0,1 0 0 0 0,-1 0 1 0 0,0-1-1 0 0,1 0 0 0 0,-1 0 1 0 0,0 0-1 0 0,3-3-24 0 0,22-15 121 0 0,-1-1 0 0 0,0-1-1 0 0,-2-2 1 0 0,-1 0 0 0 0,-1-2 0 0 0,-1-1 0 0 0,-1 0 0 0 0,16-29-121 0 0,-11 20 81 0 0,12-15 31 0 0,-26 66-208 0 0,-3 12 120 0 0,-1 0 1 0 0,-2 0-1 0 0,0 0 0 0 0,-2 1 0 0 0,-1 0 0 0 0,-1 0 1 0 0,-1 11-25 0 0,0 215 29 0 0,-9-203-30 0 0,-2 0-1 0 0,-2 0 1 0 0,-3-1 0 0 0,-15 38 1 0 0,23-71 1 0 0,0-1 0 0 0,-1 1 1 0 0,0-1-1 0 0,-2-1 1 0 0,1 0-1 0 0,-2 0 1 0 0,0-1-1 0 0,-1 0 1 0 0,-1 0-1 0 0,-10 9-1 0 0,21-22-1 0 0,0 0 0 0 0,0 0 0 0 0,0 0-1 0 0,0 1 1 0 0,-1-1 0 0 0,1 0 0 0 0,0 0 0 0 0,-1-1-1 0 0,1 1 1 0 0,-1 0 0 0 0,1 0 0 0 0,-1-1 0 0 0,1 1-1 0 0,-1-1 1 0 0,0 1 0 0 0,1-1 0 0 0,-1 0 0 0 0,0 0 0 0 0,1 1-1 0 0,-1-1 1 0 0,0 0 0 0 0,1-1 0 0 0,-1 1 0 0 0,0 0-1 0 0,1 0 1 0 0,-1-1 0 0 0,0 1 0 0 0,1-1 0 0 0,-1 1-1 0 0,1-1 1 0 0,-1 0 0 0 0,1 0 0 0 0,-1 1 0 0 0,1-1-1 0 0,0 0 1 0 0,-1 0 0 0 0,1-1 0 0 0,0 1 0 0 0,0 0 0 0 0,0 0-1 0 0,0 0 1 0 0,0-1 0 0 0,0 1 0 0 0,0-1 0 0 0,0 1-1 0 0,0-1 1 0 0,1 1 1 0 0,-21-78-48 0 0,35-51-3240 0 0,-7 107 1721 0 0,2 1 0 0 0,0 0-1 0 0,1 0 1 0 0,1 1 0 0 0,2 1-1 0 0,0 0 1 0 0,5-5 1567 0 0,-9 10-11456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9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3457 0 0,'0'0'2272'0'0,"0"0"78"0"0,0 0 64 0 0,0 0-59 0 0,0 0-281 0 0,0 0-423 0 0,0 0-438 0 0,0 0-314 0 0,0 0-213 0 0,0 0-81 0 0,0 0-26 0 0,0 0-5 0 0,24 0 2878 0 0,99-11-395 0 0,2-18-2353 0 0,-116 28-1936 0 0,24-4 3332 0 0,-24 4-6503 0 0,-1 0-6348 0 0,-9 1-993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10170 0 0,'0'0'2599'0'0,"0"0"-1032"0"0,0 0-337 0 0,0 0 184 0 0,0 0 85 0 0,0 0-146 0 0,0 0-258 0 0,0 0-305 0 0,0 0-269 0 0,0 0-161 0 0,0 0-130 0 0,0 0-108 0 0,32-3-90 0 0,102-10-100 0 0,-62-4-760 0 0,-55 11-184 0 0,3-1-4167 0 0,-8 5-6091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40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44 593 0 0 0,'0'0'1652'0'0,"0"0"246"0"0,0 0 197 0 0,0 0 6 0 0,0 0-97 0 0,0 0-149 0 0,0 0-117 0 0,0 0-58 0 0,0 0-122 0 0,0 0-211 0 0,0 0-219 0 0,0 0-202 0 0,-7 3-132 0 0,-23 7-37 0 0,23-8 1 0 0,7-2 29 0 0,4-14 1359 0 0,2-16-1720 0 0,1 1 0 0 0,1 0 0 0 0,2 0 1 0 0,0 0-1 0 0,2 2 0 0 0,2-1 0 0 0,0 2-426 0 0,8-21 199 0 0,-11 21-153 0 0,1 0 0 0 0,1 0 0 0 0,1 1 1 0 0,1 1-1 0 0,1 0 0 0 0,1 2 0 0 0,1 0 0 0 0,1 0 0 0 0,1 2 0 0 0,1 0 0 0 0,0 2 1 0 0,8-4-47 0 0,6 0 10 0 0,-35 22-55 0 0,0 44-33 0 0,-31 221 143 0 0,32-262-65 0 0,1-1 1 0 0,-1 1 0 0 0,0-1 0 0 0,1 1 0 0 0,-1-1 0 0 0,1 0 0 0 0,0 1 0 0 0,0-1 0 0 0,0 0 0 0 0,0 0 0 0 0,0 0 0 0 0,1 0 0 0 0,-1-1 0 0 0,0 1 0 0 0,1-1 0 0 0,-1 1 0 0 0,1-1 0 0 0,0 0 0 0 0,-1 0 0 0 0,1 0 0 0 0,0 0 0 0 0,0 0 0 0 0,0-1 0 0 0,-1 0 0 0 0,1 1 0 0 0,0-1 0 0 0,0 0 0 0 0,0 0 0 0 0,0 0 0 0 0,0-1 0 0 0,0 1 0 0 0,0-1 0 0 0,-1 0 0 0 0,1 1 0 0 0,0-1 0 0 0,0 0 0 0 0,-1-1 0 0 0,1 1 0 0 0,-1 0 0 0 0,1-1 0 0 0,-1 1 0 0 0,0-1 0 0 0,1 0 0 0 0,-1 0 0 0 0,1-1-1 0 0,115-107 27 0 0,41-31 20 0 0,-32 69-91 0 0,-126 72 42 0 0,1 1-1 0 0,-1-1 1 0 0,1 0-1 0 0,-1 1 1 0 0,0-1 0 0 0,1 1-1 0 0,-1-1 1 0 0,0 1-1 0 0,1-1 1 0 0,-1 1-1 0 0,0 0 1 0 0,0 0-1 0 0,1 0 1 0 0,-1 0 0 0 0,0 0-1 0 0,0 0 1 0 0,0 0-1 0 0,0 0 1 0 0,0 0-1 0 0,-1 0 1 0 0,1 1-1 0 0,0-1 1 0 0,0 0 0 0 0,-1 1-1 0 0,1-1 1 0 0,-1 0-1 0 0,1 1 1 0 0,-1-1-1 0 0,0 1 1 0 0,0-1-1 0 0,1 1 1 0 0,-1-1 0 0 0,0 1-1 0 0,0-1 1 0 0,0 1-1 0 0,-1-1 1 0 0,1 0-1 0 0,0 1 1 0 0,0-1-1 0 0,-1 1 1 0 0,1-1-1 0 0,-1 1 1 0 0,1-1 0 0 0,-1 0-1 0 0,0 0 1 0 0,1 1-1 0 0,-1-1 1 0 0,-1 1 2 0 0,1 12 17 0 0,-19 129 2 0 0,-6 40-317 0 0,27-182 90 0 0,0 1-1 0 0,0-1 0 0 0,0 0 0 0 0,0 0 0 0 0,0-1 0 0 0,0 1 0 0 0,0 0 0 0 0,0 0 0 0 0,0 0 0 0 0,0-1 1 0 0,1 1-1 0 0,-1 0 0 0 0,0-1 0 0 0,0 1 0 0 0,1-1 0 0 0,-1 0 0 0 0,0 1 0 0 0,1-1 0 0 0,-1 0 0 0 0,0 0 1 0 0,1 0-1 0 0,-1 0 0 0 0,0 0 0 0 0,1 0 0 0 0,-1 0 0 0 0,0 0 0 0 0,1-1 0 0 0,-1 1 0 0 0,0 0 0 0 0,1-1 1 0 0,-1 1-1 0 0,0-1 0 0 0,0 0 0 0 0,1 1 0 0 0,-1-1 0 0 0,0 0 0 0 0,0 0 0 0 0,0 0 0 0 0,1 0 209 0 0,11-9-4335 0 0,-2 2-2561 0 0,-4 0-2333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41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3 2601 0 0,'0'0'3190'0'0,"0"0"-1057"0"0,0 0-300 0 0,0 0 166 0 0,0 0 81 0 0,0 0-167 0 0,0 0-345 0 0,0 0-372 0 0,0 0-325 0 0,0 0-195 0 0,0 0-137 0 0,0 0-87 0 0,0 0-60 0 0,-3 3-40 0 0,-112 94 1658 0 0,102-85-1988 0 0,0 2 1 0 0,2 0-1 0 0,-1 0 0 0 0,2 1 1 0 0,0 0-1 0 0,1 1 0 0 0,0 0 1 0 0,1 0-1 0 0,1 1 0 0 0,1 0 1 0 0,0 1-1 0 0,1-1 0 0 0,1 1 1 0 0,1 0-1 0 0,-1 16-22 0 0,4-32 7 0 0,0 0 0 0 0,0 0 0 0 0,1 0 0 0 0,-1-1 0 0 0,1 1 0 0 0,-1 0 0 0 0,1-1 0 0 0,0 1 0 0 0,0-1 0 0 0,0 1 1 0 0,0 0-1 0 0,0-1 0 0 0,0 0 0 0 0,0 1 0 0 0,0-1 0 0 0,1 0 0 0 0,-1 1 0 0 0,0-1 0 0 0,1 0 0 0 0,-1 0 0 0 0,1 0 0 0 0,-1 0 0 0 0,1-1 0 0 0,0 1 0 0 0,-1 0 1 0 0,1-1-1 0 0,0 1 0 0 0,-1-1 0 0 0,1 1 0 0 0,0-1 0 0 0,0 0 0 0 0,0 0 0 0 0,-1 0 0 0 0,1 0 0 0 0,0 0 0 0 0,1 0-7 0 0,66-15 937 0 0,109-121 204 0 0,-83 117-1039 0 0,-90 20-96 0 0,0 1 0 0 0,-1 0 0 0 0,1 0 0 0 0,-1 0 1 0 0,0 1-1 0 0,1-1 0 0 0,-1 1 0 0 0,0 0 0 0 0,0 0 1 0 0,-1 1-1 0 0,1-1 0 0 0,-1 1 0 0 0,0-1 0 0 0,0 1 1 0 0,0 0-1 0 0,2 3-6 0 0,0 0 13 0 0,11 17 14 0 0,-1 0 0 0 0,-1 2 0 0 0,-1 0 0 0 0,-2 0 1 0 0,0 1-1 0 0,-2 0 0 0 0,-1 1 0 0 0,4 26-27 0 0,-6-18 23 0 0,-2 0 0 0 0,-1 0 1 0 0,-2 0-1 0 0,-2 0 0 0 0,-2 11-23 0 0,1-32 13 0 0,1-1 0 0 0,-2 1 0 0 0,0-1-1 0 0,-1 1 1 0 0,0-1 0 0 0,-1 0 0 0 0,0-1 0 0 0,-1 1-1 0 0,-1-1 1 0 0,0 0 0 0 0,-1-1 0 0 0,-1 0 0 0 0,0 0-1 0 0,0 0 1 0 0,-1-2 0 0 0,0 1 0 0 0,-1-1 0 0 0,0 0-1 0 0,-1-1 1 0 0,0-1 0 0 0,0 0 0 0 0,-1 0 0 0 0,0-1-1 0 0,0-1 1 0 0,-13 4-13 0 0,24-8 6 0 0,-1-1 0 0 0,0 1 0 0 0,0-1 0 0 0,0 0 0 0 0,0 0 0 0 0,0 0 0 0 0,0 0 0 0 0,0-1 0 0 0,0 1 0 0 0,0-1 0 0 0,0 0 0 0 0,0 0 0 0 0,0 0 0 0 0,0 0 0 0 0,0 0 0 0 0,0-1 0 0 0,0 1 0 0 0,-1-1 0 0 0,2 0 0 0 0,-1 0 0 0 0,0 0 0 0 0,0 0 0 0 0,0-1 0 0 0,0 1 0 0 0,1-1 0 0 0,-1 0 0 0 0,1 0 0 0 0,-1 1 0 0 0,1-2 0 0 0,0 1 0 0 0,-1 0 0 0 0,1 0 0 0 0,0-1 0 0 0,1 1 0 0 0,-1-1 0 0 0,0 0 0 0 0,1 1 0 0 0,-1-2-6 0 0,1-17 9 0 0,1 1 1 0 0,0-1-1 0 0,2 0 0 0 0,0 1 0 0 0,2 0 1 0 0,0-1-1 0 0,1 1 0 0 0,1 0 0 0 0,1 1 1 0 0,0 0-1 0 0,2 0 0 0 0,0 1 0 0 0,11-16-9 0 0,153-222-125 0 0,-102 159-535 0 0,-64 89-328 0 0,4-10-490 0 0,-8 11-3082 0 0,-3-1-4080 0 0,0 4-2596 0 0</inkml:trace>
  <inkml:trace contextRef="#ctx0" brushRef="#br0" timeOffset="674.063">383 308 0 0 0,'-3'3'315'0'0,"-9"6"213"0"0,9-6 105 0 0,3-3 71 0 0,0 0 78 0 0,0 0 107 0 0,2 0 1224 0 0,7-2 11420 0 0,-7 0-12563 0 0,8-104 2353 0 0,-11 85-3195 0 0,-1 0 0 0 0,0 0 0 0 0,-2 0 0 0 0,-1 1-1 0 0,0 0 1 0 0,-7-14-128 0 0,12 31-29 0 0,0 1 1 0 0,0-1-1 0 0,-1 1 0 0 0,0-1 0 0 0,1 1 1 0 0,-1 0-1 0 0,0-1 0 0 0,0 1 0 0 0,0 0 1 0 0,0 0-1 0 0,-1 0 0 0 0,1 0 0 0 0,0 0 0 0 0,-1 0 1 0 0,0 0-1 0 0,1 0 0 0 0,-1 0 0 0 0,0 1 1 0 0,0-1-1 0 0,0 1 0 0 0,0-1 0 0 0,0 1 0 0 0,0 0 1 0 0,0 0-1 0 0,-1 0 0 0 0,1 0 0 0 0,0 0 1 0 0,-1 0-1 0 0,1 1 0 0 0,-1-1 0 0 0,1 1 1 0 0,-1 0-1 0 0,1-1 0 0 0,0 1 0 0 0,-1 0 0 0 0,1 1 1 0 0,-1-1-1 0 0,1 0 0 0 0,-1 1 0 0 0,1-1 1 0 0,-1 1-1 0 0,1 0 0 0 0,0 0 0 0 0,-1 0 0 0 0,1 0 1 0 0,0 0-1 0 0,-2 2 29 0 0,0 2-638 0 0,-14 19-1406 0 0,8-6-6675 0 0,8-11-2469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8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372 538 7402 0 0,'0'0'1943'0'0,"0"0"-186"0"0,0 0 16 0 0,0 0 43 0 0,0 0-168 0 0,0 0-313 0 0,0 0-338 0 0,0 0-299 0 0,0 0-165 0 0,0 0-61 0 0,0 0-35 0 0,0 0-14 0 0,3 0 0 0 0,73-26 2605 0 0,-6 12-2118 0 0,-69 50-494 0 0,-52 32-36 0 0,44-60-360 0 0,0 0 0 0 0,1 1 0 0 0,0-1 0 0 0,1 1 1 0 0,0 1-1 0 0,0-1 0 0 0,1 1 0 0 0,0 0 0 0 0,1 0 0 0 0,0 0 0 0 0,0 0 0 0 0,1 0 0 0 0,0 7-20 0 0,4-14 24 0 0,-1-1-1 0 0,1 1 0 0 0,0-1 1 0 0,0 0-1 0 0,0 0 1 0 0,1 0-1 0 0,-1 0 0 0 0,0 0 1 0 0,1 0-1 0 0,-1 0 0 0 0,1-1 1 0 0,0 1-1 0 0,0-1 0 0 0,-1 0 1 0 0,1 0-1 0 0,0 0 0 0 0,0 0 1 0 0,0-1-1 0 0,0 1 0 0 0,0-1 1 0 0,0 1-1 0 0,0-1 1 0 0,0 0-1 0 0,0 0 0 0 0,0-1 1 0 0,0 1-1 0 0,0-1 0 0 0,0 1 1 0 0,0-1-1 0 0,0 0 0 0 0,0 0 1 0 0,0 0-1 0 0,0 0 0 0 0,-1-1 1 0 0,3 0-24 0 0,63-38-84 0 0,-28 6-2957 0 0,-31 25 973 0 0,-3 2-2269 0 0,-4 5 2046 0 0,5-6-9669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7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459 185 0 0 0,'0'0'1776'0'0,"0"0"167"0"0,0 0 35 0 0,0 0-153 0 0,0 0-185 0 0,0 0-153 0 0,0 0-139 0 0,0 0-88 0 0,11-12-55 0 0,34-35-44 0 0,-36 19 6290 0 0,-47 23-6995 0 0,35 5-9 0 0,-20 0-302 0 0,1 2 0 0 0,-1 1 0 0 0,1 0-1 0 0,0 2 1 0 0,0 0 0 0 0,1 2 0 0 0,-12 5-145 0 0,-111 46 605 0 0,3 19 234 0 0,141-77-837 0 0,-1 0 0 0 0,1 0 0 0 0,0 0 0 0 0,-1 0 1 0 0,1 0-1 0 0,0 0 0 0 0,-1 0 0 0 0,1 0 0 0 0,0 0 0 0 0,-1 0 0 0 0,1 1 0 0 0,0-1 1 0 0,-1 0-1 0 0,1 0 0 0 0,0 0 0 0 0,0 1 0 0 0,-1-1 0 0 0,1 0 0 0 0,0 0 0 0 0,0 1 1 0 0,-1-1-1 0 0,1 0 0 0 0,0 0 0 0 0,0 1 0 0 0,0-1 0 0 0,-1 0 0 0 0,1 1 0 0 0,0-1 1 0 0,0 0-1 0 0,0 1 0 0 0,0-1 0 0 0,0 0 0 0 0,0 1 0 0 0,0-1 0 0 0,0 1 0 0 0,0-1 1 0 0,0 0-1 0 0,0 1 0 0 0,0-1 0 0 0,0 0 0 0 0,0 1 0 0 0,0-1 0 0 0,0 0 0 0 0,0 1 1 0 0,0-1-1 0 0,1 0 0 0 0,-1 1 0 0 0,0-1 0 0 0,0 0 0 0 0,0 1 0 0 0,1-1 0 0 0,-1 0 1 0 0,0 0-1 0 0,0 1 0 0 0,1-1 0 0 0,-1 0 0 0 0,0 0 0 0 0,0 1 0 0 0,1-1 0 0 0,-1 0 1 0 0,0 0-1 0 0,1 0 0 0 0,-1 0 0 0 0,0 0-2 0 0,11 5 31 0 0,-1-1 1 0 0,1 0-1 0 0,0-1 0 0 0,-1 0 1 0 0,1-1-1 0 0,1 0 0 0 0,-1-1 1 0 0,0 0-1 0 0,0-1 0 0 0,1 0 1 0 0,7-1-32 0 0,75 6 94 0 0,-77-3-69 0 0,-16 0-34 0 0,-1-1 15 0 0,0-1 14 0 0,-11 19 229 0 0,-81 79 87 0 0,69-76-324 0 0,0 2 0 0 0,1 0 0 0 0,2 2 0 0 0,0 0 0 0 0,-6 14-12 0 0,23-36-1 0 0,0 0 1 0 0,1 0 0 0 0,0 1-1 0 0,0-1 1 0 0,0 0-1 0 0,0 1 1 0 0,1 0 0 0 0,0-1-1 0 0,0 1 1 0 0,0 0 0 0 0,0 0-1 0 0,1 0 1 0 0,0 0 0 0 0,0-1-1 0 0,0 2 1 0 0,2-3 5 0 0,1 0 0 0 0,-1 0 0 0 0,1 0 0 0 0,0 0 0 0 0,0 0 0 0 0,0-1 0 0 0,0 1 0 0 0,0-1 0 0 0,0 0 0 0 0,1 0 0 0 0,-1 0 0 0 0,1 0 0 0 0,0-1 0 0 0,-1 0 0 0 0,1 1 0 0 0,0-1 0 0 0,0 0 0 0 0,0-1 0 0 0,1 1-5 0 0,12 0 57 0 0,1 0 0 0 0,-1-1 0 0 0,1-1 0 0 0,0-1-1 0 0,-1-1 1 0 0,0 0 0 0 0,0-1 0 0 0,0-1 0 0 0,10-4-57 0 0,14-16-331 0 0,-47-4-7552 0 0,1 21 1198 0 0,3 4-4946 0 0</inkml:trace>
  <inkml:trace contextRef="#ctx0" brushRef="#br0" timeOffset="359.4">132 1 6497 0 0,'0'0'1878'0'0,"0"0"-41"0"0,0 0 10 0 0,0 0 58 0 0,0 0-51 0 0,0 0-234 0 0,0 0-337 0 0,0 0-301 0 0,0 0-226 0 0,0 0-152 0 0,0 0-93 0 0,0 0-76 0 0,0 0-46 0 0,-8 8 791 0 0,38 248 2604 0 0,1-15-3248 0 0,-33 130-821 0 0,12-351-2299 0 0,-2-18-1667 0 0,1-2-3392 0 0,-5 0-4020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3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54 243 912 0 0,'0'0'2513'0'0,"0"0"-381"0"0,0 0-86 0 0,0 0-48 0 0,0 0-154 0 0,0 0-249 0 0,0 0-243 0 0,0 0-165 0 0,0 0-98 0 0,0 0-59 0 0,0 0-57 0 0,0 0-80 0 0,0 0-87 0 0,13 3 3905 0 0,-63 252-3258 0 0,34-112-1477 0 0,18-141 25 0 0,0 0 0 0 0,0-1 1 0 0,0 0-1 0 0,0 1 1 0 0,0-1-1 0 0,0 0 0 0 0,1 0 1 0 0,-1 0-1 0 0,0 0 0 0 0,1 0 1 0 0,-1-1-1 0 0,1 1 0 0 0,-1-1 1 0 0,0 0-1 0 0,1 0 1 0 0,-1 1-1 0 0,1-2 0 0 0,-1 1 1 0 0,1 0-1 0 0,-1 0 0 0 0,1-1 1 0 0,-1 1-1 0 0,1-1 1 0 0,-1 0-1 0 0,0 0 0 0 0,1 0 1 0 0,-1 0-1 0 0,0 0 0 0 0,0 0 1 0 0,0-1-1 0 0,0 1 1 0 0,0-1-1 0 0,0 1 0 0 0,0-1 1 0 0,0 0-2 0 0,19-17 37 0 0,-1-1 0 0 0,0-1 1 0 0,-2 0-1 0 0,0-2 0 0 0,-1 0 1 0 0,-2-1-1 0 0,0 0 0 0 0,-2-1 1 0 0,4-10-38 0 0,-13 27 5 0 0,93-199 254 0 0,-107 274-105 0 0,-40 219-143 0 0,36-170 40 0 0,-5 75-155 0 0,4 122 58 0 0,14-294 47 0 0,-2-1-1 0 0,0 1 1 0 0,-1 0-1 0 0,-1-1 1 0 0,0 0-1 0 0,-2 0 1 0 0,0 0-1 0 0,-1-1 0 0 0,-1 2 0 0 0,4-11 11 0 0,4-6-8 0 0,1 1-1 0 0,-1 0 0 0 0,0-1 0 0 0,0 0 0 0 0,-1 1 0 0 0,1-1 1 0 0,0 0-1 0 0,-1 1 0 0 0,1-1 0 0 0,-1 0 0 0 0,0 0 0 0 0,0 0 1 0 0,0 0-1 0 0,0-1 0 0 0,0 1 0 0 0,0 0 0 0 0,0-1 0 0 0,-1 0 1 0 0,1 1-1 0 0,0-1 0 0 0,-1 0 0 0 0,1 0 0 0 0,-1 0 0 0 0,1-1 1 0 0,-1 1-1 0 0,0-1 0 0 0,1 1 0 0 0,-1-1 0 0 0,0 0 1 0 0,0 0-4 0 0,-17-54 30 0 0,17 29-197 0 0,1 1 0 0 0,0-1 0 0 0,2 1 0 0 0,1-1 0 0 0,1 1 0 0 0,1 0 0 0 0,4-16 168 0 0,22-46-6566 0 0,-20 71-288 0 0,-3 6-4955 0 0</inkml:trace>
  <inkml:trace contextRef="#ctx0" brushRef="#br0" timeOffset="292.948">529 696 11610 0 0,'0'0'3089'0'0,"0"0"-1023"0"0,0 0-508 0 0,0 0-146 0 0,0 0-89 0 0,0 0-130 0 0,0 0-235 0 0,0 0-283 0 0,0 0-186 0 0,0 0-30 0 0,0 0 13 0 0,0 0 11 0 0,-2 10-34 0 0,-36 138 892 0 0,14-66-1201 0 0,25-77-3541 0 0,5-11-7663 0 0,-4 3-884 0 0</inkml:trace>
  <inkml:trace contextRef="#ctx0" brushRef="#br0" timeOffset="2693.191">789 26 0 0 0,'0'0'1234'0'0,"0"0"242"0"0,0 0 280 0 0,0 0 245 0 0,0 0 23 0 0,0 0-165 0 0,0 0-257 0 0,0 0-276 0 0,0 0-186 0 0,0 0-120 0 0,0 0-119 0 0,0 0-102 0 0,0 0-107 0 0,1-4-119 0 0,11-17 277 0 0,-31 36 2919 0 0,-15 22-2801 0 0,-19 17-1102 0 0,24-25 332 0 0,94-124 484 0 0,-35 55-618 0 0,-80 94-1086 0 0,42-41-45 0 0,1-4-5036 0 0,5-5-3175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44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55 5057 0 0,'0'0'1802'0'0,"0"0"-358"0"0,0 0-234 0 0,0 0 9 0 0,0 0-30 0 0,0 0-90 0 0,0 0-109 0 0,0 0-174 0 0,0 0-157 0 0,0 0-123 0 0,0 0-56 0 0,0 0-40 0 0,0 0-36 0 0,-6 7-19 0 0,-20 24-14 0 0,23-26-281 0 0,0 0-1 0 0,0 0 1 0 0,1 0-1 0 0,0 0 0 0 0,0 0 1 0 0,1 0-1 0 0,-1 1 1 0 0,1-1-1 0 0,0 0 1 0 0,1 1-1 0 0,-1-1 1 0 0,1 1-1 0 0,0-1 0 0 0,0 3-89 0 0,0 5 123 0 0,-1 1-39 0 0,0 1 1 0 0,0 0-1 0 0,1 0 0 0 0,1-1 0 0 0,1 1 0 0 0,0 0 0 0 0,1-1 1 0 0,0 0-1 0 0,1 1 0 0 0,1-1 0 0 0,0-1 0 0 0,1 1 1 0 0,1-1-1 0 0,0 0 0 0 0,0 0 0 0 0,4 3-84 0 0,-9-14 60 0 0,0 1 1 0 0,0-1-1 0 0,0 0 0 0 0,0 0 1 0 0,0 0-1 0 0,1-1 0 0 0,-1 1 0 0 0,1 0 1 0 0,-1-1-1 0 0,1 0 0 0 0,0 0 1 0 0,-1 1-1 0 0,1-1 0 0 0,0-1 0 0 0,0 1 1 0 0,0 0-1 0 0,0-1 0 0 0,0 0 1 0 0,-1 1-1 0 0,1-1 0 0 0,0 0 1 0 0,0 0-1 0 0,0-1 0 0 0,0 1 0 0 0,0-1 1 0 0,0 1-1 0 0,0-1 0 0 0,-1 0 1 0 0,1 0-1 0 0,0 0 0 0 0,-1-1 0 0 0,1 1 1 0 0,0-1-1 0 0,-1 1 0 0 0,0-1 1 0 0,1 0-1 0 0,-1 0 0 0 0,0 0 0 0 0,0 0 1 0 0,0 0-1 0 0,0 0 0 0 0,0-1 1 0 0,1-1-61 0 0,24-30 268 0 0,0-2 1 0 0,-3 0 0 0 0,-1-2-1 0 0,-1 0 1 0 0,14-38-269 0 0,19-33 256 0 0,-23 53-112 0 0,-6 74-467 0 0,-13 1 349 0 0,-2 1 0 0 0,0 0 0 0 0,-1 1 0 0 0,-1 0 0 0 0,-1 0 0 0 0,-1 1 0 0 0,0 0 0 0 0,-2 0 0 0 0,-1 1 0 0 0,0 8-26 0 0,3 0 7 0 0,4 43 25 0 0,-4 0 0 0 0,-2 0 1 0 0,-4 0-1 0 0,-4 16-32 0 0,2-71 7 0 0,-1 0-1 0 0,0 0 1 0 0,-2-1 0 0 0,0 1-1 0 0,-1-1 1 0 0,-1 0 0 0 0,-1 0-1 0 0,0-1 1 0 0,-1 1 0 0 0,-1-2-1 0 0,-1 1 1 0 0,-7 9-7 0 0,-53 19 252 0 0,68-45-242 0 0,0 0 1 0 0,0 1-1 0 0,0-1 0 0 0,-1 0 0 0 0,1 0 1 0 0,0 0-1 0 0,0-1 0 0 0,0 1 0 0 0,0-1 1 0 0,-1 1-1 0 0,1-1 0 0 0,0 1 0 0 0,0-1 1 0 0,0 0-1 0 0,0 0 0 0 0,0 0 0 0 0,1 0 1 0 0,-1 0-1 0 0,0-1 0 0 0,0 1 0 0 0,1-1 1 0 0,-1 1-1 0 0,1-1 0 0 0,-1 1 0 0 0,1-1 1 0 0,0 0-1 0 0,-1 0 0 0 0,1 0 0 0 0,0 1 1 0 0,0-1-1 0 0,0 0 0 0 0,1-1 0 0 0,-1 1 1 0 0,0 0-1 0 0,1 0 0 0 0,-1 0 0 0 0,1 0 1 0 0,0 0-1 0 0,0 0 0 0 0,0-1 0 0 0,0-1-10 0 0,7-97 40 0 0,75-82-82 0 0,2 68-398 0 0,-41 71-2961 0 0,-43 43 3198 0 0,7-4-2625 0 0,-2 4-2222 0 0,0 1-6329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15,'0'0,"0"-1,0 1,0-1,0 1,0-1,0 0,0 1,0-1,0 1,0-1,0 1,0-1,0 1,-1-1,1 1,0-1,0 1,-1 0,1-1,0 1,-1-1,1 1,0 0,-1-1,1 1,-1 0,1-1,-1 1,1 0,-1 0,1-1,-1 1,1 0,-1 0,1 0,-1 0,1 0,-1 0,1 0,-1-1,1 2,-1-1,1 0,-1 0,1 0,-1 0,1 0,-1 0,1 0,-1 1,1-1,-1 0,1 0,-1 1,1-1,0 0,-1 1,1-1,-1 0,1 1,0-1,-1 1,1-1,0 1,0-1,-1 1,1-1,0 1,0-1,0 1,-14 44,11-33,-41 275,-14 156,32-261,40-149,-2-28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44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12299 0 0,'0'0'2233'0'0,"0"0"-598"0"0,0 0-402 0 0,0 0-196 0 0,0 0-141 0 0,0 0-141 0 0,0 0-140 0 0,0 0-43 0 0,0 0 36 0 0,0 0 74 0 0,0 0 34 0 0,0 0-65 0 0,0 0-130 0 0,20-4-99 0 0,101-22 211 0 0,-18 9 41 0 0,-103 18-669 0 0,1 0 0 0 0,0 0 0 0 0,0 1 0 0 0,-1-1 0 0 0,1 0 0 0 0,-1 1 0 0 0,1-1 0 0 0,-1 1 0 0 0,0-1 0 0 0,1 1 0 0 0,-1-1 1 0 0,0 1-1 0 0,0-1 0 0 0,0 1 0 0 0,0-1 0 0 0,0 1 0 0 0,-1-1 0 0 0,1 1 0 0 0,0-1 0 0 0,-1 0 0 0 0,1 1 0 0 0,-1-1 0 0 0,1 1 0 0 0,-1-1 0 0 0,0 0 1 0 0,1 1-1 0 0,-1-1 0 0 0,0 0 0 0 0,0 0 0 0 0,0 0 0 0 0,-1 1-5 0 0,-133 127 440 0 0,134-128-440 0 0,-1 0 0 0 0,1 0-1 0 0,-1 0 1 0 0,1 0 0 0 0,0 0 0 0 0,-1 1 0 0 0,1-1-1 0 0,0 0 1 0 0,0 1 0 0 0,0-1 0 0 0,0 1 0 0 0,0 0-1 0 0,0-1 1 0 0,0 1 0 0 0,1 0 0 0 0,-1-1 0 0 0,1 1-1 0 0,-1 0 1 0 0,1 0 0 0 0,0 0 0 0 0,-1-1 0 0 0,1 1-1 0 0,0 0 1 0 0,0 0 0 0 0,0 0 0 0 0,1 0 0 0 0,-1-1-1 0 0,0 1 1 0 0,1 0 0 0 0,-1 0 0 0 0,1 0-1 0 0,-1-1 1 0 0,1 1 0 0 0,0 0 0 0 0,0-1 0 0 0,0 1-1 0 0,0-1 1 0 0,0 1 0 0 0,0-1 0 0 0,0 1 0 0 0,1-1-1 0 0,-1 0 1 0 0,0 1 0 0 0,1-1 0 0 0,-1 0 0 0 0,1 0-1 0 0,-1 0 1 0 0,1 0 0 0 0,0-1 0 0 0,-1 1 0 0 0,1 0-1 0 0,1 0 1 0 0,67 6-106 0 0,-70-7-2 0 0,0 0-60 0 0,0 0-75 0 0,2-29-4744 0 0,-1 14 515 0 0,0 0-4410 0 0,-1 8 1080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4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2 5593 0 0,'0'0'2093'0'0,"0"0"-92"0"0,0 0-55 0 0,0 0-4 0 0,0 0-108 0 0,0 0-207 0 0,0 0-272 0 0,0 0-262 0 0,0 0-194 0 0,0 0-129 0 0,0 0-76 0 0,0 0-39 0 0,-4-1-48 0 0,1 0-549 0 0,-28 8 1320 0 0,-95 172 1084 0 0,130-191-2799 0 0,20-10-501 0 0,-3 2-2894 0 0,-7 9-5393 0 0,-5 6-3178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52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41 295 0 0 0,'0'0'1907'0'0,"0"0"-159"0"0,0 0-37 0 0,0 0 154 0 0,0 0 102 0 0,0 0 24 0 0,0 0-189 0 0,0 0-313 0 0,0 0-372 0 0,0 0-316 0 0,0 0-189 0 0,-4 0-97 0 0,-11 2 337 0 0,15-2-282 0 0,11-3 1045 0 0,154-43 2906 0 0,6 30-3281 0 0,-171 16-1248 0 0,0 0 15 0 0,0 0-14 0 0,0 0-14 0 0,0 0-7 0 0,0 0-19 0 0,0 0-14 0 0,0 0-7 0 0,25 3-2602 0 0,-24-2 4764 0 0,1-1-4118 0 0,1 3-16408 0 0,-3-3 13374 0 0</inkml:trace>
  <inkml:trace contextRef="#ctx0" brushRef="#br0" timeOffset="296.867">1 479 2296 0 0,'0'0'2225'0'0,"0"0"-330"0"0,0 0-109 0 0,0 0 11 0 0,0 0-59 0 0,0 0-165 0 0,0 0-300 0 0,0 0-337 0 0,0 0-269 0 0,0 0-188 0 0,0 0-46 0 0,0 0 138 0 0,4 1 145 0 0,8 0-300 0 0,0 0 0 0 0,0 0 0 0 0,0-1 0 0 0,1-1 0 0 0,-1 0 0 0 0,0-1 0 0 0,0 0 1 0 0,0-1-1 0 0,0 0 0 0 0,4-2-416 0 0,40-8 747 0 0,69-2-511 0 0,-77 9-1207 0 0,-21-6-6849 0 0,-25 8 2504 0 0,0 0-4106 0 0</inkml:trace>
  <inkml:trace contextRef="#ctx0" brushRef="#br0" timeOffset="954.103">211 26 80 0 0,'0'0'2607'0'0,"0"0"-620"0"0,0 0-169 0 0,0 0 54 0 0,0 0 81 0 0,0 0-41 0 0,0 0-195 0 0,0 0-248 0 0,0 0-251 0 0,0 0-217 0 0,0 0-192 0 0,0 0-163 0 0,0 0-140 0 0,-7-4-77 0 0,-20-14-67 0 0,20 14-64 0 0,7 6-184 0 0,0 3 25 0 0,-1-1 0 0 0,1 1 0 0 0,0 0 0 0 0,0-1 0 0 0,0 1 0 0 0,1-1 0 0 0,0 1 0 0 0,0-1 0 0 0,0 1 0 0 0,0-1 0 0 0,1 0 0 0 0,-1 1 0 0 0,1-1-1 0 0,0 0 1 0 0,1 0 0 0 0,-1 0 0 0 0,1 0 0 0 0,0-1 0 0 0,0 1 0 0 0,0 0-139 0 0,9 6 244 0 0,1-1 1 0 0,0 0-1 0 0,0-1 1 0 0,0 0-1 0 0,1-1 1 0 0,0 0-1 0 0,1-2 0 0 0,-1 1 1 0 0,14 2-245 0 0,45 18 399 0 0,23 40-131 0 0,-83-18 202 0 0,-14-48-464 0 0,-17 30 214 0 0,-120 143 295 0 0,88-114-370 0 0,-47 70 236 0 0,76-90-335 0 0,20-38-51 0 0,1-1-4 0 0,0 0-6 0 0,0 0-4 0 0,0 0-11 0 0,0 0-16 0 0,0 0-34 0 0,3-12-1361 0 0,0 9 984 0 0,16-16-2129 0 0,-8 6-2473 0 0,-6 5-5555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00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845 486 9306 0 0,'0'0'1920'0'0,"0"0"-473"0"0,0 0-190 0 0,0 0 75 0 0,0 0 51 0 0,0 0-88 0 0,0 0-218 0 0,0 0-240 0 0,0 0-181 0 0,0 0-95 0 0,0 0-38 0 0,0 0-18 0 0,0 0-10 0 0,-7 25-19 0 0,-20 80-41 0 0,16 11 761 0 0,12-82-966 0 0,15 110-1220 0 0,-4-166-7712 0 0,-8 17 4267 0 0,1-1-5761 0 0</inkml:trace>
  <inkml:trace contextRef="#ctx0" brushRef="#br0" timeOffset="665.946">972 718 2345 0 0,'0'0'2593'0'0,"0"0"-1099"0"0,0 0-442 0 0,0 0 67 0 0,0 0 203 0 0,0 0 111 0 0,0 0-2 0 0,0 0-37 0 0,0 0-64 0 0,0 0-69 0 0,0 0-104 0 0,0 0-205 0 0,0 0-160 0 0,14 1-103 0 0,110 2 1360 0 0,51-28-713 0 0,-166 24-1564 0 0,-9 1 267 0 0,0-1 0 0 0,0 1 0 0 0,0 0 0 0 0,0-1 0 0 0,0 1 0 0 0,0 0 0 0 0,0 0 0 0 0,0-1 0 0 0,-1 1 0 0 0,1 0 0 0 0,0-1 0 0 0,0 1 0 0 0,0 0 1 0 0,0-1-1 0 0,0 1 0 0 0,1 0 0 0 0,-1 0 0 0 0,0-1 0 0 0,0 1 0 0 0,0 0 0 0 0,0-1 0 0 0,0 1 0 0 0,0 0 0 0 0,0 0 0 0 0,1-1 0 0 0,-1 1 0 0 0,0 0 0 0 0,0 0 1 0 0,0-1-1 0 0,0 1 0 0 0,1 0 0 0 0,-1 0 0 0 0,0-1 0 0 0,0 1 0 0 0,1 0 0 0 0,-1 0 0 0 0,0 0 0 0 0,0 0 0 0 0,1 0 0 0 0,-1-1 0 0 0,0 1 0 0 0,1 0 0 0 0,-1 0 0 0 0,0 0 1 0 0,1 0-1 0 0,-1 0 0 0 0,0 0 0 0 0,0 0 0 0 0,1 0-39 0 0,-97-88 202 0 0,59 55-7 0 0,25 73-269 0 0,3 123 164 0 0,11-106-78 0 0,-2-4-48 0 0,16-61 298 0 0,8-13-155 0 0,0 0 1 0 0,-2-2-1 0 0,0-1 1 0 0,-1-1-1 0 0,-2 0 1 0 0,2-5-108 0 0,-12-14-1876 0 0,-9 44 786 0 0,0 0-550 0 0,0 0-1001 0 0,0 0-2859 0 0,0 0-5819 0 0</inkml:trace>
  <inkml:trace contextRef="#ctx0" brushRef="#br0" timeOffset="1929.902">1460 645 4609 0 0,'0'0'3163'0'0,"0"0"-910"0"0,0 0-458 0 0,0 0-151 0 0,0 0-175 0 0,0 0-160 0 0,0 0-195 0 0,0 0-211 0 0,0 0-123 0 0,0 0-77 0 0,0 0-45 0 0,0 0-31 0 0,0 0-48 0 0,12-8-39 0 0,36-22-25 0 0,21 9 1367 0 0,4 21-980 0 0,-71 2-881 0 0,0 0 0 0 0,0-1 0 0 0,-1 1 0 0 0,1 0-1 0 0,-1 0 1 0 0,1 0 0 0 0,-1 0 0 0 0,1 1 0 0 0,-1-1 0 0 0,0 0-1 0 0,0 0 1 0 0,0 1 0 0 0,0-1 0 0 0,-1 1 0 0 0,1-1-1 0 0,-1 1 1 0 0,1-1 0 0 0,-1 1 0 0 0,0-1 0 0 0,0 1-1 0 0,0-1 1 0 0,0 1 0 0 0,0-1 0 0 0,-1 1 0 0 0,1-1 0 0 0,-1 1-1 0 0,0-1 1 0 0,0 1 0 0 0,1-1 0 0 0,-2 0 0 0 0,1 1-1 0 0,0-1 1 0 0,0 0 0 0 0,-1 0 0 0 0,1 0 0 0 0,-1 0-1 0 0,0 0 1 0 0,0 1-21 0 0,-103 132 414 0 0,104-133-411 0 0,0 0 0 0 0,0-1 1 0 0,0 1-1 0 0,0 0 0 0 0,0 0 0 0 0,0 0 1 0 0,0 0-1 0 0,1-1 0 0 0,-1 1 0 0 0,0 0 1 0 0,1 1-1 0 0,0-1 0 0 0,-1 0 1 0 0,1 0-1 0 0,0 0 0 0 0,0 0 0 0 0,0 0 1 0 0,1 0-1 0 0,-1 0 0 0 0,0 0 1 0 0,1 0-1 0 0,-1 0 0 0 0,1 0 0 0 0,0 0 1 0 0,0 0-1 0 0,0 0 0 0 0,0 0 1 0 0,0-1-1 0 0,0 1 0 0 0,0 0 0 0 0,0-1 1 0 0,1 1-1 0 0,-1-1 0 0 0,1 1 0 0 0,-1-1 1 0 0,1 1-1 0 0,0-1-3 0 0,6 2 111 0 0,1-1 1 0 0,0 0-1 0 0,-1-1 1 0 0,1 0-1 0 0,0-1 1 0 0,-1 1-1 0 0,1-1 1 0 0,0-1-1 0 0,0 0 0 0 0,-1 0 1 0 0,1-1-1 0 0,-1 0 1 0 0,1 0-1 0 0,-1-1 1 0 0,0 0-1 0 0,4-2-111 0 0,-11-5-3803 0 0,-6 5-5347 0 0,3 4-2578 0 0</inkml:trace>
  <inkml:trace contextRef="#ctx0" brushRef="#br0" timeOffset="2697.99">392 1108 11666 0 0,'0'0'1908'0'0,"0"0"-484"0"0,0 0-163 0 0,0 0 26 0 0,0 0 15 0 0,0 0-120 0 0,0 0-250 0 0,0 0-253 0 0,0 0-206 0 0,0 0-122 0 0,0 0-70 0 0,0 0-30 0 0,8 0 290 0 0,-5 321 1181 0 0,-6-270-3410 0 0,3-51 706 0 0,0 0-466 0 0,0 0-626 0 0,0 0-1093 0 0,0 0-2524 0 0,0 0-4519 0 0</inkml:trace>
  <inkml:trace contextRef="#ctx0" brushRef="#br0" timeOffset="3294.523">368 1112 5921 0 0,'0'0'4109'0'0,"0"0"-1868"0"0,0 0-829 0 0,0 0-149 0 0,0 0 5 0 0,0 0-46 0 0,0 0-185 0 0,0 0-247 0 0,0 0-110 0 0,0 0-37 0 0,0 0-7 0 0,0 0 12 0 0,0 0-96 0 0,15-4-85 0 0,115-29 972 0 0,17 22-732 0 0,-146 12-703 0 0,1-1 0 0 0,-1 0 1 0 0,1 1-1 0 0,-1-1 0 0 0,1 1 1 0 0,-1 0-1 0 0,0-1 0 0 0,1 1 1 0 0,-1 0-1 0 0,0 0 0 0 0,0 0 1 0 0,0 0-1 0 0,1 0 0 0 0,-1 0 1 0 0,0 0-1 0 0,0 0 1 0 0,0 0-1 0 0,-1 1 0 0 0,1-1 1 0 0,0 0-1 0 0,0 1 0 0 0,-1-1 1 0 0,1 0-1 0 0,-1 1 0 0 0,1-1 1 0 0,-1 1-1 0 0,1-1 0 0 0,-1 1 1 0 0,0-1-1 0 0,0 1 0 0 0,0-1 1 0 0,0 1-1 0 0,0-1 0 0 0,0 1 1 0 0,0-1-1 0 0,-1 2-4 0 0,-9 57 338 0 0,-10-18-262 0 0,15-34-70 0 0,1 0 1 0 0,-1 0 0 0 0,1 1-1 0 0,1-1 1 0 0,0 1-1 0 0,0-1 1 0 0,1 1 0 0 0,0 0-1 0 0,0 0 1 0 0,1 1 0 0 0,0-1-1 0 0,1 7-6 0 0,2-14 4 0 0,0 0 0 0 0,0 0-1 0 0,0-1 1 0 0,1 1 0 0 0,-1 0-1 0 0,1-1 1 0 0,-1 0 0 0 0,1 1-1 0 0,-1-1 1 0 0,1 0 0 0 0,0 0-1 0 0,0-1 1 0 0,0 1 0 0 0,-1 0 0 0 0,1-1-1 0 0,0 0 1 0 0,0 0 0 0 0,0 0-1 0 0,0 0 1 0 0,0 0 0 0 0,0 0-1 0 0,1-1-3 0 0,-2 1 9 0 0,3-2 4 0 0,0 1 0 0 0,0 0 0 0 0,1 0 1 0 0,-1 1-1 0 0,0 0 0 0 0,0-1 0 0 0,0 2 1 0 0,1-1-1 0 0,-1 1 0 0 0,0-1 0 0 0,0 2 1 0 0,0-1-1 0 0,0 0 0 0 0,0 1 0 0 0,0 0 1 0 0,0 0-1 0 0,0 0 0 0 0,-1 1 0 0 0,1 0 1 0 0,-1 0-1 0 0,0 0 0 0 0,0 0 1 0 0,0 1-1 0 0,0-1 0 0 0,0 1 0 0 0,-1 0 1 0 0,0 0-1 0 0,0 0 0 0 0,0 1 0 0 0,0-1 1 0 0,-1 1-1 0 0,1 0 0 0 0,-1-1 0 0 0,0 1 1 0 0,-1 0-1 0 0,2 4-13 0 0,-4-5 31 0 0,1-1 1 0 0,-1 1-1 0 0,1 0 1 0 0,-1-1-1 0 0,0 1 0 0 0,0-1 1 0 0,0 1-1 0 0,-1-1 0 0 0,1 0 1 0 0,-1 1-1 0 0,0-1 1 0 0,0 0-1 0 0,0 0 0 0 0,0 0 1 0 0,-1 0-1 0 0,1-1 1 0 0,-1 1-1 0 0,0-1 0 0 0,0 1 1 0 0,1-1-1 0 0,-1 0 1 0 0,-1 0-1 0 0,1 0 0 0 0,-1 0-31 0 0,4-2 0 0 0,-13 8-26 0 0,-1 1-1 0 0,0-2 0 0 0,0 0 1 0 0,-1-1-1 0 0,0 0 0 0 0,0-1 1 0 0,0-1-1 0 0,-1-1 0 0 0,1 0 1 0 0,-1 0-1 0 0,0-2 0 0 0,0 0 1 0 0,0-1-1 0 0,-2-1 27 0 0,17 1-233 0 0,0-1-1 0 0,1 0 1 0 0,-1 0-1 0 0,0 0 1 0 0,0 0 0 0 0,1 0-1 0 0,-1 0 1 0 0,0 0 0 0 0,1 0-1 0 0,-1 0 1 0 0,1 0-1 0 0,-1 0 1 0 0,1 0 0 0 0,0 0-1 0 0,-1 0 1 0 0,1-1 0 0 0,0 1-1 0 0,0 0 1 0 0,0 0-1 0 0,0 0 1 0 0,0 0 0 0 0,0-1-1 0 0,0 1 1 0 0,0 0-1 0 0,1 0 1 0 0,-1 0 0 0 0,0 0-1 0 0,1 0 1 0 0,-1-1 0 0 0,1 1-1 0 0,-1 0 1 0 0,1 0-1 0 0,-1 0 1 0 0,1 0 0 0 0,0 0-1 0 0,0 0 1 0 0,-1 1-1 0 0,1-1 1 0 0,0 0 0 0 0,0 0-1 0 0,0 1 1 0 0,0-1 0 0 0,0 0 233 0 0,8-9-5951 0 0,-4 2-4694 0 0</inkml:trace>
  <inkml:trace contextRef="#ctx0" brushRef="#br0" timeOffset="3571.183">1011 1285 3961 0 0,'0'0'3047'0'0,"0"0"-1553"0"0,0 0-610 0 0,0 0 255 0 0,0 0 396 0 0,0 0 171 0 0,0 0-169 0 0,0 0-286 0 0,0 0-251 0 0,0 0-191 0 0,0 0-127 0 0,0 0-119 0 0,-5 29-89 0 0,-12 88-97 0 0,20-68 242 0 0,1-45-468 0 0,0-1 1 0 0,1 1 0 0 0,-1-1-1 0 0,1 0 1 0 0,0 0-1 0 0,-1 0 1 0 0,1-1 0 0 0,0 0-1 0 0,0 0 1 0 0,1 0 0 0 0,-1 0-1 0 0,0-1 1 0 0,1 0-1 0 0,-1 0 1 0 0,1-1 0 0 0,-1 1-1 0 0,1-1 1 0 0,-1 0-1 0 0,1-1 1 0 0,-1 1 0 0 0,1-1-1 0 0,4-1-151 0 0,-3-1 138 0 0,0 1-1 0 0,0-2 0 0 0,0 1 1 0 0,0-1-1 0 0,0 0 0 0 0,-1 0 1 0 0,0-1-1 0 0,0 0 0 0 0,0 0 1 0 0,0 0-1 0 0,-1-1 1 0 0,0 0-1 0 0,0 0 0 0 0,0 0 1 0 0,-1 0-1 0 0,1-4-137 0 0,-3 9-8 0 0,-1-1 0 0 0,0 1 0 0 0,1-1 0 0 0,-1 0-1 0 0,0 0 1 0 0,0 0 0 0 0,0 0 0 0 0,-1 0 0 0 0,1 0 0 0 0,0 0 0 0 0,-1 0 0 0 0,1 0 0 0 0,-1 0 0 0 0,0 0-1 0 0,0 0 1 0 0,1 0 0 0 0,-1 0 0 0 0,-1 0 0 0 0,1 0 0 0 0,0-1 0 0 0,0 1 0 0 0,-1 0 0 0 0,1 0-1 0 0,-1 0 1 0 0,0 0 0 0 0,0 0 0 0 0,0 0 0 0 0,0 1 0 0 0,0-1 0 0 0,0 0 0 0 0,0 0 0 0 0,0 1-1 0 0,-1-1 1 0 0,1 0 0 0 0,-1 1 0 0 0,1 0 0 0 0,-1-1 0 0 0,0 1 0 0 0,1 0 0 0 0,-1 0 0 0 0,0 0 0 0 0,0 0-1 0 0,0 0 1 0 0,0 0 0 0 0,0 0 0 0 0,0 1 0 0 0,0-1 0 0 0,0 1 0 0 0,0-1 0 0 0,0 1 0 0 0,-2 0 8 0 0,-48-1-2165 0 0,17 9-5971 0 0,24-4-3608 0 0</inkml:trace>
  <inkml:trace contextRef="#ctx0" brushRef="#br0" timeOffset="4102.74">1434 1009 5873 0 0,'0'0'2517'0'0,"0"0"-523"0"0,0 0-235 0 0,0 0-71 0 0,0 0-161 0 0,0 0-252 0 0,0 0-260 0 0,0 0-246 0 0,0 0-138 0 0,0 0 23 0 0,0 0 22 0 0,0 0 29 0 0,0 0 7 0 0,8 7-98 0 0,23 23-53 0 0,-24 30 667 0 0,-8-54-1106 0 0,-7 326 1429 0 0,45-366-1411 0 0,-8 16-122 0 0,-20 12-12 0 0,0 0 1 0 0,0 0-1 0 0,1 1 1 0 0,0 0-1 0 0,0 0 1 0 0,0 1-1 0 0,0 1 1 0 0,1 0-1 0 0,0 0 1 0 0,2 0-7 0 0,-10 3 1 0 0,-1-1 1 0 0,1 0 0 0 0,-1 0-1 0 0,1 1 1 0 0,-1 0 0 0 0,1-1-1 0 0,0 1 1 0 0,-1 0 0 0 0,1 0-1 0 0,-1 1 1 0 0,1-1-1 0 0,-1 0 1 0 0,1 1 0 0 0,0-1-1 0 0,-1 1 1 0 0,0 0 0 0 0,1 0-1 0 0,-1 0 1 0 0,1 0 0 0 0,-1 1-1 0 0,0-1 1 0 0,0 0 0 0 0,0 1-1 0 0,0 0 1 0 0,0-1 0 0 0,0 1-1 0 0,0 0 1 0 0,-1 0 0 0 0,1 0-1 0 0,0 0 1 0 0,-1 0 0 0 0,0 1-1 0 0,1-1 1 0 0,-1 0 0 0 0,0 1-1 0 0,0-1 1 0 0,-1 1 0 0 0,1-1-1 0 0,0 1 1 0 0,-1-1 0 0 0,1 1-2 0 0,-2 5 33 0 0,0 0 0 0 0,0 1 0 0 0,-1-1 0 0 0,0 0 0 0 0,0 0 0 0 0,-1-1 1 0 0,0 1-1 0 0,0 0 0 0 0,-1-1 0 0 0,0 0 0 0 0,0 0 0 0 0,0 0 1 0 0,-1 0-1 0 0,0-1 0 0 0,-1 1 0 0 0,0-1 0 0 0,0-1 0 0 0,0 1 0 0 0,0-1 1 0 0,-1 0-1 0 0,0 0 0 0 0,0-1 0 0 0,0 0 0 0 0,0-1 0 0 0,-1 1 0 0 0,0-1 1 0 0,0-1-1 0 0,-5 2-33 0 0,10-2-12 0 0,-1-1 1 0 0,0 0-1 0 0,1 0 1 0 0,-1 0-1 0 0,0-1 1 0 0,0 1-1 0 0,0-1 1 0 0,0 0-1 0 0,0 0 1 0 0,1 0-1 0 0,-1-1 1 0 0,0 1-1 0 0,0-1 0 0 0,0 0 1 0 0,1 0-1 0 0,-1 0 1 0 0,0-1-1 0 0,1 1 1 0 0,-1-1-1 0 0,1 0 1 0 0,-1 0-1 0 0,0-1 12 0 0,-24-49-3032 0 0,26 41 1881 0 0,-1-10-4982 0 0,2 9-5058 0 0</inkml:trace>
  <inkml:trace contextRef="#ctx0" brushRef="#br0" timeOffset="6199.785">1062 1418 0 0 0,'0'0'996'0'0,"0"0"295"0"0,0 0 156 0 0,0 0-19 0 0,0 0-154 0 0,0 0-183 0 0,0 0-206 0 0,0 0-218 0 0,0 0-191 0 0,0 0-110 0 0,0 0-87 0 0,0 0-27 0 0,12-6 4 0 0,35-16 13 0 0,-27 10 2441 0 0,-20 11-2351 0 0,0 1 17 0 0,0 0 20 0 0,0 0 33 0 0,0 0 23 0 0,0 0 11 0 0,5-6 7473 0 0,-21-22-7470 0 0,15 26-439 0 0,-1-1 39 0 0,0 0 0 0 0,0 0 0 0 0,0 0 1 0 0,0 0-1 0 0,-1 0 0 0 0,1 0 0 0 0,-1 1 0 0 0,0 0 0 0 0,1-1 0 0 0,-1 1 0 0 0,0 0 0 0 0,-1 0 0 0 0,1 0 0 0 0,0 1 0 0 0,0-1 0 0 0,-1 1 1 0 0,1 0-1 0 0,-1 0 0 0 0,1 0 0 0 0,-1 0 0 0 0,-1 0-66 0 0,-37 12-40 0 0,53-11-2627 0 0,-9 0 2453 0 0,13 0-4152 0 0,-5-3-3274 0 0,-4-1-3412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04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1 197 5265 0 0,'0'0'2574'0'0,"0"0"-310"0"0,0 0-139 0 0,0 0-145 0 0,0 0-251 0 0,0 0-342 0 0,0 0-363 0 0,0 0-283 0 0,0 0-163 0 0,0 0-66 0 0,0 0-11 0 0,0 0 13 0 0,0 0-9 0 0,21 7 2579 0 0,267-28 802 0 0,-85-8-3314 0 0,-192 28-2302 0 0,-32 7-3582 0 0,11-2-1608 0 0,5-3-4934 0 0</inkml:trace>
  <inkml:trace contextRef="#ctx0" brushRef="#br0" timeOffset="244.726">157 374 14275 0 0,'0'0'2101'0'0,"0"0"-721"0"0,0 0-297 0 0,0 0-31 0 0,0 0-36 0 0,0 0-14 0 0,0 0-18 0 0,0 0-67 0 0,0 0-32 0 0,0 0-57 0 0,0 0-140 0 0,0 0-145 0 0,25-3-99 0 0,79-11-123 0 0,53-24 285 0 0,-120 31-1076 0 0,-5 1 1911 0 0,-11 3-3355 0 0,-3 1-3270 0 0,1 1-4591 0 0,-18 1-2448 0 0</inkml:trace>
  <inkml:trace contextRef="#ctx0" brushRef="#br0" timeOffset="4145.086">768 672 1776 0 0,'0'0'1758'0'0,"0"0"106"0"0,0 0 253 0 0,0 0 133 0 0,0 0-124 0 0,0 0-347 0 0,0 0-392 0 0,0 0-294 0 0,0 0-146 0 0,0 0-85 0 0,2-2-129 0 0,23-81 2234 0 0,-15 29-1432 0 0,28-51-237 0 0,77-97-257 0 0,0 63-492 0 0,-96 130-530 0 0,-18 40-65 0 0,-2-16 134 0 0,-1 220 116 0 0,2-234-206 0 0,0 0 0 0 0,0-1 1 0 0,0 1-1 0 0,0 0 0 0 0,0-1 0 0 0,0 1 0 0 0,1 0 1 0 0,-1-1-1 0 0,0 1 0 0 0,0 0 0 0 0,0 0 0 0 0,1-1 1 0 0,-1 1-1 0 0,0-1 0 0 0,0 1 0 0 0,1 0 0 0 0,-1-1 1 0 0,1 1-1 0 0,-1-1 0 0 0,1 1 0 0 0,-1-1 0 0 0,1 1 1 0 0,-1-1-1 0 0,1 1 0 0 0,-1-1 0 0 0,1 1 0 0 0,0-1 1 0 0,-1 0-1 0 0,1 1 0 0 0,-1-1 0 0 0,1 0 1 0 0,0 0-1 0 0,-1 1 0 0 0,1-1 0 0 0,0 0 0 0 0,0 0 1 0 0,-1 0-1 0 0,1 0 0 0 0,0 0 0 0 0,-1 0 0 0 0,1 0 1 0 0,0 0-1 0 0,0 0 0 0 0,-1 0 0 0 0,1 0 0 0 0,0-1 1 0 0,-1 1-1 0 0,1 0 0 0 0,0 0 0 0 0,-1-1 0 0 0,1 1 1 0 0,-1 0-1 0 0,1-1 0 0 0,0 1 0 0 0,-1-1 0 0 0,1 1 1 0 0,-1-1-1 0 0,1 0 2 0 0,43-29 135 0 0,-41 27-126 0 0,246-245 119 0 0,-120 160-109 0 0,-129 87-21 0 0,1 1 1 0 0,0 0-1 0 0,-1-1 1 0 0,1 1-1 0 0,-1 0 1 0 0,1 0-1 0 0,-1 0 1 0 0,1-1-1 0 0,0 1 1 0 0,-1 0-1 0 0,1 0 1 0 0,0 0 0 0 0,-1 0-1 0 0,1 0 1 0 0,-1 0-1 0 0,1 0 1 0 0,0 0-1 0 0,-1 0 1 0 0,1 1-1 0 0,-1-1 1 0 0,1 0-1 0 0,0 0 1 0 0,-1 0-1 0 0,1 1 1 0 0,-1-1-1 0 0,1 0 1 0 0,-1 1-1 0 0,1-1 1 0 0,-1 1-1 0 0,1-1 1 0 0,-1 0-1 0 0,1 1 1 0 0,-1-1 0 0 0,0 1-1 0 0,1-1 1 0 0,-1 1-1 0 0,0-1 1 0 0,1 1-1 0 0,-1 0 1 0 0,0-1-1 0 0,1 1 1 0 0,-1-1-1 0 0,0 1 1 0 0,0-1-1 0 0,0 1 1 0 0,0 0-1 0 0,0-1 1 0 0,0 1-1 0 0,0 0 1 0 0,0-1-1 0 0,0 1 1 0 0,0-1 0 0 0,0 1-1 0 0,0 0 1 0 0,0-1-1 0 0,0 1 1 0 0,-1-1-1 0 0,1 1 1 0 0,0 0 1 0 0,1 11-3 0 0,1 17 34 0 0,-1 0 0 0 0,-2 0-1 0 0,0 0 1 0 0,-2 0 0 0 0,-5 22-31 0 0,-7 90-31 0 0,15-132-181 0 0,6 30-882 0 0,17-39-6267 0 0,-17-4 1224 0 0,-4 1-5106 0 0</inkml:trace>
  <inkml:trace contextRef="#ctx0" brushRef="#br0" timeOffset="4818.655">2040 65 2417 0 0,'0'0'2309'0'0,"0"0"-326"0"0,0 0-45 0 0,0 0 80 0 0,0 0-88 0 0,0 0-327 0 0,0 0-235 0 0,0 0-254 0 0,0 0-241 0 0,0 0-138 0 0,0 0-104 0 0,0 0-47 0 0,0 0-39 0 0,-11-5-53 0 0,-38-15-25 0 0,45 19-396 0 0,0 0 0 0 0,0 0 0 0 0,0 1 0 0 0,0-1 0 0 0,0 1 1 0 0,0 0-1 0 0,1 0 0 0 0,-1 0 0 0 0,0 1 0 0 0,0-1 0 0 0,0 1 0 0 0,0 0 0 0 0,0 0 0 0 0,1 0 0 0 0,-1 1 0 0 0,0 0 0 0 0,1-1 0 0 0,-1 1 0 0 0,1 0 0 0 0,0 0 1 0 0,0 1-1 0 0,-1-1 0 0 0,-1 3-71 0 0,-9 5 228 0 0,-89 97 484 0 0,94-95-704 0 0,1 1 0 0 0,0-1 0 0 0,1 1 0 0 0,1 0 0 0 0,0 1 0 0 0,0 0 0 0 0,2 0 0 0 0,-1 0 0 0 0,2 0-1 0 0,0 1 1 0 0,1-1 0 0 0,0 1 0 0 0,1 0 0 0 0,1 3-8 0 0,0-16 7 0 0,1 0-1 0 0,-1 0 1 0 0,0 0-1 0 0,1-1 1 0 0,0 1 0 0 0,0 0-1 0 0,-1 0 1 0 0,1 0-1 0 0,0 0 1 0 0,0-1 0 0 0,1 1-1 0 0,-1 0 1 0 0,0-1-1 0 0,0 1 1 0 0,1-1-1 0 0,-1 1 1 0 0,1-1 0 0 0,-1 0-1 0 0,1 0 1 0 0,0 0-1 0 0,0 0 1 0 0,-1 0 0 0 0,1 0-1 0 0,0 0 1 0 0,0 0-1 0 0,0-1 1 0 0,0 1-1 0 0,0-1 1 0 0,0 1 0 0 0,0-1-1 0 0,0 0 1 0 0,0 0-1 0 0,2 0-6 0 0,71-9 747 0 0,-50-2-583 0 0,-1-2-1 0 0,0-1 1 0 0,0 0-1 0 0,-2-2 1 0 0,0-1-1 0 0,11-10-163 0 0,-31 25 7 0 0,145-147 459 0 0,-145 151-455 0 0,0-1 0 0 0,0 1 1 0 0,0 0-1 0 0,0 0 0 0 0,0 0 0 0 0,-1 1 1 0 0,1-1-1 0 0,-1 0 0 0 0,0 1 0 0 0,0-1 0 0 0,0 1 1 0 0,0-1-1 0 0,0 1 0 0 0,0-1 0 0 0,-1 1 1 0 0,1 0-1 0 0,-1-1 0 0 0,1 1 0 0 0,-1 0 1 0 0,0-1-1 0 0,0 1 0 0 0,-1 0 0 0 0,1-1 0 0 0,0 1 1 0 0,-1 0-1 0 0,0 1-11 0 0,1 6 23 0 0,1 283 82 0 0,-37 12-197 0 0,32-281 109 0 0,-3 13-21 0 0,0 0-1 0 0,-3-1 1 0 0,-1 0 0 0 0,-1 0-1 0 0,-3-1 1 0 0,-11 20 4 0 0,25-51 3 0 0,-1-1 0 0 0,0 1 0 0 0,0-1 0 0 0,0 0 0 0 0,0 0 0 0 0,-1 0 0 0 0,1 0 0 0 0,-1 0 0 0 0,0 0 0 0 0,0-1 0 0 0,0 1 0 0 0,0-1 0 0 0,0 0 0 0 0,-1 0 0 0 0,1 0 0 0 0,-1 0 0 0 0,1-1 0 0 0,-1 1 0 0 0,0-1 0 0 0,1 0 0 0 0,-1 0 0 0 0,0 0 0 0 0,-1-1-3 0 0,-12-48 72 0 0,13-102-48 0 0,9 119-160 0 0,1 0 0 0 0,2 1 0 0 0,1 0 0 0 0,1 0 0 0 0,1 1 1 0 0,2 1-1 0 0,1 0 0 0 0,1 0 0 0 0,1 2 0 0 0,2 0 0 0 0,11-14 136 0 0,0 3-2858 0 0,-13 16-6020 0 0,-10 16-2742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15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54 396 4465 0 0,'0'0'1712'0'0,"0"0"-329"0"0,0 0-97 0 0,0 0 69 0 0,0 0 6 0 0,0 0-58 0 0,0 0-146 0 0,0 0-210 0 0,0 0-205 0 0,0 0-134 0 0,0 0 26 0 0,0 0 37 0 0,-1 4 21 0 0,-31 146 2309 0 0,11 5-2341 0 0,23-154-614 0 0,-1 1 1 0 0,1-1 0 0 0,-1 0 0 0 0,1 0 0 0 0,0 0-1 0 0,-1 0 1 0 0,1 0 0 0 0,0 0 0 0 0,0 0-1 0 0,0-1 1 0 0,0 1 0 0 0,-1 0 0 0 0,1-1 0 0 0,0 0-1 0 0,0 1 1 0 0,0-1 0 0 0,0 0 0 0 0,0 0-1 0 0,0 0 1 0 0,0 0 0 0 0,0-1 0 0 0,0 1-1 0 0,0 0 1 0 0,0-1 0 0 0,0 1 0 0 0,0-1 0 0 0,0 0-1 0 0,0 0-46 0 0,123-93 1161 0 0,-97 69-1077 0 0,-1-1 0 0 0,-1-1 0 0 0,-2-2 1 0 0,-1 0-1 0 0,20-32-84 0 0,28-36 455 0 0,-70 97-398 0 0,-1 0-12 0 0,0 0-22 0 0,-30 111 49 0 0,-24 211 52 0 0,37 13-156 0 0,15-325 29 0 0,3-5 4 0 0,-1 0 0 0 0,0 0 1 0 0,0 1-1 0 0,0-1 0 0 0,0 0 0 0 0,-1 0 1 0 0,0-1-1 0 0,0 1 0 0 0,0 0 0 0 0,-1 0 1 0 0,0 0-1 0 0,1-1 0 0 0,-2 1 1 0 0,1-1-1 0 0,0 1 0 0 0,-1-1 0 0 0,0 0 1 0 0,0 0-1 0 0,0 0 0 0 0,-1 0 1 0 0,1-1-1 0 0,-1 1 0 0 0,0-1 0 0 0,0 0 1 0 0,0 0-1 0 0,0-1 0 0 0,-1 1 0 0 0,1-1 1 0 0,-1 0-1 0 0,0 0 0 0 0,1 0 1 0 0,-1-1-1 0 0,0 1 0 0 0,-1-1-1 0 0,-1-1 11 0 0,4 1-7 0 0,1-1-1 0 0,-1 0 1 0 0,1 1-1 0 0,-1-1 1 0 0,1 0-1 0 0,-1 0 1 0 0,1-1-1 0 0,-1 1 1 0 0,1 0-1 0 0,-1-1 1 0 0,1 0 0 0 0,0 1-1 0 0,-1-1 1 0 0,1 0-1 0 0,0 0 1 0 0,-1 0-1 0 0,1-1 1 0 0,0 1-1 0 0,0 0 1 0 0,0-1-1 0 0,0 1 1 0 0,0-1-1 0 0,1 0 1 0 0,-1 0-1 0 0,0 0 1 0 0,1 0-1 0 0,-1 0 1 0 0,1 0 0 0 0,-1-1-4 0 0,-1-4-4 0 0,0 1 0 0 0,1-1 1 0 0,0 1-1 0 0,0-1 1 0 0,1 0-1 0 0,0 0 0 0 0,0 0 1 0 0,0 1-1 0 0,1-1 1 0 0,0 0-1 0 0,0 0 0 0 0,1 0 1 0 0,0 0-1 0 0,0 0 1 0 0,1 0-1 0 0,-1 1 0 0 0,2-1 1 0 0,-1 1-1 0 0,1-1 1 0 0,0 1-1 0 0,0 0 0 0 0,0 0 1 0 0,4-4 3 0 0,78-99-2789 0 0,-62 88-552 0 0,-6 8-5107 0 0,-10 6-2657 0 0</inkml:trace>
  <inkml:trace contextRef="#ctx0" brushRef="#br0" timeOffset="235.027">630 646 11314 0 0,'0'0'2265'0'0,"0"0"-1150"0"0,0 0-467 0 0,0 0 196 0 0,0 0 312 0 0,0 0 211 0 0,0 0-54 0 0,0 0-206 0 0,0 0-214 0 0,0 0-179 0 0,0 0-140 0 0,0 0-131 0 0,-5 32-118 0 0,-16 98-98 0 0,-10-25 43 0 0,29-115-9253 0 0,4 0 879 0 0,0 6 616 0 0</inkml:trace>
  <inkml:trace contextRef="#ctx0" brushRef="#br0" timeOffset="553.597">853 97 0 0 0,'0'0'405'0'0,"0"0"1064"0"0,0 0 655 0 0,0 0 435 0 0,0 0 91 0 0,0 0-211 0 0,0 0-314 0 0,0 0-349 0 0,0 0-271 0 0,0 0-270 0 0,0 0-223 0 0,0 0-168 0 0,0 0-151 0 0,6-9-75 0 0,17-27-79 0 0,-40 63 1372 0 0,-82 132-531 0 0,95-151-1461 0 0,7-15-414 0 0,13-18-1053 0 0,-12 20 675 0 0,8-8-1103 0 0,-5 3-4196 0 0,-4 6-5158 0 0</inkml:trace>
  <inkml:trace contextRef="#ctx0" brushRef="#br0" timeOffset="951.586">1077 13 2521 0 0,'0'0'3104'0'0,"0"0"-663"0"0,0 0-251 0 0,0 0-10 0 0,0 0-84 0 0,0 0-318 0 0,0 0-372 0 0,0 0-373 0 0,0 0-321 0 0,0 0-235 0 0,0 0-156 0 0,0 0-54 0 0,1-5 47 0 0,-1-2-254 0 0,0 7-18 0 0,0 0-1 0 0,0 1 1 0 0,1-1-1 0 0,-1 0 1 0 0,0 0 0 0 0,0 0-1 0 0,1 1 1 0 0,-1-1-1 0 0,0 0 1 0 0,0 0 0 0 0,1 0-1 0 0,-1 0 1 0 0,0 0 0 0 0,1 0-1 0 0,-1 0 1 0 0,0 0-1 0 0,0 1 1 0 0,1-1 0 0 0,-1 0-1 0 0,0 0 1 0 0,1 0-1 0 0,-1 0 1 0 0,0-1 0 0 0,1 1-1 0 0,-1 0 1 0 0,0 0-1 0 0,0 0 1 0 0,1 0 0 0 0,-1 0-1 0 0,0 0 1 0 0,0 0-1 0 0,1 0 1 0 0,-1-1 0 0 0,0 1-1 0 0,0 0 1 0 0,1 0-1 0 0,-1 0-41 0 0,14 28 765 0 0,-2 1-1 0 0,0 1 0 0 0,-3 0 0 0 0,0 0 0 0 0,1 15-764 0 0,1 13 235 0 0,-2 1 0 0 0,-3 0-1 0 0,-3 1 1 0 0,-2 0 0 0 0,-3 7-235 0 0,1-45-56 0 0,0 0 1 0 0,-2 0-1 0 0,0 0 1 0 0,-2 0-1 0 0,0-1 1 0 0,-1 1-1 0 0,-2-1 1 0 0,0-1-1 0 0,-1 0 1 0 0,-1 0-1 0 0,0 0 1 0 0,-2-1-1 0 0,0-1 0 0 0,-1 0 1 0 0,-1-1-1 0 0,-1 0 1 0 0,0-1-1 0 0,-2-1 1 0 0,1 0-1 0 0,-2-2 1 0 0,0 0-1 0 0,-11 6 56 0 0,-9-3-1923 0 0,12-9-3789 0 0,12-3-4031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10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63 2441 0 0,'0'0'1924'0'0,"0"0"60"0"0,0 0 293 0 0,0 0 17 0 0,0 0-167 0 0,0 0-311 0 0,0 0-393 0 0,0 0-275 0 0,0 0-269 0 0,0 0-217 0 0,0 0-165 0 0,0 0-65 0 0,0 0 44 0 0,-10 6 50 0 0,-31 18 23 0 0,36-20-408 0 0,0 0-1 0 0,0 0 0 0 0,0 1 0 0 0,0 0 1 0 0,1-1-1 0 0,0 2 0 0 0,0-1 0 0 0,0 0 1 0 0,1 1-1 0 0,-1 0 0 0 0,1 0 0 0 0,1 0 0 0 0,-2 4-140 0 0,-8 14 418 0 0,1 4-196 0 0,1 0 0 0 0,2 1 0 0 0,1 0 0 0 0,0 0 0 0 0,3 1 0 0 0,0 0 0 0 0,2 0 1 0 0,1 0-1 0 0,2 0 0 0 0,0 0 0 0 0,2 0-222 0 0,0-13 34 0 0,0 0 0 0 0,1 0 0 0 0,1 0 0 0 0,0 0 1 0 0,1-1-1 0 0,1 1 0 0 0,1-2 0 0 0,0 1 0 0 0,1-1 0 0 0,0 0 0 0 0,2-1 0 0 0,-1 0 1 0 0,2-1-1 0 0,0 0 0 0 0,0-1 0 0 0,1 0 0 0 0,11 6-34 0 0,-8-9-555 0 0,-24-25-4419 0 0,5 10 2925 0 0,2 1-3951 0 0,1 2-5117 0 0</inkml:trace>
  <inkml:trace contextRef="#ctx0" brushRef="#br0" timeOffset="841.74">332 303 9226 0 0,'0'0'2468'0'0,"0"0"-554"0"0,0 0-256 0 0,0 0-135 0 0,0 0-211 0 0,0 0-246 0 0,0 0-295 0 0,0 0-257 0 0,0 0-180 0 0,0 0-77 0 0,0 0-18 0 0,0 0-8 0 0,0 0 14 0 0,13 1 522 0 0,-29 112 1324 0 0,15-106-2070 0 0,-6 37 39 0 0,3 0 1 0 0,1 1-1 0 0,2-1 1 0 0,2 14-61 0 0,-1-57 6 0 0,0 0 1 0 0,0 0 0 0 0,0 0-1 0 0,0 0 1 0 0,0 0 0 0 0,0 0 0 0 0,0 0-1 0 0,0 0 1 0 0,0 0 0 0 0,1 0-1 0 0,-1 0 1 0 0,0 0 0 0 0,1-1 0 0 0,-1 1-1 0 0,0 0 1 0 0,1 0 0 0 0,-1 0-1 0 0,1 0 1 0 0,-1-1 0 0 0,1 1-1 0 0,0 0 1 0 0,-1 0 0 0 0,1-1 0 0 0,0 1-1 0 0,0-1 1 0 0,-1 1 0 0 0,1-1-1 0 0,0 1 1 0 0,0-1 0 0 0,0 1 0 0 0,-1-1-1 0 0,1 1 1 0 0,0-1 0 0 0,0 0-1 0 0,0 0 1 0 0,0 1 0 0 0,0-1 0 0 0,0 0-1 0 0,0 0 1 0 0,0 0 0 0 0,0 0-1 0 0,0 0 1 0 0,0 0 0 0 0,0 0-1 0 0,0-1 1 0 0,0 1 0 0 0,0 0 0 0 0,-1-1-1 0 0,1 1 1 0 0,0 0 0 0 0,0-1-1 0 0,0 1 1 0 0,0-1-7 0 0,43-32 656 0 0,-22 8-527 0 0,0-1 0 0 0,-1 0 1 0 0,-2-2-1 0 0,-1 0 0 0 0,-1-1 1 0 0,-1-1-1 0 0,8-25-129 0 0,2-15 363 0 0,-35 136-62 0 0,-11 49-235 0 0,9 94-58 0 0,10-131-48 0 0,-3-1 1 0 0,-3 0 0 0 0,-5 4 39 0 0,7-45 10 0 0,4-23-12 0 0,-1 0 0 0 0,0 1 0 0 0,-1-1 0 0 0,0 0 0 0 0,-1 0 0 0 0,0-1-1 0 0,-1 1 1 0 0,-1-1 0 0 0,0 0 0 0 0,0 0 0 0 0,-5 4 2 0 0,10-14 2 0 0,-1-1 0 0 0,1 1 0 0 0,-1-1 1 0 0,0 1-1 0 0,0-1 0 0 0,0 1 0 0 0,0-1 0 0 0,0 0 1 0 0,0 0-1 0 0,0 0 0 0 0,0 0 0 0 0,0-1 0 0 0,0 1 0 0 0,0 0 1 0 0,-1-1-1 0 0,1 1 0 0 0,0-1 0 0 0,-1 0 0 0 0,1 0 1 0 0,0 0-1 0 0,0 0 0 0 0,-1 0 0 0 0,1-1 0 0 0,0 1 0 0 0,-1-1 1 0 0,1 1-1 0 0,0-1 0 0 0,0 0 0 0 0,0 0 0 0 0,0 0 1 0 0,0 0-1 0 0,0 0 0 0 0,0 0 0 0 0,0-1 0 0 0,0 1 1 0 0,0-1-1 0 0,1 1 0 0 0,-1-1 0 0 0,1 0 0 0 0,-1 1 0 0 0,1-1 1 0 0,-1 0-1 0 0,1 0 0 0 0,0 0 0 0 0,0 0 0 0 0,0 0 1 0 0,0 0-3 0 0,-3-15-32 0 0,1 1 1 0 0,1-1 0 0 0,1 0 0 0 0,0 0 0 0 0,1 1 0 0 0,0-1 0 0 0,2 0-1 0 0,0 0 1 0 0,0 1 0 0 0,2-1 0 0 0,0 1 0 0 0,1 0 0 0 0,1 0 0 0 0,0 1-1 0 0,1-1 1 0 0,1 1 0 0 0,0 1 0 0 0,1-1 0 0 0,1 2 0 0 0,6-8 31 0 0,17-28-1292 0 0,-20 31-1916 0 0,-1 0-5011 0 0,-9 13-3279 0 0</inkml:trace>
  <inkml:trace contextRef="#ctx0" brushRef="#br0" timeOffset="2780.236">763 664 0 0 0,'0'0'275'0'0,"0"0"448"0"0,0 0 66 0 0,0 0-23 0 0,0 0 42 0 0,0 0 104 0 0,0 0 179 0 0,0 0 196 0 0,0 0 152 0 0,0 0 88 0 0,0 0-3 0 0,0 0-74 0 0,0 0-125 0 0,0 0-158 0 0,0 0-129 0 0,0 0-166 0 0,0 0-99 0 0,0 0-118 0 0,0 0-119 0 0,0 0-58 0 0,0 0-47 0 0,0 0-27 0 0,0 0-26 0 0,0 0-3 0 0,0 0-56 0 0,0 0-43 0 0,0 0-25 0 0,14 3 4611 0 0,106-21-4619 0 0,-114 18-242 0 0,-6 0 1 0 0,0 0-1 0 0,0 1 0 0 0,0-1 1 0 0,0 0-1 0 0,0 0 1 0 0,0 0-1 0 0,0 1 0 0 0,0-1 1 0 0,0 0-1 0 0,0 1 1 0 0,0-1-1 0 0,0 0 1 0 0,0 0-1 0 0,0 0 0 0 0,0 1 1 0 0,0-1-1 0 0,0 0 1 0 0,0 0-1 0 0,0 1 0 0 0,1-1 1 0 0,-1 0-1 0 0,0 0 1 0 0,0 0-1 0 0,0 1 1 0 0,0-1-1 0 0,1 0 0 0 0,-1 0 1 0 0,0 0-1 0 0,0 1 1 0 0,0-1-1 0 0,1 0 0 0 0,-1 0 1 0 0,0 0-1 0 0,0 0 1 0 0,0 0-1 0 0,1 0 1 0 0,-1 0-1 0 0,0 0 0 0 0,0 1 1 0 0,1-1-1 0 0,-1 0 1 0 0,0 0-1 0 0,0 0 0 0 0,1 0 1 0 0,-1 0-2 0 0,-10 11 25 0 0,-138 120 178 0 0,135-119-169 0 0,11-11-35 0 0,0 1 0 0 0,0-1 0 0 0,0 0 0 0 0,0 1-1 0 0,1 0 1 0 0,-1-1 0 0 0,0 1 0 0 0,1 0 0 0 0,0 0 0 0 0,-1 0 0 0 0,1 0-1 0 0,0 0 1 0 0,0 0 0 0 0,0 0 0 0 0,0 0 0 0 0,0 0 0 0 0,0 0 0 0 0,1 1-1 0 0,-1-1 1 0 0,1 0 0 0 0,0 1 0 0 0,-1-1 0 0 0,1 0 0 0 0,0 3 1 0 0,3-3-2 0 0,0 0 0 0 0,0 0 1 0 0,0 0-1 0 0,1-1 0 0 0,-1 1 1 0 0,0-1-1 0 0,1 0 0 0 0,-1 0 0 0 0,1 0 1 0 0,-1 0-1 0 0,1-1 0 0 0,-1 1 1 0 0,1-1-1 0 0,0 0 0 0 0,-1 0 1 0 0,1 0-1 0 0,-1 0 0 0 0,1-1 0 0 0,-1 0 1 0 0,1 1-1 0 0,-1-1 0 0 0,1-1 1 0 0,-1 1-1 0 0,1 0 0 0 0,0-1 2 0 0,47-27-808 0 0,-46 17-3985 0 0,-4-2-4520 0 0,-1 10-2452 0 0</inkml:trace>
  <inkml:trace contextRef="#ctx0" brushRef="#br0" timeOffset="3119.732">1161 45 5785 0 0,'0'0'2965'0'0,"0"0"-858"0"0,0 0-344 0 0,0 0 71 0 0,0 0 47 0 0,0 0-121 0 0,0 0-285 0 0,0 0-297 0 0,0 0-241 0 0,0 0-193 0 0,0 0-140 0 0,0 0-80 0 0,0 0-49 0 0,3-7-31 0 0,8-23-21 0 0,-9 23-47 0 0,-15 26 967 0 0,-100 109-666 0 0,109-122-1947 0 0,6-1-11916 0 0,-1-5 1003 0 0</inkml:trace>
  <inkml:trace contextRef="#ctx0" brushRef="#br0" timeOffset="3496.421">1091 557 12443 0 0,'0'0'1312'0'0,"0"0"-513"0"0,0 0-238 0 0,0 0 62 0 0,0 0 159 0 0,0 0 107 0 0,0 0-3 0 0,0 0-94 0 0,0 0-181 0 0,0 0-125 0 0,0 0-71 0 0,0 0-35 0 0,20 0-13 0 0,97 3 316 0 0,-106-3-1026 0 0,107-6 2137 0 0,-81-4-4873 0 0,-2-5-5275 0 0,-29 13-3029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36.22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683 0 0 0 0,'-29'7'0'0'0,"28"-6"0"0"0,0 2 33 0 0,1-3 210 0 0,0 0 336 0 0,0 0 74 0 0,0 0 13 0 0,0 0-11 0 0,0 0-19 0 0,0 0-8 0 0,0 0-20 0 0,0 0-27 0 0,0 0-30 0 0,0 0-8 0 0,0 0-11 0 0,0 0-22 0 0,0 0-17 0 0,1 5 3686 0 0,-2 0 1408 0 0,-10-4-4221 0 0,11-1-1266 0 0,0 0 12 0 0,0 0 17 0 0,-28 0 677 0 0,-43 19 199 0 0,22-16-395 0 0,-13 5-232 0 0,-287-8 2263 0 0,321 7-2460 0 0,-23-7 9 0 0,50 1-201 0 0,0 1 6 0 0,1-1-7 0 0,0-1 2 0 0,0 0 5 0 0,0 0 8 0 0,0 0-9 0 0,0 0-7 0 0,0 0-26 0 0,0 0-30 0 0,0 0-58 0 0,0 0-109 0 0,0 0-190 0 0,10 0-5622 0 0,-4 0-298 0 0,-2 0-5051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37.14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7 0 0 0,'0'0'786'0'0,"0"0"478"0"0,0 0 124 0 0,0 0 152 0 0,0 0 223 0 0,0 0 143 0 0,0 0-55 0 0,0 0-232 0 0,0 0-345 0 0,0 0-338 0 0,0 0-228 0 0,0 0-137 0 0,0-6 372 0 0,0 5 2448 0 0,33 115-211 0 0,0 44-2388 0 0,-16 127-355 0 0,-1 48-325 0 0,14-34-110 0 0,-21-137 75 0 0,-33-74-9 0 0,16-65-388 0 0,0-35-5719 0 0,6-2-4102 0 0,1 10 2033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37.4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547 0 3753 0 0,'0'0'1495'0'0,"0"0"-350"0"0,0 0 2 0 0,0 0 292 0 0,0 0 262 0 0,0 0 27 0 0,0 0-229 0 0,0 0-356 0 0,0 0-316 0 0,0 0-166 0 0,0 0-97 0 0,0 0-42 0 0,0 0-37 0 0,-8 16-74 0 0,-61 104 370 0 0,31-72-740 0 0,-2-3 0 0 0,-3-1 0 0 0,-1-2-1 0 0,-1-2 1 0 0,-12 5-41 0 0,41-32-49 0 0,-147 123-1570 0 0,162-135 1260 0 0,-19 23-513 0 0,18-16-2325 0 0,6-1-3927 0 0,-1-7 839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8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0 148,'3'-6,"-1"0,1 0,1 1,-1-1,1 1,0 0,0 0,0 0,1 0,0 1,0 0,0 0,0 0,1 0,0 1,-1 0,1 0,0 1,1-1,19-8,0 1,1 1,0 1,1 1,-1 2,1 1,1 1,-1 1,0 1,1 2,9 2,-32-3,0 0,0 0,-1 1,1-1,0 2,-1-1,1 0,-1 1,1 0,-1 1,0-1,0 1,0 0,0 0,0 0,-1 1,1 0,-1 0,0 0,0 0,-1 1,1-1,-1 1,0 0,0 0,-1 0,1 0,-1 1,0-1,-1 1,1-1,-1 1,0 0,0-1,-1 1,0 0,0 4,-3 2,0 0,0-1,-1 1,-1-1,0 0,-1 0,0 0,0-1,-1 0,0 0,-7 6,-12 20,-23 60,48-93,0 0,0 1,0-1,1 1,0-1,0 1,0-1,0 1,0-1,1 1,-1-1,1 1,0-1,0 0,0 1,1-1,-1 0,1 0,0 0,0 0,0 0,0 0,0-1,0 1,1-1,0 1,-1-1,4 2,44 27,41 33,-89-61,1 0,-1 0,0 0,0 0,0 0,0 0,-1 0,0 1,1-1,-1 1,0-1,0 1,-1 0,1-1,-1 1,0 0,0-1,0 1,0 0,-1-1,0 1,1-1,-1 1,0 0,-1-1,1 0,-2 4,-4 2,0 1,0-1,-1 0,0 0,0-1,-1 0,0 0,-1-1,0-1,-3 2,7-3,-22 12,-1 0,0-2,-1-2,-1 0,0-2,-1-2,0 0,-11 0,-91 20,123-28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38.09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426 0 0 0 0,'0'0'910'0'0,"0"0"645"0"0,0 0 257 0 0,0 0 192 0 0,0 0 143 0 0,0 0-107 0 0,0 0-312 0 0,0 0-390 0 0,0 0-324 0 0,0 0-224 0 0,0 0-119 0 0,0 0-72 0 0,0 0-71 0 0,-18 14-70 0 0,-56 46-56 0 0,11 14 454 0 0,8-2-509 0 0,30-36-715 0 0,-2-1-1 0 0,-2-2 1 0 0,-1-1-1 0 0,-17 14 369 0 0,10-11-2777 0 0,22-19-3384 0 0,10-12-2626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47.0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265 535 0 0 0,'0'0'185'0'0,"0"0"358"0"0,0 0 108 0 0,0 0 90 0 0,0 0 105 0 0,2-3 113 0 0,1-1-2163 0 0,6-5 4358 0 0,5-16 11418 0 0,-31 18-12966 0 0,-84 14-977 0 0,77 3-586 0 0,1 2-1 0 0,1 0 1 0 0,0 1-1 0 0,1 1 0 0 0,0 1 1 0 0,0 1-43 0 0,18-10 11 0 0,0-1 0 0 0,1 1 0 0 0,-1 0-1 0 0,1-1 1 0 0,0 1 0 0 0,1 0 0 0 0,-1 0 0 0 0,1 0 0 0 0,0 1 0 0 0,1-1 0 0 0,0 0 0 0 0,0 0 0 0 0,0 0-1 0 0,0 1 1 0 0,1-1 0 0 0,0 0 0 0 0,1 0 0 0 0,-1 0 0 0 0,1 0 0 0 0,0 0 0 0 0,0-1 0 0 0,1 1 0 0 0,0-1-1 0 0,0 1 1 0 0,0-1 0 0 0,1 0 0 0 0,0 0 0 0 0,0 0 0 0 0,0 0 0 0 0,0-1 0 0 0,1 0 0 0 0,-1 0 0 0 0,1 0-1 0 0,0-1 1 0 0,5 4-11 0 0,-5-4 32 0 0,-1 0 0 0 0,1 0 0 0 0,0 0-1 0 0,0-1 1 0 0,0 0 0 0 0,1 0-1 0 0,-1 0 1 0 0,0 0 0 0 0,1-1 0 0 0,-1 0-1 0 0,1 0 1 0 0,0-1 0 0 0,-1 1 0 0 0,1-1-1 0 0,-1 0 1 0 0,1-1 0 0 0,0 1 0 0 0,-1-1-1 0 0,1 0 1 0 0,-1-1 0 0 0,1 1 0 0 0,-1-1-1 0 0,0 0 1 0 0,0-1 0 0 0,0 1 0 0 0,0-1-1 0 0,0 0 1 0 0,0 0 0 0 0,-1 0-1 0 0,3-3-30 0 0,9-11 35 0 0,-2 0 0 0 0,0-1 0 0 0,0 0 0 0 0,-2-1 0 0 0,-1 0 0 0 0,0-1 0 0 0,-1 0 0 0 0,-1-1 0 0 0,-1 0 0 0 0,-1-1 0 0 0,-1 0 0 0 0,-1 0 0 0 0,-1 0 0 0 0,0 0 0 0 0,-2-1 0 0 0,-1 1 0 0 0,0-1 0 0 0,-3-7-36 0 0,2 0-69 0 0,-1 1 0 0 0,-1 0 0 0 0,-2 0 0 0 0,-1 0 0 0 0,-1 0 0 0 0,-2 1 0 0 0,-1 0 0 0 0,-1 1 1 0 0,-13-26 68 0 0,21 49-8 0 0,0-1 0 0 0,0 1 0 0 0,-1 0 0 0 0,1 0 0 0 0,-1 0 0 0 0,0 0 0 0 0,0 1 0 0 0,-1-1 0 0 0,1 1 0 0 0,-1 0 0 0 0,1 0 0 0 0,-1 0 0 0 0,0 0 0 0 0,0 1 0 0 0,-1-1-1 0 0,1 1 1 0 0,0 0 0 0 0,-1 0 0 0 0,1 1 0 0 0,-1-1 0 0 0,0 1 0 0 0,1 0 0 0 0,-1 1 0 0 0,-1-1 8 0 0,-9 38-57 0 0,15-12 178 0 0,2 0 0 0 0,1-1 0 0 0,1 0 1 0 0,0 1-1 0 0,2-2 0 0 0,1 1 0 0 0,1-1 0 0 0,9 18-121 0 0,-3-3 150 0 0,125 330 1112 0 0,-69-188-725 0 0,-61-169-43 0 0,-6-10-5271 0 0,-1-1-5306 0 0,-1 0-1638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3:59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45,'18'-39,"-19"39,1 0,0 0,0 1,-1-1,1 0,0 0,-1 1,1-1,0 0,0 0,0 1,-1-1,1 0,0 1,0-1,0 0,0 1,0-1,-1 0,1 1,0-1,0 0,0 1,0-1,0 0,0 1,0-1,0 0,0 1,0-1,1 0,-1 1,0-1,0 0,0 1,0-1,0 0,1 0,-1 1,0-1,0 0,0 1,1-1,-1 0,0 0,0 0,1 1,-1-1,0 0,1 0,-1 0,0 1,1-1,-1 0,0 0,1 0,-1 0,0 0,1 0,-1 0,0 0,1 0,-1 0,0 0,1 0,-1 0,0 0,-35 331,18-77,-11 35,27-241,2-1,2 1,2-1,11 45,-15-89,0 0,0 0,0 0,0 0,1 0,0-1,-1 1,1 0,0-1,0 1,0-1,1 1,-1-1,0 0,1 0,0 0,-1-1,1 1,0 0,0-1,0 0,0 0,0 0,0 0,0 0,1-1,-1 1,0-1,0 0,0 0,1 0,-1 0,0-1,0 1,1-1,-1 0,0 0,0 0,0 0,0 0,0-1,-1 1,1-1,0 0,-1 0,2-1,12-9,-1-1,0 0,-1-1,-1-1,0 0,-1-1,-1 0,0-1,-1 0,-1-1,0 1,-1-3,68-230,-76 249,65-365,-43 167,17 4,-32 233,-37 169,4 12,-5 66,2-26,30-243,0 0,0 0,2 0,0-1,0 1,2-1,0 0,1 0,0 0,1-1,1 0,0 0,2 4,-1-3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1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1 180,'23'58,"73"269,-7-59,-89-267,0 0,0 0,0 0,0 1,1-1,-1 0,0 0,1 0,-1 0,0 0,1 0,-1 0,1 0,0 0,-1 0,1 0,0 0,0 0,0-1,-1 1,1 0,0 0,0-1,0 1,0-1,0 1,0-1,0 1,0-1,0 0,1 1,-1-1,0 0,0 0,0 0,0 0,0 0,1 0,-1 0,0 0,0 0,0-1,0 1,0 0,0-1,0 1,0-1,1 1,-2-1,1 1,0-1,0 0,0 0,0 0,97-221,13-4,-99 208,-6 29,-4 39,-3-43,3 21,2 1,0-1,2 0,1 0,1-1,1 0,2 0,0-1,9 13,-20-38,0 1,0-1,1 0,-1 0,0 1,0-1,1 0,-1 0,0 0,1 0,-1 1,1-1,0 0,-1 0,1 0,0 0,0 0,0 0,-1 0,1-1,0 1,0 0,0 0,0-1,1 1,-1-1,0 1,0-1,0 1,0-1,1 1,-1-1,0 0,0 0,1 0,-1 0,0 0,0 0,1 0,-1 0,0 0,0-1,1 1,-1 0,0-1,0 1,0-1,0 1,0-1,0 0,1 0,6-12,-1-1,0-1,0 1,-2-1,0 0,-1 0,0-1,-1 1,16-54,120-267,-18 127,-111 197,-2 6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15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58 185,'0'-1,"-1"-6,-1 0,0 0,0-1,0 1,-1 0,0 1,0-1,-1 0,0 1,0 0,-5-5,8 11,0 0,1 0,-1 0,0 0,0 0,0 0,1 1,-1-1,0 0,0 1,1-1,-1 0,0 1,1-1,-1 1,0-1,1 1,-1 0,1-1,-1 1,1-1,-1 1,1 0,-1 0,1-1,0 1,-1 0,1 0,0-1,0 1,-1 0,1 0,0 0,0-1,0 1,0 0,0 0,0 0,0 0,1-1,-1 1,0 0,0 0,0 0,0 25,1 0,1 0,1 0,1 0,1-1,2 0,6 16,5 27,67 270,-46-257,-37-82,0 1,0-1,0 1,0-1,0 0,-1 1,1-1,0 0,0 0,-1 0,1 0,-1-1,1 1,-1 0,1-1,-1 1,0-1,1 0,-1 1,0-1,0 0,-1 1,1-1,0 0,0 0,-1 0,1 0,-1 0,0 0,1 0,-1 0,0-1,23-134,-14 93,-6 24,1 0,1 1,1-1,0 1,2 0,0 0,1 1,-8 18,1 0,-1 0,0 1,0-1,0 0,1 1,-1-1,0 1,0-1,0 1,0-1,0 1,0 0,0 0,0 0,0-1,0 1,-1 0,1 0,0 0,0 0,-1 0,1 0,-1 1,1-1,-1 0,1 0,-1 0,0 0,0 1,1-1,-1 0,0 0,0 1,0-1,0 0,-1 0,1 1,0-1,0 1,28 147,-22-116,-6-25,1 0,0 0,1 0,-1 0,1 0,1 0,0-1,0 1,0-1,1 0,0 0,1 0,-1 0,1-1,3 4,-7-10,0 1,1-1,-1 1,0-1,0 1,0-1,1 0,-1 0,0 1,1-1,-1 0,0 0,0 0,1 0,-1-1,0 1,0 0,1 0,-1-1,0 1,0-1,0 1,1-1,-1 1,0-1,0 0,0 0,0 1,0-1,0 0,0 0,-1 0,1 0,0 0,0 0,-1 0,1 0,-1-1,1 1,-1 0,1-1,20-53,25-140,-10 77,4 1,38-73,-43 110,-24 63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2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0,'-6'15,"1"1,1-1,0 1,1 0,0 0,2 0,0 0,1 15,-12 84,-23 37,32-145,1 1,0 0,0 0,1 0,0 0,0 0,1 1,0-1,0 0,1 0,0 0,1 0,0 0,0 0,0 0,1-1,0 1,1-1,0 0,0 0,0 0,3 2,-2-8,0 0,0-1,1 0,-1 0,0 0,0-1,0 1,0-1,0-1,0 1,0-1,0 0,0 0,-1 0,1 0,-1-1,0 0,1 0,-1 0,-1-1,1 1,0-1,-1 0,0 0,0 0,0 0,0-1,1-2,10-10,-1-2,0 0,-1 0,-2-1,1-1,-2 0,-1 0,-1-1,-1 1,1-10,57-240,-84 336,10 210,12-172,-2-91,0 0,0-1,1 1,1 0,0-1,1 1,0-1,0 0,1 0,1 0,0 0,0-1,1 0,1 0,-1 0,1-1,8 8,-12-15,-1-1,0 1,1-1,-1 1,1-1,-1 0,1 0,0 0,-1 0,1-1,0 1,0-1,-1 0,1 1,0-1,0 0,0-1,-1 1,1 0,0-1,14-3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24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0,'-23'79,"20"-54,-29 156,19-112,9-55,0-1,1 2,1-1,0 0,1 1,0-1,1 1,1-1,0 0,1 1,1-1,0 0,1 1,-3-12,0-1,0 0,0 1,1-1,-1 0,1 0,-1 0,1 0,0 0,-1-1,1 1,0 0,0-1,0 1,0-1,1 0,-1 0,0 0,0 0,1 0,-1 0,1 0,-1-1,1 1,-1-1,1 0,-1 0,1 0,-1 0,1 0,-1-1,1 1,-1-1,1 1,-1-1,0 0,1 0,-1 0,1-1,79-61,-62 36,-1-2,-1 0,-2-1,0 0,-2-1,9-32,41-109,-40 95,-24 99,-10 34,2 1,3 1,2-1,5 50,-2-44,0-57,0 1,0-1,1 1,0-1,0 1,0-1,1 1,0-1,0 0,0 0,1 0,0 0,1 1,8 6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31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1,'-2'0,"1"0,0 0,-1 0,1 1,0-1,-1 1,1-1,0 1,-1-1,1 1,0 0,0-1,0 1,0 0,0 0,0 0,0 0,0 0,0 0,0 0,0 0,0 0,1 1,-1-1,1 0,-1 0,1 1,-1-1,1 0,0 1,-1-1,1 1,0-1,0 0,0 1,0-1,0 1,1-1,-1 0,0 1,1-1,-1 0,0 1,1-1,0 0,-2 7,-28 164,1 27,27-168,-1-4,2 0,0-1,2 1,1 0,6 23,-3-28,24 51,-28-73,1 1,-1-1,0 0,1 0,-1-1,0 1,1 0,-1-1,0 1,0-1,1 0,-1 0,0 0,0 0,0 0,0 0,0 0,0-1,-1 1,1-1,0 0,-1 1,1-1,-1 0,1 0,-1 0,0 0,0 0,0 0,0 0,0-1,3-3,35-48,-3-2,-3-2,-2 0,3-13,97-297,-120 354,-11 48,-29 144,-1 134,29-278,0-24,0 0,1 0,0 0,1 0,0 0,0 0,1 0,0 0,1 0,0-1,0 1,1-1,9 4,-2-7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32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66,'-1'-1,"1"0,-1 0,0 1,1-1,-1 1,0-1,0 1,1-1,-1 1,0-1,0 1,0-1,0 1,0 0,1 0,-1 0,0-1,0 1,0 0,0 0,0 0,0 0,0 0,0 1,0-1,0 0,0 0,1 1,-1-1,0 0,0 1,0-1,0 1,1-1,-1 1,0-1,0 1,1 0,-1-1,1 1,-1 0,0-1,1 1,-1 0,1 0,0 0,-1 0,1-1,-1 2,-16 44,17-46,-32 172,34 112,10-226,-11-57,-1 0,0 0,1 0,-1 0,1 0,0 0,-1 0,1 0,0 0,-1 0,1 0,0-1,0 1,0 0,0-1,0 1,0-1,0 1,0-1,0 1,0-1,0 1,0-1,0 0,0 0,0 0,0 1,1-1,-1 0,0-1,0 1,0 0,0 0,0 0,0-1,0 1,0 0,0-1,0 1,0-1,0 1,0-1,0 0,0 1,0-1,0 0,0 0,-1 1,1-1,0 0,0 0,60-103,-38 56,42-138,-9 5,-26 61,-47 266,7-75,2 1,3 0,5 56,0-111,0 0,1-1,0 1,1-1,1 0,1 1,0-1,1-1,1 1,5 8,-3-12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9:29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0,'34'73,"140"364,-127-269,-47-166,1 0,-1 0,0-1,1 1,-1 0,1 0,0 0,-1-1,1 1,0 0,0-1,0 1,0-1,1 1,-1-1,0 1,1-1,-1 0,0 0,1 0,0 0,-1 0,1 0,0 0,-1 0,1-1,0 1,0-1,-1 1,1-1,0 1,0-1,0 0,0 0,0 0,-1 0,1-1,0 1,0 0,0-1,0 1,-1-1,1 0,0 1,0-1,-1 0,1 0,-1 0,1 0,-1-1,1 1,-1 0,0-1,64-196,-65 197,0 0,0 0,0-1,0 1,0 0,1 0,-1 0,0 0,0 0,1 0,-1 0,1 0,-1 0,1 0,-1 0,1 0,-1 0,1 0,0 0,0 1,-1-1,1 0,0 0,0 1,0-1,0 0,0 1,0-1,0 1,0 0,0-1,0 1,0 0,0-1,0 1,1 0,-1 0,0 0,0 0,0 0,0 0,0 1,0-1,0 0,0 0,1 1,-1-1,0 1,0-1,0 1,0-1,-1 1,1-1,0 1,0 0,0 0,0-1,-1 1,2 1,87 166,-32-85,-55-83,0-1,0 1,0 0,0 0,0-1,0 1,0-1,0 0,0 1,0-1,0 0,0 0,0 0,-1-1,1 1,0 0,-1-1,1 1,-1-1,1 1,-1-1,0 0,0 1,0-1,0 0,0 0,0 0,0 0,0 0,-1 0,1 0,-1 0,0 0,1 0,-1-1,0 1,0 0,-1-1,5-7,191-439,-160 336,-35 112,-1 0,1 0,0 1,0-1,-1 0,1 0,0 0,0 0,0 0,0 1,0-1,1 0,-1 0,0 0,0 0,0 1,1-1,-1 0,0 0,1 1,-1-1,1 0,-1 0,1 1,-1-1,1 0,-1 1,1-1,0 1,-1-1,1 1,0-1,0 1,-1-1,1 1,0 0,0 0,-1-1,1 1,0 0,0 0,0 0,0 0,0 0,-1 0,1 0,0 0,0 0,0 0,0 0,-1 0,1 1,0-1,0 0,0 1,0-1,10 7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4,'-26'36,"2"2,1 1,2 1,1 1,3 0,1 2,0 6,15-46,-1 0,1 0,0 0,0 0,0 0,0 0,1 1,-1-1,1 0,0 0,0 0,0 1,0-1,1 0,-1 0,1 1,0-1,0 0,0 0,0 0,0 0,1 0,-1-1,1 1,0 0,0-1,0 1,0-1,0 1,1-1,-1 0,1 0,0 0,-1 0,1-1,0 1,0-1,3 1,4-2,0 0,0-1,0-1,-1 1,1-2,0 1,-1-1,1-1,-1 0,0 0,0-1,0 0,-1 0,0-1,0 0,0-1,-1 0,0 0,0 0,-1-1,0 0,0 0,-1-1,4-7,40-130,-47 140,-1-1,0 1,-1 0,0-1,0 1,0 0,-1-1,0 1,0 0,0-1,-1 1,0 0,0 0,-1 0,0 0,0 1,0-1,-1 1,1 0,-1 0,0 0,-5-3,-31-12,20 16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9:4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4,'-1'0,"1"-1,-1 1,1 0,0-1,-1 1,1 0,-1 0,1-1,-1 1,1 0,-1 0,0 0,1-1,-1 1,1 0,-1 0,1 0,-1 0,1 0,-1 0,0 0,1 0,-1 1,1-1,-1 0,1 0,-1 0,1 0,-1 1,1-1,-1 0,1 1,-1-1,1 0,-1 1,1-1,0 0,-1 1,1-1,0 1,-1-1,1 1,0-1,0 1,-1-1,1 1,0-1,0 1,0-1,0 1,0-1,-1 1,1 0,0-1,0 1,0-1,1 1,-1-1,0 1,0 0,-6 39,6-39,-12 142,3-86,3 0,3 0,3 56,1-83,-2-23,1-1,0 1,0-1,0 1,1-1,0 1,0-1,1 0,0 1,0-1,0 0,1 0,0 0,0-1,1 1,-1-1,1 1,0-1,1 0,-1-1,1 1,0-1,0 0,1 0,-1-1,1 1,-1-1,1 0,2 0,0-4,-1 0,1-1,-1 0,0 0,1 0,-1-1,0 0,-1-1,1 1,-1-1,1-1,-1 1,0-1,-1 0,1 0,-1-1,0 0,-1 0,1 0,-1 0,0-1,-1 1,1-1,-1 0,-1 0,2-6,73-220,-65 194,-2 0,-2-1,-1 0,-2-1,0-30,-7 515,2-438,0 1,0 0,1-1,0 1,0-1,0 1,1-1,0 1,0-1,1 0,0 0,0 0,0 0,1-1,-1 1,1-1,1 0,-1 0,2 0,8 6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9:42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5,'0'-1,"-1"1,1 0,0-1,-1 1,1 0,-1-1,1 1,-1 0,1 0,-1-1,1 1,-1 0,1 0,-1 0,0 0,1 0,-1 0,1 0,-1 0,1 0,-1 0,1 0,-1 0,0 0,1 0,-1 0,1 1,-1-1,1 0,-1 0,1 1,-1-1,1 0,0 1,-1-1,1 0,-1 1,1-1,0 1,-1-1,1 1,0-1,-1 1,1-1,0 1,0-1,0 1,-1-1,1 1,0-1,0 1,0-1,0 1,0 0,0-1,0 1,0-1,0 1,0-1,1 1,-7 40,6-41,-12 230,4-190,2-1,2 1,2 0,1 0,2 0,2 3,-3-40,0 0,0 0,0 1,0-1,1 0,0 0,-1 1,1-1,0 0,1 0,-1 0,0 0,1 0,0-1,0 1,0 0,0-1,0 1,0-1,1 0,-1 0,1 0,-1 0,1 0,0 0,0-1,0 1,0-1,0 0,0 0,0 0,0 0,0 0,1-1,-1 0,0 1,0-1,1-1,-1 1,0 0,0-1,1 1,-1-1,0 0,0 0,0 0,0-1,0 1,0-1,0 1,2-3,4-4,0 1,0-2,0 1,-1-1,0-1,-1 1,0-1,-1 0,0-1,0 0,-1 0,-1 0,0 0,2-10,23-90,0-85,-3 38,-48 253,18 226,9-271,1-32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9:50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4 172,'-3'55,"62"122,-19-54,5-1,18 22,-63-143,0 0,0 0,0 0,0 0,0 0,1 0,-1-1,0 1,1 0,-1 0,0 0,1-1,-1 1,1 0,-1 0,1-1,0 1,-1-1,1 1,-1 0,1-1,0 1,0-1,-1 1,1-1,0 0,0 1,0-1,0 0,-1 0,1 1,0-1,0 0,0 0,0 0,0 0,0 0,-1 0,1 0,0 0,0-1,0 1,0 0,0 0,-1-1,1 1,0-1,0 1,0 0,-1-1,1 0,0 1,-1-1,1 1,-1-1,1 0,0 1,-1-1,1 0,-1 0,0 1,1-1,-1 0,0 0,1 0,-1 0,0 1,0-1,0 0,28-55,-3-1,-2-1,5-28,3-44,-31 130,0-1,0 1,0-1,0 1,1-1,-1 1,0-1,0 1,0-1,0 1,0 0,1-1,-1 1,0-1,0 1,1-1,-1 1,0 0,1-1,-1 1,0 0,1-1,-1 1,1 0,-1-1,0 1,1 0,-1 0,1 0,-1-1,1 1,-1 0,1 0,-1 0,1 0,-1 0,1 0,-1 0,1 0,-1 0,1 0,-1 0,1 0,-1 0,1 1,-1-1,0 0,1 0,-1 0,1 1,-1-1,1 0,-1 0,0 1,1-1,-1 0,0 1,1-1,-1 1,0-1,1 0,-1 1,0-1,0 1,0-1,1 1,-1-1,0 1,0-1,18 41,-16-35,78 207,-72-198,-6-10,0 0,1-1,-1 1,1-1,0 1,0-1,0 0,1 0,0-1,-1 1,1-1,1 1,-1-1,4 1,-6-4,1-1,0 1,0-1,0 0,0 0,0 0,0-1,-1 1,1-1,-1 1,1-1,-1 0,0 0,1 0,-1 0,0-1,0 1,-1 0,1-1,0 1,-1-1,1 0,-1 0,0 1,0-1,0 0,-1 0,1 0,0 0,-1 0,0 0,0 0,0 0,0-1,3-7,76-314,-63 264,-11 34,2 0,1 1,1 0,2 0,12-22,10-31,-31 69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0:02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0,'-5'10,"-1"7,-5 2,0 2,-4 2,2 2,-3-3,2-1,8-3,5-5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37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191 506 2833 0 0,'0'0'866'0'0,"0"0"-121"0"0,0 0 151 0 0,0 0 416 0 0,0 0 315 0 0,0 0 25 0 0,0 0-135 0 0,0 0-224 0 0,0 0-175 0 0,0 0-118 0 0,0 0-137 0 0,24-3-144 0 0,117-16 430 0 0,-117 17-835 0 0,0-1 1 0 0,0-1-1 0 0,-1 0 0 0 0,1-2 0 0 0,-1-1 0 0 0,-1-1 0 0 0,1-1 0 0 0,-1-1 0 0 0,-1 0 0 0 0,0-2 0 0 0,0-1 0 0 0,-1 0 0 0 0,-1-1 0 0 0,0-2 0 0 0,-1 0 0 0 0,2-3-314 0 0,-11 7 95 0 0,-1 0 0 0 0,0-1 0 0 0,0 0-1 0 0,-1 0 1 0 0,-1 0 0 0 0,0-1-1 0 0,-1 0 1 0 0,-1 0 0 0 0,0-1-1 0 0,-1 1 1 0 0,0-1 0 0 0,-2 1-1 0 0,1-1 1 0 0,-2 0 0 0 0,0-6-95 0 0,-9-42 362 0 0,8 62-349 0 0,1-1 1 0 0,-1 1-1 0 0,1-1 0 0 0,-1 1 1 0 0,1 0-1 0 0,-1-1 0 0 0,0 1 0 0 0,0 0 1 0 0,0-1-1 0 0,0 1 0 0 0,0 0 1 0 0,0 0-1 0 0,0 0 0 0 0,0 0 1 0 0,0 0-1 0 0,-1 0 0 0 0,1 0 1 0 0,0 0-1 0 0,-1 0 0 0 0,1 1 1 0 0,0-1-1 0 0,-1 1 0 0 0,1-1 1 0 0,-1 1-1 0 0,1-1 0 0 0,-1 1 1 0 0,1 0-1 0 0,-1 0 0 0 0,1-1 0 0 0,-1 1 1 0 0,0 0-1 0 0,1 1 0 0 0,-1-1 1 0 0,1 0-1 0 0,-1 0 0 0 0,1 1 1 0 0,-1-1-1 0 0,-1 1-13 0 0,-3 3 1 0 0,0 0 0 0 0,0 0 0 0 0,1 1-1 0 0,-1 0 1 0 0,1 0 0 0 0,0 0 0 0 0,0 1 0 0 0,1-1 0 0 0,0 1 0 0 0,0 0 0 0 0,0 1-1 0 0,0-1 1 0 0,-1 6-1 0 0,-6 7 25 0 0,-3 11 28 0 0,2 0-1 0 0,1 1 1 0 0,2 1-1 0 0,1-1 1 0 0,1 1 0 0 0,2 1-1 0 0,1-1 1 0 0,2 1 0 0 0,1 0-1 0 0,1 0 1 0 0,3 12-53 0 0,-3-24 46 0 0,11 475 821 0 0,-14-456-835 0 0,-1 0 0 0 0,-2 0-1 0 0,-2-1 1 0 0,-2 0-1 0 0,-1 0 1 0 0,-2-1 0 0 0,-1-1-1 0 0,-2 0 1 0 0,-2-1-1 0 0,-2-1 1 0 0,0 0 0 0 0,-3-2-1 0 0,-1 0 1 0 0,-1-2 0 0 0,-1-1-1 0 0,-2-1 1 0 0,-2 0-32 0 0,15-14 4 0 0,-1 0 0 0 0,-1-1 0 0 0,-1-1 0 0 0,0 0 0 0 0,0-1 1 0 0,-1-1-1 0 0,-1-1 0 0 0,1-1 0 0 0,-2-1 0 0 0,1 0 0 0 0,-21 4-4 0 0,40-11-3 0 0,-1-1 1 0 0,0 1-1 0 0,1 0 1 0 0,-1-1-1 0 0,0 1 0 0 0,1-1 1 0 0,-1 0-1 0 0,0 0 0 0 0,1 1 1 0 0,-1-1-1 0 0,0 0 0 0 0,0 0 1 0 0,1 0-1 0 0,-1-1 0 0 0,0 1 1 0 0,0 0-1 0 0,1-1 1 0 0,-1 1-1 0 0,0-1 0 0 0,1 0 1 0 0,-1 1-1 0 0,1-1 0 0 0,-1 0 1 0 0,1 0-1 0 0,-1 0 0 0 0,1 0 1 0 0,-1 0-1 0 0,1 0 0 0 0,0 0 1 0 0,0-1-1 0 0,0 1 1 0 0,-1 0-1 0 0,1-1 0 0 0,0 1 1 0 0,1-1-1 0 0,-1 1 0 0 0,0-1 1 0 0,0 0-1 0 0,1 1 0 0 0,-1-1 1 0 0,1 0-1 0 0,-1 1 0 0 0,1-1 1 0 0,0 0-1 0 0,0 0 1 0 0,0 1-1 0 0,0-1 0 0 0,0 0 1 0 0,0 0-1 0 0,0 1 0 0 0,0-1 1 0 0,1 0-1 0 0,-1 1 0 0 0,1-1 1 0 0,-1-1 2 0 0,6-8-28 0 0,0 1 1 0 0,1-1 0 0 0,0 1 0 0 0,1 0-1 0 0,0 0 1 0 0,0 1 0 0 0,1 1-1 0 0,0-1 1 0 0,0 1 0 0 0,4-1 27 0 0,2-4-27 0 0,9-11 25 0 0,2 0 1 0 0,1 2-1 0 0,1 1 1 0 0,1 1 0 0 0,1 2-1 0 0,0 1 1 0 0,1 1-1 0 0,1 2 1 0 0,1 1-1 0 0,0 1 1 0 0,0 2-1 0 0,1 1 1 0 0,4 1 1 0 0,-24 7 19 0 0,-1 0-1 0 0,0 1 1 0 0,1 0-1 0 0,-1 1 1 0 0,1 1-1 0 0,-1 0 1 0 0,0 1-1 0 0,0 0 1 0 0,0 1-1 0 0,0 0 1 0 0,-1 1-1 0 0,1 1 1 0 0,-1 0-1 0 0,-1 0 1 0 0,1 2-1 0 0,-1-1 1 0 0,9 9-19 0 0,-9-7 41 0 0,2 2 78 0 0,0-1 0 0 0,0 0 0 0 0,0-1 0 0 0,1-1 0 0 0,1 0 0 0 0,0 0 0 0 0,0-2 0 0 0,0 0 0 0 0,14 4-119 0 0,53 5 1231 0 0,-82-15-1148 0 0,0 0-7 0 0,0 0 4 0 0,0 0-3 0 0,0 0-28 0 0,0 0 19 0 0,0 0-8 0 0,0 0-9 0 0,0 0-18 0 0,0 0 7 0 0,0 0-12 0 0,0 0 0 0 0,0 0 10 0 0,0 0-22 0 0,0 0 5 0 0,0 0 22 0 0,0 0-19 0 0,0 0-19 0 0,0 0-53 0 0,0 0 39 0 0,0 0 6 0 0,0 0 12 0 0,0 0 17 0 0,0 0-16 0 0,0 0-32 0 0,0 0-4 0 0,0 0 1 0 0,0 0-6 0 0,-19-12-3524 0 0,17 10 2050 0 0,0 0-2429 0 0,1 0-1905 0 0,1 1-6229 0 0</inkml:trace>
  <inkml:trace contextRef="#ctx0" brushRef="#br0" timeOffset="868.865">1072 1489 6721 0 0,'0'0'2254'0'0,"0"0"-997"0"0,0 0-288 0 0,0 0 281 0 0,0 0 307 0 0,0 0 121 0 0,0 0-106 0 0,0 0-226 0 0,0 0-236 0 0,0 0-200 0 0,0 0-129 0 0,0 0-93 0 0,0 0-57 0 0,27 5-49 0 0,81 11-27 0 0,-51-22 225 0 0,-48 2-605 0 0,8-6-18 0 0,-1-1 0 0 0,0 0 0 0 0,-1-1 0 0 0,0 0 0 0 0,-1-1 0 0 0,0-1 0 0 0,-1 0 0 0 0,-1-1 0 0 0,0-1 0 0 0,-1 0 0 0 0,-1 0 0 0 0,0-1 0 0 0,-1 0 0 0 0,-1-1 0 0 0,-1 0 1 0 0,4-14-158 0 0,-9 29-6 0 0,0 0 0 0 0,-1 0 0 0 0,1 0 0 0 0,-1 0 0 0 0,0 0 1 0 0,0-1-1 0 0,0 1 0 0 0,0 0 0 0 0,0-1 0 0 0,-1 1 0 0 0,1-1 1 0 0,-1 1-1 0 0,0-1 0 0 0,0 1 0 0 0,0 0 0 0 0,-1-1 1 0 0,1 1-1 0 0,-1-1 0 0 0,0 1 0 0 0,0 0 0 0 0,0-1 0 0 0,0 1 1 0 0,-1 0-1 0 0,0 0 0 0 0,1 0 0 0 0,-1 0 0 0 0,0 0 0 0 0,0 0 1 0 0,0 0-1 0 0,-1 1 0 0 0,1-1 0 0 0,-1 1 0 0 0,1 0 1 0 0,-1 0-1 0 0,0-1 0 0 0,0 2 0 0 0,0-1 0 0 0,0 0 0 0 0,0 1 1 0 0,0-1-1 0 0,-2 0 6 0 0,0 2-31 0 0,1 0 1 0 0,-1 0 0 0 0,0 1-1 0 0,1 0 1 0 0,-1-1 0 0 0,1 1-1 0 0,-1 1 1 0 0,1-1-1 0 0,-1 1 1 0 0,1-1 0 0 0,0 1-1 0 0,0 0 1 0 0,0 1 0 0 0,0-1-1 0 0,0 1 1 0 0,1 0-1 0 0,-1 0 1 0 0,0 1 30 0 0,-16 12-32 0 0,2 0 1 0 0,0 2-1 0 0,0 0 1 0 0,2 1-1 0 0,1 1 1 0 0,0 1-1 0 0,1 0 1 0 0,1 0-1 0 0,2 2 0 0 0,0-1 1 0 0,1 1-1 0 0,-1 7 32 0 0,9-26 2 0 0,0 0-1 0 0,1 0 0 0 0,-1 1 0 0 0,1-1 1 0 0,0 1-1 0 0,0-1 0 0 0,1 1 0 0 0,0-1 1 0 0,-1 1-1 0 0,1-1 0 0 0,1 1 0 0 0,-1-1 1 0 0,1 1-1 0 0,-1-1 0 0 0,1 1 0 0 0,1-1 1 0 0,-1 0-1 0 0,1 1 0 0 0,-1-1 0 0 0,1 0 1 0 0,0 0-1 0 0,1 0 0 0 0,-1 0 0 0 0,1-1 1 0 0,-1 1-1 0 0,1 0 0 0 0,1-1 0 0 0,-1 0 1 0 0,0 0-1 0 0,1 0 0 0 0,-1 0 0 0 0,1-1 1 0 0,2 2-2 0 0,11 1 44 0 0,0 0 1 0 0,0-1-1 0 0,1-1 0 0 0,0-1 1 0 0,-1-1-1 0 0,1 0 1 0 0,0-1-1 0 0,0-1 1 0 0,-1 0-1 0 0,1-2 1 0 0,0 0-1 0 0,6-3-44 0 0,26-9 192 0 0,-1-3 0 0 0,0-2 0 0 0,-2-2 0 0 0,-1-3 0 0 0,0-1 0 0 0,-2-2 0 0 0,-2-2-1 0 0,0-2 1 0 0,-2-1 0 0 0,-1-3 0 0 0,-3-1 0 0 0,0-2-192 0 0,-11 14 8 0 0,-1-2 0 0 0,-1-2 0 0 0,-2 0 0 0 0,0 0 0 0 0,-2-2 0 0 0,-2-1 0 0 0,-1 0 0 0 0,-1-1 0 0 0,-2-1 0 0 0,-1 0 0 0 0,-2 0 0 0 0,-1-1 0 0 0,-2-1 0 0 0,-1 1 0 0 0,-2-1 0 0 0,0-24-8 0 0,-3 42-9 0 0,1 0 0 0 0,-2-1-1 0 0,0 1 1 0 0,-2-1 0 0 0,0 1-1 0 0,-1 0 1 0 0,0 0 0 0 0,-2 0-1 0 0,0 0 1 0 0,-1 1 0 0 0,0 0-1 0 0,-2 0 1 0 0,0 1 0 0 0,-1-1-1 0 0,0 2 1 0 0,-2-1 0 0 0,0 2-1 0 0,0-1 1 0 0,-5-3 9 0 0,14 16 2 0 0,0 0-1 0 0,0 1 1 0 0,0-1 0 0 0,0 1-1 0 0,-1 0 1 0 0,1-1 0 0 0,0 1 0 0 0,0 0-1 0 0,-1 0 1 0 0,1 0 0 0 0,-1 1 0 0 0,1-1-1 0 0,-1 1 1 0 0,1-1 0 0 0,-1 1-1 0 0,1 0 1 0 0,-1 0 0 0 0,1 0 0 0 0,-1 0-1 0 0,1 0 1 0 0,-1 1 0 0 0,1-1-1 0 0,-1 1 1 0 0,1-1 0 0 0,-1 1 0 0 0,1 0-1 0 0,-1 0 1 0 0,1 0 0 0 0,0 1-1 0 0,0-1 1 0 0,0 0 0 0 0,0 1 0 0 0,0-1-1 0 0,0 1 1 0 0,0 0 0 0 0,0 0 0 0 0,0 0-1 0 0,1 0 1 0 0,-1 0-2 0 0,-45 93 44 0 0,40-59-22 0 0,1-1 0 0 0,2 1 0 0 0,1 1 0 0 0,2-1 0 0 0,2 0 0 0 0,1 1 0 0 0,2 4-22 0 0,10 35 55 0 0,3 0 0 0 0,3-1 0 0 0,4-1 0 0 0,2-1 0 0 0,28 51-55 0 0,-46-104 8 0 0,6 11 40 0 0,-2 2 1 0 0,-2-1 0 0 0,-1 1-1 0 0,-1 1 1 0 0,-2 0-1 0 0,-2 0 1 0 0,0 0-1 0 0,-2 11-48 0 0,1 35 95 0 0,-3-79-130 0 0,0-1 20 0 0,0 0 5 0 0,3-37-792 0 0,-25-10-1988 0 0,1 19-3569 0 0,11 15-198 0 0,7 5-4963 0 0</inkml:trace>
  <inkml:trace contextRef="#ctx0" brushRef="#br0" timeOffset="1277.447">1730 871 7122 0 0,'0'0'2707'0'0,"0"0"-595"0"0,0 0-242 0 0,0 0 37 0 0,0 0 1 0 0,0 0-145 0 0,0 0-256 0 0,0 0-270 0 0,0 0-261 0 0,0 0-167 0 0,0 0-136 0 0,0 0-123 0 0,-2-9-67 0 0,-5-28-63 0 0,29 24 1237 0 0,272-9 1297 0 0,225-48-1474 0 0,-453 70-1465 0 0,-70 30-925 0 0,-9-16 28 0 0,-8 8-1560 0 0,7-11-8272 0 0,11-11-2231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30 1280 0 0,'0'0'1326'0'0,"0"0"42"0"0,0 0 138 0 0,0 0 200 0 0,0 0 9 0 0,0 0-66 0 0,0 0-183 0 0,0 0-206 0 0,0 0-184 0 0,0 0-146 0 0,0 0-77 0 0,-2 2-55 0 0,-4 5-9 0 0,5-5-15 0 0,1-2-50 0 0,0 0-25 0 0,0 0-59 0 0,0 0-40 0 0,0 0-33 0 0,0 0-36 0 0,0 0-35 0 0,0 0-53 0 0,0 0-27 0 0,27 0 3202 0 0,251 0-1135 0 0,-15-22-1815 0 0,-64 8-130 0 0,-199 14-500 0 0,0 0 0 0 0,0 0 11 0 0,0 0-9 0 0,0 0-11 0 0,0 0 10 0 0,0 0 4 0 0,0 0-17 0 0,-26-4-1043 0 0,17 4 66 0 0,-31 1-2637 0 0,27 0-899 0 0,1 1-3547 0 0,5 1-4478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1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13379 0 0,'0'0'1979'0'0,"0"0"-649"0"0,0 0-350 0 0,0 0-11 0 0,0 0 52 0 0,0 0 9 0 0,0 0-101 0 0,0 0-145 0 0,0 0-73 0 0,0 0 1 0 0,0 0 13 0 0,0 0-5 0 0,0 0-45 0 0,16 2-72 0 0,130 3 871 0 0,134-38 10 0 0,-85 26-1093 0 0,-195 7-420 0 0,-1 0 0 0 0,1 0-1 0 0,0 0 1 0 0,-1 0 0 0 0,1 0 0 0 0,-1 0 0 0 0,1 0 0 0 0,-1 0 0 0 0,1 0 0 0 0,0 0 0 0 0,-1 0 0 0 0,1 0-1 0 0,0 0 1 0 0,-1-1 0 0 0,1 1 0 0 0,-1 0 0 0 0,1 0 0 0 0,0 0 0 0 0,-1-1 0 0 0,1 1 0 0 0,0 0 0 0 0,-1 0-1 0 0,1-1 1 0 0,0 1 0 0 0,0 0 0 0 0,-1-1 0 0 0,1 1 0 0 0,0 0 0 0 0,0-1 0 0 0,-1 1 0 0 0,1 0 0 0 0,0-1-1 0 0,0 1 1 0 0,0 0 0 0 0,0-1 0 0 0,0 1 0 0 0,0-1 0 0 0,0 1 0 0 0,0 0 0 0 0,-1-1 0 0 0,1 1 0 0 0,0-1-1 0 0,1 1 1 0 0,-1 0 0 0 0,0-1 0 0 0,0 1 0 0 0,0-1 0 0 0,0 1 0 0 0,0 0 0 0 0,0-1 0 0 0,0 1 0 0 0,1-1-1 0 0,-1 1 1 0 0,0 0 0 0 0,0-1 0 0 0,0 1 0 0 0,1 0 0 0 0,-1-1 0 0 0,0 1 0 0 0,1 0 0 0 0,-1 0 0 0 0,0-1 0 0 0,1 1-1 0 0,-1 0 1 0 0,0 0 0 0 0,1 0 0 0 0,-1-1 0 0 0,0 1 29 0 0,-16-11-5562 0 0,12 10-892 0 0,0 1-5742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02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0 0 0,'0'0'919'0'0,"0"0"382"0"0,0 0 133 0 0,0 0 105 0 0,0 0 59 0 0,0 0-103 0 0,0 0-104 0 0,0 0-160 0 0,0 0-167 0 0,0 0-96 0 0,0 0-45 0 0,0 0-16 0 0,0 0 20 0 0,-12 4-10 0 0,-55 24 2359 0 0,60-16 1964 0 0,21-3-3548 0 0,23-3-757 0 0,172-14 1352 0 0,-112-7-1838 0 0,1 5 1 0 0,84 2-450 0 0,-178 10-259 0 0,3 0-119 0 0,-4-6-8949 0 0,-3 1-3010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09:40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417 926 9274 0 0,'0'0'1128'0'0,"0"0"-474"0"0,0 0-186 0 0,0 0 168 0 0,0 0 313 0 0,0 0 201 0 0,0 0-2 0 0,0 0-182 0 0,0 0-218 0 0,0 0-148 0 0,0 0-36 0 0,0 0-4 0 0,0 0-26 0 0,6 5-15 0 0,-5-3-419 0 0,1 0 0 0 0,0 0 0 0 0,0 0 1 0 0,1-1-1 0 0,-1 1 0 0 0,0 0 0 0 0,0-1 0 0 0,1 0 1 0 0,-1 0-1 0 0,1 1 0 0 0,-1-1 0 0 0,1-1 1 0 0,0 1-1 0 0,-1 0 0 0 0,1-1 0 0 0,0 1 1 0 0,-1-1-1 0 0,1 0 0 0 0,0 0 0 0 0,0 0 1 0 0,-1 0-1 0 0,1 0 0 0 0,0-1 0 0 0,-1 1 1 0 0,1-1-1 0 0,0 0 0 0 0,-1 0 0 0 0,1 0 0 0 0,-1 0 1 0 0,1 0-1 0 0,-1 0 0 0 0,0-1 0 0 0,1 1 1 0 0,-1-1-1 0 0,0 0 0 0 0,0 1 0 0 0,2-3-100 0 0,12-16 264 0 0,-1-1-1 0 0,0-1 0 0 0,-2 0 1 0 0,0 0-1 0 0,-2-1 0 0 0,-1-1 1 0 0,0 0-1 0 0,-2 0 0 0 0,0-1 1 0 0,-2 0-1 0 0,1-17-263 0 0,0 2 573 0 0,-7 39-475 0 0,0 1-1 0 0,0 0 2 0 0,0 0-19 0 0,0 0-19 0 0,0 0-5 0 0,0 0-24 0 0,0 0-2 0 0,0 30 243 0 0,37 305 795 0 0,-27-225-808 0 0,-5 0-1 0 0,-7 74-259 0 0,2-175 13 0 0,-1 0 0 0 0,0 0 1 0 0,-1 0-1 0 0,0 0 0 0 0,0 0 0 0 0,-1 0 1 0 0,0-1-1 0 0,-1 1 0 0 0,1-1 0 0 0,-2 0 0 0 0,1 0 1 0 0,-3 2-14 0 0,6-10 9 0 0,0 1 0 0 0,1-1 0 0 0,-1 0 0 0 0,0-1 0 0 0,0 1 0 0 0,0 0 0 0 0,1 0 0 0 0,-1 0 0 0 0,0 0 0 0 0,0-1 0 0 0,1 1 0 0 0,-1 0 0 0 0,0-1 0 0 0,1 1 0 0 0,-1 0 0 0 0,0-1 0 0 0,1 1 0 0 0,-1-1 0 0 0,0 1 0 0 0,1-1 0 0 0,-1 0 0 0 0,1 1 0 0 0,-1-1 0 0 0,1 1 0 0 0,-1-1 0 0 0,1 0 0 0 0,0 0 0 0 0,-1 1 0 0 0,1-1 0 0 0,0 0 0 0 0,-1 1 0 0 0,1-1 0 0 0,0 0 0 0 0,0 0 0 0 0,0 0 1 0 0,0 1-1 0 0,0-1 0 0 0,0 0 0 0 0,0 0 0 0 0,0 0 0 0 0,0 1 0 0 0,0-1 0 0 0,0 0 0 0 0,0 0 0 0 0,1 1 0 0 0,-1-2-9 0 0,0 1 7 0 0,-2-28-4 0 0,1 1 0 0 0,1-1-1 0 0,1 0 1 0 0,2 0 0 0 0,1 1-1 0 0,2 0 1 0 0,0 0 0 0 0,2 0-1 0 0,1 1 1 0 0,3-5-3 0 0,-2-2-15 0 0,101-241-32 0 0,-91 238 37 0 0,0 1-1 0 0,3 0 0 0 0,1 2 0 0 0,1 1 1 0 0,2 1-1 0 0,1 2 0 0 0,1 0 0 0 0,2 2 0 0 0,22-15 11 0 0,-37 31-7 0 0,-7 4 4 0 0,1 0 0 0 0,1 0 0 0 0,-1 1 0 0 0,1 0 0 0 0,1 1 0 0 0,-1 0 0 0 0,1 1 0 0 0,0 0 1 0 0,0 1-1 0 0,1 0 0 0 0,-1 1 0 0 0,1 0 0 0 0,8 0 3 0 0,-18 4 1 0 0,0-1 0 0 0,0 1 0 0 0,0-1 0 0 0,0 1 1 0 0,0 0-1 0 0,-1 0 0 0 0,1 0 0 0 0,0 1 0 0 0,0-1 0 0 0,-1 1 0 0 0,1-1 0 0 0,-1 1 0 0 0,1 0 1 0 0,-1 0-1 0 0,0 0 0 0 0,0 0 0 0 0,0 0 0 0 0,0 1 0 0 0,0-1 0 0 0,0 1 0 0 0,-1-1 0 0 0,1 1 1 0 0,-1 0-1 0 0,0-1 0 0 0,0 1 0 0 0,0 0 0 0 0,0 0 0 0 0,0 0 0 0 0,0 0 0 0 0,-1 3-1 0 0,6 94 46 0 0,-12-80-45 0 0,0-1 0 0 0,-2 1 0 0 0,0-1 0 0 0,-1 0 0 0 0,-1-1 0 0 0,-1 0 0 0 0,0-1 0 0 0,-1 0 0 0 0,-1-1 0 0 0,-1 0 0 0 0,0-1 0 0 0,-1-1 0 0 0,-1 0 0 0 0,0-1 0 0 0,0-1 0 0 0,-2 0 0 0 0,1-1 0 0 0,-18 7-1 0 0,21-10-116 0 0,-2-1 0 0 0,1 0-1 0 0,-1-1 1 0 0,0-1 0 0 0,0 0-1 0 0,0-1 1 0 0,-1-1 0 0 0,0-1-1 0 0,1 0 1 0 0,-1-1 0 0 0,0-1-1 0 0,0-1 1 0 0,-4 0 116 0 0,19 1-78 0 0,0 0 0 0 0,1 0-1 0 0,-1-1 1 0 0,1 1 0 0 0,-1 0 0 0 0,0-1-1 0 0,1 1 1 0 0,-1-1 0 0 0,1 0-1 0 0,-1 1 1 0 0,1-1 0 0 0,-1 0 0 0 0,1 0-1 0 0,0 0 1 0 0,-1 0 0 0 0,1 0 0 0 0,0 0-1 0 0,0 0 1 0 0,0 0 0 0 0,-1-1 0 0 0,1 1-1 0 0,1 0 1 0 0,-1-1 0 0 0,0 1 0 0 0,0-1-1 0 0,0 1 1 0 0,1-1 0 0 0,-1 1 0 0 0,1-1-1 0 0,-1 1 1 0 0,1-1 0 0 0,0 0-1 0 0,0 1 1 0 0,-1-1 0 0 0,1 0 0 0 0,0 1-1 0 0,0-1 1 0 0,1 0 0 0 0,-1 1 0 0 0,0-1-1 0 0,0 0 1 0 0,1 0 78 0 0,9-21-4031 0 0,7 5-3950 0 0,-4 10-3990 0 0</inkml:trace>
  <inkml:trace contextRef="#ctx0" brushRef="#br0" timeOffset="386.872">1682 624 10890 0 0,'0'0'1797'0'0,"0"0"-233"0"0,0 0-29 0 0,0 0-19 0 0,0 0-126 0 0,0 0-215 0 0,0 0-199 0 0,0 0-156 0 0,0 0-121 0 0,0 0-84 0 0,0 0-99 0 0,0 0-59 0 0,0 0-47 0 0,-21 6-66 0 0,-67 18-47 0 0,85-23-275 0 0,1-1-1 0 0,-1 1 1 0 0,0 0-1 0 0,1 0 0 0 0,-1 0 1 0 0,1 0-1 0 0,-1 0 1 0 0,1 1-1 0 0,-1-1 1 0 0,1 1-1 0 0,0 0 0 0 0,0-1 1 0 0,0 1-1 0 0,0 0 1 0 0,0 0-1 0 0,0 0 1 0 0,0 1-1 0 0,1-1 0 0 0,-1 0 1 0 0,1 1-1 0 0,0-1 1 0 0,-1 3-22 0 0,-4 6 70 0 0,3-7-59 0 0,1-1 0 0 0,-1 1 0 0 0,1-1 0 0 0,0 1 0 0 0,0 0 0 0 0,0 0 0 0 0,0 0 0 0 0,1 0 0 0 0,-1 0 0 0 0,1 0 0 0 0,0 1 0 0 0,1-1 0 0 0,-1 0 0 0 0,1 1 0 0 0,0-1 0 0 0,0 0 0 0 0,0 1 0 0 0,0-1 0 0 0,1 1 0 0 0,0-1 0 0 0,-1 0 0 0 0,2 0 0 0 0,-1 0 0 0 0,0 1 0 0 0,1-1 0 0 0,0 0 0 0 0,0-1 0 0 0,0 1 0 0 0,1 0 0 0 0,-1-1 0 0 0,1 1 0 0 0,0-1 0 0 0,0 0 0 0 0,0 0 0 0 0,0 0 0 0 0,0 0 0 0 0,1 0 0 0 0,-1-1 0 0 0,1 1 0 0 0,0-1 0 0 0,3 1-11 0 0,5-2 71 0 0,0-1 0 0 0,-1 0 0 0 0,1-1 0 0 0,0 0 1 0 0,0-1-1 0 0,-1-1 0 0 0,1 0 0 0 0,-1 0 0 0 0,0-1 1 0 0,0 0-1 0 0,0-1 0 0 0,0 0 0 0 0,-1-1 0 0 0,0 0 0 0 0,0-1 1 0 0,-1 0-1 0 0,0 0 0 0 0,0-1 0 0 0,0-1 0 0 0,-1 1 1 0 0,0-1-1 0 0,-1 0 0 0 0,0-1 0 0 0,-1 0 0 0 0,0 0 1 0 0,5-10-72 0 0,-9 16 8 0 0,0 0 1 0 0,0 0 0 0 0,0 1-1 0 0,0-2 1 0 0,-1 1-1 0 0,0 0 1 0 0,1 0 0 0 0,-1 0-1 0 0,-1 0 1 0 0,1-1 0 0 0,-1 1-1 0 0,0 0 1 0 0,0-1 0 0 0,0 1-1 0 0,0 0 1 0 0,-1-1-1 0 0,0 1 1 0 0,0 0 0 0 0,0 0-1 0 0,0-1 1 0 0,-1 1 0 0 0,1 0-1 0 0,-1 0 1 0 0,0 1 0 0 0,0-1-1 0 0,-1 0 1 0 0,1 1-1 0 0,-1-1 1 0 0,0 1 0 0 0,0 0-1 0 0,0 0 1 0 0,0 0 0 0 0,0 0-1 0 0,-1 0 1 0 0,1 1 0 0 0,-1-1-1 0 0,0 1 1 0 0,0 0-1 0 0,0 0 1 0 0,0 1 0 0 0,0-1-1 0 0,-1 1-8 0 0,-79-3-1317 0 0,44 21-1695 0 0,20 5-5147 0 0,12-14-3767 0 0</inkml:trace>
  <inkml:trace contextRef="#ctx0" brushRef="#br0" timeOffset="823.719">2271 256 13603 0 0,'0'0'2523'0'0,"0"0"-921"0"0,0 0-338 0 0,0 0 83 0 0,0 0 40 0 0,0 0-92 0 0,0 0-231 0 0,0 0-294 0 0,0 0-201 0 0,0 0-126 0 0,0 0-70 0 0,0 0-34 0 0,0 0-8 0 0,9-7 25 0 0,25-22-3 0 0,-33 29-324 0 0,0 1 0 0 0,0-1 0 0 0,0 0 0 0 0,0 0 0 0 0,0 0-1 0 0,0 1 1 0 0,0-1 0 0 0,0 0 0 0 0,0 1 0 0 0,0-1 0 0 0,0 1 0 0 0,-1-1-1 0 0,1 1 1 0 0,0-1 0 0 0,0 1 0 0 0,-1 0 0 0 0,1-1 0 0 0,0 1 0 0 0,-1 0 0 0 0,1 0-1 0 0,0-1 1 0 0,-1 1 0 0 0,1 0 0 0 0,-1 0 0 0 0,1 0 0 0 0,-1 0 0 0 0,0 0-1 0 0,1 0 1 0 0,-1-1 0 0 0,0 1 0 0 0,0 0 0 0 0,0 0 0 0 0,0 0 0 0 0,0 0 0 0 0,0 0-1 0 0,0 0 1 0 0,0 0 0 0 0,0 0 0 0 0,0 0 0 0 0,0 0 0 0 0,-1 0 0 0 0,1 0-29 0 0,0 1 57 0 0,8 82 460 0 0,-5 1 1 0 0,-3 0-1 0 0,-9 70-517 0 0,8-141 47 0 0,-16 160-3 0 0,15-131-95 0 0,2-42 10 0 0,0-1-7 0 0,0 0-26 0 0,0 0-14 0 0,0-26-1652 0 0,-7-13-1734 0 0,2 18-95 0 0,3 1-5089 0 0,1 8-3251 0 0</inkml:trace>
  <inkml:trace contextRef="#ctx0" brushRef="#br0" timeOffset="1071.939">2070 551 6217 0 0,'0'0'1918'0'0,"0"0"-324"0"0,0 0-39 0 0,0 0 69 0 0,0 0-17 0 0,0 0-68 0 0,0 0-155 0 0,0 0-161 0 0,0 0-106 0 0,0 0-108 0 0,0 0-99 0 0,0 0-85 0 0,0 0-94 0 0,24 4-70 0 0,78 13-94 0 0,105-16 1219 0 0,-15-1-2784 0 0,-174 3-1132 0 0,-12 0-2350 0 0,-3 1-5069 0 0,-2-3 439 0 0</inkml:trace>
  <inkml:trace contextRef="#ctx0" brushRef="#br0" timeOffset="1368.02">2626 632 72 0 0,'0'0'2369'0'0,"0"0"-352"0"0,0 0-72 0 0,0 0 30 0 0,0 0-47 0 0,0 0-131 0 0,0 0-164 0 0,0 0-160 0 0,0 0-157 0 0,0 0-139 0 0,0 0-123 0 0,0 0-92 0 0,17 5-52 0 0,55 17-39 0 0,-68-20-704 0 0,1-1-1 0 0,0 0 1 0 0,0 0-1 0 0,0 0 1 0 0,0-1 0 0 0,0 0-1 0 0,0 0 1 0 0,0 0-1 0 0,0 0 1 0 0,0-1-1 0 0,0 0 1 0 0,0 0 0 0 0,0 0-1 0 0,0-1 1 0 0,0 0-1 0 0,-1 1 1 0 0,1-2-1 0 0,-1 1 1 0 0,1 0-1 0 0,3-4-166 0 0,-7 6 21 0 0,5-4 72 0 0,1 1 1 0 0,-1-1-1 0 0,1 0 1 0 0,-1 0-1 0 0,-1-1 1 0 0,1 1-1 0 0,0-1 1 0 0,-1-1-1 0 0,0 1 1 0 0,-1-1-1 0 0,1 0 1 0 0,-1 0-1 0 0,0 0 1 0 0,0-1 0 0 0,-1 1-1 0 0,0-1 1 0 0,0 0-1 0 0,-1 0 1 0 0,1 0-1 0 0,-2 0 1 0 0,1 0-1 0 0,-1 0 1 0 0,1-7-94 0 0,-4 11-9 0 0,-1 0 0 0 0,1 0 0 0 0,-1 0 0 0 0,0 0 0 0 0,1 1 1 0 0,-1-1-1 0 0,0 1 0 0 0,-1 0 0 0 0,1 0 0 0 0,0 0 0 0 0,-1 0 0 0 0,1 1 0 0 0,-1-1 0 0 0,1 1 1 0 0,-1 0-1 0 0,1 0 0 0 0,-1 0 0 0 0,0 1 0 0 0,0-1 0 0 0,0 1 0 0 0,1 0 0 0 0,-1 0 1 0 0,0 0-1 0 0,0 0 0 0 0,0 1 0 0 0,1-1 0 0 0,-1 1 0 0 0,0 0 0 0 0,-1 1 9 0 0,3-2-8 0 0,-10 3-32 0 0,0 1-1 0 0,1-1 1 0 0,-1 2-1 0 0,1 0 1 0 0,0 0-1 0 0,1 1 1 0 0,-1 0-1 0 0,1 1 1 0 0,0 0-1 0 0,1 0 1 0 0,0 1-1 0 0,0 1 1 0 0,1-1-1 0 0,-1 2 0 0 0,2-1 1 0 0,0 1-1 0 0,0 0 1 0 0,-1 3 40 0 0,5-9-59 0 0,0 0 0 0 0,0 0 0 0 0,0 0 0 0 0,1 1 0 0 0,-1-1 0 0 0,1 0 0 0 0,1 1 0 0 0,-1-1 0 0 0,0 1 1 0 0,1 0-1 0 0,0 0 0 0 0,0-1 0 0 0,1 1 0 0 0,-1 0 0 0 0,1 0 0 0 0,0 0 0 0 0,0 0 0 0 0,1 0 0 0 0,-1 0 0 0 0,1-1 0 0 0,0 1 0 0 0,1 0 0 0 0,-1 0 0 0 0,1-1 0 0 0,0 1 1 0 0,0-1-1 0 0,0 1 0 0 0,0-1 0 0 0,1 0 0 0 0,0 0 0 0 0,0 0 0 0 0,0-1 0 0 0,0 1 0 0 0,1 0 0 0 0,-1-1 0 0 0,3 1 59 0 0,79 27-4049 0 0,-55-26 92 0 0,-1-1-3494 0 0,-14-3-977 0 0</inkml:trace>
  <inkml:trace contextRef="#ctx0" brushRef="#br0" timeOffset="1814.82">3011 863 7378 0 0,'0'0'3719'0'0,"0"0"-1370"0"0,0 0-432 0 0,0 0-82 0 0,0 0-180 0 0,0 0-308 0 0,0 0-353 0 0,0 0-330 0 0,0 0-199 0 0,0 0-39 0 0,0 0 2 0 0,0 0 11 0 0,0 0-21 0 0,13-17-28 0 0,77-101 474 0 0,-8 29-12 0 0,-65 87-881 0 0,-17 30-84 0 0,-1-15 151 0 0,0 4-21 0 0,1-14-12 0 0,-1 0 0 0 0,1 0 1 0 0,-1 0-1 0 0,1 0 1 0 0,0 0-1 0 0,0 0 0 0 0,0 0 1 0 0,1 0-1 0 0,-1 0 0 0 0,1-1 1 0 0,-1 1-1 0 0,1 0 0 0 0,0 0 1 0 0,0 0-1 0 0,1-1 1 0 0,-1 1-1 0 0,0 0 0 0 0,1-1 1 0 0,-1 0-1 0 0,1 1 0 0 0,0-1 1 0 0,0 0-1 0 0,0 0 0 0 0,0 0 1 0 0,0 0-1 0 0,1 0 1 0 0,-1 0-1 0 0,3 1-5 0 0,-1-1 84 0 0,1 1-1 0 0,0-1 1 0 0,1 0 0 0 0,-1-1-1 0 0,0 1 1 0 0,0-1 0 0 0,1 0 0 0 0,-1 0-1 0 0,1-1 1 0 0,-1 0 0 0 0,0 0-1 0 0,1 0 1 0 0,-1 0 0 0 0,1-1-1 0 0,-1 0 1 0 0,1 0 0 0 0,-1 0-1 0 0,0-1 1 0 0,0 0 0 0 0,0 0 0 0 0,0 0-1 0 0,0-1 1 0 0,0 1 0 0 0,-1-1-1 0 0,1 0 1 0 0,-1-1 0 0 0,0 1-1 0 0,0-1 1 0 0,3-2-84 0 0,-2 1-35 0 0,56-71 517 0 0,-46 10-3375 0 0,-15 55 672 0 0,0 3-2439 0 0,0 1-5809 0 0</inkml:trace>
  <inkml:trace contextRef="#ctx0" brushRef="#br0" timeOffset="2190.925">3720 68 12947 0 0,'0'0'3266'0'0,"0"0"-1826"0"0,0 0-694 0 0,0 0 70 0 0,0 0 209 0 0,0 0 222 0 0,0 0 60 0 0,0 0-123 0 0,0 0-162 0 0,0 0-168 0 0,0 0-145 0 0,0 0-116 0 0,0 0-106 0 0,6 20-101 0 0,22 62-66 0 0,-15 24 439 0 0,-14-71-645 0 0,-5 348 362 0 0,-10-252-392 0 0,20-200-2741 0 0,-3 39-599 0 0,-1 2-3424 0 0,0 17-5164 0 0</inkml:trace>
  <inkml:trace contextRef="#ctx0" brushRef="#br0" timeOffset="2439.384">3530 470 14003 0 0,'0'0'1638'0'0,"0"0"-473"0"0,0 0-155 0 0,0 0 62 0 0,0 0 132 0 0,0 0 45 0 0,0 0-80 0 0,0 0-130 0 0,0 0-135 0 0,0 0-108 0 0,0 0-119 0 0,0 0-129 0 0,0 0-86 0 0,33 0-81 0 0,101-1-83 0 0,56-2 582 0 0,-120 25-1586 0 0,-66-5-2676 0 0,-4-12-1311 0 0,0-1-7347 0 0</inkml:trace>
  <inkml:trace contextRef="#ctx0" brushRef="#br0" timeOffset="2667.267">4132 628 18068 0 0,'0'0'1307'0'0,"0"0"-220"0"0,0 0 49 0 0,0 0 50 0 0,0 0-77 0 0,0 0-202 0 0,0 0-318 0 0,0 0-243 0 0,0 0-143 0 0,0 0-77 0 0,0 0-38 0 0,0 0-30 0 0,4 23-32 0 0,12 68-46 0 0,-18-61-4562 0 0,-6-42-7521 0 0,5 5 2572 0 0</inkml:trace>
  <inkml:trace contextRef="#ctx0" brushRef="#br0" timeOffset="2921.055">4138 425 8090 0 0,'0'0'3026'0'0,"0"0"-551"0"0,0 0-348 0 0,0 0-252 0 0,0 0-191 0 0,0 0-231 0 0,0 0-292 0 0,0 0-288 0 0,0 0-259 0 0,0 0-240 0 0,0 0-190 0 0,0 0-168 0 0,0 0-128 0 0,-2-22-94 0 0,-7-59-1542 0 0,14 99-987 0 0,-2-8-1933 0 0,1-1-6686 0 0</inkml:trace>
  <inkml:trace contextRef="#ctx0" brushRef="#br0" timeOffset="3673.075">4631 477 16628 0 0,'0'0'2217'0'0,"0"0"-755"0"0,0 0-294 0 0,0 0-89 0 0,0 0-136 0 0,0 0-140 0 0,0 0-180 0 0,0 0-147 0 0,0 0-69 0 0,0 0-86 0 0,0 0-86 0 0,0 0-69 0 0,-32 12-43 0 0,-98 40-52 0 0,77-17-5 0 0,47-27-52 0 0,3-5-18 0 0,0 0 0 0 0,0 0 0 0 0,0 0 0 0 0,1 0 0 0 0,0 1 0 0 0,-1-1 0 0 0,1 1 0 0 0,0-1 0 0 0,0 1 0 0 0,1 0 0 0 0,-1 0 0 0 0,1 0 0 0 0,0 0 0 0 0,0 0 0 0 0,0 0 0 0 0,1 0 0 0 0,-1 0 0 0 0,1 0 0 0 0,0 0 0 0 0,0 1 1 0 0,0-1-1 0 0,1 0 0 0 0,0 0 0 0 0,-1 0 0 0 0,2 0 0 0 0,-1 0 0 0 0,0 0 0 0 0,1 0 0 0 0,-1-1 0 0 0,1 1 0 0 0,0 0 0 0 0,0-1 0 0 0,1 1 0 0 0,-1-1 0 0 0,2 2 4 0 0,2-2 2 0 0,-1 0 0 0 0,1-1 0 0 0,-1 1 1 0 0,1-1-1 0 0,0-1 0 0 0,0 1 0 0 0,0-1 0 0 0,0 0 0 0 0,0 0 0 0 0,0 0 1 0 0,0-1-1 0 0,0 0 0 0 0,0 0 0 0 0,0-1 0 0 0,0 0 0 0 0,0 0 0 0 0,0 0 1 0 0,0-1-1 0 0,0 0 0 0 0,-1 0 0 0 0,1 0 0 0 0,5-3-2 0 0,112-79 100 0 0,-122 83-100 0 0,0-1-1 0 0,0 0 0 0 0,0 1 0 0 0,0-1 0 0 0,0 0 0 0 0,0 1 0 0 0,1-1 0 0 0,-1 1 0 0 0,1-1 0 0 0,-1 1 0 0 0,1-1 0 0 0,-1 1 0 0 0,1 0 0 0 0,0 0 0 0 0,-1 0 0 0 0,1 0 0 0 0,0 0-1 0 0,0 0 1 0 0,0 1 0 0 0,0-1 0 0 0,0 0 0 0 0,0 1 0 0 0,0 0 0 0 0,0-1 0 0 0,0 1 0 0 0,0 0 0 0 0,0 0 0 0 0,0 0 0 0 0,0 0 0 0 0,0 1 0 0 0,0-1 0 0 0,0 0 0 0 0,0 1 0 0 0,0 0 0 0 0,0-1 0 0 0,0 1 0 0 0,0 0 0 0 0,0 0 0 0 0,-1 0 0 0 0,1 0 0 0 0,0 0 0 0 0,-1 0 0 0 0,1 1 0 0 0,0 0 1 0 0,0 3 8 0 0,0 0 0 0 0,1-1 0 0 0,-1 1 1 0 0,1-1-1 0 0,0 0 0 0 0,0 0 1 0 0,0 0-1 0 0,1 0 0 0 0,-1 0 0 0 0,1-1 1 0 0,0 1-1 0 0,0-1 0 0 0,0 0 0 0 0,0 0 1 0 0,1-1-1 0 0,-1 1 0 0 0,1-1 0 0 0,0 0 1 0 0,-1 0-1 0 0,1 0 0 0 0,0-1 0 0 0,0 0 1 0 0,0 0-1 0 0,0 0 0 0 0,0-1 1 0 0,1 1-1 0 0,-1-1 0 0 0,0 0 0 0 0,0-1 1 0 0,0 1-1 0 0,0-1 0 0 0,0 0 0 0 0,0 0 1 0 0,0-1-1 0 0,0 0 0 0 0,0 0 0 0 0,-1 0 1 0 0,1 0-1 0 0,-1 0 0 0 0,1-1 0 0 0,-1 0-8 0 0,60-41 331 0 0,55-106 415 0 0,-106 128-741 0 0,-1-1 0 0 0,0 0 0 0 0,-2-1 0 0 0,0 0 0 0 0,-2 0 0 0 0,0-1 0 0 0,-2 0 0 0 0,-1 0 1 0 0,-1-1-1 0 0,-1 0 0 0 0,-1-17-5 0 0,-1 20-20 0 0,0 15 11 0 0,0 1 0 0 0,-1 0 0 0 0,1 0 1 0 0,-1 0-1 0 0,0-1 0 0 0,-1 1 0 0 0,0 0 0 0 0,0 0 1 0 0,-1 0-1 0 0,1 0 0 0 0,-2 0 0 0 0,1 0 0 0 0,-1 1 1 0 0,0-1-1 0 0,0 1 0 0 0,-1-1 0 0 0,0 1 0 0 0,0 0 0 0 0,0 1 1 0 0,-1-1 8 0 0,2 4-7 0 0,0 1 0 0 0,0 0 0 0 0,0-1 1 0 0,0 1-1 0 0,-1 1 0 0 0,1-1 0 0 0,0 0 0 0 0,0 1 1 0 0,-1 0-1 0 0,1-1 0 0 0,-1 1 0 0 0,1 1 0 0 0,0-1 1 0 0,-1 0-1 0 0,1 1 0 0 0,0 0 0 0 0,-1 0 1 0 0,1 0-1 0 0,0 0 0 0 0,0 0 0 0 0,0 0 0 0 0,0 1 1 0 0,0 0-1 0 0,0-1 0 0 0,0 1 0 0 0,1 0 1 0 0,-1 1-1 0 0,1-1 0 0 0,-1 0 0 0 0,1 1 0 0 0,0-1 1 0 0,0 1-1 0 0,0 0 0 0 0,0 0 0 0 0,-1 2 7 0 0,-4 10 13 0 0,1 1 0 0 0,0-1 0 0 0,1 1 0 0 0,1 1 0 0 0,0-1 0 0 0,1 0 0 0 0,1 1 0 0 0,1 0 0 0 0,0-1 0 0 0,1 1 0 0 0,1 0-1 0 0,1 0 1 0 0,0-1 0 0 0,2 4-13 0 0,2 13 162 0 0,3 0-1 0 0,0 0 1 0 0,2-2-1 0 0,2 1 0 0 0,0-1 1 0 0,13 18-162 0 0,-12-25 178 0 0,1 0 1 0 0,2 0-1 0 0,0-2 0 0 0,1 0 1 0 0,1-1-1 0 0,1-1 1 0 0,1-1-1 0 0,1-1 1 0 0,6 4-179 0 0,-8-4 116 0 0,-28-29-653 0 0,-10 7-1040 0 0,7 2-1281 0 0,3-2-5108 0 0,5 4-4490 0 0</inkml:trace>
  <inkml:trace contextRef="#ctx0" brushRef="#br0" timeOffset="8268.841">8764 532 0 0 0,'0'0'1059'0'0,"0"0"507"0"0,0 0 365 0 0,0 0 309 0 0,0 0 155 0 0,0 0-64 0 0,0 0-261 0 0,0 0-341 0 0,0 0-330 0 0,0 0-229 0 0,0 0-156 0 0,0 0-118 0 0,0 0-86 0 0,3-5-102 0 0,12-14-89 0 0,-31 18 2509 0 0,5 111-2108 0 0,12-77-951 0 0,0-30-46 0 0,-1 1 1 0 0,1 0 0 0 0,0-1 0 0 0,-1 1 0 0 0,2-1 0 0 0,-1 0-1 0 0,0 1 1 0 0,1-1 0 0 0,-1 0 0 0 0,1 0 0 0 0,0 0 0 0 0,0 0-1 0 0,0 0 1 0 0,1 0 0 0 0,-1-1 0 0 0,1 1 0 0 0,-1-1 0 0 0,1 1-1 0 0,0-1 1 0 0,0 0 0 0 0,0 0 0 0 0,0-1 0 0 0,0 1 0 0 0,0 0-1 0 0,1-1 1 0 0,-1 0 0 0 0,0 0 0 0 0,1 0 0 0 0,-1 0 0 0 0,1 0-1 0 0,-1-1 1 0 0,1 0 0 0 0,-1 1 0 0 0,1-1 0 0 0,0-1 0 0 0,-1 1-1 0 0,1 0 1 0 0,-1-1 0 0 0,1 0 0 0 0,-1 0 0 0 0,1 0 0 0 0,-1 0-1 0 0,0 0 1 0 0,1-1 0 0 0,-1 0 0 0 0,0 1 0 0 0,0-1 0 0 0,0 0-1 0 0,0 0 1 0 0,-1-1 0 0 0,1 1 0 0 0,0-1 0 0 0,-1 1 0 0 0,2-3-24 0 0,33-26 201 0 0,-1-2 0 0 0,-2-1 1 0 0,-1-1-1 0 0,-2-2 0 0 0,-2-2 1 0 0,21-34-202 0 0,-25 39 77 0 0,-25 93-18 0 0,-35 143 109 0 0,17 143-156 0 0,21-2-37 0 0,-2-338 26 0 0,-2 0 0 0 0,1 0 1 0 0,-1 0-1 0 0,1-1 0 0 0,-1 1 1 0 0,0 0-1 0 0,-1 0 1 0 0,1-1-1 0 0,-1 1 0 0 0,0-1 1 0 0,0 0-1 0 0,-1 1 0 0 0,1-1 1 0 0,-1 0-1 0 0,0 0 1 0 0,0-1-1 0 0,0 1 0 0 0,-1-1 1 0 0,1 1-1 0 0,-1-1 0 0 0,0 0 1 0 0,0 0-1 0 0,0-1 1 0 0,0 1-1 0 0,0-1 0 0 0,0 0 1 0 0,-1 0-1 0 0,1 0 0 0 0,-1-1 1 0 0,0 1-1 0 0,1-1 1 0 0,-2 0-2 0 0,-1 1 0 0 0,1 0 1 0 0,0-1 0 0 0,-1 0 0 0 0,1 0 0 0 0,-1 0 0 0 0,1-1 0 0 0,-1 0 0 0 0,1 0 0 0 0,-1-1 0 0 0,1 0 0 0 0,-1 0 0 0 0,1 0 0 0 0,-1-1 0 0 0,1 0-1 0 0,0 0 1 0 0,0-1 0 0 0,0 1 0 0 0,0-1 0 0 0,1-1 0 0 0,-1 1 0 0 0,1-1 0 0 0,-1 0 0 0 0,1 0 0 0 0,1 0 0 0 0,-1-1 0 0 0,1 0 0 0 0,-1 0 0 0 0,1 0-1 0 0,1 0 1 0 0,-1-1 0 0 0,1 1 0 0 0,0-1 0 0 0,-2-4-1 0 0,3-1 0 0 0,0 1 0 0 0,0 0-1 0 0,1-1 1 0 0,1 1 0 0 0,0-1 0 0 0,0 1-1 0 0,1-1 1 0 0,0 1 0 0 0,1 0-1 0 0,0-1 1 0 0,1 1 0 0 0,0 0 0 0 0,0 0-1 0 0,1 1 1 0 0,1-1 0 0 0,-1 1-1 0 0,2-1 1 0 0,-1 2 0 0 0,1-1 0 0 0,0 1-1 0 0,1-1 1 0 0,0 2 0 0 0,7-7 0 0 0,19-17-17 0 0,2 1 0 0 0,1 1 0 0 0,1 2 0 0 0,33-16 17 0 0,-69 42-2 0 0,34-21-155 0 0,1 2-1 0 0,1 2 1 0 0,1 1 0 0 0,0 2-1 0 0,1 1 1 0 0,5 1 157 0 0,22 0-3073 0 0,-38 11-6775 0 0,-17 2-2504 0 0</inkml:trace>
  <inkml:trace contextRef="#ctx0" brushRef="#br0" timeOffset="5504.798">5960 705 3345 0 0,'0'0'3544'0'0,"0"0"-1635"0"0,0 0-525 0 0,0 0 66 0 0,0 0 87 0 0,0 0-98 0 0,0 0-290 0 0,0 0-388 0 0,0 0-307 0 0,0 0-153 0 0,0 0-20 0 0,3 2 74 0 0,5 4 54 0 0,0-1 1 0 0,0-1-1 0 0,1 1 0 0 0,0-1 1 0 0,0 0-1 0 0,0-1 0 0 0,0 0 1 0 0,1-1-1 0 0,-1 0 0 0 0,1 0 1 0 0,-1-1-1 0 0,1 0 0 0 0,4-1-409 0 0,-7 0 75 0 0,0 0 1 0 0,0 0-1 0 0,-1-1 0 0 0,1 0 0 0 0,0 0 0 0 0,-1-1 0 0 0,1 0 1 0 0,-1 0-1 0 0,1-1 0 0 0,-1 1 0 0 0,0-2 0 0 0,0 1 0 0 0,0 0 0 0 0,-1-1 1 0 0,1 0-1 0 0,-1 0 0 0 0,0-1 0 0 0,0 0 0 0 0,0 0 0 0 0,-1 0 0 0 0,0 0 1 0 0,0-1-1 0 0,0 1 0 0 0,0-1 0 0 0,-1 0 0 0 0,0 0 0 0 0,0 0 1 0 0,-1-1-1 0 0,0 1 0 0 0,0-1 0 0 0,0 1 0 0 0,-1-1 0 0 0,0 0 0 0 0,0 0 1 0 0,-1 1-1 0 0,0-1 0 0 0,0-6-75 0 0,-2 9 4 0 0,1 1-1 0 0,0 0 1 0 0,-1-1 0 0 0,1 1 0 0 0,-1 0 0 0 0,0-1-1 0 0,0 1 1 0 0,-1 0 0 0 0,1 1 0 0 0,0-1-1 0 0,-1 0 1 0 0,0 1 0 0 0,0-1 0 0 0,1 1 0 0 0,-1 0-1 0 0,-1 0 1 0 0,1 0 0 0 0,0 0 0 0 0,0 1-1 0 0,-1-1 1 0 0,1 1 0 0 0,-1 0 0 0 0,1 0-1 0 0,-1 0 1 0 0,0 0 0 0 0,0 1-4 0 0,-100-9-253 0 0,103 9 251 0 0,-8 0-1 0 0,0 1 1 0 0,0 0-1 0 0,0 1 1 0 0,0 0-1 0 0,0 0 1 0 0,0 1-1 0 0,0 0 1 0 0,1 1-1 0 0,-1-1 1 0 0,1 2-1 0 0,0-1 1 0 0,0 1-1 0 0,1 0 1 0 0,0 1-1 0 0,-1 0 1 0 0,2 0-1 0 0,-1 1 1 0 0,1-1-1 0 0,0 1 1 0 0,0 1-1 0 0,1-1 1 0 0,-2 4 2 0 0,5-6 16 0 0,0 1 1 0 0,1-1-1 0 0,-1 1 1 0 0,1 0-1 0 0,0-1 1 0 0,1 1 0 0 0,-1 0-1 0 0,1 0 1 0 0,1 0-1 0 0,-1-1 1 0 0,1 1-1 0 0,0 0 1 0 0,0 0-1 0 0,0-1 1 0 0,1 1-1 0 0,0-1 1 0 0,0 1-1 0 0,0-1 1 0 0,1 0-1 0 0,0 0 1 0 0,0 0-1 0 0,0 0 1 0 0,0 0 0 0 0,1-1-1 0 0,0 1 1 0 0,0-1-1 0 0,0 0 1 0 0,3 1-17 0 0,4 4 86 0 0,0 0 1 0 0,1-1 0 0 0,0 0 0 0 0,0-1 0 0 0,1-1-1 0 0,0 0 1 0 0,1-1 0 0 0,-1 0 0 0 0,1-1 0 0 0,0 0-1 0 0,1-1-86 0 0,5 0 129 0 0,1 0-1 0 0,-1-1 0 0 0,1-1 0 0 0,-1-2 0 0 0,1 0 1 0 0,-1 0-1 0 0,1-2 0 0 0,14-4-128 0 0,-23 4-10 0 0,-11 3-1 0 0,0 0 1 0 0,0 0-1 0 0,0 0 1 0 0,0 0-1 0 0,0 0 1 0 0,0 0-1 0 0,0 0 1 0 0,0 0-1 0 0,0-1 1 0 0,0 1-1 0 0,0 0 1 0 0,0-1-1 0 0,0 1 1 0 0,0-1-1 0 0,0 1 1 0 0,0-1-1 0 0,0 1 1 0 0,0-1-1 0 0,0 0 1 0 0,-1 1-1 0 0,1-1 1 0 0,0 0-1 0 0,0 0 1 0 0,-1 1-1 0 0,1-1 1 0 0,-1 0-1 0 0,1 0 1 0 0,0 0-1 0 0,-1 0 1 0 0,0 0-1 0 0,1 0 1 0 0,-1 0-1 0 0,0 0 1 0 0,1 0-1 0 0,-1 0 1 0 0,0 0-1 0 0,0 0 1 0 0,0 0-1 0 0,0 0 1 0 0,0 0-1 0 0,0 0 1 0 0,0-1-1 0 0,0 1 1 0 0,-1 0 10 0 0,-15-12-2902 0 0,4 8-4526 0 0,8 4-4491 0 0</inkml:trace>
  <inkml:trace contextRef="#ctx0" brushRef="#br0" timeOffset="6057.032">6499 841 8938 0 0,'0'0'2224'0'0,"0"0"-249"0"0,0 0-46 0 0,0 0-82 0 0,0 0-265 0 0,0 0-323 0 0,0 0-335 0 0,0 0-269 0 0,0 0-159 0 0,0 0-79 0 0,0 0 17 0 0,0 0-12 0 0,0 0-2 0 0,9-16-20 0 0,27-50-46 0 0,63-47 945 0 0,-26 18-711 0 0,-32 44-256 0 0,-41 50-309 0 0,0 1-6 0 0,0 0-8 0 0,0 0-39 0 0,0 0 26 0 0,-4 26-51 0 0,1-13 71 0 0,-1 2-4 0 0,1 0 0 0 0,0 0 0 0 0,1 0-1 0 0,0 0 1 0 0,1 0 0 0 0,1 0 0 0 0,1 1 0 0 0,0-1 0 0 0,3 12-12 0 0,-4-23 18 0 0,1-1 0 0 0,0 1 0 0 0,0-1 0 0 0,0 1 0 0 0,1-1 0 0 0,-1 1 0 0 0,1-1 0 0 0,-1 0 0 0 0,1 0 0 0 0,1 0 1 0 0,-1 0-1 0 0,0 0 0 0 0,1 0 0 0 0,-1 0 0 0 0,1-1 0 0 0,0 1 0 0 0,0-1 0 0 0,0 0 0 0 0,0 0 0 0 0,0 0 0 0 0,0 0 0 0 0,0-1 0 0 0,1 1 1 0 0,-1-1-1 0 0,1 0 0 0 0,-1 0 0 0 0,1 0 0 0 0,0 0 0 0 0,-1 0 0 0 0,1-1 0 0 0,0 0 0 0 0,-1 0 0 0 0,1 0 0 0 0,0 0 0 0 0,0-1 0 0 0,-1 1 1 0 0,1-1-1 0 0,-1 0 0 0 0,1 0 0 0 0,0 0 0 0 0,-1-1 0 0 0,0 1 0 0 0,1-1 0 0 0,-1 0 0 0 0,0 0-18 0 0,10-5 84 0 0,-2-1 0 0 0,1-1 1 0 0,-1 0-1 0 0,0 0 0 0 0,-1-1 0 0 0,0 0 0 0 0,0-1 0 0 0,-2 0 0 0 0,1-1 0 0 0,-1 0 0 0 0,-1 0 1 0 0,0-1-1 0 0,-1 0 0 0 0,3-6-84 0 0,11-73-703 0 0,-32 90-3333 0 0,3 8-3999 0 0,5 1-3935 0 0</inkml:trace>
  <inkml:trace contextRef="#ctx0" brushRef="#br0" timeOffset="6855.995">7221 643 584 0 0,'0'0'2022'0'0,"0"0"-223"0"0,0 0 247 0 0,0 0 125 0 0,0 0-123 0 0,0 0-307 0 0,0 0-292 0 0,0 0-223 0 0,0 0-137 0 0,0 0-86 0 0,0 0-93 0 0,0 0-83 0 0,0 0-90 0 0,22 1-55 0 0,65 2-41 0 0,-43-11 562 0 0,-36 6-1014 0 0,0-1 0 0 0,-1 0 0 0 0,0 0 0 0 0,0-1 0 0 0,0 0 0 0 0,0 0 0 0 0,-1-1 0 0 0,1 1-1 0 0,-1-1 1 0 0,0-1 0 0 0,-1 1 0 0 0,1-1 0 0 0,-1 0 0 0 0,0 0 0 0 0,2-5-189 0 0,3-3 162 0 0,-8 11-135 0 0,1-1-1 0 0,0 1 0 0 0,-1-1 1 0 0,0 1-1 0 0,0-1 0 0 0,0 0 1 0 0,0 0-1 0 0,-1 0 1 0 0,1 0-1 0 0,-1 0 0 0 0,0 0 1 0 0,0 0-1 0 0,0 0 0 0 0,-1-1 1 0 0,0 1-1 0 0,0-1-26 0 0,-1 2-16 0 0,-1 1 0 0 0,0 0 0 0 0,0 0 0 0 0,0 0 0 0 0,-1 0 0 0 0,1 0 0 0 0,0 0 1 0 0,-1 0-1 0 0,0 1 0 0 0,1 0 0 0 0,-1-1 0 0 0,0 1 0 0 0,1 0 0 0 0,-1 0 0 0 0,0 0 0 0 0,0 1 0 0 0,0-1 0 0 0,0 1 0 0 0,0-1 0 0 0,0 1 0 0 0,0 0 0 0 0,0 0 0 0 0,0 1 0 0 0,0-1 0 0 0,1 0 0 0 0,-1 1 0 0 0,-2 0 16 0 0,-8 2-37 0 0,0 0-1 0 0,0 0 0 0 0,1 1 1 0 0,0 0-1 0 0,-1 2 0 0 0,2-1 1 0 0,-1 1-1 0 0,1 1 0 0 0,0 0 1 0 0,0 0-1 0 0,0 1 0 0 0,1 1 1 0 0,1 0-1 0 0,0 0 0 0 0,0 1 1 0 0,0 0-1 0 0,1 0 0 0 0,1 1 1 0 0,0 0-1 0 0,0 0 0 0 0,1 1 1 0 0,1 0-1 0 0,0 0 0 0 0,-2 9 38 0 0,5-16 5 0 0,0 0 0 0 0,1 0 0 0 0,-1 0-1 0 0,1 0 1 0 0,1 0 0 0 0,-1 0 0 0 0,1 0 0 0 0,0 0 0 0 0,0 0-1 0 0,0 0 1 0 0,1 0 0 0 0,0 0 0 0 0,-1 0 0 0 0,2 0-1 0 0,-1 0 1 0 0,1-1 0 0 0,0 1 0 0 0,0 0 0 0 0,0-1 0 0 0,0 1-1 0 0,1-1 1 0 0,0 0 0 0 0,0 0 0 0 0,0 0 0 0 0,0 0-1 0 0,1 0 1 0 0,-1-1 0 0 0,1 0 0 0 0,0 1 0 0 0,0-1-1 0 0,0-1 1 0 0,1 1 0 0 0,-1-1 0 0 0,1 1 0 0 0,-1-1 0 0 0,3 0-5 0 0,15 4 107 0 0,-1-2 1 0 0,1 0 0 0 0,0-2-1 0 0,0 0 1 0 0,0-1 0 0 0,0-2 0 0 0,0 0-1 0 0,0-1 1 0 0,5-2-108 0 0,-2-4 115 0 0,0-1-1 0 0,0-1 1 0 0,-1-1 0 0 0,-1-2 0 0 0,1 0-1 0 0,-2-1 1 0 0,0-1 0 0 0,-1-1-1 0 0,-1-1 1 0 0,0-1 0 0 0,12-15-115 0 0,-16 19 26 0 0,-1-1 0 0 0,0-1 0 0 0,-1 0 0 0 0,-1-1 0 0 0,-1 0 0 0 0,0-1 0 0 0,-1 0 0 0 0,-1-1 0 0 0,-1 0 0 0 0,1-7-26 0 0,-3-32 48 0 0,-7 57-51 0 0,0 0-1 0 0,0-1 1 0 0,-1 1 0 0 0,1 0 0 0 0,-1 0 0 0 0,0 0 0 0 0,1-1-1 0 0,-1 1 1 0 0,0 0 0 0 0,1 0 0 0 0,-1 0 0 0 0,0 0 0 0 0,0 0 0 0 0,0 0-1 0 0,0 0 1 0 0,0 1 0 0 0,0-1 0 0 0,0 0 0 0 0,0 0 0 0 0,0 1-1 0 0,-1-1 1 0 0,1 1 0 0 0,0-1 0 0 0,0 1 0 0 0,-1-1 0 0 0,1 1 0 0 0,0 0-1 0 0,0 0 1 0 0,-1 0 0 0 0,1 0 0 0 0,0-1 0 0 0,-1 2 0 0 0,1-1-1 0 0,0 0 1 0 0,-1 0 0 0 0,1 0 0 0 0,0 1 0 0 0,0-1 0 0 0,-1 0 0 0 0,1 1-1 0 0,-1 0 4 0 0,-12 4-34 0 0,1 0-1 0 0,-1 1 1 0 0,1 1 0 0 0,0 0-1 0 0,0 1 1 0 0,1 1-1 0 0,0 0 1 0 0,1 0-1 0 0,0 1 1 0 0,0 0-1 0 0,1 1 1 0 0,-6 9 34 0 0,15-20-3 0 0,0 1 0 0 0,0 0 1 0 0,0 0-1 0 0,0 0 0 0 0,0 0 0 0 0,0 0 0 0 0,1 0 1 0 0,-1 0-1 0 0,0 1 0 0 0,0-1 0 0 0,1 0 1 0 0,-1 0-1 0 0,1 0 0 0 0,-1 1 0 0 0,1-1 0 0 0,-1 0 1 0 0,1 1-1 0 0,0-1 0 0 0,0 0 0 0 0,0 1 0 0 0,0-1 1 0 0,0 1-1 0 0,0-1 0 0 0,0 0 0 0 0,0 1 1 0 0,0-1-1 0 0,1 0 0 0 0,-1 1 0 0 0,0-1 0 0 0,1 0 1 0 0,-1 0-1 0 0,1 1 0 0 0,0-1 0 0 0,-1 0 0 0 0,1 0 1 0 0,0 0-1 0 0,0 0 0 0 0,0 1 0 0 0,-1-1 0 0 0,1-1 1 0 0,0 1-1 0 0,1 0 0 0 0,-1 0 0 0 0,0 0 1 0 0,0 0-1 0 0,0-1 0 0 0,0 1 0 0 0,1-1 0 0 0,-1 1 3 0 0,69 14-42 0 0,82-7 97 0 0,-150-7-50 0 0,1 0 0 0 0,-1 0 1 0 0,0 0-1 0 0,0 0 0 0 0,0 1 1 0 0,0-1-1 0 0,0 1 0 0 0,0 0 0 0 0,0-1 1 0 0,0 1-1 0 0,-1 0 0 0 0,1 0 0 0 0,-1 0 1 0 0,1 0-1 0 0,-1 0 0 0 0,0 1 0 0 0,0-1 1 0 0,0 0-1 0 0,0 0 0 0 0,0 1 0 0 0,-1-1 1 0 0,1 1-1 0 0,-1-1 0 0 0,1 1 0 0 0,-1-1 1 0 0,0 1-1 0 0,0-1 0 0 0,0 1 0 0 0,0-1 1 0 0,0 1-1 0 0,-1-1 0 0 0,1 1 1 0 0,-1 0-6 0 0,-33 78 135 0 0,-26 7-471 0 0,57-82-174 0 0,4-5-4586 0 0,0-1-5257 0 0,1 0 32 0 0</inkml:trace>
  <inkml:trace contextRef="#ctx0" brushRef="#br0" timeOffset="7559.735">8344 510 8106 0 0,'0'0'2412'0'0,"0"0"-685"0"0,0 0-154 0 0,0 0 15 0 0,0 0-68 0 0,0 0-143 0 0,0 0-241 0 0,0 0-229 0 0,0 0-194 0 0,0 0-122 0 0,0 0-110 0 0,0 0-93 0 0,0 0-47 0 0,-32 6-51 0 0,-97 21-44 0 0,76-5 55 0 0,46-15-222 0 0,-2 1-60 0 0,1 0 0 0 0,-1 1 1 0 0,2 0-1 0 0,-1 1 0 0 0,1 0 0 0 0,1 0 1 0 0,0 0-1 0 0,0 1 0 0 0,1 0 0 0 0,0 0 1 0 0,1 0-1 0 0,0 0 0 0 0,1 1 0 0 0,0 0 1 0 0,1-1-1 0 0,0 1 0 0 0,1 0 0 0 0,0 6-19 0 0,2-14 27 0 0,0-1-1 0 0,0 0 1 0 0,0 1-1 0 0,1-1 1 0 0,-1 0-1 0 0,1 0 1 0 0,0 0-1 0 0,-1 0 1 0 0,1 0-1 0 0,1-1 1 0 0,-1 1-1 0 0,0 0 0 0 0,1-1 1 0 0,-1 0-1 0 0,1 1 1 0 0,0-1-1 0 0,0 0 1 0 0,0 0-1 0 0,0-1 1 0 0,0 1-1 0 0,0-1 1 0 0,0 1-1 0 0,0-1 1 0 0,1 0-1 0 0,-1 0 0 0 0,0 0 1 0 0,1-1-1 0 0,-1 1 1 0 0,1-1-1 0 0,-1 0 1 0 0,1 0-1 0 0,-1 0 1 0 0,1-1-1 0 0,-1 1 1 0 0,1-1-1 0 0,-1 1 1 0 0,0-1-1 0 0,1 0 0 0 0,-1-1 1 0 0,0 1-1 0 0,0 0 1 0 0,0-1-1 0 0,0 0 1 0 0,3-1-27 0 0,16-12 201 0 0,0 0-1 0 0,0-1 1 0 0,-2-2 0 0 0,0 0 0 0 0,-1-1-1 0 0,-1-1 1 0 0,0 0 0 0 0,-2-1 0 0 0,0-1-201 0 0,65-55 296 0 0,-80 77-293 0 0,0 1-1 0 0,0 0 1 0 0,1-1 0 0 0,-1 1 0 0 0,0 0-1 0 0,0 0 1 0 0,0 0 0 0 0,0 0 0 0 0,0 0-1 0 0,0 0 1 0 0,-1 0 0 0 0,1 0 0 0 0,0 0 0 0 0,0 0-1 0 0,-1 0 1 0 0,1 1 0 0 0,-1-1 0 0 0,1 0-1 0 0,-1 0 1 0 0,1 1 0 0 0,-1-1 0 0 0,0 0-1 0 0,0 1 1 0 0,0-1 0 0 0,1 0 0 0 0,-1 1-1 0 0,-1-1 1 0 0,1 1-3 0 0,2 34 109 0 0,-1-1-1 0 0,-3 0 1 0 0,0 0 0 0 0,-3 0-1 0 0,-5 21-108 0 0,-5 55 27 0 0,-49 407-1 0 0,63-505-22 0 0,1 1-1 0 0,-2 0 0 0 0,0-1 0 0 0,0 1 1 0 0,-1-1-1 0 0,-1 0 0 0 0,-1 1 1 0 0,1-2-1 0 0,-2 1 0 0 0,0-1 0 0 0,0 0 1 0 0,-1 0-1 0 0,-6 6-3 0 0,10-15 2 0 0,0-1 0 0 0,0 0 0 0 0,-1 0 0 0 0,1 0 0 0 0,-1 0 0 0 0,0 0 0 0 0,1-1-1 0 0,-1 0 1 0 0,0 0 0 0 0,0 0 0 0 0,0 0 0 0 0,0-1 0 0 0,0 1 0 0 0,0-1 0 0 0,0 0 0 0 0,0 0 0 0 0,1-1 0 0 0,-1 1 0 0 0,0-1 0 0 0,0 0 0 0 0,0 0 0 0 0,0 0 0 0 0,0 0-1 0 0,1-1 1 0 0,-1 1 0 0 0,1-1 0 0 0,-1 0 0 0 0,1 0 0 0 0,-1 0 0 0 0,1-1 0 0 0,-1-1-2 0 0,-7-10-12 0 0,1 0 0 0 0,0-1 0 0 0,1 0 0 0 0,1 0 0 0 0,0-1 0 0 0,1-1-1 0 0,1 1 1 0 0,1-1 0 0 0,0 0 0 0 0,1 0 0 0 0,1 0 0 0 0,1-1 0 0 0,0 1 0 0 0,1-1 0 0 0,1 0 0 0 0,1-11 12 0 0,4 7-45 0 0,1 0 1 0 0,0 1-1 0 0,2 0 1 0 0,1 0 0 0 0,0 0-1 0 0,1 1 1 0 0,1 1-1 0 0,1 0 1 0 0,1 0-1 0 0,1 1 1 0 0,0 1 0 0 0,1 0-1 0 0,7-5 45 0 0,186-167-4547 0 0,-183 163 1228 0 0,-17 17-248 0 0,0 0-7234 0 0</inkml:trace>
  <inkml:trace contextRef="#ctx0" brushRef="#br0" timeOffset="10676.812">1785 1714 3897 0 0,'0'0'1204'0'0,"0"0"-136"0"0,0 0 39 0 0,0 0 223 0 0,0 0 237 0 0,0 0 99 0 0,0 0-106 0 0,0 0-248 0 0,0 0-293 0 0,0 0-251 0 0,0 0-193 0 0,-22-1-119 0 0,-69-2-68 0 0,46 16 162 0 0,39-7-404 0 0,-7 5 67 0 0,0-1 0 0 0,1 2 0 0 0,0 0 0 0 0,1 0 0 0 0,0 1 0 0 0,1 0 0 0 0,1 1-1 0 0,0 0 1 0 0,1 0 0 0 0,0 1 0 0 0,-4 13-213 0 0,11-27 27 0 0,0 1 1 0 0,1-1-1 0 0,-1 1 0 0 0,0-1 1 0 0,1 1-1 0 0,-1 0 0 0 0,1-1 1 0 0,0 1-1 0 0,0 0 0 0 0,-1-1 1 0 0,1 1-1 0 0,0 0 0 0 0,0 0 1 0 0,0-1-1 0 0,1 1 0 0 0,-1 0 1 0 0,0-1-1 0 0,1 1 0 0 0,-1 0 0 0 0,1-1 1 0 0,-1 1-1 0 0,1-1 0 0 0,0 1 1 0 0,0-1-1 0 0,0 1 0 0 0,0-1 1 0 0,0 0-1 0 0,0 1 0 0 0,0-1 1 0 0,0 0-1 0 0,0 0 0 0 0,0 1 1 0 0,1-1-1 0 0,-1 0 0 0 0,1 0 1 0 0,-1-1-1 0 0,1 1 0 0 0,-1 0 0 0 0,1 0 1 0 0,-1-1-1 0 0,1 1 0 0 0,0-1 1 0 0,0 1-28 0 0,72-15 1171 0 0,-36-10-950 0 0,-1-3-1 0 0,-1-1 1 0 0,-1-1 0 0 0,-2-2-1 0 0,20-24-220 0 0,-16 17 105 0 0,13-27 66 0 0,-50 109-135 0 0,-2-32-23 0 0,0 0 1 0 0,1 0-1 0 0,0 1 1 0 0,1-1-1 0 0,1 0 1 0 0,0 0-1 0 0,1 1 1 0 0,0-1-1 0 0,1 0 1 0 0,0 0-1 0 0,1-1 1 0 0,0 1-1 0 0,1-1 1 0 0,0 0-1 0 0,1 0 1 0 0,0 0-1 0 0,0-1 1 0 0,6 6-14 0 0,-5-9 28 0 0,1-1 0 0 0,-1 0 0 0 0,2 0 0 0 0,-1-1 0 0 0,0 0 0 0 0,1 0 0 0 0,0-1 0 0 0,0 0 0 0 0,1-1 1 0 0,-1 0-1 0 0,1 0 0 0 0,0-1 0 0 0,-1 0 0 0 0,1-1 0 0 0,0 0 0 0 0,0-1 0 0 0,0 0 0 0 0,0 0 0 0 0,0-1 0 0 0,0 0 1 0 0,-1-1-1 0 0,1 0 0 0 0,0-1 0 0 0,-1 0 0 0 0,0 0 0 0 0,1-1 0 0 0,-1 0 0 0 0,-1-1 0 0 0,1 1 0 0 0,-1-2 0 0 0,1 1 1 0 0,2-5-29 0 0,27-22 134 0 0,-2-1 1 0 0,-2-2 0 0 0,-1-2-1 0 0,-2-1 1 0 0,-1-1 0 0 0,-2-1-1 0 0,-2-2 1 0 0,-2-1 0 0 0,18-43-135 0 0,-25 52 26 0 0,-2-1 0 0 0,-1 0 0 0 0,-1-1 0 0 0,-2 0 0 0 0,-2-1 1 0 0,-1 0-1 0 0,-2 0 0 0 0,-2-1 0 0 0,-1 0 0 0 0,-2-6-26 0 0,0 28 21 0 0,0 11-4 0 0,-1 0 0 0 0,1 0-1 0 0,-1 0 1 0 0,0 0 0 0 0,0 0-1 0 0,0 0 1 0 0,-1 0 0 0 0,0 0-1 0 0,0 0 1 0 0,0 1 0 0 0,-1-1-1 0 0,1 0 1 0 0,-1 1 0 0 0,0-1 0 0 0,0 1-1 0 0,-1-1 1 0 0,1 1 0 0 0,-1 0-1 0 0,0 0 1 0 0,0 0 0 0 0,-1 0-1 0 0,-1-1-16 0 0,4 5 3 0 0,-1 0 0 0 0,1 1 0 0 0,-1-1 0 0 0,1 0 0 0 0,-1 0 0 0 0,1 1 0 0 0,0-1 0 0 0,-1 0 0 0 0,1 1 0 0 0,-1 0 0 0 0,1-1 0 0 0,0 1-1 0 0,0 0 1 0 0,-1-1 0 0 0,1 1 0 0 0,0 0 0 0 0,0 0 0 0 0,0 0 0 0 0,0 0 0 0 0,0 0 0 0 0,0 1 0 0 0,0-1 0 0 0,0 0 0 0 0,0 0 0 0 0,1 1 0 0 0,-1-1 0 0 0,0 0 0 0 0,1 1 0 0 0,-1-1 0 0 0,1 0-1 0 0,-1 1 1 0 0,1-1 0 0 0,0 1 0 0 0,0 1-3 0 0,-2 1 3 0 0,-8 24 20 0 0,2 1 1 0 0,1 0-1 0 0,2 1 0 0 0,0-1 1 0 0,2 1-1 0 0,1 0 1 0 0,2 0-1 0 0,1 0 0 0 0,1 1-23 0 0,-1 29 79 0 0,3 11 37 0 0,3 0 0 0 0,3 0 0 0 0,15 51-116 0 0,-2-8 143 0 0,-18 74 49 0 0,-6-176-182 0 0,-1 0 0 0 0,-1 0 0 0 0,0-1 0 0 0,-1 1 0 0 0,0 0 0 0 0,-1-1 0 0 0,0 0 0 0 0,0 0 0 0 0,-2-1 0 0 0,1 1 0 0 0,-1-1 0 0 0,-5 5-10 0 0,11-14-10 0 0,-26-46-1237 0 0,9-1-544 0 0,2 3-1588 0 0,4 16-2050 0 0,4 15-3963 0 0</inkml:trace>
  <inkml:trace contextRef="#ctx0" brushRef="#br0" timeOffset="10906.946">2282 1482 12491 0 0,'0'0'1028'0'0,"0"0"-335"0"0,0 0-26 0 0,0 0 259 0 0,0 0 262 0 0,0 0 88 0 0,0 0-70 0 0,0 0-131 0 0,0 0-96 0 0,0 0-83 0 0,0 0-105 0 0,36 2-101 0 0,114 8-139 0 0,5-18 432 0 0,-15-14-516 0 0,-33 5-1787 0 0,-37 8-3449 0 0,-52 9-5951 0 0</inkml:trace>
  <inkml:trace contextRef="#ctx0" brushRef="#br0" timeOffset="12008.39">3530 1710 3929 0 0,'0'0'1974'0'0,"0"0"-1048"0"0,0 0-247 0 0,0 0 283 0 0,0 0 331 0 0,0 0 176 0 0,0 0-84 0 0,0 0-204 0 0,0 0-146 0 0,0 0-109 0 0,0 0-67 0 0,0 0-25 0 0,8 4-35 0 0,25 11-19 0 0,-32-15-633 0 0,1 1 0 0 0,0 0 0 0 0,0-1 0 0 0,-1 1 0 0 0,1-1-1 0 0,0 0 1 0 0,-1 1 0 0 0,1-1 0 0 0,0 0 0 0 0,0 0 0 0 0,0 0 0 0 0,-1 0 0 0 0,1 0 0 0 0,0-1 0 0 0,0 1 0 0 0,-1-1 0 0 0,1 1 0 0 0,0-1 0 0 0,-1 1 0 0 0,1-1 0 0 0,0 0 0 0 0,-1 0 0 0 0,1 0 0 0 0,-1 0 0 0 0,1 0 0 0 0,0-1-147 0 0,31-59 1431 0 0,-31 55-1269 0 0,25-96 925 0 0,-13 142-441 0 0,7 108 88 0 0,-12-47-594 0 0,-4 1-1 0 0,-4-1 1 0 0,-5 1-1 0 0,-4-1 0 0 0,-5 0 1 0 0,-12 40-140 0 0,21-129 10 0 0,1 0 1 0 0,-2 0 0 0 0,0 0 0 0 0,0-1 0 0 0,-1 0 0 0 0,0 0-1 0 0,-1 0 1 0 0,0-1 0 0 0,-6 7-11 0 0,13-17 6 0 0,0 1 1 0 0,-1-1-1 0 0,1 1 0 0 0,0-1 1 0 0,-1 1-1 0 0,1-1 0 0 0,0 0 1 0 0,-1 1-1 0 0,1-1 0 0 0,-1 1 1 0 0,1-1-1 0 0,-1 0 1 0 0,1 1-1 0 0,-1-1 0 0 0,1 0 1 0 0,-1 0-1 0 0,1 1 0 0 0,-1-1 1 0 0,1 0-1 0 0,-1 0 0 0 0,1 0 1 0 0,-1 0-1 0 0,1 0 0 0 0,-1 0 1 0 0,0 0-1 0 0,1 0 0 0 0,-1 0 1 0 0,1 0-1 0 0,-1 0 1 0 0,1 0-1 0 0,-1 0 0 0 0,0 0 1 0 0,1 0-1 0 0,-1 0 0 0 0,1-1 1 0 0,-1 1-1 0 0,1 0 0 0 0,-1 0 1 0 0,1-1-1 0 0,-1 1 0 0 0,1 0 1 0 0,0-1-1 0 0,-1 1 0 0 0,1-1 1 0 0,-1 1-1 0 0,1 0 1 0 0,0-1-1 0 0,-1 1 0 0 0,1-1 1 0 0,0 1-1 0 0,-1-1 0 0 0,1 1 1 0 0,0-1-1 0 0,0 1 0 0 0,0-1 1 0 0,-1 1-1 0 0,1-1 0 0 0,0 0 1 0 0,0 1-1 0 0,0-1 1 0 0,0 1-1 0 0,0-1 0 0 0,0 1 1 0 0,0-1-7 0 0,-6-41 102 0 0,9 0-100 0 0,2 1-1 0 0,1 0 0 0 0,2 0 0 0 0,2 1 1 0 0,2 0-1 0 0,1 1 0 0 0,11-19-1 0 0,-15 32 5 0 0,16-40-3 0 0,3 2-1 0 0,2 1 1 0 0,3 1 0 0 0,3 2 0 0 0,3 1 0 0 0,2 2 0 0 0,2 2-1 0 0,27-24-1 0 0,-56 62-6 0 0,1 1-1 0 0,1 1 0 0 0,1 0 0 0 0,0 0 0 0 0,1 2 0 0 0,0 0 0 0 0,1 2 1 0 0,0 0-1 0 0,1 0 0 0 0,1 2 0 0 0,-1 1 0 0 0,1 0 0 0 0,1 2 0 0 0,16-4 7 0 0,-34 10 3 0 0,-1 0-1 0 0,0 1 1 0 0,0-1-1 0 0,1 0 0 0 0,-1 1 1 0 0,0 0-1 0 0,0-1 1 0 0,0 1-1 0 0,0 1 0 0 0,0-1 1 0 0,0 0-1 0 0,0 1 1 0 0,0-1-1 0 0,0 1 0 0 0,-1 0 1 0 0,1 0-1 0 0,0 0 0 0 0,-1 0 1 0 0,0 1-1 0 0,0-1 1 0 0,1 1-1 0 0,-1-1 0 0 0,-1 1 1 0 0,1 0-1 0 0,0-1 1 0 0,-1 1-1 0 0,1 0 0 0 0,-1 0 1 0 0,0 0-1 0 0,0 1 1 0 0,0-1-1 0 0,-1 0 0 0 0,1 0 1 0 0,-1 0-1 0 0,1 1 1 0 0,-1-1-1 0 0,0 0 0 0 0,0 0 1 0 0,-1 2-3 0 0,2 15 15 0 0,-2-1 1 0 0,0 1-1 0 0,-1 0 0 0 0,-1-1 1 0 0,0 0-1 0 0,-2 1 1 0 0,0-2-1 0 0,-2 1 1 0 0,0-1-1 0 0,-1 1 0 0 0,0-2 1 0 0,-1 0-1 0 0,-2 0 1 0 0,1 0-1 0 0,-6 3-15 0 0,-6 8 4 0 0,-1 0-1 0 0,-1-2 1 0 0,-1-1-1 0 0,-2-1 1 0 0,-1-2 0 0 0,0 0-1 0 0,-1-2 1 0 0,-3 0-4 0 0,21-13-28 0 0,0-1 1 0 0,0 1-1 0 0,-1-2 0 0 0,0 0 1 0 0,0 0-1 0 0,0-1 0 0 0,0-1 1 0 0,-1 0-1 0 0,1 0 1 0 0,-1-1-1 0 0,0-1 0 0 0,0 0 1 0 0,0-1-1 0 0,-1-1 28 0 0,11 1-74 0 0,-1-1 0 0 0,1 0 0 0 0,0 0 0 0 0,0 0 0 0 0,0 0 0 0 0,0 0 0 0 0,0-1 0 0 0,0 1 1 0 0,0-1-1 0 0,1 0 0 0 0,-1 0 0 0 0,0 0 0 0 0,1 0 0 0 0,0-1 0 0 0,-1 1 0 0 0,1 0 0 0 0,0-1 0 0 0,0 0 0 0 0,0 1 0 0 0,1-1 0 0 0,-1 0 0 0 0,1 0 0 0 0,-1 0 0 0 0,1 0 0 0 0,0 0 0 0 0,0-1 1 0 0,0 1-1 0 0,1 0 0 0 0,-1 0 0 0 0,1-1 0 0 0,0 1 0 0 0,0 0 0 0 0,0-1 74 0 0,0-4-598 0 0,0 0 1 0 0,1 0 0 0 0,0 0-1 0 0,0 0 1 0 0,1 0 0 0 0,0 0-1 0 0,0 1 1 0 0,1-1-1 0 0,0 1 1 0 0,0-1 0 0 0,1 1-1 0 0,3-5 598 0 0,9-8-6090 0 0,-4 5-5257 0 0</inkml:trace>
  <inkml:trace contextRef="#ctx0" brushRef="#br0" timeOffset="12386.314">4635 1589 6409 0 0,'0'0'2824'0'0,"0"0"-781"0"0,0 0-219 0 0,0 0-11 0 0,0 0-82 0 0,0 0-218 0 0,0 0-267 0 0,0 0-241 0 0,0 0-174 0 0,0 0-135 0 0,0 0-118 0 0,-34 21-85 0 0,-104 66-85 0 0,134-86-380 0 0,0 1 0 0 0,1 0 1 0 0,-1 0-1 0 0,0 0 0 0 0,1 0 0 0 0,0 1 0 0 0,-1 0 0 0 0,1-1 0 0 0,0 1 0 0 0,0 0 0 0 0,0 0 0 0 0,1 1 0 0 0,-1-1 0 0 0,1 1 0 0 0,0-1 0 0 0,0 1 1 0 0,0 0-1 0 0,0 1-28 0 0,-1 5 86 0 0,-1-1-40 0 0,1 0-1 0 0,1 0 1 0 0,-1 0-1 0 0,2 0 1 0 0,-1 0-1 0 0,1 1 1 0 0,1-1-1 0 0,0 1 1 0 0,0-1-1 0 0,1 1 1 0 0,0-1-1 0 0,1 4-45 0 0,-1-9 18 0 0,0-1 1 0 0,0 1-1 0 0,0 0 0 0 0,1 0 0 0 0,-1-1 1 0 0,1 1-1 0 0,0-1 0 0 0,0 1 1 0 0,1-1-1 0 0,-1 0 0 0 0,1 0 0 0 0,-1 0 1 0 0,1 0-1 0 0,0 0 0 0 0,0 0 0 0 0,0-1 1 0 0,1 0-1 0 0,-1 0 0 0 0,0 1 0 0 0,1-2 1 0 0,0 1-1 0 0,-1 0 0 0 0,1-1 0 0 0,0 0 1 0 0,0 0-1 0 0,0 0 0 0 0,0 0 1 0 0,0-1-1 0 0,0 1 0 0 0,1-1-18 0 0,8 0 74 0 0,0 0-1 0 0,-1-1 1 0 0,1 0 0 0 0,0-1 0 0 0,0 0-1 0 0,-1-1 1 0 0,0-1 0 0 0,1 0-1 0 0,-1-1 1 0 0,-1 0 0 0 0,1 0-1 0 0,-1-2 1 0 0,0 1 0 0 0,0-1-1 0 0,-1-1 1 0 0,0 0 0 0 0,0 0 0 0 0,-1-1-1 0 0,0-1 1 0 0,0 1 0 0 0,-1-1-1 0 0,0-1 1 0 0,-1 1 0 0 0,0-1-1 0 0,-1 0 1 0 0,-1-1 0 0 0,3-6-74 0 0,-6 11-28 0 0,-1-1-1 0 0,0 1 1 0 0,0-1 0 0 0,0 1 0 0 0,-1-1 0 0 0,0 1-1 0 0,-1 0 1 0 0,0-1 0 0 0,0 1 0 0 0,-1-1 0 0 0,1 1-1 0 0,-2 0 1 0 0,1 0 0 0 0,-1 0 0 0 0,0 0 0 0 0,0 1-1 0 0,-1-1 1 0 0,0 1 0 0 0,0-1 0 0 0,-1 2 0 0 0,1-1-1 0 0,-1 0 1 0 0,0 1 0 0 0,-1 0 0 0 0,0 0 0 0 0,1 0-1 0 0,-2 1 1 0 0,1 0 0 0 0,0 0 0 0 0,-1 0 0 0 0,0 1 0 0 0,1 0-1 0 0,-1 0 1 0 0,0 1 0 0 0,-1 0 0 0 0,1 0 0 0 0,0 1-1 0 0,-1 0 1 0 0,1 0 0 0 0,-1 1 0 0 0,1 0 0 0 0,-7 0 28 0 0,-39 10-2165 0 0,23 9-4218 0 0,22-11-2869 0 0</inkml:trace>
  <inkml:trace contextRef="#ctx0" brushRef="#br0" timeOffset="12641.278">5143 1615 12803 0 0,'0'0'1627'0'0,"0"0"-351"0"0,0 0 7 0 0,0 0 47 0 0,0 0-81 0 0,0 0-214 0 0,0 0-308 0 0,0 0-242 0 0,0 0-110 0 0,-14 35-82 0 0,-45 108-62 0 0,19-57 121 0 0,28-38-843 0 0,10-52-5180 0 0,2 1 888 0 0,0-4-6378 0 0</inkml:trace>
  <inkml:trace contextRef="#ctx0" brushRef="#br0" timeOffset="12889.064">5034 1169 11450 0 0,'0'0'2081'0'0,"0"0"-881"0"0,0 0-568 0 0,0 0-264 0 0,0 0-248 0 0,0 0-168 0 0,0 0-96 0 0,0 0-112 0 0,0 0-176 0 0,0 0-424 0 0,0 0-1753 0 0,0 0-8425 0 0</inkml:trace>
  <inkml:trace contextRef="#ctx0" brushRef="#br0" timeOffset="13153.023">5275 1847 13507 0 0,'0'0'3387'0'0,"0"0"-1570"0"0,0 0-574 0 0,0 0-114 0 0,0 0-150 0 0,0 0-211 0 0,0 0-185 0 0,0 0-142 0 0,0 0-92 0 0,0 0-63 0 0,0 0-39 0 0,0 0-72 0 0,0 0-71 0 0,16-29-16 0 0,50-87-28 0 0,-4 48 28 0 0,53-21-14 0 0,-114 88-77 0 0,0 1 0 0 0,0-1 0 0 0,-1 1 0 0 0,1-1 0 0 0,0 1 0 0 0,0 0 0 0 0,0-1 0 0 0,0 1 0 0 0,0 0 0 0 0,0 0 0 0 0,0 0 0 0 0,0 0 0 0 0,0 0 0 0 0,0 0-1 0 0,0 0 1 0 0,0 0 0 0 0,-1 0 0 0 0,1 0 0 0 0,0 0 0 0 0,0 1 0 0 0,0-1 0 0 0,0 0 0 0 0,0 1 0 0 0,0-1 0 0 0,0 1 0 0 0,-1-1 0 0 0,1 1 0 0 0,0-1 0 0 0,0 1 0 0 0,-1-1-1 0 0,1 1 1 0 0,0 0 0 0 0,-1-1 0 0 0,1 1 0 0 0,0 0 0 0 0,-1 0 0 0 0,1 0 0 0 0,-1-1 0 0 0,0 1 0 0 0,1 0 0 0 0,-1 0 0 0 0,0 0 0 0 0,1 0 0 0 0,-1 0 0 0 0,0 0 0 0 0,0 0-1 0 0,0-1 1 0 0,0 1 0 0 0,0 0 0 0 0,0 0 0 0 0,0 0 0 0 0,0 0 0 0 0,0 0 0 0 0,0 0 0 0 0,0 0 0 0 0,-1 0 0 0 0,1 0 0 0 0,0 0 0 0 0,-1 0 0 0 0,1-1 0 0 0,0 1 0 0 0,-1 0-1 0 0,1 0 1 0 0,-1 0 0 0 0,0-1 0 0 0,1 1 3 0 0,-1 11 26 0 0,-7 55-7 0 0,4 38 18 0 0,7-101-13 0 0,0-1 0 0 0,0 1 0 0 0,0-1 0 0 0,1 0 0 0 0,-1 0 0 0 0,1 0 0 0 0,0 0 0 0 0,0-1 0 0 0,-1 0 0 0 0,2 1 0 0 0,-1-1 0 0 0,0-1 0 0 0,0 1-1 0 0,1-1 1 0 0,-1 1 0 0 0,0-1 0 0 0,1-1 0 0 0,0 1 0 0 0,-1-1 0 0 0,1 1 0 0 0,-1-1 0 0 0,1 0 0 0 0,-1-1 0 0 0,1 1 0 0 0,-1-1 0 0 0,1 0 0 0 0,-1 0 0 0 0,1-1-1 0 0,-1 1 1 0 0,0-1 0 0 0,1 0 0 0 0,-1 0 0 0 0,0 0 0 0 0,-1-1 0 0 0,1 1 0 0 0,0-1 0 0 0,-1 0-24 0 0,9-6 109 0 0,-1 0 0 0 0,0-1 0 0 0,0-1 1 0 0,-2 0-1 0 0,1 0 0 0 0,-1 0 0 0 0,-1-1 0 0 0,0-1 1 0 0,-1 0-1 0 0,0 0 0 0 0,-1 0 0 0 0,0 0 0 0 0,-1-1 0 0 0,-1 0 1 0 0,1-3-110 0 0,-5 15-151 0 0,11-32-1112 0 0,-6 24-2115 0 0,2 1-3401 0 0,-2 5-5450 0 0</inkml:trace>
  <inkml:trace contextRef="#ctx0" brushRef="#br0" timeOffset="13407.682">6273 1191 17252 0 0,'0'0'1603'0'0,"0"0"-594"0"0,0 0-87 0 0,0 0 215 0 0,0 0 165 0 0,0 0-26 0 0,0 0-208 0 0,0 0-238 0 0,0 0-155 0 0,2 32-119 0 0,6 101-105 0 0,-7 353 275 0 0,-6-479-5674 0 0,-5-21 2612 0 0,5 10 987 0 0,-3-4-1989 0 0,3 2-2377 0 0,-2-1-5406 0 0</inkml:trace>
  <inkml:trace contextRef="#ctx0" brushRef="#br0" timeOffset="13635.837">6048 1372 13307 0 0,'0'0'1832'0'0,"0"0"-415"0"0,0 0-240 0 0,0 0-110 0 0,0 0-116 0 0,0 0-118 0 0,0 0-84 0 0,0 0-89 0 0,0 0-74 0 0,34 2-65 0 0,103 8-95 0 0,-108-9-349 0 0,-1 1 1 0 0,0 2-1 0 0,-1 0 0 0 0,1 2 0 0 0,-1 1 0 0 0,12 5-77 0 0,-26-7-489 0 0,5 2-715 0 0,-13-5-2952 0 0,0-2-3322 0 0,-3 0-3184 0 0</inkml:trace>
  <inkml:trace contextRef="#ctx0" brushRef="#br0" timeOffset="14222.919">5029 1187 488 0 0,'0'0'1170'0'0,"0"0"-34"0"0,0 0 271 0 0,0 0 343 0 0,0 0 159 0 0,0 0-102 0 0,0 0-248 0 0,0 0-244 0 0,0 0-225 0 0,0 0-203 0 0,0 0-146 0 0,0 0-130 0 0,0 0-77 0 0,-5-5-28 0 0,-15-17-62 0 0,19 21-387 0 0,-1 1 0 0 0,0-1-1 0 0,0 1 1 0 0,0-1 0 0 0,1 1-1 0 0,-1 0 1 0 0,0 0 0 0 0,0 0-1 0 0,0 0 1 0 0,0 0 0 0 0,0 0-1 0 0,1 0 1 0 0,-1 0 0 0 0,0 1-1 0 0,0-1 1 0 0,0 1 0 0 0,1 0-1 0 0,-1-1 1 0 0,0 1 0 0 0,1 0-1 0 0,-1 0 1 0 0,1 0 0 0 0,-1 0-1 0 0,1 0 1 0 0,-1 1 0 0 0,1-1-1 0 0,0 0 1 0 0,-1 1 0 0 0,1-1-1 0 0,0 0 1 0 0,0 1 0 0 0,0 0-57 0 0,-5 3 320 0 0,-5 12 1208 0 0,26-19 814 0 0,36-45 5 0 0,-50 47-2101 0 0,-1 0-27 0 0,0 0-31 0 0,0 0-38 0 0,-14 1 30 0 0,-32 34-713 0 0,53-21-2741 0 0,2-13-2317 0 0,-2-1-6210 0 0</inkml:trace>
  <inkml:trace contextRef="#ctx0" brushRef="#br0" timeOffset="18137.498">9561 212 8106 0 0,'0'0'2188'0'0,"0"0"-295"0"0,0 0-169 0 0,0 0-28 0 0,0 0 10 0 0,0 0-154 0 0,0 0-189 0 0,0 0-252 0 0,0 0-203 0 0,0 0-147 0 0,0 0-152 0 0,0 0-84 0 0,-4-3-34 0 0,-12-10-5 0 0,12 10-58 0 0,4 3-35 0 0,0 0-55 0 0,0 0-76 0 0,0 0-26 0 0,28 19 998 0 0,3 6-1073 0 0,-2 1 0 0 0,0 1 0 0 0,-2 2 0 0 0,-1 1 0 0 0,-1 0 0 0 0,-2 2 0 0 0,-1 1 0 0 0,-1 1 0 0 0,-2 0 1 0 0,-2 2-1 0 0,-1 0 0 0 0,-1 1 0 0 0,-3 0 0 0 0,-1 1 0 0 0,-1 0 0 0 0,-3 1 0 0 0,0 8-161 0 0,0 2 28 0 0,-2 1 1 0 0,-3-1-1 0 0,-1 1 0 0 0,-3 0 1 0 0,-2-1-1 0 0,-3 1 0 0 0,-1-1 1 0 0,-4 7-29 0 0,3-18 6 0 0,-2 0 0 0 0,-1-1 1 0 0,-2 0-1 0 0,-1-1 0 0 0,-2-1 0 0 0,-1-1 1 0 0,-2 0-1 0 0,-1-1 0 0 0,-2-1 1 0 0,-1-2-1 0 0,-2 0 0 0 0,-1-1 1 0 0,0-2-1 0 0,-3-1 0 0 0,-31 22-6 0 0,24-24-4 0 0,-1-3 0 0 0,0-1 0 0 0,-2-2-1 0 0,0-2 1 0 0,-17 4 4 0 0,45-18-23 0 0,13 0-539 0 0,51-19-1289 0 0,-45 10-2054 0 0,-4-3-3380 0 0,-3 7-5032 0 0</inkml:trace>
  <inkml:trace contextRef="#ctx0" brushRef="#br0" timeOffset="19335.865">205 348 3425 0 0,'0'0'1731'0'0,"0"0"-835"0"0,0 0-216 0 0,0 0 220 0 0,0 0 337 0 0,0 0 243 0 0,0 0 54 0 0,0 0-158 0 0,0 0-228 0 0,0 0-208 0 0,0 0-138 0 0,1-2-58 0 0,0-3-1675 0 0,0-3 9386 0 0,-4 13-7175 0 0,-63 120-174 0 0,36-43-796 0 0,3 1 0 0 0,4 1 0 0 0,4 0 0 0 0,4 2 0 0 0,3 0 0 0 0,3 27-310 0 0,6-52 141 0 0,3 0 0 0 0,2-1 0 0 0,4 1 0 0 0,1 0 0 0 0,4-1 0 0 0,16 54-141 0 0,-19-84 72 0 0,1-1 0 0 0,2 0 1 0 0,0 0-1 0 0,2-1 0 0 0,2 0 0 0 0,0-2 1 0 0,1 1-1 0 0,2-2 0 0 0,1 0 0 0 0,0-1 0 0 0,2-1 1 0 0,1-1-1 0 0,15 11-72 0 0,92 53 349 0 0,-98-60 1 0 0,-9-26-2360 0 0,-10 1 396 0 0,-4 1-2456 0 0,0-1-7284 0 0</inkml:trace>
  <inkml:trace contextRef="#ctx0" brushRef="#br0" timeOffset="59133.549">6967 1729 0 0 0,'0'0'677'0'0,"0"0"170"0"0,0 0-14 0 0,0 0-75 0 0,0 0-72 0 0,0 0-53 0 0,0 0-33 0 0,0 0 1 0 0,0 0-4 0 0,0 0-29 0 0,0 0 15 0 0,0 0 0 0 0,0 0 28 0 0,0 0 69 0 0,0 0 52 0 0,0 0 59 0 0,0 0 51 0 0,0 0 13 0 0,0 0-66 0 0,0 0-104 0 0,0 0-121 0 0,0 0-118 0 0,0 0-37 0 0,4 1 6522 0 0,3 1-4977 0 0,43-53 254 0 0,-10 4-2087 0 0,-32 41 148 0 0,-13 11 284 0 0,-4 21-429 0 0,-38 69 63 0 0,-3 17-54 0 0,28-21-45 0 0,24-88-53 0 0,0-1-1 0 0,-1 0 1 0 0,1 1-1 0 0,1-1 1 0 0,-1 0 0 0 0,0 0-1 0 0,0 0 1 0 0,1 0-1 0 0,-1 0 1 0 0,1-1 0 0 0,0 1-1 0 0,-1-1 1 0 0,1 0-1 0 0,0 1 1 0 0,0-1 0 0 0,0-1-1 0 0,0 1 1 0 0,0 0-1 0 0,0-1 1 0 0,0 1 0 0 0,0-1-1 0 0,0 0 1 0 0,0 0-1 0 0,0 0 1 0 0,0 0 0 0 0,0-1-1 0 0,0 1 1 0 0,0-1-1 0 0,2 0-34 0 0,3 0 65 0 0,104-5 502 0 0,-53 1-415 0 0,-58 5-145 0 0,-1 0-13 0 0,0 0 1 0 0,-34 0-1882 0 0,16-3-1059 0 0,7-5-3909 0 0,7 5-4185 0 0</inkml:trace>
  <inkml:trace contextRef="#ctx0" brushRef="#br0" timeOffset="60531.949">7147 1287 0 0 0,'0'0'613'0'0,"0"0"337"0"0,0 0 204 0 0,0 0 109 0 0,0 0-6 0 0,0 0-185 0 0,0 0-261 0 0,0 0-284 0 0,0 0-252 0 0,0 0-189 0 0,0 0-108 0 0,0 0-53 0 0,0 0-24 0 0,0 0 8585 0 0,-3-1-4192 0 0,-10-1-3287 0 0,-41 56 242 0 0,78-81 2205 0 0,6-7-2994 0 0,-28 33 475 0 0,-24 27-626 0 0,16-18 366 0 0,16-16-338 0 0,9-10-95 0 0,-52 43 168 0 0,34-18-3894 0 0,6-7 1409 0 0,-2 0-6347 0 0,-1 0-4274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0:42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733 1056 5057 0 0,'0'0'3720'0'0,"0"0"-1673"0"0,0 0-663 0 0,0 0-32 0 0,0 0 50 0 0,0 0-66 0 0,0 0-228 0 0,0 0-294 0 0,0 0-235 0 0,0 0-134 0 0,0 0-42 0 0,13 5 5902 0 0,-14 2-6172 0 0,-1 0 0 0 0,0 0 1 0 0,-1 0-1 0 0,1 0 0 0 0,-2 0 0 0 0,1 0 0 0 0,0-1 0 0 0,-1 1 0 0 0,-1-1 0 0 0,1 0 0 0 0,-1 0 0 0 0,-2 2-133 0 0,-9 13 193 0 0,-60 105 263 0 0,71-50-179 0 0,8-74-221 0 0,-1 0-1 0 0,0 0 0 0 0,1 0 0 0 0,-1 0 1 0 0,1-1-1 0 0,-1 1 0 0 0,1-1 0 0 0,0 0 1 0 0,0 1-1 0 0,-1-1 0 0 0,1-1 0 0 0,0 1 1 0 0,0 0-1 0 0,0-1 0 0 0,0 1 0 0 0,0-1 1 0 0,0 0-1 0 0,0 0 0 0 0,0 0 0 0 0,0-1 1 0 0,2 0-56 0 0,-1 1 65 0 0,56-7 663 0 0,-60 7-698 0 0,0 0 7 0 0,0 0-20 0 0,0 0 3 0 0,0 0-4 0 0,0 0-10 0 0,0 0-22 0 0,0 0-24 0 0,-25-7-3795 0 0,16 4 1133 0 0,4 1-1763 0 0,0-1-7638 0 0</inkml:trace>
  <inkml:trace contextRef="#ctx0" brushRef="#br0" timeOffset="494.156">915 581 13947 0 0,'0'0'2068'0'0,"0"0"-402"0"0,0 0-120 0 0,0 0-82 0 0,0 0-220 0 0,0 0-273 0 0,0 0-289 0 0,0 0-228 0 0,0 0-83 0 0,0 0-11 0 0,0 0 4 0 0,0 0 15 0 0,0 0-8 0 0,-7 8-35 0 0,-50 58 691 0 0,31-37-55 0 0,26-29-899 0 0,0 0-22 0 0,0 0 6 0 0,0 0-5 0 0,12-10 431 0 0,50-45-29 0 0,-57 49-156 0 0,-5 6-32 0 0,-10 5-52 0 0,-82 39 22 0 0,91-44-215 0 0,1 0-8 0 0,0 0 4 0 0,0 0 5 0 0,0 0-30 0 0,47-29-2157 0 0,-30 15-6712 0 0,-11 10-4055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0:4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5307 1,'0'651,"5"-601,1-32</inkml:trace>
  <inkml:trace contextRef="#ctx0" brushRef="#br0" timeOffset="-835.972">4064 198,'74'-17,"79"-7,-121 18,1 1,-1 1,1 2,0 1,30 3,-61-2,1 1,-1-1,0 0,0 1,0-1,0 1,0 0,0-1,0 1,0 0,0 0,0 0,-1 1,1-1,0 0,-1 1,1-1,-1 1,1 0,-1-1,0 1,0 0,1 0,-1-1,-1 1,1 0,0 0,0 0,-1 1,1-1,-1 0,0 0,1 0,-1 0,0 0,0 0,0 1,-1-1,-20 90,15-73,-97 275,71-115,2-6,31-194,-1 3</inkml:trace>
  <inkml:trace contextRef="#ctx0" brushRef="#br0" timeOffset="-584.833">4093 678,'39'5,"26"1,8 0,-5-1,-8-2,-10-1,-9 0,-6-2,-9 0</inkml:trace>
  <inkml:trace contextRef="#ctx0" brushRef="#br0" timeOffset="-333.28">4770 790,'0'24,"5"8,1-1</inkml:trace>
  <inkml:trace contextRef="#ctx0" brushRef="#br0" timeOffset="-4134.523">480 226,'-26'78,"14"-26,3 0,3 0,1 1,3 6,-7 74,-24 199,22-190,28-165,-4-113,-13 101</inkml:trace>
  <inkml:trace contextRef="#ctx0" brushRef="#br0" timeOffset="-3881.436">0 226,'85'0,"-22"3,0-2,0-4,0-2,-1-3,1-3,-2-2,6-5,-21 0,-32 11,0 1,0 1,1 0,-1 1,1 0,0 1,0 1,0 0,0 1,0 1,5 0,-1 6</inkml:trace>
  <inkml:trace contextRef="#ctx0" brushRef="#br0" timeOffset="-3532.26">1017 452,'-126'265,"104"-157,22-105,0 1,0-1,0 1,0-1,1 1,0-1,-1 1,1-1,0 1,1-1,-1 0,1 0,-1 0,1 0,0 0,0 0,0 0,0 0,1-1,-1 1,1-1,0 0,0 0,-1 0,1 0,1 0,-1-1,0 1,1-1,2 1,0 0,0 0,0-1,0 0,0-1,0 1,0-1,1 0,-1-1,0 1,0-1,0-1,0 1,0-1,0 0,0 0,-1-1,1 1,-1-1,0-1,1 1,-2-1,1 0,0 0,-1 0,2-2,3-4,-1-1,0 1,0-1,-1-1,-1 1,0-1,0 0,-1-1,-1 1,0-1,1-10,-2 9,-1 1,0-1,-2 1,1-1,-1 0,-1 1,-1-1,0 1,0-1,-1 1,-1 0,-1 0,1 0,-2 1,0 0,0 0,-1 0,-8-10,-19-2,16 22</inkml:trace>
  <inkml:trace contextRef="#ctx0" brushRef="#br0" timeOffset="-3084.324">1468 536,'-12'16,"0"0,1 0,1 1,1 0,0 1,1 0,1 0,1 1,1 0,-3 17,7-33,1 0,-1 0,1 0,0 0,0 0,0 0,0-1,0 1,1 0,0 0,-1 0,1 0,0 0,0-1,0 1,1-1,-1 1,1 0,-1-1,1 0,0 1,0-1,0 0,0 0,0 0,1-1,-1 1,1 0,-1-1,1 1,-1-1,1 0,0 0,0 0,-1 0,1-1,0 1,0-1,0 1,0-1,0 0,0 0,0-1,0 1,-1 0,1-1,0 0,2 0,15-7,-1 0,0-1,-1-1,0-1,0-1,-1 0,-1-1,0-1,-1 0,0-1,-1-1,-1 0,-1-1,0-1,-1 1,1-4,7-8,-2-1,0 0,-2-1,-1-1,-2 0,-1-1,-2-1,-1 1,-1-1,1-25,-7 52,0 0,-1 0,0 0,0 0,0 0,-1 0,0 0,0 1,-1-1,0 0,0 1,-1-1,1 1,-1-1,-1 1,1 0,-1 1,0-1,-1 1,1-1,-1 1,0 1,0-1,-1 1,1-1,-1 2,0-1,0 1,0 0,0 0,-1 0,1 1,-1 0,0 0,0 1,0 0,1 0,-1 1,0-1,-2 2,-4 3,1 2,-1 0,1 0,1 1,-1 0,1 1,1 1,-1 0,1 0,1 1,0 0,0 0,1 1,0 0,-2 6,-2 2,1 1,0 0,2 1,0 0,1 1,1-1,2 2,0-1,0 10,3-21,1-1,1 0,0 1,1-1,-1 0,2 1,0-1,0 0,1 0,0 0,0-1,1 1,1-1,0 0,0 0,1 0,-1-1,2 1,-1-2,1 1,6 4,-1-2,1-2,-1 0,1 0,0-1,1-1,0 0,0-1,0-1,0 0,1 0,0-2,-1 0,1 0,9-2,16 2</inkml:trace>
  <inkml:trace contextRef="#ctx0" brushRef="#br0" timeOffset="-2096.924">2372 395,'-40'13,"1"2,0 1,2 2,0 2,-22 16,-23 46,80-79,0 1,0-1,0 0,0 1,1 0,0-1,0 1,0 0,0-1,0 1,1 0,0 0,0 0,0 0,0 0,0-1,1 1,-1 0,1 0,0-1,1 1,-1 0,1-1,-1 1,1-1,0 0,0 1,2 0,2 1,1 0,-1-1,1 0,1 0,-1 0,0-1,1-1,0 1,-1-1,1 0,0-1,0 0,0 0,0-1,0 0,0 0,0-1,0 0,7-1,-3-2,1-1,-1 0,1-1,-1 0,-1-1,1 0,-1 0,-1-2,1 1,-2-1,1-1,-1 0,0 0,-1 0,0-1,-1-1,-1 4,86-117,-71 101,-21 24,1 0,-1 0,1 0,-1 0,1 0,-1 0,1 0,-1 0,0 0,1 0,-1 0,1 0,-1 0,1 1,-1-1,0 0,1 0,-1 0,1 1,-1-1,0 0,1 1,-1-1,0 0,0 1,1-1,-1 0,0 1,0-1,1 0,-1 1,0-1,0 1,0-1,0 1,0-1,0 0,1 1,-1-1,0 1,0-1,0 1,0-1,-1 1,1-1,0 0,0 1,0-1,0 1,0-1,-1 1,1-1,0 0,0 1,0-1,-1 0,1 1,0-1,-1 0,1 1,0-1,-1 0,1 0,0 1,-1-1,1 0,-1 0,-5 26,1 0,2 0,0 0,2 1,1-1,1 1,-1-23,1 1,0-1,0 0,0 0,1 0,-1-1,1 1,0 0,0 0,1-1,-1 0,1 1,-1-1,1 0,0 0,0 0,1-1,-1 1,0-1,1 0,0 0,-1 0,1 0,0 0,0-1,0 0,0 0,0 0,0 0,0-1,1 1,-1-1,0 0,0-1,0 1,0-1,1 1,-1-1,0 0,0-1,0 1,-1-1,1 0,0 0,-1 0,2-1,14-11,0-1,-1-1,-1 0,0-2,-2 0,0-1,-1 0,0-1,-2-1,3-7,43-62,-91 183,25-66,-21 109,28-131,1-1,0 0,0 1,0-1,1 0,0 1,0-1,0 0,0 0,0 0,1 0,0 0,0 0,0 0,0 0,1-1,-1 1,1-1,0 0,0 0,0 0,1 0,-1 0,1-1,-1 1,1-1,0 0,0 0,1 0,3-2,1 0,-1 0,0-1,1 0,-1 0,0-1,0 0,0 0,0-1,0 0,0-1,-1 1,0-1,1-1,-2 0,1 0,0 0,-1-1,0 1,0-2,-1 1,0-1,0 1,0-1,0-2,71-114,-66 101,1 1,1 1,1 0,0 1,2 1,0 0,13-11,-27 28,-1 0,1 1,-1-1,1 1,-1-1,1 0,0 1,0-1,-1 1,1-1,0 1,0 0,-1-1,1 1,0 0,0-1,0 1,0 0,0 0,-1 0,1 0,0 0,0 0,0 0,0 0,0 0,0 0,-1 1,1-1,0 0,0 0,0 1,-1-1,1 1,0-1,0 1,-1-1,1 1,0-1,-1 1,1 0,0-1,-1 1,1 0,-1-1,0 1,1 0,-1 0,1 0,-1-1,0 1,0 0,1 0,-1 0,0 0,0 0,0-1,0 1,0 1,5 59,-5-56,-32 398,27-269,-6 0,-13 53,17-148,-2-1,-1 0,-2-1,-2 0,-1 0,-2-2,-1 0,-2-1,-1-1,-2-1,-1-1,-11 11,22-29,-1-1,0 0,0-1,-1 0,0-1,-1-1,0-1,-1 0,0-1,0 0,-4-1,19-5,0-1,0 0,0 1,0-1,0 0,0 0,0 0,0-1,0 1,0 0,1-1,-1 1,0-1,0 0,0 0,0 1,1-1,-1 0,0-1,1 1,-1 0,1 0,0-1,-1 1,1-1,0 1,0-1,-1 1,1-1,1 0,-1 0,0 1,0-1,1 0,-1 0,1 0,-1 0,1 0,0 0,-3-80,9 50,1 0,2 1,1 0,1 1,2 0,1 1,1 0,2 1,0 1,18-19,127-160,-137 180</inkml:trace>
  <inkml:trace contextRef="#ctx0" brushRef="#br0" timeOffset="1887.429">3670 423,'0'10,"4"3,3-1</inkml:trace>
  <inkml:trace contextRef="#ctx0" brushRef="#br0" timeOffset="2168.167">3697 819,'-4'10,"-3"2</inkml:trace>
  <inkml:trace contextRef="#ctx0" brushRef="#br0" timeOffset="2854.367">367 1666,'303'-53,"1"14,120 7,-290 22,484-59,-306 29,272-24,-38 31,-528 33,0 0,0 1,1 1,-1 0,-1 1,1 2,15 4,-28-5,-7-1</inkml:trace>
  <inkml:trace contextRef="#ctx0" brushRef="#br0" timeOffset="5055.221">367 2258,'51'-14,"-1"-3,-1-1,0-3,-2-2,21-14,-66 35,0 0,1 0,-1 0,0 0,1 0,0 0,-1 1,1-1,0 1,0 0,0 0,0 0,0 0,0 1,0-1,0 1,0 0,0 0,0 0,1 0,-1 0,0 1,0-1,0 1,0 0,0 0,0 0,-1 0,1 0,0 1,0-1,-1 1,1 0,-1 0,3 2,-1 10,-1 0,0 0,-1 0,0 1,-2-1,1 1,-2-1,-1 14,0 8,10 229,27 78,-6-78,-18-80,-11-184,0 0,0 0,0 0,1 0,-1 0,0 0,0 0,-1 0,1 0,0 0,0 0,0 0,-1 0,1 0,0 0,-1 0,1 0,-1 0,1 0,-1 0,0 0,1 0,-1-1,0 1,0 0,1-1,-1 1,0 0,0-1,0 1,0-1,0 1,0-1,0 0,0 1,0-1,0 0,0 0,0 1,0-1,0 0,0 0,0 0,0 0,0-1,0 1,0 0,0 0,0-1,0 1,-1-1,-49-34,39 25,-4 0,0 1,-1 0,0 1,-1 1,1 1,-1 0,0 2,-1 0,1 1,-1 0,0 2,0 0,0 1,1 1,-1 1,0 1,-4 1,-204 53,203-48</inkml:trace>
  <inkml:trace contextRef="#ctx0" brushRef="#br0" timeOffset="5370.226">340 2907,'38'-9,"37"-14,15-2,2-1,-10 2,-9 2,-12 4,-8 5,-7 1,-7 1,-5-1,-4 0,-6-1,-13 0,-8 3</inkml:trace>
  <inkml:trace contextRef="#ctx0" brushRef="#br0" timeOffset="5782.222">1300 2822,'-18'70,"4"1,3 1,-1 68,30-37,-10-130,18-152,-23 147,1 0,2 1,1-1,2 2,0-1,2 1,2 0,1 2,1-1,-15 27,0 0,0 1,1-1,-1 0,1 0,-1 1,1-1,0 0,0 1,0-1,0 1,0-1,0 1,0 0,0-1,0 1,1 0,-1 0,1 0,-1 0,1 0,-1 0,1 0,-1 0,1 1,0-1,-1 1,1-1,0 1,0-1,-1 1,1 0,0 0,0 0,-1 0,1 0,0 1,0-1,0 0,-1 1,1-1,0 1,-1 0,1-1,-1 1,1 0,-1 0,1 0,-1 0,1 0,0 2,10 12,-2 0</inkml:trace>
  <inkml:trace contextRef="#ctx0" brushRef="#br0" timeOffset="5965.197">1778 2851,'0'33,"5"17,7-1,0-9</inkml:trace>
  <inkml:trace contextRef="#ctx0" brushRef="#br0" timeOffset="6122.233">1835 2371,'0'0</inkml:trace>
  <inkml:trace contextRef="#ctx0" brushRef="#br0" timeOffset="6602.669">2372 2738,'-21'9,"1"1,1 1,0 0,0 2,1 0,1 1,0 1,1 0,1 1,0 1,1 0,1 1,1 1,0 0,10-14,0 0,1 0,0 0,0 0,0 0,0 0,1 1,0-1,0 0,1 0,-1 0,1 0,0 0,0 0,1 0,-1 0,1 0,0 0,1-1,-1 1,1-1,0 0,0 1,0-1,0-1,1 1,0 0,-1-1,1 0,1 0,-1 0,0 0,1-1,0 1,-1-1,1 0,0-1,0 1,0-1,0 0,0 0,5-1,1 2,1-1,-1-1,0 0,1 0,-1-1,0-1,1 0,-1 0,0-1,-1-1,1 1,0-2,-1 0,0 0,0-1,0 0,-1 0,0-1,0-1,-1 1,0-1,0-1,-1 0,0 0,-1 0,1 0,-1-3,18-26,-2-2,-1 0,-3-1,-1-1,-2 0,-2-1,7-42,-15 63,-2-1,-1 1,0-1,-2 0,-1 0,0 1,-2-1,0 1,-2-1,-1 1,0 1,-1-1,-2 1,0 0,-1 1,-8-12,15 27,0 1,1-1,-2 1,1-1,0 1,-1 0,0 0,0 0,0 1,0 0,-1-1,1 1,-1 1,0-1,0 1,0 0,0 0,0 0,0 1,-1-1,1 2,-1-1,1 0,0 1,-1 0,1 0,-1 1,1-1,-1 1,1 0,0 1,0-1,-1 1,1 0,0 1,1-1,-1 1,-1 0,-6 8,0 1,0 1,1-1,1 2,0 0,1 0,0 0,1 1,1 0,0 1,1 0,1 0,0 0,1 1,-1 15,2-8,1 0,0 0,2 0,1 0,1 0,1 0,1 0,1 0,2-1,0 0,1 0,1-1,1 0,1-1,1 0,1 0,1-2,0 1,2-2,0 0,1-1,9 7,-14-15,0 0,1 0,0-1,1-1,-1 0,1-1,1 0,-1-1,1-1,0-1,0 0,0 0,0-2,0 0,1 0,-1-2,0 0,4-1,13-4,-4 1</inkml:trace>
  <inkml:trace contextRef="#ctx0" brushRef="#br0" timeOffset="7559.71">3133 2625,'-16'0,"-1"1,1 0,0 2,-1 0,1 0,1 2,-1 0,1 1,-1 0,2 1,-1 1,1 0,0 1,1 1,0 0,0 0,1 2,1-1,0 2,0-1,1 1,1 1,-1 1,9-10,1 0,-1 0,1 1,0-1,0 0,0 0,1 0,0 0,0 0,0 0,1-1,-1 1,1 0,0 0,1-1,-1 1,1-1,0 0,0 0,0 0,0 0,1-1,0 1,-1-1,1 0,1 0,-1 0,0 0,1-1,-1 0,1 0,0 0,-1-1,1 1,0-1,0 0,0 0,0-1,0 0,0 0,1 0,2-1,4-1,0 0,0-1,0-1,0 0,-1 0,1-2,-1 1,-1-1,1-1,-1 0,0 0,0-1,-1 0,5-7,107-136,-120 150,-1 0,0 0,0-1,0 1,1 0,-1-1,1 1,-1 0,1-1,-1 1,1 0,0 0,0-1,-1 1,1 0,0 0,0 0,0 0,0 0,0 1,1-1,-1 0,0 0,0 1,0-1,1 0,-1 1,0 0,1-1,-1 1,0 0,1-1,-1 1,1 0,-1 0,0 0,1 0,-1 0,1 1,-1-1,0 0,1 1,-1-1,0 1,1-1,-1 1,0 0,0-1,0 1,5 85,-7-80,0 1,0 0,1 0,0 0,0 0,1 0,-1 0,2-1,-1 1,1 0,0-1,0 1,1-1,0 1,0-1,1 1,-2-4,1-1,-1 0,1 1,0-1,-1 0,1 0,0-1,0 1,0-1,0 1,0-1,1 0,-1 0,0 0,1-1,-1 1,0-1,1 0,-1 1,0-2,1 1,-1 0,1-1,-1 1,0-1,1 0,-1 0,0-1,0 1,0 0,2-2,84-65,-69 43,-2-1,0 0,-2-1,-1-1,8-24,-5 17,-8 112,-9-71,-1 0,1-1,0 1,0-1,1 1,0-1,0 1,0-1,0 0,1 0,0 0,0 0,0 0,1-1,0 0,0 1,0-1,0-1,0 1,1-1,0 1,-1-1,1 0,0-1,1 1,-1-1,0 0,1-1,-1 1,1-1,0 0,-1 0,1-1,0 0,-1 0,1 0,0-1,-1 0,1 0,0 0,-1 0,0-1,1 0,-1 0,4-3,0-4,-1 0,0-1,0 0,-1 0,0-1,-1 0,0 0,0-1,-2 1,1-1,-2 0,1 0,-2-1,1-4,7-18,33-68,-43 103,0 0,0 1,0-1,0 0,0 1,0-1,0 0,0 1,0-1,0 1,0-1,0 0,0 1,1-1,-1 0,0 0,0 1,0-1,0 0,1 1,-1-1,0 0,0 0,1 1,-1-1,0 0,1 0,-1 0,0 0,1 1,-1-1,0 0,1 0,-1 0,0 0,1 0,-1 0,0 0,1 0,-1 0,0 0,1 0,-1 0,0 0,1 0,-1 0,0 0,1 0,-1 0,0-1,1 1,-1 0,0 0,1 0,-1-1,0 1,0 0,1 0,-1-1,0 1,0 0,-3 33,-79 606,42-412,-9-1,-18 22,50-195,-3-1,-1 0,-3-2,-13 19,32-62,0 1,-1-1,1 0,-2 0,1-1,-1 1,0-2,0 1,0-1,-1 0,-2 1,8-5,-1 1,0-1,0 0,1 0,-1 0,0 0,0 0,0-1,0 1,0-1,0 0,0 0,0 0,0 0,0 0,0-1,0 0,0 1,0-1,0 0,0 0,1-1,-1 1,0 0,1-1,-1 0,1 1,-1-1,1 0,0-1,0 1,0 0,0 0,-1-2,-6-16,0 0,0-1,2 0,1 0,1-1,0 1,2-1,0 0,2-1,0 1,2 0,0 0,2-8,2-18,1 1,3 0,1 0,3 1,7-15,-9 27</inkml:trace>
  <inkml:trace contextRef="#ctx0" brushRef="#br0" timeOffset="8216.807">86 3810,'1159'-134,"84"-41,50-16,-1282 190,171-19,171 4,-284 17,-75 10,-6-5</inkml:trace>
  <inkml:trace contextRef="#ctx0" brushRef="#br0" timeOffset="9136.243">4630 2484,'-5'0,"-2"-5,6-1,2-5,2 4,-5 4,-2 7,-1 2</inkml:trace>
  <inkml:trace contextRef="#ctx0" brushRef="#br0" timeOffset="9539.708">4657 2822,'-4'5,"-3"6,1-3,6-3,8-3,2-6,5-3,-5 1,-5 5,-3 3</inkml:trace>
  <inkml:trace contextRef="#ctx0" brushRef="#br0" timeOffset="10316.208">5137 1947,'264'-20,"150"12,-407 7,-5 1,0-1,-1 0,1 0,0 1,0-1,0 1,0 0,-1-1,1 1,0 0,0 0,0 0,0 0,0 0,0 1,-1-1,1 1,0-1,0 1,0 0,-1-1,1 1,0 0,-1 0,1 0,-1 0,1 1,-1-1,0 0,1 1,-1-1,0 0,0 1,0 0,0-1,0 1,0 0,0-1,-1 1,1 0,-1 0,1 0,-1-1,0 1,0 0,-90 114,62-87,1 2,2 0,1 2,2 1,1 1,2 0,1 2,2 0,1 1,2 0,2 1,2 0,1 1,2 0,1 11,6 16,1-49,-1 0,-1 0,-1 0,0 1,-2-1,0 0,-1-1,-2 9,5-25,1 1,0-1,-1 1,1-1,-1 1,1-1,-1 0,0 1,0-1,0 0,1 1,-1-1,0 0,-1 0,1 0,0 0,0 0,0 0,-1 0,1 0,0 0,-1-1,1 1,-1 0,1-1,-1 1,1-1,-1 0,1 0,-1 1,1-1,-1 0,1 0,-1 0,1-1,-1 1,0 0,1 0,-1-1,1 1,-1-1,-8-9</inkml:trace>
  <inkml:trace contextRef="#ctx0" brushRef="#br0" timeOffset="10550.29">5222 2541,'24'9,"22"4,13-1,7-7,-4-5,-3-1,-2-2,0-4,-6-2,-2 2,-4-4,-5 0,-5 3,-8 2</inkml:trace>
  <inkml:trace contextRef="#ctx0" brushRef="#br0" timeOffset="10802.688">6209 2597,'-4'34,"2"10,2-1</inkml:trace>
  <inkml:trace contextRef="#ctx0" brushRef="#br0" timeOffset="11200.058">6407 2004,'224'-84,"-208"79,0 0,0 1,1 1,0 1,-1 0,1 1,0 1,6 1,-17-1,0 1,-1-1,1 1,-1 1,1-1,-1 1,1 0,-1 0,0 0,0 1,0 0,0 0,0 0,-1 0,0 1,1 0,-1 0,-1 0,1 1,0-1,-1 1,0-1,0 1,-1 0,1 1,-1 0,2 5,-2 0,0 0,0 0,-1 0,0 0,-1 0,0 0,-1 0,0 0,-1 0,0 0,-1 0,0 0,0-1,-4 6,-83 149,81-150,-198 267,204-279,0-1,0 1,0 0,1 0,-1 0,1 0,0 1,0-1,1 0,-1 1,0 0,1-1,0 1,0 0,0 0,1 0,-1-1,1 1,0 0,0 0,0 0,0 0,1 0,-1 0,1-1,0 1,1 0,-1 0,0-1,1 1,0-1,0 1,0-1,0 0,3 2,8 0,0-2,0 1,0-2,1 0,-1 0,1-1,-1-1,1-1,0 0,-1 0,1-1,-1-1,8-2,303-89,-292 82,-8 1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1,'-31'535,"6"-331,25-203,0 0,0 0,0 0,-1 0,1 0,0 0,0 1,0-1,1 0,-1 0,0 0,0 0,1 0,-1 0,0 0,1 0,-1 0,1 0,-1 0,1 0,0 0,-1 0,1-1,0 1,0 0,-1 0,1-1,0 1,0 0,0-1,0 1,0-1,0 1,0-1,0 0,0 1,0-1,0 0,0 0,1 0,-1 0,0 0,0 0,0 0,0 0,0 0,0 0,0 0,0-1,0 1,0 0,0-1,0 1,0-1,0 0,0 1,0-1,61-43,-51 35,60-49,122-85,-97 110,-94 32,1 1,-1-1,0 1,0 0,1 0,-1 0,0 0,0 0,1 1,-1-1,0 1,0-1,0 1,0 0,0 0,0 0,0 0,0 0,0 0,0 1,0-1,-1 1,1-1,0 1,-1 0,0-1,1 1,-1 0,0 0,0 0,0 0,0 0,0 0,0 0,-1 0,1 1,-1-1,1 0,-1 0,0 1,0-1,0 0,-2 13,-1-1,-1 0,0 1,-1-2,0 1,-1-1,-1 1,0-2,-1 1,0-1,-1 0,0-1,-1 0,0 0,-1-1,0 0,-1-1,1-1,-2 0,-2 2,4-2,-1 0,1-1,-1 0,-1 0,1-2,-1 1,0-2,0 0,0 0,-1-1,0-1,1 0,-1-1,0 0,0-1,0-1,1 0,-11-3,-16-25,28 11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3:57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301 104 0 0 0,'0'0'960'0'0,"0"0"754"0"0,0 0 533 0 0,0 0 240 0 0,0 0 4 0 0,0 0-194 0 0,0 0-359 0 0,0 0-303 0 0,0 0-287 0 0,0 0-224 0 0,3-12-134 0 0,9-34-123 0 0,-9 34-113 0 0,-3 12-96 0 0,0 0-94 0 0,0 0-101 0 0,0 0-76 0 0,0 0-58 0 0,0 0-50 0 0,0 0-51 0 0,0 0-35 0 0,-31 152 2336 0 0,-45 189-2020 0 0,-121 182-103 0 0,182-461-432 0 0,15-61 0 0 0,0-1 0 0 0,0 0 2 0 0,0 0-21 0 0,0 0 9 0 0,0 0-2 0 0,7-19-916 0 0,-2 9 421 0 0,25-55-2990 0 0,-22 43-944 0 0,-2 0-3482 0 0,-3 13-1801 0 0</inkml:trace>
  <inkml:trace contextRef="#ctx0" brushRef="#br0" timeOffset="795.115">254 156 0 0 0,'0'0'1831'0'0,"0"0"-197"0"0,0 0-35 0 0,0 0 96 0 0,0 0 159 0 0,0 0-9 0 0,0 0-142 0 0,0 0-246 0 0,0 0-313 0 0,0 0-256 0 0,0 0-191 0 0,0 0-98 0 0,0 0-27 0 0,1-5-23 0 0,3-12-21 0 0,2 20 3561 0 0,14 19-3147 0 0,43 155 740 0 0,-4 55-1111 0 0,-13-52-398 0 0,-21-104-149 0 0,9-15 94 0 0,-25-50-1 0 0,-9-11-98 0 0,0 0 14 0 0,0 0 3 0 0,8-34 1900 0 0,54-315-1514 0 0,-43-15-458 0 0,-16 216-294 0 0,-3 148 180 0 0,0 0-88 0 0,0 0-152 0 0,-6 28-7456 0 0,5-20 1881 0 0,-1 0-5837 0 0</inkml:trace>
  <inkml:trace contextRef="#ctx0" brushRef="#br0" timeOffset="1260.216">847 549 6105 0 0,'0'0'2596'0'0,"0"0"-309"0"0,0 0-204 0 0,0 0-101 0 0,0 0-159 0 0,0 0-315 0 0,0 0-378 0 0,0 0-308 0 0,0 0-218 0 0,0 0-150 0 0,0 0-111 0 0,0 0-83 0 0,0 0-82 0 0,-8-2-35 0 0,-25-6 2 0 0,31 8-127 0 0,1 1-1 0 0,-1-1 0 0 0,1 1 1 0 0,-1 0-1 0 0,1 0 0 0 0,0-1 0 0 0,-1 1 1 0 0,1 0-1 0 0,0 0 0 0 0,-1 0 1 0 0,1 0-1 0 0,0 0 0 0 0,0 0 0 0 0,0 1 1 0 0,0-1-1 0 0,0 0 0 0 0,0 1 1 0 0,1-1-1 0 0,-1 0 0 0 0,0 1 0 0 0,1-1 1 0 0,-1 1-1 0 0,1-1 0 0 0,-1 1 1 0 0,1-1-1 0 0,-1 2-17 0 0,-1 3 84 0 0,-3 9 48 0 0,1 1 1 0 0,1 0-1 0 0,1 0 1 0 0,0 0-1 0 0,1 0 1 0 0,0 0-1 0 0,2 11-132 0 0,-1-26 8 0 0,21 119 425 0 0,-20-116-383 0 0,0 0 1 0 0,1 0-1 0 0,0 0 0 0 0,0 0 0 0 0,0-1 1 0 0,1 1-1 0 0,-1-1 0 0 0,1 0 0 0 0,0 1 1 0 0,0-1-1 0 0,0 0 0 0 0,0-1 0 0 0,0 1 0 0 0,1 0 1 0 0,-1-1-1 0 0,1 0 0 0 0,0 0 0 0 0,-1 0 1 0 0,1 0-1 0 0,0-1 0 0 0,0 1 0 0 0,0-1 1 0 0,1 0-1 0 0,-1 0 0 0 0,0-1 0 0 0,0 1 0 0 0,3-1-50 0 0,0 0 115 0 0,-1 0-1 0 0,1-1 1 0 0,-1 0-1 0 0,0 0 1 0 0,0 0-1 0 0,0-1 1 0 0,1 1-1 0 0,-1-2 0 0 0,-1 1 1 0 0,1-1-1 0 0,0 0 1 0 0,-1 0-1 0 0,1 0 1 0 0,-1-1-1 0 0,0 1 0 0 0,0-2 1 0 0,0 1-1 0 0,-1 0 1 0 0,1-1-1 0 0,-1 0 1 0 0,3-4-115 0 0,0-1 31 0 0,-1 1 0 0 0,0-1 0 0 0,0-1 0 0 0,-1 1 1 0 0,0-1-1 0 0,-1 0 0 0 0,-1 0 0 0 0,1 0 0 0 0,-2 0 0 0 0,1-1 1 0 0,-2 1-1 0 0,1-1 0 0 0,-2 1 0 0 0,1-1 0 0 0,-2 0 0 0 0,0-4-31 0 0,0 11-82 0 0,-1 0-1 0 0,0 0 1 0 0,0 0-1 0 0,0 0 1 0 0,0 0-1 0 0,-1 0 1 0 0,0 1 0 0 0,0-1-1 0 0,0 1 1 0 0,-1 0-1 0 0,1 0 1 0 0,-1 0-1 0 0,0 0 1 0 0,0 1-1 0 0,0 0 1 0 0,0 0-1 0 0,-1 0 1 0 0,0 0-1 0 0,1 0 1 0 0,-1 1-1 0 0,0 0 1 0 0,0 0-1 0 0,0 1 1 0 0,0-1-1 0 0,-1 1 1 0 0,1 0-1 0 0,0 0 1 0 0,-1 1-1 0 0,1 0 1 0 0,0 0-1 0 0,-1 0 1 0 0,1 0-1 0 0,0 1 1 0 0,-1 0-1 0 0,1 0 1 0 0,0 0-1 0 0,0 1 1 0 0,0 0-1 0 0,0 0 1 0 0,0 0-1 0 0,0 0 1 0 0,-2 2 82 0 0,-22 27-3582 0 0,12-9-4341 0 0,8-10-3883 0 0</inkml:trace>
  <inkml:trace contextRef="#ctx0" brushRef="#br0" timeOffset="1826.086">1214 678 8474 0 0,'0'0'2406'0'0,"0"0"-399"0"0,0 0-132 0 0,0 0-116 0 0,0 0-233 0 0,0 0-273 0 0,0 0-263 0 0,0 0-169 0 0,0 0-94 0 0,0 0-84 0 0,0 0-67 0 0,0 0-36 0 0,0 0-45 0 0,-13 14-55 0 0,-38 43-56 0 0,49-55-333 0 0,0 1 0 0 0,1 0-1 0 0,-1 0 1 0 0,0 0 0 0 0,1 0 0 0 0,0 0-1 0 0,0 0 1 0 0,0 0 0 0 0,0 0 0 0 0,0 0-1 0 0,0 0 1 0 0,1 0 0 0 0,0 1 0 0 0,-1-1 0 0 0,1 0-1 0 0,0 1 1 0 0,1-1 0 0 0,-1 0 0 0 0,1 0-1 0 0,-1 0 1 0 0,1 1 0 0 0,0-1 0 0 0,0 0-1 0 0,0 0 1 0 0,1 0 0 0 0,-1 0 0 0 0,1 0 0 0 0,-1-1-1 0 0,2 2-50 0 0,1 2 83 0 0,1-1 0 0 0,0 0-1 0 0,1 0 1 0 0,-1 0-1 0 0,1 0 1 0 0,0-1 0 0 0,0 0-1 0 0,0 0 1 0 0,0-1-1 0 0,1 0 1 0 0,0 0 0 0 0,-1 0-1 0 0,1-1 1 0 0,0 0-1 0 0,0 0 1 0 0,0-1 0 0 0,1 0-1 0 0,-1 0 1 0 0,0-1-1 0 0,0 1 1 0 0,1-2 0 0 0,-1 1-1 0 0,0-1 1 0 0,0 0-1 0 0,0 0 1 0 0,0-1 0 0 0,0 0-1 0 0,0-1 1 0 0,0 1-1 0 0,0-1 1 0 0,-1 0 0 0 0,0-1-1 0 0,1 0 1 0 0,1-2-83 0 0,10-7 47 0 0,-1-1 0 0 0,-1-1 0 0 0,0 0 0 0 0,-1-1 0 0 0,-1-1 0 0 0,0 0 0 0 0,-1-1 0 0 0,-1-1 0 0 0,-1 0 0 0 0,0 0 0 0 0,0-5-47 0 0,2-5 72 0 0,-12 29-64 0 0,-1 0-20 0 0,0 0-6 0 0,-1 28-199 0 0,0-23 213 0 0,0 0 0 0 0,0 1 0 0 0,0-1 0 0 0,1 0 0 0 0,0 1 0 0 0,0-1-1 0 0,0 0 1 0 0,1 1 0 0 0,0-1 0 0 0,0 0 0 0 0,0 1 0 0 0,1-1 0 0 0,-1 0 0 0 0,1 0 0 0 0,1 0 0 0 0,-1 0 0 0 0,1 0 0 0 0,-1-1 0 0 0,1 1 0 0 0,1-1-1 0 0,-1 0 1 0 0,1 0 0 0 0,-1 0 0 0 0,1 0 0 0 0,0-1 0 0 0,1 1 0 0 0,-1-1 0 0 0,1 0 4 0 0,3 0 25 0 0,0 0-1 0 0,0 0 1 0 0,0-1 0 0 0,1 0-1 0 0,-1-1 1 0 0,0 0 0 0 0,1 0-1 0 0,-1-1 1 0 0,1 0 0 0 0,-1-1-1 0 0,1 1 1 0 0,-1-2 0 0 0,1 1-1 0 0,-1-1 1 0 0,0 0 0 0 0,0-1-1 0 0,0 0 1 0 0,0 0 0 0 0,-1-1-1 0 0,1 0 1 0 0,-1 0 0 0 0,0-1-1 0 0,0 0 1 0 0,0 0 0 0 0,-1-1-1 0 0,4-3-24 0 0,-6 5 12 0 0,1 0 0 0 0,-1-1 0 0 0,0 0-1 0 0,0 0 1 0 0,-1 0 0 0 0,0 0 0 0 0,1 0-1 0 0,-2-1 1 0 0,1 0 0 0 0,-1 1 0 0 0,0-1-1 0 0,0 0 1 0 0,0 0 0 0 0,-1 0-1 0 0,0 0 1 0 0,0-1 0 0 0,-1 1 0 0 0,1 0-1 0 0,-1 0 1 0 0,-1-5-12 0 0,-14-4-1769 0 0,6 12-1965 0 0,6 2 1057 0 0,-1-2-9794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06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991 671 7922 0 0,'0'0'2459'0'0,"0"0"-573"0"0,0 0-298 0 0,0 0-44 0 0,0 0 18 0 0,0 0-143 0 0,0 0-271 0 0,0 0-300 0 0,0 0-248 0 0,0 0-143 0 0,0 0-103 0 0,0 0-16 0 0,30-4 3312 0 0,-8 60-2266 0 0,-16-28-1186 0 0,-2 1 1 0 0,-1 0-1 0 0,-1 0 0 0 0,-2-1 0 0 0,0 1 1 0 0,-3 7-199 0 0,-10 49 141 0 0,13-84-148 0 0,0-1-13 0 0,0 0 3 0 0,0 0 0 0 0,0 0-7 0 0,2-22-10274 0 0,2 14 3476 0 0,0 1-4383 0 0</inkml:trace>
  <inkml:trace contextRef="#ctx0" brushRef="#br0" timeOffset="726.079">1203 877 4353 0 0,'0'0'3591'0'0,"0"0"-1412"0"0,0 0-573 0 0,0 0 12 0 0,0 0 70 0 0,0 0-57 0 0,0 0-244 0 0,0 0-371 0 0,0 0-281 0 0,0 0-148 0 0,0 0-42 0 0,0 0 17 0 0,0 0 34 0 0,5 0 35 0 0,169-8 3156 0 0,-10 1-3189 0 0,-163 7-586 0 0,-1 0 28 0 0,0 0 42 0 0,0 0-15 0 0,0 0 33 0 0,0 0 23 0 0,0 0-10 0 0,0 0 62 0 0,0 0 13 0 0,-16-4 244 0 0,-132-80-259 0 0,150 162-307 0 0,13 107 219 0 0,-16-147-49 0 0,2-38-31 0 0,-1 1-1 0 0,1-1 1 0 0,0 1 0 0 0,-1-1 0 0 0,1 0-1 0 0,-1 1 1 0 0,1-1 0 0 0,0 0-1 0 0,-1 0 1 0 0,1 1 0 0 0,-1-1-1 0 0,1 0 1 0 0,0 0 0 0 0,-1 0 0 0 0,1 0-1 0 0,0 0 1 0 0,-1 0 0 0 0,1 0-1 0 0,0 0 1 0 0,-1 0 0 0 0,1 0-1 0 0,0 0 1 0 0,-1 0 0 0 0,1 0-1 0 0,0-1 1 0 0,-1 1 0 0 0,1 0 0 0 0,-1-1-1 0 0,1 1 1 0 0,0 0 0 0 0,-1-1-1 0 0,1 1 1 0 0,-1 0 0 0 0,1-1-1 0 0,-1 1 1 0 0,1-1 0 0 0,-1 1 0 0 0,0-1-1 0 0,1 1 1 0 0,-1-1 0 0 0,1 0-1 0 0,-1 1 1 0 0,0-1 0 0 0,0 1-1 0 0,1-1 1 0 0,-1 0 0 0 0,0 1-1 0 0,0-1 1 0 0,0 0 0 0 0,0 1 0 0 0,0-1-1 0 0,1 0 1 0 0,-1 1 0 0 0,-1-1-1 0 0,1 0 1 0 0,0 1 0 0 0,0-1-5 0 0,6-7 11 0 0,72-69-38 0 0,-44 33-3826 0 0,-29 36 915 0 0,-1 1-4070 0 0,-2 4-4534 0 0</inkml:trace>
  <inkml:trace contextRef="#ctx0" brushRef="#br0" timeOffset="1237.835">1661 781 5777 0 0,'0'0'3894'0'0,"0"0"-1341"0"0,0 0-661 0 0,0 0-146 0 0,0 0-67 0 0,0 0-173 0 0,0 0-255 0 0,0 0-254 0 0,0 0-213 0 0,0 0-137 0 0,0 0-91 0 0,0 0-64 0 0,8-8-41 0 0,74-50 1450 0 0,45 39-378 0 0,-126 21-1511 0 0,1-1 1 0 0,-1 0 0 0 0,0 0 0 0 0,1 1 0 0 0,-1-1 0 0 0,0 1 0 0 0,0 0-1 0 0,1-1 1 0 0,-1 1 0 0 0,-1 0 0 0 0,1-1 0 0 0,0 1 0 0 0,0 0 0 0 0,-1 0-1 0 0,1 0 1 0 0,-1 0 0 0 0,1 0 0 0 0,-1 0 0 0 0,0 0 0 0 0,0 0 0 0 0,0 0-1 0 0,0 0 1 0 0,0-1 0 0 0,0 1 0 0 0,0 0 0 0 0,-1 0 0 0 0,1 0 0 0 0,-1 0-13 0 0,-2 7 22 0 0,0 0 0 0 0,-1 0 0 0 0,0 0 0 0 0,0-1 0 0 0,-1 1 0 0 0,0-1-1 0 0,0 0 1 0 0,-1-1 0 0 0,0 1 0 0 0,-1-1 0 0 0,-5 4-22 0 0,1 1 59 0 0,3-3-44 0 0,4-6-10 0 0,0 1-1 0 0,1-1 1 0 0,-1 1-1 0 0,1 0 1 0 0,-1 0-1 0 0,1 0 1 0 0,0 0-1 0 0,1 0 1 0 0,-1 1-1 0 0,1-1 1 0 0,0 1 0 0 0,0-1-1 0 0,0 1 1 0 0,1 0-1 0 0,-1 0 1 0 0,1 0-1 0 0,1 0 1 0 0,-1 0-1 0 0,1 0 1 0 0,-1 0-1 0 0,2 5-4 0 0,1-7 29 0 0,2 0-1 0 0,-1-1 0 0 0,0 1 1 0 0,0-1-1 0 0,1 0 0 0 0,-1 0 0 0 0,1 0 1 0 0,0 0-1 0 0,-1 0 0 0 0,1-1 1 0 0,0 0-1 0 0,0 0 0 0 0,0 0 0 0 0,0 0 1 0 0,0-1-1 0 0,0 1 0 0 0,0-1 1 0 0,1 0-1 0 0,-1 0 0 0 0,0 0 0 0 0,0-1 1 0 0,0 0-1 0 0,0 0-28 0 0,6 1 138 0 0,96-14 542 0 0,-61-1-540 0 0,-39 13 33 0 0,2-2-3242 0 0,-14-1-5358 0 0,2 5-3949 0 0</inkml:trace>
  <inkml:trace contextRef="#ctx0" brushRef="#br0" timeOffset="2141.241">1442 987 0 0 0,'0'0'818'0'0,"0"0"399"0"0,0 0 149 0 0,0 0 49 0 0,0 0 24 0 0,0 0-56 0 0,0 0-111 0 0,0 0-124 0 0,0 0-136 0 0,0 0-129 0 0,0 0-140 0 0,0 0-123 0 0,16-11 1435 0 0,-8 4-1611 0 0,14-15 1431 0 0,-26 22-6852 0 0,3 3-62 0 0,0-3-2635 0 0</inkml:trace>
  <inkml:trace contextRef="#ctx0" brushRef="#br0" timeOffset="4956.024">148 1293 0 0 0,'0'0'1262'0'0,"0"0"129"0"0,0 0 120 0 0,0 0 198 0 0,0 0 109 0 0,0 0 9 0 0,0 0-87 0 0,0 0-198 0 0,0 0-164 0 0,0 0-123 0 0,0 0-142 0 0,0 0-117 0 0,-6-5-119 0 0,-16-15-105 0 0,17 15-84 0 0,5 5-80 0 0,0 0-77 0 0,0 0-68 0 0,0 0-69 0 0,0 0-58 0 0,0 0-50 0 0,0 0-38 0 0,0 0-59 0 0,0 27 478 0 0,-13 297 1702 0 0,9-203-2044 0 0,-9-96-536 0 0,9-50-3111 0 0,4-4-2073 0 0,0 10-3628 0 0,0 11 679 0 0</inkml:trace>
  <inkml:trace contextRef="#ctx0" brushRef="#br0" timeOffset="5716.006">21 1315 2393 0 0,'0'0'1652'0'0,"0"0"-54"0"0,0 0-14 0 0,0 0 110 0 0,0 0 66 0 0,0 0-72 0 0,0 0-122 0 0,0 0-202 0 0,0 0-227 0 0,0 0-199 0 0,0 0-167 0 0,0 0-119 0 0,0 0-89 0 0,-4-1-77 0 0,-9-4-72 0 0,9 4-23 0 0,4 1-44 0 0,18-8 1472 0 0,44-18-786 0 0,-59 25-1008 0 0,15-6 104 0 0,1 0 0 0 0,-1 1 0 0 0,1 2 0 0 0,1 0 0 0 0,-1 1 1 0 0,1 0-1 0 0,5 2-129 0 0,-23 1 11 0 0,1 0 0 0 0,0 0 0 0 0,-1 1 0 0 0,1 0 0 0 0,-1-1 0 0 0,0 1 1 0 0,1 0-1 0 0,-1 0 0 0 0,0 0 0 0 0,1 1 0 0 0,-1-1 0 0 0,0 0 0 0 0,0 1 0 0 0,0 0 1 0 0,0-1-1 0 0,0 1 0 0 0,-1 0 0 0 0,1 0 0 0 0,0 0 0 0 0,-1 0 0 0 0,0 0 0 0 0,1 0 1 0 0,-1 0-1 0 0,0 1 0 0 0,0-1 0 0 0,0 0 0 0 0,0 1 0 0 0,-1-1 0 0 0,1 1 0 0 0,-1-1 1 0 0,1 1-1 0 0,-1-1 0 0 0,0 1 0 0 0,0-1 0 0 0,0 1 0 0 0,0 0 0 0 0,0-1 0 0 0,-1 1 0 0 0,1-1 1 0 0,-1 1-1 0 0,0 0-11 0 0,0 6 43 0 0,0-1 1 0 0,-1 1-1 0 0,0 0 1 0 0,0-1 0 0 0,-1 0-1 0 0,0 1 1 0 0,-1-1-1 0 0,0 0 1 0 0,0 0-1 0 0,0-1 1 0 0,-1 0 0 0 0,-1 1-1 0 0,-1 1-43 0 0,-5 8 38 0 0,-9 34 9 0 0,50-35-25 0 0,27 2 19 0 0,-49-16-34 0 0,1-1 0 0 0,-1 1 1 0 0,1 1-1 0 0,-1-1 1 0 0,0 1-1 0 0,0 0 1 0 0,-1 1-1 0 0,1 0 1 0 0,-1 0-1 0 0,1 0 0 0 0,-1 1 1 0 0,0 0-1 0 0,-1 0 1 0 0,1 0-1 0 0,2 5-7 0 0,-6-7 35 0 0,0-1 0 0 0,0 1 0 0 0,0 0 0 0 0,-1 0 0 0 0,0 0 0 0 0,1 0 1 0 0,-1 0-1 0 0,0 1 0 0 0,0-1 0 0 0,-1 0 0 0 0,1 0 0 0 0,-1 1 0 0 0,0-1 0 0 0,1 0 0 0 0,-2 1 0 0 0,1-1 0 0 0,0 0 0 0 0,-1 0 0 0 0,1 1 0 0 0,-1-1 0 0 0,0 0 0 0 0,0 0 0 0 0,0 0 0 0 0,0 0 0 0 0,-1 0 0 0 0,1 0 0 0 0,-1 0 0 0 0,0 0 0 0 0,0 0-35 0 0,-10 8 64 0 0,0-2 0 0 0,-1 1 0 0 0,0-2 0 0 0,-1 1 0 0 0,1-2 0 0 0,-2 0 0 0 0,1-1-1 0 0,-1 0 1 0 0,0-1 0 0 0,0-1 0 0 0,0 0 0 0 0,0-1 0 0 0,-1-1 0 0 0,1 0-1 0 0,-1-1 1 0 0,0-1 0 0 0,0 0 0 0 0,-8-2-64 0 0,22 2-44 0 0,1 0 0 0 0,-1 0 0 0 0,1 0 0 0 0,0 0 0 0 0,-1 0 0 0 0,1-1 0 0 0,0 1 0 0 0,-1 0-1 0 0,1-1 1 0 0,0 1 0 0 0,-1-1 0 0 0,1 1 0 0 0,0-1 0 0 0,0 0 0 0 0,0 0 0 0 0,-1 1 0 0 0,1-1 0 0 0,0 0 0 0 0,0 0 0 0 0,0 0 0 0 0,0 0 0 0 0,0 0 0 0 0,1 0 0 0 0,-1 0 0 0 0,0-1-1 0 0,0 1 1 0 0,1 0 0 0 0,-1 0 0 0 0,1-1 0 0 0,-1 1 0 0 0,1 0 0 0 0,0-1 0 0 0,-1 1 0 0 0,1 0 0 0 0,0-1 0 0 0,0 1 0 0 0,0-1 0 0 0,0 1 0 0 0,0 0 0 0 0,0-1 0 0 0,0 1-1 0 0,0 0 1 0 0,1-1 0 0 0,-1 1 0 0 0,1 0 0 0 0,-1-1 0 0 0,1 1 0 0 0,-1 0 0 0 0,1 0 0 0 0,0-1 0 0 0,-1 1 0 0 0,2-1 44 0 0,23-20-3245 0 0,-8 10-2376 0 0,-10 6 887 0 0,-2 2-6569 0 0</inkml:trace>
  <inkml:trace contextRef="#ctx0" brushRef="#br0" timeOffset="6057.196">540 1536 5497 0 0,'0'0'2359'0'0,"0"0"-528"0"0,0 0-154 0 0,0 0 54 0 0,0 0-30 0 0,0 0-182 0 0,0 0-301 0 0,0 0-262 0 0,0 0-140 0 0,0 0-101 0 0,0 0-60 0 0,0 0-60 0 0,0 0-74 0 0,-3 10-45 0 0,-25 79 777 0 0,27-87-1218 0 0,0 0 1 0 0,0 1 0 0 0,0 0 0 0 0,0-1 0 0 0,0 1-1 0 0,0-1 1 0 0,1 1 0 0 0,0 0 0 0 0,-1 0 0 0 0,1-1-1 0 0,0 1 1 0 0,0 0 0 0 0,0-1 0 0 0,1 1 0 0 0,-1 0-1 0 0,1 0 1 0 0,0-1 0 0 0,-1 1 0 0 0,1-1-1 0 0,0 1 1 0 0,0-1 0 0 0,1 1 0 0 0,-1-1 0 0 0,0 1-1 0 0,1-1 1 0 0,0 0 0 0 0,-1 0 0 0 0,1 0 0 0 0,0 0-1 0 0,0 0 1 0 0,0 0 0 0 0,0-1 0 0 0,1 1 0 0 0,-1-1-1 0 0,0 1 1 0 0,1-1 0 0 0,-1 0 0 0 0,1 0 0 0 0,-1 0-1 0 0,1 0 1 0 0,-1 0 0 0 0,1 0 0 0 0,1-1-36 0 0,2 0 100 0 0,0 0 1 0 0,0 0-1 0 0,0-1 1 0 0,0 0 0 0 0,0 0-1 0 0,0-1 1 0 0,-1 1-1 0 0,1-1 1 0 0,0 0 0 0 0,-1-1-1 0 0,0 1 1 0 0,1-1-1 0 0,-1 0 1 0 0,0-1-1 0 0,-1 1 1 0 0,1-1 0 0 0,-1 0-1 0 0,1 0 1 0 0,2-4-101 0 0,-4 4 33 0 0,1 1 1 0 0,-1-1-1 0 0,0 0 1 0 0,0 0-1 0 0,0 0 1 0 0,-1 0-1 0 0,1 0 1 0 0,-1-1-1 0 0,0 1 0 0 0,-1-1 1 0 0,1 0-1 0 0,-1 1 1 0 0,0-1-1 0 0,0 0 1 0 0,0 0-1 0 0,-1 0 1 0 0,1 0-1 0 0,-1 0 1 0 0,0 1-1 0 0,-1-1 1 0 0,1-1-34 0 0,-2 3-69 0 0,0 1 1 0 0,0-1-1 0 0,0 1 1 0 0,0 0 0 0 0,0-1-1 0 0,-1 1 1 0 0,1 0-1 0 0,-1 0 1 0 0,1 1 0 0 0,-1-1-1 0 0,0 1 1 0 0,1-1 0 0 0,-1 1-1 0 0,0 0 1 0 0,0 0-1 0 0,0 0 1 0 0,0 0 0 0 0,0 0-1 0 0,0 1 1 0 0,0-1-1 0 0,-1 1 1 0 0,1 0 0 0 0,0 0-1 0 0,0 0 1 0 0,0 1 0 0 0,0-1-1 0 0,0 1 1 0 0,0-1-1 0 0,-3 2 69 0 0,-8-1-1296 0 0,13-1 1108 0 0,-12 0-1912 0 0,4 3-3447 0 0,0 1-6250 0 0</inkml:trace>
  <inkml:trace contextRef="#ctx0" brushRef="#br0" timeOffset="6717.062">893 1208 5873 0 0,'0'0'2410'0'0,"0"0"-256"0"0,0 0-84 0 0,0 0-54 0 0,0 0-253 0 0,0 0-361 0 0,0 0-381 0 0,0 0-275 0 0,0 0-146 0 0,0 0-73 0 0,0 0 0 0 0,0 0 39 0 0,0 0 40 0 0,0 6 15 0 0,13 89 2540 0 0,-8-71-3026 0 0,-1 0 0 0 0,-2 1-1 0 0,0 0 1 0 0,-2 0 0 0 0,0-1 0 0 0,-2 1 0 0 0,-1-1-1 0 0,-1 1 1 0 0,-1-1 0 0 0,-1 0 0 0 0,-7 19-135 0 0,-9 12 99 0 0,16-45-12 0 0,11-18 90 0 0,5-4-188 0 0,1 0 1 0 0,-1 0 0 0 0,2 1 0 0 0,0 0 0 0 0,0 1 0 0 0,1 1 0 0 0,0 0 0 0 0,1 0-1 0 0,0 2 1 0 0,0 0 0 0 0,0 0 0 0 0,1 1 0 0 0,0 1 0 0 0,1 0 0 0 0,10-1 10 0 0,-22 6-2 0 0,0-1 1 0 0,0 1-1 0 0,0 0 1 0 0,0 0 0 0 0,-1 1-1 0 0,1-1 1 0 0,0 1 0 0 0,0 0-1 0 0,-1 0 1 0 0,1 0 0 0 0,0 0-1 0 0,-1 0 1 0 0,1 1-1 0 0,-1 0 1 0 0,0 0 0 0 0,1 0-1 0 0,-1 0 1 0 0,0 0 0 0 0,0 1-1 0 0,0-1 1 0 0,-1 1 0 0 0,1 0-1 0 0,-1 0 1 0 0,1 0-1 0 0,-1 0 1 0 0,0 0 0 0 0,0 1-1 0 0,0-1 1 0 0,-1 1 0 0 0,1-1-1 0 0,-1 1 1 0 0,0-1-1 0 0,0 1 1 0 0,0 0 0 0 0,0 0-1 0 0,-1-1 1 0 0,1 1 0 0 0,-1 0-1 0 0,0 1 2 0 0,-2 4 20 0 0,1 0 0 0 0,-1 0 0 0 0,0 0 0 0 0,-1 0 0 0 0,0-1 0 0 0,-1 1 0 0 0,1-1 0 0 0,-2 0 0 0 0,1 0 0 0 0,-1-1 0 0 0,0 1 0 0 0,-1-1 0 0 0,1 0 0 0 0,-2 0-1 0 0,1-1 1 0 0,-1 0 0 0 0,0 0 0 0 0,0 0 0 0 0,0-1 0 0 0,-1 0 0 0 0,0-1 0 0 0,0 1 0 0 0,0-1 0 0 0,-5 1-20 0 0,9-3 4 0 0,-1 1 1 0 0,1-1-1 0 0,0-1 0 0 0,-1 1 0 0 0,0-1 1 0 0,1 1-1 0 0,-1-1 0 0 0,0 0 1 0 0,1-1-1 0 0,-1 1 0 0 0,0-1 0 0 0,0 0 1 0 0,0 0-1 0 0,1-1 0 0 0,-1 0 1 0 0,0 1-1 0 0,0-1 0 0 0,1-1 0 0 0,-1 1 1 0 0,1-1-1 0 0,-1 0 0 0 0,1 0 1 0 0,0 0-1 0 0,0 0 0 0 0,0-1 0 0 0,0 0 1 0 0,0 0-1 0 0,0 0 0 0 0,1 0 1 0 0,-1 0-1 0 0,1-1 0 0 0,0 0 0 0 0,0 1-4 0 0,-29-85-1301 0 0,31 56-2187 0 0,5 2-4408 0 0,0 22-4045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27 1288 0 0,'0'0'2629'0'0,"0"0"-845"0"0,0 0-261 0 0,0 0 238 0 0,0 0 258 0 0,0 0 85 0 0,0 0-167 0 0,0 0-344 0 0,0 0-359 0 0,0 0-309 0 0,0 0-222 0 0,-3-1-107 0 0,-1-6 3096 0 0,24 7 1581 0 0,-5 0-6275 0 0,153 8 2188 0 0,-8-15-746 0 0,-126 3-247 0 0,-34 4-151 0 0,0 0 3 0 0,0 0 2 0 0,0 0 15 0 0,0 0-7 0 0,0 0 10 0 0,0 0 13 0 0,0 0-24 0 0,0 0-8 0 0,0 0-6 0 0,0 0 11 0 0,0 0-27 0 0,0 0-7 0 0,0 0-5 0 0,0 0-36 0 0,0 0 9 0 0,0 0 2 0 0,-1-3-459 0 0,-2-4-3914 0 0,2 4-1906 0 0,1 1-3531 0 0,0 2 332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2625 0 0,'0'0'1611'0'0,"0"0"68"0"0,0 0 141 0 0,0 0 131 0 0,0 0-65 0 0,0 0-257 0 0,0 0-326 0 0,0 0-285 0 0,0 0-159 0 0,0 0-52 0 0,0 0-8 0 0,0 0-9 0 0,0 0-19 0 0,11 14 2907 0 0,64-13-202 0 0,261-16-649 0 0,-323 11-4014 0 0,-15 0-2324 0 0,1-2-3319 0 0,1 2-5626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6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4297 0 0,'0'0'3905'0'0,"0"0"-1078"0"0,0 0-493 0 0,0 0-190 0 0,0 0-234 0 0,0 0-292 0 0,0 0-303 0 0,0 0-308 0 0,0 0-241 0 0,0 0-155 0 0,0 0-95 0 0,0 0-57 0 0,0 0-6 0 0,2 9 560 0 0,69-4 1723 0 0,111-19-925 0 0,-154 9-1594 0 0,1 0-2067 0 0,-10-4-7800 0 0,-15 5-2916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17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739 431 13915 0 0,'0'0'2505'0'0,"0"0"-874"0"0,0 0-495 0 0,0 0-72 0 0,0 0 30 0 0,0 0-4 0 0,0 0-136 0 0,0 0-211 0 0,0 0-163 0 0,0 0-119 0 0,0 0-58 0 0,0 0-35 0 0,0 0-29 0 0,-3 26-18 0 0,-11 82-21 0 0,14 53 602 0 0,17-66-910 0 0,-17-95-55 0 0,0 0-37 0 0,0 0-66 0 0,0 0-103 0 0,0 0-131 0 0,0 0-186 0 0,0-16-4799 0 0,0 10-2384 0 0,0 3-3707 0 0</inkml:trace>
  <inkml:trace contextRef="#ctx0" brushRef="#br0" timeOffset="736.53">912 630 11538 0 0,'0'0'2185'0'0,"0"0"-517"0"0,0 0-286 0 0,0 0-150 0 0,0 0-137 0 0,0 0-148 0 0,0 0-163 0 0,0 0-133 0 0,0 0-112 0 0,0 0-95 0 0,0 0-67 0 0,0 0-27 0 0,0 0-25 0 0,22-1-10 0 0,131-2 661 0 0,-43 0 332 0 0,-110 3-1238 0 0,0 0 20 0 0,0 0 36 0 0,0 0 23 0 0,0 0 18 0 0,-12-15 378 0 0,-76-59-425 0 0,77 67-86 0 0,10 6-32 0 0,1 1-1 0 0,0 0 1 0 0,-1 0 0 0 0,1-1 0 0 0,0 1 0 0 0,-1 0-1 0 0,1 0 1 0 0,0-1 0 0 0,-1 1 0 0 0,1 0 0 0 0,-1 0-1 0 0,1 0 1 0 0,-1 0 0 0 0,1 0 0 0 0,-1 0 0 0 0,1 0-1 0 0,0-1 1 0 0,-1 1 0 0 0,1 1 0 0 0,-1-1 0 0 0,1 0-1 0 0,-1 0 1 0 0,1 0 0 0 0,-1 0 0 0 0,1 0 0 0 0,0 0-1 0 0,-1 0 1 0 0,1 1 0 0 0,-1-1 0 0 0,1 0 0 0 0,0 0-1 0 0,-1 0 1 0 0,1 1 0 0 0,-1-1 0 0 0,1 0 0 0 0,0 1-1 0 0,-1-1 1 0 0,1 0 0 0 0,0 1 0 0 0,0-1 0 0 0,-1 0 0 0 0,1 1-1 0 0,0-1 1 0 0,0 1 0 0 0,0-1 0 0 0,-1 0 0 0 0,1 1-1 0 0,0-1 1 0 0,0 1 0 0 0,0-1 0 0 0,0 1 0 0 0,0-1-1 0 0,0 1 1 0 0,0-1 0 0 0,0 0 0 0 0,0 1 0 0 0,0-1-1 0 0,0 1 1 0 0,0-1 0 0 0,0 1 0 0 0,0-1 0 0 0,1 1-2 0 0,-5 10 10 0 0,1 0 1 0 0,0 0 0 0 0,1 1 0 0 0,1-1 0 0 0,-1 1-1 0 0,2-1 1 0 0,0 1 0 0 0,0-1 0 0 0,2 11-11 0 0,0 16 29 0 0,-2 94 38 0 0,0-132-56 0 0,0 0-1 0 0,0 0 5 0 0,12-14 142 0 0,100-126 347 0 0,-91 78-2708 0 0,-21 61 546 0 0,-1 1-3165 0 0,-1 0-572 0 0,-1 0-6800 0 0</inkml:trace>
  <inkml:trace contextRef="#ctx0" brushRef="#br0" timeOffset="1184.193">1350 505 11026 0 0,'0'0'4969'0'0,"0"0"-2555"0"0,0 0-993 0 0,0 0-154 0 0,0 0-39 0 0,0 0-69 0 0,0 0-188 0 0,0 0-255 0 0,0 0-206 0 0,0 0-129 0 0,0 0-85 0 0,0 0-23 0 0,0 0-30 0 0,9-1-27 0 0,82 2 603 0 0,-69 5-646 0 0,-19-7-162 0 0,0 1 0 0 0,0 0 0 0 0,0 1 0 0 0,0-1 0 0 0,0 0-1 0 0,0 1 1 0 0,0-1 0 0 0,0 1 0 0 0,0 0 0 0 0,-1 0 0 0 0,1 0 0 0 0,0 1 0 0 0,-1-1 0 0 0,1 1 0 0 0,-1-1 0 0 0,1 1-1 0 0,-1 0 1 0 0,0 0 0 0 0,1 0 0 0 0,-1 0 0 0 0,0 0 0 0 0,0 0 0 0 0,-1 1 0 0 0,1-1 0 0 0,0 1 0 0 0,-1-1 0 0 0,0 1-1 0 0,1 0 1 0 0,-1-1 0 0 0,0 1 0 0 0,0 0 0 0 0,-1 0 0 0 0,1 0 0 0 0,-1 0 0 0 0,1 0 0 0 0,-1 0 0 0 0,0 0 0 0 0,0 0-1 0 0,0 2-10 0 0,-45 68 296 0 0,31-56-256 0 0,-10 33 50 0 0,76-43 227 0 0,-37-8-261 0 0,1-1-1 0 0,-1-1 1 0 0,0 0 0 0 0,0-1-1 0 0,0 0 1 0 0,0-1-1 0 0,-1-1 1 0 0,0-1-1 0 0,11-6-55 0 0,-10 2-416 0 0,-12 7-7224 0 0,-3 4-3876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75 216 0 0,'0'0'1508'0'0,"0"0"-411"0"0,0 0 4 0 0,0 0 194 0 0,0 0 205 0 0,0 0 69 0 0,0 0-97 0 0,0 0-174 0 0,0 0-209 0 0,0 0-89 0 0,0 0-47 0 0,-6-4-16 0 0,-57-18 3751 0 0,-55 44-1793 0 0,-21 43-1453 0 0,123-53-1267 0 0,2-4-59 0 0,1 2-1 0 0,0-1 1 0 0,0 2-1 0 0,1-1 1 0 0,1 2-1 0 0,0-1 1 0 0,0 2-1 0 0,1-1 1 0 0,0 2-1 0 0,2-1 1 0 0,-1 1-1 0 0,-2 7-115 0 0,7-12 28 0 0,1-1-1 0 0,0 1 1 0 0,0-1-1 0 0,0 1 1 0 0,1 0-1 0 0,1 0 1 0 0,0 0-1 0 0,0 0 0 0 0,0 0 1 0 0,1 0-1 0 0,1 0 1 0 0,-1 0-1 0 0,1 0 1 0 0,1 0-1 0 0,0 0 1 0 0,0-1-1 0 0,1 1 0 0 0,0-1 1 0 0,1 3-28 0 0,1-3 26 0 0,0-1 1 0 0,1 0-1 0 0,0 1 1 0 0,0-2-1 0 0,0 1 1 0 0,1-1-1 0 0,0 0 1 0 0,0 0-1 0 0,1-1 1 0 0,0 0-1 0 0,-1 0 1 0 0,2-1-1 0 0,-1 0 1 0 0,0-1-1 0 0,1 1 1 0 0,0-1-1 0 0,0-1 1 0 0,-1 0-1 0 0,2 0 1 0 0,-1-1-1 0 0,0 0 1 0 0,0-1-1 0 0,1 0-26 0 0,12-1 85 0 0,-1 0 0 0 0,0-2 0 0 0,0-1 0 0 0,0 0 0 0 0,-1-2 0 0 0,0 0 0 0 0,0-1 0 0 0,0-1 0 0 0,3-3-85 0 0,-19 9 23 0 0,-1 1 0 0 0,1-1 0 0 0,0 0 1 0 0,-1 0-1 0 0,0 0 0 0 0,1-1 0 0 0,-1 1 0 0 0,0-1 1 0 0,0 0-1 0 0,-1 0 0 0 0,1 0 0 0 0,0 0 1 0 0,-1 0-1 0 0,0 0 0 0 0,0-1 0 0 0,0 1 1 0 0,0-1-1 0 0,0 1 0 0 0,-1-1 0 0 0,1 0 1 0 0,-1 0-1 0 0,0 0 0 0 0,-1 0 0 0 0,1 0 1 0 0,-1 0-1 0 0,1 0 0 0 0,-1 0 0 0 0,0-1-23 0 0,-2 2-1 0 0,1 0-1 0 0,-1 1 1 0 0,0-1-1 0 0,0 1 1 0 0,0-1-1 0 0,0 1 1 0 0,0 0-1 0 0,0 0 1 0 0,-1 0-1 0 0,1 0 1 0 0,-1 0-1 0 0,1 0 1 0 0,-1 1-1 0 0,0-1 1 0 0,0 1-1 0 0,0 0 1 0 0,0 0-1 0 0,1 0 1 0 0,-1 0-1 0 0,-1 0 1 0 0,1 1-1 0 0,0-1 1 0 0,0 1-1 0 0,-2 0 2 0 0,-157 7-540 0 0,134 0 411 0 0,160-11 230 0 0,26-3 17 0 0,-148 15-1874 0 0,-9-2-8166 0 0,-1-5-2056 0 0</inkml:trace>
  <inkml:trace contextRef="#ctx0" brushRef="#br0" timeOffset="477.525">617 483 10194 0 0,'0'0'1625'0'0,"0"0"-465"0"0,0 0-149 0 0,0 0 106 0 0,0 0 74 0 0,0 0-93 0 0,0 0-223 0 0,0 0-247 0 0,0 0-163 0 0,0 0-101 0 0,0 0-64 0 0,0 0-18 0 0,0 0-30 0 0,-1 21-16 0 0,0 106 747 0 0,1-127-800 0 0,0-1 1 0 0,0 1 0 0 0,1 0 0 0 0,-1 0-1 0 0,0-1 1 0 0,0 1 0 0 0,1 0 0 0 0,-1 0-1 0 0,0-1 1 0 0,0 1 0 0 0,1 0 0 0 0,-1 0-1 0 0,0 0 1 0 0,1-1 0 0 0,-1 1 0 0 0,0 0-1 0 0,1 0 1 0 0,-1 0 0 0 0,0 0 0 0 0,1 0-1 0 0,-1 0 1 0 0,1 0 0 0 0,-1 0 0 0 0,0 0 0 0 0,1 0-1 0 0,-1 0 1 0 0,0 0 0 0 0,1 0-184 0 0,0-17 93 0 0,1 0 1 0 0,1 0 0 0 0,1 0-1 0 0,0 1 1 0 0,1-1-1 0 0,1 1 1 0 0,0 0 0 0 0,1 1-1 0 0,1-1 1 0 0,0 2-1 0 0,5-7-93 0 0,-8 13 11 0 0,1-1-1 0 0,-1 1 0 0 0,1 1 1 0 0,1-1-1 0 0,0 1 0 0 0,0 0 1 0 0,0 1-1 0 0,1-1 0 0 0,-1 1 1 0 0,2 1-1 0 0,-1 0 0 0 0,7-3-10 0 0,-14 7 6 0 0,0 1-1 0 0,0 0 1 0 0,0 0 0 0 0,0 0-1 0 0,0 0 1 0 0,0 0-1 0 0,0 0 1 0 0,0 0-1 0 0,0 0 1 0 0,-1 0-1 0 0,1 0 1 0 0,0 0-1 0 0,0 0 1 0 0,0 1-1 0 0,0-1 1 0 0,0 0 0 0 0,0 1-1 0 0,0-1 1 0 0,-1 1-1 0 0,1-1 1 0 0,0 1-1 0 0,0 0 1 0 0,-1-1-1 0 0,1 1 1 0 0,0-1-1 0 0,-1 1 1 0 0,1 0 0 0 0,0 0-1 0 0,-1-1 1 0 0,1 1-1 0 0,-1 0 1 0 0,0 0-1 0 0,1 0 1 0 0,-1 0-1 0 0,1 0 1 0 0,-1 0-1 0 0,0-1 1 0 0,0 1 0 0 0,0 0-1 0 0,0 0 1 0 0,1 0-1 0 0,-1 0 1 0 0,0 0-1 0 0,-1 0 1 0 0,1 0-1 0 0,0 0 1 0 0,0 0-1 0 0,0 0-5 0 0,0 21-4987 0 0,-1-13-1410 0 0,1-8-5387 0 0</inkml:trace>
  <inkml:trace contextRef="#ctx0" brushRef="#br0" timeOffset="1014.665">1046 336 5113 0 0,'0'0'2826'0'0,"0"0"-704"0"0,0 0-308 0 0,0 0-18 0 0,0 0-70 0 0,0 0-185 0 0,0 0-271 0 0,0 0-266 0 0,0 0-224 0 0,0 0-138 0 0,0 0-103 0 0,0 0-51 0 0,0 0-15 0 0,-17 7-36 0 0,-50 21-50 0 0,59-24-292 0 0,-1 0-1 0 0,2 0 1 0 0,-1 1-1 0 0,0 0 1 0 0,1 0-1 0 0,0 0 1 0 0,0 1 0 0 0,1 1-1 0 0,0-1 1 0 0,0 1-1 0 0,0 0 1 0 0,1 0-1 0 0,0 1 1 0 0,0-1-1 0 0,1 1 1 0 0,0 0-1 0 0,-3 8-94 0 0,5-11 27 0 0,0-2-12 0 0,0 0 1 0 0,0 1 0 0 0,1-1-1 0 0,0 1 1 0 0,-1-1-1 0 0,1 1 1 0 0,0 0-1 0 0,1-1 1 0 0,-1 1-1 0 0,1 0 1 0 0,0 0-1 0 0,0-1 1 0 0,0 1-1 0 0,0 0 1 0 0,1 0-1 0 0,-1-1 1 0 0,1 2-16 0 0,2-4 54 0 0,-1 0-1 0 0,1-1 1 0 0,-1 1 0 0 0,1 0 0 0 0,-1-1-1 0 0,1 1 1 0 0,-1-1 0 0 0,1 0 0 0 0,0 0-1 0 0,-1 0 1 0 0,1 0 0 0 0,0 0 0 0 0,-1-1-1 0 0,1 1 1 0 0,-1-1 0 0 0,1 0 0 0 0,0 1-1 0 0,-1-1 1 0 0,0 0 0 0 0,1-1 0 0 0,-1 1-1 0 0,0 0 1 0 0,1-1 0 0 0,-1 1 0 0 0,0-1-1 0 0,0 0 1 0 0,0 0 0 0 0,-1 1 0 0 0,1-1-1 0 0,0-1 1 0 0,-1 1 0 0 0,2-2-54 0 0,4-2 62 0 0,147-162 584 0 0,-155 169-649 0 0,1-1 0 0 0,0 0 0 0 0,0 0-1 0 0,0 1 1 0 0,0-1 0 0 0,0 0-1 0 0,0 1 1 0 0,0-1 0 0 0,0 0-1 0 0,0 1 1 0 0,-1-1 0 0 0,1 0-1 0 0,1 1 1 0 0,-1-1 0 0 0,0 0-1 0 0,0 0 1 0 0,0 1 0 0 0,0-1-1 0 0,0 0 1 0 0,0 1 0 0 0,0-1-1 0 0,0 0 1 0 0,0 1 0 0 0,1-1 0 0 0,-1 0-1 0 0,0 0 1 0 0,0 1 0 0 0,0-1-1 0 0,1 0 1 0 0,-1 0 0 0 0,0 1-1 0 0,0-1 1 0 0,0 0 0 0 0,1 0-1 0 0,-1 0 1 0 0,0 0 0 0 0,1 1-1 0 0,-1-1 1 0 0,0 0 0 0 0,0 0-1 0 0,1 0 1 0 0,-1 0 0 0 0,0 0-1 0 0,1 0 1 0 0,-1 0 0 0 0,0 0 0 0 0,1 0-1 0 0,-1 0 1 0 0,0 0 0 0 0,1 0-1 0 0,-1 0 1 0 0,0 0 0 0 0,0 0-1 0 0,1 0 1 0 0,-1 0 3 0 0,0 11 46 0 0,-2 16-61 0 0,1-23 0 0 0,0 0 0 0 0,0-1 0 0 0,0 1 0 0 0,1 0 0 0 0,-1 0-1 0 0,1 0 1 0 0,0 0 0 0 0,0-1 0 0 0,0 1 0 0 0,1 0-1 0 0,-1 0 1 0 0,1 0 0 0 0,0-1 0 0 0,0 1 0 0 0,0 0 0 0 0,1-1-1 0 0,-1 1 1 0 0,1 0 0 0 0,0-1 0 0 0,0 0 0 0 0,0 0-1 0 0,0 1 1 0 0,1-1 0 0 0,-1 0 0 0 0,1-1 0 0 0,0 1-1 0 0,-1 0 1 0 0,1-1 0 0 0,1 0 0 0 0,-1 0 0 0 0,0 0 0 0 0,0 0-1 0 0,3 1 16 0 0,24 2-1839 0 0,-21-6-1951 0 0,-1-2-4246 0 0,-6 3-3571 0 0</inkml:trace>
  <inkml:trace contextRef="#ctx0" brushRef="#br0" timeOffset="1417.867">1246 318 10914 0 0,'0'0'1378'0'0,"0"0"-280"0"0,0 0 99 0 0,0 0 222 0 0,0 0 123 0 0,0 0-137 0 0,0 0-338 0 0,0 0-277 0 0,0 0-135 0 0,0 0-85 0 0,0 0-86 0 0,0 0-53 0 0,0 0-72 0 0,5 17-56 0 0,14 53-53 0 0,20 8 597 0 0,-8-12-429 0 0,-31-66-397 0 0,0 1 0 0 0,0 0 0 0 0,1-1 0 0 0,-1 1 1 0 0,0-1-1 0 0,0 1 0 0 0,0-1 0 0 0,0 1 0 0 0,0-1 0 0 0,1 1 1 0 0,-1-1-1 0 0,0 1 0 0 0,1-1 0 0 0,-1 1 0 0 0,0-1 0 0 0,1 1 1 0 0,-1-1-1 0 0,0 0 0 0 0,1 1 0 0 0,-1-1 0 0 0,1 1 0 0 0,-1-1 1 0 0,0 0-1 0 0,1 0 0 0 0,-1 1 0 0 0,1-1 0 0 0,-1 0 1 0 0,1 0-1 0 0,0 1 0 0 0,-1-1 0 0 0,1 0 0 0 0,-1 0 0 0 0,1 0 1 0 0,-1 0-1 0 0,1 0 0 0 0,-1 0 0 0 0,1 0 0 0 0,0 0 0 0 0,-1 0 1 0 0,1 0-1 0 0,-1 0 0 0 0,1 0 0 0 0,-1-1 0 0 0,1 1 0 0 0,-1 0 1 0 0,1 0-1 0 0,-1 0 0 0 0,1-1 0 0 0,-1 1 0 0 0,1 0 0 0 0,-1-1 1 0 0,1 1-1 0 0,-1 0 0 0 0,1-1-21 0 0,17-32 1546 0 0,-11 17-1647 0 0,53-106 581 0 0,-56 105-570 0 0,-4 14-5014 0 0,-1 1-5369 0 0,-1 2-1663 0 0</inkml:trace>
  <inkml:trace contextRef="#ctx0" brushRef="#br0" timeOffset="1645.762">1660 340 17364 0 0,'0'0'1353'0'0,"0"0"-510"0"0,0 0-117 0 0,0 0 98 0 0,0 0 12 0 0,0 0-117 0 0,0 0-230 0 0,0 0-206 0 0,0 0-143 0 0,0 0-71 0 0,0 0-15 0 0,0 22-44 0 0,1 70-46 0 0,5-65-3447 0 0,-2-36-6103 0 0,-4 5-1019 0 0</inkml:trace>
  <inkml:trace contextRef="#ctx0" brushRef="#br0" timeOffset="1848.318">1660 340 8978 0 0,'-24'-148'3225'0'0,"19"130"-1009"0"0,3 0-416 0 0,-2 3-327 0 0,3 4-273 0 0,-3 3-288 0 0,4 1-296 0 0,-2 3-264 0 0,2 1-208 0 0,0 3-248 0 0,0 0-200 0 0,0 0-160 0 0,0 0-232 0 0,0 0-520 0 0,0 0-2505 0 0,0 3-8281 0 0</inkml:trace>
  <inkml:trace contextRef="#ctx0" brushRef="#br0" timeOffset="2094.477">1913 1 14987 0 0,'0'0'2322'0'0,"0"0"-690"0"0,0 0-397 0 0,0 0-146 0 0,0 0-84 0 0,0 0-86 0 0,0 0-106 0 0,0 0-128 0 0,0 0-57 0 0,0 0-37 0 0,0 0-95 0 0,0 0-83 0 0,0 0-78 0 0,4 17-62 0 0,15 55-75 0 0,-13 35 134 0 0,3 90-299 0 0,-8-144 74 0 0,-2-55-9260 0 0,0-1 7937 0 0,1 0-675 0 0,-1-2-5870 0 0,1-1-311 0 0</inkml:trace>
  <inkml:trace contextRef="#ctx0" brushRef="#br0" timeOffset="2316.558">1815 299 7514 0 0,'0'0'3492'0'0,"0"0"-1290"0"0,0 0-714 0 0,0 0-318 0 0,0 0-151 0 0,0 0-34 0 0,0 0-60 0 0,0 0-78 0 0,0 0-149 0 0,0 0-179 0 0,0 0-159 0 0,0 0-140 0 0,0 0-94 0 0,20 1-90 0 0,100 9-244 0 0,-77-7-1394 0 0,-29-2-1576 0 0,1-1-3694 0 0,-6 0-2869 0 0</inkml:trace>
  <inkml:trace contextRef="#ctx0" brushRef="#br0" timeOffset="2794.478">2163 292 4273 0 0,'0'0'4488'0'0,"0"0"-1422"0"0,0 0-683 0 0,0 0-378 0 0,0 0-427 0 0,0 0-390 0 0,0 0-297 0 0,0 0-253 0 0,0 0-185 0 0,0 0-114 0 0,0 0-83 0 0,0 0-39 0 0,0 0 6 0 0,-3 21 8 0 0,-10 64 2 0 0,13-83-177 0 0,-1 0-1 0 0,1 1 1 0 0,0-1-1 0 0,0 0 0 0 0,0 1 1 0 0,0-1-1 0 0,1 0 1 0 0,-1 1-1 0 0,1-1 1 0 0,-1 0-1 0 0,1 0 1 0 0,0 1-1 0 0,0-1 1 0 0,0 0-1 0 0,0 0 0 0 0,0 0 1 0 0,0 0-1 0 0,0 0 1 0 0,1 0-1 0 0,-1-1 1 0 0,1 1-1 0 0,0 0 1 0 0,-1-1-1 0 0,1 1 1 0 0,0-1-1 0 0,0 0 0 0 0,0 1 1 0 0,0-1-1 0 0,0 0 1 0 0,0 0-1 0 0,0 0 1 0 0,0-1-1 0 0,1 1 1 0 0,-1 0-1 0 0,0-1 1 0 0,0 1-1 0 0,1-1 0 0 0,-1 0 1 0 0,0 0-1 0 0,1 0 1 0 0,-1 0-1 0 0,0 0 1 0 0,1 0-1 0 0,-1-1 1 0 0,0 1-1 0 0,0-1 1 0 0,1 0-1 0 0,0 0-55 0 0,5-2 106 0 0,-1 0-1 0 0,0 0 1 0 0,0-1 0 0 0,0 0-1 0 0,0 0 1 0 0,0-1 0 0 0,-1 1-1 0 0,0-2 1 0 0,0 1-1 0 0,0-1 1 0 0,-1 1 0 0 0,0-1-1 0 0,0-1 1 0 0,0 1 0 0 0,-1-1-1 0 0,1-2-105 0 0,13-15 266 0 0,5-8 88 0 0,-22 33-354 0 0,1-1 0 0 0,0 0 0 0 0,-1 1 1 0 0,1-1-1 0 0,-1 1 0 0 0,0-1 0 0 0,1 1 1 0 0,-1-1-1 0 0,1 1 0 0 0,-1 0 0 0 0,0 0 0 0 0,1 0 1 0 0,-1 0-1 0 0,0 0 0 0 0,0 0 0 0 0,0 0 0 0 0,0 0 1 0 0,0 0-1 0 0,0 1 0 0 0,0-1 0 0 0,0 0 1 0 0,-1 1-1 0 0,1-1 0 0 0,0 1 0 0 0,-1-1 0 0 0,1 1 1 0 0,-1-1-1 0 0,1 1 0 0 0,-1-1 0 0 0,0 1 0 0 0,0 0 0 0 0,4 5-3 0 0,114 202 72 0 0,-106-194-50 0 0,0 1-1 0 0,-1 1 1 0 0,0 0 0 0 0,-2 0-1 0 0,0 1 1 0 0,-1 0 0 0 0,-1 1-1 0 0,0 0 1 0 0,-2 0 0 0 0,0 0-1 0 0,-1 1 1 0 0,-1 0 0 0 0,-1 4-19 0 0,-1-15 22 0 0,-1 0 1 0 0,0 0-1 0 0,-1 0 0 0 0,0 1 1 0 0,-1-1-1 0 0,0 0 1 0 0,0-1-1 0 0,0 1 1 0 0,-1 0-1 0 0,-1-1 1 0 0,0 1-1 0 0,0-1 1 0 0,0 0-1 0 0,-1-1 1 0 0,0 1-1 0 0,-1-1 1 0 0,1 0-1 0 0,-1 0 1 0 0,-1 0-1 0 0,0 0-22 0 0,2-2 27 0 0,1 0 1 0 0,-1 0-1 0 0,0-1 1 0 0,0 0-1 0 0,-1 1 1 0 0,1-2-1 0 0,-1 1 0 0 0,0-1 1 0 0,0 0-1 0 0,0 0 1 0 0,0 0-1 0 0,-1-1 1 0 0,1 0-1 0 0,-1-1 0 0 0,1 1 1 0 0,-3-1-28 0 0,7-2 3 0 0,1-1 0 0 0,-1 1 0 0 0,1-1 0 0 0,-1 1 0 0 0,1-1 1 0 0,0 0-1 0 0,0 0 0 0 0,0 1 0 0 0,0-1 0 0 0,0 0 0 0 0,0 0 0 0 0,0 0 1 0 0,1 0-1 0 0,-1 0 0 0 0,1 0 0 0 0,-1 0 0 0 0,1 0 0 0 0,0-1 0 0 0,0 1 1 0 0,0 0-1 0 0,0 0 0 0 0,0 0 0 0 0,1 0 0 0 0,-1 0 0 0 0,0 0 0 0 0,1 0 1 0 0,0-1-4 0 0,-1-5-12 0 0,2-11-31 0 0,1 0 0 0 0,1 0 0 0 0,0 0 0 0 0,1 1 0 0 0,1 0 0 0 0,1 0 0 0 0,3-3 43 0 0,5-20-208 0 0,36-63-1071 0 0,-12 40-7223 0 0,-32 52-3493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6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5065 0 0,'0'0'1956'0'0,"0"0"-216"0"0,0 0-71 0 0,0 0 77 0 0,0 0 9 0 0,0 0-173 0 0,0 0-291 0 0,0 0-318 0 0,0 0-254 0 0,0 0-170 0 0,0 0-88 0 0,0 0-27 0 0,0 0 5 0 0,1-8 1052 0 0,116-3 3778 0 0,-34 1-4490 0 0,178-31 277 0 0,-246 41-1715 0 0,-33 13-3282 0 0,8-3-2472 0 0,8-9 4178 0 0,-1 1-9354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7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4705 0 0,'0'0'4082'0'0,"0"0"-1364"0"0,0 0-709 0 0,0 0-244 0 0,0 0-150 0 0,0 0-214 0 0,0 0-271 0 0,0 0-284 0 0,0 0-222 0 0,0 0-124 0 0,0 0-24 0 0,0 0 19 0 0,0 0 48 0 0,5 1 36 0 0,16 2-150 0 0,-1-2 1 0 0,1 0-1 0 0,-1-1 1 0 0,1-1-1 0 0,-1-1 1 0 0,1-1 0 0 0,1-1-430 0 0,90-7 68 0 0,-63 7-751 0 0,-27 2-1567 0 0,0 1-4040 0 0,-15 1-5489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0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588 553 15691 0 0,'0'0'3073'0'0,"0"0"-1510"0"0,0 0-623 0 0,0 0 12 0 0,0 0 110 0 0,0 0 25 0 0,0 0-98 0 0,0 0-238 0 0,0 0-205 0 0,0 0-149 0 0,0 0-95 0 0,0 0-14 0 0,0 0-15 0 0,0 9 8 0 0,-16 231 961 0 0,15-196-1801 0 0,12-39-4455 0 0,-9-5 2202 0 0,2 0-9462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0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1068,'57'-23,"-1"-3,-1-2,-1-2,-2-3,47-38,-64 48,-2-1,-1-2,-1-2,-1 0,-2-2,0-2,-3 0,0-2,-2 0,-2-2,-1 0,-2-1,-2-1,-1-1,-2 0,5-28,-16 58,-1 0,-1 0,0 0,0 1,0-1,-1 0,-1 0,1 0,-2 0,1 1,-3-5,4 10,0 0,0 1,-1-1,1 1,-1-1,0 1,0 0,1 0,-2-1,1 1,0 1,0-1,0 0,-1 0,1 1,-1 0,0-1,1 1,-1 0,0 0,1 0,-1 1,0-1,0 1,0-1,0 1,0 0,0 0,1 1,-1-1,0 0,0 1,0 0,0-1,1 1,-3 1,-8 6,1-1,0 1,0 1,1 1,0-1,0 1,1 1,1 0,0 1,0 0,1 0,1 0,-6 14,-9 12,2 1,1 0,3 2,1 0,2 1,2 0,1 1,3 0,1 1,2 0,2 3,2-42,-1 1,1-1,0 1,1-1,-1 1,1-1,0 0,0 1,1-1,-1 0,1 0,0 1,1-1,-1-1,1 1,0 0,0-1,1 1,-1-1,1 0,0 0,0-1,1 1,-1-1,0 0,1 0,0 0,0-1,0 0,0 1,0-2,0 1,1-1,-1 0,1 0,1 0,8-2,1 0,0-1,-1-1,1-1,-1 0,0-1,0 0,0-1,-1-1,0 0,-1-1,1-1,-1 0,-1-1,0 0,0-1,-1 0,0-1,1-2,33-61,-64 91,12-3,1 1,0-1,1 1,0 0,1 1,0-1,2 1,0-1,0 1,1 0,1 8,0-18,1 1,-1 0,1-1,0 1,0-1,1 1,0-1,0 0,0 0,0 0,1 0,0 0,0 0,0-1,0 1,1-1,0 0,0 0,0 0,0-1,1 1,0-1,-1 0,1 0,0-1,0 0,0 0,1 0,-1 0,1-1,3 1,-1-1,0 0,0-1,0 0,0 0,0-1,1 0,-1 0,0-1,-1 0,1-1,0 0,-1 0,1 0,-1-1,0 0,0 0,0-1,5-5,106-112,-102 103,28-35,-3-3,-3-1,-2-1,-3-2,-2-2,-4-1,-2-1,-2-1,-3-4,3-89,-23 157,0 0,0 0,1 1,-2-1,1 0,0 0,0 0,-1 0,1 0,-1 0,1 0,-1 0,0 0,0 1,0-1,0 0,0 1,0-1,-1 1,1-1,0 1,-1-1,1 1,-1 0,1 0,-1 0,0 0,1 0,-1 0,0 0,0 1,0-1,0 0,0 1,0 0,0-1,1 1,-1 0,0 0,0 0,0 0,0 1,0-1,0 0,0 1,0-1,0 1,0 0,1 0,-1-1,0 1,0 1,0-1,-10 12,2 0,-1 0,2 1,0 0,0 0,1 1,1 0,1 1,0-1,1 1,1 1,0-1,1 0,0 15,-6 33,3 1,2-1,4 1,2 0,4 0,2-1,3 1,1 15,-3 1,-4 0,-3 37,-3-87,-1-1,-2 1,-1-1,-1 0,-2-1,-1 0,-1 0,-2 0,0-2,-14 21,17-32,4-6,-1 0,0 0,0-1,-1 0,0 0,-1 0,0-1,0 0,-1 0,0-1,-9 5,17-11,1 0,-1-1,0 1,0 0,0-1,0 1,0-1,0 1,0-1,0 0,0 1,0-1,0 0,0 0,0 0,0 0,-1 0,1 0,0 0,0 0,0 0,0 0,0-1,0 1,0 0,0-1,0 1,0-1,0 1,0-1,0 0,0 1,0-1,1 0,-1 1,0-1,0 0,1 0,-1 0,1 0,-1 0,1 0,-1 0,1 0,-1 0,6-52,139-209,316-478,-410 666,-23 37,-1-1,-1-1,-3-2,-1 0,-2-1,10-34,-25-30,-4 103,-1 0,0 0,0 0,0 0,0 1,0-1,-1 0,1 1,-1-1,0 1,0-1,0 1,0 0,0 0,0 0,-1 0,1 0,0 1,-1-1,0 1,1-1,-1 1,0 0,0 0,0 0,0 0,0 1,0-1,0 1,0 0,0 0,0 0,-1 0,-4 2,1 1,-1 0,1 1,-1-1,1 1,0 1,1-1,-1 1,1 1,0-1,0 1,0 0,1 0,0 0,0 1,1 0,-1 0,2 0,-1 1,1-1,0 1,0 0,1 0,0 4,-5 21,2 0,2 1,1-1,1 1,2-1,1 1,2-1,2 1,0-1,3 3,3 24,1 13,22 193,-34-248,0 1,-1-1,-1 0,-1 1,0-1,-2 0,0 0,-1-1,0 1,-2-1,-5 11,11-27,1 1,-1-1,0 1,0-1,0 0,0 1,0-1,-1 0,1 0,0 0,-1 0,1 0,0 0,-1 0,1 0,-1-1,1 1,-1 0,0-1,1 0,-1 1,0-1,1 0,-1 0,0 0,1 0,-1 0,0 0,1 0,-1 0,0-1,1 1,-1-1,1 1,-1-1,0 0,1 0,0 0,-1 1,1-1,-1 0,1-1,0 1,0 0,0 0,0-1,0 1,-1-2,-12-12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28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459 569 6537 0 0,'0'0'2542'0'0,"0"0"-427"0"0,0 0-229 0 0,0 0-68 0 0,0 0-154 0 0,0 0-274 0 0,0 0-306 0 0,0 0-272 0 0,0 0-174 0 0,0 0-96 0 0,0 0-52 0 0,0 0-35 0 0,0 0-3 0 0,4 0 13 0 0,159-19 3163 0 0,-163 19-3548 0 0,-2 22 589 0 0,-39 51-79 0 0,-8 31-488 0 0,48-98-71 0 0,6 59 96 0 0,-1-63-77 0 0,0-1 1 0 0,0 0-1 0 0,0 0 1 0 0,0 0-1 0 0,0-1 1 0 0,0 0-1 0 0,1 1 1 0 0,-1-1 0 0 0,0-1-1 0 0,0 1 1 0 0,0-1-1 0 0,0 1 1 0 0,0-1-1 0 0,1 0 1 0 0,-1-1-1 0 0,-1 1 1 0 0,1-1-1 0 0,0 1 1 0 0,0-1-51 0 0,89-67-968 0 0,-54 35-4396 0 0,-32 28-12 0 0,-3 5-6488 0 0</inkml:trace>
  <inkml:trace contextRef="#ctx0" brushRef="#br0" timeOffset="488.037">864 440 5665 0 0,'0'0'2654'0'0,"0"0"-688"0"0,0 0-175 0 0,0 0 64 0 0,0 0-13 0 0,0 0-186 0 0,0 0-336 0 0,0 0-314 0 0,0 0-203 0 0,0 0-108 0 0,0 0-78 0 0,0 0-13 0 0,0 0-10 0 0,22 7 4024 0 0,28-8-4062 0 0,0-2 1 0 0,-1-3-1 0 0,0-1 1 0 0,22-8-557 0 0,-68 12-816 0 0,-20 5-2057 0 0,9-2-284 0 0,3 0-1845 0 0,2 0-7213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5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9498 0 0,'0'0'1899'0'0,"0"0"-487"0"0,0 0-297 0 0,0 0 11 0 0,0 0 93 0 0,0 0-20 0 0,0 0-86 0 0,0 0-94 0 0,0 0-96 0 0,0 0-39 0 0,0 0-64 0 0,2 11-67 0 0,7 37-93 0 0,-9-40-545 0 0,0-1 0 0 0,-1 1 1 0 0,0 0-1 0 0,0-1 0 0 0,0 1 0 0 0,-1 0 1 0 0,0-1-1 0 0,-1 0 0 0 0,0 1 1 0 0,0-1-1 0 0,0 0 0 0 0,-1-1 0 0 0,0 1 1 0 0,0 0-1 0 0,-1-1 0 0 0,-1 2-115 0 0,0 0 52 0 0,-75 70 116 0 0,38-57-6272 0 0,39-20-452 0 0,0-1-5176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6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1992 0 0,'0'0'1965'0'0,"0"0"-47"0"0,0 0 154 0 0,0 0 206 0 0,0 0 41 0 0,0 0-172 0 0,0 0-389 0 0,0 0-422 0 0,0 0-324 0 0,0 0-266 0 0,0 0-182 0 0,0 0-111 0 0,0 0-70 0 0,10-10 1016 0 0,-5 25-969 0 0,-1 1 0 0 0,0 0 0 0 0,0 0 0 0 0,-2 0 0 0 0,0 0 0 0 0,-1 1 0 0 0,-1-1 0 0 0,0 0 0 0 0,-3 17-430 0 0,2 17 355 0 0,1-41-318 0 0,-1 3 0 0 0,0 0 0 0 0,1 0 0 0 0,1 0 1 0 0,0 0-1 0 0,0 0 0 0 0,1 0 0 0 0,1 0 0 0 0,0-1 0 0 0,1 1 1 0 0,0-1-1 0 0,1 0 0 0 0,0 0 0 0 0,1 1-37 0 0,-4-10 25 0 0,1-1-1 0 0,0 0 1 0 0,0 0-1 0 0,0 1 1 0 0,-1-2 0 0 0,1 1-1 0 0,0 0 1 0 0,0 0-1 0 0,0-1 1 0 0,0 0 0 0 0,0 0-1 0 0,0 0 1 0 0,0 0-1 0 0,1 0 1 0 0,-1 0 0 0 0,0-1-1 0 0,-1 1 1 0 0,1-1-1 0 0,0 0 1 0 0,0 0 0 0 0,0 0-1 0 0,0 0 1 0 0,0-1-1 0 0,-1 1 1 0 0,1-1 0 0 0,-1 0-1 0 0,1 1 1 0 0,-1-1-1 0 0,0 0 1 0 0,0-1 0 0 0,1 1-1 0 0,-1 0 1 0 0,-1 0-1 0 0,3-3-24 0 0,111-149 255 0 0,-79 95-223 0 0,-36 59-37 0 0,1-1-1 0 0,0 1 1 0 0,0 0-1 0 0,0-1 1 0 0,0 1 0 0 0,0 0-1 0 0,0 0 1 0 0,0 0-1 0 0,0 0 1 0 0,0 0 0 0 0,0 0-1 0 0,0 0 1 0 0,0 0-1 0 0,0 0 1 0 0,0 0 0 0 0,0 1-1 0 0,0-1 1 0 0,-1 0-1 0 0,1 1 1 0 0,0-1 0 0 0,0 0-1 0 0,0 1 1 0 0,0-1 0 0 0,-1 1-1 0 0,1 0 1 0 0,0-1-1 0 0,0 1 1 0 0,-1 0 0 0 0,1-1-1 0 0,0 1 1 0 0,-1 0-1 0 0,1 0 1 0 0,-1-1 0 0 0,1 1-1 0 0,-1 0 1 0 0,1 0-1 0 0,-1 0 1 0 0,0 0 0 0 0,1 0-1 0 0,-1 0 1 0 0,0 0-1 0 0,0 0 1 0 0,0 0 5 0 0,27 75 80 0 0,-25-66-79 0 0,0 0-1 0 0,1 0 1 0 0,1 0 0 0 0,-1 0 0 0 0,1 0-1 0 0,1-1 1 0 0,0 0 0 0 0,0 0-1 0 0,1 0 1 0 0,0 0 0 0 0,1-1 0 0 0,-1 0-1 0 0,7 5 0 0 0,-9-13 30 0 0,0 0 0 0 0,1 0 0 0 0,-1 0 0 0 0,0 0 0 0 0,0 0 0 0 0,1-1 0 0 0,-1 0-1 0 0,0 0 1 0 0,0 0 0 0 0,0 0 0 0 0,0-1 0 0 0,0 0 0 0 0,0 0 0 0 0,-1 0 0 0 0,1 0 0 0 0,0 0-1 0 0,-1-1 1 0 0,0 1 0 0 0,1-1 0 0 0,-1 0 0 0 0,0 0 0 0 0,-1 0 0 0 0,1-1 0 0 0,-1 1 0 0 0,1-1 0 0 0,-1 1-1 0 0,0-1 1 0 0,0 0 0 0 0,1-2-30 0 0,83-156 320 0 0,-68 83-757 0 0,-17 44-4352 0 0,1 24-3769 0 0,-2 7-3215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3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9770 0 0,'0'0'2237'0'0,"0"0"-580"0"0,0 0-359 0 0,0 0-157 0 0,0 0-35 0 0,0 0 6 0 0,0 0-62 0 0,0 0-134 0 0,0 0-126 0 0,0 0-105 0 0,0 0-96 0 0,0 0-43 0 0,0 0-30 0 0,0 27-39 0 0,0 84-26 0 0,13 105 1511 0 0,-20 167-1326 0 0,4-284-588 0 0,31-110 181 0 0,134-169 164 0 0,-80 110-475 0 0,-80 71 81 0 0,0 0 0 0 0,-1 0 1 0 0,1 0-1 0 0,-1 0 0 0 0,1 0 0 0 0,-1 0 0 0 0,1 0 0 0 0,-1 0 0 0 0,0 1 0 0 0,1-1 0 0 0,-1 1 1 0 0,0-1-1 0 0,0 1 0 0 0,0-1 0 0 0,0 1 0 0 0,0-1 0 0 0,-1 1 0 0 0,1 0 0 0 0,0 0 1 0 0,-1-1-1 0 0,1 1 0 0 0,-1 0 0 0 0,0 0 0 0 0,0 0 0 0 0,1 0 0 0 0,-1-1 0 0 0,0 1 0 0 0,-1 0 1 0 0,1 0-1 0 0,0 0 0 0 0,0 0 0 0 0,-1-1 0 0 0,1 1 0 0 0,-1 0 0 0 0,0 0 0 0 0,1-1 0 0 0,-1 2 1 0 0,0 7-8 0 0,-17 166 208 0 0,16-114-217 0 0,2-61-22 0 0,0-1 18 0 0,0 0-21 0 0,9-1-5128 0 0,-5-4 2277 0 0,-1 0-3794 0 0,-1 1-4842 0 0</inkml:trace>
  <inkml:trace contextRef="#ctx0" brushRef="#br0" timeOffset="435.6">483 704 3873 0 0,'0'0'1896'0'0,"0"0"-122"0"0,0 0-23 0 0,0 0-53 0 0,0 0-78 0 0,0 0-128 0 0,0 0-147 0 0,0 0-121 0 0,0 0-109 0 0,0 0-95 0 0,0 0-72 0 0,0 0-54 0 0,0 0-66 0 0,29 3-87 0 0,87 8-111 0 0,-64-20 91 0 0,-47 4-579 0 0,-1 2-56 0 0,0 0 1 0 0,0 0-1 0 0,-1 0 1 0 0,1-1-1 0 0,-1 1 1 0 0,0-1-1 0 0,0 1 1 0 0,0-1-1 0 0,0 0 1 0 0,0-1-1 0 0,-1 1 1 0 0,0 0-1 0 0,0-1 0 0 0,0 1 1 0 0,-1-1-1 0 0,0 1 1 0 0,1-1-1 0 0,-1 0 1 0 0,-1 0-1 0 0,1 1 1 0 0,-1-1-1 0 0,0 0 1 0 0,0 0-1 0 0,0 0 1 0 0,-1 1-1 0 0,0-2-86 0 0,-1 3 4 0 0,-1 1 0 0 0,0-1-1 0 0,0 1 1 0 0,0-1 0 0 0,0 1-1 0 0,-1 0 1 0 0,1 1 0 0 0,-1-1 0 0 0,1 0-1 0 0,-1 1 1 0 0,1 0 0 0 0,-1 0-1 0 0,0 0 1 0 0,0 0 0 0 0,1 0 0 0 0,-1 1-1 0 0,0 0 1 0 0,0 0 0 0 0,0 0-1 0 0,0 0 1 0 0,0 1 0 0 0,1-1 0 0 0,-1 1-1 0 0,0 0 1 0 0,0 0 0 0 0,1 0-1 0 0,-1 1 1 0 0,1-1 0 0 0,-1 1-1 0 0,1 0 1 0 0,0 0 0 0 0,-2 1-4 0 0,-8 6-15 0 0,0 0-1 0 0,0 1 1 0 0,1 1-1 0 0,1 0 1 0 0,0 1 0 0 0,0 0-1 0 0,1 0 1 0 0,1 1-1 0 0,0 0 1 0 0,1 1 0 0 0,0 0-1 0 0,1 0 1 0 0,1 1 0 0 0,0 0-1 0 0,-4 15 16 0 0,9-28-2 0 0,0 1-1 0 0,1 0 1 0 0,-1 0-1 0 0,1 0 1 0 0,-1 0-1 0 0,1 0 1 0 0,0 0-1 0 0,0 0 1 0 0,0 0-1 0 0,0 0 1 0 0,1 0-1 0 0,-1 0 1 0 0,1 0-1 0 0,0 0 1 0 0,-1-1-1 0 0,2 1 1 0 0,-1 0-1 0 0,0 0 1 0 0,0-1-1 0 0,1 1 0 0 0,-1-1 1 0 0,1 1-1 0 0,0-1 1 0 0,0 0-1 0 0,0 1 1 0 0,0-1-1 0 0,0 0 1 0 0,1 0-1 0 0,-1-1 1 0 0,0 1-1 0 0,1 0 1 0 0,-1-1-1 0 0,1 1 1 0 0,1-1 2 0 0,11 3-3 0 0,0-1-1 0 0,0 0 1 0 0,1-1 0 0 0,-1-1 0 0 0,0-1-1 0 0,1 0 1 0 0,-1 0 0 0 0,0-2 0 0 0,1 0 0 0 0,-1-1-1 0 0,0 0 1 0 0,1-2 3 0 0,10 0-13 0 0,150-41-1833 0 0,-107 15-8033 0 0,-59 23-1482 0 0</inkml:trace>
  <inkml:trace contextRef="#ctx0" brushRef="#br0" timeOffset="791.973">962 803 2961 0 0,'0'0'3895'0'0,"0"0"-1314"0"0,0 0-616 0 0,0 0-318 0 0,0 0-213 0 0,0 0-158 0 0,0 0-157 0 0,0 0-127 0 0,0 0-75 0 0,0 0-40 0 0,0 0-85 0 0,0 0-47 0 0,0 0-63 0 0,-2 15-51 0 0,-4 65 532 0 0,6-79-648 0 0,0-1-32 0 0,0 0-21 0 0,0 0-16 0 0,8-9 1709 0 0,23-63-1331 0 0,-15 37-681 0 0,1 2 1 0 0,1 0-1 0 0,2 0 1 0 0,1 2-1 0 0,11-11-143 0 0,0-1 61 0 0,-4 17-88 0 0,-28 26-17 0 0,0 0-12 0 0,0 0-8 0 0,4 73-3043 0 0,2-51-1017 0 0,-2-16-339 0 0,2-4-4141 0 0,-2-2-247 0 0</inkml:trace>
  <inkml:trace contextRef="#ctx0" brushRef="#br0" timeOffset="1175.67">1295 634 0 0 0,'0'0'1234'0'0,"0"0"322"0"0,0 0 246 0 0,0 0 262 0 0,0 0 102 0 0,0 0-58 0 0,0 0-150 0 0,0 0-231 0 0,0 0-215 0 0,0 0-162 0 0,0 0-102 0 0,0 0-85 0 0,21 3-67 0 0,65 11-43 0 0,-84-14-954 0 0,1 1 0 0 0,0-1-1 0 0,-1 1 1 0 0,1-1 0 0 0,0 0 0 0 0,-1 0 0 0 0,1-1 0 0 0,-1 1 0 0 0,1 0 0 0 0,0-1 0 0 0,-1 1 0 0 0,1-1-1 0 0,-1 0 1 0 0,0 0 0 0 0,1 0 0 0 0,-1 0 0 0 0,1-1 0 0 0,-1 1 0 0 0,0 0 0 0 0,0-1 0 0 0,2-1-99 0 0,6-5 521 0 0,35-25 1003 0 0,-41 30-1452 0 0,0 0 0 0 0,0-1 1 0 0,-1 1-1 0 0,1-1 0 0 0,-1 0 1 0 0,0 0-1 0 0,0 0 0 0 0,-1-1 0 0 0,1 1 1 0 0,-1-1-1 0 0,0 1 0 0 0,0-1 0 0 0,0 0 1 0 0,-1 0-1 0 0,1 0 0 0 0,-1 0 0 0 0,0 0 1 0 0,-1 0-1 0 0,1 0 0 0 0,-1 0 1 0 0,0-2-73 0 0,-3 5 2 0 0,1 0 1 0 0,-1 0-1 0 0,0 0 1 0 0,1 0 0 0 0,-1 1-1 0 0,0-1 1 0 0,0 1 0 0 0,0-1-1 0 0,0 1 1 0 0,0 0-1 0 0,0 1 1 0 0,0-1 0 0 0,0 0-1 0 0,-1 1 1 0 0,1 0-1 0 0,0 0 1 0 0,0 0 0 0 0,-1 0-1 0 0,1 0 1 0 0,0 1 0 0 0,0-1-1 0 0,0 1 1 0 0,0 0-1 0 0,-1 0 1 0 0,1 0 0 0 0,0 0-1 0 0,1 1 1 0 0,-4 1-3 0 0,-7 5-18 0 0,0 2 1 0 0,0 0-1 0 0,1 0 0 0 0,0 1 1 0 0,1 1-1 0 0,1 0 1 0 0,-1 0-1 0 0,2 1 0 0 0,-1 2 18 0 0,3-5 1 0 0,0 1-1 0 0,1 0 0 0 0,0 0 0 0 0,1 0 1 0 0,1 0-1 0 0,-1 1 0 0 0,2 0 1 0 0,0 0-1 0 0,0 0 0 0 0,1 0 1 0 0,1 0-1 0 0,0 0 0 0 0,0 3 0 0 0,3-10 3 0 0,-1 0-1 0 0,1-1 1 0 0,1 1-1 0 0,-1 0 1 0 0,1-1 0 0 0,-1 1-1 0 0,1-1 1 0 0,0 0-1 0 0,1 0 1 0 0,-1 0-1 0 0,1-1 1 0 0,0 1-1 0 0,-1-1 1 0 0,2 0-1 0 0,-1 0 1 0 0,0 0 0 0 0,1 0-1 0 0,-1-1 1 0 0,1 0-1 0 0,0 0 1 0 0,-1 0-1 0 0,6 1-2 0 0,8 2 46 0 0,0-1 0 0 0,1 0 0 0 0,0-2 0 0 0,0 0 0 0 0,0-1-1 0 0,0-1 1 0 0,-1 0 0 0 0,4-2-46 0 0,27 1 69 0 0,-40 1-181 0 0,2 1-111 0 0,1-1 0 0 0,-1 0 1 0 0,1-1-1 0 0,-1 0 0 0 0,0-1 1 0 0,0 0-1 0 0,1-1 1 0 0,-1 0-1 0 0,9-4 223 0 0,-18 5-553 0 0,-1 0-2245 0 0,0 2-6965 0 0,-1 0-3094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12859 0 0,'0'0'2382'0'0,"0"0"-577"0"0,0 0-243 0 0,0 0-124 0 0,0 0-150 0 0,0 0-216 0 0,0 0-228 0 0,0 0-194 0 0,0 0-121 0 0,0 0-86 0 0,0 0-39 0 0,0 0-21 0 0,0 0-43 0 0,17 7 883 0 0,27 8 264 0 0,16-8-751 0 0,183 1 163 0 0,-258-4-4319 0 0,-7 8 444 0 0,10-7-82 0 0,0 2-3757 0 0,3-2-4891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7794 0 0,'0'0'4117'0'0,"0"0"-1734"0"0,0 0-754 0 0,0 0-94 0 0,0 0-58 0 0,0 0-129 0 0,0 0-198 0 0,0 0-232 0 0,0 0-137 0 0,0 0-64 0 0,0 0-29 0 0,0 0-26 0 0,0 0-34 0 0,3 6-24 0 0,-2-4-529 0 0,0 1 1 0 0,1-1-1 0 0,-1 0 0 0 0,0 0 0 0 0,1 0 1 0 0,0 0-1 0 0,-1 0 0 0 0,1 0 1 0 0,0 0-1 0 0,0-1 0 0 0,0 1 1 0 0,0-1-1 0 0,0 1 0 0 0,0-1 0 0 0,0 0 1 0 0,1 0-1 0 0,-1 0 0 0 0,1 0 1 0 0,-1 0-1 0 0,0 0 0 0 0,1-1 1 0 0,-1 1-1 0 0,1-1 0 0 0,-1 0 0 0 0,1 1 1 0 0,2-1-76 0 0,21 2 302 0 0,0-1 0 0 0,0-1 1 0 0,0-1-1 0 0,0-1 0 0 0,0-1 0 0 0,5-2-302 0 0,50-10 167 0 0,-48 11-599 0 0,-31 1 42 0 0,-3 3-8429 0 0,-2 0-3467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4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9218 0 0,'0'0'2834'0'0,"0"0"-630"0"0,0 0-401 0 0,0 0-196 0 0,0 0-225 0 0,0 0-230 0 0,0 0-251 0 0,0 0-229 0 0,0 0-138 0 0,0 0-25 0 0,0 0 17 0 0,0 0 48 0 0,6 2 27 0 0,27 3-144 0 0,-1-2-1 0 0,1-1 1 0 0,0-1-1 0 0,-1-2 1 0 0,1-1-1 0 0,14-3-456 0 0,-31 2-133 0 0,18-3-1708 0 0,-13-4-2698 0 0,-16 7-1633 0 0,-1 2-5598 0 0</inkml:trace>
  <inkml:trace contextRef="#ctx0" brushRef="#br0" timeOffset="989.895">932 638 12171 0 0,'0'0'2193'0'0,"0"0"-366"0"0,0 0-176 0 0,0 0-82 0 0,0 0-149 0 0,0 0-212 0 0,0 0-218 0 0,0 0-193 0 0,0 0-155 0 0,0 0-105 0 0,0 0-62 0 0,0 0-69 0 0,0-8 239 0 0,-15 186 1705 0 0,-6-98-2322 0 0,21-79-178 0 0,1-1 1 0 0,-1 1-1 0 0,0-1 1 0 0,1 0-1 0 0,-1 1 1 0 0,1-1-1 0 0,-1 1 1 0 0,1-1-1 0 0,-1 0 1 0 0,1 1-1 0 0,-1-1 1 0 0,1 0-1 0 0,-1 0 1 0 0,1 1-1 0 0,0-1 1 0 0,-1 0-1 0 0,1 0 1 0 0,-1 0-1 0 0,1 0 1 0 0,0 0-1 0 0,-1 0 1 0 0,1 0-1 0 0,-1 0 1 0 0,1 0-1 0 0,0 0 1 0 0,-1 0-1 0 0,1 0 0 0 0,-1 0 1 0 0,1-1-1 0 0,0 1 1 0 0,-1 0-1 0 0,1 0 1 0 0,-1-1-1 0 0,1 1 1 0 0,-1 0-1 0 0,1-1 1 0 0,-1 1-1 0 0,1 0 1 0 0,-1-1-1 0 0,1 1 1 0 0,-1-1-1 0 0,0 1 1 0 0,1-1-1 0 0,-1 1 1 0 0,0-1-1 0 0,1 1 1 0 0,-1-1-1 0 0,0 1 1 0 0,0-1-1 0 0,1 1 1 0 0,-1-1-1 0 0,0 0 1 0 0,0 0 149 0 0,12-8-8742 0 0,-3 2-3045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492 597 8650 0 0,'0'0'1880'0'0,"0"0"-227"0"0,0 0-66 0 0,0 0 13 0 0,0 0-92 0 0,0 0-318 0 0,0 0-357 0 0,0 0-243 0 0,0 0-143 0 0,0 0-41 0 0,0 0-14 0 0,0 0 14 0 0,0 0 13 0 0,12-3 23 0 0,118-24 1697 0 0,-20 21-1088 0 0,-108 8-1019 0 0,-1-1-1 0 0,0 1 0 0 0,0 0 1 0 0,0 0-1 0 0,0 0 0 0 0,0 0 1 0 0,0-1-1 0 0,-1 1 0 0 0,1 0 1 0 0,0 0-1 0 0,-1 1 0 0 0,0-1 1 0 0,1 0-1 0 0,-1 0 0 0 0,0 0 1 0 0,0 0-1 0 0,0 0 1 0 0,-1 0-1 0 0,1 0 0 0 0,0 0 1 0 0,-1 0-1 0 0,1 0 0 0 0,-1 0 1 0 0,0 0-1 0 0,1 0 0 0 0,-1 0 1 0 0,0 0-1 0 0,0 0 0 0 0,-1-1 1 0 0,1 1-1 0 0,0 0 0 0 0,0-1 1 0 0,-1 1-1 0 0,0-1-31 0 0,-181 215 993 0 0,181-214-975 0 0,1 0-1 0 0,0 0 0 0 0,0 0 1 0 0,0 0-1 0 0,0 0 0 0 0,0 0 0 0 0,0 0 1 0 0,0 1-1 0 0,1-1 0 0 0,-1 0 1 0 0,1 0-1 0 0,-1 1 0 0 0,1-1 0 0 0,0 0 1 0 0,0 1-1 0 0,0-1 0 0 0,1 0 1 0 0,-1 0-1 0 0,0 1 0 0 0,1-1 1 0 0,-1 0-1 0 0,1 0 0 0 0,0 1 0 0 0,0-1 1 0 0,0 0-1 0 0,1 2-17 0 0,2-2 65 0 0,0 1 0 0 0,0 0 1 0 0,1-1-1 0 0,-1 0 0 0 0,1 0 0 0 0,0 0 1 0 0,-1-1-1 0 0,1 0 0 0 0,0 1 1 0 0,0-2-1 0 0,0 1 0 0 0,0 0 0 0 0,0-1 1 0 0,0 0-1 0 0,-1 0 0 0 0,3-1-65 0 0,-1 1 67 0 0,4 1 7 0 0,0-1 0 0 0,-1 0 0 0 0,1-1 0 0 0,0 0 0 0 0,-1 0 1 0 0,1-1-1 0 0,-1 0 0 0 0,0-1 0 0 0,0 0 0 0 0,9-4-74 0 0,3-10-2172 0 0,-13 9-1841 0 0,1 0-4850 0 0,-4 5-3323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51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60 1792 0 0,'0'0'3237'0'0,"0"0"-838"0"0,0 0-274 0 0,0 0 23 0 0,0 0-78 0 0,0 0-220 0 0,0 0-283 0 0,0 0-314 0 0,0 0-253 0 0,0 0-170 0 0,0 0-127 0 0,0 0-87 0 0,-13 6-45 0 0,-37 23-24 0 0,44-25-392 0 0,1 0 0 0 0,0 0 1 0 0,0 0-1 0 0,0 1 1 0 0,0 0-1 0 0,1 0 1 0 0,0 0-1 0 0,0 0 1 0 0,0 1-1 0 0,1 0 0 0 0,0-1 1 0 0,0 1-1 0 0,0 1 1 0 0,1 0-156 0 0,-3 2 141 0 0,-8 29 229 0 0,1 1-1 0 0,3 0 0 0 0,0 0 0 0 0,3 1 1 0 0,1 0-1 0 0,2 1 0 0 0,2-1 1 0 0,4 39-370 0 0,-3-45 109 0 0,1-18-58 0 0,1-1 0 0 0,1 1 0 0 0,0-1 0 0 0,1 0 0 0 0,1 0 1 0 0,0 0-1 0 0,1-1 0 0 0,1 0 0 0 0,0 0 0 0 0,0 0 0 0 0,2-1 1 0 0,0 0-1 0 0,0-1 0 0 0,2 1-51 0 0,16 10 105 0 0,-24-28-968 0 0,17-52-5335 0 0,0 21-4330 0 0,-19 34 9636 0 0,5-9-9537 0 0</inkml:trace>
  <inkml:trace contextRef="#ctx0" brushRef="#br0" timeOffset="786.944">353 270 5353 0 0,'0'0'2271'0'0,"0"0"-73"0"0,0 0-49 0 0,0 0-114 0 0,0 0-246 0 0,0 0-298 0 0,0 0-337 0 0,0 0-275 0 0,0 0-211 0 0,0 0-112 0 0,0 0-48 0 0,0 0-44 0 0,0 0-21 0 0,-10 8-31 0 0,-34 28-25 0 0,42-34-336 0 0,0 0-1 0 0,1 0 1 0 0,-1 0 0 0 0,1 0 0 0 0,-1 0 0 0 0,1 0 0 0 0,-1 1-1 0 0,1-1 1 0 0,0 0 0 0 0,0 1 0 0 0,1-1 0 0 0,-1 0-1 0 0,0 1 1 0 0,1 0 0 0 0,-1-1 0 0 0,1 1 0 0 0,0-1-1 0 0,0 1 1 0 0,0-1 0 0 0,0 1 0 0 0,0-1 0 0 0,1 3-51 0 0,0 4 175 0 0,13 183 1571 0 0,-10-171-1678 0 0,-4-15-56 0 0,1 0 1 0 0,0 0 0 0 0,0-1 0 0 0,0 1 0 0 0,0 0 0 0 0,1-1-1 0 0,0 1 1 0 0,0-1 0 0 0,1 0 0 0 0,0 0 0 0 0,0 0 0 0 0,0 0 0 0 0,0 0-1 0 0,1-1 1 0 0,1 2-13 0 0,-3-5 38 0 0,1 0 0 0 0,-1 0 0 0 0,1 0-1 0 0,-1-1 1 0 0,1 1 0 0 0,-1-1 0 0 0,1 0-1 0 0,0 0 1 0 0,-1 0 0 0 0,1 0 0 0 0,-1 0-1 0 0,1-1 1 0 0,0 1 0 0 0,-1-1 0 0 0,1 1 0 0 0,-1-1-1 0 0,1 0 1 0 0,-1 0 0 0 0,0 0 0 0 0,1 0-1 0 0,-1-1 1 0 0,0 1 0 0 0,0-1 0 0 0,0 1-1 0 0,2-2-37 0 0,13-15 92 0 0,0 0-1 0 0,-1-1 0 0 0,-1-1 1 0 0,-1 0-1 0 0,0-1 0 0 0,7-18-91 0 0,10-12 42 0 0,29-66 118 0 0,-52 98-12 0 0,-8 24 39 0 0,0 1-189 0 0,-16 464 236 0 0,33-262-269 0 0,-14-184 57 0 0,-2 1-1 0 0,-1 0 0 0 0,-1-1 1 0 0,-2 1-1 0 0,0-1 1 0 0,-1 1-1 0 0,-1-1 1 0 0,-2 0-1 0 0,0-1 1 0 0,-7 13-22 0 0,13-34 14 0 0,-1-1 0 0 0,0 1 1 0 0,0-1-1 0 0,0 0 0 0 0,0 0 0 0 0,0 1 1 0 0,0-1-1 0 0,-1-1 0 0 0,1 1 0 0 0,0 0 1 0 0,0 0-1 0 0,-1-1 0 0 0,1 0 0 0 0,0 1 1 0 0,-1-1-1 0 0,1 0 0 0 0,0 0 0 0 0,-1 0 1 0 0,1 0-1 0 0,0-1 0 0 0,-1 1 1 0 0,1 0-1 0 0,0-1 0 0 0,-1 0 0 0 0,1 0 1 0 0,0 0-1 0 0,0 0 0 0 0,0 0 0 0 0,0 0 1 0 0,0 0-1 0 0,0 0 0 0 0,0-1 0 0 0,0 1 1 0 0,0-1-1 0 0,1 0 0 0 0,-2 0-14 0 0,-3-9 13 0 0,0 0 0 0 0,0-1 0 0 0,1 1 0 0 0,0-1 0 0 0,1 0 0 0 0,1 0-1 0 0,0-1 1 0 0,0 1 0 0 0,1-1 0 0 0,1 1 0 0 0,0-1 0 0 0,1 0 0 0 0,0 1 0 0 0,1-1 0 0 0,2-7-13 0 0,1 0-23 0 0,1 0 1 0 0,0 0-1 0 0,2 1 1 0 0,0 0-1 0 0,2 0 1 0 0,0 1-1 0 0,1 0 1 0 0,0 1-1 0 0,2 0 1 0 0,0 0-1 0 0,1 1 1 0 0,0 1 0 0 0,12-10 22 0 0,15-2-1285 0 0,-30 24-2906 0 0,0 2-3824 0 0,-8 1-4061 0 0</inkml:trace>
  <inkml:trace contextRef="#ctx0" brushRef="#br0" timeOffset="1298.986">782 697 11082 0 0,'0'0'2798'0'0,"0"0"-639"0"0,0 0-390 0 0,0 0-245 0 0,0 0-266 0 0,0 0-237 0 0,0 0-194 0 0,0 0-137 0 0,0 0-86 0 0,0 0-60 0 0,0 0-53 0 0,0 0-42 0 0,0 0-40 0 0,17-6-59 0 0,52-16-47 0 0,-21 17 633 0 0,-49 34-296 0 0,-57 48-144 0 0,50-7-1 0 0,63-59 524 0 0,-48-11-946 0 0,76-21 292 0 0,-85 19-2971 0 0,-21 6-7286 0 0,19-3-2359 0 0</inkml:trace>
  <inkml:trace contextRef="#ctx0" brushRef="#br0" timeOffset="1683.019">1143 516 7650 0 0,'0'0'3719'0'0,"0"0"-1169"0"0,0 0-584 0 0,0 0-143 0 0,0 0-218 0 0,0 0-290 0 0,0 0-280 0 0,0 0-227 0 0,0 0-167 0 0,0 0-95 0 0,0 0-59 0 0,0 0-20 0 0,0 0 26 0 0,3-1 23 0 0,88-6 2378 0 0,-32 7-2260 0 0,31-3-1333 0 0,-79-1-3060 0 0,-8 1-727 0 0,-1 0-3546 0 0,-1 2-3917 0 0</inkml:trace>
  <inkml:trace contextRef="#ctx0" brushRef="#br0" timeOffset="2594.054">1589 163 5537 0 0,'0'0'2363'0'0,"0"0"-221"0"0,0 0-84 0 0,0 0-42 0 0,0 0-197 0 0,0 0-264 0 0,0 0-289 0 0,0 0-275 0 0,0 0-203 0 0,0 0-130 0 0,0 0-88 0 0,0 0-90 0 0,-8 19 701 0 0,-27 120 1397 0 0,27-97-2394 0 0,2 1 0 0 0,2-1 0 0 0,2 1 0 0 0,2 18-184 0 0,0-58 7 0 0,0-1 1 0 0,0 0 0 0 0,0 0-1 0 0,0 0 1 0 0,0 0-1 0 0,0 0 1 0 0,1 1 0 0 0,-1-1-1 0 0,1 0 1 0 0,-1 0 0 0 0,1 0-1 0 0,0 0 1 0 0,0 0-1 0 0,0 0 1 0 0,0 0 0 0 0,0-1-1 0 0,1 1 1 0 0,-1 0-1 0 0,0-1 1 0 0,1 1 0 0 0,-1-1-1 0 0,1 1 1 0 0,0-1 0 0 0,-1 1-1 0 0,1-1 1 0 0,0 0-1 0 0,0 0 1 0 0,0 0 0 0 0,0 0-1 0 0,0 0 1 0 0,0-1-1 0 0,0 1 1 0 0,0-1 0 0 0,0 1-1 0 0,0-1 1 0 0,0 0 0 0 0,1 1-1 0 0,-1-1 1 0 0,0 0-1 0 0,0-1 1 0 0,0 1 0 0 0,0 0-1 0 0,0-1 1 0 0,1 1-1 0 0,-1-1 1 0 0,0 1 0 0 0,0-1-1 0 0,0 0 1 0 0,0 0 0 0 0,0 0-1 0 0,-1 0 1 0 0,1 0-8 0 0,14-11 62 0 0,-2 1 0 0 0,1-2 0 0 0,-1 0 0 0 0,-1-1 0 0 0,-1 0 0 0 0,0-1 0 0 0,-1 0 0 0 0,0-1 0 0 0,-1 0 0 0 0,-1-1 0 0 0,-1 0 0 0 0,0 0 0 0 0,-1-1 0 0 0,0-1-62 0 0,1-1 25 0 0,0 1 0 0 0,-1-1 0 0 0,-1 0 0 0 0,-1-1 0 0 0,-1 0 0 0 0,0 1 0 0 0,-1-12-25 0 0,8 98 80 0 0,13 464 655 0 0,-23-504-738 0 0,0-1 1 0 0,-2 1 0 0 0,-1 0 0 0 0,-1-1 0 0 0,-1 1 0 0 0,-1-1 0 0 0,-2 0 0 0 0,0 0 0 0 0,-2-1-1 0 0,0 0 1 0 0,-2-1 0 0 0,-7 12 2 0 0,16-31 1 0 0,-1 1 1 0 0,0-1-1 0 0,0-1 0 0 0,0 1 1 0 0,0 0-1 0 0,-1-1 0 0 0,1 1 0 0 0,-1-1 1 0 0,0 0-1 0 0,0 0 0 0 0,0-1 0 0 0,0 1 1 0 0,0-1-1 0 0,-1 0 0 0 0,1 0 1 0 0,-1 0-1 0 0,0-1 0 0 0,1 1 0 0 0,-1-1 1 0 0,0 0-1 0 0,0-1 0 0 0,0 1 1 0 0,0-1-2 0 0,2-2 1 0 0,-1 1 1 0 0,1-1-1 0 0,0 0 1 0 0,0 0-1 0 0,0 0 1 0 0,0-1 0 0 0,0 1-1 0 0,1-1 1 0 0,-1 0-1 0 0,1 0 1 0 0,0 0-1 0 0,-1 0 1 0 0,1 0 0 0 0,1 0-1 0 0,-1 0 1 0 0,0-1-1 0 0,1 1 1 0 0,0 0-1 0 0,0-1 1 0 0,0 0 0 0 0,0 1-1 0 0,0-1 1 0 0,1 0-1 0 0,-1 1 1 0 0,1-1-1 0 0,0 0 1 0 0,0 1-1 0 0,1-1 1 0 0,-1 0 0 0 0,1 1-1 0 0,0-1 1 0 0,-1 0-1 0 0,2-2-1 0 0,-1-7-15 0 0,29-95-10 0 0,-13 65-29 0 0,42-56-355 0 0,-28 61-5684 0 0,-19 24 1030 0 0,-7 10-6684 0 0</inkml:trace>
  <inkml:trace contextRef="#ctx0" brushRef="#br0" timeOffset="2863.828">2073 509 11202 0 0,'0'0'3610'0'0,"0"0"-1561"0"0,0 0-758 0 0,0 0-152 0 0,0 0-47 0 0,0 0-5 0 0,0 0-34 0 0,0 0-62 0 0,0 0-106 0 0,0 0-128 0 0,0 0-106 0 0,0 0-90 0 0,0 0-77 0 0,2 18-64 0 0,9 92 146 0 0,-28 5-153 0 0,19-135-9052 0 0,1 10 1983 0 0,-1 3-4572 0 0</inkml:trace>
  <inkml:trace contextRef="#ctx0" brushRef="#br0" timeOffset="3271.169">2203 89 7017 0 0,'0'0'2010'0'0,"0"0"-171"0"0,0 0 35 0 0,0 0 76 0 0,0 0-68 0 0,0 0-251 0 0,0 0-292 0 0,0 0-270 0 0,0 0-194 0 0,0 0-102 0 0,0 0-58 0 0,0 0-45 0 0,0 0-50 0 0,-1-15-47 0 0,-5-58 962 0 0,28 99-513 0 0,43 88 441 0 0,-45-66-1172 0 0,-1 2 1 0 0,-3 0 0 0 0,-2 1-1 0 0,0 14-291 0 0,-6-32 95 0 0,-1-10-62 0 0,-1 1-1 0 0,-1-1 0 0 0,-1 1 1 0 0,-2 0-1 0 0,0 0 0 0 0,-1 0 1 0 0,-2 0-1 0 0,0 0 0 0 0,-2-1 1 0 0,0 1-1 0 0,-2 0 0 0 0,0-1 1 0 0,-2 0-1 0 0,-1 0 0 0 0,0-1 1 0 0,-2 0-1 0 0,-2 4-32 0 0,2-11-29 0 0,0 0-1 0 0,-1-1 1 0 0,-1 0 0 0 0,0 0-1 0 0,-1-1 1 0 0,0-1 0 0 0,-1 0-1 0 0,0-1 1 0 0,-1-1-1 0 0,-1 0 1 0 0,1-1 0 0 0,-1 0-1 0 0,-1-2 1 0 0,-10 4 29 0 0,-46-7-2892 0 0,59-13-978 0 0,7 0-3932 0 0,5 2-4682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4:50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2617 0 0,'0'0'1213'0'0,"0"0"11"0"0,0 0 251 0 0,0 0 294 0 0,0 0 193 0 0,0 0-187 0 0,0 0-307 0 0,0 0-384 0 0,0 0-352 0 0,0 0-197 0 0,0 0-122 0 0,1-5-51 0 0,0 0-151 0 0,1 0-1 0 0,0 0 1 0 0,1 0 0 0 0,-1 0 0 0 0,1 1 0 0 0,0-1-1 0 0,0 1 1 0 0,0 0 0 0 0,1 0 0 0 0,0 0 0 0 0,0 0-1 0 0,0 0 1 0 0,0 1 0 0 0,0 0 0 0 0,1 0 0 0 0,3-2-211 0 0,3-3 610 0 0,-11 8-585 0 0,1-1 0 0 0,-1 1 0 0 0,0-1 0 0 0,1 1 0 0 0,-1-1 0 0 0,0 1 0 0 0,1-1 0 0 0,-1 1 0 0 0,1 0-1 0 0,-1-1 1 0 0,1 1 0 0 0,-1-1 0 0 0,1 1 0 0 0,0 0 0 0 0,-1 0 0 0 0,1-1 0 0 0,-1 1 0 0 0,1 0 0 0 0,0 0 0 0 0,-1 0 0 0 0,1 0 0 0 0,-1-1 0 0 0,1 1 0 0 0,0 0 0 0 0,-1 0 0 0 0,1 0 0 0 0,0 1 0 0 0,-1-1 0 0 0,1 0 0 0 0,0 0 0 0 0,-1 0 0 0 0,1 0 0 0 0,-1 0 0 0 0,1 1 0 0 0,0-1 0 0 0,-1 0 0 0 0,1 1 0 0 0,-1-1 0 0 0,1 0 0 0 0,-1 1 0 0 0,1-1 0 0 0,-1 1 0 0 0,1-1 0 0 0,-1 1 0 0 0,0-1 0 0 0,1 1 0 0 0,-1-1 0 0 0,0 1 0 0 0,1-1 0 0 0,-1 1 0 0 0,0-1-1 0 0,1 1 1 0 0,-1-1 0 0 0,0 1 0 0 0,0 0 0 0 0,0-1 0 0 0,0 1-25 0 0,12 31 264 0 0,-2 1-1 0 0,-2-1 0 0 0,-1 1 0 0 0,-1 1 0 0 0,-2-1 1 0 0,-1 1-1 0 0,-2 0 0 0 0,-1 6-263 0 0,0-16 117 0 0,-1 0-1 0 0,0 0 1 0 0,-2-1 0 0 0,-1 1-1 0 0,-1 0 1 0 0,-1-1-1 0 0,-8 20-116 0 0,-4 5 411 0 0,17-85 1335 0 0,5 19-1739 0 0,1 0 0 0 0,0 0 0 0 0,2 0 0 0 0,0 1-1 0 0,1 0 1 0 0,0 0 0 0 0,1 1 0 0 0,1 0 0 0 0,3-2-7 0 0,3-7 4 0 0,-5 3-7 0 0,0 2-1 0 0,2-1 0 0 0,0 2 0 0 0,1-1 0 0 0,1 2 0 0 0,1 0 0 0 0,1 1 0 0 0,0 1 0 0 0,1 0 0 0 0,1 1 1 0 0,0 1-1 0 0,1 1 0 0 0,3-1 4 0 0,-21 13-4 0 0,0-1 0 0 0,0 1 0 0 0,0 0 1 0 0,0-1-1 0 0,0 1 0 0 0,1 0 0 0 0,-1 0 0 0 0,0 0 1 0 0,1 1-1 0 0,-1-1 0 0 0,0 1 0 0 0,1-1 0 0 0,-1 1 1 0 0,1 0-1 0 0,-1 0 0 0 0,1 0 0 0 0,-1 0 0 0 0,1 0 1 0 0,-1 0-1 0 0,0 1 0 0 0,1-1 0 0 0,-1 1 0 0 0,1 0 1 0 0,-1-1-1 0 0,0 1 0 0 0,0 0 0 0 0,1 1 0 0 0,-1-1 1 0 0,0 0-1 0 0,0 1 0 0 0,0-1 0 0 0,0 1 0 0 0,-1-1 1 0 0,1 1-1 0 0,0 0 0 0 0,-1 0 0 0 0,1 0 0 0 0,-1 0 1 0 0,1 0-1 0 0,0 2 4 0 0,0 27 23 0 0,-1 0-1 0 0,-1 0 1 0 0,-2 0 0 0 0,-1 0 0 0 0,-1 0 0 0 0,-1 0 0 0 0,-8 19-23 0 0,-10 76 52 0 0,15-81-60 0 0,8-45 18 0 0,0 0 10 0 0,0 0-4 0 0,0 0 0 0 0,4-30 154 0 0,5 6-163 0 0,2 0 0 0 0,0 1 1 0 0,2 0-1 0 0,0 0 0 0 0,2 2 0 0 0,6-7-7 0 0,-13 15-7 0 0,104-123 22 0 0,-100 122-25 0 0,1 1 0 0 0,0 0 0 0 0,0 1 0 0 0,1 0 0 0 0,1 1 0 0 0,0 1 0 0 0,17-9 10 0 0,-33 19-1 0 0,1 1 0 0 0,0-1 0 0 0,0 0 0 0 0,0 1 0 0 0,0-1-1 0 0,0 1 1 0 0,0-1 0 0 0,0 0 0 0 0,0 1 0 0 0,0-1 0 0 0,0 0 0 0 0,0 1 0 0 0,0-1 0 0 0,0 0-1 0 0,0 1 1 0 0,0-1 0 0 0,0 0 0 0 0,0 1 0 0 0,1-1 0 0 0,-1 0 0 0 0,0 1 0 0 0,0-1 0 0 0,0 0-1 0 0,0 1 1 0 0,1-1 0 0 0,-1 0 0 0 0,0 1 0 0 0,0-1 0 0 0,1 0 0 0 0,-1 0 0 0 0,0 0-1 0 0,1 1 1 0 0,-1-1 0 0 0,0 0 0 0 0,1 0 0 0 0,-1 0 0 0 0,0 0 0 0 0,1 1 0 0 0,-1-1 0 0 0,0 0-1 0 0,1 0 1 0 0,-1 0 0 0 0,0 0 0 0 0,1 0 0 0 0,-1 0 0 0 0,0 0 0 0 0,1 0 0 0 0,-1 0 0 0 0,1 0-1 0 0,-1 0 1 0 0,0 0 0 0 0,1 0 0 0 0,-1 0 0 0 0,0-1 0 0 0,1 1 0 0 0,-1 0 0 0 0,0 0 0 0 0,1 0-1 0 0,-1 0 1 0 0,0-1 0 0 0,0 1 0 0 0,1 0 0 0 0,-1 0 0 0 0,0-1 0 0 0,0 1 0 0 0,1 0 1 0 0,-2 11-6 0 0,-13 263 316 0 0,10-240-338 0 0,0 5-93 0 0,2-8-3644 0 0,13-35-6955 0 0,-7 0-592 0 0</inkml:trace>
  <inkml:trace contextRef="#ctx0" brushRef="#br0" timeOffset="770.588">1301 163 7810 0 0,'0'0'2247'0'0,"0"0"-523"0"0,0 0-254 0 0,0 0 39 0 0,0 0 48 0 0,0 0-121 0 0,0 0-233 0 0,0 0-248 0 0,0 0-247 0 0,0 0-164 0 0,0 0-112 0 0,0 0-89 0 0,-21-2-28 0 0,-62-4-3 0 0,80 6-276 0 0,0-1 0 0 0,0 1 0 0 0,0 0 0 0 0,0 0 0 0 0,0 0 0 0 0,0 1 0 0 0,0-1 0 0 0,0 1 0 0 0,0-1 0 0 0,0 1 0 0 0,0 0 0 0 0,1 0 0 0 0,-1 1 1 0 0,0-1-1 0 0,1 0 0 0 0,-1 1 0 0 0,1 0 0 0 0,-1-1 0 0 0,1 1 0 0 0,-1 1-36 0 0,-7 5 200 0 0,-4 3-111 0 0,0-1 0 0 0,2 2 0 0 0,-1-1 0 0 0,1 2 0 0 0,1 0-1 0 0,0 0 1 0 0,1 1 0 0 0,1 0 0 0 0,0 1 0 0 0,1-1 0 0 0,0 2-1 0 0,1-1 1 0 0,-2 10-89 0 0,-8 92 258 0 0,18-114-221 0 0,1 0 1 0 0,-1-1 0 0 0,1 1 0 0 0,0 0 0 0 0,0-1 0 0 0,0 1-1 0 0,1-1 1 0 0,-1 0 0 0 0,0 1 0 0 0,1-1 0 0 0,0 0 0 0 0,-1-1-1 0 0,1 1 1 0 0,0 0 0 0 0,0-1 0 0 0,0 1 0 0 0,0-1 0 0 0,0 0-1 0 0,0 0 1 0 0,0-1 0 0 0,1 1 0 0 0,-1 0 0 0 0,0-1 0 0 0,0 0-1 0 0,1 0 1 0 0,-1 0 0 0 0,0 0 0 0 0,0 0 0 0 0,1-1 0 0 0,-1 1-1 0 0,0-1 1 0 0,0 0 0 0 0,0 0 0 0 0,0 0 0 0 0,0-1 0 0 0,0 1-1 0 0,0-1 1 0 0,3-1-38 0 0,31-20 167 0 0,-1-1 1 0 0,-1-1-1 0 0,-1-2 0 0 0,-1-2 0 0 0,-2-1 0 0 0,-1-1 0 0 0,-1-2 0 0 0,24-35-167 0 0,-23 31 57 0 0,-5 15-24 0 0,-24 22-32 0 0,0 1-1 0 0,0-1 1 0 0,0 1-1 0 0,0-1 1 0 0,0 1-1 0 0,0 0 1 0 0,0-1 0 0 0,0 1-1 0 0,0 0 1 0 0,0 0-1 0 0,0 0 1 0 0,0 0-1 0 0,-1 0 1 0 0,1 0-1 0 0,0 0 1 0 0,-1 0-1 0 0,1 0 1 0 0,-1 0-1 0 0,1 0 1 0 0,-1 0 0 0 0,1 0-1 0 0,-1 1 1 0 0,0-1-1 0 0,1 0 1 0 0,-1 0-1 0 0,0 0 1 0 0,0 1-1 0 0,0-1 1 0 0,0 0-1 0 0,0 0 1 0 0,0 1-1 0 0,-1-1 1 0 0,1 1-1 0 0,1 4 4 0 0,6 41 56 0 0,-2-1 1 0 0,-2 1-1 0 0,-2 0 1 0 0,-3 7-61 0 0,2 2-1 0 0,-13 195 37 0 0,13-247-36 0 0,-2 18 11 0 0,-1 0 0 0 0,-1 0-1 0 0,0 0 1 0 0,-2 0 0 0 0,-1-1 0 0 0,0 0-1 0 0,-2 0 1 0 0,0-1 0 0 0,-1 0 0 0 0,-1-1 0 0 0,-1 0-1 0 0,-1-1 1 0 0,0 0-11 0 0,10-15 12 0 0,0 0 1 0 0,0-1-1 0 0,0 1 1 0 0,-1-1-1 0 0,1 1 0 0 0,0-1 1 0 0,-1 0-1 0 0,0 0 0 0 0,1-1 1 0 0,-1 1-1 0 0,0-1 0 0 0,0 0 1 0 0,0 0-1 0 0,0 0 1 0 0,0 0-1 0 0,0-1 0 0 0,0 0 1 0 0,0 0-1 0 0,0 0 0 0 0,0 0 1 0 0,0 0-1 0 0,-1-1-12 0 0,2-2 8 0 0,0 1-1 0 0,0-1 1 0 0,0 0 0 0 0,0 0-1 0 0,1 0 1 0 0,-1 0 0 0 0,1 0-1 0 0,0-1 1 0 0,0 1 0 0 0,0-1-1 0 0,0 0 1 0 0,1 1 0 0 0,-1-1-1 0 0,1 0 1 0 0,0 0 0 0 0,0 0-1 0 0,0 0 1 0 0,1 0 0 0 0,-1 0-1 0 0,1-2-7 0 0,-2-7-3 0 0,0 0 0 0 0,0-1 0 0 0,1 1 0 0 0,1-1 0 0 0,0 1-1 0 0,1 0 1 0 0,0-1 0 0 0,1 1 0 0 0,1 0 0 0 0,0 0-1 0 0,0 0 1 0 0,2 0 0 0 0,0 0 0 0 0,0 1 0 0 0,1 0-1 0 0,0 0 1 0 0,1 1 0 0 0,1-2 3 0 0,146-136-136 0 0,-93 96-99 0 0,-8 16-387 0 0,-29 24-4260 0 0,-7 4-4111 0 0,-13 5-2917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0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54,'43'-5,"28"-6,8-1,-5 1,-6 2,-10 4,-9 6,-9 4,-6 0,-4 5,-3 1,-5-2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5:18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0 231 0 0 0,'0'0'97'0'0,"0"0"359"0"0,29 0 3675 0 0,104-3 3157 0 0,62-27-4802 0 0,83 16-1157 0 0,-149 28-1047 0 0,144-10 298 0 0,15-1 156 0 0,136 5-364 0 0,-45-37-16 0 0,142 28-34 0 0,-66-24-113 0 0,635 10 290 0 0,-768 30-358 0 0,268 11 105 0 0,171-12-133 0 0,312-24 72 0 0,170 3-58 0 0,-516-9-99 0 0,-164-6 25 0 0,-196 0 14 0 0,493-10 28 0 0,587 27-137 0 0,-603-3 37 0 0,172-24-10 0 0,401 21 225 0 0,-779 3-102 0 0,225 15 32 0 0,243-6-58 0 0,-702-9-63 0 0,176-14 92 0 0,468 19 9 0 0,-561 32-26 0 0,341 31 147 0 0,-43-46-64 0 0,-324-11-56 0 0,294 5 141 0 0,-77-8 399 0 0,-307 3 794 0 0,-370-3-1390 0 0,-1 0-7 0 0,0 0-2 0 0,12 0 555 0 0,145-21-517 0 0,-144 19-1250 0 0,20-3 2970 0 0,-22 4-6333 0 0,0 1-5771 0 0,-9 0-380 0 0</inkml:trace>
  <inkml:trace contextRef="#ctx0" brushRef="#br0" timeOffset="2522.818">1182 861 5001 0 0,'0'0'948'0'0,"0"0"-538"0"0,0 0-276 0 0,0 0 88 0 0,0 0 273 0 0,0 0 290 0 0,0 0 118 0 0,0 0-20 0 0,0 0-7 0 0,0 0 116 0 0,0 0 166 0 0,6 1 118 0 0,2 1-799 0 0,0-1-1 0 0,0 0 1 0 0,0 0-1 0 0,0-1 1 0 0,0 0 0 0 0,0-1-1 0 0,0 1 1 0 0,0-2 0 0 0,0 1-1 0 0,0-1 1 0 0,0 0-1 0 0,-1-1 1 0 0,7-2-477 0 0,82-70 2449 0 0,-82 57-2142 0 0,-1-1 1 0 0,-1 0-1 0 0,-1-1 1 0 0,-1 0-1 0 0,0-1 1 0 0,-2 0-1 0 0,0 0 1 0 0,4-21-308 0 0,-9 29 120 0 0,0 0 641 0 0,-2 24-403 0 0,-1 261 358 0 0,15 452-125 0 0,-41-418-440 0 0,-6-199-6 0 0,32-107-134 0 0,-1 0 0 0 0,1 1 0 0 0,0-1 0 0 0,-1 0 0 0 0,1 0 0 0 0,-1 0 0 0 0,1 1 1 0 0,-1-1-1 0 0,1 0 0 0 0,-1 0 0 0 0,1 0 0 0 0,-1 0 0 0 0,1 0 0 0 0,-1 0 0 0 0,1 0 0 0 0,-1 0 0 0 0,1 0 0 0 0,-1 0 0 0 0,1 0 0 0 0,-1 0 0 0 0,1-1 0 0 0,-1 1 0 0 0,1 0 1 0 0,-1 0-1 0 0,1 0 0 0 0,-1-1 0 0 0,1 1 0 0 0,0 0 0 0 0,-1 0 0 0 0,1-1 0 0 0,-1 1 0 0 0,1 0 0 0 0,0-1 0 0 0,-1 1 0 0 0,1-1 0 0 0,0 1 0 0 0,-1 0 0 0 0,1-1 0 0 0,0 1 1 0 0,0-1-1 0 0,0 1 0 0 0,-1-1 0 0 0,1 1 0 0 0,0-1 0 0 0,0 1 0 0 0,0-1 0 0 0,0 1 0 0 0,0-1 0 0 0,0 1 0 0 0,0-1 0 0 0,0 1 0 0 0,0-1 0 0 0,0 1 0 0 0,0-1-11 0 0,-7-25 5 0 0,1 0-1 0 0,2 0 0 0 0,0 0 0 0 0,2 0 0 0 0,1-1 0 0 0,1 1 0 0 0,1-1 1 0 0,2 1-1 0 0,3-17-4 0 0,4-41 0 0 0,3 1 0 0 0,4 0-1 0 0,4 2 1 0 0,3 0 0 0 0,3 1 0 0 0,5 2 0 0 0,2 1 0 0 0,4 2 0 0 0,3 1 0 0 0,3 3-1 0 0,33-40 1 0 0,-56 86-4 0 0,1 1 0 0 0,1 1 0 0 0,0 1 0 0 0,2 1 0 0 0,1 1 0 0 0,1 1-1 0 0,0 2 1 0 0,1 0 0 0 0,22-8 4 0 0,-44 22 1 0 0,0-1 1 0 0,1 1-1 0 0,-1 0 1 0 0,1 0-1 0 0,0 1 0 0 0,0 0 1 0 0,0 0-1 0 0,0 1 1 0 0,0 0-1 0 0,0 0 0 0 0,0 0 1 0 0,1 1-1 0 0,-1 0 0 0 0,0 1 1 0 0,0-1-1 0 0,0 1 1 0 0,0 1-1 0 0,0-1 0 0 0,0 1 1 0 0,0 1-1 0 0,0-1 0 0 0,0 1 1 0 0,-1 0-1 0 0,0 1 1 0 0,1-1-1 0 0,-1 1 0 0 0,-1 1 1 0 0,1-1-1 0 0,0 1 0 0 0,3 4-1 0 0,-1 13 17 0 0,-1-1 0 0 0,0 1 0 0 0,-2 1 0 0 0,-1-1 0 0 0,0 1 0 0 0,-2 0 0 0 0,-1 0 0 0 0,-1-1-1 0 0,0 1 1 0 0,-2 0 0 0 0,-1 0 0 0 0,-1 2-17 0 0,0 4 17 0 0,-2-1-1 0 0,-1 0 1 0 0,-1 0-1 0 0,-2-1 1 0 0,0 0 0 0 0,-2-1-1 0 0,-1 0 1 0 0,-1-1-1 0 0,-1-1 1 0 0,-1 0-1 0 0,-1-1 1 0 0,-19 20-17 0 0,20-29-21 0 0,-1-1 1 0 0,0 0-1 0 0,-1-1 0 0 0,0-1 1 0 0,0-1-1 0 0,-1 0 0 0 0,-1-2 1 0 0,1 0-1 0 0,-2-1 0 0 0,1-1 0 0 0,0-1 1 0 0,-1-1-1 0 0,0-1 0 0 0,0 0 1 0 0,0-2-1 0 0,-1 0 0 0 0,1-2 1 0 0,-16-2 20 0 0,20 2-99 0 0,1 0 0 0 0,-1-2 1 0 0,0 0-1 0 0,1-1 1 0 0,0 0-1 0 0,0-2 0 0 0,0 0 1 0 0,1 0-1 0 0,-1-2 99 0 0,-45-44-2837 0 0,36-24-6146 0 0,25 63-2597 0 0</inkml:trace>
  <inkml:trace contextRef="#ctx0" brushRef="#br0" timeOffset="8879.756">1920 2065 0 0 0,'0'0'2401'0'0,"0"0"-1407"0"0,0 0-560 0 0,0 0 74 0 0,0 0 300 0 0,0 0 315 0 0,0 0 185 0 0,0 0-13 0 0,0 0-67 0 0,0 0-94 0 0,0 0-118 0 0,11 1-44 0 0,74 4 2537 0 0,-17-51-171 0 0,22-38-1929 0 0,-4-3 0 0 0,-4-3 0 0 0,30-47-1409 0 0,-83 97 102 0 0,-1-1 0 0 0,-3-2 0 0 0,-1 0 1 0 0,-2-1-1 0 0,-2-2 0 0 0,-2 0 1 0 0,-3-1-1 0 0,-1 0 0 0 0,-2-1 0 0 0,2-26-102 0 0,-5-116 236 0 0,-9 188-225 0 0,0-1-1 0 0,0 1 0 0 0,0-1 0 0 0,0 1 0 0 0,-1 0 1 0 0,1-1-1 0 0,0 1 0 0 0,-1-1 0 0 0,0 1 0 0 0,0 0 1 0 0,1-1-1 0 0,-1 1 0 0 0,-1 0 0 0 0,1 0 0 0 0,0 0 1 0 0,0 0-1 0 0,-1 0 0 0 0,1 0 0 0 0,-1 0 0 0 0,0 0 1 0 0,1 1-1 0 0,-1-1 0 0 0,0 1 0 0 0,0-1 0 0 0,0 1 1 0 0,0 0-1 0 0,0-1 0 0 0,-1 1 0 0 0,1 0 0 0 0,0 1 1 0 0,-2-2-11 0 0,-5 5-7 0 0,1 0 1 0 0,0 1-1 0 0,0-1 1 0 0,0 2-1 0 0,0-1 1 0 0,0 1-1 0 0,1 0 1 0 0,0 0-1 0 0,0 1 1 0 0,0 0-1 0 0,1 1 1 0 0,0-1-1 0 0,0 1 1 0 0,1 0-1 0 0,0 1 1 0 0,0-1-1 0 0,-2 5 7 0 0,-1 0-4 0 0,-96 131-16 0 0,87-111 36 0 0,1 1 0 0 0,2 1 0 0 0,1 0 0 0 0,2 1 0 0 0,1 0 0 0 0,2 1 0 0 0,1-1 0 0 0,2 4-16 0 0,-6 160 107 0 0,13-187-89 0 0,0-1 1 0 0,1 1 0 0 0,1 0 0 0 0,-1-1-1 0 0,2 0 1 0 0,0 0 0 0 0,0 0-1 0 0,1-1 1 0 0,0 1 0 0 0,1-1 0 0 0,0-1-1 0 0,0 1 1 0 0,1-1 0 0 0,0-1 0 0 0,1 1-1 0 0,0-2 1 0 0,0 1 0 0 0,1-1 0 0 0,4 2-19 0 0,-3-4 46 0 0,1 0 1 0 0,-1-1 0 0 0,1 0 0 0 0,0-1 0 0 0,0 0-1 0 0,0-1 1 0 0,0-1 0 0 0,0 0 0 0 0,0 0 0 0 0,1-1-1 0 0,-1-1 1 0 0,11-1-47 0 0,114-45 450 0 0,-110 34-408 0 0,-1-1 1 0 0,0-1 0 0 0,-1-2 0 0 0,-1 0 0 0 0,0-2 0 0 0,-1 0 0 0 0,-2-2 0 0 0,0 0 0 0 0,-1-1-1 0 0,-1-2 1 0 0,-1 0 0 0 0,6-11-43 0 0,-21 28 14 0 0,0 1 0 0 0,0-1-1 0 0,-1 0 1 0 0,0 0 0 0 0,0 0 0 0 0,0 0-1 0 0,-1 0 1 0 0,0 0 0 0 0,-1 0-1 0 0,0-1 1 0 0,0 1 0 0 0,0 0 0 0 0,-1 0-1 0 0,-1-6-13 0 0,-1 10-2 0 0,0 0 0 0 0,-1-1-1 0 0,1 1 1 0 0,-1 0-1 0 0,0 1 1 0 0,0-1 0 0 0,0 1-1 0 0,0-1 1 0 0,0 1 0 0 0,-1 1-1 0 0,1-1 1 0 0,0 0 0 0 0,-1 1-1 0 0,0 0 1 0 0,1 0-1 0 0,-1 1 1 0 0,0-1 0 0 0,1 1-1 0 0,-1 0 1 0 0,0 0 0 0 0,1 0-1 0 0,-1 1 1 0 0,0 0 0 0 0,1 0-1 0 0,-1 0 1 0 0,1 0-1 0 0,-1 1 1 0 0,1-1 0 0 0,0 1-1 0 0,-1 1 1 0 0,1-1 2 0 0,-11 5-15 0 0,1-1-1 0 0,1 2 1 0 0,-1 0-1 0 0,1 1 1 0 0,1 0-1 0 0,0 1 1 0 0,0 0 0 0 0,1 1-1 0 0,0 0 1 0 0,1 1-1 0 0,0 0 1 0 0,1 1-1 0 0,0 0 1 0 0,1 0 0 0 0,0 1-1 0 0,1 0 1 0 0,1 0-1 0 0,0 0 1 0 0,1 1 0 0 0,1 0-1 0 0,0 0 1 0 0,1 1-1 0 0,0 6 16 0 0,5-14 2 0 0,0 0-1 0 0,1-1 0 0 0,0 1 1 0 0,0 0-1 0 0,0-1 0 0 0,1 1 1 0 0,0-1-1 0 0,1 0 0 0 0,0-1 1 0 0,0 1-1 0 0,0-1 0 0 0,1 0 1 0 0,0 0-1 0 0,0 0 0 0 0,0-1 1 0 0,1 0-1 0 0,0-1 0 0 0,0 1 1 0 0,0-1-1 0 0,0 0 0 0 0,1-1 1 0 0,-1 0-1 0 0,1 0 0 0 0,0-1 1 0 0,6 2-2 0 0,6 0 35 0 0,0 0 1 0 0,0-1 0 0 0,1-1-1 0 0,-1-1 1 0 0,1-1 0 0 0,-1-1-1 0 0,1 0 1 0 0,13-4-36 0 0,0-4 39 0 0,-1-2-1 0 0,0-1 1 0 0,0-2-1 0 0,-1-1 1 0 0,-1-1 0 0 0,-1-2-1 0 0,0-1 1 0 0,-2-1-1 0 0,0-2 1 0 0,3-4-39 0 0,42-28 77 0 0,117-71 1 0 0,-165 121-152 0 0,-90 33 970 0 0,42-20-894 0 0,1 0 1 0 0,0 2 0 0 0,0 1-1 0 0,1 1 1 0 0,1 0-1 0 0,0 2 1 0 0,1 0-1 0 0,0 1 1 0 0,1 1-1 0 0,1 1 1 0 0,1 0 0 0 0,-14 20-3 0 0,28-35-4 0 0,0 0 1 0 0,-1-1 0 0 0,1 1 0 0 0,0 0 0 0 0,1 0-1 0 0,-1 1 1 0 0,1-1 0 0 0,-1 0 0 0 0,1 1 0 0 0,0-1-1 0 0,0 0 1 0 0,0 1 0 0 0,1-1 0 0 0,-1 1 0 0 0,1-1-1 0 0,0 1 1 0 0,0 0 0 0 0,0-1 0 0 0,0 1 0 0 0,1-1-1 0 0,-1 1 1 0 0,1-1 0 0 0,0 1 0 0 0,0-1 0 0 0,0 0-1 0 0,1 1 1 0 0,-1-1 0 0 0,1 0 0 0 0,-1 0 0 0 0,1 0-1 0 0,0 0 1 0 0,1 0 0 0 0,-1 0 0 0 0,0-1 0 0 0,1 1-1 0 0,-1-1 1 0 0,1 1 0 0 0,0-1 0 0 0,0 0 0 0 0,0 0-1 0 0,0 0 1 0 0,0-1 0 0 0,0 1 0 0 0,1-1 0 0 0,2 1 3 0 0,3-1 5 0 0,0-2 0 0 0,0 1 1 0 0,-1-1-1 0 0,1 0 1 0 0,0-1-1 0 0,-1 0 1 0 0,1 0-1 0 0,-1-1 0 0 0,0 0 1 0 0,0 0-1 0 0,0-1 1 0 0,0 0-1 0 0,0-1 0 0 0,-1 1 1 0 0,0-2-1 0 0,0 1 1 0 0,0-1-1 0 0,1-2-5 0 0,108-122 59 0 0,-115 128-62 0 0,88-119 192 0 0,-87 118-177 0 0,-2 2-18 0 0,0 1-18 0 0,0 0-14 0 0,0 22-46 0 0,0 14 30 0 0,-2-26 58 0 0,1 0-1 0 0,1 0 1 0 0,0 0-1 0 0,0 0 1 0 0,1 0-1 0 0,1 1 1 0 0,-1-1-1 0 0,2-1 1 0 0,-1 1-1 0 0,1 0 1 0 0,1-1-1 0 0,0 1 0 0 0,0-1 1 0 0,6 9-4 0 0,-6-12-1 0 0,1 1 1 0 0,-1-1-1 0 0,1 0 1 0 0,1-1-1 0 0,-1 1 1 0 0,1-1-1 0 0,0 0 1 0 0,0 0-1 0 0,0-1 1 0 0,1 0-1 0 0,0 0 1 0 0,0 0-1 0 0,0-1 1 0 0,0 0-1 0 0,0-1 1 0 0,1 1-1 0 0,-1-1 1 0 0,1-1-1 0 0,-1 1 1 0 0,1-1-1 0 0,3-1 1 0 0,0-2 7 0 0,0 0 1 0 0,-1-1-1 0 0,0-1 0 0 0,0 0 0 0 0,0 0 0 0 0,0-1 1 0 0,0 0-1 0 0,-1-1 0 0 0,0 0 0 0 0,0 0 0 0 0,-1-1 1 0 0,0 0-1 0 0,0-1 0 0 0,0 0 0 0 0,-1 0 0 0 0,0 0 1 0 0,-1-1-1 0 0,0 0 0 0 0,0 0 0 0 0,-1-1 0 0 0,0 0-7 0 0,48-59 41 0 0,-37 51-35 0 0,-1 0-5 0 0,1 0 0 0 0,1 0-1 0 0,0 2 1 0 0,1 0 0 0 0,1 1-1 0 0,1 1 1 0 0,0 0 0 0 0,0 2-1 0 0,22-10 0 0 0,-40 22 0 0 0,0-1-1 0 0,1 1 1 0 0,-1 0-1 0 0,0-1 1 0 0,0 1-1 0 0,1 0 1 0 0,-1 0 0 0 0,0 1-1 0 0,1-1 1 0 0,-1 0-1 0 0,0 1 1 0 0,0 0-1 0 0,0-1 1 0 0,1 1-1 0 0,-1 0 1 0 0,0 0-1 0 0,0 0 1 0 0,0 0-1 0 0,0 1 1 0 0,0-1-1 0 0,-1 0 1 0 0,1 1-1 0 0,0 0 1 0 0,-1-1 0 0 0,1 1-1 0 0,-1 0 1 0 0,1 0-1 0 0,-1-1 1 0 0,0 1-1 0 0,0 0 1 0 0,0 0-1 0 0,0 1 1 0 0,0-1-1 0 0,0 0 1 0 0,0 0-1 0 0,-1 2 1 0 0,22 85 44 0 0,-20-81-34 0 0,-1 0 0 0 0,1 0 0 0 0,-2 0 0 0 0,1 0 0 0 0,-1 0 0 0 0,-1 0 0 0 0,1 0 1 0 0,-1 0-1 0 0,-1 0 0 0 0,1 0 0 0 0,-1 0 0 0 0,-1 0 0 0 0,0-1 0 0 0,0 1 0 0 0,0-1 0 0 0,-1 1 0 0 0,0-1 0 0 0,0-1 0 0 0,-1 1 0 0 0,0 0-10 0 0,-6 3 3 0 0,0 0 0 0 0,-1-1-1 0 0,0 0 1 0 0,0-1 0 0 0,-1-1-1 0 0,0 0 1 0 0,0 0 0 0 0,-3 0-3 0 0,-73 7-224 0 0,105-25-14 0 0,0 4 238 0 0,1 1 0 0 0,0 0 0 0 0,0 2 0 0 0,1 0 0 0 0,-1 1-1 0 0,1 1 1 0 0,0 0 0 0 0,-1 1 0 0 0,1 1 0 0 0,0 1 0 0 0,16 3 0 0 0,-13-2 41 0 0,-1-1 1 0 0,1-1-1 0 0,-1 0 0 0 0,1-2 1 0 0,-1 0-1 0 0,1-1 0 0 0,-1-1 1 0 0,14-6-42 0 0,151-71 602 0 0,-169 72-573 0 0,-1-1 0 0 0,0-1-1 0 0,-1 0 1 0 0,0-1 0 0 0,-1-1-1 0 0,0 0 1 0 0,-1 0-1 0 0,0-2 1 0 0,-2 1 0 0 0,1-1-1 0 0,-2-1 1 0 0,0 0-1 0 0,-1 0 1 0 0,0-1 0 0 0,-1 0-1 0 0,-1 0 1 0 0,-1-1-1 0 0,-1 0 1 0 0,0 1 0 0 0,1-18-29 0 0,-5 32-2 0 0,-1 0 0 0 0,1 0 0 0 0,0 0-1 0 0,-1 0 1 0 0,0 0 0 0 0,1 0 0 0 0,-1 0 0 0 0,0 0 0 0 0,-1 1 0 0 0,1-1 0 0 0,0 0 0 0 0,-1 1 0 0 0,0-1 0 0 0,1 0 0 0 0,-1 1 0 0 0,0 0 0 0 0,0 0 0 0 0,-1-1 0 0 0,1 1 0 0 0,0 0 0 0 0,-1 1 0 0 0,1-1 0 0 0,-1 0 0 0 0,1 1 0 0 0,-1-1 0 0 0,0 1 0 0 0,0 0 0 0 0,0 0 0 0 0,1 0 0 0 0,-1 0 0 0 0,0 1 0 0 0,0-1 0 0 0,0 1 0 0 0,0 0 0 0 0,0 0 0 0 0,-1 0 0 0 0,1 0 0 0 0,0 0 0 0 0,0 1 0 0 0,0-1-1 0 0,0 1 1 0 0,1 0 0 0 0,-1 0 0 0 0,0 0 0 0 0,0 0 0 0 0,0 0 0 0 0,1 1 0 0 0,-1-1 0 0 0,0 1 0 0 0,-1 1 2 0 0,-11 7-2 0 0,0 0 0 0 0,0 1-1 0 0,1 1 1 0 0,0 0 0 0 0,1 1 0 0 0,0 1-1 0 0,1 0 1 0 0,1 1 0 0 0,0 0 0 0 0,1 0-1 0 0,1 1 1 0 0,0 1 0 0 0,1-1-1 0 0,1 1 1 0 0,0 1 0 0 0,2-1 0 0 0,0 1-1 0 0,1 0 1 0 0,0 0 0 0 0,1 9 2 0 0,3-19 3 0 0,0 0-1 0 0,1 0 1 0 0,0-1-1 0 0,0 1 1 0 0,1 0 0 0 0,0-1-1 0 0,0 1 1 0 0,1-1-1 0 0,0 0 1 0 0,0 0 0 0 0,1 0-1 0 0,0 0 1 0 0,0 0-1 0 0,0-1 1 0 0,1 0 0 0 0,0 0-1 0 0,1 0 1 0 0,-1-1-1 0 0,1 1 1 0 0,0-1 0 0 0,0-1-1 0 0,0 1 1 0 0,6 2-3 0 0,7 5 80 0 0,1-1 1 0 0,1-1-1 0 0,-1-1 0 0 0,2-1 1 0 0,-1-1-1 0 0,1 0 1 0 0,16 1-81 0 0,-15-2 45 0 0,1-2 1 0 0,0-1 0 0 0,-1 0-1 0 0,1-2 1 0 0,0-1 0 0 0,0-1-1 0 0,0 0 1 0 0,0-2-1 0 0,18-5-45 0 0,-41 8-41 0 0,0-1 0 0 0,0 1 0 0 0,0 0 0 0 0,0-1 0 0 0,0 1 0 0 0,0-1 0 0 0,0 1 0 0 0,0-1 0 0 0,0 1 0 0 0,0-1 0 0 0,-1 0 0 0 0,1 1 0 0 0,0-1-1 0 0,0 0 1 0 0,-1 0 0 0 0,1 0 0 0 0,0 0 0 0 0,-1 1 0 0 0,1-1 0 0 0,-1 0 0 0 0,1 0 0 0 0,-1 0 0 0 0,0 0 0 0 0,1 0 0 0 0,-1 0 0 0 0,0 0 0 0 0,0 0 0 0 0,0 0-1 0 0,1 0 1 0 0,-1 0 0 0 0,0-1 0 0 0,0 1 0 0 0,-1 0 0 0 0,1 0 0 0 0,0 0 41 0 0,-5-10-3964 0 0,-5 3-4405 0 0,4 4-4797 0 0</inkml:trace>
  <inkml:trace contextRef="#ctx0" brushRef="#br0" timeOffset="11709.744">5935 1251 1224 0 0,'0'0'1485'0'0,"0"0"-349"0"0,0 0 61 0 0,0 0 382 0 0,0 0 374 0 0,0 0 145 0 0,0 0-183 0 0,0 0-384 0 0,0 0-363 0 0,0 0-272 0 0,0 0-174 0 0,9 0 2600 0 0,-50 184-527 0 0,-60 166-2315 0 0,80-299-524 0 0,21-50 17 0 0,0-1 9 0 0,2-23 71 0 0,7-17-63 0 0,2 1 0 0 0,2 0-1 0 0,1 1 1 0 0,18-32 10 0 0,17-46-12 0 0,39-86 96 0 0,-88 203-84 0 0,1-1 0 0 0,-1 0 0 0 0,0 0 1 0 0,1 1-1 0 0,-1-1 0 0 0,0 0 0 0 0,1 0 1 0 0,-1 0-1 0 0,0 0 0 0 0,1 0 0 0 0,-1 1 1 0 0,1-1-1 0 0,-1 0 0 0 0,0 0 0 0 0,1 0 1 0 0,-1 0-1 0 0,1 0 0 0 0,-1 0 0 0 0,0 0 1 0 0,1 0-1 0 0,-1 0 0 0 0,0-1 0 0 0,1 1 1 0 0,-1 0-1 0 0,1 0 0 0 0,-1 0 0 0 0,0 0 1 0 0,1 0-1 0 0,-1-1 0 0 0,0 1 0 0 0,1 0 1 0 0,-1 0-1 0 0,0-1 0 0 0,1 1 0 0 0,-1 0 1 0 0,0 0-1 0 0,0-1 0 0 0,1 1 0 0 0,-1 0 1 0 0,0-1-1 0 0,0 1 0 0 0,0 0 0 0 0,1-1 1 0 0,-1 1-1 0 0,0-1 0 0 0,0 1 0 0 0,0 0 1 0 0,0-1-1 0 0,0 1 0 0 0,0-1 0 0 0,0 1 1 0 0,0 0-1 0 0,0-1 0 0 0,5 9 21 0 0,1 4 91 0 0,-1 1 0 0 0,-1-1 0 0 0,0 1 0 0 0,0 0 0 0 0,-2 1 0 0 0,1-1 0 0 0,-2 0 0 0 0,0 1 0 0 0,0 2-112 0 0,5 42 229 0 0,46 144 48 0 0,-51-199-256 0 0,0 1 0 0 0,0 0 0 0 0,0-1 0 0 0,0 1 1 0 0,1-1-1 0 0,0 1 0 0 0,0-1 0 0 0,0 0 0 0 0,0 0 0 0 0,0 0 0 0 0,0 0 0 0 0,1 0 0 0 0,0 0 0 0 0,-1 0 1 0 0,1-1-1 0 0,0 0 0 0 0,0 1 0 0 0,1-1 0 0 0,-1 0 0 0 0,0-1 0 0 0,1 1 0 0 0,-1 0 0 0 0,1-1 0 0 0,-1 0 1 0 0,1 0-1 0 0,0 0 0 0 0,0 0 0 0 0,-1-1 0 0 0,1 1 0 0 0,0-1 0 0 0,0 0 0 0 0,0 0 0 0 0,-1-1 0 0 0,1 1 1 0 0,0-1-1 0 0,0 1 0 0 0,-1-1 0 0 0,1-1 0 0 0,0 1 0 0 0,-1 0 0 0 0,1-1 0 0 0,-1 0 0 0 0,0 1 0 0 0,0-1 1 0 0,1-1-22 0 0,12-13 123 0 0,0 0 1 0 0,-1-2 0 0 0,-1 0 0 0 0,0 0 0 0 0,-2-1-1 0 0,0-1 1 0 0,-1 0 0 0 0,-1-1 0 0 0,-1 0 0 0 0,-1-1 0 0 0,-1 1-1 0 0,0-1 1 0 0,-2-1 0 0 0,-1 1 0 0 0,0-1 0 0 0,-2 0-1 0 0,-1 0 1 0 0,0 0 0 0 0,-2-3-124 0 0,1 24-13 0 0,0 0 0 0 0,1 0-1 0 0,-1-1 1 0 0,0 1 0 0 0,0 0 0 0 0,0 0 0 0 0,-1 0-1 0 0,1 0 1 0 0,0 0 0 0 0,-1-1 0 0 0,1 1-1 0 0,-1 0 1 0 0,0 0 0 0 0,0 0 0 0 0,0 1 0 0 0,0-1-1 0 0,0 0 1 0 0,0 0 0 0 0,0 0 0 0 0,-1 1-1 0 0,1-1 1 0 0,-1 0 0 0 0,1 1 0 0 0,-1 0 0 0 0,1-1-1 0 0,-1 1 1 0 0,0 0 0 0 0,0 0 0 0 0,0 0-1 0 0,0 0 1 0 0,0 0 0 0 0,0 0 0 0 0,0 0 0 0 0,0 1-1 0 0,-1-1 14 0 0,-10 29-3919 0 0,11-16-1305 0 0,1 0-6010 0 0</inkml:trace>
  <inkml:trace contextRef="#ctx0" brushRef="#br0" timeOffset="12158.427">6822 1354 5873 0 0,'0'0'3797'0'0,"0"0"-1311"0"0,0 0-656 0 0,0 0-239 0 0,0 0-179 0 0,0 0-217 0 0,0 0-224 0 0,0 0-239 0 0,0 0-216 0 0,-26 32-157 0 0,-82 100-121 0 0,105-129-229 0 0,0-1 0 0 0,0 0-1 0 0,1 1 1 0 0,-1 0-1 0 0,1-1 1 0 0,0 1-1 0 0,0 0 1 0 0,0 0-1 0 0,0 0 1 0 0,1 1 0 0 0,-1-1-1 0 0,1 0 1 0 0,-1 1-1 0 0,1-1 1 0 0,0 1-1 0 0,1-1 1 0 0,-1 1 0 0 0,1-1-1 0 0,-1 1 1 0 0,1 0-9 0 0,1 6 23 0 0,-1-6 14 0 0,0 1 0 0 0,1 0 0 0 0,0-1 0 0 0,0 1 0 0 0,0-1 0 0 0,0 1 0 0 0,1-1 0 0 0,-1 0 0 0 0,1 1 0 0 0,0-1 0 0 0,0 0-1 0 0,1 0 1 0 0,-1 0 0 0 0,1-1 0 0 0,0 1 0 0 0,0-1 0 0 0,0 1 0 0 0,1-1 0 0 0,-1 0 0 0 0,1 0 0 0 0,0-1 0 0 0,0 1 0 0 0,-1-1 0 0 0,2 1 0 0 0,-1-1 0 0 0,0-1 0 0 0,0 1 0 0 0,1 0-1 0 0,-1-1 1 0 0,1 0 0 0 0,-1 0 0 0 0,1-1 0 0 0,-1 1 0 0 0,1-1 0 0 0,0 0 0 0 0,-1 0 0 0 0,1 0 0 0 0,-1-1 0 0 0,1 1 0 0 0,1-2-37 0 0,7-1 176 0 0,0 0-1 0 0,0-2 1 0 0,-1 1 0 0 0,0-2 0 0 0,0 1-1 0 0,0-2 1 0 0,-1 0 0 0 0,1 0 0 0 0,-2-1-1 0 0,1 0 1 0 0,-1-1 0 0 0,0 0 0 0 0,-1 0-1 0 0,0-1 1 0 0,-1-1 0 0 0,0 1 0 0 0,0-1-1 0 0,-1-1 1 0 0,0-1-176 0 0,-3 4 67 0 0,0 1 0 0 0,-1-1 0 0 0,0 0-1 0 0,0 0 1 0 0,-1 0 0 0 0,0 0 0 0 0,-1 0 0 0 0,0 0 0 0 0,0-1-1 0 0,-1 1 1 0 0,0 0 0 0 0,-1-4-67 0 0,0 9-3 0 0,1 0 0 0 0,-1-1 0 0 0,1 1 0 0 0,-1 0 0 0 0,-1 0 0 0 0,1 0 0 0 0,0 0 0 0 0,-1 0 0 0 0,0 0 0 0 0,0 0 0 0 0,0 0 0 0 0,-1 1 0 0 0,1-1 0 0 0,-1 1 0 0 0,1 0 0 0 0,-1 0 0 0 0,0 0 0 0 0,-1 0 0 0 0,1 0 1 0 0,0 1-1 0 0,-1-1 0 0 0,1 1 0 0 0,-1 0 0 0 0,0 0 0 0 0,0 0 0 0 0,0 1 0 0 0,0-1 3 0 0,-1 0-175 0 0,-1-1 0 0 0,1 2 1 0 0,-1-1-1 0 0,0 0 0 0 0,0 1 1 0 0,1 0-1 0 0,-1 1 0 0 0,0-1 1 0 0,0 1-1 0 0,0 0 1 0 0,0 1-1 0 0,0-1 0 0 0,0 1 1 0 0,1 0-1 0 0,-1 1 0 0 0,0-1 1 0 0,1 1-1 0 0,-1 0 0 0 0,1 1 1 0 0,0-1-1 0 0,-1 1 0 0 0,1 0 1 0 0,0 0-1 0 0,1 1 0 0 0,-1-1 1 0 0,1 1-1 0 0,-5 4 175 0 0,10-7-47 0 0,-1 0 0 0 0,0 0 0 0 0,1 0 0 0 0,-1 0 0 0 0,1 0 0 0 0,-1 0 0 0 0,1 0 0 0 0,-1 0 0 0 0,1 0 0 0 0,0-1 0 0 0,-1 1 0 0 0,1 0 0 0 0,0 0 0 0 0,0-1 1 0 0,0 1-1 0 0,0 0 0 0 0,-1-1 0 0 0,1 1 0 0 0,0-1 0 0 0,0 1 0 0 0,0-1 0 0 0,0 1 0 0 0,0-1 0 0 0,0 0 0 0 0,0 0 0 0 0,0 1 0 0 0,0-1 0 0 0,0 0 0 0 0,1 0 0 0 0,-1 0 0 0 0,0 0 0 0 0,0 0 0 0 0,0 0 0 0 0,0 0 0 0 0,0-1 0 0 0,0 1 0 0 0,0 0 0 0 0,0-1 0 0 0,0 1 0 0 0,0 0 0 0 0,0-1 0 0 0,0 1 0 0 0,0-1 0 0 0,0 0 47 0 0,-1 1-3 0 0,71-23-95 0 0,-45 12-1779 0 0,0 2-3697 0 0,-20 9-4857 0 0</inkml:trace>
  <inkml:trace contextRef="#ctx0" brushRef="#br0" timeOffset="12649.491">7369 714 4529 0 0,'0'0'2156'0'0,"0"0"-342"0"0,0 0-85 0 0,0 0 96 0 0,0 0 18 0 0,0 0-116 0 0,0 0-249 0 0,0 0-307 0 0,0 0-255 0 0,0 0-142 0 0,0 0-25 0 0,0 0 41 0 0,0 0 11 0 0,3 8-10 0 0,4 72 1104 0 0,-10-31-1132 0 0,1-1 0 0 0,4 1-1 0 0,1-1 1 0 0,6 28-763 0 0,5 111 303 0 0,-14-137-282 0 0,-2 0 0 0 0,-3-1 0 0 0,-2 1 1 0 0,-2-1-1 0 0,-2 0 0 0 0,-2-1-21 0 0,-7 15-142 0 0,19-107-6453 0 0,0 6 954 0 0,0 18-2871 0 0,1 8 933 0 0</inkml:trace>
  <inkml:trace contextRef="#ctx0" brushRef="#br0" timeOffset="12929.519">7124 1229 9426 0 0,'0'0'2534'0'0,"0"0"-322"0"0,0 0-213 0 0,0 0-257 0 0,0 0-266 0 0,0 0-279 0 0,0 0-288 0 0,0 0-222 0 0,0 0-113 0 0,0 0 42 0 0,0 0 52 0 0,0 0 57 0 0,0 0 17 0 0,16 0-111 0 0,119 0 766 0 0,80-28-13 0 0,-104 8-1121 0 0,27 9-529 0 0,-139 23-4159 0 0,-1-5-4805 0 0,0-4-3054 0 0</inkml:trace>
  <inkml:trace contextRef="#ctx0" brushRef="#br0" timeOffset="13173.803">7933 1340 14411 0 0,'0'0'2473'0'0,"0"0"-1178"0"0,0 0-366 0 0,0 0 83 0 0,0 0 70 0 0,0 0-29 0 0,0 0-163 0 0,0 0-242 0 0,0 0-212 0 0,0 33-140 0 0,1 102-70 0 0,-6-64 104 0 0,5-70-521 0 0,-12 30 224 0 0,-2-26-9693 0 0,12-5-1986 0 0</inkml:trace>
  <inkml:trace contextRef="#ctx0" brushRef="#br0" timeOffset="13339.453">7852 1023 12115 0 0,'0'0'1848'0'0,"0"0"-824"0"0,0 0-440 0 0,0 0-160 0 0,0 0-144 0 0,0 0-135 0 0,0 0-153 0 0,0 0-185 0 0,0 0-191 0 0,0 0-480 0 0,0 0-1936 0 0,0 0-8387 0 0</inkml:trace>
  <inkml:trace contextRef="#ctx0" brushRef="#br0" timeOffset="13659.512">8395 1296 12067 0 0,'0'0'5361'0'0,"0"0"-3203"0"0,0 0-1057 0 0,0 0-85 0 0,0 0-6 0 0,0 0-69 0 0,0 0-131 0 0,0 0-170 0 0,0 0-165 0 0,0 0-111 0 0,0 0-60 0 0,0 0-71 0 0,0 0-47 0 0,-26 4-57 0 0,-80 17-29 0 0,103-21-93 0 0,-1 1 0 0 0,1-1-1 0 0,0 0 1 0 0,0 1 0 0 0,0 0 0 0 0,0 0-1 0 0,-1 0 1 0 0,1 0 0 0 0,0 0 0 0 0,1 0 0 0 0,-1 1-1 0 0,0 0 1 0 0,0-1 0 0 0,1 1 0 0 0,-1 0-1 0 0,1 0 1 0 0,-1 1 0 0 0,1-1 0 0 0,0 0 0 0 0,-1 1-7 0 0,-6 9 37 0 0,4-7-26 0 0,0 1-1 0 0,0 0 0 0 0,1 0 0 0 0,0 1 0 0 0,0-1 0 0 0,0 1 0 0 0,1 0 0 0 0,0 0 0 0 0,1 0 0 0 0,-1 0 0 0 0,1 0 0 0 0,1 1 0 0 0,-1-1 1 0 0,1 1-1 0 0,1-1 0 0 0,-1 1 0 0 0,1 0 0 0 0,1 4-10 0 0,1-7 13 0 0,0 1 1 0 0,0-1 0 0 0,0 0-1 0 0,1 0 1 0 0,-1 0-1 0 0,1 0 1 0 0,0 0-1 0 0,1-1 1 0 0,-1 1 0 0 0,1-1-1 0 0,0 0 1 0 0,0 0-1 0 0,1 0 1 0 0,-1-1-1 0 0,1 0 1 0 0,-1 0 0 0 0,1 0-1 0 0,0 0 1 0 0,0-1-1 0 0,1 1 1 0 0,-1-1-1 0 0,0 0 1 0 0,1-1 0 0 0,-1 0-1 0 0,1 0 1 0 0,-1 0-1 0 0,1 0 1 0 0,0-1-14 0 0,103 0 788 0 0,-101-2-763 0 0,0 0 1 0 0,0 0-1 0 0,0-1 1 0 0,-1 0-1 0 0,1-1 0 0 0,-1 0 1 0 0,0 0-1 0 0,0 0 1 0 0,-1-1-1 0 0,1 0 0 0 0,1-2-25 0 0,32-21-3265 0 0,-33 22-648 0 0,-3 2-1996 0 0,-2 3-6452 0 0</inkml:trace>
  <inkml:trace contextRef="#ctx0" brushRef="#br0" timeOffset="14050.751">8643 1553 6001 0 0,'0'0'3162'0'0,"0"0"-743"0"0,0 0-363 0 0,0 0-113 0 0,0 0-92 0 0,0 0-114 0 0,0 0-119 0 0,0 0-156 0 0,0 0-203 0 0,0 0-204 0 0,34-2-195 0 0,102-9-155 0 0,-66-9 277 0 0,-62 17-910 0 0,1-1 1 0 0,-1 0-1 0 0,0 0 1 0 0,0-1 0 0 0,-1 0-1 0 0,1 0 1 0 0,-1-1-1 0 0,0 0 1 0 0,0 0-1 0 0,-1-1 1 0 0,0 0-1 0 0,0 0 1 0 0,-1 0 0 0 0,0-1-1 0 0,0 0 1 0 0,0 0-1 0 0,-1 0 1 0 0,-1 0-1 0 0,1-1 1 0 0,-1 0 0 0 0,-1 1-1 0 0,1-1 1 0 0,-2 0-1 0 0,1 0 1 0 0,-1 0-1 0 0,-1 0 1 0 0,1-3-73 0 0,-4 8-5 0 0,1-1 0 0 0,-1 1 1 0 0,1 0-1 0 0,-1 0 0 0 0,-1 0 1 0 0,1 0-1 0 0,0 1 0 0 0,-1-1 0 0 0,0 1 1 0 0,0 0-1 0 0,0 0 0 0 0,0 0 1 0 0,0 0-1 0 0,-1 1 0 0 0,1 0 0 0 0,-1 0 1 0 0,0 0-1 0 0,1 0 0 0 0,-1 1 1 0 0,0 0-1 0 0,0 0 0 0 0,0 0 0 0 0,0 1 1 0 0,0-1-1 0 0,0 1 0 0 0,-4 1 5 0 0,-6 1-20 0 0,0 0-1 0 0,1 1 1 0 0,-1 1-1 0 0,1 0 1 0 0,0 2 0 0 0,0-1-1 0 0,0 2 1 0 0,0-1-1 0 0,1 2 1 0 0,1 0-1 0 0,-1 0 1 0 0,1 2 0 0 0,1-1-1 0 0,-1 1 1 0 0,2 1-1 0 0,0 0 1 0 0,0 0-1 0 0,1 1 1 0 0,0 1 0 0 0,1-1-1 0 0,0 1 1 0 0,-3 10 20 0 0,8-20-3 0 0,1 1 1 0 0,-1 0-1 0 0,1 0 1 0 0,0 0-1 0 0,0 0 1 0 0,1 0 0 0 0,0 0-1 0 0,-1 1 1 0 0,1-1-1 0 0,0 0 1 0 0,1 1-1 0 0,-1-1 1 0 0,1 1-1 0 0,0-1 1 0 0,0 1-1 0 0,1-1 1 0 0,-1 0 0 0 0,1 1-1 0 0,0-1 1 0 0,0 1-1 0 0,0-1 1 0 0,1 0-1 0 0,-1 0 1 0 0,1 0-1 0 0,0 0 1 0 0,0 0-1 0 0,1 0 1 0 0,-1-1 0 0 0,1 1-1 0 0,0-1 1 0 0,0 1-1 0 0,0-1 1 0 0,0 0-1 0 0,0 0 1 0 0,1 0-1 0 0,0-1 1 0 0,-1 1-1 0 0,3 0 3 0 0,16 5-19 0 0,1 0-1 0 0,0-2 0 0 0,0-1 0 0 0,1 0 0 0 0,-1-2 1 0 0,1-1-1 0 0,0-1 0 0 0,0 0 0 0 0,0-2 0 0 0,0-1 1 0 0,0-1-1 0 0,-1-1 0 0 0,13-4 20 0 0,46-13-1121 0 0,-30 2-6743 0 0,-34 12-4528 0 0</inkml:trace>
  <inkml:trace contextRef="#ctx0" brushRef="#br0" timeOffset="15827.954">996 2113 1184 0 0,'0'0'3652'0'0,"0"0"-2432"0"0,0 0-905 0 0,0 0-159 0 0,0 0 24 0 0,0 0 130 0 0,0 0 144 0 0,0 0 138 0 0,0 0 146 0 0,0 0 55 0 0,0 0-2 0 0,-5-2-63 0 0,1 1-772 0 0,-9-5 1149 0 0,38 4 2022 0 0,184 7 2403 0 0,3 1-3641 0 0,127-37-168 0 0,-256 20-1433 0 0,626-75 1018 0 0,-401 69-194 0 0,119 15-1112 0 0,24 35 808 0 0,158-26-402 0 0,-167-25-138 0 0,722 14-48 0 0,-594 26 39 0 0,84-67-113 0 0,-273 5-112 0 0,7 7 22 0 0,-248 14-7 0 0,136 1-53 0 0,-3-8 45 0 0,-105 8 18 0 0,106 4-370 0 0,-287 12-2634 0 0,-5 1-222 0 0,5 4-3698 0 0,1 0-5391 0 0</inkml:trace>
  <inkml:trace contextRef="#ctx0" brushRef="#br0" timeOffset="24457.461">943 2330 0 0 0,'0'0'267'0'0,"0"0"349"0"0,0 0 17 0 0,0 0-115 0 0,0 0-111 0 0,0 0-33 0 0,0 0-28 0 0,-13-22 6906 0 0,37 21 310 0 0,7-2-5048 0 0,60-4-1850 0 0,79 3 636 0 0,61 1-169 0 0,-164 5-928 0 0,85-8 357 0 0,-107-3-419 0 0,0 2 0 0 0,0 2 0 0 0,0 1 0 0 0,14 3-141 0 0,136-6 372 0 0,39-11-28 0 0,-92 3-145 0 0,232 7 29 0 0,-256 5-194 0 0,19-1 64 0 0,35-4-41 0 0,243-9 78 0 0,-251 13-121 0 0,88 0-32 0 0,-154 11 47 0 0,196-14-32 0 0,-39 7-9 0 0,-18 0 108 0 0,-125 7-70 0 0,4 1-74 0 0,85-8 50 0 0,121-4 57 0 0,-263 12-86 0 0,109-5 49 0 0,-77-10 6 0 0,-43-1 101 0 0,12 1-144 0 0,1 3 1 0 0,30 0 43 0 0,157-7 4 0 0,23 5 79 0 0,-116 5-29 0 0,41-3-8 0 0,30 1 65 0 0,-50-1 92 0 0,-73 11-119 0 0,138-13 33 0 0,14 5 42 0 0,-192 2-160 0 0,-30 1-8 0 0,0-2-1 0 0,0-1 1 0 0,1-2 0 0 0,-2-1-1 0 0,5-2-19 0 0,160-19 46 0 0,-50 20-13 0 0,-47-2 152 0 0,-14 0 122 0 0,-30-1-166 0 0,7-6 312 0 0,-7 6 168 0 0,-47 3-2102 0 0,-18-2-5161 0 0,5 5 1980 0 0,2 2-7861 0 0</inkml:trace>
  <inkml:trace contextRef="#ctx0" brushRef="#br0" timeOffset="29648.726">9475 1222 10738 0 0,'0'0'1441'0'0,"0"0"-504"0"0,0 0-178 0 0,0 0 125 0 0,0 0 99 0 0,0 0-61 0 0,0 0-144 0 0,0 0-112 0 0,0 0-85 0 0,0 0-26 0 0,0 0 0 0 0,6-3 20 0 0,16-6 53 0 0,-17 6 71 0 0,-5 3 34 0 0,0 0-43 0 0,0 0-56 0 0,0 9 1001 0 0,-37 59-53 0 0,34-64-1541 0 0,3-4-34 0 0,26-1 97 0 0,52-57 614 0 0,-65 44-437 0 0,-12 14-121 0 0,-1 0 15 0 0,0 0 19 0 0,0 0-19 0 0,0 0-5 0 0,-28 21 328 0 0,28-20-462 0 0,0-1-5 0 0,0 0-2 0 0,0 0 11 0 0,0 0-25 0 0,0 0-51 0 0,0 0 5 0 0,0 0-29 0 0,-5-1-1808 0 0,-8 4-8717 0 0,9-2-1803 0 0</inkml:trace>
  <inkml:trace contextRef="#ctx0" brushRef="#br0" timeOffset="30205.441">9578 1550 9114 0 0,'0'0'1890'0'0,"0"0"-185"0"0,0 0 106 0 0,0 0 105 0 0,0 0-100 0 0,0 0-301 0 0,0 0-346 0 0,0 0-255 0 0,0 0-127 0 0,0 0-70 0 0,0 0-86 0 0,0 0-40 0 0,0 0-35 0 0,-7 16-53 0 0,-38 74 328 0 0,22-49 570 0 0,61-45-942 0 0,93-95-38 0 0,-177 129 364 0 0,-16 24-689 0 0,69-73-3149 0 0,-2 10-1909 0 0,-3 1-7513 0 0</inkml:trace>
  <inkml:trace contextRef="#ctx0" brushRef="#br0" timeOffset="35479.372">10777 868 4817 0 0,'0'0'1900'0'0,"0"0"-155"0"0,0 0 65 0 0,0 0 139 0 0,0 0 5 0 0,0 0-208 0 0,0 0-359 0 0,0 0-338 0 0,0 0-261 0 0,0 0-130 0 0,0 0-63 0 0,0-3-39 0 0,2-5 2827 0 0,-2 8-3085 0 0,2 16 730 0 0,16 91 384 0 0,-6 9-769 0 0,-5 1 1 0 0,-7 79-644 0 0,-1-89 80 0 0,-6 52 43 0 0,3-141-552 0 0,-4-25-1525 0 0,-2-23-1353 0 0,3 7-1853 0 0,3 6-3428 0 0,2 6-539 0 0</inkml:trace>
  <inkml:trace contextRef="#ctx0" brushRef="#br0" timeOffset="35870.102">10346 1005 6193 0 0,'0'0'1446'0'0,"0"0"-66"0"0,0 0 74 0 0,0 0 257 0 0,0 0 159 0 0,0 0-66 0 0,0 0-240 0 0,0 0-339 0 0,0 0-322 0 0,0 0-273 0 0,0 0-188 0 0,0 0-86 0 0,-1-7 27 0 0,1 2-286 0 0,-1 4-69 0 0,1 0 1 0 0,0 0-1 0 0,-1-1 1 0 0,1 1 0 0 0,0 0-1 0 0,0-1 1 0 0,0 1-1 0 0,0 0 1 0 0,0-1-1 0 0,0 1 1 0 0,0 0-1 0 0,1 0 1 0 0,-1-1-1 0 0,0 1 1 0 0,1 0-1 0 0,-1 0 1 0 0,1-1-1 0 0,-1 1 1 0 0,1 0-1 0 0,0 0 1 0 0,-1 0-1 0 0,1 0 1 0 0,0 0-1 0 0,0 0 1 0 0,0 0-1 0 0,0 0 1 0 0,0 0-1 0 0,0 0 1 0 0,0 1-1 0 0,0-1 1 0 0,0 0-1 0 0,1 0-28 0 0,55-21 1240 0 0,2 3 1 0 0,0 2-1 0 0,48-7-1240 0 0,-6 1 621 0 0,77-10-161 0 0,-82 20-441 0 0,-92 10-2474 0 0,-12-1-9332 0 0,7 4 534 0 0</inkml:trace>
  <inkml:trace contextRef="#ctx0" brushRef="#br0" timeOffset="36437.287">11180 640 5193 0 0,'0'0'3135'0'0,"0"0"-1315"0"0,0 0-555 0 0,0 0 21 0 0,0 0 183 0 0,0 0 64 0 0,0 0-133 0 0,0 0-150 0 0,0 0-150 0 0,0 0-71 0 0,0 0-51 0 0,0 0-122 0 0,0 0-80 0 0,9 8-58 0 0,27 27-42 0 0,-13 26 947 0 0,-9 22-1126 0 0,-3 1 1 0 0,-4 0-1 0 0,-3 0 1 0 0,-6 33-498 0 0,-28 210 113 0 0,30-324-102 0 0,-1-2-13 0 0,1 0 1 0 0,-1-1-1 0 0,1 1 1 0 0,0 0 0 0 0,-1 0-1 0 0,1-1 1 0 0,0 1 0 0 0,0 0-1 0 0,0 0 1 0 0,0-1-1 0 0,-1 1 1 0 0,1 0 0 0 0,0 0-1 0 0,0 0 1 0 0,0-1 0 0 0,1 1-1 0 0,-1 0 1 0 0,0 0-1 0 0,0 0 1 0 0,0-1 0 0 0,1 1-1 0 0,-1 0 1 0 0,0 0 0 0 0,1-1-1 0 0,-1 1 1 0 0,0 0-1 0 0,1-1 1 0 0,-1 1 0 0 0,1 0-1 0 0,-1-1 1 0 0,1 1 0 0 0,-1-1-1 0 0,1 1 1 0 0,0-1-1 0 0,-1 1 1 0 0,1-1 0 0 0,0 1-1 0 0,-1-1 1 0 0,1 1 0 0 0,0-1-1 0 0,0 0 1 0 0,-1 0-1 0 0,1 1 1 0 0,0-1 0 0 0,0 0-1 0 0,0 0 1 0 0,-1 0 0 0 0,1 0-1 0 0,0 0 1 0 0,0 0-1 0 0,0 0 1 0 0,-1 0 0 0 0,1 0-1 0 0,0 0 1 0 0,0 0 0 0 0,-1-1-1 0 0,1 1 1 0 0,0 0-1 0 0,0-1 1 0 0,-1 1 0 0 0,1 0-1 0 0,0-1 2 0 0,69-65 122 0 0,76-89-110 0 0,-144 152-13 0 0,0 1 1 0 0,1 0 0 0 0,-1 1 0 0 0,1-1 0 0 0,-1 0-1 0 0,1 1 1 0 0,0 0 0 0 0,0-1 0 0 0,0 1 0 0 0,0 0-1 0 0,0 0 1 0 0,0 1 0 0 0,0-1 0 0 0,0 1 0 0 0,0-1-1 0 0,0 1 1 0 0,0 0 0 0 0,1 0 0 0 0,1 1 0 0 0,4 50 76 0 0,5 96 270 0 0,-12-137-1290 0 0,9 13 1694 0 0,-3-20-5915 0 0,4-2-6267 0 0,-11-1-464 0 0</inkml:trace>
  <inkml:trace contextRef="#ctx0" brushRef="#br0" timeOffset="36820.374">11736 1509 9202 0 0,'0'0'2111'0'0,"0"0"-979"0"0,0 0-225 0 0,0 0 315 0 0,0 0 271 0 0,0 0 37 0 0,0 0-104 0 0,0 0-226 0 0,0 0-185 0 0,0 0-138 0 0,0 0-103 0 0,0 0-77 0 0,27-5-63 0 0,86-19-65 0 0,-58-1 330 0 0,-50 20-797 0 0,1 0-1 0 0,-1-1 1 0 0,0 1-1 0 0,0-1 1 0 0,-1 0-1 0 0,1-1 1 0 0,-1 1 0 0 0,-1-1-1 0 0,1 1 1 0 0,-1-1-1 0 0,0 0 1 0 0,-1-1-1 0 0,0 1 1 0 0,0 0-1 0 0,-1-1 1 0 0,1 1-1 0 0,-2-1 1 0 0,1 1 0 0 0,-1-1-1 0 0,0 1 1 0 0,-1-4-102 0 0,1 9 5 0 0,-1 0 1 0 0,0 0 0 0 0,0 0 0 0 0,-1 0-1 0 0,1 0 1 0 0,0 0 0 0 0,0 0 0 0 0,-1 0 0 0 0,1 1-1 0 0,-1-1 1 0 0,0 1 0 0 0,0-1 0 0 0,1 1-1 0 0,-1 0 1 0 0,0-1 0 0 0,0 1 0 0 0,0 0-1 0 0,0 0 1 0 0,0 0 0 0 0,0 1 0 0 0,-1-1 0 0 0,1 0-1 0 0,0 1 1 0 0,0-1 0 0 0,-1 1 0 0 0,1 0-1 0 0,0 0 1 0 0,0 0 0 0 0,-1 0 0 0 0,1 0-1 0 0,0 0 1 0 0,0 1 0 0 0,-2 0-6 0 0,-69 28-108 0 0,59-17 91 0 0,0 2 0 0 0,0-1 0 0 0,1 2 0 0 0,1 0 0 0 0,0 0 0 0 0,2 1-1 0 0,-1 0 1 0 0,2 1 0 0 0,0 1 0 0 0,1-1 0 0 0,1 1 0 0 0,-2 9 17 0 0,7-23 1 0 0,0-1 0 0 0,0 1 1 0 0,1 1-1 0 0,0-1 0 0 0,-1 0 0 0 0,1 0 0 0 0,1 0 1 0 0,-1 1-1 0 0,1-1 0 0 0,-1 0 0 0 0,1 1 0 0 0,0-1 1 0 0,1 0-1 0 0,-1 1 0 0 0,1-1 0 0 0,0 0 0 0 0,0 0 1 0 0,0 0-1 0 0,1 1 0 0 0,-1-1 0 0 0,1-1 0 0 0,0 1 1 0 0,0 0-1 0 0,0 0 0 0 0,1-1 0 0 0,-1 1 0 0 0,1-1 1 0 0,0 0-1 0 0,0 1 0 0 0,2 0-1 0 0,6 0 18 0 0,-1 0-1 0 0,1-1 1 0 0,-1-1 0 0 0,1 1 0 0 0,0-2 0 0 0,0 0-1 0 0,0 0 1 0 0,0-1 0 0 0,0 0 0 0 0,0-1 0 0 0,-1 0-1 0 0,6-2-17 0 0,-2 1 3 0 0,0-1-1 0 0,0-1 0 0 0,0 0 1 0 0,0-1-1 0 0,-1-1 0 0 0,0 0 1 0 0,0-1-1 0 0,10-7-2 0 0,2-3-3511 0 0,-2-1-3668 0 0,-19 14-5504 0 0</inkml:trace>
  <inkml:trace contextRef="#ctx0" brushRef="#br0" timeOffset="38184.928">12931 1458 0 0 0,'0'0'932'0'0,"0"0"218"0"0,0 0 258 0 0,0 0 266 0 0,0 0 153 0 0,0 0 7 0 0,0 0-75 0 0,0 0-194 0 0,0 0-247 0 0,0 0-213 0 0,-7-10-223 0 0,-18-26-198 0 0,23 34-617 0 0,1 1 0 0 0,0 1 0 0 0,-1-1 0 0 0,1 0 0 0 0,-1 0 1 0 0,1 0-1 0 0,-1 1 0 0 0,1-1 0 0 0,-1 1 0 0 0,1-1 0 0 0,-1 1 0 0 0,0 0 0 0 0,1 0 0 0 0,-1-1 0 0 0,0 1 0 0 0,1 0 0 0 0,-1 1 0 0 0,0-1 0 0 0,1 0 0 0 0,-1 0 1 0 0,0 1-1 0 0,1-1 0 0 0,-1 1 0 0 0,1-1 0 0 0,-1 1 0 0 0,1 0 0 0 0,-1-1 0 0 0,1 1 0 0 0,-1 0 0 0 0,1 0 0 0 0,0 0 0 0 0,0 0 0 0 0,-1 0 0 0 0,1 1 0 0 0,0-1 1 0 0,0 1-68 0 0,-3 0 186 0 0,-8 9 72 0 0,1 1 1 0 0,0 0-1 0 0,0 0 1 0 0,1 1-1 0 0,1 0 1 0 0,0 1-1 0 0,1 0 1 0 0,0 1-1 0 0,1-1 1 0 0,1 1-1 0 0,0 1 1 0 0,0 4-259 0 0,4-18 27 0 0,0 1 0 0 0,0 1 0 0 0,1-1 0 0 0,-1 0 0 0 0,1 0 0 0 0,-1 1 0 0 0,1-1 0 0 0,0 1 0 0 0,1-1 0 0 0,-1 1 0 0 0,1-1 0 0 0,-1 1 0 0 0,1-1 0 0 0,0 1 0 0 0,0 0 0 0 0,1-1 0 0 0,-1 1 0 0 0,1-1 0 0 0,0 1 0 0 0,0-1 0 0 0,0 1 0 0 0,0-1 1 0 0,0 0-1 0 0,1 0 0 0 0,-1 1 0 0 0,1-1 0 0 0,0 0 0 0 0,0 0 0 0 0,0-1 0 0 0,1 1 0 0 0,-1 0 0 0 0,1-1 0 0 0,-1 1 0 0 0,1-1 0 0 0,0 0 0 0 0,0 0 0 0 0,0 0 0 0 0,0 0 0 0 0,0 0 0 0 0,1-1 0 0 0,-1 0 0 0 0,0 1 0 0 0,1-1 0 0 0,2 0-27 0 0,5-2 119 0 0,0-1 1 0 0,0-1-1 0 0,0 0 0 0 0,0-1 0 0 0,-1 0 0 0 0,0 0 0 0 0,0-1 0 0 0,0 0 0 0 0,0-1 1 0 0,-1 0-1 0 0,0-1 0 0 0,0 0 0 0 0,-1 0 0 0 0,1-1 0 0 0,-2 0 0 0 0,1 0 1 0 0,-1-1-1 0 0,2-4-119 0 0,24-27 92 0 0,-1-1 0 0 0,-3-1 0 0 0,-1-1 0 0 0,-3-2 0 0 0,-1-1 0 0 0,-2-1 0 0 0,-3 0 0 0 0,-1-2 0 0 0,-3 0 0 0 0,-1-1 0 0 0,0-21-92 0 0,-10 58-8 0 0,-2 0 0 0 0,1 0 0 0 0,-2-1 0 0 0,0 1 1 0 0,0-1-1 0 0,-2 1 0 0 0,1-1 0 0 0,-2 1 0 0 0,0 0 0 0 0,0-1 0 0 0,-1 1 0 0 0,-1 0 1 0 0,0 0-1 0 0,-1 1 0 0 0,0-1 0 0 0,-1 1 0 0 0,-1 0 0 0 0,0 1 0 0 0,0-1 1 0 0,-9-9 7 0 0,14 19-8 0 0,-1 0 1 0 0,0 0 0 0 0,0 0 0 0 0,0 0-1 0 0,0 1 1 0 0,0-1 0 0 0,0 1 0 0 0,0-1 0 0 0,0 1-1 0 0,-1 0 1 0 0,1 1 0 0 0,0-1 0 0 0,-1 0-1 0 0,1 1 1 0 0,-1 0 0 0 0,1 0 0 0 0,-1 0 0 0 0,1 0-1 0 0,0 1 1 0 0,-1-1 0 0 0,1 1 0 0 0,-1 0-1 0 0,1 0 1 0 0,0 0 0 0 0,0 0 0 0 0,0 0 0 0 0,0 1-1 0 0,0 0 1 0 0,0-1 0 0 0,0 1 0 0 0,0 0-1 0 0,0 0 1 0 0,0 1 7 0 0,-70 91-39 0 0,62-68 69 0 0,1 0 0 0 0,2 0 0 0 0,0 1 0 0 0,2 0 1 0 0,1 0-1 0 0,1 1 0 0 0,1 0 0 0 0,2-1 0 0 0,0 1 0 0 0,2 0 0 0 0,4 20-30 0 0,-1-24 71 0 0,2 0 0 0 0,0-1 0 0 0,2 0 0 0 0,0 0 0 0 0,2 0-1 0 0,0-1 1 0 0,2-1 0 0 0,0 0 0 0 0,1 0 0 0 0,2-2 0 0 0,0 1 0 0 0,0-2 0 0 0,2 0 0 0 0,0-1 0 0 0,2-1 0 0 0,0 1-71 0 0,67 73 399 0 0,-72-77-3494 0 0,-1-14-6142 0 0,-9-2-2135 0 0</inkml:trace>
  <inkml:trace contextRef="#ctx0" brushRef="#br0" timeOffset="38397.719">13516 1380 9218 0 0,'0'0'1812'0'0,"0"0"-363"0"0,0 0-177 0 0,0 0 56 0 0,0 0 17 0 0,0 0-128 0 0,0 0-273 0 0,0 0-292 0 0,0 0-230 0 0,0 0-155 0 0,0 0-95 0 0,0 0-63 0 0,0 0-41 0 0,-1 32-45 0 0,-2 96-30 0 0,7-90-161 0 0,12-42-2692 0 0,-11-6-3207 0 0,-2 3-4505 0 0</inkml:trace>
  <inkml:trace contextRef="#ctx0" brushRef="#br0" timeOffset="38568.3">13487 1071 10450 0 0,'0'0'2649'0'0,"0"0"-1657"0"0,0 0-360 0 0,0 0-192 0 0,0 0-128 0 0,0 0-136 0 0,0 0-72 0 0,0 0-128 0 0,0 0-72 0 0,0 0-40 0 0,0 0-192 0 0,0 0-256 0 0,0 0-344 0 0,0 0-656 0 0,23 18-1617 0 0,-19-14-5673 0 0</inkml:trace>
  <inkml:trace contextRef="#ctx0" brushRef="#br0" timeOffset="39039.419">13641 1041 4937 0 0,'0'0'2097'0'0,"0"0"-369"0"0,0 0 11 0 0,0 0 188 0 0,0 0 25 0 0,0 0-133 0 0,0 0-236 0 0,0 0-221 0 0,0 0-178 0 0,0 0-157 0 0,32-20-128 0 0,97-67-159 0 0,-64 32 406 0 0,-56 44-961 0 0,0-1-1 0 0,-1 0 1 0 0,-1 0 0 0 0,0-1-1 0 0,0 0 1 0 0,-1 0 0 0 0,-1 0-1 0 0,0-1 1 0 0,-1 0 0 0 0,-1 0 0 0 0,0 0-1 0 0,-1 0 1 0 0,0 0 0 0 0,-1 0-1 0 0,-1-1 1 0 0,0 0-185 0 0,-9-1 696 0 0,3 55-612 0 0,-2 74 14 0 0,6 0 0 0 0,4 1 0 0 0,16 97-98 0 0,3 145 18 0 0,-18-316-15 0 0,-3 1 0 0 0,-2-1 0 0 0,-1 0 0 0 0,-2 0 0 0 0,-1 0 0 0 0,-3 0 0 0 0,-1-1 0 0 0,-2-1 0 0 0,-1 1 0 0 0,-12 21-3 0 0,23-57-21 0 0,1 0 0 0 0,0 0-1 0 0,-1 0 1 0 0,0 0 0 0 0,0 0 0 0 0,0-1 0 0 0,0 1 0 0 0,0 0 0 0 0,0-1 0 0 0,-1 0 0 0 0,1 1 0 0 0,-1-1 0 0 0,1 0-1 0 0,-1 0 1 0 0,0 0 0 0 0,0-1 0 0 0,0 1 0 0 0,0-1 0 0 0,0 0 0 0 0,-1 0 0 0 0,1 0 0 0 0,0 0 0 0 0,0 0 0 0 0,-1-1-1 0 0,1 1 1 0 0,0-1 0 0 0,-3 0 21 0 0,-30-40-1191 0 0,30 26 818 0 0,1 0-1 0 0,0 1 1 0 0,1-2 0 0 0,1 1-1 0 0,0 0 1 0 0,1-1-1 0 0,0 1 1 0 0,1-1 0 0 0,1 0-1 0 0,0 0 1 0 0,1 1-1 0 0,3-13 374 0 0,21-106-5245 0 0,0 49-5004 0 0,-14 58 3768 0 0</inkml:trace>
  <inkml:trace contextRef="#ctx0" brushRef="#br0" timeOffset="39721.41">13926 1178 0 0 0,'0'0'253'0'0,"0"0"836"0"0,0 0 255 0 0,0 0-8 0 0,0 0-68 0 0,0 0-125 0 0,0 0-142 0 0,0 0-147 0 0,0 0-133 0 0,20-16-72 0 0,58-46-38 0 0,17-3 4582 0 0,5 13-1731 0 0,-86 44-3174 0 0,-1 0 1 0 0,0-1-1 0 0,-1 0 1 0 0,0-1-1 0 0,0 0 0 0 0,-1-1 1 0 0,-1 0-1 0 0,0-1 1 0 0,0 0-1 0 0,-1 0 0 0 0,-1-1 1 0 0,0 0-1 0 0,0-1 1 0 0,-2 0-1 0 0,0 0 0 0 0,4-13-288 0 0,-5 7 303 0 0,-1-1 0 0 0,0 1 0 0 0,-2-1-1 0 0,0 0 1 0 0,-2 0 0 0 0,-1-20-303 0 0,0 42 23 0 0,1 0-1 0 0,0-1 1 0 0,-1 1 0 0 0,1 0 0 0 0,-1-1 0 0 0,1 1-1 0 0,-1 0 1 0 0,1-1 0 0 0,-1 1 0 0 0,1-1 0 0 0,-1 1 0 0 0,0-1-1 0 0,1 1 1 0 0,-1-1 0 0 0,0 1 0 0 0,1-1 0 0 0,-1 0 0 0 0,0 1-1 0 0,0-1 1 0 0,1 0 0 0 0,-1 0 0 0 0,0 1 0 0 0,0-1-1 0 0,0 0 1 0 0,1 0 0 0 0,-1 0 0 0 0,0 0 0 0 0,0 0 0 0 0,0 0-1 0 0,1 0 1 0 0,-1-1 0 0 0,0 1 0 0 0,0 0 0 0 0,1 0-1 0 0,-1 0 1 0 0,0-1 0 0 0,0 1 0 0 0,1 0 0 0 0,-1-1 0 0 0,0 1-1 0 0,1-1 1 0 0,-1 1 0 0 0,0-1 0 0 0,1 1 0 0 0,-1-1-1 0 0,1 1 1 0 0,-1-1 0 0 0,1 0 0 0 0,-1 1 0 0 0,1-1 0 0 0,0 0-1 0 0,-1 1 1 0 0,1-1 0 0 0,0 0 0 0 0,-1 0 0 0 0,1 1-1 0 0,0-1 1 0 0,0 0 0 0 0,0 0 0 0 0,-1 0 0 0 0,1 1 0 0 0,0-1-1 0 0,0-1-22 0 0,-18 52 113 0 0,1 1-1 0 0,3 0 1 0 0,1 1-1 0 0,4 1 1 0 0,1 0-1 0 0,3 0 1 0 0,2 0-1 0 0,2 1 1 0 0,6 35-113 0 0,1 4 191 0 0,4 0 0 0 0,18 67-191 0 0,1 14 22 0 0,-25-146-22 0 0,5 27 7 0 0,-3 0-1 0 0,-2 1 1 0 0,-2-1-1 0 0,-4 9-6 0 0,2-59-7 0 0,0 1-1 0 0,-1-1 0 0 0,1 1 0 0 0,-1-1 0 0 0,0 0 0 0 0,-1 0 1 0 0,0 0-1 0 0,1 0 0 0 0,-2 0 0 0 0,1 0 0 0 0,0 0 1 0 0,-1 0-1 0 0,0-1 0 0 0,0 1 0 0 0,0-1 0 0 0,-1 0 0 0 0,0 0 1 0 0,1 0-1 0 0,-1-1 0 0 0,-1 1 0 0 0,1-1 0 0 0,0 0 1 0 0,-1 0-1 0 0,0 0 0 0 0,1-1 0 0 0,-1 0 0 0 0,0 0 0 0 0,0 0 1 0 0,-4 1 7 0 0,5-4-63 0 0,0 0 1 0 0,0 0-1 0 0,0 0 1 0 0,0 0 0 0 0,0 0-1 0 0,1-1 1 0 0,-1 0-1 0 0,0 1 1 0 0,1-1-1 0 0,0-1 1 0 0,-1 1 0 0 0,1 0-1 0 0,0-1 1 0 0,0 0-1 0 0,0 0 1 0 0,0 0 0 0 0,1 0-1 0 0,-1 0 1 0 0,1 0-1 0 0,0-1 1 0 0,0 1-1 0 0,0-1 1 0 0,-1-2 62 0 0,-35-92-1105 0 0,32 73 977 0 0,1-1-1 0 0,2 0 1 0 0,0 0-1 0 0,1 0 1 0 0,2-1 0 0 0,1 1-1 0 0,1-5 129 0 0,0 14-31 0 0,1 0-1 0 0,1 1 0 0 0,1 0 0 0 0,0 0 1 0 0,1 0-1 0 0,0 0 0 0 0,1 1 0 0 0,1 0 1 0 0,1 0-1 0 0,0 1 0 0 0,1 0 1 0 0,0 1-1 0 0,1 0 0 0 0,6-4 32 0 0,-11 11-72 0 0,0 0 0 0 0,1 1-1 0 0,0 0 1 0 0,0 1 0 0 0,0-1-1 0 0,1 1 1 0 0,0 1 0 0 0,-1 0-1 0 0,1 0 1 0 0,1 0 0 0 0,-1 1-1 0 0,0 0 1 0 0,0 0 0 0 0,1 1-1 0 0,7 0 73 0 0,15 0-5827 0 0,1 0-5749 0 0,-27 1 5939 0 0</inkml:trace>
  <inkml:trace contextRef="#ctx0" brushRef="#br0" timeOffset="40243.36">14527 1421 1120 0 0,'0'0'2243'0'0,"0"0"119"0"0,0 0 35 0 0,0 0-203 0 0,0 0-303 0 0,0 0-264 0 0,0 0-216 0 0,0 0-214 0 0,0 0-159 0 0,0 0-123 0 0,0 0-103 0 0,0 0-79 0 0,0 0-57 0 0,12 0-69 0 0,64 0 1356 0 0,-14-52 412 0 0,-53 45-2298 0 0,-1 0-1 0 0,0 0 0 0 0,0-1 0 0 0,0 0 0 0 0,-1-1 0 0 0,-1 1 1 0 0,0-2-1 0 0,0 1 0 0 0,0 0 0 0 0,-1-1 0 0 0,-1 0 1 0 0,0 0-1 0 0,0-1 0 0 0,-1 1 0 0 0,0-1 0 0 0,0 0 0 0 0,-1-4-76 0 0,-3 13 7 0 0,-1-1 0 0 0,0 1 0 0 0,1 0 0 0 0,-1 0 0 0 0,0 0 0 0 0,0 0-1 0 0,0 0 1 0 0,0 0 0 0 0,-1 1 0 0 0,1-1 0 0 0,0 1 0 0 0,-1-1-1 0 0,1 1 1 0 0,-1 0 0 0 0,1 0 0 0 0,-1 0 0 0 0,0 0 0 0 0,1 1 0 0 0,-1-1-1 0 0,0 1 1 0 0,0-1 0 0 0,1 1 0 0 0,-1 0 0 0 0,0 0 0 0 0,0 0 0 0 0,0 1-1 0 0,1-1 1 0 0,-1 1 0 0 0,0-1 0 0 0,1 1 0 0 0,-1 0 0 0 0,0 0 0 0 0,1 0-1 0 0,-1 0 1 0 0,1 1 0 0 0,-2 0-7 0 0,-6 3-4 0 0,1 1 1 0 0,1-1-1 0 0,-1 2 0 0 0,1-1 1 0 0,0 1-1 0 0,0 0 0 0 0,1 1 1 0 0,0-1-1 0 0,0 2 0 0 0,1-1 1 0 0,0 1-1 0 0,1 0 0 0 0,0 0 1 0 0,0 0-1 0 0,0 1 0 0 0,2-1 1 0 0,-1 1-1 0 0,1 0 0 0 0,1 0 1 0 0,-1 1-1 0 0,2-1 0 0 0,0 0 1 0 0,0 1-1 0 0,1 8 4 0 0,2-11 6 0 0,1-1 0 0 0,1 1 1 0 0,0 0-1 0 0,0-1 0 0 0,0 0 0 0 0,1 0 0 0 0,0 0 0 0 0,1 0 0 0 0,-1-1 0 0 0,1 0 1 0 0,0 0-1 0 0,1-1 0 0 0,-1 1 0 0 0,1-2 0 0 0,0 1 0 0 0,1-1 0 0 0,-1 0 1 0 0,1 0-1 0 0,0-1 0 0 0,-1 0 0 0 0,1 0 0 0 0,1-1 0 0 0,-1 0 0 0 0,0 0 0 0 0,1-1-6 0 0,66-1 26 0 0,-59-25-580 0 0,-13 15-2279 0 0,-1 2-3934 0 0,-2 3-5184 0 0</inkml:trace>
  <inkml:trace contextRef="#ctx0" brushRef="#br0" timeOffset="40553.836">14974 1546 12531 0 0,'0'0'2608'0'0,"0"0"-1150"0"0,0 0-373 0 0,0 0 98 0 0,0 0 40 0 0,0 0-88 0 0,0 0-237 0 0,0 0-247 0 0,0 0-159 0 0,0 0-82 0 0,0 0-35 0 0,0 0-48 0 0,-2 8 6 0 0,-3 22 457 0 0,10-58 1076 0 0,51-132-914 0 0,21 16-662 0 0,-58 115-462 0 0,-18 28 70 0 0,-1 1-57 0 0,0 0-92 0 0,0 0-115 0 0,0 26-6860 0 0,0-23 2878 0 0,0 1-7674 0 0</inkml:trace>
  <inkml:trace contextRef="#ctx0" brushRef="#br0" timeOffset="40986.35">15280 1343 9322 0 0,'0'0'3903'0'0,"0"0"-1950"0"0,0 0-840 0 0,0 0-150 0 0,0 0 6 0 0,0 0 45 0 0,0 0 9 0 0,0 0-53 0 0,0 0-114 0 0,0 0-92 0 0,0 0-64 0 0,0 0-45 0 0,0 0-43 0 0,19 0-34 0 0,60-1-61 0 0,-74 1-425 0 0,-1 0 0 0 0,0 0 0 0 0,1-1 0 0 0,-1 1 0 0 0,0-1 0 0 0,0 0 0 0 0,1-1 0 0 0,-1 1-1 0 0,0-1 1 0 0,0 1 0 0 0,0-1 0 0 0,-1 0 0 0 0,1-1 0 0 0,0 1 0 0 0,-1-1 0 0 0,2-1-92 0 0,4-3 188 0 0,-6 5-151 0 0,0 0-1 0 0,0 0 1 0 0,0 0-1 0 0,0-1 1 0 0,-1 0-1 0 0,1 1 1 0 0,-1-1-1 0 0,0 0 1 0 0,0 0 0 0 0,0 0-1 0 0,0 0 1 0 0,0-1-1 0 0,-1 1 1 0 0,0 0-1 0 0,1-1 1 0 0,-1 1-1 0 0,0-1 1 0 0,-1 1-1 0 0,1-1 1 0 0,-1 0-1 0 0,1 1 1 0 0,-1-1-1 0 0,0 0 1 0 0,0 1 0 0 0,-1-1-1 0 0,1 1 1 0 0,-1-1-1 0 0,0 0-36 0 0,-2 1-10 0 0,-1 1-1 0 0,1-1 0 0 0,-1 1 1 0 0,0 0-1 0 0,0 0 1 0 0,0 0-1 0 0,0 0 1 0 0,0 1-1 0 0,-1 0 0 0 0,1 0 1 0 0,0 0-1 0 0,-1 0 1 0 0,1 1-1 0 0,-1-1 1 0 0,1 1-1 0 0,-1 0 0 0 0,1 1 1 0 0,0-1-1 0 0,-1 1 1 0 0,1 0-1 0 0,0 0 1 0 0,-1 0-1 0 0,1 0 0 0 0,0 1 1 0 0,0 0-1 0 0,0 0 1 0 0,-1 0 10 0 0,-5 4-10 0 0,0 0 0 0 0,0 0 0 0 0,0 1-1 0 0,1 0 1 0 0,0 0 0 0 0,1 1 0 0 0,0 1 0 0 0,0-1 0 0 0,0 1 0 0 0,1 0 0 0 0,1 1 0 0 0,-1 0 0 0 0,2 0 0 0 0,-1 0 0 0 0,1 1 0 0 0,1 0 0 0 0,0 0 0 0 0,1 0 0 0 0,0 0 0 0 0,0 0 0 0 0,1 1 0 0 0,1-1-1 0 0,0 1 1 0 0,0 0 0 0 0,1-1 0 0 0,2 10 10 0 0,0-16-12 0 0,0-1 0 0 0,0 0 0 0 0,0 0 0 0 0,1 1 0 0 0,0-2 0 0 0,0 1 0 0 0,0 0 0 0 0,0-1 0 0 0,0 1 0 0 0,1-1-1 0 0,0 0 1 0 0,0 0 0 0 0,-1 0 0 0 0,2-1 0 0 0,-1 1 0 0 0,0-1 0 0 0,0 0 0 0 0,1 0 0 0 0,-1-1 0 0 0,1 1 0 0 0,0-1 0 0 0,-1 0 0 0 0,1 0 0 0 0,0-1-1 0 0,0 1 1 0 0,-1-1 0 0 0,1 0 0 0 0,0 0 0 0 0,0-1 0 0 0,-1 1 0 0 0,1-1 0 0 0,0 0 0 0 0,0-1 0 0 0,-1 1 0 0 0,1-1 0 0 0,1-1 12 0 0,36-15-798 0 0,-2-1-2349 0 0,-14 6-4995 0 0,-17 9-3847 0 0</inkml:trace>
  <inkml:trace contextRef="#ctx0" brushRef="#br0" timeOffset="41384.39">15605 1498 7362 0 0,'0'0'3008'0'0,"0"0"-1163"0"0,0 0-336 0 0,0 0-4 0 0,0 0 11 0 0,0 0-13 0 0,0 0-165 0 0,0 0-177 0 0,0 0-186 0 0,0 0-167 0 0,0 0-156 0 0,0 0-124 0 0,0 0-62 0 0,13-9-62 0 0,39-28-23 0 0,-5-34 812 0 0,-37 44-860 0 0,51-83 418 0 0,-54 199-1014 0 0,-8-86 272 0 0,1 0 1 0 0,0 0-1 0 0,0 0 0 0 0,0 1 0 0 0,0-1 0 0 0,0 0 1 0 0,1 0-1 0 0,0 0 0 0 0,-1 0 0 0 0,1 0 1 0 0,0 0-1 0 0,0 0 0 0 0,1 0 0 0 0,-1-1 1 0 0,0 1-1 0 0,1 0 0 0 0,0-1 0 0 0,0 1 1 0 0,-1-1-1 0 0,2 1 0 0 0,-1-1 0 0 0,0 0 0 0 0,0 0 1 0 0,1 0-1 0 0,-1 0 0 0 0,1 0 0 0 0,-1-1 1 0 0,1 1-1 0 0,0-1 0 0 0,0 1 0 0 0,0-1 1 0 0,0 0-1 0 0,0 0 0 0 0,0-1 0 0 0,0 1 0 0 0,0-1 1 0 0,0 1-1 0 0,0-1 0 0 0,3 0-9 0 0,1-1 64 0 0,0-1-1 0 0,0 0 1 0 0,-1 0-1 0 0,1-1 1 0 0,-1 0-1 0 0,1 0 1 0 0,-1 0-1 0 0,0-1 1 0 0,-1 0-1 0 0,1 0 0 0 0,0 0 1 0 0,-1-1-1 0 0,0 0 1 0 0,0 0-1 0 0,-1 0 1 0 0,1 0-1 0 0,-1-1 1 0 0,0 0-1 0 0,-1 0 1 0 0,1 0-1 0 0,-1 0 1 0 0,1-3-64 0 0,20-28-1122 0 0,-15 30-1428 0 0,-5 6-5037 0 0,-2 1-4893 0 0</inkml:trace>
  <inkml:trace contextRef="#ctx0" brushRef="#br0" timeOffset="41668.444">16331 1207 16964 0 0,'0'0'2277'0'0,"0"0"-706"0"0,0 0-278 0 0,0 0-104 0 0,0 0-162 0 0,0 0-187 0 0,0 0-237 0 0,0 0-199 0 0,0 0-132 0 0,0 0-84 0 0,0 0-56 0 0,0 0-32 0 0,0 0-14 0 0,-23 14-16 0 0,-69 42-2 0 0,55-16 6 0 0,35-37-70 0 0,0-1-1 0 0,0 1 1 0 0,1 0 0 0 0,-1-1 0 0 0,1 1-1 0 0,0 0 1 0 0,0 0 0 0 0,0 0 0 0 0,0 0-1 0 0,0 1 1 0 0,1-1 0 0 0,-1 0 0 0 0,1 0-1 0 0,0 0 1 0 0,0 0 0 0 0,0 1 0 0 0,0-1-1 0 0,1 0 1 0 0,-1 0 0 0 0,1 0 0 0 0,0 0-1 0 0,0 0 1 0 0,0 0 0 0 0,0 0 0 0 0,1 0-1 0 0,-1 0 1 0 0,1 0 0 0 0,-1-1 0 0 0,1 1-1 0 0,0-1 1 0 0,0 1 0 0 0,0-1 0 0 0,1 0-1 0 0,-1 1 1 0 0,0-1 0 0 0,1 0 0 0 0,0-1 0 0 0,-1 1-1 0 0,1 0 1 0 0,0-1 0 0 0,0 0 0 0 0,0 1-1 0 0,0-1 1 0 0,0 0 0 0 0,0 0 0 0 0,0-1-1 0 0,0 1 1 0 0,0-1 0 0 0,1 0-4 0 0,-4 0-4 0 0,7 1-162 0 0,-1 0 0 0 0,1-1 0 0 0,0 0 0 0 0,-1 0 0 0 0,1-1 1 0 0,0 0-1 0 0,-1 0 0 0 0,1 0 0 0 0,-1-1 0 0 0,1 0 0 0 0,-1 0 0 0 0,0-1 0 0 0,0 0 0 0 0,0 0 1 0 0,0 0-1 0 0,0-1 0 0 0,-1 0 0 0 0,5-4 166 0 0,-3 1-1635 0 0,0 0-2404 0 0,-2 2-4166 0 0,0 2-2268 0 0</inkml:trace>
  <inkml:trace contextRef="#ctx0" brushRef="#br0" timeOffset="42034.604">16406 1391 5753 0 0,'0'0'1910'0'0,"0"0"-218"0"0,0 0-121 0 0,0 0-61 0 0,0 0-14 0 0,0 0-49 0 0,0 0-114 0 0,0 0-85 0 0,0 0-73 0 0,0 0-74 0 0,0 0-52 0 0,0 0-53 0 0,0 0-65 0 0,23 7-59 0 0,71 18-69 0 0,-91-24-760 0 0,-1 0 1 0 0,0-1 0 0 0,0 1-1 0 0,1-1 1 0 0,-1 0 0 0 0,0 1-1 0 0,1-1 1 0 0,-1 0 0 0 0,0 0-1 0 0,1-1 1 0 0,-1 1-1 0 0,0 0 1 0 0,0-1 0 0 0,1 0-1 0 0,-1 1 1 0 0,0-1 0 0 0,0 0-1 0 0,0 0 1 0 0,0 0 0 0 0,0 0-1 0 0,0-1 1 0 0,0 1 0 0 0,0 0-1 0 0,0-1-43 0 0,7-5 234 0 0,10-4-30 0 0,-1 0 1 0 0,0-1-1 0 0,-1-1 0 0 0,-1 0 0 0 0,0-2 0 0 0,-1 0 0 0 0,0 0 1 0 0,-1-1-1 0 0,-1-1 0 0 0,-1-1 0 0 0,0 0-204 0 0,-10 16 10 0 0,0-1 1 0 0,-1 1-1 0 0,0-1 0 0 0,1 0 0 0 0,-1 1 1 0 0,0-1-1 0 0,0 0 0 0 0,0 0 1 0 0,-1 0-1 0 0,1 0 0 0 0,-1 0 0 0 0,1 0 1 0 0,-1 0-1 0 0,0 0 0 0 0,0 0 1 0 0,0 0-1 0 0,-1 0 0 0 0,1 1 0 0 0,-1-1 1 0 0,0 0-1 0 0,0 0 0 0 0,0 0 0 0 0,0 0 1 0 0,0 1-1 0 0,0-1 0 0 0,-1 0 1 0 0,1 1-1 0 0,-1-1 0 0 0,0 1 0 0 0,0 0 1 0 0,0-1-1 0 0,0 1 0 0 0,0 0 1 0 0,0 0-1 0 0,-1 0 0 0 0,1 1 0 0 0,-1-1 1 0 0,1 0-1 0 0,-1 1 0 0 0,0 0 1 0 0,-1-1-12 0 0,-6 3-5 0 0,1 1 0 0 0,-1 1 0 0 0,1 0 0 0 0,0 0 0 0 0,0 1 0 0 0,0 0 0 0 0,0 0 0 0 0,1 1 0 0 0,0 0 0 0 0,0 1 0 0 0,0 0 0 0 0,1 0 0 0 0,0 0-1 0 0,0 1 1 0 0,0 0 0 0 0,1 1 0 0 0,0-1 0 0 0,0 1 0 0 0,1 0 0 0 0,0 1 0 0 0,1-1 0 0 0,0 1 0 0 0,0 0 0 0 0,1 0 0 0 0,0 0 0 0 0,0 1-1 0 0,0 6 7 0 0,1-11-1 0 0,1 0-1 0 0,0-1 0 0 0,1 1 0 0 0,-1 0 0 0 0,1 0 0 0 0,0 0 0 0 0,0 0 0 0 0,1 0 0 0 0,-1-1 0 0 0,1 1 0 0 0,0 0 0 0 0,0 0 0 0 0,1-1 0 0 0,-1 1 0 0 0,1 0 0 0 0,0-1 1 0 0,0 0-1 0 0,1 1 0 0 0,-1-1 0 0 0,1 0 0 0 0,0 0 0 0 0,0 0 0 0 0,0-1 0 0 0,1 1 0 0 0,-1-1 0 0 0,1 0 0 0 0,0 0 0 0 0,0 0 0 0 0,0 0 0 0 0,0-1 0 0 0,1 0 0 0 0,-1 1 1 0 0,1-2-1 0 0,-1 1 0 0 0,1 0 0 0 0,0-1 0 0 0,-1 0 0 0 0,1 0 0 0 0,0 0 0 0 0,0-1 0 0 0,0 0 0 0 0,4 0 2 0 0,195-3-1115 0 0,-161-3-3132 0 0,-1-1-3863 0 0,-26 5-4551 0 0</inkml:trace>
  <inkml:trace contextRef="#ctx0" brushRef="#br0" timeOffset="43669.292">12305 1936 0 0 0,'0'0'320'0'0,"0"0"67"0"0,0 0 26 0 0,0 0 6 0 0,0 0 1 0 0,30 0-34 0 0,95-3-18 0 0,-58 10 987 0 0,-58-3 1400 0 0,10-1 12869 0 0,-12-3-13979 0 0,2 0-3959 0 0,399-37 6752 0 0,35 7-3272 0 0,817-10 211 0 0,-473-7-900 0 0,-518 29-245 0 0,37 2 25 0 0,-23 5 26 0 0,-80 4-67 0 0,-48 0-100 0 0,28-8 156 0 0,-183 15-259 0 0,30 0 78 0 0,-44-10-2556 0 0,-2 2-6618 0 0,11 8-3244 0 0</inkml:trace>
  <inkml:trace contextRef="#ctx0" brushRef="#br0" timeOffset="48392.328">12408 2172 0 0 0,'0'0'571'0'0,"0"0"377"0"0,0 0 195 0 0,0 0 196 0 0,0 0 30 0 0,0 0-71 0 0,0 0-116 0 0,0 0-230 0 0,7-2-156 0 0,86-15 5001 0 0,4 14-3091 0 0,94-22-580 0 0,182 17-303 0 0,-78-10-760 0 0,-117 2-536 0 0,34-13-126 0 0,78 4 23 0 0,-84 14-120 0 0,-43 6-104 0 0,68-17 342 0 0,155-14 114 0 0,-77 14-367 0 0,-126 10-123 0 0,25 2-18 0 0,-35 3 50 0 0,22-6 17 0 0,-1 7 4 0 0,-18-2 17 0 0,-23 5-31 0 0,-60-5-82 0 0,-48 5-1295 0 0,-46 1-338 0 0,1 0-325 0 0,-1 2-3110 0 0,1 0-6501 0 0</inkml:trace>
  <inkml:trace contextRef="#ctx0" brushRef="#br0" timeOffset="49335.913">17813 1266 4417 0 0,'0'0'2043'0'0,"0"0"-199"0"0,0 0 41 0 0,0 0 149 0 0,0 0-27 0 0,0 0-243 0 0,0 0-336 0 0,0 0-341 0 0,0 0-237 0 0,0 0-125 0 0,0 0-23 0 0,7 4 1822 0 0,11 191 1166 0 0,-17-193-3721 0 0,-1 0-1 0 0,0 0 0 0 0,1 0 0 0 0,-1 0 1 0 0,0-1-1 0 0,0 1 0 0 0,0 0 0 0 0,0 0 1 0 0,0 0-1 0 0,0 0 0 0 0,-1 0 0 0 0,1 0 1 0 0,-1 0-1 0 0,1 0 0 0 0,-1 0 0 0 0,0 0 1 0 0,0-1-1 0 0,0 1 0 0 0,0 0 0 0 0,0-1 1 0 0,0 1-1 0 0,0 0 0 0 0,-1-1 0 0 0,1 0 1 0 0,0 1-1 0 0,-1-1 0 0 0,1 0 0 0 0,-1 1 0 0 0,0-1 1 0 0,1 0-1 0 0,-2 0 32 0 0,-11 3-3906 0 0,-4-3-3520 0 0,16-1-4009 0 0</inkml:trace>
  <inkml:trace contextRef="#ctx0" brushRef="#br0" timeOffset="49589.88">17800 883 8874 0 0,'0'0'3419'0'0,"0"0"-1424"0"0,0 0-576 0 0,0 0-64 0 0,0 0-37 0 0,0 0-118 0 0,0 0-272 0 0,0 0-355 0 0,0 0-313 0 0,0 0-223 0 0,0 0-81 0 0,0 0 0 0 0,0 0 29 0 0,-1-4 26 0 0,1 4-17 0 0,0 1-1 0 0,1-1 1 0 0,-1 1 0 0 0,0-1 0 0 0,0 1-1 0 0,1-1 1 0 0,-1 1 0 0 0,0-1 0 0 0,1 1 0 0 0,-1-1-1 0 0,1 0 1 0 0,-1 1 0 0 0,0-1 0 0 0,1 0-1 0 0,-1 1 1 0 0,1-1 0 0 0,-1 0 0 0 0,1 0-1 0 0,-1 1 1 0 0,1-1 0 0 0,-1 0 0 0 0,1 0 0 0 0,-1 0-1 0 0,1 0 1 0 0,-1 1 0 0 0,1-1 0 0 0,-1 0-1 0 0,1 0 1 0 0,-1 0 0 0 0,1 0 0 0 0,0 0-1 0 0,-1-1 1 0 0,1 1 0 0 0,-1 0 0 0 0,1 0 0 0 0,-1 0-1 0 0,1 0 1 0 0,-1 0 0 0 0,1-1 0 0 0,-1 1-1 0 0,1 0 1 0 0,-1-1 0 0 0,1 1 0 0 0,-1 0-1 0 0,0-1 1 0 0,1 1 0 0 0,-1 0 0 0 0,1-1-1 0 0,-1 1 1 0 0,0-1 0 0 0,0 1 0 0 0,1-1 0 0 0,-1 1-1 0 0,0 0 1 0 0,0-1 0 0 0,1 1 0 0 0,-1-1-1 0 0,0 0 1 0 0,0 1 0 0 0,0-1 0 0 0,0 1 6 0 0,16 10-364 0 0,-4-3-249 0 0,9 7-1153 0 0,-7-2-3366 0 0,-3-1-5627 0 0</inkml:trace>
  <inkml:trace contextRef="#ctx0" brushRef="#br0" timeOffset="50042.307">18155 1476 9274 0 0,'0'0'2918'0'0,"0"0"-890"0"0,0 0-386 0 0,0 0-31 0 0,0 0-140 0 0,0 0-265 0 0,0 0-348 0 0,0 0-291 0 0,0 0-157 0 0,0 0-108 0 0,0 0-40 0 0,0 0-13 0 0,0 0-25 0 0,6-12-2 0 0,55-89 423 0 0,72-84 701 0 0,-88 126-1256 0 0,-29 97-283 0 0,-16-33 201 0 0,0 0 0 0 0,1 0 0 0 0,-1 1 0 0 0,1-1 0 0 0,0 0 0 0 0,0 0 0 0 0,1 0 0 0 0,-1 0 0 0 0,1 0 0 0 0,0-1 1 0 0,1 1-1 0 0,-1 0 0 0 0,1-1 0 0 0,0 0 0 0 0,0 1 0 0 0,0-1 0 0 0,0 0 0 0 0,1-1 0 0 0,0 1 0 0 0,0-1 0 0 0,0 1 0 0 0,0-1 0 0 0,0 0 0 0 0,1-1 0 0 0,-1 1 0 0 0,1-1 0 0 0,0 0 0 0 0,0 0 0 0 0,-1 0 0 0 0,1-1 0 0 0,0 1 0 0 0,1-1 0 0 0,2 0-8 0 0,-2-2 123 0 0,0 0-1 0 0,0 0 0 0 0,0 0 0 0 0,-1-1 0 0 0,1 0 0 0 0,-1 0 0 0 0,1-1 0 0 0,-1 1 0 0 0,0-1 1 0 0,0 0-1 0 0,0 0 0 0 0,0-1 0 0 0,-1 0 0 0 0,0 0 0 0 0,1 0 0 0 0,-1 0 0 0 0,0 0 0 0 0,-1-1 0 0 0,1 0 1 0 0,-1 0-1 0 0,0 0 0 0 0,2-5-122 0 0,45-125 1170 0 0,-49 130-1634 0 0,8-23 791 0 0,-4 22-3507 0 0,2 4-4073 0 0,-3 2-5094 0 0</inkml:trace>
  <inkml:trace contextRef="#ctx0" brushRef="#br0" timeOffset="56358.268">19455 1255 0 0 0,'0'0'995'0'0,"0"0"336"0"0,0 0 122 0 0,0 0 72 0 0,0 0-46 0 0,0 0-163 0 0,0 0-250 0 0,0 0-225 0 0,0 0-162 0 0,0 0-96 0 0,0 0-80 0 0,-5 0 2410 0 0,76-23 5749 0 0,-57 11-8429 0 0,0-1 0 0 0,-1 0 1 0 0,-1 0-1 0 0,0-2 0 0 0,-1 1 1 0 0,0-1-1 0 0,-2-1 0 0 0,8-15-233 0 0,-7-2 676 0 0,-10 32-434 0 0,0 1-44 0 0,0 0-35 0 0,0 0-38 0 0,0 0-86 0 0,0 16 17 0 0,-27 333 520 0 0,7-88-350 0 0,-6-95-172 0 0,25-164-99 0 0,-6 15 283 0 0,4-26 313 0 0,6-18-509 0 0,1 1 0 0 0,1 0-1 0 0,1 1 1 0 0,2-1-1 0 0,0 1 1 0 0,2 1-1 0 0,6-12-41 0 0,-5 8 17 0 0,-11 28-17 0 0,29-75 7 0 0,4 1 0 0 0,2 1 0 0 0,4 2 0 0 0,32-43-7 0 0,-59 97-6 0 0,0 1 0 0 0,2 1 0 0 0,0 0 0 0 0,0 1 0 0 0,1 1 0 0 0,1 0 0 0 0,0 1-1 0 0,1 0 1 0 0,0 2 0 0 0,7-4 6 0 0,-22 13-3 0 0,1 0 0 0 0,-1-1 0 0 0,0 1 1 0 0,0 0-1 0 0,1 0 0 0 0,-1 1 0 0 0,0-1 0 0 0,1 0 0 0 0,-1 1 0 0 0,1-1 0 0 0,-1 1 1 0 0,1 0-1 0 0,-1 0 0 0 0,1 0 0 0 0,-1 0 0 0 0,1 0 0 0 0,-1 1 0 0 0,1-1 0 0 0,-1 1 1 0 0,1-1-1 0 0,-1 1 0 0 0,0 0 0 0 0,1 0 0 0 0,-1 0 0 0 0,0 0 0 0 0,0 1 0 0 0,0-1 1 0 0,0 0-1 0 0,0 1 0 0 0,0 0 0 0 0,0-1 0 0 0,0 1 0 0 0,0 0 0 0 0,-1 0 0 0 0,1 0 0 0 0,-1 0 1 0 0,0 0-1 0 0,1 0 0 0 0,-1 1 0 0 0,0-1 0 0 0,0 0 0 0 0,-1 1 0 0 0,1-1 0 0 0,0 3 3 0 0,3 6 4 0 0,-1 0-1 0 0,-1 0 1 0 0,0 1-1 0 0,-1-1 0 0 0,0 1 1 0 0,-1-1-1 0 0,0 1 0 0 0,0 0 1 0 0,-2-1-1 0 0,1 1 1 0 0,-1-1-1 0 0,-1 0 0 0 0,0 1 1 0 0,-1-1-1 0 0,0-1 0 0 0,-1 1 1 0 0,0 0-1 0 0,0-1 1 0 0,-1 0-1 0 0,0-1 0 0 0,-1 1 1 0 0,0-1-1 0 0,-1 0 1 0 0,0-1-1 0 0,0 0 0 0 0,-1 0 1 0 0,0-1-1 0 0,0 0 0 0 0,-1 0 1 0 0,-8 4-4 0 0,8-5-18 0 0,0 0 0 0 0,-1-1 0 0 0,1 0 0 0 0,-1-1 0 0 0,0 0 0 0 0,0 0 1 0 0,-1-1-1 0 0,1-1 0 0 0,-1 0 0 0 0,0 0 0 0 0,1-2 0 0 0,-8 1 18 0 0,17-1-105 0 0,-1 0 1 0 0,1-1-1 0 0,0 1 1 0 0,-1 0-1 0 0,1-1 0 0 0,0 0 1 0 0,-1 1-1 0 0,1-1 0 0 0,0 0 1 0 0,0 0-1 0 0,0 0 0 0 0,0 0 1 0 0,0-1-1 0 0,0 1 0 0 0,0-1 1 0 0,0 1-1 0 0,1-1 1 0 0,-1 1-1 0 0,1-1 0 0 0,-1 0 1 0 0,1 0-1 0 0,-1 0 0 0 0,1 0 1 0 0,0 0-1 0 0,0 0 0 0 0,0-1 105 0 0,-1-17-4390 0 0,12 0-3872 0 0,-4 13-3143 0 0</inkml:trace>
  <inkml:trace contextRef="#ctx0" brushRef="#br0" timeOffset="56691.27">20379 1078 6481 0 0,'0'0'2597'0'0,"0"0"-481"0"0,0 0-187 0 0,0 0-78 0 0,0 0-160 0 0,0 0-212 0 0,0 0-248 0 0,0 0-231 0 0,0 0-204 0 0,0 0-126 0 0,0 0-117 0 0,0 0-105 0 0,0 0-76 0 0,-24 33-78 0 0,-69 103-62 0 0,67-78 34 0 0,27-50-198 0 0,-1-5-37 0 0,0-1 0 0 0,0 0 0 0 0,0 0 0 0 0,1 1 0 0 0,-1-1 0 0 0,1 0 0 0 0,-1 0 0 0 0,1 0 0 0 0,0 0 0 0 0,0 1 0 0 0,-1-1-1 0 0,2 0 1 0 0,-1 0 0 0 0,0-1 0 0 0,0 1 0 0 0,1 0 0 0 0,-1 0 0 0 0,1-1 0 0 0,-1 1 0 0 0,1 0 0 0 0,0-1 0 0 0,-1 0-1 0 0,1 1 1 0 0,0-1 0 0 0,0 0 0 0 0,0 0 0 0 0,0 0 0 0 0,0 0 0 0 0,1 0 0 0 0,-1-1 0 0 0,0 1 0 0 0,0-1 0 0 0,0 1 0 0 0,1-1-1 0 0,-1 0 1 0 0,0 0 0 0 0,0 0 0 0 0,1 0 0 0 0,0 0-31 0 0,87-25 1028 0 0,-85 22-974 0 0,1-1-1 0 0,-1 1 1 0 0,1-1-1 0 0,-1 0 1 0 0,0 0-1 0 0,0-1 1 0 0,-1 1 0 0 0,1-1-1 0 0,-1 0 1 0 0,0 0-1 0 0,-1-1 1 0 0,1 1-1 0 0,-1-1 1 0 0,0 0-1 0 0,0 0 1 0 0,-1 0-1 0 0,0 0 1 0 0,0 0-1 0 0,0 0 1 0 0,-1-1-1 0 0,0 1 1 0 0,0-1-1 0 0,0 1 1 0 0,-1-1 0 0 0,0 1-1 0 0,0-1 1 0 0,-1 1-1 0 0,0-1 1 0 0,-1-4-54 0 0,-1 5-50 0 0,0 0 0 0 0,-1 0 1 0 0,0 0-1 0 0,0 0 0 0 0,0 1 1 0 0,0-1-1 0 0,-1 1 1 0 0,0 0-1 0 0,0 1 0 0 0,-1-1 1 0 0,1 1-1 0 0,-1 0 0 0 0,0 0 1 0 0,0 1-1 0 0,0 0 1 0 0,0 0-1 0 0,-1 0 0 0 0,1 1 1 0 0,-1 0-1 0 0,-2 0 50 0 0,-21-5-3590 0 0,0 5-3296 0 0,24 2-5025 0 0</inkml:trace>
  <inkml:trace contextRef="#ctx0" brushRef="#br0" timeOffset="57123.289">20909 548 13843 0 0,'0'0'2328'0'0,"0"0"-555"0"0,0 0-445 0 0,0 0-186 0 0,0 0-151 0 0,0 0-87 0 0,0 0-131 0 0,0 0-134 0 0,0 0-57 0 0,0 0-70 0 0,0 0-52 0 0,0 0-55 0 0,0 0-41 0 0,-5 29-50 0 0,-16 90-45 0 0,16-23 375 0 0,5-39-413 0 0,-2 1 0 0 0,-3-1 0 0 0,-2 0 0 0 0,-2 0 0 0 0,-17 53-231 0 0,-10 60 52 0 0,36-170-84 0 0,0 0-5 0 0,0 0-18 0 0,0 0 8 0 0,0 0-9 0 0,2-15-425 0 0,14-59-3395 0 0,-16 46 667 0 0,0 10-3133 0 0,0 6-4856 0 0</inkml:trace>
  <inkml:trace contextRef="#ctx0" brushRef="#br0" timeOffset="57357.096">20609 975 5521 0 0,'0'0'2517'0'0,"0"0"-115"0"0,0 0-58 0 0,0 0-127 0 0,0 0-280 0 0,0 0-351 0 0,0 0-400 0 0,0 0-334 0 0,0 0-257 0 0,0 0-159 0 0,0 0 34 0 0,0 0 105 0 0,0 0 97 0 0,4 3 39 0 0,11 2-437 0 0,0-1-1 0 0,0-1 1 0 0,0 0-1 0 0,1 0 1 0 0,-1-2-1 0 0,1 0 1 0 0,-1-1 0 0 0,1 0-1 0 0,-1-1 1 0 0,6-2-274 0 0,-4 2 115 0 0,182-17 85 0 0,-157 16-27 0 0,-21 1-3002 0 0,0 1-8972 0 0,-20 0-214 0 0</inkml:trace>
  <inkml:trace contextRef="#ctx0" brushRef="#br0" timeOffset="57739.104">21058 1163 2417 0 0,'0'0'2523'0'0,"0"0"-273"0"0,0 0-26 0 0,0 0 89 0 0,0 0-126 0 0,0 0-252 0 0,0 0-330 0 0,0 0-298 0 0,0 0-189 0 0,0 0-157 0 0,0 0-96 0 0,0 0-111 0 0,29 4-109 0 0,89 9-119 0 0,-63-21 129 0 0,-49 3-516 0 0,-2 2-65 0 0,1 1-4 0 0,0 0-1 0 0,0-1 1 0 0,-1 1 0 0 0,1-1-1 0 0,-1 0 1 0 0,0 0 0 0 0,0 0 0 0 0,0-1-1 0 0,0 0 1 0 0,0 1 0 0 0,-1-1 0 0 0,0 0-1 0 0,0-1 1 0 0,0 1 0 0 0,0-1-1 0 0,-1 1 1 0 0,1-1 0 0 0,-1 0 0 0 0,-1 0-1 0 0,1 0 1 0 0,0 0 0 0 0,-1 0-1 0 0,0 0 1 0 0,-1 0 0 0 0,1-1 0 0 0,-1 1-1 0 0,0-1-69 0 0,-1 4 11 0 0,-1 0 0 0 0,0 0-1 0 0,-1 0 1 0 0,1 0 0 0 0,0 0 0 0 0,0 0-1 0 0,-1 1 1 0 0,1-1 0 0 0,-1 1-1 0 0,1 0 1 0 0,-1-1 0 0 0,0 1 0 0 0,0 0-1 0 0,1 1 1 0 0,-1-1 0 0 0,0 0-1 0 0,0 1 1 0 0,0 0 0 0 0,0-1 0 0 0,0 1-1 0 0,0 0 1 0 0,1 1 0 0 0,-3-1-11 0 0,-2 0 0 0 0,-2-1-11 0 0,0 2 0 0 0,0-1 0 0 0,0 1-1 0 0,1 0 1 0 0,-1 1 0 0 0,0 0 0 0 0,0 1 0 0 0,1-1 0 0 0,0 2 0 0 0,-1-1-1 0 0,1 1 1 0 0,1 0 0 0 0,-1 1 0 0 0,0 0 0 0 0,1 0 0 0 0,0 1 0 0 0,0-1-1 0 0,1 2 1 0 0,0-1 0 0 0,0 1 0 0 0,0 0 0 0 0,1 0 0 0 0,0 0 0 0 0,0 1-1 0 0,1 0 1 0 0,0 0 0 0 0,0 0 0 0 0,-2 7 11 0 0,5-11-17 0 0,0 1 1 0 0,0 0-1 0 0,1-1 1 0 0,0 1-1 0 0,-1 0 1 0 0,1 0-1 0 0,1-1 1 0 0,-1 1-1 0 0,1 0 0 0 0,0-1 1 0 0,0 1-1 0 0,0 0 1 0 0,1-1-1 0 0,-1 1 1 0 0,1-1-1 0 0,0 0 1 0 0,0 1-1 0 0,1-1 0 0 0,-1 0 1 0 0,1 0-1 0 0,0-1 1 0 0,0 1-1 0 0,1-1 1 0 0,-1 1-1 0 0,0-1 0 0 0,1 0 1 0 0,0 0-1 0 0,0 0 1 0 0,0-1-1 0 0,0 0 1 0 0,0 1-1 0 0,1-2 1 0 0,-1 1-1 0 0,1 0 0 0 0,-1-1 1 0 0,1 0-1 0 0,-1 0 1 0 0,1 0-1 0 0,0 0 1 0 0,0-1-1 0 0,2 0 17 0 0,76 3-1675 0 0,-55-3-1301 0 0,-2-3-3422 0 0,-12 0-5188 0 0</inkml:trace>
  <inkml:trace contextRef="#ctx0" brushRef="#br0" timeOffset="58194.46">21413 1318 9962 0 0,'0'0'2399'0'0,"0"0"-520"0"0,0 0-170 0 0,0 0-164 0 0,0 0-204 0 0,0 0-177 0 0,0 0-208 0 0,0 0-181 0 0,0 0-92 0 0,0 0-84 0 0,0 0-57 0 0,0 0-31 0 0,0 0-56 0 0,11-11-40 0 0,64-67 546 0 0,28-40 150 0 0,-65 64-959 0 0,-38 55-159 0 0,0-1-1 0 0,0 0 1 0 0,0 1 0 0 0,0-1-1 0 0,0 0 1 0 0,0 1 0 0 0,0-1-1 0 0,0 0 1 0 0,0 1 0 0 0,0-1-1 0 0,0 0 1 0 0,0 1 0 0 0,0-1-1 0 0,0 0 1 0 0,0 1 0 0 0,0-1-1 0 0,1 0 1 0 0,-1 1-1 0 0,0-1 1 0 0,0 0 0 0 0,0 0-1 0 0,1 1 1 0 0,-1-1 0 0 0,0 0-1 0 0,0 0 1 0 0,1 1 0 0 0,-1-1-1 0 0,0 0 1 0 0,0 0 0 0 0,1 0-1 0 0,-1 1 1 0 0,0-1 0 0 0,1 0-1 0 0,-1 0 1 0 0,0 0-1 0 0,1 0 1 0 0,-1 0 0 0 0,0 0-1 0 0,1 0 8 0 0,-5 7-2 0 0,1 0 1 0 0,0 1-1 0 0,1-1 0 0 0,-1 1 0 0 0,2-1 0 0 0,-1 1 0 0 0,1 0 0 0 0,0-1 0 0 0,0 1 0 0 0,1 0 0 0 0,0 0 0 0 0,1 0 0 0 0,0 3 2 0 0,1-7 21 0 0,0-1 0 0 0,1 1 0 0 0,-1-1 0 0 0,1 1 0 0 0,0-1 0 0 0,0 0 0 0 0,0 0 0 0 0,0 0 0 0 0,1-1 0 0 0,-1 1 0 0 0,1-1 0 0 0,0 0 0 0 0,-1 0 0 0 0,1 0 0 0 0,0 0 0 0 0,0-1 0 0 0,0 1 0 0 0,0-1 0 0 0,1 0 0 0 0,-1 0 0 0 0,0-1 0 0 0,0 1 0 0 0,1-1 0 0 0,-1 0 0 0 0,0 0 0 0 0,1-1 0 0 0,-1 1 0 0 0,0-1 0 0 0,0 0 0 0 0,0 0 0 0 0,1 0 0 0 0,1-2-21 0 0,7-2 45 0 0,0-1-1 0 0,-1 0 1 0 0,0-1 0 0 0,0-1-1 0 0,-1 1 1 0 0,0-2-1 0 0,0 0 1 0 0,-1 0 0 0 0,-1-1-1 0 0,1 0 1 0 0,-1-1-1 0 0,-1 0 1 0 0,0 0 0 0 0,0-1-1 0 0,-2 0 1 0 0,4-6-45 0 0,-5-5-1421 0 0,-4 16-2506 0 0,1 0-4787 0 0,-1 3-3921 0 0</inkml:trace>
  <inkml:trace contextRef="#ctx0" brushRef="#br0" timeOffset="58578.094">22326 544 16724 0 0,'0'0'1783'0'0,"0"0"-436"0"0,0 0-159 0 0,0 0-1 0 0,0 0-54 0 0,0 0-158 0 0,0 0-229 0 0,0 0-158 0 0,0 0-55 0 0,0 0-14 0 0,0 0-27 0 0,0 0-70 0 0,0 0-61 0 0,4 14-49 0 0,15 94 367 0 0,-48 215 122 0 0,-4-132-747 0 0,14-83-177 0 0,19-108 78 0 0,0 0-17 0 0,0 0-35 0 0,0 0-11 0 0,0 0 0 0 0,0-26-1751 0 0,-3-34-2127 0 0,-3 22-6943 0 0,4 30-470 0 0</inkml:trace>
  <inkml:trace contextRef="#ctx0" brushRef="#br0" timeOffset="58825.27">22041 883 5305 0 0,'0'0'5303'0'0,"0"0"-2714"0"0,0 0-1118 0 0,0 0-212 0 0,0 0 70 0 0,0 0 106 0 0,0 0 40 0 0,0 0-68 0 0,0 0-236 0 0,0 0-221 0 0,0 0-151 0 0,0 0-131 0 0,0 0-85 0 0,26 8-76 0 0,83 22-74 0 0,26-9 514 0 0,5-7-785 0 0,-110-13-361 0 0,7 1-571 0 0,-14 4-4657 0 0,-20-4-2275 0 0,-1-1-4729 0 0</inkml:trace>
  <inkml:trace contextRef="#ctx0" brushRef="#br0" timeOffset="58991.28">22663 1060 16147 0 0,'0'0'1757'0'0,"0"0"-358"0"0,0 0-183 0 0,0 0-105 0 0,0 0-166 0 0,0 0-188 0 0,0 0-227 0 0,0 0-184 0 0,0 0-133 0 0,0 0-91 0 0,0 0-52 0 0,6 32-43 0 0,15 100-42 0 0,-6-79-1361 0 0,-14-53-308 0 0,-1 0-3111 0 0,0 0-6662 0 0</inkml:trace>
  <inkml:trace contextRef="#ctx0" brushRef="#br0" timeOffset="59157.818">22658 784 17316 0 0,'0'0'1504'0'0,"0"0"-600"0"0,0 0-160 0 0,0 0-168 0 0,0 0-279 0 0,0 0-249 0 0,0 0-160 0 0,0 0-129 0 0,0 0-71 0 0,0 0-224 0 0,0 0-728 0 0,0 0-2561 0 0,0 0-8441 0 0</inkml:trace>
  <inkml:trace contextRef="#ctx0" brushRef="#br0" timeOffset="59892.307">23078 1001 17716 0 0,'0'0'1832'0'0,"0"0"-450"0"0,0 0-141 0 0,0 0-92 0 0,0 0-124 0 0,0 0-137 0 0,0 0-179 0 0,0 0-129 0 0,0 0-140 0 0,0 0-91 0 0,0 0-95 0 0,0 0-112 0 0,0 0-12 0 0,-26 9-36 0 0,-79 28-23 0 0,42 8 23 0 0,54-34-91 0 0,6-7-5 0 0,0-1 0 0 0,0 1-1 0 0,0 0 1 0 0,1-1 0 0 0,-1 1 0 0 0,1 0-1 0 0,0 0 1 0 0,0 1 0 0 0,0-1-1 0 0,1 0 1 0 0,-1 1 0 0 0,1-1 0 0 0,0 1-1 0 0,0-1 1 0 0,1 1 0 0 0,-1 0-1 0 0,1-1 1 0 0,0 1 0 0 0,0 0 0 0 0,1-1-1 0 0,0 3 3 0 0,2-4 2 0 0,0 0-1 0 0,0 0 1 0 0,0-1-1 0 0,0 1 0 0 0,1-1 1 0 0,-1 0-1 0 0,1 0 0 0 0,-1 0 1 0 0,1 0-1 0 0,0-1 1 0 0,0 1-1 0 0,0-1 0 0 0,0 0 1 0 0,0 0-1 0 0,0-1 1 0 0,0 1-1 0 0,0-1 0 0 0,0 0 1 0 0,0 0-1 0 0,0 0 1 0 0,3-1-2 0 0,6 0 12 0 0,-1-1 1 0 0,1-1 0 0 0,-1 0 0 0 0,1-1 0 0 0,-1 0 0 0 0,0-1-1 0 0,-1-1 1 0 0,1 1 0 0 0,-1-2 0 0 0,0 0 0 0 0,-1 0-1 0 0,0-1 1 0 0,9-8-13 0 0,63-38 55 0 0,-65 90-221 0 0,-17-32 143 0 0,1 1 22 0 0,0 1 1 0 0,0-1-1 0 0,0 0 1 0 0,1 0-1 0 0,-1 0 1 0 0,1-1-1 0 0,1 1 1 0 0,-1 0-1 0 0,1-1 1 0 0,-1 1-1 0 0,1-1 1 0 0,0 0-1 0 0,1 0 1 0 0,-1 0-1 0 0,1 0 1 0 0,0-1-1 0 0,0 1 1 0 0,0-1-1 0 0,0 0 0 0 0,1 0 1 0 0,-1-1-1 0 0,1 1 1 0 0,-1-1-1 0 0,1 0 1 0 0,0 0-1 0 0,0-1 1 0 0,0 1-1 0 0,0-1 1 0 0,0 0-1 0 0,1 0 1 0 0,-1-1-1 0 0,0 0 1 0 0,0 0-1 0 0,3 0 1 0 0,7-2 36 0 0,0 0 0 0 0,0-1-1 0 0,0-1 1 0 0,0 0-1 0 0,-1-1 1 0 0,1-1-1 0 0,-1 0 1 0 0,-1-1 0 0 0,1 0-1 0 0,-1-1 1 0 0,-1-1-1 0 0,1 0 1 0 0,-1-1 0 0 0,3-3-36 0 0,-4 4 51 0 0,13-11 8 0 0,0-1 1 0 0,-2-2 0 0 0,0 0-1 0 0,-2-1 1 0 0,-1-2 0 0 0,0 0 0 0 0,-2 0-1 0 0,-1-2 1 0 0,-2 0 0 0 0,0-1-1 0 0,-2 0 1 0 0,2-10-60 0 0,-7 20-15 0 0,-1-1 0 0 0,-1 1 1 0 0,-1-1-1 0 0,-1 0 0 0 0,0-1 0 0 0,-2 1 0 0 0,0 0 1 0 0,-1 0-1 0 0,-2-1 0 0 0,0 1 0 0 0,0 0 1 0 0,-5-14 14 0 0,6 29-5 0 0,-1 0 1 0 0,1 1 0 0 0,-1 0 0 0 0,0-1 0 0 0,0 1 0 0 0,0 0 0 0 0,0 0 0 0 0,-1 0 0 0 0,1 0 0 0 0,-1 0-1 0 0,0 1 1 0 0,0-1 0 0 0,-1 1 0 0 0,1 0 0 0 0,-1 0 0 0 0,1 0 0 0 0,-1 0 0 0 0,0 1 0 0 0,0-1 0 0 0,-1 1-1 0 0,1 0 1 0 0,0 0 0 0 0,-1 1 0 0 0,1-1 0 0 0,-1 1 0 0 0,1 0 0 0 0,-5 0 4 0 0,4 0-2 0 0,0 1 0 0 0,0 1 0 0 0,-1-1 0 0 0,1 1 1 0 0,0-1-1 0 0,0 2 0 0 0,0-1 0 0 0,0 0 0 0 0,0 1 0 0 0,0 0 0 0 0,0 0 1 0 0,1 1-1 0 0,-1-1 0 0 0,1 1 0 0 0,-1 0 0 0 0,1 0 0 0 0,0 0 0 0 0,0 1 1 0 0,1 0-1 0 0,-1-1 0 0 0,1 1 0 0 0,-1 1 0 0 0,1-1 2 0 0,-5 12 9 0 0,0 0-1 0 0,1 1 0 0 0,1 0 0 0 0,1 0 1 0 0,0 0-1 0 0,1 1 0 0 0,1-1 1 0 0,0 1-1 0 0,2 0 0 0 0,0 0 1 0 0,1 0-1 0 0,0 0 0 0 0,2 0 1 0 0,0 0-1 0 0,1 0 0 0 0,1-1 1 0 0,1 2-9 0 0,6 17 89 0 0,1-1 1 0 0,2-1-1 0 0,2 0 0 0 0,1-1 1 0 0,1 0-1 0 0,2-2 1 0 0,1 0-1 0 0,1-2 1 0 0,2 0-1 0 0,1-1 1 0 0,26 22-90 0 0,109 95 253 0 0,-122-111-238 0 0,-38-33 0 0 0,3-31-1545 0 0,-3 2-1486 0 0,0 16-4233 0 0,0 4-5186 0 0</inkml:trace>
  <inkml:trace contextRef="#ctx0" brushRef="#br0" timeOffset="61395.05">665 3170 3161 0 0,'0'0'1340'0'0,"0"0"155"0"0,0 0 373 0 0,0 0 294 0 0,0 0-15 0 0,0 0-385 0 0,0 0-562 0 0,0 0-365 0 0,0 0-124 0 0,0 0 17 0 0,0 0 54 0 0,4 4-14 0 0,52 22 1300 0 0,-42-25-1796 0 0,-1-1-1 0 0,0 0 1 0 0,0 0 0 0 0,0-1-1 0 0,0-1 1 0 0,0 0-1 0 0,0-1 1 0 0,0 0 0 0 0,-1-1-1 0 0,1-1 1 0 0,-1 0 0 0 0,0 0-1 0 0,0-1 1 0 0,-1-1-1 0 0,0 0 1 0 0,0-1 0 0 0,-1 0-1 0 0,7-6-271 0 0,-11 8 42 0 0,0 1 0 0 0,0-2-1 0 0,0 1 1 0 0,-1-1 0 0 0,0 1 0 0 0,-1-1-1 0 0,1-1 1 0 0,-1 1 0 0 0,-1-1 0 0 0,1 0-1 0 0,-1 1 1 0 0,-1-1 0 0 0,1-1 0 0 0,-2 1-1 0 0,1 0 1 0 0,-1 0 0 0 0,0-1 0 0 0,0 1-1 0 0,-1-1 1 0 0,-1 1 0 0 0,1 0 0 0 0,-1-1-1 0 0,-1 0-41 0 0,1 6-1 0 0,0-1-1 0 0,0 1 1 0 0,0 0 0 0 0,-1-1-1 0 0,0 1 1 0 0,1 0-1 0 0,-1 0 1 0 0,0 0-1 0 0,-1 0 1 0 0,1 0-1 0 0,0 1 1 0 0,-1-1-1 0 0,0 0 1 0 0,1 1-1 0 0,-1 0 1 0 0,0 0-1 0 0,0 0 1 0 0,0 0-1 0 0,-1 0 1 0 0,1 1-1 0 0,0-1 1 0 0,-1 1-1 0 0,1 0 1 0 0,-1 0 0 0 0,1 0-1 0 0,-1 1 1 0 0,-1-1 1 0 0,-99-1-229 0 0,93 4 217 0 0,1 2 0 0 0,-1 0-1 0 0,1 0 1 0 0,-1 1 0 0 0,1 0 0 0 0,1 1-1 0 0,-1 0 1 0 0,1 0 0 0 0,0 1-1 0 0,0 0 1 0 0,1 1 0 0 0,0 0-1 0 0,1 0 1 0 0,-1 1 0 0 0,2-1 0 0 0,-1 2-1 0 0,1-1 1 0 0,-2 6 12 0 0,3-7 4 0 0,1 0 0 0 0,0 0-1 0 0,1 1 1 0 0,-1 0 0 0 0,2 0 0 0 0,-1-1 0 0 0,1 1 0 0 0,1 1 0 0 0,0-1-1 0 0,0 0 1 0 0,0 0 0 0 0,2 0 0 0 0,-1 1 0 0 0,1-1 0 0 0,0 0-1 0 0,1 0 1 0 0,0 0 0 0 0,0 0 0 0 0,1 0 0 0 0,0-1 0 0 0,1 1-1 0 0,0-1 1 0 0,0 0 0 0 0,1 0 0 0 0,0 0 0 0 0,0 0 0 0 0,1-1-1 0 0,0 0 1 0 0,0 0 0 0 0,0-1 0 0 0,1 1 0 0 0,0-2 0 0 0,5 4-4 0 0,-3-1-51 0 0,1-1 1 0 0,0-1 0 0 0,-1 0-1 0 0,2 0 1 0 0,-1-1 0 0 0,1 0-1 0 0,0-1 1 0 0,0 0-1 0 0,0-1 1 0 0,0 0 0 0 0,1-1-1 0 0,-1 0 1 0 0,1 0 0 0 0,0-2-1 0 0,-1 1 1 0 0,1-2 0 0 0,0 1-1 0 0,-1-2 1 0 0,1 1-1 0 0,-1-2 1 0 0,10-2 50 0 0,25-15-3277 0 0,-27 11-2268 0 0,-11 5 1802 0 0,2 0-8124 0 0</inkml:trace>
  <inkml:trace contextRef="#ctx0" brushRef="#br0" timeOffset="61845.343">1154 3376 8730 0 0,'0'0'2640'0'0,"0"0"-538"0"0,0 0-363 0 0,0 0-130 0 0,0 0-185 0 0,0 0-141 0 0,0 0-199 0 0,0 0-198 0 0,0 0-161 0 0,0 0-94 0 0,0 0-58 0 0,0 0-49 0 0,30-32-21 0 0,89-97-73 0 0,-60 50 248 0 0,10-68 384 0 0,-68 115-707 0 0,-1 31-323 0 0,0 1-2 0 0,0 0-23 0 0,0 0-30 0 0,0 5-34 0 0,-17 82 60 0 0,17-83 0 0 0,-1 2 4 0 0,0-1-1 0 0,0 1 1 0 0,0 0 0 0 0,1 0-1 0 0,0 0 1 0 0,0 0-1 0 0,0 0 1 0 0,1 0 0 0 0,0 0-1 0 0,0-1 1 0 0,0 1 0 0 0,1 0-1 0 0,0-1 1 0 0,0 1 0 0 0,0-1-1 0 0,1 1 1 0 0,0-1 0 0 0,0 0-1 0 0,0 0 1 0 0,1 0 0 0 0,-1-1-1 0 0,1 1 1 0 0,0-1 0 0 0,1 0-1 0 0,-1 0 1 0 0,1 0-7 0 0,2-1 88 0 0,-1-1 1 0 0,0-1 0 0 0,1 1 0 0 0,0-1-1 0 0,-1-1 1 0 0,1 1 0 0 0,0-1-1 0 0,-1 0 1 0 0,1 0 0 0 0,0-1-1 0 0,-1 0 1 0 0,1 0 0 0 0,-1-1-1 0 0,1 0 1 0 0,-1 0 0 0 0,0 0-1 0 0,1-1 1 0 0,2-1-89 0 0,10-10 206 0 0,-1 0 1 0 0,0-1-1 0 0,-1-1 0 0 0,-1 0 0 0 0,0-1 1 0 0,4-8-207 0 0,32-70 276 0 0,-45 78-244 0 0,-6 14-3253 0 0,-1 0-3436 0 0,0 3-5551 0 0</inkml:trace>
  <inkml:trace contextRef="#ctx0" brushRef="#br0" timeOffset="62570.919">2001 3173 8586 0 0,'0'0'1664'0'0,"0"0"-269"0"0,0 0 147 0 0,0 0 134 0 0,0 0-43 0 0,0 0-132 0 0,0 0-210 0 0,0 0-204 0 0,0 0-140 0 0,0 0-115 0 0,0 0-106 0 0,0 0-100 0 0,0 0-128 0 0,29 0-81 0 0,87-2-85 0 0,-68-13 84 0 0,-44 10-308 0 0,2-1-48 0 0,-1 0 1 0 0,0 0-1 0 0,-1 0 0 0 0,1 0 0 0 0,-1-1 0 0 0,-1 0 0 0 0,1 0 0 0 0,-1 0 0 0 0,0 0 0 0 0,-1 0 0 0 0,1-1 0 0 0,-2 1 0 0 0,1-1 0 0 0,-1 1 1 0 0,0-1-1 0 0,0 0 0 0 0,-1 1 0 0 0,0-1 0 0 0,-1 0 0 0 0,0 1 0 0 0,-1-7-60 0 0,1 10-12 0 0,-1 0-1 0 0,0 1 1 0 0,-1-1 0 0 0,1 0-1 0 0,-1 1 1 0 0,1-1 0 0 0,-1 1-1 0 0,0 0 1 0 0,0 0 0 0 0,-1 0-1 0 0,1 0 1 0 0,0 1 0 0 0,-1-1-1 0 0,0 1 1 0 0,1 0 0 0 0,-1 0-1 0 0,0 1 1 0 0,0-1 0 0 0,0 1-1 0 0,-1-1 1 0 0,1 1 0 0 0,0 0-1 0 0,0 1 1 0 0,-1-1 0 0 0,1 1-1 0 0,0 0 1 0 0,-1 0 0 0 0,1 0 0 0 0,0 1-1 0 0,0-1 1 0 0,-1 1 0 0 0,1 0-1 0 0,0 0 1 0 0,0 1 0 0 0,0-1-1 0 0,0 1 1 0 0,0 0 0 0 0,0 0-1 0 0,1 0 1 0 0,-1 1 0 0 0,0 0 12 0 0,-4 3-7 0 0,0 0 0 0 0,1 1 0 0 0,0 0 0 0 0,0 1-1 0 0,0 0 1 0 0,1 0 0 0 0,0 0 0 0 0,1 1 0 0 0,0-1 0 0 0,0 1 0 0 0,1 1 0 0 0,0-1 0 0 0,0 1 0 0 0,1-1 0 0 0,1 1 0 0 0,-1 0 0 0 0,2 0 0 0 0,-1 0 0 0 0,1 0 0 0 0,1 0 0 0 0,0 1 0 0 0,0-1 0 0 0,2 4 7 0 0,0-7 10 0 0,1 0-1 0 0,0 0 1 0 0,0 0 0 0 0,0-1-1 0 0,1 1 1 0 0,0-1 0 0 0,1 0-1 0 0,-1 0 1 0 0,1 0 0 0 0,0 0-1 0 0,1-1 1 0 0,-1 0-1 0 0,1 0 1 0 0,0-1 0 0 0,0 1-1 0 0,1-1 1 0 0,-1-1 0 0 0,1 1-1 0 0,0-1 1 0 0,0 0 0 0 0,0-1-1 0 0,0 0 1 0 0,0 0-1 0 0,1 0 1 0 0,-1-1 0 0 0,0 0-1 0 0,1 0 1 0 0,-1-1 0 0 0,1 0-1 0 0,0-1 1 0 0,2 0-10 0 0,7 2 65 0 0,1-2 0 0 0,0 0 0 0 0,-1-2 0 0 0,1 1 0 0 0,-1-2 1 0 0,0 0-1 0 0,0-2 0 0 0,0 0 0 0 0,-1 0 0 0 0,0-1 0 0 0,13-9-65 0 0,-9 3 68 0 0,0-1 1 0 0,-1-1-1 0 0,-1 0 0 0 0,-1-2 0 0 0,0 0 1 0 0,-1 0-1 0 0,-1-2 0 0 0,0 0 1 0 0,-2-1-1 0 0,1-2-68 0 0,6-8 15 0 0,-11 19-10 0 0,0 0 1 0 0,-1-1 0 0 0,-1 0-1 0 0,0-1 1 0 0,-1 0-1 0 0,0 0 1 0 0,0 0 0 0 0,-2-1-1 0 0,0 1 1 0 0,0-1 0 0 0,-1 0-1 0 0,-1 0 1 0 0,0-2-6 0 0,-3 15-4 0 0,0 0 0 0 0,1 0 0 0 0,-1-1 0 0 0,0 1 0 0 0,0 0 0 0 0,0 0 0 0 0,0 0 1 0 0,0 0-1 0 0,0 0 0 0 0,-1 0 0 0 0,1 0 0 0 0,0 0 0 0 0,0 0 0 0 0,-1 1 0 0 0,1-1 0 0 0,0 1 0 0 0,-1-1 0 0 0,1 1 0 0 0,-1-1 1 0 0,1 1-1 0 0,0 0 0 0 0,-1-1 0 0 0,1 1 0 0 0,-1 0 0 0 0,1 0 0 0 0,-1 0 0 0 0,1 0 0 0 0,-1 0 0 0 0,1 1 0 0 0,-1-1 0 0 0,1 0 0 0 0,-1 1 1 0 0,1-1-1 0 0,-1 1 0 0 0,1-1 0 0 0,0 1 0 0 0,-1 0 0 0 0,1 0 0 0 0,0 0 0 0 0,0-1 0 0 0,0 1 0 0 0,0 0 0 0 0,-1 0 0 0 0,1 1 1 0 0,0-1-1 0 0,1 0 0 0 0,-1 0 0 0 0,0 0 0 0 0,-1 2 4 0 0,-3 1-7 0 0,-1 0 0 0 0,1 1 0 0 0,0-1 0 0 0,0 1-1 0 0,1 1 1 0 0,-1-1 0 0 0,1 0 0 0 0,0 1 0 0 0,1 0 0 0 0,-1 0 0 0 0,1 0 0 0 0,0 1 0 0 0,1-1 0 0 0,-1 1-1 0 0,1-1 1 0 0,1 1 0 0 0,-1 0 0 0 0,1 0 0 0 0,0-1 0 0 0,1 1 0 0 0,0 0 0 0 0,0 6 7 0 0,3-8 0 0 0,0 0 0 0 0,1-1 0 0 0,0 1 0 0 0,0-1 0 0 0,0 0 0 0 0,0 0 0 0 0,0-1 0 0 0,1 1 0 0 0,0-1-1 0 0,-1 0 1 0 0,1 0 0 0 0,0-1 0 0 0,1 1 0 0 0,-1-1 0 0 0,0 0 0 0 0,5 1 0 0 0,3 2 9 0 0,-8-4-6 0 0,1 1 0 0 0,-1 0 0 0 0,0 0 1 0 0,0 1-1 0 0,0-1 0 0 0,0 1 0 0 0,0 0 0 0 0,-1 0 1 0 0,1 1-1 0 0,-1-1 0 0 0,0 1 0 0 0,0 0 0 0 0,0 0 1 0 0,-1 0-1 0 0,1 1 0 0 0,-1-1 0 0 0,0 1 0 0 0,0 0 0 0 0,-1 0 1 0 0,1 0-1 0 0,-1 0 0 0 0,0 0 0 0 0,0 1 0 0 0,-1-1 1 0 0,0 0-1 0 0,0 1 0 0 0,0-1 0 0 0,0 3-3 0 0,-12 73 79 0 0,5-72-721 0 0,-8 15 1464 0 0,11-16-3963 0 0,2-1-3547 0 0,1-7-5260 0 0</inkml:trace>
  <inkml:trace contextRef="#ctx0" brushRef="#br0" timeOffset="68151.397">3255 2967 0 0 0,'0'0'625'0'0,"0"0"384"0"0,0 0 95 0 0,0 0 130 0 0,0 0 147 0 0,0 0-45 0 0,0 0-85 0 0,0 0-56 0 0,0 0-68 0 0,0 0 32 0 0,0 0 9 0 0,-4-6-55 0 0,-13-19-57 0 0,-16 9 3135 0 0,-14 41-2977 0 0,46-24-1189 0 0,-10 8 46 0 0,0 1 0 0 0,1 0 0 0 0,0 1 0 0 0,1 0 0 0 0,0 0 0 0 0,1 1 0 0 0,0 0 0 0 0,1 1 0 0 0,0 0 0 0 0,1 0 0 0 0,0 0 0 0 0,1 1 0 0 0,1 0 0 0 0,0 0 0 0 0,1 0 0 0 0,1 0 0 0 0,0 0 0 0 0,0 1 0 0 0,2 12-71 0 0,0-25 26 0 0,0 0 0 0 0,0 0 0 0 0,0 0 0 0 0,0-1 1 0 0,1 1-1 0 0,-1 0 0 0 0,1 0 0 0 0,-1 0 0 0 0,1-1 1 0 0,0 1-1 0 0,0 0 0 0 0,-1 0 0 0 0,1-1 0 0 0,0 1 1 0 0,1-1-1 0 0,-1 1 0 0 0,0-1 0 0 0,0 1 0 0 0,1-1 0 0 0,-1 0 1 0 0,1 0-1 0 0,-1 0 0 0 0,1 0 0 0 0,-1 0 0 0 0,1 0 1 0 0,0 0-1 0 0,-1 0 0 0 0,1 0 0 0 0,0-1 0 0 0,0 1 1 0 0,-1-1-1 0 0,1 1 0 0 0,0-1 0 0 0,0 0 0 0 0,0 0 1 0 0,0 0-1 0 0,0 0 0 0 0,0 0 0 0 0,-1 0 0 0 0,2-1-26 0 0,73-26 1960 0 0,-49 5-1640 0 0,-2-1 0 0 0,0-1 0 0 0,-2-2 0 0 0,0 0 0 0 0,-2-1 0 0 0,11-19-320 0 0,36-74 552 0 0,-68 120-544 0 0,0 1-1 0 0,0-1 1 0 0,1 0-1 0 0,-1 0 0 0 0,0 1 1 0 0,0-1-1 0 0,0 0 1 0 0,0 1-1 0 0,0-1 0 0 0,1 0 1 0 0,-1 0-1 0 0,0 0 1 0 0,0 1-1 0 0,0-1 0 0 0,1 0 1 0 0,-1 0-1 0 0,0 0 1 0 0,0 1-1 0 0,1-1 0 0 0,-1 0 1 0 0,0 0-1 0 0,1 0 1 0 0,-1 0-1 0 0,0 0 0 0 0,0 0 1 0 0,1 0-1 0 0,-1 0 1 0 0,0 0-1 0 0,1 0 0 0 0,-1 0 1 0 0,0 0-1 0 0,0 0 1 0 0,1 0-1 0 0,-1 0-7 0 0,0 50-10 0 0,0-36 38 0 0,16 122 64 0 0,-4-94-81 0 0,-1 1-1 0 0,-3 0 1 0 0,-1 1 0 0 0,-2-1-1 0 0,-3 1 1 0 0,-1 0 0 0 0,-2 0-1 0 0,-4 21-10 0 0,2-39 3 0 0,0-1 1 0 0,-2 1-1 0 0,-1-1 0 0 0,-1 0 0 0 0,-1-1 1 0 0,-1 0-1 0 0,-1 0 0 0 0,-1-1 1 0 0,-11 16-4 0 0,20-36 0 0 0,1 1 0 0 0,-1 0 1 0 0,0-1-1 0 0,0 0 1 0 0,0 1-1 0 0,-1-1 1 0 0,1 0-1 0 0,-1 0 1 0 0,0 0-1 0 0,0 0 1 0 0,0-1-1 0 0,0 1 1 0 0,0-1-1 0 0,-1 0 1 0 0,1 0-1 0 0,-1 0 1 0 0,1 0-1 0 0,-1-1 1 0 0,0 1-1 0 0,0-1 1 0 0,0 0-1 0 0,0 0 1 0 0,1 0-1 0 0,-1-1 0 0 0,0 1 1 0 0,0-1-1 0 0,0 0 1 0 0,-2-1-1 0 0,-10-57 3 0 0,15 35-12 0 0,0 0 0 0 0,2 0 0 0 0,0 0 0 0 0,2 0 0 0 0,1 0 0 0 0,0 0 0 0 0,2 1 0 0 0,7-19 9 0 0,8-8-29 0 0,1 0 0 0 0,3 2 0 0 0,2 1 0 0 0,2 1 1 0 0,2 1-1 0 0,2 2 0 0 0,23-23 29 0 0,85-77-19 0 0,-134 134 22 0 0,-3 5 0 0 0,0 1 0 0 0,-1-1 0 0 0,0 0 0 0 0,0 0 0 0 0,0 0-1 0 0,0-1 1 0 0,0 1 0 0 0,-1-1 0 0 0,1 1 0 0 0,-1-1 0 0 0,0 0 0 0 0,0 0-1 0 0,0 0 1 0 0,-1 0 0 0 0,0 0 0 0 0,1-1 0 0 0,-1 1 0 0 0,-1 0-1 0 0,1-1 1 0 0,-1 1 0 0 0,1-4-3 0 0,-3 7 0 0 0,1-1 0 0 0,-1 1 0 0 0,1 0-1 0 0,-1 0 1 0 0,0 0 0 0 0,1 0 0 0 0,-1 1 0 0 0,0-1-1 0 0,0 0 1 0 0,0 1 0 0 0,1-1 0 0 0,-1 1 0 0 0,0 0 0 0 0,0-1-1 0 0,0 1 1 0 0,0 0 0 0 0,0 0 0 0 0,0 0 0 0 0,0 0-1 0 0,0 1 1 0 0,1-1 0 0 0,-1 0 0 0 0,0 1 0 0 0,0 0 0 0 0,0-1-1 0 0,1 1 1 0 0,-1 0 0 0 0,0 0 0 0 0,0 0 0 0 0,1 0-1 0 0,-1 0 1 0 0,1 0 0 0 0,-1 0 0 0 0,1 1 0 0 0,0-1-1 0 0,-1 1 1 0 0,35 160 49 0 0,-12-78-25 0 0,-21-83-24 0 0,1 0 1 0 0,-1 0 0 0 0,1 0 0 0 0,0-1 0 0 0,0 1 0 0 0,0 0-1 0 0,0 0 1 0 0,-1 0 0 0 0,1-1 0 0 0,0 1 0 0 0,0 0 0 0 0,0-1-1 0 0,0 1 1 0 0,1-1 0 0 0,-1 1 0 0 0,0-1 0 0 0,0 0 0 0 0,0 1-1 0 0,0-1 1 0 0,0 0 0 0 0,0 0 0 0 0,1 0 0 0 0,-1 0 0 0 0,0 0-1 0 0,0 0 1 0 0,0 0 0 0 0,1 0 0 0 0,-1 0 0 0 0,0-1 0 0 0,0 1-1 0 0,0 0 1 0 0,0-1 0 0 0,0 1 0 0 0,0-1 0 0 0,0 1 0 0 0,0-1 0 0 0,0 0-1 0 0,0 1 1 0 0,0-1 0 0 0,0 0 0 0 0,0 0 0 0 0,0 0-1 0 0,40-43 170 0 0,-34 36-175 0 0,8-10 24 0 0,4-3 24 0 0,-2-1-1 0 0,0-1 0 0 0,-1 0 0 0 0,-1-1 1 0 0,-1 0-1 0 0,6-19-42 0 0,-20 43 1 0 0,1 1-1 0 0,-1-1 1 0 0,0 0 0 0 0,0 0 0 0 0,1 0-1 0 0,-1 0 1 0 0,0 0 0 0 0,0 0 0 0 0,0 0-1 0 0,1 0 1 0 0,-1 0 0 0 0,0 0 0 0 0,1 0-1 0 0,-1 0 1 0 0,0 0 0 0 0,0 0 0 0 0,1 0-1 0 0,-1 0 1 0 0,0 0 0 0 0,0 0 0 0 0,0 0-1 0 0,1 0 1 0 0,-1 0 0 0 0,0-1 0 0 0,0 1-1 0 0,1 0 1 0 0,-1 0 0 0 0,0 0 0 0 0,0 0-1 0 0,0 0 1 0 0,1-1 0 0 0,-1 1-1 0 0,0 0 1 0 0,0 0 0 0 0,0 0 0 0 0,0-1-1 0 0,0 1 1 0 0,1 0 0 0 0,-1 0 0 0 0,0-1-1 0 0,0 1 1 0 0,0 0 0 0 0,0 0-1 0 0,39 128 400 0 0,-27-57-329 0 0,-3 0-1 0 0,-3 0 1 0 0,-2 44-71 0 0,-39 305 64 0 0,32-396-49 0 0,0-1-1 0 0,-1 0 1 0 0,-1 1 0 0 0,-2-1-1 0 0,0-1 1 0 0,-1 0 0 0 0,-2 0-1 0 0,0 0 1 0 0,-2 1-15 0 0,10-21 17 0 0,0 1-1 0 0,0 0 0 0 0,0 0 1 0 0,0-1-1 0 0,0 1 0 0 0,-1-1 1 0 0,1 1-1 0 0,-1-1 1 0 0,0 0-1 0 0,1 0 0 0 0,-1 0 1 0 0,0-1-1 0 0,0 1 1 0 0,0-1-1 0 0,-1 0 0 0 0,1 1 1 0 0,0-1-1 0 0,0-1 1 0 0,-1 1-1 0 0,1 0 0 0 0,0-1 1 0 0,-1 0-1 0 0,1 1 1 0 0,-2-2-17 0 0,2-1 18 0 0,1-1 0 0 0,-1 1 0 0 0,1-1 1 0 0,-1 0-1 0 0,1 0 0 0 0,0 0 0 0 0,0 0 1 0 0,1 0-1 0 0,-1-1 0 0 0,0 1 0 0 0,1-1 1 0 0,0 1-1 0 0,0-1 0 0 0,0 1 0 0 0,1-1 1 0 0,-1 1-1 0 0,1-1 0 0 0,-1 0 0 0 0,1-1-18 0 0,-1-16 11 0 0,1-1 0 0 0,0 1 0 0 0,2-1 0 0 0,0 1 0 0 0,2-1 0 0 0,0 1 0 0 0,1 0-1 0 0,2 1 1 0 0,0-1 0 0 0,1 1 0 0 0,0 1 0 0 0,2 0 0 0 0,1 0 0 0 0,3-5-11 0 0,6-6-6 0 0,1 1-1 0 0,1 1 1 0 0,2 1 0 0 0,1 0 0 0 0,1 2-1 0 0,1 1 1 0 0,1 1 0 0 0,7-3 6 0 0,75-28-1744 0 0,-99 46-1148 0 0,-9 4-3878 0 0,-2 1-5188 0 0</inkml:trace>
  <inkml:trace contextRef="#ctx0" brushRef="#br0" timeOffset="73077.241">4959 3074 1704 0 0,'0'0'2240'0'0,"0"0"-321"0"0,0 0-35 0 0,0 0 108 0 0,0 0-16 0 0,0 0-252 0 0,0 0-363 0 0,0 0-379 0 0,0 0-163 0 0,0 0-27 0 0,0 0 20 0 0,7-7 4560 0 0,5 70-3206 0 0,-10-31-1892 0 0,-2 1 0 0 0,0 0 0 0 0,-3 0 0 0 0,-1 0 0 0 0,-1-1 0 0 0,-1 0 0 0 0,-9 23-274 0 0,-4 10 57 0 0,19-64-72 0 0,0-1 2 0 0,0 0 6 0 0,0 0-31 0 0,0 0 10 0 0,4-19-461 0 0,17-42-1731 0 0,-11 20-5220 0 0,-8 29-1786 0 0</inkml:trace>
  <inkml:trace contextRef="#ctx0" brushRef="#br0" timeOffset="73298.642">4919 2754 14963 0 0,'0'0'2093'0'0,"0"0"-469"0"0,0 0-381 0 0,0 0-123 0 0,0 0-100 0 0,0 0-153 0 0,0 0-264 0 0,0 0-232 0 0,0 0-150 0 0,0 0-121 0 0,0 0-44 0 0,0 0-24 0 0,0 0-26 0 0,-13 12-33 0 0,-36 38-21 0 0,48-50 44 0 0,1 0 1 0 0,-1 1 0 0 0,1-1-1 0 0,-1 0 1 0 0,1 0-1 0 0,-1 1 1 0 0,1-1-1 0 0,0 0 1 0 0,-1 1 0 0 0,1-1-1 0 0,-1 0 1 0 0,1 1-1 0 0,0-1 1 0 0,-1 0-1 0 0,1 1 1 0 0,-1-1 0 0 0,1 1-1 0 0,0-1 1 0 0,0 1-1 0 0,-1-1 1 0 0,1 1-1 0 0,0-1 1 0 0,0 1 0 0 0,0-1-1 0 0,0 1 1 0 0,-1-1-1 0 0,1 1 1 0 0,0-1 0 0 0,0 1-1 0 0,0 0 1 0 0,0-1-1 0 0,0 1 1 0 0,0-1-1 0 0,1 1 1 0 0,-1-1 0 0 0,0 1-1 0 0,0-1 1 0 0,0 1-1 0 0,0-1 1 0 0,1 1-1 0 0,-1-1 1 0 0,0 1 0 0 0,0-1-1 0 0,1 1 1 0 0,-1-1-1 0 0,0 1 1 0 0,1-1-1 0 0,-1 0 1 0 0,1 1 0 0 0,-1-1-1 0 0,0 1 1 0 0,1-1-1 0 0,-1 0 1 0 0,1 0-1 0 0,-1 1 1 0 0,1-1 0 0 0,-1 0-1 0 0,1 0 1 0 0,-1 0-1 0 0,1 1 1 0 0,-1-1-1 0 0,1 0 1 0 0,0 0 3 0 0,2 1-46 0 0,34 17-1057 0 0,-11-11-4984 0 0,-19-6-5144 0 0</inkml:trace>
  <inkml:trace contextRef="#ctx0" brushRef="#br0" timeOffset="73826.302">5466 2978 7186 0 0,'0'0'4258'0'0,"0"0"-1803"0"0,0 0-629 0 0,0 0-53 0 0,0 0-68 0 0,0 0-196 0 0,0 0-294 0 0,0 0-304 0 0,0 0-232 0 0,0 0-138 0 0,0 0-35 0 0,0 0-15 0 0,0 0-27 0 0,3-5 359 0 0,-33 13-275 0 0,21-2-506 0 0,4-4-21 0 0,1 0-1 0 0,-1 0 0 0 0,1 0 0 0 0,0 0 0 0 0,0 1 1 0 0,0 0-1 0 0,0 0 0 0 0,0 0 0 0 0,1 0 1 0 0,-1 1-1 0 0,1-1 0 0 0,0 1 0 0 0,0 0 0 0 0,0 0 1 0 0,1 0-1 0 0,-1 0 0 0 0,1 0 0 0 0,0 1 1 0 0,0-1-1 0 0,0 1 0 0 0,1-1 0 0 0,0 1 0 0 0,0 0 1 0 0,0 0-1 0 0,0 0-20 0 0,3-2 6 0 0,-1-1 0 0 0,1 0 1 0 0,0 1-1 0 0,-1-1 0 0 0,1 0 0 0 0,0 0 1 0 0,0 0-1 0 0,1-1 0 0 0,-1 1 0 0 0,0 0 0 0 0,1-1 1 0 0,-1 1-1 0 0,0-1 0 0 0,1 0 0 0 0,0 0 1 0 0,-1 0-1 0 0,1 0 0 0 0,0 0 0 0 0,2 0-6 0 0,4 2 38 0 0,108 57 195 0 0,-112-57-208 0 0,-1 1-1 0 0,0 0 1 0 0,0 0 0 0 0,-1 0-1 0 0,1 0 1 0 0,-1 1-1 0 0,0-1 1 0 0,0 1-1 0 0,0 0 1 0 0,-1 0 0 0 0,0 0-1 0 0,1 0 1 0 0,-2 0-1 0 0,1 0 1 0 0,-1 1 0 0 0,0-1-1 0 0,0 1 1 0 0,0-1-1 0 0,-1 1 1 0 0,0-1-1 0 0,0 5-24 0 0,0-5 40 0 0,-1 1 0 0 0,0 0 0 0 0,0-1 0 0 0,-1 1 0 0 0,0-1 0 0 0,0 1-1 0 0,0-1 1 0 0,0 0 0 0 0,-1 0 0 0 0,0 0 0 0 0,0 0 0 0 0,0 0 0 0 0,0-1-1 0 0,-1 1 1 0 0,0-1 0 0 0,0 0 0 0 0,0 0 0 0 0,0-1 0 0 0,-1 1 0 0 0,0-1-1 0 0,1 0 1 0 0,-1 0 0 0 0,0 0 0 0 0,-3 0-40 0 0,-2 2 27 0 0,0 0-1 0 0,-1-1 1 0 0,1-1 0 0 0,-1 0-1 0 0,0 0 1 0 0,1-1-1 0 0,-1 0 1 0 0,0-1 0 0 0,0 0-1 0 0,0-1 1 0 0,0 0 0 0 0,-5-1-27 0 0,13 0-39 0 0,0 0 0 0 0,0 0 1 0 0,0 0-1 0 0,0 0 1 0 0,1-1-1 0 0,-1 1 0 0 0,0-1 1 0 0,1 0-1 0 0,-1 0 1 0 0,1 0-1 0 0,0 0 1 0 0,-1 0-1 0 0,1 0 0 0 0,0 0 1 0 0,0-1-1 0 0,0 1 1 0 0,1-1-1 0 0,-1 0 0 0 0,1 1 1 0 0,-1-1-1 0 0,1 0 1 0 0,0 0-1 0 0,0 0 0 0 0,0 0 1 0 0,1 0-1 0 0,-1 0 1 0 0,1 0-1 0 0,-1 0 0 0 0,1-3 39 0 0,5-34-7917 0 0,0 32-4296 0 0</inkml:trace>
  <inkml:trace contextRef="#ctx0" brushRef="#br0" timeOffset="74757.198">6390 3048 4641 0 0,'0'0'2677'0'0,"0"0"-876"0"0,0 0-442 0 0,0 0-45 0 0,0 0 109 0 0,0 0-19 0 0,0 0-158 0 0,0 0-191 0 0,0 0-267 0 0,0 0-189 0 0,0 0-82 0 0,0 0-69 0 0,0 0-65 0 0,-1 27-32 0 0,-6 130 305 0 0,-5 8 933 0 0,1-128-534 0 0,11-36-701 0 0,0-1 96 0 0,0 0 40 0 0,0 0 54 0 0,-4-16 879 0 0,1-4-1301 0 0,0 0-1 0 0,2 0 1 0 0,0 1-1 0 0,1-1 1 0 0,1 0-1 0 0,1 0 1 0 0,1 0-1 0 0,1 1 1 0 0,0-1-1 0 0,1 1 1 0 0,2 0-1 0 0,0 1 1 0 0,0-1-1 0 0,2 1 1 0 0,0 1-1 0 0,4-5-121 0 0,-6 8 24 0 0,1 0 0 0 0,1 1 0 0 0,0 0 0 0 0,1 0 0 0 0,0 1 0 0 0,1 0 0 0 0,0 1 0 0 0,1 0 0 0 0,0 1 0 0 0,1 0 0 0 0,0 1 0 0 0,6-3-24 0 0,-18 11-2 0 0,1 0-1 0 0,-1 1 0 0 0,1-1 1 0 0,-1 1-1 0 0,1 0 0 0 0,-1-1 1 0 0,1 1-1 0 0,-1 0 0 0 0,1 0 0 0 0,-1 0 1 0 0,1 0-1 0 0,0 0 0 0 0,-1 0 1 0 0,1 1-1 0 0,-1-1 0 0 0,1 0 1 0 0,-1 1-1 0 0,1-1 0 0 0,-1 1 1 0 0,0 0-1 0 0,1-1 0 0 0,-1 1 0 0 0,0 0 1 0 0,1 0-1 0 0,-1 0 0 0 0,0 0 1 0 0,0 0-1 0 0,0 0 0 0 0,0 0 1 0 0,0 0-1 0 0,0 0 0 0 0,0 1 0 0 0,0-1 1 0 0,0 0-1 0 0,0 1 0 0 0,-1-1 1 0 0,1 1-1 0 0,-1-1 0 0 0,1 1 1 0 0,-1-1-1 0 0,0 1 0 0 0,1-1 0 0 0,-1 1 1 0 0,0-1-1 0 0,0 1 0 0 0,0-1 1 0 0,0 1-1 0 0,0-1 0 0 0,0 2 3 0 0,18 35-330 0 0,18-26-1430 0 0,-18-12-2997 0 0,-5-1-3587 0 0,-10 1-3548 0 0</inkml:trace>
  <inkml:trace contextRef="#ctx0" brushRef="#br0" timeOffset="75423.083">6764 3181 9098 0 0,'0'0'2168'0'0,"0"0"-409"0"0,0 0-201 0 0,0 0-46 0 0,0 0-49 0 0,0 0-148 0 0,0 0-164 0 0,0 0-165 0 0,0 0-150 0 0,0 0-103 0 0,0 0-83 0 0,0 0-30 0 0,0 0-53 0 0,16 5-44 0 0,51 13-65 0 0,-66-18-433 0 0,1 1-1 0 0,-1-1 0 0 0,0 0 1 0 0,1 1-1 0 0,-1-1 1 0 0,1 0-1 0 0,-1 0 0 0 0,1 0 1 0 0,-1 0-1 0 0,1-1 0 0 0,-1 1 1 0 0,1 0-1 0 0,-1-1 0 0 0,1 1 1 0 0,-1 0-1 0 0,0-1 0 0 0,1 0 1 0 0,-1 1-1 0 0,0-1 0 0 0,0 0 1 0 0,1 0-1 0 0,-1 0 0 0 0,0 0 1 0 0,0 0-1 0 0,0 0 0 0 0,0 0 1 0 0,0 0-1 0 0,0 0 0 0 0,0 0 1 0 0,0 0-1 0 0,-1-1 1 0 0,1 1-1 0 0,0 0-24 0 0,5-7 123 0 0,1 0-41 0 0,0 0-1 0 0,0 0 0 0 0,0 0 0 0 0,-1 0 1 0 0,0-1-1 0 0,0 0 0 0 0,-1-1 0 0 0,-1 1 1 0 0,0-1-1 0 0,0 0 0 0 0,0 0 0 0 0,-2 0 1 0 0,1 0-1 0 0,-1-1 0 0 0,1-10-81 0 0,-4 19-6 0 0,-1 0-1 0 0,1 0 0 0 0,0 0 0 0 0,-1 0 1 0 0,1 0-1 0 0,-1 0 0 0 0,1 1 1 0 0,-1-1-1 0 0,0 0 0 0 0,0 1 0 0 0,0-1 1 0 0,0 1-1 0 0,0 0 0 0 0,0 0 1 0 0,0 0-1 0 0,0 0 0 0 0,0 0 1 0 0,0 0-1 0 0,-1 0 0 0 0,1 1 0 0 0,0-1 1 0 0,-1 1-1 0 0,1-1 0 0 0,-1 1 1 0 0,1 0-1 0 0,0 0 0 0 0,-1 0 1 0 0,1 1-1 0 0,0-1 0 0 0,-1 0 0 0 0,1 1 1 0 0,0 0-1 0 0,-1-1 0 0 0,1 1 1 0 0,0 0-1 0 0,0 0 0 0 0,0 0 1 0 0,0 1-1 0 0,-1-1 7 0 0,-10 8-24 0 0,-1 0 0 0 0,2 0 1 0 0,-1 2-1 0 0,1-1 0 0 0,1 2 1 0 0,0-1-1 0 0,0 2 0 0 0,1-1 0 0 0,1 1 1 0 0,0 1-1 0 0,1 0 0 0 0,0 0 0 0 0,1 0 1 0 0,0 4 23 0 0,-2 81-148 0 0,11-95 149 0 0,1-1 0 0 0,-1 1 0 0 0,1-1 0 0 0,0 0 0 0 0,0 0 1 0 0,0 0-1 0 0,1 0 0 0 0,-1 0 0 0 0,1-1 0 0 0,-1 1 0 0 0,1-1 0 0 0,0 0 0 0 0,0 0 1 0 0,0 0-1 0 0,0-1 0 0 0,0 1 0 0 0,0-1 0 0 0,0 0 0 0 0,1-1 0 0 0,0 1-1 0 0,17 1 31 0 0,1 0 0 0 0,-1-2 0 0 0,0-1-1 0 0,0 0 1 0 0,0-2 0 0 0,0-1 0 0 0,0 0-1 0 0,0-2 1 0 0,-1 0 0 0 0,0-2 0 0 0,-1 0 0 0 0,1-1-1 0 0,-1-1 1 0 0,-1-1 0 0 0,9-6-31 0 0,3-5 42 0 0,0-1 0 0 0,-1-2 0 0 0,-1-1 0 0 0,-2-1 0 0 0,0-1 0 0 0,-2-1 0 0 0,-1-2-1 0 0,-2 0 1 0 0,-1-2 0 0 0,-1 0 0 0 0,-2-1 0 0 0,-1-1 0 0 0,7-25-42 0 0,-17 44 6 0 0,-2-1 0 0 0,0 0 0 0 0,-1 0 0 0 0,0 0 0 0 0,-2 0 0 0 0,0-1 0 0 0,0 1 0 0 0,-2-1 0 0 0,0 1 0 0 0,-2-7-6 0 0,2 21 4 0 0,0 1 0 0 0,0 0-1 0 0,0 0 1 0 0,-1 0-1 0 0,1 0 1 0 0,0 0 0 0 0,-1 0-1 0 0,1 0 1 0 0,-1 0-1 0 0,0 0 1 0 0,0 0 0 0 0,0 0-1 0 0,0 1 1 0 0,0-1-1 0 0,0 0 1 0 0,0 0 0 0 0,-1 1-1 0 0,1-1 1 0 0,0 1-1 0 0,-1-1 1 0 0,0 1 0 0 0,1 0-1 0 0,-1 0 1 0 0,0-1-1 0 0,1 1 1 0 0,-1 0 0 0 0,0 0-1 0 0,0 1 1 0 0,0-1-1 0 0,0 0 1 0 0,0 1 0 0 0,0-1-1 0 0,0 1 1 0 0,0 0-1 0 0,0-1 1 0 0,0 1 0 0 0,0 0-1 0 0,0 0 1 0 0,0 0-1 0 0,0 1 1 0 0,-1-1 0 0 0,1 0-1 0 0,0 1 1 0 0,0 0-1 0 0,0-1 1 0 0,1 1 0 0 0,-3 1-4 0 0,-5 8-6 0 0,-1 1 1 0 0,2 0 0 0 0,-1 1 0 0 0,2 0 0 0 0,-1 0-1 0 0,2 1 1 0 0,-1 0 0 0 0,2 0 0 0 0,0 0-1 0 0,0 1 1 0 0,2-1 0 0 0,-2 7 5 0 0,-2 23 97 0 0,1 0 0 0 0,3 1 0 0 0,1-1 0 0 0,3 17-97 0 0,-1-36 41 0 0,1 0 9 0 0,1 0 0 0 0,2 0-1 0 0,0 0 1 0 0,1-1 0 0 0,2 0-1 0 0,0 0 1 0 0,2-1 0 0 0,0 1-1 0 0,5 6-49 0 0,13 6-52 0 0,-11-33-2635 0 0,-11-12-5986 0 0,-3 9-3692 0 0</inkml:trace>
  <inkml:trace contextRef="#ctx0" brushRef="#br0" timeOffset="76190.06">7933 3037 15731 0 0,'0'0'1863'0'0,"0"0"-537"0"0,0 0-211 0 0,0 0-31 0 0,0 0-37 0 0,0 0-99 0 0,0 0-185 0 0,0 0-185 0 0,-33 9-141 0 0,-102 31-105 0 0,77-7 33 0 0,52-26-294 0 0,2-3-54 0 0,0 0-1 0 0,0 1 1 0 0,0 0 0 0 0,1-1-1 0 0,-1 1 1 0 0,1 0 0 0 0,0 1-1 0 0,1-1 1 0 0,-1 1 0 0 0,1-1-1 0 0,0 1 1 0 0,1-1-1 0 0,-1 1 1 0 0,1 0 0 0 0,0 0-1 0 0,0 0 1 0 0,1 0 0 0 0,0 0-1 0 0,0 0 1 0 0,0 0 0 0 0,2 5-17 0 0,1-8 9 0 0,0-1 0 0 0,0 1 0 0 0,0-1 0 0 0,0 0 0 0 0,1 0 1 0 0,-1 0-1 0 0,1 0 0 0 0,-1-1 0 0 0,1 0 0 0 0,0 1 0 0 0,-1-1 1 0 0,1 0-1 0 0,0-1 0 0 0,0 1 0 0 0,0-1 0 0 0,0 0 0 0 0,0 0 1 0 0,-1 0-1 0 0,1 0 0 0 0,0 0 0 0 0,0-1 0 0 0,1 0-9 0 0,6 1 51 0 0,5-2-9 0 0,0-1 1 0 0,0-1 0 0 0,-1 0 0 0 0,1-1-1 0 0,-1 0 1 0 0,0-2 0 0 0,0 1 0 0 0,-1-2 0 0 0,0 0-1 0 0,-1-1 1 0 0,1 0 0 0 0,-2-1 0 0 0,1 0-1 0 0,9-11-42 0 0,41-59 126 0 0,-63 79-174 0 0,0 23-164 0 0,0-17 220 0 0,-1-1-15 0 0,0 0 0 0 0,0-1 0 0 0,0 1 0 0 0,1 0 0 0 0,0 0 0 0 0,0-1 0 0 0,0 1 0 0 0,0 0 0 0 0,0 0 0 0 0,1 0 0 0 0,-1-1 0 0 0,1 1 0 0 0,0 0 0 0 0,1-1 0 0 0,-1 1 0 0 0,0 0 0 0 0,1-1 0 0 0,0 0 0 0 0,0 1 0 0 0,0-1 0 0 0,0 0 0 0 0,0 0 1 0 0,1 0-1 0 0,-1 0 0 0 0,1-1 0 0 0,0 1 0 0 0,0-1 0 0 0,0 0 0 0 0,0 1 0 0 0,0-1 0 0 0,1 0 0 0 0,-1-1 0 0 0,1 1 0 0 0,-1-1 0 0 0,1 1 0 0 0,3 0 7 0 0,0-2 11 0 0,0 0 0 0 0,0 0 0 0 0,0 0 0 0 0,0-1 0 0 0,0 1 0 0 0,0-2 0 0 0,0 1 0 0 0,0-1 0 0 0,0 0 0 0 0,-1-1 0 0 0,1 1 0 0 0,-1-1 0 0 0,1-1 0 0 0,-1 1 0 0 0,0-1 0 0 0,-1 0 0 0 0,1 0 0 0 0,0-1 0 0 0,-1 0 0 0 0,0 0 0 0 0,0 0 0 0 0,2-4-11 0 0,81-137 571 0 0,-78 119-505 0 0,-1-2 0 0 0,-2 1 0 0 0,0-1 0 0 0,-2 0 0 0 0,-1 0 0 0 0,-2-1-1 0 0,0 1 1 0 0,-4-28-66 0 0,1 30 13 0 0,-2 0 0 0 0,-1 1 0 0 0,-1-1 0 0 0,-2 1 0 0 0,0 0 0 0 0,-11-24-13 0 0,17 50 0 0 0,1 0 1 0 0,0 0 0 0 0,-1-1-1 0 0,1 1 1 0 0,-1 0-1 0 0,1 0 1 0 0,0 0 0 0 0,-1-1-1 0 0,1 1 1 0 0,-1 0 0 0 0,1 0-1 0 0,-1 0 1 0 0,1 0 0 0 0,-1 0-1 0 0,1 0 1 0 0,0 0-1 0 0,-1 0 1 0 0,1 0 0 0 0,-1 0-1 0 0,1 0 1 0 0,-1 0 0 0 0,1 0-1 0 0,-1 1 1 0 0,1-1 0 0 0,0 0-1 0 0,-1 0 1 0 0,1 0-1 0 0,-1 1 1 0 0,1-1 0 0 0,0 0-1 0 0,-1 0 1 0 0,1 1 0 0 0,0-1-1 0 0,-1 0 1 0 0,1 1 0 0 0,0-1-1 0 0,-1 0 1 0 0,1 1-1 0 0,0-1 1 0 0,0 0 0 0 0,0 1-1 0 0,-1-1 1 0 0,1 1 0 0 0,0-1-1 0 0,0 1 1 0 0,0-1 0 0 0,0 0-1 0 0,0 1 1 0 0,0-1-1 0 0,0 1 1 0 0,0-1 0 0 0,0 1-1 0 0,0-1 1 0 0,0 1 0 0 0,0-1-1 0 0,0 0 1 0 0,0 1 0 0 0,0-1-1 0 0,0 1 1 0 0,0-1-1 0 0,0 1 1 0 0,1-1 0 0 0,-1 0-1 0 0,0 1 1 0 0,1 0-1 0 0,-14 322 504 0 0,14-302-470 0 0,1-1 0 0 0,1 1 0 0 0,1-1-1 0 0,1 0 1 0 0,0 0 0 0 0,2 0 0 0 0,0-1 0 0 0,1 0 0 0 0,1 0-1 0 0,1-1 1 0 0,10 15-34 0 0,-17-29-8 0 0,-1 1-1 0 0,1-1 1 0 0,-1 0-1 0 0,1 0 1 0 0,0 0 0 0 0,1 0-1 0 0,-1 0 1 0 0,1-1-1 0 0,-1 1 1 0 0,1-1-1 0 0,0 0 1 0 0,1 0 0 0 0,-1 0-1 0 0,0-1 1 0 0,1 0-1 0 0,-1 0 1 0 0,1 0 0 0 0,0 0-1 0 0,0-1 1 0 0,0 1-1 0 0,-1-1 1 0 0,2 0 8 0 0,-5-31-1287 0 0,-23-8-2323 0 0,2 18-5583 0 0,15 16-2373 0 0</inkml:trace>
  <inkml:trace contextRef="#ctx0" brushRef="#br0" timeOffset="76427.23">8122 2820 14067 0 0,'0'0'1304'0'0,"0"0"-316"0"0,0 0 110 0 0,0 0 285 0 0,0 0 168 0 0,0 0-129 0 0,0 0-270 0 0,0 0-268 0 0,0 0-168 0 0,0 0-81 0 0,0 0-106 0 0,0 0-75 0 0,35 5-63 0 0,111 14-109 0 0,-34-14 138 0 0,-34-3-36 0 0,-40-1-2400 0 0,0 0-6774 0 0,-34-1-3151 0 0</inkml:trace>
  <inkml:trace contextRef="#ctx0" brushRef="#br0" timeOffset="83499.374">8870 2923 0 0 0,'0'0'544'0'0,"0"0"892"0"0,0 0 343 0 0,0 0 95 0 0,0 0 56 0 0,0 0-14 0 0,0 0-285 0 0,0 0-346 0 0,0 0-298 0 0,0 0-245 0 0,0 0-106 0 0,-2-2-45 0 0,-1 0-459 0 0,0 0 0 0 0,0 1 0 0 0,0-1 0 0 0,0 1-1 0 0,0 0 1 0 0,0-1 0 0 0,-1 2 0 0 0,1-1 0 0 0,0 0-1 0 0,0 0 1 0 0,-1 1 0 0 0,1 0 0 0 0,-1 0 0 0 0,1 0-1 0 0,0 0 1 0 0,-1 0 0 0 0,1 1 0 0 0,0-1 0 0 0,-1 1-1 0 0,1 0 1 0 0,0 0 0 0 0,0 0 0 0 0,0 1 0 0 0,0-1-1 0 0,0 1 1 0 0,-1 0-132 0 0,-79 54 810 0 0,74-47-729 0 0,0 1 0 0 0,0 1 0 0 0,1-1 0 0 0,0 1 0 0 0,1 0-1 0 0,0 1 1 0 0,1 0 0 0 0,0 0 0 0 0,1 0 0 0 0,1 1 0 0 0,-1-1 0 0 0,2 1 0 0 0,0 0 0 0 0,1 1-1 0 0,0-1 1 0 0,1 0 0 0 0,0 13-81 0 0,3-23 79 0 0,-1 0 0 0 0,1 0 0 0 0,0-1 0 0 0,1 1-1 0 0,-1 0 1 0 0,0-1 0 0 0,1 0 0 0 0,0 0 0 0 0,-1 0 0 0 0,1 0 0 0 0,0 0 0 0 0,0 0-1 0 0,0-1 1 0 0,0 1 0 0 0,0-1 0 0 0,0 0 0 0 0,1 0 0 0 0,-1 0 0 0 0,0 0-1 0 0,0 0 1 0 0,1-1 0 0 0,-1 0 0 0 0,1 0 0 0 0,-1 0 0 0 0,0 0 0 0 0,1 0-1 0 0,-1 0 1 0 0,1-1 0 0 0,-1 0 0 0 0,0 0 0 0 0,0 0 0 0 0,1 0 0 0 0,-1 0-1 0 0,0-1 1 0 0,0 1 0 0 0,0-1 0 0 0,1-1-79 0 0,19-9 190 0 0,0-1 0 0 0,0-1 0 0 0,-2-1 0 0 0,0-1 0 0 0,0-2 0 0 0,-2 1 0 0 0,0-2 0 0 0,-1-1-1 0 0,-1 0 1 0 0,-1-1 0 0 0,-1-1 0 0 0,1-2-190 0 0,-11 17 31 0 0,0-1 0 0 0,-1 1 0 0 0,0-1-1 0 0,0 0 1 0 0,0 1 0 0 0,-1-2 0 0 0,0 1 0 0 0,-1 0-1 0 0,0-1 1 0 0,0 1 0 0 0,0-8-31 0 0,-2 15 85 0 0,0 1-22 0 0,0 0-31 0 0,-17 42-300 0 0,15-36 273 0 0,0 1 0 0 0,1 0 0 0 0,-1 0 0 0 0,2 0-1 0 0,-1 0 1 0 0,1 0 0 0 0,0 0 0 0 0,1 0 0 0 0,-1 0 0 0 0,1 0 0 0 0,1 0 0 0 0,-1 0 0 0 0,1 0-1 0 0,1 0 1 0 0,-1-1 0 0 0,1 1 0 0 0,0-1 0 0 0,0 0 0 0 0,1 0 0 0 0,0 0 0 0 0,2 3-5 0 0,18 20-25 0 0,-22-25 27 0 0,1 1 0 0 0,-1-1 0 0 0,1 0-1 0 0,1 0 1 0 0,-1 0 0 0 0,1 0 0 0 0,-1 0-1 0 0,1-1 1 0 0,0 0 0 0 0,0 0 0 0 0,0 0-1 0 0,1 0 1 0 0,-1-1 0 0 0,1 1 0 0 0,0-1-1 0 0,-1 0 1 0 0,1-1 0 0 0,0 1 0 0 0,0-1-1 0 0,4 1-1 0 0,0-4 16 0 0,0-1 0 0 0,0 0 0 0 0,0 0 0 0 0,-1-1 1 0 0,1 0-1 0 0,-1-1 0 0 0,0 1 0 0 0,0-2 0 0 0,-1 1 0 0 0,1-1 0 0 0,-1 0 0 0 0,0-1 0 0 0,-1 1 0 0 0,0-1 0 0 0,0-1 0 0 0,0 1 0 0 0,-1-1 0 0 0,0 0 0 0 0,-1 0 0 0 0,0 0 0 0 0,1-2-16 0 0,8-10 11 0 0,16-26 15 0 0,-2-1-1 0 0,-2-1 0 0 0,-3-2 0 0 0,-1 0 0 0 0,-3-1 0 0 0,-2-1 0 0 0,2-15-25 0 0,-9-74-17 0 0,-8 140 16 0 0,-1-1 1 0 0,0 1-1 0 0,0-1 0 0 0,-1 1 1 0 0,1-1-1 0 0,0 1 1 0 0,0-1-1 0 0,-1 1 0 0 0,1-1 1 0 0,-1 1-1 0 0,1-1 0 0 0,-1 1 1 0 0,0-1-1 0 0,0 1 0 0 0,1 0 1 0 0,-1 0-1 0 0,0-1 0 0 0,0 1 1 0 0,0 0-1 0 0,0 0 0 0 0,-1 0 1 0 0,1 0-1 0 0,0 0 0 0 0,0 0 1 0 0,-1 0-1 0 0,1 0 0 0 0,0 1 1 0 0,-1-1-1 0 0,1 0 0 0 0,-1 1 1 0 0,1-1-1 0 0,-1 1 0 0 0,1 0 1 0 0,-1-1-1 0 0,1 1 0 0 0,-1 0 1 0 0,1 0-1 0 0,-1 0 1 0 0,1 0-1 0 0,-1 0 0 0 0,1 1 1 0 0,-1-1-1 0 0,1 0 0 0 0,-1 1 1 0 0,1-1-1 0 0,-1 1 0 0 0,1-1 1 0 0,-1 1-1 0 0,1-1 0 0 0,0 1 1 0 0,-1 0-1 0 0,1 0 0 0 0,0 0 1 0 0,0 0-1 0 0,0 0 0 0 0,-1 0 1 0 0,1 0-1 0 0,0 0 0 0 0,0 1 1 0 0,-14 17-10 0 0,1 1-1 0 0,0 0 0 0 0,2 1 0 0 0,0 1 1 0 0,2 0-1 0 0,0 0 0 0 0,1 1 0 0 0,2 0 0 0 0,0 1 1 0 0,1 0-1 0 0,2 0 0 0 0,-2 24 11 0 0,3-29 0 0 0,1 0-1 0 0,0-1 1 0 0,2 1-1 0 0,0 0 1 0 0,1 0-1 0 0,1 0 1 0 0,1 0 0 0 0,1-1-1 0 0,0 1 1 0 0,1-1-1 0 0,1 0 1 0 0,1-1-1 0 0,0 1 1 0 0,2-1-1 0 0,0-1 1 0 0,0 1 0 0 0,2-2-1 0 0,0 1 1 0 0,0-1-1 0 0,2-1 1 0 0,10 10 0 0 0,-13-18 19 0 0,0 0 1 0 0,1 0-1 0 0,-1-1 1 0 0,1 0 0 0 0,0-1-1 0 0,0 0 1 0 0,1-1-1 0 0,-1 0 1 0 0,1-1 0 0 0,-1 0-1 0 0,1-1 1 0 0,0-1-1 0 0,0 1 1 0 0,-1-2 0 0 0,1 0-1 0 0,9-2-19 0 0,-12 2 21 0 0,-1-2 0 0 0,0 1 0 0 0,-1-1 0 0 0,1-1 0 0 0,0 1 1 0 0,-1-1-1 0 0,0-1 0 0 0,0 1 0 0 0,0-1 0 0 0,0 0 0 0 0,-1-1 0 0 0,0 0 0 0 0,0 0 0 0 0,-1 0 0 0 0,1 0 0 0 0,-1-1 0 0 0,-1 0 0 0 0,1 0 1 0 0,-1 0-1 0 0,0-1 0 0 0,-1 1 0 0 0,0-1 0 0 0,0 0 0 0 0,-1 0 0 0 0,0 0 0 0 0,0-1 0 0 0,-1 1 0 0 0,0 0 0 0 0,0 0 0 0 0,-1-1 0 0 0,0 1 0 0 0,0-1 1 0 0,-1 1-1 0 0,-1 0 0 0 0,0-6-21 0 0,-4 5-19 0 0,1 1 1 0 0,-1 0 0 0 0,0 0 0 0 0,0 1-1 0 0,-1-1 1 0 0,0 2 0 0 0,-1-1 0 0 0,1 1 0 0 0,-1 0-1 0 0,-1 0 1 0 0,1 1 0 0 0,-1 0 0 0 0,0 1-1 0 0,0 0 1 0 0,0 0 0 0 0,0 1 0 0 0,-1 0 0 0 0,1 1-1 0 0,-1 0 1 0 0,0 0 0 0 0,-5 1 18 0 0,1-2-123 0 0,1 2-1 0 0,0 0 1 0 0,0 1 0 0 0,0 0 0 0 0,-1 1-1 0 0,1 0 1 0 0,0 1 0 0 0,0 1-1 0 0,-6 1 124 0 0,13-2-451 0 0,0 1-1 0 0,0-1 1 0 0,0 1-1 0 0,1 0 0 0 0,-1 1 1 0 0,1-1-1 0 0,0 1 1 0 0,-1 0-1 0 0,2 0 1 0 0,-1 1-1 0 0,0-1 0 0 0,1 1 1 0 0,-1 1 451 0 0,-2 8-5742 0 0,2-2-5801 0 0</inkml:trace>
  <inkml:trace contextRef="#ctx0" brushRef="#br0" timeOffset="83929.534">10015 2352 13051 0 0,'0'0'1604'0'0,"0"0"-377"0"0,0 0-121 0 0,0 0 27 0 0,0 0 38 0 0,0 0 7 0 0,0 0-141 0 0,0 0-146 0 0,0 0-97 0 0,0 0-88 0 0,0 0-99 0 0,0 0-72 0 0,0 0-48 0 0,-3 35-71 0 0,-8 110-49 0 0,22 7 605 0 0,-8-113-836 0 0,-2-1 0 0 0,-1 1 0 0 0,-3-1 0 0 0,-6 36-136 0 0,-22 91 124 0 0,19-84-327 0 0,12-80 146 0 0,7-4-137 0 0,-1 1 1 0 0,0-1-1 0 0,0 0 1 0 0,0 0-1 0 0,0-1 1 0 0,0 1-1 0 0,-1-1 0 0 0,1-1 1 0 0,-1 1-1 0 0,0-1 1 0 0,-1 0-1 0 0,1 0 1 0 0,-1 0-1 0 0,0 0 0 0 0,0-1 1 0 0,-1 0-1 0 0,1 0 1 0 0,-1 0-1 0 0,0 0 1 0 0,1-6 193 0 0,-1 6-438 0 0,25-48-4092 0 0,-13 22-525 0 0,2 1-4104 0 0,-12 23 4522 0 0</inkml:trace>
  <inkml:trace contextRef="#ctx0" brushRef="#br0" timeOffset="84264.306">10171 2879 0 0 0,'0'0'1098'0'0,"0"0"673"0"0,0 0 157 0 0,0 0 3 0 0,0 0-61 0 0,0 0-143 0 0,0 0-133 0 0,0 0-106 0 0,0 0-50 0 0,0 0-80 0 0,0 0-92 0 0,12 26-94 0 0,39 81-95 0 0,-50-105-1027 0 0,-1-1 0 0 0,0 1 0 0 0,1 0 1 0 0,-1-1-1 0 0,1 1 0 0 0,0-1 0 0 0,0 1 1 0 0,0 0-1 0 0,0-1 0 0 0,0 0 0 0 0,0 1 1 0 0,0-1-1 0 0,0 0 0 0 0,0 1 0 0 0,0-1 0 0 0,1 0 1 0 0,-1 0-1 0 0,1 0 0 0 0,-1 0 0 0 0,0 0 1 0 0,1 0-1 0 0,0-1 0 0 0,-1 1 0 0 0,1 0 1 0 0,0-1-1 0 0,-1 1 0 0 0,1-1 0 0 0,0 0 1 0 0,-1 1-1 0 0,1-1 0 0 0,0 0 0 0 0,0 0 1 0 0,1 0-51 0 0,6-1 378 0 0,1 2-129 0 0,0 0 0 0 0,0 0 0 0 0,0-1 0 0 0,0-1 0 0 0,0 1 0 0 0,0-2 0 0 0,0 1 0 0 0,0-2 0 0 0,-1 1 0 0 0,1-1 0 0 0,-1-1 0 0 0,1 1 0 0 0,-1-2 0 0 0,0 1 0 0 0,-1-1 0 0 0,1-1 0 0 0,-1 1 0 0 0,0-1 0 0 0,0-1 0 0 0,6-6-249 0 0,-10 9 27 0 0,1 0 0 0 0,-1-1 1 0 0,1 1-1 0 0,-1-1 0 0 0,-1 0 1 0 0,1 0-1 0 0,-1-1 0 0 0,0 1 1 0 0,0-1-1 0 0,0 1 0 0 0,-1-1 1 0 0,0 0-1 0 0,0 0 0 0 0,0 0 0 0 0,-1 0 1 0 0,0 0-1 0 0,0-1 0 0 0,0 1 1 0 0,-1 0-1 0 0,0 0 0 0 0,-1-1 1 0 0,1 1-1 0 0,-1 0 0 0 0,0 0 1 0 0,-1 0-1 0 0,1 0 0 0 0,-1 0 1 0 0,0 0-1 0 0,-2-3-27 0 0,0 6-7 0 0,0 0 1 0 0,0 0-1 0 0,0 1 1 0 0,-1-1 0 0 0,1 1-1 0 0,-1 0 1 0 0,1 0-1 0 0,-1 1 1 0 0,0-1-1 0 0,0 1 1 0 0,0 0-1 0 0,0 1 1 0 0,0-1-1 0 0,0 1 1 0 0,1 0-1 0 0,-1 0 1 0 0,0 0 0 0 0,0 1-1 0 0,0-1 1 0 0,0 1-1 0 0,0 1 1 0 0,0-1-1 0 0,1 1 1 0 0,-1-1-1 0 0,0 1 1 0 0,1 1-1 0 0,0-1 1 0 0,-1 1-1 0 0,1-1 1 0 0,0 1 0 0 0,0 1-1 0 0,1-1 1 0 0,-1 0-1 0 0,0 1 1 0 0,1 0-1 0 0,0 0 1 0 0,0 0-1 0 0,0 0 1 0 0,0 2 6 0 0,-6 4-3 0 0,1 1 0 0 0,1 0 0 0 0,0 0 0 0 0,0 1 0 0 0,1-1 0 0 0,1 2 0 0 0,0-1 0 0 0,0 0-1 0 0,1 1 1 0 0,1 0 0 0 0,0 0 0 0 0,1 0 0 0 0,0 0 0 0 0,1 0 0 0 0,1 0 0 0 0,0 1 0 0 0,1-1 0 0 0,0 1 3 0 0,1-8 3 0 0,0 0-1 0 0,1 1 1 0 0,0-1 0 0 0,0 0-1 0 0,1-1 1 0 0,-1 1 0 0 0,1-1-1 0 0,1 1 1 0 0,-1-1-1 0 0,1 0 1 0 0,-1-1 0 0 0,2 1-1 0 0,-1-1 1 0 0,0 0 0 0 0,1 0-1 0 0,0-1 1 0 0,-1 1 0 0 0,2-1-1 0 0,-1 0 1 0 0,0-1-1 0 0,0 0 1 0 0,1 0 0 0 0,-1 0-1 0 0,6 0-2 0 0,162 13-203 0 0,-142-14-336 0 0,22-1-1066 0 0,-19-4-6022 0 0,-19 0-4752 0 0</inkml:trace>
  <inkml:trace contextRef="#ctx0" brushRef="#br0" timeOffset="112358.676">11576 2514 408 0 0,'0'0'1556'0'0,"0"0"2"0"0,0 0 236 0 0,0 0 284 0 0,0 0 166 0 0,0 0-51 0 0,0 0-184 0 0,0 0-192 0 0,0 0-257 0 0,0 0-208 0 0,0 0-266 0 0,-3-10-215 0 0,-7-29-104 0 0,8 29-45 0 0,2 10-5 0 0,0 0-41 0 0,0 0-52 0 0,0 0-101 0 0,0 0-77 0 0,0 0-68 0 0,0 0-64 0 0,0 0-44 0 0,0 0-25 0 0,0 0-30 0 0,-22 354 2045 0 0,-4-76-1830 0 0,24-210 15 0 0,2-68-415 0 0,-1 0 2 0 0,0 0-7 0 0,1 0-8 0 0,0 0-14 0 0,0 0-44 0 0,-7-23-3751 0 0,1 7-563 0 0,5 3-2277 0 0,1 6-4908 0 0</inkml:trace>
  <inkml:trace contextRef="#ctx0" brushRef="#br0" timeOffset="112606.201">11276 2860 11522 0 0,'0'0'2065'0'0,"0"0"-654"0"0,0 0-604 0 0,0 0-218 0 0,0 0 31 0 0,0 0 59 0 0,0 0 141 0 0,0 0 52 0 0,0 0-2 0 0,0 0-26 0 0,0 0-146 0 0,0 0-106 0 0,0 0-53 0 0,20-2-38 0 0,103-13 338 0 0,75 10-1525 0 0,-177 7-1893 0 0,-5 0-4245 0 0,-10-2-4618 0 0</inkml:trace>
  <inkml:trace contextRef="#ctx0" brushRef="#br0" timeOffset="112937.279">11890 2823 8034 0 0,'0'0'2566'0'0,"0"0"-569"0"0,0 0-318 0 0,0 0-86 0 0,0 0-92 0 0,0 0-147 0 0,0 0-203 0 0,0 0-258 0 0,0 0-190 0 0,0 0-165 0 0,0 0-122 0 0,0 0-84 0 0,-22 32-87 0 0,-68 96-69 0 0,68-83-62 0 0,30-30-19 0 0,-3-11-54 0 0,0 2 29 0 0,0-1 0 0 0,0 0 1 0 0,1 0-1 0 0,-1 0 0 0 0,1-1 1 0 0,0 0-1 0 0,0 0 1 0 0,1-1-1 0 0,-1 0 0 0 0,1 0 1 0 0,0 0-1 0 0,0-1 0 0 0,0 0 1 0 0,0 0-1 0 0,0-1 0 0 0,0 0 1 0 0,1 0-1 0 0,-1 0 1 0 0,0-1-1 0 0,0 0 0 0 0,1-1 1 0 0,-1 0-1 0 0,0 0 0 0 0,6-2-70 0 0,3 0 180 0 0,1-1-1 0 0,-1-1 0 0 0,-1-1 1 0 0,1 0-1 0 0,-1-1 0 0 0,0-1 1 0 0,0 0-1 0 0,-1-1 0 0 0,-1-1 1 0 0,4-3-180 0 0,-13 10 38 0 0,0 0 1 0 0,0-1-1 0 0,0 1 1 0 0,-1-1-1 0 0,1 0 1 0 0,-1 0-1 0 0,0-1 1 0 0,-1 1-1 0 0,1 0 1 0 0,-1-1-1 0 0,1 0 0 0 0,-1 1 1 0 0,-1-1-1 0 0,1 0 1 0 0,-1 0-1 0 0,0 0 1 0 0,0 0-1 0 0,0 0 1 0 0,-1-1-1 0 0,0 1 1 0 0,0 0-1 0 0,0 0 1 0 0,0 0-1 0 0,-1 0 1 0 0,0-1-1 0 0,0 1 1 0 0,0 0-1 0 0,-1 1 1 0 0,0-1-1 0 0,0 0 0 0 0,0 0 1 0 0,0 1-1 0 0,-1-1 1 0 0,0 1-1 0 0,0 0 1 0 0,0 0-1 0 0,0 0 1 0 0,-1 0-1 0 0,1 0 1 0 0,-4-2-39 0 0,1 2-73 0 0,-1 0 0 0 0,1 0 0 0 0,-1 1 0 0 0,0 0 1 0 0,0 0-1 0 0,0 1 0 0 0,0 0 0 0 0,0 0 0 0 0,-1 1 0 0 0,1-1 1 0 0,0 2-1 0 0,-1-1 0 0 0,1 1 0 0 0,-1 0 0 0 0,1 0 1 0 0,-1 1-1 0 0,1 0 0 0 0,0 1 0 0 0,-1 0 0 0 0,1 0 0 0 0,0 0 1 0 0,0 1-1 0 0,0 0 73 0 0,-28 23-1867 0 0,13-5-3945 0 0,11-9-6041 0 0</inkml:trace>
  <inkml:trace contextRef="#ctx0" brushRef="#br0" timeOffset="114002.199">12816 2831 7074 0 0,'0'0'1955'0'0,"0"0"-220"0"0,0 0-172 0 0,0 0 81 0 0,0 0 38 0 0,0 0-117 0 0,0 0-196 0 0,0 0-232 0 0,0 0-195 0 0,0 0-155 0 0,0 0-102 0 0,0 0-70 0 0,0 0-78 0 0,-7 1-99 0 0,-25 5-93 0 0,30-4-295 0 0,0-1 1 0 0,0 1-1 0 0,0 0 0 0 0,0 0 0 0 0,0 0 0 0 0,0 0 1 0 0,1 0-1 0 0,-1 0 0 0 0,1 1 0 0 0,-1-1 0 0 0,1 0 1 0 0,0 1-1 0 0,0-1 0 0 0,0 1 0 0 0,0-1 0 0 0,1 1 1 0 0,-1 0-1 0 0,1-1 0 0 0,-1 1 0 0 0,1-1 0 0 0,0 3-50 0 0,0-5 14 0 0,-2 11 81 0 0,0 1 0 0 0,1-1 0 0 0,1 0 0 0 0,-1 0 0 0 0,2 0-1 0 0,-1 1 1 0 0,2-1 0 0 0,-1 0 0 0 0,2 0 0 0 0,-1 0 0 0 0,2-1-1 0 0,-1 1 1 0 0,1 0 0 0 0,1-1 0 0 0,0 0 0 0 0,1 0 0 0 0,4 7-95 0 0,-6-15 35 0 0,0 0 0 0 0,-1 0 0 0 0,1-1-1 0 0,0 1 1 0 0,0-1 0 0 0,0 0 0 0 0,0 0 0 0 0,0 0 0 0 0,0-1 0 0 0,0 1 0 0 0,0-1 0 0 0,0 0 0 0 0,1 0 0 0 0,-1 0 0 0 0,0-1 0 0 0,0 1 0 0 0,0-1 0 0 0,0 0 0 0 0,0 0 0 0 0,0-1-1 0 0,0 1 1 0 0,0-1 0 0 0,-1 0 0 0 0,1 0 0 0 0,-1 0 0 0 0,1 0 0 0 0,-1-1 0 0 0,0 1 0 0 0,0-1 0 0 0,0 0 0 0 0,0 0 0 0 0,0 0 0 0 0,0 0 0 0 0,-1-1 0 0 0,0 1-35 0 0,129-162 396 0 0,-110 236-604 0 0,-19-65 212 0 0,1 0 0 0 0,-1 1 0 0 0,1-1 1 0 0,1-1-1 0 0,0 1 0 0 0,-1 0 0 0 0,2-1 1 0 0,-1 0-1 0 0,0 0 0 0 0,1 0 1 0 0,0 0-1 0 0,0-1 0 0 0,1 0 0 0 0,-1 0 1 0 0,1 0-1 0 0,0-1 0 0 0,0 1 0 0 0,0-1 1 0 0,0-1-1 0 0,1 0 0 0 0,-1 1 0 0 0,1-2 1 0 0,0 1-1 0 0,-1-1 0 0 0,1 0 0 0 0,6 0-4 0 0,-10-1 38 0 0,1 0 0 0 0,0 0 0 0 0,-1-1 0 0 0,1 1 0 0 0,-1-1 0 0 0,1 0-1 0 0,-1 1 1 0 0,1-2 0 0 0,-1 1 0 0 0,0 0 0 0 0,1-1 0 0 0,-1 1 0 0 0,0-1 0 0 0,0 0-1 0 0,0 0 1 0 0,0-1 0 0 0,-1 1 0 0 0,1 0 0 0 0,0-1 0 0 0,-1 0 0 0 0,0 1-1 0 0,0-1 1 0 0,0 0 0 0 0,0 0 0 0 0,0 0 0 0 0,0-1 0 0 0,-1 1 0 0 0,1-2-38 0 0,0 0 25 0 0,7-13-72 0 0,-1-1-1 0 0,-2 1 1 0 0,0-1-1 0 0,0 0 1 0 0,-2-1-1 0 0,-1 1 1 0 0,2-17 47 0 0,-5 36-458 0 0,0 0-274 0 0,8 0-9198 0 0,-4 0-1834 0 0</inkml:trace>
  <inkml:trace contextRef="#ctx0" brushRef="#br0" timeOffset="114357.118">13658 2860 10850 0 0,'0'0'2600'0'0,"0"0"-719"0"0,0 0-336 0 0,0 0-92 0 0,0 0-116 0 0,0 0-212 0 0,0 0-299 0 0,0 0-290 0 0,0 0-183 0 0,0 0-114 0 0,0 0-72 0 0,0 0-38 0 0,-14 27-26 0 0,-38 83-22 0 0,51-109-77 0 0,0 0 0 0 0,0 0-1 0 0,1-1 1 0 0,-1 1 0 0 0,0 0 0 0 0,0 0-1 0 0,1 0 1 0 0,-1 0 0 0 0,1 0 0 0 0,-1 0-1 0 0,1 1 1 0 0,-1-1 0 0 0,1 0 0 0 0,-1 0 0 0 0,1 0-1 0 0,0 0 1 0 0,0 0 0 0 0,0 1 0 0 0,0-1-1 0 0,0 0 1 0 0,0 0 0 0 0,0 0 0 0 0,0 1-1 0 0,0-1 1 0 0,0 0 0 0 0,1 0 0 0 0,-1 0 0 0 0,0 0-1 0 0,1 1 1 0 0,-1-1 0 0 0,1 0 0 0 0,-1 0-1 0 0,1 0 1 0 0,0 0 0 0 0,0 0 0 0 0,-1 0 0 0 0,1-1-1 0 0,0 1 1 0 0,0 0 0 0 0,0 0 0 0 0,1 0-4 0 0,2 2 34 0 0,0 0 54 0 0,0 0-1 0 0,0 1 1 0 0,1-2-1 0 0,-1 1 1 0 0,1 0-1 0 0,0-1 1 0 0,0 0-1 0 0,0 0 0 0 0,0-1 1 0 0,0 1-1 0 0,1-1 1 0 0,-1 0-1 0 0,0-1 1 0 0,0 1-1 0 0,1-1 1 0 0,-1 0-1 0 0,1 0 0 0 0,-1-1 1 0 0,0 1-1 0 0,0-1 1 0 0,1 0-1 0 0,-1-1 1 0 0,0 1-1 0 0,0-1 1 0 0,0 0-1 0 0,0-1 1 0 0,-1 1-1 0 0,1-1 0 0 0,0 0 1 0 0,-1 0-1 0 0,0 0 1 0 0,0 0-1 0 0,3-4-87 0 0,-1-1 86 0 0,-1 0 1 0 0,0 0-1 0 0,-1-1 0 0 0,0 1 0 0 0,0-1 0 0 0,-1 0 0 0 0,0 0 1 0 0,-1 0-1 0 0,1-1 0 0 0,-2 1 0 0 0,1 0 0 0 0,-2-1 0 0 0,1 1 1 0 0,-1-1-1 0 0,-1 0 0 0 0,1 1 0 0 0,-2-1 0 0 0,0-1-86 0 0,2 9-15 0 0,-1 0 0 0 0,0 0-1 0 0,0 0 1 0 0,0 0 0 0 0,0 0-1 0 0,0 0 1 0 0,0 0 0 0 0,0 0-1 0 0,-1 0 1 0 0,1 0 0 0 0,-1 1-1 0 0,0-1 1 0 0,1 1 0 0 0,-1-1-1 0 0,0 1 1 0 0,0 0 0 0 0,0-1-1 0 0,0 1 1 0 0,0 0 0 0 0,0 0-1 0 0,0 0 1 0 0,0 1 0 0 0,0-1-1 0 0,0 0 1 0 0,-1 1 0 0 0,1 0-1 0 0,0-1 1 0 0,0 1 0 0 0,-1 0-1 0 0,1 0 1 0 0,0 0 0 0 0,0 0-1 0 0,-1 1 1 0 0,1-1 0 0 0,0 1-1 0 0,0-1 1 0 0,-3 2 15 0 0,-47 24-3386 0 0,42-14 1405 0 0,-3 4-5564 0 0,6-8-4402 0 0</inkml:trace>
  <inkml:trace contextRef="#ctx0" brushRef="#br0" timeOffset="114696.053">14019 3096 5313 0 0,'0'0'3986'0'0,"0"0"-1424"0"0,0 0-444 0 0,0 0-92 0 0,0 0-195 0 0,0 0-199 0 0,0 0-196 0 0,0 0-210 0 0,0 0-199 0 0,0 0-160 0 0,0 0-154 0 0,0 0-94 0 0,0 0-92 0 0,-6-7-71 0 0,3 3-382 0 0,1 2-29 0 0,0 0 1 0 0,0-1-1 0 0,0 1 0 0 0,0-1 1 0 0,0 1-1 0 0,1-1 1 0 0,-1 0-1 0 0,1 1 0 0 0,0-1 1 0 0,0 0-1 0 0,0 0 0 0 0,0 0 1 0 0,0 0-1 0 0,1 0 1 0 0,-1 0-1 0 0,1 0 0 0 0,0-1 1 0 0,0 1-1 0 0,0 0 1 0 0,0-1-46 0 0,7-19 119 0 0,1 0 0 0 0,1 0 1 0 0,1 1-1 0 0,0 1 1 0 0,2-1-1 0 0,1 2 1 0 0,0-1-1 0 0,2 2 1 0 0,0 0-1 0 0,14-13-119 0 0,-16 34-2159 0 0,-10 3-1286 0 0,-1-1-3930 0 0,-2-3 5563 0 0,2 5-10640 0 0</inkml:trace>
  <inkml:trace contextRef="#ctx0" brushRef="#br0" timeOffset="115035.784">14547 2371 14819 0 0,'0'0'2190'0'0,"0"0"-602"0"0,0 0-349 0 0,0 0-153 0 0,0 0-91 0 0,0 0-130 0 0,0 0-130 0 0,0 0-99 0 0,0 0-58 0 0,0 0-2 0 0,0 0-48 0 0,0 0-64 0 0,0 24-60 0 0,-4 172 476 0 0,-1 286-449 0 0,5-481-506 0 0,0-1-13 0 0,0 0-30 0 0,0 0-84 0 0,1-15-943 0 0,40-109-4754 0 0,-20 73-1143 0 0,-18 43 5365 0 0,6-11-9107 0 0</inkml:trace>
  <inkml:trace contextRef="#ctx0" brushRef="#br0" timeOffset="115305.374">14792 2562 5457 0 0,'0'0'2587'0'0,"0"0"-781"0"0,0 0-147 0 0,0 0 61 0 0,0 0-91 0 0,0 0-160 0 0,0 0-208 0 0,0 0-230 0 0,-29 32-194 0 0,-90 99-122 0 0,30-51 1240 0 0,55-40 192 0 0,68-28-1039 0 0,-7-6-684 0 0,-17-4-300 0 0,0 0 0 0 0,-1 0 0 0 0,1 1 0 0 0,-1 0 1 0 0,0 0-1 0 0,1 1 0 0 0,-1 0 0 0 0,-1 1 1 0 0,1 0-1 0 0,-1 1 0 0 0,0 0 0 0 0,6 5-124 0 0,41 63 878 0 0,-53-70-900 0 0,0-1 0 0 0,0 1 1 0 0,0-1-1 0 0,0 1 0 0 0,1-1 0 0 0,0 0 1 0 0,-1 0-1 0 0,1 0 0 0 0,0 0 1 0 0,0-1-1 0 0,1 1 0 0 0,-1-1 1 0 0,0 0-1 0 0,1 0 0 0 0,-1 0 0 0 0,1 0 1 0 0,0 0 21 0 0,41-11-5762 0 0,-34 2-2100 0 0,-3 2-4766 0 0</inkml:trace>
  <inkml:trace contextRef="#ctx0" brushRef="#br0" timeOffset="116476.388">15392 2901 0 0 0,'0'0'1514'0'0,"0"0"275"0"0,0 0 106 0 0,0 0-69 0 0,0 0-99 0 0,0 0-221 0 0,0 0-251 0 0,0 0-239 0 0,0 0-168 0 0,0 0-102 0 0,0 0 10 0 0,0 0 147 0 0,-2 26 3108 0 0,3-24-3877 0 0,0-1-1 0 0,0 0 1 0 0,0 1-1 0 0,0-1 1 0 0,0 0-1 0 0,0 0 0 0 0,0 0 1 0 0,0 1-1 0 0,0-1 1 0 0,1 0-1 0 0,-1-1 1 0 0,0 1-1 0 0,1 0 1 0 0,-1 0-1 0 0,1 0 1 0 0,-1-1-1 0 0,1 1 1 0 0,-1-1-1 0 0,1 1 1 0 0,-1-1-1 0 0,1 0 0 0 0,0 0 1 0 0,-1 0-1 0 0,1 1 1 0 0,-1-2-1 0 0,1 1 1 0 0,0 0-1 0 0,-1 0 1 0 0,1 0-1 0 0,-1-1 1 0 0,1 1-1 0 0,-1-1 1 0 0,1 1-1 0 0,-1-1 1 0 0,1 1-1 0 0,-1-1 0 0 0,1 0 1 0 0,-1 0-1 0 0,1 0-133 0 0,51-41 1222 0 0,-3-18-430 0 0,-23 104-421 0 0,-15 2-222 0 0,-2 0 1 0 0,-2 1-1 0 0,-3 0 1 0 0,-1 0-1 0 0,-2 0 1 0 0,-3 7-150 0 0,2-5 59 0 0,0-9-37 0 0,1-20-8 0 0,0 0 0 0 0,-2 0 1 0 0,0 0-1 0 0,-1 0 0 0 0,-1 0 0 0 0,-1 0 0 0 0,-1 0 0 0 0,0-1 1 0 0,-2 1-1 0 0,0-1 0 0 0,-1 0 0 0 0,-8 13-14 0 0,15-31 15 0 0,-1 1 0 0 0,0-1 0 0 0,0 0 1 0 0,0 0-1 0 0,0 1 0 0 0,0-1 0 0 0,0 0 0 0 0,-1 0 0 0 0,1 0 0 0 0,0 0 0 0 0,-1-1 0 0 0,1 1 1 0 0,0 0-1 0 0,-1 0 0 0 0,1-1 0 0 0,-1 1 0 0 0,1-1 0 0 0,-1 1 0 0 0,1-1 0 0 0,-1 0 0 0 0,1 0 1 0 0,-1 1-1 0 0,1-1 0 0 0,-1 0 0 0 0,0 0 0 0 0,1-1 0 0 0,-1 1 0 0 0,1 0 0 0 0,-1 0 1 0 0,1-1-1 0 0,-1 1 0 0 0,1-1 0 0 0,-1 1 0 0 0,1-1 0 0 0,-1 0 0 0 0,1 0-15 0 0,-4-15 28 0 0,0-1 0 0 0,1 0 1 0 0,1 0-1 0 0,1 0 0 0 0,0 0 0 0 0,1-1 0 0 0,1 1 0 0 0,1-1 0 0 0,2-14-28 0 0,-2 21-3 0 0,3-27-1 0 0,2-1 0 0 0,2 1 0 0 0,2 1 0 0 0,1-1 0 0 0,2 2 0 0 0,1 0 1 0 0,2 0-1 0 0,1 1 0 0 0,7-7 4 0 0,-12 20-7 0 0,2 0-1 0 0,0 1 1 0 0,1 1 0 0 0,1 0 0 0 0,1 1-1 0 0,1 1 1 0 0,1 0 0 0 0,0 2-1 0 0,1 0 1 0 0,1 1 0 0 0,5-2 7 0 0,-25 15-1 0 0,1 1-1 0 0,0-1 1 0 0,0 1 0 0 0,0 0 0 0 0,-1-1-1 0 0,1 1 1 0 0,1 0 0 0 0,-1 0 0 0 0,0 0-1 0 0,0 0 1 0 0,0 1 0 0 0,0-1 0 0 0,1 1-1 0 0,-1-1 1 0 0,0 1 0 0 0,0 0 0 0 0,1 0-1 0 0,-1 0 1 0 0,0 0 0 0 0,1 0 0 0 0,-1 0-1 0 0,0 1 1 0 0,1-1 0 0 0,-1 1 0 0 0,0-1-1 0 0,0 1 1 0 0,0 0 0 0 0,0 0 0 0 0,0 0-1 0 0,0 0 1 0 0,0 0 0 0 0,0 1 0 0 0,0-1-1 0 0,0 1 1 0 0,0-1 0 0 0,-1 1 0 0 0,1 0-1 0 0,-1-1 1 0 0,1 1 0 0 0,-1 0 0 0 0,0 0-1 0 0,0 0 1 0 0,0 0 0 0 0,0 0 0 0 0,0 0-1 0 0,0 0 1 0 0,0 1 1 0 0,1 14 10 0 0,0 1 0 0 0,-2-1 0 0 0,0 1 0 0 0,-1-1-1 0 0,0 1 1 0 0,-2-1 0 0 0,0 1 0 0 0,-1-1 0 0 0,-1 0 0 0 0,0-1 0 0 0,-1 1-1 0 0,-1-1 1 0 0,-1 0 0 0 0,0-1 0 0 0,-1 0 0 0 0,0 0 0 0 0,-1-1-1 0 0,-1 0 1 0 0,0-1 0 0 0,-1 0 0 0 0,-7 5-10 0 0,16-14-8 0 0,0-1 1 0 0,0 1-1 0 0,-1-1 1 0 0,0 0-1 0 0,0 0 1 0 0,0 0-1 0 0,0-1 0 0 0,0 1 1 0 0,0-1-1 0 0,-1 0 1 0 0,1 0-1 0 0,-1-1 1 0 0,1 1-1 0 0,-1-1 1 0 0,0 0-1 0 0,1 0 0 0 0,-1 0 1 0 0,-2-1 7 0 0,5-2-51 0 0,1 1 1 0 0,-1-1-1 0 0,1 0 1 0 0,-1 0-1 0 0,1 0 0 0 0,0 0 1 0 0,0 0-1 0 0,-1 0 1 0 0,2 0-1 0 0,-1 0 0 0 0,0-1 1 0 0,0 1-1 0 0,1 0 1 0 0,-1 0-1 0 0,1-1 0 0 0,0 1 1 0 0,-1 0-1 0 0,1-1 1 0 0,0 1-1 0 0,1-1 0 0 0,-1 1 1 0 0,0 0-1 0 0,1-1 1 0 0,-1 1-1 0 0,1-2 51 0 0,0-4-310 0 0,27-65-5583 0 0,-19 58 609 0 0,0 3-6504 0 0</inkml:trace>
  <inkml:trace contextRef="#ctx0" brushRef="#br0" timeOffset="117255.511">16220 2842 984 0 0,'0'0'3176'0'0,"0"0"-516"0"0,0 0-118 0 0,0 0-61 0 0,0 0-297 0 0,0 0-270 0 0,0 0-278 0 0,0 0-280 0 0,0 0-179 0 0,0 0-76 0 0,0 0-82 0 0,0 0-63 0 0,0 0-117 0 0,-1 10-176 0 0,-16 90 928 0 0,16-96-1545 0 0,0 1-1 0 0,0-1 1 0 0,0 1-1 0 0,1 0 1 0 0,-1-1-1 0 0,1 1 1 0 0,0 0-1 0 0,1-1 1 0 0,-1 1 0 0 0,1 0-1 0 0,0-1 1 0 0,0 1-1 0 0,1-1 1 0 0,-1 1-1 0 0,1-1 1 0 0,0 0 0 0 0,0 1-1 0 0,0-1 1 0 0,1 0-1 0 0,0-1 1 0 0,-1 1-1 0 0,1 0 1 0 0,0-1 0 0 0,1 1-1 0 0,-1-1 1 0 0,1 0-1 0 0,-1 0 1 0 0,1 0-1 0 0,0-1 1 0 0,1 1-46 0 0,1-1 59 0 0,1 0 0 0 0,-1-1 0 0 0,1 1 1 0 0,-1-1-1 0 0,1-1 0 0 0,0 1 0 0 0,-1-1 0 0 0,1-1 1 0 0,0 1-1 0 0,-1-1 0 0 0,1 0 0 0 0,0 0 0 0 0,-1-1 0 0 0,0 0 1 0 0,1 0-1 0 0,-1 0 0 0 0,0-1 0 0 0,0 0 0 0 0,0 0 1 0 0,-1-1-1 0 0,1 0 0 0 0,-1 0 0 0 0,0 0 0 0 0,1-1-59 0 0,20-17 79 0 0,0-1-1 0 0,-2-1 1 0 0,0-1-1 0 0,-2-2 1 0 0,0-1-79 0 0,9-10 38 0 0,-63 130-126 0 0,30-88 86 0 0,1 0 1 0 0,0 0-1 0 0,0 1 0 0 0,0-1 1 0 0,0 1-1 0 0,1-1 0 0 0,0 0 1 0 0,0 1-1 0 0,0-1 1 0 0,0 1-1 0 0,1-1 0 0 0,0 1 1 0 0,0-1-1 0 0,0 0 0 0 0,0 1 1 0 0,1-1-1 0 0,-1 0 0 0 0,1 0 1 0 0,0 0-1 0 0,1 0 1 0 0,-1-1-1 0 0,1 1 0 0 0,-1 0 1 0 0,1-1-1 0 0,0 0 0 0 0,0 0 1 0 0,1 0-1 0 0,-1 0 0 0 0,1 0 1 0 0,-1 0-1 0 0,1-1 1 0 0,0 0-1 0 0,0 0 0 0 0,0 0 1 0 0,3 1 1 0 0,1-1 1 0 0,0 0 0 0 0,0-1 1 0 0,1 1-1 0 0,-1-2 1 0 0,1 1-1 0 0,-1-1 0 0 0,0-1 1 0 0,1 1-1 0 0,-1-1 1 0 0,1-1-1 0 0,-1 0 0 0 0,0 0 1 0 0,0 0-1 0 0,0-1 0 0 0,0 0 1 0 0,-1-1-1 0 0,1 0 1 0 0,5-4-2 0 0,120-98 125 0 0,-102 71-100 0 0,-2 0 0 0 0,-1-2 1 0 0,-2-1-1 0 0,-2-2 0 0 0,3-8-25 0 0,-4 4 9 0 0,-2-1 0 0 0,-2-1 1 0 0,-2-1-1 0 0,-2 0 0 0 0,-2-1 1 0 0,5-40-10 0 0,-16-12 60 0 0,-3 100-59 0 0,0-1 1 0 0,1 1-1 0 0,-1 0 1 0 0,0 0-1 0 0,0 0 1 0 0,0 0-1 0 0,1-1 1 0 0,-1 1-1 0 0,0 0 1 0 0,0 0-1 0 0,0 1 1 0 0,0-1-1 0 0,1 0 1 0 0,-1 0-1 0 0,0 0 1 0 0,0 0-1 0 0,0 1 1 0 0,1-1-1 0 0,-1 0 1 0 0,0 1-1 0 0,0-1 1 0 0,1 1-1 0 0,-1-1 1 0 0,0 1-1 0 0,1-1 1 0 0,-1 1 0 0 0,1-1-1 0 0,-1 1 1 0 0,0-1-1 0 0,1 1 1 0 0,-1 0-1 0 0,1 0 1 0 0,0-1-1 0 0,-1 1 1 0 0,1 0-1 0 0,0-1 1 0 0,-1 1-1 0 0,1 0 1 0 0,0 0-1 0 0,0 0 1 0 0,-1-1-1 0 0,1 1 1 0 0,0 0-1 0 0,0 0 1 0 0,0 0-2 0 0,-12 36 8 0 0,2 1-1 0 0,1 0 1 0 0,2 0 0 0 0,2 1 0 0 0,1-1 0 0 0,2 1 0 0 0,2 0 0 0 0,1 0-1 0 0,3 13-7 0 0,0 3 24 0 0,3 1 0 0 0,1-1 0 0 0,3-1-1 0 0,3 0 1 0 0,15 39-24 0 0,4-14 20 0 0,-141-235-4627 0 0,60 95-2287 0 0,35 42-1816 0 0</inkml:trace>
  <inkml:trace contextRef="#ctx0" brushRef="#br0" timeOffset="117508.111">16749 2603 6321 0 0,'0'0'5341'0'0,"0"0"-2688"0"0,0 0-1134 0 0,0 0-261 0 0,0 0 27 0 0,0 0 29 0 0,0 0-61 0 0,0 0-136 0 0,0 0-128 0 0,32 3-175 0 0,104 12-142 0 0,18-12 672 0 0,92-43-602 0 0,-183 32-827 0 0,-4 1-1286 0 0,-21 0-3844 0 0,-25 3-6662 0 0</inkml:trace>
  <inkml:trace contextRef="#ctx0" brushRef="#br0" timeOffset="118040.509">18083 2816 10170 0 0,'0'0'2875'0'0,"0"0"-1010"0"0,0 0-616 0 0,0 0-138 0 0,0 0 28 0 0,0 0 119 0 0,0 0-10 0 0,0 0-158 0 0,0 0-162 0 0,0 0-167 0 0,0 0-91 0 0,0 0-33 0 0,0 0-61 0 0,-1 17-63 0 0,-3 117 1100 0 0,4-125-1526 0 0,1 0-1 0 0,-2 1 0 0 0,1-1 1 0 0,-1 0-1 0 0,0 0 0 0 0,-1 0 1 0 0,0 0-1 0 0,-1 0 0 0 0,0-1 0 0 0,0 1 1 0 0,-4 7-87 0 0,-10 19-1239 0 0,17-35-70 0 0,7-21-2529 0 0,-3 11-408 0 0,-2 2-4565 0 0</inkml:trace>
  <inkml:trace contextRef="#ctx0" brushRef="#br0" timeOffset="118294.43">18063 2455 10386 0 0,'0'0'3417'0'0,"0"0"-1313"0"0,0 0-471 0 0,0 0-145 0 0,0 0-192 0 0,0 0-295 0 0,0 0-369 0 0,0 0-336 0 0,0 0-272 0 0,0 0-80 0 0,0 0-40 0 0,0 0-32 0 0,0 0-32 0 0,0 0-200 0 0,9 30-289 0 0,-1-12-1127 0 0,1-3-4177 0 0,-4-8-6458 0 0</inkml:trace>
  <inkml:trace contextRef="#ctx0" brushRef="#br0" timeOffset="118656.139">18369 3041 14707 0 0,'0'0'3548'0'0,"0"0"-1588"0"0,0 0-661 0 0,0 0-232 0 0,0 0-195 0 0,0 0-181 0 0,0 0-130 0 0,0 0-77 0 0,0 0-49 0 0,0 0-40 0 0,0 0-52 0 0,22-31-39 0 0,70-95-60 0 0,-21 34 211 0 0,1 25-253 0 0,-47 103-384 0 0,49 121 194 0 0,-71-154 68 0 0,0 1 0 0 0,0-1 0 0 0,0 0 0 0 0,0-1 1 0 0,1 1-1 0 0,-1-1 0 0 0,1 1 0 0 0,0-1 1 0 0,0 0-1 0 0,0 0 0 0 0,0-1 0 0 0,0 1 0 0 0,0-1 1 0 0,0 0-1 0 0,0 0 0 0 0,1 0 0 0 0,-1 0 1 0 0,0-1-1 0 0,1 0 0 0 0,-1 0 0 0 0,0 0 0 0 0,1 0 1 0 0,-1-1-1 0 0,0 0 0 0 0,0 0 0 0 0,1 0 1 0 0,-1 0-1 0 0,0-1 0 0 0,0 1 0 0 0,0-1 0 0 0,0 0 1 0 0,-1 0-1 0 0,1-1 0 0 0,0 1 0 0 0,-1-1 1 0 0,0 0-1 0 0,1 0 0 0 0,-1 0 0 0 0,0 0 0 0 0,-1 0 1 0 0,1-1-1 0 0,0 1 0 0 0,-1-1 0 0 0,0 0 1 0 0,2-2-81 0 0,4-7-51 0 0,0 1 1 0 0,-1-1-1 0 0,0 0 1 0 0,0 0-1 0 0,-2-1 1 0 0,0 0-1 0 0,0 0 1 0 0,-1 0-1 0 0,-1-1 1 0 0,-1 1-1 0 0,0-1 1 0 0,0 0-1 0 0,-2 0 51 0 0,-1 8-1875 0 0,-3 6-3426 0 0,0 1-7287 0 0</inkml:trace>
  <inkml:trace contextRef="#ctx0" brushRef="#br0" timeOffset="119443.201">19280 3037 6537 0 0,'0'0'4364'0'0,"0"0"-1681"0"0,0 0-652 0 0,0 0-137 0 0,0 0-168 0 0,0 0-203 0 0,0 0-234 0 0,0 0-263 0 0,0 0-238 0 0,0 0-124 0 0,0 0-92 0 0,0 0-61 0 0,0 0-8 0 0,11 4 759 0 0,-51 29-1 0 0,21-22-917 0 0,24-19 220 0 0,93-65-25 0 0,-163 117-239 0 0,62-41-1289 0 0,5-2-9031 0 0,3-1-2927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53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9 111 912 0 0,'0'0'1702'0'0,"0"0"-443"0"0,0 0-19 0 0,0 0 210 0 0,0 0 325 0 0,0 0 196 0 0,0 0 17 0 0,0 0-147 0 0,0 0-270 0 0,0 0-284 0 0,0 0-271 0 0,-1-6-197 0 0,-1-2-1533 0 0,-2-6 4225 0 0,2 31-654 0 0,6 64-2252 0 0,3-2 0 0 0,4 1-1 0 0,4-1-604 0 0,14 114 403 0 0,-7 1-86 0 0,-7-153-276 0 0,-15-41-25 0 0,8-16 721 0 0,-4-1-717 0 0,0 2 1 0 0,1-1-1 0 0,1 0 1 0 0,1 1-1 0 0,0 0 1 0 0,0 1 0 0 0,2-1-1 0 0,0 2 1 0 0,1-1-1 0 0,0 1 1 0 0,1 1 0 0 0,0 0-1 0 0,1 0 1 0 0,0 1-1 0 0,1 0 1 0 0,0 2-1 0 0,1-1 1 0 0,0 1 0 0 0,0 1-1 0 0,1 1 1 0 0,6-2-21 0 0,-13 8 1 0 0,-1 1 0 0 0,1 0 1 0 0,-1 0-1 0 0,1 1 0 0 0,-1 0 1 0 0,0 1-1 0 0,1-1 0 0 0,-1 2 1 0 0,0-1-1 0 0,0 1 0 0 0,0 0 1 0 0,0 0-1 0 0,-1 0 0 0 0,1 1 1 0 0,-1 1-1 0 0,0-1 0 0 0,0 1 1 0 0,0 0-1 0 0,-1 0 0 0 0,0 0 1 0 0,0 1-1 0 0,0 0 0 0 0,-1 0 1 0 0,1 0-1 0 0,-1 0 0 0 0,-1 1 1 0 0,1 0-1 0 0,-1-1 0 0 0,-1 1 1 0 0,1 0-1 0 0,-1 1 0 0 0,0-1 1 0 0,0 3-2 0 0,3 8-972 0 0,7 24 2488 0 0,-10-29-5748 0 0,-1-3-5138 0 0,-1-13-2316 0 0</inkml:trace>
  <inkml:trace contextRef="#ctx0" brushRef="#br0" timeOffset="473.645">1033 501 7762 0 0,'0'0'2191'0'0,"0"0"-466"0"0,0 0-148 0 0,0 0 17 0 0,0 0-90 0 0,0 0-160 0 0,0 0-202 0 0,0 0-214 0 0,0 0-175 0 0,-32 21-123 0 0,-98 65-94 0 0,56-24 447 0 0,63-47-736 0 0,9-13-214 0 0,0 0 0 0 0,0-1 0 0 0,0 1-1 0 0,0 0 1 0 0,0 1 0 0 0,1-1 0 0 0,-1 0 0 0 0,1 0 0 0 0,-1 1 0 0 0,1-1 0 0 0,0 1 0 0 0,0-1 0 0 0,0 1 0 0 0,0-1 0 0 0,0 1 0 0 0,1 0 0 0 0,-1 0 0 0 0,1-1 0 0 0,-1 1 0 0 0,1 0 0 0 0,0 0 0 0 0,0-1 0 0 0,1 1 0 0 0,-1 0 0 0 0,0 0 0 0 0,1-1 0 0 0,0 1 0 0 0,0 0 0 0 0,0-1 0 0 0,0 1 0 0 0,0-1 0 0 0,0 1 0 0 0,0-1 0 0 0,1 0 0 0 0,-1 1 0 0 0,1-1 0 0 0,0 0 0 0 0,0 0 0 0 0,0 0 0 0 0,0 0 0 0 0,0 0 0 0 0,0-1 0 0 0,0 1 0 0 0,1-1 0 0 0,-1 1 0 0 0,0-1 0 0 0,1 0 0 0 0,-1 0 0 0 0,1 0 0 0 0,0 0 0 0 0,-1 0 0 0 0,2 0-33 0 0,11-3 104 0 0,0 0 0 0 0,0 0 0 0 0,0-2 0 0 0,-1 0 0 0 0,1 0 0 0 0,-1-1 0 0 0,0-1 0 0 0,-1-1 0 0 0,1 0 1 0 0,-1 0-1 0 0,-1-1 0 0 0,1-1 0 0 0,-2 0 0 0 0,1-1 0 0 0,-1 0 0 0 0,5-7-104 0 0,-6 9 36 0 0,78-83 331 0 0,-80 126-376 0 0,-1-9-16 0 0,-7-22-9 0 0,0 1-1 0 0,0-1 1 0 0,0 0-1 0 0,1 1 1 0 0,0-1-1 0 0,0 0 1 0 0,0 0-1 0 0,1 1 1 0 0,-1-1-1 0 0,1 0 1 0 0,0-1-1 0 0,0 1 1 0 0,0 0-1 0 0,1 0 1 0 0,-1-1-1 0 0,1 1 1 0 0,0-1-1 0 0,0 0 1 0 0,0 0-1 0 0,0 0 1 0 0,1 0-1 0 0,-1-1 1 0 0,1 1-1 0 0,0-1 1 0 0,-1 0-1 0 0,1 0 1 0 0,0 0-1 0 0,0-1 1 0 0,0 1-1 0 0,1-1 1 0 0,-1 0-1 0 0,0 0 1 0 0,1-1 34 0 0,22-3-2756 0 0,-10-4-3273 0 0,-11 3-3455 0 0</inkml:trace>
  <inkml:trace contextRef="#ctx0" brushRef="#br0" timeOffset="897.789">1580 461 10802 0 0,'0'0'1947'0'0,"0"0"-330"0"0,0 0-173 0 0,0 0-72 0 0,0 0-85 0 0,0 0-144 0 0,0 0-221 0 0,0 0-218 0 0,0 0-151 0 0,0 0-129 0 0,-17 32-121 0 0,-48 102-92 0 0,49-65 9 0 0,16-65-196 0 0,1 1 0 0 0,0-1 1 0 0,-1 0-1 0 0,1 0 0 0 0,1 0 0 0 0,-1 0 0 0 0,1 0 1 0 0,-1-1-1 0 0,1 1 0 0 0,0 0 0 0 0,1-1 1 0 0,-1 1-1 0 0,1-1 0 0 0,-1 0 0 0 0,1 0 0 0 0,0 0 1 0 0,0 0-1 0 0,0 0 0 0 0,0 0 0 0 0,1-1 1 0 0,-1 0-1 0 0,1 0 0 0 0,0 0 0 0 0,0 0 0 0 0,-1 0 1 0 0,1-1-1 0 0,0 1 0 0 0,0-1 0 0 0,0 0 1 0 0,1-1-1 0 0,-1 1-24 0 0,5 1 93 0 0,1 0 0 0 0,-1-1 1 0 0,1 0-1 0 0,-1-1 0 0 0,1 1 0 0 0,-1-2 1 0 0,1 0-1 0 0,-1 0 0 0 0,1 0 0 0 0,-1-1 1 0 0,0-1-1 0 0,0 0 0 0 0,5-1-93 0 0,4-5 126 0 0,-1-1-1 0 0,0-1 1 0 0,0 0-1 0 0,-1-1 1 0 0,0 0-1 0 0,-1-2 1 0 0,0 0-1 0 0,-2 0 1 0 0,1-1-1 0 0,-2-1 1 0 0,0 0-1 0 0,-1-1 1 0 0,0 0-1 0 0,-2-1 1 0 0,0 0-1 0 0,-1-1 1 0 0,-1 1-1 0 0,2-9-125 0 0,5-14 62 0 0,39-160-122 0 0,-51 190 40 0 0,-1-1 1 0 0,0 0-1 0 0,-1 0 0 0 0,0 1 0 0 0,-1-1 1 0 0,0 0-1 0 0,-1 0 0 0 0,0 1 1 0 0,-1-1-1 0 0,-1 1 0 0 0,1 0 1 0 0,-2 0-1 0 0,1 0 0 0 0,-2 0 0 0 0,1 1 1 0 0,-2-1 19 0 0,4 6-6 0 0,0 1-1 0 0,-1 0 1 0 0,1 0 0 0 0,-1 1 0 0 0,0-1-1 0 0,0 1 1 0 0,0 0 0 0 0,0 0 0 0 0,-1 0 0 0 0,1 0-1 0 0,-1 1 1 0 0,0 0 0 0 0,0 0 0 0 0,0 0 0 0 0,0 0-1 0 0,0 1 1 0 0,0 0 0 0 0,0 0 0 0 0,0 0-1 0 0,-1 1 1 0 0,1 0 0 0 0,0 0 0 0 0,0 0 0 0 0,0 0-1 0 0,-1 1 1 0 0,1 0 0 0 0,0 0 0 0 0,0 1 0 0 0,0-1-1 0 0,0 1 1 0 0,0 0 0 0 0,0 0 0 0 0,1 1-1 0 0,-1-1 1 0 0,1 1 0 0 0,0 0 0 0 0,-1 0 0 0 0,1 1-1 0 0,1-1 1 0 0,-1 1 0 0 0,0 1 6 0 0,-6 6 1 0 0,1 2 1 0 0,1-1-1 0 0,0 1 0 0 0,1 0 1 0 0,0 1-1 0 0,1 0 0 0 0,0 0 1 0 0,1 0-1 0 0,1 1 0 0 0,1 0 1 0 0,0-1-1 0 0,0 1 0 0 0,2 0 1 0 0,0 1-1 0 0,0-1 0 0 0,1 0 1 0 0,1 0-1 0 0,1 0 0 0 0,1 1-1 0 0,-1 1 11 0 0,1-1-1 0 0,1 0 0 0 0,0 0 1 0 0,1-1-1 0 0,1 1 1 0 0,1-1-1 0 0,0-1 0 0 0,1 1 1 0 0,0-1-1 0 0,1 0 1 0 0,1-1-1 0 0,0 0 0 0 0,1-1 1 0 0,0 0-1 0 0,1 0 0 0 0,0-1 1 0 0,1-1-1 0 0,4 2-10 0 0,13 10 44 0 0,2-2-1 0 0,0-1 0 0 0,2-1 1 0 0,0-2-1 0 0,0-2 1 0 0,2-1-1 0 0,17 4-43 0 0,74 10-551 0 0,-100-26-3318 0 0,-1-3-3776 0 0,-15-2-4952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56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33 0 0 0,'0'0'293'0'0,"0"0"852"0"0,0 0 483 0 0,0 0 222 0 0,0 0-41 0 0,0 0-298 0 0,0 0-314 0 0,0 0-250 0 0,0 0-135 0 0,0 0 100 0 0,0 0 91 0 0,0 0 46 0 0,-3-21 4015 0 0,-2 18-4906 0 0,-1 2 0 0 0,0-1 0 0 0,0 0 0 0 0,-1 1 0 0 0,1 0 0 0 0,0 1 0 0 0,0-1 0 0 0,0 1 0 0 0,-1 0 0 0 0,1 1 0 0 0,0-1 0 0 0,0 1 0 0 0,0 0 0 0 0,0 1 0 0 0,0 0 0 0 0,0 0 0 0 0,0 0 0 0 0,0 1 0 0 0,1-1 0 0 0,-1 1 0 0 0,1 1 0 0 0,0-1 0 0 0,0 1 0 0 0,-4 3-158 0 0,-2 2 47 0 0,1-1-1 0 0,0 2 1 0 0,0-1 0 0 0,1 2-1 0 0,0-1 1 0 0,1 1-1 0 0,0 0 1 0 0,1 1 0 0 0,1 0-1 0 0,-6 12-46 0 0,10-21 22 0 0,0 1-1 0 0,0-1 0 0 0,0 0 1 0 0,1 1-1 0 0,-1 0 0 0 0,1-1 1 0 0,0 1-1 0 0,0 0 0 0 0,0-1 0 0 0,1 1 1 0 0,-1 0-1 0 0,1 0 0 0 0,0 0 1 0 0,0-1-1 0 0,0 1 0 0 0,1 0 1 0 0,-1 0-1 0 0,1 0 0 0 0,0-1 1 0 0,0 1-1 0 0,0 0 0 0 0,1-1 0 0 0,-1 1 1 0 0,1-1-1 0 0,0 1 0 0 0,0-1 1 0 0,0 0-1 0 0,0 0 0 0 0,1 0 1 0 0,-1 0-1 0 0,1 0 0 0 0,-1-1 1 0 0,1 1-1 0 0,0-1 0 0 0,0 1 0 0 0,1-1 1 0 0,-1 0-1 0 0,0 0 0 0 0,1-1 1 0 0,-1 1-1 0 0,1-1 0 0 0,-1 0 1 0 0,1 0-1 0 0,3 1-21 0 0,0-2 97 0 0,1 1 0 0 0,0-2 0 0 0,-1 1 0 0 0,1-1 0 0 0,-1 0 0 0 0,1-1 0 0 0,-1 1 0 0 0,0-2 0 0 0,1 1 0 0 0,-1-1 0 0 0,0 0 0 0 0,5-3-97 0 0,242-181 982 0 0,-229 222-906 0 0,-15-15 22 0 0,-7-10-80 0 0,1 1 0 0 0,1-1 0 0 0,0 0-1 0 0,0 0 1 0 0,1-1 0 0 0,1 0 0 0 0,-1 0 0 0 0,1 0-1 0 0,1-1 1 0 0,0 0 0 0 0,0 0 0 0 0,0-1-1 0 0,1 0 1 0 0,0 0 0 0 0,0-1 0 0 0,1 0 0 0 0,0-1-1 0 0,0 0-17 0 0,53 6-1335 0 0,-49-11-2652 0 0,0 0-3504 0 0,-10 0-4560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57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249 774 1688 0 0,'0'0'2089'0'0,"0"0"-127"0"0,0 0 109 0 0,0 0 102 0 0,0 0 7 0 0,0 0-167 0 0,0 0-252 0 0,0 0-293 0 0,0 0-272 0 0,0 0-210 0 0,0 0-162 0 0,-20 1-130 0 0,-62 6-56 0 0,25 15 511 0 0,45-11-791 0 0,6-6-250 0 0,-1 1-1 0 0,1 0 1 0 0,0 0-1 0 0,0 1 0 0 0,1 0 1 0 0,-1 0-1 0 0,2 0 1 0 0,-1 1-1 0 0,1-1 1 0 0,0 1-1 0 0,1 0 0 0 0,-1 0 1 0 0,2 1-1 0 0,-1-1 1 0 0,1 0-1 0 0,1 1 0 0 0,-1 0 1 0 0,1-1-1 0 0,1 1 1 0 0,0 6-108 0 0,1-10-4 0 0,0 1 1 0 0,0-1 0 0 0,1 1 0 0 0,-1-1-1 0 0,1 0 1 0 0,1 0 0 0 0,-1 0-1 0 0,1 0 1 0 0,0 0 0 0 0,0 0 0 0 0,0-1-1 0 0,1 1 1 0 0,-1-1 0 0 0,1 0-1 0 0,0 0 1 0 0,0-1 0 0 0,1 1 0 0 0,-1-1-1 0 0,1 0 1 0 0,0 0 0 0 0,0 0-1 0 0,0-1 1 0 0,0 1 0 0 0,0-1 0 0 0,0 0-1 0 0,1-1 1 0 0,-1 1 0 0 0,5-1 3 0 0,3 0-243 0 0,0-1 0 0 0,0 0 0 0 0,0-1 0 0 0,0 0 0 0 0,0-1 0 0 0,0-1 0 0 0,0 0 0 0 0,-1-1 0 0 0,9-3 243 0 0,63-30-9286 0 0,-64 29-1947 0 0</inkml:trace>
  <inkml:trace contextRef="#ctx0" brushRef="#br0" timeOffset="286.675">658 796 3305 0 0,'0'0'2952'0'0,"0"0"-894"0"0,0 0-203 0 0,0 0 47 0 0,0 0-99 0 0,0 0-244 0 0,0 0-349 0 0,0 0-294 0 0,0 0-211 0 0,0 0-126 0 0,-28 32-102 0 0,-84 96-96 0 0,110-127-363 0 0,0 0 0 0 0,1 0 0 0 0,-1 0 0 0 0,0 1 0 0 0,0-1 0 0 0,1 1 1 0 0,-1-1-1 0 0,1 1 0 0 0,-1-1 0 0 0,1 1 0 0 0,0 0 0 0 0,-1 0 0 0 0,1 0 1 0 0,0 0-1 0 0,0 0 0 0 0,0 0 0 0 0,1 0 0 0 0,-1 0 0 0 0,0 0 0 0 0,1 0 1 0 0,-1 0-1 0 0,1 0 0 0 0,0 0 0 0 0,0 1 0 0 0,0-1 0 0 0,0 0 0 0 0,0 0 1 0 0,0 0-1 0 0,1 2-18 0 0,2 2 120 0 0,0-1-16 0 0,1 0-1 0 0,0 0 1 0 0,0-1-1 0 0,1 1 1 0 0,0-1 0 0 0,-1 0-1 0 0,1 0 1 0 0,1-1-1 0 0,-1 0 1 0 0,0 1-1 0 0,1-2 1 0 0,0 1-1 0 0,-1-1 1 0 0,1 0-1 0 0,0 0 1 0 0,0 0-1 0 0,1-1 1 0 0,-1 0-1 0 0,0 0 1 0 0,0-1-1 0 0,1 1 1 0 0,-1-2-1 0 0,0 1 1 0 0,0 0-1 0 0,1-1 1 0 0,4-2-104 0 0,3 3 200 0 0,-6 0-120 0 0,-1 0 1 0 0,1 0 0 0 0,-1-1-1 0 0,1 0 1 0 0,-1 0-1 0 0,1-1 1 0 0,-1 0 0 0 0,0 0-1 0 0,0-1 1 0 0,0 1-1 0 0,0-2 1 0 0,0 1 0 0 0,-1-1-1 0 0,1 0 1 0 0,-1-1 0 0 0,0 1-1 0 0,0-1 1 0 0,-1 0-1 0 0,1-1 1 0 0,-1 1 0 0 0,-1-1-1 0 0,1 0 1 0 0,-1 0 0 0 0,0-1-1 0 0,0 1 1 0 0,0-1-1 0 0,-1 0 1 0 0,0 0 0 0 0,-1 0-1 0 0,1 0 1 0 0,-2-1 0 0 0,1 1-1 0 0,0-4-80 0 0,-2 7-8 0 0,1 1-1 0 0,-1 0 0 0 0,0 0 1 0 0,0-1-1 0 0,-1 1 1 0 0,1 0-1 0 0,-1 0 1 0 0,0-1-1 0 0,1 1 1 0 0,-1 0-1 0 0,-1 0 0 0 0,1 0 1 0 0,0 0-1 0 0,-1 0 1 0 0,1 0-1 0 0,-1 1 1 0 0,0-1-1 0 0,0 0 0 0 0,0 1 1 0 0,0-1-1 0 0,-1 1 1 0 0,1 0-1 0 0,-1 0 1 0 0,1 0-1 0 0,-1 0 0 0 0,0 0 1 0 0,0 1-1 0 0,1-1 1 0 0,-1 1-1 0 0,0 0 1 0 0,-1-1-1 0 0,1 1 0 0 0,0 1 9 0 0,-60 4-2639 0 0,25 17-6855 0 0,30-13-1902 0 0</inkml:trace>
  <inkml:trace contextRef="#ctx0" brushRef="#br0" timeOffset="639.97">1203 892 6937 0 0,'0'0'2362'0'0,"0"0"-897"0"0,0 0-368 0 0,0 0-3 0 0,0 0 94 0 0,0 0-6 0 0,0 0-89 0 0,0 0-158 0 0,0 0-205 0 0,0 0-97 0 0,0 0-89 0 0,0 0-82 0 0,-32 15-41 0 0,-97 49-72 0 0,87-30 2 0 0,41-28-286 0 0,0-4-42 0 0,0 1-1 0 0,1-1 1 0 0,-1 1-1 0 0,1-1 0 0 0,0 1 1 0 0,0 0-1 0 0,0-1 0 0 0,0 1 1 0 0,0-1-1 0 0,1 1 0 0 0,-1 0 1 0 0,1-1-1 0 0,0 1 1 0 0,0-1-1 0 0,-1 1 0 0 0,2-1 1 0 0,-1 0-1 0 0,0 1 0 0 0,0-1 1 0 0,1 0-1 0 0,-1 0 0 0 0,1 0 1 0 0,0 0-1 0 0,0 0 1 0 0,0 0-1 0 0,-1 0 0 0 0,2-1 1 0 0,-1 1-1 0 0,0-1 0 0 0,0 1 1 0 0,0-1-1 0 0,1 0 1 0 0,-1 0-1 0 0,1 0 0 0 0,-1 0 1 0 0,1 0-1 0 0,-1-1 0 0 0,1 1 1 0 0,-1-1-1 0 0,2 0-22 0 0,5 2 127 0 0,0 0 0 0 0,0-1 0 0 0,0 0 0 0 0,0-1 0 0 0,0 0 1 0 0,0 0-1 0 0,0-1 0 0 0,0 0 0 0 0,0-1 0 0 0,-1 0 0 0 0,8-2-127 0 0,-7 1 138 0 0,0 0-1 0 0,0-1 1 0 0,-1 0 0 0 0,0 0 0 0 0,1-1-1 0 0,-2 0 1 0 0,1 0 0 0 0,0-1 0 0 0,-1 0-1 0 0,0 0 1 0 0,0-1 0 0 0,-1 1 0 0 0,0-2-1 0 0,4-5-137 0 0,-5 4 62 0 0,-1 1 0 0 0,0-1 0 0 0,-1 0 0 0 0,0-1 0 0 0,0 1 0 0 0,-1 0 0 0 0,0-1-1 0 0,-1 1 1 0 0,0-1 0 0 0,0-4-62 0 0,-1 11-47 0 0,0 0-1 0 0,0 0 1 0 0,0 0-1 0 0,-1 0 0 0 0,1 1 1 0 0,-1-1-1 0 0,0 0 1 0 0,0 0-1 0 0,0 1 1 0 0,0-1-1 0 0,0 0 1 0 0,-1 1-1 0 0,1-1 0 0 0,-1 1 1 0 0,1-1-1 0 0,-1 1 1 0 0,0 0-1 0 0,0 0 1 0 0,0 0-1 0 0,0 0 1 0 0,0 0-1 0 0,-1 0 0 0 0,1 1 1 0 0,-1-1-1 0 0,1 1 1 0 0,-1-1-1 0 0,1 1 1 0 0,-1 0-1 0 0,0 0 1 0 0,0 0-1 0 0,1 0 0 0 0,-1 1 1 0 0,0-1-1 0 0,0 1 1 0 0,-3 0 47 0 0,-34-2-2820 0 0,15 4-6228 0 0,16 1-2440 0 0</inkml:trace>
  <inkml:trace contextRef="#ctx0" brushRef="#br0" timeOffset="933.66">1542 1124 8154 0 0,'0'0'2610'0'0,"0"0"-222"0"0,0 0-114 0 0,0 0-251 0 0,0 0-309 0 0,0 0-323 0 0,0 0-256 0 0,0 0-183 0 0,0 0-155 0 0,0 0-114 0 0,0 0-145 0 0,0 0-117 0 0,0 0-84 0 0,0-25-71 0 0,4-79-62 0 0,20 33 153 0 0,-14 57-270 0 0,-1 0-66 0 0,0 0 0 0 0,1 1 0 0 0,0 1 1 0 0,1-1-1 0 0,1 2 0 0 0,0-1 0 0 0,0 2 0 0 0,6-4-21 0 0,2 26-2710 0 0,-16-3-945 0 0,-1-2-4057 0 0,-2-6 5759 0 0,1 6-8517 0 0</inkml:trace>
  <inkml:trace contextRef="#ctx0" brushRef="#br0" timeOffset="1512.879">2042 844 10618 0 0,'0'0'2126'0'0,"0"0"-328"0"0,0 0-225 0 0,0 0-188 0 0,0 0-205 0 0,0 0-250 0 0,0 0-242 0 0,0 0-172 0 0,0 0-137 0 0,0 0-113 0 0,0 0-72 0 0,0 0-78 0 0,0 0-36 0 0,-30 25-24 0 0,-92 79-23 0 0,120-103-33 0 0,1 0 1 0 0,-1 0-1 0 0,0 0 1 0 0,0 0-1 0 0,0 0 0 0 0,1 0 1 0 0,-1 0-1 0 0,0 1 0 0 0,1-1 1 0 0,-1 1-1 0 0,1-1 1 0 0,0 1-1 0 0,-1 0 0 0 0,1 0 1 0 0,0-1-1 0 0,0 1 0 0 0,0 0 1 0 0,0 0-1 0 0,1 0 1 0 0,-1 0-1 0 0,0 0 0 0 0,1 0 1 0 0,-1 0-1 0 0,1 0 0 0 0,0 0 1 0 0,0 0-1 0 0,0 0 1 0 0,0 1-1 0 0,1 5-6 0 0,-1-4 15 0 0,1-1-1 0 0,0 1 1 0 0,-1 0-1 0 0,1-1 1 0 0,0 1-1 0 0,1 0 1 0 0,-1-1-1 0 0,1 0 1 0 0,-1 1-1 0 0,1-1 0 0 0,0 0 1 0 0,0 0-1 0 0,1 0 1 0 0,-1 0-1 0 0,1 0 1 0 0,-1 0-1 0 0,1-1 1 0 0,0 1-1 0 0,0-1 1 0 0,0 0-1 0 0,0 0 1 0 0,1 0-1 0 0,-1 0 1 0 0,0-1-1 0 0,1 1 0 0 0,-1-1 1 0 0,1 0-1 0 0,0 0 1 0 0,-1 0-1 0 0,1 0 1 0 0,2-1-9 0 0,3 2 93 0 0,-1 0 0 0 0,1-1 0 0 0,0-1 0 0 0,0 1 1 0 0,0-2-1 0 0,-1 1 0 0 0,1-1 0 0 0,0 0 0 0 0,-1-1 0 0 0,1 0 1 0 0,-1 0-1 0 0,1-1 0 0 0,4-2-93 0 0,1-3 161 0 0,-1 0 1 0 0,0 0-1 0 0,0-1 0 0 0,-1-1 1 0 0,0 0-1 0 0,0-1 1 0 0,-1 0-1 0 0,-1-1 0 0 0,0 0 1 0 0,0 0-1 0 0,-2-1 0 0 0,1 0 1 0 0,-2-1-1 0 0,1 0 1 0 0,-2 0-1 0 0,4-13-161 0 0,83-248 176 0 0,-89 264-193 0 0,-1 0 0 0 0,0 0 0 0 0,-1-1 0 0 0,0 1-1 0 0,0 0 1 0 0,-1-1 0 0 0,-1 1 0 0 0,0-1 0 0 0,0 1 0 0 0,-1-1 0 0 0,-1 1 0 0 0,0-1 0 0 0,0 1-1 0 0,-1 0 1 0 0,-1 0 0 0 0,0 0 0 0 0,0 1 0 0 0,-1-1 0 0 0,-1 1 0 0 0,1 0 0 0 0,-2 0 0 0 0,1 1 0 0 0,-7-7 17 0 0,9 14-9 0 0,0 0 1 0 0,-1 0 0 0 0,1 1 0 0 0,-1-1-1 0 0,1 1 1 0 0,-1 0 0 0 0,1 0 0 0 0,-1 1 0 0 0,0-1-1 0 0,1 1 1 0 0,-1 0 0 0 0,0 1 0 0 0,1-1 0 0 0,-1 1-1 0 0,0 0 1 0 0,1 0 0 0 0,-1 0 0 0 0,1 0 0 0 0,-1 1-1 0 0,1 0 1 0 0,0 0 0 0 0,0 0 0 0 0,0 0 0 0 0,0 1-1 0 0,0 0 1 0 0,0-1 0 0 0,1 2 0 0 0,-1-1 0 0 0,1 0-1 0 0,0 1 1 0 0,0-1 0 0 0,0 1 0 0 0,-2 3 8 0 0,-5 8 21 0 0,1 0 0 0 0,0 0 1 0 0,1 1-1 0 0,1 0 0 0 0,0 0 0 0 0,1 0 1 0 0,1 1-1 0 0,1 0 0 0 0,0 0 0 0 0,1 1 1 0 0,1-1-1 0 0,1 1 0 0 0,0-1 0 0 0,1 1 1 0 0,1 0-1 0 0,3 13-21 0 0,0-11 83 0 0,1-1 0 0 0,1-1 0 0 0,0 1 0 0 0,2-1 0 0 0,0 0 0 0 0,1 0 0 0 0,1-1 0 0 0,0-1 0 0 0,2 0 0 0 0,0 0 0 0 0,0-1 0 0 0,3 1-83 0 0,4 6 132 0 0,1 0 1 0 0,1-2-1 0 0,1 0 0 0 0,1-2 0 0 0,1 0 0 0 0,0-2 1 0 0,11 5-133 0 0,3-9-238 0 0,-38-12 48 0 0,6-18-2787 0 0,-1 7-2762 0 0,-3 7-5584 0 0</inkml:trace>
  <inkml:trace contextRef="#ctx0" brushRef="#br0" timeOffset="1770.06">2731 914 16460 0 0,'0'0'1587'0'0,"0"0"-491"0"0,0 0-197 0 0,0 0-17 0 0,0 0-79 0 0,0 0-148 0 0,0 0-251 0 0,0 0-234 0 0,0 0-121 0 0,0 0-54 0 0,0 0-35 0 0,0 0-40 0 0,-1 28-83 0 0,-2 82-156 0 0,10-85-3305 0 0,-1-36-4534 0 0,-4 6-2458 0 0</inkml:trace>
  <inkml:trace contextRef="#ctx0" brushRef="#br0" timeOffset="2017.954">2688 421 6865 0 0,'0'0'-344'0'0,"0"0"-528"0"0,0 0-192 0 0,0 0 248 0 0,0 0-280 0 0,0 0-1577 0 0</inkml:trace>
  <inkml:trace contextRef="#ctx0" brushRef="#br0" timeOffset="2251.352">2972 1080 13779 0 0,'0'0'3885'0'0,"0"0"-2118"0"0,0 0-728 0 0,0 0-58 0 0,0 0-50 0 0,0 0-91 0 0,0 0-138 0 0,0 0-179 0 0,0 0-127 0 0,8-34-42 0 0,27-105-50 0 0,3-8 295 0 0,-37 147-625 0 0,0 0 0 0 0,0 0 0 0 0,1 0 0 0 0,-1 1 0 0 0,0-1 0 0 0,0 0 0 0 0,0 1 0 0 0,0-1 0 0 0,1 1 0 0 0,-1-1-1 0 0,0 1 1 0 0,0 0 0 0 0,0-1 0 0 0,0 1 0 0 0,0 0 0 0 0,0 0 0 0 0,-1 0 0 0 0,1 0 0 0 0,0 0 0 0 0,0 0 0 0 0,-1 0 0 0 0,1 0 0 0 0,0 0 0 0 0,-1 0 0 0 0,1 0-1 0 0,-1 0 1 0 0,1 1 0 0 0,-1-1 0 0 0,0 0 0 0 0,0 0 0 0 0,1 1 26 0 0,18 66-141 0 0,-19-61 146 0 0,0 0 1 0 0,1-1 0 0 0,0 1 0 0 0,1 0-1 0 0,-1-1 1 0 0,1 1 0 0 0,0-1 0 0 0,1 0-1 0 0,0 0 1 0 0,0 0 0 0 0,0 0 0 0 0,0 0-1 0 0,1-1 1 0 0,0 1 0 0 0,0-1 0 0 0,1 0-1 0 0,-1 0 1 0 0,1-1 0 0 0,0 1 0 0 0,1-1-1 0 0,-1 0 1 0 0,1 0 0 0 0,3 1-6 0 0,-7-4 63 0 0,0 0-1 0 0,0 0 1 0 0,1 0 0 0 0,-1 0 0 0 0,1-1 0 0 0,-1 1 0 0 0,0-1 0 0 0,1 0-1 0 0,-1 1 1 0 0,1-1 0 0 0,-1 0 0 0 0,1 0 0 0 0,-1-1 0 0 0,1 1 0 0 0,-1 0-1 0 0,1-1 1 0 0,-1 1 0 0 0,0-1 0 0 0,1 0 0 0 0,-1 0 0 0 0,0 0 0 0 0,0 0-1 0 0,0 0 1 0 0,1-1 0 0 0,-1 1 0 0 0,0-1 0 0 0,-1 1 0 0 0,1-1 0 0 0,0 0-1 0 0,0 0 1 0 0,-1 1 0 0 0,1-1 0 0 0,-1 0 0 0 0,1-1 0 0 0,-1 1 0 0 0,0 0-1 0 0,0 0 1 0 0,0-1-63 0 0,35-92-277 0 0,-24 81-2849 0 0,-5 10-4236 0 0,-2 3-4831 0 0</inkml:trace>
  <inkml:trace contextRef="#ctx0" brushRef="#br0" timeOffset="2871.645">3662 737 17860 0 0,'0'0'1884'0'0,"0"0"-442"0"0,0 0-302 0 0,0 0-190 0 0,0 0-156 0 0,0 0-145 0 0,0 0-159 0 0,0 0-108 0 0,0 0-149 0 0,0 0-86 0 0,0 0-36 0 0,0 0-54 0 0,0 0-25 0 0,-31 23-15 0 0,-94 72-18 0 0,122-95-1 0 0,1 1 0 0 0,0 0 0 0 0,1 0 0 0 0,-1 0 0 0 0,0 0 1 0 0,0 0-1 0 0,0 1 0 0 0,1-1 0 0 0,-1 1 0 0 0,0-1 0 0 0,1 1 0 0 0,0-1 0 0 0,-1 1 0 0 0,1 0 0 0 0,0 0 0 0 0,0 0 1 0 0,0-1-1 0 0,0 1 0 0 0,0 0 0 0 0,0 0 0 0 0,0 1 0 0 0,1-1 0 0 0,-1 0 0 0 0,1 0 0 0 0,0 0 0 0 0,-1 0 1 0 0,1 0-1 0 0,0 0 0 0 0,0 2 2 0 0,2 4-10 0 0,-2-4 2 0 0,0 0 0 0 0,0-1 0 0 0,0 1 1 0 0,0 0-1 0 0,1 0 0 0 0,0-1 1 0 0,0 1-1 0 0,0 0 0 0 0,0-1 0 0 0,1 1 1 0 0,-1-1-1 0 0,1 0 0 0 0,0 1 1 0 0,0-1-1 0 0,0 0 0 0 0,0 0 1 0 0,1 0-1 0 0,-1-1 0 0 0,1 1 0 0 0,0 0 1 0 0,0-1-1 0 0,0 0 0 0 0,0 1 1 0 0,0-1-1 0 0,0-1 0 0 0,1 1 0 0 0,-1 0 1 0 0,0-1-1 0 0,1 1 0 0 0,0-1 1 0 0,-1 0-1 0 0,4 0 8 0 0,1 1 2 0 0,0-1 1 0 0,0 0-1 0 0,0-1 1 0 0,1 1-1 0 0,-1-2 1 0 0,0 1-1 0 0,0-1 1 0 0,1 0-1 0 0,-1-1 0 0 0,0 0 1 0 0,0 0-1 0 0,-1-1 1 0 0,1 0-1 0 0,0 0 1 0 0,-1-1-1 0 0,0 0 1 0 0,0 0-1 0 0,0-1 1 0 0,1-1-3 0 0,44-37 17 0 0,-49 71-180 0 0,-3-23 156 0 0,1 0 0 0 0,0-1-1 0 0,0 1 1 0 0,0 0 0 0 0,0-1-1 0 0,1 1 1 0 0,0 0 0 0 0,0-1-1 0 0,0 0 1 0 0,1 0 0 0 0,-1 0-1 0 0,1 0 1 0 0,0 0 0 0 0,0 0-1 0 0,0 0 1 0 0,1-1 0 0 0,-1 0 0 0 0,1 0-1 0 0,0 0 1 0 0,0 0 0 0 0,0 0-1 0 0,0-1 1 0 0,1 0 0 0 0,-1 0-1 0 0,0 0 1 0 0,1 0 0 0 0,0-1-1 0 0,-1 1 1 0 0,1-1 0 0 0,0-1-1 0 0,0 1 1 0 0,-1 0 0 0 0,1-1 7 0 0,13-2 52 0 0,-1-1 0 0 0,0-1 0 0 0,-1 0 0 0 0,1-1 0 0 0,-1-1 0 0 0,1 0 0 0 0,-2-2 0 0 0,1 1 0 0 0,-1-2 0 0 0,0 0 0 0 0,-1-1 0 0 0,0 0 0 0 0,2-4-52 0 0,15-13 213 0 0,-2-1 1 0 0,0-1-1 0 0,-2-2 0 0 0,-1-1 1 0 0,-1-1-1 0 0,4-11-213 0 0,-6 6 15 0 0,-2-1-1 0 0,-1 0 1 0 0,-2-2-1 0 0,-2 0 1 0 0,-2-1 0 0 0,-2 0-1 0 0,-1-1 1 0 0,-2 0-1 0 0,-3-1 1 0 0,-1 0-1 0 0,-2 0 1 0 0,-2 0 0 0 0,-4-40-15 0 0,-21 4-36 0 0,23 79 32 0 0,1-1 0 0 0,-1 0 0 0 0,0 0 1 0 0,0 1-1 0 0,0-1 0 0 0,0 1 0 0 0,0-1 0 0 0,-1 1 1 0 0,1-1-1 0 0,0 1 0 0 0,-1 0 0 0 0,1 0 0 0 0,-1 0 1 0 0,1 0-1 0 0,-1 0 0 0 0,0 0 0 0 0,0 0 0 0 0,1 0 0 0 0,-1 0 1 0 0,0 1-1 0 0,0-1 0 0 0,0 1 0 0 0,1 0 0 0 0,-1-1 1 0 0,0 1-1 0 0,0 0 0 0 0,0 0 0 0 0,0 0 0 0 0,0 0 1 0 0,0 0-1 0 0,1 1 0 0 0,-1-1 0 0 0,0 1 0 0 0,0-1 0 0 0,0 1 1 0 0,0-1-1 0 0,1 1 0 0 0,-1 0 0 0 0,0 0 0 0 0,1 0 1 0 0,-2 1 3 0 0,-5 6-7 0 0,0 0 1 0 0,0 1 0 0 0,1 0 0 0 0,0 0 0 0 0,0 1 0 0 0,1 0-1 0 0,1 0 1 0 0,-1 1 0 0 0,2-1 0 0 0,-1 1 0 0 0,2 0 0 0 0,-1 0-1 0 0,1 1 1 0 0,1-1 0 0 0,0 0 0 0 0,1 4 6 0 0,-6 36 32 0 0,2 1 0 0 0,3 0-1 0 0,4 43-31 0 0,-1-55-7 0 0,0-9 29 0 0,2 1 1 0 0,1-1-1 0 0,1 0 0 0 0,2 0 0 0 0,1-1 1 0 0,1 0-1 0 0,2-1 0 0 0,1 0 1 0 0,1 0-1 0 0,2-1 0 0 0,0-1 1 0 0,2 0-1 0 0,1-2 0 0 0,1 0 1 0 0,1-1-1 0 0,2 0 0 0 0,0-2 1 0 0,1-1-1 0 0,21 15-22 0 0,-39-32-10 0 0,0 0 0 0 0,0-1 0 0 0,0 0 0 0 0,1 0 1 0 0,-1 0-1 0 0,1 0 0 0 0,-1-1 0 0 0,1 0 0 0 0,0 0 0 0 0,0-1 0 0 0,0 1 1 0 0,0-1-1 0 0,0-1 0 0 0,1 1 0 0 0,4-1 10 0 0,-2-41-796 0 0,-25-16-1669 0 0,-5 23-2288 0 0,11 20 800 0 0,0-2-7753 0 0</inkml:trace>
  <inkml:trace contextRef="#ctx0" brushRef="#br0" timeOffset="3355.683">4126 612 10682 0 0,'0'0'2162'0'0,"0"0"-419"0"0,0 0-281 0 0,0 0-175 0 0,37 4-154 0 0,118 11-114 0 0,54-1 1678 0 0,-72-14-2723 0 0,-88 37-133 0 0,-28-15 116 0 0,-14-16 77 0 0,1 0 1 0 0,1 0-1 0 0,-1-1 0 0 0,1-1 1 0 0,-1 1-1 0 0,1-2 1 0 0,1 1-1 0 0,-1-1 0 0 0,0 0 1 0 0,1-1-1 0 0,-1 0 1 0 0,1-1-1 0 0,0 0 0 0 0,0 0 1 0 0,7-1-35 0 0,0 0 239 0 0,0-1 0 0 0,-1 0 0 0 0,1-2 0 0 0,-1 0 0 0 0,1 0 0 0 0,-1-2 0 0 0,0 0 1 0 0,-1 0-1 0 0,1-2 0 0 0,-1 0 0 0 0,0-1 0 0 0,-1 0 0 0 0,0-1 0 0 0,0-1 0 0 0,-1 0 0 0 0,0-1 0 0 0,-1 0 0 0 0,6-7-239 0 0,-15 14 19 0 0,0 1-1 0 0,0-1 0 0 0,0 0 0 0 0,0 0 0 0 0,-1 0 0 0 0,1 0 1 0 0,-1 0-1 0 0,-1 0 0 0 0,1-1 0 0 0,0 1 0 0 0,-1-1 1 0 0,0 1-1 0 0,0-1 0 0 0,0 0 0 0 0,-1 1 0 0 0,1-1 0 0 0,-1 0 1 0 0,0 0-1 0 0,-1 1 0 0 0,1-1 0 0 0,-1 0 0 0 0,0 1 0 0 0,0-1 1 0 0,0 1-1 0 0,-1-1 0 0 0,0 1 0 0 0,1-1 0 0 0,-2 1 1 0 0,1 0-1 0 0,0 0 0 0 0,-1 0 0 0 0,0 0 0 0 0,0 1 0 0 0,0-1 1 0 0,0 1-1 0 0,0-1 0 0 0,-1 1 0 0 0,0 0 0 0 0,1 0 0 0 0,-1 1 1 0 0,0-1-1 0 0,-1 1 0 0 0,1 0 0 0 0,0 0 0 0 0,-1 0 1 0 0,1 1-19 0 0,-7-1-11 0 0,0 1 1 0 0,1 1 0 0 0,-1 0-1 0 0,0 0 1 0 0,0 1 0 0 0,0 0 0 0 0,1 1-1 0 0,-1 1 1 0 0,0-1 0 0 0,1 1 0 0 0,0 1-1 0 0,0 0 1 0 0,0 1 0 0 0,0 0 0 0 0,1 0-1 0 0,0 1 1 0 0,0 0 0 0 0,0 0-1 0 0,1 1 1 0 0,0 1 0 0 0,0-1 0 0 0,1 1-1 0 0,-1 1 11 0 0,-1 2-13 0 0,0-1-1 0 0,1 2 1 0 0,0-1-1 0 0,0 1 1 0 0,1 1-1 0 0,1-1 1 0 0,0 1-1 0 0,1 0 1 0 0,0 0-1 0 0,1 1 1 0 0,1-1 0 0 0,0 1-1 0 0,1 0 1 0 0,0 0-1 0 0,1 0 1 0 0,0 0-1 0 0,2 11 14 0 0,3-10-5 0 0,1 0-1 0 0,0 0 1 0 0,1-1 0 0 0,0 0-1 0 0,1 0 1 0 0,1 0-1 0 0,1-1 1 0 0,-1 0-1 0 0,2 0 1 0 0,0-1 0 0 0,0-1-1 0 0,1 0 1 0 0,1 0-1 0 0,0-1 1 0 0,0 0 0 0 0,1-1-1 0 0,0-1 1 0 0,10 5 5 0 0,-15-7-197 0 0,1-2 1 0 0,-1 1-1 0 0,1-1 0 0 0,0 0 1 0 0,0-1-1 0 0,1 0 1 0 0,-1 0-1 0 0,1-1 1 0 0,-1-1-1 0 0,7 1 197 0 0,-7-4-2584 0 0,-7-6-7113 0 0,-2 3-2370 0 0</inkml:trace>
  <inkml:trace contextRef="#ctx0" brushRef="#br0" timeOffset="4081.162">3548 763 0 0 0,'0'0'517'0'0,"0"0"561"0"0,0 0 125 0 0,0 0 35 0 0,0 0 72 0 0,0 0-4 0 0,0 0-14 0 0,0 0-82 0 0,0 0-87 0 0,0 0-55 0 0,0 0-76 0 0,3-3-26 0 0,31-20 3516 0 0,1 23-1304 0 0,1 29-2206 0 0,-1 27 107 0 0,5 68-458 0 0,-35-68-9760 0 0,-5-55-2140 0 0</inkml:trace>
  <inkml:trace contextRef="#ctx0" brushRef="#br0" timeOffset="5536.753">2681 586 0 0 0,'0'0'807'0'0,"0"0"424"0"0,0 0 157 0 0,0 0 30 0 0,0 0 61 0 0,0 0 80 0 0,0 0-6 0 0,0 0-119 0 0,0 0-166 0 0,0 0-157 0 0,0 0-152 0 0,-9 1 3917 0 0,16 0-2456 0 0,-15 1 733 0 0,-31 19-3025 0 0,59-20-3187 0 0,-10-4-4406 0 0,-7-1-4322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8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15219 0 0,'0'0'999'0'0,"0"0"-317"0"0,0 0 138 0 0,0 0 349 0 0,0 0 220 0 0,0 0 10 0 0,0 0-190 0 0,0 0-307 0 0,0 0-186 0 0,0 0-121 0 0,0 0-75 0 0,0 0-75 0 0,0 0-103 0 0,-3 21-74 0 0,-8 66-96 0 0,-2-41-94 0 0,31-73-1481 0 0,-9 18-1977 0 0,-3 1-4773 0 0,-4 5-3619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9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5897 0 0,'0'0'2190'0'0,"0"0"-639"0"0,0 0-197 0 0,0 0 154 0 0,0 0 126 0 0,0 0-86 0 0,0 0-312 0 0,0 0-378 0 0,0 0-259 0 0,0 0-95 0 0,0 0 5 0 0,0 0 21 0 0,0 8-70 0 0,-16 72 439 0 0,9-61-802 0 0,1 0 1 0 0,1 0-1 0 0,0 0 0 0 0,2 1 1 0 0,0 0-1 0 0,1 0 1 0 0,1 0-1 0 0,1 0 1 0 0,0 0-1 0 0,3 9-97 0 0,-3-27 26 0 0,-1-1 0 0 0,1 1-1 0 0,1 0 1 0 0,-1-1-1 0 0,0 1 1 0 0,0 0 0 0 0,1-1-1 0 0,-1 1 1 0 0,1-1-1 0 0,-1 1 1 0 0,1 0 0 0 0,-1-1-1 0 0,1 1 1 0 0,0-1-1 0 0,0 0 1 0 0,0 1 0 0 0,0-1-1 0 0,0 0 1 0 0,0 1-1 0 0,0-1 1 0 0,1 0 0 0 0,-1 0-1 0 0,0 0 1 0 0,1 0-1 0 0,-1 0 1 0 0,0 0 0 0 0,1-1-1 0 0,-1 1 1 0 0,1 0-1 0 0,-1-1 1 0 0,1 1 0 0 0,0-1-1 0 0,-1 1 1 0 0,1-1-1 0 0,0 0 1 0 0,-1 0 0 0 0,1 0-1 0 0,0 0 1 0 0,0 0-26 0 0,56-35 1931 0 0,106-214-892 0 0,-145 227-820 0 0,-18 61-90 0 0,-33 149 201 0 0,25-133-363 0 0,-39 177-42 0 0,-14-70-19 0 0,39-114 73 0 0,21-48 16 0 0,0 1 0 0 0,0-1 0 0 0,0 1-1 0 0,0-1 1 0 0,0 1 0 0 0,0-1 0 0 0,0 1 0 0 0,0 0 0 0 0,-1-1-1 0 0,1 1 1 0 0,0-1 0 0 0,0 1 0 0 0,0-1 0 0 0,-1 1 0 0 0,1-1 0 0 0,0 1-1 0 0,-1-1 1 0 0,1 0 0 0 0,0 1 0 0 0,-1-1 0 0 0,1 1 0 0 0,0-1-1 0 0,-1 0 1 0 0,1 1 0 0 0,-1-1 0 0 0,1 0 0 0 0,-1 1 0 0 0,1-1 0 0 0,-1 0-1 0 0,1 0 1 0 0,-1 0 0 0 0,1 1 0 0 0,-1-1 0 0 0,1 0 0 0 0,-1 0-1 0 0,1 0 1 0 0,-1 0 0 0 0,0 0 0 0 0,1 0 0 0 0,-1 0 0 0 0,1 0 0 0 0,-1 0-1 0 0,1 0 1 0 0,-1 0 0 0 0,1-1 0 0 0,-1 1 0 0 0,1 0 0 0 0,-1 0-1 0 0,1 0 1 0 0,-1-1 0 0 0,1 1 0 0 0,-1 0 0 0 0,1-1 0 0 0,-1 1 0 0 0,1 0-1 0 0,-1-1 1 0 0,1 1 0 0 0,0 0 0 0 0,-1-1 0 0 0,1 1 0 0 0,0-1-1 0 0,-1 1 1 0 0,1-1 0 0 0,0 1 0 0 0,0-1 0 0 0,-1 1 5 0 0,-19-43-1769 0 0,16 32 844 0 0,-6-15-2109 0 0,5 9-3621 0 0,3 9-4760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9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 6865 0 0,'0'0'2876'0'0,"0"0"-977"0"0,0 0-311 0 0,0 0 117 0 0,0 0 51 0 0,0 0-116 0 0,0 0-271 0 0,0 0-299 0 0,0 0-259 0 0,0 0-188 0 0,0 0-93 0 0,0 0-88 0 0,0 0-48 0 0,4-3-37 0 0,-4 3-365 0 0,0 0 40 0 0,0 1 0 0 0,0-1 1 0 0,0 1-1 0 0,0-1 1 0 0,0 1-1 0 0,0-1 1 0 0,0 1-1 0 0,0 0 1 0 0,0-1-1 0 0,0 1 0 0 0,0-1 1 0 0,0 1-1 0 0,0-1 1 0 0,0 1-1 0 0,1-1 1 0 0,-1 1-1 0 0,0-1 0 0 0,0 1 1 0 0,1-1-1 0 0,-1 1 1 0 0,0-1-1 0 0,1 1 1 0 0,-1-1-1 0 0,0 1 0 0 0,1-1 1 0 0,-1 0-1 0 0,1 1 1 0 0,-1-1-1 0 0,0 0 1 0 0,1 1-1 0 0,-1-1 1 0 0,1 0-1 0 0,-1 0 0 0 0,1 1 1 0 0,0-1-1 0 0,-1 0 1 0 0,1 0-1 0 0,-1 0 1 0 0,1 0-1 0 0,-1 0 0 0 0,1 0 1 0 0,-1 0-1 0 0,1 0 1 0 0,-1 0-1 0 0,1 0 1 0 0,0 0-1 0 0,-1 0 1 0 0,1 0-1 0 0,-1 0 0 0 0,1 0 1 0 0,-1 0-1 0 0,1-1 1 0 0,-1 1-1 0 0,1 0-32 0 0,-52 143 1383 0 0,37-108-1059 0 0,59-97 75 0 0,-13-10-384 0 0,-32 71-89 0 0,0 1-106 0 0,0 0-167 0 0,-8 1-4103 0 0,3 1-3027 0 0,3-1-4935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11843 0 0,'0'0'2088'0'0,"0"0"-357"0"0,0 0-137 0 0,0 0-139 0 0,0 0-158 0 0,0 0-246 0 0,0 0-269 0 0,0 0-168 0 0,0 0-49 0 0,0 0-9 0 0,0 0 5 0 0,0 0-25 0 0,0 0-57 0 0,-5 21-47 0 0,-15 66-65 0 0,-22 20 558 0 0,-72 101-483 0 0,58-134-1136 0 0,55-74 410 0 0,-4-4-6365 0 0,5-31-8012 0 0,0 27 9631 0 0</inkml:trace>
  <inkml:trace contextRef="#ctx0" brushRef="#br0" timeOffset="232.81">13 37 9466 0 0,'0'0'2859'0'0,"0"0"-553"0"0,0 0-372 0 0,0 0-263 0 0,0 0-308 0 0,0 0-299 0 0,0 0-345 0 0,0 0-306 0 0,0 0-143 0 0,0 0 35 0 0,0 0 86 0 0,0 0 96 0 0,6 10 23 0 0,95 183 2087 0 0,-8-40-1902 0 0,-59-104-1334 0 0,-34-49 134 0 0,0 0-308 0 0,0-16-6204 0 0,0 10 521 0 0,0-1-5084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8:05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403 309 0 0 0,'0'0'311'0'0,"0"0"954"0"0,0 0 250 0 0,0 0 52 0 0,0 0 51 0 0,0 0 9 0 0,0 0-73 0 0,0 0-158 0 0,0 0-128 0 0,0 0-204 0 0,-2-3-153 0 0,1 1-706 0 0,-1 0-1 0 0,0 1 0 0 0,1-1 0 0 0,-1 0 0 0 0,0 1 1 0 0,0 0-1 0 0,0-1 0 0 0,0 1 0 0 0,0 0 0 0 0,0 0 1 0 0,0 0-1 0 0,0 0 0 0 0,-1 1 0 0 0,1-1 0 0 0,0 1 1 0 0,0-1-1 0 0,-1 1 0 0 0,1 0 0 0 0,0 0 0 0 0,-1 0 1 0 0,1 0-1 0 0,0 0 0 0 0,-1 0 0 0 0,1 1 0 0 0,-1-1-204 0 0,0 0 64 0 0,-99 15 2325 0 0,-43 44-423 0 0,145-59-1951 0 0,-1 0 0 0 0,0 0 0 0 0,1 0 0 0 0,-1 1 0 0 0,0-1 0 0 0,1 0 0 0 0,-1 0 0 0 0,1 1 0 0 0,-1-1 0 0 0,1 0 0 0 0,-1 1 0 0 0,1-1 0 0 0,-1 0 0 0 0,1 1 0 0 0,-1-1 0 0 0,1 1 0 0 0,-1-1 0 0 0,1 1 0 0 0,-1-1 0 0 0,1 1 0 0 0,0-1 0 0 0,-1 1 0 0 0,1 0 0 0 0,0-1 0 0 0,0 1 0 0 0,0-1 0 0 0,-1 1 0 0 0,1 0 0 0 0,0-1 0 0 0,0 1 0 0 0,0 0 0 0 0,0-1 0 0 0,0 1 0 0 0,0 0 0 0 0,0-1 0 0 0,0 1 0 0 0,0-1 0 0 0,0 1 0 0 0,0 0 0 0 0,1-1 0 0 0,-1 1 0 0 0,0 0 0 0 0,0-1 0 0 0,1 1 0 0 0,-1-1 0 0 0,0 1 0 0 0,1-1 0 0 0,-1 1 0 0 0,0-1 0 0 0,1 1 0 0 0,-1-1 0 0 0,1 1 0 0 0,-1-1 0 0 0,1 1 0 0 0,-1-1 0 0 0,1 0 0 0 0,-1 1 0 0 0,1-1 0 0 0,0 0 0 0 0,-1 0 0 0 0,1 1 0 0 0,-1-1 0 0 0,1 0 0 0 0,0 0 0 0 0,-1 0 0 0 0,1 0 0 0 0,0 0 0 0 0,-1 0 0 0 0,1 0-15 0 0,133 67 769 0 0,-129-66-733 0 0,-1 1 0 0 0,0 0 0 0 0,0 0 1 0 0,0 0-1 0 0,0 1 0 0 0,0 0 0 0 0,-1-1 0 0 0,1 1 0 0 0,-1 0 0 0 0,0 1 0 0 0,1-1 0 0 0,-1 0 0 0 0,-1 1 1 0 0,1 0-1 0 0,-1 0 0 0 0,1 0 0 0 0,-1 0 0 0 0,0 0 0 0 0,-1 0 0 0 0,1 0 0 0 0,-1 1 0 0 0,1-1 0 0 0,-1 1 1 0 0,-1-1-1 0 0,1 1 0 0 0,-1-1 0 0 0,1 1 0 0 0,-1 0 0 0 0,-1-1-36 0 0,-2 1 51 0 0,0-1 1 0 0,0 0-1 0 0,-1 1 1 0 0,1-2-1 0 0,-1 1 1 0 0,0 0-1 0 0,0-1 1 0 0,-1 0-1 0 0,1 0 1 0 0,-1 0-1 0 0,1 0 1 0 0,-1-1-1 0 0,0 0 1 0 0,-1 1-52 0 0,4-3 2 0 0,-24 12 31 0 0,-1-2 0 0 0,-1-1 1 0 0,0-1-1 0 0,0-1 1 0 0,-1-2-1 0 0,-10 1-33 0 0,5 1-136 0 0,34-7-24 0 0,0 0-87 0 0,0 0-136 0 0,19-7-1356 0 0,35-11-1322 0 0,-24 9-378 0 0,-1-2-4229 0 0,-14 4-2893 0 0</inkml:trace>
  <inkml:trace contextRef="#ctx0" brushRef="#br0" timeOffset="796.254">615 365 5089 0 0,'0'0'2266'0'0,"0"0"-444"0"0,0 0-229 0 0,0 0-14 0 0,0 0-60 0 0,0 0-104 0 0,0 0-188 0 0,0 0-245 0 0,0 0-199 0 0,0 0-142 0 0,0 0-60 0 0,0 0-14 0 0,0 0 16 0 0,-1 5 6195 0 0,-3 8-6305 0 0,-4-6-466 0 0,0 1 0 0 0,0 0 0 0 0,1 1 0 0 0,-1-1 0 0 0,2 1 0 0 0,-1 1 0 0 0,2-1 0 0 0,-1 1 0 0 0,1 0 0 0 0,1 0 0 0 0,-1 1 0 0 0,2-1 0 0 0,0 1 0 0 0,0 0 0 0 0,1 0 0 0 0,0 0 0 0 0,1 0 0 0 0,0 0 0 0 0,0 6-7 0 0,3-16 3 0 0,1 0 0 0 0,-1 0 0 0 0,0 0 0 0 0,0 0 0 0 0,0 0 1 0 0,1 0-1 0 0,-1-1 0 0 0,0 1 0 0 0,1-1 0 0 0,-1 0 0 0 0,0 1 0 0 0,1-1 0 0 0,-1 0 0 0 0,1-1 0 0 0,-1 1 0 0 0,0 0 0 0 0,1-1 0 0 0,-1 1 0 0 0,0-1 0 0 0,1 0 0 0 0,-1 1 0 0 0,1-2-3 0 0,18-7 30 0 0,-2-1 0 0 0,1-1 0 0 0,-1-1 1 0 0,0 0-1 0 0,-2-2 0 0 0,1 0 0 0 0,-2-1 0 0 0,1 0 0 0 0,-2-2 0 0 0,-1 0 1 0 0,0 0-1 0 0,-1-1 0 0 0,0-1 0 0 0,-2 0 0 0 0,5-11-30 0 0,3-21 135 0 0,-19 50-89 0 0,0 1-8 0 0,0 0-21 0 0,0 0 4 0 0,0 0-19 0 0,0 0 4 0 0,0 0 2 0 0,-7 30-104 0 0,-13 113 132 0 0,40 270-100 0 0,-20-370 29 0 0,-12 168-48 0 0,10-198 85 0 0,-1 0 0 0 0,-1 0-1 0 0,0-1 1 0 0,0 0-1 0 0,-1 0 1 0 0,-1 0-1 0 0,0 0 1 0 0,-1-1 0 0 0,0 0-1 0 0,0 0 1 0 0,-2-1-1 0 0,1 0 1 0 0,-1 0-1 0 0,-10 8-1 0 0,17-16-1 0 0,0 0-1 0 0,-1 0 0 0 0,1-1 0 0 0,-1 1 0 0 0,0-1 0 0 0,1 1 0 0 0,-1-1 0 0 0,0 0 0 0 0,0 0 1 0 0,0 0-1 0 0,0 0 0 0 0,0 0 0 0 0,0-1 0 0 0,0 1 0 0 0,0-1 0 0 0,0 0 0 0 0,0 0 0 0 0,0 0 0 0 0,-3-1 2 0 0,-5-51-150 0 0,11 31-96 0 0,1 0 1 0 0,1 0-1 0 0,1 1 1 0 0,1-1-1 0 0,0 1 1 0 0,2-1-1 0 0,0 2 0 0 0,1-1 1 0 0,6-9 245 0 0,7-21-1966 0 0,-1 4-2573 0 0,-6 15-3679 0 0,-6 11-3266 0 0</inkml:trace>
  <inkml:trace contextRef="#ctx0" brushRef="#br0" timeOffset="1263.658">1324 188 10394 0 0,'0'0'1655'0'0,"0"0"-270"0"0,0 0 42 0 0,0 0 122 0 0,0 0-8 0 0,0 0-176 0 0,0 0-286 0 0,0 0-215 0 0,0 0-138 0 0,0 0-45 0 0,0 0-21 0 0,0 0-60 0 0,-14 7 349 0 0,-3 0-853 0 0,1 0 0 0 0,-1 1 1 0 0,1 0-1 0 0,1 2 0 0 0,0 0 1 0 0,0 0-1 0 0,1 1 0 0 0,0 1 1 0 0,0 1-97 0 0,13-12 0 0 0,0 0 1 0 0,0 0 0 0 0,0 1 0 0 0,0-1 0 0 0,0 0 0 0 0,0 1 0 0 0,0-1 0 0 0,1 1 0 0 0,-1-1 0 0 0,0 1 0 0 0,1-1 0 0 0,-1 1-1 0 0,1-1 1 0 0,0 1 0 0 0,-1-1 0 0 0,1 1 0 0 0,0 0 0 0 0,0-1 0 0 0,0 1 0 0 0,0-1 0 0 0,0 1 0 0 0,1 0 0 0 0,-1-1 0 0 0,0 1 0 0 0,1-1-1 0 0,-1 1 1 0 0,1-1 0 0 0,0 1 0 0 0,-1-1 0 0 0,1 1 0 0 0,0-1 0 0 0,0 0 0 0 0,0 1 0 0 0,0-1 0 0 0,0 0 0 0 0,0 0 0 0 0,0 0 0 0 0,0 0-1 0 0,0 0 1 0 0,1 0-1 0 0,59 36 138 0 0,-48-32-103 0 0,-10-4-11 0 0,1 1 1 0 0,-1-1-1 0 0,0 0 1 0 0,1 1 0 0 0,-1 0-1 0 0,0-1 1 0 0,0 1-1 0 0,0 0 1 0 0,0 1-1 0 0,0-1 1 0 0,-1 1-1 0 0,1-1 1 0 0,-1 1-1 0 0,1 0 1 0 0,-1 0-1 0 0,0 0 1 0 0,0 0-1 0 0,0 0 1 0 0,-1 0-1 0 0,1 0 1 0 0,-1 1-1 0 0,0-1 1 0 0,0 1 0 0 0,0-1-1 0 0,0 1 1 0 0,0-1-1 0 0,-1 1 1 0 0,0 0-1 0 0,1-1 1 0 0,-2 1-1 0 0,1-1 1 0 0,0 1-1 0 0,-1 0 1 0 0,1-1-1 0 0,-1 1 1 0 0,0-1-1 0 0,0 1 1 0 0,0-1-1 0 0,-1 1 1 0 0,1-1-1 0 0,-3 3-24 0 0,-5 4 58 0 0,0-1-1 0 0,0 0 0 0 0,-1-1 0 0 0,0 0 0 0 0,-1 0 0 0 0,0-1 1 0 0,0 0-1 0 0,-11 4-57 0 0,-6 5 31 0 0,-106 42-57 0 0,124-64-603 0 0,25-11-480 0 0,-10 11 763 0 0,59-57-5613 0 0,-42 43-369 0 0,-10 11-4840 0 0</inkml:trace>
  <inkml:trace contextRef="#ctx0" brushRef="#br0" timeOffset="1531.822">1554 0 12115 0 0,'0'0'1809'0'0,"0"0"-608"0"0,0 0-304 0 0,0 0-25 0 0,0 0 154 0 0,0 0 131 0 0,0 0 93 0 0,0 0-6 0 0,0 0-166 0 0,0 0-194 0 0,0 0-118 0 0,0 0-110 0 0,6 32-104 0 0,19 102-80 0 0,-20-1 427 0 0,-8-90-669 0 0,1 289 132 0 0,2-331-419 0 0,0 1-1 0 0,0-1 1 0 0,0 1 0 0 0,0-1-1 0 0,-1 0 1 0 0,1 1 0 0 0,0-1-1 0 0,-1 1 1 0 0,1-1 0 0 0,-1 0-1 0 0,1 1 1 0 0,-1-1 0 0 0,0 0-1 0 0,0 0 1 0 0,0 0 0 0 0,1 0-1 0 0,-1 1 1 0 0,0-1 0 0 0,0 0-1 0 0,0 0 1 0 0,-1-1 0 0 0,1 1-1 0 0,0 0 1 0 0,0 0 0 0 0,0 0-1 0 0,-1-1 1 0 0,1 1 0 0 0,0-1-1 0 0,-1 1 1 0 0,1-1 0 0 0,-1 1 57 0 0,-14-1-3721 0 0,0-5-3433 0 0,10 2-4391 0 0</inkml:trace>
  <inkml:trace contextRef="#ctx0" brushRef="#br0" timeOffset="1998.072">1414 354 8978 0 0,'0'0'3069'0'0,"0"0"-1152"0"0,0 0-746 0 0,0 0-300 0 0,0 0-88 0 0,0 0 17 0 0,0 0-13 0 0,0 0 1 0 0,0 0-42 0 0,0 0-73 0 0,0 0-35 0 0,0 0-14 0 0,22 5-34 0 0,110 30 448 0 0,-82-25-706 0 0,-1-2 0 0 0,1-2 0 0 0,0-2 0 0 0,13-2-332 0 0,-33 0-31 0 0,-27-1 68 0 0,-1 0-1 0 0,1 0 1 0 0,0 0-1 0 0,-1-1 1 0 0,1 1-1 0 0,0-1 1 0 0,-1 0 0 0 0,1 0-1 0 0,0 0 1 0 0,-1 0-1 0 0,1 0 1 0 0,0-1-1 0 0,0 1 1 0 0,-1-1-1 0 0,1 1 1 0 0,-1-1-1 0 0,1 0 1 0 0,-1 0-1 0 0,1-1 1 0 0,-1 1 0 0 0,0 0-1 0 0,1-1 1 0 0,-1 1-1 0 0,0-1 1 0 0,0 0-1 0 0,0 0 1 0 0,0 0-1 0 0,0 0 1 0 0,-1 0-1 0 0,1 0 1 0 0,0-2-37 0 0,0 3 14 0 0,-1-1 1 0 0,0 0-1 0 0,0 0 0 0 0,0 0 1 0 0,0 0-1 0 0,0 0 0 0 0,0-1 1 0 0,0 1-1 0 0,-1 0 0 0 0,1 0 1 0 0,-1-1-1 0 0,0 1 1 0 0,0 0-1 0 0,1 0 0 0 0,-1-1 1 0 0,-1 1-1 0 0,1 0 0 0 0,0-1 1 0 0,-1 1-1 0 0,1 0 0 0 0,-1 0 1 0 0,1 0-1 0 0,-1-1 0 0 0,0 1 1 0 0,0 0-1 0 0,0 0 1 0 0,0 0-1 0 0,-1 0 0 0 0,1 1 1 0 0,0-1-1 0 0,-1 0 0 0 0,1 0 1 0 0,-1 1-1 0 0,0-1 0 0 0,0 1 1 0 0,1-1-1 0 0,-1 1 0 0 0,0 0 1 0 0,0 0-1 0 0,0 0 1 0 0,0 0-1 0 0,0 0 0 0 0,-1 0 1 0 0,1 0-1 0 0,0 1 0 0 0,0-1 1 0 0,-3 1-15 0 0,-1-1-12 0 0,1 1 1 0 0,-1 0 0 0 0,0 0 0 0 0,1 0 0 0 0,-1 1 0 0 0,0 0-1 0 0,1 0 1 0 0,-1 1 0 0 0,1-1 0 0 0,-1 1 0 0 0,1 0-1 0 0,0 1 1 0 0,0-1 0 0 0,0 1 0 0 0,0 0 0 0 0,0 0-1 0 0,0 1 1 0 0,-2 2 11 0 0,-1 0-15 0 0,1 1 0 0 0,0 0 0 0 0,1 1 0 0 0,-1-1 0 0 0,1 1 0 0 0,1 0 0 0 0,-1 1 0 0 0,2-1 0 0 0,-1 1 0 0 0,1 0-1 0 0,0 1 1 0 0,1-1 0 0 0,0 0 0 0 0,1 1 0 0 0,0 0 0 0 0,0-1 0 0 0,1 1 0 0 0,0 0 0 0 0,1 0 0 0 0,0 0 0 0 0,0 0 0 0 0,1 0 0 0 0,1 0 15 0 0,0-4-24 0 0,1-1 1 0 0,0 0-1 0 0,1 0 1 0 0,-1 0-1 0 0,1-1 1 0 0,0 1-1 0 0,0-1 1 0 0,0 0 0 0 0,0 0-1 0 0,1 0 1 0 0,0-1-1 0 0,0 0 1 0 0,0 1-1 0 0,0-2 1 0 0,0 1-1 0 0,1-1 1 0 0,-1 1 0 0 0,1-2-1 0 0,-1 1 1 0 0,1-1-1 0 0,0 1 1 0 0,0-1-1 0 0,5 0 24 0 0,84 1-5486 0 0,-84-5 939 0 0,0 3-4349 0 0</inkml:trace>
  <inkml:trace contextRef="#ctx0" brushRef="#br0" timeOffset="2479.878">2007 644 4377 0 0,'0'0'3647'0'0,"0"0"-913"0"0,0 0-431 0 0,0 0-219 0 0,0 0-183 0 0,0 0-228 0 0,0 0-318 0 0,0 0-358 0 0,0 0-250 0 0,0 0-190 0 0,0 0-80 0 0,0 0 0 0 0,0 0-45 0 0,10-14-33 0 0,72-108 781 0 0,-70 104-965 0 0,-5 6-161 0 0,0-1 0 0 0,1 1 0 0 0,1 0 1 0 0,0 1-1 0 0,0 0 0 0 0,1 1 1 0 0,1 0-1 0 0,-1 0 0 0 0,2 1 0 0 0,-1 0 1 0 0,1 1-1 0 0,1 1 0 0 0,3-2-54 0 0,-15 8 0 0 0,-1 0-1 0 0,1 1 0 0 0,0-1 1 0 0,0 1-1 0 0,-1-1 0 0 0,1 1 1 0 0,0-1-1 0 0,0 1 0 0 0,0-1 0 0 0,0 1 1 0 0,0 0-1 0 0,0-1 0 0 0,0 1 1 0 0,0 0-1 0 0,0 0 0 0 0,0 0 1 0 0,0 0-1 0 0,0 0 0 0 0,0 0 1 0 0,0 0-1 0 0,0 0 0 0 0,-1 0 1 0 0,1 0-1 0 0,0 0 0 0 0,0 1 1 0 0,0-1-1 0 0,0 0 0 0 0,0 1 1 0 0,0-1-1 0 0,0 1 0 0 0,0-1 1 0 0,0 1-1 0 0,-1-1 0 0 0,1 1 1 0 0,0-1-1 0 0,0 1 0 0 0,-1 0 0 0 0,1 0 1 0 0,-1-1-1 0 0,1 1 0 0 0,0 0 1 0 0,-1 0-1 0 0,1 0 0 0 0,-1 0 1 0 0,0-1-1 0 0,1 1 0 0 0,-1 0 1 0 0,0 0-1 0 0,1 0 0 0 0,-1 0 1 0 0,0 0-1 0 0,0 0 0 0 0,0 0 1 0 0,0 0-1 0 0,0 0 0 0 0,0 0 1 0 0,0 0 0 0 0,-35 142 266 0 0,36-142-256 0 0,1 1 0 0 0,0-1 0 0 0,-1 1 0 0 0,1-1 0 0 0,0 1 0 0 0,0-1 0 0 0,-1 0 0 0 0,1 0 0 0 0,0 0 0 0 0,0 0 0 0 0,0 0 0 0 0,1 0 0 0 0,-1-1-1 0 0,0 1 1 0 0,0-1 0 0 0,0 0 0 0 0,0 1 0 0 0,1-1 0 0 0,-1 0 0 0 0,0 0 0 0 0,0 0 0 0 0,1 0 0 0 0,-1-1 0 0 0,0 1 0 0 0,0-1 0 0 0,0 1 0 0 0,0-1 0 0 0,0 0 0 0 0,0 0-1 0 0,0 0 1 0 0,2-1-10 0 0,44-28 217 0 0,-42 24-197 0 0,0 1 0 0 0,0 1 1 0 0,0-1-1 0 0,1 1 1 0 0,-1 0-1 0 0,1 1 0 0 0,0 0 1 0 0,0 0-1 0 0,1 0 1 0 0,-1 1-1 0 0,1 0 0 0 0,-1 0 1 0 0,1 1-1 0 0,-1 0 0 0 0,1 0 1 0 0,0 1-1 0 0,1 0-20 0 0,-7 2 17 0 0,1 0 1 0 0,-1 1-1 0 0,0-1 0 0 0,0 1 1 0 0,0 0-1 0 0,-1-1 0 0 0,1 1 1 0 0,-1 0-1 0 0,1 0 0 0 0,-1 0 1 0 0,0 0-1 0 0,0 0 0 0 0,0 0 1 0 0,-1 0-1 0 0,1 0 0 0 0,-1 1 0 0 0,0-1 1 0 0,1 0-1 0 0,-1 0 0 0 0,-1 0 1 0 0,1 1-1 0 0,0-1 0 0 0,-1 0 1 0 0,0 3-18 0 0,0 5 64 0 0,0-8-74 0 0,0 0-1 0 0,1 0 0 0 0,-1 1 1 0 0,1-1-1 0 0,-1 0 1 0 0,1 0-1 0 0,0 0 1 0 0,0 1-1 0 0,1-1 0 0 0,-1 0 1 0 0,1 0-1 0 0,-1 0 1 0 0,1 1-1 0 0,0-1 0 0 0,0 0 1 0 0,0 0-1 0 0,1 0 1 0 0,-1-1-1 0 0,1 1 0 0 0,0 0 1 0 0,-1 0-1 0 0,1-1 1 0 0,1 1-1 0 0,-1-1 0 0 0,0 0 1 0 0,0 1-1 0 0,1-1 1 0 0,-1 0-1 0 0,1-1 0 0 0,0 1 1 0 0,0 0-1 0 0,-1-1 1 0 0,1 1-1 0 0,0-1 0 0 0,0 0 1 0 0,0 0-1 0 0,3 0 11 0 0,6-4-2152 0 0,-6-5-3762 0 0,-3 5-5041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7:47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5913 895 0 0 0,'-9'12'381'0'0,"-26"38"246"0"0,-8 9 9918 0 0,43-58-9439 0 0,0-1-93 0 0,0 0-107 0 0,0 0-93 0 0,0 0-37 0 0,0 0-23 0 0,0 0-27 0 0,0 0-33 0 0,0 0-55 0 0,0 0-63 0 0,27-75 2411 0 0,109-182-1443 0 0,124-173 654 0 0,-238 400-2036 0 0,-21 30-172 0 0,-1 0-9 0 0,0 0 8 0 0,0 0-2 0 0,0 0 2 0 0,0 0 12 0 0,0 0-7 0 0,0 0 18 0 0,0 0 3 0 0,0 0-8 0 0,0 0-20 0 0,6 25 333 0 0,20 25-86 0 0,-1 1 0 0 0,-3 2 0 0 0,13 44-233 0 0,55 165 283 0 0,-54-199-265 0 0,-37-63 5 0 0,1-1 0 0 0,0 1 1 0 0,-1 0-1 0 0,1 0 0 0 0,0 0 0 0 0,-1 0 0 0 0,1 0 0 0 0,0 0 0 0 0,-1 0 0 0 0,1-1 0 0 0,0 1 0 0 0,-1 0 1 0 0,1 0-1 0 0,-1 0 0 0 0,1 0 0 0 0,0 1 0 0 0,-1-1 0 0 0,1 0 0 0 0,0 0 0 0 0,-1 0 0 0 0,1 0 0 0 0,-1 0 1 0 0,1 0-1 0 0,0 1 0 0 0,-1-1 0 0 0,1 0 0 0 0,0 0 0 0 0,0 0 0 0 0,-1 1 0 0 0,1-1 0 0 0,0 0 0 0 0,-1 0 1 0 0,1 1-1 0 0,0-1 0 0 0,0 0 0 0 0,0 1 0 0 0,-1-1 0 0 0,1 0 0 0 0,0 1 0 0 0,0-1 0 0 0,0 0 0 0 0,0 1 1 0 0,0-1-1 0 0,-1 0 0 0 0,1 1 0 0 0,0-1 0 0 0,0 1 0 0 0,0-1 0 0 0,0 0 0 0 0,0 1 0 0 0,0-1 0 0 0,0 0 1 0 0,0 1-1 0 0,1-1 0 0 0,-1 1 0 0 0,0-1 0 0 0,0 0 0 0 0,0 1 0 0 0,0-1 0 0 0,0 0 0 0 0,1 1 1 0 0,-1-1-1 0 0,0 0 0 0 0,0 1 0 0 0,0-1 0 0 0,1 0 0 0 0,-1 0 0 0 0,0 1-23 0 0,-28-6 35 0 0,-2-4-39 0 0,1-1 1 0 0,1-1-1 0 0,0-1 1 0 0,0-2-1 0 0,1-1 1 0 0,1-1-1 0 0,1-1 1 0 0,0-1-1 0 0,1-2 1 0 0,2 0-1 0 0,-7-8 4 0 0,-110-89-242 0 0,128 106-2761 0 0,30 20-5737 0 0,-11-4-3252 0 0</inkml:trace>
  <inkml:trace contextRef="#ctx0" brushRef="#br0" timeOffset="1573.248">6706 803 6121 0 0,'0'0'1714'0'0,"0"0"-750"0"0,0 0-478 0 0,0 0 36 0 0,0 0 268 0 0,0 0 362 0 0,0 0 288 0 0,0 0 127 0 0,0 0-9 0 0,0 0-176 0 0,0 0-235 0 0,0 0-162 0 0,0 0-106 0 0,20-5-91 0 0,64-19-57 0 0,-75 21-541 0 0,-1 1 0 0 0,0-2-1 0 0,-1 1 1 0 0,1-1 0 0 0,0 0 0 0 0,-1 0-1 0 0,0-1 1 0 0,0 0 0 0 0,0 0 0 0 0,-1-1 0 0 0,0 0-1 0 0,6-6-189 0 0,1-3 297 0 0,18-19 5 0 0,-2-2 1 0 0,-2-1-1 0 0,-1-1 0 0 0,-2-1 0 0 0,-2-2 1 0 0,14-32-303 0 0,-27 49 28 0 0,0 0 0 0 0,-2 0 1 0 0,-1 0-1 0 0,-1-1 1 0 0,0 0-1 0 0,-2 0 1 0 0,-1 0-1 0 0,-1 0 0 0 0,-2 0 1 0 0,-1-12-29 0 0,2 34-2 0 0,0 1 1 0 0,0-1-1 0 0,0 0 1 0 0,0 1 0 0 0,-1-1-1 0 0,1 1 1 0 0,-1-1-1 0 0,0 1 1 0 0,1-1 0 0 0,-1 1-1 0 0,0 0 1 0 0,-1-1-1 0 0,1 1 1 0 0,0 0 0 0 0,-1 0-1 0 0,1 0 1 0 0,-1 0-1 0 0,1 0 1 0 0,-1 0-1 0 0,0 0 1 0 0,0 1 0 0 0,0-1-1 0 0,0 1 1 0 0,0-1-1 0 0,0 1 1 0 0,-1 0 0 0 0,1-1-1 0 0,0 1 1 0 0,-1 0-1 0 0,1 1 1 0 0,0-1-1 0 0,-1 0 1 0 0,1 1 0 0 0,-1-1-1 0 0,0 1 1 0 0,1 0-1 0 0,-1 0 1 0 0,1 0 0 0 0,-1 0-1 0 0,1 0 1 0 0,-1 1-1 0 0,1-1 1 0 0,-1 1-1 0 0,1 0 1 0 0,-1 0 0 0 0,1-1-1 0 0,0 1 1 0 0,-1 1-1 0 0,-1 0 2 0 0,-8 12-11 0 0,0 1-1 0 0,1 0 0 0 0,1 0 0 0 0,1 1 0 0 0,0 0 0 0 0,1 1 0 0 0,0 0 1 0 0,2 0-1 0 0,-4 13 12 0 0,5-15 7 0 0,0 0-1 0 0,1 1 1 0 0,0-1 0 0 0,1 1 0 0 0,1 0 0 0 0,0-1 0 0 0,2 1 0 0 0,-1 0-1 0 0,2 0 1 0 0,0 0 0 0 0,1 0 0 0 0,1-1 0 0 0,0 1 0 0 0,1-1 0 0 0,1 0-1 0 0,0 0 1 0 0,1 0 0 0 0,1 0 0 0 0,0-1 0 0 0,1 0 0 0 0,8 10-7 0 0,-11-17 12 0 0,0 0 1 0 0,1-1-1 0 0,0 1 1 0 0,0-1-1 0 0,1-1 1 0 0,0 1-1 0 0,0-1 0 0 0,0 0 1 0 0,1 0-1 0 0,-1-1 1 0 0,1 0-1 0 0,0-1 1 0 0,0 0-1 0 0,1 0 1 0 0,-1-1-1 0 0,0 1 1 0 0,1-2-1 0 0,0 1 1 0 0,-1-1-1 0 0,10-1-12 0 0,0 0 47 0 0,-11 1-22 0 0,0 0-1 0 0,-1-1 0 0 0,1 1 1 0 0,0-2-1 0 0,-1 1 0 0 0,1-1 1 0 0,0 0-1 0 0,-1 0 1 0 0,1-1-1 0 0,-1 0 0 0 0,0 0 1 0 0,1-1-1 0 0,-1 1 1 0 0,0-1-1 0 0,0-1 0 0 0,-1 1 1 0 0,1-1-1 0 0,-1 0 1 0 0,1 0-1 0 0,1-3-24 0 0,0 0 48 0 0,0-1-1 0 0,0 1 1 0 0,-1-1-1 0 0,0-1 1 0 0,0 1 0 0 0,-1-1-1 0 0,0 0 1 0 0,-1-1-1 0 0,0 1 1 0 0,0-1 0 0 0,-1 1-1 0 0,-1-1 1 0 0,1 0 0 0 0,-2 0-1 0 0,1 0 1 0 0,-1-1-1 0 0,-1-3-47 0 0,0 13 44 0 0,0 1 0 0 0,0 0-12 0 0,0 0-21 0 0,0 0-35 0 0,0 23-183 0 0,0 3 265 0 0,11 73-13 0 0,-8-94-43 0 0,0 1 0 0 0,-1 0 0 0 0,2-1 0 0 0,-1 1 0 0 0,1-1 0 0 0,-1 0 0 0 0,1 0 0 0 0,1-1 0 0 0,-1 1 0 0 0,1-1 0 0 0,0 0-1 0 0,0 0 1 0 0,0-1 0 0 0,0 1 0 0 0,1-1 0 0 0,-1 0 0 0 0,1-1 0 0 0,0 1 0 0 0,0-1 0 0 0,0 0 0 0 0,0 0 0 0 0,0-1 0 0 0,0 0 0 0 0,0 0 0 0 0,0-1 0 0 0,2 1-2 0 0,7-4 22 0 0,0 0 1 0 0,-1-1-1 0 0,1-1 1 0 0,-1 0-1 0 0,0-1 1 0 0,-1 0-1 0 0,1-1 1 0 0,-1-1-1 0 0,0 0 1 0 0,-1-1-1 0 0,0 0 1 0 0,-1-1-1 0 0,0 0 1 0 0,0-1-1 0 0,-1 0 1 0 0,0-1-1 0 0,3-6-22 0 0,40-36 101 0 0,-47 47-100 0 0,1 1 0 0 0,-1 0 0 0 0,1 0 0 0 0,0 0 0 0 0,1 1 1 0 0,-1 0-1 0 0,1 1 0 0 0,0 0 0 0 0,0 0 0 0 0,0 1 0 0 0,1-1 1 0 0,-1 2-1 0 0,1-1 0 0 0,0 1 0 0 0,0 1 0 0 0,7-1-1 0 0,6 31 75 0 0,-22-29-72 0 0,0 0 15 0 0,0 0 9 0 0,-133-22 1028 0 0,129 23-1062 0 0,0 1 0 0 0,0-1 0 0 0,-1 1 0 0 0,1-1 0 0 0,0 1 0 0 0,0 1 0 0 0,1-1 0 0 0,-1 0 1 0 0,0 1-1 0 0,1 0 0 0 0,0 0 0 0 0,-1 0 0 0 0,1 0 0 0 0,0 0 0 0 0,1 1 0 0 0,-1-1 0 0 0,1 1 0 0 0,-1 0 0 0 0,1 0 0 0 0,0 0 0 0 0,0 0 1 0 0,1 0-1 0 0,-1 0 0 0 0,1 1 0 0 0,0-1 0 0 0,0 0 0 0 0,1 1 0 0 0,-1-1 0 0 0,1 0 0 0 0,0 1 0 0 0,0-1 0 0 0,0 1 0 0 0,1-1 1 0 0,-1 1-1 0 0,1-1 0 0 0,0 0 0 0 0,1 3 7 0 0,2 2 3 0 0,-1-1-1 0 0,1 1 1 0 0,1-1 0 0 0,0 0 0 0 0,0 0 0 0 0,0 0 0 0 0,1-1 0 0 0,0 0-1 0 0,0 0 1 0 0,1 0 0 0 0,0-1 0 0 0,0 0 0 0 0,1 0 0 0 0,0-1 0 0 0,0 0-1 0 0,0 0 1 0 0,0-1 0 0 0,1 0 0 0 0,-1 0 0 0 0,1-1 0 0 0,0-1-1 0 0,0 1 1 0 0,1-1 0 0 0,-1-1 0 0 0,0 1 0 0 0,1-2 0 0 0,-1 1 0 0 0,0-1-1 0 0,8-2-2 0 0,8 1 35 0 0,0-1-1 0 0,-1-1 0 0 0,1-1 1 0 0,-1-2-1 0 0,0 0 0 0 0,0-2 1 0 0,-1 0-1 0 0,23-12-34 0 0,-29 12 24 0 0,1 1 1 0 0,-1-2-1 0 0,-1 0 0 0 0,1-1 0 0 0,-2-1 0 0 0,1-1 1 0 0,-2 0-1 0 0,1 0 0 0 0,-2-2 0 0 0,0 0 0 0 0,0 0 0 0 0,-2-1 1 0 0,1 0-1 0 0,-1-4-24 0 0,-1-58 153 0 0,-54 71-205 0 0,35 11 42 0 0,-1 0-1 0 0,1 1 1 0 0,0 0-1 0 0,1 1 0 0 0,-1 0 1 0 0,1 0-1 0 0,1 1 1 0 0,-1 0-1 0 0,1 0 1 0 0,1 1-1 0 0,-1-1 1 0 0,1 2 10 0 0,3-5-3 0 0,0-1 0 0 0,0 1 0 0 0,0 0 0 0 0,1 0 0 0 0,0 0 0 0 0,0 0 0 0 0,0 0 0 0 0,1 1 0 0 0,-1-1 0 0 0,1 0 0 0 0,1 1 0 0 0,-1-1 0 0 0,1 1 0 0 0,0-1 0 0 0,0 1 0 0 0,0-1 0 0 0,1 1 0 0 0,0-1 1 0 0,0 1-1 0 0,0-1 0 0 0,1 0 0 0 0,0 0 0 0 0,0 0 0 0 0,0 0 0 0 0,1 0 0 0 0,-1 0 0 0 0,1 0 0 0 0,0-1 0 0 0,1 1 0 0 0,-1-1 0 0 0,1 0 0 0 0,0 0 0 0 0,0 0 3 0 0,10 5-6 0 0,0 0 0 0 0,0-1 0 0 0,1 0 0 0 0,0-2 0 0 0,0 1 0 0 0,1-2 0 0 0,-1 0-1 0 0,1-1 1 0 0,1-1 0 0 0,-1 0 0 0 0,0-1 0 0 0,1-1 0 0 0,-1 0 0 0 0,16-3 6 0 0,-30 2-44 0 0,-1 0-1 0 0,1 0 1 0 0,-1 0 0 0 0,0-1-1 0 0,1 1 1 0 0,-1-1 0 0 0,0 1 0 0 0,1-1-1 0 0,-1 0 1 0 0,0 1 0 0 0,0-1-1 0 0,0 0 1 0 0,0 0 0 0 0,0 0-1 0 0,0 0 1 0 0,0 0 0 0 0,0 0 0 0 0,0 0-1 0 0,0 0 1 0 0,0 0 0 0 0,0 0-1 0 0,-1-1 1 0 0,1 1 0 0 0,0 0 0 0 0,-1 0-1 0 0,1-1 1 0 0,-1 1 0 0 0,0 0-1 0 0,1-1 1 0 0,-1 1 0 0 0,0-1 0 0 0,0 1-1 0 0,0 0 1 0 0,0-1 0 0 0,0 1-1 0 0,0-1 1 0 0,0 1 0 0 0,-1-1 44 0 0,-11-33-4668 0 0,8 30 3233 0 0,-8-7-7996 0 0,6 8-2672 0 0</inkml:trace>
  <inkml:trace contextRef="#ctx0" brushRef="#br0" timeOffset="2100.276">7452 1 9002 0 0,'0'0'2392'0'0,"0"0"-98"0"0,0 0-43 0 0,0 0-73 0 0,0 0-236 0 0,0 0-392 0 0,0 0-371 0 0,0 0-319 0 0,0 0-184 0 0,0 0-76 0 0,0 0-56 0 0,0 0-54 0 0,0 0-45 0 0,-4 6-37 0 0,-37 76 1136 0 0,28-63-1204 0 0,23-31-77 0 0,58-61-55 0 0,-67 73-202 0 0,0 0-18 0 0,-1 0-50 0 0,0 0-114 0 0,0 0-195 0 0,0 0-389 0 0,-2 0-5222 0 0,2 3-5985 0 0</inkml:trace>
  <inkml:trace contextRef="#ctx0" brushRef="#br0" timeOffset="-9406.15">1286 295 0 0 0,'0'0'491'0'0,"0"0"666"0"0,0 0 385 0 0,0 0 229 0 0,0 0 180 0 0,0 0 90 0 0,1-18-1 0 0,1-56-56 0 0,1 56 1608 0 0,-3 18-2084 0 0,0 0-233 0 0,0 0-252 0 0,0 0-223 0 0,0 0-178 0 0,1 23 1391 0 0,101 274 439 0 0,-40-39-1871 0 0,-32-185-500 0 0,-15-154 1000 0 0,61-109-1056 0 0,-2 57-24 0 0,-73 133 2 0 0,-1 0-1 0 0,0 0 1 0 0,1 0 0 0 0,-1 1-1 0 0,0-1 1 0 0,0 0-1 0 0,1 0 1 0 0,-1 0-1 0 0,0 0 1 0 0,1 0-1 0 0,-1 0 1 0 0,0 0-1 0 0,0 0 1 0 0,1 0 0 0 0,-1 0-1 0 0,0 0 1 0 0,1 0-1 0 0,-1 0 1 0 0,0-1-1 0 0,0 1 1 0 0,1 0-1 0 0,-1 0 1 0 0,0 0-1 0 0,1 0 1 0 0,-1 0 0 0 0,0-1-1 0 0,0 1-2 0 0,0 11 15 0 0,6 115 224 0 0,38 50-107 0 0,-39-162-130 0 0,0 0 0 0 0,1-1 0 0 0,0 0 0 0 0,1 0 0 0 0,0-1 0 0 0,1 0 0 0 0,1 0 0 0 0,3 3-2 0 0,19 18 64 0 0,-24-41 496 0 0,88-337-85 0 0,25-93-478 0 0,-118 426-142 0 0,5-5-2338 0 0,-2 19-2046 0 0,4 7-3292 0 0,-4-2-4759 0 0</inkml:trace>
  <inkml:trace contextRef="#ctx0" brushRef="#br0" timeOffset="-8452.767">2271 63 5097 0 0,'0'0'2381'0'0,"0"0"-522"0"0,0 0-326 0 0,0 0 60 0 0,0 0 183 0 0,0 0 91 0 0,0 0-140 0 0,0 0-325 0 0,0 0-373 0 0,0 0-295 0 0,0 0-153 0 0,0 0-63 0 0,-2 0-28 0 0,-2 4-328 0 0,1 1 0 0 0,0 0-1 0 0,0 0 1 0 0,0 0-1 0 0,1 0 1 0 0,0 1 0 0 0,0-1-1 0 0,0 1 1 0 0,1-1-1 0 0,-1 1 1 0 0,1 0 0 0 0,1 0-1 0 0,-1-1 1 0 0,1 1-1 0 0,0 0 1 0 0,0 0 0 0 0,1 0-1 0 0,0 0-161 0 0,28 384 1647 0 0,-12-100-1277 0 0,-1-268-225 0 0,-16-22-104 0 0,18-23 393 0 0,19-39-305 0 0,-14 22-100 0 0,2 1 0 0 0,1 1 1 0 0,2 1-1 0 0,23-22-29 0 0,-49 56-1 0 0,0 0 0 0 0,0 1 0 0 0,1-1 0 0 0,-1 0 0 0 0,1 1 0 0 0,0 0 0 0 0,0-1 0 0 0,-1 1 0 0 0,1 0-1 0 0,1 1 1 0 0,-1-1 0 0 0,0 0 0 0 0,0 1 0 0 0,1 0 0 0 0,-1 0 0 0 0,1 0 0 0 0,-1 0 0 0 0,1 0 0 0 0,-1 1-1 0 0,1-1 1 0 0,-1 1 0 0 0,1 0 0 0 0,0 0 0 0 0,-1 1 0 0 0,1-1 0 0 0,-1 1 0 0 0,1-1 0 0 0,2 2 1 0 0,20 61 115 0 0,-26-59-101 0 0,-2 230 805 0 0,2-233-858 0 0,0-1 31 0 0,0 0-9 0 0,0 0-12 0 0,0 0 27 0 0,0 0-74 0 0,0 0-54 0 0,17-4-1155 0 0,-1-12-875 0 0,-8 8-349 0 0,1 0-3964 0 0,-2 3-5687 0 0</inkml:trace>
  <inkml:trace contextRef="#ctx0" brushRef="#br0" timeOffset="-7589.384">3056 608 12403 0 0,'0'0'2067'0'0,"0"0"-599"0"0,0 0-270 0 0,0 0-21 0 0,0 0-27 0 0,0 0-118 0 0,0 0-173 0 0,0 0-191 0 0,0 0-133 0 0,0 0-71 0 0,0 0-83 0 0,0 0-66 0 0,-19 9-47 0 0,-56 27-28 0 0,19 4 423 0 0,53-38-639 0 0,-1 1 0 0 0,1 0 0 0 0,0 0 0 0 0,0 0-1 0 0,0 1 1 0 0,0-1 0 0 0,1 1 0 0 0,-1-1 0 0 0,1 1 0 0 0,0 0 0 0 0,0 0 0 0 0,1 0-1 0 0,-1 0 1 0 0,1 0 0 0 0,-1 1 0 0 0,1-1 0 0 0,1 0 0 0 0,-1 1 0 0 0,1-1 0 0 0,-1 0 0 0 0,1 1-1 0 0,1 3-23 0 0,1-6 15 0 0,0 1 0 0 0,0-1 0 0 0,0 0 0 0 0,1 0 0 0 0,-1 0-1 0 0,1-1 1 0 0,0 1 0 0 0,-1-1 0 0 0,1 1 0 0 0,0-1 0 0 0,0 0 0 0 0,0 0-1 0 0,0 0 1 0 0,0 0 0 0 0,0-1 0 0 0,0 1 0 0 0,0-1 0 0 0,0 0-1 0 0,0 0 1 0 0,0 0 0 0 0,1 0 0 0 0,-1 0 0 0 0,0-1 0 0 0,3 0-15 0 0,2 1 37 0 0,4-2 1 0 0,1 0 0 0 0,-1-1 0 0 0,1 0-1 0 0,-1-1 1 0 0,0-1 0 0 0,0 0 0 0 0,-1 0 0 0 0,0-1 0 0 0,0-1 0 0 0,0 0 0 0 0,0 0 0 0 0,-1-1 0 0 0,0-1-38 0 0,23-14 19 0 0,6 1-50 0 0,-39 22-10 0 0,0 0 1 0 0,31 74 84 0 0,-26-69-41 0 0,-1 0 0 0 0,1-1-1 0 0,0 1 1 0 0,0-1 0 0 0,1 0 0 0 0,-1-1 0 0 0,1 1 0 0 0,0-1 0 0 0,0 0-1 0 0,0 0 1 0 0,0-1 0 0 0,1 0 0 0 0,-1 0 0 0 0,1 0 0 0 0,-1-1 0 0 0,1 0-1 0 0,-1 0 1 0 0,1-1 0 0 0,0 0 0 0 0,-1 0 0 0 0,1-1 0 0 0,0 1-1 0 0,2-2-2 0 0,1 2 16 0 0,3-3 3 0 0,0-1 0 0 0,0 0 0 0 0,0-1 0 0 0,-1 0 0 0 0,1-1 0 0 0,-2 0 0 0 0,1-1 0 0 0,-1 0 0 0 0,0-1 0 0 0,0-1 0 0 0,-1 0 0 0 0,3-2-19 0 0,6-6 68 0 0,-1-1 0 0 0,0 0-1 0 0,-1-2 1 0 0,-1 1 0 0 0,-1-2-1 0 0,-1 0 1 0 0,-1-1 0 0 0,4-10-68 0 0,3-15 73 0 0,-3 0 1 0 0,-2-2-1 0 0,-3 1 1 0 0,-1-2-1 0 0,0-15-73 0 0,0 7-2 0 0,3-86 178 0 0,-15 144-160 0 0,0 0 0 0 0,0 0-1 0 0,0-1 1 0 0,0 1 0 0 0,0 0 0 0 0,1 0-1 0 0,-1 0 1 0 0,0 0 0 0 0,0 0-1 0 0,0 0 1 0 0,0 0 0 0 0,0 1 0 0 0,0-1-1 0 0,1 0 1 0 0,-1 0 0 0 0,0 1-1 0 0,0-1 1 0 0,0 0 0 0 0,1 1 0 0 0,-1-1-1 0 0,0 1 1 0 0,1-1 0 0 0,-1 1-1 0 0,0 0 1 0 0,1-1 0 0 0,-1 1 0 0 0,0-1-1 0 0,1 1 1 0 0,-1 0 0 0 0,1 0 0 0 0,-1-1-1 0 0,1 1 1 0 0,0 0 0 0 0,-1 0-1 0 0,1-1 1 0 0,0 1 0 0 0,-1 0 0 0 0,1 0-1 0 0,0 0 1 0 0,0 0 0 0 0,0 0-1 0 0,0 0-15 0 0,-9 27 68 0 0,1 1 0 0 0,1-1 0 0 0,1 2 0 0 0,2-1 0 0 0,1 1 0 0 0,2-1 0 0 0,0 1 1 0 0,2 0-1 0 0,4 19-68 0 0,-2-22 63 0 0,2 0 1 0 0,2 0-1 0 0,0-1 1 0 0,1 1 0 0 0,2-2-1 0 0,0 1 1 0 0,6 6-64 0 0,109 163 175 0 0,-111-155-213 0 0,-14-39 14 0 0,-11-64-2483 0 0,-11-13-1950 0 0,4 28-5356 0 0,12 36-1188 0 0</inkml:trace>
  <inkml:trace contextRef="#ctx0" brushRef="#br0" timeOffset="-7340.095">3426 409 7730 0 0,'0'0'4822'0'0,"0"0"-1989"0"0,0 0-1009 0 0,0 0-382 0 0,0 0-291 0 0,0 0-93 0 0,0 0 25 0 0,0 0 22 0 0,0 0-15 0 0,0 0-135 0 0,0 0-178 0 0,0 0-145 0 0,0 0-94 0 0,32 0-45 0 0,103-3-59 0 0,176-23 581 0 0,-275 24-2357 0 0,-14-1-5406 0 0,-15 0-5854 0 0</inkml:trace>
  <inkml:trace contextRef="#ctx0" brushRef="#br0" timeOffset="-5670.089">4501 597 4329 0 0,'0'0'1988'0'0,"0"0"-134"0"0,0 0-123 0 0,0 0-55 0 0,0 0-103 0 0,0 0-185 0 0,0 0-174 0 0,0 0-226 0 0,0 0-207 0 0,0 0-214 0 0,0 0-132 0 0,-3 0-84 0 0,2 0-299 0 0,0 0-1 0 0,0 1 1 0 0,0-1 0 0 0,0 0 0 0 0,0 1 0 0 0,0-1 0 0 0,0 1 0 0 0,1-1-1 0 0,-1 1 1 0 0,0-1 0 0 0,0 1 0 0 0,0-1 0 0 0,1 1 0 0 0,-1 0 0 0 0,0 0-1 0 0,1-1 1 0 0,-1 1 0 0 0,1 0 0 0 0,-1 0 0 0 0,1 0 0 0 0,-1 0 0 0 0,1-1-1 0 0,-1 1 1 0 0,1 0 0 0 0,0 0 0 0 0,0 0 0 0 0,-1 0 0 0 0,1 0 0 0 0,0 0-1 0 0,0 0 1 0 0,0 0 0 0 0,0 0 0 0 0,0 0 0 0 0,0 0 0 0 0,0 0-52 0 0,-2 13 296 0 0,-1-6-235 0 0,1-1 1 0 0,0 0 0 0 0,0 1-1 0 0,1-1 1 0 0,0 1-1 0 0,0 0 1 0 0,1-1-1 0 0,0 1 1 0 0,1 0 0 0 0,-1-1-1 0 0,1 1 1 0 0,1-1-1 0 0,-1 1 1 0 0,1-1-1 0 0,1 1 1 0 0,-1-1-1 0 0,1 0 1 0 0,1 0 0 0 0,-1-1-1 0 0,1 1 1 0 0,0 0-1 0 0,1-1 1 0 0,-1 0-1 0 0,2 0-61 0 0,-1-3 65 0 0,-1-1-1 0 0,1 0 1 0 0,0 0-1 0 0,0 0 1 0 0,0-1-1 0 0,1 0 1 0 0,-1 0-1 0 0,0 0 1 0 0,1-1-1 0 0,-1 1 1 0 0,0-1-1 0 0,1 0 0 0 0,-1-1 1 0 0,0 1-1 0 0,0-1 1 0 0,1 0-1 0 0,-1-1 1 0 0,0 1-1 0 0,0-1 1 0 0,0 0-1 0 0,0 0 1 0 0,-1-1-1 0 0,1 1 0 0 0,0-1 1 0 0,-1 0-1 0 0,0-1 1 0 0,0 1-1 0 0,0 0 1 0 0,0-1-1 0 0,0 0-64 0 0,24-22 169 0 0,-1-1-1 0 0,-1-1 1 0 0,-1-1-1 0 0,-2-1 0 0 0,-1-2 1 0 0,-1 0-1 0 0,-2-1 1 0 0,-1-1-1 0 0,-2 0 1 0 0,5-17-169 0 0,-10 14 48 0 0,-1-1 1 0 0,-1 1 0 0 0,-3-1 0 0 0,-1-1-1 0 0,-1 1 1 0 0,-2-1 0 0 0,-3 0-49 0 0,2 35 9 0 0,0 1 1 0 0,-1 0-1 0 0,0-1 0 0 0,0 1 0 0 0,0 0 1 0 0,0-1-1 0 0,-1 1 0 0 0,1 0 0 0 0,-1-1 1 0 0,0 1-1 0 0,0 0 0 0 0,0 0 0 0 0,0 0 1 0 0,-1 0-1 0 0,1 0 0 0 0,-1 0 1 0 0,0 0-1 0 0,0 0 0 0 0,0 1 0 0 0,0-1 1 0 0,0 0-1 0 0,0 1 0 0 0,-1 0 0 0 0,1 0 1 0 0,-1 0-1 0 0,0 0 0 0 0,0 0 1 0 0,1 0-1 0 0,-1 1 0 0 0,0-1 0 0 0,-1 1 1 0 0,1 0-1 0 0,0 0 0 0 0,0 0 0 0 0,0 0 1 0 0,-1 1-1 0 0,1-1 0 0 0,0 1 0 0 0,-1 0 1 0 0,0 0-10 0 0,-1 3 1 0 0,-1 0-1 0 0,1 1 1 0 0,0 0 0 0 0,0 0 0 0 0,1 0 0 0 0,-1 1-1 0 0,1 0 1 0 0,0-1 0 0 0,0 2 0 0 0,1-1 0 0 0,-1 0 0 0 0,1 1-1 0 0,0-1 1 0 0,1 1 0 0 0,-1 0 0 0 0,-1 6-1 0 0,3-10 1 0 0,-12 33 15 0 0,2 1-1 0 0,2 1 0 0 0,0-1 0 0 0,3 1 0 0 0,1 1 0 0 0,2-1 0 0 0,1 1 1 0 0,2-1-1 0 0,2 1 0 0 0,2-1 0 0 0,7 36-15 0 0,9 9 98 0 0,3-2-1 0 0,4 0 1 0 0,4-2-1 0 0,17 30-97 0 0,-5-8 68 0 0,-34-79-72 0 0,5 6 51 0 0,-2 0 0 0 0,-1 1 0 0 0,-1 0 0 0 0,-1 1 0 0 0,-2 0 0 0 0,-1 0-1 0 0,-1 1 1 0 0,-2-1 0 0 0,0 1 0 0 0,-3 20-47 0 0,-2-41 6 0 0,0 0 1 0 0,-1 0-1 0 0,0 0 0 0 0,-1-1 1 0 0,1 1-1 0 0,-2-1 0 0 0,1 0 1 0 0,-1 0-1 0 0,-1 0 1 0 0,0-1-1 0 0,0 0 0 0 0,0 0 1 0 0,0 0-1 0 0,-1-1 0 0 0,-1 0 1 0 0,1 0-1 0 0,-1-1 0 0 0,0 0 1 0 0,0 0-1 0 0,0-1 0 0 0,0 0 1 0 0,-1 0-1 0 0,0-1 1 0 0,0 0-1 0 0,0 0 0 0 0,0-1 1 0 0,0-1-1 0 0,0 0 0 0 0,-1 0 1 0 0,-1 0-7 0 0,7-1 1 0 0,-1 1 1 0 0,0-1 0 0 0,0-1-1 0 0,0 1 1 0 0,1 0 0 0 0,-1-1-1 0 0,0 0 1 0 0,0 0 0 0 0,1-1-1 0 0,-1 1 1 0 0,1-1 0 0 0,-1 0 0 0 0,1 0-1 0 0,0 0 1 0 0,0-1 0 0 0,0 0-1 0 0,0 1 1 0 0,0-2 0 0 0,1 1-1 0 0,-1 0 1 0 0,1-1 0 0 0,0 1-1 0 0,0-1 1 0 0,0 0 0 0 0,0 0-1 0 0,1 0 1 0 0,-3-4-2 0 0,0-7-10 0 0,0 1 1 0 0,1 0-1 0 0,1-1 1 0 0,0 0-1 0 0,0 0 1 0 0,2 0-1 0 0,0 0 1 0 0,1 0-1 0 0,1-13 10 0 0,-1 12 7 0 0,1-7-56 0 0,1-1 0 0 0,2 1 0 0 0,0 0 0 0 0,1 1 0 0 0,1-1 0 0 0,1 1 0 0 0,1 0 0 0 0,1 1 0 0 0,1 0 0 0 0,1 0 0 0 0,1 1 0 0 0,0 0 0 0 0,2 1 0 0 0,0 0 49 0 0,-1-12-3570 0 0,-12 21-1149 0 0,-1-1-4004 0 0,0 7-1634 0 0</inkml:trace>
  <inkml:trace contextRef="#ctx0" brushRef="#br0" timeOffset="-5270.693">4543 210 11346 0 0,'0'0'2014'0'0,"0"0"-237"0"0,0 0-192 0 0,0 0-36 0 0,0 0-21 0 0,0 0-137 0 0,0 0-150 0 0,0 0-176 0 0,0 0-208 0 0,0 0-170 0 0,0 0-142 0 0,0 0-152 0 0,0 0-113 0 0,-7-1-51 0 0,-21-7-69 0 0,21 6-43 0 0,7 2-18 0 0,0 0-34 0 0,0 0-31 0 0,0 0-18 0 0,0 0 9 0 0,0 0-2 0 0,0 0 13 0 0,0 0 0 0 0,0 0-16 0 0,0 0 0 0 0,0 0 16 0 0,0 0 0 0 0,0 0-14 0 0,0 0 2 0 0,0-10-1843 0 0,0 5-6830 0 0,0 2-3138 0 0</inkml:trace>
  <inkml:trace contextRef="#ctx0" brushRef="#br0" timeOffset="36522.586">1590 1937 0 0 0,'11'-48'0'0'0,"-27"51"0"0"0,14-2 0 0 0,-2-1 0 0 0,2 0 0 0 0,0-5-260 0 0,0-1 3599 0 0,-9 1 8631 0 0,8 5-2944 0 0,3 13-9151 0 0,15 520 1939 0 0,2-352-1604 0 0,11-4-49 0 0,-23 135 227 0 0,-24-58-267 0 0,4-103-5 0 0,24-47-65 0 0,-14 43 53 0 0,3 23-39 0 0,17-35 25 0 0,-10 67 281 0 0,-5-201-358 0 0,0 17 120 0 0,3-16-99 0 0,0 0-1 0 0,0 0 1 0 0,0 0 0 0 0,1 0-1 0 0,-1-1 1 0 0,0 1 0 0 0,1-1-1 0 0,-1 0 1 0 0,1 0-1 0 0,-1 0 1 0 0,1 0 0 0 0,0-1-1 0 0,-1 1 1 0 0,1-1-1 0 0,0 0 1 0 0,-1 0 0 0 0,1 0-1 0 0,0-1 1 0 0,0 1 0 0 0,-1-1-1 0 0,1 0 1 0 0,-1 0-1 0 0,1 0 1 0 0,-1-1-34 0 0,2 2 49 0 0,147-23 263 0 0,660 23 674 0 0,-379 4-799 0 0,-329 3-125 0 0,37-14 25 0 0,22 3-31 0 0,54 8 31 0 0,-73-8 27 0 0,-42 11-42 0 0,34-7 99 0 0,-114 4-83 0 0,-25 0-752 0 0,-7-20-3534 0 0,7 9-4049 0 0,1 0-4452 0 0</inkml:trace>
  <inkml:trace contextRef="#ctx0" brushRef="#br0" timeOffset="39127.996">4005 4220 0 0 0,'-11'18'0'0'0,"7"-11"11553"0"0,13-2-9284 0 0,0-2-838 0 0,68 8 2811 0 0,-35-10-3267 0 0,55 9 760 0 0,-83-8-1510 0 0,-1 1 1 0 0,1-2-1 0 0,-1 0 0 0 0,1 0 1 0 0,-1-1-1 0 0,1-1 0 0 0,-1 0 1 0 0,0-1-1 0 0,4-1-225 0 0,82-2 956 0 0,59-5 65 0 0,5-2-241 0 0,-102 2-643 0 0,118 9 254 0 0,-134 8-43 0 0,-16-5 668 0 0,-18-3-2495 0 0,-19 1-8424 0 0,6 0-2388 0 0</inkml:trace>
  <inkml:trace contextRef="#ctx0" brushRef="#br0" timeOffset="44945.008">2218 3605 0 0 0,'0'0'1192'0'0,"0"0"5"0"0,0 0 28 0 0,0 0 87 0 0,0 0 111 0 0,0 0-61 0 0,0 0-79 0 0,0 0-95 0 0,0 0-106 0 0,-1-4-83 0 0,-4-13 124 0 0,4 2 3127 0 0,1 14-3673 0 0,0 1-38 0 0,0 0-34 0 0,0 0-55 0 0,0 0-53 0 0,0 0-27 0 0,0 0-18 0 0,0 0-20 0 0,0 0-33 0 0,0 1 1201 0 0,11 131-1095 0 0,-11-129-396 0 0,1 0 0 0 0,-1 0 0 0 0,1 1-1 0 0,0-1 1 0 0,0 0 0 0 0,0 0 0 0 0,1 0-1 0 0,-1 0 1 0 0,1-1 0 0 0,0 1 0 0 0,0 0-1 0 0,-1-1 1 0 0,2 1 0 0 0,-1-1 0 0 0,0 1-1 0 0,0-1 1 0 0,1 0 0 0 0,0 0 0 0 0,-1 0-1 0 0,1-1 1 0 0,0 1 0 0 0,0 0 0 0 0,0-1-1 0 0,0 0 1 0 0,0 0 0 0 0,0 0 0 0 0,0 0-1 0 0,0 0 1 0 0,0-1 0 0 0,0 1 0 0 0,1-1-1 0 0,-1 0 1 0 0,0 0 0 0 0,0 0 0 0 0,1 0-1 0 0,-1-1 1 0 0,0 1 0 0 0,0-1 0 0 0,0 0-1 0 0,1 0 1 0 0,-1 0-9 0 0,9-6 113 0 0,0-1-1 0 0,0 0 1 0 0,-1-1 0 0 0,0 0 0 0 0,-1 0-1 0 0,0-1 1 0 0,0-1 0 0 0,-1 0-1 0 0,0 0 1 0 0,-1-1 0 0 0,-1 0-1 0 0,0 0 1 0 0,0-1 0 0 0,-1 0-1 0 0,-1 0 1 0 0,0 0 0 0 0,-1-1-1 0 0,1-3-111 0 0,-1-67 841 0 0,-4 83-747 0 0,0 1-31 0 0,0 0-33 0 0,0 0-13 0 0,0 0-24 0 0,0 0-25 0 0,0 0-14 0 0,2 23-66 0 0,87 160 552 0 0,-79-145-425 0 0,-1 0 0 0 0,-2 0 0 0 0,-2 0 0 0 0,-2 1-1 0 0,-1-1 1 0 0,-3 27-16 0 0,0-58 7 0 0,0 0 0 0 0,-1 0 1 0 0,1 0-1 0 0,-1-1 0 0 0,-1 1 0 0 0,0-1 0 0 0,1 1 0 0 0,-2-1 0 0 0,1 0 1 0 0,-1 0-1 0 0,0 0 0 0 0,0-1 0 0 0,-1 1 0 0 0,1-1 0 0 0,-1 0 0 0 0,-1-1 0 0 0,-3 4-7 0 0,8-7 5 0 0,0 0 0 0 0,0-1-1 0 0,0 1 1 0 0,0 0-1 0 0,1-1 1 0 0,-1 1-1 0 0,0-1 1 0 0,0 1-1 0 0,0-1 1 0 0,0 1-1 0 0,0-1 1 0 0,0 0-1 0 0,0 0 1 0 0,0 1-1 0 0,0-1 1 0 0,-1 0-1 0 0,1 0 1 0 0,0 0-1 0 0,0 0 1 0 0,0 0-1 0 0,0 0 1 0 0,0-1-1 0 0,0 1 1 0 0,0 0-1 0 0,0-1 1 0 0,0 1-1 0 0,0 0 1 0 0,0-1-1 0 0,0 1 1 0 0,0-1-1 0 0,0 1 1 0 0,0-1-1 0 0,1 0 1 0 0,-1 1-1 0 0,0-1 1 0 0,0 0-1 0 0,1 0 1 0 0,-1 1 0 0 0,0-1-1 0 0,1 0 1 0 0,-1 0-1 0 0,0 0 1 0 0,1 0-1 0 0,0 0 1 0 0,-1 0-1 0 0,1 0 1 0 0,-1 0-1 0 0,1 0 1 0 0,0 0-1 0 0,0 0 1 0 0,0 0-1 0 0,0 0 1 0 0,-1 0-1 0 0,1 0 1 0 0,1-1-5 0 0,-9-60 48 0 0,9 39-221 0 0,2 0 1 0 0,0 0 0 0 0,2 0 0 0 0,1 0 0 0 0,0 0-1 0 0,2 1 1 0 0,1 0 0 0 0,1-1 172 0 0,-2 8-2299 0 0,-6 11-1089 0 0,-1 1-3416 0 0,1 2-5080 0 0</inkml:trace>
  <inkml:trace contextRef="#ctx0" brushRef="#br0" timeOffset="45240.619">2846 3594 13267 0 0,'0'0'2786'0'0,"0"0"-662"0"0,0 0-417 0 0,0 0-226 0 0,0 0-237 0 0,0 0-264 0 0,0 0-277 0 0,0 0-226 0 0,0 0-91 0 0,0 0-24 0 0,0 0-5 0 0,0 0-25 0 0,0 0-44 0 0,-3 23-51 0 0,-9 71-58 0 0,23 13 165 0 0,-9-89-897 0 0,0 21 525 0 0,-4-27-3523 0 0,-2 0-3561 0 0,0-8-5273 0 0</inkml:trace>
  <inkml:trace contextRef="#ctx0" brushRef="#br0" timeOffset="45745.512">2225 3955 3585 0 0,'0'0'2576'0'0,"0"0"-128"0"0,0 0-69 0 0,0 0-170 0 0,0 0-287 0 0,0 0-440 0 0,0 0-497 0 0,0 0-314 0 0,0 0-28 0 0,0 0 51 0 0,0 0 62 0 0,0 0-4 0 0,0 0-105 0 0,0 16-97 0 0,0 119 860 0 0,0-61-1004 0 0,0-41-3240 0 0,-1-33-4389 0 0,0 0-3050 0 0</inkml:trace>
  <inkml:trace contextRef="#ctx0" brushRef="#br0" timeOffset="46361.504">2277 3023 0 0 0,'0'0'1632'0'0,"0"0"291"0"0,0 0 247 0 0,0 0 212 0 0,0 0-13 0 0,0 0-320 0 0,0 0-406 0 0,0 0-377 0 0,0 0-259 0 0,0 0-152 0 0,0 0-54 0 0,0 0-55 0 0,0 0-57 0 0,-4-3 4275 0 0,4 326-3648 0 0,0-323-1473 0 0,1-1 1 0 0,-1 1-1 0 0,0-1 0 0 0,0 1 0 0 0,1-1 0 0 0,-1 1 1 0 0,0 0-1 0 0,0-1 0 0 0,0 1 0 0 0,0-1 1 0 0,0 1-1 0 0,0-1 0 0 0,0 1 0 0 0,0-1 0 0 0,0 1 1 0 0,0-1-1 0 0,0 1 0 0 0,0-1 0 0 0,0 1 1 0 0,0-1-1 0 0,0 1 0 0 0,0-1 0 0 0,0 1 0 0 0,-1-1 1 0 0,1 1-1 0 0,0 0 0 0 0,0-1 0 0 0,-1 1 1 0 0,1-1-1 0 0,0 1 0 0 0,0 0 0 0 0,-1-1 0 0 0,1 1 1 0 0,-1 0-1 0 0,1-1 0 0 0,0 1 0 0 0,-1 0 1 0 0,1-1-1 0 0,-1 1 0 0 0,1 0 0 0 0,0 0 0 0 0,-1 0 1 0 0,1-1-1 0 0,-1 1 0 0 0,1 0 0 0 0,-1 0 1 0 0,1 0-1 0 0,-1 0 0 0 0,1 0 0 0 0,-1 0 0 0 0,1 0 1 0 0,-1 0-1 0 0,1 0 0 0 0,-1 0 0 0 0,1 0 0 0 0,-1 0 1 0 0,1 0-1 0 0,-1 1 0 0 0,1-1 0 0 0,-1 0 1 0 0,1 0-1 0 0,0 0 0 0 0,-1 1 0 0 0,1-1 0 0 0,-1 0 1 0 0,1 1 156 0 0,-1-6-1568 0 0,0-11-6444 0 0,1 8 2127 0 0</inkml:trace>
  <inkml:trace contextRef="#ctx0" brushRef="#br0" timeOffset="46922.082">2295 2964 600 0 0,'0'0'1562'0'0,"0"0"-130"0"0,0 0 94 0 0,0 0 146 0 0,0 0-24 0 0,0 0-282 0 0,0 0-443 0 0,0 0-328 0 0,0 0-114 0 0,0 0 5 0 0,0 0 40 0 0,0 0 35 0 0,-2 3-5 0 0,-8 9 23 0 0,-1-1 1 0 0,-1-1 0 0 0,0 0-1 0 0,0 0 1 0 0,-1-2 0 0 0,0 1-1 0 0,-1-2 1 0 0,0 1 0 0 0,-12 3-580 0 0,-24 8 2171 0 0,50-19-1836 0 0,0 0-58 0 0,0 0-42 0 0,0 0-33 0 0,0 0-38 0 0,0 0-5 0 0,0 0-28 0 0,0 0-23 0 0,0 0-12 0 0,0 0-35 0 0,14 0-21 0 0,231 0 1045 0 0,-197 4-1045 0 0,-72-2 2145 0 0,-81-63-2097 0 0,63 21-536 0 0,36 22-2533 0 0,6 14-1614 0 0,1 0-3577 0 0,0 0-2160 0 0</inkml:trace>
  <inkml:trace contextRef="#ctx0" brushRef="#br0" timeOffset="49810.066">4414 3049 0 0 0,'0'0'894'0'0,"0"0"483"0"0,0 0 190 0 0,0 0 116 0 0,0 0 200 0 0,0 0-1 0 0,0 0-155 0 0,0 0-251 0 0,0 0-370 0 0,0 0-259 0 0,0 0-160 0 0,0 0-111 0 0,0 0-72 0 0,-2-3 1103 0 0,-5 142 901 0 0,5-21-1964 0 0,2-117-522 0 0,0 1 0 0 0,0-1-1 0 0,-1 0 1 0 0,1 0-1 0 0,0 1 1 0 0,0-1-1 0 0,0 0 1 0 0,0 1 0 0 0,1-1-1 0 0,-1 0 1 0 0,0 0-1 0 0,0 1 1 0 0,1-1-1 0 0,-1 0 1 0 0,1 0-1 0 0,-1 0 1 0 0,1 0 0 0 0,-1 1-1 0 0,1-1 1 0 0,0 0-1 0 0,0 0 1 0 0,-1 0-1 0 0,1 0 1 0 0,0 0-1 0 0,0-1 1 0 0,0 1 0 0 0,0 0-1 0 0,0 0 1 0 0,0-1-1 0 0,0 1 1 0 0,1 0-1 0 0,-1-1 1 0 0,0 1-1 0 0,0-1 1 0 0,0 0 0 0 0,1 1-1 0 0,-1-1 1 0 0,0 0-1 0 0,0 0 1 0 0,1 1-1 0 0,-1-1 1 0 0,0 0 0 0 0,0 0-1 0 0,1-1 1 0 0,-1 1-1 0 0,0 0 1 0 0,0 0-1 0 0,1-1 1 0 0,-1 1-1 0 0,0 0 1 0 0,0-1 0 0 0,0 1-1 0 0,1-1 1 0 0,-1 0-22 0 0,59-58 1457 0 0,56-124-539 0 0,-71 87-654 0 0,-41 147 63 0 0,25 123 122 0 0,-5-61-261 0 0,6 240 146 0 0,-30-350-322 0 0,1 0-1 0 0,-1 0 1 0 0,0 0 0 0 0,0 1 0 0 0,0-1 0 0 0,0 0 0 0 0,0 0 0 0 0,-1 0 0 0 0,1 0 0 0 0,-1 0 0 0 0,0 0 0 0 0,0 0 0 0 0,0 0 0 0 0,0 0 0 0 0,-1 0 0 0 0,1-1 0 0 0,-1 1 0 0 0,1 0 0 0 0,-1-1 0 0 0,0 0 0 0 0,0 1 0 0 0,0-1 0 0 0,-1 0 0 0 0,1 0 0 0 0,0 0 0 0 0,-1 0 0 0 0,0 0 0 0 0,1-1 0 0 0,-1 1 0 0 0,0-1 0 0 0,0 1 0 0 0,1-1 0 0 0,-1 0 0 0 0,0 0 0 0 0,0-1 0 0 0,0 1 0 0 0,-1-1-1 0 0,1 1 1 0 0,0-1 0 0 0,0 0 0 0 0,0 0 0 0 0,0 0 0 0 0,0-1 0 0 0,0 1 0 0 0,-3-1-12 0 0,0-5 12 0 0,0 0-1 0 0,0-1 0 0 0,0 0 0 0 0,1 0 1 0 0,0 0-1 0 0,1 0 0 0 0,-1-1 1 0 0,1 1-1 0 0,1-1 0 0 0,-1-1 0 0 0,2 1 1 0 0,-1 0-1 0 0,-1-8-11 0 0,0-2-12 0 0,1-1 0 0 0,1 1-1 0 0,0-1 1 0 0,1 0 0 0 0,1 0 0 0 0,1 0 0 0 0,1-4 12 0 0,-1 16-58 0 0,1-1 0 0 0,-1 1 0 0 0,1-1 0 0 0,1 1 0 0 0,-1-1 0 0 0,1 1 0 0 0,1 0 0 0 0,-1 1 0 0 0,1-1 0 0 0,0 0 0 0 0,1 1 0 0 0,1-2 58 0 0,23-24-9588 0 0,-27 28 328 0 0</inkml:trace>
  <inkml:trace contextRef="#ctx0" brushRef="#br0" timeOffset="50264.112">4977 3252 6857 0 0,'0'0'2896'0'0,"0"0"-1101"0"0,0 0-522 0 0,0 0 18 0 0,0 0 58 0 0,0 0-78 0 0,0 0-187 0 0,0 0-227 0 0,0 0-119 0 0,0 0-38 0 0,0 0-68 0 0,0 0-81 0 0,0 0-79 0 0,17 0-44 0 0,110 0 1184 0 0,-126 1-1577 0 0,0 0 0 0 0,0 0 0 0 0,-1 1 0 0 0,1-1 0 0 0,0 1 0 0 0,0-1 0 0 0,-1 1 0 0 0,1-1 0 0 0,-1 1 0 0 0,1-1 0 0 0,-1 1 0 0 0,0-1 0 0 0,0 1-1 0 0,1 0 1 0 0,-1-1 0 0 0,0 1 0 0 0,0 0 0 0 0,-1-1 0 0 0,1 1 0 0 0,0-1 0 0 0,0 1 0 0 0,-1 0 0 0 0,1-1 0 0 0,-1 1 0 0 0,0-1 0 0 0,1 1-35 0 0,-62 73 612 0 0,29-44-486 0 0,30-27-104 0 0,-38 52 141 0 0,40-54-157 0 0,1-1-1 0 0,-1 0 1 0 0,0 1 0 0 0,1-1 0 0 0,-1 0 0 0 0,1 1 0 0 0,-1-1-1 0 0,1 1 1 0 0,0-1 0 0 0,0 1 0 0 0,-1-1 0 0 0,1 1 0 0 0,0-1-1 0 0,0 0 1 0 0,0 1 0 0 0,1-1 0 0 0,-1 1 0 0 0,0-1-1 0 0,1 1 1 0 0,-1-1 0 0 0,0 1 0 0 0,1-1 0 0 0,0 0 0 0 0,-1 1-1 0 0,1-1 1 0 0,0 0 0 0 0,0 0 0 0 0,-1 1 0 0 0,1-1-1 0 0,0 0 1 0 0,0 0 0 0 0,1 0 0 0 0,-1 0 0 0 0,0 0 0 0 0,0 0-1 0 0,0-1 1 0 0,1 1 0 0 0,-1 0 0 0 0,0 0 0 0 0,1-1 0 0 0,-1 1-1 0 0,0-1 1 0 0,2 1-6 0 0,108 11 564 0 0,-111-12-736 0 0,0 0-181 0 0,0 0-351 0 0,0 0-683 0 0,0 0-1746 0 0,0 0-4318 0 0,0 0-4801 0 0</inkml:trace>
  <inkml:trace contextRef="#ctx0" brushRef="#br0" timeOffset="50791.659">4561 3841 5417 0 0,'0'0'2687'0'0,"0"0"-299"0"0,0 0-147 0 0,0 0-227 0 0,0 0-273 0 0,0 0-389 0 0,0 0-436 0 0,0 0-368 0 0,0 0-205 0 0,0 0-15 0 0,0 0 65 0 0,0 0 98 0 0,0 0 36 0 0,3 9-47 0 0,4 181 1556 0 0,-14-93-1707 0 0,6-76-4142 0 0,1 0-4130 0 0,0-21-3156 0 0</inkml:trace>
  <inkml:trace contextRef="#ctx0" brushRef="#br0" timeOffset="52078.077">4490 2313 0 0 0,'0'0'193'0'0,"0"0"117"0"0,0 0 82 0 0,0 0 27 0 0,1-6 78 0 0,5-16 66 0 0,-4 17 50 0 0,-2 5 87 0 0,0 0 50 0 0,0 0 26 0 0,0 0 20 0 0,0 0 3 0 0,-1-6 3654 0 0,-2-14-1440 0 0,0 13 3549 0 0,1 21-5393 0 0,5 24-1453 0 0,4 146 1160 0 0,-1 61-412 0 0,-15-193-401 0 0,9-52-77 0 0,0 0 4 0 0,0 0-5 0 0,0 0-4 0 0,0 0-10 0 0,0 0-2 0 0,0 0 6 0 0,0 0-6 0 0,0 0-23 0 0,0 0-1 0 0,0 0-21 0 0,0 0-59 0 0,-9-25-7442 0 0,6 21 1506 0 0,2 0-2911 0 0</inkml:trace>
  <inkml:trace contextRef="#ctx0" brushRef="#br0" timeOffset="52776.789">4469 2217 0 0 0,'0'0'381'0'0,"0"0"1013"0"0,0 0 233 0 0,0 0-88 0 0,0 0-160 0 0,0 0-179 0 0,0 0-118 0 0,0 0-94 0 0,0 0-77 0 0,0 0-80 0 0,0 0-84 0 0,-9 7-82 0 0,-84 56 2260 0 0,65-45-221 0 0,49-7-2097 0 0,-8-6-430 0 0,0-1-1 0 0,1 0 1 0 0,0-2-1 0 0,-1 1 1 0 0,1-2-1 0 0,0 0 1 0 0,0 0-1 0 0,10-2-176 0 0,62 7 681 0 0,-41-6-124 0 0,-45 0-482 0 0,0 0 25 0 0,0 0 38 0 0,0 0 24 0 0,0 0 22 0 0,0 0 24 0 0,0 0 17 0 0,0 0-1 0 0,0 0 16 0 0,0 0-9 0 0,0 0-12 0 0,0 0 19 0 0,0 0 1 0 0,0 0 16 0 0,-30-35 317 0 0,-59 0-2111 0 0,82 33 142 0 0,6 1-5661 0 0,1 1-1447 0 0</inkml:trace>
  <inkml:trace contextRef="#ctx0" brushRef="#br0" timeOffset="55914.63">1763 2931 0 0 0,'0'0'1130'0'0,"0"0"101"0"0,0 0 17 0 0,0 0-53 0 0,0 0-108 0 0,0 0-83 0 0,0 0-36 0 0,0 0-44 0 0,-4-2-12 0 0,-13-8-34 0 0,12 8-61 0 0,5 2-92 0 0,0 0-116 0 0,0 0-112 0 0,0 0-103 0 0,0 0-94 0 0,26 0 2499 0 0,192 0 3196 0 0,-140-8-5055 0 0,-19 1-531 0 0,107 7 469 0 0,-133-8-685 0 0,56 8 77 0 0,-59-7-74 0 0,51 0 127 0 0,-80 7-331 0 0,20-4 132 0 0,124-25 140 0 0,-87 18-188 0 0,119-45 113 0 0,0-2 14 0 0,18-16-23 0 0,-114 30-67 0 0,23-41 305 0 0,-10 4-122 0 0,-24 29-251 0 0,-40 30 83 0 0,-30 22-111 0 0,0 0-19 0 0,34-32 62 0 0,29-13-88 0 0,55-7 40 0 0,-62 35 38 0 0,37-10-58 0 0,-18 6 20 0 0,-54 20-49 0 0,-20 1 18 0 0,-1 0 2 0 0,0 0 1 0 0,32-4 83 0 0,116-25 42 0 0,-124 23-103 0 0,0 1 1 0 0,1 1-1 0 0,-1 2 0 0 0,1 0 1 0 0,0 1-1 0 0,12 2-6 0 0,-10 0 3 0 0,76-12 36 0 0,-102 11-56 0 0,22 0 47 0 0,171-15 116 0 0,-163 15-834 0 0,-27 11-1919 0 0,-2-7-6660 0 0,2-1-3095 0 0</inkml:trace>
  <inkml:trace contextRef="#ctx0" brushRef="#br0" timeOffset="56944.166">2034 2206 1088 0 0,'0'0'1545'0'0,"0"0"-68"0"0,0 0 136 0 0,0 0 200 0 0,0 0 57 0 0,0 0-63 0 0,0 0-141 0 0,0 0-223 0 0,0 0-164 0 0,0 0-118 0 0,0 0-102 0 0,0 0-80 0 0,0 0-63 0 0,-4-1-168 0 0,3 0-693 0 0,0 1 0 0 0,0 0 0 0 0,0 0 0 0 0,0 0-1 0 0,0 0 1 0 0,-1 0 0 0 0,1 0 0 0 0,0 0-1 0 0,0 0 1 0 0,0 0 0 0 0,0 0 0 0 0,-1 0 0 0 0,1 1-1 0 0,0-1 1 0 0,0 1 0 0 0,0-1 0 0 0,0 1 0 0 0,0-1-1 0 0,0 1 1 0 0,0-1 0 0 0,0 1 0 0 0,0 0 0 0 0,0 0-1 0 0,0-1 1 0 0,1 1 0 0 0,-1 0 0 0 0,0 0-1 0 0,1 0 1 0 0,-1 0 0 0 0,0 0 0 0 0,1 0 0 0 0,-1 0-1 0 0,1 0 1 0 0,-1 0 0 0 0,1 0 0 0 0,0 1 0 0 0,-1-1-1 0 0,1 0 1 0 0,0 0 0 0 0,0 0 0 0 0,0 0 0 0 0,0 0-1 0 0,0 1 1 0 0,0-1 0 0 0,0 0 0 0 0,0 0-1 0 0,0 0 1 0 0,1 1-55 0 0,1 43 939 0 0,2-45-2636 0 0,3 1-1669 0 0,-5 2-2313 0 0,-2 1-4547 0 0</inkml:trace>
  <inkml:trace contextRef="#ctx0" brushRef="#br0" timeOffset="57214.052">1964 2442 5993 0 0,'0'0'2309'0'0,"0"0"-271"0"0,0 0-49 0 0,0 0 24 0 0,0 0-197 0 0,0 0-349 0 0,0 0-379 0 0,0 0-278 0 0,0 0-98 0 0,0 0-67 0 0,0 0-106 0 0,0 0-105 0 0,0 0-96 0 0,0 26 587 0 0,15 29-2955 0 0,-13-41-6130 0 0,-3-11 3770 0 0,1 2-4146 0 0</inkml:trace>
  <inkml:trace contextRef="#ctx0" brushRef="#br0" timeOffset="57566.118">1944 2674 6009 0 0,'0'0'1862'0'0,"0"0"-670"0"0,0 0-45 0 0,0 0 347 0 0,0 0 245 0 0,0 0-57 0 0,0 0-373 0 0,0 0-457 0 0,0 0-360 0 0,0 0-213 0 0,0 0-113 0 0,0 0-50 0 0,0 0-46 0 0,2 9-22 0 0,16 47-142 0 0,-14 14-7113 0 0,-4-69 6613 0 0,11 2-430 0 0,-8-3 3818 0 0,-3 0-9379 0 0,0 0 838 0 0</inkml:trace>
  <inkml:trace contextRef="#ctx0" brushRef="#br0" timeOffset="57998.208">2128 2257 4497 0 0,'0'0'2597'0'0,"0"0"-290"0"0,0 0 5 0 0,0 0 95 0 0,0 0-94 0 0,0 0-411 0 0,0 0-545 0 0,0 0-393 0 0,0 0-222 0 0,0 0-94 0 0,0 0-17 0 0,0 0-36 0 0,31 0 2897 0 0,14-11-3030 0 0,26 4-1821 0 0,-67 18-1486 0 0,-4-5-1140 0 0,0-5 505 0 0,0 3-8140 0 0</inkml:trace>
  <inkml:trace contextRef="#ctx0" brushRef="#br0" timeOffset="58250.017">2354 2357 9082 0 0,'0'0'1923'0'0,"0"0"-587"0"0,0 0-53 0 0,0 0 236 0 0,0 0 79 0 0,0 0-146 0 0,0 0-356 0 0,0 0-369 0 0,0 0-240 0 0,0 0-172 0 0,0 0-118 0 0,0 0-81 0 0,0 0-53 0 0,20-7-28 0 0,98-30-147 0 0,-85 38-1886 0 0,-29 3-2278 0 0,-2 2-3497 0 0,-2-3 703 0 0</inkml:trace>
  <inkml:trace contextRef="#ctx0" brushRef="#br0" timeOffset="58401.628">2498 2361 2633 0 0,'0'0'3072'0'0,"0"0"-723"0"0,0 0-259 0 0,0 0-46 0 0,0 0-105 0 0,0 0-253 0 0,0 0-357 0 0,0 0-348 0 0,0 0-255 0 0,0 0-174 0 0,0 0-149 0 0,0 0-113 0 0,0 0-122 0 0,41 0-4531 0 0,-37-1 3403 0 0,2 0-4715 0 0,3-1-3001 0 0,-7 2 8088 0 0</inkml:trace>
  <inkml:trace contextRef="#ctx0" brushRef="#br0" timeOffset="58561.607">2498 2361 0 0 0,'58'-3'2139'0'0,"-46"2"1055"0"0,-12 1-125 0 0,0 0-577 0 0,4 0 4282 0 0,2 1-5133 0 0,16 2-5020 0 0,-17-3 1267 0 0,-2 3-2981 0 0,-1-3-3632 0 0</inkml:trace>
  <inkml:trace contextRef="#ctx0" brushRef="#br0" timeOffset="58778.394">2568 2438 4969 0 0,'0'0'5791'0'0,"0"0"-3438"0"0,0 0-1060 0 0,0 0 147 0 0,0 0 224 0 0,0 0 29 0 0,0 0-325 0 0,0 0-532 0 0,0 0-341 0 0,0 0-156 0 0,0 0-79 0 0,0 0-57 0 0,0 0-75 0 0,0 7-76 0 0,2 30-94 0 0,5-21-243 0 0,-3-7-1647 0 0,-1-1-5237 0 0,-3-4-3870 0 0</inkml:trace>
  <inkml:trace contextRef="#ctx0" brushRef="#br0" timeOffset="58943.662">2564 2626 10170 0 0,'0'0'1811'0'0,"0"0"-465"0"0,0 0-90 0 0,0 0 43 0 0,0 0-65 0 0,0 0-225 0 0,0 0-310 0 0,0 0-287 0 0,0 0-153 0 0,0 0-70 0 0,0 0-114 0 0,0 0-84 0 0,3 4-57 0 0,13 25-321 0 0,-11-16-2681 0 0,-2-1-4351 0 0,-2-8-1391 0 0</inkml:trace>
  <inkml:trace contextRef="#ctx0" brushRef="#br0" timeOffset="59101.11">2568 2780 6889 0 0,'0'0'3073'0'0,"0"0"-1561"0"0,0 0-79 0 0,0 0 111 0 0,0 0-96 0 0,0 0-359 0 0,0 0-481 0 0,0 0-336 0 0,0 0-184 0 0,0 0-120 0 0,0 0-104 0 0,0 0-248 0 0,0 0-424 0 0,0 0-641 0 0,22-7-943 0 0,-22 7-2497 0 0,-4 0-2977 0 0</inkml:trace>
  <inkml:trace contextRef="#ctx0" brushRef="#br0" timeOffset="59461.883">2577 2375 984 0 0,'0'0'3881'0'0,"0"0"-2345"0"0,0 0-279 0 0,0 0-185 0 0,0 0-248 0 0,0 0-256 0 0,0 0-416 0 0,0 0-552 0 0,0 0-440 0 0,0 0-344 0 0,0 0-209 0 0,0 0-55 0 0,0 0 64 0 0,0-11 71 0 0,0 11-295 0 0,0-3 904 0 0,0 3 704 0 0</inkml:trace>
  <inkml:trace contextRef="#ctx0" brushRef="#br0" timeOffset="59701.849">2577 2375 0 0 0,'-9'-92'161'0'0,"1"59"6086"0"0,6 26-12 0 0,-18-23-8773 0 0,19 28 1980 0 0,1-1-321 0 0,-1 0-3068 0 0,1 0-774 0 0</inkml:trace>
  <inkml:trace contextRef="#ctx0" brushRef="#br0" timeOffset="59947.042">2435 2195 6097 0 0,'0'0'1737'0'0,"0"0"-305"0"0,0 0-104 0 0,0 0 1 0 0,0 0-233 0 0,0 0-336 0 0,0 0-344 0 0,0 0-488 0 0,0 0-328 0 0,0 0-304 0 0,0 0-224 0 0,0 0-329 0 0,0 0-567 0 0,0 0-1105 0 0,0-4-3152 0 0</inkml:trace>
  <inkml:trace contextRef="#ctx0" brushRef="#br0" timeOffset="60200.156">2435 2195 5793 0 0,'-46'-15'2318'0'0,"-20"19"7680"0"0,60-2-10216 0 0,5 3-7692 0 0,2-5-1919 0 0</inkml:trace>
  <inkml:trace contextRef="#ctx0" brushRef="#br0" timeOffset="60201.156">2233 2199 7170 0 0,'0'0'2304'0'0,"0"0"-336"0"0,0 0-271 0 0,0 0-177 0 0,0 0-360 0 0,0 0-335 0 0,0 0-345 0 0,0 0-368 0 0,0 0-344 0 0,0 0-344 0 0,0 0-153 0 0,0 0-167 0 0,0 0-312 0 0,0 0-1281 0 0,-65 3-7753 0 0</inkml:trace>
  <inkml:trace contextRef="#ctx0" brushRef="#br0" timeOffset="60444.066">2060 2202 9074 0 0,'0'0'2048'0'0,"0"0"-455"0"0,0 0-113 0 0,0 0-152 0 0,0 0-247 0 0,0 0-361 0 0,0 0-384 0 0,0 0-360 0 0,0 0-312 0 0,0 0-48 0 0,0 0-32 0 0,0 0-113 0 0,0 0-223 0 0,0 0-488 0 0,-10-3-848 0 0,14 3-1625 0 0,-4 0-4465 0 0</inkml:trace>
  <inkml:trace contextRef="#ctx0" brushRef="#br0" timeOffset="61834.136">4155 1499 0 0 0,'0'0'1191'0'0,"0"0"637"0"0,0 0 293 0 0,0 0 18 0 0,0 0-148 0 0,0 0-243 0 0,0 0-235 0 0,0 0-193 0 0,0 0-148 0 0,0 0-133 0 0,0 0-163 0 0,0 0-152 0 0,5 9 1682 0 0,4 104-408 0 0,3-41-1798 0 0,-3 1-1 0 0,-4 0 1 0 0,-2 1-1 0 0,-4 9-199 0 0,1-72-62 0 0,0-11-66 0 0,0 0-27 0 0,-10 14-2476 0 0,4-11 1271 0 0,-8 1-2707 0 0,5-3-6932 0 0,7-1 7537 0 0</inkml:trace>
  <inkml:trace contextRef="#ctx0" brushRef="#br0" timeOffset="63162.219">4147 1436 0 0 0,'0'0'1294'0'0,"0"0"189"0"0,0 0 61 0 0,0 0-88 0 0,0 0-183 0 0,0 0-223 0 0,0 0-165 0 0,0 0-59 0 0,0 0 36 0 0,0 0 31 0 0,0 0-16 0 0,8 0 3141 0 0,29 0-1635 0 0,163-11 1051 0 0,-29 4-2432 0 0,-103 14-785 0 0,-51-5 45 0 0,11 0-205 0 0,-27 39 919 0 0,14 173-236 0 0,7-6-573 0 0,-6-75 49 0 0,-4-118 131 0 0,-77-18 351 0 0,-139 20-1266 0 0,46-2 100 0 0,75-14 307 0 0,83-1 130 0 0,0 0 1 0 0,1-1 0 0 0,-1 1-1 0 0,0 0 1 0 0,1 0-1 0 0,-1 0 1 0 0,0 0 0 0 0,0 0-1 0 0,1-1 1 0 0,-1 1-1 0 0,0 0 1 0 0,0 0-1 0 0,1 0 1 0 0,-1-1 0 0 0,0 1-1 0 0,0 0 1 0 0,0 0-1 0 0,0-1 1 0 0,1 1 0 0 0,-1 0-1 0 0,0-1 1 0 0,0 1-1 0 0,0 0 1 0 0,0 0-1 0 0,0-1 1 0 0,0 1 0 0 0,0 0-1 0 0,0-1 1 0 0,0 1-1 0 0,0 0 1 0 0,0-1 0 0 0,0 1-1 0 0,0 0 1 0 0,0 0-1 0 0,0-1 1 0 0,0 1-1 0 0,0 0 1 0 0,0-1 0 0 0,0 1-1 0 0,0 0 1 0 0,0-1-1 0 0,-1 1 1 0 0,1 0 0 0 0,0 0-1 0 0,0-1 1 0 0,0 1-1 0 0,0 0 1 0 0,-1 0 0 0 0,1 0-1 0 0,0-1 1 0 0,0 1-1 0 0,-1 0 1 0 0,1 0-1 0 0,0 0 1 0 0,0-1 0 0 0,-1 1-1 0 0,1 0 1 0 0,0 0-1 0 0,-1 0 1 0 0,1 0 0 0 0,0 0-1 0 0,0 0 1 0 0,-1 0-1 0 0,1 0 1 0 0,0 0 30 0 0,20-16-3647 0 0,-11 10-1529 0 0,0 1-6082 0 0</inkml:trace>
  <inkml:trace contextRef="#ctx0" brushRef="#br0" timeOffset="63960.196">4427 1400 0 0 0,'0'0'1018'0'0,"0"0"785"0"0,0 0 217 0 0,0 0-122 0 0,0 0-247 0 0,0 0-407 0 0,0 0-484 0 0,0 0-252 0 0,0 0-160 0 0,0 0-74 0 0,0 0 62 0 0,0 0 55 0 0,0 0 2 0 0,-14 13-37 0 0,-88 88 294 0 0,-23 53-1549 0 0,107-121-2865 0 0,43-36-2726 0 0,-16-1 3993 0 0</inkml:trace>
  <inkml:trace contextRef="#ctx0" brushRef="#br0" timeOffset="64218.032">4585 1477 0 0 0,'0'0'459'0'0,"0"0"228"0"0,0 0 241 0 0,0 0 440 0 0,0 0 350 0 0,0 0 154 0 0,0 0-149 0 0,0 0-395 0 0,0 0-351 0 0,-31 23-294 0 0,-100 71-151 0 0,-3 6 1063 0 0,103-56-4027 0 0,55-44-420 0 0,26-7-5213 0 0,-42 3 7544 0 0</inkml:trace>
  <inkml:trace contextRef="#ctx0" brushRef="#br0" timeOffset="64467.789">4629 1635 0 0 0,'0'0'854'0'0,"0"0"-274"0"0,0 0 20 0 0,0 0-17 0 0,0 0-90 0 0,0 0-118 0 0,0 0-143 0 0,0 0-79 0 0,-34 22-25 0 0,-109 67-12 0 0,30-5 310 0 0,2 8-576 0 0,110-91 126 0 0,1-1 0 0 0,0 0-1 0 0,-1 1 1 0 0,1-1 0 0 0,-1 1-1 0 0,1-1 1 0 0,0 0 0 0 0,-1 1-1 0 0,1-1 1 0 0,0 1-1 0 0,0-1 1 0 0,-1 1 0 0 0,1-1-1 0 0,0 1 1 0 0,0-1 0 0 0,0 1-1 0 0,0-1 1 0 0,0 1 0 0 0,-1 0-1 0 0,1-1 1 0 0,0 1 0 0 0,0-1-1 0 0,0 1 1 0 0,1-1 0 0 0,-1 1-1 0 0,0-1 1 0 0,0 1 0 0 0,0-1-1 0 0,0 1 1 0 0,0-1 0 0 0,1 1-1 0 0,-1-1 1 0 0,0 1 0 0 0,0-1-1 0 0,1 1 1 0 0,-1-1 0 0 0,0 1-1 0 0,1-1 1 0 0,-1 1 0 0 0,0-1-1 0 0,1 0 1 0 0,-1 1 0 0 0,1-1-1 0 0,-1 0 1 0 0,1 1-1 0 0,-1-1 1 0 0,1 0 0 0 0,-1 0-1 0 0,1 0 1 0 0,-1 1 0 0 0,1-1-1 0 0,-1 0 1 0 0,1 0 0 0 0,-1 0-1 0 0,1 0 1 0 0,-1 0 0 0 0,1 0-1 0 0,-1 0 1 0 0,1 0 0 0 0,-1 0-1 0 0,1 0 1 0 0,0 0 0 0 0,-1 0-1 0 0,1 0 1 0 0,0-1 24 0 0,37 1-194 0 0,86-44-2359 0 0,-98 34 2492 0 0,-7 2 61 0 0</inkml:trace>
  <inkml:trace contextRef="#ctx0" brushRef="#br0" timeOffset="64750.005">4740 1771 0 0 0,'0'0'814'0'0,"0"0"59"0"0,0 0-70 0 0,0 0 21 0 0,0 0 59 0 0,0 0 58 0 0,0 0 16 0 0,-33 18-2 0 0,-103 56 26 0 0,13 3 2767 0 0,78-36-1820 0 0,83-37-2280 0 0,-19-6-13 0 0,-1-1 1 0 0,0-1-1 0 0,0 0 1 0 0,0-1-1 0 0,0-1 1 0 0,-1-1-1 0 0,14-8 365 0 0,27-9-1226 0 0,25-5 731 0 0,-82 29 754 0 0,-22 15 1429 0 0,-123 84 2445 0 0,68-51-3246 0 0,52-24-1404 0 0,20-12-5148 0 0,4-8-4026 0 0</inkml:trace>
  <inkml:trace contextRef="#ctx0" brushRef="#br0" timeOffset="71223.981">2669 2416 0 0 0,'0'0'304'0'0,"0"1"4872"0"0,0 4-1032 0 0,1-4 591 0 0,26-1 346 0 0,13-7-4170 0 0,15 3-292 0 0,-55 4-627 0 0,0 0 18 0 0,50-23 1493 0 0,19-9-856 0 0,-38 10 276 0 0,52-37-476 0 0,-21 22-244 0 0,-45 22-71 0 0,30-18 254 0 0,-3-4-154 0 0,14-14 54 0 0,-18 6 349 0 0,-15 20-559 0 0,31-26 97 0 0,35-24 28 0 0,-4 20-161 0 0,-14 18-9 0 0,3 8 16 0 0,3 3-7 0 0,56 23-47 0 0,-135 3 10 0 0,0 0-18 0 0,0 0-8 0 0,0 0 26 0 0,0 0 10 0 0,0 0-10 0 0,0 0-18 0 0,0 0 34 0 0,0 0-6 0 0,0 0-18 0 0,0 0 10 0 0,0 0-14 0 0,0 0 5 0 0,0 0 17 0 0,0 0-10 0 0,0 0 8 0 0,0 0-22 0 0,0 0 11 0 0,0 0-7 0 0,0 0-2 0 0,0 0 21 0 0,0 0 5 0 0,0 0-14 0 0,0 0 14 0 0,0 0 2 0 0,0 0 1 0 0,0 0-8 0 0,0 0 11 0 0,0 0 33 0 0,0 0 12 0 0,0 0 20 0 0,0 0 20 0 0,0 0 0 0 0,0 0-11 0 0,0 0 13 0 0,0 0-16 0 0,-34-19 672 0 0,-46-25-702 0 0,34 4-44 0 0,45 42-38 0 0,-1 0 0 0 0,1 0 1 0 0,0 0-1 0 0,-1 0 0 0 0,1 0 1 0 0,0 0-1 0 0,0 0 0 0 0,1 0 0 0 0,-1 0 1 0 0,0 1-1 0 0,1-1 0 0 0,-1 0 1 0 0,1 1-1 0 0,0-1 0 0 0,0 0 0 0 0,0 1 1 0 0,0-1-1 0 0,0 0 0 0 0,0 0 1 0 0,1 1-1 0 0,-1-1 0 0 0,1 0 0 0 0,-1 1 1 0 0,1-1-1 0 0,0 0 18 0 0,27 205 39 0 0,-12-180 47 0 0,-16-27-78 0 0,0 0-14 0 0,0 0-4 0 0,1-1 24 0 0,125-127 202 0 0,-95 88-980 0 0,-31 39 237 0 0,3-5-4406 0 0,-2 4-4971 0 0,-1-1-2529 0 0</inkml:trace>
  <inkml:trace contextRef="#ctx0" brushRef="#br0" timeOffset="74755.045">1119 1547 0 0 0,'0'0'487'0'0,"0"0"232"0"0,0 0-17 0 0,0 0-39 0 0,0 0-25 0 0,0 0 54 0 0,0 0 281 0 0,-2-6 268 0 0,-3-10-491 0 0,0-3 4324 0 0,4 16 6181 0 0,-17 132-10212 0 0,16-1-896 0 0,2-127-139 0 0,0 0 1 0 0,1 1-1 0 0,-1-1 1 0 0,1 0-1 0 0,-1 0 0 0 0,0 1 1 0 0,1-1-1 0 0,0 0 1 0 0,-1 0-1 0 0,1 0 0 0 0,0 0 1 0 0,0 0-1 0 0,-1 0 1 0 0,1 0-1 0 0,0 0 0 0 0,0 0 1 0 0,0 0-1 0 0,0 0 1 0 0,0-1-1 0 0,0 1 0 0 0,1 0 1 0 0,-1-1-1 0 0,0 1 1 0 0,0-1-1 0 0,0 1 0 0 0,1-1 1 0 0,-1 1-1 0 0,0-1 1 0 0,0 0-1 0 0,1 0 0 0 0,-1 0 1 0 0,0 0-1 0 0,1 0 1 0 0,-1 0-1 0 0,0 0 0 0 0,1 0 1 0 0,-1 0-1 0 0,0 0 1 0 0,0-1-1 0 0,1 1 1 0 0,-1-1-1 0 0,0 1 0 0 0,0-1 1 0 0,0 1-1 0 0,1-1 1 0 0,-1 0-1 0 0,0 1 0 0 0,0-1 1 0 0,0 0-1 0 0,0 0 1 0 0,0 0-1 0 0,0 0 0 0 0,-1 0 1 0 0,1 0-1 0 0,0 0 1 0 0,0-1-9 0 0,22-32 124 0 0,-2-1-1 0 0,-1-1 1 0 0,-2-1 0 0 0,6-20-124 0 0,-5 14 50 0 0,12-26-6 0 0,-19 104-21 0 0,34 227 298 0 0,-37-217-314 0 0,-2-1 1 0 0,-2 1-1 0 0,-1 0 0 0 0,-3 0 0 0 0,-3 29-7 0 0,1-60 3 0 0,0-1-1 0 0,-1 1 0 0 0,-1-1 0 0 0,0 1 1 0 0,0-1-1 0 0,-2 0 0 0 0,0 0 1 0 0,0 0-1 0 0,-1-1 0 0 0,0 0 1 0 0,-1 0-1 0 0,-1-1 0 0 0,0 1 1 0 0,0-2-1 0 0,-1 1 0 0 0,-1-1 1 0 0,0 0-1 0 0,0-1 0 0 0,0-1 1 0 0,-1 1-1 0 0,-1-2 0 0 0,1 1 1 0 0,-4 0-3 0 0,13-6 2 0 0,-1 0 0 0 0,1 0 0 0 0,-1-1 0 0 0,0 1 0 0 0,0 0 0 0 0,1-1 0 0 0,-1 0 0 0 0,0 0 0 0 0,0 0 0 0 0,0 0 0 0 0,0 0 0 0 0,-1-1 0 0 0,1 1 0 0 0,0-1 0 0 0,0 0 0 0 0,0 0 0 0 0,0 0 0 0 0,-1 0 0 0 0,1 0 0 0 0,0-1 0 0 0,0 1 0 0 0,0-1 0 0 0,0 0 0 0 0,0 0 0 0 0,0 0 0 0 0,0-1 0 0 0,0 1 0 0 0,1 0 0 0 0,-1-1 0 0 0,0 0 0 0 0,1 0 0 0 0,-1 0 0 0 0,1 0 1 0 0,0 0-1 0 0,-1 0 0 0 0,1-1 0 0 0,0 1 0 0 0,1-1 0 0 0,-1 0 0 0 0,0 1 0 0 0,1-1 0 0 0,-1 0 0 0 0,1 0 0 0 0,0 0 0 0 0,0 0 0 0 0,0 0-2 0 0,2-12 5 0 0,2 0 1 0 0,0 0-1 0 0,0 0 1 0 0,1 1-1 0 0,1 0 1 0 0,0 0-1 0 0,1 0 1 0 0,1 0 0 0 0,0 1-1 0 0,1 0 1 0 0,0 1-1 0 0,1 0 1 0 0,0 0-1 0 0,1 1 1 0 0,1 0-1 0 0,-1 0 1 0 0,2 1-1 0 0,-1 1 1 0 0,1 0-1 0 0,1 0 1 0 0,0 2-1 0 0,6-4-5 0 0,-5 1-109 0 0,1 1-1 0 0,1 0 1 0 0,0 1-1 0 0,0 1 1 0 0,1 1-1 0 0,-1 0 0 0 0,10-2 110 0 0,-8 7-3873 0 0,-12 2-3969 0 0,-2-1-4600 0 0</inkml:trace>
  <inkml:trace contextRef="#ctx0" brushRef="#br0" timeOffset="75938.78">5609 4014 0 0 0,'0'0'4060'0'0,"0"0"-1649"0"0,0 0-460 0 0,0 0 196 0 0,0 0 96 0 0,0 0-81 0 0,0 0-247 0 0,0 0-435 0 0,0 0-384 0 0,0 0-234 0 0,0 0-167 0 0,-11 0-91 0 0,-32 0-32 0 0,40 1-465 0 0,0-1-1 0 0,0 1 1 0 0,0 0-1 0 0,0 0 1 0 0,0 0 0 0 0,0 1-1 0 0,0-1 1 0 0,0 1-1 0 0,1-1 1 0 0,-1 1-1 0 0,0 0 1 0 0,1 0 0 0 0,-1 0-1 0 0,1 0 1 0 0,0 1-1 0 0,0-1 1 0 0,0 1-1 0 0,0-1 1 0 0,-1 4-107 0 0,-4 2 246 0 0,-98 164 1144 0 0,-20 13-1009 0 0,84-131-423 0 0,41-110-8065 0 0,31-74-8296 0 0,-22 73 14715 0 0,-3-46 705 0 0,-7 58 3093 0 0,0 20 2281 0 0,1 0 3314 0 0,0 24-5909 0 0,0 1-235 0 0,0 0-240 0 0,0 0-223 0 0,0 0-167 0 0,0 5 3834 0 0,0 16-3895 0 0,6-9-603 0 0,1 0-1 0 0,0 0 1 0 0,1 0-1 0 0,0-1 0 0 0,1-1 1 0 0,0 0-1 0 0,1 0 0 0 0,0 0 1 0 0,0-1-1 0 0,8 4-266 0 0,16 17 409 0 0,-11-8-240 0 0,-1 2-1 0 0,-1 0 1 0 0,-2 1-1 0 0,0 1 1 0 0,9 18-169 0 0,41 68-445 0 0,-69-104-1396 0 0,0-6-6759 0 0,0-2-3602 0 0</inkml:trace>
  <inkml:trace contextRef="#ctx0" brushRef="#br0" timeOffset="83789.961">110 1488 0 0 0,'0'0'423'0'0,"0"0"268"0"0,0 0 135 0 0,0 0 45 0 0,0 0 51 0 0,0-4 23 0 0,2-21 1025 0 0,-2 61 5515 0 0,2 1-3476 0 0,11 139-2901 0 0,-11-163-507 0 0,62 336 1518 0 0,-64-63-940 0 0,32-160-880 0 0,-16 10-49 0 0,-14 75 297 0 0,24-89-172 0 0,7 68 20 0 0,-44-24 67 0 0,8-141-389 0 0,1-1 0 0 0,1 1 0 0 0,1 0 0 0 0,2-1 0 0 0,0 1 0 0 0,2-1 0 0 0,5 17-73 0 0,22 147 362 0 0,-34-130-195 0 0,1-41-132 0 0,1-1 1 0 0,1 1-1 0 0,0-1 1 0 0,1 1-1 0 0,1-1 0 0 0,0 1 1 0 0,2-1-1 0 0,1 4-35 0 0,1-2 64 0 0,0 0 0 0 0,-2 0 0 0 0,0 0 0 0 0,0 1 0 0 0,-2-1-1 0 0,0 1 1 0 0,-1 11-64 0 0,-12 140 314 0 0,16 165 178 0 0,-12-199-394 0 0,-11 11 34 0 0,17-88-113 0 0,11-34 52 0 0,28 39 22 0 0,-27-19 200 0 0,-7-10-48 0 0,-4-35-227 0 0,0 0 24 0 0,0-2-252 0 0,0-3-2829 0 0,0-2-6693 0 0,0 7-2750 0 0</inkml:trace>
  <inkml:trace contextRef="#ctx0" brushRef="#br0" timeOffset="86920.301">294 5023 0 0 0,'3'-1'95'0'0,"-1"0"-1477"0"0,5 0 6966 0 0,-4 7 10970 0 0,-3-6-16497 0 0,0 0-2 0 0,0 0-6 0 0,0 0 1 0 0,0 0 3 0 0,0 0 3 0 0,0 0 26 0 0,0 0 12 0 0,0 0 30 0 0,0 0 18 0 0,0 0 7 0 0,0 0 20 0 0,0 0 2 0 0,0 0 2 0 0,0 0-6 0 0,0 0-16 0 0,0 0-23 0 0,25 5 2423 0 0,30 9-1619 0 0,73-7-252 0 0,152-3 46 0 0,-66-8-421 0 0,-109 8-137 0 0,38 3-8 0 0,131 0 123 0 0,12-7-94 0 0,-112 4-83 0 0,-5 3-50 0 0,270-3 83 0 0,-250-19-61 0 0,41-4 66 0 0,24-2-92 0 0,-52 17-34 0 0,94 1 66 0 0,-67-1 66 0 0,-40-3-122 0 0,-64 3 100 0 0,53-4-88 0 0,100 5-4 0 0,-40-8 10 0 0,-63 0-34 0 0,226 7 17 0 0,-302-3-20 0 0,154 7-39 0 0,-183-8 60 0 0,17 8 5 0 0,-59 8-243 0 0,22-5 283 0 0,-50-3-83 0 0,0 0-18 0 0,-15 29-3634 0 0,1-16-1379 0 0,3-7-5287 0 0,5-2-387 0 0</inkml:trace>
  <inkml:trace contextRef="#ctx0" brushRef="#br0" timeOffset="90389.524">40 855 0 0 0,'0'0'340'0'0,"0"0"556"0"0,0 0 118 0 0,0 0-29 0 0,0 0 28 0 0,0 0 112 0 0,0 0 114 0 0,-2-10 61 0 0,-1-2-746 0 0,-2-9-42 0 0,4-2 3447 0 0,1 22-2750 0 0,0 1-50 0 0,0 0-70 0 0,0 0-101 0 0,0 0-114 0 0,0 0-91 0 0,0 0-112 0 0,0 0-97 0 0,0 0-96 0 0,0 13 382 0 0,-24 96-59 0 0,20 30-572 0 0,34-80-160 0 0,-27-58-34 0 0,-1-1-1 0 0,1 0 1 0 0,-1 0-1 0 0,1 0 1 0 0,-1 0 0 0 0,1 0-1 0 0,0-1 1 0 0,-1 1 0 0 0,1-1-1 0 0,-1 0 1 0 0,0 0 0 0 0,1 1-1 0 0,-1-1 1 0 0,0-1 0 0 0,1 1-1 0 0,-1 0 1 0 0,0-1 0 0 0,0 1-1 0 0,0-1 1 0 0,0 1-1 0 0,0-1 1 0 0,-1 0 0 0 0,1 0-1 0 0,0 0 1 0 0,-1 0 0 0 0,1 0-35 0 0,4-4 63 0 0,16-17 12 0 0,-2 0-1 0 0,-1-2 1 0 0,-1 0 0 0 0,0-1-1 0 0,-3 0 1 0 0,0-2 0 0 0,-1 0 0 0 0,-2 0-1 0 0,6-20-74 0 0,-3 7 86 0 0,-15 41-74 0 0,0 0-3 0 0,0 0-21 0 0,0 0-11 0 0,0 9 22 0 0,4 43 131 0 0,2 0 0 0 0,2 0 0 0 0,3 0 0 0 0,2-1 0 0 0,2-1 1 0 0,5 7-131 0 0,44 173 94 0 0,-57-185-90 0 0,-3 0 1 0 0,-1 1 0 0 0,-2-1-1 0 0,-3 15-4 0 0,2-56 11 0 0,-1 1 0 0 0,0-1 0 0 0,0 1 0 0 0,0-1 0 0 0,0 0 0 0 0,-1 1 0 0 0,0-1 0 0 0,0 0-1 0 0,0 0 1 0 0,0 0 0 0 0,-1-1 0 0 0,0 1 0 0 0,1-1 0 0 0,-1 1 0 0 0,0-1 0 0 0,-1 0 0 0 0,1 0-1 0 0,-1 0 1 0 0,1 0 0 0 0,-1-1 0 0 0,0 1 0 0 0,0-1 0 0 0,0 0 0 0 0,0 0 0 0 0,0-1 0 0 0,0 1-1 0 0,-1-1 1 0 0,1 0 0 0 0,-1 0 0 0 0,1 0 0 0 0,-1-1 0 0 0,1 0 0 0 0,-1 0 0 0 0,1 0 0 0 0,-1 0-1 0 0,-2-1-10 0 0,3-1-1 0 0,1 0 0 0 0,-1 0 0 0 0,1 0 0 0 0,0 0 0 0 0,0-1 0 0 0,0 1 0 0 0,0-1 0 0 0,0 0 0 0 0,0 0 0 0 0,1 0 0 0 0,-1-1 0 0 0,1 1 0 0 0,0 0 0 0 0,0-1 0 0 0,0 1 0 0 0,1-1-1 0 0,-1 0 1 0 0,1 0 0 0 0,0 0 0 0 0,0 1 0 0 0,0-1 0 0 0,1 0 0 0 0,-1 0 0 0 0,1 0 0 0 0,0 0 0 0 0,0 0 0 0 0,0 0 0 0 0,1 0 0 0 0,0-1 1 0 0,4-95-1711 0 0,4 58-6562 0 0,-7 30-3369 0 0</inkml:trace>
  <inkml:trace contextRef="#ctx0" brushRef="#br0" timeOffset="90892.564">526 420 4433 0 0,'0'0'2443'0'0,"0"0"-761"0"0,0 0-159 0 0,0 0 191 0 0,0 0 65 0 0,0 0-106 0 0,0 0-323 0 0,0 0-386 0 0,0 0-262 0 0,0 0-133 0 0,0 0-49 0 0,0 0-49 0 0,0 0-8 0 0,-5 15-41 0 0,-26 70 215 0 0,27-1 556 0 0,4-84-1153 0 0,0 0-5 0 0,0 0 30 0 0,0 0 19 0 0,0 0 43 0 0,0 0 100 0 0,0 0 87 0 0,0-18 579 0 0,16-70-732 0 0,12-8-122 0 0,-28 96-55 0 0,0 0-10 0 0,0 0 6 0 0,0 0-34 0 0,-40 118-245 0 0,36-73-1297 0 0,15-32-8089 0 0,-8-12-1710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0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0,'-4'1,"1"1,-1-1,0 1,1 0,0 0,-1 0,1 1,0-1,0 1,0 0,0 0,1 0,-1 0,1 0,0 0,0 1,0-1,0 1,1-1,-1 1,1 0,0 0,0-1,0 1,1 0,-1 0,1 0,0 0,0 0,0 0,1 0,0 0,-1 0,1 0,0-1,1 1,1 3,127 74,-125-78,-1-1,0 1,0 0,1 0,-2 1,1-1,0 1,-1 0,1-1,-1 2,0-1,-1 0,1 1,-1-1,0 1,0 0,0-1,-1 1,1 0,-1 0,0 0,-1 0,1 0,-1 1,0-1,0 0,-1 0,0 0,1 0,-2 0,1 0,-1 0,1 0,-1-1,0 1,-1 0,0-1,-7 6,-1-1,0 0,0-1,-1 0,0-1,0 0,-1-1,0 0,0-1,-1 0,1-2,-1 1,0-2,0 1,-5-2,-3 4,-7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9:38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4 1976 0 0,'0'0'2225'0'0,"0"0"-19"0"0,0 0 44 0 0,0 0-13 0 0,0 0-128 0 0,0 0-279 0 0,0 0-384 0 0,0 0-391 0 0,0 0-317 0 0,0 0-214 0 0,0 0-107 0 0,16-4 2071 0 0,-15 4-2156 0 0,-1 0-16 0 0,0 0-6 0 0,0 0-7 0 0,0 0-15 0 0,0 0-14 0 0,0 0-10 0 0,0 0-10 0 0,0 0-7 0 0,0 0 5 0 0,0 0-30 0 0,0 0-18 0 0,0 0-6 0 0,0 0-24 0 0,0 0 11 0 0,0 0 2 0 0,0 0 6 0 0,0 0 9 0 0,0 0-10 0 0,0 0 6 0 0,-15 19 1384 0 0,-245 298-1187 0 0,125-167-347 0 0,112-113-19 0 0,18-52-2340 0 0,13-21-1178 0 0,-2 14-6813 0 0,-4 18-906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19:39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22 4297 0 0,'0'0'2142'0'0,"0"0"-182"0"0,0 0-74 0 0,0 0 41 0 0,0 0 41 0 0,0 0-65 0 0,0 0-258 0 0,0 0-356 0 0,0 0-368 0 0,0 0-265 0 0,0 0-163 0 0,0 0-78 0 0,0 0-8 0 0,-3-3 1 0 0,-7-12-5 0 0,8 11-29 0 0,2 4-36 0 0,0 0-36 0 0,0 0-28 0 0,0 0-2 0 0,22 11 2142 0 0,-1 2-2118 0 0,-1 1 0 0 0,-1 1 0 0 0,0 1 0 0 0,-2 0 1 0 0,1 1-1 0 0,-2 1 0 0 0,0 1 0 0 0,-1 0 0 0 0,6 13-296 0 0,80 88 419 0 0,16-6-95 0 0,-45-47-34 0 0,-61-50 69 0 0,-45-36-689 0 0,-15-17-3527 0 0,40 24-2493 0 0,5 6-3382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13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31 160 2320 0 0,'0'0'1309'0'0,"0"0"80"0"0,0 0 202 0 0,0 0 304 0 0,0 0 243 0 0,0 0 12 0 0,0 0-199 0 0,0 0-324 0 0,0 0-300 0 0,0 0-249 0 0,0 0-177 0 0,-4-9-115 0 0,-16-31-118 0 0,15 30-80 0 0,5 10-79 0 0,0 0-63 0 0,0 0-58 0 0,0 0-15 0 0,0 0-17 0 0,0 0-33 0 0,0 0-24 0 0,0 0-14 0 0,0 0-21 0 0,0 0-10 0 0,0 0 16 0 0,0 16 57 0 0,-1 51 143 0 0,2-1-1 0 0,3 1 1 0 0,4-1-1 0 0,13 57-469 0 0,-20-114 5 0 0,1 0 1 0 0,1-1-1 0 0,0 1 1 0 0,0-1-1 0 0,0 1 0 0 0,1-1 1 0 0,0 0-1 0 0,1 0 1 0 0,0-1-1 0 0,0 0 0 0 0,1 1 1 0 0,-1-2-1 0 0,2 1 1 0 0,-1-1-1 0 0,1 0 1 0 0,0 0-1 0 0,4 2-5 0 0,-9-6 7 0 0,1-1 1 0 0,0 1-1 0 0,-1-1 1 0 0,1 0-1 0 0,0 0 1 0 0,0 0-1 0 0,0 0 1 0 0,0-1-1 0 0,0 1 1 0 0,0-1-1 0 0,0 0 1 0 0,0 0-1 0 0,0 0 1 0 0,0 0-1 0 0,0 0 1 0 0,0-1-1 0 0,0 0 1 0 0,0 1-1 0 0,0-1 1 0 0,-1 0-1 0 0,1 0 1 0 0,0 0-1 0 0,0-1 1 0 0,-1 1-1 0 0,1-1 1 0 0,-1 1-1 0 0,1-1 1 0 0,-1 0-1 0 0,0 0 1 0 0,1 0-1 0 0,-1 0 0 0 0,0-1 1 0 0,0 0-8 0 0,59-93 330 0 0,-51 76-307 0 0,97-203 126 0 0,-103 249-386 0 0,17 44 278 0 0,-9-31-49 0 0,-9-27 6 0 0,0 1-1 0 0,1-1 1 0 0,0 0-1 0 0,1 0 1 0 0,0-1-1 0 0,1 1 1 0 0,0-1-1 0 0,1-1 1 0 0,1 1-1 0 0,-1-1 0 0 0,2 0 1 0 0,-1-1-1 0 0,1 0 1 0 0,1 0-1 0 0,-1-1 1 0 0,2 0-1 0 0,-1-1 1 0 0,1 0-1 0 0,0 0 1 0 0,0-1-1 0 0,3 0 3 0 0,-9-5 13 0 0,0-1 0 0 0,0 1 0 0 0,0-1 0 0 0,0 0 0 0 0,0-1 0 0 0,0 1 0 0 0,0-1-1 0 0,0 0 1 0 0,0 0 0 0 0,0-1 0 0 0,0 1 0 0 0,0-1 0 0 0,-1 0 0 0 0,1-1 0 0 0,-1 1 0 0 0,0-1 0 0 0,1 0 0 0 0,-1 0 0 0 0,0 0 0 0 0,-1 0-1 0 0,1-1 1 0 0,-1 1 0 0 0,1-1 0 0 0,-1 0 0 0 0,1-2-13 0 0,65-112 363 0 0,-66 111-353 0 0,11-21 82 0 0,-2-1 1 0 0,-1 0-1 0 0,-2-1 0 0 0,0 0 0 0 0,-2 0 1 0 0,-2-1-1 0 0,0 0 0 0 0,-2 0 1 0 0,-2 0-1 0 0,0-1 0 0 0,-3-15-92 0 0,-25-30 188 0 0,26 77-215 0 0,1 0 1 0 0,-1-1-1 0 0,1 1 0 0 0,-1 0 1 0 0,1-1-1 0 0,-1 1 0 0 0,1 0 1 0 0,-1 0-1 0 0,1 0 0 0 0,-1 0 0 0 0,1-1 1 0 0,-1 1-1 0 0,1 0 0 0 0,-1 0 1 0 0,0 0-1 0 0,1 0 0 0 0,-1 0 1 0 0,1 0-1 0 0,-1 0 0 0 0,1 0 1 0 0,-1 1-1 0 0,1-1 0 0 0,-1 0 0 0 0,0 0 1 0 0,1 0-1 0 0,-1 1 0 0 0,1-1 1 0 0,-1 0-1 0 0,1 0 0 0 0,0 1 1 0 0,-1-1-1 0 0,1 0 0 0 0,-1 1 1 0 0,1-1-1 0 0,0 1 0 0 0,-1-1 0 0 0,1 0 1 0 0,0 1-1 0 0,-1-1 0 0 0,1 1 1 0 0,0-1-1 0 0,-1 1 0 0 0,1-1 1 0 0,0 1-1 0 0,0-1 0 0 0,0 1 1 0 0,0 0-1 0 0,0-1 0 0 0,-1 1 0 0 0,1-1 1 0 0,0 1-1 0 0,0-1 0 0 0,0 1 1 0 0,0-1-1 0 0,1 1 0 0 0,-1 0 1 0 0,0-1-1 0 0,0 1 0 0 0,0-1 1 0 0,0 1-1 0 0,0-1 0 0 0,1 1 0 0 0,-1-1 1 0 0,0 1-1 0 0,1-1 0 0 0,-1 1 1 0 0,0-1-1 0 0,1 1 27 0 0,4 76-3312 0 0,2-52-736 0 0,4 0-4197 0 0,-3-14-3892 0 0</inkml:trace>
  <inkml:trace contextRef="#ctx0" brushRef="#br0" timeOffset="248.357">1083 540 6489 0 0,'0'0'2074'0'0,"0"0"55"0"0,0 0 150 0 0,0 0-196 0 0,0 0-319 0 0,0 0-337 0 0,0 0-312 0 0,0 0-215 0 0,0 0-118 0 0,0 0-105 0 0,0 0-71 0 0,0 0-31 0 0,24-11-74 0 0,72-35-33 0 0,-50 10 825 0 0,-42 26-1020 0 0,-2 4-197 0 0,0 1 1 0 0,0 0 0 0 0,0 0 0 0 0,-1-1-1 0 0,0 1 1 0 0,0-1 0 0 0,0 1-1 0 0,-1-1 1 0 0,1 1 0 0 0,-1-1 0 0 0,-1 1-1 0 0,1-1 1 0 0,-1 0 0 0 0,0 1-1 0 0,0 0 1 0 0,-1-1 0 0 0,0 1 0 0 0,0 0-1 0 0,0 0 1 0 0,0-1 0 0 0,-1 2-1 0 0,0-1 1 0 0,-1-1-77 0 0,1 2 7 0 0,0 1 0 0 0,-1 0 0 0 0,1 0-1 0 0,-1 0 1 0 0,0 1 0 0 0,0-1 0 0 0,0 1 0 0 0,0 0-1 0 0,-1 0 1 0 0,1 0 0 0 0,0 1 0 0 0,-1-1 0 0 0,1 1-1 0 0,-1 0 1 0 0,0 1 0 0 0,1-1 0 0 0,-1 1 0 0 0,0 0-1 0 0,1 0 1 0 0,-1 0 0 0 0,0 1 0 0 0,1-1 0 0 0,-1 1-1 0 0,1 0 1 0 0,-1 1 0 0 0,1-1 0 0 0,-1 1 0 0 0,1 0 0 0 0,-3 1-7 0 0,-3 3-6 0 0,0 0 0 0 0,0 0 0 0 0,1 1 1 0 0,0 1-1 0 0,0-1 0 0 0,1 1 0 0 0,-1 1 1 0 0,2 0-1 0 0,-1 0 0 0 0,1 0 1 0 0,1 1-1 0 0,0 0 0 0 0,0 0 0 0 0,1 1 1 0 0,0 0-1 0 0,1-1 0 0 0,0 2 1 0 0,1-1-1 0 0,0 0 0 0 0,1 1 0 0 0,0-1 1 0 0,1 1-1 0 0,0 0 0 0 0,1 4 6 0 0,1-11 1 0 0,0 1-1 0 0,0-1 1 0 0,0 0-1 0 0,1 1 0 0 0,0-1 1 0 0,0 0-1 0 0,0 0 1 0 0,0 0-1 0 0,1 0 1 0 0,0-1-1 0 0,0 1 1 0 0,1-1-1 0 0,-1 0 1 0 0,1 1-1 0 0,0-2 1 0 0,0 1-1 0 0,0 0 1 0 0,0-1-1 0 0,1 0 0 0 0,-1 0 1 0 0,1 0-1 0 0,0 0 1 0 0,4 1-1 0 0,125 35 137 0 0,-116-36-153 0 0,0-1 0 0 0,1-1-1 0 0,0-1 1 0 0,-1 0 0 0 0,1-2 0 0 0,-1 0-1 0 0,0-1 1 0 0,10-3 16 0 0,35-31-2448 0 0,-46 23-1406 0 0,-3 2-6212 0 0,-9 5-843 0 0</inkml:trace>
  <inkml:trace contextRef="#ctx0" brushRef="#br0" timeOffset="418.474">1712 558 15219 0 0,'0'0'1725'0'0,"0"0"-166"0"0,0 0 9 0 0,0 0 23 0 0,0 0-163 0 0,0 0-297 0 0,0 0-353 0 0,0 0-264 0 0,0 0-104 0 0,0 0-67 0 0,0 0-69 0 0,-10 33-56 0 0,-34 102-56 0 0,14-75-27 0 0,-32-4 300 0 0,33-37-5171 0 0,13-8-1573 0 0,14-8-4895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15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57 472 0 0 0,'0'0'1979'0'0,"0"0"-468"0"0,0 0 64 0 0,0 0 323 0 0,0 0 326 0 0,0 0 70 0 0,0 0-189 0 0,0 0-348 0 0,0 0-311 0 0,0 0-220 0 0,0 0-108 0 0,0 0-88 0 0,0 0-103 0 0,-2-6-103 0 0,-5-19-69 0 0,2 30 1956 0 0,-7 28-2095 0 0,-17 118 122 0 0,28-144-727 0 0,0-1 0 0 0,1 0 0 0 0,0 0 0 0 0,1 1 0 0 0,-1-1 1 0 0,1 0-1 0 0,0 0 0 0 0,1 0 0 0 0,-1 0 0 0 0,1 0 0 0 0,1 0 0 0 0,-1 0 1 0 0,1 0-1 0 0,0-1 0 0 0,0 0 0 0 0,0 1 0 0 0,1-1 0 0 0,0 0 0 0 0,0 0 1 0 0,0-1-1 0 0,1 0 0 0 0,-1 1 0 0 0,1-1 0 0 0,0-1 0 0 0,0 1 1 0 0,1-1-1 0 0,-1 0 0 0 0,2 1-11 0 0,0-5 47 0 0,0 0 1 0 0,1-1 0 0 0,-1 0-1 0 0,-1 0 1 0 0,1 0-1 0 0,0-1 1 0 0,-1 0 0 0 0,1 0-1 0 0,-1-1 1 0 0,0 1-1 0 0,0-1 1 0 0,0-1 0 0 0,0 1-1 0 0,-1-1 1 0 0,0 0-1 0 0,0 0 1 0 0,0-1-1 0 0,-1 0 1 0 0,4-5-48 0 0,-4 6 4 0 0,107-122 133 0 0,-105 166-235 0 0,-6-33 98 0 0,1 0 0 0 0,0 0 0 0 0,0 0 0 0 0,1-1 0 0 0,0 1 0 0 0,-1-1 0 0 0,2 1 0 0 0,-1-1 0 0 0,1 0 1 0 0,0 0-1 0 0,0 0 0 0 0,0 0 0 0 0,1 0 0 0 0,-1-1 0 0 0,1 1 0 0 0,0-1 0 0 0,1 0 0 0 0,-1 0 0 0 0,1-1 0 0 0,-1 1 0 0 0,1-1 1 0 0,0 0-1 0 0,1-1 0 0 0,-1 1 0 0 0,0-1 0 0 0,1 0 0 0 0,-1 0 0 0 0,1 0 0 0 0,0-1 0 0 0,-1 0 0 0 0,4 0 0 0 0,-1-3 66 0 0,1-1 0 0 0,0 0 0 0 0,-1 0 0 0 0,0-1 0 0 0,0 0 0 0 0,0-1 0 0 0,0 1 0 0 0,-1-1 0 0 0,1-1 0 0 0,-1 0-1 0 0,-1 0 1 0 0,1 0 0 0 0,-1-1 0 0 0,0 0 0 0 0,-1 0 0 0 0,1 0 0 0 0,-1-1 0 0 0,-1 0 0 0 0,1 0 0 0 0,-2 0 0 0 0,1 0 0 0 0,-1-1-1 0 0,0 1 1 0 0,-1-1 0 0 0,0 0 0 0 0,1-5-66 0 0,2 0 48 0 0,7-30 519 0 0,-6 20-1846 0 0,-3 19-3774 0 0,7 12-5112 0 0,-5-7-1918 0 0</inkml:trace>
  <inkml:trace contextRef="#ctx0" brushRef="#br0" timeOffset="281.541">940 564 14347 0 0,'0'0'1672'0'0,"0"0"-367"0"0,0 0 2 0 0,0 0 161 0 0,0 0 26 0 0,0 0-214 0 0,0 0-405 0 0,0 0-368 0 0,0 0-194 0 0,0 0-53 0 0,0 0-15 0 0,0 0-22 0 0,-3 22-38 0 0,-12 100 22 0 0,13-57 888 0 0,2-38-5736 0 0,0-9-4147 0 0,0-18-2462 0 0</inkml:trace>
  <inkml:trace contextRef="#ctx0" brushRef="#br0" timeOffset="508.494">881 200 6449 0 0,'0'0'3489'0'0,"0"0"-1737"0"0,0 0-271 0 0,0 0-233 0 0,0 0-192 0 0,0 0-288 0 0,0 0-431 0 0,0 0-505 0 0,0 0-217 0 0,0 0-327 0 0,0 0-320 0 0,0 0-496 0 0,0 0-2721 0 0,0 0-4257 0 0</inkml:trace>
  <inkml:trace contextRef="#ctx0" brushRef="#br0" timeOffset="780.744">1362 52 11803 0 0,'0'0'2103'0'0,"0"0"-576"0"0,0 0-224 0 0,0 0 69 0 0,0 0 59 0 0,0 0-136 0 0,0 0-272 0 0,0 0-258 0 0,0 0-182 0 0,0 0-102 0 0,0 0-55 0 0,0 0-62 0 0,3 30-31 0 0,11 91-53 0 0,9 56 649 0 0,-28 121-721 0 0,-6-170-1403 0 0,11-127 824 0 0,0-1-172 0 0,0 0-184 0 0,0 0-313 0 0,0 0-415 0 0,0 0-580 0 0,0-1-2670 0 0,0-4 313 0 0,0 4-5371 0 0</inkml:trace>
  <inkml:trace contextRef="#ctx0" brushRef="#br0" timeOffset="1013.717">1071 457 9186 0 0,'0'0'2151'0'0,"0"0"-757"0"0,0 0-219 0 0,0 0 137 0 0,0 0 134 0 0,0 0-103 0 0,0 0-263 0 0,0 0-211 0 0,0 0-217 0 0,0 0-169 0 0,35-5-121 0 0,111-15-129 0 0,-16-10-17 0 0,15-24-2318 0 0,-106 38-2413 0 0,-24 9-1721 0 0,-2-1-2813 0 0</inkml:trace>
  <inkml:trace contextRef="#ctx0" brushRef="#br0" timeOffset="1445.503">1776 1 10530 0 0,'0'0'2041'0'0,"0"0"-414"0"0,0 0-227 0 0,0 0-74 0 0,0 0-2 0 0,0 0-108 0 0,0 0-202 0 0,0 0-217 0 0,0 0-153 0 0,-7 36-89 0 0,-21 116-71 0 0,20-108-188 0 0,1 0-1 0 0,3 1 1 0 0,1-1-1 0 0,3 17-295 0 0,0-35 32 0 0,-1-11-18 0 0,0-1 0 0 0,2 1 0 0 0,-1 0 0 0 0,2-1 0 0 0,0 1 0 0 0,0-1 0 0 0,2 1 0 0 0,0-1 0 0 0,0 0 0 0 0,1 0 0 0 0,1-1 0 0 0,0 1 0 0 0,1-1 0 0 0,6 8-14 0 0,-10-18 18 0 0,-1-1 0 0 0,0 0-1 0 0,1 0 1 0 0,-1 0 0 0 0,1-1 0 0 0,-1 1 0 0 0,1-1 0 0 0,0 1 0 0 0,0-1 0 0 0,0 0-1 0 0,0 0 1 0 0,0 0 0 0 0,0 0 0 0 0,0-1 0 0 0,0 1 0 0 0,0-1 0 0 0,0 1 0 0 0,0-1-1 0 0,0-1 1 0 0,1 1 0 0 0,-1 0 0 0 0,0-1 0 0 0,0 1 0 0 0,0-1 0 0 0,0 0 0 0 0,0 0-1 0 0,0 0 1 0 0,0 0 0 0 0,-1-1 0 0 0,1 1 0 0 0,0-1 0 0 0,-1 1 0 0 0,1-1-1 0 0,-1 0 1 0 0,1 0 0 0 0,-1 0 0 0 0,0-1 0 0 0,0 1 0 0 0,0-1 0 0 0,2-1-18 0 0,130-136 342 0 0,-133 139-336 0 0,0 0-1 0 0,0 0 1 0 0,0 0-1 0 0,-1 1 1 0 0,1-1-1 0 0,0 0 1 0 0,0 1-1 0 0,0-1 0 0 0,0 1 1 0 0,0-1-1 0 0,0 1 1 0 0,0 0-1 0 0,1-1 1 0 0,-1 1-1 0 0,0 0 0 0 0,0 0 1 0 0,0 0-1 0 0,0 0 1 0 0,0 0-1 0 0,0 0 1 0 0,1 0-1 0 0,-1 0 1 0 0,0 0-1 0 0,0 0 0 0 0,0 0 1 0 0,0 1-1 0 0,0-1 1 0 0,0 1-1 0 0,0-1 1 0 0,0 1-1 0 0,0-1 1 0 0,0 1-1 0 0,0-1 0 0 0,0 1 1 0 0,0 0-1 0 0,0-1 1 0 0,0 1-1 0 0,-1 0 1 0 0,1 0-1 0 0,0 0 1 0 0,-1 0-1 0 0,1 0 0 0 0,0 0 1 0 0,-1 0-1 0 0,1 0 1 0 0,-1 0-1 0 0,1 0 1 0 0,-1 0-1 0 0,0 0 0 0 0,0 0 1 0 0,1 0-1 0 0,-1 0 1 0 0,0 0-1 0 0,0 1 1 0 0,0-1-1 0 0,0 0 1 0 0,0 0-1 0 0,0 0 0 0 0,0 0 1 0 0,-1 0-1 0 0,1 0 1 0 0,0 0-1 0 0,-1 1-5 0 0,2 181 807 0 0,-1-181-852 0 0,0 0 0 0 0,1 0 0 0 0,-1 0-1 0 0,1 0 1 0 0,-1 0 0 0 0,1 0 0 0 0,0 0 0 0 0,0-1 0 0 0,0 1 0 0 0,0 0 0 0 0,0 0-1 0 0,0-1 1 0 0,0 1 0 0 0,1 0 0 0 0,-1-1 0 0 0,0 1 0 0 0,1-1 0 0 0,-1 0-1 0 0,1 0 1 0 0,0 1 0 0 0,-1-1 0 0 0,1 0 0 0 0,0 0 0 0 0,0-1 0 0 0,0 1-1 0 0,0 0 46 0 0,4-9-4350 0 0,-5 5-683 0 0,0-1-6928 0 0</inkml:trace>
  <inkml:trace contextRef="#ctx0" brushRef="#br0" timeOffset="2329.001">883 170 0 0 0,'0'0'711'0'0,"0"0"517"0"0,0 0 326 0 0,0 0 191 0 0,0 0 51 0 0,0 0-60 0 0,0 0-168 0 0,0 0-175 0 0,0 0-109 0 0,0 0-71 0 0,0 0-42 0 0,0 0-37 0 0,-19 4 2049 0 0,-15 22-928 0 0,34-26-2099 0 0,0 0-26 0 0,0 0-21 0 0,0 0-6 0 0,0 0-29 0 0,0 0 1 0 0,0 0-7 0 0,0 0 6 0 0,19-19 883 0 0,-12 13-559 0 0,0 0-1033 0 0,-5 3-7444 0 0,-2 0-3841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21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171 783 0 0 0,'0'0'696'0'0,"0"0"302"0"0,0 0-35 0 0,0 0-195 0 0,0 0-85 0 0,0 0 105 0 0,0 0 256 0 0,0 0-995 0 0,5 5 13911 0 0,-5-4-12390 0 0,0 0-1206 0 0,0-1-48 0 0,0 0-32 0 0,0 0-11 0 0,0 0-11 0 0,0 0-4 0 0,0 0 22 0 0,0 0 1 0 0,0 0 4 0 0,-99 70 1197 0 0,93-66-1437 0 0,0 1 0 0 0,0-1 0 0 0,1 1 0 0 0,-1 1 0 0 0,1-1 0 0 0,1 1 0 0 0,-1 0 0 0 0,1 0 0 0 0,0 0 0 0 0,0 0 0 0 0,0 1 0 0 0,1 0 0 0 0,0 0 0 0 0,1 0 0 0 0,-1 0 0 0 0,1 0 0 0 0,1 0 0 0 0,-1 0 0 0 0,1 1 0 0 0,1-1 0 0 0,-1 1 0 0 0,1-1 0 0 0,1 2-45 0 0,2-3 40 0 0,0 0 1 0 0,1 0-1 0 0,0 0 0 0 0,1-1 1 0 0,-1 1-1 0 0,1-1 0 0 0,0 0 1 0 0,0 0-1 0 0,1-1 0 0 0,-1 1 1 0 0,1-1-1 0 0,0-1 0 0 0,0 1 1 0 0,0-1-1 0 0,1 0 0 0 0,-1 0 1 0 0,2-1-41 0 0,5 3 51 0 0,-1-1 1 0 0,0-1 0 0 0,1 0 0 0 0,0-1 0 0 0,0-1-1 0 0,-1 0 1 0 0,1 0 0 0 0,0-1 0 0 0,1-1-52 0 0,-9 1 2 0 0,23-11-1745 0 0,-3-29-5193 0 0,-12 14 1757 0 0,-9 22-6387 0 0</inkml:trace>
  <inkml:trace contextRef="#ctx0" brushRef="#br0" timeOffset="331.984">534 856 5369 0 0,'0'0'1600'0'0,"0"0"-370"0"0,0 0-126 0 0,0 0 155 0 0,0 0 155 0 0,0 0 89 0 0,0 0-91 0 0,0 0-186 0 0,0 0-219 0 0,0 0-188 0 0,0 0-147 0 0,0 0-142 0 0,-11 22-51 0 0,-29 69-63 0 0,27-34 376 0 0,15-51-689 0 0,0-2-30 0 0,-1 0 0 0 0,1-1-1 0 0,0 1 1 0 0,1-1 0 0 0,-1 1 0 0 0,1-1-1 0 0,-1 0 1 0 0,1 0 0 0 0,0 0-1 0 0,0-1 1 0 0,0 1 0 0 0,0-1 0 0 0,1 1-1 0 0,-1-1 1 0 0,1 0 0 0 0,0 0 0 0 0,-1-1-1 0 0,1 1 1 0 0,0-1 0 0 0,0 0-1 0 0,0 0 1 0 0,0 0 0 0 0,0 0 0 0 0,0-1-1 0 0,0 0 1 0 0,0 0 0 0 0,0 0 0 0 0,0 0-1 0 0,0 0 1 0 0,0-1 0 0 0,0 0-1 0 0,0 0 1 0 0,0 0 0 0 0,0 0 0 0 0,0 0-1 0 0,0-1 1 0 0,-1 0 0 0 0,1 0 0 0 0,-1 0-1 0 0,1 0 1 0 0,-1-1 0 0 0,0 1-1 0 0,1-1-72 0 0,5-5 89 0 0,0-1-1 0 0,0-1 0 0 0,-1 1 0 0 0,0-2 1 0 0,-1 1-1 0 0,0-1 0 0 0,0 0 0 0 0,-1 0 1 0 0,-1 0-1 0 0,0-1 0 0 0,0 0 0 0 0,-1 0 0 0 0,-1 0 1 0 0,0-1-1 0 0,-1 1 0 0 0,0-1 0 0 0,-1 0 1 0 0,0 1-1 0 0,-1-9-88 0 0,0 19-14 0 0,0 0 0 0 0,-1-1 0 0 0,1 1 0 0 0,-1-1 0 0 0,1 1-1 0 0,-1 0 1 0 0,0-1 0 0 0,0 1 0 0 0,0 0 0 0 0,0 0 0 0 0,0 0 0 0 0,0-1 0 0 0,-1 1 0 0 0,1 1 0 0 0,-1-1 0 0 0,1 0 0 0 0,-1 0 0 0 0,0 0 0 0 0,0 1 0 0 0,0-1 0 0 0,0 1-1 0 0,0 0 1 0 0,0-1 0 0 0,0 1 0 0 0,0 0 0 0 0,-1 0 0 0 0,1 0 0 0 0,0 1 0 0 0,-1-1 0 0 0,1 0 0 0 0,0 1 0 0 0,-1 0 0 0 0,1-1 0 0 0,-1 1 0 0 0,0 0 14 0 0,-3 0-236 0 0,-1 0 1 0 0,1 0-1 0 0,-1 1 1 0 0,1 0-1 0 0,-1 0 0 0 0,1 1 1 0 0,0-1-1 0 0,0 1 1 0 0,-1 1-1 0 0,1-1 1 0 0,1 1-1 0 0,-1 0 1 0 0,-1 1 235 0 0,-28 24-3571 0 0,15-5-4974 0 0,11-11-1524 0 0</inkml:trace>
  <inkml:trace contextRef="#ctx0" brushRef="#br0" timeOffset="782.413">940 911 2769 0 0,'0'0'2855'0'0,"0"0"-515"0"0,0 0-131 0 0,0 0-83 0 0,0 0-189 0 0,0 0-274 0 0,0 0-309 0 0,0 0-246 0 0,0 0-202 0 0,0 0-163 0 0,0 0-157 0 0,0 0-144 0 0,0 0-135 0 0,-10 1-114 0 0,-31 3-68 0 0,39-4-113 0 0,1 1-1 0 0,0 0 0 0 0,-1 0 0 0 0,1-1 0 0 0,-1 1 1 0 0,1 0-1 0 0,0 0 0 0 0,0 0 0 0 0,0 0 1 0 0,0 1-1 0 0,0-1 0 0 0,0 0 0 0 0,0 0 1 0 0,0 1-1 0 0,0-1 0 0 0,0 1 0 0 0,1-1 1 0 0,-1 0-1 0 0,0 1 0 0 0,1-1 0 0 0,0 1 0 0 0,-1 0 1 0 0,1-1-1 0 0,0 1 0 0 0,0-1 0 0 0,-1 1 1 0 0,1 0-1 0 0,1-1 0 0 0,-1 1 0 0 0,0-1 1 0 0,0 1-1 0 0,1 0-11 0 0,-1 1 22 0 0,-1 0 8 0 0,1 0 0 0 0,-1-1 0 0 0,1 1-1 0 0,0 0 1 0 0,0 0 0 0 0,0-1 0 0 0,0 1 0 0 0,1 0 0 0 0,-1 0 0 0 0,1-1 0 0 0,0 1 0 0 0,-1-1 0 0 0,1 1 0 0 0,0 0 0 0 0,1-1 0 0 0,-1 0 0 0 0,0 1 0 0 0,1-1 0 0 0,-1 0-1 0 0,1 1 1 0 0,0-1 0 0 0,0 0 0 0 0,0 0 0 0 0,0-1 0 0 0,0 1 0 0 0,0 0 0 0 0,0-1 0 0 0,0 1 0 0 0,1-1 0 0 0,-1 0 0 0 0,1 1 0 0 0,-1-1 0 0 0,1 0 0 0 0,-1-1-1 0 0,1 1 1 0 0,0 0 0 0 0,0-1 0 0 0,2 1-30 0 0,3-2 98 0 0,0 1 0 0 0,1-2 0 0 0,-1 1-1 0 0,1-1 1 0 0,-1 0 0 0 0,0-1 0 0 0,0 1 0 0 0,0-2-1 0 0,-1 1 1 0 0,1-1 0 0 0,-1 0 0 0 0,0-1 0 0 0,0 0-1 0 0,0 0 1 0 0,0 0 0 0 0,-1-1 0 0 0,0 0 0 0 0,0 0-1 0 0,-1-1 1 0 0,0 1 0 0 0,0-1 0 0 0,0-1 0 0 0,-1 1-1 0 0,0 0 1 0 0,-1-1 0 0 0,1 0 0 0 0,-1 0 0 0 0,-1 0-1 0 0,0 0 1 0 0,0 0 0 0 0,0-1 0 0 0,-1 1 0 0 0,0-1-1 0 0,-1 1 1 0 0,0-1 0 0 0,-1-5-98 0 0,-1 10-20 0 0,-1 0 0 0 0,1 1 0 0 0,-1-1 1 0 0,0 1-1 0 0,0 0 0 0 0,0 0 0 0 0,-1 0 0 0 0,1 0 0 0 0,-1 1 0 0 0,0-1 0 0 0,1 1 1 0 0,-1 0-1 0 0,0 0 0 0 0,0 0 0 0 0,-1 1 0 0 0,1-1 0 0 0,0 1 0 0 0,0 0 0 0 0,-1 1 1 0 0,1-1-1 0 0,-1 0 0 0 0,1 1 0 0 0,0 0 0 0 0,-1 0 0 0 0,1 1 0 0 0,-1-1 0 0 0,1 1 1 0 0,0 0-1 0 0,-1 0 0 0 0,1 0 0 0 0,-1 1 20 0 0,-80 48-2339 0 0,61-27-1200 0 0,3-2-3958 0 0,12-10-4191 0 0</inkml:trace>
  <inkml:trace contextRef="#ctx0" brushRef="#br0" timeOffset="1164.969">1272 1029 4809 0 0,'0'0'2433'0'0,"0"0"-161"0"0,0 0-39 0 0,0 0-49 0 0,0 0-249 0 0,0 0-340 0 0,0 0-356 0 0,0 0-295 0 0,0 0-230 0 0,0 0-144 0 0,0 0-80 0 0,0 0-54 0 0,0 0 1 0 0,-7 5 30 0 0,-22 15 23 0 0,33-41 1931 0 0,50-93-980 0 0,28-74-180 0 0,-33 100-1007 0 0,-19 167-6336 0 0,-19-56-4502 0 0,-6-15-1183 0 0</inkml:trace>
  <inkml:trace contextRef="#ctx0" brushRef="#br0" timeOffset="1760.994">1754 764 3361 0 0,'0'0'3518'0'0,"0"0"-1127"0"0,0 0-373 0 0,0 0 13 0 0,0 0-73 0 0,0 0-217 0 0,0 0-292 0 0,0 0-318 0 0,0 0-237 0 0,0 0-152 0 0,0 0-114 0 0,0 0-93 0 0,-16-1-83 0 0,-53-3-45 0 0,67 4-376 0 0,0 0 0 0 0,-1 0 1 0 0,1 1-1 0 0,0-1 0 0 0,0 0 1 0 0,0 1-1 0 0,0-1 1 0 0,0 1-1 0 0,0 0 0 0 0,0 0 1 0 0,0 0-1 0 0,0 0 0 0 0,0 0 1 0 0,0 0-1 0 0,0 1 0 0 0,0-1 1 0 0,1 0-1 0 0,-1 1 1 0 0,1-1-1 0 0,-1 1 0 0 0,1 0 1 0 0,-1 0-1 0 0,1-1 0 0 0,0 1 1 0 0,0 0-1 0 0,0 0 0 0 0,0 0 1 0 0,0 0-1 0 0,0 2-31 0 0,-3 5 91 0 0,-1-1-63 0 0,1 1-1 0 0,0 1 1 0 0,0-1 0 0 0,1 1-1 0 0,1-1 1 0 0,-1 1 0 0 0,2 0 0 0 0,-1 0-1 0 0,1 0 1 0 0,1 0 0 0 0,0 0-1 0 0,0 0 1 0 0,1-1 0 0 0,0 4-28 0 0,2-8 33 0 0,0 1-1 0 0,0-1 1 0 0,0 0 0 0 0,0 0 0 0 0,1-1-1 0 0,0 1 1 0 0,0-1 0 0 0,0 1 0 0 0,0-1-1 0 0,1-1 1 0 0,0 1 0 0 0,0-1 0 0 0,0 1-1 0 0,0-1 1 0 0,0-1 0 0 0,0 1 0 0 0,1-1-1 0 0,-1 0 1 0 0,1 0 0 0 0,0 0 0 0 0,0-1-1 0 0,0 0 1 0 0,-1 0 0 0 0,1-1 0 0 0,0 0-1 0 0,0 1 1 0 0,5-2-33 0 0,-3 1 98 0 0,0-1 0 0 0,1 0-1 0 0,-1 0 1 0 0,0-1 0 0 0,1 0 0 0 0,-1-1-1 0 0,0 0 1 0 0,-1 0 0 0 0,1 0 0 0 0,0-1 0 0 0,-1 0-1 0 0,0-1 1 0 0,6-4-98 0 0,6-8 127 0 0,0-1 0 0 0,-2 0 1 0 0,0-1-1 0 0,-1-1 0 0 0,-1-1 0 0 0,-1 0 0 0 0,-1-1 0 0 0,-1 0 1 0 0,0-1-1 0 0,6-21-127 0 0,15-24 79 0 0,-26 56-80 0 0,0 0 0 0 0,-1-1 0 0 0,0 0-1 0 0,-1 0 1 0 0,-1 0 0 0 0,0-1 0 0 0,-1 0 0 0 0,0 1 0 0 0,-1-1-1 0 0,-1 0 1 0 0,0 0 0 0 0,-1-1 0 0 0,0 1 0 0 0,-1 0 0 0 0,-1 0-1 0 0,0 0 1 0 0,-1 1 0 0 0,0-1 0 0 0,-1 0 0 0 0,-1 1 0 0 0,0 0-1 0 0,-1 0 1 0 0,-1 0 1 0 0,4 6-8 0 0,-2 0-1 0 0,1 0 0 0 0,-1 0 0 0 0,0 0 1 0 0,0 1-1 0 0,-1 0 0 0 0,0 0 1 0 0,0 1-1 0 0,0-1 0 0 0,-1 1 0 0 0,0 1 1 0 0,0-1-1 0 0,0 1 0 0 0,0 1 0 0 0,-1-1 1 0 0,1 1-1 0 0,-1 0 0 0 0,0 1 0 0 0,0 0 1 0 0,0 0-1 0 0,0 1 0 0 0,-2-1 9 0 0,3 2-8 0 0,1 0 0 0 0,0 0 0 0 0,0 1 0 0 0,0 0 0 0 0,0 0 0 0 0,0 0 0 0 0,0 1 0 0 0,0-1 0 0 0,0 2 0 0 0,0-1 0 0 0,1 1 0 0 0,-1-1 0 0 0,1 1 0 0 0,0 1 0 0 0,0-1 0 0 0,0 1 0 0 0,0 0 0 0 0,1 0 0 0 0,-1 1 0 0 0,1-1 0 0 0,0 1 0 0 0,-1 2 8 0 0,-6 8 9 0 0,1 0-1 0 0,1 0 0 0 0,1 2 1 0 0,0-1-1 0 0,1 1 0 0 0,1 0 0 0 0,0 0 1 0 0,2 0-1 0 0,0 1 0 0 0,0 0 1 0 0,2 0-1 0 0,0 0 0 0 0,1 0 1 0 0,1 0-1 0 0,1 0 0 0 0,0 0 1 0 0,2 0-1 0 0,0 0 0 0 0,1-1 0 0 0,0 1 1 0 0,2-1-1 0 0,0 0 0 0 0,1 0 1 0 0,0-1-1 0 0,1 1 0 0 0,5 4-8 0 0,5 8 100 0 0,2-1-1 0 0,1-2 1 0 0,1 0 0 0 0,1-1-1 0 0,1-1 1 0 0,19 13-100 0 0,-21-19 53 0 0,0-2 0 0 0,2-1 0 0 0,0-1 0 0 0,0-1 0 0 0,1-1 1 0 0,13 4-54 0 0,-37-15-38 0 0,-1-1 1 0 0,1 1-1 0 0,0-1 1 0 0,-1 1 0 0 0,1-1-1 0 0,-1 0 1 0 0,1 1 0 0 0,0-1-1 0 0,-1 0 1 0 0,1 1 0 0 0,0-1-1 0 0,0 0 1 0 0,-1 0 0 0 0,1 0-1 0 0,0 0 1 0 0,0 0 0 0 0,-1 0-1 0 0,1 0 1 0 0,0 0 0 0 0,-1 0-1 0 0,1 0 1 0 0,0 0 0 0 0,0 0-1 0 0,-1 0 1 0 0,1 0 0 0 0,0-1-1 0 0,0 1 1 0 0,-1 0 0 0 0,1-1-1 0 0,0 1 1 0 0,-1 0 0 0 0,1-1-1 0 0,-1 1 1 0 0,1-1 0 0 0,0 1-1 0 0,-1-1 1 0 0,1 1 0 0 0,-1-1-1 0 0,0 1 1 0 0,1-1 0 0 0,-1 0-1 0 0,1 1 1 0 0,-1-1 0 0 0,0 0-1 0 0,1 1 1 0 0,-1-1-1 0 0,0 0 1 0 0,0 1 0 0 0,1-1-1 0 0,-1 0 1 0 0,0 0 0 0 0,0 1-1 0 0,0-1 1 0 0,0 0 0 0 0,0 0-1 0 0,0 1 1 0 0,0-1 0 0 0,0 0 37 0 0,0-16-2875 0 0,0 9-4406 0 0,0 4-4820 0 0</inkml:trace>
  <inkml:trace contextRef="#ctx0" brushRef="#br0" timeOffset="2013.954">2402 819 17316 0 0,'0'0'1013'0'0,"0"0"-159"0"0,0 0 157 0 0,0 0 169 0 0,0 0-92 0 0,0 0-242 0 0,0 0-342 0 0,0 0-254 0 0,0 0-136 0 0,0 0-49 0 0,0 0-23 0 0,0 0-21 0 0,-2 32-32 0 0,-5 94-53 0 0,5-77-661 0 0,2-39-3043 0 0,0-9-1785 0 0,0-1-5861 0 0</inkml:trace>
  <inkml:trace contextRef="#ctx0" brushRef="#br0" timeOffset="2169.561">2338 319 14763 0 0,'0'0'1785'0'0,"0"0"-721"0"0,0 0-424 0 0,0 0-288 0 0,0 0-200 0 0,0 0-224 0 0,0 0-80 0 0,0 0-48 0 0,0 0-40 0 0,0 0-104 0 0,0 0-624 0 0,0 0-1601 0 0,0 0-9113 0 0</inkml:trace>
  <inkml:trace contextRef="#ctx0" brushRef="#br0" timeOffset="2531.508">2599 1037 13723 0 0,'0'0'1532'0'0,"0"0"-33"0"0,0 0 158 0 0,0 0-46 0 0,0 0-271 0 0,0 0-281 0 0,0 0-295 0 0,0 0-171 0 0,0 0-50 0 0,0 0-49 0 0,0 0-18 0 0,0 0-54 0 0,12-32-71 0 0,38-100-80 0 0,-22 35 145 0 0,-9 16-92 0 0,-16 216-837 0 0,-3-128 513 0 0,1-1 1 0 0,-1 0 0 0 0,1 1-1 0 0,0-1 1 0 0,1 0 0 0 0,0 0-1 0 0,0 0 1 0 0,0 0 0 0 0,1 0-1 0 0,-1-1 1 0 0,1 1 0 0 0,1-1-1 0 0,-1 0 1 0 0,1 0 0 0 0,0 0-1 0 0,0 0 1 0 0,0 0 0 0 0,5 2-1 0 0,-7-6 28 0 0,1 1 1 0 0,-1-1-1 0 0,1-1 1 0 0,-1 1-1 0 0,1 0 1 0 0,0-1-1 0 0,-1 1 1 0 0,1-1-1 0 0,0 0 1 0 0,0 0-1 0 0,-1 0 1 0 0,1 0-1 0 0,0 0 1 0 0,0-1-1 0 0,-1 1 1 0 0,1-1-1 0 0,-1 1 1 0 0,1-1-1 0 0,0 0 1 0 0,-1 0-1 0 0,1-1 1 0 0,-1 1-1 0 0,0 0 1 0 0,1-1-1 0 0,-1 1 1 0 0,0-1-1 0 0,0 0 1 0 0,0 0-1 0 0,0 0 1 0 0,0 0-1 0 0,-1 0 1 0 0,2-2-29 0 0,46-77 961 0 0,-15-36-601 0 0,-29 100-535 0 0,-3 15-4420 0 0,1 2-4826 0 0,-3 0-2963 0 0</inkml:trace>
  <inkml:trace contextRef="#ctx0" brushRef="#br0" timeOffset="3324.342">3265 738 10594 0 0,'0'0'5108'0'0,"0"0"-2410"0"0,0 0-942 0 0,0 0-211 0 0,0 0-185 0 0,0 0-202 0 0,0 0-244 0 0,0 0-237 0 0,0 0-204 0 0,0 0-130 0 0,0 0-117 0 0,0 0-94 0 0,-14 2-50 0 0,-48 9-52 0 0,-1 35 18 0 0,15 27-80 0 0,47-71 31 0 0,0 0 0 0 0,1 0 0 0 0,-1 0 0 0 0,1 0 0 0 0,0 0 0 0 0,0 0 0 0 0,0 0 0 0 0,0 0 0 0 0,0 1 0 0 0,0-1 0 0 0,0 0 1 0 0,1 0-1 0 0,-1 0 0 0 0,1 0 0 0 0,0 0 0 0 0,-1 0 0 0 0,1-1 0 0 0,0 1 0 0 0,0 0 0 0 0,0 0 0 0 0,0 0 0 0 0,1-1 0 0 0,-1 1 0 0 0,0 0 0 0 0,1-1 0 0 0,-1 0 0 0 0,1 1 0 0 0,-1-1 0 0 0,1 0 1 0 0,0 0-1 0 0,0 1 0 0 0,-1-1 0 0 0,1-1 0 0 0,0 1 0 0 0,0 0 0 0 0,0 0 0 0 0,0-1 0 0 0,0 1 0 0 0,2-1 1 0 0,3 3 6 0 0,1-2 0 0 0,-1 1 0 0 0,1-1 0 0 0,-1 0 0 0 0,1-1 0 0 0,-1 0 0 0 0,1 0 0 0 0,-1-1 0 0 0,1 0 0 0 0,-1 0 0 0 0,1 0-1 0 0,-1-1 1 0 0,0 0 0 0 0,0-1 0 0 0,0 0 0 0 0,0 0 0 0 0,0 0 0 0 0,0-1 0 0 0,-1 0 0 0 0,0 0 0 0 0,0-1 0 0 0,0 1 0 0 0,0-1 0 0 0,2-4-6 0 0,72-64 5 0 0,-78 73-7 0 0,-1 1-1 0 0,1 0 1 0 0,-1 0-1 0 0,0 0 1 0 0,1 1-1 0 0,-1-1 1 0 0,0 0 0 0 0,0 0-1 0 0,0 1 1 0 0,0-1-1 0 0,0 0 1 0 0,0 1-1 0 0,0-1 1 0 0,0 1-1 0 0,0 0 1 0 0,-1-1 0 0 0,1 1-1 0 0,-1 0 1 0 0,1-1-1 0 0,-1 1 1 0 0,0 0-1 0 0,1-1 1 0 0,-1 1-1 0 0,0 0 1 0 0,0 0 0 0 0,0-1-1 0 0,-1 3 3 0 0,4 8-9 0 0,-2-7 10 0 0,0 0 0 0 0,0 0 0 0 0,1 0-1 0 0,0 0 1 0 0,0-1 0 0 0,0 1-1 0 0,1-1 1 0 0,-1 1 0 0 0,1-1-1 0 0,0 0 1 0 0,0 0 0 0 0,1 0-1 0 0,-1-1 1 0 0,1 1 0 0 0,0-1-1 0 0,0 0 1 0 0,0 0 0 0 0,0 0 0 0 0,0 0-1 0 0,1-1 1 0 0,-1 0 0 0 0,1 0-1 0 0,0 0 1 0 0,0 0 0 0 0,0-1-1 0 0,0 0 1 0 0,0 0 0 0 0,0 0-1 0 0,3 0 0 0 0,11-5 37 0 0,0-1-1 0 0,0 0 0 0 0,0-2 1 0 0,-1 0-1 0 0,0-1 0 0 0,0-1 1 0 0,-1-1-1 0 0,0 0 0 0 0,0-1 1 0 0,-1-1-1 0 0,-1 0 0 0 0,0-2 1 0 0,-1 1-1 0 0,-1-2 0 0 0,0 0 1 0 0,0 0-1 0 0,6-12-36 0 0,3 1 19 0 0,-2 0-1 0 0,-1-2 1 0 0,-1 0 0 0 0,-1 0 0 0 0,-1-2 0 0 0,-2 0-1 0 0,-1-1 1 0 0,-1 0 0 0 0,-2-1 0 0 0,-1 0-1 0 0,-2-1 1 0 0,-1 0 0 0 0,-1 0 0 0 0,-1-20-19 0 0,-3 12-3 0 0,1 22 5 0 0,-1 0 1 0 0,-1-1-1 0 0,-1 1 1 0 0,0 0-1 0 0,-2-1 0 0 0,0 1 1 0 0,-1 0-1 0 0,-1 0 0 0 0,-3-6-2 0 0,7 22 2 0 0,1 1-1 0 0,-1-1 0 0 0,-1 0 0 0 0,1 1 0 0 0,0-1 0 0 0,-1 1 1 0 0,1-1-1 0 0,-1 1 0 0 0,0-1 0 0 0,1 1 0 0 0,-1 0 0 0 0,0 0 1 0 0,0 0-1 0 0,-1 0 0 0 0,1 1 0 0 0,0-1 0 0 0,-1 0 1 0 0,1 1-1 0 0,-1 0 0 0 0,1-1 0 0 0,-1 1 0 0 0,0 0 0 0 0,0 0 1 0 0,1 1-1 0 0,-1-1 0 0 0,0 1 0 0 0,0-1 0 0 0,0 1 1 0 0,0 0-1 0 0,1 0 0 0 0,-1 0 0 0 0,0 0 0 0 0,0 1 0 0 0,0-1 1 0 0,0 1-1 0 0,1-1 0 0 0,-1 1 0 0 0,0 0 0 0 0,0 0 1 0 0,1 1-1 0 0,-1-1 0 0 0,1 0 0 0 0,-1 1 0 0 0,1 0 0 0 0,0-1 1 0 0,-1 1-1 0 0,1 0 0 0 0,0 0 0 0 0,0 0 0 0 0,1 0 0 0 0,-1 1 1 0 0,-1 1-2 0 0,-7 26 36 0 0,1 0 1 0 0,1 0-1 0 0,1 0 1 0 0,2 1-1 0 0,2 0 1 0 0,0 1-1 0 0,3-1 1 0 0,0 0 0 0 0,2 0-1 0 0,2 11-36 0 0,1-3 61 0 0,1 0 0 0 0,2 0 0 0 0,2-1 0 0 0,2 0 0 0 0,1-1 0 0 0,1 0 0 0 0,3-1 0 0 0,1-1-1 0 0,1-1 1 0 0,2 0 0 0 0,1-1 0 0 0,2-2 0 0 0,1 0 0 0 0,1-2 0 0 0,2-1 0 0 0,13 11-61 0 0,-29-28-12 0 0,0-1 1 0 0,0 0-1 0 0,1 0 0 0 0,0-1 1 0 0,1-1-1 0 0,-1 0 0 0 0,2-1 1 0 0,9 4 11 0 0,-22-13-66 0 0,0 0 0 0 0,0 0 1 0 0,-1 0-1 0 0,1 0 0 0 0,-1 0 1 0 0,1-1-1 0 0,-1 1 1 0 0,0 0-1 0 0,0-1 0 0 0,0 1 1 0 0,0-1-1 0 0,-1 1 1 0 0,1-1-1 0 0,-1 1 0 0 0,1-1 1 0 0,-1 1-1 0 0,0-1 0 0 0,0 0 1 0 0,0 1-1 0 0,0-1 1 0 0,0 1-1 0 0,-1-1 0 0 0,1 1 1 0 0,-1-1-1 0 0,0 1 0 0 0,0-1 1 0 0,0 1-1 0 0,0-1 1 0 0,-1-1 65 0 0,-34-77-4346 0 0,18 48-1025 0 0,7 13-836 0 0,0 0-5342 0 0</inkml:trace>
  <inkml:trace contextRef="#ctx0" brushRef="#br0" timeOffset="3834.121">3733 477 6249 0 0,'0'0'3921'0'0,"0"0"-2331"0"0,0 0-767 0 0,0 0 120 0 0,0 0 174 0 0,0 0 18 0 0,0 0-76 0 0,0 0-74 0 0,0 0-143 0 0,0 0-126 0 0,0 0-117 0 0,0 0-167 0 0,33 10-125 0 0,105 29-118 0 0,-47-25-10 0 0,190-10-3967 0 0,-276-3 3702 0 0,1 1 1 0 0,-1 0-1 0 0,0 0 0 0 0,0 0 0 0 0,0 0 0 0 0,0 1 0 0 0,0 0 0 0 0,-1 0 0 0 0,1 1 1 0 0,-1-1-1 0 0,0 1 0 0 0,0 0 0 0 0,0 0 0 0 0,0 0 0 0 0,-1 0 0 0 0,1 1 1 0 0,-1 0-1 0 0,0-1 0 0 0,-1 1 0 0 0,1 0 0 0 0,0 3 86 0 0,31 41 1882 0 0,-28-42-1573 0 0,1-1 1 0 0,0 0-1 0 0,0 0 1 0 0,0 0-1 0 0,0-1 1 0 0,1 0-1 0 0,0-1 1 0 0,0 0-1 0 0,1 0 0 0 0,-1 0 1 0 0,1-1-1 0 0,-1-1 1 0 0,1 1-1 0 0,0-1 1 0 0,0-1-1 0 0,0 0 1 0 0,0 0-1 0 0,1-1 0 0 0,-1 0 1 0 0,0 0-1 0 0,0-1 1 0 0,0 0-1 0 0,0-1 1 0 0,0 0-1 0 0,0-1 1 0 0,0 1-1 0 0,-1-2 0 0 0,1 1 1 0 0,-1-1-1 0 0,0 0 1 0 0,4-4-310 0 0,-5 4 83 0 0,0-1 0 0 0,-1 0 0 0 0,0-1 0 0 0,0 1 0 0 0,0-1 0 0 0,0-1 0 0 0,-1 1 0 0 0,0-1 0 0 0,0 0 0 0 0,-1 0 0 0 0,0 0 0 0 0,0 0 0 0 0,-1-1 0 0 0,0 0 0 0 0,0 0 0 0 0,-1 0 0 0 0,0 0 0 0 0,0 0 0 0 0,0-8-83 0 0,-1 14 8 0 0,-1 0-1 0 0,0-1 0 0 0,0 1 0 0 0,0-1 0 0 0,-1 1 0 0 0,1 0 0 0 0,0-1 1 0 0,-1 1-1 0 0,0 0 0 0 0,1-1 0 0 0,-1 1 0 0 0,0 0 0 0 0,0 0 0 0 0,0-1 1 0 0,-1 1-1 0 0,1 0 0 0 0,0 0 0 0 0,-1 1 0 0 0,0-1 0 0 0,1 0 0 0 0,-1 0 0 0 0,0 1 1 0 0,0-1-1 0 0,1 1 0 0 0,-1-1 0 0 0,-1 1 0 0 0,1 0 0 0 0,0 0 0 0 0,0 0 1 0 0,0 0-1 0 0,0 0 0 0 0,-1 1 0 0 0,1-1 0 0 0,-2 0-7 0 0,-3 0-6 0 0,-1 0 0 0 0,1 0 0 0 0,-1 0 0 0 0,1 1 0 0 0,-1 0 0 0 0,1 1 0 0 0,-1 0 0 0 0,1 0 0 0 0,-1 0 0 0 0,1 1 0 0 0,0 0 0 0 0,0 0 0 0 0,0 1 0 0 0,0 0 1 0 0,0 0-1 0 0,0 1 0 0 0,1 0 0 0 0,0 0 0 0 0,0 1 0 0 0,0-1 0 0 0,0 1 0 0 0,1 0 0 0 0,-1 1 0 0 0,-2 4 6 0 0,-1 0-9 0 0,1 0 0 0 0,1 0 1 0 0,0 0-1 0 0,0 1 1 0 0,1 1-1 0 0,0-1 0 0 0,1 1 1 0 0,0 0-1 0 0,1 0 1 0 0,1 0-1 0 0,0 0 0 0 0,0 1 1 0 0,1 0-1 0 0,0 5 9 0 0,2-6-1 0 0,1-1 1 0 0,0 0-1 0 0,1 1 1 0 0,0-1-1 0 0,1 0 0 0 0,0 0 1 0 0,1 0-1 0 0,0-1 1 0 0,1 1-1 0 0,0-1 0 0 0,0 0 1 0 0,1 0-1 0 0,0-1 1 0 0,1 1-1 0 0,0-2 0 0 0,1 1 1 0 0,0-1-1 0 0,0 0 1 0 0,0 0-1 0 0,3 0 1 0 0,-1 0-28 0 0,1-1-1 0 0,1 0 1 0 0,-1-1-1 0 0,1 0 1 0 0,0 0-1 0 0,1-1 1 0 0,-1-1-1 0 0,1 0 1 0 0,0-1-1 0 0,0-1 1 0 0,0 0-1 0 0,0 0 1 0 0,0-1-1 0 0,0-1 0 0 0,1 0 1 0 0,1-1 28 0 0,47-23-1966 0 0,-45 10-1805 0 0,-4-2-4295 0 0,-8 8-4189 0 0</inkml:trace>
  <inkml:trace contextRef="#ctx0" brushRef="#br0" timeOffset="5024.561">2419 330 0 0 0,'0'0'810'0'0,"0"0"552"0"0,0 0 167 0 0,0 0 52 0 0,0 0-32 0 0,0 0-230 0 0,0 0-195 0 0,0 0-162 0 0,0 0-36 0 0,0 0 88 0 0,0 0-2 0 0,-20 0 9138 0 0,12 0-10921 0 0,-10 0 3231 0 0,18 0-2406 0 0,0 0 8 0 0,0 0-17 0 0,0 0 20 0 0,-1-19 500 0 0,-85 41-405 0 0,105-29-70 0 0,55-29 84 0 0,-144 90 866 0 0,70-54-1047 0 0,1 0 1 0 0,-1 0 0 0 0,0 1-1 0 0,0-1 1 0 0,1 0-1 0 0,-1 1 1 0 0,0-1 0 0 0,0 0-1 0 0,1 1 1 0 0,-1-1-1 0 0,0 0 1 0 0,0 1-1 0 0,0-1 1 0 0,0 0 0 0 0,0 1-1 0 0,0-1 1 0 0,0 0-1 0 0,0 1 1 0 0,1-1 0 0 0,-1 0-1 0 0,0 1 1 0 0,0-1-1 0 0,-1 1 1 0 0,1-1 0 0 0,0 0-1 0 0,0 1 1 0 0,0-1-1 0 0,0 0 1 0 0,0 1 0 0 0,0-1-1 0 0,0 0 1 0 0,-1 1-1 0 0,1-1 1 0 0,0 0-1 0 0,0 1 1 0 0,0-1 0 0 0,-1 0-1 0 0,1 0 1 0 0,0 1-1 0 0,0-1 1 0 0,-1 0 0 0 0,1 1 6 0 0,38-8-637 0 0,-13-4-570 0 0,-10 3-1353 0 0,-1 2-4558 0 0,-7 2-5028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0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75 0 0 0,'0'0'408'0'0,"0"0"735"0"0,0 0 303 0 0,0 0 54 0 0,0 0 24 0 0,0 0-43 0 0,0 0-36 0 0,0 0-36 0 0,0 0-37 0 0,0 0-40 0 0,0 0-112 0 0,0 0-113 0 0,-4-8-105 0 0,-20-39 1328 0 0,20 44-2101 0 0,0 0 1 0 0,0 1-1 0 0,-1 0 1 0 0,1 0-1 0 0,-1 0 1 0 0,1 1 0 0 0,-1 0-1 0 0,0 0 1 0 0,1 0-1 0 0,-1 0 1 0 0,0 1-1 0 0,0-1 1 0 0,0 1-1 0 0,1 0 1 0 0,-5 1-230 0 0,-1-2 133 0 0,1 1 1 0 0,-1 0-1 0 0,1 1 0 0 0,-1-1 0 0 0,1 2 1 0 0,-1 0-1 0 0,1 0 0 0 0,-1 0 1 0 0,1 1-1 0 0,0 1 0 0 0,0-1 0 0 0,1 1 1 0 0,-1 1-1 0 0,1 0 0 0 0,0 0 1 0 0,0 1-1 0 0,-3 2-133 0 0,17 33 196 0 0,2-31-158 0 0,-1-1 1 0 0,2 0-1 0 0,-1-1 1 0 0,1 1-1 0 0,1-2 1 0 0,-1 1 0 0 0,1-2-1 0 0,1 1 1 0 0,3 1-39 0 0,20 14 121 0 0,-24-15-88 0 0,5 2 50 0 0,-1 0 0 0 0,0 1 0 0 0,0 1 0 0 0,-1 1 1 0 0,0-1-1 0 0,-1 2 0 0 0,0 0 0 0 0,-1 1 0 0 0,0 0 0 0 0,-1 0 0 0 0,5 12-83 0 0,-14-23 44 0 0,0 0-1 0 0,0 0 1 0 0,0 0 0 0 0,-1 0-1 0 0,1 0 1 0 0,-1 0 0 0 0,0 1-1 0 0,0-1 1 0 0,0 0 0 0 0,0 0 0 0 0,-1 0-1 0 0,1 0 1 0 0,-1 0 0 0 0,0 0-1 0 0,0 0 1 0 0,0 0 0 0 0,0 0-1 0 0,0 0 1 0 0,-1 0 0 0 0,1 0-1 0 0,-1-1 1 0 0,0 1 0 0 0,0-1 0 0 0,0 1-1 0 0,0-1 1 0 0,0 0 0 0 0,-1 1-1 0 0,1-1 1 0 0,0 0 0 0 0,-1-1-1 0 0,0 1-43 0 0,-90 46 428 0 0,-39-34-388 0 0,108-14-52 0 0,20 0-25 0 0,1 0 1 0 0,-1-1 0 0 0,0 0 0 0 0,1 1-1 0 0,-1-1 1 0 0,1-1 0 0 0,0 1 0 0 0,-1 0 0 0 0,1-1-1 0 0,0 0 1 0 0,0 0 0 0 0,0 0 0 0 0,0 0-1 0 0,0 0 1 0 0,0 0 0 0 0,0-1 0 0 0,1 1-1 0 0,0-1 1 0 0,-1 0 0 0 0,1 0 0 0 0,0 0 0 0 0,0 0-1 0 0,0 0 1 0 0,1-1 0 0 0,-2-1 36 0 0,3 2-163 0 0,-1 1 1 0 0,1 0-1 0 0,-1 0 1 0 0,1 0-1 0 0,0 0 1 0 0,0 0-1 0 0,0 0 0 0 0,0 0 1 0 0,0 0-1 0 0,0-1 1 0 0,1 1-1 0 0,-1 0 1 0 0,1 0-1 0 0,-1 0 1 0 0,1 0-1 0 0,0 0 0 0 0,0 0 1 0 0,0 0-1 0 0,0 1 1 0 0,0-1-1 0 0,0 0 1 0 0,0 0-1 0 0,1 1 1 0 0,-1-1-1 0 0,1 1 0 0 0,-1-1 1 0 0,1 1-1 0 0,0 0 1 0 0,0-1 162 0 0,16-10-3443 0 0,-7 5-2204 0 0,-2 0-5828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1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86 8506 0 0,'0'0'2699'0'0,"0"0"-712"0"0,0 0-373 0 0,0 0-97 0 0,0 0-126 0 0,0 0-153 0 0,0 0-163 0 0,0 0-151 0 0,0 0-129 0 0,0 0-106 0 0,0 0-67 0 0,0 0-63 0 0,-26 0-42 0 0,-80 1-49 0 0,41 15 278 0 0,57-13-693 0 0,1-1 1 0 0,-1 1 0 0 0,1 0 0 0 0,-1 0-1 0 0,1 1 1 0 0,0 0 0 0 0,0 1-1 0 0,1-1 1 0 0,-1 1 0 0 0,1 0 0 0 0,0 1-1 0 0,0 0 1 0 0,1 0 0 0 0,0 0 0 0 0,0 0-1 0 0,0 1 1 0 0,1 0 0 0 0,0 0-1 0 0,0 0 1 0 0,1 0 0 0 0,0 1 0 0 0,0 0-1 0 0,1-1 1 0 0,-1 1 0 0 0,1 4-54 0 0,1-7 7 0 0,0 0 1 0 0,0 0-1 0 0,0 0 1 0 0,1 0 0 0 0,-1 0-1 0 0,1 0 1 0 0,1 0-1 0 0,-1 0 1 0 0,1 0 0 0 0,0 0-1 0 0,0 0 1 0 0,0 0-1 0 0,0 0 1 0 0,1-1 0 0 0,0 1-1 0 0,0 0 1 0 0,1-1-1 0 0,-1 1 1 0 0,1-1 0 0 0,0 0-1 0 0,0 0 1 0 0,0 0-1 0 0,0 0 1 0 0,1-1 0 0 0,0 1-1 0 0,0-1 1 0 0,0 0-1 0 0,0 0 1 0 0,0 0 0 0 0,0-1-1 0 0,1 1 1 0 0,0-1-1 0 0,-1 0 1 0 0,1-1-1 0 0,0 1 1 0 0,3 0-8 0 0,6-3 57 0 0,0-1 0 0 0,0 0 0 0 0,-1-1 0 0 0,1 0 0 0 0,0-1 0 0 0,-1 0 0 0 0,0-2 0 0 0,0 1 0 0 0,-1-1 0 0 0,1-1 0 0 0,-1-1 0 0 0,-1 1 1 0 0,1-2-1 0 0,-1 0 0 0 0,-1 0 0 0 0,0-1 0 0 0,1-1-57 0 0,178-202 226 0 0,-189 231-266 0 0,-10 27 117 0 0,4-26-78 0 0,2 1 1 0 0,0 0-1 0 0,1 0 0 0 0,1 0 0 0 0,1 0 0 0 0,1 17 1 0 0,1-32-108 0 0,0 0 0 0 0,0-1 0 0 0,0 1 0 0 0,1 0-1 0 0,-1-1 1 0 0,1 1 0 0 0,0-1 0 0 0,1 0 0 0 0,-1 1-1 0 0,1-1 1 0 0,0 0 0 0 0,0 0 0 0 0,0-1 0 0 0,0 1-1 0 0,1-1 1 0 0,0 1 0 0 0,-1-1 0 0 0,2 0 108 0 0,28 15-9966 0 0,-31-17-1751 0 0</inkml:trace>
  <inkml:trace contextRef="#ctx0" brushRef="#br0" timeOffset="626.393">736 93 9282 0 0,'0'0'3777'0'0,"0"0"-1767"0"0,0 0-689 0 0,0 0-2 0 0,0 0-28 0 0,0 0-116 0 0,0 0-192 0 0,0 0-272 0 0,0 0-146 0 0,0 0-10 0 0,0 0-36 0 0,0 0-55 0 0,0 0-61 0 0,-3 17-83 0 0,-9 55-80 0 0,11-66-210 0 0,0 0 0 0 0,0 0 0 0 0,1 0 1 0 0,0 0-1 0 0,0 0 0 0 0,1 0 1 0 0,0 0-1 0 0,0-1 0 0 0,0 1 0 0 0,1 0 1 0 0,0 0-1 0 0,0-1 0 0 0,0 1 1 0 0,1-1-1 0 0,-1 0 0 0 0,2 1 0 0 0,-1-1 1 0 0,0 0-1 0 0,1-1 0 0 0,0 1-30 0 0,1 2 25 0 0,-2-3 5 0 0,1 0-1 0 0,0 0 0 0 0,0-1 0 0 0,0 1 0 0 0,0-1 0 0 0,0 0 0 0 0,1 0 0 0 0,-1 0 0 0 0,1-1 0 0 0,0 0 0 0 0,0 0 0 0 0,0 0 0 0 0,0 0 0 0 0,0-1 0 0 0,0 0 0 0 0,0 0 0 0 0,1 0 0 0 0,-1-1 0 0 0,0 1 0 0 0,1-1 0 0 0,-1-1 0 0 0,0 1 0 0 0,0-1 0 0 0,1 0 0 0 0,-1 0 0 0 0,0 0 0 0 0,0-1 1 0 0,0 0-1 0 0,0 0 0 0 0,0 0 0 0 0,1-1-29 0 0,4-5 85 0 0,0-1-1 0 0,-1-1 1 0 0,0 1 0 0 0,-1-1 0 0 0,0-1 0 0 0,0 0 0 0 0,-1 0 0 0 0,-1 0 0 0 0,0-1-1 0 0,0 0 1 0 0,-1 0 0 0 0,1-7-85 0 0,-4 17 7 0 0,103-163 305 0 0,-89 142-24 0 0,-17 46-338 0 0,-19 278 179 0 0,57-43-189 0 0,-16-132 28 0 0,-4-32 10 0 0,-4 0 0 0 0,-4 1 1 0 0,-3 52 21 0 0,-6-136 3 0 0,-1 1 0 0 0,0 0 0 0 0,-1 0 1 0 0,0-1-1 0 0,-1 1 0 0 0,0-1 0 0 0,-1 0 0 0 0,-1 0 1 0 0,1 0-1 0 0,-2-1 0 0 0,1 1 0 0 0,-7 7-3 0 0,11-17 6 0 0,-1 0-1 0 0,1 0 0 0 0,0 0 0 0 0,-1 0 1 0 0,1-1-1 0 0,-1 1 0 0 0,1 0 1 0 0,-1-1-1 0 0,0 1 0 0 0,1-1 0 0 0,-1 0 1 0 0,0 0-1 0 0,1 1 0 0 0,-1-1 1 0 0,0 0-1 0 0,1 0 0 0 0,-1 0 0 0 0,0-1 1 0 0,1 1-1 0 0,-1 0 0 0 0,0-1 1 0 0,1 1-1 0 0,-1-1 0 0 0,1 1 0 0 0,-1-1 1 0 0,1 0-1 0 0,-1 0 0 0 0,1 0 1 0 0,-1 0-1 0 0,1 0 0 0 0,0 0 0 0 0,0 0 1 0 0,-1 0-1 0 0,1 0 0 0 0,0 0 1 0 0,0-1-1 0 0,0 1 0 0 0,0-1 0 0 0,0 1 1 0 0,1 0-1 0 0,-1-1 0 0 0,0 1 1 0 0,1-1-1 0 0,-1 0 0 0 0,1 1 0 0 0,-1-1 1 0 0,1 0-1 0 0,0 1 0 0 0,0-1 1 0 0,-1 0-1 0 0,1 1 0 0 0,1-1 0 0 0,-1 0 1 0 0,0 0-6 0 0,-6-32 21 0 0,2-1 0 0 0,2-1 0 0 0,1 1 1 0 0,2 0-1 0 0,1 0 0 0 0,2 0 0 0 0,1 0 0 0 0,2 0 1 0 0,1 1-1 0 0,2 0 0 0 0,3-5-21 0 0,-1 4-6 0 0,1 1 0 0 0,1 0-1 0 0,2 1 1 0 0,2 1 0 0 0,1 0-1 0 0,1 2 1 0 0,11-13 6 0 0,-28 39-37 0 0,-1 1 0 0 0,1-1 0 0 0,0 1 1 0 0,0-1-1 0 0,0 1 0 0 0,1 0 0 0 0,-1 0 0 0 0,1 1 0 0 0,0-1 0 0 0,-1 1 0 0 0,1 0 1 0 0,0 0-1 0 0,0 0 0 0 0,1 0 0 0 0,-1 0 0 0 0,0 1 0 0 0,0 0 0 0 0,1 0 0 0 0,-1 0 1 0 0,2 1 36 0 0,18 26-1942 0 0,-18-13-1320 0 0,-3-4-3712 0 0,-1-2-5276 0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49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14923 0 0,'0'0'1821'0'0,"0"0"-448"0"0,0 0-275 0 0,0 0 3 0 0,0 0 30 0 0,0 0-67 0 0,0 0-134 0 0,0 0-182 0 0,0 0-105 0 0,0 0-62 0 0,0 0-116 0 0,0 0-105 0 0,-2 27-91 0 0,-7 86-66 0 0,-11 182 414 0 0,21-174-358 0 0,0 1-3404 0 0,13-140-10051 0 0,-10 14 2215 0 0</inkml:trace>
  <inkml:trace contextRef="#ctx0" brushRef="#br0" timeOffset="626.295">411 501 3961 0 0,'0'0'2884'0'0,"0"0"-508"0"0,0 0-196 0 0,0 0-90 0 0,0 0-86 0 0,0 0-213 0 0,0 0-329 0 0,0 0-292 0 0,0 0-241 0 0,0 0-209 0 0,0 0-134 0 0,0 0-86 0 0,-13 0-85 0 0,-42 2-65 0 0,-3 29 337 0 0,51-26-671 0 0,0 1 1 0 0,1 0-1 0 0,-1 0 0 0 0,1 1 0 0 0,1-1 1 0 0,0 1-1 0 0,0 0 0 0 0,0 1 0 0 0,0-1 1 0 0,1 1-1 0 0,1 0 0 0 0,-1 0 0 0 0,1 0 0 0 0,1 1 1 0 0,-1-1-1 0 0,2 1 0 0 0,-1-1 0 0 0,1 1 1 0 0,0 0-1 0 0,1-1 0 0 0,0 1 0 0 0,0 0 1 0 0,1 4-17 0 0,0-10 3 0 0,1 1 0 0 0,-1-1 0 0 0,0 0 0 0 0,1 0 0 0 0,0 0 0 0 0,0 0 1 0 0,0 0-1 0 0,0 0 0 0 0,0 0 0 0 0,0 0 0 0 0,1-1 0 0 0,-1 1 1 0 0,1-1-1 0 0,0 0 0 0 0,0 0 0 0 0,0 0 0 0 0,0 0 0 0 0,0-1 0 0 0,0 1 1 0 0,0-1-1 0 0,1 1 0 0 0,-1-1 0 0 0,1 0 0 0 0,-1 0 0 0 0,0-1 1 0 0,1 1-1 0 0,0-1 0 0 0,-1 0 0 0 0,3 0-3 0 0,105-16 627 0 0,-93 7-486 0 0,0-1 0 0 0,0-1 0 0 0,-1-1 0 0 0,-1 0 0 0 0,0-1 0 0 0,0-1-1 0 0,-2 0 1 0 0,1-1 0 0 0,-2-1 0 0 0,0 0 0 0 0,-1-1 0 0 0,-1 0 0 0 0,4-10-141 0 0,12-22 143 0 0,-3-3 0 0 0,-2 0 1 0 0,-3-1-1 0 0,4-20-143 0 0,-18 58-10 0 0,-2 0 1 0 0,0 0 0 0 0,0 0-1 0 0,-1 0 1 0 0,-1 0-1 0 0,-1-1 1 0 0,0 1-1 0 0,-1 0 1 0 0,-3-13 9 0 0,3 22-9 0 0,0 0 1 0 0,0 1-1 0 0,-1-1 1 0 0,0 1-1 0 0,0-1 1 0 0,0 1-1 0 0,-1 0 0 0 0,0 0 1 0 0,0 0-1 0 0,0 0 1 0 0,0 0-1 0 0,-1 1 1 0 0,0-1-1 0 0,0 1 1 0 0,0 0-1 0 0,0 0 0 0 0,-1 1 1 0 0,0-1-1 0 0,1 1 1 0 0,-1 0-1 0 0,0 0 1 0 0,-1 1-1 0 0,1-1 1 0 0,0 1-1 0 0,-1 0 0 0 0,0 1 1 0 0,-2-1 8 0 0,0 0-13 0 0,-1 1 0 0 0,0 1 0 0 0,0 0-1 0 0,0 0 1 0 0,0 0 0 0 0,1 1 0 0 0,-1 1 0 0 0,0-1 0 0 0,0 1 0 0 0,1 1 0 0 0,-1 0 0 0 0,1 0 0 0 0,0 1-1 0 0,0 0 1 0 0,0 0 0 0 0,1 0 0 0 0,-1 1 0 0 0,1 1 0 0 0,-5 4 13 0 0,-7 6 18 0 0,1 1 1 0 0,1 1-1 0 0,1 1 0 0 0,0 1 1 0 0,2 0-1 0 0,-7 11-18 0 0,15-19 1 0 0,0 0 0 0 0,0 0-1 0 0,1 1 1 0 0,0-1 0 0 0,1 1 0 0 0,1 0-1 0 0,0 0 1 0 0,1 1 0 0 0,0-1-1 0 0,1 1 1 0 0,1-1 0 0 0,0 1 0 0 0,0-1-1 0 0,2 1 1 0 0,-1-1 0 0 0,2 0 0 0 0,0 0-1 0 0,0 0 1 0 0,2 0 0 0 0,-1 0-1 0 0,2-1 1 0 0,-1 1-1 0 0,6 6-4 0 0,1-1-1 0 0,0 0 1 0 0,2-1-1 0 0,0 0 1 0 0,0-1-1 0 0,2 0 1 0 0,0-2-1 0 0,1 1 1 0 0,0-2-1 0 0,1-1 1 0 0,0 0-1 0 0,1-1 1 0 0,0-1-1 0 0,1 0 1 0 0,3-1 4 0 0,-6-3-1162 0 0,1-1-1 0 0,0 0 1 0 0,0-1 0 0 0,0-1 0 0 0,1-1-1 0 0,-1-1 1 0 0,3 0 1162 0 0,-7-1-10574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48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477 34 0 0 0,'0'0'1000'0'0,"0"0"397"0"0,0 0 275 0 0,0 0 104 0 0,0 0 57 0 0,0 0-29 0 0,0 0-117 0 0,0 0-132 0 0,0 0-196 0 0,0 0-161 0 0,-6-5-149 0 0,2 2-739 0 0,0 0-1 0 0,0 0 1 0 0,0 0 0 0 0,0 1-1 0 0,-1-1 1 0 0,1 1-1 0 0,-1 0 1 0 0,0 1-1 0 0,0-1 1 0 0,0 1 0 0 0,1 0-1 0 0,-1 0 1 0 0,0 0-1 0 0,-4 0-309 0 0,-11 1 349 0 0,0 1-1 0 0,0 0 0 0 0,0 2 0 0 0,0 0 0 0 0,1 1 1 0 0,-1 1-1 0 0,1 0 0 0 0,0 2 0 0 0,0 0 0 0 0,1 2 1 0 0,-16 8-349 0 0,24-13 60 0 0,1 1 0 0 0,-1 0 1 0 0,1 0-1 0 0,0 0 0 0 0,1 1 1 0 0,0 1-1 0 0,-1 0 1 0 0,2 0-1 0 0,-1 0 0 0 0,1 1 1 0 0,0 0-1 0 0,1 0 0 0 0,0 1 1 0 0,0-1-1 0 0,1 1 1 0 0,0 1-1 0 0,1-1 0 0 0,0 1 1 0 0,0 0-1 0 0,1 0 0 0 0,0 0 1 0 0,-1 8-61 0 0,4-10 29 0 0,0 0 1 0 0,1-1 0 0 0,-1 1-1 0 0,2-1 1 0 0,-1 1-1 0 0,1 0 1 0 0,0-1-1 0 0,0 0 1 0 0,1 0-1 0 0,0 0 1 0 0,0 0 0 0 0,1 0-1 0 0,0 0 1 0 0,0-1-1 0 0,1 0 1 0 0,-1 0-1 0 0,1 0 1 0 0,1 0 0 0 0,-1-1-1 0 0,1 0 1 0 0,0 0-1 0 0,0 0 1 0 0,0-1-1 0 0,2 1-29 0 0,12 6 35 0 0,0-1-1 0 0,0-1 0 0 0,2 0 1 0 0,-1-2-1 0 0,1 0 1 0 0,0-1-1 0 0,0-2 0 0 0,0 0 1 0 0,1-1-1 0 0,0-2 0 0 0,-1 0 1 0 0,1-1-1 0 0,12-2-34 0 0,44-20-679 0 0,-29-2-3572 0 0,-46 22 3715 0 0,15-11-8218 0 0,-15 9 5090 0 0,6-1-5431 0 0</inkml:trace>
  <inkml:trace contextRef="#ctx0" brushRef="#br0" timeOffset="299.81">836 137 6873 0 0,'0'0'1469'0'0,"0"0"-62"0"0,0 0 88 0 0,0 0 173 0 0,0 0 91 0 0,0 0-139 0 0,0 0-259 0 0,0 0-252 0 0,0 0-243 0 0,0 0-199 0 0,0 0-151 0 0,-26 32-144 0 0,-80 100-97 0 0,104-130-260 0 0,-1 1 1 0 0,0-1-1 0 0,0 1 1 0 0,1 0-1 0 0,0 0 1 0 0,-1 0-1 0 0,1 0 1 0 0,0 1-1 0 0,1-1 1 0 0,-1 1-1 0 0,1-1 1 0 0,-1 1-1 0 0,1-1 1 0 0,0 1-1 0 0,0 0 1 0 0,1-1-1 0 0,-1 1 1 0 0,1 0-1 0 0,0 1-15 0 0,0 5 56 0 0,0-6-36 0 0,-1-1-1 0 0,1 1 0 0 0,0-1 0 0 0,0 0 1 0 0,0 1-1 0 0,1-1 0 0 0,-1 0 1 0 0,1 1-1 0 0,0-1 0 0 0,0 0 0 0 0,0 0 1 0 0,0 0-1 0 0,1 0 0 0 0,-1 0 0 0 0,1 0 1 0 0,0 0-1 0 0,-1 0 0 0 0,1 0 1 0 0,1-1-1 0 0,-1 1 0 0 0,0-1 0 0 0,1 0 1 0 0,-1 1-1 0 0,1-1 0 0 0,-1 0 0 0 0,1 0 1 0 0,0-1-1 0 0,0 1 0 0 0,0-1 1 0 0,0 1-1 0 0,2-1-19 0 0,7 3 126 0 0,1-1 1 0 0,-1-1-1 0 0,0 0 0 0 0,1-1 1 0 0,0-1-1 0 0,-1 0 1 0 0,1 0-1 0 0,-1-1 0 0 0,1-1 1 0 0,-1 0-1 0 0,1 0 0 0 0,-1-2 1 0 0,0 1-1 0 0,0-2 1 0 0,-1 1-1 0 0,1-2 0 0 0,7-4-126 0 0,-12 7 64 0 0,0-1 0 0 0,0 0 0 0 0,0-1 0 0 0,0 0 0 0 0,-1 0 0 0 0,0 0-1 0 0,0-1 1 0 0,0 1 0 0 0,-1-2 0 0 0,0 1 0 0 0,0 0 0 0 0,0-1 0 0 0,-1 0-1 0 0,0 0 1 0 0,0-1 0 0 0,-1 1 0 0 0,0-1 0 0 0,0 1 0 0 0,-1-1 0 0 0,0 0-1 0 0,0 0 1 0 0,-1 0 0 0 0,0 0 0 0 0,-1 0 0 0 0,1 0 0 0 0,-2-1 0 0 0,0-4-64 0 0,0 9-20 0 0,-1-1 1 0 0,0 1 0 0 0,0 0 0 0 0,0-1-1 0 0,0 1 1 0 0,-1 0 0 0 0,0 0 0 0 0,0 1-1 0 0,0-1 1 0 0,0 0 0 0 0,0 1 0 0 0,-1 0 0 0 0,0 0-1 0 0,0 0 1 0 0,1 0 0 0 0,-2 1 0 0 0,1 0-1 0 0,0-1 1 0 0,0 1 0 0 0,-1 1 0 0 0,1-1-1 0 0,-1 1 1 0 0,-3-1 19 0 0,-68-11-3087 0 0,56 13 4 0 0,9 0-2474 0 0,4 0-6062 0 0</inkml:trace>
  <inkml:trace contextRef="#ctx0" brushRef="#br0" timeOffset="656.758">1314 258 5617 0 0,'0'0'2101'0'0,"0"0"-205"0"0,0 0-30 0 0,0 0-4 0 0,0 0-165 0 0,0 0-294 0 0,0 0-332 0 0,0 0-296 0 0,0 0-216 0 0,0 0-138 0 0,0 0-90 0 0,0 0-36 0 0,0 0-3 0 0,-7 23-11 0 0,-19 70-4 0 0,25-92-258 0 0,1 0-1 0 0,-1 1 0 0 0,1-1 0 0 0,-1 0 1 0 0,1 1-1 0 0,0-1 0 0 0,-1 1 0 0 0,1-1 1 0 0,0 0-1 0 0,0 1 0 0 0,0-1 1 0 0,0 1-1 0 0,0-1 0 0 0,0 1 0 0 0,1-1 1 0 0,-1 0-1 0 0,0 1 0 0 0,1-1 0 0 0,-1 1 1 0 0,1-1-1 0 0,0 0 0 0 0,-1 0 0 0 0,1 1 1 0 0,0-1-1 0 0,0 0 0 0 0,-1 0 0 0 0,1 0 1 0 0,0 0-1 0 0,0 0 0 0 0,0 0 0 0 0,1 0 1 0 0,-1 0-1 0 0,0 0 0 0 0,0 0 0 0 0,0-1 1 0 0,1 1-1 0 0,-1 0 0 0 0,0-1 0 0 0,1 1 1 0 0,-1-1-1 0 0,1 1-18 0 0,4 1 144 0 0,4 1 65 0 0,0 0 0 0 0,0-1 0 0 0,0 0 0 0 0,1-1 1 0 0,-1 0-1 0 0,0-1 0 0 0,1 0 0 0 0,-1 0 0 0 0,1-1 0 0 0,-1 0 1 0 0,0-1-1 0 0,0 0 0 0 0,0-1 0 0 0,0 0 0 0 0,0-1 1 0 0,-1 0-1 0 0,1 0 0 0 0,-1-1 0 0 0,0 0 0 0 0,0-1 1 0 0,2-2-210 0 0,-2 1 56 0 0,0 0 0 0 0,-1-1 0 0 0,0 1 0 0 0,0-2 0 0 0,-1 1 0 0 0,0-1 0 0 0,0 0 0 0 0,-1 0 0 0 0,-1-1 0 0 0,1 0 0 0 0,-1 0 0 0 0,-1 0 0 0 0,0-1 0 0 0,-1 0 0 0 0,3-10-56 0 0,-5 15-668 0 0,6-21-902 0 0,-6 18-3047 0 0,-1 1-4378 0 0,0 3-2025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8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6489 0 0,'0'0'2174'0'0,"0"0"-564"0"0,0 0-140 0 0,0 0 158 0 0,0 0 140 0 0,0 0 2 0 0,0 0-286 0 0,0 0-404 0 0,0 0-277 0 0,0 0-45 0 0,0 0 30 0 0,0 0 55 0 0,0 0 17 0 0,7 3-161 0 0,105 24 2117 0 0,45-27-1605 0 0,-100-8-2580 0 0,-57 3-4045 0 0,0 3-4376 0 0,-2 2-1888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1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0,'0'5,"-5"6,-6 2,-2 3,2-6,8-5,3-3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8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10538 0 0,'0'0'2050'0'0,"0"0"-450"0"0,0 0-114 0 0,0 0 86 0 0,0 0 1 0 0,0 0-181 0 0,0 0-266 0 0,0 0-220 0 0,0 0-156 0 0,0 0-121 0 0,0 0-95 0 0,0 0-101 0 0,0 0-97 0 0,27 5-86 0 0,86 16-62 0 0,-52-25-62 0 0,-51 0-112 0 0,59-22 123 0 0,-44 16-2934 0 0,-1 1-5364 0 0,-14 3-3968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00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30 111 5641 0 0,'0'0'2397'0'0,"0"0"-203"0"0,0 0-165 0 0,0 0-112 0 0,0 0-200 0 0,0 0-286 0 0,0 0-293 0 0,0 0-338 0 0,0 0-297 0 0,0 0-184 0 0,0 0-89 0 0,0 0-16 0 0,0 0-10 0 0,-1 0-535 0 0,-2 0 6940 0 0,-20 162-5567 0 0,22-148-1043 0 0,0 0 1 0 0,0 0-1 0 0,2 0 0 0 0,0 0 1 0 0,0 0-1 0 0,2 0 0 0 0,-1 0 1 0 0,4 6 0 0 0,-6-18 1 0 0,1 0 0 0 0,-1 0 0 0 0,1 0 0 0 0,0 0 1 0 0,0-1-1 0 0,0 1 0 0 0,0 0 0 0 0,0-1 0 0 0,0 1 1 0 0,0 0-1 0 0,1-1 0 0 0,-1 0 0 0 0,0 1 0 0 0,1-1 1 0 0,-1 0-1 0 0,1 0 0 0 0,0 0 0 0 0,-1 0 0 0 0,1 0 1 0 0,0 0-1 0 0,0 0 0 0 0,0 0 0 0 0,0-1 0 0 0,-1 1 1 0 0,1-1-1 0 0,0 1 0 0 0,0-1 0 0 0,0 0 0 0 0,0 0 1 0 0,0 0-1 0 0,0 0 0 0 0,0 0 0 0 0,0 0 0 0 0,0 0 1 0 0,0-1-1 0 0,0 1 0 0 0,1-2-1 0 0,65-38 156 0 0,-48 18-88 0 0,0-1-1 0 0,-1-1 1 0 0,-2-1 0 0 0,0-1 0 0 0,-2 0 0 0 0,-1-1 0 0 0,-1-1-1 0 0,3-9-67 0 0,-10 19 18 0 0,-1 1 0 0 0,-1-1-1 0 0,0 0 1 0 0,-1 0-1 0 0,-1 0 1 0 0,-1-1-1 0 0,-1-14-17 0 0,0 34-1 0 0,0-1 0 0 0,0 0 0 0 0,0 0 0 0 0,0 1 0 0 0,0-1 0 0 0,0 0 0 0 0,0 1 0 0 0,0-1 0 0 0,0 0 0 0 0,0 0 1 0 0,0 1-1 0 0,-1-1 0 0 0,1 0 0 0 0,0 0 0 0 0,0 0 0 0 0,0 1 0 0 0,0-1 0 0 0,-1 0 0 0 0,1 0 0 0 0,0 0 0 0 0,0 1 0 0 0,0-1 0 0 0,-1 0 0 0 0,1 0 0 0 0,0 0 0 0 0,0 0 0 0 0,-1 0 0 0 0,1 1 0 0 0,0-1 0 0 0,0 0 0 0 0,-1 0 0 0 0,1 0 0 0 0,0 0 0 0 0,0 0 0 0 0,-1 0 0 0 0,1 0 0 0 0,0 0 0 0 0,-1 0 0 0 0,1 0 0 0 0,0 0 0 0 0,0 0 0 0 0,-1 0 0 0 0,1 0 0 0 0,0-1 0 0 0,0 1 1 0 0,-1 0-1 0 0,1 0 0 0 0,0 0 0 0 0,0 0 0 0 0,-1 0 0 0 0,1 0 0 0 0,0-1 0 0 0,0 1 0 0 0,0 0 0 0 0,-1 0 1 0 0,-14 76-28 0 0,2 0 0 0 0,4 1 0 0 0,2 47 28 0 0,14 20-70 0 0,3-61 79 0 0,-3 1-1 0 0,-4 0 1 0 0,-4 7-9 0 0,-1-60-7 0 0,0 1 0 0 0,-2-1 1 0 0,-2 0-1 0 0,0-1 0 0 0,-3 1 1 0 0,0-1-1 0 0,-2-1 0 0 0,0 0 1 0 0,-3 0-1 0 0,0-1 0 0 0,-14 19 7 0 0,25-42 2 0 0,0-1-1 0 0,1 0 0 0 0,-2 1 0 0 0,1-1 0 0 0,0 0 0 0 0,-1-1 0 0 0,0 1 1 0 0,1-1-1 0 0,-1 1 0 0 0,-1-1 0 0 0,1 0 0 0 0,0-1 0 0 0,-1 1 0 0 0,0-1 0 0 0,1 0 1 0 0,-1 0-1 0 0,0 0 0 0 0,0-1 0 0 0,0 1 0 0 0,-5-1-1 0 0,8-2-1 0 0,-1-1 1 0 0,1 1-1 0 0,0-1 0 0 0,0 0 1 0 0,0 0-1 0 0,0 0 0 0 0,0 0 1 0 0,0 0-1 0 0,0-1 0 0 0,1 1 0 0 0,-1 0 1 0 0,1-1-1 0 0,-1 0 0 0 0,1 1 1 0 0,0-1-1 0 0,0 0 0 0 0,0 1 1 0 0,1-1-1 0 0,-1 0 0 0 0,1 0 0 0 0,-1-1 1 0 0,-3-141-29 0 0,43 23-27 0 0,65-55-664 0 0,-55 119-2127 0 0,-29 35-6351 0 0,-15 19-3082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01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16780 0 0,'0'0'2197'0'0,"0"0"-904"0"0,0 0-432 0 0,0 0 79 0 0,0 0 129 0 0,0 0 76 0 0,0 0-147 0 0,0 0-234 0 0,0 0-185 0 0,0 0-123 0 0,0 0-95 0 0,0 0-123 0 0,4 28-62 0 0,14 87-70 0 0,-11-55-43 0 0,-7-55-1180 0 0,3 13 2554 0 0,0-14-5970 0 0,2-2-5676 0 0,-4-2-2707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9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0 596 4729 0 0,'0'0'4614'0'0,"0"0"-2036"0"0,0 0-776 0 0,0 0-40 0 0,0 0 1 0 0,0 0-92 0 0,0 0-259 0 0,0 0-346 0 0,0 0-253 0 0,0 0-146 0 0,0 0-30 0 0,0 0-30 0 0,1-3-91 0 0,129-398 3341 0 0,-125 386-3832 0 0,2 0 0 0 0,0 1 0 0 0,1-1 1 0 0,0 2-1 0 0,1-1 0 0 0,0 1 0 0 0,1 0 0 0 0,1 1 0 0 0,0 1 0 0 0,1-1 0 0 0,0 2 0 0 0,3-2-25 0 0,-14 11-2 0 0,0 0 0 0 0,0 1-1 0 0,0-1 1 0 0,0 1 0 0 0,0-1-1 0 0,0 1 1 0 0,1 0-1 0 0,-1 0 1 0 0,0-1 0 0 0,0 1-1 0 0,1 0 1 0 0,-1 0-1 0 0,0 0 1 0 0,0 0 0 0 0,1 0-1 0 0,-1 0 1 0 0,0 1-1 0 0,0-1 1 0 0,0 0 0 0 0,1 1-1 0 0,-1-1 1 0 0,0 1-1 0 0,0-1 1 0 0,0 1 0 0 0,0-1-1 0 0,0 1 1 0 0,0 0-1 0 0,0 0 1 0 0,0-1 0 0 0,0 1-1 0 0,0 0 1 0 0,0 0-1 0 0,-1 0 1 0 0,1 0 0 0 0,0 0-1 0 0,0 0 1 0 0,-1 0-1 0 0,1 0 1 0 0,-1 0 0 0 0,1 0-1 0 0,-1 1 1 0 0,1-1 0 0 0,-1 0-1 0 0,0 0 1 0 0,0 2 2 0 0,16 59 43 0 0,-15-61-47 0 0,22 175 64 0 0,-23-174-61 0 0,0-1-1 0 0,0 0 0 0 0,0 0 1 0 0,0 0-1 0 0,0 0 0 0 0,0 1 1 0 0,0-1-1 0 0,1 0 0 0 0,-1 0 1 0 0,0 0-1 0 0,1 0 0 0 0,-1 0 1 0 0,1 0-1 0 0,-1 0 0 0 0,1 0 1 0 0,0 0-1 0 0,-1 0 0 0 0,1 0 1 0 0,0 0-1 0 0,0 0 0 0 0,0-1 1 0 0,0 1-1 0 0,-1 0 0 0 0,1-1 1 0 0,0 1-1 0 0,0 0 0 0 0,0-1 1 0 0,0 1-1 0 0,1-1 0 0 0,-1 1 1 0 0,0-1-1 0 0,0 0 0 0 0,0 0 1 0 0,0 1-1 0 0,0-1 0 0 0,0 0 1 0 0,1 0-1 0 0,-1 0 0 0 0,0 0 1 0 0,0 0-1 0 0,0 0 0 0 0,0-1 1 0 0,0 1-1 0 0,1 0 0 0 0,-1 0 0 0 0,0-1 1 0 0,0 1-1 0 0,0-1 0 0 0,0 1 1 0 0,0-1-1 0 0,0 0 2 0 0,108-117 108 0 0,17-13-82 0 0,-34 73-45 0 0,-91 58 18 0 0,1 1 0 0 0,-1 0 0 0 0,0 0 0 0 0,1 0 0 0 0,-1 0-1 0 0,0 1 1 0 0,1-1 0 0 0,-1 0 0 0 0,0 0 0 0 0,0 1 0 0 0,0-1 0 0 0,0 1 0 0 0,0-1 0 0 0,-1 1 0 0 0,1-1 0 0 0,0 1 0 0 0,-1-1 0 0 0,1 1 0 0 0,-1 0 0 0 0,1-1 0 0 0,-1 1 0 0 0,0 0 0 0 0,0-1-1 0 0,0 1 1 0 0,0 0 0 0 0,0 0 0 0 0,0-1 0 0 0,0 1 0 0 0,0 0 0 0 0,-1-1 0 0 0,1 1 0 0 0,-1 0 0 0 0,1-1 0 0 0,-1 1 1 0 0,1 6-7 0 0,-14 131 103 0 0,-13 88-327 0 0,27-226 173 0 0,0 0-1 0 0,1-1 0 0 0,-1 1 0 0 0,0 0 1 0 0,0-1-1 0 0,1 1 0 0 0,-1 0 1 0 0,0-1-1 0 0,1 1 0 0 0,-1-1 0 0 0,0 1 1 0 0,1-1-1 0 0,-1 1 0 0 0,1-1 0 0 0,-1 1 1 0 0,1-1-1 0 0,-1 1 0 0 0,1-1 0 0 0,-1 1 1 0 0,1-1-1 0 0,-1 0 0 0 0,1 0 0 0 0,0 1 1 0 0,-1-1-1 0 0,1 0 0 0 0,0 0 0 0 0,-1 1 1 0 0,1-1-1 0 0,0 0 0 0 0,-1 0 0 0 0,1 0 1 0 0,0 0-1 0 0,-1 0 0 0 0,1 0 0 0 0,0 0 1 0 0,-1 0-1 0 0,1 0 0 0 0,0-1 0 0 0,-1 1 1 0 0,1 0-1 0 0,0 0 0 0 0,-1-1 0 0 0,1 1 1 0 0,0 0 58 0 0,18-7-9997 0 0,-12 3-2116 0 0</inkml:trace>
  <inkml:trace contextRef="#ctx0" brushRef="#br0" timeOffset="665.91">1140 188 10450 0 0,'0'0'2151'0'0,"0"0"-389"0"0,0 0-208 0 0,0 0-5 0 0,0 0-55 0 0,0 0-159 0 0,0 0-224 0 0,0 0-255 0 0,0 0-202 0 0,0 0-174 0 0,0 0-80 0 0,0 0-54 0 0,0 0-36 0 0,-14 0-21 0 0,-45 4-39 0 0,54-3-212 0 0,-1 0 1 0 0,1 0 0 0 0,0 0-1 0 0,0 1 1 0 0,0 0-1 0 0,0 0 1 0 0,1 0 0 0 0,-1 0-1 0 0,0 1 1 0 0,1 0 0 0 0,0 0-1 0 0,-1 0 1 0 0,1 0 0 0 0,-2 3-39 0 0,-8 6 71 0 0,4-5-67 0 0,1 1 0 0 0,1 0 0 0 0,-1 0 0 0 0,2 0 0 0 0,-1 1 1 0 0,1 0-1 0 0,0 1 0 0 0,1-1 0 0 0,0 1 0 0 0,0 1 0 0 0,1-1 0 0 0,1 1 0 0 0,0 0 1 0 0,0 0-1 0 0,1 0 0 0 0,1 0 0 0 0,0 1 0 0 0,0-1 0 0 0,1 1 0 0 0,0 0 0 0 0,1-1 1 0 0,1 4-6 0 0,1-13 13 0 0,0 1-1 0 0,0-2 0 0 0,1 1 0 0 0,-1 0 0 0 0,1 0 0 0 0,-1-1 0 0 0,1 1 0 0 0,0-1 0 0 0,-1 0 0 0 0,1 0 0 0 0,0 0 0 0 0,0 0 0 0 0,0-1 0 0 0,0 1 0 0 0,0-1 0 0 0,0 1 0 0 0,0-1 0 0 0,0 0 0 0 0,0 0 0 0 0,0-1 1 0 0,0 1-1 0 0,0 0 0 0 0,0-1 0 0 0,0 0 0 0 0,-1 0 0 0 0,1 0 0 0 0,0 0 0 0 0,1-1-11 0 0,18-9 143 0 0,-1-2 0 0 0,0-1 1 0 0,-1 0-1 0 0,0-2 0 0 0,-1 0 1 0 0,-1-1-1 0 0,0-1 0 0 0,-2 0 0 0 0,13-19-143 0 0,4 0 231 0 0,-29 32-197 0 0,0-1 0 0 0,1 2 0 0 0,0-1 0 0 0,0 1 0 0 0,0-1 0 0 0,1 2 0 0 0,-1-1 0 0 0,1 0 0 0 0,0 1 0 0 0,0 0 0 0 0,0 1 0 0 0,0-1 0 0 0,1 1 0 0 0,-1 0 0 0 0,1 1 0 0 0,-1-1 0 0 0,1 1 0 0 0,5 0-34 0 0,8 53 187 0 0,1 128 41 0 0,-10-110-219 0 0,-3 0-1 0 0,-2 0 0 0 0,-5 60-8 0 0,-3-105 1 0 0,-1 1 0 0 0,-1-1 0 0 0,-1 0 0 0 0,-2 0-1 0 0,0 0 1 0 0,-2-1 0 0 0,-1 0 0 0 0,0 0-1 0 0,-2-1 1 0 0,-1-1 0 0 0,0 0 0 0 0,-7 7-1 0 0,14-22 5 0 0,0 1 0 0 0,-1-1-1 0 0,0 0 1 0 0,0 0 0 0 0,0-1 0 0 0,-1 0 0 0 0,0 0 0 0 0,0-1 0 0 0,0 0-1 0 0,-1 0 1 0 0,0-1 0 0 0,0 0 0 0 0,0-1 0 0 0,0 0 0 0 0,-1 0 0 0 0,1-1 0 0 0,-1 0-1 0 0,1-1 1 0 0,-1 0 0 0 0,0 0 0 0 0,0-1 0 0 0,1 0 0 0 0,-2-1-5 0 0,9-1 1 0 0,0 1 0 0 0,1-1 0 0 0,-1 0 0 0 0,1 0-1 0 0,-1 0 1 0 0,1 0 0 0 0,0 0 0 0 0,0 0 0 0 0,0 0 0 0 0,0 0 0 0 0,0 0 0 0 0,0 0 0 0 0,1 0 0 0 0,-1-1 0 0 0,0 1 0 0 0,1 0 0 0 0,0-1 0 0 0,0 1 0 0 0,0 0-1 0 0,0-1 1 0 0,0 1 0 0 0,0 0 0 0 0,0-1 0 0 0,1 1 0 0 0,-1 0 0 0 0,1-2-1 0 0,0-8-15 0 0,2-8 13 0 0,0 1 0 0 0,2-1 0 0 0,0 1 0 0 0,1 0 0 0 0,1 0 0 0 0,1 1 0 0 0,0 0 0 0 0,2 0 0 0 0,0 1 0 0 0,10-12 2 0 0,3-11-36 0 0,110-166-651 0 0,-100 166-3306 0 0,2 2-3896 0 0,-27 31-4319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5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10 118 2232 0 0,'0'0'2026'0'0,"0"0"-153"0"0,0 0-14 0 0,0 0 100 0 0,0 0 89 0 0,0 0-46 0 0,0 0-240 0 0,0 0-335 0 0,0 0-332 0 0,0 0-289 0 0,0 0-197 0 0,-1-2-85 0 0,1 3-370 0 0,0-1 1 0 0,0 0-1 0 0,0 1 0 0 0,0-1 1 0 0,0 0-1 0 0,0 0 1 0 0,0 1-1 0 0,0-1 1 0 0,0 0-1 0 0,1 1 0 0 0,-1-1 1 0 0,0 0-1 0 0,0 1 1 0 0,-1-1-1 0 0,1 0 1 0 0,0 1-1 0 0,0-1 0 0 0,0 0 1 0 0,0 1-1 0 0,0-1 1 0 0,0 0-1 0 0,0 0 1 0 0,0 1-1 0 0,-1-1 1 0 0,1 0-1 0 0,0 0 0 0 0,0 1 1 0 0,0-1-1 0 0,0 0 1 0 0,-1 0-1 0 0,1 1 1 0 0,0-1-1 0 0,0 0 0 0 0,-1 0 1 0 0,1 0-1 0 0,0 0 1 0 0,0 1-1 0 0,-1-1 1 0 0,1 0-1 0 0,0 0 0 0 0,-1 0 1 0 0,1 0-1 0 0,0 0 1 0 0,-1 0-1 0 0,1 0 1 0 0,0 0-1 0 0,-1 0 1 0 0,1 0-1 0 0,0 0 0 0 0,0 0 1 0 0,-1 0-1 0 0,1 0 1 0 0,0 0-155 0 0,0 10-1076 0 0,3 31 1242 0 0,3-2 0 0 0,1 1 0 0 0,2 0 0 0 0,1-2 0 0 0,2 1-1 0 0,4 3-165 0 0,-9-19 56 0 0,147 382 321 0 0,-119-310-345 0 0,-34-96-11 0 0,-1 1-1 0 0,0 0 0 0 0,0-1 0 0 0,0 1 0 0 0,0 0 0 0 0,0 0 0 0 0,1-1 0 0 0,-1 1 0 0 0,0 0 0 0 0,0-1 1 0 0,1 1-1 0 0,-1 0 0 0 0,0 0 0 0 0,0 0 0 0 0,1-1 0 0 0,-1 1 0 0 0,0 0 0 0 0,1 0 0 0 0,-1 0 0 0 0,0 0 0 0 0,0-1 1 0 0,1 1-1 0 0,-1 0 0 0 0,0 0 0 0 0,1 0 0 0 0,-1 0 0 0 0,1 0 0 0 0,-1 0 0 0 0,0 0 0 0 0,1 0 0 0 0,-1 0 0 0 0,0 0 1 0 0,1 0-1 0 0,-1 0 0 0 0,0 0 0 0 0,1 0 0 0 0,-1 1 0 0 0,0-1 0 0 0,1 0 0 0 0,-1 0 0 0 0,0 0 0 0 0,0 0 0 0 0,1 1 1 0 0,-1-1-1 0 0,0 0-20 0 0,133-717 238 0 0,-109 537-339 0 0,-17 143-38 0 0,-7 36 59 0 0,0 1-46 0 0,0 0-80 0 0,0 0-87 0 0,0 0-145 0 0,0 0-167 0 0,0 20-1897 0 0,0 2 166 0 0,0-2-4171 0 0,0-8-5213 0 0</inkml:trace>
  <inkml:trace contextRef="#ctx0" brushRef="#br0" timeOffset="364.959">632 685 12259 0 0,'0'0'2355'0'0,"0"0"-539"0"0,0 0-397 0 0,0 0-95 0 0,0 0-70 0 0,0 0-95 0 0,0 0-226 0 0,0 0-234 0 0,0 0-104 0 0,0 0-69 0 0,0 0 8 0 0,0 0 2 0 0,0 0-83 0 0,1 17-64 0 0,2 117 635 0 0,-2-46-609 0 0,-2-84-427 0 0,1-4-16 0 0,0 0-47 0 0,0 0-10 0 0,0 0-24 0 0,0 0-45 0 0,0 0-53 0 0,8-30-9123 0 0,-2 20 999 0 0,-3 2-1028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2:37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311 358 0 0 0,'0'0'1259'0'0,"0"0"268"0"0,0 0 75 0 0,0 0-5 0 0,0 0-80 0 0,0 0-105 0 0,0 0-65 0 0,0 0-79 0 0,7-2-90 0 0,24-5-45 0 0,-23 5 17 0 0,-8 2 15 0 0,0 0-3 0 0,0 0-44 0 0,0 0-98 0 0,0 0-119 0 0,0 0-102 0 0,0 0-107 0 0,0 0-109 0 0,0 0-61 0 0,0 0-68 0 0,0 0-47 0 0,0 0-46 0 0,0 0-40 0 0,0 0-43 0 0,0 0-34 0 0,0 0 0 0 0,-24 0 461 0 0,6 1-670 0 0,-1 0 1 0 0,1 2 0 0 0,-1 0 0 0 0,1 1 0 0 0,0 1 0 0 0,1 0-1 0 0,-1 2 1 0 0,-9 4-36 0 0,26-9 9 0 0,-1-1-1 0 0,0 0 1 0 0,1 1 0 0 0,0-1-1 0 0,-1 1 1 0 0,1-1-1 0 0,0 1 1 0 0,0 0-1 0 0,0-1 1 0 0,0 1 0 0 0,0 0-1 0 0,0 0 1 0 0,0 0-1 0 0,0 0 1 0 0,1 0 0 0 0,-1 0-1 0 0,1 0 1 0 0,0 0-1 0 0,-1 0 1 0 0,1 0-1 0 0,0 0 1 0 0,0 0 0 0 0,0 0-1 0 0,1 0 1 0 0,-1 0-1 0 0,0 0 1 0 0,1 0-1 0 0,-1 0 1 0 0,1 0 0 0 0,0 0-1 0 0,0 0 1 0 0,-1-1-1 0 0,1 1 1 0 0,1 0 0 0 0,-1 0-1 0 0,0-1 1 0 0,1 2-9 0 0,98 93 270 0 0,-99-94-268 0 0,6 3 19 0 0,-1 1 0 0 0,0 0 0 0 0,-1 0 0 0 0,1 0 0 0 0,-1 1 0 0 0,0 0 0 0 0,-1 0 0 0 0,0 1 0 0 0,0-1 0 0 0,0 1 0 0 0,-1 0 0 0 0,0-1 0 0 0,-1 2 0 0 0,0-1 0 0 0,0 0 0 0 0,-1 0 0 0 0,0 1 0 0 0,0 7-21 0 0,-3-7 53 0 0,-1 1-1 0 0,-1-1 0 0 0,1 0 1 0 0,-2 0-1 0 0,1 0 0 0 0,-1 0 1 0 0,-1-1-1 0 0,1 0 0 0 0,-1 0 0 0 0,-1-1 1 0 0,1 1-1 0 0,-1-1 0 0 0,-1-1 1 0 0,1 1-1 0 0,-1-1 0 0 0,0-1 0 0 0,-1 1 1 0 0,1-1-1 0 0,-1-1 0 0 0,0 0 1 0 0,-1 0-53 0 0,-7 7 43 0 0,12-8-28 0 0,-1 1 0 0 0,0-1 1 0 0,1-1-1 0 0,-1 1 0 0 0,0-1 0 0 0,0 0 0 0 0,-1-1 1 0 0,1 1-1 0 0,0-1 0 0 0,0 0 0 0 0,-1-1 0 0 0,1 0 1 0 0,-1 0-1 0 0,1 0 0 0 0,0 0 0 0 0,-1-1 0 0 0,1 0 0 0 0,-4-2-15 0 0,6 1-22 0 0,0-1 0 0 0,1 1 0 0 0,0-1 0 0 0,-1 0 0 0 0,1 0 0 0 0,0 0 0 0 0,0 0 0 0 0,1-1-1 0 0,-1 1 1 0 0,1-1 0 0 0,0 1 0 0 0,0-1 0 0 0,0 0 0 0 0,0 0 0 0 0,0 0 0 0 0,1 0-1 0 0,0 0 1 0 0,0-1 0 0 0,-1-2 22 0 0,12-51-4183 0 0,5 42-157 0 0,-2 7-3738 0 0,-2 2-3536 0 0</inkml:trace>
  <inkml:trace contextRef="#ctx0" brushRef="#br0" timeOffset="1769.743">1966 1 12803 0 0,'0'0'2042'0'0,"0"0"-319"0"0,0 0-106 0 0,0 0-64 0 0,0 0-122 0 0,0 0-229 0 0,0 0-340 0 0,0 0-258 0 0,0 0-118 0 0,0 0-62 0 0,0 0-19 0 0,0 0-4 0 0,-6 15-46 0 0,-17 49-21 0 0,12 28 883 0 0,12-76-979 0 0,39 253 920 0 0,-61-74-1064 0 0,0-120-196 0 0,17-60-46 0 0,4-16-1713 0 0,-2-10 76 0 0,-5-36-3786 0 0,2 13-3134 0 0,3 23-664 0 0</inkml:trace>
  <inkml:trace contextRef="#ctx0" brushRef="#br0" timeOffset="2017.768">1688 365 2817 0 0,'0'0'4785'0'0,"0"0"-1834"0"0,0 0-932 0 0,0 0-476 0 0,0 0-333 0 0,0 0-206 0 0,0 0-133 0 0,0 0-6 0 0,0 0 34 0 0,0 0 52 0 0,0 0 48 0 0,0 0-88 0 0,0 0-150 0 0,21 1-117 0 0,144 9 759 0 0,79-8 313 0 0,-186-3-6073 0 0,0 0-5479 0 0,-58 1-1960 0 0</inkml:trace>
  <inkml:trace contextRef="#ctx0" brushRef="#br0" timeOffset="2305.221">2249 535 568 0 0,'0'0'2725'0'0,"0"0"129"0"0,0 0 64 0 0,0 0-182 0 0,0 0-362 0 0,0 0-395 0 0,0 0-351 0 0,33-1-306 0 0,101-3-223 0 0,-57-12 949 0 0,-67 10-1637 0 0,-5 3-274 0 0,0 1-1 0 0,0-2 0 0 0,0 1 1 0 0,-1-1-1 0 0,1 1 0 0 0,-1-1 1 0 0,0 0-1 0 0,0-1 0 0 0,0 1 1 0 0,-1-1-1 0 0,1 0 0 0 0,-1 0 1 0 0,0 0-1 0 0,-1 0 0 0 0,1 0 1 0 0,-1-1-1 0 0,0 1 1 0 0,0-1-1 0 0,-1 1 0 0 0,1-1 1 0 0,-1 0-1 0 0,-1 0 0 0 0,1 1 1 0 0,-1-1-1 0 0,0 0 0 0 0,0 0 1 0 0,-1 0-1 0 0,0 1 0 0 0,0-1-136 0 0,-3 1 0 0 0,0 2-1 0 0,-1-1 0 0 0,1 1 0 0 0,-1-1 1 0 0,0 1-1 0 0,0 0 0 0 0,-1 1 1 0 0,1-1-1 0 0,0 1 0 0 0,-1 0 0 0 0,1 1 1 0 0,-1-1-1 0 0,0 1 0 0 0,0 0 0 0 0,1 1 1 0 0,-1-1-1 0 0,0 1 0 0 0,0 0 0 0 0,0 1 1 0 0,1-1-1 0 0,-1 1 0 0 0,0 0 1 0 0,0 0-1 0 0,1 1 0 0 0,-1 0 0 0 0,1 0 1 0 0,0 0-1 0 0,-1 1 0 0 0,1 0 0 0 0,0 0 1 0 0,-3 2 0 0 0,-2 0-34 0 0,0 0 0 0 0,1 0 0 0 0,-1 1 1 0 0,1 0-1 0 0,0 1 0 0 0,1 0 0 0 0,-1 0 1 0 0,1 1-1 0 0,1 0 0 0 0,0 1 0 0 0,0-1 1 0 0,0 1-1 0 0,1 1 0 0 0,1-1 0 0 0,-1 1 1 0 0,2 0-1 0 0,-1 0 0 0 0,1 1 0 0 0,1-1 1 0 0,0 1-1 0 0,0 0 0 0 0,1 0 0 0 0,1 0 1 0 0,0 0-1 0 0,0 0 0 0 0,1 1 34 0 0,2-8-105 0 0,0 1 0 0 0,0-1 1 0 0,1 0-1 0 0,0 1 0 0 0,-1-1 0 0 0,1 0 0 0 0,1-1 0 0 0,-1 1 1 0 0,1-1-1 0 0,-1 1 0 0 0,1-1 0 0 0,0 0 0 0 0,0 0 0 0 0,0 0 0 0 0,1-1 1 0 0,-1 0-1 0 0,1 0 0 0 0,-1 0 0 0 0,1 0 0 0 0,0-1 0 0 0,3 1 105 0 0,46 6-2777 0 0,-18-8-3408 0 0,-25 0 2559 0 0,7 0-7300 0 0</inkml:trace>
  <inkml:trace contextRef="#ctx0" brushRef="#br0" timeOffset="2890.159">2708 678 3417 0 0,'0'0'2001'0'0,"0"0"-181"0"0,0 0 121 0 0,0 0 134 0 0,0 0-165 0 0,0 0-295 0 0,0 0-239 0 0,0 0-133 0 0,0 0-6 0 0,0 0 43 0 0,0 0 54 0 0,0 0-72 0 0,0 0-203 0 0,6-3-241 0 0,51-45 637 0 0,95-213 704 0 0,-114 217-2099 0 0,-34 73-343 0 0,-7 124 311 0 0,5-151-24 0 0,0 0-1 0 0,0 0 0 0 0,0 0 1 0 0,0 0-1 0 0,0 0 1 0 0,1 0-1 0 0,-1-1 0 0 0,1 1 1 0 0,-1-1-1 0 0,1 0 0 0 0,-1 0 1 0 0,1 1-1 0 0,0-2 0 0 0,0 1 1 0 0,-1 0-1 0 0,1-1 1 0 0,0 1-1 0 0,0-1 0 0 0,0 0 1 0 0,0 0-1 0 0,0 0 0 0 0,0 0 1 0 0,-1 0-1 0 0,1-1 1 0 0,0 1-1 0 0,0-1 0 0 0,0 0 1 0 0,-1 0-1 0 0,1 0 0 0 0,0 0 1 0 0,-1-1-1 0 0,1 1 1 0 0,-1-1-1 0 0,2 0-3 0 0,181-122 176 0 0,-177 118-175 0 0,0 1 0 0 0,1 0 0 0 0,-1 1 0 0 0,1 0 0 0 0,0 0 1 0 0,0 1-1 0 0,0 0 0 0 0,1 1 0 0 0,-1 0 0 0 0,1 0 0 0 0,8 0-1 0 0,-8 42 136 0 0,10 109 49 0 0,-19-144-278 0 0,0 0 0 0 0,1 1 0 0 0,-1-1 0 0 0,1 0 0 0 0,0 0 0 0 0,1-1 0 0 0,-1 1 0 0 0,1 0 0 0 0,0-1 0 0 0,0 0-1 0 0,0 1 1 0 0,1-1 0 0 0,-1 0 0 0 0,1-1 0 0 0,1 2 93 0 0,-1-2-659 0 0,-1 0-2549 0 0,0-3-6502 0 0,-2 0-2612 0 0</inkml:trace>
  <inkml:trace contextRef="#ctx0" brushRef="#br0" timeOffset="779.268">664 428 6177 0 0,'0'0'2185'0'0,"0"0"-221"0"0,0 0-39 0 0,0 0-2 0 0,0 0-71 0 0,0 0-269 0 0,0 0-371 0 0,0 0-338 0 0,0 0-299 0 0,0 0-190 0 0,0 0-86 0 0,0 0-20 0 0,0 0 15 0 0,-4 2 10 0 0,-2 5-229 0 0,1-1 0 0 0,-1 1 0 0 0,1 1 0 0 0,0-1 0 0 0,0 1 0 0 0,1-1 0 0 0,0 1 0 0 0,1 0 0 0 0,0 1 0 0 0,0-1 0 0 0,1 1-1 0 0,-1-1 1 0 0,2 1 0 0 0,0 0 0 0 0,0 0 0 0 0,0-1 0 0 0,1 1 0 0 0,0 0 0 0 0,1 0 0 0 0,0 0 0 0 0,0 0 0 0 0,1 0-75 0 0,-2-4 19 0 0,0-1 1 0 0,1 1 0 0 0,-1-1-1 0 0,1 1 1 0 0,0-1-1 0 0,0 0 1 0 0,0 1 0 0 0,1-1-1 0 0,-1 0 1 0 0,1 0-1 0 0,0 0 1 0 0,0 0 0 0 0,1 0-1 0 0,-1 0 1 0 0,1-1-1 0 0,0 1 1 0 0,0-1 0 0 0,0 0-1 0 0,0 1 1 0 0,0-2 0 0 0,1 1-1 0 0,-1 0 1 0 0,1-1-1 0 0,0 1 1 0 0,0-1 0 0 0,0 0-1 0 0,0 0 1 0 0,0-1-1 0 0,1 1 1 0 0,-1-1 0 0 0,0 0-1 0 0,1 0 1 0 0,-1-1 0 0 0,2 1-21 0 0,2-1 75 0 0,0-1-1 0 0,-1 0 0 0 0,1 0 1 0 0,0-1-1 0 0,-1 0 0 0 0,1 0 1 0 0,-1-1-1 0 0,0 0 0 0 0,0 0 1 0 0,0 0-1 0 0,0-1 0 0 0,0-1 1 0 0,-1 1-1 0 0,0-1 0 0 0,0 0 1 0 0,0 0-1 0 0,0 0 0 0 0,-1-1 1 0 0,4-5-74 0 0,76-133 732 0 0,-70 113-585 0 0,1-6 384 0 0,-16 70-639 0 0,38 272 206 0 0,-12 162-64 0 0,-25-458-23 0 0,0 0 1 0 0,-1 0 0 0 0,0 0 0 0 0,-1 0-1 0 0,0 0 1 0 0,0 0 0 0 0,-1 0-1 0 0,0-1 1 0 0,-1 1 0 0 0,0-1-1 0 0,0 1 1 0 0,-1-1 0 0 0,1 0-1 0 0,-2 0 1 0 0,1-1 0 0 0,-1 1-1 0 0,-1-1 1 0 0,1 0 0 0 0,-1 0 0 0 0,-1-1-1 0 0,1 0 1 0 0,-1 0 0 0 0,0 0-1 0 0,0-1 1 0 0,0 0 0 0 0,-1 0-1 0 0,0-1 1 0 0,0 0 0 0 0,0 0-1 0 0,-1-1 1 0 0,1 0 0 0 0,-1-1-1 0 0,1 0 1 0 0,-1 0 0 0 0,0-1-1 0 0,0 0 1 0 0,0 0 0 0 0,-2-1-12 0 0,7-2 17 0 0,0-1 0 0 0,0 0 1 0 0,0-1-1 0 0,0 1 0 0 0,0-1 1 0 0,1 1-1 0 0,-1-1 0 0 0,1 0 0 0 0,0 0 1 0 0,1-1-1 0 0,-1 1 0 0 0,1-1 1 0 0,-1 1-1 0 0,1-1 0 0 0,1 0 0 0 0,-1 1 1 0 0,1-1-1 0 0,-1 0 0 0 0,2 0 1 0 0,-1 0-1 0 0,0 0 0 0 0,1-1 0 0 0,0 1 1 0 0,0 0-1 0 0,1 0 0 0 0,-1 0 1 0 0,1 0-18 0 0,-1-22-5 0 0,1 0 1 0 0,1 0 0 0 0,1 0-1 0 0,2 1 1 0 0,0-1 0 0 0,2 1 0 0 0,1 0-1 0 0,1 1 1 0 0,1 0 0 0 0,2 0-1 0 0,0 1 1 0 0,1 1 0 0 0,1 0 0 0 0,2 0 4 0 0,-2 3-671 0 0,46-61 637 0 0,-37 56-3305 0 0,2 3-3933 0 0,-16 15-4732 0 0</inkml:trace>
  <inkml:trace contextRef="#ctx0" brushRef="#br0" timeOffset="1323.305">1447 413 2553 0 0,'0'0'2549'0'0,"0"0"-736"0"0,0 0-94 0 0,0 0 257 0 0,0 0 149 0 0,0 0-60 0 0,0 0-343 0 0,0 0-422 0 0,0 0-345 0 0,0 0-180 0 0,0 0-79 0 0,0 0-26 0 0,0 0-5 0 0,3-3-21 0 0,9-9-18 0 0,-51 26 1869 0 0,-35 27-2099 0 0,32-12-221 0 0,42-28-178 0 0,1 28-23 0 0,89 16 356 0 0,-86-43-301 0 0,0 0 0 0 0,0 0-1 0 0,0 0 1 0 0,0 0 0 0 0,-1 1-1 0 0,1-1 1 0 0,-1 1 0 0 0,0 0-1 0 0,0 0 1 0 0,0 0 0 0 0,0 1-1 0 0,0-1 1 0 0,-1 0 0 0 0,1 1-1 0 0,-1 0 1 0 0,0 0 0 0 0,0 0-1 0 0,-1 0 1 0 0,1 0 0 0 0,-1 0-1 0 0,0 0 1 0 0,0 0 0 0 0,0 1-1 0 0,0-1 1 0 0,-1 0 0 0 0,0 0-1 0 0,0 1 1 0 0,0-1 0 0 0,0 0-1 0 0,-1 1 1 0 0,0-1 0 0 0,0 0-1 0 0,0 1 1 0 0,0-1 0 0 0,0 0-1 0 0,-1 0 1 0 0,0 0 0 0 0,0 0 0 0 0,0-1-1 0 0,0 1 1 0 0,-1 0 0 0 0,1-1-1 0 0,-1 0 1 0 0,0 1-29 0 0,-4 3 41 0 0,0-1 1 0 0,0 1-1 0 0,-1-1 1 0 0,0-1-1 0 0,0 1 1 0 0,0-1-1 0 0,-1-1 0 0 0,0 1 1 0 0,0-2-1 0 0,0 1 1 0 0,0-1-1 0 0,0 0 1 0 0,-2-1-42 0 0,-78 9-171 0 0,70-31-3759 0 0,20-1-7434 0 0,2 14 104 0 0</inkml:trace>
  <inkml:trace contextRef="#ctx0" brushRef="#br0" timeOffset="5373.295">4696 645 12107 0 0,'0'0'1884'0'0,"0"0"-637"0"0,0 0-324 0 0,0 0-12 0 0,0 0 45 0 0,0 0-63 0 0,0 0-228 0 0,0 0-283 0 0,0 0-211 0 0,0 0-116 0 0,0 0-62 0 0,0 0-22 0 0,0 0-42 0 0,-10 27-81 0 0,-30 83-133 0 0,29-80-271 0 0,7-17 218 0 0,4-9-2878 0 0,0 3-3900 0 0,0-7-1308 0 0</inkml:trace>
  <inkml:trace contextRef="#ctx0" brushRef="#br0" timeOffset="6060.248">5010 339 5105 0 0,'0'0'2591'0'0,"0"0"-721"0"0,0 0-332 0 0,0 0 2 0 0,0 0-17 0 0,0 0-64 0 0,0 0-211 0 0,0 0-249 0 0,0 0-239 0 0,0 0-161 0 0,0 0-85 0 0,0 0-66 0 0,-5 25-59 0 0,-15 76-42 0 0,25-43 197 0 0,2-43-368 0 0,-5-7-123 0 0,0 1 0 0 0,0-1 0 0 0,0-1 0 0 0,1 1-1 0 0,0 0 1 0 0,1-1 0 0 0,0 1 0 0 0,0-1 0 0 0,0 0 0 0 0,1 0 0 0 0,0-1 0 0 0,3 4-53 0 0,-5-9 76 0 0,0 0 1 0 0,0 0 0 0 0,0-1-1 0 0,0 1 1 0 0,0-1 0 0 0,0 1 0 0 0,0-1-1 0 0,0 0 1 0 0,0 0 0 0 0,0 0-1 0 0,0-1 1 0 0,0 1 0 0 0,0-1-1 0 0,0 1 1 0 0,0-1 0 0 0,0 0-1 0 0,-1 0 1 0 0,1 0 0 0 0,0-1-1 0 0,0 1 1 0 0,-1-1 0 0 0,1 0-77 0 0,20-20 374 0 0,-2 0 1 0 0,0-2-1 0 0,-1-1 0 0 0,-2 0 1 0 0,0-1-1 0 0,-2-1 1 0 0,-1-1-1 0 0,5-15-374 0 0,-19 42 93 0 0,-1 1-42 0 0,0 0-15 0 0,0 0-40 0 0,0 0-17 0 0,0 0-54 0 0,18 30-169 0 0,-8-4 252 0 0,-1 1 1 0 0,-1-1-1 0 0,-1 2 0 0 0,-2-1 1 0 0,0 1-1 0 0,-2 0 0 0 0,-1 0 1 0 0,-2 1-9 0 0,-10 224-38 0 0,0-105 52 0 0,9-108-12 0 0,-1-1 0 0 0,-2 1 0 0 0,-2 0 0 0 0,-1-1 0 0 0,-4 5-2 0 0,11-40 10 0 0,-1 0 0 0 0,1 0 0 0 0,-1 0 0 0 0,0-1 0 0 0,0 1 0 0 0,-1 0 0 0 0,1-1 0 0 0,-1 1 0 0 0,0-1 0 0 0,0 1-1 0 0,0-1 1 0 0,0 0 0 0 0,0 0 0 0 0,-1 0 0 0 0,1 0 0 0 0,-1 0 0 0 0,0 0 0 0 0,0-1 0 0 0,0 1 0 0 0,0-1 0 0 0,0 0 0 0 0,-1 0-1 0 0,1 0 1 0 0,-1 0 0 0 0,1-1 0 0 0,-1 0 0 0 0,0 1 0 0 0,0-1 0 0 0,1-1 0 0 0,-1 1 0 0 0,0 0 0 0 0,0-1 0 0 0,0 0 0 0 0,0 0-1 0 0,0 0 1 0 0,0 0 0 0 0,1-1 0 0 0,-1 1 0 0 0,0-1-10 0 0,-2-5 8 0 0,1 0 0 0 0,1 0 0 0 0,-1 0 0 0 0,1-1 0 0 0,0 1 0 0 0,1-1 1 0 0,-1 0-1 0 0,1 0 0 0 0,1-1 0 0 0,-1 1 0 0 0,1-1 0 0 0,1 1 0 0 0,-1-1 0 0 0,1 1 0 0 0,1-1 0 0 0,-1 0 0 0 0,1 1 0 0 0,1-5-8 0 0,-2-2 13 0 0,-3-14-218 0 0,2-1 0 0 0,1 0 1 0 0,2 0-1 0 0,0 0 1 0 0,2 1-1 0 0,1-1 0 0 0,2 1 1 0 0,0 0-1 0 0,2 0 1 0 0,3-6 204 0 0,13-19-3208 0 0,-6 18-6316 0 0,-10 19-2715 0 0</inkml:trace>
  <inkml:trace contextRef="#ctx0" brushRef="#br0" timeOffset="4771.304">4390 336 0 0 0,'0'0'1212'0'0,"0"0"330"0"0,0 0 217 0 0,0 0 216 0 0,0 0 174 0 0,0 0 51 0 0,0 0-112 0 0,0 0-213 0 0,0 0-247 0 0,0 0-240 0 0,0 0-213 0 0,2-6 530 0 0,-2 5 2270 0 0,-21 34-2735 0 0,-129 194 36 0 0,33-75-1074 0 0,98-123-421 0 0,19-29 148 0 0,0 0-18 0 0,0 0-19 0 0,0 0-14 0 0,0 0-40 0 0,-2-30-5860 0 0,1 17 4267 0 0,1-4-2103 0 0,1 1-3525 0 0,1 8-217 0 0</inkml:trace>
  <inkml:trace contextRef="#ctx0" brushRef="#br0" timeOffset="5062.416">4116 288 1496 0 0,'0'0'2545'0'0,"0"0"-370"0"0,0 0-9 0 0,0 0 124 0 0,0 0-33 0 0,0 0-267 0 0,0 0-396 0 0,0 0-427 0 0,0 0-342 0 0,0 0-186 0 0,0 0-112 0 0,0 0-42 0 0,-4 26 2407 0 0,6-15-2656 0 0,1-1 0 0 0,0 0 0 0 0,0 0 0 0 0,1 0 0 0 0,0 0 0 0 0,1 0 0 0 0,0-1 0 0 0,1 0 1 0 0,0 0-1 0 0,0-1 0 0 0,1 1 0 0 0,0-1 0 0 0,0-1 0 0 0,1 1 0 0 0,0-1 0 0 0,0-1 0 0 0,7 5-236 0 0,13 14 337 0 0,104 94 363 0 0,-102-65-875 0 0,-27-28-7794 0 0,-3-25 371 0 0,2 2-4558 0 0</inkml:trace>
  <inkml:trace contextRef="#ctx0" brushRef="#br0" timeOffset="27443.416">473 1845 0 0 0,'0'0'288'0'0,"0"0"768"0"0,0 0 317 0 0,0 0 32 0 0,0 0-85 0 0,0 0-153 0 0,0 0-108 0 0,0 0-68 0 0,6-1-9 0 0,18-4-19 0 0,-18 2 6317 0 0,-7 2-3660 0 0,-29 4-3358 0 0,-148 59 601 0 0,246-42 269 0 0,-49-18-1048 0 0,-13-3-70 0 0,-1 2 1 0 0,1-1 0 0 0,-1 0-1 0 0,1 1 1 0 0,-1 0 0 0 0,0 0-1 0 0,1 1 1 0 0,-1 0 0 0 0,0 0 0 0 0,0 0-1 0 0,0 0 1 0 0,0 1 0 0 0,0 0-1 0 0,-1 0 1 0 0,1 0 0 0 0,1 2-15 0 0,-5-2 21 0 0,0 0 1 0 0,-1 0 0 0 0,1-1-1 0 0,-1 1 1 0 0,0 0-1 0 0,0 0 1 0 0,0 0-1 0 0,0 0 1 0 0,-1 0-1 0 0,1 0 1 0 0,-1 0 0 0 0,1-1-1 0 0,-1 1 1 0 0,0 0-1 0 0,0 0 1 0 0,0-1-1 0 0,-1 1 1 0 0,1-1 0 0 0,0 1-1 0 0,-1-1 1 0 0,0 1-1 0 0,0-1 1 0 0,0 1-22 0 0,-142 117 381 0 0,24-25-278 0 0,119-95-101 0 0,-1 1 1 0 0,0 0-1 0 0,1 1 1 0 0,0-1-1 0 0,-1 0 0 0 0,1 0 1 0 0,0 1-1 0 0,-1-1 0 0 0,1 0 1 0 0,0 1-1 0 0,0-1 0 0 0,0 1 1 0 0,0 0-1 0 0,0-1 1 0 0,1 1-1 0 0,-1 0 0 0 0,0 0 1 0 0,1-1-1 0 0,-1 1 0 0 0,1 0 1 0 0,0 0-1 0 0,0 0 1 0 0,0-1-1 0 0,0 1 0 0 0,0 0 1 0 0,0 0-1 0 0,0 0 0 0 0,0 0 1 0 0,1 0-1 0 0,-1-1 1 0 0,1 1-1 0 0,-1 0 0 0 0,1 0 1 0 0,0-1-1 0 0,-1 1 0 0 0,1 0 1 0 0,0-1-1 0 0,0 1 1 0 0,0-1-1 0 0,1 1 0 0 0,-1-1 1 0 0,0 0-1 0 0,1 1 0 0 0,-1-1 1 0 0,0 0-1 0 0,1 0 1 0 0,-1 0-1 0 0,1 0 0 0 0,0 0 1 0 0,1 0-3 0 0,14 6 132 0 0,1-2 0 0 0,0 0 0 0 0,0 0 0 0 0,0-2 0 0 0,1 0 0 0 0,0-2 0 0 0,-1 0 0 0 0,1-1 0 0 0,0 0 0 0 0,8-3-132 0 0,25 2 237 0 0,48-3 142 0 0,-100 4-352 0 0,0 0 1 0 0,0 0-19 0 0,-21-22-1192 0 0,-26-48-6210 0 0,29 17-4438 0 0,14 41 8278 0 0,0 0 334 0 0</inkml:trace>
  <inkml:trace contextRef="#ctx0" brushRef="#br0" timeOffset="27792.121">384 1547 80 0 0,'0'0'1879'0'0,"0"0"-443"0"0,0 0 10 0 0,0 0 377 0 0,0 0 275 0 0,0 0 52 0 0,0 0-173 0 0,0 0-363 0 0,0 0-290 0 0,0 0-231 0 0,0 0-179 0 0,0 0-133 0 0,-8-2-52 0 0,-27-3-23 0 0,11 42 1209 0 0,20-13-1409 0 0,0 0 1 0 0,2 0 0 0 0,1 1 0 0 0,1-1 0 0 0,0 0-1 0 0,2 0 1 0 0,4 18-507 0 0,61 324 1508 0 0,-60-298-1467 0 0,-2-1-1 0 0,-3 1 1 0 0,-4 27-41 0 0,-10 6-2593 0 0,23-98-2887 0 0,-8-3 749 0 0,1 0-6542 0 0</inkml:trace>
  <inkml:trace contextRef="#ctx0" brushRef="#br0" timeOffset="28383.037">986 1702 2040 0 0,'0'0'2617'0'0,"0"0"-863"0"0,0 0-302 0 0,0 0 126 0 0,0 0 202 0 0,0 0 84 0 0,0 0-159 0 0,0 0-345 0 0,0 0-385 0 0,0 0-288 0 0,0 0-195 0 0,0 0-92 0 0,0 0 79 0 0,4 2 112 0 0,-2-1-484 0 0,0 1 1 0 0,-1 0-1 0 0,1 0 1 0 0,0 0 0 0 0,-1 0-1 0 0,1 1 1 0 0,-1-1-1 0 0,1 0 1 0 0,-1 1 0 0 0,0-1-1 0 0,0 1 1 0 0,0-1-1 0 0,-1 1 1 0 0,1-1 0 0 0,0 1-1 0 0,-1 0 1 0 0,0-1 0 0 0,0 1-1 0 0,0 0 1 0 0,0 0-1 0 0,0-1 1 0 0,0 1 0 0 0,-1 0-108 0 0,2-1 21 0 0,35 392 2378 0 0,-18-265-2365 0 0,-18-128-27 0 0,0-1 1 0 0,0 1-1 0 0,0-1 0 0 0,0 0 1 0 0,0 1-1 0 0,0-1 1 0 0,0 1-1 0 0,0-1 1 0 0,0 1-1 0 0,0-1 1 0 0,0 1-1 0 0,0-1 1 0 0,0 1-1 0 0,0-1 0 0 0,0 1 1 0 0,0-1-1 0 0,0 1 1 0 0,1-1-1 0 0,-1 1 1 0 0,0-1-1 0 0,0 0 1 0 0,1 1-1 0 0,-1-1 1 0 0,0 1-1 0 0,0-1 0 0 0,1 0 1 0 0,-1 1-1 0 0,0-1 1 0 0,1 0-1 0 0,-1 1 1 0 0,1-1-1 0 0,-1 0 1 0 0,0 0-1 0 0,1 1 1 0 0,-1-1-1 0 0,1 0 1 0 0,-1 0-1 0 0,1 0 0 0 0,-1 0 1 0 0,1 0-1 0 0,-1 1 1 0 0,1-1-1 0 0,-1 0 1 0 0,1 0-1 0 0,-1 0 1 0 0,1 0-1 0 0,-1 0 1 0 0,1-1-1 0 0,-1 1 0 0 0,0 0 1 0 0,1 0-1 0 0,-1 0 1 0 0,1 0-1 0 0,-1 0 1 0 0,1-1-1 0 0,-1 1 1 0 0,1 0-1 0 0,-1 0 1 0 0,0-1-1 0 0,1 1 0 0 0,-1 0 1 0 0,0-1-1 0 0,1 1-7 0 0,20-32 815 0 0,-15 19-858 0 0,75-164 817 0 0,-52 107-760 0 0,-3-2-1 0 0,-4-1 1 0 0,-2-1 0 0 0,-4-1 0 0 0,4-54-14 0 0,-11 82-2438 0 0,-7 46-1262 0 0,-2 1 761 0 0,0 0-3298 0 0,0 0-5236 0 0</inkml:trace>
  <inkml:trace contextRef="#ctx0" brushRef="#br0" timeOffset="28867.01">1421 2136 13243 0 0,'0'0'1939'0'0,"0"0"-671"0"0,0 0-325 0 0,0 0-59 0 0,0 0-34 0 0,0 0-49 0 0,0 0-117 0 0,0 0-166 0 0,0 0-117 0 0,0 0-66 0 0,0 0-56 0 0,0 0-39 0 0,0 0-59 0 0,16-3-41 0 0,78-15 108 0 0,-38 17 583 0 0,-55 3-787 0 0,0-1 1 0 0,0 1-1 0 0,-1-1 0 0 0,1 1 1 0 0,0-1-1 0 0,-1 1 0 0 0,1 0 1 0 0,-1-1-1 0 0,1 1 1 0 0,-1 0-1 0 0,0 0 0 0 0,0-1 1 0 0,0 1-1 0 0,0 0 0 0 0,0 0 1 0 0,0-1-1 0 0,0 1 0 0 0,0 0 1 0 0,-1 0-1 0 0,1-1 0 0 0,-1 1 1 0 0,1 0-1 0 0,-1-1 0 0 0,0 1 1 0 0,0-1-1 0 0,1 1 0 0 0,-1-1 1 0 0,-1 1-45 0 0,-64 83 907 0 0,64-84-886 0 0,0 1 0 0 0,0 0 1 0 0,1 0-1 0 0,-1 0 1 0 0,1 1-1 0 0,-1-1 1 0 0,1 0-1 0 0,0 0 1 0 0,0 1-1 0 0,0-1 0 0 0,0 1 1 0 0,1-1-1 0 0,-1 1 1 0 0,1-1-1 0 0,-1 1 1 0 0,1-1-1 0 0,0 1 0 0 0,0 0 1 0 0,0-1-1 0 0,0 1 1 0 0,0-1-1 0 0,1 1 1 0 0,-1-1-1 0 0,1 1 1 0 0,0-1-1 0 0,0 1 0 0 0,0-1 1 0 0,0 1-1 0 0,0-1 1 0 0,0 0-1 0 0,0 0 1 0 0,1 1-1 0 0,-1-1 1 0 0,1 0-1 0 0,0-1 0 0 0,0 1 1 0 0,0 0-1 0 0,0 0 1 0 0,0-1-1 0 0,0 1 1 0 0,0-1-1 0 0,0 1 0 0 0,0-1 1 0 0,1 0-1 0 0,-1 0 1 0 0,0 0-1 0 0,1 0 1 0 0,-1-1-1 0 0,1 1 1 0 0,0-1-1 0 0,-1 1 0 0 0,1-1-21 0 0,14 2 74 0 0,-1-1-1 0 0,1 0 0 0 0,-1-2 1 0 0,1 0-1 0 0,-1 0 1 0 0,1-2-1 0 0,-1 0 0 0 0,0-1 1 0 0,2-1-74 0 0,-8 1-391 0 0,26-10-510 0 0,-14-1-8298 0 0,-18 11-2586 0 0</inkml:trace>
  <inkml:trace contextRef="#ctx0" brushRef="#br0" timeOffset="29157.888">1993 1860 10026 0 0,'0'0'2527'0'0,"0"0"-885"0"0,0 0-532 0 0,0 0-110 0 0,0 0 55 0 0,0 0 41 0 0,0 0-108 0 0,0 0-185 0 0,0 0-60 0 0,0 0 10 0 0,0 0 55 0 0,0 0 30 0 0,0 0-110 0 0,11 4-133 0 0,33 14-91 0 0,70-11 1042 0 0,23-18-1245 0 0,-134 10-1492 0 0,16-3 2532 0 0,-16 2-6165 0 0,-5 2-6751 0 0,-3 0 761 0 0</inkml:trace>
  <inkml:trace contextRef="#ctx0" brushRef="#br0" timeOffset="29404.991">2071 2081 3337 0 0,'0'0'1904'0'0,"0"0"-98"0"0,0 0-30 0 0,0 0 10 0 0,0 0-60 0 0,0 0-163 0 0,0 0-235 0 0,0 0-243 0 0,0 0-219 0 0,0 0-206 0 0,0 0-185 0 0,0 0-164 0 0,0 0-131 0 0,32 2-107 0 0,102 8-108 0 0,-69-18-755 0 0,-52 2-295 0 0,3-2-4660 0 0,-6 7-4884 0 0</inkml:trace>
  <inkml:trace contextRef="#ctx0" brushRef="#br0" timeOffset="31809.963">4521 1716 7066 0 0,'0'0'3403'0'0,"0"0"-1171"0"0,0 0-519 0 0,0 0-90 0 0,0 0-192 0 0,0 0-251 0 0,0 0-304 0 0,0 0-310 0 0,0 0-188 0 0,0 0 17 0 0,0 0 96 0 0,0 0 84 0 0,0 0 35 0 0,-2 10-104 0 0,-1 13-260 0 0,1 0 1 0 0,1 0-1 0 0,1 0 1 0 0,1 0-1 0 0,1-1 1 0 0,3 16-247 0 0,-4-31 17 0 0,1 1 0 0 0,0 0 0 0 0,0-1 0 0 0,0 1 0 0 0,1-1 1 0 0,0 0-1 0 0,0 0 0 0 0,1 0 0 0 0,0 0 0 0 0,0-1 0 0 0,1 1 0 0 0,0-1 0 0 0,0 0 0 0 0,0-1 0 0 0,1 1 1 0 0,0-1-1 0 0,2 1-17 0 0,-4-5 48 0 0,0-1 1 0 0,-1 1 0 0 0,1-1-1 0 0,0 0 1 0 0,0-1 0 0 0,0 1 0 0 0,0-1-1 0 0,0 1 1 0 0,0-1 0 0 0,0-1-1 0 0,-1 1 1 0 0,1 0 0 0 0,-1-1 0 0 0,1 0-1 0 0,-1 0 1 0 0,1 0 0 0 0,-1 0-1 0 0,0 0 1 0 0,0-1 0 0 0,0 1-1 0 0,0-1 1 0 0,0 0 0 0 0,-1 0 0 0 0,1 0-1 0 0,-1 0 1 0 0,0 0 0 0 0,0-1-1 0 0,0 1 1 0 0,0-1 0 0 0,0 1 0 0 0,-1-1-1 0 0,0 0 1 0 0,1-1-49 0 0,5-7 102 0 0,75-140 932 0 0,-81 152-1033 0 0,-1-1 1 0 0,0 1-1 0 0,0-1 1 0 0,0 1-1 0 0,0-1 1 0 0,0 1 0 0 0,1-1-1 0 0,-1 1 1 0 0,0-1-1 0 0,0 1 1 0 0,1-1-1 0 0,-1 1 1 0 0,0 0-1 0 0,1-1 1 0 0,-1 1-1 0 0,0 0 1 0 0,1-1-1 0 0,-1 1 1 0 0,1 0-1 0 0,-1-1 1 0 0,0 1-1 0 0,1 0 1 0 0,-1 0-1 0 0,1 0 1 0 0,-1-1-1 0 0,1 1 1 0 0,-1 0-1 0 0,1 0 1 0 0,-1 0 0 0 0,1 0-1 0 0,-1 0 1 0 0,1 0-1 0 0,-1 0 1 0 0,1 0-1 0 0,-1 0 1 0 0,1 0-1 0 0,-1 0 1 0 0,1 0-1 0 0,-1 0 1 0 0,1 0-1 0 0,-1 1 1 0 0,1-1-1 0 0,-1 0 1 0 0,1 0-1 0 0,-1 0 1 0 0,0 1-1 0 0,1-1 1 0 0,-1 0-1 0 0,1 1 1 0 0,-1-1-1 0 0,0 0 1 0 0,1 1 0 0 0,-1-1-1 0 0,0 0 1 0 0,1 1-1 0 0,-1-1 1 0 0,0 1-2 0 0,8 9 0 0 0,-1 0 1 0 0,0 0 0 0 0,0 1 0 0 0,-1 0 0 0 0,-1 0 0 0 0,0 1 0 0 0,0-1 0 0 0,-1 1 0 0 0,0 0-1 0 0,-2 1 1 0 0,1-1 0 0 0,-1 0 0 0 0,-1 1 0 0 0,0-1 0 0 0,-1 1 0 0 0,0 0 0 0 0,-1-1 0 0 0,-1 7-1 0 0,2-16 0 0 0,-18 284-30 0 0,10-206 41 0 0,4-32-10 0 0,-2-1-1 0 0,-2 0 0 0 0,-3 0 0 0 0,-8 24 0 0 0,15-61 1 0 0,-1-1 0 0 0,0 1 0 0 0,-1-1-1 0 0,0 0 1 0 0,0-1 0 0 0,-1 0 0 0 0,-1 0 0 0 0,1 0-1 0 0,-1-1 1 0 0,-2 2-1 0 0,7-7 6 0 0,0-1 0 0 0,0 1-1 0 0,0-1 1 0 0,0 1-1 0 0,0-1 1 0 0,-1 0 0 0 0,1 0-1 0 0,-1 0 1 0 0,1-1 0 0 0,-1 1-1 0 0,0-1 1 0 0,0 0 0 0 0,0 0-1 0 0,1 0 1 0 0,-1 0 0 0 0,0-1-1 0 0,0 0 1 0 0,0 1 0 0 0,0-2-1 0 0,0 1 1 0 0,0 0-1 0 0,0-1 1 0 0,0 0 0 0 0,0 1-1 0 0,1-2 1 0 0,-1 1 0 0 0,0 0-1 0 0,0-1 1 0 0,1 0 0 0 0,-3-1-6 0 0,0-2 2 0 0,1-1 0 0 0,0 0 0 0 0,1-1 1 0 0,-1 1-1 0 0,1-1 0 0 0,0 0 0 0 0,1 0 1 0 0,-1 0-1 0 0,2 0 0 0 0,-1 0 1 0 0,1-1-1 0 0,0 0 0 0 0,0 1 0 0 0,1-1 1 0 0,0 0-1 0 0,0 0 0 0 0,1 1 0 0 0,0-1 1 0 0,1 0-1 0 0,-1 0 0 0 0,2-5-2 0 0,-1-6-15 0 0,1 4 6 0 0,2-1 1 0 0,0 0-1 0 0,0 1 1 0 0,1-1-1 0 0,1 1 1 0 0,1 1 0 0 0,0-1-1 0 0,1 1 1 0 0,1 0-1 0 0,0 1 1 0 0,1 0-1 0 0,10-11 9 0 0,65-51-714 0 0,-22 36-5423 0 0,-53 34-459 0 0,-2 2-5372 0 0</inkml:trace>
  <inkml:trace contextRef="#ctx0" brushRef="#br0" timeOffset="32252.492">5075 2121 10794 0 0,'0'0'2449'0'0,"0"0"-590"0"0,0 0-357 0 0,0 0-245 0 0,0 0-210 0 0,0 0-115 0 0,0 0-80 0 0,0 0-71 0 0,0 0-1 0 0,0 0 0 0 0,0 0-21 0 0,0 0-46 0 0,0 0-103 0 0,24-7-112 0 0,77-22-97 0 0,-35 21 328 0 0,-65 9-712 0 0,1 0 1 0 0,-1 0-1 0 0,0 0 1 0 0,1 0-1 0 0,-1 1 1 0 0,0-1-1 0 0,0 0 1 0 0,0 1-1 0 0,0-1 0 0 0,0 0 1 0 0,0 1-1 0 0,0 0 1 0 0,0-1-1 0 0,-1 1 1 0 0,1-1-1 0 0,0 1 0 0 0,-1 0 1 0 0,0-1-1 0 0,1 1 1 0 0,-1 0-1 0 0,0-1 1 0 0,0 1-1 0 0,0 0 0 0 0,0 0 1 0 0,0-1-1 0 0,0 1 1 0 0,0 0-1 0 0,-1 0 1 0 0,1-1-1 0 0,-1 1 1 0 0,1 0-1 0 0,-1-1 0 0 0,0 1 1 0 0,1-1-1 0 0,-1 1 1 0 0,0-1-1 0 0,0 1 1 0 0,0-1-1 0 0,0 0 0 0 0,0 1 1 0 0,-1-1-18 0 0,-77 92 253 0 0,76-90-248 0 0,-1 0-1 0 0,1 0 1 0 0,0 1-1 0 0,0 0 1 0 0,1-1 0 0 0,-1 1-1 0 0,1 0 1 0 0,0 0-1 0 0,0 1 1 0 0,0-1-1 0 0,0 0 1 0 0,1 1-1 0 0,0-1 1 0 0,0 1 0 0 0,0-1-1 0 0,0 1 1 0 0,1 0-5 0 0,2-3 21 0 0,1 0 1 0 0,-1 0-1 0 0,1 0 1 0 0,0 0 0 0 0,0 0-1 0 0,0 0 1 0 0,0-1-1 0 0,0 0 1 0 0,0 1 0 0 0,0-1-1 0 0,0 0 1 0 0,1 0-1 0 0,-1-1 1 0 0,0 1 0 0 0,1-1-1 0 0,-1 0 1 0 0,0 0-1 0 0,1 0 1 0 0,-1 0 0 0 0,2 0-22 0 0,121-1 724 0 0,-101-11-1205 0 0,-21 3-9212 0 0,-4 5-2741 0 0</inkml:trace>
  <inkml:trace contextRef="#ctx0" brushRef="#br0" timeOffset="30545.342">2610 2210 1720 0 0,'0'0'2734'0'0,"0"0"-740"0"0,0 0-276 0 0,0 0-3 0 0,0 0 30 0 0,0 0-25 0 0,0 0-173 0 0,0 0-237 0 0,0 0-257 0 0,0 0-184 0 0,0 0-127 0 0,0 0-69 0 0,0 0-47 0 0,2-25-36 0 0,7-75-13 0 0,5 41 491 0 0,-3 26-648 0 0,1 0-1 0 0,1 1 1 0 0,2 0 0 0 0,2 1 0 0 0,0 1 0 0 0,2 1 0 0 0,1 0 0 0 0,2 2-1 0 0,0 0 1 0 0,2 2 0 0 0,9-7-420 0 0,-33 31 1 0 0,0 0 0 0 0,1 0 0 0 0,-1 0 0 0 0,0 0 0 0 0,1 0 1 0 0,-1 1-1 0 0,1-1 0 0 0,0 0 0 0 0,-1 1 0 0 0,1-1 0 0 0,-1 0 0 0 0,1 1 0 0 0,0-1 0 0 0,0 0 0 0 0,-1 1 0 0 0,1-1 0 0 0,0 1 0 0 0,0 0 0 0 0,0-1 0 0 0,-1 1 0 0 0,1-1 1 0 0,0 1-1 0 0,0 0 0 0 0,0 0 0 0 0,0 0 0 0 0,0 0 0 0 0,0-1 0 0 0,0 1 0 0 0,0 0 0 0 0,0 0 0 0 0,-1 1 0 0 0,1-1 0 0 0,0 0 0 0 0,0 0 0 0 0,0 0 0 0 0,0 1 1 0 0,0-1-1 0 0,0 0 0 0 0,-1 1 0 0 0,1-1 0 0 0,0 1 0 0 0,0-1 0 0 0,0 1 0 0 0,-1-1 0 0 0,1 1 0 0 0,0-1 0 0 0,-1 1 0 0 0,1 0 0 0 0,0-1 0 0 0,-1 1 0 0 0,1 0 1 0 0,-1 0-1 0 0,1 0 0 0 0,-1-1 0 0 0,0 1 0 0 0,1 0 0 0 0,-1 0 0 0 0,0 0 0 0 0,1 0 0 0 0,-1 0 0 0 0,0 0 0 0 0,0-1 0 0 0,0 1 0 0 0,0 0 0 0 0,0 1-1 0 0,15 218 191 0 0,3-130-209 0 0,-17-87 19 0 0,0 0 1 0 0,0 0-1 0 0,0 0 1 0 0,1-1-1 0 0,-1 1 1 0 0,1 0-1 0 0,0 0 0 0 0,0-1 1 0 0,0 1-1 0 0,0-1 1 0 0,0 0-1 0 0,0 1 0 0 0,1-1 1 0 0,-1 0-1 0 0,1 0 1 0 0,-1-1-1 0 0,1 1 0 0 0,0 0 1 0 0,0-1-1 0 0,0 0 1 0 0,-1 0-1 0 0,1 0 1 0 0,1 0-1 0 0,-1 0 0 0 0,0 0 1 0 0,0-1-1 0 0,1 1-1 0 0,2-3 16 0 0,0-1 0 0 0,0 1 0 0 0,-1-1-1 0 0,1 0 1 0 0,-1-1 0 0 0,0 1 0 0 0,0-1 0 0 0,0 0-1 0 0,0 0 1 0 0,-1-1 0 0 0,0 1 0 0 0,0-1 0 0 0,0 0-1 0 0,0 0 1 0 0,2-5-16 0 0,5-5 27 0 0,127-144 92 0 0,5 13-82 0 0,-120 140-77 0 0,-21 35 27 0 0,-2-19 57 0 0,-6 195 133 0 0,36-91-417 0 0,-29-113 83 0 0,0 1 0 0 0,1-1 0 0 0,-1 0 0 0 0,0 1 0 0 0,0-1 0 0 0,1 0-1 0 0,-1 0 1 0 0,0 0 0 0 0,1 0 0 0 0,0 0 0 0 0,-1 0 0 0 0,1-1 0 0 0,-1 1 0 0 0,1-1 0 0 0,0 1 0 0 0,-1-1-1 0 0,1 1 1 0 0,0-1 0 0 0,0 0 0 0 0,-1 0 0 0 0,1 0 0 0 0,0 0 0 0 0,0 0 0 0 0,-1 0 0 0 0,1 0-1 0 0,1-1 158 0 0,27-7-12146 0 0,-24 4 826 0 0</inkml:trace>
  <inkml:trace contextRef="#ctx0" brushRef="#br0" timeOffset="31126.358">3926 1739 1856 0 0,'0'0'2700'0'0,"0"0"-484"0"0,0 0-9 0 0,0 0 162 0 0,0 0-101 0 0,0 0-298 0 0,0 0-434 0 0,0 0-458 0 0,0 0-226 0 0,0 0-153 0 0,0 0-146 0 0,0 0-53 0 0,0 0-41 0 0,-11-1-29 0 0,-39 0-17 0 0,-24 32 770 0 0,66-26-1150 0 0,1 1 0 0 0,-1 0 0 0 0,2 1 0 0 0,-1-1-1 0 0,1 1 1 0 0,0 0 0 0 0,0 1 0 0 0,1 0 0 0 0,0 0 0 0 0,0 0 0 0 0,1 0 0 0 0,0 0 0 0 0,0 1 0 0 0,1 0-1 0 0,0 0 1 0 0,1 0 0 0 0,0 0 0 0 0,0 0 0 0 0,1 1 0 0 0,0-1 0 0 0,1 7-33 0 0,17 53 269 0 0,-15-66-226 0 0,0 0 0 0 0,1 0 0 0 0,-1-1 0 0 0,1 1-1 0 0,0-1 1 0 0,0 1 0 0 0,0-1 0 0 0,0 0 0 0 0,0-1 0 0 0,1 1 0 0 0,-1 0-1 0 0,1-1 1 0 0,-1 0 0 0 0,1 0 0 0 0,-1 0 0 0 0,1 0 0 0 0,-1 0-1 0 0,1-1 1 0 0,0 1 0 0 0,-1-1 0 0 0,1 0 0 0 0,0 0 0 0 0,0-1 0 0 0,-1 1-1 0 0,1-1 1 0 0,0 0 0 0 0,-1 0 0 0 0,2 0-43 0 0,97-44 905 0 0,37-47-425 0 0,-89 59-420 0 0,53-21-4 0 0,-101 55-56 0 0,0-1 0 0 0,0 1 0 0 0,0 0 0 0 0,0 0 1 0 0,0 0-1 0 0,0 0 0 0 0,0 1 0 0 0,0-1 0 0 0,0 1 0 0 0,-1-1 1 0 0,1 1-1 0 0,0-1 0 0 0,-1 1 0 0 0,0 0 0 0 0,1 0 0 0 0,-1 0 0 0 0,0 0 1 0 0,0 0-1 0 0,0 0 0 0 0,0 0 0 0 0,0 0 0 0 0,-1 0 0 0 0,1 0 1 0 0,0 0-1 0 0,-1 1 0 0 0,0-1 0 0 0,0 0 0 0 0,1 1 0 0 0,-1-1 1 0 0,0 0-1 0 0,-1 0 0 0 0,1 1 0 0 0,0-1 0 0 0,-1 1 0 0 0,2 4 3 0 0,1 31 8 0 0,-2 1-1 0 0,-2 0 1 0 0,-1-1 0 0 0,-6 29-11 0 0,-6 84-29 0 0,16-20 29 0 0,1-68-3 0 0,-3 0 0 0 0,-2 1 0 0 0,-8 29 3 0 0,10-81 3 0 0,-2 0-1 0 0,1 0 1 0 0,-2 0-1 0 0,1-1 1 0 0,-2 1-1 0 0,1-1 1 0 0,-2 0-1 0 0,1 0 1 0 0,-2-1-1 0 0,1 0 1 0 0,-1 0-1 0 0,-1 0 1 0 0,0-1-1 0 0,0 0 1 0 0,-1-1-1 0 0,0 0 1 0 0,-2 2-3 0 0,9-8-1 0 0,-1-1 1 0 0,1 1-1 0 0,-1 0 1 0 0,1-1-1 0 0,-1 0 0 0 0,0 1 1 0 0,1-1-1 0 0,-1 0 1 0 0,0 0-1 0 0,0-1 1 0 0,0 1-1 0 0,0-1 1 0 0,0 1-1 0 0,0-1 1 0 0,1 0-1 0 0,-1 0 0 0 0,0 0 1 0 0,0 0-1 0 0,0-1 1 0 0,0 1-1 0 0,0-1 1 0 0,0 0-1 0 0,0 1 1 0 0,0-2-1 0 0,1 1 0 0 0,-1 0 1 0 0,0 0-1 0 0,1-1 1 0 0,-1 1-1 0 0,1-1 1 0 0,0 0-1 0 0,-1 0 1 0 0,1 0-1 0 0,0 0 0 0 0,0 0 1 0 0,0 0-1 0 0,0-1 1 0 0,1 1-1 0 0,-1-1 1 0 0,1 1-1 0 0,-1-1 1 0 0,1 0-1 0 0,0 1 1 0 0,0-1-1 0 0,0 0 0 0 0,0 0 1 0 0,-4-17-19 0 0,1 0 0 0 0,1 0 0 0 0,1-1 0 0 0,0 1 0 0 0,2-1 0 0 0,0 1 0 0 0,1-1 19 0 0,0 12-8 0 0,2-18-243 0 0,1 0 0 0 0,2 0 0 0 0,0 1 1 0 0,2 0-1 0 0,1 0 0 0 0,1 1 0 0 0,1 0 0 0 0,1 0 0 0 0,2 1 251 0 0,23-36-2503 0 0,-20 36-958 0 0,-6 9-381 0 0,2-5-7788 0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19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4937 0 0,'0'0'2963'0'0,"0"0"-282"0"0,0 0-113 0 0,0 0-150 0 0,0 0-335 0 0,0 0-421 0 0,0 0-399 0 0,0 0-313 0 0,0 0-200 0 0,0 0-109 0 0,0 0-69 0 0,0 0-67 0 0,0 0-34 0 0,11 11 1377 0 0,57-11-21 0 0,78-29-568 0 0,-48 4-941 0 0,-79 23-869 0 0,-19 18-4258 0 0,-6-9 1072 0 0,1-3-1817 0 0,4-4 4968 0 0,-3 4-11476 0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1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12875 0 0,'0'0'2246'0'0,"0"0"-695"0"0,0 0-342 0 0,0 0-54 0 0,0 0 11 0 0,0 0 38 0 0,0 0-73 0 0,0 0-148 0 0,0 0-155 0 0,0 0-208 0 0,0 0-141 0 0,0 0-92 0 0,0 0-73 0 0,33-8-59 0 0,103-25-62 0 0,1 4-827 0 0,-130 27 168 0 0,-3 1-1187 0 0,-1 0-4049 0 0,-3 1-6166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15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920 557 10466 0 0,'0'0'2881'0'0,"0"0"-1038"0"0,0 0-712 0 0,0 0-259 0 0,0 0 70 0 0,0 0 134 0 0,0 0 35 0 0,0 0-106 0 0,0 0-201 0 0,0 0-193 0 0,0 0-129 0 0,0 0-61 0 0,0 0-80 0 0,4 30-66 0 0,16 93-59 0 0,-6 11 172 0 0,-10-39-1127 0 0,-4-94 158 0 0,0-1-383 0 0,0 0-621 0 0,0 0-1010 0 0,0 0-2810 0 0,0 0-5703 0 0</inkml:trace>
  <inkml:trace contextRef="#ctx0" brushRef="#br0" timeOffset="788.763">1118 678 4153 0 0,'0'0'2139'0'0,"0"0"-555"0"0,0 0-349 0 0,0 0-78 0 0,0 0 89 0 0,0 0 145 0 0,0 0 7 0 0,0 0-115 0 0,0 0-197 0 0,0 0-232 0 0,0 0-136 0 0,0 0-65 0 0,0 0-48 0 0,20-3-17 0 0,132-29 1180 0 0,-51 16-754 0 0,-190-28 383 0 0,43 8-1162 0 0,46 36-223 0 0,0 0-1 0 0,1 1 1 0 0,-1-1 0 0 0,0 0 0 0 0,0 1 0 0 0,0-1-1 0 0,0 1 1 0 0,0-1 0 0 0,0 0 0 0 0,0 1-1 0 0,0-1 1 0 0,0 0 0 0 0,0 1 0 0 0,0-1-1 0 0,0 1 1 0 0,-1-1 0 0 0,1 0 0 0 0,0 1-1 0 0,0-1 1 0 0,0 0 0 0 0,0 1 0 0 0,-1-1 0 0 0,1 0-1 0 0,0 1 1 0 0,0-1 0 0 0,-1 0 0 0 0,1 1-1 0 0,0-1 1 0 0,0 0 0 0 0,-1 0 0 0 0,1 0-1 0 0,0 1 1 0 0,-1-1 0 0 0,1 0 0 0 0,0 0 0 0 0,-1 0-1 0 0,1 1 1 0 0,0-1 0 0 0,-1 0 0 0 0,1 0-1 0 0,-1 0 1 0 0,1 0 0 0 0,0 0 0 0 0,-1 0-1 0 0,1 0 1 0 0,-1 0 0 0 0,1 0 0 0 0,0 0 0 0 0,-1 0-1 0 0,1 0 1 0 0,0 0 0 0 0,-1 0 0 0 0,1-1-1 0 0,0 1 1 0 0,-1 0 0 0 0,1 0 0 0 0,-1 0-1 0 0,1 0 1 0 0,0-1 0 0 0,0 1 0 0 0,-1 0-1 0 0,1 0 1 0 0,-1-1-12 0 0,3 46 66 0 0,-1-37 16 0 0,9 223 189 0 0,-20-176-214 0 0,10-54-67 0 0,0-1 4 0 0,0 0 18 0 0,0 0 6 0 0,77-88 611 0 0,8-16-573 0 0,-82 99-861 0 0,16-40 2058 0 0,-15 28-5426 0 0,-3 0-6759 0 0,-1 13-831 0 0</inkml:trace>
  <inkml:trace contextRef="#ctx0" brushRef="#br0" timeOffset="1167.666">1599 494 11690 0 0,'0'0'2326'0'0,"0"0"-533"0"0,0 0-308 0 0,0 0-108 0 0,0 0-80 0 0,0 0-92 0 0,0 0-169 0 0,0 0-177 0 0,0 0-175 0 0,0 0-100 0 0,0 0-81 0 0,0 0-86 0 0,22-11-84 0 0,69-33-88 0 0,-28 29 107 0 0,-62 17-343 0 0,1-1 0 0 0,-1 1 0 0 0,1 0 0 0 0,-1-1 0 0 0,1 1 0 0 0,-1 0 0 0 0,0 0 0 0 0,0 0 0 0 0,0 0 0 0 0,0 0 0 0 0,0 0 0 0 0,-1 0 0 0 0,1 0 0 0 0,0 0 0 0 0,-1 1 0 0 0,0-1 0 0 0,1 0 0 0 0,-1 0 0 0 0,0 0 0 0 0,0 1 0 0 0,0-1 1 0 0,-1 0-1 0 0,1 0 0 0 0,0 0 0 0 0,-1 0 0 0 0,0 1 0 0 0,1-1 0 0 0,-1 0 0 0 0,0 0 0 0 0,0 0 0 0 0,0 0 0 0 0,0 0-9 0 0,-98 170 243 0 0,98-170-236 0 0,0-1 1 0 0,0 1 0 0 0,0 0 0 0 0,1 0 0 0 0,-1 0-1 0 0,1-1 1 0 0,-1 1 0 0 0,1 0 0 0 0,0 0-1 0 0,-1 0 1 0 0,1 0 0 0 0,0 0 0 0 0,0 0-1 0 0,0 0 1 0 0,1-1 0 0 0,-1 1 0 0 0,0 0-1 0 0,1 0 1 0 0,-1 0 0 0 0,1 0 0 0 0,0-1 0 0 0,-1 1-1 0 0,1 0 1 0 0,0 0 0 0 0,0-1 0 0 0,0 1-1 0 0,0-1 1 0 0,1 1 0 0 0,-1-1 0 0 0,0 1-1 0 0,1-1 1 0 0,-1 0 0 0 0,1 0 0 0 0,-1 0-1 0 0,1 0 1 0 0,-1 0 0 0 0,1 0 0 0 0,0 0 0 0 0,-1 0-1 0 0,1 0 1 0 0,0-1 0 0 0,0 1 0 0 0,0-1-1 0 0,0 1 1 0 0,1-1-8 0 0,163 7-681 0 0,-165-7-436 0 0,-1 0-1354 0 0,-1 0-3797 0 0,-2 0-5981 0 0</inkml:trace>
  <inkml:trace contextRef="#ctx0" brushRef="#br0" timeOffset="1734.985">71 1003 7898 0 0,'0'0'2954'0'0,"0"0"-1057"0"0,0 0-659 0 0,0 0-163 0 0,0 0-7 0 0,0 0-6 0 0,0 0-15 0 0,0 0-6 0 0,0 0-43 0 0,0 0-19 0 0,0 0-87 0 0,0 0-191 0 0,0 0-133 0 0,6 16-105 0 0,21 54-77 0 0,-22-57-259 0 0,-1 1 0 0 0,-1 0 0 0 0,0 0 1 0 0,-1 0-1 0 0,0 0 0 0 0,-2 0 0 0 0,1 1 1 0 0,-2 9-128 0 0,0 3 39 0 0,1 79 30 0 0,0-61-2465 0 0,0-44 1244 0 0,0-1-566 0 0,0 0-1020 0 0,0 0-1675 0 0,0 0-1660 0 0,0 0-830 0 0</inkml:trace>
  <inkml:trace contextRef="#ctx0" brushRef="#br0" timeOffset="2306.392">1 1028 6745 0 0,'0'0'2032'0'0,"0"0"-309"0"0,0 0-143 0 0,0 0-76 0 0,0 0-114 0 0,0 0-183 0 0,0 0-252 0 0,0 0-202 0 0,0 0-89 0 0,0 0-69 0 0,0 0-69 0 0,0 0 3 0 0,0 0-2 0 0,23-5-10 0 0,109-27 438 0 0,-123 30-862 0 0,0 0 0 0 0,0 1 0 0 0,0 0-1 0 0,0 0 1 0 0,1 1 0 0 0,-1 0 0 0 0,0 0 0 0 0,1 1-1 0 0,-1 1 1 0 0,0-1 0 0 0,0 2 0 0 0,0-1 0 0 0,0 1 0 0 0,-1 0-1 0 0,7 4-92 0 0,-13-5 29 0 0,-1 1 1 0 0,0-1-1 0 0,0 1 0 0 0,-1-1 0 0 0,1 1 0 0 0,0-1 0 0 0,-1 1 0 0 0,0-1 0 0 0,1 1 0 0 0,-1-1 0 0 0,0 1 0 0 0,0 0 0 0 0,-1-1 1 0 0,1 1-1 0 0,0-1 0 0 0,-1 1 0 0 0,0-1 0 0 0,1 1 0 0 0,-1-1 0 0 0,0 1 0 0 0,0-1 0 0 0,0 0 0 0 0,-1 1 0 0 0,1-1 0 0 0,-1 0 1 0 0,0 0-30 0 0,-7 14 107 0 0,5-12-96 0 0,1 0-1 0 0,0 0 1 0 0,1 0 0 0 0,-1 1 0 0 0,1-1-1 0 0,0 1 1 0 0,0-1 0 0 0,0 1 0 0 0,1 0 0 0 0,0-1-1 0 0,-1 1 1 0 0,2 0 0 0 0,-1 0 0 0 0,1 0-1 0 0,-1 0 1 0 0,1 0 0 0 0,1 0 0 0 0,-1 0 0 0 0,1 1-11 0 0,1-2 4 0 0,1-1 0 0 0,-1 1 0 0 0,1-1 0 0 0,0 0 0 0 0,0 0 0 0 0,0 0 0 0 0,0 0 0 0 0,1-1 0 0 0,-1 0 0 0 0,1 1 0 0 0,-1-1 0 0 0,1 0 0 0 0,0-1 0 0 0,0 1 0 0 0,0 0 0 0 0,0-1 0 0 0,0 0 0 0 0,2 0-4 0 0,23 11 53 0 0,-21-8-32 0 0,-5-3 13 0 0,0 0 1 0 0,0 1-1 0 0,1-1 0 0 0,-1 1 1 0 0,0-1-1 0 0,0 1 1 0 0,0 0-1 0 0,0 0 0 0 0,-1 1 1 0 0,1-1-1 0 0,-1 1 0 0 0,1-1 1 0 0,-1 1-1 0 0,0 0 0 0 0,0 0 1 0 0,0 0-1 0 0,0 0 1 0 0,0 0-1 0 0,-1 0 0 0 0,1 0 1 0 0,-1 0-1 0 0,0 1 0 0 0,0-1 1 0 0,0 1-1 0 0,-1-1 0 0 0,1 1 1 0 0,-1-1-1 0 0,0 1 1 0 0,0 0-35 0 0,-1 1 46 0 0,-1-1 0 0 0,1 0 0 0 0,-1 1 0 0 0,0-1 0 0 0,0 0 0 0 0,-1-1 0 0 0,1 1 0 0 0,-1 0 0 0 0,0-1 0 0 0,0 1 0 0 0,0-1 0 0 0,0 0 0 0 0,0 0 0 0 0,-1 0 0 0 0,0 0 0 0 0,1-1 0 0 0,-1 1 1 0 0,0-1-1 0 0,0 0 0 0 0,-3 1-46 0 0,-9 7 31 0 0,5-4-95 0 0,-1 1 1 0 0,0-2-1 0 0,0 0 0 0 0,-1 0 1 0 0,0-1-1 0 0,1 0 1 0 0,-1-2-1 0 0,0 1 1 0 0,0-1-1 0 0,-1-1 0 0 0,1-1 1 0 0,-12 0 63 0 0,8-26-4391 0 0,21 4-7308 0 0,1 15 1794 0 0</inkml:trace>
  <inkml:trace contextRef="#ctx0" brushRef="#br0" timeOffset="2619.787">540 1268 7874 0 0,'0'0'2615'0'0,"0"0"-703"0"0,0 0-414 0 0,0 0-182 0 0,0 0-174 0 0,0 0-227 0 0,0 0-252 0 0,0 0-213 0 0,0 0-119 0 0,0 0-52 0 0,0 0-13 0 0,0 0 5 0 0,0 0 11 0 0,8 20 42 0 0,23 61 33 0 0,-31-80-341 0 0,0 0 0 0 0,0 0 0 0 0,1 0 0 0 0,-1 0 0 0 0,0-1 1 0 0,0 1-1 0 0,1 0 0 0 0,-1 0 0 0 0,0 0 0 0 0,1 0 0 0 0,-1 0 0 0 0,1-1 0 0 0,-1 1 0 0 0,1 0 0 0 0,-1 0 0 0 0,1-1 1 0 0,0 1-1 0 0,-1 0 0 0 0,1-1 0 0 0,0 1 0 0 0,-1 0 0 0 0,1-1 0 0 0,0 1 0 0 0,0-1 0 0 0,0 0 0 0 0,0 1 0 0 0,-1-1 1 0 0,1 0-1 0 0,0 1 0 0 0,0-1 0 0 0,0 0 0 0 0,0 0 0 0 0,0 0 0 0 0,0 0 0 0 0,0 1 0 0 0,0-2 0 0 0,0 1 0 0 0,0 0 1 0 0,0 0-1 0 0,0 0-16 0 0,4-1 172 0 0,-2 1-96 0 0,0-1 0 0 0,1 1 1 0 0,-1-1-1 0 0,0 0 0 0 0,0 0 0 0 0,0 0 0 0 0,0-1 0 0 0,0 1 0 0 0,0-1 0 0 0,0 0 1 0 0,0 1-1 0 0,0-1 0 0 0,-1-1 0 0 0,1 1 0 0 0,-1 0 0 0 0,1 0 0 0 0,-1-1 0 0 0,0 0 0 0 0,0 1 1 0 0,0-1-1 0 0,-1 0 0 0 0,1 0 0 0 0,0 0 0 0 0,-1 0 0 0 0,0 0 0 0 0,0 0 0 0 0,0 0 0 0 0,0-1 1 0 0,0 1-1 0 0,-1 0 0 0 0,0-1 0 0 0,1 1 0 0 0,-1 0 0 0 0,0-1 0 0 0,-1 1 0 0 0,1 0 1 0 0,0-1-1 0 0,-1 1 0 0 0,0 0 0 0 0,-1-3-76 0 0,1 3-19 0 0,0 1 0 0 0,0 0 0 0 0,0 0 0 0 0,0 0-1 0 0,-1 0 1 0 0,1 0 0 0 0,-1 0 0 0 0,1 1 0 0 0,-1-1 0 0 0,0 0 0 0 0,0 1 0 0 0,0-1 0 0 0,0 1 0 0 0,0 0 0 0 0,0-1 0 0 0,0 1-1 0 0,0 0 1 0 0,0 0 0 0 0,0 1 0 0 0,-1-1 0 0 0,1 0 0 0 0,0 1 0 0 0,-1-1 0 0 0,1 1 0 0 0,-1 0 0 0 0,1 0 0 0 0,0 0-1 0 0,-1 0 1 0 0,1 0 19 0 0,-31 0-6127 0 0,16 1-2319 0 0,9-1-783 0 0</inkml:trace>
  <inkml:trace contextRef="#ctx0" brushRef="#br0" timeOffset="3150.819">846 1054 7666 0 0,'0'0'2552'0'0,"0"0"-278"0"0,0 0-170 0 0,0 0-119 0 0,0 0-237 0 0,0 0-373 0 0,0 0-388 0 0,0 0-297 0 0,0 0-198 0 0,0 0-128 0 0,0 0-71 0 0,0 0 47 0 0,0 0 64 0 0,0 6 71 0 0,20 227 2340 0 0,-31-152-2683 0 0,29-111-129 0 0,-10 22-13 0 0,0 0 0 0 0,1 1-1 0 0,0 0 1 0 0,1 0 0 0 0,-1 1 0 0 0,1 1-1 0 0,0-1 1 0 0,1 2 0 0 0,-1-1 0 0 0,1 1-1 0 0,0 1 1 0 0,0 0 0 0 0,0 1 0 0 0,0 0-1 0 0,0 0 1 0 0,1 1 0 0 0,-1 1 0 0 0,0 0-1 0 0,1 1 11 0 0,-8 0 2 0 0,-1 0 0 0 0,0 0 0 0 0,0 1 0 0 0,0 0 0 0 0,0-1 0 0 0,-1 1 0 0 0,1 0 0 0 0,0 1-1 0 0,-1-1 1 0 0,1 0 0 0 0,-1 1 0 0 0,0-1 0 0 0,0 1 0 0 0,0 0 0 0 0,0 0 0 0 0,0 0 0 0 0,-1 0 0 0 0,1 0 0 0 0,-1 0-1 0 0,0 0 1 0 0,0 0 0 0 0,0 0 0 0 0,0 1 0 0 0,0-1 0 0 0,-1 0 0 0 0,0 1 0 0 0,1-1 0 0 0,-1 1 0 0 0,-1-1-1 0 0,1 0 1 0 0,0 1 0 0 0,-1-1 0 0 0,0 0 0 0 0,1 1 0 0 0,-2-1-2 0 0,-1 2 12 0 0,-1 0 0 0 0,0-1 0 0 0,0 1 0 0 0,0-1 0 0 0,0 0 1 0 0,-1-1-1 0 0,0 1 0 0 0,0-1 0 0 0,0 0 0 0 0,0 0 0 0 0,0 0 0 0 0,-1-1 0 0 0,1 0 0 0 0,-1 0 0 0 0,0 0 0 0 0,-3 0-12 0 0,-4 2-27 0 0,4 0-26 0 0,0-1 0 0 0,-1 0-1 0 0,1 0 1 0 0,-1-1-1 0 0,0-1 1 0 0,1 1-1 0 0,-1-2 1 0 0,0 1 0 0 0,0-1-1 0 0,0-1 1 0 0,0 0-1 0 0,0 0 1 0 0,0-1 53 0 0,-11-16-2897 0 0,18 9-992 0 0,1-1-3900 0 0,2 3-3679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1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344 207 0 0 0,'0'0'484'0'0,"0"0"782"0"0,0 0 163 0 0,0 0-106 0 0,0 0-106 0 0,0 0-63 0 0,0 0-7 0 0,11 0 10 0 0,32 0-9 0 0,-33 0-36 0 0,-10 0-77 0 0,0 0-103 0 0,0 0-89 0 0,0 0-77 0 0,0 0-73 0 0,0 0-28 0 0,0 0-46 0 0,0 0-68 0 0,0 0-52 0 0,-4 8 5250 0 0,-230 75-4601 0 0,136-48-904 0 0,147-21 315 0 0,133 0-68 0 0,-181-14-487 0 0,1 0 1 0 0,-1-1 0 0 0,1 1-1 0 0,0 0 1 0 0,-1 1-1 0 0,1-1 1 0 0,-1 0-1 0 0,1 0 1 0 0,-1 1-1 0 0,1-1 1 0 0,-1 1 0 0 0,1-1-1 0 0,-1 1 1 0 0,1-1-1 0 0,-1 1 1 0 0,0 0-1 0 0,1 0 1 0 0,-1 0-1 0 0,0 0 1 0 0,0 0-1 0 0,0 0 1 0 0,1 0 0 0 0,-1 0-1 0 0,0 0 1 0 0,-1 1-1 0 0,1-1 1 0 0,0 0-1 0 0,0 1 1 0 0,0-1-1 0 0,-1 0 1 0 0,1 1-1 0 0,-1-1 1 0 0,1 1 0 0 0,-1-1-1 0 0,0 1 1 0 0,1-1-1 0 0,-1 1 1 0 0,0 0-1 0 0,0-1 1 0 0,0 1-1 0 0,0-1 1 0 0,0 1 0 0 0,0-1-1 0 0,-1 1 1 0 0,1-1-1 0 0,-1 1 1 0 0,1-1-1 0 0,-1 1 1 0 0,1-1-1 0 0,-1 1 1 0 0,0-1-1 0 0,1 0 1 0 0,-1 1 0 0 0,0-1-1 0 0,0 0 1 0 0,0 1-5 0 0,-135 117 287 0 0,107-98-285 0 0,1 2-1 0 0,1 1 1 0 0,1 1 0 0 0,2 1 0 0 0,-19 25-2 0 0,40-48 2 0 0,1 0 0 0 0,0 1 0 0 0,-1-1 0 0 0,2 0 1 0 0,-1 1-1 0 0,0 0 0 0 0,1-1 0 0 0,-1 1 0 0 0,1 0 0 0 0,0 0 1 0 0,0 0-1 0 0,1-1 0 0 0,-1 1 0 0 0,1 0 0 0 0,0 0 0 0 0,0 0 1 0 0,0 0-1 0 0,0 0 0 0 0,1 0 0 0 0,0 0 0 0 0,0 0 0 0 0,0 0 1 0 0,0-1-1 0 0,0 1 0 0 0,1 0 0 0 0,0-1 0 0 0,-1 1 0 0 0,1-1 0 0 0,1 1 1 0 0,-1-1-1 0 0,0 0 0 0 0,1 0 0 0 0,0 0 0 0 0,-1 0 0 0 0,1-1 1 0 0,1 1-1 0 0,-1-1 0 0 0,0 0 0 0 0,0 0 0 0 0,1 0 0 0 0,-1 0 1 0 0,1 0-1 0 0,0-1 0 0 0,-1 1 0 0 0,4-1-2 0 0,136 8 731 0 0,-58-24-367 0 0,-78 9-376 0 0,-7 5-16 0 0,0 1-19 0 0,0 0-86 0 0,-14-15-2821 0 0,-1 3-636 0 0,5 6-3821 0 0,5 2-4212 0 0</inkml:trace>
  <inkml:trace contextRef="#ctx0" brushRef="#br0" timeOffset="391.312">175 1 3945 0 0,'0'0'2571'0'0,"0"0"-659"0"0,0 0-143 0 0,0 0 75 0 0,0 0 114 0 0,0 0-96 0 0,0 0-274 0 0,0 0-372 0 0,0 0-347 0 0,0 0-280 0 0,0 0-197 0 0,0 0-87 0 0,0 0 89 0 0,-2 2 213 0 0,0 4-361 0 0,0 0 1 0 0,0 1-1 0 0,1-1 1 0 0,0 0 0 0 0,1 0-1 0 0,-1 1 1 0 0,1-1 0 0 0,0 1-1 0 0,1-1 1 0 0,-1 0-1 0 0,1 0 1 0 0,0 1 0 0 0,1-1-1 0 0,0 0 1 0 0,1 2-247 0 0,5 36 648 0 0,36 297 1177 0 0,-25-176-1577 0 0,-9-91-218 0 0,-2 0-1 0 0,-4 0 1 0 0,-5 62-30 0 0,-1-121-74 0 0,-1-1 1 0 0,-1 0-1 0 0,0 0 0 0 0,-1 0 1 0 0,0 0-1 0 0,-1-1 0 0 0,0 0 0 0 0,-3 2 74 0 0,1 2-592 0 0,7-16 30 0 0,1-1-262 0 0,0 0-389 0 0,0 0-506 0 0,0 0-1164 0 0,1 0-3338 0 0,0 0-5409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2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379 0,'-24'9,"1"0,-1 2,2 0,0 2,0 0,1 2,1 0,0 1,1 1,1 1,-2 4,7-11,1 1,1 0,0 1,0 1,2-1,-1 2,2-1,0 1,1 0,0 1,1 0,-3 16,8-30,1 0,0 1,0-1,-1 0,2 1,-1-1,0 0,0 1,1-1,-1 0,1 0,0 1,0-1,0 0,0 0,0 0,0 0,0 0,1 0,-1 0,1 0,-1-1,1 1,0-1,0 1,-1-1,1 0,0 1,0-1,1 0,-1 0,0 0,0-1,0 1,1-1,-1 1,0-1,0 1,1-1,-1 0,2 0,99-20,-73 2,0-2,-1-1,-1-1,-2-1,0-1,21-27,-26 29,82-107,-80 101,-22 27,-1 1,0-1,0 1,0-1,1 1,-1 0,0-1,1 1,-1-1,0 1,1 0,-1-1,0 1,1 0,-1 0,0-1,1 1,-1 0,1 0,-1 0,1-1,-1 1,1 0,-1 0,1 0,-1 0,1 0,-1 0,1 0,-1 0,0 0,1 0,-1 0,1 0,-1 1,1-1,-1 0,1 0,-1 0,1 1,-1-1,0 0,1 0,-1 1,0-1,1 0,-1 1,0-1,1 0,-1 1,0-1,0 1,1-1,-1 0,0 1,0-1,0 1,1-1,-1 1,0-1,0 1,0-1,0 1,0-1,0 1,0-1,0 1,0-1,-17 115,15-107,1 1,0-1,0 0,1 1,0-1,1 0,0 1,0-1,1 0,0 0,0 0,1 0,0 0,0 0,1-1,0 1,0-1,1 0,0-1,0 1,1-1,-1 0,1 0,1 0,-1-1,1 0,0 0,0-1,4 2,12 1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27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1 6849 0 0,'0'0'2841'0'0,"0"0"-514"0"0,0 0-261 0 0,0 0-107 0 0,0 0-219 0 0,0 0-289 0 0,0 0-341 0 0,0 0-195 0 0,0 0-84 0 0,0 0-64 0 0,0 0-42 0 0,0 0-47 0 0,0 0-62 0 0,-19 16-67 0 0,-59 53-73 0 0,72-64-390 0 0,1 0 0 0 0,0 0 0 0 0,0 0 0 0 0,0 0 0 0 0,0 1 0 0 0,1 0 0 0 0,0 0 0 0 0,0 0 0 0 0,1 0 0 0 0,-1 0 0 0 0,2 1 0 0 0,-1 0 0 0 0,0 1-86 0 0,-5 15 234 0 0,0 2-79 0 0,1 0-1 0 0,2 1 1 0 0,0-1-1 0 0,2 1 0 0 0,1 0 1 0 0,1 0-1 0 0,2 25-154 0 0,-1-41 20 0 0,0 6 0 0 0,1 0 0 0 0,1-1 0 0 0,0 1 0 0 0,1 0 0 0 0,0-1 0 0 0,2 1 0 0 0,0-1 0 0 0,0 0 0 0 0,1-1 0 0 0,1 1 0 0 0,2 0-20 0 0,51 62 10 0 0,16-40-344 0 0,-76-37 230 0 0,0 0-36 0 0,0 0-62 0 0,-13-18-5125 0 0,3 10-3745 0 0,7 4-2268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25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34 464 0 0 0,'0'0'2071'0'0,"0"0"-464"0"0,0 0-108 0 0,0 0 217 0 0,0 0 193 0 0,0 0-1 0 0,0 0-197 0 0,0 0-302 0 0,0 0-298 0 0,0 0-189 0 0,0 0-76 0 0,-2 3 3639 0 0,0-8-976 0 0,-8-15-2959 0 0,4 9-204 0 0,3 1-264 0 0,0 0 0 0 0,1 1 0 0 0,0-1 0 0 0,0 0 0 0 0,1 0 0 0 0,1 0 0 0 0,0 0 0 0 0,0 0 0 0 0,1 0 0 0 0,0 0 0 0 0,0 0 0 0 0,1 1 0 0 0,1-1 0 0 0,0 0 0 0 0,0 1 0 0 0,1 0 0 0 0,0 0 0 0 0,0 0 0 0 0,4-5-82 0 0,7-11 14 0 0,1 0 1 0 0,1 2-1 0 0,1 0 0 0 0,1 1 1 0 0,0 1-1 0 0,6-3-14 0 0,74-46 88 0 0,-80 111-48 0 0,-12 131 282 0 0,-8-105-281 0 0,1-28-40 0 0,14-45-115 0 0,68-57 306 0 0,161-121-175 0 0,-237 179-17 0 0,0 1 0 0 0,1-1 0 0 0,0 1 0 0 0,0 0 1 0 0,0 1-1 0 0,0 0 0 0 0,1 0 0 0 0,-1 1 0 0 0,1-1 0 0 0,0 2 0 0 0,-1-1 0 0 0,5 1 0 0 0,-9 2 1 0 0,0 1 1 0 0,-1 0-1 0 0,1 0 0 0 0,0 0 0 0 0,-1 1 1 0 0,0-1-1 0 0,1 0 0 0 0,-1 1 0 0 0,0 0 0 0 0,0-1 1 0 0,0 1-1 0 0,-1 0 0 0 0,1 0 0 0 0,-1 0 1 0 0,1 0-1 0 0,-1 0 0 0 0,0 1 0 0 0,0 1-1 0 0,1-1 4 0 0,30 154 108 0 0,-27-107-338 0 0,-5-50 8 0 0,0-1-125 0 0,0 0-205 0 0,0 0-346 0 0,3 0-1840 0 0,-2 0-3611 0 0,1 0-5011 0 0</inkml:trace>
  <inkml:trace contextRef="#ctx0" brushRef="#br0" timeOffset="753.42">1284 7 7498 0 0,'0'0'2164'0'0,"0"0"-356"0"0,0 0-153 0 0,0 0 0 0 0,0 0-109 0 0,0 0-179 0 0,0 0-223 0 0,0 0-214 0 0,0 0-143 0 0,0 0-112 0 0,0 0-95 0 0,0 0-74 0 0,0 0-56 0 0,-16 0-49 0 0,-49 1-35 0 0,8 20 533 0 0,43-12-783 0 0,1 1 1 0 0,0-1-1 0 0,1 2 1 0 0,0 0-1 0 0,1 1 1 0 0,0 0 0 0 0,0 0-1 0 0,1 1 1 0 0,1 1-1 0 0,-7 12-116 0 0,15-24 4 0 0,-4 7-1 0 0,0 0-1 0 0,1 0 1 0 0,0 1-1 0 0,0 0 1 0 0,1 0-1 0 0,0 0 0 0 0,1 0 1 0 0,0 0-1 0 0,1 1 1 0 0,0-1-1 0 0,0 0 1 0 0,1 1-1 0 0,1-1 1 0 0,1 8-3 0 0,-1-16 20 0 0,1 0 0 0 0,0 1 1 0 0,0-1-1 0 0,0 0 0 0 0,0-1 1 0 0,0 1-1 0 0,1 0 0 0 0,-1 0 1 0 0,0-1-1 0 0,1 0 0 0 0,-1 1 1 0 0,1-1-1 0 0,0 0 0 0 0,-1 0 1 0 0,1 0-1 0 0,0-1 0 0 0,0 1 1 0 0,0-1-1 0 0,-1 1 0 0 0,1-1 1 0 0,0 0-1 0 0,0 0 0 0 0,0 0 1 0 0,0-1-1 0 0,-1 1 0 0 0,1-1 1 0 0,0 1-1 0 0,0-1 0 0 0,-1 0 1 0 0,1 0-1 0 0,0 0 0 0 0,-1-1 1 0 0,1 1-1 0 0,-1 0 0 0 0,0-1 1 0 0,1 0-1 0 0,1-1-20 0 0,49-34 294 0 0,-2-2 0 0 0,-2-2 0 0 0,-1-2-1 0 0,20-27-293 0 0,-49 51 84 0 0,7-4 99 0 0,-10 42-81 0 0,-7 0-51 0 0,-1 0-1 0 0,0 1 0 0 0,-2 0 0 0 0,0 0 1 0 0,-1 1-1 0 0,2 20-50 0 0,2 6 9 0 0,26 162 15 0 0,-32-191-12 0 0,0 0-1 0 0,-1 0 0 0 0,-1 0 1 0 0,-1 0-1 0 0,-1 1 1 0 0,0-1-1 0 0,-2 0 1 0 0,0 0-1 0 0,0 0 1 0 0,-2 0-1 0 0,0-1 1 0 0,-1 1-1 0 0,-1-1 1 0 0,-1-1-1 0 0,-8 14-11 0 0,12-23 6 0 0,-1-1 0 0 0,-1 0 1 0 0,1 0-1 0 0,-1 0 0 0 0,0-1 0 0 0,0 0 1 0 0,0 0-1 0 0,-1 0 0 0 0,0-1 0 0 0,0 0 0 0 0,0 0 1 0 0,0-1-1 0 0,-1 0 0 0 0,1 0 0 0 0,-1 0 0 0 0,0-1 1 0 0,1-1-1 0 0,-1 1 0 0 0,0-1 0 0 0,0-1 0 0 0,0 1 1 0 0,-1-1-1 0 0,-1-1-6 0 0,6-2-4 0 0,0 0-1 0 0,1 0 1 0 0,-1-1 0 0 0,1 0 0 0 0,0 1 0 0 0,0-1 0 0 0,0 0-1 0 0,0-1 1 0 0,1 1 0 0 0,0 0 0 0 0,0-1 0 0 0,0 1 0 0 0,0-1-1 0 0,1 0 1 0 0,0 0 0 0 0,-1 1 0 0 0,2-1 0 0 0,-1 0 0 0 0,1 0-1 0 0,-1 0 1 0 0,2 0 0 0 0,-1 0 0 0 0,0 0 0 0 0,1 0 0 0 0,0-3 4 0 0,-1 4 0 0 0,19-114-152 0 0,30 18-646 0 0,31-11-3644 0 0,-39 56-7619 0 0,-31 42 1037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31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20 184 0 0 0,'0'0'1998'0'0,"0"0"-407"0"0,0 0-268 0 0,0 0-14 0 0,0 0 137 0 0,0 0 26 0 0,0 0 50 0 0,0 0-71 0 0,0 0-192 0 0,0 0-227 0 0,0 0-190 0 0,2-6-129 0 0,6-28 578 0 0,-11 81 2498 0 0,-8 28-2881 0 0,-1 13-916 0 0,8 55 67 0 0,5-141-44 0 0,0 0 1 0 0,-1 0-1 0 0,1 0 0 0 0,0 0 1 0 0,0 0-1 0 0,0 0 1 0 0,0 0-1 0 0,0-1 1 0 0,1 1-1 0 0,-1 0 0 0 0,0-1 1 0 0,1 0-1 0 0,-1 1 1 0 0,1-1-1 0 0,0 0 1 0 0,-1 1-1 0 0,1-1 0 0 0,0 0 1 0 0,0 0-1 0 0,0 0 1 0 0,0-1-1 0 0,0 1 1 0 0,0 0-1 0 0,0-1 0 0 0,0 1 1 0 0,0-1-1 0 0,0 0 1 0 0,0 1-1 0 0,0-1 1 0 0,0 0-1 0 0,0-1 0 0 0,0 1 1 0 0,0 0-1 0 0,0 0 1 0 0,0-1-1 0 0,0 1 1 0 0,0-1-1 0 0,0 0 1 0 0,0 0-1 0 0,0 1 0 0 0,0-1 1 0 0,0 0-1 0 0,0-1 1 0 0,-1 1-1 0 0,1 0 1 0 0,-1 0-1 0 0,1-1 0 0 0,-1 1 1 0 0,1-1-1 0 0,-1 1 1 0 0,0-1-1 0 0,1 0 1 0 0,-1 0-1 0 0,0 1 0 0 0,0-1 1 0 0,0 0-16 0 0,32-35 169 0 0,-1-1 1 0 0,-3-1-1 0 0,0-2 0 0 0,20-40-169 0 0,3-66 295 0 0,-65 280 596 0 0,35 294-771 0 0,-21-401-120 0 0,-1 1 0 0 0,-1 0 0 0 0,-1 0 1 0 0,-1-1-1 0 0,-2 1 0 0 0,-1-1 0 0 0,-1 0 0 0 0,-1-1 0 0 0,-1 0 0 0 0,-5 10 0 0 0,13-33 3 0 0,1 1-1 0 0,-1-1 1 0 0,0 0-1 0 0,0 1 1 0 0,0-1-1 0 0,0 0 1 0 0,0 0 0 0 0,0 0-1 0 0,0 0 1 0 0,-1 0-1 0 0,1 0 1 0 0,-1 0-1 0 0,1 0 1 0 0,-1-1-1 0 0,0 1 1 0 0,0-1-1 0 0,0 1 1 0 0,0-1-1 0 0,0 1 1 0 0,0-1-1 0 0,0 0 1 0 0,0 0-1 0 0,0 0 1 0 0,-1-1-1 0 0,1 1 1 0 0,0 0 0 0 0,-1-1-1 0 0,1 1 1 0 0,0-1-1 0 0,-1 0 1 0 0,1 0-1 0 0,-1 0 1 0 0,1 0-1 0 0,0 0 1 0 0,-1-1-1 0 0,1 1 1 0 0,0-1-1 0 0,-1 1 1 0 0,1-1-1 0 0,0 0 1 0 0,-1 0-1 0 0,1 0 1 0 0,0 0 0 0 0,0 0-1 0 0,0 0 1 0 0,0-1-1 0 0,0 1 1 0 0,0-1-1 0 0,1 0 1 0 0,-1 1-1 0 0,0-1 1 0 0,1 0-1 0 0,-1 0 1 0 0,1 0-1 0 0,0 0 1 0 0,0 0-1 0 0,0 0-2 0 0,-2-13 0 0 0,2 1 0 0 0,0-1 0 0 0,0 1 0 0 0,1-1 0 0 0,1 1 0 0 0,1-1 0 0 0,0 1 0 0 0,1-1 0 0 0,0 1 0 0 0,1 0-1 0 0,1 0 1 0 0,0 1 0 0 0,1-1 0 0 0,0 1 0 0 0,1 0 0 0 0,1 1 0 0 0,1-2 0 0 0,64-82-1654 0 0,-70 92 232 0 0,3-3-67 0 0,-1 6-6634 0 0,-4 1-3529 0 0</inkml:trace>
  <inkml:trace contextRef="#ctx0" brushRef="#br0" timeOffset="412.577">446 486 5865 0 0,'0'0'4254'0'0,"0"0"-1932"0"0,0 0-1001 0 0,0 0-260 0 0,0 0-10 0 0,0 0 19 0 0,0 0-67 0 0,0 0-139 0 0,0 0-140 0 0,0 0-92 0 0,0 0-79 0 0,0 0-70 0 0,0 0-63 0 0,23-6-73 0 0,74-21-67 0 0,-35 20 544 0 0,-60 8-779 0 0,-1 1-1 0 0,0 0 0 0 0,0-1 1 0 0,0 1-1 0 0,0 0 0 0 0,0-1 1 0 0,0 1-1 0 0,0 0 0 0 0,-1 0 1 0 0,1 0-1 0 0,-1 0 1 0 0,1 0-1 0 0,-1 0 0 0 0,0 0 1 0 0,0 0-1 0 0,1 0 0 0 0,-1 0 1 0 0,-1 0-1 0 0,1 0 0 0 0,0 0 1 0 0,0 0-1 0 0,-1 0 0 0 0,1 0 1 0 0,-1 0-1 0 0,0-1 1 0 0,0 1-1 0 0,1 0-44 0 0,-107 154 604 0 0,81-96-499 0 0,27-59-92 0 0,1 1-1 0 0,-1-1 1 0 0,1 0-1 0 0,-1 0 0 0 0,1 0 1 0 0,0 0-1 0 0,-1 0 1 0 0,1 0-1 0 0,0 0 1 0 0,0 0-1 0 0,0-1 0 0 0,0 1 1 0 0,-1-1-1 0 0,1 1 1 0 0,0-1-1 0 0,0 0 0 0 0,0 0 1 0 0,0 0-1 0 0,0 0 1 0 0,0 0-1 0 0,0 0 1 0 0,0-1-1 0 0,0 1 0 0 0,0 0 1 0 0,0-1-13 0 0,4 1 71 0 0,134-25 554 0 0,-129 24-669 0 0,2-1-1723 0 0,-10 0-2826 0 0,-1-1-3370 0 0,-2 3-3658 0 0</inkml:trace>
  <inkml:trace contextRef="#ctx0" brushRef="#br0" timeOffset="687.329">818 479 10602 0 0,'0'0'2298'0'0,"0"0"-643"0"0,0 0-329 0 0,0 0-122 0 0,0 0-54 0 0,0 0-82 0 0,0 0-188 0 0,0 0-185 0 0,0 0-172 0 0,0 0-126 0 0,0 0-93 0 0,0 0-81 0 0,0 0-69 0 0,20-9-90 0 0,66-25-16 0 0,-16 23 45 0 0,-55 11-3325 0 0,2-4-5798 0 0,-14 3-1392 0 0</inkml:trace>
  <inkml:trace contextRef="#ctx0" brushRef="#br0" timeOffset="1561.495">1267 103 888 0 0,'0'0'1779'0'0,"0"0"-112"0"0,0 0 7 0 0,0 0 66 0 0,0 0-1 0 0,0 0-153 0 0,0 0-275 0 0,0 0-289 0 0,0 0-220 0 0,0 0-117 0 0,0 0-45 0 0,0 0-7 0 0,1 2 8245 0 0,0 0-9197 0 0,-1-2 530 0 0,0 0-31 0 0,-7 19 456 0 0,-43 153-272 0 0,45-154-367 0 0,0-1-1 0 0,1 1 1 0 0,0 0-1 0 0,2 1 0 0 0,0-1 1 0 0,1 0-1 0 0,1 1 1 0 0,1-1-1 0 0,1 4 4 0 0,-2-20-2 0 0,0 0 1 0 0,1 0-1 0 0,0 0 0 0 0,-1 0 1 0 0,1 0-1 0 0,0 0 0 0 0,0 0 0 0 0,0-1 1 0 0,0 1-1 0 0,1 0 0 0 0,-1-1 0 0 0,0 1 1 0 0,1-1-1 0 0,-1 1 0 0 0,1-1 0 0 0,-1 0 1 0 0,1 0-1 0 0,0 0 0 0 0,0 1 0 0 0,-1-2 1 0 0,1 1-1 0 0,0 0 0 0 0,0 0 1 0 0,0 0-1 0 0,0-1 0 0 0,0 1 0 0 0,0-1 1 0 0,0 0-1 0 0,0 0 0 0 0,0 1 0 0 0,0-1 1 0 0,0-1-1 0 0,0 1 0 0 0,0 0 0 0 0,0 0 1 0 0,0-1-1 0 0,0 1 0 0 0,1-1 2 0 0,74-32 148 0 0,-60 18-116 0 0,1 0 0 0 0,-2 0 0 0 0,0-2 0 0 0,-1 0 0 0 0,-1-1 0 0 0,0 0 0 0 0,-1-1 0 0 0,-2-1 0 0 0,0 0 0 0 0,0-1 0 0 0,-2 1 0 0 0,-1-2 0 0 0,-1 1 0 0 0,0-1 0 0 0,-2-1 0 0 0,2-15-32 0 0,-6-4 409 0 0,-1 42-360 0 0,0 0-27 0 0,0 0-14 0 0,-9 16-114 0 0,2-3 103 0 0,2 0-1 0 0,-1 1 1 0 0,1-1-1 0 0,1 1 0 0 0,1 0 1 0 0,0 0-1 0 0,0 1 1 0 0,2-1-1 0 0,0 1 0 0 0,0 4 4 0 0,-3 451 19 0 0,-38-261-86 0 0,40-204 63 0 0,1 0 0 0 0,-1 0-1 0 0,-1-1 1 0 0,1 1 0 0 0,-1-1 0 0 0,0 1-1 0 0,0-1 1 0 0,0 0 0 0 0,0 0-1 0 0,-1-1 1 0 0,1 1 0 0 0,-1-1-1 0 0,0 1 1 0 0,0-1 0 0 0,-1 0-1 0 0,1-1 1 0 0,0 1 0 0 0,-1-1-1 0 0,0 0 1 0 0,0 0 0 0 0,1 0-1 0 0,-1-1 1 0 0,0 0 0 0 0,0 0-1 0 0,-4 1 5 0 0,7-4-3 0 0,1 0-1 0 0,-1 0 1 0 0,0 1-1 0 0,1-1 1 0 0,-1 0-1 0 0,1 0 1 0 0,0-1-1 0 0,0 1 1 0 0,0 0-1 0 0,0 0 1 0 0,0 0-1 0 0,0-1 1 0 0,0 1-1 0 0,1-1 1 0 0,-1 1-1 0 0,1 0 1 0 0,0-1-1 0 0,0 1 1 0 0,0-1-1 0 0,0 1 1 0 0,0-1-1 0 0,0 1 1 0 0,0-1-1 0 0,1 0 4 0 0,-1 1-4 0 0,2-20-83 0 0,2 1 0 0 0,0-1 0 0 0,1 1 0 0 0,1 0 0 0 0,1 0 0 0 0,0 1 0 0 0,2 0 0 0 0,0 1 0 0 0,2-1 0 0 0,0 2 0 0 0,1 0 0 0 0,9-10 87 0 0,22-42-4626 0 0,-36 62-605 0 0,-3 3-5847 0 0</inkml:trace>
  <inkml:trace contextRef="#ctx0" brushRef="#br0" timeOffset="1821.443">1725 442 10930 0 0,'0'0'2269'0'0,"0"0"-668"0"0,0 0-302 0 0,0 0 59 0 0,0 0 29 0 0,0 0-97 0 0,0 0-213 0 0,0 0-233 0 0,0 0-186 0 0,0 0-157 0 0,0 0-102 0 0,0 0-94 0 0,-5 32-85 0 0,-15 98-67 0 0,14-100-1415 0 0,-2 2 4135 0 0,5-22-5644 0 0,3-4-2440 0 0,0 4-3631 0 0,0-13-236 0 0</inkml:trace>
  <inkml:trace contextRef="#ctx0" brushRef="#br0" timeOffset="2184.35">1826 26 2489 0 0,'0'0'2453'0'0,"0"0"-303"0"0,0 0-80 0 0,0 0 62 0 0,0 0 9 0 0,0 0-159 0 0,0 0-365 0 0,0 0-419 0 0,0 0-351 0 0,0 0-228 0 0,0 0-131 0 0,0 0-100 0 0,0 0-55 0 0,0-6-13 0 0,-1-6-245 0 0,1 4 733 0 0,12 27 600 0 0,155 294 2792 0 0,-158-287-4157 0 0,-2 0-1 0 0,0 0 1 0 0,-2 1 0 0 0,-1 0-1 0 0,-2 0 1 0 0,0 0 0 0 0,-2 0-1 0 0,0 0 1 0 0,-3 4-43 0 0,1-16-67 0 0,-1 0 0 0 0,-1 0-1 0 0,0 0 1 0 0,-2 0 0 0 0,1-1-1 0 0,-2 0 1 0 0,0 0 0 0 0,0 0 0 0 0,-1-1-1 0 0,-1 0 1 0 0,0-1 0 0 0,-1 0 0 0 0,0 0-1 0 0,-1-1 1 0 0,0-1 0 0 0,-1 1 0 0 0,0-2-1 0 0,-1 0 1 0 0,0 0 0 0 0,0-1 0 0 0,-5 1 67 0 0,-27 4-4219 0 0,30-10-2353 0 0,9 0-5302 0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44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469 173 0 0 0,'0'0'507'0'0,"0"0"249"0"0,0 0-9 0 0,0 0-43 0 0,0 0-1 0 0,0 0-2 0 0,0 0-14 0 0,10 2 1463 0 0,-7-1 3738 0 0,-3 0-5407 0 0,0-1 7 0 0,0 0 8 0 0,0 0 16 0 0,0 0 30 0 0,0 0-33 0 0,0 0-33 0 0,0 0-51 0 0,0 0-79 0 0,0 0-44 0 0,0 0-45 0 0,0 0-40 0 0,-4 7 6590 0 0,-204 9-6289 0 0,127 12-497 0 0,54-16 16 0 0,27 24 206 0 0,7-29-187 0 0,67 45 362 0 0,11-26-104 0 0,-85-26-303 0 0,0 1-1 0 0,-1-1 0 0 0,1 0 0 0 0,0 0 0 0 0,-1 1 1 0 0,1-1-1 0 0,0 0 0 0 0,0 1 0 0 0,-1-1 1 0 0,1 1-1 0 0,0-1 0 0 0,0 0 0 0 0,0 1 1 0 0,-1-1-1 0 0,1 1 0 0 0,0-1 0 0 0,0 0 0 0 0,0 1 1 0 0,0-1-1 0 0,0 1 0 0 0,0-1 0 0 0,0 1 1 0 0,0-1-1 0 0,0 0 0 0 0,0 1 0 0 0,0-1 1 0 0,0 1-1 0 0,0-1 0 0 0,0 1 0 0 0,1-1 0 0 0,-1 0 1 0 0,0 1-1 0 0,0-1 0 0 0,0 1 0 0 0,1-1 1 0 0,-1 0-1 0 0,0 1 0 0 0,0-1 0 0 0,1 0 1 0 0,-1 1-1 0 0,0-1 0 0 0,1 0 0 0 0,-1 0 1 0 0,0 1-1 0 0,1-1 0 0 0,-1 0 0 0 0,0 0 0 0 0,1 1 1 0 0,-1-1-1 0 0,1 0 0 0 0,-1 0 0 0 0,0 0 1 0 0,1 0-1 0 0,-1 0 0 0 0,1 0 0 0 0,-1 0 1 0 0,1 0-1 0 0,-1 0-10 0 0,-59 35 127 0 0,0 2 1 0 0,3 3-1 0 0,-25 25-127 0 0,17 17-26 0 0,61-75 29 0 0,0 0-1 0 0,1 0 1 0 0,0 0 0 0 0,1 1 0 0 0,-1-1-1 0 0,1 1 1 0 0,1-1 0 0 0,-1 1 0 0 0,1-1 0 0 0,1 1-1 0 0,-1-1 1 0 0,1 1 0 0 0,2 6-3 0 0,0-9 33 0 0,1-1-1 0 0,-1 0 1 0 0,1 0 0 0 0,-1 0-1 0 0,1-1 1 0 0,0 0 0 0 0,0 1-1 0 0,1-1 1 0 0,-1 0 0 0 0,1-1 0 0 0,0 1-1 0 0,-1-1 1 0 0,1 0 0 0 0,0 0-1 0 0,0-1 1 0 0,0 1 0 0 0,0-1 0 0 0,1 0-1 0 0,-1 0 1 0 0,0-1 0 0 0,5 0-33 0 0,117 1 510 0 0,-127-1-546 0 0,0 0-32 0 0,0-19-2595 0 0,0 4-294 0 0,0 5-4232 0 0,0 2-4588 0 0</inkml:trace>
  <inkml:trace contextRef="#ctx0" brushRef="#br0" timeOffset="563.62">268 8 936 0 0,'0'0'2250'0'0,"0"0"-344"0"0,0 0-98 0 0,0 0-71 0 0,0 0 22 0 0,0 0-16 0 0,0 0-147 0 0,0 0-154 0 0,0 0-242 0 0,0 0-272 0 0,0 0-176 0 0,0 0-106 0 0,0 0-41 0 0,-1-3-7 0 0,-6-2 3562 0 0,3 34-1729 0 0,3-28-2681 0 0,-17 147 1534 0 0,15 17-762 0 0,-7 1 0 0 0,-21 98-522 0 0,-10 42 106 0 0,40-304-169 0 0,0 0 0 0 0,0-1 0 0 0,0 1 0 0 0,-1 0 0 0 0,1-1 0 0 0,0 1 0 0 0,-1-1 0 0 0,0 1 1 0 0,1-1-1 0 0,-1 0 0 0 0,0 0 0 0 0,1 0 0 0 0,-1 0 0 0 0,0 0 0 0 0,0 0 0 0 0,0 0 0 0 0,0 0 0 0 0,0-1 0 0 0,0 1 0 0 0,0-1 1 0 0,0 0-1 0 0,0 1 0 0 0,0-1 0 0 0,0 0 0 0 0,0 0 0 0 0,0 0 0 0 0,0 0 0 0 0,0-1 0 0 0,0 1 0 0 0,0-1 0 0 0,0 1 0 0 0,-2-1 64 0 0,-10 0-370 0 0,6-6-4967 0 0,7 1-1637 0 0,1 6 6838 0 0,0-2-11808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46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1 810 3961 0 0,'0'0'1559'0'0,"0"0"-410"0"0,0 0 2 0 0,0 0 299 0 0,0 0 270 0 0,0 0 37 0 0,0 0-174 0 0,0 0-283 0 0,0 0-298 0 0,0 0-222 0 0,0 0-148 0 0,8-9-88 0 0,55-74 974 0 0,18-66 542 0 0,7 5 1 0 0,96-119-2061 0 0,-47 102 960 0 0,-134 166-948 0 0,0 1 0 0 0,-1-1-1 0 0,0 1 1 0 0,0 0 0 0 0,0 0 0 0 0,-1 0 0 0 0,0-1 0 0 0,0 1 0 0 0,0 1 0 0 0,-1-1 0 0 0,0 0 0 0 0,0 0-1 0 0,-1 2-11 0 0,19 415 330 0 0,19-137-238 0 0,-35-253 45 0 0,-2-32-13 0 0,0-1 56 0 0,0 0 76 0 0,0 0 54 0 0,-7-15 546 0 0,-41-40-663 0 0,22 23-206 0 0,-2 1 1 0 0,-1 1 0 0 0,-1 2 0 0 0,-34-24 12 0 0,55 46-44 0 0,3 0-57 0 0,0 1 1 0 0,-1 0 0 0 0,0 0 0 0 0,0 1 0 0 0,0 0-1 0 0,0 0 1 0 0,-1 0 0 0 0,0 1 0 0 0,0 0-1 0 0,0 1 1 0 0,0 0 0 0 0,0 0 0 0 0,0 0-1 0 0,0 1 1 0 0,-1 1 0 0 0,1-1 0 0 0,0 1 0 0 0,-3 1 100 0 0,3 14-3173 0 0,8-2-1939 0 0,0-9 2007 0 0,0 4-8610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47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0 6201 0 0,'0'0'3065'0'0,"0"0"-722"0"0,0 0-262 0 0,0 0-154 0 0,0 0-330 0 0,0 0-295 0 0,0 0-276 0 0,0 0-210 0 0,0 0-96 0 0,0 0-145 0 0,0 0-109 0 0,0 0-72 0 0,-9 2-35 0 0,-79 23 783 0 0,80-22-1106 0 0,1 1 0 0 0,0 0 0 0 0,1 1 0 0 0,-1 0 0 0 0,1 0 0 0 0,-1 0 0 0 0,1 0 0 0 0,1 1 0 0 0,-1 0 0 0 0,1 1 0 0 0,0-1 0 0 0,1 1 0 0 0,-1 0 0 0 0,1 0 0 0 0,1 0 0 0 0,-1 1 0 0 0,1-1 0 0 0,1 1 0 0 0,-1 0-1 0 0,1-1 1 0 0,1 1 0 0 0,-1 0 0 0 0,1 7-36 0 0,1-10 10 0 0,-1 0 0 0 0,2 0 0 0 0,-1 0 0 0 0,0 0 0 0 0,1 0 0 0 0,0 0 1 0 0,0 0-1 0 0,1-1 0 0 0,0 1 0 0 0,-1 0 0 0 0,1 0 0 0 0,1-1 0 0 0,-1 0 0 0 0,1 1 0 0 0,0-1 0 0 0,0 0 0 0 0,0 0 0 0 0,0 0 0 0 0,1-1 0 0 0,-1 1 0 0 0,1-1 0 0 0,0 0 0 0 0,0 0 0 0 0,0 0 0 0 0,2 1-10 0 0,3 1 15 0 0,0 0 1 0 0,0-1-1 0 0,0 0 0 0 0,0 0 1 0 0,1-1-1 0 0,-1 0 0 0 0,1 0 0 0 0,0-2 1 0 0,0 1-1 0 0,0-1 0 0 0,0 0 1 0 0,0-1-1 0 0,0 0 0 0 0,0-1 1 0 0,0 0-1 0 0,0 0 0 0 0,9-3-15 0 0,25-24-1639 0 0,-31 15-1470 0 0,-3 2-3701 0 0,-2 4-4639 0 0</inkml:trace>
  <inkml:trace contextRef="#ctx0" brushRef="#br0" timeOffset="375.362">439 284 968 0 0,'0'0'3072'0'0,"0"0"40"0"0,0 0-129 0 0,0 0-395 0 0,0 0-461 0 0,0 0-397 0 0,0 0-334 0 0,33-3-267 0 0,104-11-207 0 0,-53-10 581 0 0,-66 13-1103 0 0,71-54 1465 0 0,-86 63-1813 0 0,0-1 0 0 0,0 0 1 0 0,-1-1-1 0 0,1 1 0 0 0,-1 0 0 0 0,0-1 1 0 0,0 1-1 0 0,0-1 0 0 0,-1 1 0 0 0,1-1 1 0 0,-1 0-1 0 0,0 0 0 0 0,0 0 0 0 0,0 0 1 0 0,-1 0-1 0 0,1 0 0 0 0,-1 0 0 0 0,0 0 1 0 0,0 0-1 0 0,0 0 0 0 0,-1 0 0 0 0,1 0 1 0 0,-1 0-1 0 0,0 0 0 0 0,0 1 0 0 0,-1-2-52 0 0,-2 1 6 0 0,1 0-1 0 0,-1 0 1 0 0,-1 1-1 0 0,1-1 0 0 0,0 1 1 0 0,-1 0-1 0 0,0 1 1 0 0,0-1-1 0 0,0 1 0 0 0,0 0 1 0 0,0 0-1 0 0,0 0 1 0 0,0 1-1 0 0,-1 0 0 0 0,1 0 1 0 0,0 0-1 0 0,-1 1 0 0 0,1-1 1 0 0,-1 1-1 0 0,1 1 1 0 0,-1-1-1 0 0,-1 1-5 0 0,-7 0-9 0 0,1 0 0 0 0,0 1-1 0 0,0 0 1 0 0,0 1 0 0 0,0 1-1 0 0,0 0 1 0 0,0 1 0 0 0,1 0 0 0 0,0 1-1 0 0,0 0 1 0 0,1 1 0 0 0,-1 0-1 0 0,0 1 10 0 0,6-3-4 0 0,0-1-1 0 0,1 1 0 0 0,-1 0 0 0 0,1 0 1 0 0,0 0-1 0 0,0 1 0 0 0,1 0 0 0 0,-1 0 1 0 0,1 0-1 0 0,1 0 0 0 0,-1 0 0 0 0,1 1 1 0 0,0 0-1 0 0,1 0 0 0 0,-1 0 0 0 0,1 0 1 0 0,1 0-1 0 0,-1 0 0 0 0,1 1 0 0 0,1-1 1 0 0,-1 0-1 0 0,1 1 0 0 0,0-1 0 0 0,2 6 5 0 0,2-4 5 0 0,1-1-1 0 0,0 1 0 0 0,1-1 1 0 0,0 0-1 0 0,0 0 0 0 0,1-1 1 0 0,0 1-1 0 0,0-2 0 0 0,1 1 1 0 0,0-1-1 0 0,0 0 0 0 0,0-1 0 0 0,1 0 1 0 0,0 0-1 0 0,0-1 0 0 0,0 0 1 0 0,1 0-1 0 0,-1-1 0 0 0,1 0 1 0 0,-1-1-1 0 0,11 1-4 0 0,172 34-129 0 0,-110-26-3217 0 0,-70-10-2192 0 0,-5-1-6224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46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4 8402 0 0,'0'0'2251'0'0,"0"0"-387"0"0,0 0-269 0 0,0 0-70 0 0,0 0-80 0 0,0 0-115 0 0,0 0-190 0 0,0 0-249 0 0,0 0-237 0 0,0 0-173 0 0,0 0-112 0 0,0 0-55 0 0,0-3 1459 0 0,-13 135 887 0 0,-14 360-1187 0 0,23-348-1323 0 0,4-143-149 0 0,0-1 26 0 0,0 0-14 0 0,0 0-8 0 0,0 0-6 0 0,0 0 13 0 0,0-27-1819 0 0,8-10-1812 0 0,-4 27-288 0 0,0-1-3400 0 0,-4 4-4379 0 0</inkml:trace>
  <inkml:trace contextRef="#ctx0" brushRef="#br0" timeOffset="261.66">242 630 3721 0 0,'0'0'1481'0'0,"0"0"-147"0"0,0 0-132 0 0,0 0-18 0 0,0 0 36 0 0,0 0 4 0 0,0 0-99 0 0,0 0-148 0 0,0 0-179 0 0,0 0-169 0 0,0 0-46 0 0,0 0 0 0 0,0 0-26 0 0,3 23-29 0 0,10 71-84 0 0,-14-61 390 0 0,1-32-693 0 0,0-1-43 0 0,-17-12-1583 0 0,7-2-988 0 0,7 6-3069 0 0,1 1-3621 0 0</inkml:trace>
  <inkml:trace contextRef="#ctx0" brushRef="#br0" timeOffset="509.893">199 258 7354 0 0,'0'0'2552'0'0,"0"0"-645"0"0,0 0-416 0 0,0 0-69 0 0,0 0-126 0 0,0 0-265 0 0,0 0-372 0 0,0 0-418 0 0,0 0-288 0 0,0 0-85 0 0,0 0 8 0 0,0 0 32 0 0,-2 4-5 0 0,-1 29-809 0 0,8-21-1921 0 0,3 1-3347 0 0,-5-9-1380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54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43 8362 0 0,'0'0'2795'0'0,"0"0"-769"0"0,0 0-479 0 0,0 0-111 0 0,0 0-140 0 0,0 0-147 0 0,0 0-197 0 0,0 0-207 0 0,0 0-63 0 0,0 0 38 0 0,0 0 57 0 0,0 0 36 0 0,0 0-81 0 0,0 19-117 0 0,-12 126 756 0 0,16 104-67 0 0,4-92-1133 0 0,7-5-445 0 0,-13-152-23 0 0,-1 0-1 0 0,0 1 1 0 0,0-1-1 0 0,0 0 1 0 0,1 0 0 0 0,-1-1-1 0 0,0 1 1 0 0,0 0-1 0 0,0 0 1 0 0,0 0-1 0 0,1-1 1 0 0,-1 1-1 0 0,0-1 1 0 0,0 1 0 0 0,0-1-1 0 0,0 1 1 0 0,0-1-1 0 0,0 1 1 0 0,0-1-1 0 0,0 0 1 0 0,0 0 0 0 0,0 0-1 0 0,0 1 1 0 0,0-1-1 0 0,-1 0 1 0 0,1 0-1 0 0,0 0 1 0 0,-1 0-1 0 0,1 0 1 0 0,-1 0 0 0 0,1 0-1 0 0,0-1 298 0 0,-1 1-389 0 0,19-24-9685 0 0,-12 17 2836 0 0</inkml:trace>
  <inkml:trace contextRef="#ctx0" brushRef="#br0" timeOffset="474.12">357 400 2889 0 0,'0'0'2317'0'0,"0"0"-706"0"0,0 0-100 0 0,0 0 208 0 0,0 0 86 0 0,0 0-105 0 0,0 0-311 0 0,0 0-353 0 0,0 0-263 0 0,0 0-181 0 0,0 0-133 0 0,-19 32-108 0 0,-58 97-76 0 0,51-58 131 0 0,25-67-360 0 0,1 0-1 0 0,-1 0 0 0 0,1 0 0 0 0,0 0 1 0 0,0 0-1 0 0,0 0 0 0 0,0 0 0 0 0,1 0 1 0 0,-1 0-1 0 0,1 0 0 0 0,0 0 1 0 0,0-1-1 0 0,1 1 0 0 0,-1 0 0 0 0,1 0 1 0 0,0-1-1 0 0,0 1 0 0 0,0-1 0 0 0,0 0 1 0 0,1 1-1 0 0,-1-1 0 0 0,1 0 0 0 0,0 0 1 0 0,0-1-1 0 0,0 1 0 0 0,0-1 0 0 0,0 1 1 0 0,1-1-1 0 0,-1 0 0 0 0,1 0 1 0 0,0-1-1 0 0,-1 1 0 0 0,1-1 0 0 0,1 1-45 0 0,7 1 268 0 0,0 1 0 0 0,1-2-1 0 0,-1 0 1 0 0,1-1 0 0 0,-1 0-1 0 0,1 0 1 0 0,0-2-1 0 0,-1 1 1 0 0,1-2 0 0 0,0 1-1 0 0,-1-2 1 0 0,0 0 0 0 0,0 0-1 0 0,0-1 1 0 0,0-1 0 0 0,0 0-1 0 0,-1 0 1 0 0,0-2-1 0 0,9-5-267 0 0,-1-7 150 0 0,-1 0 0 0 0,0-1-1 0 0,-2-1 1 0 0,0-1 0 0 0,-2 0 0 0 0,0-1-1 0 0,-2-1 1 0 0,-1 0 0 0 0,0 0-1 0 0,-2-1 1 0 0,-1 0 0 0 0,-1-1-1 0 0,4-22-149 0 0,-4 22 28 0 0,-2 9-34 0 0,-1 0 1 0 0,-1 0-1 0 0,-1 0 0 0 0,0 0 1 0 0,-2-1-1 0 0,0 1 0 0 0,0 0 1 0 0,-2-1-1 0 0,0 1 0 0 0,-3-11 6 0 0,3 21-3 0 0,1 0-1 0 0,-1 0 1 0 0,-1 0-1 0 0,1 1 0 0 0,-1-1 1 0 0,-1 0-1 0 0,1 1 1 0 0,-1 0-1 0 0,0 0 1 0 0,0 0-1 0 0,-1 0 1 0 0,0 1-1 0 0,0 0 1 0 0,0 0-1 0 0,-1 0 0 0 0,1 0 1 0 0,-1 1-1 0 0,0 0 1 0 0,0 0-1 0 0,-1 1 1 0 0,1 0-1 0 0,-1 0 1 0 0,0 0-1 0 0,0 1 0 0 0,0 0 1 0 0,-3 0 3 0 0,3 0-2 0 0,0 1-1 0 0,0 0 1 0 0,-1 1 0 0 0,1 0-1 0 0,0 0 1 0 0,-1 0 0 0 0,1 1-1 0 0,0 0 1 0 0,0 0 0 0 0,0 1-1 0 0,-1 0 1 0 0,2 0 0 0 0,-1 1 0 0 0,0 0-1 0 0,0 0 1 0 0,1 1 0 0 0,0-1-1 0 0,0 1 1 0 0,0 1 0 0 0,0-1-1 0 0,0 1 1 0 0,1 0 0 0 0,0 0-1 0 0,0 1 1 0 0,0 0 0 0 0,1-1 0 0 0,0 1-1 0 0,0 1 1 0 0,1-1 0 0 0,-1 1-1 0 0,1-1 1 0 0,1 1 0 0 0,-1 0-1 0 0,1 0 1 0 0,0 0 0 0 0,1 0-1 0 0,-1 6 3 0 0,-1 9 8 0 0,1 0-1 0 0,1 1 0 0 0,1-1 0 0 0,1 1 0 0 0,1-1 0 0 0,1 0 0 0 0,1 1 0 0 0,0-1 0 0 0,2-1 0 0 0,1 1 0 0 0,0-1 0 0 0,2 0 0 0 0,2 2-7 0 0,1 6 31 0 0,2 0-1 0 0,0 0 0 0 0,2-2 0 0 0,2 0 0 0 0,0-1 0 0 0,1-1 0 0 0,2 0 0 0 0,6 4-30 0 0,-12-14-103 0 0,1 0 1 0 0,0-1 0 0 0,1-1 0 0 0,0-1 0 0 0,1 0 0 0 0,1-1 0 0 0,-1-1-1 0 0,2-1 1 0 0,-1-1 0 0 0,1 0 0 0 0,1-2 0 0 0,16 4 102 0 0,-13-9-3280 0 0,-15-1-5005 0 0,-5 0-4173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53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30 0 0 0,'0'0'181'0'0,"0"0"550"0"0,0 0 193 0 0,-1-4-25 0 0,-3-13-124 0 0,3 13-104 0 0,1 4-16 0 0,0 0 93 0 0,0 0 113 0 0,0 0 40 0 0,0 0-7 0 0,-3-3 15189 0 0,-2 2-15719 0 0,-10 4-312 0 0,0 0 0 0 0,0 1 0 0 0,1 1 1 0 0,-1 0-1 0 0,1 1 0 0 0,0 0 1 0 0,0 1-1 0 0,1 1 0 0 0,0 0 0 0 0,0 1 1 0 0,-7 7-53 0 0,14-11 39 0 0,-3-1 11 0 0,0 1-1 0 0,1 1 0 0 0,-1-1 0 0 0,1 1 0 0 0,1 1 0 0 0,-1-1 0 0 0,1 1 1 0 0,0 1-1 0 0,1-1 0 0 0,0 1 0 0 0,0 1 0 0 0,1-1 0 0 0,0 1 1 0 0,0-1-1 0 0,1 2 0 0 0,0-1 0 0 0,0 0 0 0 0,1 1 0 0 0,0-1 0 0 0,1 1 1 0 0,0 0-1 0 0,1 0 0 0 0,0 0 0 0 0,1 0 0 0 0,0 0 0 0 0,0 0 1 0 0,1 0-1 0 0,0 0 0 0 0,1 0 0 0 0,0-1 0 0 0,0 1 0 0 0,1 0 0 0 0,1-1 1 0 0,-1 0-1 0 0,3 3-49 0 0,0-3 71 0 0,1 0 0 0 0,0-1 0 0 0,0 1 0 0 0,1-1 0 0 0,0-1 0 0 0,0 0 0 0 0,1 0 0 0 0,0 0 0 0 0,0-1-1 0 0,1-1 1 0 0,0 0 0 0 0,0 0 0 0 0,0 0 0 0 0,0-2 0 0 0,1 1 0 0 0,-1-1 0 0 0,1-1 0 0 0,0 0 0 0 0,0 0 0 0 0,0-1 0 0 0,0 0 0 0 0,0-1 0 0 0,5-1-71 0 0,-11 1-74 0 0,0 0 1 0 0,-1 0-1 0 0,1-1 0 0 0,0 1 0 0 0,0-1 1 0 0,0 0-1 0 0,-1-1 0 0 0,1 1 0 0 0,0-1 1 0 0,-1 0-1 0 0,0 0 0 0 0,1 0 0 0 0,-1-1 1 0 0,0 0-1 0 0,0 0 0 0 0,0 0 0 0 0,-1 0 1 0 0,1 0-1 0 0,-1-1 0 0 0,0 1 1 0 0,0-1-1 0 0,0 0 0 0 0,0 0 0 0 0,0 0 1 0 0,-1 0-1 0 0,0-1 0 0 0,1-1 74 0 0,6-13-2704 0 0,-2 7-915 0 0,-2 0-4856 0 0,-2 4-3390 0 0</inkml:trace>
  <inkml:trace contextRef="#ctx0" brushRef="#br0" timeOffset="382.541">726 38 7842 0 0,'0'0'2084'0'0,"0"0"-426"0"0,0 0-105 0 0,0 0-76 0 0,0 0-109 0 0,0 0-213 0 0,0 0-256 0 0,0 0-135 0 0,0 0-108 0 0,0 0-77 0 0,0 0-63 0 0,0 0-72 0 0,0 0-57 0 0,-23 24-44 0 0,-69 75-45 0 0,50-34 173 0 0,39-59-424 0 0,0 0 0 0 0,1 1 0 0 0,0-1-1 0 0,1 1 1 0 0,-1 0 0 0 0,1-1 0 0 0,0 1-1 0 0,1 0 1 0 0,0 0 0 0 0,0 0 0 0 0,0-1 0 0 0,1 1-1 0 0,0 0 1 0 0,0 0 0 0 0,1-1 0 0 0,0 1 0 0 0,0-1-1 0 0,1 1 1 0 0,-1-1 0 0 0,1 0 0 0 0,1 0 0 0 0,-1 0-1 0 0,1 0 1 0 0,0-1 0 0 0,0 0 0 0 0,1 1 0 0 0,0-2-1 0 0,-1 1 1 0 0,2 0 0 0 0,-1-1 0 0 0,0 0-1 0 0,1 0 1 0 0,0-1 0 0 0,0 1 0 0 0,4 0-47 0 0,5 1 166 0 0,0 0-1 0 0,0-1 1 0 0,1-1 0 0 0,-1-1 0 0 0,1 0-1 0 0,0-1 1 0 0,-1-1 0 0 0,1-1 0 0 0,0 0 0 0 0,6-1-166 0 0,-12 0 92 0 0,0-1 0 0 0,0 0 0 0 0,-1 0 1 0 0,1-1-1 0 0,-1 0 0 0 0,0-1 0 0 0,0 0 1 0 0,-1 0-1 0 0,1-1 0 0 0,-1 0 1 0 0,0-1-1 0 0,-1 1 0 0 0,1-2 0 0 0,-2 1 1 0 0,1-1-1 0 0,-1 0 0 0 0,0 0 0 0 0,0-1 1 0 0,-1 1-1 0 0,0-1 0 0 0,3-9-92 0 0,-6 11 6 0 0,-1 0 1 0 0,1 0-1 0 0,-1 1 0 0 0,0-1 0 0 0,-1 0 0 0 0,0 0 0 0 0,0 0 0 0 0,0 0 0 0 0,-1 0 1 0 0,0 0-1 0 0,0 0 0 0 0,-1 0 0 0 0,0 0 0 0 0,0 1 0 0 0,-1-1 0 0 0,1 1 0 0 0,-1-1 1 0 0,-1 1-1 0 0,1 0 0 0 0,-1 0 0 0 0,0 1 0 0 0,-1-1 0 0 0,1 1 0 0 0,-1 0 1 0 0,0 0-1 0 0,-3-2-6 0 0,3 3-202 0 0,0 0 0 0 0,0 0 0 0 0,0 1 0 0 0,-1 0 0 0 0,1 0 0 0 0,-1 0 0 0 0,0 0 0 0 0,0 1 0 0 0,0 0 0 0 0,0 1 0 0 0,0-1 0 0 0,0 1 0 0 0,-1 0 0 0 0,1 0 0 0 0,0 1 0 0 0,-1 0 0 0 0,1 0 0 0 0,0 1 0 0 0,-1 0 202 0 0,-25 11-3800 0 0,14 0-2463 0 0,12-9 3089 0 0,-7 5-7638 0 0</inkml:trace>
  <inkml:trace contextRef="#ctx0" brushRef="#br0" timeOffset="1001.122">1190 82 3177 0 0,'0'0'2778'0'0,"0"0"-318"0"0,0 0-215 0 0,0 0-134 0 0,0 0-364 0 0,0 0-412 0 0,0 0-362 0 0,0 0-247 0 0,0 0-133 0 0,0 0-66 0 0,0 0-34 0 0,0 0-35 0 0,0 0-35 0 0,-6 23-33 0 0,-16 71-7 0 0,21-91-312 0 0,0 1 0 0 0,0 0 0 0 0,0 0 0 0 0,0 0 0 0 0,1 1 0 0 0,-1-1 0 0 0,1 0 0 0 0,0 0 1 0 0,0 0-1 0 0,1 0 0 0 0,-1 0 0 0 0,1 0 0 0 0,0 0 0 0 0,0 0 0 0 0,0 0 0 0 0,1 0 0 0 0,-1 0 0 0 0,1-1 0 0 0,0 1 0 0 0,0 0 0 0 0,0-1 0 0 0,1 0 0 0 0,-1 1 0 0 0,1-1 0 0 0,0 0 0 0 0,0 0 0 0 0,0-1 0 0 0,0 1 0 0 0,1 0-71 0 0,2 3 141 0 0,3-1 48 0 0,1 1 0 0 0,0-1 1 0 0,0-1-1 0 0,0 0 0 0 0,0 0 1 0 0,1-1-1 0 0,-1 0 1 0 0,1-1-1 0 0,0-1 0 0 0,0 1 1 0 0,0-1-1 0 0,0-1 0 0 0,0 0 1 0 0,0-1-1 0 0,-1 0 1 0 0,8-2-190 0 0,-6 2 112 0 0,1-1 0 0 0,0 0 1 0 0,-1-1-1 0 0,0 0 0 0 0,1-1 1 0 0,-1-1-1 0 0,0 0 0 0 0,-1 0 1 0 0,0-1-1 0 0,1-1 1 0 0,-2 0-1 0 0,8-5-112 0 0,-13 7-51 0 0,-1-1 1 0 0,1 1 0 0 0,-1-1-1 0 0,0 0 1 0 0,-1 1-1 0 0,1-2 1 0 0,-1 1 0 0 0,0 0-1 0 0,-1-1 1 0 0,0 1-1 0 0,0-1 1 0 0,0 0-1 0 0,-1 0 1 0 0,1 1 0 0 0,-2-1-1 0 0,1-7 51 0 0,-2-13-4418 0 0,-3 2-3991 0 0,1 13-3555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3:56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25 0 0 0,'0'0'1310'0'0,"0"0"17"0"0,0 0 130 0 0,0 0 176 0 0,0 0 279 0 0,0 0 92 0 0,0 0-118 0 0,0 0-244 0 0,0 0-317 0 0,0 0-296 0 0,0 0-232 0 0,-7-4-153 0 0,3 2-583 0 0,1-1 32 0 0,0 1-1 0 0,0 0 0 0 0,0 1 1 0 0,0-1-1 0 0,0 1 0 0 0,-1-1 0 0 0,1 1 1 0 0,-1 0-1 0 0,1 0 0 0 0,-1 0 1 0 0,1 1-1 0 0,-1-1 0 0 0,1 1 1 0 0,-1 0-1 0 0,0 0 0 0 0,1 0 0 0 0,-1 1 1 0 0,0-1-1 0 0,1 1 0 0 0,-1 0-92 0 0,-32 12 644 0 0,1 2-1 0 0,1 2 1 0 0,1 1-1 0 0,0 2 1 0 0,1 1-1 0 0,-5 6-643 0 0,36-26 15 0 0,-1 0-1 0 0,1-1 1 0 0,0 1-1 0 0,0 0 0 0 0,0 0 1 0 0,-1 0-1 0 0,1 1 1 0 0,0-1-1 0 0,1 0 1 0 0,-1 0-1 0 0,0 0 1 0 0,0 1-1 0 0,0-1 1 0 0,1 0-1 0 0,-1 1 0 0 0,1-1 1 0 0,-1 1-1 0 0,1-1 1 0 0,-1 1-1 0 0,1-1 1 0 0,0 1-1 0 0,0-1 1 0 0,0 1-1 0 0,0-1 1 0 0,0 1-1 0 0,0-1 0 0 0,0 1 1 0 0,0-1-1 0 0,1 1 1 0 0,-1-1-1 0 0,1 1 1 0 0,-1-1-1 0 0,1 1 1 0 0,-1-1-1 0 0,1 0 1 0 0,0 1-1 0 0,0-1 0 0 0,0 0 1 0 0,0 0-1 0 0,0 0 1 0 0,0 1-1 0 0,0-1 1 0 0,1 0-15 0 0,61 41 446 0 0,-49-34-292 0 0,151 55 522 0 0,-158-61-642 0 0,1 0 0 0 0,-1 0 0 0 0,1 1 0 0 0,-1 0 0 0 0,0 0 1 0 0,0 1-1 0 0,0 0 0 0 0,-1 0 0 0 0,0 1 0 0 0,1 0 0 0 0,-1 0 0 0 0,-1 0 0 0 0,1 1 0 0 0,-1 0 0 0 0,0 0 1 0 0,0 0-1 0 0,-1 0 0 0 0,0 1 0 0 0,0 0 0 0 0,0 0 0 0 0,-1 0 0 0 0,0 0 0 0 0,-1 1 0 0 0,1-1 0 0 0,-1 1 1 0 0,-1-1-1 0 0,0 1 0 0 0,0 0-34 0 0,-3 2 48 0 0,-1-1-1 0 0,-1 1 1 0 0,0-1 0 0 0,0 0 0 0 0,-1 0-1 0 0,0 0 1 0 0,0-1 0 0 0,-1 0 0 0 0,0 0-1 0 0,-1 0 1 0 0,0-1 0 0 0,0 0 0 0 0,0 0-1 0 0,-1 0 1 0 0,0-1 0 0 0,0-1 0 0 0,-1 1-1 0 0,1-1 1 0 0,-1-1 0 0 0,-1 1 0 0 0,1-2-1 0 0,0 1 1 0 0,-1-1 0 0 0,0-1 0 0 0,0 0-1 0 0,0 0-47 0 0,-4 2-17 0 0,-1-1-1 0 0,1 0 0 0 0,-1-1 1 0 0,0-1-1 0 0,1 0 0 0 0,-1-1 1 0 0,0-1-1 0 0,-3 0 18 0 0,17 0-89 0 0,0 1-1 0 0,0 0 1 0 0,-1 0-1 0 0,1-1 1 0 0,0 1 0 0 0,0-1-1 0 0,0 0 1 0 0,0 1-1 0 0,0-1 1 0 0,0 0 0 0 0,0 1-1 0 0,0-1 1 0 0,0 0-1 0 0,0 0 1 0 0,0 0 0 0 0,1 0-1 0 0,-1 0 1 0 0,0 0 0 0 0,1 0-1 0 0,-1 0 1 0 0,0 0-1 0 0,1 0 1 0 0,-1 0 0 0 0,1 0-1 0 0,0 0 1 0 0,-1-1-1 0 0,1 1 1 0 0,0 0 0 0 0,0 0-1 0 0,0 0 1 0 0,0-1-1 0 0,0 1 1 0 0,0 0 0 0 0,0 0-1 0 0,0-1 1 0 0,0 1-1 0 0,0 0 1 0 0,1 0 0 0 0,-1 0-1 0 0,1 0 1 0 0,-1-1-1 0 0,1 1 1 0 0,-1 0 0 0 0,1 0-1 0 0,-1 0 1 0 0,1 0-1 0 0,0 0 1 0 0,0 0 0 0 0,0 0-1 0 0,-1 0 1 0 0,1 1-1 0 0,0-1 1 0 0,0 0 0 0 0,0 0-1 0 0,0 1 1 0 0,0-1-1 0 0,0 1 1 0 0,1-1 0 0 0,-1 1-1 0 0,0-1 1 0 0,0 1 0 0 0,0-1 89 0 0,31-26-7593 0 0,-20 18-2470 0 0</inkml:trace>
  <inkml:trace contextRef="#ctx0" brushRef="#br0" timeOffset="1281.688">1003 161 8002 0 0,'0'0'2190'0'0,"0"0"-407"0"0,0 0-140 0 0,0 0 5 0 0,0 0-68 0 0,0 0-207 0 0,0 0-281 0 0,0 0-255 0 0,0 0-163 0 0,0 0-129 0 0,0 0-71 0 0,0 0-4 0 0,-26 9-16 0 0,-82 27-13 0 0,37 3 378 0 0,59-26-655 0 0,4-4-109 0 0,-1 1 0 0 0,1 0 0 0 0,1 0 0 0 0,0 1 0 0 0,1 0-1 0 0,0 0 1 0 0,0 1 0 0 0,1 0 0 0 0,1 0 0 0 0,0 0 0 0 0,1 0 0 0 0,0 1 0 0 0,1-1-1 0 0,0 1 1 0 0,1 0 0 0 0,0 0 0 0 0,1-1 0 0 0,1 1 0 0 0,0 0 0 0 0,1 5-55 0 0,0-13 43 0 0,1-1-1 0 0,-1 1 1 0 0,1-1 0 0 0,-1 0 0 0 0,1 0 0 0 0,1 0 0 0 0,-1 0 0 0 0,0-1 0 0 0,1 0-1 0 0,0 1 1 0 0,0-1 0 0 0,0 0 0 0 0,0-1 0 0 0,0 1 0 0 0,1-1 0 0 0,-1 0-1 0 0,1 0 1 0 0,-1 0 0 0 0,1 0 0 0 0,0-1 0 0 0,0 0 0 0 0,-1 0 0 0 0,1 0 0 0 0,0-1-1 0 0,0 0 1 0 0,0 0 0 0 0,0 0 0 0 0,0 0 0 0 0,0-1 0 0 0,0 0 0 0 0,0 0-1 0 0,0 0 1 0 0,-1 0 0 0 0,1-1 0 0 0,0 0 0 0 0,-1 0 0 0 0,1 0 0 0 0,-1-1 0 0 0,0 1-1 0 0,0-1 1 0 0,0 0 0 0 0,1-1-43 0 0,17-13 127 0 0,-1-1 1 0 0,-1-1-1 0 0,0-1 0 0 0,-2-1 0 0 0,0 0 1 0 0,-1-1-1 0 0,10-20-127 0 0,17-27 187 0 0,-42 68-194 0 0,-2 1-26 0 0,0 0 6 0 0,0 0-36 0 0,7 41-83 0 0,-5-32 86 0 0,0 1 0 0 0,1-1 1 0 0,0 0-1 0 0,1 0 0 0 0,0 0 1 0 0,0-1-1 0 0,1 1 0 0 0,0-1 1 0 0,0 0-1 0 0,1-1 1 0 0,0 1-1 0 0,1-1 0 0 0,-1 0 1 0 0,1 0-1 0 0,1-1 0 0 0,-1 0 1 0 0,1 0-1 0 0,1 0 60 0 0,-3-5-236 0 0,-1-1 0 0 0,0 1 0 0 0,1-1 0 0 0,-1 0 0 0 0,0 0 0 0 0,1-1 0 0 0,-1 0 0 0 0,0 0 1 0 0,1 0-1 0 0,-1 0 0 0 0,0-1 0 0 0,0 0 0 0 0,0 0 0 0 0,0 0 0 0 0,0-1 0 0 0,-1 1 0 0 0,1-1 0 0 0,-1 0 0 0 0,0-1 0 0 0,0 1 0 0 0,0-1 0 0 0,0 1 0 0 0,0-1 0 0 0,-1-1 0 0 0,0 1 0 0 0,1 0 0 0 0,-2-1 1 0 0,1 1-1 0 0,0-1 0 0 0,-1 0 0 0 0,0-1 236 0 0,7-6-234 0 0,132-171-418 0 0,-84 88 2105 0 0,-85 152 2937 0 0,22-42-4302 0 0,1 1-1 0 0,1-1 1 0 0,0 1 0 0 0,1 0-1 0 0,0-1 1 0 0,1 1 0 0 0,1 1-1 0 0,1-1 1 0 0,0 0 0 0 0,2 10-88 0 0,0-20 22 0 0,0-1 0 0 0,0 0 0 0 0,1 0 0 0 0,-1 0 0 0 0,1 0 1 0 0,1 0-1 0 0,-1 0 0 0 0,1-1 0 0 0,-1 1 0 0 0,1-1 0 0 0,0 0 1 0 0,1 0-1 0 0,-1-1 0 0 0,1 1 0 0 0,0-1 0 0 0,-1 0 0 0 0,1 0 0 0 0,1-1 1 0 0,-1 1-1 0 0,0-1 0 0 0,1 0 0 0 0,-1-1 0 0 0,1 1 0 0 0,-1-1 0 0 0,1 0 1 0 0,0-1-1 0 0,-1 1 0 0 0,6-1-22 0 0,-1-1 59 0 0,-1 0 0 0 0,1 0 0 0 0,0-1 0 0 0,-1 0 0 0 0,1-1 1 0 0,-1 0-1 0 0,0 0 0 0 0,0-1 0 0 0,0 0 0 0 0,-1-1 0 0 0,1 0 0 0 0,-1 0 0 0 0,0-1 1 0 0,0 0-1 0 0,-1 0 0 0 0,0-1 0 0 0,0 0 0 0 0,5-7-59 0 0,0 1 59 0 0,0 0 1 0 0,-1-1-1 0 0,0 0 0 0 0,-1-1 0 0 0,-1 0 1 0 0,0 0-1 0 0,-1-1 0 0 0,-1 0 0 0 0,-1-1 1 0 0,0 0-1 0 0,-1 0 0 0 0,0 0 0 0 0,-2 0 1 0 0,1-6-60 0 0,1-17 444 0 0,-5 39-372 0 0,0 1-10 0 0,0 0-11 0 0,0 0-6 0 0,0 0-11 0 0,0 0-10 0 0,0 0-7 0 0,0 0-1 0 0,0 0 0 0 0,0 0-1 0 0,0 0-5 0 0,0 0 5 0 0,0 0 1 0 0,0 0 0 0 0,0 0 3 0 0,1 27 1053 0 0,51 178-873 0 0,-34-105-210 0 0,-4 1 0 0 0,-5 0 1 0 0,-4 101 10 0 0,-6-165 6 0 0,-3 1 0 0 0,-1-1 0 0 0,-1-1 1 0 0,-2 1-1 0 0,-2-1 0 0 0,-6 11-6 0 0,14-37-4 0 0,-1 0 0 0 0,0 0 0 0 0,-1-1 0 0 0,0 1 1 0 0,0-1-1 0 0,-1 0 0 0 0,0 0 0 0 0,-1-1 0 0 0,0 0 0 0 0,0 0 0 0 0,-1 0 0 0 0,0 0 0 0 0,0-1 0 0 0,-1-1 0 0 0,0 1 1 0 0,0-1-1 0 0,-1 0 0 0 0,1-1 0 0 0,-1 0 0 0 0,0 0 0 0 0,-1-1 0 0 0,1-1 0 0 0,-1 1 0 0 0,0-1 0 0 0,0-1 0 0 0,0 0 1 0 0,0 0-1 0 0,0-1 0 0 0,-7 0 4 0 0,14-3-3 0 0,-1-1 0 0 0,0 0 0 0 0,1 1 0 0 0,0-1 0 0 0,-1 0 0 0 0,1-1 0 0 0,0 1 0 0 0,1 0 0 0 0,-1-1 0 0 0,0 0 0 0 0,1 0 0 0 0,0 0 0 0 0,0 0 0 0 0,0 0 0 0 0,1 0 0 0 0,-1 0 0 0 0,1 0 0 0 0,0-1 0 0 0,0 1 0 0 0,1 0 0 0 0,-1-1 0 0 0,1 1 0 0 0,0-1 0 0 0,0 1 0 0 0,0-1 0 0 0,1 1 0 0 0,-1-1 0 0 0,2-1 3 0 0,-2-3-2 0 0,-1-23-18 0 0,2 0-1 0 0,1 0 1 0 0,2 0-1 0 0,1 0 1 0 0,1 1-1 0 0,2 0 1 0 0,1 0-1 0 0,2 0 1 0 0,0 2-1 0 0,2-1 0 0 0,2 2 1 0 0,0-1-1 0 0,2 2 1 0 0,1 1-1 0 0,7-8 21 0 0,41-31-940 0 0,-46 56-1006 0 0,-5 8-4951 0 0,-12 1-3048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3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72,'-6'-71,"5"71,0 1,0-1,-1 1,1-1,0 1,0 0,0-1,0 1,0 0,0 0,0 0,0 0,0 0,0 0,0 0,1 0,-1 0,0 0,1 1,-1-1,1 0,-1 0,1 1,0-1,0 0,-1 1,1-1,0 0,0 1,0-1,0 0,1 1,-1-1,0 0,1 1,-32 257,1 55,31-187,5-142,1 0,0 1,1-1,1 1,0 1,1 0,7-7,-11 12,6-6,1 1,0 0,1 1,0 1,1 0,0 1,0 0,1 2,1 0,-1 0,17-4,-29 11,0 0,0 0,0 1,0-1,0 1,1 0,-1 0,0 0,0 0,0 1,0 0,0 0,0 0,0 0,0 1,0-1,0 1,-1 0,1 0,-1 0,1 1,-1-1,0 1,0 0,0 0,0 0,0 0,-1 0,0 1,1-1,-1 1,0 0,-1-1,1 1,-1 0,0 0,0 0,0 0,0 0,-1 1,1-1,-1 0,0 3,2 4,-1-1,0 1,0-1,-1 1,0-1,-1 1,0 0,-1-1,0 0,-1 1,0-1,0 0,-1 0,0-1,-1 1,0-1,-1 0,0 0,0-1,-1 1,0-1,0-1,-1 1,-2 0,-3 0,0-2,-1 1,1-2,-1 0,-1-1,1 0,0-1,-1 0,0-2,1 1,-1-2,0 0,0-1,0 0,1-1,-1-1,1 0,-1-1,-6-3,19 6,0 0,0 0,0 1,0-1,0 0,0-1,0 1,1 0,-1 0,0-1,1 1,-1-1,1 0,-1 1,1-1,0 0,0 0,-1 0,1 0,1 0,-1 0,0 0,0 0,1 0,-1 0,1 0,0-1,0 1,0 0,0 0,0 0,0-1,0 1,1 0,-1 0,1 0,-1 0,1 0,0 0,0 0,0 0,0 0,0 0,1 0,-1 0,1 1,-1-1,1 1,1-2,14-15</inkml:trace>
  <inkml:trace contextRef="#ctx0" brushRef="#br0" timeOffset="323.489">838 523,'-16'19,"1"1,0 1,2 0,0 1,1 0,1 1,2 0,0 0,1 1,2 1,-3 13,9-34,0 0,0 0,0 0,1 0,-1 0,1 0,0 0,0-1,0 1,0 0,1 0,0-1,0 1,0-1,0 0,0 1,1-1,-1 0,1 0,0-1,0 1,0 0,0-1,0 0,0 0,1 0,-1 0,1 0,0-1,-1 1,1-1,0 0,0 0,0-1,0 1,0-1,0 0,0 0,0 0,0 0,0-1,-1 0,1 0,0 0,0 0,0 0,1-1,10-5,0-1,-1 0,0 0,0-1,-1-1,0-1,0 0,-1 0,-1-1,0-1,-1 0,7-10,-14 20,-1 0,1-1,0 0,-1 1,0-1,0 0,0 0,0 0,0 0,-1-1,0 1,0 0,0-1,-1 1,1 0,-1-1,0 1,0-1,-1 1,1-1,-1 1,0 0,0-1,0 1,-1 0,0 0,1 0,-1 0,-1 0,1 0,-1 1,1-1,-1 1,0-1,0 1,-1 0,1 0,-1 1,1-1,-1 1,0-1,0 1,0 1,0-1,0 0,-1 1,-83-4,62 12</inkml:trace>
  <inkml:trace contextRef="#ctx0" brushRef="#br0" timeOffset="573.348">1600 552,'-24'38,"-17"23,-3 5,8-3,4-13,7-10,9-7,2-9,3-9</inkml:trace>
  <inkml:trace contextRef="#ctx0" brushRef="#br0" timeOffset="819.538">1290 496,'19'33,"21"26,8 3,1-5,-3-7,-5-7,-4-11,-4-6,-3-3,-1 0,-1-4,-6-6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00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85 0 0 0,'0'0'336'0'0,"0"0"302"0"0,0 0 122 0 0,0 0 1 0 0,0 0-15 0 0,0 0-39 0 0,12 3 9792 0 0,-9-2-1810 0 0,-4 18-8095 0 0,11 54 99 0 0,-4 4-133 0 0,-4 41 184 0 0,1-59-396 0 0,8 33 99 0 0,-10-93 843 0 0,-1 0-3514 0 0,1-4-13038 0 0,-1 4 4936 0 0</inkml:trace>
  <inkml:trace contextRef="#ctx0" brushRef="#br0" timeOffset="1014.049">279 792 0 0 0,'0'0'543'0'0,"0"0"658"0"0,0 0 381 0 0,0 0 80 0 0,0 0-2 0 0,0 0-112 0 0,0 0-199 0 0,0 0-54 0 0,0 0-6 0 0,0 0 34 0 0,0 0 20 0 0,0 0-125 0 0,0-6-218 0 0,1-12 1119 0 0,-2 38 2330 0 0,-10 54-3906 0 0,22 58-403 0 0,26-66-73 0 0,-34-66-13 0 0,0-1 0 0 0,-1 0 0 0 0,1 1 0 0 0,0-1 0 0 0,-1 0 1 0 0,1 0-1 0 0,0 0 0 0 0,-1 0 0 0 0,0-1 0 0 0,1 1 0 0 0,-1-1 1 0 0,0 0-1 0 0,1 1 0 0 0,-1-1 0 0 0,0 0 0 0 0,0 0 0 0 0,-1 0 1 0 0,1-1-1 0 0,0 1 0 0 0,-1 0 0 0 0,1-1 0 0 0,-1 1 0 0 0,0-1 1 0 0,0 1-1 0 0,1-3-54 0 0,5-5 68 0 0,65-141 235 0 0,-42 75-215 0 0,-1 14-54 0 0,-24 123-290 0 0,54 234 321 0 0,-57-281-61 0 0,0 1 0 0 0,-1 0 1 0 0,-1-1-1 0 0,0 1 0 0 0,-1 0 0 0 0,0 0 0 0 0,-2-1 1 0 0,1 1-1 0 0,-2-1 0 0 0,0 0 0 0 0,-1 0 0 0 0,0 0 1 0 0,-4 7-5 0 0,8-19 0 0 0,0 0 0 0 0,0 1-1 0 0,-1-1 1 0 0,1 0 0 0 0,0 0 0 0 0,-1 0 0 0 0,1 0 0 0 0,-1 0 0 0 0,0-1 0 0 0,1 1 0 0 0,-1 0 0 0 0,0-1 0 0 0,0 1 0 0 0,0-1 0 0 0,0 0 0 0 0,-1 1 0 0 0,1-1 0 0 0,0 0 0 0 0,0 0 0 0 0,-1-1 0 0 0,1 1 0 0 0,0 0 0 0 0,-1-1 0 0 0,1 1 0 0 0,-1-1 0 0 0,1 0 0 0 0,-1 0 0 0 0,1 0 0 0 0,-1 0 0 0 0,1 0 0 0 0,-1-1 0 0 0,1 1 0 0 0,0-1 0 0 0,-1 0 0 0 0,1 1 0 0 0,0-1 0 0 0,-1 0 0 0 0,1 0-1 0 0,0-1 1 0 0,0 1 0 0 0,0 0 0 0 0,0-1 0 0 0,0 1 0 0 0,0-1 0 0 0,0 0 0 0 0,0 1 0 0 0,0-2 0 0 0,-2-6-159 0 0,1-1-1 0 0,0 1 0 0 0,0-1 1 0 0,1 0-1 0 0,0 1 1 0 0,1-1-1 0 0,0 0 0 0 0,1 0 1 0 0,0 0-1 0 0,1-10 160 0 0,3-4-4637 0 0,4 2-4085 0 0,-5 15-2363 0 0</inkml:trace>
  <inkml:trace contextRef="#ctx0" brushRef="#br0" timeOffset="1383.28">752 924 12827 0 0,'0'0'2110'0'0,"0"0"-802"0"0,0 0-401 0 0,0 0-4 0 0,0 0 155 0 0,0 0 64 0 0,0 0-115 0 0,0 0-176 0 0,0 0-219 0 0,0 0-119 0 0,0 0-70 0 0,0 0-68 0 0,0 0-63 0 0,1 25-69 0 0,2 116 62 0 0,-13-64-157 0 0,5-74-1104 0 0,4-2-2927 0 0,0-1-3731 0 0,1 0-3889 0 0</inkml:trace>
  <inkml:trace contextRef="#ctx0" brushRef="#br0" timeOffset="1940.793">791 398 2905 0 0,'0'0'5475'0'0,"0"0"-2651"0"0,0 0-941 0 0,0 0-124 0 0,0 0-59 0 0,0 0-167 0 0,0 0-351 0 0,0 0-419 0 0,0 0-273 0 0,0 0-122 0 0,0 0-25 0 0,0 0 7 0 0,-6 11-23 0 0,-44 89 637 0 0,22-53-292 0 0,71-135 894 0 0,-35 69-1390 0 0,-14 24 44 0 0,-26 41-260 0 0,-32 70-133 0 0,60-104-491 0 0,-6 25-268 0 0,8-24-2851 0 0,2 1-3662 0 0,0-10-4330 0 0</inkml:trace>
  <inkml:trace contextRef="#ctx0" brushRef="#br0" timeOffset="3288.775">146 1245 0 0 0,'0'0'719'0'0,"0"0"198"0"0,0 0 122 0 0,0 0 137 0 0,0 0 130 0 0,0 0 170 0 0,0 0 202 0 0,0 0 81 0 0,3-3-70 0 0,0-2-891 0 0,9-11 1640 0 0,-8 17 7687 0 0,0 446-8031 0 0,-2-212-1979 0 0,-8-188-123 0 0,-8 34 117 0 0,12-55-48 0 0,2-26-69 0 0,0 0 12 0 0,0 7 19 0 0,0 19 259 0 0,0-25-4689 0 0,0-6-4783 0 0,0 2-2701 0 0</inkml:trace>
  <inkml:trace contextRef="#ctx0" brushRef="#br0" timeOffset="4666.222">163 19 0 0 0,'0'0'311'0'0,"0"0"512"0"0,0 0 165 0 0,0 0 92 0 0,0 0 114 0 0,0 0 117 0 0,0 0-17 0 0,0 0-77 0 0,0 0-68 0 0,0 0-99 0 0,0-4-106 0 0,0-8-104 0 0,0 9-90 0 0,0 3-35 0 0,2 2 7059 0 0,-3 1-6357 0 0,-70 47-890 0 0,-21-1 214 0 0,164-20 235 0 0,222-22 25 0 0,-294-7-983 0 0,0 0 17 0 0,0 0 22 0 0,0 0 7 0 0,0 0 24 0 0,0 0 6 0 0,0 0 15 0 0,0 0 7 0 0,0 0-9 0 0,0 0-9 0 0,0 0-18 0 0,0 0 3 0 0,0 0-8 0 0,0 0-1 0 0,0 0 5 0 0,0 0-21 0 0,0 0-1 0 0,0 0-10 0 0,0 0 6 0 0,0 0 4 0 0,0 0 3 0 0,0 0-14 0 0,0 0-25 0 0,0 0-6 0 0,0 0-5 0 0,0 0 5 0 0,0 0 5 0 0,0 0 11 0 0,-16-1 513 0 0,5-4-543 0 0,-7-2 12 0 0,1-1 1 0 0,0 0-1 0 0,0-1 0 0 0,0-1 0 0 0,2-1 0 0 0,-1 0 0 0 0,1-1 0 0 0,-8-9-13 0 0,3-4-198 0 0,20 24-14 0 0,6-6-6159 0 0,2 6-1504 0 0,-2-2-4640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07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229 741 0 0 0,'0'0'376'0'0,"0"0"976"0"0,0 0 334 0 0,0 0 132 0 0,0 0 0 0 0,0 0-145 0 0,0 0-234 0 0,0 0-169 0 0,0 0-133 0 0,0 0-18 0 0,0 0 24 0 0,-5 0 5404 0 0,-22 77-5197 0 0,21-58-1327 0 0,1 1 1 0 0,1 0 0 0 0,1 0 0 0 0,1 0 0 0 0,1 0 0 0 0,0 0 0 0 0,2 10-24 0 0,-1-30-1 0 0,0 2 25 0 0,1 0 1 0 0,-1 0-1 0 0,1 0 0 0 0,-1-1 0 0 0,1 1 1 0 0,0 0-1 0 0,-1-1 0 0 0,1 1 0 0 0,0-1 1 0 0,0 1-1 0 0,0-1 0 0 0,1 1 0 0 0,-1-1 1 0 0,0 0-1 0 0,0 1 0 0 0,1-1 0 0 0,-1 0 1 0 0,1 0-1 0 0,-1 0 0 0 0,1 0 0 0 0,-1 0 1 0 0,1 0-1 0 0,0-1 0 0 0,-1 1 0 0 0,1 0 1 0 0,0-1-1 0 0,0 1 0 0 0,0-1 0 0 0,-1 0 1 0 0,1 0-1 0 0,0 0 0 0 0,0 1 0 0 0,0-2 1 0 0,-1 1-1 0 0,1 0 0 0 0,0 0 0 0 0,0-1 1 0 0,0 1-1 0 0,-1-1 0 0 0,1 1 0 0 0,0-1 1 0 0,-1 0-1 0 0,1 1 0 0 0,1-2-24 0 0,22-21 160 0 0,-1 0 0 0 0,-1-2-1 0 0,-2 0 1 0 0,0-2 0 0 0,-2 0-1 0 0,0-2 1 0 0,-2 0 0 0 0,10-24-160 0 0,4-46 792 0 0,-31 98-692 0 0,0 1-17 0 0,-39 47 30 0 0,33-32-109 0 0,0-1-1 0 0,1 1 1 0 0,1 0 0 0 0,1 0-1 0 0,0 1 1 0 0,1-1 0 0 0,0 1 0 0 0,2-1-1 0 0,0 1 1 0 0,0 0 0 0 0,2-1-1 0 0,-1 1 1 0 0,5 14-4 0 0,19 64-63 0 0,-17-68 47 0 0,0 0-1 0 0,-2 1 1 0 0,-1 0-1 0 0,-2 1 1 0 0,1 17 16 0 0,-3-34-14 0 0,0 1 0 0 0,-1 0 0 0 0,-1-1 0 0 0,1 1 0 0 0,-2 0 0 0 0,0-1 0 0 0,0 1 0 0 0,-1-1 0 0 0,-1 0 0 0 0,0 1 0 0 0,0-2 0 0 0,-1 1 0 0 0,0 0 0 0 0,-1-1 0 0 0,0 0 0 0 0,-1-1 0 0 0,0 1 0 0 0,0-1 0 0 0,-1 0 0 0 0,0-1 0 0 0,-1 0 0 0 0,-3 2 14 0 0,11-9-5 0 0,-1 1 1 0 0,0-1-1 0 0,1 0 1 0 0,-1 0-1 0 0,0 0 1 0 0,1 0 0 0 0,-1-1-1 0 0,0 1 1 0 0,0 0-1 0 0,0-1 1 0 0,0 1 0 0 0,0-1-1 0 0,0 0 1 0 0,1 1-1 0 0,-1-1 1 0 0,0 0 0 0 0,0 0-1 0 0,0 0 1 0 0,0-1-1 0 0,0 1 1 0 0,0 0 0 0 0,0-1-1 0 0,0 1 1 0 0,0-1-1 0 0,0 0 1 0 0,1 0-1 0 0,-1 1 1 0 0,0-1 0 0 0,1 0-1 0 0,-1-1 1 0 0,0 1-1 0 0,1 0 1 0 0,-1 0 0 0 0,1-1-1 0 0,0 1 1 0 0,-1 0-1 0 0,1-1 1 0 0,0 0 0 0 0,0 1-1 0 0,0-1 1 0 0,0 0-1 0 0,0 1 1 0 0,0-1-1 0 0,1 0 1 0 0,-1 0 0 0 0,0 0-1 0 0,1 0 1 0 0,0 0-1 0 0,-1-1 5 0 0,1-7-34 0 0,-1 0 0 0 0,2 1-1 0 0,-1-1 1 0 0,2 0-1 0 0,-1 0 1 0 0,1 1 0 0 0,1-1-1 0 0,-1 1 1 0 0,2-1-1 0 0,1-3 35 0 0,0 4-585 0 0,21-42-131 0 0,-16 34-2700 0 0,1 2-3857 0 0,-6 7-4314 0 0</inkml:trace>
  <inkml:trace contextRef="#ctx0" brushRef="#br0" timeOffset="466.355">563 976 9066 0 0,'0'0'2819'0'0,"0"0"-889"0"0,0 0-492 0 0,0 0-150 0 0,0 0-135 0 0,0 0-192 0 0,0 0-288 0 0,0 0-235 0 0,0 0-60 0 0,0 0 58 0 0,0 0 78 0 0,0 0 18 0 0,0 0-13 0 0,8 0-20 0 0,118-3 2320 0 0,-124 5-2792 0 0,-1 0-1 0 0,0 0 1 0 0,0 0 0 0 0,0 0 0 0 0,0 1 0 0 0,0-1 0 0 0,0 0 0 0 0,-1 1-1 0 0,1-1 1 0 0,-1 0 0 0 0,1 1 0 0 0,-1-1 0 0 0,0 1 0 0 0,0-1 0 0 0,0 1-1 0 0,-1-1 1 0 0,1 0 0 0 0,0 1 0 0 0,-1-1 0 0 0,0 1 0 0 0,1-1 0 0 0,-2 2-27 0 0,-111 151 549 0 0,113-155-546 0 0,-1 1-1 0 0,0 0 1 0 0,1 0-1 0 0,-1 0 1 0 0,1 0-1 0 0,0 0 1 0 0,-1 0-1 0 0,1 0 1 0 0,0 0-1 0 0,-1 0 1 0 0,1 0-1 0 0,0 0 1 0 0,0 0 0 0 0,0 0-1 0 0,0 1 1 0 0,0-1-1 0 0,0 0 1 0 0,0 0-1 0 0,0 0 1 0 0,1 0-1 0 0,-1 0 1 0 0,0 0-1 0 0,1 0 1 0 0,-1 0-1 0 0,1 0 1 0 0,-1 0 0 0 0,1 0-1 0 0,-1 0 1 0 0,1 0-1 0 0,0-1 1 0 0,-1 1-1 0 0,1 0 1 0 0,0 0-1 0 0,0-1 1 0 0,-1 1-1 0 0,1 0 1 0 0,0-1 0 0 0,0 1-1 0 0,0-1 1 0 0,0 1-1 0 0,0-1 1 0 0,0 1-1 0 0,0-1 1 0 0,0 0-1 0 0,0 1 1 0 0,0-1-1 0 0,0 0 1 0 0,0 0-3 0 0,58 5 331 0 0,-50-5-267 0 0,2-22-1743 0 0,-8 11-2336 0 0,-2 3-4576 0 0,-1 5-3124 0 0</inkml:trace>
  <inkml:trace contextRef="#ctx0" brushRef="#br0" timeOffset="836.243">936 269 7930 0 0,'0'0'2796'0'0,"0"0"-433"0"0,0 0-243 0 0,0 0-125 0 0,0 0-259 0 0,0 0-337 0 0,0 0-371 0 0,0 0-305 0 0,0 0-181 0 0,0 0-116 0 0,0 0-31 0 0,0 0 0 0 0,0 0 10 0 0,-10 18-3 0 0,-57 107 563 0 0,28-10-107 0 0,57-134-614 0 0,9-27-107 0 0,-24 23-3011 0 0,-3 23-315 0 0,0 0-4117 0 0,-2 0-4912 0 0</inkml:trace>
  <inkml:trace contextRef="#ctx0" brushRef="#br0" timeOffset="1922.972">224 82 0 0 0,'0'0'903'0'0,"0"0"140"0"0,0 0-6 0 0,0 0 69 0 0,0 0 125 0 0,0 0 84 0 0,0 0 6 0 0,0 0-62 0 0,0 0-68 0 0,0 0-67 0 0,0 0-53 0 0,0 0-62 0 0,11 4 5735 0 0,-11 31-4450 0 0,-7 103-301 0 0,3 68-1582 0 0,15-49-407 0 0,-11-156-75 0 0,0-1-21 0 0,0 0-10 0 0,0 0-36 0 0,0 0-47 0 0,0 0-70 0 0,0 0-145 0 0,-9-19-5428 0 0,1 2-3847 0 0,3 12 1365 0 0</inkml:trace>
  <inkml:trace contextRef="#ctx0" brushRef="#br0" timeOffset="2653.235">218 26 24 0 0,'0'0'1312'0'0,"0"0"-5"0"0,0 0 126 0 0,0 0 122 0 0,0 0-54 0 0,0 0-207 0 0,0 0-278 0 0,0 0-250 0 0,0 0-77 0 0,0 0 67 0 0,0 0 103 0 0,0 0 75 0 0,0 0 14 0 0,-2 0-452 0 0,-7 1 8326 0 0,-79 44-8432 0 0,-31 20 89 0 0,207-61 608 0 0,171-4 706 0 0,-283-27-1720 0 0,-52-42-311 0 0,72 65-682 0 0,-13-16 1275 0 0,15 12-4655 0 0,4-1-5427 0 0,1 6-2281 0 0</inkml:trace>
  <inkml:trace contextRef="#ctx0" brushRef="#br0" timeOffset="3786.165">307 1554 0 0 0,'0'0'1300'0'0,"0"0"135"0"0,0 0 147 0 0,0 0 140 0 0,0 0 17 0 0,0 0-175 0 0,0 0-274 0 0,0 0-225 0 0,0 0-186 0 0,0 0-111 0 0,0 0-28 0 0,0 0 2 0 0,0 0-7 0 0,4-7-25 0 0,15-22-67 0 0,-15 21-97 0 0,-4 8-97 0 0,15 247 7430 0 0,7-70-6809 0 0,-3 47-507 0 0,-14-40-195 0 0,-12-6-211 0 0,18-113-129 0 0,-11 5 0 0 0,0-70-35 0 0,0 0-13 0 0,0 0 4 0 0,0 0 7 0 0,0 0 0 0 0,0 0-7 0 0,0 0-12 0 0,0 0-30 0 0,7-22-5916 0 0,-2 15-1340 0 0,-3 3-5093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15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10394 0 0,'0'0'2807'0'0,"0"0"-906"0"0,0 0-497 0 0,0 0-101 0 0,0 0-11 0 0,0 0-126 0 0,0 0-231 0 0,0 0-248 0 0,0 0-211 0 0,0 0-140 0 0,0 0-27 0 0,0 0 126 0 0,0 0 106 0 0,3 3 76 0 0,2 5-396 0 0,0 0 0 0 0,-1 1 0 0 0,0-1 0 0 0,0 1 0 0 0,-1 0 0 0 0,0 0 0 0 0,-1 1 0 0 0,0-1 0 0 0,0 0 0 0 0,-1 1 0 0 0,0-1 0 0 0,-1 1 0 0 0,0 6-221 0 0,7 49 303 0 0,-2-46-1582 0 0,-2-25-3556 0 0,3-10-3451 0 0,-1 9-3229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16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6113 0 0,'0'0'2590'0'0,"0"0"-233"0"0,0 0-85 0 0,0 0-166 0 0,0 0-283 0 0,0 0-396 0 0,0 0-393 0 0,0 0-306 0 0,0 0-203 0 0,0 0-98 0 0,0 0-51 0 0,0 0 7 0 0,0 0 22 0 0,4 0 149 0 0,154 0 4446 0 0,-59 0-6928 0 0,-106 5-1302 0 0,3 1-3283 0 0,-2-2-5455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16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8498 0 0,'0'0'4379'0'0,"0"0"-2311"0"0,0 0-998 0 0,0 0-33 0 0,0 0 152 0 0,0 0 97 0 0,0 0 35 0 0,0 0-94 0 0,0 0-134 0 0,0 0-108 0 0,0 0-151 0 0,0 0-144 0 0,14 1-72 0 0,111 2 1197 0 0,-27-11-1316 0 0,-96 8-457 0 0,-2 0-4615 0 0,0 0-4901 0 0,0 0-3066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3 572 0 0 0,'0'0'195'0'0,"0"0"672"0"0,0 0 126 0 0,0 0-11 0 0,0 0 33 0 0,0 0 103 0 0,0 0 136 0 0,-1 3 2461 0 0,0 1 7785 0 0,12-19-7249 0 0,-10-31-4378 0 0,-2 33 414 0 0,37-174 107 0 0,-29 161-361 0 0,1 1 0 0 0,1-1-1 0 0,1 1 1 0 0,2 1 0 0 0,0 0-1 0 0,1 1 1 0 0,2 0 0 0 0,0 1-1 0 0,2 1 1 0 0,11-12-33 0 0,-24 28-7 0 0,0 1 0 0 0,0 1 0 0 0,0-1 0 0 0,1 0 0 0 0,-1 1 0 0 0,1 0-1 0 0,0 0 1 0 0,0 1 0 0 0,0-1 0 0 0,0 1 0 0 0,0 0 0 0 0,1 0 0 0 0,-1 1 0 0 0,1 0 0 0 0,-1-1 0 0 0,1 2 0 0 0,-1-1-1 0 0,1 1 1 0 0,2 0 7 0 0,-6 1-3 0 0,0 0 0 0 0,0 1 0 0 0,0-1-1 0 0,0 1 1 0 0,0 0 0 0 0,0-1 0 0 0,0 1 0 0 0,-1 0-1 0 0,1 0 1 0 0,-1 0 0 0 0,0 0 0 0 0,1 0-1 0 0,-1 0 1 0 0,0 1 0 0 0,0-1 0 0 0,0 0 0 0 0,0 1-1 0 0,-1-1 1 0 0,1 0 0 0 0,-1 1 0 0 0,1 2 3 0 0,2 5 5 0 0,3 13 12 0 0,-2 0 1 0 0,0 1-1 0 0,-2 0 1 0 0,0 0-1 0 0,-2 0 0 0 0,0 0 1 0 0,-2 5-18 0 0,0 29 38 0 0,-1 140-113 0 0,3-197 60 0 0,0-1 19 0 0,0 0-9 0 0,0 0 18 0 0,2-19 93 0 0,125-257-1 0 0,-113 252-98 0 0,0 0 0 0 0,2 1 0 0 0,1 0 0 0 0,0 2 0 0 0,20-18-7 0 0,-11 17-175 0 0,-26 22 138 0 0,0 0-19 0 0,16 44-19 0 0,-8 88 263 0 0,-9-59-211 0 0,17 35-339 0 0,12-98-3982 0 0,-8-16-6461 0 0,-15 2-168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2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2745 0 0,'0'0'3231'0'0,"0"0"-911"0"0,0 0-263 0 0,0 0-47 0 0,0 0-181 0 0,0 0-306 0 0,0 0-377 0 0,0 0-246 0 0,0 0-129 0 0,0 0-94 0 0,0 0-64 0 0,0 0-45 0 0,0 0-36 0 0,-15 6-21 0 0,-108 44 1233 0 0,108-42-1608 0 0,1 1 1 0 0,0 0-1 0 0,1 1 1 0 0,0 0-1 0 0,0 1 1 0 0,1 0-1 0 0,1 1 1 0 0,0 1 0 0 0,0 0-1 0 0,1 0 1 0 0,1 1-1 0 0,0 0 1 0 0,1 1-1 0 0,-4 10-136 0 0,8-15 11 0 0,0 0-1 0 0,1 0 1 0 0,0 0 0 0 0,1 0-1 0 0,0 1 1 0 0,0-1 0 0 0,1 1-1 0 0,1 0 1 0 0,0-1 0 0 0,0 1-1 0 0,1-1 1 0 0,1 6-11 0 0,1-12 24 0 0,-1 0 1 0 0,1-1-1 0 0,0 1 0 0 0,1-1 1 0 0,-1 0-1 0 0,0 0 0 0 0,1 0 1 0 0,0 0-1 0 0,-1-1 0 0 0,1 0 0 0 0,0 1 1 0 0,1-1-1 0 0,-1-1 0 0 0,0 1 1 0 0,0-1-1 0 0,1 1 0 0 0,-1-1 1 0 0,1 0-1 0 0,-1-1 0 0 0,1 1 1 0 0,0-1-1 0 0,-1 0 0 0 0,1 0 0 0 0,-1 0 1 0 0,1-1-1 0 0,-1 0 0 0 0,1 0 1 0 0,-1 0-1 0 0,1 0 0 0 0,-1 0 1 0 0,0-1-1 0 0,1 0 0 0 0,-1 0 1 0 0,0 0-1 0 0,3-3-24 0 0,22-15 121 0 0,-1-1 0 0 0,0-1-1 0 0,-2-2 1 0 0,-1 0 0 0 0,-1-2 0 0 0,-1-1 0 0 0,-1 0 0 0 0,16-29-121 0 0,-11 20 81 0 0,12-15 31 0 0,-26 66-208 0 0,-3 12 120 0 0,-1 0 1 0 0,-2 0-1 0 0,0 0 0 0 0,-2 1 0 0 0,-1 0 0 0 0,-1 0 1 0 0,-1 11-25 0 0,0 215 29 0 0,-9-203-30 0 0,-2 0-1 0 0,-2 0 1 0 0,-3-1 0 0 0,-15 38 1 0 0,23-71 1 0 0,0-1 0 0 0,-1 1 1 0 0,0-1-1 0 0,-2-1 1 0 0,1 0-1 0 0,-2 0 1 0 0,0-1-1 0 0,-1 0 1 0 0,-1 0-1 0 0,-10 9-1 0 0,21-22-1 0 0,0 0 0 0 0,0 0 0 0 0,0 0-1 0 0,0 1 1 0 0,-1-1 0 0 0,1 0 0 0 0,0 0 0 0 0,-1-1-1 0 0,1 1 1 0 0,-1 0 0 0 0,1 0 0 0 0,-1-1 0 0 0,1 1-1 0 0,-1-1 1 0 0,0 1 0 0 0,1-1 0 0 0,-1 0 0 0 0,0 0 0 0 0,1 1-1 0 0,-1-1 1 0 0,0 0 0 0 0,1-1 0 0 0,-1 1 0 0 0,0 0-1 0 0,1 0 1 0 0,-1-1 0 0 0,0 1 0 0 0,1-1 0 0 0,-1 1-1 0 0,1-1 1 0 0,-1 0 0 0 0,1 0 0 0 0,-1 1 0 0 0,1-1-1 0 0,0 0 1 0 0,-1 0 0 0 0,1-1 0 0 0,0 1 0 0 0,0 0 0 0 0,0 0-1 0 0,0 0 1 0 0,0-1 0 0 0,0 1 0 0 0,0-1 0 0 0,0 1-1 0 0,0-1 1 0 0,1 1 1 0 0,-21-78-48 0 0,35-51-3240 0 0,-7 107 1721 0 0,2 1 0 0 0,0 0-1 0 0,1 0 1 0 0,1 1 0 0 0,2 1-1 0 0,0 0 1 0 0,5-5 1567 0 0,-9 10-11456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9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3457 0 0,'0'0'2272'0'0,"0"0"78"0"0,0 0 64 0 0,0 0-59 0 0,0 0-281 0 0,0 0-423 0 0,0 0-438 0 0,0 0-314 0 0,0 0-213 0 0,0 0-81 0 0,0 0-26 0 0,0 0-5 0 0,24 0 2878 0 0,99-11-395 0 0,2-18-2353 0 0,-116 28-1936 0 0,24-4 3332 0 0,-24 4-6503 0 0,-1 0-6348 0 0,-9 1-993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10170 0 0,'0'0'2599'0'0,"0"0"-1032"0"0,0 0-337 0 0,0 0 184 0 0,0 0 85 0 0,0 0-146 0 0,0 0-258 0 0,0 0-305 0 0,0 0-269 0 0,0 0-161 0 0,0 0-130 0 0,0 0-108 0 0,32-3-90 0 0,102-10-100 0 0,-62-4-760 0 0,-55 11-184 0 0,3-1-4167 0 0,-8 5-6091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40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44 593 0 0 0,'0'0'1652'0'0,"0"0"246"0"0,0 0 197 0 0,0 0 6 0 0,0 0-97 0 0,0 0-149 0 0,0 0-117 0 0,0 0-58 0 0,0 0-122 0 0,0 0-211 0 0,0 0-219 0 0,0 0-202 0 0,-7 3-132 0 0,-23 7-37 0 0,23-8 1 0 0,7-2 29 0 0,4-14 1359 0 0,2-16-1720 0 0,1 1 0 0 0,1 0 0 0 0,2 0 1 0 0,0 0-1 0 0,2 2 0 0 0,2-1 0 0 0,0 2-426 0 0,8-21 199 0 0,-11 21-153 0 0,1 0 0 0 0,1 0 0 0 0,1 1 1 0 0,1 1-1 0 0,1 0 0 0 0,1 2 0 0 0,1 0 0 0 0,1 0 0 0 0,1 2 0 0 0,1 0 0 0 0,0 2 1 0 0,8-4-47 0 0,6 0 10 0 0,-35 22-55 0 0,0 44-33 0 0,-31 221 143 0 0,32-262-65 0 0,1-1 1 0 0,-1 1 0 0 0,0-1 0 0 0,1 1 0 0 0,-1-1 0 0 0,1 0 0 0 0,0 1 0 0 0,0-1 0 0 0,0 0 0 0 0,0 0 0 0 0,0 0 0 0 0,1 0 0 0 0,-1-1 0 0 0,0 1 0 0 0,1-1 0 0 0,-1 1 0 0 0,1-1 0 0 0,0 0 0 0 0,-1 0 0 0 0,1 0 0 0 0,0 0 0 0 0,0 0 0 0 0,0-1 0 0 0,-1 0 0 0 0,1 1 0 0 0,0-1 0 0 0,0 0 0 0 0,0 0 0 0 0,0 0 0 0 0,0-1 0 0 0,0 1 0 0 0,0-1 0 0 0,-1 0 0 0 0,1 1 0 0 0,0-1 0 0 0,0 0 0 0 0,-1-1 0 0 0,1 1 0 0 0,-1 0 0 0 0,1-1 0 0 0,-1 1 0 0 0,0-1 0 0 0,1 0 0 0 0,-1 0 0 0 0,1-1-1 0 0,115-107 27 0 0,41-31 20 0 0,-32 69-91 0 0,-126 72 42 0 0,1 1-1 0 0,-1-1 1 0 0,1 0-1 0 0,-1 1 1 0 0,0-1 0 0 0,1 1-1 0 0,-1-1 1 0 0,0 1-1 0 0,1-1 1 0 0,-1 1-1 0 0,0 0 1 0 0,0 0-1 0 0,1 0 1 0 0,-1 0 0 0 0,0 0-1 0 0,0 0 1 0 0,0 0-1 0 0,0 0 1 0 0,0 0-1 0 0,-1 0 1 0 0,1 1-1 0 0,0-1 1 0 0,0 0 0 0 0,-1 1-1 0 0,1-1 1 0 0,-1 0-1 0 0,1 1 1 0 0,-1-1-1 0 0,0 1 1 0 0,0-1-1 0 0,1 1 1 0 0,-1-1 0 0 0,0 1-1 0 0,0-1 1 0 0,0 1-1 0 0,-1-1 1 0 0,1 0-1 0 0,0 1 1 0 0,0-1-1 0 0,-1 1 1 0 0,1-1-1 0 0,-1 1 1 0 0,1-1 0 0 0,-1 0-1 0 0,0 0 1 0 0,1 1-1 0 0,-1-1 1 0 0,-1 1 2 0 0,1 12 17 0 0,-19 129 2 0 0,-6 40-317 0 0,27-182 90 0 0,0 1-1 0 0,0-1 0 0 0,0 0 0 0 0,0 0 0 0 0,0-1 0 0 0,0 1 0 0 0,0 0 0 0 0,0 0 0 0 0,0 0 0 0 0,0-1 1 0 0,1 1-1 0 0,-1 0 0 0 0,0-1 0 0 0,0 1 0 0 0,1-1 0 0 0,-1 0 0 0 0,0 1 0 0 0,1-1 0 0 0,-1 0 0 0 0,0 0 1 0 0,1 0-1 0 0,-1 0 0 0 0,0 0 0 0 0,1 0 0 0 0,-1 0 0 0 0,0 0 0 0 0,1-1 0 0 0,-1 1 0 0 0,0 0 0 0 0,1-1 1 0 0,-1 1-1 0 0,0-1 0 0 0,0 0 0 0 0,1 1 0 0 0,-1-1 0 0 0,0 0 0 0 0,0 0 0 0 0,0 0 0 0 0,1 0 209 0 0,11-9-4335 0 0,-2 2-2561 0 0,-4 0-2333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5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55,'0'-3,"-1"1,1-1,-1 1,0-1,1 1,-1 0,0-1,0 1,-1 0,1 0,0 0,-1 0,0 0,1 0,-1 0,0 1,0-1,0 0,0 1,0 0,0-1,0 1,0 0,-1 0,1 0,0 0,-1 1,1-1,-1 1,-1-1,-77-1,52 7,0 2,1 1,0 1,0 2,-24 13,49-22,0 0,1 0,-1 0,1 0,-1 1,1-1,0 1,0 0,0-1,1 1,-1 0,1 0,-1 0,1 1,0-1,0 0,0 0,1 1,-1-1,1 0,0 1,0-1,0 0,0 1,0-1,1 0,-1 1,1-1,0 0,0 0,1 0,-1 0,0 0,1 0,0 0,0 0,0 0,0-1,0 1,0-1,1 0,-1 1,1-1,0 0,0 0,-1-1,1 1,0-1,1 1,0-1,211 88,-213-88,0 0,1 0,-1 0,0 1,0-1,0 0,0 1,-1 0,1-1,0 1,-1 0,1 0,-1 0,1 0,-1 0,0 0,0 0,0 0,0 1,0-1,-1 0,1 1,-1-1,1 0,-1 1,0-1,0 1,0-1,0 0,-1 1,1-1,0 0,-1 1,0-1,1 0,-1 1,0-1,-1 2,-67 64,51-57,-1-2,0 0,0-1,0-1,-1 0,0-2,-1 0,1-2,-1 0,0-1,0-1,0-1,-9-2,28 2,1 1,0-1,0 0,0 0,0 1,-1-1,1 0,0 0,0-1,0 1,0 0,-1 0,1 0,0-1,0 1,0-1,0 1,0-1,0 1,0-1,0 0,0 1,0-1,0 0,0 0,0 0,1 1,-1-1,0 0,1 0,-1 0,0 0,1 0,-1-1,1 1,0 0,-1 0,1 0,0 0,0 0,0-1,-1 1,1 0,1 0,-1 0,0-1,0 1,0 0,0 0,1-1,12-12,2 1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41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3 2601 0 0,'0'0'3190'0'0,"0"0"-1057"0"0,0 0-300 0 0,0 0 166 0 0,0 0 81 0 0,0 0-167 0 0,0 0-345 0 0,0 0-372 0 0,0 0-325 0 0,0 0-195 0 0,0 0-137 0 0,0 0-87 0 0,0 0-60 0 0,-3 3-40 0 0,-112 94 1658 0 0,102-85-1988 0 0,0 2 1 0 0,2 0-1 0 0,-1 0 0 0 0,2 1 1 0 0,0 0-1 0 0,1 1 0 0 0,0 0 1 0 0,1 0-1 0 0,1 1 0 0 0,1 0 1 0 0,0 1-1 0 0,1-1 0 0 0,1 1 1 0 0,1 0-1 0 0,-1 16-22 0 0,4-32 7 0 0,0 0 0 0 0,0 0 0 0 0,1 0 0 0 0,-1-1 0 0 0,1 1 0 0 0,-1 0 0 0 0,1-1 0 0 0,0 1 0 0 0,0-1 0 0 0,0 1 1 0 0,0 0-1 0 0,0-1 0 0 0,0 0 0 0 0,0 1 0 0 0,0-1 0 0 0,1 0 0 0 0,-1 1 0 0 0,0-1 0 0 0,1 0 0 0 0,-1 0 0 0 0,1 0 0 0 0,-1 0 0 0 0,1-1 0 0 0,0 1 0 0 0,-1 0 1 0 0,1-1-1 0 0,0 1 0 0 0,-1-1 0 0 0,1 1 0 0 0,0-1 0 0 0,0 0 0 0 0,0 0 0 0 0,-1 0 0 0 0,1 0 0 0 0,0 0 0 0 0,1 0-7 0 0,66-15 937 0 0,109-121 204 0 0,-83 117-1039 0 0,-90 20-96 0 0,0 1 0 0 0,-1 0 0 0 0,1 0 0 0 0,-1 0 1 0 0,0 1-1 0 0,1-1 0 0 0,-1 1 0 0 0,0 0 0 0 0,0 0 1 0 0,-1 1-1 0 0,1-1 0 0 0,-1 1 0 0 0,0-1 0 0 0,0 1 1 0 0,0 0-1 0 0,2 3-6 0 0,0 0 13 0 0,11 17 14 0 0,-1 0 0 0 0,-1 2 0 0 0,-1 0 0 0 0,-2 0 1 0 0,0 1-1 0 0,-2 0 0 0 0,-1 1 0 0 0,4 26-27 0 0,-6-18 23 0 0,-2 0 0 0 0,-1 0 1 0 0,-2 0-1 0 0,-2 0 0 0 0,-2 11-23 0 0,1-32 13 0 0,1-1 0 0 0,-2 1 0 0 0,0-1-1 0 0,-1 1 1 0 0,0-1 0 0 0,-1 0 0 0 0,0-1 0 0 0,-1 1-1 0 0,-1-1 1 0 0,0 0 0 0 0,-1-1 0 0 0,-1 0 0 0 0,0 0-1 0 0,0 0 1 0 0,-1-2 0 0 0,0 1 0 0 0,-1-1 0 0 0,0 0-1 0 0,-1-1 1 0 0,0-1 0 0 0,0 0 0 0 0,-1 0 0 0 0,0-1-1 0 0,0-1 1 0 0,-13 4-13 0 0,24-8 6 0 0,-1-1 0 0 0,0 1 0 0 0,0-1 0 0 0,0 0 0 0 0,0 0 0 0 0,0 0 0 0 0,0 0 0 0 0,0-1 0 0 0,0 1 0 0 0,0-1 0 0 0,0 0 0 0 0,0 0 0 0 0,0 0 0 0 0,0 0 0 0 0,0 0 0 0 0,0-1 0 0 0,0 1 0 0 0,-1-1 0 0 0,2 0 0 0 0,-1 0 0 0 0,0 0 0 0 0,0 0 0 0 0,0-1 0 0 0,0 1 0 0 0,1-1 0 0 0,-1 0 0 0 0,1 0 0 0 0,-1 1 0 0 0,1-2 0 0 0,0 1 0 0 0,-1 0 0 0 0,1 0 0 0 0,0-1 0 0 0,1 1 0 0 0,-1-1 0 0 0,0 0 0 0 0,1 1 0 0 0,-1-2-6 0 0,1-17 9 0 0,1 1 1 0 0,0-1-1 0 0,2 0 0 0 0,0 1 0 0 0,2 0 1 0 0,0-1-1 0 0,1 1 0 0 0,1 0 0 0 0,1 1 1 0 0,0 0-1 0 0,2 0 0 0 0,0 1 0 0 0,11-16-9 0 0,153-222-125 0 0,-102 159-535 0 0,-64 89-328 0 0,4-10-490 0 0,-8 11-3082 0 0,-3-1-4080 0 0,0 4-2596 0 0</inkml:trace>
  <inkml:trace contextRef="#ctx0" brushRef="#br0" timeOffset="674.063">383 308 0 0 0,'-3'3'315'0'0,"-9"6"213"0"0,9-6 105 0 0,3-3 71 0 0,0 0 78 0 0,0 0 107 0 0,2 0 1224 0 0,7-2 11420 0 0,-7 0-12563 0 0,8-104 2353 0 0,-11 85-3195 0 0,-1 0 0 0 0,0 0 0 0 0,-2 0 0 0 0,-1 1-1 0 0,0 0 1 0 0,-7-14-128 0 0,12 31-29 0 0,0 1 1 0 0,0-1-1 0 0,-1 1 0 0 0,0-1 0 0 0,1 1 1 0 0,-1 0-1 0 0,0-1 0 0 0,0 1 0 0 0,0 0 1 0 0,0 0-1 0 0,-1 0 0 0 0,1 0 0 0 0,0 0 0 0 0,-1 0 1 0 0,0 0-1 0 0,1 0 0 0 0,-1 0 0 0 0,0 1 1 0 0,0-1-1 0 0,0 1 0 0 0,0-1 0 0 0,0 1 0 0 0,0 0 1 0 0,0 0-1 0 0,-1 0 0 0 0,1 0 0 0 0,0 0 1 0 0,-1 0-1 0 0,1 1 0 0 0,-1-1 0 0 0,1 1 1 0 0,-1 0-1 0 0,1-1 0 0 0,0 1 0 0 0,-1 0 0 0 0,1 1 1 0 0,-1-1-1 0 0,1 0 0 0 0,-1 1 0 0 0,1-1 1 0 0,-1 1-1 0 0,1 0 0 0 0,0 0 0 0 0,-1 0 0 0 0,1 0 1 0 0,0 0-1 0 0,-2 2 29 0 0,0 2-638 0 0,-14 19-1406 0 0,8-6-6675 0 0,8-11-2469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8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372 538 7402 0 0,'0'0'1943'0'0,"0"0"-186"0"0,0 0 16 0 0,0 0 43 0 0,0 0-168 0 0,0 0-313 0 0,0 0-338 0 0,0 0-299 0 0,0 0-165 0 0,0 0-61 0 0,0 0-35 0 0,0 0-14 0 0,3 0 0 0 0,73-26 2605 0 0,-6 12-2118 0 0,-69 50-494 0 0,-52 32-36 0 0,44-60-360 0 0,0 0 0 0 0,1 1 0 0 0,0-1 0 0 0,1 1 1 0 0,0 1-1 0 0,0-1 0 0 0,1 1 0 0 0,0 0 0 0 0,1 0 0 0 0,0 0 0 0 0,0 0 0 0 0,1 0 0 0 0,0 7-20 0 0,4-14 24 0 0,-1-1-1 0 0,1 1 0 0 0,0-1 1 0 0,0 0-1 0 0,0 0 1 0 0,1 0-1 0 0,-1 0 0 0 0,0 0 1 0 0,1 0-1 0 0,-1 0 0 0 0,1-1 1 0 0,0 1-1 0 0,0-1 0 0 0,-1 0 1 0 0,1 0-1 0 0,0 0 0 0 0,0 0 1 0 0,0-1-1 0 0,0 1 0 0 0,0-1 1 0 0,0 1-1 0 0,0-1 1 0 0,0 0-1 0 0,0 0 0 0 0,0-1 1 0 0,0 1-1 0 0,0-1 0 0 0,0 1 1 0 0,0-1-1 0 0,0 0 0 0 0,0 0 1 0 0,0 0-1 0 0,0 0 0 0 0,-1-1 1 0 0,3 0-24 0 0,63-38-84 0 0,-28 6-2957 0 0,-31 25 973 0 0,-3 2-2269 0 0,-4 5 2046 0 0,5-6-9669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7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459 185 0 0 0,'0'0'1776'0'0,"0"0"167"0"0,0 0 35 0 0,0 0-153 0 0,0 0-185 0 0,0 0-153 0 0,0 0-139 0 0,0 0-88 0 0,11-12-55 0 0,34-35-44 0 0,-36 19 6290 0 0,-47 23-6995 0 0,35 5-9 0 0,-20 0-302 0 0,1 2 0 0 0,-1 1 0 0 0,1 0-1 0 0,0 2 1 0 0,0 0 0 0 0,1 2 0 0 0,-12 5-145 0 0,-111 46 605 0 0,3 19 234 0 0,141-77-837 0 0,-1 0 0 0 0,1 0 0 0 0,0 0 0 0 0,-1 0 1 0 0,1 0-1 0 0,0 0 0 0 0,-1 0 0 0 0,1 0 0 0 0,0 0 0 0 0,-1 0 0 0 0,1 1 0 0 0,0-1 1 0 0,-1 0-1 0 0,1 0 0 0 0,0 0 0 0 0,0 1 0 0 0,-1-1 0 0 0,1 0 0 0 0,0 0 0 0 0,0 1 1 0 0,-1-1-1 0 0,1 0 0 0 0,0 0 0 0 0,0 1 0 0 0,0-1 0 0 0,-1 0 0 0 0,1 1 0 0 0,0-1 1 0 0,0 0-1 0 0,0 1 0 0 0,0-1 0 0 0,0 0 0 0 0,0 1 0 0 0,0-1 0 0 0,0 1 0 0 0,0-1 1 0 0,0 0-1 0 0,0 1 0 0 0,0-1 0 0 0,0 0 0 0 0,0 1 0 0 0,0-1 0 0 0,0 0 0 0 0,0 1 1 0 0,0-1-1 0 0,1 0 0 0 0,-1 1 0 0 0,0-1 0 0 0,0 0 0 0 0,0 1 0 0 0,1-1 0 0 0,-1 0 1 0 0,0 0-1 0 0,0 1 0 0 0,1-1 0 0 0,-1 0 0 0 0,0 0 0 0 0,0 1 0 0 0,1-1 0 0 0,-1 0 1 0 0,0 0-1 0 0,1 0 0 0 0,-1 0 0 0 0,0 0-2 0 0,11 5 31 0 0,-1-1 1 0 0,1 0-1 0 0,0-1 0 0 0,-1 0 1 0 0,1-1-1 0 0,1 0 0 0 0,-1-1 1 0 0,0 0-1 0 0,0-1 0 0 0,1 0 1 0 0,7-1-32 0 0,75 6 94 0 0,-77-3-69 0 0,-16 0-34 0 0,-1-1 15 0 0,0-1 14 0 0,-11 19 229 0 0,-81 79 87 0 0,69-76-324 0 0,0 2 0 0 0,1 0 0 0 0,2 2 0 0 0,0 0 0 0 0,-6 14-12 0 0,23-36-1 0 0,0 0 1 0 0,1 0 0 0 0,0 1-1 0 0,0-1 1 0 0,0 0-1 0 0,0 1 1 0 0,1 0 0 0 0,0-1-1 0 0,0 1 1 0 0,0 0 0 0 0,0 0-1 0 0,1 0 1 0 0,0 0 0 0 0,0-1-1 0 0,0 2 1 0 0,2-3 5 0 0,1 0 0 0 0,-1 0 0 0 0,1 0 0 0 0,0 0 0 0 0,0 0 0 0 0,0-1 0 0 0,0 1 0 0 0,0-1 0 0 0,0 0 0 0 0,1 0 0 0 0,-1 0 0 0 0,1 0 0 0 0,0-1 0 0 0,-1 0 0 0 0,1 1 0 0 0,0-1 0 0 0,0 0 0 0 0,0-1 0 0 0,1 1-5 0 0,12 0 57 0 0,1 0 0 0 0,-1-1 0 0 0,1-1 0 0 0,0-1-1 0 0,-1-1 1 0 0,0 0 0 0 0,0-1 0 0 0,0-1 0 0 0,10-4-57 0 0,14-16-331 0 0,-47-4-7552 0 0,1 21 1198 0 0,3 4-4946 0 0</inkml:trace>
  <inkml:trace contextRef="#ctx0" brushRef="#br0" timeOffset="359.4">132 1 6497 0 0,'0'0'1878'0'0,"0"0"-41"0"0,0 0 10 0 0,0 0 58 0 0,0 0-51 0 0,0 0-234 0 0,0 0-337 0 0,0 0-301 0 0,0 0-226 0 0,0 0-152 0 0,0 0-93 0 0,0 0-76 0 0,0 0-46 0 0,-8 8 791 0 0,38 248 2604 0 0,1-15-3248 0 0,-33 130-821 0 0,12-351-2299 0 0,-2-18-1667 0 0,1-2-3392 0 0,-5 0-4020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33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54 243 912 0 0,'0'0'2513'0'0,"0"0"-381"0"0,0 0-86 0 0,0 0-48 0 0,0 0-154 0 0,0 0-249 0 0,0 0-243 0 0,0 0-165 0 0,0 0-98 0 0,0 0-59 0 0,0 0-57 0 0,0 0-80 0 0,0 0-87 0 0,13 3 3905 0 0,-63 252-3258 0 0,34-112-1477 0 0,18-141 25 0 0,0 0 0 0 0,0-1 1 0 0,0 0-1 0 0,0 1 1 0 0,0-1-1 0 0,0 0 0 0 0,1 0 1 0 0,-1 0-1 0 0,0 0 0 0 0,1 0 1 0 0,-1-1-1 0 0,1 1 0 0 0,-1-1 1 0 0,0 0-1 0 0,1 0 1 0 0,-1 1-1 0 0,1-2 0 0 0,-1 1 1 0 0,1 0-1 0 0,-1 0 0 0 0,1-1 1 0 0,-1 1-1 0 0,1-1 1 0 0,-1 0-1 0 0,0 0 0 0 0,1 0 1 0 0,-1 0-1 0 0,0 0 0 0 0,0 0 1 0 0,0-1-1 0 0,0 1 1 0 0,0-1-1 0 0,0 1 0 0 0,0-1 1 0 0,0 0-2 0 0,19-17 37 0 0,-1-1 0 0 0,0-1 1 0 0,-2 0-1 0 0,0-2 0 0 0,-1 0 1 0 0,-2-1-1 0 0,0 0 0 0 0,-2-1 1 0 0,4-10-38 0 0,-13 27 5 0 0,93-199 254 0 0,-107 274-105 0 0,-40 219-143 0 0,36-170 40 0 0,-5 75-155 0 0,4 122 58 0 0,14-294 47 0 0,-2-1-1 0 0,0 1 1 0 0,-1 0-1 0 0,-1-1 1 0 0,0 0-1 0 0,-2 0 1 0 0,0 0-1 0 0,-1-1 0 0 0,-1 2 0 0 0,4-11 11 0 0,4-6-8 0 0,1 1-1 0 0,-1 0 0 0 0,0-1 0 0 0,0 0 0 0 0,-1 1 0 0 0,1-1 1 0 0,0 0-1 0 0,-1 1 0 0 0,1-1 0 0 0,-1 0 0 0 0,0 0 0 0 0,0 0 1 0 0,0 0-1 0 0,0-1 0 0 0,0 1 0 0 0,0 0 0 0 0,0-1 0 0 0,-1 0 1 0 0,1 1-1 0 0,0-1 0 0 0,-1 0 0 0 0,1 0 0 0 0,-1 0 0 0 0,1-1 1 0 0,-1 1-1 0 0,0-1 0 0 0,1 1 0 0 0,-1-1 0 0 0,0 0 1 0 0,0 0-4 0 0,-17-54 30 0 0,17 29-197 0 0,1 1 0 0 0,0-1 0 0 0,2 1 0 0 0,1-1 0 0 0,1 1 0 0 0,1 0 0 0 0,4-16 168 0 0,22-46-6566 0 0,-20 71-288 0 0,-3 6-4955 0 0</inkml:trace>
  <inkml:trace contextRef="#ctx0" brushRef="#br0" timeOffset="292.948">529 696 11610 0 0,'0'0'3089'0'0,"0"0"-1023"0"0,0 0-508 0 0,0 0-146 0 0,0 0-89 0 0,0 0-130 0 0,0 0-235 0 0,0 0-283 0 0,0 0-186 0 0,0 0-30 0 0,0 0 13 0 0,0 0 11 0 0,-2 10-34 0 0,-36 138 892 0 0,14-66-1201 0 0,25-77-3541 0 0,5-11-7663 0 0,-4 3-884 0 0</inkml:trace>
  <inkml:trace contextRef="#ctx0" brushRef="#br0" timeOffset="2693.191">789 26 0 0 0,'0'0'1234'0'0,"0"0"242"0"0,0 0 280 0 0,0 0 245 0 0,0 0 23 0 0,0 0-165 0 0,0 0-257 0 0,0 0-276 0 0,0 0-186 0 0,0 0-120 0 0,0 0-119 0 0,0 0-102 0 0,0 0-107 0 0,1-4-119 0 0,11-17 277 0 0,-31 36 2919 0 0,-15 22-2801 0 0,-19 17-1102 0 0,24-25 332 0 0,94-124 484 0 0,-35 55-618 0 0,-80 94-1086 0 0,42-41-45 0 0,1-4-5036 0 0,5-5-3175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44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55 5057 0 0,'0'0'1802'0'0,"0"0"-358"0"0,0 0-234 0 0,0 0 9 0 0,0 0-30 0 0,0 0-90 0 0,0 0-109 0 0,0 0-174 0 0,0 0-157 0 0,0 0-123 0 0,0 0-56 0 0,0 0-40 0 0,0 0-36 0 0,-6 7-19 0 0,-20 24-14 0 0,23-26-281 0 0,0 0-1 0 0,0 0 1 0 0,1 0-1 0 0,0 0 0 0 0,0 0 1 0 0,1 0-1 0 0,-1 1 1 0 0,1-1-1 0 0,0 0 1 0 0,1 1-1 0 0,-1-1 1 0 0,1 1-1 0 0,0-1 0 0 0,0 3-89 0 0,0 5 123 0 0,-1 1-39 0 0,0 1 1 0 0,0 0-1 0 0,1 0 0 0 0,1-1 0 0 0,1 1 0 0 0,0 0 0 0 0,1-1 1 0 0,0 0-1 0 0,1 1 0 0 0,1-1 0 0 0,0-1 0 0 0,1 1 1 0 0,1-1-1 0 0,0 0 0 0 0,0 0 0 0 0,4 3-84 0 0,-9-14 60 0 0,0 1 1 0 0,0-1-1 0 0,0 0 0 0 0,0 0 1 0 0,0 0-1 0 0,1-1 0 0 0,-1 1 0 0 0,1 0 1 0 0,-1-1-1 0 0,1 0 0 0 0,0 0 1 0 0,-1 1-1 0 0,1-1 0 0 0,0-1 0 0 0,0 1 1 0 0,0 0-1 0 0,0-1 0 0 0,0 0 1 0 0,-1 1-1 0 0,1-1 0 0 0,0 0 1 0 0,0 0-1 0 0,0-1 0 0 0,0 1 0 0 0,0-1 1 0 0,0 1-1 0 0,0-1 0 0 0,-1 0 1 0 0,1 0-1 0 0,0 0 0 0 0,-1-1 0 0 0,1 1 1 0 0,0-1-1 0 0,-1 1 0 0 0,0-1 1 0 0,1 0-1 0 0,-1 0 0 0 0,0 0 0 0 0,0 0 1 0 0,0 0-1 0 0,0 0 0 0 0,0-1 1 0 0,1-1-61 0 0,24-30 268 0 0,0-2 1 0 0,-3 0 0 0 0,-1-2-1 0 0,-1 0 1 0 0,14-38-269 0 0,19-33 256 0 0,-23 53-112 0 0,-6 74-467 0 0,-13 1 349 0 0,-2 1 0 0 0,0 0 0 0 0,-1 1 0 0 0,-1 0 0 0 0,-1 0 0 0 0,-1 1 0 0 0,0 0 0 0 0,-2 0 0 0 0,-1 1 0 0 0,0 8-26 0 0,3 0 7 0 0,4 43 25 0 0,-4 0 0 0 0,-2 0 1 0 0,-4 0-1 0 0,-4 16-32 0 0,2-71 7 0 0,-1 0-1 0 0,0 0 1 0 0,-2-1 0 0 0,0 1-1 0 0,-1-1 1 0 0,-1 0 0 0 0,-1 0-1 0 0,0-1 1 0 0,-1 1 0 0 0,-1-2-1 0 0,-1 1 1 0 0,-7 9-7 0 0,-53 19 252 0 0,68-45-242 0 0,0 0 1 0 0,0 1-1 0 0,0-1 0 0 0,-1 0 0 0 0,1 0 1 0 0,0 0-1 0 0,0-1 0 0 0,0 1 0 0 0,0-1 1 0 0,-1 1-1 0 0,1-1 0 0 0,0 1 0 0 0,0-1 1 0 0,0 0-1 0 0,0 0 0 0 0,0 0 0 0 0,1 0 1 0 0,-1 0-1 0 0,0-1 0 0 0,0 1 0 0 0,1-1 1 0 0,-1 1-1 0 0,1-1 0 0 0,-1 1 0 0 0,1-1 1 0 0,0 0-1 0 0,-1 0 0 0 0,1 0 0 0 0,0 1 1 0 0,0-1-1 0 0,0 0 0 0 0,1-1 0 0 0,-1 1 1 0 0,0 0-1 0 0,1 0 0 0 0,-1 0 0 0 0,1 0 1 0 0,0 0-1 0 0,0 0 0 0 0,0-1 0 0 0,0-1-10 0 0,7-97 40 0 0,75-82-82 0 0,2 68-398 0 0,-41 71-2961 0 0,-43 43 3198 0 0,7-4-2625 0 0,-2 4-2222 0 0,0 1-6329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44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12299 0 0,'0'0'2233'0'0,"0"0"-598"0"0,0 0-402 0 0,0 0-196 0 0,0 0-141 0 0,0 0-141 0 0,0 0-140 0 0,0 0-43 0 0,0 0 36 0 0,0 0 74 0 0,0 0 34 0 0,0 0-65 0 0,0 0-130 0 0,20-4-99 0 0,101-22 211 0 0,-18 9 41 0 0,-103 18-669 0 0,1 0 0 0 0,0 0 0 0 0,0 1 0 0 0,-1-1 0 0 0,1 0 0 0 0,-1 1 0 0 0,1-1 0 0 0,-1 1 0 0 0,0-1 0 0 0,1 1 0 0 0,-1-1 1 0 0,0 1-1 0 0,0-1 0 0 0,0 1 0 0 0,0-1 0 0 0,0 1 0 0 0,-1-1 0 0 0,1 1 0 0 0,0-1 0 0 0,-1 0 0 0 0,1 1 0 0 0,-1-1 0 0 0,1 1 0 0 0,-1-1 0 0 0,0 0 1 0 0,1 1-1 0 0,-1-1 0 0 0,0 0 0 0 0,0 0 0 0 0,0 0 0 0 0,-1 1-5 0 0,-133 127 440 0 0,134-128-440 0 0,-1 0 0 0 0,1 0-1 0 0,-1 0 1 0 0,1 0 0 0 0,0 0 0 0 0,-1 1 0 0 0,1-1-1 0 0,0 0 1 0 0,0 1 0 0 0,0-1 0 0 0,0 1 0 0 0,0 0-1 0 0,0-1 1 0 0,0 1 0 0 0,1 0 0 0 0,-1-1 0 0 0,1 1-1 0 0,-1 0 1 0 0,1 0 0 0 0,0 0 0 0 0,-1-1 0 0 0,1 1-1 0 0,0 0 1 0 0,0 0 0 0 0,0 0 0 0 0,1 0 0 0 0,-1-1-1 0 0,0 1 1 0 0,1 0 0 0 0,-1 0 0 0 0,1 0-1 0 0,-1-1 1 0 0,1 1 0 0 0,0 0 0 0 0,0-1 0 0 0,0 1-1 0 0,0-1 1 0 0,0 1 0 0 0,0-1 0 0 0,0 1 0 0 0,1-1-1 0 0,-1 0 1 0 0,0 1 0 0 0,1-1 0 0 0,-1 0 0 0 0,1 0-1 0 0,-1 0 1 0 0,1 0 0 0 0,0-1 0 0 0,-1 1 0 0 0,1 0-1 0 0,1 0 1 0 0,67 6-106 0 0,-70-7-2 0 0,0 0-60 0 0,0 0-75 0 0,2-29-4744 0 0,-1 14 515 0 0,0 0-4410 0 0,-1 8 1080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4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2 5593 0 0,'0'0'2093'0'0,"0"0"-92"0"0,0 0-55 0 0,0 0-4 0 0,0 0-108 0 0,0 0-207 0 0,0 0-272 0 0,0 0-262 0 0,0 0-194 0 0,0 0-129 0 0,0 0-76 0 0,0 0-39 0 0,-4-1-48 0 0,1 0-549 0 0,-28 8 1320 0 0,-95 172 1084 0 0,130-191-2799 0 0,20-10-501 0 0,-3 2-2894 0 0,-7 9-5393 0 0,-5 6-3178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4:52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41 295 0 0 0,'0'0'1907'0'0,"0"0"-159"0"0,0 0-37 0 0,0 0 154 0 0,0 0 102 0 0,0 0 24 0 0,0 0-189 0 0,0 0-313 0 0,0 0-372 0 0,0 0-316 0 0,0 0-189 0 0,-4 0-97 0 0,-11 2 337 0 0,15-2-282 0 0,11-3 1045 0 0,154-43 2906 0 0,6 30-3281 0 0,-171 16-1248 0 0,0 0 15 0 0,0 0-14 0 0,0 0-14 0 0,0 0-7 0 0,0 0-19 0 0,0 0-14 0 0,0 0-7 0 0,25 3-2602 0 0,-24-2 4764 0 0,1-1-4118 0 0,1 3-16408 0 0,-3-3 13374 0 0</inkml:trace>
  <inkml:trace contextRef="#ctx0" brushRef="#br0" timeOffset="296.867">1 479 2296 0 0,'0'0'2225'0'0,"0"0"-330"0"0,0 0-109 0 0,0 0 11 0 0,0 0-59 0 0,0 0-165 0 0,0 0-300 0 0,0 0-337 0 0,0 0-269 0 0,0 0-188 0 0,0 0-46 0 0,0 0 138 0 0,4 1 145 0 0,8 0-300 0 0,0 0 0 0 0,0 0 0 0 0,0-1 0 0 0,1-1 0 0 0,-1 0 0 0 0,0-1 0 0 0,0 0 1 0 0,0-1-1 0 0,0 0 0 0 0,4-2-416 0 0,40-8 747 0 0,69-2-511 0 0,-77 9-1207 0 0,-21-6-6849 0 0,-25 8 2504 0 0,0 0-4106 0 0</inkml:trace>
  <inkml:trace contextRef="#ctx0" brushRef="#br0" timeOffset="954.103">211 26 80 0 0,'0'0'2607'0'0,"0"0"-620"0"0,0 0-169 0 0,0 0 54 0 0,0 0 81 0 0,0 0-41 0 0,0 0-195 0 0,0 0-248 0 0,0 0-251 0 0,0 0-217 0 0,0 0-192 0 0,0 0-163 0 0,0 0-140 0 0,-7-4-77 0 0,-20-14-67 0 0,20 14-64 0 0,7 6-184 0 0,0 3 25 0 0,-1-1 0 0 0,1 1 0 0 0,0 0 0 0 0,0-1 0 0 0,0 1 0 0 0,1-1 0 0 0,0 1 0 0 0,0-1 0 0 0,0 1 0 0 0,0-1 0 0 0,1 0 0 0 0,-1 1 0 0 0,1-1-1 0 0,0 0 1 0 0,1 0 0 0 0,-1 0 0 0 0,1 0 0 0 0,0-1 0 0 0,0 1 0 0 0,0 0-139 0 0,9 6 244 0 0,1-1 1 0 0,0 0-1 0 0,0-1 1 0 0,0 0-1 0 0,1-1 1 0 0,0 0-1 0 0,1-2 0 0 0,-1 1 1 0 0,14 2-245 0 0,45 18 399 0 0,23 40-131 0 0,-83-18 202 0 0,-14-48-464 0 0,-17 30 214 0 0,-120 143 295 0 0,88-114-370 0 0,-47 70 236 0 0,76-90-335 0 0,20-38-51 0 0,1-1-4 0 0,0 0-6 0 0,0 0-4 0 0,0 0-11 0 0,0 0-16 0 0,0 0-34 0 0,3-12-1361 0 0,0 9 984 0 0,16-16-2129 0 0,-8 6-2473 0 0,-6 5-5555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00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845 486 9306 0 0,'0'0'1920'0'0,"0"0"-473"0"0,0 0-190 0 0,0 0 75 0 0,0 0 51 0 0,0 0-88 0 0,0 0-218 0 0,0 0-240 0 0,0 0-181 0 0,0 0-95 0 0,0 0-38 0 0,0 0-18 0 0,0 0-10 0 0,-7 25-19 0 0,-20 80-41 0 0,16 11 761 0 0,12-82-966 0 0,15 110-1220 0 0,-4-166-7712 0 0,-8 17 4267 0 0,1-1-5761 0 0</inkml:trace>
  <inkml:trace contextRef="#ctx0" brushRef="#br0" timeOffset="665.946">972 718 2345 0 0,'0'0'2593'0'0,"0"0"-1099"0"0,0 0-442 0 0,0 0 67 0 0,0 0 203 0 0,0 0 111 0 0,0 0-2 0 0,0 0-37 0 0,0 0-64 0 0,0 0-69 0 0,0 0-104 0 0,0 0-205 0 0,0 0-160 0 0,14 1-103 0 0,110 2 1360 0 0,51-28-713 0 0,-166 24-1564 0 0,-9 1 267 0 0,0-1 0 0 0,0 1 0 0 0,0 0 0 0 0,0-1 0 0 0,0 1 0 0 0,0 0 0 0 0,0 0 0 0 0,0-1 0 0 0,-1 1 0 0 0,1 0 0 0 0,0-1 0 0 0,0 1 0 0 0,0 0 1 0 0,0-1-1 0 0,0 1 0 0 0,1 0 0 0 0,-1 0 0 0 0,0-1 0 0 0,0 1 0 0 0,0 0 0 0 0,0-1 0 0 0,0 1 0 0 0,0 0 0 0 0,0 0 0 0 0,1-1 0 0 0,-1 1 0 0 0,0 0 0 0 0,0 0 1 0 0,0-1-1 0 0,0 1 0 0 0,1 0 0 0 0,-1 0 0 0 0,0-1 0 0 0,0 1 0 0 0,1 0 0 0 0,-1 0 0 0 0,0 0 0 0 0,0 0 0 0 0,1 0 0 0 0,-1-1 0 0 0,0 1 0 0 0,1 0 0 0 0,-1 0 0 0 0,0 0 1 0 0,1 0-1 0 0,-1 0 0 0 0,0 0 0 0 0,0 0 0 0 0,1 0-39 0 0,-97-88 202 0 0,59 55-7 0 0,25 73-269 0 0,3 123 164 0 0,11-106-78 0 0,-2-4-48 0 0,16-61 298 0 0,8-13-155 0 0,0 0 1 0 0,-2-2-1 0 0,0-1 1 0 0,-1-1-1 0 0,-2 0 1 0 0,2-5-108 0 0,-12-14-1876 0 0,-9 44 786 0 0,0 0-550 0 0,0 0-1001 0 0,0 0-2859 0 0,0 0-5819 0 0</inkml:trace>
  <inkml:trace contextRef="#ctx0" brushRef="#br0" timeOffset="1929.902">1460 645 4609 0 0,'0'0'3163'0'0,"0"0"-910"0"0,0 0-458 0 0,0 0-151 0 0,0 0-175 0 0,0 0-160 0 0,0 0-195 0 0,0 0-211 0 0,0 0-123 0 0,0 0-77 0 0,0 0-45 0 0,0 0-31 0 0,0 0-48 0 0,12-8-39 0 0,36-22-25 0 0,21 9 1367 0 0,4 21-980 0 0,-71 2-881 0 0,0 0 0 0 0,0-1 0 0 0,-1 1 0 0 0,1 0-1 0 0,-1 0 1 0 0,1 0 0 0 0,-1 0 0 0 0,1 1 0 0 0,-1-1 0 0 0,0 0-1 0 0,0 0 1 0 0,0 1 0 0 0,0-1 0 0 0,-1 1 0 0 0,1-1-1 0 0,-1 1 1 0 0,1-1 0 0 0,-1 1 0 0 0,0-1 0 0 0,0 1-1 0 0,0-1 1 0 0,0 1 0 0 0,0-1 0 0 0,-1 1 0 0 0,1-1 0 0 0,-1 1-1 0 0,0-1 1 0 0,0 1 0 0 0,1-1 0 0 0,-2 0 0 0 0,1 1-1 0 0,0-1 1 0 0,0 0 0 0 0,-1 0 0 0 0,1 0 0 0 0,-1 0-1 0 0,0 0 1 0 0,0 1-21 0 0,-103 132 414 0 0,104-133-411 0 0,0 0 0 0 0,0-1 1 0 0,0 1-1 0 0,0 0 0 0 0,0 0 0 0 0,0 0 1 0 0,0 0-1 0 0,1-1 0 0 0,-1 1 0 0 0,0 0 1 0 0,1 1-1 0 0,0-1 0 0 0,-1 0 1 0 0,1 0-1 0 0,0 0 0 0 0,0 0 0 0 0,0 0 1 0 0,1 0-1 0 0,-1 0 0 0 0,0 0 1 0 0,1 0-1 0 0,-1 0 0 0 0,1 0 0 0 0,0 0 1 0 0,0 0-1 0 0,0 0 0 0 0,0 0 1 0 0,0-1-1 0 0,0 1 0 0 0,0 0 0 0 0,0-1 1 0 0,1 1-1 0 0,-1-1 0 0 0,1 1 0 0 0,-1-1 1 0 0,1 1-1 0 0,0-1-3 0 0,6 2 111 0 0,1-1 1 0 0,0 0-1 0 0,-1-1 1 0 0,1 0-1 0 0,0-1 1 0 0,-1 1-1 0 0,1-1 1 0 0,0-1-1 0 0,0 0 0 0 0,-1 0 1 0 0,1-1-1 0 0,-1 0 1 0 0,1 0-1 0 0,-1-1 1 0 0,0 0-1 0 0,4-2-111 0 0,-11-5-3803 0 0,-6 5-5347 0 0,3 4-2578 0 0</inkml:trace>
  <inkml:trace contextRef="#ctx0" brushRef="#br0" timeOffset="2697.99">392 1108 11666 0 0,'0'0'1908'0'0,"0"0"-484"0"0,0 0-163 0 0,0 0 26 0 0,0 0 15 0 0,0 0-120 0 0,0 0-250 0 0,0 0-253 0 0,0 0-206 0 0,0 0-122 0 0,0 0-70 0 0,0 0-30 0 0,8 0 290 0 0,-5 321 1181 0 0,-6-270-3410 0 0,3-51 706 0 0,0 0-466 0 0,0 0-626 0 0,0 0-1093 0 0,0 0-2524 0 0,0 0-4519 0 0</inkml:trace>
  <inkml:trace contextRef="#ctx0" brushRef="#br0" timeOffset="3294.523">368 1112 5921 0 0,'0'0'4109'0'0,"0"0"-1868"0"0,0 0-829 0 0,0 0-149 0 0,0 0 5 0 0,0 0-46 0 0,0 0-185 0 0,0 0-247 0 0,0 0-110 0 0,0 0-37 0 0,0 0-7 0 0,0 0 12 0 0,0 0-96 0 0,15-4-85 0 0,115-29 972 0 0,17 22-732 0 0,-146 12-703 0 0,1-1 0 0 0,-1 0 1 0 0,1 1-1 0 0,-1-1 0 0 0,1 1 1 0 0,-1 0-1 0 0,0-1 0 0 0,1 1 1 0 0,-1 0-1 0 0,0 0 0 0 0,0 0 1 0 0,0 0-1 0 0,1 0 0 0 0,-1 0 1 0 0,0 0-1 0 0,0 0 1 0 0,0 0-1 0 0,-1 1 0 0 0,1-1 1 0 0,0 0-1 0 0,0 1 0 0 0,-1-1 1 0 0,1 0-1 0 0,-1 1 0 0 0,1-1 1 0 0,-1 1-1 0 0,1-1 0 0 0,-1 1 1 0 0,0-1-1 0 0,0 1 0 0 0,0-1 1 0 0,0 1-1 0 0,0-1 0 0 0,0 1 1 0 0,0-1-1 0 0,-1 2-4 0 0,-9 57 338 0 0,-10-18-262 0 0,15-34-70 0 0,1 0 1 0 0,-1 0 0 0 0,1 1-1 0 0,1-1 1 0 0,0 1-1 0 0,0-1 1 0 0,1 1 0 0 0,0 0-1 0 0,0 0 1 0 0,1 1 0 0 0,0-1-1 0 0,1 7-6 0 0,2-14 4 0 0,0 0 0 0 0,0 0-1 0 0,0-1 1 0 0,1 1 0 0 0,-1 0-1 0 0,1-1 1 0 0,-1 0 0 0 0,1 1-1 0 0,-1-1 1 0 0,1 0 0 0 0,0 0-1 0 0,0-1 1 0 0,0 1 0 0 0,-1 0 0 0 0,1-1-1 0 0,0 0 1 0 0,0 0 0 0 0,0 0-1 0 0,0 0 1 0 0,0 0 0 0 0,0 0-1 0 0,1-1-3 0 0,-2 1 9 0 0,3-2 4 0 0,0 1 0 0 0,0 0 0 0 0,1 0 1 0 0,-1 1-1 0 0,0 0 0 0 0,0-1 0 0 0,0 2 1 0 0,1-1-1 0 0,-1 1 0 0 0,0-1 0 0 0,0 2 1 0 0,0-1-1 0 0,0 0 0 0 0,0 1 0 0 0,0 0 1 0 0,0 0-1 0 0,0 0 0 0 0,-1 1 0 0 0,1 0 1 0 0,-1 0-1 0 0,0 0 0 0 0,0 0 1 0 0,0 1-1 0 0,0-1 0 0 0,0 1 0 0 0,-1 0 1 0 0,0 0-1 0 0,0 0 0 0 0,0 1 0 0 0,0-1 1 0 0,-1 1-1 0 0,1 0 0 0 0,-1-1 0 0 0,0 1 1 0 0,-1 0-1 0 0,2 4-13 0 0,-4-5 31 0 0,1-1 1 0 0,-1 1-1 0 0,1 0 1 0 0,-1-1-1 0 0,0 1 0 0 0,0-1 1 0 0,0 1-1 0 0,-1-1 0 0 0,1 0 1 0 0,-1 1-1 0 0,0-1 1 0 0,0 0-1 0 0,0 0 0 0 0,0 0 1 0 0,-1 0-1 0 0,1-1 1 0 0,-1 1-1 0 0,0-1 0 0 0,0 1 1 0 0,1-1-1 0 0,-1 0 1 0 0,-1 0-1 0 0,1 0 0 0 0,-1 0-31 0 0,4-2 0 0 0,-13 8-26 0 0,-1 1-1 0 0,0-2 0 0 0,0 0 1 0 0,-1-1-1 0 0,0 0 0 0 0,0-1 1 0 0,0-1-1 0 0,-1-1 0 0 0,1 0 1 0 0,-1 0-1 0 0,0-2 0 0 0,0 0 1 0 0,0-1-1 0 0,-2-1 27 0 0,17 1-233 0 0,0-1-1 0 0,1 0 1 0 0,-1 0-1 0 0,0 0 1 0 0,0 0 0 0 0,1 0-1 0 0,-1 0 1 0 0,0 0 0 0 0,1 0-1 0 0,-1 0 1 0 0,1 0-1 0 0,-1 0 1 0 0,1 0 0 0 0,0 0-1 0 0,-1 0 1 0 0,1-1 0 0 0,0 1-1 0 0,0 0 1 0 0,0 0-1 0 0,0 0 1 0 0,0 0 0 0 0,0-1-1 0 0,0 1 1 0 0,0 0-1 0 0,1 0 1 0 0,-1 0 0 0 0,0 0-1 0 0,1 0 1 0 0,-1-1 0 0 0,1 1-1 0 0,-1 0 1 0 0,1 0-1 0 0,-1 0 1 0 0,1 0 0 0 0,0 0-1 0 0,0 0 1 0 0,-1 1-1 0 0,1-1 1 0 0,0 0 0 0 0,0 0-1 0 0,0 1 1 0 0,0-1 0 0 0,0 0 233 0 0,8-9-5951 0 0,-4 2-4694 0 0</inkml:trace>
  <inkml:trace contextRef="#ctx0" brushRef="#br0" timeOffset="3571.183">1011 1285 3961 0 0,'0'0'3047'0'0,"0"0"-1553"0"0,0 0-610 0 0,0 0 255 0 0,0 0 396 0 0,0 0 171 0 0,0 0-169 0 0,0 0-286 0 0,0 0-251 0 0,0 0-191 0 0,0 0-127 0 0,0 0-119 0 0,-5 29-89 0 0,-12 88-97 0 0,20-68 242 0 0,1-45-468 0 0,0-1 1 0 0,1 1 0 0 0,-1-1-1 0 0,1 0 1 0 0,0 0-1 0 0,-1 0 1 0 0,1-1 0 0 0,0 0-1 0 0,0 0 1 0 0,1 0 0 0 0,-1 0-1 0 0,0-1 1 0 0,1 0-1 0 0,-1 0 1 0 0,1-1 0 0 0,-1 1-1 0 0,1-1 1 0 0,-1 0-1 0 0,1-1 1 0 0,-1 1 0 0 0,1-1-1 0 0,4-1-151 0 0,-3-1 138 0 0,0 1-1 0 0,0-2 0 0 0,0 1 1 0 0,0-1-1 0 0,0 0 0 0 0,-1 0 1 0 0,0-1-1 0 0,0 0 0 0 0,0 0 1 0 0,0 0-1 0 0,-1-1 1 0 0,0 0-1 0 0,0 0 0 0 0,0 0 1 0 0,-1 0-1 0 0,1-4-137 0 0,-3 9-8 0 0,-1-1 0 0 0,0 1 0 0 0,1-1 0 0 0,-1 0-1 0 0,0 0 1 0 0,0 0 0 0 0,0 0 0 0 0,-1 0 0 0 0,1 0 0 0 0,0 0 0 0 0,-1 0 0 0 0,1 0 0 0 0,-1 0 0 0 0,0 0-1 0 0,0 0 1 0 0,1 0 0 0 0,-1 0 0 0 0,-1 0 0 0 0,1 0 0 0 0,0-1 0 0 0,0 1 0 0 0,-1 0 0 0 0,1 0-1 0 0,-1 0 1 0 0,0 0 0 0 0,0 0 0 0 0,0 0 0 0 0,0 1 0 0 0,0-1 0 0 0,0 0 0 0 0,0 0 0 0 0,0 1-1 0 0,-1-1 1 0 0,1 0 0 0 0,-1 1 0 0 0,1 0 0 0 0,-1-1 0 0 0,0 1 0 0 0,1 0 0 0 0,-1 0 0 0 0,0 0 0 0 0,0 0-1 0 0,0 0 1 0 0,0 0 0 0 0,0 0 0 0 0,0 1 0 0 0,0-1 0 0 0,0 1 0 0 0,0-1 0 0 0,0 1 0 0 0,-2 0 8 0 0,-48-1-2165 0 0,17 9-5971 0 0,24-4-3608 0 0</inkml:trace>
  <inkml:trace contextRef="#ctx0" brushRef="#br0" timeOffset="4102.74">1434 1009 5873 0 0,'0'0'2517'0'0,"0"0"-523"0"0,0 0-235 0 0,0 0-71 0 0,0 0-161 0 0,0 0-252 0 0,0 0-260 0 0,0 0-246 0 0,0 0-138 0 0,0 0 23 0 0,0 0 22 0 0,0 0 29 0 0,0 0 7 0 0,8 7-98 0 0,23 23-53 0 0,-24 30 667 0 0,-8-54-1106 0 0,-7 326 1429 0 0,45-366-1411 0 0,-8 16-122 0 0,-20 12-12 0 0,0 0 1 0 0,0 0-1 0 0,1 1 1 0 0,0 0-1 0 0,0 0 1 0 0,0 1-1 0 0,0 1 1 0 0,1 0-1 0 0,0 0 1 0 0,2 0-7 0 0,-10 3 1 0 0,-1-1 1 0 0,1 0 0 0 0,-1 0-1 0 0,1 1 1 0 0,-1 0 0 0 0,1-1-1 0 0,0 1 1 0 0,-1 0 0 0 0,1 0-1 0 0,-1 1 1 0 0,1-1-1 0 0,-1 0 1 0 0,1 1 0 0 0,0-1-1 0 0,-1 1 1 0 0,0 0 0 0 0,1 0-1 0 0,-1 0 1 0 0,1 0 0 0 0,-1 1-1 0 0,0-1 1 0 0,0 0 0 0 0,0 1-1 0 0,0 0 1 0 0,0-1 0 0 0,0 1-1 0 0,0 0 1 0 0,-1 0 0 0 0,1 0-1 0 0,0 0 1 0 0,-1 0 0 0 0,0 1-1 0 0,1-1 1 0 0,-1 0 0 0 0,0 1-1 0 0,0-1 1 0 0,-1 1 0 0 0,1-1-1 0 0,0 1 1 0 0,-1-1 0 0 0,1 1-2 0 0,-2 5 33 0 0,0 0 0 0 0,0 1 0 0 0,-1-1 0 0 0,0 0 0 0 0,0 0 0 0 0,-1-1 1 0 0,0 1-1 0 0,0 0 0 0 0,-1-1 0 0 0,0 0 0 0 0,0 0 0 0 0,0 0 1 0 0,-1 0-1 0 0,0-1 0 0 0,-1 1 0 0 0,0-1 0 0 0,0-1 0 0 0,0 1 0 0 0,0-1 1 0 0,-1 0-1 0 0,0 0 0 0 0,0-1 0 0 0,0 0 0 0 0,0-1 0 0 0,-1 1 0 0 0,0-1 1 0 0,0-1-1 0 0,-5 2-33 0 0,10-2-12 0 0,-1-1 1 0 0,0 0-1 0 0,1 0 1 0 0,-1 0-1 0 0,0-1 1 0 0,0 1-1 0 0,0-1 1 0 0,0 0-1 0 0,0 0 1 0 0,1 0-1 0 0,-1-1 1 0 0,0 1-1 0 0,0-1 0 0 0,0 0 1 0 0,1 0-1 0 0,-1 0 1 0 0,0-1-1 0 0,1 1 1 0 0,-1-1-1 0 0,1 0 1 0 0,-1 0-1 0 0,0-1 12 0 0,-24-49-3032 0 0,26 41 1881 0 0,-1-10-4982 0 0,2 9-5058 0 0</inkml:trace>
  <inkml:trace contextRef="#ctx0" brushRef="#br0" timeOffset="6199.785">1062 1418 0 0 0,'0'0'996'0'0,"0"0"295"0"0,0 0 156 0 0,0 0-19 0 0,0 0-154 0 0,0 0-183 0 0,0 0-206 0 0,0 0-218 0 0,0 0-191 0 0,0 0-110 0 0,0 0-87 0 0,0 0-27 0 0,12-6 4 0 0,35-16 13 0 0,-27 10 2441 0 0,-20 11-2351 0 0,0 1 17 0 0,0 0 20 0 0,0 0 33 0 0,0 0 23 0 0,0 0 11 0 0,5-6 7473 0 0,-21-22-7470 0 0,15 26-439 0 0,-1-1 39 0 0,0 0 0 0 0,0 0 0 0 0,0 0 1 0 0,0 0-1 0 0,-1 0 0 0 0,1 0 0 0 0,-1 1 0 0 0,0 0 0 0 0,1-1 0 0 0,-1 1 0 0 0,0 0 0 0 0,-1 0 0 0 0,1 0 0 0 0,0 1 0 0 0,0-1 0 0 0,-1 1 1 0 0,1 0-1 0 0,-1 0 0 0 0,1 0 0 0 0,-1 0 0 0 0,-1 0-66 0 0,-37 12-40 0 0,53-11-2627 0 0,-9 0 2453 0 0,13 0-4152 0 0,-5-3-3274 0 0,-4-1-3412 0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04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1 197 5265 0 0,'0'0'2574'0'0,"0"0"-310"0"0,0 0-139 0 0,0 0-145 0 0,0 0-251 0 0,0 0-342 0 0,0 0-363 0 0,0 0-283 0 0,0 0-163 0 0,0 0-66 0 0,0 0-11 0 0,0 0 13 0 0,0 0-9 0 0,21 7 2579 0 0,267-28 802 0 0,-85-8-3314 0 0,-192 28-2302 0 0,-32 7-3582 0 0,11-2-1608 0 0,5-3-4934 0 0</inkml:trace>
  <inkml:trace contextRef="#ctx0" brushRef="#br0" timeOffset="244.726">157 374 14275 0 0,'0'0'2101'0'0,"0"0"-721"0"0,0 0-297 0 0,0 0-31 0 0,0 0-36 0 0,0 0-14 0 0,0 0-18 0 0,0 0-67 0 0,0 0-32 0 0,0 0-57 0 0,0 0-140 0 0,0 0-145 0 0,25-3-99 0 0,79-11-123 0 0,53-24 285 0 0,-120 31-1076 0 0,-5 1 1911 0 0,-11 3-3355 0 0,-3 1-3270 0 0,1 1-4591 0 0,-18 1-2448 0 0</inkml:trace>
  <inkml:trace contextRef="#ctx0" brushRef="#br0" timeOffset="4145.086">768 672 1776 0 0,'0'0'1758'0'0,"0"0"106"0"0,0 0 253 0 0,0 0 133 0 0,0 0-124 0 0,0 0-347 0 0,0 0-392 0 0,0 0-294 0 0,0 0-146 0 0,0 0-85 0 0,2-2-129 0 0,23-81 2234 0 0,-15 29-1432 0 0,28-51-237 0 0,77-97-257 0 0,0 63-492 0 0,-96 130-530 0 0,-18 40-65 0 0,-2-16 134 0 0,-1 220 116 0 0,2-234-206 0 0,0 0 0 0 0,0-1 1 0 0,0 1-1 0 0,0 0 0 0 0,0-1 0 0 0,0 1 0 0 0,1 0 1 0 0,-1-1-1 0 0,0 1 0 0 0,0 0 0 0 0,0 0 0 0 0,1-1 1 0 0,-1 1-1 0 0,0-1 0 0 0,0 1 0 0 0,1 0 0 0 0,-1-1 1 0 0,1 1-1 0 0,-1-1 0 0 0,1 1 0 0 0,-1-1 0 0 0,1 1 1 0 0,-1-1-1 0 0,1 1 0 0 0,-1-1 0 0 0,1 1 0 0 0,0-1 1 0 0,-1 0-1 0 0,1 1 0 0 0,-1-1 0 0 0,1 0 1 0 0,0 0-1 0 0,-1 1 0 0 0,1-1 0 0 0,0 0 0 0 0,0 0 1 0 0,-1 0-1 0 0,1 0 0 0 0,0 0 0 0 0,-1 0 0 0 0,1 0 1 0 0,0 0-1 0 0,0 0 0 0 0,-1 0 0 0 0,1 0 0 0 0,0-1 1 0 0,-1 1-1 0 0,1 0 0 0 0,0 0 0 0 0,-1-1 0 0 0,1 1 1 0 0,-1 0-1 0 0,1-1 0 0 0,0 1 0 0 0,-1-1 0 0 0,1 1 1 0 0,-1-1-1 0 0,1 0 2 0 0,43-29 135 0 0,-41 27-126 0 0,246-245 119 0 0,-120 160-109 0 0,-129 87-21 0 0,1 1 1 0 0,0 0-1 0 0,-1-1 1 0 0,1 1-1 0 0,-1 0 1 0 0,1 0-1 0 0,-1 0 1 0 0,1-1-1 0 0,0 1 1 0 0,-1 0-1 0 0,1 0 1 0 0,0 0 0 0 0,-1 0-1 0 0,1 0 1 0 0,-1 0-1 0 0,1 0 1 0 0,0 0-1 0 0,-1 0 1 0 0,1 1-1 0 0,-1-1 1 0 0,1 0-1 0 0,0 0 1 0 0,-1 0-1 0 0,1 1 1 0 0,-1-1-1 0 0,1 0 1 0 0,-1 1-1 0 0,1-1 1 0 0,-1 1-1 0 0,1-1 1 0 0,-1 0-1 0 0,1 1 1 0 0,-1-1 0 0 0,0 1-1 0 0,1-1 1 0 0,-1 1-1 0 0,0-1 1 0 0,1 1-1 0 0,-1 0 1 0 0,0-1-1 0 0,1 1 1 0 0,-1-1-1 0 0,0 1 1 0 0,0-1-1 0 0,0 1 1 0 0,0 0-1 0 0,0-1 1 0 0,0 1-1 0 0,0 0 1 0 0,0-1-1 0 0,0 1 1 0 0,0-1 0 0 0,0 1-1 0 0,0 0 1 0 0,0-1-1 0 0,0 1 1 0 0,-1-1-1 0 0,1 1 1 0 0,0 0 1 0 0,1 11-3 0 0,1 17 34 0 0,-1 0 0 0 0,-2 0-1 0 0,0 0 1 0 0,-2 0 0 0 0,-5 22-31 0 0,-7 90-31 0 0,15-132-181 0 0,6 30-882 0 0,17-39-6267 0 0,-17-4 1224 0 0,-4 1-5106 0 0</inkml:trace>
  <inkml:trace contextRef="#ctx0" brushRef="#br0" timeOffset="4818.655">2040 65 2417 0 0,'0'0'2309'0'0,"0"0"-326"0"0,0 0-45 0 0,0 0 80 0 0,0 0-88 0 0,0 0-327 0 0,0 0-235 0 0,0 0-254 0 0,0 0-241 0 0,0 0-138 0 0,0 0-104 0 0,0 0-47 0 0,0 0-39 0 0,-11-5-53 0 0,-38-15-25 0 0,45 19-396 0 0,0 0 0 0 0,0 0 0 0 0,0 1 0 0 0,0-1 0 0 0,0 1 1 0 0,0 0-1 0 0,1 0 0 0 0,-1 0 0 0 0,0 1 0 0 0,0-1 0 0 0,0 1 0 0 0,0 0 0 0 0,0 0 0 0 0,1 0 0 0 0,-1 1 0 0 0,0 0 0 0 0,1-1 0 0 0,-1 1 0 0 0,1 0 0 0 0,0 0 1 0 0,0 1-1 0 0,-1-1 0 0 0,-1 3-71 0 0,-9 5 228 0 0,-89 97 484 0 0,94-95-704 0 0,1 1 0 0 0,0-1 0 0 0,1 1 0 0 0,1 0 0 0 0,0 1 0 0 0,0 0 0 0 0,2 0 0 0 0,-1 0 0 0 0,2 0-1 0 0,0 1 1 0 0,1-1 0 0 0,0 1 0 0 0,1 0 0 0 0,1 3-8 0 0,0-16 7 0 0,1 0-1 0 0,-1 0 1 0 0,0 0-1 0 0,1-1 1 0 0,0 1 0 0 0,0 0-1 0 0,-1 0 1 0 0,1 0-1 0 0,0 0 1 0 0,0-1 0 0 0,1 1-1 0 0,-1 0 1 0 0,0-1-1 0 0,0 1 1 0 0,1-1-1 0 0,-1 1 1 0 0,1-1 0 0 0,-1 0-1 0 0,1 0 1 0 0,0 0-1 0 0,0 0 1 0 0,-1 0 0 0 0,1 0-1 0 0,0 0 1 0 0,0 0-1 0 0,0-1 1 0 0,0 1-1 0 0,0-1 1 0 0,0 1 0 0 0,0-1-1 0 0,0 0 1 0 0,0 0-1 0 0,2 0-6 0 0,71-9 747 0 0,-50-2-583 0 0,-1-2-1 0 0,0-1 1 0 0,0 0-1 0 0,-2-2 1 0 0,0-1-1 0 0,11-10-163 0 0,-31 25 7 0 0,145-147 459 0 0,-145 151-455 0 0,0-1 0 0 0,0 1 1 0 0,0 0-1 0 0,0 0 0 0 0,0 0 0 0 0,-1 1 1 0 0,1-1-1 0 0,-1 0 0 0 0,0 1 0 0 0,0-1 0 0 0,0 1 1 0 0,0-1-1 0 0,0 1 0 0 0,0-1 0 0 0,-1 1 1 0 0,1 0-1 0 0,-1-1 0 0 0,1 1 0 0 0,-1 0 1 0 0,0-1-1 0 0,0 1 0 0 0,-1 0 0 0 0,1-1 0 0 0,0 1 1 0 0,-1 0-1 0 0,0 1-11 0 0,1 6 23 0 0,1 283 82 0 0,-37 12-197 0 0,32-281 109 0 0,-3 13-21 0 0,0 0-1 0 0,-3-1 1 0 0,-1 0 0 0 0,-1 0-1 0 0,-3-1 1 0 0,-11 20 4 0 0,25-51 3 0 0,-1-1 0 0 0,0 1 0 0 0,0-1 0 0 0,0 0 0 0 0,0 0 0 0 0,-1 0 0 0 0,1 0 0 0 0,-1 0 0 0 0,0 0 0 0 0,0-1 0 0 0,0 1 0 0 0,0-1 0 0 0,0 0 0 0 0,-1 0 0 0 0,1 0 0 0 0,-1 0 0 0 0,1-1 0 0 0,-1 1 0 0 0,0-1 0 0 0,1 0 0 0 0,-1 0 0 0 0,0 0 0 0 0,-1-1-3 0 0,-12-48 72 0 0,13-102-48 0 0,9 119-160 0 0,1 0 0 0 0,2 1 0 0 0,1 0 0 0 0,1 0 0 0 0,1 1 1 0 0,2 1-1 0 0,1 0 0 0 0,1 0 0 0 0,1 2 0 0 0,2 0 0 0 0,11-14 136 0 0,0 3-2858 0 0,-13 16-6020 0 0,-10 16-2742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41,'-1'9,"1"1,0 0,1 0,0 0,1 0,0-1,0 1,1 0,0-1,1 0,0 0,0 0,1 0,0-1,0 0,1 0,0 0,1 0,0-1,0 0,0-1,1 0,0 0,0 0,1-1,0 0,6 2,-5-8,1 0,-1-1,1 0,-1-1,0 0,0 0,0-1,0-1,-1 1,1-2,-1 1,-1-1,1 0,-1-1,0 0,0-1,-1 1,0-1,4-6,-2 5,0 0,0 0,-1-1,0 0,-1 0,0-1,-1 0,0 0,-1-1,0 0,0 0,1-10,-6 3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15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54 396 4465 0 0,'0'0'1712'0'0,"0"0"-329"0"0,0 0-97 0 0,0 0 69 0 0,0 0 6 0 0,0 0-58 0 0,0 0-146 0 0,0 0-210 0 0,0 0-205 0 0,0 0-134 0 0,0 0 26 0 0,0 0 37 0 0,-1 4 21 0 0,-31 146 2309 0 0,11 5-2341 0 0,23-154-614 0 0,-1 1 1 0 0,1-1 0 0 0,-1 0 0 0 0,1 0 0 0 0,0 0-1 0 0,-1 0 1 0 0,1 0 0 0 0,0 0 0 0 0,0 0-1 0 0,0-1 1 0 0,0 1 0 0 0,-1 0 0 0 0,1-1 0 0 0,0 0-1 0 0,0 1 1 0 0,0-1 0 0 0,0 0 0 0 0,0 0-1 0 0,0 0 1 0 0,0 0 0 0 0,0-1 0 0 0,0 1-1 0 0,0 0 1 0 0,0-1 0 0 0,0 1 0 0 0,0-1 0 0 0,0 0-1 0 0,0 0-46 0 0,123-93 1161 0 0,-97 69-1077 0 0,-1-1 0 0 0,-1-1 0 0 0,-2-2 1 0 0,-1 0-1 0 0,20-32-84 0 0,28-36 455 0 0,-70 97-398 0 0,-1 0-12 0 0,0 0-22 0 0,-30 111 49 0 0,-24 211 52 0 0,37 13-156 0 0,15-325 29 0 0,3-5 4 0 0,-1 0 0 0 0,0 0 1 0 0,0 1-1 0 0,0-1 0 0 0,0 0 0 0 0,-1 0 1 0 0,0-1-1 0 0,0 1 0 0 0,0 0 0 0 0,-1 0 1 0 0,0 0-1 0 0,1-1 0 0 0,-2 1 1 0 0,1-1-1 0 0,0 1 0 0 0,-1-1 0 0 0,0 0 1 0 0,0 0-1 0 0,0 0 0 0 0,-1 0 1 0 0,1-1-1 0 0,-1 1 0 0 0,0-1 0 0 0,0 0 1 0 0,0 0-1 0 0,0-1 0 0 0,-1 1 0 0 0,1-1 1 0 0,-1 0-1 0 0,0 0 0 0 0,1 0 1 0 0,-1-1-1 0 0,0 1 0 0 0,-1-1-1 0 0,-1-1 11 0 0,4 1-7 0 0,1-1-1 0 0,-1 0 1 0 0,1 1-1 0 0,-1-1 1 0 0,1 0-1 0 0,-1 0 1 0 0,1-1-1 0 0,-1 1 1 0 0,1 0-1 0 0,-1-1 1 0 0,1 0 0 0 0,0 1-1 0 0,-1-1 1 0 0,1 0-1 0 0,0 0 1 0 0,-1 0-1 0 0,1-1 1 0 0,0 1-1 0 0,0 0 1 0 0,0-1-1 0 0,0 1 1 0 0,0-1-1 0 0,1 0 1 0 0,-1 0-1 0 0,0 0 1 0 0,1 0-1 0 0,-1 0 1 0 0,1 0 0 0 0,-1-1-4 0 0,-1-4-4 0 0,0 1 0 0 0,1-1 1 0 0,0 1-1 0 0,0-1 1 0 0,1 0-1 0 0,0 0 0 0 0,0 0 1 0 0,0 1-1 0 0,1-1 1 0 0,0 0-1 0 0,0 0 0 0 0,1 0 1 0 0,0 0-1 0 0,0 0 1 0 0,1 0-1 0 0,-1 1 0 0 0,2-1 1 0 0,-1 1-1 0 0,1-1 1 0 0,0 1-1 0 0,0 0 0 0 0,0 0 1 0 0,4-4 3 0 0,78-99-2789 0 0,-62 88-552 0 0,-6 8-5107 0 0,-10 6-2657 0 0</inkml:trace>
  <inkml:trace contextRef="#ctx0" brushRef="#br0" timeOffset="235.027">630 646 11314 0 0,'0'0'2265'0'0,"0"0"-1150"0"0,0 0-467 0 0,0 0 196 0 0,0 0 312 0 0,0 0 211 0 0,0 0-54 0 0,0 0-206 0 0,0 0-214 0 0,0 0-179 0 0,0 0-140 0 0,0 0-131 0 0,-5 32-118 0 0,-16 98-98 0 0,-10-25 43 0 0,29-115-9253 0 0,4 0 879 0 0,0 6 616 0 0</inkml:trace>
  <inkml:trace contextRef="#ctx0" brushRef="#br0" timeOffset="553.597">853 97 0 0 0,'0'0'405'0'0,"0"0"1064"0"0,0 0 655 0 0,0 0 435 0 0,0 0 91 0 0,0 0-211 0 0,0 0-314 0 0,0 0-349 0 0,0 0-271 0 0,0 0-270 0 0,0 0-223 0 0,0 0-168 0 0,0 0-151 0 0,6-9-75 0 0,17-27-79 0 0,-40 63 1372 0 0,-82 132-531 0 0,95-151-1461 0 0,7-15-414 0 0,13-18-1053 0 0,-12 20 675 0 0,8-8-1103 0 0,-5 3-4196 0 0,-4 6-5158 0 0</inkml:trace>
  <inkml:trace contextRef="#ctx0" brushRef="#br0" timeOffset="951.586">1077 13 2521 0 0,'0'0'3104'0'0,"0"0"-663"0"0,0 0-251 0 0,0 0-10 0 0,0 0-84 0 0,0 0-318 0 0,0 0-372 0 0,0 0-373 0 0,0 0-321 0 0,0 0-235 0 0,0 0-156 0 0,0 0-54 0 0,1-5 47 0 0,-1-2-254 0 0,0 7-18 0 0,0 0-1 0 0,0 1 1 0 0,1-1-1 0 0,-1 0 1 0 0,0 0 0 0 0,0 0-1 0 0,1 1 1 0 0,-1-1-1 0 0,0 0 1 0 0,0 0 0 0 0,1 0-1 0 0,-1 0 1 0 0,0 0 0 0 0,1 0-1 0 0,-1 0 1 0 0,0 0-1 0 0,0 1 1 0 0,1-1 0 0 0,-1 0-1 0 0,0 0 1 0 0,1 0-1 0 0,-1 0 1 0 0,0-1 0 0 0,1 1-1 0 0,-1 0 1 0 0,0 0-1 0 0,0 0 1 0 0,1 0 0 0 0,-1 0-1 0 0,0 0 1 0 0,0 0-1 0 0,1 0 1 0 0,-1-1 0 0 0,0 1-1 0 0,0 0 1 0 0,1 0-1 0 0,-1 0-41 0 0,14 28 765 0 0,-2 1-1 0 0,0 1 0 0 0,-3 0 0 0 0,0 0 0 0 0,1 15-764 0 0,1 13 235 0 0,-2 1 0 0 0,-3 0-1 0 0,-3 1 1 0 0,-2 0 0 0 0,-3 7-235 0 0,1-45-56 0 0,0 0 1 0 0,-2 0-1 0 0,0 0 1 0 0,-2 0-1 0 0,0-1 1 0 0,-1 1-1 0 0,-2-1 1 0 0,0-1-1 0 0,-1 0 1 0 0,-1 0-1 0 0,0 0 1 0 0,-2-1-1 0 0,0-1 0 0 0,-1 0 1 0 0,-1-1-1 0 0,-1 0 1 0 0,0-1-1 0 0,-2-1 1 0 0,1 0-1 0 0,-2-2 1 0 0,0 0-1 0 0,-11 6 56 0 0,-9-3-1923 0 0,12-9-3789 0 0,12-3-4031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10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63 2441 0 0,'0'0'1924'0'0,"0"0"60"0"0,0 0 293 0 0,0 0 17 0 0,0 0-167 0 0,0 0-311 0 0,0 0-393 0 0,0 0-275 0 0,0 0-269 0 0,0 0-217 0 0,0 0-165 0 0,0 0-65 0 0,0 0 44 0 0,-10 6 50 0 0,-31 18 23 0 0,36-20-408 0 0,0 0-1 0 0,0 0 0 0 0,0 1 0 0 0,0 0 1 0 0,1-1-1 0 0,0 2 0 0 0,0-1 0 0 0,0 0 1 0 0,1 1-1 0 0,-1 0 0 0 0,1 0 0 0 0,1 0 0 0 0,-2 4-140 0 0,-8 14 418 0 0,1 4-196 0 0,1 0 0 0 0,2 1 0 0 0,1 0 0 0 0,0 0 0 0 0,3 1 0 0 0,0 0 0 0 0,2 0 1 0 0,1 0-1 0 0,2 0 0 0 0,0 0 0 0 0,2 0-222 0 0,0-13 34 0 0,0 0 0 0 0,1 0 0 0 0,1 0 0 0 0,0 0 1 0 0,1-1-1 0 0,1 1 0 0 0,1-2 0 0 0,0 1 0 0 0,1-1 0 0 0,0 0 0 0 0,2-1 0 0 0,-1 0 1 0 0,2-1-1 0 0,0 0 0 0 0,0-1 0 0 0,1 0 0 0 0,11 6-34 0 0,-8-9-555 0 0,-24-25-4419 0 0,5 10 2925 0 0,2 1-3951 0 0,1 2-5117 0 0</inkml:trace>
  <inkml:trace contextRef="#ctx0" brushRef="#br0" timeOffset="841.74">332 303 9226 0 0,'0'0'2468'0'0,"0"0"-554"0"0,0 0-256 0 0,0 0-135 0 0,0 0-211 0 0,0 0-246 0 0,0 0-295 0 0,0 0-257 0 0,0 0-180 0 0,0 0-77 0 0,0 0-18 0 0,0 0-8 0 0,0 0 14 0 0,13 1 522 0 0,-29 112 1324 0 0,15-106-2070 0 0,-6 37 39 0 0,3 0 1 0 0,1 1-1 0 0,2-1 1 0 0,2 14-61 0 0,-1-57 6 0 0,0 0 1 0 0,0 0 0 0 0,0 0-1 0 0,0 0 1 0 0,0 0 0 0 0,0 0 0 0 0,0 0-1 0 0,0 0 1 0 0,0 0 0 0 0,1 0-1 0 0,-1 0 1 0 0,0 0 0 0 0,1-1 0 0 0,-1 1-1 0 0,0 0 1 0 0,1 0 0 0 0,-1 0-1 0 0,1 0 1 0 0,-1-1 0 0 0,1 1-1 0 0,0 0 1 0 0,-1 0 0 0 0,1-1 0 0 0,0 1-1 0 0,0-1 1 0 0,-1 1 0 0 0,1-1-1 0 0,0 1 1 0 0,0-1 0 0 0,0 1 0 0 0,-1-1-1 0 0,1 1 1 0 0,0-1 0 0 0,0 0-1 0 0,0 0 1 0 0,0 1 0 0 0,0-1 0 0 0,0 0-1 0 0,0 0 1 0 0,0 0 0 0 0,0 0-1 0 0,0 0 1 0 0,0 0 0 0 0,0 0-1 0 0,0-1 1 0 0,0 1 0 0 0,0 0 0 0 0,-1-1-1 0 0,1 1 1 0 0,0 0 0 0 0,0-1-1 0 0,0 1 1 0 0,0-1-7 0 0,43-32 656 0 0,-22 8-527 0 0,0-1 0 0 0,-1 0 1 0 0,-2-2-1 0 0,-1 0 0 0 0,-1-1 1 0 0,-1-1-1 0 0,8-25-129 0 0,2-15 363 0 0,-35 136-62 0 0,-11 49-235 0 0,9 94-58 0 0,10-131-48 0 0,-3-1 1 0 0,-3 0 0 0 0,-5 4 39 0 0,7-45 10 0 0,4-23-12 0 0,-1 0 0 0 0,0 1 0 0 0,-1-1 0 0 0,0 0 0 0 0,-1 0 0 0 0,0-1-1 0 0,-1 1 1 0 0,-1-1 0 0 0,0 0 0 0 0,0 0 0 0 0,-5 4 2 0 0,10-14 2 0 0,-1-1 0 0 0,1 1 0 0 0,-1-1 1 0 0,0 1-1 0 0,0-1 0 0 0,0 1 0 0 0,0-1 0 0 0,0 0 1 0 0,0 0-1 0 0,0 0 0 0 0,0 0 0 0 0,0-1 0 0 0,0 1 0 0 0,0 0 1 0 0,-1-1-1 0 0,1 1 0 0 0,0-1 0 0 0,-1 0 0 0 0,1 0 1 0 0,0 0-1 0 0,0 0 0 0 0,-1 0 0 0 0,1-1 0 0 0,0 1 0 0 0,-1-1 1 0 0,1 1-1 0 0,0-1 0 0 0,0 0 0 0 0,0 0 0 0 0,0 0 1 0 0,0 0-1 0 0,0 0 0 0 0,0 0 0 0 0,0-1 0 0 0,0 1 1 0 0,0-1-1 0 0,1 1 0 0 0,-1-1 0 0 0,1 0 0 0 0,-1 1 0 0 0,1-1 1 0 0,-1 0-1 0 0,1 0 0 0 0,0 0 0 0 0,0 0 0 0 0,0 0 1 0 0,0 0-3 0 0,-3-15-32 0 0,1 1 1 0 0,1-1 0 0 0,1 0 0 0 0,0 0 0 0 0,1 1 0 0 0,0-1 0 0 0,2 0-1 0 0,0 0 1 0 0,0 1 0 0 0,2-1 0 0 0,0 1 0 0 0,1 0 0 0 0,1 0 0 0 0,0 1-1 0 0,1-1 1 0 0,1 1 0 0 0,0 1 0 0 0,1-1 0 0 0,1 2 0 0 0,6-8 31 0 0,17-28-1292 0 0,-20 31-1916 0 0,-1 0-5011 0 0,-9 13-3279 0 0</inkml:trace>
  <inkml:trace contextRef="#ctx0" brushRef="#br0" timeOffset="2780.236">763 664 0 0 0,'0'0'275'0'0,"0"0"448"0"0,0 0 66 0 0,0 0-23 0 0,0 0 42 0 0,0 0 104 0 0,0 0 179 0 0,0 0 196 0 0,0 0 152 0 0,0 0 88 0 0,0 0-3 0 0,0 0-74 0 0,0 0-125 0 0,0 0-158 0 0,0 0-129 0 0,0 0-166 0 0,0 0-99 0 0,0 0-118 0 0,0 0-119 0 0,0 0-58 0 0,0 0-47 0 0,0 0-27 0 0,0 0-26 0 0,0 0-3 0 0,0 0-56 0 0,0 0-43 0 0,0 0-25 0 0,14 3 4611 0 0,106-21-4619 0 0,-114 18-242 0 0,-6 0 1 0 0,0 0-1 0 0,0 1 0 0 0,0-1 1 0 0,0 0-1 0 0,0 0 1 0 0,0 0-1 0 0,0 1 0 0 0,0-1 1 0 0,0 0-1 0 0,0 1 1 0 0,0-1-1 0 0,0 0 1 0 0,0 0-1 0 0,0 0 0 0 0,0 1 1 0 0,0-1-1 0 0,0 0 1 0 0,0 0-1 0 0,0 1 0 0 0,1-1 1 0 0,-1 0-1 0 0,0 0 1 0 0,0 0-1 0 0,0 1 1 0 0,0-1-1 0 0,1 0 0 0 0,-1 0 1 0 0,0 0-1 0 0,0 1 1 0 0,0-1-1 0 0,1 0 0 0 0,-1 0 1 0 0,0 0-1 0 0,0 0 1 0 0,0 0-1 0 0,1 0 1 0 0,-1 0-1 0 0,0 0 0 0 0,0 1 1 0 0,1-1-1 0 0,-1 0 1 0 0,0 0-1 0 0,0 0 0 0 0,1 0 1 0 0,-1 0-2 0 0,-10 11 25 0 0,-138 120 178 0 0,135-119-169 0 0,11-11-35 0 0,0 1 0 0 0,0-1 0 0 0,0 0 0 0 0,0 1-1 0 0,1 0 1 0 0,-1-1 0 0 0,0 1 0 0 0,1 0 0 0 0,0 0 0 0 0,-1 0 0 0 0,1 0-1 0 0,0 0 1 0 0,0 0 0 0 0,0 0 0 0 0,0 0 0 0 0,0 0 0 0 0,0 0 0 0 0,1 1-1 0 0,-1-1 1 0 0,1 0 0 0 0,0 1 0 0 0,-1-1 0 0 0,1 0 0 0 0,0 3 1 0 0,3-3-2 0 0,0 0 0 0 0,0 0 1 0 0,0 0-1 0 0,1-1 0 0 0,-1 1 1 0 0,0-1-1 0 0,1 0 0 0 0,-1 0 0 0 0,1 0 1 0 0,-1 0-1 0 0,1-1 0 0 0,-1 1 1 0 0,1-1-1 0 0,0 0 0 0 0,-1 0 1 0 0,1 0-1 0 0,-1 0 0 0 0,1-1 0 0 0,-1 0 1 0 0,1 1-1 0 0,-1-1 0 0 0,1-1 1 0 0,-1 1-1 0 0,1 0 0 0 0,0-1 2 0 0,47-27-808 0 0,-46 17-3985 0 0,-4-2-4520 0 0,-1 10-2452 0 0</inkml:trace>
  <inkml:trace contextRef="#ctx0" brushRef="#br0" timeOffset="3119.732">1161 45 5785 0 0,'0'0'2965'0'0,"0"0"-858"0"0,0 0-344 0 0,0 0 71 0 0,0 0 47 0 0,0 0-121 0 0,0 0-285 0 0,0 0-297 0 0,0 0-241 0 0,0 0-193 0 0,0 0-140 0 0,0 0-80 0 0,0 0-49 0 0,3-7-31 0 0,8-23-21 0 0,-9 23-47 0 0,-15 26 967 0 0,-100 109-666 0 0,109-122-1947 0 0,6-1-11916 0 0,-1-5 1003 0 0</inkml:trace>
  <inkml:trace contextRef="#ctx0" brushRef="#br0" timeOffset="3496.421">1091 557 12443 0 0,'0'0'1312'0'0,"0"0"-513"0"0,0 0-238 0 0,0 0 62 0 0,0 0 159 0 0,0 0 107 0 0,0 0-3 0 0,0 0-94 0 0,0 0-181 0 0,0 0-125 0 0,0 0-71 0 0,0 0-35 0 0,20 0-13 0 0,97 3 316 0 0,-106-3-1026 0 0,107-6 2137 0 0,-81-4-4873 0 0,-2-5-5275 0 0,-29 13-3029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36.22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683 0 0 0 0,'-29'7'0'0'0,"28"-6"0"0"0,0 2 33 0 0,1-3 210 0 0,0 0 336 0 0,0 0 74 0 0,0 0 13 0 0,0 0-11 0 0,0 0-19 0 0,0 0-8 0 0,0 0-20 0 0,0 0-27 0 0,0 0-30 0 0,0 0-8 0 0,0 0-11 0 0,0 0-22 0 0,0 0-17 0 0,1 5 3686 0 0,-2 0 1408 0 0,-10-4-4221 0 0,11-1-1266 0 0,0 0 12 0 0,0 0 17 0 0,-28 0 677 0 0,-43 19 199 0 0,22-16-395 0 0,-13 5-232 0 0,-287-8 2263 0 0,321 7-2460 0 0,-23-7 9 0 0,50 1-201 0 0,0 1 6 0 0,1-1-7 0 0,0-1 2 0 0,0 0 5 0 0,0 0 8 0 0,0 0-9 0 0,0 0-7 0 0,0 0-26 0 0,0 0-30 0 0,0 0-58 0 0,0 0-109 0 0,0 0-190 0 0,10 0-5622 0 0,-4 0-298 0 0,-2 0-5051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37.14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7 0 0 0,'0'0'786'0'0,"0"0"478"0"0,0 0 124 0 0,0 0 152 0 0,0 0 223 0 0,0 0 143 0 0,0 0-55 0 0,0 0-232 0 0,0 0-345 0 0,0 0-338 0 0,0 0-228 0 0,0 0-137 0 0,0-6 372 0 0,0 5 2448 0 0,33 115-211 0 0,0 44-2388 0 0,-16 127-355 0 0,-1 48-325 0 0,14-34-110 0 0,-21-137 75 0 0,-33-74-9 0 0,16-65-388 0 0,0-35-5719 0 0,6-2-4102 0 0,1 10 2033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37.4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547 0 3753 0 0,'0'0'1495'0'0,"0"0"-350"0"0,0 0 2 0 0,0 0 292 0 0,0 0 262 0 0,0 0 27 0 0,0 0-229 0 0,0 0-356 0 0,0 0-316 0 0,0 0-166 0 0,0 0-97 0 0,0 0-42 0 0,0 0-37 0 0,-8 16-74 0 0,-61 104 370 0 0,31-72-740 0 0,-2-3 0 0 0,-3-1 0 0 0,-1-2-1 0 0,-1-2 1 0 0,-12 5-41 0 0,41-32-49 0 0,-147 123-1570 0 0,162-135 1260 0 0,-19 23-513 0 0,18-16-2325 0 0,6-1-3927 0 0,-1-7 839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38.09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426 0 0 0 0,'0'0'910'0'0,"0"0"645"0"0,0 0 257 0 0,0 0 192 0 0,0 0 143 0 0,0 0-107 0 0,0 0-312 0 0,0 0-390 0 0,0 0-324 0 0,0 0-224 0 0,0 0-119 0 0,0 0-72 0 0,0 0-71 0 0,-18 14-70 0 0,-56 46-56 0 0,11 14 454 0 0,8-2-509 0 0,30-36-715 0 0,-2-1-1 0 0,-2-2 1 0 0,-1-1-1 0 0,-17 14 369 0 0,10-11-2777 0 0,22-19-3384 0 0,10-12-2626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47.0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265 535 0 0 0,'0'0'185'0'0,"0"0"358"0"0,0 0 108 0 0,0 0 90 0 0,0 0 105 0 0,2-3 113 0 0,1-1-2163 0 0,6-5 4358 0 0,5-16 11418 0 0,-31 18-12966 0 0,-84 14-977 0 0,77 3-586 0 0,1 2-1 0 0,1 0 1 0 0,0 1-1 0 0,1 1 0 0 0,0 1 1 0 0,0 1-43 0 0,18-10 11 0 0,0-1 0 0 0,1 1 0 0 0,-1 0-1 0 0,1-1 1 0 0,0 1 0 0 0,1 0 0 0 0,-1 0 0 0 0,1 0 0 0 0,0 1 0 0 0,1-1 0 0 0,0 0 0 0 0,0 0 0 0 0,0 0-1 0 0,0 1 1 0 0,1-1 0 0 0,0 0 0 0 0,1 0 0 0 0,-1 0 0 0 0,1 0 0 0 0,0 0 0 0 0,0-1 0 0 0,1 1 0 0 0,0-1-1 0 0,0 1 1 0 0,0-1 0 0 0,1 0 0 0 0,0 0 0 0 0,0 0 0 0 0,0 0 0 0 0,0-1 0 0 0,1 0 0 0 0,-1 0 0 0 0,1 0-1 0 0,0-1 1 0 0,5 4-11 0 0,-5-4 32 0 0,-1 0 0 0 0,1 0 0 0 0,0 0-1 0 0,0-1 1 0 0,0 0 0 0 0,1 0-1 0 0,-1 0 1 0 0,0 0 0 0 0,1-1 0 0 0,-1 0-1 0 0,1 0 1 0 0,0-1 0 0 0,-1 1 0 0 0,1-1-1 0 0,-1 0 1 0 0,1-1 0 0 0,0 1 0 0 0,-1-1-1 0 0,1 0 1 0 0,-1-1 0 0 0,1 1 0 0 0,-1-1-1 0 0,0 0 1 0 0,0-1 0 0 0,0 1 0 0 0,0-1-1 0 0,0 0 1 0 0,0 0 0 0 0,-1 0-1 0 0,3-3-30 0 0,9-11 35 0 0,-2 0 0 0 0,0-1 0 0 0,0 0 0 0 0,-2-1 0 0 0,-1 0 0 0 0,0-1 0 0 0,-1 0 0 0 0,-1-1 0 0 0,-1 0 0 0 0,-1-1 0 0 0,-1 0 0 0 0,-1 0 0 0 0,-1 0 0 0 0,0 0 0 0 0,-2-1 0 0 0,-1 1 0 0 0,0-1 0 0 0,-3-7-36 0 0,2 0-69 0 0,-1 1 0 0 0,-1 0 0 0 0,-2 0 0 0 0,-1 0 0 0 0,-1 0 0 0 0,-2 1 0 0 0,-1 0 0 0 0,-1 1 1 0 0,-13-26 68 0 0,21 49-8 0 0,0-1 0 0 0,0 1 0 0 0,-1 0 0 0 0,1 0 0 0 0,-1 0 0 0 0,0 0 0 0 0,0 1 0 0 0,-1-1 0 0 0,1 1 0 0 0,-1 0 0 0 0,1 0 0 0 0,-1 0 0 0 0,0 0 0 0 0,0 1 0 0 0,-1-1-1 0 0,1 1 1 0 0,0 0 0 0 0,-1 0 0 0 0,1 1 0 0 0,-1-1 0 0 0,0 1 0 0 0,1 0 0 0 0,-1 1 0 0 0,-1-1 8 0 0,-9 38-57 0 0,15-12 178 0 0,2 0 0 0 0,1-1 0 0 0,1 0 1 0 0,0 1-1 0 0,2-2 0 0 0,1 1 0 0 0,1-1 0 0 0,9 18-121 0 0,-3-3 150 0 0,125 330 1112 0 0,-69-188-725 0 0,-61-169-43 0 0,-6-10-5271 0 0,-1-1-5306 0 0,-1 0-1638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5:58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216 203 1720 0 0,'0'0'3156'0'0,"0"0"-1445"0"0,0 0-650 0 0,0 0 0 0 0,0 0 251 0 0,0 0 241 0 0,0 0 90 0 0,0 0-169 0 0,0 0-316 0 0,0 0-318 0 0,0 0-175 0 0,7 0 7462 0 0,-7 0-8048 0 0,4 15 73 0 0,24 103 259 0 0,-13-8-236 0 0,-5 1 1 0 0,-4-1-1 0 0,-8 71-175 0 0,2-68 13 0 0,-6-76-692 0 0,6-36 405 0 0,0-1-43 0 0,0 0-40 0 0,0 0-66 0 0,0-19-1636 0 0,-2-83-6591 0 0,2 66 790 0 0,0 23 1817 0 0</inkml:trace>
  <inkml:trace contextRef="#ctx0" brushRef="#br0" timeOffset="481.953">112 207 5505 0 0,'0'0'1695'0'0,"0"0"-150"0"0,0 0-86 0 0,0 0 65 0 0,0 0 63 0 0,0 0-59 0 0,0 0-213 0 0,0 0-259 0 0,0 0-229 0 0,0 0-197 0 0,0 0-133 0 0,0 0-67 0 0,0 0-12 0 0,-2-15-8 0 0,-4-48 15 0 0,6 61-393 0 0,0 1-1 0 0,0-1 1 0 0,1 1 0 0 0,-1-1-1 0 0,1 1 1 0 0,-1-1-1 0 0,1 1 1 0 0,-1-1 0 0 0,1 1-1 0 0,0-1 1 0 0,0 1-1 0 0,0 0 1 0 0,0-1 0 0 0,0 1-1 0 0,0 0 1 0 0,0 0-1 0 0,0 0 1 0 0,0 0 0 0 0,0 0-1 0 0,1 0 1 0 0,-1 0 0 0 0,1 0-1 0 0,-1 0 1 0 0,0 1-1 0 0,1-1 1 0 0,-1 1 0 0 0,1-1-1 0 0,-1 1 1 0 0,1-1-1 0 0,0 1 1 0 0,-1 0 0 0 0,1 0-1 0 0,1-1-31 0 0,3 0 123 0 0,32-13 265 0 0,0 2 0 0 0,0 2 1 0 0,1 1-1 0 0,1 2 0 0 0,-1 1 1 0 0,30 1-389 0 0,-60 5 18 0 0,-6-1-12 0 0,1 0 0 0 0,-1 1 0 0 0,0-1 1 0 0,0 1-1 0 0,0 0 0 0 0,1 0 0 0 0,-1 0 1 0 0,0 0-1 0 0,0 0 0 0 0,1 1 0 0 0,-1 0 1 0 0,0-1-1 0 0,0 1 0 0 0,0 0 0 0 0,0 1 1 0 0,0-1-1 0 0,0 0 0 0 0,0 1 1 0 0,0 0-1 0 0,-1-1 0 0 0,1 1 0 0 0,-1 0 1 0 0,1 0-1 0 0,-1 1 0 0 0,1-1 0 0 0,-1 1 1 0 0,0-1-1 0 0,0 1 0 0 0,-1-1 0 0 0,1 1 1 0 0,0 1-7 0 0,-3 11 15 0 0,-1-1 0 0 0,-1 0 1 0 0,0 0-1 0 0,-1 0 0 0 0,-1 0 1 0 0,0 0-1 0 0,0-1 1 0 0,-2 0-1 0 0,0 0 0 0 0,0-1 1 0 0,-1 0-1 0 0,0 0 0 0 0,-1-1 1 0 0,-1 0-1 0 0,0 0 1 0 0,-8 6-16 0 0,-1 5 2 0 0,11-13-9 0 0,0-1 0 0 0,1 1 0 0 0,0 0 1 0 0,0 1-1 0 0,1 0 0 0 0,0 0 0 0 0,0 0 1 0 0,1 1-1 0 0,1-1 0 0 0,0 1 0 0 0,1 0 0 0 0,-1 1 1 0 0,2-1-1 0 0,-1 5 7 0 0,5-11-3 0 0,0-1 1 0 0,1 1-1 0 0,-1-1 0 0 0,1 0 1 0 0,0 0-1 0 0,0 0 0 0 0,0 0 1 0 0,0-1-1 0 0,1 1 0 0 0,-1-1 1 0 0,1 0-1 0 0,0 0 1 0 0,0 0-1 0 0,0-1 0 0 0,0 1 1 0 0,1-1-1 0 0,-1 0 0 0 0,3 1 3 0 0,-4-1 0 0 0,51 25 9 0 0,-41-22-3 0 0,1 1 1 0 0,-1 0-1 0 0,-1 1 1 0 0,1 0-1 0 0,-1 1 0 0 0,-1 1 1 0 0,1 0-1 0 0,-2 0 0 0 0,1 1 1 0 0,-1 0-1 0 0,-1 1 1 0 0,1 0-1 0 0,4 9-6 0 0,-12-15 34 0 0,0 1 1 0 0,0 0-1 0 0,0-1 0 0 0,-1 1 0 0 0,0 0 1 0 0,0 0-1 0 0,0 0 0 0 0,-1-1 1 0 0,0 1-1 0 0,0 0 0 0 0,0 0 1 0 0,-1 0-1 0 0,0 0 0 0 0,0 0 1 0 0,-1-1-1 0 0,1 1 0 0 0,-1 0 1 0 0,0-1-1 0 0,-1 1 0 0 0,1-1 0 0 0,-1 0 1 0 0,-2 3-35 0 0,-87 97 381 0 0,80-95-418 0 0,-2-1 0 0 0,1 0 1 0 0,-1 0-1 0 0,0-2 0 0 0,-1 0 0 0 0,0 0 0 0 0,0-2 0 0 0,0 0 0 0 0,0 0 0 0 0,-1-2 0 0 0,0 0 0 0 0,0 0 37 0 0,-39-16-1958 0 0,54 12 1738 0 0,0-1-1 0 0,0 1 1 0 0,-1 0 0 0 0,1-1 0 0 0,1 1 0 0 0,-1-1 0 0 0,0 1 0 0 0,0-1-1 0 0,1 1 1 0 0,-1-1 0 0 0,0 1 0 0 0,1-1 0 0 0,0 0 0 0 0,-1 1 0 0 0,1-1-1 0 0,0 0 1 0 0,0 0 0 0 0,0 1 0 0 0,0-1 0 0 0,0 0 0 0 0,0 1 0 0 0,1-1 0 0 0,-1 0-1 0 0,0 1 1 0 0,1-1 0 0 0,0 0 0 0 0,-1 1 0 0 0,1-1 0 0 0,0 1 0 0 0,0-1-1 0 0,0 1 1 0 0,-1-1 0 0 0,2 0 220 0 0,20-29-8990 0 0,-16 23 1754 0 0</inkml:trace>
  <inkml:trace contextRef="#ctx0" brushRef="#br0" timeOffset="1379.567">823 594 11322 0 0,'0'0'1010'0'0,"0"0"-247"0"0,0 0 126 0 0,0 0 286 0 0,0 0 188 0 0,0 0-45 0 0,0 0-227 0 0,0 0-242 0 0,0 0-183 0 0,0 0-108 0 0,0 0-84 0 0,0 0-50 0 0,-6 22-35 0 0,-19 71-16 0 0,18-21 881 0 0,8-68-1208 0 0,1 0 0 0 0,0-1 0 0 0,0 1 0 0 0,1-1-1 0 0,-1 0 1 0 0,1 0 0 0 0,0 0 0 0 0,0 0 0 0 0,0 0-1 0 0,0 0 1 0 0,0-1 0 0 0,0 0 0 0 0,1 1-1 0 0,-1-1 1 0 0,1 0 0 0 0,0-1 0 0 0,-1 1 0 0 0,1-1-1 0 0,0 1 1 0 0,0-1 0 0 0,0-1 0 0 0,0 1 0 0 0,0 0-1 0 0,0-1 1 0 0,0 0 0 0 0,0 0 0 0 0,0 0-1 0 0,0 0 1 0 0,0-1 0 0 0,0 0 0 0 0,0 1 0 0 0,0-1-1 0 0,0-1-45 0 0,5-1 43 0 0,-1 0-1 0 0,1-1 0 0 0,-1 1 1 0 0,0-2-1 0 0,-1 0 0 0 0,1 0 0 0 0,-1 0 1 0 0,0-1-1 0 0,0 1 0 0 0,0-2 0 0 0,-1 1 1 0 0,0-1-1 0 0,4-6-42 0 0,14-13 59 0 0,35-31 7 0 0,-58 57-70 0 0,1 1-1 0 0,-1 0 1 0 0,1-1-1 0 0,-1 1 1 0 0,1 0-1 0 0,-1 0 1 0 0,1 0-1 0 0,-1 0 1 0 0,0 1-1 0 0,1-1 1 0 0,-1 0-1 0 0,0 0 1 0 0,0 1-1 0 0,0-1 1 0 0,0 1-1 0 0,0-1 1 0 0,0 1-1 0 0,-1-1 0 0 0,1 1 1 0 0,0 0-1 0 0,-1-1 1 0 0,0 1-1 0 0,1 0 1 0 0,-1-1-1 0 0,0 1 1 0 0,1 1 4 0 0,1 3-5 0 0,0 1 5 0 0,0-1 1 0 0,0-1 0 0 0,0 1-1 0 0,1 0 1 0 0,0-1 0 0 0,0 1-1 0 0,1-1 1 0 0,0 0 0 0 0,-1 0-1 0 0,2 0 1 0 0,-1-1 0 0 0,0 1 0 0 0,1-1-1 0 0,0 0 1 0 0,0 0 0 0 0,0-1-1 0 0,1 0 1 0 0,-1 1 0 0 0,1-2-1 0 0,0 1 1 0 0,0-1 0 0 0,0 0-1 0 0,0 0 1 0 0,0 0 0 0 0,0-1 0 0 0,0 0-1 0 0,5 0 0 0 0,-2-1 33 0 0,-1-1-1 0 0,0 0 0 0 0,1-1 1 0 0,-1 0-1 0 0,0 0 0 0 0,0 0 1 0 0,0-1-1 0 0,-1 0 0 0 0,1-1 1 0 0,-1 0-1 0 0,1 0 0 0 0,-1 0 1 0 0,-1-1-1 0 0,1 0 0 0 0,-1-1 1 0 0,6-5-33 0 0,8-9 105 0 0,-1 0 1 0 0,-2-1-1 0 0,0-1 1 0 0,-1-1-1 0 0,-1 0 1 0 0,-1-1-1 0 0,-2-1 1 0 0,0 0-1 0 0,-2-1 1 0 0,0 0-1 0 0,-1-3-105 0 0,8-33 44 0 0,-3 0 0 0 0,-3-1 0 0 0,-2-1 0 0 0,-3-15-44 0 0,-4-39 77 0 0,-18 88 19 0 0,16 30-126 0 0,-3 18-128 0 0,0 22 193 0 0,2 0 0 0 0,2 0-1 0 0,1 0 1 0 0,2 0 0 0 0,2-1-1 0 0,5 12-34 0 0,57 237 132 0 0,-54-96-88 0 0,-28-262-5269 0 0,-9 0-1461 0 0,11 24-3235 0 0,11 46 9745 0 0,-4-13-6039 0 0</inkml:trace>
  <inkml:trace contextRef="#ctx0" brushRef="#br0" timeOffset="1618.009">1256 262 11570 0 0,'0'0'1486'0'0,"0"0"-508"0"0,0 0-151 0 0,0 0 203 0 0,0 0 292 0 0,0 0 138 0 0,0 0-102 0 0,0 0-276 0 0,0 0-262 0 0,0 0-192 0 0,0 0-121 0 0,33 3-65 0 0,109 10-38 0 0,178-10 46 0 0,-276-1-3064 0 0,-15 2-5704 0 0,-21-3-3010 0 0</inkml:trace>
  <inkml:trace contextRef="#ctx0" brushRef="#br0" timeOffset="2001.389">0 1190 10914 0 0,'0'0'1478'0'0,"0"0"-491"0"0,0 0-195 0 0,0 0 206 0 0,0 0 258 0 0,0 0 155 0 0,0 0-40 0 0,0 0-194 0 0,0 0-202 0 0,0 0-135 0 0,0 0-79 0 0,39-1-51 0 0,128-6-64 0 0,32-28 710 0 0,-140 19-1013 0 0,234-52 972 0 0,3 13 0 0 0,282-14-1315 0 0,-285 41-290 0 0,-291 28 363 0 0,26-3-991 0 0,-36 2-1725 0 0,-99 1-4669 0 0,62 0-2191 0 0,29 0 1451 0 0</inkml:trace>
  <inkml:trace contextRef="#ctx0" brushRef="#br0" timeOffset="2336.924">411 1267 9122 0 0,'0'0'1751'0'0,"0"0"-584"0"0,0 0-99 0 0,0 0 283 0 0,0 0 275 0 0,0 0-29 0 0,0 0-292 0 0,0 0-340 0 0,0 0-285 0 0,0 0-142 0 0,0 0-71 0 0,0 0-43 0 0,0 0-14 0 0,-26 11-13 0 0,-77 35 15 0 0,104-46-387 0 0,0-1 0 0 0,-1 1 0 0 0,1 0 0 0 0,0 0 0 0 0,0 0 0 0 0,-1 0 0 0 0,1 0 0 0 0,0 0 1 0 0,0 0-1 0 0,0 0 0 0 0,-1 0 0 0 0,1 1 0 0 0,0-1 0 0 0,0 0 0 0 0,-1 0 0 0 0,1 1 0 0 0,0-1 0 0 0,-1 0 1 0 0,1 1-1 0 0,0-1 0 0 0,-1 1 0 0 0,1-1 0 0 0,-1 1 0 0 0,1-1 0 0 0,-1 1 0 0 0,1-1 0 0 0,-1 1 0 0 0,1 0 1 0 0,-1-1-1 0 0,1 1 0 0 0,-1 0 0 0 0,0-1 0 0 0,1 1 0 0 0,-1 0 0 0 0,0 0 0 0 0,0-1 0 0 0,1 1 0 0 0,-1 0 0 0 0,0 0 1 0 0,0-1-1 0 0,0 1 0 0 0,0 0 0 0 0,0 0 0 0 0,0-1 0 0 0,0 1 0 0 0,0 0 0 0 0,0 0 0 0 0,-1 0 0 0 0,1-1 1 0 0,0 1-1 0 0,0 0 0 0 0,-1-1 0 0 0,1 1 0 0 0,0 0 0 0 0,-1-1 0 0 0,1 1 0 0 0,-1 0 0 0 0,1-1 0 0 0,-1 1 1 0 0,1-1-1 0 0,-1 1 0 0 0,1-1 0 0 0,-1 1 0 0 0,0-1-25 0 0,3 1 62 0 0,20 2 290 0 0,0-2 0 0 0,0 0 0 0 0,1-1 0 0 0,-1-1-1 0 0,0-1 1 0 0,0-1 0 0 0,16-4-352 0 0,652-118 2138 0 0,-253 52-1790 0 0,-395 65-409 0 0,60-11-929 0 0,-1-3-1 0 0,73-29 991 0 0,-135 35-2010 0 0,-14 3-4346 0 0,-15 5-5747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10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546 214 0 0 0,'0'0'236'0'0,"0"0"924"0"0,0 0 299 0 0,0 0 114 0 0,0 0 50 0 0,0 0-64 0 0,0 0-103 0 0,0 0-122 0 0,0 0-77 0 0,0 0-55 0 0,0 0-43 0 0,0 0-22 0 0,12-7-38 0 0,4-1-690 0 0,7-4 29 0 0,3-1 3339 0 0,-77 13-1169 0 0,26 2-2428 0 0,0 1 0 0 0,0 1 0 0 0,0 2 0 0 0,1 0 1 0 0,0 2-1 0 0,-8 3-180 0 0,-32 10 152 0 0,-177 58 754 0 0,241-79-896 0 0,1 0 0 0 0,-1 0 0 0 0,0 1 0 0 0,1-1 0 0 0,-1 0 0 0 0,0 1 0 0 0,0-1 0 0 0,1 0-1 0 0,-1 1 1 0 0,0-1 0 0 0,0 0 0 0 0,0 1 0 0 0,0-1 0 0 0,1 0 0 0 0,-1 1 0 0 0,0-1 0 0 0,0 1-1 0 0,0-1 1 0 0,0 1 0 0 0,0-1 0 0 0,0 0 0 0 0,0 1 0 0 0,0-1 0 0 0,0 1 0 0 0,0-1 0 0 0,0 0-1 0 0,0 1 1 0 0,-1-1 0 0 0,1 1 0 0 0,0-1 0 0 0,0 0 0 0 0,0 1 0 0 0,0-1 0 0 0,-1 0-1 0 0,1 1 1 0 0,0-1 0 0 0,0 0 0 0 0,-1 1 0 0 0,1-1 0 0 0,0 0 0 0 0,-1 0 0 0 0,1 1 0 0 0,0-1-1 0 0,-1 0 1 0 0,1 0 0 0 0,0 1 0 0 0,-1-1 0 0 0,1 0-10 0 0,42 6 52 0 0,114 2 199 0 0,-71-1-170 0 0,-84-7-75 0 0,0-1 0 0 0,0 1-1 0 0,-1 0 1 0 0,1 0 0 0 0,0 0-1 0 0,0 0 1 0 0,0 0 0 0 0,-1 0-1 0 0,1 0 1 0 0,0 0 0 0 0,0 0-1 0 0,-1 0 1 0 0,1 0 0 0 0,0 1 0 0 0,0-1-1 0 0,-1 0 1 0 0,1 1 0 0 0,0-1-1 0 0,0 0 1 0 0,-1 1 0 0 0,1-1-1 0 0,-1 1 1 0 0,1-1 0 0 0,0 1-1 0 0,-1-1 1 0 0,1 1 0 0 0,-1-1-1 0 0,1 1 1 0 0,-1-1 0 0 0,1 1-1 0 0,-1 0 1 0 0,0-1 0 0 0,1 1-1 0 0,-1 0 1 0 0,0 0 0 0 0,1-1-1 0 0,-1 1 1 0 0,0 0 0 0 0,0 0 0 0 0,0-1-1 0 0,0 1 1 0 0,0 0 0 0 0,0 0-1 0 0,0-1 1 0 0,0 1 0 0 0,0 0-1 0 0,0 0 1 0 0,0 0 0 0 0,0-1-1 0 0,0 1 1 0 0,-1 0 0 0 0,1-1-1 0 0,0 1 1 0 0,-1 0 0 0 0,1 0-1 0 0,0-1 1 0 0,-1 1 0 0 0,1 0-1 0 0,-1-1 1 0 0,1 1 0 0 0,-1-1-1 0 0,1 1 1 0 0,-1-1 0 0 0,1 1-1 0 0,-1-1 1 0 0,0 1 0 0 0,1-1 0 0 0,-1 1-1 0 0,0-1 1 0 0,0 0-6 0 0,-53 42 283 0 0,47-37-296 0 0,-280 194 263 0 0,285-198-249 0 0,0 0 0 0 0,-1 0 0 0 0,1 1 0 0 0,0-1 0 0 0,0 1 0 0 0,1 0 1 0 0,-1 0-1 0 0,0-1 0 0 0,0 1 0 0 0,1 0 0 0 0,-1 1 0 0 0,1-1 0 0 0,0 0 0 0 0,-1 0 0 0 0,1 1 0 0 0,0-1 1 0 0,0 0-1 0 0,1 1 0 0 0,-1-1 0 0 0,0 1 0 0 0,1-1 0 0 0,0 1 0 0 0,-1-1 0 0 0,1 1 0 0 0,0-1 0 0 0,0 1 1 0 0,1 0-1 0 0,-1-1 0 0 0,0 1 0 0 0,1-1 0 0 0,0 1 0 0 0,-1-1 0 0 0,1 0 0 0 0,0 1 0 0 0,0-1 1 0 0,1 0-1 0 0,-1 1 0 0 0,0-1 0 0 0,1 0 0 0 0,-1 0 0 0 0,1 0 0 0 0,0 0 0 0 0,-1 0 0 0 0,1-1 0 0 0,0 1 1 0 0,1 0-2 0 0,14 6 23 0 0,0 0 0 0 0,0-2 0 0 0,1 0 1 0 0,0-1-1 0 0,0-1 0 0 0,0 0 0 0 0,0-1 1 0 0,0-1-1 0 0,7-1-23 0 0,66 3 151 0 0,-90-4-214 0 0,-10-26-2667 0 0,-19-16-3319 0 0,15 11-5035 0 0,9 20 3197 0 0</inkml:trace>
  <inkml:trace contextRef="#ctx0" brushRef="#br0" timeOffset="297.141">199 1 8138 0 0,'0'0'1717'0'0,"0"0"-102"0"0,0 0-17 0 0,0 0-46 0 0,0 0-117 0 0,0 0-134 0 0,0 0-170 0 0,0 0-130 0 0,0 0-87 0 0,0 0-101 0 0,0 0-89 0 0,-8 31-93 0 0,-28 100-63 0 0,27-22 470 0 0,12-54-512 0 0,3-1 1 0 0,2 0-1 0 0,2-1 1 0 0,5 12-527 0 0,-2-12 185 0 0,-2 0 0 0 0,-2 1 0 0 0,-3 0 0 0 0,-2 12-185 0 0,-4-45-2 0 0,0 1 0 0 0,-2-1 1 0 0,0 1-1 0 0,-1-1 0 0 0,-2 0 1 0 0,0 0-1 0 0,-1 0 0 0 0,-2 3 2 0 0,-39 46-2381 0 0,43-68 550 0 0,4-7-9331 0 0,3 1 336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06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8 704 12483 0 0,'0'0'2375'0'0,"0"0"-1050"0"0,0 0-284 0 0,0 0 222 0 0,0 0 178 0 0,0 0-60 0 0,0 0-252 0 0,0 0-266 0 0,0 0-175 0 0,0 0-49 0 0,0 0-94 0 0,0 0-134 0 0,0 0-123 0 0,1 25-81 0 0,1 82-51 0 0,-8 26 76 0 0,3-95 468 0 0,2-30-4676 0 0,1-3-6302 0 0,0-8-507 0 0</inkml:trace>
  <inkml:trace contextRef="#ctx0" brushRef="#br0" timeOffset="243.271">152 696 8546 0 0,'0'0'1882'0'0,"0"0"-290"0"0,0 0-101 0 0,0 0-44 0 0,0 0-138 0 0,0 0-228 0 0,0 0-129 0 0,0 0-75 0 0,0 0 20 0 0,0 0 21 0 0,0 0-152 0 0,0 0-143 0 0,0 0-102 0 0,19 1-86 0 0,64 4-75 0 0,73-30 304 0 0,-102 8-2708 0 0,-45 10-2163 0 0,-2-1-3477 0 0,-6 4-2742 0 0</inkml:trace>
  <inkml:trace contextRef="#ctx0" brushRef="#br0" timeOffset="458.967">367 306 13971 0 0,'0'0'1511'0'0,"0"0"-631"0"0,0 0-41 0 0,0 0 292 0 0,0 0 179 0 0,0 0-56 0 0,0 0-241 0 0,0 0-304 0 0,-2 34-215 0 0,-5 109-138 0 0,5 70 238 0 0,2-210-817 0 0,8 82-79 0 0,3-60-2889 0 0,6-8-4599 0 0,-14-14-3214 0 0</inkml:trace>
  <inkml:trace contextRef="#ctx0" brushRef="#br0" timeOffset="1079.12">877 508 7754 0 0,'0'0'3695'0'0,"0"0"-2104"0"0,0 0-407 0 0,0 0 338 0 0,0 0 233 0 0,0 0-108 0 0,0 0-365 0 0,0 0-467 0 0,0 0-325 0 0,0 0-124 0 0,0 0-81 0 0,0 0-31 0 0,0 0-26 0 0,-15 10-18 0 0,-49 30-31 0 0,55-34-142 0 0,0 0 0 0 0,1 1 1 0 0,0 0-1 0 0,0 1 0 0 0,1 0 0 0 0,0 0 0 0 0,0 0 0 0 0,1 1 1 0 0,0 0-1 0 0,1 1 0 0 0,-1-1 0 0 0,2 1-37 0 0,0-3 13 0 0,-2 5-16 0 0,1 0 0 0 0,0 0 0 0 0,1 1 0 0 0,0-1 0 0 0,1 1 0 0 0,1 0 1 0 0,0 0-1 0 0,0-1 0 0 0,1 2 0 0 0,1-1 0 0 0,0 0 0 0 0,2 5 3 0 0,-1-12-3 0 0,1 0 0 0 0,0 0 0 0 0,0 0 0 0 0,0 0 1 0 0,1-1-1 0 0,0 1 0 0 0,0-1 0 0 0,0 1 0 0 0,1-1 0 0 0,0 0 0 0 0,0 0 0 0 0,0-1 0 0 0,1 1 0 0 0,-1-1 0 0 0,1 0 0 0 0,0 0 1 0 0,0-1-1 0 0,1 1 0 0 0,-1-1 0 0 0,1 0 0 0 0,-1-1 0 0 0,1 1 0 0 0,0-1 0 0 0,0 0 0 0 0,0-1 0 0 0,0 1 0 0 0,1-1 1 0 0,-1-1-1 0 0,0 1 0 0 0,0-1 0 0 0,1 0 0 0 0,-1 0 0 0 0,4-1 3 0 0,-5 1 39 0 0,0 0 0 0 0,1 0 0 0 0,-1 0 0 0 0,0-1-1 0 0,0 0 1 0 0,1 0 0 0 0,-1 0 0 0 0,0 0 0 0 0,0-1 0 0 0,0 0 0 0 0,0 0 0 0 0,-1-1 0 0 0,1 1-1 0 0,0-1 1 0 0,-1 0 0 0 0,0 0 0 0 0,0 0 0 0 0,0-1 0 0 0,2-2-39 0 0,15-15 124 0 0,-2-2 0 0 0,-1 0 0 0 0,0-2 0 0 0,-2 0 0 0 0,-1 0-1 0 0,-1-1 1 0 0,-1-1 0 0 0,-1-1 0 0 0,-1 0 0 0 0,-2 0 0 0 0,-1-1 0 0 0,-1 0 0 0 0,-2 0 0 0 0,0-8-124 0 0,-1 1-76 0 0,-2 0 0 0 0,-2 0 0 0 0,-1 0 0 0 0,-2 0 0 0 0,-2 0 0 0 0,-1 1 0 0 0,-1 0 0 0 0,-2 0 0 0 0,-9-20 76 0 0,17 48-30 0 0,-1 0 1 0 0,0 0 0 0 0,0 0-1 0 0,-1 0 1 0 0,0 0 0 0 0,0 1-1 0 0,-1 0 1 0 0,1-1 0 0 0,-1 1-1 0 0,-1 0 1 0 0,1 1 0 0 0,-1-1-1 0 0,0 1 1 0 0,0 0 0 0 0,-1 0-1 0 0,1 0 1 0 0,-1 1 0 0 0,0 0-1 0 0,-1 0 1 0 0,1 1 0 0 0,0-1-1 0 0,-1 1 1 0 0,0 1 0 0 0,0-1-1 0 0,0 1 1 0 0,0 1 0 0 0,-1-1 29 0 0,3 1 0 0 0,-1 1 1 0 0,0 0 0 0 0,1 1 0 0 0,-1-1-1 0 0,0 1 1 0 0,1 0 0 0 0,-1 0 0 0 0,1 1 0 0 0,0 0-1 0 0,-1-1 1 0 0,1 2 0 0 0,0-1 0 0 0,0 1 0 0 0,0 0-1 0 0,1 0 1 0 0,-1 0 0 0 0,1 0 0 0 0,-1 1-1 0 0,1 0 1 0 0,0 0 0 0 0,0 0 0 0 0,1 0 0 0 0,-1 1-1 0 0,1 0 1 0 0,0-1 0 0 0,0 1 0 0 0,1 0-1 0 0,0 0 1 0 0,-1 3-1 0 0,-5 12 70 0 0,1 0 0 0 0,1 1 1 0 0,1-1-1 0 0,0 2 0 0 0,2-1 0 0 0,1 0 0 0 0,0 1 0 0 0,2-1 0 0 0,0 1 0 0 0,1-1 0 0 0,2 0 0 0 0,0 1 0 0 0,1-1 0 0 0,1 0 0 0 0,1-1 1 0 0,1 1-1 0 0,0-1 0 0 0,2-1 0 0 0,0 1 0 0 0,10 13-70 0 0,8 19 214 0 0,2-1-1 0 0,2-2 1 0 0,2-1-1 0 0,3-1 1 0 0,39 40-214 0 0,49 4-317 0 0,-115-90-1905 0 0,-7-13-6509 0 0,-2 10 6921 0 0,0-2-9632 0 0</inkml:trace>
  <inkml:trace contextRef="#ctx0" brushRef="#br0" timeOffset="2182.281">330 715 0 0 0,'0'0'1174'0'0,"0"0"-22"0"0,0 0-51 0 0,0 0-39 0 0,0 0-43 0 0,0 0-38 0 0,0 0-40 0 0,0 0-35 0 0,0 0-48 0 0,0 0-50 0 0,0 0-48 0 0,12-1 1750 0 0,-9 1 2749 0 0,22 53-1002 0 0,-4 30-3188 0 0,-17 20-483 0 0,-8-101-641 0 0,4-3 14 0 0,0 1-21 0 0,-2-26-2429 0 0,-1 15 1033 0 0,-2 0-2115 0 0,3 1-4209 0 0,1 5-1199 0 0</inkml:trace>
  <inkml:trace contextRef="#ctx0" brushRef="#br0" timeOffset="2559.725">240 726 0 0 0,'0'0'2363'0'0,"0"0"-796"0"0,0 0-315 0 0,0 0 129 0 0,0 0 231 0 0,0 0 44 0 0,0 0-146 0 0,0 0-258 0 0,0 0-271 0 0,0 0-167 0 0,0 0-13 0 0,0 0 35 0 0,0 0 3 0 0,16-2-1 0 0,93-15 1166 0 0,4 10-52 0 0,-88 18-1747 0 0,-25-11-223 0 0,12 0-5750 0 0,-7 0-248 0 0,-1 0-4045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6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2,'-17'-1,"-1"1,1 0,0 2,-1 0,1 0,0 2,0 0,0 1,1 1,0 0,0 2,0-1,1 2,0 0,0 1,1 0,1 1,0 1,0 0,1 1,-8 12,17-21,0 1,1 0,0 0,0 0,0 0,0 0,1 0,0 1,0-1,0 0,1 1,0-1,0 1,0-1,1 0,-1 1,1-1,0 0,1 0,0 1,0-1,0 0,0-1,1 1,-1 0,1-1,0 1,1-1,-1 0,1 0,0 0,0-1,0 1,0-1,1 0,0 0,1 2,1 0,0-1,0 0,0 0,1-1,-1 0,1 0,0-1,0 0,0 0,0-1,0 0,0 0,0-1,1 0,-1 0,0-1,0 0,0-1,0 0,0 0,0 0,5-4,9-7,-4 1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04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0 449 5657 0 0,'0'0'1750'0'0,"0"0"-278"0"0,0 0 63 0 0,0 0 226 0 0,0 0-10 0 0,0 0-252 0 0,0 0-379 0 0,0 0-357 0 0,0 0-163 0 0,0 0-16 0 0,0 0 40 0 0,0 0 35 0 0,0 0-28 0 0,12 0 5460 0 0,-3 0-5701 0 0,98-33 608 0 0,52-15-422 0 0,-113 41-454 0 0,-46 7-107 0 0,0 0 1 0 0,0 0-1 0 0,0 0-9 0 0,-15 7-1851 0 0,12-6 1642 0 0,-4 2-4002 0 0,3 0-6712 0 0,4-2 148 0 0</inkml:trace>
  <inkml:trace contextRef="#ctx0" brushRef="#br0" timeOffset="274.719">74 630 6465 0 0,'0'0'3557'0'0,"0"0"-1315"0"0,0 0-387 0 0,0 0 13 0 0,0 0-103 0 0,0 0-297 0 0,0 0-404 0 0,0 0-365 0 0,0 0-200 0 0,0 0 29 0 0,0 0 77 0 0,0 0 64 0 0,0 0 16 0 0,4 5-89 0 0,-2-3-530 0 0,0 0 0 0 0,0 1 0 0 0,1-1 0 0 0,-1 0-1 0 0,1 0 1 0 0,-1-1 0 0 0,1 1 0 0 0,0-1 0 0 0,-1 1 0 0 0,1-1 0 0 0,0 0-1 0 0,0 0 1 0 0,0 0 0 0 0,0 0 0 0 0,0 0 0 0 0,0-1 0 0 0,0 0 0 0 0,1 1-1 0 0,-1-1 1 0 0,0 0 0 0 0,0-1 0 0 0,0 1 0 0 0,0 0 0 0 0,2-1-66 0 0,129-25 292 0 0,-80 8-9440 0 0,-46 14-2645 0 0</inkml:trace>
  <inkml:trace contextRef="#ctx0" brushRef="#br0" timeOffset="1205.286">578 100 5513 0 0,'0'0'2291'0'0,"0"0"-538"0"0,0 0-128 0 0,0 0 126 0 0,0 0 87 0 0,0 0-99 0 0,0 0-300 0 0,0 0-391 0 0,0 0-314 0 0,0 0-166 0 0,0 0-60 0 0,0 0-5 0 0,-1 17-35 0 0,-21 150 603 0 0,14-118-743 0 0,1 1-1 0 0,3 0 1 0 0,2 0 0 0 0,5 38-328 0 0,-3-76 13 0 0,2 0 0 0 0,-1 0 1 0 0,2 0-1 0 0,0 0 0 0 0,0-1 0 0 0,1 1 0 0 0,0-1 1 0 0,1 0-1 0 0,0 0 0 0 0,1-1 0 0 0,0 1 1 0 0,1-1-1 0 0,2 1-13 0 0,-8-9 13 0 0,1 0 0 0 0,1 0 0 0 0,-1 0 0 0 0,0 0 0 0 0,0-1 0 0 0,1 1 0 0 0,-1-1 0 0 0,1 0 0 0 0,-1 1 1 0 0,1-1-1 0 0,0 0 0 0 0,-1-1 0 0 0,1 1 0 0 0,0 0 0 0 0,0-1 0 0 0,0 1 0 0 0,-1-1 0 0 0,1 0 0 0 0,0 0 0 0 0,0 0 0 0 0,0-1 0 0 0,0 1 0 0 0,-1-1 0 0 0,1 1 1 0 0,0-1-1 0 0,-1 0 0 0 0,1 0 0 0 0,0 0 0 0 0,-1 0 0 0 0,1-1 0 0 0,-1 1 0 0 0,1-1 0 0 0,-1 1 0 0 0,0-1 0 0 0,1-1-13 0 0,70-76 435 0 0,-49 40-377 0 0,-3-2 0 0 0,-1 0-1 0 0,-2-1 1 0 0,-2-1 0 0 0,-2-1 0 0 0,2-14-58 0 0,-3-2 56 0 0,-2 0 0 0 0,-3-1 0 0 0,-2-1 0 0 0,-3-40-56 0 0,-3 101 32 0 0,0 1-20 0 0,0 12-53 0 0,-20 257 245 0 0,20-268-204 0 0,-1 61 89 0 0,3 0-1 0 0,3-1 0 0 0,8 36-88 0 0,6-5 77 0 0,-1-17-32 0 0,-4 0 0 0 0,-3 1 0 0 0,-3 1-1 0 0,-3 0 1 0 0,-5 35-45 0 0,0-99-2 0 0,0-1 0 0 0,-1 0-1 0 0,-1 0 1 0 0,0 0 0 0 0,-1 0 0 0 0,0 0-1 0 0,-1-1 1 0 0,0 1 0 0 0,-1-1-1 0 0,0 0 1 0 0,-1 0 0 0 0,0-1-1 0 0,-1 0 1 0 0,0 0 0 0 0,-1 0 0 0 0,1-1-1 0 0,-2 0 1 0 0,-7 7 2 0 0,14-15-13 0 0,0 0 0 0 0,-1 0 0 0 0,1 0 0 0 0,0 0 0 0 0,-1 0 0 0 0,1-1 0 0 0,0 1 0 0 0,-1-1 0 0 0,1 1 0 0 0,-1-1 0 0 0,1 0 0 0 0,-1 0 0 0 0,1 0 0 0 0,-1 0 0 0 0,1-1-1 0 0,0 1 1 0 0,-1-1 0 0 0,1 1 0 0 0,-1-1 0 0 0,1 0 0 0 0,0 0 0 0 0,-1 0 0 0 0,1 0 0 0 0,0 0 0 0 0,0 0 0 0 0,0-1 0 0 0,0 1 0 0 0,0-1 0 0 0,0 1 0 0 0,0-1 0 0 0,1 0 0 0 0,-1 0 0 0 0,1 0 0 0 0,-1 0 0 0 0,1 0 0 0 0,0 0 0 0 0,-1 0 0 0 0,1-1 0 0 0,0 1 0 0 0,1 0 0 0 0,-1 0 0 0 0,0-1 0 0 0,1 1 0 0 0,-1-3 13 0 0,-5-19-115 0 0,1 0 0 0 0,1-1 0 0 0,1 1 1 0 0,2-1-1 0 0,0 1 0 0 0,1-1 1 0 0,2 1-1 0 0,3-20 115 0 0,23-82-2618 0 0,-12 86-1213 0 0,2 3-4060 0 0,-12 27-2805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03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15 269 8674 0 0,'0'0'1526'0'0,"0"0"-380"0"0,0 0-121 0 0,0 0 168 0 0,0 0 282 0 0,0 0 100 0 0,0 0-205 0 0,0 0-405 0 0,0 0-362 0 0,0 0-220 0 0,0 0-88 0 0,0 15 829 0 0,-11 382 1438 0 0,10-376-2531 0 0,0-12-29 0 0,0 1-1 0 0,1-1 0 0 0,0 1 0 0 0,1 0 1 0 0,-1-1-1 0 0,2 1 0 0 0,0-1 0 0 0,0 1 1 0 0,0-1-1 0 0,3 4-1 0 0,-3-11 5 0 0,-1-1 1 0 0,1 0-1 0 0,0 0 1 0 0,0 1-1 0 0,0-1 1 0 0,0 0-1 0 0,0-1 0 0 0,0 1 1 0 0,0 0-1 0 0,0 0 1 0 0,0-1-1 0 0,0 1 1 0 0,1-1-1 0 0,-1 0 1 0 0,0 0-1 0 0,0 0 1 0 0,0 0-1 0 0,1 0 1 0 0,-1 0-1 0 0,0-1 0 0 0,0 1 1 0 0,0-1-1 0 0,0 1 1 0 0,1-1-1 0 0,-1 0 1 0 0,0 0-1 0 0,0 0 1 0 0,0 0-1 0 0,-1 0 1 0 0,1 0-1 0 0,0 0 0 0 0,0-1 1 0 0,-1 1-1 0 0,1-1 1 0 0,0 1-1 0 0,-1-1 1 0 0,0 0-1 0 0,1 0 1 0 0,-1 0-1 0 0,0 1 1 0 0,0-1-1 0 0,0 0 1 0 0,0-1-6 0 0,19-20 65 0 0,0-2 1 0 0,-2 0 0 0 0,-1-1 0 0 0,-2-1 0 0 0,5-10-66 0 0,-3 0 38 0 0,-1-2-1 0 0,-3 0 1 0 0,0-1 0 0 0,-3-1 0 0 0,-1 1 0 0 0,2-38-38 0 0,0 15 292 0 0,-11 62-219 0 0,0 1-14 0 0,0 0-35 0 0,0 0-35 0 0,0 0-16 0 0,0 0-19 0 0,0 19-52 0 0,4 61 303 0 0,4-1 0 0 0,3 0 0 0 0,11 31-205 0 0,17 130 111 0 0,-28 59-129 0 0,-10-280 27 0 0,-2 0-1 0 0,-1 0 0 0 0,0 0 1 0 0,-1 0-1 0 0,-1 0 0 0 0,-1 0 1 0 0,0-1-1 0 0,-2 0 0 0 0,0 0 1 0 0,-1 0-1 0 0,-1-1 0 0 0,0 0 1 0 0,-3 1-9 0 0,12-17-1 0 0,0 0 1 0 0,0 0 0 0 0,0 0 0 0 0,0 0 0 0 0,-1 0-1 0 0,1 1 1 0 0,0-1 0 0 0,-1 0 0 0 0,1 0 0 0 0,-1 0 0 0 0,1 0-1 0 0,-1 0 1 0 0,1 0 0 0 0,-1 0 0 0 0,0-1 0 0 0,0 1-1 0 0,1 0 1 0 0,-1 0 0 0 0,0 0 0 0 0,0-1 0 0 0,0 1 0 0 0,0 0-1 0 0,0-1 1 0 0,0 1 0 0 0,0-1 0 0 0,0 1 0 0 0,0-1-1 0 0,0 0 1 0 0,0 1 0 0 0,0-1 0 0 0,0 0 0 0 0,-1 0 0 0 0,1 0-1 0 0,0 1 1 0 0,0-1 0 0 0,0 0 0 0 0,0-1 0 0 0,0 1-1 0 0,-1 0 1 0 0,1 0 0 0 0,0 0 0 0 0,0-1 0 0 0,0 1 0 0 0,0-1-1 0 0,0 1 1 0 0,0-1 0 0 0,0 1 0 0 0,0-1 0 0 0,0 1-1 0 0,0-1 1 0 0,0 0 0 0 0,0 1 0 0 0,1-1 0 0 0,-1 0 0 0 0,0 0-1 0 0,0 0 1 0 0,1 0 0 0 0,-1 0 0 0 0,1 0 0 0 0,-1 0-1 0 0,0 0 1 0 0,1 0 0 0 0,0 0 0 0 0,-1 0 0 0 0,1 0 0 0 0,0-1 0 0 0,-5-28-117 0 0,3 1 0 0 0,0-1 0 0 0,2 0 0 0 0,1 0 0 0 0,1 0 0 0 0,3-8 117 0 0,18-74-2887 0 0,-12 64-2713 0 0,-8 39-392 0 0,1 2-4649 0 0</inkml:trace>
  <inkml:trace contextRef="#ctx0" brushRef="#br0" timeOffset="241.285">679 748 11506 0 0,'0'0'3972'0'0,"0"0"-2349"0"0,0 0-878 0 0,0 0 93 0 0,0 0 212 0 0,0 0 92 0 0,0 0-104 0 0,0 0-287 0 0,0 0-223 0 0,0 0-123 0 0,0 0-58 0 0,0 0-71 0 0,-3 34-82 0 0,-9 106-65 0 0,0-31 172 0 0,12-100-1051 0 0,-3 18 1294 0 0,-2-21-4409 0 0,-2-4-4410 0 0,5-2-2608 0 0</inkml:trace>
  <inkml:trace contextRef="#ctx0" brushRef="#br0" timeOffset="858.755">630 44 4185 0 0,'0'0'2008'0'0,"0"0"-246"0"0,0 0 142 0 0,0 0 250 0 0,0 0 53 0 0,0 0-221 0 0,0 0-412 0 0,0 0-374 0 0,0 0-250 0 0,0 0-160 0 0,0 0-84 0 0,0 0-71 0 0,0-3-86 0 0,3-9-57 0 0,-5 20 402 0 0,-46 80-42 0 0,40-70-760 0 0,4-8-34 0 0,19-24 124 0 0,-9 8-137 0 0,0-2 1 0 0,0 1-1 0 0,-1-1 0 0 0,0 1 0 0 0,0-1 1 0 0,-1-1-1 0 0,0 1 0 0 0,-1-1 0 0 0,1 1 1 0 0,-2-1-1 0 0,1 0 0 0 0,-1 0 0 0 0,-1 0 1 0 0,0-1-1 0 0,0-4-45 0 0,-1 13 13 0 0,0 1-35 0 0,0 0-69 0 0,0 0-89 0 0,-8 4-2637 0 0,6 13-563 0 0,1-5-2599 0 0,1-8-2895 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15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0 643 3217 0 0,'0'0'5070'0'0,"0"0"-2332"0"0,0 0-774 0 0,0 0-104 0 0,0 0-181 0 0,0 0-227 0 0,0 0-283 0 0,0 0-298 0 0,0 0-207 0 0,0 0-129 0 0,0 0-33 0 0,0 0-24 0 0,21 0 2072 0 0,137-4 63 0 0,-24-17-2377 0 0,-93 6-3469 0 0,-41 14 580 0 0,2-3 191 0 0,-2 2-681 0 0,-1 0-3429 0 0,0-1-2963 0 0</inkml:trace>
  <inkml:trace contextRef="#ctx0" brushRef="#br0" timeOffset="304.607">215 367 8898 0 0,'0'0'2979'0'0,"0"0"-892"0"0,0 0-380 0 0,0 0-124 0 0,0 0-205 0 0,0 0-263 0 0,0 0-290 0 0,0 0-256 0 0,0 0-103 0 0,0 0 30 0 0,0 0 25 0 0,0 0 7 0 0,0 0-24 0 0,-5 27-38 0 0,-17 89-53 0 0,11 58 785 0 0,-6 90-2086 0 0,33-264-6462 0 0,-9-6 820 0 0,-5 5 4127 0 0,3-3-6159 0 0</inkml:trace>
  <inkml:trace contextRef="#ctx0" brushRef="#br0" timeOffset="1035.319">736 514 12387 0 0,'0'0'1660'0'0,"0"0"-293"0"0,0 0-39 0 0,0 0-19 0 0,0 0-77 0 0,0 0-201 0 0,0 0-291 0 0,0 0-165 0 0,0 0-99 0 0,0 0-68 0 0,0 0-32 0 0,0 0-28 0 0,0 0-41 0 0,-16 10-37 0 0,-82 50 128 0 0,89-54-399 0 0,0 1 0 0 0,1 0 0 0 0,0 0 0 0 0,0 1 0 0 0,0 0 1 0 0,1 0-1 0 0,1 1 0 0 0,-1 0 0 0 0,1 0 0 0 0,0 0 0 0 0,1 1 0 0 0,1 0 0 0 0,-1 0 0 0 0,1 0 1 0 0,1 1-1 0 0,0-1 0 0 0,0 1 0 0 0,1 0 0 0 0,1-1 0 0 0,0 1 0 0 0,0 0 1 0 0,1-8-2 0 0,0 1 0 0 0,0-1 0 0 0,1 0 0 0 0,-1 0 0 0 0,1 0 0 0 0,0-1 0 0 0,-1 1 0 0 0,1 0 0 0 0,0 0 0 0 0,1 0 0 0 0,-1 0 0 0 0,0-1 0 0 0,1 1-1 0 0,0-1 1 0 0,0 1 0 0 0,-1-1 0 0 0,1 0 0 0 0,1 1 0 0 0,-1-1 0 0 0,0 0 0 0 0,0 0 0 0 0,1-1 0 0 0,-1 1 0 0 0,1 0 0 0 0,0-1 0 0 0,-1 0 0 0 0,1 1 0 0 0,0-1 0 0 0,0 0 0 0 0,0 0 0 0 0,0-1 0 0 0,0 1-1 0 0,0-1 1 0 0,1 1 2 0 0,3 0 41 0 0,1-1-1 0 0,-1 0 0 0 0,0 0 0 0 0,1 0 1 0 0,-1-1-1 0 0,1 0 0 0 0,-1 0 0 0 0,0-1 0 0 0,0 0 1 0 0,0 0-1 0 0,0-1 0 0 0,0 0 0 0 0,0 0 1 0 0,1-2-41 0 0,13-10 101 0 0,0-1 1 0 0,0-2-1 0 0,-2 0 1 0 0,0-1-1 0 0,-1 0 0 0 0,-1-2 1 0 0,-1 0-1 0 0,-1-1 1 0 0,0 0-1 0 0,-2-2 1 0 0,-1 1-1 0 0,-1-1 1 0 0,-1-1-1 0 0,-1 0 1 0 0,-1-1-1 0 0,-1 1 1 0 0,-1-1-1 0 0,-2-1 1 0 0,0 1-1 0 0,-2-1 1 0 0,-1 1-1 0 0,-2-22-101 0 0,-20-114-253 0 0,19 155 238 0 0,-1-1-1 0 0,1 1 1 0 0,-2 0-1 0 0,1 0 1 0 0,-1 0-1 0 0,0 0 1 0 0,0 1-1 0 0,-1-1 1 0 0,0 1-1 0 0,0 0 1 0 0,-1 1-1 0 0,1-1 1 0 0,-1 1 0 0 0,0 0-1 0 0,-1 1 1 0 0,1-1-1 0 0,-1 1 1 0 0,0 0-1 0 0,-5-1 16 0 0,8 3-10 0 0,-1 0-1 0 0,0 0 0 0 0,1 0 0 0 0,-1 1 1 0 0,0-1-1 0 0,0 1 0 0 0,0 0 0 0 0,0 1 1 0 0,0 0-1 0 0,0-1 0 0 0,0 1 0 0 0,-1 1 0 0 0,1-1 1 0 0,0 1-1 0 0,0 0 0 0 0,0 0 0 0 0,1 1 1 0 0,-1-1-1 0 0,0 1 0 0 0,0 0 0 0 0,1 0 1 0 0,-1 1-1 0 0,1-1 0 0 0,0 1 0 0 0,0 0 1 0 0,0 0-1 0 0,0 0 0 0 0,0 1 0 0 0,0 0 1 0 0,1-1-1 0 0,-1 2 11 0 0,-3 11 42 0 0,0-1 1 0 0,1 1-1 0 0,1 0 0 0 0,1 0 0 0 0,0 0 1 0 0,1 1-1 0 0,0-1 0 0 0,2 1 1 0 0,0 0-1 0 0,1 0 0 0 0,0-1 1 0 0,1 1-1 0 0,1 0 0 0 0,1-1 1 0 0,1 1-1 0 0,0-1 0 0 0,1 0 1 0 0,0 0-1 0 0,1 0 0 0 0,1-1 1 0 0,1 0-1 0 0,0-1 0 0 0,1 1 1 0 0,1-1-1 0 0,0-1 0 0 0,5 6-42 0 0,15 26 254 0 0,1-1 0 0 0,2-2-1 0 0,2-1 1 0 0,2-1 0 0 0,2-2-1 0 0,1-2 1 0 0,1-2 0 0 0,35 21-254 0 0,10-13 209 0 0,-79-54-3692 0 0,-7-5-2633 0 0,-1 8-1976 0 0,1 6-3291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14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92 6441 0 0,'0'0'1550'0'0,"0"0"-398"0"0,0 0-70 0 0,0 0 189 0 0,0 0 196 0 0,0 0 17 0 0,0 0-265 0 0,0 0-364 0 0,0 0-295 0 0,0 0-164 0 0,0 0-29 0 0,0 0 104 0 0,0 0 89 0 0,-1 6 48 0 0,-22 98 1798 0 0,15-76-2253 0 0,2 0-1 0 0,0 0 1 0 0,2 1 0 0 0,1-1-1 0 0,1 1 1 0 0,2 21-153 0 0,0-49 8 0 0,0 1 0 0 0,0-1 0 0 0,1 0 0 0 0,-1 0 1 0 0,0 0-1 0 0,1 0 0 0 0,-1 0 0 0 0,1 0 0 0 0,-1-1 0 0 0,1 1 0 0 0,0 0 1 0 0,-1 0-1 0 0,1 0 0 0 0,0 0 0 0 0,-1 0 0 0 0,1-1 0 0 0,0 1 0 0 0,0 0 1 0 0,0-1-1 0 0,0 1 0 0 0,0-1 0 0 0,-1 1 0 0 0,1-1 0 0 0,0 1 0 0 0,0-1 1 0 0,0 0-1 0 0,1 1 0 0 0,-1-1 0 0 0,0 0 0 0 0,0 0 0 0 0,0 0 0 0 0,0 0 1 0 0,0 0-1 0 0,0 0 0 0 0,0 0 0 0 0,0 0 0 0 0,0 0 0 0 0,0 0 0 0 0,0-1 0 0 0,0 1 1 0 0,0 0-1 0 0,0-1 0 0 0,1 1-8 0 0,43-20 489 0 0,-13-4-371 0 0,-2-2 1 0 0,0-1 0 0 0,-2-2-1 0 0,-1-1 1 0 0,-2 0 0 0 0,-1-2 0 0 0,-1-1-1 0 0,-2-1 1 0 0,-1-1 0 0 0,-1-2-119 0 0,17-48 425 0 0,-35 124-517 0 0,-28 265 275 0 0,21 200-322 0 0,5-489 106 0 0,-1 1-1 0 0,-1-1 1 0 0,0 0-1 0 0,-1 0 1 0 0,0 0-1 0 0,-2 0 1 0 0,1-1 0 0 0,-8 13 33 0 0,9-22-10 0 0,1 1-1 0 0,-1-1 1 0 0,0 0 0 0 0,0 0 0 0 0,0 0 0 0 0,-1-1 0 0 0,0 0 0 0 0,0 1 0 0 0,0-2 0 0 0,0 1 0 0 0,-1 0 0 0 0,1-1 0 0 0,-1 0 0 0 0,-4 1 10 0 0,7-2-5 0 0,1-1 0 0 0,-1 0 0 0 0,1 0 0 0 0,-1 0-1 0 0,0 0 1 0 0,1-1 0 0 0,-1 1 0 0 0,0 0 0 0 0,1-1 0 0 0,-1 0 0 0 0,0 0 0 0 0,1 0 0 0 0,-1 0-1 0 0,0 0 1 0 0,0-1 0 0 0,1 1 0 0 0,-1-1 0 0 0,0 0 0 0 0,1 1 0 0 0,-1-1 0 0 0,1 0 0 0 0,-1-1-1 0 0,1 1 1 0 0,-1 0 0 0 0,1-1 0 0 0,0 1 0 0 0,0-1 0 0 0,0 0 0 0 0,0 0 0 0 0,0 0 0 0 0,0 0-1 0 0,0 0 1 0 0,1 0 0 0 0,-1 0 0 0 0,1 0 0 0 0,-1-1 0 0 0,1 1 0 0 0,0-1 0 0 0,0 1 0 0 0,0-1-1 0 0,0 0 1 0 0,0 0 5 0 0,2-11 11 0 0,0 0 0 0 0,0 0 1 0 0,1 0-1 0 0,1 0 0 0 0,1 1 0 0 0,0-1 0 0 0,0 1 0 0 0,1 0 0 0 0,1 0 0 0 0,0 1 1 0 0,1-1-1 0 0,1 1 0 0 0,0 1 0 0 0,0 0 0 0 0,1 0 0 0 0,3-3-11 0 0,60-101-3949 0 0,-67 104 2386 0 0,4-9-7344 0 0,-7 15-1437 0 0</inkml:trace>
  <inkml:trace contextRef="#ctx0" brushRef="#br0" timeOffset="445.57">544 486 6353 0 0,'0'0'4651'0'0,"0"0"-2024"0"0,0 0-825 0 0,0 0-237 0 0,0 0-144 0 0,0 0-168 0 0,0 0-233 0 0,0 0-202 0 0,0 0-162 0 0,0 0-58 0 0,0 0-30 0 0,0 0-86 0 0,0 0-84 0 0,17-5-59 0 0,115-30 606 0 0,-77 34-732 0 0,-54 31-100 0 0,-141 131 89 0 0,139-160-200 0 0,1 1 0 0 0,-1-1-1 0 0,0 1 1 0 0,0-1 0 0 0,1 1-1 0 0,-1 0 1 0 0,1-1 0 0 0,0 1-1 0 0,-1 0 1 0 0,1-1 0 0 0,0 1-1 0 0,0 0 1 0 0,0-1 0 0 0,0 1 0 0 0,0 0-1 0 0,0-1 1 0 0,0 1 0 0 0,1 0-1 0 0,-1-1 1 0 0,1 1 0 0 0,-1-1-1 0 0,1 1 1 0 0,0 0 0 0 0,-1-1-1 0 0,1 0 1 0 0,0 1 0 0 0,0-1-1 0 0,0 1 1 0 0,0-1 0 0 0,0 0-1 0 0,1 0 1 0 0,-1 1 0 0 0,0-1 0 0 0,0 0-1 0 0,1 0 1 0 0,-1 0 0 0 0,1-1-1 0 0,-1 1 1 0 0,1 0 0 0 0,-1 0-1 0 0,1-1 1 0 0,0 1 0 0 0,-1-1-1 0 0,1 0 1 0 0,-1 1 0 0 0,1-1-1 0 0,0 0 1 0 0,0 0 0 0 0,-1 0 0 0 0,1 0-1 0 0,0 0 1 0 0,-1 0 0 0 0,1-1-2 0 0,113-13 437 0 0,-99 9-745 0 0,-1-2-96 0 0,-13 2-3793 0 0,-1-4-3726 0 0,-1 5-3235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11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92 332 7186 0 0,'0'0'1772'0'0,"0"0"-148"0"0,0 0 99 0 0,0 0 159 0 0,0 0 20 0 0,0 0-223 0 0,0 0-343 0 0,0 0-352 0 0,0 0-294 0 0,0 0-178 0 0,0 0-103 0 0,0 0-18 0 0,-10 18 18 0 0,-32 58-6 0 0,36-63-278 0 0,-1 1 0 0 0,2 0 0 0 0,0 0-1 0 0,1 0 1 0 0,0 1 0 0 0,1 0 0 0 0,1-1 0 0 0,1 1-1 0 0,0 0 1 0 0,0 0 0 0 0,2 10-125 0 0,-1-12 45 0 0,-1-7-28 0 0,1-1 1 0 0,0 1-1 0 0,0 0 0 0 0,1 0 1 0 0,-1 0-1 0 0,1 0 1 0 0,0-1-1 0 0,1 1 0 0 0,-1 0 1 0 0,1-1-1 0 0,0 1 0 0 0,1-1 1 0 0,-1 0-1 0 0,1 1 1 0 0,0-1-1 0 0,1 0 0 0 0,-1-1 1 0 0,1 1-1 0 0,0-1 0 0 0,0 0 1 0 0,0 1-1 0 0,0-2 1 0 0,1 1-1 0 0,0 0 0 0 0,0-1 1 0 0,0 0-1 0 0,0 0 0 0 0,0-1 1 0 0,1 1-1 0 0,-1-1 1 0 0,1 0-1 0 0,3 0-17 0 0,5-5 53 0 0,0-1 0 0 0,0 0 0 0 0,-1-1 0 0 0,0-1 0 0 0,0 0 0 0 0,0-1 0 0 0,-1 0 0 0 0,0-1-1 0 0,0 0 1 0 0,-1-1 0 0 0,0 0 0 0 0,-1-1 0 0 0,0 0 0 0 0,0-1 0 0 0,-1 0 0 0 0,0-1 0 0 0,-1 1 0 0 0,-1-2 0 0 0,0 1 0 0 0,4-10-53 0 0,93-224 300 0 0,-66 165-212 0 0,-37 81-47 0 0,-1 0-7 0 0,1 0-10 0 0,0 0-36 0 0,6 140 150 0 0,8 187-44 0 0,-13-81-102 0 0,-7-211 5 0 0,-1 0 1 0 0,-2 0 0 0 0,-2-1 0 0 0,-1-1 0 0 0,-2 1-1 0 0,-3 3 3 0 0,12-28 5 0 0,0 1-1 0 0,-1-1 0 0 0,-1 0 0 0 0,1 0 0 0 0,-1 0 0 0 0,-1-1 0 0 0,0 0 1 0 0,0-1-1 0 0,-8 7-4 0 0,13-12 2 0 0,-1 0 1 0 0,1-1 0 0 0,-1 0-1 0 0,1 1 1 0 0,-1-1-1 0 0,0 0 1 0 0,0-1 0 0 0,1 1-1 0 0,-1 0 1 0 0,0-1 0 0 0,0 1-1 0 0,0-1 1 0 0,0 0-1 0 0,0 0 1 0 0,1 0 0 0 0,-1 0-1 0 0,0-1 1 0 0,0 1-1 0 0,0-1 1 0 0,0 0 0 0 0,1 0-1 0 0,-1 0 1 0 0,0 0 0 0 0,1 0-1 0 0,-1 0 1 0 0,1-1-1 0 0,-1 1 1 0 0,1-1 0 0 0,-2-1-3 0 0,-1-5 6 0 0,-1 0 0 0 0,1-1 1 0 0,0 0-1 0 0,0 0 0 0 0,1-1 0 0 0,1 1 1 0 0,-1-1-1 0 0,2 0 0 0 0,-1 1 1 0 0,1-1-1 0 0,1-1 0 0 0,0 1 1 0 0,0 0-1 0 0,1 0 0 0 0,0 0 0 0 0,1 0 1 0 0,0-1-1 0 0,1 1 0 0 0,0-2-6 0 0,3-10-13 0 0,1 1-1 0 0,0 0 0 0 0,2 1 0 0 0,0-1 0 0 0,1 1 1 0 0,1 1-1 0 0,1 0 0 0 0,7-9 14 0 0,76-74-2046 0 0,-70 84-2371 0 0,0 1-3636 0 0,-17 10-3454 0 0</inkml:trace>
  <inkml:trace contextRef="#ctx0" brushRef="#br0" timeOffset="406.144">692 722 14611 0 0,'0'0'1536'0'0,"0"0"-281"0"0,0 0-50 0 0,0 0-30 0 0,0 0-82 0 0,0 0-123 0 0,0 0-197 0 0,0 0-121 0 0,0 0-65 0 0,0 0-107 0 0,0 0-112 0 0,0 0-72 0 0,0 0-33 0 0,24-4-26 0 0,111-21 177 0 0,-55 25-85 0 0,-80 41-214 0 0,-127 110 236 0 0,126-150-346 0 0,0 1 1 0 0,0-1 0 0 0,0 1 0 0 0,0 0-1 0 0,1-1 1 0 0,-1 1 0 0 0,0 0 0 0 0,1 0-1 0 0,-1-1 1 0 0,1 1 0 0 0,0 0-1 0 0,0 0 1 0 0,-1 0 0 0 0,1-1 0 0 0,0 1-1 0 0,1 0 1 0 0,-1 0 0 0 0,0 0 0 0 0,0-1-1 0 0,1 1 1 0 0,-1 0 0 0 0,1 0-1 0 0,0-1 1 0 0,-1 1 0 0 0,1 0 0 0 0,0-1-1 0 0,0 1 1 0 0,0-1 0 0 0,0 1-1 0 0,0-1 1 0 0,0 1 0 0 0,1-1 0 0 0,-1 0-1 0 0,1 1-5 0 0,7 0-37 0 0,0 0 0 0 0,1-1 0 0 0,-1 0-1 0 0,1-1 1 0 0,0 0 0 0 0,-1 0 0 0 0,1-1-1 0 0,-1 0 1 0 0,1 0 0 0 0,-1-1 0 0 0,1-1-1 0 0,-1 0 1 0 0,0 0 0 0 0,7-3 37 0 0,1-11-3731 0 0,-11 10 498 0 0,1 1-3421 0 0,-4 2-4727 0 0</inkml:trace>
  <inkml:trace contextRef="#ctx0" brushRef="#br0" timeOffset="711.584">1224 531 10082 0 0,'0'0'1877'0'0,"0"0"-578"0"0,0 0-178 0 0,0 0 138 0 0,0 0 159 0 0,0 0 82 0 0,0 0-110 0 0,0 0-205 0 0,0 0-229 0 0,0 0-174 0 0,0 0-111 0 0,0 0-87 0 0,0 0-32 0 0,23 5-51 0 0,69 17-62 0 0,9-16 688 0 0,84-46-1043 0 0,-175 37 215 0 0,-4 1-3733 0 0,-15-1-12259 0 0,6 3 7694 0 0</inkml:trace>
  <inkml:trace contextRef="#ctx0" brushRef="#br0" timeOffset="1128.858">1241 807 6337 0 0,'0'0'3558'0'0,"0"0"-1546"0"0,0 0-508 0 0,0 0-20 0 0,0 0 23 0 0,0 0-137 0 0,0 0-283 0 0,0 0-330 0 0,0 0-137 0 0,0 0 15 0 0,0 0 37 0 0,0 0 56 0 0,0 0-78 0 0,14 1-82 0 0,93 5 839 0 0,81-36-340 0 0,-140 23-2279 0 0,-18 0-5467 0 0,-27 4 292 0 0,-1 3-4962 0 0</inkml:trace>
  <inkml:trace contextRef="#ctx0" brushRef="#br0" timeOffset="1543.769">838 63 9842 0 0,'0'0'1855'0'0,"0"0"-225"0"0,0 0-43 0 0,0 0-12 0 0,0 0-80 0 0,0 0-202 0 0,0 0-271 0 0,0 0-267 0 0,0 0-156 0 0,0 0-94 0 0,0 0-34 0 0,0 0 21 0 0,0 0-12 0 0,-3 9-39 0 0,-41 107 761 0 0,7-63-1550 0 0,36-52-91 0 0,3 1-12066 0 0,2-2 1761 0 0</inkml:trace>
  <inkml:trace contextRef="#ctx0" brushRef="#br0" timeOffset="2815.872">851 74 0 0 0,'35'-44'0'0'0,"-35"44"45"0"0,1-1 0 0 0,-1 1 0 0 0,1-1 0 0 0,-1 0 0 0 0,1 1 0 0 0,-1-1 0 0 0,0 1 0 0 0,1-1 0 0 0,-1 0 0 0 0,0 1 0 0 0,1-1 0 0 0,-1 0 0 0 0,0 0 0 0 0,0 1 0 0 0,0-1 0 0 0,0 0 0 0 0,0 0 0 0 0,0 1 0 0 0,0-1 0 0 0,0 0-1 0 0,0 0 1 0 0,0 1 0 0 0,0-1 0 0 0,0 0 0 0 0,0 1 0 0 0,0-1 0 0 0,-1 0 0 0 0,1 1 0 0 0,0-1 0 0 0,-1 0 0 0 0,1 1 0 0 0,0-1 0 0 0,-1 0 0 0 0,1 1 0 0 0,-1-1 0 0 0,1 1 0 0 0,-1-1 0 0 0,1 1 0 0 0,-1-1 0 0 0,0 1 0 0 0,1-1 0 0 0,-1 1 0 0 0,1-1 0 0 0,-1 1 0 0 0,0 0 0 0 0,1 0 0 0 0,-1-1 0 0 0,0 1 0 0 0,0 0 0 0 0,1 0 0 0 0,-1 0 0 0 0,0 0 0 0 0,0-1 0 0 0,1 1 0 0 0,-1 0 0 0 0,0 0 0 0 0,1 1 0 0 0,-1-1-45 0 0,0 0 356 0 0,1 0 33 0 0,0 0 15 0 0,0 0 18 0 0,0 0-17 0 0,0 0 3 0 0,0 0 43 0 0,0 0 53 0 0,0 0 20 0 0,0 0-3 0 0,0 0-6 0 0,0 0-20 0 0,0 0 6 0 0,0 0 32 0 0,0 0 19 0 0,0 0 19 0 0,0 0 31 0 0,0 0 40 0 0,0 0 14 0 0,-37 66 2705 0 0,20-44-2919 0 0,-32 47 571 0 0,49-68-972 0 0,0-1 4 0 0,0 0 2 0 0,0 0 21 0 0,0 0 15 0 0,0 0 18 0 0,0 0 16 0 0,0 0 26 0 0,0 0 2 0 0,0 0 26 0 0,0 0 5 0 0,0 0-26 0 0,5-15 132 0 0,96-73-498 0 0,-39 37 272 0 0,-72 50 1010 0 0,-79 71-1196 0 0,70-31 123 0 0,17-23-3022 0 0,7-15-3517 0 0,-5-1 3726 0 0,2 0-3999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40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99 7434 0 0,'0'0'894'0'0,"0"0"-409"0"0,0 0-197 0 0,0 0-44 0 0,0 0 141 0 0,0 0 193 0 0,35-3 184 0 0,116-6 121 0 0,530-30 4140 0 0,23-1-2522 0 0,134 33-2501 0 0,19 39-393 0 0,-265-32 285 0 0,-324 21-285 0 0,-252-14 371 0 0,-16-6 241 0 0,-163 28 1416 0 0,86-3-1586 0 0,1 2-1 0 0,2 4 1 0 0,0 3-1 0 0,3 4 1 0 0,-8 8-49 0 0,-221 159-67 0 0,295-203 64 0 0,3-2-2 0 0,0 0-1 0 0,-1 0 1 0 0,1 0-1 0 0,0 1 0 0 0,0-1 1 0 0,0 1-1 0 0,0-1 1 0 0,0 1-1 0 0,0 0 0 0 0,0 0 1 0 0,1 0-1 0 0,-1 0 1 0 0,1 0-1 0 0,-1 0 0 0 0,1 0 1 0 0,0 1-1 0 0,-1-1 1 0 0,1 0-1 0 0,1 1 0 0 0,-1-1 1 0 0,0 1-1 0 0,1-1 1 0 0,-1 1-1 0 0,1-1 0 0 0,-1 1 6 0 0,56 23 294 0 0,186-18 363 0 0,411-37 81 0 0,-427 19-215 0 0,-11-1 42 0 0,1 9 0 0 0,193 25-565 0 0,123 58-1 0 0,-400-59-1051 0 0,-130-22 929 0 0,-1 0 24 0 0,0 0 34 0 0,0 0 36 0 0,0 0 22 0 0,0 0-58 0 0,0 0-47 0 0,0 0-32 0 0,-17 4-8457 0 0,3 17-1678 0 0,12-17 7066 0 0</inkml:trace>
  <inkml:trace contextRef="#ctx0" brushRef="#br0" timeOffset="664.483">5622 625 0 0 0,'0'0'1354'0'0,"0"0"266"0"0,0 0 234 0 0,0 0 118 0 0,0 0-99 0 0,0 0-170 0 0,0 0-251 0 0,0 0-261 0 0,0 0-64 0 0,0 0-64 0 0,2-10-131 0 0,5-34-112 0 0,-7 42-750 0 0,0 0 0 0 0,0 0 0 0 0,-1 0 0 0 0,1 0 0 0 0,-1 0 0 0 0,0 0 0 0 0,1 0 0 0 0,-1 1 0 0 0,0-1 0 0 0,0 0 0 0 0,0 0 0 0 0,-1 1 0 0 0,1-1 0 0 0,0 0-1 0 0,0 1 1 0 0,-1-1 0 0 0,1 1 0 0 0,-1 0 0 0 0,0-1 0 0 0,1 1 0 0 0,-1 0 0 0 0,0 0 0 0 0,-1-1-70 0 0,-5-3 279 0 0,-88-75 1959 0 0,87 71-2108 0 0,0 0 0 0 0,-1 0 0 0 0,0 1 0 0 0,-1 0 0 0 0,0 1 0 0 0,0 1-1 0 0,-1-1 1 0 0,1 2 0 0 0,-1-1 0 0 0,-1 2-130 0 0,7 3-4 0 0,1 1 0 0 0,-1 1 0 0 0,1-1 1 0 0,-1 1-1 0 0,1 0 0 0 0,0 1 0 0 0,-1-1 0 0 0,1 1 0 0 0,0 0 0 0 0,0 0 0 0 0,0 0 0 0 0,0 1 0 0 0,0 0 0 0 0,1 0 1 0 0,-1 0-1 0 0,1 1 0 0 0,0-1 0 0 0,-1 1 0 0 0,2 0 0 0 0,-1 0 0 0 0,0 0 0 0 0,1 1 0 0 0,0-1 0 0 0,0 1 1 0 0,0 0-1 0 0,1 0 0 0 0,-2 5 4 0 0,-33 47-90 0 0,4 1-1 0 0,1 2 1 0 0,-8 28 90 0 0,15-29-32 0 0,3 0-1 0 0,3 2 1 0 0,-5 28 32 0 0,23-88 9 0 0,0 1 0 0 0,0-1 0 0 0,0 0 0 0 0,0 1 0 0 0,0-1 1 0 0,1 1-1 0 0,-1-1 0 0 0,0 1 0 0 0,1-1 0 0 0,-1 1 0 0 0,1 0 0 0 0,0-1 1 0 0,-1 1-1 0 0,1 0 0 0 0,0-1 0 0 0,0 1 0 0 0,0-1 0 0 0,0 1 1 0 0,0 0-1 0 0,1-1 0 0 0,-1 1 0 0 0,0 0 0 0 0,1-1 0 0 0,-1 1 0 0 0,1-1 1 0 0,0 1-1 0 0,-1-1 0 0 0,1 1 0 0 0,0-1 0 0 0,0 1 0 0 0,0-1 0 0 0,0 0 1 0 0,0 1-1 0 0,0-1 0 0 0,0 0 0 0 0,1 0 0 0 0,-1 0 0 0 0,0 0 0 0 0,1 0 1 0 0,-1 0-1 0 0,1 0 0 0 0,-1-1 0 0 0,1 1 0 0 0,-1 0 0 0 0,1-1 1 0 0,-1 1-1 0 0,1-1 0 0 0,-1 0 0 0 0,1 1 0 0 0,0-1 0 0 0,-1 0 0 0 0,1 0 1 0 0,0 0-1 0 0,-1 0 0 0 0,1 0 0 0 0,0-1 0 0 0,0 1-9 0 0,20-7 119 0 0,-1-1 0 0 0,0 0 0 0 0,0-1 0 0 0,-1-2 0 0 0,0 0 1 0 0,-1-1-1 0 0,6-5-119 0 0,-19 13 17 0 0,357-275-100 0 0,-330 253-248 0 0,-1 0-1614 0 0,-8 11-6864 0 0,-22 15-1972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3:59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45,'18'-39,"-19"39,1 0,0 0,0 1,-1-1,1 0,0 0,-1 1,1-1,0 0,0 0,0 1,-1-1,1 0,0 1,0-1,0 0,0 1,0-1,-1 0,1 1,0-1,0 0,0 1,0-1,0 0,0 1,0-1,0 0,0 1,0-1,1 0,-1 1,0-1,0 0,0 1,0-1,0 0,1 0,-1 1,0-1,0 0,0 1,1-1,-1 0,0 0,0 0,1 1,-1-1,0 0,1 0,-1 0,0 1,1-1,-1 0,0 0,1 0,-1 0,0 0,1 0,-1 0,0 0,1 0,-1 0,0 0,1 0,-1 0,0 0,-35 331,18-77,-11 35,27-241,2-1,2 1,2-1,11 45,-15-89,0 0,0 0,0 0,0 0,1 0,0-1,-1 1,1 0,0-1,0 1,0-1,1 1,-1-1,0 0,1 0,0 0,-1-1,1 1,0 0,0-1,0 0,0 0,0 0,0 0,0 0,1-1,-1 1,0-1,0 0,0 0,1 0,-1 0,0-1,0 1,1-1,-1 0,0 0,0 0,0 0,0 0,0-1,-1 1,1-1,0 0,-1 0,2-1,12-9,-1-1,0 0,-1-1,-1-1,0 0,-1-1,-1 0,0-1,-1 0,-1-1,0 1,-1-3,68-230,-76 249,65-365,-43 167,17 4,-32 233,-37 169,4 12,-5 66,2-26,30-243,0 0,0 0,2 0,0-1,0 1,2-1,0 0,1 0,0 0,1-1,1 0,0 0,2 4,-1-3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10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1 180,'23'58,"73"269,-7-59,-89-267,0 0,0 0,0 0,0 1,1-1,-1 0,0 0,1 0,-1 0,0 0,1 0,-1 0,1 0,0 0,-1 0,1 0,0 0,0 0,0-1,-1 1,1 0,0 0,0-1,0 1,0-1,0 1,0-1,0 1,0-1,0 0,1 1,-1-1,0 0,0 0,0 0,0 0,0 0,1 0,-1 0,0 0,0 0,0-1,0 1,0 0,0-1,0 1,0-1,1 1,-2-1,1 1,0-1,0 0,0 0,0 0,97-221,13-4,-99 208,-6 29,-4 39,-3-43,3 21,2 1,0-1,2 0,1 0,1-1,1 0,2 0,0-1,9 13,-20-38,0 1,0-1,1 0,-1 0,0 1,0-1,1 0,-1 0,0 0,1 0,-1 1,1-1,0 0,-1 0,1 0,0 0,0 0,0 0,-1 0,1-1,0 1,0 0,0 0,0-1,1 1,-1-1,0 1,0-1,0 1,0-1,1 1,-1-1,0 0,0 0,1 0,-1 0,0 0,0 0,1 0,-1 0,0 0,0-1,1 1,-1 0,0-1,0 1,0-1,0 1,0-1,0 0,1 0,6-12,-1-1,0-1,0 1,-2-1,0 0,-1 0,0-1,-1 1,16-54,120-267,-18 127,-111 197,-2 6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15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58 185,'0'-1,"-1"-6,-1 0,0 0,0-1,0 1,-1 0,0 1,0-1,-1 0,0 1,0 0,-5-5,8 11,0 0,1 0,-1 0,0 0,0 0,0 0,1 1,-1-1,0 0,0 1,1-1,-1 0,0 1,1-1,-1 1,0-1,1 1,-1 0,1-1,-1 1,1-1,-1 1,1 0,-1 0,1-1,0 1,-1 0,1 0,0-1,0 1,-1 0,1 0,0 0,0-1,0 1,0 0,0 0,0 0,0 0,1-1,-1 1,0 0,0 0,0 0,0 25,1 0,1 0,1 0,1 0,1-1,2 0,6 16,5 27,67 270,-46-257,-37-82,0 1,0-1,0 1,0-1,0 0,-1 1,1-1,0 0,0 0,-1 0,1 0,-1-1,1 1,-1 0,1-1,-1 1,0-1,1 0,-1 1,0-1,0 0,-1 1,1-1,0 0,0 0,-1 0,1 0,-1 0,0 0,1 0,-1 0,0-1,23-134,-14 93,-6 24,1 0,1 1,1-1,0 1,2 0,0 0,1 1,-8 18,1 0,-1 0,0 1,0-1,0 0,1 1,-1-1,0 1,0-1,0 1,0-1,0 1,0 0,0 0,0 0,0-1,0 1,-1 0,1 0,0 0,0 0,-1 0,1 0,-1 1,1-1,-1 0,1 0,-1 0,0 0,0 1,1-1,-1 0,0 0,0 1,0-1,0 0,-1 0,1 1,0-1,0 1,28 147,-22-116,-6-25,1 0,0 0,1 0,-1 0,1 0,1 0,0-1,0 1,0-1,1 0,0 0,1 0,-1 0,1-1,3 4,-7-10,0 1,1-1,-1 1,0-1,0 1,0-1,1 0,-1 0,0 1,1-1,-1 0,0 0,0 0,1 0,-1-1,0 1,0 0,1 0,-1-1,0 1,0-1,0 1,1-1,-1 1,0-1,0 0,0 0,0 1,0-1,0 0,0 0,-1 0,1 0,0 0,0 0,-1 0,1 0,-1-1,1 1,-1 0,1-1,20-53,25-140,-10 77,4 1,38-73,-43 110,-24 63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2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0,'-6'15,"1"1,1-1,0 1,1 0,0 0,2 0,0 0,1 15,-12 84,-23 37,32-145,1 1,0 0,0 0,1 0,0 0,0 0,1 1,0-1,0 0,1 0,0 0,1 0,0 0,0 0,0 0,1-1,0 1,1-1,0 0,0 0,0 0,3 2,-2-8,0 0,0-1,1 0,-1 0,0 0,0-1,0 1,0-1,0-1,0 1,0-1,0 0,0 0,-1 0,1 0,-1-1,0 0,1 0,-1 0,-1-1,1 1,0-1,-1 0,0 0,0 0,0 0,0-1,1-2,10-10,-1-2,0 0,-1 0,-2-1,1-1,-2 0,-1 0,-1-1,-1 1,1-10,57-240,-84 336,10 210,12-172,-2-91,0 0,0-1,1 1,1 0,0-1,1 1,0-1,0 0,1 0,1 0,0 0,0-1,1 0,1 0,-1 0,1-1,8 8,-12-15,-1-1,0 1,1-1,-1 1,1-1,-1 0,1 0,0 0,-1 0,1-1,0 1,0-1,-1 0,1 1,0-1,0 0,0-1,-1 1,1 0,0-1,14-3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0:3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622 367,'0'0,"0"-1,0 0,0 1,0-1,0 1,0-1,-1 0,1 1,0-1,0 1,-1-1,1 1,0-1,-1 0,1 1,0-1,-1 1,1 0,-1-1,1 1,-1-1,1 1,-1 0,1-1,-1 1,1 0,-1-1,1 1,-1 0,0 0,1 0,-1 0,1-1,-1 1,0 0,1 0,-1 0,0 0,1 0,-1 1,1-1,-1 0,0 0,1 0,-1 0,1 1,-1-1,0 0,1 1,-1-1,1 0,-1 1,1-1,-1 1,1-1,0 0,-1 1,-19 37,17-29,-79 228,-108 253,188-488,0 1,1 0,-1-1,1 1,-1 0,1 0,0 0,0 0,1 0,-1 0,0 0,1 0,0 0,0 0,0 0,0 0,0 0,1 0,-1 0,1 0,0 0,0 0,0 0,0 0,0 0,1-1,-1 1,1 0,0-1,0 1,0-1,0 0,0 0,0 0,1 0,-1 0,1 0,-1 0,1-1,0 1,0-1,0 0,0 0,0 0,90-14,-40 0,47 8,-88 5</inkml:trace>
  <inkml:trace contextRef="#ctx0" brushRef="#br0" timeOffset="510.765">989 537,'37'-19,"-15"6,0 2,1 0,1 1,0 2,0 0,1 2,4-1,-27 6,0 1,0-1,0 0,0 1,1-1,-1 1,0 0,0 0,0-1,1 2,-1-1,0 0,0 0,0 1,0-1,0 1,0-1,1 1,-1 0,0 0,-1 0,1 0,0 0,0 1,0-1,-1 0,1 1,-1 0,1-1,-1 1,1 0,-1-1,0 1,0 0,0 0,0 0,0 0,-1 0,1 0,-1 1,1-1,-1 0,1 0,-1 0,0 0,0 1,0-1,-1 0,1 0,0 0,-11 21,-1-1,0-1,-2 0,0-1,-2-1,0 0,-1-1,-18 16,24-23,-37 34,32-32,0 1,1 1,1 1,0 0,1 0,1 1,0 1,1 0,-8 20,18-34,0 0,0 0,0 0,0 1,1-1,-1 0,1 1,0-1,0 0,1 1,0-1,-1 0,1 1,1-1,-1 0,1 0,-1 0,1 0,0 0,1-1,-1 1,0 0,1-1,0 0,0 0,0 0,0 0,1 0,-1 0,1-1,0 0,-1 0,1 0,0 0,0 0,1-1,-1 0,1 1,17 6,0-1,1-1,0-1,0 0,0-2,0-1,19-1,-17-1</inkml:trace>
  <inkml:trace contextRef="#ctx0" brushRef="#br0" timeOffset="891.653">1752 367,'0'448,"-29"-244,11-110,13-75</inkml:trace>
  <inkml:trace contextRef="#ctx0" brushRef="#br0" timeOffset="2579.165">2203 0,'-5'46,"3"-1,1 1,3-1,1 1,2-1,3 0,1 0,2-1,2 0,2-1,6 8,32 140,-32 7,-21-198,3 5,-1-1,0 1,0 0,-1-1,1 1,-1 0,0 0,0 0,-1 0,1 0,-1 0,0 0,-1 0,1 0,-1 0,0 0,0 0,-1 0,1 0,-1 0,0-1,0 1,-1-1,1 0,-1 1,0-1,0 0,-1-1,1 1,-1 0,1-1,-1 0,0 0,-1 0,1-1,-1 1,-216 60,-43 9,-236 33,428-91,-762 155,531-109,275-52,26-6,1-1,-1 1,0-1,0 0,1 0,-1 1,0-1,0-1,0 1,0 0,0 0,-1-1,1 1,0-1,0 0,0 1,-1-1,1 0,0 0,0-1,0 1,0 0,-1-1,1 1,0-1,0 0,0 0,0 1,0-1,0-1,0 1,1 0,-1 0,0-1,0 1,1-1,-1 1,1-1,0 0,-1 0,1 0,0 1,0-1,0 0,0 0,1-1,-1 1,0 0,1 0,0 0,-1 0,1-1,25-144,-2-135,-12-97,-11 351,0-59,-3 0,-12-63,5-14,10 158,1-1,0 1,1-1,0 1,0 0,0 0,1 0,0 0,0 0,0 0,1 1,0-1,0 1,0 0,0 0,1 1,0-1,0 1,0 0,1 0,0 1,-1 0,3-1,118-29,-91 26,1 1,-1 2,1 2,-1 1,35 4,5-1,653-3,-253-26,-120 27,-291-10,25 3,-88 7,0 0,-1 0,1 1,0-1,-1 0,1 0,0 0,-1 1,1-1,0 0,-1 0,1 1,-1-1,1 1,0-1,-1 0,1 1,-1-1,1 1,-1-1,0 1,1 0,-1-1,1 1,-1-1,0 1,0 0,1-1,-1 1,0 0,0-1,0 1,0 0,0-1,0 1,0 0,0 0,0-1,0 1,0 0,0-1,0 1,0 0,-1-1,1 1,-1 0,-5 8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6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1,'-62'228,"52"-173,2 1,3 0,2 1,5 51,-1-45,-2-60,0 1,0-1,1 1,-1-1,1 1,0 0,0-1,0 1,1-1,-1 1,1-1,0 1,0-1,0 0,0 1,1-1,-1 0,1 0,0 0,0 0,0 0,0 0,0 0,1-1,-1 1,1-1,0 0,0 0,0 0,0 0,0 0,0-1,0 1,1-1,-1 0,0 0,1 0,-1 0,1-1,-1 1,1-1,0 0,-1 0,1 0,-1-1,1 1,-1-1,1 0,97-72,-76 50,8-8,-25 22,0 0,1 1,0 0,1 0,0 1,0 1,0-1,1 2,0-1,0 1,2 1,-11 3,-1 1,0-1,1 1,-1 0,1 0,-1 0,1 0,-1 0,0 0,1 0,-1 0,1 1,-1-1,0 1,1-1,-1 1,0-1,0 1,1 0,-1-1,0 1,0 0,0 0,0 0,0 0,0 0,0 0,0 0,0 0,0 1,-1-1,1 0,0 0,-1 1,1-1,-1 0,0 1,1-1,-1 0,0 1,0-1,0 1,0-1,0 1,-5 63,-9 48,18-94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24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0,'-23'79,"20"-54,-29 156,19-112,9-55,0-1,1 2,1-1,0 0,1 1,0-1,1 1,1-1,0 0,1 1,1-1,0 0,1 1,-3-12,0-1,0 0,0 1,1-1,-1 0,1 0,-1 0,1 0,0 0,-1-1,1 1,0 0,0-1,0 1,0-1,1 0,-1 0,0 0,0 0,1 0,-1 0,1 0,-1-1,1 1,-1-1,1 0,-1 0,1 0,-1 0,1 0,-1-1,1 1,-1-1,1 1,-1-1,0 0,1 0,-1 0,1-1,79-61,-62 36,-1-2,-1 0,-2-1,0 0,-2-1,9-32,41-109,-40 95,-24 99,-10 34,2 1,3 1,2-1,5 50,-2-44,0-57,0 1,0-1,1 1,0-1,0 1,0-1,1 1,0-1,0 0,0 0,1 0,0 0,1 1,8 6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31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1,'-2'0,"1"0,0 0,-1 0,1 1,0-1,-1 1,1-1,0 1,-1-1,1 1,0 0,0-1,0 1,0 0,0 0,0 0,0 0,0 0,0 0,0 0,0 0,0 0,1 1,-1-1,1 0,-1 0,1 1,-1-1,1 0,0 1,-1-1,1 1,0-1,0 0,0 1,0-1,0 1,1-1,-1 0,0 1,1-1,-1 0,0 1,1-1,0 0,-2 7,-28 164,1 27,27-168,-1-4,2 0,0-1,2 1,1 0,6 23,-3-28,24 51,-28-73,1 1,-1-1,0 0,1 0,-1-1,0 1,1 0,-1-1,0 1,0-1,1 0,-1 0,0 0,0 0,0 0,0 0,0 0,0-1,-1 1,1-1,0 0,-1 1,1-1,-1 0,1 0,-1 0,0 0,0 0,0 0,0 0,0-1,3-3,35-48,-3-2,-3-2,-2 0,3-13,97-297,-120 354,-11 48,-29 144,-1 134,29-278,0-24,0 0,1 0,0 0,1 0,0 0,0 0,1 0,0 0,1 0,0-1,0 1,1-1,9 4,-2-7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4:32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66,'-1'-1,"1"0,-1 0,0 1,1-1,-1 1,0-1,0 1,1-1,-1 1,0-1,0 1,0-1,0 1,0 0,1 0,-1 0,0-1,0 1,0 0,0 0,0 0,0 0,0 0,0 1,0-1,0 0,0 0,1 1,-1-1,0 0,0 1,0-1,0 1,1-1,-1 1,0-1,0 1,1 0,-1-1,1 1,-1 0,0-1,1 1,-1 0,1 0,0 0,-1 0,1-1,-1 2,-16 44,17-46,-32 172,34 112,10-226,-11-57,-1 0,0 0,1 0,-1 0,1 0,0 0,-1 0,1 0,0 0,-1 0,1 0,0-1,0 1,0 0,0-1,0 1,0-1,0 1,0-1,0 1,0-1,0 1,0-1,0 0,0 0,0 0,0 1,1-1,-1 0,0-1,0 1,0 0,0 0,0 0,0-1,0 1,0 0,0-1,0 1,0-1,0 1,0-1,0 0,0 1,0-1,0 0,0 0,-1 1,1-1,0 0,0 0,60-103,-38 56,42-138,-9 5,-26 61,-47 266,7-75,2 1,3 0,5 56,0-111,0 0,1-1,0 1,1-1,1 0,1 1,0-1,1-1,1 1,5 8,-3-12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9:29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0,'34'73,"140"364,-127-269,-47-166,1 0,-1 0,0-1,1 1,-1 0,1 0,0 0,-1-1,1 1,0 0,0-1,0 1,0-1,1 1,-1-1,0 1,1-1,-1 0,0 0,1 0,0 0,-1 0,1 0,0 0,-1 0,1-1,0 1,0-1,-1 1,1-1,0 1,0-1,0 0,0 0,0 0,-1 0,1-1,0 1,0 0,0-1,0 1,-1-1,1 0,0 1,0-1,-1 0,1 0,-1 0,1 0,-1-1,1 1,-1 0,0-1,64-196,-65 197,0 0,0 0,0-1,0 1,0 0,1 0,-1 0,0 0,0 0,1 0,-1 0,1 0,-1 0,1 0,-1 0,1 0,-1 0,1 0,0 0,0 1,-1-1,1 0,0 0,0 1,0-1,0 0,0 1,0-1,0 1,0 0,0-1,0 1,0 0,0-1,0 1,1 0,-1 0,0 0,0 0,0 0,0 0,0 1,0-1,0 0,0 0,1 1,-1-1,0 1,0-1,0 1,0-1,-1 1,1-1,0 1,0 0,0 0,0-1,-1 1,2 1,87 166,-32-85,-55-83,0-1,0 1,0 0,0 0,0-1,0 1,0-1,0 0,0 1,0-1,0 0,0 0,0 0,-1-1,1 1,0 0,-1-1,1 1,-1-1,1 1,-1-1,0 0,0 1,0-1,0 0,0 0,0 0,0 0,0 0,-1 0,1 0,-1 0,0 0,1 0,-1-1,0 1,0 0,-1-1,5-7,191-439,-160 336,-35 112,-1 0,1 0,0 1,0-1,-1 0,1 0,0 0,0 0,0 0,0 1,0-1,1 0,-1 0,0 0,0 0,0 1,1-1,-1 0,0 0,1 1,-1-1,1 0,-1 0,1 1,-1-1,1 0,-1 1,1-1,0 1,-1-1,1 1,0-1,0 1,-1-1,1 1,0 0,0 0,-1-1,1 1,0 0,0 0,0 0,0 0,0 0,-1 0,1 0,0 0,0 0,0 0,0 0,-1 0,1 1,0-1,0 0,0 1,0-1,10 7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9:40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4,'-1'0,"1"-1,-1 1,1 0,0-1,-1 1,1 0,-1 0,1-1,-1 1,1 0,-1 0,0 0,1-1,-1 1,1 0,-1 0,1 0,-1 0,1 0,-1 0,0 0,1 0,-1 1,1-1,-1 0,1 0,-1 0,1 0,-1 1,1-1,-1 0,1 1,-1-1,1 0,-1 1,1-1,0 0,-1 1,1-1,0 1,-1-1,1 1,0-1,0 1,-1-1,1 1,0-1,0 1,0-1,0 1,0-1,-1 1,1 0,0-1,0 1,0-1,1 1,-1-1,0 1,0 0,-6 39,6-39,-12 142,3-86,3 0,3 0,3 56,1-83,-2-23,1-1,0 1,0-1,0 1,1-1,0 1,0-1,1 0,0 1,0-1,0 0,1 0,0 0,0-1,1 1,-1-1,1 1,0-1,1 0,-1-1,1 1,0-1,0 0,1 0,-1-1,1 1,-1-1,1 0,2 0,0-4,-1 0,1-1,-1 0,0 0,1 0,-1-1,0 0,-1-1,1 1,-1-1,1-1,-1 1,0-1,-1 0,1 0,-1-1,0 0,-1 0,1 0,-1 0,0-1,-1 1,1-1,-1 0,-1 0,2-6,73-220,-65 194,-2 0,-2-1,-1 0,-2-1,0-30,-7 515,2-438,0 1,0 0,1-1,0 1,0-1,0 1,1-1,0 1,0-1,1 0,0 0,0 0,0 0,1-1,-1 1,1-1,1 0,-1 0,2 0,8 6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9:42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5,'0'-1,"-1"1,1 0,0-1,-1 1,1 0,-1-1,1 1,-1 0,1 0,-1-1,1 1,-1 0,1 0,-1 0,0 0,1 0,-1 0,1 0,-1 0,1 0,-1 0,1 0,-1 0,0 0,1 0,-1 0,1 1,-1-1,1 0,-1 0,1 1,-1-1,1 0,0 1,-1-1,1 0,-1 1,1-1,0 1,-1-1,1 1,0-1,-1 1,1-1,0 1,0-1,0 1,-1-1,1 1,0-1,0 1,0-1,0 1,0 0,0-1,0 1,0-1,0 1,0-1,1 1,-7 40,6-41,-12 230,4-190,2-1,2 1,2 0,1 0,2 0,2 3,-3-40,0 0,0 0,0 1,0-1,1 0,0 0,-1 1,1-1,0 0,1 0,-1 0,0 0,1 0,0-1,0 1,0 0,0-1,0 1,0-1,1 0,-1 0,1 0,-1 0,1 0,0 0,0-1,0 1,0-1,0 0,0 0,0 0,0 0,0 0,1-1,-1 0,0 1,0-1,1-1,-1 1,0 0,0-1,1 1,-1-1,0 0,0 0,0 0,0-1,0 1,0-1,0 1,2-3,4-4,0 1,0-2,0 1,-1-1,0-1,-1 1,0-1,-1 0,0-1,0 0,-1 0,-1 0,0 0,2-10,23-90,0-85,-3 38,-48 253,18 226,9-271,1-32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39:50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4 172,'-3'55,"62"122,-19-54,5-1,18 22,-63-143,0 0,0 0,0 0,0 0,0 0,1 0,-1-1,0 1,1 0,-1 0,0 0,1-1,-1 1,1 0,-1 0,1-1,0 1,-1-1,1 1,-1 0,1-1,0 1,0-1,-1 1,1-1,0 0,0 1,0-1,0 0,-1 0,1 1,0-1,0 0,0 0,0 0,0 0,0 0,-1 0,1 0,0 0,0-1,0 1,0 0,0 0,-1-1,1 1,0-1,0 1,0 0,-1-1,1 0,0 1,-1-1,1 1,-1-1,1 0,0 1,-1-1,1 0,-1 0,0 1,1-1,-1 0,0 0,1 0,-1 0,0 1,0-1,0 0,28-55,-3-1,-2-1,5-28,3-44,-31 130,0-1,0 1,0-1,0 1,1-1,-1 1,0-1,0 1,0-1,0 1,0 0,1-1,-1 1,0-1,0 1,1-1,-1 1,0 0,1-1,-1 1,0 0,1-1,-1 1,1 0,-1-1,0 1,1 0,-1 0,1 0,-1-1,1 1,-1 0,1 0,-1 0,1 0,-1 0,1 0,-1 0,1 0,-1 0,1 0,-1 0,1 0,-1 0,1 1,-1-1,0 0,1 0,-1 0,1 1,-1-1,1 0,-1 0,0 1,1-1,-1 0,0 1,1-1,-1 1,0-1,1 0,-1 1,0-1,0 1,0-1,1 1,-1-1,0 1,0-1,18 41,-16-35,78 207,-72-198,-6-10,0 0,1-1,-1 1,1-1,0 1,0-1,0 0,1 0,0-1,-1 1,1-1,1 1,-1-1,4 1,-6-4,1-1,0 1,0-1,0 0,0 0,0 0,0-1,-1 1,1-1,-1 1,1-1,-1 0,0 0,1 0,-1 0,0-1,0 1,-1 0,1-1,0 1,-1-1,1 0,-1 0,0 1,0-1,0 0,-1 0,1 0,0 0,-1 0,0 0,0 0,0 0,0-1,3-7,76-314,-63 264,-11 34,2 0,1 1,1 0,2 0,12-22,10-31,-31 69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0:02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0,'-5'10,"-1"7,-5 2,0 2,-4 2,2 2,-3-3,2-1,8-3,5-5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48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22 984 4041 0 0,'0'0'508'0'0,"0"0"-188"0"0,0 0-51 0 0,0 0 212 0 0,0 0 327 0 0,0 0 308 0 0,0 0 122 0 0,0 0-109 0 0,0 0-257 0 0,0 0-329 0 0,0 0-235 0 0,-5 4-5 0 0,2-2-291 0 0,2-1 20 0 0,0-1 0 0 0,0 1 0 0 0,1-1 1 0 0,-1 1-1 0 0,0 0 0 0 0,0-1 0 0 0,1 1 1 0 0,-1 0-1 0 0,0-1 0 0 0,1 1 0 0 0,-1 0 0 0 0,0 0 1 0 0,1-1-1 0 0,-1 1 0 0 0,1 0 0 0 0,0 0 0 0 0,-1 0 1 0 0,1 0-1 0 0,0 0 0 0 0,-1 0 0 0 0,1 0 0 0 0,0 0 1 0 0,0 0-1 0 0,0 0 0 0 0,0 0 0 0 0,0 0 0 0 0,0 0 1 0 0,0 0-1 0 0,0 0 0 0 0,0 0 0 0 0,1 0 1 0 0,-1 0-1 0 0,0-1 0 0 0,0 1 0 0 0,1 0 0 0 0,-1 0 1 0 0,1 0-1 0 0,-1 0 0 0 0,1 0 0 0 0,-1-1 0 0 0,1 1 1 0 0,0 0-1 0 0,-1 0 0 0 0,1-1 0 0 0,0 1 0 0 0,0 0 1 0 0,-1-1-1 0 0,1 1 0 0 0,0-1 0 0 0,0 1 1 0 0,0-1-1 0 0,0 1 0 0 0,0-1-32 0 0,10 9 417 0 0,1-2 0 0 0,0 1 0 0 0,0-2 0 0 0,0 1 0 0 0,1-2 0 0 0,0 1-1 0 0,0-2 1 0 0,0 0 0 0 0,1-1 0 0 0,-1 0 0 0 0,12 1-417 0 0,-8-2 260 0 0,-1-1 1 0 0,0-1-1 0 0,0 0 0 0 0,1-1 0 0 0,-1-1 1 0 0,0 0-1 0 0,0-1 0 0 0,0-1 0 0 0,-1 0 1 0 0,1-1-1 0 0,-1-1 0 0 0,0-1 0 0 0,0 0 0 0 0,-1-1 1 0 0,4-2-261 0 0,19-15 329 0 0,-1-1 1 0 0,0-2-1 0 0,-3-2 0 0 0,29-31-329 0 0,211-269 894 0 0,-171 194-535 0 0,-6-4 1 0 0,23-55-360 0 0,-71 125 249 0 0,-48 70-216 0 0,0 0-11 0 0,26 75 406 0 0,-10 15-110 0 0,-4 0 1 0 0,-4 0-1 0 0,-3 13-318 0 0,3 45 161 0 0,-3 116-33 0 0,-6-253-145 0 0,-1-1 0 0 0,0 1 0 0 0,-1-1 0 0 0,0 0 0 0 0,0 0 0 0 0,-1 0 0 0 0,-1 0 0 0 0,1-1 0 0 0,-2 0 1 0 0,1 1-1 0 0,-1-2 0 0 0,-1 1 0 0 0,1-1 0 0 0,-1 0 0 0 0,-1 0 0 0 0,0-1 0 0 0,0 0 0 0 0,0-1 0 0 0,-1 1 0 0 0,0-2 0 0 0,-6 4 17 0 0,-3 1-157 0 0,0-1 0 0 0,-1-1 0 0 0,0 0 1 0 0,-1-2-1 0 0,1 0 0 0 0,-1-1 0 0 0,0-1 0 0 0,-1-1 1 0 0,1-1-1 0 0,-19 0 157 0 0,24-1-388 0 0,1-1 1 0 0,-1-1 0 0 0,0 0-1 0 0,0-1 1 0 0,1-1 0 0 0,-1 0-1 0 0,1-1 1 0 0,0 0 0 0 0,0-1 0 0 0,0-1-1 0 0,1 0 1 0 0,-1-1 0 0 0,2 0-1 0 0,-9-7 388 0 0,-20-23-4160 0 0,19 9-3830 0 0,14 15 436 0 0</inkml:trace>
  <inkml:trace contextRef="#ctx0" brushRef="#br0" timeOffset="332.619">2039 398 13531 0 0,'0'0'740'0'0,"0"0"-174"0"0,0 0 0 0 0,0 0 197 0 0,0 0 191 0 0,0 0 73 0 0,-35 31-53 0 0,-108 98-148 0 0,138-125-762 0 0,0 0 0 0 0,-1 0 0 0 0,2 1-1 0 0,-1 0 1 0 0,0 0 0 0 0,1 0 0 0 0,0 0 0 0 0,0 1 0 0 0,1-1 0 0 0,0 1 0 0 0,0 0 0 0 0,0 0-1 0 0,0 0 1 0 0,1 1 0 0 0,0 0-64 0 0,-2 8 144 0 0,1-9-127 0 0,0 1 0 0 0,0-1 1 0 0,1 1-1 0 0,0-1 1 0 0,1 1-1 0 0,-1 0 1 0 0,1 0-1 0 0,0 0 1 0 0,1 0-1 0 0,0 0 1 0 0,0 0-1 0 0,0 0 1 0 0,1 0-1 0 0,0 0 1 0 0,0-1-1 0 0,1 1 1 0 0,0 0-1 0 0,0-1 1 0 0,1 1-1 0 0,-1-1 1 0 0,1 1-1 0 0,1-1 1 0 0,-1 0-1 0 0,1-1 1 0 0,0 1-1 0 0,1 0 0 0 0,-1-1 1 0 0,1 0-1 0 0,0 0 1 0 0,0-1-1 0 0,1 1 1 0 0,-1-1-1 0 0,1 0 1 0 0,0-1-1 0 0,0 1 1 0 0,0-1-1 0 0,5 1-17 0 0,6-1 87 0 0,0-2-1 0 0,0-1 0 0 0,-1 0 0 0 0,1-1 1 0 0,0 0-1 0 0,-1-2 0 0 0,1 0 1 0 0,-1 0-1 0 0,1-2 0 0 0,-1 0 0 0 0,-1-1 1 0 0,1 0-1 0 0,-1-2 0 0 0,0 0 0 0 0,-1 0 1 0 0,0-1-1 0 0,0-1 0 0 0,-1 0 1 0 0,0-1-1 0 0,-1-1 0 0 0,0 0 0 0 0,-1 0 1 0 0,8-11-87 0 0,-14 18 21 0 0,0 0-1 0 0,0-1 1 0 0,0 1 0 0 0,-1-1 0 0 0,1 0-1 0 0,-1 0 1 0 0,-1-1 0 0 0,1 1 0 0 0,-1-1 0 0 0,0 0-1 0 0,-1 1 1 0 0,0-1 0 0 0,0-1 0 0 0,0 1-1 0 0,-1 0 1 0 0,0 0 0 0 0,0 0 0 0 0,-1-1 0 0 0,0 1-1 0 0,0 0 1 0 0,-1-1 0 0 0,0 1 0 0 0,0 0-1 0 0,-1 0 1 0 0,0 0 0 0 0,0 0 0 0 0,0 0 0 0 0,-1 0-1 0 0,0 0 1 0 0,-1 1 0 0 0,1 0 0 0 0,-1-1-1 0 0,0 1 1 0 0,-1 1 0 0 0,1-1 0 0 0,-1 1 0 0 0,-1-1-1 0 0,1 1 1 0 0,-1 1 0 0 0,1-1 0 0 0,-1 1 0 0 0,-1 0-1 0 0,-4-2-20 0 0,-2 1-160 0 0,0 0 0 0 0,0 2-1 0 0,0 0 1 0 0,-1 0 0 0 0,1 1-1 0 0,-1 1 1 0 0,0 0 0 0 0,1 1 0 0 0,-1 0-1 0 0,0 1 1 0 0,-6 2 160 0 0,-86 38-8403 0 0,87-27-2707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1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2521 0 0,'0'0'1675'0'0,"0"0"-152"0"0,0 0 101 0 0,0 0 164 0 0,0 0 91 0 0,0 0-56 0 0,0 0-214 0 0,0 0-250 0 0,0 0-248 0 0,0 0-206 0 0,0 0-113 0 0,4 1 8882 0 0,18 2-8423 0 0,294-14-345 0 0,-117 21-650 0 0,-173-12-2123 0 0,-35-2-1456 0 0,1 0-4650 0 0,6 4-4247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07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27,'-24'84,"4"2,4 0,3 0,4 1,2 39,-16 143,5-187,8-109,9 3,0 1</inkml:trace>
  <inkml:trace contextRef="#ctx0" brushRef="#br0" timeOffset="237.798">1 507,'43'0,"34"-4,8-3,-1-4,-4 0,-7-3,-11 0,-6-1,-8 1,-8-2,-5 3,-9-3,-9 3</inkml:trace>
  <inkml:trace contextRef="#ctx0" brushRef="#br0" timeOffset="636.393">820 56,'0'87,"1"53,-6 0,-9 18,10-126,1-19,0 0,1 0,1 0,0 0,1 0,0 0,1 0,0 0,2 0,-1 0,1 0,1 0,-3-11,0-1,0 1,0-1,0 1,0-1,0 0,0 1,1-1,-1 0,1 0,-1 0,1 0,-1 0,1 0,-1 0,1 0,0-1,-1 1,1 0,0-1,0 0,-1 1,1-1,0 0,0 0,0 0,0 0,-1 0,1-1,0 1,0-1,-1 1,1-1,0 1,-1-1,1 0,0 0,-1 0,1 0,-1 0,1 0,66-52,-62 47,22-22,-21 20,0 1,0 0,0 0,1 1,0 0,0 0,0 1,1 0,0 0,2 0,-10 5,1-1,-1 1,0 0,0-1,1 1,-1 0,0 0,0 0,1 0,-1 0,0 1,0-1,1 0,-1 0,0 1,0-1,0 1,1-1,-1 1,0 0,0-1,0 1,0 0,0 0,0 0,0-1,-1 1,1 0,0 0,0 0,-1 0,1 1,0-1,-1 0,1 0,-1 0,0 0,1 1,-1-1,0 1,7 56,-7-54,4 136,23-121,-10-18</inkml:trace>
  <inkml:trace contextRef="#ctx0" brushRef="#br0" timeOffset="1266.959">1497 536,'-32'27,"1"1,2 1,0 2,3 1,0 1,2 1,0 3,22-35,0 0,1-1,-1 1,0 0,1 0,-1 0,1 0,0 0,0 0,0 0,0 1,0-1,0 0,1 1,-1-1,1 0,-1 1,1-1,0 1,0-1,0 1,0-1,1 0,-1 1,0-1,1 0,0 1,0-1,0 0,0 1,0-1,0 0,0 0,1 0,-1 0,1 0,-1 0,1-1,0 1,0-1,0 1,0-1,0 1,0-1,0 0,0 0,9-1,1 0,-1-1,0-1,1 0,-1 0,0-1,-1-1,1 0,-1 0,1-1,-1 0,0-1,-1 0,0 0,0-1,7-7,10-4,126-92,-151 109,-1 1,0-1,1 0,-1 1,1-1,-1 0,1 1,-1-1,1 1,-1-1,1 1,-1-1,1 1,0-1,-1 1,1 0,0-1,0 1,-1 0,1 0,0-1,0 1,-1 0,1 0,0 0,0 0,0 0,-1 0,1 0,0 0,0 0,-1 1,1-1,0 0,0 0,-1 1,1-1,0 0,-1 1,1-1,0 1,-1-1,1 1,-1-1,1 1,-1-1,1 1,-1 0,1-1,-1 1,1 0,-1-1,0 1,1 0,-1-1,0 1,0 0,0 0,1-1,-1 1,0 0,0 0,0 0,0-1,0 1,-3 12,1-8,-1 2,1-1,0 0,1 0,0 1,0-1,0 0,1 1,0-1,0 1,0-1,1 1,0-1,0 1,1-1,0 0,0 0,0 0,1 0,0 0,0 0,1-1,-1 0,1 1,0-1,0 0,1-1,3 4,-2-5,0 0,1 0,-1-1,1 1,0-2,-1 1,1-1,0 0,0 0,0 0,0-1,0-1,0 1,0-1,0 0,-1 0,1-1,0 0,-1 0,6-3,128-72,-118 63,3-7,-1-1,-1-1,-1-1,-1-1,-1 0,-1-2,-1 0,-2-2,-1 1,-1-2,2-10,10-12,-12 27,-1-1,-2-1,0 1,-2-2,-1 1,-1-1,-2 0,0-1,-2 1,-1-1,-2-7,1 33,-1 0,0 0,0-1,0 1,0 0,-1 0,1 0,-1 0,0-1,0 1,0 0,0 1,0-1,-1 0,1 0,-1 0,0 1,0-1,0 1,0-1,0 1,-1 0,1 0,-1 0,1 0,-1 0,0 1,1-1,-1 1,0 0,0 0,0 0,0 0,-1 0,1 1,0-1,0 1,0 0,0 0,-1 0,1 0,0 1,0-1,0 1,0 0,0 0,0 0,0 0,0 0,-2 2,-4 4,0 0,1 1,0-1,0 2,1-1,0 1,0 0,1 0,1 1,-1 0,2 0,-1 0,1 1,1 0,0-1,0 2,-19 180,22-158,2-1,1 0,1 0,2 0,2-1,1 0,1 0,1-1,2 0,1-1,11 16,-19-36,-1-1,2 1,-1-1,2-1,-1 1,1-1,0-1,0 1,7 3,-15-11,0 0,-1-1,1 1,0 0,-1 0,1-1,0 1,0 0,-1-1,1 1,0 0,0-1,0 1,-1 0,1-1,0 1,0 0,0-1,0 1,0-1,0 1,0 0,0-1,0 1,0-1,0 1,0 0,0-1,0 1,0 0,0-1,1 1,-1-1,0 1,0 0,0-1,1 1,-1 0,0-1,0 1,1 0,-1 0,0-1,1 1,-1 0,0 0,1 0,-1-1,0 1,1 0,-1 0,0 0,1 0,-1 0,0 0,1-1,-1 1,1 0,-1 0,0 0,1 0,-1 1,1-1,-1 0,0 0,1 0,-1 0,0 0,1 0,-1 1,-4-15</inkml:trace>
  <inkml:trace contextRef="#ctx0" brushRef="#br0" timeOffset="1504.971">1864 394,'43'0,"43"0,17 0,5 0,-7 0,-10 0,-11 0,-15 0,-18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1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12579 0 0,'0'0'1981'0'0,"0"0"-423"0"0,0 0-216 0 0,0 0-35 0 0,0 0-48 0 0,0 0-151 0 0,0 0-221 0 0,0 0-227 0 0,0 0-157 0 0,0 0-59 0 0,0 0-43 0 0,0 0-6 0 0,0 0 4 0 0,14 7 1432 0 0,28 4-50 0 0,16-3-907 0 0,122-1 199 0 0,-51-22-635 0 0,-52 12-281 0 0,-87 0-1275 0 0,-13 7-3400 0 0,18 0 2403 0 0,-1 1-6388 0 0,4-4-3940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2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3 678 152 0 0,'0'0'762'0'0,"0"0"-492"0"0,0 0 189 0 0,0 0 704 0 0,0 0 745 0 0,0 0 457 0 0,0 0 13 0 0,0 0-291 0 0,0 0-332 0 0,0 0-239 0 0,0 0-128 0 0,0 0-62 0 0,0 0-66 0 0,0 3 5687 0 0,-2-81-3986 0 0,9-101-1909 0 0,-2 152-1017 0 0,2-1 1 0 0,1 1-1 0 0,1 1 0 0 0,1-1 0 0 0,1 2 1 0 0,1-1-1 0 0,2 2 0 0 0,0 0 1 0 0,2 0-1 0 0,0 2 0 0 0,14-15-35 0 0,-23 30 4 0 0,0 0 0 0 0,1 1 0 0 0,-1 0 0 0 0,1 0 0 0 0,0 0 0 0 0,1 1 0 0 0,-1 0-1 0 0,1 1 1 0 0,0 0 0 0 0,0 0 0 0 0,1 1 0 0 0,-1 0 0 0 0,1 1 0 0 0,-1 0 0 0 0,1 0 0 0 0,0 1 0 0 0,6 0-4 0 0,-11 1-4 0 0,-1 0-1 0 0,0 0 1 0 0,0 1 0 0 0,1-1 0 0 0,-1 1 0 0 0,0 0-1 0 0,0 0 1 0 0,0 1 0 0 0,0-1 0 0 0,0 1 0 0 0,0 0-1 0 0,0 0 1 0 0,-1 0 0 0 0,1 0 0 0 0,-1 0 0 0 0,1 1-1 0 0,-1 0 1 0 0,0 0 0 0 0,0 0 0 0 0,0 0 0 0 0,0 0-1 0 0,-1 1 1 0 0,1-1 0 0 0,-1 1 0 0 0,0 0 0 0 0,0-1-1 0 0,0 1 1 0 0,-1 0 0 0 0,1 0 0 0 0,-1 0 0 0 0,0 0-1 0 0,0 1 1 0 0,0-1 0 0 0,-1 4 4 0 0,1 14 11 0 0,-1-1 0 0 0,-2 0 0 0 0,0 0 0 0 0,-1 0 0 0 0,-1 0 0 0 0,-1 0 0 0 0,-1-1 0 0 0,-1 0 0 0 0,0 0 0 0 0,-10 17-11 0 0,-11 35-9 0 0,11 5-49 0 0,17-77 42 0 0,0 0 9 0 0,0 0 15 0 0,0 0 11 0 0,0 0-9 0 0,11-15-44 0 0,74-88 58 0 0,-79 96-24 0 0,30-39-4 0 0,2 2 1 0 0,2 2-1 0 0,2 2 1 0 0,1 1-1 0 0,2 2 1 0 0,2 3-1 0 0,1 1 1 0 0,7-1 3 0 0,-32 22-7 0 0,78-21-40 0 0,-99 36 46 0 0,1 0-1 0 0,-1 1 1 0 0,0-1-1 0 0,0 0 1 0 0,0 1-1 0 0,0 0 1 0 0,-1-1 0 0 0,0 1-1 0 0,1 0 1 0 0,-1 0-1 0 0,0 0 1 0 0,-1 0-1 0 0,1-1 1 0 0,-1 1-1 0 0,0 0 1 0 0,0 0-1 0 0,0 0 1 0 0,0 1 1 0 0,0-2 1 0 0,0 24 3 0 0,-1-1 1 0 0,-2 1-1 0 0,0-1 0 0 0,-2 0 0 0 0,-1 0 0 0 0,0-1 1 0 0,-6 11-5 0 0,-25 131 54 0 0,37-119-233 0 0,0-48 95 0 0,35-35-7745 0 0,-25 26 2781 0 0,-3 2-6400 0 0</inkml:trace>
  <inkml:trace contextRef="#ctx0" brushRef="#br0" timeOffset="717.848">1585 103 14579 0 0,'0'0'1778'0'0,"0"0"-462"0"0,0 0-170 0 0,0 0 49 0 0,0 0 45 0 0,0 0-53 0 0,0 0-199 0 0,0 0-258 0 0,0 0-193 0 0,0 0-140 0 0,0 0-113 0 0,0 0-12 0 0,0 0-10 0 0,-14-1 3 0 0,-44-3 6 0 0,-20 28 436 0 0,66-17-638 0 0,-2-2-37 0 0,0 0 1 0 0,1 2-1 0 0,0-1 0 0 0,0 2 0 0 0,1-1 1 0 0,0 2-1 0 0,0 0 0 0 0,1 0 1 0 0,0 1-1 0 0,0 0 0 0 0,1 1 0 0 0,1 0 1 0 0,0 1-1 0 0,0 0 0 0 0,1 0 0 0 0,1 1 1 0 0,0 0-1 0 0,1 0 0 0 0,0 1 0 0 0,1 0 1 0 0,0 0-1 0 0,1 0 0 0 0,1 0 0 0 0,0 1 1 0 0,1-1-1 0 0,1 4-32 0 0,2-14 7 0 0,1-1 1 0 0,0 1-1 0 0,0-1 0 0 0,0 1 0 0 0,0-1 1 0 0,1 0-1 0 0,-1 1 0 0 0,1-1 1 0 0,0-1-1 0 0,0 1 0 0 0,0 0 0 0 0,0-1 1 0 0,0 1-1 0 0,1-1 0 0 0,-1 0 0 0 0,1 0 1 0 0,-1 0-1 0 0,1-1 0 0 0,0 1 1 0 0,0-1-1 0 0,-1 0 0 0 0,1 0 0 0 0,0 0 1 0 0,0-1-1 0 0,0 1 0 0 0,0-1 1 0 0,0 0-1 0 0,0 0 0 0 0,0 0 0 0 0,1-1 1 0 0,-1 0-1 0 0,-1 1 0 0 0,1-1 1 0 0,0-1-1 0 0,0 1 0 0 0,0 0 0 0 0,1-2-7 0 0,30-12 90 0 0,-2-1-1 0 0,0-2 0 0 0,-1-2 0 0 0,-1 0 0 0 0,0-2 0 0 0,-2-2 1 0 0,-1 0-1 0 0,11-13-89 0 0,-26 24 24 0 0,222-167 249 0 0,-234 180-270 0 0,0-1 0 0 0,0 1-1 0 0,0-1 1 0 0,-1 1 0 0 0,1 0 0 0 0,0 0-1 0 0,0-1 1 0 0,0 1 0 0 0,0 0-1 0 0,0 0 1 0 0,0 0 0 0 0,0 0 0 0 0,0 0-1 0 0,0 0 1 0 0,0 0 0 0 0,0 0-1 0 0,0 1 1 0 0,0-1 0 0 0,-1 0 0 0 0,1 1-1 0 0,0-1 1 0 0,0 0 0 0 0,0 1-1 0 0,0-1 1 0 0,-1 1 0 0 0,1-1 0 0 0,0 1-1 0 0,0-1 1 0 0,-1 1 0 0 0,1 0-1 0 0,0 0 1 0 0,-1-1 0 0 0,1 1 0 0 0,-1 0-1 0 0,1 0 1 0 0,-1-1 0 0 0,1 1 0 0 0,-1 0-1 0 0,1 0 1 0 0,-1 0 0 0 0,0 0-1 0 0,0 0 1 0 0,1 0 0 0 0,-1 0 0 0 0,0 0-1 0 0,0-1 1 0 0,0 1 0 0 0,0 0-1 0 0,0 0 1 0 0,0 0 0 0 0,0 0 0 0 0,0 0-1 0 0,-1 0 1 0 0,1 0 0 0 0,0 0-1 0 0,-1 0 1 0 0,1 0 0 0 0,0-1 0 0 0,-1 1-1 0 0,1 0 1 0 0,-1 0 0 0 0,1 0-1 0 0,-1-1 1 0 0,0 1 0 0 0,1 0 0 0 0,-1 0-1 0 0,0-1-2 0 0,0 12 37 0 0,-48 191 431 0 0,39-158-462 0 0,2 0-1 0 0,3 0 1 0 0,1 0-1 0 0,2 1 1 0 0,3-1-1 0 0,1 0 1 0 0,6 28-6 0 0,6 10-3 0 0,-3 1 0 0 0,-5 0 1 0 0,-2 0-1 0 0,-5 26 3 0 0,0-96-1 0 0,-1 1 0 0 0,0 0 0 0 0,-1-1 1 0 0,-1 1-1 0 0,0-1 0 0 0,-1 0 0 0 0,0-1 0 0 0,-7 12 1 0 0,9-20 4 0 0,0 0 1 0 0,0 0-1 0 0,0-1 0 0 0,0 0 1 0 0,-1 0-1 0 0,0 0 0 0 0,0 0 1 0 0,0 0-1 0 0,0-1 0 0 0,0 1 1 0 0,-1-1-1 0 0,0 0 1 0 0,1-1-1 0 0,-1 1 0 0 0,0-1 1 0 0,0 0-1 0 0,-1 0 0 0 0,1-1 1 0 0,0 1-1 0 0,-1-1 0 0 0,1 0 1 0 0,0-1-1 0 0,-1 1 0 0 0,-2-1-4 0 0,4 0 4 0 0,0 1 0 0 0,-1-1 0 0 0,1 0-1 0 0,0 0 1 0 0,-1-1 0 0 0,1 1 0 0 0,0-1-1 0 0,0 0 1 0 0,-1 0 0 0 0,1 0 0 0 0,0-1-1 0 0,0 1 1 0 0,0-1 0 0 0,1 0 0 0 0,-1 0-1 0 0,0 0 1 0 0,1-1 0 0 0,-1 1 0 0 0,1-1-1 0 0,0 0 1 0 0,0 0 0 0 0,0 0 0 0 0,0-1-1 0 0,0 1 1 0 0,1 0 0 0 0,-2-4-4 0 0,-2-5 1 0 0,0 0 0 0 0,1 1-1 0 0,1-2 1 0 0,0 1 0 0 0,1 0 0 0 0,0-1 0 0 0,1 0 0 0 0,0 1 0 0 0,1-1 0 0 0,0 0 0 0 0,2 0 0 0 0,-1 0-1 0 0,1 0 1 0 0,1 0 0 0 0,0 1 0 0 0,1-1 0 0 0,0 1 0 0 0,1-1 0 0 0,1 0-1 0 0,5-12-5 0 0,1 1-1 0 0,1 0 1 0 0,0 0 0 0 0,2 2-1 0 0,1-1 1 0 0,1 2 0 0 0,1 0-1 0 0,15-14 6 0 0,-14 19-42 0 0,0 1 0 0 0,2 1 0 0 0,0 1 0 0 0,0 0 0 0 0,2 2 0 0 0,-1 0 0 0 0,1 1 0 0 0,1 1 0 0 0,-1 2 0 0 0,2 0 0 0 0,-1 1 0 0 0,1 1 42 0 0,15 2-529 0 0,-22 3-3658 0 0,-4 0-4283 0 0,-11 0-4017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50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1210 656 13027 0 0,'0'0'1715'0'0,"0"0"-626"0"0,0 0-352 0 0,0 0 93 0 0,0 0 232 0 0,0 0 162 0 0,0 0-41 0 0,0 0-213 0 0,0 0-236 0 0,0 0-195 0 0,-3 31-147 0 0,-9 99-124 0 0,-8 125 410 0 0,0-145-1186 0 0,20-106 265 0 0,0 14-2732 0 0,9-14-8068 0 0,-5-4 1364 0 0</inkml:trace>
  <inkml:trace contextRef="#ctx0" brushRef="#br0" timeOffset="598.344">1378 928 11138 0 0,'0'0'1027'0'0,"0"0"-327"0"0,0 0 25 0 0,0 0 239 0 0,0 0 143 0 0,0 0 5 0 0,0 0-108 0 0,0 0-118 0 0,0 0-126 0 0,0 0-121 0 0,0 0-102 0 0,32-1-113 0 0,103-5-85 0 0,-38-9 406 0 0,-76 8-565 0 0,25-4 181 0 0,-53-15 931 0 0,2 18-1249 0 0,-2 1 0 0 0,1-1 0 0 0,-1 1 1 0 0,0 1-1 0 0,-1-1 0 0 0,0 1 0 0 0,0 1 0 0 0,0-1 1 0 0,0 1-1 0 0,-1 1 0 0 0,0 0 0 0 0,0 0 0 0 0,0 0 0 0 0,-1 1 1 0 0,1 1-1 0 0,-1 0 0 0 0,1 0 0 0 0,-10 0-43 0 0,9 51 105 0 0,10-42-108 0 0,16 224 456 0 0,-10-180-380 0 0,-4-51-58 0 0,-1 0 0 0 0,1 0 0 0 0,0 0-1 0 0,-1-1 1 0 0,1 1 0 0 0,0 0-1 0 0,-1-1 1 0 0,1 1 0 0 0,-1-1 0 0 0,1 0-1 0 0,-1 0 1 0 0,1 1 0 0 0,-1-1-1 0 0,0 0 1 0 0,1 0 0 0 0,-1 0 0 0 0,0 0-1 0 0,0 0 1 0 0,1-1 0 0 0,-1 1-1 0 0,0 0 1 0 0,0-1 0 0 0,0 1 0 0 0,-1 0-1 0 0,1-1 1 0 0,0 1 0 0 0,-1-1-1 0 0,1 1 1 0 0,0-1 0 0 0,-1 0 0 0 0,0 0-15 0 0,4-3 18 0 0,85-106 37 0 0,-26 27-733 0 0,-41 52-1531 0 0,-11 19-6660 0 0,-6 6-2665 0 0</inkml:trace>
  <inkml:trace contextRef="#ctx0" brushRef="#br0" timeOffset="976.903">1904 693 9722 0 0,'0'0'2183'0'0,"0"0"-718"0"0,0 0-324 0 0,0 0 29 0 0,0 0 102 0 0,0 0 26 0 0,0 0-97 0 0,0 0-163 0 0,0 0-123 0 0,0 0-102 0 0,0 0-105 0 0,0 0-88 0 0,0 0-72 0 0,26-9-79 0 0,80-26-67 0 0,-33 22 485 0 0,-53 14-689 0 0,-19-1-190 0 0,0 0 0 0 0,0 0 1 0 0,1 0-1 0 0,-1 0 0 0 0,0 1 0 0 0,0-1 1 0 0,0 0-1 0 0,1 0 0 0 0,-1 1 1 0 0,0-1-1 0 0,0 1 0 0 0,0-1 1 0 0,0 1-1 0 0,0 0 0 0 0,0-1 1 0 0,0 1-1 0 0,0 0 0 0 0,0 0 1 0 0,0-1-1 0 0,0 1 0 0 0,0 0 1 0 0,0 0-1 0 0,-1 0 0 0 0,1 0 0 0 0,0 0 1 0 0,-1 0-1 0 0,1 0 0 0 0,-1 0 1 0 0,1 1-1 0 0,-1-1 0 0 0,1 0 1 0 0,-1 0-1 0 0,0 0 0 0 0,0 1 1 0 0,0-1-1 0 0,0 0 0 0 0,1 0 1 0 0,-2 1-1 0 0,1-1 0 0 0,0 0 1 0 0,0 0-1 0 0,0 0 0 0 0,0 1 0 0 0,-1-1 1 0 0,1 0-1 0 0,-1 1-8 0 0,-22 55 252 0 0,-141 162 12 0 0,163-218-263 0 0,0 0-1 0 0,0 0 1 0 0,0 0-1 0 0,0 0 1 0 0,0 0-1 0 0,0 0 1 0 0,0 1-1 0 0,1-1 0 0 0,-1 0 1 0 0,0 1-1 0 0,1-1 1 0 0,-1 0-1 0 0,1 1 1 0 0,-1-1-1 0 0,1 1 1 0 0,0-1-1 0 0,0 1 0 0 0,-1-1 1 0 0,1 1-1 0 0,0-1 1 0 0,0 1-1 0 0,1-1 1 0 0,-1 1-1 0 0,0-1 1 0 0,0 1-1 0 0,1-1 0 0 0,-1 0 1 0 0,1 1-1 0 0,-1-1 1 0 0,1 1-1 0 0,0-1 1 0 0,-1 0-1 0 0,1 0 1 0 0,0 1-1 0 0,0-1 0 0 0,0 0 1 0 0,0 0-1 0 0,0 0 1 0 0,0 0-1 0 0,0 0 1 0 0,1 0-1 0 0,-1 0 1 0 0,0 0-1 0 0,0-1 0 0 0,1 1 1 0 0,-1 0-1 0 0,0-1 1 0 0,1 1-1 0 0,-1-1 1 0 0,1 1-1 0 0,-1-1 1 0 0,1 0-1 0 0,-1 0 0 0 0,1 0 1 0 0,-1 1-1 0 0,1-1 1 0 0,-1-1-1 0 0,1 1 1 0 0,-1 0-1 0 0,1 0 0 0 0,16-2 24 0 0,1 0 0 0 0,0-2 0 0 0,-1 0 0 0 0,0 0 0 0 0,0-2 0 0 0,0-1 0 0 0,0 0-24 0 0,78-23-696 0 0,-65 21-1573 0 0,-15 3-6007 0 0,-11 6-3705 0 0</inkml:trace>
  <inkml:trace contextRef="#ctx0" brushRef="#br0" timeOffset="1445.238">60 1429 7290 0 0,'0'0'2500'0'0,"0"0"-570"0"0,0 0-275 0 0,0 0 88 0 0,0 0 80 0 0,0 0-123 0 0,0 0-290 0 0,0 0-375 0 0,0 0-342 0 0,0 0-175 0 0,0 0-69 0 0,0 0 14 0 0,0 8 26 0 0,20 385 2513 0 0,-27-347-2623 0 0,3-23-1185 0 0,2 0-3898 0 0,11-26-5439 0 0,-7-1 1598 0 0</inkml:trace>
  <inkml:trace contextRef="#ctx0" brushRef="#br0" timeOffset="1942.386">1 1447 8042 0 0,'0'0'1935'0'0,"0"0"-607"0"0,0 0-356 0 0,0 0 21 0 0,0 0 161 0 0,0 0 83 0 0,0 0-41 0 0,0 0-140 0 0,0 0-149 0 0,0 0-108 0 0,0 0-95 0 0,0 0-67 0 0,0 0-62 0 0,29-14-37 0 0,93-47-32 0 0,-31 26 355 0 0,-77 30-758 0 0,0 1 1 0 0,1 0 0 0 0,-1 2-1 0 0,1-1 1 0 0,0 2-1 0 0,-1 0 1 0 0,1 1 0 0 0,0 0-1 0 0,0 1 1 0 0,1 1-104 0 0,-14-2 20 0 0,1 1 0 0 0,-1-1 0 0 0,1 1-1 0 0,-1 0 1 0 0,0 0 0 0 0,1 0 0 0 0,-1 0 0 0 0,0 0 0 0 0,0 1 0 0 0,0-1 0 0 0,0 0 0 0 0,0 1-1 0 0,0 0 1 0 0,-1-1 0 0 0,1 1 0 0 0,0 0 0 0 0,-1 0 0 0 0,1 0 0 0 0,-1 0 0 0 0,0 0-1 0 0,0 1 1 0 0,0-1 0 0 0,0 0 0 0 0,0 1 0 0 0,0-1 0 0 0,0 0 0 0 0,-1 1 0 0 0,1-1 0 0 0,-1 1-1 0 0,0-1 1 0 0,0 1 0 0 0,0-1 0 0 0,0 1 0 0 0,0-1 0 0 0,0 0 0 0 0,-1 1 0 0 0,1-1-1 0 0,-1 1 1 0 0,0-1 0 0 0,1 0 0 0 0,-2 3-20 0 0,-48 92 535 0 0,-68 51-322 0 0,117-147-213 0 0,-1 0 0 0 0,1 0 1 0 0,0 0-1 0 0,0 0 0 0 0,0 0 0 0 0,0 0 0 0 0,0 0 1 0 0,0 0-1 0 0,0 1 0 0 0,1-1 0 0 0,-1 0 1 0 0,0 1-1 0 0,1-1 0 0 0,-1 0 0 0 0,1 1 1 0 0,-1-1-1 0 0,1 1 0 0 0,0-1 0 0 0,-1 1 0 0 0,1-1 1 0 0,0 1-1 0 0,0-1 0 0 0,0 1 0 0 0,0-1 1 0 0,0 1-1 0 0,1-1 0 0 0,-1 1 0 0 0,0-1 0 0 0,1 1 1 0 0,-1-1-1 0 0,1 0 0 0 0,-1 1 0 0 0,1-1 1 0 0,0 0-1 0 0,0 1 0 0 0,-1-1 0 0 0,1 0 1 0 0,0 0-1 0 0,0 0 0 0 0,0 0 0 0 0,0 0 0 0 0,0 0 1 0 0,1 0-1 0 0,-1 0 0 0 0,0 0 0 0 0,0 0 1 0 0,1 0-1 0 0,-1-1 0 0 0,0 1 0 0 0,1-1 0 0 0,-1 1 1 0 0,1-1-1 0 0,-1 1 0 0 0,161 36 83 0 0,-161-36-74 0 0,1-1 0 0 0,0 1 0 0 0,-1-1 0 0 0,1 1 0 0 0,-1 0 0 0 0,0 0 0 0 0,1 0 0 0 0,-1 0 0 0 0,0 0 0 0 0,1 0 0 0 0,-1 0 0 0 0,0 0 0 0 0,0 0 0 0 0,0 0 0 0 0,0 1 0 0 0,0-1 0 0 0,0 1 0 0 0,0-1 0 0 0,-1 0 0 0 0,1 1 0 0 0,0-1 0 0 0,-1 1 0 0 0,1 0 0 0 0,-1-1 0 0 0,0 1 0 0 0,1-1 0 0 0,-1 1 0 0 0,0 0 0 0 0,0-1 0 0 0,0 1 0 0 0,0 0 0 0 0,0-1 0 0 0,0 1 1 0 0,-1 0-1 0 0,1-1 0 0 0,-1 1 0 0 0,1-1 0 0 0,-1 1 0 0 0,1-1 0 0 0,-1 1 0 0 0,0 0-9 0 0,-44 53 479 0 0,21-35-529 0 0,0-2 0 0 0,-2 0-1 0 0,0-1 1 0 0,-1-1 0 0 0,0-2-1 0 0,-1-1 1 0 0,-29 9 50 0 0,58-22-92 0 0,-1 0-1 0 0,0-1 1 0 0,0 1-1 0 0,0 0 1 0 0,0 0 0 0 0,0-1-1 0 0,0 1 1 0 0,0 0 0 0 0,0-1-1 0 0,1 1 1 0 0,-1 0-1 0 0,0-1 1 0 0,0 1 0 0 0,0 0-1 0 0,-1-1 1 0 0,1 1 0 0 0,0 0-1 0 0,0-1 1 0 0,0 1-1 0 0,0 0 1 0 0,0-1 0 0 0,0 1-1 0 0,0 0 1 0 0,0 0-1 0 0,-1-1 1 0 0,1 1 0 0 0,0 0-1 0 0,0-1 1 0 0,0 1 0 0 0,-1 0-1 0 0,1 0 1 0 0,0 0-1 0 0,0-1 1 0 0,-1 1 0 0 0,1 0-1 0 0,0 0 1 0 0,0 0 0 0 0,-1 0-1 0 0,1-1 1 0 0,0 1-1 0 0,-1 0 1 0 0,1 0 0 0 0,0 0-1 0 0,-1 0 1 0 0,1 0-1 0 0,0 0 1 0 0,-1 0 0 0 0,1 0-1 0 0,0 0 1 0 0,-1 0 0 0 0,1 0-1 0 0,0 0 1 0 0,-1 0-1 0 0,1 0 93 0 0,20-21-7972 0 0,-14 13-3129 0 0</inkml:trace>
  <inkml:trace contextRef="#ctx0" brushRef="#br0" timeOffset="8398.454">846 1768 0 0 0,'0'0'1538'0'0,"0"0"205"0"0,0 0 60 0 0,0 0-108 0 0,0 0-183 0 0,6-3 536 0 0,-5 2 1064 0 0,-1 1 3431 0 0,-9 2-6411 0 0,1 0 1 0 0,0 0 0 0 0,0 1 0 0 0,1 0 0 0 0,-1 1 0 0 0,1 0 0 0 0,-1 0 0 0 0,1 1 0 0 0,0-1 0 0 0,1 1-1 0 0,-1 1 1 0 0,1-1 0 0 0,0 1 0 0 0,0 1 0 0 0,1-1 0 0 0,0 1 0 0 0,0 0 0 0 0,1 0 0 0 0,-1 0 0 0 0,1 1-133 0 0,2-6 5 0 0,0 0 0 0 0,0 0 0 0 0,1 0 0 0 0,-1 1 0 0 0,0-1 0 0 0,1 1 0 0 0,-1-1 0 0 0,1 1 0 0 0,0-1 0 0 0,0 1 0 0 0,0 0 0 0 0,0 0 0 0 0,0 0 0 0 0,1-1 0 0 0,0 1 0 0 0,-1 0 0 0 0,1 0 0 0 0,0 0 0 0 0,0 0 0 0 0,0 0 0 0 0,1 0 1 0 0,-1 0-1 0 0,1-1 0 0 0,-1 1 0 0 0,1 0 0 0 0,0 0 0 0 0,0-1 0 0 0,0 1 0 0 0,1 0 0 0 0,-1-1 0 0 0,1 1 0 0 0,-1-1 0 0 0,1 0 0 0 0,0 1 0 0 0,0-1 0 0 0,0 0 0 0 0,1 1-5 0 0,6 1 110 0 0,0-1-1 0 0,0 0 0 0 0,0-1 1 0 0,0 0-1 0 0,0 0 0 0 0,0-1 1 0 0,1 0-1 0 0,-1 0 0 0 0,0-1 1 0 0,1-1-1 0 0,-1 1 0 0 0,0-2 1 0 0,1 1-1 0 0,-1-1 1 0 0,0 0-1 0 0,0-1 0 0 0,0 0 1 0 0,-1-1-1 0 0,1 0 0 0 0,-1 0 1 0 0,0-1-1 0 0,0 0 0 0 0,0 0 1 0 0,-1-1-1 0 0,1 0 0 0 0,3-5-109 0 0,-5 7 40 0 0,-1 0-1 0 0,1-1 0 0 0,-2 1 0 0 0,1-1 0 0 0,0 0 1 0 0,-1-1-1 0 0,0 1 0 0 0,0-1 0 0 0,0 0 0 0 0,-1 0 1 0 0,0 0-1 0 0,0 0 0 0 0,-1 0 0 0 0,1-1 0 0 0,-1 1 1 0 0,-1-1-1 0 0,1 0 0 0 0,-1 0 0 0 0,0 1 0 0 0,-1-1 1 0 0,0 0-1 0 0,0 0 0 0 0,0-1-39 0 0,-4 3-63 0 0,1 1 0 0 0,0-1 0 0 0,-1 1 0 0 0,0 1-1 0 0,0-1 1 0 0,0 0 0 0 0,-1 1 0 0 0,1 0 0 0 0,-1 0 0 0 0,0 0 0 0 0,0 0 0 0 0,0 1-1 0 0,0 0 1 0 0,0 0 0 0 0,0 0 0 0 0,-1 1 0 0 0,1 0 0 0 0,0 0 0 0 0,-1 0 0 0 0,1 1-1 0 0,-1-1 1 0 0,1 1 0 0 0,-1 1 0 0 0,-3-1 63 0 0,-34 5-2606 0 0,17 4-3882 0 0,14-4-5269 0 0</inkml:trace>
  <inkml:trace contextRef="#ctx0" brushRef="#br0" timeOffset="9063.295">1210 1304 10674 0 0,'0'0'2266'0'0,"0"0"-511"0"0,0 0-275 0 0,0 0-91 0 0,0 0-65 0 0,0 0-138 0 0,0 0-268 0 0,0 0-259 0 0,0 0-191 0 0,0 0-78 0 0,0 0 26 0 0,0 0 49 0 0,0 0 42 0 0,2 5-21 0 0,24 85 1278 0 0,-12 234-800 0 0,-16-308-948 0 0,0 0-1 0 0,-2-1 1 0 0,1 1-1 0 0,-2-1 1 0 0,0 0-1 0 0,-1-1 1 0 0,-1 1 0 0 0,0-1-1 0 0,-1 1-15 0 0,24-31 29 0 0,0 0 0 0 0,2 1 0 0 0,0 0 0 0 0,0 2 0 0 0,1 0 0 0 0,1 1 0 0 0,0 1 1 0 0,1 1-1 0 0,16-5-29 0 0,-23 8-8 0 0,0 0 1 0 0,0 2 0 0 0,1 0-1 0 0,-1 0 1 0 0,1 2 0 0 0,0 0-1 0 0,0 0 1 0 0,0 1 0 0 0,0 1-1 0 0,1 1 1 0 0,-1 0 0 0 0,11 2 7 0 0,-22 0 1 0 0,1 0 0 0 0,-1 1 1 0 0,0-1-1 0 0,0 1 0 0 0,0 0 1 0 0,0 0-1 0 0,0 1 0 0 0,-1-1 1 0 0,1 1-1 0 0,-1-1 1 0 0,0 1-1 0 0,0 0 0 0 0,-1 1 1 0 0,1-1-1 0 0,-1 0 0 0 0,0 1 1 0 0,0-1-1 0 0,0 1 0 0 0,-1 0 1 0 0,1-1-1 0 0,-1 1 1 0 0,0 0-1 0 0,-1 0 0 0 0,1 0 1 0 0,-1 0-1 0 0,0 0 0 0 0,0 0 1 0 0,-1 0-1 0 0,1-1 0 0 0,-1 1 1 0 0,0 0-1 0 0,0 0 1 0 0,-1 0-1 0 0,1-1 0 0 0,-1 1 1 0 0,0-1-1 0 0,-1 1 0 0 0,1-1 1 0 0,-1 0-1 0 0,0 0 1 0 0,-1 2-2 0 0,-5 7 30 0 0,-1-1-1 0 0,0 0 1 0 0,-1-1 0 0 0,0 0 0 0 0,0-1 0 0 0,-1 0 0 0 0,-1-1 0 0 0,0 0 0 0 0,0-1 0 0 0,0 0 0 0 0,-1-1 0 0 0,0-1 0 0 0,-1 0 0 0 0,1-1 0 0 0,-1-1 0 0 0,0 0 0 0 0,-1-1 0 0 0,1 0 0 0 0,0-2 0 0 0,-1 1 0 0 0,-9-2-30 0 0,18 0-37 0 0,0-1 1 0 0,0 1-1 0 0,1-1 0 0 0,-1-1 1 0 0,0 1-1 0 0,1-1 0 0 0,-1 0 1 0 0,1-1-1 0 0,0 0 0 0 0,0 0 1 0 0,0 0-1 0 0,0-1 0 0 0,0 1 1 0 0,1-1-1 0 0,-1-1 0 0 0,1 1 1 0 0,0-1-1 0 0,0 0 0 0 0,1 0 1 0 0,0 0-1 0 0,0-1 0 0 0,0 0 1 0 0,0 1-1 0 0,1-1 0 0 0,0-1 1 0 0,0 1-1 0 0,1 0 0 0 0,-1-4 37 0 0,-8-32-4777 0 0,7-1-4424 0 0,4 31-3184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5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44 3361 0 0,'0'0'1792'0'0,"0"0"-73"0"0,0 0 114 0 0,0 0 224 0 0,0 0 77 0 0,0 0-189 0 0,0 0-358 0 0,0 0-331 0 0,0 0-247 0 0,0 0-166 0 0,0 0-64 0 0,0 0-87 0 0,0 0-88 0 0,-5-6-96 0 0,-17-21-82 0 0,21 26-393 0 0,-1 0 0 0 0,1 1 1 0 0,-1-1-1 0 0,0 1 0 0 0,1-1 1 0 0,-1 1-1 0 0,0 0 0 0 0,1-1 1 0 0,-1 1-1 0 0,0 0 0 0 0,1 0 1 0 0,-1 0-1 0 0,0 0 0 0 0,1 1 1 0 0,-1-1-1 0 0,1 0 0 0 0,-1 1 1 0 0,0-1-1 0 0,1 1 0 0 0,-1 0 1 0 0,1-1-1 0 0,-1 1 0 0 0,1 0 1 0 0,0 0-1 0 0,-1 0 0 0 0,1 0 1 0 0,0 0-1 0 0,-1 0 0 0 0,1 0 1 0 0,0 1-1 0 0,0 0-33 0 0,-5 2 84 0 0,-19 14 58 0 0,0 2 0 0 0,2 1-1 0 0,0 1 1 0 0,1 0-1 0 0,2 2 1 0 0,0 0-1 0 0,2 2 1 0 0,0 0-1 0 0,2 0 1 0 0,1 2 0 0 0,1 0-1 0 0,2 1 1 0 0,0 0-1 0 0,2 1 1 0 0,2 0-1 0 0,0 0 1 0 0,2 1 0 0 0,1 0-1 0 0,2 0 1 0 0,1 24-142 0 0,0-30 67 0 0,1 0 0 0 0,2 0 0 0 0,0 0 0 0 0,2-1 0 0 0,1 1 0 0 0,1 0-1 0 0,1-1 1 0 0,1 0 0 0 0,6 12-67 0 0,-8-22 39 0 0,1 0 0 0 0,0-1 0 0 0,1 0 0 0 0,1 0 0 0 0,0-1 0 0 0,1 0-1 0 0,0-1 1 0 0,1 0 0 0 0,0 0 0 0 0,1-1 0 0 0,0 0 0 0 0,0-1 0 0 0,1 0-1 0 0,0-1 1 0 0,6 3-39 0 0,3 0 23 0 0,-22-35-10255 0 0,3 11 960 0 0,-1 6 1074 0 0</inkml:trace>
  <inkml:trace contextRef="#ctx0" brushRef="#br0" timeOffset="674.482">538 372 6713 0 0,'0'0'2189'0'0,"0"0"-239"0"0,0 0-189 0 0,0 0-110 0 0,0 0-170 0 0,0 0-289 0 0,0 0-339 0 0,0 0-299 0 0,0 0-181 0 0,0 0-85 0 0,0 0 3 0 0,0 0 55 0 0,0 0 35 0 0,-3 12 22 0 0,-14 98 908 0 0,17-109-1282 0 0,-3 16 122 0 0,2 0 0 0 0,0 1 0 0 0,1-1 0 0 0,0 0 0 0 0,1 0 0 0 0,2 0 0 0 0,-1 0 0 0 0,2 0 0 0 0,0 0 0 0 0,1-1 0 0 0,1 1 0 0 0,1-1 0 0 0,0-1 0 0 0,1 1 0 0 0,0-1 0 0 0,1-1 0 0 0,1 1 0 0 0,0-2 0 0 0,12 13-151 0 0,-19-24 45 0 0,0 0 1 0 0,1 1 0 0 0,-1-1-1 0 0,1 0 1 0 0,0-1 0 0 0,0 1-1 0 0,-1-1 1 0 0,1 1 0 0 0,0-1-1 0 0,0 0 1 0 0,0 0-1 0 0,0-1 1 0 0,0 0 0 0 0,0 1-1 0 0,1-1 1 0 0,-1 0 0 0 0,0-1-1 0 0,0 1 1 0 0,0-1 0 0 0,0 0-1 0 0,0 0 1 0 0,0 0 0 0 0,0 0-1 0 0,-1-1 1 0 0,1 0 0 0 0,0 0-1 0 0,-1 0 1 0 0,1 0 0 0 0,-1 0-1 0 0,1-1 1 0 0,-1 1 0 0 0,0-1-1 0 0,0 0 1 0 0,1-1-46 0 0,18-23 145 0 0,-2-2 1 0 0,0 0-1 0 0,-2-1 0 0 0,-1 0 1 0 0,-1-2-1 0 0,-2 0 0 0 0,-1-1 1 0 0,4-21-146 0 0,-2 13 55 0 0,15-44 39 0 0,-85 435-51 0 0,52-200 2 0 0,4-82-48 0 0,-3-1 1 0 0,-3-1-1 0 0,-3 1 0 0 0,-2-1 1 0 0,-9 19 2 0 0,17-70 5 0 0,-2 1 0 0 0,0-1 0 0 0,-1-1 1 0 0,-1 1-1 0 0,0-1 0 0 0,-1 0 0 0 0,0 0 0 0 0,-1 0 0 0 0,-1-1 0 0 0,0-1 1 0 0,-1 1-1 0 0,0-2 0 0 0,-1 1 0 0 0,0-1 0 0 0,-10 6-5 0 0,20-16 3 0 0,0 1 0 0 0,0-1 0 0 0,-1 0-1 0 0,1 0 1 0 0,-1 0 0 0 0,1 0 0 0 0,-1-1 0 0 0,1 1-1 0 0,-1 0 1 0 0,1-1 0 0 0,-1 1 0 0 0,0-1 0 0 0,1 1-1 0 0,-1-1 1 0 0,0 0 0 0 0,1 0 0 0 0,-1 0 0 0 0,0 0-1 0 0,1 0 1 0 0,-1 0 0 0 0,0 0 0 0 0,1 0 0 0 0,-1-1-1 0 0,0 1 1 0 0,1-1 0 0 0,-1 1 0 0 0,0-1-1 0 0,1 0 1 0 0,-1 1 0 0 0,1-1 0 0 0,-1 0 0 0 0,1 0-1 0 0,0 0 1 0 0,-1 0 0 0 0,1 0 0 0 0,0-1 0 0 0,0 1-1 0 0,0 0 1 0 0,0-1 0 0 0,0 1 0 0 0,0 0 0 0 0,0-1-1 0 0,0 1 1 0 0,0-1 0 0 0,1 0 0 0 0,-1 1 0 0 0,0-2-3 0 0,-13-79 127 0 0,16 55-165 0 0,1-1 0 0 0,2 1 0 0 0,1 1 0 0 0,1-1 0 0 0,0 1 1 0 0,3 0-1 0 0,0 1 0 0 0,1 0 0 0 0,2 1 0 0 0,0 0 0 0 0,2 1 0 0 0,10-13 38 0 0,30-32-2497 0 0,-41 52-2102 0 0,0 0-4050 0 0,-10 12-2933 0 0</inkml:trace>
  <inkml:trace contextRef="#ctx0" brushRef="#br0" timeOffset="1100.941">1147 840 13915 0 0,'0'0'1907'0'0,"0"0"-527"0"0,0 0-233 0 0,0 0-56 0 0,0 0-27 0 0,0 0-43 0 0,0 0-124 0 0,0 0-126 0 0,0 0-90 0 0,0 0-100 0 0,0 0-93 0 0,0 0-86 0 0,24-7-76 0 0,72-17-83 0 0,-31 18 223 0 0,-63 7-455 0 0,-1 1 0 0 0,0 0 0 0 0,0 0 0 0 0,0 0 0 0 0,0 0 0 0 0,0 0 0 0 0,0 0 0 0 0,0 0 0 0 0,-1 0 0 0 0,1 0 0 0 0,-1 0 0 0 0,1 0 0 0 0,-1 1 0 0 0,0-1 0 0 0,0 0 0 0 0,0 0 0 0 0,0 0 0 0 0,0 0 0 0 0,-1 1 0 0 0,1-1 0 0 0,-1 0 0 0 0,1 0-11 0 0,-3 6 35 0 0,0 0 1 0 0,-1 0 0 0 0,1 0-1 0 0,-2 0 1 0 0,1-1 0 0 0,-1 0-1 0 0,0 0 1 0 0,0 0-1 0 0,-1-1 1 0 0,0 1 0 0 0,-6 4-36 0 0,-9 12 50 0 0,13-16-39 0 0,1 1-1 0 0,0 0 0 0 0,0 0 0 0 0,1 1 0 0 0,0 0 0 0 0,0 0 0 0 0,1 1 1 0 0,0-1-1 0 0,1 1 0 0 0,0 0 0 0 0,1 0 0 0 0,0 1 0 0 0,0-1 0 0 0,1 0 0 0 0,0 6-10 0 0,4-14 17 0 0,-1 0-1 0 0,1 0 0 0 0,0 0 0 0 0,-1 0 1 0 0,1 0-1 0 0,0-1 0 0 0,0 1 0 0 0,0 0 0 0 0,1-1 1 0 0,-1 0-1 0 0,0 1 0 0 0,0-1 0 0 0,1 0 0 0 0,-1 0 1 0 0,1 0-1 0 0,-1-1 0 0 0,1 1 0 0 0,-1 0 0 0 0,1-1 1 0 0,-1 0-1 0 0,1 0 0 0 0,0 1 0 0 0,-1-2 0 0 0,1 1 1 0 0,-1 0-1 0 0,3-1-16 0 0,6 1 100 0 0,-10 1-150 0 0,1-1 1 0 0,-1 0 0 0 0,1 1 0 0 0,0-1-1 0 0,-1 0 1 0 0,1 0 0 0 0,0 0 0 0 0,-1 0-1 0 0,1 0 1 0 0,0-1 0 0 0,-1 1 0 0 0,1-1-1 0 0,-1 1 1 0 0,1-1 0 0 0,0 1 0 0 0,-1-1-1 0 0,1 0 1 0 0,-1 0 0 0 0,0 1 0 0 0,1-1-1 0 0,-1 0 1 0 0,0 0 0 0 0,1-1 0 0 0,-1 1-1 0 0,0 0 1 0 0,0 0 0 0 0,0 0 0 0 0,0-1-1 0 0,0 1 1 0 0,0-1 0 0 0,-1 1-1 0 0,1-1 1 0 0,0 0 49 0 0,12-34-3915 0 0,-6 16 29 0 0,0 0-4100 0 0,-3 9-2339 0 0</inkml:trace>
  <inkml:trace contextRef="#ctx0" brushRef="#br0" timeOffset="1401.345">1582 173 7346 0 0,'0'0'2489'0'0,"0"0"-241"0"0,0 0-185 0 0,0 0-200 0 0,0 0-255 0 0,0 0-284 0 0,0 0-243 0 0,0 0-219 0 0,0 0-156 0 0,0 0-137 0 0,0 0-115 0 0,0 0-62 0 0,0 0-41 0 0,-7-1-11 0 0,4 1-293 0 0,0 0 0 0 0,0 0 0 0 0,0 0 0 0 0,0 0 0 0 0,0 1 0 0 0,0-1 0 0 0,0 1 0 0 0,1 0 0 0 0,-1-1 0 0 0,0 1 0 0 0,0 1 0 0 0,0-1 0 0 0,1 0 1 0 0,-1 1-1 0 0,1-1 0 0 0,-1 1 0 0 0,1 0 0 0 0,0 0 0 0 0,-1 0 0 0 0,1 0 0 0 0,0 0 0 0 0,0 1 0 0 0,1-1 0 0 0,-1 1 0 0 0,0-1 0 0 0,1 1 0 0 0,-1-1 0 0 0,1 2-47 0 0,-71 109 1097 0 0,93-108-9416 0 0,-15-5 2699 0 0,2 0-6223 0 0</inkml:trace>
  <inkml:trace contextRef="#ctx0" brushRef="#br0" timeOffset="1716.351">1688 729 10018 0 0,'0'0'2638'0'0,"0"0"-846"0"0,0 0-485 0 0,0 0-172 0 0,0 0-69 0 0,0 0-47 0 0,0 0-40 0 0,0 0-54 0 0,0 0-42 0 0,0 0-64 0 0,0 0-92 0 0,0 0-101 0 0,23 1-83 0 0,108 6 349 0 0,32-26 171 0 0,-122 17-1149 0 0,-21 1-2848 0 0,-1 0-7546 0 0,-16 1-1548 0 0</inkml:trace>
  <inkml:trace contextRef="#ctx0" brushRef="#br0" timeOffset="2516.112">2243 405 7546 0 0,'0'0'2744'0'0,"0"0"-646"0"0,0 0-306 0 0,0 0-59 0 0,0 0-145 0 0,0 0-230 0 0,0 0-283 0 0,0 0-266 0 0,0 0-189 0 0,0 0-142 0 0,0 0-85 0 0,0 0-58 0 0,0 0-31 0 0,1-4-28 0 0,0-10 142 0 0,-11 38 344 0 0,-1 8-319 0 0,-1-3-373 0 0,3 0 0 0 0,0 1 0 0 0,2 1-1 0 0,1-1 1 0 0,1 1 0 0 0,2 0 0 0 0,1 1 0 0 0,2 3-70 0 0,0-28 1 0 0,0-1 1 0 0,1 0 0 0 0,0 1 0 0 0,0-1-1 0 0,0 0 1 0 0,1 0 0 0 0,0 0 0 0 0,0 0-1 0 0,1 0 1 0 0,0 0 0 0 0,0 0 0 0 0,0-1-1 0 0,0 0 1 0 0,4 4-2 0 0,-6-7 2 0 0,1 0-1 0 0,0 0 1 0 0,0-1-1 0 0,0 1 1 0 0,0 0-1 0 0,0-1 1 0 0,0 1 0 0 0,1-1-1 0 0,-1 0 1 0 0,0 0-1 0 0,1 0 1 0 0,-1 0-1 0 0,1 0 1 0 0,-1-1-1 0 0,1 1 1 0 0,0-1-1 0 0,-1 1 1 0 0,1-1 0 0 0,-1 0-1 0 0,1 0 1 0 0,0 0-1 0 0,-1-1 1 0 0,1 1-1 0 0,0 0 1 0 0,-1-1-1 0 0,1 0 1 0 0,-1 1 0 0 0,1-1-1 0 0,-1 0 1 0 0,0-1-1 0 0,1 1 1 0 0,-1 0-1 0 0,0-1 1 0 0,0 1-1 0 0,2-2-1 0 0,19-14 93 0 0,-1-2 0 0 0,-1-1 0 0 0,0 0 0 0 0,-2-1 0 0 0,0-1-1 0 0,-2-1 1 0 0,0-1 0 0 0,-1 0 0 0 0,-2-1 0 0 0,9-21-93 0 0,95-141 209 0 0,-84 128 66 0 0,-34 58-198 0 0,0 1-26 0 0,0 0-54 0 0,-2 8-106 0 0,-10 20 120 0 0,-3 7 3 0 0,2 0 0 0 0,1 2 0 0 0,1-1 0 0 0,2 1 0 0 0,0 12-14 0 0,-7 298-59 0 0,16-271 56 0 0,-3-1-1 0 0,-4 1 1 0 0,-9 35 3 0 0,-38 105-107 0 0,51-209 111 0 0,-1-1 0 0 0,0 0 0 0 0,0 0 0 0 0,0 0 1 0 0,-1 0-1 0 0,0-1 0 0 0,0 0 0 0 0,-1 0 0 0 0,1 0 0 0 0,-1 0 0 0 0,0-1 0 0 0,0 0 0 0 0,-1 0 0 0 0,1-1 0 0 0,-1 0 1 0 0,1 0-1 0 0,-1-1 0 0 0,0 1 0 0 0,0-1 0 0 0,-1-1 0 0 0,1 1 0 0 0,0-1 0 0 0,0-1 0 0 0,-1 1 0 0 0,1-1 1 0 0,0-1-1 0 0,-1 1 0 0 0,0-1-4 0 0,5 0-1 0 0,1 0 1 0 0,-1 0-1 0 0,1 0 1 0 0,0 0-1 0 0,-1 0 1 0 0,1-1-1 0 0,0 1 1 0 0,0-1-1 0 0,0 1 1 0 0,0-1-1 0 0,0 0 1 0 0,0 0-1 0 0,0 1 1 0 0,0-2-1 0 0,1 1 1 0 0,-1 0-1 0 0,1 0 0 0 0,0 0 1 0 0,0-1-1 0 0,-1 1 1 0 0,1-1-1 0 0,1 1 1 0 0,-1-1-1 0 0,0 1 1 0 0,1-1-1 0 0,-1 1 1 0 0,1-1-1 0 0,0 1 1 0 0,0-1-1 0 0,0 0 1 0 0,0 1-1 0 0,0-1 1 0 0,1-1 0 0 0,20-88-222 0 0,53-31-1343 0 0,-15 49-5289 0 0,-46 58 148 0 0,-4 1-4788 0 0</inkml:trace>
  <inkml:trace contextRef="#ctx0" brushRef="#br0" timeOffset="2749.965">2815 806 12875 0 0,'0'0'1507'0'0,"0"0"-452"0"0,0 0 8 0 0,0 0 270 0 0,0 0 167 0 0,0 0-38 0 0,0 0-222 0 0,0 0-281 0 0,-2 32-247 0 0,-8 97-173 0 0,-13 20 621 0 0,13-139-2628 0 0,7-14-2319 0 0,0-2-3316 0 0,3 2-4528 0 0</inkml:trace>
  <inkml:trace contextRef="#ctx0" brushRef="#br0" timeOffset="3070.819">3021 177 5849 0 0,'0'0'5621'0'0,"0"0"-2729"0"0,0 0-1032 0 0,0 0-173 0 0,0 0-167 0 0,0 0-198 0 0,0 0-266 0 0,0 0-290 0 0,0 0-202 0 0,0 0-127 0 0,0 0-83 0 0,0 0-39 0 0,-1 2-26 0 0,-85 176 568 0 0,83-161-1952 0 0,5-13-2115 0 0,3-3-3662 0 0,-1-1-4627 0 0</inkml:trace>
  <inkml:trace contextRef="#ctx0" brushRef="#br0" timeOffset="3418.567">3191 0 11386 0 0,'0'0'1906'0'0,"0"0"-316"0"0,0 0-91 0 0,0 0-47 0 0,0 0-130 0 0,0 0-274 0 0,0 0-323 0 0,0 0-250 0 0,0 0-117 0 0,0 0-32 0 0,0 0 16 0 0,0 0 35 0 0,0 0 14 0 0,13 6 4 0 0,44 23 13 0 0,-53-27-343 0 0,0 1 1 0 0,0 0 0 0 0,0 1 0 0 0,0-1-1 0 0,-1 1 1 0 0,1 0 0 0 0,-1 0-1 0 0,0 0 1 0 0,0 0 0 0 0,0 0-1 0 0,-1 1 1 0 0,1-1 0 0 0,-1 1-1 0 0,0-1 1 0 0,0 3-66 0 0,5 9 190 0 0,13 39 15 0 0,-3 1 0 0 0,-2 1 0 0 0,-2 0 0 0 0,-3 1 0 0 0,-2 0 0 0 0,-3 0 0 0 0,-3 1 0 0 0,-4 49-205 0 0,1-83-41 0 0,-1 0 0 0 0,-2 0 0 0 0,0 0 0 0 0,-1 0 0 0 0,-2-1 0 0 0,-1 0 0 0 0,0 0 0 0 0,-2 0 0 0 0,-1-1 0 0 0,0-1 0 0 0,-2 0 0 0 0,-1-1 0 0 0,0 0 0 0 0,-2-1 0 0 0,0-1 0 0 0,-1 0 0 0 0,-1-1 0 0 0,0-1 0 0 0,-2-1 0 0 0,0 0 0 0 0,-4 1 41 0 0,-10 3-2017 0 0,22-15-1422 0 0,-1-2-3847 0 0,5-2-4526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1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30 0 0 0,'0'0'1287'0'0,"0"0"35"0"0,0 0 106 0 0,0 0 319 0 0,0 0 229 0 0,0 0 66 0 0,0 0-57 0 0,0 0-301 0 0,0 0-294 0 0,0 0-310 0 0,0 0-264 0 0,-3 0-152 0 0,-11 0-92 0 0,11 0-62 0 0,3 0-37 0 0,24 0 5088 0 0,74 2-3705 0 0,-49 0-1553 0 0,0-1 0 0 0,1-3 0 0 0,-1-2 0 0 0,3-3-303 0 0,41-10 406 0 0,-89 16-260 0 0,4-2-826 0 0,-15 2-3636 0 0,-4 7 169 0 0,4-1-1576 0 0,-1-1-5424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1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9906 0 0,'0'0'2459'0'0,"0"0"-836"0"0,0 0-517 0 0,0 0-129 0 0,0 0 9 0 0,0 0 21 0 0,0 0-23 0 0,0 0-64 0 0,0 0-82 0 0,0 0-111 0 0,0 0-69 0 0,0 0-75 0 0,0 0-79 0 0,32-1-65 0 0,102-2-119 0 0,99-4-707 0 0,-211 7-1625 0 0,-8 0-4448 0 0,-9 0-5157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4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19 0 0 0,'0'0'644'0'0,"0"0"486"0"0,0 0 217 0 0,0 0 85 0 0,0 0 23 0 0,0 0 32 0 0,0 0 15 0 0,0 0-50 0 0,0 0-33 0 0,3-4-80 0 0,9-11-111 0 0,-16 18 5989 0 0,-6 4-4437 0 0,-36 24-3138 0 0,24-11 518 0 0,2 1 0 0 0,1 0 0 0 0,0 2-1 0 0,2 0 1 0 0,1 1 0 0 0,0 1 0 0 0,2 1-1 0 0,1 0 1 0 0,-4 11-160 0 0,4-4 122 0 0,1 0 0 0 0,1 0-1 0 0,2 1 1 0 0,2 0 0 0 0,1 0-1 0 0,1 1 1 0 0,2 0 0 0 0,1 22-122 0 0,4-40 78 0 0,0 1 0 0 0,1-1 0 0 0,0 0 0 0 0,2 0 1 0 0,0 0-1 0 0,0-1 0 0 0,2 0 0 0 0,0 0 1 0 0,1-1-1 0 0,1 1 0 0 0,0-2 0 0 0,1 1 0 0 0,0-1 1 0 0,8 7-79 0 0,64 42 681 0 0,-41-52-105 0 0,-40-11-541 0 0,-1 0 6 0 0,0 0-11 0 0,0 0 2 0 0,0 0 6 0 0,0 0-2 0 0,0 0-17 0 0,0 0-10 0 0,0 0-5 0 0,0 0-18 0 0,0 0-17 0 0,0 0-9 0 0,0 0-16 0 0,0 0-48 0 0,0-25-3580 0 0,12 8-1868 0 0,-8 12-1625 0 0,-2 1-4287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2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0 493 4809 0 0,'0'0'2602'0'0,"0"0"-430"0"0,0 0-186 0 0,0 0-89 0 0,0 0-188 0 0,0 0-254 0 0,0 0-257 0 0,0 0-202 0 0,0 0-164 0 0,0 0-120 0 0,0 0-77 0 0,0 0-55 0 0,0 0-30 0 0,4-15-9 0 0,15-50-17 0 0,43-61 1898 0 0,-35 87-2079 0 0,2 1 0 0 0,1 2-1 0 0,1 1 1 0 0,2 2 0 0 0,15-12-343 0 0,-47 45 2 0 0,2-4 19 0 0,0 1 0 0 0,1-1-1 0 0,-1 1 1 0 0,1 0 0 0 0,0 0 0 0 0,-1 1-1 0 0,1-1 1 0 0,0 1 0 0 0,1 0-1 0 0,-1 0 1 0 0,0 0 0 0 0,1 1 0 0 0,-1-1-1 0 0,1 1 1 0 0,-1 0 0 0 0,1 0 0 0 0,0 1-21 0 0,14 33 34 0 0,27 228 249 0 0,-46-259-278 0 0,0-1 0 0 0,1 0 0 0 0,-1 1 0 0 0,0-1 0 0 0,1 0 0 0 0,-1 1 0 0 0,1-1 0 0 0,-1 0-1 0 0,1 0 1 0 0,-1 1 0 0 0,1-1 0 0 0,0 0 0 0 0,0 0 0 0 0,0 0 0 0 0,0 0 0 0 0,0 0 0 0 0,0 0 0 0 0,0 0 0 0 0,0 0 0 0 0,0 0 0 0 0,0-1 0 0 0,0 1 0 0 0,0 0 0 0 0,1-1 0 0 0,-1 1 0 0 0,0-1 0 0 0,1 1-1 0 0,-1-1 1 0 0,0 0 0 0 0,1 1 0 0 0,-1-1 0 0 0,0 0 0 0 0,1 0 0 0 0,-1 0 0 0 0,1 0 0 0 0,-1 0 0 0 0,0 0 0 0 0,1 0 0 0 0,-1-1 0 0 0,0 1 0 0 0,1-1 0 0 0,-1 1 0 0 0,0 0 0 0 0,1-1 0 0 0,-1 0-1 0 0,0 1 1 0 0,0-1 0 0 0,0 0-5 0 0,80-76 281 0 0,-50 44-258 0 0,1 2 0 0 0,2 1 1 0 0,0 2-1 0 0,2 2 0 0 0,2 1 0 0 0,14-7-23 0 0,-26 19-26 0 0,-18 8 22 0 0,1 0-1 0 0,0 1 1 0 0,0 0-1 0 0,0 1 0 0 0,0-1 1 0 0,1 2-1 0 0,-1-1 1 0 0,1 1-1 0 0,0 1 0 0 0,5 0 5 0 0,-13 3 0 0 0,1 1-1 0 0,0-1 0 0 0,-1 1 1 0 0,1 0-1 0 0,-1 0 0 0 0,0 1 1 0 0,0-1-1 0 0,-1 0 0 0 0,1 1 1 0 0,0-1-1 0 0,-1 1 0 0 0,0-1 1 0 0,0 1-1 0 0,0-1 0 0 0,0 1 1 0 0,-1 0-1 0 0,0 0 0 0 0,1-1 1 0 0,-1 1-1 0 0,0 0 0 0 0,-1 0 1 0 0,1-1 0 0 0,1 16 17 0 0,-1 0 0 0 0,-1 0 1 0 0,-1 0-1 0 0,0 0 0 0 0,-2-1 1 0 0,0 1-1 0 0,-4 11-17 0 0,-18 80 31 0 0,22-77-1003 0 0,23-37-3825 0 0,-9-4 2352 0 0,0-1-5207 0 0,-1 5-4131 0 0</inkml:trace>
  <inkml:trace contextRef="#ctx0" brushRef="#br0" timeOffset="736.005">1609 81 11490 0 0,'0'0'1553'0'0,"0"0"-318"0"0,0 0 92 0 0,0 0 204 0 0,0 0 18 0 0,0 0-191 0 0,0 0-239 0 0,0 0-202 0 0,0 0-128 0 0,0 0-77 0 0,0 0-93 0 0,0 0-90 0 0,0 0-81 0 0,2-12-72 0 0,5-35-44 0 0,-8 45-309 0 0,1 1 0 0 0,-1 0-1 0 0,0 0 1 0 0,1-1 0 0 0,-1 1 0 0 0,0 0-1 0 0,0 0 1 0 0,0 0 0 0 0,0 0 0 0 0,0 0-1 0 0,0 0 1 0 0,0 0 0 0 0,0 0 0 0 0,0 0-1 0 0,0 1 1 0 0,0-1 0 0 0,-1 0 0 0 0,1 1-1 0 0,0-1 1 0 0,-1 1 0 0 0,1-1 0 0 0,0 1-1 0 0,-1 0 1 0 0,1-1 0 0 0,0 1 0 0 0,-1 0-1 0 0,1 0 1 0 0,-1 0 0 0 0,1 0 0 0 0,0 0-1 0 0,-1 1 1 0 0,1-1 0 0 0,-1 0 0 0 0,1 0-1 0 0,0 1 1 0 0,-2 0-23 0 0,-3-1 53 0 0,-8 0 10 0 0,0 1-1 0 0,-1 0 1 0 0,1 1 0 0 0,0 0-1 0 0,1 2 1 0 0,-1-1-1 0 0,0 2 1 0 0,1-1-1 0 0,0 2 1 0 0,-12 6-63 0 0,14-8 13 0 0,-1 1 0 0 0,1 0 0 0 0,1 1 0 0 0,-1 0 0 0 0,1 1 0 0 0,0 0 0 0 0,0 0 0 0 0,1 1 0 0 0,0 1 0 0 0,1-1 0 0 0,0 1 0 0 0,0 1 0 0 0,0 0 0 0 0,2 0 0 0 0,-1 0 0 0 0,1 1 0 0 0,1-1 0 0 0,-1 1 0 0 0,2 1 0 0 0,0-1 0 0 0,0 1 0 0 0,1 0 0 0 0,1 0 0 0 0,0 0 0 0 0,0 4-13 0 0,1-13 0 0 0,1 0-1 0 0,0 0 1 0 0,0 0-1 0 0,0 0 1 0 0,0-1-1 0 0,0 1 1 0 0,1 0-1 0 0,-1 0 1 0 0,1 0-1 0 0,0 0 0 0 0,0 0 1 0 0,0-1-1 0 0,0 1 1 0 0,0 0-1 0 0,0-1 1 0 0,1 1-1 0 0,-1-1 1 0 0,1 1-1 0 0,0-1 1 0 0,0 0-1 0 0,0 0 1 0 0,0 0-1 0 0,0 0 1 0 0,0 0-1 0 0,1 0 1 0 0,-1-1-1 0 0,1 1 1 0 0,-1-1-1 0 0,1 1 0 0 0,-1-1 1 0 0,1 0-1 0 0,0 0 1 0 0,2 0 0 0 0,7 1 52 0 0,0-2-1 0 0,-1 1 1 0 0,1-2 0 0 0,0 1-1 0 0,0-2 1 0 0,0 1 0 0 0,-1-2-1 0 0,1 1 1 0 0,-1-2 0 0 0,0 0 0 0 0,0 0-1 0 0,0-1 1 0 0,0 0 0 0 0,-1 0-1 0 0,2-3-51 0 0,144-110 571 0 0,-144 109-535 0 0,-1-2-2 0 0,0 2 1 0 0,1 0 0 0 0,1 0 0 0 0,-1 1 0 0 0,1 0 0 0 0,1 1-1 0 0,-1 1 1 0 0,15-5-35 0 0,-26 13 1 0 0,0-1 1 0 0,0 1-1 0 0,0-1 0 0 0,-1 1 0 0 0,1 0 0 0 0,0-1 0 0 0,-1 1 1 0 0,1 0-1 0 0,-1 0 0 0 0,1 0 0 0 0,-1 0 0 0 0,0 1 0 0 0,0-1 0 0 0,0 0 1 0 0,0 0-1 0 0,0 1 0 0 0,-1-1 0 0 0,1 1 0 0 0,-1-1 0 0 0,1 1 1 0 0,-1-1-1 0 0,0 0 0 0 0,0 1 0 0 0,0-1 0 0 0,0 1 0 0 0,-1-1 0 0 0,1 3-1 0 0,0-1 5 0 0,3 103 37 0 0,-4-1 1 0 0,-15 101-43 0 0,12-153-2 0 0,-2 0-11 0 0,-3 0-1 0 0,-1-1 1 0 0,-3 0 0 0 0,-3-1-1 0 0,-1-1 1 0 0,-3 0 13 0 0,17-43 1 0 0,0 0 0 0 0,-1 0 0 0 0,1-1 0 0 0,-1 0 0 0 0,-1 0 0 0 0,0 0 0 0 0,0 0 0 0 0,0-1 0 0 0,-1 1 0 0 0,0-1 0 0 0,0-1 0 0 0,0 1 0 0 0,-1-1 0 0 0,0 0 0 0 0,0-1 0 0 0,0 0 0 0 0,0 0 0 0 0,-1 0 0 0 0,0-1 0 0 0,-5 2-1 0 0,10-4 0 0 0,1 1 1 0 0,-2-1-1 0 0,1 0 1 0 0,0 0-1 0 0,0 0 1 0 0,0 0-1 0 0,0-1 1 0 0,-1 1-1 0 0,1-1 1 0 0,0 0-1 0 0,-1 0 1 0 0,1 0 0 0 0,0 0-1 0 0,-1 0 1 0 0,1-1-1 0 0,0 0 1 0 0,0 1-1 0 0,-1-1 1 0 0,1 0-1 0 0,0-1 1 0 0,0 1-1 0 0,0-1 1 0 0,0 1-1 0 0,1-1 1 0 0,-1 0-1 0 0,0 0 1 0 0,1 0-1 0 0,-1 0 1 0 0,1 0-1 0 0,0-1 1 0 0,-1 1-1 0 0,1-1 1 0 0,0 0-1 0 0,1 1 1 0 0,-1-1-1 0 0,0 0 1 0 0,0-3-1 0 0,0-5-6 0 0,0-1 1 0 0,2 0 0 0 0,-1 1 0 0 0,1-1 0 0 0,1 0-1 0 0,0 1 1 0 0,1-1 0 0 0,0 1 0 0 0,0-1 0 0 0,2 1-1 0 0,-1 0 1 0 0,1 0 0 0 0,1 1 0 0 0,0-1 0 0 0,0 1-1 0 0,1 0 1 0 0,1 0 0 0 0,0 0 5 0 0,11-14-21 0 0,1 1 1 0 0,1 1-1 0 0,1 0 0 0 0,1 2 1 0 0,0 0-1 0 0,14-7 21 0 0,105-47-3308 0 0,-129 68 1293 0 0,1-1-4456 0 0,-3 6-5800 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7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3217 0 0,'0'0'1487'0'0,"0"0"-196"0"0,0 0-12 0 0,0 0 149 0 0,0 0 88 0 0,0 0-132 0 0,0 0-306 0 0,0 0-332 0 0,0 0-236 0 0,0 0-91 0 0,0 0-38 0 0,0 0 10 0 0,0 0-15 0 0,-1 9-21 0 0,6 258 3381 0 0,-4-266-3666 0 0,0-1 0 0 0,0 1 1 0 0,0 0-1 0 0,0-1 0 0 0,0 1 1 0 0,1 0-1 0 0,-1-1 1 0 0,0 1-1 0 0,0-1 0 0 0,1 0 1 0 0,-1 0-1 0 0,0 1 1 0 0,1-1-1 0 0,-1 0 0 0 0,0 0 1 0 0,1 0-1 0 0,-1 0 1 0 0,1 0-1 0 0,-1-1 0 0 0,0 1 1 0 0,0 0-1 0 0,1 0 1 0 0,-1-1-1 0 0,0 1 0 0 0,1-1 1 0 0,-1 0-1 0 0,0 1 0 0 0,0-1 1 0 0,0 0-1 0 0,0 1 1 0 0,0-1-1 0 0,0 0 0 0 0,0 0 1 0 0,0 0-71 0 0,1 0 30 0 0,16-9 159 0 0,-1-2 0 0 0,0 1 1 0 0,0-2-1 0 0,-2 0 0 0 0,1-1 0 0 0,-2-1 1 0 0,0 0-1 0 0,0-2-189 0 0,29-29 269 0 0,-25 26-119 0 0,-2-2 0 0 0,0 0 0 0 0,-1-1 0 0 0,-2-1 0 0 0,0 0 0 0 0,0-3-150 0 0,-4 16 188 0 0,-9 32-140 0 0,-2-1 48 0 0,-1 111 389 0 0,9 158-24 0 0,7-181-405 0 0,-6 1 0 0 0,-4 71-56 0 0,-4-169 14 0 0,0 0 1 0 0,-1 0-1 0 0,0 0 1 0 0,0 0-1 0 0,-1 0 1 0 0,-1-1-1 0 0,1 1 1 0 0,-2-1-1 0 0,0 0 1 0 0,0 0-15 0 0,3-8 12 0 0,1-1 1 0 0,-1 1-1 0 0,0-1 1 0 0,1 0-1 0 0,-1 0 0 0 0,0 0 1 0 0,0 0-1 0 0,0 0 1 0 0,0 0-1 0 0,0-1 0 0 0,0 1 1 0 0,0 0-1 0 0,0-1 1 0 0,0 0-1 0 0,0 1 1 0 0,0-1-1 0 0,0 0 0 0 0,0 0 1 0 0,0 0-1 0 0,-1 0 1 0 0,1-1-1 0 0,0 1 0 0 0,0-1 1 0 0,0 1-1 0 0,0-1 1 0 0,0 0-1 0 0,0 1 1 0 0,0-1-1 0 0,0 0 0 0 0,1 0 1 0 0,-1-1-1 0 0,0 1 1 0 0,1 0-1 0 0,-1 0 0 0 0,0-1 1 0 0,1 1-1 0 0,0-1 1 0 0,-1 0-1 0 0,1 1 0 0 0,0-1 1 0 0,0 0-1 0 0,0 0 1 0 0,0 0-1 0 0,0 0 1 0 0,0 1-1 0 0,0-1 0 0 0,1 0 1 0 0,-1-1-1 0 0,1 1 1 0 0,-1 0-1 0 0,1 0 0 0 0,0-1-12 0 0,-2-9-31 0 0,0 1-1 0 0,0-1 0 0 0,2 0 1 0 0,-1 0-1 0 0,2 1 0 0 0,-1-1 1 0 0,1 0-1 0 0,1 1 1 0 0,0-1-1 0 0,1 1 0 0 0,0-1 1 0 0,1 1-1 0 0,0 0 0 0 0,1 0 1 0 0,0 1-1 0 0,1-1 0 0 0,0 1 1 0 0,1 0-1 0 0,4-4 32 0 0,14-27-2249 0 0,-13 20-6106 0 0,-6 16-3407 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7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11939 0 0,'0'0'2217'0'0,"0"0"-470"0"0,0 0-240 0 0,0 0-132 0 0,0 0-192 0 0,0 0-211 0 0,0 0-185 0 0,0 0-140 0 0,0 0-113 0 0,0 0-40 0 0,0 0-51 0 0,0 0-44 0 0,0 0-28 0 0,18-3-65 0 0,83-19 185 0 0,-29 22 213 0 0,-70 0-691 0 0,-1 1 1 0 0,0 0-1 0 0,1 0 0 0 0,-1 0 0 0 0,0 0 0 0 0,1 0 0 0 0,-1 1 1 0 0,0-1-1 0 0,0 0 0 0 0,0 0 0 0 0,0 1 0 0 0,0-1 0 0 0,0 1 1 0 0,-1-1-1 0 0,1 1 0 0 0,0-1 0 0 0,-1 1 0 0 0,1-1 0 0 0,-1 1 1 0 0,0 0-1 0 0,1-1 0 0 0,-1 1 0 0 0,0 0 0 0 0,0-1 0 0 0,0 1 1 0 0,0 0-1 0 0,0-1 0 0 0,0 1 0 0 0,-1 0 0 0 0,1-1 0 0 0,-1 1 1 0 0,1-1-1 0 0,-1 1 0 0 0,1-1 0 0 0,-1 1 0 0 0,0-1 0 0 0,0 1 1 0 0,0-1-1 0 0,0 1 0 0 0,0-1 0 0 0,0 0 0 0 0,0 0 0 0 0,0 1 1 0 0,0-1-1 0 0,-1 0 0 0 0,1 0 0 0 0,0 0-13 0 0,-78 80 315 0 0,70-72-298 0 0,5-6-4 0 0,-1 1-1 0 0,1-1 1 0 0,1 1-1 0 0,-1 0 1 0 0,0 0-1 0 0,1 1 1 0 0,0-1-1 0 0,0 1 1 0 0,0 0-1 0 0,1 0 1 0 0,-1-1-1 0 0,1 2 1 0 0,0-1-1 0 0,1 0 1 0 0,-1 0-1 0 0,0 3-12 0 0,4-6 35 0 0,0 0 1 0 0,0 0-1 0 0,0 0 0 0 0,0-1 0 0 0,0 1 0 0 0,0-1 0 0 0,0 1 1 0 0,0-1-1 0 0,1 0 0 0 0,-1 0 0 0 0,0 0 0 0 0,1 0 1 0 0,-1 0-1 0 0,1 0 0 0 0,0-1 0 0 0,-1 1 0 0 0,1-1 0 0 0,-1 0 1 0 0,1 0-1 0 0,1 0-35 0 0,0 1 70 0 0,6 1 9 0 0,0-1 0 0 0,0 0 1 0 0,0 0-1 0 0,0-1 1 0 0,0 0-1 0 0,0-1 1 0 0,0 0-1 0 0,0 0 0 0 0,0-2 1 0 0,0 1-1 0 0,5-3-79 0 0,-12 4 960 0 0,-1-1-3381 0 0,1-2-9415 0 0,-2 0-180 0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2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0,'-29'226,"-16"-73,44-134,6-25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9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15 611 11018 0 0,'0'0'4427'0'0,"0"0"-2856"0"0,0 0-953 0 0,0 0 176 0 0,0 0 348 0 0,0 0 243 0 0,0 0 5 0 0,0 0-194 0 0,0 0-257 0 0,0 0-195 0 0,2 32-168 0 0,6 103-129 0 0,-11-23 413 0 0,-9-54-851 0 0,5-53-1473 0 0,5-15-10590 0 0,2 6 408 0 0</inkml:trace>
  <inkml:trace contextRef="#ctx0" brushRef="#br0" timeOffset="385.174">247 7 4745 0 0,'0'0'2710'0'0,"0"0"-268"0"0,0 0-207 0 0,0 0-128 0 0,0 0-209 0 0,0 0-290 0 0,0 0-310 0 0,0 0-330 0 0,0 0-295 0 0,0 0-235 0 0,0 0-167 0 0,0 0-102 0 0,0 0 24 0 0,8-6 538 0 0,12 50 352 0 0,55 202 1631 0 0,-69-220-2569 0 0,14 50 113 0 0,-3 0 0 0 0,-3 1 0 0 0,-4 1 0 0 0,-4 0 0 0 0,-2 22-258 0 0,-6-82-3 0 0,-2 0 1 0 0,0 0-1 0 0,0 0 1 0 0,-2-1-1 0 0,0 0 1 0 0,-1 0-1 0 0,-1 0 1 0 0,-1-1-1 0 0,0 0 1 0 0,-1-1-1 0 0,0 0 1 0 0,-2 0 0 0 0,0-1-1 0 0,0 0 1 0 0,-1-2-1 0 0,-1 1 1 0 0,0-1-1 0 0,0-1 1 0 0,-1-1-1 0 0,-1 0 1 0 0,0-1-1 0 0,0 0 1 0 0,-10 2 2 0 0,-44 14-1442 0 0,46-21-2547 0 0,-1-3-5212 0 0,15-1-2868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7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0 421 10258 0 0,'0'0'2810'0'0,"0"0"-595"0"0,0 0-374 0 0,0 0-158 0 0,0 0-210 0 0,0 0-254 0 0,0 0-245 0 0,0 0-214 0 0,0 0-169 0 0,0 0-128 0 0,0 0-89 0 0,0 0-46 0 0,0 0-9 0 0,6-1-7 0 0,229-23 1394 0 0,-214 22-2254 0 0,36-6-699 0 0,-24-4-8321 0 0,-26 8-1874 0 0</inkml:trace>
  <inkml:trace contextRef="#ctx0" brushRef="#br0" timeOffset="860.464">573 46 872 0 0,'0'0'1414'0'0,"0"0"-5"0"0,0 0 198 0 0,0 0 271 0 0,0 0 115 0 0,0 0-69 0 0,0 0-192 0 0,0 0-245 0 0,0 0-196 0 0,0 0-164 0 0,0 0-124 0 0,0 0-87 0 0,0 0-120 0 0,1-3-109 0 0,1-9-81 0 0,-1 8-75 0 0,-1 4-39 0 0,0 0-42 0 0,0 0-31 0 0,0 0-27 0 0,0 0-48 0 0,-9 23 971 0 0,-67 179-631 0 0,67-185-682 0 0,2 1 0 0 0,0 0-1 0 0,1 0 1 0 0,1 1-1 0 0,1-1 1 0 0,0 1 0 0 0,1 0-1 0 0,1 0 1 0 0,1 0-1 0 0,2 17-1 0 0,1-33 10 0 0,-1 0-1 0 0,2-1 0 0 0,-1 1 0 0 0,0 0 1 0 0,0-1-1 0 0,1 1 0 0 0,0-1 0 0 0,-1 0 1 0 0,1 0-1 0 0,0 0 0 0 0,0 0 1 0 0,0 0-1 0 0,0-1 0 0 0,0 1 0 0 0,1-1 1 0 0,-1 0-1 0 0,0 0 0 0 0,1 0 0 0 0,-1-1 1 0 0,1 1-1 0 0,-1-1 0 0 0,0 0 0 0 0,1 1 1 0 0,-1-2-1 0 0,1 1 0 0 0,-1 0 0 0 0,1-1 1 0 0,-1 1-1 0 0,1-1 0 0 0,-1 0 0 0 0,0 0 1 0 0,1-1-1 0 0,-1 1 0 0 0,0-1-9 0 0,21-11 96 0 0,-1-1 0 0 0,-1-1-1 0 0,0-2 1 0 0,-1 0 0 0 0,-1-1 0 0 0,0-1 0 0 0,-2 0-1 0 0,0-2 1 0 0,-1 0 0 0 0,-1-1 0 0 0,-2-1-1 0 0,0 0 1 0 0,-1-1 0 0 0,-1 0 0 0 0,-1-1-1 0 0,0-5-95 0 0,-9 26-1 0 0,75-131 104 0 0,-72 118 5 0 0,-12 18-39 0 0,-11 28-68 0 0,2 1 1 0 0,1 1-1 0 0,2 1 0 0 0,1 0 0 0 0,1 1 0 0 0,2 0 0 0 0,1 0 1 0 0,1 1-1 0 0,1 13-1 0 0,5-40 0 0 0,-9 72 0 0 0,3 1-1 0 0,4-1 1 0 0,4 40 0 0 0,0-26-8 0 0,6 132-52 0 0,-8-218 61 0 0,0 0 1 0 0,-1 0 0 0 0,0 0-1 0 0,0 0 1 0 0,0 0 0 0 0,-1-1-1 0 0,0 1 1 0 0,0-1 0 0 0,-1 0-1 0 0,0 1 1 0 0,0-2 0 0 0,0 1-1 0 0,-1 0 1 0 0,0-1 0 0 0,0 0 0 0 0,0 0-1 0 0,-1 0 1 0 0,1-1 0 0 0,-4 2-2 0 0,7-5 2 0 0,0 0 1 0 0,-1 0 0 0 0,1 0-1 0 0,0-1 1 0 0,-1 1 0 0 0,1 0-1 0 0,-1-1 1 0 0,1 0 0 0 0,-1 0 0 0 0,1 1-1 0 0,-1-1 1 0 0,1-1 0 0 0,-1 1-1 0 0,1 0 1 0 0,0-1 0 0 0,-1 1-1 0 0,1-1 1 0 0,-1 0 0 0 0,1 0 0 0 0,0 1-1 0 0,0-2 1 0 0,-1 1 0 0 0,1 0-1 0 0,0 0 1 0 0,0-1 0 0 0,0 1-1 0 0,0-1 1 0 0,0 0 0 0 0,1 1 0 0 0,-1-1-1 0 0,1 0 1 0 0,-1 0 0 0 0,1 0-1 0 0,-1 0 1 0 0,1 0 0 0 0,0-1-1 0 0,0 1 1 0 0,0 0 0 0 0,0-1-3 0 0,-1-9-10 0 0,0 0-1 0 0,1 0 1 0 0,1 0 0 0 0,0-1 0 0 0,1 1-1 0 0,0 0 1 0 0,0 0 0 0 0,2 0 0 0 0,-1 0-1 0 0,2 0 1 0 0,-1 0 0 0 0,2 1 0 0 0,-1-1-1 0 0,2 1 1 0 0,-1 0 0 0 0,1 1-1 0 0,1-1 1 0 0,1 0 10 0 0,-7 9-4 0 0,60-86-3006 0 0,-48 73 207 0 0,-1 4-6224 0 0,-8 3-2726 0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2:21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1 249,'33'54,"97"233,1 24,-91-250,-39-60,0 1,0-1,0 0,1 0,-1 0,1 0,-1-1,1 1,-1 0,1 0,-1-1,1 1,-1-1,1 0,0 1,-1-1,1 0,0 0,-1 0,1 0,0 0,-1 0,1-1,0 1,-1-1,1 1,-1-1,1 1,-1-1,1 0,-1 0,1 0,-1 0,0 0,1 0,-1 0,0 0,0 0,0 0,1-1,41-101,18-92,-55 180,33-49,-38 64,0 0,0 0,0 1,1-1,-1 0,0 1,0-1,0 1,0 0,0-1,0 1,0 0,0-1,0 1,-1 0,1 0,0 0,0 0,-1 0,1 0,0 0,-1 0,1 0,-1 0,1 0,-1 0,0 0,0 0,1 0,-1 1,0-1,0 0,1 3,54 194,-48-158,2 0,2-1,2 0,1-1,15 27,-29-64,0 0,0 0,0 1,0-1,0 0,0 0,0 1,1-1,-1 0,0 0,1 0,-1 1,1-1,0 0,-1 0,1 0,0 0,-1 0,1 0,0 0,0 0,0-1,0 1,0 0,0 0,0-1,0 1,0-1,0 1,1-1,-1 1,0-1,0 0,0 1,1-1,-1 0,0 0,0 0,1 0,-1 0,0 0,0 0,1-1,-1 1,0 0,0-1,0 1,0-1,1 1,-1-1,0 0,0 1,0-1,0 0,0 0,0 1,-1-1,1 0,0 0,18-91,8-67,-8 62,-5 20,3 1,4 0,2 2,18-35,50-78,-40 54,-50 122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48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22 984 4041 0 0,'0'0'508'0'0,"0"0"-188"0"0,0 0-51 0 0,0 0 212 0 0,0 0 327 0 0,0 0 308 0 0,0 0 122 0 0,0 0-109 0 0,0 0-257 0 0,0 0-329 0 0,0 0-235 0 0,-5 4-5 0 0,2-2-291 0 0,2-1 20 0 0,0-1 0 0 0,0 1 0 0 0,1-1 1 0 0,-1 1-1 0 0,0 0 0 0 0,0-1 0 0 0,1 1 1 0 0,-1 0-1 0 0,0-1 0 0 0,1 1 0 0 0,-1 0 0 0 0,0 0 1 0 0,1-1-1 0 0,-1 1 0 0 0,1 0 0 0 0,0 0 0 0 0,-1 0 1 0 0,1 0-1 0 0,0 0 0 0 0,-1 0 0 0 0,1 0 0 0 0,0 0 1 0 0,0 0-1 0 0,0 0 0 0 0,0 0 0 0 0,0 0 0 0 0,0 0 1 0 0,0 0-1 0 0,0 0 0 0 0,0 0 0 0 0,1 0 1 0 0,-1 0-1 0 0,0-1 0 0 0,0 1 0 0 0,1 0 0 0 0,-1 0 1 0 0,1 0-1 0 0,-1 0 0 0 0,1 0 0 0 0,-1-1 0 0 0,1 1 1 0 0,0 0-1 0 0,-1 0 0 0 0,1-1 0 0 0,0 1 0 0 0,0 0 1 0 0,-1-1-1 0 0,1 1 0 0 0,0-1 0 0 0,0 1 1 0 0,0-1-1 0 0,0 1 0 0 0,0-1-32 0 0,10 9 417 0 0,1-2 0 0 0,0 1 0 0 0,0-2 0 0 0,0 1 0 0 0,1-2 0 0 0,0 1-1 0 0,0-2 1 0 0,0 0 0 0 0,1-1 0 0 0,-1 0 0 0 0,12 1-417 0 0,-8-2 260 0 0,-1-1 1 0 0,0-1-1 0 0,0 0 0 0 0,1-1 0 0 0,-1-1 1 0 0,0 0-1 0 0,0-1 0 0 0,0-1 0 0 0,-1 0 1 0 0,1-1-1 0 0,-1-1 0 0 0,0-1 0 0 0,0 0 0 0 0,-1-1 1 0 0,4-2-261 0 0,19-15 329 0 0,-1-1 1 0 0,0-2-1 0 0,-3-2 0 0 0,29-31-329 0 0,211-269 894 0 0,-171 194-535 0 0,-6-4 1 0 0,23-55-360 0 0,-71 125 249 0 0,-48 70-216 0 0,0 0-11 0 0,26 75 406 0 0,-10 15-110 0 0,-4 0 1 0 0,-4 0-1 0 0,-3 13-318 0 0,3 45 161 0 0,-3 116-33 0 0,-6-253-145 0 0,-1-1 0 0 0,0 1 0 0 0,-1-1 0 0 0,0 0 0 0 0,0 0 0 0 0,-1 0 0 0 0,-1 0 0 0 0,1-1 0 0 0,-2 0 1 0 0,1 1-1 0 0,-1-2 0 0 0,-1 1 0 0 0,1-1 0 0 0,-1 0 0 0 0,-1 0 0 0 0,0-1 0 0 0,0 0 0 0 0,0-1 0 0 0,-1 1 0 0 0,0-2 0 0 0,-6 4 17 0 0,-3 1-157 0 0,0-1 0 0 0,-1-1 0 0 0,0 0 1 0 0,-1-2-1 0 0,1 0 0 0 0,-1-1 0 0 0,0-1 0 0 0,-1-1 1 0 0,1-1-1 0 0,-19 0 157 0 0,24-1-388 0 0,1-1 1 0 0,-1-1 0 0 0,0 0-1 0 0,0-1 1 0 0,1-1 0 0 0,-1 0-1 0 0,1-1 1 0 0,0 0 0 0 0,0-1 0 0 0,0-1-1 0 0,1 0 1 0 0,-1-1 0 0 0,2 0-1 0 0,-9-7 388 0 0,-20-23-4160 0 0,19 9-3830 0 0,14 15 436 0 0</inkml:trace>
  <inkml:trace contextRef="#ctx0" brushRef="#br0" timeOffset="332.619">2039 398 13531 0 0,'0'0'740'0'0,"0"0"-174"0"0,0 0 0 0 0,0 0 197 0 0,0 0 191 0 0,0 0 73 0 0,-35 31-53 0 0,-108 98-148 0 0,138-125-762 0 0,0 0 0 0 0,-1 0 0 0 0,2 1-1 0 0,-1 0 1 0 0,0 0 0 0 0,1 0 0 0 0,0 0 0 0 0,0 1 0 0 0,1-1 0 0 0,0 1 0 0 0,0 0 0 0 0,0 0-1 0 0,0 0 1 0 0,1 1 0 0 0,0 0-64 0 0,-2 8 144 0 0,1-9-127 0 0,0 1 0 0 0,0-1 1 0 0,1 1-1 0 0,0-1 1 0 0,1 1-1 0 0,-1 0 1 0 0,1 0-1 0 0,0 0 1 0 0,1 0-1 0 0,0 0 1 0 0,0 0-1 0 0,0 0 1 0 0,1 0-1 0 0,0 0 1 0 0,0-1-1 0 0,1 1 1 0 0,0 0-1 0 0,0-1 1 0 0,1 1-1 0 0,-1-1 1 0 0,1 1-1 0 0,1-1 1 0 0,-1 0-1 0 0,1-1 1 0 0,0 1-1 0 0,1 0 0 0 0,-1-1 1 0 0,1 0-1 0 0,0 0 1 0 0,0-1-1 0 0,1 1 1 0 0,-1-1-1 0 0,1 0 1 0 0,0-1-1 0 0,0 1 1 0 0,0-1-1 0 0,5 1-17 0 0,6-1 87 0 0,0-2-1 0 0,0-1 0 0 0,-1 0 0 0 0,1-1 1 0 0,0 0-1 0 0,-1-2 0 0 0,1 0 1 0 0,-1 0-1 0 0,1-2 0 0 0,-1 0 0 0 0,-1-1 1 0 0,1 0-1 0 0,-1-2 0 0 0,0 0 0 0 0,-1 0 1 0 0,0-1-1 0 0,0-1 0 0 0,-1 0 1 0 0,0-1-1 0 0,-1-1 0 0 0,0 0 0 0 0,-1 0 1 0 0,8-11-87 0 0,-14 18 21 0 0,0 0-1 0 0,0-1 1 0 0,0 1 0 0 0,-1-1 0 0 0,1 0-1 0 0,-1 0 1 0 0,-1-1 0 0 0,1 1 0 0 0,-1-1 0 0 0,0 0-1 0 0,-1 1 1 0 0,0-1 0 0 0,0-1 0 0 0,0 1-1 0 0,-1 0 1 0 0,0 0 0 0 0,0 0 0 0 0,-1-1 0 0 0,0 1-1 0 0,0 0 1 0 0,-1-1 0 0 0,0 1 0 0 0,0 0-1 0 0,-1 0 1 0 0,0 0 0 0 0,0 0 0 0 0,0 0 0 0 0,-1 0-1 0 0,0 0 1 0 0,-1 1 0 0 0,1 0 0 0 0,-1-1-1 0 0,0 1 1 0 0,-1 1 0 0 0,1-1 0 0 0,-1 1 0 0 0,-1-1-1 0 0,1 1 1 0 0,-1 1 0 0 0,1-1 0 0 0,-1 1 0 0 0,-1 0-1 0 0,-4-2-20 0 0,-2 1-160 0 0,0 0 0 0 0,0 2-1 0 0,0 0 1 0 0,-1 0 0 0 0,1 1-1 0 0,-1 1 1 0 0,0 0 0 0 0,1 1 0 0 0,-1 0-1 0 0,0 1 1 0 0,-6 2 160 0 0,-86 38-8403 0 0,87-27-2707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1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2521 0 0,'0'0'1675'0'0,"0"0"-152"0"0,0 0 101 0 0,0 0 164 0 0,0 0 91 0 0,0 0-56 0 0,0 0-214 0 0,0 0-250 0 0,0 0-248 0 0,0 0-206 0 0,0 0-113 0 0,4 1 8882 0 0,18 2-8423 0 0,294-14-345 0 0,-117 21-650 0 0,-173-12-2123 0 0,-35-2-1456 0 0,1 0-4650 0 0,6 4-4247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1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12579 0 0,'0'0'1981'0'0,"0"0"-423"0"0,0 0-216 0 0,0 0-35 0 0,0 0-48 0 0,0 0-151 0 0,0 0-221 0 0,0 0-227 0 0,0 0-157 0 0,0 0-59 0 0,0 0-43 0 0,0 0-6 0 0,0 0 4 0 0,14 7 1432 0 0,28 4-50 0 0,16-3-907 0 0,122-1 199 0 0,-51-22-635 0 0,-52 12-281 0 0,-87 0-1275 0 0,-13 7-3400 0 0,18 0 2403 0 0,-1 1-6388 0 0,4-4-3940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2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3 678 152 0 0,'0'0'762'0'0,"0"0"-492"0"0,0 0 189 0 0,0 0 704 0 0,0 0 745 0 0,0 0 457 0 0,0 0 13 0 0,0 0-291 0 0,0 0-332 0 0,0 0-239 0 0,0 0-128 0 0,0 0-62 0 0,0 0-66 0 0,0 3 5687 0 0,-2-81-3986 0 0,9-101-1909 0 0,-2 152-1017 0 0,2-1 1 0 0,1 1-1 0 0,1 1 0 0 0,1-1 0 0 0,1 2 1 0 0,1-1-1 0 0,2 2 0 0 0,0 0 1 0 0,2 0-1 0 0,0 2 0 0 0,14-15-35 0 0,-23 30 4 0 0,0 0 0 0 0,1 1 0 0 0,-1 0 0 0 0,1 0 0 0 0,0 0 0 0 0,1 1 0 0 0,-1 0-1 0 0,1 1 1 0 0,0 0 0 0 0,0 0 0 0 0,1 1 0 0 0,-1 0 0 0 0,1 1 0 0 0,-1 0 0 0 0,1 0 0 0 0,0 1 0 0 0,6 0-4 0 0,-11 1-4 0 0,-1 0-1 0 0,0 0 1 0 0,0 1 0 0 0,1-1 0 0 0,-1 1 0 0 0,0 0-1 0 0,0 0 1 0 0,0 1 0 0 0,0-1 0 0 0,0 1 0 0 0,0 0-1 0 0,0 0 1 0 0,-1 0 0 0 0,1 0 0 0 0,-1 0 0 0 0,1 1-1 0 0,-1 0 1 0 0,0 0 0 0 0,0 0 0 0 0,0 0 0 0 0,0 0-1 0 0,-1 1 1 0 0,1-1 0 0 0,-1 1 0 0 0,0 0 0 0 0,0-1-1 0 0,0 1 1 0 0,-1 0 0 0 0,1 0 0 0 0,-1 0 0 0 0,0 0-1 0 0,0 1 1 0 0,0-1 0 0 0,-1 4 4 0 0,1 14 11 0 0,-1-1 0 0 0,-2 0 0 0 0,0 0 0 0 0,-1 0 0 0 0,-1 0 0 0 0,-1 0 0 0 0,-1-1 0 0 0,-1 0 0 0 0,0 0 0 0 0,-10 17-11 0 0,-11 35-9 0 0,11 5-49 0 0,17-77 42 0 0,0 0 9 0 0,0 0 15 0 0,0 0 11 0 0,0 0-9 0 0,11-15-44 0 0,74-88 58 0 0,-79 96-24 0 0,30-39-4 0 0,2 2 1 0 0,2 2-1 0 0,2 2 1 0 0,1 1-1 0 0,2 2 1 0 0,2 3-1 0 0,1 1 1 0 0,7-1 3 0 0,-32 22-7 0 0,78-21-40 0 0,-99 36 46 0 0,1 0-1 0 0,-1 1 1 0 0,0-1-1 0 0,0 0 1 0 0,0 1-1 0 0,0 0 1 0 0,-1-1 0 0 0,0 1-1 0 0,1 0 1 0 0,-1 0-1 0 0,0 0 1 0 0,-1 0-1 0 0,1-1 1 0 0,-1 1-1 0 0,0 0 1 0 0,0 0-1 0 0,0 0 1 0 0,0 1 1 0 0,0-2 1 0 0,0 24 3 0 0,-1-1 1 0 0,-2 1-1 0 0,0-1 0 0 0,-2 0 0 0 0,-1 0 0 0 0,0-1 1 0 0,-6 11-5 0 0,-25 131 54 0 0,37-119-233 0 0,0-48 95 0 0,35-35-7745 0 0,-25 26 2781 0 0,-3 2-6400 0 0</inkml:trace>
  <inkml:trace contextRef="#ctx0" brushRef="#br0" timeOffset="717.848">1585 103 14579 0 0,'0'0'1778'0'0,"0"0"-462"0"0,0 0-170 0 0,0 0 49 0 0,0 0 45 0 0,0 0-53 0 0,0 0-199 0 0,0 0-258 0 0,0 0-193 0 0,0 0-140 0 0,0 0-113 0 0,0 0-12 0 0,0 0-10 0 0,-14-1 3 0 0,-44-3 6 0 0,-20 28 436 0 0,66-17-638 0 0,-2-2-37 0 0,0 0 1 0 0,1 2-1 0 0,0-1 0 0 0,0 2 0 0 0,1-1 1 0 0,0 2-1 0 0,0 0 0 0 0,1 0 1 0 0,0 1-1 0 0,0 0 0 0 0,1 1 0 0 0,1 0 1 0 0,0 1-1 0 0,0 0 0 0 0,1 0 0 0 0,1 1 1 0 0,0 0-1 0 0,1 0 0 0 0,0 1 0 0 0,1 0 1 0 0,0 0-1 0 0,1 0 0 0 0,1 0 0 0 0,0 1 1 0 0,1-1-1 0 0,1 4-32 0 0,2-14 7 0 0,1-1 1 0 0,0 1-1 0 0,0-1 0 0 0,0 1 0 0 0,0-1 1 0 0,1 0-1 0 0,-1 1 0 0 0,1-1 1 0 0,0-1-1 0 0,0 1 0 0 0,0 0 0 0 0,0-1 1 0 0,0 1-1 0 0,1-1 0 0 0,-1 0 0 0 0,1 0 1 0 0,-1 0-1 0 0,1-1 0 0 0,0 1 1 0 0,0-1-1 0 0,-1 0 0 0 0,1 0 0 0 0,0 0 1 0 0,0-1-1 0 0,0 1 0 0 0,0-1 1 0 0,0 0-1 0 0,0 0 0 0 0,0 0 0 0 0,1-1 1 0 0,-1 0-1 0 0,-1 1 0 0 0,1-1 1 0 0,0-1-1 0 0,0 1 0 0 0,0 0 0 0 0,1-2-7 0 0,30-12 90 0 0,-2-1-1 0 0,0-2 0 0 0,-1-2 0 0 0,-1 0 0 0 0,0-2 0 0 0,-2-2 1 0 0,-1 0-1 0 0,11-13-89 0 0,-26 24 24 0 0,222-167 249 0 0,-234 180-270 0 0,0-1 0 0 0,0 1-1 0 0,0-1 1 0 0,-1 1 0 0 0,1 0 0 0 0,0 0-1 0 0,0-1 1 0 0,0 1 0 0 0,0 0-1 0 0,0 0 1 0 0,0 0 0 0 0,0 0 0 0 0,0 0-1 0 0,0 0 1 0 0,0 0 0 0 0,0 0-1 0 0,0 1 1 0 0,0-1 0 0 0,-1 0 0 0 0,1 1-1 0 0,0-1 1 0 0,0 0 0 0 0,0 1-1 0 0,0-1 1 0 0,-1 1 0 0 0,1-1 0 0 0,0 1-1 0 0,0-1 1 0 0,-1 1 0 0 0,1 0-1 0 0,0 0 1 0 0,-1-1 0 0 0,1 1 0 0 0,-1 0-1 0 0,1 0 1 0 0,-1-1 0 0 0,1 1 0 0 0,-1 0-1 0 0,1 0 1 0 0,-1 0 0 0 0,0 0-1 0 0,0 0 1 0 0,1 0 0 0 0,-1 0 0 0 0,0 0-1 0 0,0-1 1 0 0,0 1 0 0 0,0 0-1 0 0,0 0 1 0 0,0 0 0 0 0,0 0 0 0 0,0 0-1 0 0,-1 0 1 0 0,1 0 0 0 0,0 0-1 0 0,-1 0 1 0 0,1 0 0 0 0,0-1 0 0 0,-1 1-1 0 0,1 0 1 0 0,-1 0 0 0 0,1 0-1 0 0,-1-1 1 0 0,0 1 0 0 0,1 0 0 0 0,-1 0-1 0 0,0-1-2 0 0,0 12 37 0 0,-48 191 431 0 0,39-158-462 0 0,2 0-1 0 0,3 0 1 0 0,1 0-1 0 0,2 1 1 0 0,3-1-1 0 0,1 0 1 0 0,6 28-6 0 0,6 10-3 0 0,-3 1 0 0 0,-5 0 1 0 0,-2 0-1 0 0,-5 26 3 0 0,0-96-1 0 0,-1 1 0 0 0,0 0 0 0 0,-1-1 1 0 0,-1 1-1 0 0,0-1 0 0 0,-1 0 0 0 0,0-1 0 0 0,-7 12 1 0 0,9-20 4 0 0,0 0 1 0 0,0 0-1 0 0,0-1 0 0 0,0 0 1 0 0,-1 0-1 0 0,0 0 0 0 0,0 0 1 0 0,0 0-1 0 0,0-1 0 0 0,0 1 1 0 0,-1-1-1 0 0,0 0 1 0 0,1-1-1 0 0,-1 1 0 0 0,0-1 1 0 0,0 0-1 0 0,-1 0 0 0 0,1-1 1 0 0,0 1-1 0 0,-1-1 0 0 0,1 0 1 0 0,0-1-1 0 0,-1 1 0 0 0,-2-1-4 0 0,4 0 4 0 0,0 1 0 0 0,-1-1 0 0 0,1 0-1 0 0,0 0 1 0 0,-1-1 0 0 0,1 1 0 0 0,0-1-1 0 0,0 0 1 0 0,-1 0 0 0 0,1 0 0 0 0,0-1-1 0 0,0 1 1 0 0,0-1 0 0 0,1 0 0 0 0,-1 0-1 0 0,0 0 1 0 0,1-1 0 0 0,-1 1 0 0 0,1-1-1 0 0,0 0 1 0 0,0 0 0 0 0,0 0 0 0 0,0-1-1 0 0,0 1 1 0 0,1 0 0 0 0,-2-4-4 0 0,-2-5 1 0 0,0 0 0 0 0,1 1-1 0 0,1-2 1 0 0,0 1 0 0 0,1 0 0 0 0,0-1 0 0 0,1 0 0 0 0,0 1 0 0 0,1-1 0 0 0,0 0 0 0 0,2 0 0 0 0,-1 0-1 0 0,1 0 1 0 0,1 0 0 0 0,0 1 0 0 0,1-1 0 0 0,0 1 0 0 0,1-1 0 0 0,1 0-1 0 0,5-12-5 0 0,1 1-1 0 0,1 0 1 0 0,0 0 0 0 0,2 2-1 0 0,1-1 1 0 0,1 2 0 0 0,1 0-1 0 0,15-14 6 0 0,-14 19-42 0 0,0 1 0 0 0,2 1 0 0 0,0 1 0 0 0,0 0 0 0 0,2 2 0 0 0,-1 0 0 0 0,1 1 0 0 0,1 1 0 0 0,-1 2 0 0 0,2 0 0 0 0,-1 1 0 0 0,1 1 42 0 0,15 2-529 0 0,-22 3-3658 0 0,-4 0-4283 0 0,-11 0-4017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50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1210 656 13027 0 0,'0'0'1715'0'0,"0"0"-626"0"0,0 0-352 0 0,0 0 93 0 0,0 0 232 0 0,0 0 162 0 0,0 0-41 0 0,0 0-213 0 0,0 0-236 0 0,0 0-195 0 0,-3 31-147 0 0,-9 99-124 0 0,-8 125 410 0 0,0-145-1186 0 0,20-106 265 0 0,0 14-2732 0 0,9-14-8068 0 0,-5-4 1364 0 0</inkml:trace>
  <inkml:trace contextRef="#ctx0" brushRef="#br0" timeOffset="598.344">1378 928 11138 0 0,'0'0'1027'0'0,"0"0"-327"0"0,0 0 25 0 0,0 0 239 0 0,0 0 143 0 0,0 0 5 0 0,0 0-108 0 0,0 0-118 0 0,0 0-126 0 0,0 0-121 0 0,0 0-102 0 0,32-1-113 0 0,103-5-85 0 0,-38-9 406 0 0,-76 8-565 0 0,25-4 181 0 0,-53-15 931 0 0,2 18-1249 0 0,-2 1 0 0 0,1-1 0 0 0,-1 1 1 0 0,0 1-1 0 0,-1-1 0 0 0,0 1 0 0 0,0 1 0 0 0,0-1 1 0 0,0 1-1 0 0,-1 1 0 0 0,0 0 0 0 0,0 0 0 0 0,0 0 0 0 0,-1 1 1 0 0,1 1-1 0 0,-1 0 0 0 0,1 0 0 0 0,-10 0-43 0 0,9 51 105 0 0,10-42-108 0 0,16 224 456 0 0,-10-180-380 0 0,-4-51-58 0 0,-1 0 0 0 0,1 0 0 0 0,0 0-1 0 0,-1-1 1 0 0,1 1 0 0 0,0 0-1 0 0,-1-1 1 0 0,1 1 0 0 0,-1-1 0 0 0,1 0-1 0 0,-1 0 1 0 0,1 1 0 0 0,-1-1-1 0 0,0 0 1 0 0,1 0 0 0 0,-1 0 0 0 0,0 0-1 0 0,0 0 1 0 0,1-1 0 0 0,-1 1-1 0 0,0 0 1 0 0,0-1 0 0 0,0 1 0 0 0,-1 0-1 0 0,1-1 1 0 0,0 1 0 0 0,-1-1-1 0 0,1 1 1 0 0,0-1 0 0 0,-1 0 0 0 0,0 0-15 0 0,4-3 18 0 0,85-106 37 0 0,-26 27-733 0 0,-41 52-1531 0 0,-11 19-6660 0 0,-6 6-2665 0 0</inkml:trace>
  <inkml:trace contextRef="#ctx0" brushRef="#br0" timeOffset="976.903">1904 693 9722 0 0,'0'0'2183'0'0,"0"0"-718"0"0,0 0-324 0 0,0 0 29 0 0,0 0 102 0 0,0 0 26 0 0,0 0-97 0 0,0 0-163 0 0,0 0-123 0 0,0 0-102 0 0,0 0-105 0 0,0 0-88 0 0,0 0-72 0 0,26-9-79 0 0,80-26-67 0 0,-33 22 485 0 0,-53 14-689 0 0,-19-1-190 0 0,0 0 0 0 0,0 0 1 0 0,1 0-1 0 0,-1 0 0 0 0,0 1 0 0 0,0-1 1 0 0,0 0-1 0 0,1 0 0 0 0,-1 1 1 0 0,0-1-1 0 0,0 1 0 0 0,0-1 1 0 0,0 1-1 0 0,0 0 0 0 0,0-1 1 0 0,0 1-1 0 0,0 0 0 0 0,0 0 1 0 0,0-1-1 0 0,0 1 0 0 0,0 0 1 0 0,0 0-1 0 0,-1 0 0 0 0,1 0 0 0 0,0 0 1 0 0,-1 0-1 0 0,1 0 0 0 0,-1 0 1 0 0,1 1-1 0 0,-1-1 0 0 0,1 0 1 0 0,-1 0-1 0 0,0 0 0 0 0,0 1 1 0 0,0-1-1 0 0,0 0 0 0 0,1 0 1 0 0,-2 1-1 0 0,1-1 0 0 0,0 0 1 0 0,0 0-1 0 0,0 0 0 0 0,0 1 0 0 0,-1-1 1 0 0,1 0-1 0 0,-1 1-8 0 0,-22 55 252 0 0,-141 162 12 0 0,163-218-263 0 0,0 0-1 0 0,0 0 1 0 0,0 0-1 0 0,0 0 1 0 0,0 0-1 0 0,0 0 1 0 0,0 1-1 0 0,1-1 0 0 0,-1 0 1 0 0,0 1-1 0 0,1-1 1 0 0,-1 0-1 0 0,1 1 1 0 0,-1-1-1 0 0,1 1 1 0 0,0-1-1 0 0,0 1 0 0 0,-1-1 1 0 0,1 1-1 0 0,0-1 1 0 0,0 1-1 0 0,1-1 1 0 0,-1 1-1 0 0,0-1 1 0 0,0 1-1 0 0,1-1 0 0 0,-1 0 1 0 0,1 1-1 0 0,-1-1 1 0 0,1 1-1 0 0,0-1 1 0 0,-1 0-1 0 0,1 0 1 0 0,0 1-1 0 0,0-1 0 0 0,0 0 1 0 0,0 0-1 0 0,0 0 1 0 0,0 0-1 0 0,0 0 1 0 0,1 0-1 0 0,-1 0 1 0 0,0 0-1 0 0,0-1 0 0 0,1 1 1 0 0,-1 0-1 0 0,0-1 1 0 0,1 1-1 0 0,-1-1 1 0 0,1 1-1 0 0,-1-1 1 0 0,1 0-1 0 0,-1 0 0 0 0,1 0 1 0 0,-1 1-1 0 0,1-1 1 0 0,-1-1-1 0 0,1 1 1 0 0,-1 0-1 0 0,1 0 0 0 0,16-2 24 0 0,1 0 0 0 0,0-2 0 0 0,-1 0 0 0 0,0 0 0 0 0,0-2 0 0 0,0-1 0 0 0,0 0-24 0 0,78-23-696 0 0,-65 21-1573 0 0,-15 3-6007 0 0,-11 6-3705 0 0</inkml:trace>
  <inkml:trace contextRef="#ctx0" brushRef="#br0" timeOffset="1445.238">60 1429 7290 0 0,'0'0'2500'0'0,"0"0"-570"0"0,0 0-275 0 0,0 0 88 0 0,0 0 80 0 0,0 0-123 0 0,0 0-290 0 0,0 0-375 0 0,0 0-342 0 0,0 0-175 0 0,0 0-69 0 0,0 0 14 0 0,0 8 26 0 0,20 385 2513 0 0,-27-347-2623 0 0,3-23-1185 0 0,2 0-3898 0 0,11-26-5439 0 0,-7-1 1598 0 0</inkml:trace>
  <inkml:trace contextRef="#ctx0" brushRef="#br0" timeOffset="1942.386">1 1447 8042 0 0,'0'0'1935'0'0,"0"0"-607"0"0,0 0-356 0 0,0 0 21 0 0,0 0 161 0 0,0 0 83 0 0,0 0-41 0 0,0 0-140 0 0,0 0-149 0 0,0 0-108 0 0,0 0-95 0 0,0 0-67 0 0,0 0-62 0 0,29-14-37 0 0,93-47-32 0 0,-31 26 355 0 0,-77 30-758 0 0,0 1 1 0 0,1 0 0 0 0,-1 2-1 0 0,1-1 1 0 0,0 2-1 0 0,-1 0 1 0 0,1 1 0 0 0,0 0-1 0 0,0 1 1 0 0,1 1-104 0 0,-14-2 20 0 0,1 1 0 0 0,-1-1 0 0 0,1 1-1 0 0,-1 0 1 0 0,0 0 0 0 0,1 0 0 0 0,-1 0 0 0 0,0 0 0 0 0,0 1 0 0 0,0-1 0 0 0,0 0 0 0 0,0 1-1 0 0,0 0 1 0 0,-1-1 0 0 0,1 1 0 0 0,0 0 0 0 0,-1 0 0 0 0,1 0 0 0 0,-1 0 0 0 0,0 0-1 0 0,0 1 1 0 0,0-1 0 0 0,0 0 0 0 0,0 1 0 0 0,0-1 0 0 0,0 0 0 0 0,-1 1 0 0 0,1-1 0 0 0,-1 1-1 0 0,0-1 1 0 0,0 1 0 0 0,0-1 0 0 0,0 1 0 0 0,0-1 0 0 0,0 0 0 0 0,-1 1 0 0 0,1-1-1 0 0,-1 1 1 0 0,0-1 0 0 0,1 0 0 0 0,-2 3-20 0 0,-48 92 535 0 0,-68 51-322 0 0,117-147-213 0 0,-1 0 0 0 0,1 0 1 0 0,0 0-1 0 0,0 0 0 0 0,0 0 0 0 0,0 0 0 0 0,0 0 1 0 0,0 0-1 0 0,0 1 0 0 0,1-1 0 0 0,-1 0 1 0 0,0 1-1 0 0,1-1 0 0 0,-1 0 0 0 0,1 1 1 0 0,-1-1-1 0 0,1 1 0 0 0,0-1 0 0 0,-1 1 0 0 0,1-1 1 0 0,0 1-1 0 0,0-1 0 0 0,0 1 0 0 0,0-1 1 0 0,0 1-1 0 0,1-1 0 0 0,-1 1 0 0 0,0-1 0 0 0,1 1 1 0 0,-1-1-1 0 0,1 0 0 0 0,-1 1 0 0 0,1-1 1 0 0,0 0-1 0 0,0 1 0 0 0,-1-1 0 0 0,1 0 1 0 0,0 0-1 0 0,0 0 0 0 0,0 0 0 0 0,0 0 0 0 0,0 0 1 0 0,1 0-1 0 0,-1 0 0 0 0,0 0 0 0 0,0 0 1 0 0,1 0-1 0 0,-1-1 0 0 0,0 1 0 0 0,1-1 0 0 0,-1 1 1 0 0,1-1-1 0 0,-1 1 0 0 0,161 36 83 0 0,-161-36-74 0 0,1-1 0 0 0,0 1 0 0 0,-1-1 0 0 0,1 1 0 0 0,-1 0 0 0 0,0 0 0 0 0,1 0 0 0 0,-1 0 0 0 0,0 0 0 0 0,1 0 0 0 0,-1 0 0 0 0,0 0 0 0 0,0 0 0 0 0,0 0 0 0 0,0 1 0 0 0,0-1 0 0 0,0 1 0 0 0,0-1 0 0 0,-1 0 0 0 0,1 1 0 0 0,0-1 0 0 0,-1 1 0 0 0,1 0 0 0 0,-1-1 0 0 0,0 1 0 0 0,1-1 0 0 0,-1 1 0 0 0,0 0 0 0 0,0-1 0 0 0,0 1 0 0 0,0 0 0 0 0,0-1 0 0 0,0 1 1 0 0,-1 0-1 0 0,1-1 0 0 0,-1 1 0 0 0,1-1 0 0 0,-1 1 0 0 0,1-1 0 0 0,-1 1 0 0 0,0 0-9 0 0,-44 53 479 0 0,21-35-529 0 0,0-2 0 0 0,-2 0-1 0 0,0-1 1 0 0,-1-1 0 0 0,0-2-1 0 0,-1-1 1 0 0,-29 9 50 0 0,58-22-92 0 0,-1 0-1 0 0,0-1 1 0 0,0 1-1 0 0,0 0 1 0 0,0 0 0 0 0,0-1-1 0 0,0 1 1 0 0,0 0 0 0 0,0-1-1 0 0,1 1 1 0 0,-1 0-1 0 0,0-1 1 0 0,0 1 0 0 0,0 0-1 0 0,-1-1 1 0 0,1 1 0 0 0,0 0-1 0 0,0-1 1 0 0,0 1-1 0 0,0 0 1 0 0,0-1 0 0 0,0 1-1 0 0,0 0 1 0 0,0 0-1 0 0,-1-1 1 0 0,1 1 0 0 0,0 0-1 0 0,0-1 1 0 0,0 1 0 0 0,-1 0-1 0 0,1 0 1 0 0,0 0-1 0 0,0-1 1 0 0,-1 1 0 0 0,1 0-1 0 0,0 0 1 0 0,0 0 0 0 0,-1 0-1 0 0,1-1 1 0 0,0 1-1 0 0,-1 0 1 0 0,1 0 0 0 0,0 0-1 0 0,-1 0 1 0 0,1 0-1 0 0,0 0 1 0 0,-1 0 0 0 0,1 0-1 0 0,0 0 1 0 0,-1 0 0 0 0,1 0-1 0 0,0 0 1 0 0,-1 0-1 0 0,1 0 93 0 0,20-21-7972 0 0,-14 13-3129 0 0</inkml:trace>
  <inkml:trace contextRef="#ctx0" brushRef="#br0" timeOffset="8398.454">846 1768 0 0 0,'0'0'1538'0'0,"0"0"205"0"0,0 0 60 0 0,0 0-108 0 0,0 0-183 0 0,6-3 536 0 0,-5 2 1064 0 0,-1 1 3431 0 0,-9 2-6411 0 0,1 0 1 0 0,0 0 0 0 0,0 1 0 0 0,1 0 0 0 0,-1 1 0 0 0,1 0 0 0 0,-1 0 0 0 0,1 1 0 0 0,0-1 0 0 0,1 1-1 0 0,-1 1 1 0 0,1-1 0 0 0,0 1 0 0 0,0 1 0 0 0,1-1 0 0 0,0 1 0 0 0,0 0 0 0 0,1 0 0 0 0,-1 0 0 0 0,1 1-133 0 0,2-6 5 0 0,0 0 0 0 0,0 0 0 0 0,1 0 0 0 0,-1 1 0 0 0,0-1 0 0 0,1 1 0 0 0,-1-1 0 0 0,1 1 0 0 0,0-1 0 0 0,0 1 0 0 0,0 0 0 0 0,0 0 0 0 0,0 0 0 0 0,1-1 0 0 0,0 1 0 0 0,-1 0 0 0 0,1 0 0 0 0,0 0 0 0 0,0 0 0 0 0,0 0 0 0 0,1 0 1 0 0,-1 0-1 0 0,1-1 0 0 0,-1 1 0 0 0,1 0 0 0 0,0 0 0 0 0,0-1 0 0 0,0 1 0 0 0,1 0 0 0 0,-1-1 0 0 0,1 1 0 0 0,-1-1 0 0 0,1 0 0 0 0,0 1 0 0 0,0-1 0 0 0,0 0 0 0 0,1 1-5 0 0,6 1 110 0 0,0-1-1 0 0,0 0 0 0 0,0-1 1 0 0,0 0-1 0 0,0 0 0 0 0,0-1 1 0 0,1 0-1 0 0,-1 0 0 0 0,0-1 1 0 0,1-1-1 0 0,-1 1 0 0 0,0-2 1 0 0,1 1-1 0 0,-1-1 1 0 0,0 0-1 0 0,0-1 0 0 0,0 0 1 0 0,-1-1-1 0 0,1 0 0 0 0,-1 0 1 0 0,0-1-1 0 0,0 0 0 0 0,0 0 1 0 0,-1-1-1 0 0,1 0 0 0 0,3-5-109 0 0,-5 7 40 0 0,-1 0-1 0 0,1-1 0 0 0,-2 1 0 0 0,1-1 0 0 0,0 0 1 0 0,-1-1-1 0 0,0 1 0 0 0,0-1 0 0 0,0 0 0 0 0,-1 0 1 0 0,0 0-1 0 0,0 0 0 0 0,-1 0 0 0 0,1-1 0 0 0,-1 1 1 0 0,-1-1-1 0 0,1 0 0 0 0,-1 0 0 0 0,0 1 0 0 0,-1-1 1 0 0,0 0-1 0 0,0 0 0 0 0,0-1-39 0 0,-4 3-63 0 0,1 1 0 0 0,0-1 0 0 0,-1 1 0 0 0,0 1-1 0 0,0-1 1 0 0,0 0 0 0 0,-1 1 0 0 0,1 0 0 0 0,-1 0 0 0 0,0 0 0 0 0,0 0 0 0 0,0 1-1 0 0,0 0 1 0 0,0 0 0 0 0,0 0 0 0 0,-1 1 0 0 0,1 0 0 0 0,0 0 0 0 0,-1 0 0 0 0,1 1-1 0 0,-1-1 1 0 0,1 1 0 0 0,-1 1 0 0 0,-3-1 63 0 0,-34 5-2606 0 0,17 4-3882 0 0,14-4-5269 0 0</inkml:trace>
  <inkml:trace contextRef="#ctx0" brushRef="#br0" timeOffset="9063.295">1210 1304 10674 0 0,'0'0'2266'0'0,"0"0"-511"0"0,0 0-275 0 0,0 0-91 0 0,0 0-65 0 0,0 0-138 0 0,0 0-268 0 0,0 0-259 0 0,0 0-191 0 0,0 0-78 0 0,0 0 26 0 0,0 0 49 0 0,0 0 42 0 0,2 5-21 0 0,24 85 1278 0 0,-12 234-800 0 0,-16-308-948 0 0,0 0-1 0 0,-2-1 1 0 0,1 1-1 0 0,-2-1 1 0 0,0 0-1 0 0,-1-1 1 0 0,-1 1 0 0 0,0-1-1 0 0,-1 1-15 0 0,24-31 29 0 0,0 0 0 0 0,2 1 0 0 0,0 0 0 0 0,0 2 0 0 0,1 0 0 0 0,1 1 0 0 0,0 1 1 0 0,1 1-1 0 0,16-5-29 0 0,-23 8-8 0 0,0 0 1 0 0,0 2 0 0 0,1 0-1 0 0,-1 0 1 0 0,1 2 0 0 0,0 0-1 0 0,0 0 1 0 0,0 1 0 0 0,0 1-1 0 0,1 1 1 0 0,-1 0 0 0 0,11 2 7 0 0,-22 0 1 0 0,1 0 0 0 0,-1 1 1 0 0,0-1-1 0 0,0 1 0 0 0,0 0 1 0 0,0 0-1 0 0,0 1 0 0 0,-1-1 1 0 0,1 1-1 0 0,-1-1 1 0 0,0 1-1 0 0,0 0 0 0 0,-1 1 1 0 0,1-1-1 0 0,-1 0 0 0 0,0 1 1 0 0,0-1-1 0 0,0 1 0 0 0,-1 0 1 0 0,1-1-1 0 0,-1 1 1 0 0,0 0-1 0 0,-1 0 0 0 0,1 0 1 0 0,-1 0-1 0 0,0 0 0 0 0,0 0 1 0 0,-1 0-1 0 0,1-1 0 0 0,-1 1 1 0 0,0 0-1 0 0,0 0 1 0 0,-1 0-1 0 0,1-1 0 0 0,-1 1 1 0 0,0-1-1 0 0,-1 1 0 0 0,1-1 1 0 0,-1 0-1 0 0,0 0 1 0 0,-1 2-2 0 0,-5 7 30 0 0,-1-1-1 0 0,0 0 1 0 0,-1-1 0 0 0,0 0 0 0 0,0-1 0 0 0,-1 0 0 0 0,-1-1 0 0 0,0 0 0 0 0,0-1 0 0 0,0 0 0 0 0,-1-1 0 0 0,0-1 0 0 0,-1 0 0 0 0,1-1 0 0 0,-1-1 0 0 0,0 0 0 0 0,-1-1 0 0 0,1 0 0 0 0,0-2 0 0 0,-1 1 0 0 0,-9-2-30 0 0,18 0-37 0 0,0-1 1 0 0,0 1-1 0 0,1-1 0 0 0,-1-1 1 0 0,0 1-1 0 0,1-1 0 0 0,-1 0 1 0 0,1-1-1 0 0,0 0 0 0 0,0 0 1 0 0,0 0-1 0 0,0-1 0 0 0,0 1 1 0 0,1-1-1 0 0,-1-1 0 0 0,1 1 1 0 0,0-1-1 0 0,0 0 0 0 0,1 0 1 0 0,0 0-1 0 0,0-1 0 0 0,0 0 1 0 0,0 1-1 0 0,1-1 0 0 0,0-1 1 0 0,0 1-1 0 0,1 0 0 0 0,-1-4 37 0 0,-8-32-4777 0 0,7-1-4424 0 0,4 31-3184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5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44 3361 0 0,'0'0'1792'0'0,"0"0"-73"0"0,0 0 114 0 0,0 0 224 0 0,0 0 77 0 0,0 0-189 0 0,0 0-358 0 0,0 0-331 0 0,0 0-247 0 0,0 0-166 0 0,0 0-64 0 0,0 0-87 0 0,0 0-88 0 0,-5-6-96 0 0,-17-21-82 0 0,21 26-393 0 0,-1 0 0 0 0,1 1 1 0 0,-1-1-1 0 0,0 1 0 0 0,1-1 1 0 0,-1 1-1 0 0,0 0 0 0 0,1-1 1 0 0,-1 1-1 0 0,0 0 0 0 0,1 0 1 0 0,-1 0-1 0 0,0 0 0 0 0,1 1 1 0 0,-1-1-1 0 0,1 0 0 0 0,-1 1 1 0 0,0-1-1 0 0,1 1 0 0 0,-1 0 1 0 0,1-1-1 0 0,-1 1 0 0 0,1 0 1 0 0,0 0-1 0 0,-1 0 0 0 0,1 0 1 0 0,0 0-1 0 0,-1 0 0 0 0,1 0 1 0 0,0 1-1 0 0,0 0-33 0 0,-5 2 84 0 0,-19 14 58 0 0,0 2 0 0 0,2 1-1 0 0,0 1 1 0 0,1 0-1 0 0,2 2 1 0 0,0 0-1 0 0,2 2 1 0 0,0 0-1 0 0,2 0 1 0 0,1 2 0 0 0,1 0-1 0 0,2 1 1 0 0,0 0-1 0 0,2 1 1 0 0,2 0-1 0 0,0 0 1 0 0,2 1 0 0 0,1 0-1 0 0,2 0 1 0 0,1 24-142 0 0,0-30 67 0 0,1 0 0 0 0,2 0 0 0 0,0 0 0 0 0,2-1 0 0 0,1 1 0 0 0,1 0-1 0 0,1-1 1 0 0,1 0 0 0 0,6 12-67 0 0,-8-22 39 0 0,1 0 0 0 0,0-1 0 0 0,1 0 0 0 0,1 0 0 0 0,0-1 0 0 0,1 0-1 0 0,0-1 1 0 0,1 0 0 0 0,0 0 0 0 0,1-1 0 0 0,0 0 0 0 0,0-1 0 0 0,1 0-1 0 0,0-1 1 0 0,6 3-39 0 0,3 0 23 0 0,-22-35-10255 0 0,3 11 960 0 0,-1 6 1074 0 0</inkml:trace>
  <inkml:trace contextRef="#ctx0" brushRef="#br0" timeOffset="674.482">538 372 6713 0 0,'0'0'2189'0'0,"0"0"-239"0"0,0 0-189 0 0,0 0-110 0 0,0 0-170 0 0,0 0-289 0 0,0 0-339 0 0,0 0-299 0 0,0 0-181 0 0,0 0-85 0 0,0 0 3 0 0,0 0 55 0 0,0 0 35 0 0,-3 12 22 0 0,-14 98 908 0 0,17-109-1282 0 0,-3 16 122 0 0,2 0 0 0 0,0 1 0 0 0,1-1 0 0 0,0 0 0 0 0,1 0 0 0 0,2 0 0 0 0,-1 0 0 0 0,2 0 0 0 0,0 0 0 0 0,1-1 0 0 0,1 1 0 0 0,1-1 0 0 0,0-1 0 0 0,1 1 0 0 0,0-1 0 0 0,1-1 0 0 0,1 1 0 0 0,0-2 0 0 0,12 13-151 0 0,-19-24 45 0 0,0 0 1 0 0,1 1 0 0 0,-1-1-1 0 0,1 0 1 0 0,0-1 0 0 0,0 1-1 0 0,-1-1 1 0 0,1 1 0 0 0,0-1-1 0 0,0 0 1 0 0,0 0-1 0 0,0-1 1 0 0,0 0 0 0 0,0 1-1 0 0,1-1 1 0 0,-1 0 0 0 0,0-1-1 0 0,0 1 1 0 0,0-1 0 0 0,0 0-1 0 0,0 0 1 0 0,0 0 0 0 0,0 0-1 0 0,-1-1 1 0 0,1 0 0 0 0,0 0-1 0 0,-1 0 1 0 0,1 0 0 0 0,-1 0-1 0 0,1-1 1 0 0,-1 1 0 0 0,0-1-1 0 0,0 0 1 0 0,1-1-46 0 0,18-23 145 0 0,-2-2 1 0 0,0 0-1 0 0,-2-1 0 0 0,-1 0 1 0 0,-1-2-1 0 0,-2 0 0 0 0,-1-1 1 0 0,4-21-146 0 0,-2 13 55 0 0,15-44 39 0 0,-85 435-51 0 0,52-200 2 0 0,4-82-48 0 0,-3-1 1 0 0,-3-1-1 0 0,-3 1 0 0 0,-2-1 1 0 0,-9 19 2 0 0,17-70 5 0 0,-2 1 0 0 0,0-1 0 0 0,-1-1 1 0 0,-1 1-1 0 0,0-1 0 0 0,-1 0 0 0 0,0 0 0 0 0,-1 0 0 0 0,-1-1 0 0 0,0-1 1 0 0,-1 1-1 0 0,0-2 0 0 0,-1 1 0 0 0,0-1 0 0 0,-10 6-5 0 0,20-16 3 0 0,0 1 0 0 0,0-1 0 0 0,-1 0-1 0 0,1 0 1 0 0,-1 0 0 0 0,1 0 0 0 0,-1-1 0 0 0,1 1-1 0 0,-1 0 1 0 0,1-1 0 0 0,-1 1 0 0 0,0-1 0 0 0,1 1-1 0 0,-1-1 1 0 0,0 0 0 0 0,1 0 0 0 0,-1 0 0 0 0,0 0-1 0 0,1 0 1 0 0,-1 0 0 0 0,0 0 0 0 0,1 0 0 0 0,-1-1-1 0 0,0 1 1 0 0,1-1 0 0 0,-1 1 0 0 0,0-1-1 0 0,1 0 1 0 0,-1 1 0 0 0,1-1 0 0 0,-1 0 0 0 0,1 0-1 0 0,0 0 1 0 0,-1 0 0 0 0,1 0 0 0 0,0-1 0 0 0,0 1-1 0 0,0 0 1 0 0,0-1 0 0 0,0 1 0 0 0,0 0 0 0 0,0-1-1 0 0,0 1 1 0 0,0-1 0 0 0,1 0 0 0 0,-1 1 0 0 0,0-2-3 0 0,-13-79 127 0 0,16 55-165 0 0,1-1 0 0 0,2 1 0 0 0,1 1 0 0 0,1-1 0 0 0,0 1 1 0 0,3 0-1 0 0,0 1 0 0 0,1 0 0 0 0,2 1 0 0 0,0 0 0 0 0,2 1 0 0 0,10-13 38 0 0,30-32-2497 0 0,-41 52-2102 0 0,0 0-4050 0 0,-10 12-2933 0 0</inkml:trace>
  <inkml:trace contextRef="#ctx0" brushRef="#br0" timeOffset="1100.941">1147 840 13915 0 0,'0'0'1907'0'0,"0"0"-527"0"0,0 0-233 0 0,0 0-56 0 0,0 0-27 0 0,0 0-43 0 0,0 0-124 0 0,0 0-126 0 0,0 0-90 0 0,0 0-100 0 0,0 0-93 0 0,0 0-86 0 0,24-7-76 0 0,72-17-83 0 0,-31 18 223 0 0,-63 7-455 0 0,-1 1 0 0 0,0 0 0 0 0,0 0 0 0 0,0 0 0 0 0,0 0 0 0 0,0 0 0 0 0,0 0 0 0 0,0 0 0 0 0,-1 0 0 0 0,1 0 0 0 0,-1 0 0 0 0,1 0 0 0 0,-1 1 0 0 0,0-1 0 0 0,0 0 0 0 0,0 0 0 0 0,0 0 0 0 0,0 0 0 0 0,-1 1 0 0 0,1-1 0 0 0,-1 0 0 0 0,1 0-11 0 0,-3 6 35 0 0,0 0 1 0 0,-1 0 0 0 0,1 0-1 0 0,-2 0 1 0 0,1-1 0 0 0,-1 0-1 0 0,0 0 1 0 0,0 0-1 0 0,-1-1 1 0 0,0 1 0 0 0,-6 4-36 0 0,-9 12 50 0 0,13-16-39 0 0,1 1-1 0 0,0 0 0 0 0,0 0 0 0 0,1 1 0 0 0,0 0 0 0 0,0 0 0 0 0,1 1 1 0 0,0-1-1 0 0,1 1 0 0 0,0 0 0 0 0,1 0 0 0 0,0 1 0 0 0,0-1 0 0 0,1 0 0 0 0,0 6-10 0 0,4-14 17 0 0,-1 0-1 0 0,1 0 0 0 0,0 0 0 0 0,-1 0 1 0 0,1 0-1 0 0,0-1 0 0 0,0 1 0 0 0,0 0 0 0 0,1-1 1 0 0,-1 0-1 0 0,0 1 0 0 0,0-1 0 0 0,1 0 0 0 0,-1 0 1 0 0,1 0-1 0 0,-1-1 0 0 0,1 1 0 0 0,-1 0 0 0 0,1-1 1 0 0,-1 0-1 0 0,1 0 0 0 0,0 1 0 0 0,-1-2 0 0 0,1 1 1 0 0,-1 0-1 0 0,3-1-16 0 0,6 1 100 0 0,-10 1-150 0 0,1-1 1 0 0,-1 0 0 0 0,1 1 0 0 0,0-1-1 0 0,-1 0 1 0 0,1 0 0 0 0,0 0 0 0 0,-1 0-1 0 0,1 0 1 0 0,0-1 0 0 0,-1 1 0 0 0,1-1-1 0 0,-1 1 1 0 0,1-1 0 0 0,0 1 0 0 0,-1-1-1 0 0,1 0 1 0 0,-1 0 0 0 0,0 1 0 0 0,1-1-1 0 0,-1 0 1 0 0,0 0 0 0 0,1-1 0 0 0,-1 1-1 0 0,0 0 1 0 0,0 0 0 0 0,0 0 0 0 0,0-1-1 0 0,0 1 1 0 0,0-1 0 0 0,-1 1-1 0 0,1-1 1 0 0,0 0 49 0 0,12-34-3915 0 0,-6 16 29 0 0,0 0-4100 0 0,-3 9-2339 0 0</inkml:trace>
  <inkml:trace contextRef="#ctx0" brushRef="#br0" timeOffset="1401.345">1582 173 7346 0 0,'0'0'2489'0'0,"0"0"-241"0"0,0 0-185 0 0,0 0-200 0 0,0 0-255 0 0,0 0-284 0 0,0 0-243 0 0,0 0-219 0 0,0 0-156 0 0,0 0-137 0 0,0 0-115 0 0,0 0-62 0 0,0 0-41 0 0,-7-1-11 0 0,4 1-293 0 0,0 0 0 0 0,0 0 0 0 0,0 0 0 0 0,0 0 0 0 0,0 1 0 0 0,0-1 0 0 0,0 1 0 0 0,1 0 0 0 0,-1-1 0 0 0,0 1 0 0 0,0 1 0 0 0,0-1 0 0 0,1 0 1 0 0,-1 1-1 0 0,1-1 0 0 0,-1 1 0 0 0,1 0 0 0 0,0 0 0 0 0,-1 0 0 0 0,1 0 0 0 0,0 0 0 0 0,0 1 0 0 0,1-1 0 0 0,-1 1 0 0 0,0-1 0 0 0,1 1 0 0 0,-1-1 0 0 0,1 2-47 0 0,-71 109 1097 0 0,93-108-9416 0 0,-15-5 2699 0 0,2 0-6223 0 0</inkml:trace>
  <inkml:trace contextRef="#ctx0" brushRef="#br0" timeOffset="1716.351">1688 729 10018 0 0,'0'0'2638'0'0,"0"0"-846"0"0,0 0-485 0 0,0 0-172 0 0,0 0-69 0 0,0 0-47 0 0,0 0-40 0 0,0 0-54 0 0,0 0-42 0 0,0 0-64 0 0,0 0-92 0 0,0 0-101 0 0,23 1-83 0 0,108 6 349 0 0,32-26 171 0 0,-122 17-1149 0 0,-21 1-2848 0 0,-1 0-7546 0 0,-16 1-1548 0 0</inkml:trace>
  <inkml:trace contextRef="#ctx0" brushRef="#br0" timeOffset="2516.112">2243 405 7546 0 0,'0'0'2744'0'0,"0"0"-646"0"0,0 0-306 0 0,0 0-59 0 0,0 0-145 0 0,0 0-230 0 0,0 0-283 0 0,0 0-266 0 0,0 0-189 0 0,0 0-142 0 0,0 0-85 0 0,0 0-58 0 0,0 0-31 0 0,1-4-28 0 0,0-10 142 0 0,-11 38 344 0 0,-1 8-319 0 0,-1-3-373 0 0,3 0 0 0 0,0 1 0 0 0,2 1-1 0 0,1-1 1 0 0,1 1 0 0 0,2 0 0 0 0,1 1 0 0 0,2 3-70 0 0,0-28 1 0 0,0-1 1 0 0,1 0 0 0 0,0 1 0 0 0,0-1-1 0 0,0 0 1 0 0,1 0 0 0 0,0 0 0 0 0,0 0-1 0 0,1 0 1 0 0,0 0 0 0 0,0 0 0 0 0,0-1-1 0 0,0 0 1 0 0,4 4-2 0 0,-6-7 2 0 0,1 0-1 0 0,0 0 1 0 0,0-1-1 0 0,0 1 1 0 0,0 0-1 0 0,0-1 1 0 0,0 1 0 0 0,1-1-1 0 0,-1 0 1 0 0,0 0-1 0 0,1 0 1 0 0,-1 0-1 0 0,1 0 1 0 0,-1-1-1 0 0,1 1 1 0 0,0-1-1 0 0,-1 1 1 0 0,1-1 0 0 0,-1 0-1 0 0,1 0 1 0 0,0 0-1 0 0,-1-1 1 0 0,1 1-1 0 0,0 0 1 0 0,-1-1-1 0 0,1 0 1 0 0,-1 1 0 0 0,1-1-1 0 0,-1 0 1 0 0,0-1-1 0 0,1 1 1 0 0,-1 0-1 0 0,0-1 1 0 0,0 1-1 0 0,2-2-1 0 0,19-14 93 0 0,-1-2 0 0 0,-1-1 0 0 0,0 0 0 0 0,-2-1 0 0 0,0-1-1 0 0,-2-1 1 0 0,0-1 0 0 0,-1 0 0 0 0,-2-1 0 0 0,9-21-93 0 0,95-141 209 0 0,-84 128 66 0 0,-34 58-198 0 0,0 1-26 0 0,0 0-54 0 0,-2 8-106 0 0,-10 20 120 0 0,-3 7 3 0 0,2 0 0 0 0,1 2 0 0 0,1-1 0 0 0,2 1 0 0 0,0 12-14 0 0,-7 298-59 0 0,16-271 56 0 0,-3-1-1 0 0,-4 1 1 0 0,-9 35 3 0 0,-38 105-107 0 0,51-209 111 0 0,-1-1 0 0 0,0 0 0 0 0,0 0 0 0 0,0 0 1 0 0,-1 0-1 0 0,0-1 0 0 0,0 0 0 0 0,-1 0 0 0 0,1 0 0 0 0,-1 0 0 0 0,0-1 0 0 0,0 0 0 0 0,-1 0 0 0 0,1-1 0 0 0,-1 0 1 0 0,1 0-1 0 0,-1-1 0 0 0,0 1 0 0 0,0-1 0 0 0,-1-1 0 0 0,1 1 0 0 0,0-1 0 0 0,0-1 0 0 0,-1 1 0 0 0,1-1 1 0 0,0-1-1 0 0,-1 1 0 0 0,0-1-4 0 0,5 0-1 0 0,1 0 1 0 0,-1 0-1 0 0,1 0 1 0 0,0 0-1 0 0,-1 0 1 0 0,1-1-1 0 0,0 1 1 0 0,0-1-1 0 0,0 1 1 0 0,0-1-1 0 0,0 0 1 0 0,0 0-1 0 0,0 1 1 0 0,0-2-1 0 0,1 1 1 0 0,-1 0-1 0 0,1 0 0 0 0,0 0 1 0 0,0-1-1 0 0,-1 1 1 0 0,1-1-1 0 0,1 1 1 0 0,-1-1-1 0 0,0 1 1 0 0,1-1-1 0 0,-1 1 1 0 0,1-1-1 0 0,0 1 1 0 0,0-1-1 0 0,0 0 1 0 0,0 1-1 0 0,0-1 1 0 0,1-1 0 0 0,20-88-222 0 0,53-31-1343 0 0,-15 49-5289 0 0,-46 58 148 0 0,-4 1-4788 0 0</inkml:trace>
  <inkml:trace contextRef="#ctx0" brushRef="#br0" timeOffset="2749.965">2815 806 12875 0 0,'0'0'1507'0'0,"0"0"-452"0"0,0 0 8 0 0,0 0 270 0 0,0 0 167 0 0,0 0-38 0 0,0 0-222 0 0,0 0-281 0 0,-2 32-247 0 0,-8 97-173 0 0,-13 20 621 0 0,13-139-2628 0 0,7-14-2319 0 0,0-2-3316 0 0,3 2-4528 0 0</inkml:trace>
  <inkml:trace contextRef="#ctx0" brushRef="#br0" timeOffset="3070.819">3021 177 5849 0 0,'0'0'5621'0'0,"0"0"-2729"0"0,0 0-1032 0 0,0 0-173 0 0,0 0-167 0 0,0 0-198 0 0,0 0-266 0 0,0 0-290 0 0,0 0-202 0 0,0 0-127 0 0,0 0-83 0 0,0 0-39 0 0,-1 2-26 0 0,-85 176 568 0 0,83-161-1952 0 0,5-13-2115 0 0,3-3-3662 0 0,-1-1-4627 0 0</inkml:trace>
  <inkml:trace contextRef="#ctx0" brushRef="#br0" timeOffset="3418.567">3191 0 11386 0 0,'0'0'1906'0'0,"0"0"-316"0"0,0 0-91 0 0,0 0-47 0 0,0 0-130 0 0,0 0-274 0 0,0 0-323 0 0,0 0-250 0 0,0 0-117 0 0,0 0-32 0 0,0 0 16 0 0,0 0 35 0 0,0 0 14 0 0,13 6 4 0 0,44 23 13 0 0,-53-27-343 0 0,0 1 1 0 0,0 0 0 0 0,0 1 0 0 0,0-1-1 0 0,-1 1 1 0 0,1 0 0 0 0,-1 0-1 0 0,0 0 1 0 0,0 0 0 0 0,0 0-1 0 0,-1 1 1 0 0,1-1 0 0 0,-1 1-1 0 0,0-1 1 0 0,0 3-66 0 0,5 9 190 0 0,13 39 15 0 0,-3 1 0 0 0,-2 1 0 0 0,-2 0 0 0 0,-3 1 0 0 0,-2 0 0 0 0,-3 0 0 0 0,-3 1 0 0 0,-4 49-205 0 0,1-83-41 0 0,-1 0 0 0 0,-2 0 0 0 0,0 0 0 0 0,-1 0 0 0 0,-2-1 0 0 0,-1 0 0 0 0,0 0 0 0 0,-2 0 0 0 0,-1-1 0 0 0,0-1 0 0 0,-2 0 0 0 0,-1-1 0 0 0,0 0 0 0 0,-2-1 0 0 0,0-1 0 0 0,-1 0 0 0 0,-1-1 0 0 0,0-1 0 0 0,-2-1 0 0 0,0 0 0 0 0,-4 1 41 0 0,-10 3-2017 0 0,22-15-1422 0 0,-1-2-3847 0 0,5-2-4526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1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30 0 0 0,'0'0'1287'0'0,"0"0"35"0"0,0 0 106 0 0,0 0 319 0 0,0 0 229 0 0,0 0 66 0 0,0 0-57 0 0,0 0-301 0 0,0 0-294 0 0,0 0-310 0 0,0 0-264 0 0,-3 0-152 0 0,-11 0-92 0 0,11 0-62 0 0,3 0-37 0 0,24 0 5088 0 0,74 2-3705 0 0,-49 0-1553 0 0,0-1 0 0 0,1-3 0 0 0,-1-2 0 0 0,3-3-303 0 0,41-10 406 0 0,-89 16-260 0 0,4-2-826 0 0,-15 2-3636 0 0,-4 7 169 0 0,4-1-1576 0 0,-1-1-5424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1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1,'-5'559,"-18"-374,-8-1,-14 20,40-180,-18 57,61-163,63-208,-89 253</inkml:trace>
  <inkml:trace contextRef="#ctx0" brushRef="#br0" timeOffset="549.549">471 170,'-209'188,"187"-169,0 2,2 0,0 2,2 0,0 1,1 1,16-23,0 0,0 1,0-1,0 1,0-1,0 1,1 0,-1-1,1 1,0 0,-1-1,1 1,1 0,-1 0,0-1,1 1,-1 0,1-1,0 1,0-1,0 1,0-1,0 1,0-1,1 0,-1 1,1-1,0 0,0 0,0 0,0-1,0 1,79 54,-59-44,146 84,-162-91,-1 0,1 1,-1-1,0 2,0-1,-1 0,0 1,0 0,0 0,-1 0,0 0,-1 1,1-1,-1 1,-1-1,0 1,0 0,0 0,-1 7,0-12,1 0,-1-1,0 1,1 0,0-1,0 1,-1 0,2-1,-1 1,0-1,0 1,1-1,-1 0,1 1,0-1,0 0,0 0,0 0,0-1,0 1,0 0,1-1,13 7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1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9906 0 0,'0'0'2459'0'0,"0"0"-836"0"0,0 0-517 0 0,0 0-129 0 0,0 0 9 0 0,0 0 21 0 0,0 0-23 0 0,0 0-64 0 0,0 0-82 0 0,0 0-111 0 0,0 0-69 0 0,0 0-75 0 0,0 0-79 0 0,32-1-65 0 0,102-2-119 0 0,99-4-707 0 0,-211 7-1625 0 0,-8 0-4448 0 0,-9 0-5157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4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19 0 0 0,'0'0'644'0'0,"0"0"486"0"0,0 0 217 0 0,0 0 85 0 0,0 0 23 0 0,0 0 32 0 0,0 0 15 0 0,0 0-50 0 0,0 0-33 0 0,3-4-80 0 0,9-11-111 0 0,-16 18 5989 0 0,-6 4-4437 0 0,-36 24-3138 0 0,24-11 518 0 0,2 1 0 0 0,1 0 0 0 0,0 2-1 0 0,2 0 1 0 0,1 1 0 0 0,0 1 0 0 0,2 1-1 0 0,1 0 1 0 0,-4 11-160 0 0,4-4 122 0 0,1 0 0 0 0,1 0-1 0 0,2 1 1 0 0,2 0 0 0 0,1 0-1 0 0,1 1 1 0 0,2 0 0 0 0,1 22-122 0 0,4-40 78 0 0,0 1 0 0 0,1-1 0 0 0,0 0 0 0 0,2 0 1 0 0,0 0-1 0 0,0-1 0 0 0,2 0 0 0 0,0 0 1 0 0,1-1-1 0 0,1 1 0 0 0,0-2 0 0 0,1 1 0 0 0,0-1 1 0 0,8 7-79 0 0,64 42 681 0 0,-41-52-105 0 0,-40-11-541 0 0,-1 0 6 0 0,0 0-11 0 0,0 0 2 0 0,0 0 6 0 0,0 0-2 0 0,0 0-17 0 0,0 0-10 0 0,0 0-5 0 0,0 0-18 0 0,0 0-17 0 0,0 0-9 0 0,0 0-16 0 0,0 0-48 0 0,0-25-3580 0 0,12 8-1868 0 0,-8 12-1625 0 0,-2 1-4287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2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0 493 4809 0 0,'0'0'2602'0'0,"0"0"-430"0"0,0 0-186 0 0,0 0-89 0 0,0 0-188 0 0,0 0-254 0 0,0 0-257 0 0,0 0-202 0 0,0 0-164 0 0,0 0-120 0 0,0 0-77 0 0,0 0-55 0 0,0 0-30 0 0,4-15-9 0 0,15-50-17 0 0,43-61 1898 0 0,-35 87-2079 0 0,2 1 0 0 0,1 2-1 0 0,1 1 1 0 0,2 2 0 0 0,15-12-343 0 0,-47 45 2 0 0,2-4 19 0 0,0 1 0 0 0,1-1-1 0 0,-1 1 1 0 0,1 0 0 0 0,0 0 0 0 0,-1 1-1 0 0,1-1 1 0 0,0 1 0 0 0,1 0-1 0 0,-1 0 1 0 0,0 0 0 0 0,1 1 0 0 0,-1-1-1 0 0,1 1 1 0 0,-1 0 0 0 0,1 0 0 0 0,0 1-21 0 0,14 33 34 0 0,27 228 249 0 0,-46-259-278 0 0,0-1 0 0 0,1 0 0 0 0,-1 1 0 0 0,0-1 0 0 0,1 0 0 0 0,-1 1 0 0 0,1-1 0 0 0,-1 0-1 0 0,1 0 1 0 0,-1 1 0 0 0,1-1 0 0 0,0 0 0 0 0,0 0 0 0 0,0 0 0 0 0,0 0 0 0 0,0 0 0 0 0,0 0 0 0 0,0 0 0 0 0,0 0 0 0 0,0 0 0 0 0,0-1 0 0 0,0 1 0 0 0,0 0 0 0 0,1-1 0 0 0,-1 1 0 0 0,0-1 0 0 0,1 1-1 0 0,-1-1 1 0 0,0 0 0 0 0,1 1 0 0 0,-1-1 0 0 0,0 0 0 0 0,1 0 0 0 0,-1 0 0 0 0,1 0 0 0 0,-1 0 0 0 0,0 0 0 0 0,1 0 0 0 0,-1-1 0 0 0,0 1 0 0 0,1-1 0 0 0,-1 1 0 0 0,0 0 0 0 0,1-1 0 0 0,-1 0-1 0 0,0 1 1 0 0,0-1 0 0 0,0 0-5 0 0,80-76 281 0 0,-50 44-258 0 0,1 2 0 0 0,2 1 1 0 0,0 2-1 0 0,2 2 0 0 0,2 1 0 0 0,14-7-23 0 0,-26 19-26 0 0,-18 8 22 0 0,1 0-1 0 0,0 1 1 0 0,0 0-1 0 0,0 1 0 0 0,0-1 1 0 0,1 2-1 0 0,-1-1 1 0 0,1 1-1 0 0,0 1 0 0 0,5 0 5 0 0,-13 3 0 0 0,1 1-1 0 0,0-1 0 0 0,-1 1 1 0 0,1 0-1 0 0,-1 0 0 0 0,0 1 1 0 0,0-1-1 0 0,-1 0 0 0 0,1 1 1 0 0,0-1-1 0 0,-1 1 0 0 0,0-1 1 0 0,0 1-1 0 0,0-1 0 0 0,0 1 1 0 0,-1 0-1 0 0,0 0 0 0 0,1-1 1 0 0,-1 1-1 0 0,0 0 0 0 0,-1 0 1 0 0,1-1 0 0 0,1 16 17 0 0,-1 0 0 0 0,-1 0 1 0 0,-1 0-1 0 0,0 0 0 0 0,-2-1 1 0 0,0 1-1 0 0,-4 11-17 0 0,-18 80 31 0 0,22-77-1003 0 0,23-37-3825 0 0,-9-4 2352 0 0,0-1-5207 0 0,-1 5-4131 0 0</inkml:trace>
  <inkml:trace contextRef="#ctx0" brushRef="#br0" timeOffset="736.005">1609 81 11490 0 0,'0'0'1553'0'0,"0"0"-318"0"0,0 0 92 0 0,0 0 204 0 0,0 0 18 0 0,0 0-191 0 0,0 0-239 0 0,0 0-202 0 0,0 0-128 0 0,0 0-77 0 0,0 0-93 0 0,0 0-90 0 0,0 0-81 0 0,2-12-72 0 0,5-35-44 0 0,-8 45-309 0 0,1 1 0 0 0,-1 0-1 0 0,0 0 1 0 0,1-1 0 0 0,-1 1 0 0 0,0 0-1 0 0,0 0 1 0 0,0 0 0 0 0,0 0 0 0 0,0 0-1 0 0,0 0 1 0 0,0 0 0 0 0,0 0 0 0 0,0 0-1 0 0,0 1 1 0 0,0-1 0 0 0,-1 0 0 0 0,1 1-1 0 0,0-1 1 0 0,-1 1 0 0 0,1-1 0 0 0,0 1-1 0 0,-1 0 1 0 0,1-1 0 0 0,0 1 0 0 0,-1 0-1 0 0,1 0 1 0 0,-1 0 0 0 0,1 0 0 0 0,0 0-1 0 0,-1 1 1 0 0,1-1 0 0 0,-1 0 0 0 0,1 0-1 0 0,0 1 1 0 0,-2 0-23 0 0,-3-1 53 0 0,-8 0 10 0 0,0 1-1 0 0,-1 0 1 0 0,1 1 0 0 0,0 0-1 0 0,1 2 1 0 0,-1-1-1 0 0,0 2 1 0 0,1-1-1 0 0,0 2 1 0 0,-12 6-63 0 0,14-8 13 0 0,-1 1 0 0 0,1 0 0 0 0,1 1 0 0 0,-1 0 0 0 0,1 1 0 0 0,0 0 0 0 0,0 0 0 0 0,1 1 0 0 0,0 1 0 0 0,1-1 0 0 0,0 1 0 0 0,0 1 0 0 0,0 0 0 0 0,2 0 0 0 0,-1 0 0 0 0,1 1 0 0 0,1-1 0 0 0,-1 1 0 0 0,2 1 0 0 0,0-1 0 0 0,0 1 0 0 0,1 0 0 0 0,1 0 0 0 0,0 0 0 0 0,0 4-13 0 0,1-13 0 0 0,1 0-1 0 0,0 0 1 0 0,0 0-1 0 0,0 0 1 0 0,0-1-1 0 0,0 1 1 0 0,1 0-1 0 0,-1 0 1 0 0,1 0-1 0 0,0 0 0 0 0,0 0 1 0 0,0-1-1 0 0,0 1 1 0 0,0 0-1 0 0,0-1 1 0 0,1 1-1 0 0,-1-1 1 0 0,1 1-1 0 0,0-1 1 0 0,0 0-1 0 0,0 0 1 0 0,0 0-1 0 0,0 0 1 0 0,0 0-1 0 0,1 0 1 0 0,-1-1-1 0 0,1 1 1 0 0,-1-1-1 0 0,1 1 0 0 0,-1-1 1 0 0,1 0-1 0 0,0 0 1 0 0,2 0 0 0 0,7 1 52 0 0,0-2-1 0 0,-1 1 1 0 0,1-2 0 0 0,0 1-1 0 0,0-2 1 0 0,0 1 0 0 0,-1-2-1 0 0,1 1 1 0 0,-1-2 0 0 0,0 0 0 0 0,0 0-1 0 0,0-1 1 0 0,0 0 0 0 0,-1 0-1 0 0,2-3-51 0 0,144-110 571 0 0,-144 109-535 0 0,-1-2-2 0 0,0 2 1 0 0,1 0 0 0 0,1 0 0 0 0,-1 1 0 0 0,1 0 0 0 0,1 1-1 0 0,-1 1 1 0 0,15-5-35 0 0,-26 13 1 0 0,0-1 1 0 0,0 1-1 0 0,0-1 0 0 0,-1 1 0 0 0,1 0 0 0 0,0-1 0 0 0,-1 1 1 0 0,1 0-1 0 0,-1 0 0 0 0,1 0 0 0 0,-1 0 0 0 0,0 1 0 0 0,0-1 0 0 0,0 0 1 0 0,0 0-1 0 0,0 1 0 0 0,-1-1 0 0 0,1 1 0 0 0,-1-1 0 0 0,1 1 1 0 0,-1-1-1 0 0,0 0 0 0 0,0 1 0 0 0,0-1 0 0 0,0 1 0 0 0,-1-1 0 0 0,1 3-1 0 0,0-1 5 0 0,3 103 37 0 0,-4-1 1 0 0,-15 101-43 0 0,12-153-2 0 0,-2 0-11 0 0,-3 0-1 0 0,-1-1 1 0 0,-3 0 0 0 0,-3-1-1 0 0,-1-1 1 0 0,-3 0 13 0 0,17-43 1 0 0,0 0 0 0 0,-1 0 0 0 0,1-1 0 0 0,-1 0 0 0 0,-1 0 0 0 0,0 0 0 0 0,0 0 0 0 0,0-1 0 0 0,-1 1 0 0 0,0-1 0 0 0,0-1 0 0 0,0 1 0 0 0,-1-1 0 0 0,0 0 0 0 0,0-1 0 0 0,0 0 0 0 0,0 0 0 0 0,-1 0 0 0 0,0-1 0 0 0,-5 2-1 0 0,10-4 0 0 0,1 1 1 0 0,-2-1-1 0 0,1 0 1 0 0,0 0-1 0 0,0 0 1 0 0,0 0-1 0 0,0-1 1 0 0,-1 1-1 0 0,1-1 1 0 0,0 0-1 0 0,-1 0 1 0 0,1 0 0 0 0,0 0-1 0 0,-1 0 1 0 0,1-1-1 0 0,0 0 1 0 0,0 1-1 0 0,-1-1 1 0 0,1 0-1 0 0,0-1 1 0 0,0 1-1 0 0,0-1 1 0 0,0 1-1 0 0,1-1 1 0 0,-1 0-1 0 0,0 0 1 0 0,1 0-1 0 0,-1 0 1 0 0,1 0-1 0 0,0-1 1 0 0,-1 1-1 0 0,1-1 1 0 0,0 0-1 0 0,1 1 1 0 0,-1-1-1 0 0,0 0 1 0 0,0-3-1 0 0,0-5-6 0 0,0-1 1 0 0,2 0 0 0 0,-1 1 0 0 0,1-1 0 0 0,1 0-1 0 0,0 1 1 0 0,1-1 0 0 0,0 1 0 0 0,0-1 0 0 0,2 1-1 0 0,-1 0 1 0 0,1 0 0 0 0,1 1 0 0 0,0-1 0 0 0,0 1-1 0 0,1 0 1 0 0,1 0 0 0 0,0 0 5 0 0,11-14-21 0 0,1 1 1 0 0,1 1-1 0 0,1 0 0 0 0,1 2 1 0 0,0 0-1 0 0,14-7 21 0 0,105-47-3308 0 0,-129 68 1293 0 0,1-1-4456 0 0,-3 6-5800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7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3217 0 0,'0'0'1487'0'0,"0"0"-196"0"0,0 0-12 0 0,0 0 149 0 0,0 0 88 0 0,0 0-132 0 0,0 0-306 0 0,0 0-332 0 0,0 0-236 0 0,0 0-91 0 0,0 0-38 0 0,0 0 10 0 0,0 0-15 0 0,-1 9-21 0 0,6 258 3381 0 0,-4-266-3666 0 0,0-1 0 0 0,0 1 1 0 0,0 0-1 0 0,0-1 0 0 0,0 1 1 0 0,1 0-1 0 0,-1-1 1 0 0,0 1-1 0 0,0-1 0 0 0,1 0 1 0 0,-1 0-1 0 0,0 1 1 0 0,1-1-1 0 0,-1 0 0 0 0,0 0 1 0 0,1 0-1 0 0,-1 0 1 0 0,1 0-1 0 0,-1-1 0 0 0,0 1 1 0 0,0 0-1 0 0,1 0 1 0 0,-1-1-1 0 0,0 1 0 0 0,1-1 1 0 0,-1 0-1 0 0,0 1 0 0 0,0-1 1 0 0,0 0-1 0 0,0 1 1 0 0,0-1-1 0 0,0 0 0 0 0,0 0 1 0 0,0 0-71 0 0,1 0 30 0 0,16-9 159 0 0,-1-2 0 0 0,0 1 1 0 0,0-2-1 0 0,-2 0 0 0 0,1-1 0 0 0,-2-1 1 0 0,0 0-1 0 0,0-2-189 0 0,29-29 269 0 0,-25 26-119 0 0,-2-2 0 0 0,0 0 0 0 0,-1-1 0 0 0,-2-1 0 0 0,0 0 0 0 0,0-3-150 0 0,-4 16 188 0 0,-9 32-140 0 0,-2-1 48 0 0,-1 111 389 0 0,9 158-24 0 0,7-181-405 0 0,-6 1 0 0 0,-4 71-56 0 0,-4-169 14 0 0,0 0 1 0 0,-1 0-1 0 0,0 0 1 0 0,0 0-1 0 0,-1 0 1 0 0,-1-1-1 0 0,1 1 1 0 0,-2-1-1 0 0,0 0 1 0 0,0 0-15 0 0,3-8 12 0 0,1-1 1 0 0,-1 1-1 0 0,0-1 1 0 0,1 0-1 0 0,-1 0 0 0 0,0 0 1 0 0,0 0-1 0 0,0 0 1 0 0,0 0-1 0 0,0-1 0 0 0,0 1 1 0 0,0 0-1 0 0,0-1 1 0 0,0 0-1 0 0,0 1 1 0 0,0-1-1 0 0,0 0 0 0 0,0 0 1 0 0,0 0-1 0 0,-1 0 1 0 0,1-1-1 0 0,0 1 0 0 0,0-1 1 0 0,0 1-1 0 0,0-1 1 0 0,0 0-1 0 0,0 1 1 0 0,0-1-1 0 0,0 0 0 0 0,1 0 1 0 0,-1-1-1 0 0,0 1 1 0 0,1 0-1 0 0,-1 0 0 0 0,0-1 1 0 0,1 1-1 0 0,0-1 1 0 0,-1 0-1 0 0,1 1 0 0 0,0-1 1 0 0,0 0-1 0 0,0 0 1 0 0,0 0-1 0 0,0 0 1 0 0,0 1-1 0 0,0-1 0 0 0,1 0 1 0 0,-1-1-1 0 0,1 1 1 0 0,-1 0-1 0 0,1 0 0 0 0,0-1-12 0 0,-2-9-31 0 0,0 1-1 0 0,0-1 0 0 0,2 0 1 0 0,-1 0-1 0 0,2 1 0 0 0,-1-1 1 0 0,1 0-1 0 0,1 1 1 0 0,0-1-1 0 0,1 1 0 0 0,0-1 1 0 0,1 1-1 0 0,0 0 0 0 0,1 0 1 0 0,0 1-1 0 0,1-1 0 0 0,0 1 1 0 0,1 0-1 0 0,4-4 32 0 0,14-27-2249 0 0,-13 20-6106 0 0,-6 16-3407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7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11939 0 0,'0'0'2217'0'0,"0"0"-470"0"0,0 0-240 0 0,0 0-132 0 0,0 0-192 0 0,0 0-211 0 0,0 0-185 0 0,0 0-140 0 0,0 0-113 0 0,0 0-40 0 0,0 0-51 0 0,0 0-44 0 0,0 0-28 0 0,18-3-65 0 0,83-19 185 0 0,-29 22 213 0 0,-70 0-691 0 0,-1 1 1 0 0,0 0-1 0 0,1 0 0 0 0,-1 0 0 0 0,0 0 0 0 0,1 0 0 0 0,-1 1 1 0 0,0-1-1 0 0,0 0 0 0 0,0 0 0 0 0,0 1 0 0 0,0-1 0 0 0,0 1 1 0 0,-1-1-1 0 0,1 1 0 0 0,0-1 0 0 0,-1 1 0 0 0,1-1 0 0 0,-1 1 1 0 0,0 0-1 0 0,1-1 0 0 0,-1 1 0 0 0,0 0 0 0 0,0-1 0 0 0,0 1 1 0 0,0 0-1 0 0,0-1 0 0 0,0 1 0 0 0,-1 0 0 0 0,1-1 0 0 0,-1 1 1 0 0,1-1-1 0 0,-1 1 0 0 0,1-1 0 0 0,-1 1 0 0 0,0-1 0 0 0,0 1 1 0 0,0-1-1 0 0,0 1 0 0 0,0-1 0 0 0,0 0 0 0 0,0 0 0 0 0,0 1 1 0 0,0-1-1 0 0,-1 0 0 0 0,1 0 0 0 0,0 0-13 0 0,-78 80 315 0 0,70-72-298 0 0,5-6-4 0 0,-1 1-1 0 0,1-1 1 0 0,1 1-1 0 0,-1 0 1 0 0,0 0-1 0 0,1 1 1 0 0,0-1-1 0 0,0 1 1 0 0,0 0-1 0 0,1 0 1 0 0,-1-1-1 0 0,1 2 1 0 0,0-1-1 0 0,1 0 1 0 0,-1 0-1 0 0,0 3-12 0 0,4-6 35 0 0,0 0 1 0 0,0 0-1 0 0,0 0 0 0 0,0-1 0 0 0,0 1 0 0 0,0-1 0 0 0,0 1 1 0 0,0-1-1 0 0,1 0 0 0 0,-1 0 0 0 0,0 0 0 0 0,1 0 1 0 0,-1 0-1 0 0,1 0 0 0 0,0-1 0 0 0,-1 1 0 0 0,1-1 0 0 0,-1 0 1 0 0,1 0-1 0 0,1 0-35 0 0,0 1 70 0 0,6 1 9 0 0,0-1 0 0 0,0 0 1 0 0,0 0-1 0 0,0-1 1 0 0,0 0-1 0 0,0-1 1 0 0,0 0-1 0 0,0 0 0 0 0,0-2 1 0 0,0 1-1 0 0,5-3-79 0 0,-12 4 960 0 0,-1-1-3381 0 0,1-2-9415 0 0,-2 0-180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9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15 611 11018 0 0,'0'0'4427'0'0,"0"0"-2856"0"0,0 0-953 0 0,0 0 176 0 0,0 0 348 0 0,0 0 243 0 0,0 0 5 0 0,0 0-194 0 0,0 0-257 0 0,0 0-195 0 0,2 32-168 0 0,6 103-129 0 0,-11-23 413 0 0,-9-54-851 0 0,5-53-1473 0 0,5-15-10590 0 0,2 6 408 0 0</inkml:trace>
  <inkml:trace contextRef="#ctx0" brushRef="#br0" timeOffset="385.174">247 7 4745 0 0,'0'0'2710'0'0,"0"0"-268"0"0,0 0-207 0 0,0 0-128 0 0,0 0-209 0 0,0 0-290 0 0,0 0-310 0 0,0 0-330 0 0,0 0-295 0 0,0 0-235 0 0,0 0-167 0 0,0 0-102 0 0,0 0 24 0 0,8-6 538 0 0,12 50 352 0 0,55 202 1631 0 0,-69-220-2569 0 0,14 50 113 0 0,-3 0 0 0 0,-3 1 0 0 0,-4 1 0 0 0,-4 0 0 0 0,-2 22-258 0 0,-6-82-3 0 0,-2 0 1 0 0,0 0-1 0 0,0 0 1 0 0,-2-1-1 0 0,0 0 1 0 0,-1 0-1 0 0,-1 0 1 0 0,-1-1-1 0 0,0 0 1 0 0,-1-1-1 0 0,0 0 1 0 0,-2 0 0 0 0,0-1-1 0 0,0 0 1 0 0,-1-2-1 0 0,-1 1 1 0 0,0-1-1 0 0,0-1 1 0 0,-1-1-1 0 0,-1 0 1 0 0,0-1-1 0 0,0 0 1 0 0,-10 2 2 0 0,-44 14-1442 0 0,46-21-2547 0 0,-1-3-5212 0 0,15-1-2868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7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0 421 10258 0 0,'0'0'2810'0'0,"0"0"-595"0"0,0 0-374 0 0,0 0-158 0 0,0 0-210 0 0,0 0-254 0 0,0 0-245 0 0,0 0-214 0 0,0 0-169 0 0,0 0-128 0 0,0 0-89 0 0,0 0-46 0 0,0 0-9 0 0,6-1-7 0 0,229-23 1394 0 0,-214 22-2254 0 0,36-6-699 0 0,-24-4-8321 0 0,-26 8-1874 0 0</inkml:trace>
  <inkml:trace contextRef="#ctx0" brushRef="#br0" timeOffset="860.464">573 46 872 0 0,'0'0'1414'0'0,"0"0"-5"0"0,0 0 198 0 0,0 0 271 0 0,0 0 115 0 0,0 0-69 0 0,0 0-192 0 0,0 0-245 0 0,0 0-196 0 0,0 0-164 0 0,0 0-124 0 0,0 0-87 0 0,0 0-120 0 0,1-3-109 0 0,1-9-81 0 0,-1 8-75 0 0,-1 4-39 0 0,0 0-42 0 0,0 0-31 0 0,0 0-27 0 0,0 0-48 0 0,-9 23 971 0 0,-67 179-631 0 0,67-185-682 0 0,2 1 0 0 0,0 0-1 0 0,1 0 1 0 0,1 1-1 0 0,1-1 1 0 0,0 1 0 0 0,1 0-1 0 0,1 0 1 0 0,1 0-1 0 0,2 17-1 0 0,1-33 10 0 0,-1 0-1 0 0,2-1 0 0 0,-1 1 0 0 0,0 0 1 0 0,0-1-1 0 0,1 1 0 0 0,0-1 0 0 0,-1 0 1 0 0,1 0-1 0 0,0 0 0 0 0,0 0 1 0 0,0 0-1 0 0,0-1 0 0 0,0 1 0 0 0,1-1 1 0 0,-1 0-1 0 0,0 0 0 0 0,1 0 0 0 0,-1-1 1 0 0,1 1-1 0 0,-1-1 0 0 0,0 0 0 0 0,1 1 1 0 0,-1-2-1 0 0,1 1 0 0 0,-1 0 0 0 0,1-1 1 0 0,-1 1-1 0 0,1-1 0 0 0,-1 0 0 0 0,0 0 1 0 0,1-1-1 0 0,-1 1 0 0 0,0-1-9 0 0,21-11 96 0 0,-1-1 0 0 0,-1-1-1 0 0,0-2 1 0 0,-1 0 0 0 0,-1-1 0 0 0,0-1 0 0 0,-2 0-1 0 0,0-2 1 0 0,-1 0 0 0 0,-1-1 0 0 0,-2-1-1 0 0,0 0 1 0 0,-1-1 0 0 0,-1 0 0 0 0,-1-1-1 0 0,0-5-95 0 0,-9 26-1 0 0,75-131 104 0 0,-72 118 5 0 0,-12 18-39 0 0,-11 28-68 0 0,2 1 1 0 0,1 1-1 0 0,2 1 0 0 0,1 0 0 0 0,1 1 0 0 0,2 0 0 0 0,1 0 1 0 0,1 1-1 0 0,1 13-1 0 0,5-40 0 0 0,-9 72 0 0 0,3 1-1 0 0,4-1 1 0 0,4 40 0 0 0,0-26-8 0 0,6 132-52 0 0,-8-218 61 0 0,0 0 1 0 0,-1 0 0 0 0,0 0-1 0 0,0 0 1 0 0,0 0 0 0 0,-1-1-1 0 0,0 1 1 0 0,0-1 0 0 0,-1 0-1 0 0,0 1 1 0 0,0-2 0 0 0,0 1-1 0 0,-1 0 1 0 0,0-1 0 0 0,0 0 0 0 0,0 0-1 0 0,-1 0 1 0 0,1-1 0 0 0,-4 2-2 0 0,7-5 2 0 0,0 0 1 0 0,-1 0 0 0 0,1 0-1 0 0,0-1 1 0 0,-1 1 0 0 0,1 0-1 0 0,-1-1 1 0 0,1 0 0 0 0,-1 0 0 0 0,1 1-1 0 0,-1-1 1 0 0,1-1 0 0 0,-1 1-1 0 0,1 0 1 0 0,0-1 0 0 0,-1 1-1 0 0,1-1 1 0 0,-1 0 0 0 0,1 0 0 0 0,0 1-1 0 0,0-2 1 0 0,-1 1 0 0 0,1 0-1 0 0,0 0 1 0 0,0-1 0 0 0,0 1-1 0 0,0-1 1 0 0,0 0 0 0 0,1 1 0 0 0,-1-1-1 0 0,1 0 1 0 0,-1 0 0 0 0,1 0-1 0 0,-1 0 1 0 0,1 0 0 0 0,0-1-1 0 0,0 1 1 0 0,0 0 0 0 0,0-1-3 0 0,-1-9-10 0 0,0 0-1 0 0,1 0 1 0 0,1 0 0 0 0,0-1 0 0 0,1 1-1 0 0,0 0 1 0 0,0 0 0 0 0,2 0 0 0 0,-1 0-1 0 0,2 0 1 0 0,-1 0 0 0 0,2 1 0 0 0,-1-1-1 0 0,2 1 1 0 0,-1 0 0 0 0,1 1-1 0 0,1-1 1 0 0,1 0 10 0 0,-7 9-4 0 0,60-86-3006 0 0,-48 73 207 0 0,-1 4-6224 0 0,-8 3-2726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57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7 7258 0 0,'0'0'2677'0'0,"0"0"-388"0"0,0 0-202 0 0,0 0-73 0 0,0 0-176 0 0,0 0-294 0 0,0 0-359 0 0,0 0-294 0 0,0 0-220 0 0,0 0-136 0 0,0 0-64 0 0,-2-7 1508 0 0,2 31-1124 0 0,1-4-702 0 0,-1 0-1 0 0,0 0 1 0 0,-1 0-1 0 0,-1 0 1 0 0,-2 0 0 0 0,0 0-1 0 0,0-1 1 0 0,-2 1-1 0 0,-7 15-152 0 0,10-27-256 0 0,0-1-169 0 0,-2-6-3221 0 0,5-1 658 0 0,0 0-3481 0 0,0 0-5326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58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15731 0 0,'0'0'1985'0'0,"0"0"-721"0"0,0 0-496 0 0,0 0-128 0 0,0 0-192 0 0,0 0-143 0 0,0 0-249 0 0,0 0-128 0 0,0 0-33 0 0,0 0 1 0 0,0 0 56 0 0,0 0-80 0 0,0 0-96 0 0,0 0-240 0 0,91 55-344 0 0,-68-36-720 0 0,-4-8-2177 0 0,-6-4-8234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58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0 402 6057 0 0,'0'0'1771'0'0,"0"0"34"0"0,0 0 234 0 0,0 0 124 0 0,0 0-101 0 0,0 0-313 0 0,0 0-350 0 0,0 0-274 0 0,0 0-182 0 0,0 0-161 0 0,0 0-134 0 0,0 0-121 0 0,0 0-81 0 0,6-7-21 0 0,48-85 1478 0 0,48-58-844 0 0,-65 109-1023 0 0,-33 40-23 0 0,-3 1 6 0 0,-1 0-11 0 0,0 0-17 0 0,-3 26-15 0 0,2-15 25 0 0,0-1 1 0 0,2 1-1 0 0,-1 0 1 0 0,1 0 0 0 0,1 0-1 0 0,0-1 1 0 0,0 1-1 0 0,1-1 1 0 0,0 0-1 0 0,1 0 1 0 0,1 0-1 0 0,3 8-1 0 0,-5-14 14 0 0,0 1-1 0 0,0 0 1 0 0,0-1-1 0 0,1 0 1 0 0,0 0-1 0 0,-1 0 1 0 0,1 0-1 0 0,1 0 1 0 0,-1-1-1 0 0,1 0 0 0 0,-1 0 1 0 0,1 0-1 0 0,0-1 1 0 0,0 1-1 0 0,0-1 1 0 0,0 0-1 0 0,0 0 1 0 0,1-1-1 0 0,-1 0 0 0 0,1 0 1 0 0,-1 0-1 0 0,1 0 1 0 0,0-1-14 0 0,7-2 114 0 0,-1-1-1 0 0,0 1 1 0 0,0-2 0 0 0,0 0 0 0 0,-1 0-1 0 0,1-1 1 0 0,-1-1 0 0 0,0 0 0 0 0,-1 0-1 0 0,1-1 1 0 0,-1-1 0 0 0,0 1 0 0 0,-1-2 0 0 0,0 1-1 0 0,0-1 1 0 0,-1-1 0 0 0,0 1 0 0 0,-1-1-1 0 0,0-1 1 0 0,-1 1 0 0 0,0-1 0 0 0,0 0-1 0 0,-1-1 1 0 0,-1 1 0 0 0,0-1 0 0 0,0 0-1 0 0,-1 0 1 0 0,-1 0 0 0 0,0-1 0 0 0,0 1-1 0 0,-2-1 1 0 0,1 1 0 0 0,-2-3-114 0 0,1-33-660 0 0,0 48 146 0 0,0 0-218 0 0,13 0-6687 0 0,-9 0-4434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4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30,'56'1,"143"-13,-153 5,0 1,1 2,0 3,10 2,-51 4,-10 1</inkml:trace>
  <inkml:trace contextRef="#ctx0" brushRef="#br0" timeOffset="312.559">0 256,'48'-5,"21"-1,3-5,-6 0,-9 1,-10 3,-7 3,-7 1,-3 2,-3 1,0 0,-6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48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795 796 1688 0 0,'0'0'2658'0'0,"0"0"-897"0"0,0 0-236 0 0,0 0 65 0 0,0 0 46 0 0,0 0-90 0 0,0 0-227 0 0,0 0-300 0 0,0 0-236 0 0,0 0-174 0 0,0 0-89 0 0,0 0-37 0 0,0 0-18 0 0,-30 7-11 0 0,-94 22-18 0 0,61 1 243 0 0,55-22-529 0 0,-8 8 87 0 0,0 0-1 0 0,0 1 0 0 0,2 0 0 0 0,0 1 0 0 0,1 1 0 0 0,1 0 0 0 0,0 0 0 0 0,-3 13-236 0 0,13-29 32 0 0,0 0 0 0 0,1 1 0 0 0,0-1 0 0 0,0 1-1 0 0,0-1 1 0 0,0 1 0 0 0,1-1 0 0 0,-1 1 0 0 0,1 0 0 0 0,0-1 0 0 0,0 1 0 0 0,0 0 0 0 0,1-1 0 0 0,-1 1 0 0 0,1-1-1 0 0,0 1 1 0 0,0-1 0 0 0,0 1 0 0 0,0-1 0 0 0,1 1 0 0 0,-1-1 0 0 0,1 0 0 0 0,0 0 0 0 0,0 0 0 0 0,0 0 0 0 0,1 0 0 0 0,-1 0-1 0 0,0-1 1 0 0,1 1 0 0 0,0-1 0 0 0,0 1 0 0 0,0-1 0 0 0,0 0 0 0 0,0 0 0 0 0,0-1 0 0 0,0 1 0 0 0,1 0 0 0 0,-1-1-1 0 0,0 0 1 0 0,1 0 0 0 0,-1 0 0 0 0,1 0 0 0 0,0-1-32 0 0,13 0 130 0 0,0-1 0 0 0,0-1 0 0 0,-1 0 0 0 0,1-1 0 0 0,-1-1 0 0 0,1-1 0 0 0,-1 0 0 0 0,-1-1 0 0 0,1-1 0 0 0,-1 0 1 0 0,0-1-1 0 0,-1-1 0 0 0,1 0 0 0 0,-2-1 0 0 0,0 0 0 0 0,4-5-130 0 0,-2 4 65 0 0,32-26 87 0 0,-1-2 1 0 0,-3-2-1 0 0,-1-2 1 0 0,-2-2-1 0 0,-2-1 1 0 0,20-35-153 0 0,-44 60 5 0 0,0 0 1 0 0,-1-1 0 0 0,-2 0-1 0 0,0-1 1 0 0,-1-1-1 0 0,-2 1 1 0 0,0-1 0 0 0,-2-1-1 0 0,0 0 1 0 0,-2 1-1 0 0,0-1 1 0 0,-2-1 0 0 0,-1 1-1 0 0,-1 0 1 0 0,-3-16-6 0 0,2 31-11 0 0,-1 1 0 0 0,-1-1 0 0 0,0 0 0 0 0,0 1 0 0 0,-1-1 0 0 0,0 1 0 0 0,-1 0 1 0 0,0 0-1 0 0,0 1 0 0 0,-1-1 0 0 0,0 1 0 0 0,0 0 0 0 0,-3-1 11 0 0,6 6-11 0 0,1 0-1 0 0,-1 0 1 0 0,-1 0-1 0 0,1 1 1 0 0,0-1 0 0 0,-1 1-1 0 0,1 0 1 0 0,-1 0 0 0 0,1 0-1 0 0,-1 0 1 0 0,0 1-1 0 0,0 0 1 0 0,0-1 0 0 0,0 1-1 0 0,0 1 1 0 0,0-1-1 0 0,0 1 1 0 0,0-1 0 0 0,0 1-1 0 0,-1 0 1 0 0,1 1 0 0 0,0-1-1 0 0,0 1 1 0 0,0 0-1 0 0,0 0 1 0 0,0 0 0 0 0,0 0-1 0 0,0 1 1 0 0,1-1 0 0 0,-1 1-1 0 0,0 0 1 0 0,1 0-1 0 0,-1 1 12 0 0,-10 7 0 0 0,1 1-1 0 0,1 0 0 0 0,0 1 1 0 0,0 0-1 0 0,1 1 0 0 0,1 0 1 0 0,0 1-1 0 0,1 0 0 0 0,1 0 1 0 0,0 1-1 0 0,0 0 0 0 0,2 0 1 0 0,0 1-1 0 0,1 0 0 0 0,0 2 1 0 0,-5 23 38 0 0,1 0-1 0 0,3 0 1 0 0,1 1-1 0 0,2-1 1 0 0,3 22-38 0 0,0-44 50 0 0,1 0 1 0 0,2-1-1 0 0,0 1 0 0 0,0-1 1 0 0,2 1-1 0 0,0-1 0 0 0,1 0 1 0 0,1-1-1 0 0,1 0 0 0 0,0 0 1 0 0,1-1-1 0 0,1 0 1 0 0,1 0-1 0 0,0-1 0 0 0,1 0 1 0 0,0-1-1 0 0,1-1 0 0 0,1 0 1 0 0,0 0-1 0 0,1-2 1 0 0,0 0-1 0 0,14 8-50 0 0,-20-14 18 0 0,-1 0 0 0 0,1 0 0 0 0,1-1-1 0 0,-1 0 1 0 0,1 0 0 0 0,-1-1 0 0 0,1-1 0 0 0,0 0 0 0 0,0 0 0 0 0,4 0-18 0 0,5-35-1759 0 0,-17 18-1673 0 0,-1 5-3681 0 0,1 2-4961 0 0</inkml:trace>
  <inkml:trace contextRef="#ctx0" brushRef="#br0" timeOffset="254.685">1609 866 14803 0 0,'0'0'1287'0'0,"0"0"-523"0"0,0 0-124 0 0,0 0 119 0 0,0 0 80 0 0,0 0-85 0 0,0 0-218 0 0,0 0-250 0 0,0 0-155 0 0,0 0-82 0 0,0 0-27 0 0,0 0-13 0 0,-4 31-64 0 0,-10 96-85 0 0,10-79-2215 0 0,4-48-1884 0 0,0 0-6442 0 0</inkml:trace>
  <inkml:trace contextRef="#ctx0" brushRef="#br0" timeOffset="399.566">1537 336 5633 0 0,'0'0'584'0'0,"0"0"-1576"0"0,0 0-112 0 0,0 0 176 0 0,0 0 296 0 0,0 0-441 0 0,0 0-415 0 0</inkml:trace>
  <inkml:trace contextRef="#ctx0" brushRef="#br0" timeOffset="803.286">1869 439 1176 0 0,'0'0'2718'0'0,"0"0"61"0"0,0 0 1 0 0,0 0-242 0 0,0 0-385 0 0,0 0-392 0 0,35-14-356 0 0,111-42-311 0 0,-62 12 434 0 0,-72 38-1321 0 0,-1 0-1 0 0,0-1 1 0 0,0-1-1 0 0,0 0 1 0 0,-1 0-1 0 0,0-1 1 0 0,-1-1-1 0 0,0 1 1 0 0,0-1 0 0 0,-1-1-1 0 0,-1 0 1 0 0,1 0-1 0 0,-2 0 1 0 0,0-1-1 0 0,0 0 1 0 0,-1 0-1 0 0,0 0 1 0 0,-1-1-1 0 0,-1 0 1 0 0,0 0-1 0 0,-1 0 1 0 0,1-5-207 0 0,-3 12 85 0 0,1 3-42 0 0,0 1 0 0 0,-1 0 0 0 0,1-1 0 0 0,0 1-1 0 0,-1 0 1 0 0,0-1 0 0 0,1 1 0 0 0,-1-1 0 0 0,0 1 0 0 0,-1 0 0 0 0,1-1-1 0 0,0 1 1 0 0,-1-1 0 0 0,1 1 0 0 0,-1 0 0 0 0,1-1 0 0 0,-1 1 0 0 0,0 0-1 0 0,0 0 1 0 0,0 0 0 0 0,-1 0 0 0 0,1 0 0 0 0,0 0 0 0 0,-1 0 0 0 0,1 0-1 0 0,-1 0 1 0 0,0 0 0 0 0,0 1 0 0 0,1-1 0 0 0,-1 1 0 0 0,0-1 0 0 0,0 1 0 0 0,0 0-1 0 0,-1 0 1 0 0,1 0 0 0 0,0 0 0 0 0,-1 0-43 0 0,0 3 2 0 0,1-1 0 0 0,-1 1 0 0 0,0 0 0 0 0,1 1 0 0 0,0-1 0 0 0,-1 0-1 0 0,1 1 1 0 0,0-1 0 0 0,0 1 0 0 0,0 0 0 0 0,1 0 0 0 0,-1-1 0 0 0,1 1 0 0 0,-1 0 0 0 0,1 0 0 0 0,0 1 0 0 0,0-1 0 0 0,0 0 0 0 0,1 1-2 0 0,-6 10 18 0 0,-14 46 7 0 0,2 0 1 0 0,3 2-1 0 0,2 0 1 0 0,4 0-1 0 0,2 1 1 0 0,3 0-1 0 0,2 0 1 0 0,4 15-26 0 0,-1 122 75 0 0,2-83-47 0 0,-4 0-1 0 0,-6-1 1 0 0,-5 1-1 0 0,-7 11-27 0 0,17-119-1 0 0,1 3-7 0 0,0 0 0 0 0,-1 0 0 0 0,-1 0-1 0 0,0-1 1 0 0,0 1 0 0 0,-1-1 0 0 0,0 0-1 0 0,-1 0 1 0 0,-1 0 0 0 0,0-1-1 0 0,0 1 1 0 0,-1-2 0 0 0,0 1 0 0 0,0-1-1 0 0,-1 0 1 0 0,0 0 0 0 0,-1-1 0 0 0,-8 6 8 0 0,13-12-57 0 0,-1 0 1 0 0,0-1-1 0 0,1 0 1 0 0,-1 0 0 0 0,0 0-1 0 0,0 0 1 0 0,0-1 0 0 0,1 1-1 0 0,-1-1 1 0 0,0-1-1 0 0,0 1 1 0 0,0-1 0 0 0,0 0-1 0 0,1 0 1 0 0,-1 0-1 0 0,0 0 1 0 0,1-1 0 0 0,-1 0-1 0 0,1 0 1 0 0,-1 0-1 0 0,1-1 1 0 0,0 1 0 0 0,0-1-1 0 0,0 0 1 0 0,1 0-1 0 0,-1 0 1 0 0,0-1 0 0 0,1 1-1 0 0,0-1 1 0 0,0 0 0 0 0,0 0-1 0 0,-1-4 57 0 0,-6-6-345 0 0,2-1 0 0 0,0 0 0 0 0,1 0 0 0 0,1-1 0 0 0,0 0 0 0 0,1 0 1 0 0,1-1-1 0 0,0 1 0 0 0,1-3 345 0 0,-11-138-4743 0 0,12 55-3548 0 0,2 69-128 0 0</inkml:trace>
  <inkml:trace contextRef="#ctx0" brushRef="#br0" timeOffset="1351.789">2240 660 0 0 0,'0'0'1290'0'0,"0"0"85"0"0,0 0 96 0 0,0 0 86 0 0,31-16 69 0 0,99-51 14 0 0,-11 1 2365 0 0,-72 37-3309 0 0,-2-1 0 0 0,-1-3 1 0 0,-2-2-1 0 0,-1-2 0 0 0,-2-1 0 0 0,-2-2 0 0 0,1-4-696 0 0,-28 32 293 0 0,0 0 0 0 0,-1-1 0 0 0,0-1 0 0 0,-1 0 0 0 0,-1 0 0 0 0,0 0 0 0 0,-1-1 0 0 0,0 0 0 0 0,-1 0 0 0 0,-1-1 0 0 0,-1 1 0 0 0,0-1 0 0 0,1-15-293 0 0,-32 34 1915 0 0,14 12-1770 0 0,1 1 0 0 0,0 0 1 0 0,1 1-1 0 0,1 0 0 0 0,0 1 0 0 0,2 0 0 0 0,-7 17-145 0 0,-11 43 445 0 0,3 1-1 0 0,4 1 0 0 0,4 1 0 0 0,3 0 1 0 0,3 1-1 0 0,5 1 0 0 0,2-1 0 0 0,6 35-444 0 0,1-39 103 0 0,3 0-1 0 0,3-1 0 0 0,3 0 1 0 0,23 71-103 0 0,-17-51 8 0 0,-22-94-30 0 0,0 0-1 0 0,0-1 1 0 0,-1 1 0 0 0,1 0 0 0 0,-1-1 0 0 0,1 0-1 0 0,-1 0 1 0 0,0 0 0 0 0,1 0 0 0 0,-1 0 0 0 0,0-1 0 0 0,0 0-1 0 0,0 0 1 0 0,0 0 0 0 0,-1 0 0 0 0,1-1 0 0 0,0 1-1 0 0,0-1 1 0 0,0 0 0 0 0,-1 0 0 0 0,1-1 0 0 0,0 1-1 0 0,0-1 1 0 0,-2-1 22 0 0,-3 2-81 0 0,-1 0-30 0 0,2 2-139 0 0,0-1 1 0 0,0 0 0 0 0,-1-1-1 0 0,1 0 1 0 0,0 0-1 0 0,0-1 1 0 0,-1 0-1 0 0,1 0 1 0 0,0-1-1 0 0,0 0 1 0 0,0-1-1 0 0,0 1 1 0 0,1-1-1 0 0,-1-1 1 0 0,1 0-1 0 0,0 0 1 0 0,0 0-1 0 0,0-1 1 0 0,0 0-1 0 0,1 0 1 0 0,0-1 0 0 0,0 1-1 0 0,-2-5 250 0 0,6 5-363 0 0,0 0 0 0 0,1-1 0 0 0,-1 1 0 0 0,1-1 0 0 0,0 1 0 0 0,1-1 0 0 0,0 1 0 0 0,0-1 0 0 0,0 1 0 0 0,0-1 0 0 0,1 1 0 0 0,0-1 0 0 0,0 1 0 0 0,0-1 0 0 0,1 1 0 0 0,1-4 363 0 0,24-47-10737 0 0,-20 47 5196 0 0</inkml:trace>
  <inkml:trace contextRef="#ctx0" brushRef="#br0" timeOffset="1567.303">2399 840 8106 0 0,'0'0'1797'0'0,"0"0"-314"0"0,0 0-120 0 0,0 0 59 0 0,0 0-2 0 0,0 0-106 0 0,0 0-156 0 0,0 0-172 0 0,0 0-145 0 0,31-3-79 0 0,100-10-52 0 0,13-19 1057 0 0,74-30-933 0 0,-125 32-5231 0 0,-85 26-2140 0 0,-4-3-5212 0 0</inkml:trace>
  <inkml:trace contextRef="#ctx0" brushRef="#br0" timeOffset="2250.455">1883 881 2553 0 0,'0'0'3255'0'0,"0"0"-1068"0"0,0 0-423 0 0,0 0-106 0 0,0 0-152 0 0,0 0-217 0 0,36-9-195 0 0,114-27-190 0 0,-55 12 277 0 0,142-24-1618 0 0,-222 47-3122 0 0,-7 1-6611 0 0</inkml:trace>
  <inkml:trace contextRef="#ctx0" brushRef="#br0" timeOffset="2772.727">1745 358 5465 0 0,'0'0'1945'0'0,"0"0"-84"0"0,0 0 24 0 0,0 0-29 0 0,0 0-98 0 0,0 0-194 0 0,0 0-244 0 0,0 0-191 0 0,0 0-177 0 0,0 0-177 0 0,0 0-179 0 0,0 0-152 0 0,0 0-100 0 0,-9 1-71 0 0,-26 4-5 0 0,30-1-2460 0 0,20-3-10821 0 0,-10-1 5783 0 0</inkml:trace>
  <inkml:trace contextRef="#ctx0" brushRef="#br0" timeOffset="3820.27">2958 896 0 0 0,'0'0'1138'0'0,"0"0"283"0"0,0 0 308 0 0,0 0 184 0 0,0 0 38 0 0,0 0-132 0 0,0 0-216 0 0,0 0-225 0 0,0 0-226 0 0,0 0-134 0 0,0 0-97 0 0,0 0-55 0 0,32 0-41 0 0,96 0-36 0 0,-117 1-518 0 0,0-1 1 0 0,0 1 0 0 0,0-1 0 0 0,0-1 0 0 0,0 0 0 0 0,0-1 0 0 0,0 0-1 0 0,-1-1 1 0 0,1 0 0 0 0,-1 0 0 0 0,1-1 0 0 0,6-4-272 0 0,-4 2 194 0 0,-3 1-82 0 0,-1-1 0 0 0,0 0 0 0 0,0 0 0 0 0,0-1 0 0 0,-1 0 1 0 0,0 0-1 0 0,-1-1 0 0 0,1 0 0 0 0,-1 0 0 0 0,-1-1 0 0 0,0 0 0 0 0,0 0 0 0 0,-1-1 0 0 0,0 0 0 0 0,0 1 0 0 0,-1-2 0 0 0,0 1 0 0 0,-1 0 0 0 0,-1-1 0 0 0,1 1 0 0 0,-1-1 0 0 0,-1 0 0 0 0,0-3-112 0 0,-1 11-1 0 0,1 0 0 0 0,-1 0-1 0 0,0 0 1 0 0,0 0 0 0 0,0 0 0 0 0,0 0 0 0 0,0 0-1 0 0,-1 1 1 0 0,1-1 0 0 0,-1 0 0 0 0,0 0 0 0 0,0 0-1 0 0,0 1 1 0 0,0-1 0 0 0,0 0 0 0 0,-1 1 0 0 0,1-1-1 0 0,-1 1 1 0 0,0 0 0 0 0,1 0 0 0 0,-1-1 0 0 0,0 1-1 0 0,-1 0 1 0 0,1 0 0 0 0,0 1 0 0 0,0-1 0 0 0,-1 0-1 0 0,1 1 1 0 0,-1-1 0 0 0,1 1 0 0 0,-1 0 0 0 0,0 0-1 0 0,0 0 1 0 0,1 0 0 0 0,-1 1 0 0 0,0-1 0 0 0,0 1-1 0 0,0-1 1 0 0,-2 1 1 0 0,-8 2-50 0 0,0 0 0 0 0,0 1-1 0 0,0 0 1 0 0,0 1-1 0 0,0 0 1 0 0,1 1 0 0 0,-1 1-1 0 0,2 0 1 0 0,-1 0 0 0 0,0 1-1 0 0,1 1 1 0 0,1 0 0 0 0,-1 0-1 0 0,1 1 1 0 0,-4 5 50 0 0,14-14-1 0 0,-11 8 0 0 0,1 1 0 0 0,0 0 0 0 0,0 0 0 0 0,1 1 0 0 0,0 0 0 0 0,1 1 0 0 0,0 0 0 0 0,1 0 0 0 0,0 1 0 0 0,1 0 0 0 0,0 0 0 0 0,1 0 0 0 0,0 1 0 0 0,1 0 0 0 0,1 0 0 0 0,0 0 0 0 0,0 0 0 0 0,1 0 0 0 0,1 1 0 0 0,0-1 0 0 0,1 0 0 0 0,1 1 0 0 0,0 1 1 0 0,1-9 13 0 0,0-1-1 0 0,1 0 0 0 0,-1 0 0 0 0,1 0 0 0 0,0 0 0 0 0,0 0 0 0 0,1 0 0 0 0,-1-1 0 0 0,1 0 1 0 0,0 1-1 0 0,1-1 0 0 0,-1-1 0 0 0,1 1 0 0 0,-1-1 0 0 0,1 0 0 0 0,0 0 0 0 0,0 0 0 0 0,0 0 1 0 0,1-1-1 0 0,-1 0 0 0 0,1 0 0 0 0,-1-1 0 0 0,6 2-12 0 0,134 11 503 0 0,-114-15-366 0 0,0-1-1 0 0,1-2 1 0 0,-2 0-1 0 0,1-3 1 0 0,0 0 0 0 0,-1-2-1 0 0,-1-1 1 0 0,1-2 0 0 0,-2-1-1 0 0,0-1 1 0 0,0-1-1 0 0,-1-1 1 0 0,-1-2 0 0 0,-1 0-1 0 0,-1-2 1 0 0,0-1-1 0 0,-2 0 1 0 0,13-17-137 0 0,-29 30 21 0 0,0 0 0 0 0,-1-1 0 0 0,0 0-1 0 0,-1 0 1 0 0,0 0 0 0 0,0 0 0 0 0,-1 0 0 0 0,0-1-1 0 0,-1 0 1 0 0,0 0 0 0 0,0 1 0 0 0,-1-5-21 0 0,-1 10-4 0 0,1 1 0 0 0,-1-1 1 0 0,-1 1-1 0 0,1-1 0 0 0,0 1 1 0 0,-1-1-1 0 0,0 1 0 0 0,0-1 1 0 0,0 1-1 0 0,0 0 0 0 0,0-1 0 0 0,-1 1 1 0 0,1 0-1 0 0,-1 0 0 0 0,0 0 1 0 0,0 0-1 0 0,0 0 0 0 0,0 0 0 0 0,-1 1 1 0 0,1-1-1 0 0,-1 1 0 0 0,0 0 1 0 0,0 0-1 0 0,1 0 0 0 0,-1 0 0 0 0,0 0 1 0 0,-1 0-1 0 0,1 1 0 0 0,0-1 1 0 0,0 1-1 0 0,-1 0 0 0 0,1 0 1 0 0,-1 0-1 0 0,1 1 0 0 0,-3-1 4 0 0,-1 0-16 0 0,0 1 1 0 0,-1 0-1 0 0,1 0 0 0 0,-1 1 0 0 0,1 0 1 0 0,0 0-1 0 0,-1 0 0 0 0,1 1 0 0 0,0 0 1 0 0,0 1-1 0 0,0-1 0 0 0,0 2 0 0 0,1-1 1 0 0,-1 1-1 0 0,1-1 0 0 0,0 2 0 0 0,0-1 1 0 0,0 1-1 0 0,1 0 0 0 0,-1 0 0 0 0,-2 3 16 0 0,7-6 0 0 0,0-1 0 0 0,1 0 0 0 0,-1 0 0 0 0,0 0 0 0 0,0 1 0 0 0,1-1 0 0 0,-1 0 0 0 0,1 1 0 0 0,-1-1 0 0 0,1 1 0 0 0,-1-1 0 0 0,1 0 0 0 0,0 1 0 0 0,0-1 0 0 0,0 1 0 0 0,-1-1 0 0 0,2 1 0 0 0,-1-1 0 0 0,0 1 0 0 0,0-1 0 0 0,0 1 0 0 0,1-1 0 0 0,-1 0 0 0 0,1 1 0 0 0,-1-1 0 0 0,1 1 0 0 0,-1-1 0 0 0,1 0 0 0 0,0 0 0 0 0,0 1 0 0 0,-1-1 0 0 0,1 0-1 0 0,0 0 1 0 0,0 0 0 0 0,0 0 0 0 0,1 0 0 0 0,-1 0 0 0 0,0 0 0 0 0,0 0 0 0 0,0 0 0 0 0,1-1 0 0 0,56 28 17 0 0,-7-16-29 0 0,-39-10 25 0 0,0 0-1 0 0,-1 0 1 0 0,0 1 0 0 0,1 1 0 0 0,-1 0 0 0 0,0 0-1 0 0,0 1 1 0 0,-1 1 0 0 0,0-1 0 0 0,0 2 0 0 0,0-1-1 0 0,-1 2 1 0 0,0-1 0 0 0,0 1-13 0 0,-6-1 37 0 0,0 0 0 0 0,-1 0 0 0 0,1 0 0 0 0,-2 0 0 0 0,1 0 0 0 0,-1 0 0 0 0,0 1 0 0 0,0-1 0 0 0,-1 1 0 0 0,0-1 0 0 0,0 0 0 0 0,-1 1 0 0 0,0-1 0 0 0,0 0 0 0 0,-1 1 0 0 0,0-1 0 0 0,0 0 0 0 0,-1 0 0 0 0,0 0 0 0 0,0-1 0 0 0,-1 1 0 0 0,1-1 0 0 0,-1 0 0 0 0,-4 5-37 0 0,0 1 11 0 0,-15 49-303 0 0,63-53-1212 0 0,3-19-4050 0 0,-25 4-4186 0 0,-9 3-1012 0 0</inkml:trace>
  <inkml:trace contextRef="#ctx0" brushRef="#br0" timeOffset="4224.406">4179 954 10354 0 0,'0'0'1865'0'0,"0"0"-581"0"0,0 0-139 0 0,0 0 73 0 0,0 0-36 0 0,0 0-102 0 0,0 0-79 0 0,0 0-68 0 0,0 0-75 0 0,0 0-45 0 0,32 6-79 0 0,101 14-68 0 0,-59-28 198 0 0,-61 1-640 0 0,7-1 57 0 0,-1 0 0 0 0,0-2 0 0 0,0-1 0 0 0,-1 0 0 0 0,0-1 0 0 0,-1-1 0 0 0,14-14-281 0 0,-24 21 50 0 0,-1 0-1 0 0,1-1 1 0 0,-1-1 0 0 0,0 1 0 0 0,-1-1-1 0 0,0 0 1 0 0,0 0 0 0 0,0 0 0 0 0,-1-1-1 0 0,-1 1 1 0 0,1-1 0 0 0,-2 0-1 0 0,1 0 1 0 0,-1-1 0 0 0,0 1 0 0 0,-1 0-1 0 0,0-1 1 0 0,-1-7-50 0 0,0 15 2 0 0,0-1 0 0 0,-1 0 0 0 0,0 0 0 0 0,1 1-1 0 0,-1-1 1 0 0,0 1 0 0 0,-1-1 0 0 0,1 1 0 0 0,0-1 0 0 0,-1 1 0 0 0,1 0 0 0 0,-1-1-1 0 0,0 1 1 0 0,1 0 0 0 0,-1 0 0 0 0,0 0 0 0 0,-1 0 0 0 0,1 1 0 0 0,0-1 0 0 0,0 0-1 0 0,-1 1 1 0 0,1 0 0 0 0,-1 0 0 0 0,1-1 0 0 0,-1 1 0 0 0,1 1 0 0 0,-1-1 0 0 0,0 0-1 0 0,0 1 1 0 0,0-1-2 0 0,-86-3-115 0 0,72 7 103 0 0,1 1-1 0 0,0 1 0 0 0,0 1 0 0 0,0 0 0 0 0,0 1 0 0 0,1 0 0 0 0,0 1 0 0 0,1 1 0 0 0,0 1 1 0 0,0 0-1 0 0,1 0 0 0 0,1 2 0 0 0,-1-1 0 0 0,2 2 0 0 0,-5 5 13 0 0,10-11-8 0 0,-1 1 0 0 0,1 0 0 0 0,1 0 1 0 0,-1 1-1 0 0,2 0 0 0 0,-1 0 0 0 0,1 0 0 0 0,0 0 0 0 0,1 0 0 0 0,0 1 1 0 0,1 0-1 0 0,0 0 0 0 0,0-1 0 0 0,1 1 0 0 0,0 0 0 0 0,1 0 0 0 0,0 0 0 0 0,1 0 1 0 0,0 0-1 0 0,1 5 8 0 0,3-7-77 0 0,1 1 1 0 0,0-1 0 0 0,0 0-1 0 0,0 0 1 0 0,1-1-1 0 0,1 0 1 0 0,-1 0 0 0 0,1-1-1 0 0,0 1 1 0 0,0-2-1 0 0,1 1 1 0 0,0-1 0 0 0,0-1-1 0 0,0 0 1 0 0,0 0-1 0 0,1 0 1 0 0,0-1 0 0 0,-1-1-1 0 0,1 0 1 0 0,0 0-1 0 0,9 0 77 0 0,59 5-2235 0 0,-26-7-3311 0 0,-32 0 1006 0 0,-4 0-6720 0 0</inkml:trace>
  <inkml:trace contextRef="#ctx0" brushRef="#br0" timeOffset="4638.524">4733 1043 8090 0 0,'0'0'2235'0'0,"0"0"-476"0"0,0 0-161 0 0,0 0-91 0 0,0 0-96 0 0,0 0-134 0 0,0 0-193 0 0,0 0-127 0 0,0 0-92 0 0,0 0-70 0 0,0 0-35 0 0,0 0-54 0 0,0 0-60 0 0,27-18-60 0 0,82-57-66 0 0,-6-21 792 0 0,0-24-817 0 0,-110 133-525 0 0,0 1 0 0 0,0 0 0 0 0,2 0 0 0 0,-1 0 0 0 0,2 1 0 0 0,0 0 0 0 0,1 0-1 0 0,1 0 1 0 0,0 1 0 0 0,1-1 0 0 0,0 15 30 0 0,3-27 20 0 0,0 0 0 0 0,-1 0 0 0 0,2 0-1 0 0,-1 0 1 0 0,0 0 0 0 0,0 0-1 0 0,1 0 1 0 0,-1-1 0 0 0,1 1 0 0 0,0-1-1 0 0,0 0 1 0 0,0 0 0 0 0,0 0 0 0 0,0 0-1 0 0,1 0 1 0 0,-1-1 0 0 0,0 1 0 0 0,1-1-1 0 0,-1 0 1 0 0,1 0 0 0 0,0-1 0 0 0,-1 1-1 0 0,1-1 1 0 0,-1 1 0 0 0,1-1 0 0 0,0 0-1 0 0,-1 0 1 0 0,1-1 0 0 0,0 1 0 0 0,-1-1-1 0 0,4-1-19 0 0,2 2 130 0 0,5-3 17 0 0,-1 0-1 0 0,0-1 1 0 0,0 0 0 0 0,0-1 0 0 0,-1-1 0 0 0,0 0 0 0 0,0-1 0 0 0,0 0 0 0 0,-1-1-1 0 0,0 0 1 0 0,0-1 0 0 0,-1 0 0 0 0,0 0 0 0 0,-1-1 0 0 0,0-1 0 0 0,6-9-147 0 0,74-104-196 0 0,-87 118-156 0 0,-2 5-3931 0 0,0 0-4467 0 0,0 1-3552 0 0</inkml:trace>
  <inkml:trace contextRef="#ctx0" brushRef="#br0" timeOffset="4917.333">5865 641 14195 0 0,'0'0'2265'0'0,"0"0"-562"0"0,0 0-222 0 0,0 0-118 0 0,0 0-207 0 0,0 0-254 0 0,0 0-287 0 0,0 0-221 0 0,0 0-123 0 0,0 0-69 0 0,0 0-21 0 0,0 0 6 0 0,0 0-5 0 0,-30 10 1 0 0,-95 30-55 0 0,68-1-2 0 0,50-29-108 0 0,4-5-16 0 0,-1-1 0 0 0,1 1 0 0 0,0-1 0 0 0,0 1 0 0 0,1 0 0 0 0,-1 0 0 0 0,1 1 0 0 0,0-1 0 0 0,1 0 0 0 0,-1 1 0 0 0,1-1 0 0 0,0 1 0 0 0,0-1 0 0 0,1 1 0 0 0,0-1 0 0 0,0 1 0 0 0,0 0 0 0 0,0-1 0 0 0,1 1 0 0 0,0-1 0 0 0,0 1 0 0 0,1-1 0 0 0,0 1 0 0 0,-1-1 0 0 0,2 0 0 0 0,-1 0 0 0 0,1 0 0 0 0,2 4-2 0 0,0-4 6 0 0,1 1-1 0 0,0 0 1 0 0,0-1 0 0 0,1 0-1 0 0,-1-1 1 0 0,1 1-1 0 0,0-1 1 0 0,1 0 0 0 0,-1-1-1 0 0,1 0 1 0 0,-1 0 0 0 0,1-1-1 0 0,0 0 1 0 0,0 0-1 0 0,0-1 1 0 0,0 0 0 0 0,0 0-1 0 0,0-1 1 0 0,4 0-6 0 0,69-13-3458 0 0,-71 10 2183 0 0,1-2 0 0 0,-1 0 0 0 0,0 0 0 0 0,-1-1 0 0 0,1 0 0 0 0,-1-1 0 0 0,0 0 0 0 0,-1 0 0 0 0,6-6 1275 0 0,-9 5-10782 0 0</inkml:trace>
  <inkml:trace contextRef="#ctx0" brushRef="#br0" timeOffset="5309.01">6057 833 3705 0 0,'0'0'2096'0'0,"0"0"117"0"0,0 0 101 0 0,0 0-19 0 0,0 0-156 0 0,0 0-233 0 0,0 0-237 0 0,0 0-199 0 0,0 0-136 0 0,0 0-104 0 0,31 5-107 0 0,99 16-136 0 0,-58-30 222 0 0,-58 3-895 0 0,3 0-147 0 0,0-1-1 0 0,0-1 1 0 0,-1-1 0 0 0,0 0-1 0 0,0-1 1 0 0,-1 0 0 0 0,0-1-1 0 0,-1-1 1 0 0,0-1-1 0 0,-1 0 1 0 0,0 0 0 0 0,-1-2-1 0 0,-1 1 1 0 0,0-1-1 0 0,5-11-166 0 0,-14 23-1 0 0,-1 1 1 0 0,0 0-1 0 0,1 0 0 0 0,-1 0 0 0 0,0-1 0 0 0,0 1 0 0 0,0 0 0 0 0,0-1 0 0 0,-1 1 0 0 0,1-1 0 0 0,-1 1 0 0 0,1-1 0 0 0,-1 0 0 0 0,0 1 0 0 0,0-1 0 0 0,0 1 0 0 0,0-1 0 0 0,-1 1 0 0 0,1-1 1 0 0,-1 1-1 0 0,1-1 0 0 0,-1 1 0 0 0,0-1 0 0 0,0 1 0 0 0,0-1 0 0 0,0 1 0 0 0,0 0 0 0 0,-1 0 0 0 0,1 0 0 0 0,-1 0 0 0 0,1 0 0 0 0,-1 0 0 0 0,0 0 0 0 0,0 0 0 0 0,0 1 0 0 0,0-1 0 0 0,0 0 1 0 0,0 1-1 0 0,0 0 0 0 0,-1 0 0 0 0,1-1 0 0 0,0 2 0 0 0,-1-1 0 0 0,1 0 0 0 0,-1 0 0 0 0,1 1 0 0 0,-1-1 0 0 0,0 1 1 0 0,-12 0-24 0 0,0 1 0 0 0,0 0 0 0 0,0 1-1 0 0,0 1 1 0 0,1 0 0 0 0,-1 1 0 0 0,1 1 0 0 0,-1 0 0 0 0,1 1-1 0 0,1 1 1 0 0,-1 0 0 0 0,1 0 0 0 0,1 2 0 0 0,-1-1 0 0 0,1 2-1 0 0,1-1 1 0 0,0 2 0 0 0,0-1 0 0 0,1 2 0 0 0,0-1 0 0 0,1 1-1 0 0,1 1 1 0 0,0 0 0 0 0,0 0 0 0 0,0 4 24 0 0,4-10-1 0 0,0 1 1 0 0,1 1-1 0 0,0-1 1 0 0,0 0-1 0 0,1 1 1 0 0,0-1-1 0 0,1 1 1 0 0,0 0-1 0 0,0-1 0 0 0,1 1 1 0 0,0 0-1 0 0,1 0 1 0 0,0-1-1 0 0,0 1 1 0 0,0 0-1 0 0,1-1 1 0 0,1 1-1 0 0,-1-1 0 0 0,2 0 1 0 0,-1 0-1 0 0,1 0 1 0 0,0 0-1 0 0,0-1 1 0 0,1 1-1 0 0,0-1 1 0 0,1 0-1 0 0,-1-1 0 0 0,1 1 1 0 0,3 1 0 0 0,8 6 8 0 0,1-1-1 0 0,1 0 1 0 0,1-2-1 0 0,-1 0 1 0 0,2-1-1 0 0,-1-1 1 0 0,1 0-1 0 0,1-2 1 0 0,-1-1 0 0 0,1 0-1 0 0,0-2 1 0 0,1 0-1 0 0,-1-2 1 0 0,1 0-1 0 0,-1-2 1 0 0,1 0-1 0 0,-1-2 1 0 0,5-1-8 0 0,54-22-2078 0 0,-51 4-9040 0 0,-19 13-1860 0 0</inkml:trace>
  <inkml:trace contextRef="#ctx0" brushRef="#br0" timeOffset="12054.66">28 1680 1392 0 0,'0'0'1559'0'0,"0"0"-536"0"0,0 0-187 0 0,0 0 89 0 0,0 0 203 0 0,0 0 199 0 0,0 0 92 0 0,0 0 38 0 0,0 0-4 0 0,0 0-80 0 0,0 0-163 0 0,-5-3-194 0 0,-13-10-252 0 0,13 10-234 0 0,5 3-152 0 0,0 0-83 0 0,0 0-45 0 0,20 0 2010 0 0,121-6 36 0 0,-1-7-1 0 0,31-11-2295 0 0,31-3 673 0 0,1646-146 1625 0 0,-399 111-1676 0 0,-510 24-265 0 0,-452 2-97 0 0,-267 13-201 0 0,-29 3 199 0 0,106 4-258 0 0,-239 23 41 0 0,-52-4 150 0 0,-4-2-3960 0 0,0-1-4083 0 0,1 0-4839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46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10266 177 3265 0 0,'0'0'3146'0'0,"0"0"-1286"0"0,0 0-461 0 0,0 0 89 0 0,0 0 246 0 0,0 0 81 0 0,0 0-219 0 0,0 0-405 0 0,0 0-365 0 0,0 0-258 0 0,0 0-132 0 0,-3 4-56 0 0,-4 8-139 0 0,1 1 0 0 0,1 0 0 0 0,0 0 1 0 0,0 0-1 0 0,1 0 0 0 0,1 1 0 0 0,0-1 0 0 0,1 1 0 0 0,1 0 0 0 0,0 0 0 0 0,0 0 0 0 0,2 0 0 0 0,0 0 1 0 0,1 3-242 0 0,-2 17 364 0 0,15 139 891 0 0,-10-83-879 0 0,-3 1 0 0 0,-4-1 0 0 0,-13 78-376 0 0,-14-11 11 0 0,21-138-1007 0 0,-1-33-7410 0 0,8 9 2275 0 0,-1-2-4174 0 0</inkml:trace>
  <inkml:trace contextRef="#ctx0" brushRef="#br0" timeOffset="241.45">9736 803 12675 0 0,'0'0'1053'0'0,"0"0"-333"0"0,0 0-70 0 0,0 0 126 0 0,0 0 191 0 0,0 0 73 0 0,0 0-84 0 0,0 0-127 0 0,0 0-111 0 0,39-13-76 0 0,125-43-66 0 0,20 11 548 0 0,87 0-1066 0 0,-227 39-803 0 0,50-10-567 0 0,-64 8-2909 0 0,-1-2-3691 0 0,-22 7-682 0 0</inkml:trace>
  <inkml:trace contextRef="#ctx0" brushRef="#br0" timeOffset="718.535">10736 174 9338 0 0,'0'0'2286'0'0,"0"0"-682"0"0,0 0-417 0 0,0 0-124 0 0,0 0-69 0 0,0 0-33 0 0,0 0-31 0 0,0 0-90 0 0,0 0-101 0 0,0 0-90 0 0,0 0-74 0 0,0 0-44 0 0,-6 35-26 0 0,-14 114-21 0 0,14 13 712 0 0,5-83-739 0 0,-1-36-318 0 0,1 0 1 0 0,3 0 0 0 0,1 0 0 0 0,2 0 0 0 0,2-1-1 0 0,11 40-139 0 0,-17-79 16 0 0,0 0 0 0 0,-1 0-1 0 0,1-1 1 0 0,0 1-1 0 0,0-1 1 0 0,1 1 0 0 0,-1-1-1 0 0,1 1 1 0 0,-1-1-1 0 0,1 1 1 0 0,0-1 0 0 0,-1 0-1 0 0,1 0 1 0 0,0 0-1 0 0,1 0 1 0 0,-1 0-1 0 0,0-1 1 0 0,0 1 0 0 0,1-1-1 0 0,-1 1 1 0 0,1-1-1 0 0,-1 0 1 0 0,1 0 0 0 0,0 0-1 0 0,0 0 1 0 0,2 0-16 0 0,4-2 49 0 0,0-1 0 0 0,0-1 0 0 0,0 1 1 0 0,0-1-1 0 0,0-1 0 0 0,-1 0 0 0 0,1 0 1 0 0,-1-1-1 0 0,0 0 0 0 0,0 0 0 0 0,-1 0 0 0 0,0-1 1 0 0,1-1-1 0 0,-2 1-49 0 0,38-27 52 0 0,-37 28-37 0 0,2-1-17 0 0,1-1 0 0 0,-1 1 0 0 0,1 0 0 0 0,0 1 0 0 0,1 1 0 0 0,-1-1-1 0 0,1 1 1 0 0,0 1 0 0 0,0 0 0 0 0,0 1 0 0 0,0 0 0 0 0,2 0 2 0 0,-10 4 5 0 0,-1 0 0 0 0,0 0 0 0 0,0 0 0 0 0,0 0 1 0 0,0 0-1 0 0,0 0 0 0 0,-1 1 0 0 0,1-1 0 0 0,0 1 0 0 0,-1-1 1 0 0,0 1-1 0 0,0 0 0 0 0,0-1 0 0 0,0 1 0 0 0,0 0 0 0 0,0 0 1 0 0,-1 0-1 0 0,1-1 0 0 0,-1 1 0 0 0,0 0 0 0 0,0 0 1 0 0,0 0-1 0 0,0 0 0 0 0,0 0 0 0 0,-1 0 0 0 0,1-1 0 0 0,-2 3-5 0 0,2 2 46 0 0,-7 129 302 0 0,9-135-411 0 0,-1 1 1 0 0,1-1-1 0 0,0 0 0 0 0,0 0 0 0 0,0 0 0 0 0,-1 0 1 0 0,1 0-1 0 0,0 0 0 0 0,0 0 0 0 0,0-1 1 0 0,1 1-1 0 0,-1-1 0 0 0,0 1 0 0 0,0-1 1 0 0,0 0-1 0 0,0 0 0 0 0,0 0 0 0 0,0 0 0 0 0,1 0 1 0 0,-1-1-1 0 0,0 1 0 0 0,0-1 0 0 0,0 1 1 0 0,0-1-1 0 0,0 0 0 0 0,0 0 0 0 0,0 1 1 0 0,0-2-1 0 0,0 1 0 0 0,0 0 63 0 0,19-17-2692 0 0,-5 4-5529 0 0,-8 13-3061 0 0</inkml:trace>
  <inkml:trace contextRef="#ctx0" brushRef="#br0" timeOffset="1059.98">11402 969 6081 0 0,'0'0'2190'0'0,"0"0"-35"0"0,0 0-2 0 0,0 0-140 0 0,0 0-264 0 0,0 0-240 0 0,0 0-198 0 0,0 0-158 0 0,0 0-121 0 0,0 0-119 0 0,0 0-140 0 0,34 6-133 0 0,108 17-124 0 0,-140-22-488 0 0,1 0 1 0 0,0-1-1 0 0,0 1 0 0 0,0 0 1 0 0,0-1-1 0 0,0 0 1 0 0,1 0-1 0 0,-1 0 0 0 0,0 0 1 0 0,0 0-1 0 0,0 0 1 0 0,0-1-1 0 0,0 0 1 0 0,0 1-1 0 0,0-1 0 0 0,-1 0 1 0 0,1-1-1 0 0,0 1 1 0 0,0 0-1 0 0,-1-1 0 0 0,1 0 1 0 0,0 0-29 0 0,4-3 112 0 0,-1 2-55 0 0,0-1-1 0 0,-1 0 1 0 0,1 0 0 0 0,-1-1-1 0 0,0 0 1 0 0,0 1-1 0 0,0-2 1 0 0,0 1-1 0 0,-1 0 1 0 0,0-1-1 0 0,0 0 1 0 0,-1 0 0 0 0,1 0-1 0 0,-1-1 1 0 0,-1 1-1 0 0,1-1 1 0 0,-1 1-1 0 0,0-1 1 0 0,-1 0-1 0 0,0 0 1 0 0,0 0 0 0 0,0-6-57 0 0,0 11 4 0 0,-1-1 0 0 0,0 0 0 0 0,1 1 0 0 0,-1-1 0 0 0,-1 0 0 0 0,1 1 1 0 0,0-1-1 0 0,-1 0 0 0 0,1 1 0 0 0,-1-1 0 0 0,0 1 0 0 0,0-1 0 0 0,0 1 0 0 0,0-1 1 0 0,0 1-1 0 0,0-1 0 0 0,-1 1 0 0 0,1 0 0 0 0,-1 0 0 0 0,1 0 0 0 0,-1 0 0 0 0,0 0 1 0 0,0 0-1 0 0,0 0 0 0 0,0 1 0 0 0,-1-1 0 0 0,1 1 0 0 0,0-1 0 0 0,0 1 1 0 0,-1 0-1 0 0,1 0 0 0 0,-1 0 0 0 0,1 0 0 0 0,-1 0 0 0 0,0 1 0 0 0,1-1 0 0 0,-1 1 1 0 0,0 0-1 0 0,1 0 0 0 0,-1 0 0 0 0,-1 0-4 0 0,-3 0-11 0 0,0 1 0 0 0,0-1 0 0 0,0 2 0 0 0,1-1 0 0 0,-1 1 0 0 0,0 0 0 0 0,1 0 0 0 0,0 1 1 0 0,-1 0-1 0 0,1 0 0 0 0,0 0 0 0 0,0 1 0 0 0,1 0 0 0 0,-1 0 0 0 0,1 0 0 0 0,0 1 0 0 0,0 0 0 0 0,0 0 0 0 0,1 0 0 0 0,-1 1 11 0 0,-3 2-4 0 0,1 0 0 0 0,-1 1 0 0 0,2 1 0 0 0,-1-1 0 0 0,1 1 0 0 0,0 0 0 0 0,1 0 0 0 0,0 1 0 0 0,1-1 0 0 0,0 1-1 0 0,1 0 1 0 0,0 0 0 0 0,1 1 0 0 0,0-1 0 0 0,1 0 0 0 0,0 1 0 0 0,0-1 0 0 0,2 1 0 0 0,-1 2 4 0 0,2-8 4 0 0,-1-1 0 0 0,0 0 1 0 0,1 0-1 0 0,0 0 0 0 0,0 0 0 0 0,1 0 0 0 0,-1-1 1 0 0,1 1-1 0 0,0-1 0 0 0,0 1 0 0 0,1-1 1 0 0,-1 0-1 0 0,1 0 0 0 0,0-1 0 0 0,0 1 1 0 0,0-1-1 0 0,0 0 0 0 0,1 0 0 0 0,0 0 0 0 0,-1 0 1 0 0,1-1-1 0 0,0 0 0 0 0,0 0 0 0 0,1 0-4 0 0,129 21-500 0 0,-122-23 93 0 0,26-1-1042 0 0,-14-2-3624 0 0,-9-1-6657 0 0</inkml:trace>
  <inkml:trace contextRef="#ctx0" brushRef="#br0" timeOffset="-9396.155">646 409 512 0 0,'0'0'1768'0'0,"0"0"-797"0"0,0 0-252 0 0,0 0 303 0 0,0 0 539 0 0,0 0 405 0 0,0 0 87 0 0,0 0-216 0 0,0 0-390 0 0,0 0-350 0 0,0 0-255 0 0,4-3-149 0 0,18-12 515 0 0,-22 15-633 0 0,0 0-1 0 0,0 0-27 0 0,0 0-27 0 0,0 0-33 0 0,0 0-64 0 0,0 0-47 0 0,0 0-33 0 0,0 0-13 0 0,0 0-18 0 0,0 0 10 0 0,0 0 1 0 0,-58-4 777 0 0,-104 20-527 0 0,-150 96 226 0 0,227-77-504 0 0,30-6 34 0 0,55-27-329 0 0,1-1 0 0 0,-1 1-1 0 0,0 0 1 0 0,1-1 0 0 0,-1 1 0 0 0,1-1 0 0 0,0 1-1 0 0,-1-1 1 0 0,1 0 0 0 0,0 1 0 0 0,0-1-1 0 0,0 0 1 0 0,0 1 0 0 0,0-1 0 0 0,0 0-1 0 0,0 0 1 0 0,0 0 0 0 0,1 0 0 0 0,-1 0-1 0 0,0 0 1 0 0,1 0 0 0 0,-1-1 0 0 0,1 1-1 0 0,-1 0 1 0 0,0-1 0 0 0,1 1 0 0 0,0-1 0 0 0,0 1 0 0 0,30 9 31 0 0,1-2 0 0 0,0-1 0 0 0,0-2 1 0 0,0-1-1 0 0,1-1 0 0 0,0-2 1 0 0,-1-2-1 0 0,16-2-31 0 0,28 2 40 0 0,15 1 19 0 0,-92 0-58 0 0,0 0 1 0 0,-1 1-1 0 0,1-1 0 0 0,0 0 0 0 0,0 0 1 0 0,0 1-1 0 0,-1-1 0 0 0,1 0 0 0 0,0 1 1 0 0,0-1-1 0 0,0 0 0 0 0,0 1 1 0 0,0-1-1 0 0,0 0 0 0 0,-1 0 0 0 0,1 1 1 0 0,0-1-1 0 0,0 0 0 0 0,0 1 0 0 0,0-1 1 0 0,0 1-1 0 0,0-1 0 0 0,0 0 1 0 0,0 1-1 0 0,1-1 0 0 0,-1 0 0 0 0,0 1 1 0 0,0-1-1 0 0,0 0 0 0 0,0 0 1 0 0,0 1-1 0 0,0-1 0 0 0,1 0 0 0 0,-1 1 1 0 0,0-1-1 0 0,0 0 0 0 0,0 0 0 0 0,1 1 1 0 0,-1-1-1 0 0,0 0 0 0 0,1 0 1 0 0,-1 0-1 0 0,0 1 0 0 0,0-1 0 0 0,1 0 1 0 0,-1 0-1 0 0,0 0 0 0 0,1 0 1 0 0,-1 0-1 0 0,0 1 0 0 0,1-1 0 0 0,-1 0 1 0 0,0 0-1 0 0,1 0 0 0 0,-1 0 0 0 0,0 0 1 0 0,1 0-1 0 0,-1 0 0 0 0,0 0 1 0 0,1 0-1 0 0,-1 0 0 0 0,0-1 0 0 0,1 1 1 0 0,-1 0-1 0 0,0 0 0 0 0,1 0 1 0 0,-1 0-1 0 0,0 0-1 0 0,-24 20 149 0 0,19-16-117 0 0,-196 128 252 0 0,194-128-278 0 0,-40 24 49 0 0,2 2-1 0 0,1 1 0 0 0,1 3 0 0 0,-9 12-54 0 0,48-43 3 0 0,0 0 0 0 0,0 1 1 0 0,1 0-1 0 0,-1-1 1 0 0,1 1-1 0 0,0 0 0 0 0,1 1 1 0 0,-1-1-1 0 0,1 1 0 0 0,-1-1 1 0 0,1 1-1 0 0,1 0 0 0 0,-1-1 1 0 0,1 1-1 0 0,-1 0 0 0 0,2 0 1 0 0,-1 0-1 0 0,0 0 0 0 0,1 0 1 0 0,0 0-1 0 0,0 0 1 0 0,0 0-1 0 0,1 0 0 0 0,0 0 1 0 0,0 0-1 0 0,0 0 0 0 0,1 0 1 0 0,-1 0-1 0 0,1 0 0 0 0,0-1 1 0 0,1 1-1 0 0,-1-1 0 0 0,3 4-3 0 0,4 1 23 0 0,1 0-1 0 0,0-1 1 0 0,0 0-1 0 0,1-1 0 0 0,-1 0 1 0 0,2-1-1 0 0,-1 0 0 0 0,1-1 1 0 0,0 0-1 0 0,0-1 1 0 0,0 0-1 0 0,1-1 0 0 0,-1 0 1 0 0,1-1-1 0 0,0 0 0 0 0,0-1 1 0 0,-1-1-1 0 0,7 0-22 0 0,10 1 8 0 0,82-13-241 0 0,-109 11 132 0 0,0 0 0 0 0,-1 0 0 0 0,0-1 1 0 0,1 1-1 0 0,-1-1 0 0 0,1 1 0 0 0,-1-1 1 0 0,0 1-1 0 0,0-1 0 0 0,0 1 0 0 0,0-1 0 0 0,0 0 1 0 0,0 0-1 0 0,-1 1 0 0 0,1-1 0 0 0,-1 0 1 0 0,1 0-1 0 0,-1 0 0 0 0,1 0 0 0 0,-1 0 0 0 0,0 0 1 0 0,0 0-1 0 0,0 0 0 0 0,0 0 0 0 0,0 0 0 0 0,-1 1 1 0 0,1-1-1 0 0,-1 0 0 0 0,1 0 0 0 0,-1-1 101 0 0,-11-39-5585 0 0,9 32 2811 0 0,-2-2-3887 0 0,-1 1-2625 0 0</inkml:trace>
  <inkml:trace contextRef="#ctx0" brushRef="#br0" timeOffset="-8939.8">336 1 12539 0 0,'0'0'1909'0'0,"0"0"-660"0"0,0 0-349 0 0,0 0-129 0 0,0 0 12 0 0,0 0 85 0 0,0 0 36 0 0,0 0-47 0 0,0 0-87 0 0,0 0-98 0 0,0 0-117 0 0,0 0-83 0 0,-13 33-67 0 0,-39 105-41 0 0,39-58 168 0 0,15-66-405 0 0,10 99 672 0 0,18 268 355 0 0,-30-271-924 0 0,-5 1 0 0 0,-10 40-230 0 0,-42 149 162 0 0,43-192-279 0 0,30-91-274 0 0,-13-16-5083 0 0,-2-1-5648 0 0,-4 0 974 0 0</inkml:trace>
  <inkml:trace contextRef="#ctx0" brushRef="#br0" timeOffset="-7632.02">1371 822 5217 0 0,'0'0'1792'0'0,"0"0"-75"0"0,0 0-51 0 0,0 0 47 0 0,0 0 38 0 0,0 0-41 0 0,0 0-191 0 0,0 0-237 0 0,0 0-272 0 0,0 0-279 0 0,0 0-203 0 0,0 0-142 0 0,0 0-86 0 0,-4-5-29 0 0,-10-12-22 0 0,10 13-17 0 0,4 24 974 0 0,-41 240 1485 0 0,35-51-2160 0 0,6-206-513 0 0,0 1 0 0 0,1-1 0 0 0,-1 0 0 0 0,1 1 0 0 0,-1-1 0 0 0,1 0 0 0 0,0 0 0 0 0,0 1 0 0 0,1-1 0 0 0,-1 0 0 0 0,1 0 0 0 0,-1 0 0 0 0,1-1 0 0 0,0 1 0 0 0,0 0 0 0 0,0-1 0 0 0,0 1 0 0 0,1-1 0 0 0,-1 1 0 0 0,1-1 0 0 0,-1 0 0 0 0,1 0 0 0 0,0 0 0 0 0,0-1 0 0 0,0 1 0 0 0,0-1 0 0 0,0 1 1 0 0,0-1-1 0 0,0 0 0 0 0,1 0 0 0 0,-1-1 0 0 0,0 1 0 0 0,0 0 0 0 0,1-1 0 0 0,-1 0 0 0 0,0 0 0 0 0,1 0 0 0 0,-1 0 0 0 0,1-1 0 0 0,-1 1 0 0 0,0-1 0 0 0,0 0 0 0 0,1 0 0 0 0,-1 0 0 0 0,0 0 0 0 0,0-1 0 0 0,0 1 0 0 0,0-1 0 0 0,0 0 0 0 0,2-1-18 0 0,127-131 290 0 0,79-125-196 0 0,-181 226-192 0 0,-30 32 36 0 0,0 1-12 0 0,2 20-100 0 0,3 51 150 0 0,-6-56 27 0 0,1 0-1 0 0,1 0 0 0 0,0-1 0 0 0,1 1 1 0 0,0 0-1 0 0,1-1 0 0 0,1 1 0 0 0,1-1 1 0 0,0 0-1 0 0,0 0 0 0 0,1-1 1 0 0,1 0-1 0 0,0 0 0 0 0,7 9-2 0 0,-9-18 17 0 0,0-1-1 0 0,0 1 1 0 0,1-1-1 0 0,-1 0 1 0 0,1 0-1 0 0,0-1 1 0 0,-1 1 0 0 0,1-1-1 0 0,0 0 1 0 0,0-1-1 0 0,0 0 1 0 0,0 0-1 0 0,1 0 1 0 0,-1-1-1 0 0,0 1 1 0 0,0-2-1 0 0,1 1 1 0 0,-1-1 0 0 0,0 0-1 0 0,0 0 1 0 0,0 0-1 0 0,0-1 1 0 0,0 0-1 0 0,0 0 1 0 0,0-1-1 0 0,-1 1 1 0 0,1-1-1 0 0,-1-1 1 0 0,0 1 0 0 0,0-1-1 0 0,0 0 1 0 0,0 0-1 0 0,-1 0 1 0 0,1 0-1 0 0,-1-1 1 0 0,0 0-1 0 0,3-5-16 0 0,8-6 8 0 0,0-1 0 0 0,-1-1 0 0 0,-1 0 0 0 0,0-1 0 0 0,-2 0 0 0 0,0 0 0 0 0,-1-2 0 0 0,-1 1 0 0 0,-1-1 0 0 0,-1 0 0 0 0,0-1 0 0 0,-2 0 0 0 0,-1 0 0 0 0,0 0 0 0 0,-2 0 0 0 0,0-11-8 0 0,-10 36-4395 0 0,7 11-264 0 0,0-7 400 0 0,0 1-7466 0 0</inkml:trace>
  <inkml:trace contextRef="#ctx0" brushRef="#br0" timeOffset="-7296.491">2507 1083 1800 0 0,'0'0'4489'0'0,"0"0"-1335"0"0,0 0-581 0 0,0 0-261 0 0,0 0-235 0 0,0 0-315 0 0,0 0-342 0 0,0 0-260 0 0,0 0-197 0 0,31-12-146 0 0,97-37-134 0 0,-68 11 266 0 0,-56 35-897 0 0,-1 0 1 0 0,1 0 0 0 0,-1 0 0 0 0,0 0 0 0 0,0-1 0 0 0,0 1-1 0 0,0-1 1 0 0,0 0 0 0 0,-1 0 0 0 0,0 0 0 0 0,0 0 0 0 0,0 0-1 0 0,0 0 1 0 0,-1-1 0 0 0,1 1 0 0 0,-1 0 0 0 0,0-1 0 0 0,0 1 0 0 0,-1-1-1 0 0,0 0 1 0 0,1 1 0 0 0,-2-1 0 0 0,1 1 0 0 0,0-1 0 0 0,-1 1-1 0 0,0-1 1 0 0,0 1 0 0 0,0-1 0 0 0,0 1 0 0 0,-1 0 0 0 0,0-1 0 0 0,0 1-1 0 0,0 0 1 0 0,0 0 0 0 0,-1 0 0 0 0,0 1 0 0 0,1-1 0 0 0,-1 1-1 0 0,-1-1 1 0 0,-1-1-53 0 0,-4 1 2 0 0,0 1 0 0 0,1 0 0 0 0,-1 0 0 0 0,-1 1 1 0 0,1 0-1 0 0,0 0 0 0 0,0 1 0 0 0,-1 0 0 0 0,1 1 0 0 0,-1 0 0 0 0,1 1 0 0 0,0 0 0 0 0,-1 0 0 0 0,1 1 0 0 0,0 0 0 0 0,0 1 0 0 0,0 0 0 0 0,0 0 0 0 0,1 1 0 0 0,-1 0 0 0 0,1 0 0 0 0,0 1 0 0 0,0 0 0 0 0,0 1 0 0 0,1 0 1 0 0,0 0-1 0 0,0 0 0 0 0,-3 5-2 0 0,2-3 0 0 0,1 1-1 0 0,0 0 1 0 0,0 0 0 0 0,1 0 0 0 0,0 1 0 0 0,1 0 0 0 0,0 0 0 0 0,0 0 0 0 0,1 1 0 0 0,0-1 0 0 0,1 1-1 0 0,1 0 1 0 0,0 0 0 0 0,0 0 0 0 0,1 1 0 0 0,0-1 0 0 0,1 0 0 0 0,0 0 0 0 0,1 1 0 0 0,0-1 0 0 0,1 0-1 0 0,0 0 1 0 0,1 0 0 0 0,0 0 0 0 0,1-1 0 0 0,0 1 0 0 0,1 1 0 0 0,2-2 19 0 0,-1 0 1 0 0,1 0-1 0 0,1-1 1 0 0,0 0-1 0 0,0-1 1 0 0,1 0 0 0 0,0 0-1 0 0,0-1 1 0 0,1 0-1 0 0,-1 0 1 0 0,2-1-1 0 0,-1 0 1 0 0,1-1-1 0 0,0-1 1 0 0,0 1-1 0 0,0-2 1 0 0,1 1-1 0 0,-1-2 1 0 0,5 1-20 0 0,23 4 59 0 0,0-3 1 0 0,0-1 0 0 0,0-1 0 0 0,1-3-1 0 0,9-2-59 0 0,46-20-917 0 0,-57 7-6905 0 0,-27 11-4426 0 0</inkml:trace>
  <inkml:trace contextRef="#ctx0" brushRef="#br0" timeOffset="-2901.452">8164 1017 3961 0 0,'0'0'2139'0'0,"0"0"-39"0"0,0 0 44 0 0,0 0-25 0 0,0 0-160 0 0,0 0-274 0 0,0 0-342 0 0,0 0-248 0 0,0 0-143 0 0,0 0-138 0 0,0 0-98 0 0,-24 5-97 0 0,-75 17-90 0 0,53 6 169 0 0,42-20-571 0 0,-3 3-51 0 0,0 1 0 0 0,1 0 0 0 0,0 0 0 0 0,1 1 0 0 0,0-1 0 0 0,1 1 0 0 0,0 0 0 0 0,1 0 0 0 0,1 1 0 0 0,0-1 0 0 0,1 0 0 0 0,0 1 0 0 0,1 0 0 0 0,0-1 0 0 0,2 7-76 0 0,-2-16 46 0 0,1 0 1 0 0,-1 0-1 0 0,1 0 1 0 0,0 0-1 0 0,0 0 1 0 0,0 0-1 0 0,0-1 1 0 0,1 1-1 0 0,-1 0 1 0 0,1-1-1 0 0,0 1 1 0 0,0-1-1 0 0,1 0 1 0 0,-1 1-1 0 0,0-1 1 0 0,1 0-1 0 0,0-1 1 0 0,0 1-1 0 0,0 0 1 0 0,0-1-1 0 0,0 0 1 0 0,1 1-1 0 0,-1-1 1 0 0,1 0-1 0 0,-1-1 1 0 0,1 1-1 0 0,0-1 1 0 0,-1 0-1 0 0,1 0 1 0 0,0 0-1 0 0,0 0 1 0 0,0 0-1 0 0,0-1 1 0 0,0 0-1 0 0,0 0 0 0 0,0 0 1 0 0,0 0-1 0 0,0-1 1 0 0,0 1-1 0 0,0-1 1 0 0,-1 0-1 0 0,1 0 1 0 0,0-1-1 0 0,0 1 1 0 0,-1-1-1 0 0,1 0 1 0 0,-1 0-1 0 0,1 0 1 0 0,-1 0-1 0 0,0-1-46 0 0,7-7 62 0 0,-1 0-1 0 0,0-1 1 0 0,-1 0-1 0 0,0 0 1 0 0,-1-1-1 0 0,0 0 1 0 0,-1 0-1 0 0,-1-1 1 0 0,0 1-1 0 0,0-1 1 0 0,-1-1-1 0 0,-1 1 1 0 0,0 0-1 0 0,-1-1 1 0 0,-1 0-1 0 0,0 1 0 0 0,0-1 1 0 0,-2 0-1 0 0,1 0 1 0 0,-2-1-62 0 0,-2 3-87 0 0,0 0 0 0 0,0 0 1 0 0,-2 1-1 0 0,1-1 0 0 0,-1 1 0 0 0,-1 1 1 0 0,0-1-1 0 0,-1 1 0 0 0,0 0 0 0 0,0 1 1 0 0,-1 0-1 0 0,0 0 0 0 0,0 1 0 0 0,-1 0 0 0 0,-1 0 1 0 0,1 1-1 0 0,-1 1 87 0 0,-41-12-2372 0 0,16 17-4875 0 0,33 1 6321 0 0,-8 0-10835 0 0</inkml:trace>
  <inkml:trace contextRef="#ctx0" brushRef="#br0" timeOffset="-2325.543">8431 1267 0 0 0,'0'0'1019'0'0,"0"0"489"0"0,0 0 119 0 0,0 0-17 0 0,0 0-124 0 0,0 0-201 0 0,0 0-99 0 0,0 0 53 0 0,0 0 68 0 0,0 0-2 0 0,0 0-101 0 0,0 0-213 0 0,0 0-161 0 0,3 9 555 0 0,-2-7 2762 0 0,30-50-53 0 0,83-179-1928 0 0,-70 164-2094 0 0,-44 62-83 0 0,0 1-17 0 0,0 0-4 0 0,0 31-67 0 0,-13 68 135 0 0,12-85-28 0 0,0-8-11 0 0,1 0 1 0 0,-1 0-1 0 0,1-1 1 0 0,1 1-1 0 0,-1 0 0 0 0,1 0 1 0 0,0-1-1 0 0,0 1 0 0 0,0 0 1 0 0,1-1-1 0 0,0 1 0 0 0,0-1 1 0 0,0 0-1 0 0,1 1 3 0 0,-1-2 6 0 0,0 0 0 0 0,0-1 0 0 0,1 1 0 0 0,-1-1 0 0 0,1 0 0 0 0,-1 1 0 0 0,1-1 0 0 0,0-1 0 0 0,0 1 0 0 0,1 0 0 0 0,-1-1 0 0 0,1 1 0 0 0,-1-1 0 0 0,1 0 0 0 0,0 0 0 0 0,-1-1 0 0 0,1 1 0 0 0,0-1 0 0 0,0 0 0 0 0,0 0 0 0 0,0 0 0 0 0,0 0 0 0 0,1-1 0 0 0,-1 0 0 0 0,0 1-1 0 0,0-2 1 0 0,0 1 0 0 0,0 0 0 0 0,2-1-6 0 0,9-5 92 0 0,-1 0-1 0 0,0-1 1 0 0,0-1-1 0 0,0 0 0 0 0,-1-1 1 0 0,-1 0-1 0 0,0-1 1 0 0,0 0-1 0 0,-1-1 0 0 0,0-1 1 0 0,0 1-1 0 0,-2-2 1 0 0,7-9-92 0 0,-9 14 44 0 0,0 0 0 0 0,-1-1 0 0 0,0 0 1 0 0,-1 0-1 0 0,0 0 0 0 0,0-1 1 0 0,-1 0-1 0 0,0 0 0 0 0,-1 0 0 0 0,0 0 1 0 0,0-1-1 0 0,-1 1 0 0 0,-1-1 1 0 0,1 1-1 0 0,-2-5-44 0 0,-3 2-1169 0 0,0 12-2878 0 0,-3 0-4557 0 0,4 1-4507 0 0</inkml:trace>
  <inkml:trace contextRef="#ctx0" brushRef="#br0" timeOffset="-6092.472">4219 833 0 0 0,'0'0'1375'0'0,"0"0"-31"0"0,0 0 55 0 0,0 0 160 0 0,0 0 39 0 0,0 0-66 0 0,0 0-73 0 0,0 0-93 0 0,0 0-98 0 0,0 0-76 0 0,0 0-157 0 0,0 0-161 0 0,0 0-123 0 0,-7-3-105 0 0,-20-10-41 0 0,-38 10 3438 0 0,53 6-3894 0 0,-1 1 0 0 0,0 0 0 0 0,1 0 0 0 0,0 1 0 0 0,0 1 0 0 0,0 0 0 0 0,0 1 0 0 0,1 0 0 0 0,0 1 0 0 0,1 0 0 0 0,0 0 0 0 0,0 1 0 0 0,1 1 0 0 0,-4 4-149 0 0,-2-2 34 0 0,0 1 0 0 0,2 1 0 0 0,-1 0 0 0 0,1 0 0 0 0,1 1 0 0 0,1 1 0 0 0,0 0 1 0 0,1 0-1 0 0,1 1 0 0 0,0 0 0 0 0,2 1 0 0 0,0 0 0 0 0,0 0 0 0 0,2 1 0 0 0,0 0 0 0 0,1 5-34 0 0,2-20 10 0 0,1 0-1 0 0,-1 1 0 0 0,1-1 1 0 0,1 1-1 0 0,-1 0 0 0 0,0-1 1 0 0,1 1-1 0 0,0-1 1 0 0,0 1-1 0 0,1 0 0 0 0,-1-1 1 0 0,1 1-1 0 0,0-1 0 0 0,0 1 1 0 0,0-1-1 0 0,1 1 1 0 0,0-1-1 0 0,0 0 0 0 0,0 0 1 0 0,0 1-1 0 0,0-2 0 0 0,1 1 1 0 0,0 0-1 0 0,0 0 1 0 0,0-1-1 0 0,0 0 0 0 0,1 1 1 0 0,-1-1-1 0 0,1-1 0 0 0,0 1 1 0 0,-1 0-1 0 0,1-1 1 0 0,1 0-1 0 0,-1 0 0 0 0,0 0 1 0 0,0 0-1 0 0,1-1 0 0 0,3 1-9 0 0,5-2 74 0 0,0 0-1 0 0,0-1 0 0 0,-1-1 0 0 0,1 0 0 0 0,0 0 1 0 0,0-2-1 0 0,-1 1 0 0 0,0-2 0 0 0,0 1 0 0 0,0-2 1 0 0,0 0-1 0 0,-1 0 0 0 0,0-1 0 0 0,0 0 1 0 0,0-1-74 0 0,143-134 482 0 0,-135 124-433 0 0,-2-1 0 0 0,0 0 0 0 0,-1-1 0 0 0,-1-1 0 0 0,-1-1 0 0 0,-1 0 0 0 0,-1 0 0 0 0,9-25-49 0 0,-21 50 17 0 0,-6 13-11 0 0,1 1 0 0 0,0 0 0 0 0,2-1 0 0 0,0 1 0 0 0,1 1 0 0 0,1-1 0 0 0,0 0 0 0 0,1 0 0 0 0,1 0-1 0 0,1 1 1 0 0,3 13-6 0 0,-4-25-41 0 0,1 1-1 0 0,0-1 0 0 0,0 1 1 0 0,1-1-1 0 0,0 0 0 0 0,0 0 1 0 0,0 0-1 0 0,1 0 0 0 0,-1 0 1 0 0,1-1-1 0 0,1 0 0 0 0,-1 0 1 0 0,1 0-1 0 0,0 0 0 0 0,0-1 1 0 0,1 1-1 0 0,-1-1 0 0 0,1-1 1 0 0,0 1-1 0 0,0-1 0 0 0,0 0 1 0 0,0 0-1 0 0,0-1 0 0 0,7 2 42 0 0,9-1-937 0 0,15 2-2741 0 0,-14-7-6410 0 0,-16-1-1297 0 0</inkml:trace>
  <inkml:trace contextRef="#ctx0" brushRef="#br0" timeOffset="-5179.346">5104 870 64 0 0,'0'0'1948'0'0,"0"0"-511"0"0,0 0 122 0 0,0 0 377 0 0,0 0 249 0 0,0 0-57 0 0,0 0-337 0 0,0 0-376 0 0,0 0-259 0 0,0 0-118 0 0,0 0-70 0 0,0 0-69 0 0,0 0-83 0 0,3-7-65 0 0,6-18-88 0 0,-9 24-551 0 0,0 0 0 0 0,-1 0 0 0 0,1 0 0 0 0,-1-1 1 0 0,1 1-1 0 0,-1 0 0 0 0,1 0 0 0 0,-1 0 0 0 0,0 0 0 0 0,0 0 1 0 0,0 0-1 0 0,1 1 0 0 0,-1-1 0 0 0,0 0 0 0 0,0 0 0 0 0,0 0 1 0 0,0 1-1 0 0,0-1 0 0 0,0 1 0 0 0,0-1 0 0 0,-1 1 0 0 0,1-1 1 0 0,0 1-1 0 0,0-1 0 0 0,0 1 0 0 0,0 0 0 0 0,-1 0 0 0 0,1 0 1 0 0,0 0-1 0 0,0 0 0 0 0,-1 0 0 0 0,1 0 0 0 0,0 0 0 0 0,0 0 1 0 0,0 0-1 0 0,-1 1 0 0 0,1-1-112 0 0,-6 0 77 0 0,-1 0 0 0 0,0 0 0 0 0,1 1 0 0 0,-1 0 0 0 0,1 1 0 0 0,-1 0 0 0 0,1 0 0 0 0,0 0 0 0 0,0 1 0 0 0,0 0 0 0 0,-6 3-77 0 0,-6 5 67 0 0,1 2 0 0 0,0 0 1 0 0,1 0-1 0 0,0 2 0 0 0,1 0 0 0 0,1 1 1 0 0,-11 14-68 0 0,20-22 1 0 0,0 1 1 0 0,0 0-1 0 0,1 0 1 0 0,1 0 0 0 0,-1 1-1 0 0,1 0 1 0 0,1-1-1 0 0,0 2 1 0 0,0-1 0 0 0,1 0-1 0 0,1 0 1 0 0,-1 1-1 0 0,2-1 1 0 0,-1 1 0 0 0,2 7-2 0 0,0-14 8 0 0,0-1-1 0 0,1 0 1 0 0,-1 0 0 0 0,1 0 0 0 0,0 0 0 0 0,0 0 0 0 0,0 0 0 0 0,0-1 0 0 0,1 1 0 0 0,-1 0 0 0 0,1-1-1 0 0,-1 0 1 0 0,1 0 0 0 0,0 0 0 0 0,0 0 0 0 0,0 0 0 0 0,0 0 0 0 0,0-1 0 0 0,0 0 0 0 0,1 1 0 0 0,-1-1-1 0 0,0 0 1 0 0,1-1 0 0 0,-1 1 0 0 0,1 0 0 0 0,-1-1 0 0 0,1 0 0 0 0,-1 0 0 0 0,1 0 0 0 0,-1 0 0 0 0,1-1-1 0 0,-1 1 1 0 0,1-1 0 0 0,-1 0 0 0 0,0 0 0 0 0,1 0 0 0 0,-1-1 0 0 0,0 1 0 0 0,2-2-8 0 0,19-11 84 0 0,0-2 1 0 0,-2-1-1 0 0,1-1 0 0 0,-2-1 1 0 0,-1-1-1 0 0,0-1 1 0 0,-1 0-1 0 0,-1-2 1 0 0,-2 0-1 0 0,0-1 0 0 0,-1 0 1 0 0,-2-1-1 0 0,7-18-84 0 0,-6 14 328 0 0,-14 28-297 0 0,0 1 6 0 0,0 0 9 0 0,0 0-6 0 0,0 0-10 0 0,0 0-16 0 0,0 0-25 0 0,0 18 34 0 0,-24 214 341 0 0,38 38-213 0 0,-5-180-139 0 0,-5 0 1 0 0,-3 0-1 0 0,-10 73-12 0 0,3-109 0 0 0,-2-2 0 0 0,-2 1 1 0 0,-3-1-1 0 0,-2-1 0 0 0,-2 0 1 0 0,-2-1-1 0 0,-2-1 0 0 0,-3-1 0 0 0,-11 16 0 0 0,32-58 5 0 0,0-1 0 0 0,-1 1 0 0 0,0-1-1 0 0,0 0 1 0 0,0 0 0 0 0,-1 0-1 0 0,1-1 1 0 0,-1 1 0 0 0,0-1-1 0 0,0 0 1 0 0,-1 0 0 0 0,1-1 0 0 0,-1 0-1 0 0,0 0 1 0 0,0 0 0 0 0,0-1-1 0 0,0 1 1 0 0,0-2 0 0 0,0 1-1 0 0,-1-1 1 0 0,-2 1-5 0 0,5-5 2 0 0,1 0 0 0 0,-1 0-1 0 0,0-1 1 0 0,1 1 0 0 0,-1-1 0 0 0,1 1 0 0 0,0-1-1 0 0,0 0 1 0 0,1 0 0 0 0,-1-1 0 0 0,1 1-1 0 0,0-1 1 0 0,0 1 0 0 0,0-1 0 0 0,1 1 0 0 0,-1-1-1 0 0,1 0 1 0 0,1 0 0 0 0,-1 0 0 0 0,0 0-1 0 0,1 0 1 0 0,0 0 0 0 0,0 1 0 0 0,1-3-2 0 0,-3-28 4 0 0,2-1 0 0 0,1 1 1 0 0,1-1-1 0 0,3 1 0 0 0,0 0 0 0 0,10-28-4 0 0,1 9-65 0 0,3 0 0 0 0,3 1 0 0 0,1 2 0 0 0,3 0 0 0 0,2 2 0 0 0,2 1 0 0 0,29-34 65 0 0,-43 55-452 0 0,-2 4-2739 0 0,-5 10-4780 0 0,-6 10-3373 0 0</inkml:trace>
  <inkml:trace contextRef="#ctx0" brushRef="#br0" timeOffset="-4510.183">5322 1381 0 0 0,'0'0'591'0'0,"0"0"677"0"0,0 0 522 0 0,0 0 409 0 0,0 0 248 0 0,0 0-64 0 0,0 0-337 0 0,0 0-332 0 0,0 0-267 0 0,0 0-191 0 0,0 0-130 0 0,0 0-68 0 0,0 0-41 0 0,3 5-40 0 0,-2-4-904 0 0,0 0-1 0 0,0-1 1 0 0,0 1-1 0 0,0 0 1 0 0,0 0-1 0 0,0 0 1 0 0,0-1 0 0 0,0 1-1 0 0,0 0 1 0 0,0-1-1 0 0,0 1 1 0 0,1-1-1 0 0,-1 1 1 0 0,0-1-1 0 0,0 0 1 0 0,1 1-1 0 0,-1-1 1 0 0,0 0 0 0 0,1 0-1 0 0,-1 0 1 0 0,0 0-1 0 0,0 0 1 0 0,1 0-1 0 0,-1-1 1 0 0,0 1-1 0 0,1 0 1 0 0,-1-1-1 0 0,0 1 1 0 0,0 0 0 0 0,0-1-1 0 0,1 0 1 0 0,-1 1-1 0 0,0-1 1 0 0,0 0-1 0 0,0 1 1 0 0,0-1-1 0 0,0 0 1 0 0,0 0-1 0 0,0 0 1 0 0,0 0 0 0 0,-1 0-1 0 0,1 0 1 0 0,0 0-1 0 0,-1 0 1 0 0,1 0-1 0 0,0-1 1 0 0,-1 1-1 0 0,1 0 1 0 0,-1 0-1 0 0,0-1 1 0 0,1 1 0 0 0,-1 0-1 0 0,0-1-72 0 0,28-29 777 0 0,-1-2-1 0 0,-2-1 1 0 0,-1-1-1 0 0,16-34-776 0 0,-10 10 134 0 0,-2-2 0 0 0,-4-1 0 0 0,-1-1 0 0 0,-3-4-134 0 0,-14-29 36 0 0,-7 94-40 0 0,0-1-1 0 0,0 1 1 0 0,-1 0-1 0 0,1 0 1 0 0,0-1-1 0 0,-1 1 1 0 0,0 0-1 0 0,1 0 1 0 0,-1 0-1 0 0,0 0 1 0 0,0 1-1 0 0,0-1 1 0 0,0 0-1 0 0,0 1 1 0 0,-1 0-1 0 0,1-1 1 0 0,0 1-1 0 0,-1 0 1 0 0,1 0-1 0 0,-1 0 1 0 0,1 1-1 0 0,-1-1 0 0 0,1 0 1 0 0,-1 1-1 0 0,1 0 1 0 0,-1-1-1 0 0,0 1 1 0 0,1 0-1 0 0,-1 1 1 0 0,1-1-1 0 0,-1 0 1 0 0,0 1-1 0 0,1-1 1 0 0,-1 1-1 0 0,1 0 1 0 0,-1 0-1 0 0,1 0 1 0 0,0 0-1 0 0,-1 0 1 0 0,1 1-1 0 0,0-1 1 0 0,0 1-1 0 0,0-1 1 0 0,0 1-1 0 0,0 0 1 0 0,0 0-1 0 0,0 0 1 0 0,1 0-1 0 0,-1 0 1 0 0,0 1 4 0 0,-1-1-4 0 0,0 1 0 0 0,-1-1 1 0 0,1 1-1 0 0,1 0 0 0 0,-1 1 0 0 0,0-1 1 0 0,1 0-1 0 0,0 1 0 0 0,0-1 1 0 0,0 1-1 0 0,0-1 0 0 0,0 1 0 0 0,1 0 1 0 0,0 0-1 0 0,0 0 0 0 0,0 0 0 0 0,0 0 1 0 0,0 0-1 0 0,1 0 0 0 0,0 0 1 0 0,0 1-1 0 0,0-1 0 0 0,0 0 0 0 0,1 0 1 0 0,-1 0-1 0 0,1 0 0 0 0,0 0 0 0 0,0 0 1 0 0,1 0-1 0 0,-1 0 0 0 0,1-1 1 0 0,0 1-1 0 0,0 0 0 0 0,0-1 0 0 0,0 1 1 0 0,1-1-1 0 0,-1 0 0 0 0,1 0 0 0 0,3 3 4 0 0,199 71 68 0 0,-200-73-52 0 0,0 1-1 0 0,0-1 0 0 0,0 1 0 0 0,-1 0 0 0 0,0 0 0 0 0,0 0 0 0 0,0 0 0 0 0,-1 1 0 0 0,0-1 1 0 0,0 1-1 0 0,0 0 0 0 0,-1 0 0 0 0,0 0 0 0 0,0 1 0 0 0,0-1 0 0 0,-1 0 0 0 0,0 1 0 0 0,0-1 1 0 0,-1 1-1 0 0,0-1 0 0 0,0 1 0 0 0,0-1 0 0 0,-1 1 0 0 0,0-1 0 0 0,0 1 0 0 0,-1-1 1 0 0,0 1-16 0 0,-12 53-161 0 0,14-60 51 0 0,0 0-58 0 0,0 0-94 0 0,0 0-99 0 0,0 0-148 0 0,-2 3-13004 0 0,2-2 2122 0 0</inkml:trace>
  <inkml:trace contextRef="#ctx0" brushRef="#br0" timeOffset="-4112.03">5894 1216 1984 0 0,'0'0'1782'0'0,"0"0"-262"0"0,0 0 106 0 0,0 0 188 0 0,0 0 138 0 0,0 0-7 0 0,0 0-118 0 0,0 0-186 0 0,0 0-184 0 0,0 0-148 0 0,0 0-114 0 0,0 0-96 0 0,0 0-81 0 0,27 6-79 0 0,81 18-98 0 0,-41-25 690 0 0,-53-6-1115 0 0,3-2-217 0 0,-1 0 0 0 0,-1-2-1 0 0,1 1 1 0 0,-2-2 0 0 0,0 0-1 0 0,0-1 1 0 0,-1 0 0 0 0,0-1 0 0 0,-1 0-1 0 0,-1-1 1 0 0,2-5-199 0 0,-7 14 14 0 0,-1-1-1 0 0,0 0 1 0 0,0 0 0 0 0,-1 0 0 0 0,0-1-1 0 0,0 1 1 0 0,-1-1 0 0 0,0 0-1 0 0,0 0 1 0 0,-1 0 0 0 0,0-1-1 0 0,-1 1 1 0 0,1 0 0 0 0,-1-1 0 0 0,-1 1-1 0 0,0-1 1 0 0,0 1 0 0 0,-1-2-14 0 0,-2 6-14 0 0,1 0 1 0 0,-1 0-1 0 0,0 1 1 0 0,-1-1-1 0 0,1 1 1 0 0,-1 0 0 0 0,1 0-1 0 0,-1 0 1 0 0,0 1-1 0 0,0-1 1 0 0,0 1-1 0 0,-1 0 1 0 0,1 0-1 0 0,0 0 1 0 0,-1 1 0 0 0,1-1-1 0 0,-1 1 1 0 0,0 0-1 0 0,1 0 1 0 0,-1 1-1 0 0,0 0 1 0 0,1 0-1 0 0,-1 0 1 0 0,0 0 0 0 0,1 0-1 0 0,-1 1 1 0 0,0 0-1 0 0,1 0 1 0 0,-1 0-1 0 0,1 1 1 0 0,-1 0-1 0 0,1 0 1 0 0,0 0 0 0 0,-1 0-1 0 0,1 0 1 0 0,-3 4 13 0 0,-10 4-42 0 0,0 0 0 0 0,1 2-1 0 0,0 0 1 0 0,1 1 0 0 0,0 0 0 0 0,1 2 0 0 0,0-1 0 0 0,2 2 0 0 0,0-1 0 0 0,0 2 0 0 0,2 0 0 0 0,0 0 0 0 0,1 1 0 0 0,0 0 0 0 0,2 0 0 0 0,0 1 0 0 0,1 0 0 0 0,1 0 0 0 0,1 1 0 0 0,0-1 0 0 0,1 2 42 0 0,4-17-19 0 0,0 1 0 0 0,-1-1 0 0 0,1 1 0 0 0,0-1 0 0 0,1 0 0 0 0,-1 0 0 0 0,1 1 0 0 0,0-1 0 0 0,0 0 0 0 0,0 0 0 0 0,1-1 1 0 0,-1 1-1 0 0,1 0 0 0 0,0-1 0 0 0,0 0 0 0 0,0 1 0 0 0,1-1 0 0 0,-1-1 0 0 0,1 1 0 0 0,-1 0 0 0 0,1-1 0 0 0,0 0 0 0 0,0 0 0 0 0,0 0 0 0 0,0 0 0 0 0,1 0 1 0 0,-1-1-1 0 0,4 1 19 0 0,130 18-562 0 0,-117-21 298 0 0,0-1 1 0 0,0-1-1 0 0,0 0 1 0 0,0-2-1 0 0,-1 0 1 0 0,0-1-1 0 0,0-2 1 0 0,-1 0-1 0 0,0-1 1 0 0,7-4 263 0 0,42-29-4939 0 0,-6-6-5441 0 0,-51 39 2464 0 0</inkml:trace>
  <inkml:trace contextRef="#ctx0" brushRef="#br0" timeOffset="-3728.032">6546 1101 0 0 0,'0'0'787'0'0,"0"0"783"0"0,0 0 363 0 0,0 0 176 0 0,0 0 50 0 0,0 0-41 0 0,0 0-186 0 0,0 0-298 0 0,0 0-225 0 0,0 0-194 0 0,0 0-184 0 0,3 12-123 0 0,9 32-87 0 0,-11-43-765 0 0,0 0 1 0 0,-1 0-1 0 0,1 0 1 0 0,0-1 0 0 0,0 1-1 0 0,-1 0 1 0 0,1 0 0 0 0,0 0-1 0 0,0-1 1 0 0,0 1 0 0 0,0 0-1 0 0,0-1 1 0 0,0 1 0 0 0,0-1-1 0 0,0 1 1 0 0,0-1 0 0 0,0 0-1 0 0,0 1 1 0 0,0-1 0 0 0,1 0-1 0 0,-1 0 1 0 0,0 0-1 0 0,0 0 1 0 0,0 0 0 0 0,0 0-1 0 0,0 0 1 0 0,1 0 0 0 0,-1 0-1 0 0,0 0 1 0 0,0-1 0 0 0,0 1-1 0 0,0 0-56 0 0,7-1 519 0 0,4-1-75 0 0,-1-1 1 0 0,1 0 0 0 0,-1 0-1 0 0,0-2 1 0 0,0 1 0 0 0,0-1-1 0 0,0-1 1 0 0,-1 1 0 0 0,2-3-445 0 0,-4 3 192 0 0,8-4-27 0 0,-1 0 0 0 0,0-1 0 0 0,-1-1 1 0 0,-1 0-1 0 0,1-1 0 0 0,-2-1 0 0 0,1 0 0 0 0,-2 0 0 0 0,0-1 1 0 0,-1-1-1 0 0,0 0 0 0 0,-1 0 0 0 0,4-11-165 0 0,-11 23 1 0 0,0 0 0 0 0,0 0 0 0 0,-1 0 0 0 0,0 0 1 0 0,1-1-1 0 0,-1 1 0 0 0,0 0 0 0 0,-1 0 0 0 0,1-1 0 0 0,-1 1 0 0 0,1-1 0 0 0,-1 1 0 0 0,0 0 0 0 0,0-1 0 0 0,0 1 1 0 0,-1-1-1 0 0,1 1 0 0 0,-1 0 0 0 0,0-1 0 0 0,0 1 0 0 0,0 0 0 0 0,0 0 0 0 0,-1 0 0 0 0,1-1 0 0 0,-1 2 0 0 0,0-1 1 0 0,0 0-1 0 0,0 0 0 0 0,0 0 0 0 0,0 1 0 0 0,-1-1 0 0 0,1 1 0 0 0,-1 0 0 0 0,1 0 0 0 0,-1 0 0 0 0,0 0 0 0 0,0 0 1 0 0,0 1-1 0 0,0-1 0 0 0,0 1 0 0 0,0-1 0 0 0,-1 1 0 0 0,1 1 0 0 0,-3-2-1 0 0,-8 4-16 0 0,-1 0 0 0 0,1 1-1 0 0,-1 1 1 0 0,1 0 0 0 0,1 1 0 0 0,-1 0-1 0 0,1 1 1 0 0,-1 1 0 0 0,2 0-1 0 0,-1 0 1 0 0,1 2 0 0 0,0-1 0 0 0,1 2-1 0 0,0-1 1 0 0,0 2 0 0 0,1-1 0 0 0,1 1-1 0 0,-1 1 1 0 0,2 0 0 0 0,0 0 0 0 0,-2 5 16 0 0,1-4-3 0 0,2 0 1 0 0,-1 1 0 0 0,2-1 0 0 0,0 1 0 0 0,1 1-1 0 0,0-1 1 0 0,1 1 0 0 0,0 0 0 0 0,1 0-1 0 0,1 0 1 0 0,1 0 0 0 0,0 0 0 0 0,1 0 0 0 0,0 1-1 0 0,2 2 3 0 0,1-9 10 0 0,0 1-1 0 0,1-1 0 0 0,0 0 0 0 0,1 0 1 0 0,0 0-1 0 0,0-1 0 0 0,1 0 1 0 0,0 0-1 0 0,0 0 0 0 0,1-1 0 0 0,0 1 1 0 0,0-2-1 0 0,1 1 0 0 0,0-1 1 0 0,0 0-1 0 0,1-1 0 0 0,-1 0 0 0 0,1 0 1 0 0,0-1-1 0 0,0 0 0 0 0,1 0 1 0 0,-1-1-1 0 0,1-1 0 0 0,0 1 0 0 0,0-2 1 0 0,-1 1-1 0 0,7-1-9 0 0,0 1 25 0 0,-1 0-1 0 0,1-1 1 0 0,0-1 0 0 0,-1 0-1 0 0,1-1 1 0 0,0-1-1 0 0,-1-1 1 0 0,0 0 0 0 0,1-1-1 0 0,-1 0 1 0 0,-1-1 0 0 0,1-1-1 0 0,-1 0 1 0 0,0-2-1 0 0,6-3-24 0 0,75-74-611 0 0,-72 38-6337 0 0,-20 36-5402 0 0</inkml:trace>
  <inkml:trace contextRef="#ctx0" brushRef="#br0" timeOffset="16861.481">173 2490 0 0 0,'0'0'449'0'0,"0"0"348"0"0,0 0 31 0 0,0 0-52 0 0,0 0 72 0 0,0 0 96 0 0,0 0 78 0 0,0 0 113 0 0,0 0 90 0 0,-6 0 74 0 0,-17 0 10 0 0,17 0-60 0 0,6 0-113 0 0,0 0-175 0 0,0 0-155 0 0,0 0-120 0 0,0 0-111 0 0,0 0-58 0 0,0 0-47 0 0,0 0-30 0 0,0 0-23 0 0,19 0 2328 0 0,-12-2-2513 0 0,-1-1 0 0 0,1 1 1 0 0,-1-1-1 0 0,1 0 1 0 0,-1 0-1 0 0,0-1 0 0 0,0 0 1 0 0,0 0-1 0 0,-1 0 0 0 0,1-1 1 0 0,-1 0-1 0 0,0 0 0 0 0,0 0 1 0 0,-1-1-1 0 0,0 1 1 0 0,4-7-233 0 0,4-2 213 0 0,123-180 819 0 0,-134 193-1027 0 0,0 0 0 0 0,-1 1 0 0 0,1-1 0 0 0,0 1 0 0 0,0-1 0 0 0,0 1 0 0 0,0-1 0 0 0,0 1 0 0 0,0-1 0 0 0,0 1 0 0 0,-1 0-1 0 0,1 0 1 0 0,0-1 0 0 0,0 1 0 0 0,0 0 0 0 0,0 0 0 0 0,0 0 0 0 0,0 0 0 0 0,0 0 0 0 0,0 0 0 0 0,0 1 0 0 0,0-1-1 0 0,0 0 1 0 0,0 0 0 0 0,0 1 0 0 0,0-1 0 0 0,0 1 0 0 0,0-1 0 0 0,0 0 0 0 0,0 1 0 0 0,0 0 0 0 0,-1-1 0 0 0,1 1 0 0 0,0 0-1 0 0,0-1 1 0 0,-1 1 0 0 0,1 0 0 0 0,0 0 0 0 0,-1-1 0 0 0,1 1 0 0 0,-1 0 0 0 0,1 0 0 0 0,-1 0 0 0 0,0 0 0 0 0,1 0 0 0 0,-1 0-1 0 0,0 0 1 0 0,1 0 0 0 0,-1 0 0 0 0,0 0 0 0 0,0 0 0 0 0,0 0 0 0 0,0 0 0 0 0,0 0 0 0 0,0 0 0 0 0,0 0 0 0 0,0 0-1 0 0,-1 0 1 0 0,1 0 0 0 0,0 0 0 0 0,0-1 0 0 0,-1 1-5 0 0,4 7 81 0 0,7 29 122 0 0,-1 0 1 0 0,-2 1-1 0 0,-1-1 1 0 0,-2 1-1 0 0,-2 31-203 0 0,4 13 146 0 0,39 462 367 0 0,-45-515-510 0 0,-13 101 152 0 0,13-131-146 0 0,0 1 1 0 0,0-1 0 0 0,0 0 0 0 0,0 0 0 0 0,-1 0 0 0 0,1 1-1 0 0,0-1 1 0 0,-1 0 0 0 0,1 1 0 0 0,-1-1 0 0 0,1 0 0 0 0,-1 1-1 0 0,1-1 1 0 0,-1 0 0 0 0,1 1 0 0 0,-1-1 0 0 0,1 1 0 0 0,-1-1-1 0 0,0 1 1 0 0,1-1 0 0 0,-1 1 0 0 0,0 0 0 0 0,1-1 0 0 0,-1 1 0 0 0,0 0-1 0 0,0 0 1 0 0,1-1 0 0 0,-1 1 0 0 0,0 0 0 0 0,0 0 0 0 0,0 0-1 0 0,1 0 1 0 0,-1 0 0 0 0,0 0 0 0 0,0 0 0 0 0,0 0 0 0 0,1 0-1 0 0,-1 0 1 0 0,0 0 0 0 0,0 1 0 0 0,1-1 0 0 0,-1 0 0 0 0,0 1-1 0 0,0-1 1 0 0,1 0 0 0 0,-1 1 0 0 0,0-1 0 0 0,1 1 0 0 0,-1-1-1 0 0,1 1 1 0 0,-1-1 0 0 0,0 1 0 0 0,1 0 0 0 0,-1-1 0 0 0,1 1-1 0 0,0 0 1 0 0,-1-1 0 0 0,1 1 0 0 0,-1 0 0 0 0,1-1 0 0 0,0 1-1 0 0,0 0 1 0 0,-1 0 0 0 0,1 0-10 0 0,-8-35 7 0 0,2-1 0 0 0,0 0 0 0 0,3 0 0 0 0,1 0 0 0 0,1-1 0 0 0,3 1-1 0 0,0 0 1 0 0,2 0 0 0 0,2 0 0 0 0,1 1 0 0 0,9-23-7 0 0,-5 4-17 0 0,2 1 0 0 0,2 1-1 0 0,3 0 1 0 0,2 2 0 0 0,2 0 0 0 0,3 1 0 0 0,1 1-1 0 0,2 2 1 0 0,2 1 0 0 0,3 1 0 0 0,1 1-1 0 0,9-5 18 0 0,-32 35-5 0 0,1 1 0 0 0,0 0 1 0 0,0 1-1 0 0,1 0 0 0 0,1 1 0 0 0,0 0 0 0 0,0 2 0 0 0,0-1 0 0 0,1 2 0 0 0,0 0 0 0 0,1 0 0 0 0,-1 2 0 0 0,1 0 0 0 0,14-2 5 0 0,-27 6 0 0 0,0 1-1 0 0,0-1 0 0 0,-1 0 1 0 0,1 1-1 0 0,0 0 1 0 0,-1-1-1 0 0,1 1 1 0 0,0 0-1 0 0,-1 0 1 0 0,1 1-1 0 0,-1-1 1 0 0,0 1-1 0 0,1-1 1 0 0,-1 1-1 0 0,0 0 1 0 0,0-1-1 0 0,0 1 1 0 0,0 0-1 0 0,0 0 1 0 0,0 1-1 0 0,-1-1 1 0 0,1 0-1 0 0,-1 1 1 0 0,0-1-1 0 0,1 1 1 0 0,-1-1-1 0 0,0 1 1 0 0,0-1-1 0 0,0 3 1 0 0,11 81 26 0 0,-14-62-23 0 0,-2 0 1 0 0,0 0-1 0 0,-1-1 0 0 0,-2 1 1 0 0,0-1-1 0 0,-2-1 1 0 0,0 0-1 0 0,-1 0 1 0 0,-2-1-1 0 0,0 0 0 0 0,-1-1 1 0 0,-1 0-1 0 0,-1-1 1 0 0,0-1-1 0 0,-2 0 1 0 0,0-1-1 0 0,-1-1 0 0 0,0-1 1 0 0,-1 0-1 0 0,-1-2 1 0 0,-20 11-4 0 0,32-18-29 0 0,-1 0 0 0 0,0-1 0 0 0,0 0 1 0 0,-1 0-1 0 0,0-1 0 0 0,0 0 0 0 0,0-1 1 0 0,0 0-1 0 0,0 0 0 0 0,-1-1 0 0 0,1-1 1 0 0,-1 1-1 0 0,1-2 0 0 0,-1 0 0 0 0,0 0 1 0 0,-6-1 28 0 0,15-1-146 0 0,0-1 1 0 0,0 1 0 0 0,1 0 0 0 0,-1-1-1 0 0,1 1 1 0 0,-1-1 0 0 0,1 1 0 0 0,0-1-1 0 0,0 0 1 0 0,0 1 0 0 0,0-1 0 0 0,1 0-1 0 0,-1 0 1 0 0,1 0 0 0 0,0 1 0 0 0,-1-1-1 0 0,1 0 1 0 0,1 0 0 0 0,-1 0 0 0 0,0 0-1 0 0,1 0 1 0 0,-1 1 0 0 0,1-1 0 0 0,0 0-1 0 0,0 0 1 0 0,0 1 0 0 0,0-1 0 0 0,0 0-1 0 0,1 1 1 0 0,-1 0 0 0 0,1-1 0 0 0,0 1-1 0 0,-1 0 1 0 0,1 0 0 0 0,2-2 145 0 0,23-27-3381 0 0,-16 19-564 0 0,1-4-7129 0 0</inkml:trace>
  <inkml:trace contextRef="#ctx0" brushRef="#br0" timeOffset="17179.886">1338 2269 7362 0 0,'0'0'2285'0'0,"0"0"-634"0"0,0 0-213 0 0,0 0 2 0 0,0 0-25 0 0,0 0-117 0 0,0 0-187 0 0,0 0-174 0 0,0 0-146 0 0,0 0-79 0 0,0 0-25 0 0,0 0 0 0 0,0 0-36 0 0,1 6-64 0 0,0-4-546 0 0,0 1 1 0 0,-1-1-1 0 0,1 0 1 0 0,-1 1-1 0 0,0-1 1 0 0,0 1-1 0 0,0-1 1 0 0,0 1-1 0 0,0-1 1 0 0,0 1-1 0 0,-1-1 1 0 0,1 0 0 0 0,-1 1-1 0 0,0-1 1 0 0,1 1-1 0 0,-1-1 1 0 0,0 0-1 0 0,-1 0 1 0 0,1 0-1 0 0,0 1 1 0 0,-2 0-42 0 0,-16 23 221 0 0,0 1 0 0 0,2 1 0 0 0,1 1 0 0 0,2 0 1 0 0,0 1-1 0 0,-1 10-221 0 0,12-36 19 0 0,1 0-1 0 0,0 1 1 0 0,0-1 0 0 0,0 1 0 0 0,1-1 0 0 0,0 1 0 0 0,-1 0 0 0 0,2-1-1 0 0,-1 1 1 0 0,0 0 0 0 0,1 0 0 0 0,0 0 0 0 0,0-1 0 0 0,1 1 0 0 0,-1 0 0 0 0,1 0-1 0 0,0-1 1 0 0,1 1 0 0 0,-1 0 0 0 0,1-1 0 0 0,-1 1 0 0 0,1-1 0 0 0,1 0-1 0 0,-1 1 1 0 0,1-1 0 0 0,-1 0 0 0 0,1-1 0 0 0,0 1 0 0 0,1 0 0 0 0,-1-1-1 0 0,1 0 1 0 0,-1 1 0 0 0,1-1 0 0 0,0-1 0 0 0,0 1 0 0 0,0-1 0 0 0,0 1-1 0 0,1-1 1 0 0,-1 0 0 0 0,1-1 0 0 0,-1 1 0 0 0,3-1-19 0 0,1-1 73 0 0,-1 0 0 0 0,1-1 0 0 0,0 0 0 0 0,-1 0 0 0 0,1-1 0 0 0,-1 0 0 0 0,0 0 0 0 0,1 0 1 0 0,-1-1-1 0 0,0-1 0 0 0,-1 1 0 0 0,1-1 0 0 0,-1 0 0 0 0,1-1 0 0 0,-1 1 0 0 0,0-1 0 0 0,-1 0 0 0 0,1-1 0 0 0,-1 1 0 0 0,0-1 0 0 0,-1 0 0 0 0,1-1 1 0 0,1-2-74 0 0,2-4 42 0 0,-1 1 1 0 0,0-1 0 0 0,0-1 0 0 0,-1 1-1 0 0,-1-1 1 0 0,-1 0 0 0 0,0 0 0 0 0,0 0-1 0 0,-1-1 1 0 0,-1 0 0 0 0,-1 1 0 0 0,0-2-43 0 0,-1 0-67 0 0,-1 1 0 0 0,0 0-1 0 0,-1-1 1 0 0,0 1 0 0 0,-2 0 0 0 0,0 0 0 0 0,0 0 0 0 0,-6-12 67 0 0,-29-26-3116 0 0,23 44-1402 0 0,12 7 1178 0 0,-1-2-8505 0 0</inkml:trace>
  <inkml:trace contextRef="#ctx0" brushRef="#br0" timeOffset="17528.686">1864 1812 11522 0 0,'0'0'4609'0'0,"0"0"-2575"0"0,0 0-942 0 0,0 0-77 0 0,0 0 51 0 0,0 0 26 0 0,0 0-60 0 0,0 0-195 0 0,0 0-191 0 0,0 0-88 0 0,0 0-47 0 0,0 0-38 0 0,0 0-20 0 0,6 5-79 0 0,-4-3-341 0 0,1 0 0 0 0,-1 1 0 0 0,0-1 1 0 0,1 1-1 0 0,-1-1 0 0 0,0 1 0 0 0,-1 0 1 0 0,1 0-1 0 0,-1 0 0 0 0,1 0 0 0 0,-1 0 0 0 0,0 0 1 0 0,0 0-1 0 0,0 1 0 0 0,0-1 0 0 0,-1 0 1 0 0,1 0-1 0 0,-1 1 0 0 0,0-1 0 0 0,0 0 0 0 0,0 1 1 0 0,-1 1-34 0 0,-1 59 306 0 0,2 1 0 0 0,4-1 1 0 0,5 26-307 0 0,8 219 305 0 0,-18-294-307 0 0,-1 1-1 0 0,-1-1 1 0 0,0 0 0 0 0,-1 0 0 0 0,-1-1 0 0 0,0 1-1 0 0,-1-1 1 0 0,0 0 0 0 0,-5 7 2 0 0,10-21-63 0 0,1 0 0 0 0,-1 0 1 0 0,0 0-1 0 0,1 0 0 0 0,-1 0 1 0 0,0 0-1 0 0,1 0 0 0 0,-1 0 0 0 0,1 0 1 0 0,-1 0-1 0 0,0 0 0 0 0,1-1 1 0 0,-1 1-1 0 0,1 0 0 0 0,-1 0 0 0 0,0-1 1 0 0,1 1-1 0 0,-1 0 0 0 0,1-1 1 0 0,-1 1-1 0 0,1 0 0 0 0,-1-1 0 0 0,1 1 1 0 0,-1-1-1 0 0,1 1 0 0 0,0-1 1 0 0,-1 1-1 0 0,1-1 0 0 0,0 1 0 0 0,-1-1 1 0 0,1 1-1 0 0,0-1 0 0 0,-1 1 0 0 0,1-1 1 0 0,0 0-1 0 0,0 1 0 0 0,0-1 1 0 0,0 1-1 0 0,0-1 0 0 0,0 0 0 0 0,0 1 1 0 0,0-1-1 0 0,0 0 0 0 0,0 1 1 0 0,0-1-1 0 0,0 0 0 0 0,0 1 0 0 0,0-1 1 0 0,0 1-1 0 0,1-1 0 0 0,-1 0 1 0 0,0 1-1 0 0,0-1 63 0 0,0 0-46 0 0,-18-54-6638 0 0,8 31-2974 0 0,7 12 121 0 0</inkml:trace>
  <inkml:trace contextRef="#ctx0" brushRef="#br0" timeOffset="17763.915">1612 2232 14595 0 0,'0'0'1463'0'0,"0"0"-513"0"0,0 0-202 0 0,0 0 143 0 0,0 0 218 0 0,0 0 90 0 0,0 0-84 0 0,0 0-168 0 0,0 0-164 0 0,0 0-131 0 0,0 0-107 0 0,0 0-95 0 0,36 1-87 0 0,114 4-71 0 0,-17-15 217 0 0,34-4-767 0 0,-132 14-4116 0 0,1-1-4416 0 0,-31 1-3591 0 0</inkml:trace>
  <inkml:trace contextRef="#ctx0" brushRef="#br0" timeOffset="18219.286">2363 2456 3009 0 0,'0'0'2510'0'0,"0"0"-1233"0"0,0 0-390 0 0,0 0 248 0 0,0 0 315 0 0,0 0 193 0 0,0 0 2 0 0,0 0-227 0 0,0 0-243 0 0,0 0-119 0 0,0 0-88 0 0,0 0-80 0 0,10 3-45 0 0,-2 0-559 0 0,0 0-1 0 0,0-1 0 0 0,0 0 1 0 0,1-1-1 0 0,-1 0 1 0 0,0 0-1 0 0,1-1 0 0 0,-1 0 1 0 0,1 0-1 0 0,-1-1 1 0 0,0 0-1 0 0,1-1 0 0 0,-1 0 1 0 0,0 0-1 0 0,0-1 1 0 0,6-2-284 0 0,-1-2 223 0 0,0 0 0 0 0,0 0 1 0 0,-1-1-1 0 0,0-1 0 0 0,-1 0 1 0 0,0-1-1 0 0,0 0 0 0 0,-1 0 1 0 0,0-1-1 0 0,-1 0 0 0 0,0-1 1 0 0,-1 0-1 0 0,1-5-223 0 0,-7 16 11 0 0,-1-1 0 0 0,0 0 1 0 0,0 0-1 0 0,0 0 0 0 0,0 0 0 0 0,0 0 0 0 0,0 0 1 0 0,0 0-1 0 0,-1 0 0 0 0,1 0 0 0 0,-1 0 1 0 0,0 0-1 0 0,1 0 0 0 0,-1-1 0 0 0,0 1 1 0 0,0 0-1 0 0,0 0 0 0 0,-1 0 0 0 0,1 0 0 0 0,-1 0 1 0 0,1-1-1 0 0,-1 1 0 0 0,1 0 0 0 0,-1 0 1 0 0,0 0-1 0 0,0 0 0 0 0,0 0 0 0 0,0 1 1 0 0,-1-1-1 0 0,1 0 0 0 0,0 0 0 0 0,-1 1 0 0 0,1-1 1 0 0,-1 1-1 0 0,1-1 0 0 0,-1 1 0 0 0,0 0 1 0 0,0 0-1 0 0,0-1 0 0 0,0 1 0 0 0,0 0 1 0 0,0 1-1 0 0,0-1 0 0 0,0 0 0 0 0,-2 0-11 0 0,-7 1-13 0 0,1 0 0 0 0,-1 1 0 0 0,0 0 0 0 0,1 1 1 0 0,-1 0-1 0 0,1 1 0 0 0,0 0 0 0 0,-1 1 0 0 0,1 0 0 0 0,1 0 0 0 0,-1 1 0 0 0,1 0 0 0 0,0 1 0 0 0,0 0 0 0 0,0 0 0 0 0,1 1 0 0 0,-7 6 13 0 0,-3 5-21 0 0,0 1-1 0 0,1 0 0 0 0,0 2 1 0 0,2-1-1 0 0,1 2 1 0 0,-12 22 21 0 0,23-39-2 0 0,-1 1 1 0 0,0 0-1 0 0,1 0 1 0 0,0 0-1 0 0,1 0 1 0 0,-1 1-1 0 0,1-1 1 0 0,0 1-1 0 0,1-1 1 0 0,0 1-1 0 0,0 0 1 0 0,0 0-1 0 0,1 0 1 0 0,0-1-1 0 0,0 1 1 0 0,1 0-1 0 0,0 0 1 0 0,0 0-1 0 0,0-1 1 0 0,1 1-1 0 0,0-1 1 0 0,0 1-1 0 0,1-1 1 0 0,0 0-1 0 0,0 0 1 0 0,0 0-1 0 0,1 0 1 0 0,0 0-1 0 0,0-1 1 0 0,3 3 1 0 0,2-1-97 0 0,0-1 1 0 0,1 0-1 0 0,0-1 1 0 0,0 0-1 0 0,0 0 1 0 0,0-1 0 0 0,1 0-1 0 0,0-1 1 0 0,0-1-1 0 0,0 0 1 0 0,0 0-1 0 0,0-1 1 0 0,0 0 0 0 0,0-1-1 0 0,0 0 1 0 0,1-1-1 0 0,-1 0 1 0 0,0 0-1 0 0,0-2 1 0 0,0 1-1 0 0,-1-1 1 0 0,1-1 0 0 0,-1 0-1 0 0,1-1 1 0 0,-1 0-1 0 0,4-3 97 0 0,4-1-1201 0 0,7-5-1968 0 0,-10 4-3040 0 0,-5 2-5644 0 0</inkml:trace>
  <inkml:trace contextRef="#ctx0" brushRef="#br0" timeOffset="18671.093">2759 2677 7834 0 0,'0'0'2048'0'0,"0"0"-94"0"0,0 0 106 0 0,0 0 31 0 0,0 0-131 0 0,0 0-240 0 0,0 0-278 0 0,0 0-244 0 0,0 0-199 0 0,0 0-161 0 0,0 0-139 0 0,0 0-138 0 0,0 0-71 0 0,32-22-57 0 0,98-70-70 0 0,-76 38 106 0 0,-47 41-337 0 0,10-19 82 0 0,0 0-1 0 0,-2-2 1 0 0,-2 0-1 0 0,10-34-213 0 0,-12 34 56 0 0,-8 23-66 0 0,-3 10-11 0 0,0 1-4 0 0,-5 26-102 0 0,-2 107 187 0 0,8-128-55 0 0,-1 1 0 0 0,1 0-1 0 0,1 0 1 0 0,-1-1 0 0 0,1 1 0 0 0,0-1-1 0 0,0 1 1 0 0,1-1 0 0 0,-1 0 0 0 0,1 0-1 0 0,1 0 1 0 0,-1 0 0 0 0,1 0 0 0 0,-1-1 0 0 0,1 1-1 0 0,0-1 1 0 0,1 0 0 0 0,-1-1 0 0 0,1 1-1 0 0,0-1 1 0 0,0 0 0 0 0,0 0 0 0 0,0 0-1 0 0,0 0 1 0 0,1-1 0 0 0,-1 0 0 0 0,1-1 0 0 0,0 1-1 0 0,-1-1 1 0 0,1 0 0 0 0,0 0 0 0 0,0-1-1 0 0,0 1-4 0 0,-1-1 29 0 0,1-1 1 0 0,-1 1-1 0 0,1-1 0 0 0,-1 0 0 0 0,0 0 0 0 0,1 0 0 0 0,-1-1 0 0 0,0 0 1 0 0,0 0-1 0 0,0 0 0 0 0,0-1 0 0 0,-1 1 0 0 0,1-1 0 0 0,-1-1 0 0 0,1 1 0 0 0,-1 0 1 0 0,0-1-1 0 0,0 0 0 0 0,0-1-29 0 0,3-2-35 0 0,0 0-1 0 0,-1-1 1 0 0,0 0 0 0 0,0 0-1 0 0,-1 0 1 0 0,0-1 0 0 0,0 0 0 0 0,-1 0-1 0 0,0 0 1 0 0,-1 0 0 0 0,1-6 35 0 0,2-11-4482 0 0,-1 0-4363 0 0,-4 22-4149 0 0</inkml:trace>
  <inkml:trace contextRef="#ctx0" brushRef="#br0" timeOffset="19245.01">3777 1790 11002 0 0,'0'0'2409'0'0,"0"0"-486"0"0,0 0-419 0 0,0 0-223 0 0,0 0-61 0 0,0 0-17 0 0,0 0-52 0 0,0 0-138 0 0,0 0-193 0 0,0 0-189 0 0,0 0-180 0 0,0 0-116 0 0,3-10-10 0 0,-2 4-257 0 0,8-26 201 0 0,0 52 649 0 0,25 346 1777 0 0,-3 35-2165 0 0,-42-305-484 0 0,-13-4-38 0 0,24-91-44 0 0,0-1 2 0 0,0 0-8 0 0,0 0 0 0 0,0 0-57 0 0,0 0-41 0 0,-24-78-7175 0 0,17 55 1737 0 0,5 14 511 0 0,-2-3-6382 0 0</inkml:trace>
  <inkml:trace contextRef="#ctx0" brushRef="#br0" timeOffset="19481.501">3551 2254 12907 0 0,'0'0'2402'0'0,"0"0"-1015"0"0,0 0-461 0 0,0 0 47 0 0,0 0 178 0 0,0 0 186 0 0,0 0 30 0 0,0 0-171 0 0,0 0-221 0 0,0 0-187 0 0,0 0-130 0 0,0 0-109 0 0,0 0-82 0 0,22 12-65 0 0,71 35-58 0 0,-84-42-282 0 0,-1-1 0 0 0,1-1 0 0 0,0 0 0 0 0,0 0 0 0 0,1-1 1 0 0,-1 0-1 0 0,0 0 0 0 0,1-1 0 0 0,-1-1 0 0 0,1 0 0 0 0,7 0-62 0 0,14 0 78 0 0,262 1-1621 0 0,-276-3 83 0 0,-3 0-4738 0 0,-11 2-4741 0 0</inkml:trace>
  <inkml:trace contextRef="#ctx0" brushRef="#br0" timeOffset="19730.9">4263 2379 8858 0 0,'0'0'4621'0'0,"0"0"-2862"0"0,0 0-806 0 0,0 0 64 0 0,0 0 71 0 0,0 0 20 0 0,0 0-62 0 0,0 0-183 0 0,0 0-209 0 0,9 31-182 0 0,26 95-170 0 0,-12-25-3 0 0,-19-72 83 0 0,-3-15-1896 0 0,1-2-4636 0 0,-2-12-4967 0 0</inkml:trace>
  <inkml:trace contextRef="#ctx0" brushRef="#br0" timeOffset="19896.08">4270 2206 11907 0 0,'0'0'5097'0'0,"0"0"-3137"0"0,0 0-608 0 0,0 0-319 0 0,0 0-241 0 0,0 0-120 0 0,0 0-184 0 0,0 0-224 0 0,0 0-176 0 0,0 0-184 0 0,0 0-56 0 0,0 0-96 0 0,0 0-120 0 0,0 0-392 0 0,23-74-889 0 0,-12 85-3264 0 0,-2-3-7921 0 0</inkml:trace>
  <inkml:trace contextRef="#ctx0" brushRef="#br0" timeOffset="20502.261">4920 2305 17748 0 0,'0'0'2624'0'0,"0"0"-953"0"0,0 0-360 0 0,0 0-161 0 0,0 0-171 0 0,0 0-171 0 0,0 0-195 0 0,0 0-159 0 0,0 0-79 0 0,0 0-91 0 0,0 0-76 0 0,0 0-52 0 0,-31 21-76 0 0,-99 67-30 0 0,60-20 13 0 0,65-62-70 0 0,0-1 0 0 0,0 1-1 0 0,0 0 1 0 0,1 1 0 0 0,0-1 0 0 0,0 1-1 0 0,1 0 1 0 0,0 0 0 0 0,0 0-1 0 0,1 0 1 0 0,-1 0 0 0 0,2 1 0 0 0,-1-1-1 0 0,1 1 1 0 0,0-1 0 0 0,1 1 0 0 0,-1 0-1 0 0,2 4 8 0 0,1-10-1 0 0,0 0 0 0 0,0 0 0 0 0,0 0 0 0 0,1-1 0 0 0,-1 1 0 0 0,1-1 0 0 0,-1 1 0 0 0,1-1 0 0 0,0 0 0 0 0,-1 0 0 0 0,1 0 0 0 0,0 0 0 0 0,0 0 0 0 0,0-1 0 0 0,0 1 0 0 0,-1-1 0 0 0,1 0 0 0 0,0 0-1 0 0,0 0 1 0 0,0 0 0 0 0,0 0 0 0 0,0-1 0 0 0,0 1 0 0 0,0-1 0 0 0,-1 0 0 0 0,1 0 0 0 0,0 0 0 0 0,2-1 1 0 0,11-6 9 0 0,1 0-1 0 0,-1-1 1 0 0,-1 0-1 0 0,0-1 1 0 0,0-1 0 0 0,-1-1-1 0 0,-1 0 1 0 0,0 0-1 0 0,5-7-8 0 0,110-138 0 0 0,-128 157 0 0 0,0 1 0 0 0,-1-1-1 0 0,1 1 1 0 0,0-1 0 0 0,0 1-1 0 0,0-1 1 0 0,0 1 0 0 0,0-1-1 0 0,-1 1 1 0 0,1-1 0 0 0,0 1-1 0 0,0-1 1 0 0,0 1 0 0 0,0-1-1 0 0,0 1 1 0 0,0-1 0 0 0,1 1-1 0 0,-1-1 1 0 0,0 1-1 0 0,0-1 1 0 0,0 1 0 0 0,0-1-1 0 0,1 1 1 0 0,-1-1 0 0 0,0 1-1 0 0,0-1 1 0 0,1 1 0 0 0,-1-1-1 0 0,0 0 1 0 0,1 1 0 0 0,-1-1-1 0 0,0 0 1 0 0,1 1 0 0 0,-1-1-1 0 0,1 0 1 0 0,-1 1 0 0 0,1-1-1 0 0,-1 0 1 0 0,0 0 0 0 0,1 1-1 0 0,-1-1 1 0 0,1 0-1 0 0,-1 0 1 0 0,1 0 0 0 0,-1 0-1 0 0,1 0 1 0 0,-1 0 0 0 0,1 0-1 0 0,-1 0 1 0 0,1 0 0 0 0,0 0-1 0 0,-1 0 1 0 0,1 0 0 0 0,-1 0-1 0 0,1 0 1 0 0,-1 0 0 0 0,1 0-1 0 0,-1-1 1 0 0,0 1 0 0 0,1 0-1 0 0,-1 0 1 0 0,1-1 0 0 0,-1 1-1 0 0,-2 55-21 0 0,1-53 22 0 0,0 3 1 0 0,0 0-1 0 0,0 0 1 0 0,1 1-1 0 0,0-1 0 0 0,0 0 1 0 0,0 0-1 0 0,0 1 1 0 0,1-1-1 0 0,0 0 1 0 0,0 0-1 0 0,0 0 0 0 0,0 0 1 0 0,1 0-1 0 0,0 0 1 0 0,0 0-1 0 0,1 0 0 0 0,-1-1 1 0 0,1 1-1 0 0,0-1 1 0 0,0 0-1 0 0,0 0 0 0 0,1 0 1 0 0,0 0-1 0 0,-1 0 1 0 0,1-1-1 0 0,0 0 0 0 0,1 0 1 0 0,-1 0-1 0 0,1 0 1 0 0,-1 0-1 0 0,1-1 1 0 0,0 0-1 0 0,0 0 0 0 0,0-1 1 0 0,0 1-1 0 0,0-1 1 0 0,0 0-1 0 0,0 0 0 0 0,1-1 0 0 0,20 0 48 0 0,-1-2 0 0 0,0 0-1 0 0,0-2 1 0 0,0-1-1 0 0,0-1 1 0 0,0-1-1 0 0,-1-1 1 0 0,0-1 0 0 0,-1-1-1 0 0,0-1 1 0 0,-1-2-1 0 0,0 0 1 0 0,-1-1-1 0 0,0-1 1 0 0,14-14-48 0 0,-11 10 23 0 0,0-2 0 0 0,-2-1 0 0 0,0-1 0 0 0,-2-1 0 0 0,-1 0 0 0 0,0-2 0 0 0,-2 0 0 0 0,-1-1-1 0 0,-1-1 1 0 0,-1 0 0 0 0,-2-1 0 0 0,-1 0 0 0 0,-1-1 0 0 0,-2 0 0 0 0,0 0 0 0 0,-3-1 0 0 0,0 0 0 0 0,-2 0 0 0 0,-1-6-23 0 0,0 25-18 0 0,0 1 0 0 0,-1-1 0 0 0,-1 1 1 0 0,1-1-1 0 0,-2 1 0 0 0,0-1 0 0 0,0 1 0 0 0,-1 0 0 0 0,0-1 0 0 0,-1 1 1 0 0,-1 0-1 0 0,0 0 0 0 0,0 1 0 0 0,-1-1 0 0 0,0 1 0 0 0,-1 0 0 0 0,0 0 1 0 0,0 1-1 0 0,-1-1 0 0 0,0 2 0 0 0,-1-1 0 0 0,0 1 0 0 0,-4-3 18 0 0,7 8-8 0 0,0 1 0 0 0,0 0-1 0 0,1 0 1 0 0,-1 1 0 0 0,-1-1-1 0 0,1 1 1 0 0,0 0 0 0 0,0 0-1 0 0,0 1 1 0 0,0 0 0 0 0,-1 0-1 0 0,1 0 1 0 0,0 0 0 0 0,0 1-1 0 0,0 0 1 0 0,0 0 0 0 0,0 0-1 0 0,0 1 1 0 0,0 0 0 0 0,0 0-1 0 0,0 0 1 0 0,1 0 0 0 0,-1 1 0 0 0,1 0-1 0 0,-1 0 1 0 0,1 0 0 0 0,-1 1 8 0 0,-4 4-3 0 0,1-1 1 0 0,0 2 0 0 0,0-1 0 0 0,0 1-1 0 0,1 0 1 0 0,1 1 0 0 0,0-1 0 0 0,0 1-1 0 0,0 1 1 0 0,2-1 0 0 0,-4 10 2 0 0,1 7 45 0 0,0-1 0 0 0,3 1 1 0 0,0 0-1 0 0,1 0 0 0 0,2 0 1 0 0,1 1-1 0 0,1-1 0 0 0,1 0 1 0 0,2 0-1 0 0,0 0 0 0 0,2 0 0 0 0,4 12-45 0 0,12 28 191 0 0,2 0-1 0 0,4-1 0 0 0,2-1 0 0 0,10 11-190 0 0,-16-33 56 0 0,2-2 1 0 0,1-1-1 0 0,2 0 0 0 0,2-3 0 0 0,2 0 1 0 0,2-1-57 0 0,-31-32-65 0 0,0 0 0 0 0,-1 0 0 0 0,1 0 0 0 0,1-1 0 0 0,-1 0 1 0 0,0 0-1 0 0,1 0 0 0 0,-1 0 0 0 0,1-1 0 0 0,0 0 0 0 0,0 0 1 0 0,0 0-1 0 0,0 0 0 0 0,0-1 0 0 0,1 0 0 0 0,-1 0 0 0 0,0 0 1 0 0,4-1 64 0 0,7-17-2636 0 0,-13 9-1052 0 0,1 1-6229 0 0</inkml:trace>
  <inkml:trace contextRef="#ctx0" brushRef="#br0" timeOffset="21383.851">6811 2368 1504 0 0,'0'0'1186'0'0,"0"0"-181"0"0,0 0 22 0 0,0 0 208 0 0,0 0 184 0 0,0 0 20 0 0,0 0-68 0 0,0 0-107 0 0,0 0-3 0 0,0 0 80 0 0,0 0 13 0 0,6 7-82 0 0,70 52 2501 0 0,-68-55-3595 0 0,1-1-1 0 0,0 0 1 0 0,0-1-1 0 0,0 0 1 0 0,1 0 0 0 0,-1-1-1 0 0,0 0 1 0 0,1-1-1 0 0,-1 0 1 0 0,0 0 0 0 0,1-1-1 0 0,-1 0 1 0 0,0-1 0 0 0,0 0-1 0 0,0 0 1 0 0,0-1-1 0 0,0 0 1 0 0,0-1 0 0 0,-1 0-1 0 0,1 0 1 0 0,-1-1-1 0 0,0 0 1 0 0,-1 0 0 0 0,1-1-1 0 0,-1 0 1 0 0,0 0-1 0 0,0-1 1 0 0,-1 0 0 0 0,0 0-1 0 0,0 0 1 0 0,-1-1-1 0 0,0 0 1 0 0,0 0 0 0 0,1-5-178 0 0,-5 9 5 0 0,0 0 0 0 0,0 1 0 0 0,-1-1 0 0 0,1 0 0 0 0,-1 0 0 0 0,0 1 1 0 0,0-1-1 0 0,-1 0 0 0 0,1 0 0 0 0,-1 1 0 0 0,0-1 0 0 0,0 0 0 0 0,0 1 1 0 0,0-1-1 0 0,-1 1 0 0 0,1-1 0 0 0,-1 1 0 0 0,0 0 0 0 0,0 0 0 0 0,0 0 0 0 0,0 0 1 0 0,-1 0-1 0 0,1 0 0 0 0,-1 0 0 0 0,0 1 0 0 0,0-1 0 0 0,0 1 0 0 0,0 0 1 0 0,0 0-1 0 0,0 0 0 0 0,0 0 0 0 0,-1 1 0 0 0,1-1 0 0 0,-1 1 0 0 0,1 0 1 0 0,-1 0-1 0 0,-2 0-5 0 0,-9-3-58 0 0,0 0-1 0 0,-1 2 1 0 0,1 0 0 0 0,-1 0 0 0 0,1 2 0 0 0,-1 0 0 0 0,1 0 0 0 0,-11 3 58 0 0,13-1-21 0 0,1 0 0 0 0,-1 1 1 0 0,0 1-1 0 0,1 0 0 0 0,0 1 0 0 0,0 0 0 0 0,0 1 1 0 0,1 0-1 0 0,-1 1 0 0 0,2 0 0 0 0,-1 1 0 0 0,1 0 1 0 0,0 1-1 0 0,0 0 0 0 0,1 0 0 0 0,1 1 0 0 0,0 0 1 0 0,0 1-1 0 0,1 0 0 0 0,0 0 0 0 0,0 0 1 0 0,1 1 20 0 0,3-5 7 0 0,1 0 1 0 0,-1-1-1 0 0,1 1 1 0 0,0 0 0 0 0,1 0-1 0 0,-1 0 1 0 0,1 1 0 0 0,1-1-1 0 0,-1 0 1 0 0,2 0-1 0 0,-1 0 1 0 0,0 1 0 0 0,1-1-1 0 0,1 0 1 0 0,-1 0 0 0 0,1 0-1 0 0,0 0 1 0 0,1-1-1 0 0,0 1 1 0 0,0 0 0 0 0,0-1-1 0 0,1 0 1 0 0,-1 0 0 0 0,2 0-1 0 0,-1 0 1 0 0,1-1-1 0 0,-1 1 1 0 0,2-1 0 0 0,-1 0-1 0 0,0-1 1 0 0,1 1 0 0 0,5 2-8 0 0,17 6 37 0 0,0 0 1 0 0,1-2 0 0 0,0-2 0 0 0,1 0 0 0 0,-1-2 0 0 0,2-1-1 0 0,-1-2 1 0 0,1-1 0 0 0,-1-1 0 0 0,1-1 0 0 0,0-2-1 0 0,4-2-37 0 0,-20 3-5 0 0,78-18-892 0 0,-59-1-3882 0 0,-26 13-1652 0 0,-4 1-5471 0 0</inkml:trace>
  <inkml:trace contextRef="#ctx0" brushRef="#br0" timeOffset="21808.691">7352 2688 9426 0 0,'0'0'1606'0'0,"0"0"-274"0"0,0 0 207 0 0,0 0 327 0 0,0 0 145 0 0,0 0-168 0 0,0 0-368 0 0,0 0-346 0 0,0 0-244 0 0,0 0-148 0 0,0 0-117 0 0,0 0-97 0 0,0 0-79 0 0,34-30-58 0 0,104-95-56 0 0,-70 45 188 0 0,13-81 394 0 0,-72 147-906 0 0,-9 32-210 0 0,0-1 210 0 0,-1-9-3 0 0,1 0 1 0 0,0 0 0 0 0,0 0-1 0 0,1 0 1 0 0,0-1-1 0 0,0 1 1 0 0,1 0 0 0 0,0-1-1 0 0,0 1 1 0 0,1-1-1 0 0,0 1 1 0 0,0-1 0 0 0,1 0-1 0 0,0 0 1 0 0,0-1-1 0 0,0 1 1 0 0,1-1 0 0 0,0 0-1 0 0,0 0 1 0 0,1-1-1 0 0,0 1 1 0 0,0-1 0 0 0,5 3-4 0 0,-3-5 51 0 0,0-1 0 0 0,0 0 0 0 0,0 0 0 0 0,0-1 0 0 0,1 0 0 0 0,-1-1 0 0 0,0 0 0 0 0,1 0 0 0 0,-1-1 0 0 0,0 0 0 0 0,1 0 0 0 0,-1-1 0 0 0,0 0 0 0 0,0 0 0 0 0,0-1 0 0 0,0 0 0 0 0,-1 0 0 0 0,1-1 0 0 0,-1 0 0 0 0,0 0 0 0 0,0-1 0 0 0,0 0 0 0 0,-1 0 0 0 0,0-1 0 0 0,0 0 0 0 0,0 0 0 0 0,-1 0 0 0 0,1-1 0 0 0,-2 1 0 0 0,1-1 0 0 0,-1-1 0 0 0,0 1 0 0 0,0 0 0 0 0,-1-1 0 0 0,0 0 0 0 0,0 0 0 0 0,-1 0 0 0 0,0 0 0 0 0,0 0 0 0 0,-1-2-51 0 0,0 7-186 0 0,10-30-529 0 0,-3 27-2594 0 0,5 4-3759 0 0,-7 2-4982 0 0</inkml:trace>
  <inkml:trace contextRef="#ctx0" brushRef="#br0" timeOffset="22045.76">8530 2210 0 0 0,'0'0'0'0'0,"0"0"0"0"0,0 0 0 0 0,0 0 0 0 0,0 0 0 0 0</inkml:trace>
  <inkml:trace contextRef="#ctx0" brushRef="#br0" timeOffset="22690.877">8530 2210 0 0 0,'-40'22'0'0'0,"0"-7"-144"0"0,14-6 2349 0 0,8 11 6363 0 0,18 17-1676 0 0,67 25-2231 0 0,-64-59-4556 0 0,1-1 1 0 0,-1 0-1 0 0,1 0 0 0 0,-1 0 0 0 0,1 0 1 0 0,0-1-1 0 0,-1 0 0 0 0,1 1 1 0 0,0-1-1 0 0,0-1 0 0 0,0 1 0 0 0,0-1 1 0 0,0 1-1 0 0,0-1 0 0 0,0 0 0 0 0,0 0 1 0 0,0-1-1 0 0,0 1 0 0 0,0-1 0 0 0,0 0 1 0 0,0 0-1 0 0,0-1 0 0 0,0 1 1 0 0,0-1-1 0 0,-1 1 0 0 0,1-1 0 0 0,-1 0 1 0 0,1-1-1 0 0,-1 1 0 0 0,0 0 0 0 0,0-1 1 0 0,0 0-1 0 0,0 0 0 0 0,0 0 1 0 0,-1 0-1 0 0,1 0 0 0 0,-1-1 0 0 0,0 1 1 0 0,0-1-1 0 0,0 1 0 0 0,-1-1 0 0 0,1 0 1 0 0,-1 0-1 0 0,0 1 0 0 0,0-1 1 0 0,0 0-1 0 0,0-2-105 0 0,-1 3 0 0 0,1-1-1 0 0,-1 1 1 0 0,0 0 0 0 0,0-1-1 0 0,0 1 1 0 0,-1 0 0 0 0,1-1 0 0 0,-1 1-1 0 0,0 0 1 0 0,0 0 0 0 0,0 0 0 0 0,0 0-1 0 0,-1 0 1 0 0,1 0 0 0 0,-1 0 0 0 0,0 0-1 0 0,0 0 1 0 0,0 0 0 0 0,0 1 0 0 0,0-1-1 0 0,0 1 1 0 0,-1 0 0 0 0,1 0 0 0 0,-1 0-1 0 0,0 0 1 0 0,1 0 0 0 0,-1 0 0 0 0,0 1-1 0 0,0-1 1 0 0,0 1 0 0 0,0 0-1 0 0,-1 0 1 0 0,1 0 0 0 0,0 0 0 0 0,0 1-1 0 0,-3-1 1 0 0,-5 1-18 0 0,-1 0 0 0 0,0 0 0 0 0,1 1-1 0 0,-1 1 1 0 0,1 0 0 0 0,-1 1 0 0 0,1 0-1 0 0,0 0 1 0 0,0 1 0 0 0,0 1-1 0 0,0 0 1 0 0,1 0 0 0 0,0 1 0 0 0,0 0-1 0 0,1 1 1 0 0,-1 0 0 0 0,1 1 0 0 0,1 0-1 0 0,0 0 1 0 0,0 1 0 0 0,0 0-1 0 0,1 0 1 0 0,0 1 0 0 0,1 0 0 0 0,0 0-1 0 0,1 0 1 0 0,0 1 0 0 0,1 0-1 0 0,0 0 1 0 0,0 0 0 0 0,1 0 0 0 0,1 0-1 0 0,0 1 1 0 0,0 0 0 0 0,1-1 0 0 0,1 1-1 0 0,0 4 19 0 0,2-8 10 0 0,1 0-1 0 0,0 0 0 0 0,0 0 0 0 0,1 0 0 0 0,0 0 1 0 0,0-1-1 0 0,1 1 0 0 0,0-1 0 0 0,0 0 0 0 0,1-1 1 0 0,0 1-1 0 0,0-1 0 0 0,0 0 0 0 0,1-1 0 0 0,0 0 1 0 0,0 0-1 0 0,0 0 0 0 0,0-1 0 0 0,1 0 0 0 0,0 0 1 0 0,0-1-1 0 0,0 0 0 0 0,0 0 0 0 0,1-1 0 0 0,-1 0 1 0 0,1 0-1 0 0,-1-1 0 0 0,1 0 0 0 0,0-1 0 0 0,7 0-9 0 0,8 0 83 0 0,1-1-1 0 0,-1-1 1 0 0,0-1-1 0 0,1-1 1 0 0,-1-1-1 0 0,-1-1 0 0 0,1-1 1 0 0,-1-1-1 0 0,0-2 1 0 0,-1 0-1 0 0,21-12-82 0 0,-19 8 57 0 0,0 0 1 0 0,-1-2-1 0 0,0 0 0 0 0,-1-1 0 0 0,-1-2 0 0 0,-1 0 0 0 0,0-1 0 0 0,-2-1 1 0 0,0-1-1 0 0,-2 0 0 0 0,0-2 0 0 0,-1 0 0 0 0,-2 0 0 0 0,1-5-57 0 0,-9 18-8 0 0,-2 0-1 0 0,1 0 0 0 0,-1-1 0 0 0,-1 1 1 0 0,0-1-1 0 0,-1 0 0 0 0,0 1 1 0 0,-1-1-1 0 0,0 0 0 0 0,-1 0 0 0 0,0 0 9 0 0,-1 9-9 0 0,0 1 0 0 0,1-1-1 0 0,-1 1 1 0 0,0 0-1 0 0,0 0 1 0 0,-1 0-1 0 0,1 0 1 0 0,0 0 0 0 0,-1 1-1 0 0,1-1 1 0 0,-1 1-1 0 0,1-1 1 0 0,-1 1 0 0 0,0 0-1 0 0,0 0 1 0 0,0 0-1 0 0,1 1 1 0 0,-1-1 0 0 0,0 0-1 0 0,0 1 1 0 0,0 0-1 0 0,0 0 1 0 0,0 0-1 0 0,0 0 1 0 0,0 0 0 0 0,0 1-1 0 0,0-1 1 0 0,0 1-1 0 0,1 0 1 0 0,-1 0 0 0 0,0 0-1 0 0,0 0 1 0 0,1 0-1 0 0,-3 2 10 0 0,-3 1-15 0 0,1 0 0 0 0,-1 0 0 0 0,1 1 0 0 0,0 0-1 0 0,0 1 1 0 0,0 0 0 0 0,1 0 0 0 0,0 0 0 0 0,0 1 0 0 0,1 0-1 0 0,0 0 1 0 0,0 0 0 0 0,0 1 0 0 0,1-1 0 0 0,0 1 0 0 0,1 1 15 0 0,1-7-3 0 0,2 1 1 0 0,-1-1-1 0 0,0 1 1 0 0,0-1-1 0 0,1 1 1 0 0,0-1 0 0 0,-1 1-1 0 0,1 0 1 0 0,0-1-1 0 0,0 1 1 0 0,0-1 0 0 0,1 1-1 0 0,-1 0 1 0 0,1-1-1 0 0,-1 1 1 0 0,1-1-1 0 0,0 1 1 0 0,0-1 0 0 0,0 1-1 0 0,0-1 1 0 0,0 0-1 0 0,1 0 1 0 0,-1 1-1 0 0,1-1 1 0 0,-1 0 0 0 0,1 0-1 0 0,0 0 1 0 0,0-1-1 0 0,0 1 1 0 0,0 0-1 0 0,0-1 1 0 0,0 1 0 0 0,0-1-1 0 0,1 0 1 0 0,0 1 2 0 0,93 29 61 0 0,-84-29-56 0 0,9 3-2 0 0,-17-6-1 0 0,0 1 1 0 0,1 0-1 0 0,-1 0 1 0 0,0 1 0 0 0,1-1-1 0 0,-1 1 1 0 0,0 0 0 0 0,0 0-1 0 0,0 1 1 0 0,0-1-1 0 0,0 1 1 0 0,0 0 0 0 0,0 0-1 0 0,0 0 1 0 0,0 0 0 0 0,-1 1-1 0 0,1 0 1 0 0,-1-1 0 0 0,0 1-1 0 0,0 1 1 0 0,0-1-1 0 0,0 0 1 0 0,-1 1 0 0 0,1-1-1 0 0,-1 1 1 0 0,0 0 0 0 0,0 0-1 0 0,0-1 1 0 0,0 2-1 0 0,-1-1 1 0 0,0 0 0 0 0,0 0-1 0 0,0 0 1 0 0,0 1-3 0 0,-2 3 10 0 0,0 1 1 0 0,-1-1-1 0 0,0 1 1 0 0,0-1-1 0 0,-1 0 1 0 0,0 0-1 0 0,0 0 1 0 0,-1 0-1 0 0,0-1 1 0 0,0 1-1 0 0,-1-1 0 0 0,-3 3-10 0 0,-25 51-604 0 0,30-45-1398 0 0,4-12-6221 0 0,1-4-2994 0 0</inkml:trace>
  <inkml:trace contextRef="#ctx0" brushRef="#br0" timeOffset="23345.728">9648 2158 10946 0 0,'0'0'2303'0'0,"0"0"-345"0"0,0 0-335 0 0,0 0-302 0 0,0 0-235 0 0,0 0-179 0 0,0 0-119 0 0,0 0-58 0 0,0 0-50 0 0,0 0-77 0 0,0 0-79 0 0,0 0-89 0 0,-31 12-83 0 0,-95 41-77 0 0,43-4 85 0 0,68-36-323 0 0,-1 0 1 0 0,2 2 0 0 0,0-1 0 0 0,1 2 0 0 0,0-1-1 0 0,1 2 1 0 0,1 0 0 0 0,0 0 0 0 0,2 1 0 0 0,0 0-1 0 0,1 1 1 0 0,-6 17-38 0 0,13-33 0 0 0,-1 0 1 0 0,1-1-1 0 0,-1 1 0 0 0,1 0 0 0 0,0 0 1 0 0,0 0-1 0 0,0 1 0 0 0,0-1 1 0 0,1 0-1 0 0,-1 0 0 0 0,1 0 0 0 0,0 1 1 0 0,0-1-1 0 0,0 0 0 0 0,0 0 0 0 0,1 1 1 0 0,-1-1-1 0 0,1 0 0 0 0,0 0 1 0 0,0 0-1 0 0,0 0 0 0 0,0 0 0 0 0,1 0 1 0 0,-1 0-1 0 0,1 0 0 0 0,0 0 0 0 0,0-1 1 0 0,-1 1-1 0 0,2-1 0 0 0,-1 1 1 0 0,0-1-1 0 0,0 0 0 0 0,1 0 0 0 0,0 0 1 0 0,-1 0-1 0 0,1 0 0 0 0,0-1 0 0 0,0 1 1 0 0,0-1-1 0 0,0 0 0 0 0,0 1 1 0 0,0-1-1 0 0,0-1 0 0 0,0 1 0 0 0,16-3 116 0 0,-1-1 1 0 0,1 0-1 0 0,-1-1 1 0 0,0-2-1 0 0,0 1 0 0 0,0-2 1 0 0,-1-1-1 0 0,0 0 1 0 0,0-1-1 0 0,-1 0 0 0 0,0-2 1 0 0,-1 0-1 0 0,0-1 1 0 0,-1 0-1 0 0,0-1 0 0 0,-1 0 1 0 0,0-1-1 0 0,9-15-116 0 0,47-55 227 0 0,-55 63-187 0 0,2 1-1 0 0,1 0 1 0 0,1 1-1 0 0,0 1 1 0 0,1 1-1 0 0,13-9-39 0 0,-30 59 31 0 0,-39 372 73 0 0,39 144-196 0 0,-2-543 90 0 0,1 1-1 0 0,-1-1 1 0 0,0 1 0 0 0,-1-1 0 0 0,1 0-1 0 0,-1 1 1 0 0,0-1 0 0 0,-1 0 0 0 0,0 0-1 0 0,0 0 1 0 0,0 0 0 0 0,-1 0 0 0 0,1 0 0 0 0,-2 0-1 0 0,1-1 1 0 0,0 0 0 0 0,-1 0 0 0 0,0 0-1 0 0,0 0 1 0 0,-1 0 0 0 0,1-1 0 0 0,-1 1-1 0 0,0-1 1 0 0,0-1 0 0 0,-1 1 0 0 0,1-1-1 0 0,-1 0 1 0 0,1 0 0 0 0,-1 0 0 0 0,0-1-1 0 0,0 0 1 0 0,0 0 0 0 0,-1 0 0 0 0,1-1-1 0 0,-3 0 3 0 0,5-1-8 0 0,1 0-1 0 0,-1 0 1 0 0,0 0 0 0 0,0-1-1 0 0,1 1 1 0 0,-1-1-1 0 0,0 0 1 0 0,1 0 0 0 0,-1-1-1 0 0,1 1 1 0 0,-1-1-1 0 0,1 1 1 0 0,0-1 0 0 0,-1 0-1 0 0,1 0 1 0 0,0-1-1 0 0,1 1 1 0 0,-1-1-1 0 0,0 1 1 0 0,1-1 0 0 0,-1 0-1 0 0,1 0 1 0 0,0 0-1 0 0,0 0 1 0 0,0 0 0 0 0,0-1 8 0 0,-5-13-16 0 0,2-1 0 0 0,0 1 1 0 0,1-1-1 0 0,1 0 1 0 0,0 0-1 0 0,2 0 0 0 0,0 0 1 0 0,1 0-1 0 0,0 0 1 0 0,2 0-1 0 0,0 0 0 0 0,1 0 1 0 0,4-11 15 0 0,14-27-236 0 0,2 1 0 0 0,3 1 0 0 0,2 2 0 0 0,2 0 0 0 0,14-15 236 0 0,-35 53-155 0 0,41-57-758 0 0,-7 11-2084 0 0,-18 19-3865 0 0,-18 25-4736 0 0</inkml:trace>
  <inkml:trace contextRef="#ctx0" brushRef="#br0" timeOffset="23952.813">10148 2177 7634 0 0,'0'0'3022'0'0,"0"0"-957"0"0,0 0-466 0 0,0 0-266 0 0,0 0-253 0 0,0 0-156 0 0,0 0-101 0 0,0 0-31 0 0,0 0 18 0 0,0 0 20 0 0,0 0-12 0 0,0 0-30 0 0,0 0-72 0 0,4 11-76 0 0,11 36-111 0 0,-24 2 169 0 0,2-29-607 0 0,1 1-1 0 0,0-1 1 0 0,2 1 0 0 0,0 0-1 0 0,2 1 1 0 0,0-1-1 0 0,1 0 1 0 0,1 1-1 0 0,2 1-90 0 0,-2-19 26 0 0,1 0 0 0 0,1-1 0 0 0,-1 1 0 0 0,1-1-1 0 0,-1 1 1 0 0,1-1 0 0 0,0 0 0 0 0,0 0 0 0 0,0 1 0 0 0,1-1-1 0 0,-1-1 1 0 0,1 1 0 0 0,-1 0 0 0 0,1-1 0 0 0,0 1 0 0 0,0-1-1 0 0,0 0 1 0 0,1 0 0 0 0,-1 0 0 0 0,0 0 0 0 0,1-1 0 0 0,-1 1 0 0 0,1-1-1 0 0,-1 0 1 0 0,1 0 0 0 0,0 0 0 0 0,0-1 0 0 0,-1 1 0 0 0,1-1-1 0 0,0 0 1 0 0,0 0 0 0 0,0 0 0 0 0,-1 0 0 0 0,1-1 0 0 0,0 0-1 0 0,-1 1 1 0 0,1-1 0 0 0,0-1 0 0 0,-1 1 0 0 0,1-1 0 0 0,-1 1-1 0 0,1-1 1 0 0,-1 0 0 0 0,0 0 0 0 0,0 0 0 0 0,0-1 0 0 0,0 1-1 0 0,0-1-25 0 0,14-11 146 0 0,-2-1 0 0 0,1-1 0 0 0,-2 0 0 0 0,0-1 0 0 0,-1 0 0 0 0,-1-1 0 0 0,-1-1 0 0 0,2-3-146 0 0,53-76 239 0 0,-64 94-237 0 0,0 1-1 0 0,0-1 0 0 0,0 1 1 0 0,0 0-1 0 0,1 0 0 0 0,-1 0 0 0 0,1 0 1 0 0,0 0-1 0 0,0 1 0 0 0,0-1 1 0 0,0 1-1 0 0,0 0 0 0 0,0 0 0 0 0,1 0 1 0 0,-1 0-1 0 0,1 0 0 0 0,0 1 1 0 0,-1-1-1 0 0,1 1 0 0 0,0 0 0 0 0,0 1 1 0 0,0-1-1 0 0,-1 1 0 0 0,1-1 1 0 0,0 1-1 0 0,0 0 0 0 0,0 0 0 0 0,2 1-1 0 0,-2 5 2 0 0,1 1 0 0 0,-1-1 0 0 0,-1 1 0 0 0,1 0 0 0 0,-1 0 0 0 0,0 0 0 0 0,-1 0 0 0 0,0 0 1 0 0,0 1-1 0 0,0-1 0 0 0,-1 1 0 0 0,0-1 0 0 0,-1 4-2 0 0,2-2-12 0 0,20 133 51 0 0,-5 1-1 0 0,-5 78-38 0 0,-14-164-6 0 0,-2-1 0 0 0,-3-1-1 0 0,-2 1 1 0 0,-3-1-1 0 0,-2-1 1 0 0,-10 22 6 0 0,-30 56-10 0 0,54-131 15 0 0,0 0-1 0 0,0 0 0 0 0,0 0 1 0 0,0 0-1 0 0,-1-1 0 0 0,1 1 1 0 0,0 0-1 0 0,-1 0 0 0 0,1 0 1 0 0,-1 0-1 0 0,1-1 0 0 0,-1 1 1 0 0,1 0-1 0 0,-1-1 0 0 0,1 1 1 0 0,-1 0-1 0 0,0-1 0 0 0,1 1 1 0 0,-1 0-1 0 0,0-1 0 0 0,0 1 1 0 0,1-1-1 0 0,-1 0 0 0 0,0 1 1 0 0,0-1-1 0 0,0 1 0 0 0,0-1 1 0 0,0 0-1 0 0,1 0 0 0 0,-1 0 1 0 0,0 1-1 0 0,0-1 0 0 0,0 0 1 0 0,0 0-1 0 0,0 0 0 0 0,0 0 1 0 0,0-1-1 0 0,0 1 0 0 0,0 0 0 0 0,1 0 1 0 0,-1 0-1 0 0,0-1 0 0 0,0 1 1 0 0,0-1-1 0 0,0 1 0 0 0,1 0 1 0 0,-1-1-1 0 0,0 1 0 0 0,0-1 1 0 0,1 0-1 0 0,-1 1 0 0 0,0-1 1 0 0,1 0-1 0 0,-1 1 0 0 0,1-1 1 0 0,-1 0-1 0 0,1 1 0 0 0,-1-1 1 0 0,1 0-1 0 0,-1 0 0 0 0,1 0 1 0 0,0 0-1 0 0,-1 1 0 0 0,1-1 1 0 0,0 0-1 0 0,0 0-4 0 0,-15-63 191 0 0,11 37-200 0 0,2 0 1 0 0,0 0-1 0 0,2 0 1 0 0,1 0-1 0 0,1-1 1 0 0,1 1-1 0 0,1 1 1 0 0,2-1 0 0 0,0 1-1 0 0,2 0 1 0 0,1 0-1 0 0,1 1 1 0 0,2 0-1 0 0,0 1 1 0 0,1 0-1 0 0,1 1 1 0 0,2 0 0 0 0,5-5 8 0 0,-8 15-107 0 0,-1 1 1 0 0,1 1-1 0 0,1 0 1 0 0,0 1 0 0 0,1 1-1 0 0,0 0 1 0 0,14-6 106 0 0,72-5-3676 0 0,-85 20 1415 0 0,-5 0-3003 0 0,-5 0-6541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2:21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1 249,'33'54,"97"233,1 24,-91-250,-39-60,0 1,0-1,0 0,1 0,-1 0,1 0,-1-1,1 1,-1 0,1 0,-1-1,1 1,-1-1,1 0,0 1,-1-1,1 0,0 0,-1 0,1 0,0 0,-1 0,1-1,0 1,-1-1,1 1,-1-1,1 1,-1-1,1 0,-1 0,1 0,-1 0,0 0,1 0,-1 0,0 0,0 0,0 0,1-1,41-101,18-92,-55 180,33-49,-38 64,0 0,0 0,0 1,1-1,-1 0,0 1,0-1,0 1,0 0,0-1,0 1,0 0,0-1,0 1,-1 0,1 0,0 0,0 0,-1 0,1 0,0 0,-1 0,1 0,-1 0,1 0,-1 0,0 0,0 0,1 0,-1 1,0-1,0 0,1 3,54 194,-48-158,2 0,2-1,2 0,1-1,15 27,-29-64,0 0,0 0,0 1,0-1,0 0,0 0,0 1,1-1,-1 0,0 0,1 0,-1 1,1-1,0 0,-1 0,1 0,0 0,-1 0,1 0,0 0,0 0,0-1,0 1,0 0,0 0,0-1,0 1,0-1,0 1,1-1,-1 1,0-1,0 0,0 1,1-1,-1 0,0 0,0 0,1 0,-1 0,0 0,0 0,1-1,-1 1,0 0,0-1,0 1,0-1,1 1,-1-1,0 0,0 1,0-1,0 0,0 0,0 1,-1-1,1 0,0 0,18-91,8-67,-8 62,-5 20,3 1,4 0,2 2,18-35,50-78,-40 54,-50 122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48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22 984 4041 0 0,'0'0'508'0'0,"0"0"-188"0"0,0 0-51 0 0,0 0 212 0 0,0 0 327 0 0,0 0 308 0 0,0 0 122 0 0,0 0-109 0 0,0 0-257 0 0,0 0-329 0 0,0 0-235 0 0,-5 4-5 0 0,2-2-291 0 0,2-1 20 0 0,0-1 0 0 0,0 1 0 0 0,1-1 1 0 0,-1 1-1 0 0,0 0 0 0 0,0-1 0 0 0,1 1 1 0 0,-1 0-1 0 0,0-1 0 0 0,1 1 0 0 0,-1 0 0 0 0,0 0 1 0 0,1-1-1 0 0,-1 1 0 0 0,1 0 0 0 0,0 0 0 0 0,-1 0 1 0 0,1 0-1 0 0,0 0 0 0 0,-1 0 0 0 0,1 0 0 0 0,0 0 1 0 0,0 0-1 0 0,0 0 0 0 0,0 0 0 0 0,0 0 0 0 0,0 0 1 0 0,0 0-1 0 0,0 0 0 0 0,0 0 0 0 0,1 0 1 0 0,-1 0-1 0 0,0-1 0 0 0,0 1 0 0 0,1 0 0 0 0,-1 0 1 0 0,1 0-1 0 0,-1 0 0 0 0,1 0 0 0 0,-1-1 0 0 0,1 1 1 0 0,0 0-1 0 0,-1 0 0 0 0,1-1 0 0 0,0 1 0 0 0,0 0 1 0 0,-1-1-1 0 0,1 1 0 0 0,0-1 0 0 0,0 1 1 0 0,0-1-1 0 0,0 1 0 0 0,0-1-32 0 0,10 9 417 0 0,1-2 0 0 0,0 1 0 0 0,0-2 0 0 0,0 1 0 0 0,1-2 0 0 0,0 1-1 0 0,0-2 1 0 0,0 0 0 0 0,1-1 0 0 0,-1 0 0 0 0,12 1-417 0 0,-8-2 260 0 0,-1-1 1 0 0,0-1-1 0 0,0 0 0 0 0,1-1 0 0 0,-1-1 1 0 0,0 0-1 0 0,0-1 0 0 0,0-1 0 0 0,-1 0 1 0 0,1-1-1 0 0,-1-1 0 0 0,0-1 0 0 0,0 0 0 0 0,-1-1 1 0 0,4-2-261 0 0,19-15 329 0 0,-1-1 1 0 0,0-2-1 0 0,-3-2 0 0 0,29-31-329 0 0,211-269 894 0 0,-171 194-535 0 0,-6-4 1 0 0,23-55-360 0 0,-71 125 249 0 0,-48 70-216 0 0,0 0-11 0 0,26 75 406 0 0,-10 15-110 0 0,-4 0 1 0 0,-4 0-1 0 0,-3 13-318 0 0,3 45 161 0 0,-3 116-33 0 0,-6-253-145 0 0,-1-1 0 0 0,0 1 0 0 0,-1-1 0 0 0,0 0 0 0 0,0 0 0 0 0,-1 0 0 0 0,-1 0 0 0 0,1-1 0 0 0,-2 0 1 0 0,1 1-1 0 0,-1-2 0 0 0,-1 1 0 0 0,1-1 0 0 0,-1 0 0 0 0,-1 0 0 0 0,0-1 0 0 0,0 0 0 0 0,0-1 0 0 0,-1 1 0 0 0,0-2 0 0 0,-6 4 17 0 0,-3 1-157 0 0,0-1 0 0 0,-1-1 0 0 0,0 0 1 0 0,-1-2-1 0 0,1 0 0 0 0,-1-1 0 0 0,0-1 0 0 0,-1-1 1 0 0,1-1-1 0 0,-19 0 157 0 0,24-1-388 0 0,1-1 1 0 0,-1-1 0 0 0,0 0-1 0 0,0-1 1 0 0,1-1 0 0 0,-1 0-1 0 0,1-1 1 0 0,0 0 0 0 0,0-1 0 0 0,0-1-1 0 0,1 0 1 0 0,-1-1 0 0 0,2 0-1 0 0,-9-7 388 0 0,-20-23-4160 0 0,19 9-3830 0 0,14 15 436 0 0</inkml:trace>
  <inkml:trace contextRef="#ctx0" brushRef="#br0" timeOffset="332.619">2039 398 13531 0 0,'0'0'740'0'0,"0"0"-174"0"0,0 0 0 0 0,0 0 197 0 0,0 0 191 0 0,0 0 73 0 0,-35 31-53 0 0,-108 98-148 0 0,138-125-762 0 0,0 0 0 0 0,-1 0 0 0 0,2 1-1 0 0,-1 0 1 0 0,0 0 0 0 0,1 0 0 0 0,0 0 0 0 0,0 1 0 0 0,1-1 0 0 0,0 1 0 0 0,0 0 0 0 0,0 0-1 0 0,0 0 1 0 0,1 1 0 0 0,0 0-64 0 0,-2 8 144 0 0,1-9-127 0 0,0 1 0 0 0,0-1 1 0 0,1 1-1 0 0,0-1 1 0 0,1 1-1 0 0,-1 0 1 0 0,1 0-1 0 0,0 0 1 0 0,1 0-1 0 0,0 0 1 0 0,0 0-1 0 0,0 0 1 0 0,1 0-1 0 0,0 0 1 0 0,0-1-1 0 0,1 1 1 0 0,0 0-1 0 0,0-1 1 0 0,1 1-1 0 0,-1-1 1 0 0,1 1-1 0 0,1-1 1 0 0,-1 0-1 0 0,1-1 1 0 0,0 1-1 0 0,1 0 0 0 0,-1-1 1 0 0,1 0-1 0 0,0 0 1 0 0,0-1-1 0 0,1 1 1 0 0,-1-1-1 0 0,1 0 1 0 0,0-1-1 0 0,0 1 1 0 0,0-1-1 0 0,5 1-17 0 0,6-1 87 0 0,0-2-1 0 0,0-1 0 0 0,-1 0 0 0 0,1-1 1 0 0,0 0-1 0 0,-1-2 0 0 0,1 0 1 0 0,-1 0-1 0 0,1-2 0 0 0,-1 0 0 0 0,-1-1 1 0 0,1 0-1 0 0,-1-2 0 0 0,0 0 0 0 0,-1 0 1 0 0,0-1-1 0 0,0-1 0 0 0,-1 0 1 0 0,0-1-1 0 0,-1-1 0 0 0,0 0 0 0 0,-1 0 1 0 0,8-11-87 0 0,-14 18 21 0 0,0 0-1 0 0,0-1 1 0 0,0 1 0 0 0,-1-1 0 0 0,1 0-1 0 0,-1 0 1 0 0,-1-1 0 0 0,1 1 0 0 0,-1-1 0 0 0,0 0-1 0 0,-1 1 1 0 0,0-1 0 0 0,0-1 0 0 0,0 1-1 0 0,-1 0 1 0 0,0 0 0 0 0,0 0 0 0 0,-1-1 0 0 0,0 1-1 0 0,0 0 1 0 0,-1-1 0 0 0,0 1 0 0 0,0 0-1 0 0,-1 0 1 0 0,0 0 0 0 0,0 0 0 0 0,0 0 0 0 0,-1 0-1 0 0,0 0 1 0 0,-1 1 0 0 0,1 0 0 0 0,-1-1-1 0 0,0 1 1 0 0,-1 1 0 0 0,1-1 0 0 0,-1 1 0 0 0,-1-1-1 0 0,1 1 1 0 0,-1 1 0 0 0,1-1 0 0 0,-1 1 0 0 0,-1 0-1 0 0,-4-2-20 0 0,-2 1-160 0 0,0 0 0 0 0,0 2-1 0 0,0 0 1 0 0,-1 0 0 0 0,1 1-1 0 0,-1 1 1 0 0,0 0 0 0 0,1 1 0 0 0,-1 0-1 0 0,0 1 1 0 0,-6 2 160 0 0,-86 38-8403 0 0,87-27-2707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1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2521 0 0,'0'0'1675'0'0,"0"0"-152"0"0,0 0 101 0 0,0 0 164 0 0,0 0 91 0 0,0 0-56 0 0,0 0-214 0 0,0 0-250 0 0,0 0-248 0 0,0 0-206 0 0,0 0-113 0 0,4 1 8882 0 0,18 2-8423 0 0,294-14-345 0 0,-117 21-650 0 0,-173-12-2123 0 0,-35-2-1456 0 0,1 0-4650 0 0,6 4-4247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1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12579 0 0,'0'0'1981'0'0,"0"0"-423"0"0,0 0-216 0 0,0 0-35 0 0,0 0-48 0 0,0 0-151 0 0,0 0-221 0 0,0 0-227 0 0,0 0-157 0 0,0 0-59 0 0,0 0-43 0 0,0 0-6 0 0,0 0 4 0 0,14 7 1432 0 0,28 4-50 0 0,16-3-907 0 0,122-1 199 0 0,-51-22-635 0 0,-52 12-281 0 0,-87 0-1275 0 0,-13 7-3400 0 0,18 0 2403 0 0,-1 1-6388 0 0,4-4-3940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2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3 678 152 0 0,'0'0'762'0'0,"0"0"-492"0"0,0 0 189 0 0,0 0 704 0 0,0 0 745 0 0,0 0 457 0 0,0 0 13 0 0,0 0-291 0 0,0 0-332 0 0,0 0-239 0 0,0 0-128 0 0,0 0-62 0 0,0 0-66 0 0,0 3 5687 0 0,-2-81-3986 0 0,9-101-1909 0 0,-2 152-1017 0 0,2-1 1 0 0,1 1-1 0 0,1 1 0 0 0,1-1 0 0 0,1 2 1 0 0,1-1-1 0 0,2 2 0 0 0,0 0 1 0 0,2 0-1 0 0,0 2 0 0 0,14-15-35 0 0,-23 30 4 0 0,0 0 0 0 0,1 1 0 0 0,-1 0 0 0 0,1 0 0 0 0,0 0 0 0 0,1 1 0 0 0,-1 0-1 0 0,1 1 1 0 0,0 0 0 0 0,0 0 0 0 0,1 1 0 0 0,-1 0 0 0 0,1 1 0 0 0,-1 0 0 0 0,1 0 0 0 0,0 1 0 0 0,6 0-4 0 0,-11 1-4 0 0,-1 0-1 0 0,0 0 1 0 0,0 1 0 0 0,1-1 0 0 0,-1 1 0 0 0,0 0-1 0 0,0 0 1 0 0,0 1 0 0 0,0-1 0 0 0,0 1 0 0 0,0 0-1 0 0,0 0 1 0 0,-1 0 0 0 0,1 0 0 0 0,-1 0 0 0 0,1 1-1 0 0,-1 0 1 0 0,0 0 0 0 0,0 0 0 0 0,0 0 0 0 0,0 0-1 0 0,-1 1 1 0 0,1-1 0 0 0,-1 1 0 0 0,0 0 0 0 0,0-1-1 0 0,0 1 1 0 0,-1 0 0 0 0,1 0 0 0 0,-1 0 0 0 0,0 0-1 0 0,0 1 1 0 0,0-1 0 0 0,-1 4 4 0 0,1 14 11 0 0,-1-1 0 0 0,-2 0 0 0 0,0 0 0 0 0,-1 0 0 0 0,-1 0 0 0 0,-1 0 0 0 0,-1-1 0 0 0,-1 0 0 0 0,0 0 0 0 0,-10 17-11 0 0,-11 35-9 0 0,11 5-49 0 0,17-77 42 0 0,0 0 9 0 0,0 0 15 0 0,0 0 11 0 0,0 0-9 0 0,11-15-44 0 0,74-88 58 0 0,-79 96-24 0 0,30-39-4 0 0,2 2 1 0 0,2 2-1 0 0,2 2 1 0 0,1 1-1 0 0,2 2 1 0 0,2 3-1 0 0,1 1 1 0 0,7-1 3 0 0,-32 22-7 0 0,78-21-40 0 0,-99 36 46 0 0,1 0-1 0 0,-1 1 1 0 0,0-1-1 0 0,0 0 1 0 0,0 1-1 0 0,0 0 1 0 0,-1-1 0 0 0,0 1-1 0 0,1 0 1 0 0,-1 0-1 0 0,0 0 1 0 0,-1 0-1 0 0,1-1 1 0 0,-1 1-1 0 0,0 0 1 0 0,0 0-1 0 0,0 0 1 0 0,0 1 1 0 0,0-2 1 0 0,0 24 3 0 0,-1-1 1 0 0,-2 1-1 0 0,0-1 0 0 0,-2 0 0 0 0,-1 0 0 0 0,0-1 1 0 0,-6 11-5 0 0,-25 131 54 0 0,37-119-233 0 0,0-48 95 0 0,35-35-7745 0 0,-25 26 2781 0 0,-3 2-6400 0 0</inkml:trace>
  <inkml:trace contextRef="#ctx0" brushRef="#br0" timeOffset="717.848">1585 103 14579 0 0,'0'0'1778'0'0,"0"0"-462"0"0,0 0-170 0 0,0 0 49 0 0,0 0 45 0 0,0 0-53 0 0,0 0-199 0 0,0 0-258 0 0,0 0-193 0 0,0 0-140 0 0,0 0-113 0 0,0 0-12 0 0,0 0-10 0 0,-14-1 3 0 0,-44-3 6 0 0,-20 28 436 0 0,66-17-638 0 0,-2-2-37 0 0,0 0 1 0 0,1 2-1 0 0,0-1 0 0 0,0 2 0 0 0,1-1 1 0 0,0 2-1 0 0,0 0 0 0 0,1 0 1 0 0,0 1-1 0 0,0 0 0 0 0,1 1 0 0 0,1 0 1 0 0,0 1-1 0 0,0 0 0 0 0,1 0 0 0 0,1 1 1 0 0,0 0-1 0 0,1 0 0 0 0,0 1 0 0 0,1 0 1 0 0,0 0-1 0 0,1 0 0 0 0,1 0 0 0 0,0 1 1 0 0,1-1-1 0 0,1 4-32 0 0,2-14 7 0 0,1-1 1 0 0,0 1-1 0 0,0-1 0 0 0,0 1 0 0 0,0-1 1 0 0,1 0-1 0 0,-1 1 0 0 0,1-1 1 0 0,0-1-1 0 0,0 1 0 0 0,0 0 0 0 0,0-1 1 0 0,0 1-1 0 0,1-1 0 0 0,-1 0 0 0 0,1 0 1 0 0,-1 0-1 0 0,1-1 0 0 0,0 1 1 0 0,0-1-1 0 0,-1 0 0 0 0,1 0 0 0 0,0 0 1 0 0,0-1-1 0 0,0 1 0 0 0,0-1 1 0 0,0 0-1 0 0,0 0 0 0 0,0 0 0 0 0,1-1 1 0 0,-1 0-1 0 0,-1 1 0 0 0,1-1 1 0 0,0-1-1 0 0,0 1 0 0 0,0 0 0 0 0,1-2-7 0 0,30-12 90 0 0,-2-1-1 0 0,0-2 0 0 0,-1-2 0 0 0,-1 0 0 0 0,0-2 0 0 0,-2-2 1 0 0,-1 0-1 0 0,11-13-89 0 0,-26 24 24 0 0,222-167 249 0 0,-234 180-270 0 0,0-1 0 0 0,0 1-1 0 0,0-1 1 0 0,-1 1 0 0 0,1 0 0 0 0,0 0-1 0 0,0-1 1 0 0,0 1 0 0 0,0 0-1 0 0,0 0 1 0 0,0 0 0 0 0,0 0 0 0 0,0 0-1 0 0,0 0 1 0 0,0 0 0 0 0,0 0-1 0 0,0 1 1 0 0,0-1 0 0 0,-1 0 0 0 0,1 1-1 0 0,0-1 1 0 0,0 0 0 0 0,0 1-1 0 0,0-1 1 0 0,-1 1 0 0 0,1-1 0 0 0,0 1-1 0 0,0-1 1 0 0,-1 1 0 0 0,1 0-1 0 0,0 0 1 0 0,-1-1 0 0 0,1 1 0 0 0,-1 0-1 0 0,1 0 1 0 0,-1-1 0 0 0,1 1 0 0 0,-1 0-1 0 0,1 0 1 0 0,-1 0 0 0 0,0 0-1 0 0,0 0 1 0 0,1 0 0 0 0,-1 0 0 0 0,0 0-1 0 0,0-1 1 0 0,0 1 0 0 0,0 0-1 0 0,0 0 1 0 0,0 0 0 0 0,0 0 0 0 0,0 0-1 0 0,-1 0 1 0 0,1 0 0 0 0,0 0-1 0 0,-1 0 1 0 0,1 0 0 0 0,0-1 0 0 0,-1 1-1 0 0,1 0 1 0 0,-1 0 0 0 0,1 0-1 0 0,-1-1 1 0 0,0 1 0 0 0,1 0 0 0 0,-1 0-1 0 0,0-1-2 0 0,0 12 37 0 0,-48 191 431 0 0,39-158-462 0 0,2 0-1 0 0,3 0 1 0 0,1 0-1 0 0,2 1 1 0 0,3-1-1 0 0,1 0 1 0 0,6 28-6 0 0,6 10-3 0 0,-3 1 0 0 0,-5 0 1 0 0,-2 0-1 0 0,-5 26 3 0 0,0-96-1 0 0,-1 1 0 0 0,0 0 0 0 0,-1-1 1 0 0,-1 1-1 0 0,0-1 0 0 0,-1 0 0 0 0,0-1 0 0 0,-7 12 1 0 0,9-20 4 0 0,0 0 1 0 0,0 0-1 0 0,0-1 0 0 0,0 0 1 0 0,-1 0-1 0 0,0 0 0 0 0,0 0 1 0 0,0 0-1 0 0,0-1 0 0 0,0 1 1 0 0,-1-1-1 0 0,0 0 1 0 0,1-1-1 0 0,-1 1 0 0 0,0-1 1 0 0,0 0-1 0 0,-1 0 0 0 0,1-1 1 0 0,0 1-1 0 0,-1-1 0 0 0,1 0 1 0 0,0-1-1 0 0,-1 1 0 0 0,-2-1-4 0 0,4 0 4 0 0,0 1 0 0 0,-1-1 0 0 0,1 0-1 0 0,0 0 1 0 0,-1-1 0 0 0,1 1 0 0 0,0-1-1 0 0,0 0 1 0 0,-1 0 0 0 0,1 0 0 0 0,0-1-1 0 0,0 1 1 0 0,0-1 0 0 0,1 0 0 0 0,-1 0-1 0 0,0 0 1 0 0,1-1 0 0 0,-1 1 0 0 0,1-1-1 0 0,0 0 1 0 0,0 0 0 0 0,0 0 0 0 0,0-1-1 0 0,0 1 1 0 0,1 0 0 0 0,-2-4-4 0 0,-2-5 1 0 0,0 0 0 0 0,1 1-1 0 0,1-2 1 0 0,0 1 0 0 0,1 0 0 0 0,0-1 0 0 0,1 0 0 0 0,0 1 0 0 0,1-1 0 0 0,0 0 0 0 0,2 0 0 0 0,-1 0-1 0 0,1 0 1 0 0,1 0 0 0 0,0 1 0 0 0,1-1 0 0 0,0 1 0 0 0,1-1 0 0 0,1 0-1 0 0,5-12-5 0 0,1 1-1 0 0,1 0 1 0 0,0 0 0 0 0,2 2-1 0 0,1-1 1 0 0,1 2 0 0 0,1 0-1 0 0,15-14 6 0 0,-14 19-42 0 0,0 1 0 0 0,2 1 0 0 0,0 1 0 0 0,0 0 0 0 0,2 2 0 0 0,-1 0 0 0 0,1 1 0 0 0,1 1 0 0 0,-1 2 0 0 0,2 0 0 0 0,-1 1 0 0 0,1 1 42 0 0,15 2-529 0 0,-22 3-3658 0 0,-4 0-4283 0 0,-11 0-4017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50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1210 656 13027 0 0,'0'0'1715'0'0,"0"0"-626"0"0,0 0-352 0 0,0 0 93 0 0,0 0 232 0 0,0 0 162 0 0,0 0-41 0 0,0 0-213 0 0,0 0-236 0 0,0 0-195 0 0,-3 31-147 0 0,-9 99-124 0 0,-8 125 410 0 0,0-145-1186 0 0,20-106 265 0 0,0 14-2732 0 0,9-14-8068 0 0,-5-4 1364 0 0</inkml:trace>
  <inkml:trace contextRef="#ctx0" brushRef="#br0" timeOffset="598.344">1378 928 11138 0 0,'0'0'1027'0'0,"0"0"-327"0"0,0 0 25 0 0,0 0 239 0 0,0 0 143 0 0,0 0 5 0 0,0 0-108 0 0,0 0-118 0 0,0 0-126 0 0,0 0-121 0 0,0 0-102 0 0,32-1-113 0 0,103-5-85 0 0,-38-9 406 0 0,-76 8-565 0 0,25-4 181 0 0,-53-15 931 0 0,2 18-1249 0 0,-2 1 0 0 0,1-1 0 0 0,-1 1 1 0 0,0 1-1 0 0,-1-1 0 0 0,0 1 0 0 0,0 1 0 0 0,0-1 1 0 0,0 1-1 0 0,-1 1 0 0 0,0 0 0 0 0,0 0 0 0 0,0 0 0 0 0,-1 1 1 0 0,1 1-1 0 0,-1 0 0 0 0,1 0 0 0 0,-10 0-43 0 0,9 51 105 0 0,10-42-108 0 0,16 224 456 0 0,-10-180-380 0 0,-4-51-58 0 0,-1 0 0 0 0,1 0 0 0 0,0 0-1 0 0,-1-1 1 0 0,1 1 0 0 0,0 0-1 0 0,-1-1 1 0 0,1 1 0 0 0,-1-1 0 0 0,1 0-1 0 0,-1 0 1 0 0,1 1 0 0 0,-1-1-1 0 0,0 0 1 0 0,1 0 0 0 0,-1 0 0 0 0,0 0-1 0 0,0 0 1 0 0,1-1 0 0 0,-1 1-1 0 0,0 0 1 0 0,0-1 0 0 0,0 1 0 0 0,-1 0-1 0 0,1-1 1 0 0,0 1 0 0 0,-1-1-1 0 0,1 1 1 0 0,0-1 0 0 0,-1 0 0 0 0,0 0-15 0 0,4-3 18 0 0,85-106 37 0 0,-26 27-733 0 0,-41 52-1531 0 0,-11 19-6660 0 0,-6 6-2665 0 0</inkml:trace>
  <inkml:trace contextRef="#ctx0" brushRef="#br0" timeOffset="976.903">1904 693 9722 0 0,'0'0'2183'0'0,"0"0"-718"0"0,0 0-324 0 0,0 0 29 0 0,0 0 102 0 0,0 0 26 0 0,0 0-97 0 0,0 0-163 0 0,0 0-123 0 0,0 0-102 0 0,0 0-105 0 0,0 0-88 0 0,0 0-72 0 0,26-9-79 0 0,80-26-67 0 0,-33 22 485 0 0,-53 14-689 0 0,-19-1-190 0 0,0 0 0 0 0,0 0 1 0 0,1 0-1 0 0,-1 0 0 0 0,0 1 0 0 0,0-1 1 0 0,0 0-1 0 0,1 0 0 0 0,-1 1 1 0 0,0-1-1 0 0,0 1 0 0 0,0-1 1 0 0,0 1-1 0 0,0 0 0 0 0,0-1 1 0 0,0 1-1 0 0,0 0 0 0 0,0 0 1 0 0,0-1-1 0 0,0 1 0 0 0,0 0 1 0 0,0 0-1 0 0,-1 0 0 0 0,1 0 0 0 0,0 0 1 0 0,-1 0-1 0 0,1 0 0 0 0,-1 0 1 0 0,1 1-1 0 0,-1-1 0 0 0,1 0 1 0 0,-1 0-1 0 0,0 0 0 0 0,0 1 1 0 0,0-1-1 0 0,0 0 0 0 0,1 0 1 0 0,-2 1-1 0 0,1-1 0 0 0,0 0 1 0 0,0 0-1 0 0,0 0 0 0 0,0 1 0 0 0,-1-1 1 0 0,1 0-1 0 0,-1 1-8 0 0,-22 55 252 0 0,-141 162 12 0 0,163-218-263 0 0,0 0-1 0 0,0 0 1 0 0,0 0-1 0 0,0 0 1 0 0,0 0-1 0 0,0 0 1 0 0,0 1-1 0 0,1-1 0 0 0,-1 0 1 0 0,0 1-1 0 0,1-1 1 0 0,-1 0-1 0 0,1 1 1 0 0,-1-1-1 0 0,1 1 1 0 0,0-1-1 0 0,0 1 0 0 0,-1-1 1 0 0,1 1-1 0 0,0-1 1 0 0,0 1-1 0 0,1-1 1 0 0,-1 1-1 0 0,0-1 1 0 0,0 1-1 0 0,1-1 0 0 0,-1 0 1 0 0,1 1-1 0 0,-1-1 1 0 0,1 1-1 0 0,0-1 1 0 0,-1 0-1 0 0,1 0 1 0 0,0 1-1 0 0,0-1 0 0 0,0 0 1 0 0,0 0-1 0 0,0 0 1 0 0,0 0-1 0 0,0 0 1 0 0,1 0-1 0 0,-1 0 1 0 0,0 0-1 0 0,0-1 0 0 0,1 1 1 0 0,-1 0-1 0 0,0-1 1 0 0,1 1-1 0 0,-1-1 1 0 0,1 1-1 0 0,-1-1 1 0 0,1 0-1 0 0,-1 0 0 0 0,1 0 1 0 0,-1 1-1 0 0,1-1 1 0 0,-1-1-1 0 0,1 1 1 0 0,-1 0-1 0 0,1 0 0 0 0,16-2 24 0 0,1 0 0 0 0,0-2 0 0 0,-1 0 0 0 0,0 0 0 0 0,0-2 0 0 0,0-1 0 0 0,0 0-24 0 0,78-23-696 0 0,-65 21-1573 0 0,-15 3-6007 0 0,-11 6-3705 0 0</inkml:trace>
  <inkml:trace contextRef="#ctx0" brushRef="#br0" timeOffset="1445.238">60 1429 7290 0 0,'0'0'2500'0'0,"0"0"-570"0"0,0 0-275 0 0,0 0 88 0 0,0 0 80 0 0,0 0-123 0 0,0 0-290 0 0,0 0-375 0 0,0 0-342 0 0,0 0-175 0 0,0 0-69 0 0,0 0 14 0 0,0 8 26 0 0,20 385 2513 0 0,-27-347-2623 0 0,3-23-1185 0 0,2 0-3898 0 0,11-26-5439 0 0,-7-1 1598 0 0</inkml:trace>
  <inkml:trace contextRef="#ctx0" brushRef="#br0" timeOffset="1942.386">1 1447 8042 0 0,'0'0'1935'0'0,"0"0"-607"0"0,0 0-356 0 0,0 0 21 0 0,0 0 161 0 0,0 0 83 0 0,0 0-41 0 0,0 0-140 0 0,0 0-149 0 0,0 0-108 0 0,0 0-95 0 0,0 0-67 0 0,0 0-62 0 0,29-14-37 0 0,93-47-32 0 0,-31 26 355 0 0,-77 30-758 0 0,0 1 1 0 0,1 0 0 0 0,-1 2-1 0 0,1-1 1 0 0,0 2-1 0 0,-1 0 1 0 0,1 1 0 0 0,0 0-1 0 0,0 1 1 0 0,1 1-104 0 0,-14-2 20 0 0,1 1 0 0 0,-1-1 0 0 0,1 1-1 0 0,-1 0 1 0 0,0 0 0 0 0,1 0 0 0 0,-1 0 0 0 0,0 0 0 0 0,0 1 0 0 0,0-1 0 0 0,0 0 0 0 0,0 1-1 0 0,0 0 1 0 0,-1-1 0 0 0,1 1 0 0 0,0 0 0 0 0,-1 0 0 0 0,1 0 0 0 0,-1 0 0 0 0,0 0-1 0 0,0 1 1 0 0,0-1 0 0 0,0 0 0 0 0,0 1 0 0 0,0-1 0 0 0,0 0 0 0 0,-1 1 0 0 0,1-1 0 0 0,-1 1-1 0 0,0-1 1 0 0,0 1 0 0 0,0-1 0 0 0,0 1 0 0 0,0-1 0 0 0,0 0 0 0 0,-1 1 0 0 0,1-1-1 0 0,-1 1 1 0 0,0-1 0 0 0,1 0 0 0 0,-2 3-20 0 0,-48 92 535 0 0,-68 51-322 0 0,117-147-213 0 0,-1 0 0 0 0,1 0 1 0 0,0 0-1 0 0,0 0 0 0 0,0 0 0 0 0,0 0 0 0 0,0 0 1 0 0,0 0-1 0 0,0 1 0 0 0,1-1 0 0 0,-1 0 1 0 0,0 1-1 0 0,1-1 0 0 0,-1 0 0 0 0,1 1 1 0 0,-1-1-1 0 0,1 1 0 0 0,0-1 0 0 0,-1 1 0 0 0,1-1 1 0 0,0 1-1 0 0,0-1 0 0 0,0 1 0 0 0,0-1 1 0 0,0 1-1 0 0,1-1 0 0 0,-1 1 0 0 0,0-1 0 0 0,1 1 1 0 0,-1-1-1 0 0,1 0 0 0 0,-1 1 0 0 0,1-1 1 0 0,0 0-1 0 0,0 1 0 0 0,-1-1 0 0 0,1 0 1 0 0,0 0-1 0 0,0 0 0 0 0,0 0 0 0 0,0 0 0 0 0,0 0 1 0 0,1 0-1 0 0,-1 0 0 0 0,0 0 0 0 0,0 0 1 0 0,1 0-1 0 0,-1-1 0 0 0,0 1 0 0 0,1-1 0 0 0,-1 1 1 0 0,1-1-1 0 0,-1 1 0 0 0,161 36 83 0 0,-161-36-74 0 0,1-1 0 0 0,0 1 0 0 0,-1-1 0 0 0,1 1 0 0 0,-1 0 0 0 0,0 0 0 0 0,1 0 0 0 0,-1 0 0 0 0,0 0 0 0 0,1 0 0 0 0,-1 0 0 0 0,0 0 0 0 0,0 0 0 0 0,0 0 0 0 0,0 1 0 0 0,0-1 0 0 0,0 1 0 0 0,0-1 0 0 0,-1 0 0 0 0,1 1 0 0 0,0-1 0 0 0,-1 1 0 0 0,1 0 0 0 0,-1-1 0 0 0,0 1 0 0 0,1-1 0 0 0,-1 1 0 0 0,0 0 0 0 0,0-1 0 0 0,0 1 0 0 0,0 0 0 0 0,0-1 0 0 0,0 1 1 0 0,-1 0-1 0 0,1-1 0 0 0,-1 1 0 0 0,1-1 0 0 0,-1 1 0 0 0,1-1 0 0 0,-1 1 0 0 0,0 0-9 0 0,-44 53 479 0 0,21-35-529 0 0,0-2 0 0 0,-2 0-1 0 0,0-1 1 0 0,-1-1 0 0 0,0-2-1 0 0,-1-1 1 0 0,-29 9 50 0 0,58-22-92 0 0,-1 0-1 0 0,0-1 1 0 0,0 1-1 0 0,0 0 1 0 0,0 0 0 0 0,0-1-1 0 0,0 1 1 0 0,0 0 0 0 0,0-1-1 0 0,1 1 1 0 0,-1 0-1 0 0,0-1 1 0 0,0 1 0 0 0,0 0-1 0 0,-1-1 1 0 0,1 1 0 0 0,0 0-1 0 0,0-1 1 0 0,0 1-1 0 0,0 0 1 0 0,0-1 0 0 0,0 1-1 0 0,0 0 1 0 0,0 0-1 0 0,-1-1 1 0 0,1 1 0 0 0,0 0-1 0 0,0-1 1 0 0,0 1 0 0 0,-1 0-1 0 0,1 0 1 0 0,0 0-1 0 0,0-1 1 0 0,-1 1 0 0 0,1 0-1 0 0,0 0 1 0 0,0 0 0 0 0,-1 0-1 0 0,1-1 1 0 0,0 1-1 0 0,-1 0 1 0 0,1 0 0 0 0,0 0-1 0 0,-1 0 1 0 0,1 0-1 0 0,0 0 1 0 0,-1 0 0 0 0,1 0-1 0 0,0 0 1 0 0,-1 0 0 0 0,1 0-1 0 0,0 0 1 0 0,-1 0-1 0 0,1 0 93 0 0,20-21-7972 0 0,-14 13-3129 0 0</inkml:trace>
  <inkml:trace contextRef="#ctx0" brushRef="#br0" timeOffset="8398.454">846 1768 0 0 0,'0'0'1538'0'0,"0"0"205"0"0,0 0 60 0 0,0 0-108 0 0,0 0-183 0 0,6-3 536 0 0,-5 2 1064 0 0,-1 1 3431 0 0,-9 2-6411 0 0,1 0 1 0 0,0 0 0 0 0,0 1 0 0 0,1 0 0 0 0,-1 1 0 0 0,1 0 0 0 0,-1 0 0 0 0,1 1 0 0 0,0-1 0 0 0,1 1-1 0 0,-1 1 1 0 0,1-1 0 0 0,0 1 0 0 0,0 1 0 0 0,1-1 0 0 0,0 1 0 0 0,0 0 0 0 0,1 0 0 0 0,-1 0 0 0 0,1 1-133 0 0,2-6 5 0 0,0 0 0 0 0,0 0 0 0 0,1 0 0 0 0,-1 1 0 0 0,0-1 0 0 0,1 1 0 0 0,-1-1 0 0 0,1 1 0 0 0,0-1 0 0 0,0 1 0 0 0,0 0 0 0 0,0 0 0 0 0,0 0 0 0 0,1-1 0 0 0,0 1 0 0 0,-1 0 0 0 0,1 0 0 0 0,0 0 0 0 0,0 0 0 0 0,0 0 0 0 0,1 0 1 0 0,-1 0-1 0 0,1-1 0 0 0,-1 1 0 0 0,1 0 0 0 0,0 0 0 0 0,0-1 0 0 0,0 1 0 0 0,1 0 0 0 0,-1-1 0 0 0,1 1 0 0 0,-1-1 0 0 0,1 0 0 0 0,0 1 0 0 0,0-1 0 0 0,0 0 0 0 0,1 1-5 0 0,6 1 110 0 0,0-1-1 0 0,0 0 0 0 0,0-1 1 0 0,0 0-1 0 0,0 0 0 0 0,0-1 1 0 0,1 0-1 0 0,-1 0 0 0 0,0-1 1 0 0,1-1-1 0 0,-1 1 0 0 0,0-2 1 0 0,1 1-1 0 0,-1-1 1 0 0,0 0-1 0 0,0-1 0 0 0,0 0 1 0 0,-1-1-1 0 0,1 0 0 0 0,-1 0 1 0 0,0-1-1 0 0,0 0 0 0 0,0 0 1 0 0,-1-1-1 0 0,1 0 0 0 0,3-5-109 0 0,-5 7 40 0 0,-1 0-1 0 0,1-1 0 0 0,-2 1 0 0 0,1-1 0 0 0,0 0 1 0 0,-1-1-1 0 0,0 1 0 0 0,0-1 0 0 0,0 0 0 0 0,-1 0 1 0 0,0 0-1 0 0,0 0 0 0 0,-1 0 0 0 0,1-1 0 0 0,-1 1 1 0 0,-1-1-1 0 0,1 0 0 0 0,-1 0 0 0 0,0 1 0 0 0,-1-1 1 0 0,0 0-1 0 0,0 0 0 0 0,0-1-39 0 0,-4 3-63 0 0,1 1 0 0 0,0-1 0 0 0,-1 1 0 0 0,0 1-1 0 0,0-1 1 0 0,0 0 0 0 0,-1 1 0 0 0,1 0 0 0 0,-1 0 0 0 0,0 0 0 0 0,0 0 0 0 0,0 1-1 0 0,0 0 1 0 0,0 0 0 0 0,0 0 0 0 0,-1 1 0 0 0,1 0 0 0 0,0 0 0 0 0,-1 0 0 0 0,1 1-1 0 0,-1-1 1 0 0,1 1 0 0 0,-1 1 0 0 0,-3-1 63 0 0,-34 5-2606 0 0,17 4-3882 0 0,14-4-5269 0 0</inkml:trace>
  <inkml:trace contextRef="#ctx0" brushRef="#br0" timeOffset="9063.295">1210 1304 10674 0 0,'0'0'2266'0'0,"0"0"-511"0"0,0 0-275 0 0,0 0-91 0 0,0 0-65 0 0,0 0-138 0 0,0 0-268 0 0,0 0-259 0 0,0 0-191 0 0,0 0-78 0 0,0 0 26 0 0,0 0 49 0 0,0 0 42 0 0,2 5-21 0 0,24 85 1278 0 0,-12 234-800 0 0,-16-308-948 0 0,0 0-1 0 0,-2-1 1 0 0,1 1-1 0 0,-2-1 1 0 0,0 0-1 0 0,-1-1 1 0 0,-1 1 0 0 0,0-1-1 0 0,-1 1-15 0 0,24-31 29 0 0,0 0 0 0 0,2 1 0 0 0,0 0 0 0 0,0 2 0 0 0,1 0 0 0 0,1 1 0 0 0,0 1 1 0 0,1 1-1 0 0,16-5-29 0 0,-23 8-8 0 0,0 0 1 0 0,0 2 0 0 0,1 0-1 0 0,-1 0 1 0 0,1 2 0 0 0,0 0-1 0 0,0 0 1 0 0,0 1 0 0 0,0 1-1 0 0,1 1 1 0 0,-1 0 0 0 0,11 2 7 0 0,-22 0 1 0 0,1 0 0 0 0,-1 1 1 0 0,0-1-1 0 0,0 1 0 0 0,0 0 1 0 0,0 0-1 0 0,0 1 0 0 0,-1-1 1 0 0,1 1-1 0 0,-1-1 1 0 0,0 1-1 0 0,0 0 0 0 0,-1 1 1 0 0,1-1-1 0 0,-1 0 0 0 0,0 1 1 0 0,0-1-1 0 0,0 1 0 0 0,-1 0 1 0 0,1-1-1 0 0,-1 1 1 0 0,0 0-1 0 0,-1 0 0 0 0,1 0 1 0 0,-1 0-1 0 0,0 0 0 0 0,0 0 1 0 0,-1 0-1 0 0,1-1 0 0 0,-1 1 1 0 0,0 0-1 0 0,0 0 1 0 0,-1 0-1 0 0,1-1 0 0 0,-1 1 1 0 0,0-1-1 0 0,-1 1 0 0 0,1-1 1 0 0,-1 0-1 0 0,0 0 1 0 0,-1 2-2 0 0,-5 7 30 0 0,-1-1-1 0 0,0 0 1 0 0,-1-1 0 0 0,0 0 0 0 0,0-1 0 0 0,-1 0 0 0 0,-1-1 0 0 0,0 0 0 0 0,0-1 0 0 0,0 0 0 0 0,-1-1 0 0 0,0-1 0 0 0,-1 0 0 0 0,1-1 0 0 0,-1-1 0 0 0,0 0 0 0 0,-1-1 0 0 0,1 0 0 0 0,0-2 0 0 0,-1 1 0 0 0,-9-2-30 0 0,18 0-37 0 0,0-1 1 0 0,0 1-1 0 0,1-1 0 0 0,-1-1 1 0 0,0 1-1 0 0,1-1 0 0 0,-1 0 1 0 0,1-1-1 0 0,0 0 0 0 0,0 0 1 0 0,0 0-1 0 0,0-1 0 0 0,0 1 1 0 0,1-1-1 0 0,-1-1 0 0 0,1 1 1 0 0,0-1-1 0 0,0 0 0 0 0,1 0 1 0 0,0 0-1 0 0,0-1 0 0 0,0 0 1 0 0,0 1-1 0 0,1-1 0 0 0,0-1 1 0 0,0 1-1 0 0,1 0 0 0 0,-1-4 37 0 0,-8-32-4777 0 0,7-1-4424 0 0,4 31-3184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5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44 3361 0 0,'0'0'1792'0'0,"0"0"-73"0"0,0 0 114 0 0,0 0 224 0 0,0 0 77 0 0,0 0-189 0 0,0 0-358 0 0,0 0-331 0 0,0 0-247 0 0,0 0-166 0 0,0 0-64 0 0,0 0-87 0 0,0 0-88 0 0,-5-6-96 0 0,-17-21-82 0 0,21 26-393 0 0,-1 0 0 0 0,1 1 1 0 0,-1-1-1 0 0,0 1 0 0 0,1-1 1 0 0,-1 1-1 0 0,0 0 0 0 0,1-1 1 0 0,-1 1-1 0 0,0 0 0 0 0,1 0 1 0 0,-1 0-1 0 0,0 0 0 0 0,1 1 1 0 0,-1-1-1 0 0,1 0 0 0 0,-1 1 1 0 0,0-1-1 0 0,1 1 0 0 0,-1 0 1 0 0,1-1-1 0 0,-1 1 0 0 0,1 0 1 0 0,0 0-1 0 0,-1 0 0 0 0,1 0 1 0 0,0 0-1 0 0,-1 0 0 0 0,1 0 1 0 0,0 1-1 0 0,0 0-33 0 0,-5 2 84 0 0,-19 14 58 0 0,0 2 0 0 0,2 1-1 0 0,0 1 1 0 0,1 0-1 0 0,2 2 1 0 0,0 0-1 0 0,2 2 1 0 0,0 0-1 0 0,2 0 1 0 0,1 2 0 0 0,1 0-1 0 0,2 1 1 0 0,0 0-1 0 0,2 1 1 0 0,2 0-1 0 0,0 0 1 0 0,2 1 0 0 0,1 0-1 0 0,2 0 1 0 0,1 24-142 0 0,0-30 67 0 0,1 0 0 0 0,2 0 0 0 0,0 0 0 0 0,2-1 0 0 0,1 1 0 0 0,1 0-1 0 0,1-1 1 0 0,1 0 0 0 0,6 12-67 0 0,-8-22 39 0 0,1 0 0 0 0,0-1 0 0 0,1 0 0 0 0,1 0 0 0 0,0-1 0 0 0,1 0-1 0 0,0-1 1 0 0,1 0 0 0 0,0 0 0 0 0,1-1 0 0 0,0 0 0 0 0,0-1 0 0 0,1 0-1 0 0,0-1 1 0 0,6 3-39 0 0,3 0 23 0 0,-22-35-10255 0 0,3 11 960 0 0,-1 6 1074 0 0</inkml:trace>
  <inkml:trace contextRef="#ctx0" brushRef="#br0" timeOffset="674.482">538 372 6713 0 0,'0'0'2189'0'0,"0"0"-239"0"0,0 0-189 0 0,0 0-110 0 0,0 0-170 0 0,0 0-289 0 0,0 0-339 0 0,0 0-299 0 0,0 0-181 0 0,0 0-85 0 0,0 0 3 0 0,0 0 55 0 0,0 0 35 0 0,-3 12 22 0 0,-14 98 908 0 0,17-109-1282 0 0,-3 16 122 0 0,2 0 0 0 0,0 1 0 0 0,1-1 0 0 0,0 0 0 0 0,1 0 0 0 0,2 0 0 0 0,-1 0 0 0 0,2 0 0 0 0,0 0 0 0 0,1-1 0 0 0,1 1 0 0 0,1-1 0 0 0,0-1 0 0 0,1 1 0 0 0,0-1 0 0 0,1-1 0 0 0,1 1 0 0 0,0-2 0 0 0,12 13-151 0 0,-19-24 45 0 0,0 0 1 0 0,1 1 0 0 0,-1-1-1 0 0,1 0 1 0 0,0-1 0 0 0,0 1-1 0 0,-1-1 1 0 0,1 1 0 0 0,0-1-1 0 0,0 0 1 0 0,0 0-1 0 0,0-1 1 0 0,0 0 0 0 0,0 1-1 0 0,1-1 1 0 0,-1 0 0 0 0,0-1-1 0 0,0 1 1 0 0,0-1 0 0 0,0 0-1 0 0,0 0 1 0 0,0 0 0 0 0,0 0-1 0 0,-1-1 1 0 0,1 0 0 0 0,0 0-1 0 0,-1 0 1 0 0,1 0 0 0 0,-1 0-1 0 0,1-1 1 0 0,-1 1 0 0 0,0-1-1 0 0,0 0 1 0 0,1-1-46 0 0,18-23 145 0 0,-2-2 1 0 0,0 0-1 0 0,-2-1 0 0 0,-1 0 1 0 0,-1-2-1 0 0,-2 0 0 0 0,-1-1 1 0 0,4-21-146 0 0,-2 13 55 0 0,15-44 39 0 0,-85 435-51 0 0,52-200 2 0 0,4-82-48 0 0,-3-1 1 0 0,-3-1-1 0 0,-3 1 0 0 0,-2-1 1 0 0,-9 19 2 0 0,17-70 5 0 0,-2 1 0 0 0,0-1 0 0 0,-1-1 1 0 0,-1 1-1 0 0,0-1 0 0 0,-1 0 0 0 0,0 0 0 0 0,-1 0 0 0 0,-1-1 0 0 0,0-1 1 0 0,-1 1-1 0 0,0-2 0 0 0,-1 1 0 0 0,0-1 0 0 0,-10 6-5 0 0,20-16 3 0 0,0 1 0 0 0,0-1 0 0 0,-1 0-1 0 0,1 0 1 0 0,-1 0 0 0 0,1 0 0 0 0,-1-1 0 0 0,1 1-1 0 0,-1 0 1 0 0,1-1 0 0 0,-1 1 0 0 0,0-1 0 0 0,1 1-1 0 0,-1-1 1 0 0,0 0 0 0 0,1 0 0 0 0,-1 0 0 0 0,0 0-1 0 0,1 0 1 0 0,-1 0 0 0 0,0 0 0 0 0,1 0 0 0 0,-1-1-1 0 0,0 1 1 0 0,1-1 0 0 0,-1 1 0 0 0,0-1-1 0 0,1 0 1 0 0,-1 1 0 0 0,1-1 0 0 0,-1 0 0 0 0,1 0-1 0 0,0 0 1 0 0,-1 0 0 0 0,1 0 0 0 0,0-1 0 0 0,0 1-1 0 0,0 0 1 0 0,0-1 0 0 0,0 1 0 0 0,0 0 0 0 0,0-1-1 0 0,0 1 1 0 0,0-1 0 0 0,1 0 0 0 0,-1 1 0 0 0,0-2-3 0 0,-13-79 127 0 0,16 55-165 0 0,1-1 0 0 0,2 1 0 0 0,1 1 0 0 0,1-1 0 0 0,0 1 1 0 0,3 0-1 0 0,0 1 0 0 0,1 0 0 0 0,2 1 0 0 0,0 0 0 0 0,2 1 0 0 0,10-13 38 0 0,30-32-2497 0 0,-41 52-2102 0 0,0 0-4050 0 0,-10 12-2933 0 0</inkml:trace>
  <inkml:trace contextRef="#ctx0" brushRef="#br0" timeOffset="1100.941">1147 840 13915 0 0,'0'0'1907'0'0,"0"0"-527"0"0,0 0-233 0 0,0 0-56 0 0,0 0-27 0 0,0 0-43 0 0,0 0-124 0 0,0 0-126 0 0,0 0-90 0 0,0 0-100 0 0,0 0-93 0 0,0 0-86 0 0,24-7-76 0 0,72-17-83 0 0,-31 18 223 0 0,-63 7-455 0 0,-1 1 0 0 0,0 0 0 0 0,0 0 0 0 0,0 0 0 0 0,0 0 0 0 0,0 0 0 0 0,0 0 0 0 0,0 0 0 0 0,-1 0 0 0 0,1 0 0 0 0,-1 0 0 0 0,1 0 0 0 0,-1 1 0 0 0,0-1 0 0 0,0 0 0 0 0,0 0 0 0 0,0 0 0 0 0,0 0 0 0 0,-1 1 0 0 0,1-1 0 0 0,-1 0 0 0 0,1 0-11 0 0,-3 6 35 0 0,0 0 1 0 0,-1 0 0 0 0,1 0-1 0 0,-2 0 1 0 0,1-1 0 0 0,-1 0-1 0 0,0 0 1 0 0,0 0-1 0 0,-1-1 1 0 0,0 1 0 0 0,-6 4-36 0 0,-9 12 50 0 0,13-16-39 0 0,1 1-1 0 0,0 0 0 0 0,0 0 0 0 0,1 1 0 0 0,0 0 0 0 0,0 0 0 0 0,1 1 1 0 0,0-1-1 0 0,1 1 0 0 0,0 0 0 0 0,1 0 0 0 0,0 1 0 0 0,0-1 0 0 0,1 0 0 0 0,0 6-10 0 0,4-14 17 0 0,-1 0-1 0 0,1 0 0 0 0,0 0 0 0 0,-1 0 1 0 0,1 0-1 0 0,0-1 0 0 0,0 1 0 0 0,0 0 0 0 0,1-1 1 0 0,-1 0-1 0 0,0 1 0 0 0,0-1 0 0 0,1 0 0 0 0,-1 0 1 0 0,1 0-1 0 0,-1-1 0 0 0,1 1 0 0 0,-1 0 0 0 0,1-1 1 0 0,-1 0-1 0 0,1 0 0 0 0,0 1 0 0 0,-1-2 0 0 0,1 1 1 0 0,-1 0-1 0 0,3-1-16 0 0,6 1 100 0 0,-10 1-150 0 0,1-1 1 0 0,-1 0 0 0 0,1 1 0 0 0,0-1-1 0 0,-1 0 1 0 0,1 0 0 0 0,0 0 0 0 0,-1 0-1 0 0,1 0 1 0 0,0-1 0 0 0,-1 1 0 0 0,1-1-1 0 0,-1 1 1 0 0,1-1 0 0 0,0 1 0 0 0,-1-1-1 0 0,1 0 1 0 0,-1 0 0 0 0,0 1 0 0 0,1-1-1 0 0,-1 0 1 0 0,0 0 0 0 0,1-1 0 0 0,-1 1-1 0 0,0 0 1 0 0,0 0 0 0 0,0 0 0 0 0,0-1-1 0 0,0 1 1 0 0,0-1 0 0 0,-1 1-1 0 0,1-1 1 0 0,0 0 49 0 0,12-34-3915 0 0,-6 16 29 0 0,0 0-4100 0 0,-3 9-2339 0 0</inkml:trace>
  <inkml:trace contextRef="#ctx0" brushRef="#br0" timeOffset="1401.345">1582 173 7346 0 0,'0'0'2489'0'0,"0"0"-241"0"0,0 0-185 0 0,0 0-200 0 0,0 0-255 0 0,0 0-284 0 0,0 0-243 0 0,0 0-219 0 0,0 0-156 0 0,0 0-137 0 0,0 0-115 0 0,0 0-62 0 0,0 0-41 0 0,-7-1-11 0 0,4 1-293 0 0,0 0 0 0 0,0 0 0 0 0,0 0 0 0 0,0 0 0 0 0,0 1 0 0 0,0-1 0 0 0,0 1 0 0 0,1 0 0 0 0,-1-1 0 0 0,0 1 0 0 0,0 1 0 0 0,0-1 0 0 0,1 0 1 0 0,-1 1-1 0 0,1-1 0 0 0,-1 1 0 0 0,1 0 0 0 0,0 0 0 0 0,-1 0 0 0 0,1 0 0 0 0,0 0 0 0 0,0 1 0 0 0,1-1 0 0 0,-1 1 0 0 0,0-1 0 0 0,1 1 0 0 0,-1-1 0 0 0,1 2-47 0 0,-71 109 1097 0 0,93-108-9416 0 0,-15-5 2699 0 0,2 0-6223 0 0</inkml:trace>
  <inkml:trace contextRef="#ctx0" brushRef="#br0" timeOffset="1716.351">1688 729 10018 0 0,'0'0'2638'0'0,"0"0"-846"0"0,0 0-485 0 0,0 0-172 0 0,0 0-69 0 0,0 0-47 0 0,0 0-40 0 0,0 0-54 0 0,0 0-42 0 0,0 0-64 0 0,0 0-92 0 0,0 0-101 0 0,23 1-83 0 0,108 6 349 0 0,32-26 171 0 0,-122 17-1149 0 0,-21 1-2848 0 0,-1 0-7546 0 0,-16 1-1548 0 0</inkml:trace>
  <inkml:trace contextRef="#ctx0" brushRef="#br0" timeOffset="2516.112">2243 405 7546 0 0,'0'0'2744'0'0,"0"0"-646"0"0,0 0-306 0 0,0 0-59 0 0,0 0-145 0 0,0 0-230 0 0,0 0-283 0 0,0 0-266 0 0,0 0-189 0 0,0 0-142 0 0,0 0-85 0 0,0 0-58 0 0,0 0-31 0 0,1-4-28 0 0,0-10 142 0 0,-11 38 344 0 0,-1 8-319 0 0,-1-3-373 0 0,3 0 0 0 0,0 1 0 0 0,2 1-1 0 0,1-1 1 0 0,1 1 0 0 0,2 0 0 0 0,1 1 0 0 0,2 3-70 0 0,0-28 1 0 0,0-1 1 0 0,1 0 0 0 0,0 1 0 0 0,0-1-1 0 0,0 0 1 0 0,1 0 0 0 0,0 0 0 0 0,0 0-1 0 0,1 0 1 0 0,0 0 0 0 0,0 0 0 0 0,0-1-1 0 0,0 0 1 0 0,4 4-2 0 0,-6-7 2 0 0,1 0-1 0 0,0 0 1 0 0,0-1-1 0 0,0 1 1 0 0,0 0-1 0 0,0-1 1 0 0,0 1 0 0 0,1-1-1 0 0,-1 0 1 0 0,0 0-1 0 0,1 0 1 0 0,-1 0-1 0 0,1 0 1 0 0,-1-1-1 0 0,1 1 1 0 0,0-1-1 0 0,-1 1 1 0 0,1-1 0 0 0,-1 0-1 0 0,1 0 1 0 0,0 0-1 0 0,-1-1 1 0 0,1 1-1 0 0,0 0 1 0 0,-1-1-1 0 0,1 0 1 0 0,-1 1 0 0 0,1-1-1 0 0,-1 0 1 0 0,0-1-1 0 0,1 1 1 0 0,-1 0-1 0 0,0-1 1 0 0,0 1-1 0 0,2-2-1 0 0,19-14 93 0 0,-1-2 0 0 0,-1-1 0 0 0,0 0 0 0 0,-2-1 0 0 0,0-1-1 0 0,-2-1 1 0 0,0-1 0 0 0,-1 0 0 0 0,-2-1 0 0 0,9-21-93 0 0,95-141 209 0 0,-84 128 66 0 0,-34 58-198 0 0,0 1-26 0 0,0 0-54 0 0,-2 8-106 0 0,-10 20 120 0 0,-3 7 3 0 0,2 0 0 0 0,1 2 0 0 0,1-1 0 0 0,2 1 0 0 0,0 12-14 0 0,-7 298-59 0 0,16-271 56 0 0,-3-1-1 0 0,-4 1 1 0 0,-9 35 3 0 0,-38 105-107 0 0,51-209 111 0 0,-1-1 0 0 0,0 0 0 0 0,0 0 0 0 0,0 0 1 0 0,-1 0-1 0 0,0-1 0 0 0,0 0 0 0 0,-1 0 0 0 0,1 0 0 0 0,-1 0 0 0 0,0-1 0 0 0,0 0 0 0 0,-1 0 0 0 0,1-1 0 0 0,-1 0 1 0 0,1 0-1 0 0,-1-1 0 0 0,0 1 0 0 0,0-1 0 0 0,-1-1 0 0 0,1 1 0 0 0,0-1 0 0 0,0-1 0 0 0,-1 1 0 0 0,1-1 1 0 0,0-1-1 0 0,-1 1 0 0 0,0-1-4 0 0,5 0-1 0 0,1 0 1 0 0,-1 0-1 0 0,1 0 1 0 0,0 0-1 0 0,-1 0 1 0 0,1-1-1 0 0,0 1 1 0 0,0-1-1 0 0,0 1 1 0 0,0-1-1 0 0,0 0 1 0 0,0 0-1 0 0,0 1 1 0 0,0-2-1 0 0,1 1 1 0 0,-1 0-1 0 0,1 0 0 0 0,0 0 1 0 0,0-1-1 0 0,-1 1 1 0 0,1-1-1 0 0,1 1 1 0 0,-1-1-1 0 0,0 1 1 0 0,1-1-1 0 0,-1 1 1 0 0,1-1-1 0 0,0 1 1 0 0,0-1-1 0 0,0 0 1 0 0,0 1-1 0 0,0-1 1 0 0,1-1 0 0 0,20-88-222 0 0,53-31-1343 0 0,-15 49-5289 0 0,-46 58 148 0 0,-4 1-4788 0 0</inkml:trace>
  <inkml:trace contextRef="#ctx0" brushRef="#br0" timeOffset="2749.965">2815 806 12875 0 0,'0'0'1507'0'0,"0"0"-452"0"0,0 0 8 0 0,0 0 270 0 0,0 0 167 0 0,0 0-38 0 0,0 0-222 0 0,0 0-281 0 0,-2 32-247 0 0,-8 97-173 0 0,-13 20 621 0 0,13-139-2628 0 0,7-14-2319 0 0,0-2-3316 0 0,3 2-4528 0 0</inkml:trace>
  <inkml:trace contextRef="#ctx0" brushRef="#br0" timeOffset="3070.819">3021 177 5849 0 0,'0'0'5621'0'0,"0"0"-2729"0"0,0 0-1032 0 0,0 0-173 0 0,0 0-167 0 0,0 0-198 0 0,0 0-266 0 0,0 0-290 0 0,0 0-202 0 0,0 0-127 0 0,0 0-83 0 0,0 0-39 0 0,-1 2-26 0 0,-85 176 568 0 0,83-161-1952 0 0,5-13-2115 0 0,3-3-3662 0 0,-1-1-4627 0 0</inkml:trace>
  <inkml:trace contextRef="#ctx0" brushRef="#br0" timeOffset="3418.567">3191 0 11386 0 0,'0'0'1906'0'0,"0"0"-316"0"0,0 0-91 0 0,0 0-47 0 0,0 0-130 0 0,0 0-274 0 0,0 0-323 0 0,0 0-250 0 0,0 0-117 0 0,0 0-32 0 0,0 0 16 0 0,0 0 35 0 0,0 0 14 0 0,13 6 4 0 0,44 23 13 0 0,-53-27-343 0 0,0 1 1 0 0,0 0 0 0 0,0 1 0 0 0,0-1-1 0 0,-1 1 1 0 0,1 0 0 0 0,-1 0-1 0 0,0 0 1 0 0,0 0 0 0 0,0 0-1 0 0,-1 1 1 0 0,1-1 0 0 0,-1 1-1 0 0,0-1 1 0 0,0 3-66 0 0,5 9 190 0 0,13 39 15 0 0,-3 1 0 0 0,-2 1 0 0 0,-2 0 0 0 0,-3 1 0 0 0,-2 0 0 0 0,-3 0 0 0 0,-3 1 0 0 0,-4 49-205 0 0,1-83-41 0 0,-1 0 0 0 0,-2 0 0 0 0,0 0 0 0 0,-1 0 0 0 0,-2-1 0 0 0,-1 0 0 0 0,0 0 0 0 0,-2 0 0 0 0,-1-1 0 0 0,0-1 0 0 0,-2 0 0 0 0,-1-1 0 0 0,0 0 0 0 0,-2-1 0 0 0,0-1 0 0 0,-1 0 0 0 0,-1-1 0 0 0,0-1 0 0 0,-2-1 0 0 0,0 0 0 0 0,-4 1 41 0 0,-10 3-2017 0 0,22-15-1422 0 0,-1-2-3847 0 0,5-2-4526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1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30 0 0 0,'0'0'1287'0'0,"0"0"35"0"0,0 0 106 0 0,0 0 319 0 0,0 0 229 0 0,0 0 66 0 0,0 0-57 0 0,0 0-301 0 0,0 0-294 0 0,0 0-310 0 0,0 0-264 0 0,-3 0-152 0 0,-11 0-92 0 0,11 0-62 0 0,3 0-37 0 0,24 0 5088 0 0,74 2-3705 0 0,-49 0-1553 0 0,0-1 0 0 0,1-3 0 0 0,-1-2 0 0 0,3-3-303 0 0,41-10 406 0 0,-89 16-260 0 0,4-2-826 0 0,-15 2-3636 0 0,-4 7 169 0 0,4-1-1576 0 0,-1-1-5424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1,'25'205,"-22"173,-30-84,9-192,15-102,7-11</inkml:trace>
  <inkml:trace contextRef="#ctx0" brushRef="#br0" timeOffset="466.926">586 141,'-115'56,"3"5,3 5,-28 26,131-89,0 0,0 0,0 0,1 1,0 0,-1 0,1 0,1 1,-1 0,1 0,0 0,0 0,0 1,1-1,0 1,0 0,0 0,1 0,-1 0,2 1,-1-1,1 0,0 1,0-1,1 1,0 6,3-8,1-1,0 1,0-1,0 0,1 0,-1 0,1 0,0-1,0 0,0 0,1 0,-1-1,1 1,-1-1,1-1,0 1,5 0,5 3,23 7,-27-10,-1 0,1 1,-1 0,0 0,0 1,0 1,-1 0,1 1,-1-1,-1 2,1 0,-1 0,0 0,-1 1,1 1,-2 0,1 0,-1 0,-1 1,1-1,-2 2,2 2,-1 5,-4-8,1 0,0-1,1 0,0 1,0-2,1 1,0 0,0-1,1 0,6 7,1-4</inkml:trace>
  <inkml:trace contextRef="#ctx0" brushRef="#br0" timeOffset="916.745">671 706,'15'-5,"1"-1,0 1,1 1,0 0,0 1,0 1,0 0,0 1,0 1,0 1,11 2,-26-3,1 1,-1 0,0-1,1 1,-1 0,0 0,1 1,-1-1,0 0,0 1,0-1,0 1,0 0,0-1,-1 1,1 0,-1 0,1 0,-1 0,0 1,0-1,0 0,0 1,0-1,0 0,0 1,-1-1,1 1,-1-1,0 1,0-1,0 1,0-1,0 1,-1-1,1 1,-1-1,0 3,-46 85,26-67,-44 57,64-78,0 0,0 0,0 1,0-1,0 0,0 1,1-1,-1 1,1-1,-1 1,1-1,0 0,0 1,0-1,1 1,-1-1,0 1,1-1,0 1,-1-1,1 0,0 1,0-1,0 0,1 0,-1 0,0 0,1 0,0 0,-1 0,1 0,0-1,0 1,0 0,0-1,1 1,3 0,0 0,1 0,0 0,-1-1,1 0,0 0,0 0,-1-1,1 0,0-1,0 1,0-1,-1 0,1-1,-1 0,1 0,-1-1,43-6,-22 7,-3 1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1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9906 0 0,'0'0'2459'0'0,"0"0"-836"0"0,0 0-517 0 0,0 0-129 0 0,0 0 9 0 0,0 0 21 0 0,0 0-23 0 0,0 0-64 0 0,0 0-82 0 0,0 0-111 0 0,0 0-69 0 0,0 0-75 0 0,0 0-79 0 0,32-1-65 0 0,102-2-119 0 0,99-4-707 0 0,-211 7-1625 0 0,-8 0-4448 0 0,-9 0-5157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4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19 0 0 0,'0'0'644'0'0,"0"0"486"0"0,0 0 217 0 0,0 0 85 0 0,0 0 23 0 0,0 0 32 0 0,0 0 15 0 0,0 0-50 0 0,0 0-33 0 0,3-4-80 0 0,9-11-111 0 0,-16 18 5989 0 0,-6 4-4437 0 0,-36 24-3138 0 0,24-11 518 0 0,2 1 0 0 0,1 0 0 0 0,0 2-1 0 0,2 0 1 0 0,1 1 0 0 0,0 1 0 0 0,2 1-1 0 0,1 0 1 0 0,-4 11-160 0 0,4-4 122 0 0,1 0 0 0 0,1 0-1 0 0,2 1 1 0 0,2 0 0 0 0,1 0-1 0 0,1 1 1 0 0,2 0 0 0 0,1 22-122 0 0,4-40 78 0 0,0 1 0 0 0,1-1 0 0 0,0 0 0 0 0,2 0 1 0 0,0 0-1 0 0,0-1 0 0 0,2 0 0 0 0,0 0 1 0 0,1-1-1 0 0,1 1 0 0 0,0-2 0 0 0,1 1 0 0 0,0-1 1 0 0,8 7-79 0 0,64 42 681 0 0,-41-52-105 0 0,-40-11-541 0 0,-1 0 6 0 0,0 0-11 0 0,0 0 2 0 0,0 0 6 0 0,0 0-2 0 0,0 0-17 0 0,0 0-10 0 0,0 0-5 0 0,0 0-18 0 0,0 0-17 0 0,0 0-9 0 0,0 0-16 0 0,0 0-48 0 0,0-25-3580 0 0,12 8-1868 0 0,-8 12-1625 0 0,-2 1-4287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2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0 493 4809 0 0,'0'0'2602'0'0,"0"0"-430"0"0,0 0-186 0 0,0 0-89 0 0,0 0-188 0 0,0 0-254 0 0,0 0-257 0 0,0 0-202 0 0,0 0-164 0 0,0 0-120 0 0,0 0-77 0 0,0 0-55 0 0,0 0-30 0 0,4-15-9 0 0,15-50-17 0 0,43-61 1898 0 0,-35 87-2079 0 0,2 1 0 0 0,1 2-1 0 0,1 1 1 0 0,2 2 0 0 0,15-12-343 0 0,-47 45 2 0 0,2-4 19 0 0,0 1 0 0 0,1-1-1 0 0,-1 1 1 0 0,1 0 0 0 0,0 0 0 0 0,-1 1-1 0 0,1-1 1 0 0,0 1 0 0 0,1 0-1 0 0,-1 0 1 0 0,0 0 0 0 0,1 1 0 0 0,-1-1-1 0 0,1 1 1 0 0,-1 0 0 0 0,1 0 0 0 0,0 1-21 0 0,14 33 34 0 0,27 228 249 0 0,-46-259-278 0 0,0-1 0 0 0,1 0 0 0 0,-1 1 0 0 0,0-1 0 0 0,1 0 0 0 0,-1 1 0 0 0,1-1 0 0 0,-1 0-1 0 0,1 0 1 0 0,-1 1 0 0 0,1-1 0 0 0,0 0 0 0 0,0 0 0 0 0,0 0 0 0 0,0 0 0 0 0,0 0 0 0 0,0 0 0 0 0,0 0 0 0 0,0 0 0 0 0,0 0 0 0 0,0-1 0 0 0,0 1 0 0 0,0 0 0 0 0,1-1 0 0 0,-1 1 0 0 0,0-1 0 0 0,1 1-1 0 0,-1-1 1 0 0,0 0 0 0 0,1 1 0 0 0,-1-1 0 0 0,0 0 0 0 0,1 0 0 0 0,-1 0 0 0 0,1 0 0 0 0,-1 0 0 0 0,0 0 0 0 0,1 0 0 0 0,-1-1 0 0 0,0 1 0 0 0,1-1 0 0 0,-1 1 0 0 0,0 0 0 0 0,1-1 0 0 0,-1 0-1 0 0,0 1 1 0 0,0-1 0 0 0,0 0-5 0 0,80-76 281 0 0,-50 44-258 0 0,1 2 0 0 0,2 1 1 0 0,0 2-1 0 0,2 2 0 0 0,2 1 0 0 0,14-7-23 0 0,-26 19-26 0 0,-18 8 22 0 0,1 0-1 0 0,0 1 1 0 0,0 0-1 0 0,0 1 0 0 0,0-1 1 0 0,1 2-1 0 0,-1-1 1 0 0,1 1-1 0 0,0 1 0 0 0,5 0 5 0 0,-13 3 0 0 0,1 1-1 0 0,0-1 0 0 0,-1 1 1 0 0,1 0-1 0 0,-1 0 0 0 0,0 1 1 0 0,0-1-1 0 0,-1 0 0 0 0,1 1 1 0 0,0-1-1 0 0,-1 1 0 0 0,0-1 1 0 0,0 1-1 0 0,0-1 0 0 0,0 1 1 0 0,-1 0-1 0 0,0 0 0 0 0,1-1 1 0 0,-1 1-1 0 0,0 0 0 0 0,-1 0 1 0 0,1-1 0 0 0,1 16 17 0 0,-1 0 0 0 0,-1 0 1 0 0,-1 0-1 0 0,0 0 0 0 0,-2-1 1 0 0,0 1-1 0 0,-4 11-17 0 0,-18 80 31 0 0,22-77-1003 0 0,23-37-3825 0 0,-9-4 2352 0 0,0-1-5207 0 0,-1 5-4131 0 0</inkml:trace>
  <inkml:trace contextRef="#ctx0" brushRef="#br0" timeOffset="736.005">1609 81 11490 0 0,'0'0'1553'0'0,"0"0"-318"0"0,0 0 92 0 0,0 0 204 0 0,0 0 18 0 0,0 0-191 0 0,0 0-239 0 0,0 0-202 0 0,0 0-128 0 0,0 0-77 0 0,0 0-93 0 0,0 0-90 0 0,0 0-81 0 0,2-12-72 0 0,5-35-44 0 0,-8 45-309 0 0,1 1 0 0 0,-1 0-1 0 0,0 0 1 0 0,1-1 0 0 0,-1 1 0 0 0,0 0-1 0 0,0 0 1 0 0,0 0 0 0 0,0 0 0 0 0,0 0-1 0 0,0 0 1 0 0,0 0 0 0 0,0 0 0 0 0,0 0-1 0 0,0 1 1 0 0,0-1 0 0 0,-1 0 0 0 0,1 1-1 0 0,0-1 1 0 0,-1 1 0 0 0,1-1 0 0 0,0 1-1 0 0,-1 0 1 0 0,1-1 0 0 0,0 1 0 0 0,-1 0-1 0 0,1 0 1 0 0,-1 0 0 0 0,1 0 0 0 0,0 0-1 0 0,-1 1 1 0 0,1-1 0 0 0,-1 0 0 0 0,1 0-1 0 0,0 1 1 0 0,-2 0-23 0 0,-3-1 53 0 0,-8 0 10 0 0,0 1-1 0 0,-1 0 1 0 0,1 1 0 0 0,0 0-1 0 0,1 2 1 0 0,-1-1-1 0 0,0 2 1 0 0,1-1-1 0 0,0 2 1 0 0,-12 6-63 0 0,14-8 13 0 0,-1 1 0 0 0,1 0 0 0 0,1 1 0 0 0,-1 0 0 0 0,1 1 0 0 0,0 0 0 0 0,0 0 0 0 0,1 1 0 0 0,0 1 0 0 0,1-1 0 0 0,0 1 0 0 0,0 1 0 0 0,0 0 0 0 0,2 0 0 0 0,-1 0 0 0 0,1 1 0 0 0,1-1 0 0 0,-1 1 0 0 0,2 1 0 0 0,0-1 0 0 0,0 1 0 0 0,1 0 0 0 0,1 0 0 0 0,0 0 0 0 0,0 4-13 0 0,1-13 0 0 0,1 0-1 0 0,0 0 1 0 0,0 0-1 0 0,0 0 1 0 0,0-1-1 0 0,0 1 1 0 0,1 0-1 0 0,-1 0 1 0 0,1 0-1 0 0,0 0 0 0 0,0 0 1 0 0,0-1-1 0 0,0 1 1 0 0,0 0-1 0 0,0-1 1 0 0,1 1-1 0 0,-1-1 1 0 0,1 1-1 0 0,0-1 1 0 0,0 0-1 0 0,0 0 1 0 0,0 0-1 0 0,0 0 1 0 0,0 0-1 0 0,1 0 1 0 0,-1-1-1 0 0,1 1 1 0 0,-1-1-1 0 0,1 1 0 0 0,-1-1 1 0 0,1 0-1 0 0,0 0 1 0 0,2 0 0 0 0,7 1 52 0 0,0-2-1 0 0,-1 1 1 0 0,1-2 0 0 0,0 1-1 0 0,0-2 1 0 0,0 1 0 0 0,-1-2-1 0 0,1 1 1 0 0,-1-2 0 0 0,0 0 0 0 0,0 0-1 0 0,0-1 1 0 0,0 0 0 0 0,-1 0-1 0 0,2-3-51 0 0,144-110 571 0 0,-144 109-535 0 0,-1-2-2 0 0,0 2 1 0 0,1 0 0 0 0,1 0 0 0 0,-1 1 0 0 0,1 0 0 0 0,1 1-1 0 0,-1 1 1 0 0,15-5-35 0 0,-26 13 1 0 0,0-1 1 0 0,0 1-1 0 0,0-1 0 0 0,-1 1 0 0 0,1 0 0 0 0,0-1 0 0 0,-1 1 1 0 0,1 0-1 0 0,-1 0 0 0 0,1 0 0 0 0,-1 0 0 0 0,0 1 0 0 0,0-1 0 0 0,0 0 1 0 0,0 0-1 0 0,0 1 0 0 0,-1-1 0 0 0,1 1 0 0 0,-1-1 0 0 0,1 1 1 0 0,-1-1-1 0 0,0 0 0 0 0,0 1 0 0 0,0-1 0 0 0,0 1 0 0 0,-1-1 0 0 0,1 3-1 0 0,0-1 5 0 0,3 103 37 0 0,-4-1 1 0 0,-15 101-43 0 0,12-153-2 0 0,-2 0-11 0 0,-3 0-1 0 0,-1-1 1 0 0,-3 0 0 0 0,-3-1-1 0 0,-1-1 1 0 0,-3 0 13 0 0,17-43 1 0 0,0 0 0 0 0,-1 0 0 0 0,1-1 0 0 0,-1 0 0 0 0,-1 0 0 0 0,0 0 0 0 0,0 0 0 0 0,0-1 0 0 0,-1 1 0 0 0,0-1 0 0 0,0-1 0 0 0,0 1 0 0 0,-1-1 0 0 0,0 0 0 0 0,0-1 0 0 0,0 0 0 0 0,0 0 0 0 0,-1 0 0 0 0,0-1 0 0 0,-5 2-1 0 0,10-4 0 0 0,1 1 1 0 0,-2-1-1 0 0,1 0 1 0 0,0 0-1 0 0,0 0 1 0 0,0 0-1 0 0,0-1 1 0 0,-1 1-1 0 0,1-1 1 0 0,0 0-1 0 0,-1 0 1 0 0,1 0 0 0 0,0 0-1 0 0,-1 0 1 0 0,1-1-1 0 0,0 0 1 0 0,0 1-1 0 0,-1-1 1 0 0,1 0-1 0 0,0-1 1 0 0,0 1-1 0 0,0-1 1 0 0,0 1-1 0 0,1-1 1 0 0,-1 0-1 0 0,0 0 1 0 0,1 0-1 0 0,-1 0 1 0 0,1 0-1 0 0,0-1 1 0 0,-1 1-1 0 0,1-1 1 0 0,0 0-1 0 0,1 1 1 0 0,-1-1-1 0 0,0 0 1 0 0,0-3-1 0 0,0-5-6 0 0,0-1 1 0 0,2 0 0 0 0,-1 1 0 0 0,1-1 0 0 0,1 0-1 0 0,0 1 1 0 0,1-1 0 0 0,0 1 0 0 0,0-1 0 0 0,2 1-1 0 0,-1 0 1 0 0,1 0 0 0 0,1 1 0 0 0,0-1 0 0 0,0 1-1 0 0,1 0 1 0 0,1 0 0 0 0,0 0 5 0 0,11-14-21 0 0,1 1 1 0 0,1 1-1 0 0,1 0 0 0 0,1 2 1 0 0,0 0-1 0 0,14-7 21 0 0,105-47-3308 0 0,-129 68 1293 0 0,1-1-4456 0 0,-3 6-5800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7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3217 0 0,'0'0'1487'0'0,"0"0"-196"0"0,0 0-12 0 0,0 0 149 0 0,0 0 88 0 0,0 0-132 0 0,0 0-306 0 0,0 0-332 0 0,0 0-236 0 0,0 0-91 0 0,0 0-38 0 0,0 0 10 0 0,0 0-15 0 0,-1 9-21 0 0,6 258 3381 0 0,-4-266-3666 0 0,0-1 0 0 0,0 1 1 0 0,0 0-1 0 0,0-1 0 0 0,0 1 1 0 0,1 0-1 0 0,-1-1 1 0 0,0 1-1 0 0,0-1 0 0 0,1 0 1 0 0,-1 0-1 0 0,0 1 1 0 0,1-1-1 0 0,-1 0 0 0 0,0 0 1 0 0,1 0-1 0 0,-1 0 1 0 0,1 0-1 0 0,-1-1 0 0 0,0 1 1 0 0,0 0-1 0 0,1 0 1 0 0,-1-1-1 0 0,0 1 0 0 0,1-1 1 0 0,-1 0-1 0 0,0 1 0 0 0,0-1 1 0 0,0 0-1 0 0,0 1 1 0 0,0-1-1 0 0,0 0 0 0 0,0 0 1 0 0,0 0-71 0 0,1 0 30 0 0,16-9 159 0 0,-1-2 0 0 0,0 1 1 0 0,0-2-1 0 0,-2 0 0 0 0,1-1 0 0 0,-2-1 1 0 0,0 0-1 0 0,0-2-189 0 0,29-29 269 0 0,-25 26-119 0 0,-2-2 0 0 0,0 0 0 0 0,-1-1 0 0 0,-2-1 0 0 0,0 0 0 0 0,0-3-150 0 0,-4 16 188 0 0,-9 32-140 0 0,-2-1 48 0 0,-1 111 389 0 0,9 158-24 0 0,7-181-405 0 0,-6 1 0 0 0,-4 71-56 0 0,-4-169 14 0 0,0 0 1 0 0,-1 0-1 0 0,0 0 1 0 0,0 0-1 0 0,-1 0 1 0 0,-1-1-1 0 0,1 1 1 0 0,-2-1-1 0 0,0 0 1 0 0,0 0-15 0 0,3-8 12 0 0,1-1 1 0 0,-1 1-1 0 0,0-1 1 0 0,1 0-1 0 0,-1 0 0 0 0,0 0 1 0 0,0 0-1 0 0,0 0 1 0 0,0 0-1 0 0,0-1 0 0 0,0 1 1 0 0,0 0-1 0 0,0-1 1 0 0,0 0-1 0 0,0 1 1 0 0,0-1-1 0 0,0 0 0 0 0,0 0 1 0 0,0 0-1 0 0,-1 0 1 0 0,1-1-1 0 0,0 1 0 0 0,0-1 1 0 0,0 1-1 0 0,0-1 1 0 0,0 0-1 0 0,0 1 1 0 0,0-1-1 0 0,0 0 0 0 0,1 0 1 0 0,-1-1-1 0 0,0 1 1 0 0,1 0-1 0 0,-1 0 0 0 0,0-1 1 0 0,1 1-1 0 0,0-1 1 0 0,-1 0-1 0 0,1 1 0 0 0,0-1 1 0 0,0 0-1 0 0,0 0 1 0 0,0 0-1 0 0,0 0 1 0 0,0 1-1 0 0,0-1 0 0 0,1 0 1 0 0,-1-1-1 0 0,1 1 1 0 0,-1 0-1 0 0,1 0 0 0 0,0-1-12 0 0,-2-9-31 0 0,0 1-1 0 0,0-1 0 0 0,2 0 1 0 0,-1 0-1 0 0,2 1 0 0 0,-1-1 1 0 0,1 0-1 0 0,1 1 1 0 0,0-1-1 0 0,1 1 0 0 0,0-1 1 0 0,1 1-1 0 0,0 0 0 0 0,1 0 1 0 0,0 1-1 0 0,1-1 0 0 0,0 1 1 0 0,1 0-1 0 0,4-4 32 0 0,14-27-2249 0 0,-13 20-6106 0 0,-6 16-3407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7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11939 0 0,'0'0'2217'0'0,"0"0"-470"0"0,0 0-240 0 0,0 0-132 0 0,0 0-192 0 0,0 0-211 0 0,0 0-185 0 0,0 0-140 0 0,0 0-113 0 0,0 0-40 0 0,0 0-51 0 0,0 0-44 0 0,0 0-28 0 0,18-3-65 0 0,83-19 185 0 0,-29 22 213 0 0,-70 0-691 0 0,-1 1 1 0 0,0 0-1 0 0,1 0 0 0 0,-1 0 0 0 0,0 0 0 0 0,1 0 0 0 0,-1 1 1 0 0,0-1-1 0 0,0 0 0 0 0,0 0 0 0 0,0 1 0 0 0,0-1 0 0 0,0 1 1 0 0,-1-1-1 0 0,1 1 0 0 0,0-1 0 0 0,-1 1 0 0 0,1-1 0 0 0,-1 1 1 0 0,0 0-1 0 0,1-1 0 0 0,-1 1 0 0 0,0 0 0 0 0,0-1 0 0 0,0 1 1 0 0,0 0-1 0 0,0-1 0 0 0,0 1 0 0 0,-1 0 0 0 0,1-1 0 0 0,-1 1 1 0 0,1-1-1 0 0,-1 1 0 0 0,1-1 0 0 0,-1 1 0 0 0,0-1 0 0 0,0 1 1 0 0,0-1-1 0 0,0 1 0 0 0,0-1 0 0 0,0 0 0 0 0,0 0 0 0 0,0 1 1 0 0,0-1-1 0 0,-1 0 0 0 0,1 0 0 0 0,0 0-13 0 0,-78 80 315 0 0,70-72-298 0 0,5-6-4 0 0,-1 1-1 0 0,1-1 1 0 0,1 1-1 0 0,-1 0 1 0 0,0 0-1 0 0,1 1 1 0 0,0-1-1 0 0,0 1 1 0 0,0 0-1 0 0,1 0 1 0 0,-1-1-1 0 0,1 2 1 0 0,0-1-1 0 0,1 0 1 0 0,-1 0-1 0 0,0 3-12 0 0,4-6 35 0 0,0 0 1 0 0,0 0-1 0 0,0 0 0 0 0,0-1 0 0 0,0 1 0 0 0,0-1 0 0 0,0 1 1 0 0,0-1-1 0 0,1 0 0 0 0,-1 0 0 0 0,0 0 0 0 0,1 0 1 0 0,-1 0-1 0 0,1 0 0 0 0,0-1 0 0 0,-1 1 0 0 0,1-1 0 0 0,-1 0 1 0 0,1 0-1 0 0,1 0-35 0 0,0 1 70 0 0,6 1 9 0 0,0-1 0 0 0,0 0 1 0 0,0 0-1 0 0,0-1 1 0 0,0 0-1 0 0,0-1 1 0 0,0 0-1 0 0,0 0 0 0 0,0-2 1 0 0,0 1-1 0 0,5-3-79 0 0,-12 4 960 0 0,-1-1-3381 0 0,1-2-9415 0 0,-2 0-180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9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15 611 11018 0 0,'0'0'4427'0'0,"0"0"-2856"0"0,0 0-953 0 0,0 0 176 0 0,0 0 348 0 0,0 0 243 0 0,0 0 5 0 0,0 0-194 0 0,0 0-257 0 0,0 0-195 0 0,2 32-168 0 0,6 103-129 0 0,-11-23 413 0 0,-9-54-851 0 0,5-53-1473 0 0,5-15-10590 0 0,2 6 408 0 0</inkml:trace>
  <inkml:trace contextRef="#ctx0" brushRef="#br0" timeOffset="385.174">247 7 4745 0 0,'0'0'2710'0'0,"0"0"-268"0"0,0 0-207 0 0,0 0-128 0 0,0 0-209 0 0,0 0-290 0 0,0 0-310 0 0,0 0-330 0 0,0 0-295 0 0,0 0-235 0 0,0 0-167 0 0,0 0-102 0 0,0 0 24 0 0,8-6 538 0 0,12 50 352 0 0,55 202 1631 0 0,-69-220-2569 0 0,14 50 113 0 0,-3 0 0 0 0,-3 1 0 0 0,-4 1 0 0 0,-4 0 0 0 0,-2 22-258 0 0,-6-82-3 0 0,-2 0 1 0 0,0 0-1 0 0,0 0 1 0 0,-2-1-1 0 0,0 0 1 0 0,-1 0-1 0 0,-1 0 1 0 0,-1-1-1 0 0,0 0 1 0 0,-1-1-1 0 0,0 0 1 0 0,-2 0 0 0 0,0-1-1 0 0,0 0 1 0 0,-1-2-1 0 0,-1 1 1 0 0,0-1-1 0 0,0-1 1 0 0,-1-1-1 0 0,-1 0 1 0 0,0-1-1 0 0,0 0 1 0 0,-10 2 2 0 0,-44 14-1442 0 0,46-21-2547 0 0,-1-3-5212 0 0,15-1-2868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7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0 421 10258 0 0,'0'0'2810'0'0,"0"0"-595"0"0,0 0-374 0 0,0 0-158 0 0,0 0-210 0 0,0 0-254 0 0,0 0-245 0 0,0 0-214 0 0,0 0-169 0 0,0 0-128 0 0,0 0-89 0 0,0 0-46 0 0,0 0-9 0 0,6-1-7 0 0,229-23 1394 0 0,-214 22-2254 0 0,36-6-699 0 0,-24-4-8321 0 0,-26 8-1874 0 0</inkml:trace>
  <inkml:trace contextRef="#ctx0" brushRef="#br0" timeOffset="860.464">573 46 872 0 0,'0'0'1414'0'0,"0"0"-5"0"0,0 0 198 0 0,0 0 271 0 0,0 0 115 0 0,0 0-69 0 0,0 0-192 0 0,0 0-245 0 0,0 0-196 0 0,0 0-164 0 0,0 0-124 0 0,0 0-87 0 0,0 0-120 0 0,1-3-109 0 0,1-9-81 0 0,-1 8-75 0 0,-1 4-39 0 0,0 0-42 0 0,0 0-31 0 0,0 0-27 0 0,0 0-48 0 0,-9 23 971 0 0,-67 179-631 0 0,67-185-682 0 0,2 1 0 0 0,0 0-1 0 0,1 0 1 0 0,1 1-1 0 0,1-1 1 0 0,0 1 0 0 0,1 0-1 0 0,1 0 1 0 0,1 0-1 0 0,2 17-1 0 0,1-33 10 0 0,-1 0-1 0 0,2-1 0 0 0,-1 1 0 0 0,0 0 1 0 0,0-1-1 0 0,1 1 0 0 0,0-1 0 0 0,-1 0 1 0 0,1 0-1 0 0,0 0 0 0 0,0 0 1 0 0,0 0-1 0 0,0-1 0 0 0,0 1 0 0 0,1-1 1 0 0,-1 0-1 0 0,0 0 0 0 0,1 0 0 0 0,-1-1 1 0 0,1 1-1 0 0,-1-1 0 0 0,0 0 0 0 0,1 1 1 0 0,-1-2-1 0 0,1 1 0 0 0,-1 0 0 0 0,1-1 1 0 0,-1 1-1 0 0,1-1 0 0 0,-1 0 0 0 0,0 0 1 0 0,1-1-1 0 0,-1 1 0 0 0,0-1-9 0 0,21-11 96 0 0,-1-1 0 0 0,-1-1-1 0 0,0-2 1 0 0,-1 0 0 0 0,-1-1 0 0 0,0-1 0 0 0,-2 0-1 0 0,0-2 1 0 0,-1 0 0 0 0,-1-1 0 0 0,-2-1-1 0 0,0 0 1 0 0,-1-1 0 0 0,-1 0 0 0 0,-1-1-1 0 0,0-5-95 0 0,-9 26-1 0 0,75-131 104 0 0,-72 118 5 0 0,-12 18-39 0 0,-11 28-68 0 0,2 1 1 0 0,1 1-1 0 0,2 1 0 0 0,1 0 0 0 0,1 1 0 0 0,2 0 0 0 0,1 0 1 0 0,1 1-1 0 0,1 13-1 0 0,5-40 0 0 0,-9 72 0 0 0,3 1-1 0 0,4-1 1 0 0,4 40 0 0 0,0-26-8 0 0,6 132-52 0 0,-8-218 61 0 0,0 0 1 0 0,-1 0 0 0 0,0 0-1 0 0,0 0 1 0 0,0 0 0 0 0,-1-1-1 0 0,0 1 1 0 0,0-1 0 0 0,-1 0-1 0 0,0 1 1 0 0,0-2 0 0 0,0 1-1 0 0,-1 0 1 0 0,0-1 0 0 0,0 0 0 0 0,0 0-1 0 0,-1 0 1 0 0,1-1 0 0 0,-4 2-2 0 0,7-5 2 0 0,0 0 1 0 0,-1 0 0 0 0,1 0-1 0 0,0-1 1 0 0,-1 1 0 0 0,1 0-1 0 0,-1-1 1 0 0,1 0 0 0 0,-1 0 0 0 0,1 1-1 0 0,-1-1 1 0 0,1-1 0 0 0,-1 1-1 0 0,1 0 1 0 0,0-1 0 0 0,-1 1-1 0 0,1-1 1 0 0,-1 0 0 0 0,1 0 0 0 0,0 1-1 0 0,0-2 1 0 0,-1 1 0 0 0,1 0-1 0 0,0 0 1 0 0,0-1 0 0 0,0 1-1 0 0,0-1 1 0 0,0 0 0 0 0,1 1 0 0 0,-1-1-1 0 0,1 0 1 0 0,-1 0 0 0 0,1 0-1 0 0,-1 0 1 0 0,1 0 0 0 0,0-1-1 0 0,0 1 1 0 0,0 0 0 0 0,0-1-3 0 0,-1-9-10 0 0,0 0-1 0 0,1 0 1 0 0,1 0 0 0 0,0-1 0 0 0,1 1-1 0 0,0 0 1 0 0,0 0 0 0 0,2 0 0 0 0,-1 0-1 0 0,2 0 1 0 0,-1 0 0 0 0,2 1 0 0 0,-1-1-1 0 0,2 1 1 0 0,-1 0 0 0 0,1 1-1 0 0,1-1 1 0 0,1 0 10 0 0,-7 9-4 0 0,60-86-3006 0 0,-48 73 207 0 0,-1 4-6224 0 0,-8 3-2726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57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7 7258 0 0,'0'0'2677'0'0,"0"0"-388"0"0,0 0-202 0 0,0 0-73 0 0,0 0-176 0 0,0 0-294 0 0,0 0-359 0 0,0 0-294 0 0,0 0-220 0 0,0 0-136 0 0,0 0-64 0 0,-2-7 1508 0 0,2 31-1124 0 0,1-4-702 0 0,-1 0-1 0 0,0 0 1 0 0,-1 0-1 0 0,-1 0 1 0 0,-2 0 0 0 0,0 0-1 0 0,0-1 1 0 0,-2 1-1 0 0,-7 15-152 0 0,10-27-256 0 0,0-1-169 0 0,-2-6-3221 0 0,5-1 658 0 0,0 0-3481 0 0,0 0-5326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58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15731 0 0,'0'0'1985'0'0,"0"0"-721"0"0,0 0-496 0 0,0 0-128 0 0,0 0-192 0 0,0 0-143 0 0,0 0-249 0 0,0 0-128 0 0,0 0-33 0 0,0 0 1 0 0,0 0 56 0 0,0 0-80 0 0,0 0-96 0 0,0 0-240 0 0,91 55-344 0 0,-68-36-720 0 0,-4-8-2177 0 0,-6-4-8234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58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0 402 6057 0 0,'0'0'1771'0'0,"0"0"34"0"0,0 0 234 0 0,0 0 124 0 0,0 0-101 0 0,0 0-313 0 0,0 0-350 0 0,0 0-274 0 0,0 0-182 0 0,0 0-161 0 0,0 0-134 0 0,0 0-121 0 0,0 0-81 0 0,6-7-21 0 0,48-85 1478 0 0,48-58-844 0 0,-65 109-1023 0 0,-33 40-23 0 0,-3 1 6 0 0,-1 0-11 0 0,0 0-17 0 0,-3 26-15 0 0,2-15 25 0 0,0-1 1 0 0,2 1-1 0 0,-1 0 1 0 0,1 0 0 0 0,1 0-1 0 0,0-1 1 0 0,0 1-1 0 0,1-1 1 0 0,0 0-1 0 0,1 0 1 0 0,1 0-1 0 0,3 8-1 0 0,-5-14 14 0 0,0 1-1 0 0,0 0 1 0 0,0-1-1 0 0,1 0 1 0 0,0 0-1 0 0,-1 0 1 0 0,1 0-1 0 0,1 0 1 0 0,-1-1-1 0 0,1 0 0 0 0,-1 0 1 0 0,1 0-1 0 0,0-1 1 0 0,0 1-1 0 0,0-1 1 0 0,0 0-1 0 0,0 0 1 0 0,1-1-1 0 0,-1 0 0 0 0,1 0 1 0 0,-1 0-1 0 0,1 0 1 0 0,0-1-14 0 0,7-2 114 0 0,-1-1-1 0 0,0 1 1 0 0,0-2 0 0 0,0 0 0 0 0,-1 0-1 0 0,1-1 1 0 0,-1-1 0 0 0,0 0 0 0 0,-1 0-1 0 0,1-1 1 0 0,-1-1 0 0 0,0 1 0 0 0,-1-2 0 0 0,0 1-1 0 0,0-1 1 0 0,-1-1 0 0 0,0 1 0 0 0,-1-1-1 0 0,0-1 1 0 0,-1 1 0 0 0,0-1 0 0 0,0 0-1 0 0,-1-1 1 0 0,-1 1 0 0 0,0-1 0 0 0,0 0-1 0 0,-1 0 1 0 0,-1 0 0 0 0,0-1 0 0 0,0 1-1 0 0,-2-1 1 0 0,1 1 0 0 0,-2-3-114 0 0,1-33-660 0 0,0 48 146 0 0,0 0-218 0 0,13 0-6687 0 0,-9 0-4434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7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47,'427'0,"-408"-1,-1 0,1-1,-1 0,0-2,1 0,-1-1,14-6,-33 10,1 1,0 0,-1 0,1-1,0 1,-1 0,1 0,0-1,0 1,0 0,-1-1,1 1,0 0,0-1,0 1,0 0,-1-1,1 1,0 0,0-1,0 1,0-1,0 1,0 0,0-1,0 1,0 0,0-1,0 1,1-1,-1 1,0 0,0-1,0 1,0 0,1-1,-1 1,0 0,0-1,0 1,1 0,-1 0,0-1,1 1,-1 0,0 0,0 0,1-1,-1 1,1 0,-1 0,1 0,-16 2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48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795 796 1688 0 0,'0'0'2658'0'0,"0"0"-897"0"0,0 0-236 0 0,0 0 65 0 0,0 0 46 0 0,0 0-90 0 0,0 0-227 0 0,0 0-300 0 0,0 0-236 0 0,0 0-174 0 0,0 0-89 0 0,0 0-37 0 0,0 0-18 0 0,-30 7-11 0 0,-94 22-18 0 0,61 1 243 0 0,55-22-529 0 0,-8 8 87 0 0,0 0-1 0 0,0 1 0 0 0,2 0 0 0 0,0 1 0 0 0,1 1 0 0 0,1 0 0 0 0,0 0 0 0 0,-3 13-236 0 0,13-29 32 0 0,0 0 0 0 0,1 1 0 0 0,0-1 0 0 0,0 1-1 0 0,0-1 1 0 0,0 1 0 0 0,1-1 0 0 0,-1 1 0 0 0,1 0 0 0 0,0-1 0 0 0,0 1 0 0 0,0 0 0 0 0,1-1 0 0 0,-1 1 0 0 0,1-1-1 0 0,0 1 1 0 0,0-1 0 0 0,0 1 0 0 0,0-1 0 0 0,1 1 0 0 0,-1-1 0 0 0,1 0 0 0 0,0 0 0 0 0,0 0 0 0 0,0 0 0 0 0,1 0 0 0 0,-1 0-1 0 0,0-1 1 0 0,1 1 0 0 0,0-1 0 0 0,0 1 0 0 0,0-1 0 0 0,0 0 0 0 0,0 0 0 0 0,0-1 0 0 0,0 1 0 0 0,1 0 0 0 0,-1-1-1 0 0,0 0 1 0 0,1 0 0 0 0,-1 0 0 0 0,1 0 0 0 0,0-1-32 0 0,13 0 130 0 0,0-1 0 0 0,0-1 0 0 0,-1 0 0 0 0,1-1 0 0 0,-1-1 0 0 0,1-1 0 0 0,-1 0 0 0 0,-1-1 0 0 0,1-1 0 0 0,-1 0 1 0 0,0-1-1 0 0,-1-1 0 0 0,1 0 0 0 0,-2-1 0 0 0,0 0 0 0 0,4-5-130 0 0,-2 4 65 0 0,32-26 87 0 0,-1-2 1 0 0,-3-2-1 0 0,-1-2 1 0 0,-2-2-1 0 0,-2-1 1 0 0,20-35-153 0 0,-44 60 5 0 0,0 0 1 0 0,-1-1 0 0 0,-2 0-1 0 0,0-1 1 0 0,-1-1-1 0 0,-2 1 1 0 0,0-1 0 0 0,-2-1-1 0 0,0 0 1 0 0,-2 1-1 0 0,0-1 1 0 0,-2-1 0 0 0,-1 1-1 0 0,-1 0 1 0 0,-3-16-6 0 0,2 31-11 0 0,-1 1 0 0 0,-1-1 0 0 0,0 0 0 0 0,0 1 0 0 0,-1-1 0 0 0,0 1 0 0 0,-1 0 1 0 0,0 0-1 0 0,0 1 0 0 0,-1-1 0 0 0,0 1 0 0 0,0 0 0 0 0,-3-1 11 0 0,6 6-11 0 0,1 0-1 0 0,-1 0 1 0 0,-1 0-1 0 0,1 1 1 0 0,0-1 0 0 0,-1 1-1 0 0,1 0 1 0 0,-1 0 0 0 0,1 0-1 0 0,-1 0 1 0 0,0 1-1 0 0,0 0 1 0 0,0-1 0 0 0,0 1-1 0 0,0 1 1 0 0,0-1-1 0 0,0 1 1 0 0,0-1 0 0 0,0 1-1 0 0,-1 0 1 0 0,1 1 0 0 0,0-1-1 0 0,0 1 1 0 0,0 0-1 0 0,0 0 1 0 0,0 0 0 0 0,0 0-1 0 0,0 1 1 0 0,1-1 0 0 0,-1 1-1 0 0,0 0 1 0 0,1 0-1 0 0,-1 1 12 0 0,-10 7 0 0 0,1 1-1 0 0,1 0 0 0 0,0 1 1 0 0,0 0-1 0 0,1 1 0 0 0,1 0 1 0 0,0 1-1 0 0,1 0 0 0 0,1 0 1 0 0,0 1-1 0 0,0 0 0 0 0,2 0 1 0 0,0 1-1 0 0,1 0 0 0 0,0 2 1 0 0,-5 23 38 0 0,1 0-1 0 0,3 0 1 0 0,1 1-1 0 0,2-1 1 0 0,3 22-38 0 0,0-44 50 0 0,1 0 1 0 0,2-1-1 0 0,0 1 0 0 0,0-1 1 0 0,2 1-1 0 0,0-1 0 0 0,1 0 1 0 0,1-1-1 0 0,1 0 0 0 0,0 0 1 0 0,1-1-1 0 0,1 0 1 0 0,1 0-1 0 0,0-1 0 0 0,1 0 1 0 0,0-1-1 0 0,1-1 0 0 0,1 0 1 0 0,0 0-1 0 0,1-2 1 0 0,0 0-1 0 0,14 8-50 0 0,-20-14 18 0 0,-1 0 0 0 0,1 0 0 0 0,1-1-1 0 0,-1 0 1 0 0,1 0 0 0 0,-1-1 0 0 0,1-1 0 0 0,0 0 0 0 0,0 0 0 0 0,4 0-18 0 0,5-35-1759 0 0,-17 18-1673 0 0,-1 5-3681 0 0,1 2-4961 0 0</inkml:trace>
  <inkml:trace contextRef="#ctx0" brushRef="#br0" timeOffset="254.685">1609 866 14803 0 0,'0'0'1287'0'0,"0"0"-523"0"0,0 0-124 0 0,0 0 119 0 0,0 0 80 0 0,0 0-85 0 0,0 0-218 0 0,0 0-250 0 0,0 0-155 0 0,0 0-82 0 0,0 0-27 0 0,0 0-13 0 0,-4 31-64 0 0,-10 96-85 0 0,10-79-2215 0 0,4-48-1884 0 0,0 0-6442 0 0</inkml:trace>
  <inkml:trace contextRef="#ctx0" brushRef="#br0" timeOffset="399.566">1537 336 5633 0 0,'0'0'584'0'0,"0"0"-1576"0"0,0 0-112 0 0,0 0 176 0 0,0 0 296 0 0,0 0-441 0 0,0 0-415 0 0</inkml:trace>
  <inkml:trace contextRef="#ctx0" brushRef="#br0" timeOffset="803.286">1869 439 1176 0 0,'0'0'2718'0'0,"0"0"61"0"0,0 0 1 0 0,0 0-242 0 0,0 0-385 0 0,0 0-392 0 0,35-14-356 0 0,111-42-311 0 0,-62 12 434 0 0,-72 38-1321 0 0,-1 0-1 0 0,0-1 1 0 0,0-1-1 0 0,0 0 1 0 0,-1 0-1 0 0,0-1 1 0 0,-1-1-1 0 0,0 1 1 0 0,0-1 0 0 0,-1-1-1 0 0,-1 0 1 0 0,1 0-1 0 0,-2 0 1 0 0,0-1-1 0 0,0 0 1 0 0,-1 0-1 0 0,0 0 1 0 0,-1-1-1 0 0,-1 0 1 0 0,0 0-1 0 0,-1 0 1 0 0,1-5-207 0 0,-3 12 85 0 0,1 3-42 0 0,0 1 0 0 0,-1 0 0 0 0,1-1 0 0 0,0 1-1 0 0,-1 0 1 0 0,0-1 0 0 0,1 1 0 0 0,-1-1 0 0 0,0 1 0 0 0,-1 0 0 0 0,1-1-1 0 0,0 1 1 0 0,-1-1 0 0 0,1 1 0 0 0,-1 0 0 0 0,1-1 0 0 0,-1 1 0 0 0,0 0-1 0 0,0 0 1 0 0,0 0 0 0 0,-1 0 0 0 0,1 0 0 0 0,0 0 0 0 0,-1 0 0 0 0,1 0-1 0 0,-1 0 1 0 0,0 0 0 0 0,0 1 0 0 0,1-1 0 0 0,-1 1 0 0 0,0-1 0 0 0,0 1 0 0 0,0 0-1 0 0,-1 0 1 0 0,1 0 0 0 0,0 0 0 0 0,-1 0-43 0 0,0 3 2 0 0,1-1 0 0 0,-1 1 0 0 0,0 0 0 0 0,1 1 0 0 0,0-1 0 0 0,-1 0-1 0 0,1 1 1 0 0,0-1 0 0 0,0 1 0 0 0,0 0 0 0 0,1 0 0 0 0,-1-1 0 0 0,1 1 0 0 0,-1 0 0 0 0,1 0 0 0 0,0 1 0 0 0,0-1 0 0 0,0 0 0 0 0,1 1-2 0 0,-6 10 18 0 0,-14 46 7 0 0,2 0 1 0 0,3 2-1 0 0,2 0 1 0 0,4 0-1 0 0,2 1 1 0 0,3 0-1 0 0,2 0 1 0 0,4 15-26 0 0,-1 122 75 0 0,2-83-47 0 0,-4 0-1 0 0,-6-1 1 0 0,-5 1-1 0 0,-7 11-27 0 0,17-119-1 0 0,1 3-7 0 0,0 0 0 0 0,-1 0 0 0 0,-1 0-1 0 0,0-1 1 0 0,0 1 0 0 0,-1-1 0 0 0,0 0-1 0 0,-1 0 1 0 0,-1 0 0 0 0,0-1-1 0 0,0 1 1 0 0,-1-2 0 0 0,0 1 0 0 0,0-1-1 0 0,-1 0 1 0 0,0 0 0 0 0,-1-1 0 0 0,-8 6 8 0 0,13-12-57 0 0,-1 0 1 0 0,0-1-1 0 0,1 0 1 0 0,-1 0 0 0 0,0 0-1 0 0,0 0 1 0 0,0-1 0 0 0,1 1-1 0 0,-1-1 1 0 0,0-1-1 0 0,0 1 1 0 0,0-1 0 0 0,0 0-1 0 0,1 0 1 0 0,-1 0-1 0 0,0 0 1 0 0,1-1 0 0 0,-1 0-1 0 0,1 0 1 0 0,-1 0-1 0 0,1-1 1 0 0,0 1 0 0 0,0-1-1 0 0,0 0 1 0 0,1 0-1 0 0,-1 0 1 0 0,0-1 0 0 0,1 1-1 0 0,0-1 1 0 0,0 0 0 0 0,0 0-1 0 0,-1-4 57 0 0,-6-6-345 0 0,2-1 0 0 0,0 0 0 0 0,1 0 0 0 0,1-1 0 0 0,0 0 0 0 0,1 0 1 0 0,1-1-1 0 0,0 1 0 0 0,1-3 345 0 0,-11-138-4743 0 0,12 55-3548 0 0,2 69-128 0 0</inkml:trace>
  <inkml:trace contextRef="#ctx0" brushRef="#br0" timeOffset="1351.789">2240 660 0 0 0,'0'0'1290'0'0,"0"0"85"0"0,0 0 96 0 0,0 0 86 0 0,31-16 69 0 0,99-51 14 0 0,-11 1 2365 0 0,-72 37-3309 0 0,-2-1 0 0 0,-1-3 1 0 0,-2-2-1 0 0,-1-2 0 0 0,-2-1 0 0 0,-2-2 0 0 0,1-4-696 0 0,-28 32 293 0 0,0 0 0 0 0,-1-1 0 0 0,0-1 0 0 0,-1 0 0 0 0,-1 0 0 0 0,0 0 0 0 0,-1-1 0 0 0,0 0 0 0 0,-1 0 0 0 0,-1-1 0 0 0,-1 1 0 0 0,0-1 0 0 0,1-15-293 0 0,-32 34 1915 0 0,14 12-1770 0 0,1 1 0 0 0,0 0 1 0 0,1 1-1 0 0,1 0 0 0 0,0 1 0 0 0,2 0 0 0 0,-7 17-145 0 0,-11 43 445 0 0,3 1-1 0 0,4 1 0 0 0,4 1 0 0 0,3 0 1 0 0,3 1-1 0 0,5 1 0 0 0,2-1 0 0 0,6 35-444 0 0,1-39 103 0 0,3 0-1 0 0,3-1 0 0 0,3 0 1 0 0,23 71-103 0 0,-17-51 8 0 0,-22-94-30 0 0,0 0-1 0 0,0-1 1 0 0,-1 1 0 0 0,1 0 0 0 0,-1-1 0 0 0,1 0-1 0 0,-1 0 1 0 0,0 0 0 0 0,1 0 0 0 0,-1 0 0 0 0,0-1 0 0 0,0 0-1 0 0,0 0 1 0 0,0 0 0 0 0,-1 0 0 0 0,1-1 0 0 0,0 1-1 0 0,0-1 1 0 0,0 0 0 0 0,-1 0 0 0 0,1-1 0 0 0,0 1-1 0 0,0-1 1 0 0,-2-1 22 0 0,-3 2-81 0 0,-1 0-30 0 0,2 2-139 0 0,0-1 1 0 0,0 0 0 0 0,-1-1-1 0 0,1 0 1 0 0,0 0-1 0 0,0-1 1 0 0,-1 0-1 0 0,1 0 1 0 0,0-1-1 0 0,0 0 1 0 0,0-1-1 0 0,0 1 1 0 0,1-1-1 0 0,-1-1 1 0 0,1 0-1 0 0,0 0 1 0 0,0 0-1 0 0,0-1 1 0 0,0 0-1 0 0,1 0 1 0 0,0-1 0 0 0,0 1-1 0 0,-2-5 250 0 0,6 5-363 0 0,0 0 0 0 0,1-1 0 0 0,-1 1 0 0 0,1-1 0 0 0,0 1 0 0 0,1-1 0 0 0,0 1 0 0 0,0-1 0 0 0,0 1 0 0 0,0-1 0 0 0,1 1 0 0 0,0-1 0 0 0,0 1 0 0 0,0-1 0 0 0,1 1 0 0 0,1-4 363 0 0,24-47-10737 0 0,-20 47 5196 0 0</inkml:trace>
  <inkml:trace contextRef="#ctx0" brushRef="#br0" timeOffset="1567.303">2399 840 8106 0 0,'0'0'1797'0'0,"0"0"-314"0"0,0 0-120 0 0,0 0 59 0 0,0 0-2 0 0,0 0-106 0 0,0 0-156 0 0,0 0-172 0 0,0 0-145 0 0,31-3-79 0 0,100-10-52 0 0,13-19 1057 0 0,74-30-933 0 0,-125 32-5231 0 0,-85 26-2140 0 0,-4-3-5212 0 0</inkml:trace>
  <inkml:trace contextRef="#ctx0" brushRef="#br0" timeOffset="2250.455">1883 881 2553 0 0,'0'0'3255'0'0,"0"0"-1068"0"0,0 0-423 0 0,0 0-106 0 0,0 0-152 0 0,0 0-217 0 0,36-9-195 0 0,114-27-190 0 0,-55 12 277 0 0,142-24-1618 0 0,-222 47-3122 0 0,-7 1-6611 0 0</inkml:trace>
  <inkml:trace contextRef="#ctx0" brushRef="#br0" timeOffset="2772.727">1745 358 5465 0 0,'0'0'1945'0'0,"0"0"-84"0"0,0 0 24 0 0,0 0-29 0 0,0 0-98 0 0,0 0-194 0 0,0 0-244 0 0,0 0-191 0 0,0 0-177 0 0,0 0-177 0 0,0 0-179 0 0,0 0-152 0 0,0 0-100 0 0,-9 1-71 0 0,-26 4-5 0 0,30-1-2460 0 0,20-3-10821 0 0,-10-1 5783 0 0</inkml:trace>
  <inkml:trace contextRef="#ctx0" brushRef="#br0" timeOffset="3820.27">2958 896 0 0 0,'0'0'1138'0'0,"0"0"283"0"0,0 0 308 0 0,0 0 184 0 0,0 0 38 0 0,0 0-132 0 0,0 0-216 0 0,0 0-225 0 0,0 0-226 0 0,0 0-134 0 0,0 0-97 0 0,0 0-55 0 0,32 0-41 0 0,96 0-36 0 0,-117 1-518 0 0,0-1 1 0 0,0 1 0 0 0,0-1 0 0 0,0-1 0 0 0,0 0 0 0 0,0-1 0 0 0,0 0-1 0 0,-1-1 1 0 0,1 0 0 0 0,-1 0 0 0 0,1-1 0 0 0,6-4-272 0 0,-4 2 194 0 0,-3 1-82 0 0,-1-1 0 0 0,0 0 0 0 0,0 0 0 0 0,0-1 0 0 0,-1 0 1 0 0,0 0-1 0 0,-1-1 0 0 0,1 0 0 0 0,-1 0 0 0 0,-1-1 0 0 0,0 0 0 0 0,0 0 0 0 0,-1-1 0 0 0,0 0 0 0 0,0 1 0 0 0,-1-2 0 0 0,0 1 0 0 0,-1 0 0 0 0,-1-1 0 0 0,1 1 0 0 0,-1-1 0 0 0,-1 0 0 0 0,0-3-112 0 0,-1 11-1 0 0,1 0 0 0 0,-1 0-1 0 0,0 0 1 0 0,0 0 0 0 0,0 0 0 0 0,0 0 0 0 0,0 0-1 0 0,-1 1 1 0 0,1-1 0 0 0,-1 0 0 0 0,0 0 0 0 0,0 0-1 0 0,0 1 1 0 0,0-1 0 0 0,0 0 0 0 0,-1 1 0 0 0,1-1-1 0 0,-1 1 1 0 0,0 0 0 0 0,1 0 0 0 0,-1-1 0 0 0,0 1-1 0 0,-1 0 1 0 0,1 0 0 0 0,0 1 0 0 0,0-1 0 0 0,-1 0-1 0 0,1 1 1 0 0,-1-1 0 0 0,1 1 0 0 0,-1 0 0 0 0,0 0-1 0 0,0 0 1 0 0,1 0 0 0 0,-1 1 0 0 0,0-1 0 0 0,0 1-1 0 0,0-1 1 0 0,-2 1 1 0 0,-8 2-50 0 0,0 0 0 0 0,0 1-1 0 0,0 0 1 0 0,0 1-1 0 0,0 0 1 0 0,1 1 0 0 0,-1 1-1 0 0,2 0 1 0 0,-1 0 0 0 0,0 1-1 0 0,1 1 1 0 0,1 0 0 0 0,-1 0-1 0 0,1 1 1 0 0,-4 5 50 0 0,14-14-1 0 0,-11 8 0 0 0,1 1 0 0 0,0 0 0 0 0,0 0 0 0 0,1 1 0 0 0,0 0 0 0 0,1 1 0 0 0,0 0 0 0 0,1 0 0 0 0,0 1 0 0 0,1 0 0 0 0,0 0 0 0 0,1 0 0 0 0,0 1 0 0 0,1 0 0 0 0,1 0 0 0 0,0 0 0 0 0,0 0 0 0 0,1 0 0 0 0,1 1 0 0 0,0-1 0 0 0,1 0 0 0 0,1 1 0 0 0,0 1 1 0 0,1-9 13 0 0,0-1-1 0 0,1 0 0 0 0,-1 0 0 0 0,1 0 0 0 0,0 0 0 0 0,0 0 0 0 0,1 0 0 0 0,-1-1 0 0 0,1 0 1 0 0,0 1-1 0 0,1-1 0 0 0,-1-1 0 0 0,1 1 0 0 0,-1-1 0 0 0,1 0 0 0 0,0 0 0 0 0,0 0 0 0 0,0 0 1 0 0,1-1-1 0 0,-1 0 0 0 0,1 0 0 0 0,-1-1 0 0 0,6 2-12 0 0,134 11 503 0 0,-114-15-366 0 0,0-1-1 0 0,1-2 1 0 0,-2 0-1 0 0,1-3 1 0 0,0 0 0 0 0,-1-2-1 0 0,-1-1 1 0 0,1-2 0 0 0,-2-1-1 0 0,0-1 1 0 0,0-1-1 0 0,-1-1 1 0 0,-1-2 0 0 0,-1 0-1 0 0,-1-2 1 0 0,0-1-1 0 0,-2 0 1 0 0,13-17-137 0 0,-29 30 21 0 0,0 0 0 0 0,-1-1 0 0 0,0 0-1 0 0,-1 0 1 0 0,0 0 0 0 0,0 0 0 0 0,-1 0 0 0 0,0-1-1 0 0,-1 0 1 0 0,0 0 0 0 0,0 1 0 0 0,-1-5-21 0 0,-1 10-4 0 0,1 1 0 0 0,-1-1 1 0 0,-1 1-1 0 0,1-1 0 0 0,0 1 1 0 0,-1-1-1 0 0,0 1 0 0 0,0-1 1 0 0,0 1-1 0 0,0 0 0 0 0,0-1 0 0 0,-1 1 1 0 0,1 0-1 0 0,-1 0 0 0 0,0 0 1 0 0,0 0-1 0 0,0 0 0 0 0,0 0 0 0 0,-1 1 1 0 0,1-1-1 0 0,-1 1 0 0 0,0 0 1 0 0,0 0-1 0 0,1 0 0 0 0,-1 0 0 0 0,0 0 1 0 0,-1 0-1 0 0,1 1 0 0 0,0-1 1 0 0,0 1-1 0 0,-1 0 0 0 0,1 0 1 0 0,-1 0-1 0 0,1 1 0 0 0,-3-1 4 0 0,-1 0-16 0 0,0 1 1 0 0,-1 0-1 0 0,1 0 0 0 0,-1 1 0 0 0,1 0 1 0 0,0 0-1 0 0,-1 0 0 0 0,1 1 0 0 0,0 0 1 0 0,0 1-1 0 0,0-1 0 0 0,0 2 0 0 0,1-1 1 0 0,-1 1-1 0 0,1-1 0 0 0,0 2 0 0 0,0-1 1 0 0,0 1-1 0 0,1 0 0 0 0,-1 0 0 0 0,-2 3 16 0 0,7-6 0 0 0,0-1 0 0 0,1 0 0 0 0,-1 0 0 0 0,0 0 0 0 0,0 1 0 0 0,1-1 0 0 0,-1 0 0 0 0,1 1 0 0 0,-1-1 0 0 0,1 1 0 0 0,-1-1 0 0 0,1 0 0 0 0,0 1 0 0 0,0-1 0 0 0,0 1 0 0 0,-1-1 0 0 0,2 1 0 0 0,-1-1 0 0 0,0 1 0 0 0,0-1 0 0 0,0 1 0 0 0,1-1 0 0 0,-1 0 0 0 0,1 1 0 0 0,-1-1 0 0 0,1 1 0 0 0,-1-1 0 0 0,1 0 0 0 0,0 0 0 0 0,0 1 0 0 0,-1-1 0 0 0,1 0-1 0 0,0 0 1 0 0,0 0 0 0 0,0 0 0 0 0,1 0 0 0 0,-1 0 0 0 0,0 0 0 0 0,0 0 0 0 0,0 0 0 0 0,1-1 0 0 0,56 28 17 0 0,-7-16-29 0 0,-39-10 25 0 0,0 0-1 0 0,-1 0 1 0 0,0 1 0 0 0,1 1 0 0 0,-1 0 0 0 0,0 0-1 0 0,0 1 1 0 0,-1 1 0 0 0,0-1 0 0 0,0 2 0 0 0,0-1-1 0 0,-1 2 1 0 0,0-1 0 0 0,0 1-13 0 0,-6-1 37 0 0,0 0 0 0 0,-1 0 0 0 0,1 0 0 0 0,-2 0 0 0 0,1 0 0 0 0,-1 0 0 0 0,0 1 0 0 0,0-1 0 0 0,-1 1 0 0 0,0-1 0 0 0,0 0 0 0 0,-1 1 0 0 0,0-1 0 0 0,0 0 0 0 0,-1 1 0 0 0,0-1 0 0 0,0 0 0 0 0,-1 0 0 0 0,0 0 0 0 0,0-1 0 0 0,-1 1 0 0 0,1-1 0 0 0,-1 0 0 0 0,-4 5-37 0 0,0 1 11 0 0,-15 49-303 0 0,63-53-1212 0 0,3-19-4050 0 0,-25 4-4186 0 0,-9 3-1012 0 0</inkml:trace>
  <inkml:trace contextRef="#ctx0" brushRef="#br0" timeOffset="4224.406">4179 954 10354 0 0,'0'0'1865'0'0,"0"0"-581"0"0,0 0-139 0 0,0 0 73 0 0,0 0-36 0 0,0 0-102 0 0,0 0-79 0 0,0 0-68 0 0,0 0-75 0 0,0 0-45 0 0,32 6-79 0 0,101 14-68 0 0,-59-28 198 0 0,-61 1-640 0 0,7-1 57 0 0,-1 0 0 0 0,0-2 0 0 0,0-1 0 0 0,-1 0 0 0 0,0-1 0 0 0,-1-1 0 0 0,14-14-281 0 0,-24 21 50 0 0,-1 0-1 0 0,1-1 1 0 0,-1-1 0 0 0,0 1 0 0 0,-1-1-1 0 0,0 0 1 0 0,0 0 0 0 0,0 0 0 0 0,-1-1-1 0 0,-1 1 1 0 0,1-1 0 0 0,-2 0-1 0 0,1 0 1 0 0,-1-1 0 0 0,0 1 0 0 0,-1 0-1 0 0,0-1 1 0 0,-1-7-50 0 0,0 15 2 0 0,0-1 0 0 0,-1 0 0 0 0,0 0 0 0 0,1 1-1 0 0,-1-1 1 0 0,0 1 0 0 0,-1-1 0 0 0,1 1 0 0 0,0-1 0 0 0,-1 1 0 0 0,1 0 0 0 0,-1-1-1 0 0,0 1 1 0 0,1 0 0 0 0,-1 0 0 0 0,0 0 0 0 0,-1 0 0 0 0,1 1 0 0 0,0-1 0 0 0,0 0-1 0 0,-1 1 1 0 0,1 0 0 0 0,-1 0 0 0 0,1-1 0 0 0,-1 1 0 0 0,1 1 0 0 0,-1-1 0 0 0,0 0-1 0 0,0 1 1 0 0,0-1-2 0 0,-86-3-115 0 0,72 7 103 0 0,1 1-1 0 0,0 1 0 0 0,0 1 0 0 0,0 0 0 0 0,0 1 0 0 0,1 0 0 0 0,0 1 0 0 0,1 1 0 0 0,0 1 1 0 0,0 0-1 0 0,1 0 0 0 0,1 2 0 0 0,-1-1 0 0 0,2 2 0 0 0,-5 5 13 0 0,10-11-8 0 0,-1 1 0 0 0,1 0 0 0 0,1 0 1 0 0,-1 1-1 0 0,2 0 0 0 0,-1 0 0 0 0,1 0 0 0 0,0 0 0 0 0,1 0 0 0 0,0 1 1 0 0,1 0-1 0 0,0 0 0 0 0,0-1 0 0 0,1 1 0 0 0,0 0 0 0 0,1 0 0 0 0,0 0 0 0 0,1 0 1 0 0,0 0-1 0 0,1 5 8 0 0,3-7-77 0 0,1 1 1 0 0,0-1 0 0 0,0 0-1 0 0,0 0 1 0 0,1-1-1 0 0,1 0 1 0 0,-1 0 0 0 0,1-1-1 0 0,0 1 1 0 0,0-2-1 0 0,1 1 1 0 0,0-1 0 0 0,0-1-1 0 0,0 0 1 0 0,0 0-1 0 0,1 0 1 0 0,0-1 0 0 0,-1-1-1 0 0,1 0 1 0 0,0 0-1 0 0,9 0 77 0 0,59 5-2235 0 0,-26-7-3311 0 0,-32 0 1006 0 0,-4 0-6720 0 0</inkml:trace>
  <inkml:trace contextRef="#ctx0" brushRef="#br0" timeOffset="4638.524">4733 1043 8090 0 0,'0'0'2235'0'0,"0"0"-476"0"0,0 0-161 0 0,0 0-91 0 0,0 0-96 0 0,0 0-134 0 0,0 0-193 0 0,0 0-127 0 0,0 0-92 0 0,0 0-70 0 0,0 0-35 0 0,0 0-54 0 0,0 0-60 0 0,27-18-60 0 0,82-57-66 0 0,-6-21 792 0 0,0-24-817 0 0,-110 133-525 0 0,0 1 0 0 0,0 0 0 0 0,2 0 0 0 0,-1 0 0 0 0,2 1 0 0 0,0 0 0 0 0,1 0-1 0 0,1 0 1 0 0,0 1 0 0 0,1-1 0 0 0,0 15 30 0 0,3-27 20 0 0,0 0 0 0 0,-1 0 0 0 0,2 0-1 0 0,-1 0 1 0 0,0 0 0 0 0,0 0-1 0 0,1 0 1 0 0,-1-1 0 0 0,1 1 0 0 0,0-1-1 0 0,0 0 1 0 0,0 0 0 0 0,0 0 0 0 0,0 0-1 0 0,1 0 1 0 0,-1-1 0 0 0,0 1 0 0 0,1-1-1 0 0,-1 0 1 0 0,1 0 0 0 0,0-1 0 0 0,-1 1-1 0 0,1-1 1 0 0,-1 1 0 0 0,1-1 0 0 0,0 0-1 0 0,-1 0 1 0 0,1-1 0 0 0,0 1 0 0 0,-1-1-1 0 0,4-1-19 0 0,2 2 130 0 0,5-3 17 0 0,-1 0-1 0 0,0-1 1 0 0,0 0 0 0 0,0-1 0 0 0,-1-1 0 0 0,0 0 0 0 0,0-1 0 0 0,0 0 0 0 0,-1-1-1 0 0,0 0 1 0 0,0-1 0 0 0,-1 0 0 0 0,0 0 0 0 0,-1-1 0 0 0,0-1 0 0 0,6-9-147 0 0,74-104-196 0 0,-87 118-156 0 0,-2 5-3931 0 0,0 0-4467 0 0,0 1-3552 0 0</inkml:trace>
  <inkml:trace contextRef="#ctx0" brushRef="#br0" timeOffset="4917.333">5865 641 14195 0 0,'0'0'2265'0'0,"0"0"-562"0"0,0 0-222 0 0,0 0-118 0 0,0 0-207 0 0,0 0-254 0 0,0 0-287 0 0,0 0-221 0 0,0 0-123 0 0,0 0-69 0 0,0 0-21 0 0,0 0 6 0 0,0 0-5 0 0,-30 10 1 0 0,-95 30-55 0 0,68-1-2 0 0,50-29-108 0 0,4-5-16 0 0,-1-1 0 0 0,1 1 0 0 0,0-1 0 0 0,0 1 0 0 0,1 0 0 0 0,-1 0 0 0 0,1 1 0 0 0,0-1 0 0 0,1 0 0 0 0,-1 1 0 0 0,1-1 0 0 0,0 1 0 0 0,0-1 0 0 0,1 1 0 0 0,0-1 0 0 0,0 1 0 0 0,0 0 0 0 0,0-1 0 0 0,1 1 0 0 0,0-1 0 0 0,0 1 0 0 0,1-1 0 0 0,0 1 0 0 0,-1-1 0 0 0,2 0 0 0 0,-1 0 0 0 0,1 0 0 0 0,2 4-2 0 0,0-4 6 0 0,1 1-1 0 0,0 0 1 0 0,0-1 0 0 0,1 0-1 0 0,-1-1 1 0 0,1 1-1 0 0,0-1 1 0 0,1 0 0 0 0,-1-1-1 0 0,1 0 1 0 0,-1 0 0 0 0,1-1-1 0 0,0 0 1 0 0,0 0-1 0 0,0-1 1 0 0,0 0 0 0 0,0 0-1 0 0,0-1 1 0 0,4 0-6 0 0,69-13-3458 0 0,-71 10 2183 0 0,1-2 0 0 0,-1 0 0 0 0,0 0 0 0 0,-1-1 0 0 0,1 0 0 0 0,-1-1 0 0 0,0 0 0 0 0,-1 0 0 0 0,6-6 1275 0 0,-9 5-10782 0 0</inkml:trace>
  <inkml:trace contextRef="#ctx0" brushRef="#br0" timeOffset="5309.01">6057 833 3705 0 0,'0'0'2096'0'0,"0"0"117"0"0,0 0 101 0 0,0 0-19 0 0,0 0-156 0 0,0 0-233 0 0,0 0-237 0 0,0 0-199 0 0,0 0-136 0 0,0 0-104 0 0,31 5-107 0 0,99 16-136 0 0,-58-30 222 0 0,-58 3-895 0 0,3 0-147 0 0,0-1-1 0 0,0-1 1 0 0,-1-1 0 0 0,0 0-1 0 0,0-1 1 0 0,-1 0 0 0 0,0-1-1 0 0,-1-1 1 0 0,0-1-1 0 0,-1 0 1 0 0,0 0 0 0 0,-1-2-1 0 0,-1 1 1 0 0,0-1-1 0 0,5-11-166 0 0,-14 23-1 0 0,-1 1 1 0 0,0 0-1 0 0,1 0 0 0 0,-1 0 0 0 0,0-1 0 0 0,0 1 0 0 0,0 0 0 0 0,0-1 0 0 0,-1 1 0 0 0,1-1 0 0 0,-1 1 0 0 0,1-1 0 0 0,-1 0 0 0 0,0 1 0 0 0,0-1 0 0 0,0 1 0 0 0,0-1 0 0 0,-1 1 0 0 0,1-1 1 0 0,-1 1-1 0 0,1-1 0 0 0,-1 1 0 0 0,0-1 0 0 0,0 1 0 0 0,0-1 0 0 0,0 1 0 0 0,0 0 0 0 0,-1 0 0 0 0,1 0 0 0 0,-1 0 0 0 0,1 0 0 0 0,-1 0 0 0 0,0 0 0 0 0,0 0 0 0 0,0 1 0 0 0,0-1 0 0 0,0 0 1 0 0,0 1-1 0 0,0 0 0 0 0,-1 0 0 0 0,1-1 0 0 0,0 2 0 0 0,-1-1 0 0 0,1 0 0 0 0,-1 0 0 0 0,1 1 0 0 0,-1-1 0 0 0,0 1 1 0 0,-12 0-24 0 0,0 1 0 0 0,0 0 0 0 0,0 1-1 0 0,0 1 1 0 0,1 0 0 0 0,-1 1 0 0 0,1 1 0 0 0,-1 0 0 0 0,1 1-1 0 0,1 1 1 0 0,-1 0 0 0 0,1 0 0 0 0,1 2 0 0 0,-1-1 0 0 0,1 2-1 0 0,1-1 1 0 0,0 2 0 0 0,0-1 0 0 0,1 2 0 0 0,0-1 0 0 0,1 1-1 0 0,1 1 1 0 0,0 0 0 0 0,0 0 0 0 0,0 4 24 0 0,4-10-1 0 0,0 1 1 0 0,1 1-1 0 0,0-1 1 0 0,0 0-1 0 0,1 1 1 0 0,0-1-1 0 0,1 1 1 0 0,0 0-1 0 0,0-1 0 0 0,1 1 1 0 0,0 0-1 0 0,1 0 1 0 0,0-1-1 0 0,0 1 1 0 0,0 0-1 0 0,1-1 1 0 0,1 1-1 0 0,-1-1 0 0 0,2 0 1 0 0,-1 0-1 0 0,1 0 1 0 0,0 0-1 0 0,0-1 1 0 0,1 1-1 0 0,0-1 1 0 0,1 0-1 0 0,-1-1 0 0 0,1 1 1 0 0,3 1 0 0 0,8 6 8 0 0,1-1-1 0 0,1 0 1 0 0,1-2-1 0 0,-1 0 1 0 0,2-1-1 0 0,-1-1 1 0 0,1 0-1 0 0,1-2 1 0 0,-1-1 0 0 0,1 0-1 0 0,0-2 1 0 0,1 0-1 0 0,-1-2 1 0 0,1 0-1 0 0,-1-2 1 0 0,1 0-1 0 0,-1-2 1 0 0,5-1-8 0 0,54-22-2078 0 0,-51 4-9040 0 0,-19 13-1860 0 0</inkml:trace>
  <inkml:trace contextRef="#ctx0" brushRef="#br0" timeOffset="12054.66">28 1680 1392 0 0,'0'0'1559'0'0,"0"0"-536"0"0,0 0-187 0 0,0 0 89 0 0,0 0 203 0 0,0 0 199 0 0,0 0 92 0 0,0 0 38 0 0,0 0-4 0 0,0 0-80 0 0,0 0-163 0 0,-5-3-194 0 0,-13-10-252 0 0,13 10-234 0 0,5 3-152 0 0,0 0-83 0 0,0 0-45 0 0,20 0 2010 0 0,121-6 36 0 0,-1-7-1 0 0,31-11-2295 0 0,31-3 673 0 0,1646-146 1625 0 0,-399 111-1676 0 0,-510 24-265 0 0,-452 2-97 0 0,-267 13-201 0 0,-29 3 199 0 0,106 4-258 0 0,-239 23 41 0 0,-52-4 150 0 0,-4-2-3960 0 0,0-1-4083 0 0,1 0-4839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46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10266 177 3265 0 0,'0'0'3146'0'0,"0"0"-1286"0"0,0 0-461 0 0,0 0 89 0 0,0 0 246 0 0,0 0 81 0 0,0 0-219 0 0,0 0-405 0 0,0 0-365 0 0,0 0-258 0 0,0 0-132 0 0,-3 4-56 0 0,-4 8-139 0 0,1 1 0 0 0,1 0 0 0 0,0 0 1 0 0,0 0-1 0 0,1 0 0 0 0,1 1 0 0 0,0-1 0 0 0,1 1 0 0 0,1 0 0 0 0,0 0 0 0 0,0 0 0 0 0,2 0 0 0 0,0 0 1 0 0,1 3-242 0 0,-2 17 364 0 0,15 139 891 0 0,-10-83-879 0 0,-3 1 0 0 0,-4-1 0 0 0,-13 78-376 0 0,-14-11 11 0 0,21-138-1007 0 0,-1-33-7410 0 0,8 9 2275 0 0,-1-2-4174 0 0</inkml:trace>
  <inkml:trace contextRef="#ctx0" brushRef="#br0" timeOffset="241.45">9736 803 12675 0 0,'0'0'1053'0'0,"0"0"-333"0"0,0 0-70 0 0,0 0 126 0 0,0 0 191 0 0,0 0 73 0 0,0 0-84 0 0,0 0-127 0 0,0 0-111 0 0,39-13-76 0 0,125-43-66 0 0,20 11 548 0 0,87 0-1066 0 0,-227 39-803 0 0,50-10-567 0 0,-64 8-2909 0 0,-1-2-3691 0 0,-22 7-682 0 0</inkml:trace>
  <inkml:trace contextRef="#ctx0" brushRef="#br0" timeOffset="718.535">10736 174 9338 0 0,'0'0'2286'0'0,"0"0"-682"0"0,0 0-417 0 0,0 0-124 0 0,0 0-69 0 0,0 0-33 0 0,0 0-31 0 0,0 0-90 0 0,0 0-101 0 0,0 0-90 0 0,0 0-74 0 0,0 0-44 0 0,-6 35-26 0 0,-14 114-21 0 0,14 13 712 0 0,5-83-739 0 0,-1-36-318 0 0,1 0 1 0 0,3 0 0 0 0,1 0 0 0 0,2 0 0 0 0,2-1-1 0 0,11 40-139 0 0,-17-79 16 0 0,0 0 0 0 0,-1 0-1 0 0,1-1 1 0 0,0 1-1 0 0,0-1 1 0 0,1 1 0 0 0,-1-1-1 0 0,1 1 1 0 0,-1-1-1 0 0,1 1 1 0 0,0-1 0 0 0,-1 0-1 0 0,1 0 1 0 0,0 0-1 0 0,1 0 1 0 0,-1 0-1 0 0,0-1 1 0 0,0 1 0 0 0,1-1-1 0 0,-1 1 1 0 0,1-1-1 0 0,-1 0 1 0 0,1 0 0 0 0,0 0-1 0 0,0 0 1 0 0,2 0-16 0 0,4-2 49 0 0,0-1 0 0 0,0-1 0 0 0,0 1 1 0 0,0-1-1 0 0,0-1 0 0 0,-1 0 0 0 0,1 0 1 0 0,-1-1-1 0 0,0 0 0 0 0,0 0 0 0 0,-1 0 0 0 0,0-1 1 0 0,1-1-1 0 0,-2 1-49 0 0,38-27 52 0 0,-37 28-37 0 0,2-1-17 0 0,1-1 0 0 0,-1 1 0 0 0,1 0 0 0 0,0 1 0 0 0,1 1 0 0 0,-1-1-1 0 0,1 1 1 0 0,0 1 0 0 0,0 0 0 0 0,0 1 0 0 0,0 0 0 0 0,2 0 2 0 0,-10 4 5 0 0,-1 0 0 0 0,0 0 0 0 0,0 0 0 0 0,0 0 1 0 0,0 0-1 0 0,0 0 0 0 0,-1 1 0 0 0,1-1 0 0 0,0 1 0 0 0,-1-1 1 0 0,0 1-1 0 0,0 0 0 0 0,0-1 0 0 0,0 1 0 0 0,0 0 0 0 0,0 0 1 0 0,-1 0-1 0 0,1-1 0 0 0,-1 1 0 0 0,0 0 0 0 0,0 0 1 0 0,0 0-1 0 0,0 0 0 0 0,0 0 0 0 0,-1 0 0 0 0,1-1 0 0 0,-2 3-5 0 0,2 2 46 0 0,-7 129 302 0 0,9-135-411 0 0,-1 1 1 0 0,1-1-1 0 0,0 0 0 0 0,0 0 0 0 0,0 0 0 0 0,-1 0 1 0 0,1 0-1 0 0,0 0 0 0 0,0 0 0 0 0,0-1 1 0 0,1 1-1 0 0,-1-1 0 0 0,0 1 0 0 0,0-1 1 0 0,0 0-1 0 0,0 0 0 0 0,0 0 0 0 0,0 0 0 0 0,1 0 1 0 0,-1-1-1 0 0,0 1 0 0 0,0-1 0 0 0,0 1 1 0 0,0-1-1 0 0,0 0 0 0 0,0 0 0 0 0,0 1 1 0 0,0-2-1 0 0,0 1 0 0 0,0 0 63 0 0,19-17-2692 0 0,-5 4-5529 0 0,-8 13-3061 0 0</inkml:trace>
  <inkml:trace contextRef="#ctx0" brushRef="#br0" timeOffset="1059.98">11402 969 6081 0 0,'0'0'2190'0'0,"0"0"-35"0"0,0 0-2 0 0,0 0-140 0 0,0 0-264 0 0,0 0-240 0 0,0 0-198 0 0,0 0-158 0 0,0 0-121 0 0,0 0-119 0 0,0 0-140 0 0,34 6-133 0 0,108 17-124 0 0,-140-22-488 0 0,1 0 1 0 0,0-1-1 0 0,0 1 0 0 0,0 0 1 0 0,0-1-1 0 0,0 0 1 0 0,1 0-1 0 0,-1 0 0 0 0,0 0 1 0 0,0 0-1 0 0,0 0 1 0 0,0-1-1 0 0,0 0 1 0 0,0 1-1 0 0,0-1 0 0 0,-1 0 1 0 0,1-1-1 0 0,0 1 1 0 0,0 0-1 0 0,-1-1 0 0 0,1 0 1 0 0,0 0-29 0 0,4-3 112 0 0,-1 2-55 0 0,0-1-1 0 0,-1 0 1 0 0,1 0 0 0 0,-1-1-1 0 0,0 0 1 0 0,0 1-1 0 0,0-2 1 0 0,0 1-1 0 0,-1 0 1 0 0,0-1-1 0 0,0 0 1 0 0,-1 0 0 0 0,1 0-1 0 0,-1-1 1 0 0,-1 1-1 0 0,1-1 1 0 0,-1 1-1 0 0,0-1 1 0 0,-1 0-1 0 0,0 0 1 0 0,0 0 0 0 0,0-6-57 0 0,0 11 4 0 0,-1-1 0 0 0,0 0 0 0 0,1 1 0 0 0,-1-1 0 0 0,-1 0 0 0 0,1 1 1 0 0,0-1-1 0 0,-1 0 0 0 0,1 1 0 0 0,-1-1 0 0 0,0 1 0 0 0,0-1 0 0 0,0 1 0 0 0,0-1 1 0 0,0 1-1 0 0,0-1 0 0 0,-1 1 0 0 0,1 0 0 0 0,-1 0 0 0 0,1 0 0 0 0,-1 0 0 0 0,0 0 1 0 0,0 0-1 0 0,0 0 0 0 0,0 1 0 0 0,-1-1 0 0 0,1 1 0 0 0,0-1 0 0 0,0 1 1 0 0,-1 0-1 0 0,1 0 0 0 0,-1 0 0 0 0,1 0 0 0 0,-1 0 0 0 0,0 1 0 0 0,1-1 0 0 0,-1 1 1 0 0,0 0-1 0 0,1 0 0 0 0,-1 0 0 0 0,-1 0-4 0 0,-3 0-11 0 0,0 1 0 0 0,0-1 0 0 0,0 2 0 0 0,1-1 0 0 0,-1 1 0 0 0,0 0 0 0 0,1 0 0 0 0,0 1 1 0 0,-1 0-1 0 0,1 0 0 0 0,0 0 0 0 0,0 1 0 0 0,1 0 0 0 0,-1 0 0 0 0,1 0 0 0 0,0 1 0 0 0,0 0 0 0 0,0 0 0 0 0,1 0 0 0 0,-1 1 11 0 0,-3 2-4 0 0,1 0 0 0 0,-1 1 0 0 0,2 1 0 0 0,-1-1 0 0 0,1 1 0 0 0,0 0 0 0 0,1 0 0 0 0,0 1 0 0 0,1-1 0 0 0,0 1-1 0 0,1 0 1 0 0,0 0 0 0 0,1 1 0 0 0,0-1 0 0 0,1 0 0 0 0,0 1 0 0 0,0-1 0 0 0,2 1 0 0 0,-1 2 4 0 0,2-8 4 0 0,-1-1 0 0 0,0 0 1 0 0,1 0-1 0 0,0 0 0 0 0,0 0 0 0 0,1 0 0 0 0,-1-1 1 0 0,1 1-1 0 0,0-1 0 0 0,0 1 0 0 0,1-1 1 0 0,-1 0-1 0 0,1 0 0 0 0,0-1 0 0 0,0 1 1 0 0,0-1-1 0 0,0 0 0 0 0,1 0 0 0 0,0 0 0 0 0,-1 0 1 0 0,1-1-1 0 0,0 0 0 0 0,0 0 0 0 0,1 0-4 0 0,129 21-500 0 0,-122-23 93 0 0,26-1-1042 0 0,-14-2-3624 0 0,-9-1-6657 0 0</inkml:trace>
  <inkml:trace contextRef="#ctx0" brushRef="#br0" timeOffset="-9396.155">646 409 512 0 0,'0'0'1768'0'0,"0"0"-797"0"0,0 0-252 0 0,0 0 303 0 0,0 0 539 0 0,0 0 405 0 0,0 0 87 0 0,0 0-216 0 0,0 0-390 0 0,0 0-350 0 0,0 0-255 0 0,4-3-149 0 0,18-12 515 0 0,-22 15-633 0 0,0 0-1 0 0,0 0-27 0 0,0 0-27 0 0,0 0-33 0 0,0 0-64 0 0,0 0-47 0 0,0 0-33 0 0,0 0-13 0 0,0 0-18 0 0,0 0 10 0 0,0 0 1 0 0,-58-4 777 0 0,-104 20-527 0 0,-150 96 226 0 0,227-77-504 0 0,30-6 34 0 0,55-27-329 0 0,1-1 0 0 0,-1 1-1 0 0,0 0 1 0 0,1-1 0 0 0,-1 1 0 0 0,1-1 0 0 0,0 1-1 0 0,-1-1 1 0 0,1 0 0 0 0,0 1 0 0 0,0-1-1 0 0,0 0 1 0 0,0 1 0 0 0,0-1 0 0 0,0 0-1 0 0,0 0 1 0 0,0 0 0 0 0,1 0 0 0 0,-1 0-1 0 0,0 0 1 0 0,1 0 0 0 0,-1-1 0 0 0,1 1-1 0 0,-1 0 1 0 0,0-1 0 0 0,1 1 0 0 0,0-1 0 0 0,0 1 0 0 0,30 9 31 0 0,1-2 0 0 0,0-1 0 0 0,0-2 1 0 0,0-1-1 0 0,1-1 0 0 0,0-2 1 0 0,-1-2-1 0 0,16-2-31 0 0,28 2 40 0 0,15 1 19 0 0,-92 0-58 0 0,0 0 1 0 0,-1 1-1 0 0,1-1 0 0 0,0 0 0 0 0,0 0 1 0 0,0 1-1 0 0,-1-1 0 0 0,1 0 0 0 0,0 1 1 0 0,0-1-1 0 0,0 0 0 0 0,0 1 1 0 0,0-1-1 0 0,0 0 0 0 0,-1 0 0 0 0,1 1 1 0 0,0-1-1 0 0,0 0 0 0 0,0 1 0 0 0,0-1 1 0 0,0 1-1 0 0,0-1 0 0 0,0 0 1 0 0,0 1-1 0 0,1-1 0 0 0,-1 0 0 0 0,0 1 1 0 0,0-1-1 0 0,0 0 0 0 0,0 0 1 0 0,0 1-1 0 0,0-1 0 0 0,1 0 0 0 0,-1 1 1 0 0,0-1-1 0 0,0 0 0 0 0,0 0 0 0 0,1 1 1 0 0,-1-1-1 0 0,0 0 0 0 0,1 0 1 0 0,-1 0-1 0 0,0 1 0 0 0,0-1 0 0 0,1 0 1 0 0,-1 0-1 0 0,0 0 0 0 0,1 0 1 0 0,-1 0-1 0 0,0 1 0 0 0,1-1 0 0 0,-1 0 1 0 0,0 0-1 0 0,1 0 0 0 0,-1 0 0 0 0,0 0 1 0 0,1 0-1 0 0,-1 0 0 0 0,0 0 1 0 0,1 0-1 0 0,-1 0 0 0 0,0-1 0 0 0,1 1 1 0 0,-1 0-1 0 0,0 0 0 0 0,1 0 1 0 0,-1 0-1 0 0,0 0-1 0 0,-24 20 149 0 0,19-16-117 0 0,-196 128 252 0 0,194-128-278 0 0,-40 24 49 0 0,2 2-1 0 0,1 1 0 0 0,1 3 0 0 0,-9 12-54 0 0,48-43 3 0 0,0 0 0 0 0,0 1 1 0 0,1 0-1 0 0,-1-1 1 0 0,1 1-1 0 0,0 0 0 0 0,1 1 1 0 0,-1-1-1 0 0,1 1 0 0 0,-1-1 1 0 0,1 1-1 0 0,1 0 0 0 0,-1-1 1 0 0,1 1-1 0 0,-1 0 0 0 0,2 0 1 0 0,-1 0-1 0 0,0 0 0 0 0,1 0 1 0 0,0 0-1 0 0,0 0 1 0 0,0 0-1 0 0,1 0 0 0 0,0 0 1 0 0,0 0-1 0 0,0 0 0 0 0,1 0 1 0 0,-1 0-1 0 0,1 0 0 0 0,0-1 1 0 0,1 1-1 0 0,-1-1 0 0 0,3 4-3 0 0,4 1 23 0 0,1 0-1 0 0,0-1 1 0 0,0 0-1 0 0,1-1 0 0 0,-1 0 1 0 0,2-1-1 0 0,-1 0 0 0 0,1-1 1 0 0,0 0-1 0 0,0-1 1 0 0,0 0-1 0 0,1-1 0 0 0,-1 0 1 0 0,1-1-1 0 0,0 0 0 0 0,0-1 1 0 0,-1-1-1 0 0,7 0-22 0 0,10 1 8 0 0,82-13-241 0 0,-109 11 132 0 0,0 0 0 0 0,-1 0 0 0 0,0-1 1 0 0,1 1-1 0 0,-1-1 0 0 0,1 1 0 0 0,-1-1 1 0 0,0 1-1 0 0,0-1 0 0 0,0 1 0 0 0,0-1 0 0 0,0 0 1 0 0,0 0-1 0 0,-1 1 0 0 0,1-1 0 0 0,-1 0 1 0 0,1 0-1 0 0,-1 0 0 0 0,1 0 0 0 0,-1 0 0 0 0,0 0 1 0 0,0 0-1 0 0,0 0 0 0 0,0 0 0 0 0,0 0 0 0 0,-1 1 1 0 0,1-1-1 0 0,-1 0 0 0 0,1 0 0 0 0,-1-1 101 0 0,-11-39-5585 0 0,9 32 2811 0 0,-2-2-3887 0 0,-1 1-2625 0 0</inkml:trace>
  <inkml:trace contextRef="#ctx0" brushRef="#br0" timeOffset="-8939.8">336 1 12539 0 0,'0'0'1909'0'0,"0"0"-660"0"0,0 0-349 0 0,0 0-129 0 0,0 0 12 0 0,0 0 85 0 0,0 0 36 0 0,0 0-47 0 0,0 0-87 0 0,0 0-98 0 0,0 0-117 0 0,0 0-83 0 0,-13 33-67 0 0,-39 105-41 0 0,39-58 168 0 0,15-66-405 0 0,10 99 672 0 0,18 268 355 0 0,-30-271-924 0 0,-5 1 0 0 0,-10 40-230 0 0,-42 149 162 0 0,43-192-279 0 0,30-91-274 0 0,-13-16-5083 0 0,-2-1-5648 0 0,-4 0 974 0 0</inkml:trace>
  <inkml:trace contextRef="#ctx0" brushRef="#br0" timeOffset="-7632.02">1371 822 5217 0 0,'0'0'1792'0'0,"0"0"-75"0"0,0 0-51 0 0,0 0 47 0 0,0 0 38 0 0,0 0-41 0 0,0 0-191 0 0,0 0-237 0 0,0 0-272 0 0,0 0-279 0 0,0 0-203 0 0,0 0-142 0 0,0 0-86 0 0,-4-5-29 0 0,-10-12-22 0 0,10 13-17 0 0,4 24 974 0 0,-41 240 1485 0 0,35-51-2160 0 0,6-206-513 0 0,0 1 0 0 0,1-1 0 0 0,-1 0 0 0 0,1 1 0 0 0,-1-1 0 0 0,1 0 0 0 0,0 0 0 0 0,0 1 0 0 0,1-1 0 0 0,-1 0 0 0 0,1 0 0 0 0,-1 0 0 0 0,1-1 0 0 0,0 1 0 0 0,0 0 0 0 0,0-1 0 0 0,0 1 0 0 0,1-1 0 0 0,-1 1 0 0 0,1-1 0 0 0,-1 0 0 0 0,1 0 0 0 0,0 0 0 0 0,0-1 0 0 0,0 1 0 0 0,0-1 0 0 0,0 1 1 0 0,0-1-1 0 0,0 0 0 0 0,1 0 0 0 0,-1-1 0 0 0,0 1 0 0 0,0 0 0 0 0,1-1 0 0 0,-1 0 0 0 0,0 0 0 0 0,1 0 0 0 0,-1 0 0 0 0,1-1 0 0 0,-1 1 0 0 0,0-1 0 0 0,0 0 0 0 0,1 0 0 0 0,-1 0 0 0 0,0 0 0 0 0,0-1 0 0 0,0 1 0 0 0,0-1 0 0 0,0 0 0 0 0,2-1-18 0 0,127-131 290 0 0,79-125-196 0 0,-181 226-192 0 0,-30 32 36 0 0,0 1-12 0 0,2 20-100 0 0,3 51 150 0 0,-6-56 27 0 0,1 0-1 0 0,1 0 0 0 0,0-1 0 0 0,1 1 1 0 0,0 0-1 0 0,1-1 0 0 0,1 1 0 0 0,1-1 1 0 0,0 0-1 0 0,0 0 0 0 0,1-1 1 0 0,1 0-1 0 0,0 0 0 0 0,7 9-2 0 0,-9-18 17 0 0,0-1-1 0 0,0 1 1 0 0,1-1-1 0 0,-1 0 1 0 0,1 0-1 0 0,0-1 1 0 0,-1 1 0 0 0,1-1-1 0 0,0 0 1 0 0,0-1-1 0 0,0 0 1 0 0,0 0-1 0 0,1 0 1 0 0,-1-1-1 0 0,0 1 1 0 0,0-2-1 0 0,1 1 1 0 0,-1-1 0 0 0,0 0-1 0 0,0 0 1 0 0,0 0-1 0 0,0-1 1 0 0,0 0-1 0 0,0 0 1 0 0,0-1-1 0 0,-1 1 1 0 0,1-1-1 0 0,-1-1 1 0 0,0 1 0 0 0,0-1-1 0 0,0 0 1 0 0,0 0-1 0 0,-1 0 1 0 0,1 0-1 0 0,-1-1 1 0 0,0 0-1 0 0,3-5-16 0 0,8-6 8 0 0,0-1 0 0 0,-1-1 0 0 0,-1 0 0 0 0,0-1 0 0 0,-2 0 0 0 0,0 0 0 0 0,-1-2 0 0 0,-1 1 0 0 0,-1-1 0 0 0,-1 0 0 0 0,0-1 0 0 0,-2 0 0 0 0,-1 0 0 0 0,0 0 0 0 0,-2 0 0 0 0,0-11-8 0 0,-10 36-4395 0 0,7 11-264 0 0,0-7 400 0 0,0 1-7466 0 0</inkml:trace>
  <inkml:trace contextRef="#ctx0" brushRef="#br0" timeOffset="-7296.491">2507 1083 1800 0 0,'0'0'4489'0'0,"0"0"-1335"0"0,0 0-581 0 0,0 0-261 0 0,0 0-235 0 0,0 0-315 0 0,0 0-342 0 0,0 0-260 0 0,0 0-197 0 0,31-12-146 0 0,97-37-134 0 0,-68 11 266 0 0,-56 35-897 0 0,-1 0 1 0 0,1 0 0 0 0,-1 0 0 0 0,0 0 0 0 0,0-1 0 0 0,0 1-1 0 0,0-1 1 0 0,0 0 0 0 0,-1 0 0 0 0,0 0 0 0 0,0 0 0 0 0,0 0-1 0 0,0 0 1 0 0,-1-1 0 0 0,1 1 0 0 0,-1 0 0 0 0,0-1 0 0 0,0 1 0 0 0,-1-1-1 0 0,0 0 1 0 0,1 1 0 0 0,-2-1 0 0 0,1 1 0 0 0,0-1 0 0 0,-1 1-1 0 0,0-1 1 0 0,0 1 0 0 0,0-1 0 0 0,0 1 0 0 0,-1 0 0 0 0,0-1 0 0 0,0 1-1 0 0,0 0 1 0 0,0 0 0 0 0,-1 0 0 0 0,0 1 0 0 0,1-1 0 0 0,-1 1-1 0 0,-1-1 1 0 0,-1-1-53 0 0,-4 1 2 0 0,0 1 0 0 0,1 0 0 0 0,-1 0 0 0 0,-1 1 1 0 0,1 0-1 0 0,0 0 0 0 0,0 1 0 0 0,-1 0 0 0 0,1 1 0 0 0,-1 0 0 0 0,1 1 0 0 0,0 0 0 0 0,-1 0 0 0 0,1 1 0 0 0,0 0 0 0 0,0 1 0 0 0,0 0 0 0 0,0 0 0 0 0,1 1 0 0 0,-1 0 0 0 0,1 0 0 0 0,0 1 0 0 0,0 0 0 0 0,0 1 0 0 0,1 0 1 0 0,0 0-1 0 0,0 0 0 0 0,-3 5-2 0 0,2-3 0 0 0,1 1-1 0 0,0 0 1 0 0,0 0 0 0 0,1 0 0 0 0,0 1 0 0 0,1 0 0 0 0,0 0 0 0 0,0 0 0 0 0,1 1 0 0 0,0-1 0 0 0,1 1-1 0 0,1 0 1 0 0,0 0 0 0 0,0 0 0 0 0,1 1 0 0 0,0-1 0 0 0,1 0 0 0 0,0 0 0 0 0,1 1 0 0 0,0-1 0 0 0,1 0-1 0 0,0 0 1 0 0,1 0 0 0 0,0 0 0 0 0,1-1 0 0 0,0 1 0 0 0,1 1 0 0 0,2-2 19 0 0,-1 0 1 0 0,1 0-1 0 0,1-1 1 0 0,0 0-1 0 0,0-1 1 0 0,1 0 0 0 0,0 0-1 0 0,0-1 1 0 0,1 0-1 0 0,-1 0 1 0 0,2-1-1 0 0,-1 0 1 0 0,1-1-1 0 0,0-1 1 0 0,0 1-1 0 0,0-2 1 0 0,1 1-1 0 0,-1-2 1 0 0,5 1-20 0 0,23 4 59 0 0,0-3 1 0 0,0-1 0 0 0,0-1 0 0 0,1-3-1 0 0,9-2-59 0 0,46-20-917 0 0,-57 7-6905 0 0,-27 11-4426 0 0</inkml:trace>
  <inkml:trace contextRef="#ctx0" brushRef="#br0" timeOffset="-2901.452">8164 1017 3961 0 0,'0'0'2139'0'0,"0"0"-39"0"0,0 0 44 0 0,0 0-25 0 0,0 0-160 0 0,0 0-274 0 0,0 0-342 0 0,0 0-248 0 0,0 0-143 0 0,0 0-138 0 0,0 0-98 0 0,-24 5-97 0 0,-75 17-90 0 0,53 6 169 0 0,42-20-571 0 0,-3 3-51 0 0,0 1 0 0 0,1 0 0 0 0,0 0 0 0 0,1 1 0 0 0,0-1 0 0 0,1 1 0 0 0,0 0 0 0 0,1 0 0 0 0,1 1 0 0 0,0-1 0 0 0,1 0 0 0 0,0 1 0 0 0,1 0 0 0 0,0-1 0 0 0,2 7-76 0 0,-2-16 46 0 0,1 0 1 0 0,-1 0-1 0 0,1 0 1 0 0,0 0-1 0 0,0 0 1 0 0,0 0-1 0 0,0-1 1 0 0,1 1-1 0 0,-1 0 1 0 0,1-1-1 0 0,0 1 1 0 0,0-1-1 0 0,1 0 1 0 0,-1 1-1 0 0,0-1 1 0 0,1 0-1 0 0,0-1 1 0 0,0 1-1 0 0,0 0 1 0 0,0-1-1 0 0,0 0 1 0 0,1 1-1 0 0,-1-1 1 0 0,1 0-1 0 0,-1-1 1 0 0,1 1-1 0 0,0-1 1 0 0,-1 0-1 0 0,1 0 1 0 0,0 0-1 0 0,0 0 1 0 0,0 0-1 0 0,0-1 1 0 0,0 0-1 0 0,0 0 0 0 0,0 0 1 0 0,0 0-1 0 0,0-1 1 0 0,0 1-1 0 0,0-1 1 0 0,-1 0-1 0 0,1 0 1 0 0,0-1-1 0 0,0 1 1 0 0,-1-1-1 0 0,1 0 1 0 0,-1 0-1 0 0,1 0 1 0 0,-1 0-1 0 0,0-1-46 0 0,7-7 62 0 0,-1 0-1 0 0,0-1 1 0 0,-1 0-1 0 0,0 0 1 0 0,-1-1-1 0 0,0 0 1 0 0,-1 0-1 0 0,-1-1 1 0 0,0 1-1 0 0,0-1 1 0 0,-1-1-1 0 0,-1 1 1 0 0,0 0-1 0 0,-1-1 1 0 0,-1 0-1 0 0,0 1 0 0 0,0-1 1 0 0,-2 0-1 0 0,1 0 1 0 0,-2-1-62 0 0,-2 3-87 0 0,0 0 0 0 0,0 0 1 0 0,-2 1-1 0 0,1-1 0 0 0,-1 1 0 0 0,-1 1 1 0 0,0-1-1 0 0,-1 1 0 0 0,0 0 0 0 0,0 1 1 0 0,-1 0-1 0 0,0 0 0 0 0,0 1 0 0 0,-1 0 0 0 0,-1 0 1 0 0,1 1-1 0 0,-1 1 87 0 0,-41-12-2372 0 0,16 17-4875 0 0,33 1 6321 0 0,-8 0-10835 0 0</inkml:trace>
  <inkml:trace contextRef="#ctx0" brushRef="#br0" timeOffset="-2325.543">8431 1267 0 0 0,'0'0'1019'0'0,"0"0"489"0"0,0 0 119 0 0,0 0-17 0 0,0 0-124 0 0,0 0-201 0 0,0 0-99 0 0,0 0 53 0 0,0 0 68 0 0,0 0-2 0 0,0 0-101 0 0,0 0-213 0 0,0 0-161 0 0,3 9 555 0 0,-2-7 2762 0 0,30-50-53 0 0,83-179-1928 0 0,-70 164-2094 0 0,-44 62-83 0 0,0 1-17 0 0,0 0-4 0 0,0 31-67 0 0,-13 68 135 0 0,12-85-28 0 0,0-8-11 0 0,1 0 1 0 0,-1 0-1 0 0,1-1 1 0 0,1 1-1 0 0,-1 0 0 0 0,1 0 1 0 0,0-1-1 0 0,0 1 0 0 0,0 0 1 0 0,1-1-1 0 0,0 1 0 0 0,0-1 1 0 0,0 0-1 0 0,1 1 3 0 0,-1-2 6 0 0,0 0 0 0 0,0-1 0 0 0,1 1 0 0 0,-1-1 0 0 0,1 0 0 0 0,-1 1 0 0 0,1-1 0 0 0,0-1 0 0 0,0 1 0 0 0,1 0 0 0 0,-1-1 0 0 0,1 1 0 0 0,-1-1 0 0 0,1 0 0 0 0,0 0 0 0 0,-1-1 0 0 0,1 1 0 0 0,0-1 0 0 0,0 0 0 0 0,0 0 0 0 0,0 0 0 0 0,0 0 0 0 0,1-1 0 0 0,-1 0 0 0 0,0 1-1 0 0,0-2 1 0 0,0 1 0 0 0,0 0 0 0 0,2-1-6 0 0,9-5 92 0 0,-1 0-1 0 0,0-1 1 0 0,0-1-1 0 0,0 0 0 0 0,-1-1 1 0 0,-1 0-1 0 0,0-1 1 0 0,0 0-1 0 0,-1-1 0 0 0,0-1 1 0 0,0 1-1 0 0,-2-2 1 0 0,7-9-92 0 0,-9 14 44 0 0,0 0 0 0 0,-1-1 0 0 0,0 0 1 0 0,-1 0-1 0 0,0 0 0 0 0,0-1 1 0 0,-1 0-1 0 0,0 0 0 0 0,-1 0 0 0 0,0 0 1 0 0,0-1-1 0 0,-1 1 0 0 0,-1-1 1 0 0,1 1-1 0 0,-2-5-44 0 0,-3 2-1169 0 0,0 12-2878 0 0,-3 0-4557 0 0,4 1-4507 0 0</inkml:trace>
  <inkml:trace contextRef="#ctx0" brushRef="#br0" timeOffset="-6092.472">4219 833 0 0 0,'0'0'1375'0'0,"0"0"-31"0"0,0 0 55 0 0,0 0 160 0 0,0 0 39 0 0,0 0-66 0 0,0 0-73 0 0,0 0-93 0 0,0 0-98 0 0,0 0-76 0 0,0 0-157 0 0,0 0-161 0 0,0 0-123 0 0,-7-3-105 0 0,-20-10-41 0 0,-38 10 3438 0 0,53 6-3894 0 0,-1 1 0 0 0,0 0 0 0 0,1 0 0 0 0,0 1 0 0 0,0 1 0 0 0,0 0 0 0 0,0 1 0 0 0,1 0 0 0 0,0 1 0 0 0,1 0 0 0 0,0 0 0 0 0,0 1 0 0 0,1 1 0 0 0,-4 4-149 0 0,-2-2 34 0 0,0 1 0 0 0,2 1 0 0 0,-1 0 0 0 0,1 0 0 0 0,1 1 0 0 0,1 1 0 0 0,0 0 1 0 0,1 0-1 0 0,1 1 0 0 0,0 0 0 0 0,2 1 0 0 0,0 0 0 0 0,0 0 0 0 0,2 1 0 0 0,0 0 0 0 0,1 5-34 0 0,2-20 10 0 0,1 0-1 0 0,-1 1 0 0 0,1-1 1 0 0,1 1-1 0 0,-1 0 0 0 0,0-1 1 0 0,1 1-1 0 0,0-1 1 0 0,0 1-1 0 0,1 0 0 0 0,-1-1 1 0 0,1 1-1 0 0,0-1 0 0 0,0 1 1 0 0,0-1-1 0 0,1 1 1 0 0,0-1-1 0 0,0 0 0 0 0,0 0 1 0 0,0 1-1 0 0,0-2 0 0 0,1 1 1 0 0,0 0-1 0 0,0 0 1 0 0,0-1-1 0 0,0 0 0 0 0,1 1 1 0 0,-1-1-1 0 0,1-1 0 0 0,0 1 1 0 0,-1 0-1 0 0,1-1 1 0 0,1 0-1 0 0,-1 0 0 0 0,0 0 1 0 0,0 0-1 0 0,1-1 0 0 0,3 1-9 0 0,5-2 74 0 0,0 0-1 0 0,0-1 0 0 0,-1-1 0 0 0,1 0 0 0 0,0 0 1 0 0,0-2-1 0 0,-1 1 0 0 0,0-2 0 0 0,0 1 0 0 0,0-2 1 0 0,0 0-1 0 0,-1 0 0 0 0,0-1 0 0 0,0 0 1 0 0,0-1-74 0 0,143-134 482 0 0,-135 124-433 0 0,-2-1 0 0 0,0 0 0 0 0,-1-1 0 0 0,-1-1 0 0 0,-1-1 0 0 0,-1 0 0 0 0,-1 0 0 0 0,9-25-49 0 0,-21 50 17 0 0,-6 13-11 0 0,1 1 0 0 0,0 0 0 0 0,2-1 0 0 0,0 1 0 0 0,1 1 0 0 0,1-1 0 0 0,0 0 0 0 0,1 0 0 0 0,1 0-1 0 0,1 1 1 0 0,3 13-6 0 0,-4-25-41 0 0,1 1-1 0 0,0-1 0 0 0,0 1 1 0 0,1-1-1 0 0,0 0 0 0 0,0 0 1 0 0,0 0-1 0 0,1 0 0 0 0,-1 0 1 0 0,1-1-1 0 0,1 0 0 0 0,-1 0 1 0 0,1 0-1 0 0,0 0 0 0 0,0-1 1 0 0,1 1-1 0 0,-1-1 0 0 0,1-1 1 0 0,0 1-1 0 0,0-1 0 0 0,0 0 1 0 0,0 0-1 0 0,0-1 0 0 0,7 2 42 0 0,9-1-937 0 0,15 2-2741 0 0,-14-7-6410 0 0,-16-1-1297 0 0</inkml:trace>
  <inkml:trace contextRef="#ctx0" brushRef="#br0" timeOffset="-5179.346">5104 870 64 0 0,'0'0'1948'0'0,"0"0"-511"0"0,0 0 122 0 0,0 0 377 0 0,0 0 249 0 0,0 0-57 0 0,0 0-337 0 0,0 0-376 0 0,0 0-259 0 0,0 0-118 0 0,0 0-70 0 0,0 0-69 0 0,0 0-83 0 0,3-7-65 0 0,6-18-88 0 0,-9 24-551 0 0,0 0 0 0 0,-1 0 0 0 0,1 0 0 0 0,-1-1 1 0 0,1 1-1 0 0,-1 0 0 0 0,1 0 0 0 0,-1 0 0 0 0,0 0 0 0 0,0 0 1 0 0,0 0-1 0 0,1 1 0 0 0,-1-1 0 0 0,0 0 0 0 0,0 0 0 0 0,0 0 1 0 0,0 1-1 0 0,0-1 0 0 0,0 1 0 0 0,0-1 0 0 0,-1 1 0 0 0,1-1 1 0 0,0 1-1 0 0,0-1 0 0 0,0 1 0 0 0,0 0 0 0 0,-1 0 0 0 0,1 0 1 0 0,0 0-1 0 0,0 0 0 0 0,-1 0 0 0 0,1 0 0 0 0,0 0 0 0 0,0 0 1 0 0,0 0-1 0 0,-1 1 0 0 0,1-1-112 0 0,-6 0 77 0 0,-1 0 0 0 0,0 0 0 0 0,1 1 0 0 0,-1 0 0 0 0,1 1 0 0 0,-1 0 0 0 0,1 0 0 0 0,0 0 0 0 0,0 1 0 0 0,0 0 0 0 0,-6 3-77 0 0,-6 5 67 0 0,1 2 0 0 0,0 0 1 0 0,1 0-1 0 0,0 2 0 0 0,1 0 0 0 0,1 1 1 0 0,-11 14-68 0 0,20-22 1 0 0,0 1 1 0 0,0 0-1 0 0,1 0 1 0 0,1 0 0 0 0,-1 1-1 0 0,1 0 1 0 0,1-1-1 0 0,0 2 1 0 0,0-1 0 0 0,1 0-1 0 0,1 0 1 0 0,-1 1-1 0 0,2-1 1 0 0,-1 1 0 0 0,2 7-2 0 0,0-14 8 0 0,0-1-1 0 0,1 0 1 0 0,-1 0 0 0 0,1 0 0 0 0,0 0 0 0 0,0 0 0 0 0,0 0 0 0 0,0-1 0 0 0,1 1 0 0 0,-1 0 0 0 0,1-1-1 0 0,-1 0 1 0 0,1 0 0 0 0,0 0 0 0 0,0 0 0 0 0,0 0 0 0 0,0 0 0 0 0,0-1 0 0 0,0 0 0 0 0,1 1 0 0 0,-1-1-1 0 0,0 0 1 0 0,1-1 0 0 0,-1 1 0 0 0,1 0 0 0 0,-1-1 0 0 0,1 0 0 0 0,-1 0 0 0 0,1 0 0 0 0,-1 0 0 0 0,1-1-1 0 0,-1 1 1 0 0,1-1 0 0 0,-1 0 0 0 0,0 0 0 0 0,1 0 0 0 0,-1-1 0 0 0,0 1 0 0 0,2-2-8 0 0,19-11 84 0 0,0-2 1 0 0,-2-1-1 0 0,1-1 0 0 0,-2-1 1 0 0,-1-1-1 0 0,0-1 1 0 0,-1 0-1 0 0,-1-2 1 0 0,-2 0-1 0 0,0-1 0 0 0,-1 0 1 0 0,-2-1-1 0 0,7-18-84 0 0,-6 14 328 0 0,-14 28-297 0 0,0 1 6 0 0,0 0 9 0 0,0 0-6 0 0,0 0-10 0 0,0 0-16 0 0,0 0-25 0 0,0 18 34 0 0,-24 214 341 0 0,38 38-213 0 0,-5-180-139 0 0,-5 0 1 0 0,-3 0-1 0 0,-10 73-12 0 0,3-109 0 0 0,-2-2 0 0 0,-2 1 1 0 0,-3-1-1 0 0,-2-1 0 0 0,-2 0 1 0 0,-2-1-1 0 0,-2-1 0 0 0,-3-1 0 0 0,-11 16 0 0 0,32-58 5 0 0,0-1 0 0 0,-1 1 0 0 0,0-1-1 0 0,0 0 1 0 0,0 0 0 0 0,-1 0-1 0 0,1-1 1 0 0,-1 1 0 0 0,0-1-1 0 0,0 0 1 0 0,-1 0 0 0 0,1-1 0 0 0,-1 0-1 0 0,0 0 1 0 0,0 0 0 0 0,0-1-1 0 0,0 1 1 0 0,0-2 0 0 0,0 1-1 0 0,-1-1 1 0 0,-2 1-5 0 0,5-5 2 0 0,1 0 0 0 0,-1 0-1 0 0,0-1 1 0 0,1 1 0 0 0,-1-1 0 0 0,1 1 0 0 0,0-1-1 0 0,0 0 1 0 0,1 0 0 0 0,-1-1 0 0 0,1 1-1 0 0,0-1 1 0 0,0 1 0 0 0,0-1 0 0 0,1 1 0 0 0,-1-1-1 0 0,1 0 1 0 0,1 0 0 0 0,-1 0 0 0 0,0 0-1 0 0,1 0 1 0 0,0 0 0 0 0,0 1 0 0 0,1-3-2 0 0,-3-28 4 0 0,2-1 0 0 0,1 1 1 0 0,1-1-1 0 0,3 1 0 0 0,0 0 0 0 0,10-28-4 0 0,1 9-65 0 0,3 0 0 0 0,3 1 0 0 0,1 2 0 0 0,3 0 0 0 0,2 2 0 0 0,2 1 0 0 0,29-34 65 0 0,-43 55-452 0 0,-2 4-2739 0 0,-5 10-4780 0 0,-6 10-3373 0 0</inkml:trace>
  <inkml:trace contextRef="#ctx0" brushRef="#br0" timeOffset="-4510.183">5322 1381 0 0 0,'0'0'591'0'0,"0"0"677"0"0,0 0 522 0 0,0 0 409 0 0,0 0 248 0 0,0 0-64 0 0,0 0-337 0 0,0 0-332 0 0,0 0-267 0 0,0 0-191 0 0,0 0-130 0 0,0 0-68 0 0,0 0-41 0 0,3 5-40 0 0,-2-4-904 0 0,0 0-1 0 0,0-1 1 0 0,0 1-1 0 0,0 0 1 0 0,0 0-1 0 0,0 0 1 0 0,0-1 0 0 0,0 1-1 0 0,0 0 1 0 0,0-1-1 0 0,0 1 1 0 0,1-1-1 0 0,-1 1 1 0 0,0-1-1 0 0,0 0 1 0 0,1 1-1 0 0,-1-1 1 0 0,0 0 0 0 0,1 0-1 0 0,-1 0 1 0 0,0 0-1 0 0,0 0 1 0 0,1 0-1 0 0,-1-1 1 0 0,0 1-1 0 0,1 0 1 0 0,-1-1-1 0 0,0 1 1 0 0,0 0 0 0 0,0-1-1 0 0,1 0 1 0 0,-1 1-1 0 0,0-1 1 0 0,0 0-1 0 0,0 1 1 0 0,0-1-1 0 0,0 0 1 0 0,0 0-1 0 0,0 0 1 0 0,0 0 0 0 0,-1 0-1 0 0,1 0 1 0 0,0 0-1 0 0,-1 0 1 0 0,1 0-1 0 0,0-1 1 0 0,-1 1-1 0 0,1 0 1 0 0,-1 0-1 0 0,0-1 1 0 0,1 1 0 0 0,-1 0-1 0 0,0-1-72 0 0,28-29 777 0 0,-1-2-1 0 0,-2-1 1 0 0,-1-1-1 0 0,16-34-776 0 0,-10 10 134 0 0,-2-2 0 0 0,-4-1 0 0 0,-1-1 0 0 0,-3-4-134 0 0,-14-29 36 0 0,-7 94-40 0 0,0-1-1 0 0,0 1 1 0 0,-1 0-1 0 0,1 0 1 0 0,0-1-1 0 0,-1 1 1 0 0,0 0-1 0 0,1 0 1 0 0,-1 0-1 0 0,0 0 1 0 0,0 1-1 0 0,0-1 1 0 0,0 0-1 0 0,0 1 1 0 0,-1 0-1 0 0,1-1 1 0 0,0 1-1 0 0,-1 0 1 0 0,1 0-1 0 0,-1 0 1 0 0,1 1-1 0 0,-1-1 0 0 0,1 0 1 0 0,-1 1-1 0 0,1 0 1 0 0,-1-1-1 0 0,0 1 1 0 0,1 0-1 0 0,-1 1 1 0 0,1-1-1 0 0,-1 0 1 0 0,0 1-1 0 0,1-1 1 0 0,-1 1-1 0 0,1 0 1 0 0,-1 0-1 0 0,1 0 1 0 0,0 0-1 0 0,-1 0 1 0 0,1 1-1 0 0,0-1 1 0 0,0 1-1 0 0,0-1 1 0 0,0 1-1 0 0,0 0 1 0 0,0 0-1 0 0,0 0 1 0 0,1 0-1 0 0,-1 0 1 0 0,0 1 4 0 0,-1-1-4 0 0,0 1 0 0 0,-1-1 1 0 0,1 1-1 0 0,1 0 0 0 0,-1 1 0 0 0,0-1 1 0 0,1 0-1 0 0,0 1 0 0 0,0-1 1 0 0,0 1-1 0 0,0-1 0 0 0,0 1 0 0 0,1 0 1 0 0,0 0-1 0 0,0 0 0 0 0,0 0 0 0 0,0 0 1 0 0,0 0-1 0 0,1 0 0 0 0,0 0 1 0 0,0 1-1 0 0,0-1 0 0 0,0 0 0 0 0,1 0 1 0 0,-1 0-1 0 0,1 0 0 0 0,0 0 0 0 0,0 0 1 0 0,1 0-1 0 0,-1 0 0 0 0,1-1 1 0 0,0 1-1 0 0,0 0 0 0 0,0-1 0 0 0,0 1 1 0 0,1-1-1 0 0,-1 0 0 0 0,1 0 0 0 0,3 3 4 0 0,199 71 68 0 0,-200-73-52 0 0,0 1-1 0 0,0-1 0 0 0,0 1 0 0 0,-1 0 0 0 0,0 0 0 0 0,0 0 0 0 0,0 0 0 0 0,-1 1 0 0 0,0-1 1 0 0,0 1-1 0 0,0 0 0 0 0,-1 0 0 0 0,0 0 0 0 0,0 1 0 0 0,0-1 0 0 0,-1 0 0 0 0,0 1 0 0 0,0-1 1 0 0,-1 1-1 0 0,0-1 0 0 0,0 1 0 0 0,0-1 0 0 0,-1 1 0 0 0,0-1 0 0 0,0 1 0 0 0,-1-1 1 0 0,0 1-16 0 0,-12 53-161 0 0,14-60 51 0 0,0 0-58 0 0,0 0-94 0 0,0 0-99 0 0,0 0-148 0 0,-2 3-13004 0 0,2-2 2122 0 0</inkml:trace>
  <inkml:trace contextRef="#ctx0" brushRef="#br0" timeOffset="-4112.03">5894 1216 1984 0 0,'0'0'1782'0'0,"0"0"-262"0"0,0 0 106 0 0,0 0 188 0 0,0 0 138 0 0,0 0-7 0 0,0 0-118 0 0,0 0-186 0 0,0 0-184 0 0,0 0-148 0 0,0 0-114 0 0,0 0-96 0 0,0 0-81 0 0,27 6-79 0 0,81 18-98 0 0,-41-25 690 0 0,-53-6-1115 0 0,3-2-217 0 0,-1 0 0 0 0,-1-2-1 0 0,1 1 1 0 0,-2-2 0 0 0,0 0-1 0 0,0-1 1 0 0,-1 0 0 0 0,0-1 0 0 0,-1 0-1 0 0,-1-1 1 0 0,2-5-199 0 0,-7 14 14 0 0,-1-1-1 0 0,0 0 1 0 0,0 0 0 0 0,-1 0 0 0 0,0-1-1 0 0,0 1 1 0 0,-1-1 0 0 0,0 0-1 0 0,0 0 1 0 0,-1 0 0 0 0,0-1-1 0 0,-1 1 1 0 0,1 0 0 0 0,-1-1 0 0 0,-1 1-1 0 0,0-1 1 0 0,0 1 0 0 0,-1-2-14 0 0,-2 6-14 0 0,1 0 1 0 0,-1 0-1 0 0,0 1 1 0 0,-1-1-1 0 0,1 1 1 0 0,-1 0 0 0 0,1 0-1 0 0,-1 0 1 0 0,0 1-1 0 0,0-1 1 0 0,0 1-1 0 0,-1 0 1 0 0,1 0-1 0 0,0 0 1 0 0,-1 1 0 0 0,1-1-1 0 0,-1 1 1 0 0,0 0-1 0 0,1 0 1 0 0,-1 1-1 0 0,0 0 1 0 0,1 0-1 0 0,-1 0 1 0 0,0 0 0 0 0,1 0-1 0 0,-1 1 1 0 0,0 0-1 0 0,1 0 1 0 0,-1 0-1 0 0,1 1 1 0 0,-1 0-1 0 0,1 0 1 0 0,0 0 0 0 0,-1 0-1 0 0,1 0 1 0 0,-3 4 13 0 0,-10 4-42 0 0,0 0 0 0 0,1 2-1 0 0,0 0 1 0 0,1 1 0 0 0,0 0 0 0 0,1 2 0 0 0,0-1 0 0 0,2 2 0 0 0,0-1 0 0 0,0 2 0 0 0,2 0 0 0 0,0 0 0 0 0,1 1 0 0 0,0 0 0 0 0,2 0 0 0 0,0 1 0 0 0,1 0 0 0 0,1 0 0 0 0,1 1 0 0 0,0-1 0 0 0,1 2 42 0 0,4-17-19 0 0,0 1 0 0 0,-1-1 0 0 0,1 1 0 0 0,0-1 0 0 0,1 0 0 0 0,-1 0 0 0 0,1 1 0 0 0,0-1 0 0 0,0 0 0 0 0,0 0 0 0 0,1-1 1 0 0,-1 1-1 0 0,1 0 0 0 0,0-1 0 0 0,0 0 0 0 0,0 1 0 0 0,1-1 0 0 0,-1-1 0 0 0,1 1 0 0 0,-1 0 0 0 0,1-1 0 0 0,0 0 0 0 0,0 0 0 0 0,0 0 0 0 0,0 0 0 0 0,1 0 1 0 0,-1-1-1 0 0,4 1 19 0 0,130 18-562 0 0,-117-21 298 0 0,0-1 1 0 0,0-1-1 0 0,0 0 1 0 0,0-2-1 0 0,-1 0 1 0 0,0-1-1 0 0,0-2 1 0 0,-1 0-1 0 0,0-1 1 0 0,7-4 263 0 0,42-29-4939 0 0,-6-6-5441 0 0,-51 39 2464 0 0</inkml:trace>
  <inkml:trace contextRef="#ctx0" brushRef="#br0" timeOffset="-3728.032">6546 1101 0 0 0,'0'0'787'0'0,"0"0"783"0"0,0 0 363 0 0,0 0 176 0 0,0 0 50 0 0,0 0-41 0 0,0 0-186 0 0,0 0-298 0 0,0 0-225 0 0,0 0-194 0 0,0 0-184 0 0,3 12-123 0 0,9 32-87 0 0,-11-43-765 0 0,0 0 1 0 0,-1 0-1 0 0,1 0 1 0 0,0-1 0 0 0,0 1-1 0 0,-1 0 1 0 0,1 0 0 0 0,0 0-1 0 0,0-1 1 0 0,0 1 0 0 0,0 0-1 0 0,0-1 1 0 0,0 1 0 0 0,0-1-1 0 0,0 1 1 0 0,0-1 0 0 0,0 0-1 0 0,0 1 1 0 0,0-1 0 0 0,1 0-1 0 0,-1 0 1 0 0,0 0-1 0 0,0 0 1 0 0,0 0 0 0 0,0 0-1 0 0,0 0 1 0 0,1 0 0 0 0,-1 0-1 0 0,0 0 1 0 0,0-1 0 0 0,0 1-1 0 0,0 0-56 0 0,7-1 519 0 0,4-1-75 0 0,-1-1 1 0 0,1 0 0 0 0,-1 0-1 0 0,0-2 1 0 0,0 1 0 0 0,0-1-1 0 0,0-1 1 0 0,-1 1 0 0 0,2-3-445 0 0,-4 3 192 0 0,8-4-27 0 0,-1 0 0 0 0,0-1 0 0 0,-1-1 1 0 0,-1 0-1 0 0,1-1 0 0 0,-2-1 0 0 0,1 0 0 0 0,-2 0 0 0 0,0-1 1 0 0,-1-1-1 0 0,0 0 0 0 0,-1 0 0 0 0,4-11-165 0 0,-11 23 1 0 0,0 0 0 0 0,0 0 0 0 0,-1 0 0 0 0,0 0 1 0 0,1-1-1 0 0,-1 1 0 0 0,0 0 0 0 0,-1 0 0 0 0,1-1 0 0 0,-1 1 0 0 0,1-1 0 0 0,-1 1 0 0 0,0 0 0 0 0,0-1 0 0 0,0 1 1 0 0,-1-1-1 0 0,1 1 0 0 0,-1 0 0 0 0,0-1 0 0 0,0 1 0 0 0,0 0 0 0 0,0 0 0 0 0,-1 0 0 0 0,1-1 0 0 0,-1 2 0 0 0,0-1 1 0 0,0 0-1 0 0,0 0 0 0 0,0 0 0 0 0,0 1 0 0 0,-1-1 0 0 0,1 1 0 0 0,-1 0 0 0 0,1 0 0 0 0,-1 0 0 0 0,0 0 0 0 0,0 0 1 0 0,0 1-1 0 0,0-1 0 0 0,0 1 0 0 0,0-1 0 0 0,-1 1 0 0 0,1 1 0 0 0,-3-2-1 0 0,-8 4-16 0 0,-1 0 0 0 0,1 1-1 0 0,-1 1 1 0 0,1 0 0 0 0,1 1 0 0 0,-1 0-1 0 0,1 1 1 0 0,-1 1 0 0 0,2 0-1 0 0,-1 0 1 0 0,1 2 0 0 0,0-1 0 0 0,1 2-1 0 0,0-1 1 0 0,0 2 0 0 0,1-1 0 0 0,1 1-1 0 0,-1 1 1 0 0,2 0 0 0 0,0 0 0 0 0,-2 5 16 0 0,1-4-3 0 0,2 0 1 0 0,-1 1 0 0 0,2-1 0 0 0,0 1 0 0 0,1 1-1 0 0,0-1 1 0 0,1 1 0 0 0,0 0 0 0 0,1 0-1 0 0,1 0 1 0 0,1 0 0 0 0,0 0 0 0 0,1 0 0 0 0,0 1-1 0 0,2 2 3 0 0,1-9 10 0 0,0 1-1 0 0,1-1 0 0 0,0 0 0 0 0,1 0 1 0 0,0 0-1 0 0,0-1 0 0 0,1 0 1 0 0,0 0-1 0 0,0 0 0 0 0,1-1 0 0 0,0 1 1 0 0,0-2-1 0 0,1 1 0 0 0,0-1 1 0 0,0 0-1 0 0,1-1 0 0 0,-1 0 0 0 0,1 0 1 0 0,0-1-1 0 0,0 0 0 0 0,1 0 1 0 0,-1-1-1 0 0,1-1 0 0 0,0 1 0 0 0,0-2 1 0 0,-1 1-1 0 0,7-1-9 0 0,0 1 25 0 0,-1 0-1 0 0,1-1 1 0 0,0-1 0 0 0,-1 0-1 0 0,1-1 1 0 0,0-1-1 0 0,-1-1 1 0 0,0 0 0 0 0,1-1-1 0 0,-1 0 1 0 0,-1-1 0 0 0,1-1-1 0 0,-1 0 1 0 0,0-2-1 0 0,6-3-24 0 0,75-74-611 0 0,-72 38-6337 0 0,-20 36-5402 0 0</inkml:trace>
  <inkml:trace contextRef="#ctx0" brushRef="#br0" timeOffset="16861.481">173 2490 0 0 0,'0'0'449'0'0,"0"0"348"0"0,0 0 31 0 0,0 0-52 0 0,0 0 72 0 0,0 0 96 0 0,0 0 78 0 0,0 0 113 0 0,0 0 90 0 0,-6 0 74 0 0,-17 0 10 0 0,17 0-60 0 0,6 0-113 0 0,0 0-175 0 0,0 0-155 0 0,0 0-120 0 0,0 0-111 0 0,0 0-58 0 0,0 0-47 0 0,0 0-30 0 0,0 0-23 0 0,19 0 2328 0 0,-12-2-2513 0 0,-1-1 0 0 0,1 1 1 0 0,-1-1-1 0 0,1 0 1 0 0,-1 0-1 0 0,0-1 0 0 0,0 0 1 0 0,0 0-1 0 0,-1 0 0 0 0,1-1 1 0 0,-1 0-1 0 0,0 0 0 0 0,0 0 1 0 0,-1-1-1 0 0,0 1 1 0 0,4-7-233 0 0,4-2 213 0 0,123-180 819 0 0,-134 193-1027 0 0,0 0 0 0 0,-1 1 0 0 0,1-1 0 0 0,0 1 0 0 0,0-1 0 0 0,0 1 0 0 0,0-1 0 0 0,0 1 0 0 0,0-1 0 0 0,0 1 0 0 0,-1 0-1 0 0,1 0 1 0 0,0-1 0 0 0,0 1 0 0 0,0 0 0 0 0,0 0 0 0 0,0 0 0 0 0,0 0 0 0 0,0 0 0 0 0,0 0 0 0 0,0 1 0 0 0,0-1-1 0 0,0 0 1 0 0,0 0 0 0 0,0 1 0 0 0,0-1 0 0 0,0 1 0 0 0,0-1 0 0 0,0 0 0 0 0,0 1 0 0 0,0 0 0 0 0,-1-1 0 0 0,1 1 0 0 0,0 0-1 0 0,0-1 1 0 0,-1 1 0 0 0,1 0 0 0 0,0 0 0 0 0,-1-1 0 0 0,1 1 0 0 0,-1 0 0 0 0,1 0 0 0 0,-1 0 0 0 0,0 0 0 0 0,1 0 0 0 0,-1 0-1 0 0,0 0 1 0 0,1 0 0 0 0,-1 0 0 0 0,0 0 0 0 0,0 0 0 0 0,0 0 0 0 0,0 0 0 0 0,0 0 0 0 0,0 0 0 0 0,0 0 0 0 0,0 0-1 0 0,-1 0 1 0 0,1 0 0 0 0,0 0 0 0 0,0-1 0 0 0,-1 1-5 0 0,4 7 81 0 0,7 29 122 0 0,-1 0 1 0 0,-2 1-1 0 0,-1-1 1 0 0,-2 1-1 0 0,-2 31-203 0 0,4 13 146 0 0,39 462 367 0 0,-45-515-510 0 0,-13 101 152 0 0,13-131-146 0 0,0 1 1 0 0,0-1 0 0 0,0 0 0 0 0,0 0 0 0 0,-1 0 0 0 0,1 1-1 0 0,0-1 1 0 0,-1 0 0 0 0,1 1 0 0 0,-1-1 0 0 0,1 0 0 0 0,-1 1-1 0 0,1-1 1 0 0,-1 0 0 0 0,1 1 0 0 0,-1-1 0 0 0,1 1 0 0 0,-1-1-1 0 0,0 1 1 0 0,1-1 0 0 0,-1 1 0 0 0,0 0 0 0 0,1-1 0 0 0,-1 1 0 0 0,0 0-1 0 0,0 0 1 0 0,1-1 0 0 0,-1 1 0 0 0,0 0 0 0 0,0 0 0 0 0,0 0-1 0 0,1 0 1 0 0,-1 0 0 0 0,0 0 0 0 0,0 0 0 0 0,0 0 0 0 0,1 0-1 0 0,-1 0 1 0 0,0 0 0 0 0,0 1 0 0 0,1-1 0 0 0,-1 0 0 0 0,0 1-1 0 0,0-1 1 0 0,1 0 0 0 0,-1 1 0 0 0,0-1 0 0 0,1 1 0 0 0,-1-1-1 0 0,1 1 1 0 0,-1-1 0 0 0,0 1 0 0 0,1 0 0 0 0,-1-1 0 0 0,1 1-1 0 0,0 0 1 0 0,-1-1 0 0 0,1 1 0 0 0,-1 0 0 0 0,1-1 0 0 0,0 1-1 0 0,0 0 1 0 0,-1 0 0 0 0,1 0-10 0 0,-8-35 7 0 0,2-1 0 0 0,0 0 0 0 0,3 0 0 0 0,1 0 0 0 0,1-1 0 0 0,3 1-1 0 0,0 0 1 0 0,2 0 0 0 0,2 0 0 0 0,1 1 0 0 0,9-23-7 0 0,-5 4-17 0 0,2 1 0 0 0,2 1-1 0 0,3 0 1 0 0,2 2 0 0 0,2 0 0 0 0,3 1 0 0 0,1 1-1 0 0,2 2 1 0 0,2 1 0 0 0,3 1 0 0 0,1 1-1 0 0,9-5 18 0 0,-32 35-5 0 0,1 1 0 0 0,0 0 1 0 0,0 1-1 0 0,1 0 0 0 0,1 1 0 0 0,0 0 0 0 0,0 2 0 0 0,0-1 0 0 0,1 2 0 0 0,0 0 0 0 0,1 0 0 0 0,-1 2 0 0 0,1 0 0 0 0,14-2 5 0 0,-27 6 0 0 0,0 1-1 0 0,0-1 0 0 0,-1 0 1 0 0,1 1-1 0 0,0 0 1 0 0,-1-1-1 0 0,1 1 1 0 0,0 0-1 0 0,-1 0 1 0 0,1 1-1 0 0,-1-1 1 0 0,0 1-1 0 0,1-1 1 0 0,-1 1-1 0 0,0 0 1 0 0,0-1-1 0 0,0 1 1 0 0,0 0-1 0 0,0 0 1 0 0,0 1-1 0 0,-1-1 1 0 0,1 0-1 0 0,-1 1 1 0 0,0-1-1 0 0,1 1 1 0 0,-1-1-1 0 0,0 1 1 0 0,0-1-1 0 0,0 3 1 0 0,11 81 26 0 0,-14-62-23 0 0,-2 0 1 0 0,0 0-1 0 0,-1-1 0 0 0,-2 1 1 0 0,0-1-1 0 0,-2-1 1 0 0,0 0-1 0 0,-1 0 1 0 0,-2-1-1 0 0,0 0 0 0 0,-1-1 1 0 0,-1 0-1 0 0,-1-1 1 0 0,0-1-1 0 0,-2 0 1 0 0,0-1-1 0 0,-1-1 0 0 0,0-1 1 0 0,-1 0-1 0 0,-1-2 1 0 0,-20 11-4 0 0,32-18-29 0 0,-1 0 0 0 0,0-1 0 0 0,0 0 1 0 0,-1 0-1 0 0,0-1 0 0 0,0 0 0 0 0,0-1 1 0 0,0 0-1 0 0,0 0 0 0 0,-1-1 0 0 0,1-1 1 0 0,-1 1-1 0 0,1-2 0 0 0,-1 0 0 0 0,0 0 1 0 0,-6-1 28 0 0,15-1-146 0 0,0-1 1 0 0,0 1 0 0 0,1 0 0 0 0,-1-1-1 0 0,1 1 1 0 0,-1-1 0 0 0,1 1 0 0 0,0-1-1 0 0,0 0 1 0 0,0 1 0 0 0,0-1 0 0 0,1 0-1 0 0,-1 0 1 0 0,1 0 0 0 0,0 1 0 0 0,-1-1-1 0 0,1 0 1 0 0,1 0 0 0 0,-1 0 0 0 0,0 0-1 0 0,1 0 1 0 0,-1 1 0 0 0,1-1 0 0 0,0 0-1 0 0,0 0 1 0 0,0 1 0 0 0,0-1 0 0 0,0 0-1 0 0,1 1 1 0 0,-1 0 0 0 0,1-1 0 0 0,0 1-1 0 0,-1 0 1 0 0,1 0 0 0 0,2-2 145 0 0,23-27-3381 0 0,-16 19-564 0 0,1-4-7129 0 0</inkml:trace>
  <inkml:trace contextRef="#ctx0" brushRef="#br0" timeOffset="17179.886">1338 2269 7362 0 0,'0'0'2285'0'0,"0"0"-634"0"0,0 0-213 0 0,0 0 2 0 0,0 0-25 0 0,0 0-117 0 0,0 0-187 0 0,0 0-174 0 0,0 0-146 0 0,0 0-79 0 0,0 0-25 0 0,0 0 0 0 0,0 0-36 0 0,1 6-64 0 0,0-4-546 0 0,0 1 1 0 0,-1-1-1 0 0,1 0 1 0 0,-1 1-1 0 0,0-1 1 0 0,0 1-1 0 0,0-1 1 0 0,0 1-1 0 0,0-1 1 0 0,0 1-1 0 0,-1-1 1 0 0,1 0 0 0 0,-1 1-1 0 0,0-1 1 0 0,1 1-1 0 0,-1-1 1 0 0,0 0-1 0 0,-1 0 1 0 0,1 0-1 0 0,0 1 1 0 0,-2 0-42 0 0,-16 23 221 0 0,0 1 0 0 0,2 1 0 0 0,1 1 0 0 0,2 0 1 0 0,0 1-1 0 0,-1 10-221 0 0,12-36 19 0 0,1 0-1 0 0,0 1 1 0 0,0-1 0 0 0,0 1 0 0 0,1-1 0 0 0,0 1 0 0 0,-1 0 0 0 0,2-1-1 0 0,-1 1 1 0 0,0 0 0 0 0,1 0 0 0 0,0 0 0 0 0,0-1 0 0 0,1 1 0 0 0,-1 0 0 0 0,1 0-1 0 0,0-1 1 0 0,1 1 0 0 0,-1 0 0 0 0,1-1 0 0 0,-1 1 0 0 0,1-1 0 0 0,1 0-1 0 0,-1 1 1 0 0,1-1 0 0 0,-1 0 0 0 0,1-1 0 0 0,0 1 0 0 0,1 0 0 0 0,-1-1-1 0 0,1 0 1 0 0,-1 1 0 0 0,1-1 0 0 0,0-1 0 0 0,0 1 0 0 0,0-1 0 0 0,0 1-1 0 0,1-1 1 0 0,-1 0 0 0 0,1-1 0 0 0,-1 1 0 0 0,3-1-19 0 0,1-1 73 0 0,-1 0 0 0 0,1-1 0 0 0,0 0 0 0 0,-1 0 0 0 0,1-1 0 0 0,-1 0 0 0 0,0 0 0 0 0,1 0 1 0 0,-1-1-1 0 0,0-1 0 0 0,-1 1 0 0 0,1-1 0 0 0,-1 0 0 0 0,1-1 0 0 0,-1 1 0 0 0,0-1 0 0 0,-1 0 0 0 0,1-1 0 0 0,-1 1 0 0 0,0-1 0 0 0,-1 0 0 0 0,1-1 1 0 0,1-2-74 0 0,2-4 42 0 0,-1 1 1 0 0,0-1 0 0 0,0-1 0 0 0,-1 1-1 0 0,-1-1 1 0 0,-1 0 0 0 0,0 0 0 0 0,0 0-1 0 0,-1-1 1 0 0,-1 0 0 0 0,-1 1 0 0 0,0-2-43 0 0,-1 0-67 0 0,-1 1 0 0 0,0 0-1 0 0,-1-1 1 0 0,0 1 0 0 0,-2 0 0 0 0,0 0 0 0 0,0 0 0 0 0,-6-12 67 0 0,-29-26-3116 0 0,23 44-1402 0 0,12 7 1178 0 0,-1-2-8505 0 0</inkml:trace>
  <inkml:trace contextRef="#ctx0" brushRef="#br0" timeOffset="17528.686">1864 1812 11522 0 0,'0'0'4609'0'0,"0"0"-2575"0"0,0 0-942 0 0,0 0-77 0 0,0 0 51 0 0,0 0 26 0 0,0 0-60 0 0,0 0-195 0 0,0 0-191 0 0,0 0-88 0 0,0 0-47 0 0,0 0-38 0 0,0 0-20 0 0,6 5-79 0 0,-4-3-341 0 0,1 0 0 0 0,-1 1 0 0 0,0-1 1 0 0,1 1-1 0 0,-1-1 0 0 0,0 1 0 0 0,-1 0 1 0 0,1 0-1 0 0,-1 0 0 0 0,1 0 0 0 0,-1 0 0 0 0,0 0 1 0 0,0 0-1 0 0,0 1 0 0 0,0-1 0 0 0,-1 0 1 0 0,1 0-1 0 0,-1 1 0 0 0,0-1 0 0 0,0 0 0 0 0,0 1 1 0 0,-1 1-34 0 0,-1 59 306 0 0,2 1 0 0 0,4-1 1 0 0,5 26-307 0 0,8 219 305 0 0,-18-294-307 0 0,-1 1-1 0 0,-1-1 1 0 0,0 0 0 0 0,-1 0 0 0 0,-1-1 0 0 0,0 1-1 0 0,-1-1 1 0 0,0 0 0 0 0,-5 7 2 0 0,10-21-63 0 0,1 0 0 0 0,-1 0 1 0 0,0 0-1 0 0,1 0 0 0 0,-1 0 1 0 0,0 0-1 0 0,1 0 0 0 0,-1 0 0 0 0,1 0 1 0 0,-1 0-1 0 0,0 0 0 0 0,1-1 1 0 0,-1 1-1 0 0,1 0 0 0 0,-1 0 0 0 0,0-1 1 0 0,1 1-1 0 0,-1 0 0 0 0,1-1 1 0 0,-1 1-1 0 0,1 0 0 0 0,-1-1 0 0 0,1 1 1 0 0,-1-1-1 0 0,1 1 0 0 0,0-1 1 0 0,-1 1-1 0 0,1-1 0 0 0,0 1 0 0 0,-1-1 1 0 0,1 1-1 0 0,0-1 0 0 0,-1 1 0 0 0,1-1 1 0 0,0 0-1 0 0,0 1 0 0 0,0-1 1 0 0,0 1-1 0 0,0-1 0 0 0,0 0 0 0 0,0 1 1 0 0,0-1-1 0 0,0 0 0 0 0,0 1 1 0 0,0-1-1 0 0,0 0 0 0 0,0 1 0 0 0,0-1 1 0 0,0 1-1 0 0,1-1 0 0 0,-1 0 1 0 0,0 1-1 0 0,0-1 63 0 0,0 0-46 0 0,-18-54-6638 0 0,8 31-2974 0 0,7 12 121 0 0</inkml:trace>
  <inkml:trace contextRef="#ctx0" brushRef="#br0" timeOffset="17763.915">1612 2232 14595 0 0,'0'0'1463'0'0,"0"0"-513"0"0,0 0-202 0 0,0 0 143 0 0,0 0 218 0 0,0 0 90 0 0,0 0-84 0 0,0 0-168 0 0,0 0-164 0 0,0 0-131 0 0,0 0-107 0 0,0 0-95 0 0,36 1-87 0 0,114 4-71 0 0,-17-15 217 0 0,34-4-767 0 0,-132 14-4116 0 0,1-1-4416 0 0,-31 1-3591 0 0</inkml:trace>
  <inkml:trace contextRef="#ctx0" brushRef="#br0" timeOffset="18219.286">2363 2456 3009 0 0,'0'0'2510'0'0,"0"0"-1233"0"0,0 0-390 0 0,0 0 248 0 0,0 0 315 0 0,0 0 193 0 0,0 0 2 0 0,0 0-227 0 0,0 0-243 0 0,0 0-119 0 0,0 0-88 0 0,0 0-80 0 0,10 3-45 0 0,-2 0-559 0 0,0 0-1 0 0,0-1 0 0 0,0 0 1 0 0,1-1-1 0 0,-1 0 1 0 0,0 0-1 0 0,1-1 0 0 0,-1 0 1 0 0,1 0-1 0 0,-1-1 1 0 0,0 0-1 0 0,1-1 0 0 0,-1 0 1 0 0,0 0-1 0 0,0-1 1 0 0,6-2-284 0 0,-1-2 223 0 0,0 0 0 0 0,0 0 1 0 0,-1-1-1 0 0,0-1 0 0 0,-1 0 1 0 0,0-1-1 0 0,0 0 0 0 0,-1 0 1 0 0,0-1-1 0 0,-1 0 0 0 0,0-1 1 0 0,-1 0-1 0 0,1-5-223 0 0,-7 16 11 0 0,-1-1 0 0 0,0 0 1 0 0,0 0-1 0 0,0 0 0 0 0,0 0 0 0 0,0 0 0 0 0,0 0 1 0 0,0 0-1 0 0,-1 0 0 0 0,1 0 0 0 0,-1 0 1 0 0,0 0-1 0 0,1 0 0 0 0,-1-1 0 0 0,0 1 1 0 0,0 0-1 0 0,0 0 0 0 0,-1 0 0 0 0,1 0 0 0 0,-1 0 1 0 0,1-1-1 0 0,-1 1 0 0 0,1 0 0 0 0,-1 0 1 0 0,0 0-1 0 0,0 0 0 0 0,0 0 0 0 0,0 1 1 0 0,-1-1-1 0 0,1 0 0 0 0,0 0 0 0 0,-1 1 0 0 0,1-1 1 0 0,-1 1-1 0 0,1-1 0 0 0,-1 1 0 0 0,0 0 1 0 0,0 0-1 0 0,0-1 0 0 0,0 1 0 0 0,0 0 1 0 0,0 1-1 0 0,0-1 0 0 0,0 0 0 0 0,-2 0-11 0 0,-7 1-13 0 0,1 0 0 0 0,-1 1 0 0 0,0 0 0 0 0,1 1 1 0 0,-1 0-1 0 0,1 1 0 0 0,0 0 0 0 0,-1 1 0 0 0,1 0 0 0 0,1 0 0 0 0,-1 1 0 0 0,1 0 0 0 0,0 1 0 0 0,0 0 0 0 0,0 0 0 0 0,1 1 0 0 0,-7 6 13 0 0,-3 5-21 0 0,0 1-1 0 0,1 0 0 0 0,0 2 1 0 0,2-1-1 0 0,1 2 1 0 0,-12 22 21 0 0,23-39-2 0 0,-1 1 1 0 0,0 0-1 0 0,1 0 1 0 0,0 0-1 0 0,1 0 1 0 0,-1 1-1 0 0,1-1 1 0 0,0 1-1 0 0,1-1 1 0 0,0 1-1 0 0,0 0 1 0 0,0 0-1 0 0,1 0 1 0 0,0-1-1 0 0,0 1 1 0 0,1 0-1 0 0,0 0 1 0 0,0 0-1 0 0,0-1 1 0 0,1 1-1 0 0,0-1 1 0 0,0 1-1 0 0,1-1 1 0 0,0 0-1 0 0,0 0 1 0 0,0 0-1 0 0,1 0 1 0 0,0 0-1 0 0,0-1 1 0 0,3 3 1 0 0,2-1-97 0 0,0-1 1 0 0,1 0-1 0 0,0-1 1 0 0,0 0-1 0 0,0 0 1 0 0,0-1 0 0 0,1 0-1 0 0,0-1 1 0 0,0-1-1 0 0,0 0 1 0 0,0 0-1 0 0,0-1 1 0 0,0 0 0 0 0,0-1-1 0 0,0 0 1 0 0,1-1-1 0 0,-1 0 1 0 0,0 0-1 0 0,0-2 1 0 0,0 1-1 0 0,-1-1 1 0 0,1-1 0 0 0,-1 0-1 0 0,1-1 1 0 0,-1 0-1 0 0,4-3 97 0 0,4-1-1201 0 0,7-5-1968 0 0,-10 4-3040 0 0,-5 2-5644 0 0</inkml:trace>
  <inkml:trace contextRef="#ctx0" brushRef="#br0" timeOffset="18671.093">2759 2677 7834 0 0,'0'0'2048'0'0,"0"0"-94"0"0,0 0 106 0 0,0 0 31 0 0,0 0-131 0 0,0 0-240 0 0,0 0-278 0 0,0 0-244 0 0,0 0-199 0 0,0 0-161 0 0,0 0-139 0 0,0 0-138 0 0,0 0-71 0 0,32-22-57 0 0,98-70-70 0 0,-76 38 106 0 0,-47 41-337 0 0,10-19 82 0 0,0 0-1 0 0,-2-2 1 0 0,-2 0-1 0 0,10-34-213 0 0,-12 34 56 0 0,-8 23-66 0 0,-3 10-11 0 0,0 1-4 0 0,-5 26-102 0 0,-2 107 187 0 0,8-128-55 0 0,-1 1 0 0 0,1 0-1 0 0,1 0 1 0 0,-1-1 0 0 0,1 1 0 0 0,0-1-1 0 0,0 1 1 0 0,1-1 0 0 0,-1 0 0 0 0,1 0-1 0 0,1 0 1 0 0,-1 0 0 0 0,1 0 0 0 0,-1-1 0 0 0,1 1-1 0 0,0-1 1 0 0,1 0 0 0 0,-1-1 0 0 0,1 1-1 0 0,0-1 1 0 0,0 0 0 0 0,0 0 0 0 0,0 0-1 0 0,0 0 1 0 0,1-1 0 0 0,-1 0 0 0 0,1-1 0 0 0,0 1-1 0 0,-1-1 1 0 0,1 0 0 0 0,0 0 0 0 0,0-1-1 0 0,0 1-4 0 0,-1-1 29 0 0,1-1 1 0 0,-1 1-1 0 0,1-1 0 0 0,-1 0 0 0 0,0 0 0 0 0,1 0 0 0 0,-1-1 0 0 0,0 0 1 0 0,0 0-1 0 0,0 0 0 0 0,0-1 0 0 0,-1 1 0 0 0,1-1 0 0 0,-1-1 0 0 0,1 1 0 0 0,-1 0 1 0 0,0-1-1 0 0,0 0 0 0 0,0-1-29 0 0,3-2-35 0 0,0 0-1 0 0,-1-1 1 0 0,0 0 0 0 0,0 0-1 0 0,-1 0 1 0 0,0-1 0 0 0,0 0 0 0 0,-1 0-1 0 0,0 0 1 0 0,-1 0 0 0 0,1-6 35 0 0,2-11-4482 0 0,-1 0-4363 0 0,-4 22-4149 0 0</inkml:trace>
  <inkml:trace contextRef="#ctx0" brushRef="#br0" timeOffset="19245.01">3777 1790 11002 0 0,'0'0'2409'0'0,"0"0"-486"0"0,0 0-419 0 0,0 0-223 0 0,0 0-61 0 0,0 0-17 0 0,0 0-52 0 0,0 0-138 0 0,0 0-193 0 0,0 0-189 0 0,0 0-180 0 0,0 0-116 0 0,3-10-10 0 0,-2 4-257 0 0,8-26 201 0 0,0 52 649 0 0,25 346 1777 0 0,-3 35-2165 0 0,-42-305-484 0 0,-13-4-38 0 0,24-91-44 0 0,0-1 2 0 0,0 0-8 0 0,0 0 0 0 0,0 0-57 0 0,0 0-41 0 0,-24-78-7175 0 0,17 55 1737 0 0,5 14 511 0 0,-2-3-6382 0 0</inkml:trace>
  <inkml:trace contextRef="#ctx0" brushRef="#br0" timeOffset="19481.501">3551 2254 12907 0 0,'0'0'2402'0'0,"0"0"-1015"0"0,0 0-461 0 0,0 0 47 0 0,0 0 178 0 0,0 0 186 0 0,0 0 30 0 0,0 0-171 0 0,0 0-221 0 0,0 0-187 0 0,0 0-130 0 0,0 0-109 0 0,0 0-82 0 0,22 12-65 0 0,71 35-58 0 0,-84-42-282 0 0,-1-1 0 0 0,1-1 0 0 0,0 0 0 0 0,0 0 0 0 0,1-1 1 0 0,-1 0-1 0 0,0 0 0 0 0,1-1 0 0 0,-1-1 0 0 0,1 0 0 0 0,7 0-62 0 0,14 0 78 0 0,262 1-1621 0 0,-276-3 83 0 0,-3 0-4738 0 0,-11 2-4741 0 0</inkml:trace>
  <inkml:trace contextRef="#ctx0" brushRef="#br0" timeOffset="19730.9">4263 2379 8858 0 0,'0'0'4621'0'0,"0"0"-2862"0"0,0 0-806 0 0,0 0 64 0 0,0 0 71 0 0,0 0 20 0 0,0 0-62 0 0,0 0-183 0 0,0 0-209 0 0,9 31-182 0 0,26 95-170 0 0,-12-25-3 0 0,-19-72 83 0 0,-3-15-1896 0 0,1-2-4636 0 0,-2-12-4967 0 0</inkml:trace>
  <inkml:trace contextRef="#ctx0" brushRef="#br0" timeOffset="19896.08">4270 2206 11907 0 0,'0'0'5097'0'0,"0"0"-3137"0"0,0 0-608 0 0,0 0-319 0 0,0 0-241 0 0,0 0-120 0 0,0 0-184 0 0,0 0-224 0 0,0 0-176 0 0,0 0-184 0 0,0 0-56 0 0,0 0-96 0 0,0 0-120 0 0,0 0-392 0 0,23-74-889 0 0,-12 85-3264 0 0,-2-3-7921 0 0</inkml:trace>
  <inkml:trace contextRef="#ctx0" brushRef="#br0" timeOffset="20502.261">4920 2305 17748 0 0,'0'0'2624'0'0,"0"0"-953"0"0,0 0-360 0 0,0 0-161 0 0,0 0-171 0 0,0 0-171 0 0,0 0-195 0 0,0 0-159 0 0,0 0-79 0 0,0 0-91 0 0,0 0-76 0 0,0 0-52 0 0,-31 21-76 0 0,-99 67-30 0 0,60-20 13 0 0,65-62-70 0 0,0-1 0 0 0,0 1-1 0 0,0 0 1 0 0,1 1 0 0 0,0-1 0 0 0,0 1-1 0 0,1 0 1 0 0,0 0 0 0 0,0 0-1 0 0,1 0 1 0 0,-1 0 0 0 0,2 1 0 0 0,-1-1-1 0 0,1 1 1 0 0,0-1 0 0 0,1 1 0 0 0,-1 0-1 0 0,2 4 8 0 0,1-10-1 0 0,0 0 0 0 0,0 0 0 0 0,0 0 0 0 0,1-1 0 0 0,-1 1 0 0 0,1-1 0 0 0,-1 1 0 0 0,1-1 0 0 0,0 0 0 0 0,-1 0 0 0 0,1 0 0 0 0,0 0 0 0 0,0 0 0 0 0,0-1 0 0 0,0 1 0 0 0,-1-1 0 0 0,1 0 0 0 0,0 0-1 0 0,0 0 1 0 0,0 0 0 0 0,0 0 0 0 0,0-1 0 0 0,0 1 0 0 0,0-1 0 0 0,-1 0 0 0 0,1 0 0 0 0,0 0 0 0 0,2-1 1 0 0,11-6 9 0 0,1 0-1 0 0,-1-1 1 0 0,-1 0-1 0 0,0-1 1 0 0,0-1 0 0 0,-1-1-1 0 0,-1 0 1 0 0,0 0-1 0 0,5-7-8 0 0,110-138 0 0 0,-128 157 0 0 0,0 1 0 0 0,-1-1-1 0 0,1 1 1 0 0,0-1 0 0 0,0 1-1 0 0,0-1 1 0 0,0 1 0 0 0,0-1-1 0 0,-1 1 1 0 0,1-1 0 0 0,0 1-1 0 0,0-1 1 0 0,0 1 0 0 0,0-1-1 0 0,0 1 1 0 0,0-1 0 0 0,1 1-1 0 0,-1-1 1 0 0,0 1-1 0 0,0-1 1 0 0,0 1 0 0 0,0-1-1 0 0,1 1 1 0 0,-1-1 0 0 0,0 1-1 0 0,0-1 1 0 0,1 1 0 0 0,-1-1-1 0 0,0 0 1 0 0,1 1 0 0 0,-1-1-1 0 0,0 0 1 0 0,1 1 0 0 0,-1-1-1 0 0,1 0 1 0 0,-1 1 0 0 0,1-1-1 0 0,-1 0 1 0 0,0 0 0 0 0,1 1-1 0 0,-1-1 1 0 0,1 0-1 0 0,-1 0 1 0 0,1 0 0 0 0,-1 0-1 0 0,1 0 1 0 0,-1 0 0 0 0,1 0-1 0 0,-1 0 1 0 0,1 0 0 0 0,0 0-1 0 0,-1 0 1 0 0,1 0 0 0 0,-1 0-1 0 0,1 0 1 0 0,-1 0 0 0 0,1 0-1 0 0,-1-1 1 0 0,0 1 0 0 0,1 0-1 0 0,-1 0 1 0 0,1-1 0 0 0,-1 1-1 0 0,-2 55-21 0 0,1-53 22 0 0,0 3 1 0 0,0 0-1 0 0,0 0 1 0 0,1 1-1 0 0,0-1 0 0 0,0 0 1 0 0,0 0-1 0 0,0 1 1 0 0,1-1-1 0 0,0 0 1 0 0,0 0-1 0 0,0 0 0 0 0,0 0 1 0 0,1 0-1 0 0,0 0 1 0 0,0 0-1 0 0,1 0 0 0 0,-1-1 1 0 0,1 1-1 0 0,0-1 1 0 0,0 0-1 0 0,0 0 0 0 0,1 0 1 0 0,0 0-1 0 0,-1 0 1 0 0,1-1-1 0 0,0 0 0 0 0,1 0 1 0 0,-1 0-1 0 0,1 0 1 0 0,-1 0-1 0 0,1-1 1 0 0,0 0-1 0 0,0 0 0 0 0,0-1 1 0 0,0 1-1 0 0,0-1 1 0 0,0 0-1 0 0,0 0 0 0 0,1-1 0 0 0,20 0 48 0 0,-1-2 0 0 0,0 0-1 0 0,0-2 1 0 0,0-1-1 0 0,0-1 1 0 0,0-1-1 0 0,-1-1 1 0 0,0-1 0 0 0,-1-1-1 0 0,0-1 1 0 0,-1-2-1 0 0,0 0 1 0 0,-1-1-1 0 0,0-1 1 0 0,14-14-48 0 0,-11 10 23 0 0,0-2 0 0 0,-2-1 0 0 0,0-1 0 0 0,-2-1 0 0 0,-1 0 0 0 0,0-2 0 0 0,-2 0 0 0 0,-1-1-1 0 0,-1-1 1 0 0,-1 0 0 0 0,-2-1 0 0 0,-1 0 0 0 0,-1-1 0 0 0,-2 0 0 0 0,0 0 0 0 0,-3-1 0 0 0,0 0 0 0 0,-2 0 0 0 0,-1-6-23 0 0,0 25-18 0 0,0 1 0 0 0,-1-1 0 0 0,-1 1 1 0 0,1-1-1 0 0,-2 1 0 0 0,0-1 0 0 0,0 1 0 0 0,-1 0 0 0 0,0-1 0 0 0,-1 1 1 0 0,-1 0-1 0 0,0 0 0 0 0,0 1 0 0 0,-1-1 0 0 0,0 1 0 0 0,-1 0 0 0 0,0 0 1 0 0,0 1-1 0 0,-1-1 0 0 0,0 2 0 0 0,-1-1 0 0 0,0 1 0 0 0,-4-3 18 0 0,7 8-8 0 0,0 1 0 0 0,0 0-1 0 0,1 0 1 0 0,-1 1 0 0 0,-1-1-1 0 0,1 1 1 0 0,0 0 0 0 0,0 0-1 0 0,0 1 1 0 0,0 0 0 0 0,-1 0-1 0 0,1 0 1 0 0,0 0 0 0 0,0 1-1 0 0,0 0 1 0 0,0 0 0 0 0,0 0-1 0 0,0 1 1 0 0,0 0 0 0 0,0 0-1 0 0,0 0 1 0 0,1 0 0 0 0,-1 1 0 0 0,1 0-1 0 0,-1 0 1 0 0,1 0 0 0 0,-1 1 8 0 0,-4 4-3 0 0,1-1 1 0 0,0 2 0 0 0,0-1 0 0 0,0 1-1 0 0,1 0 1 0 0,1 1 0 0 0,0-1 0 0 0,0 1-1 0 0,0 1 1 0 0,2-1 0 0 0,-4 10 2 0 0,1 7 45 0 0,0-1 0 0 0,3 1 1 0 0,0 0-1 0 0,1 0 0 0 0,2 0 1 0 0,1 1-1 0 0,1-1 0 0 0,1 0 1 0 0,2 0-1 0 0,0 0 0 0 0,2 0 0 0 0,4 12-45 0 0,12 28 191 0 0,2 0-1 0 0,4-1 0 0 0,2-1 0 0 0,10 11-190 0 0,-16-33 56 0 0,2-2 1 0 0,1-1-1 0 0,2 0 0 0 0,2-3 0 0 0,2 0 1 0 0,2-1-57 0 0,-31-32-65 0 0,0 0 0 0 0,-1 0 0 0 0,1 0 0 0 0,1-1 0 0 0,-1 0 1 0 0,0 0-1 0 0,1 0 0 0 0,-1 0 0 0 0,1-1 0 0 0,0 0 0 0 0,0 0 1 0 0,0 0-1 0 0,0 0 0 0 0,0-1 0 0 0,1 0 0 0 0,-1 0 0 0 0,0 0 1 0 0,4-1 64 0 0,7-17-2636 0 0,-13 9-1052 0 0,1 1-6229 0 0</inkml:trace>
  <inkml:trace contextRef="#ctx0" brushRef="#br0" timeOffset="21383.851">6811 2368 1504 0 0,'0'0'1186'0'0,"0"0"-181"0"0,0 0 22 0 0,0 0 208 0 0,0 0 184 0 0,0 0 20 0 0,0 0-68 0 0,0 0-107 0 0,0 0-3 0 0,0 0 80 0 0,0 0 13 0 0,6 7-82 0 0,70 52 2501 0 0,-68-55-3595 0 0,1-1-1 0 0,0 0 1 0 0,0-1-1 0 0,0 0 1 0 0,1 0 0 0 0,-1-1-1 0 0,0 0 1 0 0,1-1-1 0 0,-1 0 1 0 0,0 0 0 0 0,1-1-1 0 0,-1 0 1 0 0,0-1 0 0 0,0 0-1 0 0,0 0 1 0 0,0-1-1 0 0,0 0 1 0 0,0-1 0 0 0,-1 0-1 0 0,1 0 1 0 0,-1-1-1 0 0,0 0 1 0 0,-1 0 0 0 0,1-1-1 0 0,-1 0 1 0 0,0 0-1 0 0,0-1 1 0 0,-1 0 0 0 0,0 0-1 0 0,0 0 1 0 0,-1-1-1 0 0,0 0 1 0 0,0 0 0 0 0,1-5-178 0 0,-5 9 5 0 0,0 0 0 0 0,0 1 0 0 0,-1-1 0 0 0,1 0 0 0 0,-1 0 0 0 0,0 1 1 0 0,0-1-1 0 0,-1 0 0 0 0,1 0 0 0 0,-1 1 0 0 0,0-1 0 0 0,0 0 0 0 0,0 1 1 0 0,0-1-1 0 0,-1 1 0 0 0,1-1 0 0 0,-1 1 0 0 0,0 0 0 0 0,0 0 0 0 0,0 0 0 0 0,0 0 1 0 0,-1 0-1 0 0,1 0 0 0 0,-1 0 0 0 0,0 1 0 0 0,0-1 0 0 0,0 1 0 0 0,0 0 1 0 0,0 0-1 0 0,0 0 0 0 0,0 0 0 0 0,-1 1 0 0 0,1-1 0 0 0,-1 1 0 0 0,1 0 1 0 0,-1 0-1 0 0,-2 0-5 0 0,-9-3-58 0 0,0 0-1 0 0,-1 2 1 0 0,1 0 0 0 0,-1 0 0 0 0,1 2 0 0 0,-1 0 0 0 0,1 0 0 0 0,-11 3 58 0 0,13-1-21 0 0,1 0 0 0 0,-1 1 1 0 0,0 1-1 0 0,1 0 0 0 0,0 1 0 0 0,0 0 0 0 0,0 1 1 0 0,1 0-1 0 0,-1 1 0 0 0,2 0 0 0 0,-1 1 0 0 0,1 0 1 0 0,0 1-1 0 0,0 0 0 0 0,1 0 0 0 0,1 1 0 0 0,0 0 1 0 0,0 1-1 0 0,1 0 0 0 0,0 0 0 0 0,0 0 1 0 0,1 1 20 0 0,3-5 7 0 0,1 0 1 0 0,-1-1-1 0 0,1 1 1 0 0,0 0 0 0 0,1 0-1 0 0,-1 0 1 0 0,1 1 0 0 0,1-1-1 0 0,-1 0 1 0 0,2 0-1 0 0,-1 0 1 0 0,0 1 0 0 0,1-1-1 0 0,1 0 1 0 0,-1 0 0 0 0,1 0-1 0 0,0 0 1 0 0,1-1-1 0 0,0 1 1 0 0,0 0 0 0 0,0-1-1 0 0,1 0 1 0 0,-1 0 0 0 0,2 0-1 0 0,-1 0 1 0 0,1-1-1 0 0,-1 1 1 0 0,2-1 0 0 0,-1 0-1 0 0,0-1 1 0 0,1 1 0 0 0,5 2-8 0 0,17 6 37 0 0,0 0 1 0 0,1-2 0 0 0,0-2 0 0 0,1 0 0 0 0,-1-2 0 0 0,2-1-1 0 0,-1-2 1 0 0,1-1 0 0 0,-1-1 0 0 0,1-1 0 0 0,0-2-1 0 0,4-2-37 0 0,-20 3-5 0 0,78-18-892 0 0,-59-1-3882 0 0,-26 13-1652 0 0,-4 1-5471 0 0</inkml:trace>
  <inkml:trace contextRef="#ctx0" brushRef="#br0" timeOffset="21808.691">7352 2688 9426 0 0,'0'0'1606'0'0,"0"0"-274"0"0,0 0 207 0 0,0 0 327 0 0,0 0 145 0 0,0 0-168 0 0,0 0-368 0 0,0 0-346 0 0,0 0-244 0 0,0 0-148 0 0,0 0-117 0 0,0 0-97 0 0,0 0-79 0 0,34-30-58 0 0,104-95-56 0 0,-70 45 188 0 0,13-81 394 0 0,-72 147-906 0 0,-9 32-210 0 0,0-1 210 0 0,-1-9-3 0 0,1 0 1 0 0,0 0 0 0 0,0 0-1 0 0,1 0 1 0 0,0-1-1 0 0,0 1 1 0 0,1 0 0 0 0,0-1-1 0 0,0 1 1 0 0,1-1-1 0 0,0 1 1 0 0,0-1 0 0 0,1 0-1 0 0,0 0 1 0 0,0-1-1 0 0,0 1 1 0 0,1-1 0 0 0,0 0-1 0 0,0 0 1 0 0,1-1-1 0 0,0 1 1 0 0,0-1 0 0 0,5 3-4 0 0,-3-5 51 0 0,0-1 0 0 0,0 0 0 0 0,0 0 0 0 0,0-1 0 0 0,1 0 0 0 0,-1-1 0 0 0,0 0 0 0 0,1 0 0 0 0,-1-1 0 0 0,0 0 0 0 0,1 0 0 0 0,-1-1 0 0 0,0 0 0 0 0,0 0 0 0 0,0-1 0 0 0,0 0 0 0 0,-1 0 0 0 0,1-1 0 0 0,-1 0 0 0 0,0 0 0 0 0,0-1 0 0 0,0 0 0 0 0,-1 0 0 0 0,0-1 0 0 0,0 0 0 0 0,0 0 0 0 0,-1 0 0 0 0,1-1 0 0 0,-2 1 0 0 0,1-1 0 0 0,-1-1 0 0 0,0 1 0 0 0,0 0 0 0 0,-1-1 0 0 0,0 0 0 0 0,0 0 0 0 0,-1 0 0 0 0,0 0 0 0 0,0 0 0 0 0,-1-2-51 0 0,0 7-186 0 0,10-30-529 0 0,-3 27-2594 0 0,5 4-3759 0 0,-7 2-4982 0 0</inkml:trace>
  <inkml:trace contextRef="#ctx0" brushRef="#br0" timeOffset="22045.76">8530 2210 0 0 0,'0'0'0'0'0,"0"0"0"0"0,0 0 0 0 0,0 0 0 0 0,0 0 0 0 0</inkml:trace>
  <inkml:trace contextRef="#ctx0" brushRef="#br0" timeOffset="22690.877">8530 2210 0 0 0,'-40'22'0'0'0,"0"-7"-144"0"0,14-6 2349 0 0,8 11 6363 0 0,18 17-1676 0 0,67 25-2231 0 0,-64-59-4556 0 0,1-1 1 0 0,-1 0-1 0 0,1 0 0 0 0,-1 0 0 0 0,1 0 1 0 0,0-1-1 0 0,-1 0 0 0 0,1 1 1 0 0,0-1-1 0 0,0-1 0 0 0,0 1 0 0 0,0-1 1 0 0,0 1-1 0 0,0-1 0 0 0,0 0 0 0 0,0 0 1 0 0,0-1-1 0 0,0 1 0 0 0,0-1 0 0 0,0 0 1 0 0,0 0-1 0 0,0-1 0 0 0,0 1 1 0 0,0-1-1 0 0,-1 1 0 0 0,1-1 0 0 0,-1 0 1 0 0,1-1-1 0 0,-1 1 0 0 0,0 0 0 0 0,0-1 1 0 0,0 0-1 0 0,0 0 0 0 0,0 0 1 0 0,-1 0-1 0 0,1 0 0 0 0,-1-1 0 0 0,0 1 1 0 0,0-1-1 0 0,0 1 0 0 0,-1-1 0 0 0,1 0 1 0 0,-1 0-1 0 0,0 1 0 0 0,0-1 1 0 0,0 0-1 0 0,0-2-105 0 0,-1 3 0 0 0,1-1-1 0 0,-1 1 1 0 0,0 0 0 0 0,0-1-1 0 0,0 1 1 0 0,-1 0 0 0 0,1-1 0 0 0,-1 1-1 0 0,0 0 1 0 0,0 0 0 0 0,0 0 0 0 0,0 0-1 0 0,-1 0 1 0 0,1 0 0 0 0,-1 0 0 0 0,0 0-1 0 0,0 0 1 0 0,0 0 0 0 0,0 1 0 0 0,0-1-1 0 0,0 1 1 0 0,-1 0 0 0 0,1 0 0 0 0,-1 0-1 0 0,0 0 1 0 0,1 0 0 0 0,-1 0 0 0 0,0 1-1 0 0,0-1 1 0 0,0 1 0 0 0,0 0-1 0 0,-1 0 1 0 0,1 0 0 0 0,0 0 0 0 0,0 1-1 0 0,-3-1 1 0 0,-5 1-18 0 0,-1 0 0 0 0,0 0 0 0 0,1 1-1 0 0,-1 1 1 0 0,1 0 0 0 0,-1 1 0 0 0,1 0-1 0 0,0 0 1 0 0,0 1 0 0 0,0 1-1 0 0,0 0 1 0 0,1 0 0 0 0,0 1 0 0 0,0 0-1 0 0,1 1 1 0 0,-1 0 0 0 0,1 1 0 0 0,1 0-1 0 0,0 0 1 0 0,0 1 0 0 0,0 0-1 0 0,1 0 1 0 0,0 1 0 0 0,1 0 0 0 0,0 0-1 0 0,1 0 1 0 0,0 1 0 0 0,1 0-1 0 0,0 0 1 0 0,0 0 0 0 0,1 0 0 0 0,1 0-1 0 0,0 1 1 0 0,0 0 0 0 0,1-1 0 0 0,1 1-1 0 0,0 4 19 0 0,2-8 10 0 0,1 0-1 0 0,0 0 0 0 0,0 0 0 0 0,1 0 0 0 0,0 0 1 0 0,0-1-1 0 0,1 1 0 0 0,0-1 0 0 0,0 0 0 0 0,1-1 1 0 0,0 1-1 0 0,0-1 0 0 0,0 0 0 0 0,1-1 0 0 0,0 0 1 0 0,0 0-1 0 0,0 0 0 0 0,0-1 0 0 0,1 0 0 0 0,0 0 1 0 0,0-1-1 0 0,0 0 0 0 0,0 0 0 0 0,1-1 0 0 0,-1 0 1 0 0,1 0-1 0 0,-1-1 0 0 0,1 0 0 0 0,0-1 0 0 0,7 0-9 0 0,8 0 83 0 0,1-1-1 0 0,-1-1 1 0 0,0-1-1 0 0,1-1 1 0 0,-1-1-1 0 0,-1-1 0 0 0,1-1 1 0 0,-1-1-1 0 0,0-2 1 0 0,-1 0-1 0 0,21-12-82 0 0,-19 8 57 0 0,0 0 1 0 0,-1-2-1 0 0,0 0 0 0 0,-1-1 0 0 0,-1-2 0 0 0,-1 0 0 0 0,0-1 0 0 0,-2-1 1 0 0,0-1-1 0 0,-2 0 0 0 0,0-2 0 0 0,-1 0 0 0 0,-2 0 0 0 0,1-5-57 0 0,-9 18-8 0 0,-2 0-1 0 0,1 0 0 0 0,-1-1 0 0 0,-1 1 1 0 0,0-1-1 0 0,-1 0 0 0 0,0 1 1 0 0,-1-1-1 0 0,0 0 0 0 0,-1 0 0 0 0,0 0 9 0 0,-1 9-9 0 0,0 1 0 0 0,1-1-1 0 0,-1 1 1 0 0,0 0-1 0 0,0 0 1 0 0,-1 0-1 0 0,1 0 1 0 0,0 0 0 0 0,-1 1-1 0 0,1-1 1 0 0,-1 1-1 0 0,1-1 1 0 0,-1 1 0 0 0,0 0-1 0 0,0 0 1 0 0,0 0-1 0 0,1 1 1 0 0,-1-1 0 0 0,0 0-1 0 0,0 1 1 0 0,0 0-1 0 0,0 0 1 0 0,0 0-1 0 0,0 0 1 0 0,0 0 0 0 0,0 1-1 0 0,0-1 1 0 0,0 1-1 0 0,1 0 1 0 0,-1 0 0 0 0,0 0-1 0 0,0 0 1 0 0,1 0-1 0 0,-3 2 10 0 0,-3 1-15 0 0,1 0 0 0 0,-1 0 0 0 0,1 1 0 0 0,0 0-1 0 0,0 1 1 0 0,0 0 0 0 0,1 0 0 0 0,0 0 0 0 0,0 1 0 0 0,1 0-1 0 0,0 0 1 0 0,0 0 0 0 0,0 1 0 0 0,1-1 0 0 0,0 1 0 0 0,1 1 15 0 0,1-7-3 0 0,2 1 1 0 0,-1-1-1 0 0,0 1 1 0 0,0-1-1 0 0,1 1 1 0 0,0-1 0 0 0,-1 1-1 0 0,1 0 1 0 0,0-1-1 0 0,0 1 1 0 0,0-1 0 0 0,1 1-1 0 0,-1 0 1 0 0,1-1-1 0 0,-1 1 1 0 0,1-1-1 0 0,0 1 1 0 0,0-1 0 0 0,0 1-1 0 0,0-1 1 0 0,0 0-1 0 0,1 0 1 0 0,-1 1-1 0 0,1-1 1 0 0,-1 0 0 0 0,1 0-1 0 0,0 0 1 0 0,0-1-1 0 0,0 1 1 0 0,0 0-1 0 0,0-1 1 0 0,0 1 0 0 0,0-1-1 0 0,1 0 1 0 0,0 1 2 0 0,93 29 61 0 0,-84-29-56 0 0,9 3-2 0 0,-17-6-1 0 0,0 1 1 0 0,1 0-1 0 0,-1 0 1 0 0,0 1 0 0 0,1-1-1 0 0,-1 1 1 0 0,0 0 0 0 0,0 0-1 0 0,0 1 1 0 0,0-1-1 0 0,0 1 1 0 0,0 0 0 0 0,0 0-1 0 0,0 0 1 0 0,0 0 0 0 0,-1 1-1 0 0,1 0 1 0 0,-1-1 0 0 0,0 1-1 0 0,0 1 1 0 0,0-1-1 0 0,0 0 1 0 0,-1 1 0 0 0,1-1-1 0 0,-1 1 1 0 0,0 0 0 0 0,0 0-1 0 0,0-1 1 0 0,0 2-1 0 0,-1-1 1 0 0,0 0 0 0 0,0 0-1 0 0,0 0 1 0 0,0 1-3 0 0,-2 3 10 0 0,0 1 1 0 0,-1-1-1 0 0,0 1 1 0 0,0-1-1 0 0,-1 0 1 0 0,0 0-1 0 0,0 0 1 0 0,-1 0-1 0 0,0-1 1 0 0,0 1-1 0 0,-1-1 0 0 0,-3 3-10 0 0,-25 51-604 0 0,30-45-1398 0 0,4-12-6221 0 0,1-4-2994 0 0</inkml:trace>
  <inkml:trace contextRef="#ctx0" brushRef="#br0" timeOffset="23345.728">9648 2158 10946 0 0,'0'0'2303'0'0,"0"0"-345"0"0,0 0-335 0 0,0 0-302 0 0,0 0-235 0 0,0 0-179 0 0,0 0-119 0 0,0 0-58 0 0,0 0-50 0 0,0 0-77 0 0,0 0-79 0 0,0 0-89 0 0,-31 12-83 0 0,-95 41-77 0 0,43-4 85 0 0,68-36-323 0 0,-1 0 1 0 0,2 2 0 0 0,0-1 0 0 0,1 2 0 0 0,0-1-1 0 0,1 2 1 0 0,1 0 0 0 0,0 0 0 0 0,2 1 0 0 0,0 0-1 0 0,1 1 1 0 0,-6 17-38 0 0,13-33 0 0 0,-1 0 1 0 0,1-1-1 0 0,-1 1 0 0 0,1 0 0 0 0,0 0 1 0 0,0 0-1 0 0,0 1 0 0 0,0-1 1 0 0,1 0-1 0 0,-1 0 0 0 0,1 0 0 0 0,0 1 1 0 0,0-1-1 0 0,0 0 0 0 0,0 0 0 0 0,1 1 1 0 0,-1-1-1 0 0,1 0 0 0 0,0 0 1 0 0,0 0-1 0 0,0 0 0 0 0,0 0 0 0 0,1 0 1 0 0,-1 0-1 0 0,1 0 0 0 0,0 0 0 0 0,0-1 1 0 0,-1 1-1 0 0,2-1 0 0 0,-1 1 1 0 0,0-1-1 0 0,0 0 0 0 0,1 0 0 0 0,0 0 1 0 0,-1 0-1 0 0,1 0 0 0 0,0-1 0 0 0,0 1 1 0 0,0-1-1 0 0,0 0 0 0 0,0 1 1 0 0,0-1-1 0 0,0-1 0 0 0,0 1 0 0 0,16-3 116 0 0,-1-1 1 0 0,1 0-1 0 0,-1-1 1 0 0,0-2-1 0 0,0 1 0 0 0,0-2 1 0 0,-1-1-1 0 0,0 0 1 0 0,0-1-1 0 0,-1 0 0 0 0,0-2 1 0 0,-1 0-1 0 0,0-1 1 0 0,-1 0-1 0 0,0-1 0 0 0,-1 0 1 0 0,0-1-1 0 0,9-15-116 0 0,47-55 227 0 0,-55 63-187 0 0,2 1-1 0 0,1 0 1 0 0,1 1-1 0 0,0 1 1 0 0,1 1-1 0 0,13-9-39 0 0,-30 59 31 0 0,-39 372 73 0 0,39 144-196 0 0,-2-543 90 0 0,1 1-1 0 0,-1-1 1 0 0,0 1 0 0 0,-1-1 0 0 0,1 0-1 0 0,-1 1 1 0 0,0-1 0 0 0,-1 0 0 0 0,0 0-1 0 0,0 0 1 0 0,0 0 0 0 0,-1 0 0 0 0,1 0 0 0 0,-2 0-1 0 0,1-1 1 0 0,0 0 0 0 0,-1 0 0 0 0,0 0-1 0 0,0 0 1 0 0,-1 0 0 0 0,1-1 0 0 0,-1 1-1 0 0,0-1 1 0 0,0-1 0 0 0,-1 1 0 0 0,1-1-1 0 0,-1 0 1 0 0,1 0 0 0 0,-1 0 0 0 0,0-1-1 0 0,0 0 1 0 0,0 0 0 0 0,-1 0 0 0 0,1-1-1 0 0,-3 0 3 0 0,5-1-8 0 0,1 0-1 0 0,-1 0 1 0 0,0 0 0 0 0,0-1-1 0 0,1 1 1 0 0,-1-1-1 0 0,0 0 1 0 0,1 0 0 0 0,-1-1-1 0 0,1 1 1 0 0,-1-1-1 0 0,1 1 1 0 0,0-1 0 0 0,-1 0-1 0 0,1 0 1 0 0,0-1-1 0 0,1 1 1 0 0,-1-1-1 0 0,0 1 1 0 0,1-1 0 0 0,-1 0-1 0 0,1 0 1 0 0,0 0-1 0 0,0 0 1 0 0,0 0 0 0 0,0-1 8 0 0,-5-13-16 0 0,2-1 0 0 0,0 1 1 0 0,1-1-1 0 0,1 0 1 0 0,0 0-1 0 0,2 0 0 0 0,0 0 1 0 0,1 0-1 0 0,0 0 1 0 0,2 0-1 0 0,0 0 0 0 0,1 0 1 0 0,4-11 15 0 0,14-27-236 0 0,2 1 0 0 0,3 1 0 0 0,2 2 0 0 0,2 0 0 0 0,14-15 236 0 0,-35 53-155 0 0,41-57-758 0 0,-7 11-2084 0 0,-18 19-3865 0 0,-18 25-4736 0 0</inkml:trace>
  <inkml:trace contextRef="#ctx0" brushRef="#br0" timeOffset="23952.813">10148 2177 7634 0 0,'0'0'3022'0'0,"0"0"-957"0"0,0 0-466 0 0,0 0-266 0 0,0 0-253 0 0,0 0-156 0 0,0 0-101 0 0,0 0-31 0 0,0 0 18 0 0,0 0 20 0 0,0 0-12 0 0,0 0-30 0 0,0 0-72 0 0,4 11-76 0 0,11 36-111 0 0,-24 2 169 0 0,2-29-607 0 0,1 1-1 0 0,0-1 1 0 0,2 1 0 0 0,0 0-1 0 0,2 1 1 0 0,0-1-1 0 0,1 0 1 0 0,1 1-1 0 0,2 1-90 0 0,-2-19 26 0 0,1 0 0 0 0,1-1 0 0 0,-1 1 0 0 0,1-1-1 0 0,-1 1 1 0 0,1-1 0 0 0,0 0 0 0 0,0 0 0 0 0,0 1 0 0 0,1-1-1 0 0,-1-1 1 0 0,1 1 0 0 0,-1 0 0 0 0,1-1 0 0 0,0 1 0 0 0,0-1-1 0 0,0 0 1 0 0,1 0 0 0 0,-1 0 0 0 0,0 0 0 0 0,1-1 0 0 0,-1 1 0 0 0,1-1-1 0 0,-1 0 1 0 0,1 0 0 0 0,0 0 0 0 0,0-1 0 0 0,-1 1 0 0 0,1-1-1 0 0,0 0 1 0 0,0 0 0 0 0,0 0 0 0 0,-1 0 0 0 0,1-1 0 0 0,0 0-1 0 0,-1 1 1 0 0,1-1 0 0 0,0-1 0 0 0,-1 1 0 0 0,1-1 0 0 0,-1 1-1 0 0,1-1 1 0 0,-1 0 0 0 0,0 0 0 0 0,0 0 0 0 0,0-1 0 0 0,0 1-1 0 0,0-1-25 0 0,14-11 146 0 0,-2-1 0 0 0,1-1 0 0 0,-2 0 0 0 0,0-1 0 0 0,-1 0 0 0 0,-1-1 0 0 0,-1-1 0 0 0,2-3-146 0 0,53-76 239 0 0,-64 94-237 0 0,0 1-1 0 0,0-1 0 0 0,0 1 1 0 0,0 0-1 0 0,1 0 0 0 0,-1 0 0 0 0,1 0 1 0 0,0 0-1 0 0,0 1 0 0 0,0-1 1 0 0,0 1-1 0 0,0 0 0 0 0,0 0 0 0 0,1 0 1 0 0,-1 0-1 0 0,1 0 0 0 0,0 1 1 0 0,-1-1-1 0 0,1 1 0 0 0,0 0 0 0 0,0 1 1 0 0,0-1-1 0 0,-1 1 0 0 0,1-1 1 0 0,0 1-1 0 0,0 0 0 0 0,0 0 0 0 0,2 1-1 0 0,-2 5 2 0 0,1 1 0 0 0,-1-1 0 0 0,-1 1 0 0 0,1 0 0 0 0,-1 0 0 0 0,0 0 0 0 0,-1 0 0 0 0,0 0 1 0 0,0 1-1 0 0,0-1 0 0 0,-1 1 0 0 0,0-1 0 0 0,-1 4-2 0 0,2-2-12 0 0,20 133 51 0 0,-5 1-1 0 0,-5 78-38 0 0,-14-164-6 0 0,-2-1 0 0 0,-3-1-1 0 0,-2 1 1 0 0,-3-1-1 0 0,-2-1 1 0 0,-10 22 6 0 0,-30 56-10 0 0,54-131 15 0 0,0 0-1 0 0,0 0 0 0 0,0 0 1 0 0,0 0-1 0 0,-1-1 0 0 0,1 1 1 0 0,0 0-1 0 0,-1 0 0 0 0,1 0 1 0 0,-1 0-1 0 0,1-1 0 0 0,-1 1 1 0 0,1 0-1 0 0,-1-1 0 0 0,1 1 1 0 0,-1 0-1 0 0,0-1 0 0 0,1 1 1 0 0,-1 0-1 0 0,0-1 0 0 0,0 1 1 0 0,1-1-1 0 0,-1 0 0 0 0,0 1 1 0 0,0-1-1 0 0,0 1 0 0 0,0-1 1 0 0,0 0-1 0 0,1 0 0 0 0,-1 0 1 0 0,0 1-1 0 0,0-1 0 0 0,0 0 1 0 0,0 0-1 0 0,0 0 0 0 0,0 0 1 0 0,0-1-1 0 0,0 1 0 0 0,0 0 0 0 0,1 0 1 0 0,-1 0-1 0 0,0-1 0 0 0,0 1 1 0 0,0-1-1 0 0,0 1 0 0 0,1 0 1 0 0,-1-1-1 0 0,0 1 0 0 0,0-1 1 0 0,1 0-1 0 0,-1 1 0 0 0,0-1 1 0 0,1 0-1 0 0,-1 1 0 0 0,1-1 1 0 0,-1 0-1 0 0,1 1 0 0 0,-1-1 1 0 0,1 0-1 0 0,-1 0 0 0 0,1 0 1 0 0,0 0-1 0 0,-1 1 0 0 0,1-1 1 0 0,0 0-1 0 0,0 0-4 0 0,-15-63 191 0 0,11 37-200 0 0,2 0 1 0 0,0 0-1 0 0,2 0 1 0 0,1 0-1 0 0,1-1 1 0 0,1 1-1 0 0,1 1 1 0 0,2-1 0 0 0,0 1-1 0 0,2 0 1 0 0,1 0-1 0 0,1 1 1 0 0,2 0-1 0 0,0 1 1 0 0,1 0-1 0 0,1 1 1 0 0,2 0 0 0 0,5-5 8 0 0,-8 15-107 0 0,-1 1 1 0 0,1 1-1 0 0,1 0 1 0 0,0 1 0 0 0,1 1-1 0 0,0 0 1 0 0,14-6 106 0 0,72-5-3676 0 0,-85 20 1415 0 0,-5 0-3003 0 0,-5 0-6541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24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11 114 2176 0 0,'0'0'2512'0'0,"0"0"-221"0"0,0 0-13 0 0,0 0 51 0 0,0 0 51 0 0,0 0-129 0 0,0 0-329 0 0,0 0-415 0 0,0 0-358 0 0,0 0-221 0 0,0 0-157 0 0,-2-9-125 0 0,-6-27-151 0 0,7 37 2072 0 0,24 81-2153 0 0,-5 1-144 0 0,-5 0 0 0 0,-3 1 0 0 0,-3 0-1 0 0,-5 48-269 0 0,-3-108 31 0 0,-1 0 0 0 0,-1 0 0 0 0,-2 0 0 0 0,0-1-1 0 0,-1 1 1 0 0,-2-1 0 0 0,0 0 0 0 0,-1-1 0 0 0,-4 5-31 0 0,4-13 47 0 0,12-17 83 0 0,141-133-72 0 0,-95 98-56 0 0,1 2 1 0 0,2 3-1 0 0,51-24-2 0 0,-90 50-9 0 0,1 0 0 0 0,0 1-1 0 0,1 1 1 0 0,-1 0 0 0 0,1 1-1 0 0,0 0 1 0 0,0 1 0 0 0,0 1-1 0 0,2 1 10 0 0,-15 2 2 0 0,0 1 0 0 0,1 0 0 0 0,-1 0 0 0 0,0 0 0 0 0,0 1-1 0 0,0-1 1 0 0,0 1 0 0 0,-1-1 0 0 0,1 1 0 0 0,-1-1 0 0 0,0 1-1 0 0,1 0 1 0 0,-1 0 0 0 0,0-1 0 0 0,0 1 0 0 0,-1 0 0 0 0,1 0-1 0 0,-1 0 1 0 0,1 0 0 0 0,-1 0 0 0 0,0 0 0 0 0,0 0 0 0 0,0 0-1 0 0,-1 0 1 0 0,1 0 0 0 0,-1 0 0 0 0,0 0 0 0 0,1 0 0 0 0,-1 0-1 0 0,-1-1 1 0 0,1 1 0 0 0,0 0-2 0 0,-10 26 30 0 0,-2-1 1 0 0,0 0-1 0 0,-2-1 1 0 0,-1-1-1 0 0,-1 0 1 0 0,-10 9-31 0 0,7-6 8 0 0,10-11 5 0 0,-2 0 0 0 0,0 0 0 0 0,-1-1-1 0 0,0-1 1 0 0,-2 0 0 0 0,0-1 0 0 0,0 0 0 0 0,-1-2 0 0 0,-1 0 0 0 0,-1 0 0 0 0,0-2 0 0 0,0 0 0 0 0,-5 1-13 0 0,19-11-37 0 0,0 0 0 0 0,0-1 0 0 0,0 1 0 0 0,0-1 0 0 0,0 1 0 0 0,0-1 0 0 0,0 0-1 0 0,0-1 1 0 0,0 1 0 0 0,0-1 0 0 0,-1 0 0 0 0,1 0 0 0 0,1 0 0 0 0,-1-1 0 0 0,0 1 0 0 0,0-1 0 0 0,0 0 0 0 0,1 0 0 0 0,-1 0 0 0 0,1 0 0 0 0,0-1 0 0 0,-1 1 0 0 0,1-1 0 0 0,0 0 0 0 0,1 0 0 0 0,-1 0 0 0 0,0-1 0 0 0,1 1 0 0 0,0 0 0 0 0,0-1 0 0 0,0 0 0 0 0,0 1 0 0 0,0-1-1 0 0,1 0 1 0 0,0 0 0 0 0,-1 0 0 0 0,2 0 0 0 0,-1 0 0 0 0,0 0 0 0 0,1 0 0 0 0,0 0 0 0 0,0 0 0 0 0,0-1 0 0 0,0 0 37 0 0,13-105-4137 0 0,0 77 135 0 0,3 0-3725 0 0,-5 17-3326 0 0</inkml:trace>
  <inkml:trace contextRef="#ctx0" brushRef="#br0" timeOffset="5672.702">968 637 1968 0 0,'0'0'1895'0'0,"0"0"-139"0"0,0 0-57 0 0,0 0 14 0 0,0 0 28 0 0,0 0-17 0 0,0 0-129 0 0,0 0-148 0 0,0 0-152 0 0,0 0-148 0 0,0 0-110 0 0,-3-8-106 0 0,-9-21-107 0 0,9 21-133 0 0,3 8-128 0 0,0 0-116 0 0,0 0-110 0 0,0 0-71 0 0,0 0-57 0 0,0 0-42 0 0,0 0-22 0 0,0 0-36 0 0,0 0-23 0 0,0 0-28 0 0,0 19 210 0 0,-11 88 499 0 0,8-59-653 0 0,0-28-78 0 0,2-1 1 0 0,0 1 0 0 0,1 0-1 0 0,1-1 1 0 0,1 1 0 0 0,4 17-37 0 0,-4-34 50 0 0,-1 1 0 0 0,1 0 0 0 0,0-1 0 0 0,0 0-1 0 0,0 1 1 0 0,0-1 0 0 0,1 0 0 0 0,-1 0 0 0 0,1 0 0 0 0,-1-1 0 0 0,1 1 0 0 0,0 0 0 0 0,0-1 0 0 0,1 0 0 0 0,-1 0 0 0 0,0 0 0 0 0,1 0 0 0 0,-1-1 0 0 0,1 1 0 0 0,0-1 0 0 0,-1 0 0 0 0,1 0 0 0 0,0 0 0 0 0,0 0 0 0 0,0-1 0 0 0,0 1-1 0 0,-1-1 1 0 0,1 0 0 0 0,0 0 0 0 0,0-1 0 0 0,0 1 0 0 0,0-1 0 0 0,0 0 0 0 0,-1 0 0 0 0,1 0 0 0 0,0-1 0 0 0,-1 1 0 0 0,1-1 0 0 0,-1 0 0 0 0,1 1 0 0 0,-1-2 0 0 0,0 1 0 0 0,0 0 0 0 0,0-1 0 0 0,0 1 0 0 0,0-1-50 0 0,109-111 984 0 0,-106 105-941 0 0,5-4 51 0 0,-2-1-1 0 0,1-1 1 0 0,-1 0-1 0 0,-1 0 0 0 0,-1 0 1 0 0,0-1-1 0 0,3-15-93 0 0,-36 255-126 0 0,27-222 125 0 0,-1 1 1 0 0,0 0 0 0 0,1 0-1 0 0,0 0 1 0 0,-1 0 0 0 0,1-1-1 0 0,0 1 1 0 0,1 0 0 0 0,-1-1-1 0 0,0 1 1 0 0,1-1 0 0 0,-1 1-1 0 0,1-1 1 0 0,0 0 0 0 0,0 1-1 0 0,0-1 1 0 0,0 0 0 0 0,0 0-1 0 0,1-1 1 0 0,-1 1 0 0 0,0 0-1 0 0,1-1 1 0 0,-1 1 0 0 0,1-1-1 0 0,0 0 1 0 0,-1 0 0 0 0,1 0-1 0 0,0 0 1 0 0,0 0 0 0 0,0-1-1 0 0,-1 1 1 0 0,1-1 0 0 0,0 0-1 0 0,2 0 1 0 0,102-12 94 0 0,-76-4-62 0 0,1-2 0 0 0,-2-1-1 0 0,0-1 1 0 0,-2-1 0 0 0,0-2-1 0 0,-2-1 1 0 0,0-1 0 0 0,-2-1-1 0 0,0-1 1 0 0,-2-1 0 0 0,-1-1-1 0 0,9-20-31 0 0,-11 15 18 0 0,-1-2 0 0 0,-2 0 0 0 0,-1-1 0 0 0,-2-1 0 0 0,-2 0 0 0 0,-1-1 0 0 0,-3 0 0 0 0,0 0 0 0 0,-3-1 0 0 0,-1 0 0 0 0,-2 1 0 0 0,-2-1 0 0 0,-4-26-18 0 0,-14-19 20 0 0,8 104-396 0 0,7 124 480 0 0,14 136-104 0 0,-8 5 16 0 0,-24-45-18 0 0,22-239 6 0 0,6 4-72 0 0,-6-30-539 0 0,12-85-5536 0 0,-6 72-2834 0 0,-4 27-2393 0 0</inkml:trace>
  <inkml:trace contextRef="#ctx0" brushRef="#br0" timeOffset="5984.687">1472 390 5145 0 0,'0'0'3541'0'0,"0"0"-726"0"0,0 0-461 0 0,0 0-183 0 0,0 0-218 0 0,0 0-365 0 0,0 0-400 0 0,0 0-328 0 0,0 0-197 0 0,0 0-113 0 0,0 0 20 0 0,0 0 94 0 0,0 0 99 0 0,10 1 52 0 0,125 0 1307 0 0,1-5-1 0 0,24-9-2121 0 0,-112 10 137 0 0,260-5-904 0 0,-290 5-1570 0 0,-13-1-4068 0 0,-4 4-5944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33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288 522 0 0 0,'0'0'2022'0'0,"0"0"-377"0"0,0 0-119 0 0,0 0 126 0 0,0 0 222 0 0,0 0 112 0 0,0 0-90 0 0,0 0-238 0 0,0 0-306 0 0,0 0-255 0 0,0 0-219 0 0,0-14-116 0 0,0-44-54 0 0,5 29 1929 0 0,-1 42 778 0 0,-6 6-3248 0 0,-1 0-1 0 0,-1 0 1 0 0,-1-1 0 0 0,0 0-1 0 0,-1 0 1 0 0,-1 0 0 0 0,-1 0-167 0 0,2-3 39 0 0,-39 92 167 0 0,-4-2 1 0 0,-62 95-207 0 0,90-171 27 0 0,21-28-39 0 0,0-1 1 0 0,11-35 118 0 0,18-31-86 0 0,3 2-1 0 0,2 1 1 0 0,13-13-21 0 0,29-55-1 0 0,42-134 117 0 0,-116 328 47 0 0,-5-33-127 0 0,1-1 1 0 0,1 0-1 0 0,1 1 1 0 0,2-1-1 0 0,1 0 1 0 0,1 1-1 0 0,1-1 1 0 0,5 12-37 0 0,-5-27 0 0 0,-2-2 2 0 0,0 0 1 0 0,0 0 0 0 0,2 0 0 0 0,-1 0-1 0 0,1-1 1 0 0,1 0 0 0 0,0 0 0 0 0,0-1-1 0 0,1 1 1 0 0,1-1 0 0 0,0-1 0 0 0,0 1-1 0 0,1-1 1 0 0,0-1 0 0 0,0 0 0 0 0,1 0 0 0 0,7 4-3 0 0,-12-9 21 0 0,-1-1 0 0 0,1 0 0 0 0,-1 0 0 0 0,1 0 0 0 0,-1 0 0 0 0,1-1 0 0 0,0 0 0 0 0,0 0 0 0 0,0 0 0 0 0,0-1 0 0 0,0 1 0 0 0,0-1 0 0 0,0 0 0 0 0,0-1 0 0 0,0 1 0 0 0,0-1 0 0 0,-1 0 0 0 0,1 0 0 0 0,0-1 0 0 0,0 1 0 0 0,-1-1 0 0 0,1 0 0 0 0,-1 0 0 0 0,1-1 0 0 0,-1 1 0 0 0,2-3-21 0 0,14-13 104 0 0,-1-1 0 0 0,-1-1-1 0 0,-1 0 1 0 0,-1-2 0 0 0,0 0-1 0 0,-2 0 1 0 0,-1-2 0 0 0,0 0-1 0 0,-2 0 1 0 0,-1-1 0 0 0,1-6-104 0 0,-6 16 30 0 0,-1-1 1 0 0,0 0-1 0 0,-1 0 1 0 0,-1 0-1 0 0,-1-1 1 0 0,0 1-1 0 0,-1 0 1 0 0,0-1-1 0 0,-4-13-30 0 0,4 25-5 0 0,-1 1-1 0 0,0-1 1 0 0,-1 1 0 0 0,1 0-1 0 0,-1 0 1 0 0,0-1-1 0 0,0 1 1 0 0,0 0 0 0 0,0 1-1 0 0,-1-1 1 0 0,1 0-1 0 0,-1 1 1 0 0,0-1 0 0 0,0 1-1 0 0,0 0 1 0 0,-1 0-1 0 0,-2-2 6 0 0,4 6-125 0 0,0 0 0 0 0,1 0-1 0 0,-1 0 1 0 0,1 0-1 0 0,-1 0 1 0 0,1 0 0 0 0,-1 0-1 0 0,1 0 1 0 0,-1 1-1 0 0,1-1 1 0 0,0 1 0 0 0,0-1-1 0 0,0 1 1 0 0,0-1 0 0 0,0 1-1 0 0,0 0 1 0 0,0 0-1 0 0,1-1 1 0 0,-1 1 0 0 0,1 0-1 0 0,-1 0 1 0 0,1 0-1 0 0,-1 0 1 0 0,1-1 0 0 0,0 1-1 0 0,0 0 1 0 0,0 0 0 0 0,0 0-1 0 0,0 0 1 0 0,1 0-1 0 0,-1 0 1 0 0,0-1 0 0 0,1 1-1 0 0,0 0 1 0 0,0 2 125 0 0,-1 2-599 0 0,0 23-2909 0 0,0-11-2222 0 0,0-5-6278 0 0</inkml:trace>
  <inkml:trace contextRef="#ctx0" brushRef="#br0" timeOffset="371.198">1333 526 11146 0 0,'0'0'3205'0'0,"0"0"-1451"0"0,0 0-575 0 0,0 0-20 0 0,0 0 25 0 0,0 0-56 0 0,0 0-160 0 0,0 0-256 0 0,0 0-198 0 0,0 0-110 0 0,0 0-67 0 0,0 0-26 0 0,0 0-25 0 0,-22 16-45 0 0,-68 51-64 0 0,88-65-167 0 0,-1-1 1 0 0,1 1-1 0 0,-1-1 0 0 0,1 1 0 0 0,0 0 0 0 0,0 0 0 0 0,0 0 1 0 0,0 0-1 0 0,0 0 0 0 0,0 0 0 0 0,1 1 0 0 0,-1-1 0 0 0,1 1 0 0 0,-1-1 1 0 0,1 1-1 0 0,0-1 0 0 0,0 1 0 0 0,0 0 0 0 0,0 0 0 0 0,1-1 1 0 0,-1 1-1 0 0,1 0 0 0 0,0 0 0 0 0,0 0 0 0 0,0 1-10 0 0,-1 10 46 0 0,0-9-21 0 0,0 0-1 0 0,0 0 0 0 0,0 0 1 0 0,1 0-1 0 0,-1 0 0 0 0,1 0 1 0 0,0 0-1 0 0,1 0 0 0 0,-1 0 1 0 0,1 0-1 0 0,0 0 1 0 0,1 0-1 0 0,-1 0 0 0 0,1 0 1 0 0,0 0-1 0 0,0-1 0 0 0,0 1 1 0 0,1-1-1 0 0,-1 1 0 0 0,1-1 1 0 0,0 0-1 0 0,0 0 0 0 0,1 0 1 0 0,-1-1-1 0 0,1 1 0 0 0,0-1 1 0 0,0 0-1 0 0,0 0 0 0 0,0 0 1 0 0,1 0-1 0 0,-1-1 0 0 0,1 0 1 0 0,0 0-1 0 0,-1 0 0 0 0,1 0 1 0 0,0-1-1 0 0,0 0 1 0 0,0 0-1 0 0,4 0-24 0 0,-3 0 68 0 0,0-1 0 0 0,0 1 0 0 0,0-1 0 0 0,-1-1 0 0 0,1 1 0 0 0,0-1 0 0 0,0 0 0 0 0,0 0 0 0 0,0-1 0 0 0,0 0 0 0 0,-1 0 0 0 0,1 0 0 0 0,-1-1 0 0 0,1 1 0 0 0,-1-1 0 0 0,0-1 0 0 0,0 1 0 0 0,-1-1 0 0 0,1 0 0 0 0,-1 0 0 0 0,1 0 0 0 0,-1 0 0 0 0,-1-1 0 0 0,1 0 0 0 0,0 0 0 0 0,0-2-68 0 0,0 0 7 0 0,0-1 1 0 0,0 0-1 0 0,-1 0 0 0 0,0-1 0 0 0,0 1 1 0 0,-1 0-1 0 0,0-1 0 0 0,-1 0 0 0 0,0 1 1 0 0,0-1-1 0 0,-1 0 0 0 0,0 0 0 0 0,0 1 0 0 0,-1-1 1 0 0,0 0-1 0 0,-1 0 0 0 0,0 1 0 0 0,0-1 1 0 0,-1 1-1 0 0,0 0 0 0 0,-1 0 0 0 0,1 0 1 0 0,-1 0-1 0 0,-1 1 0 0 0,0-1 0 0 0,0 1 0 0 0,0 0 1 0 0,-1 1-1 0 0,0-1 0 0 0,0 1 0 0 0,-7-5-7 0 0,-62-35-2768 0 0,57 42-1575 0 0,0 2-3484 0 0,8 2-4494 0 0</inkml:trace>
  <inkml:trace contextRef="#ctx0" brushRef="#br0" timeOffset="790.141">1856 3 14611 0 0,'0'0'1829'0'0,"0"0"-452"0"0,0 0-155 0 0,0 0 98 0 0,0 0 59 0 0,0 0-73 0 0,0 0-233 0 0,0 0-307 0 0,0 0-248 0 0,0 0-133 0 0,0 0-65 0 0,0 0 16 0 0,0 0 49 0 0,7-1 4 0 0,-4 1-368 0 0,-2 0-4 0 0,0-1 1 0 0,0 1-1 0 0,0 0 0 0 0,0 0 1 0 0,0 0-1 0 0,1-1 0 0 0,-1 1 1 0 0,0 0-1 0 0,0 0 0 0 0,0 0 1 0 0,0 1-1 0 0,0-1 1 0 0,0 0-1 0 0,0 0 0 0 0,1 1 1 0 0,-1-1-1 0 0,0 0 0 0 0,0 1 1 0 0,0-1-1 0 0,0 1 0 0 0,0 0 1 0 0,0-1-1 0 0,-1 1 0 0 0,1 0 1 0 0,0-1-1 0 0,0 1 0 0 0,0 0 1 0 0,-1 0-1 0 0,1 0 1 0 0,0 0-1 0 0,-1 0 0 0 0,1 0 1 0 0,-1 0-1 0 0,1 0 0 0 0,-1 0 1 0 0,1 0-1 0 0,-1 0 0 0 0,0 0 1 0 0,1 0-1 0 0,-1 0 0 0 0,0 0 1 0 0,0 0-1 0 0,0 0 1 0 0,0 0-1 0 0,0 1 0 0 0,0-1 1 0 0,0 0-1 0 0,0 0 0 0 0,0 0 1 0 0,-1 0-1 0 0,1 0 0 0 0,0 0 1 0 0,-1 0-1 0 0,1 0-17 0 0,-1 450 1206 0 0,-40-214-1184 0 0,40-319-8053 0 0,-2 47-1285 0 0,1 23-1995 0 0</inkml:trace>
  <inkml:trace contextRef="#ctx0" brushRef="#br0" timeOffset="1028.99">1527 279 8730 0 0,'0'0'2174'0'0,"0"0"-447"0"0,0 0-346 0 0,0 0-194 0 0,0 0 27 0 0,0 0 102 0 0,0 0 112 0 0,0 0 14 0 0,0 0-199 0 0,0 0-199 0 0,33 0-236 0 0,107-4-150 0 0,84-22 1118 0 0,-138 14-1580 0 0,0 4-1 0 0,70 3-195 0 0,-101 22-820 0 0,-38 17-6483 0 0,-17-23-9 0 0,0-3-3772 0 0</inkml:trace>
  <inkml:trace contextRef="#ctx0" brushRef="#br0" timeOffset="4926.208">1 1362 168 0 0,'0'0'1898'0'0,"0"0"50"0"0,0 0 107 0 0,0 0 204 0 0,0 0 59 0 0,0 0-208 0 0,0 0-300 0 0,0 0-393 0 0,0 0-395 0 0,0 0-322 0 0,0 0-220 0 0,8-8 532 0 0,244-27 3441 0 0,-224 30-4071 0 0,597-132 3057 0 0,-342 80-2348 0 0,124-3-1091 0 0,-190 56 87 0 0,-217 4-82 0 0,0 0 0 0 0,0 0-6 0 0,0 0 13 0 0,0 0 4 0 0,0 0 0 0 0,0 0 0 0 0,0 0 0 0 0,0 0 1 0 0,0 0 6 0 0,0 0-4 0 0,0 0-25 0 0,0 0-15 0 0,0 0-8 0 0,0 0-30 0 0,0 0-40 0 0,0 0-22 0 0,-21 1-3884 0 0,-23 19-790 0 0,12-5-6512 0 0,19-10 2956 0 0</inkml:trace>
  <inkml:trace contextRef="#ctx0" brushRef="#br0" timeOffset="6065.459">135 1560 0 0 0,'0'0'173'0'0,"0"0"355"0"0,0 0 123 0 0,0 0-43 0 0,0 0 26 0 0,0 0 37 0 0,0 0 5 0 0,0 0 123 0 0,0 0 129 0 0,0 0 164 0 0,-9 2 214 0 0,-9 0-1155 0 0,1 0 2217 0 0,-2 0 5782 0 0,23-1-3668 0 0,19 1-3534 0 0,62-7-102 0 0,1-4 0 0 0,-1-3 0 0 0,-1-5 0 0 0,3-4-846 0 0,-32 9 234 0 0,81-19 196 0 0,102-23 154 0 0,2 10-1 0 0,10 10-583 0 0,-48 27 108 0 0,-162 10 50 0 0,53-24-147 0 0,-46 13 5 0 0,-44 5-2337 0 0,-25-1-6620 0 0,21 4-2837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43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167 280 0 0 0,'0'0'824'0'0,"0"0"279"0"0,0 0 181 0 0,0 0 150 0 0,0 0 126 0 0,9-10 106 0 0,29-33 36 0 0,-37 43-1515 0 0,0 0 0 0 0,-1 0 0 0 0,1-1 0 0 0,-1 1 0 0 0,1 0 0 0 0,0-1 0 0 0,-1 1 0 0 0,1-1 0 0 0,-1 1 0 0 0,1-1 0 0 0,-1 1 0 0 0,1-1 0 0 0,-1 1 0 0 0,1-1 0 0 0,-1 1 0 0 0,0-1 0 0 0,1 1 0 0 0,-1-1 0 0 0,0 0 0 0 0,1 1 0 0 0,-1-1 0 0 0,0 0 0 0 0,0 1 0 0 0,0-1 0 0 0,0 0 1 0 0,1 1-1 0 0,-1-1 0 0 0,0 0 0 0 0,0 1 0 0 0,0-1 0 0 0,-1 0 0 0 0,1 1 0 0 0,0-1 0 0 0,0 0 0 0 0,0 0 0 0 0,0 1 0 0 0,-1-1 0 0 0,1 1 0 0 0,0-1 0 0 0,0 0 0 0 0,-1 1 0 0 0,1-1 0 0 0,-1 1 0 0 0,1-1 0 0 0,0 0 0 0 0,-1 1 0 0 0,1-1 0 0 0,-1 1-187 0 0,-26-1 3058 0 0,23 1-3363 0 0,-5 2 375 0 0,1 1 0 0 0,-1 0 0 0 0,1 0-1 0 0,0 1 1 0 0,1 0 0 0 0,-1 0 0 0 0,1 1 0 0 0,0 0 0 0 0,0 0-1 0 0,0 1 1 0 0,0 0 0 0 0,1 0 0 0 0,0 0 0 0 0,1 1-1 0 0,-1 0 1 0 0,1 0 0 0 0,-3 6-70 0 0,2-5 27 0 0,-1 1-1 0 0,1 0 1 0 0,0 0-1 0 0,1 0 1 0 0,0 1-1 0 0,0 0 1 0 0,1 0-1 0 0,0 0 1 0 0,1 0-1 0 0,0 1 1 0 0,1-1 0 0 0,0 1-1 0 0,1 0 1 0 0,0-1-1 0 0,0 1 1 0 0,2 0-1 0 0,-1 0 1 0 0,1 0-1 0 0,2 8-26 0 0,1-14 62 0 0,0 0-1 0 0,0-1 0 0 0,1 1 0 0 0,0-1 1 0 0,-1 0-1 0 0,1-1 0 0 0,1 1 1 0 0,-1-1-1 0 0,0 0 0 0 0,1-1 1 0 0,0 1-1 0 0,-1-1 0 0 0,1 0 1 0 0,0 0-1 0 0,0-1 0 0 0,0 1 0 0 0,0-2 1 0 0,1 1-1 0 0,-1 0 0 0 0,0-1 1 0 0,0 0-1 0 0,0-1 0 0 0,1 0 1 0 0,-1 0-1 0 0,0 0 0 0 0,0 0 0 0 0,0-1 1 0 0,0 0-1 0 0,-1 0 0 0 0,1-1 1 0 0,0 0-1 0 0,1-1-61 0 0,11-3 109 0 0,-1-1-1 0 0,0-1 1 0 0,-1-1-1 0 0,0 0 1 0 0,0-1 0 0 0,-1-1-1 0 0,-1 0 1 0 0,0-1-1 0 0,0-1 1 0 0,-2 0 0 0 0,0-1-1 0 0,0 0 1 0 0,-1-1 0 0 0,-1 0-1 0 0,-1-1 1 0 0,0 0-1 0 0,-1 0 1 0 0,-1-1 0 0 0,0 0-1 0 0,-2 0 1 0 0,0 0-1 0 0,-1-1 1 0 0,-1 0 0 0 0,-1 0-1 0 0,0-11-108 0 0,-3 24-30 0 0,0-1 1 0 0,-1 1-1 0 0,-1 0 0 0 0,1 0 0 0 0,-1-1 0 0 0,0 2 0 0 0,0-1 0 0 0,0 0 0 0 0,-1 1 1 0 0,0-1-1 0 0,0 1 0 0 0,-1 0 0 0 0,1 0 0 0 0,-1 1 0 0 0,0 0 0 0 0,0-1 1 0 0,-1 2-1 0 0,1-1 0 0 0,-1 1 0 0 0,0-1 0 0 0,0 1 0 0 0,0 1 0 0 0,0-1 0 0 0,0 1 1 0 0,0 1-1 0 0,-1-1 0 0 0,1 1 0 0 0,-1 0 0 0 0,0 0 0 0 0,1 1 0 0 0,-1 0 1 0 0,1 0-1 0 0,-1 0 0 0 0,0 1 0 0 0,1 0 0 0 0,-1 0 0 0 0,1 1 0 0 0,0 0 0 0 0,-1 0 1 0 0,1 1-1 0 0,0-1 0 0 0,0 1 0 0 0,0 0 30 0 0,-4 2-278 0 0,0 0 0 0 0,1 1 0 0 0,-1 0 0 0 0,1 1 0 0 0,0-1 0 0 0,1 2 0 0 0,-1-1 0 0 0,1 1 0 0 0,1 1 0 0 0,-5 5 278 0 0,-12 20-3811 0 0,1 4-4126 0 0,11-21-3770 0 0</inkml:trace>
  <inkml:trace contextRef="#ctx0" brushRef="#br0" timeOffset="601.435">551 464 8162 0 0,'0'0'2655'0'0,"0"0"-628"0"0,0 0-355 0 0,0 0-163 0 0,0 0-157 0 0,0 0-166 0 0,0 0-195 0 0,0 0-209 0 0,0 0-182 0 0,0 0-59 0 0,0 0-35 0 0,0 0 9 0 0,7-7 20 0 0,128-163 3482 0 0,-32-20-2977 0 0,-103 189-1020 0 0,0 1-4 0 0,0 0-8 0 0,0 0-29 0 0,0 0 3 0 0,0 0 5 0 0,0 0-20 0 0,0 0-21 0 0,0 0 9 0 0,6 41-220 0 0,-3 6 289 0 0,-3-39-25 0 0,-1 0 0 0 0,2 1 0 0 0,-1-1 0 0 0,1 0 0 0 0,0 1 0 0 0,0-1 0 0 0,1 0 1 0 0,1 0-1 0 0,-1 0 0 0 0,1 0 0 0 0,0-1 0 0 0,1 1 0 0 0,0-1 0 0 0,0 0 0 0 0,1 0 0 0 0,0 0 0 0 0,0 0 1 0 0,2 1 0 0 0,-2-5 23 0 0,-1 0 1 0 0,1 0 0 0 0,0-1-1 0 0,0 0 1 0 0,0 0 0 0 0,0 0-1 0 0,0 0 1 0 0,0-1 0 0 0,0 0-1 0 0,1 0 1 0 0,-1 0 0 0 0,0-1-1 0 0,1 0 1 0 0,-1 0 0 0 0,0 0-1 0 0,1 0 1 0 0,-1-1 0 0 0,0 0-1 0 0,1 0 1 0 0,-1-1 0 0 0,0 1-1 0 0,0-1 1 0 0,0 0 0 0 0,0-1-1 0 0,-1 1 1 0 0,1-1 0 0 0,0 0-1 0 0,-1 0 1 0 0,0 0 0 0 0,0-1-1 0 0,0 0 1 0 0,0 0-24 0 0,10-5 117 0 0,-1-2 0 0 0,-1 0 0 0 0,0 0 0 0 0,0-1 1 0 0,-1 0-1 0 0,-1-1 0 0 0,0-1 0 0 0,-1 1 0 0 0,0-2 0 0 0,4-10-117 0 0,28-82 427 0 0,-32 45-395 0 0,-9 61-140 0 0,0 1-108 0 0,0 0-163 0 0,0 0-227 0 0,0 0-344 0 0,0 7-5005 0 0,0-3-4829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45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56 4721 0 0,'0'0'1603'0'0,"0"0"-80"0"0,0 0 159 0 0,0 0 217 0 0,0 0 125 0 0,0 0-79 0 0,0 0-257 0 0,0 0-308 0 0,0 0-255 0 0,0 0-192 0 0,0 0-146 0 0,0 0-102 0 0,0 0-93 0 0,3-10-67 0 0,5-26-76 0 0,-6 26-66 0 0,-2 10-47 0 0,0 0-61 0 0,0 0-34 0 0,0 13 434 0 0,4 795 2596 0 0,-7-791-4042 0 0,0-29-4156 0 0,3-4-109 0 0,0 9-123 0 0,0 0-5922 0 0</inkml:trace>
  <inkml:trace contextRef="#ctx0" brushRef="#br0" timeOffset="286.715">0 457 8122 0 0,'0'0'2812'0'0,"0"0"-1009"0"0,0 0-509 0 0,0 0-106 0 0,0 0 19 0 0,0 0-5 0 0,0 0-51 0 0,0 0-90 0 0,0 0-70 0 0,0 0-56 0 0,0 0-116 0 0,0 0-124 0 0,0 0-123 0 0,26-5-101 0 0,133-24 277 0 0,126-41 83 0 0,-218 54-2076 0 0,-46 7-2513 0 0,-3-1-4833 0 0,-14 9-2509 0 0</inkml:trace>
  <inkml:trace contextRef="#ctx0" brushRef="#br0" timeOffset="827.18">713 52 5305 0 0,'0'0'3214'0'0,"0"0"-881"0"0,0 0-373 0 0,0 0-86 0 0,0 0-123 0 0,0 0-203 0 0,0 0-330 0 0,0 0-379 0 0,0 0-325 0 0,0 0-164 0 0,0 0-61 0 0,0 0 39 0 0,0 0 102 0 0,-3 9 42 0 0,-18 160 1858 0 0,19 227-802 0 0,2-382-1506 0 0,0 0-1 0 0,1 0 1 0 0,1 0-1 0 0,0 0 1 0 0,1-1 0 0 0,0 1-1 0 0,1-1 1 0 0,1 1 0 0 0,3 6-22 0 0,-5-19 30 0 0,-1 1 1 0 0,1-1 0 0 0,0 1-1 0 0,0-1 1 0 0,-1 0 0 0 0,1 0-1 0 0,0-1 1 0 0,0 1 0 0 0,0-1-1 0 0,0 1 1 0 0,0-1 0 0 0,0 0-1 0 0,0 0 1 0 0,0 0 0 0 0,0 0-1 0 0,0-1 1 0 0,0 1 0 0 0,0-1-1 0 0,0 0 1 0 0,0 0 0 0 0,0 0 0 0 0,0 0-1 0 0,0-1 1 0 0,-1 1 0 0 0,1-1-1 0 0,-1 1 1 0 0,1-1 0 0 0,-1 0-1 0 0,1 0 1 0 0,-1 0 0 0 0,0 0-1 0 0,0 0 1 0 0,0-1 0 0 0,0 1-1 0 0,-1-1 1 0 0,1 1 0 0 0,0-2-31 0 0,5-2 8 0 0,196-148 313 0 0,-202 153-322 0 0,1-1 1 0 0,-1 1-1 0 0,0-1 0 0 0,1 1 0 0 0,-1-1 1 0 0,1 1-1 0 0,-1 0 0 0 0,1 0 1 0 0,0 0-1 0 0,-1 0 0 0 0,1 0 0 0 0,0 0 1 0 0,0 1-1 0 0,0-1 0 0 0,-1 0 1 0 0,1 1-1 0 0,0-1 0 0 0,0 1 0 0 0,0 0 1 0 0,0 0-1 0 0,0 0 0 0 0,0 0 1 0 0,0 0-1 0 0,0 0 0 0 0,0 0 0 0 0,0 1 1 0 0,0-1-1 0 0,0 1 0 0 0,0-1 1 0 0,-1 1-1 0 0,1 0 0 0 0,0 0 0 0 0,0 0 1 0 0,0 0-1 0 0,-1 0 0 0 0,1 0 1 0 0,-1 0-1 0 0,1 0 0 0 0,-1 1 0 0 0,1-1 1 0 0,-1 1-1 0 0,0-1 0 0 0,1 1 1 0 0,1 192 298 0 0,-2-191-408 0 0,0-1 0 0 0,0 1 1 0 0,0-1-1 0 0,0 1 1 0 0,0-1-1 0 0,0 1 0 0 0,0-1 1 0 0,1 0-1 0 0,-1 1 1 0 0,1-1-1 0 0,0 0 0 0 0,0 0 1 0 0,0 0-1 0 0,0-1 1 0 0,0 1-1 0 0,0 0 0 0 0,0-1 1 0 0,0 1-1 0 0,1-1 1 0 0,-1 0-1 0 0,1 0 0 0 0,-1 0 1 0 0,1 0-1 0 0,-1 0 0 0 0,1 0 1 0 0,0-1-1 0 0,-1 1 1 0 0,1-1-1 0 0,0 0 0 0 0,-1 0 1 0 0,1 0-1 0 0,0 0 1 0 0,-1 0-1 0 0,1-1 0 0 0,0 1 1 0 0,-1-1-1 0 0,1 1 1 0 0,0-1-1 0 0,-1 0 0 0 0,1 0 1 0 0,-1 0-1 0 0,0-1 1 0 0,1 1-1 0 0,-1-1 0 0 0,0 1 1 0 0,0-1-1 0 0,0 0 1 0 0,0 1-1 0 0,0-1 0 0 0,0 0 1 0 0,0 0-1 0 0,-1-1 0 0 0,1 1 110 0 0,3-8-3904 0 0,0 3-2679 0 0,-1 3-5097 0 0</inkml:trace>
  <inkml:trace contextRef="#ctx0" brushRef="#br0" timeOffset="1246.899">1383 659 3273 0 0,'0'0'1160'0'0,"0"0"-33"0"0,0 0 403 0 0,0 0 342 0 0,0 0 138 0 0,0 0-73 0 0,0 0-194 0 0,0 0-193 0 0,0 0-199 0 0,0 0-192 0 0,0 0-135 0 0,0 0-113 0 0,24 5-77 0 0,77 15-38 0 0,-97-19-697 0 0,-1 0 0 0 0,1 0 0 0 0,0 0 0 0 0,0 0 1 0 0,0-1-1 0 0,0 0 0 0 0,0 1 0 0 0,0-2 0 0 0,0 1 0 0 0,-1 0 0 0 0,1-1 1 0 0,0 1-1 0 0,0-1 0 0 0,0 0 0 0 0,0-1 0 0 0,-1 1 0 0 0,4-2-99 0 0,6-4 387 0 0,0 3-160 0 0,0 0 0 0 0,-1-1 0 0 0,0-1 0 0 0,0 0-1 0 0,-1-1 1 0 0,0 0 0 0 0,0-1 0 0 0,-1 0 0 0 0,1-1-1 0 0,-2 0 1 0 0,1-1 0 0 0,7-10-227 0 0,-15 18 13 0 0,-1-1-1 0 0,1 0 0 0 0,-1 0 1 0 0,1 0-1 0 0,-1 0 1 0 0,0 0-1 0 0,0 0 0 0 0,-1 0 1 0 0,1-1-1 0 0,0 1 1 0 0,-1 0-1 0 0,0 0 1 0 0,0 0-1 0 0,0-1 0 0 0,0 1 1 0 0,-1 0-1 0 0,1 0 1 0 0,-1-1-1 0 0,0 1 0 0 0,1 0 1 0 0,-2 0-1 0 0,1 0 1 0 0,0 0-1 0 0,-1 0 1 0 0,1 0-1 0 0,-1 1 0 0 0,0-1 1 0 0,0 0-1 0 0,0 1 1 0 0,0-1-1 0 0,0 1 0 0 0,0 0 1 0 0,-1 0-1 0 0,1 0 1 0 0,-1 0-1 0 0,0 0 1 0 0,0 0-1 0 0,1 1 0 0 0,-1-1 1 0 0,0 1-1 0 0,0 0 1 0 0,0 0-1 0 0,-1 0 0 0 0,1 0 1 0 0,-1 0-13 0 0,-9 1-11 0 0,0 1 0 0 0,0 0 0 0 0,0 1 0 0 0,0 0 0 0 0,0 1 0 0 0,0 0-1 0 0,1 1 1 0 0,0 1 0 0 0,0 0 0 0 0,0 0 0 0 0,0 2 0 0 0,1-1 0 0 0,0 1 0 0 0,0 1 0 0 0,1 0 0 0 0,0 0 0 0 0,0 1 0 0 0,1 0 0 0 0,0 1 0 0 0,0 0 0 0 0,1 0 0 0 0,1 1 0 0 0,0 0 0 0 0,-2 6 11 0 0,5-13 2 0 0,1 1 0 0 0,0-1 0 0 0,1 1 1 0 0,-1 0-1 0 0,1 0 0 0 0,0 0 0 0 0,0 0 1 0 0,1 1-1 0 0,-1-1 0 0 0,1 0 0 0 0,0 1 1 0 0,1-1-1 0 0,-1 1 0 0 0,1-1 0 0 0,0 1 1 0 0,0-1-1 0 0,1 1 0 0 0,0-1 1 0 0,0 1-1 0 0,0-1 0 0 0,1 0 0 0 0,-1 0 1 0 0,1 1-1 0 0,1-1 0 0 0,-1 0 0 0 0,1-1 1 0 0,-1 1-1 0 0,1 0 0 0 0,1-1 0 0 0,-1 0 1 0 0,1 1-1 0 0,-1-1 0 0 0,4 2-2 0 0,10 5 31 0 0,0 0-1 0 0,1-1 1 0 0,0-1 0 0 0,1-1-1 0 0,0-1 1 0 0,1 0-1 0 0,-1-1 1 0 0,1-1-1 0 0,0-1 1 0 0,0-1 0 0 0,1-1-1 0 0,-1 0 1 0 0,1-2-1 0 0,-1 0 1 0 0,0-2-1 0 0,1 0-30 0 0,-6 2-5 0 0,67-16-991 0 0,-67 9-2836 0 0,-1-2-3526 0 0,-9 4-5338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50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0 420 10186 0 0,'0'0'1779'0'0,"0"0"-361"0"0,0 0-162 0 0,0 0 2 0 0,0 0 11 0 0,0 0-87 0 0,0 0-227 0 0,0 0-304 0 0,0 0-287 0 0,0 0-190 0 0,0 0-92 0 0,9-2 183 0 0,18 63 1250 0 0,5 61-295 0 0,-6 1 0 0 0,-1 32-1220 0 0,-2-15 295 0 0,7-19-59 0 0,-31-121-212 0 0,1-1 0 0 0,0 1 1 0 0,0-1-1 0 0,0 1 0 0 0,0-1 0 0 0,0 1 0 0 0,0-1 0 0 0,0 1 0 0 0,0-1 0 0 0,0 1 0 0 0,0 0 0 0 0,0-1 0 0 0,0 1 0 0 0,0-1 0 0 0,0 1 0 0 0,0-1 0 0 0,0 1 0 0 0,0-1 0 0 0,1 1 0 0 0,-1 0 0 0 0,0-1 0 0 0,0 1 0 0 0,0-1 0 0 0,1 1 1 0 0,-1 0-1 0 0,0-1 0 0 0,1 1 0 0 0,-1 0 0 0 0,0-1 0 0 0,1 1 0 0 0,-1 0 0 0 0,0-1 0 0 0,1 1 0 0 0,-1 0 0 0 0,1 0 0 0 0,-1 0 0 0 0,0-1 0 0 0,1 1 0 0 0,-1 0 0 0 0,1 0 0 0 0,-1 0 0 0 0,1 0 0 0 0,-1 0 0 0 0,1 0 0 0 0,-1 0 0 0 0,1 0 0 0 0,-1 0 1 0 0,0 0-1 0 0,1 0 0 0 0,-1 0 0 0 0,1 0 0 0 0,-1 0 0 0 0,1 0 0 0 0,-1 0 0 0 0,1 1 0 0 0,-1-1 0 0 0,0 0 0 0 0,1 0 0 0 0,-1 1 0 0 0,1-1 0 0 0,-1 0-24 0 0,1-2-74 0 0,38-147 466 0 0,6 2 1 0 0,65-140-393 0 0,-50 166-4 0 0,-44 108-1477 0 0,-7 33-4534 0 0,-4-6 372 0 0,-3-3-5764 0 0</inkml:trace>
  <inkml:trace contextRef="#ctx0" brushRef="#br0" timeOffset="768.958">913 571 7858 0 0,'0'0'1868'0'0,"0"0"-357"0"0,0 0-141 0 0,0 0 102 0 0,0 0 70 0 0,0 0-54 0 0,0 0-202 0 0,0 0-244 0 0,0 0-224 0 0,0 0-175 0 0,-33 30-118 0 0,-103 94-82 0 0,78-50 270 0 0,52-65-620 0 0,1 1 0 0 0,1-1 0 0 0,0 1 0 0 0,0 0 0 0 0,1 0 0 0 0,0 0 0 0 0,1 0 0 0 0,0 1 0 0 0,0-1 0 0 0,1 0 0 0 0,1 1 0 0 0,0-1 0 0 0,0 1 0 0 0,1-1 0 0 0,0 1-1 0 0,3 7-92 0 0,-2-15 59 0 0,1 1 0 0 0,0 0-1 0 0,0-1 1 0 0,0 1-1 0 0,0-1 1 0 0,0 0-1 0 0,1 0 1 0 0,-1 0-1 0 0,1-1 1 0 0,0 1-1 0 0,0-1 1 0 0,0 0-1 0 0,0 0 1 0 0,0 0 0 0 0,0-1-1 0 0,1 1 1 0 0,-1-1-1 0 0,1 0 1 0 0,-1 0-1 0 0,1-1 1 0 0,-1 1-1 0 0,1-1 1 0 0,-1 0-1 0 0,1 0 1 0 0,-1-1-1 0 0,1 1 1 0 0,-1-1-1 0 0,1 0 1 0 0,-1 0 0 0 0,0-1-1 0 0,1 1 1 0 0,-1-1-1 0 0,0 0 1 0 0,0 0-1 0 0,0 0 1 0 0,0-1-1 0 0,2-1-58 0 0,14-13 171 0 0,0-2-1 0 0,-1 0 1 0 0,-1-1-1 0 0,0-1 1 0 0,-2-1-1 0 0,12-19-170 0 0,44-107 291 0 0,-67 137-333 0 0,-9 30-55 0 0,-3 7 83 0 0,5-18 13 0 0,0 0 0 0 0,1 0 1 0 0,0 1-1 0 0,1-1 1 0 0,-1 0-1 0 0,2 0 0 0 0,-1 1 1 0 0,1-1-1 0 0,0 0 1 0 0,1 0-1 0 0,0 1 1 0 0,0-1-1 0 0,1-1 0 0 0,0 1 1 0 0,0 0-1 0 0,1-1 1 0 0,0 1-1 0 0,0-1 1 0 0,1 0-1 0 0,0 0 0 0 0,0-1 1 0 0,0 0-1 0 0,6 5 1 0 0,-3-5 7 0 0,1-2-1 0 0,-1 1 0 0 0,1-1 1 0 0,0 0-1 0 0,0-1 0 0 0,1 0 1 0 0,-1 0-1 0 0,1-1 0 0 0,-1-1 1 0 0,1 1-1 0 0,0-2 0 0 0,-1 1 1 0 0,1-1-1 0 0,0-1 0 0 0,-1 0 1 0 0,1 0-1 0 0,0 0 0 0 0,-1-2 1 0 0,1 1-1 0 0,-1-1 0 0 0,0 0 1 0 0,0-1-1 0 0,0 0 0 0 0,-1-1 1 0 0,1 0-1 0 0,-1 0 1 0 0,0-1-1 0 0,0 1 0 0 0,-1-2 1 0 0,0 1-1 0 0,0-1 0 0 0,0 0 1 0 0,1-3-7 0 0,23-25 6 0 0,-1-1 0 0 0,-2-1 0 0 0,-1-2 0 0 0,-2 0 0 0 0,-2-2 0 0 0,-2-1 0 0 0,-1 0 1 0 0,-2-2-1 0 0,-3 0 0 0 0,-1-1 0 0 0,-2 0 0 0 0,-2-1 0 0 0,-2 0 0 0 0,-3 0 0 0 0,-1-1 0 0 0,-2 0 1 0 0,-2-3-7 0 0,0 45-3 0 0,1-1 0 0 0,-1 1 1 0 0,0-1-1 0 0,-1 1 0 0 0,1-1 1 0 0,-1 1-1 0 0,0-1 0 0 0,0 1 1 0 0,-1 0-1 0 0,0 0 0 0 0,0-1 1 0 0,0 1-1 0 0,0 0 0 0 0,-1 1 1 0 0,0-1-1 0 0,0 0 0 0 0,0 1 1 0 0,0-1-1 0 0,-3-1 3 0 0,3 6-5 0 0,0 0 1 0 0,-1 1-1 0 0,1-1 1 0 0,0 1-1 0 0,0-1 0 0 0,-1 1 1 0 0,1 0-1 0 0,0 0 1 0 0,0 0-1 0 0,0 1 1 0 0,0-1-1 0 0,0 1 1 0 0,1-1-1 0 0,-1 1 0 0 0,0 0 1 0 0,1 0-1 0 0,-1 0 1 0 0,1 1-1 0 0,0-1 1 0 0,-1 0-1 0 0,1 1 0 0 0,0 0 1 0 0,1-1-1 0 0,-1 1 1 0 0,0 0-1 0 0,1 0 1 0 0,0 0-1 0 0,-1 0 0 0 0,1 0 1 0 0,0 0-1 0 0,1 1 1 0 0,-1 0 4 0 0,0-1-1 0 0,-13 31 8 0 0,2 2-1 0 0,1-1 0 0 0,2 1 1 0 0,1 1-1 0 0,2 0 1 0 0,2 0-1 0 0,1 0 0 0 0,2 0 1 0 0,2 1-1 0 0,2 9-6 0 0,0-12 24 0 0,2-1-1 0 0,1 0 1 0 0,2 0-1 0 0,1 0 1 0 0,2-1-1 0 0,1 0 1 0 0,2-1-1 0 0,1 0 0 0 0,2-2 1 0 0,12 19-24 0 0,15 5-104 0 0,-43-87-8075 0 0,-1 23 3854 0 0,0 3-1962 0 0,0 3-2612 0 0</inkml:trace>
  <inkml:trace contextRef="#ctx0" brushRef="#br0" timeOffset="1089.014">1909 596 4881 0 0,'0'0'3988'0'0,"0"0"-1184"0"0,0 0-589 0 0,0 0-173 0 0,0 0-159 0 0,0 0-240 0 0,0 0-336 0 0,0 0-333 0 0,0 0-264 0 0,0 0-163 0 0,0 0-47 0 0,0 0-33 0 0,1 7-29 0 0,1 23-1 0 0,-3-16-348 0 0,1 0-1 0 0,1 0 1 0 0,0-1-1 0 0,1 1 1 0 0,0 0 0 0 0,1-1-1 0 0,0 1 1 0 0,2-1-1 0 0,-1 0 1 0 0,2 0 0 0 0,-1 0-1 0 0,2-1 1 0 0,0 0 0 0 0,0 0-1 0 0,1-1 1 0 0,0 1-1 0 0,1-2 1 0 0,1 2-89 0 0,-7-10 40 0 0,1-1 0 0 0,-1 1 0 0 0,0 0 0 0 0,1-1 1 0 0,-1 0-1 0 0,1 0 0 0 0,-1 0 0 0 0,1 0 0 0 0,0 0 0 0 0,-1-1 0 0 0,1 1 0 0 0,0-1 0 0 0,0 0 1 0 0,-1 0-1 0 0,1-1 0 0 0,0 1 0 0 0,-1-1 0 0 0,1 0 0 0 0,0 0 0 0 0,-1 0 0 0 0,1 0 1 0 0,-1 0-1 0 0,0-1 0 0 0,1 0 0 0 0,-1 0 0 0 0,0 0 0 0 0,0 0 0 0 0,0 0 0 0 0,0 0 0 0 0,0-1 1 0 0,1-2-41 0 0,73-95 644 0 0,-68 82-716 0 0,-1-1-1 0 0,-1-1 0 0 0,-1 1 0 0 0,-1-1 1 0 0,-1 0-1 0 0,0 0 0 0 0,-2-1 0 0 0,0 1 1 0 0,-1-15 72 0 0,8 31-4978 0 0,-4 7-6023 0 0,-4 1-685 0 0</inkml:trace>
  <inkml:trace contextRef="#ctx0" brushRef="#br0" timeOffset="1485.101">2426 692 2945 0 0,'0'0'3308'0'0,"0"0"-395"0"0,0 0-364 0 0,0 0-262 0 0,0 0-248 0 0,0 0-256 0 0,0 0-252 0 0,0 0-212 0 0,0 0-204 0 0,0 0-184 0 0,0 0-141 0 0,0 0-136 0 0,0 0-129 0 0,31-6-53 0 0,96-20-58 0 0,-73 4 141 0 0,-47 14-401 0 0,2 2-71 0 0,0 0-1 0 0,-1 0 0 0 0,1-1 0 0 0,-2 0 1 0 0,1 0-1 0 0,-1-1 0 0 0,0 0 1 0 0,-1 0-1 0 0,0-1 0 0 0,0 0 1 0 0,-1 0-1 0 0,0 0 0 0 0,0-1 1 0 0,-1 1-1 0 0,0-1 0 0 0,-1 0 0 0 0,0 0 1 0 0,-1-1-1 0 0,0 1 0 0 0,-1 0 1 0 0,1-10-83 0 0,-3 17 0 0 0,1 1 0 0 0,-1 0 0 0 0,0 0 1 0 0,0 0-1 0 0,0 0 0 0 0,0 0 0 0 0,0 0 1 0 0,0 0-1 0 0,0 0 0 0 0,-1 0 0 0 0,1 1 0 0 0,-1-1 1 0 0,1 0-1 0 0,-1 1 0 0 0,0 0 0 0 0,0-1 1 0 0,0 1-1 0 0,1 0 0 0 0,-1 0 0 0 0,0 0 1 0 0,0 0-1 0 0,-1 0 0 0 0,1 0 0 0 0,0 0 1 0 0,0 1-1 0 0,0-1 0 0 0,0 1 0 0 0,-1 0 0 0 0,1-1 1 0 0,0 1-1 0 0,0 0 0 0 0,-1 1 0 0 0,1-1 1 0 0,0 0-1 0 0,0 0 0 0 0,-1 1 0 0 0,1 0 1 0 0,-1 0-1 0 0,-83 34-101 0 0,75-26 96 0 0,0 1 1 0 0,0 0-1 0 0,1 1 1 0 0,0 0-1 0 0,1 1 1 0 0,0 0 0 0 0,1 0-1 0 0,0 1 1 0 0,1 0-1 0 0,1 0 1 0 0,0 0-1 0 0,0 1 1 0 0,1 0-1 0 0,1 1 1 0 0,1-1 0 0 0,0 0-1 0 0,1 1 1 0 0,-1 9 4 0 0,3-17 6 0 0,0 1 1 0 0,0-1 0 0 0,0 0 0 0 0,1 0 0 0 0,0 0-1 0 0,0 0 1 0 0,1 0 0 0 0,0 0 0 0 0,0 0-1 0 0,0 0 1 0 0,1-1 0 0 0,0 1 0 0 0,1-1 0 0 0,-1 0-1 0 0,1 0 1 0 0,0 0 0 0 0,1 0 0 0 0,-1-1-1 0 0,1 1 1 0 0,1-1 0 0 0,-1-1 0 0 0,0 1 0 0 0,2 0-7 0 0,9 4 57 0 0,0 0 0 0 0,1 0 0 0 0,0-2 0 0 0,1 0 0 0 0,0-1 0 0 0,0-1 0 0 0,0 0 0 0 0,0-2 0 0 0,1 0 0 0 0,0-1 0 0 0,-1-1 0 0 0,1 0 0 0 0,0-2 0 0 0,0 0 0 0 0,4-2-58 0 0,37-18-911 0 0,-58 16-154 0 0,-1 2-4423 0 0,-1 3 4141 0 0,0-3-10966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5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41 0 0 0,'0'0'719'0'0,"0"0"164"0"0,0 0 81 0 0,0 0-1 0 0,0 0-115 0 0,0 0 36 0 0,4-2 199 0 0,13-14 1816 0 0,-17 9 5052 0 0,-7 1-3785 0 0,-51-3-2157 0 0,43 10-1908 0 0,2 2 0 0 0,-1 0 0 0 0,0 1 0 0 0,0 0 0 0 0,1 1 0 0 0,0 0 0 0 0,0 1 0 0 0,1 0 0 0 0,-1 2 0 0 0,1-1 0 0 0,1 1 0 0 0,-1 1-1 0 0,2 0 1 0 0,-1 0 0 0 0,1 1 0 0 0,0 1 0 0 0,-6 9-101 0 0,10-14 26 0 0,1 1 0 0 0,0-1-1 0 0,1 1 1 0 0,0 0 0 0 0,0 0-1 0 0,0 0 1 0 0,1 1 0 0 0,0-1-1 0 0,0 1 1 0 0,1-1 0 0 0,0 1-1 0 0,0 0 1 0 0,1 0 0 0 0,0 0-1 0 0,0 0 1 0 0,1 0 0 0 0,0 1-1 0 0,0-1 1 0 0,1 0 0 0 0,0 0-26 0 0,2-2 38 0 0,1-1 0 0 0,-1 1 0 0 0,0-1 0 0 0,1 0 0 0 0,0 0 0 0 0,1-1 0 0 0,-1 1 0 0 0,1-1 1 0 0,-1 0-1 0 0,1 0 0 0 0,1 0 0 0 0,-1-1 0 0 0,0 0 0 0 0,1 0 0 0 0,0 0 0 0 0,-1-1 0 0 0,1 0 0 0 0,6 2-38 0 0,0-1 87 0 0,1-1 0 0 0,-1 0-1 0 0,1 0 1 0 0,-1-1 0 0 0,1-1 0 0 0,-1 0-1 0 0,1-1 1 0 0,-1-1 0 0 0,1 1-1 0 0,-1-2 1 0 0,0 0 0 0 0,0 0-1 0 0,0-1 1 0 0,0-1 0 0 0,-1 0 0 0 0,1 0-1 0 0,-1-1 1 0 0,5-4-87 0 0,23-17 167 0 0,-2-1 0 0 0,0-1 0 0 0,-2-3 0 0 0,8-10-167 0 0,-7 7 80 0 0,-8 9 154 0 0,-28 27-231 0 0,0 12 1 0 0,1-1-1 0 0,0 1 0 0 0,1-1 1 0 0,0 1-1 0 0,1-1 1 0 0,0 1-1 0 0,1-1 0 0 0,0-1 1 0 0,1 1-1 0 0,1 0 1 0 0,-1-1-1 0 0,2 0 0 0 0,0-1 1 0 0,0 1-1 0 0,1-1 1 0 0,0 0-1 0 0,1-1 1 0 0,0 0-1 0 0,0-1 0 0 0,1 0 1 0 0,0 0-1 0 0,0-1 1 0 0,1 0-1 0 0,0-1 0 0 0,0 0 1 0 0,1 0-1 0 0,7 1-3 0 0,83 18-1003 0 0,-58-19-3415 0 0,-28-4 1049 0 0,-2-2-8209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9:00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 15507 0 0,'0'0'1377'0'0,"0"0"-481"0"0,0 0-368 0 0,0 0-168 0 0,0 0-40 0 0,0 0-80 0 0,0 0-88 0 0,0 0-192 0 0,0 0-192 0 0,0 0-304 0 0,0 0-72 0 0,0 0-112 0 0,0 0-417 0 0,0 0-1543 0 0,-11-11-8779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9:02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125 619 12371 0 0,'0'0'1469'0'0,"0"0"-332"0"0,0 0 75 0 0,0 0 259 0 0,0 0 144 0 0,0 0-159 0 0,0 0-318 0 0,0 0-311 0 0,0 0-202 0 0,0 0-162 0 0,0 0-126 0 0,0 0-89 0 0,-19 34-100 0 0,-59 103-60 0 0,75-130-83 0 0,-22 47 18 0 0,26-43-73 0 0,-1 9-368 0 0,0-10-2141 0 0,2-10-5385 0 0,0 0-3349 0 0</inkml:trace>
  <inkml:trace contextRef="#ctx0" brushRef="#br0" timeOffset="236.95">92 192 15427 0 0,'0'0'2113'0'0,"0"0"-865"0"0,0 0-344 0 0,0 0-240 0 0,0 0-72 0 0,0 0-63 0 0,0 0-233 0 0,0 0-192 0 0,0 0-288 0 0,0 0-56 0 0,0 0-24 0 0,0 0 31 0 0,0 0 1 0 0,0 0-280 0 0,20-7-672 0 0,-16 25-2833 0 0,-3-3-8289 0 0</inkml:trace>
  <inkml:trace contextRef="#ctx0" brushRef="#br0" timeOffset="552.858">278 851 15315 0 0,'0'0'2447'0'0,"0"0"-1246"0"0,0 0-228 0 0,0 0 260 0 0,0 0 95 0 0,0 0-84 0 0,0 0-270 0 0,0 0-336 0 0,0 0-149 0 0,0 0-48 0 0,0 0-53 0 0,19-32-53 0 0,59-100-82 0 0,20-12 190 0 0,-91 134-456 0 0,-5 7 3 0 0,0 0-1 0 0,0 0 1 0 0,1-1-1 0 0,-1 1 1 0 0,0 1-1 0 0,1-1 1 0 0,0 0-1 0 0,0 1 1 0 0,0-1-1 0 0,0 1 1 0 0,0 0-1 0 0,0 0 1 0 0,1 0-1 0 0,-1 0 1 0 0,1 1-1 0 0,-1-1 1 0 0,1 1-1 0 0,0 0 1 0 0,-1 0-1 0 0,1 1 1 0 0,3-1 10 0 0,14 49-259 0 0,-20-34 251 0 0,1 0 0 0 0,0 0-1 0 0,2 0 1 0 0,-1-1 0 0 0,2 1 0 0 0,0-1 0 0 0,0 0 0 0 0,1 0 0 0 0,1-1 0 0 0,0 0 0 0 0,1 0-1 0 0,5 6 9 0 0,-8-14 24 0 0,0-1 0 0 0,1 1-1 0 0,0-1 1 0 0,0 0-1 0 0,-1-1 1 0 0,2 1 0 0 0,-1-1-1 0 0,0 0 1 0 0,0 0-1 0 0,1-1 1 0 0,-1 0-1 0 0,1 0 1 0 0,-1-1 0 0 0,1 0-1 0 0,-1 0 1 0 0,1 0-1 0 0,0-1 1 0 0,-1 0-1 0 0,0 0 1 0 0,1-1 0 0 0,-1 1-1 0 0,0-1 1 0 0,0-1-1 0 0,0 1 1 0 0,0-1-1 0 0,0 0 1 0 0,0-1 0 0 0,1 0-24 0 0,14-11 195 0 0,0-1 0 0 0,-1 0 0 0 0,0-2 1 0 0,-1 0-1 0 0,-2-1 0 0 0,0-1 0 0 0,0 0 1 0 0,-2-2-1 0 0,-1 0 0 0 0,4-9-195 0 0,10-21-2115 0 0,-19 36-2198 0 0,2 0-4488 0 0,-5 8-3831 0 0</inkml:trace>
  <inkml:trace contextRef="#ctx0" brushRef="#br0" timeOffset="803.858">1522 1 16988 0 0,'0'0'1244'0'0,"0"0"-201"0"0,0 0 109 0 0,0 0 104 0 0,0 0 38 0 0,0 0-26 0 0,0 0-102 0 0,0 0-183 0 0,0 0-169 0 0,9 33-143 0 0,28 107-160 0 0,-28-26 203 0 0,-31 253 54 0 0,33-270-1227 0 0,-41-119-8468 0 0,24 15 4135 0 0,-2 3-6573 0 0</inkml:trace>
  <inkml:trace contextRef="#ctx0" brushRef="#br0" timeOffset="1051.529">1185 314 15307 0 0,'0'0'1985'0'0,"0"0"-745"0"0,0 0-312 0 0,0 0 88 0 0,0 0 150 0 0,0 0-2 0 0,0 0-130 0 0,0 0-206 0 0,0 0-192 0 0,33 4-134 0 0,103 17-98 0 0,193-3 32 0 0,-325-18-621 0 0,50 4-1393 0 0,-18-4-6727 0 0,-24 0-3864 0 0</inkml:trace>
  <inkml:trace contextRef="#ctx0" brushRef="#br0" timeOffset="1290.831">2010 711 25381 0 0,'0'0'993'0'0,"0"0"-553"0"0,0 0-224 0 0,0 0 56 0 0,0 0 16 0 0,0 0 8 0 0,0 0-56 0 0,0 0-56 0 0,0 0-48 0 0,0 0-88 0 0,0 0 8 0 0,0 0-96 0 0,0 0-72 0 0,0 0-232 0 0,38 66-832 0 0,-34-66-2481 0 0,2 4-10666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8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30,'43'0,"39"-5,14-1,1 0,-12 1,-15 1,-9 2,-12 1,-8 0,-7 1,-4 1,-2-1,-7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9:02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0 0 0,'0'0'1244'0'0,"0"0"671"0"0,0 0 308 0 0,0 0-119 0 0,0 0-160 0 0,0 0-62 0 0,0 0 5 0 0,0 0-172 0 0,0 0-243 0 0,0 0-278 0 0,0 0-345 0 0,5 7-126 0 0,30 30 684 0 0,-30-35-1166 0 0,0-1-1 0 0,-1 0 1 0 0,1 0 0 0 0,0-1-1 0 0,0 1 1 0 0,0-1 0 0 0,0 0 0 0 0,0-1-1 0 0,0 1 1 0 0,0-1 0 0 0,0 0-1 0 0,0 0 1 0 0,-1 0 0 0 0,1-1-1 0 0,0 1 1 0 0,-1-1 0 0 0,1-1-1 0 0,-1 1 1 0 0,0 0 0 0 0,0-1-1 0 0,2-1-240 0 0,73-85 1825 0 0,-73 102-1282 0 0,24 92-340 0 0,-5 2 1 0 0,-4 0 0 0 0,-5 2-1 0 0,-2 39-203 0 0,-10 178 226 0 0,-4-291-216 0 0,-2 0-1 0 0,-1 0 1 0 0,-2 0 0 0 0,-1-1-1 0 0,-2 0 1 0 0,-2 0 0 0 0,-8 21-10 0 0,17-51 11 0 0,0-1 0 0 0,0 1 0 0 0,0 0 0 0 0,0 0 0 0 0,-1-1 0 0 0,1 1 0 0 0,-1-1 0 0 0,0 1 0 0 0,0-1 0 0 0,0 0 0 0 0,0 0 0 0 0,-1 0 1 0 0,0 0-1 0 0,1 0 0 0 0,-1 0 0 0 0,0-1 0 0 0,0 1 0 0 0,0-1 0 0 0,-1 0 0 0 0,1 0 0 0 0,0 0 0 0 0,-1 0 0 0 0,0-1 0 0 0,1 1 0 0 0,-1-1 0 0 0,0 0 0 0 0,0 0 0 0 0,-1 0-11 0 0,3-4 10 0 0,-1 1-1 0 0,1-1 1 0 0,0 0-1 0 0,0 1 0 0 0,0-1 1 0 0,0 0-1 0 0,0 0 1 0 0,1 0-1 0 0,-1-1 1 0 0,1 1-1 0 0,0 0 0 0 0,0-1 1 0 0,0 1-1 0 0,0-1 1 0 0,1 1-1 0 0,-1-1 1 0 0,1 1-1 0 0,0-1 0 0 0,0-1-9 0 0,0 0 0 0 0,0-37-6 0 0,1-1 0 0 0,3 1 0 0 0,1 1 0 0 0,3-1 0 0 0,1 1 0 0 0,2 0 0 0 0,1 1 0 0 0,3 0 0 0 0,1 1 0 0 0,3-3 6 0 0,-10 21 4 0 0,10-32-9 0 0,3 2 1 0 0,3 1-1 0 0,1 1 1 0 0,2 1-1 0 0,3 1 1 0 0,1 2-1 0 0,3 1 0 0 0,1 2 1 0 0,2 1-1 0 0,2 2 1 0 0,2 2-1 0 0,1 2 1 0 0,1 1-1 0 0,3 2 5 0 0,-36 25-14 0 0,0 0 0 0 0,1 1 0 0 0,0 1 0 0 0,0-1 0 0 0,0 2 0 0 0,0 0 0 0 0,1 0-1 0 0,-1 1 1 0 0,1 0 0 0 0,0 2 0 0 0,9-1 14 0 0,-20 2 1 0 0,0 0 0 0 0,0 1 0 0 0,0-1 0 0 0,-1 1-1 0 0,1 0 1 0 0,0 0 0 0 0,-1-1 0 0 0,1 1 0 0 0,-1 0 0 0 0,1 0-1 0 0,-1 1 1 0 0,1-1 0 0 0,-1 0 0 0 0,0 0 0 0 0,1 1 0 0 0,-1-1-1 0 0,0 1 1 0 0,0-1 0 0 0,0 1 0 0 0,0-1 0 0 0,0 1 0 0 0,-1 0-1 0 0,1-1 1 0 0,0 1 0 0 0,-1 0 0 0 0,1 0 0 0 0,-1 0 0 0 0,0-1-1 0 0,1 1 1 0 0,-1 0 0 0 0,0 0 0 0 0,0 0 0 0 0,0 0 0 0 0,0-1-1 0 0,-1 1 1 0 0,1 1-1 0 0,-10 71 26 0 0,-3-42-16 0 0,-1-2 0 0 0,-1 0 0 0 0,-2-1 0 0 0,-1 0 0 0 0,-1-2 0 0 0,-2 0 0 0 0,-1-1 0 0 0,0-1 0 0 0,-22 17-10 0 0,10-7-38 0 0,-1-3 0 0 0,-2 0 0 0 0,-1-3 0 0 0,-27 16 38 0 0,21-29-593 0 0,57-43-2798 0 0,50-30-2001 0 0,-34 36-1333 0 0,-13 12-4606 0 0</inkml:trace>
  <inkml:trace contextRef="#ctx0" brushRef="#br0" timeOffset="314.163">1381 107 11418 0 0,'0'0'1469'0'0,"0"0"-286"0"0,0 0 32 0 0,0 0 168 0 0,0 0 100 0 0,0 0 0 0 0,0 0-163 0 0,0 0-303 0 0,0 0-251 0 0,0 0-178 0 0,0 0-127 0 0,0 0-27 0 0,-21 22 23 0 0,-68 69 5 0 0,76-80-365 0 0,0 0 1 0 0,2 1 0 0 0,-1 0 0 0 0,1 1-1 0 0,1 0 1 0 0,1 1 0 0 0,0 0-1 0 0,0 1 1 0 0,1-1 0 0 0,1 2 0 0 0,1-1-1 0 0,0 1 1 0 0,1 0 0 0 0,1 0 0 0 0,0 0-1 0 0,1 1 1 0 0,1-1 0 0 0,0 4-98 0 0,2-15 19 0 0,0-1 1 0 0,0 0 0 0 0,1 0-1 0 0,-1 1 1 0 0,1-1-1 0 0,0 0 1 0 0,0 0 0 0 0,0 0-1 0 0,1 0 1 0 0,-1 0 0 0 0,1 0-1 0 0,0 0 1 0 0,0-1-1 0 0,1 1 1 0 0,-1-1 0 0 0,1 1-1 0 0,0-1 1 0 0,-1 0 0 0 0,1 0-1 0 0,1 0 1 0 0,-1 0-1 0 0,0-1 1 0 0,1 1 0 0 0,-1-1-1 0 0,1 0 1 0 0,0 0-1 0 0,0 0 1 0 0,0-1 0 0 0,0 1-1 0 0,0-1 1 0 0,0 0 0 0 0,0 0-1 0 0,0 0 1 0 0,0-1-1 0 0,1 1 1 0 0,-1-1 0 0 0,0 0-1 0 0,3 0-19 0 0,5-2 56 0 0,1-1-1 0 0,-1 0 1 0 0,0 0 0 0 0,0-1-1 0 0,0 0 1 0 0,-1-1-1 0 0,0-1 1 0 0,0 0-1 0 0,0 0 1 0 0,0-1 0 0 0,-1 0-1 0 0,0-1 1 0 0,-1 0-1 0 0,1-1 1 0 0,-2 0 0 0 0,1 0-1 0 0,-1-1 1 0 0,-1 0-1 0 0,0-1 1 0 0,0 1 0 0 0,-1-1-1 0 0,0 0 1 0 0,-1-1-1 0 0,-1 0 1 0 0,1 1-1 0 0,-2-1 1 0 0,0-1 0 0 0,1-5-56 0 0,-1 9-61 0 0,0-1 1 0 0,0 0-1 0 0,-1 0 1 0 0,-1 0 0 0 0,1 0-1 0 0,-2-1 1 0 0,1 1 0 0 0,-1 0-1 0 0,-1 0 1 0 0,0 0-1 0 0,0 0 1 0 0,-1-1 0 0 0,-1 2-1 0 0,1-1 1 0 0,-1 0 0 0 0,-1 0-1 0 0,0 1 1 0 0,-1 0-1 0 0,1 0 1 0 0,-2 0 0 0 0,1 0-1 0 0,-4-3 61 0 0,8 11-135 0 0,-1 0-1 0 0,1 0 0 0 0,0 0 0 0 0,-1 1 1 0 0,1-1-1 0 0,-1 0 0 0 0,1 1 1 0 0,-1-1-1 0 0,1 0 0 0 0,-1 1 0 0 0,1 0 1 0 0,-1-1-1 0 0,1 1 0 0 0,-1 0 1 0 0,0 0-1 0 0,1 0 0 0 0,-1 0 0 0 0,1 0 1 0 0,-1 0-1 0 0,0 1 0 0 0,1-1 1 0 0,-1 0-1 0 0,1 1 0 0 0,-1 0 1 0 0,1-1-1 0 0,-1 1 0 0 0,0 0 136 0 0,-22 15-8212 0 0,23-15 7576 0 0,-11 7-11346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59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42 0 0 0,'0'0'531'0'0,"0"0"224"0"0,0 0 27 0 0,0 0 51 0 0,0 0 68 0 0,0 0 41 0 0,0 0-31 0 0,0 0-17 0 0,0 0 31 0 0,0 0 89 0 0,0 0 115 0 0,0 0 51 0 0,1-4 4718 0 0,1-14-2979 0 0,-5 16-2754 0 0,1 0 1 0 0,-1 0 0 0 0,0 0 0 0 0,-1 0 0 0 0,1 1-1 0 0,0-1 1 0 0,0 1 0 0 0,-1 0 0 0 0,1 0 0 0 0,-1 0-1 0 0,1 0 1 0 0,-1 1 0 0 0,1-1 0 0 0,-1 1 0 0 0,1 0 0 0 0,-1 0-1 0 0,1 0 1 0 0,-2 1-166 0 0,-81 13 907 0 0,78-11-840 0 0,-6 2 32 0 0,0 1 1 0 0,0 0 0 0 0,1 0 0 0 0,0 2-1 0 0,0 0 1 0 0,0 0 0 0 0,1 1-1 0 0,-5 5-99 0 0,-1 3 73 0 0,13-13-57 0 0,1 0 0 0 0,-1 0 1 0 0,1 0-1 0 0,-1 0 1 0 0,1 1-1 0 0,0 0 0 0 0,1 0 1 0 0,-1 0-1 0 0,1 0 1 0 0,0 0-1 0 0,0 1 0 0 0,1 0 1 0 0,0-1-1 0 0,0 1 1 0 0,0 0-1 0 0,1 0 0 0 0,-1 0 1 0 0,1 0-1 0 0,1 3-16 0 0,-1-6 19 0 0,1 0 0 0 0,0 1 0 0 0,0-1-1 0 0,0 0 1 0 0,0 0 0 0 0,0 0 0 0 0,1 0 0 0 0,0 1-1 0 0,0-1 1 0 0,-1 0 0 0 0,2 0 0 0 0,-1 0-1 0 0,0 0 1 0 0,1-1 0 0 0,-1 1 0 0 0,1 0 0 0 0,0-1-1 0 0,0 1 1 0 0,0-1 0 0 0,0 1 0 0 0,0-1 0 0 0,0 0-1 0 0,1 0 1 0 0,-1 0 0 0 0,1 0 0 0 0,0 0-1 0 0,-1-1 1 0 0,1 1 0 0 0,0-1 0 0 0,0 0 0 0 0,0 0-1 0 0,0 0 1 0 0,0 0 0 0 0,0 0 0 0 0,1 0-19 0 0,8-2 92 0 0,0 1 1 0 0,0-1-1 0 0,1-1 1 0 0,-1 0-1 0 0,0-1 1 0 0,0-1-1 0 0,-1 1 1 0 0,1-2-1 0 0,-1 0 1 0 0,0 0-1 0 0,0-1 1 0 0,0 0-1 0 0,-1-1 1 0 0,0 0-1 0 0,0 0 1 0 0,-1-1-1 0 0,0-1 1 0 0,0 0-1 0 0,-1 0 1 0 0,2-3-94 0 0,127-155 474 0 0,-108 244-345 0 0,64 330 209 0 0,-84-361-316 0 0,-2 0 0 0 0,-3 0-1 0 0,-1 0 1 0 0,-3 0 0 0 0,-1 0-1 0 0,-2 0 1 0 0,-3 0 0 0 0,-1 0 0 0 0,-3 4-21 0 0,1-20 8 0 0,0 1 1 0 0,-2-2-1 0 0,-1 1 1 0 0,-1-2-1 0 0,-2 1 1 0 0,0-2-1 0 0,-2 0 1 0 0,-1-1 0 0 0,-2-1-1 0 0,-19 21-8 0 0,22-29 16 0 0,12-10-13 0 0,1-1-1 0 0,-1 0 0 0 0,-1 0 0 0 0,1 0 0 0 0,-1-1 1 0 0,0 0-1 0 0,0 0 0 0 0,0-1 0 0 0,-1 1 0 0 0,1-1 1 0 0,-1-1-1 0 0,0 1 0 0 0,0-1 0 0 0,-1 0 1 0 0,1-1-1 0 0,-1 0 0 0 0,1 0 0 0 0,-1-1 0 0 0,0 0 1 0 0,1 0-1 0 0,-8 0-2 0 0,11-4-3 0 0,1 0 1 0 0,0 0-1 0 0,0 0 1 0 0,0 0-1 0 0,0-1 1 0 0,0 1 0 0 0,1-1-1 0 0,0 0 1 0 0,-1 0-1 0 0,1 0 1 0 0,1 0-1 0 0,-1 0 1 0 0,1 0-1 0 0,-1 0 1 0 0,1-1-1 0 0,0 1 1 0 0,1 0-1 0 0,-1-1 1 0 0,1 1 0 0 0,0-1 2 0 0,-1 2 1 0 0,0-21-6 0 0,1 1 1 0 0,1 0-1 0 0,0 0 1 0 0,2 0 0 0 0,1 0-1 0 0,1 0 1 0 0,1 0-1 0 0,0 1 1 0 0,2 0 0 0 0,1 0-1 0 0,0 1 1 0 0,4-4 4 0 0,-3 2-19 0 0,27-54 36 0 0,4 2 1 0 0,2 2-1 0 0,6-2-17 0 0,-45 70 0 0 0,114-147-39 0 0,-114 147 34 0 0,-1 0 1 0 0,1 1-1 0 0,0 0 0 0 0,0-1 0 0 0,0 1 1 0 0,1 1-1 0 0,-1-1 0 0 0,1 1 1 0 0,0-1-1 0 0,0 2 0 0 0,0-1 0 0 0,0 0 1 0 0,2 0 4 0 0,-6 3-32 0 0,-1 0 17 0 0,0 0 4 0 0,0 0-14 0 0,0 0-23 0 0,0 0-16 0 0,26 4-24 0 0,-9-27-3546 0 0,-1 0-428 0 0,-4 4-6231 0 0,-8 14 200 0 0</inkml:trace>
  <inkml:trace contextRef="#ctx0" brushRef="#br0" timeOffset="234.708">996 42 11682 0 0,'0'0'1694'0'0,"0"0"-534"0"0,0 0-130 0 0,0 0 194 0 0,0 0 185 0 0,0 0 16 0 0,0 0-150 0 0,0 0-236 0 0,-3 31-245 0 0,-5 98-200 0 0,0 86 519 0 0,-3-174-2277 0 0,4-29-2202 0 0,-2-3-4068 0 0,7-8-4057 0 0</inkml:trace>
  <inkml:trace contextRef="#ctx0" brushRef="#br0" timeOffset="788.247">1152 5 11787 0 0,'0'0'1947'0'0,"0"0"-566"0"0,0 0-257 0 0,0 0-23 0 0,0 0-32 0 0,0 0-42 0 0,0 0-125 0 0,0 0-159 0 0,0 0-155 0 0,9 35-102 0 0,30 107-74 0 0,31 104 986 0 0,-35-153-1060 0 0,-34-93-259 0 0,0 0 1 0 0,0 0-1 0 0,0 0 1 0 0,0 0 0 0 0,0-1-1 0 0,0 1 1 0 0,0 0 0 0 0,1 0-1 0 0,-1-1 1 0 0,-1 1 0 0 0,1 0-1 0 0,0-1 1 0 0,0 1 0 0 0,0-1-1 0 0,0 0 1 0 0,0 1 0 0 0,0-1-1 0 0,0 0 1 0 0,-1 1 0 0 0,1-1-1 0 0,0 0 1 0 0,-1 0-1 0 0,1 0 1 0 0,0 1 0 0 0,-1-1-1 0 0,1 0 1 0 0,-1 0 0 0 0,0 0-1 0 0,1 0 1 0 0,-1 0 0 0 0,0 0-1 0 0,1 0 1 0 0,-1 0 0 0 0,0 0-1 0 0,0 0 1 0 0,0 0 0 0 0,0 0-1 0 0,0 0 1 0 0,0 0 0 0 0,0-1-1 0 0,0 1 1 0 0,0 0-80 0 0,1-4 85 0 0,138-408 1194 0 0,-118 375-1429 0 0,-20 38 55 0 0,-1 0-42 0 0,0 0-56 0 0,7 18-1498 0 0,-1 3-756 0 0,-2-10-705 0 0,-1 1-5151 0 0,-3-4-3701 0 0</inkml:trace>
  <inkml:trace contextRef="#ctx0" brushRef="#br0" timeOffset="1153.466">1671 241 1896 0 0,'0'0'3070'0'0,"0"0"-796"0"0,0 0-143 0 0,0 0 14 0 0,0 0-45 0 0,0 0-114 0 0,0 0-192 0 0,0 0-230 0 0,0 0-210 0 0,0 0-165 0 0,0 0-131 0 0,34-1-119 0 0,103-3-107 0 0,-75-11 217 0 0,-52 9-809 0 0,-3 2-128 0 0,0 0 0 0 0,-1 0 0 0 0,1-1 0 0 0,-1 0 0 0 0,0 0 0 0 0,0 0 0 0 0,-1-1 0 0 0,1 0 0 0 0,-1 0 0 0 0,0 0 0 0 0,-1-1 0 0 0,0 0 0 0 0,0 0 0 0 0,0 0 0 0 0,-1 0 0 0 0,0-1 0 0 0,0 1 0 0 0,-1-1 0 0 0,0 0 0 0 0,0 1 0 0 0,-1-1 0 0 0,1-6-112 0 0,-2 13-2 0 0,-1-1 1 0 0,1 0-1 0 0,0 1 1 0 0,0-1-1 0 0,-1 1 0 0 0,1-1 1 0 0,-1 1-1 0 0,0-1 1 0 0,1 1-1 0 0,-1-1 1 0 0,0 1-1 0 0,0 0 1 0 0,0-1-1 0 0,0 1 1 0 0,0 0-1 0 0,0 0 1 0 0,0 0-1 0 0,0 0 0 0 0,0 0 1 0 0,0 0-1 0 0,-1 0 1 0 0,1 0-1 0 0,0 0 1 0 0,-1 0-1 0 0,1 1 1 0 0,-1-1-1 0 0,1 0 1 0 0,-1 1-1 0 0,1 0 0 0 0,-1-1 1 0 0,0 1-1 0 0,1 0 1 0 0,-1 0-1 0 0,1 0 1 0 0,-1 0-1 0 0,1 0 1 0 0,-1 0-1 0 0,0 0 1 0 0,1 0-1 0 0,-2 1 2 0 0,-64 19-220 0 0,52-8 187 0 0,0 0 1 0 0,1 1-1 0 0,0 0 0 0 0,1 1 0 0 0,0 1 0 0 0,1 0 1 0 0,1 0-1 0 0,0 1 0 0 0,1 1 0 0 0,1 0 0 0 0,1 0 1 0 0,0 1-1 0 0,1 0 0 0 0,1 0 0 0 0,-1 9 33 0 0,5-22-18 0 0,0 1 0 0 0,1 0 0 0 0,-1 0 1 0 0,1 0-1 0 0,1 1 0 0 0,-1-1 0 0 0,1 0 0 0 0,0 0 0 0 0,0 0 0 0 0,1 0 0 0 0,0 1 0 0 0,0-1 0 0 0,1 0 1 0 0,-1 0-1 0 0,1-1 0 0 0,0 1 0 0 0,1 0 0 0 0,-1-1 0 0 0,1 1 0 0 0,1-1 0 0 0,-1 0 0 0 0,1 0 1 0 0,-1 0-1 0 0,1 0 0 0 0,1-1 0 0 0,-1 1 0 0 0,1-1 0 0 0,-1 0 0 0 0,1-1 0 0 0,0 1 0 0 0,1-1 0 0 0,-1 0 1 0 0,1 0-1 0 0,-1 0 0 0 0,1-1 0 0 0,0 0 0 0 0,0 0 0 0 0,1-1 18 0 0,113 2-1746 0 0,-80-13-2327 0 0,-4-4-4936 0 0,-25 7-2626 0 0</inkml:trace>
  <inkml:trace contextRef="#ctx0" brushRef="#br0" timeOffset="1548.78">2163 421 6129 0 0,'0'0'4006'0'0,"0"0"-1812"0"0,0 0-729 0 0,0 0-78 0 0,0 0 10 0 0,0 0 10 0 0,0 0-97 0 0,0 0-178 0 0,0 0-206 0 0,0 0-89 0 0,0 0-2 0 0,0 0 12 0 0,0 0-40 0 0,6-6-122 0 0,104-118 718 0 0,22-51-896 0 0,-119 162-547 0 0,-10 20-168 0 0,-11 29 42 0 0,5-30 174 0 0,1 0-1 0 0,0 0 0 0 0,0 1 0 0 0,1-1 0 0 0,-1 0 0 0 0,2 0 1 0 0,-1 1-1 0 0,1-1 0 0 0,0 1 0 0 0,0-1 0 0 0,0 0 0 0 0,1 1 1 0 0,0-1-1 0 0,0 0 0 0 0,1 0 0 0 0,0 1 0 0 0,0-1 0 0 0,0 0 1 0 0,1-1-1 0 0,0 1 0 0 0,0 0 0 0 0,0-1 0 0 0,1 0 0 0 0,0 1 1 0 0,0-2-1 0 0,0 1 0 0 0,1 0 0 0 0,-1-1 0 0 0,1 0 0 0 0,0 0 1 0 0,0 0-1 0 0,1 0 0 0 0,-1-1 0 0 0,1 0 0 0 0,0 0 0 0 0,-1-1 1 0 0,1 0-1 0 0,1 0 0 0 0,-1 0 0 0 0,1 0-7 0 0,2-1 104 0 0,0-1 0 0 0,0 0-1 0 0,0 0 1 0 0,0-1 0 0 0,0 0 0 0 0,-1 0 0 0 0,1-1-1 0 0,0 0 1 0 0,-1-1 0 0 0,1 0 0 0 0,-1 0-1 0 0,0-1 1 0 0,0 0 0 0 0,0 0 0 0 0,-1-1-1 0 0,1 0 1 0 0,-1 0 0 0 0,0-1 0 0 0,-1 0 0 0 0,1 0-1 0 0,4-6-103 0 0,55-78 120 0 0,-35 48-190 0 0,0 2-2743 0 0,-16 13-8027 0 0,-12 19-1986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56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357 599 0 0 0,'0'0'676'0'0,"0"0"719"0"0,0 0 300 0 0,0 0 36 0 0,0 0-72 0 0,0 0-100 0 0,0 0-157 0 0,0 0-107 0 0,1-8-6 0 0,4-39 2096 0 0,-57 25 2127 0 0,38 25-5388 0 0,-1 1 0 0 0,1 0 0 0 0,1 1 0 0 0,-1 1 0 0 0,1 0 1 0 0,0 0-1 0 0,0 2 0 0 0,1-1 0 0 0,0 2 0 0 0,0 0 0 0 0,1 0 0 0 0,0 1 0 0 0,1 0 0 0 0,0 1 1 0 0,1 0-1 0 0,0 0 0 0 0,-3 7-124 0 0,2-8 35 0 0,0 2 1 0 0,1-1 0 0 0,1 1-1 0 0,0 1 1 0 0,1-1-1 0 0,0 1 1 0 0,1 0-1 0 0,0 1 1 0 0,1 0 0 0 0,1-1-1 0 0,0 2 1 0 0,1-1-1 0 0,0 0 1 0 0,2 1 0 0 0,-1-1-1 0 0,2 13-35 0 0,0-25 22 0 0,0 1 0 0 0,0-1 0 0 0,1 1-1 0 0,-1-1 1 0 0,1 1 0 0 0,0-1 0 0 0,0 1 0 0 0,0-1-1 0 0,0 0 1 0 0,0 0 0 0 0,1 0 0 0 0,-1 1-1 0 0,0-1 1 0 0,1 0 0 0 0,0-1 0 0 0,-1 1 0 0 0,1 0-1 0 0,0 0 1 0 0,0-1 0 0 0,0 1 0 0 0,0-1 0 0 0,0 0-1 0 0,1 1 1 0 0,-1-1 0 0 0,0 0 0 0 0,1 0 0 0 0,-1-1-1 0 0,0 1 1 0 0,1 0 0 0 0,-1-1 0 0 0,1 1 0 0 0,-1-1-1 0 0,1 0 1 0 0,1 0-22 0 0,85-23 1088 0 0,-49-4-926 0 0,-2-2 1 0 0,-1-1 0 0 0,-2-2 0 0 0,-1-1 0 0 0,-1-2 0 0 0,-2-1 0 0 0,-2-2 0 0 0,3-6-163 0 0,1-7 61 0 0,-31 76-233 0 0,1 185 253 0 0,-2-204-79 0 0,1 0 0 0 0,-1 0 0 0 0,1 0 0 0 0,1-1 0 0 0,-1 1-1 0 0,1 0 1 0 0,0-1 0 0 0,0 0 0 0 0,0 1 0 0 0,1-1 0 0 0,0-1 0 0 0,0 1 0 0 0,0 0-1 0 0,1-1 1 0 0,-1 0 0 0 0,1 0 0 0 0,0 0 0 0 0,0-1 0 0 0,0 0 0 0 0,1 0 0 0 0,-1 0-1 0 0,1 0 1 0 0,0-1 0 0 0,0 0 0 0 0,0 0 0 0 0,0-1 0 0 0,0 0 0 0 0,0 0 0 0 0,0 0-1 0 0,0 0 1 0 0,0-1 0 0 0,4-1-2 0 0,6 2 16 0 0,-1-2 0 0 0,0 0 0 0 0,1 0 0 0 0,-1-2 0 0 0,0 0 0 0 0,0 0 0 0 0,0-2 0 0 0,-1 0 0 0 0,0 0 0 0 0,1-1 0 0 0,9-7-16 0 0,5-4 39 0 0,0-2-1 0 0,-2-1 1 0 0,0-1 0 0 0,-2-2-1 0 0,0 0 1 0 0,-2-1 0 0 0,0-2-1 0 0,-2 0 1 0 0,-1-1-1 0 0,-1-2 1 0 0,-1 0 0 0 0,-1 0-1 0 0,-2-2 1 0 0,-1 0-1 0 0,-2 0 1 0 0,-1-1 0 0 0,-1-1-1 0 0,-2 0 1 0 0,-1 0 0 0 0,-2-1-1 0 0,-1 1 1 0 0,-1-13-39 0 0,-3 28 8 0 0,2-7 28 0 0,-2-1 0 0 0,0 0-1 0 0,-2 0 1 0 0,-1 1 0 0 0,-1-1 0 0 0,-1 1-1 0 0,-4-9-35 0 0,9 35 7 0 0,0-1 0 0 0,-1 0 0 0 0,1 1 0 0 0,0-1 0 0 0,-1 0 0 0 0,1 0 0 0 0,-1 1 0 0 0,1-1 0 0 0,-1 0 0 0 0,1 0 0 0 0,-1 0 0 0 0,1 0 0 0 0,0 1 0 0 0,-1-1-1 0 0,1 0 1 0 0,-1 0 0 0 0,1 0 0 0 0,-1 0 0 0 0,1 0 0 0 0,-1 0 0 0 0,1 0 0 0 0,-1-1 0 0 0,1 1 0 0 0,-1 0 0 0 0,1 0 0 0 0,-1 0 0 0 0,1 0 0 0 0,-1-1-1 0 0,1 1 1 0 0,0 0 0 0 0,-1 0 0 0 0,1-1 0 0 0,-1 1 0 0 0,1 0 0 0 0,0-1 0 0 0,-1 1 0 0 0,1 0 0 0 0,0-1 0 0 0,0 1 0 0 0,-1 0 0 0 0,1-1 0 0 0,0 1 0 0 0,0-1-1 0 0,-1 1 1 0 0,1-1 0 0 0,0 1 0 0 0,0-1 0 0 0,0 1 0 0 0,0 0 0 0 0,0-1 0 0 0,0 1 0 0 0,0-1 0 0 0,0 1-7 0 0,-8 48-51 0 0,8-41 99 0 0,-8 84 10 0 0,5 0 1 0 0,3 0 0 0 0,5 2-59 0 0,0-55 10 0 0,2-1 0 0 0,2 0 0 0 0,1 0 0 0 0,2-1 0 0 0,1 0 1 0 0,13 23-11 0 0,0 4 41 0 0,-2 40 47 0 0,-22-73-338 0 0,-28-31-1267 0 0,19-3 1020 0 0,0 0 0 0 0,1 0-1 0 0,0-1 1 0 0,0 1-1 0 0,0-2 1 0 0,1 1 0 0 0,0 0-1 0 0,0-1 1 0 0,0 0 0 0 0,1 0-1 0 0,-1-1 1 0 0,2 1 0 0 0,-1-1-1 0 0,1 0 1 0 0,0 0 0 0 0,-1-3 497 0 0,-16-44-9122 0 0,12 35-1486 0 0</inkml:trace>
  <inkml:trace contextRef="#ctx0" brushRef="#br0" timeOffset="196.178">720 353 8986 0 0,'0'0'1967'0'0,"0"0"-671"0"0,0 0-501 0 0,0 0-27 0 0,0 0 297 0 0,0 0 353 0 0,0 0 204 0 0,0 0-17 0 0,0 0-152 0 0,0 0-214 0 0,0 0-216 0 0,0 0-151 0 0,34 3-104 0 0,109 8-94 0 0,-25-25 431 0 0,132-48 222 0 0,-86 34-1394 0 0,-94 26-6155 0 0,-60 2-5534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2:21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1 249,'33'54,"97"233,1 24,-91-250,-39-60,0 1,0-1,0 0,1 0,-1 0,1 0,-1-1,1 1,-1 0,1 0,-1-1,1 1,-1-1,1 0,0 1,-1-1,1 0,0 0,-1 0,1 0,0 0,-1 0,1-1,0 1,-1-1,1 1,-1-1,1 1,-1-1,1 0,-1 0,1 0,-1 0,0 0,1 0,-1 0,0 0,0 0,0 0,1-1,41-101,18-92,-55 180,33-49,-38 64,0 0,0 0,0 1,1-1,-1 0,0 1,0-1,0 1,0 0,0-1,0 1,0 0,0-1,0 1,-1 0,1 0,0 0,0 0,-1 0,1 0,0 0,-1 0,1 0,-1 0,1 0,-1 0,0 0,0 0,1 0,-1 1,0-1,0 0,1 3,54 194,-48-158,2 0,2-1,2 0,1-1,15 27,-29-64,0 0,0 0,0 1,0-1,0 0,0 0,0 1,1-1,-1 0,0 0,1 0,-1 1,1-1,0 0,-1 0,1 0,0 0,-1 0,1 0,0 0,0 0,0-1,0 1,0 0,0 0,0-1,0 1,0-1,0 1,1-1,-1 1,0-1,0 0,0 1,1-1,-1 0,0 0,0 0,1 0,-1 0,0 0,0 0,1-1,-1 1,0 0,0-1,0 1,0-1,1 1,-1-1,0 0,0 1,0-1,0 0,0 0,0 1,-1-1,1 0,0 0,18-91,8-67,-8 62,-5 20,3 1,4 0,2 2,18-35,50-78,-40 54,-50 122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48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22 984 4041 0 0,'0'0'508'0'0,"0"0"-188"0"0,0 0-51 0 0,0 0 212 0 0,0 0 327 0 0,0 0 308 0 0,0 0 122 0 0,0 0-109 0 0,0 0-257 0 0,0 0-329 0 0,0 0-235 0 0,-5 4-5 0 0,2-2-291 0 0,2-1 20 0 0,0-1 0 0 0,0 1 0 0 0,1-1 1 0 0,-1 1-1 0 0,0 0 0 0 0,0-1 0 0 0,1 1 1 0 0,-1 0-1 0 0,0-1 0 0 0,1 1 0 0 0,-1 0 0 0 0,0 0 1 0 0,1-1-1 0 0,-1 1 0 0 0,1 0 0 0 0,0 0 0 0 0,-1 0 1 0 0,1 0-1 0 0,0 0 0 0 0,-1 0 0 0 0,1 0 0 0 0,0 0 1 0 0,0 0-1 0 0,0 0 0 0 0,0 0 0 0 0,0 0 0 0 0,0 0 1 0 0,0 0-1 0 0,0 0 0 0 0,0 0 0 0 0,1 0 1 0 0,-1 0-1 0 0,0-1 0 0 0,0 1 0 0 0,1 0 0 0 0,-1 0 1 0 0,1 0-1 0 0,-1 0 0 0 0,1 0 0 0 0,-1-1 0 0 0,1 1 1 0 0,0 0-1 0 0,-1 0 0 0 0,1-1 0 0 0,0 1 0 0 0,0 0 1 0 0,-1-1-1 0 0,1 1 0 0 0,0-1 0 0 0,0 1 1 0 0,0-1-1 0 0,0 1 0 0 0,0-1-32 0 0,10 9 417 0 0,1-2 0 0 0,0 1 0 0 0,0-2 0 0 0,0 1 0 0 0,1-2 0 0 0,0 1-1 0 0,0-2 1 0 0,0 0 0 0 0,1-1 0 0 0,-1 0 0 0 0,12 1-417 0 0,-8-2 260 0 0,-1-1 1 0 0,0-1-1 0 0,0 0 0 0 0,1-1 0 0 0,-1-1 1 0 0,0 0-1 0 0,0-1 0 0 0,0-1 0 0 0,-1 0 1 0 0,1-1-1 0 0,-1-1 0 0 0,0-1 0 0 0,0 0 0 0 0,-1-1 1 0 0,4-2-261 0 0,19-15 329 0 0,-1-1 1 0 0,0-2-1 0 0,-3-2 0 0 0,29-31-329 0 0,211-269 894 0 0,-171 194-535 0 0,-6-4 1 0 0,23-55-360 0 0,-71 125 249 0 0,-48 70-216 0 0,0 0-11 0 0,26 75 406 0 0,-10 15-110 0 0,-4 0 1 0 0,-4 0-1 0 0,-3 13-318 0 0,3 45 161 0 0,-3 116-33 0 0,-6-253-145 0 0,-1-1 0 0 0,0 1 0 0 0,-1-1 0 0 0,0 0 0 0 0,0 0 0 0 0,-1 0 0 0 0,-1 0 0 0 0,1-1 0 0 0,-2 0 1 0 0,1 1-1 0 0,-1-2 0 0 0,-1 1 0 0 0,1-1 0 0 0,-1 0 0 0 0,-1 0 0 0 0,0-1 0 0 0,0 0 0 0 0,0-1 0 0 0,-1 1 0 0 0,0-2 0 0 0,-6 4 17 0 0,-3 1-157 0 0,0-1 0 0 0,-1-1 0 0 0,0 0 1 0 0,-1-2-1 0 0,1 0 0 0 0,-1-1 0 0 0,0-1 0 0 0,-1-1 1 0 0,1-1-1 0 0,-19 0 157 0 0,24-1-388 0 0,1-1 1 0 0,-1-1 0 0 0,0 0-1 0 0,0-1 1 0 0,1-1 0 0 0,-1 0-1 0 0,1-1 1 0 0,0 0 0 0 0,0-1 0 0 0,0-1-1 0 0,1 0 1 0 0,-1-1 0 0 0,2 0-1 0 0,-9-7 388 0 0,-20-23-4160 0 0,19 9-3830 0 0,14 15 436 0 0</inkml:trace>
  <inkml:trace contextRef="#ctx0" brushRef="#br0" timeOffset="332.619">2039 398 13531 0 0,'0'0'740'0'0,"0"0"-174"0"0,0 0 0 0 0,0 0 197 0 0,0 0 191 0 0,0 0 73 0 0,-35 31-53 0 0,-108 98-148 0 0,138-125-762 0 0,0 0 0 0 0,-1 0 0 0 0,2 1-1 0 0,-1 0 1 0 0,0 0 0 0 0,1 0 0 0 0,0 0 0 0 0,0 1 0 0 0,1-1 0 0 0,0 1 0 0 0,0 0 0 0 0,0 0-1 0 0,0 0 1 0 0,1 1 0 0 0,0 0-64 0 0,-2 8 144 0 0,1-9-127 0 0,0 1 0 0 0,0-1 1 0 0,1 1-1 0 0,0-1 1 0 0,1 1-1 0 0,-1 0 1 0 0,1 0-1 0 0,0 0 1 0 0,1 0-1 0 0,0 0 1 0 0,0 0-1 0 0,0 0 1 0 0,1 0-1 0 0,0 0 1 0 0,0-1-1 0 0,1 1 1 0 0,0 0-1 0 0,0-1 1 0 0,1 1-1 0 0,-1-1 1 0 0,1 1-1 0 0,1-1 1 0 0,-1 0-1 0 0,1-1 1 0 0,0 1-1 0 0,1 0 0 0 0,-1-1 1 0 0,1 0-1 0 0,0 0 1 0 0,0-1-1 0 0,1 1 1 0 0,-1-1-1 0 0,1 0 1 0 0,0-1-1 0 0,0 1 1 0 0,0-1-1 0 0,5 1-17 0 0,6-1 87 0 0,0-2-1 0 0,0-1 0 0 0,-1 0 0 0 0,1-1 1 0 0,0 0-1 0 0,-1-2 0 0 0,1 0 1 0 0,-1 0-1 0 0,1-2 0 0 0,-1 0 0 0 0,-1-1 1 0 0,1 0-1 0 0,-1-2 0 0 0,0 0 0 0 0,-1 0 1 0 0,0-1-1 0 0,0-1 0 0 0,-1 0 1 0 0,0-1-1 0 0,-1-1 0 0 0,0 0 0 0 0,-1 0 1 0 0,8-11-87 0 0,-14 18 21 0 0,0 0-1 0 0,0-1 1 0 0,0 1 0 0 0,-1-1 0 0 0,1 0-1 0 0,-1 0 1 0 0,-1-1 0 0 0,1 1 0 0 0,-1-1 0 0 0,0 0-1 0 0,-1 1 1 0 0,0-1 0 0 0,0-1 0 0 0,0 1-1 0 0,-1 0 1 0 0,0 0 0 0 0,0 0 0 0 0,-1-1 0 0 0,0 1-1 0 0,0 0 1 0 0,-1-1 0 0 0,0 1 0 0 0,0 0-1 0 0,-1 0 1 0 0,0 0 0 0 0,0 0 0 0 0,0 0 0 0 0,-1 0-1 0 0,0 0 1 0 0,-1 1 0 0 0,1 0 0 0 0,-1-1-1 0 0,0 1 1 0 0,-1 1 0 0 0,1-1 0 0 0,-1 1 0 0 0,-1-1-1 0 0,1 1 1 0 0,-1 1 0 0 0,1-1 0 0 0,-1 1 0 0 0,-1 0-1 0 0,-4-2-20 0 0,-2 1-160 0 0,0 0 0 0 0,0 2-1 0 0,0 0 1 0 0,-1 0 0 0 0,1 1-1 0 0,-1 1 1 0 0,0 0 0 0 0,1 1 0 0 0,-1 0-1 0 0,0 1 1 0 0,-6 2 160 0 0,-86 38-8403 0 0,87-27-2707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1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2521 0 0,'0'0'1675'0'0,"0"0"-152"0"0,0 0 101 0 0,0 0 164 0 0,0 0 91 0 0,0 0-56 0 0,0 0-214 0 0,0 0-250 0 0,0 0-248 0 0,0 0-206 0 0,0 0-113 0 0,4 1 8882 0 0,18 2-8423 0 0,294-14-345 0 0,-117 21-650 0 0,-173-12-2123 0 0,-35-2-1456 0 0,1 0-4650 0 0,6 4-4247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1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12579 0 0,'0'0'1981'0'0,"0"0"-423"0"0,0 0-216 0 0,0 0-35 0 0,0 0-48 0 0,0 0-151 0 0,0 0-221 0 0,0 0-227 0 0,0 0-157 0 0,0 0-59 0 0,0 0-43 0 0,0 0-6 0 0,0 0 4 0 0,14 7 1432 0 0,28 4-50 0 0,16-3-907 0 0,122-1 199 0 0,-51-22-635 0 0,-52 12-281 0 0,-87 0-1275 0 0,-13 7-3400 0 0,18 0 2403 0 0,-1 1-6388 0 0,4-4-3940 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2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3 678 152 0 0,'0'0'762'0'0,"0"0"-492"0"0,0 0 189 0 0,0 0 704 0 0,0 0 745 0 0,0 0 457 0 0,0 0 13 0 0,0 0-291 0 0,0 0-332 0 0,0 0-239 0 0,0 0-128 0 0,0 0-62 0 0,0 0-66 0 0,0 3 5687 0 0,-2-81-3986 0 0,9-101-1909 0 0,-2 152-1017 0 0,2-1 1 0 0,1 1-1 0 0,1 1 0 0 0,1-1 0 0 0,1 2 1 0 0,1-1-1 0 0,2 2 0 0 0,0 0 1 0 0,2 0-1 0 0,0 2 0 0 0,14-15-35 0 0,-23 30 4 0 0,0 0 0 0 0,1 1 0 0 0,-1 0 0 0 0,1 0 0 0 0,0 0 0 0 0,1 1 0 0 0,-1 0-1 0 0,1 1 1 0 0,0 0 0 0 0,0 0 0 0 0,1 1 0 0 0,-1 0 0 0 0,1 1 0 0 0,-1 0 0 0 0,1 0 0 0 0,0 1 0 0 0,6 0-4 0 0,-11 1-4 0 0,-1 0-1 0 0,0 0 1 0 0,0 1 0 0 0,1-1 0 0 0,-1 1 0 0 0,0 0-1 0 0,0 0 1 0 0,0 1 0 0 0,0-1 0 0 0,0 1 0 0 0,0 0-1 0 0,0 0 1 0 0,-1 0 0 0 0,1 0 0 0 0,-1 0 0 0 0,1 1-1 0 0,-1 0 1 0 0,0 0 0 0 0,0 0 0 0 0,0 0 0 0 0,0 0-1 0 0,-1 1 1 0 0,1-1 0 0 0,-1 1 0 0 0,0 0 0 0 0,0-1-1 0 0,0 1 1 0 0,-1 0 0 0 0,1 0 0 0 0,-1 0 0 0 0,0 0-1 0 0,0 1 1 0 0,0-1 0 0 0,-1 4 4 0 0,1 14 11 0 0,-1-1 0 0 0,-2 0 0 0 0,0 0 0 0 0,-1 0 0 0 0,-1 0 0 0 0,-1 0 0 0 0,-1-1 0 0 0,-1 0 0 0 0,0 0 0 0 0,-10 17-11 0 0,-11 35-9 0 0,11 5-49 0 0,17-77 42 0 0,0 0 9 0 0,0 0 15 0 0,0 0 11 0 0,0 0-9 0 0,11-15-44 0 0,74-88 58 0 0,-79 96-24 0 0,30-39-4 0 0,2 2 1 0 0,2 2-1 0 0,2 2 1 0 0,1 1-1 0 0,2 2 1 0 0,2 3-1 0 0,1 1 1 0 0,7-1 3 0 0,-32 22-7 0 0,78-21-40 0 0,-99 36 46 0 0,1 0-1 0 0,-1 1 1 0 0,0-1-1 0 0,0 0 1 0 0,0 1-1 0 0,0 0 1 0 0,-1-1 0 0 0,0 1-1 0 0,1 0 1 0 0,-1 0-1 0 0,0 0 1 0 0,-1 0-1 0 0,1-1 1 0 0,-1 1-1 0 0,0 0 1 0 0,0 0-1 0 0,0 0 1 0 0,0 1 1 0 0,0-2 1 0 0,0 24 3 0 0,-1-1 1 0 0,-2 1-1 0 0,0-1 0 0 0,-2 0 0 0 0,-1 0 0 0 0,0-1 1 0 0,-6 11-5 0 0,-25 131 54 0 0,37-119-233 0 0,0-48 95 0 0,35-35-7745 0 0,-25 26 2781 0 0,-3 2-6400 0 0</inkml:trace>
  <inkml:trace contextRef="#ctx0" brushRef="#br0" timeOffset="717.848">1585 103 14579 0 0,'0'0'1778'0'0,"0"0"-462"0"0,0 0-170 0 0,0 0 49 0 0,0 0 45 0 0,0 0-53 0 0,0 0-199 0 0,0 0-258 0 0,0 0-193 0 0,0 0-140 0 0,0 0-113 0 0,0 0-12 0 0,0 0-10 0 0,-14-1 3 0 0,-44-3 6 0 0,-20 28 436 0 0,66-17-638 0 0,-2-2-37 0 0,0 0 1 0 0,1 2-1 0 0,0-1 0 0 0,0 2 0 0 0,1-1 1 0 0,0 2-1 0 0,0 0 0 0 0,1 0 1 0 0,0 1-1 0 0,0 0 0 0 0,1 1 0 0 0,1 0 1 0 0,0 1-1 0 0,0 0 0 0 0,1 0 0 0 0,1 1 1 0 0,0 0-1 0 0,1 0 0 0 0,0 1 0 0 0,1 0 1 0 0,0 0-1 0 0,1 0 0 0 0,1 0 0 0 0,0 1 1 0 0,1-1-1 0 0,1 4-32 0 0,2-14 7 0 0,1-1 1 0 0,0 1-1 0 0,0-1 0 0 0,0 1 0 0 0,0-1 1 0 0,1 0-1 0 0,-1 1 0 0 0,1-1 1 0 0,0-1-1 0 0,0 1 0 0 0,0 0 0 0 0,0-1 1 0 0,0 1-1 0 0,1-1 0 0 0,-1 0 0 0 0,1 0 1 0 0,-1 0-1 0 0,1-1 0 0 0,0 1 1 0 0,0-1-1 0 0,-1 0 0 0 0,1 0 0 0 0,0 0 1 0 0,0-1-1 0 0,0 1 0 0 0,0-1 1 0 0,0 0-1 0 0,0 0 0 0 0,0 0 0 0 0,1-1 1 0 0,-1 0-1 0 0,-1 1 0 0 0,1-1 1 0 0,0-1-1 0 0,0 1 0 0 0,0 0 0 0 0,1-2-7 0 0,30-12 90 0 0,-2-1-1 0 0,0-2 0 0 0,-1-2 0 0 0,-1 0 0 0 0,0-2 0 0 0,-2-2 1 0 0,-1 0-1 0 0,11-13-89 0 0,-26 24 24 0 0,222-167 249 0 0,-234 180-270 0 0,0-1 0 0 0,0 1-1 0 0,0-1 1 0 0,-1 1 0 0 0,1 0 0 0 0,0 0-1 0 0,0-1 1 0 0,0 1 0 0 0,0 0-1 0 0,0 0 1 0 0,0 0 0 0 0,0 0 0 0 0,0 0-1 0 0,0 0 1 0 0,0 0 0 0 0,0 0-1 0 0,0 1 1 0 0,0-1 0 0 0,-1 0 0 0 0,1 1-1 0 0,0-1 1 0 0,0 0 0 0 0,0 1-1 0 0,0-1 1 0 0,-1 1 0 0 0,1-1 0 0 0,0 1-1 0 0,0-1 1 0 0,-1 1 0 0 0,1 0-1 0 0,0 0 1 0 0,-1-1 0 0 0,1 1 0 0 0,-1 0-1 0 0,1 0 1 0 0,-1-1 0 0 0,1 1 0 0 0,-1 0-1 0 0,1 0 1 0 0,-1 0 0 0 0,0 0-1 0 0,0 0 1 0 0,1 0 0 0 0,-1 0 0 0 0,0 0-1 0 0,0-1 1 0 0,0 1 0 0 0,0 0-1 0 0,0 0 1 0 0,0 0 0 0 0,0 0 0 0 0,0 0-1 0 0,-1 0 1 0 0,1 0 0 0 0,0 0-1 0 0,-1 0 1 0 0,1 0 0 0 0,0-1 0 0 0,-1 1-1 0 0,1 0 1 0 0,-1 0 0 0 0,1 0-1 0 0,-1-1 1 0 0,0 1 0 0 0,1 0 0 0 0,-1 0-1 0 0,0-1-2 0 0,0 12 37 0 0,-48 191 431 0 0,39-158-462 0 0,2 0-1 0 0,3 0 1 0 0,1 0-1 0 0,2 1 1 0 0,3-1-1 0 0,1 0 1 0 0,6 28-6 0 0,6 10-3 0 0,-3 1 0 0 0,-5 0 1 0 0,-2 0-1 0 0,-5 26 3 0 0,0-96-1 0 0,-1 1 0 0 0,0 0 0 0 0,-1-1 1 0 0,-1 1-1 0 0,0-1 0 0 0,-1 0 0 0 0,0-1 0 0 0,-7 12 1 0 0,9-20 4 0 0,0 0 1 0 0,0 0-1 0 0,0-1 0 0 0,0 0 1 0 0,-1 0-1 0 0,0 0 0 0 0,0 0 1 0 0,0 0-1 0 0,0-1 0 0 0,0 1 1 0 0,-1-1-1 0 0,0 0 1 0 0,1-1-1 0 0,-1 1 0 0 0,0-1 1 0 0,0 0-1 0 0,-1 0 0 0 0,1-1 1 0 0,0 1-1 0 0,-1-1 0 0 0,1 0 1 0 0,0-1-1 0 0,-1 1 0 0 0,-2-1-4 0 0,4 0 4 0 0,0 1 0 0 0,-1-1 0 0 0,1 0-1 0 0,0 0 1 0 0,-1-1 0 0 0,1 1 0 0 0,0-1-1 0 0,0 0 1 0 0,-1 0 0 0 0,1 0 0 0 0,0-1-1 0 0,0 1 1 0 0,0-1 0 0 0,1 0 0 0 0,-1 0-1 0 0,0 0 1 0 0,1-1 0 0 0,-1 1 0 0 0,1-1-1 0 0,0 0 1 0 0,0 0 0 0 0,0 0 0 0 0,0-1-1 0 0,0 1 1 0 0,1 0 0 0 0,-2-4-4 0 0,-2-5 1 0 0,0 0 0 0 0,1 1-1 0 0,1-2 1 0 0,0 1 0 0 0,1 0 0 0 0,0-1 0 0 0,1 0 0 0 0,0 1 0 0 0,1-1 0 0 0,0 0 0 0 0,2 0 0 0 0,-1 0-1 0 0,1 0 1 0 0,1 0 0 0 0,0 1 0 0 0,1-1 0 0 0,0 1 0 0 0,1-1 0 0 0,1 0-1 0 0,5-12-5 0 0,1 1-1 0 0,1 0 1 0 0,0 0 0 0 0,2 2-1 0 0,1-1 1 0 0,1 2 0 0 0,1 0-1 0 0,15-14 6 0 0,-14 19-42 0 0,0 1 0 0 0,2 1 0 0 0,0 1 0 0 0,0 0 0 0 0,2 2 0 0 0,-1 0 0 0 0,1 1 0 0 0,1 1 0 0 0,-1 2 0 0 0,2 0 0 0 0,-1 1 0 0 0,1 1 42 0 0,15 2-529 0 0,-22 3-3658 0 0,-4 0-4283 0 0,-11 0-4017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6:50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1210 656 13027 0 0,'0'0'1715'0'0,"0"0"-626"0"0,0 0-352 0 0,0 0 93 0 0,0 0 232 0 0,0 0 162 0 0,0 0-41 0 0,0 0-213 0 0,0 0-236 0 0,0 0-195 0 0,-3 31-147 0 0,-9 99-124 0 0,-8 125 410 0 0,0-145-1186 0 0,20-106 265 0 0,0 14-2732 0 0,9-14-8068 0 0,-5-4 1364 0 0</inkml:trace>
  <inkml:trace contextRef="#ctx0" brushRef="#br0" timeOffset="598.344">1378 928 11138 0 0,'0'0'1027'0'0,"0"0"-327"0"0,0 0 25 0 0,0 0 239 0 0,0 0 143 0 0,0 0 5 0 0,0 0-108 0 0,0 0-118 0 0,0 0-126 0 0,0 0-121 0 0,0 0-102 0 0,32-1-113 0 0,103-5-85 0 0,-38-9 406 0 0,-76 8-565 0 0,25-4 181 0 0,-53-15 931 0 0,2 18-1249 0 0,-2 1 0 0 0,1-1 0 0 0,-1 1 1 0 0,0 1-1 0 0,-1-1 0 0 0,0 1 0 0 0,0 1 0 0 0,0-1 1 0 0,0 1-1 0 0,-1 1 0 0 0,0 0 0 0 0,0 0 0 0 0,0 0 0 0 0,-1 1 1 0 0,1 1-1 0 0,-1 0 0 0 0,1 0 0 0 0,-10 0-43 0 0,9 51 105 0 0,10-42-108 0 0,16 224 456 0 0,-10-180-380 0 0,-4-51-58 0 0,-1 0 0 0 0,1 0 0 0 0,0 0-1 0 0,-1-1 1 0 0,1 1 0 0 0,0 0-1 0 0,-1-1 1 0 0,1 1 0 0 0,-1-1 0 0 0,1 0-1 0 0,-1 0 1 0 0,1 1 0 0 0,-1-1-1 0 0,0 0 1 0 0,1 0 0 0 0,-1 0 0 0 0,0 0-1 0 0,0 0 1 0 0,1-1 0 0 0,-1 1-1 0 0,0 0 1 0 0,0-1 0 0 0,0 1 0 0 0,-1 0-1 0 0,1-1 1 0 0,0 1 0 0 0,-1-1-1 0 0,1 1 1 0 0,0-1 0 0 0,-1 0 0 0 0,0 0-15 0 0,4-3 18 0 0,85-106 37 0 0,-26 27-733 0 0,-41 52-1531 0 0,-11 19-6660 0 0,-6 6-2665 0 0</inkml:trace>
  <inkml:trace contextRef="#ctx0" brushRef="#br0" timeOffset="976.903">1904 693 9722 0 0,'0'0'2183'0'0,"0"0"-718"0"0,0 0-324 0 0,0 0 29 0 0,0 0 102 0 0,0 0 26 0 0,0 0-97 0 0,0 0-163 0 0,0 0-123 0 0,0 0-102 0 0,0 0-105 0 0,0 0-88 0 0,0 0-72 0 0,26-9-79 0 0,80-26-67 0 0,-33 22 485 0 0,-53 14-689 0 0,-19-1-190 0 0,0 0 0 0 0,0 0 1 0 0,1 0-1 0 0,-1 0 0 0 0,0 1 0 0 0,0-1 1 0 0,0 0-1 0 0,1 0 0 0 0,-1 1 1 0 0,0-1-1 0 0,0 1 0 0 0,0-1 1 0 0,0 1-1 0 0,0 0 0 0 0,0-1 1 0 0,0 1-1 0 0,0 0 0 0 0,0 0 1 0 0,0-1-1 0 0,0 1 0 0 0,0 0 1 0 0,0 0-1 0 0,-1 0 0 0 0,1 0 0 0 0,0 0 1 0 0,-1 0-1 0 0,1 0 0 0 0,-1 0 1 0 0,1 1-1 0 0,-1-1 0 0 0,1 0 1 0 0,-1 0-1 0 0,0 0 0 0 0,0 1 1 0 0,0-1-1 0 0,0 0 0 0 0,1 0 1 0 0,-2 1-1 0 0,1-1 0 0 0,0 0 1 0 0,0 0-1 0 0,0 0 0 0 0,0 1 0 0 0,-1-1 1 0 0,1 0-1 0 0,-1 1-8 0 0,-22 55 252 0 0,-141 162 12 0 0,163-218-263 0 0,0 0-1 0 0,0 0 1 0 0,0 0-1 0 0,0 0 1 0 0,0 0-1 0 0,0 0 1 0 0,0 1-1 0 0,1-1 0 0 0,-1 0 1 0 0,0 1-1 0 0,1-1 1 0 0,-1 0-1 0 0,1 1 1 0 0,-1-1-1 0 0,1 1 1 0 0,0-1-1 0 0,0 1 0 0 0,-1-1 1 0 0,1 1-1 0 0,0-1 1 0 0,0 1-1 0 0,1-1 1 0 0,-1 1-1 0 0,0-1 1 0 0,0 1-1 0 0,1-1 0 0 0,-1 0 1 0 0,1 1-1 0 0,-1-1 1 0 0,1 1-1 0 0,0-1 1 0 0,-1 0-1 0 0,1 0 1 0 0,0 1-1 0 0,0-1 0 0 0,0 0 1 0 0,0 0-1 0 0,0 0 1 0 0,0 0-1 0 0,0 0 1 0 0,1 0-1 0 0,-1 0 1 0 0,0 0-1 0 0,0-1 0 0 0,1 1 1 0 0,-1 0-1 0 0,0-1 1 0 0,1 1-1 0 0,-1-1 1 0 0,1 1-1 0 0,-1-1 1 0 0,1 0-1 0 0,-1 0 0 0 0,1 0 1 0 0,-1 1-1 0 0,1-1 1 0 0,-1-1-1 0 0,1 1 1 0 0,-1 0-1 0 0,1 0 0 0 0,16-2 24 0 0,1 0 0 0 0,0-2 0 0 0,-1 0 0 0 0,0 0 0 0 0,0-2 0 0 0,0-1 0 0 0,0 0-24 0 0,78-23-696 0 0,-65 21-1573 0 0,-15 3-6007 0 0,-11 6-3705 0 0</inkml:trace>
  <inkml:trace contextRef="#ctx0" brushRef="#br0" timeOffset="1445.238">60 1429 7290 0 0,'0'0'2500'0'0,"0"0"-570"0"0,0 0-275 0 0,0 0 88 0 0,0 0 80 0 0,0 0-123 0 0,0 0-290 0 0,0 0-375 0 0,0 0-342 0 0,0 0-175 0 0,0 0-69 0 0,0 0 14 0 0,0 8 26 0 0,20 385 2513 0 0,-27-347-2623 0 0,3-23-1185 0 0,2 0-3898 0 0,11-26-5439 0 0,-7-1 1598 0 0</inkml:trace>
  <inkml:trace contextRef="#ctx0" brushRef="#br0" timeOffset="1942.386">1 1447 8042 0 0,'0'0'1935'0'0,"0"0"-607"0"0,0 0-356 0 0,0 0 21 0 0,0 0 161 0 0,0 0 83 0 0,0 0-41 0 0,0 0-140 0 0,0 0-149 0 0,0 0-108 0 0,0 0-95 0 0,0 0-67 0 0,0 0-62 0 0,29-14-37 0 0,93-47-32 0 0,-31 26 355 0 0,-77 30-758 0 0,0 1 1 0 0,1 0 0 0 0,-1 2-1 0 0,1-1 1 0 0,0 2-1 0 0,-1 0 1 0 0,1 1 0 0 0,0 0-1 0 0,0 1 1 0 0,1 1-104 0 0,-14-2 20 0 0,1 1 0 0 0,-1-1 0 0 0,1 1-1 0 0,-1 0 1 0 0,0 0 0 0 0,1 0 0 0 0,-1 0 0 0 0,0 0 0 0 0,0 1 0 0 0,0-1 0 0 0,0 0 0 0 0,0 1-1 0 0,0 0 1 0 0,-1-1 0 0 0,1 1 0 0 0,0 0 0 0 0,-1 0 0 0 0,1 0 0 0 0,-1 0 0 0 0,0 0-1 0 0,0 1 1 0 0,0-1 0 0 0,0 0 0 0 0,0 1 0 0 0,0-1 0 0 0,0 0 0 0 0,-1 1 0 0 0,1-1 0 0 0,-1 1-1 0 0,0-1 1 0 0,0 1 0 0 0,0-1 0 0 0,0 1 0 0 0,0-1 0 0 0,0 0 0 0 0,-1 1 0 0 0,1-1-1 0 0,-1 1 1 0 0,0-1 0 0 0,1 0 0 0 0,-2 3-20 0 0,-48 92 535 0 0,-68 51-322 0 0,117-147-213 0 0,-1 0 0 0 0,1 0 1 0 0,0 0-1 0 0,0 0 0 0 0,0 0 0 0 0,0 0 0 0 0,0 0 1 0 0,0 0-1 0 0,0 1 0 0 0,1-1 0 0 0,-1 0 1 0 0,0 1-1 0 0,1-1 0 0 0,-1 0 0 0 0,1 1 1 0 0,-1-1-1 0 0,1 1 0 0 0,0-1 0 0 0,-1 1 0 0 0,1-1 1 0 0,0 1-1 0 0,0-1 0 0 0,0 1 0 0 0,0-1 1 0 0,0 1-1 0 0,1-1 0 0 0,-1 1 0 0 0,0-1 0 0 0,1 1 1 0 0,-1-1-1 0 0,1 0 0 0 0,-1 1 0 0 0,1-1 1 0 0,0 0-1 0 0,0 1 0 0 0,-1-1 0 0 0,1 0 1 0 0,0 0-1 0 0,0 0 0 0 0,0 0 0 0 0,0 0 0 0 0,0 0 1 0 0,1 0-1 0 0,-1 0 0 0 0,0 0 0 0 0,0 0 1 0 0,1 0-1 0 0,-1-1 0 0 0,0 1 0 0 0,1-1 0 0 0,-1 1 1 0 0,1-1-1 0 0,-1 1 0 0 0,161 36 83 0 0,-161-36-74 0 0,1-1 0 0 0,0 1 0 0 0,-1-1 0 0 0,1 1 0 0 0,-1 0 0 0 0,0 0 0 0 0,1 0 0 0 0,-1 0 0 0 0,0 0 0 0 0,1 0 0 0 0,-1 0 0 0 0,0 0 0 0 0,0 0 0 0 0,0 0 0 0 0,0 1 0 0 0,0-1 0 0 0,0 1 0 0 0,0-1 0 0 0,-1 0 0 0 0,1 1 0 0 0,0-1 0 0 0,-1 1 0 0 0,1 0 0 0 0,-1-1 0 0 0,0 1 0 0 0,1-1 0 0 0,-1 1 0 0 0,0 0 0 0 0,0-1 0 0 0,0 1 0 0 0,0 0 0 0 0,0-1 0 0 0,0 1 1 0 0,-1 0-1 0 0,1-1 0 0 0,-1 1 0 0 0,1-1 0 0 0,-1 1 0 0 0,1-1 0 0 0,-1 1 0 0 0,0 0-9 0 0,-44 53 479 0 0,21-35-529 0 0,0-2 0 0 0,-2 0-1 0 0,0-1 1 0 0,-1-1 0 0 0,0-2-1 0 0,-1-1 1 0 0,-29 9 50 0 0,58-22-92 0 0,-1 0-1 0 0,0-1 1 0 0,0 1-1 0 0,0 0 1 0 0,0 0 0 0 0,0-1-1 0 0,0 1 1 0 0,0 0 0 0 0,0-1-1 0 0,1 1 1 0 0,-1 0-1 0 0,0-1 1 0 0,0 1 0 0 0,0 0-1 0 0,-1-1 1 0 0,1 1 0 0 0,0 0-1 0 0,0-1 1 0 0,0 1-1 0 0,0 0 1 0 0,0-1 0 0 0,0 1-1 0 0,0 0 1 0 0,0 0-1 0 0,-1-1 1 0 0,1 1 0 0 0,0 0-1 0 0,0-1 1 0 0,0 1 0 0 0,-1 0-1 0 0,1 0 1 0 0,0 0-1 0 0,0-1 1 0 0,-1 1 0 0 0,1 0-1 0 0,0 0 1 0 0,0 0 0 0 0,-1 0-1 0 0,1-1 1 0 0,0 1-1 0 0,-1 0 1 0 0,1 0 0 0 0,0 0-1 0 0,-1 0 1 0 0,1 0-1 0 0,0 0 1 0 0,-1 0 0 0 0,1 0-1 0 0,0 0 1 0 0,-1 0 0 0 0,1 0-1 0 0,0 0 1 0 0,-1 0-1 0 0,1 0 93 0 0,20-21-7972 0 0,-14 13-3129 0 0</inkml:trace>
  <inkml:trace contextRef="#ctx0" brushRef="#br0" timeOffset="8398.454">846 1768 0 0 0,'0'0'1538'0'0,"0"0"205"0"0,0 0 60 0 0,0 0-108 0 0,0 0-183 0 0,6-3 536 0 0,-5 2 1064 0 0,-1 1 3431 0 0,-9 2-6411 0 0,1 0 1 0 0,0 0 0 0 0,0 1 0 0 0,1 0 0 0 0,-1 1 0 0 0,1 0 0 0 0,-1 0 0 0 0,1 1 0 0 0,0-1 0 0 0,1 1-1 0 0,-1 1 1 0 0,1-1 0 0 0,0 1 0 0 0,0 1 0 0 0,1-1 0 0 0,0 1 0 0 0,0 0 0 0 0,1 0 0 0 0,-1 0 0 0 0,1 1-133 0 0,2-6 5 0 0,0 0 0 0 0,0 0 0 0 0,1 0 0 0 0,-1 1 0 0 0,0-1 0 0 0,1 1 0 0 0,-1-1 0 0 0,1 1 0 0 0,0-1 0 0 0,0 1 0 0 0,0 0 0 0 0,0 0 0 0 0,0 0 0 0 0,1-1 0 0 0,0 1 0 0 0,-1 0 0 0 0,1 0 0 0 0,0 0 0 0 0,0 0 0 0 0,0 0 0 0 0,1 0 1 0 0,-1 0-1 0 0,1-1 0 0 0,-1 1 0 0 0,1 0 0 0 0,0 0 0 0 0,0-1 0 0 0,0 1 0 0 0,1 0 0 0 0,-1-1 0 0 0,1 1 0 0 0,-1-1 0 0 0,1 0 0 0 0,0 1 0 0 0,0-1 0 0 0,0 0 0 0 0,1 1-5 0 0,6 1 110 0 0,0-1-1 0 0,0 0 0 0 0,0-1 1 0 0,0 0-1 0 0,0 0 0 0 0,0-1 1 0 0,1 0-1 0 0,-1 0 0 0 0,0-1 1 0 0,1-1-1 0 0,-1 1 0 0 0,0-2 1 0 0,1 1-1 0 0,-1-1 1 0 0,0 0-1 0 0,0-1 0 0 0,0 0 1 0 0,-1-1-1 0 0,1 0 0 0 0,-1 0 1 0 0,0-1-1 0 0,0 0 0 0 0,0 0 1 0 0,-1-1-1 0 0,1 0 0 0 0,3-5-109 0 0,-5 7 40 0 0,-1 0-1 0 0,1-1 0 0 0,-2 1 0 0 0,1-1 0 0 0,0 0 1 0 0,-1-1-1 0 0,0 1 0 0 0,0-1 0 0 0,0 0 0 0 0,-1 0 1 0 0,0 0-1 0 0,0 0 0 0 0,-1 0 0 0 0,1-1 0 0 0,-1 1 1 0 0,-1-1-1 0 0,1 0 0 0 0,-1 0 0 0 0,0 1 0 0 0,-1-1 1 0 0,0 0-1 0 0,0 0 0 0 0,0-1-39 0 0,-4 3-63 0 0,1 1 0 0 0,0-1 0 0 0,-1 1 0 0 0,0 1-1 0 0,0-1 1 0 0,0 0 0 0 0,-1 1 0 0 0,1 0 0 0 0,-1 0 0 0 0,0 0 0 0 0,0 0 0 0 0,0 1-1 0 0,0 0 1 0 0,0 0 0 0 0,0 0 0 0 0,-1 1 0 0 0,1 0 0 0 0,0 0 0 0 0,-1 0 0 0 0,1 1-1 0 0,-1-1 1 0 0,1 1 0 0 0,-1 1 0 0 0,-3-1 63 0 0,-34 5-2606 0 0,17 4-3882 0 0,14-4-5269 0 0</inkml:trace>
  <inkml:trace contextRef="#ctx0" brushRef="#br0" timeOffset="9063.295">1210 1304 10674 0 0,'0'0'2266'0'0,"0"0"-511"0"0,0 0-275 0 0,0 0-91 0 0,0 0-65 0 0,0 0-138 0 0,0 0-268 0 0,0 0-259 0 0,0 0-191 0 0,0 0-78 0 0,0 0 26 0 0,0 0 49 0 0,0 0 42 0 0,2 5-21 0 0,24 85 1278 0 0,-12 234-800 0 0,-16-308-948 0 0,0 0-1 0 0,-2-1 1 0 0,1 1-1 0 0,-2-1 1 0 0,0 0-1 0 0,-1-1 1 0 0,-1 1 0 0 0,0-1-1 0 0,-1 1-15 0 0,24-31 29 0 0,0 0 0 0 0,2 1 0 0 0,0 0 0 0 0,0 2 0 0 0,1 0 0 0 0,1 1 0 0 0,0 1 1 0 0,1 1-1 0 0,16-5-29 0 0,-23 8-8 0 0,0 0 1 0 0,0 2 0 0 0,1 0-1 0 0,-1 0 1 0 0,1 2 0 0 0,0 0-1 0 0,0 0 1 0 0,0 1 0 0 0,0 1-1 0 0,1 1 1 0 0,-1 0 0 0 0,11 2 7 0 0,-22 0 1 0 0,1 0 0 0 0,-1 1 1 0 0,0-1-1 0 0,0 1 0 0 0,0 0 1 0 0,0 0-1 0 0,0 1 0 0 0,-1-1 1 0 0,1 1-1 0 0,-1-1 1 0 0,0 1-1 0 0,0 0 0 0 0,-1 1 1 0 0,1-1-1 0 0,-1 0 0 0 0,0 1 1 0 0,0-1-1 0 0,0 1 0 0 0,-1 0 1 0 0,1-1-1 0 0,-1 1 1 0 0,0 0-1 0 0,-1 0 0 0 0,1 0 1 0 0,-1 0-1 0 0,0 0 0 0 0,0 0 1 0 0,-1 0-1 0 0,1-1 0 0 0,-1 1 1 0 0,0 0-1 0 0,0 0 1 0 0,-1 0-1 0 0,1-1 0 0 0,-1 1 1 0 0,0-1-1 0 0,-1 1 0 0 0,1-1 1 0 0,-1 0-1 0 0,0 0 1 0 0,-1 2-2 0 0,-5 7 30 0 0,-1-1-1 0 0,0 0 1 0 0,-1-1 0 0 0,0 0 0 0 0,0-1 0 0 0,-1 0 0 0 0,-1-1 0 0 0,0 0 0 0 0,0-1 0 0 0,0 0 0 0 0,-1-1 0 0 0,0-1 0 0 0,-1 0 0 0 0,1-1 0 0 0,-1-1 0 0 0,0 0 0 0 0,-1-1 0 0 0,1 0 0 0 0,0-2 0 0 0,-1 1 0 0 0,-9-2-30 0 0,18 0-37 0 0,0-1 1 0 0,0 1-1 0 0,1-1 0 0 0,-1-1 1 0 0,0 1-1 0 0,1-1 0 0 0,-1 0 1 0 0,1-1-1 0 0,0 0 0 0 0,0 0 1 0 0,0 0-1 0 0,0-1 0 0 0,0 1 1 0 0,1-1-1 0 0,-1-1 0 0 0,1 1 1 0 0,0-1-1 0 0,0 0 0 0 0,1 0 1 0 0,0 0-1 0 0,0-1 0 0 0,0 0 1 0 0,0 1-1 0 0,1-1 0 0 0,0-1 1 0 0,0 1-1 0 0,1 0 0 0 0,-1-4 37 0 0,-8-32-4777 0 0,7-1-4424 0 0,4 31-3184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05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44 3361 0 0,'0'0'1792'0'0,"0"0"-73"0"0,0 0 114 0 0,0 0 224 0 0,0 0 77 0 0,0 0-189 0 0,0 0-358 0 0,0 0-331 0 0,0 0-247 0 0,0 0-166 0 0,0 0-64 0 0,0 0-87 0 0,0 0-88 0 0,-5-6-96 0 0,-17-21-82 0 0,21 26-393 0 0,-1 0 0 0 0,1 1 1 0 0,-1-1-1 0 0,0 1 0 0 0,1-1 1 0 0,-1 1-1 0 0,0 0 0 0 0,1-1 1 0 0,-1 1-1 0 0,0 0 0 0 0,1 0 1 0 0,-1 0-1 0 0,0 0 0 0 0,1 1 1 0 0,-1-1-1 0 0,1 0 0 0 0,-1 1 1 0 0,0-1-1 0 0,1 1 0 0 0,-1 0 1 0 0,1-1-1 0 0,-1 1 0 0 0,1 0 1 0 0,0 0-1 0 0,-1 0 0 0 0,1 0 1 0 0,0 0-1 0 0,-1 0 0 0 0,1 0 1 0 0,0 1-1 0 0,0 0-33 0 0,-5 2 84 0 0,-19 14 58 0 0,0 2 0 0 0,2 1-1 0 0,0 1 1 0 0,1 0-1 0 0,2 2 1 0 0,0 0-1 0 0,2 2 1 0 0,0 0-1 0 0,2 0 1 0 0,1 2 0 0 0,1 0-1 0 0,2 1 1 0 0,0 0-1 0 0,2 1 1 0 0,2 0-1 0 0,0 0 1 0 0,2 1 0 0 0,1 0-1 0 0,2 0 1 0 0,1 24-142 0 0,0-30 67 0 0,1 0 0 0 0,2 0 0 0 0,0 0 0 0 0,2-1 0 0 0,1 1 0 0 0,1 0-1 0 0,1-1 1 0 0,1 0 0 0 0,6 12-67 0 0,-8-22 39 0 0,1 0 0 0 0,0-1 0 0 0,1 0 0 0 0,1 0 0 0 0,0-1 0 0 0,1 0-1 0 0,0-1 1 0 0,1 0 0 0 0,0 0 0 0 0,1-1 0 0 0,0 0 0 0 0,0-1 0 0 0,1 0-1 0 0,0-1 1 0 0,6 3-39 0 0,3 0 23 0 0,-22-35-10255 0 0,3 11 960 0 0,-1 6 1074 0 0</inkml:trace>
  <inkml:trace contextRef="#ctx0" brushRef="#br0" timeOffset="674.482">538 372 6713 0 0,'0'0'2189'0'0,"0"0"-239"0"0,0 0-189 0 0,0 0-110 0 0,0 0-170 0 0,0 0-289 0 0,0 0-339 0 0,0 0-299 0 0,0 0-181 0 0,0 0-85 0 0,0 0 3 0 0,0 0 55 0 0,0 0 35 0 0,-3 12 22 0 0,-14 98 908 0 0,17-109-1282 0 0,-3 16 122 0 0,2 0 0 0 0,0 1 0 0 0,1-1 0 0 0,0 0 0 0 0,1 0 0 0 0,2 0 0 0 0,-1 0 0 0 0,2 0 0 0 0,0 0 0 0 0,1-1 0 0 0,1 1 0 0 0,1-1 0 0 0,0-1 0 0 0,1 1 0 0 0,0-1 0 0 0,1-1 0 0 0,1 1 0 0 0,0-2 0 0 0,12 13-151 0 0,-19-24 45 0 0,0 0 1 0 0,1 1 0 0 0,-1-1-1 0 0,1 0 1 0 0,0-1 0 0 0,0 1-1 0 0,-1-1 1 0 0,1 1 0 0 0,0-1-1 0 0,0 0 1 0 0,0 0-1 0 0,0-1 1 0 0,0 0 0 0 0,0 1-1 0 0,1-1 1 0 0,-1 0 0 0 0,0-1-1 0 0,0 1 1 0 0,0-1 0 0 0,0 0-1 0 0,0 0 1 0 0,0 0 0 0 0,0 0-1 0 0,-1-1 1 0 0,1 0 0 0 0,0 0-1 0 0,-1 0 1 0 0,1 0 0 0 0,-1 0-1 0 0,1-1 1 0 0,-1 1 0 0 0,0-1-1 0 0,0 0 1 0 0,1-1-46 0 0,18-23 145 0 0,-2-2 1 0 0,0 0-1 0 0,-2-1 0 0 0,-1 0 1 0 0,-1-2-1 0 0,-2 0 0 0 0,-1-1 1 0 0,4-21-146 0 0,-2 13 55 0 0,15-44 39 0 0,-85 435-51 0 0,52-200 2 0 0,4-82-48 0 0,-3-1 1 0 0,-3-1-1 0 0,-3 1 0 0 0,-2-1 1 0 0,-9 19 2 0 0,17-70 5 0 0,-2 1 0 0 0,0-1 0 0 0,-1-1 1 0 0,-1 1-1 0 0,0-1 0 0 0,-1 0 0 0 0,0 0 0 0 0,-1 0 0 0 0,-1-1 0 0 0,0-1 1 0 0,-1 1-1 0 0,0-2 0 0 0,-1 1 0 0 0,0-1 0 0 0,-10 6-5 0 0,20-16 3 0 0,0 1 0 0 0,0-1 0 0 0,-1 0-1 0 0,1 0 1 0 0,-1 0 0 0 0,1 0 0 0 0,-1-1 0 0 0,1 1-1 0 0,-1 0 1 0 0,1-1 0 0 0,-1 1 0 0 0,0-1 0 0 0,1 1-1 0 0,-1-1 1 0 0,0 0 0 0 0,1 0 0 0 0,-1 0 0 0 0,0 0-1 0 0,1 0 1 0 0,-1 0 0 0 0,0 0 0 0 0,1 0 0 0 0,-1-1-1 0 0,0 1 1 0 0,1-1 0 0 0,-1 1 0 0 0,0-1-1 0 0,1 0 1 0 0,-1 1 0 0 0,1-1 0 0 0,-1 0 0 0 0,1 0-1 0 0,0 0 1 0 0,-1 0 0 0 0,1 0 0 0 0,0-1 0 0 0,0 1-1 0 0,0 0 1 0 0,0-1 0 0 0,0 1 0 0 0,0 0 0 0 0,0-1-1 0 0,0 1 1 0 0,0-1 0 0 0,1 0 0 0 0,-1 1 0 0 0,0-2-3 0 0,-13-79 127 0 0,16 55-165 0 0,1-1 0 0 0,2 1 0 0 0,1 1 0 0 0,1-1 0 0 0,0 1 1 0 0,3 0-1 0 0,0 1 0 0 0,1 0 0 0 0,2 1 0 0 0,0 0 0 0 0,2 1 0 0 0,10-13 38 0 0,30-32-2497 0 0,-41 52-2102 0 0,0 0-4050 0 0,-10 12-2933 0 0</inkml:trace>
  <inkml:trace contextRef="#ctx0" brushRef="#br0" timeOffset="1100.941">1147 840 13915 0 0,'0'0'1907'0'0,"0"0"-527"0"0,0 0-233 0 0,0 0-56 0 0,0 0-27 0 0,0 0-43 0 0,0 0-124 0 0,0 0-126 0 0,0 0-90 0 0,0 0-100 0 0,0 0-93 0 0,0 0-86 0 0,24-7-76 0 0,72-17-83 0 0,-31 18 223 0 0,-63 7-455 0 0,-1 1 0 0 0,0 0 0 0 0,0 0 0 0 0,0 0 0 0 0,0 0 0 0 0,0 0 0 0 0,0 0 0 0 0,0 0 0 0 0,-1 0 0 0 0,1 0 0 0 0,-1 0 0 0 0,1 0 0 0 0,-1 1 0 0 0,0-1 0 0 0,0 0 0 0 0,0 0 0 0 0,0 0 0 0 0,0 0 0 0 0,-1 1 0 0 0,1-1 0 0 0,-1 0 0 0 0,1 0-11 0 0,-3 6 35 0 0,0 0 1 0 0,-1 0 0 0 0,1 0-1 0 0,-2 0 1 0 0,1-1 0 0 0,-1 0-1 0 0,0 0 1 0 0,0 0-1 0 0,-1-1 1 0 0,0 1 0 0 0,-6 4-36 0 0,-9 12 50 0 0,13-16-39 0 0,1 1-1 0 0,0 0 0 0 0,0 0 0 0 0,1 1 0 0 0,0 0 0 0 0,0 0 0 0 0,1 1 1 0 0,0-1-1 0 0,1 1 0 0 0,0 0 0 0 0,1 0 0 0 0,0 1 0 0 0,0-1 0 0 0,1 0 0 0 0,0 6-10 0 0,4-14 17 0 0,-1 0-1 0 0,1 0 0 0 0,0 0 0 0 0,-1 0 1 0 0,1 0-1 0 0,0-1 0 0 0,0 1 0 0 0,0 0 0 0 0,1-1 1 0 0,-1 0-1 0 0,0 1 0 0 0,0-1 0 0 0,1 0 0 0 0,-1 0 1 0 0,1 0-1 0 0,-1-1 0 0 0,1 1 0 0 0,-1 0 0 0 0,1-1 1 0 0,-1 0-1 0 0,1 0 0 0 0,0 1 0 0 0,-1-2 0 0 0,1 1 1 0 0,-1 0-1 0 0,3-1-16 0 0,6 1 100 0 0,-10 1-150 0 0,1-1 1 0 0,-1 0 0 0 0,1 1 0 0 0,0-1-1 0 0,-1 0 1 0 0,1 0 0 0 0,0 0 0 0 0,-1 0-1 0 0,1 0 1 0 0,0-1 0 0 0,-1 1 0 0 0,1-1-1 0 0,-1 1 1 0 0,1-1 0 0 0,0 1 0 0 0,-1-1-1 0 0,1 0 1 0 0,-1 0 0 0 0,0 1 0 0 0,1-1-1 0 0,-1 0 1 0 0,0 0 0 0 0,1-1 0 0 0,-1 1-1 0 0,0 0 1 0 0,0 0 0 0 0,0 0 0 0 0,0-1-1 0 0,0 1 1 0 0,0-1 0 0 0,-1 1-1 0 0,1-1 1 0 0,0 0 49 0 0,12-34-3915 0 0,-6 16 29 0 0,0 0-4100 0 0,-3 9-2339 0 0</inkml:trace>
  <inkml:trace contextRef="#ctx0" brushRef="#br0" timeOffset="1401.345">1582 173 7346 0 0,'0'0'2489'0'0,"0"0"-241"0"0,0 0-185 0 0,0 0-200 0 0,0 0-255 0 0,0 0-284 0 0,0 0-243 0 0,0 0-219 0 0,0 0-156 0 0,0 0-137 0 0,0 0-115 0 0,0 0-62 0 0,0 0-41 0 0,-7-1-11 0 0,4 1-293 0 0,0 0 0 0 0,0 0 0 0 0,0 0 0 0 0,0 0 0 0 0,0 1 0 0 0,0-1 0 0 0,0 1 0 0 0,1 0 0 0 0,-1-1 0 0 0,0 1 0 0 0,0 1 0 0 0,0-1 0 0 0,1 0 1 0 0,-1 1-1 0 0,1-1 0 0 0,-1 1 0 0 0,1 0 0 0 0,0 0 0 0 0,-1 0 0 0 0,1 0 0 0 0,0 0 0 0 0,0 1 0 0 0,1-1 0 0 0,-1 1 0 0 0,0-1 0 0 0,1 1 0 0 0,-1-1 0 0 0,1 2-47 0 0,-71 109 1097 0 0,93-108-9416 0 0,-15-5 2699 0 0,2 0-6223 0 0</inkml:trace>
  <inkml:trace contextRef="#ctx0" brushRef="#br0" timeOffset="1716.351">1688 729 10018 0 0,'0'0'2638'0'0,"0"0"-846"0"0,0 0-485 0 0,0 0-172 0 0,0 0-69 0 0,0 0-47 0 0,0 0-40 0 0,0 0-54 0 0,0 0-42 0 0,0 0-64 0 0,0 0-92 0 0,0 0-101 0 0,23 1-83 0 0,108 6 349 0 0,32-26 171 0 0,-122 17-1149 0 0,-21 1-2848 0 0,-1 0-7546 0 0,-16 1-1548 0 0</inkml:trace>
  <inkml:trace contextRef="#ctx0" brushRef="#br0" timeOffset="2516.112">2243 405 7546 0 0,'0'0'2744'0'0,"0"0"-646"0"0,0 0-306 0 0,0 0-59 0 0,0 0-145 0 0,0 0-230 0 0,0 0-283 0 0,0 0-266 0 0,0 0-189 0 0,0 0-142 0 0,0 0-85 0 0,0 0-58 0 0,0 0-31 0 0,1-4-28 0 0,0-10 142 0 0,-11 38 344 0 0,-1 8-319 0 0,-1-3-373 0 0,3 0 0 0 0,0 1 0 0 0,2 1-1 0 0,1-1 1 0 0,1 1 0 0 0,2 0 0 0 0,1 1 0 0 0,2 3-70 0 0,0-28 1 0 0,0-1 1 0 0,1 0 0 0 0,0 1 0 0 0,0-1-1 0 0,0 0 1 0 0,1 0 0 0 0,0 0 0 0 0,0 0-1 0 0,1 0 1 0 0,0 0 0 0 0,0 0 0 0 0,0-1-1 0 0,0 0 1 0 0,4 4-2 0 0,-6-7 2 0 0,1 0-1 0 0,0 0 1 0 0,0-1-1 0 0,0 1 1 0 0,0 0-1 0 0,0-1 1 0 0,0 1 0 0 0,1-1-1 0 0,-1 0 1 0 0,0 0-1 0 0,1 0 1 0 0,-1 0-1 0 0,1 0 1 0 0,-1-1-1 0 0,1 1 1 0 0,0-1-1 0 0,-1 1 1 0 0,1-1 0 0 0,-1 0-1 0 0,1 0 1 0 0,0 0-1 0 0,-1-1 1 0 0,1 1-1 0 0,0 0 1 0 0,-1-1-1 0 0,1 0 1 0 0,-1 1 0 0 0,1-1-1 0 0,-1 0 1 0 0,0-1-1 0 0,1 1 1 0 0,-1 0-1 0 0,0-1 1 0 0,0 1-1 0 0,2-2-1 0 0,19-14 93 0 0,-1-2 0 0 0,-1-1 0 0 0,0 0 0 0 0,-2-1 0 0 0,0-1-1 0 0,-2-1 1 0 0,0-1 0 0 0,-1 0 0 0 0,-2-1 0 0 0,9-21-93 0 0,95-141 209 0 0,-84 128 66 0 0,-34 58-198 0 0,0 1-26 0 0,0 0-54 0 0,-2 8-106 0 0,-10 20 120 0 0,-3 7 3 0 0,2 0 0 0 0,1 2 0 0 0,1-1 0 0 0,2 1 0 0 0,0 12-14 0 0,-7 298-59 0 0,16-271 56 0 0,-3-1-1 0 0,-4 1 1 0 0,-9 35 3 0 0,-38 105-107 0 0,51-209 111 0 0,-1-1 0 0 0,0 0 0 0 0,0 0 0 0 0,0 0 1 0 0,-1 0-1 0 0,0-1 0 0 0,0 0 0 0 0,-1 0 0 0 0,1 0 0 0 0,-1 0 0 0 0,0-1 0 0 0,0 0 0 0 0,-1 0 0 0 0,1-1 0 0 0,-1 0 1 0 0,1 0-1 0 0,-1-1 0 0 0,0 1 0 0 0,0-1 0 0 0,-1-1 0 0 0,1 1 0 0 0,0-1 0 0 0,0-1 0 0 0,-1 1 0 0 0,1-1 1 0 0,0-1-1 0 0,-1 1 0 0 0,0-1-4 0 0,5 0-1 0 0,1 0 1 0 0,-1 0-1 0 0,1 0 1 0 0,0 0-1 0 0,-1 0 1 0 0,1-1-1 0 0,0 1 1 0 0,0-1-1 0 0,0 1 1 0 0,0-1-1 0 0,0 0 1 0 0,0 0-1 0 0,0 1 1 0 0,0-2-1 0 0,1 1 1 0 0,-1 0-1 0 0,1 0 0 0 0,0 0 1 0 0,0-1-1 0 0,-1 1 1 0 0,1-1-1 0 0,1 1 1 0 0,-1-1-1 0 0,0 1 1 0 0,1-1-1 0 0,-1 1 1 0 0,1-1-1 0 0,0 1 1 0 0,0-1-1 0 0,0 0 1 0 0,0 1-1 0 0,0-1 1 0 0,1-1 0 0 0,20-88-222 0 0,53-31-1343 0 0,-15 49-5289 0 0,-46 58 148 0 0,-4 1-4788 0 0</inkml:trace>
  <inkml:trace contextRef="#ctx0" brushRef="#br0" timeOffset="2749.965">2815 806 12875 0 0,'0'0'1507'0'0,"0"0"-452"0"0,0 0 8 0 0,0 0 270 0 0,0 0 167 0 0,0 0-38 0 0,0 0-222 0 0,0 0-281 0 0,-2 32-247 0 0,-8 97-173 0 0,-13 20 621 0 0,13-139-2628 0 0,7-14-2319 0 0,0-2-3316 0 0,3 2-4528 0 0</inkml:trace>
  <inkml:trace contextRef="#ctx0" brushRef="#br0" timeOffset="3070.819">3021 177 5849 0 0,'0'0'5621'0'0,"0"0"-2729"0"0,0 0-1032 0 0,0 0-173 0 0,0 0-167 0 0,0 0-198 0 0,0 0-266 0 0,0 0-290 0 0,0 0-202 0 0,0 0-127 0 0,0 0-83 0 0,0 0-39 0 0,-1 2-26 0 0,-85 176 568 0 0,83-161-1952 0 0,5-13-2115 0 0,3-3-3662 0 0,-1-1-4627 0 0</inkml:trace>
  <inkml:trace contextRef="#ctx0" brushRef="#br0" timeOffset="3418.567">3191 0 11386 0 0,'0'0'1906'0'0,"0"0"-316"0"0,0 0-91 0 0,0 0-47 0 0,0 0-130 0 0,0 0-274 0 0,0 0-323 0 0,0 0-250 0 0,0 0-117 0 0,0 0-32 0 0,0 0 16 0 0,0 0 35 0 0,0 0 14 0 0,13 6 4 0 0,44 23 13 0 0,-53-27-343 0 0,0 1 1 0 0,0 0 0 0 0,0 1 0 0 0,0-1-1 0 0,-1 1 1 0 0,1 0 0 0 0,-1 0-1 0 0,0 0 1 0 0,0 0 0 0 0,0 0-1 0 0,-1 1 1 0 0,1-1 0 0 0,-1 1-1 0 0,0-1 1 0 0,0 3-66 0 0,5 9 190 0 0,13 39 15 0 0,-3 1 0 0 0,-2 1 0 0 0,-2 0 0 0 0,-3 1 0 0 0,-2 0 0 0 0,-3 0 0 0 0,-3 1 0 0 0,-4 49-205 0 0,1-83-41 0 0,-1 0 0 0 0,-2 0 0 0 0,0 0 0 0 0,-1 0 0 0 0,-2-1 0 0 0,-1 0 0 0 0,0 0 0 0 0,-2 0 0 0 0,-1-1 0 0 0,0-1 0 0 0,-2 0 0 0 0,-1-1 0 0 0,0 0 0 0 0,-2-1 0 0 0,0-1 0 0 0,-1 0 0 0 0,-1-1 0 0 0,0-1 0 0 0,-2-1 0 0 0,0 0 0 0 0,-4 1 41 0 0,-10 3-2017 0 0,22-15-1422 0 0,-1-2-3847 0 0,5-2-4526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2:18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565 173,'-24'6,"0"1,0 1,1 0,0 2,0 1,1 1,0 1,2 0,-1 2,2 0,0 2,0 0,2 1,0 0,-6 11,18-20,-1 1,2-1,-1 1,1 0,1 0,0 1,0-1,1 1,0-1,1 1,0 0,1 0,0-1,1 1,0 0,1-1,0 1,0 0,1-1,1 0,0 0,0 0,1 0,0-1,1 0,-1 0,2 0,0 0,0-1,0-1,1 1,0-1,0 0,1-1,0 0,0 0,1-1,-1 0,1-1,0 0,10 1,-1-1,1-1,0 0,0-2,0 0,0-1,0-1,0-1,0-1,-1-1,1 0,-1-2,0 0,11-6,2-2,-1-1,0-2,-2-1,0-1,-1-2,-1 0,-1-2,1-3,-13 13,-1-2,-1 0,0 0,-1-1,-1-1,0 0,-1 0,-1-1,-1 0,0 0,-2-1,0 0,-1 0,-1 0,0 0,-1-18,-3 27,0 0,0 0,-1 1,0-1,-1 1,0-1,-1 1,0 0,0 0,-1 0,0 1,-1 0,0 0,0 0,0 1,-1-1,0 2,-1-1,1 1,-1 0,-1 1,1-1,-1 2,0-1,-2 0,-9-4,0 2,-1-1,1 2,-1 1,0 1,-1 0,1 2,0 0,-1 2,0 0,-2 2,-19 4</inkml:trace>
  <inkml:trace contextRef="#ctx0" brushRef="#br0" timeOffset="405.952">1 456,'37'0,"157"0,108-18,-103-6,-15 0,143 3,-69-4,-235 23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1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30 0 0 0,'0'0'1287'0'0,"0"0"35"0"0,0 0 106 0 0,0 0 319 0 0,0 0 229 0 0,0 0 66 0 0,0 0-57 0 0,0 0-301 0 0,0 0-294 0 0,0 0-310 0 0,0 0-264 0 0,-3 0-152 0 0,-11 0-92 0 0,11 0-62 0 0,3 0-37 0 0,24 0 5088 0 0,74 2-3705 0 0,-49 0-1553 0 0,0-1 0 0 0,1-3 0 0 0,-1-2 0 0 0,3-3-303 0 0,41-10 406 0 0,-89 16-260 0 0,4-2-826 0 0,-15 2-3636 0 0,-4 7 169 0 0,4-1-1576 0 0,-1-1-5424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1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9906 0 0,'0'0'2459'0'0,"0"0"-836"0"0,0 0-517 0 0,0 0-129 0 0,0 0 9 0 0,0 0 21 0 0,0 0-23 0 0,0 0-64 0 0,0 0-82 0 0,0 0-111 0 0,0 0-69 0 0,0 0-75 0 0,0 0-79 0 0,32-1-65 0 0,102-2-119 0 0,99-4-707 0 0,-211 7-1625 0 0,-8 0-4448 0 0,-9 0-5157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4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19 0 0 0,'0'0'644'0'0,"0"0"486"0"0,0 0 217 0 0,0 0 85 0 0,0 0 23 0 0,0 0 32 0 0,0 0 15 0 0,0 0-50 0 0,0 0-33 0 0,3-4-80 0 0,9-11-111 0 0,-16 18 5989 0 0,-6 4-4437 0 0,-36 24-3138 0 0,24-11 518 0 0,2 1 0 0 0,1 0 0 0 0,0 2-1 0 0,2 0 1 0 0,1 1 0 0 0,0 1 0 0 0,2 1-1 0 0,1 0 1 0 0,-4 11-160 0 0,4-4 122 0 0,1 0 0 0 0,1 0-1 0 0,2 1 1 0 0,2 0 0 0 0,1 0-1 0 0,1 1 1 0 0,2 0 0 0 0,1 22-122 0 0,4-40 78 0 0,0 1 0 0 0,1-1 0 0 0,0 0 0 0 0,2 0 1 0 0,0 0-1 0 0,0-1 0 0 0,2 0 0 0 0,0 0 1 0 0,1-1-1 0 0,1 1 0 0 0,0-2 0 0 0,1 1 0 0 0,0-1 1 0 0,8 7-79 0 0,64 42 681 0 0,-41-52-105 0 0,-40-11-541 0 0,-1 0 6 0 0,0 0-11 0 0,0 0 2 0 0,0 0 6 0 0,0 0-2 0 0,0 0-17 0 0,0 0-10 0 0,0 0-5 0 0,0 0-18 0 0,0 0-17 0 0,0 0-9 0 0,0 0-16 0 0,0 0-48 0 0,0-25-3580 0 0,12 8-1868 0 0,-8 12-1625 0 0,-2 1-4287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2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0 493 4809 0 0,'0'0'2602'0'0,"0"0"-430"0"0,0 0-186 0 0,0 0-89 0 0,0 0-188 0 0,0 0-254 0 0,0 0-257 0 0,0 0-202 0 0,0 0-164 0 0,0 0-120 0 0,0 0-77 0 0,0 0-55 0 0,0 0-30 0 0,4-15-9 0 0,15-50-17 0 0,43-61 1898 0 0,-35 87-2079 0 0,2 1 0 0 0,1 2-1 0 0,1 1 1 0 0,2 2 0 0 0,15-12-343 0 0,-47 45 2 0 0,2-4 19 0 0,0 1 0 0 0,1-1-1 0 0,-1 1 1 0 0,1 0 0 0 0,0 0 0 0 0,-1 1-1 0 0,1-1 1 0 0,0 1 0 0 0,1 0-1 0 0,-1 0 1 0 0,0 0 0 0 0,1 1 0 0 0,-1-1-1 0 0,1 1 1 0 0,-1 0 0 0 0,1 0 0 0 0,0 1-21 0 0,14 33 34 0 0,27 228 249 0 0,-46-259-278 0 0,0-1 0 0 0,1 0 0 0 0,-1 1 0 0 0,0-1 0 0 0,1 0 0 0 0,-1 1 0 0 0,1-1 0 0 0,-1 0-1 0 0,1 0 1 0 0,-1 1 0 0 0,1-1 0 0 0,0 0 0 0 0,0 0 0 0 0,0 0 0 0 0,0 0 0 0 0,0 0 0 0 0,0 0 0 0 0,0 0 0 0 0,0 0 0 0 0,0 0 0 0 0,0-1 0 0 0,0 1 0 0 0,0 0 0 0 0,1-1 0 0 0,-1 1 0 0 0,0-1 0 0 0,1 1-1 0 0,-1-1 1 0 0,0 0 0 0 0,1 1 0 0 0,-1-1 0 0 0,0 0 0 0 0,1 0 0 0 0,-1 0 0 0 0,1 0 0 0 0,-1 0 0 0 0,0 0 0 0 0,1 0 0 0 0,-1-1 0 0 0,0 1 0 0 0,1-1 0 0 0,-1 1 0 0 0,0 0 0 0 0,1-1 0 0 0,-1 0-1 0 0,0 1 1 0 0,0-1 0 0 0,0 0-5 0 0,80-76 281 0 0,-50 44-258 0 0,1 2 0 0 0,2 1 1 0 0,0 2-1 0 0,2 2 0 0 0,2 1 0 0 0,14-7-23 0 0,-26 19-26 0 0,-18 8 22 0 0,1 0-1 0 0,0 1 1 0 0,0 0-1 0 0,0 1 0 0 0,0-1 1 0 0,1 2-1 0 0,-1-1 1 0 0,1 1-1 0 0,0 1 0 0 0,5 0 5 0 0,-13 3 0 0 0,1 1-1 0 0,0-1 0 0 0,-1 1 1 0 0,1 0-1 0 0,-1 0 0 0 0,0 1 1 0 0,0-1-1 0 0,-1 0 0 0 0,1 1 1 0 0,0-1-1 0 0,-1 1 0 0 0,0-1 1 0 0,0 1-1 0 0,0-1 0 0 0,0 1 1 0 0,-1 0-1 0 0,0 0 0 0 0,1-1 1 0 0,-1 1-1 0 0,0 0 0 0 0,-1 0 1 0 0,1-1 0 0 0,1 16 17 0 0,-1 0 0 0 0,-1 0 1 0 0,-1 0-1 0 0,0 0 0 0 0,-2-1 1 0 0,0 1-1 0 0,-4 11-17 0 0,-18 80 31 0 0,22-77-1003 0 0,23-37-3825 0 0,-9-4 2352 0 0,0-1-5207 0 0,-1 5-4131 0 0</inkml:trace>
  <inkml:trace contextRef="#ctx0" brushRef="#br0" timeOffset="736.005">1609 81 11490 0 0,'0'0'1553'0'0,"0"0"-318"0"0,0 0 92 0 0,0 0 204 0 0,0 0 18 0 0,0 0-191 0 0,0 0-239 0 0,0 0-202 0 0,0 0-128 0 0,0 0-77 0 0,0 0-93 0 0,0 0-90 0 0,0 0-81 0 0,2-12-72 0 0,5-35-44 0 0,-8 45-309 0 0,1 1 0 0 0,-1 0-1 0 0,0 0 1 0 0,1-1 0 0 0,-1 1 0 0 0,0 0-1 0 0,0 0 1 0 0,0 0 0 0 0,0 0 0 0 0,0 0-1 0 0,0 0 1 0 0,0 0 0 0 0,0 0 0 0 0,0 0-1 0 0,0 1 1 0 0,0-1 0 0 0,-1 0 0 0 0,1 1-1 0 0,0-1 1 0 0,-1 1 0 0 0,1-1 0 0 0,0 1-1 0 0,-1 0 1 0 0,1-1 0 0 0,0 1 0 0 0,-1 0-1 0 0,1 0 1 0 0,-1 0 0 0 0,1 0 0 0 0,0 0-1 0 0,-1 1 1 0 0,1-1 0 0 0,-1 0 0 0 0,1 0-1 0 0,0 1 1 0 0,-2 0-23 0 0,-3-1 53 0 0,-8 0 10 0 0,0 1-1 0 0,-1 0 1 0 0,1 1 0 0 0,0 0-1 0 0,1 2 1 0 0,-1-1-1 0 0,0 2 1 0 0,1-1-1 0 0,0 2 1 0 0,-12 6-63 0 0,14-8 13 0 0,-1 1 0 0 0,1 0 0 0 0,1 1 0 0 0,-1 0 0 0 0,1 1 0 0 0,0 0 0 0 0,0 0 0 0 0,1 1 0 0 0,0 1 0 0 0,1-1 0 0 0,0 1 0 0 0,0 1 0 0 0,0 0 0 0 0,2 0 0 0 0,-1 0 0 0 0,1 1 0 0 0,1-1 0 0 0,-1 1 0 0 0,2 1 0 0 0,0-1 0 0 0,0 1 0 0 0,1 0 0 0 0,1 0 0 0 0,0 0 0 0 0,0 4-13 0 0,1-13 0 0 0,1 0-1 0 0,0 0 1 0 0,0 0-1 0 0,0 0 1 0 0,0-1-1 0 0,0 1 1 0 0,1 0-1 0 0,-1 0 1 0 0,1 0-1 0 0,0 0 0 0 0,0 0 1 0 0,0-1-1 0 0,0 1 1 0 0,0 0-1 0 0,0-1 1 0 0,1 1-1 0 0,-1-1 1 0 0,1 1-1 0 0,0-1 1 0 0,0 0-1 0 0,0 0 1 0 0,0 0-1 0 0,0 0 1 0 0,0 0-1 0 0,1 0 1 0 0,-1-1-1 0 0,1 1 1 0 0,-1-1-1 0 0,1 1 0 0 0,-1-1 1 0 0,1 0-1 0 0,0 0 1 0 0,2 0 0 0 0,7 1 52 0 0,0-2-1 0 0,-1 1 1 0 0,1-2 0 0 0,0 1-1 0 0,0-2 1 0 0,0 1 0 0 0,-1-2-1 0 0,1 1 1 0 0,-1-2 0 0 0,0 0 0 0 0,0 0-1 0 0,0-1 1 0 0,0 0 0 0 0,-1 0-1 0 0,2-3-51 0 0,144-110 571 0 0,-144 109-535 0 0,-1-2-2 0 0,0 2 1 0 0,1 0 0 0 0,1 0 0 0 0,-1 1 0 0 0,1 0 0 0 0,1 1-1 0 0,-1 1 1 0 0,15-5-35 0 0,-26 13 1 0 0,0-1 1 0 0,0 1-1 0 0,0-1 0 0 0,-1 1 0 0 0,1 0 0 0 0,0-1 0 0 0,-1 1 1 0 0,1 0-1 0 0,-1 0 0 0 0,1 0 0 0 0,-1 0 0 0 0,0 1 0 0 0,0-1 0 0 0,0 0 1 0 0,0 0-1 0 0,0 1 0 0 0,-1-1 0 0 0,1 1 0 0 0,-1-1 0 0 0,1 1 1 0 0,-1-1-1 0 0,0 0 0 0 0,0 1 0 0 0,0-1 0 0 0,0 1 0 0 0,-1-1 0 0 0,1 3-1 0 0,0-1 5 0 0,3 103 37 0 0,-4-1 1 0 0,-15 101-43 0 0,12-153-2 0 0,-2 0-11 0 0,-3 0-1 0 0,-1-1 1 0 0,-3 0 0 0 0,-3-1-1 0 0,-1-1 1 0 0,-3 0 13 0 0,17-43 1 0 0,0 0 0 0 0,-1 0 0 0 0,1-1 0 0 0,-1 0 0 0 0,-1 0 0 0 0,0 0 0 0 0,0 0 0 0 0,0-1 0 0 0,-1 1 0 0 0,0-1 0 0 0,0-1 0 0 0,0 1 0 0 0,-1-1 0 0 0,0 0 0 0 0,0-1 0 0 0,0 0 0 0 0,0 0 0 0 0,-1 0 0 0 0,0-1 0 0 0,-5 2-1 0 0,10-4 0 0 0,1 1 1 0 0,-2-1-1 0 0,1 0 1 0 0,0 0-1 0 0,0 0 1 0 0,0 0-1 0 0,0-1 1 0 0,-1 1-1 0 0,1-1 1 0 0,0 0-1 0 0,-1 0 1 0 0,1 0 0 0 0,0 0-1 0 0,-1 0 1 0 0,1-1-1 0 0,0 0 1 0 0,0 1-1 0 0,-1-1 1 0 0,1 0-1 0 0,0-1 1 0 0,0 1-1 0 0,0-1 1 0 0,0 1-1 0 0,1-1 1 0 0,-1 0-1 0 0,0 0 1 0 0,1 0-1 0 0,-1 0 1 0 0,1 0-1 0 0,0-1 1 0 0,-1 1-1 0 0,1-1 1 0 0,0 0-1 0 0,1 1 1 0 0,-1-1-1 0 0,0 0 1 0 0,0-3-1 0 0,0-5-6 0 0,0-1 1 0 0,2 0 0 0 0,-1 1 0 0 0,1-1 0 0 0,1 0-1 0 0,0 1 1 0 0,1-1 0 0 0,0 1 0 0 0,0-1 0 0 0,2 1-1 0 0,-1 0 1 0 0,1 0 0 0 0,1 1 0 0 0,0-1 0 0 0,0 1-1 0 0,1 0 1 0 0,1 0 0 0 0,0 0 5 0 0,11-14-21 0 0,1 1 1 0 0,1 1-1 0 0,1 0 0 0 0,1 2 1 0 0,0 0-1 0 0,14-7 21 0 0,105-47-3308 0 0,-129 68 1293 0 0,1-1-4456 0 0,-3 6-5800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7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3217 0 0,'0'0'1487'0'0,"0"0"-196"0"0,0 0-12 0 0,0 0 149 0 0,0 0 88 0 0,0 0-132 0 0,0 0-306 0 0,0 0-332 0 0,0 0-236 0 0,0 0-91 0 0,0 0-38 0 0,0 0 10 0 0,0 0-15 0 0,-1 9-21 0 0,6 258 3381 0 0,-4-266-3666 0 0,0-1 0 0 0,0 1 1 0 0,0 0-1 0 0,0-1 0 0 0,0 1 1 0 0,1 0-1 0 0,-1-1 1 0 0,0 1-1 0 0,0-1 0 0 0,1 0 1 0 0,-1 0-1 0 0,0 1 1 0 0,1-1-1 0 0,-1 0 0 0 0,0 0 1 0 0,1 0-1 0 0,-1 0 1 0 0,1 0-1 0 0,-1-1 0 0 0,0 1 1 0 0,0 0-1 0 0,1 0 1 0 0,-1-1-1 0 0,0 1 0 0 0,1-1 1 0 0,-1 0-1 0 0,0 1 0 0 0,0-1 1 0 0,0 0-1 0 0,0 1 1 0 0,0-1-1 0 0,0 0 0 0 0,0 0 1 0 0,0 0-71 0 0,1 0 30 0 0,16-9 159 0 0,-1-2 0 0 0,0 1 1 0 0,0-2-1 0 0,-2 0 0 0 0,1-1 0 0 0,-2-1 1 0 0,0 0-1 0 0,0-2-189 0 0,29-29 269 0 0,-25 26-119 0 0,-2-2 0 0 0,0 0 0 0 0,-1-1 0 0 0,-2-1 0 0 0,0 0 0 0 0,0-3-150 0 0,-4 16 188 0 0,-9 32-140 0 0,-2-1 48 0 0,-1 111 389 0 0,9 158-24 0 0,7-181-405 0 0,-6 1 0 0 0,-4 71-56 0 0,-4-169 14 0 0,0 0 1 0 0,-1 0-1 0 0,0 0 1 0 0,0 0-1 0 0,-1 0 1 0 0,-1-1-1 0 0,1 1 1 0 0,-2-1-1 0 0,0 0 1 0 0,0 0-15 0 0,3-8 12 0 0,1-1 1 0 0,-1 1-1 0 0,0-1 1 0 0,1 0-1 0 0,-1 0 0 0 0,0 0 1 0 0,0 0-1 0 0,0 0 1 0 0,0 0-1 0 0,0-1 0 0 0,0 1 1 0 0,0 0-1 0 0,0-1 1 0 0,0 0-1 0 0,0 1 1 0 0,0-1-1 0 0,0 0 0 0 0,0 0 1 0 0,0 0-1 0 0,-1 0 1 0 0,1-1-1 0 0,0 1 0 0 0,0-1 1 0 0,0 1-1 0 0,0-1 1 0 0,0 0-1 0 0,0 1 1 0 0,0-1-1 0 0,0 0 0 0 0,1 0 1 0 0,-1-1-1 0 0,0 1 1 0 0,1 0-1 0 0,-1 0 0 0 0,0-1 1 0 0,1 1-1 0 0,0-1 1 0 0,-1 0-1 0 0,1 1 0 0 0,0-1 1 0 0,0 0-1 0 0,0 0 1 0 0,0 0-1 0 0,0 0 1 0 0,0 1-1 0 0,0-1 0 0 0,1 0 1 0 0,-1-1-1 0 0,1 1 1 0 0,-1 0-1 0 0,1 0 0 0 0,0-1-12 0 0,-2-9-31 0 0,0 1-1 0 0,0-1 0 0 0,2 0 1 0 0,-1 0-1 0 0,2 1 0 0 0,-1-1 1 0 0,1 0-1 0 0,1 1 1 0 0,0-1-1 0 0,1 1 0 0 0,0-1 1 0 0,1 1-1 0 0,0 0 0 0 0,1 0 1 0 0,0 1-1 0 0,1-1 0 0 0,0 1 1 0 0,1 0-1 0 0,4-4 32 0 0,14-27-2249 0 0,-13 20-6106 0 0,-6 16-3407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7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11939 0 0,'0'0'2217'0'0,"0"0"-470"0"0,0 0-240 0 0,0 0-132 0 0,0 0-192 0 0,0 0-211 0 0,0 0-185 0 0,0 0-140 0 0,0 0-113 0 0,0 0-40 0 0,0 0-51 0 0,0 0-44 0 0,0 0-28 0 0,18-3-65 0 0,83-19 185 0 0,-29 22 213 0 0,-70 0-691 0 0,-1 1 1 0 0,0 0-1 0 0,1 0 0 0 0,-1 0 0 0 0,0 0 0 0 0,1 0 0 0 0,-1 1 1 0 0,0-1-1 0 0,0 0 0 0 0,0 0 0 0 0,0 1 0 0 0,0-1 0 0 0,0 1 1 0 0,-1-1-1 0 0,1 1 0 0 0,0-1 0 0 0,-1 1 0 0 0,1-1 0 0 0,-1 1 1 0 0,0 0-1 0 0,1-1 0 0 0,-1 1 0 0 0,0 0 0 0 0,0-1 0 0 0,0 1 1 0 0,0 0-1 0 0,0-1 0 0 0,0 1 0 0 0,-1 0 0 0 0,1-1 0 0 0,-1 1 1 0 0,1-1-1 0 0,-1 1 0 0 0,1-1 0 0 0,-1 1 0 0 0,0-1 0 0 0,0 1 1 0 0,0-1-1 0 0,0 1 0 0 0,0-1 0 0 0,0 0 0 0 0,0 0 0 0 0,0 1 1 0 0,0-1-1 0 0,-1 0 0 0 0,1 0 0 0 0,0 0-13 0 0,-78 80 315 0 0,70-72-298 0 0,5-6-4 0 0,-1 1-1 0 0,1-1 1 0 0,1 1-1 0 0,-1 0 1 0 0,0 0-1 0 0,1 1 1 0 0,0-1-1 0 0,0 1 1 0 0,0 0-1 0 0,1 0 1 0 0,-1-1-1 0 0,1 2 1 0 0,0-1-1 0 0,1 0 1 0 0,-1 0-1 0 0,0 3-12 0 0,4-6 35 0 0,0 0 1 0 0,0 0-1 0 0,0 0 0 0 0,0-1 0 0 0,0 1 0 0 0,0-1 0 0 0,0 1 1 0 0,0-1-1 0 0,1 0 0 0 0,-1 0 0 0 0,0 0 0 0 0,1 0 1 0 0,-1 0-1 0 0,1 0 0 0 0,0-1 0 0 0,-1 1 0 0 0,1-1 0 0 0,-1 0 1 0 0,1 0-1 0 0,1 0-35 0 0,0 1 70 0 0,6 1 9 0 0,0-1 0 0 0,0 0 1 0 0,0 0-1 0 0,0-1 1 0 0,0 0-1 0 0,0-1 1 0 0,0 0-1 0 0,0 0 0 0 0,0-2 1 0 0,0 1-1 0 0,5-3-79 0 0,-12 4 960 0 0,-1-1-3381 0 0,1-2-9415 0 0,-2 0-180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9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15 611 11018 0 0,'0'0'4427'0'0,"0"0"-2856"0"0,0 0-953 0 0,0 0 176 0 0,0 0 348 0 0,0 0 243 0 0,0 0 5 0 0,0 0-194 0 0,0 0-257 0 0,0 0-195 0 0,2 32-168 0 0,6 103-129 0 0,-11-23 413 0 0,-9-54-851 0 0,5-53-1473 0 0,5-15-10590 0 0,2 6 408 0 0</inkml:trace>
  <inkml:trace contextRef="#ctx0" brushRef="#br0" timeOffset="385.174">247 7 4745 0 0,'0'0'2710'0'0,"0"0"-268"0"0,0 0-207 0 0,0 0-128 0 0,0 0-209 0 0,0 0-290 0 0,0 0-310 0 0,0 0-330 0 0,0 0-295 0 0,0 0-235 0 0,0 0-167 0 0,0 0-102 0 0,0 0 24 0 0,8-6 538 0 0,12 50 352 0 0,55 202 1631 0 0,-69-220-2569 0 0,14 50 113 0 0,-3 0 0 0 0,-3 1 0 0 0,-4 1 0 0 0,-4 0 0 0 0,-2 22-258 0 0,-6-82-3 0 0,-2 0 1 0 0,0 0-1 0 0,0 0 1 0 0,-2-1-1 0 0,0 0 1 0 0,-1 0-1 0 0,-1 0 1 0 0,-1-1-1 0 0,0 0 1 0 0,-1-1-1 0 0,0 0 1 0 0,-2 0 0 0 0,0-1-1 0 0,0 0 1 0 0,-1-2-1 0 0,-1 1 1 0 0,0-1-1 0 0,0-1 1 0 0,-1-1-1 0 0,-1 0 1 0 0,0-1-1 0 0,0 0 1 0 0,-10 2 2 0 0,-44 14-1442 0 0,46-21-2547 0 0,-1-3-5212 0 0,15-1-2868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17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0 421 10258 0 0,'0'0'2810'0'0,"0"0"-595"0"0,0 0-374 0 0,0 0-158 0 0,0 0-210 0 0,0 0-254 0 0,0 0-245 0 0,0 0-214 0 0,0 0-169 0 0,0 0-128 0 0,0 0-89 0 0,0 0-46 0 0,0 0-9 0 0,6-1-7 0 0,229-23 1394 0 0,-214 22-2254 0 0,36-6-699 0 0,-24-4-8321 0 0,-26 8-1874 0 0</inkml:trace>
  <inkml:trace contextRef="#ctx0" brushRef="#br0" timeOffset="860.464">573 46 872 0 0,'0'0'1414'0'0,"0"0"-5"0"0,0 0 198 0 0,0 0 271 0 0,0 0 115 0 0,0 0-69 0 0,0 0-192 0 0,0 0-245 0 0,0 0-196 0 0,0 0-164 0 0,0 0-124 0 0,0 0-87 0 0,0 0-120 0 0,1-3-109 0 0,1-9-81 0 0,-1 8-75 0 0,-1 4-39 0 0,0 0-42 0 0,0 0-31 0 0,0 0-27 0 0,0 0-48 0 0,-9 23 971 0 0,-67 179-631 0 0,67-185-682 0 0,2 1 0 0 0,0 0-1 0 0,1 0 1 0 0,1 1-1 0 0,1-1 1 0 0,0 1 0 0 0,1 0-1 0 0,1 0 1 0 0,1 0-1 0 0,2 17-1 0 0,1-33 10 0 0,-1 0-1 0 0,2-1 0 0 0,-1 1 0 0 0,0 0 1 0 0,0-1-1 0 0,1 1 0 0 0,0-1 0 0 0,-1 0 1 0 0,1 0-1 0 0,0 0 0 0 0,0 0 1 0 0,0 0-1 0 0,0-1 0 0 0,0 1 0 0 0,1-1 1 0 0,-1 0-1 0 0,0 0 0 0 0,1 0 0 0 0,-1-1 1 0 0,1 1-1 0 0,-1-1 0 0 0,0 0 0 0 0,1 1 1 0 0,-1-2-1 0 0,1 1 0 0 0,-1 0 0 0 0,1-1 1 0 0,-1 1-1 0 0,1-1 0 0 0,-1 0 0 0 0,0 0 1 0 0,1-1-1 0 0,-1 1 0 0 0,0-1-9 0 0,21-11 96 0 0,-1-1 0 0 0,-1-1-1 0 0,0-2 1 0 0,-1 0 0 0 0,-1-1 0 0 0,0-1 0 0 0,-2 0-1 0 0,0-2 1 0 0,-1 0 0 0 0,-1-1 0 0 0,-2-1-1 0 0,0 0 1 0 0,-1-1 0 0 0,-1 0 0 0 0,-1-1-1 0 0,0-5-95 0 0,-9 26-1 0 0,75-131 104 0 0,-72 118 5 0 0,-12 18-39 0 0,-11 28-68 0 0,2 1 1 0 0,1 1-1 0 0,2 1 0 0 0,1 0 0 0 0,1 1 0 0 0,2 0 0 0 0,1 0 1 0 0,1 1-1 0 0,1 13-1 0 0,5-40 0 0 0,-9 72 0 0 0,3 1-1 0 0,4-1 1 0 0,4 40 0 0 0,0-26-8 0 0,6 132-52 0 0,-8-218 61 0 0,0 0 1 0 0,-1 0 0 0 0,0 0-1 0 0,0 0 1 0 0,0 0 0 0 0,-1-1-1 0 0,0 1 1 0 0,0-1 0 0 0,-1 0-1 0 0,0 1 1 0 0,0-2 0 0 0,0 1-1 0 0,-1 0 1 0 0,0-1 0 0 0,0 0 0 0 0,0 0-1 0 0,-1 0 1 0 0,1-1 0 0 0,-4 2-2 0 0,7-5 2 0 0,0 0 1 0 0,-1 0 0 0 0,1 0-1 0 0,0-1 1 0 0,-1 1 0 0 0,1 0-1 0 0,-1-1 1 0 0,1 0 0 0 0,-1 0 0 0 0,1 1-1 0 0,-1-1 1 0 0,1-1 0 0 0,-1 1-1 0 0,1 0 1 0 0,0-1 0 0 0,-1 1-1 0 0,1-1 1 0 0,-1 0 0 0 0,1 0 0 0 0,0 1-1 0 0,0-2 1 0 0,-1 1 0 0 0,1 0-1 0 0,0 0 1 0 0,0-1 0 0 0,0 1-1 0 0,0-1 1 0 0,0 0 0 0 0,1 1 0 0 0,-1-1-1 0 0,1 0 1 0 0,-1 0 0 0 0,1 0-1 0 0,-1 0 1 0 0,1 0 0 0 0,0-1-1 0 0,0 1 1 0 0,0 0 0 0 0,0-1-3 0 0,-1-9-10 0 0,0 0-1 0 0,1 0 1 0 0,1 0 0 0 0,0-1 0 0 0,1 1-1 0 0,0 0 1 0 0,0 0 0 0 0,2 0 0 0 0,-1 0-1 0 0,2 0 1 0 0,-1 0 0 0 0,2 1 0 0 0,-1-1-1 0 0,2 1 1 0 0,-1 0 0 0 0,1 1-1 0 0,1-1 1 0 0,1 0 10 0 0,-7 9-4 0 0,60-86-3006 0 0,-48 73 207 0 0,-1 4-6224 0 0,-8 3-2726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57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7 7258 0 0,'0'0'2677'0'0,"0"0"-388"0"0,0 0-202 0 0,0 0-73 0 0,0 0-176 0 0,0 0-294 0 0,0 0-359 0 0,0 0-294 0 0,0 0-220 0 0,0 0-136 0 0,0 0-64 0 0,-2-7 1508 0 0,2 31-1124 0 0,1-4-702 0 0,-1 0-1 0 0,0 0 1 0 0,-1 0-1 0 0,-1 0 1 0 0,-2 0 0 0 0,0 0-1 0 0,0-1 1 0 0,-2 1-1 0 0,-7 15-152 0 0,10-27-256 0 0,0-1-169 0 0,-2-6-3221 0 0,5-1 658 0 0,0 0-3481 0 0,0 0-5326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58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15731 0 0,'0'0'1985'0'0,"0"0"-721"0"0,0 0-496 0 0,0 0-128 0 0,0 0-192 0 0,0 0-143 0 0,0 0-249 0 0,0 0-128 0 0,0 0-33 0 0,0 0 1 0 0,0 0 56 0 0,0 0-80 0 0,0 0-96 0 0,0 0-240 0 0,91 55-344 0 0,-68-36-720 0 0,-4-8-2177 0 0,-6-4-8234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02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1011,'7'9,"1"1,-1-1,2 0,-1 0,1-1,1 0,-1-1,1 0,0 0,1-1,0 0,0-1,0 0,0-1,1-1,0 1,0-2,0 0,0 0,0-1,0-1,0 0,0 0,0-1,5-1,25-12,0-2,-2-2,0-1,-1-2,-1-2,-1-1,10-11,21-20,-3-2,-3-4,-3-2,47-64,-55 58,-4-1,-3-3,-2-1,3-17,32-130,-85 258,1-1,2 1,2 1,0 30,3-61,-2 617,2-607,-2 0,1 0,-2 0,-1 0,0-1,-1 1,0-1,-2 0,0-1,0 1,-2-1,1-1,-2 0,0 0,-1-1,0 0,-1 0,-1-2,0 1,0-2,-1 0,0 0,-1-2,-1 1,2-2,-1-1,1-1,-1 0,0-1,0 0,-1-1,1-1,-1-1,1 0,-1-1,1-1,-1 0,1-1,-1 0,1-2,0 0,0 0,-9-5,18 7,1 1,-1-1,0 0,0 0,1-1,-1 0,1 0,0 0,0 0,0-1,0 0,1 0,0 0,0-1,0 0,0 1,0-1,1-1,0 1,0 0,1-1,-1 1,1-1,0 0,1 0,-1 0,1 0,1 0,-1 0,1 0,0 0,0 0,0 0,1 0,1-1,50-74,-30 62</inkml:trace>
  <inkml:trace contextRef="#ctx0" brushRef="#br0" timeOffset="244.882">1497 784,'-10'39,"-7"22,-2 5,3-3,4-18,4-16</inkml:trace>
  <inkml:trace contextRef="#ctx0" brushRef="#br0" timeOffset="394.813">1384 361,'0'0</inkml:trace>
  <inkml:trace contextRef="#ctx0" brushRef="#br0" timeOffset="728.703">1722 1151,'32'-114,"5"2,23-41,-54 138,-4 8,0 0,1 0,0 1,1-1,-1 1,1 0,0 0,1 0,-1 0,1 1,5-5,-10 10,1-1,0 1,-1-1,1 0,0 1,0 0,-1-1,1 1,0-1,0 1,0 0,0 0,-1-1,1 1,0 0,0 0,0 0,0 0,0 0,0 0,0 0,-1 0,1 0,0 1,0-1,0 0,0 1,-1-1,1 0,0 1,0-1,-1 1,1-1,0 1,0-1,-1 1,1 0,-1-1,1 1,-1 0,1-1,-1 1,1 0,-1 0,1 0,-1-1,0 1,0 0,1 1,9 48,-9-43,0 10,1 0,0-1,2 1,0-1,1 0,0 0,1 0,1-1,1 0,0 0,10 13,-13-24,0-1,1 1,-1-1,1 0,0 0,0-1,0 1,0-1,0-1,1 1,-1-1,0 0,1-1,-1 1,1-1,-1-1,1 1,-1-1,1 0,-1-1,0 1,0-1,0 0,0-1,0 0,0 1,0-2,-1 1,0-1,1 0,-1 0,-1 0,1-1,-1 0,1 0,-1 0,-1 0,1-1,-1 1,1-2,16-23,-2-1,0-1,-2 0,-2-1,-1-1,-1-1,-5 10</inkml:trace>
  <inkml:trace contextRef="#ctx0" brushRef="#br0" timeOffset="1360.457">2823 615,'-11'-2,"0"1,0 0,0 1,0 0,0 1,0 0,0 0,1 1,-1 1,0 0,1 0,0 1,0 1,0 0,0 0,1 0,0 1,-9 7,11-7,-1-1,1 1,0 0,0 0,0 1,1-1,0 2,0-1,1 1,0 0,0 0,1 0,0 0,1 1,0 0,0 0,1 0,0 0,0 0,1 0,0 1,1-1,0 0,0 1,1-1,0 0,1 0,0 0,1 0,-1 0,2 0,-1-1,1 1,1-1,-1 0,1 0,1 0,-1-1,1 0,1 0,-1-1,1 1,4 2,1-2,1 0,-1-1,1-1,0 0,0 0,0-2,0 1,1-2,0 0,-1 0,1-1,0-1,0 0,0-1,-1-1,1 0,0-1,-1 0,0-1,0-1,0 0,0 0,-1-1,1-1,-2 0,3-2,2-4</inkml:trace>
  <inkml:trace contextRef="#ctx0" brushRef="#br0" timeOffset="1718.072">3077 1011,'39'-8,"-1"-1,1-2,-1-2,-1-1,11-8,-26 13,-6 4,0-2,-1 0,1 0,-1-1,-1-1,0-1,0 0,-1 0,0-2,0 0,-2 0,1-1,-2 0,8-11,-17 21,1-1,-1 1,1 0,-1 0,0-1,0 1,0-1,-1 1,1-1,-1 1,0-1,0 1,0-1,0 1,-1-1,1 1,-1-1,0 1,0 0,0-1,0 1,-1 0,1 0,-1 0,0 0,0 0,0 0,0 0,-1 1,1-1,-1 1,0 0,1-1,-1 1,0 0,0 1,0-1,-1 1,1-1,0 1,-1 0,1 0,0 0,-1 1,1-1,-1 1,1 0,-4 0,-6 2,0 0,0 2,0-1,0 2,0 0,1 0,0 1,0 1,1 0,0 0,0 1,1 1,-3 2,-3 3,0 1,1 0,1 1,0 0,1 1,1 1,1 0,1 1,0 0,1 1,-5 17,12-31,0 0,1 0,-1 1,1-1,1 1,-1-1,1 0,0 1,1-1,-1 1,1-1,1 0,-1 0,1 1,0-1,0 0,1 0,0-1,0 1,0-1,1 1,0-1,0 0,0 0,0-1,1 1,0-1,0 0,0 0,1-1,-1 1,1-1,-1 0,1-1,0 1,0-1,1-1,4 2,22 3,1-1,-1-2,1-1,-1-2,30-4,-5 2,-27 1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58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0 402 6057 0 0,'0'0'1771'0'0,"0"0"34"0"0,0 0 234 0 0,0 0 124 0 0,0 0-101 0 0,0 0-313 0 0,0 0-350 0 0,0 0-274 0 0,0 0-182 0 0,0 0-161 0 0,0 0-134 0 0,0 0-121 0 0,0 0-81 0 0,6-7-21 0 0,48-85 1478 0 0,48-58-844 0 0,-65 109-1023 0 0,-33 40-23 0 0,-3 1 6 0 0,-1 0-11 0 0,0 0-17 0 0,-3 26-15 0 0,2-15 25 0 0,0-1 1 0 0,2 1-1 0 0,-1 0 1 0 0,1 0 0 0 0,1 0-1 0 0,0-1 1 0 0,0 1-1 0 0,1-1 1 0 0,0 0-1 0 0,1 0 1 0 0,1 0-1 0 0,3 8-1 0 0,-5-14 14 0 0,0 1-1 0 0,0 0 1 0 0,0-1-1 0 0,1 0 1 0 0,0 0-1 0 0,-1 0 1 0 0,1 0-1 0 0,1 0 1 0 0,-1-1-1 0 0,1 0 0 0 0,-1 0 1 0 0,1 0-1 0 0,0-1 1 0 0,0 1-1 0 0,0-1 1 0 0,0 0-1 0 0,0 0 1 0 0,1-1-1 0 0,-1 0 0 0 0,1 0 1 0 0,-1 0-1 0 0,1 0 1 0 0,0-1-14 0 0,7-2 114 0 0,-1-1-1 0 0,0 1 1 0 0,0-2 0 0 0,0 0 0 0 0,-1 0-1 0 0,1-1 1 0 0,-1-1 0 0 0,0 0 0 0 0,-1 0-1 0 0,1-1 1 0 0,-1-1 0 0 0,0 1 0 0 0,-1-2 0 0 0,0 1-1 0 0,0-1 1 0 0,-1-1 0 0 0,0 1 0 0 0,-1-1-1 0 0,0-1 1 0 0,-1 1 0 0 0,0-1 0 0 0,0 0-1 0 0,-1-1 1 0 0,-1 1 0 0 0,0-1 0 0 0,0 0-1 0 0,-1 0 1 0 0,-1 0 0 0 0,0-1 0 0 0,0 1-1 0 0,-2-1 1 0 0,1 1 0 0 0,-2-3-114 0 0,1-33-660 0 0,0 48 146 0 0,0 0-218 0 0,13 0-6687 0 0,-9 0-4434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48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795 796 1688 0 0,'0'0'2658'0'0,"0"0"-897"0"0,0 0-236 0 0,0 0 65 0 0,0 0 46 0 0,0 0-90 0 0,0 0-227 0 0,0 0-300 0 0,0 0-236 0 0,0 0-174 0 0,0 0-89 0 0,0 0-37 0 0,0 0-18 0 0,-30 7-11 0 0,-94 22-18 0 0,61 1 243 0 0,55-22-529 0 0,-8 8 87 0 0,0 0-1 0 0,0 1 0 0 0,2 0 0 0 0,0 1 0 0 0,1 1 0 0 0,1 0 0 0 0,0 0 0 0 0,-3 13-236 0 0,13-29 32 0 0,0 0 0 0 0,1 1 0 0 0,0-1 0 0 0,0 1-1 0 0,0-1 1 0 0,0 1 0 0 0,1-1 0 0 0,-1 1 0 0 0,1 0 0 0 0,0-1 0 0 0,0 1 0 0 0,0 0 0 0 0,1-1 0 0 0,-1 1 0 0 0,1-1-1 0 0,0 1 1 0 0,0-1 0 0 0,0 1 0 0 0,0-1 0 0 0,1 1 0 0 0,-1-1 0 0 0,1 0 0 0 0,0 0 0 0 0,0 0 0 0 0,0 0 0 0 0,1 0 0 0 0,-1 0-1 0 0,0-1 1 0 0,1 1 0 0 0,0-1 0 0 0,0 1 0 0 0,0-1 0 0 0,0 0 0 0 0,0 0 0 0 0,0-1 0 0 0,0 1 0 0 0,1 0 0 0 0,-1-1-1 0 0,0 0 1 0 0,1 0 0 0 0,-1 0 0 0 0,1 0 0 0 0,0-1-32 0 0,13 0 130 0 0,0-1 0 0 0,0-1 0 0 0,-1 0 0 0 0,1-1 0 0 0,-1-1 0 0 0,1-1 0 0 0,-1 0 0 0 0,-1-1 0 0 0,1-1 0 0 0,-1 0 1 0 0,0-1-1 0 0,-1-1 0 0 0,1 0 0 0 0,-2-1 0 0 0,0 0 0 0 0,4-5-130 0 0,-2 4 65 0 0,32-26 87 0 0,-1-2 1 0 0,-3-2-1 0 0,-1-2 1 0 0,-2-2-1 0 0,-2-1 1 0 0,20-35-153 0 0,-44 60 5 0 0,0 0 1 0 0,-1-1 0 0 0,-2 0-1 0 0,0-1 1 0 0,-1-1-1 0 0,-2 1 1 0 0,0-1 0 0 0,-2-1-1 0 0,0 0 1 0 0,-2 1-1 0 0,0-1 1 0 0,-2-1 0 0 0,-1 1-1 0 0,-1 0 1 0 0,-3-16-6 0 0,2 31-11 0 0,-1 1 0 0 0,-1-1 0 0 0,0 0 0 0 0,0 1 0 0 0,-1-1 0 0 0,0 1 0 0 0,-1 0 1 0 0,0 0-1 0 0,0 1 0 0 0,-1-1 0 0 0,0 1 0 0 0,0 0 0 0 0,-3-1 11 0 0,6 6-11 0 0,1 0-1 0 0,-1 0 1 0 0,-1 0-1 0 0,1 1 1 0 0,0-1 0 0 0,-1 1-1 0 0,1 0 1 0 0,-1 0 0 0 0,1 0-1 0 0,-1 0 1 0 0,0 1-1 0 0,0 0 1 0 0,0-1 0 0 0,0 1-1 0 0,0 1 1 0 0,0-1-1 0 0,0 1 1 0 0,0-1 0 0 0,0 1-1 0 0,-1 0 1 0 0,1 1 0 0 0,0-1-1 0 0,0 1 1 0 0,0 0-1 0 0,0 0 1 0 0,0 0 0 0 0,0 0-1 0 0,0 1 1 0 0,1-1 0 0 0,-1 1-1 0 0,0 0 1 0 0,1 0-1 0 0,-1 1 12 0 0,-10 7 0 0 0,1 1-1 0 0,1 0 0 0 0,0 1 1 0 0,0 0-1 0 0,1 1 0 0 0,1 0 1 0 0,0 1-1 0 0,1 0 0 0 0,1 0 1 0 0,0 1-1 0 0,0 0 0 0 0,2 0 1 0 0,0 1-1 0 0,1 0 0 0 0,0 2 1 0 0,-5 23 38 0 0,1 0-1 0 0,3 0 1 0 0,1 1-1 0 0,2-1 1 0 0,3 22-38 0 0,0-44 50 0 0,1 0 1 0 0,2-1-1 0 0,0 1 0 0 0,0-1 1 0 0,2 1-1 0 0,0-1 0 0 0,1 0 1 0 0,1-1-1 0 0,1 0 0 0 0,0 0 1 0 0,1-1-1 0 0,1 0 1 0 0,1 0-1 0 0,0-1 0 0 0,1 0 1 0 0,0-1-1 0 0,1-1 0 0 0,1 0 1 0 0,0 0-1 0 0,1-2 1 0 0,0 0-1 0 0,14 8-50 0 0,-20-14 18 0 0,-1 0 0 0 0,1 0 0 0 0,1-1-1 0 0,-1 0 1 0 0,1 0 0 0 0,-1-1 0 0 0,1-1 0 0 0,0 0 0 0 0,0 0 0 0 0,4 0-18 0 0,5-35-1759 0 0,-17 18-1673 0 0,-1 5-3681 0 0,1 2-4961 0 0</inkml:trace>
  <inkml:trace contextRef="#ctx0" brushRef="#br0" timeOffset="254.685">1609 866 14803 0 0,'0'0'1287'0'0,"0"0"-523"0"0,0 0-124 0 0,0 0 119 0 0,0 0 80 0 0,0 0-85 0 0,0 0-218 0 0,0 0-250 0 0,0 0-155 0 0,0 0-82 0 0,0 0-27 0 0,0 0-13 0 0,-4 31-64 0 0,-10 96-85 0 0,10-79-2215 0 0,4-48-1884 0 0,0 0-6442 0 0</inkml:trace>
  <inkml:trace contextRef="#ctx0" brushRef="#br0" timeOffset="399.566">1537 336 5633 0 0,'0'0'584'0'0,"0"0"-1576"0"0,0 0-112 0 0,0 0 176 0 0,0 0 296 0 0,0 0-441 0 0,0 0-415 0 0</inkml:trace>
  <inkml:trace contextRef="#ctx0" brushRef="#br0" timeOffset="803.286">1869 439 1176 0 0,'0'0'2718'0'0,"0"0"61"0"0,0 0 1 0 0,0 0-242 0 0,0 0-385 0 0,0 0-392 0 0,35-14-356 0 0,111-42-311 0 0,-62 12 434 0 0,-72 38-1321 0 0,-1 0-1 0 0,0-1 1 0 0,0-1-1 0 0,0 0 1 0 0,-1 0-1 0 0,0-1 1 0 0,-1-1-1 0 0,0 1 1 0 0,0-1 0 0 0,-1-1-1 0 0,-1 0 1 0 0,1 0-1 0 0,-2 0 1 0 0,0-1-1 0 0,0 0 1 0 0,-1 0-1 0 0,0 0 1 0 0,-1-1-1 0 0,-1 0 1 0 0,0 0-1 0 0,-1 0 1 0 0,1-5-207 0 0,-3 12 85 0 0,1 3-42 0 0,0 1 0 0 0,-1 0 0 0 0,1-1 0 0 0,0 1-1 0 0,-1 0 1 0 0,0-1 0 0 0,1 1 0 0 0,-1-1 0 0 0,0 1 0 0 0,-1 0 0 0 0,1-1-1 0 0,0 1 1 0 0,-1-1 0 0 0,1 1 0 0 0,-1 0 0 0 0,1-1 0 0 0,-1 1 0 0 0,0 0-1 0 0,0 0 1 0 0,0 0 0 0 0,-1 0 0 0 0,1 0 0 0 0,0 0 0 0 0,-1 0 0 0 0,1 0-1 0 0,-1 0 1 0 0,0 0 0 0 0,0 1 0 0 0,1-1 0 0 0,-1 1 0 0 0,0-1 0 0 0,0 1 0 0 0,0 0-1 0 0,-1 0 1 0 0,1 0 0 0 0,0 0 0 0 0,-1 0-43 0 0,0 3 2 0 0,1-1 0 0 0,-1 1 0 0 0,0 0 0 0 0,1 1 0 0 0,0-1 0 0 0,-1 0-1 0 0,1 1 1 0 0,0-1 0 0 0,0 1 0 0 0,0 0 0 0 0,1 0 0 0 0,-1-1 0 0 0,1 1 0 0 0,-1 0 0 0 0,1 0 0 0 0,0 1 0 0 0,0-1 0 0 0,0 0 0 0 0,1 1-2 0 0,-6 10 18 0 0,-14 46 7 0 0,2 0 1 0 0,3 2-1 0 0,2 0 1 0 0,4 0-1 0 0,2 1 1 0 0,3 0-1 0 0,2 0 1 0 0,4 15-26 0 0,-1 122 75 0 0,2-83-47 0 0,-4 0-1 0 0,-6-1 1 0 0,-5 1-1 0 0,-7 11-27 0 0,17-119-1 0 0,1 3-7 0 0,0 0 0 0 0,-1 0 0 0 0,-1 0-1 0 0,0-1 1 0 0,0 1 0 0 0,-1-1 0 0 0,0 0-1 0 0,-1 0 1 0 0,-1 0 0 0 0,0-1-1 0 0,0 1 1 0 0,-1-2 0 0 0,0 1 0 0 0,0-1-1 0 0,-1 0 1 0 0,0 0 0 0 0,-1-1 0 0 0,-8 6 8 0 0,13-12-57 0 0,-1 0 1 0 0,0-1-1 0 0,1 0 1 0 0,-1 0 0 0 0,0 0-1 0 0,0 0 1 0 0,0-1 0 0 0,1 1-1 0 0,-1-1 1 0 0,0-1-1 0 0,0 1 1 0 0,0-1 0 0 0,0 0-1 0 0,1 0 1 0 0,-1 0-1 0 0,0 0 1 0 0,1-1 0 0 0,-1 0-1 0 0,1 0 1 0 0,-1 0-1 0 0,1-1 1 0 0,0 1 0 0 0,0-1-1 0 0,0 0 1 0 0,1 0-1 0 0,-1 0 1 0 0,0-1 0 0 0,1 1-1 0 0,0-1 1 0 0,0 0 0 0 0,0 0-1 0 0,-1-4 57 0 0,-6-6-345 0 0,2-1 0 0 0,0 0 0 0 0,1 0 0 0 0,1-1 0 0 0,0 0 0 0 0,1 0 1 0 0,1-1-1 0 0,0 1 0 0 0,1-3 345 0 0,-11-138-4743 0 0,12 55-3548 0 0,2 69-128 0 0</inkml:trace>
  <inkml:trace contextRef="#ctx0" brushRef="#br0" timeOffset="1351.789">2240 660 0 0 0,'0'0'1290'0'0,"0"0"85"0"0,0 0 96 0 0,0 0 86 0 0,31-16 69 0 0,99-51 14 0 0,-11 1 2365 0 0,-72 37-3309 0 0,-2-1 0 0 0,-1-3 1 0 0,-2-2-1 0 0,-1-2 0 0 0,-2-1 0 0 0,-2-2 0 0 0,1-4-696 0 0,-28 32 293 0 0,0 0 0 0 0,-1-1 0 0 0,0-1 0 0 0,-1 0 0 0 0,-1 0 0 0 0,0 0 0 0 0,-1-1 0 0 0,0 0 0 0 0,-1 0 0 0 0,-1-1 0 0 0,-1 1 0 0 0,0-1 0 0 0,1-15-293 0 0,-32 34 1915 0 0,14 12-1770 0 0,1 1 0 0 0,0 0 1 0 0,1 1-1 0 0,1 0 0 0 0,0 1 0 0 0,2 0 0 0 0,-7 17-145 0 0,-11 43 445 0 0,3 1-1 0 0,4 1 0 0 0,4 1 0 0 0,3 0 1 0 0,3 1-1 0 0,5 1 0 0 0,2-1 0 0 0,6 35-444 0 0,1-39 103 0 0,3 0-1 0 0,3-1 0 0 0,3 0 1 0 0,23 71-103 0 0,-17-51 8 0 0,-22-94-30 0 0,0 0-1 0 0,0-1 1 0 0,-1 1 0 0 0,1 0 0 0 0,-1-1 0 0 0,1 0-1 0 0,-1 0 1 0 0,0 0 0 0 0,1 0 0 0 0,-1 0 0 0 0,0-1 0 0 0,0 0-1 0 0,0 0 1 0 0,0 0 0 0 0,-1 0 0 0 0,1-1 0 0 0,0 1-1 0 0,0-1 1 0 0,0 0 0 0 0,-1 0 0 0 0,1-1 0 0 0,0 1-1 0 0,0-1 1 0 0,-2-1 22 0 0,-3 2-81 0 0,-1 0-30 0 0,2 2-139 0 0,0-1 1 0 0,0 0 0 0 0,-1-1-1 0 0,1 0 1 0 0,0 0-1 0 0,0-1 1 0 0,-1 0-1 0 0,1 0 1 0 0,0-1-1 0 0,0 0 1 0 0,0-1-1 0 0,0 1 1 0 0,1-1-1 0 0,-1-1 1 0 0,1 0-1 0 0,0 0 1 0 0,0 0-1 0 0,0-1 1 0 0,0 0-1 0 0,1 0 1 0 0,0-1 0 0 0,0 1-1 0 0,-2-5 250 0 0,6 5-363 0 0,0 0 0 0 0,1-1 0 0 0,-1 1 0 0 0,1-1 0 0 0,0 1 0 0 0,1-1 0 0 0,0 1 0 0 0,0-1 0 0 0,0 1 0 0 0,0-1 0 0 0,1 1 0 0 0,0-1 0 0 0,0 1 0 0 0,0-1 0 0 0,1 1 0 0 0,1-4 363 0 0,24-47-10737 0 0,-20 47 5196 0 0</inkml:trace>
  <inkml:trace contextRef="#ctx0" brushRef="#br0" timeOffset="1567.303">2399 840 8106 0 0,'0'0'1797'0'0,"0"0"-314"0"0,0 0-120 0 0,0 0 59 0 0,0 0-2 0 0,0 0-106 0 0,0 0-156 0 0,0 0-172 0 0,0 0-145 0 0,31-3-79 0 0,100-10-52 0 0,13-19 1057 0 0,74-30-933 0 0,-125 32-5231 0 0,-85 26-2140 0 0,-4-3-5212 0 0</inkml:trace>
  <inkml:trace contextRef="#ctx0" brushRef="#br0" timeOffset="2250.455">1883 881 2553 0 0,'0'0'3255'0'0,"0"0"-1068"0"0,0 0-423 0 0,0 0-106 0 0,0 0-152 0 0,0 0-217 0 0,36-9-195 0 0,114-27-190 0 0,-55 12 277 0 0,142-24-1618 0 0,-222 47-3122 0 0,-7 1-6611 0 0</inkml:trace>
  <inkml:trace contextRef="#ctx0" brushRef="#br0" timeOffset="2772.727">1745 358 5465 0 0,'0'0'1945'0'0,"0"0"-84"0"0,0 0 24 0 0,0 0-29 0 0,0 0-98 0 0,0 0-194 0 0,0 0-244 0 0,0 0-191 0 0,0 0-177 0 0,0 0-177 0 0,0 0-179 0 0,0 0-152 0 0,0 0-100 0 0,-9 1-71 0 0,-26 4-5 0 0,30-1-2460 0 0,20-3-10821 0 0,-10-1 5783 0 0</inkml:trace>
  <inkml:trace contextRef="#ctx0" brushRef="#br0" timeOffset="3820.27">2958 896 0 0 0,'0'0'1138'0'0,"0"0"283"0"0,0 0 308 0 0,0 0 184 0 0,0 0 38 0 0,0 0-132 0 0,0 0-216 0 0,0 0-225 0 0,0 0-226 0 0,0 0-134 0 0,0 0-97 0 0,0 0-55 0 0,32 0-41 0 0,96 0-36 0 0,-117 1-518 0 0,0-1 1 0 0,0 1 0 0 0,0-1 0 0 0,0-1 0 0 0,0 0 0 0 0,0-1 0 0 0,0 0-1 0 0,-1-1 1 0 0,1 0 0 0 0,-1 0 0 0 0,1-1 0 0 0,6-4-272 0 0,-4 2 194 0 0,-3 1-82 0 0,-1-1 0 0 0,0 0 0 0 0,0 0 0 0 0,0-1 0 0 0,-1 0 1 0 0,0 0-1 0 0,-1-1 0 0 0,1 0 0 0 0,-1 0 0 0 0,-1-1 0 0 0,0 0 0 0 0,0 0 0 0 0,-1-1 0 0 0,0 0 0 0 0,0 1 0 0 0,-1-2 0 0 0,0 1 0 0 0,-1 0 0 0 0,-1-1 0 0 0,1 1 0 0 0,-1-1 0 0 0,-1 0 0 0 0,0-3-112 0 0,-1 11-1 0 0,1 0 0 0 0,-1 0-1 0 0,0 0 1 0 0,0 0 0 0 0,0 0 0 0 0,0 0 0 0 0,0 0-1 0 0,-1 1 1 0 0,1-1 0 0 0,-1 0 0 0 0,0 0 0 0 0,0 0-1 0 0,0 1 1 0 0,0-1 0 0 0,0 0 0 0 0,-1 1 0 0 0,1-1-1 0 0,-1 1 1 0 0,0 0 0 0 0,1 0 0 0 0,-1-1 0 0 0,0 1-1 0 0,-1 0 1 0 0,1 0 0 0 0,0 1 0 0 0,0-1 0 0 0,-1 0-1 0 0,1 1 1 0 0,-1-1 0 0 0,1 1 0 0 0,-1 0 0 0 0,0 0-1 0 0,0 0 1 0 0,1 0 0 0 0,-1 1 0 0 0,0-1 0 0 0,0 1-1 0 0,0-1 1 0 0,-2 1 1 0 0,-8 2-50 0 0,0 0 0 0 0,0 1-1 0 0,0 0 1 0 0,0 1-1 0 0,0 0 1 0 0,1 1 0 0 0,-1 1-1 0 0,2 0 1 0 0,-1 0 0 0 0,0 1-1 0 0,1 1 1 0 0,1 0 0 0 0,-1 0-1 0 0,1 1 1 0 0,-4 5 50 0 0,14-14-1 0 0,-11 8 0 0 0,1 1 0 0 0,0 0 0 0 0,0 0 0 0 0,1 1 0 0 0,0 0 0 0 0,1 1 0 0 0,0 0 0 0 0,1 0 0 0 0,0 1 0 0 0,1 0 0 0 0,0 0 0 0 0,1 0 0 0 0,0 1 0 0 0,1 0 0 0 0,1 0 0 0 0,0 0 0 0 0,0 0 0 0 0,1 0 0 0 0,1 1 0 0 0,0-1 0 0 0,1 0 0 0 0,1 1 0 0 0,0 1 1 0 0,1-9 13 0 0,0-1-1 0 0,1 0 0 0 0,-1 0 0 0 0,1 0 0 0 0,0 0 0 0 0,0 0 0 0 0,1 0 0 0 0,-1-1 0 0 0,1 0 1 0 0,0 1-1 0 0,1-1 0 0 0,-1-1 0 0 0,1 1 0 0 0,-1-1 0 0 0,1 0 0 0 0,0 0 0 0 0,0 0 0 0 0,0 0 1 0 0,1-1-1 0 0,-1 0 0 0 0,1 0 0 0 0,-1-1 0 0 0,6 2-12 0 0,134 11 503 0 0,-114-15-366 0 0,0-1-1 0 0,1-2 1 0 0,-2 0-1 0 0,1-3 1 0 0,0 0 0 0 0,-1-2-1 0 0,-1-1 1 0 0,1-2 0 0 0,-2-1-1 0 0,0-1 1 0 0,0-1-1 0 0,-1-1 1 0 0,-1-2 0 0 0,-1 0-1 0 0,-1-2 1 0 0,0-1-1 0 0,-2 0 1 0 0,13-17-137 0 0,-29 30 21 0 0,0 0 0 0 0,-1-1 0 0 0,0 0-1 0 0,-1 0 1 0 0,0 0 0 0 0,0 0 0 0 0,-1 0 0 0 0,0-1-1 0 0,-1 0 1 0 0,0 0 0 0 0,0 1 0 0 0,-1-5-21 0 0,-1 10-4 0 0,1 1 0 0 0,-1-1 1 0 0,-1 1-1 0 0,1-1 0 0 0,0 1 1 0 0,-1-1-1 0 0,0 1 0 0 0,0-1 1 0 0,0 1-1 0 0,0 0 0 0 0,0-1 0 0 0,-1 1 1 0 0,1 0-1 0 0,-1 0 0 0 0,0 0 1 0 0,0 0-1 0 0,0 0 0 0 0,0 0 0 0 0,-1 1 1 0 0,1-1-1 0 0,-1 1 0 0 0,0 0 1 0 0,0 0-1 0 0,1 0 0 0 0,-1 0 0 0 0,0 0 1 0 0,-1 0-1 0 0,1 1 0 0 0,0-1 1 0 0,0 1-1 0 0,-1 0 0 0 0,1 0 1 0 0,-1 0-1 0 0,1 1 0 0 0,-3-1 4 0 0,-1 0-16 0 0,0 1 1 0 0,-1 0-1 0 0,1 0 0 0 0,-1 1 0 0 0,1 0 1 0 0,0 0-1 0 0,-1 0 0 0 0,1 1 0 0 0,0 0 1 0 0,0 1-1 0 0,0-1 0 0 0,0 2 0 0 0,1-1 1 0 0,-1 1-1 0 0,1-1 0 0 0,0 2 0 0 0,0-1 1 0 0,0 1-1 0 0,1 0 0 0 0,-1 0 0 0 0,-2 3 16 0 0,7-6 0 0 0,0-1 0 0 0,1 0 0 0 0,-1 0 0 0 0,0 0 0 0 0,0 1 0 0 0,1-1 0 0 0,-1 0 0 0 0,1 1 0 0 0,-1-1 0 0 0,1 1 0 0 0,-1-1 0 0 0,1 0 0 0 0,0 1 0 0 0,0-1 0 0 0,0 1 0 0 0,-1-1 0 0 0,2 1 0 0 0,-1-1 0 0 0,0 1 0 0 0,0-1 0 0 0,0 1 0 0 0,1-1 0 0 0,-1 0 0 0 0,1 1 0 0 0,-1-1 0 0 0,1 1 0 0 0,-1-1 0 0 0,1 0 0 0 0,0 0 0 0 0,0 1 0 0 0,-1-1 0 0 0,1 0-1 0 0,0 0 1 0 0,0 0 0 0 0,0 0 0 0 0,1 0 0 0 0,-1 0 0 0 0,0 0 0 0 0,0 0 0 0 0,0 0 0 0 0,1-1 0 0 0,56 28 17 0 0,-7-16-29 0 0,-39-10 25 0 0,0 0-1 0 0,-1 0 1 0 0,0 1 0 0 0,1 1 0 0 0,-1 0 0 0 0,0 0-1 0 0,0 1 1 0 0,-1 1 0 0 0,0-1 0 0 0,0 2 0 0 0,0-1-1 0 0,-1 2 1 0 0,0-1 0 0 0,0 1-13 0 0,-6-1 37 0 0,0 0 0 0 0,-1 0 0 0 0,1 0 0 0 0,-2 0 0 0 0,1 0 0 0 0,-1 0 0 0 0,0 1 0 0 0,0-1 0 0 0,-1 1 0 0 0,0-1 0 0 0,0 0 0 0 0,-1 1 0 0 0,0-1 0 0 0,0 0 0 0 0,-1 1 0 0 0,0-1 0 0 0,0 0 0 0 0,-1 0 0 0 0,0 0 0 0 0,0-1 0 0 0,-1 1 0 0 0,1-1 0 0 0,-1 0 0 0 0,-4 5-37 0 0,0 1 11 0 0,-15 49-303 0 0,63-53-1212 0 0,3-19-4050 0 0,-25 4-4186 0 0,-9 3-1012 0 0</inkml:trace>
  <inkml:trace contextRef="#ctx0" brushRef="#br0" timeOffset="4224.406">4179 954 10354 0 0,'0'0'1865'0'0,"0"0"-581"0"0,0 0-139 0 0,0 0 73 0 0,0 0-36 0 0,0 0-102 0 0,0 0-79 0 0,0 0-68 0 0,0 0-75 0 0,0 0-45 0 0,32 6-79 0 0,101 14-68 0 0,-59-28 198 0 0,-61 1-640 0 0,7-1 57 0 0,-1 0 0 0 0,0-2 0 0 0,0-1 0 0 0,-1 0 0 0 0,0-1 0 0 0,-1-1 0 0 0,14-14-281 0 0,-24 21 50 0 0,-1 0-1 0 0,1-1 1 0 0,-1-1 0 0 0,0 1 0 0 0,-1-1-1 0 0,0 0 1 0 0,0 0 0 0 0,0 0 0 0 0,-1-1-1 0 0,-1 1 1 0 0,1-1 0 0 0,-2 0-1 0 0,1 0 1 0 0,-1-1 0 0 0,0 1 0 0 0,-1 0-1 0 0,0-1 1 0 0,-1-7-50 0 0,0 15 2 0 0,0-1 0 0 0,-1 0 0 0 0,0 0 0 0 0,1 1-1 0 0,-1-1 1 0 0,0 1 0 0 0,-1-1 0 0 0,1 1 0 0 0,0-1 0 0 0,-1 1 0 0 0,1 0 0 0 0,-1-1-1 0 0,0 1 1 0 0,1 0 0 0 0,-1 0 0 0 0,0 0 0 0 0,-1 0 0 0 0,1 1 0 0 0,0-1 0 0 0,0 0-1 0 0,-1 1 1 0 0,1 0 0 0 0,-1 0 0 0 0,1-1 0 0 0,-1 1 0 0 0,1 1 0 0 0,-1-1 0 0 0,0 0-1 0 0,0 1 1 0 0,0-1-2 0 0,-86-3-115 0 0,72 7 103 0 0,1 1-1 0 0,0 1 0 0 0,0 1 0 0 0,0 0 0 0 0,0 1 0 0 0,1 0 0 0 0,0 1 0 0 0,1 1 0 0 0,0 1 1 0 0,0 0-1 0 0,1 0 0 0 0,1 2 0 0 0,-1-1 0 0 0,2 2 0 0 0,-5 5 13 0 0,10-11-8 0 0,-1 1 0 0 0,1 0 0 0 0,1 0 1 0 0,-1 1-1 0 0,2 0 0 0 0,-1 0 0 0 0,1 0 0 0 0,0 0 0 0 0,1 0 0 0 0,0 1 1 0 0,1 0-1 0 0,0 0 0 0 0,0-1 0 0 0,1 1 0 0 0,0 0 0 0 0,1 0 0 0 0,0 0 0 0 0,1 0 1 0 0,0 0-1 0 0,1 5 8 0 0,3-7-77 0 0,1 1 1 0 0,0-1 0 0 0,0 0-1 0 0,0 0 1 0 0,1-1-1 0 0,1 0 1 0 0,-1 0 0 0 0,1-1-1 0 0,0 1 1 0 0,0-2-1 0 0,1 1 1 0 0,0-1 0 0 0,0-1-1 0 0,0 0 1 0 0,0 0-1 0 0,1 0 1 0 0,0-1 0 0 0,-1-1-1 0 0,1 0 1 0 0,0 0-1 0 0,9 0 77 0 0,59 5-2235 0 0,-26-7-3311 0 0,-32 0 1006 0 0,-4 0-6720 0 0</inkml:trace>
  <inkml:trace contextRef="#ctx0" brushRef="#br0" timeOffset="4638.524">4733 1043 8090 0 0,'0'0'2235'0'0,"0"0"-476"0"0,0 0-161 0 0,0 0-91 0 0,0 0-96 0 0,0 0-134 0 0,0 0-193 0 0,0 0-127 0 0,0 0-92 0 0,0 0-70 0 0,0 0-35 0 0,0 0-54 0 0,0 0-60 0 0,27-18-60 0 0,82-57-66 0 0,-6-21 792 0 0,0-24-817 0 0,-110 133-525 0 0,0 1 0 0 0,0 0 0 0 0,2 0 0 0 0,-1 0 0 0 0,2 1 0 0 0,0 0 0 0 0,1 0-1 0 0,1 0 1 0 0,0 1 0 0 0,1-1 0 0 0,0 15 30 0 0,3-27 20 0 0,0 0 0 0 0,-1 0 0 0 0,2 0-1 0 0,-1 0 1 0 0,0 0 0 0 0,0 0-1 0 0,1 0 1 0 0,-1-1 0 0 0,1 1 0 0 0,0-1-1 0 0,0 0 1 0 0,0 0 0 0 0,0 0 0 0 0,0 0-1 0 0,1 0 1 0 0,-1-1 0 0 0,0 1 0 0 0,1-1-1 0 0,-1 0 1 0 0,1 0 0 0 0,0-1 0 0 0,-1 1-1 0 0,1-1 1 0 0,-1 1 0 0 0,1-1 0 0 0,0 0-1 0 0,-1 0 1 0 0,1-1 0 0 0,0 1 0 0 0,-1-1-1 0 0,4-1-19 0 0,2 2 130 0 0,5-3 17 0 0,-1 0-1 0 0,0-1 1 0 0,0 0 0 0 0,0-1 0 0 0,-1-1 0 0 0,0 0 0 0 0,0-1 0 0 0,0 0 0 0 0,-1-1-1 0 0,0 0 1 0 0,0-1 0 0 0,-1 0 0 0 0,0 0 0 0 0,-1-1 0 0 0,0-1 0 0 0,6-9-147 0 0,74-104-196 0 0,-87 118-156 0 0,-2 5-3931 0 0,0 0-4467 0 0,0 1-3552 0 0</inkml:trace>
  <inkml:trace contextRef="#ctx0" brushRef="#br0" timeOffset="4917.333">5865 641 14195 0 0,'0'0'2265'0'0,"0"0"-562"0"0,0 0-222 0 0,0 0-118 0 0,0 0-207 0 0,0 0-254 0 0,0 0-287 0 0,0 0-221 0 0,0 0-123 0 0,0 0-69 0 0,0 0-21 0 0,0 0 6 0 0,0 0-5 0 0,-30 10 1 0 0,-95 30-55 0 0,68-1-2 0 0,50-29-108 0 0,4-5-16 0 0,-1-1 0 0 0,1 1 0 0 0,0-1 0 0 0,0 1 0 0 0,1 0 0 0 0,-1 0 0 0 0,1 1 0 0 0,0-1 0 0 0,1 0 0 0 0,-1 1 0 0 0,1-1 0 0 0,0 1 0 0 0,0-1 0 0 0,1 1 0 0 0,0-1 0 0 0,0 1 0 0 0,0 0 0 0 0,0-1 0 0 0,1 1 0 0 0,0-1 0 0 0,0 1 0 0 0,1-1 0 0 0,0 1 0 0 0,-1-1 0 0 0,2 0 0 0 0,-1 0 0 0 0,1 0 0 0 0,2 4-2 0 0,0-4 6 0 0,1 1-1 0 0,0 0 1 0 0,0-1 0 0 0,1 0-1 0 0,-1-1 1 0 0,1 1-1 0 0,0-1 1 0 0,1 0 0 0 0,-1-1-1 0 0,1 0 1 0 0,-1 0 0 0 0,1-1-1 0 0,0 0 1 0 0,0 0-1 0 0,0-1 1 0 0,0 0 0 0 0,0 0-1 0 0,0-1 1 0 0,4 0-6 0 0,69-13-3458 0 0,-71 10 2183 0 0,1-2 0 0 0,-1 0 0 0 0,0 0 0 0 0,-1-1 0 0 0,1 0 0 0 0,-1-1 0 0 0,0 0 0 0 0,-1 0 0 0 0,6-6 1275 0 0,-9 5-10782 0 0</inkml:trace>
  <inkml:trace contextRef="#ctx0" brushRef="#br0" timeOffset="5309.01">6057 833 3705 0 0,'0'0'2096'0'0,"0"0"117"0"0,0 0 101 0 0,0 0-19 0 0,0 0-156 0 0,0 0-233 0 0,0 0-237 0 0,0 0-199 0 0,0 0-136 0 0,0 0-104 0 0,31 5-107 0 0,99 16-136 0 0,-58-30 222 0 0,-58 3-895 0 0,3 0-147 0 0,0-1-1 0 0,0-1 1 0 0,-1-1 0 0 0,0 0-1 0 0,0-1 1 0 0,-1 0 0 0 0,0-1-1 0 0,-1-1 1 0 0,0-1-1 0 0,-1 0 1 0 0,0 0 0 0 0,-1-2-1 0 0,-1 1 1 0 0,0-1-1 0 0,5-11-166 0 0,-14 23-1 0 0,-1 1 1 0 0,0 0-1 0 0,1 0 0 0 0,-1 0 0 0 0,0-1 0 0 0,0 1 0 0 0,0 0 0 0 0,0-1 0 0 0,-1 1 0 0 0,1-1 0 0 0,-1 1 0 0 0,1-1 0 0 0,-1 0 0 0 0,0 1 0 0 0,0-1 0 0 0,0 1 0 0 0,0-1 0 0 0,-1 1 0 0 0,1-1 1 0 0,-1 1-1 0 0,1-1 0 0 0,-1 1 0 0 0,0-1 0 0 0,0 1 0 0 0,0-1 0 0 0,0 1 0 0 0,0 0 0 0 0,-1 0 0 0 0,1 0 0 0 0,-1 0 0 0 0,1 0 0 0 0,-1 0 0 0 0,0 0 0 0 0,0 0 0 0 0,0 1 0 0 0,0-1 0 0 0,0 0 1 0 0,0 1-1 0 0,0 0 0 0 0,-1 0 0 0 0,1-1 0 0 0,0 2 0 0 0,-1-1 0 0 0,1 0 0 0 0,-1 0 0 0 0,1 1 0 0 0,-1-1 0 0 0,0 1 1 0 0,-12 0-24 0 0,0 1 0 0 0,0 0 0 0 0,0 1-1 0 0,0 1 1 0 0,1 0 0 0 0,-1 1 0 0 0,1 1 0 0 0,-1 0 0 0 0,1 1-1 0 0,1 1 1 0 0,-1 0 0 0 0,1 0 0 0 0,1 2 0 0 0,-1-1 0 0 0,1 2-1 0 0,1-1 1 0 0,0 2 0 0 0,0-1 0 0 0,1 2 0 0 0,0-1 0 0 0,1 1-1 0 0,1 1 1 0 0,0 0 0 0 0,0 0 0 0 0,0 4 24 0 0,4-10-1 0 0,0 1 1 0 0,1 1-1 0 0,0-1 1 0 0,0 0-1 0 0,1 1 1 0 0,0-1-1 0 0,1 1 1 0 0,0 0-1 0 0,0-1 0 0 0,1 1 1 0 0,0 0-1 0 0,1 0 1 0 0,0-1-1 0 0,0 1 1 0 0,0 0-1 0 0,1-1 1 0 0,1 1-1 0 0,-1-1 0 0 0,2 0 1 0 0,-1 0-1 0 0,1 0 1 0 0,0 0-1 0 0,0-1 1 0 0,1 1-1 0 0,0-1 1 0 0,1 0-1 0 0,-1-1 0 0 0,1 1 1 0 0,3 1 0 0 0,8 6 8 0 0,1-1-1 0 0,1 0 1 0 0,1-2-1 0 0,-1 0 1 0 0,2-1-1 0 0,-1-1 1 0 0,1 0-1 0 0,1-2 1 0 0,-1-1 0 0 0,1 0-1 0 0,0-2 1 0 0,1 0-1 0 0,-1-2 1 0 0,1 0-1 0 0,-1-2 1 0 0,1 0-1 0 0,-1-2 1 0 0,5-1-8 0 0,54-22-2078 0 0,-51 4-9040 0 0,-19 13-1860 0 0</inkml:trace>
  <inkml:trace contextRef="#ctx0" brushRef="#br0" timeOffset="12054.66">28 1680 1392 0 0,'0'0'1559'0'0,"0"0"-536"0"0,0 0-187 0 0,0 0 89 0 0,0 0 203 0 0,0 0 199 0 0,0 0 92 0 0,0 0 38 0 0,0 0-4 0 0,0 0-80 0 0,0 0-163 0 0,-5-3-194 0 0,-13-10-252 0 0,13 10-234 0 0,5 3-152 0 0,0 0-83 0 0,0 0-45 0 0,20 0 2010 0 0,121-6 36 0 0,-1-7-1 0 0,31-11-2295 0 0,31-3 673 0 0,1646-146 1625 0 0,-399 111-1676 0 0,-510 24-265 0 0,-452 2-97 0 0,-267 13-201 0 0,-29 3 199 0 0,106 4-258 0 0,-239 23 41 0 0,-52-4 150 0 0,-4-2-3960 0 0,0-1-4083 0 0,1 0-4839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7:46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10266 177 3265 0 0,'0'0'3146'0'0,"0"0"-1286"0"0,0 0-461 0 0,0 0 89 0 0,0 0 246 0 0,0 0 81 0 0,0 0-219 0 0,0 0-405 0 0,0 0-365 0 0,0 0-258 0 0,0 0-132 0 0,-3 4-56 0 0,-4 8-139 0 0,1 1 0 0 0,1 0 0 0 0,0 0 1 0 0,0 0-1 0 0,1 0 0 0 0,1 1 0 0 0,0-1 0 0 0,1 1 0 0 0,1 0 0 0 0,0 0 0 0 0,0 0 0 0 0,2 0 0 0 0,0 0 1 0 0,1 3-242 0 0,-2 17 364 0 0,15 139 891 0 0,-10-83-879 0 0,-3 1 0 0 0,-4-1 0 0 0,-13 78-376 0 0,-14-11 11 0 0,21-138-1007 0 0,-1-33-7410 0 0,8 9 2275 0 0,-1-2-4174 0 0</inkml:trace>
  <inkml:trace contextRef="#ctx0" brushRef="#br0" timeOffset="241.45">9736 803 12675 0 0,'0'0'1053'0'0,"0"0"-333"0"0,0 0-70 0 0,0 0 126 0 0,0 0 191 0 0,0 0 73 0 0,0 0-84 0 0,0 0-127 0 0,0 0-111 0 0,39-13-76 0 0,125-43-66 0 0,20 11 548 0 0,87 0-1066 0 0,-227 39-803 0 0,50-10-567 0 0,-64 8-2909 0 0,-1-2-3691 0 0,-22 7-682 0 0</inkml:trace>
  <inkml:trace contextRef="#ctx0" brushRef="#br0" timeOffset="718.535">10736 174 9338 0 0,'0'0'2286'0'0,"0"0"-682"0"0,0 0-417 0 0,0 0-124 0 0,0 0-69 0 0,0 0-33 0 0,0 0-31 0 0,0 0-90 0 0,0 0-101 0 0,0 0-90 0 0,0 0-74 0 0,0 0-44 0 0,-6 35-26 0 0,-14 114-21 0 0,14 13 712 0 0,5-83-739 0 0,-1-36-318 0 0,1 0 1 0 0,3 0 0 0 0,1 0 0 0 0,2 0 0 0 0,2-1-1 0 0,11 40-139 0 0,-17-79 16 0 0,0 0 0 0 0,-1 0-1 0 0,1-1 1 0 0,0 1-1 0 0,0-1 1 0 0,1 1 0 0 0,-1-1-1 0 0,1 1 1 0 0,-1-1-1 0 0,1 1 1 0 0,0-1 0 0 0,-1 0-1 0 0,1 0 1 0 0,0 0-1 0 0,1 0 1 0 0,-1 0-1 0 0,0-1 1 0 0,0 1 0 0 0,1-1-1 0 0,-1 1 1 0 0,1-1-1 0 0,-1 0 1 0 0,1 0 0 0 0,0 0-1 0 0,0 0 1 0 0,2 0-16 0 0,4-2 49 0 0,0-1 0 0 0,0-1 0 0 0,0 1 1 0 0,0-1-1 0 0,0-1 0 0 0,-1 0 0 0 0,1 0 1 0 0,-1-1-1 0 0,0 0 0 0 0,0 0 0 0 0,-1 0 0 0 0,0-1 1 0 0,1-1-1 0 0,-2 1-49 0 0,38-27 52 0 0,-37 28-37 0 0,2-1-17 0 0,1-1 0 0 0,-1 1 0 0 0,1 0 0 0 0,0 1 0 0 0,1 1 0 0 0,-1-1-1 0 0,1 1 1 0 0,0 1 0 0 0,0 0 0 0 0,0 1 0 0 0,0 0 0 0 0,2 0 2 0 0,-10 4 5 0 0,-1 0 0 0 0,0 0 0 0 0,0 0 0 0 0,0 0 1 0 0,0 0-1 0 0,0 0 0 0 0,-1 1 0 0 0,1-1 0 0 0,0 1 0 0 0,-1-1 1 0 0,0 1-1 0 0,0 0 0 0 0,0-1 0 0 0,0 1 0 0 0,0 0 0 0 0,0 0 1 0 0,-1 0-1 0 0,1-1 0 0 0,-1 1 0 0 0,0 0 0 0 0,0 0 1 0 0,0 0-1 0 0,0 0 0 0 0,0 0 0 0 0,-1 0 0 0 0,1-1 0 0 0,-2 3-5 0 0,2 2 46 0 0,-7 129 302 0 0,9-135-411 0 0,-1 1 1 0 0,1-1-1 0 0,0 0 0 0 0,0 0 0 0 0,0 0 0 0 0,-1 0 1 0 0,1 0-1 0 0,0 0 0 0 0,0 0 0 0 0,0-1 1 0 0,1 1-1 0 0,-1-1 0 0 0,0 1 0 0 0,0-1 1 0 0,0 0-1 0 0,0 0 0 0 0,0 0 0 0 0,0 0 0 0 0,1 0 1 0 0,-1-1-1 0 0,0 1 0 0 0,0-1 0 0 0,0 1 1 0 0,0-1-1 0 0,0 0 0 0 0,0 0 0 0 0,0 1 1 0 0,0-2-1 0 0,0 1 0 0 0,0 0 63 0 0,19-17-2692 0 0,-5 4-5529 0 0,-8 13-3061 0 0</inkml:trace>
  <inkml:trace contextRef="#ctx0" brushRef="#br0" timeOffset="1059.98">11402 969 6081 0 0,'0'0'2190'0'0,"0"0"-35"0"0,0 0-2 0 0,0 0-140 0 0,0 0-264 0 0,0 0-240 0 0,0 0-198 0 0,0 0-158 0 0,0 0-121 0 0,0 0-119 0 0,0 0-140 0 0,34 6-133 0 0,108 17-124 0 0,-140-22-488 0 0,1 0 1 0 0,0-1-1 0 0,0 1 0 0 0,0 0 1 0 0,0-1-1 0 0,0 0 1 0 0,1 0-1 0 0,-1 0 0 0 0,0 0 1 0 0,0 0-1 0 0,0 0 1 0 0,0-1-1 0 0,0 0 1 0 0,0 1-1 0 0,0-1 0 0 0,-1 0 1 0 0,1-1-1 0 0,0 1 1 0 0,0 0-1 0 0,-1-1 0 0 0,1 0 1 0 0,0 0-29 0 0,4-3 112 0 0,-1 2-55 0 0,0-1-1 0 0,-1 0 1 0 0,1 0 0 0 0,-1-1-1 0 0,0 0 1 0 0,0 1-1 0 0,0-2 1 0 0,0 1-1 0 0,-1 0 1 0 0,0-1-1 0 0,0 0 1 0 0,-1 0 0 0 0,1 0-1 0 0,-1-1 1 0 0,-1 1-1 0 0,1-1 1 0 0,-1 1-1 0 0,0-1 1 0 0,-1 0-1 0 0,0 0 1 0 0,0 0 0 0 0,0-6-57 0 0,0 11 4 0 0,-1-1 0 0 0,0 0 0 0 0,1 1 0 0 0,-1-1 0 0 0,-1 0 0 0 0,1 1 1 0 0,0-1-1 0 0,-1 0 0 0 0,1 1 0 0 0,-1-1 0 0 0,0 1 0 0 0,0-1 0 0 0,0 1 0 0 0,0-1 1 0 0,0 1-1 0 0,0-1 0 0 0,-1 1 0 0 0,1 0 0 0 0,-1 0 0 0 0,1 0 0 0 0,-1 0 0 0 0,0 0 1 0 0,0 0-1 0 0,0 0 0 0 0,0 1 0 0 0,-1-1 0 0 0,1 1 0 0 0,0-1 0 0 0,0 1 1 0 0,-1 0-1 0 0,1 0 0 0 0,-1 0 0 0 0,1 0 0 0 0,-1 0 0 0 0,0 1 0 0 0,1-1 0 0 0,-1 1 1 0 0,0 0-1 0 0,1 0 0 0 0,-1 0 0 0 0,-1 0-4 0 0,-3 0-11 0 0,0 1 0 0 0,0-1 0 0 0,0 2 0 0 0,1-1 0 0 0,-1 1 0 0 0,0 0 0 0 0,1 0 0 0 0,0 1 1 0 0,-1 0-1 0 0,1 0 0 0 0,0 0 0 0 0,0 1 0 0 0,1 0 0 0 0,-1 0 0 0 0,1 0 0 0 0,0 1 0 0 0,0 0 0 0 0,0 0 0 0 0,1 0 0 0 0,-1 1 11 0 0,-3 2-4 0 0,1 0 0 0 0,-1 1 0 0 0,2 1 0 0 0,-1-1 0 0 0,1 1 0 0 0,0 0 0 0 0,1 0 0 0 0,0 1 0 0 0,1-1 0 0 0,0 1-1 0 0,1 0 1 0 0,0 0 0 0 0,1 1 0 0 0,0-1 0 0 0,1 0 0 0 0,0 1 0 0 0,0-1 0 0 0,2 1 0 0 0,-1 2 4 0 0,2-8 4 0 0,-1-1 0 0 0,0 0 1 0 0,1 0-1 0 0,0 0 0 0 0,0 0 0 0 0,1 0 0 0 0,-1-1 1 0 0,1 1-1 0 0,0-1 0 0 0,0 1 0 0 0,1-1 1 0 0,-1 0-1 0 0,1 0 0 0 0,0-1 0 0 0,0 1 1 0 0,0-1-1 0 0,0 0 0 0 0,1 0 0 0 0,0 0 0 0 0,-1 0 1 0 0,1-1-1 0 0,0 0 0 0 0,0 0 0 0 0,1 0-4 0 0,129 21-500 0 0,-122-23 93 0 0,26-1-1042 0 0,-14-2-3624 0 0,-9-1-6657 0 0</inkml:trace>
  <inkml:trace contextRef="#ctx0" brushRef="#br0" timeOffset="-9396.155">646 409 512 0 0,'0'0'1768'0'0,"0"0"-797"0"0,0 0-252 0 0,0 0 303 0 0,0 0 539 0 0,0 0 405 0 0,0 0 87 0 0,0 0-216 0 0,0 0-390 0 0,0 0-350 0 0,0 0-255 0 0,4-3-149 0 0,18-12 515 0 0,-22 15-633 0 0,0 0-1 0 0,0 0-27 0 0,0 0-27 0 0,0 0-33 0 0,0 0-64 0 0,0 0-47 0 0,0 0-33 0 0,0 0-13 0 0,0 0-18 0 0,0 0 10 0 0,0 0 1 0 0,-58-4 777 0 0,-104 20-527 0 0,-150 96 226 0 0,227-77-504 0 0,30-6 34 0 0,55-27-329 0 0,1-1 0 0 0,-1 1-1 0 0,0 0 1 0 0,1-1 0 0 0,-1 1 0 0 0,1-1 0 0 0,0 1-1 0 0,-1-1 1 0 0,1 0 0 0 0,0 1 0 0 0,0-1-1 0 0,0 0 1 0 0,0 1 0 0 0,0-1 0 0 0,0 0-1 0 0,0 0 1 0 0,0 0 0 0 0,1 0 0 0 0,-1 0-1 0 0,0 0 1 0 0,1 0 0 0 0,-1-1 0 0 0,1 1-1 0 0,-1 0 1 0 0,0-1 0 0 0,1 1 0 0 0,0-1 0 0 0,0 1 0 0 0,30 9 31 0 0,1-2 0 0 0,0-1 0 0 0,0-2 1 0 0,0-1-1 0 0,1-1 0 0 0,0-2 1 0 0,-1-2-1 0 0,16-2-31 0 0,28 2 40 0 0,15 1 19 0 0,-92 0-58 0 0,0 0 1 0 0,-1 1-1 0 0,1-1 0 0 0,0 0 0 0 0,0 0 1 0 0,0 1-1 0 0,-1-1 0 0 0,1 0 0 0 0,0 1 1 0 0,0-1-1 0 0,0 0 0 0 0,0 1 1 0 0,0-1-1 0 0,0 0 0 0 0,-1 0 0 0 0,1 1 1 0 0,0-1-1 0 0,0 0 0 0 0,0 1 0 0 0,0-1 1 0 0,0 1-1 0 0,0-1 0 0 0,0 0 1 0 0,0 1-1 0 0,1-1 0 0 0,-1 0 0 0 0,0 1 1 0 0,0-1-1 0 0,0 0 0 0 0,0 0 1 0 0,0 1-1 0 0,0-1 0 0 0,1 0 0 0 0,-1 1 1 0 0,0-1-1 0 0,0 0 0 0 0,0 0 0 0 0,1 1 1 0 0,-1-1-1 0 0,0 0 0 0 0,1 0 1 0 0,-1 0-1 0 0,0 1 0 0 0,0-1 0 0 0,1 0 1 0 0,-1 0-1 0 0,0 0 0 0 0,1 0 1 0 0,-1 0-1 0 0,0 1 0 0 0,1-1 0 0 0,-1 0 1 0 0,0 0-1 0 0,1 0 0 0 0,-1 0 0 0 0,0 0 1 0 0,1 0-1 0 0,-1 0 0 0 0,0 0 1 0 0,1 0-1 0 0,-1 0 0 0 0,0-1 0 0 0,1 1 1 0 0,-1 0-1 0 0,0 0 0 0 0,1 0 1 0 0,-1 0-1 0 0,0 0-1 0 0,-24 20 149 0 0,19-16-117 0 0,-196 128 252 0 0,194-128-278 0 0,-40 24 49 0 0,2 2-1 0 0,1 1 0 0 0,1 3 0 0 0,-9 12-54 0 0,48-43 3 0 0,0 0 0 0 0,0 1 1 0 0,1 0-1 0 0,-1-1 1 0 0,1 1-1 0 0,0 0 0 0 0,1 1 1 0 0,-1-1-1 0 0,1 1 0 0 0,-1-1 1 0 0,1 1-1 0 0,1 0 0 0 0,-1-1 1 0 0,1 1-1 0 0,-1 0 0 0 0,2 0 1 0 0,-1 0-1 0 0,0 0 0 0 0,1 0 1 0 0,0 0-1 0 0,0 0 1 0 0,0 0-1 0 0,1 0 0 0 0,0 0 1 0 0,0 0-1 0 0,0 0 0 0 0,1 0 1 0 0,-1 0-1 0 0,1 0 0 0 0,0-1 1 0 0,1 1-1 0 0,-1-1 0 0 0,3 4-3 0 0,4 1 23 0 0,1 0-1 0 0,0-1 1 0 0,0 0-1 0 0,1-1 0 0 0,-1 0 1 0 0,2-1-1 0 0,-1 0 0 0 0,1-1 1 0 0,0 0-1 0 0,0-1 1 0 0,0 0-1 0 0,1-1 0 0 0,-1 0 1 0 0,1-1-1 0 0,0 0 0 0 0,0-1 1 0 0,-1-1-1 0 0,7 0-22 0 0,10 1 8 0 0,82-13-241 0 0,-109 11 132 0 0,0 0 0 0 0,-1 0 0 0 0,0-1 1 0 0,1 1-1 0 0,-1-1 0 0 0,1 1 0 0 0,-1-1 1 0 0,0 1-1 0 0,0-1 0 0 0,0 1 0 0 0,0-1 0 0 0,0 0 1 0 0,0 0-1 0 0,-1 1 0 0 0,1-1 0 0 0,-1 0 1 0 0,1 0-1 0 0,-1 0 0 0 0,1 0 0 0 0,-1 0 0 0 0,0 0 1 0 0,0 0-1 0 0,0 0 0 0 0,0 0 0 0 0,0 0 0 0 0,-1 1 1 0 0,1-1-1 0 0,-1 0 0 0 0,1 0 0 0 0,-1-1 101 0 0,-11-39-5585 0 0,9 32 2811 0 0,-2-2-3887 0 0,-1 1-2625 0 0</inkml:trace>
  <inkml:trace contextRef="#ctx0" brushRef="#br0" timeOffset="-8939.8">336 1 12539 0 0,'0'0'1909'0'0,"0"0"-660"0"0,0 0-349 0 0,0 0-129 0 0,0 0 12 0 0,0 0 85 0 0,0 0 36 0 0,0 0-47 0 0,0 0-87 0 0,0 0-98 0 0,0 0-117 0 0,0 0-83 0 0,-13 33-67 0 0,-39 105-41 0 0,39-58 168 0 0,15-66-405 0 0,10 99 672 0 0,18 268 355 0 0,-30-271-924 0 0,-5 1 0 0 0,-10 40-230 0 0,-42 149 162 0 0,43-192-279 0 0,30-91-274 0 0,-13-16-5083 0 0,-2-1-5648 0 0,-4 0 974 0 0</inkml:trace>
  <inkml:trace contextRef="#ctx0" brushRef="#br0" timeOffset="-7632.02">1371 822 5217 0 0,'0'0'1792'0'0,"0"0"-75"0"0,0 0-51 0 0,0 0 47 0 0,0 0 38 0 0,0 0-41 0 0,0 0-191 0 0,0 0-237 0 0,0 0-272 0 0,0 0-279 0 0,0 0-203 0 0,0 0-142 0 0,0 0-86 0 0,-4-5-29 0 0,-10-12-22 0 0,10 13-17 0 0,4 24 974 0 0,-41 240 1485 0 0,35-51-2160 0 0,6-206-513 0 0,0 1 0 0 0,1-1 0 0 0,-1 0 0 0 0,1 1 0 0 0,-1-1 0 0 0,1 0 0 0 0,0 0 0 0 0,0 1 0 0 0,1-1 0 0 0,-1 0 0 0 0,1 0 0 0 0,-1 0 0 0 0,1-1 0 0 0,0 1 0 0 0,0 0 0 0 0,0-1 0 0 0,0 1 0 0 0,1-1 0 0 0,-1 1 0 0 0,1-1 0 0 0,-1 0 0 0 0,1 0 0 0 0,0 0 0 0 0,0-1 0 0 0,0 1 0 0 0,0-1 0 0 0,0 1 1 0 0,0-1-1 0 0,0 0 0 0 0,1 0 0 0 0,-1-1 0 0 0,0 1 0 0 0,0 0 0 0 0,1-1 0 0 0,-1 0 0 0 0,0 0 0 0 0,1 0 0 0 0,-1 0 0 0 0,1-1 0 0 0,-1 1 0 0 0,0-1 0 0 0,0 0 0 0 0,1 0 0 0 0,-1 0 0 0 0,0 0 0 0 0,0-1 0 0 0,0 1 0 0 0,0-1 0 0 0,0 0 0 0 0,2-1-18 0 0,127-131 290 0 0,79-125-196 0 0,-181 226-192 0 0,-30 32 36 0 0,0 1-12 0 0,2 20-100 0 0,3 51 150 0 0,-6-56 27 0 0,1 0-1 0 0,1 0 0 0 0,0-1 0 0 0,1 1 1 0 0,0 0-1 0 0,1-1 0 0 0,1 1 0 0 0,1-1 1 0 0,0 0-1 0 0,0 0 0 0 0,1-1 1 0 0,1 0-1 0 0,0 0 0 0 0,7 9-2 0 0,-9-18 17 0 0,0-1-1 0 0,0 1 1 0 0,1-1-1 0 0,-1 0 1 0 0,1 0-1 0 0,0-1 1 0 0,-1 1 0 0 0,1-1-1 0 0,0 0 1 0 0,0-1-1 0 0,0 0 1 0 0,0 0-1 0 0,1 0 1 0 0,-1-1-1 0 0,0 1 1 0 0,0-2-1 0 0,1 1 1 0 0,-1-1 0 0 0,0 0-1 0 0,0 0 1 0 0,0 0-1 0 0,0-1 1 0 0,0 0-1 0 0,0 0 1 0 0,0-1-1 0 0,-1 1 1 0 0,1-1-1 0 0,-1-1 1 0 0,0 1 0 0 0,0-1-1 0 0,0 0 1 0 0,0 0-1 0 0,-1 0 1 0 0,1 0-1 0 0,-1-1 1 0 0,0 0-1 0 0,3-5-16 0 0,8-6 8 0 0,0-1 0 0 0,-1-1 0 0 0,-1 0 0 0 0,0-1 0 0 0,-2 0 0 0 0,0 0 0 0 0,-1-2 0 0 0,-1 1 0 0 0,-1-1 0 0 0,-1 0 0 0 0,0-1 0 0 0,-2 0 0 0 0,-1 0 0 0 0,0 0 0 0 0,-2 0 0 0 0,0-11-8 0 0,-10 36-4395 0 0,7 11-264 0 0,0-7 400 0 0,0 1-7466 0 0</inkml:trace>
  <inkml:trace contextRef="#ctx0" brushRef="#br0" timeOffset="-7296.491">2507 1083 1800 0 0,'0'0'4489'0'0,"0"0"-1335"0"0,0 0-581 0 0,0 0-261 0 0,0 0-235 0 0,0 0-315 0 0,0 0-342 0 0,0 0-260 0 0,0 0-197 0 0,31-12-146 0 0,97-37-134 0 0,-68 11 266 0 0,-56 35-897 0 0,-1 0 1 0 0,1 0 0 0 0,-1 0 0 0 0,0 0 0 0 0,0-1 0 0 0,0 1-1 0 0,0-1 1 0 0,0 0 0 0 0,-1 0 0 0 0,0 0 0 0 0,0 0 0 0 0,0 0-1 0 0,0 0 1 0 0,-1-1 0 0 0,1 1 0 0 0,-1 0 0 0 0,0-1 0 0 0,0 1 0 0 0,-1-1-1 0 0,0 0 1 0 0,1 1 0 0 0,-2-1 0 0 0,1 1 0 0 0,0-1 0 0 0,-1 1-1 0 0,0-1 1 0 0,0 1 0 0 0,0-1 0 0 0,0 1 0 0 0,-1 0 0 0 0,0-1 0 0 0,0 1-1 0 0,0 0 1 0 0,0 0 0 0 0,-1 0 0 0 0,0 1 0 0 0,1-1 0 0 0,-1 1-1 0 0,-1-1 1 0 0,-1-1-53 0 0,-4 1 2 0 0,0 1 0 0 0,1 0 0 0 0,-1 0 0 0 0,-1 1 1 0 0,1 0-1 0 0,0 0 0 0 0,0 1 0 0 0,-1 0 0 0 0,1 1 0 0 0,-1 0 0 0 0,1 1 0 0 0,0 0 0 0 0,-1 0 0 0 0,1 1 0 0 0,0 0 0 0 0,0 1 0 0 0,0 0 0 0 0,0 0 0 0 0,1 1 0 0 0,-1 0 0 0 0,1 0 0 0 0,0 1 0 0 0,0 0 0 0 0,0 1 0 0 0,1 0 1 0 0,0 0-1 0 0,0 0 0 0 0,-3 5-2 0 0,2-3 0 0 0,1 1-1 0 0,0 0 1 0 0,0 0 0 0 0,1 0 0 0 0,0 1 0 0 0,1 0 0 0 0,0 0 0 0 0,0 0 0 0 0,1 1 0 0 0,0-1 0 0 0,1 1-1 0 0,1 0 1 0 0,0 0 0 0 0,0 0 0 0 0,1 1 0 0 0,0-1 0 0 0,1 0 0 0 0,0 0 0 0 0,1 1 0 0 0,0-1 0 0 0,1 0-1 0 0,0 0 1 0 0,1 0 0 0 0,0 0 0 0 0,1-1 0 0 0,0 1 0 0 0,1 1 0 0 0,2-2 19 0 0,-1 0 1 0 0,1 0-1 0 0,1-1 1 0 0,0 0-1 0 0,0-1 1 0 0,1 0 0 0 0,0 0-1 0 0,0-1 1 0 0,1 0-1 0 0,-1 0 1 0 0,2-1-1 0 0,-1 0 1 0 0,1-1-1 0 0,0-1 1 0 0,0 1-1 0 0,0-2 1 0 0,1 1-1 0 0,-1-2 1 0 0,5 1-20 0 0,23 4 59 0 0,0-3 1 0 0,0-1 0 0 0,0-1 0 0 0,1-3-1 0 0,9-2-59 0 0,46-20-917 0 0,-57 7-6905 0 0,-27 11-4426 0 0</inkml:trace>
  <inkml:trace contextRef="#ctx0" brushRef="#br0" timeOffset="-2901.452">8164 1017 3961 0 0,'0'0'2139'0'0,"0"0"-39"0"0,0 0 44 0 0,0 0-25 0 0,0 0-160 0 0,0 0-274 0 0,0 0-342 0 0,0 0-248 0 0,0 0-143 0 0,0 0-138 0 0,0 0-98 0 0,-24 5-97 0 0,-75 17-90 0 0,53 6 169 0 0,42-20-571 0 0,-3 3-51 0 0,0 1 0 0 0,1 0 0 0 0,0 0 0 0 0,1 1 0 0 0,0-1 0 0 0,1 1 0 0 0,0 0 0 0 0,1 0 0 0 0,1 1 0 0 0,0-1 0 0 0,1 0 0 0 0,0 1 0 0 0,1 0 0 0 0,0-1 0 0 0,2 7-76 0 0,-2-16 46 0 0,1 0 1 0 0,-1 0-1 0 0,1 0 1 0 0,0 0-1 0 0,0 0 1 0 0,0 0-1 0 0,0-1 1 0 0,1 1-1 0 0,-1 0 1 0 0,1-1-1 0 0,0 1 1 0 0,0-1-1 0 0,1 0 1 0 0,-1 1-1 0 0,0-1 1 0 0,1 0-1 0 0,0-1 1 0 0,0 1-1 0 0,0 0 1 0 0,0-1-1 0 0,0 0 1 0 0,1 1-1 0 0,-1-1 1 0 0,1 0-1 0 0,-1-1 1 0 0,1 1-1 0 0,0-1 1 0 0,-1 0-1 0 0,1 0 1 0 0,0 0-1 0 0,0 0 1 0 0,0 0-1 0 0,0-1 1 0 0,0 0-1 0 0,0 0 0 0 0,0 0 1 0 0,0 0-1 0 0,0-1 1 0 0,0 1-1 0 0,0-1 1 0 0,-1 0-1 0 0,1 0 1 0 0,0-1-1 0 0,0 1 1 0 0,-1-1-1 0 0,1 0 1 0 0,-1 0-1 0 0,1 0 1 0 0,-1 0-1 0 0,0-1-46 0 0,7-7 62 0 0,-1 0-1 0 0,0-1 1 0 0,-1 0-1 0 0,0 0 1 0 0,-1-1-1 0 0,0 0 1 0 0,-1 0-1 0 0,-1-1 1 0 0,0 1-1 0 0,0-1 1 0 0,-1-1-1 0 0,-1 1 1 0 0,0 0-1 0 0,-1-1 1 0 0,-1 0-1 0 0,0 1 0 0 0,0-1 1 0 0,-2 0-1 0 0,1 0 1 0 0,-2-1-62 0 0,-2 3-87 0 0,0 0 0 0 0,0 0 1 0 0,-2 1-1 0 0,1-1 0 0 0,-1 1 0 0 0,-1 1 1 0 0,0-1-1 0 0,-1 1 0 0 0,0 0 0 0 0,0 1 1 0 0,-1 0-1 0 0,0 0 0 0 0,0 1 0 0 0,-1 0 0 0 0,-1 0 1 0 0,1 1-1 0 0,-1 1 87 0 0,-41-12-2372 0 0,16 17-4875 0 0,33 1 6321 0 0,-8 0-10835 0 0</inkml:trace>
  <inkml:trace contextRef="#ctx0" brushRef="#br0" timeOffset="-2325.543">8431 1267 0 0 0,'0'0'1019'0'0,"0"0"489"0"0,0 0 119 0 0,0 0-17 0 0,0 0-124 0 0,0 0-201 0 0,0 0-99 0 0,0 0 53 0 0,0 0 68 0 0,0 0-2 0 0,0 0-101 0 0,0 0-213 0 0,0 0-161 0 0,3 9 555 0 0,-2-7 2762 0 0,30-50-53 0 0,83-179-1928 0 0,-70 164-2094 0 0,-44 62-83 0 0,0 1-17 0 0,0 0-4 0 0,0 31-67 0 0,-13 68 135 0 0,12-85-28 0 0,0-8-11 0 0,1 0 1 0 0,-1 0-1 0 0,1-1 1 0 0,1 1-1 0 0,-1 0 0 0 0,1 0 1 0 0,0-1-1 0 0,0 1 0 0 0,0 0 1 0 0,1-1-1 0 0,0 1 0 0 0,0-1 1 0 0,0 0-1 0 0,1 1 3 0 0,-1-2 6 0 0,0 0 0 0 0,0-1 0 0 0,1 1 0 0 0,-1-1 0 0 0,1 0 0 0 0,-1 1 0 0 0,1-1 0 0 0,0-1 0 0 0,0 1 0 0 0,1 0 0 0 0,-1-1 0 0 0,1 1 0 0 0,-1-1 0 0 0,1 0 0 0 0,0 0 0 0 0,-1-1 0 0 0,1 1 0 0 0,0-1 0 0 0,0 0 0 0 0,0 0 0 0 0,0 0 0 0 0,0 0 0 0 0,1-1 0 0 0,-1 0 0 0 0,0 1-1 0 0,0-2 1 0 0,0 1 0 0 0,0 0 0 0 0,2-1-6 0 0,9-5 92 0 0,-1 0-1 0 0,0-1 1 0 0,0-1-1 0 0,0 0 0 0 0,-1-1 1 0 0,-1 0-1 0 0,0-1 1 0 0,0 0-1 0 0,-1-1 0 0 0,0-1 1 0 0,0 1-1 0 0,-2-2 1 0 0,7-9-92 0 0,-9 14 44 0 0,0 0 0 0 0,-1-1 0 0 0,0 0 1 0 0,-1 0-1 0 0,0 0 0 0 0,0-1 1 0 0,-1 0-1 0 0,0 0 0 0 0,-1 0 0 0 0,0 0 1 0 0,0-1-1 0 0,-1 1 0 0 0,-1-1 1 0 0,1 1-1 0 0,-2-5-44 0 0,-3 2-1169 0 0,0 12-2878 0 0,-3 0-4557 0 0,4 1-4507 0 0</inkml:trace>
  <inkml:trace contextRef="#ctx0" brushRef="#br0" timeOffset="-6092.472">4219 833 0 0 0,'0'0'1375'0'0,"0"0"-31"0"0,0 0 55 0 0,0 0 160 0 0,0 0 39 0 0,0 0-66 0 0,0 0-73 0 0,0 0-93 0 0,0 0-98 0 0,0 0-76 0 0,0 0-157 0 0,0 0-161 0 0,0 0-123 0 0,-7-3-105 0 0,-20-10-41 0 0,-38 10 3438 0 0,53 6-3894 0 0,-1 1 0 0 0,0 0 0 0 0,1 0 0 0 0,0 1 0 0 0,0 1 0 0 0,0 0 0 0 0,0 1 0 0 0,1 0 0 0 0,0 1 0 0 0,1 0 0 0 0,0 0 0 0 0,0 1 0 0 0,1 1 0 0 0,-4 4-149 0 0,-2-2 34 0 0,0 1 0 0 0,2 1 0 0 0,-1 0 0 0 0,1 0 0 0 0,1 1 0 0 0,1 1 0 0 0,0 0 1 0 0,1 0-1 0 0,1 1 0 0 0,0 0 0 0 0,2 1 0 0 0,0 0 0 0 0,0 0 0 0 0,2 1 0 0 0,0 0 0 0 0,1 5-34 0 0,2-20 10 0 0,1 0-1 0 0,-1 1 0 0 0,1-1 1 0 0,1 1-1 0 0,-1 0 0 0 0,0-1 1 0 0,1 1-1 0 0,0-1 1 0 0,0 1-1 0 0,1 0 0 0 0,-1-1 1 0 0,1 1-1 0 0,0-1 0 0 0,0 1 1 0 0,0-1-1 0 0,1 1 1 0 0,0-1-1 0 0,0 0 0 0 0,0 0 1 0 0,0 1-1 0 0,0-2 0 0 0,1 1 1 0 0,0 0-1 0 0,0 0 1 0 0,0-1-1 0 0,0 0 0 0 0,1 1 1 0 0,-1-1-1 0 0,1-1 0 0 0,0 1 1 0 0,-1 0-1 0 0,1-1 1 0 0,1 0-1 0 0,-1 0 0 0 0,0 0 1 0 0,0 0-1 0 0,1-1 0 0 0,3 1-9 0 0,5-2 74 0 0,0 0-1 0 0,0-1 0 0 0,-1-1 0 0 0,1 0 0 0 0,0 0 1 0 0,0-2-1 0 0,-1 1 0 0 0,0-2 0 0 0,0 1 0 0 0,0-2 1 0 0,0 0-1 0 0,-1 0 0 0 0,0-1 0 0 0,0 0 1 0 0,0-1-74 0 0,143-134 482 0 0,-135 124-433 0 0,-2-1 0 0 0,0 0 0 0 0,-1-1 0 0 0,-1-1 0 0 0,-1-1 0 0 0,-1 0 0 0 0,-1 0 0 0 0,9-25-49 0 0,-21 50 17 0 0,-6 13-11 0 0,1 1 0 0 0,0 0 0 0 0,2-1 0 0 0,0 1 0 0 0,1 1 0 0 0,1-1 0 0 0,0 0 0 0 0,1 0 0 0 0,1 0-1 0 0,1 1 1 0 0,3 13-6 0 0,-4-25-41 0 0,1 1-1 0 0,0-1 0 0 0,0 1 1 0 0,1-1-1 0 0,0 0 0 0 0,0 0 1 0 0,0 0-1 0 0,1 0 0 0 0,-1 0 1 0 0,1-1-1 0 0,1 0 0 0 0,-1 0 1 0 0,1 0-1 0 0,0 0 0 0 0,0-1 1 0 0,1 1-1 0 0,-1-1 0 0 0,1-1 1 0 0,0 1-1 0 0,0-1 0 0 0,0 0 1 0 0,0 0-1 0 0,0-1 0 0 0,7 2 42 0 0,9-1-937 0 0,15 2-2741 0 0,-14-7-6410 0 0,-16-1-1297 0 0</inkml:trace>
  <inkml:trace contextRef="#ctx0" brushRef="#br0" timeOffset="-5179.346">5104 870 64 0 0,'0'0'1948'0'0,"0"0"-511"0"0,0 0 122 0 0,0 0 377 0 0,0 0 249 0 0,0 0-57 0 0,0 0-337 0 0,0 0-376 0 0,0 0-259 0 0,0 0-118 0 0,0 0-70 0 0,0 0-69 0 0,0 0-83 0 0,3-7-65 0 0,6-18-88 0 0,-9 24-551 0 0,0 0 0 0 0,-1 0 0 0 0,1 0 0 0 0,-1-1 1 0 0,1 1-1 0 0,-1 0 0 0 0,1 0 0 0 0,-1 0 0 0 0,0 0 0 0 0,0 0 1 0 0,0 0-1 0 0,1 1 0 0 0,-1-1 0 0 0,0 0 0 0 0,0 0 0 0 0,0 0 1 0 0,0 1-1 0 0,0-1 0 0 0,0 1 0 0 0,0-1 0 0 0,-1 1 0 0 0,1-1 1 0 0,0 1-1 0 0,0-1 0 0 0,0 1 0 0 0,0 0 0 0 0,-1 0 0 0 0,1 0 1 0 0,0 0-1 0 0,0 0 0 0 0,-1 0 0 0 0,1 0 0 0 0,0 0 0 0 0,0 0 1 0 0,0 0-1 0 0,-1 1 0 0 0,1-1-112 0 0,-6 0 77 0 0,-1 0 0 0 0,0 0 0 0 0,1 1 0 0 0,-1 0 0 0 0,1 1 0 0 0,-1 0 0 0 0,1 0 0 0 0,0 0 0 0 0,0 1 0 0 0,0 0 0 0 0,-6 3-77 0 0,-6 5 67 0 0,1 2 0 0 0,0 0 1 0 0,1 0-1 0 0,0 2 0 0 0,1 0 0 0 0,1 1 1 0 0,-11 14-68 0 0,20-22 1 0 0,0 1 1 0 0,0 0-1 0 0,1 0 1 0 0,1 0 0 0 0,-1 1-1 0 0,1 0 1 0 0,1-1-1 0 0,0 2 1 0 0,0-1 0 0 0,1 0-1 0 0,1 0 1 0 0,-1 1-1 0 0,2-1 1 0 0,-1 1 0 0 0,2 7-2 0 0,0-14 8 0 0,0-1-1 0 0,1 0 1 0 0,-1 0 0 0 0,1 0 0 0 0,0 0 0 0 0,0 0 0 0 0,0 0 0 0 0,0-1 0 0 0,1 1 0 0 0,-1 0 0 0 0,1-1-1 0 0,-1 0 1 0 0,1 0 0 0 0,0 0 0 0 0,0 0 0 0 0,0 0 0 0 0,0 0 0 0 0,0-1 0 0 0,0 0 0 0 0,1 1 0 0 0,-1-1-1 0 0,0 0 1 0 0,1-1 0 0 0,-1 1 0 0 0,1 0 0 0 0,-1-1 0 0 0,1 0 0 0 0,-1 0 0 0 0,1 0 0 0 0,-1 0 0 0 0,1-1-1 0 0,-1 1 1 0 0,1-1 0 0 0,-1 0 0 0 0,0 0 0 0 0,1 0 0 0 0,-1-1 0 0 0,0 1 0 0 0,2-2-8 0 0,19-11 84 0 0,0-2 1 0 0,-2-1-1 0 0,1-1 0 0 0,-2-1 1 0 0,-1-1-1 0 0,0-1 1 0 0,-1 0-1 0 0,-1-2 1 0 0,-2 0-1 0 0,0-1 0 0 0,-1 0 1 0 0,-2-1-1 0 0,7-18-84 0 0,-6 14 328 0 0,-14 28-297 0 0,0 1 6 0 0,0 0 9 0 0,0 0-6 0 0,0 0-10 0 0,0 0-16 0 0,0 0-25 0 0,0 18 34 0 0,-24 214 341 0 0,38 38-213 0 0,-5-180-139 0 0,-5 0 1 0 0,-3 0-1 0 0,-10 73-12 0 0,3-109 0 0 0,-2-2 0 0 0,-2 1 1 0 0,-3-1-1 0 0,-2-1 0 0 0,-2 0 1 0 0,-2-1-1 0 0,-2-1 0 0 0,-3-1 0 0 0,-11 16 0 0 0,32-58 5 0 0,0-1 0 0 0,-1 1 0 0 0,0-1-1 0 0,0 0 1 0 0,0 0 0 0 0,-1 0-1 0 0,1-1 1 0 0,-1 1 0 0 0,0-1-1 0 0,0 0 1 0 0,-1 0 0 0 0,1-1 0 0 0,-1 0-1 0 0,0 0 1 0 0,0 0 0 0 0,0-1-1 0 0,0 1 1 0 0,0-2 0 0 0,0 1-1 0 0,-1-1 1 0 0,-2 1-5 0 0,5-5 2 0 0,1 0 0 0 0,-1 0-1 0 0,0-1 1 0 0,1 1 0 0 0,-1-1 0 0 0,1 1 0 0 0,0-1-1 0 0,0 0 1 0 0,1 0 0 0 0,-1-1 0 0 0,1 1-1 0 0,0-1 1 0 0,0 1 0 0 0,0-1 0 0 0,1 1 0 0 0,-1-1-1 0 0,1 0 1 0 0,1 0 0 0 0,-1 0 0 0 0,0 0-1 0 0,1 0 1 0 0,0 0 0 0 0,0 1 0 0 0,1-3-2 0 0,-3-28 4 0 0,2-1 0 0 0,1 1 1 0 0,1-1-1 0 0,3 1 0 0 0,0 0 0 0 0,10-28-4 0 0,1 9-65 0 0,3 0 0 0 0,3 1 0 0 0,1 2 0 0 0,3 0 0 0 0,2 2 0 0 0,2 1 0 0 0,29-34 65 0 0,-43 55-452 0 0,-2 4-2739 0 0,-5 10-4780 0 0,-6 10-3373 0 0</inkml:trace>
  <inkml:trace contextRef="#ctx0" brushRef="#br0" timeOffset="-4510.183">5322 1381 0 0 0,'0'0'591'0'0,"0"0"677"0"0,0 0 522 0 0,0 0 409 0 0,0 0 248 0 0,0 0-64 0 0,0 0-337 0 0,0 0-332 0 0,0 0-267 0 0,0 0-191 0 0,0 0-130 0 0,0 0-68 0 0,0 0-41 0 0,3 5-40 0 0,-2-4-904 0 0,0 0-1 0 0,0-1 1 0 0,0 1-1 0 0,0 0 1 0 0,0 0-1 0 0,0 0 1 0 0,0-1 0 0 0,0 1-1 0 0,0 0 1 0 0,0-1-1 0 0,0 1 1 0 0,1-1-1 0 0,-1 1 1 0 0,0-1-1 0 0,0 0 1 0 0,1 1-1 0 0,-1-1 1 0 0,0 0 0 0 0,1 0-1 0 0,-1 0 1 0 0,0 0-1 0 0,0 0 1 0 0,1 0-1 0 0,-1-1 1 0 0,0 1-1 0 0,1 0 1 0 0,-1-1-1 0 0,0 1 1 0 0,0 0 0 0 0,0-1-1 0 0,1 0 1 0 0,-1 1-1 0 0,0-1 1 0 0,0 0-1 0 0,0 1 1 0 0,0-1-1 0 0,0 0 1 0 0,0 0-1 0 0,0 0 1 0 0,0 0 0 0 0,-1 0-1 0 0,1 0 1 0 0,0 0-1 0 0,-1 0 1 0 0,1 0-1 0 0,0-1 1 0 0,-1 1-1 0 0,1 0 1 0 0,-1 0-1 0 0,0-1 1 0 0,1 1 0 0 0,-1 0-1 0 0,0-1-72 0 0,28-29 777 0 0,-1-2-1 0 0,-2-1 1 0 0,-1-1-1 0 0,16-34-776 0 0,-10 10 134 0 0,-2-2 0 0 0,-4-1 0 0 0,-1-1 0 0 0,-3-4-134 0 0,-14-29 36 0 0,-7 94-40 0 0,0-1-1 0 0,0 1 1 0 0,-1 0-1 0 0,1 0 1 0 0,0-1-1 0 0,-1 1 1 0 0,0 0-1 0 0,1 0 1 0 0,-1 0-1 0 0,0 0 1 0 0,0 1-1 0 0,0-1 1 0 0,0 0-1 0 0,0 1 1 0 0,-1 0-1 0 0,1-1 1 0 0,0 1-1 0 0,-1 0 1 0 0,1 0-1 0 0,-1 0 1 0 0,1 1-1 0 0,-1-1 0 0 0,1 0 1 0 0,-1 1-1 0 0,1 0 1 0 0,-1-1-1 0 0,0 1 1 0 0,1 0-1 0 0,-1 1 1 0 0,1-1-1 0 0,-1 0 1 0 0,0 1-1 0 0,1-1 1 0 0,-1 1-1 0 0,1 0 1 0 0,-1 0-1 0 0,1 0 1 0 0,0 0-1 0 0,-1 0 1 0 0,1 1-1 0 0,0-1 1 0 0,0 1-1 0 0,0-1 1 0 0,0 1-1 0 0,0 0 1 0 0,0 0-1 0 0,0 0 1 0 0,1 0-1 0 0,-1 0 1 0 0,0 1 4 0 0,-1-1-4 0 0,0 1 0 0 0,-1-1 1 0 0,1 1-1 0 0,1 0 0 0 0,-1 1 0 0 0,0-1 1 0 0,1 0-1 0 0,0 1 0 0 0,0-1 1 0 0,0 1-1 0 0,0-1 0 0 0,0 1 0 0 0,1 0 1 0 0,0 0-1 0 0,0 0 0 0 0,0 0 0 0 0,0 0 1 0 0,0 0-1 0 0,1 0 0 0 0,0 0 1 0 0,0 1-1 0 0,0-1 0 0 0,0 0 0 0 0,1 0 1 0 0,-1 0-1 0 0,1 0 0 0 0,0 0 0 0 0,0 0 1 0 0,1 0-1 0 0,-1 0 0 0 0,1-1 1 0 0,0 1-1 0 0,0 0 0 0 0,0-1 0 0 0,0 1 1 0 0,1-1-1 0 0,-1 0 0 0 0,1 0 0 0 0,3 3 4 0 0,199 71 68 0 0,-200-73-52 0 0,0 1-1 0 0,0-1 0 0 0,0 1 0 0 0,-1 0 0 0 0,0 0 0 0 0,0 0 0 0 0,0 0 0 0 0,-1 1 0 0 0,0-1 1 0 0,0 1-1 0 0,0 0 0 0 0,-1 0 0 0 0,0 0 0 0 0,0 1 0 0 0,0-1 0 0 0,-1 0 0 0 0,0 1 0 0 0,0-1 1 0 0,-1 1-1 0 0,0-1 0 0 0,0 1 0 0 0,0-1 0 0 0,-1 1 0 0 0,0-1 0 0 0,0 1 0 0 0,-1-1 1 0 0,0 1-16 0 0,-12 53-161 0 0,14-60 51 0 0,0 0-58 0 0,0 0-94 0 0,0 0-99 0 0,0 0-148 0 0,-2 3-13004 0 0,2-2 2122 0 0</inkml:trace>
  <inkml:trace contextRef="#ctx0" brushRef="#br0" timeOffset="-4112.03">5894 1216 1984 0 0,'0'0'1782'0'0,"0"0"-262"0"0,0 0 106 0 0,0 0 188 0 0,0 0 138 0 0,0 0-7 0 0,0 0-118 0 0,0 0-186 0 0,0 0-184 0 0,0 0-148 0 0,0 0-114 0 0,0 0-96 0 0,0 0-81 0 0,27 6-79 0 0,81 18-98 0 0,-41-25 690 0 0,-53-6-1115 0 0,3-2-217 0 0,-1 0 0 0 0,-1-2-1 0 0,1 1 1 0 0,-2-2 0 0 0,0 0-1 0 0,0-1 1 0 0,-1 0 0 0 0,0-1 0 0 0,-1 0-1 0 0,-1-1 1 0 0,2-5-199 0 0,-7 14 14 0 0,-1-1-1 0 0,0 0 1 0 0,0 0 0 0 0,-1 0 0 0 0,0-1-1 0 0,0 1 1 0 0,-1-1 0 0 0,0 0-1 0 0,0 0 1 0 0,-1 0 0 0 0,0-1-1 0 0,-1 1 1 0 0,1 0 0 0 0,-1-1 0 0 0,-1 1-1 0 0,0-1 1 0 0,0 1 0 0 0,-1-2-14 0 0,-2 6-14 0 0,1 0 1 0 0,-1 0-1 0 0,0 1 1 0 0,-1-1-1 0 0,1 1 1 0 0,-1 0 0 0 0,1 0-1 0 0,-1 0 1 0 0,0 1-1 0 0,0-1 1 0 0,0 1-1 0 0,-1 0 1 0 0,1 0-1 0 0,0 0 1 0 0,-1 1 0 0 0,1-1-1 0 0,-1 1 1 0 0,0 0-1 0 0,1 0 1 0 0,-1 1-1 0 0,0 0 1 0 0,1 0-1 0 0,-1 0 1 0 0,0 0 0 0 0,1 0-1 0 0,-1 1 1 0 0,0 0-1 0 0,1 0 1 0 0,-1 0-1 0 0,1 1 1 0 0,-1 0-1 0 0,1 0 1 0 0,0 0 0 0 0,-1 0-1 0 0,1 0 1 0 0,-3 4 13 0 0,-10 4-42 0 0,0 0 0 0 0,1 2-1 0 0,0 0 1 0 0,1 1 0 0 0,0 0 0 0 0,1 2 0 0 0,0-1 0 0 0,2 2 0 0 0,0-1 0 0 0,0 2 0 0 0,2 0 0 0 0,0 0 0 0 0,1 1 0 0 0,0 0 0 0 0,2 0 0 0 0,0 1 0 0 0,1 0 0 0 0,1 0 0 0 0,1 1 0 0 0,0-1 0 0 0,1 2 42 0 0,4-17-19 0 0,0 1 0 0 0,-1-1 0 0 0,1 1 0 0 0,0-1 0 0 0,1 0 0 0 0,-1 0 0 0 0,1 1 0 0 0,0-1 0 0 0,0 0 0 0 0,0 0 0 0 0,1-1 1 0 0,-1 1-1 0 0,1 0 0 0 0,0-1 0 0 0,0 0 0 0 0,0 1 0 0 0,1-1 0 0 0,-1-1 0 0 0,1 1 0 0 0,-1 0 0 0 0,1-1 0 0 0,0 0 0 0 0,0 0 0 0 0,0 0 0 0 0,0 0 0 0 0,1 0 1 0 0,-1-1-1 0 0,4 1 19 0 0,130 18-562 0 0,-117-21 298 0 0,0-1 1 0 0,0-1-1 0 0,0 0 1 0 0,0-2-1 0 0,-1 0 1 0 0,0-1-1 0 0,0-2 1 0 0,-1 0-1 0 0,0-1 1 0 0,7-4 263 0 0,42-29-4939 0 0,-6-6-5441 0 0,-51 39 2464 0 0</inkml:trace>
  <inkml:trace contextRef="#ctx0" brushRef="#br0" timeOffset="-3728.032">6546 1101 0 0 0,'0'0'787'0'0,"0"0"783"0"0,0 0 363 0 0,0 0 176 0 0,0 0 50 0 0,0 0-41 0 0,0 0-186 0 0,0 0-298 0 0,0 0-225 0 0,0 0-194 0 0,0 0-184 0 0,3 12-123 0 0,9 32-87 0 0,-11-43-765 0 0,0 0 1 0 0,-1 0-1 0 0,1 0 1 0 0,0-1 0 0 0,0 1-1 0 0,-1 0 1 0 0,1 0 0 0 0,0 0-1 0 0,0-1 1 0 0,0 1 0 0 0,0 0-1 0 0,0-1 1 0 0,0 1 0 0 0,0-1-1 0 0,0 1 1 0 0,0-1 0 0 0,0 0-1 0 0,0 1 1 0 0,0-1 0 0 0,1 0-1 0 0,-1 0 1 0 0,0 0-1 0 0,0 0 1 0 0,0 0 0 0 0,0 0-1 0 0,0 0 1 0 0,1 0 0 0 0,-1 0-1 0 0,0 0 1 0 0,0-1 0 0 0,0 1-1 0 0,0 0-56 0 0,7-1 519 0 0,4-1-75 0 0,-1-1 1 0 0,1 0 0 0 0,-1 0-1 0 0,0-2 1 0 0,0 1 0 0 0,0-1-1 0 0,0-1 1 0 0,-1 1 0 0 0,2-3-445 0 0,-4 3 192 0 0,8-4-27 0 0,-1 0 0 0 0,0-1 0 0 0,-1-1 1 0 0,-1 0-1 0 0,1-1 0 0 0,-2-1 0 0 0,1 0 0 0 0,-2 0 0 0 0,0-1 1 0 0,-1-1-1 0 0,0 0 0 0 0,-1 0 0 0 0,4-11-165 0 0,-11 23 1 0 0,0 0 0 0 0,0 0 0 0 0,-1 0 0 0 0,0 0 1 0 0,1-1-1 0 0,-1 1 0 0 0,0 0 0 0 0,-1 0 0 0 0,1-1 0 0 0,-1 1 0 0 0,1-1 0 0 0,-1 1 0 0 0,0 0 0 0 0,0-1 0 0 0,0 1 1 0 0,-1-1-1 0 0,1 1 0 0 0,-1 0 0 0 0,0-1 0 0 0,0 1 0 0 0,0 0 0 0 0,0 0 0 0 0,-1 0 0 0 0,1-1 0 0 0,-1 2 0 0 0,0-1 1 0 0,0 0-1 0 0,0 0 0 0 0,0 0 0 0 0,0 1 0 0 0,-1-1 0 0 0,1 1 0 0 0,-1 0 0 0 0,1 0 0 0 0,-1 0 0 0 0,0 0 0 0 0,0 0 1 0 0,0 1-1 0 0,0-1 0 0 0,0 1 0 0 0,0-1 0 0 0,-1 1 0 0 0,1 1 0 0 0,-3-2-1 0 0,-8 4-16 0 0,-1 0 0 0 0,1 1-1 0 0,-1 1 1 0 0,1 0 0 0 0,1 1 0 0 0,-1 0-1 0 0,1 1 1 0 0,-1 1 0 0 0,2 0-1 0 0,-1 0 1 0 0,1 2 0 0 0,0-1 0 0 0,1 2-1 0 0,0-1 1 0 0,0 2 0 0 0,1-1 0 0 0,1 1-1 0 0,-1 1 1 0 0,2 0 0 0 0,0 0 0 0 0,-2 5 16 0 0,1-4-3 0 0,2 0 1 0 0,-1 1 0 0 0,2-1 0 0 0,0 1 0 0 0,1 1-1 0 0,0-1 1 0 0,1 1 0 0 0,0 0 0 0 0,1 0-1 0 0,1 0 1 0 0,1 0 0 0 0,0 0 0 0 0,1 0 0 0 0,0 1-1 0 0,2 2 3 0 0,1-9 10 0 0,0 1-1 0 0,1-1 0 0 0,0 0 0 0 0,1 0 1 0 0,0 0-1 0 0,0-1 0 0 0,1 0 1 0 0,0 0-1 0 0,0 0 0 0 0,1-1 0 0 0,0 1 1 0 0,0-2-1 0 0,1 1 0 0 0,0-1 1 0 0,0 0-1 0 0,1-1 0 0 0,-1 0 0 0 0,1 0 1 0 0,0-1-1 0 0,0 0 0 0 0,1 0 1 0 0,-1-1-1 0 0,1-1 0 0 0,0 1 0 0 0,0-2 1 0 0,-1 1-1 0 0,7-1-9 0 0,0 1 25 0 0,-1 0-1 0 0,1-1 1 0 0,0-1 0 0 0,-1 0-1 0 0,1-1 1 0 0,0-1-1 0 0,-1-1 1 0 0,0 0 0 0 0,1-1-1 0 0,-1 0 1 0 0,-1-1 0 0 0,1-1-1 0 0,-1 0 1 0 0,0-2-1 0 0,6-3-24 0 0,75-74-611 0 0,-72 38-6337 0 0,-20 36-5402 0 0</inkml:trace>
  <inkml:trace contextRef="#ctx0" brushRef="#br0" timeOffset="16861.481">173 2490 0 0 0,'0'0'449'0'0,"0"0"348"0"0,0 0 31 0 0,0 0-52 0 0,0 0 72 0 0,0 0 96 0 0,0 0 78 0 0,0 0 113 0 0,0 0 90 0 0,-6 0 74 0 0,-17 0 10 0 0,17 0-60 0 0,6 0-113 0 0,0 0-175 0 0,0 0-155 0 0,0 0-120 0 0,0 0-111 0 0,0 0-58 0 0,0 0-47 0 0,0 0-30 0 0,0 0-23 0 0,19 0 2328 0 0,-12-2-2513 0 0,-1-1 0 0 0,1 1 1 0 0,-1-1-1 0 0,1 0 1 0 0,-1 0-1 0 0,0-1 0 0 0,0 0 1 0 0,0 0-1 0 0,-1 0 0 0 0,1-1 1 0 0,-1 0-1 0 0,0 0 0 0 0,0 0 1 0 0,-1-1-1 0 0,0 1 1 0 0,4-7-233 0 0,4-2 213 0 0,123-180 819 0 0,-134 193-1027 0 0,0 0 0 0 0,-1 1 0 0 0,1-1 0 0 0,0 1 0 0 0,0-1 0 0 0,0 1 0 0 0,0-1 0 0 0,0 1 0 0 0,0-1 0 0 0,0 1 0 0 0,-1 0-1 0 0,1 0 1 0 0,0-1 0 0 0,0 1 0 0 0,0 0 0 0 0,0 0 0 0 0,0 0 0 0 0,0 0 0 0 0,0 0 0 0 0,0 0 0 0 0,0 1 0 0 0,0-1-1 0 0,0 0 1 0 0,0 0 0 0 0,0 1 0 0 0,0-1 0 0 0,0 1 0 0 0,0-1 0 0 0,0 0 0 0 0,0 1 0 0 0,0 0 0 0 0,-1-1 0 0 0,1 1 0 0 0,0 0-1 0 0,0-1 1 0 0,-1 1 0 0 0,1 0 0 0 0,0 0 0 0 0,-1-1 0 0 0,1 1 0 0 0,-1 0 0 0 0,1 0 0 0 0,-1 0 0 0 0,0 0 0 0 0,1 0 0 0 0,-1 0-1 0 0,0 0 1 0 0,1 0 0 0 0,-1 0 0 0 0,0 0 0 0 0,0 0 0 0 0,0 0 0 0 0,0 0 0 0 0,0 0 0 0 0,0 0 0 0 0,0 0 0 0 0,0 0-1 0 0,-1 0 1 0 0,1 0 0 0 0,0 0 0 0 0,0-1 0 0 0,-1 1-5 0 0,4 7 81 0 0,7 29 122 0 0,-1 0 1 0 0,-2 1-1 0 0,-1-1 1 0 0,-2 1-1 0 0,-2 31-203 0 0,4 13 146 0 0,39 462 367 0 0,-45-515-510 0 0,-13 101 152 0 0,13-131-146 0 0,0 1 1 0 0,0-1 0 0 0,0 0 0 0 0,0 0 0 0 0,-1 0 0 0 0,1 1-1 0 0,0-1 1 0 0,-1 0 0 0 0,1 1 0 0 0,-1-1 0 0 0,1 0 0 0 0,-1 1-1 0 0,1-1 1 0 0,-1 0 0 0 0,1 1 0 0 0,-1-1 0 0 0,1 1 0 0 0,-1-1-1 0 0,0 1 1 0 0,1-1 0 0 0,-1 1 0 0 0,0 0 0 0 0,1-1 0 0 0,-1 1 0 0 0,0 0-1 0 0,0 0 1 0 0,1-1 0 0 0,-1 1 0 0 0,0 0 0 0 0,0 0 0 0 0,0 0-1 0 0,1 0 1 0 0,-1 0 0 0 0,0 0 0 0 0,0 0 0 0 0,0 0 0 0 0,1 0-1 0 0,-1 0 1 0 0,0 0 0 0 0,0 1 0 0 0,1-1 0 0 0,-1 0 0 0 0,0 1-1 0 0,0-1 1 0 0,1 0 0 0 0,-1 1 0 0 0,0-1 0 0 0,1 1 0 0 0,-1-1-1 0 0,1 1 1 0 0,-1-1 0 0 0,0 1 0 0 0,1 0 0 0 0,-1-1 0 0 0,1 1-1 0 0,0 0 1 0 0,-1-1 0 0 0,1 1 0 0 0,-1 0 0 0 0,1-1 0 0 0,0 1-1 0 0,0 0 1 0 0,-1 0 0 0 0,1 0-10 0 0,-8-35 7 0 0,2-1 0 0 0,0 0 0 0 0,3 0 0 0 0,1 0 0 0 0,1-1 0 0 0,3 1-1 0 0,0 0 1 0 0,2 0 0 0 0,2 0 0 0 0,1 1 0 0 0,9-23-7 0 0,-5 4-17 0 0,2 1 0 0 0,2 1-1 0 0,3 0 1 0 0,2 2 0 0 0,2 0 0 0 0,3 1 0 0 0,1 1-1 0 0,2 2 1 0 0,2 1 0 0 0,3 1 0 0 0,1 1-1 0 0,9-5 18 0 0,-32 35-5 0 0,1 1 0 0 0,0 0 1 0 0,0 1-1 0 0,1 0 0 0 0,1 1 0 0 0,0 0 0 0 0,0 2 0 0 0,0-1 0 0 0,1 2 0 0 0,0 0 0 0 0,1 0 0 0 0,-1 2 0 0 0,1 0 0 0 0,14-2 5 0 0,-27 6 0 0 0,0 1-1 0 0,0-1 0 0 0,-1 0 1 0 0,1 1-1 0 0,0 0 1 0 0,-1-1-1 0 0,1 1 1 0 0,0 0-1 0 0,-1 0 1 0 0,1 1-1 0 0,-1-1 1 0 0,0 1-1 0 0,1-1 1 0 0,-1 1-1 0 0,0 0 1 0 0,0-1-1 0 0,0 1 1 0 0,0 0-1 0 0,0 0 1 0 0,0 1-1 0 0,-1-1 1 0 0,1 0-1 0 0,-1 1 1 0 0,0-1-1 0 0,1 1 1 0 0,-1-1-1 0 0,0 1 1 0 0,0-1-1 0 0,0 3 1 0 0,11 81 26 0 0,-14-62-23 0 0,-2 0 1 0 0,0 0-1 0 0,-1-1 0 0 0,-2 1 1 0 0,0-1-1 0 0,-2-1 1 0 0,0 0-1 0 0,-1 0 1 0 0,-2-1-1 0 0,0 0 0 0 0,-1-1 1 0 0,-1 0-1 0 0,-1-1 1 0 0,0-1-1 0 0,-2 0 1 0 0,0-1-1 0 0,-1-1 0 0 0,0-1 1 0 0,-1 0-1 0 0,-1-2 1 0 0,-20 11-4 0 0,32-18-29 0 0,-1 0 0 0 0,0-1 0 0 0,0 0 1 0 0,-1 0-1 0 0,0-1 0 0 0,0 0 0 0 0,0-1 1 0 0,0 0-1 0 0,0 0 0 0 0,-1-1 0 0 0,1-1 1 0 0,-1 1-1 0 0,1-2 0 0 0,-1 0 0 0 0,0 0 1 0 0,-6-1 28 0 0,15-1-146 0 0,0-1 1 0 0,0 1 0 0 0,1 0 0 0 0,-1-1-1 0 0,1 1 1 0 0,-1-1 0 0 0,1 1 0 0 0,0-1-1 0 0,0 0 1 0 0,0 1 0 0 0,0-1 0 0 0,1 0-1 0 0,-1 0 1 0 0,1 0 0 0 0,0 1 0 0 0,-1-1-1 0 0,1 0 1 0 0,1 0 0 0 0,-1 0 0 0 0,0 0-1 0 0,1 0 1 0 0,-1 1 0 0 0,1-1 0 0 0,0 0-1 0 0,0 0 1 0 0,0 1 0 0 0,0-1 0 0 0,0 0-1 0 0,1 1 1 0 0,-1 0 0 0 0,1-1 0 0 0,0 1-1 0 0,-1 0 1 0 0,1 0 0 0 0,2-2 145 0 0,23-27-3381 0 0,-16 19-564 0 0,1-4-7129 0 0</inkml:trace>
  <inkml:trace contextRef="#ctx0" brushRef="#br0" timeOffset="17179.886">1338 2269 7362 0 0,'0'0'2285'0'0,"0"0"-634"0"0,0 0-213 0 0,0 0 2 0 0,0 0-25 0 0,0 0-117 0 0,0 0-187 0 0,0 0-174 0 0,0 0-146 0 0,0 0-79 0 0,0 0-25 0 0,0 0 0 0 0,0 0-36 0 0,1 6-64 0 0,0-4-546 0 0,0 1 1 0 0,-1-1-1 0 0,1 0 1 0 0,-1 1-1 0 0,0-1 1 0 0,0 1-1 0 0,0-1 1 0 0,0 1-1 0 0,0-1 1 0 0,0 1-1 0 0,-1-1 1 0 0,1 0 0 0 0,-1 1-1 0 0,0-1 1 0 0,1 1-1 0 0,-1-1 1 0 0,0 0-1 0 0,-1 0 1 0 0,1 0-1 0 0,0 1 1 0 0,-2 0-42 0 0,-16 23 221 0 0,0 1 0 0 0,2 1 0 0 0,1 1 0 0 0,2 0 1 0 0,0 1-1 0 0,-1 10-221 0 0,12-36 19 0 0,1 0-1 0 0,0 1 1 0 0,0-1 0 0 0,0 1 0 0 0,1-1 0 0 0,0 1 0 0 0,-1 0 0 0 0,2-1-1 0 0,-1 1 1 0 0,0 0 0 0 0,1 0 0 0 0,0 0 0 0 0,0-1 0 0 0,1 1 0 0 0,-1 0 0 0 0,1 0-1 0 0,0-1 1 0 0,1 1 0 0 0,-1 0 0 0 0,1-1 0 0 0,-1 1 0 0 0,1-1 0 0 0,1 0-1 0 0,-1 1 1 0 0,1-1 0 0 0,-1 0 0 0 0,1-1 0 0 0,0 1 0 0 0,1 0 0 0 0,-1-1-1 0 0,1 0 1 0 0,-1 1 0 0 0,1-1 0 0 0,0-1 0 0 0,0 1 0 0 0,0-1 0 0 0,0 1-1 0 0,1-1 1 0 0,-1 0 0 0 0,1-1 0 0 0,-1 1 0 0 0,3-1-19 0 0,1-1 73 0 0,-1 0 0 0 0,1-1 0 0 0,0 0 0 0 0,-1 0 0 0 0,1-1 0 0 0,-1 0 0 0 0,0 0 0 0 0,1 0 1 0 0,-1-1-1 0 0,0-1 0 0 0,-1 1 0 0 0,1-1 0 0 0,-1 0 0 0 0,1-1 0 0 0,-1 1 0 0 0,0-1 0 0 0,-1 0 0 0 0,1-1 0 0 0,-1 1 0 0 0,0-1 0 0 0,-1 0 0 0 0,1-1 1 0 0,1-2-74 0 0,2-4 42 0 0,-1 1 1 0 0,0-1 0 0 0,0-1 0 0 0,-1 1-1 0 0,-1-1 1 0 0,-1 0 0 0 0,0 0 0 0 0,0 0-1 0 0,-1-1 1 0 0,-1 0 0 0 0,-1 1 0 0 0,0-2-43 0 0,-1 0-67 0 0,-1 1 0 0 0,0 0-1 0 0,-1-1 1 0 0,0 1 0 0 0,-2 0 0 0 0,0 0 0 0 0,0 0 0 0 0,-6-12 67 0 0,-29-26-3116 0 0,23 44-1402 0 0,12 7 1178 0 0,-1-2-8505 0 0</inkml:trace>
  <inkml:trace contextRef="#ctx0" brushRef="#br0" timeOffset="17528.686">1864 1812 11522 0 0,'0'0'4609'0'0,"0"0"-2575"0"0,0 0-942 0 0,0 0-77 0 0,0 0 51 0 0,0 0 26 0 0,0 0-60 0 0,0 0-195 0 0,0 0-191 0 0,0 0-88 0 0,0 0-47 0 0,0 0-38 0 0,0 0-20 0 0,6 5-79 0 0,-4-3-341 0 0,1 0 0 0 0,-1 1 0 0 0,0-1 1 0 0,1 1-1 0 0,-1-1 0 0 0,0 1 0 0 0,-1 0 1 0 0,1 0-1 0 0,-1 0 0 0 0,1 0 0 0 0,-1 0 0 0 0,0 0 1 0 0,0 0-1 0 0,0 1 0 0 0,0-1 0 0 0,-1 0 1 0 0,1 0-1 0 0,-1 1 0 0 0,0-1 0 0 0,0 0 0 0 0,0 1 1 0 0,-1 1-34 0 0,-1 59 306 0 0,2 1 0 0 0,4-1 1 0 0,5 26-307 0 0,8 219 305 0 0,-18-294-307 0 0,-1 1-1 0 0,-1-1 1 0 0,0 0 0 0 0,-1 0 0 0 0,-1-1 0 0 0,0 1-1 0 0,-1-1 1 0 0,0 0 0 0 0,-5 7 2 0 0,10-21-63 0 0,1 0 0 0 0,-1 0 1 0 0,0 0-1 0 0,1 0 0 0 0,-1 0 1 0 0,0 0-1 0 0,1 0 0 0 0,-1 0 0 0 0,1 0 1 0 0,-1 0-1 0 0,0 0 0 0 0,1-1 1 0 0,-1 1-1 0 0,1 0 0 0 0,-1 0 0 0 0,0-1 1 0 0,1 1-1 0 0,-1 0 0 0 0,1-1 1 0 0,-1 1-1 0 0,1 0 0 0 0,-1-1 0 0 0,1 1 1 0 0,-1-1-1 0 0,1 1 0 0 0,0-1 1 0 0,-1 1-1 0 0,1-1 0 0 0,0 1 0 0 0,-1-1 1 0 0,1 1-1 0 0,0-1 0 0 0,-1 1 0 0 0,1-1 1 0 0,0 0-1 0 0,0 1 0 0 0,0-1 1 0 0,0 1-1 0 0,0-1 0 0 0,0 0 0 0 0,0 1 1 0 0,0-1-1 0 0,0 0 0 0 0,0 1 1 0 0,0-1-1 0 0,0 0 0 0 0,0 1 0 0 0,0-1 1 0 0,0 1-1 0 0,1-1 0 0 0,-1 0 1 0 0,0 1-1 0 0,0-1 63 0 0,0 0-46 0 0,-18-54-6638 0 0,8 31-2974 0 0,7 12 121 0 0</inkml:trace>
  <inkml:trace contextRef="#ctx0" brushRef="#br0" timeOffset="17763.915">1612 2232 14595 0 0,'0'0'1463'0'0,"0"0"-513"0"0,0 0-202 0 0,0 0 143 0 0,0 0 218 0 0,0 0 90 0 0,0 0-84 0 0,0 0-168 0 0,0 0-164 0 0,0 0-131 0 0,0 0-107 0 0,0 0-95 0 0,36 1-87 0 0,114 4-71 0 0,-17-15 217 0 0,34-4-767 0 0,-132 14-4116 0 0,1-1-4416 0 0,-31 1-3591 0 0</inkml:trace>
  <inkml:trace contextRef="#ctx0" brushRef="#br0" timeOffset="18219.286">2363 2456 3009 0 0,'0'0'2510'0'0,"0"0"-1233"0"0,0 0-390 0 0,0 0 248 0 0,0 0 315 0 0,0 0 193 0 0,0 0 2 0 0,0 0-227 0 0,0 0-243 0 0,0 0-119 0 0,0 0-88 0 0,0 0-80 0 0,10 3-45 0 0,-2 0-559 0 0,0 0-1 0 0,0-1 0 0 0,0 0 1 0 0,1-1-1 0 0,-1 0 1 0 0,0 0-1 0 0,1-1 0 0 0,-1 0 1 0 0,1 0-1 0 0,-1-1 1 0 0,0 0-1 0 0,1-1 0 0 0,-1 0 1 0 0,0 0-1 0 0,0-1 1 0 0,6-2-284 0 0,-1-2 223 0 0,0 0 0 0 0,0 0 1 0 0,-1-1-1 0 0,0-1 0 0 0,-1 0 1 0 0,0-1-1 0 0,0 0 0 0 0,-1 0 1 0 0,0-1-1 0 0,-1 0 0 0 0,0-1 1 0 0,-1 0-1 0 0,1-5-223 0 0,-7 16 11 0 0,-1-1 0 0 0,0 0 1 0 0,0 0-1 0 0,0 0 0 0 0,0 0 0 0 0,0 0 0 0 0,0 0 1 0 0,0 0-1 0 0,-1 0 0 0 0,1 0 0 0 0,-1 0 1 0 0,0 0-1 0 0,1 0 0 0 0,-1-1 0 0 0,0 1 1 0 0,0 0-1 0 0,0 0 0 0 0,-1 0 0 0 0,1 0 0 0 0,-1 0 1 0 0,1-1-1 0 0,-1 1 0 0 0,1 0 0 0 0,-1 0 1 0 0,0 0-1 0 0,0 0 0 0 0,0 0 0 0 0,0 1 1 0 0,-1-1-1 0 0,1 0 0 0 0,0 0 0 0 0,-1 1 0 0 0,1-1 1 0 0,-1 1-1 0 0,1-1 0 0 0,-1 1 0 0 0,0 0 1 0 0,0 0-1 0 0,0-1 0 0 0,0 1 0 0 0,0 0 1 0 0,0 1-1 0 0,0-1 0 0 0,0 0 0 0 0,-2 0-11 0 0,-7 1-13 0 0,1 0 0 0 0,-1 1 0 0 0,0 0 0 0 0,1 1 1 0 0,-1 0-1 0 0,1 1 0 0 0,0 0 0 0 0,-1 1 0 0 0,1 0 0 0 0,1 0 0 0 0,-1 1 0 0 0,1 0 0 0 0,0 1 0 0 0,0 0 0 0 0,0 0 0 0 0,1 1 0 0 0,-7 6 13 0 0,-3 5-21 0 0,0 1-1 0 0,1 0 0 0 0,0 2 1 0 0,2-1-1 0 0,1 2 1 0 0,-12 22 21 0 0,23-39-2 0 0,-1 1 1 0 0,0 0-1 0 0,1 0 1 0 0,0 0-1 0 0,1 0 1 0 0,-1 1-1 0 0,1-1 1 0 0,0 1-1 0 0,1-1 1 0 0,0 1-1 0 0,0 0 1 0 0,0 0-1 0 0,1 0 1 0 0,0-1-1 0 0,0 1 1 0 0,1 0-1 0 0,0 0 1 0 0,0 0-1 0 0,0-1 1 0 0,1 1-1 0 0,0-1 1 0 0,0 1-1 0 0,1-1 1 0 0,0 0-1 0 0,0 0 1 0 0,0 0-1 0 0,1 0 1 0 0,0 0-1 0 0,0-1 1 0 0,3 3 1 0 0,2-1-97 0 0,0-1 1 0 0,1 0-1 0 0,0-1 1 0 0,0 0-1 0 0,0 0 1 0 0,0-1 0 0 0,1 0-1 0 0,0-1 1 0 0,0-1-1 0 0,0 0 1 0 0,0 0-1 0 0,0-1 1 0 0,0 0 0 0 0,0-1-1 0 0,0 0 1 0 0,1-1-1 0 0,-1 0 1 0 0,0 0-1 0 0,0-2 1 0 0,0 1-1 0 0,-1-1 1 0 0,1-1 0 0 0,-1 0-1 0 0,1-1 1 0 0,-1 0-1 0 0,4-3 97 0 0,4-1-1201 0 0,7-5-1968 0 0,-10 4-3040 0 0,-5 2-5644 0 0</inkml:trace>
  <inkml:trace contextRef="#ctx0" brushRef="#br0" timeOffset="18671.093">2759 2677 7834 0 0,'0'0'2048'0'0,"0"0"-94"0"0,0 0 106 0 0,0 0 31 0 0,0 0-131 0 0,0 0-240 0 0,0 0-278 0 0,0 0-244 0 0,0 0-199 0 0,0 0-161 0 0,0 0-139 0 0,0 0-138 0 0,0 0-71 0 0,32-22-57 0 0,98-70-70 0 0,-76 38 106 0 0,-47 41-337 0 0,10-19 82 0 0,0 0-1 0 0,-2-2 1 0 0,-2 0-1 0 0,10-34-213 0 0,-12 34 56 0 0,-8 23-66 0 0,-3 10-11 0 0,0 1-4 0 0,-5 26-102 0 0,-2 107 187 0 0,8-128-55 0 0,-1 1 0 0 0,1 0-1 0 0,1 0 1 0 0,-1-1 0 0 0,1 1 0 0 0,0-1-1 0 0,0 1 1 0 0,1-1 0 0 0,-1 0 0 0 0,1 0-1 0 0,1 0 1 0 0,-1 0 0 0 0,1 0 0 0 0,-1-1 0 0 0,1 1-1 0 0,0-1 1 0 0,1 0 0 0 0,-1-1 0 0 0,1 1-1 0 0,0-1 1 0 0,0 0 0 0 0,0 0 0 0 0,0 0-1 0 0,0 0 1 0 0,1-1 0 0 0,-1 0 0 0 0,1-1 0 0 0,0 1-1 0 0,-1-1 1 0 0,1 0 0 0 0,0 0 0 0 0,0-1-1 0 0,0 1-4 0 0,-1-1 29 0 0,1-1 1 0 0,-1 1-1 0 0,1-1 0 0 0,-1 0 0 0 0,0 0 0 0 0,1 0 0 0 0,-1-1 0 0 0,0 0 1 0 0,0 0-1 0 0,0 0 0 0 0,0-1 0 0 0,-1 1 0 0 0,1-1 0 0 0,-1-1 0 0 0,1 1 0 0 0,-1 0 1 0 0,0-1-1 0 0,0 0 0 0 0,0-1-29 0 0,3-2-35 0 0,0 0-1 0 0,-1-1 1 0 0,0 0 0 0 0,0 0-1 0 0,-1 0 1 0 0,0-1 0 0 0,0 0 0 0 0,-1 0-1 0 0,0 0 1 0 0,-1 0 0 0 0,1-6 35 0 0,2-11-4482 0 0,-1 0-4363 0 0,-4 22-4149 0 0</inkml:trace>
  <inkml:trace contextRef="#ctx0" brushRef="#br0" timeOffset="19245.01">3777 1790 11002 0 0,'0'0'2409'0'0,"0"0"-486"0"0,0 0-419 0 0,0 0-223 0 0,0 0-61 0 0,0 0-17 0 0,0 0-52 0 0,0 0-138 0 0,0 0-193 0 0,0 0-189 0 0,0 0-180 0 0,0 0-116 0 0,3-10-10 0 0,-2 4-257 0 0,8-26 201 0 0,0 52 649 0 0,25 346 1777 0 0,-3 35-2165 0 0,-42-305-484 0 0,-13-4-38 0 0,24-91-44 0 0,0-1 2 0 0,0 0-8 0 0,0 0 0 0 0,0 0-57 0 0,0 0-41 0 0,-24-78-7175 0 0,17 55 1737 0 0,5 14 511 0 0,-2-3-6382 0 0</inkml:trace>
  <inkml:trace contextRef="#ctx0" brushRef="#br0" timeOffset="19481.501">3551 2254 12907 0 0,'0'0'2402'0'0,"0"0"-1015"0"0,0 0-461 0 0,0 0 47 0 0,0 0 178 0 0,0 0 186 0 0,0 0 30 0 0,0 0-171 0 0,0 0-221 0 0,0 0-187 0 0,0 0-130 0 0,0 0-109 0 0,0 0-82 0 0,22 12-65 0 0,71 35-58 0 0,-84-42-282 0 0,-1-1 0 0 0,1-1 0 0 0,0 0 0 0 0,0 0 0 0 0,1-1 1 0 0,-1 0-1 0 0,0 0 0 0 0,1-1 0 0 0,-1-1 0 0 0,1 0 0 0 0,7 0-62 0 0,14 0 78 0 0,262 1-1621 0 0,-276-3 83 0 0,-3 0-4738 0 0,-11 2-4741 0 0</inkml:trace>
  <inkml:trace contextRef="#ctx0" brushRef="#br0" timeOffset="19730.9">4263 2379 8858 0 0,'0'0'4621'0'0,"0"0"-2862"0"0,0 0-806 0 0,0 0 64 0 0,0 0 71 0 0,0 0 20 0 0,0 0-62 0 0,0 0-183 0 0,0 0-209 0 0,9 31-182 0 0,26 95-170 0 0,-12-25-3 0 0,-19-72 83 0 0,-3-15-1896 0 0,1-2-4636 0 0,-2-12-4967 0 0</inkml:trace>
  <inkml:trace contextRef="#ctx0" brushRef="#br0" timeOffset="19896.08">4270 2206 11907 0 0,'0'0'5097'0'0,"0"0"-3137"0"0,0 0-608 0 0,0 0-319 0 0,0 0-241 0 0,0 0-120 0 0,0 0-184 0 0,0 0-224 0 0,0 0-176 0 0,0 0-184 0 0,0 0-56 0 0,0 0-96 0 0,0 0-120 0 0,0 0-392 0 0,23-74-889 0 0,-12 85-3264 0 0,-2-3-7921 0 0</inkml:trace>
  <inkml:trace contextRef="#ctx0" brushRef="#br0" timeOffset="20502.261">4920 2305 17748 0 0,'0'0'2624'0'0,"0"0"-953"0"0,0 0-360 0 0,0 0-161 0 0,0 0-171 0 0,0 0-171 0 0,0 0-195 0 0,0 0-159 0 0,0 0-79 0 0,0 0-91 0 0,0 0-76 0 0,0 0-52 0 0,-31 21-76 0 0,-99 67-30 0 0,60-20 13 0 0,65-62-70 0 0,0-1 0 0 0,0 1-1 0 0,0 0 1 0 0,1 1 0 0 0,0-1 0 0 0,0 1-1 0 0,1 0 1 0 0,0 0 0 0 0,0 0-1 0 0,1 0 1 0 0,-1 0 0 0 0,2 1 0 0 0,-1-1-1 0 0,1 1 1 0 0,0-1 0 0 0,1 1 0 0 0,-1 0-1 0 0,2 4 8 0 0,1-10-1 0 0,0 0 0 0 0,0 0 0 0 0,0 0 0 0 0,1-1 0 0 0,-1 1 0 0 0,1-1 0 0 0,-1 1 0 0 0,1-1 0 0 0,0 0 0 0 0,-1 0 0 0 0,1 0 0 0 0,0 0 0 0 0,0 0 0 0 0,0-1 0 0 0,0 1 0 0 0,-1-1 0 0 0,1 0 0 0 0,0 0-1 0 0,0 0 1 0 0,0 0 0 0 0,0 0 0 0 0,0-1 0 0 0,0 1 0 0 0,0-1 0 0 0,-1 0 0 0 0,1 0 0 0 0,0 0 0 0 0,2-1 1 0 0,11-6 9 0 0,1 0-1 0 0,-1-1 1 0 0,-1 0-1 0 0,0-1 1 0 0,0-1 0 0 0,-1-1-1 0 0,-1 0 1 0 0,0 0-1 0 0,5-7-8 0 0,110-138 0 0 0,-128 157 0 0 0,0 1 0 0 0,-1-1-1 0 0,1 1 1 0 0,0-1 0 0 0,0 1-1 0 0,0-1 1 0 0,0 1 0 0 0,0-1-1 0 0,-1 1 1 0 0,1-1 0 0 0,0 1-1 0 0,0-1 1 0 0,0 1 0 0 0,0-1-1 0 0,0 1 1 0 0,0-1 0 0 0,1 1-1 0 0,-1-1 1 0 0,0 1-1 0 0,0-1 1 0 0,0 1 0 0 0,0-1-1 0 0,1 1 1 0 0,-1-1 0 0 0,0 1-1 0 0,0-1 1 0 0,1 1 0 0 0,-1-1-1 0 0,0 0 1 0 0,1 1 0 0 0,-1-1-1 0 0,0 0 1 0 0,1 1 0 0 0,-1-1-1 0 0,1 0 1 0 0,-1 1 0 0 0,1-1-1 0 0,-1 0 1 0 0,0 0 0 0 0,1 1-1 0 0,-1-1 1 0 0,1 0-1 0 0,-1 0 1 0 0,1 0 0 0 0,-1 0-1 0 0,1 0 1 0 0,-1 0 0 0 0,1 0-1 0 0,-1 0 1 0 0,1 0 0 0 0,0 0-1 0 0,-1 0 1 0 0,1 0 0 0 0,-1 0-1 0 0,1 0 1 0 0,-1 0 0 0 0,1 0-1 0 0,-1-1 1 0 0,0 1 0 0 0,1 0-1 0 0,-1 0 1 0 0,1-1 0 0 0,-1 1-1 0 0,-2 55-21 0 0,1-53 22 0 0,0 3 1 0 0,0 0-1 0 0,0 0 1 0 0,1 1-1 0 0,0-1 0 0 0,0 0 1 0 0,0 0-1 0 0,0 1 1 0 0,1-1-1 0 0,0 0 1 0 0,0 0-1 0 0,0 0 0 0 0,0 0 1 0 0,1 0-1 0 0,0 0 1 0 0,0 0-1 0 0,1 0 0 0 0,-1-1 1 0 0,1 1-1 0 0,0-1 1 0 0,0 0-1 0 0,0 0 0 0 0,1 0 1 0 0,0 0-1 0 0,-1 0 1 0 0,1-1-1 0 0,0 0 0 0 0,1 0 1 0 0,-1 0-1 0 0,1 0 1 0 0,-1 0-1 0 0,1-1 1 0 0,0 0-1 0 0,0 0 0 0 0,0-1 1 0 0,0 1-1 0 0,0-1 1 0 0,0 0-1 0 0,0 0 0 0 0,1-1 0 0 0,20 0 48 0 0,-1-2 0 0 0,0 0-1 0 0,0-2 1 0 0,0-1-1 0 0,0-1 1 0 0,0-1-1 0 0,-1-1 1 0 0,0-1 0 0 0,-1-1-1 0 0,0-1 1 0 0,-1-2-1 0 0,0 0 1 0 0,-1-1-1 0 0,0-1 1 0 0,14-14-48 0 0,-11 10 23 0 0,0-2 0 0 0,-2-1 0 0 0,0-1 0 0 0,-2-1 0 0 0,-1 0 0 0 0,0-2 0 0 0,-2 0 0 0 0,-1-1-1 0 0,-1-1 1 0 0,-1 0 0 0 0,-2-1 0 0 0,-1 0 0 0 0,-1-1 0 0 0,-2 0 0 0 0,0 0 0 0 0,-3-1 0 0 0,0 0 0 0 0,-2 0 0 0 0,-1-6-23 0 0,0 25-18 0 0,0 1 0 0 0,-1-1 0 0 0,-1 1 1 0 0,1-1-1 0 0,-2 1 0 0 0,0-1 0 0 0,0 1 0 0 0,-1 0 0 0 0,0-1 0 0 0,-1 1 1 0 0,-1 0-1 0 0,0 0 0 0 0,0 1 0 0 0,-1-1 0 0 0,0 1 0 0 0,-1 0 0 0 0,0 0 1 0 0,0 1-1 0 0,-1-1 0 0 0,0 2 0 0 0,-1-1 0 0 0,0 1 0 0 0,-4-3 18 0 0,7 8-8 0 0,0 1 0 0 0,0 0-1 0 0,1 0 1 0 0,-1 1 0 0 0,-1-1-1 0 0,1 1 1 0 0,0 0 0 0 0,0 0-1 0 0,0 1 1 0 0,0 0 0 0 0,-1 0-1 0 0,1 0 1 0 0,0 0 0 0 0,0 1-1 0 0,0 0 1 0 0,0 0 0 0 0,0 0-1 0 0,0 1 1 0 0,0 0 0 0 0,0 0-1 0 0,0 0 1 0 0,1 0 0 0 0,-1 1 0 0 0,1 0-1 0 0,-1 0 1 0 0,1 0 0 0 0,-1 1 8 0 0,-4 4-3 0 0,1-1 1 0 0,0 2 0 0 0,0-1 0 0 0,0 1-1 0 0,1 0 1 0 0,1 1 0 0 0,0-1 0 0 0,0 1-1 0 0,0 1 1 0 0,2-1 0 0 0,-4 10 2 0 0,1 7 45 0 0,0-1 0 0 0,3 1 1 0 0,0 0-1 0 0,1 0 0 0 0,2 0 1 0 0,1 1-1 0 0,1-1 0 0 0,1 0 1 0 0,2 0-1 0 0,0 0 0 0 0,2 0 0 0 0,4 12-45 0 0,12 28 191 0 0,2 0-1 0 0,4-1 0 0 0,2-1 0 0 0,10 11-190 0 0,-16-33 56 0 0,2-2 1 0 0,1-1-1 0 0,2 0 0 0 0,2-3 0 0 0,2 0 1 0 0,2-1-57 0 0,-31-32-65 0 0,0 0 0 0 0,-1 0 0 0 0,1 0 0 0 0,1-1 0 0 0,-1 0 1 0 0,0 0-1 0 0,1 0 0 0 0,-1 0 0 0 0,1-1 0 0 0,0 0 0 0 0,0 0 1 0 0,0 0-1 0 0,0 0 0 0 0,0-1 0 0 0,1 0 0 0 0,-1 0 0 0 0,0 0 1 0 0,4-1 64 0 0,7-17-2636 0 0,-13 9-1052 0 0,1 1-6229 0 0</inkml:trace>
  <inkml:trace contextRef="#ctx0" brushRef="#br0" timeOffset="21383.851">6811 2368 1504 0 0,'0'0'1186'0'0,"0"0"-181"0"0,0 0 22 0 0,0 0 208 0 0,0 0 184 0 0,0 0 20 0 0,0 0-68 0 0,0 0-107 0 0,0 0-3 0 0,0 0 80 0 0,0 0 13 0 0,6 7-82 0 0,70 52 2501 0 0,-68-55-3595 0 0,1-1-1 0 0,0 0 1 0 0,0-1-1 0 0,0 0 1 0 0,1 0 0 0 0,-1-1-1 0 0,0 0 1 0 0,1-1-1 0 0,-1 0 1 0 0,0 0 0 0 0,1-1-1 0 0,-1 0 1 0 0,0-1 0 0 0,0 0-1 0 0,0 0 1 0 0,0-1-1 0 0,0 0 1 0 0,0-1 0 0 0,-1 0-1 0 0,1 0 1 0 0,-1-1-1 0 0,0 0 1 0 0,-1 0 0 0 0,1-1-1 0 0,-1 0 1 0 0,0 0-1 0 0,0-1 1 0 0,-1 0 0 0 0,0 0-1 0 0,0 0 1 0 0,-1-1-1 0 0,0 0 1 0 0,0 0 0 0 0,1-5-178 0 0,-5 9 5 0 0,0 0 0 0 0,0 1 0 0 0,-1-1 0 0 0,1 0 0 0 0,-1 0 0 0 0,0 1 1 0 0,0-1-1 0 0,-1 0 0 0 0,1 0 0 0 0,-1 1 0 0 0,0-1 0 0 0,0 0 0 0 0,0 1 1 0 0,0-1-1 0 0,-1 1 0 0 0,1-1 0 0 0,-1 1 0 0 0,0 0 0 0 0,0 0 0 0 0,0 0 0 0 0,0 0 1 0 0,-1 0-1 0 0,1 0 0 0 0,-1 0 0 0 0,0 1 0 0 0,0-1 0 0 0,0 1 0 0 0,0 0 1 0 0,0 0-1 0 0,0 0 0 0 0,0 0 0 0 0,-1 1 0 0 0,1-1 0 0 0,-1 1 0 0 0,1 0 1 0 0,-1 0-1 0 0,-2 0-5 0 0,-9-3-58 0 0,0 0-1 0 0,-1 2 1 0 0,1 0 0 0 0,-1 0 0 0 0,1 2 0 0 0,-1 0 0 0 0,1 0 0 0 0,-11 3 58 0 0,13-1-21 0 0,1 0 0 0 0,-1 1 1 0 0,0 1-1 0 0,1 0 0 0 0,0 1 0 0 0,0 0 0 0 0,0 1 1 0 0,1 0-1 0 0,-1 1 0 0 0,2 0 0 0 0,-1 1 0 0 0,1 0 1 0 0,0 1-1 0 0,0 0 0 0 0,1 0 0 0 0,1 1 0 0 0,0 0 1 0 0,0 1-1 0 0,1 0 0 0 0,0 0 0 0 0,0 0 1 0 0,1 1 20 0 0,3-5 7 0 0,1 0 1 0 0,-1-1-1 0 0,1 1 1 0 0,0 0 0 0 0,1 0-1 0 0,-1 0 1 0 0,1 1 0 0 0,1-1-1 0 0,-1 0 1 0 0,2 0-1 0 0,-1 0 1 0 0,0 1 0 0 0,1-1-1 0 0,1 0 1 0 0,-1 0 0 0 0,1 0-1 0 0,0 0 1 0 0,1-1-1 0 0,0 1 1 0 0,0 0 0 0 0,0-1-1 0 0,1 0 1 0 0,-1 0 0 0 0,2 0-1 0 0,-1 0 1 0 0,1-1-1 0 0,-1 1 1 0 0,2-1 0 0 0,-1 0-1 0 0,0-1 1 0 0,1 1 0 0 0,5 2-8 0 0,17 6 37 0 0,0 0 1 0 0,1-2 0 0 0,0-2 0 0 0,1 0 0 0 0,-1-2 0 0 0,2-1-1 0 0,-1-2 1 0 0,1-1 0 0 0,-1-1 0 0 0,1-1 0 0 0,0-2-1 0 0,4-2-37 0 0,-20 3-5 0 0,78-18-892 0 0,-59-1-3882 0 0,-26 13-1652 0 0,-4 1-5471 0 0</inkml:trace>
  <inkml:trace contextRef="#ctx0" brushRef="#br0" timeOffset="21808.691">7352 2688 9426 0 0,'0'0'1606'0'0,"0"0"-274"0"0,0 0 207 0 0,0 0 327 0 0,0 0 145 0 0,0 0-168 0 0,0 0-368 0 0,0 0-346 0 0,0 0-244 0 0,0 0-148 0 0,0 0-117 0 0,0 0-97 0 0,0 0-79 0 0,34-30-58 0 0,104-95-56 0 0,-70 45 188 0 0,13-81 394 0 0,-72 147-906 0 0,-9 32-210 0 0,0-1 210 0 0,-1-9-3 0 0,1 0 1 0 0,0 0 0 0 0,0 0-1 0 0,1 0 1 0 0,0-1-1 0 0,0 1 1 0 0,1 0 0 0 0,0-1-1 0 0,0 1 1 0 0,1-1-1 0 0,0 1 1 0 0,0-1 0 0 0,1 0-1 0 0,0 0 1 0 0,0-1-1 0 0,0 1 1 0 0,1-1 0 0 0,0 0-1 0 0,0 0 1 0 0,1-1-1 0 0,0 1 1 0 0,0-1 0 0 0,5 3-4 0 0,-3-5 51 0 0,0-1 0 0 0,0 0 0 0 0,0 0 0 0 0,0-1 0 0 0,1 0 0 0 0,-1-1 0 0 0,0 0 0 0 0,1 0 0 0 0,-1-1 0 0 0,0 0 0 0 0,1 0 0 0 0,-1-1 0 0 0,0 0 0 0 0,0 0 0 0 0,0-1 0 0 0,0 0 0 0 0,-1 0 0 0 0,1-1 0 0 0,-1 0 0 0 0,0 0 0 0 0,0-1 0 0 0,0 0 0 0 0,-1 0 0 0 0,0-1 0 0 0,0 0 0 0 0,0 0 0 0 0,-1 0 0 0 0,1-1 0 0 0,-2 1 0 0 0,1-1 0 0 0,-1-1 0 0 0,0 1 0 0 0,0 0 0 0 0,-1-1 0 0 0,0 0 0 0 0,0 0 0 0 0,-1 0 0 0 0,0 0 0 0 0,0 0 0 0 0,-1-2-51 0 0,0 7-186 0 0,10-30-529 0 0,-3 27-2594 0 0,5 4-3759 0 0,-7 2-4982 0 0</inkml:trace>
  <inkml:trace contextRef="#ctx0" brushRef="#br0" timeOffset="22045.76">8530 2210 0 0 0,'0'0'0'0'0,"0"0"0"0"0,0 0 0 0 0,0 0 0 0 0,0 0 0 0 0</inkml:trace>
  <inkml:trace contextRef="#ctx0" brushRef="#br0" timeOffset="22690.877">8530 2210 0 0 0,'-40'22'0'0'0,"0"-7"-144"0"0,14-6 2349 0 0,8 11 6363 0 0,18 17-1676 0 0,67 25-2231 0 0,-64-59-4556 0 0,1-1 1 0 0,-1 0-1 0 0,1 0 0 0 0,-1 0 0 0 0,1 0 1 0 0,0-1-1 0 0,-1 0 0 0 0,1 1 1 0 0,0-1-1 0 0,0-1 0 0 0,0 1 0 0 0,0-1 1 0 0,0 1-1 0 0,0-1 0 0 0,0 0 0 0 0,0 0 1 0 0,0-1-1 0 0,0 1 0 0 0,0-1 0 0 0,0 0 1 0 0,0 0-1 0 0,0-1 0 0 0,0 1 1 0 0,0-1-1 0 0,-1 1 0 0 0,1-1 0 0 0,-1 0 1 0 0,1-1-1 0 0,-1 1 0 0 0,0 0 0 0 0,0-1 1 0 0,0 0-1 0 0,0 0 0 0 0,0 0 1 0 0,-1 0-1 0 0,1 0 0 0 0,-1-1 0 0 0,0 1 1 0 0,0-1-1 0 0,0 1 0 0 0,-1-1 0 0 0,1 0 1 0 0,-1 0-1 0 0,0 1 0 0 0,0-1 1 0 0,0 0-1 0 0,0-2-105 0 0,-1 3 0 0 0,1-1-1 0 0,-1 1 1 0 0,0 0 0 0 0,0-1-1 0 0,0 1 1 0 0,-1 0 0 0 0,1-1 0 0 0,-1 1-1 0 0,0 0 1 0 0,0 0 0 0 0,0 0 0 0 0,0 0-1 0 0,-1 0 1 0 0,1 0 0 0 0,-1 0 0 0 0,0 0-1 0 0,0 0 1 0 0,0 0 0 0 0,0 1 0 0 0,0-1-1 0 0,0 1 1 0 0,-1 0 0 0 0,1 0 0 0 0,-1 0-1 0 0,0 0 1 0 0,1 0 0 0 0,-1 0 0 0 0,0 1-1 0 0,0-1 1 0 0,0 1 0 0 0,0 0-1 0 0,-1 0 1 0 0,1 0 0 0 0,0 0 0 0 0,0 1-1 0 0,-3-1 1 0 0,-5 1-18 0 0,-1 0 0 0 0,0 0 0 0 0,1 1-1 0 0,-1 1 1 0 0,1 0 0 0 0,-1 1 0 0 0,1 0-1 0 0,0 0 1 0 0,0 1 0 0 0,0 1-1 0 0,0 0 1 0 0,1 0 0 0 0,0 1 0 0 0,0 0-1 0 0,1 1 1 0 0,-1 0 0 0 0,1 1 0 0 0,1 0-1 0 0,0 0 1 0 0,0 1 0 0 0,0 0-1 0 0,1 0 1 0 0,0 1 0 0 0,1 0 0 0 0,0 0-1 0 0,1 0 1 0 0,0 1 0 0 0,1 0-1 0 0,0 0 1 0 0,0 0 0 0 0,1 0 0 0 0,1 0-1 0 0,0 1 1 0 0,0 0 0 0 0,1-1 0 0 0,1 1-1 0 0,0 4 19 0 0,2-8 10 0 0,1 0-1 0 0,0 0 0 0 0,0 0 0 0 0,1 0 0 0 0,0 0 1 0 0,0-1-1 0 0,1 1 0 0 0,0-1 0 0 0,0 0 0 0 0,1-1 1 0 0,0 1-1 0 0,0-1 0 0 0,0 0 0 0 0,1-1 0 0 0,0 0 1 0 0,0 0-1 0 0,0 0 0 0 0,0-1 0 0 0,1 0 0 0 0,0 0 1 0 0,0-1-1 0 0,0 0 0 0 0,0 0 0 0 0,1-1 0 0 0,-1 0 1 0 0,1 0-1 0 0,-1-1 0 0 0,1 0 0 0 0,0-1 0 0 0,7 0-9 0 0,8 0 83 0 0,1-1-1 0 0,-1-1 1 0 0,0-1-1 0 0,1-1 1 0 0,-1-1-1 0 0,-1-1 0 0 0,1-1 1 0 0,-1-1-1 0 0,0-2 1 0 0,-1 0-1 0 0,21-12-82 0 0,-19 8 57 0 0,0 0 1 0 0,-1-2-1 0 0,0 0 0 0 0,-1-1 0 0 0,-1-2 0 0 0,-1 0 0 0 0,0-1 0 0 0,-2-1 1 0 0,0-1-1 0 0,-2 0 0 0 0,0-2 0 0 0,-1 0 0 0 0,-2 0 0 0 0,1-5-57 0 0,-9 18-8 0 0,-2 0-1 0 0,1 0 0 0 0,-1-1 0 0 0,-1 1 1 0 0,0-1-1 0 0,-1 0 0 0 0,0 1 1 0 0,-1-1-1 0 0,0 0 0 0 0,-1 0 0 0 0,0 0 9 0 0,-1 9-9 0 0,0 1 0 0 0,1-1-1 0 0,-1 1 1 0 0,0 0-1 0 0,0 0 1 0 0,-1 0-1 0 0,1 0 1 0 0,0 0 0 0 0,-1 1-1 0 0,1-1 1 0 0,-1 1-1 0 0,1-1 1 0 0,-1 1 0 0 0,0 0-1 0 0,0 0 1 0 0,0 0-1 0 0,1 1 1 0 0,-1-1 0 0 0,0 0-1 0 0,0 1 1 0 0,0 0-1 0 0,0 0 1 0 0,0 0-1 0 0,0 0 1 0 0,0 0 0 0 0,0 1-1 0 0,0-1 1 0 0,0 1-1 0 0,1 0 1 0 0,-1 0 0 0 0,0 0-1 0 0,0 0 1 0 0,1 0-1 0 0,-3 2 10 0 0,-3 1-15 0 0,1 0 0 0 0,-1 0 0 0 0,1 1 0 0 0,0 0-1 0 0,0 1 1 0 0,0 0 0 0 0,1 0 0 0 0,0 0 0 0 0,0 1 0 0 0,1 0-1 0 0,0 0 1 0 0,0 0 0 0 0,0 1 0 0 0,1-1 0 0 0,0 1 0 0 0,1 1 15 0 0,1-7-3 0 0,2 1 1 0 0,-1-1-1 0 0,0 1 1 0 0,0-1-1 0 0,1 1 1 0 0,0-1 0 0 0,-1 1-1 0 0,1 0 1 0 0,0-1-1 0 0,0 1 1 0 0,0-1 0 0 0,1 1-1 0 0,-1 0 1 0 0,1-1-1 0 0,-1 1 1 0 0,1-1-1 0 0,0 1 1 0 0,0-1 0 0 0,0 1-1 0 0,0-1 1 0 0,0 0-1 0 0,1 0 1 0 0,-1 1-1 0 0,1-1 1 0 0,-1 0 0 0 0,1 0-1 0 0,0 0 1 0 0,0-1-1 0 0,0 1 1 0 0,0 0-1 0 0,0-1 1 0 0,0 1 0 0 0,0-1-1 0 0,1 0 1 0 0,0 1 2 0 0,93 29 61 0 0,-84-29-56 0 0,9 3-2 0 0,-17-6-1 0 0,0 1 1 0 0,1 0-1 0 0,-1 0 1 0 0,0 1 0 0 0,1-1-1 0 0,-1 1 1 0 0,0 0 0 0 0,0 0-1 0 0,0 1 1 0 0,0-1-1 0 0,0 1 1 0 0,0 0 0 0 0,0 0-1 0 0,0 0 1 0 0,0 0 0 0 0,-1 1-1 0 0,1 0 1 0 0,-1-1 0 0 0,0 1-1 0 0,0 1 1 0 0,0-1-1 0 0,0 0 1 0 0,-1 1 0 0 0,1-1-1 0 0,-1 1 1 0 0,0 0 0 0 0,0 0-1 0 0,0-1 1 0 0,0 2-1 0 0,-1-1 1 0 0,0 0 0 0 0,0 0-1 0 0,0 0 1 0 0,0 1-3 0 0,-2 3 10 0 0,0 1 1 0 0,-1-1-1 0 0,0 1 1 0 0,0-1-1 0 0,-1 0 1 0 0,0 0-1 0 0,0 0 1 0 0,-1 0-1 0 0,0-1 1 0 0,0 1-1 0 0,-1-1 0 0 0,-3 3-10 0 0,-25 51-604 0 0,30-45-1398 0 0,4-12-6221 0 0,1-4-2994 0 0</inkml:trace>
  <inkml:trace contextRef="#ctx0" brushRef="#br0" timeOffset="23345.728">9648 2158 10946 0 0,'0'0'2303'0'0,"0"0"-345"0"0,0 0-335 0 0,0 0-302 0 0,0 0-235 0 0,0 0-179 0 0,0 0-119 0 0,0 0-58 0 0,0 0-50 0 0,0 0-77 0 0,0 0-79 0 0,0 0-89 0 0,-31 12-83 0 0,-95 41-77 0 0,43-4 85 0 0,68-36-323 0 0,-1 0 1 0 0,2 2 0 0 0,0-1 0 0 0,1 2 0 0 0,0-1-1 0 0,1 2 1 0 0,1 0 0 0 0,0 0 0 0 0,2 1 0 0 0,0 0-1 0 0,1 1 1 0 0,-6 17-38 0 0,13-33 0 0 0,-1 0 1 0 0,1-1-1 0 0,-1 1 0 0 0,1 0 0 0 0,0 0 1 0 0,0 0-1 0 0,0 1 0 0 0,0-1 1 0 0,1 0-1 0 0,-1 0 0 0 0,1 0 0 0 0,0 1 1 0 0,0-1-1 0 0,0 0 0 0 0,0 0 0 0 0,1 1 1 0 0,-1-1-1 0 0,1 0 0 0 0,0 0 1 0 0,0 0-1 0 0,0 0 0 0 0,0 0 0 0 0,1 0 1 0 0,-1 0-1 0 0,1 0 0 0 0,0 0 0 0 0,0-1 1 0 0,-1 1-1 0 0,2-1 0 0 0,-1 1 1 0 0,0-1-1 0 0,0 0 0 0 0,1 0 0 0 0,0 0 1 0 0,-1 0-1 0 0,1 0 0 0 0,0-1 0 0 0,0 1 1 0 0,0-1-1 0 0,0 0 0 0 0,0 1 1 0 0,0-1-1 0 0,0-1 0 0 0,0 1 0 0 0,16-3 116 0 0,-1-1 1 0 0,1 0-1 0 0,-1-1 1 0 0,0-2-1 0 0,0 1 0 0 0,0-2 1 0 0,-1-1-1 0 0,0 0 1 0 0,0-1-1 0 0,-1 0 0 0 0,0-2 1 0 0,-1 0-1 0 0,0-1 1 0 0,-1 0-1 0 0,0-1 0 0 0,-1 0 1 0 0,0-1-1 0 0,9-15-116 0 0,47-55 227 0 0,-55 63-187 0 0,2 1-1 0 0,1 0 1 0 0,1 1-1 0 0,0 1 1 0 0,1 1-1 0 0,13-9-39 0 0,-30 59 31 0 0,-39 372 73 0 0,39 144-196 0 0,-2-543 90 0 0,1 1-1 0 0,-1-1 1 0 0,0 1 0 0 0,-1-1 0 0 0,1 0-1 0 0,-1 1 1 0 0,0-1 0 0 0,-1 0 0 0 0,0 0-1 0 0,0 0 1 0 0,0 0 0 0 0,-1 0 0 0 0,1 0 0 0 0,-2 0-1 0 0,1-1 1 0 0,0 0 0 0 0,-1 0 0 0 0,0 0-1 0 0,0 0 1 0 0,-1 0 0 0 0,1-1 0 0 0,-1 1-1 0 0,0-1 1 0 0,0-1 0 0 0,-1 1 0 0 0,1-1-1 0 0,-1 0 1 0 0,1 0 0 0 0,-1 0 0 0 0,0-1-1 0 0,0 0 1 0 0,0 0 0 0 0,-1 0 0 0 0,1-1-1 0 0,-3 0 3 0 0,5-1-8 0 0,1 0-1 0 0,-1 0 1 0 0,0 0 0 0 0,0-1-1 0 0,1 1 1 0 0,-1-1-1 0 0,0 0 1 0 0,1 0 0 0 0,-1-1-1 0 0,1 1 1 0 0,-1-1-1 0 0,1 1 1 0 0,0-1 0 0 0,-1 0-1 0 0,1 0 1 0 0,0-1-1 0 0,1 1 1 0 0,-1-1-1 0 0,0 1 1 0 0,1-1 0 0 0,-1 0-1 0 0,1 0 1 0 0,0 0-1 0 0,0 0 1 0 0,0 0 0 0 0,0-1 8 0 0,-5-13-16 0 0,2-1 0 0 0,0 1 1 0 0,1-1-1 0 0,1 0 1 0 0,0 0-1 0 0,2 0 0 0 0,0 0 1 0 0,1 0-1 0 0,0 0 1 0 0,2 0-1 0 0,0 0 0 0 0,1 0 1 0 0,4-11 15 0 0,14-27-236 0 0,2 1 0 0 0,3 1 0 0 0,2 2 0 0 0,2 0 0 0 0,14-15 236 0 0,-35 53-155 0 0,41-57-758 0 0,-7 11-2084 0 0,-18 19-3865 0 0,-18 25-4736 0 0</inkml:trace>
  <inkml:trace contextRef="#ctx0" brushRef="#br0" timeOffset="23952.813">10148 2177 7634 0 0,'0'0'3022'0'0,"0"0"-957"0"0,0 0-466 0 0,0 0-266 0 0,0 0-253 0 0,0 0-156 0 0,0 0-101 0 0,0 0-31 0 0,0 0 18 0 0,0 0 20 0 0,0 0-12 0 0,0 0-30 0 0,0 0-72 0 0,4 11-76 0 0,11 36-111 0 0,-24 2 169 0 0,2-29-607 0 0,1 1-1 0 0,0-1 1 0 0,2 1 0 0 0,0 0-1 0 0,2 1 1 0 0,0-1-1 0 0,1 0 1 0 0,1 1-1 0 0,2 1-90 0 0,-2-19 26 0 0,1 0 0 0 0,1-1 0 0 0,-1 1 0 0 0,1-1-1 0 0,-1 1 1 0 0,1-1 0 0 0,0 0 0 0 0,0 0 0 0 0,0 1 0 0 0,1-1-1 0 0,-1-1 1 0 0,1 1 0 0 0,-1 0 0 0 0,1-1 0 0 0,0 1 0 0 0,0-1-1 0 0,0 0 1 0 0,1 0 0 0 0,-1 0 0 0 0,0 0 0 0 0,1-1 0 0 0,-1 1 0 0 0,1-1-1 0 0,-1 0 1 0 0,1 0 0 0 0,0 0 0 0 0,0-1 0 0 0,-1 1 0 0 0,1-1-1 0 0,0 0 1 0 0,0 0 0 0 0,0 0 0 0 0,-1 0 0 0 0,1-1 0 0 0,0 0-1 0 0,-1 1 1 0 0,1-1 0 0 0,0-1 0 0 0,-1 1 0 0 0,1-1 0 0 0,-1 1-1 0 0,1-1 1 0 0,-1 0 0 0 0,0 0 0 0 0,0 0 0 0 0,0-1 0 0 0,0 1-1 0 0,0-1-25 0 0,14-11 146 0 0,-2-1 0 0 0,1-1 0 0 0,-2 0 0 0 0,0-1 0 0 0,-1 0 0 0 0,-1-1 0 0 0,-1-1 0 0 0,2-3-146 0 0,53-76 239 0 0,-64 94-237 0 0,0 1-1 0 0,0-1 0 0 0,0 1 1 0 0,0 0-1 0 0,1 0 0 0 0,-1 0 0 0 0,1 0 1 0 0,0 0-1 0 0,0 1 0 0 0,0-1 1 0 0,0 1-1 0 0,0 0 0 0 0,0 0 0 0 0,1 0 1 0 0,-1 0-1 0 0,1 0 0 0 0,0 1 1 0 0,-1-1-1 0 0,1 1 0 0 0,0 0 0 0 0,0 1 1 0 0,0-1-1 0 0,-1 1 0 0 0,1-1 1 0 0,0 1-1 0 0,0 0 0 0 0,0 0 0 0 0,2 1-1 0 0,-2 5 2 0 0,1 1 0 0 0,-1-1 0 0 0,-1 1 0 0 0,1 0 0 0 0,-1 0 0 0 0,0 0 0 0 0,-1 0 0 0 0,0 0 1 0 0,0 1-1 0 0,0-1 0 0 0,-1 1 0 0 0,0-1 0 0 0,-1 4-2 0 0,2-2-12 0 0,20 133 51 0 0,-5 1-1 0 0,-5 78-38 0 0,-14-164-6 0 0,-2-1 0 0 0,-3-1-1 0 0,-2 1 1 0 0,-3-1-1 0 0,-2-1 1 0 0,-10 22 6 0 0,-30 56-10 0 0,54-131 15 0 0,0 0-1 0 0,0 0 0 0 0,0 0 1 0 0,0 0-1 0 0,-1-1 0 0 0,1 1 1 0 0,0 0-1 0 0,-1 0 0 0 0,1 0 1 0 0,-1 0-1 0 0,1-1 0 0 0,-1 1 1 0 0,1 0-1 0 0,-1-1 0 0 0,1 1 1 0 0,-1 0-1 0 0,0-1 0 0 0,1 1 1 0 0,-1 0-1 0 0,0-1 0 0 0,0 1 1 0 0,1-1-1 0 0,-1 0 0 0 0,0 1 1 0 0,0-1-1 0 0,0 1 0 0 0,0-1 1 0 0,0 0-1 0 0,1 0 0 0 0,-1 0 1 0 0,0 1-1 0 0,0-1 0 0 0,0 0 1 0 0,0 0-1 0 0,0 0 0 0 0,0 0 1 0 0,0-1-1 0 0,0 1 0 0 0,0 0 0 0 0,1 0 1 0 0,-1 0-1 0 0,0-1 0 0 0,0 1 1 0 0,0-1-1 0 0,0 1 0 0 0,1 0 1 0 0,-1-1-1 0 0,0 1 0 0 0,0-1 1 0 0,1 0-1 0 0,-1 1 0 0 0,0-1 1 0 0,1 0-1 0 0,-1 1 0 0 0,1-1 1 0 0,-1 0-1 0 0,1 1 0 0 0,-1-1 1 0 0,1 0-1 0 0,-1 0 0 0 0,1 0 1 0 0,0 0-1 0 0,-1 1 0 0 0,1-1 1 0 0,0 0-1 0 0,0 0-4 0 0,-15-63 191 0 0,11 37-200 0 0,2 0 1 0 0,0 0-1 0 0,2 0 1 0 0,1 0-1 0 0,1-1 1 0 0,1 1-1 0 0,1 1 1 0 0,2-1 0 0 0,0 1-1 0 0,2 0 1 0 0,1 0-1 0 0,1 1 1 0 0,2 0-1 0 0,0 1 1 0 0,1 0-1 0 0,1 1 1 0 0,2 0 0 0 0,5-5 8 0 0,-8 15-107 0 0,-1 1 1 0 0,1 1-1 0 0,1 0 1 0 0,0 1 0 0 0,1 1-1 0 0,0 0 1 0 0,14-6 106 0 0,72-5-3676 0 0,-85 20 1415 0 0,-5 0-3003 0 0,-5 0-6541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24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11 114 2176 0 0,'0'0'2512'0'0,"0"0"-221"0"0,0 0-13 0 0,0 0 51 0 0,0 0 51 0 0,0 0-129 0 0,0 0-329 0 0,0 0-415 0 0,0 0-358 0 0,0 0-221 0 0,0 0-157 0 0,-2-9-125 0 0,-6-27-151 0 0,7 37 2072 0 0,24 81-2153 0 0,-5 1-144 0 0,-5 0 0 0 0,-3 1 0 0 0,-3 0-1 0 0,-5 48-269 0 0,-3-108 31 0 0,-1 0 0 0 0,-1 0 0 0 0,-2 0 0 0 0,0-1-1 0 0,-1 1 1 0 0,-2-1 0 0 0,0 0 0 0 0,-1-1 0 0 0,-4 5-31 0 0,4-13 47 0 0,12-17 83 0 0,141-133-72 0 0,-95 98-56 0 0,1 2 1 0 0,2 3-1 0 0,51-24-2 0 0,-90 50-9 0 0,1 0 0 0 0,0 1-1 0 0,1 1 1 0 0,-1 0 0 0 0,1 1-1 0 0,0 0 1 0 0,0 1 0 0 0,0 1-1 0 0,2 1 10 0 0,-15 2 2 0 0,0 1 0 0 0,1 0 0 0 0,-1 0 0 0 0,0 0 0 0 0,0 1-1 0 0,0-1 1 0 0,0 1 0 0 0,-1-1 0 0 0,1 1 0 0 0,-1-1 0 0 0,0 1-1 0 0,1 0 1 0 0,-1 0 0 0 0,0-1 0 0 0,0 1 0 0 0,-1 0 0 0 0,1 0-1 0 0,-1 0 1 0 0,1 0 0 0 0,-1 0 0 0 0,0 0 0 0 0,0 0 0 0 0,0 0-1 0 0,-1 0 1 0 0,1 0 0 0 0,-1 0 0 0 0,0 0 0 0 0,1 0 0 0 0,-1 0-1 0 0,-1-1 1 0 0,1 1 0 0 0,0 0-2 0 0,-10 26 30 0 0,-2-1 1 0 0,0 0-1 0 0,-2-1 1 0 0,-1-1-1 0 0,-1 0 1 0 0,-10 9-31 0 0,7-6 8 0 0,10-11 5 0 0,-2 0 0 0 0,0 0 0 0 0,-1-1-1 0 0,0-1 1 0 0,-2 0 0 0 0,0-1 0 0 0,0 0 0 0 0,-1-2 0 0 0,-1 0 0 0 0,-1 0 0 0 0,0-2 0 0 0,0 0 0 0 0,-5 1-13 0 0,19-11-37 0 0,0 0 0 0 0,0-1 0 0 0,0 1 0 0 0,0-1 0 0 0,0 1 0 0 0,0-1 0 0 0,0 0-1 0 0,0-1 1 0 0,0 1 0 0 0,0-1 0 0 0,-1 0 0 0 0,1 0 0 0 0,1 0 0 0 0,-1-1 0 0 0,0 1 0 0 0,0-1 0 0 0,0 0 0 0 0,1 0 0 0 0,-1 0 0 0 0,1 0 0 0 0,0-1 0 0 0,-1 1 0 0 0,1-1 0 0 0,0 0 0 0 0,1 0 0 0 0,-1 0 0 0 0,0-1 0 0 0,1 1 0 0 0,0 0 0 0 0,0-1 0 0 0,0 0 0 0 0,0 1 0 0 0,0-1-1 0 0,1 0 1 0 0,0 0 0 0 0,-1 0 0 0 0,2 0 0 0 0,-1 0 0 0 0,0 0 0 0 0,1 0 0 0 0,0 0 0 0 0,0 0 0 0 0,0-1 0 0 0,0 0 37 0 0,13-105-4137 0 0,0 77 135 0 0,3 0-3725 0 0,-5 17-3326 0 0</inkml:trace>
  <inkml:trace contextRef="#ctx0" brushRef="#br0" timeOffset="5672.702">968 637 1968 0 0,'0'0'1895'0'0,"0"0"-139"0"0,0 0-57 0 0,0 0 14 0 0,0 0 28 0 0,0 0-17 0 0,0 0-129 0 0,0 0-148 0 0,0 0-152 0 0,0 0-148 0 0,0 0-110 0 0,-3-8-106 0 0,-9-21-107 0 0,9 21-133 0 0,3 8-128 0 0,0 0-116 0 0,0 0-110 0 0,0 0-71 0 0,0 0-57 0 0,0 0-42 0 0,0 0-22 0 0,0 0-36 0 0,0 0-23 0 0,0 0-28 0 0,0 19 210 0 0,-11 88 499 0 0,8-59-653 0 0,0-28-78 0 0,2-1 1 0 0,0 1 0 0 0,1 0-1 0 0,1-1 1 0 0,1 1 0 0 0,4 17-37 0 0,-4-34 50 0 0,-1 1 0 0 0,1 0 0 0 0,0-1 0 0 0,0 0-1 0 0,0 1 1 0 0,0-1 0 0 0,1 0 0 0 0,-1 0 0 0 0,1 0 0 0 0,-1-1 0 0 0,1 1 0 0 0,0 0 0 0 0,0-1 0 0 0,1 0 0 0 0,-1 0 0 0 0,0 0 0 0 0,1 0 0 0 0,-1-1 0 0 0,1 1 0 0 0,0-1 0 0 0,-1 0 0 0 0,1 0 0 0 0,0 0 0 0 0,0 0 0 0 0,0-1 0 0 0,0 1-1 0 0,-1-1 1 0 0,1 0 0 0 0,0 0 0 0 0,0-1 0 0 0,0 1 0 0 0,0-1 0 0 0,0 0 0 0 0,-1 0 0 0 0,1 0 0 0 0,0-1 0 0 0,-1 1 0 0 0,1-1 0 0 0,-1 0 0 0 0,1 1 0 0 0,-1-2 0 0 0,0 1 0 0 0,0 0 0 0 0,0-1 0 0 0,0 1 0 0 0,0-1-50 0 0,109-111 984 0 0,-106 105-941 0 0,5-4 51 0 0,-2-1-1 0 0,1-1 1 0 0,-1 0-1 0 0,-1 0 0 0 0,-1 0 1 0 0,0-1-1 0 0,3-15-93 0 0,-36 255-126 0 0,27-222 125 0 0,-1 1 1 0 0,0 0 0 0 0,1 0-1 0 0,0 0 1 0 0,-1 0 0 0 0,1-1-1 0 0,0 1 1 0 0,1 0 0 0 0,-1-1-1 0 0,0 1 1 0 0,1-1 0 0 0,-1 1-1 0 0,1-1 1 0 0,0 0 0 0 0,0 1-1 0 0,0-1 1 0 0,0 0 0 0 0,0 0-1 0 0,1-1 1 0 0,-1 1 0 0 0,0 0-1 0 0,1-1 1 0 0,-1 1 0 0 0,1-1-1 0 0,0 0 1 0 0,-1 0 0 0 0,1 0-1 0 0,0 0 1 0 0,0 0 0 0 0,0-1-1 0 0,-1 1 1 0 0,1-1 0 0 0,0 0-1 0 0,2 0 1 0 0,102-12 94 0 0,-76-4-62 0 0,1-2 0 0 0,-2-1-1 0 0,0-1 1 0 0,-2-1 0 0 0,0-2-1 0 0,-2-1 1 0 0,0-1 0 0 0,-2-1-1 0 0,0-1 1 0 0,-2-1 0 0 0,-1-1-1 0 0,9-20-31 0 0,-11 15 18 0 0,-1-2 0 0 0,-2 0 0 0 0,-1-1 0 0 0,-2-1 0 0 0,-2 0 0 0 0,-1-1 0 0 0,-3 0 0 0 0,0 0 0 0 0,-3-1 0 0 0,-1 0 0 0 0,-2 1 0 0 0,-2-1 0 0 0,-4-26-18 0 0,-14-19 20 0 0,8 104-396 0 0,7 124 480 0 0,14 136-104 0 0,-8 5 16 0 0,-24-45-18 0 0,22-239 6 0 0,6 4-72 0 0,-6-30-539 0 0,12-85-5536 0 0,-6 72-2834 0 0,-4 27-2393 0 0</inkml:trace>
  <inkml:trace contextRef="#ctx0" brushRef="#br0" timeOffset="5984.687">1472 390 5145 0 0,'0'0'3541'0'0,"0"0"-726"0"0,0 0-461 0 0,0 0-183 0 0,0 0-218 0 0,0 0-365 0 0,0 0-400 0 0,0 0-328 0 0,0 0-197 0 0,0 0-113 0 0,0 0 20 0 0,0 0 94 0 0,0 0 99 0 0,10 1 52 0 0,125 0 1307 0 0,1-5-1 0 0,24-9-2121 0 0,-112 10 137 0 0,260-5-904 0 0,-290 5-1570 0 0,-13-1-4068 0 0,-4 4-5944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33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288 522 0 0 0,'0'0'2022'0'0,"0"0"-377"0"0,0 0-119 0 0,0 0 126 0 0,0 0 222 0 0,0 0 112 0 0,0 0-90 0 0,0 0-238 0 0,0 0-306 0 0,0 0-255 0 0,0 0-219 0 0,0-14-116 0 0,0-44-54 0 0,5 29 1929 0 0,-1 42 778 0 0,-6 6-3248 0 0,-1 0-1 0 0,-1 0 1 0 0,-1-1 0 0 0,0 0-1 0 0,-1 0 1 0 0,-1 0 0 0 0,-1 0-167 0 0,2-3 39 0 0,-39 92 167 0 0,-4-2 1 0 0,-62 95-207 0 0,90-171 27 0 0,21-28-39 0 0,0-1 1 0 0,11-35 118 0 0,18-31-86 0 0,3 2-1 0 0,2 1 1 0 0,13-13-21 0 0,29-55-1 0 0,42-134 117 0 0,-116 328 47 0 0,-5-33-127 0 0,1-1 1 0 0,1 0-1 0 0,1 1 1 0 0,2-1-1 0 0,1 0 1 0 0,1 1-1 0 0,1-1 1 0 0,5 12-37 0 0,-5-27 0 0 0,-2-2 2 0 0,0 0 1 0 0,0 0 0 0 0,2 0 0 0 0,-1 0-1 0 0,1-1 1 0 0,1 0 0 0 0,0 0 0 0 0,0-1-1 0 0,1 1 1 0 0,1-1 0 0 0,0-1 0 0 0,0 1-1 0 0,1-1 1 0 0,0-1 0 0 0,0 0 0 0 0,1 0 0 0 0,7 4-3 0 0,-12-9 21 0 0,-1-1 0 0 0,1 0 0 0 0,-1 0 0 0 0,1 0 0 0 0,-1 0 0 0 0,1-1 0 0 0,0 0 0 0 0,0 0 0 0 0,0 0 0 0 0,0-1 0 0 0,0 1 0 0 0,0-1 0 0 0,0 0 0 0 0,0-1 0 0 0,0 1 0 0 0,0-1 0 0 0,-1 0 0 0 0,1 0 0 0 0,0-1 0 0 0,0 1 0 0 0,-1-1 0 0 0,1 0 0 0 0,-1 0 0 0 0,1-1 0 0 0,-1 1 0 0 0,2-3-21 0 0,14-13 104 0 0,-1-1 0 0 0,-1-1-1 0 0,-1 0 1 0 0,-1-2 0 0 0,0 0-1 0 0,-2 0 1 0 0,-1-2 0 0 0,0 0-1 0 0,-2 0 1 0 0,-1-1 0 0 0,1-6-104 0 0,-6 16 30 0 0,-1-1 1 0 0,0 0-1 0 0,-1 0 1 0 0,-1 0-1 0 0,-1-1 1 0 0,0 1-1 0 0,-1 0 1 0 0,0-1-1 0 0,-4-13-30 0 0,4 25-5 0 0,-1 1-1 0 0,0-1 1 0 0,-1 1 0 0 0,1 0-1 0 0,-1 0 1 0 0,0-1-1 0 0,0 1 1 0 0,0 0 0 0 0,0 1-1 0 0,-1-1 1 0 0,1 0-1 0 0,-1 1 1 0 0,0-1 0 0 0,0 1-1 0 0,0 0 1 0 0,-1 0-1 0 0,-2-2 6 0 0,4 6-125 0 0,0 0 0 0 0,1 0-1 0 0,-1 0 1 0 0,1 0-1 0 0,-1 0 1 0 0,1 0 0 0 0,-1 0-1 0 0,1 0 1 0 0,-1 1-1 0 0,1-1 1 0 0,0 1 0 0 0,0-1-1 0 0,0 1 1 0 0,0-1 0 0 0,0 1-1 0 0,0 0 1 0 0,0 0-1 0 0,1-1 1 0 0,-1 1 0 0 0,1 0-1 0 0,-1 0 1 0 0,1 0-1 0 0,-1 0 1 0 0,1-1 0 0 0,0 1-1 0 0,0 0 1 0 0,0 0 0 0 0,0 0-1 0 0,0 0 1 0 0,1 0-1 0 0,-1 0 1 0 0,0-1 0 0 0,1 1-1 0 0,0 0 1 0 0,0 2 125 0 0,-1 2-599 0 0,0 23-2909 0 0,0-11-2222 0 0,0-5-6278 0 0</inkml:trace>
  <inkml:trace contextRef="#ctx0" brushRef="#br0" timeOffset="371.198">1333 526 11146 0 0,'0'0'3205'0'0,"0"0"-1451"0"0,0 0-575 0 0,0 0-20 0 0,0 0 25 0 0,0 0-56 0 0,0 0-160 0 0,0 0-256 0 0,0 0-198 0 0,0 0-110 0 0,0 0-67 0 0,0 0-26 0 0,0 0-25 0 0,-22 16-45 0 0,-68 51-64 0 0,88-65-167 0 0,-1-1 1 0 0,1 1-1 0 0,-1-1 0 0 0,1 1 0 0 0,0 0 0 0 0,0 0 0 0 0,0 0 1 0 0,0 0-1 0 0,0 0 0 0 0,0 0 0 0 0,1 1 0 0 0,-1-1 0 0 0,1 1 0 0 0,-1-1 1 0 0,1 1-1 0 0,0-1 0 0 0,0 1 0 0 0,0 0 0 0 0,0 0 0 0 0,1-1 1 0 0,-1 1-1 0 0,1 0 0 0 0,0 0 0 0 0,0 0 0 0 0,0 1-10 0 0,-1 10 46 0 0,0-9-21 0 0,0 0-1 0 0,0 0 0 0 0,0 0 1 0 0,1 0-1 0 0,-1 0 0 0 0,1 0 1 0 0,0 0-1 0 0,1 0 0 0 0,-1 0 1 0 0,1 0-1 0 0,0 0 1 0 0,1 0-1 0 0,-1 0 0 0 0,1 0 1 0 0,0 0-1 0 0,0-1 0 0 0,0 1 1 0 0,1-1-1 0 0,-1 1 0 0 0,1-1 1 0 0,0 0-1 0 0,0 0 0 0 0,1 0 1 0 0,-1-1-1 0 0,1 1 0 0 0,0-1 1 0 0,0 0-1 0 0,0 0 0 0 0,0 0 1 0 0,1 0-1 0 0,-1-1 0 0 0,1 0 1 0 0,0 0-1 0 0,-1 0 0 0 0,1 0 1 0 0,0-1-1 0 0,0 0 1 0 0,0 0-1 0 0,4 0-24 0 0,-3 0 68 0 0,0-1 0 0 0,0 1 0 0 0,0-1 0 0 0,-1-1 0 0 0,1 1 0 0 0,0-1 0 0 0,0 0 0 0 0,0 0 0 0 0,0-1 0 0 0,0 0 0 0 0,-1 0 0 0 0,1 0 0 0 0,-1-1 0 0 0,1 1 0 0 0,-1-1 0 0 0,0-1 0 0 0,0 1 0 0 0,-1-1 0 0 0,1 0 0 0 0,-1 0 0 0 0,1 0 0 0 0,-1 0 0 0 0,-1-1 0 0 0,1 0 0 0 0,0 0 0 0 0,0-2-68 0 0,0 0 7 0 0,0-1 1 0 0,0 0-1 0 0,-1 0 0 0 0,0-1 0 0 0,0 1 1 0 0,-1 0-1 0 0,0-1 0 0 0,-1 0 0 0 0,0 1 1 0 0,0-1-1 0 0,-1 0 0 0 0,0 0 0 0 0,0 1 0 0 0,-1-1 1 0 0,0 0-1 0 0,-1 0 0 0 0,0 1 0 0 0,0-1 1 0 0,-1 1-1 0 0,0 0 0 0 0,-1 0 0 0 0,1 0 1 0 0,-1 0-1 0 0,-1 1 0 0 0,0-1 0 0 0,0 1 0 0 0,0 0 1 0 0,-1 1-1 0 0,0-1 0 0 0,0 1 0 0 0,-7-5-7 0 0,-62-35-2768 0 0,57 42-1575 0 0,0 2-3484 0 0,8 2-4494 0 0</inkml:trace>
  <inkml:trace contextRef="#ctx0" brushRef="#br0" timeOffset="790.141">1856 3 14611 0 0,'0'0'1829'0'0,"0"0"-452"0"0,0 0-155 0 0,0 0 98 0 0,0 0 59 0 0,0 0-73 0 0,0 0-233 0 0,0 0-307 0 0,0 0-248 0 0,0 0-133 0 0,0 0-65 0 0,0 0 16 0 0,0 0 49 0 0,7-1 4 0 0,-4 1-368 0 0,-2 0-4 0 0,0-1 1 0 0,0 1-1 0 0,0 0 0 0 0,0 0 1 0 0,0 0-1 0 0,1-1 0 0 0,-1 1 1 0 0,0 0-1 0 0,0 0 0 0 0,0 0 1 0 0,0 1-1 0 0,0-1 1 0 0,0 0-1 0 0,0 0 0 0 0,1 1 1 0 0,-1-1-1 0 0,0 0 0 0 0,0 1 1 0 0,0-1-1 0 0,0 1 0 0 0,0 0 1 0 0,0-1-1 0 0,-1 1 0 0 0,1 0 1 0 0,0-1-1 0 0,0 1 0 0 0,0 0 1 0 0,-1 0-1 0 0,1 0 1 0 0,0 0-1 0 0,-1 0 0 0 0,1 0 1 0 0,-1 0-1 0 0,1 0 0 0 0,-1 0 1 0 0,1 0-1 0 0,-1 0 0 0 0,0 0 1 0 0,1 0-1 0 0,-1 0 0 0 0,0 0 1 0 0,0 0-1 0 0,0 0 1 0 0,0 0-1 0 0,0 1 0 0 0,0-1 1 0 0,0 0-1 0 0,0 0 0 0 0,0 0 1 0 0,-1 0-1 0 0,1 0 0 0 0,0 0 1 0 0,-1 0-1 0 0,1 0-17 0 0,-1 450 1206 0 0,-40-214-1184 0 0,40-319-8053 0 0,-2 47-1285 0 0,1 23-1995 0 0</inkml:trace>
  <inkml:trace contextRef="#ctx0" brushRef="#br0" timeOffset="1028.99">1527 279 8730 0 0,'0'0'2174'0'0,"0"0"-447"0"0,0 0-346 0 0,0 0-194 0 0,0 0 27 0 0,0 0 102 0 0,0 0 112 0 0,0 0 14 0 0,0 0-199 0 0,0 0-199 0 0,33 0-236 0 0,107-4-150 0 0,84-22 1118 0 0,-138 14-1580 0 0,0 4-1 0 0,70 3-195 0 0,-101 22-820 0 0,-38 17-6483 0 0,-17-23-9 0 0,0-3-3772 0 0</inkml:trace>
  <inkml:trace contextRef="#ctx0" brushRef="#br0" timeOffset="4926.208">1 1362 168 0 0,'0'0'1898'0'0,"0"0"50"0"0,0 0 107 0 0,0 0 204 0 0,0 0 59 0 0,0 0-208 0 0,0 0-300 0 0,0 0-393 0 0,0 0-395 0 0,0 0-322 0 0,0 0-220 0 0,8-8 532 0 0,244-27 3441 0 0,-224 30-4071 0 0,597-132 3057 0 0,-342 80-2348 0 0,124-3-1091 0 0,-190 56 87 0 0,-217 4-82 0 0,0 0 0 0 0,0 0-6 0 0,0 0 13 0 0,0 0 4 0 0,0 0 0 0 0,0 0 0 0 0,0 0 0 0 0,0 0 1 0 0,0 0 6 0 0,0 0-4 0 0,0 0-25 0 0,0 0-15 0 0,0 0-8 0 0,0 0-30 0 0,0 0-40 0 0,0 0-22 0 0,-21 1-3884 0 0,-23 19-790 0 0,12-5-6512 0 0,19-10 2956 0 0</inkml:trace>
  <inkml:trace contextRef="#ctx0" brushRef="#br0" timeOffset="6065.459">135 1560 0 0 0,'0'0'173'0'0,"0"0"355"0"0,0 0 123 0 0,0 0-43 0 0,0 0 26 0 0,0 0 37 0 0,0 0 5 0 0,0 0 123 0 0,0 0 129 0 0,0 0 164 0 0,-9 2 214 0 0,-9 0-1155 0 0,1 0 2217 0 0,-2 0 5782 0 0,23-1-3668 0 0,19 1-3534 0 0,62-7-102 0 0,1-4 0 0 0,-1-3 0 0 0,-1-5 0 0 0,3-4-846 0 0,-32 9 234 0 0,81-19 196 0 0,102-23 154 0 0,2 10-1 0 0,10 10-583 0 0,-48 27 108 0 0,-162 10 50 0 0,53-24-147 0 0,-46 13 5 0 0,-44 5-2337 0 0,-25-1-6620 0 0,21 4-2837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43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167 280 0 0 0,'0'0'824'0'0,"0"0"279"0"0,0 0 181 0 0,0 0 150 0 0,0 0 126 0 0,9-10 106 0 0,29-33 36 0 0,-37 43-1515 0 0,0 0 0 0 0,-1 0 0 0 0,1-1 0 0 0,-1 1 0 0 0,1 0 0 0 0,0-1 0 0 0,-1 1 0 0 0,1-1 0 0 0,-1 1 0 0 0,1-1 0 0 0,-1 1 0 0 0,1-1 0 0 0,-1 1 0 0 0,1-1 0 0 0,-1 1 0 0 0,0-1 0 0 0,1 1 0 0 0,-1-1 0 0 0,0 0 0 0 0,1 1 0 0 0,-1-1 0 0 0,0 0 0 0 0,0 1 0 0 0,0-1 0 0 0,0 0 1 0 0,1 1-1 0 0,-1-1 0 0 0,0 0 0 0 0,0 1 0 0 0,0-1 0 0 0,-1 0 0 0 0,1 1 0 0 0,0-1 0 0 0,0 0 0 0 0,0 0 0 0 0,0 1 0 0 0,-1-1 0 0 0,1 1 0 0 0,0-1 0 0 0,0 0 0 0 0,-1 1 0 0 0,1-1 0 0 0,-1 1 0 0 0,1-1 0 0 0,0 0 0 0 0,-1 1 0 0 0,1-1 0 0 0,-1 1-187 0 0,-26-1 3058 0 0,23 1-3363 0 0,-5 2 375 0 0,1 1 0 0 0,-1 0 0 0 0,1 0-1 0 0,0 1 1 0 0,1 0 0 0 0,-1 0 0 0 0,1 1 0 0 0,0 0 0 0 0,0 0-1 0 0,0 1 1 0 0,0 0 0 0 0,1 0 0 0 0,0 0 0 0 0,1 1-1 0 0,-1 0 1 0 0,1 0 0 0 0,-3 6-70 0 0,2-5 27 0 0,-1 1-1 0 0,1 0 1 0 0,0 0-1 0 0,1 0 1 0 0,0 1-1 0 0,0 0 1 0 0,1 0-1 0 0,0 0 1 0 0,1 0-1 0 0,0 1 1 0 0,1-1 0 0 0,0 1-1 0 0,1 0 1 0 0,0-1-1 0 0,0 1 1 0 0,2 0-1 0 0,-1 0 1 0 0,1 0-1 0 0,2 8-26 0 0,1-14 62 0 0,0 0-1 0 0,0-1 0 0 0,1 1 0 0 0,0-1 1 0 0,-1 0-1 0 0,1-1 0 0 0,1 1 1 0 0,-1-1-1 0 0,0 0 0 0 0,1-1 1 0 0,0 1-1 0 0,-1-1 0 0 0,1 0 1 0 0,0 0-1 0 0,0-1 0 0 0,0 1 0 0 0,0-2 1 0 0,1 1-1 0 0,-1 0 0 0 0,0-1 1 0 0,0 0-1 0 0,0-1 0 0 0,1 0 1 0 0,-1 0-1 0 0,0 0 0 0 0,0 0 0 0 0,0-1 1 0 0,0 0-1 0 0,-1 0 0 0 0,1-1 1 0 0,0 0-1 0 0,1-1-61 0 0,11-3 109 0 0,-1-1-1 0 0,0-1 1 0 0,-1-1-1 0 0,0 0 1 0 0,0-1 0 0 0,-1-1-1 0 0,-1 0 1 0 0,0-1-1 0 0,0-1 1 0 0,-2 0 0 0 0,0-1-1 0 0,0 0 1 0 0,-1-1 0 0 0,-1 0-1 0 0,-1-1 1 0 0,0 0-1 0 0,-1 0 1 0 0,-1-1 0 0 0,0 0-1 0 0,-2 0 1 0 0,0 0-1 0 0,-1-1 1 0 0,-1 0 0 0 0,-1 0-1 0 0,0-11-108 0 0,-3 24-30 0 0,0-1 1 0 0,-1 1-1 0 0,-1 0 0 0 0,1 0 0 0 0,-1-1 0 0 0,0 2 0 0 0,0-1 0 0 0,0 0 0 0 0,-1 1 1 0 0,0-1-1 0 0,0 1 0 0 0,-1 0 0 0 0,1 0 0 0 0,-1 1 0 0 0,0 0 0 0 0,0-1 1 0 0,-1 2-1 0 0,1-1 0 0 0,-1 1 0 0 0,0-1 0 0 0,0 1 0 0 0,0 1 0 0 0,0-1 0 0 0,0 1 1 0 0,0 1-1 0 0,-1-1 0 0 0,1 1 0 0 0,-1 0 0 0 0,0 0 0 0 0,1 1 0 0 0,-1 0 1 0 0,1 0-1 0 0,-1 0 0 0 0,0 1 0 0 0,1 0 0 0 0,-1 0 0 0 0,1 1 0 0 0,0 0 0 0 0,-1 0 1 0 0,1 1-1 0 0,0-1 0 0 0,0 1 0 0 0,0 0 30 0 0,-4 2-278 0 0,0 0 0 0 0,1 1 0 0 0,-1 0 0 0 0,1 1 0 0 0,0-1 0 0 0,1 2 0 0 0,-1-1 0 0 0,1 1 0 0 0,1 1 0 0 0,-5 5 278 0 0,-12 20-3811 0 0,1 4-4126 0 0,11-21-3770 0 0</inkml:trace>
  <inkml:trace contextRef="#ctx0" brushRef="#br0" timeOffset="601.435">551 464 8162 0 0,'0'0'2655'0'0,"0"0"-628"0"0,0 0-355 0 0,0 0-163 0 0,0 0-157 0 0,0 0-166 0 0,0 0-195 0 0,0 0-209 0 0,0 0-182 0 0,0 0-59 0 0,0 0-35 0 0,0 0 9 0 0,7-7 20 0 0,128-163 3482 0 0,-32-20-2977 0 0,-103 189-1020 0 0,0 1-4 0 0,0 0-8 0 0,0 0-29 0 0,0 0 3 0 0,0 0 5 0 0,0 0-20 0 0,0 0-21 0 0,0 0 9 0 0,6 41-220 0 0,-3 6 289 0 0,-3-39-25 0 0,-1 0 0 0 0,2 1 0 0 0,-1-1 0 0 0,1 0 0 0 0,0 1 0 0 0,0-1 0 0 0,1 0 1 0 0,1 0-1 0 0,-1 0 0 0 0,1 0 0 0 0,0-1 0 0 0,1 1 0 0 0,0-1 0 0 0,0 0 0 0 0,1 0 0 0 0,0 0 0 0 0,0 0 1 0 0,2 1 0 0 0,-2-5 23 0 0,-1 0 1 0 0,1 0 0 0 0,0-1-1 0 0,0 0 1 0 0,0 0 0 0 0,0 0-1 0 0,0 0 1 0 0,0-1 0 0 0,0 0-1 0 0,1 0 1 0 0,-1 0 0 0 0,0-1-1 0 0,1 0 1 0 0,-1 0 0 0 0,0 0-1 0 0,1 0 1 0 0,-1-1 0 0 0,0 0-1 0 0,1 0 1 0 0,-1-1 0 0 0,0 1-1 0 0,0-1 1 0 0,0 0 0 0 0,0-1-1 0 0,-1 1 1 0 0,1-1 0 0 0,0 0-1 0 0,-1 0 1 0 0,0 0 0 0 0,0-1-1 0 0,0 0 1 0 0,0 0-24 0 0,10-5 117 0 0,-1-2 0 0 0,-1 0 0 0 0,0 0 0 0 0,0-1 1 0 0,-1 0-1 0 0,-1-1 0 0 0,0-1 0 0 0,-1 1 0 0 0,0-2 0 0 0,4-10-117 0 0,28-82 427 0 0,-32 45-395 0 0,-9 61-140 0 0,0 1-108 0 0,0 0-163 0 0,0 0-227 0 0,0 0-344 0 0,0 7-5005 0 0,0-3-4829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45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56 4721 0 0,'0'0'1603'0'0,"0"0"-80"0"0,0 0 159 0 0,0 0 217 0 0,0 0 125 0 0,0 0-79 0 0,0 0-257 0 0,0 0-308 0 0,0 0-255 0 0,0 0-192 0 0,0 0-146 0 0,0 0-102 0 0,0 0-93 0 0,3-10-67 0 0,5-26-76 0 0,-6 26-66 0 0,-2 10-47 0 0,0 0-61 0 0,0 0-34 0 0,0 13 434 0 0,4 795 2596 0 0,-7-791-4042 0 0,0-29-4156 0 0,3-4-109 0 0,0 9-123 0 0,0 0-5922 0 0</inkml:trace>
  <inkml:trace contextRef="#ctx0" brushRef="#br0" timeOffset="286.715">0 457 8122 0 0,'0'0'2812'0'0,"0"0"-1009"0"0,0 0-509 0 0,0 0-106 0 0,0 0 19 0 0,0 0-5 0 0,0 0-51 0 0,0 0-90 0 0,0 0-70 0 0,0 0-56 0 0,0 0-116 0 0,0 0-124 0 0,0 0-123 0 0,26-5-101 0 0,133-24 277 0 0,126-41 83 0 0,-218 54-2076 0 0,-46 7-2513 0 0,-3-1-4833 0 0,-14 9-2509 0 0</inkml:trace>
  <inkml:trace contextRef="#ctx0" brushRef="#br0" timeOffset="827.18">713 52 5305 0 0,'0'0'3214'0'0,"0"0"-881"0"0,0 0-373 0 0,0 0-86 0 0,0 0-123 0 0,0 0-203 0 0,0 0-330 0 0,0 0-379 0 0,0 0-325 0 0,0 0-164 0 0,0 0-61 0 0,0 0 39 0 0,0 0 102 0 0,-3 9 42 0 0,-18 160 1858 0 0,19 227-802 0 0,2-382-1506 0 0,0 0-1 0 0,1 0 1 0 0,1 0-1 0 0,0 0 1 0 0,1-1 0 0 0,0 1-1 0 0,1-1 1 0 0,1 1 0 0 0,3 6-22 0 0,-5-19 30 0 0,-1 1 1 0 0,1-1 0 0 0,0 1-1 0 0,0-1 1 0 0,-1 0 0 0 0,1 0-1 0 0,0-1 1 0 0,0 1 0 0 0,0-1-1 0 0,0 1 1 0 0,0-1 0 0 0,0 0-1 0 0,0 0 1 0 0,0 0 0 0 0,0 0-1 0 0,0-1 1 0 0,0 1 0 0 0,0-1-1 0 0,0 0 1 0 0,0 0 0 0 0,0 0 0 0 0,0 0-1 0 0,0-1 1 0 0,-1 1 0 0 0,1-1-1 0 0,-1 1 1 0 0,1-1 0 0 0,-1 0-1 0 0,1 0 1 0 0,-1 0 0 0 0,0 0-1 0 0,0 0 1 0 0,0-1 0 0 0,0 1-1 0 0,-1-1 1 0 0,1 1 0 0 0,0-2-31 0 0,5-2 8 0 0,196-148 313 0 0,-202 153-322 0 0,1-1 1 0 0,-1 1-1 0 0,0-1 0 0 0,1 1 0 0 0,-1-1 1 0 0,1 1-1 0 0,-1 0 0 0 0,1 0 1 0 0,0 0-1 0 0,-1 0 0 0 0,1 0 0 0 0,0 0 1 0 0,0 1-1 0 0,0-1 0 0 0,-1 0 1 0 0,1 1-1 0 0,0-1 0 0 0,0 1 0 0 0,0 0 1 0 0,0 0-1 0 0,0 0 0 0 0,0 0 1 0 0,0 0-1 0 0,0 0 0 0 0,0 0 0 0 0,0 1 1 0 0,0-1-1 0 0,0 1 0 0 0,0-1 1 0 0,-1 1-1 0 0,1 0 0 0 0,0 0 0 0 0,0 0 1 0 0,0 0-1 0 0,-1 0 0 0 0,1 0 1 0 0,-1 0-1 0 0,1 0 0 0 0,-1 1 0 0 0,1-1 1 0 0,-1 1-1 0 0,0-1 0 0 0,1 1 1 0 0,1 192 298 0 0,-2-191-408 0 0,0-1 0 0 0,0 1 1 0 0,0-1-1 0 0,0 1 1 0 0,0-1-1 0 0,0 1 0 0 0,0-1 1 0 0,1 0-1 0 0,-1 1 1 0 0,1-1-1 0 0,0 0 0 0 0,0 0 1 0 0,0 0-1 0 0,0-1 1 0 0,0 1-1 0 0,0 0 0 0 0,0-1 1 0 0,0 1-1 0 0,1-1 1 0 0,-1 0-1 0 0,1 0 0 0 0,-1 0 1 0 0,1 0-1 0 0,-1 0 0 0 0,1 0 1 0 0,0-1-1 0 0,-1 1 1 0 0,1-1-1 0 0,0 0 0 0 0,-1 0 1 0 0,1 0-1 0 0,0 0 1 0 0,-1 0-1 0 0,1-1 0 0 0,0 1 1 0 0,-1-1-1 0 0,1 1 1 0 0,0-1-1 0 0,-1 0 0 0 0,1 0 1 0 0,-1 0-1 0 0,0-1 1 0 0,1 1-1 0 0,-1-1 0 0 0,0 1 1 0 0,0-1-1 0 0,0 0 1 0 0,0 1-1 0 0,0-1 0 0 0,0 0 1 0 0,0 0-1 0 0,-1-1 0 0 0,1 1 110 0 0,3-8-3904 0 0,0 3-2679 0 0,-1 3-5097 0 0</inkml:trace>
  <inkml:trace contextRef="#ctx0" brushRef="#br0" timeOffset="1246.899">1383 659 3273 0 0,'0'0'1160'0'0,"0"0"-33"0"0,0 0 403 0 0,0 0 342 0 0,0 0 138 0 0,0 0-73 0 0,0 0-194 0 0,0 0-193 0 0,0 0-199 0 0,0 0-192 0 0,0 0-135 0 0,0 0-113 0 0,24 5-77 0 0,77 15-38 0 0,-97-19-697 0 0,-1 0 0 0 0,1 0 0 0 0,0 0 0 0 0,0 0 1 0 0,0-1-1 0 0,0 0 0 0 0,0 1 0 0 0,0-2 0 0 0,0 1 0 0 0,-1 0 0 0 0,1-1 1 0 0,0 1-1 0 0,0-1 0 0 0,0 0 0 0 0,0-1 0 0 0,-1 1 0 0 0,4-2-99 0 0,6-4 387 0 0,0 3-160 0 0,0 0 0 0 0,-1-1 0 0 0,0-1 0 0 0,0 0-1 0 0,-1-1 1 0 0,0 0 0 0 0,0-1 0 0 0,-1 0 0 0 0,1-1-1 0 0,-2 0 1 0 0,1-1 0 0 0,7-10-227 0 0,-15 18 13 0 0,-1-1-1 0 0,1 0 0 0 0,-1 0 1 0 0,1 0-1 0 0,-1 0 1 0 0,0 0-1 0 0,0 0 0 0 0,-1 0 1 0 0,1-1-1 0 0,0 1 1 0 0,-1 0-1 0 0,0 0 1 0 0,0 0-1 0 0,0-1 0 0 0,0 1 1 0 0,-1 0-1 0 0,1 0 1 0 0,-1-1-1 0 0,0 1 0 0 0,1 0 1 0 0,-2 0-1 0 0,1 0 1 0 0,0 0-1 0 0,-1 0 1 0 0,1 0-1 0 0,-1 1 0 0 0,0-1 1 0 0,0 0-1 0 0,0 1 1 0 0,0-1-1 0 0,0 1 0 0 0,0 0 1 0 0,-1 0-1 0 0,1 0 1 0 0,-1 0-1 0 0,0 0 1 0 0,0 0-1 0 0,1 1 0 0 0,-1-1 1 0 0,0 1-1 0 0,0 0 1 0 0,0 0-1 0 0,-1 0 0 0 0,1 0 1 0 0,-1 0-13 0 0,-9 1-11 0 0,0 1 0 0 0,0 0 0 0 0,0 1 0 0 0,0 0 0 0 0,0 1 0 0 0,0 0-1 0 0,1 1 1 0 0,0 1 0 0 0,0 0 0 0 0,0 0 0 0 0,0 2 0 0 0,1-1 0 0 0,0 1 0 0 0,0 1 0 0 0,1 0 0 0 0,0 0 0 0 0,0 1 0 0 0,1 0 0 0 0,0 1 0 0 0,0 0 0 0 0,1 0 0 0 0,1 1 0 0 0,0 0 0 0 0,-2 6 11 0 0,5-13 2 0 0,1 1 0 0 0,0-1 0 0 0,1 1 1 0 0,-1 0-1 0 0,1 0 0 0 0,0 0 0 0 0,0 0 1 0 0,1 1-1 0 0,-1-1 0 0 0,1 0 0 0 0,0 1 1 0 0,1-1-1 0 0,-1 1 0 0 0,1-1 0 0 0,0 1 1 0 0,0-1-1 0 0,1 1 0 0 0,0-1 1 0 0,0 1-1 0 0,0-1 0 0 0,1 0 0 0 0,-1 0 1 0 0,1 1-1 0 0,1-1 0 0 0,-1 0 0 0 0,1-1 1 0 0,-1 1-1 0 0,1 0 0 0 0,1-1 0 0 0,-1 0 1 0 0,1 1-1 0 0,-1-1 0 0 0,4 2-2 0 0,10 5 31 0 0,0 0-1 0 0,1-1 1 0 0,0-1 0 0 0,1-1-1 0 0,0-1 1 0 0,1 0-1 0 0,-1-1 1 0 0,1-1-1 0 0,0-1 1 0 0,0-1 0 0 0,1-1-1 0 0,-1 0 1 0 0,1-2-1 0 0,-1 0 1 0 0,0-2-1 0 0,1 0-30 0 0,-6 2-5 0 0,67-16-991 0 0,-67 9-2836 0 0,-1-2-3526 0 0,-9 4-5338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50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0 420 10186 0 0,'0'0'1779'0'0,"0"0"-361"0"0,0 0-162 0 0,0 0 2 0 0,0 0 11 0 0,0 0-87 0 0,0 0-227 0 0,0 0-304 0 0,0 0-287 0 0,0 0-190 0 0,0 0-92 0 0,9-2 183 0 0,18 63 1250 0 0,5 61-295 0 0,-6 1 0 0 0,-1 32-1220 0 0,-2-15 295 0 0,7-19-59 0 0,-31-121-212 0 0,1-1 0 0 0,0 1 1 0 0,0-1-1 0 0,0 1 0 0 0,0-1 0 0 0,0 1 0 0 0,0-1 0 0 0,0 1 0 0 0,0-1 0 0 0,0 1 0 0 0,0 0 0 0 0,0-1 0 0 0,0 1 0 0 0,0-1 0 0 0,0 1 0 0 0,0-1 0 0 0,0 1 0 0 0,0-1 0 0 0,1 1 0 0 0,-1 0 0 0 0,0-1 0 0 0,0 1 0 0 0,0-1 0 0 0,1 1 1 0 0,-1 0-1 0 0,0-1 0 0 0,1 1 0 0 0,-1 0 0 0 0,0-1 0 0 0,1 1 0 0 0,-1 0 0 0 0,0-1 0 0 0,1 1 0 0 0,-1 0 0 0 0,1 0 0 0 0,-1 0 0 0 0,0-1 0 0 0,1 1 0 0 0,-1 0 0 0 0,1 0 0 0 0,-1 0 0 0 0,1 0 0 0 0,-1 0 0 0 0,1 0 0 0 0,-1 0 0 0 0,1 0 0 0 0,-1 0 1 0 0,0 0-1 0 0,1 0 0 0 0,-1 0 0 0 0,1 0 0 0 0,-1 0 0 0 0,1 0 0 0 0,-1 0 0 0 0,1 1 0 0 0,-1-1 0 0 0,0 0 0 0 0,1 0 0 0 0,-1 1 0 0 0,1-1 0 0 0,-1 0-24 0 0,1-2-74 0 0,38-147 466 0 0,6 2 1 0 0,65-140-393 0 0,-50 166-4 0 0,-44 108-1477 0 0,-7 33-4534 0 0,-4-6 372 0 0,-3-3-5764 0 0</inkml:trace>
  <inkml:trace contextRef="#ctx0" brushRef="#br0" timeOffset="768.958">913 571 7858 0 0,'0'0'1868'0'0,"0"0"-357"0"0,0 0-141 0 0,0 0 102 0 0,0 0 70 0 0,0 0-54 0 0,0 0-202 0 0,0 0-244 0 0,0 0-224 0 0,0 0-175 0 0,-33 30-118 0 0,-103 94-82 0 0,78-50 270 0 0,52-65-620 0 0,1 1 0 0 0,1-1 0 0 0,0 1 0 0 0,0 0 0 0 0,1 0 0 0 0,0 0 0 0 0,1 0 0 0 0,0 1 0 0 0,0-1 0 0 0,1 0 0 0 0,1 1 0 0 0,0-1 0 0 0,0 1 0 0 0,1-1 0 0 0,0 1-1 0 0,3 7-92 0 0,-2-15 59 0 0,1 1 0 0 0,0 0-1 0 0,0-1 1 0 0,0 1-1 0 0,0-1 1 0 0,0 0-1 0 0,1 0 1 0 0,-1 0-1 0 0,1-1 1 0 0,0 1-1 0 0,0-1 1 0 0,0 0-1 0 0,0 0 1 0 0,0 0 0 0 0,0-1-1 0 0,1 1 1 0 0,-1-1-1 0 0,1 0 1 0 0,-1 0-1 0 0,1-1 1 0 0,-1 1-1 0 0,1-1 1 0 0,-1 0-1 0 0,1 0 1 0 0,-1-1-1 0 0,1 1 1 0 0,-1-1-1 0 0,1 0 1 0 0,-1 0 0 0 0,0-1-1 0 0,1 1 1 0 0,-1-1-1 0 0,0 0 1 0 0,0 0-1 0 0,0 0 1 0 0,0-1-1 0 0,2-1-58 0 0,14-13 171 0 0,0-2-1 0 0,-1 0 1 0 0,-1-1-1 0 0,0-1 1 0 0,-2-1-1 0 0,12-19-170 0 0,44-107 291 0 0,-67 137-333 0 0,-9 30-55 0 0,-3 7 83 0 0,5-18 13 0 0,0 0 0 0 0,1 0 1 0 0,0 1-1 0 0,1-1 1 0 0,-1 0-1 0 0,2 0 0 0 0,-1 1 1 0 0,1-1-1 0 0,0 0 1 0 0,1 0-1 0 0,0 1 1 0 0,0-1-1 0 0,1-1 0 0 0,0 1 1 0 0,0 0-1 0 0,1-1 1 0 0,0 1-1 0 0,0-1 1 0 0,1 0-1 0 0,0 0 0 0 0,0-1 1 0 0,0 0-1 0 0,6 5 1 0 0,-3-5 7 0 0,1-2-1 0 0,-1 1 0 0 0,1-1 1 0 0,0 0-1 0 0,0-1 0 0 0,1 0 1 0 0,-1 0-1 0 0,1-1 0 0 0,-1-1 1 0 0,1 1-1 0 0,0-2 0 0 0,-1 1 1 0 0,1-1-1 0 0,0-1 0 0 0,-1 0 1 0 0,1 0-1 0 0,0 0 0 0 0,-1-2 1 0 0,1 1-1 0 0,-1-1 0 0 0,0 0 1 0 0,0-1-1 0 0,0 0 0 0 0,-1-1 1 0 0,1 0-1 0 0,-1 0 1 0 0,0-1-1 0 0,0 1 0 0 0,-1-2 1 0 0,0 1-1 0 0,0-1 0 0 0,0 0 1 0 0,1-3-7 0 0,23-25 6 0 0,-1-1 0 0 0,-2-1 0 0 0,-1-2 0 0 0,-2 0 0 0 0,-2-2 0 0 0,-2-1 0 0 0,-1 0 1 0 0,-2-2-1 0 0,-3 0 0 0 0,-1-1 0 0 0,-2 0 0 0 0,-2-1 0 0 0,-2 0 0 0 0,-3 0 0 0 0,-1-1 0 0 0,-2 0 1 0 0,-2-3-7 0 0,0 45-3 0 0,1-1 0 0 0,-1 1 1 0 0,0-1-1 0 0,-1 1 0 0 0,1-1 1 0 0,-1 1-1 0 0,0-1 0 0 0,0 1 1 0 0,-1 0-1 0 0,0 0 0 0 0,0-1 1 0 0,0 1-1 0 0,0 0 0 0 0,-1 1 1 0 0,0-1-1 0 0,0 0 0 0 0,0 1 1 0 0,0-1-1 0 0,-3-1 3 0 0,3 6-5 0 0,0 0 1 0 0,-1 1-1 0 0,1-1 1 0 0,0 1-1 0 0,0-1 0 0 0,-1 1 1 0 0,1 0-1 0 0,0 0 1 0 0,0 0-1 0 0,0 1 1 0 0,0-1-1 0 0,0 1 1 0 0,1-1-1 0 0,-1 1 0 0 0,0 0 1 0 0,1 0-1 0 0,-1 0 1 0 0,1 1-1 0 0,0-1 1 0 0,-1 0-1 0 0,1 1 0 0 0,0 0 1 0 0,1-1-1 0 0,-1 1 1 0 0,0 0-1 0 0,1 0 1 0 0,0 0-1 0 0,-1 0 0 0 0,1 0 1 0 0,0 0-1 0 0,1 1 1 0 0,-1 0 4 0 0,0-1-1 0 0,-13 31 8 0 0,2 2-1 0 0,1-1 0 0 0,2 1 1 0 0,1 1-1 0 0,2 0 1 0 0,2 0-1 0 0,1 0 0 0 0,2 0 1 0 0,2 1-1 0 0,2 9-6 0 0,0-12 24 0 0,2-1-1 0 0,1 0 1 0 0,2 0-1 0 0,1 0 1 0 0,2-1-1 0 0,1 0 1 0 0,2-1-1 0 0,1 0 0 0 0,2-2 1 0 0,12 19-24 0 0,15 5-104 0 0,-43-87-8075 0 0,-1 23 3854 0 0,0 3-1962 0 0,0 3-2612 0 0</inkml:trace>
  <inkml:trace contextRef="#ctx0" brushRef="#br0" timeOffset="1089.014">1909 596 4881 0 0,'0'0'3988'0'0,"0"0"-1184"0"0,0 0-589 0 0,0 0-173 0 0,0 0-159 0 0,0 0-240 0 0,0 0-336 0 0,0 0-333 0 0,0 0-264 0 0,0 0-163 0 0,0 0-47 0 0,0 0-33 0 0,1 7-29 0 0,1 23-1 0 0,-3-16-348 0 0,1 0-1 0 0,1 0 1 0 0,0-1-1 0 0,1 1 1 0 0,0 0 0 0 0,1-1-1 0 0,0 1 1 0 0,2-1-1 0 0,-1 0 1 0 0,2 0 0 0 0,-1 0-1 0 0,2-1 1 0 0,0 0 0 0 0,0 0-1 0 0,1-1 1 0 0,0 1-1 0 0,1-2 1 0 0,1 2-89 0 0,-7-10 40 0 0,1-1 0 0 0,-1 1 0 0 0,0 0 0 0 0,1-1 1 0 0,-1 0-1 0 0,1 0 0 0 0,-1 0 0 0 0,1 0 0 0 0,0 0 0 0 0,-1-1 0 0 0,1 1 0 0 0,0-1 0 0 0,0 0 1 0 0,-1 0-1 0 0,1-1 0 0 0,0 1 0 0 0,-1-1 0 0 0,1 0 0 0 0,0 0 0 0 0,-1 0 0 0 0,1 0 1 0 0,-1 0-1 0 0,0-1 0 0 0,1 0 0 0 0,-1 0 0 0 0,0 0 0 0 0,0 0 0 0 0,0 0 0 0 0,0 0 0 0 0,0-1 1 0 0,1-2-41 0 0,73-95 644 0 0,-68 82-716 0 0,-1-1-1 0 0,-1-1 0 0 0,-1 1 0 0 0,-1-1 1 0 0,-1 0-1 0 0,0 0 0 0 0,-2-1 0 0 0,0 1 1 0 0,-1-15 72 0 0,8 31-4978 0 0,-4 7-6023 0 0,-4 1-685 0 0</inkml:trace>
  <inkml:trace contextRef="#ctx0" brushRef="#br0" timeOffset="1485.101">2426 692 2945 0 0,'0'0'3308'0'0,"0"0"-395"0"0,0 0-364 0 0,0 0-262 0 0,0 0-248 0 0,0 0-256 0 0,0 0-252 0 0,0 0-212 0 0,0 0-204 0 0,0 0-184 0 0,0 0-141 0 0,0 0-136 0 0,0 0-129 0 0,31-6-53 0 0,96-20-58 0 0,-73 4 141 0 0,-47 14-401 0 0,2 2-71 0 0,0 0-1 0 0,-1 0 0 0 0,1-1 0 0 0,-2 0 1 0 0,1 0-1 0 0,-1-1 0 0 0,0 0 1 0 0,-1 0-1 0 0,0-1 0 0 0,0 0 1 0 0,-1 0-1 0 0,0 0 0 0 0,0-1 1 0 0,-1 1-1 0 0,0-1 0 0 0,-1 0 0 0 0,0 0 1 0 0,-1-1-1 0 0,0 1 0 0 0,-1 0 1 0 0,1-10-83 0 0,-3 17 0 0 0,1 1 0 0 0,-1 0 0 0 0,0 0 1 0 0,0 0-1 0 0,0 0 0 0 0,0 0 0 0 0,0 0 1 0 0,0 0-1 0 0,0 0 0 0 0,-1 0 0 0 0,1 1 0 0 0,-1-1 1 0 0,1 0-1 0 0,-1 1 0 0 0,0 0 0 0 0,0-1 1 0 0,0 1-1 0 0,1 0 0 0 0,-1 0 0 0 0,0 0 1 0 0,0 0-1 0 0,-1 0 0 0 0,1 0 0 0 0,0 0 1 0 0,0 1-1 0 0,0-1 0 0 0,0 1 0 0 0,-1 0 0 0 0,1-1 1 0 0,0 1-1 0 0,0 0 0 0 0,-1 1 0 0 0,1-1 1 0 0,0 0-1 0 0,0 0 0 0 0,-1 1 0 0 0,1 0 1 0 0,-1 0-1 0 0,-83 34-101 0 0,75-26 96 0 0,0 1 1 0 0,0 0-1 0 0,1 1 1 0 0,0 0-1 0 0,1 1 1 0 0,0 0 0 0 0,1 0-1 0 0,0 1 1 0 0,1 0-1 0 0,1 0 1 0 0,0 0-1 0 0,0 1 1 0 0,1 0-1 0 0,1 1 1 0 0,1-1 0 0 0,0 0-1 0 0,1 1 1 0 0,-1 9 4 0 0,3-17 6 0 0,0 1 1 0 0,0-1 0 0 0,0 0 0 0 0,1 0 0 0 0,0 0-1 0 0,0 0 1 0 0,1 0 0 0 0,0 0 0 0 0,0 0-1 0 0,0 0 1 0 0,1-1 0 0 0,0 1 0 0 0,1-1 0 0 0,-1 0-1 0 0,1 0 1 0 0,0 0 0 0 0,1 0 0 0 0,-1-1-1 0 0,1 1 1 0 0,1-1 0 0 0,-1-1 0 0 0,0 1 0 0 0,2 0-7 0 0,9 4 57 0 0,0 0 0 0 0,1 0 0 0 0,0-2 0 0 0,1 0 0 0 0,0-1 0 0 0,0-1 0 0 0,0 0 0 0 0,0-2 0 0 0,1 0 0 0 0,0-1 0 0 0,-1-1 0 0 0,1 0 0 0 0,0-2 0 0 0,0 0 0 0 0,4-2-58 0 0,37-18-911 0 0,-58 16-154 0 0,-1 2-4423 0 0,-1 3 4141 0 0,0-3-10966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5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41 0 0 0,'0'0'719'0'0,"0"0"164"0"0,0 0 81 0 0,0 0-1 0 0,0 0-115 0 0,0 0 36 0 0,4-2 199 0 0,13-14 1816 0 0,-17 9 5052 0 0,-7 1-3785 0 0,-51-3-2157 0 0,43 10-1908 0 0,2 2 0 0 0,-1 0 0 0 0,0 1 0 0 0,0 0 0 0 0,1 1 0 0 0,0 0 0 0 0,0 1 0 0 0,1 0 0 0 0,-1 2 0 0 0,1-1 0 0 0,1 1 0 0 0,-1 1-1 0 0,2 0 1 0 0,-1 0 0 0 0,1 1 0 0 0,0 1 0 0 0,-6 9-101 0 0,10-14 26 0 0,1 1 0 0 0,0-1-1 0 0,1 1 1 0 0,0 0 0 0 0,0 0-1 0 0,0 0 1 0 0,1 1 0 0 0,0-1-1 0 0,0 1 1 0 0,1-1 0 0 0,0 1-1 0 0,0 0 1 0 0,1 0 0 0 0,0 0-1 0 0,0 0 1 0 0,1 0 0 0 0,0 1-1 0 0,0-1 1 0 0,1 0 0 0 0,0 0-26 0 0,2-2 38 0 0,1-1 0 0 0,-1 1 0 0 0,0-1 0 0 0,1 0 0 0 0,0 0 0 0 0,1-1 0 0 0,-1 1 0 0 0,1-1 1 0 0,-1 0-1 0 0,1 0 0 0 0,1 0 0 0 0,-1-1 0 0 0,0 0 0 0 0,1 0 0 0 0,0 0 0 0 0,-1-1 0 0 0,1 0 0 0 0,6 2-38 0 0,0-1 87 0 0,1-1 0 0 0,-1 0-1 0 0,1 0 1 0 0,-1-1 0 0 0,1-1 0 0 0,-1 0-1 0 0,1-1 1 0 0,-1-1 0 0 0,1 1-1 0 0,-1-2 1 0 0,0 0 0 0 0,0 0-1 0 0,0-1 1 0 0,0-1 0 0 0,-1 0 0 0 0,1 0-1 0 0,-1-1 1 0 0,5-4-87 0 0,23-17 167 0 0,-2-1 0 0 0,0-1 0 0 0,-2-3 0 0 0,8-10-167 0 0,-7 7 80 0 0,-8 9 154 0 0,-28 27-231 0 0,0 12 1 0 0,1-1-1 0 0,0 1 0 0 0,1-1 1 0 0,0 1-1 0 0,1-1 1 0 0,0 1-1 0 0,1-1 0 0 0,0-1 1 0 0,1 1-1 0 0,1 0 1 0 0,-1-1-1 0 0,2 0 0 0 0,0-1 1 0 0,0 1-1 0 0,1-1 1 0 0,0 0-1 0 0,1-1 1 0 0,0 0-1 0 0,0-1 0 0 0,1 0 1 0 0,0 0-1 0 0,0-1 1 0 0,1 0-1 0 0,0-1 0 0 0,0 0 1 0 0,1 0-1 0 0,7 1-3 0 0,83 18-1003 0 0,-58-19-3415 0 0,-28-4 1049 0 0,-2-2-8209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9:00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 15507 0 0,'0'0'1377'0'0,"0"0"-481"0"0,0 0-368 0 0,0 0-168 0 0,0 0-40 0 0,0 0-80 0 0,0 0-88 0 0,0 0-192 0 0,0 0-192 0 0,0 0-304 0 0,0 0-72 0 0,0 0-112 0 0,0 0-417 0 0,0 0-1543 0 0,-11-11-8779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0:4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5307 1,'0'651,"5"-601,1-32</inkml:trace>
  <inkml:trace contextRef="#ctx0" brushRef="#br0" timeOffset="-835.972">4064 198,'74'-17,"79"-7,-121 18,1 1,-1 1,1 2,0 1,30 3,-61-2,1 1,-1-1,0 0,0 1,0-1,0 1,0 0,0-1,0 1,0 0,0 0,0 0,-1 1,1-1,0 0,-1 1,1-1,-1 1,1 0,-1-1,0 1,0 0,1 0,-1-1,-1 1,1 0,0 0,0 0,-1 1,1-1,-1 0,0 0,1 0,-1 0,0 0,0 0,0 1,-1-1,-20 90,15-73,-97 275,71-115,2-6,31-194,-1 3</inkml:trace>
  <inkml:trace contextRef="#ctx0" brushRef="#br0" timeOffset="-584.833">4093 678,'39'5,"26"1,8 0,-5-1,-8-2,-10-1,-9 0,-6-2,-9 0</inkml:trace>
  <inkml:trace contextRef="#ctx0" brushRef="#br0" timeOffset="-333.28">4770 790,'0'24,"5"8,1-1</inkml:trace>
  <inkml:trace contextRef="#ctx0" brushRef="#br0" timeOffset="-4134.523">480 226,'-26'78,"14"-26,3 0,3 0,1 1,3 6,-7 74,-24 199,22-190,28-165,-4-113,-13 101</inkml:trace>
  <inkml:trace contextRef="#ctx0" brushRef="#br0" timeOffset="-3881.436">0 226,'85'0,"-22"3,0-2,0-4,0-2,-1-3,1-3,-2-2,6-5,-21 0,-32 11,0 1,0 1,1 0,-1 1,1 0,0 1,0 1,0 0,0 1,0 1,5 0,-1 6</inkml:trace>
  <inkml:trace contextRef="#ctx0" brushRef="#br0" timeOffset="-3532.26">1017 452,'-126'265,"104"-157,22-105,0 1,0-1,0 1,0-1,1 1,0-1,-1 1,1-1,0 1,1-1,-1 0,1 0,-1 0,1 0,0 0,0 0,0 0,0 0,1-1,-1 1,1-1,0 0,0 0,-1 0,1 0,1 0,-1-1,0 1,1-1,2 1,0 0,0 0,0-1,0 0,0-1,0 1,0-1,1 0,-1-1,0 1,0-1,0-1,0 1,0-1,0 0,0 0,-1-1,1 1,-1-1,0-1,1 1,-2-1,1 0,0 0,-1 0,2-2,3-4,-1-1,0 1,0-1,-1-1,-1 1,0-1,0 0,-1-1,-1 1,0-1,1-10,-2 9,-1 1,0-1,-2 1,1-1,-1 0,-1 1,-1-1,0 1,0-1,-1 1,-1 0,-1 0,1 0,-2 1,0 0,0 0,-1 0,-8-10,-19-2,16 22</inkml:trace>
  <inkml:trace contextRef="#ctx0" brushRef="#br0" timeOffset="-3084.324">1468 536,'-12'16,"0"0,1 0,1 1,1 0,0 1,1 0,1 0,1 1,1 0,-3 17,7-33,1 0,-1 0,1 0,0 0,0 0,0 0,0-1,0 1,1 0,0 0,-1 0,1 0,0 0,0-1,0 1,1-1,-1 1,1 0,-1-1,1 0,0 1,0-1,0 0,0 0,0 0,1-1,-1 1,1 0,-1-1,1 1,-1-1,1 0,0 0,0 0,-1 0,1-1,0 1,0-1,0 1,0-1,0 0,0 0,0-1,0 1,-1 0,1-1,0 0,2 0,15-7,-1 0,0-1,-1-1,0-1,0-1,-1 0,-1-1,0-1,-1 0,0-1,-1-1,-1 0,-1-1,0-1,-1 1,1-4,7-8,-2-1,0 0,-2-1,-1-1,-2 0,-1-1,-2-1,-1 1,-1-1,1-25,-7 52,0 0,-1 0,0 0,0 0,0 0,-1 0,0 0,0 1,-1-1,0 0,0 1,-1-1,1 1,-1-1,-1 1,1 0,-1 1,0-1,-1 1,1-1,-1 1,0 1,0-1,-1 1,1-1,-1 2,0-1,0 1,0 0,0 0,-1 0,1 1,-1 0,0 0,0 1,0 0,1 0,-1 1,0-1,-2 2,-4 3,1 2,-1 0,1 0,1 1,-1 0,1 1,1 1,-1 0,1 0,1 1,0 0,0 0,1 1,0 0,-2 6,-2 2,1 1,0 0,2 1,0 0,1 1,1-1,2 2,0-1,0 10,3-21,1-1,1 0,0 1,1-1,-1 0,2 1,0-1,0 0,1 0,0 0,0-1,1 1,1-1,0 0,0 0,1 0,-1-1,2 1,-1-2,1 1,6 4,-1-2,1-2,-1 0,1 0,0-1,1-1,0 0,0-1,0-1,0 0,1 0,0-2,-1 0,1 0,9-2,16 2</inkml:trace>
  <inkml:trace contextRef="#ctx0" brushRef="#br0" timeOffset="-2096.924">2372 395,'-40'13,"1"2,0 1,2 2,0 2,-22 16,-23 46,80-79,0 1,0-1,0 0,0 1,1 0,0-1,0 1,0 0,0-1,0 1,1 0,0 0,0 0,0 0,0 0,0-1,1 1,-1 0,1 0,0-1,1 1,-1 0,1-1,-1 1,1-1,0 0,0 1,2 0,2 1,1 0,-1-1,1 0,1 0,-1 0,0-1,1-1,0 1,-1-1,1 0,0-1,0 0,0 0,0-1,0 0,0 0,0-1,0 0,7-1,-3-2,1-1,-1 0,1-1,-1 0,-1-1,1 0,-1 0,-1-2,1 1,-2-1,1-1,-1 0,0 0,-1 0,0-1,-1-1,-1 4,86-117,-71 101,-21 24,1 0,-1 0,1 0,-1 0,1 0,-1 0,1 0,-1 0,0 0,1 0,-1 0,1 0,-1 0,1 1,-1-1,0 0,1 0,-1 0,1 1,-1-1,0 0,1 1,-1-1,0 0,0 1,1-1,-1 0,0 1,0-1,1 0,-1 1,0-1,0 1,0-1,0 1,0-1,0 0,1 1,-1-1,0 1,0-1,0 1,0-1,-1 1,1-1,0 0,0 1,0-1,0 1,0-1,-1 1,1-1,0 0,0 1,0-1,-1 0,1 1,0-1,-1 0,1 1,0-1,-1 0,1 0,0 1,-1-1,1 0,-1 0,-5 26,1 0,2 0,0 0,2 1,1-1,1 1,-1-23,1 1,0-1,0 0,0 0,1 0,-1-1,1 1,0 0,0 0,1-1,-1 0,1 1,-1-1,1 0,0 0,0 0,1-1,-1 1,0-1,1 0,0 0,-1 0,1 0,0 0,0-1,0 0,0 0,0 0,0 0,0-1,1 1,-1-1,0 0,0-1,0 1,0-1,1 1,-1-1,0 0,0-1,0 1,-1-1,1 0,0 0,-1 0,2-1,14-11,0-1,-1-1,-1 0,0-2,-2 0,0-1,-1 0,0-1,-2-1,3-7,43-62,-91 183,25-66,-21 109,28-131,1-1,0 0,0 1,0-1,1 0,0 1,0-1,0 0,0 0,0 0,1 0,0 0,0 0,0 0,0 0,1-1,-1 1,1-1,0 0,0 0,0 0,1 0,-1 0,1-1,-1 1,1-1,0 0,0 0,1 0,3-2,1 0,-1 0,0-1,1 0,-1 0,0-1,0 0,0 0,0-1,0 0,0-1,-1 1,0-1,1-1,-2 0,1 0,0 0,-1-1,0 1,0-2,-1 1,0-1,0 1,0-1,0-2,71-114,-66 101,1 1,1 1,1 0,0 1,2 1,0 0,13-11,-27 28,-1 0,1 1,-1-1,1 1,-1-1,1 0,0 1,0-1,-1 1,1-1,0 1,0 0,-1-1,1 1,0 0,0-1,0 1,0 0,0 0,-1 0,1 0,0 0,0 0,0 0,0 0,0 0,0 0,-1 1,1-1,0 0,0 0,0 1,-1-1,1 1,0-1,0 1,-1-1,1 1,0-1,-1 1,1 0,0-1,-1 1,1 0,-1-1,0 1,1 0,-1 0,1 0,-1-1,0 1,0 0,1 0,-1 0,0 0,0 0,0-1,0 1,0 1,5 59,-5-56,-32 398,27-269,-6 0,-13 53,17-148,-2-1,-1 0,-2-1,-2 0,-1 0,-2-2,-1 0,-2-1,-1-1,-2-1,-1-1,-11 11,22-29,-1-1,0 0,0-1,-1 0,0-1,-1-1,0-1,-1 0,0-1,0 0,-4-1,19-5,0-1,0 0,0 1,0-1,0 0,0 0,0 0,0-1,0 1,0 0,1-1,-1 1,0-1,0 0,0 0,0 1,1-1,-1 0,0-1,1 1,-1 0,1 0,0-1,-1 1,1-1,0 1,0-1,-1 1,1-1,1 0,-1 0,0 1,0-1,1 0,-1 0,1 0,-1 0,1 0,0 0,-3-80,9 50,1 0,2 1,1 0,1 1,2 0,1 1,1 0,2 1,0 1,18-19,127-160,-137 180</inkml:trace>
  <inkml:trace contextRef="#ctx0" brushRef="#br0" timeOffset="1887.429">3670 423,'0'10,"4"3,3-1</inkml:trace>
  <inkml:trace contextRef="#ctx0" brushRef="#br0" timeOffset="2168.167">3697 819,'-4'10,"-3"2</inkml:trace>
  <inkml:trace contextRef="#ctx0" brushRef="#br0" timeOffset="2854.367">367 1666,'303'-53,"1"14,120 7,-290 22,484-59,-306 29,272-24,-38 31,-528 33,0 0,0 1,1 1,-1 0,-1 1,1 2,15 4,-28-5,-7-1</inkml:trace>
  <inkml:trace contextRef="#ctx0" brushRef="#br0" timeOffset="5055.221">367 2258,'51'-14,"-1"-3,-1-1,0-3,-2-2,21-14,-66 35,0 0,1 0,-1 0,0 0,1 0,0 0,-1 1,1-1,0 1,0 0,0 0,0 0,0 0,0 1,0-1,0 1,0 0,0 0,0 0,1 0,-1 0,0 1,0-1,0 1,0 0,0 0,0 0,-1 0,1 0,0 1,0-1,-1 1,1 0,-1 0,3 2,-1 10,-1 0,0 0,-1 0,0 1,-2-1,1 1,-2-1,-1 14,0 8,10 229,27 78,-6-78,-18-80,-11-184,0 0,0 0,0 0,1 0,-1 0,0 0,0 0,-1 0,1 0,0 0,0 0,0 0,-1 0,1 0,0 0,-1 0,1 0,-1 0,1 0,-1 0,0 0,1 0,-1-1,0 1,0 0,1-1,-1 1,0 0,0-1,0 1,0-1,0 1,0-1,0 0,0 1,0-1,0 0,0 0,0 1,0-1,0 0,0 0,0 0,0 0,0-1,0 1,0 0,0 0,0-1,0 1,-1-1,-49-34,39 25,-4 0,0 1,-1 0,0 1,-1 1,1 1,-1 0,0 2,-1 0,1 1,-1 0,0 2,0 0,0 1,1 1,-1 1,0 1,-4 1,-204 53,203-48</inkml:trace>
  <inkml:trace contextRef="#ctx0" brushRef="#br0" timeOffset="5370.226">340 2907,'38'-9,"37"-14,15-2,2-1,-10 2,-9 2,-12 4,-8 5,-7 1,-7 1,-5-1,-4 0,-6-1,-13 0,-8 3</inkml:trace>
  <inkml:trace contextRef="#ctx0" brushRef="#br0" timeOffset="5782.222">1300 2822,'-18'70,"4"1,3 1,-1 68,30-37,-10-130,18-152,-23 147,1 0,2 1,1-1,2 2,0-1,2 1,2 0,1 2,1-1,-15 27,0 0,0 1,1-1,-1 0,1 0,-1 1,1-1,0 0,0 1,0-1,0 1,0-1,0 1,0 0,0-1,0 1,1 0,-1 0,1 0,-1 0,1 0,-1 0,1 0,-1 0,1 1,0-1,-1 1,1-1,0 1,0-1,-1 1,1 0,0 0,0 0,-1 0,1 0,0 1,0-1,0 0,-1 1,1-1,0 1,-1 0,1-1,-1 1,1 0,-1 0,1 0,-1 0,1 0,0 2,10 12,-2 0</inkml:trace>
  <inkml:trace contextRef="#ctx0" brushRef="#br0" timeOffset="5965.197">1778 2851,'0'33,"5"17,7-1,0-9</inkml:trace>
  <inkml:trace contextRef="#ctx0" brushRef="#br0" timeOffset="6122.233">1835 2371,'0'0</inkml:trace>
  <inkml:trace contextRef="#ctx0" brushRef="#br0" timeOffset="6602.669">2372 2738,'-21'9,"1"1,1 1,0 0,0 2,1 0,1 1,0 1,1 0,1 1,0 1,1 0,1 1,1 1,0 0,10-14,0 0,1 0,0 0,0 0,0 0,0 0,1 1,0-1,0 0,1 0,-1 0,1 0,0 0,0 0,1 0,-1 0,1 0,0 0,1-1,-1 1,1-1,0 0,0 1,0-1,0-1,1 1,0 0,-1-1,1 0,1 0,-1 0,0 0,1-1,0 1,-1-1,1 0,0-1,0 1,0-1,0 0,0 0,5-1,1 2,1-1,-1-1,0 0,1 0,-1-1,0-1,1 0,-1 0,0-1,-1-1,1 1,0-2,-1 0,0 0,0-1,0 0,-1 0,0-1,0-1,-1 1,0-1,0-1,-1 0,0 0,-1 0,1 0,-1-3,18-26,-2-2,-1 0,-3-1,-1-1,-2 0,-2-1,7-42,-15 63,-2-1,-1 1,0-1,-2 0,-1 0,0 1,-2-1,0 1,-2-1,-1 1,0 1,-1-1,-2 1,0 0,-1 1,-8-12,15 27,0 1,1-1,-2 1,1-1,0 1,-1 0,0 0,0 0,0 1,0 0,-1-1,1 1,-1 1,0-1,0 1,0 0,0 0,0 0,0 1,-1-1,1 2,-1-1,1 0,0 1,-1 0,1 0,-1 1,1-1,-1 1,1 0,0 1,0-1,-1 1,1 0,0 1,1-1,-1 1,-1 0,-6 8,0 1,0 1,1-1,1 2,0 0,1 0,0 0,1 1,1 0,0 1,1 0,1 0,0 0,1 1,-1 15,2-8,1 0,0 0,2 0,1 0,1 0,1 0,1 0,1 0,2-1,0 0,1 0,1-1,1 0,1-1,1 0,1 0,1-2,0 1,2-2,0 0,1-1,9 7,-14-15,0 0,1 0,0-1,1-1,-1 0,1-1,1 0,-1-1,1-1,0-1,0 0,0 0,0-2,0 0,1 0,-1-2,0 0,4-1,13-4,-4 1</inkml:trace>
  <inkml:trace contextRef="#ctx0" brushRef="#br0" timeOffset="7559.71">3133 2625,'-16'0,"-1"1,1 0,0 2,-1 0,1 0,1 2,-1 0,1 1,-1 0,2 1,-1 1,1 0,0 1,1 1,0 0,0 0,1 2,1-1,0 2,0-1,1 1,1 1,-1 1,9-10,1 0,-1 0,1 1,0-1,0 0,0 0,1 0,0 0,0 0,0 0,1-1,-1 1,1 0,0 0,1-1,-1 1,1-1,0 0,0 0,0 0,0 0,1-1,0 1,-1-1,1 0,1 0,-1 0,0 0,1-1,-1 0,1 0,0 0,-1-1,1 1,0-1,0 0,0 0,0-1,0 0,0 0,1 0,2-1,4-1,0 0,0-1,0-1,0 0,-1 0,1-2,-1 1,-1-1,1-1,-1 0,0 0,0-1,-1 0,5-7,107-136,-120 150,-1 0,0 0,0-1,0 1,1 0,-1-1,1 1,-1 0,1-1,-1 1,1 0,0 0,0-1,-1 1,1 0,0 0,0 0,0 0,0 0,0 1,1-1,-1 0,0 0,0 1,0-1,1 0,-1 1,0 0,1-1,-1 1,0 0,1-1,-1 1,1 0,-1 0,0 0,1 0,-1 0,1 1,-1-1,0 0,1 1,-1-1,0 1,1-1,-1 1,0 0,0-1,0 1,5 85,-7-80,0 1,0 0,1 0,0 0,0 0,1 0,-1 0,2-1,-1 1,1 0,0-1,0 1,1-1,0 1,0-1,1 1,-2-4,1-1,-1 0,1 1,0-1,-1 0,1 0,0-1,0 1,0-1,0 1,0-1,1 0,-1 0,0 0,1-1,-1 1,0-1,1 0,-1 1,0-2,1 1,-1 0,1-1,-1 1,0-1,1 0,-1 0,0-1,0 1,0 0,2-2,84-65,-69 43,-2-1,0 0,-2-1,-1-1,8-24,-5 17,-8 112,-9-71,-1 0,1-1,0 1,0-1,1 1,0-1,0 1,0-1,0 0,1 0,0 0,0 0,0 0,1-1,0 0,0 1,0-1,0-1,0 1,1-1,0 1,-1-1,1 0,0-1,1 1,-1-1,0 0,1-1,-1 1,1-1,0 0,-1 0,1-1,0 0,-1 0,1 0,0-1,-1 0,1 0,0 0,-1 0,0-1,1 0,-1 0,4-3,0-4,-1 0,0-1,0 0,-1 0,0-1,-1 0,0 0,0-1,-2 1,1-1,-2 0,1 0,-2-1,1-4,7-18,33-68,-43 103,0 0,0 1,0-1,0 0,0 1,0-1,0 0,0 1,0-1,0 1,0-1,0 0,0 1,1-1,-1 0,0 0,0 1,0-1,0 0,1 1,-1-1,0 0,0 0,1 1,-1-1,0 0,1 0,-1 0,0 0,1 1,-1-1,0 0,1 0,-1 0,0 0,1 0,-1 0,0 0,1 0,-1 0,0 0,1 0,-1 0,0 0,1 0,-1 0,0 0,1 0,-1 0,0-1,1 1,-1 0,0 0,1 0,-1-1,0 1,0 0,1 0,-1-1,0 1,0 0,-3 33,-79 606,42-412,-9-1,-18 22,50-195,-3-1,-1 0,-3-2,-13 19,32-62,0 1,-1-1,1 0,-2 0,1-1,-1 1,0-2,0 1,0-1,-1 0,-2 1,8-5,-1 1,0-1,0 0,1 0,-1 0,0 0,0 0,0-1,0 1,0-1,0 0,0 0,0 0,0 0,0 0,0-1,0 0,0 1,0-1,0 0,0 0,1-1,-1 1,0 0,1-1,-1 0,1 1,-1-1,1 0,0-1,0 1,0 0,0 0,-1-2,-6-16,0 0,0-1,2 0,1 0,1-1,0 1,2-1,0 0,2-1,0 1,2 0,0 0,2-8,2-18,1 1,3 0,1 0,3 1,7-15,-9 27</inkml:trace>
  <inkml:trace contextRef="#ctx0" brushRef="#br0" timeOffset="8216.807">86 3810,'1159'-134,"84"-41,50-16,-1282 190,171-19,171 4,-284 17,-75 10,-6-5</inkml:trace>
  <inkml:trace contextRef="#ctx0" brushRef="#br0" timeOffset="9136.243">4630 2484,'-5'0,"-2"-5,6-1,2-5,2 4,-5 4,-2 7,-1 2</inkml:trace>
  <inkml:trace contextRef="#ctx0" brushRef="#br0" timeOffset="9539.708">4657 2822,'-4'5,"-3"6,1-3,6-3,8-3,2-6,5-3,-5 1,-5 5,-3 3</inkml:trace>
  <inkml:trace contextRef="#ctx0" brushRef="#br0" timeOffset="10316.208">5137 1947,'264'-20,"150"12,-407 7,-5 1,0-1,-1 0,1 0,0 1,0-1,0 1,0 0,-1-1,1 1,0 0,0 0,0 0,0 0,0 0,0 1,-1-1,1 1,0-1,0 1,0 0,-1-1,1 1,0 0,-1 0,1 0,-1 0,1 1,-1-1,0 0,1 1,-1-1,0 0,0 1,0 0,0-1,0 1,0 0,0-1,-1 1,1 0,-1 0,1 0,-1-1,0 1,0 0,-90 114,62-87,1 2,2 0,1 2,2 1,1 1,2 0,1 2,2 0,1 1,2 0,2 1,2 0,1 1,2 0,1 11,6 16,1-49,-1 0,-1 0,-1 0,0 1,-2-1,0 0,-1-1,-2 9,5-25,1 1,0-1,-1 1,1-1,-1 1,1-1,-1 0,0 1,0-1,0 0,1 1,-1-1,0 0,-1 0,1 0,0 0,0 0,0 0,-1 0,1 0,0 0,-1-1,1 1,-1 0,1-1,-1 1,1-1,-1 0,1 0,-1 1,1-1,-1 0,1 0,-1 0,1-1,-1 1,0 0,1 0,-1-1,1 1,-1-1,-8-9</inkml:trace>
  <inkml:trace contextRef="#ctx0" brushRef="#br0" timeOffset="10550.29">5222 2541,'24'9,"22"4,13-1,7-7,-4-5,-3-1,-2-2,0-4,-6-2,-2 2,-4-4,-5 0,-5 3,-8 2</inkml:trace>
  <inkml:trace contextRef="#ctx0" brushRef="#br0" timeOffset="10802.688">6209 2597,'-4'34,"2"10,2-1</inkml:trace>
  <inkml:trace contextRef="#ctx0" brushRef="#br0" timeOffset="11200.058">6407 2004,'224'-84,"-208"79,0 0,0 1,1 1,0 1,-1 0,1 1,0 1,6 1,-17-1,0 1,-1-1,1 1,-1 1,1-1,-1 1,1 0,-1 0,0 0,0 1,0 0,0 0,0 0,-1 0,0 1,1 0,-1 0,-1 0,1 1,0-1,-1 1,0-1,0 1,-1 0,1 1,-1 0,2 5,-2 0,0 0,0 0,-1 0,0 0,-1 0,0 0,-1 0,0 0,-1 0,0 0,-1 0,0 0,0-1,-4 6,-83 149,81-150,-198 267,204-279,0-1,0 1,0 0,1 0,-1 0,1 0,0 1,0-1,1 0,-1 1,0 0,1-1,0 1,0 0,0 0,1 0,-1-1,1 1,0 0,0 0,0 0,0 0,1 0,-1 0,1-1,0 1,1 0,-1 0,0-1,1 1,0-1,0 1,0-1,0 0,3 2,8 0,0-2,0 1,0-2,1 0,-1 0,1-1,-1-1,1-1,0 0,-1 0,1-1,-1-1,8-2,303-89,-292 82,-8 1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0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1,'26'10,"1"-1,0-1,1-1,0-1,0-2,21 1,-38-4,16 3,1-1,0-1,0-2,0-1,0-1,-1-2,12-2,87-30,-119 35,-8 4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9:02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125 619 12371 0 0,'0'0'1469'0'0,"0"0"-332"0"0,0 0 75 0 0,0 0 259 0 0,0 0 144 0 0,0 0-159 0 0,0 0-318 0 0,0 0-311 0 0,0 0-202 0 0,0 0-162 0 0,0 0-126 0 0,0 0-89 0 0,-19 34-100 0 0,-59 103-60 0 0,75-130-83 0 0,-22 47 18 0 0,26-43-73 0 0,-1 9-368 0 0,0-10-2141 0 0,2-10-5385 0 0,0 0-3349 0 0</inkml:trace>
  <inkml:trace contextRef="#ctx0" brushRef="#br0" timeOffset="236.95">92 192 15427 0 0,'0'0'2113'0'0,"0"0"-865"0"0,0 0-344 0 0,0 0-240 0 0,0 0-72 0 0,0 0-63 0 0,0 0-233 0 0,0 0-192 0 0,0 0-288 0 0,0 0-56 0 0,0 0-24 0 0,0 0 31 0 0,0 0 1 0 0,0 0-280 0 0,20-7-672 0 0,-16 25-2833 0 0,-3-3-8289 0 0</inkml:trace>
  <inkml:trace contextRef="#ctx0" brushRef="#br0" timeOffset="552.858">278 851 15315 0 0,'0'0'2447'0'0,"0"0"-1246"0"0,0 0-228 0 0,0 0 260 0 0,0 0 95 0 0,0 0-84 0 0,0 0-270 0 0,0 0-336 0 0,0 0-149 0 0,0 0-48 0 0,0 0-53 0 0,19-32-53 0 0,59-100-82 0 0,20-12 190 0 0,-91 134-456 0 0,-5 7 3 0 0,0 0-1 0 0,0 0 1 0 0,1-1-1 0 0,-1 1 1 0 0,0 1-1 0 0,1-1 1 0 0,0 0-1 0 0,0 1 1 0 0,0-1-1 0 0,0 1 1 0 0,0 0-1 0 0,0 0 1 0 0,1 0-1 0 0,-1 0 1 0 0,1 1-1 0 0,-1-1 1 0 0,1 1-1 0 0,0 0 1 0 0,-1 0-1 0 0,1 1 1 0 0,3-1 10 0 0,14 49-259 0 0,-20-34 251 0 0,1 0 0 0 0,0 0-1 0 0,2 0 1 0 0,-1-1 0 0 0,2 1 0 0 0,0-1 0 0 0,0 0 0 0 0,1 0 0 0 0,1-1 0 0 0,0 0 0 0 0,1 0-1 0 0,5 6 9 0 0,-8-14 24 0 0,0-1 0 0 0,1 1-1 0 0,0-1 1 0 0,0 0-1 0 0,-1-1 1 0 0,2 1 0 0 0,-1-1-1 0 0,0 0 1 0 0,0 0-1 0 0,1-1 1 0 0,-1 0-1 0 0,1 0 1 0 0,-1-1 0 0 0,1 0-1 0 0,-1 0 1 0 0,1 0-1 0 0,0-1 1 0 0,-1 0-1 0 0,0 0 1 0 0,1-1 0 0 0,-1 1-1 0 0,0-1 1 0 0,0-1-1 0 0,0 1 1 0 0,0-1-1 0 0,0 0 1 0 0,0-1 0 0 0,1 0-24 0 0,14-11 195 0 0,0-1 0 0 0,-1 0 0 0 0,0-2 1 0 0,-1 0-1 0 0,-2-1 0 0 0,0-1 0 0 0,0 0 1 0 0,-2-2-1 0 0,-1 0 0 0 0,4-9-195 0 0,10-21-2115 0 0,-19 36-2198 0 0,2 0-4488 0 0,-5 8-3831 0 0</inkml:trace>
  <inkml:trace contextRef="#ctx0" brushRef="#br0" timeOffset="803.858">1522 1 16988 0 0,'0'0'1244'0'0,"0"0"-201"0"0,0 0 109 0 0,0 0 104 0 0,0 0 38 0 0,0 0-26 0 0,0 0-102 0 0,0 0-183 0 0,0 0-169 0 0,9 33-143 0 0,28 107-160 0 0,-28-26 203 0 0,-31 253 54 0 0,33-270-1227 0 0,-41-119-8468 0 0,24 15 4135 0 0,-2 3-6573 0 0</inkml:trace>
  <inkml:trace contextRef="#ctx0" brushRef="#br0" timeOffset="1051.529">1185 314 15307 0 0,'0'0'1985'0'0,"0"0"-745"0"0,0 0-312 0 0,0 0 88 0 0,0 0 150 0 0,0 0-2 0 0,0 0-130 0 0,0 0-206 0 0,0 0-192 0 0,33 4-134 0 0,103 17-98 0 0,193-3 32 0 0,-325-18-621 0 0,50 4-1393 0 0,-18-4-6727 0 0,-24 0-3864 0 0</inkml:trace>
  <inkml:trace contextRef="#ctx0" brushRef="#br0" timeOffset="1290.831">2010 711 25381 0 0,'0'0'993'0'0,"0"0"-553"0"0,0 0-224 0 0,0 0 56 0 0,0 0 16 0 0,0 0 8 0 0,0 0-56 0 0,0 0-56 0 0,0 0-48 0 0,0 0-88 0 0,0 0 8 0 0,0 0-96 0 0,0 0-72 0 0,0 0-232 0 0,38 66-832 0 0,-34-66-2481 0 0,2 4-10666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9:02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0 0 0,'0'0'1244'0'0,"0"0"671"0"0,0 0 308 0 0,0 0-119 0 0,0 0-160 0 0,0 0-62 0 0,0 0 5 0 0,0 0-172 0 0,0 0-243 0 0,0 0-278 0 0,0 0-345 0 0,5 7-126 0 0,30 30 684 0 0,-30-35-1166 0 0,0-1-1 0 0,-1 0 1 0 0,1 0 0 0 0,0-1-1 0 0,0 1 1 0 0,0-1 0 0 0,0 0 0 0 0,0-1-1 0 0,0 1 1 0 0,0-1 0 0 0,0 0-1 0 0,0 0 1 0 0,-1 0 0 0 0,1-1-1 0 0,0 1 1 0 0,-1-1 0 0 0,1-1-1 0 0,-1 1 1 0 0,0 0 0 0 0,0-1-1 0 0,2-1-240 0 0,73-85 1825 0 0,-73 102-1282 0 0,24 92-340 0 0,-5 2 1 0 0,-4 0 0 0 0,-5 2-1 0 0,-2 39-203 0 0,-10 178 226 0 0,-4-291-216 0 0,-2 0-1 0 0,-1 0 1 0 0,-2 0 0 0 0,-1-1-1 0 0,-2 0 1 0 0,-2 0 0 0 0,-8 21-10 0 0,17-51 11 0 0,0-1 0 0 0,0 1 0 0 0,0 0 0 0 0,0 0 0 0 0,-1-1 0 0 0,1 1 0 0 0,-1-1 0 0 0,0 1 0 0 0,0-1 0 0 0,0 0 0 0 0,0 0 0 0 0,-1 0 1 0 0,0 0-1 0 0,1 0 0 0 0,-1 0 0 0 0,0-1 0 0 0,0 1 0 0 0,0-1 0 0 0,-1 0 0 0 0,1 0 0 0 0,0 0 0 0 0,-1 0 0 0 0,0-1 0 0 0,1 1 0 0 0,-1-1 0 0 0,0 0 0 0 0,0 0 0 0 0,-1 0-11 0 0,3-4 10 0 0,-1 1-1 0 0,1-1 1 0 0,0 0-1 0 0,0 1 0 0 0,0-1 1 0 0,0 0-1 0 0,0 0 1 0 0,1 0-1 0 0,-1-1 1 0 0,1 1-1 0 0,0 0 0 0 0,0-1 1 0 0,0 1-1 0 0,0-1 1 0 0,1 1-1 0 0,-1-1 1 0 0,1 1-1 0 0,0-1 0 0 0,0-1-9 0 0,0 0 0 0 0,0-37-6 0 0,1-1 0 0 0,3 1 0 0 0,1 1 0 0 0,3-1 0 0 0,1 1 0 0 0,2 0 0 0 0,1 1 0 0 0,3 0 0 0 0,1 1 0 0 0,3-3 6 0 0,-10 21 4 0 0,10-32-9 0 0,3 2 1 0 0,3 1-1 0 0,1 1 1 0 0,2 1-1 0 0,3 1 1 0 0,1 2-1 0 0,3 1 0 0 0,1 2 1 0 0,2 1-1 0 0,2 2 1 0 0,2 2-1 0 0,1 2 1 0 0,1 1-1 0 0,3 2 5 0 0,-36 25-14 0 0,0 0 0 0 0,1 1 0 0 0,0 1 0 0 0,0-1 0 0 0,0 2 0 0 0,0 0 0 0 0,1 0-1 0 0,-1 1 1 0 0,1 0 0 0 0,0 2 0 0 0,9-1 14 0 0,-20 2 1 0 0,0 0 0 0 0,0 1 0 0 0,0-1 0 0 0,-1 1-1 0 0,1 0 1 0 0,0 0 0 0 0,-1-1 0 0 0,1 1 0 0 0,-1 0 0 0 0,1 0-1 0 0,-1 1 1 0 0,1-1 0 0 0,-1 0 0 0 0,0 0 0 0 0,1 1 0 0 0,-1-1-1 0 0,0 1 1 0 0,0-1 0 0 0,0 1 0 0 0,0-1 0 0 0,0 1 0 0 0,-1 0-1 0 0,1-1 1 0 0,0 1 0 0 0,-1 0 0 0 0,1 0 0 0 0,-1 0 0 0 0,0-1-1 0 0,1 1 1 0 0,-1 0 0 0 0,0 0 0 0 0,0 0 0 0 0,0 0 0 0 0,0-1-1 0 0,-1 1 1 0 0,1 1-1 0 0,-10 71 26 0 0,-3-42-16 0 0,-1-2 0 0 0,-1 0 0 0 0,-2-1 0 0 0,-1 0 0 0 0,-1-2 0 0 0,-2 0 0 0 0,-1-1 0 0 0,0-1 0 0 0,-22 17-10 0 0,10-7-38 0 0,-1-3 0 0 0,-2 0 0 0 0,-1-3 0 0 0,-27 16 38 0 0,21-29-593 0 0,57-43-2798 0 0,50-30-2001 0 0,-34 36-1333 0 0,-13 12-4606 0 0</inkml:trace>
  <inkml:trace contextRef="#ctx0" brushRef="#br0" timeOffset="314.163">1381 107 11418 0 0,'0'0'1469'0'0,"0"0"-286"0"0,0 0 32 0 0,0 0 168 0 0,0 0 100 0 0,0 0 0 0 0,0 0-163 0 0,0 0-303 0 0,0 0-251 0 0,0 0-178 0 0,0 0-127 0 0,0 0-27 0 0,-21 22 23 0 0,-68 69 5 0 0,76-80-365 0 0,0 0 1 0 0,2 1 0 0 0,-1 0 0 0 0,1 1-1 0 0,1 0 1 0 0,1 1 0 0 0,0 0-1 0 0,0 1 1 0 0,1-1 0 0 0,1 2 0 0 0,1-1-1 0 0,0 1 1 0 0,1 0 0 0 0,1 0 0 0 0,0 0-1 0 0,1 1 1 0 0,1-1 0 0 0,0 4-98 0 0,2-15 19 0 0,0-1 1 0 0,0 0 0 0 0,1 0-1 0 0,-1 1 1 0 0,1-1-1 0 0,0 0 1 0 0,0 0 0 0 0,0 0-1 0 0,1 0 1 0 0,-1 0 0 0 0,1 0-1 0 0,0 0 1 0 0,0-1-1 0 0,1 1 1 0 0,-1-1 0 0 0,1 1-1 0 0,0-1 1 0 0,-1 0 0 0 0,1 0-1 0 0,1 0 1 0 0,-1 0-1 0 0,0-1 1 0 0,1 1 0 0 0,-1-1-1 0 0,1 0 1 0 0,0 0-1 0 0,0 0 1 0 0,0-1 0 0 0,0 1-1 0 0,0-1 1 0 0,0 0 0 0 0,0 0-1 0 0,0 0 1 0 0,0-1-1 0 0,1 1 1 0 0,-1-1 0 0 0,0 0-1 0 0,3 0-19 0 0,5-2 56 0 0,1-1-1 0 0,-1 0 1 0 0,0 0 0 0 0,0-1-1 0 0,0 0 1 0 0,-1-1-1 0 0,0-1 1 0 0,0 0-1 0 0,0 0 1 0 0,0-1 0 0 0,-1 0-1 0 0,0-1 1 0 0,-1 0-1 0 0,1-1 1 0 0,-2 0 0 0 0,1 0-1 0 0,-1-1 1 0 0,-1 0-1 0 0,0-1 1 0 0,0 1 0 0 0,-1-1-1 0 0,0 0 1 0 0,-1-1-1 0 0,-1 0 1 0 0,1 1-1 0 0,-2-1 1 0 0,0-1 0 0 0,1-5-56 0 0,-1 9-61 0 0,0-1 1 0 0,0 0-1 0 0,-1 0 1 0 0,-1 0 0 0 0,1 0-1 0 0,-2-1 1 0 0,1 1 0 0 0,-1 0-1 0 0,-1 0 1 0 0,0 0-1 0 0,0 0 1 0 0,-1-1 0 0 0,-1 2-1 0 0,1-1 1 0 0,-1 0 0 0 0,-1 0-1 0 0,0 1 1 0 0,-1 0-1 0 0,1 0 1 0 0,-2 0 0 0 0,1 0-1 0 0,-4-3 61 0 0,8 11-135 0 0,-1 0-1 0 0,1 0 0 0 0,0 0 0 0 0,-1 1 1 0 0,1-1-1 0 0,-1 0 0 0 0,1 1 1 0 0,-1-1-1 0 0,1 0 0 0 0,-1 1 0 0 0,1 0 1 0 0,-1-1-1 0 0,1 1 0 0 0,-1 0 1 0 0,0 0-1 0 0,1 0 0 0 0,-1 0 0 0 0,1 0 1 0 0,-1 0-1 0 0,0 1 0 0 0,1-1 1 0 0,-1 0-1 0 0,1 1 0 0 0,-1 0 1 0 0,1-1-1 0 0,-1 1 0 0 0,0 0 136 0 0,-22 15-8212 0 0,23-15 7576 0 0,-11 7-11346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59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42 0 0 0,'0'0'531'0'0,"0"0"224"0"0,0 0 27 0 0,0 0 51 0 0,0 0 68 0 0,0 0 41 0 0,0 0-31 0 0,0 0-17 0 0,0 0 31 0 0,0 0 89 0 0,0 0 115 0 0,0 0 51 0 0,1-4 4718 0 0,1-14-2979 0 0,-5 16-2754 0 0,1 0 1 0 0,-1 0 0 0 0,0 0 0 0 0,-1 0 0 0 0,1 1-1 0 0,0-1 1 0 0,0 1 0 0 0,-1 0 0 0 0,1 0 0 0 0,-1 0-1 0 0,1 0 1 0 0,-1 1 0 0 0,1-1 0 0 0,-1 1 0 0 0,1 0 0 0 0,-1 0-1 0 0,1 0 1 0 0,-2 1-166 0 0,-81 13 907 0 0,78-11-840 0 0,-6 2 32 0 0,0 1 1 0 0,0 0 0 0 0,1 0 0 0 0,0 2-1 0 0,0 0 1 0 0,0 0 0 0 0,1 1-1 0 0,-5 5-99 0 0,-1 3 73 0 0,13-13-57 0 0,1 0 0 0 0,-1 0 1 0 0,1 0-1 0 0,-1 0 1 0 0,1 1-1 0 0,0 0 0 0 0,1 0 1 0 0,-1 0-1 0 0,1 0 1 0 0,0 0-1 0 0,0 1 0 0 0,1 0 1 0 0,0-1-1 0 0,0 1 1 0 0,0 0-1 0 0,1 0 0 0 0,-1 0 1 0 0,1 0-1 0 0,1 3-16 0 0,-1-6 19 0 0,1 0 0 0 0,0 1 0 0 0,0-1-1 0 0,0 0 1 0 0,0 0 0 0 0,0 0 0 0 0,1 0 0 0 0,0 1-1 0 0,0-1 1 0 0,-1 0 0 0 0,2 0 0 0 0,-1 0-1 0 0,0 0 1 0 0,1-1 0 0 0,-1 1 0 0 0,1 0 0 0 0,0-1-1 0 0,0 1 1 0 0,0-1 0 0 0,0 1 0 0 0,0-1 0 0 0,0 0-1 0 0,1 0 1 0 0,-1 0 0 0 0,1 0 0 0 0,0 0-1 0 0,-1-1 1 0 0,1 1 0 0 0,0-1 0 0 0,0 0 0 0 0,0 0-1 0 0,0 0 1 0 0,0 0 0 0 0,0 0 0 0 0,1 0-19 0 0,8-2 92 0 0,0 1 1 0 0,0-1-1 0 0,1-1 1 0 0,-1 0-1 0 0,0-1 1 0 0,0-1-1 0 0,-1 1 1 0 0,1-2-1 0 0,-1 0 1 0 0,0 0-1 0 0,0-1 1 0 0,0 0-1 0 0,-1-1 1 0 0,0 0-1 0 0,0 0 1 0 0,-1-1-1 0 0,0-1 1 0 0,0 0-1 0 0,-1 0 1 0 0,2-3-94 0 0,127-155 474 0 0,-108 244-345 0 0,64 330 209 0 0,-84-361-316 0 0,-2 0 0 0 0,-3 0-1 0 0,-1 0 1 0 0,-3 0 0 0 0,-1 0-1 0 0,-2 0 1 0 0,-3 0 0 0 0,-1 0 0 0 0,-3 4-21 0 0,1-20 8 0 0,0 1 1 0 0,-2-2-1 0 0,-1 1 1 0 0,-1-2-1 0 0,-2 1 1 0 0,0-2-1 0 0,-2 0 1 0 0,-1-1 0 0 0,-2-1-1 0 0,-19 21-8 0 0,22-29 16 0 0,12-10-13 0 0,1-1-1 0 0,-1 0 0 0 0,-1 0 0 0 0,1 0 0 0 0,-1-1 1 0 0,0 0-1 0 0,0 0 0 0 0,0-1 0 0 0,-1 1 0 0 0,1-1 1 0 0,-1-1-1 0 0,0 1 0 0 0,0-1 0 0 0,-1 0 1 0 0,1-1-1 0 0,-1 0 0 0 0,1 0 0 0 0,-1-1 0 0 0,0 0 1 0 0,1 0-1 0 0,-8 0-2 0 0,11-4-3 0 0,1 0 1 0 0,0 0-1 0 0,0 0 1 0 0,0 0-1 0 0,0-1 1 0 0,0 1 0 0 0,1-1-1 0 0,0 0 1 0 0,-1 0-1 0 0,1 0 1 0 0,1 0-1 0 0,-1 0 1 0 0,1 0-1 0 0,-1 0 1 0 0,1-1-1 0 0,0 1 1 0 0,1 0-1 0 0,-1-1 1 0 0,1 1 0 0 0,0-1 2 0 0,-1 2 1 0 0,0-21-6 0 0,1 1 1 0 0,1 0-1 0 0,0 0 1 0 0,2 0 0 0 0,1 0-1 0 0,1 0 1 0 0,1 0-1 0 0,0 1 1 0 0,2 0 0 0 0,1 0-1 0 0,0 1 1 0 0,4-4 4 0 0,-3 2-19 0 0,27-54 36 0 0,4 2 1 0 0,2 2-1 0 0,6-2-17 0 0,-45 70 0 0 0,114-147-39 0 0,-114 147 34 0 0,-1 0 1 0 0,1 1-1 0 0,0 0 0 0 0,0-1 0 0 0,0 1 1 0 0,1 1-1 0 0,-1-1 0 0 0,1 1 1 0 0,0-1-1 0 0,0 2 0 0 0,0-1 0 0 0,0 0 1 0 0,2 0 4 0 0,-6 3-32 0 0,-1 0 17 0 0,0 0 4 0 0,0 0-14 0 0,0 0-23 0 0,0 0-16 0 0,26 4-24 0 0,-9-27-3546 0 0,-1 0-428 0 0,-4 4-6231 0 0,-8 14 200 0 0</inkml:trace>
  <inkml:trace contextRef="#ctx0" brushRef="#br0" timeOffset="234.708">996 42 11682 0 0,'0'0'1694'0'0,"0"0"-534"0"0,0 0-130 0 0,0 0 194 0 0,0 0 185 0 0,0 0 16 0 0,0 0-150 0 0,0 0-236 0 0,-3 31-245 0 0,-5 98-200 0 0,0 86 519 0 0,-3-174-2277 0 0,4-29-2202 0 0,-2-3-4068 0 0,7-8-4057 0 0</inkml:trace>
  <inkml:trace contextRef="#ctx0" brushRef="#br0" timeOffset="788.247">1152 5 11787 0 0,'0'0'1947'0'0,"0"0"-566"0"0,0 0-257 0 0,0 0-23 0 0,0 0-32 0 0,0 0-42 0 0,0 0-125 0 0,0 0-159 0 0,0 0-155 0 0,9 35-102 0 0,30 107-74 0 0,31 104 986 0 0,-35-153-1060 0 0,-34-93-259 0 0,0 0 1 0 0,0 0-1 0 0,0 0 1 0 0,0 0 0 0 0,0-1-1 0 0,0 1 1 0 0,0 0 0 0 0,1 0-1 0 0,-1-1 1 0 0,-1 1 0 0 0,1 0-1 0 0,0-1 1 0 0,0 1 0 0 0,0-1-1 0 0,0 0 1 0 0,0 1 0 0 0,0-1-1 0 0,0 0 1 0 0,-1 1 0 0 0,1-1-1 0 0,0 0 1 0 0,-1 0-1 0 0,1 0 1 0 0,0 1 0 0 0,-1-1-1 0 0,1 0 1 0 0,-1 0 0 0 0,0 0-1 0 0,1 0 1 0 0,-1 0 0 0 0,0 0-1 0 0,1 0 1 0 0,-1 0 0 0 0,0 0-1 0 0,0 0 1 0 0,0 0 0 0 0,0 0-1 0 0,0 0 1 0 0,0 0 0 0 0,0-1-1 0 0,0 1 1 0 0,0 0-80 0 0,1-4 85 0 0,138-408 1194 0 0,-118 375-1429 0 0,-20 38 55 0 0,-1 0-42 0 0,0 0-56 0 0,7 18-1498 0 0,-1 3-756 0 0,-2-10-705 0 0,-1 1-5151 0 0,-3-4-3701 0 0</inkml:trace>
  <inkml:trace contextRef="#ctx0" brushRef="#br0" timeOffset="1153.466">1671 241 1896 0 0,'0'0'3070'0'0,"0"0"-796"0"0,0 0-143 0 0,0 0 14 0 0,0 0-45 0 0,0 0-114 0 0,0 0-192 0 0,0 0-230 0 0,0 0-210 0 0,0 0-165 0 0,0 0-131 0 0,34-1-119 0 0,103-3-107 0 0,-75-11 217 0 0,-52 9-809 0 0,-3 2-128 0 0,0 0 0 0 0,-1 0 0 0 0,1-1 0 0 0,-1 0 0 0 0,0 0 0 0 0,0 0 0 0 0,-1-1 0 0 0,1 0 0 0 0,-1 0 0 0 0,0 0 0 0 0,-1-1 0 0 0,0 0 0 0 0,0 0 0 0 0,0 0 0 0 0,-1 0 0 0 0,0-1 0 0 0,0 1 0 0 0,-1-1 0 0 0,0 0 0 0 0,0 1 0 0 0,-1-1 0 0 0,1-6-112 0 0,-2 13-2 0 0,-1-1 1 0 0,1 0-1 0 0,0 1 1 0 0,0-1-1 0 0,-1 1 0 0 0,1-1 1 0 0,-1 1-1 0 0,0-1 1 0 0,1 1-1 0 0,-1-1 1 0 0,0 1-1 0 0,0 0 1 0 0,0-1-1 0 0,0 1 1 0 0,0 0-1 0 0,0 0 1 0 0,0 0-1 0 0,0 0 0 0 0,0 0 1 0 0,0 0-1 0 0,-1 0 1 0 0,1 0-1 0 0,0 0 1 0 0,-1 0-1 0 0,1 1 1 0 0,-1-1-1 0 0,1 0 1 0 0,-1 1-1 0 0,1 0 0 0 0,-1-1 1 0 0,0 1-1 0 0,1 0 1 0 0,-1 0-1 0 0,1 0 1 0 0,-1 0-1 0 0,1 0 1 0 0,-1 0-1 0 0,0 0 1 0 0,1 0-1 0 0,-2 1 2 0 0,-64 19-220 0 0,52-8 187 0 0,0 0 1 0 0,1 1-1 0 0,0 0 0 0 0,1 1 0 0 0,0 1 0 0 0,1 0 1 0 0,1 0-1 0 0,0 1 0 0 0,1 1 0 0 0,1 0 0 0 0,1 0 1 0 0,0 1-1 0 0,1 0 0 0 0,1 0 0 0 0,-1 9 33 0 0,5-22-18 0 0,0 1 0 0 0,1 0 0 0 0,-1 0 1 0 0,1 0-1 0 0,1 1 0 0 0,-1-1 0 0 0,1 0 0 0 0,0 0 0 0 0,0 0 0 0 0,1 0 0 0 0,0 1 0 0 0,0-1 0 0 0,1 0 1 0 0,-1 0-1 0 0,1-1 0 0 0,0 1 0 0 0,1 0 0 0 0,-1-1 0 0 0,1 1 0 0 0,1-1 0 0 0,-1 0 0 0 0,1 0 1 0 0,-1 0-1 0 0,1 0 0 0 0,1-1 0 0 0,-1 1 0 0 0,1-1 0 0 0,-1 0 0 0 0,1-1 0 0 0,0 1 0 0 0,1-1 0 0 0,-1 0 1 0 0,1 0-1 0 0,-1 0 0 0 0,1-1 0 0 0,0 0 0 0 0,0 0 0 0 0,1-1 18 0 0,113 2-1746 0 0,-80-13-2327 0 0,-4-4-4936 0 0,-25 7-2626 0 0</inkml:trace>
  <inkml:trace contextRef="#ctx0" brushRef="#br0" timeOffset="1548.78">2163 421 6129 0 0,'0'0'4006'0'0,"0"0"-1812"0"0,0 0-729 0 0,0 0-78 0 0,0 0 10 0 0,0 0 10 0 0,0 0-97 0 0,0 0-178 0 0,0 0-206 0 0,0 0-89 0 0,0 0-2 0 0,0 0 12 0 0,0 0-40 0 0,6-6-122 0 0,104-118 718 0 0,22-51-896 0 0,-119 162-547 0 0,-10 20-168 0 0,-11 29 42 0 0,5-30 174 0 0,1 0-1 0 0,0 0 0 0 0,0 1 0 0 0,1-1 0 0 0,-1 0 0 0 0,2 0 1 0 0,-1 1-1 0 0,1-1 0 0 0,0 1 0 0 0,0-1 0 0 0,0 0 0 0 0,1 1 1 0 0,0-1-1 0 0,0 0 0 0 0,1 0 0 0 0,0 1 0 0 0,0-1 0 0 0,0 0 1 0 0,1-1-1 0 0,0 1 0 0 0,0 0 0 0 0,0-1 0 0 0,1 0 0 0 0,0 1 1 0 0,0-2-1 0 0,0 1 0 0 0,1 0 0 0 0,-1-1 0 0 0,1 0 0 0 0,0 0 1 0 0,0 0-1 0 0,1 0 0 0 0,-1-1 0 0 0,1 0 0 0 0,0 0 0 0 0,-1-1 1 0 0,1 0-1 0 0,1 0 0 0 0,-1 0 0 0 0,1 0-7 0 0,2-1 104 0 0,0-1 0 0 0,0 0-1 0 0,0 0 1 0 0,0-1 0 0 0,0 0 0 0 0,-1 0 0 0 0,1-1-1 0 0,0 0 1 0 0,-1-1 0 0 0,1 0 0 0 0,-1 0-1 0 0,0-1 1 0 0,0 0 0 0 0,0 0 0 0 0,-1-1-1 0 0,1 0 1 0 0,-1 0 0 0 0,0-1 0 0 0,-1 0 0 0 0,1 0-1 0 0,4-6-103 0 0,55-78 120 0 0,-35 48-190 0 0,0 2-2743 0 0,-16 13-8027 0 0,-12 19-1986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8:56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357 599 0 0 0,'0'0'676'0'0,"0"0"719"0"0,0 0 300 0 0,0 0 36 0 0,0 0-72 0 0,0 0-100 0 0,0 0-157 0 0,0 0-107 0 0,1-8-6 0 0,4-39 2096 0 0,-57 25 2127 0 0,38 25-5388 0 0,-1 1 0 0 0,1 0 0 0 0,1 1 0 0 0,-1 1 0 0 0,1 0 1 0 0,0 0-1 0 0,0 2 0 0 0,1-1 0 0 0,0 2 0 0 0,0 0 0 0 0,1 0 0 0 0,0 1 0 0 0,1 0 0 0 0,0 1 1 0 0,1 0-1 0 0,0 0 0 0 0,-3 7-124 0 0,2-8 35 0 0,0 2 1 0 0,1-1 0 0 0,1 1-1 0 0,0 1 1 0 0,1-1-1 0 0,0 1 1 0 0,1 0-1 0 0,0 1 1 0 0,1 0 0 0 0,1-1-1 0 0,0 2 1 0 0,1-1-1 0 0,0 0 1 0 0,2 1 0 0 0,-1-1-1 0 0,2 13-35 0 0,0-25 22 0 0,0 1 0 0 0,0-1 0 0 0,1 1-1 0 0,-1-1 1 0 0,1 1 0 0 0,0-1 0 0 0,0 1 0 0 0,0-1-1 0 0,0 0 1 0 0,0 0 0 0 0,1 0 0 0 0,-1 1-1 0 0,0-1 1 0 0,1 0 0 0 0,0-1 0 0 0,-1 1 0 0 0,1 0-1 0 0,0 0 1 0 0,0-1 0 0 0,0 1 0 0 0,0-1 0 0 0,0 0-1 0 0,1 1 1 0 0,-1-1 0 0 0,0 0 0 0 0,1 0 0 0 0,-1-1-1 0 0,0 1 1 0 0,1 0 0 0 0,-1-1 0 0 0,1 1 0 0 0,-1-1-1 0 0,1 0 1 0 0,1 0-22 0 0,85-23 1088 0 0,-49-4-926 0 0,-2-2 1 0 0,-1-1 0 0 0,-2-2 0 0 0,-1-1 0 0 0,-1-2 0 0 0,-2-1 0 0 0,-2-2 0 0 0,3-6-163 0 0,1-7 61 0 0,-31 76-233 0 0,1 185 253 0 0,-2-204-79 0 0,1 0 0 0 0,-1 0 0 0 0,1 0 0 0 0,1-1 0 0 0,-1 1-1 0 0,1 0 1 0 0,0-1 0 0 0,0 0 0 0 0,0 1 0 0 0,1-1 0 0 0,0-1 0 0 0,0 1 0 0 0,0 0-1 0 0,1-1 1 0 0,-1 0 0 0 0,1 0 0 0 0,0 0 0 0 0,0-1 0 0 0,0 0 0 0 0,1 0 0 0 0,-1 0-1 0 0,1 0 1 0 0,0-1 0 0 0,0 0 0 0 0,0 0 0 0 0,0-1 0 0 0,0 0 0 0 0,0 0 0 0 0,0 0-1 0 0,0 0 1 0 0,0-1 0 0 0,4-1-2 0 0,6 2 16 0 0,-1-2 0 0 0,0 0 0 0 0,1 0 0 0 0,-1-2 0 0 0,0 0 0 0 0,0 0 0 0 0,0-2 0 0 0,-1 0 0 0 0,0 0 0 0 0,1-1 0 0 0,9-7-16 0 0,5-4 39 0 0,0-2-1 0 0,-2-1 1 0 0,0-1 0 0 0,-2-2-1 0 0,0 0 1 0 0,-2-1 0 0 0,0-2-1 0 0,-2 0 1 0 0,-1-1-1 0 0,-1-2 1 0 0,-1 0 0 0 0,-1 0-1 0 0,-2-2 1 0 0,-1 0-1 0 0,-2 0 1 0 0,-1-1 0 0 0,-1-1-1 0 0,-2 0 1 0 0,-1 0 0 0 0,-2-1-1 0 0,-1 1 1 0 0,-1-13-39 0 0,-3 28 8 0 0,2-7 28 0 0,-2-1 0 0 0,0 0-1 0 0,-2 0 1 0 0,-1 1 0 0 0,-1-1 0 0 0,-1 1-1 0 0,-4-9-35 0 0,9 35 7 0 0,0-1 0 0 0,-1 0 0 0 0,1 1 0 0 0,0-1 0 0 0,-1 0 0 0 0,1 0 0 0 0,-1 1 0 0 0,1-1 0 0 0,-1 0 0 0 0,1 0 0 0 0,-1 0 0 0 0,1 0 0 0 0,0 1 0 0 0,-1-1-1 0 0,1 0 1 0 0,-1 0 0 0 0,1 0 0 0 0,-1 0 0 0 0,1 0 0 0 0,-1 0 0 0 0,1 0 0 0 0,-1-1 0 0 0,1 1 0 0 0,-1 0 0 0 0,1 0 0 0 0,-1 0 0 0 0,1 0 0 0 0,-1-1-1 0 0,1 1 1 0 0,0 0 0 0 0,-1 0 0 0 0,1-1 0 0 0,-1 1 0 0 0,1 0 0 0 0,0-1 0 0 0,-1 1 0 0 0,1 0 0 0 0,0-1 0 0 0,0 1 0 0 0,-1 0 0 0 0,1-1 0 0 0,0 1 0 0 0,0-1-1 0 0,-1 1 1 0 0,1-1 0 0 0,0 1 0 0 0,0-1 0 0 0,0 1 0 0 0,0 0 0 0 0,0-1 0 0 0,0 1 0 0 0,0-1 0 0 0,0 1-7 0 0,-8 48-51 0 0,8-41 99 0 0,-8 84 10 0 0,5 0 1 0 0,3 0 0 0 0,5 2-59 0 0,0-55 10 0 0,2-1 0 0 0,2 0 0 0 0,1 0 0 0 0,2-1 0 0 0,1 0 1 0 0,13 23-11 0 0,0 4 41 0 0,-2 40 47 0 0,-22-73-338 0 0,-28-31-1267 0 0,19-3 1020 0 0,0 0 0 0 0,1 0-1 0 0,0-1 1 0 0,0 1-1 0 0,0-2 1 0 0,1 1 0 0 0,0 0-1 0 0,0-1 1 0 0,0 0 0 0 0,1 0-1 0 0,-1-1 1 0 0,2 1 0 0 0,-1-1-1 0 0,1 0 1 0 0,0 0 0 0 0,-1-3 497 0 0,-16-44-9122 0 0,12 35-1486 0 0</inkml:trace>
  <inkml:trace contextRef="#ctx0" brushRef="#br0" timeOffset="196.178">720 353 8986 0 0,'0'0'1967'0'0,"0"0"-671"0"0,0 0-501 0 0,0 0-27 0 0,0 0 297 0 0,0 0 353 0 0,0 0 204 0 0,0 0-17 0 0,0 0-152 0 0,0 0-214 0 0,0 0-216 0 0,0 0-151 0 0,34 3-104 0 0,109 8-94 0 0,-25-25 431 0 0,132-48 222 0 0,-86 34-1394 0 0,-94 26-6155 0 0,-60 2-5534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5:29:34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520 2070 0 0 0,'0'0'648'0'0,"0"0"658"0"0,0 0 109 0 0,0 0-2 0 0,0 0 70 0 0,0 0 107 0 0,0 0 138 0 0,0 0 46 0 0,0 0-35 0 0,0 0-117 0 0,0 0-199 0 0,-9-5-187 0 0,-24-12-166 0 0,25 13-169 0 0,8 4-141 0 0,0 0-105 0 0,0 0-95 0 0,-4 16 1158 0 0,-13 109-1017 0 0,6 1 0 0 0,5 1-1 0 0,6 0 1 0 0,9 43-701 0 0,-2 73-50 0 0,-14-248-7575 0 0,-3-11-1027 0 0,3 12-865 0 0</inkml:trace>
  <inkml:trace contextRef="#ctx0" brushRef="#br0" timeOffset="200.218">1 2559 10898 0 0,'0'0'1410'0'0,"0"0"-485"0"0,0 0-256 0 0,0 0 72 0 0,0 0 207 0 0,0 0 154 0 0,0 0 15 0 0,0 0-90 0 0,0 0-130 0 0,34-7-137 0 0,110-21-131 0 0,-75 15-453 0 0,1 2 1 0 0,0 3-1 0 0,0 4 0 0 0,0 2 1 0 0,33 6-177 0 0,-7 9-1487 0 0,-58-6-1118 0 0,1-3-3505 0 0,-21-3-4733 0 0</inkml:trace>
  <inkml:trace contextRef="#ctx0" brushRef="#br0" timeOffset="469.801">1035 2556 5849 0 0,'0'0'1363'0'0,"0"0"-341"0"0,0 0 91 0 0,0 0 308 0 0,0 0 238 0 0,0 0-6 0 0,0 0-256 0 0,0 0-320 0 0,0 0-290 0 0,0 0-230 0 0,0 0-152 0 0,-10 33-89 0 0,-28 105-47 0 0,37-137-255 0 0,1 1-1 0 0,-1-1 0 0 0,0 1 1 0 0,0-1-1 0 0,1 1 1 0 0,-1 0-1 0 0,1-1 1 0 0,-1 1-1 0 0,1 0 1 0 0,0-1-1 0 0,0 1 1 0 0,0 0-1 0 0,0 0 1 0 0,0-1-1 0 0,0 1 1 0 0,0 0-1 0 0,0-1 1 0 0,1 1-1 0 0,-1 0 1 0 0,1 0-1 0 0,-1-1 1 0 0,1 1-1 0 0,-1-1 1 0 0,1 1-1 0 0,0-1 1 0 0,0 1-1 0 0,0-1 1 0 0,0 1-1 0 0,0-1 1 0 0,0 0-1 0 0,1 0 1 0 0,-1 1-1 0 0,0-1 0 0 0,0 0 1 0 0,1 0-1 0 0,0 0-13 0 0,5 3 134 0 0,1 2 10 0 0,1-2 0 0 0,0 1 0 0 0,0-2 0 0 0,0 1 0 0 0,0-1 1 0 0,1 0-1 0 0,-1-1 0 0 0,1 0 0 0 0,0-1 0 0 0,-1 0 0 0 0,1 0 0 0 0,0-1 0 0 0,0 0 1 0 0,0-1-1 0 0,-1 0 0 0 0,1 0 0 0 0,0-1 0 0 0,-1-1 0 0 0,1 0 0 0 0,-1 0 0 0 0,0 0 1 0 0,0-1-1 0 0,0-1 0 0 0,-1 0 0 0 0,1 0 0 0 0,-1 0 0 0 0,0-1 0 0 0,-1 0 0 0 0,2-2-144 0 0,-4 4 49 0 0,0-1-1 0 0,0 1 0 0 0,0-1 1 0 0,-1 0-1 0 0,0-1 0 0 0,0 1 1 0 0,0-1-1 0 0,-1 0 0 0 0,0 0 0 0 0,0 0 1 0 0,0 0-1 0 0,-1 0 0 0 0,0-1 1 0 0,0 1-1 0 0,-1-1 0 0 0,1 1 1 0 0,-2-1-1 0 0,1 0 0 0 0,-1 1 0 0 0,0-1 1 0 0,0 0-1 0 0,0 0 0 0 0,-1 1 1 0 0,0-1-1 0 0,-1 0 0 0 0,1 1 1 0 0,-1 0-1 0 0,-1-1 0 0 0,1 1 0 0 0,-1 0 1 0 0,0 0-1 0 0,-1-2-48 0 0,-2 3-43 0 0,1 0 0 0 0,-1 0 0 0 0,0 1-1 0 0,0 0 1 0 0,-1 0 0 0 0,1 0 0 0 0,-1 1 0 0 0,0 0 0 0 0,1 0-1 0 0,-2 1 1 0 0,1 0 0 0 0,0 0 0 0 0,0 0 0 0 0,-1 1 0 0 0,1 0 0 0 0,0 1-1 0 0,-1 0 1 0 0,1 0 0 0 0,-1 0 0 0 0,-2 1 43 0 0,1 0-488 0 0,0 0-1 0 0,1 1 1 0 0,-1 0 0 0 0,1 0 0 0 0,0 1 0 0 0,-1 0-1 0 0,1 0 1 0 0,1 1 0 0 0,-1 0 0 0 0,-6 5 488 0 0,-5 5-5747 0 0,5-5-5673 0 0</inkml:trace>
  <inkml:trace contextRef="#ctx0" brushRef="#br0" timeOffset="21463.074">260 3925 5705 0 0,'0'0'2658'0'0,"0"0"-737"0"0,0 0-301 0 0,0 0 100 0 0,0 0 119 0 0,0 0-12 0 0,0 0-257 0 0,0 0-360 0 0,0 0-316 0 0,0 0-200 0 0,0 0-118 0 0,-3 30-68 0 0,-9 95-50 0 0,3 88 1253 0 0,-2-151-1579 0 0,11-62-305 0 0,-1 0 1 0 0,0 0-1 0 0,1 0 1 0 0,-1 0-1 0 0,0-1 1 0 0,1 1-1 0 0,-1 0 1 0 0,0 0 0 0 0,1 0-1 0 0,-1-1 1 0 0,0 1-1 0 0,1 0 1 0 0,-1-1-1 0 0,1 1 1 0 0,-1 0-1 0 0,1-1 1 0 0,-1 1-1 0 0,1-1 1 0 0,-1 1-1 0 0,1-1 1 0 0,-1 1-1 0 0,1-1 1 0 0,0 1 0 0 0,-1-1-1 0 0,1 1 1 0 0,0-1-1 0 0,-1 0 1 0 0,1 1-1 0 0,0-1 1 0 0,0 0-1 0 0,-1 1 1 0 0,1-1-1 0 0,0 0 1 0 0,0 1-1 0 0,0-1 1 0 0,0 0 0 0 0,0 1-1 0 0,0-1 1 0 0,0 0-1 0 0,0 1 1 0 0,0-1-1 0 0,1 0 1 0 0,-1 1-1 0 0,0-1 1 0 0,0 0-1 0 0,0 1 1 0 0,1-1-1 0 0,-1 1 1 0 0,0-1 0 0 0,1 0 172 0 0,-2-12-6414 0 0,0 4-3592 0 0</inkml:trace>
  <inkml:trace contextRef="#ctx0" brushRef="#br0" timeOffset="21683.696">210 3535 6489 0 0,'0'0'4623'0'0,"0"0"-1705"0"0,0 0-815 0 0,0 0-289 0 0,0 0-246 0 0,0 0-260 0 0,0 0-306 0 0,0 0-312 0 0,0 0-287 0 0,0 0-224 0 0,0 0-132 0 0,0 0-81 0 0,0 0-43 0 0,-17-4-36 0 0,-52-11-69 0 0,70 15 174 0 0,-1 0 0 0 0,1 0 0 0 0,-1 0 0 0 0,1 0 0 0 0,-1 0 0 0 0,1 0 0 0 0,-1 1 0 0 0,1-1 0 0 0,-1 0 1 0 0,1 0-1 0 0,-1 0 0 0 0,1 1 0 0 0,-1-1 0 0 0,0 0 0 0 0,1 1 0 0 0,-1-1 0 0 0,1 0 0 0 0,-1 1 0 0 0,0-1 0 0 0,1 1 0 0 0,-1-1 0 0 0,0 0 0 0 0,0 1 0 0 0,1-1 0 0 0,-1 1 0 0 0,0-1 0 0 0,0 1 0 0 0,1-1 0 0 0,-1 1 0 0 0,0-1 0 0 0,0 1 0 0 0,0-1 0 0 0,0 1 0 0 0,0-1 0 0 0,0 1 0 0 0,0-1 0 0 0,0 1 0 0 0,0-1 0 0 0,0 1 1 0 0,0-1-1 0 0,0 1 0 0 0,-1-1 0 0 0,1 1 0 0 0,0-1 0 0 0,0 1 0 0 0,0-1 0 0 0,-1 1 0 0 0,1-1 0 0 0,0 1 0 0 0,0-1 0 0 0,-1 0 0 0 0,1 1 0 0 0,0-1 0 0 0,-1 0 0 0 0,1 1 0 0 0,-1-1 0 0 0,1 0 0 0 0,0 1 0 0 0,-1-1 0 0 0,1 0 0 0 0,-1 0 0 0 0,1 1 0 0 0,-1-1 0 0 0,1 0 0 0 0,-1 0 0 0 0,1 0 0 0 0,-1 0 0 0 0,1 0 1 0 0,-1 0 6 0 0,4 3-97 0 0,34 37-1740 0 0,-9-17-4948 0 0,-14-12-4199 0 0</inkml:trace>
  <inkml:trace contextRef="#ctx0" brushRef="#br0" timeOffset="22040.353">779 3771 4713 0 0,'0'0'2943'0'0,"0"0"-797"0"0,0 0-255 0 0,0 0 135 0 0,0 0 92 0 0,0 0-139 0 0,0 0-366 0 0,0 0-416 0 0,0 0-380 0 0,0 0-253 0 0,0 0-138 0 0,0 0-71 0 0,-10 8-18 0 0,-77 58 536 0 0,6-8-111 0 0,80-57-755 0 0,-1 0 0 0 0,1 0 0 0 0,0 0 0 0 0,-1 0 0 0 0,1 0 0 0 0,0 0 0 0 0,0 0 0 0 0,0 1-1 0 0,-1-1 1 0 0,1 0 0 0 0,1 1 0 0 0,-1-1 0 0 0,0 1 0 0 0,0-1 0 0 0,0 1 0 0 0,1 0 0 0 0,-1-1 0 0 0,1 1 0 0 0,-1-1 0 0 0,1 1 0 0 0,0 0 0 0 0,0 0 0 0 0,0-1 0 0 0,0 1 0 0 0,0 0-1 0 0,0-1 1 0 0,0 1 0 0 0,0 0 0 0 0,1-1 0 0 0,-1 1 0 0 0,0 0 0 0 0,1-1 0 0 0,0 1 0 0 0,-1-1 0 0 0,1 1 0 0 0,0-1 0 0 0,0 1 0 0 0,0-1 0 0 0,0 1 0 0 0,0-1 0 0 0,0 0 0 0 0,0 1 0 0 0,0-1-1 0 0,1 0 1 0 0,-1 0 0 0 0,0 0 0 0 0,1 0 0 0 0,-1 0 0 0 0,1 0 0 0 0,-1-1 0 0 0,1 1 0 0 0,0 0 0 0 0,-1-1 0 0 0,1 1 0 0 0,0-1 0 0 0,-1 0 0 0 0,1 1 0 0 0,0-1-7 0 0,8 2 51 0 0,0 1-1 0 0,0 1 1 0 0,-1 0 0 0 0,1 0 0 0 0,-1 1 0 0 0,0 0 0 0 0,-1 1 0 0 0,1 0 0 0 0,-1 0 0 0 0,0 1 0 0 0,0 0-1 0 0,-1 0 1 0 0,0 1 0 0 0,0-1 0 0 0,-1 2 0 0 0,0-1 0 0 0,-1 1 0 0 0,1 0 0 0 0,-2 0 0 0 0,1 0-1 0 0,-1 1 1 0 0,-1 0 0 0 0,0-1 0 0 0,0 1 0 0 0,0 4-51 0 0,-3-7 63 0 0,0 0 0 0 0,0-1-1 0 0,-1 1 1 0 0,0 0 0 0 0,0-1 0 0 0,0 1 0 0 0,-1-1 0 0 0,0 1-1 0 0,-1-1 1 0 0,1 0 0 0 0,-1 0 0 0 0,0 0 0 0 0,-1 0-1 0 0,1-1 1 0 0,-1 1 0 0 0,0-1 0 0 0,-1 0 0 0 0,1 0 0 0 0,-3 1-63 0 0,1 0 9 0 0,0 0 0 0 0,-1 0 1 0 0,0-1-1 0 0,0 0 1 0 0,-1 0-1 0 0,1-1 0 0 0,-1 1 1 0 0,0-2-1 0 0,0 1 1 0 0,-1-1-1 0 0,1-1 0 0 0,0 1 1 0 0,-1-1-1 0 0,0-1 1 0 0,1 0-1 0 0,-1 0 0 0 0,0-1 1 0 0,0 0-1 0 0,0 0-9 0 0,-21-26-3301 0 0,23 13-4236 0 0,5 12-4447 0 0</inkml:trace>
  <inkml:trace contextRef="#ctx0" brushRef="#br0" timeOffset="-5653.528">16642 991 0 0 0,'0'0'1058'0'0,"0"0"277"0"0,0 0 121 0 0,0 0-19 0 0,0 0-23 0 0,0 0-39 0 0,0 0-57 0 0,0 0 11 0 0,0 0-16 0 0,0 0-99 0 0,0 0-43 0 0,4-11-78 0 0,11-35-93 0 0,-15 45-804 0 0,1 0-1 0 0,0-1 1 0 0,-1 1 0 0 0,1-1-1 0 0,-1 1 1 0 0,0-1 0 0 0,0 1 0 0 0,1-1-1 0 0,-1 1 1 0 0,0-1 0 0 0,0 1-1 0 0,0-1 1 0 0,0 1 0 0 0,-1-1-1 0 0,1 1 1 0 0,0-1 0 0 0,-1 1 0 0 0,1-1-1 0 0,-1 1 1 0 0,1 0 0 0 0,-1-1-1 0 0,0 1 1 0 0,1-1 0 0 0,-1 1 0 0 0,0 0-1 0 0,0 0 1 0 0,0 0 0 0 0,0 0-1 0 0,0-1 1 0 0,0 1 0 0 0,-1 0-196 0 0,-65-5 1459 0 0,60 7-1258 0 0,-6 1-112 0 0,0 2 0 0 0,0 0-1 0 0,0 0 1 0 0,1 1 0 0 0,0 0 0 0 0,0 2 0 0 0,1-1 0 0 0,-1 1 0 0 0,1 1 0 0 0,1 0-1 0 0,-1 0 1 0 0,2 1 0 0 0,-1 0 0 0 0,-1 3-89 0 0,4-5 23 0 0,1 0 0 0 0,0 0 0 0 0,0 0-1 0 0,1 0 1 0 0,0 1 0 0 0,0 0 0 0 0,1 0 0 0 0,0 1-1 0 0,0-1 1 0 0,1 1 0 0 0,0 0 0 0 0,0 0 0 0 0,1 0-1 0 0,0 0 1 0 0,1 0 0 0 0,0 0 0 0 0,1 1 0 0 0,-1-1-1 0 0,2 0 1 0 0,0 7-23 0 0,0-13 25 0 0,1 0-1 0 0,-1 0 1 0 0,0-1-1 0 0,1 1 1 0 0,0-1-1 0 0,-1 1 1 0 0,1-1-1 0 0,0 0 1 0 0,1 1-1 0 0,-1-1 1 0 0,0 0 0 0 0,0-1-1 0 0,1 1 1 0 0,-1 0-1 0 0,1-1 1 0 0,0 1-1 0 0,-1-1 1 0 0,1 0-1 0 0,0 1 1 0 0,0-2-1 0 0,0 1 1 0 0,0 0-1 0 0,0 0 1 0 0,0-1-1 0 0,0 0 1 0 0,0 1-1 0 0,2-1-23 0 0,85-5 846 0 0,-55-4-650 0 0,0-2 0 0 0,0-1 0 0 0,-1-2 0 0 0,-1-1 0 0 0,0-1 0 0 0,-2-2 0 0 0,19-14-197 0 0,34-17 245 0 0,-14 16-26 0 0,-35 75-131 0 0,-32-35-69 0 0,17 35 7 0 0,-17-31-35 0 0,0-1 0 0 0,0 0 0 0 0,1 0 0 0 0,0-1 0 0 0,1 1 0 0 0,0-1 0 0 0,0 0 0 0 0,1 0 0 0 0,0 0 0 0 0,1-1 0 0 0,0 0 0 0 0,0 0 0 0 0,0-1 0 0 0,1 0 0 0 0,1 0 0 0 0,-1-1 0 0 0,1 0 0 0 0,0 0 0 0 0,0-1 0 0 0,1 0 0 0 0,-1-1 0 0 0,1 0 0 0 0,0-1 0 0 0,0 0 0 0 0,1 0 0 0 0,5 0 9 0 0,0-3-143 0 0,-10 1-64 0 0,0-1 1 0 0,0 0 0 0 0,-1 0-1 0 0,1 0 1 0 0,0-1 0 0 0,0 1-1 0 0,-1-2 1 0 0,1 1 0 0 0,0-1-1 0 0,-1 1 1 0 0,0-1 0 0 0,1-1-1 0 0,-1 1 1 0 0,0-1 0 0 0,0 0 206 0 0,8-6-1677 0 0,3-4-6007 0 0,-8 6-4724 0 0</inkml:trace>
  <inkml:trace contextRef="#ctx0" brushRef="#br0" timeOffset="-4984.56">18163 958 0 0 0,'0'0'1480'0'0,"0"0"282"0"0,0 0 184 0 0,0 0 80 0 0,0 0-66 0 0,0 0-70 0 0,0 0-182 0 0,0 0-218 0 0,7-15-201 0 0,21-45-222 0 0,-28 59-1001 0 0,1 0 0 0 0,-1 0 1 0 0,1 0-1 0 0,-1 0 0 0 0,0 0 0 0 0,1 0 0 0 0,-1 0 0 0 0,0 0 0 0 0,0 0 0 0 0,1 0 0 0 0,-1 0 0 0 0,0 0 0 0 0,0 0 1 0 0,0 0-1 0 0,0 0 0 0 0,0 0 0 0 0,-1 0 0 0 0,1 0 0 0 0,0 0 0 0 0,0 0 0 0 0,-1 0 0 0 0,1 0 0 0 0,-1 0 1 0 0,1 0-1 0 0,-1 0 0 0 0,1 0 0 0 0,-1 0 0 0 0,1 1 0 0 0,-1-1 0 0 0,0 0 0 0 0,1 0 0 0 0,-1 1 0 0 0,0-1 0 0 0,0 0 1 0 0,0 1-1 0 0,1-1 0 0 0,-1 1 0 0 0,0-1 0 0 0,0 1 0 0 0,0-1 0 0 0,0 1 0 0 0,0-1 0 0 0,0 1 0 0 0,-1 0-66 0 0,-2-2 297 0 0,-2 0-96 0 0,0 0 0 0 0,0 0 0 0 0,0 1-1 0 0,0 0 1 0 0,0 0 0 0 0,0 1 0 0 0,0-1 0 0 0,-1 1 0 0 0,1 1 0 0 0,0-1 0 0 0,0 1 0 0 0,0 0-1 0 0,-1 0 1 0 0,1 1 0 0 0,0 0 0 0 0,1 0 0 0 0,-1 0 0 0 0,0 1 0 0 0,1 0 0 0 0,-1 0 0 0 0,1 0 0 0 0,-1 2-201 0 0,-6 3 88 0 0,0 0 0 0 0,0 1 1 0 0,1 1-1 0 0,0 0 1 0 0,1 0-1 0 0,0 1 1 0 0,1 1-1 0 0,0 0 1 0 0,1 0-1 0 0,0 0 1 0 0,1 1-1 0 0,1 0 1 0 0,0 1-1 0 0,0-1 1 0 0,1 1-1 0 0,1 0 1 0 0,1 0-1 0 0,0 1 1 0 0,0-1-1 0 0,2 1 1 0 0,0-1-1 0 0,0 1 1 0 0,2 7-89 0 0,0-14-7 0 0,1-1 0 0 0,0 1 0 0 0,0-1 1 0 0,1 0-1 0 0,0 1 0 0 0,0-1 0 0 0,1-1 1 0 0,-1 1-1 0 0,2 0 0 0 0,-1-1 0 0 0,1 0 1 0 0,0 0-1 0 0,0 0 0 0 0,1-1 0 0 0,-1 1 1 0 0,1-1-1 0 0,0-1 0 0 0,1 1 0 0 0,-1-1 1 0 0,1 0-1 0 0,0 0 0 0 0,0-1 0 0 0,0 0 1 0 0,1-1-1 0 0,-1 1 0 0 0,1-1 0 0 0,-1-1 1 0 0,1 1-1 0 0,-1-1 0 0 0,1-1 0 0 0,4 1 7 0 0,4-1-191 0 0,0 0-1 0 0,-1-2 1 0 0,1 1-1 0 0,0-2 0 0 0,-1 0 1 0 0,1-1-1 0 0,-1-1 1 0 0,9-3 191 0 0,36-16-3192 0 0,-6 2-3456 0 0,-28 13-4903 0 0</inkml:trace>
  <inkml:trace contextRef="#ctx0" brushRef="#br0" timeOffset="-4719.96">18756 884 11426 0 0,'0'0'1621'0'0,"0"0"-384"0"0,0 0-139 0 0,0 0 32 0 0,0 0 14 0 0,0 0-75 0 0,-31 36-162 0 0,-95 111-160 0 0,81-66 242 0 0,44-69-783 0 0,0-7-117 0 0,0 0 1 0 0,1 0-1 0 0,0 0 0 0 0,0 0 1 0 0,0 0-1 0 0,1 1 1 0 0,0-1-1 0 0,0 0 0 0 0,0 0 1 0 0,0 0-1 0 0,1 0 1 0 0,0 0-1 0 0,0-1 0 0 0,0 1 1 0 0,0 0-1 0 0,1-1 1 0 0,0 0-1 0 0,0 1 0 0 0,0-1 1 0 0,1-1-1 0 0,-1 1 0 0 0,1 0 1 0 0,0-1-1 0 0,0 1 1 0 0,0-1-1 0 0,0 0 0 0 0,1-1 1 0 0,-1 1-1 0 0,1-1 1 0 0,0 0-1 0 0,-1 0 0 0 0,1 0 1 0 0,0-1-1 0 0,0 1 0 0 0,0-1 1 0 0,0-1-1 0 0,1 1 1 0 0,-1-1-1 0 0,5 0-89 0 0,6-1 171 0 0,-1 0 0 0 0,1-2-1 0 0,-1 0 1 0 0,0 0 0 0 0,0-2 0 0 0,0 0-1 0 0,0 0 1 0 0,-1-2 0 0 0,0 1 0 0 0,0-2 0 0 0,-1 0-1 0 0,0-1 1 0 0,0 0 0 0 0,-1-1 0 0 0,0 0 0 0 0,-1-1-1 0 0,8-9-170 0 0,-13 13 20 0 0,0 1 0 0 0,-1-1 0 0 0,0 0-1 0 0,-1-1 1 0 0,1 1 0 0 0,-1-1 0 0 0,-1 0-1 0 0,1 0 1 0 0,-2 0 0 0 0,1 0-1 0 0,-1-1 1 0 0,0 1 0 0 0,-1-1 0 0 0,1 1-1 0 0,-2-1 1 0 0,1 0 0 0 0,-1 0 0 0 0,-1 1-1 0 0,0-4-19 0 0,0 7-62 0 0,1 0-1 0 0,-1 0 0 0 0,0 0 1 0 0,-1 0-1 0 0,0 0 0 0 0,1 0 1 0 0,-1 0-1 0 0,-1 1 0 0 0,1-1 1 0 0,-1 1-1 0 0,0-1 0 0 0,0 1 0 0 0,0 0 1 0 0,0 0-1 0 0,-1 0 0 0 0,0 1 1 0 0,1-1-1 0 0,-1 1 0 0 0,-1 0 1 0 0,1 0-1 0 0,0 0 0 0 0,-1 1 0 0 0,0-1 1 0 0,1 1-1 0 0,-1 0 0 0 0,0 1 1 0 0,0-1-1 0 0,0 1 0 0 0,0 0 1 0 0,0 0-1 0 0,0 0 0 0 0,-1 1 63 0 0,-49 9-2906 0 0,23 10-4146 0 0,20-11-4593 0 0</inkml:trace>
  <inkml:trace contextRef="#ctx0" brushRef="#br0" timeOffset="-4252.554">19021 1300 15507 0 0,'0'0'2002'0'0,"0"0"-663"0"0,0 0-271 0 0,0 0-48 0 0,0 0-94 0 0,0 0-88 0 0,0 0-84 0 0,0 0-139 0 0,0 0-72 0 0,0 0-62 0 0,0 0-83 0 0,0 0-71 0 0,21-32-67 0 0,68-102-50 0 0,-5-6 410 0 0,-32 77-552 0 0,-39 112-590 0 0,-12-38 540 0 0,0 0 0 0 0,1 0 0 0 0,1 0 1 0 0,-1 0-1 0 0,2 0 0 0 0,-1-1 0 0 0,2 1 1 0 0,-1-1-1 0 0,1 0 0 0 0,1 0 0 0 0,0-1 1 0 0,0 1-1 0 0,1-2 0 0 0,0 1 0 0 0,1-1 1 0 0,0 0-1 0 0,0 0 0 0 0,1-1 0 0 0,4 4-18 0 0,-9-10 86 0 0,0 0-1 0 0,0 0 1 0 0,0 0-1 0 0,1-1 1 0 0,-1 1-1 0 0,0-1 1 0 0,0 0-1 0 0,0 0 1 0 0,0-1-1 0 0,0 1 1 0 0,1-1-1 0 0,-1 0 1 0 0,0 0-1 0 0,0 0 0 0 0,-1 0 1 0 0,1-1-1 0 0,0 0 1 0 0,0 0-1 0 0,-1 0 1 0 0,1 0-1 0 0,-1 0 1 0 0,1-1-1 0 0,-1 1 1 0 0,0-1-1 0 0,3-3-85 0 0,55-89 801 0 0,-54 78-1929 0 0,14-49 2485 0 0,-17 43-6113 0 0,-2 1-6335 0 0,-2 21-853 0 0</inkml:trace>
  <inkml:trace contextRef="#ctx0" brushRef="#br0" timeOffset="-3860.48">20177 796 9130 0 0,'0'0'4494'0'0,"0"0"-1977"0"0,0 0-797 0 0,0 0-122 0 0,0 0-115 0 0,0 0-239 0 0,0 0-358 0 0,0 0-313 0 0,0 0-197 0 0,0 0-108 0 0,0 0-68 0 0,0 0-25 0 0,0 0 4 0 0,-26 5-7 0 0,-80 19-2 0 0,39 5 108 0 0,51-17-205 0 0,14-12-71 0 0,0 0 0 0 0,0 1 0 0 0,0-1 0 0 0,0 1 0 0 0,0 0-1 0 0,0 0 1 0 0,0 0 0 0 0,0 0 0 0 0,0 0 0 0 0,1 0 0 0 0,-1 0 0 0 0,0 1 0 0 0,1-1 0 0 0,-1 0 0 0 0,1 1-1 0 0,-1 0 1 0 0,1-1 0 0 0,0 1 0 0 0,0 0 0 0 0,0-1 0 0 0,0 1 0 0 0,0 0 0 0 0,0 0 0 0 0,0 0 0 0 0,1 0-1 0 0,-1 0 1 0 0,0 0 0 0 0,1 0 0 0 0,0 0 0 0 0,0 0 0 0 0,-1 0 0 0 0,1 0 0 0 0,0 1 0 0 0,1-1-1 0 0,-1 0 1 0 0,0 0 0 0 0,1 0 0 0 0,-1 0 0 0 0,1 0 0 0 0,-1 0 0 0 0,1 0 0 0 0,0 0 0 0 0,0 0 0 0 0,0-1-1 0 0,1 2-1 0 0,8 4 1 0 0,0 0-1 0 0,1 0 0 0 0,0-1 0 0 0,1 0 0 0 0,-1-1 1 0 0,1-1-1 0 0,0 0 0 0 0,0 0 0 0 0,4-1 0 0 0,67 28 78 0 0,-80-29-50 0 0,0 1-1 0 0,0-1 0 0 0,-1 1 0 0 0,1 0 0 0 0,-1 0 0 0 0,1 0 0 0 0,-1 0 0 0 0,0 0 0 0 0,0 1 1 0 0,0-1-1 0 0,0 1 0 0 0,-1-1 0 0 0,0 1 0 0 0,1 0 0 0 0,-1-1 0 0 0,-1 1 0 0 0,1 0 0 0 0,0 0 1 0 0,-1 0-1 0 0,0 0 0 0 0,0 0 0 0 0,0-1 0 0 0,0 1 0 0 0,-1 0 0 0 0,0 0 0 0 0,1 0 0 0 0,-1 0 0 0 0,0-1 1 0 0,-1 1-1 0 0,1-1 0 0 0,-1 1 0 0 0,0-1 0 0 0,0 1 0 0 0,0-1 0 0 0,0 0 0 0 0,0 0 0 0 0,-1 0 1 0 0,1 0-1 0 0,-1 0 0 0 0,-1 1-27 0 0,-21 19 20 0 0,-1-1 0 0 0,-1-2 0 0 0,-1 0 0 0 0,-1-2 0 0 0,0-1 0 0 0,-1-1 0 0 0,-20 6-20 0 0,27-25-2717 0 0,21-24-5859 0 0,3 17 3997 0 0,-1 2-6427 0 0</inkml:trace>
  <inkml:trace contextRef="#ctx0" brushRef="#br0" timeOffset="-3621.052">20460 615 13155 0 0,'0'0'2683'0'0,"0"0"-689"0"0,0 0-473 0 0,0 0-386 0 0,0 0-180 0 0,0 0-17 0 0,0 0-47 0 0,0 0 2 0 0,0 0-109 0 0,0 0-125 0 0,0 0-56 0 0,-1 35-56 0 0,-4 109-69 0 0,-12-35 159 0 0,9-69-586 0 0,1 0 1 0 0,1 1-1 0 0,3-1 1 0 0,1 1-1 0 0,2 0 1 0 0,5 36-52 0 0,-4-72-57 0 0,-1 1-1 0 0,1-1 1 0 0,1 0-1 0 0,-1 1 1 0 0,1-1-1 0 0,0 0 1 0 0,0 0-1 0 0,0 0 1 0 0,1 0-1 0 0,0 0 1 0 0,0-1-1 0 0,0 1 1 0 0,0-1-1 0 0,1 0 1 0 0,-1 0-1 0 0,1 0 1 0 0,0 0-1 0 0,1-1 1 0 0,1 2 57 0 0,3-3-3418 0 0,-16-14-9550 0 0,3 5 2264 0 0</inkml:trace>
  <inkml:trace contextRef="#ctx0" brushRef="#br0" timeOffset="-3438.374">20190 991 15555 0 0,'0'0'1567'0'0,"0"0"-689"0"0,0 0-318 0 0,0 0 44 0 0,0 0 54 0 0,0 0-2 0 0,0 0-73 0 0,0 0-95 0 0,33-3-87 0 0,105-10-60 0 0,-8 17 264 0 0,-6 6-458 0 0,28 0-2877 0 0,-52-11-8440 0 0,-81-3 5392 0 0,-5 1 2413 0 0</inkml:trace>
  <inkml:trace contextRef="#ctx0" brushRef="#br0" timeOffset="-3103.306">21003 965 3281 0 0,'0'0'4346'0'0,"0"0"-635"0"0,0 0-882 0 0,0 0-741 0 0,0 0-541 0 0,0 0-446 0 0,0 0-257 0 0,0 0-152 0 0,0 0-77 0 0,0 0-22 0 0,0 0-54 0 0,0 0-37 0 0,0 0-64 0 0,-27 9-54 0 0,-84 30-70 0 0,38 4 206 0 0,56-28-421 0 0,5-6-68 0 0,-1 1 1 0 0,2 0 0 0 0,0 1 0 0 0,0 0 0 0 0,1 1 0 0 0,0 0 0 0 0,1 1-1 0 0,0 0 1 0 0,0 1-32 0 0,9-13 2 0 0,-1 0-1 0 0,1 0 1 0 0,0 0-1 0 0,-1 0 1 0 0,1 0-1 0 0,0 0 1 0 0,-1 0-1 0 0,1 1 1 0 0,0-1-1 0 0,0 0 1 0 0,0 0-1 0 0,0 0 1 0 0,0 0-1 0 0,0 0 0 0 0,0 1 1 0 0,0-1-1 0 0,1 0 1 0 0,-1 0-1 0 0,0 0 1 0 0,1 0-1 0 0,-1 0 1 0 0,1 0-1 0 0,-1 0 1 0 0,1 0-1 0 0,-1 0 1 0 0,1 0-1 0 0,0 0 1 0 0,0 0-1 0 0,-1 0 1 0 0,1-1-1 0 0,0 1 1 0 0,0 0-1 0 0,0 0 1 0 0,0-1-1 0 0,0 1 1 0 0,0-1-1 0 0,0 1 1 0 0,0-1-1 0 0,0 1 1 0 0,0-1-1 0 0,0 1 0 0 0,0-1 1 0 0,0 0-1 0 0,0 0 1 0 0,1 0-1 0 0,-1 0 1 0 0,0 1-1 0 0,0-2 1 0 0,0 1-1 0 0,0 0 1 0 0,0 0-1 0 0,1 0 1 0 0,-1 0-2 0 0,67-10 572 0 0,-38-1-296 0 0,0-2 0 0 0,0-1-1 0 0,-1-2 1 0 0,-1-1 0 0 0,8-6-276 0 0,-1 0 240 0 0,12 0 108 0 0,-33 57-346 0 0,-8-9-391 0 0,17 46 272 0 0,12-37-6156 0 0,-29-29 478 0 0,-4-4-5811 0 0</inkml:trace>
  <inkml:trace contextRef="#ctx0" brushRef="#br0" timeOffset="-2732.085">21232 1237 13259 0 0,'0'0'2968'0'0,"0"0"-1043"0"0,0 0-462 0 0,0 0-102 0 0,0 0-143 0 0,0 0-164 0 0,0 0-170 0 0,0 0-148 0 0,0 0-111 0 0,0 0-106 0 0,0 0-139 0 0,0 0-118 0 0,0 0-69 0 0,27-30-69 0 0,84-92-29 0 0,-43 58-7 0 0,-61 104-543 0 0,-8-31 457 0 0,1-1 0 0 0,0 1 0 0 0,1 0 0 0 0,0 0-1 0 0,0-1 1 0 0,1 1 0 0 0,0 0 0 0 0,0-1 0 0 0,1 0 0 0 0,0 1 0 0 0,1-1-1 0 0,0 0 1 0 0,0-1 0 0 0,1 1 0 0 0,-1-1 0 0 0,2 0 0 0 0,-1 0 0 0 0,1 0 0 0 0,0-1-1 0 0,0 0 1 0 0,1 0 0 0 0,0 0 0 0 0,0-1 0 0 0,0 0 0 0 0,4 1-2 0 0,-6-4 56 0 0,0-1 1 0 0,0 0-1 0 0,1 0 1 0 0,-1 0 0 0 0,0 0-1 0 0,1-1 1 0 0,-1 0-1 0 0,0 0 1 0 0,1-1-1 0 0,-1 0 1 0 0,0 0 0 0 0,0 0-1 0 0,0 0 1 0 0,1-1-1 0 0,-1 1 1 0 0,-1-1-1 0 0,1-1 1 0 0,0 1-1 0 0,0-1 1 0 0,-1 0 0 0 0,1 0-1 0 0,-1 0 1 0 0,0 0-1 0 0,1-3-56 0 0,6-3-31 0 0,-1 0 0 0 0,-1-1 0 0 0,0 0-1 0 0,0-1 1 0 0,-1 0 0 0 0,-1 0-1 0 0,0-1 1 0 0,0 0 0 0 0,-1-1 31 0 0,16-43-8092 0 0,-18 47-3252 0 0</inkml:trace>
  <inkml:trace contextRef="#ctx0" brushRef="#br0" timeOffset="-2501.523">22193 464 20228 0 0,'0'0'830'0'0,"0"0"-210"0"0,0 0 84 0 0,0 0 214 0 0,0 0 119 0 0,0 0-46 0 0,0 0-121 0 0,-1 35-152 0 0,0 108-168 0 0,12 73 977 0 0,27 57-1455 0 0,-19-212-1040 0 0,-30-66-12275 0 0,3 0 1294 0 0</inkml:trace>
  <inkml:trace contextRef="#ctx0" brushRef="#br0" timeOffset="-2256.334">21898 777 12427 0 0,'0'0'3120'0'0,"0"0"-1775"0"0,0 0-241 0 0,0 0 104 0 0,0 0-104 0 0,0 0-159 0 0,208-44-137 0 0,-169 37-216 0 0,7 7-152 0 0,0-4-128 0 0,0 0-112 0 0,-4-3-112 0 0,2 3-96 0 0,1 1-128 0 0,-9-1-392 0 0,1 0-1000 0 0,-9 1-5170 0 0,-12-1-6361 0 0</inkml:trace>
  <inkml:trace contextRef="#ctx0" brushRef="#br0" timeOffset="-7457.337">13704 902 232 0 0,'0'0'1786'0'0,"0"0"-457"0"0,0 0-23 0 0,0 0 112 0 0,0 0 86 0 0,0 0 36 0 0,0 0-133 0 0,0 0-154 0 0,0 0-160 0 0,0 0-138 0 0,0 0-124 0 0,-15 1-112 0 0,-50 2-69 0 0,-8 23 1215 0 0,61-19-1664 0 0,0 1-1 0 0,0 0 1 0 0,1 1 0 0 0,-1 0 0 0 0,2 1 0 0 0,0 0-1 0 0,0 1 1 0 0,1 0 0 0 0,-1 2-201 0 0,4-5 58 0 0,1 0 0 0 0,1 1 1 0 0,-1-1-1 0 0,1 1 0 0 0,1 0 1 0 0,0 0-1 0 0,0 0 0 0 0,1 1 0 0 0,0-1 1 0 0,0 0-1 0 0,1 1 0 0 0,1 0 1 0 0,-1-1-1 0 0,1 1 0 0 0,1-1 0 0 0,0 1 1 0 0,2 7-59 0 0,0-13 65 0 0,0 0-1 0 0,0 0 1 0 0,1 0 0 0 0,-1-1 0 0 0,1 1-1 0 0,0-1 1 0 0,0 0 0 0 0,0 0 0 0 0,0 0-1 0 0,1-1 1 0 0,-1 1 0 0 0,1-1 0 0 0,0 0-1 0 0,-1 0 1 0 0,1-1 0 0 0,0 0 0 0 0,0 0-1 0 0,0 0 1 0 0,0 0 0 0 0,0-1 0 0 0,0 1-1 0 0,0-1 1 0 0,0-1 0 0 0,1 1 0 0 0,-1-1-1 0 0,0 0 1 0 0,1 0-65 0 0,7-3 181 0 0,0 0-1 0 0,0-1 1 0 0,0 0-1 0 0,-1-1 1 0 0,0 0-1 0 0,0-1 1 0 0,0 0-1 0 0,-1-1 0 0 0,0-1 1 0 0,-1 1-1 0 0,0-2 1 0 0,0 0-1 0 0,-1 0 1 0 0,0 0-1 0 0,2-5-180 0 0,108-173 1011 0 0,-100 151-823 0 0,-19 37-164 0 0,0 0-8 0 0,0 0-10 0 0,0 0-22 0 0,-1 25-216 0 0,-1-17 234 0 0,1-1 1 0 0,0 1 0 0 0,0 0 0 0 0,0-1-1 0 0,1 1 1 0 0,0-1 0 0 0,1 1 0 0 0,0 0 0 0 0,0-1-1 0 0,0 1 1 0 0,1-1 0 0 0,0 1 0 0 0,1-1-1 0 0,0 0 1 0 0,0 0 0 0 0,0 0 0 0 0,1-1 0 0 0,0 1-1 0 0,0-1 1 0 0,0 0 0 0 0,1 0 0 0 0,0 0-1 0 0,0 0 1 0 0,1-1 0 0 0,5 4-3 0 0,-5-5-11 0 0,0-1 1 0 0,0 0-1 0 0,0 0 1 0 0,1 0-1 0 0,-1-1 0 0 0,1 0 1 0 0,0 0-1 0 0,0-1 1 0 0,0 1-1 0 0,0-2 1 0 0,0 1-1 0 0,0-1 0 0 0,0 0 1 0 0,0 0-1 0 0,0-1 1 0 0,-1 0-1 0 0,2 0 11 0 0,69-32-4373 0 0,-63 24 2048 0 0,-3 2-3610 0 0,-5 0-5251 0 0</inkml:trace>
  <inkml:trace contextRef="#ctx0" brushRef="#br0" timeOffset="-6981.685">14442 803 7890 0 0,'0'0'3150'0'0,"0"0"-991"0"0,0 0-699 0 0,0 0-202 0 0,0 0-142 0 0,0 0-161 0 0,0 0-38 0 0,0 0-23 0 0,0 0-69 0 0,0 0-76 0 0,-31 26-97 0 0,-99 82-111 0 0,118-99-417 0 0,0 1-1 0 0,1 0 1 0 0,1 0-1 0 0,-1 1 1 0 0,2 0-1 0 0,-1 1 1 0 0,2 0-1 0 0,-6 9-123 0 0,4-5 96 0 0,5-8-60 0 0,1-1 0 0 0,0 0 0 0 0,0 1 0 0 0,0 0 0 0 0,1 0 0 0 0,0 0 0 0 0,0 0 0 0 0,1 0 0 0 0,0 1 0 0 0,1-1 0 0 0,0 1 0 0 0,0-1 0 0 0,1 1 1 0 0,0-1-1 0 0,1 5-36 0 0,0-10 14 0 0,0 0 1 0 0,0 0 0 0 0,0 0 0 0 0,0 0 0 0 0,1 0 0 0 0,-1 0-1 0 0,1-1 1 0 0,0 1 0 0 0,0-1 0 0 0,0 1 0 0 0,0-1 0 0 0,0 0-1 0 0,0 0 1 0 0,1 0 0 0 0,-1 0 0 0 0,1 0 0 0 0,0 0 0 0 0,-1-1 0 0 0,1 1-1 0 0,0-1 1 0 0,0 0 0 0 0,0 0 0 0 0,0 0 0 0 0,0 0 0 0 0,0 0-1 0 0,0-1 1 0 0,3 1-15 0 0,90 2 716 0 0,-70-9-551 0 0,0-1 1 0 0,-1-2-1 0 0,0 0 1 0 0,0-2-1 0 0,-1-1 1 0 0,-1 0-1 0 0,0-2 1 0 0,0-1-1 0 0,-2 0 0 0 0,0-2 1 0 0,-1 0-1 0 0,0-2 1 0 0,7-9-166 0 0,-1 1 73 0 0,0 0 1 0 0,-2-2-1 0 0,-1-1 0 0 0,-1-1 1 0 0,-2-1-1 0 0,-1 0 0 0 0,-1-2 1 0 0,-2 0-1 0 0,-2-1 0 0 0,8-26-73 0 0,-17 44-3 0 0,-1 0-1 0 0,0 0 1 0 0,-2 0 0 0 0,0 0-1 0 0,-1 0 1 0 0,0-1-1 0 0,-1 1 1 0 0,-1 0-1 0 0,-1 0 1 0 0,-1 0-1 0 0,0 0 1 0 0,-3-7 3 0 0,5 20-4 0 0,-1-1 0 0 0,1 1 0 0 0,-1 0 1 0 0,0 0-1 0 0,0 0 0 0 0,-1 1 0 0 0,1-1 0 0 0,-1 1 0 0 0,0-1 1 0 0,0 1-1 0 0,0 0 0 0 0,0 0 0 0 0,-1 0 0 0 0,1 0 0 0 0,-1 1 0 0 0,0-1 1 0 0,1 1-1 0 0,-1 0 0 0 0,0 0 0 0 0,0 0 0 0 0,-1 1 0 0 0,1 0 0 0 0,0-1 1 0 0,0 1-1 0 0,-1 1 0 0 0,1-1 0 0 0,-1 1 0 0 0,1 0 0 0 0,0 0 0 0 0,-1 0 1 0 0,1 0-1 0 0,-1 1 0 0 0,-1 0 4 0 0,-5 1-11 0 0,0 1 0 0 0,0 0 1 0 0,1 1-1 0 0,-1 0 0 0 0,1 1 0 0 0,-1 0 1 0 0,1 0-1 0 0,1 1 0 0 0,-1 1 0 0 0,1 0 1 0 0,0 0-1 0 0,-4 5 11 0 0,0 2-4 0 0,0 0-1 0 0,1 1 1 0 0,0 1 0 0 0,1 0 0 0 0,1 1-1 0 0,1 0 1 0 0,0 1 0 0 0,1-1 0 0 0,1 2-1 0 0,1-1 1 0 0,1 1 0 0 0,0 0-1 0 0,1 0 1 0 0,1 0 0 0 0,1 0 0 0 0,1 1-1 0 0,0-1 1 0 0,2 1 0 0 0,0-1 0 0 0,3 11 4 0 0,-2-18-5 0 0,2 0 1 0 0,-1 0-1 0 0,2 0 0 0 0,-1 0 1 0 0,2-1-1 0 0,-1 0 1 0 0,2 0-1 0 0,-1-1 1 0 0,1 0-1 0 0,1 0 1 0 0,0 0-1 0 0,0-1 0 0 0,1 0 1 0 0,0-1-1 0 0,1 0 1 0 0,0 0-1 0 0,0-1 1 0 0,0 0-1 0 0,1-1 1 0 0,0 0-1 0 0,0-1 0 0 0,1 0 1 0 0,0-1-1 0 0,0 0 1 0 0,0-1-1 0 0,0-1 1 0 0,0 1-1 0 0,0-2 1 0 0,9 1 4 0 0,-4-3-331 0 0,1-1 0 0 0,0 0 0 0 0,-1-1 0 0 0,1-1 0 0 0,-1-1 0 0 0,0-1 0 0 0,-1 0 0 0 0,1-1 0 0 0,0-1 331 0 0,36-19-4286 0 0,-2-2-3893 0 0,-35 18-2990 0 0</inkml:trace>
  <inkml:trace contextRef="#ctx0" brushRef="#br0" timeOffset="-6533.439">15289 818 1864 0 0,'0'0'3109'0'0,"0"0"-520"0"0,0 0-94 0 0,0 0 16 0 0,0 0-121 0 0,0 0-292 0 0,0 0-343 0 0,0 0-308 0 0,0 0-288 0 0,0 0-235 0 0,0 0-232 0 0,0 0-196 0 0,-9 4-83 0 0,-138 95 1609 0 0,140-92-2002 0 0,0-1-1 0 0,1 1 1 0 0,0 0-1 0 0,0 0 0 0 0,0 1 1 0 0,1 0-1 0 0,0 0 1 0 0,1 0-1 0 0,0 0 1 0 0,0 1-1 0 0,1 0 1 0 0,0-1-1 0 0,1 1 1 0 0,-1 1-1 0 0,2-1 0 0 0,-1 0 1 0 0,1 7-20 0 0,3-11 13 0 0,0-1 1 0 0,1 0-1 0 0,-1 0 1 0 0,1 0-1 0 0,0 0 1 0 0,0 0-1 0 0,1-1 0 0 0,-1 1 1 0 0,1-1-1 0 0,-1 0 1 0 0,1 0-1 0 0,0 0 0 0 0,0 0 1 0 0,1-1-1 0 0,-1 0 1 0 0,0 0-1 0 0,1 0 1 0 0,-1 0-1 0 0,1-1 0 0 0,0 1 1 0 0,-1-1-1 0 0,1-1 1 0 0,0 1-1 0 0,0-1 1 0 0,0 1-1 0 0,0-1 0 0 0,0-1 1 0 0,-1 1-1 0 0,1-1 1 0 0,2 0-14 0 0,11-2 106 0 0,1 0 1 0 0,-1-1-1 0 0,0-1 0 0 0,-1-1 1 0 0,1 0-1 0 0,-1-1 1 0 0,-1-1-1 0 0,1-1 0 0 0,-1 0 1 0 0,-1-1-1 0 0,0-1 1 0 0,0-1-1 0 0,-1 0 0 0 0,5-6-106 0 0,6-8 63 0 0,-1-2 1 0 0,-2 0-1 0 0,-1-2 0 0 0,-1 0 0 0 0,-2-1 0 0 0,0-1 0 0 0,-3-1 0 0 0,0-1 0 0 0,-3 1 0 0 0,0-2 0 0 0,-3 0 0 0 0,0 0 1 0 0,-1-11-64 0 0,-4 23-32 0 0,0 0 0 0 0,-2-1 1 0 0,0 1-1 0 0,-2-1 1 0 0,0 1-1 0 0,-3-15 32 0 0,2 34-8 0 0,0 0-1 0 0,0 0 1 0 0,0 1-1 0 0,0-1 1 0 0,-1 0-1 0 0,0 1 0 0 0,1-1 1 0 0,-1 1-1 0 0,-1 0 1 0 0,1-1-1 0 0,0 1 1 0 0,-1 0-1 0 0,1 0 1 0 0,-1 1-1 0 0,0-1 1 0 0,0 1-1 0 0,0-1 1 0 0,0 1-1 0 0,-1 0 1 0 0,1 0-1 0 0,-1 0 1 0 0,1 1-1 0 0,-1-1 1 0 0,0 1-1 0 0,1 0 1 0 0,-1 0-1 0 0,0 0 0 0 0,0 0 1 0 0,0 1-1 0 0,0-1 1 0 0,0 1-1 0 0,1 0 1 0 0,-1 0-1 0 0,0 1 1 0 0,0-1-1 0 0,0 1 1 0 0,0 0-1 0 0,0 0 1 0 0,1 0-1 0 0,-1 0 1 0 0,0 1-1 0 0,1 0 1 0 0,-1-1-1 0 0,1 1 1 0 0,0 1-1 0 0,-1-1 0 0 0,1 0 1 0 0,0 1-1 0 0,1-1 1 0 0,-1 1-1 0 0,0 1 9 0 0,-14 16 3 0 0,1 0 0 0 0,1 1 1 0 0,1 1-1 0 0,1 1 0 0 0,1 0 0 0 0,1 1 0 0 0,1 0 0 0 0,2 0 0 0 0,0 1 0 0 0,1 0 0 0 0,1 0 0 0 0,2 1 0 0 0,1 0 0 0 0,0 0 0 0 0,2 0 0 0 0,1-1 0 0 0,1 1 0 0 0,3 12-3 0 0,-3-24-40 0 0,1-1 0 0 0,1 0 0 0 0,0 1 0 0 0,1-1 0 0 0,0 0 0 0 0,1-1-1 0 0,0 1 1 0 0,1-1 0 0 0,0 0 0 0 0,1 0 0 0 0,1-1 0 0 0,0 0 0 0 0,0 0 0 0 0,1-1 0 0 0,0 0 0 0 0,1 0-1 0 0,0-1 1 0 0,1 0 0 0 0,0-1 0 0 0,0-1 0 0 0,0 1 0 0 0,1-2 0 0 0,0 0 0 0 0,1 0 0 0 0,0-1 0 0 0,-1-1 0 0 0,1 0-1 0 0,1 0 1 0 0,-1-1 0 0 0,0-1 0 0 0,11 0 40 0 0,20-1-2242 0 0,-17-5-5189 0 0,-14 0-4874 0 0</inkml:trace>
  <inkml:trace contextRef="#ctx0" brushRef="#br0" timeOffset="-18139.838">6030 693 552 0 0,'0'0'3065'0'0,"0"0"-441"0"0,0 0-202 0 0,0 0-61 0 0,0 0-150 0 0,0 0-253 0 0,0 0-371 0 0,0 0-359 0 0,0 0-228 0 0,0 0-126 0 0,0 0-82 0 0,0 0-89 0 0,0 0-45 0 0,-7-6-45 0 0,-19-16-41 0 0,-23 16 1123 0 0,26 9-1469 0 0,-1 1 0 0 0,1 0 0 0 0,0 2 1 0 0,1 1-1 0 0,-1 0 0 0 0,1 2 1 0 0,1 1-1 0 0,0 0 0 0 0,0 1 0 0 0,1 2 1 0 0,0 0-1 0 0,-16 15-226 0 0,31-24 19 0 0,0 1 1 0 0,1 0 0 0 0,-1-1-1 0 0,1 2 1 0 0,1-1-1 0 0,-1 0 1 0 0,1 1 0 0 0,-1-1-1 0 0,2 1 1 0 0,-1 0-1 0 0,1 0 1 0 0,-1 1-1 0 0,2-1 1 0 0,-1 0 0 0 0,1 1-1 0 0,0-1 1 0 0,0 0-1 0 0,1 1 1 0 0,0-1 0 0 0,0 1-1 0 0,0 0 1 0 0,1-1-1 0 0,0 0 1 0 0,0 1-1 0 0,1-1 1 0 0,0 0 0 0 0,0 1-1 0 0,0-1 1 0 0,1 0-1 0 0,0-1 1 0 0,0 1 0 0 0,0 0-1 0 0,1-1 1 0 0,0 0-1 0 0,0 0 1 0 0,0 0-1 0 0,1 0 1 0 0,3 3-20 0 0,2 2 43 0 0,-1-1-1 0 0,1-1 1 0 0,1 0-1 0 0,-1 0 1 0 0,1-1 0 0 0,1 0-1 0 0,-1-1 1 0 0,1 0-1 0 0,0-1 1 0 0,0 0 0 0 0,1-1-1 0 0,0 0 1 0 0,-1-1-1 0 0,1-1 1 0 0,0 0 0 0 0,8 0-43 0 0,-1-1 23 0 0,-1 0 0 0 0,0-2 0 0 0,1 0 1 0 0,-1-1-1 0 0,0-1 0 0 0,0-1 0 0 0,0 0 1 0 0,0-2-1 0 0,1-1-23 0 0,109-52-997 0 0,-93 41-2701 0 0,-1 1-4252 0 0,-23 12-4197 0 0</inkml:trace>
  <inkml:trace contextRef="#ctx0" brushRef="#br0" timeOffset="-17634.369">6698 766 12339 0 0,'0'0'2199'0'0,"0"0"-324"0"0,0 0-208 0 0,0 0-115 0 0,0 0-205 0 0,0 0-279 0 0,0 0-253 0 0,0 0-145 0 0,0 0-81 0 0,0 0-91 0 0,0 0-44 0 0,0 0-66 0 0,-22 1-78 0 0,-70 6-29 0 0,35 14 219 0 0,46-16-461 0 0,1 1-1 0 0,1-1 0 0 0,-1 2 0 0 0,1 0 0 0 0,0 0 1 0 0,0 0-1 0 0,1 1 0 0 0,0 0 0 0 0,1 1 1 0 0,0 0-1 0 0,0 0 0 0 0,1 1 0 0 0,0-1 1 0 0,0 1-1 0 0,1 1 0 0 0,1-1 0 0 0,-1 1 1 0 0,2 0-1 0 0,0 0 0 0 0,0 0 0 0 0,1 0 0 0 0,0 0 1 0 0,1 0-1 0 0,0 11-38 0 0,1-19 15 0 0,0 0 0 0 0,0-1 0 0 0,1 1 0 0 0,0 0 0 0 0,-1-1 1 0 0,1 1-1 0 0,0 0 0 0 0,0-1 0 0 0,0 1 0 0 0,1-1 0 0 0,-1 0 0 0 0,1 1 0 0 0,-1-1 1 0 0,1 0-1 0 0,0 0 0 0 0,0 0 0 0 0,0 0 0 0 0,0 0 0 0 0,0 0 0 0 0,0-1 0 0 0,0 1 1 0 0,1-1-1 0 0,-1 1 0 0 0,0-1 0 0 0,1 0 0 0 0,-1 0 0 0 0,1 0 0 0 0,0 0 0 0 0,-1-1 1 0 0,1 1-1 0 0,0-1 0 0 0,-1 1 0 0 0,1-1 0 0 0,0 0 0 0 0,0 0 0 0 0,0 0-15 0 0,104-14 915 0 0,-79 1-820 0 0,-1-2 0 0 0,-1 0 0 0 0,-1-2 0 0 0,0-1 0 0 0,-1 0-1 0 0,-1-2 1 0 0,-1-1 0 0 0,0-1 0 0 0,-2-1 0 0 0,8-11-95 0 0,-12 16 19 0 0,-16 18-23 0 0,0 1 1 0 0,0-1-1 0 0,0 0 1 0 0,0 0-1 0 0,0 0 0 0 0,1 1 1 0 0,-1-1-1 0 0,0 0 0 0 0,0 0 1 0 0,0 0-1 0 0,0 1 1 0 0,1-1-1 0 0,-1 0 0 0 0,0 0 1 0 0,0 0-1 0 0,0 0 1 0 0,1 0-1 0 0,-1 1 0 0 0,0-1 1 0 0,0 0-1 0 0,1 0 0 0 0,-1 0 1 0 0,0 0-1 0 0,0 0 1 0 0,1 0-1 0 0,-1 0 0 0 0,0 0 1 0 0,0 0-1 0 0,1 0 0 0 0,-1 0 1 0 0,0 0-1 0 0,0 0 1 0 0,1 0-1 0 0,-1 0 0 0 0,0 0 1 0 0,0 0-1 0 0,1 0 0 0 0,-1 0 1 0 0,0-1 3 0 0,-1 13-14 0 0,0-3-68 0 0,-1 3-17 0 0,1 0 0 0 0,1 0 1 0 0,0 0-1 0 0,0 0 0 0 0,2 0 0 0 0,-1 0 0 0 0,1 0 0 0 0,1 0 0 0 0,0 1 99 0 0,-1-10-288 0 0,-1 0 1 0 0,1 0-1 0 0,0 0 0 0 0,-1 0 0 0 0,1 0 0 0 0,1-1 0 0 0,-1 1 0 0 0,0-1 0 0 0,0 1 0 0 0,1-1 0 0 0,0 0 0 0 0,-1 0 0 0 0,1 0 0 0 0,0 0 0 0 0,0 0 0 0 0,0-1 0 0 0,0 1 0 0 0,0-1 0 0 0,1 0 0 0 0,-1 0 0 0 0,0 0 0 0 0,3 0 288 0 0,6 1-2233 0 0,7 1-5380 0 0,-6 1-3904 0 0</inkml:trace>
  <inkml:trace contextRef="#ctx0" brushRef="#br0" timeOffset="-17337.311">7176 1053 12683 0 0,'0'0'2930'0'0,"0"0"-468"0"0,0 0-382 0 0,0 0-294 0 0,0 0-257 0 0,0 0-263 0 0,0 0-243 0 0,0 0-259 0 0,0 0-207 0 0,0 0-138 0 0,0 0-92 0 0,0 0-8 0 0,0 0-29 0 0,12-19-48 0 0,61-98 162 0 0,6 7 71 0 0,-71 128-721 0 0,-3 24 248 0 0,-6-34-5 0 0,1-1 0 0 0,0 1 0 0 0,1-1 1 0 0,0 1-1 0 0,0 0 0 0 0,0-1 0 0 0,1 1 1 0 0,0-1-1 0 0,1 0 0 0 0,0 0 1 0 0,0 0-1 0 0,0 0 0 0 0,1 0 0 0 0,0-1 1 0 0,0 1-1 0 0,1-1 0 0 0,0 0 0 0 0,0-1 1 0 0,0 1-1 0 0,1 0 3 0 0,-2-4 17 0 0,0-1 1 0 0,-1 1-1 0 0,1-1 0 0 0,0 1 1 0 0,0-1-1 0 0,0 0 0 0 0,1 0 1 0 0,-1-1-1 0 0,0 1 0 0 0,0-1 1 0 0,0 0-1 0 0,0 0 0 0 0,0-1 1 0 0,1 1-1 0 0,-1-1 0 0 0,0 0 1 0 0,0 0-1 0 0,0 0 0 0 0,0 0 1 0 0,0-1-1 0 0,-1 0 0 0 0,1 0 1 0 0,0 0-1 0 0,-1 0 0 0 0,1 0 1 0 0,-1-1-1 0 0,0 1 0 0 0,2-3-17 0 0,79-93 608 0 0,-72 81-582 0 0,40-78-2311 0 0,-42 84-6044 0 0,-7 10-4407 0 0</inkml:trace>
  <inkml:trace contextRef="#ctx0" brushRef="#br0" timeOffset="-19575.429">2841 181 9450 0 0,'0'0'1554'0'0,"0"0"-315"0"0,0 0-171 0 0,0 0 112 0 0,0 0 167 0 0,0 0 47 0 0,0 0-154 0 0,0 0-281 0 0,0 0-270 0 0,0 0-210 0 0,0 0-128 0 0,-3 18-56 0 0,-26 123 205 0 0,5-25 408 0 0,5 1-1 0 0,-1 77-907 0 0,12-106 262 0 0,-1 139 235 0 0,8-224-488 0 0,1 1 0 0 0,-1 0 0 0 0,1 0 1 0 0,0 0-1 0 0,0-1 0 0 0,0 1 0 0 0,0 0 0 0 0,1 0 1 0 0,0 0-1 0 0,0-1 0 0 0,0 1 0 0 0,0 0 1 0 0,0-1-1 0 0,1 1 0 0 0,-1-1 0 0 0,1 1 1 0 0,0-1-1 0 0,0 0 0 0 0,0 0 0 0 0,1 0 1 0 0,-1 0-1 0 0,1 0 0 0 0,-1 0 0 0 0,1-1 1 0 0,0 1-1 0 0,0-1 0 0 0,0 0 0 0 0,1 0 1 0 0,-1 0-1 0 0,0 0 0 0 0,1-1 0 0 0,-1 1 1 0 0,1-1-1 0 0,0 0 0 0 0,-1 0 0 0 0,1 0 1 0 0,0-1-1 0 0,0 1 0 0 0,0-1 0 0 0,-1 0 1 0 0,1 0-1 0 0,0 0 0 0 0,0 0 0 0 0,2-1-9 0 0,6-4 69 0 0,-1-1 0 0 0,0 1 0 0 0,0-2-1 0 0,0 0 1 0 0,-1 0 0 0 0,0-1 0 0 0,-1 0 0 0 0,1 0-1 0 0,-2-1 1 0 0,1-1 0 0 0,-1 1 0 0 0,2-5-69 0 0,6-4 69 0 0,46-53 21 0 0,-3-2-1 0 0,-3-2 1 0 0,-3-3-1 0 0,-4-2 1 0 0,-3-2-1 0 0,-4-3 1 0 0,-4 0-1 0 0,-4-3 1 0 0,-3-1-1 0 0,12-64-89 0 0,-31 46 763 0 0,-12 106-639 0 0,-7 18-40 0 0,-11 55 65 0 0,3 1 1 0 0,3 0-1 0 0,4 1 0 0 0,2 0 1 0 0,4 20-150 0 0,4 12 160 0 0,4 0 1 0 0,6 0-1 0 0,19 82-160 0 0,-21-142 44 0 0,5 16-26 0 0,-3 1 1 0 0,-2 1-1 0 0,-3 0 1 0 0,-3 0-1 0 0,-4 37-18 0 0,-3-86 9 0 0,-2 1 0 0 0,0-1 1 0 0,-1 0-1 0 0,0-1 0 0 0,-2 1 0 0 0,1-1 0 0 0,-2-1 0 0 0,0 1 1 0 0,0-2-1 0 0,-1 1 0 0 0,-1-1 0 0 0,0-1 0 0 0,0 0 0 0 0,-1 0 0 0 0,-1-1 1 0 0,0-1-1 0 0,0 0 0 0 0,-1-1 0 0 0,0 0 0 0 0,0-1 0 0 0,-1 0 1 0 0,-14 3-10 0 0,26-8-1 0 0,0 0 0 0 0,0 0 1 0 0,0-1-1 0 0,0 1 0 0 0,-1-1 1 0 0,1 0-1 0 0,0 0 0 0 0,-1 0 1 0 0,1 0-1 0 0,-1-1 0 0 0,1 1 1 0 0,-1-1-1 0 0,1 0 0 0 0,-1 0 1 0 0,1 0-1 0 0,-1-1 0 0 0,1 1 1 0 0,-1-1-1 0 0,1 0 1 0 0,-1 1-1 0 0,1-2 0 0 0,0 1 1 0 0,0 0-1 0 0,-1-1 0 0 0,1 1 1 0 0,0-1-1 0 0,0 0 0 0 0,0 0 1 0 0,1 0-1 0 0,-1-1 0 0 0,0 1 1 0 0,1-1-1 0 0,0 1 0 0 0,-1-1 1 0 0,1 0-1 0 0,0 0 0 0 0,0 0 1 0 0,1 0-1 0 0,-2-2 1 0 0,1-18-6 0 0,0 0 1 0 0,2 0-1 0 0,1 0 0 0 0,0 0 0 0 0,2 0 1 0 0,1 0-1 0 0,0 0 0 0 0,2 1 0 0 0,0 0 1 0 0,2 0-1 0 0,9-19 6 0 0,-7 12-46 0 0,89-219-1298 0 0,-75 197-3242 0 0,1 0-4197 0 0,-22 40-3413 0 0</inkml:trace>
  <inkml:trace contextRef="#ctx0" brushRef="#br0" timeOffset="-19258.954">4014 571 14971 0 0,'0'0'1981'0'0,"0"0"-668"0"0,0 0-306 0 0,0 0 71 0 0,0 0 146 0 0,0 0-46 0 0,0 0-266 0 0,0 0-285 0 0,0 0-259 0 0,0 0-90 0 0,0 0 6 0 0,0 0 2 0 0,0 0-15 0 0,-26 29-17 0 0,-79 95-7 0 0,56-46 45 0 0,45-66-241 0 0,1-7-41 0 0,0 0 1 0 0,1 0 0 0 0,0 1-1 0 0,0-1 1 0 0,0 1-1 0 0,0-1 1 0 0,1 1 0 0 0,0 0-1 0 0,1-1 1 0 0,-1 1-1 0 0,1 0 1 0 0,0 0 0 0 0,0-1-1 0 0,1 1 1 0 0,-1 0-1 0 0,2 0 1 0 0,-1-1 0 0 0,0 1-1 0 0,1-1 1 0 0,0 1-1 0 0,0-1 1 0 0,1 0 0 0 0,-1 0-1 0 0,1 0 1 0 0,1 0-1 0 0,-1 0 1 0 0,0-1 0 0 0,1 1-1 0 0,0-1 1 0 0,0 0-1 0 0,0 0 1 0 0,1 0 0 0 0,-1-1-1 0 0,1 0 1 0 0,0 1-1 0 0,0-2 1 0 0,0 1 0 0 0,0-1-1 0 0,1 1 1 0 0,0-1-11 0 0,1 0 38 0 0,0-1 1 0 0,1 0-1 0 0,-1 0 1 0 0,0-1-1 0 0,0 0 1 0 0,0 0-1 0 0,1-1 1 0 0,-1 0 0 0 0,0 0-1 0 0,0 0 1 0 0,0-1-1 0 0,0 0 1 0 0,-1 0-1 0 0,1-1 1 0 0,0 0-1 0 0,-1 0 1 0 0,0-1-1 0 0,0 0 1 0 0,0 0-1 0 0,0 0 1 0 0,0-1-1 0 0,-1 1 1 0 0,0-1-1 0 0,0-1 1 0 0,0 1-1 0 0,-1-1 1 0 0,1 0 0 0 0,-2 0-1 0 0,1 0 1 0 0,0 0-1 0 0,-1-1 1 0 0,-1 1-1 0 0,1-1 1 0 0,-1 0-1 0 0,0 0 1 0 0,0-2-39 0 0,-1 2-14 0 0,-1 0 0 0 0,1 0 0 0 0,-2-1 0 0 0,1 1 0 0 0,-1 0 0 0 0,0 0 0 0 0,-1-1 0 0 0,1 1 1 0 0,-1 0-1 0 0,-1 0 0 0 0,1 1 0 0 0,-1-1 0 0 0,-1 0 0 0 0,1 1 0 0 0,-1 0 0 0 0,0 0 0 0 0,0 0 0 0 0,-1 0 0 0 0,0 1 1 0 0,0 0-1 0 0,-3-3 14 0 0,1 0-583 0 0,-30-32-305 0 0,23 28-2361 0 0,-2 2-3564 0 0,11 6-5186 0 0</inkml:trace>
  <inkml:trace contextRef="#ctx0" brushRef="#br0" timeOffset="-18970.332">4290 762 12283 0 0,'0'0'2814'0'0,"0"0"-935"0"0,0 0-335 0 0,0 0-5 0 0,0 0 20 0 0,0 0-68 0 0,0 0-195 0 0,0 0-302 0 0,0 0-267 0 0,0 0-174 0 0,0 0-154 0 0,0 0-79 0 0,4 33-84 0 0,15 100-64 0 0,-20-131-163 0 0,1 0 1 0 0,0 0-1 0 0,0 0 1 0 0,0 0-1 0 0,0 0 0 0 0,0 0 1 0 0,0 0-1 0 0,0 0 1 0 0,0 0-1 0 0,1 0 1 0 0,-1 0-1 0 0,1 0 0 0 0,0 0 1 0 0,0 0-1 0 0,-1 0 1 0 0,1 0-1 0 0,0 0 1 0 0,1-1-1 0 0,-1 1 0 0 0,0 0 1 0 0,0-1-1 0 0,1 1 1 0 0,-1-1-1 0 0,1 1 1 0 0,-1-1-1 0 0,1 0 0 0 0,0 1 1 0 0,0-1-10 0 0,5 2 56 0 0,1 0 28 0 0,1-1 0 0 0,-1 1 0 0 0,1-2 0 0 0,0 1 0 0 0,0-1 0 0 0,0 0 0 0 0,-1-1 0 0 0,1 0 0 0 0,0-1 0 0 0,0 1 0 0 0,0-2 0 0 0,0 1 0 0 0,-1-1 0 0 0,1-1 0 0 0,-1 0 0 0 0,1 0 0 0 0,-1 0 0 0 0,0-1 0 0 0,0 0 0 0 0,0-1 0 0 0,5-4-84 0 0,6-2 118 0 0,0-1-1 0 0,-1 0 0 0 0,0-2 0 0 0,-1 0 1 0 0,-1-1-1 0 0,0-1 0 0 0,-1-1 0 0 0,-1 0 1 0 0,-1 0-1 0 0,0-2 0 0 0,-1 1 0 0 0,3-9-117 0 0,-13 23-29 0 0,-1 0 0 0 0,0-1 0 0 0,0 1 0 0 0,0-1 0 0 0,0 1 0 0 0,-1-1 0 0 0,1 1 0 0 0,-1-1 0 0 0,0 1 0 0 0,-1-1 0 0 0,1 1-1 0 0,-1-1 1 0 0,0 1 0 0 0,0-1 0 0 0,0 1 0 0 0,-1 0 0 0 0,1-1 0 0 0,-1 1 0 0 0,0 0 0 0 0,0 0 0 0 0,-1 0 0 0 0,1 0 0 0 0,-1 1 0 0 0,0-1 0 0 0,-2-2 29 0 0,1 2-459 0 0,2 1-1739 0 0,0 2-4237 0 0,2 1-6242 0 0</inkml:trace>
  <inkml:trace contextRef="#ctx0" brushRef="#br0" timeOffset="-16436.998">8912 766 512 0 0,'0'0'1124'0'0,"0"0"147"0"0,0 0 344 0 0,0 0 316 0 0,0 0 127 0 0,0 0-59 0 0,0 0-204 0 0,0 0-277 0 0,-31-3-258 0 0,-98-8-204 0 0,75 17 263 0 0,47-1-983 0 0,-20 12 586 0 0,1 2-1 0 0,1 1 1 0 0,0 0-1 0 0,2 2 0 0 0,0 1 1 0 0,-1 4-922 0 0,17-20 150 0 0,6-6-124 0 0,-5 4 95 0 0,0 1 1 0 0,1 0 0 0 0,-1 0 0 0 0,1 1 0 0 0,0 0-1 0 0,1 0 1 0 0,-1 0 0 0 0,1 0 0 0 0,1 0-1 0 0,-1 1 1 0 0,1 0 0 0 0,-1 5-122 0 0,42 1 836 0 0,-20-15-661 0 0,-1-1-1 0 0,0-1 1 0 0,0 0-1 0 0,0-2 1 0 0,-1 1-1 0 0,1-2 1 0 0,-1 0-1 0 0,0-2 1 0 0,-1 1-1 0 0,0-2 1 0 0,0 0-1 0 0,13-10-174 0 0,17-8 188 0 0,90-54 55 0 0,-134 81-244 0 0,0 0 1 0 0,0-1-1 0 0,0 1 1 0 0,1 0 0 0 0,-1 0-1 0 0,0 0 1 0 0,0 0-1 0 0,0 0 1 0 0,1 0-1 0 0,-1 0 1 0 0,0 0-1 0 0,0 0 1 0 0,0 1 0 0 0,1-1-1 0 0,-1 0 1 0 0,0 1-1 0 0,0-1 1 0 0,0 1-1 0 0,0-1 1 0 0,0 1-1 0 0,0 0 1 0 0,0-1 0 0 0,0 1-1 0 0,0 0 1 0 0,0 0-1 0 0,0 0 1 0 0,-1 0-1 0 0,1 0 1 0 0,0 0 0 0 0,0 0-1 0 0,-1 0 1 0 0,1 0-1 0 0,-1 0 1 0 0,1 0-1 0 0,-1 0 1 0 0,1 0-1 0 0,-1 0 1 0 0,0 0 0 0 0,0 1-1 0 0,1-1 1 0 0,-1 0 0 0 0,12 59-10 0 0,-11-55 12 0 0,-2 5-1 0 0,1 0-1 0 0,0-1 0 0 0,1 1 0 0 0,0 0 0 0 0,1-1 0 0 0,0 1 0 0 0,0-1 1 0 0,1 0-1 0 0,0 0 0 0 0,1 0 0 0 0,0 0 0 0 0,0 0 0 0 0,1-1 0 0 0,0 0 1 0 0,0 0-1 0 0,1 0 0 0 0,0 0 0 0 0,0-1 0 0 0,1 0 0 0 0,0-1 0 0 0,1 1 1 0 0,-1-1-1 0 0,1-1 0 0 0,0 1 0 0 0,0-2 0 0 0,1 1 0 0 0,-1-1 0 0 0,9 3 0 0 0,-10-6 8 0 0,0 0-1 0 0,0-1 0 0 0,0 0 1 0 0,0 0-1 0 0,-1-1 0 0 0,1 0 1 0 0,0 0-1 0 0,0-1 0 0 0,-1 1 0 0 0,1-1 1 0 0,-1-1-1 0 0,1 0 0 0 0,-1 1 1 0 0,0-2-1 0 0,0 1 0 0 0,0-1 1 0 0,-1 0-1 0 0,1 0 0 0 0,-1 0 1 0 0,0-1-1 0 0,0 0 0 0 0,4-4-7 0 0,88-130 403 0 0,-70 84-351 0 0,-3-1-1 0 0,-2-1 0 0 0,-2-1 0 0 0,-3-1 0 0 0,-3-1 0 0 0,-2 0 0 0 0,-3-1 0 0 0,-2 0 0 0 0,-4 0 0 0 0,-2-46-51 0 0,-1 94-4 0 0,1 2-1 0 0,-1-1 1 0 0,1 0-1 0 0,-2 1 1 0 0,0-1-1 0 0,0 0 0 0 0,-1 1 1 0 0,-1 0-1 0 0,0-1 1 0 0,0 1-1 0 0,-1 0 0 0 0,0 0 1 0 0,-1 1-1 0 0,-4-6 5 0 0,8 14-6 0 0,0 1 0 0 0,0 0-1 0 0,0 0 1 0 0,0-1 0 0 0,0 1-1 0 0,-1 0 1 0 0,1 0 0 0 0,0 0-1 0 0,-1 1 1 0 0,1-1 0 0 0,-1 0-1 0 0,1 0 1 0 0,-1 1 0 0 0,1-1 0 0 0,-1 1-1 0 0,0-1 1 0 0,1 1 0 0 0,-1 0-1 0 0,0 0 1 0 0,1 0 0 0 0,-1 0-1 0 0,0 0 1 0 0,1 0 0 0 0,-1 0-1 0 0,1 0 1 0 0,-1 1 0 0 0,0-1-1 0 0,1 0 1 0 0,-1 1 0 0 0,1 0-1 0 0,-1-1 1 0 0,1 1 0 0 0,-1 0-1 0 0,1 0 1 0 0,-1 0 0 0 0,1 0 0 0 0,0 0-1 0 0,-2 1 7 0 0,-43 47-264 0 0,28-16 261 0 0,1 0-1 0 0,2 1 1 0 0,1 1 0 0 0,1 0-1 0 0,3 1 1 0 0,0 0 0 0 0,3 0-1 0 0,0 1 1 0 0,3 0 0 0 0,1 0-1 0 0,2 0 1 0 0,1 1 0 0 0,2-1-1 0 0,4 16 4 0 0,-3-23 7 0 0,1 0 0 0 0,2-1-1 0 0,1 1 1 0 0,1-1-1 0 0,1-1 1 0 0,2 1 0 0 0,1-2-1 0 0,1 0 1 0 0,1 0-1 0 0,1-1 1 0 0,2-1-1 0 0,0 0 1 0 0,2-2 0 0 0,1 0-1 0 0,9 8-6 0 0,-27-29-83 0 0,47 32 23 0 0,-24-33-2645 0 0,-20-5-386 0 0,-2 0-4265 0 0,0-3-5294 0 0</inkml:trace>
  <inkml:trace contextRef="#ctx0" brushRef="#br0" timeOffset="-15615.295">9623 910 6641 0 0,'0'0'1451'0'0,"0"0"3"0"0,0 0 138 0 0,0 0 254 0 0,0 0 185 0 0,0 0-64 0 0,0 0-288 0 0,0 0-352 0 0,0 0-305 0 0,0 0-270 0 0,0 0-136 0 0,0 0-72 0 0,0 0-61 0 0,-3-8-51 0 0,-9-24-49 0 0,9 24-58 0 0,3 8-62 0 0,0 0-39 0 0,0 0-32 0 0,0 0-29 0 0,2 23 598 0 0,5 5-531 0 0,1-1 0 0 0,1 0 0 0 0,2-1 0 0 0,0 0 1 0 0,2-1-1 0 0,1 0 0 0 0,1-1 0 0 0,5 6-230 0 0,-16-27 48 0 0,-1 0-1 0 0,1-1 1 0 0,1 1 0 0 0,-1-1 0 0 0,0 1 0 0 0,1-1 0 0 0,-1-1 0 0 0,1 1 0 0 0,0-1 0 0 0,-1 1 0 0 0,1-1 0 0 0,0-1 0 0 0,0 1 0 0 0,0-1 0 0 0,-1 0-1 0 0,1 0 1 0 0,0 0 0 0 0,0 0 0 0 0,0-1 0 0 0,0 0 0 0 0,-1 0 0 0 0,1-1 0 0 0,0 1 0 0 0,-1-1 0 0 0,1 0 0 0 0,-1 0 0 0 0,0 0 0 0 0,1-1 0 0 0,-1 1-1 0 0,0-1 1 0 0,-1 0 0 0 0,3-3-48 0 0,153-154 443 0 0,-60 31-424 0 0,-97 156-134 0 0,-3-5 119 0 0,2 0 0 0 0,0 0 1 0 0,2 0-1 0 0,0 0 0 0 0,2 0 0 0 0,3 11-4 0 0,-6-28 6 0 0,-1 0 0 0 0,1 0 1 0 0,1 0-1 0 0,-1 0 0 0 0,0 0 0 0 0,1-1 0 0 0,0 1 0 0 0,0-1 0 0 0,1 0 0 0 0,-1 0 1 0 0,1 0-1 0 0,0 0 0 0 0,0-1 0 0 0,0 1 0 0 0,0-1 0 0 0,1 0 0 0 0,-1 0 0 0 0,1-1 1 0 0,0 1-1 0 0,0-1 0 0 0,0 0 0 0 0,0 0 0 0 0,0-1 0 0 0,0 0 0 0 0,1 0 0 0 0,-1 0 1 0 0,0 0-1 0 0,1-1 0 0 0,3 0-6 0 0,0-2 64 0 0,0 0 1 0 0,0-1 0 0 0,-1 0 0 0 0,1 0-1 0 0,-1-1 1 0 0,0 0 0 0 0,0-1 0 0 0,0 0-1 0 0,0 0 1 0 0,-1-1 0 0 0,0 1-1 0 0,0-2 1 0 0,-1 1 0 0 0,1-1 0 0 0,-1 0-1 0 0,-1 0 1 0 0,1-1 0 0 0,-1 1-1 0 0,-1-1 1 0 0,1-1-65 0 0,-5 9 5 0 0,52-100 412 0 0,-52 99-560 0 0,1 0 0 0 0,0 0 0 0 0,-1 0 1 0 0,1 0-1 0 0,0 0 0 0 0,0 1 0 0 0,0-1 0 0 0,0 0 0 0 0,0 0 0 0 0,0 1 0 0 0,0-1 0 0 0,0 0 1 0 0,0 1-1 0 0,0-1 0 0 0,0 1 0 0 0,0-1 0 0 0,0 1 0 0 0,0 0 0 0 0,1-1 0 0 0,-1 1 0 0 0,0 0 0 0 0,0 0 1 0 0,0 0-1 0 0,1 0 0 0 0,-1 0 0 0 0,0 0 0 0 0,0 0 0 0 0,0 0 0 0 0,1 1 0 0 0,-1-1 0 0 0,0 0 1 0 0,0 1-1 0 0,0-1 0 0 0,0 1 0 0 0,1 0 143 0 0,17 5-6709 0 0,-12-2-5535 0 0</inkml:trace>
  <inkml:trace contextRef="#ctx0" brushRef="#br0" timeOffset="-10973.364">10989 862 2961 0 0,'0'0'1501'0'0,"0"0"-55"0"0,0 0 66 0 0,0 0 90 0 0,0 0 128 0 0,0 0 29 0 0,0 0-104 0 0,0 0-200 0 0,0 0-336 0 0,0 0-318 0 0,0 0-194 0 0,-2-4-87 0 0,0 1-403 0 0,1 0 0 0 0,-1 1 0 0 0,0-1 0 0 0,0 1 0 0 0,0 0 0 0 0,0 0 0 0 0,-1 0 0 0 0,1 0 0 0 0,-1 0 0 0 0,1 0 0 0 0,-1 0 0 0 0,1 1 0 0 0,-1-1 0 0 0,0 1 0 0 0,0 0-1 0 0,0 0 1 0 0,0 0 0 0 0,0 0 0 0 0,0 1 0 0 0,0-1 0 0 0,0 1 0 0 0,0-1 0 0 0,0 1 0 0 0,-2 0-117 0 0,-4 0 58 0 0,0 0 1 0 0,0 1-1 0 0,0 0 0 0 0,1 0 0 0 0,-1 0 0 0 0,0 1 0 0 0,1 1 0 0 0,-1 0 1 0 0,1 0-1 0 0,0 0 0 0 0,0 1 0 0 0,0 0 0 0 0,1 1 0 0 0,-1-1 0 0 0,1 1 1 0 0,0 1-1 0 0,0 0 0 0 0,1 0 0 0 0,0 0 0 0 0,0 1 0 0 0,0-1 0 0 0,1 1 1 0 0,0 1-1 0 0,0-1 0 0 0,1 1 0 0 0,0 0 0 0 0,0 0 0 0 0,1 0 1 0 0,0 0-1 0 0,0 1 0 0 0,1-1 0 0 0,0 1 0 0 0,1 0 0 0 0,0 0 0 0 0,0-1 1 0 0,1 1-1 0 0,0 0 0 0 0,1 0 0 0 0,-1 0 0 0 0,2 0-58 0 0,1-3 112 0 0,0 1-1 0 0,1-1 1 0 0,0-1-1 0 0,0 1 1 0 0,0 0-1 0 0,1-1 0 0 0,0 0 1 0 0,0 0-1 0 0,0 0 1 0 0,1-1-1 0 0,-1 0 1 0 0,1 0-1 0 0,0 0 1 0 0,0-1-1 0 0,1 0 1 0 0,-1 0-1 0 0,1 0 1 0 0,-1-1-1 0 0,1 0 1 0 0,0 0-1 0 0,0-1 1 0 0,0 0-1 0 0,0 0 1 0 0,0 0-1 0 0,0-1 1 0 0,0 0-1 0 0,0-1 1 0 0,0 0-1 0 0,0 0 1 0 0,0 0-1 0 0,0-1 1 0 0,-1 0-1 0 0,1 0 1 0 0,0 0-1 0 0,-1-1 0 0 0,1 0 1 0 0,4-4-112 0 0,8-6 168 0 0,0-1 1 0 0,-1-2-1 0 0,0 1 1 0 0,-1-2-1 0 0,-1-1 1 0 0,-1 0-1 0 0,0 0 1 0 0,-2-2-1 0 0,7-11-168 0 0,28-49 167 0 0,-50 86-209 0 0,0 0 0 0 0,1 0 0 0 0,0 0 0 0 0,0 0 0 0 0,0 0 0 0 0,1 1 0 0 0,0-1 0 0 0,1 0 0 0 0,-1 0 0 0 0,1 0 0 0 0,0 1 0 0 0,1-1 0 0 0,-1 0 0 0 0,1 0 0 0 0,0 0 0 0 0,1-1 1 0 0,2 6 41 0 0,-1-7-181 0 0,0 0 0 0 0,0 0 0 0 0,1 0 1 0 0,-1-1-1 0 0,1 0 0 0 0,0 1 1 0 0,0-2-1 0 0,0 1 0 0 0,1-1 0 0 0,-1 1 1 0 0,0-1-1 0 0,1-1 0 0 0,0 1 1 0 0,-1-1-1 0 0,1 0 0 0 0,1 0 181 0 0,59-2-8109 0 0,-54-2 2273 0 0,-1 0-5255 0 0</inkml:trace>
  <inkml:trace contextRef="#ctx0" brushRef="#br0" timeOffset="-10163.981">11582 799 3065 0 0,'0'0'4270'0'0,"0"0"-880"0"0,0 0-567 0 0,0 0-516 0 0,0 0-577 0 0,0 0-531 0 0,0 0-393 0 0,0 0-196 0 0,0 0-40 0 0,0 0 14 0 0,0 0-9 0 0,0 0-34 0 0,0 0-73 0 0,-15 17-76 0 0,-46 52-98 0 0,59-67-273 0 0,0 0 0 0 0,0 0 1 0 0,0 0-1 0 0,1 0 0 0 0,-1 1 0 0 0,1-1 1 0 0,-1 0-1 0 0,1 1 0 0 0,0-1 0 0 0,0 1 1 0 0,0 0-1 0 0,0-1 0 0 0,1 1 1 0 0,-1 0-1 0 0,1-1 0 0 0,-1 1 0 0 0,1 0 1 0 0,0-1-1 0 0,0 1 0 0 0,0 0 0 0 0,1 0 1 0 0,-1 1-22 0 0,2 9 76 0 0,-2-7-34 0 0,0-1 1 0 0,1 1-1 0 0,-1-1 1 0 0,1 1-1 0 0,1-1 1 0 0,-1 0-1 0 0,1 1 1 0 0,0-1-1 0 0,0 0 1 0 0,0 0-1 0 0,1 0 1 0 0,-1 0-1 0 0,1-1 1 0 0,1 1-1 0 0,-1-1 0 0 0,1 1 1 0 0,-1-1-1 0 0,1 0 1 0 0,0-1-1 0 0,1 1 1 0 0,-1-1-1 0 0,1 0 1 0 0,-1 0-1 0 0,1 0 1 0 0,0 0-1 0 0,0-1 1 0 0,0 0-1 0 0,1 0 1 0 0,-1 0-1 0 0,0-1 1 0 0,1 0-1 0 0,-1 0 1 0 0,1 0-1 0 0,-1-1-42 0 0,5 0 123 0 0,-1 0-1 0 0,1-1 1 0 0,-1 0 0 0 0,0-1-1 0 0,0 0 1 0 0,0-1-1 0 0,0 0 1 0 0,0 0 0 0 0,0-1-1 0 0,-1 0 1 0 0,1 0 0 0 0,-1-1-1 0 0,0 0 1 0 0,-1-1-1 0 0,1 0 1 0 0,-1 0 0 0 0,0 0-1 0 0,1-2-122 0 0,15-15 146 0 0,-2-1 1 0 0,0-1-1 0 0,-1-1 0 0 0,-2-1 0 0 0,-1 0 0 0 0,-1-1 1 0 0,-1-1-1 0 0,5-17-146 0 0,-16 46 513 0 0,-4 0-497 0 0,0 0 0 0 0,0 0-4 0 0,0 0-10 0 0,0 0 16 0 0,0 0 9 0 0,0 0 12 0 0,0 0 5 0 0,0 0-14 0 0,0 0-10 0 0,0 0 26 0 0,0 0-5 0 0,0 0-5 0 0,0 0 5 0 0,0 0-11 0 0,0 0 6 0 0,0 1 18 0 0,0 2-15 0 0,33 405 529 0 0,-33-329-529 0 0,-3 0 0 0 0,-14 76-39 0 0,-48 135-54 0 0,62-279 58 0 0,-1 0 0 0 0,0-1 0 0 0,0 1 0 0 0,-2-1 0 0 0,1 0 0 0 0,-1-1 0 0 0,0 1-1 0 0,-1-1 1 0 0,0 0 0 0 0,-1-1 0 0 0,1 0 0 0 0,-2 0 0 0 0,1-1 0 0 0,-5 3-4 0 0,11-9-2 0 0,0 1 0 0 0,0-1 0 0 0,0 0 0 0 0,0 0 0 0 0,0 0 0 0 0,0-1 0 0 0,0 1 0 0 0,-1 0 0 0 0,1-1 0 0 0,0 1 0 0 0,0-1 0 0 0,-1 0 0 0 0,1 0 0 0 0,0 0 0 0 0,-1 0 0 0 0,1 0 0 0 0,0 0 0 0 0,0-1 0 0 0,-1 1 0 0 0,1-1 0 0 0,0 0 0 0 0,0 1 0 0 0,-1-1 0 0 0,1 0 0 0 0,0 0 0 0 0,0 0 0 0 0,0-1 0 0 0,0 1 0 0 0,1 0 0 0 0,-1-1 0 0 0,0 0 0 0 0,1 1 0 0 0,-1-1 0 0 0,0 0 0 0 0,1 1 0 0 0,0-1 0 0 0,0 0 0 0 0,-1 0 1 0 0,1 0-1 0 0,0 0 0 0 0,0-3 2 0 0,-7-16-8 0 0,2 0 0 0 0,0-1 0 0 0,1 0 0 0 0,2 0 0 0 0,0 0 0 0 0,1 0 0 0 0,2 0 1 0 0,0-1-1 0 0,1 1 0 0 0,1-1 8 0 0,3 0-27 0 0,1-1 0 0 0,1 2 0 0 0,1-1 0 0 0,1 1 0 0 0,1 0 1 0 0,1 1-1 0 0,0 0 0 0 0,2 1 0 0 0,0 1 0 0 0,2 0 0 0 0,0 0 0 0 0,1 2 0 0 0,5-5 27 0 0,-4 2-357 0 0,1 2 0 0 0,0 0-1 0 0,2 1 1 0 0,0 1-1 0 0,0 1 1 0 0,2 0 0 0 0,0 1 357 0 0,14 1-3032 0 0,-19 7-607 0 0,0-1-4411 0 0,-11 3-3426 0 0</inkml:trace>
  <inkml:trace contextRef="#ctx0" brushRef="#br0" timeOffset="-9718.932">12467 770 7978 0 0,'0'0'2927'0'0,"0"0"-631"0"0,0 0-236 0 0,0 0-103 0 0,0 0-154 0 0,0 0-225 0 0,0 0-267 0 0,0 0-260 0 0,0 0-176 0 0,0 0-115 0 0,0 0-104 0 0,0 0-90 0 0,0 0-49 0 0,5-4-70 0 0,13-11-53 0 0,-47 16 756 0 0,-74 43-983 0 0,101-44-166 0 0,0 0 0 0 0,0 1 0 0 0,0-1 0 0 0,1 1 0 0 0,-1 0 0 0 0,0 0 0 0 0,0 0 1 0 0,1 0-1 0 0,-1 0 0 0 0,1 0 0 0 0,-1 0 0 0 0,1 0 0 0 0,-1 0 0 0 0,1 1 0 0 0,0-1 0 0 0,0 1 0 0 0,-1-1 0 0 0,1 1 1 0 0,0-1-1 0 0,0 1 0 0 0,1-1 0 0 0,-1 1 0 0 0,0 0 0 0 0,0 0 0 0 0,1 0 0 0 0,-1-1 0 0 0,1 1 0 0 0,0 0 0 0 0,-1 0 1 0 0,1 0-1 0 0,0 0 0 0 0,0 0 0 0 0,0-1 0 0 0,1 1 0 0 0,-1 0 0 0 0,0 0 0 0 0,1 0 0 0 0,-1 0 0 0 0,1 0 0 0 0,-1-1 1 0 0,1 1-1 0 0,0 0 0 0 0,0-1 0 0 0,0 1 0 0 0,0 0 0 0 0,0-1 0 0 0,0 1 0 0 0,0-1 0 0 0,1 0 0 0 0,-1 1-1 0 0,137 90 118 0 0,-133-88-94 0 0,-1 0 0 0 0,0 0 0 0 0,0 0 0 0 0,0 1 0 0 0,0-1 0 0 0,-1 1 0 0 0,0 0 0 0 0,0 0 0 0 0,0 0 0 0 0,0 1 0 0 0,-1-1 0 0 0,0 1 0 0 0,0-1 0 0 0,-1 1 0 0 0,1 0 0 0 0,-1 0 0 0 0,-1-1 0 0 0,1 1 0 0 0,-1 4-24 0 0,0-3 52 0 0,0 0-1 0 0,-1 0 1 0 0,0 0 0 0 0,0 0-1 0 0,-1 0 1 0 0,1 0-1 0 0,-2 0 1 0 0,1-1 0 0 0,-1 1-1 0 0,0-1 1 0 0,0 1 0 0 0,-1-1-1 0 0,0 0 1 0 0,0-1 0 0 0,0 1-1 0 0,-1-1 1 0 0,1 1 0 0 0,-1-1-1 0 0,-1-1 1 0 0,1 1 0 0 0,-1-1-1 0 0,0 0 1 0 0,0 0 0 0 0,0-1-1 0 0,0 1 1 0 0,-5 0-52 0 0,-60-2 161 0 0,64-3-623 0 0,1-1-1 0 0,-1 0 1 0 0,1 0-1 0 0,-1 0 1 0 0,1-1-1 0 0,0 0 1 0 0,0 0-1 0 0,0 0 1 0 0,1-1-1 0 0,-1 0 1 0 0,1 0-1 0 0,0 0 1 0 0,0-1-1 0 0,0 1 1 0 0,0-1-1 0 0,1-1 463 0 0,-23-18-4462 0 0,24 20-7860 0 0</inkml:trace>
  <inkml:trace contextRef="#ctx0" brushRef="#br0" timeOffset="1332.494">2795 2618 10690 0 0,'0'0'2002'0'0,"0"0"-654"0"0,0 0-503 0 0,0 0-197 0 0,0 0 30 0 0,0 0 123 0 0,0 0 87 0 0,0 0-4 0 0,0 0-104 0 0,0 0-136 0 0,0 0-120 0 0,3 36-91 0 0,7 117-61 0 0,-6 194 895 0 0,-26-210-854 0 0,18-129 997 0 0,3-20-853 0 0,4-21-286 0 0,11-21-242 0 0,2 1 0 0 0,3 0 0 0 0,1 1 0 0 0,3 1 0 0 0,2 1 0 0 0,3 1 0 0 0,1 1 0 0 0,10-9-29 0 0,-11 17 14 0 0,1 1 1 0 0,2 2-1 0 0,1 0 0 0 0,2 3 1 0 0,1 0-1 0 0,2 3 0 0 0,1 1 1 0 0,2 1-1 0 0,5-1-14 0 0,-39 27 3 0 0,-1 0 0 0 0,0 0-1 0 0,1 0 1 0 0,-1 0 0 0 0,1 1 0 0 0,0 0 0 0 0,0 0-1 0 0,0 1 1 0 0,0 0 0 0 0,0 0 0 0 0,0 0-1 0 0,0 1 1 0 0,0-1 0 0 0,1 2-3 0 0,-5 0 13 0 0,0 1 0 0 0,-1 0 1 0 0,1 0-1 0 0,-1 0 0 0 0,1 0 0 0 0,-1 0 1 0 0,0 1-1 0 0,0-1 0 0 0,0 0 1 0 0,0 1-1 0 0,0-1 0 0 0,0 1 0 0 0,-1-1 1 0 0,1 1-1 0 0,-1-1 0 0 0,0 1 0 0 0,0-1 1 0 0,0 1-1 0 0,0-1 0 0 0,0 1 0 0 0,0-1-13 0 0,0-1 7 0 0,-4 33 71 0 0,-1 0-1 0 0,-1 0 0 0 0,-2-1 1 0 0,-1 0-1 0 0,-2 0 0 0 0,-1-1 1 0 0,-2-1-1 0 0,-1 0 0 0 0,-1 0 1 0 0,-2-2-1 0 0,-1 0 0 0 0,-1-2 1 0 0,-1 0-1 0 0,-1-1 0 0 0,-15 13-76 0 0,30-31-26 0 0,0-1 1 0 0,-1 0-1 0 0,0 0 1 0 0,0 0 0 0 0,-1-1-1 0 0,0 0 1 0 0,0-1-1 0 0,0 0 1 0 0,0 0 0 0 0,-1-1-1 0 0,0 0 1 0 0,0-1 0 0 0,0 0-1 0 0,0 0 1 0 0,-1-1-1 0 0,1-1 1 0 0,-1 0 0 0 0,-6 0 24 0 0,15-1-47 0 0,0-1 1 0 0,0 1 0 0 0,0-1-1 0 0,0 1 1 0 0,0-1 0 0 0,1 0-1 0 0,-1 1 1 0 0,0-1 0 0 0,0 0 0 0 0,1 0-1 0 0,-1 0 1 0 0,1-1 0 0 0,-1 1-1 0 0,1 0 1 0 0,-1-1 0 0 0,1 1-1 0 0,0-1 1 0 0,0 1 0 0 0,0-1-1 0 0,0 1 1 0 0,0-1 0 0 0,0 0-1 0 0,0 1 1 0 0,0-1 0 0 0,1 0-1 0 0,-1 0 1 0 0,1 0 0 0 0,-1 0-1 0 0,1 0 1 0 0,0 1 0 0 0,-1-1-1 0 0,1 0 1 0 0,0 0 0 0 0,0 0-1 0 0,1 0 47 0 0,2-78-2424 0 0,-2 73 2105 0 0,15-58-4391 0 0,-9 44 8 0 0,-1 7-4926 0 0</inkml:trace>
  <inkml:trace contextRef="#ctx0" brushRef="#br0" timeOffset="1683.12">3739 2511 0 0 0,'0'0'712'0'0,"0"0"1659"0"0,0 0 801 0 0,0 0 214 0 0,0 0-307 0 0,0 0-640 0 0,0 0-574 0 0,0 0-481 0 0,0 0-313 0 0,0 0-184 0 0,0 0-233 0 0,-9 5-147 0 0,-60 33 423 0 0,59-30-809 0 0,1 1 0 0 0,1 0 0 0 0,0 0 0 0 0,0 1 0 0 0,0 0 0 0 0,2 0 0 0 0,-1 1 0 0 0,1 0 0 0 0,1 0 0 0 0,0 0 0 0 0,0 1 0 0 0,1 0 0 0 0,1 0 0 0 0,0 0 0 0 0,0 0 0 0 0,2 0 0 0 0,-1 1 0 0 0,1 0-121 0 0,2-8 24 0 0,1-1 0 0 0,-1 1 1 0 0,1 0-1 0 0,0-1 1 0 0,0 0-1 0 0,0 1 0 0 0,0-1 1 0 0,1 0-1 0 0,0 0 1 0 0,0 0-1 0 0,0-1 0 0 0,0 1 1 0 0,0-1-1 0 0,1 1 0 0 0,0-1 1 0 0,-1 0-1 0 0,1 0 1 0 0,0-1-1 0 0,1 1 0 0 0,-1-1 1 0 0,0 0-1 0 0,1 0 1 0 0,-1-1-1 0 0,1 1 0 0 0,-1-1 1 0 0,1 0-1 0 0,0 0 1 0 0,0 0-1 0 0,0-1 0 0 0,-1 0 1 0 0,5 0-25 0 0,1 1 68 0 0,-1-1 0 0 0,0-1 0 0 0,0 1 0 0 0,1-1-1 0 0,-1-1 1 0 0,0 0 0 0 0,0 0 0 0 0,0-1 0 0 0,-1 0 0 0 0,1 0 0 0 0,-1-1 0 0 0,1 0 0 0 0,-1-1 0 0 0,0 1 0 0 0,-1-2 0 0 0,1 1 0 0 0,5-7-68 0 0,-9 10 12 0 0,0-1 0 0 0,0 0 0 0 0,0 0 0 0 0,0 0 0 0 0,-1 0-1 0 0,0-1 1 0 0,0 0 0 0 0,0 1 0 0 0,0-1 0 0 0,0 0 0 0 0,-1 0 0 0 0,1-1 0 0 0,-1 1 0 0 0,0 0 0 0 0,-1-1 0 0 0,1 1 0 0 0,-1-1 0 0 0,0 0 0 0 0,0 1 0 0 0,0-1 0 0 0,0 0 0 0 0,-1 0 0 0 0,0 0 0 0 0,0 1 0 0 0,-1-1 0 0 0,1 0 0 0 0,-1 0 0 0 0,0 1 0 0 0,0-1 0 0 0,0 0 0 0 0,-1 1 0 0 0,0-1 0 0 0,0 1 0 0 0,0 0 0 0 0,0-1-1 0 0,-1 1 1 0 0,-1-2-12 0 0,-61-34-1639 0 0,17 25-6161 0 0,34 11-3876 0 0</inkml:trace>
  <inkml:trace contextRef="#ctx0" brushRef="#br0" timeOffset="2035.628">4384 1955 17348 0 0,'0'0'1093'0'0,"0"0"-361"0"0,0 0-201 0 0,0 0 3 0 0,0 0 76 0 0,0 0 39 0 0,0 0 35 0 0,0 0 76 0 0,0 0 55 0 0,0 0 29 0 0,0 0-44 0 0,0 0-153 0 0,8 19-175 0 0,24 64-131 0 0,-32-6 42 0 0,-4-56-298 0 0,-34 316 589 0 0,31 10-1205 0 0,7-350-50 0 0,-2-40-6607 0 0,0 24 1292 0 0,0 10-2781 0 0</inkml:trace>
  <inkml:trace contextRef="#ctx0" brushRef="#br0" timeOffset="2278.212">4062 2427 10642 0 0,'0'0'2908'0'0,"0"0"-1621"0"0,0 0-743 0 0,0 0 26 0 0,0 0 263 0 0,0 0 201 0 0,0 0 61 0 0,0 0-20 0 0,0 0-79 0 0,32 0-79 0 0,103 0-101 0 0,100-11 1379 0 0,-56-7-1902 0 0,-28 14-2437 0 0,-129 9-1641 0 0,-15 8-7495 0 0,-6-9 3284 0 0</inkml:trace>
  <inkml:trace contextRef="#ctx0" brushRef="#br0" timeOffset="2567.169">4772 2537 336 0 0,'0'0'2398'0'0,"0"0"-392"0"0,0 0-238 0 0,0 0-153 0 0,0 0-61 0 0,0 0-30 0 0,0 0-18 0 0,0 0-55 0 0,0 0-110 0 0,0 0-99 0 0,0 0-90 0 0,0 0-90 0 0,33 9-94 0 0,99 25-65 0 0,-75-26 689 0 0,-49-11-1443 0 0,0 0 1 0 0,0 0-1 0 0,-1-1 0 0 0,1 0 0 0 0,-1-1 0 0 0,0 1 0 0 0,0-1 1 0 0,0-1-1 0 0,-1 1 0 0 0,0-1 0 0 0,0 0 0 0 0,0-1 1 0 0,-1 1-1 0 0,0-1 0 0 0,0 0 0 0 0,0-1 0 0 0,-1 1 1 0 0,-1-1-1 0 0,1 0 0 0 0,-1 0 0 0 0,0 0 0 0 0,-1 0 1 0 0,1-2-150 0 0,-2 8 8 0 0,-1-1 0 0 0,1 1 0 0 0,0-1 0 0 0,-1 1 0 0 0,1-1 0 0 0,-1 1 0 0 0,0-1 0 0 0,0 1 0 0 0,0-1 0 0 0,0 1 0 0 0,0-1 0 0 0,-1 1 0 0 0,1-1 0 0 0,-1 1 0 0 0,1-1 0 0 0,-1 1 0 0 0,0-1 0 0 0,0 1 0 0 0,0 0 0 0 0,-1 0 0 0 0,1-1 0 0 0,0 1 0 0 0,-1 0 0 0 0,1 0 0 0 0,-1 0 0 0 0,0 0 0 0 0,0 1 0 0 0,1-1 0 0 0,-1 0 0 0 0,0 1 0 0 0,-1 0 0 0 0,1-1 0 0 0,0 1 0 0 0,-2-1-8 0 0,-3 0-17 0 0,1-1 0 0 0,-1 2 0 0 0,1-1 0 0 0,-1 1 0 0 0,0 0 1 0 0,0 0-1 0 0,1 1 0 0 0,-1 0 0 0 0,0 0 0 0 0,0 1 0 0 0,0-1 0 0 0,-4 3 17 0 0,0 1-28 0 0,0 0-1 0 0,0 1 1 0 0,1 0 0 0 0,0 1-1 0 0,0 1 1 0 0,1-1 0 0 0,0 1-1 0 0,0 1 1 0 0,0 0 0 0 0,1 0 0 0 0,0 1-1 0 0,1 0 1 0 0,0 0 0 0 0,0 1-1 0 0,1-1 1 0 0,0 1 0 0 0,1 1 0 0 0,0-1-1 0 0,1 1 1 0 0,0 0 0 0 0,0 0-1 0 0,1 0 1 0 0,0 5 28 0 0,1-8-39 0 0,0 0-1 0 0,0 0 1 0 0,1 0 0 0 0,0 1-1 0 0,0-1 1 0 0,1 1 0 0 0,0-1-1 0 0,1 1 1 0 0,0-1 0 0 0,0 0-1 0 0,1 1 1 0 0,0-1 0 0 0,0 0-1 0 0,1 0 1 0 0,0 0 0 0 0,0 0-1 0 0,1-1 1 0 0,0 1 0 0 0,0-1-1 0 0,1 0 1 0 0,0 0 0 0 0,0-1-1 0 0,1 1 1 0 0,0-1 0 0 0,0 0-1 0 0,2 1 40 0 0,105 49-2070 0 0,-73-45-1375 0 0,-1-1-3907 0 0,-25-9-3514 0 0</inkml:trace>
  <inkml:trace contextRef="#ctx0" brushRef="#br0" timeOffset="2983.606">5286 2787 10570 0 0,'0'0'2431'0'0,"0"0"-628"0"0,0 0-365 0 0,0 0-190 0 0,0 0-83 0 0,0 0-86 0 0,0 0-127 0 0,0 0-127 0 0,0 0-90 0 0,0 0-88 0 0,0 0-88 0 0,21-34-69 0 0,68-108-79 0 0,-3 31 425 0 0,20-31-281 0 0,-133 225-631 0 0,24-76 80 0 0,0 0 0 0 0,0-1 0 0 0,1 1-1 0 0,0 0 1 0 0,0 0 0 0 0,1 0 0 0 0,0 0 0 0 0,0 1-1 0 0,1-1 1 0 0,-1 0 0 0 0,2 0 0 0 0,-1 0 0 0 0,1 1-1 0 0,0-1 1 0 0,0 0 0 0 0,1 0 0 0 0,0 0 0 0 0,1 0-1 0 0,-1-1 1 0 0,1 1 0 0 0,0-1 0 0 0,1 1 0 0 0,0-1-1 0 0,0 0 1 0 0,0 0 0 0 0,0-1 0 0 0,1 1 0 0 0,0-1-1 0 0,0 0 1 0 0,1 0 0 0 0,0-1 0 0 0,-1 1 0 0 0,1-1 0 0 0,2 0-4 0 0,2-1 67 0 0,0-1 0 0 0,0-1 1 0 0,0 1-1 0 0,0-2 1 0 0,0 1-1 0 0,0-1 1 0 0,0-1-1 0 0,0 0 1 0 0,0 0-1 0 0,-1-1 1 0 0,1 0-1 0 0,0-1 0 0 0,-1 0 1 0 0,1-1-1 0 0,-1 0 1 0 0,0 0-1 0 0,0-1 1 0 0,-1 0-1 0 0,1 0 1 0 0,-1-1-1 0 0,0 0 1 0 0,-1-1-1 0 0,1 0 1 0 0,4-6-68 0 0,50-68 313 0 0,5-30-3288 0 0,-51 86-127 0 0,-4 4-4423 0 0,-3 13-4042 0 0</inkml:trace>
  <inkml:trace contextRef="#ctx0" brushRef="#br0" timeOffset="3281.995">6383 1797 10450 0 0,'0'0'3182'0'0,"0"0"-1228"0"0,0 0-575 0 0,0 0-171 0 0,0 0-88 0 0,0 0-21 0 0,0 0 76 0 0,0 0 26 0 0,0 0-36 0 0,0 0-117 0 0,0 0-229 0 0,0 0-149 0 0,9 19-97 0 0,28 62-73 0 0,-28-1 252 0 0,-16 90 257 0 0,-25 138-1009 0 0,21-219-12 0 0,2-22 3 0 0,-3 117-221 0 0,24-229-6023 0 0,-11 30 4395 0 0,-2-23-8538 0 0,-2 29-150 0 0</inkml:trace>
  <inkml:trace contextRef="#ctx0" brushRef="#br0" timeOffset="3516.322">6125 2228 9314 0 0,'0'0'3609'0'0,"0"0"-1666"0"0,0 0-967 0 0,0 0-397 0 0,0 0-24 0 0,0 0 313 0 0,0 0 292 0 0,0 0 190 0 0,0 0 31 0 0,0 0-236 0 0,0 0-231 0 0,0 0-167 0 0,0 0-136 0 0,33 12-90 0 0,101 35-74 0 0,7-17 579 0 0,-105-27-795 0 0,211 18-43 0 0,-232-20-731 0 0,8 1-1004 0 0,-12 3-9920 0 0,-10-5-845 0 0</inkml:trace>
  <inkml:trace contextRef="#ctx0" brushRef="#br0" timeOffset="3698.835">6876 2544 9666 0 0,'0'0'2890'0'0,"0"0"-1160"0"0,0 0-482 0 0,0 0-161 0 0,0 0-168 0 0,0 0-170 0 0,0 0-229 0 0,0 0-202 0 0,0 0-138 0 0,0 0-100 0 0,3 32-71 0 0,6 94-90 0 0,3-91-329 0 0,-10-36 258 0 0,26-18-8619 0 0,-21 10 3678 0 0,-3 4 204 0 0</inkml:trace>
  <inkml:trace contextRef="#ctx0" brushRef="#br0" timeOffset="3851.582">6911 2316 5649 0 0,'0'0'3910'0'0,"0"0"-269"0"0,0 0-546 0 0,0 0-638 0 0,0 0-605 0 0,0 0-407 0 0,0 0-289 0 0,0 0-272 0 0,0 0-234 0 0,0 0-244 0 0,0 0-212 0 0,0 0-156 0 0,-12-27-82 0 0,-35-80-44 0 0,48 108 82 0 0,-1-1-1 0 0,0 0 0 0 0,0 0 0 0 0,1 0 0 0 0,-1 0 0 0 0,0 1 0 0 0,0-1 1 0 0,1 0-1 0 0,-1 0 0 0 0,0 0 0 0 0,1 0 0 0 0,-1 0 0 0 0,0 0 1 0 0,0 0-1 0 0,1 0 0 0 0,-1 0 0 0 0,0 0 0 0 0,1 0 0 0 0,-1 0 0 0 0,0 0 1 0 0,0 0-1 0 0,1 0 0 0 0,-1 0 0 0 0,0 0 0 0 0,1-1 0 0 0,-1 1 0 0 0,0 0 1 0 0,0 0-1 0 0,1 0 0 0 0,-1 0 0 0 0,0-1 0 0 0,0 1 0 0 0,0 0 1 0 0,1 0-1 0 0,-1 0 0 0 0,0-1 0 0 0,0 1 0 0 0,0 0 0 0 0,0 0 0 0 0,1-1 1 0 0,-1 1-1 0 0,0 0 0 0 0,0 0 0 0 0,0-1 0 0 0,0 1 0 0 0,0 0 0 0 0,0 0 1 0 0,0-1-1 0 0,0 1 7 0 0,34 27-713 0 0,-25-19 182 0 0,24 14-2681 0 0,-7-5-5653 0 0,-13-8-2724 0 0</inkml:trace>
  <inkml:trace contextRef="#ctx0" brushRef="#br0" timeOffset="4445.341">7429 2316 13299 0 0,'0'0'4190'0'0,"0"0"-2072"0"0,0 0-841 0 0,0 0-218 0 0,0 0-110 0 0,0 0-132 0 0,0 0-101 0 0,0 0-74 0 0,0 0-77 0 0,0 0-106 0 0,0 0-80 0 0,-33 16-103 0 0,-102 50-126 0 0,67-14 23 0 0,57-38-142 0 0,8-11-25 0 0,-5 4-6 0 0,1 0 0 0 0,0 1 0 0 0,1-1 0 0 0,0 1 0 0 0,0 1 0 0 0,0-1 0 0 0,1 1 0 0 0,1 0 0 0 0,-1 0 0 0 0,1 0 0 0 0,1 1 0 0 0,0-1 0 0 0,0 1 0 0 0,0 7 0 0 0,2-15-7 0 0,1 0 1 0 0,0 0-1 0 0,0 0 0 0 0,0 0 1 0 0,0 0-1 0 0,0 0 0 0 0,0 0 1 0 0,1 0-1 0 0,-1 0 0 0 0,1 0 1 0 0,-1 0-1 0 0,1 0 1 0 0,0 0-1 0 0,0-1 0 0 0,0 1 1 0 0,0 0-1 0 0,0 0 0 0 0,0-1 1 0 0,0 1-1 0 0,0-1 0 0 0,1 1 1 0 0,-1-1-1 0 0,1 1 1 0 0,-1-1-1 0 0,1 0 0 0 0,0 0 1 0 0,-1 1-1 0 0,1-1 0 0 0,0-1 1 0 0,0 1-1 0 0,0 0 0 0 0,-1 0 1 0 0,1-1-1 0 0,0 1 1 0 0,0-1-1 0 0,0 1 0 0 0,0-1 1 0 0,0 0-1 0 0,0 0 0 0 0,0 0 1 0 0,2 0 6 0 0,9-1 1 0 0,0 0 0 0 0,0-1 1 0 0,0-1-1 0 0,-1 0 1 0 0,1-1-1 0 0,-1 0 0 0 0,0-1 1 0 0,0 0-1 0 0,0-1 0 0 0,0 0 1 0 0,-1-1-1 0 0,0 0 1 0 0,-1-1-1 0 0,0 0 0 0 0,0-1 1 0 0,0 0-1 0 0,3-5-1 0 0,23-16 15 0 0,19-28 75 0 0,-55 57-92 0 0,0 1-2 0 0,0 5-54 0 0,0 12 46 0 0,-1-10 11 0 0,0 1-1 0 0,0 0 1 0 0,1 0 0 0 0,0 1 0 0 0,1-1-1 0 0,-1 0 1 0 0,1 0 0 0 0,1-1-1 0 0,0 1 1 0 0,0 0 0 0 0,0 0 0 0 0,1-1-1 0 0,0 1 1 0 0,1-1 0 0 0,0 0-1 0 0,0 0 1 0 0,0 0 0 0 0,1-1 0 0 0,0 1-1 0 0,0-1 1 0 0,1 0 0 0 0,5 4 1 0 0,0-3 6 0 0,-1-2 0 0 0,1 1 0 0 0,1-2 1 0 0,-1 1-1 0 0,1-1 0 0 0,0-1 0 0 0,0 0 1 0 0,0-1-1 0 0,0 0 0 0 0,0-1 0 0 0,0 0 1 0 0,0-1-1 0 0,1-1 0 0 0,-1 0 0 0 0,0 0 1 0 0,0-1-1 0 0,0-1 0 0 0,0 0 0 0 0,0 0 1 0 0,-1-1-1 0 0,1-1 0 0 0,-1 0 0 0 0,0 0 0 0 0,0-1 1 0 0,-1-1-1 0 0,0 0 0 0 0,0 0 0 0 0,-1-1 1 0 0,1 0-1 0 0,-2-1 0 0 0,1 0-6 0 0,14-10 58 0 0,-1 0 0 0 0,-1-2-1 0 0,-1 0 1 0 0,0-1 0 0 0,-2-1 0 0 0,-1-1 0 0 0,-1 0-1 0 0,-1-2 1 0 0,-1 1 0 0 0,-1-2 0 0 0,-1 0 0 0 0,5-20-58 0 0,-10 27-10 0 0,-1 1 0 0 0,-1-1 0 0 0,-1 0 0 0 0,-1 0 0 0 0,-1-1 0 0 0,0 1 0 0 0,-2 0 0 0 0,0-1 0 0 0,-1 1 0 0 0,-1-1 0 0 0,-1 1 0 0 0,-1 0 0 0 0,-1 0 0 0 0,0 1 0 0 0,-2-1 0 0 0,0 1 0 0 0,-1 1 0 0 0,-1-1 0 0 0,-1 1 0 0 0,0 1 0 0 0,-4-3 10 0 0,12 17-11 0 0,0 1-1 0 0,0-1 1 0 0,-1 1-1 0 0,1 0 1 0 0,-1 0-1 0 0,1 0 1 0 0,-1 0 0 0 0,0 0-1 0 0,0 1 1 0 0,0-1-1 0 0,0 1 1 0 0,0 0-1 0 0,0 0 1 0 0,0 0-1 0 0,-1 0 1 0 0,1 0-1 0 0,0 1 1 0 0,0 0-1 0 0,-1-1 1 0 0,1 1 0 0 0,0 1-1 0 0,0-1 1 0 0,-1 0-1 0 0,1 1 1 0 0,0-1-1 0 0,0 1 1 0 0,0 0-1 0 0,-1 0 1 0 0,1 0-1 0 0,0 1 1 0 0,0-1-1 0 0,1 1 1 0 0,-1 0-1 0 0,0-1 1 0 0,-1 2 11 0 0,-4 3-15 0 0,1 0 1 0 0,0 1-1 0 0,1 0 0 0 0,-1 0 1 0 0,1 0-1 0 0,0 1 0 0 0,1-1 1 0 0,0 1-1 0 0,0 1 0 0 0,1-1 0 0 0,-3 8 15 0 0,0 9 7 0 0,1 0-1 0 0,1 1 0 0 0,2-1 1 0 0,0 1-1 0 0,2 0 0 0 0,0 0 1 0 0,2 0-1 0 0,3 12-6 0 0,-3-15-37 0 0,1-1-1 0 0,0 1 1 0 0,2-1-1 0 0,1 0 1 0 0,1 0-1 0 0,1 0 1 0 0,1-1-1 0 0,0 0 1 0 0,2 0-1 0 0,0-1 1 0 0,2 0 0 0 0,0-1-1 0 0,1 0 1 0 0,1-1-1 0 0,0-1 1 0 0,2 0-1 0 0,0-1 1 0 0,1-1-1 0 0,0 0 1 0 0,1-1-1 0 0,1-1 1 0 0,12 6 37 0 0,8-8-4386 0 0,-30-10 169 0 0,-2 3-7874 0 0</inkml:trace>
  <inkml:trace contextRef="#ctx0" brushRef="#br0" timeOffset="5213.563">9148 2570 1400 0 0,'0'0'2426'0'0,"0"0"-616"0"0,0 0-190 0 0,0 0 35 0 0,0 0-56 0 0,0 0-173 0 0,0 0-293 0 0,0 0-351 0 0,0 0-283 0 0,0 0-19 0 0,0 0 148 0 0,0 0 220 0 0,0 0 190 0 0,13 3 10 0 0,105 8 1661 0 0,-96-14-2393 0 0,0-2 1 0 0,-1 0 0 0 0,0-2 0 0 0,0 0 0 0 0,0-1 0 0 0,-1-1-1 0 0,0-1 1 0 0,0-1 0 0 0,-1-1 0 0 0,-1 0 0 0 0,0-2 0 0 0,-1 0-317 0 0,-11 10 42 0 0,1 0 1 0 0,-2 0-1 0 0,1-1 1 0 0,0 0-1 0 0,-1 0 0 0 0,0 0 1 0 0,0-1-1 0 0,-1 1 1 0 0,0-1-1 0 0,0 0 1 0 0,0-1-1 0 0,0 1 1 0 0,-1-1-1 0 0,0 1 1 0 0,-1-1-1 0 0,1 0 1 0 0,-1 0-1 0 0,-1 0 0 0 0,1-1 1 0 0,-1 1-1 0 0,-1 0 1 0 0,1 0-1 0 0,-1-1 1 0 0,0 1-1 0 0,-1-1-42 0 0,-1 5 1 0 0,0 0 0 0 0,-1 0 0 0 0,1 0 0 0 0,-1 0-1 0 0,0 0 1 0 0,0 1 0 0 0,0-1 0 0 0,0 1 0 0 0,0 0-1 0 0,0 0 1 0 0,-1 0 0 0 0,1 0 0 0 0,0 1 0 0 0,-1-1 0 0 0,0 1-1 0 0,1 0 1 0 0,-1 0 0 0 0,0 1 0 0 0,0-1 0 0 0,1 1 0 0 0,-1-1-1 0 0,0 1 1 0 0,0 0 0 0 0,0 1 0 0 0,0-1 0 0 0,1 1 0 0 0,-5 0-1 0 0,-4-1-31 0 0,-8 3 4 0 0,0 1-1 0 0,1 0 0 0 0,-1 1 1 0 0,1 2-1 0 0,0 0 0 0 0,1 0 1 0 0,-1 2-1 0 0,2 0 0 0 0,-1 2 1 0 0,1-1-1 0 0,1 2 0 0 0,0 0 1 0 0,1 1-1 0 0,0 1 0 0 0,-12 15 28 0 0,17-19-6 0 0,0 1-1 0 0,1 0 1 0 0,0 1-1 0 0,1 0 1 0 0,0 1-1 0 0,1 0 1 0 0,0 0-1 0 0,1 0 1 0 0,1 1-1 0 0,0-1 1 0 0,1 1-1 0 0,0 1 1 0 0,1-1-1 0 0,1 0 1 0 0,0 1-1 0 0,1 0 1 0 0,1-1-1 0 0,1 13 7 0 0,0-20 5 0 0,0-1 0 0 0,0 0 0 0 0,1 0 0 0 0,0 1 0 0 0,0-1 1 0 0,1-1-1 0 0,-1 1 0 0 0,1 0 0 0 0,1-1 0 0 0,-1 1 0 0 0,1-1 0 0 0,0 0 0 0 0,0 0 0 0 0,0-1 0 0 0,1 1 0 0 0,0-1 0 0 0,0 0 0 0 0,0 0 0 0 0,0 0 0 0 0,0-1 1 0 0,1 0-1 0 0,3 2-5 0 0,5 1 23 0 0,1 1-1 0 0,-1-2 1 0 0,1 0 0 0 0,0-1 0 0 0,0 0 0 0 0,0-1 0 0 0,1-1 0 0 0,13 0-23 0 0,2-2-194 0 0,-1-2 0 0 0,0-1 0 0 0,1-1 0 0 0,-2-2 0 0 0,1 0 0 0 0,-1-3 0 0 0,0 0 0 0 0,0-2-1 0 0,-1-1 1 0 0,-1-1 0 0 0,0-1 0 0 0,18-13 194 0 0,-27 16-1427 0 0,12-7-5327 0 0,-17 9-4966 0 0</inkml:trace>
  <inkml:trace contextRef="#ctx0" brushRef="#br0" timeOffset="5676.85">9827 2769 8578 0 0,'0'0'1269'0'0,"0"0"-318"0"0,0 0 2 0 0,0 0 193 0 0,0 0 184 0 0,0 0-24 0 0,0 0-119 0 0,0 0 22 0 0,0 0 38 0 0,0 0 12 0 0,0 0-88 0 0,0 0-272 0 0,15-7-258 0 0,48-26-163 0 0,17-36 601 0 0,-59 45-734 0 0,99-144 881 0 0,-77 102-1094 0 0,-67 150-427 0 0,20-72 292 0 0,1 0 1 0 0,0 0-1 0 0,0 1 1 0 0,1-1-1 0 0,1 1 1 0 0,1 0-1 0 0,-1-1 1 0 0,3 12 2 0 0,-2-20 0 0 0,1 0 1 0 0,-1 0 0 0 0,1 0 0 0 0,0-1 0 0 0,0 1 0 0 0,1 0 0 0 0,-1-1-1 0 0,1 1 1 0 0,0-1 0 0 0,0 1 0 0 0,0-1 0 0 0,0 0 0 0 0,0 0 0 0 0,1 0-1 0 0,-1 0 1 0 0,1 0 0 0 0,0 0 0 0 0,0-1 0 0 0,0 0 0 0 0,0 1 0 0 0,1-1-1 0 0,-1 0 1 0 0,1-1 0 0 0,-1 1 0 0 0,1 0 0 0 0,-1-1 0 0 0,1 0 0 0 0,0 0-1 0 0,0 0 1 0 0,1 0-1 0 0,10-1 99 0 0,0-1 1 0 0,0-1-1 0 0,1 0 0 0 0,-1-1 0 0 0,0 0 0 0 0,-1-1 1 0 0,1-1-1 0 0,-1 0 0 0 0,0-1 0 0 0,0-1 1 0 0,0 0-1 0 0,-1-1 0 0 0,0 0 0 0 0,-1-1 0 0 0,0 0 1 0 0,0-1-1 0 0,-1-1 0 0 0,9-10-99 0 0,-10 13 35 0 0,-1-1-1 0 0,-1 0 1 0 0,1 0-1 0 0,-1-1 1 0 0,-1 0-1 0 0,0 0 1 0 0,0-1-1 0 0,-1 0 1 0 0,-1 0-1 0 0,0 0 1 0 0,3-10-35 0 0,-7 18-937 0 0,4-14 880 0 0,-2 13-4056 0 0,1 3-4827 0 0,-4 1-2926 0 0</inkml:trace>
  <inkml:trace contextRef="#ctx0" brushRef="#br0" timeOffset="6099.228">10840 2648 2385 0 0,'0'0'3168'0'0,"0"0"-163"0"0,0 0-282 0 0,0 0-516 0 0,0 0-376 0 0,0 0-240 0 0,0 0-214 0 0,0 0-191 0 0,0 0-192 0 0,0 0-156 0 0,0 0-121 0 0,0 0-82 0 0,0 0-42 0 0,30-10-50 0 0,94-31-41 0 0,-67 14 310 0 0,-51 24-728 0 0,-1-1 1 0 0,0-1 0 0 0,0 1 0 0 0,0-1-1 0 0,-1 0 1 0 0,1 0 0 0 0,-1 0-1 0 0,0 0 1 0 0,-1-1 0 0 0,1 0 0 0 0,-1 1-1 0 0,0-1 1 0 0,-1-1 0 0 0,1 1-1 0 0,-1 0 1 0 0,-1 0 0 0 0,1-1 0 0 0,-1 0-1 0 0,1-4-84 0 0,-3 9 1 0 0,1 0 0 0 0,-1 0 0 0 0,1 0 0 0 0,-1 0 0 0 0,1 0 0 0 0,-1 0 0 0 0,0 0 0 0 0,0 0 0 0 0,0 1 0 0 0,0-1 0 0 0,-1 0 0 0 0,1 1 0 0 0,0-1 0 0 0,-1 0 0 0 0,1 1-1 0 0,-1 0 1 0 0,1-1 0 0 0,-1 1 0 0 0,0 0 0 0 0,1 0 0 0 0,-1 0 0 0 0,0 0 0 0 0,0 0 0 0 0,0 0 0 0 0,0 0 0 0 0,0 1 0 0 0,0-1 0 0 0,0 1 0 0 0,0 0 0 0 0,0-1 0 0 0,0 1 0 0 0,0 0 0 0 0,0 0 0 0 0,0 0-1 0 0,-2 1 0 0 0,-78 11-262 0 0,69-7 240 0 0,0 2 0 0 0,0-1 0 0 0,1 2 1 0 0,0-1-1 0 0,0 2 0 0 0,1 0 0 0 0,0 0 0 0 0,1 1 0 0 0,0 0 0 0 0,0 1 1 0 0,1 0-1 0 0,1 0 0 0 0,-1 1 0 0 0,2 0 0 0 0,0 1 0 0 0,0 0 0 0 0,1 0 1 0 0,1 0-1 0 0,0 0 0 0 0,1 1 0 0 0,1 0 0 0 0,0 0 0 0 0,-1 10 22 0 0,6-16 4 0 0,1 0 0 0 0,0-1 1 0 0,0 0-1 0 0,0 1 0 0 0,1-1 0 0 0,0 0 0 0 0,0-1 0 0 0,1 1 0 0 0,0-1 1 0 0,0 0-1 0 0,1 0 0 0 0,-1-1 0 0 0,1 1 0 0 0,1-1 0 0 0,-1-1 0 0 0,1 1 1 0 0,-1-1-1 0 0,1 0 0 0 0,0 0 0 0 0,1-1 0 0 0,-1 0 0 0 0,1-1 0 0 0,-1 1 1 0 0,1-1-1 0 0,0-1 0 0 0,0 1 0 0 0,0-1 0 0 0,-1-1 0 0 0,7 0-4 0 0,1 1 1 0 0,-2 1 4 0 0,0 0 0 0 0,0-1 0 0 0,1-1 1 0 0,-1 0-1 0 0,0-1 0 0 0,0 0 0 0 0,0-1 0 0 0,0 0 1 0 0,0-1-1 0 0,0-1 0 0 0,-1 0 0 0 0,1-1 0 0 0,10-5-5 0 0,-3-12-742 0 0,-12 4-6477 0 0,-6 14-4439 0 0</inkml:trace>
  <inkml:trace contextRef="#ctx0" brushRef="#br0" timeOffset="6608.432">11379 2559 1944 0 0,'0'0'1535'0'0,"0"0"63"0"0,0 0 190 0 0,0 0 178 0 0,0 0-79 0 0,0 0-245 0 0,0 0-294 0 0,0 0-265 0 0,0 0-183 0 0,0 0-143 0 0,-1 33-121 0 0,-6 103-102 0 0,0-21 2366 0 0,20-123 947 0 0,103-243-70 0 0,-4 40-3460 0 0,-105 201-364 0 0,-6 7 4 0 0,0 1 0 0 0,0 0-1 0 0,0 0 1 0 0,1-1 0 0 0,-1 1 0 0 0,1 0-1 0 0,-1 0 1 0 0,1 0 0 0 0,0 1 0 0 0,0-1-1 0 0,0 0 1 0 0,0 1 0 0 0,0-1 0 0 0,0 1-1 0 0,1 0 1 0 0,-1-1 0 0 0,0 1 0 0 0,1 0-1 0 0,-1 1 1 0 0,3-2 43 0 0,6 29-2216 0 0,-10-20 1216 0 0,0 14-1579 0 0,-1-6-5463 0 0,0-4-4044 0 0</inkml:trace>
  <inkml:trace contextRef="#ctx0" brushRef="#br0" timeOffset="7512.06">12029 2526 4017 0 0,'0'0'3453'0'0,"0"0"-1408"0"0,0 0-514 0 0,0 0 26 0 0,0 0 111 0 0,0 0 12 0 0,0 0-151 0 0,0 0-242 0 0,0 0-219 0 0,0 0-153 0 0,0 0-94 0 0,0 0-75 0 0,0 0-118 0 0,0-15-93 0 0,1-47-109 0 0,-1 62-411 0 0,0-1 0 0 0,0 0 0 0 0,0 0 0 0 0,0 1 0 0 0,-1-1 0 0 0,1 0 0 0 0,0 1 0 0 0,0-1 0 0 0,0 0 0 0 0,-1 1 0 0 0,1-1-1 0 0,0 0 1 0 0,-1 1 0 0 0,1-1 0 0 0,0 0 0 0 0,-1 1 0 0 0,1-1 0 0 0,-1 1 0 0 0,1-1 0 0 0,-1 1 0 0 0,1-1 0 0 0,-1 1 0 0 0,1-1 0 0 0,-1 1-1 0 0,0-1 1 0 0,1 1 0 0 0,-1 0 0 0 0,0-1 0 0 0,1 1 0 0 0,-1 0 0 0 0,0 0 0 0 0,1 0 0 0 0,-1-1 0 0 0,0 1 0 0 0,0 0 0 0 0,1 0-1 0 0,-1 0 1 0 0,0 0 0 0 0,1 0 0 0 0,-1 0 0 0 0,0 0 0 0 0,0 1 0 0 0,1-1 0 0 0,-1 0 0 0 0,0 0 0 0 0,1 0 0 0 0,-1 1 0 0 0,0-1-15 0 0,-3 1 81 0 0,-9 2-21 0 0,0 0 0 0 0,1 0 0 0 0,-1 2-1 0 0,1-1 1 0 0,0 2 0 0 0,0 0 0 0 0,1 0 0 0 0,0 1 0 0 0,0 0 0 0 0,-7 6-60 0 0,7-7 9 0 0,0 0-1 0 0,0 0 1 0 0,1 1 0 0 0,0 1 0 0 0,0 0-1 0 0,0 0 1 0 0,1 1 0 0 0,0 0 0 0 0,1 0-1 0 0,0 1 1 0 0,1 0 0 0 0,0 1 0 0 0,0 0-1 0 0,1 0 1 0 0,1 0 0 0 0,-1 1 0 0 0,2-1-1 0 0,0 1 1 0 0,0 0 0 0 0,1 1 0 0 0,0 7-9 0 0,3-17 8 0 0,2 1 0 0 0,-1-1 1 0 0,0 0-1 0 0,1 0 0 0 0,-1 1 1 0 0,1-1-1 0 0,0 0 0 0 0,0-1 1 0 0,0 1-1 0 0,1 0 0 0 0,-1 0 0 0 0,1-1 1 0 0,-1 0-1 0 0,1 1 0 0 0,0-1 1 0 0,0 0-1 0 0,0 0 0 0 0,0-1 1 0 0,0 1-1 0 0,0-1 0 0 0,0 1 0 0 0,1-1 1 0 0,-1 0-1 0 0,1 0 0 0 0,-1 0 1 0 0,0-1-1 0 0,1 1 0 0 0,0-1 1 0 0,-1 0-1 0 0,1 0 0 0 0,-1 0 0 0 0,1-1 1 0 0,-1 1-1 0 0,1-1 0 0 0,-1 1 1 0 0,0-1-1 0 0,3-1-8 0 0,5 2 73 0 0,23-5 59 0 0,0-2-1 0 0,0-1 1 0 0,-1-2 0 0 0,0-1 0 0 0,-1-1-1 0 0,-1-2 1 0 0,0-2 0 0 0,0 0 0 0 0,-2-2-1 0 0,0-1 1 0 0,-1-1 0 0 0,23-23-132 0 0,-31 28 29 0 0,94-69 236 0 0,-113 84-263 0 0,0 0 0 0 0,0 0 0 0 0,1 1 0 0 0,-1-1 1 0 0,0 0-1 0 0,1 0 0 0 0,-1 1 0 0 0,0-1 0 0 0,0 1 0 0 0,1-1 0 0 0,-1 1 1 0 0,0 0-1 0 0,0-1 0 0 0,0 1 0 0 0,0 0 0 0 0,0 0 0 0 0,0 0 0 0 0,0 0 1 0 0,0 0-1 0 0,0 0 0 0 0,-1 0 0 0 0,1 0 0 0 0,0 0 0 0 0,0 0 0 0 0,-1 0 1 0 0,1 0-1 0 0,-1 0 0 0 0,1 1 0 0 0,-1-1 0 0 0,0 0 0 0 0,1 1 0 0 0,-1-1 1 0 0,0 0-1 0 0,0 0 0 0 0,0 1 0 0 0,0-1 0 0 0,0 0 0 0 0,0 1 0 0 0,0-1 1 0 0,0 0-1 0 0,-1 1 0 0 0,1-1 0 0 0,-1 0 0 0 0,1 0 0 0 0,0 1 0 0 0,-1-1 1 0 0,0 0-1 0 0,0 1-2 0 0,2 7 26 0 0,-12 222 126 0 0,0-110-162 0 0,6-55-43 0 0,-4-1 1 0 0,-1 0-1 0 0,-4-1 1 0 0,-3 0-1 0 0,-2-1 1 0 0,-6 7 52 0 0,20-54 1 0 0,-1 1 1 0 0,0-1-1 0 0,-1 0 0 0 0,-1-1 1 0 0,0 0-1 0 0,-1 0 0 0 0,-1 0 1 0 0,0-1-1 0 0,-1-1 0 0 0,-1 0 1 0 0,0-1-1 0 0,0 0 0 0 0,-1 0 1 0 0,-1-1-1 0 0,0-1 0 0 0,0-1 1 0 0,-4 2-2 0 0,12-8 6 0 0,0 0 1 0 0,-1-1 0 0 0,1 0-1 0 0,0 0 1 0 0,-1 0 0 0 0,1-1-1 0 0,-1 0 1 0 0,0 0 0 0 0,1-1-1 0 0,-1 0 1 0 0,0 0 0 0 0,1 0-1 0 0,-1-1 1 0 0,-3-1-7 0 0,7 0-2 0 0,0-1 1 0 0,0 0-1 0 0,1-1 1 0 0,-1 1-1 0 0,1 0 1 0 0,0-1-1 0 0,-1 1 1 0 0,2-1-1 0 0,-1 1 1 0 0,0-1-1 0 0,1 0 1 0 0,-1 0-1 0 0,1 0 0 0 0,0 0 1 0 0,1 0-1 0 0,-1 0 1 0 0,1 0-1 0 0,0 0 1 0 0,0 0-1 0 0,0-1 1 0 0,0 1-1 0 0,1 0 1 0 0,-1-1 1 0 0,0 4 2 0 0,5-27-13 0 0,1 0 1 0 0,2 1-1 0 0,0 0 1 0 0,2 1 0 0 0,1 0-1 0 0,0 0 1 0 0,2 1 0 0 0,2 1-1 0 0,0 0 1 0 0,1 1-1 0 0,1 0 1 0 0,1 2 0 0 0,1 0-1 0 0,3-1 11 0 0,70-76-252 0 0,-21 23-3151 0 0,-28 24-5656 0 0,-36 39-2797 0 0</inkml:trace>
  <inkml:trace contextRef="#ctx0" brushRef="#br0" timeOffset="8048.72">12668 2434 13427 0 0,'0'0'4125'0'0,"0"0"-2397"0"0,0 0-880 0 0,0 0-54 0 0,0 0 19 0 0,0 0-39 0 0,0 0-141 0 0,0 0-197 0 0,0 0-117 0 0,0 0-32 0 0,0 0 5 0 0,0 0-16 0 0,0 0-60 0 0,-5 27-39 0 0,-16 85-29 0 0,17-92-108 0 0,0 0 0 0 0,1 1 0 0 0,1-1 0 0 0,0 1 0 0 0,2-1-1 0 0,1 1 1 0 0,1 6-40 0 0,-2-23 14 0 0,1-1 0 0 0,0 0-1 0 0,0 0 1 0 0,0 0 0 0 0,0 0-1 0 0,0 0 1 0 0,0 0 0 0 0,1 0-1 0 0,0 0 1 0 0,0 0 0 0 0,-1 0-1 0 0,2-1 1 0 0,-1 1 0 0 0,0-1-1 0 0,0 0 1 0 0,1 1 0 0 0,-1-1 0 0 0,1 0-1 0 0,0 0 1 0 0,0-1 0 0 0,-1 1-1 0 0,1-1 1 0 0,0 1 0 0 0,0-1-1 0 0,1 0 1 0 0,-1 0 0 0 0,0 0-1 0 0,0 0 1 0 0,0-1 0 0 0,1 0 0 0 0,-1 1-1 0 0,0-1 1 0 0,1 0 0 0 0,-1 0-1 0 0,0-1 1 0 0,0 1 0 0 0,1-1-1 0 0,-1 0 1 0 0,0 1 0 0 0,0-2-1 0 0,0 1 1 0 0,0 0 0 0 0,0 0 0 0 0,0-1-1 0 0,1 0-13 0 0,24-18 255 0 0,-1-1-1 0 0,-1-2 0 0 0,-1 0 1 0 0,-1-2-1 0 0,-1 0 0 0 0,-2-2 1 0 0,0-1-1 0 0,6-12-254 0 0,57-70 315 0 0,-36 48 165 0 0,-46 62-446 0 0,-1 23 34 0 0,32 303 88 0 0,-17-105-116 0 0,-16-192-66 0 0,-2 1 1 0 0,-1 0 0 0 0,-1-1-1 0 0,-2 1 1 0 0,0-1 0 0 0,-2-1-1 0 0,-9 21 26 0 0,8-27-1 0 0,-1 1-1 0 0,-1-1 1 0 0,0-1-1 0 0,-2 0 0 0 0,-1-1 1 0 0,0 0-1 0 0,-7 6 2 0 0,14-18 2 0 0,0-1 0 0 0,-1 0-1 0 0,0 0 1 0 0,0 0 0 0 0,0-1 0 0 0,-1 0-1 0 0,1 0 1 0 0,-1-1 0 0 0,-1-1-1 0 0,1 1 1 0 0,-1-1 0 0 0,0-1 0 0 0,0 0-1 0 0,0 0 1 0 0,0-1 0 0 0,0-1-1 0 0,-1 1 1 0 0,-3-1-2 0 0,12-1 1 0 0,0-1-1 0 0,0 1 1 0 0,0 0-1 0 0,0-1 1 0 0,0 1-1 0 0,0-1 0 0 0,0 0 1 0 0,0 1-1 0 0,0-1 1 0 0,1 0-1 0 0,-1 0 1 0 0,0 0-1 0 0,0-1 1 0 0,1 1-1 0 0,-1 0 1 0 0,1 0-1 0 0,-1-1 1 0 0,1 1-1 0 0,0-1 1 0 0,0 0-1 0 0,-1 1 0 0 0,1-1 1 0 0,0 0-1 0 0,0 0 1 0 0,1 1-1 0 0,-1-1 1 0 0,0 0-1 0 0,1 0 1 0 0,-1 0-1 0 0,1 0 1 0 0,-1 0-1 0 0,1 0 1 0 0,0 0-1 0 0,0 0 0 0 0,0-1 1 0 0,6-74 8 0 0,5 48-15 0 0,0 0 1 0 0,2 1 0 0 0,1 0-1 0 0,1 1 1 0 0,2 0 0 0 0,0 2-1 0 0,16-17 6 0 0,147-160-297 0 0,-45 79-2911 0 0,-114 106 1210 0 0,-3 5-4484 0 0,-8 5-5766 0 0</inkml:trace>
  <inkml:trace contextRef="#ctx0" brushRef="#br0" timeOffset="10781.695">14608 2504 616 0 0,'0'0'1084'0'0,"0"0"-125"0"0,0 0 241 0 0,0 0 454 0 0,0 0 385 0 0,0 0 95 0 0,0 0-188 0 0,0 0-320 0 0,0 0-280 0 0,0 0-181 0 0,-1-8 1579 0 0,-6 6-2549 0 0,0 0 0 0 0,-1 0-1 0 0,1 1 1 0 0,0 0 0 0 0,-1 0 0 0 0,1 0-1 0 0,0 1 1 0 0,-1 1 0 0 0,1-1-1 0 0,0 1 1 0 0,-1 0 0 0 0,1 1 0 0 0,0 0-1 0 0,0 0 1 0 0,0 0 0 0 0,0 1-1 0 0,0 0 1 0 0,0 0 0 0 0,1 1-1 0 0,0 0 1 0 0,0 0 0 0 0,0 0 0 0 0,-3 4-195 0 0,-2-1 40 0 0,0 1 0 0 0,1 0 0 0 0,0 0 0 0 0,0 1 0 0 0,1 1 0 0 0,0 0 0 0 0,0 0 0 0 0,2 1 0 0 0,-1-1 0 0 0,1 2 0 0 0,1-1 0 0 0,0 1 0 0 0,0 0 0 0 0,1 0 0 0 0,1 1 0 0 0,0-1 0 0 0,1 1 0 0 0,0 0 0 0 0,1 0 0 0 0,0 0 0 0 0,1 3-40 0 0,1-13 23 0 0,1 0 0 0 0,0-1 1 0 0,-1 1-1 0 0,1-1 0 0 0,0 1 1 0 0,1-1-1 0 0,-1 1 0 0 0,0-1 1 0 0,1 0-1 0 0,-1 0 0 0 0,1 1 0 0 0,-1-1 1 0 0,1 0-1 0 0,0-1 0 0 0,0 1 1 0 0,0 0-1 0 0,0 0 0 0 0,0-1 1 0 0,1 1-1 0 0,-1-1 0 0 0,0 0 1 0 0,1 0-1 0 0,-1 0 0 0 0,1 0 1 0 0,-1 0-1 0 0,1 0 0 0 0,0-1 0 0 0,-1 1 1 0 0,1-1-1 0 0,0 0 0 0 0,-1 1 1 0 0,1-1-1 0 0,0-1 0 0 0,0 1-23 0 0,94-16 1376 0 0,-49-5-1095 0 0,0-2-1 0 0,-2-2 1 0 0,-1-2-1 0 0,-1-1 1 0 0,-1-3-1 0 0,19-20-280 0 0,60-54 140 0 0,-121 104-141 0 0,-1 1 2 0 0,0 1 1 0 0,0-1-1 0 0,0 0 1 0 0,0 1-1 0 0,1-1 0 0 0,-1 0 1 0 0,0 1-1 0 0,0-1 0 0 0,0 0 1 0 0,0 1-1 0 0,1-1 1 0 0,-1 0-1 0 0,0 1 0 0 0,0-1 1 0 0,1 0-1 0 0,-1 1 0 0 0,0-1 1 0 0,0 0-1 0 0,1 0 1 0 0,-1 1-1 0 0,0-1 0 0 0,1 0 1 0 0,-1 0-1 0 0,0 0 0 0 0,1 0 1 0 0,-1 1-1 0 0,1-1 1 0 0,-1 0-1 0 0,0 0 0 0 0,1 0 1 0 0,-1 0-1 0 0,1 0 0 0 0,-1 0 1 0 0,0 0-1 0 0,1 0 0 0 0,-1 0 1 0 0,0 0-1 0 0,1 0 1 0 0,-1 0-1 0 0,1 0 0 0 0,-1-1 1 0 0,0 1-1 0 0,1 0 0 0 0,-1 0 1 0 0,0 0-1 0 0,1 0 1 0 0,-1-1-1 0 0,0 1 0 0 0,1 0 1 0 0,-1 0-1 0 0,0-1 0 0 0,0 1 1 0 0,1 0-1 0 0,-1 0 1 0 0,0-1-1 0 0,0 1 0 0 0,1 0 1 0 0,-1-1-1 0 0,0 1 0 0 0,0 0 1 0 0,0-1-1 0 0,0 1 0 0 0,1-1 1 0 0,-1 1-1 0 0,0 0 1 0 0,0-1-2 0 0,1 16 28 0 0,1 0-1 0 0,1 0 1 0 0,1-1 0 0 0,0 1 0 0 0,0-1 0 0 0,2 0 0 0 0,0 0 0 0 0,0-1 0 0 0,1 1 0 0 0,1-2-1 0 0,0 1 1 0 0,2 1-28 0 0,-5-8-76 0 0,0 0 0 0 0,0 0 0 0 0,0 0 0 0 0,1-1 0 0 0,0 0-1 0 0,0 0 1 0 0,0-1 0 0 0,0 1 0 0 0,1-1 0 0 0,0-1 0 0 0,0 1-1 0 0,0-1 1 0 0,0 0 0 0 0,1-1 0 0 0,-1 0 0 0 0,1 0 0 0 0,-1 0 0 0 0,1-1-1 0 0,5 0 77 0 0,21 0-5121 0 0,0-5-4561 0 0,-26 4-2315 0 0</inkml:trace>
  <inkml:trace contextRef="#ctx0" brushRef="#br0" timeOffset="11234.996">15624 2357 10330 0 0,'0'0'2515'0'0,"0"0"-852"0"0,0 0-318 0 0,0 0 8 0 0,0 0 10 0 0,0 0-68 0 0,0 0-156 0 0,0 0-181 0 0,0 0-122 0 0,0 0-75 0 0,0 0-119 0 0,0 0-130 0 0,0 0-121 0 0,-9 10-91 0 0,-81 75 505 0 0,88-83-792 0 0,-4 2 46 0 0,0-1 0 0 0,0 2 0 0 0,1-1 0 0 0,-1 0 0 0 0,1 1 0 0 0,0 0 0 0 0,0 0 0 0 0,1 1 0 0 0,0-1 0 0 0,0 1-1 0 0,0 0 1 0 0,-2 4-59 0 0,6-8 2 0 0,1 0 0 0 0,-1-1 0 0 0,0 1-1 0 0,1 0 1 0 0,-1-1 0 0 0,1 1-1 0 0,0-1 1 0 0,0 1 0 0 0,0-1-1 0 0,-1 1 1 0 0,1-1 0 0 0,0 1 0 0 0,1-1-1 0 0,-1 0 1 0 0,0 0 0 0 0,0 1-1 0 0,0-1 1 0 0,1 0 0 0 0,-1 0-1 0 0,1 0 1 0 0,-1-1 0 0 0,1 1 0 0 0,-1 0-1 0 0,1 0 1 0 0,-1-1 0 0 0,1 1-1 0 0,0-1 1 0 0,-1 1 0 0 0,1-1-1 0 0,0 0 1 0 0,-1 0 0 0 0,1 0-1 0 0,1 0-1 0 0,5 3 12 0 0,26 9 37 0 0,-19-8-35 0 0,-1 1 0 0 0,0 0 0 0 0,0 1 1 0 0,-1 0-1 0 0,1 2 0 0 0,-1-1 0 0 0,-1 1 1 0 0,0 1-1 0 0,0 1 0 0 0,1 1-14 0 0,-10-6 37 0 0,0 0-1 0 0,0 0 1 0 0,0 0 0 0 0,-1 1-1 0 0,0-1 1 0 0,0 1-1 0 0,0 0 1 0 0,-1 0 0 0 0,1-1-1 0 0,-1 1 1 0 0,-1 0-1 0 0,1 0 1 0 0,-1 0-1 0 0,0 0 1 0 0,-1 0 0 0 0,0 0-1 0 0,1 0 1 0 0,-2 0-1 0 0,1 0 1 0 0,-1 0 0 0 0,0-1-1 0 0,0 1 1 0 0,0-1-1 0 0,-1 1 1 0 0,0-1 0 0 0,0 0-1 0 0,0 0 1 0 0,-1 0-1 0 0,1-1 1 0 0,-1 1 0 0 0,-1-1-1 0 0,1 0 1 0 0,0 0-1 0 0,-2 1-36 0 0,-2 3 22 0 0,1-1 0 0 0,-1 0-1 0 0,-1 0 1 0 0,1 0-1 0 0,-1-1 1 0 0,0-1-1 0 0,0 0 1 0 0,-1 0-1 0 0,0 0 1 0 0,0-1 0 0 0,0-1-1 0 0,0 0 1 0 0,0 0-1 0 0,-1-1 1 0 0,1 0-1 0 0,-1-1 1 0 0,1 0-1 0 0,-1-1-21 0 0,9 0-44 0 0,0 0-1 0 0,-1-1 1 0 0,1 1-1 0 0,0-1 1 0 0,0 1-1 0 0,0-1 1 0 0,0 0-1 0 0,0 0 0 0 0,0 0 1 0 0,0 0-1 0 0,1 0 1 0 0,-1 0-1 0 0,0 0 1 0 0,0-1-1 0 0,1 1 0 0 0,-1-1 1 0 0,1 1-1 0 0,-1-1 1 0 0,1 0-1 0 0,0 1 1 0 0,0-1-1 0 0,0 0 0 0 0,0 0 1 0 0,0 0-1 0 0,0 0 1 0 0,0 0-1 0 0,0 0 1 0 0,1 0 44 0 0,-6-18-4184 0 0,5 1-5204 0 0,1 10-3116 0 0</inkml:trace>
  <inkml:trace contextRef="#ctx0" brushRef="#br0" timeOffset="12027.614">16920 1974 5425 0 0,'0'0'2271'0'0,"0"0"-190"0"0,0 0-9 0 0,0 0 53 0 0,0 0-84 0 0,0 0-255 0 0,0 0-363 0 0,0 0-313 0 0,0 0-229 0 0,0 0-142 0 0,0 0-114 0 0,0 0-107 0 0,0 0-106 0 0,-2-6-51 0 0,-14-7 244 0 0,0 47 58 0 0,13-27-621 0 0,-41 148 1057 0 0,32-7-503 0 0,4-29-267 0 0,-6-2 0 0 0,-10 27-329 0 0,-17-26 145 0 0,41-118-178 0 0,0 0 0 0 0,1 0 1 0 0,-1 0-1 0 0,0 0 0 0 0,1 0 0 0 0,-1 0 1 0 0,0 0-1 0 0,1 0 0 0 0,-1 1 1 0 0,0-1-1 0 0,0 0 0 0 0,1 0 0 0 0,-1 0 1 0 0,0 0-1 0 0,0 0 0 0 0,1 0 0 0 0,-1 1 1 0 0,0-1-1 0 0,0 0 0 0 0,1 0 0 0 0,-1 0 1 0 0,0 1-1 0 0,0-1 0 0 0,0 0 0 0 0,1 0 1 0 0,-1 1-1 0 0,0-1 0 0 0,0 0 0 0 0,0 0 1 0 0,0 1-1 0 0,0-1 0 0 0,0 0 1 0 0,1 1-1 0 0,-1-1 0 0 0,0 0 0 0 0,0 1 1 0 0,0-1-1 0 0,0 0 0 0 0,0 0 0 0 0,0 1 1 0 0,0-1-1 0 0,0 0 0 0 0,0 1 0 0 0,-1-1 1 0 0,1 0-1 0 0,0 0 0 0 0,0 1 0 0 0,0-1 1 0 0,0 0-1 0 0,0 1 0 0 0,0-1 0 0 0,-1 0 1 0 0,1 0-1 0 0,0 1 0 0 0,0-1 1 0 0,0 0-1 0 0,-1 0 0 0 0,1 0 0 0 0,0 1 1 0 0,0-1-1 0 0,-1 0 33 0 0,12 0-532 0 0,35-12-4078 0 0,-28 2-58 0 0,-11 6 1914 0 0,4-4-8323 0 0</inkml:trace>
  <inkml:trace contextRef="#ctx0" brushRef="#br0" timeOffset="12302.543">17309 2371 4377 0 0,'0'0'2693'0'0,"0"0"-812"0"0,0 0-292 0 0,0 0 10 0 0,0 0-3 0 0,0 0-85 0 0,-25 32-197 0 0,-75 99-226 0 0,57-47 205 0 0,41-70-1063 0 0,-1-9-128 0 0,1 1 0 0 0,1 0 1 0 0,-1-1-1 0 0,1 1 0 0 0,0 0 0 0 0,0 0 0 0 0,0 0 1 0 0,1 0-1 0 0,0 0 0 0 0,0 0 0 0 0,1 0 1 0 0,0 0-1 0 0,0 0 0 0 0,0 0 0 0 0,1 0 1 0 0,-1-1-1 0 0,1 1 0 0 0,1 0 0 0 0,-1-1 1 0 0,1 0-1 0 0,0 1 0 0 0,0-1 0 0 0,1 0 1 0 0,-1-1-1 0 0,1 1 0 0 0,0 0 0 0 0,1-1 1 0 0,-1 0-1 0 0,1 0 0 0 0,-1-1 0 0 0,1 1 1 0 0,0-1-1 0 0,2 1-102 0 0,2-1 116 0 0,-1-1-1 0 0,1 1 1 0 0,0-2 0 0 0,0 1 0 0 0,-1-1-1 0 0,1 0 1 0 0,0-1 0 0 0,0 0 0 0 0,0-1-1 0 0,0 0 1 0 0,0 0 0 0 0,0-1 0 0 0,-1 0-1 0 0,1 0 1 0 0,-1-1 0 0 0,1 0 0 0 0,-1-1-1 0 0,0 1 1 0 0,0-2 0 0 0,0 1 0 0 0,-1-1-1 0 0,0 0 1 0 0,0-1 0 0 0,0 0 0 0 0,0 0-1 0 0,-1 0 1 0 0,0-1 0 0 0,-1 0 0 0 0,1 0-1 0 0,-1 0 1 0 0,-1-1 0 0 0,1 0 0 0 0,-1 0-1 0 0,0 0 1 0 0,-1 0 0 0 0,0-1 0 0 0,-1 1-1 0 0,1-1 1 0 0,-1-2-116 0 0,-2 4-27 0 0,0-1-1 0 0,-1 1 0 0 0,1 0 1 0 0,-1 0-1 0 0,-1 0 1 0 0,1 0-1 0 0,-1 0 1 0 0,-1 0-1 0 0,1 0 0 0 0,-1 0 1 0 0,0 1-1 0 0,-1-1 1 0 0,0 1-1 0 0,0 0 1 0 0,0 0-1 0 0,0 1 1 0 0,-1-1-1 0 0,0 1 0 0 0,0 0 1 0 0,-1 0-1 0 0,1 0 1 0 0,-1 1-1 0 0,0 0 1 0 0,0 0-1 0 0,-1 1 1 0 0,1 0-1 0 0,-1 0 0 0 0,0 0 1 0 0,1 1-1 0 0,-8-2 28 0 0,-47-10-1618 0 0,40 12-1238 0 0,1 4-3328 0 0,10 1-5445 0 0</inkml:trace>
  <inkml:trace contextRef="#ctx0" brushRef="#br0" timeOffset="12809.587">17649 2762 5241 0 0,'0'0'1955'0'0,"0"0"-249"0"0,0 0 70 0 0,0 0 141 0 0,0 0 8 0 0,0 0-108 0 0,0 0-193 0 0,0 0-202 0 0,0 0-178 0 0,0 0-146 0 0,0 0-101 0 0,0 0-63 0 0,0 0-55 0 0,-5 1 437 0 0,23-43-567 0 0,138-212 606 0 0,-125 203-1265 0 0,-30 51-106 0 0,-1 0 12 0 0,0 0-19 0 0,0 0-25 0 0,0 47-187 0 0,-3 103 274 0 0,5-144-26 0 0,-1-1 0 0 0,2 1 0 0 0,-1-1 0 0 0,1 0 0 0 0,-1 0 1 0 0,2 0-1 0 0,-1 0 0 0 0,0-1 0 0 0,1 1 0 0 0,0-1 0 0 0,0 0 0 0 0,0 0 0 0 0,1 0 0 0 0,-1 0 1 0 0,1-1-1 0 0,0 0 0 0 0,0 0 0 0 0,0 0 0 0 0,0-1 0 0 0,0 1 0 0 0,1-1 0 0 0,-1 0 0 0 0,1-1 0 0 0,-1 0 1 0 0,1 1-1 0 0,0-2 0 0 0,0 1 0 0 0,-1-1 0 0 0,6 0-13 0 0,-3-2 59 0 0,1 0 0 0 0,-1 0 1 0 0,0-1-1 0 0,1 0 0 0 0,-1 0 0 0 0,-1-1 0 0 0,1-1 0 0 0,0 1 0 0 0,-1-1 1 0 0,0 0-1 0 0,0-1 0 0 0,-1 1 0 0 0,1-1 0 0 0,-1-1 0 0 0,0 1 1 0 0,-1-1-1 0 0,0 0 0 0 0,0 0 0 0 0,0-1 0 0 0,-1 0 0 0 0,0 1 1 0 0,1-6-60 0 0,13-21-198 0 0,-8 21-43 0 0,-10 12 43 0 0,1-1 0 0 0,0 0 1 0 0,0 0-1 0 0,1 1 0 0 0,-1-1 0 0 0,0 1 0 0 0,0-1 0 0 0,1 1 0 0 0,-1-1 0 0 0,1 1 0 0 0,0 0 0 0 0,-1 0 0 0 0,1 0 0 0 0,0 0 0 0 0,-1 0 0 0 0,1 0 1 0 0,0 0-1 0 0,0 1 0 0 0,0-1 0 0 0,0 1 0 0 0,0-1 0 0 0,0 1 0 0 0,0 0 0 0 0,0-1 0 0 0,1 1 198 0 0,9 0-3581 0 0,-4 0-2239 0 0,-4 0-6095 0 0</inkml:trace>
  <inkml:trace contextRef="#ctx0" brushRef="#br0" timeOffset="13419.085">18711 2475 5713 0 0,'0'0'4248'0'0,"0"0"-1462"0"0,0 0-687 0 0,0 0-191 0 0,0 0-147 0 0,0 0-154 0 0,0 0-171 0 0,0 0-214 0 0,0 0-205 0 0,0 0-195 0 0,0 0-200 0 0,0 0-166 0 0,0 0-126 0 0,0-17-106 0 0,-4-49-60 0 0,4 65-158 0 0,0 0 0 0 0,0 0 0 0 0,0 0 0 0 0,-1 0 0 0 0,1 0 0 0 0,0 1 0 0 0,-1-1 0 0 0,1 0 0 0 0,-1 0 0 0 0,1 0 0 0 0,-1 1 0 0 0,1-1 0 0 0,-1 0 0 0 0,1 0 1 0 0,-1 1-1 0 0,0-1 0 0 0,1 1 0 0 0,-1-1 0 0 0,0 1 0 0 0,1-1 0 0 0,-1 1 0 0 0,0-1 0 0 0,0 1 0 0 0,0-1 0 0 0,1 1 0 0 0,-1 0 0 0 0,0-1 0 0 0,0 1 0 0 0,0 0 0 0 0,0 0 0 0 0,0 0 0 0 0,0 0 0 0 0,0 0 0 0 0,1 0 0 0 0,-1 0 0 0 0,0 0 0 0 0,0 0 0 0 0,0 0 0 0 0,0 1 0 0 0,0-1 0 0 0,0 0 1 0 0,0 0-1 0 0,1 1 0 0 0,-1-1 0 0 0,-1 1-6 0 0,-1 0 27 0 0,-11 3-6 0 0,0 1 0 0 0,1 1 0 0 0,0 0 0 0 0,0 0 0 0 0,0 1 0 0 0,1 1 0 0 0,0 0 0 0 0,0 1 0 0 0,1 0 0 0 0,0 1 0 0 0,1 0 0 0 0,0 1 0 0 0,1 0 0 0 0,0 1 0 0 0,0-1 1 0 0,1 2-1 0 0,1-1 0 0 0,0 1 0 0 0,1 0 0 0 0,0 1 0 0 0,1-1 0 0 0,1 1 0 0 0,0 0 0 0 0,1 0 0 0 0,0 0 0 0 0,1 1 0 0 0,1-1 0 0 0,0 5-21 0 0,1-16 2 0 0,1 0 0 0 0,-1 1 0 0 0,1-1 0 0 0,0 0 0 0 0,0 0 0 0 0,0 0 0 0 0,0 1 0 0 0,0-1 0 0 0,1 0 0 0 0,0-1 0 0 0,-1 1 0 0 0,1 0 0 0 0,0 0 0 0 0,0-1 0 0 0,1 1 0 0 0,-1-1 0 0 0,0 0 0 0 0,1 0 0 0 0,0 0 0 0 0,-1 0 0 0 0,1 0 0 0 0,0 0 0 0 0,0-1 0 0 0,0 1 0 0 0,0-1 0 0 0,0 0 0 0 0,0 0 0 0 0,0 0 0 0 0,1 0 0 0 0,-1 0 0 0 0,0-1 0 0 0,1 0 0 0 0,-1 0-2 0 0,7 2 40 0 0,1-1 0 0 0,-1 0 0 0 0,0-1 0 0 0,1 0 0 0 0,-1-1 0 0 0,0 0 0 0 0,1-1 0 0 0,-1 0 0 0 0,0 0 0 0 0,4-3-40 0 0,129-69 693 0 0,-106 46-581 0 0,1 1-1 0 0,1 3 1 0 0,2 1 0 0 0,25-11-112 0 0,-56 30 10 0 0,-9 3-12 0 0,-1 0 0 0 0,1 0 0 0 0,0 0 0 0 0,0 1 0 0 0,0-1 0 0 0,0 0 0 0 0,0 1 0 0 0,0-1 0 0 0,0 1 1 0 0,0-1-1 0 0,0 1 0 0 0,0-1 0 0 0,0 1 0 0 0,1 0 0 0 0,-1-1 0 0 0,0 1 0 0 0,0 0 0 0 0,0 0 0 0 0,0 0 0 0 0,1 0 0 0 0,-1 0 0 0 0,0 0 0 0 0,0 0 0 0 0,0 0 0 0 0,0 1 0 0 0,0-1 0 0 0,1 0 0 0 0,-1 1 0 0 0,0-1 0 0 0,0 1 0 0 0,0-1 0 0 0,0 1 0 0 0,0 0 0 0 0,0-1 0 0 0,0 1 0 0 0,0 0 0 0 0,0 0 2 0 0,8 31 12 0 0,-1 0 0 0 0,-1 1-1 0 0,-2-1 1 0 0,-2 1 0 0 0,0 0 0 0 0,-3 0-1 0 0,0 0 1 0 0,-4 13-12 0 0,3 11 8 0 0,-6 36-49 0 0,-3 0 0 0 0,-4 0 0 0 0,-20 65 41 0 0,30-138 0 0 0,-1 1 1 0 0,-1-1-1 0 0,-1 0 1 0 0,0 0-1 0 0,-2-1 0 0 0,0 0 1 0 0,-1 0-1 0 0,-1-1 1 0 0,-1 0-1 0 0,0-1 1 0 0,-1-1-1 0 0,-1 0 1 0 0,-1 0-1 0 0,0-2 1 0 0,-1 0-1 0 0,0 0 0 0 0,-1-2 1 0 0,-17 10-1 0 0,31-19-1 0 0,-1 0 1 0 0,0-1-1 0 0,0 1 1 0 0,0-1-1 0 0,0 0 1 0 0,0-1-1 0 0,-1 1 1 0 0,1-1-1 0 0,-1 1 1 0 0,1-1-1 0 0,-1 0 1 0 0,1-1-1 0 0,-1 1 1 0 0,1-1-1 0 0,-1 0 1 0 0,1 0-1 0 0,-1-1 1 0 0,0 1-1 0 0,1-1 1 0 0,-1 0-1 0 0,1 0 1 0 0,0 0-1 0 0,-1-1 0 0 0,1 0 1 0 0,0 0-1 0 0,0 0 1 0 0,0 0-1 0 0,0 0 1 0 0,0-1-1 0 0,0 0 1 0 0,1 0-1 0 0,-1 0 1 0 0,1 0-1 0 0,0 0 1 0 0,0-1-1 0 0,0 1 1 0 0,0-1-1 0 0,1 0 1 0 0,-2-3 0 0 0,2-11-4 0 0,0 0 1 0 0,2 0-1 0 0,0 0 1 0 0,1-1-1 0 0,1 1 1 0 0,0 0-1 0 0,1 0 1 0 0,1 1-1 0 0,1-1 0 0 0,1 1 1 0 0,0 0-1 0 0,1 0 1 0 0,1 1-1 0 0,1-1 1 0 0,0 2-1 0 0,1 0 1 0 0,0 0-1 0 0,2 0 1 0 0,-1 2-1 0 0,3-2 4 0 0,11-15-108 0 0,2 1 0 0 0,1 1 1 0 0,1 1-1 0 0,1 2 0 0 0,21-13 108 0 0,39-24-8236 0 0,-78 54-3865 0 0</inkml:trace>
  <inkml:trace contextRef="#ctx0" brushRef="#br0" timeOffset="19751.516">22009 2493 6041 0 0,'0'0'2845'0'0,"0"0"-893"0"0,0 0-367 0 0,0 0 47 0 0,0 0 62 0 0,0 0-58 0 0,0 0-230 0 0,0 0-303 0 0,0 0-278 0 0,0 0-215 0 0,0 0-133 0 0,0 0-86 0 0,0 0-26 0 0,0 4 87 0 0,-23 89 2467 0 0,-1-24-1884 0 0,5 26-731 0 0,17-89-1262 0 0,1-12-8839 0 0,1 3-1599 0 0</inkml:trace>
  <inkml:trace contextRef="#ctx0" brushRef="#br0" timeOffset="19920.947">21979 2125 13603 0 0,'0'0'2776'0'0,"0"0"-1071"0"0,0 0-449 0 0,0 0-176 0 0,0 0-151 0 0,0 0-217 0 0,0 0-288 0 0,0 0-272 0 0,0 0-272 0 0,0 0-232 0 0,0 0-120 0 0,0 0-80 0 0,0 0-241 0 0,-5-37-487 0 0,14 41-2153 0 0,0-4-8857 0 0</inkml:trace>
  <inkml:trace contextRef="#ctx0" brushRef="#br0" timeOffset="20300.572">22531 1926 16572 0 0,'0'0'1363'0'0,"0"0"-555"0"0,0 0-86 0 0,0 0 81 0 0,0 0 74 0 0,0 0-20 0 0,0 0-85 0 0,0 0-46 0 0,0 0-22 0 0,0 0-53 0 0,0 0-73 0 0,0 0-45 0 0,0 0-85 0 0,7 31-87 0 0,22 97-52 0 0,-22-4 306 0 0,-12-52-390 0 0,-2-1-1 0 0,-3-1 1 0 0,-19 64-225 0 0,27-121 17 0 0,-48 175 58 0 0,31-136-423 0 0,4-83-11858 0 0,10 15 3953 0 0,1 8 595 0 0</inkml:trace>
  <inkml:trace contextRef="#ctx0" brushRef="#br0" timeOffset="20559.374">22263 2375 9474 0 0,'0'0'3411'0'0,"0"0"-966"0"0,0 0-701 0 0,0 0-286 0 0,0 0-234 0 0,0 0-210 0 0,0 0-106 0 0,0 0-109 0 0,0 0-59 0 0,0 0-59 0 0,0 0-163 0 0,0 0-135 0 0,32-5-83 0 0,105-18-31 0 0,143-12 407 0 0,-172 26-3817 0 0,-94 8 2463 0 0,5 0-4815 0 0,-6 1-6286 0 0</inkml:trace>
  <inkml:trace contextRef="#ctx0" brushRef="#br0" timeOffset="18498.263">20304 2416 0 0 0,'0'0'868'0'0,"0"0"335"0"0,0 0 80 0 0,0 0-3 0 0,0 0-22 0 0,0 0-2 0 0,0 0 5966 0 0,0 1-3440 0 0,2 1-712 0 0,-71-4-2803 0 0,44 10-200 0 0,0 2 1 0 0,0 1 0 0 0,2 0 0 0 0,-1 2 0 0 0,1 1-1 0 0,-16 13-67 0 0,31-22 15 0 0,0 1 0 0 0,0 1 0 0 0,0 0 0 0 0,1 0 0 0 0,0 0 0 0 0,0 1 0 0 0,1 0 0 0 0,0 0 0 0 0,1 0 0 0 0,-1 1 0 0 0,2 0 0 0 0,-1 0 0 0 0,1 0 0 0 0,0 1 0 0 0,1 0 0 0 0,0-1 0 0 0,1 1 0 0 0,0 0 0 0 0,1 0 0 0 0,0 0 0 0 0,0 0-1 0 0,1 1 1 0 0,0-1-15 0 0,1-5 33 0 0,0 0-1 0 0,0-1 1 0 0,0 1-1 0 0,1-1 1 0 0,-1 1-1 0 0,1-1 0 0 0,0 0 1 0 0,0 0-1 0 0,1 0 1 0 0,0 0-1 0 0,-1 0 1 0 0,1 0-1 0 0,0 0 1 0 0,1-1-1 0 0,-1 0 0 0 0,1 0 1 0 0,-1 0-1 0 0,1 0 1 0 0,0 0-1 0 0,0-1 1 0 0,0 1-1 0 0,1-1 0 0 0,-1 0 1 0 0,0 0-1 0 0,1-1 1 0 0,-1 0-1 0 0,1 1 1 0 0,0-1-1 0 0,-1-1 1 0 0,1 1-1 0 0,3-1-32 0 0,8-2 164 0 0,-1-1 0 0 0,0-1-1 0 0,0-1 1 0 0,-1 0 0 0 0,1-1 0 0 0,-1 0 0 0 0,0-1 0 0 0,-1-1-1 0 0,1 0 1 0 0,-1-1 0 0 0,-1 0 0 0 0,0-1 0 0 0,0 0 0 0 0,-1-1 0 0 0,-1 0-1 0 0,1-1 1 0 0,-2 0 0 0 0,9-14-164 0 0,29-27 174 0 0,-32 37-126 0 0,58-41-53 0 0,-71 58 3 0 0,0 0 1 0 0,0 1-1 0 0,0-1 1 0 0,0 1-1 0 0,0-1 0 0 0,0 1 1 0 0,-1 0-1 0 0,1 0 0 0 0,-1 0 1 0 0,1-1-1 0 0,-1 2 1 0 0,0-1-1 0 0,0 0 0 0 0,0 0 1 0 0,0 0-1 0 0,0 0 1 0 0,0 1-1 0 0,0-1 0 0 0,-1 0 1 0 0,1 1-1 0 0,-1-1 1 0 0,0 2 1 0 0,2 2-14 0 0,10 35 86 0 0,-12-35-67 0 0,1 0-1 0 0,0 0 0 0 0,0 0 0 0 0,1 0 1 0 0,-1 0-1 0 0,1 0 0 0 0,1 0 1 0 0,-1-1-1 0 0,1 1 0 0 0,0-1 0 0 0,0 1 1 0 0,1-1-1 0 0,-1 0 0 0 0,1-1 1 0 0,0 1-1 0 0,1-1 0 0 0,-1 1 0 0 0,1-1 1 0 0,0-1-1 0 0,0 1 0 0 0,0-1 1 0 0,0 1-1 0 0,0-1 0 0 0,1-1 0 0 0,0 1 1 0 0,4 0-5 0 0,-4-1 0 0 0,0-1 0 0 0,0 0 1 0 0,1 0-1 0 0,-1 0 0 0 0,0-1 1 0 0,1 0-1 0 0,-1 0 0 0 0,0-1 0 0 0,1 0 1 0 0,-1 0-1 0 0,0 0 0 0 0,0-1 1 0 0,2 0-1 0 0,17-26-3941 0 0,-21 20-1684 0 0,-3 6 1065 0 0,-1-2-7232 0 0</inkml:trace>
  <inkml:trace contextRef="#ctx0" brushRef="#br0" timeOffset="19332.901">21175 2368 872 0 0,'0'0'3529'0'0,"0"0"-1307"0"0,0 0-411 0 0,0 0 33 0 0,0 0-33 0 0,0 0-186 0 0,0 0-277 0 0,0 0-263 0 0,0 0-195 0 0,0 0-159 0 0,0 0-167 0 0,0 0-39 0 0,0 0-22 0 0,-10-2-55 0 0,-30-5-30 0 0,35 6-279 0 0,0 1 1 0 0,0 0 0 0 0,-1 0 0 0 0,1 0-1 0 0,0 1 1 0 0,-1 0 0 0 0,1 0 0 0 0,0 0-1 0 0,0 1 1 0 0,0 0 0 0 0,0 0 0 0 0,0 0-1 0 0,0 0 1 0 0,-1 2-140 0 0,-47 28 1179 0 0,53-29-1132 0 0,1 0 1 0 0,0 1-1 0 0,0-1 0 0 0,0 0 1 0 0,1 1-1 0 0,-1-1 0 0 0,1 0 1 0 0,-1 0-1 0 0,1 0 0 0 0,0 0 0 0 0,0-1 1 0 0,0 1-1 0 0,1 0 0 0 0,-1-1 1 0 0,1 0-1 0 0,-1 1 0 0 0,1-1 1 0 0,0 0-1 0 0,0 0 0 0 0,0-1 1 0 0,0 1-1 0 0,0 0 0 0 0,1-1-47 0 0,5 2 56 0 0,0 1 0 0 0,0 0 0 0 0,0 0 0 0 0,0 0 0 0 0,-1 1 0 0 0,0 1 0 0 0,0-1-1 0 0,0 2 1 0 0,-1-1 0 0 0,0 1 0 0 0,0 0 0 0 0,-1 0 0 0 0,0 0 0 0 0,0 1 0 0 0,0 0 0 0 0,-1 0 0 0 0,0 1 0 0 0,-1 0-1 0 0,0 0 1 0 0,0 0 0 0 0,-1 0 0 0 0,0 0 0 0 0,-1 1 0 0 0,0-1 0 0 0,0 8-56 0 0,-2-13 48 0 0,0 1-1 0 0,0 0 1 0 0,-1-1 0 0 0,0 1 0 0 0,0-1 0 0 0,0 1-1 0 0,-1-1 1 0 0,0 1 0 0 0,1-1 0 0 0,-1 0 0 0 0,-1 0 0 0 0,1 0-1 0 0,-1 0 1 0 0,1 0 0 0 0,-1-1 0 0 0,0 1 0 0 0,0-1-1 0 0,-1 0 1 0 0,1 0 0 0 0,-1 0 0 0 0,0 0 0 0 0,1 0-1 0 0,-1-1 1 0 0,0 0 0 0 0,-1 0 0 0 0,0 1-48 0 0,-15 9 45 0 0,-1-1 0 0 0,0-1 1 0 0,-1-1-1 0 0,0-1 1 0 0,0-1-1 0 0,-1-1 0 0 0,-23 4-45 0 0,-98 8-311 0 0,151-45-4001 0 0,20 3 265 0 0,-6 9-3536 0 0,-7 7-3571 0 0</inkml:trace>
  <inkml:trace contextRef="#ctx0" brushRef="#br0" timeOffset="22920.25">2247 3524 5393 0 0,'0'0'1834'0'0,"0"0"-139"0"0,0 0 56 0 0,0 0 156 0 0,0 0 76 0 0,0 0-136 0 0,0 0-318 0 0,0 0-367 0 0,0 0-279 0 0,0 0-173 0 0,0-4-87 0 0,0-14-21 0 0,0 14-28 0 0,0 4-45 0 0,0 0-47 0 0,0 0-73 0 0,0 0-70 0 0,0 12 488 0 0,0 757 2643 0 0,-11-644-3553 0 0,2-157-8508 0 0,4 17 1584 0 0,2 7-3997 0 0</inkml:trace>
  <inkml:trace contextRef="#ctx0" brushRef="#br0" timeOffset="23174.971">1790 4047 8250 0 0,'0'0'2038'0'0,"0"0"-840"0"0,0 0-243 0 0,0 0 306 0 0,0 0 288 0 0,0 0 90 0 0,0 0-130 0 0,0 0-244 0 0,0 0-207 0 0,31-8-127 0 0,101-26-90 0 0,177-35 2312 0 0,-177 50-2834 0 0,-78 13-1745 0 0,0-3-3567 0 0,-45 6-535 0 0,-5 0-5802 0 0</inkml:trace>
  <inkml:trace contextRef="#ctx0" brushRef="#br0" timeOffset="23606.775">2675 3528 7986 0 0,'0'0'2596'0'0,"0"0"-789"0"0,0 0-452 0 0,0 0-32 0 0,0 0 66 0 0,0 0-25 0 0,0 0-137 0 0,0 0-202 0 0,0 0-150 0 0,0 0-52 0 0,0 0-86 0 0,0 0-68 0 0,0 0-73 0 0,-3 33-65 0 0,-10 109-79 0 0,-4 70 1447 0 0,10 121-1899 0 0,7-332 3 0 0,0 1-1 0 0,-1 0 1 0 0,1-1 0 0 0,0 1 0 0 0,0-1 0 0 0,1 1 0 0 0,-1-1 0 0 0,0 1 0 0 0,0-1-1 0 0,1 1 1 0 0,-1-1 0 0 0,1 1 0 0 0,0-1 0 0 0,-1 1 0 0 0,1-1 0 0 0,0 0 0 0 0,0 1-1 0 0,-1-1 1 0 0,1 0 0 0 0,0 0 0 0 0,0 0 0 0 0,1 0 0 0 0,-1 1 0 0 0,0-1 0 0 0,0-1-1 0 0,0 1 1 0 0,1 0 0 0 0,-1 0 0 0 0,1 0 0 0 0,-1-1 0 0 0,0 1 0 0 0,1-1 0 0 0,-1 1-1 0 0,1-1 1 0 0,-1 1 0 0 0,1-1 0 0 0,-1 0 0 0 0,1 0 0 0 0,0 0 0 0 0,-1 0-1 0 0,1 0 1 0 0,-1 0 0 0 0,1 0 0 0 0,-1-1 0 0 0,1 1 0 0 0,-1 0 0 0 0,1-1 0 0 0,-1 1-1 0 0,1-1 1 0 0,-1 0 0 0 0,1 0-3 0 0,76-39 252 0 0,76-63-29 0 0,-154 103-223 0 0,1-1 0 0 0,0 0 0 0 0,0 1 0 0 0,0-1 0 0 0,0 0 1 0 0,0 1-1 0 0,0-1 0 0 0,0 1 0 0 0,0 0 0 0 0,0-1 0 0 0,0 1 0 0 0,0 0 0 0 0,0-1 0 0 0,0 1 0 0 0,0 0 0 0 0,0 0 0 0 0,0 0 0 0 0,0 0 0 0 0,0 0 0 0 0,0 0 0 0 0,0 0 0 0 0,1 1 0 0 0,-1-1 1 0 0,0 0-1 0 0,0 1 0 0 0,0-1 0 0 0,0 0 0 0 0,0 1 0 0 0,0-1 0 0 0,0 1 0 0 0,-1-1 0 0 0,1 1 0 0 0,0 0 0 0 0,0-1 0 0 0,0 1 0 0 0,-1 0 0 0 0,1 0 0 0 0,0 0 0 0 0,0 0 0 0 0,-1-1 0 0 0,1 1 1 0 0,-1 0-1 0 0,1 0 0 0 0,-1 0 0 0 0,1 0 0 0 0,-1 0 0 0 0,0 1 0 0 0,27 93 136 0 0,-27-93-196 0 0,1 0 1 0 0,-1 0 0 0 0,0 0-1 0 0,1 0 1 0 0,-1-1-1 0 0,1 1 1 0 0,-1 0-1 0 0,1 0 1 0 0,0-1 0 0 0,-1 1-1 0 0,1 0 1 0 0,0-1-1 0 0,0 1 1 0 0,1-1-1 0 0,-1 1 1 0 0,0-1 0 0 0,0 1-1 0 0,1-1 1 0 0,-1 0-1 0 0,1 0 1 0 0,-1 0 0 0 0,1 0-1 0 0,-1 0 1 0 0,1 0-1 0 0,0 0 1 0 0,-1 0-1 0 0,1-1 1 0 0,0 1 0 0 0,0 0-1 0 0,0-1 1 0 0,-1 0-1 0 0,1 1 1 0 0,0-1-1 0 0,0 0 1 0 0,0 0 0 0 0,0 0-1 0 0,0 0 1 0 0,-1 0-1 0 0,1-1 1 0 0,0 1-1 0 0,0-1 1 0 0,0 1 0 0 0,0-1 59 0 0,14-9-4497 0 0,-11 6-52 0 0,-2 0-6567 0 0</inkml:trace>
  <inkml:trace contextRef="#ctx0" brushRef="#br0" timeOffset="23993.185">3259 4183 2809 0 0,'0'0'2184'0'0,"0"0"-135"0"0,0 0-70 0 0,0 0-48 0 0,0 0-110 0 0,0 0-160 0 0,0 0-158 0 0,0 0-154 0 0,0 0-123 0 0,0 0-83 0 0,0 0-82 0 0,0 0-87 0 0,0 0-73 0 0,33 7-88 0 0,103 18-135 0 0,-77-31 135 0 0,-52 1-632 0 0,4-1-43 0 0,0-1 0 0 0,-1-1-1 0 0,0 0 1 0 0,0 0 0 0 0,-1-1 0 0 0,0 0-1 0 0,-1-1 1 0 0,0 0 0 0 0,0 0 0 0 0,3-8-138 0 0,-9 16 7 0 0,0 0 1 0 0,0-1 0 0 0,-1 1-1 0 0,1-1 1 0 0,-1 1-1 0 0,1-1 1 0 0,-1 0 0 0 0,0 0-1 0 0,0 1 1 0 0,0-1-1 0 0,0 0 1 0 0,-1 0 0 0 0,1 0-1 0 0,-1 0 1 0 0,0 0 0 0 0,0 0-1 0 0,0 0 1 0 0,0 0-1 0 0,0 0 1 0 0,-1 0 0 0 0,1 0-1 0 0,-1 0 1 0 0,0 0 0 0 0,0 1-1 0 0,0-1 1 0 0,0 0-1 0 0,0 0 1 0 0,-1 1 0 0 0,1-1-1 0 0,-1 1 1 0 0,0-1 0 0 0,1 1-1 0 0,-1 0 1 0 0,0-1-1 0 0,-1 1 1 0 0,1 0 0 0 0,0 0-1 0 0,-1 1 1 0 0,1-1-1 0 0,-1 0 1 0 0,1 1 0 0 0,-3-2-8 0 0,-6 4-18 0 0,1 0 1 0 0,-1 0 0 0 0,1 0-1 0 0,-1 2 1 0 0,1-1 0 0 0,0 1-1 0 0,0 1 1 0 0,0 0 0 0 0,0 0-1 0 0,1 1 1 0 0,0 0 0 0 0,0 0-1 0 0,0 1 1 0 0,1 1 0 0 0,-1-1-1 0 0,1 1 1 0 0,1 1 0 0 0,0-1-1 0 0,0 1 1 0 0,0 1 0 0 0,1-1-1 0 0,0 1 1 0 0,1 0 0 0 0,0 0-1 0 0,0 1 1 0 0,-2 7 17 0 0,3-11 1 0 0,0 1-1 0 0,1 0 1 0 0,0-1 0 0 0,0 2 0 0 0,0-1-1 0 0,1 0 1 0 0,0 0 0 0 0,1 1-1 0 0,-1-1 1 0 0,1 1 0 0 0,1-1 0 0 0,0 1-1 0 0,0-1 1 0 0,0 1 0 0 0,1 0-1 0 0,0-1 1 0 0,0 1 0 0 0,1-1 0 0 0,0 0-1 0 0,0 1 1 0 0,1-1 0 0 0,0 0-1 0 0,0-1 1 0 0,1 1 0 0 0,0 0 0 0 0,0-1-1 0 0,0 0 1 0 0,4 4-1 0 0,6-1-25 0 0,1-1 0 0 0,0 0 1 0 0,0-1-1 0 0,1-1 0 0 0,0 0 0 0 0,0-1 0 0 0,0-1 0 0 0,1-1 1 0 0,-1 0-1 0 0,1-1 0 0 0,0-1 0 0 0,0 0 0 0 0,12-2 25 0 0,25 0-3972 0 0,-4-4-3945 0 0,-33 5-4414 0 0</inkml:trace>
  <inkml:trace contextRef="#ctx0" brushRef="#br0" timeOffset="25158.157">5477 3929 1488 0 0,'0'0'2166'0'0,"0"0"-296"0"0,0 0 108 0 0,0 0 245 0 0,0 0-1 0 0,0 0-321 0 0,0 0-374 0 0,0 0-285 0 0,0 0-229 0 0,0 0-120 0 0,0 0-141 0 0,0 0-156 0 0,0-6-145 0 0,-3-19-31 0 0,2 23-345 0 0,0 1 0 0 0,0 0 0 0 0,0-1-1 0 0,0 1 1 0 0,0 0 0 0 0,0 0 0 0 0,0 0 0 0 0,-1 0 0 0 0,1 0 0 0 0,0 0 0 0 0,-1 0 0 0 0,1 0 0 0 0,0 1 0 0 0,-1-1 0 0 0,1 0 0 0 0,-1 1 0 0 0,1-1-1 0 0,-1 1 1 0 0,1 0 0 0 0,-1-1 0 0 0,0 1 0 0 0,1 0 0 0 0,-1 0 0 0 0,1 0 0 0 0,-1 0 0 0 0,0 0 0 0 0,1 1 0 0 0,-1-1 0 0 0,1 0 0 0 0,-1 1-75 0 0,-4-1 164 0 0,-91 10 723 0 0,4 24-81 0 0,92-34-779 0 0,0 1 1 0 0,0-1-1 0 0,0 1 0 0 0,0-1 1 0 0,0 1-1 0 0,0-1 1 0 0,0 1-1 0 0,0-1 1 0 0,1 1-1 0 0,-1 0 0 0 0,0-1 1 0 0,0 1-1 0 0,1 0 1 0 0,-1 0-1 0 0,0 0 1 0 0,1-1-1 0 0,-1 1 1 0 0,1 0-1 0 0,-1 0 0 0 0,1 0 1 0 0,-1 0-1 0 0,1 0 1 0 0,0 0-1 0 0,-1 0 1 0 0,1 0-1 0 0,0 0 1 0 0,0 0-1 0 0,0 0 0 0 0,0 0 1 0 0,0 1-1 0 0,0-1 1 0 0,0 0-1 0 0,0 0 1 0 0,0 0-1 0 0,1 0-27 0 0,-1 6-24 0 0,2 6 54 0 0,1 1 0 0 0,0-1 1 0 0,1 0-1 0 0,0-1 0 0 0,1 1 0 0 0,1-1 1 0 0,0 0-1 0 0,1 0 0 0 0,0-1 0 0 0,0 1 1 0 0,1-2-1 0 0,1 1 0 0 0,5 4-30 0 0,133 143 272 0 0,-133-129-200 0 0,-14-28-40 0 0,-3 25 813 0 0,-2-18-785 0 0,0 0 1 0 0,0-1 0 0 0,0 1-1 0 0,-1-1 1 0 0,0-1 0 0 0,0 1 0 0 0,-1-1-1 0 0,0 0 1 0 0,0-1 0 0 0,0 1-1 0 0,-1-1 1 0 0,0-1 0 0 0,0 0 0 0 0,0 0-1 0 0,0 0 1 0 0,-1-1 0 0 0,-3 1-61 0 0,4-2 11 0 0,1 0 1 0 0,0-1-1 0 0,-1 0 0 0 0,1 0 1 0 0,-1 0-1 0 0,1-1 1 0 0,-1-1-1 0 0,1 1 1 0 0,-1-1-1 0 0,1 0 0 0 0,-1-1 1 0 0,1 1-1 0 0,0-2 1 0 0,0 1-1 0 0,0-1 0 0 0,-4-2-11 0 0,-82-86-676 0 0,77 55-529 0 0,13 9-3159 0 0,9 19-4576 0 0,-1 5-2542 0 0</inkml:trace>
  <inkml:trace contextRef="#ctx0" brushRef="#br0" timeOffset="25716.148">6274 3988 4121 0 0,'0'0'3502'0'0,"0"0"-1446"0"0,0 0-585 0 0,0 0-70 0 0,0 0 10 0 0,0 0-3 0 0,0 0-32 0 0,0 0-130 0 0,0 0-162 0 0,0 0-146 0 0,0 0-130 0 0,0 0-88 0 0,0 0-49 0 0,-26 3-50 0 0,-84 13-63 0 0,33 9 685 0 0,-58 53 2 0 0,125-71-1233 0 0,1-1-1 0 0,0 1 1 0 0,0 1-1 0 0,0 0 1 0 0,1 0-1 0 0,0 0 1 0 0,1 1-1 0 0,0 0 1 0 0,0 1-1 0 0,1-1 1 0 0,0 1-1 0 0,1 1 1 0 0,0-1-1 0 0,1 1 1 0 0,0 0-1 0 0,0 0 1 0 0,1 0 0 0 0,1 0-1 0 0,0 0 1 0 0,0 1-1 0 0,1-1 1 0 0,1 11-12 0 0,0-19 2 0 0,1 0 1 0 0,0 0-1 0 0,0 0 1 0 0,1 0-1 0 0,-1 0 1 0 0,1 0-1 0 0,-1-1 1 0 0,1 1-1 0 0,0 0 1 0 0,0-1-1 0 0,0 1 0 0 0,0-1 1 0 0,1 0-1 0 0,-1 0 1 0 0,1 1-1 0 0,-1-2 1 0 0,1 1-1 0 0,0 0 1 0 0,0 0-1 0 0,-1-1 1 0 0,1 0-1 0 0,0 0 1 0 0,0 1-1 0 0,1-2 1 0 0,-1 1-1 0 0,0 0 1 0 0,0-1-1 0 0,3 1-2 0 0,92-8 473 0 0,-69-5-350 0 0,-1-1 1 0 0,-1-2-1 0 0,0 0 0 0 0,-1-2 0 0 0,-1 0 0 0 0,-1-2 0 0 0,1-2-123 0 0,-6 5 70 0 0,0-1 0 0 0,-2-1 0 0 0,0-1 1 0 0,-1-1-1 0 0,0 0 0 0 0,-2 0 0 0 0,-1-2 0 0 0,4-9-70 0 0,-4 20-45 0 0,-12 39-201 0 0,-2-11 267 0 0,2-7-93 0 0,1 0 0 0 0,0 1 1 0 0,0-1-1 0 0,1 0 0 0 0,1 0 1 0 0,-1 0-1 0 0,2 0 0 0 0,-1-1 0 0 0,1 0 1 0 0,1 1-1 0 0,-1-2 0 0 0,2 1 1 0 0,-1-1-1 0 0,1 0 0 0 0,0 0 1 0 0,1-1-1 0 0,0 0 0 0 0,0 0 72 0 0,27 18-4147 0 0,3-5-3681 0 0,-29-16-3502 0 0</inkml:trace>
  <inkml:trace contextRef="#ctx0" brushRef="#br0" timeOffset="26232.265">6613 4360 8938 0 0,'0'0'2795'0'0,"0"0"-617"0"0,0 0-420 0 0,0 0-366 0 0,0 0-209 0 0,0 0-111 0 0,0 0-86 0 0,0 0-63 0 0,0 0-98 0 0,0 0-81 0 0,0 0-108 0 0,0 0-113 0 0,0 0-48 0 0,16-14-47 0 0,97-91 548 0 0,-60 46-383 0 0,44-35-118 0 0,-96 93-479 0 0,0 1-1 0 0,0-1 1 0 0,0 1-1 0 0,0 0 1 0 0,0-1-1 0 0,0 1 1 0 0,0 0-1 0 0,0 0 1 0 0,0 0-1 0 0,0-1 1 0 0,0 1-1 0 0,0 0 1 0 0,0 0-1 0 0,0 1 1 0 0,0-1-1 0 0,0 0 1 0 0,0 0-1 0 0,0 0 1 0 0,0 1-1 0 0,0-1 1 0 0,0 1-1 0 0,0-1 1 0 0,0 1-1 0 0,0-1 1 0 0,0 1-1 0 0,0-1 1 0 0,0 1-1 0 0,0 0 1 0 0,-1-1-1 0 0,1 1 1 0 0,0 0-1 0 0,-1 0 1 0 0,1 0-1 0 0,0 0 1 0 0,-1-1-1 0 0,1 1 1 0 0,-1 0-1 0 0,1 0 1 0 0,-1 0-1 0 0,0 0 1 0 0,1 0-1 0 0,-1 0 1 0 0,0 0-1 0 0,0 0 1 0 0,0 1-1 0 0,1-1 1 0 0,-1 0-1 0 0,0 0 1 0 0,0 0-1 0 0,-1 0 1 0 0,1 0-1 0 0,0 0 1 0 0,0 0-1 0 0,0 0 1 0 0,-1 0-1 0 0,1 0 1 0 0,-1 0-1 0 0,1 0 5 0 0,13 120 157 0 0,-12-119-153 0 0,0 0-1 0 0,0 0 1 0 0,0 0-1 0 0,0 0 1 0 0,0 0-1 0 0,1 0 1 0 0,-1-1 0 0 0,1 1-1 0 0,-1-1 1 0 0,1 1-1 0 0,0-1 1 0 0,-1 1-1 0 0,1-1 1 0 0,0 0-1 0 0,0 0 1 0 0,0 0-1 0 0,0 0 1 0 0,0 0-1 0 0,0 0 1 0 0,0 0-1 0 0,0-1 1 0 0,0 1-1 0 0,1-1 1 0 0,-1 0-1 0 0,0 0 1 0 0,0 1-1 0 0,0-1 1 0 0,1-1-1 0 0,-1 1 1 0 0,0 0-1 0 0,0 0 1 0 0,0-1-1 0 0,1 1 1 0 0,-1-1-1 0 0,0 0 1 0 0,0 0-1 0 0,0 0 1 0 0,1 0-4 0 0,79-46 290 0 0,-76 43-284 0 0,65-54 143 0 0,-56 44-123 0 0,0 1-1 0 0,1 1 0 0 0,0 0 1 0 0,1 1-1 0 0,0 1 0 0 0,14-7-25 0 0,-29 17 4 0 0,-1-1-1 0 0,1 1 1 0 0,0 0 0 0 0,0 0-1 0 0,0 0 1 0 0,0 0 0 0 0,0 0-1 0 0,0 0 1 0 0,0 0 0 0 0,0 1-1 0 0,0-1 1 0 0,0 1 0 0 0,0-1-1 0 0,0 1 1 0 0,0 0-1 0 0,-1-1 1 0 0,1 1 0 0 0,0 0-1 0 0,0 0 1 0 0,-1 1 0 0 0,1-1-1 0 0,-1 0 1 0 0,1 0 0 0 0,-1 1-1 0 0,0-1 1 0 0,1 1-1 0 0,-1-1 1 0 0,0 1 0 0 0,0 0-1 0 0,0 0 1 0 0,0-1 0 0 0,0 1-1 0 0,-1 0 1 0 0,1 0 0 0 0,0 0-1 0 0,-1 0 1 0 0,1 0-1 0 0,-1-1 1 0 0,0 1 0 0 0,0 0-1 0 0,0 0 1 0 0,0 0 0 0 0,0 0-1 0 0,0 0 1 0 0,0 0 0 0 0,-1 0-1 0 0,1 0 1 0 0,0 0 0 0 0,-2 1-4 0 0,5 13 43 0 0,1 19 28 0 0,16 45-94 0 0,13-68-1203 0 0,-12-19-6470 0 0,-15 2-187 0 0,-2 2-3109 0 0</inkml:trace>
  <inkml:trace contextRef="#ctx0" brushRef="#br0" timeOffset="26566.158">7596 4279 128 0 0,'0'0'3130'0'0,"0"0"-49"0"0,0 0-33 0 0,0 0-259 0 0,0 0-310 0 0,0 0-324 0 0,0 0-353 0 0,35-5-260 0 0,107-14-217 0 0,-54-13 685 0 0,-76 26-1783 0 0,1-1 1 0 0,-1 0-1 0 0,0-1 1 0 0,-1 0-1 0 0,0-1 1 0 0,0 0-1 0 0,-1-1 0 0 0,0 0 1 0 0,-1-1-1 0 0,0 0 1 0 0,-1 0-1 0 0,0-1 1 0 0,1-2-228 0 0,-8 12 6 0 0,0 0 0 0 0,-1-1 1 0 0,1 1-1 0 0,0-1 0 0 0,-1 1 1 0 0,1-1-1 0 0,-1 1 0 0 0,0-1 1 0 0,0 1-1 0 0,0-1 0 0 0,0 1 1 0 0,0-1-1 0 0,-1 1 1 0 0,1-1-1 0 0,-1 1 0 0 0,1 0 1 0 0,-1-1-1 0 0,0 1 0 0 0,0 0 1 0 0,0-1-1 0 0,-1 1 0 0 0,1 0 1 0 0,0 0-1 0 0,-1 0 0 0 0,1 0 1 0 0,-1 0-1 0 0,0 0 0 0 0,1 0 1 0 0,-1 1-1 0 0,0-1 0 0 0,0 1 1 0 0,0-1-1 0 0,-1 1 0 0 0,1 0 1 0 0,0 0-1 0 0,0 0 1 0 0,-1 0-1 0 0,1 0 0 0 0,0 0 1 0 0,-1 1-1 0 0,1-1 0 0 0,-1 1 1 0 0,1-1-1 0 0,-1 1 0 0 0,1 0 1 0 0,-1 0-1 0 0,1 0 0 0 0,-1 1 1 0 0,1-1-1 0 0,-2 1-6 0 0,-5-1-21 0 0,-1 0 0 0 0,1 1 1 0 0,-1 0-1 0 0,1 1 0 0 0,-1 0 0 0 0,1 0 0 0 0,0 1 1 0 0,0 0-1 0 0,0 1 0 0 0,1 0 0 0 0,-1 0 0 0 0,1 1 1 0 0,0 0-1 0 0,0 0 0 0 0,-6 7 21 0 0,5-5-22 0 0,-1 0 0 0 0,2 1 0 0 0,-1 1 0 0 0,1-1 0 0 0,1 1 0 0 0,-1 1 0 0 0,2 0 0 0 0,-1 0 0 0 0,1 0 0 0 0,1 0 0 0 0,0 1 0 0 0,0 0 0 0 0,1 0 0 0 0,1 0 0 0 0,0 1 0 0 0,0-1 0 0 0,1 1 0 0 0,0 0 0 0 0,1-1 0 0 0,1 1 0 0 0,0 0 0 0 0,1 9 22 0 0,1-14-34 0 0,1 0 0 0 0,-1 0 0 0 0,1 0 0 0 0,1 0 1 0 0,-1 0-1 0 0,1-1 0 0 0,1 0 0 0 0,-1 0 0 0 0,1 0 0 0 0,0 0 0 0 0,0-1 1 0 0,1 1-1 0 0,-1-1 0 0 0,1-1 0 0 0,0 1 0 0 0,1-1 0 0 0,-1 0 0 0 0,1-1 1 0 0,-1 1-1 0 0,1-1 0 0 0,0-1 0 0 0,1 1 0 0 0,-1-1 0 0 0,0 0 0 0 0,1-1 0 0 0,1 0 34 0 0,35 7-3538 0 0,-3-6-3379 0 0,-29-2-4841 0 0</inkml:trace>
  <inkml:trace contextRef="#ctx0" brushRef="#br0" timeOffset="27274.046">9231 4164 0 0 0,'0'0'1760'0'0,"0"0"338"0"0,0 0 19 0 0,0 0-145 0 0,0 0-401 0 0,0 0-283 0 0,0 0-146 0 0,0 0-91 0 0,0 0 49 0 0,-9-5-22 0 0,-31-17-66 0 0,37 21-891 0 0,0 0 1 0 0,0 1 0 0 0,0-1 0 0 0,0 1-1 0 0,-1 0 1 0 0,1 0 0 0 0,0 0-1 0 0,0 0 1 0 0,-1 1 0 0 0,1-1 0 0 0,0 1-1 0 0,0 0 1 0 0,0 0 0 0 0,0 0-1 0 0,0 0 1 0 0,0 0 0 0 0,0 1 0 0 0,0 0-1 0 0,0-1 1 0 0,1 1 0 0 0,-1 0-1 0 0,1 0 1 0 0,-1 0-122 0 0,-2 2 196 0 0,-6 2-64 0 0,0 1 0 0 0,1 0 0 0 0,-1 1 0 0 0,1 0 0 0 0,1 0 0 0 0,0 1 0 0 0,0 1 0 0 0,1-1 0 0 0,0 1 0 0 0,0 1 0 0 0,1 0 0 0 0,0 0 0 0 0,1 0 0 0 0,1 0 0 0 0,0 1 0 0 0,0 0-1 0 0,1 0 1 0 0,1 1 0 0 0,0-1 0 0 0,0 1 0 0 0,1 3-132 0 0,2-10 6 0 0,0-1-1 0 0,0 0 1 0 0,0 1-1 0 0,1-1 1 0 0,0 0-1 0 0,0 0 1 0 0,0 1-1 0 0,0-1 1 0 0,1 0-1 0 0,0 0 1 0 0,0-1-1 0 0,0 1 1 0 0,1 0-1 0 0,0-1 1 0 0,0 1-1 0 0,0-1 1 0 0,0 0-1 0 0,1 0 1 0 0,-1 0-1 0 0,1 0 1 0 0,0-1-1 0 0,0 1 1 0 0,1-1-1 0 0,-1 0 1 0 0,1-1-1 0 0,3 3-5 0 0,5-1-29 0 0,0 0 1 0 0,0 0-1 0 0,0-2 0 0 0,1 1 0 0 0,0-2 1 0 0,-1 0-1 0 0,1 0 0 0 0,0-2 0 0 0,-1 1 1 0 0,1-2-1 0 0,5-1 29 0 0,11-3-883 0 0,-1-1-1 0 0,0-1 1 0 0,-1-2 0 0 0,0-1 0 0 0,0-1-1 0 0,13-9 884 0 0,-24 12-1175 0 0,99-55-11989 0 0,-92 52 11021 0 0</inkml:trace>
  <inkml:trace contextRef="#ctx0" brushRef="#br0" timeOffset="27557.561">9757 4146 368 0 0,'0'0'2015'0'0,"0"0"-680"0"0,0 0-177 0 0,0 0 41 0 0,0 0 161 0 0,0 0 127 0 0,0 0-8 0 0,0 0-44 0 0,0 0-150 0 0,0 0-144 0 0,-25 35-112 0 0,-80 110-163 0 0,69-70 245 0 0,35-65-887 0 0,0-5-99 0 0,0 0-1 0 0,0 0 1 0 0,0 0 0 0 0,1 0 0 0 0,0 0 0 0 0,0 0 0 0 0,0 0 0 0 0,0 0-1 0 0,1 0 1 0 0,0 0 0 0 0,0 0 0 0 0,0 0 0 0 0,1 0 0 0 0,-1-1 0 0 0,1 1-1 0 0,0 0 1 0 0,1-1 0 0 0,-1 0 0 0 0,1 1 0 0 0,0-1 0 0 0,0 0 0 0 0,0 0-1 0 0,0-1 1 0 0,1 1 0 0 0,0-1 0 0 0,0 1 0 0 0,-1-1 0 0 0,2 0 0 0 0,-1-1-1 0 0,0 1 1 0 0,1-1 0 0 0,-1 0 0 0 0,1 0 0 0 0,0 0 0 0 0,-1 0 0 0 0,1-1-1 0 0,4 1-124 0 0,5-2 204 0 0,-1-1-1 0 0,0-1 0 0 0,1 0 0 0 0,-1 0 1 0 0,0-2-1 0 0,0 1 0 0 0,0-2 0 0 0,-1 0 1 0 0,0 0-1 0 0,1-1 0 0 0,-2 0 0 0 0,1-1 1 0 0,-1-1-1 0 0,0 0 0 0 0,-1 0 0 0 0,0-1 1 0 0,0 0-1 0 0,-1-1 0 0 0,0 0 1 0 0,0-1-1 0 0,-1 0 0 0 0,0-1-203 0 0,-3 4 29 0 0,0 0 1 0 0,0 0-1 0 0,-1-1 1 0 0,0 1-1 0 0,0-1 1 0 0,-1 0-1 0 0,0-1 0 0 0,-1 1 1 0 0,0 0-1 0 0,0-1 1 0 0,-1 1-1 0 0,0-1 0 0 0,-1 1 1 0 0,0-1-1 0 0,-1 0 1 0 0,0 1-1 0 0,0-1-29 0 0,0 6-44 0 0,0 0 0 0 0,-1 0 0 0 0,0 0 1 0 0,1 0-1 0 0,-1 1 0 0 0,-1-1 0 0 0,1 1 0 0 0,0-1 0 0 0,-1 1 0 0 0,0 0 0 0 0,1 0 1 0 0,-1 0-1 0 0,-1 0 0 0 0,1 1 0 0 0,0-1 0 0 0,-1 1 0 0 0,1 0 0 0 0,-1 0 0 0 0,1 0 0 0 0,-1 0 1 0 0,0 0-1 0 0,0 1 0 0 0,0 0 0 0 0,0 0 0 0 0,0 0 0 0 0,0 0 0 0 0,0 1 0 0 0,-1 0 1 0 0,1 0-1 0 0,-2 0 44 0 0,1 0-368 0 0,-1 0 0 0 0,1 0-1 0 0,0 1 1 0 0,0 0 0 0 0,-1 0 0 0 0,1 0 0 0 0,0 1 0 0 0,0 0 0 0 0,0 0 0 0 0,0 0 0 0 0,1 0 0 0 0,-1 1 0 0 0,1 0 0 0 0,-1 0 0 0 0,-1 1 368 0 0,-14 17-4400 0 0,7-7-1865 0 0,1-2-3316 0 0</inkml:trace>
  <inkml:trace contextRef="#ctx0" brushRef="#br0" timeOffset="28041.885">10098 4507 4105 0 0,'0'0'2743'0'0,"0"0"-733"0"0,0 0-422 0 0,0 0-197 0 0,0 0-148 0 0,0 0-21 0 0,0 0 78 0 0,0 0 39 0 0,0 0-24 0 0,0 0-29 0 0,0 0-40 0 0,0 0-71 0 0,0 0-181 0 0,13-8-231 0 0,40-26-228 0 0,8-35 509 0 0,-26 24-568 0 0,-20 23-397 0 0,2 1 0 0 0,0 0 0 0 0,2 1 0 0 0,0 1-1 0 0,1 1 1 0 0,14-9-79 0 0,-33 26-9 0 0,0 1-1 0 0,0-1 1 0 0,0 1-1 0 0,0-1 1 0 0,0 1-1 0 0,0 0 1 0 0,0 0-1 0 0,0-1 0 0 0,0 1 1 0 0,0 0-1 0 0,0 0 1 0 0,0 0-1 0 0,0 0 1 0 0,0 0-1 0 0,0 1 1 0 0,0-1-1 0 0,0 0 1 0 0,0 0-1 0 0,0 1 1 0 0,0-1-1 0 0,0 0 1 0 0,0 1-1 0 0,0-1 0 0 0,0 1 1 0 0,0-1-1 0 0,0 1 1 0 0,0 0-1 0 0,-1-1 1 0 0,1 1-1 0 0,0 0 1 0 0,0 0-1 0 0,-1 0 1 0 0,1-1-1 0 0,0 1 1 0 0,-1 0-1 0 0,1 0 1 0 0,-1 0-1 0 0,1 0 0 0 0,-1 0 1 0 0,0 0-1 0 0,1 0 1 0 0,-1 0-1 0 0,0 0 1 0 0,0 0-1 0 0,0 0 1 0 0,0 0-1 0 0,0 0 1 0 0,0 0-1 0 0,0 0 1 0 0,0 0-1 0 0,0 0 1 0 0,0 0-1 0 0,0 0 0 0 0,-1 0 1 0 0,1 1 9 0 0,1 5 72 0 0,0 2-55 0 0,1 0 0 0 0,0 0 0 0 0,0 0 1 0 0,1-1-1 0 0,0 1 0 0 0,1 0 0 0 0,0-1 0 0 0,0 0 0 0 0,1 0 0 0 0,0 0 0 0 0,0-1 0 0 0,1 0 0 0 0,0 0 1 0 0,0 0-1 0 0,0 0 0 0 0,1-1 0 0 0,0 0 0 0 0,1-1 0 0 0,-1 1 0 0 0,1-2 0 0 0,0 1 0 0 0,0-1 0 0 0,1 0 1 0 0,-1 0-1 0 0,1-1 0 0 0,-1-1 0 0 0,1 1 0 0 0,4-1-17 0 0,-6-2 96 0 0,0 0 0 0 0,0 0 0 0 0,0-1 0 0 0,0 0 0 0 0,-1-1 0 0 0,1 1 0 0 0,0-1 0 0 0,-1 0 0 0 0,1-1 0 0 0,-1 0 0 0 0,1 0 0 0 0,-1 0 0 0 0,0-1 0 0 0,0 0 0 0 0,-1 0 0 0 0,1 0 0 0 0,-1-1 0 0 0,0 0 0 0 0,0 0 0 0 0,-1 0 0 0 0,1-1 0 0 0,-1 1 0 0 0,0-1 0 0 0,-1 0 0 0 0,1 0 0 0 0,-1-1 1 0 0,0 1-98 0 0,44-104-552 0 0,-36 92-1792 0 0,-5 14-1332 0 0,1 3-3477 0 0,-5 1-4751 0 0</inkml:trace>
  <inkml:trace contextRef="#ctx0" brushRef="#br0" timeOffset="28415.626">11475 4083 14963 0 0,'0'0'2267'0'0,"0"0"-532"0"0,0 0-277 0 0,0 0-182 0 0,0 0-222 0 0,0 0-323 0 0,0 0-271 0 0,0 0-113 0 0,0 0-62 0 0,0 0-34 0 0,0 0-19 0 0,0 0-22 0 0,0 0-35 0 0,-35 9-20 0 0,-109 27-33 0 0,69-6 44 0 0,73-30-169 0 0,0 1 0 0 0,0-1 1 0 0,0 1-1 0 0,0-1 0 0 0,1 1 1 0 0,-1 0-1 0 0,0 0 0 0 0,0 0 0 0 0,0 0 1 0 0,1 0-1 0 0,-1 1 0 0 0,0-1 1 0 0,1 0-1 0 0,-1 1 0 0 0,1-1 0 0 0,-1 1 1 0 0,1 0-1 0 0,0-1 0 0 0,0 1 0 0 0,0 0 1 0 0,0 0-1 0 0,0 0 0 0 0,0 0 1 0 0,1 0-1 0 0,-1 0 0 0 0,0 0 0 0 0,1 0 1 0 0,0 0-1 0 0,-1 0 0 0 0,1 0 1 0 0,0 0-1 0 0,0 0 0 0 0,0 0 0 0 0,0 0 1 0 0,1 0-1 0 0,-1 0 0 0 0,0 0 1 0 0,1 0-1 0 0,0 0 0 0 0,-1 0 0 0 0,1 0 1 0 0,0 0-1 0 0,0 0 0 0 0,0 0 1 0 0,0 0-1 0 0,0-1 0 0 0,1 1 0 0 0,-1 0 1 0 0,0-1-1 0 0,1 1 0 0 0,-1-1 0 0 0,1 0 4 0 0,178 44 63 0 0,-176-44-36 0 0,-1 1 0 0 0,0-1 0 0 0,0 1 1 0 0,1-1-1 0 0,-1 1 0 0 0,0 0 0 0 0,0 0 1 0 0,-1 0-1 0 0,1 1 0 0 0,0-1 0 0 0,-1 1 1 0 0,1-1-1 0 0,-1 1 0 0 0,0 0 0 0 0,0 0 1 0 0,0 0-1 0 0,0 0 0 0 0,-1 0 0 0 0,1 1 1 0 0,-1-1-1 0 0,0 0 0 0 0,1 1 0 0 0,-2-1 1 0 0,1 1-1 0 0,0-1 0 0 0,-1 1 0 0 0,0-1 1 0 0,1 1-1 0 0,-1 0 0 0 0,-1-1 0 0 0,1 1 1 0 0,-1-1-1 0 0,1 1 0 0 0,-1-1 1 0 0,0 1-1 0 0,0-1 0 0 0,0 0 0 0 0,-1 1 1 0 0,1-1-1 0 0,-1 0 0 0 0,0 0 0 0 0,0 0 1 0 0,0 0-1 0 0,0 0 0 0 0,0 0 0 0 0,-1-1 1 0 0,1 1-1 0 0,-3 1-28 0 0,-9 10 39 0 0,1-1-1 0 0,-2-1 1 0 0,0 0 0 0 0,0-1 0 0 0,-1 0 0 0 0,0-2-1 0 0,0 0 1 0 0,-2 0 0 0 0,1-2 0 0 0,-1 0-1 0 0,0-1 1 0 0,-10 2-39 0 0,-6-8-1261 0 0,31-24-9166 0 0,3 19-707 0 0</inkml:trace>
  <inkml:trace contextRef="#ctx0" brushRef="#br0" timeOffset="28685.605">11931 3667 12699 0 0,'0'0'5127'0'0,"0"0"-3139"0"0,0 0-1172 0 0,0 0-228 0 0,0 0-45 0 0,0 0 129 0 0,0 0 160 0 0,0 0 119 0 0,0 0 28 0 0,0 0-156 0 0,0 0-166 0 0,1 35-117 0 0,1 110-90 0 0,-31 69 623 0 0,8 69-775 0 0,22-276-322 0 0,0 0 0 0 0,0 0 0 0 0,1 0 1 0 0,0 0-1 0 0,1-1 0 0 0,-1 1 0 0 0,1-1 1 0 0,0 0-1 0 0,1 1 0 0 0,-1-1 1 0 0,1-1-1 0 0,1 1 0 0 0,-1-1 0 0 0,1 1 1 0 0,0-1-1 0 0,0-1 0 0 0,0 1 1 0 0,1-1-1 0 0,1 2 24 0 0,11 5-1235 0 0,-17-11 541 0 0,-1 0-265 0 0,-11 0-2696 0 0,-5-1-815 0 0,5-2-2018 0 0,3-1-4596 0 0</inkml:trace>
  <inkml:trace contextRef="#ctx0" brushRef="#br0" timeOffset="28923.216">11567 4198 10546 0 0,'0'0'3124'0'0,"0"0"-1160"0"0,0 0-724 0 0,0 0-162 0 0,0 0-63 0 0,0 0-48 0 0,0 0-90 0 0,0 0-133 0 0,34-13-116 0 0,107-36-115 0 0,-43 27 240 0 0,209 10-741 0 0,-228 22-2927 0 0,-30-2-6423 0 0,-34-8-1254 0 0</inkml:trace>
  <inkml:trace contextRef="#ctx0" brushRef="#br0" timeOffset="29257.526">12544 4106 4057 0 0,'0'0'3345'0'0,"0"0"-461"0"0,0 0-442 0 0,0 0-304 0 0,0 0-308 0 0,0 0-241 0 0,0 0-227 0 0,0 0-209 0 0,0 0-135 0 0,0 0-107 0 0,0 0-94 0 0,0 0-152 0 0,0 0-184 0 0,-5 5-124 0 0,-161 107 862 0 0,-11 13-1089 0 0,174-123-138 0 0,1 0 1 0 0,0 0-1 0 0,0 0 1 0 0,0 0-1 0 0,0 0 1 0 0,0 1-1 0 0,0-1 1 0 0,1 1-1 0 0,-1-1 1 0 0,1 1-1 0 0,0 0 1 0 0,0 0-1 0 0,0-1 1 0 0,0 1-1 0 0,0 0 1 0 0,1 0-1 0 0,-1 0 1 0 0,1 0-1 0 0,-1 0 1 0 0,1 0-1 0 0,0 0 1 0 0,1 0-1 0 0,-1 0 1 0 0,0 0-1 0 0,1 0 1 0 0,0 2 7 0 0,55 6 76 0 0,-37-13 13 0 0,1-1 1 0 0,-1-1-1 0 0,0-1 0 0 0,0-1 1 0 0,0 0-1 0 0,-1-2 0 0 0,0 0 1 0 0,-1-1-1 0 0,0-1 0 0 0,9-6-89 0 0,178-131 1007 0 0,-202 150-1023 0 0,-1 0 0 0 0,1 0 0 0 0,0 0 0 0 0,-1 0 0 0 0,0 0 0 0 0,1 0 0 0 0,-1 0 0 0 0,-1 1 0 0 0,1-1 0 0 0,0 0 0 0 0,-1 1 0 0 0,1-1 0 0 0,-1 0 0 0 0,0 1 0 0 0,-1-1 0 0 0,1 1 0 0 0,0-1 0 0 0,-1 1 16 0 0,21 88-771 0 0,0-69-2681 0 0,7-5-4718 0 0,-20-15-3423 0 0</inkml:trace>
  <inkml:trace contextRef="#ctx0" brushRef="#br0" timeOffset="29629.497">12896 4444 14675 0 0,'0'0'1990'0'0,"0"0"-492"0"0,0 0-153 0 0,0 0-127 0 0,0 0-171 0 0,0 0-160 0 0,0 0-189 0 0,0 0-155 0 0,0 0-36 0 0,0 0-30 0 0,0 0-49 0 0,0 0-66 0 0,0 0-66 0 0,23-25-69 0 0,73-78-77 0 0,-22 22 141 0 0,-44 52-312 0 0,-23 69-434 0 0,-5-17 412 0 0,-2-18 40 0 0,0 1 1 0 0,0-1-1 0 0,1 1 1 0 0,-1-1-1 0 0,1 0 0 0 0,0 0 1 0 0,1 1-1 0 0,-1-1 1 0 0,1 0-1 0 0,0 0 0 0 0,0 0 1 0 0,1 0-1 0 0,-1-1 1 0 0,1 1-1 0 0,0-1 0 0 0,0 1 1 0 0,1-1-1 0 0,-1 0 1 0 0,1 0-1 0 0,0-1 0 0 0,0 1 1 0 0,0-1-1 0 0,3 2 3 0 0,4-2 79 0 0,0 0 0 0 0,0-1 0 0 0,0-1 0 0 0,0 1 1 0 0,1-2-1 0 0,-1 1 0 0 0,0-2 0 0 0,1 1 0 0 0,-1-2 0 0 0,0 1 0 0 0,0-2 0 0 0,0 1 0 0 0,0-1 0 0 0,0-1 0 0 0,0 0 0 0 0,-1-1 0 0 0,0 0 0 0 0,0 0 0 0 0,0-1 1 0 0,-1 0-1 0 0,8-7-79 0 0,63-60 21 0 0,-63 32-7393 0 0,-16 37-2708 0 0</inkml:trace>
  <inkml:trace contextRef="#ctx0" brushRef="#br0" timeOffset="29873.833">13988 3524 12979 0 0,'0'0'7040'0'0,"0"0"-5041"0"0,0 0-1384 0 0,0 0 130 0 0,0 0 166 0 0,-1 31 69 0 0,-4 101-47 0 0,3 177 1819 0 0,2-266-2756 0 0,2 0-1 0 0,1 0 1 0 0,2 0 0 0 0,2-1-1 0 0,2 1 1 0 0,2-2 0 0 0,6 14 4 0 0,7-4-2678 0 0,-24-51 921 0 0,0 0-2910 0 0,0 0-7329 0 0</inkml:trace>
  <inkml:trace contextRef="#ctx0" brushRef="#br0" timeOffset="30023.291">13669 4091 17948 0 0,'0'0'1152'0'0,"0"0"-432"0"0,0 0 32 0 0,0 0-39 0 0,0 0-121 0 0,0 0-80 0 0,223-52-136 0 0,-182 45-120 0 0,3 3-72 0 0,-4 4-96 0 0,3-3-32 0 0,-5-1-88 0 0,5 4-184 0 0,-8-4-456 0 0,-8 1-1617 0 0,-10-1-10745 0 0</inkml:trace>
  <inkml:trace contextRef="#ctx0" brushRef="#br0" timeOffset="31235.854">15310 3704 9010 0 0,'0'0'1990'0'0,"0"0"-493"0"0,0 0-430 0 0,0 0-361 0 0,0 0-230 0 0,0 0 48 0 0,0 0 191 0 0,0 0 224 0 0,0 0 190 0 0,0 0 2 0 0,0 0-61 0 0,0 0-58 0 0,0 0-88 0 0,31 6-61 0 0,100 17-92 0 0,-126-22-712 0 0,0 0 1 0 0,0 0-1 0 0,0-1 0 0 0,0 0 1 0 0,0 0-1 0 0,0 0 1 0 0,0 0-1 0 0,0-1 0 0 0,0 0 1 0 0,0 0-1 0 0,0 0 1 0 0,0-1-1 0 0,-1 1 0 0 0,1-1 1 0 0,0 0-1 0 0,-1-1 0 0 0,2 0-59 0 0,8-5 180 0 0,24-10 92 0 0,0-2 0 0 0,-2-2 1 0 0,0-1-1 0 0,-2-2 0 0 0,0-1 0 0 0,5-8-272 0 0,0-18 342 0 0,-37 75-559 0 0,-8 661 220 0 0,9-633-37 0 0,-2 0 0 0 0,-3 1 0 0 0,-2-1 0 0 0,-2 0 1 0 0,-3 0-1 0 0,-2-1 0 0 0,-2 0 0 0 0,-2-1 0 0 0,-2 0 0 0 0,-2-1 1 0 0,-13 21 33 0 0,18-46-58 0 0,-1-1 0 0 0,-1 0 0 0 0,-1-1-1 0 0,-1-1 1 0 0,0-1 0 0 0,-22 17 58 0 0,32-29 0 0 0,-1 0-1 0 0,0-1 0 0 0,0 0 1 0 0,-1-1-1 0 0,1 0 0 0 0,-1 0 1 0 0,0-1-1 0 0,-1 0 0 0 0,1-1 1 0 0,-1 0-1 0 0,1 0 1 0 0,-1-2-1 0 0,0 1 0 0 0,0-1 1 0 0,0-1-1 0 0,0 0 0 0 0,0 0 1 0 0,-4-2 0 0 0,11 1 4 0 0,1 0 1 0 0,0 0 0 0 0,0-1-1 0 0,-1 1 1 0 0,1-1-1 0 0,0 0 1 0 0,1 0 0 0 0,-1 0-1 0 0,0 0 1 0 0,0 0 0 0 0,1-1-1 0 0,0 1 1 0 0,-1-1 0 0 0,1 0-1 0 0,0 1 1 0 0,0-1 0 0 0,0 0-1 0 0,1 0 1 0 0,-1-1 0 0 0,1 1-1 0 0,0 0 1 0 0,0 0 0 0 0,0-1-1 0 0,0 1 1 0 0,0 0 0 0 0,1-1-1 0 0,-1 1 1 0 0,1-1-1 0 0,0 1 1 0 0,0-2-5 0 0,8-107 57 0 0,5 62-31 0 0,3 0 1 0 0,2 2 0 0 0,3 0-1 0 0,17-31-26 0 0,-23 49-11 0 0,0 1-1 0 0,2 1 0 0 0,1 1 1 0 0,2 0-1 0 0,0 1 0 0 0,2 1 1 0 0,0 1-1 0 0,2 1 1 0 0,1 2-1 0 0,0 0 0 0 0,25-15 12 0 0,45-12-1216 0 0,-25 37-2458 0 0,44 18-10075 0 0,-46-1 6250 0 0,-22-5 7421 0 0,-15 0 142 0 0,1-2 1 0 0,-1-1-1 0 0,0-2 1 0 0,1-1-1 0 0,11-4-64 0 0,-3-6 3906 0 0,-2-5 3895 0 0,-29 7 727 0 0,-24 9-6052 0 0,-27 8-2048 0 0,21 4-249 0 0,1 1 0 0 0,1 1 0 0 0,0 1 0 0 0,0 1 1 0 0,1 1-1 0 0,1 0 0 0 0,0 1 0 0 0,0 1 0 0 0,2 1 0 0 0,-5 6-179 0 0,14-16 30 0 0,0 2 1 0 0,1-1-1 0 0,-1 0 0 0 0,2 1 1 0 0,-1 0-1 0 0,1 0 0 0 0,0 1 1 0 0,1-1-1 0 0,0 1 0 0 0,0 0 0 0 0,1 0 1 0 0,0 0-1 0 0,0 0 0 0 0,1 6-30 0 0,0-10 5 0 0,1-1-1 0 0,1 1 0 0 0,-1-1 1 0 0,0 0-1 0 0,1 1 1 0 0,0-1-1 0 0,0 0 0 0 0,0 1 1 0 0,1-1-1 0 0,0 0 1 0 0,-1 0-1 0 0,1 0 0 0 0,1 0 1 0 0,-1-1-1 0 0,0 1 0 0 0,1 0 1 0 0,0-1-1 0 0,0 0 1 0 0,0 0-1 0 0,0 0 0 0 0,0 0 1 0 0,1 0-1 0 0,-1 0 1 0 0,1-1-1 0 0,0 0 0 0 0,0 0 1 0 0,0 0-1 0 0,0 0 0 0 0,0 0 1 0 0,0-1-1 0 0,1 0-4 0 0,-1 1 35 0 0,-1-1 0 0 0,1 1-1 0 0,0-1 1 0 0,0 0 0 0 0,0 0-1 0 0,0-1 1 0 0,0 1 0 0 0,0-1-1 0 0,0 0 1 0 0,0 0 0 0 0,0 0-1 0 0,0 0 1 0 0,0-1 0 0 0,0 0-1 0 0,0 0 1 0 0,0 0 0 0 0,0 0-1 0 0,0-1 1 0 0,-1 1 0 0 0,1-1-1 0 0,0 0 1 0 0,-1 0 0 0 0,1 0-1 0 0,-1-1 1 0 0,0 1 0 0 0,0-1-1 0 0,0 1 1 0 0,0-1 0 0 0,0 0-1 0 0,-1-1 1 0 0,1 1 0 0 0,-1 0-1 0 0,0-1 1 0 0,0 1 0 0 0,0-1-1 0 0,-1 1 1 0 0,1-1 0 0 0,-1 0 0 0 0,1 0-36 0 0,1-15-97 0 0,-1 0 0 0 0,-1 0 0 0 0,0 0-1 0 0,-1 0 1 0 0,-2 0 0 0 0,1 1-1 0 0,-4-11 99 0 0,0-17-4168 0 0,2 0-5096 0 0,3 37-1516 0 0</inkml:trace>
  <inkml:trace contextRef="#ctx0" brushRef="#br0" timeOffset="31493.507">16559 4407 5849 0 0,'0'0'2732'0'0,"0"0"-367"0"0,0 0-214 0 0,0 0-189 0 0,0 0-204 0 0,0 0-248 0 0,0 0-267 0 0,0 0-250 0 0,8 32-195 0 0,25 97-132 0 0,-24-80 945 0 0,-5-54 1944 0 0,1-14-3173 0 0,-4 17-134 0 0,13-51 208 0 0,-6 14-356 0 0,3 0 0 0 0,0 1-1 0 0,3 0 1 0 0,1 1 0 0 0,2 1 0 0 0,1 0-1 0 0,2 1 1 0 0,14-17-100 0 0,-28 43-125 0 0,1 1 0 0 0,0-1 1 0 0,0 2-1 0 0,1-1 0 0 0,0 1 1 0 0,0 0-1 0 0,1 1 0 0 0,0 0 0 0 0,0 0 1 0 0,0 1-1 0 0,1 0 0 0 0,-1 0 0 0 0,1 1 1 0 0,0 1-1 0 0,1 0 0 0 0,-1 0 1 0 0,1 1-1 0 0,-1 0 0 0 0,1 1 0 0 0,0 0 1 0 0,2 0 124 0 0,9 9-3101 0 0,-14-2-1231 0 0,-2-2-974 0 0,3 0-7189 0 0</inkml:trace>
  <inkml:trace contextRef="#ctx0" brushRef="#br0" timeOffset="32612.018">18647 4330 1448 0 0,'0'0'2065'0'0,"0"0"-601"0"0,0 0-85 0 0,0 0 165 0 0,0 0 105 0 0,0 0-26 0 0,0 0-127 0 0,0 0-174 0 0,0 0-174 0 0,0 0-152 0 0,-33 3-125 0 0,-105 8-99 0 0,49 12 495 0 0,76-17-1030 0 0,-5 1-16 0 0,0 1 0 0 0,0 0-1 0 0,1 2 1 0 0,1-1 0 0 0,0 2 0 0 0,0 0 0 0 0,1 1 0 0 0,0 1-1 0 0,1 0 1 0 0,1 1 0 0 0,-6 8-221 0 0,17-20 12 0 0,0 0-1 0 0,0 0 1 0 0,1 0-1 0 0,-1 0 1 0 0,1 1 0 0 0,0-1-1 0 0,-1 1 1 0 0,1-1-1 0 0,0 1 1 0 0,1-1 0 0 0,-1 1-1 0 0,0-1 1 0 0,1 1 0 0 0,-1 0-1 0 0,1 0 1 0 0,0-1-1 0 0,0 1 1 0 0,0 0 0 0 0,0 0-1 0 0,0-1 1 0 0,1 1-1 0 0,-1 0 1 0 0,1-1 0 0 0,0 1-1 0 0,0 0 1 0 0,0-1-1 0 0,0 1 1 0 0,0-1 0 0 0,0 0-1 0 0,1 1 1 0 0,-1-1-1 0 0,1 0 1 0 0,0 0 0 0 0,0 0-1 0 0,0 0 1 0 0,0 0 0 0 0,0 0-1 0 0,0 0 1 0 0,0-1-1 0 0,0 1 1 0 0,1-1 0 0 0,-1 0-1 0 0,0 1 1 0 0,3 0-12 0 0,13 0 150 0 0,-1 0 0 0 0,0-1 0 0 0,0-1 0 0 0,0 0 0 0 0,1-1 0 0 0,-1-1 0 0 0,0-1 0 0 0,0 0 0 0 0,0-1 0 0 0,-1-1 0 0 0,1-1 0 0 0,-1 0 0 0 0,-1-1 0 0 0,1-1 0 0 0,5-4-150 0 0,16-6 143 0 0,-1-3 1 0 0,-1 0-1 0 0,-1-3 1 0 0,-1 0-1 0 0,-1-3 1 0 0,-1 0-1 0 0,-1-2 1 0 0,19-26-144 0 0,17-22 110 0 0,-64 110-472 0 0,-4 1 351 0 0,0-24 8 0 0,0-1 0 0 0,0 1-1 0 0,1 0 1 0 0,0-1 0 0 0,1 1-1 0 0,0 0 1 0 0,1-1 0 0 0,0 1-1 0 0,0 0 1 0 0,1-1 0 0 0,0 1-1 0 0,1-1 1 0 0,0 0-1 0 0,0 0 1 0 0,1 0 0 0 0,0 0-1 0 0,1-1 1 0 0,0 1 0 0 0,0-1-1 0 0,1 0 1 0 0,0-1 0 0 0,0 1-1 0 0,1-1 1 0 0,-1 0 0 0 0,2-1-1 0 0,1 1 4 0 0,0-1 19 0 0,1-1 0 0 0,0-1-1 0 0,1 0 1 0 0,-1 0-1 0 0,1-1 1 0 0,-1 0-1 0 0,1-1 1 0 0,0-1-1 0 0,0 1 1 0 0,0-2 0 0 0,0 1-1 0 0,0-1 1 0 0,0-1-1 0 0,0 0 1 0 0,0-1-1 0 0,0 0 1 0 0,-1-1-1 0 0,1 0 1 0 0,0 0-1 0 0,-1-1 1 0 0,0-1 0 0 0,0 0-1 0 0,7-4-18 0 0,22-19 114 0 0,-2-1 1 0 0,-1-2-1 0 0,-1-1 0 0 0,-2-2 1 0 0,-1-2-1 0 0,-2 0 0 0 0,-1-2 0 0 0,-2-1 1 0 0,-2-2-1 0 0,-2 0 0 0 0,-1-1 0 0 0,-2-2 1 0 0,-2 0-1 0 0,-3-1 0 0 0,-1 0 1 0 0,-1-6-115 0 0,5-71-19 0 0,-18 121 14 0 0,1 1 0 0 0,-1-1 1 0 0,0 1-1 0 0,0-1 0 0 0,0 1 0 0 0,0-1 1 0 0,0 1-1 0 0,0-1 0 0 0,0 1 0 0 0,0-1 0 0 0,0 1 1 0 0,0-1-1 0 0,0 0 0 0 0,-1 1 0 0 0,1-1 1 0 0,0 1-1 0 0,0 0 0 0 0,0-1 0 0 0,-1 1 1 0 0,1-1-1 0 0,0 1 0 0 0,-1-1 0 0 0,1 1 0 0 0,0-1 1 0 0,-1 1-1 0 0,1 0 0 0 0,0-1 0 0 0,-1 1 1 0 0,1 0-1 0 0,-1-1 0 0 0,1 1 0 0 0,-1 0 1 0 0,1 0-1 0 0,0-1 0 0 0,-1 1 0 0 0,1 0 0 0 0,-1 0 1 0 0,1 0-1 0 0,-1 0 0 0 0,0 0 0 0 0,1 0 1 0 0,-1 0-1 0 0,1 0 0 0 0,-1 0 0 0 0,1 0 1 0 0,-1 0-1 0 0,1 0 0 0 0,-1 0 0 0 0,1 0 1 0 0,-1 0-1 0 0,1 0 0 0 0,-1 0 0 0 0,1 1 0 0 0,-1-1 1 0 0,1 0-1 0 0,-1 0 0 0 0,1 1 0 0 0,0-1 1 0 0,-1 0-1 0 0,1 1 0 0 0,-1-1 0 0 0,1 0 5 0 0,-28 24-238 0 0,8 1 216 0 0,1 2 0 0 0,1 0 0 0 0,2 1 0 0 0,0 0-1 0 0,2 1 1 0 0,2 1 0 0 0,0 0 0 0 0,2 1 0 0 0,2 0-1 0 0,0 1 1 0 0,2 0 0 0 0,2 0 0 0 0,1 0 0 0 0,1 8 22 0 0,1-30-6 0 0,1-1 1 0 0,0 0-1 0 0,0 1 1 0 0,1-1-1 0 0,0 0 1 0 0,1 0-1 0 0,0 1 1 0 0,0-1-1 0 0,1-1 1 0 0,1 1-1 0 0,-1 0 1 0 0,1-1-1 0 0,1 0 1 0 0,-1 1-1 0 0,1-2 1 0 0,1 1-1 0 0,0-1 1 0 0,0 0-1 0 0,0 0 1 0 0,1 0-1 0 0,0-1 1 0 0,0 0-1 0 0,0 0 1 0 0,1-1-1 0 0,0 0 1 0 0,0-1-1 0 0,0 1 1 0 0,1-1-1 0 0,-1-1 1 0 0,1 0-1 0 0,1 0 6 0 0,7 0 37 0 0,1-1-1 0 0,0-1 1 0 0,0 0 0 0 0,0-1 0 0 0,0-1-1 0 0,0-1 1 0 0,0-1 0 0 0,0 0-1 0 0,-1-2 1 0 0,0 1 0 0 0,0-2 0 0 0,0-1-1 0 0,0 0 1 0 0,8-5-37 0 0,27-17 162 0 0,-1-3 0 0 0,-2-1 0 0 0,34-31-162 0 0,-61 47-1 0 0,-1-1-1 0 0,-1 0 0 0 0,-1-2 1 0 0,0 0-1 0 0,-2-1 0 0 0,0-1 1 0 0,-2 0-1 0 0,0-1 0 0 0,-2-1 1 0 0,0 0-1 0 0,-2-1 0 0 0,0 0 1 0 0,-2-1-1 0 0,-1 0 0 0 0,-1-1 1 0 0,-1 0-1 0 0,-2 0 0 0 0,0 0 1 0 0,-2 0-1 0 0,-1 0 1 0 0,-1-16 1 0 0,-1 40-5 0 0,0 0 1 0 0,1 0 0 0 0,-1 1 0 0 0,0-1-1 0 0,0 1 1 0 0,0-1 0 0 0,0 1 0 0 0,-1-1-1 0 0,1 1 1 0 0,-1 0 0 0 0,1-1 0 0 0,-1 1 0 0 0,0 0-1 0 0,0 0 1 0 0,0 0 0 0 0,0 0 0 0 0,0 1-1 0 0,-1-1 1 0 0,1 1 0 0 0,0-1 0 0 0,-1 1-1 0 0,1 0 1 0 0,-1 0 0 0 0,1 0 0 0 0,-1 0-1 0 0,0 0 1 0 0,1 1 0 0 0,-1-1 0 0 0,0 1 0 0 0,0-1-1 0 0,1 1 1 0 0,-1 0 0 0 0,0 0 0 0 0,0 0-1 0 0,1 1 1 0 0,-1-1 0 0 0,0 1 0 0 0,1 0-1 0 0,-1-1 1 0 0,0 1 0 0 0,1 0 0 0 0,-1 0 0 0 0,1 1-1 0 0,-1-1 1 0 0,1 1 0 0 0,0-1 0 0 0,-1 1-1 0 0,1 0 1 0 0,0-1 0 0 0,0 1 0 0 0,0 0-1 0 0,-1 2 5 0 0,-11 8-5 0 0,1 1 0 0 0,0 0 0 0 0,1 1 0 0 0,0 1 0 0 0,2-1 0 0 0,-1 2 0 0 0,2-1 0 0 0,0 2 0 0 0,1-1 0 0 0,0 1 0 0 0,1 0 0 0 0,1 1 0 0 0,1-1 0 0 0,-2 12 5 0 0,-3 24-23 0 0,3 1-1 0 0,1-1 0 0 0,3 1 0 0 0,2 20 24 0 0,2-54-42 0 0,0 0 0 0 0,2 0 0 0 0,0 0 1 0 0,1-1-1 0 0,0 0 0 0 0,2 0 0 0 0,1 0 0 0 0,0 0 0 0 0,1-1 0 0 0,1-1 0 0 0,0 1 0 0 0,11 12 42 0 0,54 45-2867 0 0,-56-63-1997 0 0,0-2-3922 0 0,-13-6-1265 0 0</inkml:trace>
  <inkml:trace contextRef="#ctx0" brushRef="#br0" timeOffset="32924.439">17907 4916 14675 0 0,'0'0'1304'0'0,"0"0"-401"0"0,0 0 1 0 0,0 0 254 0 0,0 0 257 0 0,0 0 19 0 0,37 3-230 0 0,121 8-307 0 0,61-26 423 0 0,-153 5-999 0 0,1101-144 2463 0 0,-363 65-2984 0 0,-534 41-3064 0 0,-260 43-1488 0 0,-23 3 1935 0 0,-29 1-1622 0 0,40 1 3628 0 0,-20 0-4320 0 0,4 0-1774 0 0</inkml:trace>
  <inkml:trace contextRef="#ctx0" brushRef="#br0" timeOffset="33204.445">18244 5151 11682 0 0,'0'0'2466'0'0,"0"0"-596"0"0,0 0-410 0 0,0 0-295 0 0,0 0-281 0 0,0 0-69 0 0,0 0 58 0 0,0 0 158 0 0,0 0 167 0 0,0 0-86 0 0,0 0-159 0 0,0 0-187 0 0,40 6-190 0 0,134 14-123 0 0,-9-29 122 0 0,-125 2-449 0 0,687-88 1015 0 0,242-4-2198 0 0,-875 83-591 0 0,-31 3-5294 0 0,-36 5-5523 0 0</inkml:trace>
  <inkml:trace contextRef="#ctx0" brushRef="#br0" timeOffset="35039.438">474 5773 4913 0 0,'0'0'1827'0'0,"0"0"-519"0"0,0 0-295 0 0,0 0 41 0 0,0 0 101 0 0,0 0 48 0 0,0 0-102 0 0,0 0-225 0 0,0 0-151 0 0,0 0-31 0 0,0 0 46 0 0,9-3 57 0 0,-2 1-699 0 0,15-4 562 0 0,0-2 1 0 0,-1 0-1 0 0,0-2 1 0 0,-1 0-1 0 0,0-1 1 0 0,0-1-1 0 0,7-7-660 0 0,-18 10 325 0 0,0-1-1 0 0,-1-1 1 0 0,0 0-1 0 0,-1 0 1 0 0,0-1-1 0 0,-1 1 0 0 0,0-1 1 0 0,-1-1-1 0 0,-1 1 1 0 0,1-1-1 0 0,1-12-324 0 0,20 56 400 0 0,-1 30-250 0 0,-4 1 0 0 0,-1 0 0 0 0,-4 2-1 0 0,-2 0 1 0 0,-3 1 0 0 0,0 41-150 0 0,-3-50 39 0 0,-3 1 1 0 0,-2-1-1 0 0,-2 1 0 0 0,-3 0 1 0 0,-3-1-1 0 0,-5 21-39 0 0,-25 12 51 0 0,34-86-43 0 0,-1 0 1 0 0,0 0-1 0 0,0 0 0 0 0,0 0 1 0 0,0 0-1 0 0,0 0 0 0 0,0-1 1 0 0,-1 1-1 0 0,0-1 0 0 0,1 0 1 0 0,-1 0-1 0 0,0 0 0 0 0,0 0 0 0 0,0 0 1 0 0,0-1-1 0 0,0 1 0 0 0,0-1 1 0 0,-1 0-1 0 0,1 0 0 0 0,0 0 1 0 0,-1 0-1 0 0,1-1 0 0 0,-1 1 1 0 0,1-1-1 0 0,-4 0-8 0 0,3-3 8 0 0,1 0 0 0 0,-1 0 0 0 0,0 0 0 0 0,1-1 0 0 0,0 1 0 0 0,0-1 0 0 0,0 0 0 0 0,0 0 0 0 0,1 0 0 0 0,-1 0 0 0 0,1-1 1 0 0,0 1-1 0 0,1-1 0 0 0,-1 1 0 0 0,1-1 0 0 0,-1 0 0 0 0,2 1 0 0 0,-1-1 0 0 0,0 0 0 0 0,1 0 0 0 0,0 0 0 0 0,0 1 0 0 0,0-1 0 0 0,1 0 0 0 0,0-1-8 0 0,0-32 16 0 0,2 1-1 0 0,1 0 1 0 0,2 0 0 0 0,2 0-1 0 0,1 1 1 0 0,2 0 0 0 0,8-14-16 0 0,4-21 2 0 0,3 1 0 0 0,3 1 0 0 0,4 2 1 0 0,2 1-1 0 0,3 2 0 0 0,3 1 0 0 0,3 2 1 0 0,2 2-1 0 0,2 3 0 0 0,5-1-2 0 0,114-74 31 0 0,-166 129-31 0 0,0 1 1 0 0,-1 0 0 0 0,1 0-1 0 0,0-1 1 0 0,0 1-1 0 0,0 0 1 0 0,-1 0-1 0 0,1 0 1 0 0,0 0-1 0 0,1 0 1 0 0,-1 0-1 0 0,0 0 1 0 0,0 1-1 0 0,0-1 1 0 0,0 0-1 0 0,1 1 1 0 0,-1-1-1 0 0,0 1 1 0 0,1-1 0 0 0,-1 1-1 0 0,0-1 1 0 0,1 1-1 0 0,-1 0 1 0 0,1 0-1 0 0,-1 0 1 0 0,0 0-1 0 0,1 0 1 0 0,-1 0-1 0 0,1 0 1 0 0,-1 0-1 0 0,0 0 1 0 0,1 1-1 0 0,-1-1 1 0 0,0 1-1 0 0,1-1 1 0 0,-1 1 0 0 0,0-1-1 0 0,1 1 1 0 0,-1 0-1 0 0,0 0 1 0 0,0-1-1 0 0,0 1 1 0 0,0 0-1 0 0,0 0 1 0 0,0 0-1 0 0,0 0 1 0 0,0 0-1 0 0,0 1 1 0 0,0-1-1 0 0,-1 0 1 0 0,1 0-1 0 0,0 0 1 0 0,-1 1 0 0 0,1-1-1 0 0,-1 0 1 0 0,1 1-1 0 0,-1-1 1 0 0,0 2-1 0 0,-4 22 26 0 0,-1 1 1 0 0,-1-1 0 0 0,-1 0-1 0 0,-2 0 1 0 0,0-1 0 0 0,-2 0-1 0 0,-1-1 1 0 0,0 0 0 0 0,-2-1-1 0 0,0 0 1 0 0,-2-1 0 0 0,-8 8-27 0 0,-10 16-5 0 0,-2-1 0 0 0,-1-1 1 0 0,-3-3-1 0 0,-2-1 0 0 0,-1-2 1 0 0,-4 1 4 0 0,38-32-173 0 0,1 1 1 0 0,-1-1 0 0 0,1-1-1 0 0,-2 0 1 0 0,1 0 0 0 0,-1-1-1 0 0,1 0 1 0 0,-1 0 0 0 0,0-1-1 0 0,0-1 1 0 0,-1 0 0 0 0,1 0-1 0 0,-5 0 173 0 0,0-19-5375 0 0,17 1-4194 0 0,4 5-1423 0 0</inkml:trace>
  <inkml:trace contextRef="#ctx0" brushRef="#br0" timeOffset="35390.911">1919 5460 8722 0 0,'0'0'1706'0'0,"0"0"-325"0"0,0 0 49 0 0,0 0 225 0 0,0 0 131 0 0,0 0-99 0 0,0 0-255 0 0,0 0-292 0 0,0 0-212 0 0,0 0-162 0 0,-31 23-157 0 0,-98 69-126 0 0,24 3 429 0 0,98-89-864 0 0,1 1 1 0 0,0-1-1 0 0,1 1 0 0 0,-1 0 0 0 0,1 1 0 0 0,0-1 0 0 0,1 1 0 0 0,0 0 0 0 0,0 0 1 0 0,1 0-1 0 0,0 0 0 0 0,1 1 0 0 0,-1-1 0 0 0,2 1 0 0 0,-1 0 0 0 0,1 0 1 0 0,0 0-1 0 0,1-1 0 0 0,0 1 0 0 0,1 0 0 0 0,0 5-48 0 0,1-12 22 0 0,-1 1 1 0 0,1-1-1 0 0,0 1 0 0 0,0-1 0 0 0,0 0 1 0 0,0 1-1 0 0,0-1 0 0 0,1 0 1 0 0,-1-1-1 0 0,1 1 0 0 0,-1 0 0 0 0,1-1 1 0 0,0 1-1 0 0,-1-1 0 0 0,1 0 0 0 0,0 0 1 0 0,0 0-1 0 0,0 0 0 0 0,0-1 1 0 0,0 1-1 0 0,0-1 0 0 0,0 1 0 0 0,0-1 1 0 0,0 0-1 0 0,0 0 0 0 0,0-1 0 0 0,3 0-22 0 0,82-19 678 0 0,-66 9-567 0 0,0 0 0 0 0,-1-1 0 0 0,-1-2 1 0 0,0 0-1 0 0,-1-1 0 0 0,-1 0 0 0 0,0-2 0 0 0,-1 0 0 0 0,13-18-111 0 0,-26 31 6 0 0,0-1 0 0 0,0 1 0 0 0,-1-1-1 0 0,0 0 1 0 0,0 0 0 0 0,0-1-1 0 0,0 1 1 0 0,-1 0 0 0 0,0-1 0 0 0,0 1-1 0 0,-1-1 1 0 0,1 0 0 0 0,-1 0 0 0 0,0 0-1 0 0,-1 0 1 0 0,1 1 0 0 0,-1-1 0 0 0,-1 0-1 0 0,1 0 1 0 0,-1 0 0 0 0,0 0 0 0 0,0 0-1 0 0,0 1 1 0 0,-1-1 0 0 0,0 0-1 0 0,0 1 1 0 0,-1-1 0 0 0,1 1 0 0 0,-1 0-1 0 0,-1 0 1 0 0,1 0 0 0 0,0 0 0 0 0,-3-1-6 0 0,0 2-219 0 0,0 0 0 0 0,-1 0 1 0 0,1 1-1 0 0,-1 0 1 0 0,0 1-1 0 0,0-1 0 0 0,0 1 1 0 0,0 0-1 0 0,0 1 0 0 0,0 0 1 0 0,0 0-1 0 0,-1 0 0 0 0,1 1 1 0 0,0 0-1 0 0,0 1 1 0 0,-7 1 218 0 0,-2 2-2957 0 0,6 1-3212 0 0,1 0-5979 0 0</inkml:trace>
  <inkml:trace contextRef="#ctx0" brushRef="#br0" timeOffset="35640.378">2523 5530 17588 0 0,'0'0'927'0'0,"0"0"-535"0"0,0 0-139 0 0,0 0 273 0 0,0 0 286 0 0,0 0 168 0 0,0 0-12 0 0,0 0-206 0 0,0 0-146 0 0,0 0-88 0 0,0 0-83 0 0,-20 36-95 0 0,-59 111-106 0 0,21-17 52 0 0,54-100-181 0 0,1-4-2828 0 0,8-37-8884 0 0,-3 7 185 0 0</inkml:trace>
  <inkml:trace contextRef="#ctx0" brushRef="#br0" timeOffset="35793.472">2451 5155 12091 0 0,'0'0'2704'0'0,"0"0"-1079"0"0,0 0-577 0 0,0 0-176 0 0,0 0-104 0 0,0 0-88 0 0,0 0-224 0 0,0 0-272 0 0,0 0-184 0 0,0 0-80 0 0,0 0-40 0 0,0 0-40 0 0,0 0-160 0 0,88-88-536 0 0,-77 113-1432 0 0,0-6-3890 0 0,-5-5-4248 0 0</inkml:trace>
  <inkml:trace contextRef="#ctx0" brushRef="#br0" timeOffset="36140.117">2777 5928 16355 0 0,'0'0'1450'0'0,"0"0"-223"0"0,0 0 59 0 0,0 0 33 0 0,0 0-147 0 0,0 0-183 0 0,0 0-212 0 0,0 0-177 0 0,19-33-106 0 0,61-105-93 0 0,-21 4 277 0 0,12-29-612 0 0,-68 156-325 0 0,-2 19-6 0 0,7 37 139 0 0,-8-41 126 0 0,0 0 0 0 0,0 0 0 0 0,0 0-1 0 0,1 0 1 0 0,0 0 0 0 0,1 0-1 0 0,0 0 1 0 0,0 0 0 0 0,0-1 0 0 0,1 1-1 0 0,0-1 1 0 0,1 0 0 0 0,0 1 0 0 0,0-2-1 0 0,0 1 1 0 0,1 0 0 0 0,0-1 0 0 0,0 0-1 0 0,1 0 1 0 0,0-1 0 0 0,0 1-1 0 0,0-1 1 0 0,0 0 0 0 0,1-1 0 0 0,0 0-1 0 0,0 0 1 0 0,0 0 0 0 0,0-1 0 0 0,1 0-1 0 0,1 0 1 0 0,5-2 75 0 0,0 0 0 0 0,0-1 0 0 0,0-1 0 0 0,1 0 0 0 0,-1-1 0 0 0,0-1 0 0 0,-1 0 0 0 0,1-1 0 0 0,0 0 0 0 0,-1-1-1 0 0,0-1 1 0 0,0 0 0 0 0,-1 0 0 0 0,1-2 0 0 0,-1 1 0 0 0,-1-2 0 0 0,0 1 0 0 0,0-2 0 0 0,0 1 0 0 0,-1-1 0 0 0,-1-1 0 0 0,3-3-75 0 0,97-139-1358 0 0,-87 119-2628 0 0,0 1-3334 0 0,-13 21-4796 0 0</inkml:trace>
  <inkml:trace contextRef="#ctx0" brushRef="#br0" timeOffset="36377.386">3905 4779 19860 0 0,'0'0'898'0'0,"0"0"-238"0"0,0 0 35 0 0,0 0 209 0 0,0 0 124 0 0,0 0-2 0 0,2 33-119 0 0,7 108-157 0 0,-7 106 1145 0 0,-22 15-1355 0 0,0 59-633 0 0,38-239-988 0 0,-54-133-6486 0 0,24 39 5778 0 0,-8-9-4849 0 0,11 10-2660 0 0</inkml:trace>
  <inkml:trace contextRef="#ctx0" brushRef="#br0" timeOffset="36558.151">3616 5380 8258 0 0,'0'0'4169'0'0,"0"0"-873"0"0,0 0-842 0 0,0 0-672 0 0,0 0-475 0 0,0 0-312 0 0,0 0-203 0 0,0 0-145 0 0,0 0-108 0 0,0 0-99 0 0,0 0-119 0 0,0 0-88 0 0,0 0-69 0 0,34-17-44 0 0,106-48-14 0 0,-81 58-30 0 0,2 27-137 0 0,0-3 1 0 0,1-3-1 0 0,29 1 61 0 0,97 3-4098 0 0,-87-17-2767 0 0,-60-1 3 0 0,-21 0-830 0 0</inkml:trace>
  <inkml:trace contextRef="#ctx0" brushRef="#br0" timeOffset="36860.619">4693 5339 3393 0 0,'0'0'5505'0'0,"0"0"-789"0"0,0 0-1178 0 0,0 0-1090 0 0,0 0-891 0 0,0 0-540 0 0,0 0-243 0 0,0 0-177 0 0,0 0-88 0 0,0 0-46 0 0,0 0-45 0 0,0 0-40 0 0,0 0-36 0 0,-29 10-70 0 0,-90 32-48 0 0,52-3 123 0 0,67-39-347 0 0,-5 2 12 0 0,1 0-1 0 0,0-1 1 0 0,0 2-1 0 0,0-1 1 0 0,0 0 0 0 0,0 1-1 0 0,0-1 1 0 0,1 1-1 0 0,-1 0 1 0 0,1 1 0 0 0,0-1-1 0 0,0 0 1 0 0,0 1-1 0 0,0 0 1 0 0,0 0 0 0 0,1 0-1 0 0,0 0 1 0 0,0 0-1 0 0,0 0 1 0 0,0 0-1 0 0,1 1 1 0 0,-1-1 0 0 0,1 1-1 0 0,1-1 1 0 0,-1 1-1 0 0,0-1 1 0 0,1 1 0 0 0,0-1-1 0 0,0 1 1 0 0,0 0-1 0 0,1-1 1 0 0,0 1 0 0 0,-1-1-1 0 0,2 1 1 0 0,-1-1-1 0 0,0 1 1 0 0,2 2-12 0 0,87 58 109 0 0,-24-24-38 0 0,-61-38-29 0 0,-1 1 0 0 0,0-1 0 0 0,0 1 0 0 0,0-1 1 0 0,0 1-1 0 0,-1 0 0 0 0,1 1 0 0 0,-1-1 0 0 0,0 0 0 0 0,-1 1 0 0 0,1 0 0 0 0,-1 0 0 0 0,0 0 0 0 0,0 0 0 0 0,0 0 1 0 0,0 0-1 0 0,-1 0 0 0 0,0 0 0 0 0,-1 1 0 0 0,1-1 0 0 0,-1 0 0 0 0,0 1 0 0 0,0-1 0 0 0,0 1 0 0 0,-2 4-42 0 0,-2-1 78 0 0,-1 0 0 0 0,0 0 0 0 0,-1 0 0 0 0,0-1 0 0 0,-1 0-1 0 0,0 0 1 0 0,0 0 0 0 0,0-1 0 0 0,-1 0 0 0 0,0 0 0 0 0,-1-1-78 0 0,-1 3-90 0 0,-1-1 1 0 0,1-1 0 0 0,-1 0 0 0 0,-1-1 0 0 0,1 0-1 0 0,-1 0 1 0 0,0-1 0 0 0,-1-1 0 0 0,1 0 0 0 0,-1-1 0 0 0,1 0-1 0 0,-1-1 1 0 0,0 0 0 0 0,0-1 0 0 0,0 0 0 0 0,-7-2 89 0 0,-1-7-3558 0 0,14 2-4478 0 0,3-1-4638 0 0</inkml:trace>
  <inkml:trace contextRef="#ctx0" brushRef="#br0" timeOffset="37242.153">5151 5880 21669 0 0,'0'0'1965'0'0,"0"0"-615"0"0,0 0-274 0 0,0 0-90 0 0,0 0-117 0 0,0 0-109 0 0,0 0-223 0 0,0 0-235 0 0,0 0-142 0 0,0 0-98 0 0,0 0-21 0 0,0 0-25 0 0,-4 12-37 0 0,-11 35-58 0 0,11-25-472 0 0,6-22-7728 0 0,-1 0 5756 0 0,1 0-10784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2:21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1 249,'33'54,"97"233,1 24,-91-250,-39-60,0 1,0-1,0 0,1 0,-1 0,1 0,-1-1,1 1,-1 0,1 0,-1-1,1 1,-1-1,1 0,0 1,-1-1,1 0,0 0,-1 0,1 0,0 0,-1 0,1-1,0 1,-1-1,1 1,-1-1,1 1,-1-1,1 0,-1 0,1 0,-1 0,0 0,1 0,-1 0,0 0,0 0,0 0,1-1,41-101,18-92,-55 180,33-49,-38 64,0 0,0 0,0 1,1-1,-1 0,0 1,0-1,0 1,0 0,0-1,0 1,0 0,0-1,0 1,-1 0,1 0,0 0,0 0,-1 0,1 0,0 0,-1 0,1 0,-1 0,1 0,-1 0,0 0,0 0,1 0,-1 1,0-1,0 0,1 3,54 194,-48-158,2 0,2-1,2 0,1-1,15 27,-29-64,0 0,0 0,0 1,0-1,0 0,0 0,0 1,1-1,-1 0,0 0,1 0,-1 1,1-1,0 0,-1 0,1 0,0 0,-1 0,1 0,0 0,0 0,0-1,0 1,0 0,0 0,0-1,0 1,0-1,0 1,1-1,-1 1,0-1,0 0,0 1,1-1,-1 0,0 0,0 0,1 0,-1 0,0 0,0 0,1-1,-1 1,0 0,0-1,0 1,0-1,1 1,-1-1,0 0,0 1,0-1,0 0,0 0,0 1,-1-1,1 0,0 0,18-91,8-67,-8 62,-5 20,3 1,4 0,2 2,18-35,50-78,-40 54,-50 122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1:49.9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599 988,'33'-18,"0"2,1 1,1 1,0 2,1 1,0 2,0 2,1 1,0 2,3 2,142-23,132-5,569 30,284 0,-970 28,29-17,-173-2,1-4,-1-1,1-3,5-2,-22 0,161 29,56-16,-188-2,1-3,1-3,-1-3,26-4,26 1,106 13,-207-8,-1-1,1-1,-1 0,1-1,-1-1,1-1,-1-1,1 0,-6 1,90-7,-101 8,1 0,-1 0,0-1,1 1,-1 0,0-1,0 1,0-1,0 1,0-1,0 0,-1 1,1-1,0 0,-1 1,1-1,-1 0,0 0,0 0,1 0,-1 1,0-1,0 0,-1 0,1 0,0 0,-1 1,1-1,-1 0,0 0,1 1,-1-1,0 0,0 1,0-1,0 1,0-1,-1 0,0-3,-6-24,1 0,1 0,2-1,1 0,2 0,0 1,2-1,3-8,-2-42,-2-231,1 308,-1 0,0 0,1 0,-1 0,0 0,-1 0,1 0,0 0,-1 0,0 0,1 0,-1 0,0 0,-1 0,1 1,0-1,-1 0,0 1,1-1,-1 1,0 0,0-1,-1 1,1 0,0 0,-1 0,1 1,-1-1,0 0,1 1,-1 0,0 0,0 0,0 0,0 0,0 0,-207 3,-489-1,282-30,84 4,-348 22,395-14,55 7,66 8,-5-25,-196 26,168 30,57-17,-56 23,-29-14,0 7,161-18,0-4,0-2,-1-3,-14-4,-31 1,-199 2,140 28,150-27,16-2,1 1,-1 0,0-1,1 1,-1 0,1 1,-1-1,0 1,1-1,-1 1,1 0,0 1,-1-1,1 0,0 1,0 0,-1 0,2 0,-1 0,0 0,0 1,1-1,-1 1,1 0,0-1,-1 2,-6 25,0 1,2 0,2 1,1-1,1 1,1 0,2 0,1 0,2 7,-1 40,21 91,-20-164,0 0,1 0,0-1,0 1,0-1,0 0,1 0,0 0,0 0,0-1,0 0,0 0,1 0,-1-1,1 0,0 0,-1 0,1-1,0 1,0-2,0 1,0-1,0 1,1-2,-1 1,0-1,0 0,0 0,-1 0,1-1,2-1,24 1,112-12,-109 7,1 2,0 1,1 1,-1 3,0 0,1 3,25 19,-49-11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20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28,'0'1,"0"-1,0 1,0-1,-1 1,1-1,0 1,-1-1,1 1,0-1,-1 0,1 1,0-1,-1 1,1-1,-1 0,1 0,-1 1,1-1,-1 0,1 0,-1 1,1-1,-1 0,1 0,-1 0,1 0,-1 0,0 0,1 0,-1 0,1 0,-1 0,1 0,-1 0,1 0,-1 0,1-1,-1 1,1 0,-1 0,1-1,-1 1,1 0,-1-1,1 1,-1 0,1-1,0 1,-1-1,1 1,0 0,-1-1,1 1,0-1,0 1,-1-1,1 0,-5 53,5-52,29 204,1 80,-5-145,5-54,-29-85,-1 1,1 0,-1-1,1 1,0 0,0-1,-1 1,1-1,0 1,0-1,0 0,0 1,-1-1,1 0,0 0,0 1,0-1,0 0,0 0,0 0,0 0,0 0,-1 0,1 0,0-1,0 1,0 0,0 0,0-1,0 1,-1-1,1 1,0-1,0 1,0-1,-1 1,1-1,0 1,-1-1,1 0,-1 0,1 1,-1-1,1 0,-1 0,1 1,-1-1,0 0,1 0,24-42,1-25,-2 0,-3-1,6-46,-5-26,5 13,-27 128,1 0,-1 0,0 1,0-1,1 0,-1 0,0 1,0-1,1 0,-1 0,0 0,1 0,-1 1,0-1,1 0,-1 0,0 0,1 0,-1 0,0 0,1 0,-1 0,0 0,1 0,-1 0,0 0,1 0,-1 0,0 0,1-1,-1 1,0 0,1 0,-1 0,0 0,0-1,1 1,-1 0,0 0,1 0,-1-1,0 1,0 0,0-1,1 1,-1 0,0 0,0-1,0 1,0 0,0-1,0 1,0 0,1-1,-1 1,0 0,0-1,0 1,0 0,0-1,-1 1,1 0,0-1,7 34,-5-21,21 165,2-34,17 53,-42-194,1 0,-1 0,1 0,-1 0,1 0,0 0,0 0,0 0,0 0,0 0,0-1,0 1,1 0,-1-1,0 1,1-1,0 1,-1-1,1 0,0 1,0-1,-1 0,1 0,0-1,0 1,0 0,0-1,0 1,1-1,-1 1,0-1,0 0,0 0,0 0,0 0,0 0,0-1,0 1,1-1,-1 1,0-1,0 0,0 0,-1 0,1 0,0 0,0 0,0 0,-1-1,1 1,-1 0,1-1,-1 0,0 1,1-1,12-20,-2 0,0 0,-1-1,-2-1,0 1,-1-2,3-7,95-267,-48 70,-57 220,-9 27,5-12,-6 13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2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1,'-17'227,"-13"-28,26-143,9-50</inkml:trace>
  <inkml:trace contextRef="#ctx0" brushRef="#br0" timeOffset="769.959">222 256,'21'5,"0"-1,1-1,-1-1,1-1,0-1,0 0,-1-2,20-4,58-1,-44 1,-77-16,-83-40,103 62,1-1,-1 1,1 0,-1 0,1 0,0 0,-1 0,1 0,-1 1,1-1,-1 0,1 1,0-1,-1 1,1-1,0 1,0 0,-1-1,1 1,0 0,0 0,0 0,0 0,0 0,0 0,0 0,0 1,0-1,1 0,-1 0,0 1,1-1,-1 0,1 1,0-1,-1 1,1-1,0 0,0 1,0-1,0 1,-5 69,5-62,4 194,-4-203,1-1,-1 0,1 1,0-1,-1 1,1-1,0 0,-1 1,1 0,0-1,0 1,0-1,-1 1,1 0,0 0,0-1,0 1,0 0,-1 0,1 0,0 0,0 0,0 0,0 0,0 0,-1 1,1-1,0 0,0 0,0 1,0-1,-1 1,1-1,0 0,-1 1,1-1,0 1,-1 0,1-1,0 1,-1-1,1 1,-1 0,1 0,-1-1,1 1,-1 0,0 0,1 0,-1-1,0 1,0 0,0 0,1 0,-1 0,0-1,0 1,0 0,0 0,-1 1,112-204,-100 183</inkml:trace>
  <inkml:trace contextRef="#ctx0" brushRef="#br0" timeOffset="1268.611">673 58,'6'-4,"0"0,1 1,-1 0,1 0,0 1,0-1,0 2,0-1,0 1,1 0,-1 1,0-1,1 1,3 1,-8-1,-1 0,1 0,-1 0,1 1,0-1,-1 1,1 0,-1 0,1-1,-1 1,1 1,-1-1,0 0,0 1,0-1,1 1,-1 0,-1-1,1 1,0 0,0 0,-1 0,1 1,-1-1,0 0,1 0,-1 1,0-1,-1 1,1-1,0 1,-1-1,1 1,-1 0,0-1,0 1,0 0,0 0,-26 99,-40 1,64-101,1-1,0 0,0 1,0-1,1 0,-1 1,0-1,0 1,1 0,-1-1,1 1,-1 0,1-1,0 1,0 0,-1-1,1 1,0 0,1-1,-1 1,0 0,0-1,1 1,-1 0,1-1,-1 1,1-1,0 1,0-1,0 1,0-1,0 1,0-1,0 0,0 0,0 1,1-1,-1 0,0 0,1 0,-1 0,1-1,-1 1,1 0,-1-1,1 1,0-1,-1 1,1-1,0 0,-1 1,1-1,0 0,0 0,15 0,-1 0,1-1,-1-1,0 0,0-1,0-1,0 0,0-1,6-4,0 0,-3 2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2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1,'56'41,"-53"-38,10 15,-2 0,0 0,-1 1,-1 0,-1 1,-1 0,0 0,-2 1,3 17,9 24,0 4,-2 1,-3 1,-3 1,-3-1,-3 60,-6 51,2-168,-2 0,1 1,-1-1,-1 0,0-1,-1 1,0-1,0 1,-1-2,-4 6,-3 3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0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0,'38'15,"32"4,9-1,-4-4,-10-3,-12-10,-9-4,-8-2,-5 0,-4 1,-5 1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26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0,'-31'40,"2"0,2 2,1 1,3 2,1 0,-2 13,7-12,1 0,2 2,3 0,1 0,3 1,2 0,2 1,2-1,3 0,1 1,3-1,1-1,3 1,2-1,2-1,3 1,13 29,4-1,3-2,28 42,-42-78,-4-6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6,'-7'-1,"0"-1,0 1,0 0,0 1,-1 0,1 0,0 0,0 1,0 0,-1 1,1-1,1 1,-1 1,0-1,0 1,1 0,0 1,-1 0,1 0,0 0,1 0,-1 1,1 0,0 0,0 1,1 0,0-1,0 1,-3 5,-22 61,28-70,1 0,-1 0,1 0,-1 0,1 0,0 1,0-1,0 0,1 0,-1 0,0 0,1 0,-1 1,1-1,0 0,0 0,0 0,0 0,0-1,0 1,0 0,0 0,1-1,-1 1,1 0,-1-1,1 0,0 1,0-1,-1 0,1 0,0 0,1 0,3 0,0 0,0-1,0 0,0 0,0-1,-1 0,1 0,0 0,0-1,-1 1,1-1,-1-1,1 1,-1-1,0 0,0 0,0-1,0 1,-1-1,2-1,119-126,-125 130,1 1,-1-1,0 0,0 1,0-1,1 0,-1 1,0-1,1 0,-1 1,0-1,1 1,-1-1,1 0,-1 1,1-1,-1 1,1 0,0-1,-1 1,1-1,-1 1,1 0,0-1,-1 1,1 0,0 0,0 0,-1 0,1-1,0 1,-1 0,1 0,0 0,0 0,-1 1,1-1,0 0,-1 0,1 0,0 0,0 1,-1-1,1 0,-1 1,1-1,0 1,-1-1,1 0,-1 1,1-1,-1 1,1 0,-1-1,1 1,-1-1,0 1,1 0,-1-1,0 1,1 0,-1-1,0 1,0 0,0 0,5 52,-5-48,-3 401,3-390,-1 0,-1-1,0 1,0 0,-2-1,0 0,0 0,-2 0,0-1,0 1,-2-1,0-1,0 1,-1-1,-1-1,0 0,0 0,-2-1,-8 7,19-17,0 0,0 0,0 0,-1 0,1 0,0 0,0 0,-1-1,1 1,-1 0,1-1,-1 1,1-1,-1 1,1-1,-1 0,1 0,-1 0,1 0,-1 0,0 0,1 0,-1 0,1-1,-1 1,1-1,-1 1,1-1,-1 1,1-1,0 0,-1 0,1 0,0 1,0-1,0-1,-1 1,1 0,0 0,0 0,1 0,-1-1,0 1,0 0,0-1,1 1,-1-1,1 1,-1-1,1 1,0-1,0 1,-1-1,1 1,0-1,0 0,1 1,-1-1,0 1,0-1,4-18,1-1,0 1,1 0,1 1,1-1,1 1,1 1,0 0,5-5,22-43,-27 45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3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3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0,'5'38,"2"28,-1 6,-1 2,-2-8,-1-10,0-10,-2-7,0-7,0-3,0-2,-1 0,1-11,-5-7,-1-5</inkml:trace>
  <inkml:trace contextRef="#ctx0" brushRef="#br0" timeOffset="688.382">0 254,'52'19,"1"-2,1-2,0-3,13 0,27-15,-107 43,13-39,-1 1,1-1,-1 1,1-1,0 1,0 0,0-1,0 1,0-1,0 1,0-1,0 1,0-1,1 1,-1-1,1 1,-1-1,1 1,-1-1,1 1,0-1,0 0,0 1,0-1,0 0,0 0,0 0,0 0,0 0,0 0,1 0,-1 0,0 0,1-1,-1 1,1 0,-1-1,1 1,-1-1,1 0,-1 1,1-1,-1 0,1 0,-1 0,1 0,0 0,-1 0,1-1,-1 1,1 0,-1-1,1 0,-1 1,0-1,1 0,-1 1,0-1,1 0,0-1,101-90,-101 91,-1 0,1 0,-1-1,1 1,0 1,0-1,0 0,-1 0,1 1,0-1,0 1,0-1,0 1,0 0,0 0,0 0,0 0,0 0,0 0,0 0,0 1,0-1,0 1,0-1,-1 1,1 0,0 0,0 0,-1 0,1 0,0 0,-1 0,1 1,-1-1,0 0,1 1,-1 0,0-1,1 2,37 76,-35-68,107 207,-94-187,-1 0,-2 2,-1-1,-2 2,-1-1,-2 2,-1-1,-2 3,-4-29,-1 0,-1 0,1-1,-1 1,0 0,-1 0,0-1,0 1,-1-1,0 1,0-1,-1 0,0 0,0-1,0 1,-1-1,0 0,0 0,-1-1,0 1,0-1,0 0,0-1,-1 0,0 0,0 0,0-1,0 1,0-2,-1 1,1-1,-1 0,0-1,0 0,0 0,6-1,0 0,-1 0,1 0,-1 0,1 0,0-1,-1 1,1-1,0 0,-1 1,1-1,0 0,0 0,0-1,0 1,0 0,0-1,0 1,0-1,0 1,1-1,-1 0,1 0,-1 0,1 0,0 0,0 0,0 0,0 0,0-1,0 1,0 0,1-1,-1 1,1 0,0-1,0 1,0-1,0 1,0-1,21-96,-4 70,2 2,1 0,1 1,1 1,1 1,1 1,1 1,8-4,-17 12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3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0,'-1'19,"1"-1,0 1,1 0,1-1,1 0,1 1,1-1,0-1,1 1,1-1,0 0,4 5,-10-20,0 0,0-1,0 1,1 0,-1-1,0 1,1-1,-1 1,1-1,-1 0,1 0,-1 0,1 0,0 0,0 0,-1 0,1 0,0-1,0 1,0-1,0 1,0-1,0 0,0 0,0 0,0 0,0 0,0 0,0 0,0-1,0 1,0-1,0 1,-1-1,1 0,0 0,0 0,-1 0,1 0,0 0,-1 0,2-2,50-72,-2-52,-41 106</inkml:trace>
  <inkml:trace contextRef="#ctx0" brushRef="#br0" timeOffset="184.373">369 28,'0'34,"5"11,1-3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1 141,'28'277,"-16"-315,-7 15,1 1,1 0,1 0,0 1,2 0,1 0,0 1,2 1,0 0,1 0,1 1,10-8,-9 12</inkml:trace>
  <inkml:trace contextRef="#ctx0" brushRef="#br0" timeOffset="428.575">509 0,'-18'14,"2"0,0 1,1 1,0 0,1 1,1 0,1 1,1 1,0 0,-2 6,1 32,12-56,0 0,0 0,0 0,0 0,0 0,0 0,0 0,0 0,0 0,0 0,1 1,-1-1,0 0,1 0,-1 0,1 0,-1-1,1 1,0 0,-1 0,1 0,0 0,0-1,-1 1,1 0,0-1,0 1,0 0,0-1,0 1,0-1,0 1,0-1,0 0,0 0,0 1,0-1,0 0,0 0,0 0,0 0,0 0,1 0,-1 0,0 0,0-1,0 1,0 0,0-1,0 1,9-5,-1 0,0-1,-1 0,1 0,-1 0,0-1,-1-1,1 1,-2-1,1-1,-1 1,0-1,-1 0,1-3,7-7,4-11,30-29,-45 60,-1-1,1 1,-1-1,1 1,-1 0,1-1,-1 1,0 0,1 0,-1 0,0 0,0 1,1-1,-1 0,0 0,0 1,0-1,-1 0,1 1,0-1,0 1,-1-1,1 1,-1 0,0-1,1 1,-1-1,0 1,0 0,0-1,0 1,0 0,0-1,0 1,-1 0,1-1,-1 1,1 0,11 133,-5-116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6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30,'28'0,"25"0,7-5,-1-1,-6 0,-7 1,-7 1,-5 2,-4 1,-2 1,0 0,-2 0,-4 5,-1 1,-9 1,-7-2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31,'5'0,"6"0,6 0,5 0,4 0,2 0,1 0,0 0,1 0,-1 0,0-5,0-1,-1-1,0 2,1 2,-1 1,0 0,-5 2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04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51,'-3'1,"0"1,0 0,1 0,-1 0,0 0,1 0,-1 1,1-1,0 1,0-1,0 1,0 0,0 0,0 0,1 0,0 0,-1 1,1-1,0 0,1 1,-55 241,47-203,-19 38,17-105,12 6,0 0,1 0,1 1,1-1,1 1,0 0,1 1,1-1,1 1,5-8,-2 3,0-3,1 1,1 1,1 0,1 1,1 1,1 1,8-8,-24 26,0-1,-1 1,1 0,0 0,0 0,1 0,-1 1,0-1,0 1,1-1,-1 1,1 0,-1 0,1 0,0 0,-1 0,1 0,0 1,0-1,-1 1,1 0,0 0,0 0,0 0,-1 1,1-1,0 1,0-1,-1 1,1 0,-1 0,1 0,0 1,-1-1,0 1,1-1,-1 1,0 0,0 0,0 0,0 0,0 0,0 0,-1 0,1 1,-1-1,0 0,1 1,-1 1,5 16,0 1,-2-1,-1 1,0 0,-2 0,0 0,-1 0,-2 0,0 0,-1 2,-14 57,41-115,-12 6,2-1,1 2,2 0,0 1,19-21,-18 26,78-72,-93 92,0 0,0 1,0-1,0 1,0-1,0 1,0 0,1 0,-1 0,0 0,1 1,-1 0,0-1,1 1,-1 0,0 1,1-1,-1 1,1-1,-1 1,0 0,0 0,0 0,1 1,-1-1,0 1,-1 0,1-1,0 1,0 1,-1-1,1 0,-1 1,0-1,0 1,1 0,2 7,0 1,-1-1,0 0,-1 1,0 0,0 0,-1 0,-1 0,0 0,0 0,-1 0,-1 1,0-1,0 0,-1 2,-1 25,-20 81,24-103,2-7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1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1,'-5'0,"-2"10,1 7,1 6,2 4,0 2,2 1,-4-4,-1-3,0 1,2-5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05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5 185,'-5'-7,"18"22,4 21,-2 0,-2 1,-1 1,-2 0,-1 0,-2 2,-3-22,26 201,-21-157,-8-40,2 1,1-1,1 1,0-1,2-1,1 1,3 5,-11-26,1 0,-1 0,0-1,0 1,1 0,-1 0,1 0,-1-1,1 1,-1 0,1-1,-1 1,1-1,-1 1,1 0,0-1,-1 1,1-1,0 0,0 1,-1-1,1 0,0 1,0-1,0 0,-1 0,1 1,0-1,0 0,0 0,0 0,-1 0,1 0,0-1,0 1,0 0,0 0,-1 0,1-1,0 1,0 0,-1-1,1 1,0-1,0 1,-1-1,1 1,0-1,-1 1,1-1,-1 0,1 1,-1-1,1 0,29-47,-25 38,78-183,-10 35,-72 158,-1 1,0-1,0 0,1 1,-1-1,0 0,0 0,1 1,-1-1,0 0,1 0,-1 1,0-1,1 0,-1 0,0 0,1 0,-1 0,1 0,-1 1,0-1,1 0,-1 0,1 0,-1 0,0 0,1 0,-1-1,0 1,1 0,-1 0,1 0,-1 0,0 0,1 0,-1-1,0 1,1 0,-1 0,0-1,1 1,-1 0,0 0,0-1,1 1,-1 0,0-1,0 1,0 0,1-1,-1 1,0 0,0-1,0 1,0-1,0 1,0 0,0-1,3 39,-3-34,-1 24,2 0,0-1,2 1,2-1,0 0,6 14,-8-27,1-1,0 0,1 0,0-1,1 1,1-1,0 0,0-1,1 0,1 0,0-1,0 0,1 0,5 3,-13-12,1 1,0-1,-1 0,1 0,0 0,0 0,0-1,-1 1,1-1,0 1,0-1,0 0,0 0,0-1,0 1,0 0,0-1,0 0,-1 0,1 0,0 0,0 0,-1 0,1-1,-1 1,1-1,-1 0,0 1,1-1,-1 0,1-2,58-76,0-41,-5-2,-6-2,-5-2,7-51,-23 84,-27 89,0 1,-1-1,1 1,-1-1,1 0,-1 1,-1-1,1 0,-1 0,1 0,-1 0,-1 1,1-1,-1 0,0 0,0 0,-1-2,-3 2</inkml:trace>
  <inkml:trace contextRef="#ctx0" brushRef="#br0" timeOffset="2884.317">964 919,'0'0,"0"0,0 0,-1 1,1-1,0 0,0 0,0 1,0-1,0 0,0 1,0-1,0 0,0 1,0-1,0 0,0 0,0 1,0-1,1 0,-1 1,0-1,0 0,0 0,0 1,0-1,1 0,-1 0,0 1,0-1,0 0,1 0,-1 0,0 1,0-1,1 0,-1 0,0 0,0 0,1 0,-1 0,0 1,1-1,-1 0,0 0,1 0,-1 0,0 0,0 0,1 0,-1 0,0 0,1 0,-1-1,0 1,0 0,1 0,-1 0,0 0,1 0,-1 0,0-1,0 1,1 0,-1 0,0 0,-4 36,3-27,-31 138,-2-14,43-109,-2-23</inkml:trace>
  <inkml:trace contextRef="#ctx0" brushRef="#br0" timeOffset="3605.814">1161 1032,'225'-47,"-119"35,-224-46,117 57,0 0,0 1,0-1,0 1,0-1,0 1,-1-1,1 1,0 0,0 0,0 0,0-1,-1 1,1 0,0 0,0 0,0 1,0-1,-1 0,1 0,0 1,0-1,0 1,0-1,0 1,0-1,0 1,0-1,0 1,0 0,0 0,0 0,0-1,1 1,-1 0,0 0,1 0,-1 0,0 0,1 0,-1 0,1 1,0-1,-1 0,1 0,0 0,0 0,0 1,-5 68,5-49,-22 154,22-174,0-1,0 1,0 0,-1 0,1 0,0 0,0 0,0 0,0 0,0 0,1 0,-1 0,0 0,0 0,1 0,-1-1,0 1,1 0,-1 0,1 0,-1 0,1-1,-1 1,1 0,0 0,-1-1,1 1,0-1,0 1,-1 0,1-1,0 0,0 1,0-1,0 1,0-1,0 0,-1 0,1 1,0-1,0 0,0 0,0 0,0 0,0 0,0 0,0 0,0-1,0 1,0 0,0 0,0-1,-1 1,1-1,0 1,0-1,0 1,45-36,78-111,-113 129</inkml:trace>
  <inkml:trace contextRef="#ctx0" brushRef="#br0" timeOffset="4036.612">1727 919,'13'-5,"1"1,0 1,0 1,0 0,1 0,-1 2,0 0,1 0,-1 1,0 1,0 1,1 0,-13-3,0 1,-1 0,1-1,0 1,0 0,0 0,-1 0,1 1,0-1,-1 0,1 1,-1-1,0 1,1-1,-1 1,0-1,0 1,0 0,0 0,0 0,0-1,-1 1,1 0,-1 0,1 0,-1 0,0 0,1 0,-1 0,0 0,0 0,-1 1,1-1,0 0,-1 0,1-1,-1 1,0 0,1 0,-1 0,0 0,-1 1,-83 96,22-32,62-67,-1 1,2 0,-1 0,0 0,0 0,0 0,0 0,0 0,1 0,-1 0,0 0,1 1,-1-1,1 0,0 0,-1 0,1 1,0-1,0 0,0 1,-1-1,1 0,1 0,-1 1,0-1,0 0,0 1,1-1,-1 0,0 0,1 0,0 1,-1-1,1 0,-1 0,1 0,0 0,0 0,0 0,0 0,0 0,0 0,0-1,0 1,0 0,0-1,0 1,0 0,0-1,1 1,-1-1,0 0,0 1,1-1,-1 0,0 0,1 0,10 1,0-1,-1 0,1-1,0 0,-1-1,1-1,-1 1,1-2,-1 1,0-2,-1 0,3-1,22-8,-15 7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17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29,'38'0,"28"0,6-5,-3-1,-9 0,-10 1,-8 2,-7 1,-10 1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21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21 114,'-5'210,"-7"-191,8-43,9 5,0 1,2-1,0 1,1 1,0 0,2 0,0 0,1 1,0 1,2 0,-1 1,2 0,0 1,1 0,0 1,0 1,2 0,-1 1,6-1,-20 9,-1 1,0 0,1 0,-1 0,1 1,-1-1,1 0,0 0,-1 1,1-1,0 1,0 0,-1-1,1 1,0 0,0 0,-1 0,1 0,0 0,0 1,-1-1,1 0,0 1,-1-1,1 1,0 0,-1 0,1-1,-1 1,1 0,-1 0,1 0,-1 1,0-1,0 0,1 0,-1 1,0-1,0 1,0-1,-1 1,1-1,0 1,0 0,-1-1,1 1,-1 0,0-1,1 1,-1 0,0 0,0-1,0 2,-1 256,6-204,18-77,12-35,-13 19,1 1,2 2,2 0,0 2,6-3,25-4,-56 40,-1-1,1 0,-1 1,1-1,0 1,-1 0,1-1,0 1,-1 0,1 0,0 0,-1 0,1 1,0-1,-1 0,1 1,0-1,-1 1,1-1,-1 1,1 0,-1 0,1-1,-1 1,0 0,1 0,-1 1,0-1,0 0,0 0,1 1,-2-1,1 0,0 1,0-1,0 1,-1-1,1 1,0 1,3 12,-1 1,0 0,-1 0,-1 1,0-1,-2 0,1 0,-2 0,-1 4,-15 69,20-75</inkml:trace>
  <inkml:trace contextRef="#ctx0" brushRef="#br0" timeOffset="1165.689">1065 1,'-19'4,"0"1,1 1,-1 1,1 0,1 2,0 0,0 1,0 0,2 2,-1 0,-12 12,25-22,0 1,-1-1,1 0,0 1,0 0,1 0,-1 0,1 0,-1 0,1 0,0 1,0-1,0 1,0-1,1 1,0 0,0 0,0 0,0 0,0 0,1 0,0 0,-1 0,1 0,1 0,-1-1,1 1,0 0,-1 0,2 0,-1 0,0 0,1-1,0 1,0-1,0 1,0-1,0 0,1 1,2 1,-2-3,1 0,0 0,0 0,0-1,0 1,0-1,1 0,-1 0,0-1,0 1,1-1,-1 0,0 0,1 0,-1-1,0 1,1-1,-1 0,0 0,0-1,0 1,0-1,1-1,89-53,-82 47,-1 0,0-1,-1 0,0-1,0 0,-1-1,-1 0,0 0,0-1,-2 0,1 0,-2-1,1 1,0-8,-6 20,1 1,-1 0,1 0,-1-1,0 1,1 0,-1-1,0 1,1 0,-1-1,0 1,0-1,1 1,-1 0,0-1,0 1,0-1,0 1,0-1,1 1,-1 0,0-1,0 1,0-1,0 1,0-1,0 1,0-1,-1 1,1-1,0 1,0-1,0 1,0 0,-1-1,1 1,0-1,0 1,-1 0,1-1,0 1,0 0,-1-1,1 1,-1 0,1-1,0 1,-1 0,1 0,-1 0,1-1,0 1,-1 0,1 0,-1 0,1 0,-1 0,1 0,-1 0,1 0,0 0,-1 0,1 0,-1 0,1 0,-22 24,19-15,0-1,1 1,0-1,0 1,1 0,0 0,0 0,1-1,0 1,1 0,0 0,0 0,1 0,0-1,1 1,0-1,0 1,3 4,16 72,-20 164,-29-72,25-154,-2 0,-1 0,0 0,-2 0,-1-1,-9 18,16-35,-2-1,1 0,0 0,-1 0,0 0,0-1,0 1,0-1,-1 0,1 0,-1 0,0 0,0-1,0 1,0-1,0 0,0 0,-1 0,1-1,-1 0,1 0,-1 0,1 0,-3-1,5-2,-1 0,1 0,0 0,0-1,0 1,1-1,-1 0,0 0,1 1,0-1,-1 0,1 0,1 0,-1 0,0 0,1 0,-1-1,1 1,0 0,0 0,0 0,1 0,-1-1,1 1,-1 0,1 0,0 0,0 0,1 0,-1 1,1-1,-1 0,2-1,97-175,-48 97,-38 57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14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 22,'-17'56,"12"-28,1 1,1-1,1 1,2 0,3 26,-3-53,0 1,0-1,0 0,0 1,1-1,-1 0,1 0,0 1,0-1,-1 0,1 0,1 0,-1 0,0 0,0 0,1 0,-1 0,1-1,0 1,-1 0,1-1,0 1,0-1,0 0,0 0,0 0,0 0,0 0,1 0,-1 0,0-1,0 1,1-1,-1 0,0 1,1-1,-1 0,0 0,1-1,-1 1,5-1,-1 0,0-1,0 0,0 0,-1 0,1-1,0 1,-1-1,1-1,-1 1,0-1,0 0,-1 0,5-5,8-14,-1 0,-1-2,-1 0,-1-1,-1 0,-1 0,2-11,-8 22,11-44,-14 128,14 193,-10-186,-2 0,-5 0,-2 0,-4-1,-3 1,-18 64,26-128,-1 11,-2-1,0 0,-1-1,-1 1,-1-1,-1 0,-1-1,-9 13,19-32,-1 1,1-1,-1 0,1 0,-1 0,1 0,-1 0,0 0,0 0,0 0,0 0,0 0,0 0,0 0,0-1,0 1,0 0,0-1,0 1,0-1,0 1,-1-1,1 0,0 1,0-1,-1 0,1 0,0 0,-1 0,1 0,0 0,0 0,-1-1,1 1,0 0,0-1,0 1,-1-1,1 1,0-1,0 1,0-1,0 0,0 0,0 1,0-1,0 0,-23-57,23 38,2 0,1 0,1 0,0 0,1 0,1 1,1 0,7-14,-7 18,0 0,2 0,-1 0,2 1,0 1,1-1,0 1,1 1,0 0,1 1,1 0,-1 0,13-6,21-2,-25 15</inkml:trace>
  <inkml:trace contextRef="#ctx0" brushRef="#br0" timeOffset="17945.206">303 50,'-6'-3,"1"1,0 1,-1-1,1 1,-1-1,1 2,-1-1,0 1,0-1,1 2,-1-1,0 1,1-1,-1 2,1-1,-1 0,1 1,-1 0,1 1,0-1,-1 2,0-2,-6 3,0 0,1 1,-1 0,1 1,0 1,1-1,0 2,0-1,1 1,0 1,0 0,1 0,-4 7,8-11,1 0,0 0,0 0,0 0,0 0,1 1,0-1,0 1,1-1,0 1,0 0,1 0,0-1,0 1,0 0,1 0,0-1,0 1,1 0,0-1,0 1,0-1,1 0,0 0,0 0,3 4,-2-5,0 0,1 0,0-1,-1 1,1-1,1 0,-1-1,1 1,-1-1,1 0,0 0,0-1,1 0,-1 0,0 0,1-1,-1 0,1 0,-1-1,1 0,-1 0,1 0,-1-1,1 0,-1 0,0 0,1-1,-1 0,0-1,0 1,0-1,0 0,-1-1,6-3,0-2,-1-1,1-1,-2 0,1 0,-2-1,1 0,-2 0,0-1,0 0,-1 0,3-12,36-142,-43 260,-15 46,5-98,2 0,1 1,3 0,1 0,4 37,-1 12,-2-71,-2-1,0 0,-1 0,-1-1,-1 1,0-1,-2 0,0 0,-7 13,1-4,7-12,0-1,-1-1,0 1,-1-1,-1-1,0 1,0-2,-3 2,12-12,-1 0,0 0,0 0,0 0,1 0,-1 0,0 0,0 0,0-1,-1 1,1 0,0-1,0 1,0 0,0-1,-1 0,1 1,0-1,0 0,-1 1,1-1,0 0,-1 0,1 0,0 0,0-1,-1 1,1 0,0 0,-1-1,1 1,0-1,0 1,0-1,0 1,-1-1,1 0,0 1,0-1,0 0,0 0,0 0,1 0,-1 0,0 0,0 0,1 0,-1 0,0-1,1 1,-1 0,1 0,0 0,-1-1,-9-73,13 63,1-1,1 1,-1 1,2-1,0 1,0 0,1 0,0 0,1 1,0 0,0 1,1 0,1 0,0 1,0 0,0 1,6-3,-15 9,112-82,-99 72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36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1,'-22'87,"19"-79,1 0,0 0,0 0,1 0,0 0,0 0,1 1,0-1,1 0,0 0,0 0,0 0,1 0,1 0,-1 0,1 0,1-1,-1 1,1-1,0 0,5 5,-4-10,0-1,1-1,-1 1,0-1,1 0,-1 0,1 0,-1-1,0 0,0 0,1 0,-1-1,0 0,0 0,0 0,-1 0,1-1,0 0,-1 0,0 0,1-1,-1 1,-1-1,4-3,3-3,-1 1,0-2,-1 1,0-1,-1 0,0-1,0 1,-2-1,1-1,-1 1,-1-1,0 0,-1 0,-1 0,0 0,0-14,-4 385,15-262,-10-84,0 1,0 0,-2 1,0-1,0 0,-1 0,-1 0,0 1,0-1,-2 2,-4 10,7-17,-1 0,-1-1,1 1,-1-1,0 1,-1-1,0 0,0 0,-1 0,1 0,-1 0,-1-1,0 0,1 0,-2 0,1 0,-1-1,0 0,0 0,0-1,0 1,-6 1,10-5,1-1,-1 1,0-1,1 0,-1 1,1-1,-1 0,0 0,1 0,-1 0,0 0,1-1,-1 1,0 0,1-1,-1 1,1-1,-1 0,1 1,-1-1,1 0,-1 0,1 0,0 0,0 0,-1 0,1-1,0 1,0 0,0 0,0-1,0 1,1-1,-1 1,0-1,1 1,-1-1,1 1,-1-1,1-1,2-67,6 53,2 0,0 0,0 1,2 0,0 1,0 1,2-1,-1 2,2 0,0 1,10-6,-12 7</inkml:trace>
  <inkml:trace contextRef="#ctx0" brushRef="#br0" timeOffset="1044.186">514 283,'6'-4,"1"0,-1 0,1 1,0-1,0 2,1-1,-1 1,0 0,1 0,-1 1,1 0,4 0,-11 1,1 1,0-1,0 1,0 0,-1-1,1 1,0 0,-1 0,1 0,-1 0,1 1,-1-1,0 0,1 0,-1 1,0-1,0 1,0-1,0 1,0 0,0-1,0 1,-1 0,1 0,-1-1,1 1,-1 0,1 0,-1 0,0 0,0 0,0-1,0 1,-1 0,1 0,0 0,-1 0,1 0,-1-1,0 1,1 0,-1-1,0 1,0 0,0-1,0 1,0-1,-1 1,1-1,0 0,-1 0,1 1,-1-1,0 0,-10 13,11-13,-1 0,0 0,0 0,0 0,1 1,-1-1,1 0,-1 1,1 0,0-1,-1 1,1 0,0 0,0-1,0 1,0 0,1 0,-1 0,0 0,1 0,-1 0,1 0,0 1,0-1,0 0,0 0,0 0,0 0,0 0,1 0,-1 0,1 0,0 0,0 0,-1 0,1 0,0 0,0 0,1 0,-1-1,0 1,1 0,-1-1,1 1,1 0,1-1,-1 1,1-1,-1 0,1 0,0 0,-1 0,1-1,0 0,-1 1,1-1,0-1,0 1,-1 0,1-1,0 0,-1 0,1 0,-1 0,1-1,13-6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1:49.9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599 988,'33'-18,"0"2,1 1,1 1,0 2,1 1,0 2,0 2,1 1,0 2,3 2,142-23,132-5,569 30,284 0,-970 28,29-17,-173-2,1-4,-1-1,1-3,5-2,-22 0,161 29,56-16,-188-2,1-3,1-3,-1-3,26-4,26 1,106 13,-207-8,-1-1,1-1,-1 0,1-1,-1-1,1-1,-1-1,1 0,-6 1,90-7,-101 8,1 0,-1 0,0-1,1 1,-1 0,0-1,0 1,0-1,0 1,0-1,0 0,-1 1,1-1,0 0,-1 1,1-1,-1 0,0 0,0 0,1 0,-1 1,0-1,0 0,-1 0,1 0,0 0,-1 1,1-1,-1 0,0 0,1 1,-1-1,0 0,0 1,0-1,0 1,0-1,-1 0,0-3,-6-24,1 0,1 0,2-1,1 0,2 0,0 1,2-1,3-8,-2-42,-2-231,1 308,-1 0,0 0,1 0,-1 0,0 0,-1 0,1 0,0 0,-1 0,0 0,1 0,-1 0,0 0,-1 0,1 1,0-1,-1 0,0 1,1-1,-1 1,0 0,0-1,-1 1,1 0,0 0,-1 0,1 1,-1-1,0 0,1 1,-1 0,0 0,0 0,0 0,0 0,0 0,-207 3,-489-1,282-30,84 4,-348 22,395-14,55 7,66 8,-5-25,-196 26,168 30,57-17,-56 23,-29-14,0 7,161-18,0-4,0-2,-1-3,-14-4,-31 1,-199 2,140 28,150-27,16-2,1 1,-1 0,0-1,1 1,-1 0,1 1,-1-1,0 1,1-1,-1 1,1 0,0 1,-1-1,1 0,0 1,0 0,-1 0,2 0,-1 0,0 0,0 1,1-1,-1 1,1 0,0-1,-1 2,-6 25,0 1,2 0,2 1,1-1,1 1,1 0,2 0,1 0,2 7,-1 40,21 91,-20-164,0 0,1 0,0-1,0 1,0-1,0 0,1 0,0 0,0 0,0-1,0 0,0 0,1 0,-1-1,1 0,0 0,-1 0,1-1,0 1,0-2,0 1,0-1,0 1,1-2,-1 1,0-1,0 0,0 0,-1 0,1-1,2-1,24 1,112-12,-109 7,1 2,0 1,1 1,-1 3,0 0,1 3,25 19,-49-11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20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28,'0'1,"0"-1,0 1,0-1,-1 1,1-1,0 1,-1-1,1 1,0-1,-1 0,1 1,0-1,-1 1,1-1,-1 0,1 0,-1 1,1-1,-1 0,1 0,-1 1,1-1,-1 0,1 0,-1 0,1 0,-1 0,0 0,1 0,-1 0,1 0,-1 0,1 0,-1 0,1 0,-1 0,1-1,-1 1,1 0,-1 0,1-1,-1 1,1 0,-1-1,1 1,-1 0,1-1,0 1,-1-1,1 1,0 0,-1-1,1 1,0-1,0 1,-1-1,1 0,-5 53,5-52,29 204,1 80,-5-145,5-54,-29-85,-1 1,1 0,-1-1,1 1,0 0,0-1,-1 1,1-1,0 1,0-1,0 0,0 1,-1-1,1 0,0 0,0 1,0-1,0 0,0 0,0 0,0 0,0 0,-1 0,1 0,0-1,0 1,0 0,0 0,0-1,0 1,-1-1,1 1,0-1,0 1,0-1,-1 1,1-1,0 1,-1-1,1 0,-1 0,1 1,-1-1,1 0,-1 0,1 1,-1-1,0 0,1 0,24-42,1-25,-2 0,-3-1,6-46,-5-26,5 13,-27 128,1 0,-1 0,0 1,0-1,1 0,-1 0,0 1,0-1,1 0,-1 0,0 0,1 0,-1 1,0-1,1 0,-1 0,0 0,1 0,-1 0,0 0,1 0,-1 0,0 0,1 0,-1 0,0 0,1 0,-1 0,0 0,1-1,-1 1,0 0,1 0,-1 0,0 0,0-1,1 1,-1 0,0 0,1 0,-1-1,0 1,0 0,0-1,1 1,-1 0,0 0,0-1,0 1,0 0,0-1,0 1,0 0,1-1,-1 1,0 0,0-1,0 1,0 0,0-1,-1 1,1 0,0-1,7 34,-5-21,21 165,2-34,17 53,-42-194,1 0,-1 0,1 0,-1 0,1 0,0 0,0 0,0 0,0 0,0 0,0-1,0 1,1 0,-1-1,0 1,1-1,0 1,-1-1,1 0,0 1,0-1,-1 0,1 0,0-1,0 1,0 0,0-1,0 1,1-1,-1 1,0-1,0 0,0 0,0 0,0 0,0 0,0-1,0 1,1-1,-1 1,0-1,0 0,0 0,-1 0,1 0,0 0,0 0,0 0,-1-1,1 1,-1 0,1-1,-1 0,0 1,1-1,12-20,-2 0,0 0,-1-1,-2-1,0 1,-1-2,3-7,95-267,-48 70,-57 220,-9 27,5-12,-6 13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2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1,'-17'227,"-13"-28,26-143,9-50</inkml:trace>
  <inkml:trace contextRef="#ctx0" brushRef="#br0" timeOffset="769.959">222 256,'21'5,"0"-1,1-1,-1-1,1-1,0-1,0 0,-1-2,20-4,58-1,-44 1,-77-16,-83-40,103 62,1-1,-1 1,1 0,-1 0,1 0,0 0,-1 0,1 0,-1 1,1-1,-1 0,1 1,0-1,-1 1,1-1,0 1,0 0,-1-1,1 1,0 0,0 0,0 0,0 0,0 0,0 0,0 0,0 1,0-1,1 0,-1 0,0 1,1-1,-1 0,1 1,0-1,-1 1,1-1,0 0,0 1,0-1,0 1,-5 69,5-62,4 194,-4-203,1-1,-1 0,1 1,0-1,-1 1,1-1,0 0,-1 1,1 0,0-1,0 1,0-1,-1 1,1 0,0 0,0-1,0 1,0 0,-1 0,1 0,0 0,0 0,0 0,0 0,0 0,-1 1,1-1,0 0,0 0,0 1,0-1,-1 1,1-1,0 0,-1 1,1-1,0 1,-1 0,1-1,0 1,-1-1,1 1,-1 0,1 0,-1-1,1 1,-1 0,0 0,1 0,-1-1,0 1,0 0,0 0,1 0,-1 0,0-1,0 1,0 0,0 0,-1 1,112-204,-100 183</inkml:trace>
  <inkml:trace contextRef="#ctx0" brushRef="#br0" timeOffset="1268.611">673 58,'6'-4,"0"0,1 1,-1 0,1 0,0 1,0-1,0 2,0-1,0 1,1 0,-1 1,0-1,1 1,3 1,-8-1,-1 0,1 0,-1 0,1 1,0-1,-1 1,1 0,-1 0,1-1,-1 1,1 1,-1-1,0 0,0 1,0-1,1 1,-1 0,-1-1,1 1,0 0,0 0,-1 0,1 1,-1-1,0 0,1 0,-1 1,0-1,-1 1,1-1,0 1,-1-1,1 1,-1 0,0-1,0 1,0 0,0 0,-26 99,-40 1,64-101,1-1,0 0,0 1,0-1,1 0,-1 1,0-1,0 1,1 0,-1-1,1 1,-1 0,1-1,0 1,0 0,-1-1,1 1,0 0,1-1,-1 1,0 0,0-1,1 1,-1 0,1-1,-1 1,1-1,0 1,0-1,0 1,0-1,0 1,0-1,0 0,0 0,0 1,1-1,-1 0,0 0,1 0,-1 0,1-1,-1 1,1 0,-1-1,1 1,0-1,-1 1,1-1,0 0,-1 1,1-1,0 0,0 0,15 0,-1 0,1-1,-1-1,0 0,0-1,0-1,0 0,0-1,6-4,0 0,-3 2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2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1,'56'41,"-53"-38,10 15,-2 0,0 0,-1 1,-1 0,-1 1,-1 0,0 0,-2 1,3 17,9 24,0 4,-2 1,-3 1,-3 1,-3-1,-3 60,-6 51,2-168,-2 0,1 1,-1-1,-1 0,0-1,-1 1,0-1,0 1,-1-2,-4 6,-3 3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26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0,'-31'40,"2"0,2 2,1 1,3 2,1 0,-2 13,7-12,1 0,2 2,3 0,1 0,3 1,2 0,2 1,2-1,3 0,1 1,3-1,1-1,3 1,2-1,2-1,3 1,13 29,4-1,3-2,28 42,-42-78,-4-6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6,'-7'-1,"0"-1,0 1,0 0,0 1,-1 0,1 0,0 0,0 1,0 0,-1 1,1-1,1 1,-1 1,0-1,0 1,1 0,0 1,-1 0,1 0,0 0,1 0,-1 1,1 0,0 0,0 1,1 0,0-1,0 1,-3 5,-22 61,28-70,1 0,-1 0,1 0,-1 0,1 0,0 1,0-1,0 0,1 0,-1 0,0 0,1 0,-1 1,1-1,0 0,0 0,0 0,0 0,0-1,0 1,0 0,0 0,1-1,-1 1,1 0,-1-1,1 0,0 1,0-1,-1 0,1 0,0 0,1 0,3 0,0 0,0-1,0 0,0 0,0-1,-1 0,1 0,0 0,0-1,-1 1,1-1,-1-1,1 1,-1-1,0 0,0 0,0-1,0 1,-1-1,2-1,119-126,-125 130,1 1,-1-1,0 0,0 1,0-1,1 0,-1 1,0-1,1 0,-1 1,0-1,1 1,-1-1,1 0,-1 1,1-1,-1 1,1 0,0-1,-1 1,1-1,-1 1,1 0,0-1,-1 1,1 0,0 0,0 0,-1 0,1-1,0 1,-1 0,1 0,0 0,0 0,-1 1,1-1,0 0,-1 0,1 0,0 0,0 1,-1-1,1 0,-1 1,1-1,0 1,-1-1,1 0,-1 1,1-1,-1 1,1 0,-1-1,1 1,-1-1,0 1,1 0,-1-1,0 1,1 0,-1-1,0 1,0 0,0 0,5 52,-5-48,-3 401,3-390,-1 0,-1-1,0 1,0 0,-2-1,0 0,0 0,-2 0,0-1,0 1,-2-1,0-1,0 1,-1-1,-1-1,0 0,0 0,-2-1,-8 7,19-17,0 0,0 0,0 0,-1 0,1 0,0 0,0 0,-1-1,1 1,-1 0,1-1,-1 1,1-1,-1 1,1-1,-1 0,1 0,-1 0,1 0,-1 0,0 0,1 0,-1 0,1-1,-1 1,1-1,-1 1,1-1,-1 1,1-1,0 0,-1 0,1 0,0 1,0-1,0-1,-1 1,1 0,0 0,0 0,1 0,-1-1,0 1,0 0,0-1,1 1,-1-1,1 1,-1-1,1 1,0-1,0 1,-1-1,1 1,0-1,0 0,1 1,-1-1,0 1,0-1,4-18,1-1,0 1,1 0,1 1,1-1,1 1,1 1,0 0,5-5,22-43,-27 45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15,'-346'424,"225"-270,120-153,-1 1,1-1,0 1,0-1,0 1,0-1,0 1,1 0,-1-1,0 1,1 0,-1 0,1-1,0 1,0 0,-1 0,1 0,0-1,0 1,1 0,-1 0,0 0,1-1,-1 1,1 0,-1 0,1-1,0 1,0 0,0-1,0 1,0-1,0 1,0-1,0 0,1 1,-1-1,0 0,1 0,-1 0,1 0,0 0,-1 0,1 0,0-1,22 4,-1-1,1-1,0-1,-1-1,1-2,11-1,-26 2,294-30,-111 31,-190 0,-1 0,1 0,-1 0,1 0,-1 0,1-1,-1 1,1 0,-1-1,1 1,-1-1,0 1,1-1,-1 0,0 0,1 1,-1-1,0 0,0 0,0 0,0-1,0 1,0 0,0 0,0 0,0-1,-1 1,1 0,0-1,-1 1,1-1,-1 1,0-1,1 1,-1-1,0 1,0-1,0 1,0-1,0 1,0-1,0 1,-1-1,1 1,-1-1,1 1,-1-1,1 1,-1 0,0-1,0 1,1 0,-1 0,-1-1,-28-51,-2 2,-2 1,-2 2,-41-42,-26-35,78 97,21 25,0 0,0 0,0 0,1-1,0 1,-1-1,1 0,1 0,-1 0,0-1,1 1,0-1,0 1,0-1,1 0,0 0,0 1,0-1,0 0,1 0,-1 0,2 0,-1 0,0 0,1-3,9-8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3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3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0,'5'38,"2"28,-1 6,-1 2,-2-8,-1-10,0-10,-2-7,0-7,0-3,0-2,-1 0,1-11,-5-7,-1-5</inkml:trace>
  <inkml:trace contextRef="#ctx0" brushRef="#br0" timeOffset="688.382">0 254,'52'19,"1"-2,1-2,0-3,13 0,27-15,-107 43,13-39,-1 1,1-1,-1 1,1-1,0 1,0 0,0-1,0 1,0-1,0 1,0-1,0 1,0-1,1 1,-1-1,1 1,-1-1,1 1,-1-1,1 1,0-1,0 0,0 1,0-1,0 0,0 0,0 0,0 0,0 0,0 0,1 0,-1 0,0 0,1-1,-1 1,1 0,-1-1,1 1,-1-1,1 0,-1 1,1-1,-1 0,1 0,-1 0,1 0,0 0,-1 0,1-1,-1 1,1 0,-1-1,1 0,-1 1,0-1,1 0,-1 1,0-1,1 0,0-1,101-90,-101 91,-1 0,1 0,-1-1,1 1,0 1,0-1,0 0,-1 0,1 1,0-1,0 1,0-1,0 1,0 0,0 0,0 0,0 0,0 0,0 0,0 0,0 1,0-1,0 1,0-1,-1 1,1 0,0 0,0 0,-1 0,1 0,0 0,-1 0,1 1,-1-1,0 0,1 1,-1 0,0-1,1 2,37 76,-35-68,107 207,-94-187,-1 0,-2 2,-1-1,-2 2,-1-1,-2 2,-1-1,-2 3,-4-29,-1 0,-1 0,1-1,-1 1,0 0,-1 0,0-1,0 1,-1-1,0 1,0-1,-1 0,0 0,0-1,0 1,-1-1,0 0,0 0,-1-1,0 1,0-1,0 0,0-1,-1 0,0 0,0 0,0-1,0 1,0-2,-1 1,1-1,-1 0,0-1,0 0,0 0,6-1,0 0,-1 0,1 0,-1 0,1 0,0-1,-1 1,1-1,0 0,-1 1,1-1,0 0,0 0,0-1,0 1,0 0,0-1,0 1,0-1,0 1,1-1,-1 0,1 0,-1 0,1 0,0 0,0 0,0 0,0 0,0-1,0 1,0 0,1-1,-1 1,1 0,0-1,0 1,0-1,0 1,0-1,21-96,-4 70,2 2,1 0,1 1,1 1,1 1,1 1,1 1,8-4,-17 12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3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0,'-1'19,"1"-1,0 1,1 0,1-1,1 0,1 1,1-1,0-1,1 1,1-1,0 0,4 5,-10-20,0 0,0-1,0 1,1 0,-1-1,0 1,1-1,-1 1,1-1,-1 0,1 0,-1 0,1 0,0 0,0 0,-1 0,1 0,0-1,0 1,0-1,0 1,0-1,0 0,0 0,0 0,0 0,0 0,0 0,0 0,0-1,0 1,0-1,0 1,-1-1,1 0,0 0,0 0,-1 0,1 0,0 0,-1 0,2-2,50-72,-2-52,-41 106</inkml:trace>
  <inkml:trace contextRef="#ctx0" brushRef="#br0" timeOffset="184.373">369 28,'0'34,"5"11,1-3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1 141,'28'277,"-16"-315,-7 15,1 1,1 0,1 0,0 1,2 0,1 0,0 1,2 1,0 0,1 0,1 1,10-8,-9 12</inkml:trace>
  <inkml:trace contextRef="#ctx0" brushRef="#br0" timeOffset="428.575">509 0,'-18'14,"2"0,0 1,1 1,0 0,1 1,1 0,1 1,1 1,0 0,-2 6,1 32,12-56,0 0,0 0,0 0,0 0,0 0,0 0,0 0,0 0,0 0,0 0,1 1,-1-1,0 0,1 0,-1 0,1 0,-1-1,1 1,0 0,-1 0,1 0,0 0,0-1,-1 1,1 0,0-1,0 1,0 0,0-1,0 1,0-1,0 1,0-1,0 0,0 0,0 1,0-1,0 0,0 0,0 0,0 0,0 0,1 0,-1 0,0 0,0-1,0 1,0 0,0-1,0 1,9-5,-1 0,0-1,-1 0,1 0,-1 0,0-1,-1-1,1 1,-2-1,1-1,-1 1,0-1,-1 0,1-3,7-7,4-11,30-29,-45 60,-1-1,1 1,-1-1,1 1,-1 0,1-1,-1 1,0 0,1 0,-1 0,0 0,0 1,1-1,-1 0,0 0,0 1,0-1,-1 0,1 1,0-1,0 1,-1-1,1 1,-1 0,0-1,1 1,-1-1,0 1,0 0,0-1,0 1,0 0,0-1,0 1,-1 0,1-1,-1 1,1 0,11 133,-5-116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6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30,'28'0,"25"0,7-5,-1-1,-6 0,-7 1,-7 1,-5 2,-4 1,-2 1,0 0,-2 0,-4 5,-1 1,-9 1,-7-2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31,'5'0,"6"0,6 0,5 0,4 0,2 0,1 0,0 0,1 0,-1 0,0-5,0-1,-1-1,0 2,1 2,-1 1,0 0,-5 2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04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51,'-3'1,"0"1,0 0,1 0,-1 0,0 0,1 0,-1 1,1-1,0 1,0-1,0 1,0 0,0 0,0 0,1 0,0 0,-1 1,1-1,0 0,1 1,-55 241,47-203,-19 38,17-105,12 6,0 0,1 0,1 1,1-1,1 1,0 0,1 1,1-1,1 1,5-8,-2 3,0-3,1 1,1 1,1 0,1 1,1 1,1 1,8-8,-24 26,0-1,-1 1,1 0,0 0,0 0,1 0,-1 1,0-1,0 1,1-1,-1 1,1 0,-1 0,1 0,0 0,-1 0,1 0,0 1,0-1,-1 1,1 0,0 0,0 0,0 0,-1 1,1-1,0 1,0-1,-1 1,1 0,-1 0,1 0,0 1,-1-1,0 1,1-1,-1 1,0 0,0 0,0 0,0 0,0 0,0 0,-1 0,1 1,-1-1,0 0,1 1,-1 1,5 16,0 1,-2-1,-1 1,0 0,-2 0,0 0,-1 0,-2 0,0 0,-1 2,-14 57,41-115,-12 6,2-1,1 2,2 0,0 1,19-21,-18 26,78-72,-93 92,0 0,0 1,0-1,0 1,0-1,0 1,0 0,1 0,-1 0,0 0,1 1,-1 0,0-1,1 1,-1 0,0 1,1-1,-1 1,1-1,-1 1,0 0,0 0,0 0,1 1,-1-1,0 1,-1 0,1-1,0 1,0 1,-1-1,1 0,-1 1,0-1,0 1,1 0,2 7,0 1,-1-1,0 0,-1 1,0 0,0 0,-1 0,-1 0,0 0,0 0,-1 0,-1 1,0-1,0 0,-1 2,-1 25,-20 81,24-103,2-7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1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1,'-5'0,"-2"10,1 7,1 6,2 4,0 2,2 1,-4-4,-1-3,0 1,2-5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17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29,'38'0,"28"0,6-5,-3-1,-9 0,-10 1,-8 2,-7 1,-10 1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21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21 114,'-5'210,"-7"-191,8-43,9 5,0 1,2-1,0 1,1 1,0 0,2 0,0 0,1 1,0 1,2 0,-1 1,2 0,0 1,1 0,0 1,0 1,2 0,-1 1,6-1,-20 9,-1 1,0 0,1 0,-1 0,1 1,-1-1,1 0,0 0,-1 1,1-1,0 1,0 0,-1-1,1 1,0 0,0 0,-1 0,1 0,0 0,0 1,-1-1,1 0,0 1,-1-1,1 1,0 0,-1 0,1-1,-1 1,1 0,-1 0,1 0,-1 1,0-1,0 0,1 0,-1 1,0-1,0 1,0-1,-1 1,1-1,0 1,0 0,-1-1,1 1,-1 0,0-1,1 1,-1 0,0 0,0-1,0 2,-1 256,6-204,18-77,12-35,-13 19,1 1,2 2,2 0,0 2,6-3,25-4,-56 40,-1-1,1 0,-1 1,1-1,0 1,-1 0,1-1,0 1,-1 0,1 0,0 0,-1 0,1 1,0-1,-1 0,1 1,0-1,-1 1,1-1,-1 1,1 0,-1 0,1-1,-1 1,0 0,1 0,-1 1,0-1,0 0,0 0,1 1,-2-1,1 0,0 1,0-1,0 1,-1-1,1 1,0 1,3 12,-1 1,0 0,-1 0,-1 1,0-1,-2 0,1 0,-2 0,-1 4,-15 69,20-75</inkml:trace>
  <inkml:trace contextRef="#ctx0" brushRef="#br0" timeOffset="1165.689">1065 1,'-19'4,"0"1,1 1,-1 1,1 0,1 2,0 0,0 1,0 0,2 2,-1 0,-12 12,25-22,0 1,-1-1,1 0,0 1,0 0,1 0,-1 0,1 0,-1 0,1 0,0 1,0-1,0 1,0-1,1 1,0 0,0 0,0 0,0 0,0 0,1 0,0 0,-1 0,1 0,1 0,-1-1,1 1,0 0,-1 0,2 0,-1 0,0 0,1-1,0 1,0-1,0 1,0-1,0 0,1 1,2 1,-2-3,1 0,0 0,0 0,0-1,0 1,0-1,1 0,-1 0,0-1,0 1,1-1,-1 0,0 0,1 0,-1-1,0 1,1-1,-1 0,0 0,0-1,0 1,0-1,1-1,89-53,-82 47,-1 0,0-1,-1 0,0-1,0 0,-1-1,-1 0,0 0,0-1,-2 0,1 0,-2-1,1 1,0-8,-6 20,1 1,-1 0,1 0,-1-1,0 1,1 0,-1-1,0 1,1 0,-1-1,0 1,0-1,1 1,-1 0,0-1,0 1,0-1,0 1,0-1,1 1,-1 0,0-1,0 1,0-1,0 1,0-1,0 1,0-1,-1 1,1-1,0 1,0-1,0 1,0 0,-1-1,1 1,0-1,0 1,-1 0,1-1,0 1,0 0,-1-1,1 1,-1 0,1-1,0 1,-1 0,1 0,-1 0,1-1,0 1,-1 0,1 0,-1 0,1 0,-1 0,1 0,-1 0,1 0,0 0,-1 0,1 0,-1 0,1 0,-22 24,19-15,0-1,1 1,0-1,0 1,1 0,0 0,0 0,1-1,0 1,1 0,0 0,0 0,1 0,0-1,1 1,0-1,0 1,3 4,16 72,-20 164,-29-72,25-154,-2 0,-1 0,0 0,-2 0,-1-1,-9 18,16-35,-2-1,1 0,0 0,-1 0,0 0,0-1,0 1,0-1,-1 0,1 0,-1 0,0 0,0-1,0 1,0-1,0 0,0 0,-1 0,1-1,-1 0,1 0,-1 0,1 0,-3-1,5-2,-1 0,1 0,0 0,0-1,0 1,1-1,-1 0,0 0,1 1,0-1,-1 0,1 0,1 0,-1 0,0 0,1 0,-1-1,1 1,0 0,0 0,0 0,1 0,-1-1,1 1,-1 0,1 0,0 0,0 0,1 0,-1 1,1-1,-1 0,2-1,97-175,-48 97,-38 57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15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4,'-1'0,"1"0,0-1,-1 1,1-1,-1 1,1 0,-1 0,1-1,-1 1,1 0,-1 0,1 0,-1 0,1-1,-1 1,1 0,-1 0,0 0,1 0,-1 0,1 0,-1 0,1 1,-1-1,1 0,-1 0,1 0,-1 0,1 1,-1-1,1 0,-1 1,1-1,-1 0,1 1,-1-1,1 0,0 1,-1-1,1 1,0-1,-1 1,1-1,0 1,0-1,-1 1,1-1,0 1,0-1,0 1,0-1,0 1,0 0,0-1,0 1,0-1,0 1,0-1,0 1,0 0,-5 39,5-39,-12 312,-80 170,83-439,23-83,-8 16</inkml:trace>
  <inkml:trace contextRef="#ctx0" brushRef="#br0" timeOffset="432.05">563 32,'-409'340,"399"-332,7-7,1 0,0 0,0 0,-1 0,1 0,0 1,0-1,0 0,0 1,0 0,0-1,1 1,-1 0,1 0,-1 0,1 0,-1 0,1 1,0-1,0 0,0 0,1 1,-1-1,0 1,1-1,0 1,-1-1,1 1,0-1,0 1,0-1,1 1,-1-1,1 0,-1 1,1-1,0 1,0-1,0 0,0 0,0 1,0-1,1 0,-1 0,1 0,0 0,1 0,130 95,86 103,-201-173,-17-16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14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 22,'-17'56,"12"-28,1 1,1-1,1 1,2 0,3 26,-3-53,0 1,0-1,0 0,0 1,1-1,-1 0,1 0,0 1,0-1,-1 0,1 0,1 0,-1 0,0 0,0 0,1 0,-1 0,1-1,0 1,-1 0,1-1,0 1,0-1,0 0,0 0,0 0,0 0,0 0,1 0,-1 0,0-1,0 1,1-1,-1 0,0 1,1-1,-1 0,0 0,1-1,-1 1,5-1,-1 0,0-1,0 0,0 0,-1 0,1-1,0 1,-1-1,1-1,-1 1,0-1,0 0,-1 0,5-5,8-14,-1 0,-1-2,-1 0,-1-1,-1 0,-1 0,2-11,-8 22,11-44,-14 128,14 193,-10-186,-2 0,-5 0,-2 0,-4-1,-3 1,-18 64,26-128,-1 11,-2-1,0 0,-1-1,-1 1,-1-1,-1 0,-1-1,-9 13,19-32,-1 1,1-1,-1 0,1 0,-1 0,1 0,-1 0,0 0,0 0,0 0,0 0,0 0,0 0,0 0,0-1,0 1,0 0,0-1,0 1,0-1,0 1,-1-1,1 0,0 1,0-1,-1 0,1 0,0 0,-1 0,1 0,0 0,0 0,-1-1,1 1,0 0,0-1,0 1,-1-1,1 1,0-1,0 1,0-1,0 0,0 0,0 1,0-1,0 0,-23-57,23 38,2 0,1 0,1 0,0 0,1 0,1 1,1 0,7-14,-7 18,0 0,2 0,-1 0,2 1,0 1,1-1,0 1,1 1,0 0,1 1,1 0,-1 0,13-6,21-2,-25 15</inkml:trace>
  <inkml:trace contextRef="#ctx0" brushRef="#br0" timeOffset="17945.206">303 50,'-6'-3,"1"1,0 1,-1-1,1 1,-1-1,1 2,-1-1,0 1,0-1,1 2,-1-1,0 1,1-1,-1 2,1-1,-1 0,1 1,-1 0,1 1,0-1,-1 2,0-2,-6 3,0 0,1 1,-1 0,1 1,0 1,1-1,0 2,0-1,1 1,0 1,0 0,1 0,-4 7,8-11,1 0,0 0,0 0,0 0,0 0,1 1,0-1,0 1,1-1,0 1,0 0,1 0,0-1,0 1,0 0,1 0,0-1,0 1,1 0,0-1,0 1,0-1,1 0,0 0,0 0,3 4,-2-5,0 0,1 0,0-1,-1 1,1-1,1 0,-1-1,1 1,-1-1,1 0,0 0,0-1,1 0,-1 0,0 0,1-1,-1 0,1 0,-1-1,1 0,-1 0,1 0,-1-1,1 0,-1 0,0 0,1-1,-1 0,0-1,0 1,0-1,0 0,-1-1,6-3,0-2,-1-1,1-1,-2 0,1 0,-2-1,1 0,-2 0,0-1,0 0,-1 0,3-12,36-142,-43 260,-15 46,5-98,2 0,1 1,3 0,1 0,4 37,-1 12,-2-71,-2-1,0 0,-1 0,-1-1,-1 1,0-1,-2 0,0 0,-7 13,1-4,7-12,0-1,-1-1,0 1,-1-1,-1-1,0 1,0-2,-3 2,12-12,-1 0,0 0,0 0,0 0,1 0,-1 0,0 0,0 0,0-1,-1 1,1 0,0-1,0 1,0 0,0-1,-1 0,1 1,0-1,0 0,-1 1,1-1,0 0,-1 0,1 0,0 0,0-1,-1 1,1 0,0 0,-1-1,1 1,0-1,0 1,0-1,0 1,-1-1,1 0,0 1,0-1,0 0,0 0,0 0,1 0,-1 0,0 0,0 0,1 0,-1 0,0-1,1 1,-1 0,1 0,0 0,-1-1,-9-73,13 63,1-1,1 1,-1 1,2-1,0 1,0 0,1 0,0 0,1 1,0 0,0 1,1 0,1 0,0 1,0 0,0 1,6-3,-15 9,112-82,-99 72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36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1,'-22'87,"19"-79,1 0,0 0,0 0,1 0,0 0,0 0,1 1,0-1,1 0,0 0,0 0,0 0,1 0,1 0,-1 0,1 0,1-1,-1 1,1-1,0 0,5 5,-4-10,0-1,1-1,-1 1,0-1,1 0,-1 0,1 0,-1-1,0 0,0 0,1 0,-1-1,0 0,0 0,0 0,-1 0,1-1,0 0,-1 0,0 0,1-1,-1 1,-1-1,4-3,3-3,-1 1,0-2,-1 1,0-1,-1 0,0-1,0 1,-2-1,1-1,-1 1,-1-1,0 0,-1 0,-1 0,0 0,0-14,-4 385,15-262,-10-84,0 1,0 0,-2 1,0-1,0 0,-1 0,-1 0,0 1,0-1,-2 2,-4 10,7-17,-1 0,-1-1,1 1,-1-1,0 1,-1-1,0 0,0 0,-1 0,1 0,-1 0,-1-1,0 0,1 0,-2 0,1 0,-1-1,0 0,0 0,0-1,0 1,-6 1,10-5,1-1,-1 1,0-1,1 0,-1 1,1-1,-1 0,0 0,1 0,-1 0,0 0,1-1,-1 1,0 0,1-1,-1 1,1-1,-1 0,1 1,-1-1,1 0,-1 0,1 0,0 0,0 0,-1 0,1-1,0 1,0 0,0 0,0-1,0 1,1-1,-1 1,0-1,1 1,-1-1,1 1,-1-1,1-1,2-67,6 53,2 0,0 0,0 1,2 0,0 1,0 1,2-1,-1 2,2 0,0 1,10-6,-12 7</inkml:trace>
  <inkml:trace contextRef="#ctx0" brushRef="#br0" timeOffset="1044.186">514 283,'6'-4,"1"0,-1 0,1 1,0-1,0 2,1-1,-1 1,0 0,1 0,-1 1,1 0,4 0,-11 1,1 1,0-1,0 1,0 0,-1-1,1 1,0 0,-1 0,1 0,-1 0,1 1,-1-1,0 0,1 0,-1 1,0-1,0 1,0-1,0 1,0 0,0-1,0 1,-1 0,1 0,-1-1,1 1,-1 0,1 0,-1 0,0 0,0 0,0-1,0 1,-1 0,1 0,0 0,-1 0,1 0,-1-1,0 1,1 0,-1-1,0 1,0 0,0-1,0 1,0-1,-1 1,1-1,0 0,-1 0,1 1,-1-1,0 0,-10 13,11-13,-1 0,0 0,0 0,0 0,1 1,-1-1,1 0,-1 1,1 0,0-1,-1 1,1 0,0 0,0-1,0 1,0 0,1 0,-1 0,0 0,1 0,-1 0,1 0,0 1,0-1,0 0,0 0,0 0,0 0,0 0,1 0,-1 0,1 0,0 0,0 0,-1 0,1 0,0 0,0 0,1 0,-1-1,0 1,1 0,-1-1,1 1,1 0,1-1,-1 1,1-1,-1 0,1 0,0 0,-1 0,1-1,0 0,-1 1,1-1,0-1,0 1,-1 0,1-1,0 0,-1 0,1 0,-1 0,1-1,13-6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1:49.9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599 988,'33'-18,"0"2,1 1,1 1,0 2,1 1,0 2,0 2,1 1,0 2,3 2,142-23,132-5,569 30,284 0,-970 28,29-17,-173-2,1-4,-1-1,1-3,5-2,-22 0,161 29,56-16,-188-2,1-3,1-3,-1-3,26-4,26 1,106 13,-207-8,-1-1,1-1,-1 0,1-1,-1-1,1-1,-1-1,1 0,-6 1,90-7,-101 8,1 0,-1 0,0-1,1 1,-1 0,0-1,0 1,0-1,0 1,0-1,0 0,-1 1,1-1,0 0,-1 1,1-1,-1 0,0 0,0 0,1 0,-1 1,0-1,0 0,-1 0,1 0,0 0,-1 1,1-1,-1 0,0 0,1 1,-1-1,0 0,0 1,0-1,0 1,0-1,-1 0,0-3,-6-24,1 0,1 0,2-1,1 0,2 0,0 1,2-1,3-8,-2-42,-2-231,1 308,-1 0,0 0,1 0,-1 0,0 0,-1 0,1 0,0 0,-1 0,0 0,1 0,-1 0,0 0,-1 0,1 1,0-1,-1 0,0 1,1-1,-1 1,0 0,0-1,-1 1,1 0,0 0,-1 0,1 1,-1-1,0 0,1 1,-1 0,0 0,0 0,0 0,0 0,0 0,-207 3,-489-1,282-30,84 4,-348 22,395-14,55 7,66 8,-5-25,-196 26,168 30,57-17,-56 23,-29-14,0 7,161-18,0-4,0-2,-1-3,-14-4,-31 1,-199 2,140 28,150-27,16-2,1 1,-1 0,0-1,1 1,-1 0,1 1,-1-1,0 1,1-1,-1 1,1 0,0 1,-1-1,1 0,0 1,0 0,-1 0,2 0,-1 0,0 0,0 1,1-1,-1 1,1 0,0-1,-1 2,-6 25,0 1,2 0,2 1,1-1,1 1,1 0,2 0,1 0,2 7,-1 40,21 91,-20-164,0 0,1 0,0-1,0 1,0-1,0 0,1 0,0 0,0 0,0-1,0 0,0 0,1 0,-1-1,1 0,0 0,-1 0,1-1,0 1,0-2,0 1,0-1,0 1,1-2,-1 1,0-1,0 0,0 0,-1 0,1-1,2-1,24 1,112-12,-109 7,1 2,0 1,1 1,-1 3,0 0,1 3,25 19,-49-11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25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1 517,'25'2,"0"0,0-2,0-1,0 0,0-2,0-1,-1-1,0-1,0-1,0-2,0 0,-2-1,1-1,7-6,-21 11,-1-1,0 1,0-1,0-1,-1 0,0 0,-1 0,0-1,0 1,-1-2,0 1,0 0,-1-1,0 0,-1 0,0 0,-1-1,0 1,-1 0,0-1,0 0,-1 1,-1-1,1 0,-2 6,1 0,0 1,-1-1,0 1,0 0,0 0,-1 0,0 0,1 0,-1 0,0 0,-1 1,1 0,-1 0,1 0,-1 0,0 0,0 1,0-1,-1 1,1 0,-1 1,1-1,-1 1,1 0,-1 0,0 0,1 0,-1 1,0 0,0 0,1 0,-1 1,0-1,1 1,-1 1,0-1,1 0,-1 1,1 0,0 0,0 0,-1 1,-10 6,0 1,1 0,1 1,0 0,0 1,1 0,0 1,1 1,1 0,0 0,1 1,1 0,0 1,1 0,0 0,2 0,0 1,0 0,2 0,0 0,1 0,1 4,1-13,0-1,1 1,-1-1,2 1,-1-1,1 0,1 1,-1-1,1 0,0 0,1-1,-1 1,1-1,1 0,-1 0,1 0,0 0,0-1,1 0,0 0,0 0,0-1,0 0,1 0,-1-1,1 1,2-1,4 2,0-1,0 0,0-1,1 0,-1-1,1-1,-1 0,1-1,0 0,-1-1,1-1,-1 0,1-1,10-3,8-5,0-2,0-1,-1-1,-1-1,-1-2,0-1,-2-1,0-2,-1-1,-1 0,-2-2,0-1,-1-1,-2 0,-1-2,-1 0,-2-1,0-1,-3-1,0 0,1-11,-12 40,-1-1,0 0,0 1,-1-1,1 0,-1 0,1 1,-1-1,0 0,-1 0,1 0,-1 1,1-1,-1 0,0 0,0 1,-1-1,1 1,-1-1,0 1,0 0,0 0,0-1,-1 1,1 1,-1-1,0 0,1 1,-1-1,-1 1,1 0,0 0,0 0,-1 0,1 1,-1-1,1 1,-1 0,0 0,0 1,-1-1,-7 2,-1 0,1 1,0 1,0 0,0 1,0 0,1 0,-1 1,1 1,1 0,-1 1,1 0,0 0,0 1,1 0,-4 6,7-9,0 0,1 0,0 0,0 1,0 0,1 0,0 0,0 0,1 1,-1 0,2 0,-1 0,1 0,0 0,0 0,1 0,0 1,0-1,0 1,1 1,3-5,0-1,-1 0,1 0,0 0,1 0,-1 0,1 0,-1-1,1 0,0 0,-1 0,1 0,0 0,1-1,-1 0,0 0,0 0,0 0,1-1,-1 1,0-1,1 0,-1 0,0-1,1 0,-1 1,1-2,5 2,43-2,-1-2,1-2,-1-3,46-14,-97 22,1-1,0 1,0 0,0 0,0 0,0 0,0 1,0-1,0 1,0-1,0 1,0 0,0-1,0 1,1 0,-1 0,0 1,0-1,0 0,0 1,0-1,0 1,0 0,0-1,0 1,0 0,0 0,0 1,-1-1,1 0,0 1,-1-1,1 1,-1-1,1 1,-1-1,0 1,0 0,0 0,0 0,0 0,0 0,0 0,-1 0,1 0,-1 0,1 0,-1 0,0 2,-43 150,42-149,0 0,0 0,0 0,1 0,0 0,0 0,0 1,0-1,1 0,0 0,0 0,0 0,1-1,-1 1,1 0,0 0,1-1,-1 1,1-1,0 0,0 0,0 0,1 0,-1-1,1 1,0-1,0 0,0 0,0 0,1 0,2 0,7 5,1-1,0 0,0-2,0 1,1-2,0 0,0-1,0-1,8 1,-9-3,1-1,-1 0,0-1,1-1,-1 0,0-1,-1-1,1 0,-1-1,0 0,0-2,-1 1,0-1,0-1,7-7,3-3,-1-2,0-1,-1 0,-2-1,0-2,-2 0,6-12,-18 28,0 0,-1 0,0 0,0-1,-1 1,0-1,-1 0,0 0,-1 0,0 0,-1-8,0 14,0 1,0-1,-1 1,0-1,1 0,-2 1,1 0,0-1,-1 1,1 0,-1-1,0 1,0 0,0 0,0 1,-1-1,1 0,-1 1,0-1,0 1,1 0,-1 0,-1 0,1 0,0 1,0-1,-1 1,1 0,-1 0,1 0,-1 0,1 1,-4-1,-3 1,0-1,0 2,0-1,0 1,0 1,0 0,1 0,-1 1,1 0,-1 1,1 0,0 0,1 1,-1 0,1 1,0 0,0 0,0 0,-2 4,-6 6,1 1,0 0,1 1,1 1,0 0,2 0,0 1,1 2,4-10,0 0,0 0,2 0,-1 1,2 0,0 0,0 0,1 0,1 0,0 1,1-1,0 0,1 0,1 1,0-1,0 0,2 0,-1 0,2-1,0 1,0-1,1 0,0-1,1 1,1-1,0-1,0 1,1-1,0-1,1 0,0 0,0-1,1 0,0 0,1-2,5 4,91 24,-80-27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2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28,'-53'332,"21"205,8-271,23-260,1-4,-1 0,0 1,1-1,0 1,0 0,0-1,0 1,0-1,0 1,1-1,-1 1,1-1,-1 1,1-1,0 0,0 1,0-1,1 0,-1 0,0 0,1 0,1 2,9 1</inkml:trace>
  <inkml:trace contextRef="#ctx0" brushRef="#br0" timeOffset="369.885">622 0,'-28'82,"4"1,4 1,3 1,4 1,4 0,4 0,3 0,4 13,1-73,1-1,1 0,1 0,1 0,1-1,2 0,0-1,6 9,-5-25,-14-35,-7 3,-1 0,-1 1,-1 1,0 0,-2 0,-1 1,-1 1,-1 1,0 0,-2 2,0 0,-1 1,2 1,0 0,-1 2,0 0,-1 2,-1 0,0 1,-1 2,0 0,-21-5,39 13,0-1,1 1,-1 1,0-1,0 1,0 0,1 0,-1 0,0 0,0 1,0 0,1 0,-1 0,0 1,1 0,0 0,-1 0,1 0,0 0,0 1,0 0,0 0,0 0,1 0,0 1,-1-1,1 1,0 0,1 0,-1 0,1 0,0 1,0-1,0 1,0-1,1 1,0-1,0 1,-1 4,3 48,5-31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29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34 134,'-17'56,"12"-34,1 1,0 0,2 0,1 0,1 1,1-1,0 0,2 0,1 0,1 0,1-1,1 0,0 0,2 0,4 5,-13-25,1 0,0 0,0 0,0 0,0 0,0 0,0 0,0-1,1 1,-1 0,0-1,1 1,0-1,-1 0,1 1,0-1,0 0,0 0,0 0,0 0,0 0,0-1,0 1,0-1,0 1,0-1,0 0,0 0,0 0,1 0,-1 0,0 0,0 0,0-1,0 1,0-1,0 0,0 1,0-1,0 0,0 0,0 0,0-1,-1 1,1 0,0-1,0 0,14-18,-1-2,-1 0,-1 0,0-2,-2 1,2-9,7-12,106-252,-105 223,-43 140,13-20,-5 103,48 222,-26-288,-3 1,-4 0,-5 18,2-81,0-1,-2 1,-1 0,0-1,-2 0,0 0,-2-1,0 1,-1-2,-1 0,-1 0,-11 14,-55 21,76-53,1 0,-1 0,0-1,0 1,0-1,0 0,0 1,0-1,0 0,-1 0,1 0,0 0,0-1,0 1,0-1,0 1,0-1,1 1,-1-1,0 0,0 0,0 0,1 0,-1 0,0-1,1 1,-1 0,1-1,-1 1,1-1,0 0,0 1,0-1,0 0,0 0,0 0,0 1,1-1,-1 0,0 0,1 0,0 0,-1-2,0-9,1-1,0 0,1 1,1-1,0 0,0 1,1-1,1 1,1 0,-1 0,2 1,0-1,2-1,9-25,53-142,-65 158,-1 3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3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1,'0'33,"0"26,0 8,0-3,-5-8,-1-8,0-8,1-5,6-9,3-9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38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0,'158'151,"45"17,-201-167,-1 1,0-1,0 0,0 1,0-1,0 1,0 0,0-1,0 1,-1 0,1-1,0 1,-1 0,0-1,1 1,-1 0,0 0,0 0,0-1,0 1,0 0,-1 0,1 0,0-1,-1 1,0 0,1 0,-1-1,0 1,0-1,0 1,0-1,0 1,0-1,0 1,0-1,0 0,-1 0,1 0,-1 1,1-1,-1 0,1-1,-1 1,0 0,1 0,-1-1,0 1,-1-1,1 2,-218 187,181-155,25-19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40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57 146,'-10'22,"1"0,0 1,2 1,1-1,1 1,0 0,2 0,1 1,1 15,27 56,-25-94,0 0,0 0,0 0,1 0,-1-1,0 1,1 0,-1-1,1 1,0-1,-1 0,1 1,0-1,0 0,0 0,0 0,0 0,0-1,0 1,0 0,0-1,0 0,0 1,0-1,0 0,1 0,-1 0,0 0,0 0,0-1,0 1,0-1,0 1,1-1,-1 0,-1 0,1 0,0 0,0 0,0 0,0-1,-1 1,1-1,12-10,-1-1,-1 0,0-1,-1 0,0-1,-1 0,-1-1,5-10,8-12,135-259,-134 262,-32 62,-15 29,3 2,2 0,3 1,2 1,3 0,-2 55,24 76,1-70,-10-80,1-8,-1 0,-2 0,-1 0,-1 0,-2 0,-1 0,-2-1,-6 19,-37 15,48-65,1 0,-1 1,1-1,-1 0,0-1,0 1,1 0,-1 0,0-1,0 1,0-1,0 1,0-1,0 0,0 0,1 0,-1 0,0 0,0 0,0-1,0 1,0-1,0 1,0-1,1 0,-1 1,0-1,0 0,1 0,-1 0,1-1,-1 1,1 0,-1 0,1-1,0 1,0-1,0 1,-1-1,1 0,-5-12,1 0,0-1,1 0,0 1,1-1,1 0,1 0,0-1,0 1,2 0,0 0,1 0,1-4,0-10,2 1,0 0,2 0,2 0,0 1,2 0,0 1,14-21,-12 23</inkml:trace>
  <inkml:trace contextRef="#ctx0" brushRef="#br0" timeOffset="754.158">537 513,'10'-5,"-2"1,0 1,0 0,0 0,1 0,-1 1,1 0,-1 1,1-1,0 2,-1-1,1 1,6 1,-13 0,-1-1,1 1,-1-1,0 1,1-1,-1 1,0 0,1 0,-1 0,0 0,0 0,0 0,0 0,0 0,0 0,0 0,0 0,0 1,-1-1,1 0,0 1,-1-1,1 0,-1 1,0-1,1 1,-1-1,0 1,0-1,0 1,0-1,0 1,0-1,0 1,0-1,-1 1,1-1,-1 0,1 1,-1 1,-28 56,21-46,-28 58,35-70,1 1,-1 0,1 0,0 0,0 0,0-1,0 1,0 0,0 0,0 0,1 0,-1-1,1 1,-1 0,1 0,0-1,-1 1,1 0,0-1,0 1,0-1,1 1,-1-1,0 1,0-1,1 0,-1 0,1 0,-1 0,1 0,0 0,-1 0,1 0,0-1,-1 1,1 0,0-1,1 1,9 0,0 1,0-2,1 0,-1 0,0-1,0 0,0-1,0-1,-1 0,1-1,-1 0,1 0,-1-1,0-1,-1 0,4-2,9-5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47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539 21,'-12'-5,"-1"1,1 1,-1 0,0 1,0 0,-1 1,1 0,0 2,0-1,0 1,-1 1,1 1,1-1,-1 2,0 0,1 1,0 0,0 0,0 2,1-1,-3 3,13-8,-1 1,0 0,1 0,0 0,-1 0,1-1,0 2,0-1,0 0,0 0,0 0,1 0,-1 1,1-1,0 0,-1 1,1-1,0 0,0 0,0 1,1-1,-1 0,0 1,1-1,0 0,-1 0,1 1,0-1,0 0,0 0,0 0,1 0,-1 0,1-1,-1 1,1 0,64 62,-18-33,-40-28,-1 1,1 0,-1 0,0 0,-1 1,1 0,-1 1,0-1,0 1,0 1,-1-1,0 1,-1-1,1 1,-1 1,0-1,1 5,-6-6,0 0,-1 0,0 0,1 0,-2 0,1 0,-1-1,0 1,0-1,0 0,-1 0,0 0,0 0,0-1,-1 1,1-1,-1 0,0-1,0 1,-1-1,1 0,-1 0,1-1,-1 1,-4 0,-58 30,-1-3,-2-4,-10 1,53-18,-30 13,85-44,53-27,-53 36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3:2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0 282,'56'1,"144"-12,-2-25,-191 34,-1 0,1 1,-1 0,1 0,-1 0,1 1,0 0,-1 1,1-1,0 1,-1 0,1 1,-1-1,1 1,-1 1,2 0,-11 11,-4-5</inkml:trace>
  <inkml:trace contextRef="#ctx0" brushRef="#br0" timeOffset="350.872">57 536,'-5'0,"9"0,7 0,8 0,4 0,4 0,2 0,1 0,0 0,4 0,2-4,-1-3,-2 1,-1 2,-1 0,-2 2,0 1,-6 0</inkml:trace>
  <inkml:trace contextRef="#ctx0" brushRef="#br0" timeOffset="749.914">1553 1,'-32'14,"0"1,1 1,1 2,0 1,1 1,1 2,1 1,-3 6,22-22,1 0,0 1,0-1,1 2,0-1,0 1,1 0,0 0,1 0,0 1,0 0,1 0,0 0,1 0,0 0,1 0,0 0,0 1,1-1,1 0,0 1,0-1,1 0,0 0,1 0,0 0,0 0,1 0,1-1,4 8,-3-9,0-1,1 1,0-1,0-1,1 0,0 0,0 0,0-1,0 0,1-1,0 1,0-2,0 1,1-2,-1 1,1-1,0 0,-1-1,3 0,17 1,0-1,0-2,0-1,-1-1,27-6,-24 1,1-1,-2-2,0-1,0-1,-1-2,-1-1,0-1,-1-1,-1-1,-1-2,-1-1,0 0,-2-2,14-18,-32 36,1 1,-1 0,-1-1,1 0,-1 0,0 0,0 0,0-1,-1 1,0-1,-1 1,1-1,-1 0,-1 0,1 1,-1-1,0 0,-1 0,1 0,-1 1,-1-1,1 0,-1 1,0-1,-1 1,0 0,0-1,0 1,-1 1,1-1,-1 0,-2-1,-3 1,-1-1,1 2,-1 0,0 0,-1 0,1 1,-1 1,0 0,1 0,-1 1,0 1,-1 0,-5 0,-13-1</inkml:trace>
  <inkml:trace contextRef="#ctx0" brushRef="#br0" timeOffset="1167.101">933 311,'210'20,"0"-10,73-11,-183 0,286 1,-276-17,-86 12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4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55,'-22'31,"1"2,2 1,1 0,1 1,3 1,-6 21,1 55,19-108,0 0,0-1,0 1,1 0,0-1,0 1,0-1,0 0,0 1,1-1,-1 0,1 1,0-1,0 0,0 0,0-1,1 1,-1 0,1-1,-1 1,1-1,0 0,0 0,0 0,0 0,1-1,-1 1,0-1,3 1,9-1,0 0,1-1,-1 0,1-1,-1-1,0-1,0 0,0-1,0 0,0-1,-1-1,0 0,0-1,-1-1,0 0,0-1,-1 0,0-1,0 0,-1-1,-1 0,0-1,0 0,1-3,0-1,0 0,-1 0,0-1,-2 0,0-1,-1 0,0 0,-2-1,3-12,-8 24,1 1,-2-1,1 0,0 1,-1-1,-1 0,1 1,-1-1,0 1,0 0,-1-1,0 1,0 0,0 1,-1-1,0 0,0 1,0 0,-1 0,0 0,0 1,0-1,0 1,-1 1,1-1,-1 1,0 0,0 0,0 0,-1 1,1 0,-1 0,1 1,-1 0,0 0,1 0,-1 1,0 0,1 0,-1 1,0 0,1 0,-2 1,-8 3,0 1,1 0,0 1,1 1,0 0,0 1,-9 7,-10 10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56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1,'-42'34,"2"2,2 1,1 2,2 2,2 1,-19 33,41-63,1 1,1 0,0 1,1 0,1 0,0 1,0 0,2 0,0 1,1-1,0 1,1 0,1 0,0 0,2 1,0-1,0 0,2 0,0 0,0 0,2 0,0 0,1-1,0 1,7 12,-8-21,1 1,-1-2,1 1,0 0,1-1,-1 0,1 0,0-1,1 1,-1-1,1-1,0 1,1-1,-1 0,1-1,-1 0,1 0,0-1,0 0,0 0,0-1,1 0,-1 0,0-1,1 0,0 0,20-6,1-1,-2-1,1-2,-1-1,-1-1,0-1,-1-1,0-1,-1-2,-1-1,-1 0,0-2,11-13,-15 16,-1-1,-1-1,-1 0,0-1,-2 0,0-2,-1 1,-2-2,0 0,-1 0,-1 0,-2-1,0-1,-2 1,3-25,-8 40,-1-1,0 1,-1 0,0 0,-1 0,1 0,-2 0,1 0,-1 1,-1-1,1 1,-1 1,-1-1,1 0,-1 1,-1 0,1 1,-1 0,-1 0,1 0,-1 1,0 0,0 0,0 1,-1 0,1 0,-1 1,0 0,0 1,0 0,0 0,-1 1,1 0,0 1,-1 0,0 0,-93 17,60-6</inkml:trace>
  <inkml:trace contextRef="#ctx0" brushRef="#br0" timeOffset="399.134">0 397,'1'-2,"0"1,0 0,0 0,0 0,0 0,1 0,-1 0,0 0,1 0,-1 1,0-1,1 0,-1 1,1-1,-1 1,1-1,-1 1,1 0,0 0,-1 0,1 0,-1 0,1 0,-1 0,1 0,-1 1,1-1,-1 0,1 1,-1 0,1-1,0 2,8-1,158 9,119-10,-123-1,170 1,-332 0,5 0,0 1,0-1,0-1,1 1,-1-1,0-1,0 1,0-1,-1 0,1-1,0 1,2-3,-13 2,-3 7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5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254 395,'22'129,"-4"49,12-3,-30-173,1 1,0-1,0 1,0-1,0 1,0-1,0 1,1-1,-1 0,1 0,0 0,-1 0,1 0,0 0,0 0,1-1,-1 1,0-1,0 0,1 1,-1-1,1 0,-1 0,1 0,-1-1,1 1,-1-1,1 1,0-1,-1 0,1 0,0 0,0 0,-1-1,1 1,-1-1,1 0,0 1,-1-1,1 0,-1 0,0-1,1 1,-1 0,0-1,0 0,0 1,0-1,0 0,0 0,0 0,24-24,-1-1,-1-1,-2-1,16-25,-3 3,2 8,-25 73,-13 27,8 74,-6-126,0-1,0 1,0-1,1 1,0-1,0 0,0 1,0-1,1 0,0-1,-1 1,1 0,1-1,-1 1,0-1,1 0,0 0,0-1,0 1,0-1,0 0,0 0,0 0,5 1,-5-2,1-1,0 1,0-1,0 0,0 0,0-1,0 1,-1-1,1 0,0 0,0-1,-1 1,1-1,-1 0,1-1,-1 1,0-1,0 1,0-1,0-1,-1 1,3-2,66-88,-49 48,-2-1,-2-1,-2-1,-3 0,-1-1,5-47,10-59,-23 143</inkml:trace>
  <inkml:trace contextRef="#ctx0" brushRef="#br0" timeOffset="263.618">1213 762,'-14'33,"-5"22,0 5,5-2,3-7,10-12,3-7,3-9</inkml:trace>
  <inkml:trace contextRef="#ctx0" brushRef="#br0" timeOffset="880.048">1355 931,'249'-52,"-248"52,1 0,-1 1,0-1,1 0,-1 0,1 0,-1 0,0-1,1 1,-1 0,0-1,1 1,-1 0,0-1,1 1,-1-1,0 0,0 0,0 1,1-1,-1 0,0 0,0 0,0 0,-1 0,1 0,0 0,0 0,0-1,-1 1,1 0,-1 0,1-1,-1 1,1 0,-1-1,0 1,0-1,0 1,1 0,-1-1,0 1,-1 0,1-1,0 1,0-1,-1 1,1 0,-1-1,1 1,-1 0,1 0,-1-1,0 1,0 0,0-1,-1-1,1 1,-1 0,0 0,0 0,0 0,0 1,0-1,0 1,-1-1,1 1,-1-1,1 1,-1 0,1 0,-1 1,1-1,-1 0,0 1,0-1,1 1,-1 0,0 0,1 0,-1 1,0-1,0 0,1 1,-1 0,1 0,-1-1,0 2,1-1,0 0,-1 0,1 1,0-1,-1 1,1 0,0 0,0 0,1 0,-1 0,0 0,1 0,-1 1,1-1,0 0,-1 1,1-1,0 3,-1 167,2-169,6 44,-6-46,1 0,-1 0,0-1,1 1,-1 0,1-1,-1 1,1 0,-1-1,1 1,-1-1,1 1,0 0,-1-1,1 0,0 1,-1-1,1 1,0-1,-1 0,1 1,0-1,0 0,0 0,-1 0,1 0,0 0,0 0,0 0,0 0,-1 0,1 0,0 0,0 0,0 0,-1-1,1 1,0 0,0-1,-1 1,1-1,0 1,-1 0,1-1,0 1,-1-1,1 0,-1 1,1-1,-1 0,1 1,-1-1,1 0,93-110,-56 54,-27 43</inkml:trace>
  <inkml:trace contextRef="#ctx0" brushRef="#br0" timeOffset="1250.656">1863 818,'8'-2,"1"1,0-1,0 1,0 1,0 0,0 0,0 0,0 1,0 1,0 0,-1 0,1 0,2 2,-10-3,1 0,-1-1,0 1,0 0,0 0,0 0,0 0,0 0,0 0,-1 0,1 0,0 0,0 0,-1 1,1-1,-1 0,1 1,-1-1,0 0,1 0,-1 1,0-1,0 1,0-1,0 0,0 1,0-1,0 0,0 1,-1-1,1 0,-1 1,1-1,-1 0,1 0,-1 1,0-1,1 0,-1 0,0 0,0 0,0 0,-1 1,-45 48,44-47,-3 1,0 0,0 1,1 0,-1 0,1 1,0-1,1 1,-1 0,1 1,0-1,1 1,0-1,0 1,0 0,1 0,-1 0,2 1,-1-1,1 0,0 7,2-12,0 1,0-1,0 0,0 0,0 0,0 0,1 0,-1-1,1 1,-1 0,1 0,0-1,0 1,-1-1,1 0,0 0,0 0,0 1,1-2,-1 1,0 0,0 0,0-1,1 1,-1-1,0 0,1 0,-1 0,0 0,2 0,71-9,-45 2,-5 1</inkml:trace>
  <inkml:trace contextRef="#ctx0" brushRef="#br0" timeOffset="1663.678">2257 0,'32'90,"-4"0,-3 2,-5 1,-4 1,0 47,-8-46,-4 0,-4 0,-6 30,4-109,0 0,-1 0,-1-1,0 1,-1-1,-1 0,0 0,-1-1,-1 0,0 0,-1-1,0 0,-1 0,-1-1,-7 6,-15 15,-2-2,-1-2,-2-1,-14 7,24-17</inkml:trace>
  <inkml:trace contextRef="#ctx0" brushRef="#br0" timeOffset="2167.681">254 0,'-34'48,"-20"49,-1 23,8 1,13-7,12-12,14-10,9-10,9-10,7-8,7-4,2-4,3-1,1-5,0-7,-1-5,1-10,-6-9</inkml:trace>
  <inkml:trace contextRef="#ctx0" brushRef="#br0" timeOffset="3147.489">2624 1157,'-15'7,"1"2,0 0,0 1,1 1,0-1,0 2,2 0,-1 1,2 0,0 0,0 1,1 0,1 1,0 0,1 1,1-1,0 1,-1 11,5-25,1 0,0 0,0 0,1 0,-1 1,0-1,1 0,0 0,-1 1,1-1,0 0,0 0,0 1,0-1,1 0,-1 1,0-1,1 0,0 0,-1 0,1 1,0-1,0 0,1 0,-1 0,0-1,0 1,1 0,0 0,-1-1,1 1,0-1,-1 1,1-1,0 0,0 0,0 1,0-2,0 1,1 0,-1 0,0-1,0 1,1-1,-1 1,0-1,1 0,6-4,0-1,0 0,0-1,-1 1,0-2,0 1,0-1,-1 0,0-1,-1 1,1-1,-2-1,4-4,16-19,91-109,-116 140,0 1,0 0,1-1,-1 1,0-1,0 1,0 0,1-1,-1 1,0-1,1 1,-1 0,0-1,0 1,1 0,-1-1,1 1,-1 0,0 0,1 0,-1-1,1 1,-1 0,1 0,-1 0,0 0,1 0,-1 0,1-1,-1 1,1 0,-1 0,1 1,-1-1,1 0,-1 0,1 0,-1 0,0 0,1 0,-1 1,1-1,-1 0,0 0,1 1,-1-1,1 0,-1 0,0 1,1-1,-1 1,0-1,0 0,1 1,-1-1,0 1,0-1,0 0,1 1,-1-1,0 1,0-1,0 1,0-1,0 1,0-1,0 0,0 1,2 40,-2-34,-21 396,8-163,13-227,0 0,-2 0,1-1,-2 1,0 0,0-1,-1 0,-1 0,0 0,0 0,-1-1,-1 1,0-2,0 1,-1-1,-1 0,-2 2,-57 30,66-42,0 1,0 0,0 0,0-1,1 1,-1-1,0 0,0 1,0-1,0 0,0 0,0 0,0 0,0-1,0 1,0 0,0-1,1 0,-1 1,0-1,0 0,0 0,1 0,-1 0,0 0,1 0,-1 0,1-1,0 1,-1-1,1 1,0-1,0 1,0-1,0 0,0 1,0-1,0-1,-2-13,1 0,0 0,1 0,1 0,1 0,0 0,1 0,1 0,0 0,1 0,1 1,0 0,1 0,1 0,0 1,1 0,6-9,96-168,-74 132,-24 35</inkml:trace>
  <inkml:trace contextRef="#ctx0" brushRef="#br0" timeOffset="5248.348">2709 311,'2'-1,"-1"0,0 1,0-1,0 1,0-1,1 1,-1 0,0-1,0 1,0 0,1 0,-1 0,0 0,1 0,-1 0,0 0,0 1,1-1,-1 0,0 1,0-1,0 1,0-1,1 1,-1-1,0 1,0 0,0 0,0-1,0 1,-1 0,1 0,6 2,37 19,-1 2,-1 2,-1 2,-2 1,-1 3,32 33,13 43,-82-106,-1 0,1 0,-1 0,1 0,-1 0,0 0,0-1,0 1,0 0,-1 0,1 0,0 0,-1 0,1 0,-1-1,0 1,0 0,0 0,1-1,-2 1,1-1,0 1,0-1,0 1,-1-1,1 1,0-1,-1 0,0 0,1 0,-1 0,0 0,1 0,-1 0,0-1,0 1,1-1,-1 1,0-1,0 0,0 0,0 1,0-1,-1-1,-12 8,-26 18,0 1,2 2,2 2,0 1,2 2,2 1,0 2,3 1,-19 31,24-18,46-56,-5-4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20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28,'0'1,"0"-1,0 1,0-1,-1 1,1-1,0 1,-1-1,1 1,0-1,-1 0,1 1,0-1,-1 1,1-1,-1 0,1 0,-1 1,1-1,-1 0,1 0,-1 1,1-1,-1 0,1 0,-1 0,1 0,-1 0,0 0,1 0,-1 0,1 0,-1 0,1 0,-1 0,1 0,-1 0,1-1,-1 1,1 0,-1 0,1-1,-1 1,1 0,-1-1,1 1,-1 0,1-1,0 1,-1-1,1 1,0 0,-1-1,1 1,0-1,0 1,-1-1,1 0,-5 53,5-52,29 204,1 80,-5-145,5-54,-29-85,-1 1,1 0,-1-1,1 1,0 0,0-1,-1 1,1-1,0 1,0-1,0 0,0 1,-1-1,1 0,0 0,0 1,0-1,0 0,0 0,0 0,0 0,0 0,-1 0,1 0,0-1,0 1,0 0,0 0,0-1,0 1,-1-1,1 1,0-1,0 1,0-1,-1 1,1-1,0 1,-1-1,1 0,-1 0,1 1,-1-1,1 0,-1 0,1 1,-1-1,0 0,1 0,24-42,1-25,-2 0,-3-1,6-46,-5-26,5 13,-27 128,1 0,-1 0,0 1,0-1,1 0,-1 0,0 1,0-1,1 0,-1 0,0 0,1 0,-1 1,0-1,1 0,-1 0,0 0,1 0,-1 0,0 0,1 0,-1 0,0 0,1 0,-1 0,0 0,1 0,-1 0,0 0,1-1,-1 1,0 0,1 0,-1 0,0 0,0-1,1 1,-1 0,0 0,1 0,-1-1,0 1,0 0,0-1,1 1,-1 0,0 0,0-1,0 1,0 0,0-1,0 1,0 0,1-1,-1 1,0 0,0-1,0 1,0 0,0-1,-1 1,1 0,0-1,7 34,-5-21,21 165,2-34,17 53,-42-194,1 0,-1 0,1 0,-1 0,1 0,0 0,0 0,0 0,0 0,0 0,0-1,0 1,1 0,-1-1,0 1,1-1,0 1,-1-1,1 0,0 1,0-1,-1 0,1 0,0-1,0 1,0 0,0-1,0 1,1-1,-1 1,0-1,0 0,0 0,0 0,0 0,0 0,0-1,0 1,1-1,-1 1,0-1,0 0,0 0,-1 0,1 0,0 0,0 0,0 0,-1-1,1 1,-1 0,1-1,-1 0,0 1,1-1,12-20,-2 0,0 0,-1-1,-2-1,0 1,-1-2,3-7,95-267,-48 70,-57 220,-9 27,5-12,-6 13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2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1,'-17'227,"-13"-28,26-143,9-50</inkml:trace>
  <inkml:trace contextRef="#ctx0" brushRef="#br0" timeOffset="769.959">222 256,'21'5,"0"-1,1-1,-1-1,1-1,0-1,0 0,-1-2,20-4,58-1,-44 1,-77-16,-83-40,103 62,1-1,-1 1,1 0,-1 0,1 0,0 0,-1 0,1 0,-1 1,1-1,-1 0,1 1,0-1,-1 1,1-1,0 1,0 0,-1-1,1 1,0 0,0 0,0 0,0 0,0 0,0 0,0 0,0 1,0-1,1 0,-1 0,0 1,1-1,-1 0,1 1,0-1,-1 1,1-1,0 0,0 1,0-1,0 1,-5 69,5-62,4 194,-4-203,1-1,-1 0,1 1,0-1,-1 1,1-1,0 0,-1 1,1 0,0-1,0 1,0-1,-1 1,1 0,0 0,0-1,0 1,0 0,-1 0,1 0,0 0,0 0,0 0,0 0,0 0,-1 1,1-1,0 0,0 0,0 1,0-1,-1 1,1-1,0 0,-1 1,1-1,0 1,-1 0,1-1,0 1,-1-1,1 1,-1 0,1 0,-1-1,1 1,-1 0,0 0,1 0,-1-1,0 1,0 0,0 0,1 0,-1 0,0-1,0 1,0 0,0 0,-1 1,112-204,-100 183</inkml:trace>
  <inkml:trace contextRef="#ctx0" brushRef="#br0" timeOffset="1268.611">673 58,'6'-4,"0"0,1 1,-1 0,1 0,0 1,0-1,0 2,0-1,0 1,1 0,-1 1,0-1,1 1,3 1,-8-1,-1 0,1 0,-1 0,1 1,0-1,-1 1,1 0,-1 0,1-1,-1 1,1 1,-1-1,0 0,0 1,0-1,1 1,-1 0,-1-1,1 1,0 0,0 0,-1 0,1 1,-1-1,0 0,1 0,-1 1,0-1,-1 1,1-1,0 1,-1-1,1 1,-1 0,0-1,0 1,0 0,0 0,-26 99,-40 1,64-101,1-1,0 0,0 1,0-1,1 0,-1 1,0-1,0 1,1 0,-1-1,1 1,-1 0,1-1,0 1,0 0,-1-1,1 1,0 0,1-1,-1 1,0 0,0-1,1 1,-1 0,1-1,-1 1,1-1,0 1,0-1,0 1,0-1,0 1,0-1,0 0,0 0,0 1,1-1,-1 0,0 0,1 0,-1 0,1-1,-1 1,1 0,-1-1,1 1,0-1,-1 1,1-1,0 0,-1 1,1-1,0 0,0 0,15 0,-1 0,1-1,-1-1,0 0,0-1,0-1,0 0,0-1,6-4,0 0,-3 2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2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1,'56'41,"-53"-38,10 15,-2 0,0 0,-1 1,-1 0,-1 1,-1 0,0 0,-2 1,3 17,9 24,0 4,-2 1,-3 1,-3 1,-3-1,-3 60,-6 51,2-168,-2 0,1 1,-1-1,-1 0,0-1,-1 1,0-1,0 1,-1-2,-4 6,-3 3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26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0,'-31'40,"2"0,2 2,1 1,3 2,1 0,-2 13,7-12,1 0,2 2,3 0,1 0,3 1,2 0,2 1,2-1,3 0,1 1,3-1,1-1,3 1,2-1,2-1,3 1,13 29,4-1,3-2,28 42,-42-78,-4-6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6,'-7'-1,"0"-1,0 1,0 0,0 1,-1 0,1 0,0 0,0 1,0 0,-1 1,1-1,1 1,-1 1,0-1,0 1,1 0,0 1,-1 0,1 0,0 0,1 0,-1 1,1 0,0 0,0 1,1 0,0-1,0 1,-3 5,-22 61,28-70,1 0,-1 0,1 0,-1 0,1 0,0 1,0-1,0 0,1 0,-1 0,0 0,1 0,-1 1,1-1,0 0,0 0,0 0,0 0,0-1,0 1,0 0,0 0,1-1,-1 1,1 0,-1-1,1 0,0 1,0-1,-1 0,1 0,0 0,1 0,3 0,0 0,0-1,0 0,0 0,0-1,-1 0,1 0,0 0,0-1,-1 1,1-1,-1-1,1 1,-1-1,0 0,0 0,0-1,0 1,-1-1,2-1,119-126,-125 130,1 1,-1-1,0 0,0 1,0-1,1 0,-1 1,0-1,1 0,-1 1,0-1,1 1,-1-1,1 0,-1 1,1-1,-1 1,1 0,0-1,-1 1,1-1,-1 1,1 0,0-1,-1 1,1 0,0 0,0 0,-1 0,1-1,0 1,-1 0,1 0,0 0,0 0,-1 1,1-1,0 0,-1 0,1 0,0 0,0 1,-1-1,1 0,-1 1,1-1,0 1,-1-1,1 0,-1 1,1-1,-1 1,1 0,-1-1,1 1,-1-1,0 1,1 0,-1-1,0 1,1 0,-1-1,0 1,0 0,0 0,5 52,-5-48,-3 401,3-390,-1 0,-1-1,0 1,0 0,-2-1,0 0,0 0,-2 0,0-1,0 1,-2-1,0-1,0 1,-1-1,-1-1,0 0,0 0,-2-1,-8 7,19-17,0 0,0 0,0 0,-1 0,1 0,0 0,0 0,-1-1,1 1,-1 0,1-1,-1 1,1-1,-1 1,1-1,-1 0,1 0,-1 0,1 0,-1 0,0 0,1 0,-1 0,1-1,-1 1,1-1,-1 1,1-1,-1 1,1-1,0 0,-1 0,1 0,0 1,0-1,0-1,-1 1,1 0,0 0,0 0,1 0,-1-1,0 1,0 0,0-1,1 1,-1-1,1 1,-1-1,1 1,0-1,0 1,-1-1,1 1,0-1,0 0,1 1,-1-1,0 1,0-1,4-18,1-1,0 1,1 0,1 1,1-1,1 1,1 1,0 0,5-5,22-43,-27 45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3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3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0,'5'38,"2"28,-1 6,-1 2,-2-8,-1-10,0-10,-2-7,0-7,0-3,0-2,-1 0,1-11,-5-7,-1-5</inkml:trace>
  <inkml:trace contextRef="#ctx0" brushRef="#br0" timeOffset="688.382">0 254,'52'19,"1"-2,1-2,0-3,13 0,27-15,-107 43,13-39,-1 1,1-1,-1 1,1-1,0 1,0 0,0-1,0 1,0-1,0 1,0-1,0 1,0-1,1 1,-1-1,1 1,-1-1,1 1,-1-1,1 1,0-1,0 0,0 1,0-1,0 0,0 0,0 0,0 0,0 0,0 0,1 0,-1 0,0 0,1-1,-1 1,1 0,-1-1,1 1,-1-1,1 0,-1 1,1-1,-1 0,1 0,-1 0,1 0,0 0,-1 0,1-1,-1 1,1 0,-1-1,1 0,-1 1,0-1,1 0,-1 1,0-1,1 0,0-1,101-90,-101 91,-1 0,1 0,-1-1,1 1,0 1,0-1,0 0,-1 0,1 1,0-1,0 1,0-1,0 1,0 0,0 0,0 0,0 0,0 0,0 0,0 0,0 1,0-1,0 1,0-1,-1 1,1 0,0 0,0 0,-1 0,1 0,0 0,-1 0,1 1,-1-1,0 0,1 1,-1 0,0-1,1 2,37 76,-35-68,107 207,-94-187,-1 0,-2 2,-1-1,-2 2,-1-1,-2 2,-1-1,-2 3,-4-29,-1 0,-1 0,1-1,-1 1,0 0,-1 0,0-1,0 1,-1-1,0 1,0-1,-1 0,0 0,0-1,0 1,-1-1,0 0,0 0,-1-1,0 1,0-1,0 0,0-1,-1 0,0 0,0 0,0-1,0 1,0-2,-1 1,1-1,-1 0,0-1,0 0,0 0,6-1,0 0,-1 0,1 0,-1 0,1 0,0-1,-1 1,1-1,0 0,-1 1,1-1,0 0,0 0,0-1,0 1,0 0,0-1,0 1,0-1,0 1,1-1,-1 0,1 0,-1 0,1 0,0 0,0 0,0 0,0 0,0-1,0 1,0 0,1-1,-1 1,1 0,0-1,0 1,0-1,0 1,0-1,21-96,-4 70,2 2,1 0,1 1,1 1,1 1,1 1,1 1,8-4,-17 12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7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15,'0'0,"0"-1,0 1,0-1,0 1,0-1,0 0,0 1,0-1,0 1,0-1,0 1,0-1,0 1,-1-1,1 1,0-1,0 1,-1 0,1-1,0 1,-1-1,1 1,0 0,-1-1,1 1,-1 0,1-1,-1 1,1 0,-1 0,1-1,-1 1,1 0,-1 0,1 0,-1 0,1 0,-1 0,1 0,-1-1,1 2,-1-1,1 0,-1 0,1 0,-1 0,1 0,-1 0,1 0,-1 1,1-1,-1 0,1 0,-1 1,1-1,0 0,-1 1,1-1,-1 0,1 1,0-1,-1 1,1-1,0 1,0-1,-1 1,1-1,0 1,0-1,0 1,-14 44,11-33,-41 275,-14 156,32-261,40-149,-2-28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3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0,'-1'19,"1"-1,0 1,1 0,1-1,1 0,1 1,1-1,0-1,1 1,1-1,0 0,4 5,-10-20,0 0,0-1,0 1,1 0,-1-1,0 1,1-1,-1 1,1-1,-1 0,1 0,-1 0,1 0,0 0,0 0,-1 0,1 0,0-1,0 1,0-1,0 1,0-1,0 0,0 0,0 0,0 0,0 0,0 0,0 0,0-1,0 1,0-1,0 1,-1-1,1 0,0 0,0 0,-1 0,1 0,0 0,-1 0,2-2,50-72,-2-52,-41 106</inkml:trace>
  <inkml:trace contextRef="#ctx0" brushRef="#br0" timeOffset="184.373">369 28,'0'34,"5"11,1-3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1 141,'28'277,"-16"-315,-7 15,1 1,1 0,1 0,0 1,2 0,1 0,0 1,2 1,0 0,1 0,1 1,10-8,-9 12</inkml:trace>
  <inkml:trace contextRef="#ctx0" brushRef="#br0" timeOffset="428.575">509 0,'-18'14,"2"0,0 1,1 1,0 0,1 1,1 0,1 1,1 1,0 0,-2 6,1 32,12-56,0 0,0 0,0 0,0 0,0 0,0 0,0 0,0 0,0 0,0 0,1 1,-1-1,0 0,1 0,-1 0,1 0,-1-1,1 1,0 0,-1 0,1 0,0 0,0-1,-1 1,1 0,0-1,0 1,0 0,0-1,0 1,0-1,0 1,0-1,0 0,0 0,0 1,0-1,0 0,0 0,0 0,0 0,0 0,1 0,-1 0,0 0,0-1,0 1,0 0,0-1,0 1,9-5,-1 0,0-1,-1 0,1 0,-1 0,0-1,-1-1,1 1,-2-1,1-1,-1 1,0-1,-1 0,1-3,7-7,4-11,30-29,-45 60,-1-1,1 1,-1-1,1 1,-1 0,1-1,-1 1,0 0,1 0,-1 0,0 0,0 1,1-1,-1 0,0 0,0 1,0-1,-1 0,1 1,0-1,0 1,-1-1,1 1,-1 0,0-1,1 1,-1-1,0 1,0 0,0-1,0 1,0 0,0-1,0 1,-1 0,1-1,-1 1,1 0,11 133,-5-116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6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30,'28'0,"25"0,7-5,-1-1,-6 0,-7 1,-7 1,-5 2,-4 1,-2 1,0 0,-2 0,-4 5,-1 1,-9 1,-7-2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31,'5'0,"6"0,6 0,5 0,4 0,2 0,1 0,0 0,1 0,-1 0,0-5,0-1,-1-1,0 2,1 2,-1 1,0 0,-5 2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04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51,'-3'1,"0"1,0 0,1 0,-1 0,0 0,1 0,-1 1,1-1,0 1,0-1,0 1,0 0,0 0,0 0,1 0,0 0,-1 1,1-1,0 0,1 1,-55 241,47-203,-19 38,17-105,12 6,0 0,1 0,1 1,1-1,1 1,0 0,1 1,1-1,1 1,5-8,-2 3,0-3,1 1,1 1,1 0,1 1,1 1,1 1,8-8,-24 26,0-1,-1 1,1 0,0 0,0 0,1 0,-1 1,0-1,0 1,1-1,-1 1,1 0,-1 0,1 0,0 0,-1 0,1 0,0 1,0-1,-1 1,1 0,0 0,0 0,0 0,-1 1,1-1,0 1,0-1,-1 1,1 0,-1 0,1 0,0 1,-1-1,0 1,1-1,-1 1,0 0,0 0,0 0,0 0,0 0,0 0,-1 0,1 1,-1-1,0 0,1 1,-1 1,5 16,0 1,-2-1,-1 1,0 0,-2 0,0 0,-1 0,-2 0,0 0,-1 2,-14 57,41-115,-12 6,2-1,1 2,2 0,0 1,19-21,-18 26,78-72,-93 92,0 0,0 1,0-1,0 1,0-1,0 1,0 0,1 0,-1 0,0 0,1 1,-1 0,0-1,1 1,-1 0,0 1,1-1,-1 1,1-1,-1 1,0 0,0 0,0 0,1 1,-1-1,0 1,-1 0,1-1,0 1,0 1,-1-1,1 0,-1 1,0-1,0 1,1 0,2 7,0 1,-1-1,0 0,-1 1,0 0,0 0,-1 0,-1 0,0 0,0 0,-1 0,-1 1,0-1,0 0,-1 2,-1 25,-20 81,24-103,2-7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1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1,'-5'0,"-2"10,1 7,1 6,2 4,0 2,2 1,-4-4,-1-3,0 1,2-5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17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29,'38'0,"28"0,6-5,-3-1,-9 0,-10 1,-8 2,-7 1,-10 1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21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21 114,'-5'210,"-7"-191,8-43,9 5,0 1,2-1,0 1,1 1,0 0,2 0,0 0,1 1,0 1,2 0,-1 1,2 0,0 1,1 0,0 1,0 1,2 0,-1 1,6-1,-20 9,-1 1,0 0,1 0,-1 0,1 1,-1-1,1 0,0 0,-1 1,1-1,0 1,0 0,-1-1,1 1,0 0,0 0,-1 0,1 0,0 0,0 1,-1-1,1 0,0 1,-1-1,1 1,0 0,-1 0,1-1,-1 1,1 0,-1 0,1 0,-1 1,0-1,0 0,1 0,-1 1,0-1,0 1,0-1,-1 1,1-1,0 1,0 0,-1-1,1 1,-1 0,0-1,1 1,-1 0,0 0,0-1,0 2,-1 256,6-204,18-77,12-35,-13 19,1 1,2 2,2 0,0 2,6-3,25-4,-56 40,-1-1,1 0,-1 1,1-1,0 1,-1 0,1-1,0 1,-1 0,1 0,0 0,-1 0,1 1,0-1,-1 0,1 1,0-1,-1 1,1-1,-1 1,1 0,-1 0,1-1,-1 1,0 0,1 0,-1 1,0-1,0 0,0 0,1 1,-2-1,1 0,0 1,0-1,0 1,-1-1,1 1,0 1,3 12,-1 1,0 0,-1 0,-1 1,0-1,-2 0,1 0,-2 0,-1 4,-15 69,20-75</inkml:trace>
  <inkml:trace contextRef="#ctx0" brushRef="#br0" timeOffset="1165.689">1065 1,'-19'4,"0"1,1 1,-1 1,1 0,1 2,0 0,0 1,0 0,2 2,-1 0,-12 12,25-22,0 1,-1-1,1 0,0 1,0 0,1 0,-1 0,1 0,-1 0,1 0,0 1,0-1,0 1,0-1,1 1,0 0,0 0,0 0,0 0,0 0,1 0,0 0,-1 0,1 0,1 0,-1-1,1 1,0 0,-1 0,2 0,-1 0,0 0,1-1,0 1,0-1,0 1,0-1,0 0,1 1,2 1,-2-3,1 0,0 0,0 0,0-1,0 1,0-1,1 0,-1 0,0-1,0 1,1-1,-1 0,0 0,1 0,-1-1,0 1,1-1,-1 0,0 0,0-1,0 1,0-1,1-1,89-53,-82 47,-1 0,0-1,-1 0,0-1,0 0,-1-1,-1 0,0 0,0-1,-2 0,1 0,-2-1,1 1,0-8,-6 20,1 1,-1 0,1 0,-1-1,0 1,1 0,-1-1,0 1,1 0,-1-1,0 1,0-1,1 1,-1 0,0-1,0 1,0-1,0 1,0-1,1 1,-1 0,0-1,0 1,0-1,0 1,0-1,0 1,0-1,-1 1,1-1,0 1,0-1,0 1,0 0,-1-1,1 1,0-1,0 1,-1 0,1-1,0 1,0 0,-1-1,1 1,-1 0,1-1,0 1,-1 0,1 0,-1 0,1-1,0 1,-1 0,1 0,-1 0,1 0,-1 0,1 0,-1 0,1 0,0 0,-1 0,1 0,-1 0,1 0,-22 24,19-15,0-1,1 1,0-1,0 1,1 0,0 0,0 0,1-1,0 1,1 0,0 0,0 0,1 0,0-1,1 1,0-1,0 1,3 4,16 72,-20 164,-29-72,25-154,-2 0,-1 0,0 0,-2 0,-1-1,-9 18,16-35,-2-1,1 0,0 0,-1 0,0 0,0-1,0 1,0-1,-1 0,1 0,-1 0,0 0,0-1,0 1,0-1,0 0,0 0,-1 0,1-1,-1 0,1 0,-1 0,1 0,-3-1,5-2,-1 0,1 0,0 0,0-1,0 1,1-1,-1 0,0 0,1 1,0-1,-1 0,1 0,1 0,-1 0,0 0,1 0,-1-1,1 1,0 0,0 0,0 0,1 0,-1-1,1 1,-1 0,1 0,0 0,0 0,1 0,-1 1,1-1,-1 0,2-1,97-175,-48 97,-38 57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14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 22,'-17'56,"12"-28,1 1,1-1,1 1,2 0,3 26,-3-53,0 1,0-1,0 0,0 1,1-1,-1 0,1 0,0 1,0-1,-1 0,1 0,1 0,-1 0,0 0,0 0,1 0,-1 0,1-1,0 1,-1 0,1-1,0 1,0-1,0 0,0 0,0 0,0 0,0 0,1 0,-1 0,0-1,0 1,1-1,-1 0,0 1,1-1,-1 0,0 0,1-1,-1 1,5-1,-1 0,0-1,0 0,0 0,-1 0,1-1,0 1,-1-1,1-1,-1 1,0-1,0 0,-1 0,5-5,8-14,-1 0,-1-2,-1 0,-1-1,-1 0,-1 0,2-11,-8 22,11-44,-14 128,14 193,-10-186,-2 0,-5 0,-2 0,-4-1,-3 1,-18 64,26-128,-1 11,-2-1,0 0,-1-1,-1 1,-1-1,-1 0,-1-1,-9 13,19-32,-1 1,1-1,-1 0,1 0,-1 0,1 0,-1 0,0 0,0 0,0 0,0 0,0 0,0 0,0 0,0-1,0 1,0 0,0-1,0 1,0-1,0 1,-1-1,1 0,0 1,0-1,-1 0,1 0,0 0,-1 0,1 0,0 0,0 0,-1-1,1 1,0 0,0-1,0 1,-1-1,1 1,0-1,0 1,0-1,0 0,0 0,0 1,0-1,0 0,-23-57,23 38,2 0,1 0,1 0,0 0,1 0,1 1,1 0,7-14,-7 18,0 0,2 0,-1 0,2 1,0 1,1-1,0 1,1 1,0 0,1 1,1 0,-1 0,13-6,21-2,-25 15</inkml:trace>
  <inkml:trace contextRef="#ctx0" brushRef="#br0" timeOffset="17945.206">303 50,'-6'-3,"1"1,0 1,-1-1,1 1,-1-1,1 2,-1-1,0 1,0-1,1 2,-1-1,0 1,1-1,-1 2,1-1,-1 0,1 1,-1 0,1 1,0-1,-1 2,0-2,-6 3,0 0,1 1,-1 0,1 1,0 1,1-1,0 2,0-1,1 1,0 1,0 0,1 0,-4 7,8-11,1 0,0 0,0 0,0 0,0 0,1 1,0-1,0 1,1-1,0 1,0 0,1 0,0-1,0 1,0 0,1 0,0-1,0 1,1 0,0-1,0 1,0-1,1 0,0 0,0 0,3 4,-2-5,0 0,1 0,0-1,-1 1,1-1,1 0,-1-1,1 1,-1-1,1 0,0 0,0-1,1 0,-1 0,0 0,1-1,-1 0,1 0,-1-1,1 0,-1 0,1 0,-1-1,1 0,-1 0,0 0,1-1,-1 0,0-1,0 1,0-1,0 0,-1-1,6-3,0-2,-1-1,1-1,-2 0,1 0,-2-1,1 0,-2 0,0-1,0 0,-1 0,3-12,36-142,-43 260,-15 46,5-98,2 0,1 1,3 0,1 0,4 37,-1 12,-2-71,-2-1,0 0,-1 0,-1-1,-1 1,0-1,-2 0,0 0,-7 13,1-4,7-12,0-1,-1-1,0 1,-1-1,-1-1,0 1,0-2,-3 2,12-12,-1 0,0 0,0 0,0 0,1 0,-1 0,0 0,0 0,0-1,-1 1,1 0,0-1,0 1,0 0,0-1,-1 0,1 1,0-1,0 0,-1 1,1-1,0 0,-1 0,1 0,0 0,0-1,-1 1,1 0,0 0,-1-1,1 1,0-1,0 1,0-1,0 1,-1-1,1 0,0 1,0-1,0 0,0 0,0 0,1 0,-1 0,0 0,0 0,1 0,-1 0,0-1,1 1,-1 0,1 0,0 0,-1-1,-9-73,13 63,1-1,1 1,-1 1,2-1,0 1,0 0,1 0,0 0,1 1,0 0,0 1,1 0,1 0,0 1,0 0,0 1,6-3,-15 9,112-82,-99 72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36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1,'-22'87,"19"-79,1 0,0 0,0 0,1 0,0 0,0 0,1 1,0-1,1 0,0 0,0 0,0 0,1 0,1 0,-1 0,1 0,1-1,-1 1,1-1,0 0,5 5,-4-10,0-1,1-1,-1 1,0-1,1 0,-1 0,1 0,-1-1,0 0,0 0,1 0,-1-1,0 0,0 0,0 0,-1 0,1-1,0 0,-1 0,0 0,1-1,-1 1,-1-1,4-3,3-3,-1 1,0-2,-1 1,0-1,-1 0,0-1,0 1,-2-1,1-1,-1 1,-1-1,0 0,-1 0,-1 0,0 0,0-14,-4 385,15-262,-10-84,0 1,0 0,-2 1,0-1,0 0,-1 0,-1 0,0 1,0-1,-2 2,-4 10,7-17,-1 0,-1-1,1 1,-1-1,0 1,-1-1,0 0,0 0,-1 0,1 0,-1 0,-1-1,0 0,1 0,-2 0,1 0,-1-1,0 0,0 0,0-1,0 1,-6 1,10-5,1-1,-1 1,0-1,1 0,-1 1,1-1,-1 0,0 0,1 0,-1 0,0 0,1-1,-1 1,0 0,1-1,-1 1,1-1,-1 0,1 1,-1-1,1 0,-1 0,1 0,0 0,0 0,-1 0,1-1,0 1,0 0,0 0,0-1,0 1,1-1,-1 1,0-1,1 1,-1-1,1 1,-1-1,1-1,2-67,6 53,2 0,0 0,0 1,2 0,0 1,0 1,2-1,-1 2,2 0,0 1,10-6,-12 7</inkml:trace>
  <inkml:trace contextRef="#ctx0" brushRef="#br0" timeOffset="1044.186">514 283,'6'-4,"1"0,-1 0,1 1,0-1,0 2,1-1,-1 1,0 0,1 0,-1 1,1 0,4 0,-11 1,1 1,0-1,0 1,0 0,-1-1,1 1,0 0,-1 0,1 0,-1 0,1 1,-1-1,0 0,1 0,-1 1,0-1,0 1,0-1,0 1,0 0,0-1,0 1,-1 0,1 0,-1-1,1 1,-1 0,1 0,-1 0,0 0,0 0,0-1,0 1,-1 0,1 0,0 0,-1 0,1 0,-1-1,0 1,1 0,-1-1,0 1,0 0,0-1,0 1,0-1,-1 1,1-1,0 0,-1 0,1 1,-1-1,0 0,-10 13,11-13,-1 0,0 0,0 0,0 0,1 1,-1-1,1 0,-1 1,1 0,0-1,-1 1,1 0,0 0,0-1,0 1,0 0,1 0,-1 0,0 0,1 0,-1 0,1 0,0 1,0-1,0 0,0 0,0 0,0 0,0 0,1 0,-1 0,1 0,0 0,0 0,-1 0,1 0,0 0,0 0,1 0,-1-1,0 1,1 0,-1-1,1 1,1 0,1-1,-1 1,1-1,-1 0,1 0,0 0,-1 0,1-1,0 0,-1 1,1-1,0-1,0 1,-1 0,1-1,0 0,-1 0,1 0,-1 0,1-1,13-6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8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0 148,'3'-6,"-1"0,1 0,1 1,-1-1,1 1,0 0,0 0,0 0,1 0,0 1,0 0,0 0,0 0,1 0,0 1,-1 0,1 0,0 1,1-1,19-8,0 1,1 1,0 1,1 1,-1 2,1 1,1 1,-1 1,0 1,1 2,9 2,-32-3,0 0,0 0,-1 1,1-1,0 2,-1-1,1 0,-1 1,1 0,-1 1,0-1,0 1,0 0,0 0,0 0,-1 1,1 0,-1 0,0 0,0 0,-1 1,1-1,-1 1,0 0,0 0,-1 0,1 0,-1 1,0-1,-1 1,1-1,-1 1,0 0,0-1,-1 1,0 0,0 4,-3 2,0 0,0-1,-1 1,-1-1,0 0,-1 0,0 0,0-1,-1 0,0 0,-7 6,-12 20,-23 60,48-93,0 0,0 1,0-1,1 1,0-1,0 1,0-1,0 1,0-1,1 1,-1-1,1 1,0-1,0 0,0 1,1-1,-1 0,1 0,0 0,0 0,0 0,0 0,0-1,0 1,1-1,0 1,-1-1,4 2,44 27,41 33,-89-61,1 0,-1 0,0 0,0 0,0 0,0 0,-1 0,0 1,1-1,-1 1,0-1,0 1,-1 0,1-1,-1 1,0 0,0-1,0 1,0 0,-1-1,0 1,1-1,-1 1,0 0,-1-1,1 0,-2 4,-4 2,0 1,0-1,-1 0,0 0,0-1,-1 0,0 0,-1-1,0-1,-3 2,7-3,-22 12,-1 0,0-2,-1-2,-1 0,0-2,-1-2,0 0,-11 0,-91 20,123-28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1:49.9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599 988,'33'-18,"0"2,1 1,1 1,0 2,1 1,0 2,0 2,1 1,0 2,3 2,142-23,132-5,569 30,284 0,-970 28,29-17,-173-2,1-4,-1-1,1-3,5-2,-22 0,161 29,56-16,-188-2,1-3,1-3,-1-3,26-4,26 1,106 13,-207-8,-1-1,1-1,-1 0,1-1,-1-1,1-1,-1-1,1 0,-6 1,90-7,-101 8,1 0,-1 0,0-1,1 1,-1 0,0-1,0 1,0-1,0 1,0-1,0 0,-1 1,1-1,0 0,-1 1,1-1,-1 0,0 0,0 0,1 0,-1 1,0-1,0 0,-1 0,1 0,0 0,-1 1,1-1,-1 0,0 0,1 1,-1-1,0 0,0 1,0-1,0 1,0-1,-1 0,0-3,-6-24,1 0,1 0,2-1,1 0,2 0,0 1,2-1,3-8,-2-42,-2-231,1 308,-1 0,0 0,1 0,-1 0,0 0,-1 0,1 0,0 0,-1 0,0 0,1 0,-1 0,0 0,-1 0,1 1,0-1,-1 0,0 1,1-1,-1 1,0 0,0-1,-1 1,1 0,0 0,-1 0,1 1,-1-1,0 0,1 1,-1 0,0 0,0 0,0 0,0 0,0 0,-207 3,-489-1,282-30,84 4,-348 22,395-14,55 7,66 8,-5-25,-196 26,168 30,57-17,-56 23,-29-14,0 7,161-18,0-4,0-2,-1-3,-14-4,-31 1,-199 2,140 28,150-27,16-2,1 1,-1 0,0-1,1 1,-1 0,1 1,-1-1,0 1,1-1,-1 1,1 0,0 1,-1-1,1 0,0 1,0 0,-1 0,2 0,-1 0,0 0,0 1,1-1,-1 1,1 0,0-1,-1 2,-6 25,0 1,2 0,2 1,1-1,1 1,1 0,2 0,1 0,2 7,-1 40,21 91,-20-164,0 0,1 0,0-1,0 1,0-1,0 0,1 0,0 0,0 0,0-1,0 0,0 0,1 0,-1-1,1 0,0 0,-1 0,1-1,0 1,0-2,0 1,0-1,0 1,1-2,-1 1,0-1,0 0,0 0,-1 0,1-1,2-1,24 1,112-12,-109 7,1 2,0 1,1 1,-1 3,0 0,1 3,25 19,-49-11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25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1 517,'25'2,"0"0,0-2,0-1,0 0,0-2,0-1,-1-1,0-1,0-1,0-2,0 0,-2-1,1-1,7-6,-21 11,-1-1,0 1,0-1,0-1,-1 0,0 0,-1 0,0-1,0 1,-1-2,0 1,0 0,-1-1,0 0,-1 0,0 0,-1-1,0 1,-1 0,0-1,0 0,-1 1,-1-1,1 0,-2 6,1 0,0 1,-1-1,0 1,0 0,0 0,-1 0,0 0,1 0,-1 0,0 0,-1 1,1 0,-1 0,1 0,-1 0,0 0,0 1,0-1,-1 1,1 0,-1 1,1-1,-1 1,1 0,-1 0,0 0,1 0,-1 1,0 0,0 0,1 0,-1 1,0-1,1 1,-1 1,0-1,1 0,-1 1,1 0,0 0,0 0,-1 1,-10 6,0 1,1 0,1 1,0 0,0 1,1 0,0 1,1 1,1 0,0 0,1 1,1 0,0 1,1 0,0 0,2 0,0 1,0 0,2 0,0 0,1 0,1 4,1-13,0-1,1 1,-1-1,2 1,-1-1,1 0,1 1,-1-1,1 0,0 0,1-1,-1 1,1-1,1 0,-1 0,1 0,0 0,0-1,1 0,0 0,0 0,0-1,0 0,1 0,-1-1,1 1,2-1,4 2,0-1,0 0,0-1,1 0,-1-1,1-1,-1 0,1-1,0 0,-1-1,1-1,-1 0,1-1,10-3,8-5,0-2,0-1,-1-1,-1-1,-1-2,0-1,-2-1,0-2,-1-1,-1 0,-2-2,0-1,-1-1,-2 0,-1-2,-1 0,-2-1,0-1,-3-1,0 0,1-11,-12 40,-1-1,0 0,0 1,-1-1,1 0,-1 0,1 1,-1-1,0 0,-1 0,1 0,-1 1,1-1,-1 0,0 0,0 1,-1-1,1 1,-1-1,0 1,0 0,0 0,0-1,-1 1,1 1,-1-1,0 0,1 1,-1-1,-1 1,1 0,0 0,0 0,-1 0,1 1,-1-1,1 1,-1 0,0 0,0 1,-1-1,-7 2,-1 0,1 1,0 1,0 0,0 1,0 0,1 0,-1 1,1 1,1 0,-1 1,1 0,0 0,0 1,1 0,-4 6,7-9,0 0,1 0,0 0,0 1,0 0,1 0,0 0,0 0,1 1,-1 0,2 0,-1 0,1 0,0 0,0 0,1 0,0 1,0-1,0 1,1 1,3-5,0-1,-1 0,1 0,0 0,1 0,-1 0,1 0,-1-1,1 0,0 0,-1 0,1 0,0 0,1-1,-1 0,0 0,0 0,0 0,1-1,-1 1,0-1,1 0,-1 0,0-1,1 0,-1 1,1-2,5 2,43-2,-1-2,1-2,-1-3,46-14,-97 22,1-1,0 1,0 0,0 0,0 0,0 0,0 1,0-1,0 1,0-1,0 1,0 0,0-1,0 1,1 0,-1 0,0 1,0-1,0 0,0 1,0-1,0 1,0 0,0-1,0 1,0 0,0 0,0 1,-1-1,1 0,0 1,-1-1,1 1,-1-1,1 1,-1-1,0 1,0 0,0 0,0 0,0 0,0 0,0 0,-1 0,1 0,-1 0,1 0,-1 0,0 2,-43 150,42-149,0 0,0 0,0 0,1 0,0 0,0 0,0 1,0-1,1 0,0 0,0 0,0 0,1-1,-1 1,1 0,0 0,1-1,-1 1,1-1,0 0,0 0,0 0,1 0,-1-1,1 1,0-1,0 0,0 0,0 0,1 0,2 0,7 5,1-1,0 0,0-2,0 1,1-2,0 0,0-1,0-1,8 1,-9-3,1-1,-1 0,0-1,1-1,-1 0,0-1,-1-1,1 0,-1-1,0 0,0-2,-1 1,0-1,0-1,7-7,3-3,-1-2,0-1,-1 0,-2-1,0-2,-2 0,6-12,-18 28,0 0,-1 0,0 0,0-1,-1 1,0-1,-1 0,0 0,-1 0,0 0,-1-8,0 14,0 1,0-1,-1 1,0-1,1 0,-2 1,1 0,0-1,-1 1,1 0,-1-1,0 1,0 0,0 0,0 1,-1-1,1 0,-1 1,0-1,0 1,1 0,-1 0,-1 0,1 0,0 1,0-1,-1 1,1 0,-1 0,1 0,-1 0,1 1,-4-1,-3 1,0-1,0 2,0-1,0 1,0 1,0 0,1 0,-1 1,1 0,-1 1,1 0,0 0,1 1,-1 0,1 1,0 0,0 0,0 0,-2 4,-6 6,1 1,0 0,1 1,1 1,0 0,2 0,0 1,1 2,4-10,0 0,0 0,2 0,-1 1,2 0,0 0,0 0,1 0,1 0,0 1,1-1,0 0,1 0,1 1,0-1,0 0,2 0,-1 0,2-1,0 1,0-1,1 0,0-1,1 1,1-1,0-1,0 1,1-1,0-1,1 0,0 0,0-1,1 0,0 0,1-2,5 4,91 24,-80-27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2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28,'-53'332,"21"205,8-271,23-260,1-4,-1 0,0 1,1-1,0 1,0 0,0-1,0 1,0-1,0 1,1-1,-1 1,1-1,-1 1,1-1,0 0,0 1,0-1,1 0,-1 0,0 0,1 0,1 2,9 1</inkml:trace>
  <inkml:trace contextRef="#ctx0" brushRef="#br0" timeOffset="369.885">622 0,'-28'82,"4"1,4 1,3 1,4 1,4 0,4 0,3 0,4 13,1-73,1-1,1 0,1 0,1 0,1-1,2 0,0-1,6 9,-5-25,-14-35,-7 3,-1 0,-1 1,-1 1,0 0,-2 0,-1 1,-1 1,-1 1,0 0,-2 2,0 0,-1 1,2 1,0 0,-1 2,0 0,-1 2,-1 0,0 1,-1 2,0 0,-21-5,39 13,0-1,1 1,-1 1,0-1,0 1,0 0,1 0,-1 0,0 0,0 1,0 0,1 0,-1 0,0 1,1 0,0 0,-1 0,1 0,0 0,0 1,0 0,0 0,0 0,1 0,0 1,-1-1,1 1,0 0,1 0,-1 0,1 0,0 1,0-1,0 1,0-1,1 1,0-1,0 1,-1 4,3 48,5-31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29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34 134,'-17'56,"12"-34,1 1,0 0,2 0,1 0,1 1,1-1,0 0,2 0,1 0,1 0,1-1,1 0,0 0,2 0,4 5,-13-25,1 0,0 0,0 0,0 0,0 0,0 0,0 0,0-1,1 1,-1 0,0-1,1 1,0-1,-1 0,1 1,0-1,0 0,0 0,0 0,0 0,0 0,0-1,0 1,0-1,0 1,0-1,0 0,0 0,0 0,1 0,-1 0,0 0,0 0,0-1,0 1,0-1,0 0,0 1,0-1,0 0,0 0,0 0,0-1,-1 1,1 0,0-1,0 0,14-18,-1-2,-1 0,-1 0,0-2,-2 1,2-9,7-12,106-252,-105 223,-43 140,13-20,-5 103,48 222,-26-288,-3 1,-4 0,-5 18,2-81,0-1,-2 1,-1 0,0-1,-2 0,0 0,-2-1,0 1,-1-2,-1 0,-1 0,-11 14,-55 21,76-53,1 0,-1 0,0-1,0 1,0-1,0 0,0 1,0-1,0 0,-1 0,1 0,0 0,0-1,0 1,0-1,0 1,0-1,1 1,-1-1,0 0,0 0,0 0,1 0,-1 0,0-1,1 1,-1 0,1-1,-1 1,1-1,0 0,0 1,0-1,0 0,0 0,0 0,0 1,1-1,-1 0,0 0,1 0,0 0,-1-2,0-9,1-1,0 0,1 1,1-1,0 0,0 1,1-1,1 1,1 0,-1 0,2 1,0-1,2-1,9-25,53-142,-65 158,-1 3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3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1,'0'33,"0"26,0 8,0-3,-5-8,-1-8,0-8,1-5,6-9,3-9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38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0,'158'151,"45"17,-201-167,-1 1,0-1,0 0,0 1,0-1,0 1,0 0,0-1,0 1,-1 0,1-1,0 1,-1 0,0-1,1 1,-1 0,0 0,0 0,0-1,0 1,0 0,-1 0,1 0,0-1,-1 1,0 0,1 0,-1-1,0 1,0-1,0 1,0-1,0 1,0-1,0 1,0-1,0 0,-1 0,1 0,-1 1,1-1,-1 0,1-1,-1 1,0 0,1 0,-1-1,0 1,-1-1,1 2,-218 187,181-155,25-19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40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57 146,'-10'22,"1"0,0 1,2 1,1-1,1 1,0 0,2 0,1 1,1 15,27 56,-25-94,0 0,0 0,0 0,1 0,-1-1,0 1,1 0,-1-1,1 1,0-1,-1 0,1 1,0-1,0 0,0 0,0 0,0 0,0-1,0 1,0 0,0-1,0 0,0 1,0-1,0 0,1 0,-1 0,0 0,0 0,0-1,0 1,0-1,0 1,1-1,-1 0,-1 0,1 0,0 0,0 0,0 0,0-1,-1 1,1-1,12-10,-1-1,-1 0,0-1,-1 0,0-1,-1 0,-1-1,5-10,8-12,135-259,-134 262,-32 62,-15 29,3 2,2 0,3 1,2 1,3 0,-2 55,24 76,1-70,-10-80,1-8,-1 0,-2 0,-1 0,-1 0,-2 0,-1 0,-2-1,-6 19,-37 15,48-65,1 0,-1 1,1-1,-1 0,0-1,0 1,1 0,-1 0,0-1,0 1,0-1,0 1,0-1,0 0,0 0,1 0,-1 0,0 0,0 0,0-1,0 1,0-1,0 1,0-1,1 0,-1 1,0-1,0 0,1 0,-1 0,1-1,-1 1,1 0,-1 0,1-1,0 1,0-1,0 1,-1-1,1 0,-5-12,1 0,0-1,1 0,0 1,1-1,1 0,1 0,0-1,0 1,2 0,0 0,1 0,1-4,0-10,2 1,0 0,2 0,2 0,0 1,2 0,0 1,14-21,-12 23</inkml:trace>
  <inkml:trace contextRef="#ctx0" brushRef="#br0" timeOffset="754.158">537 513,'10'-5,"-2"1,0 1,0 0,0 0,1 0,-1 1,1 0,-1 1,1-1,0 2,-1-1,1 1,6 1,-13 0,-1-1,1 1,-1-1,0 1,1-1,-1 1,0 0,1 0,-1 0,0 0,0 0,0 0,0 0,0 0,0 0,0 0,0 0,0 1,-1-1,1 0,0 1,-1-1,1 0,-1 1,0-1,1 1,-1-1,0 1,0-1,0 1,0-1,0 1,0-1,0 1,0-1,-1 1,1-1,-1 0,1 1,-1 1,-28 56,21-46,-28 58,35-70,1 1,-1 0,1 0,0 0,0 0,0-1,0 1,0 0,0 0,0 0,1 0,-1-1,1 1,-1 0,1 0,0-1,-1 1,1 0,0-1,0 1,0-1,1 1,-1-1,0 1,0-1,1 0,-1 0,1 0,-1 0,1 0,0 0,-1 0,1 0,0-1,-1 1,1 0,0-1,1 1,9 0,0 1,0-2,1 0,-1 0,0-1,0 0,0-1,0-1,-1 0,1-1,-1 0,1 0,-1-1,0-1,-1 0,4-2,9-5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47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539 21,'-12'-5,"-1"1,1 1,-1 0,0 1,0 0,-1 1,1 0,0 2,0-1,0 1,-1 1,1 1,1-1,-1 2,0 0,1 1,0 0,0 0,0 2,1-1,-3 3,13-8,-1 1,0 0,1 0,0 0,-1 0,1-1,0 2,0-1,0 0,0 0,0 0,1 0,-1 1,1-1,0 0,-1 1,1-1,0 0,0 0,0 1,1-1,-1 0,0 1,1-1,0 0,-1 0,1 1,0-1,0 0,0 0,0 0,1 0,-1 0,1-1,-1 1,1 0,64 62,-18-33,-40-28,-1 1,1 0,-1 0,0 0,-1 1,1 0,-1 1,0-1,0 1,0 1,-1-1,0 1,-1-1,1 1,-1 1,0-1,1 5,-6-6,0 0,-1 0,0 0,1 0,-2 0,1 0,-1-1,0 1,0-1,0 0,-1 0,0 0,0 0,0-1,-1 1,1-1,-1 0,0-1,0 1,-1-1,1 0,-1 0,1-1,-1 1,-4 0,-58 30,-1-3,-2-4,-10 1,53-18,-30 13,85-44,53-27,-53 36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4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55,'-22'31,"1"2,2 1,1 0,1 1,3 1,-6 21,1 55,19-108,0 0,0-1,0 1,1 0,0-1,0 1,0-1,0 0,0 1,1-1,-1 0,1 1,0-1,0 0,0 0,0-1,1 1,-1 0,1-1,-1 1,1-1,0 0,0 0,0 0,0 0,1-1,-1 1,0-1,3 1,9-1,0 0,1-1,-1 0,1-1,-1-1,0-1,0 0,0-1,0 0,0-1,-1-1,0 0,0-1,-1-1,0 0,0-1,-1 0,0-1,0 0,-1-1,-1 0,0-1,0 0,1-3,0-1,0 0,-1 0,0-1,-2 0,0-1,-1 0,0 0,-2-1,3-12,-8 24,1 1,-2-1,1 0,0 1,-1-1,-1 0,1 1,-1-1,0 1,0 0,-1-1,0 1,0 0,0 1,-1-1,0 0,0 1,0 0,-1 0,0 0,0 1,0-1,0 1,-1 1,1-1,-1 1,0 0,0 0,0 0,-1 1,1 0,-1 0,1 1,-1 0,0 0,1 0,-1 1,0 0,1 0,-1 1,0 0,1 0,-2 1,-8 3,0 1,1 0,0 1,1 1,0 0,0 1,-9 7,-10 10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56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1,'-42'34,"2"2,2 1,1 2,2 2,2 1,-19 33,41-63,1 1,1 0,0 1,1 0,1 0,0 1,0 0,2 0,0 1,1-1,0 1,1 0,1 0,0 0,2 1,0-1,0 0,2 0,0 0,0 0,2 0,0 0,1-1,0 1,7 12,-8-21,1 1,-1-2,1 1,0 0,1-1,-1 0,1 0,0-1,1 1,-1-1,1-1,0 1,1-1,-1 0,1-1,-1 0,1 0,0-1,0 0,0 0,0-1,1 0,-1 0,0-1,1 0,0 0,20-6,1-1,-2-1,1-2,-1-1,-1-1,0-1,-1-1,0-1,-1-2,-1-1,-1 0,0-2,11-13,-15 16,-1-1,-1-1,-1 0,0-1,-2 0,0-2,-1 1,-2-2,0 0,-1 0,-1 0,-2-1,0-1,-2 1,3-25,-8 40,-1-1,0 1,-1 0,0 0,-1 0,1 0,-2 0,1 0,-1 1,-1-1,1 1,-1 1,-1-1,1 0,-1 1,-1 0,1 1,-1 0,-1 0,1 0,-1 1,0 0,0 0,0 1,-1 0,1 0,-1 1,0 0,0 1,0 0,0 0,-1 1,1 0,0 1,-1 0,0 0,-93 17,60-6</inkml:trace>
  <inkml:trace contextRef="#ctx0" brushRef="#br0" timeOffset="399.134">0 397,'1'-2,"0"1,0 0,0 0,0 0,0 0,1 0,-1 0,0 0,1 0,-1 1,0-1,1 0,-1 1,1-1,-1 1,1-1,-1 1,1 0,0 0,-1 0,1 0,-1 0,1 0,-1 0,1 0,-1 1,1-1,-1 0,1 1,-1 0,1-1,0 2,8-1,158 9,119-10,-123-1,170 1,-332 0,5 0,0 1,0-1,0-1,1 1,-1-1,0-1,0 1,0-1,-1 0,1-1,0 1,2-3,-13 2,-3 7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4,'-26'36,"2"2,1 1,2 1,1 1,3 0,1 2,0 6,15-46,-1 0,1 0,0 0,0 0,0 0,0 0,1 1,-1-1,1 0,0 0,0 0,0 1,0-1,1 0,-1 0,1 1,0-1,0 0,0 0,0 0,0 0,1 0,-1-1,1 1,0 0,0-1,0 1,0-1,0 1,1-1,-1 0,1 0,0 0,-1 0,1-1,0 1,0-1,3 1,4-2,0 0,0-1,0-1,-1 1,1-2,0 1,-1-1,1-1,-1 0,0 0,0-1,0 0,-1 0,0-1,0 0,0-1,-1 0,0 0,0 0,-1-1,0 0,0 0,-1-1,4-7,40-130,-47 140,-1-1,0 1,-1 0,0-1,0 1,0 0,-1-1,0 1,0 0,0-1,-1 1,0 0,0 0,-1 0,0 0,0 1,0-1,-1 1,1 0,-1 0,0 0,-5-3,-31-12,20 16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4:5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254 395,'22'129,"-4"49,12-3,-30-173,1 1,0-1,0 1,0-1,0 1,0-1,0 1,1-1,-1 0,1 0,0 0,-1 0,1 0,0 0,0 0,1-1,-1 1,0-1,0 0,1 1,-1-1,1 0,-1 0,1 0,-1-1,1 1,-1-1,1 1,0-1,-1 0,1 0,0 0,0 0,-1-1,1 1,-1-1,1 0,0 1,-1-1,1 0,-1 0,0-1,1 1,-1 0,0-1,0 0,0 1,0-1,0 0,0 0,0 0,24-24,-1-1,-1-1,-2-1,16-25,-3 3,2 8,-25 73,-13 27,8 74,-6-126,0-1,0 1,0-1,1 1,0-1,0 0,0 1,0-1,1 0,0-1,-1 1,1 0,1-1,-1 1,0-1,1 0,0 0,0-1,0 1,0-1,0 0,0 0,0 0,5 1,-5-2,1-1,0 1,0-1,0 0,0 0,0-1,0 1,-1-1,1 0,0 0,0-1,-1 1,1-1,-1 0,1-1,-1 1,0-1,0 1,0-1,0-1,-1 1,3-2,66-88,-49 48,-2-1,-2-1,-2-1,-3 0,-1-1,5-47,10-59,-23 143</inkml:trace>
  <inkml:trace contextRef="#ctx0" brushRef="#br0" timeOffset="263.618">1213 762,'-14'33,"-5"22,0 5,5-2,3-7,10-12,3-7,3-9</inkml:trace>
  <inkml:trace contextRef="#ctx0" brushRef="#br0" timeOffset="880.048">1355 931,'249'-52,"-248"52,1 0,-1 1,0-1,1 0,-1 0,1 0,-1 0,0-1,1 1,-1 0,0-1,1 1,-1 0,0-1,1 1,-1-1,0 0,0 0,0 1,1-1,-1 0,0 0,0 0,0 0,-1 0,1 0,0 0,0 0,0-1,-1 1,1 0,-1 0,1-1,-1 1,1 0,-1-1,0 1,0-1,0 1,1 0,-1-1,0 1,-1 0,1-1,0 1,0-1,-1 1,1 0,-1-1,1 1,-1 0,1 0,-1-1,0 1,0 0,0-1,-1-1,1 1,-1 0,0 0,0 0,0 0,0 1,0-1,0 1,-1-1,1 1,-1-1,1 1,-1 0,1 0,-1 1,1-1,-1 0,0 1,0-1,1 1,-1 0,0 0,1 0,-1 1,0-1,0 0,1 1,-1 0,1 0,-1-1,0 2,1-1,0 0,-1 0,1 1,0-1,-1 1,1 0,0 0,0 0,1 0,-1 0,0 0,1 0,-1 1,1-1,0 0,-1 1,1-1,0 3,-1 167,2-169,6 44,-6-46,1 0,-1 0,0-1,1 1,-1 0,1-1,-1 1,1 0,-1-1,1 1,-1-1,1 1,0 0,-1-1,1 0,0 1,-1-1,1 1,0-1,-1 0,1 1,0-1,0 0,0 0,-1 0,1 0,0 0,0 0,0 0,0 0,-1 0,1 0,0 0,0 0,0 0,-1-1,1 1,0 0,0-1,-1 1,1-1,0 1,-1 0,1-1,0 1,-1-1,1 0,-1 1,1-1,-1 0,1 1,-1-1,1 0,93-110,-56 54,-27 43</inkml:trace>
  <inkml:trace contextRef="#ctx0" brushRef="#br0" timeOffset="1250.656">1863 818,'8'-2,"1"1,0-1,0 1,0 1,0 0,0 0,0 0,0 1,0 1,0 0,-1 0,1 0,2 2,-10-3,1 0,-1-1,0 1,0 0,0 0,0 0,0 0,0 0,0 0,-1 0,1 0,0 0,0 0,-1 1,1-1,-1 0,1 1,-1-1,0 0,1 0,-1 1,0-1,0 1,0-1,0 0,0 1,0-1,0 0,0 1,-1-1,1 0,-1 1,1-1,-1 0,1 0,-1 1,0-1,1 0,-1 0,0 0,0 0,0 0,-1 1,-45 48,44-47,-3 1,0 0,0 1,1 0,-1 0,1 1,0-1,1 1,-1 0,1 1,0-1,1 1,0-1,0 1,0 0,1 0,-1 0,2 1,-1-1,1 0,0 7,2-12,0 1,0-1,0 0,0 0,0 0,0 0,1 0,-1-1,1 1,-1 0,1 0,0-1,0 1,-1-1,1 0,0 0,0 0,0 1,1-2,-1 1,0 0,0 0,0-1,1 1,-1-1,0 0,1 0,-1 0,0 0,2 0,71-9,-45 2,-5 1</inkml:trace>
  <inkml:trace contextRef="#ctx0" brushRef="#br0" timeOffset="1663.678">2257 0,'32'90,"-4"0,-3 2,-5 1,-4 1,0 47,-8-46,-4 0,-4 0,-6 30,4-109,0 0,-1 0,-1-1,0 1,-1-1,-1 0,0 0,-1-1,-1 0,0 0,-1-1,0 0,-1 0,-1-1,-7 6,-15 15,-2-2,-1-2,-2-1,-14 7,24-17</inkml:trace>
  <inkml:trace contextRef="#ctx0" brushRef="#br0" timeOffset="2167.681">254 0,'-34'48,"-20"49,-1 23,8 1,13-7,12-12,14-10,9-10,9-10,7-8,7-4,2-4,3-1,1-5,0-7,-1-5,1-10,-6-9</inkml:trace>
  <inkml:trace contextRef="#ctx0" brushRef="#br0" timeOffset="3147.489">2624 1157,'-15'7,"1"2,0 0,0 1,1 1,0-1,0 2,2 0,-1 1,2 0,0 0,0 1,1 0,1 1,0 0,1 1,1-1,0 1,-1 11,5-25,1 0,0 0,0 0,1 0,-1 1,0-1,1 0,0 0,-1 1,1-1,0 0,0 0,0 1,0-1,1 0,-1 1,0-1,1 0,0 0,-1 0,1 1,0-1,0 0,1 0,-1 0,0-1,0 1,1 0,0 0,-1-1,1 1,0-1,-1 1,1-1,0 0,0 0,0 1,0-2,0 1,1 0,-1 0,0-1,0 1,1-1,-1 1,0-1,1 0,6-4,0-1,0 0,0-1,-1 1,0-2,0 1,0-1,-1 0,0-1,-1 1,1-1,-2-1,4-4,16-19,91-109,-116 140,0 1,0 0,1-1,-1 1,0-1,0 1,0 0,1-1,-1 1,0-1,1 1,-1 0,0-1,0 1,1 0,-1-1,1 1,-1 0,0 0,1 0,-1-1,1 1,-1 0,1 0,-1 0,0 0,1 0,-1 0,1-1,-1 1,1 0,-1 0,1 1,-1-1,1 0,-1 0,1 0,-1 0,0 0,1 0,-1 1,1-1,-1 0,0 0,1 1,-1-1,1 0,-1 0,0 1,1-1,-1 1,0-1,0 0,1 1,-1-1,0 1,0-1,0 0,1 1,-1-1,0 1,0-1,0 1,0-1,0 1,0-1,0 0,0 1,2 40,-2-34,-21 396,8-163,13-227,0 0,-2 0,1-1,-2 1,0 0,0-1,-1 0,-1 0,0 0,0 0,-1-1,-1 1,0-2,0 1,-1-1,-1 0,-2 2,-57 30,66-42,0 1,0 0,0 0,0-1,1 1,-1-1,0 0,0 1,0-1,0 0,0 0,0 0,0 0,0-1,0 1,0 0,0-1,1 0,-1 1,0-1,0 0,0 0,1 0,-1 0,0 0,1 0,-1 0,1-1,0 1,-1-1,1 1,0-1,0 1,0-1,0 0,0 1,0-1,0-1,-2-13,1 0,0 0,1 0,1 0,1 0,0 0,1 0,1 0,0 0,1 0,1 1,0 0,1 0,1 0,0 1,1 0,6-9,96-168,-74 132,-24 35</inkml:trace>
  <inkml:trace contextRef="#ctx0" brushRef="#br0" timeOffset="5248.348">2709 311,'2'-1,"-1"0,0 1,0-1,0 1,0-1,1 1,-1 0,0-1,0 1,0 0,1 0,-1 0,0 0,1 0,-1 0,0 0,0 1,1-1,-1 0,0 1,0-1,0 1,0-1,1 1,-1-1,0 1,0 0,0 0,0-1,0 1,-1 0,1 0,6 2,37 19,-1 2,-1 2,-1 2,-2 1,-1 3,32 33,13 43,-82-106,-1 0,1 0,-1 0,1 0,-1 0,0 0,0-1,0 1,0 0,-1 0,1 0,0 0,-1 0,1 0,-1-1,0 1,0 0,0 0,1-1,-2 1,1-1,0 1,0-1,0 1,-1-1,1 1,0-1,-1 0,0 0,1 0,-1 0,0 0,1 0,-1 0,0-1,0 1,1-1,-1 1,0-1,0 0,0 0,0 1,0-1,-1-1,-12 8,-26 18,0 1,2 2,2 2,0 1,2 2,2 1,0 2,3 1,-19 31,24-18,46-56,-5-4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5:09.43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110 173,'-7'18,"2"1,0-1,1 2,1-1,0 0,2 1,0-1,2 8,-2-12,-10 160,-23 103,34-277,-4 10,2 0,-1 1,2 0,-1 0,2-1,0 1,0 0,1 0,0 0,1-1,0 1,1-1,1 1,0-1,0 0,3 4,-1-10,1-1,-1 0,1-1,0 1,0-1,0-1,0 1,0-1,1-1,-1 1,1-1,-1 0,1-1,-1 0,1 0,0-1,-1 0,1 0,-1-1,18 1,-2 0,229 10,-147 3,1-4,0-6,34-5,7 1,314 1,-187-25,176 24,-202-24,1 14,16-7,-16-8,602 28,193-1,-1041 1,1-1,-1 0,0 1,0-1,0 0,0-1,0 1,0 0,0-1,0 0,0 1,0-1,0 0,-1-1,1 1,0 0,0-1,-1 0,1 1,-1-1,0 0,1-1,-1 1,0 0,0 0,0-1,-1 1,1-1,-1 0,1 1,-1-1,0 0,0 0,0 0,0 0,0 0,-3-225,-10 53,-23-18,23-31,12 221,0 0,0 1,-1-1,0 0,1 1,-1-1,0 1,0-1,-1 1,1-1,0 1,-1 0,1 0,-1 0,0 0,0 0,0 0,0 0,0 0,0 1,0-1,0 1,-1 0,1 0,-1-1,1 2,-1-1,1 0,-1 0,-1 0,-88-1,71 3,-100 4,0-6,-65-10,-42-5,-210 13,228 5,-1109-2,1002 28,17-17,191 1,-1-4,0-5,-28-7,-16 2,-26-9,162 7,0 0,-1 1,0 1,1 0,-1 2,0 0,1 1,-1 1,-10 3,-197 15,28 24,95-48,-7 1,-44 47,132-42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20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28,'0'1,"0"-1,0 1,0-1,-1 1,1-1,0 1,-1-1,1 1,0-1,-1 0,1 1,0-1,-1 1,1-1,-1 0,1 0,-1 1,1-1,-1 0,1 0,-1 1,1-1,-1 0,1 0,-1 0,1 0,-1 0,0 0,1 0,-1 0,1 0,-1 0,1 0,-1 0,1 0,-1 0,1-1,-1 1,1 0,-1 0,1-1,-1 1,1 0,-1-1,1 1,-1 0,1-1,0 1,-1-1,1 1,0 0,-1-1,1 1,0-1,0 1,-1-1,1 0,-5 53,5-52,29 204,1 80,-5-145,5-54,-29-85,-1 1,1 0,-1-1,1 1,0 0,0-1,-1 1,1-1,0 1,0-1,0 0,0 1,-1-1,1 0,0 0,0 1,0-1,0 0,0 0,0 0,0 0,0 0,-1 0,1 0,0-1,0 1,0 0,0 0,0-1,0 1,-1-1,1 1,0-1,0 1,0-1,-1 1,1-1,0 1,-1-1,1 0,-1 0,1 1,-1-1,1 0,-1 0,1 1,-1-1,0 0,1 0,24-42,1-25,-2 0,-3-1,6-46,-5-26,5 13,-27 128,1 0,-1 0,0 1,0-1,1 0,-1 0,0 1,0-1,1 0,-1 0,0 0,1 0,-1 1,0-1,1 0,-1 0,0 0,1 0,-1 0,0 0,1 0,-1 0,0 0,1 0,-1 0,0 0,1 0,-1 0,0 0,1-1,-1 1,0 0,1 0,-1 0,0 0,0-1,1 1,-1 0,0 0,1 0,-1-1,0 1,0 0,0-1,1 1,-1 0,0 0,0-1,0 1,0 0,0-1,0 1,0 0,1-1,-1 1,0 0,0-1,0 1,0 0,0-1,-1 1,1 0,0-1,7 34,-5-21,21 165,2-34,17 53,-42-194,1 0,-1 0,1 0,-1 0,1 0,0 0,0 0,0 0,0 0,0 0,0-1,0 1,1 0,-1-1,0 1,1-1,0 1,-1-1,1 0,0 1,0-1,-1 0,1 0,0-1,0 1,0 0,0-1,0 1,1-1,-1 1,0-1,0 0,0 0,0 0,0 0,0 0,0-1,0 1,1-1,-1 1,0-1,0 0,0 0,-1 0,1 0,0 0,0 0,0 0,-1-1,1 1,-1 0,1-1,-1 0,0 1,1-1,12-20,-2 0,0 0,-1-1,-2-1,0 1,-1-2,3-7,95-267,-48 70,-57 220,-9 27,5-12,-6 13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20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1,'-17'227,"-13"-28,26-143,9-50</inkml:trace>
  <inkml:trace contextRef="#ctx0" brushRef="#br0" timeOffset="769.959">222 256,'21'5,"0"-1,1-1,-1-1,1-1,0-1,0 0,-1-2,20-4,58-1,-44 1,-77-16,-83-40,103 62,1-1,-1 1,1 0,-1 0,1 0,0 0,-1 0,1 0,-1 1,1-1,-1 0,1 1,0-1,-1 1,1-1,0 1,0 0,-1-1,1 1,0 0,0 0,0 0,0 0,0 0,0 0,0 0,0 1,0-1,1 0,-1 0,0 1,1-1,-1 0,1 1,0-1,-1 1,1-1,0 0,0 1,0-1,0 1,-5 69,5-62,4 194,-4-203,1-1,-1 0,1 1,0-1,-1 1,1-1,0 0,-1 1,1 0,0-1,0 1,0-1,-1 1,1 0,0 0,0-1,0 1,0 0,-1 0,1 0,0 0,0 0,0 0,0 0,0 0,-1 1,1-1,0 0,0 0,0 1,0-1,-1 1,1-1,0 0,-1 1,1-1,0 1,-1 0,1-1,0 1,-1-1,1 1,-1 0,1 0,-1-1,1 1,-1 0,0 0,1 0,-1-1,0 1,0 0,0 0,1 0,-1 0,0-1,0 1,0 0,0 0,-1 1,112-204,-100 183</inkml:trace>
  <inkml:trace contextRef="#ctx0" brushRef="#br0" timeOffset="1268.611">673 58,'6'-4,"0"0,1 1,-1 0,1 0,0 1,0-1,0 2,0-1,0 1,1 0,-1 1,0-1,1 1,3 1,-8-1,-1 0,1 0,-1 0,1 1,0-1,-1 1,1 0,-1 0,1-1,-1 1,1 1,-1-1,0 0,0 1,0-1,1 1,-1 0,-1-1,1 1,0 0,0 0,-1 0,1 1,-1-1,0 0,1 0,-1 1,0-1,-1 1,1-1,0 1,-1-1,1 1,-1 0,0-1,0 1,0 0,0 0,-26 99,-40 1,64-101,1-1,0 0,0 1,0-1,1 0,-1 1,0-1,0 1,1 0,-1-1,1 1,-1 0,1-1,0 1,0 0,-1-1,1 1,0 0,1-1,-1 1,0 0,0-1,1 1,-1 0,1-1,-1 1,1-1,0 1,0-1,0 1,0-1,0 1,0-1,0 0,0 0,0 1,1-1,-1 0,0 0,1 0,-1 0,1-1,-1 1,1 0,-1-1,1 1,0-1,-1 1,1-1,0 0,-1 1,1-1,0 0,0 0,15 0,-1 0,1-1,-1-1,0 0,0-1,0-1,0 0,0-1,6-4,0 0,-3 2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25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1,'56'41,"-53"-38,10 15,-2 0,0 0,-1 1,-1 0,-1 1,-1 0,0 0,-2 1,3 17,9 24,0 4,-2 1,-3 1,-3 1,-3-1,-3 60,-6 51,2-168,-2 0,1 1,-1-1,-1 0,0-1,-1 1,0-1,0 1,-1-2,-4 6,-3 3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26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0,'-31'40,"2"0,2 2,1 1,3 2,1 0,-2 13,7-12,1 0,2 2,3 0,1 0,3 1,2 0,2 1,2-1,3 0,1 1,3-1,1-1,3 1,2-1,2-1,3 1,13 29,4-1,3-2,28 42,-42-78,-4-6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6,'-7'-1,"0"-1,0 1,0 0,0 1,-1 0,1 0,0 0,0 1,0 0,-1 1,1-1,1 1,-1 1,0-1,0 1,1 0,0 1,-1 0,1 0,0 0,1 0,-1 1,1 0,0 0,0 1,1 0,0-1,0 1,-3 5,-22 61,28-70,1 0,-1 0,1 0,-1 0,1 0,0 1,0-1,0 0,1 0,-1 0,0 0,1 0,-1 1,1-1,0 0,0 0,0 0,0 0,0-1,0 1,0 0,0 0,1-1,-1 1,1 0,-1-1,1 0,0 1,0-1,-1 0,1 0,0 0,1 0,3 0,0 0,0-1,0 0,0 0,0-1,-1 0,1 0,0 0,0-1,-1 1,1-1,-1-1,1 1,-1-1,0 0,0 0,0-1,0 1,-1-1,2-1,119-126,-125 130,1 1,-1-1,0 0,0 1,0-1,1 0,-1 1,0-1,1 0,-1 1,0-1,1 1,-1-1,1 0,-1 1,1-1,-1 1,1 0,0-1,-1 1,1-1,-1 1,1 0,0-1,-1 1,1 0,0 0,0 0,-1 0,1-1,0 1,-1 0,1 0,0 0,0 0,-1 1,1-1,0 0,-1 0,1 0,0 0,0 1,-1-1,1 0,-1 1,1-1,0 1,-1-1,1 0,-1 1,1-1,-1 1,1 0,-1-1,1 1,-1-1,0 1,1 0,-1-1,0 1,1 0,-1-1,0 1,0 0,0 0,5 52,-5-48,-3 401,3-390,-1 0,-1-1,0 1,0 0,-2-1,0 0,0 0,-2 0,0-1,0 1,-2-1,0-1,0 1,-1-1,-1-1,0 0,0 0,-2-1,-8 7,19-17,0 0,0 0,0 0,-1 0,1 0,0 0,0 0,-1-1,1 1,-1 0,1-1,-1 1,1-1,-1 1,1-1,-1 0,1 0,-1 0,1 0,-1 0,0 0,1 0,-1 0,1-1,-1 1,1-1,-1 1,1-1,-1 1,1-1,0 0,-1 0,1 0,0 1,0-1,0-1,-1 1,1 0,0 0,0 0,1 0,-1-1,0 1,0 0,0-1,1 1,-1-1,1 1,-1-1,1 1,0-1,0 1,-1-1,1 1,0-1,0 0,1 1,-1-1,0 1,0-1,4-18,1-1,0 1,1 0,1 1,1-1,1 1,1 1,0 0,5-5,22-43,-27 45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3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3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0,'5'38,"2"28,-1 6,-1 2,-2-8,-1-10,0-10,-2-7,0-7,0-3,0-2,-1 0,1-11,-5-7,-1-5</inkml:trace>
  <inkml:trace contextRef="#ctx0" brushRef="#br0" timeOffset="688.382">0 254,'52'19,"1"-2,1-2,0-3,13 0,27-15,-107 43,13-39,-1 1,1-1,-1 1,1-1,0 1,0 0,0-1,0 1,0-1,0 1,0-1,0 1,0-1,1 1,-1-1,1 1,-1-1,1 1,-1-1,1 1,0-1,0 0,0 1,0-1,0 0,0 0,0 0,0 0,0 0,0 0,1 0,-1 0,0 0,1-1,-1 1,1 0,-1-1,1 1,-1-1,1 0,-1 1,1-1,-1 0,1 0,-1 0,1 0,0 0,-1 0,1-1,-1 1,1 0,-1-1,1 0,-1 1,0-1,1 0,-1 1,0-1,1 0,0-1,101-90,-101 91,-1 0,1 0,-1-1,1 1,0 1,0-1,0 0,-1 0,1 1,0-1,0 1,0-1,0 1,0 0,0 0,0 0,0 0,0 0,0 0,0 0,0 1,0-1,0 1,0-1,-1 1,1 0,0 0,0 0,-1 0,1 0,0 0,-1 0,1 1,-1-1,0 0,1 1,-1 0,0-1,1 2,37 76,-35-68,107 207,-94-187,-1 0,-2 2,-1-1,-2 2,-1-1,-2 2,-1-1,-2 3,-4-29,-1 0,-1 0,1-1,-1 1,0 0,-1 0,0-1,0 1,-1-1,0 1,0-1,-1 0,0 0,0-1,0 1,-1-1,0 0,0 0,-1-1,0 1,0-1,0 0,0-1,-1 0,0 0,0 0,0-1,0 1,0-2,-1 1,1-1,-1 0,0-1,0 0,0 0,6-1,0 0,-1 0,1 0,-1 0,1 0,0-1,-1 1,1-1,0 0,-1 1,1-1,0 0,0 0,0-1,0 1,0 0,0-1,0 1,0-1,0 1,1-1,-1 0,1 0,-1 0,1 0,0 0,0 0,0 0,0 0,0-1,0 1,0 0,1-1,-1 1,1 0,0-1,0 1,0-1,0 1,0-1,21-96,-4 70,2 2,1 0,1 1,1 1,1 1,1 1,1 1,8-4,-17 12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3.2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0,'-1'19,"1"-1,0 1,1 0,1-1,1 0,1 1,1-1,0-1,1 1,1-1,0 0,4 5,-10-20,0 0,0-1,0 1,1 0,-1-1,0 1,1-1,-1 1,1-1,-1 0,1 0,-1 0,1 0,0 0,0 0,-1 0,1 0,0-1,0 1,0-1,0 1,0-1,0 0,0 0,0 0,0 0,0 0,0 0,0 0,0-1,0 1,0-1,0 1,-1-1,1 0,0 0,0 0,-1 0,1 0,0 0,-1 0,2-2,50-72,-2-52,-41 106</inkml:trace>
  <inkml:trace contextRef="#ctx0" brushRef="#br0" timeOffset="184.373">369 28,'0'34,"5"11,1-3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21:28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1,'-31'535,"6"-331,25-203,0 0,0 0,0 0,-1 0,1 0,0 0,0 1,0-1,1 0,-1 0,0 0,0 0,1 0,-1 0,0 0,1 0,-1 0,1 0,-1 0,1 0,0 0,-1 0,1-1,0 1,0 0,-1 0,1-1,0 1,0 0,0-1,0 1,0-1,0 1,0-1,0 0,0 1,0-1,0 0,0 0,1 0,-1 0,0 0,0 0,0 0,0 0,0 0,0 0,0 0,0-1,0 1,0 0,0-1,0 1,0-1,0 0,0 1,0-1,61-43,-51 35,60-49,122-85,-97 110,-94 32,1 1,-1-1,0 1,0 0,1 0,-1 0,0 0,0 0,1 1,-1-1,0 1,0-1,0 1,0 0,0 0,0 0,0 0,0 0,0 0,0 1,0-1,-1 1,1-1,0 1,-1 0,0-1,1 1,-1 0,0 0,0 0,0 0,0 0,0 0,0 0,-1 0,1 1,-1-1,1 0,-1 0,0 1,0-1,0 0,-2 13,-1-1,-1 0,0 1,-1-2,0 1,-1-1,-1 1,0-2,-1 1,0-1,-1 0,0-1,-1 0,0 0,-1-1,0 0,-1-1,1-1,-2 0,-2 2,4-2,-1 0,1-1,-1 0,-1 0,1-2,-1 1,0-2,0 0,0 0,-1-1,0-1,1 0,-1-1,0 0,0-1,0-1,1 0,-11-3,-16-25,28 11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1 141,'28'277,"-16"-315,-7 15,1 1,1 0,1 0,0 1,2 0,1 0,0 1,2 1,0 0,1 0,1 1,10-8,-9 12</inkml:trace>
  <inkml:trace contextRef="#ctx0" brushRef="#br0" timeOffset="428.575">509 0,'-18'14,"2"0,0 1,1 1,0 0,1 1,1 0,1 1,1 1,0 0,-2 6,1 32,12-56,0 0,0 0,0 0,0 0,0 0,0 0,0 0,0 0,0 0,0 0,1 1,-1-1,0 0,1 0,-1 0,1 0,-1-1,1 1,0 0,-1 0,1 0,0 0,0-1,-1 1,1 0,0-1,0 1,0 0,0-1,0 1,0-1,0 1,0-1,0 0,0 0,0 1,0-1,0 0,0 0,0 0,0 0,0 0,1 0,-1 0,0 0,0-1,0 1,0 0,0-1,0 1,9-5,-1 0,0-1,-1 0,1 0,-1 0,0-1,-1-1,1 1,-2-1,1-1,-1 1,0-1,-1 0,1-3,7-7,4-11,30-29,-45 60,-1-1,1 1,-1-1,1 1,-1 0,1-1,-1 1,0 0,1 0,-1 0,0 0,0 1,1-1,-1 0,0 0,0 1,0-1,-1 0,1 1,0-1,0 1,-1-1,1 1,-1 0,0-1,1 1,-1-1,0 1,0 0,0-1,0 1,0 0,0-1,0 1,-1 0,1-1,-1 1,1 0,11 133,-5-116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6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30,'28'0,"25"0,7-5,-1-1,-6 0,-7 1,-7 1,-5 2,-4 1,-2 1,0 0,-2 0,-4 5,-1 1,-9 1,-7-2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49:3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31,'5'0,"6"0,6 0,5 0,4 0,2 0,1 0,0 0,1 0,-1 0,0-5,0-1,-1-1,0 2,1 2,-1 1,0 0,-5 2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04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51,'-3'1,"0"1,0 0,1 0,-1 0,0 0,1 0,-1 1,1-1,0 1,0-1,0 1,0 0,0 0,0 0,1 0,0 0,-1 1,1-1,0 0,1 1,-55 241,47-203,-19 38,17-105,12 6,0 0,1 0,1 1,1-1,1 1,0 0,1 1,1-1,1 1,5-8,-2 3,0-3,1 1,1 1,1 0,1 1,1 1,1 1,8-8,-24 26,0-1,-1 1,1 0,0 0,0 0,1 0,-1 1,0-1,0 1,1-1,-1 1,1 0,-1 0,1 0,0 0,-1 0,1 0,0 1,0-1,-1 1,1 0,0 0,0 0,0 0,-1 1,1-1,0 1,0-1,-1 1,1 0,-1 0,1 0,0 1,-1-1,0 1,1-1,-1 1,0 0,0 0,0 0,0 0,0 0,0 0,-1 0,1 1,-1-1,0 0,1 1,-1 1,5 16,0 1,-2-1,-1 1,0 0,-2 0,0 0,-1 0,-2 0,0 0,-1 2,-14 57,41-115,-12 6,2-1,1 2,2 0,0 1,19-21,-18 26,78-72,-93 92,0 0,0 1,0-1,0 1,0-1,0 1,0 0,1 0,-1 0,0 0,1 1,-1 0,0-1,1 1,-1 0,0 1,1-1,-1 1,1-1,-1 1,0 0,0 0,0 0,1 1,-1-1,0 1,-1 0,1-1,0 1,0 1,-1-1,1 0,-1 1,0-1,0 1,1 0,2 7,0 1,-1-1,0 0,-1 1,0 0,0 0,-1 0,-1 0,0 0,0 0,-1 0,-1 1,0-1,0 0,-1 2,-1 25,-20 81,24-103,2-7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1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1,'-5'0,"-2"10,1 7,1 6,2 4,0 2,2 1,-4-4,-1-3,0 1,2-5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17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29,'38'0,"28"0,6-5,-3-1,-9 0,-10 1,-8 2,-7 1,-10 1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21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21 114,'-5'210,"-7"-191,8-43,9 5,0 1,2-1,0 1,1 1,0 0,2 0,0 0,1 1,0 1,2 0,-1 1,2 0,0 1,1 0,0 1,0 1,2 0,-1 1,6-1,-20 9,-1 1,0 0,1 0,-1 0,1 1,-1-1,1 0,0 0,-1 1,1-1,0 1,0 0,-1-1,1 1,0 0,0 0,-1 0,1 0,0 0,0 1,-1-1,1 0,0 1,-1-1,1 1,0 0,-1 0,1-1,-1 1,1 0,-1 0,1 0,-1 1,0-1,0 0,1 0,-1 1,0-1,0 1,0-1,-1 1,1-1,0 1,0 0,-1-1,1 1,-1 0,0-1,1 1,-1 0,0 0,0-1,0 2,-1 256,6-204,18-77,12-35,-13 19,1 1,2 2,2 0,0 2,6-3,25-4,-56 40,-1-1,1 0,-1 1,1-1,0 1,-1 0,1-1,0 1,-1 0,1 0,0 0,-1 0,1 1,0-1,-1 0,1 1,0-1,-1 1,1-1,-1 1,1 0,-1 0,1-1,-1 1,0 0,1 0,-1 1,0-1,0 0,0 0,1 1,-2-1,1 0,0 1,0-1,0 1,-1-1,1 1,0 1,3 12,-1 1,0 0,-1 0,-1 1,0-1,-2 0,1 0,-2 0,-1 4,-15 69,20-75</inkml:trace>
  <inkml:trace contextRef="#ctx0" brushRef="#br0" timeOffset="1165.689">1065 1,'-19'4,"0"1,1 1,-1 1,1 0,1 2,0 0,0 1,0 0,2 2,-1 0,-12 12,25-22,0 1,-1-1,1 0,0 1,0 0,1 0,-1 0,1 0,-1 0,1 0,0 1,0-1,0 1,0-1,1 1,0 0,0 0,0 0,0 0,0 0,1 0,0 0,-1 0,1 0,1 0,-1-1,1 1,0 0,-1 0,2 0,-1 0,0 0,1-1,0 1,0-1,0 1,0-1,0 0,1 1,2 1,-2-3,1 0,0 0,0 0,0-1,0 1,0-1,1 0,-1 0,0-1,0 1,1-1,-1 0,0 0,1 0,-1-1,0 1,1-1,-1 0,0 0,0-1,0 1,0-1,1-1,89-53,-82 47,-1 0,0-1,-1 0,0-1,0 0,-1-1,-1 0,0 0,0-1,-2 0,1 0,-2-1,1 1,0-8,-6 20,1 1,-1 0,1 0,-1-1,0 1,1 0,-1-1,0 1,1 0,-1-1,0 1,0-1,1 1,-1 0,0-1,0 1,0-1,0 1,0-1,1 1,-1 0,0-1,0 1,0-1,0 1,0-1,0 1,0-1,-1 1,1-1,0 1,0-1,0 1,0 0,-1-1,1 1,0-1,0 1,-1 0,1-1,0 1,0 0,-1-1,1 1,-1 0,1-1,0 1,-1 0,1 0,-1 0,1-1,0 1,-1 0,1 0,-1 0,1 0,-1 0,1 0,-1 0,1 0,0 0,-1 0,1 0,-1 0,1 0,-22 24,19-15,0-1,1 1,0-1,0 1,1 0,0 0,0 0,1-1,0 1,1 0,0 0,0 0,1 0,0-1,1 1,0-1,0 1,3 4,16 72,-20 164,-29-72,25-154,-2 0,-1 0,0 0,-2 0,-1-1,-9 18,16-35,-2-1,1 0,0 0,-1 0,0 0,0-1,0 1,0-1,-1 0,1 0,-1 0,0 0,0-1,0 1,0-1,0 0,0 0,-1 0,1-1,-1 0,1 0,-1 0,1 0,-3-1,5-2,-1 0,1 0,0 0,0-1,0 1,1-1,-1 0,0 0,1 1,0-1,-1 0,1 0,1 0,-1 0,0 0,1 0,-1-1,1 1,0 0,0 0,0 0,1 0,-1-1,1 1,-1 0,1 0,0 0,0 0,1 0,-1 1,1-1,-1 0,2-1,97-175,-48 97,-38 57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14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 22,'-17'56,"12"-28,1 1,1-1,1 1,2 0,3 26,-3-53,0 1,0-1,0 0,0 1,1-1,-1 0,1 0,0 1,0-1,-1 0,1 0,1 0,-1 0,0 0,0 0,1 0,-1 0,1-1,0 1,-1 0,1-1,0 1,0-1,0 0,0 0,0 0,0 0,0 0,1 0,-1 0,0-1,0 1,1-1,-1 0,0 1,1-1,-1 0,0 0,1-1,-1 1,5-1,-1 0,0-1,0 0,0 0,-1 0,1-1,0 1,-1-1,1-1,-1 1,0-1,0 0,-1 0,5-5,8-14,-1 0,-1-2,-1 0,-1-1,-1 0,-1 0,2-11,-8 22,11-44,-14 128,14 193,-10-186,-2 0,-5 0,-2 0,-4-1,-3 1,-18 64,26-128,-1 11,-2-1,0 0,-1-1,-1 1,-1-1,-1 0,-1-1,-9 13,19-32,-1 1,1-1,-1 0,1 0,-1 0,1 0,-1 0,0 0,0 0,0 0,0 0,0 0,0 0,0 0,0-1,0 1,0 0,0-1,0 1,0-1,0 1,-1-1,1 0,0 1,0-1,-1 0,1 0,0 0,-1 0,1 0,0 0,0 0,-1-1,1 1,0 0,0-1,0 1,-1-1,1 1,0-1,0 1,0-1,0 0,0 0,0 1,0-1,0 0,-23-57,23 38,2 0,1 0,1 0,0 0,1 0,1 1,1 0,7-14,-7 18,0 0,2 0,-1 0,2 1,0 1,1-1,0 1,1 1,0 0,1 1,1 0,-1 0,13-6,21-2,-25 15</inkml:trace>
  <inkml:trace contextRef="#ctx0" brushRef="#br0" timeOffset="17945.206">303 50,'-6'-3,"1"1,0 1,-1-1,1 1,-1-1,1 2,-1-1,0 1,0-1,1 2,-1-1,0 1,1-1,-1 2,1-1,-1 0,1 1,-1 0,1 1,0-1,-1 2,0-2,-6 3,0 0,1 1,-1 0,1 1,0 1,1-1,0 2,0-1,1 1,0 1,0 0,1 0,-4 7,8-11,1 0,0 0,0 0,0 0,0 0,1 1,0-1,0 1,1-1,0 1,0 0,1 0,0-1,0 1,0 0,1 0,0-1,0 1,1 0,0-1,0 1,0-1,1 0,0 0,0 0,3 4,-2-5,0 0,1 0,0-1,-1 1,1-1,1 0,-1-1,1 1,-1-1,1 0,0 0,0-1,1 0,-1 0,0 0,1-1,-1 0,1 0,-1-1,1 0,-1 0,1 0,-1-1,1 0,-1 0,0 0,1-1,-1 0,0-1,0 1,0-1,0 0,-1-1,6-3,0-2,-1-1,1-1,-2 0,1 0,-2-1,1 0,-2 0,0-1,0 0,-1 0,3-12,36-142,-43 260,-15 46,5-98,2 0,1 1,3 0,1 0,4 37,-1 12,-2-71,-2-1,0 0,-1 0,-1-1,-1 1,0-1,-2 0,0 0,-7 13,1-4,7-12,0-1,-1-1,0 1,-1-1,-1-1,0 1,0-2,-3 2,12-12,-1 0,0 0,0 0,0 0,1 0,-1 0,0 0,0 0,0-1,-1 1,1 0,0-1,0 1,0 0,0-1,-1 0,1 1,0-1,0 0,-1 1,1-1,0 0,-1 0,1 0,0 0,0-1,-1 1,1 0,0 0,-1-1,1 1,0-1,0 1,0-1,0 1,-1-1,1 0,0 1,0-1,0 0,0 0,0 0,1 0,-1 0,0 0,0 0,1 0,-1 0,0-1,1 1,-1 0,1 0,0 0,-1-1,-9-73,13 63,1-1,1 1,-1 1,2-1,0 1,0 0,1 0,0 0,1 1,0 0,0 1,1 0,1 0,0 1,0 0,0 1,6-3,-15 9,112-82,-99 72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0:36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1,'-22'87,"19"-79,1 0,0 0,0 0,1 0,0 0,0 0,1 1,0-1,1 0,0 0,0 0,0 0,1 0,1 0,-1 0,1 0,1-1,-1 1,1-1,0 0,5 5,-4-10,0-1,1-1,-1 1,0-1,1 0,-1 0,1 0,-1-1,0 0,0 0,1 0,-1-1,0 0,0 0,0 0,-1 0,1-1,0 0,-1 0,0 0,1-1,-1 1,-1-1,4-3,3-3,-1 1,0-2,-1 1,0-1,-1 0,0-1,0 1,-2-1,1-1,-1 1,-1-1,0 0,-1 0,-1 0,0 0,0-14,-4 385,15-262,-10-84,0 1,0 0,-2 1,0-1,0 0,-1 0,-1 0,0 1,0-1,-2 2,-4 10,7-17,-1 0,-1-1,1 1,-1-1,0 1,-1-1,0 0,0 0,-1 0,1 0,-1 0,-1-1,0 0,1 0,-2 0,1 0,-1-1,0 0,0 0,0-1,0 1,-6 1,10-5,1-1,-1 1,0-1,1 0,-1 1,1-1,-1 0,0 0,1 0,-1 0,0 0,1-1,-1 1,0 0,1-1,-1 1,1-1,-1 0,1 1,-1-1,1 0,-1 0,1 0,0 0,0 0,-1 0,1-1,0 1,0 0,0 0,0-1,0 1,1-1,-1 1,0-1,1 1,-1-1,1 1,-1-1,1-1,2-67,6 53,2 0,0 0,0 1,2 0,0 1,0 1,2-1,-1 2,2 0,0 1,10-6,-12 7</inkml:trace>
  <inkml:trace contextRef="#ctx0" brushRef="#br0" timeOffset="1044.186">514 283,'6'-4,"1"0,-1 0,1 1,0-1,0 2,1-1,-1 1,0 0,1 0,-1 1,1 0,4 0,-11 1,1 1,0-1,0 1,0 0,-1-1,1 1,0 0,-1 0,1 0,-1 0,1 1,-1-1,0 0,1 0,-1 1,0-1,0 1,0-1,0 1,0 0,0-1,0 1,-1 0,1 0,-1-1,1 1,-1 0,1 0,-1 0,0 0,0 0,0-1,0 1,-1 0,1 0,0 0,-1 0,1 0,-1-1,0 1,1 0,-1-1,0 1,0 0,0-1,0 1,0-1,-1 1,1-1,0 0,-1 0,1 1,-1-1,0 0,-10 13,11-13,-1 0,0 0,0 0,0 0,1 1,-1-1,1 0,-1 1,1 0,0-1,-1 1,1 0,0 0,0-1,0 1,0 0,1 0,-1 0,0 0,1 0,-1 0,1 0,0 1,0-1,0 0,0 0,0 0,0 0,0 0,1 0,-1 0,1 0,0 0,0 0,-1 0,1 0,0 0,0 0,1 0,-1-1,0 1,1 0,-1-1,1 1,1 0,1-1,-1 1,1-1,-1 0,1 0,0 0,-1 0,1-1,0 0,-1 1,1-1,0-1,0 1,-1 0,1-1,0 0,-1 0,1 0,-1 0,1-1,13-6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4T13:51:49.98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599 988,'33'-18,"0"2,1 1,1 1,0 2,1 1,0 2,0 2,1 1,0 2,3 2,142-23,132-5,569 30,284 0,-970 28,29-17,-173-2,1-4,-1-1,1-3,5-2,-22 0,161 29,56-16,-188-2,1-3,1-3,-1-3,26-4,26 1,106 13,-207-8,-1-1,1-1,-1 0,1-1,-1-1,1-1,-1-1,1 0,-6 1,90-7,-101 8,1 0,-1 0,0-1,1 1,-1 0,0-1,0 1,0-1,0 1,0-1,0 0,-1 1,1-1,0 0,-1 1,1-1,-1 0,0 0,0 0,1 0,-1 1,0-1,0 0,-1 0,1 0,0 0,-1 1,1-1,-1 0,0 0,1 1,-1-1,0 0,0 1,0-1,0 1,0-1,-1 0,0-3,-6-24,1 0,1 0,2-1,1 0,2 0,0 1,2-1,3-8,-2-42,-2-231,1 308,-1 0,0 0,1 0,-1 0,0 0,-1 0,1 0,0 0,-1 0,0 0,1 0,-1 0,0 0,-1 0,1 1,0-1,-1 0,0 1,1-1,-1 1,0 0,0-1,-1 1,1 0,0 0,-1 0,1 1,-1-1,0 0,1 1,-1 0,0 0,0 0,0 0,0 0,0 0,-207 3,-489-1,282-30,84 4,-348 22,395-14,55 7,66 8,-5-25,-196 26,168 30,57-17,-56 23,-29-14,0 7,161-18,0-4,0-2,-1-3,-14-4,-31 1,-199 2,140 28,150-27,16-2,1 1,-1 0,0-1,1 1,-1 0,1 1,-1-1,0 1,1-1,-1 1,1 0,0 1,-1-1,1 0,0 1,0 0,-1 0,2 0,-1 0,0 0,0 1,1-1,-1 1,1 0,0-1,-1 2,-6 25,0 1,2 0,2 1,1-1,1 1,1 0,2 0,1 0,2 7,-1 40,21 91,-20-164,0 0,1 0,0-1,0 1,0-1,0 0,1 0,0 0,0 0,0-1,0 0,0 0,1 0,-1-1,1 0,0 0,-1 0,1-1,0 1,0-2,0 1,0-1,0 1,1-2,-1 1,0-1,0 0,0 0,-1 0,1-1,2-1,24 1,112-12,-109 7,1 2,0 1,1 1,-1 3,0 0,1 3,25 19,-49-11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10/14/2020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customXml" Target="../ink/ink2.xml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7.xml"/><Relationship Id="rId21" Type="http://schemas.openxmlformats.org/officeDocument/2006/relationships/image" Target="../media/image14.png"/><Relationship Id="rId42" Type="http://schemas.openxmlformats.org/officeDocument/2006/relationships/customXml" Target="../ink/ink205.xml"/><Relationship Id="rId47" Type="http://schemas.openxmlformats.org/officeDocument/2006/relationships/image" Target="../media/image32.png"/><Relationship Id="rId63" Type="http://schemas.openxmlformats.org/officeDocument/2006/relationships/image" Target="../media/image40.png"/><Relationship Id="rId68" Type="http://schemas.openxmlformats.org/officeDocument/2006/relationships/customXml" Target="../ink/ink218.xml"/><Relationship Id="rId84" Type="http://schemas.openxmlformats.org/officeDocument/2006/relationships/customXml" Target="../ink/ink226.xml"/><Relationship Id="rId89" Type="http://schemas.openxmlformats.org/officeDocument/2006/relationships/image" Target="../media/image53.png"/><Relationship Id="rId16" Type="http://schemas.openxmlformats.org/officeDocument/2006/relationships/customXml" Target="../ink/ink192.xml"/><Relationship Id="rId11" Type="http://schemas.openxmlformats.org/officeDocument/2006/relationships/image" Target="../media/image9.png"/><Relationship Id="rId32" Type="http://schemas.openxmlformats.org/officeDocument/2006/relationships/customXml" Target="../ink/ink200.xml"/><Relationship Id="rId37" Type="http://schemas.openxmlformats.org/officeDocument/2006/relationships/image" Target="../media/image22.png"/><Relationship Id="rId53" Type="http://schemas.openxmlformats.org/officeDocument/2006/relationships/image" Target="../media/image35.png"/><Relationship Id="rId58" Type="http://schemas.openxmlformats.org/officeDocument/2006/relationships/customXml" Target="../ink/ink213.xml"/><Relationship Id="rId74" Type="http://schemas.openxmlformats.org/officeDocument/2006/relationships/customXml" Target="../ink/ink221.xml"/><Relationship Id="rId79" Type="http://schemas.openxmlformats.org/officeDocument/2006/relationships/image" Target="../media/image48.png"/><Relationship Id="rId102" Type="http://schemas.openxmlformats.org/officeDocument/2006/relationships/customXml" Target="../ink/ink235.xml"/><Relationship Id="rId5" Type="http://schemas.openxmlformats.org/officeDocument/2006/relationships/image" Target="../media/image6100.png"/><Relationship Id="rId90" Type="http://schemas.openxmlformats.org/officeDocument/2006/relationships/customXml" Target="../ink/ink229.xml"/><Relationship Id="rId95" Type="http://schemas.openxmlformats.org/officeDocument/2006/relationships/image" Target="../media/image56.png"/><Relationship Id="rId22" Type="http://schemas.openxmlformats.org/officeDocument/2006/relationships/customXml" Target="../ink/ink195.xml"/><Relationship Id="rId27" Type="http://schemas.openxmlformats.org/officeDocument/2006/relationships/image" Target="../media/image17.png"/><Relationship Id="rId43" Type="http://schemas.openxmlformats.org/officeDocument/2006/relationships/image" Target="../media/image25.png"/><Relationship Id="rId48" Type="http://schemas.openxmlformats.org/officeDocument/2006/relationships/customXml" Target="../ink/ink208.xml"/><Relationship Id="rId64" Type="http://schemas.openxmlformats.org/officeDocument/2006/relationships/customXml" Target="../ink/ink216.xml"/><Relationship Id="rId69" Type="http://schemas.openxmlformats.org/officeDocument/2006/relationships/image" Target="../media/image43.png"/><Relationship Id="rId80" Type="http://schemas.openxmlformats.org/officeDocument/2006/relationships/customXml" Target="../ink/ink224.xml"/><Relationship Id="rId85" Type="http://schemas.openxmlformats.org/officeDocument/2006/relationships/image" Target="../media/image51.png"/><Relationship Id="rId12" Type="http://schemas.openxmlformats.org/officeDocument/2006/relationships/customXml" Target="../ink/ink190.xml"/><Relationship Id="rId17" Type="http://schemas.openxmlformats.org/officeDocument/2006/relationships/image" Target="../media/image12.png"/><Relationship Id="rId25" Type="http://schemas.openxmlformats.org/officeDocument/2006/relationships/image" Target="../media/image16.png"/><Relationship Id="rId33" Type="http://schemas.openxmlformats.org/officeDocument/2006/relationships/image" Target="../media/image20.png"/><Relationship Id="rId38" Type="http://schemas.openxmlformats.org/officeDocument/2006/relationships/customXml" Target="../ink/ink203.xml"/><Relationship Id="rId46" Type="http://schemas.openxmlformats.org/officeDocument/2006/relationships/customXml" Target="../ink/ink207.xml"/><Relationship Id="rId59" Type="http://schemas.openxmlformats.org/officeDocument/2006/relationships/image" Target="../media/image38.png"/><Relationship Id="rId67" Type="http://schemas.openxmlformats.org/officeDocument/2006/relationships/image" Target="../media/image42.png"/><Relationship Id="rId103" Type="http://schemas.openxmlformats.org/officeDocument/2006/relationships/image" Target="../media/image60.png"/><Relationship Id="rId20" Type="http://schemas.openxmlformats.org/officeDocument/2006/relationships/customXml" Target="../ink/ink194.xml"/><Relationship Id="rId41" Type="http://schemas.openxmlformats.org/officeDocument/2006/relationships/image" Target="../media/image24.png"/><Relationship Id="rId54" Type="http://schemas.openxmlformats.org/officeDocument/2006/relationships/customXml" Target="../ink/ink211.xml"/><Relationship Id="rId62" Type="http://schemas.openxmlformats.org/officeDocument/2006/relationships/customXml" Target="../ink/ink215.xml"/><Relationship Id="rId70" Type="http://schemas.openxmlformats.org/officeDocument/2006/relationships/customXml" Target="../ink/ink219.xml"/><Relationship Id="rId75" Type="http://schemas.openxmlformats.org/officeDocument/2006/relationships/image" Target="../media/image46.png"/><Relationship Id="rId83" Type="http://schemas.openxmlformats.org/officeDocument/2006/relationships/image" Target="../media/image50.png"/><Relationship Id="rId88" Type="http://schemas.openxmlformats.org/officeDocument/2006/relationships/customXml" Target="../ink/ink228.xml"/><Relationship Id="rId91" Type="http://schemas.openxmlformats.org/officeDocument/2006/relationships/image" Target="../media/image54.png"/><Relationship Id="rId96" Type="http://schemas.openxmlformats.org/officeDocument/2006/relationships/customXml" Target="../ink/ink2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7.xml"/><Relationship Id="rId15" Type="http://schemas.openxmlformats.org/officeDocument/2006/relationships/image" Target="../media/image11.png"/><Relationship Id="rId23" Type="http://schemas.openxmlformats.org/officeDocument/2006/relationships/image" Target="../media/image15.png"/><Relationship Id="rId28" Type="http://schemas.openxmlformats.org/officeDocument/2006/relationships/customXml" Target="../ink/ink198.xml"/><Relationship Id="rId36" Type="http://schemas.openxmlformats.org/officeDocument/2006/relationships/customXml" Target="../ink/ink202.xml"/><Relationship Id="rId49" Type="http://schemas.openxmlformats.org/officeDocument/2006/relationships/image" Target="../media/image33.png"/><Relationship Id="rId57" Type="http://schemas.openxmlformats.org/officeDocument/2006/relationships/image" Target="../media/image37.png"/><Relationship Id="rId10" Type="http://schemas.openxmlformats.org/officeDocument/2006/relationships/customXml" Target="../ink/ink189.xml"/><Relationship Id="rId31" Type="http://schemas.openxmlformats.org/officeDocument/2006/relationships/image" Target="../media/image19.png"/><Relationship Id="rId44" Type="http://schemas.openxmlformats.org/officeDocument/2006/relationships/customXml" Target="../ink/ink206.xml"/><Relationship Id="rId52" Type="http://schemas.openxmlformats.org/officeDocument/2006/relationships/customXml" Target="../ink/ink210.xml"/><Relationship Id="rId60" Type="http://schemas.openxmlformats.org/officeDocument/2006/relationships/customXml" Target="../ink/ink214.xml"/><Relationship Id="rId65" Type="http://schemas.openxmlformats.org/officeDocument/2006/relationships/image" Target="../media/image41.png"/><Relationship Id="rId73" Type="http://schemas.openxmlformats.org/officeDocument/2006/relationships/image" Target="../media/image45.png"/><Relationship Id="rId78" Type="http://schemas.openxmlformats.org/officeDocument/2006/relationships/customXml" Target="../ink/ink223.xml"/><Relationship Id="rId81" Type="http://schemas.openxmlformats.org/officeDocument/2006/relationships/image" Target="../media/image49.png"/><Relationship Id="rId86" Type="http://schemas.openxmlformats.org/officeDocument/2006/relationships/customXml" Target="../ink/ink227.xml"/><Relationship Id="rId94" Type="http://schemas.openxmlformats.org/officeDocument/2006/relationships/customXml" Target="../ink/ink231.xml"/><Relationship Id="rId99" Type="http://schemas.openxmlformats.org/officeDocument/2006/relationships/image" Target="../media/image58.png"/><Relationship Id="rId101" Type="http://schemas.openxmlformats.org/officeDocument/2006/relationships/image" Target="../media/image59.png"/><Relationship Id="rId4" Type="http://schemas.openxmlformats.org/officeDocument/2006/relationships/customXml" Target="../ink/ink186.xml"/><Relationship Id="rId9" Type="http://schemas.openxmlformats.org/officeDocument/2006/relationships/image" Target="../media/image8.png"/><Relationship Id="rId13" Type="http://schemas.openxmlformats.org/officeDocument/2006/relationships/image" Target="../media/image10.png"/><Relationship Id="rId18" Type="http://schemas.openxmlformats.org/officeDocument/2006/relationships/customXml" Target="../ink/ink193.xml"/><Relationship Id="rId39" Type="http://schemas.openxmlformats.org/officeDocument/2006/relationships/image" Target="../media/image23.png"/><Relationship Id="rId34" Type="http://schemas.openxmlformats.org/officeDocument/2006/relationships/customXml" Target="../ink/ink201.xml"/><Relationship Id="rId50" Type="http://schemas.openxmlformats.org/officeDocument/2006/relationships/customXml" Target="../ink/ink209.xml"/><Relationship Id="rId55" Type="http://schemas.openxmlformats.org/officeDocument/2006/relationships/image" Target="../media/image36.png"/><Relationship Id="rId76" Type="http://schemas.openxmlformats.org/officeDocument/2006/relationships/customXml" Target="../ink/ink222.xml"/><Relationship Id="rId97" Type="http://schemas.openxmlformats.org/officeDocument/2006/relationships/image" Target="../media/image57.png"/><Relationship Id="rId7" Type="http://schemas.openxmlformats.org/officeDocument/2006/relationships/image" Target="../media/image7100.png"/><Relationship Id="rId71" Type="http://schemas.openxmlformats.org/officeDocument/2006/relationships/image" Target="../media/image44.png"/><Relationship Id="rId92" Type="http://schemas.openxmlformats.org/officeDocument/2006/relationships/customXml" Target="../ink/ink230.xml"/><Relationship Id="rId2" Type="http://schemas.openxmlformats.org/officeDocument/2006/relationships/customXml" Target="../ink/ink185.xml"/><Relationship Id="rId29" Type="http://schemas.openxmlformats.org/officeDocument/2006/relationships/image" Target="../media/image18.png"/><Relationship Id="rId24" Type="http://schemas.openxmlformats.org/officeDocument/2006/relationships/customXml" Target="../ink/ink196.xml"/><Relationship Id="rId40" Type="http://schemas.openxmlformats.org/officeDocument/2006/relationships/customXml" Target="../ink/ink204.xml"/><Relationship Id="rId45" Type="http://schemas.openxmlformats.org/officeDocument/2006/relationships/image" Target="../media/image26.png"/><Relationship Id="rId66" Type="http://schemas.openxmlformats.org/officeDocument/2006/relationships/customXml" Target="../ink/ink217.xml"/><Relationship Id="rId87" Type="http://schemas.openxmlformats.org/officeDocument/2006/relationships/image" Target="../media/image52.png"/><Relationship Id="rId61" Type="http://schemas.openxmlformats.org/officeDocument/2006/relationships/image" Target="../media/image39.png"/><Relationship Id="rId82" Type="http://schemas.openxmlformats.org/officeDocument/2006/relationships/customXml" Target="../ink/ink225.xml"/><Relationship Id="rId19" Type="http://schemas.openxmlformats.org/officeDocument/2006/relationships/image" Target="../media/image13.png"/><Relationship Id="rId14" Type="http://schemas.openxmlformats.org/officeDocument/2006/relationships/customXml" Target="../ink/ink191.xml"/><Relationship Id="rId30" Type="http://schemas.openxmlformats.org/officeDocument/2006/relationships/customXml" Target="../ink/ink199.xml"/><Relationship Id="rId35" Type="http://schemas.openxmlformats.org/officeDocument/2006/relationships/image" Target="../media/image21.png"/><Relationship Id="rId56" Type="http://schemas.openxmlformats.org/officeDocument/2006/relationships/customXml" Target="../ink/ink212.xml"/><Relationship Id="rId77" Type="http://schemas.openxmlformats.org/officeDocument/2006/relationships/image" Target="../media/image47.png"/><Relationship Id="rId100" Type="http://schemas.openxmlformats.org/officeDocument/2006/relationships/customXml" Target="../ink/ink234.xml"/><Relationship Id="rId8" Type="http://schemas.openxmlformats.org/officeDocument/2006/relationships/customXml" Target="../ink/ink188.xml"/><Relationship Id="rId51" Type="http://schemas.openxmlformats.org/officeDocument/2006/relationships/image" Target="../media/image34.png"/><Relationship Id="rId72" Type="http://schemas.openxmlformats.org/officeDocument/2006/relationships/customXml" Target="../ink/ink220.xml"/><Relationship Id="rId93" Type="http://schemas.openxmlformats.org/officeDocument/2006/relationships/image" Target="../media/image55.png"/><Relationship Id="rId98" Type="http://schemas.openxmlformats.org/officeDocument/2006/relationships/customXml" Target="../ink/ink233.xml"/><Relationship Id="rId3" Type="http://schemas.openxmlformats.org/officeDocument/2006/relationships/image" Target="../media/image5100.png"/></Relationships>
</file>

<file path=ppt/slides/_rels/slide10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76.png"/><Relationship Id="rId18" Type="http://schemas.openxmlformats.org/officeDocument/2006/relationships/customXml" Target="../ink/ink3563.xml"/><Relationship Id="rId26" Type="http://schemas.openxmlformats.org/officeDocument/2006/relationships/customXml" Target="../ink/ink3567.xml"/><Relationship Id="rId39" Type="http://schemas.openxmlformats.org/officeDocument/2006/relationships/image" Target="../media/image689.png"/><Relationship Id="rId21" Type="http://schemas.openxmlformats.org/officeDocument/2006/relationships/image" Target="../media/image680.png"/><Relationship Id="rId34" Type="http://schemas.openxmlformats.org/officeDocument/2006/relationships/customXml" Target="../ink/ink3571.xml"/><Relationship Id="rId42" Type="http://schemas.openxmlformats.org/officeDocument/2006/relationships/customXml" Target="../ink/ink3575.xml"/><Relationship Id="rId7" Type="http://schemas.openxmlformats.org/officeDocument/2006/relationships/image" Target="../media/image673.png"/><Relationship Id="rId2" Type="http://schemas.openxmlformats.org/officeDocument/2006/relationships/customXml" Target="../ink/ink3555.xml"/><Relationship Id="rId16" Type="http://schemas.openxmlformats.org/officeDocument/2006/relationships/customXml" Target="../ink/ink3562.xml"/><Relationship Id="rId20" Type="http://schemas.openxmlformats.org/officeDocument/2006/relationships/customXml" Target="../ink/ink3564.xml"/><Relationship Id="rId29" Type="http://schemas.openxmlformats.org/officeDocument/2006/relationships/image" Target="../media/image684.png"/><Relationship Id="rId41" Type="http://schemas.openxmlformats.org/officeDocument/2006/relationships/image" Target="../media/image69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57.xml"/><Relationship Id="rId11" Type="http://schemas.openxmlformats.org/officeDocument/2006/relationships/image" Target="../media/image675.png"/><Relationship Id="rId24" Type="http://schemas.openxmlformats.org/officeDocument/2006/relationships/customXml" Target="../ink/ink3566.xml"/><Relationship Id="rId32" Type="http://schemas.openxmlformats.org/officeDocument/2006/relationships/customXml" Target="../ink/ink3570.xml"/><Relationship Id="rId37" Type="http://schemas.openxmlformats.org/officeDocument/2006/relationships/image" Target="../media/image688.png"/><Relationship Id="rId40" Type="http://schemas.openxmlformats.org/officeDocument/2006/relationships/customXml" Target="../ink/ink3574.xml"/><Relationship Id="rId5" Type="http://schemas.openxmlformats.org/officeDocument/2006/relationships/image" Target="../media/image672.png"/><Relationship Id="rId15" Type="http://schemas.openxmlformats.org/officeDocument/2006/relationships/image" Target="../media/image677.png"/><Relationship Id="rId23" Type="http://schemas.openxmlformats.org/officeDocument/2006/relationships/image" Target="../media/image681.png"/><Relationship Id="rId28" Type="http://schemas.openxmlformats.org/officeDocument/2006/relationships/customXml" Target="../ink/ink3568.xml"/><Relationship Id="rId36" Type="http://schemas.openxmlformats.org/officeDocument/2006/relationships/customXml" Target="../ink/ink3572.xml"/><Relationship Id="rId10" Type="http://schemas.openxmlformats.org/officeDocument/2006/relationships/customXml" Target="../ink/ink3559.xml"/><Relationship Id="rId19" Type="http://schemas.openxmlformats.org/officeDocument/2006/relationships/image" Target="../media/image679.png"/><Relationship Id="rId31" Type="http://schemas.openxmlformats.org/officeDocument/2006/relationships/image" Target="../media/image685.png"/><Relationship Id="rId4" Type="http://schemas.openxmlformats.org/officeDocument/2006/relationships/customXml" Target="../ink/ink3556.xml"/><Relationship Id="rId9" Type="http://schemas.openxmlformats.org/officeDocument/2006/relationships/image" Target="../media/image674.png"/><Relationship Id="rId14" Type="http://schemas.openxmlformats.org/officeDocument/2006/relationships/customXml" Target="../ink/ink3561.xml"/><Relationship Id="rId22" Type="http://schemas.openxmlformats.org/officeDocument/2006/relationships/customXml" Target="../ink/ink3565.xml"/><Relationship Id="rId27" Type="http://schemas.openxmlformats.org/officeDocument/2006/relationships/image" Target="../media/image683.png"/><Relationship Id="rId30" Type="http://schemas.openxmlformats.org/officeDocument/2006/relationships/customXml" Target="../ink/ink3569.xml"/><Relationship Id="rId35" Type="http://schemas.openxmlformats.org/officeDocument/2006/relationships/image" Target="../media/image687.png"/><Relationship Id="rId43" Type="http://schemas.openxmlformats.org/officeDocument/2006/relationships/image" Target="../media/image691.png"/><Relationship Id="rId8" Type="http://schemas.openxmlformats.org/officeDocument/2006/relationships/customXml" Target="../ink/ink3558.xml"/><Relationship Id="rId3" Type="http://schemas.openxmlformats.org/officeDocument/2006/relationships/image" Target="../media/image671.png"/><Relationship Id="rId12" Type="http://schemas.openxmlformats.org/officeDocument/2006/relationships/customXml" Target="../ink/ink3560.xml"/><Relationship Id="rId17" Type="http://schemas.openxmlformats.org/officeDocument/2006/relationships/image" Target="../media/image678.png"/><Relationship Id="rId25" Type="http://schemas.openxmlformats.org/officeDocument/2006/relationships/image" Target="../media/image682.png"/><Relationship Id="rId33" Type="http://schemas.openxmlformats.org/officeDocument/2006/relationships/image" Target="../media/image686.png"/><Relationship Id="rId38" Type="http://schemas.openxmlformats.org/officeDocument/2006/relationships/customXml" Target="../ink/ink3573.xml"/></Relationships>
</file>

<file path=ppt/slides/_rels/slide10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76.png"/><Relationship Id="rId18" Type="http://schemas.openxmlformats.org/officeDocument/2006/relationships/customXml" Target="../ink/ink3584.xml"/><Relationship Id="rId26" Type="http://schemas.openxmlformats.org/officeDocument/2006/relationships/customXml" Target="../ink/ink3588.xml"/><Relationship Id="rId39" Type="http://schemas.openxmlformats.org/officeDocument/2006/relationships/image" Target="../media/image689.png"/><Relationship Id="rId21" Type="http://schemas.openxmlformats.org/officeDocument/2006/relationships/image" Target="../media/image680.png"/><Relationship Id="rId34" Type="http://schemas.openxmlformats.org/officeDocument/2006/relationships/customXml" Target="../ink/ink3592.xml"/><Relationship Id="rId42" Type="http://schemas.openxmlformats.org/officeDocument/2006/relationships/customXml" Target="../ink/ink3596.xml"/><Relationship Id="rId47" Type="http://schemas.openxmlformats.org/officeDocument/2006/relationships/image" Target="../media/image73.png"/><Relationship Id="rId50" Type="http://schemas.openxmlformats.org/officeDocument/2006/relationships/customXml" Target="../ink/ink3600.xml"/><Relationship Id="rId55" Type="http://schemas.openxmlformats.org/officeDocument/2006/relationships/image" Target="../media/image696.png"/><Relationship Id="rId7" Type="http://schemas.openxmlformats.org/officeDocument/2006/relationships/image" Target="../media/image673.png"/><Relationship Id="rId2" Type="http://schemas.openxmlformats.org/officeDocument/2006/relationships/customXml" Target="../ink/ink3576.xml"/><Relationship Id="rId16" Type="http://schemas.openxmlformats.org/officeDocument/2006/relationships/customXml" Target="../ink/ink3583.xml"/><Relationship Id="rId29" Type="http://schemas.openxmlformats.org/officeDocument/2006/relationships/image" Target="../media/image684.png"/><Relationship Id="rId11" Type="http://schemas.openxmlformats.org/officeDocument/2006/relationships/image" Target="../media/image675.png"/><Relationship Id="rId24" Type="http://schemas.openxmlformats.org/officeDocument/2006/relationships/customXml" Target="../ink/ink3587.xml"/><Relationship Id="rId32" Type="http://schemas.openxmlformats.org/officeDocument/2006/relationships/customXml" Target="../ink/ink3591.xml"/><Relationship Id="rId37" Type="http://schemas.openxmlformats.org/officeDocument/2006/relationships/image" Target="../media/image688.png"/><Relationship Id="rId40" Type="http://schemas.openxmlformats.org/officeDocument/2006/relationships/customXml" Target="../ink/ink3595.xml"/><Relationship Id="rId45" Type="http://schemas.openxmlformats.org/officeDocument/2006/relationships/image" Target="../media/image692.png"/><Relationship Id="rId53" Type="http://schemas.openxmlformats.org/officeDocument/2006/relationships/image" Target="../media/image695.png"/><Relationship Id="rId5" Type="http://schemas.openxmlformats.org/officeDocument/2006/relationships/image" Target="../media/image672.png"/><Relationship Id="rId10" Type="http://schemas.openxmlformats.org/officeDocument/2006/relationships/customXml" Target="../ink/ink3580.xml"/><Relationship Id="rId19" Type="http://schemas.openxmlformats.org/officeDocument/2006/relationships/image" Target="../media/image679.png"/><Relationship Id="rId31" Type="http://schemas.openxmlformats.org/officeDocument/2006/relationships/image" Target="../media/image685.png"/><Relationship Id="rId44" Type="http://schemas.openxmlformats.org/officeDocument/2006/relationships/customXml" Target="../ink/ink3597.xml"/><Relationship Id="rId52" Type="http://schemas.openxmlformats.org/officeDocument/2006/relationships/customXml" Target="../ink/ink3601.xml"/><Relationship Id="rId4" Type="http://schemas.openxmlformats.org/officeDocument/2006/relationships/customXml" Target="../ink/ink3577.xml"/><Relationship Id="rId9" Type="http://schemas.openxmlformats.org/officeDocument/2006/relationships/image" Target="../media/image674.png"/><Relationship Id="rId14" Type="http://schemas.openxmlformats.org/officeDocument/2006/relationships/customXml" Target="../ink/ink3582.xml"/><Relationship Id="rId22" Type="http://schemas.openxmlformats.org/officeDocument/2006/relationships/customXml" Target="../ink/ink3586.xml"/><Relationship Id="rId27" Type="http://schemas.openxmlformats.org/officeDocument/2006/relationships/image" Target="../media/image683.png"/><Relationship Id="rId30" Type="http://schemas.openxmlformats.org/officeDocument/2006/relationships/customXml" Target="../ink/ink3590.xml"/><Relationship Id="rId35" Type="http://schemas.openxmlformats.org/officeDocument/2006/relationships/image" Target="../media/image687.png"/><Relationship Id="rId43" Type="http://schemas.openxmlformats.org/officeDocument/2006/relationships/image" Target="../media/image691.png"/><Relationship Id="rId48" Type="http://schemas.openxmlformats.org/officeDocument/2006/relationships/customXml" Target="../ink/ink3599.xml"/><Relationship Id="rId8" Type="http://schemas.openxmlformats.org/officeDocument/2006/relationships/customXml" Target="../ink/ink3579.xml"/><Relationship Id="rId51" Type="http://schemas.openxmlformats.org/officeDocument/2006/relationships/image" Target="../media/image694.png"/><Relationship Id="rId3" Type="http://schemas.openxmlformats.org/officeDocument/2006/relationships/image" Target="../media/image671.png"/><Relationship Id="rId12" Type="http://schemas.openxmlformats.org/officeDocument/2006/relationships/customXml" Target="../ink/ink3581.xml"/><Relationship Id="rId17" Type="http://schemas.openxmlformats.org/officeDocument/2006/relationships/image" Target="../media/image678.png"/><Relationship Id="rId25" Type="http://schemas.openxmlformats.org/officeDocument/2006/relationships/image" Target="../media/image682.png"/><Relationship Id="rId33" Type="http://schemas.openxmlformats.org/officeDocument/2006/relationships/image" Target="../media/image686.png"/><Relationship Id="rId38" Type="http://schemas.openxmlformats.org/officeDocument/2006/relationships/customXml" Target="../ink/ink3594.xml"/><Relationship Id="rId46" Type="http://schemas.openxmlformats.org/officeDocument/2006/relationships/customXml" Target="../ink/ink3598.xml"/><Relationship Id="rId20" Type="http://schemas.openxmlformats.org/officeDocument/2006/relationships/customXml" Target="../ink/ink3585.xml"/><Relationship Id="rId41" Type="http://schemas.openxmlformats.org/officeDocument/2006/relationships/image" Target="../media/image690.png"/><Relationship Id="rId54" Type="http://schemas.openxmlformats.org/officeDocument/2006/relationships/customXml" Target="../ink/ink36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78.xml"/><Relationship Id="rId15" Type="http://schemas.openxmlformats.org/officeDocument/2006/relationships/image" Target="../media/image677.png"/><Relationship Id="rId23" Type="http://schemas.openxmlformats.org/officeDocument/2006/relationships/image" Target="../media/image681.png"/><Relationship Id="rId28" Type="http://schemas.openxmlformats.org/officeDocument/2006/relationships/customXml" Target="../ink/ink3589.xml"/><Relationship Id="rId36" Type="http://schemas.openxmlformats.org/officeDocument/2006/relationships/customXml" Target="../ink/ink3593.xml"/><Relationship Id="rId49" Type="http://schemas.openxmlformats.org/officeDocument/2006/relationships/image" Target="../media/image693.png"/></Relationships>
</file>

<file path=ppt/slides/_rels/slide10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15.xml"/><Relationship Id="rId21" Type="http://schemas.openxmlformats.org/officeDocument/2006/relationships/image" Target="../media/image680.png"/><Relationship Id="rId34" Type="http://schemas.openxmlformats.org/officeDocument/2006/relationships/customXml" Target="../ink/ink3619.xml"/><Relationship Id="rId42" Type="http://schemas.openxmlformats.org/officeDocument/2006/relationships/customXml" Target="../ink/ink3623.xml"/><Relationship Id="rId47" Type="http://schemas.openxmlformats.org/officeDocument/2006/relationships/image" Target="../media/image73.png"/><Relationship Id="rId50" Type="http://schemas.openxmlformats.org/officeDocument/2006/relationships/customXml" Target="../ink/ink3627.xml"/><Relationship Id="rId55" Type="http://schemas.openxmlformats.org/officeDocument/2006/relationships/image" Target="../media/image696.png"/><Relationship Id="rId63" Type="http://schemas.openxmlformats.org/officeDocument/2006/relationships/image" Target="../media/image700.png"/><Relationship Id="rId7" Type="http://schemas.openxmlformats.org/officeDocument/2006/relationships/image" Target="../media/image673.png"/><Relationship Id="rId2" Type="http://schemas.openxmlformats.org/officeDocument/2006/relationships/customXml" Target="../ink/ink3603.xml"/><Relationship Id="rId16" Type="http://schemas.openxmlformats.org/officeDocument/2006/relationships/customXml" Target="../ink/ink3610.xml"/><Relationship Id="rId29" Type="http://schemas.openxmlformats.org/officeDocument/2006/relationships/image" Target="../media/image684.png"/><Relationship Id="rId11" Type="http://schemas.openxmlformats.org/officeDocument/2006/relationships/image" Target="../media/image675.png"/><Relationship Id="rId24" Type="http://schemas.openxmlformats.org/officeDocument/2006/relationships/customXml" Target="../ink/ink3614.xml"/><Relationship Id="rId32" Type="http://schemas.openxmlformats.org/officeDocument/2006/relationships/customXml" Target="../ink/ink3618.xml"/><Relationship Id="rId37" Type="http://schemas.openxmlformats.org/officeDocument/2006/relationships/image" Target="../media/image688.png"/><Relationship Id="rId40" Type="http://schemas.openxmlformats.org/officeDocument/2006/relationships/customXml" Target="../ink/ink3622.xml"/><Relationship Id="rId45" Type="http://schemas.openxmlformats.org/officeDocument/2006/relationships/image" Target="../media/image692.png"/><Relationship Id="rId53" Type="http://schemas.openxmlformats.org/officeDocument/2006/relationships/image" Target="../media/image695.png"/><Relationship Id="rId58" Type="http://schemas.openxmlformats.org/officeDocument/2006/relationships/customXml" Target="../ink/ink3631.xml"/><Relationship Id="rId5" Type="http://schemas.openxmlformats.org/officeDocument/2006/relationships/image" Target="../media/image672.png"/><Relationship Id="rId61" Type="http://schemas.openxmlformats.org/officeDocument/2006/relationships/image" Target="../media/image699.png"/><Relationship Id="rId19" Type="http://schemas.openxmlformats.org/officeDocument/2006/relationships/image" Target="../media/image679.png"/><Relationship Id="rId14" Type="http://schemas.openxmlformats.org/officeDocument/2006/relationships/customXml" Target="../ink/ink3609.xml"/><Relationship Id="rId22" Type="http://schemas.openxmlformats.org/officeDocument/2006/relationships/customXml" Target="../ink/ink3613.xml"/><Relationship Id="rId27" Type="http://schemas.openxmlformats.org/officeDocument/2006/relationships/image" Target="../media/image683.png"/><Relationship Id="rId30" Type="http://schemas.openxmlformats.org/officeDocument/2006/relationships/customXml" Target="../ink/ink3617.xml"/><Relationship Id="rId35" Type="http://schemas.openxmlformats.org/officeDocument/2006/relationships/image" Target="../media/image687.png"/><Relationship Id="rId43" Type="http://schemas.openxmlformats.org/officeDocument/2006/relationships/image" Target="../media/image691.png"/><Relationship Id="rId48" Type="http://schemas.openxmlformats.org/officeDocument/2006/relationships/customXml" Target="../ink/ink3626.xml"/><Relationship Id="rId56" Type="http://schemas.openxmlformats.org/officeDocument/2006/relationships/customXml" Target="../ink/ink3630.xml"/><Relationship Id="rId64" Type="http://schemas.openxmlformats.org/officeDocument/2006/relationships/customXml" Target="../ink/ink3634.xml"/><Relationship Id="rId8" Type="http://schemas.openxmlformats.org/officeDocument/2006/relationships/customXml" Target="../ink/ink3606.xml"/><Relationship Id="rId51" Type="http://schemas.openxmlformats.org/officeDocument/2006/relationships/image" Target="../media/image694.png"/><Relationship Id="rId3" Type="http://schemas.openxmlformats.org/officeDocument/2006/relationships/image" Target="../media/image671.png"/><Relationship Id="rId12" Type="http://schemas.openxmlformats.org/officeDocument/2006/relationships/customXml" Target="../ink/ink3608.xml"/><Relationship Id="rId17" Type="http://schemas.openxmlformats.org/officeDocument/2006/relationships/image" Target="../media/image678.png"/><Relationship Id="rId25" Type="http://schemas.openxmlformats.org/officeDocument/2006/relationships/image" Target="../media/image682.png"/><Relationship Id="rId33" Type="http://schemas.openxmlformats.org/officeDocument/2006/relationships/image" Target="../media/image686.png"/><Relationship Id="rId38" Type="http://schemas.openxmlformats.org/officeDocument/2006/relationships/customXml" Target="../ink/ink3621.xml"/><Relationship Id="rId46" Type="http://schemas.openxmlformats.org/officeDocument/2006/relationships/customXml" Target="../ink/ink3625.xml"/><Relationship Id="rId59" Type="http://schemas.openxmlformats.org/officeDocument/2006/relationships/image" Target="../media/image698.png"/><Relationship Id="rId20" Type="http://schemas.openxmlformats.org/officeDocument/2006/relationships/customXml" Target="../ink/ink3612.xml"/><Relationship Id="rId41" Type="http://schemas.openxmlformats.org/officeDocument/2006/relationships/image" Target="../media/image690.png"/><Relationship Id="rId54" Type="http://schemas.openxmlformats.org/officeDocument/2006/relationships/customXml" Target="../ink/ink3629.xml"/><Relationship Id="rId62" Type="http://schemas.openxmlformats.org/officeDocument/2006/relationships/customXml" Target="../ink/ink36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05.xml"/><Relationship Id="rId15" Type="http://schemas.openxmlformats.org/officeDocument/2006/relationships/image" Target="../media/image677.png"/><Relationship Id="rId23" Type="http://schemas.openxmlformats.org/officeDocument/2006/relationships/image" Target="../media/image681.png"/><Relationship Id="rId28" Type="http://schemas.openxmlformats.org/officeDocument/2006/relationships/customXml" Target="../ink/ink3616.xml"/><Relationship Id="rId36" Type="http://schemas.openxmlformats.org/officeDocument/2006/relationships/customXml" Target="../ink/ink3620.xml"/><Relationship Id="rId49" Type="http://schemas.openxmlformats.org/officeDocument/2006/relationships/image" Target="../media/image693.png"/><Relationship Id="rId57" Type="http://schemas.openxmlformats.org/officeDocument/2006/relationships/image" Target="../media/image697.png"/><Relationship Id="rId10" Type="http://schemas.openxmlformats.org/officeDocument/2006/relationships/customXml" Target="../ink/ink3607.xml"/><Relationship Id="rId31" Type="http://schemas.openxmlformats.org/officeDocument/2006/relationships/image" Target="../media/image685.png"/><Relationship Id="rId44" Type="http://schemas.openxmlformats.org/officeDocument/2006/relationships/customXml" Target="../ink/ink3624.xml"/><Relationship Id="rId52" Type="http://schemas.openxmlformats.org/officeDocument/2006/relationships/customXml" Target="../ink/ink3628.xml"/><Relationship Id="rId60" Type="http://schemas.openxmlformats.org/officeDocument/2006/relationships/customXml" Target="../ink/ink3632.xml"/><Relationship Id="rId65" Type="http://schemas.openxmlformats.org/officeDocument/2006/relationships/image" Target="../media/image701.png"/><Relationship Id="rId4" Type="http://schemas.openxmlformats.org/officeDocument/2006/relationships/customXml" Target="../ink/ink3604.xml"/><Relationship Id="rId9" Type="http://schemas.openxmlformats.org/officeDocument/2006/relationships/image" Target="../media/image674.png"/><Relationship Id="rId13" Type="http://schemas.openxmlformats.org/officeDocument/2006/relationships/image" Target="../media/image676.png"/><Relationship Id="rId18" Type="http://schemas.openxmlformats.org/officeDocument/2006/relationships/customXml" Target="../ink/ink3611.xml"/><Relationship Id="rId39" Type="http://schemas.openxmlformats.org/officeDocument/2006/relationships/image" Target="../media/image689.png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2.png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5.png"/><Relationship Id="rId13" Type="http://schemas.openxmlformats.org/officeDocument/2006/relationships/customXml" Target="../ink/ink3640.xml"/><Relationship Id="rId18" Type="http://schemas.openxmlformats.org/officeDocument/2006/relationships/image" Target="../media/image710.png"/><Relationship Id="rId26" Type="http://schemas.openxmlformats.org/officeDocument/2006/relationships/image" Target="../media/image714.png"/><Relationship Id="rId3" Type="http://schemas.openxmlformats.org/officeDocument/2006/relationships/customXml" Target="../ink/ink3635.xml"/><Relationship Id="rId21" Type="http://schemas.openxmlformats.org/officeDocument/2006/relationships/customXml" Target="../ink/ink3644.xml"/><Relationship Id="rId7" Type="http://schemas.openxmlformats.org/officeDocument/2006/relationships/customXml" Target="../ink/ink3637.xml"/><Relationship Id="rId12" Type="http://schemas.openxmlformats.org/officeDocument/2006/relationships/image" Target="../media/image707.png"/><Relationship Id="rId17" Type="http://schemas.openxmlformats.org/officeDocument/2006/relationships/customXml" Target="../ink/ink3642.xml"/><Relationship Id="rId25" Type="http://schemas.openxmlformats.org/officeDocument/2006/relationships/customXml" Target="../ink/ink3646.xml"/><Relationship Id="rId2" Type="http://schemas.openxmlformats.org/officeDocument/2006/relationships/image" Target="../media/image702.png"/><Relationship Id="rId16" Type="http://schemas.openxmlformats.org/officeDocument/2006/relationships/image" Target="../media/image709.png"/><Relationship Id="rId20" Type="http://schemas.openxmlformats.org/officeDocument/2006/relationships/image" Target="../media/image7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4.png"/><Relationship Id="rId11" Type="http://schemas.openxmlformats.org/officeDocument/2006/relationships/customXml" Target="../ink/ink3639.xml"/><Relationship Id="rId24" Type="http://schemas.openxmlformats.org/officeDocument/2006/relationships/image" Target="../media/image713.png"/><Relationship Id="rId5" Type="http://schemas.openxmlformats.org/officeDocument/2006/relationships/customXml" Target="../ink/ink3636.xml"/><Relationship Id="rId15" Type="http://schemas.openxmlformats.org/officeDocument/2006/relationships/customXml" Target="../ink/ink3641.xml"/><Relationship Id="rId23" Type="http://schemas.openxmlformats.org/officeDocument/2006/relationships/customXml" Target="../ink/ink3645.xml"/><Relationship Id="rId28" Type="http://schemas.openxmlformats.org/officeDocument/2006/relationships/image" Target="../media/image715.png"/><Relationship Id="rId10" Type="http://schemas.openxmlformats.org/officeDocument/2006/relationships/image" Target="../media/image706.png"/><Relationship Id="rId19" Type="http://schemas.openxmlformats.org/officeDocument/2006/relationships/customXml" Target="../ink/ink3643.xml"/><Relationship Id="rId4" Type="http://schemas.openxmlformats.org/officeDocument/2006/relationships/image" Target="../media/image703.png"/><Relationship Id="rId9" Type="http://schemas.openxmlformats.org/officeDocument/2006/relationships/customXml" Target="../ink/ink3638.xml"/><Relationship Id="rId14" Type="http://schemas.openxmlformats.org/officeDocument/2006/relationships/image" Target="../media/image708.png"/><Relationship Id="rId22" Type="http://schemas.openxmlformats.org/officeDocument/2006/relationships/image" Target="../media/image712.png"/><Relationship Id="rId27" Type="http://schemas.openxmlformats.org/officeDocument/2006/relationships/customXml" Target="../ink/ink3647.xml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6.png"/><Relationship Id="rId13" Type="http://schemas.openxmlformats.org/officeDocument/2006/relationships/customXml" Target="../ink/ink3653.xml"/><Relationship Id="rId18" Type="http://schemas.openxmlformats.org/officeDocument/2006/relationships/image" Target="../media/image713.png"/><Relationship Id="rId26" Type="http://schemas.openxmlformats.org/officeDocument/2006/relationships/image" Target="../media/image717.png"/><Relationship Id="rId3" Type="http://schemas.openxmlformats.org/officeDocument/2006/relationships/customXml" Target="../ink/ink3648.xml"/><Relationship Id="rId21" Type="http://schemas.openxmlformats.org/officeDocument/2006/relationships/customXml" Target="../ink/ink3657.xml"/><Relationship Id="rId7" Type="http://schemas.openxmlformats.org/officeDocument/2006/relationships/customXml" Target="../ink/ink3650.xml"/><Relationship Id="rId12" Type="http://schemas.openxmlformats.org/officeDocument/2006/relationships/image" Target="../media/image708.png"/><Relationship Id="rId17" Type="http://schemas.openxmlformats.org/officeDocument/2006/relationships/customXml" Target="../ink/ink3655.xml"/><Relationship Id="rId25" Type="http://schemas.openxmlformats.org/officeDocument/2006/relationships/customXml" Target="../ink/ink3659.xml"/><Relationship Id="rId2" Type="http://schemas.openxmlformats.org/officeDocument/2006/relationships/image" Target="../media/image702.png"/><Relationship Id="rId16" Type="http://schemas.openxmlformats.org/officeDocument/2006/relationships/image" Target="../media/image712.png"/><Relationship Id="rId20" Type="http://schemas.openxmlformats.org/officeDocument/2006/relationships/image" Target="../media/image71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5.png"/><Relationship Id="rId11" Type="http://schemas.openxmlformats.org/officeDocument/2006/relationships/customXml" Target="../ink/ink3652.xml"/><Relationship Id="rId24" Type="http://schemas.openxmlformats.org/officeDocument/2006/relationships/image" Target="../media/image716.png"/><Relationship Id="rId5" Type="http://schemas.openxmlformats.org/officeDocument/2006/relationships/customXml" Target="../ink/ink3649.xml"/><Relationship Id="rId15" Type="http://schemas.openxmlformats.org/officeDocument/2006/relationships/customXml" Target="../ink/ink3654.xml"/><Relationship Id="rId23" Type="http://schemas.openxmlformats.org/officeDocument/2006/relationships/customXml" Target="../ink/ink3658.xml"/><Relationship Id="rId10" Type="http://schemas.openxmlformats.org/officeDocument/2006/relationships/image" Target="../media/image707.png"/><Relationship Id="rId19" Type="http://schemas.openxmlformats.org/officeDocument/2006/relationships/customXml" Target="../ink/ink3656.xml"/><Relationship Id="rId4" Type="http://schemas.openxmlformats.org/officeDocument/2006/relationships/image" Target="../media/image704.png"/><Relationship Id="rId9" Type="http://schemas.openxmlformats.org/officeDocument/2006/relationships/customXml" Target="../ink/ink3651.xml"/><Relationship Id="rId14" Type="http://schemas.openxmlformats.org/officeDocument/2006/relationships/image" Target="../media/image711.png"/><Relationship Id="rId22" Type="http://schemas.openxmlformats.org/officeDocument/2006/relationships/image" Target="../media/image715.png"/></Relationships>
</file>

<file path=ppt/slides/_rels/slide106.xml.rels><?xml version="1.0" encoding="UTF-8" standalone="yes"?>
<Relationships xmlns="http://schemas.openxmlformats.org/package/2006/relationships"><Relationship Id="rId13" Type="http://schemas.openxmlformats.org/officeDocument/2006/relationships/customXml" Target="../ink/ink3665.xml"/><Relationship Id="rId18" Type="http://schemas.openxmlformats.org/officeDocument/2006/relationships/image" Target="../media/image713.png"/><Relationship Id="rId26" Type="http://schemas.openxmlformats.org/officeDocument/2006/relationships/image" Target="../media/image717.png"/><Relationship Id="rId39" Type="http://schemas.openxmlformats.org/officeDocument/2006/relationships/customXml" Target="../ink/ink3678.xml"/><Relationship Id="rId21" Type="http://schemas.openxmlformats.org/officeDocument/2006/relationships/customXml" Target="../ink/ink3669.xml"/><Relationship Id="rId34" Type="http://schemas.openxmlformats.org/officeDocument/2006/relationships/image" Target="../media/image721.png"/><Relationship Id="rId42" Type="http://schemas.openxmlformats.org/officeDocument/2006/relationships/image" Target="../media/image725.png"/><Relationship Id="rId7" Type="http://schemas.openxmlformats.org/officeDocument/2006/relationships/customXml" Target="../ink/ink3662.xml"/><Relationship Id="rId2" Type="http://schemas.openxmlformats.org/officeDocument/2006/relationships/image" Target="../media/image702.png"/><Relationship Id="rId16" Type="http://schemas.openxmlformats.org/officeDocument/2006/relationships/image" Target="../media/image712.png"/><Relationship Id="rId20" Type="http://schemas.openxmlformats.org/officeDocument/2006/relationships/image" Target="../media/image714.png"/><Relationship Id="rId29" Type="http://schemas.openxmlformats.org/officeDocument/2006/relationships/customXml" Target="../ink/ink3673.xml"/><Relationship Id="rId41" Type="http://schemas.openxmlformats.org/officeDocument/2006/relationships/customXml" Target="../ink/ink367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5.png"/><Relationship Id="rId11" Type="http://schemas.openxmlformats.org/officeDocument/2006/relationships/customXml" Target="../ink/ink3664.xml"/><Relationship Id="rId24" Type="http://schemas.openxmlformats.org/officeDocument/2006/relationships/image" Target="../media/image716.png"/><Relationship Id="rId32" Type="http://schemas.openxmlformats.org/officeDocument/2006/relationships/image" Target="../media/image720.png"/><Relationship Id="rId37" Type="http://schemas.openxmlformats.org/officeDocument/2006/relationships/customXml" Target="../ink/ink3677.xml"/><Relationship Id="rId40" Type="http://schemas.openxmlformats.org/officeDocument/2006/relationships/image" Target="../media/image724.png"/><Relationship Id="rId5" Type="http://schemas.openxmlformats.org/officeDocument/2006/relationships/customXml" Target="../ink/ink3661.xml"/><Relationship Id="rId15" Type="http://schemas.openxmlformats.org/officeDocument/2006/relationships/customXml" Target="../ink/ink3666.xml"/><Relationship Id="rId23" Type="http://schemas.openxmlformats.org/officeDocument/2006/relationships/customXml" Target="../ink/ink3670.xml"/><Relationship Id="rId28" Type="http://schemas.openxmlformats.org/officeDocument/2006/relationships/image" Target="../media/image718.png"/><Relationship Id="rId36" Type="http://schemas.openxmlformats.org/officeDocument/2006/relationships/image" Target="../media/image722.png"/><Relationship Id="rId10" Type="http://schemas.openxmlformats.org/officeDocument/2006/relationships/image" Target="../media/image707.png"/><Relationship Id="rId19" Type="http://schemas.openxmlformats.org/officeDocument/2006/relationships/customXml" Target="../ink/ink3668.xml"/><Relationship Id="rId31" Type="http://schemas.openxmlformats.org/officeDocument/2006/relationships/customXml" Target="../ink/ink3674.xml"/><Relationship Id="rId44" Type="http://schemas.openxmlformats.org/officeDocument/2006/relationships/image" Target="../media/image726.png"/><Relationship Id="rId4" Type="http://schemas.openxmlformats.org/officeDocument/2006/relationships/image" Target="../media/image704.png"/><Relationship Id="rId9" Type="http://schemas.openxmlformats.org/officeDocument/2006/relationships/customXml" Target="../ink/ink3663.xml"/><Relationship Id="rId14" Type="http://schemas.openxmlformats.org/officeDocument/2006/relationships/image" Target="../media/image711.png"/><Relationship Id="rId22" Type="http://schemas.openxmlformats.org/officeDocument/2006/relationships/image" Target="../media/image715.png"/><Relationship Id="rId27" Type="http://schemas.openxmlformats.org/officeDocument/2006/relationships/customXml" Target="../ink/ink3672.xml"/><Relationship Id="rId30" Type="http://schemas.openxmlformats.org/officeDocument/2006/relationships/image" Target="../media/image719.png"/><Relationship Id="rId35" Type="http://schemas.openxmlformats.org/officeDocument/2006/relationships/customXml" Target="../ink/ink3676.xml"/><Relationship Id="rId43" Type="http://schemas.openxmlformats.org/officeDocument/2006/relationships/customXml" Target="../ink/ink3680.xml"/><Relationship Id="rId8" Type="http://schemas.openxmlformats.org/officeDocument/2006/relationships/image" Target="../media/image706.png"/><Relationship Id="rId3" Type="http://schemas.openxmlformats.org/officeDocument/2006/relationships/customXml" Target="../ink/ink3660.xml"/><Relationship Id="rId12" Type="http://schemas.openxmlformats.org/officeDocument/2006/relationships/image" Target="../media/image708.png"/><Relationship Id="rId17" Type="http://schemas.openxmlformats.org/officeDocument/2006/relationships/customXml" Target="../ink/ink3667.xml"/><Relationship Id="rId25" Type="http://schemas.openxmlformats.org/officeDocument/2006/relationships/customXml" Target="../ink/ink3671.xml"/><Relationship Id="rId33" Type="http://schemas.openxmlformats.org/officeDocument/2006/relationships/customXml" Target="../ink/ink3675.xml"/><Relationship Id="rId38" Type="http://schemas.openxmlformats.org/officeDocument/2006/relationships/image" Target="../media/image723.png"/></Relationships>
</file>

<file path=ppt/slides/_rels/slide107.xml.rels><?xml version="1.0" encoding="UTF-8" standalone="yes"?>
<Relationships xmlns="http://schemas.openxmlformats.org/package/2006/relationships"><Relationship Id="rId13" Type="http://schemas.openxmlformats.org/officeDocument/2006/relationships/customXml" Target="../ink/ink3686.xml"/><Relationship Id="rId18" Type="http://schemas.openxmlformats.org/officeDocument/2006/relationships/image" Target="../media/image713.png"/><Relationship Id="rId26" Type="http://schemas.openxmlformats.org/officeDocument/2006/relationships/image" Target="../media/image717.png"/><Relationship Id="rId39" Type="http://schemas.openxmlformats.org/officeDocument/2006/relationships/customXml" Target="../ink/ink3699.xml"/><Relationship Id="rId21" Type="http://schemas.openxmlformats.org/officeDocument/2006/relationships/customXml" Target="../ink/ink3690.xml"/><Relationship Id="rId34" Type="http://schemas.openxmlformats.org/officeDocument/2006/relationships/image" Target="../media/image721.png"/><Relationship Id="rId42" Type="http://schemas.openxmlformats.org/officeDocument/2006/relationships/image" Target="../media/image725.png"/><Relationship Id="rId47" Type="http://schemas.openxmlformats.org/officeDocument/2006/relationships/customXml" Target="../ink/ink3703.xml"/><Relationship Id="rId50" Type="http://schemas.openxmlformats.org/officeDocument/2006/relationships/image" Target="../media/image729.png"/><Relationship Id="rId7" Type="http://schemas.openxmlformats.org/officeDocument/2006/relationships/customXml" Target="../ink/ink3683.xml"/><Relationship Id="rId2" Type="http://schemas.openxmlformats.org/officeDocument/2006/relationships/image" Target="../media/image702.png"/><Relationship Id="rId16" Type="http://schemas.openxmlformats.org/officeDocument/2006/relationships/image" Target="../media/image712.png"/><Relationship Id="rId29" Type="http://schemas.openxmlformats.org/officeDocument/2006/relationships/customXml" Target="../ink/ink3694.xml"/><Relationship Id="rId11" Type="http://schemas.openxmlformats.org/officeDocument/2006/relationships/customXml" Target="../ink/ink3685.xml"/><Relationship Id="rId24" Type="http://schemas.openxmlformats.org/officeDocument/2006/relationships/image" Target="../media/image716.png"/><Relationship Id="rId32" Type="http://schemas.openxmlformats.org/officeDocument/2006/relationships/image" Target="../media/image720.png"/><Relationship Id="rId37" Type="http://schemas.openxmlformats.org/officeDocument/2006/relationships/customXml" Target="../ink/ink3698.xml"/><Relationship Id="rId40" Type="http://schemas.openxmlformats.org/officeDocument/2006/relationships/image" Target="../media/image724.png"/><Relationship Id="rId45" Type="http://schemas.openxmlformats.org/officeDocument/2006/relationships/customXml" Target="../ink/ink3702.xml"/><Relationship Id="rId5" Type="http://schemas.openxmlformats.org/officeDocument/2006/relationships/customXml" Target="../ink/ink3682.xml"/><Relationship Id="rId15" Type="http://schemas.openxmlformats.org/officeDocument/2006/relationships/customXml" Target="../ink/ink3687.xml"/><Relationship Id="rId23" Type="http://schemas.openxmlformats.org/officeDocument/2006/relationships/customXml" Target="../ink/ink3691.xml"/><Relationship Id="rId28" Type="http://schemas.openxmlformats.org/officeDocument/2006/relationships/image" Target="../media/image718.png"/><Relationship Id="rId36" Type="http://schemas.openxmlformats.org/officeDocument/2006/relationships/image" Target="../media/image722.png"/><Relationship Id="rId49" Type="http://schemas.openxmlformats.org/officeDocument/2006/relationships/customXml" Target="../ink/ink3704.xml"/><Relationship Id="rId10" Type="http://schemas.openxmlformats.org/officeDocument/2006/relationships/image" Target="../media/image707.png"/><Relationship Id="rId19" Type="http://schemas.openxmlformats.org/officeDocument/2006/relationships/customXml" Target="../ink/ink3689.xml"/><Relationship Id="rId31" Type="http://schemas.openxmlformats.org/officeDocument/2006/relationships/customXml" Target="../ink/ink3695.xml"/><Relationship Id="rId44" Type="http://schemas.openxmlformats.org/officeDocument/2006/relationships/image" Target="../media/image726.png"/><Relationship Id="rId4" Type="http://schemas.openxmlformats.org/officeDocument/2006/relationships/image" Target="../media/image704.png"/><Relationship Id="rId9" Type="http://schemas.openxmlformats.org/officeDocument/2006/relationships/customXml" Target="../ink/ink3684.xml"/><Relationship Id="rId14" Type="http://schemas.openxmlformats.org/officeDocument/2006/relationships/image" Target="../media/image711.png"/><Relationship Id="rId22" Type="http://schemas.openxmlformats.org/officeDocument/2006/relationships/image" Target="../media/image715.png"/><Relationship Id="rId27" Type="http://schemas.openxmlformats.org/officeDocument/2006/relationships/customXml" Target="../ink/ink3693.xml"/><Relationship Id="rId30" Type="http://schemas.openxmlformats.org/officeDocument/2006/relationships/image" Target="../media/image719.png"/><Relationship Id="rId35" Type="http://schemas.openxmlformats.org/officeDocument/2006/relationships/customXml" Target="../ink/ink3697.xml"/><Relationship Id="rId43" Type="http://schemas.openxmlformats.org/officeDocument/2006/relationships/customXml" Target="../ink/ink3701.xml"/><Relationship Id="rId48" Type="http://schemas.openxmlformats.org/officeDocument/2006/relationships/image" Target="../media/image728.png"/><Relationship Id="rId8" Type="http://schemas.openxmlformats.org/officeDocument/2006/relationships/image" Target="../media/image706.png"/><Relationship Id="rId3" Type="http://schemas.openxmlformats.org/officeDocument/2006/relationships/customXml" Target="../ink/ink3681.xml"/><Relationship Id="rId12" Type="http://schemas.openxmlformats.org/officeDocument/2006/relationships/image" Target="../media/image708.png"/><Relationship Id="rId17" Type="http://schemas.openxmlformats.org/officeDocument/2006/relationships/customXml" Target="../ink/ink3688.xml"/><Relationship Id="rId25" Type="http://schemas.openxmlformats.org/officeDocument/2006/relationships/customXml" Target="../ink/ink3692.xml"/><Relationship Id="rId33" Type="http://schemas.openxmlformats.org/officeDocument/2006/relationships/customXml" Target="../ink/ink3696.xml"/><Relationship Id="rId38" Type="http://schemas.openxmlformats.org/officeDocument/2006/relationships/image" Target="../media/image723.png"/><Relationship Id="rId46" Type="http://schemas.openxmlformats.org/officeDocument/2006/relationships/image" Target="../media/image727.png"/><Relationship Id="rId20" Type="http://schemas.openxmlformats.org/officeDocument/2006/relationships/image" Target="../media/image714.png"/><Relationship Id="rId41" Type="http://schemas.openxmlformats.org/officeDocument/2006/relationships/customXml" Target="../ink/ink370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5.png"/></Relationships>
</file>

<file path=ppt/slides/_rels/slide108.xml.rels><?xml version="1.0" encoding="UTF-8" standalone="yes"?>
<Relationships xmlns="http://schemas.openxmlformats.org/package/2006/relationships"><Relationship Id="rId13" Type="http://schemas.openxmlformats.org/officeDocument/2006/relationships/customXml" Target="../ink/ink3710.xml"/><Relationship Id="rId18" Type="http://schemas.openxmlformats.org/officeDocument/2006/relationships/image" Target="../media/image713.png"/><Relationship Id="rId26" Type="http://schemas.openxmlformats.org/officeDocument/2006/relationships/image" Target="../media/image717.png"/><Relationship Id="rId39" Type="http://schemas.openxmlformats.org/officeDocument/2006/relationships/customXml" Target="../ink/ink3723.xml"/><Relationship Id="rId21" Type="http://schemas.openxmlformats.org/officeDocument/2006/relationships/customXml" Target="../ink/ink3714.xml"/><Relationship Id="rId34" Type="http://schemas.openxmlformats.org/officeDocument/2006/relationships/image" Target="../media/image721.png"/><Relationship Id="rId42" Type="http://schemas.openxmlformats.org/officeDocument/2006/relationships/image" Target="../media/image725.png"/><Relationship Id="rId47" Type="http://schemas.openxmlformats.org/officeDocument/2006/relationships/customXml" Target="../ink/ink3727.xml"/><Relationship Id="rId50" Type="http://schemas.openxmlformats.org/officeDocument/2006/relationships/image" Target="../media/image731.png"/><Relationship Id="rId7" Type="http://schemas.openxmlformats.org/officeDocument/2006/relationships/customXml" Target="../ink/ink3707.xml"/><Relationship Id="rId2" Type="http://schemas.openxmlformats.org/officeDocument/2006/relationships/image" Target="../media/image702.png"/><Relationship Id="rId16" Type="http://schemas.openxmlformats.org/officeDocument/2006/relationships/image" Target="../media/image712.png"/><Relationship Id="rId29" Type="http://schemas.openxmlformats.org/officeDocument/2006/relationships/customXml" Target="../ink/ink3718.xml"/><Relationship Id="rId11" Type="http://schemas.openxmlformats.org/officeDocument/2006/relationships/customXml" Target="../ink/ink3709.xml"/><Relationship Id="rId24" Type="http://schemas.openxmlformats.org/officeDocument/2006/relationships/image" Target="../media/image716.png"/><Relationship Id="rId32" Type="http://schemas.openxmlformats.org/officeDocument/2006/relationships/image" Target="../media/image720.png"/><Relationship Id="rId37" Type="http://schemas.openxmlformats.org/officeDocument/2006/relationships/customXml" Target="../ink/ink3722.xml"/><Relationship Id="rId40" Type="http://schemas.openxmlformats.org/officeDocument/2006/relationships/image" Target="../media/image724.png"/><Relationship Id="rId45" Type="http://schemas.openxmlformats.org/officeDocument/2006/relationships/customXml" Target="../ink/ink3726.xml"/><Relationship Id="rId5" Type="http://schemas.openxmlformats.org/officeDocument/2006/relationships/customXml" Target="../ink/ink3706.xml"/><Relationship Id="rId15" Type="http://schemas.openxmlformats.org/officeDocument/2006/relationships/customXml" Target="../ink/ink3711.xml"/><Relationship Id="rId23" Type="http://schemas.openxmlformats.org/officeDocument/2006/relationships/customXml" Target="../ink/ink3715.xml"/><Relationship Id="rId28" Type="http://schemas.openxmlformats.org/officeDocument/2006/relationships/image" Target="../media/image718.png"/><Relationship Id="rId36" Type="http://schemas.openxmlformats.org/officeDocument/2006/relationships/image" Target="../media/image722.png"/><Relationship Id="rId49" Type="http://schemas.openxmlformats.org/officeDocument/2006/relationships/customXml" Target="../ink/ink3728.xml"/><Relationship Id="rId10" Type="http://schemas.openxmlformats.org/officeDocument/2006/relationships/image" Target="../media/image707.png"/><Relationship Id="rId19" Type="http://schemas.openxmlformats.org/officeDocument/2006/relationships/customXml" Target="../ink/ink3713.xml"/><Relationship Id="rId31" Type="http://schemas.openxmlformats.org/officeDocument/2006/relationships/customXml" Target="../ink/ink3719.xml"/><Relationship Id="rId44" Type="http://schemas.openxmlformats.org/officeDocument/2006/relationships/image" Target="../media/image726.png"/><Relationship Id="rId4" Type="http://schemas.openxmlformats.org/officeDocument/2006/relationships/image" Target="../media/image704.png"/><Relationship Id="rId9" Type="http://schemas.openxmlformats.org/officeDocument/2006/relationships/customXml" Target="../ink/ink3708.xml"/><Relationship Id="rId14" Type="http://schemas.openxmlformats.org/officeDocument/2006/relationships/image" Target="../media/image711.png"/><Relationship Id="rId22" Type="http://schemas.openxmlformats.org/officeDocument/2006/relationships/image" Target="../media/image715.png"/><Relationship Id="rId27" Type="http://schemas.openxmlformats.org/officeDocument/2006/relationships/customXml" Target="../ink/ink3717.xml"/><Relationship Id="rId30" Type="http://schemas.openxmlformats.org/officeDocument/2006/relationships/image" Target="../media/image719.png"/><Relationship Id="rId35" Type="http://schemas.openxmlformats.org/officeDocument/2006/relationships/customXml" Target="../ink/ink3721.xml"/><Relationship Id="rId43" Type="http://schemas.openxmlformats.org/officeDocument/2006/relationships/customXml" Target="../ink/ink3725.xml"/><Relationship Id="rId48" Type="http://schemas.openxmlformats.org/officeDocument/2006/relationships/image" Target="../media/image730.png"/><Relationship Id="rId8" Type="http://schemas.openxmlformats.org/officeDocument/2006/relationships/image" Target="../media/image706.png"/><Relationship Id="rId3" Type="http://schemas.openxmlformats.org/officeDocument/2006/relationships/customXml" Target="../ink/ink3705.xml"/><Relationship Id="rId12" Type="http://schemas.openxmlformats.org/officeDocument/2006/relationships/image" Target="../media/image708.png"/><Relationship Id="rId17" Type="http://schemas.openxmlformats.org/officeDocument/2006/relationships/customXml" Target="../ink/ink3712.xml"/><Relationship Id="rId25" Type="http://schemas.openxmlformats.org/officeDocument/2006/relationships/customXml" Target="../ink/ink3716.xml"/><Relationship Id="rId33" Type="http://schemas.openxmlformats.org/officeDocument/2006/relationships/customXml" Target="../ink/ink3720.xml"/><Relationship Id="rId38" Type="http://schemas.openxmlformats.org/officeDocument/2006/relationships/image" Target="../media/image723.png"/><Relationship Id="rId46" Type="http://schemas.openxmlformats.org/officeDocument/2006/relationships/image" Target="../media/image727.png"/><Relationship Id="rId20" Type="http://schemas.openxmlformats.org/officeDocument/2006/relationships/image" Target="../media/image714.png"/><Relationship Id="rId41" Type="http://schemas.openxmlformats.org/officeDocument/2006/relationships/customXml" Target="../ink/ink372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5.png"/></Relationships>
</file>

<file path=ppt/slides/_rels/slide109.xml.rels><?xml version="1.0" encoding="UTF-8" standalone="yes"?>
<Relationships xmlns="http://schemas.openxmlformats.org/package/2006/relationships"><Relationship Id="rId13" Type="http://schemas.openxmlformats.org/officeDocument/2006/relationships/customXml" Target="../ink/ink3734.xml"/><Relationship Id="rId18" Type="http://schemas.openxmlformats.org/officeDocument/2006/relationships/image" Target="../media/image713.png"/><Relationship Id="rId26" Type="http://schemas.openxmlformats.org/officeDocument/2006/relationships/image" Target="../media/image717.png"/><Relationship Id="rId39" Type="http://schemas.openxmlformats.org/officeDocument/2006/relationships/customXml" Target="../ink/ink3747.xml"/><Relationship Id="rId21" Type="http://schemas.openxmlformats.org/officeDocument/2006/relationships/customXml" Target="../ink/ink3738.xml"/><Relationship Id="rId34" Type="http://schemas.openxmlformats.org/officeDocument/2006/relationships/image" Target="../media/image721.png"/><Relationship Id="rId42" Type="http://schemas.openxmlformats.org/officeDocument/2006/relationships/image" Target="../media/image725.png"/><Relationship Id="rId47" Type="http://schemas.openxmlformats.org/officeDocument/2006/relationships/customXml" Target="../ink/ink3751.xml"/><Relationship Id="rId50" Type="http://schemas.openxmlformats.org/officeDocument/2006/relationships/image" Target="../media/image731.png"/><Relationship Id="rId55" Type="http://schemas.openxmlformats.org/officeDocument/2006/relationships/customXml" Target="../ink/ink3755.xml"/><Relationship Id="rId7" Type="http://schemas.openxmlformats.org/officeDocument/2006/relationships/customXml" Target="../ink/ink3731.xml"/><Relationship Id="rId2" Type="http://schemas.openxmlformats.org/officeDocument/2006/relationships/image" Target="../media/image702.png"/><Relationship Id="rId16" Type="http://schemas.openxmlformats.org/officeDocument/2006/relationships/image" Target="../media/image712.png"/><Relationship Id="rId29" Type="http://schemas.openxmlformats.org/officeDocument/2006/relationships/customXml" Target="../ink/ink3742.xml"/><Relationship Id="rId11" Type="http://schemas.openxmlformats.org/officeDocument/2006/relationships/customXml" Target="../ink/ink3733.xml"/><Relationship Id="rId24" Type="http://schemas.openxmlformats.org/officeDocument/2006/relationships/image" Target="../media/image716.png"/><Relationship Id="rId32" Type="http://schemas.openxmlformats.org/officeDocument/2006/relationships/image" Target="../media/image720.png"/><Relationship Id="rId37" Type="http://schemas.openxmlformats.org/officeDocument/2006/relationships/customXml" Target="../ink/ink3746.xml"/><Relationship Id="rId40" Type="http://schemas.openxmlformats.org/officeDocument/2006/relationships/image" Target="../media/image724.png"/><Relationship Id="rId45" Type="http://schemas.openxmlformats.org/officeDocument/2006/relationships/customXml" Target="../ink/ink3750.xml"/><Relationship Id="rId53" Type="http://schemas.openxmlformats.org/officeDocument/2006/relationships/customXml" Target="../ink/ink3754.xml"/><Relationship Id="rId58" Type="http://schemas.openxmlformats.org/officeDocument/2006/relationships/image" Target="../media/image735.png"/><Relationship Id="rId5" Type="http://schemas.openxmlformats.org/officeDocument/2006/relationships/customXml" Target="../ink/ink3730.xml"/><Relationship Id="rId61" Type="http://schemas.openxmlformats.org/officeDocument/2006/relationships/customXml" Target="../ink/ink3758.xml"/><Relationship Id="rId19" Type="http://schemas.openxmlformats.org/officeDocument/2006/relationships/customXml" Target="../ink/ink3737.xml"/><Relationship Id="rId14" Type="http://schemas.openxmlformats.org/officeDocument/2006/relationships/image" Target="../media/image711.png"/><Relationship Id="rId22" Type="http://schemas.openxmlformats.org/officeDocument/2006/relationships/image" Target="../media/image715.png"/><Relationship Id="rId27" Type="http://schemas.openxmlformats.org/officeDocument/2006/relationships/customXml" Target="../ink/ink3741.xml"/><Relationship Id="rId30" Type="http://schemas.openxmlformats.org/officeDocument/2006/relationships/image" Target="../media/image719.png"/><Relationship Id="rId35" Type="http://schemas.openxmlformats.org/officeDocument/2006/relationships/customXml" Target="../ink/ink3745.xml"/><Relationship Id="rId43" Type="http://schemas.openxmlformats.org/officeDocument/2006/relationships/customXml" Target="../ink/ink3749.xml"/><Relationship Id="rId48" Type="http://schemas.openxmlformats.org/officeDocument/2006/relationships/image" Target="../media/image730.png"/><Relationship Id="rId56" Type="http://schemas.openxmlformats.org/officeDocument/2006/relationships/image" Target="../media/image734.png"/><Relationship Id="rId8" Type="http://schemas.openxmlformats.org/officeDocument/2006/relationships/image" Target="../media/image706.png"/><Relationship Id="rId51" Type="http://schemas.openxmlformats.org/officeDocument/2006/relationships/customXml" Target="../ink/ink3753.xml"/><Relationship Id="rId3" Type="http://schemas.openxmlformats.org/officeDocument/2006/relationships/customXml" Target="../ink/ink3729.xml"/><Relationship Id="rId12" Type="http://schemas.openxmlformats.org/officeDocument/2006/relationships/image" Target="../media/image708.png"/><Relationship Id="rId17" Type="http://schemas.openxmlformats.org/officeDocument/2006/relationships/customXml" Target="../ink/ink3736.xml"/><Relationship Id="rId25" Type="http://schemas.openxmlformats.org/officeDocument/2006/relationships/customXml" Target="../ink/ink3740.xml"/><Relationship Id="rId33" Type="http://schemas.openxmlformats.org/officeDocument/2006/relationships/customXml" Target="../ink/ink3744.xml"/><Relationship Id="rId38" Type="http://schemas.openxmlformats.org/officeDocument/2006/relationships/image" Target="../media/image723.png"/><Relationship Id="rId46" Type="http://schemas.openxmlformats.org/officeDocument/2006/relationships/image" Target="../media/image727.png"/><Relationship Id="rId59" Type="http://schemas.openxmlformats.org/officeDocument/2006/relationships/customXml" Target="../ink/ink3757.xml"/><Relationship Id="rId20" Type="http://schemas.openxmlformats.org/officeDocument/2006/relationships/image" Target="../media/image714.png"/><Relationship Id="rId41" Type="http://schemas.openxmlformats.org/officeDocument/2006/relationships/customXml" Target="../ink/ink3748.xml"/><Relationship Id="rId54" Type="http://schemas.openxmlformats.org/officeDocument/2006/relationships/image" Target="../media/image733.png"/><Relationship Id="rId62" Type="http://schemas.openxmlformats.org/officeDocument/2006/relationships/image" Target="../media/image73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5.png"/><Relationship Id="rId15" Type="http://schemas.openxmlformats.org/officeDocument/2006/relationships/customXml" Target="../ink/ink3735.xml"/><Relationship Id="rId23" Type="http://schemas.openxmlformats.org/officeDocument/2006/relationships/customXml" Target="../ink/ink3739.xml"/><Relationship Id="rId28" Type="http://schemas.openxmlformats.org/officeDocument/2006/relationships/image" Target="../media/image718.png"/><Relationship Id="rId36" Type="http://schemas.openxmlformats.org/officeDocument/2006/relationships/image" Target="../media/image722.png"/><Relationship Id="rId49" Type="http://schemas.openxmlformats.org/officeDocument/2006/relationships/customXml" Target="../ink/ink3752.xml"/><Relationship Id="rId57" Type="http://schemas.openxmlformats.org/officeDocument/2006/relationships/customXml" Target="../ink/ink3756.xml"/><Relationship Id="rId10" Type="http://schemas.openxmlformats.org/officeDocument/2006/relationships/image" Target="../media/image707.png"/><Relationship Id="rId31" Type="http://schemas.openxmlformats.org/officeDocument/2006/relationships/customXml" Target="../ink/ink3743.xml"/><Relationship Id="rId44" Type="http://schemas.openxmlformats.org/officeDocument/2006/relationships/image" Target="../media/image726.png"/><Relationship Id="rId52" Type="http://schemas.openxmlformats.org/officeDocument/2006/relationships/image" Target="../media/image732.png"/><Relationship Id="rId60" Type="http://schemas.openxmlformats.org/officeDocument/2006/relationships/image" Target="../media/image736.png"/><Relationship Id="rId4" Type="http://schemas.openxmlformats.org/officeDocument/2006/relationships/image" Target="../media/image704.png"/><Relationship Id="rId9" Type="http://schemas.openxmlformats.org/officeDocument/2006/relationships/customXml" Target="../ink/ink3732.xml"/></Relationships>
</file>

<file path=ppt/slides/_rels/slide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8.xml"/><Relationship Id="rId117" Type="http://schemas.openxmlformats.org/officeDocument/2006/relationships/image" Target="../media/image67.png"/><Relationship Id="rId21" Type="http://schemas.openxmlformats.org/officeDocument/2006/relationships/image" Target="../media/image14.png"/><Relationship Id="rId42" Type="http://schemas.openxmlformats.org/officeDocument/2006/relationships/customXml" Target="../ink/ink256.xml"/><Relationship Id="rId47" Type="http://schemas.openxmlformats.org/officeDocument/2006/relationships/image" Target="../media/image32.png"/><Relationship Id="rId63" Type="http://schemas.openxmlformats.org/officeDocument/2006/relationships/image" Target="../media/image40.png"/><Relationship Id="rId68" Type="http://schemas.openxmlformats.org/officeDocument/2006/relationships/customXml" Target="../ink/ink269.xml"/><Relationship Id="rId84" Type="http://schemas.openxmlformats.org/officeDocument/2006/relationships/customXml" Target="../ink/ink277.xml"/><Relationship Id="rId89" Type="http://schemas.openxmlformats.org/officeDocument/2006/relationships/image" Target="../media/image53.png"/><Relationship Id="rId112" Type="http://schemas.openxmlformats.org/officeDocument/2006/relationships/customXml" Target="../ink/ink291.xml"/><Relationship Id="rId16" Type="http://schemas.openxmlformats.org/officeDocument/2006/relationships/customXml" Target="../ink/ink243.xml"/><Relationship Id="rId107" Type="http://schemas.openxmlformats.org/officeDocument/2006/relationships/image" Target="../media/image62.png"/><Relationship Id="rId11" Type="http://schemas.openxmlformats.org/officeDocument/2006/relationships/image" Target="../media/image9.png"/><Relationship Id="rId32" Type="http://schemas.openxmlformats.org/officeDocument/2006/relationships/customXml" Target="../ink/ink251.xml"/><Relationship Id="rId37" Type="http://schemas.openxmlformats.org/officeDocument/2006/relationships/image" Target="../media/image22.png"/><Relationship Id="rId53" Type="http://schemas.openxmlformats.org/officeDocument/2006/relationships/image" Target="../media/image35.png"/><Relationship Id="rId58" Type="http://schemas.openxmlformats.org/officeDocument/2006/relationships/customXml" Target="../ink/ink264.xml"/><Relationship Id="rId74" Type="http://schemas.openxmlformats.org/officeDocument/2006/relationships/customXml" Target="../ink/ink272.xml"/><Relationship Id="rId79" Type="http://schemas.openxmlformats.org/officeDocument/2006/relationships/image" Target="../media/image48.png"/><Relationship Id="rId102" Type="http://schemas.openxmlformats.org/officeDocument/2006/relationships/customXml" Target="../ink/ink286.xml"/><Relationship Id="rId123" Type="http://schemas.openxmlformats.org/officeDocument/2006/relationships/image" Target="../media/image70.png"/><Relationship Id="rId5" Type="http://schemas.openxmlformats.org/officeDocument/2006/relationships/image" Target="../media/image6100.png"/><Relationship Id="rId90" Type="http://schemas.openxmlformats.org/officeDocument/2006/relationships/customXml" Target="../ink/ink280.xml"/><Relationship Id="rId95" Type="http://schemas.openxmlformats.org/officeDocument/2006/relationships/image" Target="../media/image56.png"/><Relationship Id="rId22" Type="http://schemas.openxmlformats.org/officeDocument/2006/relationships/customXml" Target="../ink/ink246.xml"/><Relationship Id="rId27" Type="http://schemas.openxmlformats.org/officeDocument/2006/relationships/image" Target="../media/image17.png"/><Relationship Id="rId43" Type="http://schemas.openxmlformats.org/officeDocument/2006/relationships/image" Target="../media/image25.png"/><Relationship Id="rId48" Type="http://schemas.openxmlformats.org/officeDocument/2006/relationships/customXml" Target="../ink/ink259.xml"/><Relationship Id="rId64" Type="http://schemas.openxmlformats.org/officeDocument/2006/relationships/customXml" Target="../ink/ink267.xml"/><Relationship Id="rId69" Type="http://schemas.openxmlformats.org/officeDocument/2006/relationships/image" Target="../media/image43.png"/><Relationship Id="rId113" Type="http://schemas.openxmlformats.org/officeDocument/2006/relationships/image" Target="../media/image65.png"/><Relationship Id="rId118" Type="http://schemas.openxmlformats.org/officeDocument/2006/relationships/customXml" Target="../ink/ink294.xml"/><Relationship Id="rId80" Type="http://schemas.openxmlformats.org/officeDocument/2006/relationships/customXml" Target="../ink/ink275.xml"/><Relationship Id="rId85" Type="http://schemas.openxmlformats.org/officeDocument/2006/relationships/image" Target="../media/image51.png"/><Relationship Id="rId12" Type="http://schemas.openxmlformats.org/officeDocument/2006/relationships/customXml" Target="../ink/ink241.xml"/><Relationship Id="rId17" Type="http://schemas.openxmlformats.org/officeDocument/2006/relationships/image" Target="../media/image12.png"/><Relationship Id="rId33" Type="http://schemas.openxmlformats.org/officeDocument/2006/relationships/image" Target="../media/image20.png"/><Relationship Id="rId38" Type="http://schemas.openxmlformats.org/officeDocument/2006/relationships/customXml" Target="../ink/ink254.xml"/><Relationship Id="rId59" Type="http://schemas.openxmlformats.org/officeDocument/2006/relationships/image" Target="../media/image38.png"/><Relationship Id="rId103" Type="http://schemas.openxmlformats.org/officeDocument/2006/relationships/image" Target="../media/image60.png"/><Relationship Id="rId108" Type="http://schemas.openxmlformats.org/officeDocument/2006/relationships/customXml" Target="../ink/ink289.xml"/><Relationship Id="rId124" Type="http://schemas.openxmlformats.org/officeDocument/2006/relationships/customXml" Target="../ink/ink297.xml"/><Relationship Id="rId54" Type="http://schemas.openxmlformats.org/officeDocument/2006/relationships/customXml" Target="../ink/ink262.xml"/><Relationship Id="rId70" Type="http://schemas.openxmlformats.org/officeDocument/2006/relationships/customXml" Target="../ink/ink270.xml"/><Relationship Id="rId75" Type="http://schemas.openxmlformats.org/officeDocument/2006/relationships/image" Target="../media/image46.png"/><Relationship Id="rId91" Type="http://schemas.openxmlformats.org/officeDocument/2006/relationships/image" Target="../media/image54.png"/><Relationship Id="rId96" Type="http://schemas.openxmlformats.org/officeDocument/2006/relationships/customXml" Target="../ink/ink2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8.xml"/><Relationship Id="rId23" Type="http://schemas.openxmlformats.org/officeDocument/2006/relationships/image" Target="../media/image15.png"/><Relationship Id="rId28" Type="http://schemas.openxmlformats.org/officeDocument/2006/relationships/customXml" Target="../ink/ink249.xml"/><Relationship Id="rId49" Type="http://schemas.openxmlformats.org/officeDocument/2006/relationships/image" Target="../media/image33.png"/><Relationship Id="rId114" Type="http://schemas.openxmlformats.org/officeDocument/2006/relationships/customXml" Target="../ink/ink292.xml"/><Relationship Id="rId119" Type="http://schemas.openxmlformats.org/officeDocument/2006/relationships/image" Target="../media/image68.png"/><Relationship Id="rId44" Type="http://schemas.openxmlformats.org/officeDocument/2006/relationships/customXml" Target="../ink/ink257.xml"/><Relationship Id="rId60" Type="http://schemas.openxmlformats.org/officeDocument/2006/relationships/customXml" Target="../ink/ink265.xml"/><Relationship Id="rId65" Type="http://schemas.openxmlformats.org/officeDocument/2006/relationships/image" Target="../media/image41.png"/><Relationship Id="rId81" Type="http://schemas.openxmlformats.org/officeDocument/2006/relationships/image" Target="../media/image49.png"/><Relationship Id="rId86" Type="http://schemas.openxmlformats.org/officeDocument/2006/relationships/customXml" Target="../ink/ink278.xml"/><Relationship Id="rId13" Type="http://schemas.openxmlformats.org/officeDocument/2006/relationships/image" Target="../media/image10.png"/><Relationship Id="rId18" Type="http://schemas.openxmlformats.org/officeDocument/2006/relationships/customXml" Target="../ink/ink244.xml"/><Relationship Id="rId39" Type="http://schemas.openxmlformats.org/officeDocument/2006/relationships/image" Target="../media/image23.png"/><Relationship Id="rId109" Type="http://schemas.openxmlformats.org/officeDocument/2006/relationships/image" Target="../media/image63.png"/><Relationship Id="rId34" Type="http://schemas.openxmlformats.org/officeDocument/2006/relationships/customXml" Target="../ink/ink252.xml"/><Relationship Id="rId50" Type="http://schemas.openxmlformats.org/officeDocument/2006/relationships/customXml" Target="../ink/ink260.xml"/><Relationship Id="rId55" Type="http://schemas.openxmlformats.org/officeDocument/2006/relationships/image" Target="../media/image36.png"/><Relationship Id="rId76" Type="http://schemas.openxmlformats.org/officeDocument/2006/relationships/customXml" Target="../ink/ink273.xml"/><Relationship Id="rId97" Type="http://schemas.openxmlformats.org/officeDocument/2006/relationships/image" Target="../media/image57.png"/><Relationship Id="rId104" Type="http://schemas.openxmlformats.org/officeDocument/2006/relationships/customXml" Target="../ink/ink287.xml"/><Relationship Id="rId120" Type="http://schemas.openxmlformats.org/officeDocument/2006/relationships/customXml" Target="../ink/ink295.xml"/><Relationship Id="rId125" Type="http://schemas.openxmlformats.org/officeDocument/2006/relationships/image" Target="../media/image71.png"/><Relationship Id="rId7" Type="http://schemas.openxmlformats.org/officeDocument/2006/relationships/image" Target="../media/image7100.png"/><Relationship Id="rId71" Type="http://schemas.openxmlformats.org/officeDocument/2006/relationships/image" Target="../media/image44.png"/><Relationship Id="rId92" Type="http://schemas.openxmlformats.org/officeDocument/2006/relationships/customXml" Target="../ink/ink281.xml"/><Relationship Id="rId2" Type="http://schemas.openxmlformats.org/officeDocument/2006/relationships/customXml" Target="../ink/ink236.xml"/><Relationship Id="rId29" Type="http://schemas.openxmlformats.org/officeDocument/2006/relationships/image" Target="../media/image18.png"/><Relationship Id="rId24" Type="http://schemas.openxmlformats.org/officeDocument/2006/relationships/customXml" Target="../ink/ink247.xml"/><Relationship Id="rId40" Type="http://schemas.openxmlformats.org/officeDocument/2006/relationships/customXml" Target="../ink/ink255.xml"/><Relationship Id="rId45" Type="http://schemas.openxmlformats.org/officeDocument/2006/relationships/image" Target="../media/image26.png"/><Relationship Id="rId66" Type="http://schemas.openxmlformats.org/officeDocument/2006/relationships/customXml" Target="../ink/ink268.xml"/><Relationship Id="rId87" Type="http://schemas.openxmlformats.org/officeDocument/2006/relationships/image" Target="../media/image52.png"/><Relationship Id="rId110" Type="http://schemas.openxmlformats.org/officeDocument/2006/relationships/customXml" Target="../ink/ink290.xml"/><Relationship Id="rId115" Type="http://schemas.openxmlformats.org/officeDocument/2006/relationships/image" Target="../media/image66.png"/><Relationship Id="rId61" Type="http://schemas.openxmlformats.org/officeDocument/2006/relationships/image" Target="../media/image39.png"/><Relationship Id="rId82" Type="http://schemas.openxmlformats.org/officeDocument/2006/relationships/customXml" Target="../ink/ink276.xml"/><Relationship Id="rId19" Type="http://schemas.openxmlformats.org/officeDocument/2006/relationships/image" Target="../media/image13.png"/><Relationship Id="rId14" Type="http://schemas.openxmlformats.org/officeDocument/2006/relationships/customXml" Target="../ink/ink242.xml"/><Relationship Id="rId30" Type="http://schemas.openxmlformats.org/officeDocument/2006/relationships/customXml" Target="../ink/ink250.xml"/><Relationship Id="rId35" Type="http://schemas.openxmlformats.org/officeDocument/2006/relationships/image" Target="../media/image21.png"/><Relationship Id="rId56" Type="http://schemas.openxmlformats.org/officeDocument/2006/relationships/customXml" Target="../ink/ink263.xml"/><Relationship Id="rId77" Type="http://schemas.openxmlformats.org/officeDocument/2006/relationships/image" Target="../media/image47.png"/><Relationship Id="rId100" Type="http://schemas.openxmlformats.org/officeDocument/2006/relationships/customXml" Target="../ink/ink285.xml"/><Relationship Id="rId105" Type="http://schemas.openxmlformats.org/officeDocument/2006/relationships/image" Target="../media/image61.png"/><Relationship Id="rId126" Type="http://schemas.openxmlformats.org/officeDocument/2006/relationships/customXml" Target="../ink/ink298.xml"/><Relationship Id="rId8" Type="http://schemas.openxmlformats.org/officeDocument/2006/relationships/customXml" Target="../ink/ink239.xml"/><Relationship Id="rId51" Type="http://schemas.openxmlformats.org/officeDocument/2006/relationships/image" Target="../media/image34.png"/><Relationship Id="rId72" Type="http://schemas.openxmlformats.org/officeDocument/2006/relationships/customXml" Target="../ink/ink271.xml"/><Relationship Id="rId93" Type="http://schemas.openxmlformats.org/officeDocument/2006/relationships/image" Target="../media/image55.png"/><Relationship Id="rId98" Type="http://schemas.openxmlformats.org/officeDocument/2006/relationships/customXml" Target="../ink/ink284.xml"/><Relationship Id="rId121" Type="http://schemas.openxmlformats.org/officeDocument/2006/relationships/image" Target="../media/image69.png"/><Relationship Id="rId3" Type="http://schemas.openxmlformats.org/officeDocument/2006/relationships/image" Target="../media/image5100.png"/><Relationship Id="rId25" Type="http://schemas.openxmlformats.org/officeDocument/2006/relationships/image" Target="../media/image16.png"/><Relationship Id="rId46" Type="http://schemas.openxmlformats.org/officeDocument/2006/relationships/customXml" Target="../ink/ink258.xml"/><Relationship Id="rId67" Type="http://schemas.openxmlformats.org/officeDocument/2006/relationships/image" Target="../media/image42.png"/><Relationship Id="rId116" Type="http://schemas.openxmlformats.org/officeDocument/2006/relationships/customXml" Target="../ink/ink293.xml"/><Relationship Id="rId20" Type="http://schemas.openxmlformats.org/officeDocument/2006/relationships/customXml" Target="../ink/ink245.xml"/><Relationship Id="rId41" Type="http://schemas.openxmlformats.org/officeDocument/2006/relationships/image" Target="../media/image24.png"/><Relationship Id="rId62" Type="http://schemas.openxmlformats.org/officeDocument/2006/relationships/customXml" Target="../ink/ink266.xml"/><Relationship Id="rId83" Type="http://schemas.openxmlformats.org/officeDocument/2006/relationships/image" Target="../media/image50.png"/><Relationship Id="rId88" Type="http://schemas.openxmlformats.org/officeDocument/2006/relationships/customXml" Target="../ink/ink279.xml"/><Relationship Id="rId111" Type="http://schemas.openxmlformats.org/officeDocument/2006/relationships/image" Target="../media/image64.png"/><Relationship Id="rId15" Type="http://schemas.openxmlformats.org/officeDocument/2006/relationships/image" Target="../media/image11.png"/><Relationship Id="rId36" Type="http://schemas.openxmlformats.org/officeDocument/2006/relationships/customXml" Target="../ink/ink253.xml"/><Relationship Id="rId57" Type="http://schemas.openxmlformats.org/officeDocument/2006/relationships/image" Target="../media/image37.png"/><Relationship Id="rId106" Type="http://schemas.openxmlformats.org/officeDocument/2006/relationships/customXml" Target="../ink/ink288.xml"/><Relationship Id="rId127" Type="http://schemas.openxmlformats.org/officeDocument/2006/relationships/image" Target="../media/image72.png"/><Relationship Id="rId10" Type="http://schemas.openxmlformats.org/officeDocument/2006/relationships/customXml" Target="../ink/ink240.xml"/><Relationship Id="rId31" Type="http://schemas.openxmlformats.org/officeDocument/2006/relationships/image" Target="../media/image19.png"/><Relationship Id="rId52" Type="http://schemas.openxmlformats.org/officeDocument/2006/relationships/customXml" Target="../ink/ink261.xml"/><Relationship Id="rId73" Type="http://schemas.openxmlformats.org/officeDocument/2006/relationships/image" Target="../media/image45.png"/><Relationship Id="rId78" Type="http://schemas.openxmlformats.org/officeDocument/2006/relationships/customXml" Target="../ink/ink274.xml"/><Relationship Id="rId94" Type="http://schemas.openxmlformats.org/officeDocument/2006/relationships/customXml" Target="../ink/ink282.xml"/><Relationship Id="rId99" Type="http://schemas.openxmlformats.org/officeDocument/2006/relationships/image" Target="../media/image58.png"/><Relationship Id="rId101" Type="http://schemas.openxmlformats.org/officeDocument/2006/relationships/image" Target="../media/image59.png"/><Relationship Id="rId122" Type="http://schemas.openxmlformats.org/officeDocument/2006/relationships/customXml" Target="../ink/ink296.xml"/><Relationship Id="rId4" Type="http://schemas.openxmlformats.org/officeDocument/2006/relationships/customXml" Target="../ink/ink237.xml"/><Relationship Id="rId9" Type="http://schemas.openxmlformats.org/officeDocument/2006/relationships/image" Target="../media/image8.png"/></Relationships>
</file>

<file path=ppt/slides/_rels/slide11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717.png"/><Relationship Id="rId21" Type="http://schemas.openxmlformats.org/officeDocument/2006/relationships/customXml" Target="../ink/ink3768.xml"/><Relationship Id="rId42" Type="http://schemas.openxmlformats.org/officeDocument/2006/relationships/image" Target="../media/image725.png"/><Relationship Id="rId47" Type="http://schemas.openxmlformats.org/officeDocument/2006/relationships/customXml" Target="../ink/ink3781.xml"/><Relationship Id="rId63" Type="http://schemas.openxmlformats.org/officeDocument/2006/relationships/customXml" Target="../ink/ink3789.xml"/><Relationship Id="rId68" Type="http://schemas.openxmlformats.org/officeDocument/2006/relationships/image" Target="../media/image740.png"/><Relationship Id="rId84" Type="http://schemas.openxmlformats.org/officeDocument/2006/relationships/image" Target="../media/image748.png"/><Relationship Id="rId16" Type="http://schemas.openxmlformats.org/officeDocument/2006/relationships/image" Target="../media/image712.png"/><Relationship Id="rId11" Type="http://schemas.openxmlformats.org/officeDocument/2006/relationships/customXml" Target="../ink/ink3763.xml"/><Relationship Id="rId32" Type="http://schemas.openxmlformats.org/officeDocument/2006/relationships/image" Target="../media/image720.png"/><Relationship Id="rId37" Type="http://schemas.openxmlformats.org/officeDocument/2006/relationships/customXml" Target="../ink/ink3776.xml"/><Relationship Id="rId53" Type="http://schemas.openxmlformats.org/officeDocument/2006/relationships/customXml" Target="../ink/ink3784.xml"/><Relationship Id="rId58" Type="http://schemas.openxmlformats.org/officeDocument/2006/relationships/image" Target="../media/image735.png"/><Relationship Id="rId74" Type="http://schemas.openxmlformats.org/officeDocument/2006/relationships/image" Target="../media/image743.png"/><Relationship Id="rId79" Type="http://schemas.openxmlformats.org/officeDocument/2006/relationships/customXml" Target="../ink/ink3797.xml"/><Relationship Id="rId5" Type="http://schemas.openxmlformats.org/officeDocument/2006/relationships/customXml" Target="../ink/ink3760.xml"/><Relationship Id="rId61" Type="http://schemas.openxmlformats.org/officeDocument/2006/relationships/customXml" Target="../ink/ink3788.xml"/><Relationship Id="rId82" Type="http://schemas.openxmlformats.org/officeDocument/2006/relationships/image" Target="../media/image747.png"/><Relationship Id="rId19" Type="http://schemas.openxmlformats.org/officeDocument/2006/relationships/customXml" Target="../ink/ink3767.xml"/><Relationship Id="rId14" Type="http://schemas.openxmlformats.org/officeDocument/2006/relationships/image" Target="../media/image711.png"/><Relationship Id="rId22" Type="http://schemas.openxmlformats.org/officeDocument/2006/relationships/image" Target="../media/image715.png"/><Relationship Id="rId27" Type="http://schemas.openxmlformats.org/officeDocument/2006/relationships/customXml" Target="../ink/ink3771.xml"/><Relationship Id="rId30" Type="http://schemas.openxmlformats.org/officeDocument/2006/relationships/image" Target="../media/image719.png"/><Relationship Id="rId35" Type="http://schemas.openxmlformats.org/officeDocument/2006/relationships/customXml" Target="../ink/ink3775.xml"/><Relationship Id="rId43" Type="http://schemas.openxmlformats.org/officeDocument/2006/relationships/customXml" Target="../ink/ink3779.xml"/><Relationship Id="rId48" Type="http://schemas.openxmlformats.org/officeDocument/2006/relationships/image" Target="../media/image730.png"/><Relationship Id="rId56" Type="http://schemas.openxmlformats.org/officeDocument/2006/relationships/image" Target="../media/image734.png"/><Relationship Id="rId64" Type="http://schemas.openxmlformats.org/officeDocument/2006/relationships/image" Target="../media/image738.png"/><Relationship Id="rId69" Type="http://schemas.openxmlformats.org/officeDocument/2006/relationships/customXml" Target="../ink/ink3792.xml"/><Relationship Id="rId77" Type="http://schemas.openxmlformats.org/officeDocument/2006/relationships/customXml" Target="../ink/ink3796.xml"/><Relationship Id="rId8" Type="http://schemas.openxmlformats.org/officeDocument/2006/relationships/image" Target="../media/image706.png"/><Relationship Id="rId51" Type="http://schemas.openxmlformats.org/officeDocument/2006/relationships/customXml" Target="../ink/ink3783.xml"/><Relationship Id="rId72" Type="http://schemas.openxmlformats.org/officeDocument/2006/relationships/image" Target="../media/image742.png"/><Relationship Id="rId80" Type="http://schemas.openxmlformats.org/officeDocument/2006/relationships/image" Target="../media/image746.png"/><Relationship Id="rId3" Type="http://schemas.openxmlformats.org/officeDocument/2006/relationships/customXml" Target="../ink/ink3759.xml"/><Relationship Id="rId12" Type="http://schemas.openxmlformats.org/officeDocument/2006/relationships/image" Target="../media/image708.png"/><Relationship Id="rId17" Type="http://schemas.openxmlformats.org/officeDocument/2006/relationships/customXml" Target="../ink/ink3766.xml"/><Relationship Id="rId25" Type="http://schemas.openxmlformats.org/officeDocument/2006/relationships/customXml" Target="../ink/ink3770.xml"/><Relationship Id="rId33" Type="http://schemas.openxmlformats.org/officeDocument/2006/relationships/customXml" Target="../ink/ink3774.xml"/><Relationship Id="rId38" Type="http://schemas.openxmlformats.org/officeDocument/2006/relationships/image" Target="../media/image723.png"/><Relationship Id="rId46" Type="http://schemas.openxmlformats.org/officeDocument/2006/relationships/image" Target="../media/image727.png"/><Relationship Id="rId59" Type="http://schemas.openxmlformats.org/officeDocument/2006/relationships/customXml" Target="../ink/ink3787.xml"/><Relationship Id="rId67" Type="http://schemas.openxmlformats.org/officeDocument/2006/relationships/customXml" Target="../ink/ink3791.xml"/><Relationship Id="rId20" Type="http://schemas.openxmlformats.org/officeDocument/2006/relationships/image" Target="../media/image714.png"/><Relationship Id="rId41" Type="http://schemas.openxmlformats.org/officeDocument/2006/relationships/customXml" Target="../ink/ink3778.xml"/><Relationship Id="rId54" Type="http://schemas.openxmlformats.org/officeDocument/2006/relationships/image" Target="../media/image733.png"/><Relationship Id="rId62" Type="http://schemas.openxmlformats.org/officeDocument/2006/relationships/image" Target="../media/image737.png"/><Relationship Id="rId70" Type="http://schemas.openxmlformats.org/officeDocument/2006/relationships/image" Target="../media/image741.png"/><Relationship Id="rId75" Type="http://schemas.openxmlformats.org/officeDocument/2006/relationships/customXml" Target="../ink/ink3795.xml"/><Relationship Id="rId83" Type="http://schemas.openxmlformats.org/officeDocument/2006/relationships/customXml" Target="../ink/ink379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5.png"/><Relationship Id="rId15" Type="http://schemas.openxmlformats.org/officeDocument/2006/relationships/customXml" Target="../ink/ink3765.xml"/><Relationship Id="rId23" Type="http://schemas.openxmlformats.org/officeDocument/2006/relationships/customXml" Target="../ink/ink3769.xml"/><Relationship Id="rId28" Type="http://schemas.openxmlformats.org/officeDocument/2006/relationships/image" Target="../media/image718.png"/><Relationship Id="rId36" Type="http://schemas.openxmlformats.org/officeDocument/2006/relationships/image" Target="../media/image722.png"/><Relationship Id="rId49" Type="http://schemas.openxmlformats.org/officeDocument/2006/relationships/customXml" Target="../ink/ink3782.xml"/><Relationship Id="rId57" Type="http://schemas.openxmlformats.org/officeDocument/2006/relationships/customXml" Target="../ink/ink3786.xml"/><Relationship Id="rId10" Type="http://schemas.openxmlformats.org/officeDocument/2006/relationships/image" Target="../media/image707.png"/><Relationship Id="rId31" Type="http://schemas.openxmlformats.org/officeDocument/2006/relationships/customXml" Target="../ink/ink3773.xml"/><Relationship Id="rId44" Type="http://schemas.openxmlformats.org/officeDocument/2006/relationships/image" Target="../media/image726.png"/><Relationship Id="rId52" Type="http://schemas.openxmlformats.org/officeDocument/2006/relationships/image" Target="../media/image732.png"/><Relationship Id="rId60" Type="http://schemas.openxmlformats.org/officeDocument/2006/relationships/image" Target="../media/image736.png"/><Relationship Id="rId65" Type="http://schemas.openxmlformats.org/officeDocument/2006/relationships/customXml" Target="../ink/ink3790.xml"/><Relationship Id="rId73" Type="http://schemas.openxmlformats.org/officeDocument/2006/relationships/customXml" Target="../ink/ink3794.xml"/><Relationship Id="rId78" Type="http://schemas.openxmlformats.org/officeDocument/2006/relationships/image" Target="../media/image745.png"/><Relationship Id="rId81" Type="http://schemas.openxmlformats.org/officeDocument/2006/relationships/customXml" Target="../ink/ink3798.xml"/><Relationship Id="rId4" Type="http://schemas.openxmlformats.org/officeDocument/2006/relationships/image" Target="../media/image704.png"/><Relationship Id="rId9" Type="http://schemas.openxmlformats.org/officeDocument/2006/relationships/customXml" Target="../ink/ink3762.xml"/><Relationship Id="rId13" Type="http://schemas.openxmlformats.org/officeDocument/2006/relationships/customXml" Target="../ink/ink3764.xml"/><Relationship Id="rId18" Type="http://schemas.openxmlformats.org/officeDocument/2006/relationships/image" Target="../media/image713.png"/><Relationship Id="rId39" Type="http://schemas.openxmlformats.org/officeDocument/2006/relationships/customXml" Target="../ink/ink3777.xml"/><Relationship Id="rId34" Type="http://schemas.openxmlformats.org/officeDocument/2006/relationships/image" Target="../media/image721.png"/><Relationship Id="rId50" Type="http://schemas.openxmlformats.org/officeDocument/2006/relationships/image" Target="../media/image731.png"/><Relationship Id="rId55" Type="http://schemas.openxmlformats.org/officeDocument/2006/relationships/customXml" Target="../ink/ink3785.xml"/><Relationship Id="rId76" Type="http://schemas.openxmlformats.org/officeDocument/2006/relationships/image" Target="../media/image744.png"/><Relationship Id="rId7" Type="http://schemas.openxmlformats.org/officeDocument/2006/relationships/customXml" Target="../ink/ink3761.xml"/><Relationship Id="rId71" Type="http://schemas.openxmlformats.org/officeDocument/2006/relationships/customXml" Target="../ink/ink3793.xml"/><Relationship Id="rId2" Type="http://schemas.openxmlformats.org/officeDocument/2006/relationships/image" Target="../media/image702.png"/><Relationship Id="rId29" Type="http://schemas.openxmlformats.org/officeDocument/2006/relationships/customXml" Target="../ink/ink3772.xml"/><Relationship Id="rId24" Type="http://schemas.openxmlformats.org/officeDocument/2006/relationships/image" Target="../media/image716.png"/><Relationship Id="rId40" Type="http://schemas.openxmlformats.org/officeDocument/2006/relationships/image" Target="../media/image724.png"/><Relationship Id="rId45" Type="http://schemas.openxmlformats.org/officeDocument/2006/relationships/customXml" Target="../ink/ink3780.xml"/><Relationship Id="rId66" Type="http://schemas.openxmlformats.org/officeDocument/2006/relationships/image" Target="../media/image739.png"/></Relationships>
</file>

<file path=ppt/slides/_rels/slide11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717.png"/><Relationship Id="rId21" Type="http://schemas.openxmlformats.org/officeDocument/2006/relationships/customXml" Target="../ink/ink3809.xml"/><Relationship Id="rId42" Type="http://schemas.openxmlformats.org/officeDocument/2006/relationships/image" Target="../media/image725.png"/><Relationship Id="rId47" Type="http://schemas.openxmlformats.org/officeDocument/2006/relationships/customXml" Target="../ink/ink3822.xml"/><Relationship Id="rId63" Type="http://schemas.openxmlformats.org/officeDocument/2006/relationships/customXml" Target="../ink/ink3830.xml"/><Relationship Id="rId68" Type="http://schemas.openxmlformats.org/officeDocument/2006/relationships/image" Target="../media/image740.png"/><Relationship Id="rId84" Type="http://schemas.openxmlformats.org/officeDocument/2006/relationships/image" Target="../media/image748.png"/><Relationship Id="rId16" Type="http://schemas.openxmlformats.org/officeDocument/2006/relationships/image" Target="../media/image712.png"/><Relationship Id="rId11" Type="http://schemas.openxmlformats.org/officeDocument/2006/relationships/customXml" Target="../ink/ink3804.xml"/><Relationship Id="rId32" Type="http://schemas.openxmlformats.org/officeDocument/2006/relationships/image" Target="../media/image720.png"/><Relationship Id="rId37" Type="http://schemas.openxmlformats.org/officeDocument/2006/relationships/customXml" Target="../ink/ink3817.xml"/><Relationship Id="rId53" Type="http://schemas.openxmlformats.org/officeDocument/2006/relationships/customXml" Target="../ink/ink3825.xml"/><Relationship Id="rId58" Type="http://schemas.openxmlformats.org/officeDocument/2006/relationships/image" Target="../media/image735.png"/><Relationship Id="rId74" Type="http://schemas.openxmlformats.org/officeDocument/2006/relationships/image" Target="../media/image743.png"/><Relationship Id="rId79" Type="http://schemas.openxmlformats.org/officeDocument/2006/relationships/customXml" Target="../ink/ink3838.xml"/><Relationship Id="rId5" Type="http://schemas.openxmlformats.org/officeDocument/2006/relationships/customXml" Target="../ink/ink3801.xml"/><Relationship Id="rId19" Type="http://schemas.openxmlformats.org/officeDocument/2006/relationships/customXml" Target="../ink/ink3808.xml"/><Relationship Id="rId14" Type="http://schemas.openxmlformats.org/officeDocument/2006/relationships/image" Target="../media/image711.png"/><Relationship Id="rId22" Type="http://schemas.openxmlformats.org/officeDocument/2006/relationships/image" Target="../media/image715.png"/><Relationship Id="rId27" Type="http://schemas.openxmlformats.org/officeDocument/2006/relationships/customXml" Target="../ink/ink3812.xml"/><Relationship Id="rId30" Type="http://schemas.openxmlformats.org/officeDocument/2006/relationships/image" Target="../media/image719.png"/><Relationship Id="rId35" Type="http://schemas.openxmlformats.org/officeDocument/2006/relationships/customXml" Target="../ink/ink3816.xml"/><Relationship Id="rId43" Type="http://schemas.openxmlformats.org/officeDocument/2006/relationships/customXml" Target="../ink/ink3820.xml"/><Relationship Id="rId48" Type="http://schemas.openxmlformats.org/officeDocument/2006/relationships/image" Target="../media/image730.png"/><Relationship Id="rId56" Type="http://schemas.openxmlformats.org/officeDocument/2006/relationships/image" Target="../media/image734.png"/><Relationship Id="rId64" Type="http://schemas.openxmlformats.org/officeDocument/2006/relationships/image" Target="../media/image738.png"/><Relationship Id="rId69" Type="http://schemas.openxmlformats.org/officeDocument/2006/relationships/customXml" Target="../ink/ink3833.xml"/><Relationship Id="rId77" Type="http://schemas.openxmlformats.org/officeDocument/2006/relationships/customXml" Target="../ink/ink3837.xml"/><Relationship Id="rId8" Type="http://schemas.openxmlformats.org/officeDocument/2006/relationships/image" Target="../media/image706.png"/><Relationship Id="rId51" Type="http://schemas.openxmlformats.org/officeDocument/2006/relationships/customXml" Target="../ink/ink3824.xml"/><Relationship Id="rId72" Type="http://schemas.openxmlformats.org/officeDocument/2006/relationships/image" Target="../media/image742.png"/><Relationship Id="rId80" Type="http://schemas.openxmlformats.org/officeDocument/2006/relationships/image" Target="../media/image746.png"/><Relationship Id="rId85" Type="http://schemas.openxmlformats.org/officeDocument/2006/relationships/customXml" Target="../ink/ink3841.xml"/><Relationship Id="rId3" Type="http://schemas.openxmlformats.org/officeDocument/2006/relationships/customXml" Target="../ink/ink3800.xml"/><Relationship Id="rId12" Type="http://schemas.openxmlformats.org/officeDocument/2006/relationships/image" Target="../media/image708.png"/><Relationship Id="rId17" Type="http://schemas.openxmlformats.org/officeDocument/2006/relationships/customXml" Target="../ink/ink3807.xml"/><Relationship Id="rId25" Type="http://schemas.openxmlformats.org/officeDocument/2006/relationships/customXml" Target="../ink/ink3811.xml"/><Relationship Id="rId33" Type="http://schemas.openxmlformats.org/officeDocument/2006/relationships/customXml" Target="../ink/ink3815.xml"/><Relationship Id="rId38" Type="http://schemas.openxmlformats.org/officeDocument/2006/relationships/image" Target="../media/image723.png"/><Relationship Id="rId46" Type="http://schemas.openxmlformats.org/officeDocument/2006/relationships/image" Target="../media/image727.png"/><Relationship Id="rId59" Type="http://schemas.openxmlformats.org/officeDocument/2006/relationships/customXml" Target="../ink/ink3828.xml"/><Relationship Id="rId67" Type="http://schemas.openxmlformats.org/officeDocument/2006/relationships/customXml" Target="../ink/ink3832.xml"/><Relationship Id="rId20" Type="http://schemas.openxmlformats.org/officeDocument/2006/relationships/image" Target="../media/image714.png"/><Relationship Id="rId41" Type="http://schemas.openxmlformats.org/officeDocument/2006/relationships/customXml" Target="../ink/ink3819.xml"/><Relationship Id="rId54" Type="http://schemas.openxmlformats.org/officeDocument/2006/relationships/image" Target="../media/image733.png"/><Relationship Id="rId62" Type="http://schemas.openxmlformats.org/officeDocument/2006/relationships/image" Target="../media/image737.png"/><Relationship Id="rId70" Type="http://schemas.openxmlformats.org/officeDocument/2006/relationships/image" Target="../media/image741.png"/><Relationship Id="rId75" Type="http://schemas.openxmlformats.org/officeDocument/2006/relationships/customXml" Target="../ink/ink3836.xml"/><Relationship Id="rId83" Type="http://schemas.openxmlformats.org/officeDocument/2006/relationships/customXml" Target="../ink/ink384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5.png"/><Relationship Id="rId15" Type="http://schemas.openxmlformats.org/officeDocument/2006/relationships/customXml" Target="../ink/ink3806.xml"/><Relationship Id="rId23" Type="http://schemas.openxmlformats.org/officeDocument/2006/relationships/customXml" Target="../ink/ink3810.xml"/><Relationship Id="rId28" Type="http://schemas.openxmlformats.org/officeDocument/2006/relationships/image" Target="../media/image718.png"/><Relationship Id="rId36" Type="http://schemas.openxmlformats.org/officeDocument/2006/relationships/image" Target="../media/image722.png"/><Relationship Id="rId49" Type="http://schemas.openxmlformats.org/officeDocument/2006/relationships/customXml" Target="../ink/ink3823.xml"/><Relationship Id="rId57" Type="http://schemas.openxmlformats.org/officeDocument/2006/relationships/customXml" Target="../ink/ink3827.xml"/><Relationship Id="rId10" Type="http://schemas.openxmlformats.org/officeDocument/2006/relationships/image" Target="../media/image707.png"/><Relationship Id="rId31" Type="http://schemas.openxmlformats.org/officeDocument/2006/relationships/customXml" Target="../ink/ink3814.xml"/><Relationship Id="rId44" Type="http://schemas.openxmlformats.org/officeDocument/2006/relationships/image" Target="../media/image726.png"/><Relationship Id="rId52" Type="http://schemas.openxmlformats.org/officeDocument/2006/relationships/image" Target="../media/image732.png"/><Relationship Id="rId60" Type="http://schemas.openxmlformats.org/officeDocument/2006/relationships/image" Target="../media/image736.png"/><Relationship Id="rId65" Type="http://schemas.openxmlformats.org/officeDocument/2006/relationships/customXml" Target="../ink/ink3831.xml"/><Relationship Id="rId73" Type="http://schemas.openxmlformats.org/officeDocument/2006/relationships/customXml" Target="../ink/ink3835.xml"/><Relationship Id="rId78" Type="http://schemas.openxmlformats.org/officeDocument/2006/relationships/image" Target="../media/image745.png"/><Relationship Id="rId81" Type="http://schemas.openxmlformats.org/officeDocument/2006/relationships/customXml" Target="../ink/ink3839.xml"/><Relationship Id="rId86" Type="http://schemas.openxmlformats.org/officeDocument/2006/relationships/image" Target="../media/image749.png"/><Relationship Id="rId4" Type="http://schemas.openxmlformats.org/officeDocument/2006/relationships/image" Target="../media/image704.png"/><Relationship Id="rId9" Type="http://schemas.openxmlformats.org/officeDocument/2006/relationships/customXml" Target="../ink/ink3803.xml"/><Relationship Id="rId13" Type="http://schemas.openxmlformats.org/officeDocument/2006/relationships/customXml" Target="../ink/ink3805.xml"/><Relationship Id="rId18" Type="http://schemas.openxmlformats.org/officeDocument/2006/relationships/image" Target="../media/image713.png"/><Relationship Id="rId39" Type="http://schemas.openxmlformats.org/officeDocument/2006/relationships/customXml" Target="../ink/ink3818.xml"/><Relationship Id="rId34" Type="http://schemas.openxmlformats.org/officeDocument/2006/relationships/image" Target="../media/image721.png"/><Relationship Id="rId50" Type="http://schemas.openxmlformats.org/officeDocument/2006/relationships/image" Target="../media/image731.png"/><Relationship Id="rId55" Type="http://schemas.openxmlformats.org/officeDocument/2006/relationships/customXml" Target="../ink/ink3826.xml"/><Relationship Id="rId76" Type="http://schemas.openxmlformats.org/officeDocument/2006/relationships/image" Target="../media/image744.png"/><Relationship Id="rId7" Type="http://schemas.openxmlformats.org/officeDocument/2006/relationships/customXml" Target="../ink/ink3802.xml"/><Relationship Id="rId71" Type="http://schemas.openxmlformats.org/officeDocument/2006/relationships/customXml" Target="../ink/ink3834.xml"/><Relationship Id="rId2" Type="http://schemas.openxmlformats.org/officeDocument/2006/relationships/image" Target="../media/image702.png"/><Relationship Id="rId29" Type="http://schemas.openxmlformats.org/officeDocument/2006/relationships/customXml" Target="../ink/ink3813.xml"/><Relationship Id="rId24" Type="http://schemas.openxmlformats.org/officeDocument/2006/relationships/image" Target="../media/image716.png"/><Relationship Id="rId40" Type="http://schemas.openxmlformats.org/officeDocument/2006/relationships/image" Target="../media/image724.png"/><Relationship Id="rId45" Type="http://schemas.openxmlformats.org/officeDocument/2006/relationships/customXml" Target="../ink/ink3821.xml"/><Relationship Id="rId66" Type="http://schemas.openxmlformats.org/officeDocument/2006/relationships/image" Target="../media/image739.png"/><Relationship Id="rId61" Type="http://schemas.openxmlformats.org/officeDocument/2006/relationships/customXml" Target="../ink/ink3829.xml"/><Relationship Id="rId82" Type="http://schemas.openxmlformats.org/officeDocument/2006/relationships/image" Target="../media/image747.png"/></Relationships>
</file>

<file path=ppt/slides/_rels/slide11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717.png"/><Relationship Id="rId21" Type="http://schemas.openxmlformats.org/officeDocument/2006/relationships/customXml" Target="../ink/ink3851.xml"/><Relationship Id="rId42" Type="http://schemas.openxmlformats.org/officeDocument/2006/relationships/image" Target="../media/image725.png"/><Relationship Id="rId47" Type="http://schemas.openxmlformats.org/officeDocument/2006/relationships/customXml" Target="../ink/ink3864.xml"/><Relationship Id="rId63" Type="http://schemas.openxmlformats.org/officeDocument/2006/relationships/customXml" Target="../ink/ink3872.xml"/><Relationship Id="rId68" Type="http://schemas.openxmlformats.org/officeDocument/2006/relationships/image" Target="../media/image740.png"/><Relationship Id="rId84" Type="http://schemas.openxmlformats.org/officeDocument/2006/relationships/image" Target="../media/image748.png"/><Relationship Id="rId89" Type="http://schemas.openxmlformats.org/officeDocument/2006/relationships/customXml" Target="../ink/ink3885.xml"/><Relationship Id="rId16" Type="http://schemas.openxmlformats.org/officeDocument/2006/relationships/image" Target="../media/image712.png"/><Relationship Id="rId11" Type="http://schemas.openxmlformats.org/officeDocument/2006/relationships/customXml" Target="../ink/ink3846.xml"/><Relationship Id="rId32" Type="http://schemas.openxmlformats.org/officeDocument/2006/relationships/image" Target="../media/image720.png"/><Relationship Id="rId37" Type="http://schemas.openxmlformats.org/officeDocument/2006/relationships/customXml" Target="../ink/ink3859.xml"/><Relationship Id="rId53" Type="http://schemas.openxmlformats.org/officeDocument/2006/relationships/customXml" Target="../ink/ink3867.xml"/><Relationship Id="rId58" Type="http://schemas.openxmlformats.org/officeDocument/2006/relationships/image" Target="../media/image735.png"/><Relationship Id="rId74" Type="http://schemas.openxmlformats.org/officeDocument/2006/relationships/image" Target="../media/image743.png"/><Relationship Id="rId79" Type="http://schemas.openxmlformats.org/officeDocument/2006/relationships/customXml" Target="../ink/ink3880.xml"/><Relationship Id="rId5" Type="http://schemas.openxmlformats.org/officeDocument/2006/relationships/customXml" Target="../ink/ink3843.xml"/><Relationship Id="rId90" Type="http://schemas.openxmlformats.org/officeDocument/2006/relationships/image" Target="../media/image751.png"/><Relationship Id="rId95" Type="http://schemas.openxmlformats.org/officeDocument/2006/relationships/customXml" Target="../ink/ink3888.xml"/><Relationship Id="rId22" Type="http://schemas.openxmlformats.org/officeDocument/2006/relationships/image" Target="../media/image715.png"/><Relationship Id="rId27" Type="http://schemas.openxmlformats.org/officeDocument/2006/relationships/customXml" Target="../ink/ink3854.xml"/><Relationship Id="rId43" Type="http://schemas.openxmlformats.org/officeDocument/2006/relationships/customXml" Target="../ink/ink3862.xml"/><Relationship Id="rId48" Type="http://schemas.openxmlformats.org/officeDocument/2006/relationships/image" Target="../media/image730.png"/><Relationship Id="rId64" Type="http://schemas.openxmlformats.org/officeDocument/2006/relationships/image" Target="../media/image738.png"/><Relationship Id="rId69" Type="http://schemas.openxmlformats.org/officeDocument/2006/relationships/customXml" Target="../ink/ink3875.xml"/><Relationship Id="rId80" Type="http://schemas.openxmlformats.org/officeDocument/2006/relationships/image" Target="../media/image746.png"/><Relationship Id="rId85" Type="http://schemas.openxmlformats.org/officeDocument/2006/relationships/customXml" Target="../ink/ink3883.xml"/><Relationship Id="rId3" Type="http://schemas.openxmlformats.org/officeDocument/2006/relationships/customXml" Target="../ink/ink3842.xml"/><Relationship Id="rId12" Type="http://schemas.openxmlformats.org/officeDocument/2006/relationships/image" Target="../media/image708.png"/><Relationship Id="rId17" Type="http://schemas.openxmlformats.org/officeDocument/2006/relationships/customXml" Target="../ink/ink3849.xml"/><Relationship Id="rId25" Type="http://schemas.openxmlformats.org/officeDocument/2006/relationships/customXml" Target="../ink/ink3853.xml"/><Relationship Id="rId33" Type="http://schemas.openxmlformats.org/officeDocument/2006/relationships/customXml" Target="../ink/ink3857.xml"/><Relationship Id="rId38" Type="http://schemas.openxmlformats.org/officeDocument/2006/relationships/image" Target="../media/image723.png"/><Relationship Id="rId46" Type="http://schemas.openxmlformats.org/officeDocument/2006/relationships/image" Target="../media/image727.png"/><Relationship Id="rId59" Type="http://schemas.openxmlformats.org/officeDocument/2006/relationships/customXml" Target="../ink/ink3870.xml"/><Relationship Id="rId67" Type="http://schemas.openxmlformats.org/officeDocument/2006/relationships/customXml" Target="../ink/ink3874.xml"/><Relationship Id="rId20" Type="http://schemas.openxmlformats.org/officeDocument/2006/relationships/image" Target="../media/image714.png"/><Relationship Id="rId41" Type="http://schemas.openxmlformats.org/officeDocument/2006/relationships/customXml" Target="../ink/ink3861.xml"/><Relationship Id="rId54" Type="http://schemas.openxmlformats.org/officeDocument/2006/relationships/image" Target="../media/image733.png"/><Relationship Id="rId62" Type="http://schemas.openxmlformats.org/officeDocument/2006/relationships/image" Target="../media/image737.png"/><Relationship Id="rId70" Type="http://schemas.openxmlformats.org/officeDocument/2006/relationships/image" Target="../media/image741.png"/><Relationship Id="rId75" Type="http://schemas.openxmlformats.org/officeDocument/2006/relationships/customXml" Target="../ink/ink3878.xml"/><Relationship Id="rId83" Type="http://schemas.openxmlformats.org/officeDocument/2006/relationships/customXml" Target="../ink/ink3882.xml"/><Relationship Id="rId88" Type="http://schemas.openxmlformats.org/officeDocument/2006/relationships/image" Target="../media/image750.png"/><Relationship Id="rId91" Type="http://schemas.openxmlformats.org/officeDocument/2006/relationships/customXml" Target="../ink/ink3886.xml"/><Relationship Id="rId96" Type="http://schemas.openxmlformats.org/officeDocument/2006/relationships/image" Target="../media/image7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5.png"/><Relationship Id="rId15" Type="http://schemas.openxmlformats.org/officeDocument/2006/relationships/customXml" Target="../ink/ink3848.xml"/><Relationship Id="rId23" Type="http://schemas.openxmlformats.org/officeDocument/2006/relationships/customXml" Target="../ink/ink3852.xml"/><Relationship Id="rId28" Type="http://schemas.openxmlformats.org/officeDocument/2006/relationships/image" Target="../media/image718.png"/><Relationship Id="rId36" Type="http://schemas.openxmlformats.org/officeDocument/2006/relationships/image" Target="../media/image722.png"/><Relationship Id="rId49" Type="http://schemas.openxmlformats.org/officeDocument/2006/relationships/customXml" Target="../ink/ink3865.xml"/><Relationship Id="rId57" Type="http://schemas.openxmlformats.org/officeDocument/2006/relationships/customXml" Target="../ink/ink3869.xml"/><Relationship Id="rId10" Type="http://schemas.openxmlformats.org/officeDocument/2006/relationships/image" Target="../media/image707.png"/><Relationship Id="rId31" Type="http://schemas.openxmlformats.org/officeDocument/2006/relationships/customXml" Target="../ink/ink3856.xml"/><Relationship Id="rId44" Type="http://schemas.openxmlformats.org/officeDocument/2006/relationships/image" Target="../media/image726.png"/><Relationship Id="rId52" Type="http://schemas.openxmlformats.org/officeDocument/2006/relationships/image" Target="../media/image732.png"/><Relationship Id="rId60" Type="http://schemas.openxmlformats.org/officeDocument/2006/relationships/image" Target="../media/image736.png"/><Relationship Id="rId65" Type="http://schemas.openxmlformats.org/officeDocument/2006/relationships/customXml" Target="../ink/ink3873.xml"/><Relationship Id="rId73" Type="http://schemas.openxmlformats.org/officeDocument/2006/relationships/customXml" Target="../ink/ink3877.xml"/><Relationship Id="rId78" Type="http://schemas.openxmlformats.org/officeDocument/2006/relationships/image" Target="../media/image745.png"/><Relationship Id="rId81" Type="http://schemas.openxmlformats.org/officeDocument/2006/relationships/customXml" Target="../ink/ink3881.xml"/><Relationship Id="rId86" Type="http://schemas.openxmlformats.org/officeDocument/2006/relationships/image" Target="../media/image749.png"/><Relationship Id="rId94" Type="http://schemas.openxmlformats.org/officeDocument/2006/relationships/image" Target="../media/image753.png"/><Relationship Id="rId4" Type="http://schemas.openxmlformats.org/officeDocument/2006/relationships/image" Target="../media/image704.png"/><Relationship Id="rId9" Type="http://schemas.openxmlformats.org/officeDocument/2006/relationships/customXml" Target="../ink/ink3845.xml"/><Relationship Id="rId13" Type="http://schemas.openxmlformats.org/officeDocument/2006/relationships/customXml" Target="../ink/ink3847.xml"/><Relationship Id="rId18" Type="http://schemas.openxmlformats.org/officeDocument/2006/relationships/image" Target="../media/image713.png"/><Relationship Id="rId39" Type="http://schemas.openxmlformats.org/officeDocument/2006/relationships/customXml" Target="../ink/ink3860.xml"/><Relationship Id="rId34" Type="http://schemas.openxmlformats.org/officeDocument/2006/relationships/image" Target="../media/image721.png"/><Relationship Id="rId50" Type="http://schemas.openxmlformats.org/officeDocument/2006/relationships/image" Target="../media/image731.png"/><Relationship Id="rId55" Type="http://schemas.openxmlformats.org/officeDocument/2006/relationships/customXml" Target="../ink/ink3868.xml"/><Relationship Id="rId76" Type="http://schemas.openxmlformats.org/officeDocument/2006/relationships/image" Target="../media/image744.png"/><Relationship Id="rId97" Type="http://schemas.openxmlformats.org/officeDocument/2006/relationships/customXml" Target="../ink/ink3889.xml"/><Relationship Id="rId7" Type="http://schemas.openxmlformats.org/officeDocument/2006/relationships/customXml" Target="../ink/ink3844.xml"/><Relationship Id="rId71" Type="http://schemas.openxmlformats.org/officeDocument/2006/relationships/customXml" Target="../ink/ink3876.xml"/><Relationship Id="rId92" Type="http://schemas.openxmlformats.org/officeDocument/2006/relationships/image" Target="../media/image752.png"/><Relationship Id="rId2" Type="http://schemas.openxmlformats.org/officeDocument/2006/relationships/image" Target="../media/image702.png"/><Relationship Id="rId29" Type="http://schemas.openxmlformats.org/officeDocument/2006/relationships/customXml" Target="../ink/ink3855.xml"/><Relationship Id="rId24" Type="http://schemas.openxmlformats.org/officeDocument/2006/relationships/image" Target="../media/image716.png"/><Relationship Id="rId40" Type="http://schemas.openxmlformats.org/officeDocument/2006/relationships/image" Target="../media/image724.png"/><Relationship Id="rId45" Type="http://schemas.openxmlformats.org/officeDocument/2006/relationships/customXml" Target="../ink/ink3863.xml"/><Relationship Id="rId66" Type="http://schemas.openxmlformats.org/officeDocument/2006/relationships/image" Target="../media/image739.png"/><Relationship Id="rId87" Type="http://schemas.openxmlformats.org/officeDocument/2006/relationships/customXml" Target="../ink/ink3884.xml"/><Relationship Id="rId61" Type="http://schemas.openxmlformats.org/officeDocument/2006/relationships/customXml" Target="../ink/ink3871.xml"/><Relationship Id="rId82" Type="http://schemas.openxmlformats.org/officeDocument/2006/relationships/image" Target="../media/image747.png"/><Relationship Id="rId19" Type="http://schemas.openxmlformats.org/officeDocument/2006/relationships/customXml" Target="../ink/ink3850.xml"/><Relationship Id="rId14" Type="http://schemas.openxmlformats.org/officeDocument/2006/relationships/image" Target="../media/image711.png"/><Relationship Id="rId30" Type="http://schemas.openxmlformats.org/officeDocument/2006/relationships/image" Target="../media/image719.png"/><Relationship Id="rId35" Type="http://schemas.openxmlformats.org/officeDocument/2006/relationships/customXml" Target="../ink/ink3858.xml"/><Relationship Id="rId56" Type="http://schemas.openxmlformats.org/officeDocument/2006/relationships/image" Target="../media/image734.png"/><Relationship Id="rId77" Type="http://schemas.openxmlformats.org/officeDocument/2006/relationships/customXml" Target="../ink/ink3879.xml"/><Relationship Id="rId8" Type="http://schemas.openxmlformats.org/officeDocument/2006/relationships/image" Target="../media/image706.png"/><Relationship Id="rId51" Type="http://schemas.openxmlformats.org/officeDocument/2006/relationships/customXml" Target="../ink/ink3866.xml"/><Relationship Id="rId72" Type="http://schemas.openxmlformats.org/officeDocument/2006/relationships/image" Target="../media/image742.png"/><Relationship Id="rId93" Type="http://schemas.openxmlformats.org/officeDocument/2006/relationships/customXml" Target="../ink/ink3887.xml"/><Relationship Id="rId98" Type="http://schemas.openxmlformats.org/officeDocument/2006/relationships/image" Target="../media/image755.png"/></Relationships>
</file>

<file path=ppt/slides/_rels/slide11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717.png"/><Relationship Id="rId21" Type="http://schemas.openxmlformats.org/officeDocument/2006/relationships/customXml" Target="../ink/ink3899.xml"/><Relationship Id="rId42" Type="http://schemas.openxmlformats.org/officeDocument/2006/relationships/image" Target="../media/image725.png"/><Relationship Id="rId47" Type="http://schemas.openxmlformats.org/officeDocument/2006/relationships/customXml" Target="../ink/ink3912.xml"/><Relationship Id="rId63" Type="http://schemas.openxmlformats.org/officeDocument/2006/relationships/customXml" Target="../ink/ink3920.xml"/><Relationship Id="rId68" Type="http://schemas.openxmlformats.org/officeDocument/2006/relationships/image" Target="../media/image740.png"/><Relationship Id="rId84" Type="http://schemas.openxmlformats.org/officeDocument/2006/relationships/image" Target="../media/image748.png"/><Relationship Id="rId89" Type="http://schemas.openxmlformats.org/officeDocument/2006/relationships/customXml" Target="../ink/ink3933.xml"/><Relationship Id="rId16" Type="http://schemas.openxmlformats.org/officeDocument/2006/relationships/image" Target="../media/image712.png"/><Relationship Id="rId11" Type="http://schemas.openxmlformats.org/officeDocument/2006/relationships/customXml" Target="../ink/ink3894.xml"/><Relationship Id="rId32" Type="http://schemas.openxmlformats.org/officeDocument/2006/relationships/image" Target="../media/image720.png"/><Relationship Id="rId37" Type="http://schemas.openxmlformats.org/officeDocument/2006/relationships/customXml" Target="../ink/ink3907.xml"/><Relationship Id="rId53" Type="http://schemas.openxmlformats.org/officeDocument/2006/relationships/customXml" Target="../ink/ink3915.xml"/><Relationship Id="rId58" Type="http://schemas.openxmlformats.org/officeDocument/2006/relationships/image" Target="../media/image735.png"/><Relationship Id="rId74" Type="http://schemas.openxmlformats.org/officeDocument/2006/relationships/image" Target="../media/image743.png"/><Relationship Id="rId79" Type="http://schemas.openxmlformats.org/officeDocument/2006/relationships/customXml" Target="../ink/ink3928.xml"/><Relationship Id="rId102" Type="http://schemas.openxmlformats.org/officeDocument/2006/relationships/image" Target="../media/image757.png"/><Relationship Id="rId5" Type="http://schemas.openxmlformats.org/officeDocument/2006/relationships/customXml" Target="../ink/ink3891.xml"/><Relationship Id="rId90" Type="http://schemas.openxmlformats.org/officeDocument/2006/relationships/image" Target="../media/image751.png"/><Relationship Id="rId95" Type="http://schemas.openxmlformats.org/officeDocument/2006/relationships/customXml" Target="../ink/ink3936.xml"/><Relationship Id="rId22" Type="http://schemas.openxmlformats.org/officeDocument/2006/relationships/image" Target="../media/image715.png"/><Relationship Id="rId27" Type="http://schemas.openxmlformats.org/officeDocument/2006/relationships/customXml" Target="../ink/ink3902.xml"/><Relationship Id="rId43" Type="http://schemas.openxmlformats.org/officeDocument/2006/relationships/customXml" Target="../ink/ink3910.xml"/><Relationship Id="rId48" Type="http://schemas.openxmlformats.org/officeDocument/2006/relationships/image" Target="../media/image730.png"/><Relationship Id="rId64" Type="http://schemas.openxmlformats.org/officeDocument/2006/relationships/image" Target="../media/image738.png"/><Relationship Id="rId69" Type="http://schemas.openxmlformats.org/officeDocument/2006/relationships/customXml" Target="../ink/ink3923.xml"/><Relationship Id="rId80" Type="http://schemas.openxmlformats.org/officeDocument/2006/relationships/image" Target="../media/image746.png"/><Relationship Id="rId85" Type="http://schemas.openxmlformats.org/officeDocument/2006/relationships/customXml" Target="../ink/ink3931.xml"/><Relationship Id="rId12" Type="http://schemas.openxmlformats.org/officeDocument/2006/relationships/image" Target="../media/image708.png"/><Relationship Id="rId17" Type="http://schemas.openxmlformats.org/officeDocument/2006/relationships/customXml" Target="../ink/ink3897.xml"/><Relationship Id="rId25" Type="http://schemas.openxmlformats.org/officeDocument/2006/relationships/customXml" Target="../ink/ink3901.xml"/><Relationship Id="rId33" Type="http://schemas.openxmlformats.org/officeDocument/2006/relationships/customXml" Target="../ink/ink3905.xml"/><Relationship Id="rId38" Type="http://schemas.openxmlformats.org/officeDocument/2006/relationships/image" Target="../media/image723.png"/><Relationship Id="rId46" Type="http://schemas.openxmlformats.org/officeDocument/2006/relationships/image" Target="../media/image727.png"/><Relationship Id="rId59" Type="http://schemas.openxmlformats.org/officeDocument/2006/relationships/customXml" Target="../ink/ink3918.xml"/><Relationship Id="rId67" Type="http://schemas.openxmlformats.org/officeDocument/2006/relationships/customXml" Target="../ink/ink3922.xml"/><Relationship Id="rId103" Type="http://schemas.openxmlformats.org/officeDocument/2006/relationships/customXml" Target="../ink/ink3940.xml"/><Relationship Id="rId20" Type="http://schemas.openxmlformats.org/officeDocument/2006/relationships/image" Target="../media/image714.png"/><Relationship Id="rId41" Type="http://schemas.openxmlformats.org/officeDocument/2006/relationships/customXml" Target="../ink/ink3909.xml"/><Relationship Id="rId54" Type="http://schemas.openxmlformats.org/officeDocument/2006/relationships/image" Target="../media/image733.png"/><Relationship Id="rId62" Type="http://schemas.openxmlformats.org/officeDocument/2006/relationships/image" Target="../media/image737.png"/><Relationship Id="rId70" Type="http://schemas.openxmlformats.org/officeDocument/2006/relationships/image" Target="../media/image741.png"/><Relationship Id="rId75" Type="http://schemas.openxmlformats.org/officeDocument/2006/relationships/customXml" Target="../ink/ink3926.xml"/><Relationship Id="rId83" Type="http://schemas.openxmlformats.org/officeDocument/2006/relationships/customXml" Target="../ink/ink3930.xml"/><Relationship Id="rId88" Type="http://schemas.openxmlformats.org/officeDocument/2006/relationships/image" Target="../media/image750.png"/><Relationship Id="rId91" Type="http://schemas.openxmlformats.org/officeDocument/2006/relationships/customXml" Target="../ink/ink3934.xml"/><Relationship Id="rId96" Type="http://schemas.openxmlformats.org/officeDocument/2006/relationships/image" Target="../media/image7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5.png"/><Relationship Id="rId15" Type="http://schemas.openxmlformats.org/officeDocument/2006/relationships/customXml" Target="../ink/ink3896.xml"/><Relationship Id="rId23" Type="http://schemas.openxmlformats.org/officeDocument/2006/relationships/customXml" Target="../ink/ink3900.xml"/><Relationship Id="rId28" Type="http://schemas.openxmlformats.org/officeDocument/2006/relationships/image" Target="../media/image718.png"/><Relationship Id="rId36" Type="http://schemas.openxmlformats.org/officeDocument/2006/relationships/image" Target="../media/image722.png"/><Relationship Id="rId49" Type="http://schemas.openxmlformats.org/officeDocument/2006/relationships/customXml" Target="../ink/ink3913.xml"/><Relationship Id="rId57" Type="http://schemas.openxmlformats.org/officeDocument/2006/relationships/customXml" Target="../ink/ink3917.xml"/><Relationship Id="rId10" Type="http://schemas.openxmlformats.org/officeDocument/2006/relationships/image" Target="../media/image707.png"/><Relationship Id="rId31" Type="http://schemas.openxmlformats.org/officeDocument/2006/relationships/customXml" Target="../ink/ink3904.xml"/><Relationship Id="rId44" Type="http://schemas.openxmlformats.org/officeDocument/2006/relationships/image" Target="../media/image726.png"/><Relationship Id="rId52" Type="http://schemas.openxmlformats.org/officeDocument/2006/relationships/image" Target="../media/image732.png"/><Relationship Id="rId60" Type="http://schemas.openxmlformats.org/officeDocument/2006/relationships/image" Target="../media/image736.png"/><Relationship Id="rId65" Type="http://schemas.openxmlformats.org/officeDocument/2006/relationships/customXml" Target="../ink/ink3921.xml"/><Relationship Id="rId73" Type="http://schemas.openxmlformats.org/officeDocument/2006/relationships/customXml" Target="../ink/ink3925.xml"/><Relationship Id="rId78" Type="http://schemas.openxmlformats.org/officeDocument/2006/relationships/image" Target="../media/image745.png"/><Relationship Id="rId81" Type="http://schemas.openxmlformats.org/officeDocument/2006/relationships/customXml" Target="../ink/ink3929.xml"/><Relationship Id="rId86" Type="http://schemas.openxmlformats.org/officeDocument/2006/relationships/image" Target="../media/image749.png"/><Relationship Id="rId94" Type="http://schemas.openxmlformats.org/officeDocument/2006/relationships/image" Target="../media/image753.png"/><Relationship Id="rId99" Type="http://schemas.openxmlformats.org/officeDocument/2006/relationships/customXml" Target="../ink/ink3938.xml"/><Relationship Id="rId101" Type="http://schemas.openxmlformats.org/officeDocument/2006/relationships/customXml" Target="../ink/ink3939.xml"/><Relationship Id="rId4" Type="http://schemas.openxmlformats.org/officeDocument/2006/relationships/image" Target="../media/image704.png"/><Relationship Id="rId9" Type="http://schemas.openxmlformats.org/officeDocument/2006/relationships/customXml" Target="../ink/ink3893.xml"/><Relationship Id="rId13" Type="http://schemas.openxmlformats.org/officeDocument/2006/relationships/customXml" Target="../ink/ink3895.xml"/><Relationship Id="rId18" Type="http://schemas.openxmlformats.org/officeDocument/2006/relationships/image" Target="../media/image713.png"/><Relationship Id="rId39" Type="http://schemas.openxmlformats.org/officeDocument/2006/relationships/customXml" Target="../ink/ink3908.xml"/><Relationship Id="rId34" Type="http://schemas.openxmlformats.org/officeDocument/2006/relationships/image" Target="../media/image721.png"/><Relationship Id="rId50" Type="http://schemas.openxmlformats.org/officeDocument/2006/relationships/image" Target="../media/image731.png"/><Relationship Id="rId55" Type="http://schemas.openxmlformats.org/officeDocument/2006/relationships/customXml" Target="../ink/ink3916.xml"/><Relationship Id="rId76" Type="http://schemas.openxmlformats.org/officeDocument/2006/relationships/image" Target="../media/image744.png"/><Relationship Id="rId97" Type="http://schemas.openxmlformats.org/officeDocument/2006/relationships/customXml" Target="../ink/ink3937.xml"/><Relationship Id="rId104" Type="http://schemas.openxmlformats.org/officeDocument/2006/relationships/image" Target="../media/image758.png"/><Relationship Id="rId7" Type="http://schemas.openxmlformats.org/officeDocument/2006/relationships/customXml" Target="../ink/ink3892.xml"/><Relationship Id="rId71" Type="http://schemas.openxmlformats.org/officeDocument/2006/relationships/customXml" Target="../ink/ink3924.xml"/><Relationship Id="rId92" Type="http://schemas.openxmlformats.org/officeDocument/2006/relationships/image" Target="../media/image752.png"/><Relationship Id="rId2" Type="http://schemas.openxmlformats.org/officeDocument/2006/relationships/image" Target="../media/image702.png"/><Relationship Id="rId29" Type="http://schemas.openxmlformats.org/officeDocument/2006/relationships/customXml" Target="../ink/ink3903.xml"/><Relationship Id="rId24" Type="http://schemas.openxmlformats.org/officeDocument/2006/relationships/image" Target="../media/image716.png"/><Relationship Id="rId40" Type="http://schemas.openxmlformats.org/officeDocument/2006/relationships/image" Target="../media/image724.png"/><Relationship Id="rId45" Type="http://schemas.openxmlformats.org/officeDocument/2006/relationships/customXml" Target="../ink/ink3911.xml"/><Relationship Id="rId66" Type="http://schemas.openxmlformats.org/officeDocument/2006/relationships/image" Target="../media/image739.png"/><Relationship Id="rId87" Type="http://schemas.openxmlformats.org/officeDocument/2006/relationships/customXml" Target="../ink/ink3932.xml"/><Relationship Id="rId61" Type="http://schemas.openxmlformats.org/officeDocument/2006/relationships/customXml" Target="../ink/ink3919.xml"/><Relationship Id="rId82" Type="http://schemas.openxmlformats.org/officeDocument/2006/relationships/image" Target="../media/image747.png"/><Relationship Id="rId19" Type="http://schemas.openxmlformats.org/officeDocument/2006/relationships/customXml" Target="../ink/ink3898.xml"/><Relationship Id="rId14" Type="http://schemas.openxmlformats.org/officeDocument/2006/relationships/image" Target="../media/image711.png"/><Relationship Id="rId30" Type="http://schemas.openxmlformats.org/officeDocument/2006/relationships/image" Target="../media/image719.png"/><Relationship Id="rId35" Type="http://schemas.openxmlformats.org/officeDocument/2006/relationships/customXml" Target="../ink/ink3906.xml"/><Relationship Id="rId56" Type="http://schemas.openxmlformats.org/officeDocument/2006/relationships/image" Target="../media/image734.png"/><Relationship Id="rId77" Type="http://schemas.openxmlformats.org/officeDocument/2006/relationships/customXml" Target="../ink/ink3927.xml"/><Relationship Id="rId100" Type="http://schemas.openxmlformats.org/officeDocument/2006/relationships/image" Target="../media/image756.png"/><Relationship Id="rId8" Type="http://schemas.openxmlformats.org/officeDocument/2006/relationships/image" Target="../media/image706.png"/><Relationship Id="rId51" Type="http://schemas.openxmlformats.org/officeDocument/2006/relationships/customXml" Target="../ink/ink3914.xml"/><Relationship Id="rId72" Type="http://schemas.openxmlformats.org/officeDocument/2006/relationships/image" Target="../media/image742.png"/><Relationship Id="rId93" Type="http://schemas.openxmlformats.org/officeDocument/2006/relationships/customXml" Target="../ink/ink3935.xml"/><Relationship Id="rId98" Type="http://schemas.openxmlformats.org/officeDocument/2006/relationships/image" Target="../media/image755.png"/><Relationship Id="rId3" Type="http://schemas.openxmlformats.org/officeDocument/2006/relationships/customXml" Target="../ink/ink3890.xml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6.png"/><Relationship Id="rId13" Type="http://schemas.openxmlformats.org/officeDocument/2006/relationships/customXml" Target="../ink/ink3946.xml"/><Relationship Id="rId18" Type="http://schemas.openxmlformats.org/officeDocument/2006/relationships/image" Target="../media/image713.png"/><Relationship Id="rId26" Type="http://schemas.openxmlformats.org/officeDocument/2006/relationships/image" Target="../media/image759.png"/><Relationship Id="rId3" Type="http://schemas.openxmlformats.org/officeDocument/2006/relationships/customXml" Target="../ink/ink3941.xml"/><Relationship Id="rId21" Type="http://schemas.openxmlformats.org/officeDocument/2006/relationships/customXml" Target="../ink/ink3950.xml"/><Relationship Id="rId7" Type="http://schemas.openxmlformats.org/officeDocument/2006/relationships/customXml" Target="../ink/ink3943.xml"/><Relationship Id="rId12" Type="http://schemas.openxmlformats.org/officeDocument/2006/relationships/image" Target="../media/image708.png"/><Relationship Id="rId17" Type="http://schemas.openxmlformats.org/officeDocument/2006/relationships/customXml" Target="../ink/ink3948.xml"/><Relationship Id="rId25" Type="http://schemas.openxmlformats.org/officeDocument/2006/relationships/customXml" Target="../ink/ink3952.xml"/><Relationship Id="rId2" Type="http://schemas.openxmlformats.org/officeDocument/2006/relationships/image" Target="../media/image702.png"/><Relationship Id="rId16" Type="http://schemas.openxmlformats.org/officeDocument/2006/relationships/image" Target="../media/image712.png"/><Relationship Id="rId20" Type="http://schemas.openxmlformats.org/officeDocument/2006/relationships/image" Target="../media/image714.png"/><Relationship Id="rId29" Type="http://schemas.openxmlformats.org/officeDocument/2006/relationships/customXml" Target="../ink/ink395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5.png"/><Relationship Id="rId11" Type="http://schemas.openxmlformats.org/officeDocument/2006/relationships/customXml" Target="../ink/ink3945.xml"/><Relationship Id="rId24" Type="http://schemas.openxmlformats.org/officeDocument/2006/relationships/image" Target="../media/image731.png"/><Relationship Id="rId5" Type="http://schemas.openxmlformats.org/officeDocument/2006/relationships/customXml" Target="../ink/ink3942.xml"/><Relationship Id="rId15" Type="http://schemas.openxmlformats.org/officeDocument/2006/relationships/customXml" Target="../ink/ink3947.xml"/><Relationship Id="rId23" Type="http://schemas.openxmlformats.org/officeDocument/2006/relationships/customXml" Target="../ink/ink3951.xml"/><Relationship Id="rId28" Type="http://schemas.openxmlformats.org/officeDocument/2006/relationships/image" Target="../media/image760.png"/><Relationship Id="rId10" Type="http://schemas.openxmlformats.org/officeDocument/2006/relationships/image" Target="../media/image707.png"/><Relationship Id="rId19" Type="http://schemas.openxmlformats.org/officeDocument/2006/relationships/customXml" Target="../ink/ink3949.xml"/><Relationship Id="rId4" Type="http://schemas.openxmlformats.org/officeDocument/2006/relationships/image" Target="../media/image704.png"/><Relationship Id="rId9" Type="http://schemas.openxmlformats.org/officeDocument/2006/relationships/customXml" Target="../ink/ink3944.xml"/><Relationship Id="rId14" Type="http://schemas.openxmlformats.org/officeDocument/2006/relationships/image" Target="../media/image711.png"/><Relationship Id="rId22" Type="http://schemas.openxmlformats.org/officeDocument/2006/relationships/image" Target="../media/image715.png"/><Relationship Id="rId27" Type="http://schemas.openxmlformats.org/officeDocument/2006/relationships/customXml" Target="../ink/ink3953.xml"/><Relationship Id="rId30" Type="http://schemas.openxmlformats.org/officeDocument/2006/relationships/image" Target="../media/image761.png"/></Relationships>
</file>

<file path=ppt/slides/_rels/slide115.xml.rels><?xml version="1.0" encoding="UTF-8" standalone="yes"?>
<Relationships xmlns="http://schemas.openxmlformats.org/package/2006/relationships"><Relationship Id="rId13" Type="http://schemas.openxmlformats.org/officeDocument/2006/relationships/customXml" Target="../ink/ink3960.xml"/><Relationship Id="rId18" Type="http://schemas.openxmlformats.org/officeDocument/2006/relationships/image" Target="../media/image713.png"/><Relationship Id="rId26" Type="http://schemas.openxmlformats.org/officeDocument/2006/relationships/image" Target="../media/image759.png"/><Relationship Id="rId3" Type="http://schemas.openxmlformats.org/officeDocument/2006/relationships/customXml" Target="../ink/ink3955.xml"/><Relationship Id="rId21" Type="http://schemas.openxmlformats.org/officeDocument/2006/relationships/customXml" Target="../ink/ink3964.xml"/><Relationship Id="rId34" Type="http://schemas.openxmlformats.org/officeDocument/2006/relationships/image" Target="../media/image763.png"/><Relationship Id="rId7" Type="http://schemas.openxmlformats.org/officeDocument/2006/relationships/customXml" Target="../ink/ink3957.xml"/><Relationship Id="rId12" Type="http://schemas.openxmlformats.org/officeDocument/2006/relationships/image" Target="../media/image708.png"/><Relationship Id="rId17" Type="http://schemas.openxmlformats.org/officeDocument/2006/relationships/customXml" Target="../ink/ink3962.xml"/><Relationship Id="rId25" Type="http://schemas.openxmlformats.org/officeDocument/2006/relationships/customXml" Target="../ink/ink3966.xml"/><Relationship Id="rId33" Type="http://schemas.openxmlformats.org/officeDocument/2006/relationships/customXml" Target="../ink/ink3970.xml"/><Relationship Id="rId2" Type="http://schemas.openxmlformats.org/officeDocument/2006/relationships/image" Target="../media/image702.png"/><Relationship Id="rId16" Type="http://schemas.openxmlformats.org/officeDocument/2006/relationships/image" Target="../media/image712.png"/><Relationship Id="rId20" Type="http://schemas.openxmlformats.org/officeDocument/2006/relationships/image" Target="../media/image714.png"/><Relationship Id="rId29" Type="http://schemas.openxmlformats.org/officeDocument/2006/relationships/customXml" Target="../ink/ink396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5.png"/><Relationship Id="rId11" Type="http://schemas.openxmlformats.org/officeDocument/2006/relationships/customXml" Target="../ink/ink3959.xml"/><Relationship Id="rId24" Type="http://schemas.openxmlformats.org/officeDocument/2006/relationships/image" Target="../media/image731.png"/><Relationship Id="rId32" Type="http://schemas.openxmlformats.org/officeDocument/2006/relationships/image" Target="../media/image762.png"/><Relationship Id="rId5" Type="http://schemas.openxmlformats.org/officeDocument/2006/relationships/customXml" Target="../ink/ink3956.xml"/><Relationship Id="rId15" Type="http://schemas.openxmlformats.org/officeDocument/2006/relationships/customXml" Target="../ink/ink3961.xml"/><Relationship Id="rId23" Type="http://schemas.openxmlformats.org/officeDocument/2006/relationships/customXml" Target="../ink/ink3965.xml"/><Relationship Id="rId28" Type="http://schemas.openxmlformats.org/officeDocument/2006/relationships/image" Target="../media/image760.png"/><Relationship Id="rId10" Type="http://schemas.openxmlformats.org/officeDocument/2006/relationships/image" Target="../media/image707.png"/><Relationship Id="rId19" Type="http://schemas.openxmlformats.org/officeDocument/2006/relationships/customXml" Target="../ink/ink3963.xml"/><Relationship Id="rId31" Type="http://schemas.openxmlformats.org/officeDocument/2006/relationships/customXml" Target="../ink/ink3969.xml"/><Relationship Id="rId4" Type="http://schemas.openxmlformats.org/officeDocument/2006/relationships/image" Target="../media/image704.png"/><Relationship Id="rId9" Type="http://schemas.openxmlformats.org/officeDocument/2006/relationships/customXml" Target="../ink/ink3958.xml"/><Relationship Id="rId14" Type="http://schemas.openxmlformats.org/officeDocument/2006/relationships/image" Target="../media/image711.png"/><Relationship Id="rId22" Type="http://schemas.openxmlformats.org/officeDocument/2006/relationships/image" Target="../media/image715.png"/><Relationship Id="rId27" Type="http://schemas.openxmlformats.org/officeDocument/2006/relationships/customXml" Target="../ink/ink3967.xml"/><Relationship Id="rId30" Type="http://schemas.openxmlformats.org/officeDocument/2006/relationships/image" Target="../media/image761.png"/><Relationship Id="rId8" Type="http://schemas.openxmlformats.org/officeDocument/2006/relationships/image" Target="../media/image706.png"/></Relationships>
</file>

<file path=ppt/slides/_rels/slide116.xml.rels><?xml version="1.0" encoding="UTF-8" standalone="yes"?>
<Relationships xmlns="http://schemas.openxmlformats.org/package/2006/relationships"><Relationship Id="rId13" Type="http://schemas.openxmlformats.org/officeDocument/2006/relationships/customXml" Target="../ink/ink3976.xml"/><Relationship Id="rId18" Type="http://schemas.openxmlformats.org/officeDocument/2006/relationships/image" Target="../media/image713.png"/><Relationship Id="rId26" Type="http://schemas.openxmlformats.org/officeDocument/2006/relationships/image" Target="../media/image759.png"/><Relationship Id="rId39" Type="http://schemas.openxmlformats.org/officeDocument/2006/relationships/customXml" Target="../ink/ink3989.xml"/><Relationship Id="rId21" Type="http://schemas.openxmlformats.org/officeDocument/2006/relationships/customXml" Target="../ink/ink3980.xml"/><Relationship Id="rId34" Type="http://schemas.openxmlformats.org/officeDocument/2006/relationships/image" Target="../media/image763.png"/><Relationship Id="rId7" Type="http://schemas.openxmlformats.org/officeDocument/2006/relationships/customXml" Target="../ink/ink3973.xml"/><Relationship Id="rId12" Type="http://schemas.openxmlformats.org/officeDocument/2006/relationships/image" Target="../media/image708.png"/><Relationship Id="rId17" Type="http://schemas.openxmlformats.org/officeDocument/2006/relationships/customXml" Target="../ink/ink3978.xml"/><Relationship Id="rId25" Type="http://schemas.openxmlformats.org/officeDocument/2006/relationships/customXml" Target="../ink/ink3982.xml"/><Relationship Id="rId33" Type="http://schemas.openxmlformats.org/officeDocument/2006/relationships/customXml" Target="../ink/ink3986.xml"/><Relationship Id="rId38" Type="http://schemas.openxmlformats.org/officeDocument/2006/relationships/image" Target="../media/image765.png"/><Relationship Id="rId2" Type="http://schemas.openxmlformats.org/officeDocument/2006/relationships/image" Target="../media/image702.png"/><Relationship Id="rId16" Type="http://schemas.openxmlformats.org/officeDocument/2006/relationships/image" Target="../media/image712.png"/><Relationship Id="rId20" Type="http://schemas.openxmlformats.org/officeDocument/2006/relationships/image" Target="../media/image714.png"/><Relationship Id="rId29" Type="http://schemas.openxmlformats.org/officeDocument/2006/relationships/customXml" Target="../ink/ink398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5.png"/><Relationship Id="rId11" Type="http://schemas.openxmlformats.org/officeDocument/2006/relationships/customXml" Target="../ink/ink3975.xml"/><Relationship Id="rId24" Type="http://schemas.openxmlformats.org/officeDocument/2006/relationships/image" Target="../media/image731.png"/><Relationship Id="rId32" Type="http://schemas.openxmlformats.org/officeDocument/2006/relationships/image" Target="../media/image762.png"/><Relationship Id="rId37" Type="http://schemas.openxmlformats.org/officeDocument/2006/relationships/customXml" Target="../ink/ink3988.xml"/><Relationship Id="rId40" Type="http://schemas.openxmlformats.org/officeDocument/2006/relationships/image" Target="../media/image766.png"/><Relationship Id="rId5" Type="http://schemas.openxmlformats.org/officeDocument/2006/relationships/customXml" Target="../ink/ink3972.xml"/><Relationship Id="rId15" Type="http://schemas.openxmlformats.org/officeDocument/2006/relationships/customXml" Target="../ink/ink3977.xml"/><Relationship Id="rId23" Type="http://schemas.openxmlformats.org/officeDocument/2006/relationships/customXml" Target="../ink/ink3981.xml"/><Relationship Id="rId28" Type="http://schemas.openxmlformats.org/officeDocument/2006/relationships/image" Target="../media/image760.png"/><Relationship Id="rId36" Type="http://schemas.openxmlformats.org/officeDocument/2006/relationships/image" Target="../media/image764.png"/><Relationship Id="rId10" Type="http://schemas.openxmlformats.org/officeDocument/2006/relationships/image" Target="../media/image707.png"/><Relationship Id="rId19" Type="http://schemas.openxmlformats.org/officeDocument/2006/relationships/customXml" Target="../ink/ink3979.xml"/><Relationship Id="rId31" Type="http://schemas.openxmlformats.org/officeDocument/2006/relationships/customXml" Target="../ink/ink3985.xml"/><Relationship Id="rId4" Type="http://schemas.openxmlformats.org/officeDocument/2006/relationships/image" Target="../media/image704.png"/><Relationship Id="rId9" Type="http://schemas.openxmlformats.org/officeDocument/2006/relationships/customXml" Target="../ink/ink3974.xml"/><Relationship Id="rId14" Type="http://schemas.openxmlformats.org/officeDocument/2006/relationships/image" Target="../media/image711.png"/><Relationship Id="rId22" Type="http://schemas.openxmlformats.org/officeDocument/2006/relationships/image" Target="../media/image715.png"/><Relationship Id="rId27" Type="http://schemas.openxmlformats.org/officeDocument/2006/relationships/customXml" Target="../ink/ink3983.xml"/><Relationship Id="rId30" Type="http://schemas.openxmlformats.org/officeDocument/2006/relationships/image" Target="../media/image761.png"/><Relationship Id="rId35" Type="http://schemas.openxmlformats.org/officeDocument/2006/relationships/customXml" Target="../ink/ink3987.xml"/><Relationship Id="rId8" Type="http://schemas.openxmlformats.org/officeDocument/2006/relationships/image" Target="../media/image706.png"/><Relationship Id="rId3" Type="http://schemas.openxmlformats.org/officeDocument/2006/relationships/customXml" Target="../ink/ink3971.xml"/></Relationships>
</file>

<file path=ppt/slides/_rels/slide117.xml.rels><?xml version="1.0" encoding="UTF-8" standalone="yes"?>
<Relationships xmlns="http://schemas.openxmlformats.org/package/2006/relationships"><Relationship Id="rId13" Type="http://schemas.openxmlformats.org/officeDocument/2006/relationships/customXml" Target="../ink/ink3995.xml"/><Relationship Id="rId18" Type="http://schemas.openxmlformats.org/officeDocument/2006/relationships/image" Target="../media/image713.png"/><Relationship Id="rId26" Type="http://schemas.openxmlformats.org/officeDocument/2006/relationships/image" Target="../media/image759.png"/><Relationship Id="rId39" Type="http://schemas.openxmlformats.org/officeDocument/2006/relationships/customXml" Target="../ink/ink4008.xml"/><Relationship Id="rId21" Type="http://schemas.openxmlformats.org/officeDocument/2006/relationships/customXml" Target="../ink/ink3999.xml"/><Relationship Id="rId34" Type="http://schemas.openxmlformats.org/officeDocument/2006/relationships/image" Target="../media/image763.png"/><Relationship Id="rId42" Type="http://schemas.openxmlformats.org/officeDocument/2006/relationships/image" Target="../media/image767.png"/><Relationship Id="rId7" Type="http://schemas.openxmlformats.org/officeDocument/2006/relationships/customXml" Target="../ink/ink3992.xml"/><Relationship Id="rId2" Type="http://schemas.openxmlformats.org/officeDocument/2006/relationships/image" Target="../media/image702.png"/><Relationship Id="rId16" Type="http://schemas.openxmlformats.org/officeDocument/2006/relationships/image" Target="../media/image712.png"/><Relationship Id="rId29" Type="http://schemas.openxmlformats.org/officeDocument/2006/relationships/customXml" Target="../ink/ink400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5.png"/><Relationship Id="rId11" Type="http://schemas.openxmlformats.org/officeDocument/2006/relationships/customXml" Target="../ink/ink3994.xml"/><Relationship Id="rId24" Type="http://schemas.openxmlformats.org/officeDocument/2006/relationships/image" Target="../media/image731.png"/><Relationship Id="rId32" Type="http://schemas.openxmlformats.org/officeDocument/2006/relationships/image" Target="../media/image762.png"/><Relationship Id="rId37" Type="http://schemas.openxmlformats.org/officeDocument/2006/relationships/customXml" Target="../ink/ink4007.xml"/><Relationship Id="rId40" Type="http://schemas.openxmlformats.org/officeDocument/2006/relationships/image" Target="../media/image766.png"/><Relationship Id="rId45" Type="http://schemas.openxmlformats.org/officeDocument/2006/relationships/customXml" Target="../ink/ink4011.xml"/><Relationship Id="rId5" Type="http://schemas.openxmlformats.org/officeDocument/2006/relationships/customXml" Target="../ink/ink3991.xml"/><Relationship Id="rId15" Type="http://schemas.openxmlformats.org/officeDocument/2006/relationships/customXml" Target="../ink/ink3996.xml"/><Relationship Id="rId23" Type="http://schemas.openxmlformats.org/officeDocument/2006/relationships/customXml" Target="../ink/ink4000.xml"/><Relationship Id="rId28" Type="http://schemas.openxmlformats.org/officeDocument/2006/relationships/image" Target="../media/image760.png"/><Relationship Id="rId36" Type="http://schemas.openxmlformats.org/officeDocument/2006/relationships/image" Target="../media/image764.png"/><Relationship Id="rId10" Type="http://schemas.openxmlformats.org/officeDocument/2006/relationships/image" Target="../media/image707.png"/><Relationship Id="rId19" Type="http://schemas.openxmlformats.org/officeDocument/2006/relationships/customXml" Target="../ink/ink3998.xml"/><Relationship Id="rId31" Type="http://schemas.openxmlformats.org/officeDocument/2006/relationships/customXml" Target="../ink/ink4004.xml"/><Relationship Id="rId44" Type="http://schemas.openxmlformats.org/officeDocument/2006/relationships/image" Target="../media/image768.png"/><Relationship Id="rId4" Type="http://schemas.openxmlformats.org/officeDocument/2006/relationships/image" Target="../media/image704.png"/><Relationship Id="rId9" Type="http://schemas.openxmlformats.org/officeDocument/2006/relationships/customXml" Target="../ink/ink3993.xml"/><Relationship Id="rId14" Type="http://schemas.openxmlformats.org/officeDocument/2006/relationships/image" Target="../media/image711.png"/><Relationship Id="rId22" Type="http://schemas.openxmlformats.org/officeDocument/2006/relationships/image" Target="../media/image715.png"/><Relationship Id="rId27" Type="http://schemas.openxmlformats.org/officeDocument/2006/relationships/customXml" Target="../ink/ink4002.xml"/><Relationship Id="rId30" Type="http://schemas.openxmlformats.org/officeDocument/2006/relationships/image" Target="../media/image761.png"/><Relationship Id="rId35" Type="http://schemas.openxmlformats.org/officeDocument/2006/relationships/customXml" Target="../ink/ink4006.xml"/><Relationship Id="rId43" Type="http://schemas.openxmlformats.org/officeDocument/2006/relationships/customXml" Target="../ink/ink4010.xml"/><Relationship Id="rId8" Type="http://schemas.openxmlformats.org/officeDocument/2006/relationships/image" Target="../media/image706.png"/><Relationship Id="rId3" Type="http://schemas.openxmlformats.org/officeDocument/2006/relationships/customXml" Target="../ink/ink3990.xml"/><Relationship Id="rId12" Type="http://schemas.openxmlformats.org/officeDocument/2006/relationships/image" Target="../media/image708.png"/><Relationship Id="rId17" Type="http://schemas.openxmlformats.org/officeDocument/2006/relationships/customXml" Target="../ink/ink3997.xml"/><Relationship Id="rId25" Type="http://schemas.openxmlformats.org/officeDocument/2006/relationships/customXml" Target="../ink/ink4001.xml"/><Relationship Id="rId33" Type="http://schemas.openxmlformats.org/officeDocument/2006/relationships/customXml" Target="../ink/ink4005.xml"/><Relationship Id="rId38" Type="http://schemas.openxmlformats.org/officeDocument/2006/relationships/image" Target="../media/image765.png"/><Relationship Id="rId46" Type="http://schemas.openxmlformats.org/officeDocument/2006/relationships/image" Target="../media/image769.png"/><Relationship Id="rId20" Type="http://schemas.openxmlformats.org/officeDocument/2006/relationships/image" Target="../media/image714.png"/><Relationship Id="rId41" Type="http://schemas.openxmlformats.org/officeDocument/2006/relationships/customXml" Target="../ink/ink4009.xml"/></Relationships>
</file>

<file path=ppt/slides/_rels/slide118.xml.rels><?xml version="1.0" encoding="UTF-8" standalone="yes"?>
<Relationships xmlns="http://schemas.openxmlformats.org/package/2006/relationships"><Relationship Id="rId13" Type="http://schemas.openxmlformats.org/officeDocument/2006/relationships/customXml" Target="../ink/ink4017.xml"/><Relationship Id="rId18" Type="http://schemas.openxmlformats.org/officeDocument/2006/relationships/image" Target="../media/image713.png"/><Relationship Id="rId26" Type="http://schemas.openxmlformats.org/officeDocument/2006/relationships/image" Target="../media/image759.png"/><Relationship Id="rId39" Type="http://schemas.openxmlformats.org/officeDocument/2006/relationships/customXml" Target="../ink/ink4030.xml"/><Relationship Id="rId21" Type="http://schemas.openxmlformats.org/officeDocument/2006/relationships/customXml" Target="../ink/ink4021.xml"/><Relationship Id="rId34" Type="http://schemas.openxmlformats.org/officeDocument/2006/relationships/image" Target="../media/image763.png"/><Relationship Id="rId42" Type="http://schemas.openxmlformats.org/officeDocument/2006/relationships/image" Target="../media/image767.png"/><Relationship Id="rId47" Type="http://schemas.openxmlformats.org/officeDocument/2006/relationships/customXml" Target="../ink/ink4034.xml"/><Relationship Id="rId50" Type="http://schemas.openxmlformats.org/officeDocument/2006/relationships/image" Target="../media/image772.png"/><Relationship Id="rId55" Type="http://schemas.openxmlformats.org/officeDocument/2006/relationships/customXml" Target="../ink/ink4038.xml"/><Relationship Id="rId7" Type="http://schemas.openxmlformats.org/officeDocument/2006/relationships/customXml" Target="../ink/ink4014.xml"/><Relationship Id="rId2" Type="http://schemas.openxmlformats.org/officeDocument/2006/relationships/image" Target="../media/image702.png"/><Relationship Id="rId16" Type="http://schemas.openxmlformats.org/officeDocument/2006/relationships/image" Target="../media/image712.png"/><Relationship Id="rId29" Type="http://schemas.openxmlformats.org/officeDocument/2006/relationships/customXml" Target="../ink/ink4025.xml"/><Relationship Id="rId11" Type="http://schemas.openxmlformats.org/officeDocument/2006/relationships/customXml" Target="../ink/ink4016.xml"/><Relationship Id="rId24" Type="http://schemas.openxmlformats.org/officeDocument/2006/relationships/image" Target="../media/image731.png"/><Relationship Id="rId32" Type="http://schemas.openxmlformats.org/officeDocument/2006/relationships/image" Target="../media/image762.png"/><Relationship Id="rId37" Type="http://schemas.openxmlformats.org/officeDocument/2006/relationships/customXml" Target="../ink/ink4029.xml"/><Relationship Id="rId40" Type="http://schemas.openxmlformats.org/officeDocument/2006/relationships/image" Target="../media/image766.png"/><Relationship Id="rId45" Type="http://schemas.openxmlformats.org/officeDocument/2006/relationships/customXml" Target="../ink/ink4033.xml"/><Relationship Id="rId53" Type="http://schemas.openxmlformats.org/officeDocument/2006/relationships/customXml" Target="../ink/ink4037.xml"/><Relationship Id="rId5" Type="http://schemas.openxmlformats.org/officeDocument/2006/relationships/customXml" Target="../ink/ink4013.xml"/><Relationship Id="rId10" Type="http://schemas.openxmlformats.org/officeDocument/2006/relationships/image" Target="../media/image707.png"/><Relationship Id="rId19" Type="http://schemas.openxmlformats.org/officeDocument/2006/relationships/customXml" Target="../ink/ink4020.xml"/><Relationship Id="rId31" Type="http://schemas.openxmlformats.org/officeDocument/2006/relationships/customXml" Target="../ink/ink4026.xml"/><Relationship Id="rId44" Type="http://schemas.openxmlformats.org/officeDocument/2006/relationships/image" Target="../media/image768.png"/><Relationship Id="rId52" Type="http://schemas.openxmlformats.org/officeDocument/2006/relationships/image" Target="../media/image773.png"/><Relationship Id="rId4" Type="http://schemas.openxmlformats.org/officeDocument/2006/relationships/image" Target="../media/image704.png"/><Relationship Id="rId9" Type="http://schemas.openxmlformats.org/officeDocument/2006/relationships/customXml" Target="../ink/ink4015.xml"/><Relationship Id="rId14" Type="http://schemas.openxmlformats.org/officeDocument/2006/relationships/image" Target="../media/image711.png"/><Relationship Id="rId22" Type="http://schemas.openxmlformats.org/officeDocument/2006/relationships/image" Target="../media/image715.png"/><Relationship Id="rId27" Type="http://schemas.openxmlformats.org/officeDocument/2006/relationships/customXml" Target="../ink/ink4024.xml"/><Relationship Id="rId30" Type="http://schemas.openxmlformats.org/officeDocument/2006/relationships/image" Target="../media/image761.png"/><Relationship Id="rId35" Type="http://schemas.openxmlformats.org/officeDocument/2006/relationships/customXml" Target="../ink/ink4028.xml"/><Relationship Id="rId43" Type="http://schemas.openxmlformats.org/officeDocument/2006/relationships/customXml" Target="../ink/ink4032.xml"/><Relationship Id="rId48" Type="http://schemas.openxmlformats.org/officeDocument/2006/relationships/image" Target="../media/image771.png"/><Relationship Id="rId56" Type="http://schemas.openxmlformats.org/officeDocument/2006/relationships/image" Target="../media/image775.png"/><Relationship Id="rId8" Type="http://schemas.openxmlformats.org/officeDocument/2006/relationships/image" Target="../media/image706.png"/><Relationship Id="rId51" Type="http://schemas.openxmlformats.org/officeDocument/2006/relationships/customXml" Target="../ink/ink4036.xml"/><Relationship Id="rId3" Type="http://schemas.openxmlformats.org/officeDocument/2006/relationships/customXml" Target="../ink/ink4012.xml"/><Relationship Id="rId12" Type="http://schemas.openxmlformats.org/officeDocument/2006/relationships/image" Target="../media/image708.png"/><Relationship Id="rId17" Type="http://schemas.openxmlformats.org/officeDocument/2006/relationships/customXml" Target="../ink/ink4019.xml"/><Relationship Id="rId25" Type="http://schemas.openxmlformats.org/officeDocument/2006/relationships/customXml" Target="../ink/ink4023.xml"/><Relationship Id="rId33" Type="http://schemas.openxmlformats.org/officeDocument/2006/relationships/customXml" Target="../ink/ink4027.xml"/><Relationship Id="rId38" Type="http://schemas.openxmlformats.org/officeDocument/2006/relationships/image" Target="../media/image765.png"/><Relationship Id="rId46" Type="http://schemas.openxmlformats.org/officeDocument/2006/relationships/image" Target="../media/image770.png"/><Relationship Id="rId20" Type="http://schemas.openxmlformats.org/officeDocument/2006/relationships/image" Target="../media/image714.png"/><Relationship Id="rId41" Type="http://schemas.openxmlformats.org/officeDocument/2006/relationships/customXml" Target="../ink/ink4031.xml"/><Relationship Id="rId54" Type="http://schemas.openxmlformats.org/officeDocument/2006/relationships/image" Target="../media/image77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5.png"/><Relationship Id="rId15" Type="http://schemas.openxmlformats.org/officeDocument/2006/relationships/customXml" Target="../ink/ink4018.xml"/><Relationship Id="rId23" Type="http://schemas.openxmlformats.org/officeDocument/2006/relationships/customXml" Target="../ink/ink4022.xml"/><Relationship Id="rId28" Type="http://schemas.openxmlformats.org/officeDocument/2006/relationships/image" Target="../media/image760.png"/><Relationship Id="rId36" Type="http://schemas.openxmlformats.org/officeDocument/2006/relationships/image" Target="../media/image764.png"/><Relationship Id="rId49" Type="http://schemas.openxmlformats.org/officeDocument/2006/relationships/customXml" Target="../ink/ink4035.xml"/></Relationships>
</file>

<file path=ppt/slides/_rels/slide119.xml.rels><?xml version="1.0" encoding="UTF-8" standalone="yes"?>
<Relationships xmlns="http://schemas.openxmlformats.org/package/2006/relationships"><Relationship Id="rId13" Type="http://schemas.openxmlformats.org/officeDocument/2006/relationships/customXml" Target="../ink/ink4044.xml"/><Relationship Id="rId18" Type="http://schemas.openxmlformats.org/officeDocument/2006/relationships/image" Target="../media/image713.png"/><Relationship Id="rId26" Type="http://schemas.openxmlformats.org/officeDocument/2006/relationships/image" Target="../media/image759.png"/><Relationship Id="rId39" Type="http://schemas.openxmlformats.org/officeDocument/2006/relationships/customXml" Target="../ink/ink4057.xml"/><Relationship Id="rId21" Type="http://schemas.openxmlformats.org/officeDocument/2006/relationships/customXml" Target="../ink/ink4048.xml"/><Relationship Id="rId34" Type="http://schemas.openxmlformats.org/officeDocument/2006/relationships/image" Target="../media/image763.png"/><Relationship Id="rId42" Type="http://schemas.openxmlformats.org/officeDocument/2006/relationships/image" Target="../media/image767.png"/><Relationship Id="rId47" Type="http://schemas.openxmlformats.org/officeDocument/2006/relationships/customXml" Target="../ink/ink4061.xml"/><Relationship Id="rId50" Type="http://schemas.openxmlformats.org/officeDocument/2006/relationships/image" Target="../media/image772.png"/><Relationship Id="rId55" Type="http://schemas.openxmlformats.org/officeDocument/2006/relationships/customXml" Target="../ink/ink4065.xml"/><Relationship Id="rId63" Type="http://schemas.openxmlformats.org/officeDocument/2006/relationships/customXml" Target="../ink/ink4069.xml"/><Relationship Id="rId7" Type="http://schemas.openxmlformats.org/officeDocument/2006/relationships/customXml" Target="../ink/ink4041.xml"/><Relationship Id="rId2" Type="http://schemas.openxmlformats.org/officeDocument/2006/relationships/image" Target="../media/image702.png"/><Relationship Id="rId16" Type="http://schemas.openxmlformats.org/officeDocument/2006/relationships/image" Target="../media/image712.png"/><Relationship Id="rId29" Type="http://schemas.openxmlformats.org/officeDocument/2006/relationships/customXml" Target="../ink/ink4052.xml"/><Relationship Id="rId11" Type="http://schemas.openxmlformats.org/officeDocument/2006/relationships/customXml" Target="../ink/ink4043.xml"/><Relationship Id="rId24" Type="http://schemas.openxmlformats.org/officeDocument/2006/relationships/image" Target="../media/image731.png"/><Relationship Id="rId32" Type="http://schemas.openxmlformats.org/officeDocument/2006/relationships/image" Target="../media/image762.png"/><Relationship Id="rId37" Type="http://schemas.openxmlformats.org/officeDocument/2006/relationships/customXml" Target="../ink/ink4056.xml"/><Relationship Id="rId40" Type="http://schemas.openxmlformats.org/officeDocument/2006/relationships/image" Target="../media/image766.png"/><Relationship Id="rId45" Type="http://schemas.openxmlformats.org/officeDocument/2006/relationships/customXml" Target="../ink/ink4060.xml"/><Relationship Id="rId53" Type="http://schemas.openxmlformats.org/officeDocument/2006/relationships/customXml" Target="../ink/ink4064.xml"/><Relationship Id="rId58" Type="http://schemas.openxmlformats.org/officeDocument/2006/relationships/image" Target="../media/image776.png"/><Relationship Id="rId5" Type="http://schemas.openxmlformats.org/officeDocument/2006/relationships/customXml" Target="../ink/ink4040.xml"/><Relationship Id="rId61" Type="http://schemas.openxmlformats.org/officeDocument/2006/relationships/customXml" Target="../ink/ink4068.xml"/><Relationship Id="rId19" Type="http://schemas.openxmlformats.org/officeDocument/2006/relationships/customXml" Target="../ink/ink4047.xml"/><Relationship Id="rId14" Type="http://schemas.openxmlformats.org/officeDocument/2006/relationships/image" Target="../media/image711.png"/><Relationship Id="rId22" Type="http://schemas.openxmlformats.org/officeDocument/2006/relationships/image" Target="../media/image715.png"/><Relationship Id="rId27" Type="http://schemas.openxmlformats.org/officeDocument/2006/relationships/customXml" Target="../ink/ink4051.xml"/><Relationship Id="rId30" Type="http://schemas.openxmlformats.org/officeDocument/2006/relationships/image" Target="../media/image761.png"/><Relationship Id="rId35" Type="http://schemas.openxmlformats.org/officeDocument/2006/relationships/customXml" Target="../ink/ink4055.xml"/><Relationship Id="rId43" Type="http://schemas.openxmlformats.org/officeDocument/2006/relationships/customXml" Target="../ink/ink4059.xml"/><Relationship Id="rId48" Type="http://schemas.openxmlformats.org/officeDocument/2006/relationships/image" Target="../media/image771.png"/><Relationship Id="rId56" Type="http://schemas.openxmlformats.org/officeDocument/2006/relationships/image" Target="../media/image775.png"/><Relationship Id="rId64" Type="http://schemas.openxmlformats.org/officeDocument/2006/relationships/image" Target="../media/image779.png"/><Relationship Id="rId8" Type="http://schemas.openxmlformats.org/officeDocument/2006/relationships/image" Target="../media/image706.png"/><Relationship Id="rId51" Type="http://schemas.openxmlformats.org/officeDocument/2006/relationships/customXml" Target="../ink/ink4063.xml"/><Relationship Id="rId3" Type="http://schemas.openxmlformats.org/officeDocument/2006/relationships/customXml" Target="../ink/ink4039.xml"/><Relationship Id="rId12" Type="http://schemas.openxmlformats.org/officeDocument/2006/relationships/image" Target="../media/image708.png"/><Relationship Id="rId17" Type="http://schemas.openxmlformats.org/officeDocument/2006/relationships/customXml" Target="../ink/ink4046.xml"/><Relationship Id="rId25" Type="http://schemas.openxmlformats.org/officeDocument/2006/relationships/customXml" Target="../ink/ink4050.xml"/><Relationship Id="rId33" Type="http://schemas.openxmlformats.org/officeDocument/2006/relationships/customXml" Target="../ink/ink4054.xml"/><Relationship Id="rId38" Type="http://schemas.openxmlformats.org/officeDocument/2006/relationships/image" Target="../media/image765.png"/><Relationship Id="rId46" Type="http://schemas.openxmlformats.org/officeDocument/2006/relationships/image" Target="../media/image770.png"/><Relationship Id="rId59" Type="http://schemas.openxmlformats.org/officeDocument/2006/relationships/customXml" Target="../ink/ink4067.xml"/><Relationship Id="rId20" Type="http://schemas.openxmlformats.org/officeDocument/2006/relationships/image" Target="../media/image714.png"/><Relationship Id="rId41" Type="http://schemas.openxmlformats.org/officeDocument/2006/relationships/customXml" Target="../ink/ink4058.xml"/><Relationship Id="rId54" Type="http://schemas.openxmlformats.org/officeDocument/2006/relationships/image" Target="../media/image774.png"/><Relationship Id="rId62" Type="http://schemas.openxmlformats.org/officeDocument/2006/relationships/image" Target="../media/image77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5.png"/><Relationship Id="rId15" Type="http://schemas.openxmlformats.org/officeDocument/2006/relationships/customXml" Target="../ink/ink4045.xml"/><Relationship Id="rId23" Type="http://schemas.openxmlformats.org/officeDocument/2006/relationships/customXml" Target="../ink/ink4049.xml"/><Relationship Id="rId28" Type="http://schemas.openxmlformats.org/officeDocument/2006/relationships/image" Target="../media/image760.png"/><Relationship Id="rId36" Type="http://schemas.openxmlformats.org/officeDocument/2006/relationships/image" Target="../media/image764.png"/><Relationship Id="rId49" Type="http://schemas.openxmlformats.org/officeDocument/2006/relationships/customXml" Target="../ink/ink4062.xml"/><Relationship Id="rId57" Type="http://schemas.openxmlformats.org/officeDocument/2006/relationships/customXml" Target="../ink/ink4066.xml"/><Relationship Id="rId10" Type="http://schemas.openxmlformats.org/officeDocument/2006/relationships/image" Target="../media/image707.png"/><Relationship Id="rId31" Type="http://schemas.openxmlformats.org/officeDocument/2006/relationships/customXml" Target="../ink/ink4053.xml"/><Relationship Id="rId44" Type="http://schemas.openxmlformats.org/officeDocument/2006/relationships/image" Target="../media/image768.png"/><Relationship Id="rId52" Type="http://schemas.openxmlformats.org/officeDocument/2006/relationships/image" Target="../media/image773.png"/><Relationship Id="rId60" Type="http://schemas.openxmlformats.org/officeDocument/2006/relationships/image" Target="../media/image777.png"/><Relationship Id="rId4" Type="http://schemas.openxmlformats.org/officeDocument/2006/relationships/image" Target="../media/image704.png"/><Relationship Id="rId9" Type="http://schemas.openxmlformats.org/officeDocument/2006/relationships/customXml" Target="../ink/ink4042.xml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7.png"/><Relationship Id="rId21" Type="http://schemas.openxmlformats.org/officeDocument/2006/relationships/image" Target="../media/image14.png"/><Relationship Id="rId42" Type="http://schemas.openxmlformats.org/officeDocument/2006/relationships/customXml" Target="../ink/ink319.xml"/><Relationship Id="rId63" Type="http://schemas.openxmlformats.org/officeDocument/2006/relationships/image" Target="../media/image40.png"/><Relationship Id="rId84" Type="http://schemas.openxmlformats.org/officeDocument/2006/relationships/customXml" Target="../ink/ink340.xml"/><Relationship Id="rId138" Type="http://schemas.openxmlformats.org/officeDocument/2006/relationships/customXml" Target="../ink/ink367.xml"/><Relationship Id="rId159" Type="http://schemas.openxmlformats.org/officeDocument/2006/relationships/image" Target="../media/image88.png"/><Relationship Id="rId107" Type="http://schemas.openxmlformats.org/officeDocument/2006/relationships/image" Target="../media/image62.png"/><Relationship Id="rId11" Type="http://schemas.openxmlformats.org/officeDocument/2006/relationships/image" Target="../media/image9.png"/><Relationship Id="rId32" Type="http://schemas.openxmlformats.org/officeDocument/2006/relationships/customXml" Target="../ink/ink314.xml"/><Relationship Id="rId53" Type="http://schemas.openxmlformats.org/officeDocument/2006/relationships/image" Target="../media/image35.png"/><Relationship Id="rId74" Type="http://schemas.openxmlformats.org/officeDocument/2006/relationships/customXml" Target="../ink/ink335.xml"/><Relationship Id="rId128" Type="http://schemas.openxmlformats.org/officeDocument/2006/relationships/customXml" Target="../ink/ink362.xml"/><Relationship Id="rId149" Type="http://schemas.openxmlformats.org/officeDocument/2006/relationships/image" Target="../media/image83.png"/><Relationship Id="rId5" Type="http://schemas.openxmlformats.org/officeDocument/2006/relationships/image" Target="../media/image6100.png"/><Relationship Id="rId95" Type="http://schemas.openxmlformats.org/officeDocument/2006/relationships/image" Target="../media/image56.png"/><Relationship Id="rId160" Type="http://schemas.openxmlformats.org/officeDocument/2006/relationships/customXml" Target="../ink/ink378.xml"/><Relationship Id="rId22" Type="http://schemas.openxmlformats.org/officeDocument/2006/relationships/customXml" Target="../ink/ink309.xml"/><Relationship Id="rId43" Type="http://schemas.openxmlformats.org/officeDocument/2006/relationships/image" Target="../media/image25.png"/><Relationship Id="rId64" Type="http://schemas.openxmlformats.org/officeDocument/2006/relationships/customXml" Target="../ink/ink330.xml"/><Relationship Id="rId118" Type="http://schemas.openxmlformats.org/officeDocument/2006/relationships/customXml" Target="../ink/ink357.xml"/><Relationship Id="rId139" Type="http://schemas.openxmlformats.org/officeDocument/2006/relationships/image" Target="../media/image78.png"/><Relationship Id="rId85" Type="http://schemas.openxmlformats.org/officeDocument/2006/relationships/image" Target="../media/image51.png"/><Relationship Id="rId150" Type="http://schemas.openxmlformats.org/officeDocument/2006/relationships/customXml" Target="../ink/ink373.xml"/><Relationship Id="rId12" Type="http://schemas.openxmlformats.org/officeDocument/2006/relationships/customXml" Target="../ink/ink304.xml"/><Relationship Id="rId17" Type="http://schemas.openxmlformats.org/officeDocument/2006/relationships/image" Target="../media/image12.png"/><Relationship Id="rId33" Type="http://schemas.openxmlformats.org/officeDocument/2006/relationships/image" Target="../media/image20.png"/><Relationship Id="rId38" Type="http://schemas.openxmlformats.org/officeDocument/2006/relationships/customXml" Target="../ink/ink317.xml"/><Relationship Id="rId59" Type="http://schemas.openxmlformats.org/officeDocument/2006/relationships/image" Target="../media/image38.png"/><Relationship Id="rId103" Type="http://schemas.openxmlformats.org/officeDocument/2006/relationships/image" Target="../media/image60.png"/><Relationship Id="rId108" Type="http://schemas.openxmlformats.org/officeDocument/2006/relationships/customXml" Target="../ink/ink352.xml"/><Relationship Id="rId124" Type="http://schemas.openxmlformats.org/officeDocument/2006/relationships/customXml" Target="../ink/ink360.xml"/><Relationship Id="rId129" Type="http://schemas.openxmlformats.org/officeDocument/2006/relationships/image" Target="../media/image73.png"/><Relationship Id="rId54" Type="http://schemas.openxmlformats.org/officeDocument/2006/relationships/customXml" Target="../ink/ink325.xml"/><Relationship Id="rId70" Type="http://schemas.openxmlformats.org/officeDocument/2006/relationships/customXml" Target="../ink/ink333.xml"/><Relationship Id="rId75" Type="http://schemas.openxmlformats.org/officeDocument/2006/relationships/image" Target="../media/image46.png"/><Relationship Id="rId91" Type="http://schemas.openxmlformats.org/officeDocument/2006/relationships/image" Target="../media/image54.png"/><Relationship Id="rId96" Type="http://schemas.openxmlformats.org/officeDocument/2006/relationships/customXml" Target="../ink/ink346.xml"/><Relationship Id="rId140" Type="http://schemas.openxmlformats.org/officeDocument/2006/relationships/customXml" Target="../ink/ink368.xml"/><Relationship Id="rId145" Type="http://schemas.openxmlformats.org/officeDocument/2006/relationships/image" Target="../media/image81.png"/><Relationship Id="rId161" Type="http://schemas.openxmlformats.org/officeDocument/2006/relationships/image" Target="../media/image8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1.xml"/><Relationship Id="rId23" Type="http://schemas.openxmlformats.org/officeDocument/2006/relationships/image" Target="../media/image15.png"/><Relationship Id="rId28" Type="http://schemas.openxmlformats.org/officeDocument/2006/relationships/customXml" Target="../ink/ink312.xml"/><Relationship Id="rId49" Type="http://schemas.openxmlformats.org/officeDocument/2006/relationships/image" Target="../media/image33.png"/><Relationship Id="rId114" Type="http://schemas.openxmlformats.org/officeDocument/2006/relationships/customXml" Target="../ink/ink355.xml"/><Relationship Id="rId119" Type="http://schemas.openxmlformats.org/officeDocument/2006/relationships/image" Target="../media/image68.png"/><Relationship Id="rId44" Type="http://schemas.openxmlformats.org/officeDocument/2006/relationships/customXml" Target="../ink/ink320.xml"/><Relationship Id="rId60" Type="http://schemas.openxmlformats.org/officeDocument/2006/relationships/customXml" Target="../ink/ink328.xml"/><Relationship Id="rId65" Type="http://schemas.openxmlformats.org/officeDocument/2006/relationships/image" Target="../media/image41.png"/><Relationship Id="rId81" Type="http://schemas.openxmlformats.org/officeDocument/2006/relationships/image" Target="../media/image49.png"/><Relationship Id="rId86" Type="http://schemas.openxmlformats.org/officeDocument/2006/relationships/customXml" Target="../ink/ink341.xml"/><Relationship Id="rId130" Type="http://schemas.openxmlformats.org/officeDocument/2006/relationships/customXml" Target="../ink/ink363.xml"/><Relationship Id="rId135" Type="http://schemas.openxmlformats.org/officeDocument/2006/relationships/image" Target="../media/image76.png"/><Relationship Id="rId151" Type="http://schemas.openxmlformats.org/officeDocument/2006/relationships/image" Target="../media/image84.png"/><Relationship Id="rId156" Type="http://schemas.openxmlformats.org/officeDocument/2006/relationships/customXml" Target="../ink/ink376.xml"/><Relationship Id="rId13" Type="http://schemas.openxmlformats.org/officeDocument/2006/relationships/image" Target="../media/image10.png"/><Relationship Id="rId18" Type="http://schemas.openxmlformats.org/officeDocument/2006/relationships/customXml" Target="../ink/ink307.xml"/><Relationship Id="rId39" Type="http://schemas.openxmlformats.org/officeDocument/2006/relationships/image" Target="../media/image23.png"/><Relationship Id="rId109" Type="http://schemas.openxmlformats.org/officeDocument/2006/relationships/image" Target="../media/image63.png"/><Relationship Id="rId34" Type="http://schemas.openxmlformats.org/officeDocument/2006/relationships/customXml" Target="../ink/ink315.xml"/><Relationship Id="rId50" Type="http://schemas.openxmlformats.org/officeDocument/2006/relationships/customXml" Target="../ink/ink323.xml"/><Relationship Id="rId55" Type="http://schemas.openxmlformats.org/officeDocument/2006/relationships/image" Target="../media/image36.png"/><Relationship Id="rId76" Type="http://schemas.openxmlformats.org/officeDocument/2006/relationships/customXml" Target="../ink/ink336.xml"/><Relationship Id="rId97" Type="http://schemas.openxmlformats.org/officeDocument/2006/relationships/image" Target="../media/image57.png"/><Relationship Id="rId104" Type="http://schemas.openxmlformats.org/officeDocument/2006/relationships/customXml" Target="../ink/ink350.xml"/><Relationship Id="rId120" Type="http://schemas.openxmlformats.org/officeDocument/2006/relationships/customXml" Target="../ink/ink358.xml"/><Relationship Id="rId125" Type="http://schemas.openxmlformats.org/officeDocument/2006/relationships/image" Target="../media/image71.png"/><Relationship Id="rId141" Type="http://schemas.openxmlformats.org/officeDocument/2006/relationships/image" Target="../media/image79.png"/><Relationship Id="rId146" Type="http://schemas.openxmlformats.org/officeDocument/2006/relationships/customXml" Target="../ink/ink371.xml"/><Relationship Id="rId7" Type="http://schemas.openxmlformats.org/officeDocument/2006/relationships/image" Target="../media/image7100.png"/><Relationship Id="rId71" Type="http://schemas.openxmlformats.org/officeDocument/2006/relationships/image" Target="../media/image44.png"/><Relationship Id="rId92" Type="http://schemas.openxmlformats.org/officeDocument/2006/relationships/customXml" Target="../ink/ink344.xml"/><Relationship Id="rId2" Type="http://schemas.openxmlformats.org/officeDocument/2006/relationships/customXml" Target="../ink/ink299.xml"/><Relationship Id="rId29" Type="http://schemas.openxmlformats.org/officeDocument/2006/relationships/image" Target="../media/image18.png"/><Relationship Id="rId24" Type="http://schemas.openxmlformats.org/officeDocument/2006/relationships/customXml" Target="../ink/ink310.xml"/><Relationship Id="rId40" Type="http://schemas.openxmlformats.org/officeDocument/2006/relationships/customXml" Target="../ink/ink318.xml"/><Relationship Id="rId45" Type="http://schemas.openxmlformats.org/officeDocument/2006/relationships/image" Target="../media/image26.png"/><Relationship Id="rId66" Type="http://schemas.openxmlformats.org/officeDocument/2006/relationships/customXml" Target="../ink/ink331.xml"/><Relationship Id="rId87" Type="http://schemas.openxmlformats.org/officeDocument/2006/relationships/image" Target="../media/image52.png"/><Relationship Id="rId110" Type="http://schemas.openxmlformats.org/officeDocument/2006/relationships/customXml" Target="../ink/ink353.xml"/><Relationship Id="rId115" Type="http://schemas.openxmlformats.org/officeDocument/2006/relationships/image" Target="../media/image66.png"/><Relationship Id="rId131" Type="http://schemas.openxmlformats.org/officeDocument/2006/relationships/image" Target="../media/image74.png"/><Relationship Id="rId136" Type="http://schemas.openxmlformats.org/officeDocument/2006/relationships/customXml" Target="../ink/ink366.xml"/><Relationship Id="rId157" Type="http://schemas.openxmlformats.org/officeDocument/2006/relationships/image" Target="../media/image87.png"/><Relationship Id="rId61" Type="http://schemas.openxmlformats.org/officeDocument/2006/relationships/image" Target="../media/image39.png"/><Relationship Id="rId82" Type="http://schemas.openxmlformats.org/officeDocument/2006/relationships/customXml" Target="../ink/ink339.xml"/><Relationship Id="rId152" Type="http://schemas.openxmlformats.org/officeDocument/2006/relationships/customXml" Target="../ink/ink374.xml"/><Relationship Id="rId19" Type="http://schemas.openxmlformats.org/officeDocument/2006/relationships/image" Target="../media/image13.png"/><Relationship Id="rId14" Type="http://schemas.openxmlformats.org/officeDocument/2006/relationships/customXml" Target="../ink/ink305.xml"/><Relationship Id="rId30" Type="http://schemas.openxmlformats.org/officeDocument/2006/relationships/customXml" Target="../ink/ink313.xml"/><Relationship Id="rId35" Type="http://schemas.openxmlformats.org/officeDocument/2006/relationships/image" Target="../media/image21.png"/><Relationship Id="rId56" Type="http://schemas.openxmlformats.org/officeDocument/2006/relationships/customXml" Target="../ink/ink326.xml"/><Relationship Id="rId77" Type="http://schemas.openxmlformats.org/officeDocument/2006/relationships/image" Target="../media/image47.png"/><Relationship Id="rId100" Type="http://schemas.openxmlformats.org/officeDocument/2006/relationships/customXml" Target="../ink/ink348.xml"/><Relationship Id="rId105" Type="http://schemas.openxmlformats.org/officeDocument/2006/relationships/image" Target="../media/image61.png"/><Relationship Id="rId126" Type="http://schemas.openxmlformats.org/officeDocument/2006/relationships/customXml" Target="../ink/ink361.xml"/><Relationship Id="rId147" Type="http://schemas.openxmlformats.org/officeDocument/2006/relationships/image" Target="../media/image82.png"/><Relationship Id="rId8" Type="http://schemas.openxmlformats.org/officeDocument/2006/relationships/customXml" Target="../ink/ink302.xml"/><Relationship Id="rId51" Type="http://schemas.openxmlformats.org/officeDocument/2006/relationships/image" Target="../media/image34.png"/><Relationship Id="rId72" Type="http://schemas.openxmlformats.org/officeDocument/2006/relationships/customXml" Target="../ink/ink334.xml"/><Relationship Id="rId93" Type="http://schemas.openxmlformats.org/officeDocument/2006/relationships/image" Target="../media/image55.png"/><Relationship Id="rId98" Type="http://schemas.openxmlformats.org/officeDocument/2006/relationships/customXml" Target="../ink/ink347.xml"/><Relationship Id="rId121" Type="http://schemas.openxmlformats.org/officeDocument/2006/relationships/image" Target="../media/image69.png"/><Relationship Id="rId142" Type="http://schemas.openxmlformats.org/officeDocument/2006/relationships/customXml" Target="../ink/ink369.xml"/><Relationship Id="rId3" Type="http://schemas.openxmlformats.org/officeDocument/2006/relationships/image" Target="../media/image5100.png"/><Relationship Id="rId25" Type="http://schemas.openxmlformats.org/officeDocument/2006/relationships/image" Target="../media/image16.png"/><Relationship Id="rId46" Type="http://schemas.openxmlformats.org/officeDocument/2006/relationships/customXml" Target="../ink/ink321.xml"/><Relationship Id="rId67" Type="http://schemas.openxmlformats.org/officeDocument/2006/relationships/image" Target="../media/image42.png"/><Relationship Id="rId116" Type="http://schemas.openxmlformats.org/officeDocument/2006/relationships/customXml" Target="../ink/ink356.xml"/><Relationship Id="rId137" Type="http://schemas.openxmlformats.org/officeDocument/2006/relationships/image" Target="../media/image77.png"/><Relationship Id="rId158" Type="http://schemas.openxmlformats.org/officeDocument/2006/relationships/customXml" Target="../ink/ink377.xml"/><Relationship Id="rId20" Type="http://schemas.openxmlformats.org/officeDocument/2006/relationships/customXml" Target="../ink/ink308.xml"/><Relationship Id="rId41" Type="http://schemas.openxmlformats.org/officeDocument/2006/relationships/image" Target="../media/image24.png"/><Relationship Id="rId62" Type="http://schemas.openxmlformats.org/officeDocument/2006/relationships/customXml" Target="../ink/ink329.xml"/><Relationship Id="rId83" Type="http://schemas.openxmlformats.org/officeDocument/2006/relationships/image" Target="../media/image50.png"/><Relationship Id="rId88" Type="http://schemas.openxmlformats.org/officeDocument/2006/relationships/customXml" Target="../ink/ink342.xml"/><Relationship Id="rId111" Type="http://schemas.openxmlformats.org/officeDocument/2006/relationships/image" Target="../media/image64.png"/><Relationship Id="rId132" Type="http://schemas.openxmlformats.org/officeDocument/2006/relationships/customXml" Target="../ink/ink364.xml"/><Relationship Id="rId153" Type="http://schemas.openxmlformats.org/officeDocument/2006/relationships/image" Target="../media/image85.png"/><Relationship Id="rId15" Type="http://schemas.openxmlformats.org/officeDocument/2006/relationships/image" Target="../media/image11.png"/><Relationship Id="rId36" Type="http://schemas.openxmlformats.org/officeDocument/2006/relationships/customXml" Target="../ink/ink316.xml"/><Relationship Id="rId57" Type="http://schemas.openxmlformats.org/officeDocument/2006/relationships/image" Target="../media/image37.png"/><Relationship Id="rId106" Type="http://schemas.openxmlformats.org/officeDocument/2006/relationships/customXml" Target="../ink/ink351.xml"/><Relationship Id="rId127" Type="http://schemas.openxmlformats.org/officeDocument/2006/relationships/image" Target="../media/image72.png"/><Relationship Id="rId10" Type="http://schemas.openxmlformats.org/officeDocument/2006/relationships/customXml" Target="../ink/ink303.xml"/><Relationship Id="rId31" Type="http://schemas.openxmlformats.org/officeDocument/2006/relationships/image" Target="../media/image19.png"/><Relationship Id="rId52" Type="http://schemas.openxmlformats.org/officeDocument/2006/relationships/customXml" Target="../ink/ink324.xml"/><Relationship Id="rId73" Type="http://schemas.openxmlformats.org/officeDocument/2006/relationships/image" Target="../media/image45.png"/><Relationship Id="rId78" Type="http://schemas.openxmlformats.org/officeDocument/2006/relationships/customXml" Target="../ink/ink337.xml"/><Relationship Id="rId94" Type="http://schemas.openxmlformats.org/officeDocument/2006/relationships/customXml" Target="../ink/ink345.xml"/><Relationship Id="rId99" Type="http://schemas.openxmlformats.org/officeDocument/2006/relationships/image" Target="../media/image58.png"/><Relationship Id="rId101" Type="http://schemas.openxmlformats.org/officeDocument/2006/relationships/image" Target="../media/image59.png"/><Relationship Id="rId122" Type="http://schemas.openxmlformats.org/officeDocument/2006/relationships/customXml" Target="../ink/ink359.xml"/><Relationship Id="rId143" Type="http://schemas.openxmlformats.org/officeDocument/2006/relationships/image" Target="../media/image80.png"/><Relationship Id="rId148" Type="http://schemas.openxmlformats.org/officeDocument/2006/relationships/customXml" Target="../ink/ink372.xml"/><Relationship Id="rId4" Type="http://schemas.openxmlformats.org/officeDocument/2006/relationships/customXml" Target="../ink/ink300.xml"/><Relationship Id="rId9" Type="http://schemas.openxmlformats.org/officeDocument/2006/relationships/image" Target="../media/image8.png"/><Relationship Id="rId26" Type="http://schemas.openxmlformats.org/officeDocument/2006/relationships/customXml" Target="../ink/ink311.xml"/><Relationship Id="rId47" Type="http://schemas.openxmlformats.org/officeDocument/2006/relationships/image" Target="../media/image32.png"/><Relationship Id="rId68" Type="http://schemas.openxmlformats.org/officeDocument/2006/relationships/customXml" Target="../ink/ink332.xml"/><Relationship Id="rId89" Type="http://schemas.openxmlformats.org/officeDocument/2006/relationships/image" Target="../media/image53.png"/><Relationship Id="rId112" Type="http://schemas.openxmlformats.org/officeDocument/2006/relationships/customXml" Target="../ink/ink354.xml"/><Relationship Id="rId133" Type="http://schemas.openxmlformats.org/officeDocument/2006/relationships/image" Target="../media/image75.png"/><Relationship Id="rId154" Type="http://schemas.openxmlformats.org/officeDocument/2006/relationships/customXml" Target="../ink/ink375.xml"/><Relationship Id="rId16" Type="http://schemas.openxmlformats.org/officeDocument/2006/relationships/customXml" Target="../ink/ink306.xml"/><Relationship Id="rId37" Type="http://schemas.openxmlformats.org/officeDocument/2006/relationships/image" Target="../media/image22.png"/><Relationship Id="rId58" Type="http://schemas.openxmlformats.org/officeDocument/2006/relationships/customXml" Target="../ink/ink327.xml"/><Relationship Id="rId79" Type="http://schemas.openxmlformats.org/officeDocument/2006/relationships/image" Target="../media/image48.png"/><Relationship Id="rId102" Type="http://schemas.openxmlformats.org/officeDocument/2006/relationships/customXml" Target="../ink/ink349.xml"/><Relationship Id="rId123" Type="http://schemas.openxmlformats.org/officeDocument/2006/relationships/image" Target="../media/image70.png"/><Relationship Id="rId144" Type="http://schemas.openxmlformats.org/officeDocument/2006/relationships/customXml" Target="../ink/ink370.xml"/><Relationship Id="rId90" Type="http://schemas.openxmlformats.org/officeDocument/2006/relationships/customXml" Target="../ink/ink343.xml"/><Relationship Id="rId27" Type="http://schemas.openxmlformats.org/officeDocument/2006/relationships/image" Target="../media/image17.png"/><Relationship Id="rId48" Type="http://schemas.openxmlformats.org/officeDocument/2006/relationships/customXml" Target="../ink/ink322.xml"/><Relationship Id="rId69" Type="http://schemas.openxmlformats.org/officeDocument/2006/relationships/image" Target="../media/image43.png"/><Relationship Id="rId113" Type="http://schemas.openxmlformats.org/officeDocument/2006/relationships/image" Target="../media/image65.png"/><Relationship Id="rId134" Type="http://schemas.openxmlformats.org/officeDocument/2006/relationships/customXml" Target="../ink/ink365.xml"/><Relationship Id="rId80" Type="http://schemas.openxmlformats.org/officeDocument/2006/relationships/customXml" Target="../ink/ink338.xml"/><Relationship Id="rId155" Type="http://schemas.openxmlformats.org/officeDocument/2006/relationships/image" Target="../media/image86.png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0.png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3.png"/><Relationship Id="rId13" Type="http://schemas.openxmlformats.org/officeDocument/2006/relationships/customXml" Target="../ink/ink4075.xml"/><Relationship Id="rId18" Type="http://schemas.openxmlformats.org/officeDocument/2006/relationships/image" Target="../media/image788.png"/><Relationship Id="rId26" Type="http://schemas.openxmlformats.org/officeDocument/2006/relationships/image" Target="../media/image792.png"/><Relationship Id="rId3" Type="http://schemas.openxmlformats.org/officeDocument/2006/relationships/customXml" Target="../ink/ink4070.xml"/><Relationship Id="rId21" Type="http://schemas.openxmlformats.org/officeDocument/2006/relationships/customXml" Target="../ink/ink4079.xml"/><Relationship Id="rId7" Type="http://schemas.openxmlformats.org/officeDocument/2006/relationships/customXml" Target="../ink/ink4072.xml"/><Relationship Id="rId12" Type="http://schemas.openxmlformats.org/officeDocument/2006/relationships/image" Target="../media/image785.png"/><Relationship Id="rId17" Type="http://schemas.openxmlformats.org/officeDocument/2006/relationships/customXml" Target="../ink/ink4077.xml"/><Relationship Id="rId25" Type="http://schemas.openxmlformats.org/officeDocument/2006/relationships/customXml" Target="../ink/ink4081.xml"/><Relationship Id="rId2" Type="http://schemas.openxmlformats.org/officeDocument/2006/relationships/image" Target="../media/image780.png"/><Relationship Id="rId16" Type="http://schemas.openxmlformats.org/officeDocument/2006/relationships/image" Target="../media/image787.png"/><Relationship Id="rId20" Type="http://schemas.openxmlformats.org/officeDocument/2006/relationships/image" Target="../media/image78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82.png"/><Relationship Id="rId11" Type="http://schemas.openxmlformats.org/officeDocument/2006/relationships/customXml" Target="../ink/ink4074.xml"/><Relationship Id="rId24" Type="http://schemas.openxmlformats.org/officeDocument/2006/relationships/image" Target="../media/image791.png"/><Relationship Id="rId5" Type="http://schemas.openxmlformats.org/officeDocument/2006/relationships/customXml" Target="../ink/ink4071.xml"/><Relationship Id="rId15" Type="http://schemas.openxmlformats.org/officeDocument/2006/relationships/customXml" Target="../ink/ink4076.xml"/><Relationship Id="rId23" Type="http://schemas.openxmlformats.org/officeDocument/2006/relationships/customXml" Target="../ink/ink4080.xml"/><Relationship Id="rId28" Type="http://schemas.openxmlformats.org/officeDocument/2006/relationships/image" Target="../media/image793.png"/><Relationship Id="rId10" Type="http://schemas.openxmlformats.org/officeDocument/2006/relationships/image" Target="../media/image784.png"/><Relationship Id="rId19" Type="http://schemas.openxmlformats.org/officeDocument/2006/relationships/customXml" Target="../ink/ink4078.xml"/><Relationship Id="rId4" Type="http://schemas.openxmlformats.org/officeDocument/2006/relationships/image" Target="../media/image781.png"/><Relationship Id="rId9" Type="http://schemas.openxmlformats.org/officeDocument/2006/relationships/customXml" Target="../ink/ink4073.xml"/><Relationship Id="rId14" Type="http://schemas.openxmlformats.org/officeDocument/2006/relationships/image" Target="../media/image786.png"/><Relationship Id="rId22" Type="http://schemas.openxmlformats.org/officeDocument/2006/relationships/image" Target="../media/image790.png"/><Relationship Id="rId27" Type="http://schemas.openxmlformats.org/officeDocument/2006/relationships/customXml" Target="../ink/ink4082.xml"/></Relationships>
</file>

<file path=ppt/slides/_rels/slide122.xml.rels><?xml version="1.0" encoding="UTF-8" standalone="yes"?>
<Relationships xmlns="http://schemas.openxmlformats.org/package/2006/relationships"><Relationship Id="rId13" Type="http://schemas.openxmlformats.org/officeDocument/2006/relationships/customXml" Target="../ink/ink4088.xml"/><Relationship Id="rId18" Type="http://schemas.openxmlformats.org/officeDocument/2006/relationships/image" Target="../media/image788.png"/><Relationship Id="rId26" Type="http://schemas.openxmlformats.org/officeDocument/2006/relationships/image" Target="../media/image792.png"/><Relationship Id="rId3" Type="http://schemas.openxmlformats.org/officeDocument/2006/relationships/customXml" Target="../ink/ink4083.xml"/><Relationship Id="rId21" Type="http://schemas.openxmlformats.org/officeDocument/2006/relationships/customXml" Target="../ink/ink4092.xml"/><Relationship Id="rId34" Type="http://schemas.openxmlformats.org/officeDocument/2006/relationships/image" Target="../media/image796.png"/><Relationship Id="rId7" Type="http://schemas.openxmlformats.org/officeDocument/2006/relationships/customXml" Target="../ink/ink4085.xml"/><Relationship Id="rId12" Type="http://schemas.openxmlformats.org/officeDocument/2006/relationships/image" Target="../media/image785.png"/><Relationship Id="rId17" Type="http://schemas.openxmlformats.org/officeDocument/2006/relationships/customXml" Target="../ink/ink4090.xml"/><Relationship Id="rId25" Type="http://schemas.openxmlformats.org/officeDocument/2006/relationships/customXml" Target="../ink/ink4094.xml"/><Relationship Id="rId33" Type="http://schemas.openxmlformats.org/officeDocument/2006/relationships/customXml" Target="../ink/ink4098.xml"/><Relationship Id="rId2" Type="http://schemas.openxmlformats.org/officeDocument/2006/relationships/image" Target="../media/image780.png"/><Relationship Id="rId16" Type="http://schemas.openxmlformats.org/officeDocument/2006/relationships/image" Target="../media/image787.png"/><Relationship Id="rId20" Type="http://schemas.openxmlformats.org/officeDocument/2006/relationships/image" Target="../media/image789.png"/><Relationship Id="rId29" Type="http://schemas.openxmlformats.org/officeDocument/2006/relationships/customXml" Target="../ink/ink409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82.png"/><Relationship Id="rId11" Type="http://schemas.openxmlformats.org/officeDocument/2006/relationships/customXml" Target="../ink/ink4087.xml"/><Relationship Id="rId24" Type="http://schemas.openxmlformats.org/officeDocument/2006/relationships/image" Target="../media/image791.png"/><Relationship Id="rId32" Type="http://schemas.openxmlformats.org/officeDocument/2006/relationships/image" Target="../media/image795.png"/><Relationship Id="rId5" Type="http://schemas.openxmlformats.org/officeDocument/2006/relationships/customXml" Target="../ink/ink4084.xml"/><Relationship Id="rId15" Type="http://schemas.openxmlformats.org/officeDocument/2006/relationships/customXml" Target="../ink/ink4089.xml"/><Relationship Id="rId23" Type="http://schemas.openxmlformats.org/officeDocument/2006/relationships/customXml" Target="../ink/ink4093.xml"/><Relationship Id="rId28" Type="http://schemas.openxmlformats.org/officeDocument/2006/relationships/image" Target="../media/image793.png"/><Relationship Id="rId10" Type="http://schemas.openxmlformats.org/officeDocument/2006/relationships/image" Target="../media/image784.png"/><Relationship Id="rId19" Type="http://schemas.openxmlformats.org/officeDocument/2006/relationships/customXml" Target="../ink/ink4091.xml"/><Relationship Id="rId31" Type="http://schemas.openxmlformats.org/officeDocument/2006/relationships/customXml" Target="../ink/ink4097.xml"/><Relationship Id="rId4" Type="http://schemas.openxmlformats.org/officeDocument/2006/relationships/image" Target="../media/image781.png"/><Relationship Id="rId9" Type="http://schemas.openxmlformats.org/officeDocument/2006/relationships/customXml" Target="../ink/ink4086.xml"/><Relationship Id="rId14" Type="http://schemas.openxmlformats.org/officeDocument/2006/relationships/image" Target="../media/image786.png"/><Relationship Id="rId22" Type="http://schemas.openxmlformats.org/officeDocument/2006/relationships/image" Target="../media/image790.png"/><Relationship Id="rId27" Type="http://schemas.openxmlformats.org/officeDocument/2006/relationships/customXml" Target="../ink/ink4095.xml"/><Relationship Id="rId30" Type="http://schemas.openxmlformats.org/officeDocument/2006/relationships/image" Target="../media/image794.png"/><Relationship Id="rId8" Type="http://schemas.openxmlformats.org/officeDocument/2006/relationships/image" Target="../media/image783.png"/></Relationships>
</file>

<file path=ppt/slides/_rels/slide123.xml.rels><?xml version="1.0" encoding="UTF-8" standalone="yes"?>
<Relationships xmlns="http://schemas.openxmlformats.org/package/2006/relationships"><Relationship Id="rId13" Type="http://schemas.openxmlformats.org/officeDocument/2006/relationships/customXml" Target="../ink/ink4104.xml"/><Relationship Id="rId18" Type="http://schemas.openxmlformats.org/officeDocument/2006/relationships/image" Target="../media/image788.png"/><Relationship Id="rId26" Type="http://schemas.openxmlformats.org/officeDocument/2006/relationships/image" Target="../media/image792.png"/><Relationship Id="rId39" Type="http://schemas.openxmlformats.org/officeDocument/2006/relationships/customXml" Target="../ink/ink4117.xml"/><Relationship Id="rId21" Type="http://schemas.openxmlformats.org/officeDocument/2006/relationships/customXml" Target="../ink/ink4108.xml"/><Relationship Id="rId34" Type="http://schemas.openxmlformats.org/officeDocument/2006/relationships/image" Target="../media/image796.png"/><Relationship Id="rId42" Type="http://schemas.openxmlformats.org/officeDocument/2006/relationships/image" Target="../media/image799.png"/><Relationship Id="rId47" Type="http://schemas.openxmlformats.org/officeDocument/2006/relationships/customXml" Target="../ink/ink4121.xml"/><Relationship Id="rId7" Type="http://schemas.openxmlformats.org/officeDocument/2006/relationships/customXml" Target="../ink/ink4101.xml"/><Relationship Id="rId2" Type="http://schemas.openxmlformats.org/officeDocument/2006/relationships/image" Target="../media/image780.png"/><Relationship Id="rId16" Type="http://schemas.openxmlformats.org/officeDocument/2006/relationships/image" Target="../media/image787.png"/><Relationship Id="rId29" Type="http://schemas.openxmlformats.org/officeDocument/2006/relationships/customXml" Target="../ink/ink411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82.png"/><Relationship Id="rId11" Type="http://schemas.openxmlformats.org/officeDocument/2006/relationships/customXml" Target="../ink/ink4103.xml"/><Relationship Id="rId24" Type="http://schemas.openxmlformats.org/officeDocument/2006/relationships/image" Target="../media/image791.png"/><Relationship Id="rId32" Type="http://schemas.openxmlformats.org/officeDocument/2006/relationships/image" Target="../media/image795.png"/><Relationship Id="rId37" Type="http://schemas.openxmlformats.org/officeDocument/2006/relationships/customXml" Target="../ink/ink4116.xml"/><Relationship Id="rId40" Type="http://schemas.openxmlformats.org/officeDocument/2006/relationships/image" Target="../media/image635.png"/><Relationship Id="rId45" Type="http://schemas.openxmlformats.org/officeDocument/2006/relationships/customXml" Target="../ink/ink4120.xml"/><Relationship Id="rId5" Type="http://schemas.openxmlformats.org/officeDocument/2006/relationships/customXml" Target="../ink/ink4100.xml"/><Relationship Id="rId15" Type="http://schemas.openxmlformats.org/officeDocument/2006/relationships/customXml" Target="../ink/ink4105.xml"/><Relationship Id="rId23" Type="http://schemas.openxmlformats.org/officeDocument/2006/relationships/customXml" Target="../ink/ink4109.xml"/><Relationship Id="rId28" Type="http://schemas.openxmlformats.org/officeDocument/2006/relationships/image" Target="../media/image793.png"/><Relationship Id="rId36" Type="http://schemas.openxmlformats.org/officeDocument/2006/relationships/image" Target="../media/image797.png"/><Relationship Id="rId10" Type="http://schemas.openxmlformats.org/officeDocument/2006/relationships/image" Target="../media/image784.png"/><Relationship Id="rId19" Type="http://schemas.openxmlformats.org/officeDocument/2006/relationships/customXml" Target="../ink/ink4107.xml"/><Relationship Id="rId31" Type="http://schemas.openxmlformats.org/officeDocument/2006/relationships/customXml" Target="../ink/ink4113.xml"/><Relationship Id="rId44" Type="http://schemas.openxmlformats.org/officeDocument/2006/relationships/image" Target="../media/image800.png"/><Relationship Id="rId4" Type="http://schemas.openxmlformats.org/officeDocument/2006/relationships/image" Target="../media/image781.png"/><Relationship Id="rId9" Type="http://schemas.openxmlformats.org/officeDocument/2006/relationships/customXml" Target="../ink/ink4102.xml"/><Relationship Id="rId14" Type="http://schemas.openxmlformats.org/officeDocument/2006/relationships/image" Target="../media/image786.png"/><Relationship Id="rId22" Type="http://schemas.openxmlformats.org/officeDocument/2006/relationships/image" Target="../media/image790.png"/><Relationship Id="rId27" Type="http://schemas.openxmlformats.org/officeDocument/2006/relationships/customXml" Target="../ink/ink4111.xml"/><Relationship Id="rId30" Type="http://schemas.openxmlformats.org/officeDocument/2006/relationships/image" Target="../media/image794.png"/><Relationship Id="rId35" Type="http://schemas.openxmlformats.org/officeDocument/2006/relationships/customXml" Target="../ink/ink4115.xml"/><Relationship Id="rId43" Type="http://schemas.openxmlformats.org/officeDocument/2006/relationships/customXml" Target="../ink/ink4119.xml"/><Relationship Id="rId48" Type="http://schemas.openxmlformats.org/officeDocument/2006/relationships/image" Target="../media/image802.png"/><Relationship Id="rId8" Type="http://schemas.openxmlformats.org/officeDocument/2006/relationships/image" Target="../media/image783.png"/><Relationship Id="rId3" Type="http://schemas.openxmlformats.org/officeDocument/2006/relationships/customXml" Target="../ink/ink4099.xml"/><Relationship Id="rId12" Type="http://schemas.openxmlformats.org/officeDocument/2006/relationships/image" Target="../media/image785.png"/><Relationship Id="rId17" Type="http://schemas.openxmlformats.org/officeDocument/2006/relationships/customXml" Target="../ink/ink4106.xml"/><Relationship Id="rId25" Type="http://schemas.openxmlformats.org/officeDocument/2006/relationships/customXml" Target="../ink/ink4110.xml"/><Relationship Id="rId33" Type="http://schemas.openxmlformats.org/officeDocument/2006/relationships/customXml" Target="../ink/ink4114.xml"/><Relationship Id="rId38" Type="http://schemas.openxmlformats.org/officeDocument/2006/relationships/image" Target="../media/image798.png"/><Relationship Id="rId46" Type="http://schemas.openxmlformats.org/officeDocument/2006/relationships/image" Target="../media/image801.png"/><Relationship Id="rId20" Type="http://schemas.openxmlformats.org/officeDocument/2006/relationships/image" Target="../media/image789.png"/><Relationship Id="rId41" Type="http://schemas.openxmlformats.org/officeDocument/2006/relationships/customXml" Target="../ink/ink4118.xml"/></Relationships>
</file>

<file path=ppt/slides/_rels/slide124.xml.rels><?xml version="1.0" encoding="UTF-8" standalone="yes"?>
<Relationships xmlns="http://schemas.openxmlformats.org/package/2006/relationships"><Relationship Id="rId13" Type="http://schemas.openxmlformats.org/officeDocument/2006/relationships/customXml" Target="../ink/ink4127.xml"/><Relationship Id="rId18" Type="http://schemas.openxmlformats.org/officeDocument/2006/relationships/image" Target="../media/image788.png"/><Relationship Id="rId26" Type="http://schemas.openxmlformats.org/officeDocument/2006/relationships/image" Target="../media/image792.png"/><Relationship Id="rId39" Type="http://schemas.openxmlformats.org/officeDocument/2006/relationships/customXml" Target="../ink/ink4140.xml"/><Relationship Id="rId21" Type="http://schemas.openxmlformats.org/officeDocument/2006/relationships/customXml" Target="../ink/ink4131.xml"/><Relationship Id="rId34" Type="http://schemas.openxmlformats.org/officeDocument/2006/relationships/image" Target="../media/image796.png"/><Relationship Id="rId42" Type="http://schemas.openxmlformats.org/officeDocument/2006/relationships/image" Target="../media/image799.png"/><Relationship Id="rId47" Type="http://schemas.openxmlformats.org/officeDocument/2006/relationships/customXml" Target="../ink/ink4144.xml"/><Relationship Id="rId50" Type="http://schemas.openxmlformats.org/officeDocument/2006/relationships/image" Target="../media/image803.png"/><Relationship Id="rId55" Type="http://schemas.openxmlformats.org/officeDocument/2006/relationships/customXml" Target="../ink/ink4148.xml"/><Relationship Id="rId63" Type="http://schemas.openxmlformats.org/officeDocument/2006/relationships/customXml" Target="../ink/ink4152.xml"/><Relationship Id="rId7" Type="http://schemas.openxmlformats.org/officeDocument/2006/relationships/customXml" Target="../ink/ink4124.xml"/><Relationship Id="rId2" Type="http://schemas.openxmlformats.org/officeDocument/2006/relationships/image" Target="../media/image780.png"/><Relationship Id="rId16" Type="http://schemas.openxmlformats.org/officeDocument/2006/relationships/image" Target="../media/image787.png"/><Relationship Id="rId29" Type="http://schemas.openxmlformats.org/officeDocument/2006/relationships/customXml" Target="../ink/ink4135.xml"/><Relationship Id="rId11" Type="http://schemas.openxmlformats.org/officeDocument/2006/relationships/customXml" Target="../ink/ink4126.xml"/><Relationship Id="rId24" Type="http://schemas.openxmlformats.org/officeDocument/2006/relationships/image" Target="../media/image791.png"/><Relationship Id="rId32" Type="http://schemas.openxmlformats.org/officeDocument/2006/relationships/image" Target="../media/image795.png"/><Relationship Id="rId37" Type="http://schemas.openxmlformats.org/officeDocument/2006/relationships/customXml" Target="../ink/ink4139.xml"/><Relationship Id="rId40" Type="http://schemas.openxmlformats.org/officeDocument/2006/relationships/image" Target="../media/image635.png"/><Relationship Id="rId45" Type="http://schemas.openxmlformats.org/officeDocument/2006/relationships/customXml" Target="../ink/ink4143.xml"/><Relationship Id="rId53" Type="http://schemas.openxmlformats.org/officeDocument/2006/relationships/customXml" Target="../ink/ink4147.xml"/><Relationship Id="rId58" Type="http://schemas.openxmlformats.org/officeDocument/2006/relationships/image" Target="../media/image807.png"/><Relationship Id="rId5" Type="http://schemas.openxmlformats.org/officeDocument/2006/relationships/customXml" Target="../ink/ink4123.xml"/><Relationship Id="rId61" Type="http://schemas.openxmlformats.org/officeDocument/2006/relationships/customXml" Target="../ink/ink4151.xml"/><Relationship Id="rId19" Type="http://schemas.openxmlformats.org/officeDocument/2006/relationships/customXml" Target="../ink/ink4130.xml"/><Relationship Id="rId14" Type="http://schemas.openxmlformats.org/officeDocument/2006/relationships/image" Target="../media/image786.png"/><Relationship Id="rId22" Type="http://schemas.openxmlformats.org/officeDocument/2006/relationships/image" Target="../media/image790.png"/><Relationship Id="rId27" Type="http://schemas.openxmlformats.org/officeDocument/2006/relationships/customXml" Target="../ink/ink4134.xml"/><Relationship Id="rId30" Type="http://schemas.openxmlformats.org/officeDocument/2006/relationships/image" Target="../media/image794.png"/><Relationship Id="rId35" Type="http://schemas.openxmlformats.org/officeDocument/2006/relationships/customXml" Target="../ink/ink4138.xml"/><Relationship Id="rId43" Type="http://schemas.openxmlformats.org/officeDocument/2006/relationships/customXml" Target="../ink/ink4142.xml"/><Relationship Id="rId48" Type="http://schemas.openxmlformats.org/officeDocument/2006/relationships/image" Target="../media/image802.png"/><Relationship Id="rId56" Type="http://schemas.openxmlformats.org/officeDocument/2006/relationships/image" Target="../media/image806.png"/><Relationship Id="rId64" Type="http://schemas.openxmlformats.org/officeDocument/2006/relationships/image" Target="../media/image810.png"/><Relationship Id="rId8" Type="http://schemas.openxmlformats.org/officeDocument/2006/relationships/image" Target="../media/image783.png"/><Relationship Id="rId51" Type="http://schemas.openxmlformats.org/officeDocument/2006/relationships/customXml" Target="../ink/ink4146.xml"/><Relationship Id="rId3" Type="http://schemas.openxmlformats.org/officeDocument/2006/relationships/customXml" Target="../ink/ink4122.xml"/><Relationship Id="rId12" Type="http://schemas.openxmlformats.org/officeDocument/2006/relationships/image" Target="../media/image785.png"/><Relationship Id="rId17" Type="http://schemas.openxmlformats.org/officeDocument/2006/relationships/customXml" Target="../ink/ink4129.xml"/><Relationship Id="rId25" Type="http://schemas.openxmlformats.org/officeDocument/2006/relationships/customXml" Target="../ink/ink4133.xml"/><Relationship Id="rId33" Type="http://schemas.openxmlformats.org/officeDocument/2006/relationships/customXml" Target="../ink/ink4137.xml"/><Relationship Id="rId38" Type="http://schemas.openxmlformats.org/officeDocument/2006/relationships/image" Target="../media/image798.png"/><Relationship Id="rId46" Type="http://schemas.openxmlformats.org/officeDocument/2006/relationships/image" Target="../media/image801.png"/><Relationship Id="rId59" Type="http://schemas.openxmlformats.org/officeDocument/2006/relationships/customXml" Target="../ink/ink4150.xml"/><Relationship Id="rId20" Type="http://schemas.openxmlformats.org/officeDocument/2006/relationships/image" Target="../media/image789.png"/><Relationship Id="rId41" Type="http://schemas.openxmlformats.org/officeDocument/2006/relationships/customXml" Target="../ink/ink4141.xml"/><Relationship Id="rId54" Type="http://schemas.openxmlformats.org/officeDocument/2006/relationships/image" Target="../media/image805.png"/><Relationship Id="rId62" Type="http://schemas.openxmlformats.org/officeDocument/2006/relationships/image" Target="../media/image80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82.png"/><Relationship Id="rId15" Type="http://schemas.openxmlformats.org/officeDocument/2006/relationships/customXml" Target="../ink/ink4128.xml"/><Relationship Id="rId23" Type="http://schemas.openxmlformats.org/officeDocument/2006/relationships/customXml" Target="../ink/ink4132.xml"/><Relationship Id="rId28" Type="http://schemas.openxmlformats.org/officeDocument/2006/relationships/image" Target="../media/image793.png"/><Relationship Id="rId36" Type="http://schemas.openxmlformats.org/officeDocument/2006/relationships/image" Target="../media/image797.png"/><Relationship Id="rId49" Type="http://schemas.openxmlformats.org/officeDocument/2006/relationships/customXml" Target="../ink/ink4145.xml"/><Relationship Id="rId57" Type="http://schemas.openxmlformats.org/officeDocument/2006/relationships/customXml" Target="../ink/ink4149.xml"/><Relationship Id="rId10" Type="http://schemas.openxmlformats.org/officeDocument/2006/relationships/image" Target="../media/image784.png"/><Relationship Id="rId31" Type="http://schemas.openxmlformats.org/officeDocument/2006/relationships/customXml" Target="../ink/ink4136.xml"/><Relationship Id="rId44" Type="http://schemas.openxmlformats.org/officeDocument/2006/relationships/image" Target="../media/image800.png"/><Relationship Id="rId52" Type="http://schemas.openxmlformats.org/officeDocument/2006/relationships/image" Target="../media/image804.png"/><Relationship Id="rId60" Type="http://schemas.openxmlformats.org/officeDocument/2006/relationships/image" Target="../media/image808.png"/><Relationship Id="rId4" Type="http://schemas.openxmlformats.org/officeDocument/2006/relationships/image" Target="../media/image781.png"/><Relationship Id="rId9" Type="http://schemas.openxmlformats.org/officeDocument/2006/relationships/customXml" Target="../ink/ink4125.xml"/></Relationships>
</file>

<file path=ppt/slides/_rels/slide12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792.png"/><Relationship Id="rId21" Type="http://schemas.openxmlformats.org/officeDocument/2006/relationships/customXml" Target="../ink/ink4162.xml"/><Relationship Id="rId42" Type="http://schemas.openxmlformats.org/officeDocument/2006/relationships/image" Target="../media/image799.png"/><Relationship Id="rId47" Type="http://schemas.openxmlformats.org/officeDocument/2006/relationships/customXml" Target="../ink/ink4175.xml"/><Relationship Id="rId63" Type="http://schemas.openxmlformats.org/officeDocument/2006/relationships/customXml" Target="../ink/ink4183.xml"/><Relationship Id="rId68" Type="http://schemas.openxmlformats.org/officeDocument/2006/relationships/image" Target="../media/image812.png"/><Relationship Id="rId2" Type="http://schemas.openxmlformats.org/officeDocument/2006/relationships/image" Target="../media/image780.png"/><Relationship Id="rId16" Type="http://schemas.openxmlformats.org/officeDocument/2006/relationships/image" Target="../media/image787.png"/><Relationship Id="rId29" Type="http://schemas.openxmlformats.org/officeDocument/2006/relationships/customXml" Target="../ink/ink4166.xml"/><Relationship Id="rId11" Type="http://schemas.openxmlformats.org/officeDocument/2006/relationships/customXml" Target="../ink/ink4157.xml"/><Relationship Id="rId24" Type="http://schemas.openxmlformats.org/officeDocument/2006/relationships/image" Target="../media/image791.png"/><Relationship Id="rId32" Type="http://schemas.openxmlformats.org/officeDocument/2006/relationships/image" Target="../media/image795.png"/><Relationship Id="rId37" Type="http://schemas.openxmlformats.org/officeDocument/2006/relationships/customXml" Target="../ink/ink4170.xml"/><Relationship Id="rId40" Type="http://schemas.openxmlformats.org/officeDocument/2006/relationships/image" Target="../media/image635.png"/><Relationship Id="rId45" Type="http://schemas.openxmlformats.org/officeDocument/2006/relationships/customXml" Target="../ink/ink4174.xml"/><Relationship Id="rId53" Type="http://schemas.openxmlformats.org/officeDocument/2006/relationships/customXml" Target="../ink/ink4178.xml"/><Relationship Id="rId58" Type="http://schemas.openxmlformats.org/officeDocument/2006/relationships/image" Target="../media/image807.png"/><Relationship Id="rId66" Type="http://schemas.openxmlformats.org/officeDocument/2006/relationships/image" Target="../media/image811.png"/><Relationship Id="rId74" Type="http://schemas.openxmlformats.org/officeDocument/2006/relationships/image" Target="../media/image815.png"/><Relationship Id="rId5" Type="http://schemas.openxmlformats.org/officeDocument/2006/relationships/customXml" Target="../ink/ink4154.xml"/><Relationship Id="rId61" Type="http://schemas.openxmlformats.org/officeDocument/2006/relationships/customXml" Target="../ink/ink4182.xml"/><Relationship Id="rId19" Type="http://schemas.openxmlformats.org/officeDocument/2006/relationships/customXml" Target="../ink/ink4161.xml"/><Relationship Id="rId14" Type="http://schemas.openxmlformats.org/officeDocument/2006/relationships/image" Target="../media/image786.png"/><Relationship Id="rId22" Type="http://schemas.openxmlformats.org/officeDocument/2006/relationships/image" Target="../media/image790.png"/><Relationship Id="rId27" Type="http://schemas.openxmlformats.org/officeDocument/2006/relationships/customXml" Target="../ink/ink4165.xml"/><Relationship Id="rId30" Type="http://schemas.openxmlformats.org/officeDocument/2006/relationships/image" Target="../media/image794.png"/><Relationship Id="rId35" Type="http://schemas.openxmlformats.org/officeDocument/2006/relationships/customXml" Target="../ink/ink4169.xml"/><Relationship Id="rId43" Type="http://schemas.openxmlformats.org/officeDocument/2006/relationships/customXml" Target="../ink/ink4173.xml"/><Relationship Id="rId48" Type="http://schemas.openxmlformats.org/officeDocument/2006/relationships/image" Target="../media/image802.png"/><Relationship Id="rId56" Type="http://schemas.openxmlformats.org/officeDocument/2006/relationships/image" Target="../media/image806.png"/><Relationship Id="rId64" Type="http://schemas.openxmlformats.org/officeDocument/2006/relationships/image" Target="../media/image810.png"/><Relationship Id="rId69" Type="http://schemas.openxmlformats.org/officeDocument/2006/relationships/customXml" Target="../ink/ink4186.xml"/><Relationship Id="rId8" Type="http://schemas.openxmlformats.org/officeDocument/2006/relationships/image" Target="../media/image783.png"/><Relationship Id="rId51" Type="http://schemas.openxmlformats.org/officeDocument/2006/relationships/customXml" Target="../ink/ink4177.xml"/><Relationship Id="rId72" Type="http://schemas.openxmlformats.org/officeDocument/2006/relationships/image" Target="../media/image814.png"/><Relationship Id="rId3" Type="http://schemas.openxmlformats.org/officeDocument/2006/relationships/customXml" Target="../ink/ink4153.xml"/><Relationship Id="rId12" Type="http://schemas.openxmlformats.org/officeDocument/2006/relationships/image" Target="../media/image785.png"/><Relationship Id="rId17" Type="http://schemas.openxmlformats.org/officeDocument/2006/relationships/customXml" Target="../ink/ink4160.xml"/><Relationship Id="rId25" Type="http://schemas.openxmlformats.org/officeDocument/2006/relationships/customXml" Target="../ink/ink4164.xml"/><Relationship Id="rId33" Type="http://schemas.openxmlformats.org/officeDocument/2006/relationships/customXml" Target="../ink/ink4168.xml"/><Relationship Id="rId38" Type="http://schemas.openxmlformats.org/officeDocument/2006/relationships/image" Target="../media/image798.png"/><Relationship Id="rId46" Type="http://schemas.openxmlformats.org/officeDocument/2006/relationships/image" Target="../media/image801.png"/><Relationship Id="rId59" Type="http://schemas.openxmlformats.org/officeDocument/2006/relationships/customXml" Target="../ink/ink4181.xml"/><Relationship Id="rId67" Type="http://schemas.openxmlformats.org/officeDocument/2006/relationships/customXml" Target="../ink/ink4185.xml"/><Relationship Id="rId20" Type="http://schemas.openxmlformats.org/officeDocument/2006/relationships/image" Target="../media/image789.png"/><Relationship Id="rId41" Type="http://schemas.openxmlformats.org/officeDocument/2006/relationships/customXml" Target="../ink/ink4172.xml"/><Relationship Id="rId54" Type="http://schemas.openxmlformats.org/officeDocument/2006/relationships/image" Target="../media/image805.png"/><Relationship Id="rId62" Type="http://schemas.openxmlformats.org/officeDocument/2006/relationships/image" Target="../media/image809.png"/><Relationship Id="rId70" Type="http://schemas.openxmlformats.org/officeDocument/2006/relationships/image" Target="../media/image81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82.png"/><Relationship Id="rId15" Type="http://schemas.openxmlformats.org/officeDocument/2006/relationships/customXml" Target="../ink/ink4159.xml"/><Relationship Id="rId23" Type="http://schemas.openxmlformats.org/officeDocument/2006/relationships/customXml" Target="../ink/ink4163.xml"/><Relationship Id="rId28" Type="http://schemas.openxmlformats.org/officeDocument/2006/relationships/image" Target="../media/image793.png"/><Relationship Id="rId36" Type="http://schemas.openxmlformats.org/officeDocument/2006/relationships/image" Target="../media/image797.png"/><Relationship Id="rId49" Type="http://schemas.openxmlformats.org/officeDocument/2006/relationships/customXml" Target="../ink/ink4176.xml"/><Relationship Id="rId57" Type="http://schemas.openxmlformats.org/officeDocument/2006/relationships/customXml" Target="../ink/ink4180.xml"/><Relationship Id="rId10" Type="http://schemas.openxmlformats.org/officeDocument/2006/relationships/image" Target="../media/image784.png"/><Relationship Id="rId31" Type="http://schemas.openxmlformats.org/officeDocument/2006/relationships/customXml" Target="../ink/ink4167.xml"/><Relationship Id="rId44" Type="http://schemas.openxmlformats.org/officeDocument/2006/relationships/image" Target="../media/image800.png"/><Relationship Id="rId52" Type="http://schemas.openxmlformats.org/officeDocument/2006/relationships/image" Target="../media/image804.png"/><Relationship Id="rId60" Type="http://schemas.openxmlformats.org/officeDocument/2006/relationships/image" Target="../media/image808.png"/><Relationship Id="rId65" Type="http://schemas.openxmlformats.org/officeDocument/2006/relationships/customXml" Target="../ink/ink4184.xml"/><Relationship Id="rId73" Type="http://schemas.openxmlformats.org/officeDocument/2006/relationships/customXml" Target="../ink/ink4188.xml"/><Relationship Id="rId4" Type="http://schemas.openxmlformats.org/officeDocument/2006/relationships/image" Target="../media/image781.png"/><Relationship Id="rId9" Type="http://schemas.openxmlformats.org/officeDocument/2006/relationships/customXml" Target="../ink/ink4156.xml"/><Relationship Id="rId13" Type="http://schemas.openxmlformats.org/officeDocument/2006/relationships/customXml" Target="../ink/ink4158.xml"/><Relationship Id="rId18" Type="http://schemas.openxmlformats.org/officeDocument/2006/relationships/image" Target="../media/image788.png"/><Relationship Id="rId39" Type="http://schemas.openxmlformats.org/officeDocument/2006/relationships/customXml" Target="../ink/ink4171.xml"/><Relationship Id="rId34" Type="http://schemas.openxmlformats.org/officeDocument/2006/relationships/image" Target="../media/image796.png"/><Relationship Id="rId50" Type="http://schemas.openxmlformats.org/officeDocument/2006/relationships/image" Target="../media/image803.png"/><Relationship Id="rId55" Type="http://schemas.openxmlformats.org/officeDocument/2006/relationships/customXml" Target="../ink/ink4179.xml"/><Relationship Id="rId7" Type="http://schemas.openxmlformats.org/officeDocument/2006/relationships/customXml" Target="../ink/ink4155.xml"/><Relationship Id="rId71" Type="http://schemas.openxmlformats.org/officeDocument/2006/relationships/customXml" Target="../ink/ink4187.xml"/></Relationships>
</file>

<file path=ppt/slides/_rels/slide12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792.png"/><Relationship Id="rId21" Type="http://schemas.openxmlformats.org/officeDocument/2006/relationships/customXml" Target="../ink/ink4198.xml"/><Relationship Id="rId42" Type="http://schemas.openxmlformats.org/officeDocument/2006/relationships/image" Target="../media/image799.png"/><Relationship Id="rId47" Type="http://schemas.openxmlformats.org/officeDocument/2006/relationships/customXml" Target="../ink/ink4211.xml"/><Relationship Id="rId63" Type="http://schemas.openxmlformats.org/officeDocument/2006/relationships/customXml" Target="../ink/ink4219.xml"/><Relationship Id="rId68" Type="http://schemas.openxmlformats.org/officeDocument/2006/relationships/image" Target="../media/image812.png"/><Relationship Id="rId84" Type="http://schemas.openxmlformats.org/officeDocument/2006/relationships/image" Target="../media/image820.png"/><Relationship Id="rId16" Type="http://schemas.openxmlformats.org/officeDocument/2006/relationships/image" Target="../media/image787.png"/><Relationship Id="rId11" Type="http://schemas.openxmlformats.org/officeDocument/2006/relationships/customXml" Target="../ink/ink4193.xml"/><Relationship Id="rId32" Type="http://schemas.openxmlformats.org/officeDocument/2006/relationships/image" Target="../media/image795.png"/><Relationship Id="rId37" Type="http://schemas.openxmlformats.org/officeDocument/2006/relationships/customXml" Target="../ink/ink4206.xml"/><Relationship Id="rId53" Type="http://schemas.openxmlformats.org/officeDocument/2006/relationships/customXml" Target="../ink/ink4214.xml"/><Relationship Id="rId58" Type="http://schemas.openxmlformats.org/officeDocument/2006/relationships/image" Target="../media/image807.png"/><Relationship Id="rId74" Type="http://schemas.openxmlformats.org/officeDocument/2006/relationships/image" Target="../media/image815.png"/><Relationship Id="rId79" Type="http://schemas.openxmlformats.org/officeDocument/2006/relationships/customXml" Target="../ink/ink4227.xml"/><Relationship Id="rId5" Type="http://schemas.openxmlformats.org/officeDocument/2006/relationships/customXml" Target="../ink/ink4190.xml"/><Relationship Id="rId19" Type="http://schemas.openxmlformats.org/officeDocument/2006/relationships/customXml" Target="../ink/ink4197.xml"/><Relationship Id="rId14" Type="http://schemas.openxmlformats.org/officeDocument/2006/relationships/image" Target="../media/image786.png"/><Relationship Id="rId22" Type="http://schemas.openxmlformats.org/officeDocument/2006/relationships/image" Target="../media/image790.png"/><Relationship Id="rId27" Type="http://schemas.openxmlformats.org/officeDocument/2006/relationships/customXml" Target="../ink/ink4201.xml"/><Relationship Id="rId30" Type="http://schemas.openxmlformats.org/officeDocument/2006/relationships/image" Target="../media/image794.png"/><Relationship Id="rId35" Type="http://schemas.openxmlformats.org/officeDocument/2006/relationships/customXml" Target="../ink/ink4205.xml"/><Relationship Id="rId43" Type="http://schemas.openxmlformats.org/officeDocument/2006/relationships/customXml" Target="../ink/ink4209.xml"/><Relationship Id="rId48" Type="http://schemas.openxmlformats.org/officeDocument/2006/relationships/image" Target="../media/image802.png"/><Relationship Id="rId56" Type="http://schemas.openxmlformats.org/officeDocument/2006/relationships/image" Target="../media/image806.png"/><Relationship Id="rId64" Type="http://schemas.openxmlformats.org/officeDocument/2006/relationships/image" Target="../media/image810.png"/><Relationship Id="rId69" Type="http://schemas.openxmlformats.org/officeDocument/2006/relationships/customXml" Target="../ink/ink4222.xml"/><Relationship Id="rId77" Type="http://schemas.openxmlformats.org/officeDocument/2006/relationships/customXml" Target="../ink/ink4226.xml"/><Relationship Id="rId8" Type="http://schemas.openxmlformats.org/officeDocument/2006/relationships/image" Target="../media/image783.png"/><Relationship Id="rId51" Type="http://schemas.openxmlformats.org/officeDocument/2006/relationships/customXml" Target="../ink/ink4213.xml"/><Relationship Id="rId72" Type="http://schemas.openxmlformats.org/officeDocument/2006/relationships/image" Target="../media/image814.png"/><Relationship Id="rId80" Type="http://schemas.openxmlformats.org/officeDocument/2006/relationships/image" Target="../media/image818.png"/><Relationship Id="rId85" Type="http://schemas.openxmlformats.org/officeDocument/2006/relationships/customXml" Target="../ink/ink4230.xml"/><Relationship Id="rId3" Type="http://schemas.openxmlformats.org/officeDocument/2006/relationships/customXml" Target="../ink/ink4189.xml"/><Relationship Id="rId12" Type="http://schemas.openxmlformats.org/officeDocument/2006/relationships/image" Target="../media/image785.png"/><Relationship Id="rId17" Type="http://schemas.openxmlformats.org/officeDocument/2006/relationships/customXml" Target="../ink/ink4196.xml"/><Relationship Id="rId25" Type="http://schemas.openxmlformats.org/officeDocument/2006/relationships/customXml" Target="../ink/ink4200.xml"/><Relationship Id="rId33" Type="http://schemas.openxmlformats.org/officeDocument/2006/relationships/customXml" Target="../ink/ink4204.xml"/><Relationship Id="rId38" Type="http://schemas.openxmlformats.org/officeDocument/2006/relationships/image" Target="../media/image798.png"/><Relationship Id="rId46" Type="http://schemas.openxmlformats.org/officeDocument/2006/relationships/image" Target="../media/image801.png"/><Relationship Id="rId59" Type="http://schemas.openxmlformats.org/officeDocument/2006/relationships/customXml" Target="../ink/ink4217.xml"/><Relationship Id="rId67" Type="http://schemas.openxmlformats.org/officeDocument/2006/relationships/customXml" Target="../ink/ink4221.xml"/><Relationship Id="rId20" Type="http://schemas.openxmlformats.org/officeDocument/2006/relationships/image" Target="../media/image789.png"/><Relationship Id="rId41" Type="http://schemas.openxmlformats.org/officeDocument/2006/relationships/customXml" Target="../ink/ink4208.xml"/><Relationship Id="rId54" Type="http://schemas.openxmlformats.org/officeDocument/2006/relationships/image" Target="../media/image805.png"/><Relationship Id="rId62" Type="http://schemas.openxmlformats.org/officeDocument/2006/relationships/image" Target="../media/image809.png"/><Relationship Id="rId70" Type="http://schemas.openxmlformats.org/officeDocument/2006/relationships/image" Target="../media/image813.png"/><Relationship Id="rId75" Type="http://schemas.openxmlformats.org/officeDocument/2006/relationships/customXml" Target="../ink/ink4225.xml"/><Relationship Id="rId83" Type="http://schemas.openxmlformats.org/officeDocument/2006/relationships/customXml" Target="../ink/ink4229.xml"/><Relationship Id="rId88" Type="http://schemas.openxmlformats.org/officeDocument/2006/relationships/image" Target="../media/image82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82.png"/><Relationship Id="rId15" Type="http://schemas.openxmlformats.org/officeDocument/2006/relationships/customXml" Target="../ink/ink4195.xml"/><Relationship Id="rId23" Type="http://schemas.openxmlformats.org/officeDocument/2006/relationships/customXml" Target="../ink/ink4199.xml"/><Relationship Id="rId28" Type="http://schemas.openxmlformats.org/officeDocument/2006/relationships/image" Target="../media/image793.png"/><Relationship Id="rId36" Type="http://schemas.openxmlformats.org/officeDocument/2006/relationships/image" Target="../media/image797.png"/><Relationship Id="rId49" Type="http://schemas.openxmlformats.org/officeDocument/2006/relationships/customXml" Target="../ink/ink4212.xml"/><Relationship Id="rId57" Type="http://schemas.openxmlformats.org/officeDocument/2006/relationships/customXml" Target="../ink/ink4216.xml"/><Relationship Id="rId10" Type="http://schemas.openxmlformats.org/officeDocument/2006/relationships/image" Target="../media/image784.png"/><Relationship Id="rId31" Type="http://schemas.openxmlformats.org/officeDocument/2006/relationships/customXml" Target="../ink/ink4203.xml"/><Relationship Id="rId44" Type="http://schemas.openxmlformats.org/officeDocument/2006/relationships/image" Target="../media/image800.png"/><Relationship Id="rId52" Type="http://schemas.openxmlformats.org/officeDocument/2006/relationships/image" Target="../media/image804.png"/><Relationship Id="rId60" Type="http://schemas.openxmlformats.org/officeDocument/2006/relationships/image" Target="../media/image808.png"/><Relationship Id="rId65" Type="http://schemas.openxmlformats.org/officeDocument/2006/relationships/customXml" Target="../ink/ink4220.xml"/><Relationship Id="rId73" Type="http://schemas.openxmlformats.org/officeDocument/2006/relationships/customXml" Target="../ink/ink4224.xml"/><Relationship Id="rId78" Type="http://schemas.openxmlformats.org/officeDocument/2006/relationships/image" Target="../media/image817.png"/><Relationship Id="rId81" Type="http://schemas.openxmlformats.org/officeDocument/2006/relationships/customXml" Target="../ink/ink4228.xml"/><Relationship Id="rId86" Type="http://schemas.openxmlformats.org/officeDocument/2006/relationships/image" Target="../media/image821.png"/><Relationship Id="rId4" Type="http://schemas.openxmlformats.org/officeDocument/2006/relationships/image" Target="../media/image781.png"/><Relationship Id="rId9" Type="http://schemas.openxmlformats.org/officeDocument/2006/relationships/customXml" Target="../ink/ink4192.xml"/><Relationship Id="rId13" Type="http://schemas.openxmlformats.org/officeDocument/2006/relationships/customXml" Target="../ink/ink4194.xml"/><Relationship Id="rId18" Type="http://schemas.openxmlformats.org/officeDocument/2006/relationships/image" Target="../media/image788.png"/><Relationship Id="rId39" Type="http://schemas.openxmlformats.org/officeDocument/2006/relationships/customXml" Target="../ink/ink4207.xml"/><Relationship Id="rId34" Type="http://schemas.openxmlformats.org/officeDocument/2006/relationships/image" Target="../media/image796.png"/><Relationship Id="rId50" Type="http://schemas.openxmlformats.org/officeDocument/2006/relationships/image" Target="../media/image803.png"/><Relationship Id="rId55" Type="http://schemas.openxmlformats.org/officeDocument/2006/relationships/customXml" Target="../ink/ink4215.xml"/><Relationship Id="rId76" Type="http://schemas.openxmlformats.org/officeDocument/2006/relationships/image" Target="../media/image816.png"/><Relationship Id="rId7" Type="http://schemas.openxmlformats.org/officeDocument/2006/relationships/customXml" Target="../ink/ink4191.xml"/><Relationship Id="rId71" Type="http://schemas.openxmlformats.org/officeDocument/2006/relationships/customXml" Target="../ink/ink4223.xml"/><Relationship Id="rId2" Type="http://schemas.openxmlformats.org/officeDocument/2006/relationships/image" Target="../media/image780.png"/><Relationship Id="rId29" Type="http://schemas.openxmlformats.org/officeDocument/2006/relationships/customXml" Target="../ink/ink4202.xml"/><Relationship Id="rId24" Type="http://schemas.openxmlformats.org/officeDocument/2006/relationships/image" Target="../media/image791.png"/><Relationship Id="rId40" Type="http://schemas.openxmlformats.org/officeDocument/2006/relationships/image" Target="../media/image635.png"/><Relationship Id="rId45" Type="http://schemas.openxmlformats.org/officeDocument/2006/relationships/customXml" Target="../ink/ink4210.xml"/><Relationship Id="rId66" Type="http://schemas.openxmlformats.org/officeDocument/2006/relationships/image" Target="../media/image811.png"/><Relationship Id="rId87" Type="http://schemas.openxmlformats.org/officeDocument/2006/relationships/customXml" Target="../ink/ink4231.xml"/><Relationship Id="rId61" Type="http://schemas.openxmlformats.org/officeDocument/2006/relationships/customXml" Target="../ink/ink4218.xml"/><Relationship Id="rId82" Type="http://schemas.openxmlformats.org/officeDocument/2006/relationships/image" Target="../media/image819.png"/></Relationships>
</file>

<file path=ppt/slides/_rels/slide12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792.png"/><Relationship Id="rId21" Type="http://schemas.openxmlformats.org/officeDocument/2006/relationships/customXml" Target="../ink/ink4241.xml"/><Relationship Id="rId42" Type="http://schemas.openxmlformats.org/officeDocument/2006/relationships/image" Target="../media/image799.png"/><Relationship Id="rId47" Type="http://schemas.openxmlformats.org/officeDocument/2006/relationships/customXml" Target="../ink/ink4254.xml"/><Relationship Id="rId63" Type="http://schemas.openxmlformats.org/officeDocument/2006/relationships/customXml" Target="../ink/ink4262.xml"/><Relationship Id="rId68" Type="http://schemas.openxmlformats.org/officeDocument/2006/relationships/image" Target="../media/image812.png"/><Relationship Id="rId84" Type="http://schemas.openxmlformats.org/officeDocument/2006/relationships/image" Target="../media/image820.png"/><Relationship Id="rId89" Type="http://schemas.openxmlformats.org/officeDocument/2006/relationships/customXml" Target="../ink/ink4275.xml"/><Relationship Id="rId16" Type="http://schemas.openxmlformats.org/officeDocument/2006/relationships/image" Target="../media/image787.png"/><Relationship Id="rId11" Type="http://schemas.openxmlformats.org/officeDocument/2006/relationships/customXml" Target="../ink/ink4236.xml"/><Relationship Id="rId32" Type="http://schemas.openxmlformats.org/officeDocument/2006/relationships/image" Target="../media/image795.png"/><Relationship Id="rId37" Type="http://schemas.openxmlformats.org/officeDocument/2006/relationships/customXml" Target="../ink/ink4249.xml"/><Relationship Id="rId53" Type="http://schemas.openxmlformats.org/officeDocument/2006/relationships/customXml" Target="../ink/ink4257.xml"/><Relationship Id="rId58" Type="http://schemas.openxmlformats.org/officeDocument/2006/relationships/image" Target="../media/image807.png"/><Relationship Id="rId74" Type="http://schemas.openxmlformats.org/officeDocument/2006/relationships/image" Target="../media/image815.png"/><Relationship Id="rId79" Type="http://schemas.openxmlformats.org/officeDocument/2006/relationships/customXml" Target="../ink/ink4270.xml"/><Relationship Id="rId5" Type="http://schemas.openxmlformats.org/officeDocument/2006/relationships/customXml" Target="../ink/ink4233.xml"/><Relationship Id="rId90" Type="http://schemas.openxmlformats.org/officeDocument/2006/relationships/image" Target="../media/image823.png"/><Relationship Id="rId95" Type="http://schemas.openxmlformats.org/officeDocument/2006/relationships/customXml" Target="../ink/ink4278.xml"/><Relationship Id="rId22" Type="http://schemas.openxmlformats.org/officeDocument/2006/relationships/image" Target="../media/image790.png"/><Relationship Id="rId27" Type="http://schemas.openxmlformats.org/officeDocument/2006/relationships/customXml" Target="../ink/ink4244.xml"/><Relationship Id="rId43" Type="http://schemas.openxmlformats.org/officeDocument/2006/relationships/customXml" Target="../ink/ink4252.xml"/><Relationship Id="rId48" Type="http://schemas.openxmlformats.org/officeDocument/2006/relationships/image" Target="../media/image802.png"/><Relationship Id="rId64" Type="http://schemas.openxmlformats.org/officeDocument/2006/relationships/image" Target="../media/image810.png"/><Relationship Id="rId69" Type="http://schemas.openxmlformats.org/officeDocument/2006/relationships/customXml" Target="../ink/ink4265.xml"/><Relationship Id="rId80" Type="http://schemas.openxmlformats.org/officeDocument/2006/relationships/image" Target="../media/image818.png"/><Relationship Id="rId85" Type="http://schemas.openxmlformats.org/officeDocument/2006/relationships/customXml" Target="../ink/ink4273.xml"/><Relationship Id="rId3" Type="http://schemas.openxmlformats.org/officeDocument/2006/relationships/customXml" Target="../ink/ink4232.xml"/><Relationship Id="rId12" Type="http://schemas.openxmlformats.org/officeDocument/2006/relationships/image" Target="../media/image785.png"/><Relationship Id="rId17" Type="http://schemas.openxmlformats.org/officeDocument/2006/relationships/customXml" Target="../ink/ink4239.xml"/><Relationship Id="rId25" Type="http://schemas.openxmlformats.org/officeDocument/2006/relationships/customXml" Target="../ink/ink4243.xml"/><Relationship Id="rId33" Type="http://schemas.openxmlformats.org/officeDocument/2006/relationships/customXml" Target="../ink/ink4247.xml"/><Relationship Id="rId38" Type="http://schemas.openxmlformats.org/officeDocument/2006/relationships/image" Target="../media/image798.png"/><Relationship Id="rId46" Type="http://schemas.openxmlformats.org/officeDocument/2006/relationships/image" Target="../media/image801.png"/><Relationship Id="rId59" Type="http://schemas.openxmlformats.org/officeDocument/2006/relationships/customXml" Target="../ink/ink4260.xml"/><Relationship Id="rId67" Type="http://schemas.openxmlformats.org/officeDocument/2006/relationships/customXml" Target="../ink/ink4264.xml"/><Relationship Id="rId20" Type="http://schemas.openxmlformats.org/officeDocument/2006/relationships/image" Target="../media/image789.png"/><Relationship Id="rId41" Type="http://schemas.openxmlformats.org/officeDocument/2006/relationships/customXml" Target="../ink/ink4251.xml"/><Relationship Id="rId54" Type="http://schemas.openxmlformats.org/officeDocument/2006/relationships/image" Target="../media/image805.png"/><Relationship Id="rId62" Type="http://schemas.openxmlformats.org/officeDocument/2006/relationships/image" Target="../media/image809.png"/><Relationship Id="rId70" Type="http://schemas.openxmlformats.org/officeDocument/2006/relationships/image" Target="../media/image813.png"/><Relationship Id="rId75" Type="http://schemas.openxmlformats.org/officeDocument/2006/relationships/customXml" Target="../ink/ink4268.xml"/><Relationship Id="rId83" Type="http://schemas.openxmlformats.org/officeDocument/2006/relationships/customXml" Target="../ink/ink4272.xml"/><Relationship Id="rId88" Type="http://schemas.openxmlformats.org/officeDocument/2006/relationships/image" Target="../media/image822.png"/><Relationship Id="rId91" Type="http://schemas.openxmlformats.org/officeDocument/2006/relationships/customXml" Target="../ink/ink4276.xml"/><Relationship Id="rId96" Type="http://schemas.openxmlformats.org/officeDocument/2006/relationships/image" Target="../media/image82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82.png"/><Relationship Id="rId15" Type="http://schemas.openxmlformats.org/officeDocument/2006/relationships/customXml" Target="../ink/ink4238.xml"/><Relationship Id="rId23" Type="http://schemas.openxmlformats.org/officeDocument/2006/relationships/customXml" Target="../ink/ink4242.xml"/><Relationship Id="rId28" Type="http://schemas.openxmlformats.org/officeDocument/2006/relationships/image" Target="../media/image793.png"/><Relationship Id="rId36" Type="http://schemas.openxmlformats.org/officeDocument/2006/relationships/image" Target="../media/image797.png"/><Relationship Id="rId49" Type="http://schemas.openxmlformats.org/officeDocument/2006/relationships/customXml" Target="../ink/ink4255.xml"/><Relationship Id="rId57" Type="http://schemas.openxmlformats.org/officeDocument/2006/relationships/customXml" Target="../ink/ink4259.xml"/><Relationship Id="rId10" Type="http://schemas.openxmlformats.org/officeDocument/2006/relationships/image" Target="../media/image784.png"/><Relationship Id="rId31" Type="http://schemas.openxmlformats.org/officeDocument/2006/relationships/customXml" Target="../ink/ink4246.xml"/><Relationship Id="rId44" Type="http://schemas.openxmlformats.org/officeDocument/2006/relationships/image" Target="../media/image800.png"/><Relationship Id="rId52" Type="http://schemas.openxmlformats.org/officeDocument/2006/relationships/image" Target="../media/image804.png"/><Relationship Id="rId60" Type="http://schemas.openxmlformats.org/officeDocument/2006/relationships/image" Target="../media/image808.png"/><Relationship Id="rId65" Type="http://schemas.openxmlformats.org/officeDocument/2006/relationships/customXml" Target="../ink/ink4263.xml"/><Relationship Id="rId73" Type="http://schemas.openxmlformats.org/officeDocument/2006/relationships/customXml" Target="../ink/ink4267.xml"/><Relationship Id="rId78" Type="http://schemas.openxmlformats.org/officeDocument/2006/relationships/image" Target="../media/image817.png"/><Relationship Id="rId81" Type="http://schemas.openxmlformats.org/officeDocument/2006/relationships/customXml" Target="../ink/ink4271.xml"/><Relationship Id="rId86" Type="http://schemas.openxmlformats.org/officeDocument/2006/relationships/image" Target="../media/image821.png"/><Relationship Id="rId94" Type="http://schemas.openxmlformats.org/officeDocument/2006/relationships/image" Target="../media/image825.png"/><Relationship Id="rId99" Type="http://schemas.openxmlformats.org/officeDocument/2006/relationships/customXml" Target="../ink/ink4280.xml"/><Relationship Id="rId4" Type="http://schemas.openxmlformats.org/officeDocument/2006/relationships/image" Target="../media/image781.png"/><Relationship Id="rId9" Type="http://schemas.openxmlformats.org/officeDocument/2006/relationships/customXml" Target="../ink/ink4235.xml"/><Relationship Id="rId13" Type="http://schemas.openxmlformats.org/officeDocument/2006/relationships/customXml" Target="../ink/ink4237.xml"/><Relationship Id="rId18" Type="http://schemas.openxmlformats.org/officeDocument/2006/relationships/image" Target="../media/image788.png"/><Relationship Id="rId39" Type="http://schemas.openxmlformats.org/officeDocument/2006/relationships/customXml" Target="../ink/ink4250.xml"/><Relationship Id="rId34" Type="http://schemas.openxmlformats.org/officeDocument/2006/relationships/image" Target="../media/image796.png"/><Relationship Id="rId50" Type="http://schemas.openxmlformats.org/officeDocument/2006/relationships/image" Target="../media/image803.png"/><Relationship Id="rId55" Type="http://schemas.openxmlformats.org/officeDocument/2006/relationships/customXml" Target="../ink/ink4258.xml"/><Relationship Id="rId76" Type="http://schemas.openxmlformats.org/officeDocument/2006/relationships/image" Target="../media/image816.png"/><Relationship Id="rId97" Type="http://schemas.openxmlformats.org/officeDocument/2006/relationships/customXml" Target="../ink/ink4279.xml"/><Relationship Id="rId7" Type="http://schemas.openxmlformats.org/officeDocument/2006/relationships/customXml" Target="../ink/ink4234.xml"/><Relationship Id="rId71" Type="http://schemas.openxmlformats.org/officeDocument/2006/relationships/customXml" Target="../ink/ink4266.xml"/><Relationship Id="rId92" Type="http://schemas.openxmlformats.org/officeDocument/2006/relationships/image" Target="../media/image824.png"/><Relationship Id="rId2" Type="http://schemas.openxmlformats.org/officeDocument/2006/relationships/image" Target="../media/image780.png"/><Relationship Id="rId29" Type="http://schemas.openxmlformats.org/officeDocument/2006/relationships/customXml" Target="../ink/ink4245.xml"/><Relationship Id="rId24" Type="http://schemas.openxmlformats.org/officeDocument/2006/relationships/image" Target="../media/image791.png"/><Relationship Id="rId40" Type="http://schemas.openxmlformats.org/officeDocument/2006/relationships/image" Target="../media/image635.png"/><Relationship Id="rId45" Type="http://schemas.openxmlformats.org/officeDocument/2006/relationships/customXml" Target="../ink/ink4253.xml"/><Relationship Id="rId66" Type="http://schemas.openxmlformats.org/officeDocument/2006/relationships/image" Target="../media/image811.png"/><Relationship Id="rId87" Type="http://schemas.openxmlformats.org/officeDocument/2006/relationships/customXml" Target="../ink/ink4274.xml"/><Relationship Id="rId61" Type="http://schemas.openxmlformats.org/officeDocument/2006/relationships/customXml" Target="../ink/ink4261.xml"/><Relationship Id="rId82" Type="http://schemas.openxmlformats.org/officeDocument/2006/relationships/image" Target="../media/image819.png"/><Relationship Id="rId19" Type="http://schemas.openxmlformats.org/officeDocument/2006/relationships/customXml" Target="../ink/ink4240.xml"/><Relationship Id="rId14" Type="http://schemas.openxmlformats.org/officeDocument/2006/relationships/image" Target="../media/image786.png"/><Relationship Id="rId30" Type="http://schemas.openxmlformats.org/officeDocument/2006/relationships/image" Target="../media/image794.png"/><Relationship Id="rId35" Type="http://schemas.openxmlformats.org/officeDocument/2006/relationships/customXml" Target="../ink/ink4248.xml"/><Relationship Id="rId56" Type="http://schemas.openxmlformats.org/officeDocument/2006/relationships/image" Target="../media/image806.png"/><Relationship Id="rId77" Type="http://schemas.openxmlformats.org/officeDocument/2006/relationships/customXml" Target="../ink/ink4269.xml"/><Relationship Id="rId100" Type="http://schemas.openxmlformats.org/officeDocument/2006/relationships/image" Target="../media/image828.png"/><Relationship Id="rId8" Type="http://schemas.openxmlformats.org/officeDocument/2006/relationships/image" Target="../media/image783.png"/><Relationship Id="rId51" Type="http://schemas.openxmlformats.org/officeDocument/2006/relationships/customXml" Target="../ink/ink4256.xml"/><Relationship Id="rId72" Type="http://schemas.openxmlformats.org/officeDocument/2006/relationships/image" Target="../media/image814.png"/><Relationship Id="rId93" Type="http://schemas.openxmlformats.org/officeDocument/2006/relationships/customXml" Target="../ink/ink4277.xml"/><Relationship Id="rId98" Type="http://schemas.openxmlformats.org/officeDocument/2006/relationships/image" Target="../media/image827.png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9.png"/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3" Type="http://schemas.openxmlformats.org/officeDocument/2006/relationships/customXml" Target="../ink/ink4286.xml"/><Relationship Id="rId18" Type="http://schemas.openxmlformats.org/officeDocument/2006/relationships/image" Target="../media/image837.png"/><Relationship Id="rId26" Type="http://schemas.openxmlformats.org/officeDocument/2006/relationships/image" Target="../media/image841.png"/><Relationship Id="rId39" Type="http://schemas.openxmlformats.org/officeDocument/2006/relationships/customXml" Target="../ink/ink4299.xml"/><Relationship Id="rId21" Type="http://schemas.openxmlformats.org/officeDocument/2006/relationships/customXml" Target="../ink/ink4290.xml"/><Relationship Id="rId34" Type="http://schemas.openxmlformats.org/officeDocument/2006/relationships/image" Target="../media/image845.png"/><Relationship Id="rId42" Type="http://schemas.openxmlformats.org/officeDocument/2006/relationships/image" Target="../media/image849.png"/><Relationship Id="rId7" Type="http://schemas.openxmlformats.org/officeDocument/2006/relationships/customXml" Target="../ink/ink4283.xml"/><Relationship Id="rId2" Type="http://schemas.openxmlformats.org/officeDocument/2006/relationships/image" Target="../media/image829.png"/><Relationship Id="rId16" Type="http://schemas.openxmlformats.org/officeDocument/2006/relationships/image" Target="../media/image836.png"/><Relationship Id="rId20" Type="http://schemas.openxmlformats.org/officeDocument/2006/relationships/image" Target="../media/image838.png"/><Relationship Id="rId29" Type="http://schemas.openxmlformats.org/officeDocument/2006/relationships/customXml" Target="../ink/ink4294.xml"/><Relationship Id="rId41" Type="http://schemas.openxmlformats.org/officeDocument/2006/relationships/customXml" Target="../ink/ink430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31.png"/><Relationship Id="rId11" Type="http://schemas.openxmlformats.org/officeDocument/2006/relationships/customXml" Target="../ink/ink4285.xml"/><Relationship Id="rId24" Type="http://schemas.openxmlformats.org/officeDocument/2006/relationships/image" Target="../media/image840.png"/><Relationship Id="rId32" Type="http://schemas.openxmlformats.org/officeDocument/2006/relationships/image" Target="../media/image844.png"/><Relationship Id="rId37" Type="http://schemas.openxmlformats.org/officeDocument/2006/relationships/customXml" Target="../ink/ink4298.xml"/><Relationship Id="rId40" Type="http://schemas.openxmlformats.org/officeDocument/2006/relationships/image" Target="../media/image848.png"/><Relationship Id="rId5" Type="http://schemas.openxmlformats.org/officeDocument/2006/relationships/customXml" Target="../ink/ink4282.xml"/><Relationship Id="rId15" Type="http://schemas.openxmlformats.org/officeDocument/2006/relationships/customXml" Target="../ink/ink4287.xml"/><Relationship Id="rId23" Type="http://schemas.openxmlformats.org/officeDocument/2006/relationships/customXml" Target="../ink/ink4291.xml"/><Relationship Id="rId28" Type="http://schemas.openxmlformats.org/officeDocument/2006/relationships/image" Target="../media/image842.png"/><Relationship Id="rId36" Type="http://schemas.openxmlformats.org/officeDocument/2006/relationships/image" Target="../media/image846.png"/><Relationship Id="rId10" Type="http://schemas.openxmlformats.org/officeDocument/2006/relationships/image" Target="../media/image833.png"/><Relationship Id="rId19" Type="http://schemas.openxmlformats.org/officeDocument/2006/relationships/customXml" Target="../ink/ink4289.xml"/><Relationship Id="rId31" Type="http://schemas.openxmlformats.org/officeDocument/2006/relationships/customXml" Target="../ink/ink4295.xml"/><Relationship Id="rId44" Type="http://schemas.openxmlformats.org/officeDocument/2006/relationships/image" Target="../media/image850.png"/><Relationship Id="rId4" Type="http://schemas.openxmlformats.org/officeDocument/2006/relationships/image" Target="../media/image830.png"/><Relationship Id="rId9" Type="http://schemas.openxmlformats.org/officeDocument/2006/relationships/customXml" Target="../ink/ink4284.xml"/><Relationship Id="rId14" Type="http://schemas.openxmlformats.org/officeDocument/2006/relationships/image" Target="../media/image835.png"/><Relationship Id="rId22" Type="http://schemas.openxmlformats.org/officeDocument/2006/relationships/image" Target="../media/image839.png"/><Relationship Id="rId27" Type="http://schemas.openxmlformats.org/officeDocument/2006/relationships/customXml" Target="../ink/ink4293.xml"/><Relationship Id="rId30" Type="http://schemas.openxmlformats.org/officeDocument/2006/relationships/image" Target="../media/image843.png"/><Relationship Id="rId35" Type="http://schemas.openxmlformats.org/officeDocument/2006/relationships/customXml" Target="../ink/ink4297.xml"/><Relationship Id="rId43" Type="http://schemas.openxmlformats.org/officeDocument/2006/relationships/customXml" Target="../ink/ink4301.xml"/><Relationship Id="rId8" Type="http://schemas.openxmlformats.org/officeDocument/2006/relationships/image" Target="../media/image832.png"/><Relationship Id="rId3" Type="http://schemas.openxmlformats.org/officeDocument/2006/relationships/customXml" Target="../ink/ink4281.xml"/><Relationship Id="rId12" Type="http://schemas.openxmlformats.org/officeDocument/2006/relationships/image" Target="../media/image834.png"/><Relationship Id="rId17" Type="http://schemas.openxmlformats.org/officeDocument/2006/relationships/customXml" Target="../ink/ink4288.xml"/><Relationship Id="rId25" Type="http://schemas.openxmlformats.org/officeDocument/2006/relationships/customXml" Target="../ink/ink4292.xml"/><Relationship Id="rId33" Type="http://schemas.openxmlformats.org/officeDocument/2006/relationships/customXml" Target="../ink/ink4296.xml"/><Relationship Id="rId38" Type="http://schemas.openxmlformats.org/officeDocument/2006/relationships/image" Target="../media/image847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customXml" Target="../ink/ink382.xml"/><Relationship Id="rId13" Type="http://schemas.openxmlformats.org/officeDocument/2006/relationships/image" Target="../media/image136.png"/><Relationship Id="rId3" Type="http://schemas.openxmlformats.org/officeDocument/2006/relationships/image" Target="../media/image131.png"/><Relationship Id="rId7" Type="http://schemas.openxmlformats.org/officeDocument/2006/relationships/image" Target="../media/image133.png"/><Relationship Id="rId12" Type="http://schemas.openxmlformats.org/officeDocument/2006/relationships/customXml" Target="../ink/ink384.xml"/><Relationship Id="rId2" Type="http://schemas.openxmlformats.org/officeDocument/2006/relationships/customXml" Target="../ink/ink37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1.xml"/><Relationship Id="rId11" Type="http://schemas.openxmlformats.org/officeDocument/2006/relationships/image" Target="../media/image135.png"/><Relationship Id="rId5" Type="http://schemas.openxmlformats.org/officeDocument/2006/relationships/image" Target="../media/image132.png"/><Relationship Id="rId15" Type="http://schemas.openxmlformats.org/officeDocument/2006/relationships/image" Target="../media/image90.png"/><Relationship Id="rId10" Type="http://schemas.openxmlformats.org/officeDocument/2006/relationships/customXml" Target="../ink/ink383.xml"/><Relationship Id="rId4" Type="http://schemas.openxmlformats.org/officeDocument/2006/relationships/customXml" Target="../ink/ink380.xml"/><Relationship Id="rId9" Type="http://schemas.openxmlformats.org/officeDocument/2006/relationships/image" Target="../media/image134.png"/><Relationship Id="rId14" Type="http://schemas.openxmlformats.org/officeDocument/2006/relationships/customXml" Target="../ink/ink385.xml"/></Relationships>
</file>

<file path=ppt/slides/_rels/slide13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841.png"/><Relationship Id="rId21" Type="http://schemas.openxmlformats.org/officeDocument/2006/relationships/customXml" Target="../ink/ink4311.xml"/><Relationship Id="rId42" Type="http://schemas.openxmlformats.org/officeDocument/2006/relationships/image" Target="../media/image849.png"/><Relationship Id="rId47" Type="http://schemas.openxmlformats.org/officeDocument/2006/relationships/customXml" Target="../ink/ink4324.xml"/><Relationship Id="rId63" Type="http://schemas.openxmlformats.org/officeDocument/2006/relationships/customXml" Target="../ink/ink4332.xml"/><Relationship Id="rId68" Type="http://schemas.openxmlformats.org/officeDocument/2006/relationships/image" Target="../media/image862.png"/><Relationship Id="rId7" Type="http://schemas.openxmlformats.org/officeDocument/2006/relationships/customXml" Target="../ink/ink4304.xml"/><Relationship Id="rId71" Type="http://schemas.openxmlformats.org/officeDocument/2006/relationships/customXml" Target="../ink/ink4336.xml"/><Relationship Id="rId2" Type="http://schemas.openxmlformats.org/officeDocument/2006/relationships/image" Target="../media/image829.png"/><Relationship Id="rId16" Type="http://schemas.openxmlformats.org/officeDocument/2006/relationships/image" Target="../media/image836.png"/><Relationship Id="rId29" Type="http://schemas.openxmlformats.org/officeDocument/2006/relationships/customXml" Target="../ink/ink4315.xml"/><Relationship Id="rId11" Type="http://schemas.openxmlformats.org/officeDocument/2006/relationships/customXml" Target="../ink/ink4306.xml"/><Relationship Id="rId24" Type="http://schemas.openxmlformats.org/officeDocument/2006/relationships/image" Target="../media/image840.png"/><Relationship Id="rId32" Type="http://schemas.openxmlformats.org/officeDocument/2006/relationships/image" Target="../media/image844.png"/><Relationship Id="rId37" Type="http://schemas.openxmlformats.org/officeDocument/2006/relationships/customXml" Target="../ink/ink4319.xml"/><Relationship Id="rId40" Type="http://schemas.openxmlformats.org/officeDocument/2006/relationships/image" Target="../media/image848.png"/><Relationship Id="rId45" Type="http://schemas.openxmlformats.org/officeDocument/2006/relationships/customXml" Target="../ink/ink4323.xml"/><Relationship Id="rId53" Type="http://schemas.openxmlformats.org/officeDocument/2006/relationships/customXml" Target="../ink/ink4327.xml"/><Relationship Id="rId58" Type="http://schemas.openxmlformats.org/officeDocument/2006/relationships/image" Target="../media/image857.png"/><Relationship Id="rId66" Type="http://schemas.openxmlformats.org/officeDocument/2006/relationships/image" Target="../media/image861.png"/><Relationship Id="rId5" Type="http://schemas.openxmlformats.org/officeDocument/2006/relationships/customXml" Target="../ink/ink4303.xml"/><Relationship Id="rId61" Type="http://schemas.openxmlformats.org/officeDocument/2006/relationships/customXml" Target="../ink/ink4331.xml"/><Relationship Id="rId19" Type="http://schemas.openxmlformats.org/officeDocument/2006/relationships/customXml" Target="../ink/ink4310.xml"/><Relationship Id="rId14" Type="http://schemas.openxmlformats.org/officeDocument/2006/relationships/image" Target="../media/image835.png"/><Relationship Id="rId22" Type="http://schemas.openxmlformats.org/officeDocument/2006/relationships/image" Target="../media/image839.png"/><Relationship Id="rId27" Type="http://schemas.openxmlformats.org/officeDocument/2006/relationships/customXml" Target="../ink/ink4314.xml"/><Relationship Id="rId30" Type="http://schemas.openxmlformats.org/officeDocument/2006/relationships/image" Target="../media/image843.png"/><Relationship Id="rId35" Type="http://schemas.openxmlformats.org/officeDocument/2006/relationships/customXml" Target="../ink/ink4318.xml"/><Relationship Id="rId43" Type="http://schemas.openxmlformats.org/officeDocument/2006/relationships/customXml" Target="../ink/ink4322.xml"/><Relationship Id="rId48" Type="http://schemas.openxmlformats.org/officeDocument/2006/relationships/image" Target="../media/image852.png"/><Relationship Id="rId56" Type="http://schemas.openxmlformats.org/officeDocument/2006/relationships/image" Target="../media/image856.png"/><Relationship Id="rId64" Type="http://schemas.openxmlformats.org/officeDocument/2006/relationships/image" Target="../media/image860.png"/><Relationship Id="rId69" Type="http://schemas.openxmlformats.org/officeDocument/2006/relationships/customXml" Target="../ink/ink4335.xml"/><Relationship Id="rId8" Type="http://schemas.openxmlformats.org/officeDocument/2006/relationships/image" Target="../media/image832.png"/><Relationship Id="rId51" Type="http://schemas.openxmlformats.org/officeDocument/2006/relationships/customXml" Target="../ink/ink4326.xml"/><Relationship Id="rId72" Type="http://schemas.openxmlformats.org/officeDocument/2006/relationships/image" Target="../media/image864.png"/><Relationship Id="rId3" Type="http://schemas.openxmlformats.org/officeDocument/2006/relationships/customXml" Target="../ink/ink4302.xml"/><Relationship Id="rId12" Type="http://schemas.openxmlformats.org/officeDocument/2006/relationships/image" Target="../media/image834.png"/><Relationship Id="rId17" Type="http://schemas.openxmlformats.org/officeDocument/2006/relationships/customXml" Target="../ink/ink4309.xml"/><Relationship Id="rId25" Type="http://schemas.openxmlformats.org/officeDocument/2006/relationships/customXml" Target="../ink/ink4313.xml"/><Relationship Id="rId33" Type="http://schemas.openxmlformats.org/officeDocument/2006/relationships/customXml" Target="../ink/ink4317.xml"/><Relationship Id="rId38" Type="http://schemas.openxmlformats.org/officeDocument/2006/relationships/image" Target="../media/image847.png"/><Relationship Id="rId46" Type="http://schemas.openxmlformats.org/officeDocument/2006/relationships/image" Target="../media/image851.png"/><Relationship Id="rId59" Type="http://schemas.openxmlformats.org/officeDocument/2006/relationships/customXml" Target="../ink/ink4330.xml"/><Relationship Id="rId67" Type="http://schemas.openxmlformats.org/officeDocument/2006/relationships/customXml" Target="../ink/ink4334.xml"/><Relationship Id="rId20" Type="http://schemas.openxmlformats.org/officeDocument/2006/relationships/image" Target="../media/image838.png"/><Relationship Id="rId41" Type="http://schemas.openxmlformats.org/officeDocument/2006/relationships/customXml" Target="../ink/ink4321.xml"/><Relationship Id="rId54" Type="http://schemas.openxmlformats.org/officeDocument/2006/relationships/image" Target="../media/image855.png"/><Relationship Id="rId62" Type="http://schemas.openxmlformats.org/officeDocument/2006/relationships/image" Target="../media/image859.png"/><Relationship Id="rId70" Type="http://schemas.openxmlformats.org/officeDocument/2006/relationships/image" Target="../media/image86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31.png"/><Relationship Id="rId15" Type="http://schemas.openxmlformats.org/officeDocument/2006/relationships/customXml" Target="../ink/ink4308.xml"/><Relationship Id="rId23" Type="http://schemas.openxmlformats.org/officeDocument/2006/relationships/customXml" Target="../ink/ink4312.xml"/><Relationship Id="rId28" Type="http://schemas.openxmlformats.org/officeDocument/2006/relationships/image" Target="../media/image842.png"/><Relationship Id="rId36" Type="http://schemas.openxmlformats.org/officeDocument/2006/relationships/image" Target="../media/image846.png"/><Relationship Id="rId49" Type="http://schemas.openxmlformats.org/officeDocument/2006/relationships/customXml" Target="../ink/ink4325.xml"/><Relationship Id="rId57" Type="http://schemas.openxmlformats.org/officeDocument/2006/relationships/customXml" Target="../ink/ink4329.xml"/><Relationship Id="rId10" Type="http://schemas.openxmlformats.org/officeDocument/2006/relationships/image" Target="../media/image833.png"/><Relationship Id="rId31" Type="http://schemas.openxmlformats.org/officeDocument/2006/relationships/customXml" Target="../ink/ink4316.xml"/><Relationship Id="rId44" Type="http://schemas.openxmlformats.org/officeDocument/2006/relationships/image" Target="../media/image850.png"/><Relationship Id="rId52" Type="http://schemas.openxmlformats.org/officeDocument/2006/relationships/image" Target="../media/image854.png"/><Relationship Id="rId60" Type="http://schemas.openxmlformats.org/officeDocument/2006/relationships/image" Target="../media/image858.png"/><Relationship Id="rId65" Type="http://schemas.openxmlformats.org/officeDocument/2006/relationships/customXml" Target="../ink/ink4333.xml"/><Relationship Id="rId4" Type="http://schemas.openxmlformats.org/officeDocument/2006/relationships/image" Target="../media/image830.png"/><Relationship Id="rId9" Type="http://schemas.openxmlformats.org/officeDocument/2006/relationships/customXml" Target="../ink/ink4305.xml"/><Relationship Id="rId13" Type="http://schemas.openxmlformats.org/officeDocument/2006/relationships/customXml" Target="../ink/ink4307.xml"/><Relationship Id="rId18" Type="http://schemas.openxmlformats.org/officeDocument/2006/relationships/image" Target="../media/image837.png"/><Relationship Id="rId39" Type="http://schemas.openxmlformats.org/officeDocument/2006/relationships/customXml" Target="../ink/ink4320.xml"/><Relationship Id="rId34" Type="http://schemas.openxmlformats.org/officeDocument/2006/relationships/image" Target="../media/image845.png"/><Relationship Id="rId50" Type="http://schemas.openxmlformats.org/officeDocument/2006/relationships/image" Target="../media/image853.png"/><Relationship Id="rId55" Type="http://schemas.openxmlformats.org/officeDocument/2006/relationships/customXml" Target="../ink/ink4328.xml"/></Relationships>
</file>

<file path=ppt/slides/_rels/slide13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841.png"/><Relationship Id="rId21" Type="http://schemas.openxmlformats.org/officeDocument/2006/relationships/customXml" Target="../ink/ink4346.xml"/><Relationship Id="rId42" Type="http://schemas.openxmlformats.org/officeDocument/2006/relationships/image" Target="../media/image849.png"/><Relationship Id="rId47" Type="http://schemas.openxmlformats.org/officeDocument/2006/relationships/customXml" Target="../ink/ink4359.xml"/><Relationship Id="rId63" Type="http://schemas.openxmlformats.org/officeDocument/2006/relationships/customXml" Target="../ink/ink4367.xml"/><Relationship Id="rId68" Type="http://schemas.openxmlformats.org/officeDocument/2006/relationships/image" Target="../media/image862.png"/><Relationship Id="rId84" Type="http://schemas.openxmlformats.org/officeDocument/2006/relationships/image" Target="../media/image870.png"/><Relationship Id="rId16" Type="http://schemas.openxmlformats.org/officeDocument/2006/relationships/image" Target="../media/image836.png"/><Relationship Id="rId11" Type="http://schemas.openxmlformats.org/officeDocument/2006/relationships/customXml" Target="../ink/ink4341.xml"/><Relationship Id="rId32" Type="http://schemas.openxmlformats.org/officeDocument/2006/relationships/image" Target="../media/image844.png"/><Relationship Id="rId37" Type="http://schemas.openxmlformats.org/officeDocument/2006/relationships/customXml" Target="../ink/ink4354.xml"/><Relationship Id="rId53" Type="http://schemas.openxmlformats.org/officeDocument/2006/relationships/customXml" Target="../ink/ink4362.xml"/><Relationship Id="rId58" Type="http://schemas.openxmlformats.org/officeDocument/2006/relationships/image" Target="../media/image857.png"/><Relationship Id="rId74" Type="http://schemas.openxmlformats.org/officeDocument/2006/relationships/image" Target="../media/image865.png"/><Relationship Id="rId79" Type="http://schemas.openxmlformats.org/officeDocument/2006/relationships/customXml" Target="../ink/ink4375.xml"/><Relationship Id="rId5" Type="http://schemas.openxmlformats.org/officeDocument/2006/relationships/customXml" Target="../ink/ink4338.xml"/><Relationship Id="rId19" Type="http://schemas.openxmlformats.org/officeDocument/2006/relationships/customXml" Target="../ink/ink4345.xml"/><Relationship Id="rId14" Type="http://schemas.openxmlformats.org/officeDocument/2006/relationships/image" Target="../media/image835.png"/><Relationship Id="rId22" Type="http://schemas.openxmlformats.org/officeDocument/2006/relationships/image" Target="../media/image839.png"/><Relationship Id="rId27" Type="http://schemas.openxmlformats.org/officeDocument/2006/relationships/customXml" Target="../ink/ink4349.xml"/><Relationship Id="rId30" Type="http://schemas.openxmlformats.org/officeDocument/2006/relationships/image" Target="../media/image843.png"/><Relationship Id="rId35" Type="http://schemas.openxmlformats.org/officeDocument/2006/relationships/customXml" Target="../ink/ink4353.xml"/><Relationship Id="rId43" Type="http://schemas.openxmlformats.org/officeDocument/2006/relationships/customXml" Target="../ink/ink4357.xml"/><Relationship Id="rId48" Type="http://schemas.openxmlformats.org/officeDocument/2006/relationships/image" Target="../media/image852.png"/><Relationship Id="rId56" Type="http://schemas.openxmlformats.org/officeDocument/2006/relationships/image" Target="../media/image856.png"/><Relationship Id="rId64" Type="http://schemas.openxmlformats.org/officeDocument/2006/relationships/image" Target="../media/image860.png"/><Relationship Id="rId69" Type="http://schemas.openxmlformats.org/officeDocument/2006/relationships/customXml" Target="../ink/ink4370.xml"/><Relationship Id="rId77" Type="http://schemas.openxmlformats.org/officeDocument/2006/relationships/customXml" Target="../ink/ink4374.xml"/><Relationship Id="rId8" Type="http://schemas.openxmlformats.org/officeDocument/2006/relationships/image" Target="../media/image832.png"/><Relationship Id="rId51" Type="http://schemas.openxmlformats.org/officeDocument/2006/relationships/customXml" Target="../ink/ink4361.xml"/><Relationship Id="rId72" Type="http://schemas.openxmlformats.org/officeDocument/2006/relationships/image" Target="../media/image864.png"/><Relationship Id="rId80" Type="http://schemas.openxmlformats.org/officeDocument/2006/relationships/image" Target="../media/image868.png"/><Relationship Id="rId85" Type="http://schemas.openxmlformats.org/officeDocument/2006/relationships/customXml" Target="../ink/ink4378.xml"/><Relationship Id="rId3" Type="http://schemas.openxmlformats.org/officeDocument/2006/relationships/customXml" Target="../ink/ink4337.xml"/><Relationship Id="rId12" Type="http://schemas.openxmlformats.org/officeDocument/2006/relationships/image" Target="../media/image834.png"/><Relationship Id="rId17" Type="http://schemas.openxmlformats.org/officeDocument/2006/relationships/customXml" Target="../ink/ink4344.xml"/><Relationship Id="rId25" Type="http://schemas.openxmlformats.org/officeDocument/2006/relationships/customXml" Target="../ink/ink4348.xml"/><Relationship Id="rId33" Type="http://schemas.openxmlformats.org/officeDocument/2006/relationships/customXml" Target="../ink/ink4352.xml"/><Relationship Id="rId38" Type="http://schemas.openxmlformats.org/officeDocument/2006/relationships/image" Target="../media/image847.png"/><Relationship Id="rId46" Type="http://schemas.openxmlformats.org/officeDocument/2006/relationships/image" Target="../media/image851.png"/><Relationship Id="rId59" Type="http://schemas.openxmlformats.org/officeDocument/2006/relationships/customXml" Target="../ink/ink4365.xml"/><Relationship Id="rId67" Type="http://schemas.openxmlformats.org/officeDocument/2006/relationships/customXml" Target="../ink/ink4369.xml"/><Relationship Id="rId20" Type="http://schemas.openxmlformats.org/officeDocument/2006/relationships/image" Target="../media/image838.png"/><Relationship Id="rId41" Type="http://schemas.openxmlformats.org/officeDocument/2006/relationships/customXml" Target="../ink/ink4356.xml"/><Relationship Id="rId54" Type="http://schemas.openxmlformats.org/officeDocument/2006/relationships/image" Target="../media/image855.png"/><Relationship Id="rId62" Type="http://schemas.openxmlformats.org/officeDocument/2006/relationships/image" Target="../media/image859.png"/><Relationship Id="rId70" Type="http://schemas.openxmlformats.org/officeDocument/2006/relationships/image" Target="../media/image863.png"/><Relationship Id="rId75" Type="http://schemas.openxmlformats.org/officeDocument/2006/relationships/customXml" Target="../ink/ink4373.xml"/><Relationship Id="rId83" Type="http://schemas.openxmlformats.org/officeDocument/2006/relationships/customXml" Target="../ink/ink437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31.png"/><Relationship Id="rId15" Type="http://schemas.openxmlformats.org/officeDocument/2006/relationships/customXml" Target="../ink/ink4343.xml"/><Relationship Id="rId23" Type="http://schemas.openxmlformats.org/officeDocument/2006/relationships/customXml" Target="../ink/ink4347.xml"/><Relationship Id="rId28" Type="http://schemas.openxmlformats.org/officeDocument/2006/relationships/image" Target="../media/image842.png"/><Relationship Id="rId36" Type="http://schemas.openxmlformats.org/officeDocument/2006/relationships/image" Target="../media/image846.png"/><Relationship Id="rId49" Type="http://schemas.openxmlformats.org/officeDocument/2006/relationships/customXml" Target="../ink/ink4360.xml"/><Relationship Id="rId57" Type="http://schemas.openxmlformats.org/officeDocument/2006/relationships/customXml" Target="../ink/ink4364.xml"/><Relationship Id="rId10" Type="http://schemas.openxmlformats.org/officeDocument/2006/relationships/image" Target="../media/image833.png"/><Relationship Id="rId31" Type="http://schemas.openxmlformats.org/officeDocument/2006/relationships/customXml" Target="../ink/ink4351.xml"/><Relationship Id="rId44" Type="http://schemas.openxmlformats.org/officeDocument/2006/relationships/image" Target="../media/image850.png"/><Relationship Id="rId52" Type="http://schemas.openxmlformats.org/officeDocument/2006/relationships/image" Target="../media/image854.png"/><Relationship Id="rId60" Type="http://schemas.openxmlformats.org/officeDocument/2006/relationships/image" Target="../media/image858.png"/><Relationship Id="rId65" Type="http://schemas.openxmlformats.org/officeDocument/2006/relationships/customXml" Target="../ink/ink4368.xml"/><Relationship Id="rId73" Type="http://schemas.openxmlformats.org/officeDocument/2006/relationships/customXml" Target="../ink/ink4372.xml"/><Relationship Id="rId78" Type="http://schemas.openxmlformats.org/officeDocument/2006/relationships/image" Target="../media/image867.png"/><Relationship Id="rId81" Type="http://schemas.openxmlformats.org/officeDocument/2006/relationships/customXml" Target="../ink/ink4376.xml"/><Relationship Id="rId86" Type="http://schemas.openxmlformats.org/officeDocument/2006/relationships/image" Target="../media/image871.png"/><Relationship Id="rId4" Type="http://schemas.openxmlformats.org/officeDocument/2006/relationships/image" Target="../media/image830.png"/><Relationship Id="rId9" Type="http://schemas.openxmlformats.org/officeDocument/2006/relationships/customXml" Target="../ink/ink4340.xml"/><Relationship Id="rId13" Type="http://schemas.openxmlformats.org/officeDocument/2006/relationships/customXml" Target="../ink/ink4342.xml"/><Relationship Id="rId18" Type="http://schemas.openxmlformats.org/officeDocument/2006/relationships/image" Target="../media/image837.png"/><Relationship Id="rId39" Type="http://schemas.openxmlformats.org/officeDocument/2006/relationships/customXml" Target="../ink/ink4355.xml"/><Relationship Id="rId34" Type="http://schemas.openxmlformats.org/officeDocument/2006/relationships/image" Target="../media/image845.png"/><Relationship Id="rId50" Type="http://schemas.openxmlformats.org/officeDocument/2006/relationships/image" Target="../media/image853.png"/><Relationship Id="rId55" Type="http://schemas.openxmlformats.org/officeDocument/2006/relationships/customXml" Target="../ink/ink4363.xml"/><Relationship Id="rId76" Type="http://schemas.openxmlformats.org/officeDocument/2006/relationships/image" Target="../media/image866.png"/><Relationship Id="rId7" Type="http://schemas.openxmlformats.org/officeDocument/2006/relationships/customXml" Target="../ink/ink4339.xml"/><Relationship Id="rId71" Type="http://schemas.openxmlformats.org/officeDocument/2006/relationships/customXml" Target="../ink/ink4371.xml"/><Relationship Id="rId2" Type="http://schemas.openxmlformats.org/officeDocument/2006/relationships/image" Target="../media/image829.png"/><Relationship Id="rId29" Type="http://schemas.openxmlformats.org/officeDocument/2006/relationships/customXml" Target="../ink/ink4350.xml"/><Relationship Id="rId24" Type="http://schemas.openxmlformats.org/officeDocument/2006/relationships/image" Target="../media/image840.png"/><Relationship Id="rId40" Type="http://schemas.openxmlformats.org/officeDocument/2006/relationships/image" Target="../media/image848.png"/><Relationship Id="rId45" Type="http://schemas.openxmlformats.org/officeDocument/2006/relationships/customXml" Target="../ink/ink4358.xml"/><Relationship Id="rId66" Type="http://schemas.openxmlformats.org/officeDocument/2006/relationships/image" Target="../media/image861.png"/><Relationship Id="rId61" Type="http://schemas.openxmlformats.org/officeDocument/2006/relationships/customXml" Target="../ink/ink4366.xml"/><Relationship Id="rId82" Type="http://schemas.openxmlformats.org/officeDocument/2006/relationships/image" Target="../media/image869.png"/></Relationships>
</file>

<file path=ppt/slides/_rels/slide13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841.png"/><Relationship Id="rId21" Type="http://schemas.openxmlformats.org/officeDocument/2006/relationships/customXml" Target="../ink/ink4388.xml"/><Relationship Id="rId42" Type="http://schemas.openxmlformats.org/officeDocument/2006/relationships/image" Target="../media/image849.png"/><Relationship Id="rId47" Type="http://schemas.openxmlformats.org/officeDocument/2006/relationships/customXml" Target="../ink/ink4401.xml"/><Relationship Id="rId63" Type="http://schemas.openxmlformats.org/officeDocument/2006/relationships/customXml" Target="../ink/ink4409.xml"/><Relationship Id="rId68" Type="http://schemas.openxmlformats.org/officeDocument/2006/relationships/image" Target="../media/image862.png"/><Relationship Id="rId84" Type="http://schemas.openxmlformats.org/officeDocument/2006/relationships/image" Target="../media/image870.png"/><Relationship Id="rId89" Type="http://schemas.openxmlformats.org/officeDocument/2006/relationships/customXml" Target="../ink/ink4422.xml"/><Relationship Id="rId112" Type="http://schemas.openxmlformats.org/officeDocument/2006/relationships/image" Target="../media/image884.png"/><Relationship Id="rId16" Type="http://schemas.openxmlformats.org/officeDocument/2006/relationships/image" Target="../media/image836.png"/><Relationship Id="rId107" Type="http://schemas.openxmlformats.org/officeDocument/2006/relationships/customXml" Target="../ink/ink4431.xml"/><Relationship Id="rId11" Type="http://schemas.openxmlformats.org/officeDocument/2006/relationships/customXml" Target="../ink/ink4383.xml"/><Relationship Id="rId32" Type="http://schemas.openxmlformats.org/officeDocument/2006/relationships/image" Target="../media/image844.png"/><Relationship Id="rId37" Type="http://schemas.openxmlformats.org/officeDocument/2006/relationships/customXml" Target="../ink/ink4396.xml"/><Relationship Id="rId53" Type="http://schemas.openxmlformats.org/officeDocument/2006/relationships/customXml" Target="../ink/ink4404.xml"/><Relationship Id="rId58" Type="http://schemas.openxmlformats.org/officeDocument/2006/relationships/image" Target="../media/image857.png"/><Relationship Id="rId74" Type="http://schemas.openxmlformats.org/officeDocument/2006/relationships/image" Target="../media/image865.png"/><Relationship Id="rId79" Type="http://schemas.openxmlformats.org/officeDocument/2006/relationships/customXml" Target="../ink/ink4417.xml"/><Relationship Id="rId102" Type="http://schemas.openxmlformats.org/officeDocument/2006/relationships/image" Target="../media/image879.png"/><Relationship Id="rId5" Type="http://schemas.openxmlformats.org/officeDocument/2006/relationships/customXml" Target="../ink/ink4380.xml"/><Relationship Id="rId90" Type="http://schemas.openxmlformats.org/officeDocument/2006/relationships/image" Target="../media/image873.png"/><Relationship Id="rId95" Type="http://schemas.openxmlformats.org/officeDocument/2006/relationships/customXml" Target="../ink/ink4425.xml"/><Relationship Id="rId22" Type="http://schemas.openxmlformats.org/officeDocument/2006/relationships/image" Target="../media/image839.png"/><Relationship Id="rId27" Type="http://schemas.openxmlformats.org/officeDocument/2006/relationships/customXml" Target="../ink/ink4391.xml"/><Relationship Id="rId43" Type="http://schemas.openxmlformats.org/officeDocument/2006/relationships/customXml" Target="../ink/ink4399.xml"/><Relationship Id="rId48" Type="http://schemas.openxmlformats.org/officeDocument/2006/relationships/image" Target="../media/image852.png"/><Relationship Id="rId64" Type="http://schemas.openxmlformats.org/officeDocument/2006/relationships/image" Target="../media/image860.png"/><Relationship Id="rId69" Type="http://schemas.openxmlformats.org/officeDocument/2006/relationships/customXml" Target="../ink/ink4412.xml"/><Relationship Id="rId80" Type="http://schemas.openxmlformats.org/officeDocument/2006/relationships/image" Target="../media/image868.png"/><Relationship Id="rId85" Type="http://schemas.openxmlformats.org/officeDocument/2006/relationships/customXml" Target="../ink/ink4420.xml"/><Relationship Id="rId12" Type="http://schemas.openxmlformats.org/officeDocument/2006/relationships/image" Target="../media/image834.png"/><Relationship Id="rId17" Type="http://schemas.openxmlformats.org/officeDocument/2006/relationships/customXml" Target="../ink/ink4386.xml"/><Relationship Id="rId33" Type="http://schemas.openxmlformats.org/officeDocument/2006/relationships/customXml" Target="../ink/ink4394.xml"/><Relationship Id="rId38" Type="http://schemas.openxmlformats.org/officeDocument/2006/relationships/image" Target="../media/image847.png"/><Relationship Id="rId59" Type="http://schemas.openxmlformats.org/officeDocument/2006/relationships/customXml" Target="../ink/ink4407.xml"/><Relationship Id="rId103" Type="http://schemas.openxmlformats.org/officeDocument/2006/relationships/customXml" Target="../ink/ink4429.xml"/><Relationship Id="rId108" Type="http://schemas.openxmlformats.org/officeDocument/2006/relationships/image" Target="../media/image882.png"/><Relationship Id="rId54" Type="http://schemas.openxmlformats.org/officeDocument/2006/relationships/image" Target="../media/image855.png"/><Relationship Id="rId70" Type="http://schemas.openxmlformats.org/officeDocument/2006/relationships/image" Target="../media/image863.png"/><Relationship Id="rId75" Type="http://schemas.openxmlformats.org/officeDocument/2006/relationships/customXml" Target="../ink/ink4415.xml"/><Relationship Id="rId91" Type="http://schemas.openxmlformats.org/officeDocument/2006/relationships/customXml" Target="../ink/ink4423.xml"/><Relationship Id="rId96" Type="http://schemas.openxmlformats.org/officeDocument/2006/relationships/image" Target="../media/image87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31.png"/><Relationship Id="rId15" Type="http://schemas.openxmlformats.org/officeDocument/2006/relationships/customXml" Target="../ink/ink4385.xml"/><Relationship Id="rId23" Type="http://schemas.openxmlformats.org/officeDocument/2006/relationships/customXml" Target="../ink/ink4389.xml"/><Relationship Id="rId28" Type="http://schemas.openxmlformats.org/officeDocument/2006/relationships/image" Target="../media/image842.png"/><Relationship Id="rId36" Type="http://schemas.openxmlformats.org/officeDocument/2006/relationships/image" Target="../media/image846.png"/><Relationship Id="rId49" Type="http://schemas.openxmlformats.org/officeDocument/2006/relationships/customXml" Target="../ink/ink4402.xml"/><Relationship Id="rId57" Type="http://schemas.openxmlformats.org/officeDocument/2006/relationships/customXml" Target="../ink/ink4406.xml"/><Relationship Id="rId106" Type="http://schemas.openxmlformats.org/officeDocument/2006/relationships/image" Target="../media/image881.png"/><Relationship Id="rId10" Type="http://schemas.openxmlformats.org/officeDocument/2006/relationships/image" Target="../media/image833.png"/><Relationship Id="rId31" Type="http://schemas.openxmlformats.org/officeDocument/2006/relationships/customXml" Target="../ink/ink4393.xml"/><Relationship Id="rId44" Type="http://schemas.openxmlformats.org/officeDocument/2006/relationships/image" Target="../media/image850.png"/><Relationship Id="rId52" Type="http://schemas.openxmlformats.org/officeDocument/2006/relationships/image" Target="../media/image854.png"/><Relationship Id="rId60" Type="http://schemas.openxmlformats.org/officeDocument/2006/relationships/image" Target="../media/image858.png"/><Relationship Id="rId65" Type="http://schemas.openxmlformats.org/officeDocument/2006/relationships/customXml" Target="../ink/ink4410.xml"/><Relationship Id="rId73" Type="http://schemas.openxmlformats.org/officeDocument/2006/relationships/customXml" Target="../ink/ink4414.xml"/><Relationship Id="rId78" Type="http://schemas.openxmlformats.org/officeDocument/2006/relationships/image" Target="../media/image867.png"/><Relationship Id="rId81" Type="http://schemas.openxmlformats.org/officeDocument/2006/relationships/customXml" Target="../ink/ink4418.xml"/><Relationship Id="rId86" Type="http://schemas.openxmlformats.org/officeDocument/2006/relationships/image" Target="../media/image871.png"/><Relationship Id="rId94" Type="http://schemas.openxmlformats.org/officeDocument/2006/relationships/image" Target="../media/image875.png"/><Relationship Id="rId99" Type="http://schemas.openxmlformats.org/officeDocument/2006/relationships/customXml" Target="../ink/ink4427.xml"/><Relationship Id="rId101" Type="http://schemas.openxmlformats.org/officeDocument/2006/relationships/customXml" Target="../ink/ink4428.xml"/><Relationship Id="rId4" Type="http://schemas.openxmlformats.org/officeDocument/2006/relationships/image" Target="../media/image830.png"/><Relationship Id="rId9" Type="http://schemas.openxmlformats.org/officeDocument/2006/relationships/customXml" Target="../ink/ink4382.xml"/><Relationship Id="rId13" Type="http://schemas.openxmlformats.org/officeDocument/2006/relationships/customXml" Target="../ink/ink4384.xml"/><Relationship Id="rId18" Type="http://schemas.openxmlformats.org/officeDocument/2006/relationships/image" Target="../media/image837.png"/><Relationship Id="rId39" Type="http://schemas.openxmlformats.org/officeDocument/2006/relationships/customXml" Target="../ink/ink4397.xml"/><Relationship Id="rId109" Type="http://schemas.openxmlformats.org/officeDocument/2006/relationships/customXml" Target="../ink/ink4432.xml"/><Relationship Id="rId34" Type="http://schemas.openxmlformats.org/officeDocument/2006/relationships/image" Target="../media/image845.png"/><Relationship Id="rId50" Type="http://schemas.openxmlformats.org/officeDocument/2006/relationships/image" Target="../media/image853.png"/><Relationship Id="rId55" Type="http://schemas.openxmlformats.org/officeDocument/2006/relationships/customXml" Target="../ink/ink4405.xml"/><Relationship Id="rId76" Type="http://schemas.openxmlformats.org/officeDocument/2006/relationships/image" Target="../media/image866.png"/><Relationship Id="rId97" Type="http://schemas.openxmlformats.org/officeDocument/2006/relationships/customXml" Target="../ink/ink4426.xml"/><Relationship Id="rId104" Type="http://schemas.openxmlformats.org/officeDocument/2006/relationships/image" Target="../media/image880.png"/><Relationship Id="rId7" Type="http://schemas.openxmlformats.org/officeDocument/2006/relationships/customXml" Target="../ink/ink4381.xml"/><Relationship Id="rId71" Type="http://schemas.openxmlformats.org/officeDocument/2006/relationships/customXml" Target="../ink/ink4413.xml"/><Relationship Id="rId92" Type="http://schemas.openxmlformats.org/officeDocument/2006/relationships/image" Target="../media/image874.png"/><Relationship Id="rId2" Type="http://schemas.openxmlformats.org/officeDocument/2006/relationships/image" Target="../media/image829.png"/><Relationship Id="rId29" Type="http://schemas.openxmlformats.org/officeDocument/2006/relationships/customXml" Target="../ink/ink4392.xml"/><Relationship Id="rId24" Type="http://schemas.openxmlformats.org/officeDocument/2006/relationships/image" Target="../media/image840.png"/><Relationship Id="rId40" Type="http://schemas.openxmlformats.org/officeDocument/2006/relationships/image" Target="../media/image848.png"/><Relationship Id="rId45" Type="http://schemas.openxmlformats.org/officeDocument/2006/relationships/customXml" Target="../ink/ink4400.xml"/><Relationship Id="rId66" Type="http://schemas.openxmlformats.org/officeDocument/2006/relationships/image" Target="../media/image861.png"/><Relationship Id="rId87" Type="http://schemas.openxmlformats.org/officeDocument/2006/relationships/customXml" Target="../ink/ink4421.xml"/><Relationship Id="rId110" Type="http://schemas.openxmlformats.org/officeDocument/2006/relationships/image" Target="../media/image883.png"/><Relationship Id="rId61" Type="http://schemas.openxmlformats.org/officeDocument/2006/relationships/customXml" Target="../ink/ink4408.xml"/><Relationship Id="rId82" Type="http://schemas.openxmlformats.org/officeDocument/2006/relationships/image" Target="../media/image869.png"/><Relationship Id="rId19" Type="http://schemas.openxmlformats.org/officeDocument/2006/relationships/customXml" Target="../ink/ink4387.xml"/><Relationship Id="rId14" Type="http://schemas.openxmlformats.org/officeDocument/2006/relationships/image" Target="../media/image835.png"/><Relationship Id="rId30" Type="http://schemas.openxmlformats.org/officeDocument/2006/relationships/image" Target="../media/image843.png"/><Relationship Id="rId35" Type="http://schemas.openxmlformats.org/officeDocument/2006/relationships/customXml" Target="../ink/ink4395.xml"/><Relationship Id="rId56" Type="http://schemas.openxmlformats.org/officeDocument/2006/relationships/image" Target="../media/image856.png"/><Relationship Id="rId77" Type="http://schemas.openxmlformats.org/officeDocument/2006/relationships/customXml" Target="../ink/ink4416.xml"/><Relationship Id="rId100" Type="http://schemas.openxmlformats.org/officeDocument/2006/relationships/image" Target="../media/image878.png"/><Relationship Id="rId105" Type="http://schemas.openxmlformats.org/officeDocument/2006/relationships/customXml" Target="../ink/ink4430.xml"/><Relationship Id="rId8" Type="http://schemas.openxmlformats.org/officeDocument/2006/relationships/image" Target="../media/image832.png"/><Relationship Id="rId51" Type="http://schemas.openxmlformats.org/officeDocument/2006/relationships/customXml" Target="../ink/ink4403.xml"/><Relationship Id="rId72" Type="http://schemas.openxmlformats.org/officeDocument/2006/relationships/image" Target="../media/image864.png"/><Relationship Id="rId93" Type="http://schemas.openxmlformats.org/officeDocument/2006/relationships/customXml" Target="../ink/ink4424.xml"/><Relationship Id="rId98" Type="http://schemas.openxmlformats.org/officeDocument/2006/relationships/image" Target="../media/image877.png"/><Relationship Id="rId3" Type="http://schemas.openxmlformats.org/officeDocument/2006/relationships/customXml" Target="../ink/ink4379.xml"/><Relationship Id="rId25" Type="http://schemas.openxmlformats.org/officeDocument/2006/relationships/customXml" Target="../ink/ink4390.xml"/><Relationship Id="rId46" Type="http://schemas.openxmlformats.org/officeDocument/2006/relationships/image" Target="../media/image851.png"/><Relationship Id="rId67" Type="http://schemas.openxmlformats.org/officeDocument/2006/relationships/customXml" Target="../ink/ink4411.xml"/><Relationship Id="rId20" Type="http://schemas.openxmlformats.org/officeDocument/2006/relationships/image" Target="../media/image838.png"/><Relationship Id="rId41" Type="http://schemas.openxmlformats.org/officeDocument/2006/relationships/customXml" Target="../ink/ink4398.xml"/><Relationship Id="rId62" Type="http://schemas.openxmlformats.org/officeDocument/2006/relationships/image" Target="../media/image859.png"/><Relationship Id="rId83" Type="http://schemas.openxmlformats.org/officeDocument/2006/relationships/customXml" Target="../ink/ink4419.xml"/><Relationship Id="rId88" Type="http://schemas.openxmlformats.org/officeDocument/2006/relationships/image" Target="../media/image872.png"/><Relationship Id="rId111" Type="http://schemas.openxmlformats.org/officeDocument/2006/relationships/customXml" Target="../ink/ink4433.xml"/></Relationships>
</file>

<file path=ppt/slides/_rels/slide13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841.png"/><Relationship Id="rId21" Type="http://schemas.openxmlformats.org/officeDocument/2006/relationships/customXml" Target="../ink/ink4443.xml"/><Relationship Id="rId42" Type="http://schemas.openxmlformats.org/officeDocument/2006/relationships/image" Target="../media/image849.png"/><Relationship Id="rId47" Type="http://schemas.openxmlformats.org/officeDocument/2006/relationships/customXml" Target="../ink/ink4456.xml"/><Relationship Id="rId63" Type="http://schemas.openxmlformats.org/officeDocument/2006/relationships/customXml" Target="../ink/ink4464.xml"/><Relationship Id="rId68" Type="http://schemas.openxmlformats.org/officeDocument/2006/relationships/image" Target="../media/image862.png"/><Relationship Id="rId84" Type="http://schemas.openxmlformats.org/officeDocument/2006/relationships/image" Target="../media/image870.png"/><Relationship Id="rId89" Type="http://schemas.openxmlformats.org/officeDocument/2006/relationships/customXml" Target="../ink/ink4477.xml"/><Relationship Id="rId112" Type="http://schemas.openxmlformats.org/officeDocument/2006/relationships/image" Target="../media/image884.png"/><Relationship Id="rId16" Type="http://schemas.openxmlformats.org/officeDocument/2006/relationships/image" Target="../media/image836.png"/><Relationship Id="rId107" Type="http://schemas.openxmlformats.org/officeDocument/2006/relationships/customXml" Target="../ink/ink4486.xml"/><Relationship Id="rId11" Type="http://schemas.openxmlformats.org/officeDocument/2006/relationships/customXml" Target="../ink/ink4438.xml"/><Relationship Id="rId32" Type="http://schemas.openxmlformats.org/officeDocument/2006/relationships/image" Target="../media/image844.png"/><Relationship Id="rId37" Type="http://schemas.openxmlformats.org/officeDocument/2006/relationships/customXml" Target="../ink/ink4451.xml"/><Relationship Id="rId53" Type="http://schemas.openxmlformats.org/officeDocument/2006/relationships/customXml" Target="../ink/ink4459.xml"/><Relationship Id="rId58" Type="http://schemas.openxmlformats.org/officeDocument/2006/relationships/image" Target="../media/image857.png"/><Relationship Id="rId74" Type="http://schemas.openxmlformats.org/officeDocument/2006/relationships/image" Target="../media/image865.png"/><Relationship Id="rId79" Type="http://schemas.openxmlformats.org/officeDocument/2006/relationships/customXml" Target="../ink/ink4472.xml"/><Relationship Id="rId102" Type="http://schemas.openxmlformats.org/officeDocument/2006/relationships/image" Target="../media/image879.png"/><Relationship Id="rId5" Type="http://schemas.openxmlformats.org/officeDocument/2006/relationships/customXml" Target="../ink/ink4435.xml"/><Relationship Id="rId90" Type="http://schemas.openxmlformats.org/officeDocument/2006/relationships/image" Target="../media/image873.png"/><Relationship Id="rId95" Type="http://schemas.openxmlformats.org/officeDocument/2006/relationships/customXml" Target="../ink/ink4480.xml"/><Relationship Id="rId22" Type="http://schemas.openxmlformats.org/officeDocument/2006/relationships/image" Target="../media/image839.png"/><Relationship Id="rId27" Type="http://schemas.openxmlformats.org/officeDocument/2006/relationships/customXml" Target="../ink/ink4446.xml"/><Relationship Id="rId43" Type="http://schemas.openxmlformats.org/officeDocument/2006/relationships/customXml" Target="../ink/ink4454.xml"/><Relationship Id="rId48" Type="http://schemas.openxmlformats.org/officeDocument/2006/relationships/image" Target="../media/image852.png"/><Relationship Id="rId64" Type="http://schemas.openxmlformats.org/officeDocument/2006/relationships/image" Target="../media/image860.png"/><Relationship Id="rId69" Type="http://schemas.openxmlformats.org/officeDocument/2006/relationships/customXml" Target="../ink/ink4467.xml"/><Relationship Id="rId113" Type="http://schemas.openxmlformats.org/officeDocument/2006/relationships/customXml" Target="../ink/ink4489.xml"/><Relationship Id="rId80" Type="http://schemas.openxmlformats.org/officeDocument/2006/relationships/image" Target="../media/image868.png"/><Relationship Id="rId85" Type="http://schemas.openxmlformats.org/officeDocument/2006/relationships/customXml" Target="../ink/ink4475.xml"/><Relationship Id="rId12" Type="http://schemas.openxmlformats.org/officeDocument/2006/relationships/image" Target="../media/image834.png"/><Relationship Id="rId17" Type="http://schemas.openxmlformats.org/officeDocument/2006/relationships/customXml" Target="../ink/ink4441.xml"/><Relationship Id="rId33" Type="http://schemas.openxmlformats.org/officeDocument/2006/relationships/customXml" Target="../ink/ink4449.xml"/><Relationship Id="rId38" Type="http://schemas.openxmlformats.org/officeDocument/2006/relationships/image" Target="../media/image847.png"/><Relationship Id="rId59" Type="http://schemas.openxmlformats.org/officeDocument/2006/relationships/customXml" Target="../ink/ink4462.xml"/><Relationship Id="rId103" Type="http://schemas.openxmlformats.org/officeDocument/2006/relationships/customXml" Target="../ink/ink4484.xml"/><Relationship Id="rId108" Type="http://schemas.openxmlformats.org/officeDocument/2006/relationships/image" Target="../media/image882.png"/><Relationship Id="rId54" Type="http://schemas.openxmlformats.org/officeDocument/2006/relationships/image" Target="../media/image855.png"/><Relationship Id="rId70" Type="http://schemas.openxmlformats.org/officeDocument/2006/relationships/image" Target="../media/image863.png"/><Relationship Id="rId75" Type="http://schemas.openxmlformats.org/officeDocument/2006/relationships/customXml" Target="../ink/ink4470.xml"/><Relationship Id="rId91" Type="http://schemas.openxmlformats.org/officeDocument/2006/relationships/customXml" Target="../ink/ink4478.xml"/><Relationship Id="rId96" Type="http://schemas.openxmlformats.org/officeDocument/2006/relationships/image" Target="../media/image87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31.png"/><Relationship Id="rId15" Type="http://schemas.openxmlformats.org/officeDocument/2006/relationships/customXml" Target="../ink/ink4440.xml"/><Relationship Id="rId23" Type="http://schemas.openxmlformats.org/officeDocument/2006/relationships/customXml" Target="../ink/ink4444.xml"/><Relationship Id="rId28" Type="http://schemas.openxmlformats.org/officeDocument/2006/relationships/image" Target="../media/image842.png"/><Relationship Id="rId36" Type="http://schemas.openxmlformats.org/officeDocument/2006/relationships/image" Target="../media/image846.png"/><Relationship Id="rId49" Type="http://schemas.openxmlformats.org/officeDocument/2006/relationships/customXml" Target="../ink/ink4457.xml"/><Relationship Id="rId57" Type="http://schemas.openxmlformats.org/officeDocument/2006/relationships/customXml" Target="../ink/ink4461.xml"/><Relationship Id="rId106" Type="http://schemas.openxmlformats.org/officeDocument/2006/relationships/image" Target="../media/image881.png"/><Relationship Id="rId114" Type="http://schemas.openxmlformats.org/officeDocument/2006/relationships/image" Target="../media/image885.png"/><Relationship Id="rId10" Type="http://schemas.openxmlformats.org/officeDocument/2006/relationships/image" Target="../media/image833.png"/><Relationship Id="rId31" Type="http://schemas.openxmlformats.org/officeDocument/2006/relationships/customXml" Target="../ink/ink4448.xml"/><Relationship Id="rId44" Type="http://schemas.openxmlformats.org/officeDocument/2006/relationships/image" Target="../media/image850.png"/><Relationship Id="rId52" Type="http://schemas.openxmlformats.org/officeDocument/2006/relationships/image" Target="../media/image854.png"/><Relationship Id="rId60" Type="http://schemas.openxmlformats.org/officeDocument/2006/relationships/image" Target="../media/image858.png"/><Relationship Id="rId65" Type="http://schemas.openxmlformats.org/officeDocument/2006/relationships/customXml" Target="../ink/ink4465.xml"/><Relationship Id="rId73" Type="http://schemas.openxmlformats.org/officeDocument/2006/relationships/customXml" Target="../ink/ink4469.xml"/><Relationship Id="rId78" Type="http://schemas.openxmlformats.org/officeDocument/2006/relationships/image" Target="../media/image867.png"/><Relationship Id="rId81" Type="http://schemas.openxmlformats.org/officeDocument/2006/relationships/customXml" Target="../ink/ink4473.xml"/><Relationship Id="rId86" Type="http://schemas.openxmlformats.org/officeDocument/2006/relationships/image" Target="../media/image871.png"/><Relationship Id="rId94" Type="http://schemas.openxmlformats.org/officeDocument/2006/relationships/image" Target="../media/image875.png"/><Relationship Id="rId99" Type="http://schemas.openxmlformats.org/officeDocument/2006/relationships/customXml" Target="../ink/ink4482.xml"/><Relationship Id="rId101" Type="http://schemas.openxmlformats.org/officeDocument/2006/relationships/customXml" Target="../ink/ink4483.xml"/><Relationship Id="rId4" Type="http://schemas.openxmlformats.org/officeDocument/2006/relationships/image" Target="../media/image830.png"/><Relationship Id="rId9" Type="http://schemas.openxmlformats.org/officeDocument/2006/relationships/customXml" Target="../ink/ink4437.xml"/><Relationship Id="rId13" Type="http://schemas.openxmlformats.org/officeDocument/2006/relationships/customXml" Target="../ink/ink4439.xml"/><Relationship Id="rId18" Type="http://schemas.openxmlformats.org/officeDocument/2006/relationships/image" Target="../media/image837.png"/><Relationship Id="rId39" Type="http://schemas.openxmlformats.org/officeDocument/2006/relationships/customXml" Target="../ink/ink4452.xml"/><Relationship Id="rId109" Type="http://schemas.openxmlformats.org/officeDocument/2006/relationships/customXml" Target="../ink/ink4487.xml"/><Relationship Id="rId34" Type="http://schemas.openxmlformats.org/officeDocument/2006/relationships/image" Target="../media/image845.png"/><Relationship Id="rId50" Type="http://schemas.openxmlformats.org/officeDocument/2006/relationships/image" Target="../media/image853.png"/><Relationship Id="rId55" Type="http://schemas.openxmlformats.org/officeDocument/2006/relationships/customXml" Target="../ink/ink4460.xml"/><Relationship Id="rId76" Type="http://schemas.openxmlformats.org/officeDocument/2006/relationships/image" Target="../media/image866.png"/><Relationship Id="rId97" Type="http://schemas.openxmlformats.org/officeDocument/2006/relationships/customXml" Target="../ink/ink4481.xml"/><Relationship Id="rId104" Type="http://schemas.openxmlformats.org/officeDocument/2006/relationships/image" Target="../media/image880.png"/><Relationship Id="rId7" Type="http://schemas.openxmlformats.org/officeDocument/2006/relationships/customXml" Target="../ink/ink4436.xml"/><Relationship Id="rId71" Type="http://schemas.openxmlformats.org/officeDocument/2006/relationships/customXml" Target="../ink/ink4468.xml"/><Relationship Id="rId92" Type="http://schemas.openxmlformats.org/officeDocument/2006/relationships/image" Target="../media/image874.png"/><Relationship Id="rId2" Type="http://schemas.openxmlformats.org/officeDocument/2006/relationships/image" Target="../media/image829.png"/><Relationship Id="rId29" Type="http://schemas.openxmlformats.org/officeDocument/2006/relationships/customXml" Target="../ink/ink4447.xml"/><Relationship Id="rId24" Type="http://schemas.openxmlformats.org/officeDocument/2006/relationships/image" Target="../media/image840.png"/><Relationship Id="rId40" Type="http://schemas.openxmlformats.org/officeDocument/2006/relationships/image" Target="../media/image848.png"/><Relationship Id="rId45" Type="http://schemas.openxmlformats.org/officeDocument/2006/relationships/customXml" Target="../ink/ink4455.xml"/><Relationship Id="rId66" Type="http://schemas.openxmlformats.org/officeDocument/2006/relationships/image" Target="../media/image861.png"/><Relationship Id="rId87" Type="http://schemas.openxmlformats.org/officeDocument/2006/relationships/customXml" Target="../ink/ink4476.xml"/><Relationship Id="rId110" Type="http://schemas.openxmlformats.org/officeDocument/2006/relationships/image" Target="../media/image883.png"/><Relationship Id="rId115" Type="http://schemas.openxmlformats.org/officeDocument/2006/relationships/customXml" Target="../ink/ink4490.xml"/><Relationship Id="rId61" Type="http://schemas.openxmlformats.org/officeDocument/2006/relationships/customXml" Target="../ink/ink4463.xml"/><Relationship Id="rId82" Type="http://schemas.openxmlformats.org/officeDocument/2006/relationships/image" Target="../media/image869.png"/><Relationship Id="rId19" Type="http://schemas.openxmlformats.org/officeDocument/2006/relationships/customXml" Target="../ink/ink4442.xml"/><Relationship Id="rId14" Type="http://schemas.openxmlformats.org/officeDocument/2006/relationships/image" Target="../media/image835.png"/><Relationship Id="rId30" Type="http://schemas.openxmlformats.org/officeDocument/2006/relationships/image" Target="../media/image843.png"/><Relationship Id="rId35" Type="http://schemas.openxmlformats.org/officeDocument/2006/relationships/customXml" Target="../ink/ink4450.xml"/><Relationship Id="rId56" Type="http://schemas.openxmlformats.org/officeDocument/2006/relationships/image" Target="../media/image856.png"/><Relationship Id="rId77" Type="http://schemas.openxmlformats.org/officeDocument/2006/relationships/customXml" Target="../ink/ink4471.xml"/><Relationship Id="rId100" Type="http://schemas.openxmlformats.org/officeDocument/2006/relationships/image" Target="../media/image878.png"/><Relationship Id="rId105" Type="http://schemas.openxmlformats.org/officeDocument/2006/relationships/customXml" Target="../ink/ink4485.xml"/><Relationship Id="rId8" Type="http://schemas.openxmlformats.org/officeDocument/2006/relationships/image" Target="../media/image832.png"/><Relationship Id="rId51" Type="http://schemas.openxmlformats.org/officeDocument/2006/relationships/customXml" Target="../ink/ink4458.xml"/><Relationship Id="rId72" Type="http://schemas.openxmlformats.org/officeDocument/2006/relationships/image" Target="../media/image864.png"/><Relationship Id="rId93" Type="http://schemas.openxmlformats.org/officeDocument/2006/relationships/customXml" Target="../ink/ink4479.xml"/><Relationship Id="rId98" Type="http://schemas.openxmlformats.org/officeDocument/2006/relationships/image" Target="../media/image877.png"/><Relationship Id="rId3" Type="http://schemas.openxmlformats.org/officeDocument/2006/relationships/customXml" Target="../ink/ink4434.xml"/><Relationship Id="rId25" Type="http://schemas.openxmlformats.org/officeDocument/2006/relationships/customXml" Target="../ink/ink4445.xml"/><Relationship Id="rId46" Type="http://schemas.openxmlformats.org/officeDocument/2006/relationships/image" Target="../media/image851.png"/><Relationship Id="rId67" Type="http://schemas.openxmlformats.org/officeDocument/2006/relationships/customXml" Target="../ink/ink4466.xml"/><Relationship Id="rId116" Type="http://schemas.openxmlformats.org/officeDocument/2006/relationships/image" Target="../media/image886.png"/><Relationship Id="rId20" Type="http://schemas.openxmlformats.org/officeDocument/2006/relationships/image" Target="../media/image838.png"/><Relationship Id="rId41" Type="http://schemas.openxmlformats.org/officeDocument/2006/relationships/customXml" Target="../ink/ink4453.xml"/><Relationship Id="rId62" Type="http://schemas.openxmlformats.org/officeDocument/2006/relationships/image" Target="../media/image859.png"/><Relationship Id="rId83" Type="http://schemas.openxmlformats.org/officeDocument/2006/relationships/customXml" Target="../ink/ink4474.xml"/><Relationship Id="rId88" Type="http://schemas.openxmlformats.org/officeDocument/2006/relationships/image" Target="../media/image872.png"/><Relationship Id="rId111" Type="http://schemas.openxmlformats.org/officeDocument/2006/relationships/customXml" Target="../ink/ink4488.xml"/></Relationships>
</file>

<file path=ppt/slides/_rels/slide13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841.png"/><Relationship Id="rId117" Type="http://schemas.openxmlformats.org/officeDocument/2006/relationships/customXml" Target="../ink/ink4548.xml"/><Relationship Id="rId21" Type="http://schemas.openxmlformats.org/officeDocument/2006/relationships/customXml" Target="../ink/ink4500.xml"/><Relationship Id="rId42" Type="http://schemas.openxmlformats.org/officeDocument/2006/relationships/image" Target="../media/image849.png"/><Relationship Id="rId47" Type="http://schemas.openxmlformats.org/officeDocument/2006/relationships/customXml" Target="../ink/ink4513.xml"/><Relationship Id="rId63" Type="http://schemas.openxmlformats.org/officeDocument/2006/relationships/customXml" Target="../ink/ink4521.xml"/><Relationship Id="rId68" Type="http://schemas.openxmlformats.org/officeDocument/2006/relationships/image" Target="../media/image862.png"/><Relationship Id="rId84" Type="http://schemas.openxmlformats.org/officeDocument/2006/relationships/image" Target="../media/image870.png"/><Relationship Id="rId89" Type="http://schemas.openxmlformats.org/officeDocument/2006/relationships/customXml" Target="../ink/ink4534.xml"/><Relationship Id="rId112" Type="http://schemas.openxmlformats.org/officeDocument/2006/relationships/image" Target="../media/image884.png"/><Relationship Id="rId16" Type="http://schemas.openxmlformats.org/officeDocument/2006/relationships/image" Target="../media/image836.png"/><Relationship Id="rId107" Type="http://schemas.openxmlformats.org/officeDocument/2006/relationships/customXml" Target="../ink/ink4543.xml"/><Relationship Id="rId11" Type="http://schemas.openxmlformats.org/officeDocument/2006/relationships/customXml" Target="../ink/ink4495.xml"/><Relationship Id="rId32" Type="http://schemas.openxmlformats.org/officeDocument/2006/relationships/image" Target="../media/image844.png"/><Relationship Id="rId37" Type="http://schemas.openxmlformats.org/officeDocument/2006/relationships/customXml" Target="../ink/ink4508.xml"/><Relationship Id="rId53" Type="http://schemas.openxmlformats.org/officeDocument/2006/relationships/customXml" Target="../ink/ink4516.xml"/><Relationship Id="rId58" Type="http://schemas.openxmlformats.org/officeDocument/2006/relationships/image" Target="../media/image857.png"/><Relationship Id="rId74" Type="http://schemas.openxmlformats.org/officeDocument/2006/relationships/image" Target="../media/image865.png"/><Relationship Id="rId79" Type="http://schemas.openxmlformats.org/officeDocument/2006/relationships/customXml" Target="../ink/ink4529.xml"/><Relationship Id="rId102" Type="http://schemas.openxmlformats.org/officeDocument/2006/relationships/image" Target="../media/image879.png"/><Relationship Id="rId123" Type="http://schemas.openxmlformats.org/officeDocument/2006/relationships/customXml" Target="../ink/ink4551.xml"/><Relationship Id="rId128" Type="http://schemas.openxmlformats.org/officeDocument/2006/relationships/image" Target="../media/image892.png"/><Relationship Id="rId5" Type="http://schemas.openxmlformats.org/officeDocument/2006/relationships/customXml" Target="../ink/ink4492.xml"/><Relationship Id="rId90" Type="http://schemas.openxmlformats.org/officeDocument/2006/relationships/image" Target="../media/image873.png"/><Relationship Id="rId95" Type="http://schemas.openxmlformats.org/officeDocument/2006/relationships/customXml" Target="../ink/ink4537.xml"/><Relationship Id="rId22" Type="http://schemas.openxmlformats.org/officeDocument/2006/relationships/image" Target="../media/image839.png"/><Relationship Id="rId27" Type="http://schemas.openxmlformats.org/officeDocument/2006/relationships/customXml" Target="../ink/ink4503.xml"/><Relationship Id="rId43" Type="http://schemas.openxmlformats.org/officeDocument/2006/relationships/customXml" Target="../ink/ink4511.xml"/><Relationship Id="rId48" Type="http://schemas.openxmlformats.org/officeDocument/2006/relationships/image" Target="../media/image852.png"/><Relationship Id="rId64" Type="http://schemas.openxmlformats.org/officeDocument/2006/relationships/image" Target="../media/image860.png"/><Relationship Id="rId69" Type="http://schemas.openxmlformats.org/officeDocument/2006/relationships/customXml" Target="../ink/ink4524.xml"/><Relationship Id="rId113" Type="http://schemas.openxmlformats.org/officeDocument/2006/relationships/customXml" Target="../ink/ink4546.xml"/><Relationship Id="rId118" Type="http://schemas.openxmlformats.org/officeDocument/2006/relationships/image" Target="../media/image887.png"/><Relationship Id="rId80" Type="http://schemas.openxmlformats.org/officeDocument/2006/relationships/image" Target="../media/image868.png"/><Relationship Id="rId85" Type="http://schemas.openxmlformats.org/officeDocument/2006/relationships/customXml" Target="../ink/ink4532.xml"/><Relationship Id="rId12" Type="http://schemas.openxmlformats.org/officeDocument/2006/relationships/image" Target="../media/image834.png"/><Relationship Id="rId17" Type="http://schemas.openxmlformats.org/officeDocument/2006/relationships/customXml" Target="../ink/ink4498.xml"/><Relationship Id="rId33" Type="http://schemas.openxmlformats.org/officeDocument/2006/relationships/customXml" Target="../ink/ink4506.xml"/><Relationship Id="rId38" Type="http://schemas.openxmlformats.org/officeDocument/2006/relationships/image" Target="../media/image847.png"/><Relationship Id="rId59" Type="http://schemas.openxmlformats.org/officeDocument/2006/relationships/customXml" Target="../ink/ink4519.xml"/><Relationship Id="rId103" Type="http://schemas.openxmlformats.org/officeDocument/2006/relationships/customXml" Target="../ink/ink4541.xml"/><Relationship Id="rId108" Type="http://schemas.openxmlformats.org/officeDocument/2006/relationships/image" Target="../media/image882.png"/><Relationship Id="rId124" Type="http://schemas.openxmlformats.org/officeDocument/2006/relationships/image" Target="../media/image890.png"/><Relationship Id="rId54" Type="http://schemas.openxmlformats.org/officeDocument/2006/relationships/image" Target="../media/image855.png"/><Relationship Id="rId70" Type="http://schemas.openxmlformats.org/officeDocument/2006/relationships/image" Target="../media/image863.png"/><Relationship Id="rId75" Type="http://schemas.openxmlformats.org/officeDocument/2006/relationships/customXml" Target="../ink/ink4527.xml"/><Relationship Id="rId91" Type="http://schemas.openxmlformats.org/officeDocument/2006/relationships/customXml" Target="../ink/ink4535.xml"/><Relationship Id="rId96" Type="http://schemas.openxmlformats.org/officeDocument/2006/relationships/image" Target="../media/image87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31.png"/><Relationship Id="rId23" Type="http://schemas.openxmlformats.org/officeDocument/2006/relationships/customXml" Target="../ink/ink4501.xml"/><Relationship Id="rId28" Type="http://schemas.openxmlformats.org/officeDocument/2006/relationships/image" Target="../media/image842.png"/><Relationship Id="rId49" Type="http://schemas.openxmlformats.org/officeDocument/2006/relationships/customXml" Target="../ink/ink4514.xml"/><Relationship Id="rId114" Type="http://schemas.openxmlformats.org/officeDocument/2006/relationships/image" Target="../media/image885.png"/><Relationship Id="rId119" Type="http://schemas.openxmlformats.org/officeDocument/2006/relationships/customXml" Target="../ink/ink4549.xml"/><Relationship Id="rId44" Type="http://schemas.openxmlformats.org/officeDocument/2006/relationships/image" Target="../media/image850.png"/><Relationship Id="rId60" Type="http://schemas.openxmlformats.org/officeDocument/2006/relationships/image" Target="../media/image858.png"/><Relationship Id="rId65" Type="http://schemas.openxmlformats.org/officeDocument/2006/relationships/customXml" Target="../ink/ink4522.xml"/><Relationship Id="rId81" Type="http://schemas.openxmlformats.org/officeDocument/2006/relationships/customXml" Target="../ink/ink4530.xml"/><Relationship Id="rId86" Type="http://schemas.openxmlformats.org/officeDocument/2006/relationships/image" Target="../media/image871.png"/><Relationship Id="rId13" Type="http://schemas.openxmlformats.org/officeDocument/2006/relationships/customXml" Target="../ink/ink4496.xml"/><Relationship Id="rId18" Type="http://schemas.openxmlformats.org/officeDocument/2006/relationships/image" Target="../media/image837.png"/><Relationship Id="rId39" Type="http://schemas.openxmlformats.org/officeDocument/2006/relationships/customXml" Target="../ink/ink4509.xml"/><Relationship Id="rId109" Type="http://schemas.openxmlformats.org/officeDocument/2006/relationships/customXml" Target="../ink/ink4544.xml"/><Relationship Id="rId34" Type="http://schemas.openxmlformats.org/officeDocument/2006/relationships/image" Target="../media/image845.png"/><Relationship Id="rId50" Type="http://schemas.openxmlformats.org/officeDocument/2006/relationships/image" Target="../media/image853.png"/><Relationship Id="rId55" Type="http://schemas.openxmlformats.org/officeDocument/2006/relationships/customXml" Target="../ink/ink4517.xml"/><Relationship Id="rId76" Type="http://schemas.openxmlformats.org/officeDocument/2006/relationships/image" Target="../media/image866.png"/><Relationship Id="rId97" Type="http://schemas.openxmlformats.org/officeDocument/2006/relationships/customXml" Target="../ink/ink4538.xml"/><Relationship Id="rId104" Type="http://schemas.openxmlformats.org/officeDocument/2006/relationships/image" Target="../media/image880.png"/><Relationship Id="rId120" Type="http://schemas.openxmlformats.org/officeDocument/2006/relationships/image" Target="../media/image888.png"/><Relationship Id="rId125" Type="http://schemas.openxmlformats.org/officeDocument/2006/relationships/customXml" Target="../ink/ink4552.xml"/><Relationship Id="rId7" Type="http://schemas.openxmlformats.org/officeDocument/2006/relationships/customXml" Target="../ink/ink4493.xml"/><Relationship Id="rId71" Type="http://schemas.openxmlformats.org/officeDocument/2006/relationships/customXml" Target="../ink/ink4525.xml"/><Relationship Id="rId92" Type="http://schemas.openxmlformats.org/officeDocument/2006/relationships/image" Target="../media/image874.png"/><Relationship Id="rId2" Type="http://schemas.openxmlformats.org/officeDocument/2006/relationships/image" Target="../media/image829.png"/><Relationship Id="rId29" Type="http://schemas.openxmlformats.org/officeDocument/2006/relationships/customXml" Target="../ink/ink4504.xml"/><Relationship Id="rId24" Type="http://schemas.openxmlformats.org/officeDocument/2006/relationships/image" Target="../media/image840.png"/><Relationship Id="rId40" Type="http://schemas.openxmlformats.org/officeDocument/2006/relationships/image" Target="../media/image848.png"/><Relationship Id="rId45" Type="http://schemas.openxmlformats.org/officeDocument/2006/relationships/customXml" Target="../ink/ink4512.xml"/><Relationship Id="rId66" Type="http://schemas.openxmlformats.org/officeDocument/2006/relationships/image" Target="../media/image861.png"/><Relationship Id="rId87" Type="http://schemas.openxmlformats.org/officeDocument/2006/relationships/customXml" Target="../ink/ink4533.xml"/><Relationship Id="rId110" Type="http://schemas.openxmlformats.org/officeDocument/2006/relationships/image" Target="../media/image883.png"/><Relationship Id="rId115" Type="http://schemas.openxmlformats.org/officeDocument/2006/relationships/customXml" Target="../ink/ink4547.xml"/><Relationship Id="rId61" Type="http://schemas.openxmlformats.org/officeDocument/2006/relationships/customXml" Target="../ink/ink4520.xml"/><Relationship Id="rId82" Type="http://schemas.openxmlformats.org/officeDocument/2006/relationships/image" Target="../media/image869.png"/><Relationship Id="rId19" Type="http://schemas.openxmlformats.org/officeDocument/2006/relationships/customXml" Target="../ink/ink4499.xml"/><Relationship Id="rId14" Type="http://schemas.openxmlformats.org/officeDocument/2006/relationships/image" Target="../media/image835.png"/><Relationship Id="rId30" Type="http://schemas.openxmlformats.org/officeDocument/2006/relationships/image" Target="../media/image843.png"/><Relationship Id="rId35" Type="http://schemas.openxmlformats.org/officeDocument/2006/relationships/customXml" Target="../ink/ink4507.xml"/><Relationship Id="rId56" Type="http://schemas.openxmlformats.org/officeDocument/2006/relationships/image" Target="../media/image856.png"/><Relationship Id="rId77" Type="http://schemas.openxmlformats.org/officeDocument/2006/relationships/customXml" Target="../ink/ink4528.xml"/><Relationship Id="rId100" Type="http://schemas.openxmlformats.org/officeDocument/2006/relationships/image" Target="../media/image878.png"/><Relationship Id="rId105" Type="http://schemas.openxmlformats.org/officeDocument/2006/relationships/customXml" Target="../ink/ink4542.xml"/><Relationship Id="rId126" Type="http://schemas.openxmlformats.org/officeDocument/2006/relationships/image" Target="../media/image891.png"/><Relationship Id="rId8" Type="http://schemas.openxmlformats.org/officeDocument/2006/relationships/image" Target="../media/image832.png"/><Relationship Id="rId51" Type="http://schemas.openxmlformats.org/officeDocument/2006/relationships/customXml" Target="../ink/ink4515.xml"/><Relationship Id="rId72" Type="http://schemas.openxmlformats.org/officeDocument/2006/relationships/image" Target="../media/image864.png"/><Relationship Id="rId93" Type="http://schemas.openxmlformats.org/officeDocument/2006/relationships/customXml" Target="../ink/ink4536.xml"/><Relationship Id="rId98" Type="http://schemas.openxmlformats.org/officeDocument/2006/relationships/image" Target="../media/image877.png"/><Relationship Id="rId121" Type="http://schemas.openxmlformats.org/officeDocument/2006/relationships/customXml" Target="../ink/ink4550.xml"/><Relationship Id="rId3" Type="http://schemas.openxmlformats.org/officeDocument/2006/relationships/customXml" Target="../ink/ink4491.xml"/><Relationship Id="rId25" Type="http://schemas.openxmlformats.org/officeDocument/2006/relationships/customXml" Target="../ink/ink4502.xml"/><Relationship Id="rId46" Type="http://schemas.openxmlformats.org/officeDocument/2006/relationships/image" Target="../media/image851.png"/><Relationship Id="rId67" Type="http://schemas.openxmlformats.org/officeDocument/2006/relationships/customXml" Target="../ink/ink4523.xml"/><Relationship Id="rId116" Type="http://schemas.openxmlformats.org/officeDocument/2006/relationships/image" Target="../media/image886.png"/><Relationship Id="rId20" Type="http://schemas.openxmlformats.org/officeDocument/2006/relationships/image" Target="../media/image838.png"/><Relationship Id="rId41" Type="http://schemas.openxmlformats.org/officeDocument/2006/relationships/customXml" Target="../ink/ink4510.xml"/><Relationship Id="rId62" Type="http://schemas.openxmlformats.org/officeDocument/2006/relationships/image" Target="../media/image859.png"/><Relationship Id="rId83" Type="http://schemas.openxmlformats.org/officeDocument/2006/relationships/customXml" Target="../ink/ink4531.xml"/><Relationship Id="rId88" Type="http://schemas.openxmlformats.org/officeDocument/2006/relationships/image" Target="../media/image872.png"/><Relationship Id="rId111" Type="http://schemas.openxmlformats.org/officeDocument/2006/relationships/customXml" Target="../ink/ink4545.xml"/><Relationship Id="rId15" Type="http://schemas.openxmlformats.org/officeDocument/2006/relationships/customXml" Target="../ink/ink4497.xml"/><Relationship Id="rId36" Type="http://schemas.openxmlformats.org/officeDocument/2006/relationships/image" Target="../media/image846.png"/><Relationship Id="rId57" Type="http://schemas.openxmlformats.org/officeDocument/2006/relationships/customXml" Target="../ink/ink4518.xml"/><Relationship Id="rId106" Type="http://schemas.openxmlformats.org/officeDocument/2006/relationships/image" Target="../media/image881.png"/><Relationship Id="rId127" Type="http://schemas.openxmlformats.org/officeDocument/2006/relationships/customXml" Target="../ink/ink4553.xml"/><Relationship Id="rId10" Type="http://schemas.openxmlformats.org/officeDocument/2006/relationships/image" Target="../media/image833.png"/><Relationship Id="rId31" Type="http://schemas.openxmlformats.org/officeDocument/2006/relationships/customXml" Target="../ink/ink4505.xml"/><Relationship Id="rId52" Type="http://schemas.openxmlformats.org/officeDocument/2006/relationships/image" Target="../media/image854.png"/><Relationship Id="rId73" Type="http://schemas.openxmlformats.org/officeDocument/2006/relationships/customXml" Target="../ink/ink4526.xml"/><Relationship Id="rId78" Type="http://schemas.openxmlformats.org/officeDocument/2006/relationships/image" Target="../media/image867.png"/><Relationship Id="rId94" Type="http://schemas.openxmlformats.org/officeDocument/2006/relationships/image" Target="../media/image875.png"/><Relationship Id="rId99" Type="http://schemas.openxmlformats.org/officeDocument/2006/relationships/customXml" Target="../ink/ink4539.xml"/><Relationship Id="rId101" Type="http://schemas.openxmlformats.org/officeDocument/2006/relationships/customXml" Target="../ink/ink4540.xml"/><Relationship Id="rId122" Type="http://schemas.openxmlformats.org/officeDocument/2006/relationships/image" Target="../media/image889.png"/><Relationship Id="rId4" Type="http://schemas.openxmlformats.org/officeDocument/2006/relationships/image" Target="../media/image830.png"/><Relationship Id="rId9" Type="http://schemas.openxmlformats.org/officeDocument/2006/relationships/customXml" Target="../ink/ink4494.xml"/></Relationships>
</file>

<file path=ppt/slides/_rels/slide13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611.xml"/><Relationship Id="rId21" Type="http://schemas.openxmlformats.org/officeDocument/2006/relationships/customXml" Target="../ink/ink4563.xml"/><Relationship Id="rId42" Type="http://schemas.openxmlformats.org/officeDocument/2006/relationships/image" Target="../media/image849.png"/><Relationship Id="rId63" Type="http://schemas.openxmlformats.org/officeDocument/2006/relationships/customXml" Target="../ink/ink4584.xml"/><Relationship Id="rId84" Type="http://schemas.openxmlformats.org/officeDocument/2006/relationships/image" Target="../media/image870.png"/><Relationship Id="rId138" Type="http://schemas.openxmlformats.org/officeDocument/2006/relationships/image" Target="../media/image897.png"/><Relationship Id="rId107" Type="http://schemas.openxmlformats.org/officeDocument/2006/relationships/customXml" Target="../ink/ink4606.xml"/><Relationship Id="rId11" Type="http://schemas.openxmlformats.org/officeDocument/2006/relationships/customXml" Target="../ink/ink4558.xml"/><Relationship Id="rId32" Type="http://schemas.openxmlformats.org/officeDocument/2006/relationships/image" Target="../media/image844.png"/><Relationship Id="rId37" Type="http://schemas.openxmlformats.org/officeDocument/2006/relationships/customXml" Target="../ink/ink4571.xml"/><Relationship Id="rId53" Type="http://schemas.openxmlformats.org/officeDocument/2006/relationships/customXml" Target="../ink/ink4579.xml"/><Relationship Id="rId58" Type="http://schemas.openxmlformats.org/officeDocument/2006/relationships/image" Target="../media/image857.png"/><Relationship Id="rId74" Type="http://schemas.openxmlformats.org/officeDocument/2006/relationships/image" Target="../media/image865.png"/><Relationship Id="rId79" Type="http://schemas.openxmlformats.org/officeDocument/2006/relationships/customXml" Target="../ink/ink4592.xml"/><Relationship Id="rId102" Type="http://schemas.openxmlformats.org/officeDocument/2006/relationships/image" Target="../media/image879.png"/><Relationship Id="rId123" Type="http://schemas.openxmlformats.org/officeDocument/2006/relationships/customXml" Target="../ink/ink4614.xml"/><Relationship Id="rId128" Type="http://schemas.openxmlformats.org/officeDocument/2006/relationships/image" Target="../media/image892.png"/><Relationship Id="rId5" Type="http://schemas.openxmlformats.org/officeDocument/2006/relationships/customXml" Target="../ink/ink4555.xml"/><Relationship Id="rId90" Type="http://schemas.openxmlformats.org/officeDocument/2006/relationships/image" Target="../media/image873.png"/><Relationship Id="rId95" Type="http://schemas.openxmlformats.org/officeDocument/2006/relationships/customXml" Target="../ink/ink4600.xml"/><Relationship Id="rId22" Type="http://schemas.openxmlformats.org/officeDocument/2006/relationships/image" Target="../media/image839.png"/><Relationship Id="rId27" Type="http://schemas.openxmlformats.org/officeDocument/2006/relationships/customXml" Target="../ink/ink4566.xml"/><Relationship Id="rId43" Type="http://schemas.openxmlformats.org/officeDocument/2006/relationships/customXml" Target="../ink/ink4574.xml"/><Relationship Id="rId48" Type="http://schemas.openxmlformats.org/officeDocument/2006/relationships/image" Target="../media/image852.png"/><Relationship Id="rId64" Type="http://schemas.openxmlformats.org/officeDocument/2006/relationships/image" Target="../media/image860.png"/><Relationship Id="rId69" Type="http://schemas.openxmlformats.org/officeDocument/2006/relationships/customXml" Target="../ink/ink4587.xml"/><Relationship Id="rId113" Type="http://schemas.openxmlformats.org/officeDocument/2006/relationships/customXml" Target="../ink/ink4609.xml"/><Relationship Id="rId118" Type="http://schemas.openxmlformats.org/officeDocument/2006/relationships/image" Target="../media/image887.png"/><Relationship Id="rId134" Type="http://schemas.openxmlformats.org/officeDocument/2006/relationships/image" Target="../media/image895.png"/><Relationship Id="rId139" Type="http://schemas.openxmlformats.org/officeDocument/2006/relationships/customXml" Target="../ink/ink4622.xml"/><Relationship Id="rId80" Type="http://schemas.openxmlformats.org/officeDocument/2006/relationships/image" Target="../media/image868.png"/><Relationship Id="rId85" Type="http://schemas.openxmlformats.org/officeDocument/2006/relationships/customXml" Target="../ink/ink4595.xml"/><Relationship Id="rId12" Type="http://schemas.openxmlformats.org/officeDocument/2006/relationships/image" Target="../media/image834.png"/><Relationship Id="rId17" Type="http://schemas.openxmlformats.org/officeDocument/2006/relationships/customXml" Target="../ink/ink4561.xml"/><Relationship Id="rId33" Type="http://schemas.openxmlformats.org/officeDocument/2006/relationships/customXml" Target="../ink/ink4569.xml"/><Relationship Id="rId38" Type="http://schemas.openxmlformats.org/officeDocument/2006/relationships/image" Target="../media/image847.png"/><Relationship Id="rId59" Type="http://schemas.openxmlformats.org/officeDocument/2006/relationships/customXml" Target="../ink/ink4582.xml"/><Relationship Id="rId103" Type="http://schemas.openxmlformats.org/officeDocument/2006/relationships/customXml" Target="../ink/ink4604.xml"/><Relationship Id="rId108" Type="http://schemas.openxmlformats.org/officeDocument/2006/relationships/image" Target="../media/image882.png"/><Relationship Id="rId124" Type="http://schemas.openxmlformats.org/officeDocument/2006/relationships/image" Target="../media/image890.png"/><Relationship Id="rId129" Type="http://schemas.openxmlformats.org/officeDocument/2006/relationships/customXml" Target="../ink/ink4617.xml"/><Relationship Id="rId54" Type="http://schemas.openxmlformats.org/officeDocument/2006/relationships/image" Target="../media/image855.png"/><Relationship Id="rId70" Type="http://schemas.openxmlformats.org/officeDocument/2006/relationships/image" Target="../media/image863.png"/><Relationship Id="rId75" Type="http://schemas.openxmlformats.org/officeDocument/2006/relationships/customXml" Target="../ink/ink4590.xml"/><Relationship Id="rId91" Type="http://schemas.openxmlformats.org/officeDocument/2006/relationships/customXml" Target="../ink/ink4598.xml"/><Relationship Id="rId96" Type="http://schemas.openxmlformats.org/officeDocument/2006/relationships/image" Target="../media/image876.png"/><Relationship Id="rId140" Type="http://schemas.openxmlformats.org/officeDocument/2006/relationships/image" Target="../media/image89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31.png"/><Relationship Id="rId23" Type="http://schemas.openxmlformats.org/officeDocument/2006/relationships/customXml" Target="../ink/ink4564.xml"/><Relationship Id="rId28" Type="http://schemas.openxmlformats.org/officeDocument/2006/relationships/image" Target="../media/image842.png"/><Relationship Id="rId49" Type="http://schemas.openxmlformats.org/officeDocument/2006/relationships/customXml" Target="../ink/ink4577.xml"/><Relationship Id="rId114" Type="http://schemas.openxmlformats.org/officeDocument/2006/relationships/image" Target="../media/image885.png"/><Relationship Id="rId119" Type="http://schemas.openxmlformats.org/officeDocument/2006/relationships/customXml" Target="../ink/ink4612.xml"/><Relationship Id="rId44" Type="http://schemas.openxmlformats.org/officeDocument/2006/relationships/image" Target="../media/image850.png"/><Relationship Id="rId60" Type="http://schemas.openxmlformats.org/officeDocument/2006/relationships/image" Target="../media/image858.png"/><Relationship Id="rId65" Type="http://schemas.openxmlformats.org/officeDocument/2006/relationships/customXml" Target="../ink/ink4585.xml"/><Relationship Id="rId81" Type="http://schemas.openxmlformats.org/officeDocument/2006/relationships/customXml" Target="../ink/ink4593.xml"/><Relationship Id="rId86" Type="http://schemas.openxmlformats.org/officeDocument/2006/relationships/image" Target="../media/image871.png"/><Relationship Id="rId130" Type="http://schemas.openxmlformats.org/officeDocument/2006/relationships/image" Target="../media/image893.png"/><Relationship Id="rId135" Type="http://schemas.openxmlformats.org/officeDocument/2006/relationships/customXml" Target="../ink/ink4620.xml"/><Relationship Id="rId13" Type="http://schemas.openxmlformats.org/officeDocument/2006/relationships/customXml" Target="../ink/ink4559.xml"/><Relationship Id="rId18" Type="http://schemas.openxmlformats.org/officeDocument/2006/relationships/image" Target="../media/image837.png"/><Relationship Id="rId39" Type="http://schemas.openxmlformats.org/officeDocument/2006/relationships/customXml" Target="../ink/ink4572.xml"/><Relationship Id="rId109" Type="http://schemas.openxmlformats.org/officeDocument/2006/relationships/customXml" Target="../ink/ink4607.xml"/><Relationship Id="rId34" Type="http://schemas.openxmlformats.org/officeDocument/2006/relationships/image" Target="../media/image845.png"/><Relationship Id="rId50" Type="http://schemas.openxmlformats.org/officeDocument/2006/relationships/image" Target="../media/image853.png"/><Relationship Id="rId55" Type="http://schemas.openxmlformats.org/officeDocument/2006/relationships/customXml" Target="../ink/ink4580.xml"/><Relationship Id="rId76" Type="http://schemas.openxmlformats.org/officeDocument/2006/relationships/image" Target="../media/image866.png"/><Relationship Id="rId97" Type="http://schemas.openxmlformats.org/officeDocument/2006/relationships/customXml" Target="../ink/ink4601.xml"/><Relationship Id="rId104" Type="http://schemas.openxmlformats.org/officeDocument/2006/relationships/image" Target="../media/image880.png"/><Relationship Id="rId120" Type="http://schemas.openxmlformats.org/officeDocument/2006/relationships/image" Target="../media/image888.png"/><Relationship Id="rId125" Type="http://schemas.openxmlformats.org/officeDocument/2006/relationships/customXml" Target="../ink/ink4615.xml"/><Relationship Id="rId141" Type="http://schemas.openxmlformats.org/officeDocument/2006/relationships/customXml" Target="../ink/ink4623.xml"/><Relationship Id="rId7" Type="http://schemas.openxmlformats.org/officeDocument/2006/relationships/customXml" Target="../ink/ink4556.xml"/><Relationship Id="rId71" Type="http://schemas.openxmlformats.org/officeDocument/2006/relationships/customXml" Target="../ink/ink4588.xml"/><Relationship Id="rId92" Type="http://schemas.openxmlformats.org/officeDocument/2006/relationships/image" Target="../media/image874.png"/><Relationship Id="rId2" Type="http://schemas.openxmlformats.org/officeDocument/2006/relationships/image" Target="../media/image829.png"/><Relationship Id="rId29" Type="http://schemas.openxmlformats.org/officeDocument/2006/relationships/customXml" Target="../ink/ink4567.xml"/><Relationship Id="rId24" Type="http://schemas.openxmlformats.org/officeDocument/2006/relationships/image" Target="../media/image840.png"/><Relationship Id="rId40" Type="http://schemas.openxmlformats.org/officeDocument/2006/relationships/image" Target="../media/image848.png"/><Relationship Id="rId45" Type="http://schemas.openxmlformats.org/officeDocument/2006/relationships/customXml" Target="../ink/ink4575.xml"/><Relationship Id="rId66" Type="http://schemas.openxmlformats.org/officeDocument/2006/relationships/image" Target="../media/image861.png"/><Relationship Id="rId87" Type="http://schemas.openxmlformats.org/officeDocument/2006/relationships/customXml" Target="../ink/ink4596.xml"/><Relationship Id="rId110" Type="http://schemas.openxmlformats.org/officeDocument/2006/relationships/image" Target="../media/image883.png"/><Relationship Id="rId115" Type="http://schemas.openxmlformats.org/officeDocument/2006/relationships/customXml" Target="../ink/ink4610.xml"/><Relationship Id="rId131" Type="http://schemas.openxmlformats.org/officeDocument/2006/relationships/customXml" Target="../ink/ink4618.xml"/><Relationship Id="rId136" Type="http://schemas.openxmlformats.org/officeDocument/2006/relationships/image" Target="../media/image896.png"/><Relationship Id="rId61" Type="http://schemas.openxmlformats.org/officeDocument/2006/relationships/customXml" Target="../ink/ink4583.xml"/><Relationship Id="rId82" Type="http://schemas.openxmlformats.org/officeDocument/2006/relationships/image" Target="../media/image869.png"/><Relationship Id="rId19" Type="http://schemas.openxmlformats.org/officeDocument/2006/relationships/customXml" Target="../ink/ink4562.xml"/><Relationship Id="rId14" Type="http://schemas.openxmlformats.org/officeDocument/2006/relationships/image" Target="../media/image835.png"/><Relationship Id="rId30" Type="http://schemas.openxmlformats.org/officeDocument/2006/relationships/image" Target="../media/image843.png"/><Relationship Id="rId35" Type="http://schemas.openxmlformats.org/officeDocument/2006/relationships/customXml" Target="../ink/ink4570.xml"/><Relationship Id="rId56" Type="http://schemas.openxmlformats.org/officeDocument/2006/relationships/image" Target="../media/image856.png"/><Relationship Id="rId77" Type="http://schemas.openxmlformats.org/officeDocument/2006/relationships/customXml" Target="../ink/ink4591.xml"/><Relationship Id="rId100" Type="http://schemas.openxmlformats.org/officeDocument/2006/relationships/image" Target="../media/image878.png"/><Relationship Id="rId105" Type="http://schemas.openxmlformats.org/officeDocument/2006/relationships/customXml" Target="../ink/ink4605.xml"/><Relationship Id="rId126" Type="http://schemas.openxmlformats.org/officeDocument/2006/relationships/image" Target="../media/image891.png"/><Relationship Id="rId8" Type="http://schemas.openxmlformats.org/officeDocument/2006/relationships/image" Target="../media/image832.png"/><Relationship Id="rId51" Type="http://schemas.openxmlformats.org/officeDocument/2006/relationships/customXml" Target="../ink/ink4578.xml"/><Relationship Id="rId72" Type="http://schemas.openxmlformats.org/officeDocument/2006/relationships/image" Target="../media/image864.png"/><Relationship Id="rId93" Type="http://schemas.openxmlformats.org/officeDocument/2006/relationships/customXml" Target="../ink/ink4599.xml"/><Relationship Id="rId98" Type="http://schemas.openxmlformats.org/officeDocument/2006/relationships/image" Target="../media/image877.png"/><Relationship Id="rId121" Type="http://schemas.openxmlformats.org/officeDocument/2006/relationships/customXml" Target="../ink/ink4613.xml"/><Relationship Id="rId142" Type="http://schemas.openxmlformats.org/officeDocument/2006/relationships/image" Target="../media/image899.png"/><Relationship Id="rId3" Type="http://schemas.openxmlformats.org/officeDocument/2006/relationships/customXml" Target="../ink/ink4554.xml"/><Relationship Id="rId25" Type="http://schemas.openxmlformats.org/officeDocument/2006/relationships/customXml" Target="../ink/ink4565.xml"/><Relationship Id="rId46" Type="http://schemas.openxmlformats.org/officeDocument/2006/relationships/image" Target="../media/image851.png"/><Relationship Id="rId67" Type="http://schemas.openxmlformats.org/officeDocument/2006/relationships/customXml" Target="../ink/ink4586.xml"/><Relationship Id="rId116" Type="http://schemas.openxmlformats.org/officeDocument/2006/relationships/image" Target="../media/image886.png"/><Relationship Id="rId137" Type="http://schemas.openxmlformats.org/officeDocument/2006/relationships/customXml" Target="../ink/ink4621.xml"/><Relationship Id="rId20" Type="http://schemas.openxmlformats.org/officeDocument/2006/relationships/image" Target="../media/image838.png"/><Relationship Id="rId41" Type="http://schemas.openxmlformats.org/officeDocument/2006/relationships/customXml" Target="../ink/ink4573.xml"/><Relationship Id="rId62" Type="http://schemas.openxmlformats.org/officeDocument/2006/relationships/image" Target="../media/image859.png"/><Relationship Id="rId83" Type="http://schemas.openxmlformats.org/officeDocument/2006/relationships/customXml" Target="../ink/ink4594.xml"/><Relationship Id="rId88" Type="http://schemas.openxmlformats.org/officeDocument/2006/relationships/image" Target="../media/image872.png"/><Relationship Id="rId111" Type="http://schemas.openxmlformats.org/officeDocument/2006/relationships/customXml" Target="../ink/ink4608.xml"/><Relationship Id="rId132" Type="http://schemas.openxmlformats.org/officeDocument/2006/relationships/image" Target="../media/image894.png"/><Relationship Id="rId15" Type="http://schemas.openxmlformats.org/officeDocument/2006/relationships/customXml" Target="../ink/ink4560.xml"/><Relationship Id="rId36" Type="http://schemas.openxmlformats.org/officeDocument/2006/relationships/image" Target="../media/image846.png"/><Relationship Id="rId57" Type="http://schemas.openxmlformats.org/officeDocument/2006/relationships/customXml" Target="../ink/ink4581.xml"/><Relationship Id="rId106" Type="http://schemas.openxmlformats.org/officeDocument/2006/relationships/image" Target="../media/image881.png"/><Relationship Id="rId127" Type="http://schemas.openxmlformats.org/officeDocument/2006/relationships/customXml" Target="../ink/ink4616.xml"/><Relationship Id="rId10" Type="http://schemas.openxmlformats.org/officeDocument/2006/relationships/image" Target="../media/image833.png"/><Relationship Id="rId31" Type="http://schemas.openxmlformats.org/officeDocument/2006/relationships/customXml" Target="../ink/ink4568.xml"/><Relationship Id="rId52" Type="http://schemas.openxmlformats.org/officeDocument/2006/relationships/image" Target="../media/image854.png"/><Relationship Id="rId73" Type="http://schemas.openxmlformats.org/officeDocument/2006/relationships/customXml" Target="../ink/ink4589.xml"/><Relationship Id="rId78" Type="http://schemas.openxmlformats.org/officeDocument/2006/relationships/image" Target="../media/image867.png"/><Relationship Id="rId94" Type="http://schemas.openxmlformats.org/officeDocument/2006/relationships/image" Target="../media/image875.png"/><Relationship Id="rId99" Type="http://schemas.openxmlformats.org/officeDocument/2006/relationships/customXml" Target="../ink/ink4602.xml"/><Relationship Id="rId101" Type="http://schemas.openxmlformats.org/officeDocument/2006/relationships/customXml" Target="../ink/ink4603.xml"/><Relationship Id="rId122" Type="http://schemas.openxmlformats.org/officeDocument/2006/relationships/image" Target="../media/image889.png"/><Relationship Id="rId4" Type="http://schemas.openxmlformats.org/officeDocument/2006/relationships/image" Target="../media/image830.png"/><Relationship Id="rId9" Type="http://schemas.openxmlformats.org/officeDocument/2006/relationships/customXml" Target="../ink/ink4557.xml"/><Relationship Id="rId26" Type="http://schemas.openxmlformats.org/officeDocument/2006/relationships/image" Target="../media/image841.png"/><Relationship Id="rId47" Type="http://schemas.openxmlformats.org/officeDocument/2006/relationships/customXml" Target="../ink/ink4576.xml"/><Relationship Id="rId68" Type="http://schemas.openxmlformats.org/officeDocument/2006/relationships/image" Target="../media/image862.png"/><Relationship Id="rId89" Type="http://schemas.openxmlformats.org/officeDocument/2006/relationships/customXml" Target="../ink/ink4597.xml"/><Relationship Id="rId112" Type="http://schemas.openxmlformats.org/officeDocument/2006/relationships/image" Target="../media/image884.png"/><Relationship Id="rId133" Type="http://schemas.openxmlformats.org/officeDocument/2006/relationships/customXml" Target="../ink/ink4619.xml"/><Relationship Id="rId16" Type="http://schemas.openxmlformats.org/officeDocument/2006/relationships/image" Target="../media/image836.png"/></Relationships>
</file>

<file path=ppt/slides/_rels/slide13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681.xml"/><Relationship Id="rId21" Type="http://schemas.openxmlformats.org/officeDocument/2006/relationships/customXml" Target="../ink/ink4633.xml"/><Relationship Id="rId42" Type="http://schemas.openxmlformats.org/officeDocument/2006/relationships/image" Target="../media/image849.png"/><Relationship Id="rId63" Type="http://schemas.openxmlformats.org/officeDocument/2006/relationships/customXml" Target="../ink/ink4654.xml"/><Relationship Id="rId84" Type="http://schemas.openxmlformats.org/officeDocument/2006/relationships/image" Target="../media/image870.png"/><Relationship Id="rId138" Type="http://schemas.openxmlformats.org/officeDocument/2006/relationships/image" Target="../media/image897.png"/><Relationship Id="rId159" Type="http://schemas.openxmlformats.org/officeDocument/2006/relationships/customXml" Target="../ink/ink4702.xml"/><Relationship Id="rId170" Type="http://schemas.openxmlformats.org/officeDocument/2006/relationships/image" Target="../media/image913.png"/><Relationship Id="rId107" Type="http://schemas.openxmlformats.org/officeDocument/2006/relationships/customXml" Target="../ink/ink4676.xml"/><Relationship Id="rId11" Type="http://schemas.openxmlformats.org/officeDocument/2006/relationships/customXml" Target="../ink/ink4628.xml"/><Relationship Id="rId32" Type="http://schemas.openxmlformats.org/officeDocument/2006/relationships/image" Target="../media/image844.png"/><Relationship Id="rId53" Type="http://schemas.openxmlformats.org/officeDocument/2006/relationships/customXml" Target="../ink/ink4649.xml"/><Relationship Id="rId74" Type="http://schemas.openxmlformats.org/officeDocument/2006/relationships/image" Target="../media/image865.png"/><Relationship Id="rId128" Type="http://schemas.openxmlformats.org/officeDocument/2006/relationships/image" Target="../media/image892.png"/><Relationship Id="rId149" Type="http://schemas.openxmlformats.org/officeDocument/2006/relationships/customXml" Target="../ink/ink4697.xml"/><Relationship Id="rId5" Type="http://schemas.openxmlformats.org/officeDocument/2006/relationships/customXml" Target="../ink/ink4625.xml"/><Relationship Id="rId95" Type="http://schemas.openxmlformats.org/officeDocument/2006/relationships/customXml" Target="../ink/ink4670.xml"/><Relationship Id="rId160" Type="http://schemas.openxmlformats.org/officeDocument/2006/relationships/image" Target="../media/image908.png"/><Relationship Id="rId22" Type="http://schemas.openxmlformats.org/officeDocument/2006/relationships/image" Target="../media/image839.png"/><Relationship Id="rId43" Type="http://schemas.openxmlformats.org/officeDocument/2006/relationships/customXml" Target="../ink/ink4644.xml"/><Relationship Id="rId64" Type="http://schemas.openxmlformats.org/officeDocument/2006/relationships/image" Target="../media/image860.png"/><Relationship Id="rId118" Type="http://schemas.openxmlformats.org/officeDocument/2006/relationships/image" Target="../media/image887.png"/><Relationship Id="rId139" Type="http://schemas.openxmlformats.org/officeDocument/2006/relationships/customXml" Target="../ink/ink4692.xml"/><Relationship Id="rId85" Type="http://schemas.openxmlformats.org/officeDocument/2006/relationships/customXml" Target="../ink/ink4665.xml"/><Relationship Id="rId150" Type="http://schemas.openxmlformats.org/officeDocument/2006/relationships/image" Target="../media/image903.png"/><Relationship Id="rId171" Type="http://schemas.openxmlformats.org/officeDocument/2006/relationships/customXml" Target="../ink/ink4708.xml"/><Relationship Id="rId12" Type="http://schemas.openxmlformats.org/officeDocument/2006/relationships/image" Target="../media/image834.png"/><Relationship Id="rId33" Type="http://schemas.openxmlformats.org/officeDocument/2006/relationships/customXml" Target="../ink/ink4639.xml"/><Relationship Id="rId108" Type="http://schemas.openxmlformats.org/officeDocument/2006/relationships/image" Target="../media/image882.png"/><Relationship Id="rId129" Type="http://schemas.openxmlformats.org/officeDocument/2006/relationships/customXml" Target="../ink/ink4687.xml"/><Relationship Id="rId54" Type="http://schemas.openxmlformats.org/officeDocument/2006/relationships/image" Target="../media/image855.png"/><Relationship Id="rId75" Type="http://schemas.openxmlformats.org/officeDocument/2006/relationships/customXml" Target="../ink/ink4660.xml"/><Relationship Id="rId96" Type="http://schemas.openxmlformats.org/officeDocument/2006/relationships/image" Target="../media/image876.png"/><Relationship Id="rId140" Type="http://schemas.openxmlformats.org/officeDocument/2006/relationships/image" Target="../media/image898.png"/><Relationship Id="rId161" Type="http://schemas.openxmlformats.org/officeDocument/2006/relationships/customXml" Target="../ink/ink470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31.png"/><Relationship Id="rId23" Type="http://schemas.openxmlformats.org/officeDocument/2006/relationships/customXml" Target="../ink/ink4634.xml"/><Relationship Id="rId28" Type="http://schemas.openxmlformats.org/officeDocument/2006/relationships/image" Target="../media/image842.png"/><Relationship Id="rId49" Type="http://schemas.openxmlformats.org/officeDocument/2006/relationships/customXml" Target="../ink/ink4647.xml"/><Relationship Id="rId114" Type="http://schemas.openxmlformats.org/officeDocument/2006/relationships/image" Target="../media/image885.png"/><Relationship Id="rId119" Type="http://schemas.openxmlformats.org/officeDocument/2006/relationships/customXml" Target="../ink/ink4682.xml"/><Relationship Id="rId44" Type="http://schemas.openxmlformats.org/officeDocument/2006/relationships/image" Target="../media/image850.png"/><Relationship Id="rId60" Type="http://schemas.openxmlformats.org/officeDocument/2006/relationships/image" Target="../media/image858.png"/><Relationship Id="rId65" Type="http://schemas.openxmlformats.org/officeDocument/2006/relationships/customXml" Target="../ink/ink4655.xml"/><Relationship Id="rId81" Type="http://schemas.openxmlformats.org/officeDocument/2006/relationships/customXml" Target="../ink/ink4663.xml"/><Relationship Id="rId86" Type="http://schemas.openxmlformats.org/officeDocument/2006/relationships/image" Target="../media/image871.png"/><Relationship Id="rId130" Type="http://schemas.openxmlformats.org/officeDocument/2006/relationships/image" Target="../media/image893.png"/><Relationship Id="rId135" Type="http://schemas.openxmlformats.org/officeDocument/2006/relationships/customXml" Target="../ink/ink4690.xml"/><Relationship Id="rId151" Type="http://schemas.openxmlformats.org/officeDocument/2006/relationships/customXml" Target="../ink/ink4698.xml"/><Relationship Id="rId156" Type="http://schemas.openxmlformats.org/officeDocument/2006/relationships/image" Target="../media/image906.png"/><Relationship Id="rId172" Type="http://schemas.openxmlformats.org/officeDocument/2006/relationships/image" Target="../media/image914.png"/><Relationship Id="rId13" Type="http://schemas.openxmlformats.org/officeDocument/2006/relationships/customXml" Target="../ink/ink4629.xml"/><Relationship Id="rId18" Type="http://schemas.openxmlformats.org/officeDocument/2006/relationships/image" Target="../media/image837.png"/><Relationship Id="rId39" Type="http://schemas.openxmlformats.org/officeDocument/2006/relationships/customXml" Target="../ink/ink4642.xml"/><Relationship Id="rId109" Type="http://schemas.openxmlformats.org/officeDocument/2006/relationships/customXml" Target="../ink/ink4677.xml"/><Relationship Id="rId34" Type="http://schemas.openxmlformats.org/officeDocument/2006/relationships/image" Target="../media/image845.png"/><Relationship Id="rId50" Type="http://schemas.openxmlformats.org/officeDocument/2006/relationships/image" Target="../media/image853.png"/><Relationship Id="rId55" Type="http://schemas.openxmlformats.org/officeDocument/2006/relationships/customXml" Target="../ink/ink4650.xml"/><Relationship Id="rId76" Type="http://schemas.openxmlformats.org/officeDocument/2006/relationships/image" Target="../media/image866.png"/><Relationship Id="rId97" Type="http://schemas.openxmlformats.org/officeDocument/2006/relationships/customXml" Target="../ink/ink4671.xml"/><Relationship Id="rId104" Type="http://schemas.openxmlformats.org/officeDocument/2006/relationships/image" Target="../media/image880.png"/><Relationship Id="rId120" Type="http://schemas.openxmlformats.org/officeDocument/2006/relationships/image" Target="../media/image888.png"/><Relationship Id="rId125" Type="http://schemas.openxmlformats.org/officeDocument/2006/relationships/customXml" Target="../ink/ink4685.xml"/><Relationship Id="rId141" Type="http://schemas.openxmlformats.org/officeDocument/2006/relationships/customXml" Target="../ink/ink4693.xml"/><Relationship Id="rId146" Type="http://schemas.openxmlformats.org/officeDocument/2006/relationships/image" Target="../media/image901.png"/><Relationship Id="rId167" Type="http://schemas.openxmlformats.org/officeDocument/2006/relationships/customXml" Target="../ink/ink4706.xml"/><Relationship Id="rId7" Type="http://schemas.openxmlformats.org/officeDocument/2006/relationships/customXml" Target="../ink/ink4626.xml"/><Relationship Id="rId71" Type="http://schemas.openxmlformats.org/officeDocument/2006/relationships/customXml" Target="../ink/ink4658.xml"/><Relationship Id="rId92" Type="http://schemas.openxmlformats.org/officeDocument/2006/relationships/image" Target="../media/image874.png"/><Relationship Id="rId162" Type="http://schemas.openxmlformats.org/officeDocument/2006/relationships/image" Target="../media/image909.png"/><Relationship Id="rId2" Type="http://schemas.openxmlformats.org/officeDocument/2006/relationships/image" Target="../media/image829.png"/><Relationship Id="rId29" Type="http://schemas.openxmlformats.org/officeDocument/2006/relationships/customXml" Target="../ink/ink4637.xml"/><Relationship Id="rId24" Type="http://schemas.openxmlformats.org/officeDocument/2006/relationships/image" Target="../media/image840.png"/><Relationship Id="rId40" Type="http://schemas.openxmlformats.org/officeDocument/2006/relationships/image" Target="../media/image848.png"/><Relationship Id="rId45" Type="http://schemas.openxmlformats.org/officeDocument/2006/relationships/customXml" Target="../ink/ink4645.xml"/><Relationship Id="rId66" Type="http://schemas.openxmlformats.org/officeDocument/2006/relationships/image" Target="../media/image861.png"/><Relationship Id="rId87" Type="http://schemas.openxmlformats.org/officeDocument/2006/relationships/customXml" Target="../ink/ink4666.xml"/><Relationship Id="rId110" Type="http://schemas.openxmlformats.org/officeDocument/2006/relationships/image" Target="../media/image883.png"/><Relationship Id="rId115" Type="http://schemas.openxmlformats.org/officeDocument/2006/relationships/customXml" Target="../ink/ink4680.xml"/><Relationship Id="rId131" Type="http://schemas.openxmlformats.org/officeDocument/2006/relationships/customXml" Target="../ink/ink4688.xml"/><Relationship Id="rId136" Type="http://schemas.openxmlformats.org/officeDocument/2006/relationships/image" Target="../media/image896.png"/><Relationship Id="rId157" Type="http://schemas.openxmlformats.org/officeDocument/2006/relationships/customXml" Target="../ink/ink4701.xml"/><Relationship Id="rId61" Type="http://schemas.openxmlformats.org/officeDocument/2006/relationships/customXml" Target="../ink/ink4653.xml"/><Relationship Id="rId82" Type="http://schemas.openxmlformats.org/officeDocument/2006/relationships/image" Target="../media/image869.png"/><Relationship Id="rId152" Type="http://schemas.openxmlformats.org/officeDocument/2006/relationships/image" Target="../media/image904.png"/><Relationship Id="rId173" Type="http://schemas.openxmlformats.org/officeDocument/2006/relationships/customXml" Target="../ink/ink4709.xml"/><Relationship Id="rId19" Type="http://schemas.openxmlformats.org/officeDocument/2006/relationships/customXml" Target="../ink/ink4632.xml"/><Relationship Id="rId14" Type="http://schemas.openxmlformats.org/officeDocument/2006/relationships/image" Target="../media/image835.png"/><Relationship Id="rId30" Type="http://schemas.openxmlformats.org/officeDocument/2006/relationships/image" Target="../media/image843.png"/><Relationship Id="rId35" Type="http://schemas.openxmlformats.org/officeDocument/2006/relationships/customXml" Target="../ink/ink4640.xml"/><Relationship Id="rId56" Type="http://schemas.openxmlformats.org/officeDocument/2006/relationships/image" Target="../media/image856.png"/><Relationship Id="rId77" Type="http://schemas.openxmlformats.org/officeDocument/2006/relationships/customXml" Target="../ink/ink4661.xml"/><Relationship Id="rId100" Type="http://schemas.openxmlformats.org/officeDocument/2006/relationships/image" Target="../media/image878.png"/><Relationship Id="rId105" Type="http://schemas.openxmlformats.org/officeDocument/2006/relationships/customXml" Target="../ink/ink4675.xml"/><Relationship Id="rId126" Type="http://schemas.openxmlformats.org/officeDocument/2006/relationships/image" Target="../media/image891.png"/><Relationship Id="rId147" Type="http://schemas.openxmlformats.org/officeDocument/2006/relationships/customXml" Target="../ink/ink4696.xml"/><Relationship Id="rId168" Type="http://schemas.openxmlformats.org/officeDocument/2006/relationships/image" Target="../media/image912.png"/><Relationship Id="rId8" Type="http://schemas.openxmlformats.org/officeDocument/2006/relationships/image" Target="../media/image832.png"/><Relationship Id="rId51" Type="http://schemas.openxmlformats.org/officeDocument/2006/relationships/customXml" Target="../ink/ink4648.xml"/><Relationship Id="rId72" Type="http://schemas.openxmlformats.org/officeDocument/2006/relationships/image" Target="../media/image864.png"/><Relationship Id="rId93" Type="http://schemas.openxmlformats.org/officeDocument/2006/relationships/customXml" Target="../ink/ink4669.xml"/><Relationship Id="rId98" Type="http://schemas.openxmlformats.org/officeDocument/2006/relationships/image" Target="../media/image877.png"/><Relationship Id="rId121" Type="http://schemas.openxmlformats.org/officeDocument/2006/relationships/customXml" Target="../ink/ink4683.xml"/><Relationship Id="rId142" Type="http://schemas.openxmlformats.org/officeDocument/2006/relationships/image" Target="../media/image899.png"/><Relationship Id="rId163" Type="http://schemas.openxmlformats.org/officeDocument/2006/relationships/customXml" Target="../ink/ink4704.xml"/><Relationship Id="rId3" Type="http://schemas.openxmlformats.org/officeDocument/2006/relationships/customXml" Target="../ink/ink4624.xml"/><Relationship Id="rId25" Type="http://schemas.openxmlformats.org/officeDocument/2006/relationships/customXml" Target="../ink/ink4635.xml"/><Relationship Id="rId46" Type="http://schemas.openxmlformats.org/officeDocument/2006/relationships/image" Target="../media/image851.png"/><Relationship Id="rId67" Type="http://schemas.openxmlformats.org/officeDocument/2006/relationships/customXml" Target="../ink/ink4656.xml"/><Relationship Id="rId116" Type="http://schemas.openxmlformats.org/officeDocument/2006/relationships/image" Target="../media/image886.png"/><Relationship Id="rId137" Type="http://schemas.openxmlformats.org/officeDocument/2006/relationships/customXml" Target="../ink/ink4691.xml"/><Relationship Id="rId158" Type="http://schemas.openxmlformats.org/officeDocument/2006/relationships/image" Target="../media/image907.png"/><Relationship Id="rId20" Type="http://schemas.openxmlformats.org/officeDocument/2006/relationships/image" Target="../media/image838.png"/><Relationship Id="rId41" Type="http://schemas.openxmlformats.org/officeDocument/2006/relationships/customXml" Target="../ink/ink4643.xml"/><Relationship Id="rId62" Type="http://schemas.openxmlformats.org/officeDocument/2006/relationships/image" Target="../media/image859.png"/><Relationship Id="rId83" Type="http://schemas.openxmlformats.org/officeDocument/2006/relationships/customXml" Target="../ink/ink4664.xml"/><Relationship Id="rId88" Type="http://schemas.openxmlformats.org/officeDocument/2006/relationships/image" Target="../media/image872.png"/><Relationship Id="rId111" Type="http://schemas.openxmlformats.org/officeDocument/2006/relationships/customXml" Target="../ink/ink4678.xml"/><Relationship Id="rId132" Type="http://schemas.openxmlformats.org/officeDocument/2006/relationships/image" Target="../media/image894.png"/><Relationship Id="rId153" Type="http://schemas.openxmlformats.org/officeDocument/2006/relationships/customXml" Target="../ink/ink4699.xml"/><Relationship Id="rId174" Type="http://schemas.openxmlformats.org/officeDocument/2006/relationships/image" Target="../media/image915.png"/><Relationship Id="rId15" Type="http://schemas.openxmlformats.org/officeDocument/2006/relationships/customXml" Target="../ink/ink4630.xml"/><Relationship Id="rId36" Type="http://schemas.openxmlformats.org/officeDocument/2006/relationships/image" Target="../media/image846.png"/><Relationship Id="rId57" Type="http://schemas.openxmlformats.org/officeDocument/2006/relationships/customXml" Target="../ink/ink4651.xml"/><Relationship Id="rId106" Type="http://schemas.openxmlformats.org/officeDocument/2006/relationships/image" Target="../media/image881.png"/><Relationship Id="rId127" Type="http://schemas.openxmlformats.org/officeDocument/2006/relationships/customXml" Target="../ink/ink4686.xml"/><Relationship Id="rId10" Type="http://schemas.openxmlformats.org/officeDocument/2006/relationships/image" Target="../media/image833.png"/><Relationship Id="rId31" Type="http://schemas.openxmlformats.org/officeDocument/2006/relationships/customXml" Target="../ink/ink4638.xml"/><Relationship Id="rId52" Type="http://schemas.openxmlformats.org/officeDocument/2006/relationships/image" Target="../media/image854.png"/><Relationship Id="rId73" Type="http://schemas.openxmlformats.org/officeDocument/2006/relationships/customXml" Target="../ink/ink4659.xml"/><Relationship Id="rId78" Type="http://schemas.openxmlformats.org/officeDocument/2006/relationships/image" Target="../media/image867.png"/><Relationship Id="rId94" Type="http://schemas.openxmlformats.org/officeDocument/2006/relationships/image" Target="../media/image875.png"/><Relationship Id="rId99" Type="http://schemas.openxmlformats.org/officeDocument/2006/relationships/customXml" Target="../ink/ink4672.xml"/><Relationship Id="rId101" Type="http://schemas.openxmlformats.org/officeDocument/2006/relationships/customXml" Target="../ink/ink4673.xml"/><Relationship Id="rId122" Type="http://schemas.openxmlformats.org/officeDocument/2006/relationships/image" Target="../media/image889.png"/><Relationship Id="rId143" Type="http://schemas.openxmlformats.org/officeDocument/2006/relationships/customXml" Target="../ink/ink4694.xml"/><Relationship Id="rId148" Type="http://schemas.openxmlformats.org/officeDocument/2006/relationships/image" Target="../media/image902.png"/><Relationship Id="rId164" Type="http://schemas.openxmlformats.org/officeDocument/2006/relationships/image" Target="../media/image910.png"/><Relationship Id="rId169" Type="http://schemas.openxmlformats.org/officeDocument/2006/relationships/customXml" Target="../ink/ink4707.xml"/><Relationship Id="rId4" Type="http://schemas.openxmlformats.org/officeDocument/2006/relationships/image" Target="../media/image830.png"/><Relationship Id="rId9" Type="http://schemas.openxmlformats.org/officeDocument/2006/relationships/customXml" Target="../ink/ink4627.xml"/><Relationship Id="rId26" Type="http://schemas.openxmlformats.org/officeDocument/2006/relationships/image" Target="../media/image841.png"/><Relationship Id="rId47" Type="http://schemas.openxmlformats.org/officeDocument/2006/relationships/customXml" Target="../ink/ink4646.xml"/><Relationship Id="rId68" Type="http://schemas.openxmlformats.org/officeDocument/2006/relationships/image" Target="../media/image862.png"/><Relationship Id="rId89" Type="http://schemas.openxmlformats.org/officeDocument/2006/relationships/customXml" Target="../ink/ink4667.xml"/><Relationship Id="rId112" Type="http://schemas.openxmlformats.org/officeDocument/2006/relationships/image" Target="../media/image884.png"/><Relationship Id="rId133" Type="http://schemas.openxmlformats.org/officeDocument/2006/relationships/customXml" Target="../ink/ink4689.xml"/><Relationship Id="rId154" Type="http://schemas.openxmlformats.org/officeDocument/2006/relationships/image" Target="../media/image905.png"/><Relationship Id="rId175" Type="http://schemas.openxmlformats.org/officeDocument/2006/relationships/customXml" Target="../ink/ink4710.xml"/><Relationship Id="rId16" Type="http://schemas.openxmlformats.org/officeDocument/2006/relationships/image" Target="../media/image836.png"/><Relationship Id="rId37" Type="http://schemas.openxmlformats.org/officeDocument/2006/relationships/customXml" Target="../ink/ink4641.xml"/><Relationship Id="rId58" Type="http://schemas.openxmlformats.org/officeDocument/2006/relationships/image" Target="../media/image857.png"/><Relationship Id="rId79" Type="http://schemas.openxmlformats.org/officeDocument/2006/relationships/customXml" Target="../ink/ink4662.xml"/><Relationship Id="rId102" Type="http://schemas.openxmlformats.org/officeDocument/2006/relationships/image" Target="../media/image879.png"/><Relationship Id="rId123" Type="http://schemas.openxmlformats.org/officeDocument/2006/relationships/customXml" Target="../ink/ink4684.xml"/><Relationship Id="rId144" Type="http://schemas.openxmlformats.org/officeDocument/2006/relationships/image" Target="../media/image900.png"/><Relationship Id="rId90" Type="http://schemas.openxmlformats.org/officeDocument/2006/relationships/image" Target="../media/image873.png"/><Relationship Id="rId165" Type="http://schemas.openxmlformats.org/officeDocument/2006/relationships/customXml" Target="../ink/ink4705.xml"/><Relationship Id="rId27" Type="http://schemas.openxmlformats.org/officeDocument/2006/relationships/customXml" Target="../ink/ink4636.xml"/><Relationship Id="rId48" Type="http://schemas.openxmlformats.org/officeDocument/2006/relationships/image" Target="../media/image852.png"/><Relationship Id="rId69" Type="http://schemas.openxmlformats.org/officeDocument/2006/relationships/customXml" Target="../ink/ink4657.xml"/><Relationship Id="rId113" Type="http://schemas.openxmlformats.org/officeDocument/2006/relationships/customXml" Target="../ink/ink4679.xml"/><Relationship Id="rId134" Type="http://schemas.openxmlformats.org/officeDocument/2006/relationships/image" Target="../media/image895.png"/><Relationship Id="rId80" Type="http://schemas.openxmlformats.org/officeDocument/2006/relationships/image" Target="../media/image868.png"/><Relationship Id="rId155" Type="http://schemas.openxmlformats.org/officeDocument/2006/relationships/customXml" Target="../ink/ink4700.xml"/><Relationship Id="rId176" Type="http://schemas.openxmlformats.org/officeDocument/2006/relationships/image" Target="../media/image916.png"/><Relationship Id="rId17" Type="http://schemas.openxmlformats.org/officeDocument/2006/relationships/customXml" Target="../ink/ink4631.xml"/><Relationship Id="rId38" Type="http://schemas.openxmlformats.org/officeDocument/2006/relationships/image" Target="../media/image847.png"/><Relationship Id="rId59" Type="http://schemas.openxmlformats.org/officeDocument/2006/relationships/customXml" Target="../ink/ink4652.xml"/><Relationship Id="rId103" Type="http://schemas.openxmlformats.org/officeDocument/2006/relationships/customXml" Target="../ink/ink4674.xml"/><Relationship Id="rId124" Type="http://schemas.openxmlformats.org/officeDocument/2006/relationships/image" Target="../media/image890.png"/><Relationship Id="rId70" Type="http://schemas.openxmlformats.org/officeDocument/2006/relationships/image" Target="../media/image863.png"/><Relationship Id="rId91" Type="http://schemas.openxmlformats.org/officeDocument/2006/relationships/customXml" Target="../ink/ink4668.xml"/><Relationship Id="rId145" Type="http://schemas.openxmlformats.org/officeDocument/2006/relationships/customXml" Target="../ink/ink4695.xml"/><Relationship Id="rId166" Type="http://schemas.openxmlformats.org/officeDocument/2006/relationships/image" Target="../media/image911.png"/></Relationships>
</file>

<file path=ppt/slides/_rels/slide13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768.xml"/><Relationship Id="rId21" Type="http://schemas.openxmlformats.org/officeDocument/2006/relationships/customXml" Target="../ink/ink4720.xml"/><Relationship Id="rId42" Type="http://schemas.openxmlformats.org/officeDocument/2006/relationships/image" Target="../media/image849.png"/><Relationship Id="rId63" Type="http://schemas.openxmlformats.org/officeDocument/2006/relationships/customXml" Target="../ink/ink4741.xml"/><Relationship Id="rId84" Type="http://schemas.openxmlformats.org/officeDocument/2006/relationships/image" Target="../media/image870.png"/><Relationship Id="rId138" Type="http://schemas.openxmlformats.org/officeDocument/2006/relationships/image" Target="../media/image897.png"/><Relationship Id="rId159" Type="http://schemas.openxmlformats.org/officeDocument/2006/relationships/customXml" Target="../ink/ink4789.xml"/><Relationship Id="rId170" Type="http://schemas.openxmlformats.org/officeDocument/2006/relationships/image" Target="../media/image913.png"/><Relationship Id="rId107" Type="http://schemas.openxmlformats.org/officeDocument/2006/relationships/customXml" Target="../ink/ink4763.xml"/><Relationship Id="rId11" Type="http://schemas.openxmlformats.org/officeDocument/2006/relationships/customXml" Target="../ink/ink4715.xml"/><Relationship Id="rId32" Type="http://schemas.openxmlformats.org/officeDocument/2006/relationships/image" Target="../media/image844.png"/><Relationship Id="rId53" Type="http://schemas.openxmlformats.org/officeDocument/2006/relationships/customXml" Target="../ink/ink4736.xml"/><Relationship Id="rId74" Type="http://schemas.openxmlformats.org/officeDocument/2006/relationships/image" Target="../media/image865.png"/><Relationship Id="rId128" Type="http://schemas.openxmlformats.org/officeDocument/2006/relationships/image" Target="../media/image892.png"/><Relationship Id="rId149" Type="http://schemas.openxmlformats.org/officeDocument/2006/relationships/customXml" Target="../ink/ink4784.xml"/><Relationship Id="rId5" Type="http://schemas.openxmlformats.org/officeDocument/2006/relationships/customXml" Target="../ink/ink4712.xml"/><Relationship Id="rId95" Type="http://schemas.openxmlformats.org/officeDocument/2006/relationships/customXml" Target="../ink/ink4757.xml"/><Relationship Id="rId160" Type="http://schemas.openxmlformats.org/officeDocument/2006/relationships/image" Target="../media/image908.png"/><Relationship Id="rId181" Type="http://schemas.openxmlformats.org/officeDocument/2006/relationships/customXml" Target="../ink/ink4800.xml"/><Relationship Id="rId22" Type="http://schemas.openxmlformats.org/officeDocument/2006/relationships/image" Target="../media/image839.png"/><Relationship Id="rId43" Type="http://schemas.openxmlformats.org/officeDocument/2006/relationships/customXml" Target="../ink/ink4731.xml"/><Relationship Id="rId64" Type="http://schemas.openxmlformats.org/officeDocument/2006/relationships/image" Target="../media/image860.png"/><Relationship Id="rId118" Type="http://schemas.openxmlformats.org/officeDocument/2006/relationships/image" Target="../media/image887.png"/><Relationship Id="rId139" Type="http://schemas.openxmlformats.org/officeDocument/2006/relationships/customXml" Target="../ink/ink4779.xml"/><Relationship Id="rId85" Type="http://schemas.openxmlformats.org/officeDocument/2006/relationships/customXml" Target="../ink/ink4752.xml"/><Relationship Id="rId150" Type="http://schemas.openxmlformats.org/officeDocument/2006/relationships/image" Target="../media/image903.png"/><Relationship Id="rId171" Type="http://schemas.openxmlformats.org/officeDocument/2006/relationships/customXml" Target="../ink/ink4795.xml"/><Relationship Id="rId12" Type="http://schemas.openxmlformats.org/officeDocument/2006/relationships/image" Target="../media/image834.png"/><Relationship Id="rId33" Type="http://schemas.openxmlformats.org/officeDocument/2006/relationships/customXml" Target="../ink/ink4726.xml"/><Relationship Id="rId108" Type="http://schemas.openxmlformats.org/officeDocument/2006/relationships/image" Target="../media/image882.png"/><Relationship Id="rId129" Type="http://schemas.openxmlformats.org/officeDocument/2006/relationships/customXml" Target="../ink/ink4774.xml"/><Relationship Id="rId54" Type="http://schemas.openxmlformats.org/officeDocument/2006/relationships/image" Target="../media/image855.png"/><Relationship Id="rId75" Type="http://schemas.openxmlformats.org/officeDocument/2006/relationships/customXml" Target="../ink/ink4747.xml"/><Relationship Id="rId96" Type="http://schemas.openxmlformats.org/officeDocument/2006/relationships/image" Target="../media/image876.png"/><Relationship Id="rId140" Type="http://schemas.openxmlformats.org/officeDocument/2006/relationships/image" Target="../media/image898.png"/><Relationship Id="rId161" Type="http://schemas.openxmlformats.org/officeDocument/2006/relationships/customXml" Target="../ink/ink4790.xml"/><Relationship Id="rId182" Type="http://schemas.openxmlformats.org/officeDocument/2006/relationships/image" Target="../media/image919.png"/><Relationship Id="rId6" Type="http://schemas.openxmlformats.org/officeDocument/2006/relationships/image" Target="../media/image831.png"/><Relationship Id="rId23" Type="http://schemas.openxmlformats.org/officeDocument/2006/relationships/customXml" Target="../ink/ink4721.xml"/><Relationship Id="rId119" Type="http://schemas.openxmlformats.org/officeDocument/2006/relationships/customXml" Target="../ink/ink4769.xml"/><Relationship Id="rId44" Type="http://schemas.openxmlformats.org/officeDocument/2006/relationships/image" Target="../media/image850.png"/><Relationship Id="rId65" Type="http://schemas.openxmlformats.org/officeDocument/2006/relationships/customXml" Target="../ink/ink4742.xml"/><Relationship Id="rId86" Type="http://schemas.openxmlformats.org/officeDocument/2006/relationships/image" Target="../media/image871.png"/><Relationship Id="rId130" Type="http://schemas.openxmlformats.org/officeDocument/2006/relationships/image" Target="../media/image893.png"/><Relationship Id="rId151" Type="http://schemas.openxmlformats.org/officeDocument/2006/relationships/customXml" Target="../ink/ink4785.xml"/><Relationship Id="rId172" Type="http://schemas.openxmlformats.org/officeDocument/2006/relationships/image" Target="../media/image914.png"/><Relationship Id="rId13" Type="http://schemas.openxmlformats.org/officeDocument/2006/relationships/customXml" Target="../ink/ink4716.xml"/><Relationship Id="rId18" Type="http://schemas.openxmlformats.org/officeDocument/2006/relationships/image" Target="../media/image837.png"/><Relationship Id="rId39" Type="http://schemas.openxmlformats.org/officeDocument/2006/relationships/customXml" Target="../ink/ink4729.xml"/><Relationship Id="rId109" Type="http://schemas.openxmlformats.org/officeDocument/2006/relationships/customXml" Target="../ink/ink4764.xml"/><Relationship Id="rId34" Type="http://schemas.openxmlformats.org/officeDocument/2006/relationships/image" Target="../media/image845.png"/><Relationship Id="rId50" Type="http://schemas.openxmlformats.org/officeDocument/2006/relationships/image" Target="../media/image853.png"/><Relationship Id="rId55" Type="http://schemas.openxmlformats.org/officeDocument/2006/relationships/customXml" Target="../ink/ink4737.xml"/><Relationship Id="rId76" Type="http://schemas.openxmlformats.org/officeDocument/2006/relationships/image" Target="../media/image866.png"/><Relationship Id="rId97" Type="http://schemas.openxmlformats.org/officeDocument/2006/relationships/customXml" Target="../ink/ink4758.xml"/><Relationship Id="rId104" Type="http://schemas.openxmlformats.org/officeDocument/2006/relationships/image" Target="../media/image880.png"/><Relationship Id="rId120" Type="http://schemas.openxmlformats.org/officeDocument/2006/relationships/image" Target="../media/image888.png"/><Relationship Id="rId125" Type="http://schemas.openxmlformats.org/officeDocument/2006/relationships/customXml" Target="../ink/ink4772.xml"/><Relationship Id="rId141" Type="http://schemas.openxmlformats.org/officeDocument/2006/relationships/customXml" Target="../ink/ink4780.xml"/><Relationship Id="rId146" Type="http://schemas.openxmlformats.org/officeDocument/2006/relationships/image" Target="../media/image901.png"/><Relationship Id="rId167" Type="http://schemas.openxmlformats.org/officeDocument/2006/relationships/customXml" Target="../ink/ink4793.xml"/><Relationship Id="rId7" Type="http://schemas.openxmlformats.org/officeDocument/2006/relationships/customXml" Target="../ink/ink4713.xml"/><Relationship Id="rId71" Type="http://schemas.openxmlformats.org/officeDocument/2006/relationships/customXml" Target="../ink/ink4745.xml"/><Relationship Id="rId92" Type="http://schemas.openxmlformats.org/officeDocument/2006/relationships/image" Target="../media/image874.png"/><Relationship Id="rId162" Type="http://schemas.openxmlformats.org/officeDocument/2006/relationships/image" Target="../media/image909.png"/><Relationship Id="rId183" Type="http://schemas.openxmlformats.org/officeDocument/2006/relationships/customXml" Target="../ink/ink4801.xml"/><Relationship Id="rId2" Type="http://schemas.openxmlformats.org/officeDocument/2006/relationships/image" Target="../media/image829.png"/><Relationship Id="rId29" Type="http://schemas.openxmlformats.org/officeDocument/2006/relationships/customXml" Target="../ink/ink4724.xml"/><Relationship Id="rId24" Type="http://schemas.openxmlformats.org/officeDocument/2006/relationships/image" Target="../media/image840.png"/><Relationship Id="rId40" Type="http://schemas.openxmlformats.org/officeDocument/2006/relationships/image" Target="../media/image848.png"/><Relationship Id="rId45" Type="http://schemas.openxmlformats.org/officeDocument/2006/relationships/customXml" Target="../ink/ink4732.xml"/><Relationship Id="rId66" Type="http://schemas.openxmlformats.org/officeDocument/2006/relationships/image" Target="../media/image861.png"/><Relationship Id="rId87" Type="http://schemas.openxmlformats.org/officeDocument/2006/relationships/customXml" Target="../ink/ink4753.xml"/><Relationship Id="rId110" Type="http://schemas.openxmlformats.org/officeDocument/2006/relationships/image" Target="../media/image883.png"/><Relationship Id="rId115" Type="http://schemas.openxmlformats.org/officeDocument/2006/relationships/customXml" Target="../ink/ink4767.xml"/><Relationship Id="rId131" Type="http://schemas.openxmlformats.org/officeDocument/2006/relationships/customXml" Target="../ink/ink4775.xml"/><Relationship Id="rId136" Type="http://schemas.openxmlformats.org/officeDocument/2006/relationships/image" Target="../media/image896.png"/><Relationship Id="rId157" Type="http://schemas.openxmlformats.org/officeDocument/2006/relationships/customXml" Target="../ink/ink4788.xml"/><Relationship Id="rId178" Type="http://schemas.openxmlformats.org/officeDocument/2006/relationships/image" Target="../media/image917.png"/><Relationship Id="rId61" Type="http://schemas.openxmlformats.org/officeDocument/2006/relationships/customXml" Target="../ink/ink4740.xml"/><Relationship Id="rId82" Type="http://schemas.openxmlformats.org/officeDocument/2006/relationships/image" Target="../media/image869.png"/><Relationship Id="rId152" Type="http://schemas.openxmlformats.org/officeDocument/2006/relationships/image" Target="../media/image904.png"/><Relationship Id="rId173" Type="http://schemas.openxmlformats.org/officeDocument/2006/relationships/customXml" Target="../ink/ink4796.xml"/><Relationship Id="rId19" Type="http://schemas.openxmlformats.org/officeDocument/2006/relationships/customXml" Target="../ink/ink4719.xml"/><Relationship Id="rId14" Type="http://schemas.openxmlformats.org/officeDocument/2006/relationships/image" Target="../media/image835.png"/><Relationship Id="rId30" Type="http://schemas.openxmlformats.org/officeDocument/2006/relationships/image" Target="../media/image843.png"/><Relationship Id="rId35" Type="http://schemas.openxmlformats.org/officeDocument/2006/relationships/customXml" Target="../ink/ink4727.xml"/><Relationship Id="rId56" Type="http://schemas.openxmlformats.org/officeDocument/2006/relationships/image" Target="../media/image856.png"/><Relationship Id="rId77" Type="http://schemas.openxmlformats.org/officeDocument/2006/relationships/customXml" Target="../ink/ink4748.xml"/><Relationship Id="rId100" Type="http://schemas.openxmlformats.org/officeDocument/2006/relationships/image" Target="../media/image878.png"/><Relationship Id="rId105" Type="http://schemas.openxmlformats.org/officeDocument/2006/relationships/customXml" Target="../ink/ink4762.xml"/><Relationship Id="rId126" Type="http://schemas.openxmlformats.org/officeDocument/2006/relationships/image" Target="../media/image891.png"/><Relationship Id="rId147" Type="http://schemas.openxmlformats.org/officeDocument/2006/relationships/customXml" Target="../ink/ink4783.xml"/><Relationship Id="rId168" Type="http://schemas.openxmlformats.org/officeDocument/2006/relationships/image" Target="../media/image912.png"/><Relationship Id="rId8" Type="http://schemas.openxmlformats.org/officeDocument/2006/relationships/image" Target="../media/image832.png"/><Relationship Id="rId51" Type="http://schemas.openxmlformats.org/officeDocument/2006/relationships/customXml" Target="../ink/ink4735.xml"/><Relationship Id="rId72" Type="http://schemas.openxmlformats.org/officeDocument/2006/relationships/image" Target="../media/image864.png"/><Relationship Id="rId93" Type="http://schemas.openxmlformats.org/officeDocument/2006/relationships/customXml" Target="../ink/ink4756.xml"/><Relationship Id="rId98" Type="http://schemas.openxmlformats.org/officeDocument/2006/relationships/image" Target="../media/image877.png"/><Relationship Id="rId121" Type="http://schemas.openxmlformats.org/officeDocument/2006/relationships/customXml" Target="../ink/ink4770.xml"/><Relationship Id="rId142" Type="http://schemas.openxmlformats.org/officeDocument/2006/relationships/image" Target="../media/image899.png"/><Relationship Id="rId163" Type="http://schemas.openxmlformats.org/officeDocument/2006/relationships/customXml" Target="../ink/ink4791.xml"/><Relationship Id="rId184" Type="http://schemas.openxmlformats.org/officeDocument/2006/relationships/image" Target="../media/image920.png"/><Relationship Id="rId3" Type="http://schemas.openxmlformats.org/officeDocument/2006/relationships/customXml" Target="../ink/ink4711.xml"/><Relationship Id="rId25" Type="http://schemas.openxmlformats.org/officeDocument/2006/relationships/customXml" Target="../ink/ink4722.xml"/><Relationship Id="rId46" Type="http://schemas.openxmlformats.org/officeDocument/2006/relationships/image" Target="../media/image851.png"/><Relationship Id="rId67" Type="http://schemas.openxmlformats.org/officeDocument/2006/relationships/customXml" Target="../ink/ink4743.xml"/><Relationship Id="rId116" Type="http://schemas.openxmlformats.org/officeDocument/2006/relationships/image" Target="../media/image886.png"/><Relationship Id="rId137" Type="http://schemas.openxmlformats.org/officeDocument/2006/relationships/customXml" Target="../ink/ink4778.xml"/><Relationship Id="rId158" Type="http://schemas.openxmlformats.org/officeDocument/2006/relationships/image" Target="../media/image907.png"/><Relationship Id="rId20" Type="http://schemas.openxmlformats.org/officeDocument/2006/relationships/image" Target="../media/image838.png"/><Relationship Id="rId41" Type="http://schemas.openxmlformats.org/officeDocument/2006/relationships/customXml" Target="../ink/ink4730.xml"/><Relationship Id="rId62" Type="http://schemas.openxmlformats.org/officeDocument/2006/relationships/image" Target="../media/image859.png"/><Relationship Id="rId83" Type="http://schemas.openxmlformats.org/officeDocument/2006/relationships/customXml" Target="../ink/ink4751.xml"/><Relationship Id="rId88" Type="http://schemas.openxmlformats.org/officeDocument/2006/relationships/image" Target="../media/image872.png"/><Relationship Id="rId111" Type="http://schemas.openxmlformats.org/officeDocument/2006/relationships/customXml" Target="../ink/ink4765.xml"/><Relationship Id="rId132" Type="http://schemas.openxmlformats.org/officeDocument/2006/relationships/image" Target="../media/image894.png"/><Relationship Id="rId153" Type="http://schemas.openxmlformats.org/officeDocument/2006/relationships/customXml" Target="../ink/ink4786.xml"/><Relationship Id="rId174" Type="http://schemas.openxmlformats.org/officeDocument/2006/relationships/image" Target="../media/image915.png"/><Relationship Id="rId179" Type="http://schemas.openxmlformats.org/officeDocument/2006/relationships/customXml" Target="../ink/ink4799.xml"/><Relationship Id="rId15" Type="http://schemas.openxmlformats.org/officeDocument/2006/relationships/customXml" Target="../ink/ink4717.xml"/><Relationship Id="rId36" Type="http://schemas.openxmlformats.org/officeDocument/2006/relationships/image" Target="../media/image846.png"/><Relationship Id="rId57" Type="http://schemas.openxmlformats.org/officeDocument/2006/relationships/customXml" Target="../ink/ink4738.xml"/><Relationship Id="rId106" Type="http://schemas.openxmlformats.org/officeDocument/2006/relationships/image" Target="../media/image881.png"/><Relationship Id="rId127" Type="http://schemas.openxmlformats.org/officeDocument/2006/relationships/customXml" Target="../ink/ink4773.xml"/><Relationship Id="rId10" Type="http://schemas.openxmlformats.org/officeDocument/2006/relationships/image" Target="../media/image833.png"/><Relationship Id="rId31" Type="http://schemas.openxmlformats.org/officeDocument/2006/relationships/customXml" Target="../ink/ink4725.xml"/><Relationship Id="rId52" Type="http://schemas.openxmlformats.org/officeDocument/2006/relationships/image" Target="../media/image854.png"/><Relationship Id="rId73" Type="http://schemas.openxmlformats.org/officeDocument/2006/relationships/customXml" Target="../ink/ink4746.xml"/><Relationship Id="rId78" Type="http://schemas.openxmlformats.org/officeDocument/2006/relationships/image" Target="../media/image867.png"/><Relationship Id="rId94" Type="http://schemas.openxmlformats.org/officeDocument/2006/relationships/image" Target="../media/image875.png"/><Relationship Id="rId99" Type="http://schemas.openxmlformats.org/officeDocument/2006/relationships/customXml" Target="../ink/ink4759.xml"/><Relationship Id="rId101" Type="http://schemas.openxmlformats.org/officeDocument/2006/relationships/customXml" Target="../ink/ink4760.xml"/><Relationship Id="rId122" Type="http://schemas.openxmlformats.org/officeDocument/2006/relationships/image" Target="../media/image889.png"/><Relationship Id="rId143" Type="http://schemas.openxmlformats.org/officeDocument/2006/relationships/customXml" Target="../ink/ink4781.xml"/><Relationship Id="rId148" Type="http://schemas.openxmlformats.org/officeDocument/2006/relationships/image" Target="../media/image902.png"/><Relationship Id="rId164" Type="http://schemas.openxmlformats.org/officeDocument/2006/relationships/image" Target="../media/image910.png"/><Relationship Id="rId169" Type="http://schemas.openxmlformats.org/officeDocument/2006/relationships/customXml" Target="../ink/ink4794.xml"/><Relationship Id="rId185" Type="http://schemas.openxmlformats.org/officeDocument/2006/relationships/customXml" Target="../ink/ink4802.xml"/><Relationship Id="rId4" Type="http://schemas.openxmlformats.org/officeDocument/2006/relationships/image" Target="../media/image830.png"/><Relationship Id="rId9" Type="http://schemas.openxmlformats.org/officeDocument/2006/relationships/customXml" Target="../ink/ink4714.xml"/><Relationship Id="rId180" Type="http://schemas.openxmlformats.org/officeDocument/2006/relationships/image" Target="../media/image918.png"/><Relationship Id="rId26" Type="http://schemas.openxmlformats.org/officeDocument/2006/relationships/image" Target="../media/image841.png"/><Relationship Id="rId47" Type="http://schemas.openxmlformats.org/officeDocument/2006/relationships/customXml" Target="../ink/ink4733.xml"/><Relationship Id="rId68" Type="http://schemas.openxmlformats.org/officeDocument/2006/relationships/image" Target="../media/image862.png"/><Relationship Id="rId89" Type="http://schemas.openxmlformats.org/officeDocument/2006/relationships/customXml" Target="../ink/ink4754.xml"/><Relationship Id="rId112" Type="http://schemas.openxmlformats.org/officeDocument/2006/relationships/image" Target="../media/image884.png"/><Relationship Id="rId133" Type="http://schemas.openxmlformats.org/officeDocument/2006/relationships/customXml" Target="../ink/ink4776.xml"/><Relationship Id="rId154" Type="http://schemas.openxmlformats.org/officeDocument/2006/relationships/image" Target="../media/image905.png"/><Relationship Id="rId175" Type="http://schemas.openxmlformats.org/officeDocument/2006/relationships/customXml" Target="../ink/ink4797.xml"/><Relationship Id="rId16" Type="http://schemas.openxmlformats.org/officeDocument/2006/relationships/image" Target="../media/image836.png"/><Relationship Id="rId37" Type="http://schemas.openxmlformats.org/officeDocument/2006/relationships/customXml" Target="../ink/ink4728.xml"/><Relationship Id="rId58" Type="http://schemas.openxmlformats.org/officeDocument/2006/relationships/image" Target="../media/image857.png"/><Relationship Id="rId79" Type="http://schemas.openxmlformats.org/officeDocument/2006/relationships/customXml" Target="../ink/ink4749.xml"/><Relationship Id="rId102" Type="http://schemas.openxmlformats.org/officeDocument/2006/relationships/image" Target="../media/image879.png"/><Relationship Id="rId123" Type="http://schemas.openxmlformats.org/officeDocument/2006/relationships/customXml" Target="../ink/ink4771.xml"/><Relationship Id="rId144" Type="http://schemas.openxmlformats.org/officeDocument/2006/relationships/image" Target="../media/image900.png"/><Relationship Id="rId90" Type="http://schemas.openxmlformats.org/officeDocument/2006/relationships/image" Target="../media/image873.png"/><Relationship Id="rId165" Type="http://schemas.openxmlformats.org/officeDocument/2006/relationships/customXml" Target="../ink/ink4792.xml"/><Relationship Id="rId186" Type="http://schemas.openxmlformats.org/officeDocument/2006/relationships/image" Target="../media/image921.png"/><Relationship Id="rId27" Type="http://schemas.openxmlformats.org/officeDocument/2006/relationships/customXml" Target="../ink/ink4723.xml"/><Relationship Id="rId48" Type="http://schemas.openxmlformats.org/officeDocument/2006/relationships/image" Target="../media/image852.png"/><Relationship Id="rId69" Type="http://schemas.openxmlformats.org/officeDocument/2006/relationships/customXml" Target="../ink/ink4744.xml"/><Relationship Id="rId113" Type="http://schemas.openxmlformats.org/officeDocument/2006/relationships/customXml" Target="../ink/ink4766.xml"/><Relationship Id="rId134" Type="http://schemas.openxmlformats.org/officeDocument/2006/relationships/image" Target="../media/image895.png"/><Relationship Id="rId80" Type="http://schemas.openxmlformats.org/officeDocument/2006/relationships/image" Target="../media/image868.png"/><Relationship Id="rId155" Type="http://schemas.openxmlformats.org/officeDocument/2006/relationships/customXml" Target="../ink/ink4787.xml"/><Relationship Id="rId176" Type="http://schemas.openxmlformats.org/officeDocument/2006/relationships/image" Target="../media/image916.png"/><Relationship Id="rId17" Type="http://schemas.openxmlformats.org/officeDocument/2006/relationships/customXml" Target="../ink/ink4718.xml"/><Relationship Id="rId38" Type="http://schemas.openxmlformats.org/officeDocument/2006/relationships/image" Target="../media/image847.png"/><Relationship Id="rId59" Type="http://schemas.openxmlformats.org/officeDocument/2006/relationships/customXml" Target="../ink/ink4739.xml"/><Relationship Id="rId103" Type="http://schemas.openxmlformats.org/officeDocument/2006/relationships/customXml" Target="../ink/ink4761.xml"/><Relationship Id="rId124" Type="http://schemas.openxmlformats.org/officeDocument/2006/relationships/image" Target="../media/image890.png"/><Relationship Id="rId70" Type="http://schemas.openxmlformats.org/officeDocument/2006/relationships/image" Target="../media/image863.png"/><Relationship Id="rId91" Type="http://schemas.openxmlformats.org/officeDocument/2006/relationships/customXml" Target="../ink/ink4755.xml"/><Relationship Id="rId145" Type="http://schemas.openxmlformats.org/officeDocument/2006/relationships/customXml" Target="../ink/ink4782.xml"/><Relationship Id="rId166" Type="http://schemas.openxmlformats.org/officeDocument/2006/relationships/image" Target="../media/image911.png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842.png"/><Relationship Id="rId49" Type="http://schemas.openxmlformats.org/officeDocument/2006/relationships/customXml" Target="../ink/ink4734.xml"/><Relationship Id="rId114" Type="http://schemas.openxmlformats.org/officeDocument/2006/relationships/image" Target="../media/image885.png"/><Relationship Id="rId60" Type="http://schemas.openxmlformats.org/officeDocument/2006/relationships/image" Target="../media/image858.png"/><Relationship Id="rId81" Type="http://schemas.openxmlformats.org/officeDocument/2006/relationships/customXml" Target="../ink/ink4750.xml"/><Relationship Id="rId135" Type="http://schemas.openxmlformats.org/officeDocument/2006/relationships/customXml" Target="../ink/ink4777.xml"/><Relationship Id="rId156" Type="http://schemas.openxmlformats.org/officeDocument/2006/relationships/image" Target="../media/image906.png"/><Relationship Id="rId177" Type="http://schemas.openxmlformats.org/officeDocument/2006/relationships/customXml" Target="../ink/ink4798.xml"/></Relationships>
</file>

<file path=ppt/slides/_rels/slide13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860.xml"/><Relationship Id="rId21" Type="http://schemas.openxmlformats.org/officeDocument/2006/relationships/customXml" Target="../ink/ink4812.xml"/><Relationship Id="rId42" Type="http://schemas.openxmlformats.org/officeDocument/2006/relationships/image" Target="../media/image849.png"/><Relationship Id="rId63" Type="http://schemas.openxmlformats.org/officeDocument/2006/relationships/customXml" Target="../ink/ink4833.xml"/><Relationship Id="rId84" Type="http://schemas.openxmlformats.org/officeDocument/2006/relationships/image" Target="../media/image870.png"/><Relationship Id="rId138" Type="http://schemas.openxmlformats.org/officeDocument/2006/relationships/image" Target="../media/image897.png"/><Relationship Id="rId159" Type="http://schemas.openxmlformats.org/officeDocument/2006/relationships/customXml" Target="../ink/ink4881.xml"/><Relationship Id="rId170" Type="http://schemas.openxmlformats.org/officeDocument/2006/relationships/image" Target="../media/image913.png"/><Relationship Id="rId191" Type="http://schemas.openxmlformats.org/officeDocument/2006/relationships/customXml" Target="../ink/ink4897.xml"/><Relationship Id="rId205" Type="http://schemas.openxmlformats.org/officeDocument/2006/relationships/customXml" Target="../ink/ink4904.xml"/><Relationship Id="rId107" Type="http://schemas.openxmlformats.org/officeDocument/2006/relationships/customXml" Target="../ink/ink4855.xml"/><Relationship Id="rId11" Type="http://schemas.openxmlformats.org/officeDocument/2006/relationships/customXml" Target="../ink/ink4807.xml"/><Relationship Id="rId32" Type="http://schemas.openxmlformats.org/officeDocument/2006/relationships/image" Target="../media/image844.png"/><Relationship Id="rId53" Type="http://schemas.openxmlformats.org/officeDocument/2006/relationships/customXml" Target="../ink/ink4828.xml"/><Relationship Id="rId74" Type="http://schemas.openxmlformats.org/officeDocument/2006/relationships/image" Target="../media/image865.png"/><Relationship Id="rId128" Type="http://schemas.openxmlformats.org/officeDocument/2006/relationships/image" Target="../media/image892.png"/><Relationship Id="rId149" Type="http://schemas.openxmlformats.org/officeDocument/2006/relationships/customXml" Target="../ink/ink4876.xml"/><Relationship Id="rId5" Type="http://schemas.openxmlformats.org/officeDocument/2006/relationships/customXml" Target="../ink/ink4804.xml"/><Relationship Id="rId95" Type="http://schemas.openxmlformats.org/officeDocument/2006/relationships/customXml" Target="../ink/ink4849.xml"/><Relationship Id="rId160" Type="http://schemas.openxmlformats.org/officeDocument/2006/relationships/image" Target="../media/image908.png"/><Relationship Id="rId181" Type="http://schemas.openxmlformats.org/officeDocument/2006/relationships/customXml" Target="../ink/ink4892.xml"/><Relationship Id="rId22" Type="http://schemas.openxmlformats.org/officeDocument/2006/relationships/image" Target="../media/image839.png"/><Relationship Id="rId43" Type="http://schemas.openxmlformats.org/officeDocument/2006/relationships/customXml" Target="../ink/ink4823.xml"/><Relationship Id="rId64" Type="http://schemas.openxmlformats.org/officeDocument/2006/relationships/image" Target="../media/image860.png"/><Relationship Id="rId118" Type="http://schemas.openxmlformats.org/officeDocument/2006/relationships/image" Target="../media/image887.png"/><Relationship Id="rId139" Type="http://schemas.openxmlformats.org/officeDocument/2006/relationships/customXml" Target="../ink/ink4871.xml"/><Relationship Id="rId85" Type="http://schemas.openxmlformats.org/officeDocument/2006/relationships/customXml" Target="../ink/ink4844.xml"/><Relationship Id="rId150" Type="http://schemas.openxmlformats.org/officeDocument/2006/relationships/image" Target="../media/image903.png"/><Relationship Id="rId171" Type="http://schemas.openxmlformats.org/officeDocument/2006/relationships/customXml" Target="../ink/ink4887.xml"/><Relationship Id="rId192" Type="http://schemas.openxmlformats.org/officeDocument/2006/relationships/image" Target="../media/image924.png"/><Relationship Id="rId206" Type="http://schemas.openxmlformats.org/officeDocument/2006/relationships/image" Target="../media/image931.png"/><Relationship Id="rId12" Type="http://schemas.openxmlformats.org/officeDocument/2006/relationships/image" Target="../media/image834.png"/><Relationship Id="rId33" Type="http://schemas.openxmlformats.org/officeDocument/2006/relationships/customXml" Target="../ink/ink4818.xml"/><Relationship Id="rId108" Type="http://schemas.openxmlformats.org/officeDocument/2006/relationships/image" Target="../media/image882.png"/><Relationship Id="rId129" Type="http://schemas.openxmlformats.org/officeDocument/2006/relationships/customXml" Target="../ink/ink4866.xml"/><Relationship Id="rId54" Type="http://schemas.openxmlformats.org/officeDocument/2006/relationships/image" Target="../media/image855.png"/><Relationship Id="rId75" Type="http://schemas.openxmlformats.org/officeDocument/2006/relationships/customXml" Target="../ink/ink4839.xml"/><Relationship Id="rId96" Type="http://schemas.openxmlformats.org/officeDocument/2006/relationships/image" Target="../media/image876.png"/><Relationship Id="rId140" Type="http://schemas.openxmlformats.org/officeDocument/2006/relationships/image" Target="../media/image898.png"/><Relationship Id="rId161" Type="http://schemas.openxmlformats.org/officeDocument/2006/relationships/customXml" Target="../ink/ink4882.xml"/><Relationship Id="rId182" Type="http://schemas.openxmlformats.org/officeDocument/2006/relationships/image" Target="../media/image919.png"/><Relationship Id="rId6" Type="http://schemas.openxmlformats.org/officeDocument/2006/relationships/image" Target="../media/image831.png"/><Relationship Id="rId23" Type="http://schemas.openxmlformats.org/officeDocument/2006/relationships/customXml" Target="../ink/ink4813.xml"/><Relationship Id="rId119" Type="http://schemas.openxmlformats.org/officeDocument/2006/relationships/customXml" Target="../ink/ink4861.xml"/><Relationship Id="rId44" Type="http://schemas.openxmlformats.org/officeDocument/2006/relationships/image" Target="../media/image850.png"/><Relationship Id="rId65" Type="http://schemas.openxmlformats.org/officeDocument/2006/relationships/customXml" Target="../ink/ink4834.xml"/><Relationship Id="rId86" Type="http://schemas.openxmlformats.org/officeDocument/2006/relationships/image" Target="../media/image871.png"/><Relationship Id="rId130" Type="http://schemas.openxmlformats.org/officeDocument/2006/relationships/image" Target="../media/image893.png"/><Relationship Id="rId151" Type="http://schemas.openxmlformats.org/officeDocument/2006/relationships/customXml" Target="../ink/ink4877.xml"/><Relationship Id="rId172" Type="http://schemas.openxmlformats.org/officeDocument/2006/relationships/image" Target="../media/image914.png"/><Relationship Id="rId193" Type="http://schemas.openxmlformats.org/officeDocument/2006/relationships/customXml" Target="../ink/ink4898.xml"/><Relationship Id="rId207" Type="http://schemas.openxmlformats.org/officeDocument/2006/relationships/customXml" Target="../ink/ink4905.xml"/><Relationship Id="rId13" Type="http://schemas.openxmlformats.org/officeDocument/2006/relationships/customXml" Target="../ink/ink4808.xml"/><Relationship Id="rId109" Type="http://schemas.openxmlformats.org/officeDocument/2006/relationships/customXml" Target="../ink/ink4856.xml"/><Relationship Id="rId34" Type="http://schemas.openxmlformats.org/officeDocument/2006/relationships/image" Target="../media/image845.png"/><Relationship Id="rId55" Type="http://schemas.openxmlformats.org/officeDocument/2006/relationships/customXml" Target="../ink/ink4829.xml"/><Relationship Id="rId76" Type="http://schemas.openxmlformats.org/officeDocument/2006/relationships/image" Target="../media/image866.png"/><Relationship Id="rId97" Type="http://schemas.openxmlformats.org/officeDocument/2006/relationships/customXml" Target="../ink/ink4850.xml"/><Relationship Id="rId120" Type="http://schemas.openxmlformats.org/officeDocument/2006/relationships/image" Target="../media/image888.png"/><Relationship Id="rId141" Type="http://schemas.openxmlformats.org/officeDocument/2006/relationships/customXml" Target="../ink/ink4872.xml"/><Relationship Id="rId7" Type="http://schemas.openxmlformats.org/officeDocument/2006/relationships/customXml" Target="../ink/ink4805.xml"/><Relationship Id="rId162" Type="http://schemas.openxmlformats.org/officeDocument/2006/relationships/image" Target="../media/image909.png"/><Relationship Id="rId183" Type="http://schemas.openxmlformats.org/officeDocument/2006/relationships/customXml" Target="../ink/ink4893.xml"/><Relationship Id="rId24" Type="http://schemas.openxmlformats.org/officeDocument/2006/relationships/image" Target="../media/image840.png"/><Relationship Id="rId45" Type="http://schemas.openxmlformats.org/officeDocument/2006/relationships/customXml" Target="../ink/ink4824.xml"/><Relationship Id="rId66" Type="http://schemas.openxmlformats.org/officeDocument/2006/relationships/image" Target="../media/image861.png"/><Relationship Id="rId87" Type="http://schemas.openxmlformats.org/officeDocument/2006/relationships/customXml" Target="../ink/ink4845.xml"/><Relationship Id="rId110" Type="http://schemas.openxmlformats.org/officeDocument/2006/relationships/image" Target="../media/image883.png"/><Relationship Id="rId131" Type="http://schemas.openxmlformats.org/officeDocument/2006/relationships/customXml" Target="../ink/ink4867.xml"/><Relationship Id="rId61" Type="http://schemas.openxmlformats.org/officeDocument/2006/relationships/customXml" Target="../ink/ink4832.xml"/><Relationship Id="rId82" Type="http://schemas.openxmlformats.org/officeDocument/2006/relationships/image" Target="../media/image869.png"/><Relationship Id="rId152" Type="http://schemas.openxmlformats.org/officeDocument/2006/relationships/image" Target="../media/image904.png"/><Relationship Id="rId173" Type="http://schemas.openxmlformats.org/officeDocument/2006/relationships/customXml" Target="../ink/ink4888.xml"/><Relationship Id="rId194" Type="http://schemas.openxmlformats.org/officeDocument/2006/relationships/image" Target="../media/image925.png"/><Relationship Id="rId199" Type="http://schemas.openxmlformats.org/officeDocument/2006/relationships/customXml" Target="../ink/ink4901.xml"/><Relationship Id="rId203" Type="http://schemas.openxmlformats.org/officeDocument/2006/relationships/customXml" Target="../ink/ink4903.xml"/><Relationship Id="rId208" Type="http://schemas.openxmlformats.org/officeDocument/2006/relationships/image" Target="../media/image932.png"/><Relationship Id="rId19" Type="http://schemas.openxmlformats.org/officeDocument/2006/relationships/customXml" Target="../ink/ink4811.xml"/><Relationship Id="rId14" Type="http://schemas.openxmlformats.org/officeDocument/2006/relationships/image" Target="../media/image835.png"/><Relationship Id="rId30" Type="http://schemas.openxmlformats.org/officeDocument/2006/relationships/image" Target="../media/image843.png"/><Relationship Id="rId35" Type="http://schemas.openxmlformats.org/officeDocument/2006/relationships/customXml" Target="../ink/ink4819.xml"/><Relationship Id="rId56" Type="http://schemas.openxmlformats.org/officeDocument/2006/relationships/image" Target="../media/image856.png"/><Relationship Id="rId77" Type="http://schemas.openxmlformats.org/officeDocument/2006/relationships/customXml" Target="../ink/ink4840.xml"/><Relationship Id="rId100" Type="http://schemas.openxmlformats.org/officeDocument/2006/relationships/image" Target="../media/image878.png"/><Relationship Id="rId105" Type="http://schemas.openxmlformats.org/officeDocument/2006/relationships/customXml" Target="../ink/ink4854.xml"/><Relationship Id="rId126" Type="http://schemas.openxmlformats.org/officeDocument/2006/relationships/image" Target="../media/image891.png"/><Relationship Id="rId147" Type="http://schemas.openxmlformats.org/officeDocument/2006/relationships/customXml" Target="../ink/ink4875.xml"/><Relationship Id="rId168" Type="http://schemas.openxmlformats.org/officeDocument/2006/relationships/image" Target="../media/image912.png"/><Relationship Id="rId8" Type="http://schemas.openxmlformats.org/officeDocument/2006/relationships/image" Target="../media/image832.png"/><Relationship Id="rId51" Type="http://schemas.openxmlformats.org/officeDocument/2006/relationships/customXml" Target="../ink/ink4827.xml"/><Relationship Id="rId72" Type="http://schemas.openxmlformats.org/officeDocument/2006/relationships/image" Target="../media/image864.png"/><Relationship Id="rId93" Type="http://schemas.openxmlformats.org/officeDocument/2006/relationships/customXml" Target="../ink/ink4848.xml"/><Relationship Id="rId98" Type="http://schemas.openxmlformats.org/officeDocument/2006/relationships/image" Target="../media/image877.png"/><Relationship Id="rId121" Type="http://schemas.openxmlformats.org/officeDocument/2006/relationships/customXml" Target="../ink/ink4862.xml"/><Relationship Id="rId142" Type="http://schemas.openxmlformats.org/officeDocument/2006/relationships/image" Target="../media/image899.png"/><Relationship Id="rId163" Type="http://schemas.openxmlformats.org/officeDocument/2006/relationships/customXml" Target="../ink/ink4883.xml"/><Relationship Id="rId184" Type="http://schemas.openxmlformats.org/officeDocument/2006/relationships/image" Target="../media/image920.png"/><Relationship Id="rId189" Type="http://schemas.openxmlformats.org/officeDocument/2006/relationships/customXml" Target="../ink/ink4896.xml"/><Relationship Id="rId3" Type="http://schemas.openxmlformats.org/officeDocument/2006/relationships/customXml" Target="../ink/ink4803.xml"/><Relationship Id="rId25" Type="http://schemas.openxmlformats.org/officeDocument/2006/relationships/customXml" Target="../ink/ink4814.xml"/><Relationship Id="rId46" Type="http://schemas.openxmlformats.org/officeDocument/2006/relationships/image" Target="../media/image851.png"/><Relationship Id="rId67" Type="http://schemas.openxmlformats.org/officeDocument/2006/relationships/customXml" Target="../ink/ink4835.xml"/><Relationship Id="rId116" Type="http://schemas.openxmlformats.org/officeDocument/2006/relationships/image" Target="../media/image886.png"/><Relationship Id="rId137" Type="http://schemas.openxmlformats.org/officeDocument/2006/relationships/customXml" Target="../ink/ink4870.xml"/><Relationship Id="rId158" Type="http://schemas.openxmlformats.org/officeDocument/2006/relationships/image" Target="../media/image907.png"/><Relationship Id="rId20" Type="http://schemas.openxmlformats.org/officeDocument/2006/relationships/image" Target="../media/image838.png"/><Relationship Id="rId41" Type="http://schemas.openxmlformats.org/officeDocument/2006/relationships/customXml" Target="../ink/ink4822.xml"/><Relationship Id="rId62" Type="http://schemas.openxmlformats.org/officeDocument/2006/relationships/image" Target="../media/image859.png"/><Relationship Id="rId83" Type="http://schemas.openxmlformats.org/officeDocument/2006/relationships/customXml" Target="../ink/ink4843.xml"/><Relationship Id="rId88" Type="http://schemas.openxmlformats.org/officeDocument/2006/relationships/image" Target="../media/image872.png"/><Relationship Id="rId111" Type="http://schemas.openxmlformats.org/officeDocument/2006/relationships/customXml" Target="../ink/ink4857.xml"/><Relationship Id="rId132" Type="http://schemas.openxmlformats.org/officeDocument/2006/relationships/image" Target="../media/image894.png"/><Relationship Id="rId153" Type="http://schemas.openxmlformats.org/officeDocument/2006/relationships/customXml" Target="../ink/ink4878.xml"/><Relationship Id="rId174" Type="http://schemas.openxmlformats.org/officeDocument/2006/relationships/image" Target="../media/image915.png"/><Relationship Id="rId179" Type="http://schemas.openxmlformats.org/officeDocument/2006/relationships/customXml" Target="../ink/ink4891.xml"/><Relationship Id="rId195" Type="http://schemas.openxmlformats.org/officeDocument/2006/relationships/customXml" Target="../ink/ink4899.xml"/><Relationship Id="rId209" Type="http://schemas.openxmlformats.org/officeDocument/2006/relationships/customXml" Target="../ink/ink4906.xml"/><Relationship Id="rId190" Type="http://schemas.openxmlformats.org/officeDocument/2006/relationships/image" Target="../media/image923.png"/><Relationship Id="rId204" Type="http://schemas.openxmlformats.org/officeDocument/2006/relationships/image" Target="../media/image930.png"/><Relationship Id="rId15" Type="http://schemas.openxmlformats.org/officeDocument/2006/relationships/customXml" Target="../ink/ink4809.xml"/><Relationship Id="rId36" Type="http://schemas.openxmlformats.org/officeDocument/2006/relationships/image" Target="../media/image846.png"/><Relationship Id="rId57" Type="http://schemas.openxmlformats.org/officeDocument/2006/relationships/customXml" Target="../ink/ink4830.xml"/><Relationship Id="rId106" Type="http://schemas.openxmlformats.org/officeDocument/2006/relationships/image" Target="../media/image881.png"/><Relationship Id="rId127" Type="http://schemas.openxmlformats.org/officeDocument/2006/relationships/customXml" Target="../ink/ink4865.xml"/><Relationship Id="rId10" Type="http://schemas.openxmlformats.org/officeDocument/2006/relationships/image" Target="../media/image833.png"/><Relationship Id="rId31" Type="http://schemas.openxmlformats.org/officeDocument/2006/relationships/customXml" Target="../ink/ink4817.xml"/><Relationship Id="rId52" Type="http://schemas.openxmlformats.org/officeDocument/2006/relationships/image" Target="../media/image854.png"/><Relationship Id="rId73" Type="http://schemas.openxmlformats.org/officeDocument/2006/relationships/customXml" Target="../ink/ink4838.xml"/><Relationship Id="rId78" Type="http://schemas.openxmlformats.org/officeDocument/2006/relationships/image" Target="../media/image867.png"/><Relationship Id="rId94" Type="http://schemas.openxmlformats.org/officeDocument/2006/relationships/image" Target="../media/image875.png"/><Relationship Id="rId99" Type="http://schemas.openxmlformats.org/officeDocument/2006/relationships/customXml" Target="../ink/ink4851.xml"/><Relationship Id="rId101" Type="http://schemas.openxmlformats.org/officeDocument/2006/relationships/customXml" Target="../ink/ink4852.xml"/><Relationship Id="rId122" Type="http://schemas.openxmlformats.org/officeDocument/2006/relationships/image" Target="../media/image889.png"/><Relationship Id="rId143" Type="http://schemas.openxmlformats.org/officeDocument/2006/relationships/customXml" Target="../ink/ink4873.xml"/><Relationship Id="rId148" Type="http://schemas.openxmlformats.org/officeDocument/2006/relationships/image" Target="../media/image902.png"/><Relationship Id="rId164" Type="http://schemas.openxmlformats.org/officeDocument/2006/relationships/image" Target="../media/image910.png"/><Relationship Id="rId169" Type="http://schemas.openxmlformats.org/officeDocument/2006/relationships/customXml" Target="../ink/ink4886.xml"/><Relationship Id="rId185" Type="http://schemas.openxmlformats.org/officeDocument/2006/relationships/customXml" Target="../ink/ink4894.xml"/><Relationship Id="rId4" Type="http://schemas.openxmlformats.org/officeDocument/2006/relationships/image" Target="../media/image830.png"/><Relationship Id="rId9" Type="http://schemas.openxmlformats.org/officeDocument/2006/relationships/customXml" Target="../ink/ink4806.xml"/><Relationship Id="rId180" Type="http://schemas.openxmlformats.org/officeDocument/2006/relationships/image" Target="../media/image918.png"/><Relationship Id="rId210" Type="http://schemas.openxmlformats.org/officeDocument/2006/relationships/image" Target="../media/image933.png"/><Relationship Id="rId26" Type="http://schemas.openxmlformats.org/officeDocument/2006/relationships/image" Target="../media/image841.png"/><Relationship Id="rId47" Type="http://schemas.openxmlformats.org/officeDocument/2006/relationships/customXml" Target="../ink/ink4825.xml"/><Relationship Id="rId68" Type="http://schemas.openxmlformats.org/officeDocument/2006/relationships/image" Target="../media/image862.png"/><Relationship Id="rId89" Type="http://schemas.openxmlformats.org/officeDocument/2006/relationships/customXml" Target="../ink/ink4846.xml"/><Relationship Id="rId112" Type="http://schemas.openxmlformats.org/officeDocument/2006/relationships/image" Target="../media/image884.png"/><Relationship Id="rId133" Type="http://schemas.openxmlformats.org/officeDocument/2006/relationships/customXml" Target="../ink/ink4868.xml"/><Relationship Id="rId154" Type="http://schemas.openxmlformats.org/officeDocument/2006/relationships/image" Target="../media/image905.png"/><Relationship Id="rId175" Type="http://schemas.openxmlformats.org/officeDocument/2006/relationships/customXml" Target="../ink/ink4889.xml"/><Relationship Id="rId196" Type="http://schemas.openxmlformats.org/officeDocument/2006/relationships/image" Target="../media/image926.png"/><Relationship Id="rId200" Type="http://schemas.openxmlformats.org/officeDocument/2006/relationships/image" Target="../media/image928.png"/><Relationship Id="rId16" Type="http://schemas.openxmlformats.org/officeDocument/2006/relationships/image" Target="../media/image836.png"/><Relationship Id="rId37" Type="http://schemas.openxmlformats.org/officeDocument/2006/relationships/customXml" Target="../ink/ink4820.xml"/><Relationship Id="rId58" Type="http://schemas.openxmlformats.org/officeDocument/2006/relationships/image" Target="../media/image857.png"/><Relationship Id="rId79" Type="http://schemas.openxmlformats.org/officeDocument/2006/relationships/customXml" Target="../ink/ink4841.xml"/><Relationship Id="rId102" Type="http://schemas.openxmlformats.org/officeDocument/2006/relationships/image" Target="../media/image879.png"/><Relationship Id="rId123" Type="http://schemas.openxmlformats.org/officeDocument/2006/relationships/customXml" Target="../ink/ink4863.xml"/><Relationship Id="rId144" Type="http://schemas.openxmlformats.org/officeDocument/2006/relationships/image" Target="../media/image900.png"/><Relationship Id="rId90" Type="http://schemas.openxmlformats.org/officeDocument/2006/relationships/image" Target="../media/image873.png"/><Relationship Id="rId165" Type="http://schemas.openxmlformats.org/officeDocument/2006/relationships/customXml" Target="../ink/ink4884.xml"/><Relationship Id="rId186" Type="http://schemas.openxmlformats.org/officeDocument/2006/relationships/image" Target="../media/image921.png"/><Relationship Id="rId211" Type="http://schemas.openxmlformats.org/officeDocument/2006/relationships/customXml" Target="../ink/ink4907.xml"/><Relationship Id="rId27" Type="http://schemas.openxmlformats.org/officeDocument/2006/relationships/customXml" Target="../ink/ink4815.xml"/><Relationship Id="rId48" Type="http://schemas.openxmlformats.org/officeDocument/2006/relationships/image" Target="../media/image852.png"/><Relationship Id="rId69" Type="http://schemas.openxmlformats.org/officeDocument/2006/relationships/customXml" Target="../ink/ink4836.xml"/><Relationship Id="rId113" Type="http://schemas.openxmlformats.org/officeDocument/2006/relationships/customXml" Target="../ink/ink4858.xml"/><Relationship Id="rId134" Type="http://schemas.openxmlformats.org/officeDocument/2006/relationships/image" Target="../media/image895.png"/><Relationship Id="rId80" Type="http://schemas.openxmlformats.org/officeDocument/2006/relationships/image" Target="../media/image868.png"/><Relationship Id="rId155" Type="http://schemas.openxmlformats.org/officeDocument/2006/relationships/customXml" Target="../ink/ink4879.xml"/><Relationship Id="rId176" Type="http://schemas.openxmlformats.org/officeDocument/2006/relationships/image" Target="../media/image916.png"/><Relationship Id="rId197" Type="http://schemas.openxmlformats.org/officeDocument/2006/relationships/customXml" Target="../ink/ink4900.xml"/><Relationship Id="rId201" Type="http://schemas.openxmlformats.org/officeDocument/2006/relationships/customXml" Target="../ink/ink4902.xml"/><Relationship Id="rId17" Type="http://schemas.openxmlformats.org/officeDocument/2006/relationships/customXml" Target="../ink/ink4810.xml"/><Relationship Id="rId38" Type="http://schemas.openxmlformats.org/officeDocument/2006/relationships/image" Target="../media/image847.png"/><Relationship Id="rId59" Type="http://schemas.openxmlformats.org/officeDocument/2006/relationships/customXml" Target="../ink/ink4831.xml"/><Relationship Id="rId103" Type="http://schemas.openxmlformats.org/officeDocument/2006/relationships/customXml" Target="../ink/ink4853.xml"/><Relationship Id="rId124" Type="http://schemas.openxmlformats.org/officeDocument/2006/relationships/image" Target="../media/image890.png"/><Relationship Id="rId70" Type="http://schemas.openxmlformats.org/officeDocument/2006/relationships/image" Target="../media/image863.png"/><Relationship Id="rId91" Type="http://schemas.openxmlformats.org/officeDocument/2006/relationships/customXml" Target="../ink/ink4847.xml"/><Relationship Id="rId145" Type="http://schemas.openxmlformats.org/officeDocument/2006/relationships/customXml" Target="../ink/ink4874.xml"/><Relationship Id="rId166" Type="http://schemas.openxmlformats.org/officeDocument/2006/relationships/image" Target="../media/image911.png"/><Relationship Id="rId187" Type="http://schemas.openxmlformats.org/officeDocument/2006/relationships/customXml" Target="../ink/ink4895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934.png"/><Relationship Id="rId28" Type="http://schemas.openxmlformats.org/officeDocument/2006/relationships/image" Target="../media/image842.png"/><Relationship Id="rId49" Type="http://schemas.openxmlformats.org/officeDocument/2006/relationships/customXml" Target="../ink/ink4826.xml"/><Relationship Id="rId114" Type="http://schemas.openxmlformats.org/officeDocument/2006/relationships/image" Target="../media/image885.png"/><Relationship Id="rId60" Type="http://schemas.openxmlformats.org/officeDocument/2006/relationships/image" Target="../media/image858.png"/><Relationship Id="rId81" Type="http://schemas.openxmlformats.org/officeDocument/2006/relationships/customXml" Target="../ink/ink4842.xml"/><Relationship Id="rId135" Type="http://schemas.openxmlformats.org/officeDocument/2006/relationships/customXml" Target="../ink/ink4869.xml"/><Relationship Id="rId156" Type="http://schemas.openxmlformats.org/officeDocument/2006/relationships/image" Target="../media/image906.png"/><Relationship Id="rId177" Type="http://schemas.openxmlformats.org/officeDocument/2006/relationships/customXml" Target="../ink/ink4890.xml"/><Relationship Id="rId198" Type="http://schemas.openxmlformats.org/officeDocument/2006/relationships/image" Target="../media/image927.png"/><Relationship Id="rId202" Type="http://schemas.openxmlformats.org/officeDocument/2006/relationships/image" Target="../media/image929.png"/><Relationship Id="rId18" Type="http://schemas.openxmlformats.org/officeDocument/2006/relationships/image" Target="../media/image837.png"/><Relationship Id="rId39" Type="http://schemas.openxmlformats.org/officeDocument/2006/relationships/customXml" Target="../ink/ink4821.xml"/><Relationship Id="rId50" Type="http://schemas.openxmlformats.org/officeDocument/2006/relationships/image" Target="../media/image853.png"/><Relationship Id="rId104" Type="http://schemas.openxmlformats.org/officeDocument/2006/relationships/image" Target="../media/image880.png"/><Relationship Id="rId125" Type="http://schemas.openxmlformats.org/officeDocument/2006/relationships/customXml" Target="../ink/ink4864.xml"/><Relationship Id="rId146" Type="http://schemas.openxmlformats.org/officeDocument/2006/relationships/image" Target="../media/image901.png"/><Relationship Id="rId167" Type="http://schemas.openxmlformats.org/officeDocument/2006/relationships/customXml" Target="../ink/ink4885.xml"/><Relationship Id="rId188" Type="http://schemas.openxmlformats.org/officeDocument/2006/relationships/image" Target="../media/image922.png"/><Relationship Id="rId71" Type="http://schemas.openxmlformats.org/officeDocument/2006/relationships/customXml" Target="../ink/ink4837.xml"/><Relationship Id="rId92" Type="http://schemas.openxmlformats.org/officeDocument/2006/relationships/image" Target="../media/image874.png"/><Relationship Id="rId2" Type="http://schemas.openxmlformats.org/officeDocument/2006/relationships/image" Target="../media/image829.png"/><Relationship Id="rId29" Type="http://schemas.openxmlformats.org/officeDocument/2006/relationships/customXml" Target="../ink/ink4816.xml"/><Relationship Id="rId40" Type="http://schemas.openxmlformats.org/officeDocument/2006/relationships/image" Target="../media/image848.png"/><Relationship Id="rId115" Type="http://schemas.openxmlformats.org/officeDocument/2006/relationships/customXml" Target="../ink/ink4859.xml"/><Relationship Id="rId136" Type="http://schemas.openxmlformats.org/officeDocument/2006/relationships/image" Target="../media/image896.png"/><Relationship Id="rId157" Type="http://schemas.openxmlformats.org/officeDocument/2006/relationships/customXml" Target="../ink/ink4880.xml"/><Relationship Id="rId178" Type="http://schemas.openxmlformats.org/officeDocument/2006/relationships/image" Target="../media/image917.png"/></Relationships>
</file>

<file path=ppt/slides/_rels/slide13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965.xml"/><Relationship Id="rId21" Type="http://schemas.openxmlformats.org/officeDocument/2006/relationships/customXml" Target="../ink/ink4917.xml"/><Relationship Id="rId42" Type="http://schemas.openxmlformats.org/officeDocument/2006/relationships/image" Target="../media/image849.png"/><Relationship Id="rId63" Type="http://schemas.openxmlformats.org/officeDocument/2006/relationships/customXml" Target="../ink/ink4938.xml"/><Relationship Id="rId84" Type="http://schemas.openxmlformats.org/officeDocument/2006/relationships/image" Target="../media/image870.png"/><Relationship Id="rId138" Type="http://schemas.openxmlformats.org/officeDocument/2006/relationships/image" Target="../media/image897.png"/><Relationship Id="rId159" Type="http://schemas.openxmlformats.org/officeDocument/2006/relationships/customXml" Target="../ink/ink4986.xml"/><Relationship Id="rId170" Type="http://schemas.openxmlformats.org/officeDocument/2006/relationships/image" Target="../media/image913.png"/><Relationship Id="rId191" Type="http://schemas.openxmlformats.org/officeDocument/2006/relationships/customXml" Target="../ink/ink5002.xml"/><Relationship Id="rId205" Type="http://schemas.openxmlformats.org/officeDocument/2006/relationships/customXml" Target="../ink/ink5009.xml"/><Relationship Id="rId226" Type="http://schemas.openxmlformats.org/officeDocument/2006/relationships/image" Target="../media/image941.png"/><Relationship Id="rId107" Type="http://schemas.openxmlformats.org/officeDocument/2006/relationships/customXml" Target="../ink/ink4960.xml"/><Relationship Id="rId11" Type="http://schemas.openxmlformats.org/officeDocument/2006/relationships/customXml" Target="../ink/ink4912.xml"/><Relationship Id="rId32" Type="http://schemas.openxmlformats.org/officeDocument/2006/relationships/image" Target="../media/image844.png"/><Relationship Id="rId53" Type="http://schemas.openxmlformats.org/officeDocument/2006/relationships/customXml" Target="../ink/ink4933.xml"/><Relationship Id="rId74" Type="http://schemas.openxmlformats.org/officeDocument/2006/relationships/image" Target="../media/image865.png"/><Relationship Id="rId128" Type="http://schemas.openxmlformats.org/officeDocument/2006/relationships/image" Target="../media/image892.png"/><Relationship Id="rId149" Type="http://schemas.openxmlformats.org/officeDocument/2006/relationships/customXml" Target="../ink/ink4981.xml"/><Relationship Id="rId5" Type="http://schemas.openxmlformats.org/officeDocument/2006/relationships/customXml" Target="../ink/ink4909.xml"/><Relationship Id="rId95" Type="http://schemas.openxmlformats.org/officeDocument/2006/relationships/customXml" Target="../ink/ink4954.xml"/><Relationship Id="rId160" Type="http://schemas.openxmlformats.org/officeDocument/2006/relationships/image" Target="../media/image908.png"/><Relationship Id="rId181" Type="http://schemas.openxmlformats.org/officeDocument/2006/relationships/customXml" Target="../ink/ink4997.xml"/><Relationship Id="rId216" Type="http://schemas.openxmlformats.org/officeDocument/2006/relationships/image" Target="../media/image936.png"/><Relationship Id="rId22" Type="http://schemas.openxmlformats.org/officeDocument/2006/relationships/image" Target="../media/image839.png"/><Relationship Id="rId43" Type="http://schemas.openxmlformats.org/officeDocument/2006/relationships/customXml" Target="../ink/ink4928.xml"/><Relationship Id="rId64" Type="http://schemas.openxmlformats.org/officeDocument/2006/relationships/image" Target="../media/image860.png"/><Relationship Id="rId118" Type="http://schemas.openxmlformats.org/officeDocument/2006/relationships/image" Target="../media/image887.png"/><Relationship Id="rId139" Type="http://schemas.openxmlformats.org/officeDocument/2006/relationships/customXml" Target="../ink/ink4976.xml"/><Relationship Id="rId85" Type="http://schemas.openxmlformats.org/officeDocument/2006/relationships/customXml" Target="../ink/ink4949.xml"/><Relationship Id="rId150" Type="http://schemas.openxmlformats.org/officeDocument/2006/relationships/image" Target="../media/image903.png"/><Relationship Id="rId171" Type="http://schemas.openxmlformats.org/officeDocument/2006/relationships/customXml" Target="../ink/ink4992.xml"/><Relationship Id="rId192" Type="http://schemas.openxmlformats.org/officeDocument/2006/relationships/image" Target="../media/image924.png"/><Relationship Id="rId206" Type="http://schemas.openxmlformats.org/officeDocument/2006/relationships/image" Target="../media/image931.png"/><Relationship Id="rId12" Type="http://schemas.openxmlformats.org/officeDocument/2006/relationships/image" Target="../media/image834.png"/><Relationship Id="rId33" Type="http://schemas.openxmlformats.org/officeDocument/2006/relationships/customXml" Target="../ink/ink4923.xml"/><Relationship Id="rId108" Type="http://schemas.openxmlformats.org/officeDocument/2006/relationships/image" Target="../media/image882.png"/><Relationship Id="rId129" Type="http://schemas.openxmlformats.org/officeDocument/2006/relationships/customXml" Target="../ink/ink4971.xml"/><Relationship Id="rId54" Type="http://schemas.openxmlformats.org/officeDocument/2006/relationships/image" Target="../media/image855.png"/><Relationship Id="rId75" Type="http://schemas.openxmlformats.org/officeDocument/2006/relationships/customXml" Target="../ink/ink4944.xml"/><Relationship Id="rId96" Type="http://schemas.openxmlformats.org/officeDocument/2006/relationships/image" Target="../media/image876.png"/><Relationship Id="rId140" Type="http://schemas.openxmlformats.org/officeDocument/2006/relationships/image" Target="../media/image898.png"/><Relationship Id="rId161" Type="http://schemas.openxmlformats.org/officeDocument/2006/relationships/customXml" Target="../ink/ink4987.xml"/><Relationship Id="rId182" Type="http://schemas.openxmlformats.org/officeDocument/2006/relationships/image" Target="../media/image919.png"/><Relationship Id="rId217" Type="http://schemas.openxmlformats.org/officeDocument/2006/relationships/customXml" Target="../ink/ink5015.xml"/><Relationship Id="rId6" Type="http://schemas.openxmlformats.org/officeDocument/2006/relationships/image" Target="../media/image831.png"/><Relationship Id="rId23" Type="http://schemas.openxmlformats.org/officeDocument/2006/relationships/customXml" Target="../ink/ink4918.xml"/><Relationship Id="rId119" Type="http://schemas.openxmlformats.org/officeDocument/2006/relationships/customXml" Target="../ink/ink4966.xml"/><Relationship Id="rId44" Type="http://schemas.openxmlformats.org/officeDocument/2006/relationships/image" Target="../media/image850.png"/><Relationship Id="rId65" Type="http://schemas.openxmlformats.org/officeDocument/2006/relationships/customXml" Target="../ink/ink4939.xml"/><Relationship Id="rId86" Type="http://schemas.openxmlformats.org/officeDocument/2006/relationships/image" Target="../media/image871.png"/><Relationship Id="rId130" Type="http://schemas.openxmlformats.org/officeDocument/2006/relationships/image" Target="../media/image893.png"/><Relationship Id="rId151" Type="http://schemas.openxmlformats.org/officeDocument/2006/relationships/customXml" Target="../ink/ink4982.xml"/><Relationship Id="rId172" Type="http://schemas.openxmlformats.org/officeDocument/2006/relationships/image" Target="../media/image914.png"/><Relationship Id="rId193" Type="http://schemas.openxmlformats.org/officeDocument/2006/relationships/customXml" Target="../ink/ink5003.xml"/><Relationship Id="rId207" Type="http://schemas.openxmlformats.org/officeDocument/2006/relationships/customXml" Target="../ink/ink5010.xml"/><Relationship Id="rId13" Type="http://schemas.openxmlformats.org/officeDocument/2006/relationships/customXml" Target="../ink/ink4913.xml"/><Relationship Id="rId109" Type="http://schemas.openxmlformats.org/officeDocument/2006/relationships/customXml" Target="../ink/ink4961.xml"/><Relationship Id="rId34" Type="http://schemas.openxmlformats.org/officeDocument/2006/relationships/image" Target="../media/image845.png"/><Relationship Id="rId55" Type="http://schemas.openxmlformats.org/officeDocument/2006/relationships/customXml" Target="../ink/ink4934.xml"/><Relationship Id="rId76" Type="http://schemas.openxmlformats.org/officeDocument/2006/relationships/image" Target="../media/image866.png"/><Relationship Id="rId97" Type="http://schemas.openxmlformats.org/officeDocument/2006/relationships/customXml" Target="../ink/ink4955.xml"/><Relationship Id="rId120" Type="http://schemas.openxmlformats.org/officeDocument/2006/relationships/image" Target="../media/image888.png"/><Relationship Id="rId141" Type="http://schemas.openxmlformats.org/officeDocument/2006/relationships/customXml" Target="../ink/ink4977.xml"/><Relationship Id="rId7" Type="http://schemas.openxmlformats.org/officeDocument/2006/relationships/customXml" Target="../ink/ink4910.xml"/><Relationship Id="rId162" Type="http://schemas.openxmlformats.org/officeDocument/2006/relationships/image" Target="../media/image909.png"/><Relationship Id="rId183" Type="http://schemas.openxmlformats.org/officeDocument/2006/relationships/customXml" Target="../ink/ink4998.xml"/><Relationship Id="rId218" Type="http://schemas.openxmlformats.org/officeDocument/2006/relationships/image" Target="../media/image937.png"/><Relationship Id="rId24" Type="http://schemas.openxmlformats.org/officeDocument/2006/relationships/image" Target="../media/image840.png"/><Relationship Id="rId45" Type="http://schemas.openxmlformats.org/officeDocument/2006/relationships/customXml" Target="../ink/ink4929.xml"/><Relationship Id="rId66" Type="http://schemas.openxmlformats.org/officeDocument/2006/relationships/image" Target="../media/image861.png"/><Relationship Id="rId87" Type="http://schemas.openxmlformats.org/officeDocument/2006/relationships/customXml" Target="../ink/ink4950.xml"/><Relationship Id="rId110" Type="http://schemas.openxmlformats.org/officeDocument/2006/relationships/image" Target="../media/image883.png"/><Relationship Id="rId131" Type="http://schemas.openxmlformats.org/officeDocument/2006/relationships/customXml" Target="../ink/ink4972.xml"/><Relationship Id="rId152" Type="http://schemas.openxmlformats.org/officeDocument/2006/relationships/image" Target="../media/image904.png"/><Relationship Id="rId173" Type="http://schemas.openxmlformats.org/officeDocument/2006/relationships/customXml" Target="../ink/ink4993.xml"/><Relationship Id="rId194" Type="http://schemas.openxmlformats.org/officeDocument/2006/relationships/image" Target="../media/image925.png"/><Relationship Id="rId208" Type="http://schemas.openxmlformats.org/officeDocument/2006/relationships/image" Target="../media/image932.png"/><Relationship Id="rId14" Type="http://schemas.openxmlformats.org/officeDocument/2006/relationships/image" Target="../media/image835.png"/><Relationship Id="rId35" Type="http://schemas.openxmlformats.org/officeDocument/2006/relationships/customXml" Target="../ink/ink4924.xml"/><Relationship Id="rId56" Type="http://schemas.openxmlformats.org/officeDocument/2006/relationships/image" Target="../media/image856.png"/><Relationship Id="rId77" Type="http://schemas.openxmlformats.org/officeDocument/2006/relationships/customXml" Target="../ink/ink4945.xml"/><Relationship Id="rId100" Type="http://schemas.openxmlformats.org/officeDocument/2006/relationships/image" Target="../media/image878.png"/><Relationship Id="rId8" Type="http://schemas.openxmlformats.org/officeDocument/2006/relationships/image" Target="../media/image832.png"/><Relationship Id="rId98" Type="http://schemas.openxmlformats.org/officeDocument/2006/relationships/image" Target="../media/image877.png"/><Relationship Id="rId121" Type="http://schemas.openxmlformats.org/officeDocument/2006/relationships/customXml" Target="../ink/ink4967.xml"/><Relationship Id="rId142" Type="http://schemas.openxmlformats.org/officeDocument/2006/relationships/image" Target="../media/image899.png"/><Relationship Id="rId163" Type="http://schemas.openxmlformats.org/officeDocument/2006/relationships/customXml" Target="../ink/ink4988.xml"/><Relationship Id="rId184" Type="http://schemas.openxmlformats.org/officeDocument/2006/relationships/image" Target="../media/image920.png"/><Relationship Id="rId219" Type="http://schemas.openxmlformats.org/officeDocument/2006/relationships/customXml" Target="../ink/ink5016.xml"/><Relationship Id="rId3" Type="http://schemas.openxmlformats.org/officeDocument/2006/relationships/customXml" Target="../ink/ink4908.xml"/><Relationship Id="rId214" Type="http://schemas.openxmlformats.org/officeDocument/2006/relationships/image" Target="../media/image935.png"/><Relationship Id="rId25" Type="http://schemas.openxmlformats.org/officeDocument/2006/relationships/customXml" Target="../ink/ink4919.xml"/><Relationship Id="rId46" Type="http://schemas.openxmlformats.org/officeDocument/2006/relationships/image" Target="../media/image851.png"/><Relationship Id="rId67" Type="http://schemas.openxmlformats.org/officeDocument/2006/relationships/customXml" Target="../ink/ink4940.xml"/><Relationship Id="rId116" Type="http://schemas.openxmlformats.org/officeDocument/2006/relationships/image" Target="../media/image886.png"/><Relationship Id="rId137" Type="http://schemas.openxmlformats.org/officeDocument/2006/relationships/customXml" Target="../ink/ink4975.xml"/><Relationship Id="rId158" Type="http://schemas.openxmlformats.org/officeDocument/2006/relationships/image" Target="../media/image907.png"/><Relationship Id="rId20" Type="http://schemas.openxmlformats.org/officeDocument/2006/relationships/image" Target="../media/image838.png"/><Relationship Id="rId41" Type="http://schemas.openxmlformats.org/officeDocument/2006/relationships/customXml" Target="../ink/ink4927.xml"/><Relationship Id="rId62" Type="http://schemas.openxmlformats.org/officeDocument/2006/relationships/image" Target="../media/image859.png"/><Relationship Id="rId83" Type="http://schemas.openxmlformats.org/officeDocument/2006/relationships/customXml" Target="../ink/ink4948.xml"/><Relationship Id="rId88" Type="http://schemas.openxmlformats.org/officeDocument/2006/relationships/image" Target="../media/image872.png"/><Relationship Id="rId111" Type="http://schemas.openxmlformats.org/officeDocument/2006/relationships/customXml" Target="../ink/ink4962.xml"/><Relationship Id="rId132" Type="http://schemas.openxmlformats.org/officeDocument/2006/relationships/image" Target="../media/image894.png"/><Relationship Id="rId153" Type="http://schemas.openxmlformats.org/officeDocument/2006/relationships/customXml" Target="../ink/ink4983.xml"/><Relationship Id="rId174" Type="http://schemas.openxmlformats.org/officeDocument/2006/relationships/image" Target="../media/image915.png"/><Relationship Id="rId179" Type="http://schemas.openxmlformats.org/officeDocument/2006/relationships/customXml" Target="../ink/ink4996.xml"/><Relationship Id="rId195" Type="http://schemas.openxmlformats.org/officeDocument/2006/relationships/customXml" Target="../ink/ink5004.xml"/><Relationship Id="rId209" Type="http://schemas.openxmlformats.org/officeDocument/2006/relationships/customXml" Target="../ink/ink5011.xml"/><Relationship Id="rId190" Type="http://schemas.openxmlformats.org/officeDocument/2006/relationships/image" Target="../media/image923.png"/><Relationship Id="rId204" Type="http://schemas.openxmlformats.org/officeDocument/2006/relationships/image" Target="../media/image930.png"/><Relationship Id="rId220" Type="http://schemas.openxmlformats.org/officeDocument/2006/relationships/image" Target="../media/image938.png"/><Relationship Id="rId225" Type="http://schemas.openxmlformats.org/officeDocument/2006/relationships/customXml" Target="../ink/ink5019.xml"/><Relationship Id="rId15" Type="http://schemas.openxmlformats.org/officeDocument/2006/relationships/customXml" Target="../ink/ink4914.xml"/><Relationship Id="rId36" Type="http://schemas.openxmlformats.org/officeDocument/2006/relationships/image" Target="../media/image846.png"/><Relationship Id="rId57" Type="http://schemas.openxmlformats.org/officeDocument/2006/relationships/customXml" Target="../ink/ink4935.xml"/><Relationship Id="rId106" Type="http://schemas.openxmlformats.org/officeDocument/2006/relationships/image" Target="../media/image881.png"/><Relationship Id="rId127" Type="http://schemas.openxmlformats.org/officeDocument/2006/relationships/customXml" Target="../ink/ink4970.xml"/><Relationship Id="rId10" Type="http://schemas.openxmlformats.org/officeDocument/2006/relationships/image" Target="../media/image833.png"/><Relationship Id="rId31" Type="http://schemas.openxmlformats.org/officeDocument/2006/relationships/customXml" Target="../ink/ink4922.xml"/><Relationship Id="rId52" Type="http://schemas.openxmlformats.org/officeDocument/2006/relationships/image" Target="../media/image854.png"/><Relationship Id="rId73" Type="http://schemas.openxmlformats.org/officeDocument/2006/relationships/customXml" Target="../ink/ink4943.xml"/><Relationship Id="rId78" Type="http://schemas.openxmlformats.org/officeDocument/2006/relationships/image" Target="../media/image867.png"/><Relationship Id="rId94" Type="http://schemas.openxmlformats.org/officeDocument/2006/relationships/image" Target="../media/image875.png"/><Relationship Id="rId99" Type="http://schemas.openxmlformats.org/officeDocument/2006/relationships/customXml" Target="../ink/ink4956.xml"/><Relationship Id="rId101" Type="http://schemas.openxmlformats.org/officeDocument/2006/relationships/customXml" Target="../ink/ink4957.xml"/><Relationship Id="rId122" Type="http://schemas.openxmlformats.org/officeDocument/2006/relationships/image" Target="../media/image889.png"/><Relationship Id="rId143" Type="http://schemas.openxmlformats.org/officeDocument/2006/relationships/customXml" Target="../ink/ink4978.xml"/><Relationship Id="rId148" Type="http://schemas.openxmlformats.org/officeDocument/2006/relationships/image" Target="../media/image902.png"/><Relationship Id="rId164" Type="http://schemas.openxmlformats.org/officeDocument/2006/relationships/image" Target="../media/image910.png"/><Relationship Id="rId169" Type="http://schemas.openxmlformats.org/officeDocument/2006/relationships/customXml" Target="../ink/ink4991.xml"/><Relationship Id="rId185" Type="http://schemas.openxmlformats.org/officeDocument/2006/relationships/customXml" Target="../ink/ink4999.xml"/><Relationship Id="rId4" Type="http://schemas.openxmlformats.org/officeDocument/2006/relationships/image" Target="../media/image830.png"/><Relationship Id="rId9" Type="http://schemas.openxmlformats.org/officeDocument/2006/relationships/customXml" Target="../ink/ink4911.xml"/><Relationship Id="rId180" Type="http://schemas.openxmlformats.org/officeDocument/2006/relationships/image" Target="../media/image918.png"/><Relationship Id="rId210" Type="http://schemas.openxmlformats.org/officeDocument/2006/relationships/image" Target="../media/image933.png"/><Relationship Id="rId215" Type="http://schemas.openxmlformats.org/officeDocument/2006/relationships/customXml" Target="../ink/ink5014.xml"/><Relationship Id="rId26" Type="http://schemas.openxmlformats.org/officeDocument/2006/relationships/image" Target="../media/image841.png"/><Relationship Id="rId47" Type="http://schemas.openxmlformats.org/officeDocument/2006/relationships/customXml" Target="../ink/ink4930.xml"/><Relationship Id="rId68" Type="http://schemas.openxmlformats.org/officeDocument/2006/relationships/image" Target="../media/image862.png"/><Relationship Id="rId89" Type="http://schemas.openxmlformats.org/officeDocument/2006/relationships/customXml" Target="../ink/ink4951.xml"/><Relationship Id="rId112" Type="http://schemas.openxmlformats.org/officeDocument/2006/relationships/image" Target="../media/image884.png"/><Relationship Id="rId133" Type="http://schemas.openxmlformats.org/officeDocument/2006/relationships/customXml" Target="../ink/ink4973.xml"/><Relationship Id="rId154" Type="http://schemas.openxmlformats.org/officeDocument/2006/relationships/image" Target="../media/image905.png"/><Relationship Id="rId175" Type="http://schemas.openxmlformats.org/officeDocument/2006/relationships/customXml" Target="../ink/ink4994.xml"/><Relationship Id="rId196" Type="http://schemas.openxmlformats.org/officeDocument/2006/relationships/image" Target="../media/image926.png"/><Relationship Id="rId200" Type="http://schemas.openxmlformats.org/officeDocument/2006/relationships/image" Target="../media/image928.png"/><Relationship Id="rId16" Type="http://schemas.openxmlformats.org/officeDocument/2006/relationships/image" Target="../media/image836.png"/><Relationship Id="rId221" Type="http://schemas.openxmlformats.org/officeDocument/2006/relationships/customXml" Target="../ink/ink5017.xml"/><Relationship Id="rId37" Type="http://schemas.openxmlformats.org/officeDocument/2006/relationships/customXml" Target="../ink/ink4925.xml"/><Relationship Id="rId58" Type="http://schemas.openxmlformats.org/officeDocument/2006/relationships/image" Target="../media/image857.png"/><Relationship Id="rId79" Type="http://schemas.openxmlformats.org/officeDocument/2006/relationships/customXml" Target="../ink/ink4946.xml"/><Relationship Id="rId102" Type="http://schemas.openxmlformats.org/officeDocument/2006/relationships/image" Target="../media/image879.png"/><Relationship Id="rId123" Type="http://schemas.openxmlformats.org/officeDocument/2006/relationships/customXml" Target="../ink/ink4968.xml"/><Relationship Id="rId144" Type="http://schemas.openxmlformats.org/officeDocument/2006/relationships/image" Target="../media/image900.png"/><Relationship Id="rId90" Type="http://schemas.openxmlformats.org/officeDocument/2006/relationships/image" Target="../media/image873.png"/><Relationship Id="rId165" Type="http://schemas.openxmlformats.org/officeDocument/2006/relationships/customXml" Target="../ink/ink4989.xml"/><Relationship Id="rId186" Type="http://schemas.openxmlformats.org/officeDocument/2006/relationships/image" Target="../media/image921.png"/><Relationship Id="rId211" Type="http://schemas.openxmlformats.org/officeDocument/2006/relationships/customXml" Target="../ink/ink5012.xml"/><Relationship Id="rId27" Type="http://schemas.openxmlformats.org/officeDocument/2006/relationships/customXml" Target="../ink/ink4920.xml"/><Relationship Id="rId48" Type="http://schemas.openxmlformats.org/officeDocument/2006/relationships/image" Target="../media/image852.png"/><Relationship Id="rId69" Type="http://schemas.openxmlformats.org/officeDocument/2006/relationships/customXml" Target="../ink/ink4941.xml"/><Relationship Id="rId113" Type="http://schemas.openxmlformats.org/officeDocument/2006/relationships/customXml" Target="../ink/ink4963.xml"/><Relationship Id="rId134" Type="http://schemas.openxmlformats.org/officeDocument/2006/relationships/image" Target="../media/image895.png"/><Relationship Id="rId80" Type="http://schemas.openxmlformats.org/officeDocument/2006/relationships/image" Target="../media/image868.png"/><Relationship Id="rId155" Type="http://schemas.openxmlformats.org/officeDocument/2006/relationships/customXml" Target="../ink/ink4984.xml"/><Relationship Id="rId176" Type="http://schemas.openxmlformats.org/officeDocument/2006/relationships/image" Target="../media/image916.png"/><Relationship Id="rId197" Type="http://schemas.openxmlformats.org/officeDocument/2006/relationships/customXml" Target="../ink/ink5005.xml"/><Relationship Id="rId201" Type="http://schemas.openxmlformats.org/officeDocument/2006/relationships/customXml" Target="../ink/ink5007.xml"/><Relationship Id="rId222" Type="http://schemas.openxmlformats.org/officeDocument/2006/relationships/image" Target="../media/image939.png"/><Relationship Id="rId17" Type="http://schemas.openxmlformats.org/officeDocument/2006/relationships/customXml" Target="../ink/ink4915.xml"/><Relationship Id="rId38" Type="http://schemas.openxmlformats.org/officeDocument/2006/relationships/image" Target="../media/image847.png"/><Relationship Id="rId59" Type="http://schemas.openxmlformats.org/officeDocument/2006/relationships/customXml" Target="../ink/ink4936.xml"/><Relationship Id="rId103" Type="http://schemas.openxmlformats.org/officeDocument/2006/relationships/customXml" Target="../ink/ink4958.xml"/><Relationship Id="rId124" Type="http://schemas.openxmlformats.org/officeDocument/2006/relationships/image" Target="../media/image890.png"/><Relationship Id="rId70" Type="http://schemas.openxmlformats.org/officeDocument/2006/relationships/image" Target="../media/image863.png"/><Relationship Id="rId91" Type="http://schemas.openxmlformats.org/officeDocument/2006/relationships/customXml" Target="../ink/ink4952.xml"/><Relationship Id="rId145" Type="http://schemas.openxmlformats.org/officeDocument/2006/relationships/customXml" Target="../ink/ink4979.xml"/><Relationship Id="rId166" Type="http://schemas.openxmlformats.org/officeDocument/2006/relationships/image" Target="../media/image911.png"/><Relationship Id="rId187" Type="http://schemas.openxmlformats.org/officeDocument/2006/relationships/customXml" Target="../ink/ink5000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934.png"/><Relationship Id="rId28" Type="http://schemas.openxmlformats.org/officeDocument/2006/relationships/image" Target="../media/image842.png"/><Relationship Id="rId49" Type="http://schemas.openxmlformats.org/officeDocument/2006/relationships/customXml" Target="../ink/ink4931.xml"/><Relationship Id="rId114" Type="http://schemas.openxmlformats.org/officeDocument/2006/relationships/image" Target="../media/image885.png"/><Relationship Id="rId60" Type="http://schemas.openxmlformats.org/officeDocument/2006/relationships/image" Target="../media/image858.png"/><Relationship Id="rId81" Type="http://schemas.openxmlformats.org/officeDocument/2006/relationships/customXml" Target="../ink/ink4947.xml"/><Relationship Id="rId135" Type="http://schemas.openxmlformats.org/officeDocument/2006/relationships/customXml" Target="../ink/ink4974.xml"/><Relationship Id="rId156" Type="http://schemas.openxmlformats.org/officeDocument/2006/relationships/image" Target="../media/image906.png"/><Relationship Id="rId177" Type="http://schemas.openxmlformats.org/officeDocument/2006/relationships/customXml" Target="../ink/ink4995.xml"/><Relationship Id="rId198" Type="http://schemas.openxmlformats.org/officeDocument/2006/relationships/image" Target="../media/image927.png"/><Relationship Id="rId202" Type="http://schemas.openxmlformats.org/officeDocument/2006/relationships/image" Target="../media/image929.png"/><Relationship Id="rId223" Type="http://schemas.openxmlformats.org/officeDocument/2006/relationships/customXml" Target="../ink/ink5018.xml"/><Relationship Id="rId18" Type="http://schemas.openxmlformats.org/officeDocument/2006/relationships/image" Target="../media/image837.png"/><Relationship Id="rId39" Type="http://schemas.openxmlformats.org/officeDocument/2006/relationships/customXml" Target="../ink/ink4926.xml"/><Relationship Id="rId50" Type="http://schemas.openxmlformats.org/officeDocument/2006/relationships/image" Target="../media/image853.png"/><Relationship Id="rId104" Type="http://schemas.openxmlformats.org/officeDocument/2006/relationships/image" Target="../media/image880.png"/><Relationship Id="rId125" Type="http://schemas.openxmlformats.org/officeDocument/2006/relationships/customXml" Target="../ink/ink4969.xml"/><Relationship Id="rId146" Type="http://schemas.openxmlformats.org/officeDocument/2006/relationships/image" Target="../media/image901.png"/><Relationship Id="rId167" Type="http://schemas.openxmlformats.org/officeDocument/2006/relationships/customXml" Target="../ink/ink4990.xml"/><Relationship Id="rId188" Type="http://schemas.openxmlformats.org/officeDocument/2006/relationships/image" Target="../media/image922.png"/><Relationship Id="rId71" Type="http://schemas.openxmlformats.org/officeDocument/2006/relationships/customXml" Target="../ink/ink4942.xml"/><Relationship Id="rId92" Type="http://schemas.openxmlformats.org/officeDocument/2006/relationships/image" Target="../media/image874.png"/><Relationship Id="rId213" Type="http://schemas.openxmlformats.org/officeDocument/2006/relationships/customXml" Target="../ink/ink5013.xml"/><Relationship Id="rId2" Type="http://schemas.openxmlformats.org/officeDocument/2006/relationships/image" Target="../media/image829.png"/><Relationship Id="rId29" Type="http://schemas.openxmlformats.org/officeDocument/2006/relationships/customXml" Target="../ink/ink4921.xml"/><Relationship Id="rId40" Type="http://schemas.openxmlformats.org/officeDocument/2006/relationships/image" Target="../media/image848.png"/><Relationship Id="rId115" Type="http://schemas.openxmlformats.org/officeDocument/2006/relationships/customXml" Target="../ink/ink4964.xml"/><Relationship Id="rId136" Type="http://schemas.openxmlformats.org/officeDocument/2006/relationships/image" Target="../media/image896.png"/><Relationship Id="rId157" Type="http://schemas.openxmlformats.org/officeDocument/2006/relationships/customXml" Target="../ink/ink4985.xml"/><Relationship Id="rId178" Type="http://schemas.openxmlformats.org/officeDocument/2006/relationships/image" Target="../media/image917.png"/><Relationship Id="rId61" Type="http://schemas.openxmlformats.org/officeDocument/2006/relationships/customXml" Target="../ink/ink4937.xml"/><Relationship Id="rId82" Type="http://schemas.openxmlformats.org/officeDocument/2006/relationships/image" Target="../media/image869.png"/><Relationship Id="rId199" Type="http://schemas.openxmlformats.org/officeDocument/2006/relationships/customXml" Target="../ink/ink5006.xml"/><Relationship Id="rId203" Type="http://schemas.openxmlformats.org/officeDocument/2006/relationships/customXml" Target="../ink/ink5008.xml"/><Relationship Id="rId19" Type="http://schemas.openxmlformats.org/officeDocument/2006/relationships/customXml" Target="../ink/ink4916.xml"/><Relationship Id="rId224" Type="http://schemas.openxmlformats.org/officeDocument/2006/relationships/image" Target="../media/image940.png"/><Relationship Id="rId30" Type="http://schemas.openxmlformats.org/officeDocument/2006/relationships/image" Target="../media/image843.png"/><Relationship Id="rId105" Type="http://schemas.openxmlformats.org/officeDocument/2006/relationships/customXml" Target="../ink/ink4959.xml"/><Relationship Id="rId126" Type="http://schemas.openxmlformats.org/officeDocument/2006/relationships/image" Target="../media/image891.png"/><Relationship Id="rId147" Type="http://schemas.openxmlformats.org/officeDocument/2006/relationships/customXml" Target="../ink/ink4980.xml"/><Relationship Id="rId168" Type="http://schemas.openxmlformats.org/officeDocument/2006/relationships/image" Target="../media/image912.png"/><Relationship Id="rId51" Type="http://schemas.openxmlformats.org/officeDocument/2006/relationships/customXml" Target="../ink/ink4932.xml"/><Relationship Id="rId72" Type="http://schemas.openxmlformats.org/officeDocument/2006/relationships/image" Target="../media/image864.png"/><Relationship Id="rId93" Type="http://schemas.openxmlformats.org/officeDocument/2006/relationships/customXml" Target="../ink/ink4953.xml"/><Relationship Id="rId189" Type="http://schemas.openxmlformats.org/officeDocument/2006/relationships/customXml" Target="../ink/ink5001.xml"/></Relationships>
</file>

<file path=ppt/slides/_rels/slide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6.png"/><Relationship Id="rId18" Type="http://schemas.openxmlformats.org/officeDocument/2006/relationships/customXml" Target="../ink/ink394.xml"/><Relationship Id="rId26" Type="http://schemas.openxmlformats.org/officeDocument/2006/relationships/customXml" Target="../ink/ink398.xml"/><Relationship Id="rId39" Type="http://schemas.openxmlformats.org/officeDocument/2006/relationships/image" Target="../media/image91.png"/><Relationship Id="rId21" Type="http://schemas.openxmlformats.org/officeDocument/2006/relationships/image" Target="../media/image140.png"/><Relationship Id="rId34" Type="http://schemas.openxmlformats.org/officeDocument/2006/relationships/customXml" Target="../ink/ink402.xml"/><Relationship Id="rId42" Type="http://schemas.openxmlformats.org/officeDocument/2006/relationships/customXml" Target="../ink/ink406.xml"/><Relationship Id="rId7" Type="http://schemas.openxmlformats.org/officeDocument/2006/relationships/image" Target="../media/image133.png"/><Relationship Id="rId2" Type="http://schemas.openxmlformats.org/officeDocument/2006/relationships/customXml" Target="../ink/ink386.xml"/><Relationship Id="rId16" Type="http://schemas.openxmlformats.org/officeDocument/2006/relationships/customXml" Target="../ink/ink393.xml"/><Relationship Id="rId29" Type="http://schemas.openxmlformats.org/officeDocument/2006/relationships/image" Target="../media/image1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8.xml"/><Relationship Id="rId11" Type="http://schemas.openxmlformats.org/officeDocument/2006/relationships/image" Target="../media/image135.png"/><Relationship Id="rId24" Type="http://schemas.openxmlformats.org/officeDocument/2006/relationships/customXml" Target="../ink/ink397.xml"/><Relationship Id="rId32" Type="http://schemas.openxmlformats.org/officeDocument/2006/relationships/customXml" Target="../ink/ink401.xml"/><Relationship Id="rId37" Type="http://schemas.openxmlformats.org/officeDocument/2006/relationships/image" Target="../media/image90.png"/><Relationship Id="rId40" Type="http://schemas.openxmlformats.org/officeDocument/2006/relationships/customXml" Target="../ink/ink405.xml"/><Relationship Id="rId45" Type="http://schemas.openxmlformats.org/officeDocument/2006/relationships/image" Target="../media/image94.png"/><Relationship Id="rId5" Type="http://schemas.openxmlformats.org/officeDocument/2006/relationships/image" Target="../media/image132.png"/><Relationship Id="rId15" Type="http://schemas.openxmlformats.org/officeDocument/2006/relationships/image" Target="../media/image137.png"/><Relationship Id="rId23" Type="http://schemas.openxmlformats.org/officeDocument/2006/relationships/image" Target="../media/image141.png"/><Relationship Id="rId28" Type="http://schemas.openxmlformats.org/officeDocument/2006/relationships/customXml" Target="../ink/ink399.xml"/><Relationship Id="rId36" Type="http://schemas.openxmlformats.org/officeDocument/2006/relationships/customXml" Target="../ink/ink403.xml"/><Relationship Id="rId10" Type="http://schemas.openxmlformats.org/officeDocument/2006/relationships/customXml" Target="../ink/ink390.xml"/><Relationship Id="rId19" Type="http://schemas.openxmlformats.org/officeDocument/2006/relationships/image" Target="../media/image139.png"/><Relationship Id="rId31" Type="http://schemas.openxmlformats.org/officeDocument/2006/relationships/image" Target="../media/image145.png"/><Relationship Id="rId44" Type="http://schemas.openxmlformats.org/officeDocument/2006/relationships/customXml" Target="../ink/ink407.xml"/><Relationship Id="rId4" Type="http://schemas.openxmlformats.org/officeDocument/2006/relationships/customXml" Target="../ink/ink387.xml"/><Relationship Id="rId9" Type="http://schemas.openxmlformats.org/officeDocument/2006/relationships/image" Target="../media/image134.png"/><Relationship Id="rId14" Type="http://schemas.openxmlformats.org/officeDocument/2006/relationships/customXml" Target="../ink/ink392.xml"/><Relationship Id="rId22" Type="http://schemas.openxmlformats.org/officeDocument/2006/relationships/customXml" Target="../ink/ink396.xml"/><Relationship Id="rId27" Type="http://schemas.openxmlformats.org/officeDocument/2006/relationships/image" Target="../media/image143.png"/><Relationship Id="rId30" Type="http://schemas.openxmlformats.org/officeDocument/2006/relationships/customXml" Target="../ink/ink400.xml"/><Relationship Id="rId35" Type="http://schemas.openxmlformats.org/officeDocument/2006/relationships/image" Target="../media/image147.png"/><Relationship Id="rId43" Type="http://schemas.openxmlformats.org/officeDocument/2006/relationships/image" Target="../media/image93.png"/><Relationship Id="rId8" Type="http://schemas.openxmlformats.org/officeDocument/2006/relationships/customXml" Target="../ink/ink389.xml"/><Relationship Id="rId3" Type="http://schemas.openxmlformats.org/officeDocument/2006/relationships/image" Target="../media/image131.png"/><Relationship Id="rId12" Type="http://schemas.openxmlformats.org/officeDocument/2006/relationships/customXml" Target="../ink/ink391.xml"/><Relationship Id="rId17" Type="http://schemas.openxmlformats.org/officeDocument/2006/relationships/image" Target="../media/image138.png"/><Relationship Id="rId25" Type="http://schemas.openxmlformats.org/officeDocument/2006/relationships/image" Target="../media/image142.png"/><Relationship Id="rId33" Type="http://schemas.openxmlformats.org/officeDocument/2006/relationships/image" Target="../media/image146.png"/><Relationship Id="rId38" Type="http://schemas.openxmlformats.org/officeDocument/2006/relationships/customXml" Target="../ink/ink404.xml"/><Relationship Id="rId20" Type="http://schemas.openxmlformats.org/officeDocument/2006/relationships/customXml" Target="../ink/ink395.xml"/><Relationship Id="rId41" Type="http://schemas.openxmlformats.org/officeDocument/2006/relationships/image" Target="../media/image92.png"/></Relationships>
</file>

<file path=ppt/slides/_rels/slide14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077.xml"/><Relationship Id="rId21" Type="http://schemas.openxmlformats.org/officeDocument/2006/relationships/customXml" Target="../ink/ink5029.xml"/><Relationship Id="rId42" Type="http://schemas.openxmlformats.org/officeDocument/2006/relationships/image" Target="../media/image849.png"/><Relationship Id="rId63" Type="http://schemas.openxmlformats.org/officeDocument/2006/relationships/customXml" Target="../ink/ink5050.xml"/><Relationship Id="rId84" Type="http://schemas.openxmlformats.org/officeDocument/2006/relationships/image" Target="../media/image870.png"/><Relationship Id="rId138" Type="http://schemas.openxmlformats.org/officeDocument/2006/relationships/image" Target="../media/image897.png"/><Relationship Id="rId159" Type="http://schemas.openxmlformats.org/officeDocument/2006/relationships/customXml" Target="../ink/ink5098.xml"/><Relationship Id="rId170" Type="http://schemas.openxmlformats.org/officeDocument/2006/relationships/image" Target="../media/image913.png"/><Relationship Id="rId191" Type="http://schemas.openxmlformats.org/officeDocument/2006/relationships/customXml" Target="../ink/ink5114.xml"/><Relationship Id="rId205" Type="http://schemas.openxmlformats.org/officeDocument/2006/relationships/customXml" Target="../ink/ink5121.xml"/><Relationship Id="rId226" Type="http://schemas.openxmlformats.org/officeDocument/2006/relationships/image" Target="../media/image942.png"/><Relationship Id="rId107" Type="http://schemas.openxmlformats.org/officeDocument/2006/relationships/customXml" Target="../ink/ink5072.xml"/><Relationship Id="rId11" Type="http://schemas.openxmlformats.org/officeDocument/2006/relationships/customXml" Target="../ink/ink5024.xml"/><Relationship Id="rId32" Type="http://schemas.openxmlformats.org/officeDocument/2006/relationships/image" Target="../media/image844.png"/><Relationship Id="rId53" Type="http://schemas.openxmlformats.org/officeDocument/2006/relationships/customXml" Target="../ink/ink5045.xml"/><Relationship Id="rId74" Type="http://schemas.openxmlformats.org/officeDocument/2006/relationships/image" Target="../media/image865.png"/><Relationship Id="rId128" Type="http://schemas.openxmlformats.org/officeDocument/2006/relationships/image" Target="../media/image892.png"/><Relationship Id="rId149" Type="http://schemas.openxmlformats.org/officeDocument/2006/relationships/customXml" Target="../ink/ink5093.xml"/><Relationship Id="rId5" Type="http://schemas.openxmlformats.org/officeDocument/2006/relationships/customXml" Target="../ink/ink5021.xml"/><Relationship Id="rId95" Type="http://schemas.openxmlformats.org/officeDocument/2006/relationships/customXml" Target="../ink/ink5066.xml"/><Relationship Id="rId160" Type="http://schemas.openxmlformats.org/officeDocument/2006/relationships/image" Target="../media/image908.png"/><Relationship Id="rId181" Type="http://schemas.openxmlformats.org/officeDocument/2006/relationships/customXml" Target="../ink/ink5109.xml"/><Relationship Id="rId216" Type="http://schemas.openxmlformats.org/officeDocument/2006/relationships/image" Target="../media/image936.png"/><Relationship Id="rId237" Type="http://schemas.openxmlformats.org/officeDocument/2006/relationships/customXml" Target="../ink/ink5137.xml"/><Relationship Id="rId22" Type="http://schemas.openxmlformats.org/officeDocument/2006/relationships/image" Target="../media/image839.png"/><Relationship Id="rId43" Type="http://schemas.openxmlformats.org/officeDocument/2006/relationships/customXml" Target="../ink/ink5040.xml"/><Relationship Id="rId64" Type="http://schemas.openxmlformats.org/officeDocument/2006/relationships/image" Target="../media/image860.png"/><Relationship Id="rId118" Type="http://schemas.openxmlformats.org/officeDocument/2006/relationships/image" Target="../media/image887.png"/><Relationship Id="rId139" Type="http://schemas.openxmlformats.org/officeDocument/2006/relationships/customXml" Target="../ink/ink5088.xml"/><Relationship Id="rId85" Type="http://schemas.openxmlformats.org/officeDocument/2006/relationships/customXml" Target="../ink/ink5061.xml"/><Relationship Id="rId150" Type="http://schemas.openxmlformats.org/officeDocument/2006/relationships/image" Target="../media/image903.png"/><Relationship Id="rId171" Type="http://schemas.openxmlformats.org/officeDocument/2006/relationships/customXml" Target="../ink/ink5104.xml"/><Relationship Id="rId192" Type="http://schemas.openxmlformats.org/officeDocument/2006/relationships/image" Target="../media/image924.png"/><Relationship Id="rId206" Type="http://schemas.openxmlformats.org/officeDocument/2006/relationships/image" Target="../media/image931.png"/><Relationship Id="rId227" Type="http://schemas.openxmlformats.org/officeDocument/2006/relationships/customXml" Target="../ink/ink5132.xml"/><Relationship Id="rId12" Type="http://schemas.openxmlformats.org/officeDocument/2006/relationships/image" Target="../media/image834.png"/><Relationship Id="rId33" Type="http://schemas.openxmlformats.org/officeDocument/2006/relationships/customXml" Target="../ink/ink5035.xml"/><Relationship Id="rId108" Type="http://schemas.openxmlformats.org/officeDocument/2006/relationships/image" Target="../media/image882.png"/><Relationship Id="rId129" Type="http://schemas.openxmlformats.org/officeDocument/2006/relationships/customXml" Target="../ink/ink5083.xml"/><Relationship Id="rId54" Type="http://schemas.openxmlformats.org/officeDocument/2006/relationships/image" Target="../media/image855.png"/><Relationship Id="rId75" Type="http://schemas.openxmlformats.org/officeDocument/2006/relationships/customXml" Target="../ink/ink5056.xml"/><Relationship Id="rId96" Type="http://schemas.openxmlformats.org/officeDocument/2006/relationships/image" Target="../media/image876.png"/><Relationship Id="rId140" Type="http://schemas.openxmlformats.org/officeDocument/2006/relationships/image" Target="../media/image898.png"/><Relationship Id="rId161" Type="http://schemas.openxmlformats.org/officeDocument/2006/relationships/customXml" Target="../ink/ink5099.xml"/><Relationship Id="rId182" Type="http://schemas.openxmlformats.org/officeDocument/2006/relationships/image" Target="../media/image919.png"/><Relationship Id="rId217" Type="http://schemas.openxmlformats.org/officeDocument/2006/relationships/customXml" Target="../ink/ink5127.xml"/><Relationship Id="rId6" Type="http://schemas.openxmlformats.org/officeDocument/2006/relationships/image" Target="../media/image831.png"/><Relationship Id="rId238" Type="http://schemas.openxmlformats.org/officeDocument/2006/relationships/image" Target="../media/image948.png"/><Relationship Id="rId23" Type="http://schemas.openxmlformats.org/officeDocument/2006/relationships/customXml" Target="../ink/ink5030.xml"/><Relationship Id="rId119" Type="http://schemas.openxmlformats.org/officeDocument/2006/relationships/customXml" Target="../ink/ink5078.xml"/><Relationship Id="rId44" Type="http://schemas.openxmlformats.org/officeDocument/2006/relationships/image" Target="../media/image850.png"/><Relationship Id="rId65" Type="http://schemas.openxmlformats.org/officeDocument/2006/relationships/customXml" Target="../ink/ink5051.xml"/><Relationship Id="rId86" Type="http://schemas.openxmlformats.org/officeDocument/2006/relationships/image" Target="../media/image871.png"/><Relationship Id="rId130" Type="http://schemas.openxmlformats.org/officeDocument/2006/relationships/image" Target="../media/image893.png"/><Relationship Id="rId151" Type="http://schemas.openxmlformats.org/officeDocument/2006/relationships/customXml" Target="../ink/ink5094.xml"/><Relationship Id="rId172" Type="http://schemas.openxmlformats.org/officeDocument/2006/relationships/image" Target="../media/image914.png"/><Relationship Id="rId193" Type="http://schemas.openxmlformats.org/officeDocument/2006/relationships/customXml" Target="../ink/ink5115.xml"/><Relationship Id="rId207" Type="http://schemas.openxmlformats.org/officeDocument/2006/relationships/customXml" Target="../ink/ink5122.xml"/><Relationship Id="rId228" Type="http://schemas.openxmlformats.org/officeDocument/2006/relationships/image" Target="../media/image943.png"/><Relationship Id="rId13" Type="http://schemas.openxmlformats.org/officeDocument/2006/relationships/customXml" Target="../ink/ink5025.xml"/><Relationship Id="rId109" Type="http://schemas.openxmlformats.org/officeDocument/2006/relationships/customXml" Target="../ink/ink5073.xml"/><Relationship Id="rId34" Type="http://schemas.openxmlformats.org/officeDocument/2006/relationships/image" Target="../media/image845.png"/><Relationship Id="rId55" Type="http://schemas.openxmlformats.org/officeDocument/2006/relationships/customXml" Target="../ink/ink5046.xml"/><Relationship Id="rId76" Type="http://schemas.openxmlformats.org/officeDocument/2006/relationships/image" Target="../media/image866.png"/><Relationship Id="rId97" Type="http://schemas.openxmlformats.org/officeDocument/2006/relationships/customXml" Target="../ink/ink5067.xml"/><Relationship Id="rId120" Type="http://schemas.openxmlformats.org/officeDocument/2006/relationships/image" Target="../media/image888.png"/><Relationship Id="rId141" Type="http://schemas.openxmlformats.org/officeDocument/2006/relationships/customXml" Target="../ink/ink5089.xml"/><Relationship Id="rId7" Type="http://schemas.openxmlformats.org/officeDocument/2006/relationships/customXml" Target="../ink/ink5022.xml"/><Relationship Id="rId162" Type="http://schemas.openxmlformats.org/officeDocument/2006/relationships/image" Target="../media/image909.png"/><Relationship Id="rId183" Type="http://schemas.openxmlformats.org/officeDocument/2006/relationships/customXml" Target="../ink/ink5110.xml"/><Relationship Id="rId218" Type="http://schemas.openxmlformats.org/officeDocument/2006/relationships/image" Target="../media/image937.png"/><Relationship Id="rId239" Type="http://schemas.openxmlformats.org/officeDocument/2006/relationships/customXml" Target="../ink/ink5138.xml"/><Relationship Id="rId24" Type="http://schemas.openxmlformats.org/officeDocument/2006/relationships/image" Target="../media/image840.png"/><Relationship Id="rId45" Type="http://schemas.openxmlformats.org/officeDocument/2006/relationships/customXml" Target="../ink/ink5041.xml"/><Relationship Id="rId66" Type="http://schemas.openxmlformats.org/officeDocument/2006/relationships/image" Target="../media/image861.png"/><Relationship Id="rId87" Type="http://schemas.openxmlformats.org/officeDocument/2006/relationships/customXml" Target="../ink/ink5062.xml"/><Relationship Id="rId110" Type="http://schemas.openxmlformats.org/officeDocument/2006/relationships/image" Target="../media/image883.png"/><Relationship Id="rId131" Type="http://schemas.openxmlformats.org/officeDocument/2006/relationships/customXml" Target="../ink/ink5084.xml"/><Relationship Id="rId152" Type="http://schemas.openxmlformats.org/officeDocument/2006/relationships/image" Target="../media/image904.png"/><Relationship Id="rId173" Type="http://schemas.openxmlformats.org/officeDocument/2006/relationships/customXml" Target="../ink/ink5105.xml"/><Relationship Id="rId194" Type="http://schemas.openxmlformats.org/officeDocument/2006/relationships/image" Target="../media/image925.png"/><Relationship Id="rId208" Type="http://schemas.openxmlformats.org/officeDocument/2006/relationships/image" Target="../media/image932.png"/><Relationship Id="rId229" Type="http://schemas.openxmlformats.org/officeDocument/2006/relationships/customXml" Target="../ink/ink5133.xml"/><Relationship Id="rId240" Type="http://schemas.openxmlformats.org/officeDocument/2006/relationships/image" Target="../media/image949.png"/><Relationship Id="rId14" Type="http://schemas.openxmlformats.org/officeDocument/2006/relationships/image" Target="../media/image835.png"/><Relationship Id="rId35" Type="http://schemas.openxmlformats.org/officeDocument/2006/relationships/customXml" Target="../ink/ink5036.xml"/><Relationship Id="rId56" Type="http://schemas.openxmlformats.org/officeDocument/2006/relationships/image" Target="../media/image856.png"/><Relationship Id="rId77" Type="http://schemas.openxmlformats.org/officeDocument/2006/relationships/customXml" Target="../ink/ink5057.xml"/><Relationship Id="rId100" Type="http://schemas.openxmlformats.org/officeDocument/2006/relationships/image" Target="../media/image878.png"/><Relationship Id="rId8" Type="http://schemas.openxmlformats.org/officeDocument/2006/relationships/image" Target="../media/image832.png"/><Relationship Id="rId98" Type="http://schemas.openxmlformats.org/officeDocument/2006/relationships/image" Target="../media/image877.png"/><Relationship Id="rId121" Type="http://schemas.openxmlformats.org/officeDocument/2006/relationships/customXml" Target="../ink/ink5079.xml"/><Relationship Id="rId142" Type="http://schemas.openxmlformats.org/officeDocument/2006/relationships/image" Target="../media/image899.png"/><Relationship Id="rId163" Type="http://schemas.openxmlformats.org/officeDocument/2006/relationships/customXml" Target="../ink/ink5100.xml"/><Relationship Id="rId184" Type="http://schemas.openxmlformats.org/officeDocument/2006/relationships/image" Target="../media/image920.png"/><Relationship Id="rId219" Type="http://schemas.openxmlformats.org/officeDocument/2006/relationships/customXml" Target="../ink/ink5128.xml"/><Relationship Id="rId230" Type="http://schemas.openxmlformats.org/officeDocument/2006/relationships/image" Target="../media/image944.png"/><Relationship Id="rId25" Type="http://schemas.openxmlformats.org/officeDocument/2006/relationships/customXml" Target="../ink/ink5031.xml"/><Relationship Id="rId46" Type="http://schemas.openxmlformats.org/officeDocument/2006/relationships/image" Target="../media/image851.png"/><Relationship Id="rId67" Type="http://schemas.openxmlformats.org/officeDocument/2006/relationships/customXml" Target="../ink/ink5052.xml"/><Relationship Id="rId88" Type="http://schemas.openxmlformats.org/officeDocument/2006/relationships/image" Target="../media/image872.png"/><Relationship Id="rId111" Type="http://schemas.openxmlformats.org/officeDocument/2006/relationships/customXml" Target="../ink/ink5074.xml"/><Relationship Id="rId132" Type="http://schemas.openxmlformats.org/officeDocument/2006/relationships/image" Target="../media/image894.png"/><Relationship Id="rId153" Type="http://schemas.openxmlformats.org/officeDocument/2006/relationships/customXml" Target="../ink/ink5095.xml"/><Relationship Id="rId174" Type="http://schemas.openxmlformats.org/officeDocument/2006/relationships/image" Target="../media/image915.png"/><Relationship Id="rId195" Type="http://schemas.openxmlformats.org/officeDocument/2006/relationships/customXml" Target="../ink/ink5116.xml"/><Relationship Id="rId209" Type="http://schemas.openxmlformats.org/officeDocument/2006/relationships/customXml" Target="../ink/ink5123.xml"/><Relationship Id="rId220" Type="http://schemas.openxmlformats.org/officeDocument/2006/relationships/image" Target="../media/image938.png"/><Relationship Id="rId241" Type="http://schemas.openxmlformats.org/officeDocument/2006/relationships/customXml" Target="../ink/ink5139.xml"/><Relationship Id="rId15" Type="http://schemas.openxmlformats.org/officeDocument/2006/relationships/customXml" Target="../ink/ink5026.xml"/><Relationship Id="rId36" Type="http://schemas.openxmlformats.org/officeDocument/2006/relationships/image" Target="../media/image846.png"/><Relationship Id="rId57" Type="http://schemas.openxmlformats.org/officeDocument/2006/relationships/customXml" Target="../ink/ink5047.xml"/><Relationship Id="rId106" Type="http://schemas.openxmlformats.org/officeDocument/2006/relationships/image" Target="../media/image881.png"/><Relationship Id="rId127" Type="http://schemas.openxmlformats.org/officeDocument/2006/relationships/customXml" Target="../ink/ink5082.xml"/><Relationship Id="rId10" Type="http://schemas.openxmlformats.org/officeDocument/2006/relationships/image" Target="../media/image833.png"/><Relationship Id="rId31" Type="http://schemas.openxmlformats.org/officeDocument/2006/relationships/customXml" Target="../ink/ink5034.xml"/><Relationship Id="rId52" Type="http://schemas.openxmlformats.org/officeDocument/2006/relationships/image" Target="../media/image854.png"/><Relationship Id="rId73" Type="http://schemas.openxmlformats.org/officeDocument/2006/relationships/customXml" Target="../ink/ink5055.xml"/><Relationship Id="rId78" Type="http://schemas.openxmlformats.org/officeDocument/2006/relationships/image" Target="../media/image867.png"/><Relationship Id="rId94" Type="http://schemas.openxmlformats.org/officeDocument/2006/relationships/image" Target="../media/image875.png"/><Relationship Id="rId99" Type="http://schemas.openxmlformats.org/officeDocument/2006/relationships/customXml" Target="../ink/ink5068.xml"/><Relationship Id="rId101" Type="http://schemas.openxmlformats.org/officeDocument/2006/relationships/customXml" Target="../ink/ink5069.xml"/><Relationship Id="rId122" Type="http://schemas.openxmlformats.org/officeDocument/2006/relationships/image" Target="../media/image889.png"/><Relationship Id="rId143" Type="http://schemas.openxmlformats.org/officeDocument/2006/relationships/customXml" Target="../ink/ink5090.xml"/><Relationship Id="rId148" Type="http://schemas.openxmlformats.org/officeDocument/2006/relationships/image" Target="../media/image902.png"/><Relationship Id="rId164" Type="http://schemas.openxmlformats.org/officeDocument/2006/relationships/image" Target="../media/image910.png"/><Relationship Id="rId169" Type="http://schemas.openxmlformats.org/officeDocument/2006/relationships/customXml" Target="../ink/ink5103.xml"/><Relationship Id="rId185" Type="http://schemas.openxmlformats.org/officeDocument/2006/relationships/customXml" Target="../ink/ink5111.xml"/><Relationship Id="rId4" Type="http://schemas.openxmlformats.org/officeDocument/2006/relationships/image" Target="../media/image830.png"/><Relationship Id="rId9" Type="http://schemas.openxmlformats.org/officeDocument/2006/relationships/customXml" Target="../ink/ink5023.xml"/><Relationship Id="rId180" Type="http://schemas.openxmlformats.org/officeDocument/2006/relationships/image" Target="../media/image918.png"/><Relationship Id="rId210" Type="http://schemas.openxmlformats.org/officeDocument/2006/relationships/image" Target="../media/image933.png"/><Relationship Id="rId215" Type="http://schemas.openxmlformats.org/officeDocument/2006/relationships/customXml" Target="../ink/ink5126.xml"/><Relationship Id="rId236" Type="http://schemas.openxmlformats.org/officeDocument/2006/relationships/image" Target="../media/image947.png"/><Relationship Id="rId26" Type="http://schemas.openxmlformats.org/officeDocument/2006/relationships/image" Target="../media/image841.png"/><Relationship Id="rId231" Type="http://schemas.openxmlformats.org/officeDocument/2006/relationships/customXml" Target="../ink/ink5134.xml"/><Relationship Id="rId47" Type="http://schemas.openxmlformats.org/officeDocument/2006/relationships/customXml" Target="../ink/ink5042.xml"/><Relationship Id="rId68" Type="http://schemas.openxmlformats.org/officeDocument/2006/relationships/image" Target="../media/image862.png"/><Relationship Id="rId89" Type="http://schemas.openxmlformats.org/officeDocument/2006/relationships/customXml" Target="../ink/ink5063.xml"/><Relationship Id="rId112" Type="http://schemas.openxmlformats.org/officeDocument/2006/relationships/image" Target="../media/image884.png"/><Relationship Id="rId133" Type="http://schemas.openxmlformats.org/officeDocument/2006/relationships/customXml" Target="../ink/ink5085.xml"/><Relationship Id="rId154" Type="http://schemas.openxmlformats.org/officeDocument/2006/relationships/image" Target="../media/image905.png"/><Relationship Id="rId175" Type="http://schemas.openxmlformats.org/officeDocument/2006/relationships/customXml" Target="../ink/ink5106.xml"/><Relationship Id="rId196" Type="http://schemas.openxmlformats.org/officeDocument/2006/relationships/image" Target="../media/image926.png"/><Relationship Id="rId200" Type="http://schemas.openxmlformats.org/officeDocument/2006/relationships/image" Target="../media/image928.png"/><Relationship Id="rId16" Type="http://schemas.openxmlformats.org/officeDocument/2006/relationships/image" Target="../media/image836.png"/><Relationship Id="rId221" Type="http://schemas.openxmlformats.org/officeDocument/2006/relationships/customXml" Target="../ink/ink5129.xml"/><Relationship Id="rId242" Type="http://schemas.openxmlformats.org/officeDocument/2006/relationships/image" Target="../media/image950.png"/><Relationship Id="rId37" Type="http://schemas.openxmlformats.org/officeDocument/2006/relationships/customXml" Target="../ink/ink5037.xml"/><Relationship Id="rId58" Type="http://schemas.openxmlformats.org/officeDocument/2006/relationships/image" Target="../media/image857.png"/><Relationship Id="rId79" Type="http://schemas.openxmlformats.org/officeDocument/2006/relationships/customXml" Target="../ink/ink5058.xml"/><Relationship Id="rId102" Type="http://schemas.openxmlformats.org/officeDocument/2006/relationships/image" Target="../media/image879.png"/><Relationship Id="rId123" Type="http://schemas.openxmlformats.org/officeDocument/2006/relationships/customXml" Target="../ink/ink5080.xml"/><Relationship Id="rId144" Type="http://schemas.openxmlformats.org/officeDocument/2006/relationships/image" Target="../media/image900.png"/><Relationship Id="rId90" Type="http://schemas.openxmlformats.org/officeDocument/2006/relationships/image" Target="../media/image873.png"/><Relationship Id="rId165" Type="http://schemas.openxmlformats.org/officeDocument/2006/relationships/customXml" Target="../ink/ink5101.xml"/><Relationship Id="rId186" Type="http://schemas.openxmlformats.org/officeDocument/2006/relationships/image" Target="../media/image921.png"/><Relationship Id="rId211" Type="http://schemas.openxmlformats.org/officeDocument/2006/relationships/customXml" Target="../ink/ink5124.xml"/><Relationship Id="rId232" Type="http://schemas.openxmlformats.org/officeDocument/2006/relationships/image" Target="../media/image945.png"/><Relationship Id="rId27" Type="http://schemas.openxmlformats.org/officeDocument/2006/relationships/customXml" Target="../ink/ink5032.xml"/><Relationship Id="rId48" Type="http://schemas.openxmlformats.org/officeDocument/2006/relationships/image" Target="../media/image852.png"/><Relationship Id="rId69" Type="http://schemas.openxmlformats.org/officeDocument/2006/relationships/customXml" Target="../ink/ink5053.xml"/><Relationship Id="rId113" Type="http://schemas.openxmlformats.org/officeDocument/2006/relationships/customXml" Target="../ink/ink5075.xml"/><Relationship Id="rId134" Type="http://schemas.openxmlformats.org/officeDocument/2006/relationships/image" Target="../media/image895.png"/><Relationship Id="rId80" Type="http://schemas.openxmlformats.org/officeDocument/2006/relationships/image" Target="../media/image868.png"/><Relationship Id="rId155" Type="http://schemas.openxmlformats.org/officeDocument/2006/relationships/customXml" Target="../ink/ink5096.xml"/><Relationship Id="rId176" Type="http://schemas.openxmlformats.org/officeDocument/2006/relationships/image" Target="../media/image916.png"/><Relationship Id="rId197" Type="http://schemas.openxmlformats.org/officeDocument/2006/relationships/customXml" Target="../ink/ink5117.xml"/><Relationship Id="rId201" Type="http://schemas.openxmlformats.org/officeDocument/2006/relationships/customXml" Target="../ink/ink5119.xml"/><Relationship Id="rId222" Type="http://schemas.openxmlformats.org/officeDocument/2006/relationships/image" Target="../media/image939.png"/><Relationship Id="rId17" Type="http://schemas.openxmlformats.org/officeDocument/2006/relationships/customXml" Target="../ink/ink5027.xml"/><Relationship Id="rId38" Type="http://schemas.openxmlformats.org/officeDocument/2006/relationships/image" Target="../media/image847.png"/><Relationship Id="rId59" Type="http://schemas.openxmlformats.org/officeDocument/2006/relationships/customXml" Target="../ink/ink5048.xml"/><Relationship Id="rId103" Type="http://schemas.openxmlformats.org/officeDocument/2006/relationships/customXml" Target="../ink/ink5070.xml"/><Relationship Id="rId124" Type="http://schemas.openxmlformats.org/officeDocument/2006/relationships/image" Target="../media/image890.png"/><Relationship Id="rId70" Type="http://schemas.openxmlformats.org/officeDocument/2006/relationships/image" Target="../media/image863.png"/><Relationship Id="rId91" Type="http://schemas.openxmlformats.org/officeDocument/2006/relationships/customXml" Target="../ink/ink5064.xml"/><Relationship Id="rId145" Type="http://schemas.openxmlformats.org/officeDocument/2006/relationships/customXml" Target="../ink/ink5091.xml"/><Relationship Id="rId166" Type="http://schemas.openxmlformats.org/officeDocument/2006/relationships/image" Target="../media/image911.png"/><Relationship Id="rId187" Type="http://schemas.openxmlformats.org/officeDocument/2006/relationships/customXml" Target="../ink/ink5112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934.png"/><Relationship Id="rId233" Type="http://schemas.openxmlformats.org/officeDocument/2006/relationships/customXml" Target="../ink/ink5135.xml"/><Relationship Id="rId28" Type="http://schemas.openxmlformats.org/officeDocument/2006/relationships/image" Target="../media/image842.png"/><Relationship Id="rId49" Type="http://schemas.openxmlformats.org/officeDocument/2006/relationships/customXml" Target="../ink/ink5043.xml"/><Relationship Id="rId114" Type="http://schemas.openxmlformats.org/officeDocument/2006/relationships/image" Target="../media/image885.png"/><Relationship Id="rId60" Type="http://schemas.openxmlformats.org/officeDocument/2006/relationships/image" Target="../media/image858.png"/><Relationship Id="rId81" Type="http://schemas.openxmlformats.org/officeDocument/2006/relationships/customXml" Target="../ink/ink5059.xml"/><Relationship Id="rId135" Type="http://schemas.openxmlformats.org/officeDocument/2006/relationships/customXml" Target="../ink/ink5086.xml"/><Relationship Id="rId156" Type="http://schemas.openxmlformats.org/officeDocument/2006/relationships/image" Target="../media/image906.png"/><Relationship Id="rId177" Type="http://schemas.openxmlformats.org/officeDocument/2006/relationships/customXml" Target="../ink/ink5107.xml"/><Relationship Id="rId198" Type="http://schemas.openxmlformats.org/officeDocument/2006/relationships/image" Target="../media/image927.png"/><Relationship Id="rId202" Type="http://schemas.openxmlformats.org/officeDocument/2006/relationships/image" Target="../media/image929.png"/><Relationship Id="rId223" Type="http://schemas.openxmlformats.org/officeDocument/2006/relationships/customXml" Target="../ink/ink5130.xml"/><Relationship Id="rId18" Type="http://schemas.openxmlformats.org/officeDocument/2006/relationships/image" Target="../media/image837.png"/><Relationship Id="rId39" Type="http://schemas.openxmlformats.org/officeDocument/2006/relationships/customXml" Target="../ink/ink5038.xml"/><Relationship Id="rId50" Type="http://schemas.openxmlformats.org/officeDocument/2006/relationships/image" Target="../media/image853.png"/><Relationship Id="rId104" Type="http://schemas.openxmlformats.org/officeDocument/2006/relationships/image" Target="../media/image880.png"/><Relationship Id="rId125" Type="http://schemas.openxmlformats.org/officeDocument/2006/relationships/customXml" Target="../ink/ink5081.xml"/><Relationship Id="rId146" Type="http://schemas.openxmlformats.org/officeDocument/2006/relationships/image" Target="../media/image901.png"/><Relationship Id="rId167" Type="http://schemas.openxmlformats.org/officeDocument/2006/relationships/customXml" Target="../ink/ink5102.xml"/><Relationship Id="rId188" Type="http://schemas.openxmlformats.org/officeDocument/2006/relationships/image" Target="../media/image922.png"/><Relationship Id="rId71" Type="http://schemas.openxmlformats.org/officeDocument/2006/relationships/customXml" Target="../ink/ink5054.xml"/><Relationship Id="rId92" Type="http://schemas.openxmlformats.org/officeDocument/2006/relationships/image" Target="../media/image874.png"/><Relationship Id="rId213" Type="http://schemas.openxmlformats.org/officeDocument/2006/relationships/customXml" Target="../ink/ink5125.xml"/><Relationship Id="rId234" Type="http://schemas.openxmlformats.org/officeDocument/2006/relationships/image" Target="../media/image946.png"/><Relationship Id="rId2" Type="http://schemas.openxmlformats.org/officeDocument/2006/relationships/image" Target="../media/image829.png"/><Relationship Id="rId29" Type="http://schemas.openxmlformats.org/officeDocument/2006/relationships/customXml" Target="../ink/ink5033.xml"/><Relationship Id="rId40" Type="http://schemas.openxmlformats.org/officeDocument/2006/relationships/image" Target="../media/image848.png"/><Relationship Id="rId115" Type="http://schemas.openxmlformats.org/officeDocument/2006/relationships/customXml" Target="../ink/ink5076.xml"/><Relationship Id="rId136" Type="http://schemas.openxmlformats.org/officeDocument/2006/relationships/image" Target="../media/image896.png"/><Relationship Id="rId157" Type="http://schemas.openxmlformats.org/officeDocument/2006/relationships/customXml" Target="../ink/ink5097.xml"/><Relationship Id="rId178" Type="http://schemas.openxmlformats.org/officeDocument/2006/relationships/image" Target="../media/image917.png"/><Relationship Id="rId61" Type="http://schemas.openxmlformats.org/officeDocument/2006/relationships/customXml" Target="../ink/ink5049.xml"/><Relationship Id="rId82" Type="http://schemas.openxmlformats.org/officeDocument/2006/relationships/image" Target="../media/image869.png"/><Relationship Id="rId199" Type="http://schemas.openxmlformats.org/officeDocument/2006/relationships/customXml" Target="../ink/ink5118.xml"/><Relationship Id="rId203" Type="http://schemas.openxmlformats.org/officeDocument/2006/relationships/customXml" Target="../ink/ink5120.xml"/><Relationship Id="rId19" Type="http://schemas.openxmlformats.org/officeDocument/2006/relationships/customXml" Target="../ink/ink5028.xml"/><Relationship Id="rId224" Type="http://schemas.openxmlformats.org/officeDocument/2006/relationships/image" Target="../media/image940.png"/><Relationship Id="rId30" Type="http://schemas.openxmlformats.org/officeDocument/2006/relationships/image" Target="../media/image843.png"/><Relationship Id="rId105" Type="http://schemas.openxmlformats.org/officeDocument/2006/relationships/customXml" Target="../ink/ink5071.xml"/><Relationship Id="rId126" Type="http://schemas.openxmlformats.org/officeDocument/2006/relationships/image" Target="../media/image891.png"/><Relationship Id="rId147" Type="http://schemas.openxmlformats.org/officeDocument/2006/relationships/customXml" Target="../ink/ink5092.xml"/><Relationship Id="rId168" Type="http://schemas.openxmlformats.org/officeDocument/2006/relationships/image" Target="../media/image912.png"/><Relationship Id="rId51" Type="http://schemas.openxmlformats.org/officeDocument/2006/relationships/customXml" Target="../ink/ink5044.xml"/><Relationship Id="rId72" Type="http://schemas.openxmlformats.org/officeDocument/2006/relationships/image" Target="../media/image864.png"/><Relationship Id="rId93" Type="http://schemas.openxmlformats.org/officeDocument/2006/relationships/customXml" Target="../ink/ink5065.xml"/><Relationship Id="rId189" Type="http://schemas.openxmlformats.org/officeDocument/2006/relationships/customXml" Target="../ink/ink5113.xml"/><Relationship Id="rId3" Type="http://schemas.openxmlformats.org/officeDocument/2006/relationships/customXml" Target="../ink/ink5020.xml"/><Relationship Id="rId214" Type="http://schemas.openxmlformats.org/officeDocument/2006/relationships/image" Target="../media/image935.png"/><Relationship Id="rId235" Type="http://schemas.openxmlformats.org/officeDocument/2006/relationships/customXml" Target="../ink/ink5136.xml"/><Relationship Id="rId116" Type="http://schemas.openxmlformats.org/officeDocument/2006/relationships/image" Target="../media/image886.png"/><Relationship Id="rId137" Type="http://schemas.openxmlformats.org/officeDocument/2006/relationships/customXml" Target="../ink/ink5087.xml"/><Relationship Id="rId158" Type="http://schemas.openxmlformats.org/officeDocument/2006/relationships/image" Target="../media/image907.png"/><Relationship Id="rId20" Type="http://schemas.openxmlformats.org/officeDocument/2006/relationships/image" Target="../media/image838.png"/><Relationship Id="rId41" Type="http://schemas.openxmlformats.org/officeDocument/2006/relationships/customXml" Target="../ink/ink5039.xml"/><Relationship Id="rId62" Type="http://schemas.openxmlformats.org/officeDocument/2006/relationships/image" Target="../media/image859.png"/><Relationship Id="rId83" Type="http://schemas.openxmlformats.org/officeDocument/2006/relationships/customXml" Target="../ink/ink5060.xml"/><Relationship Id="rId179" Type="http://schemas.openxmlformats.org/officeDocument/2006/relationships/customXml" Target="../ink/ink5108.xml"/><Relationship Id="rId190" Type="http://schemas.openxmlformats.org/officeDocument/2006/relationships/image" Target="../media/image923.png"/><Relationship Id="rId204" Type="http://schemas.openxmlformats.org/officeDocument/2006/relationships/image" Target="../media/image930.png"/><Relationship Id="rId225" Type="http://schemas.openxmlformats.org/officeDocument/2006/relationships/customXml" Target="../ink/ink5131.xml"/></Relationships>
</file>

<file path=ppt/slides/_rels/slide14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197.xml"/><Relationship Id="rId21" Type="http://schemas.openxmlformats.org/officeDocument/2006/relationships/customXml" Target="../ink/ink5149.xml"/><Relationship Id="rId42" Type="http://schemas.openxmlformats.org/officeDocument/2006/relationships/image" Target="../media/image849.png"/><Relationship Id="rId63" Type="http://schemas.openxmlformats.org/officeDocument/2006/relationships/customXml" Target="../ink/ink5170.xml"/><Relationship Id="rId84" Type="http://schemas.openxmlformats.org/officeDocument/2006/relationships/image" Target="../media/image870.png"/><Relationship Id="rId138" Type="http://schemas.openxmlformats.org/officeDocument/2006/relationships/image" Target="../media/image897.png"/><Relationship Id="rId159" Type="http://schemas.openxmlformats.org/officeDocument/2006/relationships/customXml" Target="../ink/ink5218.xml"/><Relationship Id="rId170" Type="http://schemas.openxmlformats.org/officeDocument/2006/relationships/image" Target="../media/image913.png"/><Relationship Id="rId191" Type="http://schemas.openxmlformats.org/officeDocument/2006/relationships/customXml" Target="../ink/ink5234.xml"/><Relationship Id="rId205" Type="http://schemas.openxmlformats.org/officeDocument/2006/relationships/customXml" Target="../ink/ink5241.xml"/><Relationship Id="rId226" Type="http://schemas.openxmlformats.org/officeDocument/2006/relationships/image" Target="../media/image942.png"/><Relationship Id="rId247" Type="http://schemas.openxmlformats.org/officeDocument/2006/relationships/customXml" Target="../ink/ink5262.xml"/><Relationship Id="rId107" Type="http://schemas.openxmlformats.org/officeDocument/2006/relationships/customXml" Target="../ink/ink5192.xml"/><Relationship Id="rId11" Type="http://schemas.openxmlformats.org/officeDocument/2006/relationships/customXml" Target="../ink/ink5144.xml"/><Relationship Id="rId32" Type="http://schemas.openxmlformats.org/officeDocument/2006/relationships/image" Target="../media/image844.png"/><Relationship Id="rId53" Type="http://schemas.openxmlformats.org/officeDocument/2006/relationships/customXml" Target="../ink/ink5165.xml"/><Relationship Id="rId74" Type="http://schemas.openxmlformats.org/officeDocument/2006/relationships/image" Target="../media/image865.png"/><Relationship Id="rId128" Type="http://schemas.openxmlformats.org/officeDocument/2006/relationships/image" Target="../media/image892.png"/><Relationship Id="rId149" Type="http://schemas.openxmlformats.org/officeDocument/2006/relationships/customXml" Target="../ink/ink5213.xml"/><Relationship Id="rId5" Type="http://schemas.openxmlformats.org/officeDocument/2006/relationships/customXml" Target="../ink/ink5141.xml"/><Relationship Id="rId95" Type="http://schemas.openxmlformats.org/officeDocument/2006/relationships/customXml" Target="../ink/ink5186.xml"/><Relationship Id="rId160" Type="http://schemas.openxmlformats.org/officeDocument/2006/relationships/image" Target="../media/image908.png"/><Relationship Id="rId181" Type="http://schemas.openxmlformats.org/officeDocument/2006/relationships/customXml" Target="../ink/ink5229.xml"/><Relationship Id="rId216" Type="http://schemas.openxmlformats.org/officeDocument/2006/relationships/image" Target="../media/image936.png"/><Relationship Id="rId237" Type="http://schemas.openxmlformats.org/officeDocument/2006/relationships/customXml" Target="../ink/ink5257.xml"/><Relationship Id="rId22" Type="http://schemas.openxmlformats.org/officeDocument/2006/relationships/image" Target="../media/image839.png"/><Relationship Id="rId43" Type="http://schemas.openxmlformats.org/officeDocument/2006/relationships/customXml" Target="../ink/ink5160.xml"/><Relationship Id="rId64" Type="http://schemas.openxmlformats.org/officeDocument/2006/relationships/image" Target="../media/image860.png"/><Relationship Id="rId118" Type="http://schemas.openxmlformats.org/officeDocument/2006/relationships/image" Target="../media/image887.png"/><Relationship Id="rId139" Type="http://schemas.openxmlformats.org/officeDocument/2006/relationships/customXml" Target="../ink/ink5208.xml"/><Relationship Id="rId85" Type="http://schemas.openxmlformats.org/officeDocument/2006/relationships/customXml" Target="../ink/ink5181.xml"/><Relationship Id="rId150" Type="http://schemas.openxmlformats.org/officeDocument/2006/relationships/image" Target="../media/image903.png"/><Relationship Id="rId171" Type="http://schemas.openxmlformats.org/officeDocument/2006/relationships/customXml" Target="../ink/ink5224.xml"/><Relationship Id="rId192" Type="http://schemas.openxmlformats.org/officeDocument/2006/relationships/image" Target="../media/image924.png"/><Relationship Id="rId206" Type="http://schemas.openxmlformats.org/officeDocument/2006/relationships/image" Target="../media/image931.png"/><Relationship Id="rId227" Type="http://schemas.openxmlformats.org/officeDocument/2006/relationships/customXml" Target="../ink/ink5252.xml"/><Relationship Id="rId248" Type="http://schemas.openxmlformats.org/officeDocument/2006/relationships/image" Target="../media/image953.png"/><Relationship Id="rId12" Type="http://schemas.openxmlformats.org/officeDocument/2006/relationships/image" Target="../media/image834.png"/><Relationship Id="rId33" Type="http://schemas.openxmlformats.org/officeDocument/2006/relationships/customXml" Target="../ink/ink5155.xml"/><Relationship Id="rId108" Type="http://schemas.openxmlformats.org/officeDocument/2006/relationships/image" Target="../media/image882.png"/><Relationship Id="rId129" Type="http://schemas.openxmlformats.org/officeDocument/2006/relationships/customXml" Target="../ink/ink5203.xml"/><Relationship Id="rId54" Type="http://schemas.openxmlformats.org/officeDocument/2006/relationships/image" Target="../media/image855.png"/><Relationship Id="rId75" Type="http://schemas.openxmlformats.org/officeDocument/2006/relationships/customXml" Target="../ink/ink5176.xml"/><Relationship Id="rId96" Type="http://schemas.openxmlformats.org/officeDocument/2006/relationships/image" Target="../media/image876.png"/><Relationship Id="rId140" Type="http://schemas.openxmlformats.org/officeDocument/2006/relationships/image" Target="../media/image898.png"/><Relationship Id="rId161" Type="http://schemas.openxmlformats.org/officeDocument/2006/relationships/customXml" Target="../ink/ink5219.xml"/><Relationship Id="rId182" Type="http://schemas.openxmlformats.org/officeDocument/2006/relationships/image" Target="../media/image919.png"/><Relationship Id="rId217" Type="http://schemas.openxmlformats.org/officeDocument/2006/relationships/customXml" Target="../ink/ink5247.xml"/><Relationship Id="rId6" Type="http://schemas.openxmlformats.org/officeDocument/2006/relationships/image" Target="../media/image831.png"/><Relationship Id="rId238" Type="http://schemas.openxmlformats.org/officeDocument/2006/relationships/image" Target="../media/image948.png"/><Relationship Id="rId23" Type="http://schemas.openxmlformats.org/officeDocument/2006/relationships/customXml" Target="../ink/ink5150.xml"/><Relationship Id="rId119" Type="http://schemas.openxmlformats.org/officeDocument/2006/relationships/customXml" Target="../ink/ink5198.xml"/><Relationship Id="rId44" Type="http://schemas.openxmlformats.org/officeDocument/2006/relationships/image" Target="../media/image850.png"/><Relationship Id="rId65" Type="http://schemas.openxmlformats.org/officeDocument/2006/relationships/customXml" Target="../ink/ink5171.xml"/><Relationship Id="rId86" Type="http://schemas.openxmlformats.org/officeDocument/2006/relationships/image" Target="../media/image871.png"/><Relationship Id="rId130" Type="http://schemas.openxmlformats.org/officeDocument/2006/relationships/image" Target="../media/image893.png"/><Relationship Id="rId151" Type="http://schemas.openxmlformats.org/officeDocument/2006/relationships/customXml" Target="../ink/ink5214.xml"/><Relationship Id="rId172" Type="http://schemas.openxmlformats.org/officeDocument/2006/relationships/image" Target="../media/image914.png"/><Relationship Id="rId193" Type="http://schemas.openxmlformats.org/officeDocument/2006/relationships/customXml" Target="../ink/ink5235.xml"/><Relationship Id="rId207" Type="http://schemas.openxmlformats.org/officeDocument/2006/relationships/customXml" Target="../ink/ink5242.xml"/><Relationship Id="rId228" Type="http://schemas.openxmlformats.org/officeDocument/2006/relationships/image" Target="../media/image943.png"/><Relationship Id="rId249" Type="http://schemas.openxmlformats.org/officeDocument/2006/relationships/customXml" Target="../ink/ink5263.xml"/><Relationship Id="rId13" Type="http://schemas.openxmlformats.org/officeDocument/2006/relationships/customXml" Target="../ink/ink5145.xml"/><Relationship Id="rId109" Type="http://schemas.openxmlformats.org/officeDocument/2006/relationships/customXml" Target="../ink/ink5193.xml"/><Relationship Id="rId34" Type="http://schemas.openxmlformats.org/officeDocument/2006/relationships/image" Target="../media/image845.png"/><Relationship Id="rId55" Type="http://schemas.openxmlformats.org/officeDocument/2006/relationships/customXml" Target="../ink/ink5166.xml"/><Relationship Id="rId76" Type="http://schemas.openxmlformats.org/officeDocument/2006/relationships/image" Target="../media/image866.png"/><Relationship Id="rId97" Type="http://schemas.openxmlformats.org/officeDocument/2006/relationships/customXml" Target="../ink/ink5187.xml"/><Relationship Id="rId120" Type="http://schemas.openxmlformats.org/officeDocument/2006/relationships/image" Target="../media/image888.png"/><Relationship Id="rId141" Type="http://schemas.openxmlformats.org/officeDocument/2006/relationships/customXml" Target="../ink/ink5209.xml"/><Relationship Id="rId7" Type="http://schemas.openxmlformats.org/officeDocument/2006/relationships/customXml" Target="../ink/ink5142.xml"/><Relationship Id="rId162" Type="http://schemas.openxmlformats.org/officeDocument/2006/relationships/image" Target="../media/image909.png"/><Relationship Id="rId183" Type="http://schemas.openxmlformats.org/officeDocument/2006/relationships/customXml" Target="../ink/ink5230.xml"/><Relationship Id="rId218" Type="http://schemas.openxmlformats.org/officeDocument/2006/relationships/image" Target="../media/image937.png"/><Relationship Id="rId239" Type="http://schemas.openxmlformats.org/officeDocument/2006/relationships/customXml" Target="../ink/ink5258.xml"/><Relationship Id="rId250" Type="http://schemas.openxmlformats.org/officeDocument/2006/relationships/image" Target="../media/image954.png"/><Relationship Id="rId24" Type="http://schemas.openxmlformats.org/officeDocument/2006/relationships/image" Target="../media/image840.png"/><Relationship Id="rId45" Type="http://schemas.openxmlformats.org/officeDocument/2006/relationships/customXml" Target="../ink/ink5161.xml"/><Relationship Id="rId66" Type="http://schemas.openxmlformats.org/officeDocument/2006/relationships/image" Target="../media/image861.png"/><Relationship Id="rId87" Type="http://schemas.openxmlformats.org/officeDocument/2006/relationships/customXml" Target="../ink/ink5182.xml"/><Relationship Id="rId110" Type="http://schemas.openxmlformats.org/officeDocument/2006/relationships/image" Target="../media/image883.png"/><Relationship Id="rId131" Type="http://schemas.openxmlformats.org/officeDocument/2006/relationships/customXml" Target="../ink/ink5204.xml"/><Relationship Id="rId152" Type="http://schemas.openxmlformats.org/officeDocument/2006/relationships/image" Target="../media/image904.png"/><Relationship Id="rId173" Type="http://schemas.openxmlformats.org/officeDocument/2006/relationships/customXml" Target="../ink/ink5225.xml"/><Relationship Id="rId194" Type="http://schemas.openxmlformats.org/officeDocument/2006/relationships/image" Target="../media/image925.png"/><Relationship Id="rId208" Type="http://schemas.openxmlformats.org/officeDocument/2006/relationships/image" Target="../media/image932.png"/><Relationship Id="rId229" Type="http://schemas.openxmlformats.org/officeDocument/2006/relationships/customXml" Target="../ink/ink5253.xml"/><Relationship Id="rId240" Type="http://schemas.openxmlformats.org/officeDocument/2006/relationships/image" Target="../media/image949.png"/><Relationship Id="rId14" Type="http://schemas.openxmlformats.org/officeDocument/2006/relationships/image" Target="../media/image835.png"/><Relationship Id="rId35" Type="http://schemas.openxmlformats.org/officeDocument/2006/relationships/customXml" Target="../ink/ink5156.xml"/><Relationship Id="rId56" Type="http://schemas.openxmlformats.org/officeDocument/2006/relationships/image" Target="../media/image856.png"/><Relationship Id="rId77" Type="http://schemas.openxmlformats.org/officeDocument/2006/relationships/customXml" Target="../ink/ink5177.xml"/><Relationship Id="rId100" Type="http://schemas.openxmlformats.org/officeDocument/2006/relationships/image" Target="../media/image878.png"/><Relationship Id="rId8" Type="http://schemas.openxmlformats.org/officeDocument/2006/relationships/image" Target="../media/image832.png"/><Relationship Id="rId98" Type="http://schemas.openxmlformats.org/officeDocument/2006/relationships/image" Target="../media/image877.png"/><Relationship Id="rId121" Type="http://schemas.openxmlformats.org/officeDocument/2006/relationships/customXml" Target="../ink/ink5199.xml"/><Relationship Id="rId142" Type="http://schemas.openxmlformats.org/officeDocument/2006/relationships/image" Target="../media/image899.png"/><Relationship Id="rId163" Type="http://schemas.openxmlformats.org/officeDocument/2006/relationships/customXml" Target="../ink/ink5220.xml"/><Relationship Id="rId184" Type="http://schemas.openxmlformats.org/officeDocument/2006/relationships/image" Target="../media/image920.png"/><Relationship Id="rId219" Type="http://schemas.openxmlformats.org/officeDocument/2006/relationships/customXml" Target="../ink/ink5248.xml"/><Relationship Id="rId230" Type="http://schemas.openxmlformats.org/officeDocument/2006/relationships/image" Target="../media/image944.png"/><Relationship Id="rId251" Type="http://schemas.openxmlformats.org/officeDocument/2006/relationships/customXml" Target="../ink/ink5264.xml"/><Relationship Id="rId25" Type="http://schemas.openxmlformats.org/officeDocument/2006/relationships/customXml" Target="../ink/ink5151.xml"/><Relationship Id="rId46" Type="http://schemas.openxmlformats.org/officeDocument/2006/relationships/image" Target="../media/image851.png"/><Relationship Id="rId67" Type="http://schemas.openxmlformats.org/officeDocument/2006/relationships/customXml" Target="../ink/ink5172.xml"/><Relationship Id="rId88" Type="http://schemas.openxmlformats.org/officeDocument/2006/relationships/image" Target="../media/image872.png"/><Relationship Id="rId111" Type="http://schemas.openxmlformats.org/officeDocument/2006/relationships/customXml" Target="../ink/ink5194.xml"/><Relationship Id="rId132" Type="http://schemas.openxmlformats.org/officeDocument/2006/relationships/image" Target="../media/image894.png"/><Relationship Id="rId153" Type="http://schemas.openxmlformats.org/officeDocument/2006/relationships/customXml" Target="../ink/ink5215.xml"/><Relationship Id="rId174" Type="http://schemas.openxmlformats.org/officeDocument/2006/relationships/image" Target="../media/image915.png"/><Relationship Id="rId195" Type="http://schemas.openxmlformats.org/officeDocument/2006/relationships/customXml" Target="../ink/ink5236.xml"/><Relationship Id="rId209" Type="http://schemas.openxmlformats.org/officeDocument/2006/relationships/customXml" Target="../ink/ink5243.xml"/><Relationship Id="rId220" Type="http://schemas.openxmlformats.org/officeDocument/2006/relationships/image" Target="../media/image938.png"/><Relationship Id="rId241" Type="http://schemas.openxmlformats.org/officeDocument/2006/relationships/customXml" Target="../ink/ink5259.xml"/><Relationship Id="rId15" Type="http://schemas.openxmlformats.org/officeDocument/2006/relationships/customXml" Target="../ink/ink5146.xml"/><Relationship Id="rId36" Type="http://schemas.openxmlformats.org/officeDocument/2006/relationships/image" Target="../media/image846.png"/><Relationship Id="rId57" Type="http://schemas.openxmlformats.org/officeDocument/2006/relationships/customXml" Target="../ink/ink5167.xml"/><Relationship Id="rId78" Type="http://schemas.openxmlformats.org/officeDocument/2006/relationships/image" Target="../media/image867.png"/><Relationship Id="rId99" Type="http://schemas.openxmlformats.org/officeDocument/2006/relationships/customXml" Target="../ink/ink5188.xml"/><Relationship Id="rId101" Type="http://schemas.openxmlformats.org/officeDocument/2006/relationships/customXml" Target="../ink/ink5189.xml"/><Relationship Id="rId122" Type="http://schemas.openxmlformats.org/officeDocument/2006/relationships/image" Target="../media/image889.png"/><Relationship Id="rId143" Type="http://schemas.openxmlformats.org/officeDocument/2006/relationships/customXml" Target="../ink/ink5210.xml"/><Relationship Id="rId164" Type="http://schemas.openxmlformats.org/officeDocument/2006/relationships/image" Target="../media/image910.png"/><Relationship Id="rId185" Type="http://schemas.openxmlformats.org/officeDocument/2006/relationships/customXml" Target="../ink/ink5231.xml"/><Relationship Id="rId9" Type="http://schemas.openxmlformats.org/officeDocument/2006/relationships/customXml" Target="../ink/ink5143.xml"/><Relationship Id="rId210" Type="http://schemas.openxmlformats.org/officeDocument/2006/relationships/image" Target="../media/image933.png"/><Relationship Id="rId26" Type="http://schemas.openxmlformats.org/officeDocument/2006/relationships/image" Target="../media/image841.png"/><Relationship Id="rId231" Type="http://schemas.openxmlformats.org/officeDocument/2006/relationships/customXml" Target="../ink/ink5254.xml"/><Relationship Id="rId252" Type="http://schemas.openxmlformats.org/officeDocument/2006/relationships/image" Target="../media/image955.png"/><Relationship Id="rId47" Type="http://schemas.openxmlformats.org/officeDocument/2006/relationships/customXml" Target="../ink/ink5162.xml"/><Relationship Id="rId68" Type="http://schemas.openxmlformats.org/officeDocument/2006/relationships/image" Target="../media/image862.png"/><Relationship Id="rId89" Type="http://schemas.openxmlformats.org/officeDocument/2006/relationships/customXml" Target="../ink/ink5183.xml"/><Relationship Id="rId112" Type="http://schemas.openxmlformats.org/officeDocument/2006/relationships/image" Target="../media/image884.png"/><Relationship Id="rId133" Type="http://schemas.openxmlformats.org/officeDocument/2006/relationships/customXml" Target="../ink/ink5205.xml"/><Relationship Id="rId154" Type="http://schemas.openxmlformats.org/officeDocument/2006/relationships/image" Target="../media/image905.png"/><Relationship Id="rId175" Type="http://schemas.openxmlformats.org/officeDocument/2006/relationships/customXml" Target="../ink/ink5226.xml"/><Relationship Id="rId196" Type="http://schemas.openxmlformats.org/officeDocument/2006/relationships/image" Target="../media/image926.png"/><Relationship Id="rId200" Type="http://schemas.openxmlformats.org/officeDocument/2006/relationships/image" Target="../media/image928.png"/><Relationship Id="rId16" Type="http://schemas.openxmlformats.org/officeDocument/2006/relationships/image" Target="../media/image836.png"/><Relationship Id="rId221" Type="http://schemas.openxmlformats.org/officeDocument/2006/relationships/customXml" Target="../ink/ink5249.xml"/><Relationship Id="rId242" Type="http://schemas.openxmlformats.org/officeDocument/2006/relationships/image" Target="../media/image950.png"/><Relationship Id="rId37" Type="http://schemas.openxmlformats.org/officeDocument/2006/relationships/customXml" Target="../ink/ink5157.xml"/><Relationship Id="rId58" Type="http://schemas.openxmlformats.org/officeDocument/2006/relationships/image" Target="../media/image857.png"/><Relationship Id="rId79" Type="http://schemas.openxmlformats.org/officeDocument/2006/relationships/customXml" Target="../ink/ink5178.xml"/><Relationship Id="rId102" Type="http://schemas.openxmlformats.org/officeDocument/2006/relationships/image" Target="../media/image879.png"/><Relationship Id="rId123" Type="http://schemas.openxmlformats.org/officeDocument/2006/relationships/customXml" Target="../ink/ink5200.xml"/><Relationship Id="rId144" Type="http://schemas.openxmlformats.org/officeDocument/2006/relationships/image" Target="../media/image900.png"/><Relationship Id="rId90" Type="http://schemas.openxmlformats.org/officeDocument/2006/relationships/image" Target="../media/image873.png"/><Relationship Id="rId165" Type="http://schemas.openxmlformats.org/officeDocument/2006/relationships/customXml" Target="../ink/ink5221.xml"/><Relationship Id="rId186" Type="http://schemas.openxmlformats.org/officeDocument/2006/relationships/image" Target="../media/image921.png"/><Relationship Id="rId211" Type="http://schemas.openxmlformats.org/officeDocument/2006/relationships/customXml" Target="../ink/ink5244.xml"/><Relationship Id="rId232" Type="http://schemas.openxmlformats.org/officeDocument/2006/relationships/image" Target="../media/image945.png"/><Relationship Id="rId253" Type="http://schemas.openxmlformats.org/officeDocument/2006/relationships/customXml" Target="../ink/ink5265.xml"/><Relationship Id="rId27" Type="http://schemas.openxmlformats.org/officeDocument/2006/relationships/customXml" Target="../ink/ink5152.xml"/><Relationship Id="rId48" Type="http://schemas.openxmlformats.org/officeDocument/2006/relationships/image" Target="../media/image852.png"/><Relationship Id="rId69" Type="http://schemas.openxmlformats.org/officeDocument/2006/relationships/customXml" Target="../ink/ink5173.xml"/><Relationship Id="rId113" Type="http://schemas.openxmlformats.org/officeDocument/2006/relationships/customXml" Target="../ink/ink5195.xml"/><Relationship Id="rId134" Type="http://schemas.openxmlformats.org/officeDocument/2006/relationships/image" Target="../media/image895.png"/><Relationship Id="rId80" Type="http://schemas.openxmlformats.org/officeDocument/2006/relationships/image" Target="../media/image868.png"/><Relationship Id="rId155" Type="http://schemas.openxmlformats.org/officeDocument/2006/relationships/customXml" Target="../ink/ink5216.xml"/><Relationship Id="rId176" Type="http://schemas.openxmlformats.org/officeDocument/2006/relationships/image" Target="../media/image916.png"/><Relationship Id="rId197" Type="http://schemas.openxmlformats.org/officeDocument/2006/relationships/customXml" Target="../ink/ink5237.xml"/><Relationship Id="rId201" Type="http://schemas.openxmlformats.org/officeDocument/2006/relationships/customXml" Target="../ink/ink5239.xml"/><Relationship Id="rId222" Type="http://schemas.openxmlformats.org/officeDocument/2006/relationships/image" Target="../media/image939.png"/><Relationship Id="rId243" Type="http://schemas.openxmlformats.org/officeDocument/2006/relationships/customXml" Target="../ink/ink5260.xml"/><Relationship Id="rId17" Type="http://schemas.openxmlformats.org/officeDocument/2006/relationships/customXml" Target="../ink/ink5147.xml"/><Relationship Id="rId38" Type="http://schemas.openxmlformats.org/officeDocument/2006/relationships/image" Target="../media/image847.png"/><Relationship Id="rId59" Type="http://schemas.openxmlformats.org/officeDocument/2006/relationships/customXml" Target="../ink/ink5168.xml"/><Relationship Id="rId103" Type="http://schemas.openxmlformats.org/officeDocument/2006/relationships/customXml" Target="../ink/ink5190.xml"/><Relationship Id="rId124" Type="http://schemas.openxmlformats.org/officeDocument/2006/relationships/image" Target="../media/image890.png"/><Relationship Id="rId70" Type="http://schemas.openxmlformats.org/officeDocument/2006/relationships/image" Target="../media/image863.png"/><Relationship Id="rId91" Type="http://schemas.openxmlformats.org/officeDocument/2006/relationships/customXml" Target="../ink/ink5184.xml"/><Relationship Id="rId145" Type="http://schemas.openxmlformats.org/officeDocument/2006/relationships/customXml" Target="../ink/ink5211.xml"/><Relationship Id="rId166" Type="http://schemas.openxmlformats.org/officeDocument/2006/relationships/image" Target="../media/image911.png"/><Relationship Id="rId187" Type="http://schemas.openxmlformats.org/officeDocument/2006/relationships/customXml" Target="../ink/ink5232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934.png"/><Relationship Id="rId233" Type="http://schemas.openxmlformats.org/officeDocument/2006/relationships/customXml" Target="../ink/ink5255.xml"/><Relationship Id="rId254" Type="http://schemas.openxmlformats.org/officeDocument/2006/relationships/image" Target="../media/image956.png"/><Relationship Id="rId28" Type="http://schemas.openxmlformats.org/officeDocument/2006/relationships/image" Target="../media/image842.png"/><Relationship Id="rId49" Type="http://schemas.openxmlformats.org/officeDocument/2006/relationships/customXml" Target="../ink/ink5163.xml"/><Relationship Id="rId114" Type="http://schemas.openxmlformats.org/officeDocument/2006/relationships/image" Target="../media/image885.png"/><Relationship Id="rId60" Type="http://schemas.openxmlformats.org/officeDocument/2006/relationships/image" Target="../media/image858.png"/><Relationship Id="rId81" Type="http://schemas.openxmlformats.org/officeDocument/2006/relationships/customXml" Target="../ink/ink5179.xml"/><Relationship Id="rId135" Type="http://schemas.openxmlformats.org/officeDocument/2006/relationships/customXml" Target="../ink/ink5206.xml"/><Relationship Id="rId156" Type="http://schemas.openxmlformats.org/officeDocument/2006/relationships/image" Target="../media/image906.png"/><Relationship Id="rId177" Type="http://schemas.openxmlformats.org/officeDocument/2006/relationships/customXml" Target="../ink/ink5227.xml"/><Relationship Id="rId198" Type="http://schemas.openxmlformats.org/officeDocument/2006/relationships/image" Target="../media/image927.png"/><Relationship Id="rId202" Type="http://schemas.openxmlformats.org/officeDocument/2006/relationships/image" Target="../media/image929.png"/><Relationship Id="rId223" Type="http://schemas.openxmlformats.org/officeDocument/2006/relationships/customXml" Target="../ink/ink5250.xml"/><Relationship Id="rId244" Type="http://schemas.openxmlformats.org/officeDocument/2006/relationships/image" Target="../media/image951.png"/><Relationship Id="rId18" Type="http://schemas.openxmlformats.org/officeDocument/2006/relationships/image" Target="../media/image837.png"/><Relationship Id="rId39" Type="http://schemas.openxmlformats.org/officeDocument/2006/relationships/customXml" Target="../ink/ink5158.xml"/><Relationship Id="rId50" Type="http://schemas.openxmlformats.org/officeDocument/2006/relationships/image" Target="../media/image853.png"/><Relationship Id="rId104" Type="http://schemas.openxmlformats.org/officeDocument/2006/relationships/image" Target="../media/image880.png"/><Relationship Id="rId125" Type="http://schemas.openxmlformats.org/officeDocument/2006/relationships/customXml" Target="../ink/ink5201.xml"/><Relationship Id="rId146" Type="http://schemas.openxmlformats.org/officeDocument/2006/relationships/image" Target="../media/image901.png"/><Relationship Id="rId167" Type="http://schemas.openxmlformats.org/officeDocument/2006/relationships/customXml" Target="../ink/ink5222.xml"/><Relationship Id="rId188" Type="http://schemas.openxmlformats.org/officeDocument/2006/relationships/image" Target="../media/image922.png"/><Relationship Id="rId71" Type="http://schemas.openxmlformats.org/officeDocument/2006/relationships/customXml" Target="../ink/ink5174.xml"/><Relationship Id="rId92" Type="http://schemas.openxmlformats.org/officeDocument/2006/relationships/image" Target="../media/image874.png"/><Relationship Id="rId213" Type="http://schemas.openxmlformats.org/officeDocument/2006/relationships/customXml" Target="../ink/ink5245.xml"/><Relationship Id="rId234" Type="http://schemas.openxmlformats.org/officeDocument/2006/relationships/image" Target="../media/image946.png"/><Relationship Id="rId2" Type="http://schemas.openxmlformats.org/officeDocument/2006/relationships/image" Target="../media/image829.png"/><Relationship Id="rId29" Type="http://schemas.openxmlformats.org/officeDocument/2006/relationships/customXml" Target="../ink/ink5153.xml"/><Relationship Id="rId40" Type="http://schemas.openxmlformats.org/officeDocument/2006/relationships/image" Target="../media/image848.png"/><Relationship Id="rId115" Type="http://schemas.openxmlformats.org/officeDocument/2006/relationships/customXml" Target="../ink/ink5196.xml"/><Relationship Id="rId136" Type="http://schemas.openxmlformats.org/officeDocument/2006/relationships/image" Target="../media/image896.png"/><Relationship Id="rId157" Type="http://schemas.openxmlformats.org/officeDocument/2006/relationships/customXml" Target="../ink/ink5217.xml"/><Relationship Id="rId178" Type="http://schemas.openxmlformats.org/officeDocument/2006/relationships/image" Target="../media/image917.png"/><Relationship Id="rId61" Type="http://schemas.openxmlformats.org/officeDocument/2006/relationships/customXml" Target="../ink/ink5169.xml"/><Relationship Id="rId82" Type="http://schemas.openxmlformats.org/officeDocument/2006/relationships/image" Target="../media/image869.png"/><Relationship Id="rId199" Type="http://schemas.openxmlformats.org/officeDocument/2006/relationships/customXml" Target="../ink/ink5238.xml"/><Relationship Id="rId203" Type="http://schemas.openxmlformats.org/officeDocument/2006/relationships/customXml" Target="../ink/ink5240.xml"/><Relationship Id="rId19" Type="http://schemas.openxmlformats.org/officeDocument/2006/relationships/customXml" Target="../ink/ink5148.xml"/><Relationship Id="rId224" Type="http://schemas.openxmlformats.org/officeDocument/2006/relationships/image" Target="../media/image940.png"/><Relationship Id="rId245" Type="http://schemas.openxmlformats.org/officeDocument/2006/relationships/customXml" Target="../ink/ink5261.xml"/><Relationship Id="rId30" Type="http://schemas.openxmlformats.org/officeDocument/2006/relationships/image" Target="../media/image843.png"/><Relationship Id="rId105" Type="http://schemas.openxmlformats.org/officeDocument/2006/relationships/customXml" Target="../ink/ink5191.xml"/><Relationship Id="rId126" Type="http://schemas.openxmlformats.org/officeDocument/2006/relationships/image" Target="../media/image891.png"/><Relationship Id="rId147" Type="http://schemas.openxmlformats.org/officeDocument/2006/relationships/customXml" Target="../ink/ink5212.xml"/><Relationship Id="rId168" Type="http://schemas.openxmlformats.org/officeDocument/2006/relationships/image" Target="../media/image912.png"/><Relationship Id="rId51" Type="http://schemas.openxmlformats.org/officeDocument/2006/relationships/customXml" Target="../ink/ink5164.xml"/><Relationship Id="rId72" Type="http://schemas.openxmlformats.org/officeDocument/2006/relationships/image" Target="../media/image864.png"/><Relationship Id="rId93" Type="http://schemas.openxmlformats.org/officeDocument/2006/relationships/customXml" Target="../ink/ink5185.xml"/><Relationship Id="rId189" Type="http://schemas.openxmlformats.org/officeDocument/2006/relationships/customXml" Target="../ink/ink5233.xml"/><Relationship Id="rId3" Type="http://schemas.openxmlformats.org/officeDocument/2006/relationships/customXml" Target="../ink/ink5140.xml"/><Relationship Id="rId214" Type="http://schemas.openxmlformats.org/officeDocument/2006/relationships/image" Target="../media/image935.png"/><Relationship Id="rId235" Type="http://schemas.openxmlformats.org/officeDocument/2006/relationships/customXml" Target="../ink/ink5256.xml"/><Relationship Id="rId116" Type="http://schemas.openxmlformats.org/officeDocument/2006/relationships/image" Target="../media/image886.png"/><Relationship Id="rId137" Type="http://schemas.openxmlformats.org/officeDocument/2006/relationships/customXml" Target="../ink/ink5207.xml"/><Relationship Id="rId158" Type="http://schemas.openxmlformats.org/officeDocument/2006/relationships/image" Target="../media/image907.png"/><Relationship Id="rId20" Type="http://schemas.openxmlformats.org/officeDocument/2006/relationships/image" Target="../media/image838.png"/><Relationship Id="rId41" Type="http://schemas.openxmlformats.org/officeDocument/2006/relationships/customXml" Target="../ink/ink5159.xml"/><Relationship Id="rId62" Type="http://schemas.openxmlformats.org/officeDocument/2006/relationships/image" Target="../media/image859.png"/><Relationship Id="rId83" Type="http://schemas.openxmlformats.org/officeDocument/2006/relationships/customXml" Target="../ink/ink5180.xml"/><Relationship Id="rId179" Type="http://schemas.openxmlformats.org/officeDocument/2006/relationships/customXml" Target="../ink/ink5228.xml"/><Relationship Id="rId190" Type="http://schemas.openxmlformats.org/officeDocument/2006/relationships/image" Target="../media/image923.png"/><Relationship Id="rId204" Type="http://schemas.openxmlformats.org/officeDocument/2006/relationships/image" Target="../media/image930.png"/><Relationship Id="rId225" Type="http://schemas.openxmlformats.org/officeDocument/2006/relationships/customXml" Target="../ink/ink5251.xml"/><Relationship Id="rId246" Type="http://schemas.openxmlformats.org/officeDocument/2006/relationships/image" Target="../media/image952.png"/><Relationship Id="rId106" Type="http://schemas.openxmlformats.org/officeDocument/2006/relationships/image" Target="../media/image881.png"/><Relationship Id="rId127" Type="http://schemas.openxmlformats.org/officeDocument/2006/relationships/customXml" Target="../ink/ink5202.xml"/><Relationship Id="rId10" Type="http://schemas.openxmlformats.org/officeDocument/2006/relationships/image" Target="../media/image833.png"/><Relationship Id="rId31" Type="http://schemas.openxmlformats.org/officeDocument/2006/relationships/customXml" Target="../ink/ink5154.xml"/><Relationship Id="rId52" Type="http://schemas.openxmlformats.org/officeDocument/2006/relationships/image" Target="../media/image854.png"/><Relationship Id="rId73" Type="http://schemas.openxmlformats.org/officeDocument/2006/relationships/customXml" Target="../ink/ink5175.xml"/><Relationship Id="rId94" Type="http://schemas.openxmlformats.org/officeDocument/2006/relationships/image" Target="../media/image875.png"/><Relationship Id="rId148" Type="http://schemas.openxmlformats.org/officeDocument/2006/relationships/image" Target="../media/image902.png"/><Relationship Id="rId169" Type="http://schemas.openxmlformats.org/officeDocument/2006/relationships/customXml" Target="../ink/ink5223.xml"/><Relationship Id="rId4" Type="http://schemas.openxmlformats.org/officeDocument/2006/relationships/image" Target="../media/image830.png"/><Relationship Id="rId180" Type="http://schemas.openxmlformats.org/officeDocument/2006/relationships/image" Target="../media/image918.png"/><Relationship Id="rId215" Type="http://schemas.openxmlformats.org/officeDocument/2006/relationships/customXml" Target="../ink/ink5246.xml"/><Relationship Id="rId236" Type="http://schemas.openxmlformats.org/officeDocument/2006/relationships/image" Target="../media/image947.png"/></Relationships>
</file>

<file path=ppt/slides/_rels/slide14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841.png"/><Relationship Id="rId42" Type="http://schemas.openxmlformats.org/officeDocument/2006/relationships/image" Target="../media/image849.png"/><Relationship Id="rId47" Type="http://schemas.openxmlformats.org/officeDocument/2006/relationships/customXml" Target="../ink/ink5286.xml"/><Relationship Id="rId63" Type="http://schemas.openxmlformats.org/officeDocument/2006/relationships/customXml" Target="../ink/ink5294.xml"/><Relationship Id="rId68" Type="http://schemas.openxmlformats.org/officeDocument/2006/relationships/image" Target="../media/image862.png"/><Relationship Id="rId84" Type="http://schemas.openxmlformats.org/officeDocument/2006/relationships/image" Target="../media/image964.png"/><Relationship Id="rId16" Type="http://schemas.openxmlformats.org/officeDocument/2006/relationships/image" Target="../media/image836.png"/><Relationship Id="rId11" Type="http://schemas.openxmlformats.org/officeDocument/2006/relationships/customXml" Target="../ink/ink5269.xml"/><Relationship Id="rId32" Type="http://schemas.openxmlformats.org/officeDocument/2006/relationships/image" Target="../media/image844.png"/><Relationship Id="rId37" Type="http://schemas.openxmlformats.org/officeDocument/2006/relationships/customXml" Target="../ink/ink5281.xml"/><Relationship Id="rId53" Type="http://schemas.openxmlformats.org/officeDocument/2006/relationships/customXml" Target="../ink/ink5289.xml"/><Relationship Id="rId58" Type="http://schemas.openxmlformats.org/officeDocument/2006/relationships/image" Target="../media/image857.png"/><Relationship Id="rId74" Type="http://schemas.openxmlformats.org/officeDocument/2006/relationships/image" Target="../media/image959.png"/><Relationship Id="rId79" Type="http://schemas.openxmlformats.org/officeDocument/2006/relationships/customXml" Target="../ink/ink5302.xml"/><Relationship Id="rId61" Type="http://schemas.openxmlformats.org/officeDocument/2006/relationships/customXml" Target="../ink/ink5293.xml"/><Relationship Id="rId82" Type="http://schemas.openxmlformats.org/officeDocument/2006/relationships/image" Target="../media/image963.png"/><Relationship Id="rId19" Type="http://schemas.openxmlformats.org/officeDocument/2006/relationships/customXml" Target="../ink/ink5273.xml"/><Relationship Id="rId14" Type="http://schemas.openxmlformats.org/officeDocument/2006/relationships/image" Target="../media/image835.png"/><Relationship Id="rId22" Type="http://schemas.openxmlformats.org/officeDocument/2006/relationships/image" Target="../media/image839.png"/><Relationship Id="rId27" Type="http://schemas.openxmlformats.org/officeDocument/2006/relationships/customXml" Target="../ink/ink5276.xml"/><Relationship Id="rId30" Type="http://schemas.openxmlformats.org/officeDocument/2006/relationships/image" Target="../media/image843.png"/><Relationship Id="rId35" Type="http://schemas.openxmlformats.org/officeDocument/2006/relationships/customXml" Target="../ink/ink5280.xml"/><Relationship Id="rId43" Type="http://schemas.openxmlformats.org/officeDocument/2006/relationships/customXml" Target="../ink/ink5284.xml"/><Relationship Id="rId48" Type="http://schemas.openxmlformats.org/officeDocument/2006/relationships/image" Target="../media/image852.png"/><Relationship Id="rId56" Type="http://schemas.openxmlformats.org/officeDocument/2006/relationships/image" Target="../media/image856.png"/><Relationship Id="rId64" Type="http://schemas.openxmlformats.org/officeDocument/2006/relationships/image" Target="../media/image860.png"/><Relationship Id="rId69" Type="http://schemas.openxmlformats.org/officeDocument/2006/relationships/customXml" Target="../ink/ink5297.xml"/><Relationship Id="rId77" Type="http://schemas.openxmlformats.org/officeDocument/2006/relationships/customXml" Target="../ink/ink5301.xml"/><Relationship Id="rId8" Type="http://schemas.openxmlformats.org/officeDocument/2006/relationships/image" Target="../media/image832.png"/><Relationship Id="rId51" Type="http://schemas.openxmlformats.org/officeDocument/2006/relationships/customXml" Target="../ink/ink5288.xml"/><Relationship Id="rId72" Type="http://schemas.openxmlformats.org/officeDocument/2006/relationships/image" Target="../media/image958.png"/><Relationship Id="rId80" Type="http://schemas.openxmlformats.org/officeDocument/2006/relationships/image" Target="../media/image962.png"/><Relationship Id="rId85" Type="http://schemas.openxmlformats.org/officeDocument/2006/relationships/customXml" Target="../ink/ink5305.xml"/><Relationship Id="rId3" Type="http://schemas.openxmlformats.org/officeDocument/2006/relationships/customXml" Target="../ink/ink5266.xml"/><Relationship Id="rId12" Type="http://schemas.openxmlformats.org/officeDocument/2006/relationships/image" Target="../media/image834.png"/><Relationship Id="rId17" Type="http://schemas.openxmlformats.org/officeDocument/2006/relationships/customXml" Target="../ink/ink5272.xml"/><Relationship Id="rId25" Type="http://schemas.openxmlformats.org/officeDocument/2006/relationships/customXml" Target="../ink/ink5275.xml"/><Relationship Id="rId33" Type="http://schemas.openxmlformats.org/officeDocument/2006/relationships/customXml" Target="../ink/ink5279.xml"/><Relationship Id="rId38" Type="http://schemas.openxmlformats.org/officeDocument/2006/relationships/image" Target="../media/image847.png"/><Relationship Id="rId46" Type="http://schemas.openxmlformats.org/officeDocument/2006/relationships/image" Target="../media/image851.png"/><Relationship Id="rId59" Type="http://schemas.openxmlformats.org/officeDocument/2006/relationships/customXml" Target="../ink/ink5292.xml"/><Relationship Id="rId67" Type="http://schemas.openxmlformats.org/officeDocument/2006/relationships/customXml" Target="../ink/ink5296.xml"/><Relationship Id="rId41" Type="http://schemas.openxmlformats.org/officeDocument/2006/relationships/customXml" Target="../ink/ink5283.xml"/><Relationship Id="rId54" Type="http://schemas.openxmlformats.org/officeDocument/2006/relationships/image" Target="../media/image855.png"/><Relationship Id="rId62" Type="http://schemas.openxmlformats.org/officeDocument/2006/relationships/image" Target="../media/image859.png"/><Relationship Id="rId70" Type="http://schemas.openxmlformats.org/officeDocument/2006/relationships/image" Target="../media/image957.png"/><Relationship Id="rId75" Type="http://schemas.openxmlformats.org/officeDocument/2006/relationships/customXml" Target="../ink/ink5300.xml"/><Relationship Id="rId83" Type="http://schemas.openxmlformats.org/officeDocument/2006/relationships/customXml" Target="../ink/ink5304.xml"/><Relationship Id="rId88" Type="http://schemas.openxmlformats.org/officeDocument/2006/relationships/image" Target="../media/image96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31.png"/><Relationship Id="rId15" Type="http://schemas.openxmlformats.org/officeDocument/2006/relationships/customXml" Target="../ink/ink5271.xml"/><Relationship Id="rId23" Type="http://schemas.openxmlformats.org/officeDocument/2006/relationships/customXml" Target="../ink/ink5274.xml"/><Relationship Id="rId28" Type="http://schemas.openxmlformats.org/officeDocument/2006/relationships/image" Target="../media/image842.png"/><Relationship Id="rId36" Type="http://schemas.openxmlformats.org/officeDocument/2006/relationships/image" Target="../media/image846.png"/><Relationship Id="rId49" Type="http://schemas.openxmlformats.org/officeDocument/2006/relationships/customXml" Target="../ink/ink5287.xml"/><Relationship Id="rId57" Type="http://schemas.openxmlformats.org/officeDocument/2006/relationships/customXml" Target="../ink/ink5291.xml"/><Relationship Id="rId10" Type="http://schemas.openxmlformats.org/officeDocument/2006/relationships/image" Target="../media/image833.png"/><Relationship Id="rId31" Type="http://schemas.openxmlformats.org/officeDocument/2006/relationships/customXml" Target="../ink/ink5278.xml"/><Relationship Id="rId44" Type="http://schemas.openxmlformats.org/officeDocument/2006/relationships/image" Target="../media/image850.png"/><Relationship Id="rId52" Type="http://schemas.openxmlformats.org/officeDocument/2006/relationships/image" Target="../media/image854.png"/><Relationship Id="rId60" Type="http://schemas.openxmlformats.org/officeDocument/2006/relationships/image" Target="../media/image858.png"/><Relationship Id="rId65" Type="http://schemas.openxmlformats.org/officeDocument/2006/relationships/customXml" Target="../ink/ink5295.xml"/><Relationship Id="rId73" Type="http://schemas.openxmlformats.org/officeDocument/2006/relationships/customXml" Target="../ink/ink5299.xml"/><Relationship Id="rId78" Type="http://schemas.openxmlformats.org/officeDocument/2006/relationships/image" Target="../media/image961.png"/><Relationship Id="rId81" Type="http://schemas.openxmlformats.org/officeDocument/2006/relationships/customXml" Target="../ink/ink5303.xml"/><Relationship Id="rId86" Type="http://schemas.openxmlformats.org/officeDocument/2006/relationships/image" Target="../media/image965.png"/><Relationship Id="rId9" Type="http://schemas.openxmlformats.org/officeDocument/2006/relationships/customXml" Target="../ink/ink5268.xml"/><Relationship Id="rId13" Type="http://schemas.openxmlformats.org/officeDocument/2006/relationships/customXml" Target="../ink/ink5270.xml"/><Relationship Id="rId18" Type="http://schemas.openxmlformats.org/officeDocument/2006/relationships/image" Target="../media/image837.png"/><Relationship Id="rId39" Type="http://schemas.openxmlformats.org/officeDocument/2006/relationships/customXml" Target="../ink/ink5282.xml"/><Relationship Id="rId34" Type="http://schemas.openxmlformats.org/officeDocument/2006/relationships/image" Target="../media/image845.png"/><Relationship Id="rId50" Type="http://schemas.openxmlformats.org/officeDocument/2006/relationships/image" Target="../media/image853.png"/><Relationship Id="rId55" Type="http://schemas.openxmlformats.org/officeDocument/2006/relationships/customXml" Target="../ink/ink5290.xml"/><Relationship Id="rId76" Type="http://schemas.openxmlformats.org/officeDocument/2006/relationships/image" Target="../media/image960.png"/><Relationship Id="rId7" Type="http://schemas.openxmlformats.org/officeDocument/2006/relationships/customXml" Target="../ink/ink5267.xml"/><Relationship Id="rId71" Type="http://schemas.openxmlformats.org/officeDocument/2006/relationships/customXml" Target="../ink/ink5298.xml"/><Relationship Id="rId2" Type="http://schemas.openxmlformats.org/officeDocument/2006/relationships/image" Target="../media/image829.png"/><Relationship Id="rId29" Type="http://schemas.openxmlformats.org/officeDocument/2006/relationships/customXml" Target="../ink/ink5277.xml"/><Relationship Id="rId24" Type="http://schemas.openxmlformats.org/officeDocument/2006/relationships/image" Target="../media/image840.png"/><Relationship Id="rId40" Type="http://schemas.openxmlformats.org/officeDocument/2006/relationships/image" Target="../media/image848.png"/><Relationship Id="rId45" Type="http://schemas.openxmlformats.org/officeDocument/2006/relationships/customXml" Target="../ink/ink5285.xml"/><Relationship Id="rId66" Type="http://schemas.openxmlformats.org/officeDocument/2006/relationships/image" Target="../media/image861.png"/><Relationship Id="rId87" Type="http://schemas.openxmlformats.org/officeDocument/2006/relationships/customXml" Target="../ink/ink5306.xml"/></Relationships>
</file>

<file path=ppt/slides/_rels/slide14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841.png"/><Relationship Id="rId42" Type="http://schemas.openxmlformats.org/officeDocument/2006/relationships/image" Target="../media/image849.png"/><Relationship Id="rId47" Type="http://schemas.openxmlformats.org/officeDocument/2006/relationships/customXml" Target="../ink/ink5327.xml"/><Relationship Id="rId63" Type="http://schemas.openxmlformats.org/officeDocument/2006/relationships/customXml" Target="../ink/ink5335.xml"/><Relationship Id="rId68" Type="http://schemas.openxmlformats.org/officeDocument/2006/relationships/image" Target="../media/image862.png"/><Relationship Id="rId84" Type="http://schemas.openxmlformats.org/officeDocument/2006/relationships/image" Target="../media/image964.png"/><Relationship Id="rId89" Type="http://schemas.openxmlformats.org/officeDocument/2006/relationships/customXml" Target="../ink/ink5348.xml"/><Relationship Id="rId112" Type="http://schemas.openxmlformats.org/officeDocument/2006/relationships/image" Target="../media/image978.png"/><Relationship Id="rId16" Type="http://schemas.openxmlformats.org/officeDocument/2006/relationships/image" Target="../media/image836.png"/><Relationship Id="rId107" Type="http://schemas.openxmlformats.org/officeDocument/2006/relationships/customXml" Target="../ink/ink5357.xml"/><Relationship Id="rId11" Type="http://schemas.openxmlformats.org/officeDocument/2006/relationships/customXml" Target="../ink/ink5310.xml"/><Relationship Id="rId32" Type="http://schemas.openxmlformats.org/officeDocument/2006/relationships/image" Target="../media/image844.png"/><Relationship Id="rId37" Type="http://schemas.openxmlformats.org/officeDocument/2006/relationships/customXml" Target="../ink/ink5322.xml"/><Relationship Id="rId53" Type="http://schemas.openxmlformats.org/officeDocument/2006/relationships/customXml" Target="../ink/ink5330.xml"/><Relationship Id="rId58" Type="http://schemas.openxmlformats.org/officeDocument/2006/relationships/image" Target="../media/image857.png"/><Relationship Id="rId74" Type="http://schemas.openxmlformats.org/officeDocument/2006/relationships/image" Target="../media/image959.png"/><Relationship Id="rId79" Type="http://schemas.openxmlformats.org/officeDocument/2006/relationships/customXml" Target="../ink/ink5343.xml"/><Relationship Id="rId102" Type="http://schemas.openxmlformats.org/officeDocument/2006/relationships/image" Target="../media/image973.png"/><Relationship Id="rId90" Type="http://schemas.openxmlformats.org/officeDocument/2006/relationships/image" Target="../media/image967.png"/><Relationship Id="rId95" Type="http://schemas.openxmlformats.org/officeDocument/2006/relationships/customXml" Target="../ink/ink5351.xml"/><Relationship Id="rId22" Type="http://schemas.openxmlformats.org/officeDocument/2006/relationships/image" Target="../media/image839.png"/><Relationship Id="rId27" Type="http://schemas.openxmlformats.org/officeDocument/2006/relationships/customXml" Target="../ink/ink5317.xml"/><Relationship Id="rId43" Type="http://schemas.openxmlformats.org/officeDocument/2006/relationships/customXml" Target="../ink/ink5325.xml"/><Relationship Id="rId48" Type="http://schemas.openxmlformats.org/officeDocument/2006/relationships/image" Target="../media/image852.png"/><Relationship Id="rId64" Type="http://schemas.openxmlformats.org/officeDocument/2006/relationships/image" Target="../media/image860.png"/><Relationship Id="rId69" Type="http://schemas.openxmlformats.org/officeDocument/2006/relationships/customXml" Target="../ink/ink5338.xml"/><Relationship Id="rId80" Type="http://schemas.openxmlformats.org/officeDocument/2006/relationships/image" Target="../media/image962.png"/><Relationship Id="rId85" Type="http://schemas.openxmlformats.org/officeDocument/2006/relationships/customXml" Target="../ink/ink5346.xml"/><Relationship Id="rId12" Type="http://schemas.openxmlformats.org/officeDocument/2006/relationships/image" Target="../media/image834.png"/><Relationship Id="rId17" Type="http://schemas.openxmlformats.org/officeDocument/2006/relationships/customXml" Target="../ink/ink5313.xml"/><Relationship Id="rId33" Type="http://schemas.openxmlformats.org/officeDocument/2006/relationships/customXml" Target="../ink/ink5320.xml"/><Relationship Id="rId38" Type="http://schemas.openxmlformats.org/officeDocument/2006/relationships/image" Target="../media/image847.png"/><Relationship Id="rId59" Type="http://schemas.openxmlformats.org/officeDocument/2006/relationships/customXml" Target="../ink/ink5333.xml"/><Relationship Id="rId103" Type="http://schemas.openxmlformats.org/officeDocument/2006/relationships/customXml" Target="../ink/ink5355.xml"/><Relationship Id="rId108" Type="http://schemas.openxmlformats.org/officeDocument/2006/relationships/image" Target="../media/image976.png"/><Relationship Id="rId41" Type="http://schemas.openxmlformats.org/officeDocument/2006/relationships/customXml" Target="../ink/ink5324.xml"/><Relationship Id="rId54" Type="http://schemas.openxmlformats.org/officeDocument/2006/relationships/image" Target="../media/image855.png"/><Relationship Id="rId62" Type="http://schemas.openxmlformats.org/officeDocument/2006/relationships/image" Target="../media/image859.png"/><Relationship Id="rId70" Type="http://schemas.openxmlformats.org/officeDocument/2006/relationships/image" Target="../media/image957.png"/><Relationship Id="rId75" Type="http://schemas.openxmlformats.org/officeDocument/2006/relationships/customXml" Target="../ink/ink5341.xml"/><Relationship Id="rId83" Type="http://schemas.openxmlformats.org/officeDocument/2006/relationships/customXml" Target="../ink/ink5345.xml"/><Relationship Id="rId88" Type="http://schemas.openxmlformats.org/officeDocument/2006/relationships/image" Target="../media/image966.png"/><Relationship Id="rId91" Type="http://schemas.openxmlformats.org/officeDocument/2006/relationships/customXml" Target="../ink/ink5349.xml"/><Relationship Id="rId96" Type="http://schemas.openxmlformats.org/officeDocument/2006/relationships/image" Target="../media/image970.png"/><Relationship Id="rId111" Type="http://schemas.openxmlformats.org/officeDocument/2006/relationships/customXml" Target="../ink/ink535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31.png"/><Relationship Id="rId15" Type="http://schemas.openxmlformats.org/officeDocument/2006/relationships/customXml" Target="../ink/ink5312.xml"/><Relationship Id="rId23" Type="http://schemas.openxmlformats.org/officeDocument/2006/relationships/customXml" Target="../ink/ink5315.xml"/><Relationship Id="rId28" Type="http://schemas.openxmlformats.org/officeDocument/2006/relationships/image" Target="../media/image842.png"/><Relationship Id="rId36" Type="http://schemas.openxmlformats.org/officeDocument/2006/relationships/image" Target="../media/image846.png"/><Relationship Id="rId49" Type="http://schemas.openxmlformats.org/officeDocument/2006/relationships/customXml" Target="../ink/ink5328.xml"/><Relationship Id="rId57" Type="http://schemas.openxmlformats.org/officeDocument/2006/relationships/customXml" Target="../ink/ink5332.xml"/><Relationship Id="rId106" Type="http://schemas.openxmlformats.org/officeDocument/2006/relationships/image" Target="../media/image975.png"/><Relationship Id="rId10" Type="http://schemas.openxmlformats.org/officeDocument/2006/relationships/image" Target="../media/image833.png"/><Relationship Id="rId31" Type="http://schemas.openxmlformats.org/officeDocument/2006/relationships/customXml" Target="../ink/ink5319.xml"/><Relationship Id="rId44" Type="http://schemas.openxmlformats.org/officeDocument/2006/relationships/image" Target="../media/image850.png"/><Relationship Id="rId52" Type="http://schemas.openxmlformats.org/officeDocument/2006/relationships/image" Target="../media/image854.png"/><Relationship Id="rId60" Type="http://schemas.openxmlformats.org/officeDocument/2006/relationships/image" Target="../media/image858.png"/><Relationship Id="rId65" Type="http://schemas.openxmlformats.org/officeDocument/2006/relationships/customXml" Target="../ink/ink5336.xml"/><Relationship Id="rId73" Type="http://schemas.openxmlformats.org/officeDocument/2006/relationships/customXml" Target="../ink/ink5340.xml"/><Relationship Id="rId78" Type="http://schemas.openxmlformats.org/officeDocument/2006/relationships/image" Target="../media/image961.png"/><Relationship Id="rId81" Type="http://schemas.openxmlformats.org/officeDocument/2006/relationships/customXml" Target="../ink/ink5344.xml"/><Relationship Id="rId86" Type="http://schemas.openxmlformats.org/officeDocument/2006/relationships/image" Target="../media/image965.png"/><Relationship Id="rId94" Type="http://schemas.openxmlformats.org/officeDocument/2006/relationships/image" Target="../media/image969.png"/><Relationship Id="rId99" Type="http://schemas.openxmlformats.org/officeDocument/2006/relationships/customXml" Target="../ink/ink5353.xml"/><Relationship Id="rId101" Type="http://schemas.openxmlformats.org/officeDocument/2006/relationships/customXml" Target="../ink/ink5354.xml"/><Relationship Id="rId9" Type="http://schemas.openxmlformats.org/officeDocument/2006/relationships/customXml" Target="../ink/ink5309.xml"/><Relationship Id="rId13" Type="http://schemas.openxmlformats.org/officeDocument/2006/relationships/customXml" Target="../ink/ink5311.xml"/><Relationship Id="rId18" Type="http://schemas.openxmlformats.org/officeDocument/2006/relationships/image" Target="../media/image837.png"/><Relationship Id="rId39" Type="http://schemas.openxmlformats.org/officeDocument/2006/relationships/customXml" Target="../ink/ink5323.xml"/><Relationship Id="rId109" Type="http://schemas.openxmlformats.org/officeDocument/2006/relationships/customXml" Target="../ink/ink5358.xml"/><Relationship Id="rId34" Type="http://schemas.openxmlformats.org/officeDocument/2006/relationships/image" Target="../media/image845.png"/><Relationship Id="rId50" Type="http://schemas.openxmlformats.org/officeDocument/2006/relationships/image" Target="../media/image853.png"/><Relationship Id="rId55" Type="http://schemas.openxmlformats.org/officeDocument/2006/relationships/customXml" Target="../ink/ink5331.xml"/><Relationship Id="rId76" Type="http://schemas.openxmlformats.org/officeDocument/2006/relationships/image" Target="../media/image960.png"/><Relationship Id="rId97" Type="http://schemas.openxmlformats.org/officeDocument/2006/relationships/customXml" Target="../ink/ink5352.xml"/><Relationship Id="rId104" Type="http://schemas.openxmlformats.org/officeDocument/2006/relationships/image" Target="../media/image974.png"/><Relationship Id="rId7" Type="http://schemas.openxmlformats.org/officeDocument/2006/relationships/customXml" Target="../ink/ink5308.xml"/><Relationship Id="rId71" Type="http://schemas.openxmlformats.org/officeDocument/2006/relationships/customXml" Target="../ink/ink5339.xml"/><Relationship Id="rId92" Type="http://schemas.openxmlformats.org/officeDocument/2006/relationships/image" Target="../media/image968.png"/><Relationship Id="rId2" Type="http://schemas.openxmlformats.org/officeDocument/2006/relationships/image" Target="../media/image829.png"/><Relationship Id="rId29" Type="http://schemas.openxmlformats.org/officeDocument/2006/relationships/customXml" Target="../ink/ink5318.xml"/><Relationship Id="rId24" Type="http://schemas.openxmlformats.org/officeDocument/2006/relationships/image" Target="../media/image840.png"/><Relationship Id="rId40" Type="http://schemas.openxmlformats.org/officeDocument/2006/relationships/image" Target="../media/image848.png"/><Relationship Id="rId45" Type="http://schemas.openxmlformats.org/officeDocument/2006/relationships/customXml" Target="../ink/ink5326.xml"/><Relationship Id="rId66" Type="http://schemas.openxmlformats.org/officeDocument/2006/relationships/image" Target="../media/image861.png"/><Relationship Id="rId87" Type="http://schemas.openxmlformats.org/officeDocument/2006/relationships/customXml" Target="../ink/ink5347.xml"/><Relationship Id="rId110" Type="http://schemas.openxmlformats.org/officeDocument/2006/relationships/image" Target="../media/image977.png"/><Relationship Id="rId61" Type="http://schemas.openxmlformats.org/officeDocument/2006/relationships/customXml" Target="../ink/ink5334.xml"/><Relationship Id="rId82" Type="http://schemas.openxmlformats.org/officeDocument/2006/relationships/image" Target="../media/image963.png"/><Relationship Id="rId19" Type="http://schemas.openxmlformats.org/officeDocument/2006/relationships/customXml" Target="../ink/ink5314.xml"/><Relationship Id="rId14" Type="http://schemas.openxmlformats.org/officeDocument/2006/relationships/image" Target="../media/image835.png"/><Relationship Id="rId30" Type="http://schemas.openxmlformats.org/officeDocument/2006/relationships/image" Target="../media/image843.png"/><Relationship Id="rId35" Type="http://schemas.openxmlformats.org/officeDocument/2006/relationships/customXml" Target="../ink/ink5321.xml"/><Relationship Id="rId56" Type="http://schemas.openxmlformats.org/officeDocument/2006/relationships/image" Target="../media/image856.png"/><Relationship Id="rId77" Type="http://schemas.openxmlformats.org/officeDocument/2006/relationships/customXml" Target="../ink/ink5342.xml"/><Relationship Id="rId100" Type="http://schemas.openxmlformats.org/officeDocument/2006/relationships/image" Target="../media/image972.png"/><Relationship Id="rId105" Type="http://schemas.openxmlformats.org/officeDocument/2006/relationships/customXml" Target="../ink/ink5356.xml"/><Relationship Id="rId8" Type="http://schemas.openxmlformats.org/officeDocument/2006/relationships/image" Target="../media/image832.png"/><Relationship Id="rId51" Type="http://schemas.openxmlformats.org/officeDocument/2006/relationships/customXml" Target="../ink/ink5329.xml"/><Relationship Id="rId72" Type="http://schemas.openxmlformats.org/officeDocument/2006/relationships/image" Target="../media/image958.png"/><Relationship Id="rId93" Type="http://schemas.openxmlformats.org/officeDocument/2006/relationships/customXml" Target="../ink/ink5350.xml"/><Relationship Id="rId98" Type="http://schemas.openxmlformats.org/officeDocument/2006/relationships/image" Target="../media/image971.png"/><Relationship Id="rId3" Type="http://schemas.openxmlformats.org/officeDocument/2006/relationships/customXml" Target="../ink/ink5307.xml"/><Relationship Id="rId25" Type="http://schemas.openxmlformats.org/officeDocument/2006/relationships/customXml" Target="../ink/ink5316.xml"/><Relationship Id="rId46" Type="http://schemas.openxmlformats.org/officeDocument/2006/relationships/image" Target="../media/image851.png"/><Relationship Id="rId67" Type="http://schemas.openxmlformats.org/officeDocument/2006/relationships/customXml" Target="../ink/ink5337.xml"/></Relationships>
</file>

<file path=ppt/slides/_rels/slide14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841.png"/><Relationship Id="rId42" Type="http://schemas.openxmlformats.org/officeDocument/2006/relationships/image" Target="../media/image849.png"/><Relationship Id="rId47" Type="http://schemas.openxmlformats.org/officeDocument/2006/relationships/customXml" Target="../ink/ink5380.xml"/><Relationship Id="rId63" Type="http://schemas.openxmlformats.org/officeDocument/2006/relationships/customXml" Target="../ink/ink5388.xml"/><Relationship Id="rId68" Type="http://schemas.openxmlformats.org/officeDocument/2006/relationships/image" Target="../media/image862.png"/><Relationship Id="rId84" Type="http://schemas.openxmlformats.org/officeDocument/2006/relationships/image" Target="../media/image964.png"/><Relationship Id="rId89" Type="http://schemas.openxmlformats.org/officeDocument/2006/relationships/customXml" Target="../ink/ink5401.xml"/><Relationship Id="rId112" Type="http://schemas.openxmlformats.org/officeDocument/2006/relationships/image" Target="../media/image978.png"/><Relationship Id="rId16" Type="http://schemas.openxmlformats.org/officeDocument/2006/relationships/image" Target="../media/image836.png"/><Relationship Id="rId107" Type="http://schemas.openxmlformats.org/officeDocument/2006/relationships/customXml" Target="../ink/ink5410.xml"/><Relationship Id="rId11" Type="http://schemas.openxmlformats.org/officeDocument/2006/relationships/customXml" Target="../ink/ink5363.xml"/><Relationship Id="rId32" Type="http://schemas.openxmlformats.org/officeDocument/2006/relationships/image" Target="../media/image844.png"/><Relationship Id="rId37" Type="http://schemas.openxmlformats.org/officeDocument/2006/relationships/customXml" Target="../ink/ink5375.xml"/><Relationship Id="rId53" Type="http://schemas.openxmlformats.org/officeDocument/2006/relationships/customXml" Target="../ink/ink5383.xml"/><Relationship Id="rId58" Type="http://schemas.openxmlformats.org/officeDocument/2006/relationships/image" Target="../media/image857.png"/><Relationship Id="rId74" Type="http://schemas.openxmlformats.org/officeDocument/2006/relationships/image" Target="../media/image959.png"/><Relationship Id="rId79" Type="http://schemas.openxmlformats.org/officeDocument/2006/relationships/customXml" Target="../ink/ink5396.xml"/><Relationship Id="rId102" Type="http://schemas.openxmlformats.org/officeDocument/2006/relationships/image" Target="../media/image973.png"/><Relationship Id="rId90" Type="http://schemas.openxmlformats.org/officeDocument/2006/relationships/image" Target="../media/image967.png"/><Relationship Id="rId95" Type="http://schemas.openxmlformats.org/officeDocument/2006/relationships/customXml" Target="../ink/ink5404.xml"/><Relationship Id="rId22" Type="http://schemas.openxmlformats.org/officeDocument/2006/relationships/image" Target="../media/image839.png"/><Relationship Id="rId27" Type="http://schemas.openxmlformats.org/officeDocument/2006/relationships/customXml" Target="../ink/ink5370.xml"/><Relationship Id="rId43" Type="http://schemas.openxmlformats.org/officeDocument/2006/relationships/customXml" Target="../ink/ink5378.xml"/><Relationship Id="rId48" Type="http://schemas.openxmlformats.org/officeDocument/2006/relationships/image" Target="../media/image852.png"/><Relationship Id="rId64" Type="http://schemas.openxmlformats.org/officeDocument/2006/relationships/image" Target="../media/image860.png"/><Relationship Id="rId69" Type="http://schemas.openxmlformats.org/officeDocument/2006/relationships/customXml" Target="../ink/ink5391.xml"/><Relationship Id="rId113" Type="http://schemas.openxmlformats.org/officeDocument/2006/relationships/customXml" Target="../ink/ink5413.xml"/><Relationship Id="rId80" Type="http://schemas.openxmlformats.org/officeDocument/2006/relationships/image" Target="../media/image962.png"/><Relationship Id="rId85" Type="http://schemas.openxmlformats.org/officeDocument/2006/relationships/customXml" Target="../ink/ink5399.xml"/><Relationship Id="rId12" Type="http://schemas.openxmlformats.org/officeDocument/2006/relationships/image" Target="../media/image834.png"/><Relationship Id="rId17" Type="http://schemas.openxmlformats.org/officeDocument/2006/relationships/customXml" Target="../ink/ink5366.xml"/><Relationship Id="rId33" Type="http://schemas.openxmlformats.org/officeDocument/2006/relationships/customXml" Target="../ink/ink5373.xml"/><Relationship Id="rId38" Type="http://schemas.openxmlformats.org/officeDocument/2006/relationships/image" Target="../media/image847.png"/><Relationship Id="rId59" Type="http://schemas.openxmlformats.org/officeDocument/2006/relationships/customXml" Target="../ink/ink5386.xml"/><Relationship Id="rId103" Type="http://schemas.openxmlformats.org/officeDocument/2006/relationships/customXml" Target="../ink/ink5408.xml"/><Relationship Id="rId108" Type="http://schemas.openxmlformats.org/officeDocument/2006/relationships/image" Target="../media/image976.png"/><Relationship Id="rId54" Type="http://schemas.openxmlformats.org/officeDocument/2006/relationships/image" Target="../media/image855.png"/><Relationship Id="rId70" Type="http://schemas.openxmlformats.org/officeDocument/2006/relationships/image" Target="../media/image957.png"/><Relationship Id="rId75" Type="http://schemas.openxmlformats.org/officeDocument/2006/relationships/customXml" Target="../ink/ink5394.xml"/><Relationship Id="rId91" Type="http://schemas.openxmlformats.org/officeDocument/2006/relationships/customXml" Target="../ink/ink5402.xml"/><Relationship Id="rId96" Type="http://schemas.openxmlformats.org/officeDocument/2006/relationships/image" Target="../media/image97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31.png"/><Relationship Id="rId15" Type="http://schemas.openxmlformats.org/officeDocument/2006/relationships/customXml" Target="../ink/ink5365.xml"/><Relationship Id="rId23" Type="http://schemas.openxmlformats.org/officeDocument/2006/relationships/customXml" Target="../ink/ink5368.xml"/><Relationship Id="rId28" Type="http://schemas.openxmlformats.org/officeDocument/2006/relationships/image" Target="../media/image842.png"/><Relationship Id="rId36" Type="http://schemas.openxmlformats.org/officeDocument/2006/relationships/image" Target="../media/image846.png"/><Relationship Id="rId49" Type="http://schemas.openxmlformats.org/officeDocument/2006/relationships/customXml" Target="../ink/ink5381.xml"/><Relationship Id="rId57" Type="http://schemas.openxmlformats.org/officeDocument/2006/relationships/customXml" Target="../ink/ink5385.xml"/><Relationship Id="rId106" Type="http://schemas.openxmlformats.org/officeDocument/2006/relationships/image" Target="../media/image975.png"/><Relationship Id="rId114" Type="http://schemas.openxmlformats.org/officeDocument/2006/relationships/image" Target="../media/image979.png"/><Relationship Id="rId10" Type="http://schemas.openxmlformats.org/officeDocument/2006/relationships/image" Target="../media/image833.png"/><Relationship Id="rId31" Type="http://schemas.openxmlformats.org/officeDocument/2006/relationships/customXml" Target="../ink/ink5372.xml"/><Relationship Id="rId44" Type="http://schemas.openxmlformats.org/officeDocument/2006/relationships/image" Target="../media/image850.png"/><Relationship Id="rId52" Type="http://schemas.openxmlformats.org/officeDocument/2006/relationships/image" Target="../media/image854.png"/><Relationship Id="rId60" Type="http://schemas.openxmlformats.org/officeDocument/2006/relationships/image" Target="../media/image858.png"/><Relationship Id="rId65" Type="http://schemas.openxmlformats.org/officeDocument/2006/relationships/customXml" Target="../ink/ink5389.xml"/><Relationship Id="rId73" Type="http://schemas.openxmlformats.org/officeDocument/2006/relationships/customXml" Target="../ink/ink5393.xml"/><Relationship Id="rId78" Type="http://schemas.openxmlformats.org/officeDocument/2006/relationships/image" Target="../media/image961.png"/><Relationship Id="rId81" Type="http://schemas.openxmlformats.org/officeDocument/2006/relationships/customXml" Target="../ink/ink5397.xml"/><Relationship Id="rId86" Type="http://schemas.openxmlformats.org/officeDocument/2006/relationships/image" Target="../media/image965.png"/><Relationship Id="rId94" Type="http://schemas.openxmlformats.org/officeDocument/2006/relationships/image" Target="../media/image969.png"/><Relationship Id="rId99" Type="http://schemas.openxmlformats.org/officeDocument/2006/relationships/customXml" Target="../ink/ink5406.xml"/><Relationship Id="rId101" Type="http://schemas.openxmlformats.org/officeDocument/2006/relationships/customXml" Target="../ink/ink5407.xml"/><Relationship Id="rId9" Type="http://schemas.openxmlformats.org/officeDocument/2006/relationships/customXml" Target="../ink/ink5362.xml"/><Relationship Id="rId13" Type="http://schemas.openxmlformats.org/officeDocument/2006/relationships/customXml" Target="../ink/ink5364.xml"/><Relationship Id="rId18" Type="http://schemas.openxmlformats.org/officeDocument/2006/relationships/image" Target="../media/image837.png"/><Relationship Id="rId39" Type="http://schemas.openxmlformats.org/officeDocument/2006/relationships/customXml" Target="../ink/ink5376.xml"/><Relationship Id="rId109" Type="http://schemas.openxmlformats.org/officeDocument/2006/relationships/customXml" Target="../ink/ink5411.xml"/><Relationship Id="rId34" Type="http://schemas.openxmlformats.org/officeDocument/2006/relationships/image" Target="../media/image845.png"/><Relationship Id="rId50" Type="http://schemas.openxmlformats.org/officeDocument/2006/relationships/image" Target="../media/image853.png"/><Relationship Id="rId55" Type="http://schemas.openxmlformats.org/officeDocument/2006/relationships/customXml" Target="../ink/ink5384.xml"/><Relationship Id="rId76" Type="http://schemas.openxmlformats.org/officeDocument/2006/relationships/image" Target="../media/image960.png"/><Relationship Id="rId97" Type="http://schemas.openxmlformats.org/officeDocument/2006/relationships/customXml" Target="../ink/ink5405.xml"/><Relationship Id="rId104" Type="http://schemas.openxmlformats.org/officeDocument/2006/relationships/image" Target="../media/image974.png"/><Relationship Id="rId7" Type="http://schemas.openxmlformats.org/officeDocument/2006/relationships/customXml" Target="../ink/ink5361.xml"/><Relationship Id="rId71" Type="http://schemas.openxmlformats.org/officeDocument/2006/relationships/customXml" Target="../ink/ink5392.xml"/><Relationship Id="rId92" Type="http://schemas.openxmlformats.org/officeDocument/2006/relationships/image" Target="../media/image968.png"/><Relationship Id="rId2" Type="http://schemas.openxmlformats.org/officeDocument/2006/relationships/image" Target="../media/image829.png"/><Relationship Id="rId29" Type="http://schemas.openxmlformats.org/officeDocument/2006/relationships/customXml" Target="../ink/ink5371.xml"/><Relationship Id="rId24" Type="http://schemas.openxmlformats.org/officeDocument/2006/relationships/image" Target="../media/image840.png"/><Relationship Id="rId40" Type="http://schemas.openxmlformats.org/officeDocument/2006/relationships/image" Target="../media/image848.png"/><Relationship Id="rId45" Type="http://schemas.openxmlformats.org/officeDocument/2006/relationships/customXml" Target="../ink/ink5379.xml"/><Relationship Id="rId66" Type="http://schemas.openxmlformats.org/officeDocument/2006/relationships/image" Target="../media/image861.png"/><Relationship Id="rId87" Type="http://schemas.openxmlformats.org/officeDocument/2006/relationships/customXml" Target="../ink/ink5400.xml"/><Relationship Id="rId110" Type="http://schemas.openxmlformats.org/officeDocument/2006/relationships/image" Target="../media/image977.png"/><Relationship Id="rId115" Type="http://schemas.openxmlformats.org/officeDocument/2006/relationships/customXml" Target="../ink/ink5414.xml"/><Relationship Id="rId61" Type="http://schemas.openxmlformats.org/officeDocument/2006/relationships/customXml" Target="../ink/ink5387.xml"/><Relationship Id="rId82" Type="http://schemas.openxmlformats.org/officeDocument/2006/relationships/image" Target="../media/image963.png"/><Relationship Id="rId19" Type="http://schemas.openxmlformats.org/officeDocument/2006/relationships/customXml" Target="../ink/ink5367.xml"/><Relationship Id="rId14" Type="http://schemas.openxmlformats.org/officeDocument/2006/relationships/image" Target="../media/image835.png"/><Relationship Id="rId30" Type="http://schemas.openxmlformats.org/officeDocument/2006/relationships/image" Target="../media/image843.png"/><Relationship Id="rId35" Type="http://schemas.openxmlformats.org/officeDocument/2006/relationships/customXml" Target="../ink/ink5374.xml"/><Relationship Id="rId56" Type="http://schemas.openxmlformats.org/officeDocument/2006/relationships/image" Target="../media/image856.png"/><Relationship Id="rId77" Type="http://schemas.openxmlformats.org/officeDocument/2006/relationships/customXml" Target="../ink/ink5395.xml"/><Relationship Id="rId100" Type="http://schemas.openxmlformats.org/officeDocument/2006/relationships/image" Target="../media/image972.png"/><Relationship Id="rId105" Type="http://schemas.openxmlformats.org/officeDocument/2006/relationships/customXml" Target="../ink/ink5409.xml"/><Relationship Id="rId8" Type="http://schemas.openxmlformats.org/officeDocument/2006/relationships/image" Target="../media/image832.png"/><Relationship Id="rId51" Type="http://schemas.openxmlformats.org/officeDocument/2006/relationships/customXml" Target="../ink/ink5382.xml"/><Relationship Id="rId72" Type="http://schemas.openxmlformats.org/officeDocument/2006/relationships/image" Target="../media/image958.png"/><Relationship Id="rId93" Type="http://schemas.openxmlformats.org/officeDocument/2006/relationships/customXml" Target="../ink/ink5403.xml"/><Relationship Id="rId98" Type="http://schemas.openxmlformats.org/officeDocument/2006/relationships/image" Target="../media/image971.png"/><Relationship Id="rId3" Type="http://schemas.openxmlformats.org/officeDocument/2006/relationships/customXml" Target="../ink/ink5360.xml"/><Relationship Id="rId25" Type="http://schemas.openxmlformats.org/officeDocument/2006/relationships/customXml" Target="../ink/ink5369.xml"/><Relationship Id="rId46" Type="http://schemas.openxmlformats.org/officeDocument/2006/relationships/image" Target="../media/image851.png"/><Relationship Id="rId67" Type="http://schemas.openxmlformats.org/officeDocument/2006/relationships/customXml" Target="../ink/ink5390.xml"/><Relationship Id="rId116" Type="http://schemas.openxmlformats.org/officeDocument/2006/relationships/image" Target="../media/image980.png"/><Relationship Id="rId41" Type="http://schemas.openxmlformats.org/officeDocument/2006/relationships/customXml" Target="../ink/ink5377.xml"/><Relationship Id="rId62" Type="http://schemas.openxmlformats.org/officeDocument/2006/relationships/image" Target="../media/image859.png"/><Relationship Id="rId83" Type="http://schemas.openxmlformats.org/officeDocument/2006/relationships/customXml" Target="../ink/ink5398.xml"/><Relationship Id="rId88" Type="http://schemas.openxmlformats.org/officeDocument/2006/relationships/image" Target="../media/image966.png"/><Relationship Id="rId111" Type="http://schemas.openxmlformats.org/officeDocument/2006/relationships/customXml" Target="../ink/ink5412.xml"/></Relationships>
</file>

<file path=ppt/slides/_rels/slide14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841.png"/><Relationship Id="rId117" Type="http://schemas.openxmlformats.org/officeDocument/2006/relationships/customXml" Target="../ink/ink5470.xml"/><Relationship Id="rId42" Type="http://schemas.openxmlformats.org/officeDocument/2006/relationships/image" Target="../media/image849.png"/><Relationship Id="rId47" Type="http://schemas.openxmlformats.org/officeDocument/2006/relationships/customXml" Target="../ink/ink5435.xml"/><Relationship Id="rId63" Type="http://schemas.openxmlformats.org/officeDocument/2006/relationships/customXml" Target="../ink/ink5443.xml"/><Relationship Id="rId68" Type="http://schemas.openxmlformats.org/officeDocument/2006/relationships/image" Target="../media/image862.png"/><Relationship Id="rId84" Type="http://schemas.openxmlformats.org/officeDocument/2006/relationships/image" Target="../media/image964.png"/><Relationship Id="rId89" Type="http://schemas.openxmlformats.org/officeDocument/2006/relationships/customXml" Target="../ink/ink5456.xml"/><Relationship Id="rId112" Type="http://schemas.openxmlformats.org/officeDocument/2006/relationships/image" Target="../media/image978.png"/><Relationship Id="rId16" Type="http://schemas.openxmlformats.org/officeDocument/2006/relationships/image" Target="../media/image836.png"/><Relationship Id="rId107" Type="http://schemas.openxmlformats.org/officeDocument/2006/relationships/customXml" Target="../ink/ink5465.xml"/><Relationship Id="rId11" Type="http://schemas.openxmlformats.org/officeDocument/2006/relationships/customXml" Target="../ink/ink5418.xml"/><Relationship Id="rId32" Type="http://schemas.openxmlformats.org/officeDocument/2006/relationships/image" Target="../media/image844.png"/><Relationship Id="rId37" Type="http://schemas.openxmlformats.org/officeDocument/2006/relationships/customXml" Target="../ink/ink5430.xml"/><Relationship Id="rId53" Type="http://schemas.openxmlformats.org/officeDocument/2006/relationships/customXml" Target="../ink/ink5438.xml"/><Relationship Id="rId58" Type="http://schemas.openxmlformats.org/officeDocument/2006/relationships/image" Target="../media/image857.png"/><Relationship Id="rId74" Type="http://schemas.openxmlformats.org/officeDocument/2006/relationships/image" Target="../media/image959.png"/><Relationship Id="rId79" Type="http://schemas.openxmlformats.org/officeDocument/2006/relationships/customXml" Target="../ink/ink5451.xml"/><Relationship Id="rId102" Type="http://schemas.openxmlformats.org/officeDocument/2006/relationships/image" Target="../media/image973.png"/><Relationship Id="rId90" Type="http://schemas.openxmlformats.org/officeDocument/2006/relationships/image" Target="../media/image967.png"/><Relationship Id="rId95" Type="http://schemas.openxmlformats.org/officeDocument/2006/relationships/customXml" Target="../ink/ink5459.xml"/><Relationship Id="rId22" Type="http://schemas.openxmlformats.org/officeDocument/2006/relationships/image" Target="../media/image839.png"/><Relationship Id="rId27" Type="http://schemas.openxmlformats.org/officeDocument/2006/relationships/customXml" Target="../ink/ink5425.xml"/><Relationship Id="rId43" Type="http://schemas.openxmlformats.org/officeDocument/2006/relationships/customXml" Target="../ink/ink5433.xml"/><Relationship Id="rId48" Type="http://schemas.openxmlformats.org/officeDocument/2006/relationships/image" Target="../media/image852.png"/><Relationship Id="rId64" Type="http://schemas.openxmlformats.org/officeDocument/2006/relationships/image" Target="../media/image860.png"/><Relationship Id="rId69" Type="http://schemas.openxmlformats.org/officeDocument/2006/relationships/customXml" Target="../ink/ink5446.xml"/><Relationship Id="rId113" Type="http://schemas.openxmlformats.org/officeDocument/2006/relationships/customXml" Target="../ink/ink5468.xml"/><Relationship Id="rId118" Type="http://schemas.openxmlformats.org/officeDocument/2006/relationships/image" Target="../media/image981.png"/><Relationship Id="rId80" Type="http://schemas.openxmlformats.org/officeDocument/2006/relationships/image" Target="../media/image962.png"/><Relationship Id="rId85" Type="http://schemas.openxmlformats.org/officeDocument/2006/relationships/customXml" Target="../ink/ink5454.xml"/><Relationship Id="rId12" Type="http://schemas.openxmlformats.org/officeDocument/2006/relationships/image" Target="../media/image834.png"/><Relationship Id="rId17" Type="http://schemas.openxmlformats.org/officeDocument/2006/relationships/customXml" Target="../ink/ink5421.xml"/><Relationship Id="rId33" Type="http://schemas.openxmlformats.org/officeDocument/2006/relationships/customXml" Target="../ink/ink5428.xml"/><Relationship Id="rId38" Type="http://schemas.openxmlformats.org/officeDocument/2006/relationships/image" Target="../media/image847.png"/><Relationship Id="rId59" Type="http://schemas.openxmlformats.org/officeDocument/2006/relationships/customXml" Target="../ink/ink5441.xml"/><Relationship Id="rId103" Type="http://schemas.openxmlformats.org/officeDocument/2006/relationships/customXml" Target="../ink/ink5463.xml"/><Relationship Id="rId108" Type="http://schemas.openxmlformats.org/officeDocument/2006/relationships/image" Target="../media/image976.png"/><Relationship Id="rId54" Type="http://schemas.openxmlformats.org/officeDocument/2006/relationships/image" Target="../media/image855.png"/><Relationship Id="rId70" Type="http://schemas.openxmlformats.org/officeDocument/2006/relationships/image" Target="../media/image957.png"/><Relationship Id="rId75" Type="http://schemas.openxmlformats.org/officeDocument/2006/relationships/customXml" Target="../ink/ink5449.xml"/><Relationship Id="rId91" Type="http://schemas.openxmlformats.org/officeDocument/2006/relationships/customXml" Target="../ink/ink5457.xml"/><Relationship Id="rId96" Type="http://schemas.openxmlformats.org/officeDocument/2006/relationships/image" Target="../media/image97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31.png"/><Relationship Id="rId15" Type="http://schemas.openxmlformats.org/officeDocument/2006/relationships/customXml" Target="../ink/ink5420.xml"/><Relationship Id="rId23" Type="http://schemas.openxmlformats.org/officeDocument/2006/relationships/customXml" Target="../ink/ink5423.xml"/><Relationship Id="rId28" Type="http://schemas.openxmlformats.org/officeDocument/2006/relationships/image" Target="../media/image842.png"/><Relationship Id="rId36" Type="http://schemas.openxmlformats.org/officeDocument/2006/relationships/image" Target="../media/image846.png"/><Relationship Id="rId49" Type="http://schemas.openxmlformats.org/officeDocument/2006/relationships/customXml" Target="../ink/ink5436.xml"/><Relationship Id="rId57" Type="http://schemas.openxmlformats.org/officeDocument/2006/relationships/customXml" Target="../ink/ink5440.xml"/><Relationship Id="rId106" Type="http://schemas.openxmlformats.org/officeDocument/2006/relationships/image" Target="../media/image975.png"/><Relationship Id="rId114" Type="http://schemas.openxmlformats.org/officeDocument/2006/relationships/image" Target="../media/image979.png"/><Relationship Id="rId119" Type="http://schemas.openxmlformats.org/officeDocument/2006/relationships/customXml" Target="../ink/ink5471.xml"/><Relationship Id="rId10" Type="http://schemas.openxmlformats.org/officeDocument/2006/relationships/image" Target="../media/image833.png"/><Relationship Id="rId31" Type="http://schemas.openxmlformats.org/officeDocument/2006/relationships/customXml" Target="../ink/ink5427.xml"/><Relationship Id="rId44" Type="http://schemas.openxmlformats.org/officeDocument/2006/relationships/image" Target="../media/image850.png"/><Relationship Id="rId52" Type="http://schemas.openxmlformats.org/officeDocument/2006/relationships/image" Target="../media/image854.png"/><Relationship Id="rId60" Type="http://schemas.openxmlformats.org/officeDocument/2006/relationships/image" Target="../media/image858.png"/><Relationship Id="rId65" Type="http://schemas.openxmlformats.org/officeDocument/2006/relationships/customXml" Target="../ink/ink5444.xml"/><Relationship Id="rId73" Type="http://schemas.openxmlformats.org/officeDocument/2006/relationships/customXml" Target="../ink/ink5448.xml"/><Relationship Id="rId78" Type="http://schemas.openxmlformats.org/officeDocument/2006/relationships/image" Target="../media/image961.png"/><Relationship Id="rId81" Type="http://schemas.openxmlformats.org/officeDocument/2006/relationships/customXml" Target="../ink/ink5452.xml"/><Relationship Id="rId86" Type="http://schemas.openxmlformats.org/officeDocument/2006/relationships/image" Target="../media/image965.png"/><Relationship Id="rId94" Type="http://schemas.openxmlformats.org/officeDocument/2006/relationships/image" Target="../media/image969.png"/><Relationship Id="rId99" Type="http://schemas.openxmlformats.org/officeDocument/2006/relationships/customXml" Target="../ink/ink5461.xml"/><Relationship Id="rId101" Type="http://schemas.openxmlformats.org/officeDocument/2006/relationships/customXml" Target="../ink/ink5462.xml"/><Relationship Id="rId9" Type="http://schemas.openxmlformats.org/officeDocument/2006/relationships/customXml" Target="../ink/ink5417.xml"/><Relationship Id="rId13" Type="http://schemas.openxmlformats.org/officeDocument/2006/relationships/customXml" Target="../ink/ink5419.xml"/><Relationship Id="rId18" Type="http://schemas.openxmlformats.org/officeDocument/2006/relationships/image" Target="../media/image837.png"/><Relationship Id="rId39" Type="http://schemas.openxmlformats.org/officeDocument/2006/relationships/customXml" Target="../ink/ink5431.xml"/><Relationship Id="rId109" Type="http://schemas.openxmlformats.org/officeDocument/2006/relationships/customXml" Target="../ink/ink5466.xml"/><Relationship Id="rId34" Type="http://schemas.openxmlformats.org/officeDocument/2006/relationships/image" Target="../media/image845.png"/><Relationship Id="rId50" Type="http://schemas.openxmlformats.org/officeDocument/2006/relationships/image" Target="../media/image853.png"/><Relationship Id="rId55" Type="http://schemas.openxmlformats.org/officeDocument/2006/relationships/customXml" Target="../ink/ink5439.xml"/><Relationship Id="rId76" Type="http://schemas.openxmlformats.org/officeDocument/2006/relationships/image" Target="../media/image960.png"/><Relationship Id="rId97" Type="http://schemas.openxmlformats.org/officeDocument/2006/relationships/customXml" Target="../ink/ink5460.xml"/><Relationship Id="rId104" Type="http://schemas.openxmlformats.org/officeDocument/2006/relationships/image" Target="../media/image974.png"/><Relationship Id="rId120" Type="http://schemas.openxmlformats.org/officeDocument/2006/relationships/image" Target="../media/image982.png"/><Relationship Id="rId7" Type="http://schemas.openxmlformats.org/officeDocument/2006/relationships/customXml" Target="../ink/ink5416.xml"/><Relationship Id="rId71" Type="http://schemas.openxmlformats.org/officeDocument/2006/relationships/customXml" Target="../ink/ink5447.xml"/><Relationship Id="rId92" Type="http://schemas.openxmlformats.org/officeDocument/2006/relationships/image" Target="../media/image968.png"/><Relationship Id="rId2" Type="http://schemas.openxmlformats.org/officeDocument/2006/relationships/image" Target="../media/image829.png"/><Relationship Id="rId29" Type="http://schemas.openxmlformats.org/officeDocument/2006/relationships/customXml" Target="../ink/ink5426.xml"/><Relationship Id="rId24" Type="http://schemas.openxmlformats.org/officeDocument/2006/relationships/image" Target="../media/image840.png"/><Relationship Id="rId40" Type="http://schemas.openxmlformats.org/officeDocument/2006/relationships/image" Target="../media/image848.png"/><Relationship Id="rId45" Type="http://schemas.openxmlformats.org/officeDocument/2006/relationships/customXml" Target="../ink/ink5434.xml"/><Relationship Id="rId66" Type="http://schemas.openxmlformats.org/officeDocument/2006/relationships/image" Target="../media/image861.png"/><Relationship Id="rId87" Type="http://schemas.openxmlformats.org/officeDocument/2006/relationships/customXml" Target="../ink/ink5455.xml"/><Relationship Id="rId110" Type="http://schemas.openxmlformats.org/officeDocument/2006/relationships/image" Target="../media/image977.png"/><Relationship Id="rId115" Type="http://schemas.openxmlformats.org/officeDocument/2006/relationships/customXml" Target="../ink/ink5469.xml"/><Relationship Id="rId61" Type="http://schemas.openxmlformats.org/officeDocument/2006/relationships/customXml" Target="../ink/ink5442.xml"/><Relationship Id="rId82" Type="http://schemas.openxmlformats.org/officeDocument/2006/relationships/image" Target="../media/image963.png"/><Relationship Id="rId19" Type="http://schemas.openxmlformats.org/officeDocument/2006/relationships/customXml" Target="../ink/ink5422.xml"/><Relationship Id="rId14" Type="http://schemas.openxmlformats.org/officeDocument/2006/relationships/image" Target="../media/image835.png"/><Relationship Id="rId30" Type="http://schemas.openxmlformats.org/officeDocument/2006/relationships/image" Target="../media/image843.png"/><Relationship Id="rId35" Type="http://schemas.openxmlformats.org/officeDocument/2006/relationships/customXml" Target="../ink/ink5429.xml"/><Relationship Id="rId56" Type="http://schemas.openxmlformats.org/officeDocument/2006/relationships/image" Target="../media/image856.png"/><Relationship Id="rId77" Type="http://schemas.openxmlformats.org/officeDocument/2006/relationships/customXml" Target="../ink/ink5450.xml"/><Relationship Id="rId100" Type="http://schemas.openxmlformats.org/officeDocument/2006/relationships/image" Target="../media/image972.png"/><Relationship Id="rId105" Type="http://schemas.openxmlformats.org/officeDocument/2006/relationships/customXml" Target="../ink/ink5464.xml"/><Relationship Id="rId8" Type="http://schemas.openxmlformats.org/officeDocument/2006/relationships/image" Target="../media/image832.png"/><Relationship Id="rId51" Type="http://schemas.openxmlformats.org/officeDocument/2006/relationships/customXml" Target="../ink/ink5437.xml"/><Relationship Id="rId72" Type="http://schemas.openxmlformats.org/officeDocument/2006/relationships/image" Target="../media/image958.png"/><Relationship Id="rId93" Type="http://schemas.openxmlformats.org/officeDocument/2006/relationships/customXml" Target="../ink/ink5458.xml"/><Relationship Id="rId98" Type="http://schemas.openxmlformats.org/officeDocument/2006/relationships/image" Target="../media/image971.png"/><Relationship Id="rId3" Type="http://schemas.openxmlformats.org/officeDocument/2006/relationships/customXml" Target="../ink/ink5415.xml"/><Relationship Id="rId25" Type="http://schemas.openxmlformats.org/officeDocument/2006/relationships/customXml" Target="../ink/ink5424.xml"/><Relationship Id="rId46" Type="http://schemas.openxmlformats.org/officeDocument/2006/relationships/image" Target="../media/image851.png"/><Relationship Id="rId67" Type="http://schemas.openxmlformats.org/officeDocument/2006/relationships/customXml" Target="../ink/ink5445.xml"/><Relationship Id="rId116" Type="http://schemas.openxmlformats.org/officeDocument/2006/relationships/image" Target="../media/image980.png"/><Relationship Id="rId41" Type="http://schemas.openxmlformats.org/officeDocument/2006/relationships/customXml" Target="../ink/ink5432.xml"/><Relationship Id="rId62" Type="http://schemas.openxmlformats.org/officeDocument/2006/relationships/image" Target="../media/image859.png"/><Relationship Id="rId83" Type="http://schemas.openxmlformats.org/officeDocument/2006/relationships/customXml" Target="../ink/ink5453.xml"/><Relationship Id="rId88" Type="http://schemas.openxmlformats.org/officeDocument/2006/relationships/image" Target="../media/image966.png"/><Relationship Id="rId111" Type="http://schemas.openxmlformats.org/officeDocument/2006/relationships/customXml" Target="../ink/ink5467.xml"/></Relationships>
</file>

<file path=ppt/slides/_rels/slide14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527.xml"/><Relationship Id="rId42" Type="http://schemas.openxmlformats.org/officeDocument/2006/relationships/image" Target="../media/image849.png"/><Relationship Id="rId47" Type="http://schemas.openxmlformats.org/officeDocument/2006/relationships/customXml" Target="../ink/ink5492.xml"/><Relationship Id="rId63" Type="http://schemas.openxmlformats.org/officeDocument/2006/relationships/customXml" Target="../ink/ink5500.xml"/><Relationship Id="rId68" Type="http://schemas.openxmlformats.org/officeDocument/2006/relationships/image" Target="../media/image862.png"/><Relationship Id="rId84" Type="http://schemas.openxmlformats.org/officeDocument/2006/relationships/image" Target="../media/image964.png"/><Relationship Id="rId89" Type="http://schemas.openxmlformats.org/officeDocument/2006/relationships/customXml" Target="../ink/ink5513.xml"/><Relationship Id="rId112" Type="http://schemas.openxmlformats.org/officeDocument/2006/relationships/image" Target="../media/image978.png"/><Relationship Id="rId133" Type="http://schemas.openxmlformats.org/officeDocument/2006/relationships/customXml" Target="../ink/ink5535.xml"/><Relationship Id="rId16" Type="http://schemas.openxmlformats.org/officeDocument/2006/relationships/image" Target="../media/image836.png"/><Relationship Id="rId107" Type="http://schemas.openxmlformats.org/officeDocument/2006/relationships/customXml" Target="../ink/ink5522.xml"/><Relationship Id="rId11" Type="http://schemas.openxmlformats.org/officeDocument/2006/relationships/customXml" Target="../ink/ink5475.xml"/><Relationship Id="rId32" Type="http://schemas.openxmlformats.org/officeDocument/2006/relationships/image" Target="../media/image844.png"/><Relationship Id="rId37" Type="http://schemas.openxmlformats.org/officeDocument/2006/relationships/customXml" Target="../ink/ink5487.xml"/><Relationship Id="rId53" Type="http://schemas.openxmlformats.org/officeDocument/2006/relationships/customXml" Target="../ink/ink5495.xml"/><Relationship Id="rId58" Type="http://schemas.openxmlformats.org/officeDocument/2006/relationships/image" Target="../media/image857.png"/><Relationship Id="rId74" Type="http://schemas.openxmlformats.org/officeDocument/2006/relationships/image" Target="../media/image959.png"/><Relationship Id="rId79" Type="http://schemas.openxmlformats.org/officeDocument/2006/relationships/customXml" Target="../ink/ink5508.xml"/><Relationship Id="rId102" Type="http://schemas.openxmlformats.org/officeDocument/2006/relationships/image" Target="../media/image973.png"/><Relationship Id="rId123" Type="http://schemas.openxmlformats.org/officeDocument/2006/relationships/customXml" Target="../ink/ink5530.xml"/><Relationship Id="rId128" Type="http://schemas.openxmlformats.org/officeDocument/2006/relationships/image" Target="../media/image986.png"/><Relationship Id="rId90" Type="http://schemas.openxmlformats.org/officeDocument/2006/relationships/image" Target="../media/image967.png"/><Relationship Id="rId95" Type="http://schemas.openxmlformats.org/officeDocument/2006/relationships/customXml" Target="../ink/ink5516.xml"/><Relationship Id="rId22" Type="http://schemas.openxmlformats.org/officeDocument/2006/relationships/image" Target="../media/image839.png"/><Relationship Id="rId27" Type="http://schemas.openxmlformats.org/officeDocument/2006/relationships/customXml" Target="../ink/ink5482.xml"/><Relationship Id="rId43" Type="http://schemas.openxmlformats.org/officeDocument/2006/relationships/customXml" Target="../ink/ink5490.xml"/><Relationship Id="rId48" Type="http://schemas.openxmlformats.org/officeDocument/2006/relationships/image" Target="../media/image852.png"/><Relationship Id="rId64" Type="http://schemas.openxmlformats.org/officeDocument/2006/relationships/image" Target="../media/image860.png"/><Relationship Id="rId69" Type="http://schemas.openxmlformats.org/officeDocument/2006/relationships/customXml" Target="../ink/ink5503.xml"/><Relationship Id="rId113" Type="http://schemas.openxmlformats.org/officeDocument/2006/relationships/customXml" Target="../ink/ink5525.xml"/><Relationship Id="rId118" Type="http://schemas.openxmlformats.org/officeDocument/2006/relationships/image" Target="../media/image981.png"/><Relationship Id="rId134" Type="http://schemas.openxmlformats.org/officeDocument/2006/relationships/image" Target="../media/image989.png"/><Relationship Id="rId80" Type="http://schemas.openxmlformats.org/officeDocument/2006/relationships/image" Target="../media/image962.png"/><Relationship Id="rId85" Type="http://schemas.openxmlformats.org/officeDocument/2006/relationships/customXml" Target="../ink/ink5511.xml"/><Relationship Id="rId12" Type="http://schemas.openxmlformats.org/officeDocument/2006/relationships/image" Target="../media/image834.png"/><Relationship Id="rId17" Type="http://schemas.openxmlformats.org/officeDocument/2006/relationships/customXml" Target="../ink/ink5478.xml"/><Relationship Id="rId33" Type="http://schemas.openxmlformats.org/officeDocument/2006/relationships/customXml" Target="../ink/ink5485.xml"/><Relationship Id="rId38" Type="http://schemas.openxmlformats.org/officeDocument/2006/relationships/image" Target="../media/image847.png"/><Relationship Id="rId59" Type="http://schemas.openxmlformats.org/officeDocument/2006/relationships/customXml" Target="../ink/ink5498.xml"/><Relationship Id="rId103" Type="http://schemas.openxmlformats.org/officeDocument/2006/relationships/customXml" Target="../ink/ink5520.xml"/><Relationship Id="rId108" Type="http://schemas.openxmlformats.org/officeDocument/2006/relationships/image" Target="../media/image976.png"/><Relationship Id="rId124" Type="http://schemas.openxmlformats.org/officeDocument/2006/relationships/image" Target="../media/image984.png"/><Relationship Id="rId129" Type="http://schemas.openxmlformats.org/officeDocument/2006/relationships/customXml" Target="../ink/ink5533.xml"/><Relationship Id="rId54" Type="http://schemas.openxmlformats.org/officeDocument/2006/relationships/image" Target="../media/image855.png"/><Relationship Id="rId70" Type="http://schemas.openxmlformats.org/officeDocument/2006/relationships/image" Target="../media/image957.png"/><Relationship Id="rId75" Type="http://schemas.openxmlformats.org/officeDocument/2006/relationships/customXml" Target="../ink/ink5506.xml"/><Relationship Id="rId91" Type="http://schemas.openxmlformats.org/officeDocument/2006/relationships/customXml" Target="../ink/ink5514.xml"/><Relationship Id="rId96" Type="http://schemas.openxmlformats.org/officeDocument/2006/relationships/image" Target="../media/image97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31.png"/><Relationship Id="rId23" Type="http://schemas.openxmlformats.org/officeDocument/2006/relationships/customXml" Target="../ink/ink5480.xml"/><Relationship Id="rId28" Type="http://schemas.openxmlformats.org/officeDocument/2006/relationships/image" Target="../media/image842.png"/><Relationship Id="rId49" Type="http://schemas.openxmlformats.org/officeDocument/2006/relationships/customXml" Target="../ink/ink5493.xml"/><Relationship Id="rId114" Type="http://schemas.openxmlformats.org/officeDocument/2006/relationships/image" Target="../media/image979.png"/><Relationship Id="rId119" Type="http://schemas.openxmlformats.org/officeDocument/2006/relationships/customXml" Target="../ink/ink5528.xml"/><Relationship Id="rId44" Type="http://schemas.openxmlformats.org/officeDocument/2006/relationships/image" Target="../media/image850.png"/><Relationship Id="rId60" Type="http://schemas.openxmlformats.org/officeDocument/2006/relationships/image" Target="../media/image858.png"/><Relationship Id="rId65" Type="http://schemas.openxmlformats.org/officeDocument/2006/relationships/customXml" Target="../ink/ink5501.xml"/><Relationship Id="rId81" Type="http://schemas.openxmlformats.org/officeDocument/2006/relationships/customXml" Target="../ink/ink5509.xml"/><Relationship Id="rId86" Type="http://schemas.openxmlformats.org/officeDocument/2006/relationships/image" Target="../media/image965.png"/><Relationship Id="rId130" Type="http://schemas.openxmlformats.org/officeDocument/2006/relationships/image" Target="../media/image987.png"/><Relationship Id="rId13" Type="http://schemas.openxmlformats.org/officeDocument/2006/relationships/customXml" Target="../ink/ink5476.xml"/><Relationship Id="rId18" Type="http://schemas.openxmlformats.org/officeDocument/2006/relationships/image" Target="../media/image837.png"/><Relationship Id="rId39" Type="http://schemas.openxmlformats.org/officeDocument/2006/relationships/customXml" Target="../ink/ink5488.xml"/><Relationship Id="rId109" Type="http://schemas.openxmlformats.org/officeDocument/2006/relationships/customXml" Target="../ink/ink5523.xml"/><Relationship Id="rId34" Type="http://schemas.openxmlformats.org/officeDocument/2006/relationships/image" Target="../media/image845.png"/><Relationship Id="rId50" Type="http://schemas.openxmlformats.org/officeDocument/2006/relationships/image" Target="../media/image853.png"/><Relationship Id="rId55" Type="http://schemas.openxmlformats.org/officeDocument/2006/relationships/customXml" Target="../ink/ink5496.xml"/><Relationship Id="rId76" Type="http://schemas.openxmlformats.org/officeDocument/2006/relationships/image" Target="../media/image960.png"/><Relationship Id="rId97" Type="http://schemas.openxmlformats.org/officeDocument/2006/relationships/customXml" Target="../ink/ink5517.xml"/><Relationship Id="rId104" Type="http://schemas.openxmlformats.org/officeDocument/2006/relationships/image" Target="../media/image974.png"/><Relationship Id="rId120" Type="http://schemas.openxmlformats.org/officeDocument/2006/relationships/image" Target="../media/image982.png"/><Relationship Id="rId125" Type="http://schemas.openxmlformats.org/officeDocument/2006/relationships/customXml" Target="../ink/ink5531.xml"/><Relationship Id="rId7" Type="http://schemas.openxmlformats.org/officeDocument/2006/relationships/customXml" Target="../ink/ink5473.xml"/><Relationship Id="rId71" Type="http://schemas.openxmlformats.org/officeDocument/2006/relationships/customXml" Target="../ink/ink5504.xml"/><Relationship Id="rId92" Type="http://schemas.openxmlformats.org/officeDocument/2006/relationships/image" Target="../media/image968.png"/><Relationship Id="rId2" Type="http://schemas.openxmlformats.org/officeDocument/2006/relationships/image" Target="../media/image829.png"/><Relationship Id="rId29" Type="http://schemas.openxmlformats.org/officeDocument/2006/relationships/customXml" Target="../ink/ink5483.xml"/><Relationship Id="rId24" Type="http://schemas.openxmlformats.org/officeDocument/2006/relationships/image" Target="../media/image840.png"/><Relationship Id="rId40" Type="http://schemas.openxmlformats.org/officeDocument/2006/relationships/image" Target="../media/image848.png"/><Relationship Id="rId45" Type="http://schemas.openxmlformats.org/officeDocument/2006/relationships/customXml" Target="../ink/ink5491.xml"/><Relationship Id="rId66" Type="http://schemas.openxmlformats.org/officeDocument/2006/relationships/image" Target="../media/image861.png"/><Relationship Id="rId87" Type="http://schemas.openxmlformats.org/officeDocument/2006/relationships/customXml" Target="../ink/ink5512.xml"/><Relationship Id="rId110" Type="http://schemas.openxmlformats.org/officeDocument/2006/relationships/image" Target="../media/image977.png"/><Relationship Id="rId115" Type="http://schemas.openxmlformats.org/officeDocument/2006/relationships/customXml" Target="../ink/ink5526.xml"/><Relationship Id="rId131" Type="http://schemas.openxmlformats.org/officeDocument/2006/relationships/customXml" Target="../ink/ink5534.xml"/><Relationship Id="rId61" Type="http://schemas.openxmlformats.org/officeDocument/2006/relationships/customXml" Target="../ink/ink5499.xml"/><Relationship Id="rId82" Type="http://schemas.openxmlformats.org/officeDocument/2006/relationships/image" Target="../media/image963.png"/><Relationship Id="rId19" Type="http://schemas.openxmlformats.org/officeDocument/2006/relationships/customXml" Target="../ink/ink5479.xml"/><Relationship Id="rId14" Type="http://schemas.openxmlformats.org/officeDocument/2006/relationships/image" Target="../media/image835.png"/><Relationship Id="rId30" Type="http://schemas.openxmlformats.org/officeDocument/2006/relationships/image" Target="../media/image843.png"/><Relationship Id="rId35" Type="http://schemas.openxmlformats.org/officeDocument/2006/relationships/customXml" Target="../ink/ink5486.xml"/><Relationship Id="rId56" Type="http://schemas.openxmlformats.org/officeDocument/2006/relationships/image" Target="../media/image856.png"/><Relationship Id="rId77" Type="http://schemas.openxmlformats.org/officeDocument/2006/relationships/customXml" Target="../ink/ink5507.xml"/><Relationship Id="rId100" Type="http://schemas.openxmlformats.org/officeDocument/2006/relationships/image" Target="../media/image972.png"/><Relationship Id="rId105" Type="http://schemas.openxmlformats.org/officeDocument/2006/relationships/customXml" Target="../ink/ink5521.xml"/><Relationship Id="rId126" Type="http://schemas.openxmlformats.org/officeDocument/2006/relationships/image" Target="../media/image985.png"/><Relationship Id="rId8" Type="http://schemas.openxmlformats.org/officeDocument/2006/relationships/image" Target="../media/image832.png"/><Relationship Id="rId51" Type="http://schemas.openxmlformats.org/officeDocument/2006/relationships/customXml" Target="../ink/ink5494.xml"/><Relationship Id="rId72" Type="http://schemas.openxmlformats.org/officeDocument/2006/relationships/image" Target="../media/image958.png"/><Relationship Id="rId93" Type="http://schemas.openxmlformats.org/officeDocument/2006/relationships/customXml" Target="../ink/ink5515.xml"/><Relationship Id="rId98" Type="http://schemas.openxmlformats.org/officeDocument/2006/relationships/image" Target="../media/image971.png"/><Relationship Id="rId121" Type="http://schemas.openxmlformats.org/officeDocument/2006/relationships/customXml" Target="../ink/ink5529.xml"/><Relationship Id="rId3" Type="http://schemas.openxmlformats.org/officeDocument/2006/relationships/customXml" Target="../ink/ink5472.xml"/><Relationship Id="rId25" Type="http://schemas.openxmlformats.org/officeDocument/2006/relationships/customXml" Target="../ink/ink5481.xml"/><Relationship Id="rId46" Type="http://schemas.openxmlformats.org/officeDocument/2006/relationships/image" Target="../media/image851.png"/><Relationship Id="rId67" Type="http://schemas.openxmlformats.org/officeDocument/2006/relationships/customXml" Target="../ink/ink5502.xml"/><Relationship Id="rId116" Type="http://schemas.openxmlformats.org/officeDocument/2006/relationships/image" Target="../media/image980.png"/><Relationship Id="rId41" Type="http://schemas.openxmlformats.org/officeDocument/2006/relationships/customXml" Target="../ink/ink5489.xml"/><Relationship Id="rId62" Type="http://schemas.openxmlformats.org/officeDocument/2006/relationships/image" Target="../media/image859.png"/><Relationship Id="rId83" Type="http://schemas.openxmlformats.org/officeDocument/2006/relationships/customXml" Target="../ink/ink5510.xml"/><Relationship Id="rId88" Type="http://schemas.openxmlformats.org/officeDocument/2006/relationships/image" Target="../media/image966.png"/><Relationship Id="rId111" Type="http://schemas.openxmlformats.org/officeDocument/2006/relationships/customXml" Target="../ink/ink5524.xml"/><Relationship Id="rId132" Type="http://schemas.openxmlformats.org/officeDocument/2006/relationships/image" Target="../media/image988.png"/><Relationship Id="rId15" Type="http://schemas.openxmlformats.org/officeDocument/2006/relationships/customXml" Target="../ink/ink5477.xml"/><Relationship Id="rId36" Type="http://schemas.openxmlformats.org/officeDocument/2006/relationships/image" Target="../media/image846.png"/><Relationship Id="rId57" Type="http://schemas.openxmlformats.org/officeDocument/2006/relationships/customXml" Target="../ink/ink5497.xml"/><Relationship Id="rId106" Type="http://schemas.openxmlformats.org/officeDocument/2006/relationships/image" Target="../media/image975.png"/><Relationship Id="rId127" Type="http://schemas.openxmlformats.org/officeDocument/2006/relationships/customXml" Target="../ink/ink5532.xml"/><Relationship Id="rId10" Type="http://schemas.openxmlformats.org/officeDocument/2006/relationships/image" Target="../media/image833.png"/><Relationship Id="rId31" Type="http://schemas.openxmlformats.org/officeDocument/2006/relationships/customXml" Target="../ink/ink5484.xml"/><Relationship Id="rId52" Type="http://schemas.openxmlformats.org/officeDocument/2006/relationships/image" Target="../media/image854.png"/><Relationship Id="rId73" Type="http://schemas.openxmlformats.org/officeDocument/2006/relationships/customXml" Target="../ink/ink5505.xml"/><Relationship Id="rId78" Type="http://schemas.openxmlformats.org/officeDocument/2006/relationships/image" Target="../media/image961.png"/><Relationship Id="rId94" Type="http://schemas.openxmlformats.org/officeDocument/2006/relationships/image" Target="../media/image969.png"/><Relationship Id="rId99" Type="http://schemas.openxmlformats.org/officeDocument/2006/relationships/customXml" Target="../ink/ink5518.xml"/><Relationship Id="rId101" Type="http://schemas.openxmlformats.org/officeDocument/2006/relationships/customXml" Target="../ink/ink5519.xml"/><Relationship Id="rId122" Type="http://schemas.openxmlformats.org/officeDocument/2006/relationships/image" Target="../media/image983.png"/><Relationship Id="rId9" Type="http://schemas.openxmlformats.org/officeDocument/2006/relationships/customXml" Target="../ink/ink5474.xml"/><Relationship Id="rId26" Type="http://schemas.openxmlformats.org/officeDocument/2006/relationships/image" Target="../media/image841.png"/></Relationships>
</file>

<file path=ppt/slides/_rels/slide14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591.xml"/><Relationship Id="rId42" Type="http://schemas.openxmlformats.org/officeDocument/2006/relationships/image" Target="../media/image849.png"/><Relationship Id="rId63" Type="http://schemas.openxmlformats.org/officeDocument/2006/relationships/customXml" Target="../ink/ink5564.xml"/><Relationship Id="rId84" Type="http://schemas.openxmlformats.org/officeDocument/2006/relationships/image" Target="../media/image964.png"/><Relationship Id="rId138" Type="http://schemas.openxmlformats.org/officeDocument/2006/relationships/image" Target="../media/image992.png"/><Relationship Id="rId107" Type="http://schemas.openxmlformats.org/officeDocument/2006/relationships/customXml" Target="../ink/ink5586.xml"/><Relationship Id="rId11" Type="http://schemas.openxmlformats.org/officeDocument/2006/relationships/customXml" Target="../ink/ink5539.xml"/><Relationship Id="rId32" Type="http://schemas.openxmlformats.org/officeDocument/2006/relationships/image" Target="../media/image844.png"/><Relationship Id="rId37" Type="http://schemas.openxmlformats.org/officeDocument/2006/relationships/customXml" Target="../ink/ink5551.xml"/><Relationship Id="rId53" Type="http://schemas.openxmlformats.org/officeDocument/2006/relationships/customXml" Target="../ink/ink5559.xml"/><Relationship Id="rId58" Type="http://schemas.openxmlformats.org/officeDocument/2006/relationships/image" Target="../media/image857.png"/><Relationship Id="rId74" Type="http://schemas.openxmlformats.org/officeDocument/2006/relationships/image" Target="../media/image959.png"/><Relationship Id="rId79" Type="http://schemas.openxmlformats.org/officeDocument/2006/relationships/customXml" Target="../ink/ink5572.xml"/><Relationship Id="rId102" Type="http://schemas.openxmlformats.org/officeDocument/2006/relationships/image" Target="../media/image973.png"/><Relationship Id="rId123" Type="http://schemas.openxmlformats.org/officeDocument/2006/relationships/customXml" Target="../ink/ink5594.xml"/><Relationship Id="rId128" Type="http://schemas.openxmlformats.org/officeDocument/2006/relationships/image" Target="../media/image986.png"/><Relationship Id="rId144" Type="http://schemas.openxmlformats.org/officeDocument/2006/relationships/image" Target="../media/image995.png"/><Relationship Id="rId90" Type="http://schemas.openxmlformats.org/officeDocument/2006/relationships/image" Target="../media/image967.png"/><Relationship Id="rId95" Type="http://schemas.openxmlformats.org/officeDocument/2006/relationships/customXml" Target="../ink/ink5580.xml"/><Relationship Id="rId22" Type="http://schemas.openxmlformats.org/officeDocument/2006/relationships/image" Target="../media/image839.png"/><Relationship Id="rId27" Type="http://schemas.openxmlformats.org/officeDocument/2006/relationships/customXml" Target="../ink/ink5546.xml"/><Relationship Id="rId43" Type="http://schemas.openxmlformats.org/officeDocument/2006/relationships/customXml" Target="../ink/ink5554.xml"/><Relationship Id="rId48" Type="http://schemas.openxmlformats.org/officeDocument/2006/relationships/image" Target="../media/image852.png"/><Relationship Id="rId64" Type="http://schemas.openxmlformats.org/officeDocument/2006/relationships/image" Target="../media/image860.png"/><Relationship Id="rId69" Type="http://schemas.openxmlformats.org/officeDocument/2006/relationships/customXml" Target="../ink/ink5567.xml"/><Relationship Id="rId113" Type="http://schemas.openxmlformats.org/officeDocument/2006/relationships/customXml" Target="../ink/ink5589.xml"/><Relationship Id="rId118" Type="http://schemas.openxmlformats.org/officeDocument/2006/relationships/image" Target="../media/image981.png"/><Relationship Id="rId134" Type="http://schemas.openxmlformats.org/officeDocument/2006/relationships/image" Target="../media/image990.png"/><Relationship Id="rId139" Type="http://schemas.openxmlformats.org/officeDocument/2006/relationships/customXml" Target="../ink/ink5602.xml"/><Relationship Id="rId80" Type="http://schemas.openxmlformats.org/officeDocument/2006/relationships/image" Target="../media/image962.png"/><Relationship Id="rId85" Type="http://schemas.openxmlformats.org/officeDocument/2006/relationships/customXml" Target="../ink/ink5575.xml"/><Relationship Id="rId12" Type="http://schemas.openxmlformats.org/officeDocument/2006/relationships/image" Target="../media/image834.png"/><Relationship Id="rId17" Type="http://schemas.openxmlformats.org/officeDocument/2006/relationships/customXml" Target="../ink/ink5542.xml"/><Relationship Id="rId33" Type="http://schemas.openxmlformats.org/officeDocument/2006/relationships/customXml" Target="../ink/ink5549.xml"/><Relationship Id="rId38" Type="http://schemas.openxmlformats.org/officeDocument/2006/relationships/image" Target="../media/image847.png"/><Relationship Id="rId59" Type="http://schemas.openxmlformats.org/officeDocument/2006/relationships/customXml" Target="../ink/ink5562.xml"/><Relationship Id="rId103" Type="http://schemas.openxmlformats.org/officeDocument/2006/relationships/customXml" Target="../ink/ink5584.xml"/><Relationship Id="rId108" Type="http://schemas.openxmlformats.org/officeDocument/2006/relationships/image" Target="../media/image976.png"/><Relationship Id="rId124" Type="http://schemas.openxmlformats.org/officeDocument/2006/relationships/image" Target="../media/image984.png"/><Relationship Id="rId129" Type="http://schemas.openxmlformats.org/officeDocument/2006/relationships/customXml" Target="../ink/ink5597.xml"/><Relationship Id="rId54" Type="http://schemas.openxmlformats.org/officeDocument/2006/relationships/image" Target="../media/image855.png"/><Relationship Id="rId70" Type="http://schemas.openxmlformats.org/officeDocument/2006/relationships/image" Target="../media/image957.png"/><Relationship Id="rId75" Type="http://schemas.openxmlformats.org/officeDocument/2006/relationships/customXml" Target="../ink/ink5570.xml"/><Relationship Id="rId91" Type="http://schemas.openxmlformats.org/officeDocument/2006/relationships/customXml" Target="../ink/ink5578.xml"/><Relationship Id="rId96" Type="http://schemas.openxmlformats.org/officeDocument/2006/relationships/image" Target="../media/image970.png"/><Relationship Id="rId140" Type="http://schemas.openxmlformats.org/officeDocument/2006/relationships/image" Target="../media/image993.png"/><Relationship Id="rId145" Type="http://schemas.openxmlformats.org/officeDocument/2006/relationships/customXml" Target="../ink/ink560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31.png"/><Relationship Id="rId23" Type="http://schemas.openxmlformats.org/officeDocument/2006/relationships/customXml" Target="../ink/ink5544.xml"/><Relationship Id="rId28" Type="http://schemas.openxmlformats.org/officeDocument/2006/relationships/image" Target="../media/image842.png"/><Relationship Id="rId49" Type="http://schemas.openxmlformats.org/officeDocument/2006/relationships/customXml" Target="../ink/ink5557.xml"/><Relationship Id="rId114" Type="http://schemas.openxmlformats.org/officeDocument/2006/relationships/image" Target="../media/image979.png"/><Relationship Id="rId119" Type="http://schemas.openxmlformats.org/officeDocument/2006/relationships/customXml" Target="../ink/ink5592.xml"/><Relationship Id="rId44" Type="http://schemas.openxmlformats.org/officeDocument/2006/relationships/image" Target="../media/image850.png"/><Relationship Id="rId60" Type="http://schemas.openxmlformats.org/officeDocument/2006/relationships/image" Target="../media/image858.png"/><Relationship Id="rId65" Type="http://schemas.openxmlformats.org/officeDocument/2006/relationships/customXml" Target="../ink/ink5565.xml"/><Relationship Id="rId81" Type="http://schemas.openxmlformats.org/officeDocument/2006/relationships/customXml" Target="../ink/ink5573.xml"/><Relationship Id="rId86" Type="http://schemas.openxmlformats.org/officeDocument/2006/relationships/image" Target="../media/image965.png"/><Relationship Id="rId130" Type="http://schemas.openxmlformats.org/officeDocument/2006/relationships/image" Target="../media/image987.png"/><Relationship Id="rId135" Type="http://schemas.openxmlformats.org/officeDocument/2006/relationships/customXml" Target="../ink/ink5600.xml"/><Relationship Id="rId13" Type="http://schemas.openxmlformats.org/officeDocument/2006/relationships/customXml" Target="../ink/ink5540.xml"/><Relationship Id="rId18" Type="http://schemas.openxmlformats.org/officeDocument/2006/relationships/image" Target="../media/image837.png"/><Relationship Id="rId39" Type="http://schemas.openxmlformats.org/officeDocument/2006/relationships/customXml" Target="../ink/ink5552.xml"/><Relationship Id="rId109" Type="http://schemas.openxmlformats.org/officeDocument/2006/relationships/customXml" Target="../ink/ink5587.xml"/><Relationship Id="rId34" Type="http://schemas.openxmlformats.org/officeDocument/2006/relationships/image" Target="../media/image845.png"/><Relationship Id="rId50" Type="http://schemas.openxmlformats.org/officeDocument/2006/relationships/image" Target="../media/image853.png"/><Relationship Id="rId55" Type="http://schemas.openxmlformats.org/officeDocument/2006/relationships/customXml" Target="../ink/ink5560.xml"/><Relationship Id="rId76" Type="http://schemas.openxmlformats.org/officeDocument/2006/relationships/image" Target="../media/image960.png"/><Relationship Id="rId97" Type="http://schemas.openxmlformats.org/officeDocument/2006/relationships/customXml" Target="../ink/ink5581.xml"/><Relationship Id="rId104" Type="http://schemas.openxmlformats.org/officeDocument/2006/relationships/image" Target="../media/image974.png"/><Relationship Id="rId120" Type="http://schemas.openxmlformats.org/officeDocument/2006/relationships/image" Target="../media/image982.png"/><Relationship Id="rId125" Type="http://schemas.openxmlformats.org/officeDocument/2006/relationships/customXml" Target="../ink/ink5595.xml"/><Relationship Id="rId141" Type="http://schemas.openxmlformats.org/officeDocument/2006/relationships/customXml" Target="../ink/ink5603.xml"/><Relationship Id="rId146" Type="http://schemas.openxmlformats.org/officeDocument/2006/relationships/image" Target="../media/image996.png"/><Relationship Id="rId7" Type="http://schemas.openxmlformats.org/officeDocument/2006/relationships/customXml" Target="../ink/ink5537.xml"/><Relationship Id="rId71" Type="http://schemas.openxmlformats.org/officeDocument/2006/relationships/customXml" Target="../ink/ink5568.xml"/><Relationship Id="rId92" Type="http://schemas.openxmlformats.org/officeDocument/2006/relationships/image" Target="../media/image968.png"/><Relationship Id="rId2" Type="http://schemas.openxmlformats.org/officeDocument/2006/relationships/image" Target="../media/image829.png"/><Relationship Id="rId29" Type="http://schemas.openxmlformats.org/officeDocument/2006/relationships/customXml" Target="../ink/ink5547.xml"/><Relationship Id="rId24" Type="http://schemas.openxmlformats.org/officeDocument/2006/relationships/image" Target="../media/image840.png"/><Relationship Id="rId40" Type="http://schemas.openxmlformats.org/officeDocument/2006/relationships/image" Target="../media/image848.png"/><Relationship Id="rId45" Type="http://schemas.openxmlformats.org/officeDocument/2006/relationships/customXml" Target="../ink/ink5555.xml"/><Relationship Id="rId66" Type="http://schemas.openxmlformats.org/officeDocument/2006/relationships/image" Target="../media/image861.png"/><Relationship Id="rId87" Type="http://schemas.openxmlformats.org/officeDocument/2006/relationships/customXml" Target="../ink/ink5576.xml"/><Relationship Id="rId110" Type="http://schemas.openxmlformats.org/officeDocument/2006/relationships/image" Target="../media/image977.png"/><Relationship Id="rId115" Type="http://schemas.openxmlformats.org/officeDocument/2006/relationships/customXml" Target="../ink/ink5590.xml"/><Relationship Id="rId131" Type="http://schemas.openxmlformats.org/officeDocument/2006/relationships/customXml" Target="../ink/ink5598.xml"/><Relationship Id="rId136" Type="http://schemas.openxmlformats.org/officeDocument/2006/relationships/image" Target="../media/image991.png"/><Relationship Id="rId61" Type="http://schemas.openxmlformats.org/officeDocument/2006/relationships/customXml" Target="../ink/ink5563.xml"/><Relationship Id="rId82" Type="http://schemas.openxmlformats.org/officeDocument/2006/relationships/image" Target="../media/image963.png"/><Relationship Id="rId19" Type="http://schemas.openxmlformats.org/officeDocument/2006/relationships/customXml" Target="../ink/ink5543.xml"/><Relationship Id="rId14" Type="http://schemas.openxmlformats.org/officeDocument/2006/relationships/image" Target="../media/image835.png"/><Relationship Id="rId30" Type="http://schemas.openxmlformats.org/officeDocument/2006/relationships/image" Target="../media/image843.png"/><Relationship Id="rId35" Type="http://schemas.openxmlformats.org/officeDocument/2006/relationships/customXml" Target="../ink/ink5550.xml"/><Relationship Id="rId56" Type="http://schemas.openxmlformats.org/officeDocument/2006/relationships/image" Target="../media/image856.png"/><Relationship Id="rId77" Type="http://schemas.openxmlformats.org/officeDocument/2006/relationships/customXml" Target="../ink/ink5571.xml"/><Relationship Id="rId100" Type="http://schemas.openxmlformats.org/officeDocument/2006/relationships/image" Target="../media/image972.png"/><Relationship Id="rId105" Type="http://schemas.openxmlformats.org/officeDocument/2006/relationships/customXml" Target="../ink/ink5585.xml"/><Relationship Id="rId126" Type="http://schemas.openxmlformats.org/officeDocument/2006/relationships/image" Target="../media/image985.png"/><Relationship Id="rId8" Type="http://schemas.openxmlformats.org/officeDocument/2006/relationships/image" Target="../media/image832.png"/><Relationship Id="rId51" Type="http://schemas.openxmlformats.org/officeDocument/2006/relationships/customXml" Target="../ink/ink5558.xml"/><Relationship Id="rId72" Type="http://schemas.openxmlformats.org/officeDocument/2006/relationships/image" Target="../media/image958.png"/><Relationship Id="rId93" Type="http://schemas.openxmlformats.org/officeDocument/2006/relationships/customXml" Target="../ink/ink5579.xml"/><Relationship Id="rId98" Type="http://schemas.openxmlformats.org/officeDocument/2006/relationships/image" Target="../media/image971.png"/><Relationship Id="rId121" Type="http://schemas.openxmlformats.org/officeDocument/2006/relationships/customXml" Target="../ink/ink5593.xml"/><Relationship Id="rId142" Type="http://schemas.openxmlformats.org/officeDocument/2006/relationships/image" Target="../media/image994.png"/><Relationship Id="rId3" Type="http://schemas.openxmlformats.org/officeDocument/2006/relationships/customXml" Target="../ink/ink5536.xml"/><Relationship Id="rId25" Type="http://schemas.openxmlformats.org/officeDocument/2006/relationships/customXml" Target="../ink/ink5545.xml"/><Relationship Id="rId46" Type="http://schemas.openxmlformats.org/officeDocument/2006/relationships/image" Target="../media/image851.png"/><Relationship Id="rId67" Type="http://schemas.openxmlformats.org/officeDocument/2006/relationships/customXml" Target="../ink/ink5566.xml"/><Relationship Id="rId116" Type="http://schemas.openxmlformats.org/officeDocument/2006/relationships/image" Target="../media/image980.png"/><Relationship Id="rId137" Type="http://schemas.openxmlformats.org/officeDocument/2006/relationships/customXml" Target="../ink/ink5601.xml"/><Relationship Id="rId41" Type="http://schemas.openxmlformats.org/officeDocument/2006/relationships/customXml" Target="../ink/ink5553.xml"/><Relationship Id="rId62" Type="http://schemas.openxmlformats.org/officeDocument/2006/relationships/image" Target="../media/image859.png"/><Relationship Id="rId83" Type="http://schemas.openxmlformats.org/officeDocument/2006/relationships/customXml" Target="../ink/ink5574.xml"/><Relationship Id="rId88" Type="http://schemas.openxmlformats.org/officeDocument/2006/relationships/image" Target="../media/image966.png"/><Relationship Id="rId111" Type="http://schemas.openxmlformats.org/officeDocument/2006/relationships/customXml" Target="../ink/ink5588.xml"/><Relationship Id="rId132" Type="http://schemas.openxmlformats.org/officeDocument/2006/relationships/image" Target="../media/image988.png"/><Relationship Id="rId15" Type="http://schemas.openxmlformats.org/officeDocument/2006/relationships/customXml" Target="../ink/ink5541.xml"/><Relationship Id="rId36" Type="http://schemas.openxmlformats.org/officeDocument/2006/relationships/image" Target="../media/image846.png"/><Relationship Id="rId57" Type="http://schemas.openxmlformats.org/officeDocument/2006/relationships/customXml" Target="../ink/ink5561.xml"/><Relationship Id="rId106" Type="http://schemas.openxmlformats.org/officeDocument/2006/relationships/image" Target="../media/image975.png"/><Relationship Id="rId127" Type="http://schemas.openxmlformats.org/officeDocument/2006/relationships/customXml" Target="../ink/ink5596.xml"/><Relationship Id="rId10" Type="http://schemas.openxmlformats.org/officeDocument/2006/relationships/image" Target="../media/image833.png"/><Relationship Id="rId31" Type="http://schemas.openxmlformats.org/officeDocument/2006/relationships/customXml" Target="../ink/ink5548.xml"/><Relationship Id="rId52" Type="http://schemas.openxmlformats.org/officeDocument/2006/relationships/image" Target="../media/image854.png"/><Relationship Id="rId73" Type="http://schemas.openxmlformats.org/officeDocument/2006/relationships/customXml" Target="../ink/ink5569.xml"/><Relationship Id="rId78" Type="http://schemas.openxmlformats.org/officeDocument/2006/relationships/image" Target="../media/image961.png"/><Relationship Id="rId94" Type="http://schemas.openxmlformats.org/officeDocument/2006/relationships/image" Target="../media/image969.png"/><Relationship Id="rId99" Type="http://schemas.openxmlformats.org/officeDocument/2006/relationships/customXml" Target="../ink/ink5582.xml"/><Relationship Id="rId101" Type="http://schemas.openxmlformats.org/officeDocument/2006/relationships/customXml" Target="../ink/ink5583.xml"/><Relationship Id="rId122" Type="http://schemas.openxmlformats.org/officeDocument/2006/relationships/image" Target="../media/image983.png"/><Relationship Id="rId143" Type="http://schemas.openxmlformats.org/officeDocument/2006/relationships/customXml" Target="../ink/ink5604.xml"/><Relationship Id="rId9" Type="http://schemas.openxmlformats.org/officeDocument/2006/relationships/customXml" Target="../ink/ink5538.xml"/><Relationship Id="rId26" Type="http://schemas.openxmlformats.org/officeDocument/2006/relationships/image" Target="../media/image841.png"/><Relationship Id="rId47" Type="http://schemas.openxmlformats.org/officeDocument/2006/relationships/customXml" Target="../ink/ink5556.xml"/><Relationship Id="rId68" Type="http://schemas.openxmlformats.org/officeDocument/2006/relationships/image" Target="../media/image862.png"/><Relationship Id="rId89" Type="http://schemas.openxmlformats.org/officeDocument/2006/relationships/customXml" Target="../ink/ink5577.xml"/><Relationship Id="rId112" Type="http://schemas.openxmlformats.org/officeDocument/2006/relationships/image" Target="../media/image978.png"/><Relationship Id="rId133" Type="http://schemas.openxmlformats.org/officeDocument/2006/relationships/customXml" Target="../ink/ink5599.xml"/><Relationship Id="rId16" Type="http://schemas.openxmlformats.org/officeDocument/2006/relationships/image" Target="../media/image836.png"/></Relationships>
</file>

<file path=ppt/slides/_rels/slide14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661.xml"/><Relationship Id="rId42" Type="http://schemas.openxmlformats.org/officeDocument/2006/relationships/image" Target="../media/image849.png"/><Relationship Id="rId63" Type="http://schemas.openxmlformats.org/officeDocument/2006/relationships/customXml" Target="../ink/ink5634.xml"/><Relationship Id="rId84" Type="http://schemas.openxmlformats.org/officeDocument/2006/relationships/image" Target="../media/image964.png"/><Relationship Id="rId138" Type="http://schemas.openxmlformats.org/officeDocument/2006/relationships/image" Target="../media/image992.png"/><Relationship Id="rId159" Type="http://schemas.openxmlformats.org/officeDocument/2006/relationships/customXml" Target="../ink/ink5682.xml"/><Relationship Id="rId107" Type="http://schemas.openxmlformats.org/officeDocument/2006/relationships/customXml" Target="../ink/ink5656.xml"/><Relationship Id="rId11" Type="http://schemas.openxmlformats.org/officeDocument/2006/relationships/customXml" Target="../ink/ink5609.xml"/><Relationship Id="rId32" Type="http://schemas.openxmlformats.org/officeDocument/2006/relationships/image" Target="../media/image844.png"/><Relationship Id="rId53" Type="http://schemas.openxmlformats.org/officeDocument/2006/relationships/customXml" Target="../ink/ink5629.xml"/><Relationship Id="rId74" Type="http://schemas.openxmlformats.org/officeDocument/2006/relationships/image" Target="../media/image959.png"/><Relationship Id="rId128" Type="http://schemas.openxmlformats.org/officeDocument/2006/relationships/image" Target="../media/image986.png"/><Relationship Id="rId149" Type="http://schemas.openxmlformats.org/officeDocument/2006/relationships/customXml" Target="../ink/ink5677.xml"/><Relationship Id="rId95" Type="http://schemas.openxmlformats.org/officeDocument/2006/relationships/customXml" Target="../ink/ink5650.xml"/><Relationship Id="rId160" Type="http://schemas.openxmlformats.org/officeDocument/2006/relationships/image" Target="../media/image1003.png"/><Relationship Id="rId22" Type="http://schemas.openxmlformats.org/officeDocument/2006/relationships/image" Target="../media/image839.png"/><Relationship Id="rId43" Type="http://schemas.openxmlformats.org/officeDocument/2006/relationships/customXml" Target="../ink/ink5624.xml"/><Relationship Id="rId64" Type="http://schemas.openxmlformats.org/officeDocument/2006/relationships/image" Target="../media/image860.png"/><Relationship Id="rId118" Type="http://schemas.openxmlformats.org/officeDocument/2006/relationships/image" Target="../media/image981.png"/><Relationship Id="rId139" Type="http://schemas.openxmlformats.org/officeDocument/2006/relationships/customXml" Target="../ink/ink5672.xml"/><Relationship Id="rId80" Type="http://schemas.openxmlformats.org/officeDocument/2006/relationships/image" Target="../media/image962.png"/><Relationship Id="rId85" Type="http://schemas.openxmlformats.org/officeDocument/2006/relationships/customXml" Target="../ink/ink5645.xml"/><Relationship Id="rId150" Type="http://schemas.openxmlformats.org/officeDocument/2006/relationships/image" Target="../media/image998.png"/><Relationship Id="rId155" Type="http://schemas.openxmlformats.org/officeDocument/2006/relationships/customXml" Target="../ink/ink5680.xml"/><Relationship Id="rId12" Type="http://schemas.openxmlformats.org/officeDocument/2006/relationships/image" Target="../media/image834.png"/><Relationship Id="rId17" Type="http://schemas.openxmlformats.org/officeDocument/2006/relationships/customXml" Target="../ink/ink5612.xml"/><Relationship Id="rId33" Type="http://schemas.openxmlformats.org/officeDocument/2006/relationships/customXml" Target="../ink/ink5619.xml"/><Relationship Id="rId38" Type="http://schemas.openxmlformats.org/officeDocument/2006/relationships/image" Target="../media/image847.png"/><Relationship Id="rId59" Type="http://schemas.openxmlformats.org/officeDocument/2006/relationships/customXml" Target="../ink/ink5632.xml"/><Relationship Id="rId103" Type="http://schemas.openxmlformats.org/officeDocument/2006/relationships/customXml" Target="../ink/ink5654.xml"/><Relationship Id="rId108" Type="http://schemas.openxmlformats.org/officeDocument/2006/relationships/image" Target="../media/image976.png"/><Relationship Id="rId124" Type="http://schemas.openxmlformats.org/officeDocument/2006/relationships/image" Target="../media/image984.png"/><Relationship Id="rId129" Type="http://schemas.openxmlformats.org/officeDocument/2006/relationships/customXml" Target="../ink/ink5667.xml"/><Relationship Id="rId54" Type="http://schemas.openxmlformats.org/officeDocument/2006/relationships/image" Target="../media/image855.png"/><Relationship Id="rId70" Type="http://schemas.openxmlformats.org/officeDocument/2006/relationships/image" Target="../media/image957.png"/><Relationship Id="rId75" Type="http://schemas.openxmlformats.org/officeDocument/2006/relationships/customXml" Target="../ink/ink5640.xml"/><Relationship Id="rId91" Type="http://schemas.openxmlformats.org/officeDocument/2006/relationships/customXml" Target="../ink/ink5648.xml"/><Relationship Id="rId96" Type="http://schemas.openxmlformats.org/officeDocument/2006/relationships/image" Target="../media/image970.png"/><Relationship Id="rId140" Type="http://schemas.openxmlformats.org/officeDocument/2006/relationships/image" Target="../media/image993.png"/><Relationship Id="rId145" Type="http://schemas.openxmlformats.org/officeDocument/2006/relationships/customXml" Target="../ink/ink5675.xml"/><Relationship Id="rId161" Type="http://schemas.openxmlformats.org/officeDocument/2006/relationships/customXml" Target="../ink/ink568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31.png"/><Relationship Id="rId23" Type="http://schemas.openxmlformats.org/officeDocument/2006/relationships/customXml" Target="../ink/ink5614.xml"/><Relationship Id="rId28" Type="http://schemas.openxmlformats.org/officeDocument/2006/relationships/image" Target="../media/image842.png"/><Relationship Id="rId49" Type="http://schemas.openxmlformats.org/officeDocument/2006/relationships/customXml" Target="../ink/ink5627.xml"/><Relationship Id="rId114" Type="http://schemas.openxmlformats.org/officeDocument/2006/relationships/image" Target="../media/image979.png"/><Relationship Id="rId119" Type="http://schemas.openxmlformats.org/officeDocument/2006/relationships/customXml" Target="../ink/ink5662.xml"/><Relationship Id="rId44" Type="http://schemas.openxmlformats.org/officeDocument/2006/relationships/image" Target="../media/image850.png"/><Relationship Id="rId60" Type="http://schemas.openxmlformats.org/officeDocument/2006/relationships/image" Target="../media/image858.png"/><Relationship Id="rId65" Type="http://schemas.openxmlformats.org/officeDocument/2006/relationships/customXml" Target="../ink/ink5635.xml"/><Relationship Id="rId81" Type="http://schemas.openxmlformats.org/officeDocument/2006/relationships/customXml" Target="../ink/ink5643.xml"/><Relationship Id="rId86" Type="http://schemas.openxmlformats.org/officeDocument/2006/relationships/image" Target="../media/image965.png"/><Relationship Id="rId130" Type="http://schemas.openxmlformats.org/officeDocument/2006/relationships/image" Target="../media/image987.png"/><Relationship Id="rId135" Type="http://schemas.openxmlformats.org/officeDocument/2006/relationships/customXml" Target="../ink/ink5670.xml"/><Relationship Id="rId151" Type="http://schemas.openxmlformats.org/officeDocument/2006/relationships/customXml" Target="../ink/ink5678.xml"/><Relationship Id="rId156" Type="http://schemas.openxmlformats.org/officeDocument/2006/relationships/image" Target="../media/image1001.png"/><Relationship Id="rId13" Type="http://schemas.openxmlformats.org/officeDocument/2006/relationships/customXml" Target="../ink/ink5610.xml"/><Relationship Id="rId18" Type="http://schemas.openxmlformats.org/officeDocument/2006/relationships/image" Target="../media/image837.png"/><Relationship Id="rId39" Type="http://schemas.openxmlformats.org/officeDocument/2006/relationships/customXml" Target="../ink/ink5622.xml"/><Relationship Id="rId109" Type="http://schemas.openxmlformats.org/officeDocument/2006/relationships/customXml" Target="../ink/ink5657.xml"/><Relationship Id="rId34" Type="http://schemas.openxmlformats.org/officeDocument/2006/relationships/image" Target="../media/image845.png"/><Relationship Id="rId50" Type="http://schemas.openxmlformats.org/officeDocument/2006/relationships/image" Target="../media/image853.png"/><Relationship Id="rId55" Type="http://schemas.openxmlformats.org/officeDocument/2006/relationships/customXml" Target="../ink/ink5630.xml"/><Relationship Id="rId76" Type="http://schemas.openxmlformats.org/officeDocument/2006/relationships/image" Target="../media/image960.png"/><Relationship Id="rId97" Type="http://schemas.openxmlformats.org/officeDocument/2006/relationships/customXml" Target="../ink/ink5651.xml"/><Relationship Id="rId104" Type="http://schemas.openxmlformats.org/officeDocument/2006/relationships/image" Target="../media/image974.png"/><Relationship Id="rId120" Type="http://schemas.openxmlformats.org/officeDocument/2006/relationships/image" Target="../media/image982.png"/><Relationship Id="rId125" Type="http://schemas.openxmlformats.org/officeDocument/2006/relationships/customXml" Target="../ink/ink5665.xml"/><Relationship Id="rId141" Type="http://schemas.openxmlformats.org/officeDocument/2006/relationships/customXml" Target="../ink/ink5673.xml"/><Relationship Id="rId146" Type="http://schemas.openxmlformats.org/officeDocument/2006/relationships/image" Target="../media/image997.png"/><Relationship Id="rId7" Type="http://schemas.openxmlformats.org/officeDocument/2006/relationships/customXml" Target="../ink/ink5607.xml"/><Relationship Id="rId71" Type="http://schemas.openxmlformats.org/officeDocument/2006/relationships/customXml" Target="../ink/ink5638.xml"/><Relationship Id="rId92" Type="http://schemas.openxmlformats.org/officeDocument/2006/relationships/image" Target="../media/image968.png"/><Relationship Id="rId162" Type="http://schemas.openxmlformats.org/officeDocument/2006/relationships/image" Target="../media/image1004.png"/><Relationship Id="rId2" Type="http://schemas.openxmlformats.org/officeDocument/2006/relationships/image" Target="../media/image829.png"/><Relationship Id="rId29" Type="http://schemas.openxmlformats.org/officeDocument/2006/relationships/customXml" Target="../ink/ink5617.xml"/><Relationship Id="rId24" Type="http://schemas.openxmlformats.org/officeDocument/2006/relationships/image" Target="../media/image840.png"/><Relationship Id="rId40" Type="http://schemas.openxmlformats.org/officeDocument/2006/relationships/image" Target="../media/image848.png"/><Relationship Id="rId45" Type="http://schemas.openxmlformats.org/officeDocument/2006/relationships/customXml" Target="../ink/ink5625.xml"/><Relationship Id="rId66" Type="http://schemas.openxmlformats.org/officeDocument/2006/relationships/image" Target="../media/image861.png"/><Relationship Id="rId87" Type="http://schemas.openxmlformats.org/officeDocument/2006/relationships/customXml" Target="../ink/ink5646.xml"/><Relationship Id="rId110" Type="http://schemas.openxmlformats.org/officeDocument/2006/relationships/image" Target="../media/image977.png"/><Relationship Id="rId115" Type="http://schemas.openxmlformats.org/officeDocument/2006/relationships/customXml" Target="../ink/ink5660.xml"/><Relationship Id="rId131" Type="http://schemas.openxmlformats.org/officeDocument/2006/relationships/customXml" Target="../ink/ink5668.xml"/><Relationship Id="rId136" Type="http://schemas.openxmlformats.org/officeDocument/2006/relationships/image" Target="../media/image991.png"/><Relationship Id="rId157" Type="http://schemas.openxmlformats.org/officeDocument/2006/relationships/customXml" Target="../ink/ink5681.xml"/><Relationship Id="rId61" Type="http://schemas.openxmlformats.org/officeDocument/2006/relationships/customXml" Target="../ink/ink5633.xml"/><Relationship Id="rId82" Type="http://schemas.openxmlformats.org/officeDocument/2006/relationships/image" Target="../media/image963.png"/><Relationship Id="rId152" Type="http://schemas.openxmlformats.org/officeDocument/2006/relationships/image" Target="../media/image999.png"/><Relationship Id="rId19" Type="http://schemas.openxmlformats.org/officeDocument/2006/relationships/customXml" Target="../ink/ink5613.xml"/><Relationship Id="rId14" Type="http://schemas.openxmlformats.org/officeDocument/2006/relationships/image" Target="../media/image835.png"/><Relationship Id="rId30" Type="http://schemas.openxmlformats.org/officeDocument/2006/relationships/image" Target="../media/image843.png"/><Relationship Id="rId35" Type="http://schemas.openxmlformats.org/officeDocument/2006/relationships/customXml" Target="../ink/ink5620.xml"/><Relationship Id="rId56" Type="http://schemas.openxmlformats.org/officeDocument/2006/relationships/image" Target="../media/image856.png"/><Relationship Id="rId77" Type="http://schemas.openxmlformats.org/officeDocument/2006/relationships/customXml" Target="../ink/ink5641.xml"/><Relationship Id="rId100" Type="http://schemas.openxmlformats.org/officeDocument/2006/relationships/image" Target="../media/image972.png"/><Relationship Id="rId105" Type="http://schemas.openxmlformats.org/officeDocument/2006/relationships/customXml" Target="../ink/ink5655.xml"/><Relationship Id="rId126" Type="http://schemas.openxmlformats.org/officeDocument/2006/relationships/image" Target="../media/image985.png"/><Relationship Id="rId147" Type="http://schemas.openxmlformats.org/officeDocument/2006/relationships/customXml" Target="../ink/ink5676.xml"/><Relationship Id="rId8" Type="http://schemas.openxmlformats.org/officeDocument/2006/relationships/image" Target="../media/image832.png"/><Relationship Id="rId51" Type="http://schemas.openxmlformats.org/officeDocument/2006/relationships/customXml" Target="../ink/ink5628.xml"/><Relationship Id="rId72" Type="http://schemas.openxmlformats.org/officeDocument/2006/relationships/image" Target="../media/image958.png"/><Relationship Id="rId93" Type="http://schemas.openxmlformats.org/officeDocument/2006/relationships/customXml" Target="../ink/ink5649.xml"/><Relationship Id="rId98" Type="http://schemas.openxmlformats.org/officeDocument/2006/relationships/image" Target="../media/image971.png"/><Relationship Id="rId121" Type="http://schemas.openxmlformats.org/officeDocument/2006/relationships/customXml" Target="../ink/ink5663.xml"/><Relationship Id="rId142" Type="http://schemas.openxmlformats.org/officeDocument/2006/relationships/image" Target="../media/image994.png"/><Relationship Id="rId3" Type="http://schemas.openxmlformats.org/officeDocument/2006/relationships/customXml" Target="../ink/ink5606.xml"/><Relationship Id="rId25" Type="http://schemas.openxmlformats.org/officeDocument/2006/relationships/customXml" Target="../ink/ink5615.xml"/><Relationship Id="rId46" Type="http://schemas.openxmlformats.org/officeDocument/2006/relationships/image" Target="../media/image851.png"/><Relationship Id="rId67" Type="http://schemas.openxmlformats.org/officeDocument/2006/relationships/customXml" Target="../ink/ink5636.xml"/><Relationship Id="rId116" Type="http://schemas.openxmlformats.org/officeDocument/2006/relationships/image" Target="../media/image980.png"/><Relationship Id="rId137" Type="http://schemas.openxmlformats.org/officeDocument/2006/relationships/customXml" Target="../ink/ink5671.xml"/><Relationship Id="rId158" Type="http://schemas.openxmlformats.org/officeDocument/2006/relationships/image" Target="../media/image1002.png"/><Relationship Id="rId41" Type="http://schemas.openxmlformats.org/officeDocument/2006/relationships/customXml" Target="../ink/ink5623.xml"/><Relationship Id="rId62" Type="http://schemas.openxmlformats.org/officeDocument/2006/relationships/image" Target="../media/image859.png"/><Relationship Id="rId83" Type="http://schemas.openxmlformats.org/officeDocument/2006/relationships/customXml" Target="../ink/ink5644.xml"/><Relationship Id="rId88" Type="http://schemas.openxmlformats.org/officeDocument/2006/relationships/image" Target="../media/image966.png"/><Relationship Id="rId111" Type="http://schemas.openxmlformats.org/officeDocument/2006/relationships/customXml" Target="../ink/ink5658.xml"/><Relationship Id="rId132" Type="http://schemas.openxmlformats.org/officeDocument/2006/relationships/image" Target="../media/image988.png"/><Relationship Id="rId153" Type="http://schemas.openxmlformats.org/officeDocument/2006/relationships/customXml" Target="../ink/ink5679.xml"/><Relationship Id="rId15" Type="http://schemas.openxmlformats.org/officeDocument/2006/relationships/customXml" Target="../ink/ink5611.xml"/><Relationship Id="rId36" Type="http://schemas.openxmlformats.org/officeDocument/2006/relationships/image" Target="../media/image846.png"/><Relationship Id="rId57" Type="http://schemas.openxmlformats.org/officeDocument/2006/relationships/customXml" Target="../ink/ink5631.xml"/><Relationship Id="rId106" Type="http://schemas.openxmlformats.org/officeDocument/2006/relationships/image" Target="../media/image975.png"/><Relationship Id="rId127" Type="http://schemas.openxmlformats.org/officeDocument/2006/relationships/customXml" Target="../ink/ink5666.xml"/><Relationship Id="rId10" Type="http://schemas.openxmlformats.org/officeDocument/2006/relationships/image" Target="../media/image833.png"/><Relationship Id="rId31" Type="http://schemas.openxmlformats.org/officeDocument/2006/relationships/customXml" Target="../ink/ink5618.xml"/><Relationship Id="rId52" Type="http://schemas.openxmlformats.org/officeDocument/2006/relationships/image" Target="../media/image854.png"/><Relationship Id="rId73" Type="http://schemas.openxmlformats.org/officeDocument/2006/relationships/customXml" Target="../ink/ink5639.xml"/><Relationship Id="rId78" Type="http://schemas.openxmlformats.org/officeDocument/2006/relationships/image" Target="../media/image961.png"/><Relationship Id="rId94" Type="http://schemas.openxmlformats.org/officeDocument/2006/relationships/image" Target="../media/image969.png"/><Relationship Id="rId99" Type="http://schemas.openxmlformats.org/officeDocument/2006/relationships/customXml" Target="../ink/ink5652.xml"/><Relationship Id="rId101" Type="http://schemas.openxmlformats.org/officeDocument/2006/relationships/customXml" Target="../ink/ink5653.xml"/><Relationship Id="rId122" Type="http://schemas.openxmlformats.org/officeDocument/2006/relationships/image" Target="../media/image983.png"/><Relationship Id="rId143" Type="http://schemas.openxmlformats.org/officeDocument/2006/relationships/customXml" Target="../ink/ink5674.xml"/><Relationship Id="rId148" Type="http://schemas.openxmlformats.org/officeDocument/2006/relationships/image" Target="../media/image931.png"/><Relationship Id="rId9" Type="http://schemas.openxmlformats.org/officeDocument/2006/relationships/customXml" Target="../ink/ink5608.xml"/><Relationship Id="rId26" Type="http://schemas.openxmlformats.org/officeDocument/2006/relationships/image" Target="../media/image841.png"/><Relationship Id="rId47" Type="http://schemas.openxmlformats.org/officeDocument/2006/relationships/customXml" Target="../ink/ink5626.xml"/><Relationship Id="rId68" Type="http://schemas.openxmlformats.org/officeDocument/2006/relationships/image" Target="../media/image862.png"/><Relationship Id="rId89" Type="http://schemas.openxmlformats.org/officeDocument/2006/relationships/customXml" Target="../ink/ink5647.xml"/><Relationship Id="rId112" Type="http://schemas.openxmlformats.org/officeDocument/2006/relationships/image" Target="../media/image978.png"/><Relationship Id="rId133" Type="http://schemas.openxmlformats.org/officeDocument/2006/relationships/customXml" Target="../ink/ink5669.xml"/><Relationship Id="rId154" Type="http://schemas.openxmlformats.org/officeDocument/2006/relationships/image" Target="../media/image1000.png"/><Relationship Id="rId16" Type="http://schemas.openxmlformats.org/officeDocument/2006/relationships/image" Target="../media/image836.png"/><Relationship Id="rId37" Type="http://schemas.openxmlformats.org/officeDocument/2006/relationships/customXml" Target="../ink/ink5621.xml"/><Relationship Id="rId58" Type="http://schemas.openxmlformats.org/officeDocument/2006/relationships/image" Target="../media/image857.png"/><Relationship Id="rId79" Type="http://schemas.openxmlformats.org/officeDocument/2006/relationships/customXml" Target="../ink/ink5642.xml"/><Relationship Id="rId102" Type="http://schemas.openxmlformats.org/officeDocument/2006/relationships/image" Target="../media/image973.png"/><Relationship Id="rId123" Type="http://schemas.openxmlformats.org/officeDocument/2006/relationships/customXml" Target="../ink/ink5664.xml"/><Relationship Id="rId144" Type="http://schemas.openxmlformats.org/officeDocument/2006/relationships/image" Target="../media/image995.png"/><Relationship Id="rId90" Type="http://schemas.openxmlformats.org/officeDocument/2006/relationships/image" Target="../media/image967.png"/><Relationship Id="rId27" Type="http://schemas.openxmlformats.org/officeDocument/2006/relationships/customXml" Target="../ink/ink5616.xml"/><Relationship Id="rId48" Type="http://schemas.openxmlformats.org/officeDocument/2006/relationships/image" Target="../media/image852.png"/><Relationship Id="rId69" Type="http://schemas.openxmlformats.org/officeDocument/2006/relationships/customXml" Target="../ink/ink5637.xml"/><Relationship Id="rId113" Type="http://schemas.openxmlformats.org/officeDocument/2006/relationships/customXml" Target="../ink/ink5659.xml"/><Relationship Id="rId134" Type="http://schemas.openxmlformats.org/officeDocument/2006/relationships/image" Target="../media/image990.png"/></Relationships>
</file>

<file path=ppt/slides/_rels/slide14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739.xml"/><Relationship Id="rId42" Type="http://schemas.openxmlformats.org/officeDocument/2006/relationships/image" Target="../media/image849.png"/><Relationship Id="rId63" Type="http://schemas.openxmlformats.org/officeDocument/2006/relationships/customXml" Target="../ink/ink5712.xml"/><Relationship Id="rId84" Type="http://schemas.openxmlformats.org/officeDocument/2006/relationships/image" Target="../media/image964.png"/><Relationship Id="rId138" Type="http://schemas.openxmlformats.org/officeDocument/2006/relationships/image" Target="../media/image992.png"/><Relationship Id="rId159" Type="http://schemas.openxmlformats.org/officeDocument/2006/relationships/customXml" Target="../ink/ink5760.xml"/><Relationship Id="rId170" Type="http://schemas.openxmlformats.org/officeDocument/2006/relationships/image" Target="../media/image1008.png"/><Relationship Id="rId107" Type="http://schemas.openxmlformats.org/officeDocument/2006/relationships/customXml" Target="../ink/ink5734.xml"/><Relationship Id="rId11" Type="http://schemas.openxmlformats.org/officeDocument/2006/relationships/customXml" Target="../ink/ink5687.xml"/><Relationship Id="rId32" Type="http://schemas.openxmlformats.org/officeDocument/2006/relationships/image" Target="../media/image844.png"/><Relationship Id="rId53" Type="http://schemas.openxmlformats.org/officeDocument/2006/relationships/customXml" Target="../ink/ink5707.xml"/><Relationship Id="rId74" Type="http://schemas.openxmlformats.org/officeDocument/2006/relationships/image" Target="../media/image959.png"/><Relationship Id="rId128" Type="http://schemas.openxmlformats.org/officeDocument/2006/relationships/image" Target="../media/image986.png"/><Relationship Id="rId149" Type="http://schemas.openxmlformats.org/officeDocument/2006/relationships/customXml" Target="../ink/ink5755.xml"/><Relationship Id="rId95" Type="http://schemas.openxmlformats.org/officeDocument/2006/relationships/customXml" Target="../ink/ink5728.xml"/><Relationship Id="rId160" Type="http://schemas.openxmlformats.org/officeDocument/2006/relationships/image" Target="../media/image1003.png"/><Relationship Id="rId22" Type="http://schemas.openxmlformats.org/officeDocument/2006/relationships/image" Target="../media/image839.png"/><Relationship Id="rId43" Type="http://schemas.openxmlformats.org/officeDocument/2006/relationships/customXml" Target="../ink/ink5702.xml"/><Relationship Id="rId64" Type="http://schemas.openxmlformats.org/officeDocument/2006/relationships/image" Target="../media/image860.png"/><Relationship Id="rId118" Type="http://schemas.openxmlformats.org/officeDocument/2006/relationships/image" Target="../media/image981.png"/><Relationship Id="rId139" Type="http://schemas.openxmlformats.org/officeDocument/2006/relationships/customXml" Target="../ink/ink5750.xml"/><Relationship Id="rId85" Type="http://schemas.openxmlformats.org/officeDocument/2006/relationships/customXml" Target="../ink/ink5723.xml"/><Relationship Id="rId150" Type="http://schemas.openxmlformats.org/officeDocument/2006/relationships/image" Target="../media/image998.png"/><Relationship Id="rId171" Type="http://schemas.openxmlformats.org/officeDocument/2006/relationships/customXml" Target="../ink/ink5766.xml"/><Relationship Id="rId12" Type="http://schemas.openxmlformats.org/officeDocument/2006/relationships/image" Target="../media/image834.png"/><Relationship Id="rId17" Type="http://schemas.openxmlformats.org/officeDocument/2006/relationships/customXml" Target="../ink/ink5690.xml"/><Relationship Id="rId33" Type="http://schemas.openxmlformats.org/officeDocument/2006/relationships/customXml" Target="../ink/ink5697.xml"/><Relationship Id="rId38" Type="http://schemas.openxmlformats.org/officeDocument/2006/relationships/image" Target="../media/image847.png"/><Relationship Id="rId59" Type="http://schemas.openxmlformats.org/officeDocument/2006/relationships/customXml" Target="../ink/ink5710.xml"/><Relationship Id="rId103" Type="http://schemas.openxmlformats.org/officeDocument/2006/relationships/customXml" Target="../ink/ink5732.xml"/><Relationship Id="rId108" Type="http://schemas.openxmlformats.org/officeDocument/2006/relationships/image" Target="../media/image976.png"/><Relationship Id="rId124" Type="http://schemas.openxmlformats.org/officeDocument/2006/relationships/image" Target="../media/image984.png"/><Relationship Id="rId129" Type="http://schemas.openxmlformats.org/officeDocument/2006/relationships/customXml" Target="../ink/ink5745.xml"/><Relationship Id="rId54" Type="http://schemas.openxmlformats.org/officeDocument/2006/relationships/image" Target="../media/image855.png"/><Relationship Id="rId70" Type="http://schemas.openxmlformats.org/officeDocument/2006/relationships/image" Target="../media/image957.png"/><Relationship Id="rId75" Type="http://schemas.openxmlformats.org/officeDocument/2006/relationships/customXml" Target="../ink/ink5718.xml"/><Relationship Id="rId91" Type="http://schemas.openxmlformats.org/officeDocument/2006/relationships/customXml" Target="../ink/ink5726.xml"/><Relationship Id="rId96" Type="http://schemas.openxmlformats.org/officeDocument/2006/relationships/image" Target="../media/image970.png"/><Relationship Id="rId140" Type="http://schemas.openxmlformats.org/officeDocument/2006/relationships/image" Target="../media/image993.png"/><Relationship Id="rId145" Type="http://schemas.openxmlformats.org/officeDocument/2006/relationships/customXml" Target="../ink/ink5753.xml"/><Relationship Id="rId161" Type="http://schemas.openxmlformats.org/officeDocument/2006/relationships/customXml" Target="../ink/ink5761.xml"/><Relationship Id="rId166" Type="http://schemas.openxmlformats.org/officeDocument/2006/relationships/image" Target="../media/image100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31.png"/><Relationship Id="rId23" Type="http://schemas.openxmlformats.org/officeDocument/2006/relationships/customXml" Target="../ink/ink5692.xml"/><Relationship Id="rId28" Type="http://schemas.openxmlformats.org/officeDocument/2006/relationships/image" Target="../media/image842.png"/><Relationship Id="rId49" Type="http://schemas.openxmlformats.org/officeDocument/2006/relationships/customXml" Target="../ink/ink5705.xml"/><Relationship Id="rId114" Type="http://schemas.openxmlformats.org/officeDocument/2006/relationships/image" Target="../media/image979.png"/><Relationship Id="rId119" Type="http://schemas.openxmlformats.org/officeDocument/2006/relationships/customXml" Target="../ink/ink5740.xml"/><Relationship Id="rId44" Type="http://schemas.openxmlformats.org/officeDocument/2006/relationships/image" Target="../media/image850.png"/><Relationship Id="rId60" Type="http://schemas.openxmlformats.org/officeDocument/2006/relationships/image" Target="../media/image858.png"/><Relationship Id="rId65" Type="http://schemas.openxmlformats.org/officeDocument/2006/relationships/customXml" Target="../ink/ink5713.xml"/><Relationship Id="rId81" Type="http://schemas.openxmlformats.org/officeDocument/2006/relationships/customXml" Target="../ink/ink5721.xml"/><Relationship Id="rId86" Type="http://schemas.openxmlformats.org/officeDocument/2006/relationships/image" Target="../media/image965.png"/><Relationship Id="rId130" Type="http://schemas.openxmlformats.org/officeDocument/2006/relationships/image" Target="../media/image987.png"/><Relationship Id="rId135" Type="http://schemas.openxmlformats.org/officeDocument/2006/relationships/customXml" Target="../ink/ink5748.xml"/><Relationship Id="rId151" Type="http://schemas.openxmlformats.org/officeDocument/2006/relationships/customXml" Target="../ink/ink5756.xml"/><Relationship Id="rId156" Type="http://schemas.openxmlformats.org/officeDocument/2006/relationships/image" Target="../media/image1001.png"/><Relationship Id="rId172" Type="http://schemas.openxmlformats.org/officeDocument/2006/relationships/image" Target="../media/image1009.png"/><Relationship Id="rId13" Type="http://schemas.openxmlformats.org/officeDocument/2006/relationships/customXml" Target="../ink/ink5688.xml"/><Relationship Id="rId18" Type="http://schemas.openxmlformats.org/officeDocument/2006/relationships/image" Target="../media/image837.png"/><Relationship Id="rId39" Type="http://schemas.openxmlformats.org/officeDocument/2006/relationships/customXml" Target="../ink/ink5700.xml"/><Relationship Id="rId109" Type="http://schemas.openxmlformats.org/officeDocument/2006/relationships/customXml" Target="../ink/ink5735.xml"/><Relationship Id="rId34" Type="http://schemas.openxmlformats.org/officeDocument/2006/relationships/image" Target="../media/image845.png"/><Relationship Id="rId50" Type="http://schemas.openxmlformats.org/officeDocument/2006/relationships/image" Target="../media/image853.png"/><Relationship Id="rId55" Type="http://schemas.openxmlformats.org/officeDocument/2006/relationships/customXml" Target="../ink/ink5708.xml"/><Relationship Id="rId76" Type="http://schemas.openxmlformats.org/officeDocument/2006/relationships/image" Target="../media/image960.png"/><Relationship Id="rId97" Type="http://schemas.openxmlformats.org/officeDocument/2006/relationships/customXml" Target="../ink/ink5729.xml"/><Relationship Id="rId104" Type="http://schemas.openxmlformats.org/officeDocument/2006/relationships/image" Target="../media/image974.png"/><Relationship Id="rId120" Type="http://schemas.openxmlformats.org/officeDocument/2006/relationships/image" Target="../media/image982.png"/><Relationship Id="rId125" Type="http://schemas.openxmlformats.org/officeDocument/2006/relationships/customXml" Target="../ink/ink5743.xml"/><Relationship Id="rId141" Type="http://schemas.openxmlformats.org/officeDocument/2006/relationships/customXml" Target="../ink/ink5751.xml"/><Relationship Id="rId146" Type="http://schemas.openxmlformats.org/officeDocument/2006/relationships/image" Target="../media/image997.png"/><Relationship Id="rId167" Type="http://schemas.openxmlformats.org/officeDocument/2006/relationships/customXml" Target="../ink/ink5764.xml"/><Relationship Id="rId7" Type="http://schemas.openxmlformats.org/officeDocument/2006/relationships/customXml" Target="../ink/ink5685.xml"/><Relationship Id="rId71" Type="http://schemas.openxmlformats.org/officeDocument/2006/relationships/customXml" Target="../ink/ink5716.xml"/><Relationship Id="rId92" Type="http://schemas.openxmlformats.org/officeDocument/2006/relationships/image" Target="../media/image968.png"/><Relationship Id="rId162" Type="http://schemas.openxmlformats.org/officeDocument/2006/relationships/image" Target="../media/image1004.png"/><Relationship Id="rId2" Type="http://schemas.openxmlformats.org/officeDocument/2006/relationships/image" Target="../media/image829.png"/><Relationship Id="rId29" Type="http://schemas.openxmlformats.org/officeDocument/2006/relationships/customXml" Target="../ink/ink5695.xml"/><Relationship Id="rId24" Type="http://schemas.openxmlformats.org/officeDocument/2006/relationships/image" Target="../media/image840.png"/><Relationship Id="rId40" Type="http://schemas.openxmlformats.org/officeDocument/2006/relationships/image" Target="../media/image848.png"/><Relationship Id="rId45" Type="http://schemas.openxmlformats.org/officeDocument/2006/relationships/customXml" Target="../ink/ink5703.xml"/><Relationship Id="rId66" Type="http://schemas.openxmlformats.org/officeDocument/2006/relationships/image" Target="../media/image861.png"/><Relationship Id="rId87" Type="http://schemas.openxmlformats.org/officeDocument/2006/relationships/customXml" Target="../ink/ink5724.xml"/><Relationship Id="rId110" Type="http://schemas.openxmlformats.org/officeDocument/2006/relationships/image" Target="../media/image977.png"/><Relationship Id="rId115" Type="http://schemas.openxmlformats.org/officeDocument/2006/relationships/customXml" Target="../ink/ink5738.xml"/><Relationship Id="rId131" Type="http://schemas.openxmlformats.org/officeDocument/2006/relationships/customXml" Target="../ink/ink5746.xml"/><Relationship Id="rId136" Type="http://schemas.openxmlformats.org/officeDocument/2006/relationships/image" Target="../media/image991.png"/><Relationship Id="rId157" Type="http://schemas.openxmlformats.org/officeDocument/2006/relationships/customXml" Target="../ink/ink5759.xml"/><Relationship Id="rId61" Type="http://schemas.openxmlformats.org/officeDocument/2006/relationships/customXml" Target="../ink/ink5711.xml"/><Relationship Id="rId82" Type="http://schemas.openxmlformats.org/officeDocument/2006/relationships/image" Target="../media/image963.png"/><Relationship Id="rId152" Type="http://schemas.openxmlformats.org/officeDocument/2006/relationships/image" Target="../media/image999.png"/><Relationship Id="rId19" Type="http://schemas.openxmlformats.org/officeDocument/2006/relationships/customXml" Target="../ink/ink5691.xml"/><Relationship Id="rId14" Type="http://schemas.openxmlformats.org/officeDocument/2006/relationships/image" Target="../media/image835.png"/><Relationship Id="rId30" Type="http://schemas.openxmlformats.org/officeDocument/2006/relationships/image" Target="../media/image843.png"/><Relationship Id="rId35" Type="http://schemas.openxmlformats.org/officeDocument/2006/relationships/customXml" Target="../ink/ink5698.xml"/><Relationship Id="rId56" Type="http://schemas.openxmlformats.org/officeDocument/2006/relationships/image" Target="../media/image856.png"/><Relationship Id="rId77" Type="http://schemas.openxmlformats.org/officeDocument/2006/relationships/customXml" Target="../ink/ink5719.xml"/><Relationship Id="rId100" Type="http://schemas.openxmlformats.org/officeDocument/2006/relationships/image" Target="../media/image972.png"/><Relationship Id="rId105" Type="http://schemas.openxmlformats.org/officeDocument/2006/relationships/customXml" Target="../ink/ink5733.xml"/><Relationship Id="rId126" Type="http://schemas.openxmlformats.org/officeDocument/2006/relationships/image" Target="../media/image985.png"/><Relationship Id="rId147" Type="http://schemas.openxmlformats.org/officeDocument/2006/relationships/customXml" Target="../ink/ink5754.xml"/><Relationship Id="rId168" Type="http://schemas.openxmlformats.org/officeDocument/2006/relationships/image" Target="../media/image1007.png"/><Relationship Id="rId8" Type="http://schemas.openxmlformats.org/officeDocument/2006/relationships/image" Target="../media/image832.png"/><Relationship Id="rId51" Type="http://schemas.openxmlformats.org/officeDocument/2006/relationships/customXml" Target="../ink/ink5706.xml"/><Relationship Id="rId72" Type="http://schemas.openxmlformats.org/officeDocument/2006/relationships/image" Target="../media/image958.png"/><Relationship Id="rId93" Type="http://schemas.openxmlformats.org/officeDocument/2006/relationships/customXml" Target="../ink/ink5727.xml"/><Relationship Id="rId98" Type="http://schemas.openxmlformats.org/officeDocument/2006/relationships/image" Target="../media/image971.png"/><Relationship Id="rId121" Type="http://schemas.openxmlformats.org/officeDocument/2006/relationships/customXml" Target="../ink/ink5741.xml"/><Relationship Id="rId142" Type="http://schemas.openxmlformats.org/officeDocument/2006/relationships/image" Target="../media/image994.png"/><Relationship Id="rId163" Type="http://schemas.openxmlformats.org/officeDocument/2006/relationships/customXml" Target="../ink/ink5762.xml"/><Relationship Id="rId3" Type="http://schemas.openxmlformats.org/officeDocument/2006/relationships/customXml" Target="../ink/ink5684.xml"/><Relationship Id="rId25" Type="http://schemas.openxmlformats.org/officeDocument/2006/relationships/customXml" Target="../ink/ink5693.xml"/><Relationship Id="rId46" Type="http://schemas.openxmlformats.org/officeDocument/2006/relationships/image" Target="../media/image851.png"/><Relationship Id="rId67" Type="http://schemas.openxmlformats.org/officeDocument/2006/relationships/customXml" Target="../ink/ink5714.xml"/><Relationship Id="rId116" Type="http://schemas.openxmlformats.org/officeDocument/2006/relationships/image" Target="../media/image980.png"/><Relationship Id="rId137" Type="http://schemas.openxmlformats.org/officeDocument/2006/relationships/customXml" Target="../ink/ink5749.xml"/><Relationship Id="rId158" Type="http://schemas.openxmlformats.org/officeDocument/2006/relationships/image" Target="../media/image1002.png"/><Relationship Id="rId41" Type="http://schemas.openxmlformats.org/officeDocument/2006/relationships/customXml" Target="../ink/ink5701.xml"/><Relationship Id="rId62" Type="http://schemas.openxmlformats.org/officeDocument/2006/relationships/image" Target="../media/image859.png"/><Relationship Id="rId83" Type="http://schemas.openxmlformats.org/officeDocument/2006/relationships/customXml" Target="../ink/ink5722.xml"/><Relationship Id="rId88" Type="http://schemas.openxmlformats.org/officeDocument/2006/relationships/image" Target="../media/image966.png"/><Relationship Id="rId111" Type="http://schemas.openxmlformats.org/officeDocument/2006/relationships/customXml" Target="../ink/ink5736.xml"/><Relationship Id="rId132" Type="http://schemas.openxmlformats.org/officeDocument/2006/relationships/image" Target="../media/image988.png"/><Relationship Id="rId153" Type="http://schemas.openxmlformats.org/officeDocument/2006/relationships/customXml" Target="../ink/ink5757.xml"/><Relationship Id="rId15" Type="http://schemas.openxmlformats.org/officeDocument/2006/relationships/customXml" Target="../ink/ink5689.xml"/><Relationship Id="rId36" Type="http://schemas.openxmlformats.org/officeDocument/2006/relationships/image" Target="../media/image846.png"/><Relationship Id="rId57" Type="http://schemas.openxmlformats.org/officeDocument/2006/relationships/customXml" Target="../ink/ink5709.xml"/><Relationship Id="rId106" Type="http://schemas.openxmlformats.org/officeDocument/2006/relationships/image" Target="../media/image975.png"/><Relationship Id="rId127" Type="http://schemas.openxmlformats.org/officeDocument/2006/relationships/customXml" Target="../ink/ink5744.xml"/><Relationship Id="rId10" Type="http://schemas.openxmlformats.org/officeDocument/2006/relationships/image" Target="../media/image833.png"/><Relationship Id="rId31" Type="http://schemas.openxmlformats.org/officeDocument/2006/relationships/customXml" Target="../ink/ink5696.xml"/><Relationship Id="rId52" Type="http://schemas.openxmlformats.org/officeDocument/2006/relationships/image" Target="../media/image854.png"/><Relationship Id="rId73" Type="http://schemas.openxmlformats.org/officeDocument/2006/relationships/customXml" Target="../ink/ink5717.xml"/><Relationship Id="rId78" Type="http://schemas.openxmlformats.org/officeDocument/2006/relationships/image" Target="../media/image961.png"/><Relationship Id="rId94" Type="http://schemas.openxmlformats.org/officeDocument/2006/relationships/image" Target="../media/image969.png"/><Relationship Id="rId99" Type="http://schemas.openxmlformats.org/officeDocument/2006/relationships/customXml" Target="../ink/ink5730.xml"/><Relationship Id="rId101" Type="http://schemas.openxmlformats.org/officeDocument/2006/relationships/customXml" Target="../ink/ink5731.xml"/><Relationship Id="rId122" Type="http://schemas.openxmlformats.org/officeDocument/2006/relationships/image" Target="../media/image983.png"/><Relationship Id="rId143" Type="http://schemas.openxmlformats.org/officeDocument/2006/relationships/customXml" Target="../ink/ink5752.xml"/><Relationship Id="rId148" Type="http://schemas.openxmlformats.org/officeDocument/2006/relationships/image" Target="../media/image931.png"/><Relationship Id="rId164" Type="http://schemas.openxmlformats.org/officeDocument/2006/relationships/image" Target="../media/image1005.png"/><Relationship Id="rId169" Type="http://schemas.openxmlformats.org/officeDocument/2006/relationships/customXml" Target="../ink/ink5765.xml"/><Relationship Id="rId9" Type="http://schemas.openxmlformats.org/officeDocument/2006/relationships/customXml" Target="../ink/ink5686.xml"/><Relationship Id="rId26" Type="http://schemas.openxmlformats.org/officeDocument/2006/relationships/image" Target="../media/image841.png"/><Relationship Id="rId47" Type="http://schemas.openxmlformats.org/officeDocument/2006/relationships/customXml" Target="../ink/ink5704.xml"/><Relationship Id="rId68" Type="http://schemas.openxmlformats.org/officeDocument/2006/relationships/image" Target="../media/image862.png"/><Relationship Id="rId89" Type="http://schemas.openxmlformats.org/officeDocument/2006/relationships/customXml" Target="../ink/ink5725.xml"/><Relationship Id="rId112" Type="http://schemas.openxmlformats.org/officeDocument/2006/relationships/image" Target="../media/image978.png"/><Relationship Id="rId133" Type="http://schemas.openxmlformats.org/officeDocument/2006/relationships/customXml" Target="../ink/ink5747.xml"/><Relationship Id="rId154" Type="http://schemas.openxmlformats.org/officeDocument/2006/relationships/image" Target="../media/image1000.png"/><Relationship Id="rId16" Type="http://schemas.openxmlformats.org/officeDocument/2006/relationships/image" Target="../media/image836.png"/><Relationship Id="rId37" Type="http://schemas.openxmlformats.org/officeDocument/2006/relationships/customXml" Target="../ink/ink5699.xml"/><Relationship Id="rId58" Type="http://schemas.openxmlformats.org/officeDocument/2006/relationships/image" Target="../media/image857.png"/><Relationship Id="rId79" Type="http://schemas.openxmlformats.org/officeDocument/2006/relationships/customXml" Target="../ink/ink5720.xml"/><Relationship Id="rId102" Type="http://schemas.openxmlformats.org/officeDocument/2006/relationships/image" Target="../media/image973.png"/><Relationship Id="rId123" Type="http://schemas.openxmlformats.org/officeDocument/2006/relationships/customXml" Target="../ink/ink5742.xml"/><Relationship Id="rId144" Type="http://schemas.openxmlformats.org/officeDocument/2006/relationships/image" Target="../media/image995.png"/><Relationship Id="rId90" Type="http://schemas.openxmlformats.org/officeDocument/2006/relationships/image" Target="../media/image967.png"/><Relationship Id="rId165" Type="http://schemas.openxmlformats.org/officeDocument/2006/relationships/customXml" Target="../ink/ink5763.xml"/><Relationship Id="rId27" Type="http://schemas.openxmlformats.org/officeDocument/2006/relationships/customXml" Target="../ink/ink5694.xml"/><Relationship Id="rId48" Type="http://schemas.openxmlformats.org/officeDocument/2006/relationships/image" Target="../media/image852.png"/><Relationship Id="rId69" Type="http://schemas.openxmlformats.org/officeDocument/2006/relationships/customXml" Target="../ink/ink5715.xml"/><Relationship Id="rId113" Type="http://schemas.openxmlformats.org/officeDocument/2006/relationships/customXml" Target="../ink/ink5737.xml"/><Relationship Id="rId134" Type="http://schemas.openxmlformats.org/officeDocument/2006/relationships/image" Target="../media/image990.png"/><Relationship Id="rId80" Type="http://schemas.openxmlformats.org/officeDocument/2006/relationships/image" Target="../media/image962.png"/><Relationship Id="rId155" Type="http://schemas.openxmlformats.org/officeDocument/2006/relationships/customXml" Target="../ink/ink5758.xml"/></Relationships>
</file>

<file path=ppt/slides/_rels/slide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20.xml"/><Relationship Id="rId21" Type="http://schemas.openxmlformats.org/officeDocument/2006/relationships/image" Target="../media/image140.png"/><Relationship Id="rId34" Type="http://schemas.openxmlformats.org/officeDocument/2006/relationships/customXml" Target="../ink/ink424.xml"/><Relationship Id="rId42" Type="http://schemas.openxmlformats.org/officeDocument/2006/relationships/customXml" Target="../ink/ink428.xml"/><Relationship Id="rId47" Type="http://schemas.openxmlformats.org/officeDocument/2006/relationships/image" Target="../media/image153.png"/><Relationship Id="rId50" Type="http://schemas.openxmlformats.org/officeDocument/2006/relationships/customXml" Target="../ink/ink432.xml"/><Relationship Id="rId55" Type="http://schemas.openxmlformats.org/officeDocument/2006/relationships/image" Target="../media/image90.png"/><Relationship Id="rId63" Type="http://schemas.openxmlformats.org/officeDocument/2006/relationships/image" Target="../media/image94.png"/><Relationship Id="rId7" Type="http://schemas.openxmlformats.org/officeDocument/2006/relationships/image" Target="../media/image133.png"/><Relationship Id="rId2" Type="http://schemas.openxmlformats.org/officeDocument/2006/relationships/customXml" Target="../ink/ink408.xml"/><Relationship Id="rId16" Type="http://schemas.openxmlformats.org/officeDocument/2006/relationships/customXml" Target="../ink/ink415.xml"/><Relationship Id="rId29" Type="http://schemas.openxmlformats.org/officeDocument/2006/relationships/image" Target="../media/image144.png"/><Relationship Id="rId11" Type="http://schemas.openxmlformats.org/officeDocument/2006/relationships/image" Target="../media/image135.png"/><Relationship Id="rId24" Type="http://schemas.openxmlformats.org/officeDocument/2006/relationships/customXml" Target="../ink/ink419.xml"/><Relationship Id="rId32" Type="http://schemas.openxmlformats.org/officeDocument/2006/relationships/customXml" Target="../ink/ink423.xml"/><Relationship Id="rId37" Type="http://schemas.openxmlformats.org/officeDocument/2006/relationships/image" Target="../media/image148.png"/><Relationship Id="rId40" Type="http://schemas.openxmlformats.org/officeDocument/2006/relationships/customXml" Target="../ink/ink427.xml"/><Relationship Id="rId45" Type="http://schemas.openxmlformats.org/officeDocument/2006/relationships/image" Target="../media/image152.png"/><Relationship Id="rId53" Type="http://schemas.openxmlformats.org/officeDocument/2006/relationships/image" Target="../media/image156.png"/><Relationship Id="rId58" Type="http://schemas.openxmlformats.org/officeDocument/2006/relationships/customXml" Target="../ink/ink436.xml"/><Relationship Id="rId66" Type="http://schemas.openxmlformats.org/officeDocument/2006/relationships/customXml" Target="../ink/ink440.xml"/><Relationship Id="rId5" Type="http://schemas.openxmlformats.org/officeDocument/2006/relationships/image" Target="../media/image132.png"/><Relationship Id="rId61" Type="http://schemas.openxmlformats.org/officeDocument/2006/relationships/image" Target="../media/image93.png"/><Relationship Id="rId19" Type="http://schemas.openxmlformats.org/officeDocument/2006/relationships/image" Target="../media/image139.png"/><Relationship Id="rId14" Type="http://schemas.openxmlformats.org/officeDocument/2006/relationships/customXml" Target="../ink/ink414.xml"/><Relationship Id="rId22" Type="http://schemas.openxmlformats.org/officeDocument/2006/relationships/customXml" Target="../ink/ink418.xml"/><Relationship Id="rId27" Type="http://schemas.openxmlformats.org/officeDocument/2006/relationships/image" Target="../media/image143.png"/><Relationship Id="rId30" Type="http://schemas.openxmlformats.org/officeDocument/2006/relationships/customXml" Target="../ink/ink422.xml"/><Relationship Id="rId35" Type="http://schemas.openxmlformats.org/officeDocument/2006/relationships/image" Target="../media/image147.png"/><Relationship Id="rId43" Type="http://schemas.openxmlformats.org/officeDocument/2006/relationships/image" Target="../media/image151.png"/><Relationship Id="rId48" Type="http://schemas.openxmlformats.org/officeDocument/2006/relationships/customXml" Target="../ink/ink431.xml"/><Relationship Id="rId56" Type="http://schemas.openxmlformats.org/officeDocument/2006/relationships/customXml" Target="../ink/ink435.xml"/><Relationship Id="rId64" Type="http://schemas.openxmlformats.org/officeDocument/2006/relationships/customXml" Target="../ink/ink439.xml"/><Relationship Id="rId8" Type="http://schemas.openxmlformats.org/officeDocument/2006/relationships/customXml" Target="../ink/ink411.xml"/><Relationship Id="rId51" Type="http://schemas.openxmlformats.org/officeDocument/2006/relationships/image" Target="../media/image155.png"/><Relationship Id="rId3" Type="http://schemas.openxmlformats.org/officeDocument/2006/relationships/image" Target="../media/image131.png"/><Relationship Id="rId12" Type="http://schemas.openxmlformats.org/officeDocument/2006/relationships/customXml" Target="../ink/ink413.xml"/><Relationship Id="rId17" Type="http://schemas.openxmlformats.org/officeDocument/2006/relationships/image" Target="../media/image138.png"/><Relationship Id="rId25" Type="http://schemas.openxmlformats.org/officeDocument/2006/relationships/image" Target="../media/image142.png"/><Relationship Id="rId33" Type="http://schemas.openxmlformats.org/officeDocument/2006/relationships/image" Target="../media/image146.png"/><Relationship Id="rId38" Type="http://schemas.openxmlformats.org/officeDocument/2006/relationships/customXml" Target="../ink/ink426.xml"/><Relationship Id="rId46" Type="http://schemas.openxmlformats.org/officeDocument/2006/relationships/customXml" Target="../ink/ink430.xml"/><Relationship Id="rId59" Type="http://schemas.openxmlformats.org/officeDocument/2006/relationships/image" Target="../media/image92.png"/><Relationship Id="rId67" Type="http://schemas.openxmlformats.org/officeDocument/2006/relationships/image" Target="../media/image96.png"/><Relationship Id="rId20" Type="http://schemas.openxmlformats.org/officeDocument/2006/relationships/customXml" Target="../ink/ink417.xml"/><Relationship Id="rId41" Type="http://schemas.openxmlformats.org/officeDocument/2006/relationships/image" Target="../media/image150.png"/><Relationship Id="rId54" Type="http://schemas.openxmlformats.org/officeDocument/2006/relationships/customXml" Target="../ink/ink434.xml"/><Relationship Id="rId62" Type="http://schemas.openxmlformats.org/officeDocument/2006/relationships/customXml" Target="../ink/ink43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0.xml"/><Relationship Id="rId15" Type="http://schemas.openxmlformats.org/officeDocument/2006/relationships/image" Target="../media/image137.png"/><Relationship Id="rId23" Type="http://schemas.openxmlformats.org/officeDocument/2006/relationships/image" Target="../media/image141.png"/><Relationship Id="rId28" Type="http://schemas.openxmlformats.org/officeDocument/2006/relationships/customXml" Target="../ink/ink421.xml"/><Relationship Id="rId36" Type="http://schemas.openxmlformats.org/officeDocument/2006/relationships/customXml" Target="../ink/ink425.xml"/><Relationship Id="rId49" Type="http://schemas.openxmlformats.org/officeDocument/2006/relationships/image" Target="../media/image154.png"/><Relationship Id="rId57" Type="http://schemas.openxmlformats.org/officeDocument/2006/relationships/image" Target="../media/image91.png"/><Relationship Id="rId10" Type="http://schemas.openxmlformats.org/officeDocument/2006/relationships/customXml" Target="../ink/ink412.xml"/><Relationship Id="rId31" Type="http://schemas.openxmlformats.org/officeDocument/2006/relationships/image" Target="../media/image145.png"/><Relationship Id="rId44" Type="http://schemas.openxmlformats.org/officeDocument/2006/relationships/customXml" Target="../ink/ink429.xml"/><Relationship Id="rId52" Type="http://schemas.openxmlformats.org/officeDocument/2006/relationships/customXml" Target="../ink/ink433.xml"/><Relationship Id="rId60" Type="http://schemas.openxmlformats.org/officeDocument/2006/relationships/customXml" Target="../ink/ink437.xml"/><Relationship Id="rId65" Type="http://schemas.openxmlformats.org/officeDocument/2006/relationships/image" Target="../media/image95.png"/><Relationship Id="rId4" Type="http://schemas.openxmlformats.org/officeDocument/2006/relationships/customXml" Target="../ink/ink409.xml"/><Relationship Id="rId9" Type="http://schemas.openxmlformats.org/officeDocument/2006/relationships/image" Target="../media/image134.png"/><Relationship Id="rId13" Type="http://schemas.openxmlformats.org/officeDocument/2006/relationships/image" Target="../media/image136.png"/><Relationship Id="rId18" Type="http://schemas.openxmlformats.org/officeDocument/2006/relationships/customXml" Target="../ink/ink416.xml"/><Relationship Id="rId39" Type="http://schemas.openxmlformats.org/officeDocument/2006/relationships/image" Target="../media/image149.png"/></Relationships>
</file>

<file path=ppt/slides/_rels/slide15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822.xml"/><Relationship Id="rId42" Type="http://schemas.openxmlformats.org/officeDocument/2006/relationships/image" Target="../media/image849.png"/><Relationship Id="rId63" Type="http://schemas.openxmlformats.org/officeDocument/2006/relationships/customXml" Target="../ink/ink5795.xml"/><Relationship Id="rId84" Type="http://schemas.openxmlformats.org/officeDocument/2006/relationships/image" Target="../media/image964.png"/><Relationship Id="rId138" Type="http://schemas.openxmlformats.org/officeDocument/2006/relationships/image" Target="../media/image992.png"/><Relationship Id="rId159" Type="http://schemas.openxmlformats.org/officeDocument/2006/relationships/customXml" Target="../ink/ink5843.xml"/><Relationship Id="rId170" Type="http://schemas.openxmlformats.org/officeDocument/2006/relationships/image" Target="../media/image1008.png"/><Relationship Id="rId107" Type="http://schemas.openxmlformats.org/officeDocument/2006/relationships/customXml" Target="../ink/ink5817.xml"/><Relationship Id="rId11" Type="http://schemas.openxmlformats.org/officeDocument/2006/relationships/customXml" Target="../ink/ink5770.xml"/><Relationship Id="rId32" Type="http://schemas.openxmlformats.org/officeDocument/2006/relationships/image" Target="../media/image844.png"/><Relationship Id="rId53" Type="http://schemas.openxmlformats.org/officeDocument/2006/relationships/customXml" Target="../ink/ink5790.xml"/><Relationship Id="rId74" Type="http://schemas.openxmlformats.org/officeDocument/2006/relationships/image" Target="../media/image959.png"/><Relationship Id="rId128" Type="http://schemas.openxmlformats.org/officeDocument/2006/relationships/image" Target="../media/image986.png"/><Relationship Id="rId149" Type="http://schemas.openxmlformats.org/officeDocument/2006/relationships/customXml" Target="../ink/ink5838.xml"/><Relationship Id="rId95" Type="http://schemas.openxmlformats.org/officeDocument/2006/relationships/customXml" Target="../ink/ink5811.xml"/><Relationship Id="rId160" Type="http://schemas.openxmlformats.org/officeDocument/2006/relationships/image" Target="../media/image1003.png"/><Relationship Id="rId181" Type="http://schemas.openxmlformats.org/officeDocument/2006/relationships/customXml" Target="../ink/ink5854.xml"/><Relationship Id="rId22" Type="http://schemas.openxmlformats.org/officeDocument/2006/relationships/image" Target="../media/image839.png"/><Relationship Id="rId43" Type="http://schemas.openxmlformats.org/officeDocument/2006/relationships/customXml" Target="../ink/ink5785.xml"/><Relationship Id="rId64" Type="http://schemas.openxmlformats.org/officeDocument/2006/relationships/image" Target="../media/image860.png"/><Relationship Id="rId118" Type="http://schemas.openxmlformats.org/officeDocument/2006/relationships/image" Target="../media/image981.png"/><Relationship Id="rId139" Type="http://schemas.openxmlformats.org/officeDocument/2006/relationships/customXml" Target="../ink/ink5833.xml"/><Relationship Id="rId85" Type="http://schemas.openxmlformats.org/officeDocument/2006/relationships/customXml" Target="../ink/ink5806.xml"/><Relationship Id="rId150" Type="http://schemas.openxmlformats.org/officeDocument/2006/relationships/image" Target="../media/image998.png"/><Relationship Id="rId171" Type="http://schemas.openxmlformats.org/officeDocument/2006/relationships/customXml" Target="../ink/ink5849.xml"/><Relationship Id="rId12" Type="http://schemas.openxmlformats.org/officeDocument/2006/relationships/image" Target="../media/image834.png"/><Relationship Id="rId33" Type="http://schemas.openxmlformats.org/officeDocument/2006/relationships/customXml" Target="../ink/ink5780.xml"/><Relationship Id="rId108" Type="http://schemas.openxmlformats.org/officeDocument/2006/relationships/image" Target="../media/image976.png"/><Relationship Id="rId129" Type="http://schemas.openxmlformats.org/officeDocument/2006/relationships/customXml" Target="../ink/ink5828.xml"/><Relationship Id="rId54" Type="http://schemas.openxmlformats.org/officeDocument/2006/relationships/image" Target="../media/image855.png"/><Relationship Id="rId75" Type="http://schemas.openxmlformats.org/officeDocument/2006/relationships/customXml" Target="../ink/ink5801.xml"/><Relationship Id="rId96" Type="http://schemas.openxmlformats.org/officeDocument/2006/relationships/image" Target="../media/image970.png"/><Relationship Id="rId140" Type="http://schemas.openxmlformats.org/officeDocument/2006/relationships/image" Target="../media/image993.png"/><Relationship Id="rId161" Type="http://schemas.openxmlformats.org/officeDocument/2006/relationships/customXml" Target="../ink/ink5844.xml"/><Relationship Id="rId182" Type="http://schemas.openxmlformats.org/officeDocument/2006/relationships/image" Target="../media/image1014.png"/><Relationship Id="rId6" Type="http://schemas.openxmlformats.org/officeDocument/2006/relationships/image" Target="../media/image831.png"/><Relationship Id="rId23" Type="http://schemas.openxmlformats.org/officeDocument/2006/relationships/customXml" Target="../ink/ink5775.xml"/><Relationship Id="rId119" Type="http://schemas.openxmlformats.org/officeDocument/2006/relationships/customXml" Target="../ink/ink5823.xml"/><Relationship Id="rId44" Type="http://schemas.openxmlformats.org/officeDocument/2006/relationships/image" Target="../media/image850.png"/><Relationship Id="rId65" Type="http://schemas.openxmlformats.org/officeDocument/2006/relationships/customXml" Target="../ink/ink5796.xml"/><Relationship Id="rId86" Type="http://schemas.openxmlformats.org/officeDocument/2006/relationships/image" Target="../media/image965.png"/><Relationship Id="rId130" Type="http://schemas.openxmlformats.org/officeDocument/2006/relationships/image" Target="../media/image987.png"/><Relationship Id="rId151" Type="http://schemas.openxmlformats.org/officeDocument/2006/relationships/customXml" Target="../ink/ink5839.xml"/><Relationship Id="rId172" Type="http://schemas.openxmlformats.org/officeDocument/2006/relationships/image" Target="../media/image1009.png"/><Relationship Id="rId13" Type="http://schemas.openxmlformats.org/officeDocument/2006/relationships/customXml" Target="../ink/ink5771.xml"/><Relationship Id="rId18" Type="http://schemas.openxmlformats.org/officeDocument/2006/relationships/image" Target="../media/image837.png"/><Relationship Id="rId39" Type="http://schemas.openxmlformats.org/officeDocument/2006/relationships/customXml" Target="../ink/ink5783.xml"/><Relationship Id="rId109" Type="http://schemas.openxmlformats.org/officeDocument/2006/relationships/customXml" Target="../ink/ink5818.xml"/><Relationship Id="rId34" Type="http://schemas.openxmlformats.org/officeDocument/2006/relationships/image" Target="../media/image845.png"/><Relationship Id="rId50" Type="http://schemas.openxmlformats.org/officeDocument/2006/relationships/image" Target="../media/image853.png"/><Relationship Id="rId55" Type="http://schemas.openxmlformats.org/officeDocument/2006/relationships/customXml" Target="../ink/ink5791.xml"/><Relationship Id="rId76" Type="http://schemas.openxmlformats.org/officeDocument/2006/relationships/image" Target="../media/image960.png"/><Relationship Id="rId97" Type="http://schemas.openxmlformats.org/officeDocument/2006/relationships/customXml" Target="../ink/ink5812.xml"/><Relationship Id="rId104" Type="http://schemas.openxmlformats.org/officeDocument/2006/relationships/image" Target="../media/image974.png"/><Relationship Id="rId120" Type="http://schemas.openxmlformats.org/officeDocument/2006/relationships/image" Target="../media/image982.png"/><Relationship Id="rId125" Type="http://schemas.openxmlformats.org/officeDocument/2006/relationships/customXml" Target="../ink/ink5826.xml"/><Relationship Id="rId141" Type="http://schemas.openxmlformats.org/officeDocument/2006/relationships/customXml" Target="../ink/ink5834.xml"/><Relationship Id="rId146" Type="http://schemas.openxmlformats.org/officeDocument/2006/relationships/image" Target="../media/image997.png"/><Relationship Id="rId167" Type="http://schemas.openxmlformats.org/officeDocument/2006/relationships/customXml" Target="../ink/ink5847.xml"/><Relationship Id="rId188" Type="http://schemas.openxmlformats.org/officeDocument/2006/relationships/image" Target="../media/image1017.png"/><Relationship Id="rId7" Type="http://schemas.openxmlformats.org/officeDocument/2006/relationships/customXml" Target="../ink/ink5768.xml"/><Relationship Id="rId71" Type="http://schemas.openxmlformats.org/officeDocument/2006/relationships/customXml" Target="../ink/ink5799.xml"/><Relationship Id="rId92" Type="http://schemas.openxmlformats.org/officeDocument/2006/relationships/image" Target="../media/image968.png"/><Relationship Id="rId162" Type="http://schemas.openxmlformats.org/officeDocument/2006/relationships/image" Target="../media/image1004.png"/><Relationship Id="rId183" Type="http://schemas.openxmlformats.org/officeDocument/2006/relationships/customXml" Target="../ink/ink5855.xml"/><Relationship Id="rId2" Type="http://schemas.openxmlformats.org/officeDocument/2006/relationships/image" Target="../media/image829.png"/><Relationship Id="rId29" Type="http://schemas.openxmlformats.org/officeDocument/2006/relationships/customXml" Target="../ink/ink5778.xml"/><Relationship Id="rId24" Type="http://schemas.openxmlformats.org/officeDocument/2006/relationships/image" Target="../media/image840.png"/><Relationship Id="rId40" Type="http://schemas.openxmlformats.org/officeDocument/2006/relationships/image" Target="../media/image848.png"/><Relationship Id="rId45" Type="http://schemas.openxmlformats.org/officeDocument/2006/relationships/customXml" Target="../ink/ink5786.xml"/><Relationship Id="rId66" Type="http://schemas.openxmlformats.org/officeDocument/2006/relationships/image" Target="../media/image861.png"/><Relationship Id="rId87" Type="http://schemas.openxmlformats.org/officeDocument/2006/relationships/customXml" Target="../ink/ink5807.xml"/><Relationship Id="rId110" Type="http://schemas.openxmlformats.org/officeDocument/2006/relationships/image" Target="../media/image977.png"/><Relationship Id="rId115" Type="http://schemas.openxmlformats.org/officeDocument/2006/relationships/customXml" Target="../ink/ink5821.xml"/><Relationship Id="rId131" Type="http://schemas.openxmlformats.org/officeDocument/2006/relationships/customXml" Target="../ink/ink5829.xml"/><Relationship Id="rId136" Type="http://schemas.openxmlformats.org/officeDocument/2006/relationships/image" Target="../media/image991.png"/><Relationship Id="rId157" Type="http://schemas.openxmlformats.org/officeDocument/2006/relationships/customXml" Target="../ink/ink5842.xml"/><Relationship Id="rId178" Type="http://schemas.openxmlformats.org/officeDocument/2006/relationships/image" Target="../media/image1012.png"/><Relationship Id="rId61" Type="http://schemas.openxmlformats.org/officeDocument/2006/relationships/customXml" Target="../ink/ink5794.xml"/><Relationship Id="rId82" Type="http://schemas.openxmlformats.org/officeDocument/2006/relationships/image" Target="../media/image963.png"/><Relationship Id="rId152" Type="http://schemas.openxmlformats.org/officeDocument/2006/relationships/image" Target="../media/image999.png"/><Relationship Id="rId173" Type="http://schemas.openxmlformats.org/officeDocument/2006/relationships/customXml" Target="../ink/ink5850.xml"/><Relationship Id="rId19" Type="http://schemas.openxmlformats.org/officeDocument/2006/relationships/customXml" Target="../ink/ink5774.xml"/><Relationship Id="rId14" Type="http://schemas.openxmlformats.org/officeDocument/2006/relationships/image" Target="../media/image835.png"/><Relationship Id="rId30" Type="http://schemas.openxmlformats.org/officeDocument/2006/relationships/image" Target="../media/image843.png"/><Relationship Id="rId35" Type="http://schemas.openxmlformats.org/officeDocument/2006/relationships/customXml" Target="../ink/ink5781.xml"/><Relationship Id="rId56" Type="http://schemas.openxmlformats.org/officeDocument/2006/relationships/image" Target="../media/image856.png"/><Relationship Id="rId77" Type="http://schemas.openxmlformats.org/officeDocument/2006/relationships/customXml" Target="../ink/ink5802.xml"/><Relationship Id="rId100" Type="http://schemas.openxmlformats.org/officeDocument/2006/relationships/image" Target="../media/image972.png"/><Relationship Id="rId105" Type="http://schemas.openxmlformats.org/officeDocument/2006/relationships/customXml" Target="../ink/ink5816.xml"/><Relationship Id="rId126" Type="http://schemas.openxmlformats.org/officeDocument/2006/relationships/image" Target="../media/image985.png"/><Relationship Id="rId147" Type="http://schemas.openxmlformats.org/officeDocument/2006/relationships/customXml" Target="../ink/ink5837.xml"/><Relationship Id="rId168" Type="http://schemas.openxmlformats.org/officeDocument/2006/relationships/image" Target="../media/image1007.png"/><Relationship Id="rId8" Type="http://schemas.openxmlformats.org/officeDocument/2006/relationships/image" Target="../media/image832.png"/><Relationship Id="rId51" Type="http://schemas.openxmlformats.org/officeDocument/2006/relationships/customXml" Target="../ink/ink5789.xml"/><Relationship Id="rId72" Type="http://schemas.openxmlformats.org/officeDocument/2006/relationships/image" Target="../media/image958.png"/><Relationship Id="rId93" Type="http://schemas.openxmlformats.org/officeDocument/2006/relationships/customXml" Target="../ink/ink5810.xml"/><Relationship Id="rId98" Type="http://schemas.openxmlformats.org/officeDocument/2006/relationships/image" Target="../media/image971.png"/><Relationship Id="rId121" Type="http://schemas.openxmlformats.org/officeDocument/2006/relationships/customXml" Target="../ink/ink5824.xml"/><Relationship Id="rId142" Type="http://schemas.openxmlformats.org/officeDocument/2006/relationships/image" Target="../media/image994.png"/><Relationship Id="rId163" Type="http://schemas.openxmlformats.org/officeDocument/2006/relationships/customXml" Target="../ink/ink5845.xml"/><Relationship Id="rId184" Type="http://schemas.openxmlformats.org/officeDocument/2006/relationships/image" Target="../media/image1015.png"/><Relationship Id="rId189" Type="http://schemas.openxmlformats.org/officeDocument/2006/relationships/customXml" Target="../ink/ink5858.xml"/><Relationship Id="rId3" Type="http://schemas.openxmlformats.org/officeDocument/2006/relationships/customXml" Target="../ink/ink5767.xml"/><Relationship Id="rId25" Type="http://schemas.openxmlformats.org/officeDocument/2006/relationships/customXml" Target="../ink/ink5776.xml"/><Relationship Id="rId46" Type="http://schemas.openxmlformats.org/officeDocument/2006/relationships/image" Target="../media/image851.png"/><Relationship Id="rId67" Type="http://schemas.openxmlformats.org/officeDocument/2006/relationships/customXml" Target="../ink/ink5797.xml"/><Relationship Id="rId116" Type="http://schemas.openxmlformats.org/officeDocument/2006/relationships/image" Target="../media/image980.png"/><Relationship Id="rId137" Type="http://schemas.openxmlformats.org/officeDocument/2006/relationships/customXml" Target="../ink/ink5832.xml"/><Relationship Id="rId158" Type="http://schemas.openxmlformats.org/officeDocument/2006/relationships/image" Target="../media/image1002.png"/><Relationship Id="rId41" Type="http://schemas.openxmlformats.org/officeDocument/2006/relationships/customXml" Target="../ink/ink5784.xml"/><Relationship Id="rId62" Type="http://schemas.openxmlformats.org/officeDocument/2006/relationships/image" Target="../media/image859.png"/><Relationship Id="rId83" Type="http://schemas.openxmlformats.org/officeDocument/2006/relationships/customXml" Target="../ink/ink5805.xml"/><Relationship Id="rId88" Type="http://schemas.openxmlformats.org/officeDocument/2006/relationships/image" Target="../media/image966.png"/><Relationship Id="rId111" Type="http://schemas.openxmlformats.org/officeDocument/2006/relationships/customXml" Target="../ink/ink5819.xml"/><Relationship Id="rId132" Type="http://schemas.openxmlformats.org/officeDocument/2006/relationships/image" Target="../media/image988.png"/><Relationship Id="rId153" Type="http://schemas.openxmlformats.org/officeDocument/2006/relationships/customXml" Target="../ink/ink5840.xml"/><Relationship Id="rId174" Type="http://schemas.openxmlformats.org/officeDocument/2006/relationships/image" Target="../media/image1010.png"/><Relationship Id="rId179" Type="http://schemas.openxmlformats.org/officeDocument/2006/relationships/customXml" Target="../ink/ink5853.xml"/><Relationship Id="rId190" Type="http://schemas.openxmlformats.org/officeDocument/2006/relationships/image" Target="../media/image1018.png"/><Relationship Id="rId15" Type="http://schemas.openxmlformats.org/officeDocument/2006/relationships/customXml" Target="../ink/ink5772.xml"/><Relationship Id="rId36" Type="http://schemas.openxmlformats.org/officeDocument/2006/relationships/image" Target="../media/image846.png"/><Relationship Id="rId57" Type="http://schemas.openxmlformats.org/officeDocument/2006/relationships/customXml" Target="../ink/ink5792.xml"/><Relationship Id="rId106" Type="http://schemas.openxmlformats.org/officeDocument/2006/relationships/image" Target="../media/image975.png"/><Relationship Id="rId127" Type="http://schemas.openxmlformats.org/officeDocument/2006/relationships/customXml" Target="../ink/ink5827.xml"/><Relationship Id="rId10" Type="http://schemas.openxmlformats.org/officeDocument/2006/relationships/image" Target="../media/image833.png"/><Relationship Id="rId31" Type="http://schemas.openxmlformats.org/officeDocument/2006/relationships/customXml" Target="../ink/ink5779.xml"/><Relationship Id="rId52" Type="http://schemas.openxmlformats.org/officeDocument/2006/relationships/image" Target="../media/image854.png"/><Relationship Id="rId73" Type="http://schemas.openxmlformats.org/officeDocument/2006/relationships/customXml" Target="../ink/ink5800.xml"/><Relationship Id="rId78" Type="http://schemas.openxmlformats.org/officeDocument/2006/relationships/image" Target="../media/image961.png"/><Relationship Id="rId94" Type="http://schemas.openxmlformats.org/officeDocument/2006/relationships/image" Target="../media/image969.png"/><Relationship Id="rId99" Type="http://schemas.openxmlformats.org/officeDocument/2006/relationships/customXml" Target="../ink/ink5813.xml"/><Relationship Id="rId101" Type="http://schemas.openxmlformats.org/officeDocument/2006/relationships/customXml" Target="../ink/ink5814.xml"/><Relationship Id="rId122" Type="http://schemas.openxmlformats.org/officeDocument/2006/relationships/image" Target="../media/image983.png"/><Relationship Id="rId143" Type="http://schemas.openxmlformats.org/officeDocument/2006/relationships/customXml" Target="../ink/ink5835.xml"/><Relationship Id="rId148" Type="http://schemas.openxmlformats.org/officeDocument/2006/relationships/image" Target="../media/image931.png"/><Relationship Id="rId164" Type="http://schemas.openxmlformats.org/officeDocument/2006/relationships/image" Target="../media/image1005.png"/><Relationship Id="rId169" Type="http://schemas.openxmlformats.org/officeDocument/2006/relationships/customXml" Target="../ink/ink5848.xml"/><Relationship Id="rId185" Type="http://schemas.openxmlformats.org/officeDocument/2006/relationships/customXml" Target="../ink/ink5856.xml"/><Relationship Id="rId9" Type="http://schemas.openxmlformats.org/officeDocument/2006/relationships/customXml" Target="../ink/ink5769.xml"/><Relationship Id="rId180" Type="http://schemas.openxmlformats.org/officeDocument/2006/relationships/image" Target="../media/image1013.png"/><Relationship Id="rId26" Type="http://schemas.openxmlformats.org/officeDocument/2006/relationships/image" Target="../media/image841.png"/><Relationship Id="rId47" Type="http://schemas.openxmlformats.org/officeDocument/2006/relationships/customXml" Target="../ink/ink5787.xml"/><Relationship Id="rId68" Type="http://schemas.openxmlformats.org/officeDocument/2006/relationships/image" Target="../media/image862.png"/><Relationship Id="rId89" Type="http://schemas.openxmlformats.org/officeDocument/2006/relationships/customXml" Target="../ink/ink5808.xml"/><Relationship Id="rId112" Type="http://schemas.openxmlformats.org/officeDocument/2006/relationships/image" Target="../media/image978.png"/><Relationship Id="rId133" Type="http://schemas.openxmlformats.org/officeDocument/2006/relationships/customXml" Target="../ink/ink5830.xml"/><Relationship Id="rId154" Type="http://schemas.openxmlformats.org/officeDocument/2006/relationships/image" Target="../media/image1000.png"/><Relationship Id="rId175" Type="http://schemas.openxmlformats.org/officeDocument/2006/relationships/customXml" Target="../ink/ink5851.xml"/><Relationship Id="rId16" Type="http://schemas.openxmlformats.org/officeDocument/2006/relationships/image" Target="../media/image836.png"/><Relationship Id="rId37" Type="http://schemas.openxmlformats.org/officeDocument/2006/relationships/customXml" Target="../ink/ink5782.xml"/><Relationship Id="rId58" Type="http://schemas.openxmlformats.org/officeDocument/2006/relationships/image" Target="../media/image857.png"/><Relationship Id="rId79" Type="http://schemas.openxmlformats.org/officeDocument/2006/relationships/customXml" Target="../ink/ink5803.xml"/><Relationship Id="rId102" Type="http://schemas.openxmlformats.org/officeDocument/2006/relationships/image" Target="../media/image973.png"/><Relationship Id="rId123" Type="http://schemas.openxmlformats.org/officeDocument/2006/relationships/customXml" Target="../ink/ink5825.xml"/><Relationship Id="rId144" Type="http://schemas.openxmlformats.org/officeDocument/2006/relationships/image" Target="../media/image995.png"/><Relationship Id="rId90" Type="http://schemas.openxmlformats.org/officeDocument/2006/relationships/image" Target="../media/image967.png"/><Relationship Id="rId165" Type="http://schemas.openxmlformats.org/officeDocument/2006/relationships/customXml" Target="../ink/ink5846.xml"/><Relationship Id="rId186" Type="http://schemas.openxmlformats.org/officeDocument/2006/relationships/image" Target="../media/image1016.png"/><Relationship Id="rId27" Type="http://schemas.openxmlformats.org/officeDocument/2006/relationships/customXml" Target="../ink/ink5777.xml"/><Relationship Id="rId48" Type="http://schemas.openxmlformats.org/officeDocument/2006/relationships/image" Target="../media/image852.png"/><Relationship Id="rId69" Type="http://schemas.openxmlformats.org/officeDocument/2006/relationships/customXml" Target="../ink/ink5798.xml"/><Relationship Id="rId113" Type="http://schemas.openxmlformats.org/officeDocument/2006/relationships/customXml" Target="../ink/ink5820.xml"/><Relationship Id="rId134" Type="http://schemas.openxmlformats.org/officeDocument/2006/relationships/image" Target="../media/image990.png"/><Relationship Id="rId80" Type="http://schemas.openxmlformats.org/officeDocument/2006/relationships/image" Target="../media/image962.png"/><Relationship Id="rId155" Type="http://schemas.openxmlformats.org/officeDocument/2006/relationships/customXml" Target="../ink/ink5841.xml"/><Relationship Id="rId176" Type="http://schemas.openxmlformats.org/officeDocument/2006/relationships/image" Target="../media/image1011.png"/><Relationship Id="rId17" Type="http://schemas.openxmlformats.org/officeDocument/2006/relationships/customXml" Target="../ink/ink5773.xml"/><Relationship Id="rId38" Type="http://schemas.openxmlformats.org/officeDocument/2006/relationships/image" Target="../media/image847.png"/><Relationship Id="rId59" Type="http://schemas.openxmlformats.org/officeDocument/2006/relationships/customXml" Target="../ink/ink5793.xml"/><Relationship Id="rId103" Type="http://schemas.openxmlformats.org/officeDocument/2006/relationships/customXml" Target="../ink/ink5815.xml"/><Relationship Id="rId124" Type="http://schemas.openxmlformats.org/officeDocument/2006/relationships/image" Target="../media/image984.png"/><Relationship Id="rId70" Type="http://schemas.openxmlformats.org/officeDocument/2006/relationships/image" Target="../media/image957.png"/><Relationship Id="rId91" Type="http://schemas.openxmlformats.org/officeDocument/2006/relationships/customXml" Target="../ink/ink5809.xml"/><Relationship Id="rId145" Type="http://schemas.openxmlformats.org/officeDocument/2006/relationships/customXml" Target="../ink/ink5836.xml"/><Relationship Id="rId166" Type="http://schemas.openxmlformats.org/officeDocument/2006/relationships/image" Target="../media/image1006.png"/><Relationship Id="rId187" Type="http://schemas.openxmlformats.org/officeDocument/2006/relationships/customXml" Target="../ink/ink5857.xml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842.png"/><Relationship Id="rId49" Type="http://schemas.openxmlformats.org/officeDocument/2006/relationships/customXml" Target="../ink/ink5788.xml"/><Relationship Id="rId114" Type="http://schemas.openxmlformats.org/officeDocument/2006/relationships/image" Target="../media/image979.png"/><Relationship Id="rId60" Type="http://schemas.openxmlformats.org/officeDocument/2006/relationships/image" Target="../media/image858.png"/><Relationship Id="rId81" Type="http://schemas.openxmlformats.org/officeDocument/2006/relationships/customXml" Target="../ink/ink5804.xml"/><Relationship Id="rId135" Type="http://schemas.openxmlformats.org/officeDocument/2006/relationships/customXml" Target="../ink/ink5831.xml"/><Relationship Id="rId156" Type="http://schemas.openxmlformats.org/officeDocument/2006/relationships/image" Target="../media/image1001.png"/><Relationship Id="rId177" Type="http://schemas.openxmlformats.org/officeDocument/2006/relationships/customXml" Target="../ink/ink5852.xml"/></Relationships>
</file>

<file path=ppt/slides/_rels/slide15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914.xml"/><Relationship Id="rId42" Type="http://schemas.openxmlformats.org/officeDocument/2006/relationships/image" Target="../media/image849.png"/><Relationship Id="rId63" Type="http://schemas.openxmlformats.org/officeDocument/2006/relationships/customXml" Target="../ink/ink5887.xml"/><Relationship Id="rId84" Type="http://schemas.openxmlformats.org/officeDocument/2006/relationships/image" Target="../media/image964.png"/><Relationship Id="rId138" Type="http://schemas.openxmlformats.org/officeDocument/2006/relationships/image" Target="../media/image992.png"/><Relationship Id="rId159" Type="http://schemas.openxmlformats.org/officeDocument/2006/relationships/customXml" Target="../ink/ink5935.xml"/><Relationship Id="rId170" Type="http://schemas.openxmlformats.org/officeDocument/2006/relationships/image" Target="../media/image1008.png"/><Relationship Id="rId191" Type="http://schemas.openxmlformats.org/officeDocument/2006/relationships/customXml" Target="../ink/ink5951.xml"/><Relationship Id="rId107" Type="http://schemas.openxmlformats.org/officeDocument/2006/relationships/customXml" Target="../ink/ink5909.xml"/><Relationship Id="rId11" Type="http://schemas.openxmlformats.org/officeDocument/2006/relationships/customXml" Target="../ink/ink5862.xml"/><Relationship Id="rId32" Type="http://schemas.openxmlformats.org/officeDocument/2006/relationships/image" Target="../media/image844.png"/><Relationship Id="rId53" Type="http://schemas.openxmlformats.org/officeDocument/2006/relationships/customXml" Target="../ink/ink5882.xml"/><Relationship Id="rId74" Type="http://schemas.openxmlformats.org/officeDocument/2006/relationships/image" Target="../media/image959.png"/><Relationship Id="rId128" Type="http://schemas.openxmlformats.org/officeDocument/2006/relationships/image" Target="../media/image986.png"/><Relationship Id="rId149" Type="http://schemas.openxmlformats.org/officeDocument/2006/relationships/customXml" Target="../ink/ink5930.xml"/><Relationship Id="rId95" Type="http://schemas.openxmlformats.org/officeDocument/2006/relationships/customXml" Target="../ink/ink5903.xml"/><Relationship Id="rId160" Type="http://schemas.openxmlformats.org/officeDocument/2006/relationships/image" Target="../media/image1003.png"/><Relationship Id="rId181" Type="http://schemas.openxmlformats.org/officeDocument/2006/relationships/customXml" Target="../ink/ink5946.xml"/><Relationship Id="rId22" Type="http://schemas.openxmlformats.org/officeDocument/2006/relationships/image" Target="../media/image839.png"/><Relationship Id="rId43" Type="http://schemas.openxmlformats.org/officeDocument/2006/relationships/customXml" Target="../ink/ink5877.xml"/><Relationship Id="rId64" Type="http://schemas.openxmlformats.org/officeDocument/2006/relationships/image" Target="../media/image860.png"/><Relationship Id="rId118" Type="http://schemas.openxmlformats.org/officeDocument/2006/relationships/image" Target="../media/image981.png"/><Relationship Id="rId139" Type="http://schemas.openxmlformats.org/officeDocument/2006/relationships/customXml" Target="../ink/ink5925.xml"/><Relationship Id="rId85" Type="http://schemas.openxmlformats.org/officeDocument/2006/relationships/customXml" Target="../ink/ink5898.xml"/><Relationship Id="rId150" Type="http://schemas.openxmlformats.org/officeDocument/2006/relationships/image" Target="../media/image998.png"/><Relationship Id="rId171" Type="http://schemas.openxmlformats.org/officeDocument/2006/relationships/customXml" Target="../ink/ink5941.xml"/><Relationship Id="rId192" Type="http://schemas.openxmlformats.org/officeDocument/2006/relationships/image" Target="../media/image1020.png"/><Relationship Id="rId12" Type="http://schemas.openxmlformats.org/officeDocument/2006/relationships/image" Target="../media/image834.png"/><Relationship Id="rId33" Type="http://schemas.openxmlformats.org/officeDocument/2006/relationships/customXml" Target="../ink/ink5872.xml"/><Relationship Id="rId108" Type="http://schemas.openxmlformats.org/officeDocument/2006/relationships/image" Target="../media/image976.png"/><Relationship Id="rId129" Type="http://schemas.openxmlformats.org/officeDocument/2006/relationships/customXml" Target="../ink/ink5920.xml"/><Relationship Id="rId54" Type="http://schemas.openxmlformats.org/officeDocument/2006/relationships/image" Target="../media/image855.png"/><Relationship Id="rId75" Type="http://schemas.openxmlformats.org/officeDocument/2006/relationships/customXml" Target="../ink/ink5893.xml"/><Relationship Id="rId96" Type="http://schemas.openxmlformats.org/officeDocument/2006/relationships/image" Target="../media/image970.png"/><Relationship Id="rId140" Type="http://schemas.openxmlformats.org/officeDocument/2006/relationships/image" Target="../media/image993.png"/><Relationship Id="rId161" Type="http://schemas.openxmlformats.org/officeDocument/2006/relationships/customXml" Target="../ink/ink5936.xml"/><Relationship Id="rId182" Type="http://schemas.openxmlformats.org/officeDocument/2006/relationships/image" Target="../media/image1014.png"/><Relationship Id="rId6" Type="http://schemas.openxmlformats.org/officeDocument/2006/relationships/image" Target="../media/image831.png"/><Relationship Id="rId23" Type="http://schemas.openxmlformats.org/officeDocument/2006/relationships/customXml" Target="../ink/ink5867.xml"/><Relationship Id="rId119" Type="http://schemas.openxmlformats.org/officeDocument/2006/relationships/customXml" Target="../ink/ink5915.xml"/><Relationship Id="rId44" Type="http://schemas.openxmlformats.org/officeDocument/2006/relationships/image" Target="../media/image850.png"/><Relationship Id="rId65" Type="http://schemas.openxmlformats.org/officeDocument/2006/relationships/customXml" Target="../ink/ink5888.xml"/><Relationship Id="rId86" Type="http://schemas.openxmlformats.org/officeDocument/2006/relationships/image" Target="../media/image965.png"/><Relationship Id="rId130" Type="http://schemas.openxmlformats.org/officeDocument/2006/relationships/image" Target="../media/image987.png"/><Relationship Id="rId151" Type="http://schemas.openxmlformats.org/officeDocument/2006/relationships/customXml" Target="../ink/ink5931.xml"/><Relationship Id="rId172" Type="http://schemas.openxmlformats.org/officeDocument/2006/relationships/image" Target="../media/image1009.png"/><Relationship Id="rId193" Type="http://schemas.openxmlformats.org/officeDocument/2006/relationships/customXml" Target="../ink/ink5952.xml"/><Relationship Id="rId13" Type="http://schemas.openxmlformats.org/officeDocument/2006/relationships/customXml" Target="../ink/ink5863.xml"/><Relationship Id="rId109" Type="http://schemas.openxmlformats.org/officeDocument/2006/relationships/customXml" Target="../ink/ink5910.xml"/><Relationship Id="rId34" Type="http://schemas.openxmlformats.org/officeDocument/2006/relationships/image" Target="../media/image845.png"/><Relationship Id="rId50" Type="http://schemas.openxmlformats.org/officeDocument/2006/relationships/image" Target="../media/image853.png"/><Relationship Id="rId55" Type="http://schemas.openxmlformats.org/officeDocument/2006/relationships/customXml" Target="../ink/ink5883.xml"/><Relationship Id="rId76" Type="http://schemas.openxmlformats.org/officeDocument/2006/relationships/image" Target="../media/image960.png"/><Relationship Id="rId97" Type="http://schemas.openxmlformats.org/officeDocument/2006/relationships/customXml" Target="../ink/ink5904.xml"/><Relationship Id="rId104" Type="http://schemas.openxmlformats.org/officeDocument/2006/relationships/image" Target="../media/image974.png"/><Relationship Id="rId120" Type="http://schemas.openxmlformats.org/officeDocument/2006/relationships/image" Target="../media/image982.png"/><Relationship Id="rId125" Type="http://schemas.openxmlformats.org/officeDocument/2006/relationships/customXml" Target="../ink/ink5918.xml"/><Relationship Id="rId141" Type="http://schemas.openxmlformats.org/officeDocument/2006/relationships/customXml" Target="../ink/ink5926.xml"/><Relationship Id="rId146" Type="http://schemas.openxmlformats.org/officeDocument/2006/relationships/image" Target="../media/image997.png"/><Relationship Id="rId167" Type="http://schemas.openxmlformats.org/officeDocument/2006/relationships/customXml" Target="../ink/ink5939.xml"/><Relationship Id="rId188" Type="http://schemas.openxmlformats.org/officeDocument/2006/relationships/image" Target="../media/image1017.png"/><Relationship Id="rId7" Type="http://schemas.openxmlformats.org/officeDocument/2006/relationships/customXml" Target="../ink/ink5860.xml"/><Relationship Id="rId71" Type="http://schemas.openxmlformats.org/officeDocument/2006/relationships/customXml" Target="../ink/ink5891.xml"/><Relationship Id="rId92" Type="http://schemas.openxmlformats.org/officeDocument/2006/relationships/image" Target="../media/image968.png"/><Relationship Id="rId162" Type="http://schemas.openxmlformats.org/officeDocument/2006/relationships/image" Target="../media/image1004.png"/><Relationship Id="rId183" Type="http://schemas.openxmlformats.org/officeDocument/2006/relationships/customXml" Target="../ink/ink5947.xml"/><Relationship Id="rId2" Type="http://schemas.openxmlformats.org/officeDocument/2006/relationships/image" Target="../media/image829.png"/><Relationship Id="rId29" Type="http://schemas.openxmlformats.org/officeDocument/2006/relationships/customXml" Target="../ink/ink5870.xml"/><Relationship Id="rId24" Type="http://schemas.openxmlformats.org/officeDocument/2006/relationships/image" Target="../media/image840.png"/><Relationship Id="rId40" Type="http://schemas.openxmlformats.org/officeDocument/2006/relationships/image" Target="../media/image848.png"/><Relationship Id="rId45" Type="http://schemas.openxmlformats.org/officeDocument/2006/relationships/customXml" Target="../ink/ink5878.xml"/><Relationship Id="rId66" Type="http://schemas.openxmlformats.org/officeDocument/2006/relationships/image" Target="../media/image861.png"/><Relationship Id="rId87" Type="http://schemas.openxmlformats.org/officeDocument/2006/relationships/customXml" Target="../ink/ink5899.xml"/><Relationship Id="rId110" Type="http://schemas.openxmlformats.org/officeDocument/2006/relationships/image" Target="../media/image977.png"/><Relationship Id="rId115" Type="http://schemas.openxmlformats.org/officeDocument/2006/relationships/customXml" Target="../ink/ink5913.xml"/><Relationship Id="rId131" Type="http://schemas.openxmlformats.org/officeDocument/2006/relationships/customXml" Target="../ink/ink5921.xml"/><Relationship Id="rId136" Type="http://schemas.openxmlformats.org/officeDocument/2006/relationships/image" Target="../media/image991.png"/><Relationship Id="rId157" Type="http://schemas.openxmlformats.org/officeDocument/2006/relationships/customXml" Target="../ink/ink5934.xml"/><Relationship Id="rId178" Type="http://schemas.openxmlformats.org/officeDocument/2006/relationships/image" Target="../media/image1012.png"/><Relationship Id="rId61" Type="http://schemas.openxmlformats.org/officeDocument/2006/relationships/customXml" Target="../ink/ink5886.xml"/><Relationship Id="rId82" Type="http://schemas.openxmlformats.org/officeDocument/2006/relationships/image" Target="../media/image963.png"/><Relationship Id="rId152" Type="http://schemas.openxmlformats.org/officeDocument/2006/relationships/image" Target="../media/image999.png"/><Relationship Id="rId173" Type="http://schemas.openxmlformats.org/officeDocument/2006/relationships/customXml" Target="../ink/ink5942.xml"/><Relationship Id="rId194" Type="http://schemas.openxmlformats.org/officeDocument/2006/relationships/image" Target="../media/image1021.png"/><Relationship Id="rId199" Type="http://schemas.openxmlformats.org/officeDocument/2006/relationships/customXml" Target="../ink/ink5955.xml"/><Relationship Id="rId19" Type="http://schemas.openxmlformats.org/officeDocument/2006/relationships/customXml" Target="../ink/ink5866.xml"/><Relationship Id="rId14" Type="http://schemas.openxmlformats.org/officeDocument/2006/relationships/image" Target="../media/image835.png"/><Relationship Id="rId30" Type="http://schemas.openxmlformats.org/officeDocument/2006/relationships/image" Target="../media/image843.png"/><Relationship Id="rId35" Type="http://schemas.openxmlformats.org/officeDocument/2006/relationships/customXml" Target="../ink/ink5873.xml"/><Relationship Id="rId56" Type="http://schemas.openxmlformats.org/officeDocument/2006/relationships/image" Target="../media/image856.png"/><Relationship Id="rId77" Type="http://schemas.openxmlformats.org/officeDocument/2006/relationships/customXml" Target="../ink/ink5894.xml"/><Relationship Id="rId100" Type="http://schemas.openxmlformats.org/officeDocument/2006/relationships/image" Target="../media/image972.png"/><Relationship Id="rId105" Type="http://schemas.openxmlformats.org/officeDocument/2006/relationships/customXml" Target="../ink/ink5908.xml"/><Relationship Id="rId126" Type="http://schemas.openxmlformats.org/officeDocument/2006/relationships/image" Target="../media/image985.png"/><Relationship Id="rId147" Type="http://schemas.openxmlformats.org/officeDocument/2006/relationships/customXml" Target="../ink/ink5929.xml"/><Relationship Id="rId168" Type="http://schemas.openxmlformats.org/officeDocument/2006/relationships/image" Target="../media/image1007.png"/><Relationship Id="rId8" Type="http://schemas.openxmlformats.org/officeDocument/2006/relationships/image" Target="../media/image832.png"/><Relationship Id="rId51" Type="http://schemas.openxmlformats.org/officeDocument/2006/relationships/customXml" Target="../ink/ink5881.xml"/><Relationship Id="rId72" Type="http://schemas.openxmlformats.org/officeDocument/2006/relationships/image" Target="../media/image958.png"/><Relationship Id="rId93" Type="http://schemas.openxmlformats.org/officeDocument/2006/relationships/customXml" Target="../ink/ink5902.xml"/><Relationship Id="rId98" Type="http://schemas.openxmlformats.org/officeDocument/2006/relationships/image" Target="../media/image971.png"/><Relationship Id="rId121" Type="http://schemas.openxmlformats.org/officeDocument/2006/relationships/customXml" Target="../ink/ink5916.xml"/><Relationship Id="rId142" Type="http://schemas.openxmlformats.org/officeDocument/2006/relationships/image" Target="../media/image994.png"/><Relationship Id="rId163" Type="http://schemas.openxmlformats.org/officeDocument/2006/relationships/customXml" Target="../ink/ink5937.xml"/><Relationship Id="rId184" Type="http://schemas.openxmlformats.org/officeDocument/2006/relationships/image" Target="../media/image1015.png"/><Relationship Id="rId189" Type="http://schemas.openxmlformats.org/officeDocument/2006/relationships/customXml" Target="../ink/ink5950.xml"/><Relationship Id="rId3" Type="http://schemas.openxmlformats.org/officeDocument/2006/relationships/customXml" Target="../ink/ink5859.xml"/><Relationship Id="rId25" Type="http://schemas.openxmlformats.org/officeDocument/2006/relationships/customXml" Target="../ink/ink5868.xml"/><Relationship Id="rId46" Type="http://schemas.openxmlformats.org/officeDocument/2006/relationships/image" Target="../media/image851.png"/><Relationship Id="rId67" Type="http://schemas.openxmlformats.org/officeDocument/2006/relationships/customXml" Target="../ink/ink5889.xml"/><Relationship Id="rId116" Type="http://schemas.openxmlformats.org/officeDocument/2006/relationships/image" Target="../media/image980.png"/><Relationship Id="rId137" Type="http://schemas.openxmlformats.org/officeDocument/2006/relationships/customXml" Target="../ink/ink5924.xml"/><Relationship Id="rId158" Type="http://schemas.openxmlformats.org/officeDocument/2006/relationships/image" Target="../media/image1002.png"/><Relationship Id="rId41" Type="http://schemas.openxmlformats.org/officeDocument/2006/relationships/customXml" Target="../ink/ink5876.xml"/><Relationship Id="rId62" Type="http://schemas.openxmlformats.org/officeDocument/2006/relationships/image" Target="../media/image859.png"/><Relationship Id="rId83" Type="http://schemas.openxmlformats.org/officeDocument/2006/relationships/customXml" Target="../ink/ink5897.xml"/><Relationship Id="rId88" Type="http://schemas.openxmlformats.org/officeDocument/2006/relationships/image" Target="../media/image966.png"/><Relationship Id="rId111" Type="http://schemas.openxmlformats.org/officeDocument/2006/relationships/customXml" Target="../ink/ink5911.xml"/><Relationship Id="rId132" Type="http://schemas.openxmlformats.org/officeDocument/2006/relationships/image" Target="../media/image988.png"/><Relationship Id="rId153" Type="http://schemas.openxmlformats.org/officeDocument/2006/relationships/customXml" Target="../ink/ink5932.xml"/><Relationship Id="rId174" Type="http://schemas.openxmlformats.org/officeDocument/2006/relationships/image" Target="../media/image1010.png"/><Relationship Id="rId179" Type="http://schemas.openxmlformats.org/officeDocument/2006/relationships/customXml" Target="../ink/ink5945.xml"/><Relationship Id="rId195" Type="http://schemas.openxmlformats.org/officeDocument/2006/relationships/customXml" Target="../ink/ink5953.xml"/><Relationship Id="rId190" Type="http://schemas.openxmlformats.org/officeDocument/2006/relationships/image" Target="../media/image1019.png"/><Relationship Id="rId15" Type="http://schemas.openxmlformats.org/officeDocument/2006/relationships/customXml" Target="../ink/ink5864.xml"/><Relationship Id="rId36" Type="http://schemas.openxmlformats.org/officeDocument/2006/relationships/image" Target="../media/image846.png"/><Relationship Id="rId57" Type="http://schemas.openxmlformats.org/officeDocument/2006/relationships/customXml" Target="../ink/ink5884.xml"/><Relationship Id="rId106" Type="http://schemas.openxmlformats.org/officeDocument/2006/relationships/image" Target="../media/image975.png"/><Relationship Id="rId127" Type="http://schemas.openxmlformats.org/officeDocument/2006/relationships/customXml" Target="../ink/ink5919.xml"/><Relationship Id="rId10" Type="http://schemas.openxmlformats.org/officeDocument/2006/relationships/image" Target="../media/image833.png"/><Relationship Id="rId31" Type="http://schemas.openxmlformats.org/officeDocument/2006/relationships/customXml" Target="../ink/ink5871.xml"/><Relationship Id="rId52" Type="http://schemas.openxmlformats.org/officeDocument/2006/relationships/image" Target="../media/image854.png"/><Relationship Id="rId73" Type="http://schemas.openxmlformats.org/officeDocument/2006/relationships/customXml" Target="../ink/ink5892.xml"/><Relationship Id="rId78" Type="http://schemas.openxmlformats.org/officeDocument/2006/relationships/image" Target="../media/image961.png"/><Relationship Id="rId94" Type="http://schemas.openxmlformats.org/officeDocument/2006/relationships/image" Target="../media/image969.png"/><Relationship Id="rId99" Type="http://schemas.openxmlformats.org/officeDocument/2006/relationships/customXml" Target="../ink/ink5905.xml"/><Relationship Id="rId101" Type="http://schemas.openxmlformats.org/officeDocument/2006/relationships/customXml" Target="../ink/ink5906.xml"/><Relationship Id="rId122" Type="http://schemas.openxmlformats.org/officeDocument/2006/relationships/image" Target="../media/image983.png"/><Relationship Id="rId143" Type="http://schemas.openxmlformats.org/officeDocument/2006/relationships/customXml" Target="../ink/ink5927.xml"/><Relationship Id="rId148" Type="http://schemas.openxmlformats.org/officeDocument/2006/relationships/image" Target="../media/image931.png"/><Relationship Id="rId164" Type="http://schemas.openxmlformats.org/officeDocument/2006/relationships/image" Target="../media/image1005.png"/><Relationship Id="rId169" Type="http://schemas.openxmlformats.org/officeDocument/2006/relationships/customXml" Target="../ink/ink5940.xml"/><Relationship Id="rId185" Type="http://schemas.openxmlformats.org/officeDocument/2006/relationships/customXml" Target="../ink/ink5948.xml"/><Relationship Id="rId9" Type="http://schemas.openxmlformats.org/officeDocument/2006/relationships/customXml" Target="../ink/ink5861.xml"/><Relationship Id="rId180" Type="http://schemas.openxmlformats.org/officeDocument/2006/relationships/image" Target="../media/image1013.png"/><Relationship Id="rId26" Type="http://schemas.openxmlformats.org/officeDocument/2006/relationships/image" Target="../media/image841.png"/><Relationship Id="rId47" Type="http://schemas.openxmlformats.org/officeDocument/2006/relationships/customXml" Target="../ink/ink5879.xml"/><Relationship Id="rId68" Type="http://schemas.openxmlformats.org/officeDocument/2006/relationships/image" Target="../media/image862.png"/><Relationship Id="rId89" Type="http://schemas.openxmlformats.org/officeDocument/2006/relationships/customXml" Target="../ink/ink5900.xml"/><Relationship Id="rId112" Type="http://schemas.openxmlformats.org/officeDocument/2006/relationships/image" Target="../media/image978.png"/><Relationship Id="rId133" Type="http://schemas.openxmlformats.org/officeDocument/2006/relationships/customXml" Target="../ink/ink5922.xml"/><Relationship Id="rId154" Type="http://schemas.openxmlformats.org/officeDocument/2006/relationships/image" Target="../media/image1000.png"/><Relationship Id="rId175" Type="http://schemas.openxmlformats.org/officeDocument/2006/relationships/customXml" Target="../ink/ink5943.xml"/><Relationship Id="rId196" Type="http://schemas.openxmlformats.org/officeDocument/2006/relationships/image" Target="../media/image1022.png"/><Relationship Id="rId200" Type="http://schemas.openxmlformats.org/officeDocument/2006/relationships/image" Target="../media/image1024.png"/><Relationship Id="rId16" Type="http://schemas.openxmlformats.org/officeDocument/2006/relationships/image" Target="../media/image836.png"/><Relationship Id="rId37" Type="http://schemas.openxmlformats.org/officeDocument/2006/relationships/customXml" Target="../ink/ink5874.xml"/><Relationship Id="rId58" Type="http://schemas.openxmlformats.org/officeDocument/2006/relationships/image" Target="../media/image857.png"/><Relationship Id="rId79" Type="http://schemas.openxmlformats.org/officeDocument/2006/relationships/customXml" Target="../ink/ink5895.xml"/><Relationship Id="rId102" Type="http://schemas.openxmlformats.org/officeDocument/2006/relationships/image" Target="../media/image973.png"/><Relationship Id="rId123" Type="http://schemas.openxmlformats.org/officeDocument/2006/relationships/customXml" Target="../ink/ink5917.xml"/><Relationship Id="rId144" Type="http://schemas.openxmlformats.org/officeDocument/2006/relationships/image" Target="../media/image995.png"/><Relationship Id="rId90" Type="http://schemas.openxmlformats.org/officeDocument/2006/relationships/image" Target="../media/image967.png"/><Relationship Id="rId165" Type="http://schemas.openxmlformats.org/officeDocument/2006/relationships/customXml" Target="../ink/ink5938.xml"/><Relationship Id="rId186" Type="http://schemas.openxmlformats.org/officeDocument/2006/relationships/image" Target="../media/image1016.png"/><Relationship Id="rId27" Type="http://schemas.openxmlformats.org/officeDocument/2006/relationships/customXml" Target="../ink/ink5869.xml"/><Relationship Id="rId48" Type="http://schemas.openxmlformats.org/officeDocument/2006/relationships/image" Target="../media/image852.png"/><Relationship Id="rId69" Type="http://schemas.openxmlformats.org/officeDocument/2006/relationships/customXml" Target="../ink/ink5890.xml"/><Relationship Id="rId113" Type="http://schemas.openxmlformats.org/officeDocument/2006/relationships/customXml" Target="../ink/ink5912.xml"/><Relationship Id="rId134" Type="http://schemas.openxmlformats.org/officeDocument/2006/relationships/image" Target="../media/image990.png"/><Relationship Id="rId80" Type="http://schemas.openxmlformats.org/officeDocument/2006/relationships/image" Target="../media/image962.png"/><Relationship Id="rId155" Type="http://schemas.openxmlformats.org/officeDocument/2006/relationships/customXml" Target="../ink/ink5933.xml"/><Relationship Id="rId176" Type="http://schemas.openxmlformats.org/officeDocument/2006/relationships/image" Target="../media/image1011.png"/><Relationship Id="rId197" Type="http://schemas.openxmlformats.org/officeDocument/2006/relationships/customXml" Target="../ink/ink5954.xml"/><Relationship Id="rId17" Type="http://schemas.openxmlformats.org/officeDocument/2006/relationships/customXml" Target="../ink/ink5865.xml"/><Relationship Id="rId38" Type="http://schemas.openxmlformats.org/officeDocument/2006/relationships/image" Target="../media/image847.png"/><Relationship Id="rId59" Type="http://schemas.openxmlformats.org/officeDocument/2006/relationships/customXml" Target="../ink/ink5885.xml"/><Relationship Id="rId103" Type="http://schemas.openxmlformats.org/officeDocument/2006/relationships/customXml" Target="../ink/ink5907.xml"/><Relationship Id="rId124" Type="http://schemas.openxmlformats.org/officeDocument/2006/relationships/image" Target="../media/image984.png"/><Relationship Id="rId70" Type="http://schemas.openxmlformats.org/officeDocument/2006/relationships/image" Target="../media/image957.png"/><Relationship Id="rId91" Type="http://schemas.openxmlformats.org/officeDocument/2006/relationships/customXml" Target="../ink/ink5901.xml"/><Relationship Id="rId145" Type="http://schemas.openxmlformats.org/officeDocument/2006/relationships/customXml" Target="../ink/ink5928.xml"/><Relationship Id="rId166" Type="http://schemas.openxmlformats.org/officeDocument/2006/relationships/image" Target="../media/image1006.png"/><Relationship Id="rId187" Type="http://schemas.openxmlformats.org/officeDocument/2006/relationships/customXml" Target="../ink/ink5949.xml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842.png"/><Relationship Id="rId49" Type="http://schemas.openxmlformats.org/officeDocument/2006/relationships/customXml" Target="../ink/ink5880.xml"/><Relationship Id="rId114" Type="http://schemas.openxmlformats.org/officeDocument/2006/relationships/image" Target="../media/image979.png"/><Relationship Id="rId60" Type="http://schemas.openxmlformats.org/officeDocument/2006/relationships/image" Target="../media/image858.png"/><Relationship Id="rId81" Type="http://schemas.openxmlformats.org/officeDocument/2006/relationships/customXml" Target="../ink/ink5896.xml"/><Relationship Id="rId135" Type="http://schemas.openxmlformats.org/officeDocument/2006/relationships/customXml" Target="../ink/ink5923.xml"/><Relationship Id="rId156" Type="http://schemas.openxmlformats.org/officeDocument/2006/relationships/image" Target="../media/image1001.png"/><Relationship Id="rId177" Type="http://schemas.openxmlformats.org/officeDocument/2006/relationships/customXml" Target="../ink/ink5944.xml"/><Relationship Id="rId198" Type="http://schemas.openxmlformats.org/officeDocument/2006/relationships/image" Target="../media/image1023.png"/><Relationship Id="rId18" Type="http://schemas.openxmlformats.org/officeDocument/2006/relationships/image" Target="../media/image837.png"/><Relationship Id="rId39" Type="http://schemas.openxmlformats.org/officeDocument/2006/relationships/customXml" Target="../ink/ink5875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53.xml"/><Relationship Id="rId21" Type="http://schemas.openxmlformats.org/officeDocument/2006/relationships/image" Target="../media/image140.png"/><Relationship Id="rId42" Type="http://schemas.openxmlformats.org/officeDocument/2006/relationships/customXml" Target="../ink/ink461.xml"/><Relationship Id="rId47" Type="http://schemas.openxmlformats.org/officeDocument/2006/relationships/image" Target="../media/image153.png"/><Relationship Id="rId84" Type="http://schemas.openxmlformats.org/officeDocument/2006/relationships/customXml" Target="../ink/ink474.xml"/><Relationship Id="rId7" Type="http://schemas.openxmlformats.org/officeDocument/2006/relationships/image" Target="../media/image133.png"/><Relationship Id="rId2" Type="http://schemas.openxmlformats.org/officeDocument/2006/relationships/customXml" Target="../ink/ink441.xml"/><Relationship Id="rId16" Type="http://schemas.openxmlformats.org/officeDocument/2006/relationships/customXml" Target="../ink/ink448.xml"/><Relationship Id="rId29" Type="http://schemas.openxmlformats.org/officeDocument/2006/relationships/image" Target="../media/image144.png"/><Relationship Id="rId11" Type="http://schemas.openxmlformats.org/officeDocument/2006/relationships/image" Target="../media/image135.png"/><Relationship Id="rId24" Type="http://schemas.openxmlformats.org/officeDocument/2006/relationships/customXml" Target="../ink/ink452.xml"/><Relationship Id="rId32" Type="http://schemas.openxmlformats.org/officeDocument/2006/relationships/customXml" Target="../ink/ink456.xml"/><Relationship Id="rId37" Type="http://schemas.openxmlformats.org/officeDocument/2006/relationships/image" Target="../media/image148.png"/><Relationship Id="rId40" Type="http://schemas.openxmlformats.org/officeDocument/2006/relationships/customXml" Target="../ink/ink460.xml"/><Relationship Id="rId45" Type="http://schemas.openxmlformats.org/officeDocument/2006/relationships/image" Target="../media/image152.png"/><Relationship Id="rId53" Type="http://schemas.openxmlformats.org/officeDocument/2006/relationships/image" Target="../media/image156.png"/><Relationship Id="rId74" Type="http://schemas.openxmlformats.org/officeDocument/2006/relationships/customXml" Target="../ink/ink469.xml"/><Relationship Id="rId79" Type="http://schemas.openxmlformats.org/officeDocument/2006/relationships/image" Target="../media/image92.png"/><Relationship Id="rId87" Type="http://schemas.openxmlformats.org/officeDocument/2006/relationships/image" Target="../media/image96.png"/><Relationship Id="rId5" Type="http://schemas.openxmlformats.org/officeDocument/2006/relationships/image" Target="../media/image132.png"/><Relationship Id="rId82" Type="http://schemas.openxmlformats.org/officeDocument/2006/relationships/customXml" Target="../ink/ink473.xml"/><Relationship Id="rId19" Type="http://schemas.openxmlformats.org/officeDocument/2006/relationships/image" Target="../media/image139.png"/><Relationship Id="rId14" Type="http://schemas.openxmlformats.org/officeDocument/2006/relationships/customXml" Target="../ink/ink447.xml"/><Relationship Id="rId22" Type="http://schemas.openxmlformats.org/officeDocument/2006/relationships/customXml" Target="../ink/ink451.xml"/><Relationship Id="rId27" Type="http://schemas.openxmlformats.org/officeDocument/2006/relationships/image" Target="../media/image143.png"/><Relationship Id="rId30" Type="http://schemas.openxmlformats.org/officeDocument/2006/relationships/customXml" Target="../ink/ink455.xml"/><Relationship Id="rId35" Type="http://schemas.openxmlformats.org/officeDocument/2006/relationships/image" Target="../media/image147.png"/><Relationship Id="rId43" Type="http://schemas.openxmlformats.org/officeDocument/2006/relationships/image" Target="../media/image151.png"/><Relationship Id="rId48" Type="http://schemas.openxmlformats.org/officeDocument/2006/relationships/customXml" Target="../ink/ink464.xml"/><Relationship Id="rId56" Type="http://schemas.openxmlformats.org/officeDocument/2006/relationships/customXml" Target="../ink/ink468.xml"/><Relationship Id="rId77" Type="http://schemas.openxmlformats.org/officeDocument/2006/relationships/image" Target="../media/image91.png"/><Relationship Id="rId8" Type="http://schemas.openxmlformats.org/officeDocument/2006/relationships/customXml" Target="../ink/ink444.xml"/><Relationship Id="rId51" Type="http://schemas.openxmlformats.org/officeDocument/2006/relationships/image" Target="../media/image155.png"/><Relationship Id="rId80" Type="http://schemas.openxmlformats.org/officeDocument/2006/relationships/customXml" Target="../ink/ink472.xml"/><Relationship Id="rId85" Type="http://schemas.openxmlformats.org/officeDocument/2006/relationships/image" Target="../media/image95.png"/><Relationship Id="rId3" Type="http://schemas.openxmlformats.org/officeDocument/2006/relationships/image" Target="../media/image131.png"/><Relationship Id="rId12" Type="http://schemas.openxmlformats.org/officeDocument/2006/relationships/customXml" Target="../ink/ink446.xml"/><Relationship Id="rId17" Type="http://schemas.openxmlformats.org/officeDocument/2006/relationships/image" Target="../media/image138.png"/><Relationship Id="rId25" Type="http://schemas.openxmlformats.org/officeDocument/2006/relationships/image" Target="../media/image142.png"/><Relationship Id="rId33" Type="http://schemas.openxmlformats.org/officeDocument/2006/relationships/image" Target="../media/image146.png"/><Relationship Id="rId38" Type="http://schemas.openxmlformats.org/officeDocument/2006/relationships/customXml" Target="../ink/ink459.xml"/><Relationship Id="rId46" Type="http://schemas.openxmlformats.org/officeDocument/2006/relationships/customXml" Target="../ink/ink463.xml"/><Relationship Id="rId20" Type="http://schemas.openxmlformats.org/officeDocument/2006/relationships/customXml" Target="../ink/ink450.xml"/><Relationship Id="rId41" Type="http://schemas.openxmlformats.org/officeDocument/2006/relationships/image" Target="../media/image150.png"/><Relationship Id="rId54" Type="http://schemas.openxmlformats.org/officeDocument/2006/relationships/customXml" Target="../ink/ink467.xml"/><Relationship Id="rId75" Type="http://schemas.openxmlformats.org/officeDocument/2006/relationships/image" Target="../media/image90.png"/><Relationship Id="rId83" Type="http://schemas.openxmlformats.org/officeDocument/2006/relationships/image" Target="../media/image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3.xml"/><Relationship Id="rId15" Type="http://schemas.openxmlformats.org/officeDocument/2006/relationships/image" Target="../media/image137.png"/><Relationship Id="rId23" Type="http://schemas.openxmlformats.org/officeDocument/2006/relationships/image" Target="../media/image141.png"/><Relationship Id="rId28" Type="http://schemas.openxmlformats.org/officeDocument/2006/relationships/customXml" Target="../ink/ink454.xml"/><Relationship Id="rId36" Type="http://schemas.openxmlformats.org/officeDocument/2006/relationships/customXml" Target="../ink/ink458.xml"/><Relationship Id="rId49" Type="http://schemas.openxmlformats.org/officeDocument/2006/relationships/image" Target="../media/image154.png"/><Relationship Id="rId10" Type="http://schemas.openxmlformats.org/officeDocument/2006/relationships/customXml" Target="../ink/ink445.xml"/><Relationship Id="rId31" Type="http://schemas.openxmlformats.org/officeDocument/2006/relationships/image" Target="../media/image145.png"/><Relationship Id="rId44" Type="http://schemas.openxmlformats.org/officeDocument/2006/relationships/customXml" Target="../ink/ink462.xml"/><Relationship Id="rId52" Type="http://schemas.openxmlformats.org/officeDocument/2006/relationships/customXml" Target="../ink/ink466.xml"/><Relationship Id="rId73" Type="http://schemas.openxmlformats.org/officeDocument/2006/relationships/image" Target="../media/image167.png"/><Relationship Id="rId78" Type="http://schemas.openxmlformats.org/officeDocument/2006/relationships/customXml" Target="../ink/ink471.xml"/><Relationship Id="rId81" Type="http://schemas.openxmlformats.org/officeDocument/2006/relationships/image" Target="../media/image93.png"/><Relationship Id="rId86" Type="http://schemas.openxmlformats.org/officeDocument/2006/relationships/customXml" Target="../ink/ink475.xml"/><Relationship Id="rId4" Type="http://schemas.openxmlformats.org/officeDocument/2006/relationships/customXml" Target="../ink/ink442.xml"/><Relationship Id="rId9" Type="http://schemas.openxmlformats.org/officeDocument/2006/relationships/image" Target="../media/image134.png"/><Relationship Id="rId13" Type="http://schemas.openxmlformats.org/officeDocument/2006/relationships/image" Target="../media/image136.png"/><Relationship Id="rId18" Type="http://schemas.openxmlformats.org/officeDocument/2006/relationships/customXml" Target="../ink/ink449.xml"/><Relationship Id="rId39" Type="http://schemas.openxmlformats.org/officeDocument/2006/relationships/image" Target="../media/image149.png"/><Relationship Id="rId34" Type="http://schemas.openxmlformats.org/officeDocument/2006/relationships/customXml" Target="../ink/ink457.xml"/><Relationship Id="rId50" Type="http://schemas.openxmlformats.org/officeDocument/2006/relationships/customXml" Target="../ink/ink465.xml"/><Relationship Id="rId55" Type="http://schemas.openxmlformats.org/officeDocument/2006/relationships/image" Target="../media/image157.png"/><Relationship Id="rId76" Type="http://schemas.openxmlformats.org/officeDocument/2006/relationships/customXml" Target="../ink/ink470.xml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88.xml"/><Relationship Id="rId21" Type="http://schemas.openxmlformats.org/officeDocument/2006/relationships/image" Target="../media/image140.png"/><Relationship Id="rId42" Type="http://schemas.openxmlformats.org/officeDocument/2006/relationships/customXml" Target="../ink/ink496.xml"/><Relationship Id="rId47" Type="http://schemas.openxmlformats.org/officeDocument/2006/relationships/image" Target="../media/image153.png"/><Relationship Id="rId63" Type="http://schemas.openxmlformats.org/officeDocument/2006/relationships/image" Target="../media/image162.png"/><Relationship Id="rId68" Type="http://schemas.openxmlformats.org/officeDocument/2006/relationships/customXml" Target="../ink/ink509.xml"/><Relationship Id="rId84" Type="http://schemas.openxmlformats.org/officeDocument/2006/relationships/customXml" Target="../ink/ink517.xml"/><Relationship Id="rId89" Type="http://schemas.openxmlformats.org/officeDocument/2006/relationships/image" Target="../media/image95.png"/><Relationship Id="rId16" Type="http://schemas.openxmlformats.org/officeDocument/2006/relationships/customXml" Target="../ink/ink483.xml"/><Relationship Id="rId11" Type="http://schemas.openxmlformats.org/officeDocument/2006/relationships/image" Target="../media/image135.png"/><Relationship Id="rId32" Type="http://schemas.openxmlformats.org/officeDocument/2006/relationships/customXml" Target="../ink/ink491.xml"/><Relationship Id="rId37" Type="http://schemas.openxmlformats.org/officeDocument/2006/relationships/image" Target="../media/image148.png"/><Relationship Id="rId53" Type="http://schemas.openxmlformats.org/officeDocument/2006/relationships/image" Target="../media/image156.png"/><Relationship Id="rId58" Type="http://schemas.openxmlformats.org/officeDocument/2006/relationships/customXml" Target="../ink/ink504.xml"/><Relationship Id="rId74" Type="http://schemas.openxmlformats.org/officeDocument/2006/relationships/customXml" Target="../ink/ink512.xml"/><Relationship Id="rId79" Type="http://schemas.openxmlformats.org/officeDocument/2006/relationships/image" Target="../media/image90.png"/><Relationship Id="rId5" Type="http://schemas.openxmlformats.org/officeDocument/2006/relationships/image" Target="../media/image132.png"/><Relationship Id="rId90" Type="http://schemas.openxmlformats.org/officeDocument/2006/relationships/customXml" Target="../ink/ink520.xml"/><Relationship Id="rId14" Type="http://schemas.openxmlformats.org/officeDocument/2006/relationships/customXml" Target="../ink/ink482.xml"/><Relationship Id="rId22" Type="http://schemas.openxmlformats.org/officeDocument/2006/relationships/customXml" Target="../ink/ink486.xml"/><Relationship Id="rId27" Type="http://schemas.openxmlformats.org/officeDocument/2006/relationships/image" Target="../media/image143.png"/><Relationship Id="rId30" Type="http://schemas.openxmlformats.org/officeDocument/2006/relationships/customXml" Target="../ink/ink490.xml"/><Relationship Id="rId35" Type="http://schemas.openxmlformats.org/officeDocument/2006/relationships/image" Target="../media/image147.png"/><Relationship Id="rId43" Type="http://schemas.openxmlformats.org/officeDocument/2006/relationships/image" Target="../media/image151.png"/><Relationship Id="rId48" Type="http://schemas.openxmlformats.org/officeDocument/2006/relationships/customXml" Target="../ink/ink499.xml"/><Relationship Id="rId56" Type="http://schemas.openxmlformats.org/officeDocument/2006/relationships/customXml" Target="../ink/ink503.xml"/><Relationship Id="rId64" Type="http://schemas.openxmlformats.org/officeDocument/2006/relationships/customXml" Target="../ink/ink507.xml"/><Relationship Id="rId69" Type="http://schemas.openxmlformats.org/officeDocument/2006/relationships/image" Target="../media/image165.png"/><Relationship Id="rId77" Type="http://schemas.openxmlformats.org/officeDocument/2006/relationships/image" Target="../media/image169.png"/><Relationship Id="rId8" Type="http://schemas.openxmlformats.org/officeDocument/2006/relationships/customXml" Target="../ink/ink479.xml"/><Relationship Id="rId51" Type="http://schemas.openxmlformats.org/officeDocument/2006/relationships/image" Target="../media/image155.png"/><Relationship Id="rId72" Type="http://schemas.openxmlformats.org/officeDocument/2006/relationships/customXml" Target="../ink/ink511.xml"/><Relationship Id="rId80" Type="http://schemas.openxmlformats.org/officeDocument/2006/relationships/customXml" Target="../ink/ink515.xml"/><Relationship Id="rId85" Type="http://schemas.openxmlformats.org/officeDocument/2006/relationships/image" Target="../media/image93.png"/><Relationship Id="rId3" Type="http://schemas.openxmlformats.org/officeDocument/2006/relationships/image" Target="../media/image131.png"/><Relationship Id="rId12" Type="http://schemas.openxmlformats.org/officeDocument/2006/relationships/customXml" Target="../ink/ink481.xml"/><Relationship Id="rId17" Type="http://schemas.openxmlformats.org/officeDocument/2006/relationships/image" Target="../media/image138.png"/><Relationship Id="rId25" Type="http://schemas.openxmlformats.org/officeDocument/2006/relationships/image" Target="../media/image142.png"/><Relationship Id="rId33" Type="http://schemas.openxmlformats.org/officeDocument/2006/relationships/image" Target="../media/image146.png"/><Relationship Id="rId38" Type="http://schemas.openxmlformats.org/officeDocument/2006/relationships/customXml" Target="../ink/ink494.xml"/><Relationship Id="rId46" Type="http://schemas.openxmlformats.org/officeDocument/2006/relationships/customXml" Target="../ink/ink498.xml"/><Relationship Id="rId59" Type="http://schemas.openxmlformats.org/officeDocument/2006/relationships/image" Target="../media/image160.png"/><Relationship Id="rId67" Type="http://schemas.openxmlformats.org/officeDocument/2006/relationships/image" Target="../media/image164.png"/><Relationship Id="rId20" Type="http://schemas.openxmlformats.org/officeDocument/2006/relationships/customXml" Target="../ink/ink485.xml"/><Relationship Id="rId41" Type="http://schemas.openxmlformats.org/officeDocument/2006/relationships/image" Target="../media/image150.png"/><Relationship Id="rId54" Type="http://schemas.openxmlformats.org/officeDocument/2006/relationships/customXml" Target="../ink/ink502.xml"/><Relationship Id="rId62" Type="http://schemas.openxmlformats.org/officeDocument/2006/relationships/customXml" Target="../ink/ink506.xml"/><Relationship Id="rId70" Type="http://schemas.openxmlformats.org/officeDocument/2006/relationships/customXml" Target="../ink/ink510.xml"/><Relationship Id="rId75" Type="http://schemas.openxmlformats.org/officeDocument/2006/relationships/image" Target="../media/image168.png"/><Relationship Id="rId83" Type="http://schemas.openxmlformats.org/officeDocument/2006/relationships/image" Target="../media/image92.png"/><Relationship Id="rId88" Type="http://schemas.openxmlformats.org/officeDocument/2006/relationships/customXml" Target="../ink/ink519.xml"/><Relationship Id="rId91" Type="http://schemas.openxmlformats.org/officeDocument/2006/relationships/image" Target="../media/image9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8.xml"/><Relationship Id="rId15" Type="http://schemas.openxmlformats.org/officeDocument/2006/relationships/image" Target="../media/image137.png"/><Relationship Id="rId23" Type="http://schemas.openxmlformats.org/officeDocument/2006/relationships/image" Target="../media/image141.png"/><Relationship Id="rId28" Type="http://schemas.openxmlformats.org/officeDocument/2006/relationships/customXml" Target="../ink/ink489.xml"/><Relationship Id="rId36" Type="http://schemas.openxmlformats.org/officeDocument/2006/relationships/customXml" Target="../ink/ink493.xml"/><Relationship Id="rId49" Type="http://schemas.openxmlformats.org/officeDocument/2006/relationships/image" Target="../media/image154.png"/><Relationship Id="rId57" Type="http://schemas.openxmlformats.org/officeDocument/2006/relationships/image" Target="../media/image159.png"/><Relationship Id="rId10" Type="http://schemas.openxmlformats.org/officeDocument/2006/relationships/customXml" Target="../ink/ink480.xml"/><Relationship Id="rId31" Type="http://schemas.openxmlformats.org/officeDocument/2006/relationships/image" Target="../media/image145.png"/><Relationship Id="rId44" Type="http://schemas.openxmlformats.org/officeDocument/2006/relationships/customXml" Target="../ink/ink497.xml"/><Relationship Id="rId52" Type="http://schemas.openxmlformats.org/officeDocument/2006/relationships/customXml" Target="../ink/ink501.xml"/><Relationship Id="rId60" Type="http://schemas.openxmlformats.org/officeDocument/2006/relationships/customXml" Target="../ink/ink505.xml"/><Relationship Id="rId65" Type="http://schemas.openxmlformats.org/officeDocument/2006/relationships/image" Target="../media/image163.png"/><Relationship Id="rId73" Type="http://schemas.openxmlformats.org/officeDocument/2006/relationships/image" Target="../media/image167.png"/><Relationship Id="rId78" Type="http://schemas.openxmlformats.org/officeDocument/2006/relationships/customXml" Target="../ink/ink514.xml"/><Relationship Id="rId81" Type="http://schemas.openxmlformats.org/officeDocument/2006/relationships/image" Target="../media/image91.png"/><Relationship Id="rId86" Type="http://schemas.openxmlformats.org/officeDocument/2006/relationships/customXml" Target="../ink/ink518.xml"/><Relationship Id="rId4" Type="http://schemas.openxmlformats.org/officeDocument/2006/relationships/customXml" Target="../ink/ink477.xml"/><Relationship Id="rId9" Type="http://schemas.openxmlformats.org/officeDocument/2006/relationships/image" Target="../media/image134.png"/><Relationship Id="rId13" Type="http://schemas.openxmlformats.org/officeDocument/2006/relationships/image" Target="../media/image136.png"/><Relationship Id="rId18" Type="http://schemas.openxmlformats.org/officeDocument/2006/relationships/customXml" Target="../ink/ink484.xml"/><Relationship Id="rId39" Type="http://schemas.openxmlformats.org/officeDocument/2006/relationships/image" Target="../media/image149.png"/><Relationship Id="rId34" Type="http://schemas.openxmlformats.org/officeDocument/2006/relationships/customXml" Target="../ink/ink492.xml"/><Relationship Id="rId50" Type="http://schemas.openxmlformats.org/officeDocument/2006/relationships/customXml" Target="../ink/ink500.xml"/><Relationship Id="rId55" Type="http://schemas.openxmlformats.org/officeDocument/2006/relationships/image" Target="../media/image157.png"/><Relationship Id="rId76" Type="http://schemas.openxmlformats.org/officeDocument/2006/relationships/customXml" Target="../ink/ink513.xml"/><Relationship Id="rId7" Type="http://schemas.openxmlformats.org/officeDocument/2006/relationships/image" Target="../media/image133.png"/><Relationship Id="rId71" Type="http://schemas.openxmlformats.org/officeDocument/2006/relationships/image" Target="../media/image166.png"/><Relationship Id="rId2" Type="http://schemas.openxmlformats.org/officeDocument/2006/relationships/customXml" Target="../ink/ink476.xml"/><Relationship Id="rId29" Type="http://schemas.openxmlformats.org/officeDocument/2006/relationships/image" Target="../media/image144.png"/><Relationship Id="rId24" Type="http://schemas.openxmlformats.org/officeDocument/2006/relationships/customXml" Target="../ink/ink487.xml"/><Relationship Id="rId40" Type="http://schemas.openxmlformats.org/officeDocument/2006/relationships/customXml" Target="../ink/ink495.xml"/><Relationship Id="rId45" Type="http://schemas.openxmlformats.org/officeDocument/2006/relationships/image" Target="../media/image152.png"/><Relationship Id="rId66" Type="http://schemas.openxmlformats.org/officeDocument/2006/relationships/customXml" Target="../ink/ink508.xml"/><Relationship Id="rId87" Type="http://schemas.openxmlformats.org/officeDocument/2006/relationships/image" Target="../media/image94.png"/><Relationship Id="rId61" Type="http://schemas.openxmlformats.org/officeDocument/2006/relationships/image" Target="../media/image161.png"/><Relationship Id="rId82" Type="http://schemas.openxmlformats.org/officeDocument/2006/relationships/customXml" Target="../ink/ink516.xml"/><Relationship Id="rId19" Type="http://schemas.openxmlformats.org/officeDocument/2006/relationships/image" Target="../media/image139.png"/></Relationships>
</file>

<file path=ppt/slides/_rels/slide1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89.png"/><Relationship Id="rId21" Type="http://schemas.openxmlformats.org/officeDocument/2006/relationships/image" Target="../media/image140.png"/><Relationship Id="rId42" Type="http://schemas.openxmlformats.org/officeDocument/2006/relationships/customXml" Target="../ink/ink541.xml"/><Relationship Id="rId63" Type="http://schemas.openxmlformats.org/officeDocument/2006/relationships/image" Target="../media/image162.png"/><Relationship Id="rId84" Type="http://schemas.openxmlformats.org/officeDocument/2006/relationships/customXml" Target="../ink/ink562.xml"/><Relationship Id="rId16" Type="http://schemas.openxmlformats.org/officeDocument/2006/relationships/customXml" Target="../ink/ink528.xml"/><Relationship Id="rId107" Type="http://schemas.openxmlformats.org/officeDocument/2006/relationships/image" Target="../media/image184.png"/><Relationship Id="rId11" Type="http://schemas.openxmlformats.org/officeDocument/2006/relationships/image" Target="../media/image135.png"/><Relationship Id="rId32" Type="http://schemas.openxmlformats.org/officeDocument/2006/relationships/customXml" Target="../ink/ink536.xml"/><Relationship Id="rId37" Type="http://schemas.openxmlformats.org/officeDocument/2006/relationships/image" Target="../media/image148.png"/><Relationship Id="rId53" Type="http://schemas.openxmlformats.org/officeDocument/2006/relationships/image" Target="../media/image156.png"/><Relationship Id="rId58" Type="http://schemas.openxmlformats.org/officeDocument/2006/relationships/customXml" Target="../ink/ink549.xml"/><Relationship Id="rId74" Type="http://schemas.openxmlformats.org/officeDocument/2006/relationships/customXml" Target="../ink/ink557.xml"/><Relationship Id="rId79" Type="http://schemas.openxmlformats.org/officeDocument/2006/relationships/image" Target="../media/image170.png"/><Relationship Id="rId102" Type="http://schemas.openxmlformats.org/officeDocument/2006/relationships/customXml" Target="../ink/ink571.xml"/><Relationship Id="rId123" Type="http://schemas.openxmlformats.org/officeDocument/2006/relationships/image" Target="../media/image91.png"/><Relationship Id="rId128" Type="http://schemas.openxmlformats.org/officeDocument/2006/relationships/customXml" Target="../ink/ink584.xml"/><Relationship Id="rId5" Type="http://schemas.openxmlformats.org/officeDocument/2006/relationships/image" Target="../media/image132.png"/><Relationship Id="rId90" Type="http://schemas.openxmlformats.org/officeDocument/2006/relationships/customXml" Target="../ink/ink565.xml"/><Relationship Id="rId95" Type="http://schemas.openxmlformats.org/officeDocument/2006/relationships/image" Target="../media/image178.png"/><Relationship Id="rId22" Type="http://schemas.openxmlformats.org/officeDocument/2006/relationships/customXml" Target="../ink/ink531.xml"/><Relationship Id="rId27" Type="http://schemas.openxmlformats.org/officeDocument/2006/relationships/image" Target="../media/image143.png"/><Relationship Id="rId43" Type="http://schemas.openxmlformats.org/officeDocument/2006/relationships/image" Target="../media/image151.png"/><Relationship Id="rId48" Type="http://schemas.openxmlformats.org/officeDocument/2006/relationships/customXml" Target="../ink/ink544.xml"/><Relationship Id="rId64" Type="http://schemas.openxmlformats.org/officeDocument/2006/relationships/customXml" Target="../ink/ink552.xml"/><Relationship Id="rId69" Type="http://schemas.openxmlformats.org/officeDocument/2006/relationships/image" Target="../media/image165.png"/><Relationship Id="rId113" Type="http://schemas.openxmlformats.org/officeDocument/2006/relationships/image" Target="../media/image187.png"/><Relationship Id="rId118" Type="http://schemas.openxmlformats.org/officeDocument/2006/relationships/customXml" Target="../ink/ink579.xml"/><Relationship Id="rId134" Type="http://schemas.openxmlformats.org/officeDocument/2006/relationships/customXml" Target="../ink/ink587.xml"/><Relationship Id="rId80" Type="http://schemas.openxmlformats.org/officeDocument/2006/relationships/customXml" Target="../ink/ink560.xml"/><Relationship Id="rId85" Type="http://schemas.openxmlformats.org/officeDocument/2006/relationships/image" Target="../media/image173.png"/><Relationship Id="rId12" Type="http://schemas.openxmlformats.org/officeDocument/2006/relationships/customXml" Target="../ink/ink526.xml"/><Relationship Id="rId17" Type="http://schemas.openxmlformats.org/officeDocument/2006/relationships/image" Target="../media/image138.png"/><Relationship Id="rId33" Type="http://schemas.openxmlformats.org/officeDocument/2006/relationships/image" Target="../media/image146.png"/><Relationship Id="rId38" Type="http://schemas.openxmlformats.org/officeDocument/2006/relationships/customXml" Target="../ink/ink539.xml"/><Relationship Id="rId59" Type="http://schemas.openxmlformats.org/officeDocument/2006/relationships/image" Target="../media/image160.png"/><Relationship Id="rId103" Type="http://schemas.openxmlformats.org/officeDocument/2006/relationships/image" Target="../media/image182.png"/><Relationship Id="rId108" Type="http://schemas.openxmlformats.org/officeDocument/2006/relationships/customXml" Target="../ink/ink574.xml"/><Relationship Id="rId124" Type="http://schemas.openxmlformats.org/officeDocument/2006/relationships/customXml" Target="../ink/ink582.xml"/><Relationship Id="rId129" Type="http://schemas.openxmlformats.org/officeDocument/2006/relationships/image" Target="../media/image94.png"/><Relationship Id="rId54" Type="http://schemas.openxmlformats.org/officeDocument/2006/relationships/customXml" Target="../ink/ink547.xml"/><Relationship Id="rId70" Type="http://schemas.openxmlformats.org/officeDocument/2006/relationships/customXml" Target="../ink/ink555.xml"/><Relationship Id="rId75" Type="http://schemas.openxmlformats.org/officeDocument/2006/relationships/image" Target="../media/image168.png"/><Relationship Id="rId91" Type="http://schemas.openxmlformats.org/officeDocument/2006/relationships/image" Target="../media/image176.png"/><Relationship Id="rId96" Type="http://schemas.openxmlformats.org/officeDocument/2006/relationships/customXml" Target="../ink/ink56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3.xml"/><Relationship Id="rId23" Type="http://schemas.openxmlformats.org/officeDocument/2006/relationships/image" Target="../media/image141.png"/><Relationship Id="rId28" Type="http://schemas.openxmlformats.org/officeDocument/2006/relationships/customXml" Target="../ink/ink534.xml"/><Relationship Id="rId49" Type="http://schemas.openxmlformats.org/officeDocument/2006/relationships/image" Target="../media/image154.png"/><Relationship Id="rId114" Type="http://schemas.openxmlformats.org/officeDocument/2006/relationships/customXml" Target="../ink/ink577.xml"/><Relationship Id="rId119" Type="http://schemas.openxmlformats.org/officeDocument/2006/relationships/image" Target="../media/image190.png"/><Relationship Id="rId44" Type="http://schemas.openxmlformats.org/officeDocument/2006/relationships/customXml" Target="../ink/ink542.xml"/><Relationship Id="rId60" Type="http://schemas.openxmlformats.org/officeDocument/2006/relationships/customXml" Target="../ink/ink550.xml"/><Relationship Id="rId65" Type="http://schemas.openxmlformats.org/officeDocument/2006/relationships/image" Target="../media/image163.png"/><Relationship Id="rId81" Type="http://schemas.openxmlformats.org/officeDocument/2006/relationships/image" Target="../media/image171.png"/><Relationship Id="rId86" Type="http://schemas.openxmlformats.org/officeDocument/2006/relationships/customXml" Target="../ink/ink563.xml"/><Relationship Id="rId130" Type="http://schemas.openxmlformats.org/officeDocument/2006/relationships/customXml" Target="../ink/ink585.xml"/><Relationship Id="rId135" Type="http://schemas.openxmlformats.org/officeDocument/2006/relationships/image" Target="../media/image97.png"/><Relationship Id="rId13" Type="http://schemas.openxmlformats.org/officeDocument/2006/relationships/image" Target="../media/image136.png"/><Relationship Id="rId18" Type="http://schemas.openxmlformats.org/officeDocument/2006/relationships/customXml" Target="../ink/ink529.xml"/><Relationship Id="rId39" Type="http://schemas.openxmlformats.org/officeDocument/2006/relationships/image" Target="../media/image149.png"/><Relationship Id="rId109" Type="http://schemas.openxmlformats.org/officeDocument/2006/relationships/image" Target="../media/image185.png"/><Relationship Id="rId34" Type="http://schemas.openxmlformats.org/officeDocument/2006/relationships/customXml" Target="../ink/ink537.xml"/><Relationship Id="rId50" Type="http://schemas.openxmlformats.org/officeDocument/2006/relationships/customXml" Target="../ink/ink545.xml"/><Relationship Id="rId55" Type="http://schemas.openxmlformats.org/officeDocument/2006/relationships/image" Target="../media/image157.png"/><Relationship Id="rId76" Type="http://schemas.openxmlformats.org/officeDocument/2006/relationships/customXml" Target="../ink/ink558.xml"/><Relationship Id="rId97" Type="http://schemas.openxmlformats.org/officeDocument/2006/relationships/image" Target="../media/image179.png"/><Relationship Id="rId104" Type="http://schemas.openxmlformats.org/officeDocument/2006/relationships/customXml" Target="../ink/ink572.xml"/><Relationship Id="rId120" Type="http://schemas.openxmlformats.org/officeDocument/2006/relationships/customXml" Target="../ink/ink580.xml"/><Relationship Id="rId125" Type="http://schemas.openxmlformats.org/officeDocument/2006/relationships/image" Target="../media/image92.png"/><Relationship Id="rId7" Type="http://schemas.openxmlformats.org/officeDocument/2006/relationships/image" Target="../media/image133.png"/><Relationship Id="rId71" Type="http://schemas.openxmlformats.org/officeDocument/2006/relationships/image" Target="../media/image166.png"/><Relationship Id="rId92" Type="http://schemas.openxmlformats.org/officeDocument/2006/relationships/customXml" Target="../ink/ink566.xml"/><Relationship Id="rId2" Type="http://schemas.openxmlformats.org/officeDocument/2006/relationships/customXml" Target="../ink/ink521.xml"/><Relationship Id="rId29" Type="http://schemas.openxmlformats.org/officeDocument/2006/relationships/image" Target="../media/image144.png"/><Relationship Id="rId24" Type="http://schemas.openxmlformats.org/officeDocument/2006/relationships/customXml" Target="../ink/ink532.xml"/><Relationship Id="rId40" Type="http://schemas.openxmlformats.org/officeDocument/2006/relationships/customXml" Target="../ink/ink540.xml"/><Relationship Id="rId45" Type="http://schemas.openxmlformats.org/officeDocument/2006/relationships/image" Target="../media/image152.png"/><Relationship Id="rId66" Type="http://schemas.openxmlformats.org/officeDocument/2006/relationships/customXml" Target="../ink/ink553.xml"/><Relationship Id="rId87" Type="http://schemas.openxmlformats.org/officeDocument/2006/relationships/image" Target="../media/image174.png"/><Relationship Id="rId110" Type="http://schemas.openxmlformats.org/officeDocument/2006/relationships/customXml" Target="../ink/ink575.xml"/><Relationship Id="rId115" Type="http://schemas.openxmlformats.org/officeDocument/2006/relationships/image" Target="../media/image188.png"/><Relationship Id="rId131" Type="http://schemas.openxmlformats.org/officeDocument/2006/relationships/image" Target="../media/image95.png"/><Relationship Id="rId136" Type="http://schemas.openxmlformats.org/officeDocument/2006/relationships/customXml" Target="../ink/ink588.xml"/><Relationship Id="rId61" Type="http://schemas.openxmlformats.org/officeDocument/2006/relationships/image" Target="../media/image161.png"/><Relationship Id="rId82" Type="http://schemas.openxmlformats.org/officeDocument/2006/relationships/customXml" Target="../ink/ink561.xml"/><Relationship Id="rId19" Type="http://schemas.openxmlformats.org/officeDocument/2006/relationships/image" Target="../media/image139.png"/><Relationship Id="rId14" Type="http://schemas.openxmlformats.org/officeDocument/2006/relationships/customXml" Target="../ink/ink527.xml"/><Relationship Id="rId30" Type="http://schemas.openxmlformats.org/officeDocument/2006/relationships/customXml" Target="../ink/ink535.xml"/><Relationship Id="rId35" Type="http://schemas.openxmlformats.org/officeDocument/2006/relationships/image" Target="../media/image147.png"/><Relationship Id="rId56" Type="http://schemas.openxmlformats.org/officeDocument/2006/relationships/customXml" Target="../ink/ink548.xml"/><Relationship Id="rId77" Type="http://schemas.openxmlformats.org/officeDocument/2006/relationships/image" Target="../media/image169.png"/><Relationship Id="rId100" Type="http://schemas.openxmlformats.org/officeDocument/2006/relationships/customXml" Target="../ink/ink570.xml"/><Relationship Id="rId105" Type="http://schemas.openxmlformats.org/officeDocument/2006/relationships/image" Target="../media/image183.png"/><Relationship Id="rId126" Type="http://schemas.openxmlformats.org/officeDocument/2006/relationships/customXml" Target="../ink/ink583.xml"/><Relationship Id="rId8" Type="http://schemas.openxmlformats.org/officeDocument/2006/relationships/customXml" Target="../ink/ink524.xml"/><Relationship Id="rId51" Type="http://schemas.openxmlformats.org/officeDocument/2006/relationships/image" Target="../media/image155.png"/><Relationship Id="rId72" Type="http://schemas.openxmlformats.org/officeDocument/2006/relationships/customXml" Target="../ink/ink556.xml"/><Relationship Id="rId93" Type="http://schemas.openxmlformats.org/officeDocument/2006/relationships/image" Target="../media/image177.png"/><Relationship Id="rId98" Type="http://schemas.openxmlformats.org/officeDocument/2006/relationships/customXml" Target="../ink/ink569.xml"/><Relationship Id="rId121" Type="http://schemas.openxmlformats.org/officeDocument/2006/relationships/image" Target="../media/image90.png"/><Relationship Id="rId3" Type="http://schemas.openxmlformats.org/officeDocument/2006/relationships/image" Target="../media/image131.png"/><Relationship Id="rId25" Type="http://schemas.openxmlformats.org/officeDocument/2006/relationships/image" Target="../media/image142.png"/><Relationship Id="rId46" Type="http://schemas.openxmlformats.org/officeDocument/2006/relationships/customXml" Target="../ink/ink543.xml"/><Relationship Id="rId67" Type="http://schemas.openxmlformats.org/officeDocument/2006/relationships/image" Target="../media/image164.png"/><Relationship Id="rId116" Type="http://schemas.openxmlformats.org/officeDocument/2006/relationships/customXml" Target="../ink/ink578.xml"/><Relationship Id="rId137" Type="http://schemas.openxmlformats.org/officeDocument/2006/relationships/image" Target="../media/image98.png"/><Relationship Id="rId20" Type="http://schemas.openxmlformats.org/officeDocument/2006/relationships/customXml" Target="../ink/ink530.xml"/><Relationship Id="rId41" Type="http://schemas.openxmlformats.org/officeDocument/2006/relationships/image" Target="../media/image150.png"/><Relationship Id="rId62" Type="http://schemas.openxmlformats.org/officeDocument/2006/relationships/customXml" Target="../ink/ink551.xml"/><Relationship Id="rId83" Type="http://schemas.openxmlformats.org/officeDocument/2006/relationships/image" Target="../media/image172.png"/><Relationship Id="rId88" Type="http://schemas.openxmlformats.org/officeDocument/2006/relationships/customXml" Target="../ink/ink564.xml"/><Relationship Id="rId111" Type="http://schemas.openxmlformats.org/officeDocument/2006/relationships/image" Target="../media/image186.png"/><Relationship Id="rId132" Type="http://schemas.openxmlformats.org/officeDocument/2006/relationships/customXml" Target="../ink/ink586.xml"/><Relationship Id="rId15" Type="http://schemas.openxmlformats.org/officeDocument/2006/relationships/image" Target="../media/image137.png"/><Relationship Id="rId36" Type="http://schemas.openxmlformats.org/officeDocument/2006/relationships/customXml" Target="../ink/ink538.xml"/><Relationship Id="rId57" Type="http://schemas.openxmlformats.org/officeDocument/2006/relationships/image" Target="../media/image159.png"/><Relationship Id="rId106" Type="http://schemas.openxmlformats.org/officeDocument/2006/relationships/customXml" Target="../ink/ink573.xml"/><Relationship Id="rId127" Type="http://schemas.openxmlformats.org/officeDocument/2006/relationships/image" Target="../media/image93.png"/><Relationship Id="rId10" Type="http://schemas.openxmlformats.org/officeDocument/2006/relationships/customXml" Target="../ink/ink525.xml"/><Relationship Id="rId31" Type="http://schemas.openxmlformats.org/officeDocument/2006/relationships/image" Target="../media/image145.png"/><Relationship Id="rId52" Type="http://schemas.openxmlformats.org/officeDocument/2006/relationships/customXml" Target="../ink/ink546.xml"/><Relationship Id="rId73" Type="http://schemas.openxmlformats.org/officeDocument/2006/relationships/image" Target="../media/image167.png"/><Relationship Id="rId78" Type="http://schemas.openxmlformats.org/officeDocument/2006/relationships/customXml" Target="../ink/ink559.xml"/><Relationship Id="rId94" Type="http://schemas.openxmlformats.org/officeDocument/2006/relationships/customXml" Target="../ink/ink567.xml"/><Relationship Id="rId99" Type="http://schemas.openxmlformats.org/officeDocument/2006/relationships/image" Target="../media/image180.png"/><Relationship Id="rId101" Type="http://schemas.openxmlformats.org/officeDocument/2006/relationships/image" Target="../media/image181.png"/><Relationship Id="rId122" Type="http://schemas.openxmlformats.org/officeDocument/2006/relationships/customXml" Target="../ink/ink581.xml"/><Relationship Id="rId4" Type="http://schemas.openxmlformats.org/officeDocument/2006/relationships/customXml" Target="../ink/ink522.xml"/><Relationship Id="rId9" Type="http://schemas.openxmlformats.org/officeDocument/2006/relationships/image" Target="../media/image134.png"/><Relationship Id="rId26" Type="http://schemas.openxmlformats.org/officeDocument/2006/relationships/customXml" Target="../ink/ink533.xml"/><Relationship Id="rId47" Type="http://schemas.openxmlformats.org/officeDocument/2006/relationships/image" Target="../media/image153.png"/><Relationship Id="rId68" Type="http://schemas.openxmlformats.org/officeDocument/2006/relationships/customXml" Target="../ink/ink554.xml"/><Relationship Id="rId89" Type="http://schemas.openxmlformats.org/officeDocument/2006/relationships/image" Target="../media/image175.png"/><Relationship Id="rId112" Type="http://schemas.openxmlformats.org/officeDocument/2006/relationships/customXml" Target="../ink/ink576.xml"/><Relationship Id="rId133" Type="http://schemas.openxmlformats.org/officeDocument/2006/relationships/image" Target="../media/image96.png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89.png"/><Relationship Id="rId21" Type="http://schemas.openxmlformats.org/officeDocument/2006/relationships/image" Target="../media/image140.png"/><Relationship Id="rId42" Type="http://schemas.openxmlformats.org/officeDocument/2006/relationships/customXml" Target="../ink/ink609.xml"/><Relationship Id="rId63" Type="http://schemas.openxmlformats.org/officeDocument/2006/relationships/image" Target="../media/image162.png"/><Relationship Id="rId84" Type="http://schemas.openxmlformats.org/officeDocument/2006/relationships/customXml" Target="../ink/ink630.xml"/><Relationship Id="rId138" Type="http://schemas.openxmlformats.org/officeDocument/2006/relationships/customXml" Target="../ink/ink657.xml"/><Relationship Id="rId159" Type="http://schemas.openxmlformats.org/officeDocument/2006/relationships/image" Target="../media/image210.png"/><Relationship Id="rId170" Type="http://schemas.openxmlformats.org/officeDocument/2006/relationships/customXml" Target="../ink/ink672.xml"/><Relationship Id="rId191" Type="http://schemas.openxmlformats.org/officeDocument/2006/relationships/image" Target="../media/image90.png"/><Relationship Id="rId205" Type="http://schemas.openxmlformats.org/officeDocument/2006/relationships/image" Target="../media/image97.png"/><Relationship Id="rId107" Type="http://schemas.openxmlformats.org/officeDocument/2006/relationships/image" Target="../media/image184.png"/><Relationship Id="rId11" Type="http://schemas.openxmlformats.org/officeDocument/2006/relationships/image" Target="../media/image135.png"/><Relationship Id="rId32" Type="http://schemas.openxmlformats.org/officeDocument/2006/relationships/customXml" Target="../ink/ink604.xml"/><Relationship Id="rId53" Type="http://schemas.openxmlformats.org/officeDocument/2006/relationships/image" Target="../media/image156.png"/><Relationship Id="rId74" Type="http://schemas.openxmlformats.org/officeDocument/2006/relationships/customXml" Target="../ink/ink625.xml"/><Relationship Id="rId128" Type="http://schemas.openxmlformats.org/officeDocument/2006/relationships/customXml" Target="../ink/ink652.xml"/><Relationship Id="rId149" Type="http://schemas.openxmlformats.org/officeDocument/2006/relationships/image" Target="../media/image205.png"/><Relationship Id="rId5" Type="http://schemas.openxmlformats.org/officeDocument/2006/relationships/image" Target="../media/image132.png"/><Relationship Id="rId95" Type="http://schemas.openxmlformats.org/officeDocument/2006/relationships/image" Target="../media/image178.png"/><Relationship Id="rId160" Type="http://schemas.openxmlformats.org/officeDocument/2006/relationships/customXml" Target="../ink/ink667.xml"/><Relationship Id="rId181" Type="http://schemas.openxmlformats.org/officeDocument/2006/relationships/image" Target="../media/image221.png"/><Relationship Id="rId22" Type="http://schemas.openxmlformats.org/officeDocument/2006/relationships/customXml" Target="../ink/ink599.xml"/><Relationship Id="rId43" Type="http://schemas.openxmlformats.org/officeDocument/2006/relationships/image" Target="../media/image151.png"/><Relationship Id="rId64" Type="http://schemas.openxmlformats.org/officeDocument/2006/relationships/customXml" Target="../ink/ink620.xml"/><Relationship Id="rId118" Type="http://schemas.openxmlformats.org/officeDocument/2006/relationships/customXml" Target="../ink/ink647.xml"/><Relationship Id="rId85" Type="http://schemas.openxmlformats.org/officeDocument/2006/relationships/image" Target="../media/image173.png"/><Relationship Id="rId150" Type="http://schemas.openxmlformats.org/officeDocument/2006/relationships/customXml" Target="../ink/ink662.xml"/><Relationship Id="rId171" Type="http://schemas.openxmlformats.org/officeDocument/2006/relationships/image" Target="../media/image216.png"/><Relationship Id="rId192" Type="http://schemas.openxmlformats.org/officeDocument/2006/relationships/customXml" Target="../ink/ink683.xml"/><Relationship Id="rId206" Type="http://schemas.openxmlformats.org/officeDocument/2006/relationships/customXml" Target="../ink/ink690.xml"/><Relationship Id="rId12" Type="http://schemas.openxmlformats.org/officeDocument/2006/relationships/customXml" Target="../ink/ink594.xml"/><Relationship Id="rId33" Type="http://schemas.openxmlformats.org/officeDocument/2006/relationships/image" Target="../media/image146.png"/><Relationship Id="rId108" Type="http://schemas.openxmlformats.org/officeDocument/2006/relationships/customXml" Target="../ink/ink642.xml"/><Relationship Id="rId129" Type="http://schemas.openxmlformats.org/officeDocument/2006/relationships/image" Target="../media/image195.png"/><Relationship Id="rId54" Type="http://schemas.openxmlformats.org/officeDocument/2006/relationships/customXml" Target="../ink/ink615.xml"/><Relationship Id="rId75" Type="http://schemas.openxmlformats.org/officeDocument/2006/relationships/image" Target="../media/image168.png"/><Relationship Id="rId96" Type="http://schemas.openxmlformats.org/officeDocument/2006/relationships/customXml" Target="../ink/ink636.xml"/><Relationship Id="rId161" Type="http://schemas.openxmlformats.org/officeDocument/2006/relationships/image" Target="../media/image211.png"/><Relationship Id="rId182" Type="http://schemas.openxmlformats.org/officeDocument/2006/relationships/customXml" Target="../ink/ink678.xml"/><Relationship Id="rId6" Type="http://schemas.openxmlformats.org/officeDocument/2006/relationships/customXml" Target="../ink/ink591.xml"/><Relationship Id="rId23" Type="http://schemas.openxmlformats.org/officeDocument/2006/relationships/image" Target="../media/image141.png"/><Relationship Id="rId119" Type="http://schemas.openxmlformats.org/officeDocument/2006/relationships/image" Target="../media/image190.png"/><Relationship Id="rId44" Type="http://schemas.openxmlformats.org/officeDocument/2006/relationships/customXml" Target="../ink/ink610.xml"/><Relationship Id="rId65" Type="http://schemas.openxmlformats.org/officeDocument/2006/relationships/image" Target="../media/image163.png"/><Relationship Id="rId86" Type="http://schemas.openxmlformats.org/officeDocument/2006/relationships/customXml" Target="../ink/ink631.xml"/><Relationship Id="rId130" Type="http://schemas.openxmlformats.org/officeDocument/2006/relationships/customXml" Target="../ink/ink653.xml"/><Relationship Id="rId151" Type="http://schemas.openxmlformats.org/officeDocument/2006/relationships/image" Target="../media/image206.png"/><Relationship Id="rId172" Type="http://schemas.openxmlformats.org/officeDocument/2006/relationships/customXml" Target="../ink/ink673.xml"/><Relationship Id="rId193" Type="http://schemas.openxmlformats.org/officeDocument/2006/relationships/image" Target="../media/image91.png"/><Relationship Id="rId207" Type="http://schemas.openxmlformats.org/officeDocument/2006/relationships/image" Target="../media/image99.png"/><Relationship Id="rId13" Type="http://schemas.openxmlformats.org/officeDocument/2006/relationships/image" Target="../media/image136.png"/><Relationship Id="rId109" Type="http://schemas.openxmlformats.org/officeDocument/2006/relationships/image" Target="../media/image185.png"/><Relationship Id="rId34" Type="http://schemas.openxmlformats.org/officeDocument/2006/relationships/customXml" Target="../ink/ink605.xml"/><Relationship Id="rId55" Type="http://schemas.openxmlformats.org/officeDocument/2006/relationships/image" Target="../media/image157.png"/><Relationship Id="rId76" Type="http://schemas.openxmlformats.org/officeDocument/2006/relationships/customXml" Target="../ink/ink626.xml"/><Relationship Id="rId97" Type="http://schemas.openxmlformats.org/officeDocument/2006/relationships/image" Target="../media/image179.png"/><Relationship Id="rId120" Type="http://schemas.openxmlformats.org/officeDocument/2006/relationships/customXml" Target="../ink/ink648.xml"/><Relationship Id="rId141" Type="http://schemas.openxmlformats.org/officeDocument/2006/relationships/image" Target="../media/image201.png"/><Relationship Id="rId7" Type="http://schemas.openxmlformats.org/officeDocument/2006/relationships/image" Target="../media/image133.png"/><Relationship Id="rId162" Type="http://schemas.openxmlformats.org/officeDocument/2006/relationships/customXml" Target="../ink/ink668.xml"/><Relationship Id="rId183" Type="http://schemas.openxmlformats.org/officeDocument/2006/relationships/image" Target="../media/image222.png"/><Relationship Id="rId24" Type="http://schemas.openxmlformats.org/officeDocument/2006/relationships/customXml" Target="../ink/ink600.xml"/><Relationship Id="rId45" Type="http://schemas.openxmlformats.org/officeDocument/2006/relationships/image" Target="../media/image152.png"/><Relationship Id="rId66" Type="http://schemas.openxmlformats.org/officeDocument/2006/relationships/customXml" Target="../ink/ink621.xml"/><Relationship Id="rId87" Type="http://schemas.openxmlformats.org/officeDocument/2006/relationships/image" Target="../media/image174.png"/><Relationship Id="rId110" Type="http://schemas.openxmlformats.org/officeDocument/2006/relationships/customXml" Target="../ink/ink643.xml"/><Relationship Id="rId131" Type="http://schemas.openxmlformats.org/officeDocument/2006/relationships/image" Target="../media/image196.png"/><Relationship Id="rId61" Type="http://schemas.openxmlformats.org/officeDocument/2006/relationships/image" Target="../media/image161.png"/><Relationship Id="rId82" Type="http://schemas.openxmlformats.org/officeDocument/2006/relationships/customXml" Target="../ink/ink629.xml"/><Relationship Id="rId152" Type="http://schemas.openxmlformats.org/officeDocument/2006/relationships/customXml" Target="../ink/ink663.xml"/><Relationship Id="rId173" Type="http://schemas.openxmlformats.org/officeDocument/2006/relationships/image" Target="../media/image217.png"/><Relationship Id="rId194" Type="http://schemas.openxmlformats.org/officeDocument/2006/relationships/customXml" Target="../ink/ink684.xml"/><Relationship Id="rId199" Type="http://schemas.openxmlformats.org/officeDocument/2006/relationships/image" Target="../media/image94.png"/><Relationship Id="rId203" Type="http://schemas.openxmlformats.org/officeDocument/2006/relationships/image" Target="../media/image96.png"/><Relationship Id="rId208" Type="http://schemas.openxmlformats.org/officeDocument/2006/relationships/customXml" Target="../ink/ink691.xml"/><Relationship Id="rId19" Type="http://schemas.openxmlformats.org/officeDocument/2006/relationships/image" Target="../media/image139.png"/><Relationship Id="rId14" Type="http://schemas.openxmlformats.org/officeDocument/2006/relationships/customXml" Target="../ink/ink595.xml"/><Relationship Id="rId30" Type="http://schemas.openxmlformats.org/officeDocument/2006/relationships/customXml" Target="../ink/ink603.xml"/><Relationship Id="rId35" Type="http://schemas.openxmlformats.org/officeDocument/2006/relationships/image" Target="../media/image147.png"/><Relationship Id="rId56" Type="http://schemas.openxmlformats.org/officeDocument/2006/relationships/customXml" Target="../ink/ink616.xml"/><Relationship Id="rId77" Type="http://schemas.openxmlformats.org/officeDocument/2006/relationships/image" Target="../media/image169.png"/><Relationship Id="rId100" Type="http://schemas.openxmlformats.org/officeDocument/2006/relationships/customXml" Target="../ink/ink638.xml"/><Relationship Id="rId105" Type="http://schemas.openxmlformats.org/officeDocument/2006/relationships/image" Target="../media/image183.png"/><Relationship Id="rId126" Type="http://schemas.openxmlformats.org/officeDocument/2006/relationships/customXml" Target="../ink/ink651.xml"/><Relationship Id="rId147" Type="http://schemas.openxmlformats.org/officeDocument/2006/relationships/image" Target="../media/image204.png"/><Relationship Id="rId168" Type="http://schemas.openxmlformats.org/officeDocument/2006/relationships/customXml" Target="../ink/ink671.xml"/><Relationship Id="rId8" Type="http://schemas.openxmlformats.org/officeDocument/2006/relationships/customXml" Target="../ink/ink592.xml"/><Relationship Id="rId51" Type="http://schemas.openxmlformats.org/officeDocument/2006/relationships/image" Target="../media/image155.png"/><Relationship Id="rId72" Type="http://schemas.openxmlformats.org/officeDocument/2006/relationships/customXml" Target="../ink/ink624.xml"/><Relationship Id="rId93" Type="http://schemas.openxmlformats.org/officeDocument/2006/relationships/image" Target="../media/image177.png"/><Relationship Id="rId98" Type="http://schemas.openxmlformats.org/officeDocument/2006/relationships/customXml" Target="../ink/ink637.xml"/><Relationship Id="rId121" Type="http://schemas.openxmlformats.org/officeDocument/2006/relationships/image" Target="../media/image191.png"/><Relationship Id="rId142" Type="http://schemas.openxmlformats.org/officeDocument/2006/relationships/customXml" Target="../ink/ink658.xml"/><Relationship Id="rId163" Type="http://schemas.openxmlformats.org/officeDocument/2006/relationships/image" Target="../media/image212.png"/><Relationship Id="rId184" Type="http://schemas.openxmlformats.org/officeDocument/2006/relationships/customXml" Target="../ink/ink679.xml"/><Relationship Id="rId189" Type="http://schemas.openxmlformats.org/officeDocument/2006/relationships/image" Target="../media/image225.png"/><Relationship Id="rId3" Type="http://schemas.openxmlformats.org/officeDocument/2006/relationships/image" Target="../media/image131.png"/><Relationship Id="rId25" Type="http://schemas.openxmlformats.org/officeDocument/2006/relationships/image" Target="../media/image142.png"/><Relationship Id="rId46" Type="http://schemas.openxmlformats.org/officeDocument/2006/relationships/customXml" Target="../ink/ink611.xml"/><Relationship Id="rId67" Type="http://schemas.openxmlformats.org/officeDocument/2006/relationships/image" Target="../media/image164.png"/><Relationship Id="rId116" Type="http://schemas.openxmlformats.org/officeDocument/2006/relationships/customXml" Target="../ink/ink646.xml"/><Relationship Id="rId137" Type="http://schemas.openxmlformats.org/officeDocument/2006/relationships/image" Target="../media/image199.png"/><Relationship Id="rId158" Type="http://schemas.openxmlformats.org/officeDocument/2006/relationships/customXml" Target="../ink/ink666.xml"/><Relationship Id="rId20" Type="http://schemas.openxmlformats.org/officeDocument/2006/relationships/customXml" Target="../ink/ink598.xml"/><Relationship Id="rId41" Type="http://schemas.openxmlformats.org/officeDocument/2006/relationships/image" Target="../media/image150.png"/><Relationship Id="rId62" Type="http://schemas.openxmlformats.org/officeDocument/2006/relationships/customXml" Target="../ink/ink619.xml"/><Relationship Id="rId83" Type="http://schemas.openxmlformats.org/officeDocument/2006/relationships/image" Target="../media/image172.png"/><Relationship Id="rId88" Type="http://schemas.openxmlformats.org/officeDocument/2006/relationships/customXml" Target="../ink/ink632.xml"/><Relationship Id="rId111" Type="http://schemas.openxmlformats.org/officeDocument/2006/relationships/image" Target="../media/image186.png"/><Relationship Id="rId132" Type="http://schemas.openxmlformats.org/officeDocument/2006/relationships/customXml" Target="../ink/ink654.xml"/><Relationship Id="rId153" Type="http://schemas.openxmlformats.org/officeDocument/2006/relationships/image" Target="../media/image207.png"/><Relationship Id="rId174" Type="http://schemas.openxmlformats.org/officeDocument/2006/relationships/customXml" Target="../ink/ink674.xml"/><Relationship Id="rId179" Type="http://schemas.openxmlformats.org/officeDocument/2006/relationships/image" Target="../media/image220.png"/><Relationship Id="rId195" Type="http://schemas.openxmlformats.org/officeDocument/2006/relationships/image" Target="../media/image92.png"/><Relationship Id="rId209" Type="http://schemas.openxmlformats.org/officeDocument/2006/relationships/image" Target="../media/image100.png"/><Relationship Id="rId190" Type="http://schemas.openxmlformats.org/officeDocument/2006/relationships/customXml" Target="../ink/ink682.xml"/><Relationship Id="rId204" Type="http://schemas.openxmlformats.org/officeDocument/2006/relationships/customXml" Target="../ink/ink689.xml"/><Relationship Id="rId15" Type="http://schemas.openxmlformats.org/officeDocument/2006/relationships/image" Target="../media/image137.png"/><Relationship Id="rId36" Type="http://schemas.openxmlformats.org/officeDocument/2006/relationships/customXml" Target="../ink/ink606.xml"/><Relationship Id="rId57" Type="http://schemas.openxmlformats.org/officeDocument/2006/relationships/image" Target="../media/image159.png"/><Relationship Id="rId106" Type="http://schemas.openxmlformats.org/officeDocument/2006/relationships/customXml" Target="../ink/ink641.xml"/><Relationship Id="rId127" Type="http://schemas.openxmlformats.org/officeDocument/2006/relationships/image" Target="../media/image194.png"/><Relationship Id="rId10" Type="http://schemas.openxmlformats.org/officeDocument/2006/relationships/customXml" Target="../ink/ink593.xml"/><Relationship Id="rId31" Type="http://schemas.openxmlformats.org/officeDocument/2006/relationships/image" Target="../media/image145.png"/><Relationship Id="rId52" Type="http://schemas.openxmlformats.org/officeDocument/2006/relationships/customXml" Target="../ink/ink614.xml"/><Relationship Id="rId73" Type="http://schemas.openxmlformats.org/officeDocument/2006/relationships/image" Target="../media/image167.png"/><Relationship Id="rId78" Type="http://schemas.openxmlformats.org/officeDocument/2006/relationships/customXml" Target="../ink/ink627.xml"/><Relationship Id="rId94" Type="http://schemas.openxmlformats.org/officeDocument/2006/relationships/customXml" Target="../ink/ink635.xml"/><Relationship Id="rId99" Type="http://schemas.openxmlformats.org/officeDocument/2006/relationships/image" Target="../media/image180.png"/><Relationship Id="rId101" Type="http://schemas.openxmlformats.org/officeDocument/2006/relationships/image" Target="../media/image181.png"/><Relationship Id="rId122" Type="http://schemas.openxmlformats.org/officeDocument/2006/relationships/customXml" Target="../ink/ink649.xml"/><Relationship Id="rId143" Type="http://schemas.openxmlformats.org/officeDocument/2006/relationships/image" Target="../media/image202.png"/><Relationship Id="rId148" Type="http://schemas.openxmlformats.org/officeDocument/2006/relationships/customXml" Target="../ink/ink661.xml"/><Relationship Id="rId164" Type="http://schemas.openxmlformats.org/officeDocument/2006/relationships/customXml" Target="../ink/ink669.xml"/><Relationship Id="rId169" Type="http://schemas.openxmlformats.org/officeDocument/2006/relationships/image" Target="../media/image215.png"/><Relationship Id="rId185" Type="http://schemas.openxmlformats.org/officeDocument/2006/relationships/image" Target="../media/image223.png"/><Relationship Id="rId4" Type="http://schemas.openxmlformats.org/officeDocument/2006/relationships/customXml" Target="../ink/ink590.xml"/><Relationship Id="rId9" Type="http://schemas.openxmlformats.org/officeDocument/2006/relationships/image" Target="../media/image134.png"/><Relationship Id="rId180" Type="http://schemas.openxmlformats.org/officeDocument/2006/relationships/customXml" Target="../ink/ink677.xml"/><Relationship Id="rId210" Type="http://schemas.openxmlformats.org/officeDocument/2006/relationships/customXml" Target="../ink/ink692.xml"/><Relationship Id="rId26" Type="http://schemas.openxmlformats.org/officeDocument/2006/relationships/customXml" Target="../ink/ink601.xml"/><Relationship Id="rId47" Type="http://schemas.openxmlformats.org/officeDocument/2006/relationships/image" Target="../media/image153.png"/><Relationship Id="rId68" Type="http://schemas.openxmlformats.org/officeDocument/2006/relationships/customXml" Target="../ink/ink622.xml"/><Relationship Id="rId89" Type="http://schemas.openxmlformats.org/officeDocument/2006/relationships/image" Target="../media/image175.png"/><Relationship Id="rId112" Type="http://schemas.openxmlformats.org/officeDocument/2006/relationships/customXml" Target="../ink/ink644.xml"/><Relationship Id="rId133" Type="http://schemas.openxmlformats.org/officeDocument/2006/relationships/image" Target="../media/image197.png"/><Relationship Id="rId154" Type="http://schemas.openxmlformats.org/officeDocument/2006/relationships/customXml" Target="../ink/ink664.xml"/><Relationship Id="rId175" Type="http://schemas.openxmlformats.org/officeDocument/2006/relationships/image" Target="../media/image218.png"/><Relationship Id="rId196" Type="http://schemas.openxmlformats.org/officeDocument/2006/relationships/customXml" Target="../ink/ink685.xml"/><Relationship Id="rId200" Type="http://schemas.openxmlformats.org/officeDocument/2006/relationships/customXml" Target="../ink/ink687.xml"/><Relationship Id="rId16" Type="http://schemas.openxmlformats.org/officeDocument/2006/relationships/customXml" Target="../ink/ink596.xml"/><Relationship Id="rId37" Type="http://schemas.openxmlformats.org/officeDocument/2006/relationships/image" Target="../media/image148.png"/><Relationship Id="rId58" Type="http://schemas.openxmlformats.org/officeDocument/2006/relationships/customXml" Target="../ink/ink617.xml"/><Relationship Id="rId79" Type="http://schemas.openxmlformats.org/officeDocument/2006/relationships/image" Target="../media/image170.png"/><Relationship Id="rId102" Type="http://schemas.openxmlformats.org/officeDocument/2006/relationships/customXml" Target="../ink/ink639.xml"/><Relationship Id="rId123" Type="http://schemas.openxmlformats.org/officeDocument/2006/relationships/image" Target="../media/image192.png"/><Relationship Id="rId144" Type="http://schemas.openxmlformats.org/officeDocument/2006/relationships/customXml" Target="../ink/ink659.xml"/><Relationship Id="rId90" Type="http://schemas.openxmlformats.org/officeDocument/2006/relationships/customXml" Target="../ink/ink633.xml"/><Relationship Id="rId165" Type="http://schemas.openxmlformats.org/officeDocument/2006/relationships/image" Target="../media/image213.png"/><Relationship Id="rId186" Type="http://schemas.openxmlformats.org/officeDocument/2006/relationships/customXml" Target="../ink/ink680.xml"/><Relationship Id="rId211" Type="http://schemas.openxmlformats.org/officeDocument/2006/relationships/image" Target="../media/image101.png"/><Relationship Id="rId27" Type="http://schemas.openxmlformats.org/officeDocument/2006/relationships/image" Target="../media/image143.png"/><Relationship Id="rId48" Type="http://schemas.openxmlformats.org/officeDocument/2006/relationships/customXml" Target="../ink/ink612.xml"/><Relationship Id="rId69" Type="http://schemas.openxmlformats.org/officeDocument/2006/relationships/image" Target="../media/image165.png"/><Relationship Id="rId113" Type="http://schemas.openxmlformats.org/officeDocument/2006/relationships/image" Target="../media/image187.png"/><Relationship Id="rId134" Type="http://schemas.openxmlformats.org/officeDocument/2006/relationships/customXml" Target="../ink/ink655.xml"/><Relationship Id="rId80" Type="http://schemas.openxmlformats.org/officeDocument/2006/relationships/customXml" Target="../ink/ink628.xml"/><Relationship Id="rId155" Type="http://schemas.openxmlformats.org/officeDocument/2006/relationships/image" Target="../media/image208.png"/><Relationship Id="rId176" Type="http://schemas.openxmlformats.org/officeDocument/2006/relationships/customXml" Target="../ink/ink675.xml"/><Relationship Id="rId197" Type="http://schemas.openxmlformats.org/officeDocument/2006/relationships/image" Target="../media/image93.png"/><Relationship Id="rId201" Type="http://schemas.openxmlformats.org/officeDocument/2006/relationships/image" Target="../media/image95.png"/><Relationship Id="rId17" Type="http://schemas.openxmlformats.org/officeDocument/2006/relationships/image" Target="../media/image138.png"/><Relationship Id="rId38" Type="http://schemas.openxmlformats.org/officeDocument/2006/relationships/customXml" Target="../ink/ink607.xml"/><Relationship Id="rId59" Type="http://schemas.openxmlformats.org/officeDocument/2006/relationships/image" Target="../media/image160.png"/><Relationship Id="rId103" Type="http://schemas.openxmlformats.org/officeDocument/2006/relationships/image" Target="../media/image182.png"/><Relationship Id="rId124" Type="http://schemas.openxmlformats.org/officeDocument/2006/relationships/customXml" Target="../ink/ink650.xml"/><Relationship Id="rId70" Type="http://schemas.openxmlformats.org/officeDocument/2006/relationships/customXml" Target="../ink/ink623.xml"/><Relationship Id="rId91" Type="http://schemas.openxmlformats.org/officeDocument/2006/relationships/image" Target="../media/image176.png"/><Relationship Id="rId145" Type="http://schemas.openxmlformats.org/officeDocument/2006/relationships/image" Target="../media/image203.png"/><Relationship Id="rId166" Type="http://schemas.openxmlformats.org/officeDocument/2006/relationships/customXml" Target="../ink/ink670.xml"/><Relationship Id="rId187" Type="http://schemas.openxmlformats.org/officeDocument/2006/relationships/image" Target="../media/image22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93.xml"/><Relationship Id="rId28" Type="http://schemas.openxmlformats.org/officeDocument/2006/relationships/customXml" Target="../ink/ink602.xml"/><Relationship Id="rId49" Type="http://schemas.openxmlformats.org/officeDocument/2006/relationships/image" Target="../media/image154.png"/><Relationship Id="rId114" Type="http://schemas.openxmlformats.org/officeDocument/2006/relationships/customXml" Target="../ink/ink645.xml"/><Relationship Id="rId60" Type="http://schemas.openxmlformats.org/officeDocument/2006/relationships/customXml" Target="../ink/ink618.xml"/><Relationship Id="rId81" Type="http://schemas.openxmlformats.org/officeDocument/2006/relationships/image" Target="../media/image171.png"/><Relationship Id="rId135" Type="http://schemas.openxmlformats.org/officeDocument/2006/relationships/image" Target="../media/image198.png"/><Relationship Id="rId156" Type="http://schemas.openxmlformats.org/officeDocument/2006/relationships/customXml" Target="../ink/ink665.xml"/><Relationship Id="rId177" Type="http://schemas.openxmlformats.org/officeDocument/2006/relationships/image" Target="../media/image219.png"/><Relationship Id="rId198" Type="http://schemas.openxmlformats.org/officeDocument/2006/relationships/customXml" Target="../ink/ink686.xml"/><Relationship Id="rId202" Type="http://schemas.openxmlformats.org/officeDocument/2006/relationships/customXml" Target="../ink/ink688.xml"/><Relationship Id="rId18" Type="http://schemas.openxmlformats.org/officeDocument/2006/relationships/customXml" Target="../ink/ink597.xml"/><Relationship Id="rId39" Type="http://schemas.openxmlformats.org/officeDocument/2006/relationships/image" Target="../media/image149.png"/><Relationship Id="rId50" Type="http://schemas.openxmlformats.org/officeDocument/2006/relationships/customXml" Target="../ink/ink613.xml"/><Relationship Id="rId104" Type="http://schemas.openxmlformats.org/officeDocument/2006/relationships/customXml" Target="../ink/ink640.xml"/><Relationship Id="rId125" Type="http://schemas.openxmlformats.org/officeDocument/2006/relationships/image" Target="../media/image193.png"/><Relationship Id="rId146" Type="http://schemas.openxmlformats.org/officeDocument/2006/relationships/customXml" Target="../ink/ink660.xml"/><Relationship Id="rId167" Type="http://schemas.openxmlformats.org/officeDocument/2006/relationships/image" Target="../media/image214.png"/><Relationship Id="rId188" Type="http://schemas.openxmlformats.org/officeDocument/2006/relationships/customXml" Target="../ink/ink681.xml"/><Relationship Id="rId71" Type="http://schemas.openxmlformats.org/officeDocument/2006/relationships/image" Target="../media/image166.png"/><Relationship Id="rId92" Type="http://schemas.openxmlformats.org/officeDocument/2006/relationships/customXml" Target="../ink/ink634.xml"/><Relationship Id="rId213" Type="http://schemas.openxmlformats.org/officeDocument/2006/relationships/image" Target="../media/image98.png"/><Relationship Id="rId2" Type="http://schemas.openxmlformats.org/officeDocument/2006/relationships/customXml" Target="../ink/ink589.xml"/><Relationship Id="rId29" Type="http://schemas.openxmlformats.org/officeDocument/2006/relationships/image" Target="../media/image144.png"/><Relationship Id="rId40" Type="http://schemas.openxmlformats.org/officeDocument/2006/relationships/customXml" Target="../ink/ink608.xml"/><Relationship Id="rId115" Type="http://schemas.openxmlformats.org/officeDocument/2006/relationships/image" Target="../media/image188.png"/><Relationship Id="rId136" Type="http://schemas.openxmlformats.org/officeDocument/2006/relationships/customXml" Target="../ink/ink656.xml"/><Relationship Id="rId157" Type="http://schemas.openxmlformats.org/officeDocument/2006/relationships/image" Target="../media/image209.png"/><Relationship Id="rId178" Type="http://schemas.openxmlformats.org/officeDocument/2006/relationships/customXml" Target="../ink/ink67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customXml" Target="../ink/ink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.xml"/><Relationship Id="rId5" Type="http://schemas.openxmlformats.org/officeDocument/2006/relationships/image" Target="../media/image4.png"/><Relationship Id="rId4" Type="http://schemas.openxmlformats.org/officeDocument/2006/relationships/customXml" Target="../ink/ink4.xml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89.png"/><Relationship Id="rId21" Type="http://schemas.openxmlformats.org/officeDocument/2006/relationships/image" Target="../media/image140.png"/><Relationship Id="rId42" Type="http://schemas.openxmlformats.org/officeDocument/2006/relationships/customXml" Target="../ink/ink714.xml"/><Relationship Id="rId63" Type="http://schemas.openxmlformats.org/officeDocument/2006/relationships/image" Target="../media/image162.png"/><Relationship Id="rId84" Type="http://schemas.openxmlformats.org/officeDocument/2006/relationships/customXml" Target="../ink/ink735.xml"/><Relationship Id="rId138" Type="http://schemas.openxmlformats.org/officeDocument/2006/relationships/customXml" Target="../ink/ink762.xml"/><Relationship Id="rId159" Type="http://schemas.openxmlformats.org/officeDocument/2006/relationships/image" Target="../media/image210.png"/><Relationship Id="rId170" Type="http://schemas.openxmlformats.org/officeDocument/2006/relationships/customXml" Target="../ink/ink777.xml"/><Relationship Id="rId191" Type="http://schemas.openxmlformats.org/officeDocument/2006/relationships/image" Target="../media/image226.png"/><Relationship Id="rId205" Type="http://schemas.openxmlformats.org/officeDocument/2006/relationships/image" Target="../media/image233.png"/><Relationship Id="rId226" Type="http://schemas.openxmlformats.org/officeDocument/2006/relationships/customXml" Target="../ink/ink805.xml"/><Relationship Id="rId107" Type="http://schemas.openxmlformats.org/officeDocument/2006/relationships/image" Target="../media/image184.png"/><Relationship Id="rId11" Type="http://schemas.openxmlformats.org/officeDocument/2006/relationships/image" Target="../media/image135.png"/><Relationship Id="rId32" Type="http://schemas.openxmlformats.org/officeDocument/2006/relationships/customXml" Target="../ink/ink709.xml"/><Relationship Id="rId53" Type="http://schemas.openxmlformats.org/officeDocument/2006/relationships/image" Target="../media/image156.png"/><Relationship Id="rId74" Type="http://schemas.openxmlformats.org/officeDocument/2006/relationships/customXml" Target="../ink/ink730.xml"/><Relationship Id="rId128" Type="http://schemas.openxmlformats.org/officeDocument/2006/relationships/customXml" Target="../ink/ink757.xml"/><Relationship Id="rId149" Type="http://schemas.openxmlformats.org/officeDocument/2006/relationships/image" Target="../media/image205.png"/><Relationship Id="rId5" Type="http://schemas.openxmlformats.org/officeDocument/2006/relationships/image" Target="../media/image132.png"/><Relationship Id="rId95" Type="http://schemas.openxmlformats.org/officeDocument/2006/relationships/image" Target="../media/image178.png"/><Relationship Id="rId160" Type="http://schemas.openxmlformats.org/officeDocument/2006/relationships/customXml" Target="../ink/ink772.xml"/><Relationship Id="rId181" Type="http://schemas.openxmlformats.org/officeDocument/2006/relationships/image" Target="../media/image221.png"/><Relationship Id="rId216" Type="http://schemas.openxmlformats.org/officeDocument/2006/relationships/customXml" Target="../ink/ink800.xml"/><Relationship Id="rId22" Type="http://schemas.openxmlformats.org/officeDocument/2006/relationships/customXml" Target="../ink/ink704.xml"/><Relationship Id="rId43" Type="http://schemas.openxmlformats.org/officeDocument/2006/relationships/image" Target="../media/image151.png"/><Relationship Id="rId64" Type="http://schemas.openxmlformats.org/officeDocument/2006/relationships/customXml" Target="../ink/ink725.xml"/><Relationship Id="rId118" Type="http://schemas.openxmlformats.org/officeDocument/2006/relationships/customXml" Target="../ink/ink752.xml"/><Relationship Id="rId85" Type="http://schemas.openxmlformats.org/officeDocument/2006/relationships/image" Target="../media/image173.png"/><Relationship Id="rId150" Type="http://schemas.openxmlformats.org/officeDocument/2006/relationships/customXml" Target="../ink/ink767.xml"/><Relationship Id="rId171" Type="http://schemas.openxmlformats.org/officeDocument/2006/relationships/image" Target="../media/image216.png"/><Relationship Id="rId192" Type="http://schemas.openxmlformats.org/officeDocument/2006/relationships/customXml" Target="../ink/ink788.xml"/><Relationship Id="rId206" Type="http://schemas.openxmlformats.org/officeDocument/2006/relationships/customXml" Target="../ink/ink795.xml"/><Relationship Id="rId227" Type="http://schemas.openxmlformats.org/officeDocument/2006/relationships/image" Target="../media/image100.png"/><Relationship Id="rId12" Type="http://schemas.openxmlformats.org/officeDocument/2006/relationships/customXml" Target="../ink/ink699.xml"/><Relationship Id="rId33" Type="http://schemas.openxmlformats.org/officeDocument/2006/relationships/image" Target="../media/image146.png"/><Relationship Id="rId108" Type="http://schemas.openxmlformats.org/officeDocument/2006/relationships/customXml" Target="../ink/ink747.xml"/><Relationship Id="rId129" Type="http://schemas.openxmlformats.org/officeDocument/2006/relationships/image" Target="../media/image195.png"/><Relationship Id="rId54" Type="http://schemas.openxmlformats.org/officeDocument/2006/relationships/customXml" Target="../ink/ink720.xml"/><Relationship Id="rId75" Type="http://schemas.openxmlformats.org/officeDocument/2006/relationships/image" Target="../media/image168.png"/><Relationship Id="rId96" Type="http://schemas.openxmlformats.org/officeDocument/2006/relationships/customXml" Target="../ink/ink741.xml"/><Relationship Id="rId161" Type="http://schemas.openxmlformats.org/officeDocument/2006/relationships/image" Target="../media/image211.png"/><Relationship Id="rId182" Type="http://schemas.openxmlformats.org/officeDocument/2006/relationships/customXml" Target="../ink/ink783.xml"/><Relationship Id="rId217" Type="http://schemas.openxmlformats.org/officeDocument/2006/relationships/image" Target="../media/image94.png"/><Relationship Id="rId6" Type="http://schemas.openxmlformats.org/officeDocument/2006/relationships/customXml" Target="../ink/ink696.xml"/><Relationship Id="rId23" Type="http://schemas.openxmlformats.org/officeDocument/2006/relationships/image" Target="../media/image141.png"/><Relationship Id="rId119" Type="http://schemas.openxmlformats.org/officeDocument/2006/relationships/image" Target="../media/image190.png"/><Relationship Id="rId44" Type="http://schemas.openxmlformats.org/officeDocument/2006/relationships/customXml" Target="../ink/ink715.xml"/><Relationship Id="rId65" Type="http://schemas.openxmlformats.org/officeDocument/2006/relationships/image" Target="../media/image163.png"/><Relationship Id="rId86" Type="http://schemas.openxmlformats.org/officeDocument/2006/relationships/customXml" Target="../ink/ink736.xml"/><Relationship Id="rId130" Type="http://schemas.openxmlformats.org/officeDocument/2006/relationships/customXml" Target="../ink/ink758.xml"/><Relationship Id="rId151" Type="http://schemas.openxmlformats.org/officeDocument/2006/relationships/image" Target="../media/image206.png"/><Relationship Id="rId172" Type="http://schemas.openxmlformats.org/officeDocument/2006/relationships/customXml" Target="../ink/ink778.xml"/><Relationship Id="rId193" Type="http://schemas.openxmlformats.org/officeDocument/2006/relationships/image" Target="../media/image227.png"/><Relationship Id="rId207" Type="http://schemas.openxmlformats.org/officeDocument/2006/relationships/image" Target="../media/image234.png"/><Relationship Id="rId228" Type="http://schemas.openxmlformats.org/officeDocument/2006/relationships/customXml" Target="../ink/ink806.xml"/><Relationship Id="rId13" Type="http://schemas.openxmlformats.org/officeDocument/2006/relationships/image" Target="../media/image136.png"/><Relationship Id="rId109" Type="http://schemas.openxmlformats.org/officeDocument/2006/relationships/image" Target="../media/image185.png"/><Relationship Id="rId34" Type="http://schemas.openxmlformats.org/officeDocument/2006/relationships/customXml" Target="../ink/ink710.xml"/><Relationship Id="rId55" Type="http://schemas.openxmlformats.org/officeDocument/2006/relationships/image" Target="../media/image157.png"/><Relationship Id="rId76" Type="http://schemas.openxmlformats.org/officeDocument/2006/relationships/customXml" Target="../ink/ink731.xml"/><Relationship Id="rId97" Type="http://schemas.openxmlformats.org/officeDocument/2006/relationships/image" Target="../media/image179.png"/><Relationship Id="rId120" Type="http://schemas.openxmlformats.org/officeDocument/2006/relationships/customXml" Target="../ink/ink753.xml"/><Relationship Id="rId141" Type="http://schemas.openxmlformats.org/officeDocument/2006/relationships/image" Target="../media/image201.png"/><Relationship Id="rId7" Type="http://schemas.openxmlformats.org/officeDocument/2006/relationships/image" Target="../media/image133.png"/><Relationship Id="rId162" Type="http://schemas.openxmlformats.org/officeDocument/2006/relationships/customXml" Target="../ink/ink773.xml"/><Relationship Id="rId183" Type="http://schemas.openxmlformats.org/officeDocument/2006/relationships/image" Target="../media/image222.png"/><Relationship Id="rId218" Type="http://schemas.openxmlformats.org/officeDocument/2006/relationships/customXml" Target="../ink/ink801.xml"/><Relationship Id="rId24" Type="http://schemas.openxmlformats.org/officeDocument/2006/relationships/customXml" Target="../ink/ink705.xml"/><Relationship Id="rId45" Type="http://schemas.openxmlformats.org/officeDocument/2006/relationships/image" Target="../media/image152.png"/><Relationship Id="rId66" Type="http://schemas.openxmlformats.org/officeDocument/2006/relationships/customXml" Target="../ink/ink726.xml"/><Relationship Id="rId87" Type="http://schemas.openxmlformats.org/officeDocument/2006/relationships/image" Target="../media/image174.png"/><Relationship Id="rId110" Type="http://schemas.openxmlformats.org/officeDocument/2006/relationships/customXml" Target="../ink/ink748.xml"/><Relationship Id="rId131" Type="http://schemas.openxmlformats.org/officeDocument/2006/relationships/image" Target="../media/image196.png"/><Relationship Id="rId152" Type="http://schemas.openxmlformats.org/officeDocument/2006/relationships/customXml" Target="../ink/ink768.xml"/><Relationship Id="rId173" Type="http://schemas.openxmlformats.org/officeDocument/2006/relationships/image" Target="../media/image217.png"/><Relationship Id="rId194" Type="http://schemas.openxmlformats.org/officeDocument/2006/relationships/customXml" Target="../ink/ink789.xml"/><Relationship Id="rId208" Type="http://schemas.openxmlformats.org/officeDocument/2006/relationships/customXml" Target="../ink/ink796.xml"/><Relationship Id="rId229" Type="http://schemas.openxmlformats.org/officeDocument/2006/relationships/image" Target="../media/image101.png"/><Relationship Id="rId14" Type="http://schemas.openxmlformats.org/officeDocument/2006/relationships/customXml" Target="../ink/ink700.xml"/><Relationship Id="rId35" Type="http://schemas.openxmlformats.org/officeDocument/2006/relationships/image" Target="../media/image147.png"/><Relationship Id="rId56" Type="http://schemas.openxmlformats.org/officeDocument/2006/relationships/customXml" Target="../ink/ink721.xml"/><Relationship Id="rId77" Type="http://schemas.openxmlformats.org/officeDocument/2006/relationships/image" Target="../media/image169.png"/><Relationship Id="rId100" Type="http://schemas.openxmlformats.org/officeDocument/2006/relationships/customXml" Target="../ink/ink743.xml"/><Relationship Id="rId8" Type="http://schemas.openxmlformats.org/officeDocument/2006/relationships/customXml" Target="../ink/ink697.xml"/><Relationship Id="rId98" Type="http://schemas.openxmlformats.org/officeDocument/2006/relationships/customXml" Target="../ink/ink742.xml"/><Relationship Id="rId121" Type="http://schemas.openxmlformats.org/officeDocument/2006/relationships/image" Target="../media/image191.png"/><Relationship Id="rId142" Type="http://schemas.openxmlformats.org/officeDocument/2006/relationships/customXml" Target="../ink/ink763.xml"/><Relationship Id="rId163" Type="http://schemas.openxmlformats.org/officeDocument/2006/relationships/image" Target="../media/image212.png"/><Relationship Id="rId184" Type="http://schemas.openxmlformats.org/officeDocument/2006/relationships/customXml" Target="../ink/ink784.xml"/><Relationship Id="rId219" Type="http://schemas.openxmlformats.org/officeDocument/2006/relationships/image" Target="../media/image95.png"/><Relationship Id="rId230" Type="http://schemas.openxmlformats.org/officeDocument/2006/relationships/customXml" Target="../ink/ink807.xml"/><Relationship Id="rId25" Type="http://schemas.openxmlformats.org/officeDocument/2006/relationships/image" Target="../media/image142.png"/><Relationship Id="rId46" Type="http://schemas.openxmlformats.org/officeDocument/2006/relationships/customXml" Target="../ink/ink716.xml"/><Relationship Id="rId67" Type="http://schemas.openxmlformats.org/officeDocument/2006/relationships/image" Target="../media/image164.png"/><Relationship Id="rId116" Type="http://schemas.openxmlformats.org/officeDocument/2006/relationships/customXml" Target="../ink/ink751.xml"/><Relationship Id="rId137" Type="http://schemas.openxmlformats.org/officeDocument/2006/relationships/image" Target="../media/image199.png"/><Relationship Id="rId158" Type="http://schemas.openxmlformats.org/officeDocument/2006/relationships/customXml" Target="../ink/ink771.xml"/><Relationship Id="rId20" Type="http://schemas.openxmlformats.org/officeDocument/2006/relationships/customXml" Target="../ink/ink703.xml"/><Relationship Id="rId41" Type="http://schemas.openxmlformats.org/officeDocument/2006/relationships/image" Target="../media/image150.png"/><Relationship Id="rId62" Type="http://schemas.openxmlformats.org/officeDocument/2006/relationships/customXml" Target="../ink/ink724.xml"/><Relationship Id="rId83" Type="http://schemas.openxmlformats.org/officeDocument/2006/relationships/image" Target="../media/image172.png"/><Relationship Id="rId88" Type="http://schemas.openxmlformats.org/officeDocument/2006/relationships/customXml" Target="../ink/ink737.xml"/><Relationship Id="rId111" Type="http://schemas.openxmlformats.org/officeDocument/2006/relationships/image" Target="../media/image186.png"/><Relationship Id="rId132" Type="http://schemas.openxmlformats.org/officeDocument/2006/relationships/customXml" Target="../ink/ink759.xml"/><Relationship Id="rId153" Type="http://schemas.openxmlformats.org/officeDocument/2006/relationships/image" Target="../media/image207.png"/><Relationship Id="rId174" Type="http://schemas.openxmlformats.org/officeDocument/2006/relationships/customXml" Target="../ink/ink779.xml"/><Relationship Id="rId179" Type="http://schemas.openxmlformats.org/officeDocument/2006/relationships/image" Target="../media/image220.png"/><Relationship Id="rId195" Type="http://schemas.openxmlformats.org/officeDocument/2006/relationships/image" Target="../media/image228.png"/><Relationship Id="rId209" Type="http://schemas.openxmlformats.org/officeDocument/2006/relationships/image" Target="../media/image90.png"/><Relationship Id="rId190" Type="http://schemas.openxmlformats.org/officeDocument/2006/relationships/customXml" Target="../ink/ink787.xml"/><Relationship Id="rId204" Type="http://schemas.openxmlformats.org/officeDocument/2006/relationships/customXml" Target="../ink/ink794.xml"/><Relationship Id="rId220" Type="http://schemas.openxmlformats.org/officeDocument/2006/relationships/customXml" Target="../ink/ink802.xml"/><Relationship Id="rId225" Type="http://schemas.openxmlformats.org/officeDocument/2006/relationships/image" Target="../media/image99.png"/><Relationship Id="rId15" Type="http://schemas.openxmlformats.org/officeDocument/2006/relationships/image" Target="../media/image137.png"/><Relationship Id="rId36" Type="http://schemas.openxmlformats.org/officeDocument/2006/relationships/customXml" Target="../ink/ink711.xml"/><Relationship Id="rId57" Type="http://schemas.openxmlformats.org/officeDocument/2006/relationships/image" Target="../media/image159.png"/><Relationship Id="rId106" Type="http://schemas.openxmlformats.org/officeDocument/2006/relationships/customXml" Target="../ink/ink746.xml"/><Relationship Id="rId127" Type="http://schemas.openxmlformats.org/officeDocument/2006/relationships/image" Target="../media/image194.png"/><Relationship Id="rId10" Type="http://schemas.openxmlformats.org/officeDocument/2006/relationships/customXml" Target="../ink/ink698.xml"/><Relationship Id="rId31" Type="http://schemas.openxmlformats.org/officeDocument/2006/relationships/image" Target="../media/image145.png"/><Relationship Id="rId52" Type="http://schemas.openxmlformats.org/officeDocument/2006/relationships/customXml" Target="../ink/ink719.xml"/><Relationship Id="rId73" Type="http://schemas.openxmlformats.org/officeDocument/2006/relationships/image" Target="../media/image167.png"/><Relationship Id="rId78" Type="http://schemas.openxmlformats.org/officeDocument/2006/relationships/customXml" Target="../ink/ink732.xml"/><Relationship Id="rId94" Type="http://schemas.openxmlformats.org/officeDocument/2006/relationships/customXml" Target="../ink/ink740.xml"/><Relationship Id="rId99" Type="http://schemas.openxmlformats.org/officeDocument/2006/relationships/image" Target="../media/image180.png"/><Relationship Id="rId101" Type="http://schemas.openxmlformats.org/officeDocument/2006/relationships/image" Target="../media/image181.png"/><Relationship Id="rId122" Type="http://schemas.openxmlformats.org/officeDocument/2006/relationships/customXml" Target="../ink/ink754.xml"/><Relationship Id="rId143" Type="http://schemas.openxmlformats.org/officeDocument/2006/relationships/image" Target="../media/image202.png"/><Relationship Id="rId148" Type="http://schemas.openxmlformats.org/officeDocument/2006/relationships/customXml" Target="../ink/ink766.xml"/><Relationship Id="rId164" Type="http://schemas.openxmlformats.org/officeDocument/2006/relationships/customXml" Target="../ink/ink774.xml"/><Relationship Id="rId169" Type="http://schemas.openxmlformats.org/officeDocument/2006/relationships/image" Target="../media/image215.png"/><Relationship Id="rId185" Type="http://schemas.openxmlformats.org/officeDocument/2006/relationships/image" Target="../media/image223.png"/><Relationship Id="rId4" Type="http://schemas.openxmlformats.org/officeDocument/2006/relationships/customXml" Target="../ink/ink695.xml"/><Relationship Id="rId9" Type="http://schemas.openxmlformats.org/officeDocument/2006/relationships/image" Target="../media/image134.png"/><Relationship Id="rId180" Type="http://schemas.openxmlformats.org/officeDocument/2006/relationships/customXml" Target="../ink/ink782.xml"/><Relationship Id="rId210" Type="http://schemas.openxmlformats.org/officeDocument/2006/relationships/customXml" Target="../ink/ink797.xml"/><Relationship Id="rId215" Type="http://schemas.openxmlformats.org/officeDocument/2006/relationships/image" Target="../media/image93.png"/><Relationship Id="rId26" Type="http://schemas.openxmlformats.org/officeDocument/2006/relationships/customXml" Target="../ink/ink706.xml"/><Relationship Id="rId231" Type="http://schemas.openxmlformats.org/officeDocument/2006/relationships/image" Target="../media/image98.png"/><Relationship Id="rId47" Type="http://schemas.openxmlformats.org/officeDocument/2006/relationships/image" Target="../media/image153.png"/><Relationship Id="rId68" Type="http://schemas.openxmlformats.org/officeDocument/2006/relationships/customXml" Target="../ink/ink727.xml"/><Relationship Id="rId89" Type="http://schemas.openxmlformats.org/officeDocument/2006/relationships/image" Target="../media/image175.png"/><Relationship Id="rId112" Type="http://schemas.openxmlformats.org/officeDocument/2006/relationships/customXml" Target="../ink/ink749.xml"/><Relationship Id="rId133" Type="http://schemas.openxmlformats.org/officeDocument/2006/relationships/image" Target="../media/image197.png"/><Relationship Id="rId154" Type="http://schemas.openxmlformats.org/officeDocument/2006/relationships/customXml" Target="../ink/ink769.xml"/><Relationship Id="rId175" Type="http://schemas.openxmlformats.org/officeDocument/2006/relationships/image" Target="../media/image218.png"/><Relationship Id="rId196" Type="http://schemas.openxmlformats.org/officeDocument/2006/relationships/customXml" Target="../ink/ink790.xml"/><Relationship Id="rId200" Type="http://schemas.openxmlformats.org/officeDocument/2006/relationships/customXml" Target="../ink/ink792.xml"/><Relationship Id="rId16" Type="http://schemas.openxmlformats.org/officeDocument/2006/relationships/customXml" Target="../ink/ink701.xml"/><Relationship Id="rId221" Type="http://schemas.openxmlformats.org/officeDocument/2006/relationships/image" Target="../media/image96.png"/><Relationship Id="rId37" Type="http://schemas.openxmlformats.org/officeDocument/2006/relationships/image" Target="../media/image148.png"/><Relationship Id="rId58" Type="http://schemas.openxmlformats.org/officeDocument/2006/relationships/customXml" Target="../ink/ink722.xml"/><Relationship Id="rId79" Type="http://schemas.openxmlformats.org/officeDocument/2006/relationships/image" Target="../media/image170.png"/><Relationship Id="rId102" Type="http://schemas.openxmlformats.org/officeDocument/2006/relationships/customXml" Target="../ink/ink744.xml"/><Relationship Id="rId123" Type="http://schemas.openxmlformats.org/officeDocument/2006/relationships/image" Target="../media/image192.png"/><Relationship Id="rId144" Type="http://schemas.openxmlformats.org/officeDocument/2006/relationships/customXml" Target="../ink/ink764.xml"/><Relationship Id="rId90" Type="http://schemas.openxmlformats.org/officeDocument/2006/relationships/customXml" Target="../ink/ink738.xml"/><Relationship Id="rId165" Type="http://schemas.openxmlformats.org/officeDocument/2006/relationships/image" Target="../media/image213.png"/><Relationship Id="rId186" Type="http://schemas.openxmlformats.org/officeDocument/2006/relationships/customXml" Target="../ink/ink785.xml"/><Relationship Id="rId211" Type="http://schemas.openxmlformats.org/officeDocument/2006/relationships/image" Target="../media/image91.png"/><Relationship Id="rId27" Type="http://schemas.openxmlformats.org/officeDocument/2006/relationships/image" Target="../media/image143.png"/><Relationship Id="rId48" Type="http://schemas.openxmlformats.org/officeDocument/2006/relationships/customXml" Target="../ink/ink717.xml"/><Relationship Id="rId69" Type="http://schemas.openxmlformats.org/officeDocument/2006/relationships/image" Target="../media/image165.png"/><Relationship Id="rId113" Type="http://schemas.openxmlformats.org/officeDocument/2006/relationships/image" Target="../media/image187.png"/><Relationship Id="rId134" Type="http://schemas.openxmlformats.org/officeDocument/2006/relationships/customXml" Target="../ink/ink760.xml"/><Relationship Id="rId80" Type="http://schemas.openxmlformats.org/officeDocument/2006/relationships/customXml" Target="../ink/ink733.xml"/><Relationship Id="rId155" Type="http://schemas.openxmlformats.org/officeDocument/2006/relationships/image" Target="../media/image208.png"/><Relationship Id="rId176" Type="http://schemas.openxmlformats.org/officeDocument/2006/relationships/customXml" Target="../ink/ink780.xml"/><Relationship Id="rId197" Type="http://schemas.openxmlformats.org/officeDocument/2006/relationships/image" Target="../media/image229.png"/><Relationship Id="rId201" Type="http://schemas.openxmlformats.org/officeDocument/2006/relationships/image" Target="../media/image231.png"/><Relationship Id="rId222" Type="http://schemas.openxmlformats.org/officeDocument/2006/relationships/customXml" Target="../ink/ink803.xml"/><Relationship Id="rId17" Type="http://schemas.openxmlformats.org/officeDocument/2006/relationships/image" Target="../media/image138.png"/><Relationship Id="rId38" Type="http://schemas.openxmlformats.org/officeDocument/2006/relationships/customXml" Target="../ink/ink712.xml"/><Relationship Id="rId59" Type="http://schemas.openxmlformats.org/officeDocument/2006/relationships/image" Target="../media/image160.png"/><Relationship Id="rId103" Type="http://schemas.openxmlformats.org/officeDocument/2006/relationships/image" Target="../media/image182.png"/><Relationship Id="rId124" Type="http://schemas.openxmlformats.org/officeDocument/2006/relationships/customXml" Target="../ink/ink755.xml"/><Relationship Id="rId70" Type="http://schemas.openxmlformats.org/officeDocument/2006/relationships/customXml" Target="../ink/ink728.xml"/><Relationship Id="rId91" Type="http://schemas.openxmlformats.org/officeDocument/2006/relationships/image" Target="../media/image176.png"/><Relationship Id="rId145" Type="http://schemas.openxmlformats.org/officeDocument/2006/relationships/image" Target="../media/image203.png"/><Relationship Id="rId166" Type="http://schemas.openxmlformats.org/officeDocument/2006/relationships/customXml" Target="../ink/ink775.xml"/><Relationship Id="rId187" Type="http://schemas.openxmlformats.org/officeDocument/2006/relationships/image" Target="../media/image22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798.xml"/><Relationship Id="rId28" Type="http://schemas.openxmlformats.org/officeDocument/2006/relationships/customXml" Target="../ink/ink707.xml"/><Relationship Id="rId49" Type="http://schemas.openxmlformats.org/officeDocument/2006/relationships/image" Target="../media/image154.png"/><Relationship Id="rId114" Type="http://schemas.openxmlformats.org/officeDocument/2006/relationships/customXml" Target="../ink/ink750.xml"/><Relationship Id="rId60" Type="http://schemas.openxmlformats.org/officeDocument/2006/relationships/customXml" Target="../ink/ink723.xml"/><Relationship Id="rId81" Type="http://schemas.openxmlformats.org/officeDocument/2006/relationships/image" Target="../media/image171.png"/><Relationship Id="rId135" Type="http://schemas.openxmlformats.org/officeDocument/2006/relationships/image" Target="../media/image198.png"/><Relationship Id="rId156" Type="http://schemas.openxmlformats.org/officeDocument/2006/relationships/customXml" Target="../ink/ink770.xml"/><Relationship Id="rId177" Type="http://schemas.openxmlformats.org/officeDocument/2006/relationships/image" Target="../media/image219.png"/><Relationship Id="rId198" Type="http://schemas.openxmlformats.org/officeDocument/2006/relationships/customXml" Target="../ink/ink791.xml"/><Relationship Id="rId202" Type="http://schemas.openxmlformats.org/officeDocument/2006/relationships/customXml" Target="../ink/ink793.xml"/><Relationship Id="rId223" Type="http://schemas.openxmlformats.org/officeDocument/2006/relationships/image" Target="../media/image97.png"/><Relationship Id="rId18" Type="http://schemas.openxmlformats.org/officeDocument/2006/relationships/customXml" Target="../ink/ink702.xml"/><Relationship Id="rId39" Type="http://schemas.openxmlformats.org/officeDocument/2006/relationships/image" Target="../media/image149.png"/><Relationship Id="rId50" Type="http://schemas.openxmlformats.org/officeDocument/2006/relationships/customXml" Target="../ink/ink718.xml"/><Relationship Id="rId104" Type="http://schemas.openxmlformats.org/officeDocument/2006/relationships/customXml" Target="../ink/ink745.xml"/><Relationship Id="rId125" Type="http://schemas.openxmlformats.org/officeDocument/2006/relationships/image" Target="../media/image193.png"/><Relationship Id="rId146" Type="http://schemas.openxmlformats.org/officeDocument/2006/relationships/customXml" Target="../ink/ink765.xml"/><Relationship Id="rId167" Type="http://schemas.openxmlformats.org/officeDocument/2006/relationships/image" Target="../media/image214.png"/><Relationship Id="rId188" Type="http://schemas.openxmlformats.org/officeDocument/2006/relationships/customXml" Target="../ink/ink786.xml"/><Relationship Id="rId71" Type="http://schemas.openxmlformats.org/officeDocument/2006/relationships/image" Target="../media/image166.png"/><Relationship Id="rId92" Type="http://schemas.openxmlformats.org/officeDocument/2006/relationships/customXml" Target="../ink/ink739.xml"/><Relationship Id="rId213" Type="http://schemas.openxmlformats.org/officeDocument/2006/relationships/image" Target="../media/image92.png"/><Relationship Id="rId2" Type="http://schemas.openxmlformats.org/officeDocument/2006/relationships/customXml" Target="../ink/ink694.xml"/><Relationship Id="rId29" Type="http://schemas.openxmlformats.org/officeDocument/2006/relationships/image" Target="../media/image144.png"/><Relationship Id="rId40" Type="http://schemas.openxmlformats.org/officeDocument/2006/relationships/customXml" Target="../ink/ink713.xml"/><Relationship Id="rId115" Type="http://schemas.openxmlformats.org/officeDocument/2006/relationships/image" Target="../media/image188.png"/><Relationship Id="rId136" Type="http://schemas.openxmlformats.org/officeDocument/2006/relationships/customXml" Target="../ink/ink761.xml"/><Relationship Id="rId157" Type="http://schemas.openxmlformats.org/officeDocument/2006/relationships/image" Target="../media/image209.png"/><Relationship Id="rId178" Type="http://schemas.openxmlformats.org/officeDocument/2006/relationships/customXml" Target="../ink/ink781.xml"/><Relationship Id="rId61" Type="http://schemas.openxmlformats.org/officeDocument/2006/relationships/image" Target="../media/image161.png"/><Relationship Id="rId82" Type="http://schemas.openxmlformats.org/officeDocument/2006/relationships/customXml" Target="../ink/ink734.xml"/><Relationship Id="rId199" Type="http://schemas.openxmlformats.org/officeDocument/2006/relationships/image" Target="../media/image230.png"/><Relationship Id="rId203" Type="http://schemas.openxmlformats.org/officeDocument/2006/relationships/image" Target="../media/image232.png"/><Relationship Id="rId19" Type="http://schemas.openxmlformats.org/officeDocument/2006/relationships/image" Target="../media/image139.png"/><Relationship Id="rId224" Type="http://schemas.openxmlformats.org/officeDocument/2006/relationships/customXml" Target="../ink/ink804.xml"/><Relationship Id="rId30" Type="http://schemas.openxmlformats.org/officeDocument/2006/relationships/customXml" Target="../ink/ink708.xml"/><Relationship Id="rId105" Type="http://schemas.openxmlformats.org/officeDocument/2006/relationships/image" Target="../media/image183.png"/><Relationship Id="rId126" Type="http://schemas.openxmlformats.org/officeDocument/2006/relationships/customXml" Target="../ink/ink756.xml"/><Relationship Id="rId147" Type="http://schemas.openxmlformats.org/officeDocument/2006/relationships/image" Target="../media/image204.png"/><Relationship Id="rId168" Type="http://schemas.openxmlformats.org/officeDocument/2006/relationships/customXml" Target="../ink/ink776.xml"/><Relationship Id="rId51" Type="http://schemas.openxmlformats.org/officeDocument/2006/relationships/image" Target="../media/image155.png"/><Relationship Id="rId72" Type="http://schemas.openxmlformats.org/officeDocument/2006/relationships/customXml" Target="../ink/ink729.xml"/><Relationship Id="rId93" Type="http://schemas.openxmlformats.org/officeDocument/2006/relationships/image" Target="../media/image177.png"/><Relationship Id="rId189" Type="http://schemas.openxmlformats.org/officeDocument/2006/relationships/image" Target="../media/image225.png"/><Relationship Id="rId3" Type="http://schemas.openxmlformats.org/officeDocument/2006/relationships/image" Target="../media/image131.png"/><Relationship Id="rId214" Type="http://schemas.openxmlformats.org/officeDocument/2006/relationships/customXml" Target="../ink/ink799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customXml" Target="../ink/ink811.xml"/><Relationship Id="rId13" Type="http://schemas.openxmlformats.org/officeDocument/2006/relationships/image" Target="../media/image240.png"/><Relationship Id="rId18" Type="http://schemas.openxmlformats.org/officeDocument/2006/relationships/customXml" Target="../ink/ink816.xml"/><Relationship Id="rId26" Type="http://schemas.openxmlformats.org/officeDocument/2006/relationships/customXml" Target="../ink/ink820.xml"/><Relationship Id="rId3" Type="http://schemas.openxmlformats.org/officeDocument/2006/relationships/image" Target="../media/image235.png"/><Relationship Id="rId21" Type="http://schemas.openxmlformats.org/officeDocument/2006/relationships/image" Target="../media/image244.png"/><Relationship Id="rId7" Type="http://schemas.openxmlformats.org/officeDocument/2006/relationships/image" Target="../media/image237.png"/><Relationship Id="rId12" Type="http://schemas.openxmlformats.org/officeDocument/2006/relationships/customXml" Target="../ink/ink813.xml"/><Relationship Id="rId17" Type="http://schemas.openxmlformats.org/officeDocument/2006/relationships/image" Target="../media/image242.png"/><Relationship Id="rId25" Type="http://schemas.openxmlformats.org/officeDocument/2006/relationships/image" Target="../media/image246.png"/><Relationship Id="rId2" Type="http://schemas.openxmlformats.org/officeDocument/2006/relationships/customXml" Target="../ink/ink808.xml"/><Relationship Id="rId16" Type="http://schemas.openxmlformats.org/officeDocument/2006/relationships/customXml" Target="../ink/ink815.xml"/><Relationship Id="rId20" Type="http://schemas.openxmlformats.org/officeDocument/2006/relationships/customXml" Target="../ink/ink817.xml"/><Relationship Id="rId29" Type="http://schemas.openxmlformats.org/officeDocument/2006/relationships/image" Target="../media/image24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0.xml"/><Relationship Id="rId11" Type="http://schemas.openxmlformats.org/officeDocument/2006/relationships/image" Target="../media/image239.png"/><Relationship Id="rId24" Type="http://schemas.openxmlformats.org/officeDocument/2006/relationships/customXml" Target="../ink/ink819.xml"/><Relationship Id="rId5" Type="http://schemas.openxmlformats.org/officeDocument/2006/relationships/image" Target="../media/image236.png"/><Relationship Id="rId15" Type="http://schemas.openxmlformats.org/officeDocument/2006/relationships/image" Target="../media/image241.png"/><Relationship Id="rId23" Type="http://schemas.openxmlformats.org/officeDocument/2006/relationships/image" Target="../media/image245.png"/><Relationship Id="rId28" Type="http://schemas.openxmlformats.org/officeDocument/2006/relationships/customXml" Target="../ink/ink821.xml"/><Relationship Id="rId10" Type="http://schemas.openxmlformats.org/officeDocument/2006/relationships/customXml" Target="../ink/ink812.xml"/><Relationship Id="rId19" Type="http://schemas.openxmlformats.org/officeDocument/2006/relationships/image" Target="../media/image243.png"/><Relationship Id="rId31" Type="http://schemas.openxmlformats.org/officeDocument/2006/relationships/image" Target="../media/image102.png"/><Relationship Id="rId4" Type="http://schemas.openxmlformats.org/officeDocument/2006/relationships/customXml" Target="../ink/ink809.xml"/><Relationship Id="rId9" Type="http://schemas.openxmlformats.org/officeDocument/2006/relationships/image" Target="../media/image238.png"/><Relationship Id="rId14" Type="http://schemas.openxmlformats.org/officeDocument/2006/relationships/customXml" Target="../ink/ink814.xml"/><Relationship Id="rId22" Type="http://schemas.openxmlformats.org/officeDocument/2006/relationships/customXml" Target="../ink/ink818.xml"/><Relationship Id="rId27" Type="http://schemas.openxmlformats.org/officeDocument/2006/relationships/image" Target="../media/image247.png"/><Relationship Id="rId30" Type="http://schemas.openxmlformats.org/officeDocument/2006/relationships/customXml" Target="../ink/ink822.xml"/></Relationships>
</file>

<file path=ppt/slides/_rels/slide2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0.png"/><Relationship Id="rId18" Type="http://schemas.openxmlformats.org/officeDocument/2006/relationships/customXml" Target="../ink/ink831.xml"/><Relationship Id="rId26" Type="http://schemas.openxmlformats.org/officeDocument/2006/relationships/customXml" Target="../ink/ink835.xml"/><Relationship Id="rId39" Type="http://schemas.openxmlformats.org/officeDocument/2006/relationships/image" Target="../media/image253.png"/><Relationship Id="rId21" Type="http://schemas.openxmlformats.org/officeDocument/2006/relationships/image" Target="../media/image244.png"/><Relationship Id="rId34" Type="http://schemas.openxmlformats.org/officeDocument/2006/relationships/customXml" Target="../ink/ink839.xml"/><Relationship Id="rId7" Type="http://schemas.openxmlformats.org/officeDocument/2006/relationships/image" Target="../media/image237.png"/><Relationship Id="rId2" Type="http://schemas.openxmlformats.org/officeDocument/2006/relationships/customXml" Target="../ink/ink823.xml"/><Relationship Id="rId16" Type="http://schemas.openxmlformats.org/officeDocument/2006/relationships/customXml" Target="../ink/ink830.xml"/><Relationship Id="rId20" Type="http://schemas.openxmlformats.org/officeDocument/2006/relationships/customXml" Target="../ink/ink832.xml"/><Relationship Id="rId29" Type="http://schemas.openxmlformats.org/officeDocument/2006/relationships/image" Target="../media/image248.png"/><Relationship Id="rId41" Type="http://schemas.openxmlformats.org/officeDocument/2006/relationships/image" Target="../media/image10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5.xml"/><Relationship Id="rId11" Type="http://schemas.openxmlformats.org/officeDocument/2006/relationships/image" Target="../media/image239.png"/><Relationship Id="rId24" Type="http://schemas.openxmlformats.org/officeDocument/2006/relationships/customXml" Target="../ink/ink834.xml"/><Relationship Id="rId32" Type="http://schemas.openxmlformats.org/officeDocument/2006/relationships/customXml" Target="../ink/ink838.xml"/><Relationship Id="rId37" Type="http://schemas.openxmlformats.org/officeDocument/2006/relationships/image" Target="../media/image252.png"/><Relationship Id="rId40" Type="http://schemas.openxmlformats.org/officeDocument/2006/relationships/customXml" Target="../ink/ink842.xml"/><Relationship Id="rId5" Type="http://schemas.openxmlformats.org/officeDocument/2006/relationships/image" Target="../media/image236.png"/><Relationship Id="rId15" Type="http://schemas.openxmlformats.org/officeDocument/2006/relationships/image" Target="../media/image241.png"/><Relationship Id="rId23" Type="http://schemas.openxmlformats.org/officeDocument/2006/relationships/image" Target="../media/image245.png"/><Relationship Id="rId28" Type="http://schemas.openxmlformats.org/officeDocument/2006/relationships/customXml" Target="../ink/ink836.xml"/><Relationship Id="rId36" Type="http://schemas.openxmlformats.org/officeDocument/2006/relationships/customXml" Target="../ink/ink840.xml"/><Relationship Id="rId10" Type="http://schemas.openxmlformats.org/officeDocument/2006/relationships/customXml" Target="../ink/ink827.xml"/><Relationship Id="rId19" Type="http://schemas.openxmlformats.org/officeDocument/2006/relationships/image" Target="../media/image243.png"/><Relationship Id="rId31" Type="http://schemas.openxmlformats.org/officeDocument/2006/relationships/image" Target="../media/image249.png"/><Relationship Id="rId4" Type="http://schemas.openxmlformats.org/officeDocument/2006/relationships/customXml" Target="../ink/ink824.xml"/><Relationship Id="rId9" Type="http://schemas.openxmlformats.org/officeDocument/2006/relationships/image" Target="../media/image238.png"/><Relationship Id="rId14" Type="http://schemas.openxmlformats.org/officeDocument/2006/relationships/customXml" Target="../ink/ink829.xml"/><Relationship Id="rId22" Type="http://schemas.openxmlformats.org/officeDocument/2006/relationships/customXml" Target="../ink/ink833.xml"/><Relationship Id="rId27" Type="http://schemas.openxmlformats.org/officeDocument/2006/relationships/image" Target="../media/image247.png"/><Relationship Id="rId30" Type="http://schemas.openxmlformats.org/officeDocument/2006/relationships/customXml" Target="../ink/ink837.xml"/><Relationship Id="rId35" Type="http://schemas.openxmlformats.org/officeDocument/2006/relationships/image" Target="../media/image251.png"/><Relationship Id="rId8" Type="http://schemas.openxmlformats.org/officeDocument/2006/relationships/customXml" Target="../ink/ink826.xml"/><Relationship Id="rId3" Type="http://schemas.openxmlformats.org/officeDocument/2006/relationships/image" Target="../media/image235.png"/><Relationship Id="rId12" Type="http://schemas.openxmlformats.org/officeDocument/2006/relationships/customXml" Target="../ink/ink828.xml"/><Relationship Id="rId17" Type="http://schemas.openxmlformats.org/officeDocument/2006/relationships/image" Target="../media/image242.png"/><Relationship Id="rId25" Type="http://schemas.openxmlformats.org/officeDocument/2006/relationships/image" Target="../media/image246.png"/><Relationship Id="rId33" Type="http://schemas.openxmlformats.org/officeDocument/2006/relationships/image" Target="../media/image250.png"/><Relationship Id="rId38" Type="http://schemas.openxmlformats.org/officeDocument/2006/relationships/customXml" Target="../ink/ink841.xml"/></Relationships>
</file>

<file path=ppt/slides/_rels/slide2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0.png"/><Relationship Id="rId18" Type="http://schemas.openxmlformats.org/officeDocument/2006/relationships/customXml" Target="../ink/ink851.xml"/><Relationship Id="rId26" Type="http://schemas.openxmlformats.org/officeDocument/2006/relationships/customXml" Target="../ink/ink855.xml"/><Relationship Id="rId39" Type="http://schemas.openxmlformats.org/officeDocument/2006/relationships/image" Target="../media/image253.png"/><Relationship Id="rId21" Type="http://schemas.openxmlformats.org/officeDocument/2006/relationships/image" Target="../media/image244.png"/><Relationship Id="rId34" Type="http://schemas.openxmlformats.org/officeDocument/2006/relationships/customXml" Target="../ink/ink859.xml"/><Relationship Id="rId42" Type="http://schemas.openxmlformats.org/officeDocument/2006/relationships/customXml" Target="../ink/ink863.xml"/><Relationship Id="rId47" Type="http://schemas.openxmlformats.org/officeDocument/2006/relationships/image" Target="../media/image257.png"/><Relationship Id="rId50" Type="http://schemas.openxmlformats.org/officeDocument/2006/relationships/customXml" Target="../ink/ink867.xml"/><Relationship Id="rId55" Type="http://schemas.openxmlformats.org/officeDocument/2006/relationships/image" Target="../media/image261.png"/><Relationship Id="rId63" Type="http://schemas.openxmlformats.org/officeDocument/2006/relationships/image" Target="../media/image102.png"/><Relationship Id="rId7" Type="http://schemas.openxmlformats.org/officeDocument/2006/relationships/image" Target="../media/image237.png"/><Relationship Id="rId2" Type="http://schemas.openxmlformats.org/officeDocument/2006/relationships/customXml" Target="../ink/ink843.xml"/><Relationship Id="rId16" Type="http://schemas.openxmlformats.org/officeDocument/2006/relationships/customXml" Target="../ink/ink850.xml"/><Relationship Id="rId29" Type="http://schemas.openxmlformats.org/officeDocument/2006/relationships/image" Target="../media/image248.png"/><Relationship Id="rId11" Type="http://schemas.openxmlformats.org/officeDocument/2006/relationships/image" Target="../media/image239.png"/><Relationship Id="rId24" Type="http://schemas.openxmlformats.org/officeDocument/2006/relationships/customXml" Target="../ink/ink854.xml"/><Relationship Id="rId32" Type="http://schemas.openxmlformats.org/officeDocument/2006/relationships/customXml" Target="../ink/ink858.xml"/><Relationship Id="rId37" Type="http://schemas.openxmlformats.org/officeDocument/2006/relationships/image" Target="../media/image252.png"/><Relationship Id="rId40" Type="http://schemas.openxmlformats.org/officeDocument/2006/relationships/customXml" Target="../ink/ink862.xml"/><Relationship Id="rId45" Type="http://schemas.openxmlformats.org/officeDocument/2006/relationships/image" Target="../media/image256.png"/><Relationship Id="rId53" Type="http://schemas.openxmlformats.org/officeDocument/2006/relationships/image" Target="../media/image260.png"/><Relationship Id="rId58" Type="http://schemas.openxmlformats.org/officeDocument/2006/relationships/customXml" Target="../ink/ink871.xml"/><Relationship Id="rId5" Type="http://schemas.openxmlformats.org/officeDocument/2006/relationships/image" Target="../media/image236.png"/><Relationship Id="rId61" Type="http://schemas.openxmlformats.org/officeDocument/2006/relationships/image" Target="../media/image264.png"/><Relationship Id="rId19" Type="http://schemas.openxmlformats.org/officeDocument/2006/relationships/image" Target="../media/image243.png"/><Relationship Id="rId14" Type="http://schemas.openxmlformats.org/officeDocument/2006/relationships/customXml" Target="../ink/ink849.xml"/><Relationship Id="rId22" Type="http://schemas.openxmlformats.org/officeDocument/2006/relationships/customXml" Target="../ink/ink853.xml"/><Relationship Id="rId27" Type="http://schemas.openxmlformats.org/officeDocument/2006/relationships/image" Target="../media/image247.png"/><Relationship Id="rId30" Type="http://schemas.openxmlformats.org/officeDocument/2006/relationships/customXml" Target="../ink/ink857.xml"/><Relationship Id="rId35" Type="http://schemas.openxmlformats.org/officeDocument/2006/relationships/image" Target="../media/image251.png"/><Relationship Id="rId43" Type="http://schemas.openxmlformats.org/officeDocument/2006/relationships/image" Target="../media/image255.png"/><Relationship Id="rId48" Type="http://schemas.openxmlformats.org/officeDocument/2006/relationships/customXml" Target="../ink/ink866.xml"/><Relationship Id="rId56" Type="http://schemas.openxmlformats.org/officeDocument/2006/relationships/customXml" Target="../ink/ink870.xml"/><Relationship Id="rId8" Type="http://schemas.openxmlformats.org/officeDocument/2006/relationships/customXml" Target="../ink/ink846.xml"/><Relationship Id="rId51" Type="http://schemas.openxmlformats.org/officeDocument/2006/relationships/image" Target="../media/image259.png"/><Relationship Id="rId3" Type="http://schemas.openxmlformats.org/officeDocument/2006/relationships/image" Target="../media/image235.png"/><Relationship Id="rId12" Type="http://schemas.openxmlformats.org/officeDocument/2006/relationships/customXml" Target="../ink/ink848.xml"/><Relationship Id="rId17" Type="http://schemas.openxmlformats.org/officeDocument/2006/relationships/image" Target="../media/image242.png"/><Relationship Id="rId25" Type="http://schemas.openxmlformats.org/officeDocument/2006/relationships/image" Target="../media/image246.png"/><Relationship Id="rId33" Type="http://schemas.openxmlformats.org/officeDocument/2006/relationships/image" Target="../media/image250.png"/><Relationship Id="rId38" Type="http://schemas.openxmlformats.org/officeDocument/2006/relationships/customXml" Target="../ink/ink861.xml"/><Relationship Id="rId46" Type="http://schemas.openxmlformats.org/officeDocument/2006/relationships/customXml" Target="../ink/ink865.xml"/><Relationship Id="rId59" Type="http://schemas.openxmlformats.org/officeDocument/2006/relationships/image" Target="../media/image263.png"/><Relationship Id="rId20" Type="http://schemas.openxmlformats.org/officeDocument/2006/relationships/customXml" Target="../ink/ink852.xml"/><Relationship Id="rId41" Type="http://schemas.openxmlformats.org/officeDocument/2006/relationships/image" Target="../media/image254.png"/><Relationship Id="rId54" Type="http://schemas.openxmlformats.org/officeDocument/2006/relationships/customXml" Target="../ink/ink869.xml"/><Relationship Id="rId62" Type="http://schemas.openxmlformats.org/officeDocument/2006/relationships/customXml" Target="../ink/ink8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5.xml"/><Relationship Id="rId15" Type="http://schemas.openxmlformats.org/officeDocument/2006/relationships/image" Target="../media/image241.png"/><Relationship Id="rId23" Type="http://schemas.openxmlformats.org/officeDocument/2006/relationships/image" Target="../media/image245.png"/><Relationship Id="rId28" Type="http://schemas.openxmlformats.org/officeDocument/2006/relationships/customXml" Target="../ink/ink856.xml"/><Relationship Id="rId36" Type="http://schemas.openxmlformats.org/officeDocument/2006/relationships/customXml" Target="../ink/ink860.xml"/><Relationship Id="rId49" Type="http://schemas.openxmlformats.org/officeDocument/2006/relationships/image" Target="../media/image258.png"/><Relationship Id="rId57" Type="http://schemas.openxmlformats.org/officeDocument/2006/relationships/image" Target="../media/image262.png"/><Relationship Id="rId10" Type="http://schemas.openxmlformats.org/officeDocument/2006/relationships/customXml" Target="../ink/ink847.xml"/><Relationship Id="rId31" Type="http://schemas.openxmlformats.org/officeDocument/2006/relationships/image" Target="../media/image249.png"/><Relationship Id="rId44" Type="http://schemas.openxmlformats.org/officeDocument/2006/relationships/customXml" Target="../ink/ink864.xml"/><Relationship Id="rId52" Type="http://schemas.openxmlformats.org/officeDocument/2006/relationships/customXml" Target="../ink/ink868.xml"/><Relationship Id="rId60" Type="http://schemas.openxmlformats.org/officeDocument/2006/relationships/customXml" Target="../ink/ink872.xml"/><Relationship Id="rId4" Type="http://schemas.openxmlformats.org/officeDocument/2006/relationships/customXml" Target="../ink/ink844.xml"/><Relationship Id="rId9" Type="http://schemas.openxmlformats.org/officeDocument/2006/relationships/image" Target="../media/image238.png"/></Relationships>
</file>

<file path=ppt/slides/_rels/slide2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86.xml"/><Relationship Id="rId21" Type="http://schemas.openxmlformats.org/officeDocument/2006/relationships/image" Target="../media/image244.png"/><Relationship Id="rId34" Type="http://schemas.openxmlformats.org/officeDocument/2006/relationships/customXml" Target="../ink/ink890.xml"/><Relationship Id="rId42" Type="http://schemas.openxmlformats.org/officeDocument/2006/relationships/customXml" Target="../ink/ink894.xml"/><Relationship Id="rId47" Type="http://schemas.openxmlformats.org/officeDocument/2006/relationships/image" Target="../media/image257.png"/><Relationship Id="rId50" Type="http://schemas.openxmlformats.org/officeDocument/2006/relationships/customXml" Target="../ink/ink898.xml"/><Relationship Id="rId55" Type="http://schemas.openxmlformats.org/officeDocument/2006/relationships/image" Target="../media/image261.png"/><Relationship Id="rId63" Type="http://schemas.openxmlformats.org/officeDocument/2006/relationships/image" Target="../media/image265.png"/><Relationship Id="rId7" Type="http://schemas.openxmlformats.org/officeDocument/2006/relationships/image" Target="../media/image237.png"/><Relationship Id="rId2" Type="http://schemas.openxmlformats.org/officeDocument/2006/relationships/customXml" Target="../ink/ink874.xml"/><Relationship Id="rId16" Type="http://schemas.openxmlformats.org/officeDocument/2006/relationships/customXml" Target="../ink/ink881.xml"/><Relationship Id="rId29" Type="http://schemas.openxmlformats.org/officeDocument/2006/relationships/image" Target="../media/image248.png"/><Relationship Id="rId11" Type="http://schemas.openxmlformats.org/officeDocument/2006/relationships/image" Target="../media/image239.png"/><Relationship Id="rId24" Type="http://schemas.openxmlformats.org/officeDocument/2006/relationships/customXml" Target="../ink/ink885.xml"/><Relationship Id="rId32" Type="http://schemas.openxmlformats.org/officeDocument/2006/relationships/customXml" Target="../ink/ink889.xml"/><Relationship Id="rId37" Type="http://schemas.openxmlformats.org/officeDocument/2006/relationships/image" Target="../media/image252.png"/><Relationship Id="rId40" Type="http://schemas.openxmlformats.org/officeDocument/2006/relationships/customXml" Target="../ink/ink893.xml"/><Relationship Id="rId45" Type="http://schemas.openxmlformats.org/officeDocument/2006/relationships/image" Target="../media/image256.png"/><Relationship Id="rId53" Type="http://schemas.openxmlformats.org/officeDocument/2006/relationships/image" Target="../media/image260.png"/><Relationship Id="rId58" Type="http://schemas.openxmlformats.org/officeDocument/2006/relationships/customXml" Target="../ink/ink902.xml"/><Relationship Id="rId5" Type="http://schemas.openxmlformats.org/officeDocument/2006/relationships/image" Target="../media/image236.png"/><Relationship Id="rId61" Type="http://schemas.openxmlformats.org/officeDocument/2006/relationships/image" Target="../media/image264.png"/><Relationship Id="rId19" Type="http://schemas.openxmlformats.org/officeDocument/2006/relationships/image" Target="../media/image243.png"/><Relationship Id="rId14" Type="http://schemas.openxmlformats.org/officeDocument/2006/relationships/customXml" Target="../ink/ink880.xml"/><Relationship Id="rId22" Type="http://schemas.openxmlformats.org/officeDocument/2006/relationships/customXml" Target="../ink/ink884.xml"/><Relationship Id="rId27" Type="http://schemas.openxmlformats.org/officeDocument/2006/relationships/image" Target="../media/image247.png"/><Relationship Id="rId30" Type="http://schemas.openxmlformats.org/officeDocument/2006/relationships/customXml" Target="../ink/ink888.xml"/><Relationship Id="rId35" Type="http://schemas.openxmlformats.org/officeDocument/2006/relationships/image" Target="../media/image251.png"/><Relationship Id="rId43" Type="http://schemas.openxmlformats.org/officeDocument/2006/relationships/image" Target="../media/image255.png"/><Relationship Id="rId48" Type="http://schemas.openxmlformats.org/officeDocument/2006/relationships/customXml" Target="../ink/ink897.xml"/><Relationship Id="rId56" Type="http://schemas.openxmlformats.org/officeDocument/2006/relationships/customXml" Target="../ink/ink901.xml"/><Relationship Id="rId64" Type="http://schemas.openxmlformats.org/officeDocument/2006/relationships/customXml" Target="../ink/ink905.xml"/><Relationship Id="rId8" Type="http://schemas.openxmlformats.org/officeDocument/2006/relationships/customXml" Target="../ink/ink877.xml"/><Relationship Id="rId51" Type="http://schemas.openxmlformats.org/officeDocument/2006/relationships/image" Target="../media/image259.png"/><Relationship Id="rId3" Type="http://schemas.openxmlformats.org/officeDocument/2006/relationships/image" Target="../media/image235.png"/><Relationship Id="rId12" Type="http://schemas.openxmlformats.org/officeDocument/2006/relationships/customXml" Target="../ink/ink879.xml"/><Relationship Id="rId17" Type="http://schemas.openxmlformats.org/officeDocument/2006/relationships/image" Target="../media/image242.png"/><Relationship Id="rId25" Type="http://schemas.openxmlformats.org/officeDocument/2006/relationships/image" Target="../media/image246.png"/><Relationship Id="rId33" Type="http://schemas.openxmlformats.org/officeDocument/2006/relationships/image" Target="../media/image250.png"/><Relationship Id="rId38" Type="http://schemas.openxmlformats.org/officeDocument/2006/relationships/customXml" Target="../ink/ink892.xml"/><Relationship Id="rId46" Type="http://schemas.openxmlformats.org/officeDocument/2006/relationships/customXml" Target="../ink/ink896.xml"/><Relationship Id="rId59" Type="http://schemas.openxmlformats.org/officeDocument/2006/relationships/image" Target="../media/image263.png"/><Relationship Id="rId20" Type="http://schemas.openxmlformats.org/officeDocument/2006/relationships/customXml" Target="../ink/ink883.xml"/><Relationship Id="rId41" Type="http://schemas.openxmlformats.org/officeDocument/2006/relationships/image" Target="../media/image254.png"/><Relationship Id="rId54" Type="http://schemas.openxmlformats.org/officeDocument/2006/relationships/customXml" Target="../ink/ink900.xml"/><Relationship Id="rId62" Type="http://schemas.openxmlformats.org/officeDocument/2006/relationships/customXml" Target="../ink/ink90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76.xml"/><Relationship Id="rId15" Type="http://schemas.openxmlformats.org/officeDocument/2006/relationships/image" Target="../media/image241.png"/><Relationship Id="rId23" Type="http://schemas.openxmlformats.org/officeDocument/2006/relationships/image" Target="../media/image245.png"/><Relationship Id="rId28" Type="http://schemas.openxmlformats.org/officeDocument/2006/relationships/customXml" Target="../ink/ink887.xml"/><Relationship Id="rId36" Type="http://schemas.openxmlformats.org/officeDocument/2006/relationships/customXml" Target="../ink/ink891.xml"/><Relationship Id="rId49" Type="http://schemas.openxmlformats.org/officeDocument/2006/relationships/image" Target="../media/image258.png"/><Relationship Id="rId57" Type="http://schemas.openxmlformats.org/officeDocument/2006/relationships/image" Target="../media/image262.png"/><Relationship Id="rId10" Type="http://schemas.openxmlformats.org/officeDocument/2006/relationships/customXml" Target="../ink/ink878.xml"/><Relationship Id="rId31" Type="http://schemas.openxmlformats.org/officeDocument/2006/relationships/image" Target="../media/image249.png"/><Relationship Id="rId44" Type="http://schemas.openxmlformats.org/officeDocument/2006/relationships/customXml" Target="../ink/ink895.xml"/><Relationship Id="rId52" Type="http://schemas.openxmlformats.org/officeDocument/2006/relationships/customXml" Target="../ink/ink899.xml"/><Relationship Id="rId60" Type="http://schemas.openxmlformats.org/officeDocument/2006/relationships/customXml" Target="../ink/ink903.xml"/><Relationship Id="rId65" Type="http://schemas.openxmlformats.org/officeDocument/2006/relationships/image" Target="../media/image102.png"/><Relationship Id="rId4" Type="http://schemas.openxmlformats.org/officeDocument/2006/relationships/customXml" Target="../ink/ink875.xml"/><Relationship Id="rId9" Type="http://schemas.openxmlformats.org/officeDocument/2006/relationships/image" Target="../media/image238.png"/><Relationship Id="rId13" Type="http://schemas.openxmlformats.org/officeDocument/2006/relationships/image" Target="../media/image240.png"/><Relationship Id="rId18" Type="http://schemas.openxmlformats.org/officeDocument/2006/relationships/customXml" Target="../ink/ink882.xml"/><Relationship Id="rId39" Type="http://schemas.openxmlformats.org/officeDocument/2006/relationships/image" Target="../media/image25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ustomXml" Target="../ink/ink906.xml"/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4.png"/></Relationships>
</file>

<file path=ppt/slides/_rels/slide26.xml.rels><?xml version="1.0" encoding="UTF-8" standalone="yes"?>
<Relationships xmlns="http://schemas.openxmlformats.org/package/2006/relationships"><Relationship Id="rId13" Type="http://schemas.openxmlformats.org/officeDocument/2006/relationships/customXml" Target="../ink/ink912.xml"/><Relationship Id="rId18" Type="http://schemas.openxmlformats.org/officeDocument/2006/relationships/image" Target="../media/image111.png"/><Relationship Id="rId26" Type="http://schemas.openxmlformats.org/officeDocument/2006/relationships/image" Target="../media/image115.png"/><Relationship Id="rId21" Type="http://schemas.openxmlformats.org/officeDocument/2006/relationships/customXml" Target="../ink/ink916.xml"/><Relationship Id="rId34" Type="http://schemas.openxmlformats.org/officeDocument/2006/relationships/image" Target="../media/image119.png"/><Relationship Id="rId7" Type="http://schemas.openxmlformats.org/officeDocument/2006/relationships/customXml" Target="../ink/ink909.xml"/><Relationship Id="rId12" Type="http://schemas.openxmlformats.org/officeDocument/2006/relationships/image" Target="../media/image109.png"/><Relationship Id="rId17" Type="http://schemas.openxmlformats.org/officeDocument/2006/relationships/customXml" Target="../ink/ink914.xml"/><Relationship Id="rId25" Type="http://schemas.openxmlformats.org/officeDocument/2006/relationships/customXml" Target="../ink/ink918.xml"/><Relationship Id="rId33" Type="http://schemas.openxmlformats.org/officeDocument/2006/relationships/customXml" Target="../ink/ink922.xml"/><Relationship Id="rId38" Type="http://schemas.openxmlformats.org/officeDocument/2006/relationships/image" Target="../media/image104.png"/><Relationship Id="rId2" Type="http://schemas.openxmlformats.org/officeDocument/2006/relationships/image" Target="../media/image103.png"/><Relationship Id="rId16" Type="http://schemas.openxmlformats.org/officeDocument/2006/relationships/image" Target="../media/image110.png"/><Relationship Id="rId20" Type="http://schemas.openxmlformats.org/officeDocument/2006/relationships/image" Target="../media/image112.png"/><Relationship Id="rId29" Type="http://schemas.openxmlformats.org/officeDocument/2006/relationships/customXml" Target="../ink/ink92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6.png"/><Relationship Id="rId11" Type="http://schemas.openxmlformats.org/officeDocument/2006/relationships/customXml" Target="../ink/ink911.xml"/><Relationship Id="rId24" Type="http://schemas.openxmlformats.org/officeDocument/2006/relationships/image" Target="../media/image114.png"/><Relationship Id="rId32" Type="http://schemas.openxmlformats.org/officeDocument/2006/relationships/image" Target="../media/image118.png"/><Relationship Id="rId37" Type="http://schemas.openxmlformats.org/officeDocument/2006/relationships/customXml" Target="../ink/ink924.xml"/><Relationship Id="rId5" Type="http://schemas.openxmlformats.org/officeDocument/2006/relationships/customXml" Target="../ink/ink908.xml"/><Relationship Id="rId15" Type="http://schemas.openxmlformats.org/officeDocument/2006/relationships/customXml" Target="../ink/ink913.xml"/><Relationship Id="rId23" Type="http://schemas.openxmlformats.org/officeDocument/2006/relationships/customXml" Target="../ink/ink917.xml"/><Relationship Id="rId28" Type="http://schemas.openxmlformats.org/officeDocument/2006/relationships/image" Target="../media/image116.png"/><Relationship Id="rId36" Type="http://schemas.openxmlformats.org/officeDocument/2006/relationships/image" Target="../media/image120.png"/><Relationship Id="rId10" Type="http://schemas.openxmlformats.org/officeDocument/2006/relationships/image" Target="../media/image108.png"/><Relationship Id="rId19" Type="http://schemas.openxmlformats.org/officeDocument/2006/relationships/customXml" Target="../ink/ink915.xml"/><Relationship Id="rId31" Type="http://schemas.openxmlformats.org/officeDocument/2006/relationships/customXml" Target="../ink/ink921.xml"/><Relationship Id="rId4" Type="http://schemas.openxmlformats.org/officeDocument/2006/relationships/image" Target="../media/image105.png"/><Relationship Id="rId9" Type="http://schemas.openxmlformats.org/officeDocument/2006/relationships/customXml" Target="../ink/ink910.xml"/><Relationship Id="rId14" Type="http://schemas.openxmlformats.org/officeDocument/2006/relationships/image" Target="../media/image73.png"/><Relationship Id="rId22" Type="http://schemas.openxmlformats.org/officeDocument/2006/relationships/image" Target="../media/image113.png"/><Relationship Id="rId27" Type="http://schemas.openxmlformats.org/officeDocument/2006/relationships/customXml" Target="../ink/ink919.xml"/><Relationship Id="rId30" Type="http://schemas.openxmlformats.org/officeDocument/2006/relationships/image" Target="../media/image117.png"/><Relationship Id="rId35" Type="http://schemas.openxmlformats.org/officeDocument/2006/relationships/customXml" Target="../ink/ink923.xml"/><Relationship Id="rId8" Type="http://schemas.openxmlformats.org/officeDocument/2006/relationships/image" Target="../media/image107.png"/><Relationship Id="rId3" Type="http://schemas.openxmlformats.org/officeDocument/2006/relationships/customXml" Target="../ink/ink907.xml"/></Relationships>
</file>

<file path=ppt/slides/_rels/slide27.xml.rels><?xml version="1.0" encoding="UTF-8" standalone="yes"?>
<Relationships xmlns="http://schemas.openxmlformats.org/package/2006/relationships"><Relationship Id="rId13" Type="http://schemas.openxmlformats.org/officeDocument/2006/relationships/customXml" Target="../ink/ink930.xml"/><Relationship Id="rId18" Type="http://schemas.openxmlformats.org/officeDocument/2006/relationships/image" Target="../media/image111.png"/><Relationship Id="rId26" Type="http://schemas.openxmlformats.org/officeDocument/2006/relationships/image" Target="../media/image115.png"/><Relationship Id="rId39" Type="http://schemas.openxmlformats.org/officeDocument/2006/relationships/customXml" Target="../ink/ink943.xml"/><Relationship Id="rId21" Type="http://schemas.openxmlformats.org/officeDocument/2006/relationships/customXml" Target="../ink/ink934.xml"/><Relationship Id="rId34" Type="http://schemas.openxmlformats.org/officeDocument/2006/relationships/image" Target="../media/image119.png"/><Relationship Id="rId42" Type="http://schemas.openxmlformats.org/officeDocument/2006/relationships/image" Target="../media/image122.png"/><Relationship Id="rId47" Type="http://schemas.openxmlformats.org/officeDocument/2006/relationships/customXml" Target="../ink/ink947.xml"/><Relationship Id="rId50" Type="http://schemas.openxmlformats.org/officeDocument/2006/relationships/image" Target="../media/image126.png"/><Relationship Id="rId55" Type="http://schemas.openxmlformats.org/officeDocument/2006/relationships/customXml" Target="../ink/ink951.xml"/><Relationship Id="rId7" Type="http://schemas.openxmlformats.org/officeDocument/2006/relationships/customXml" Target="../ink/ink927.xml"/><Relationship Id="rId2" Type="http://schemas.openxmlformats.org/officeDocument/2006/relationships/image" Target="../media/image103.png"/><Relationship Id="rId16" Type="http://schemas.openxmlformats.org/officeDocument/2006/relationships/image" Target="../media/image110.png"/><Relationship Id="rId29" Type="http://schemas.openxmlformats.org/officeDocument/2006/relationships/customXml" Target="../ink/ink938.xml"/><Relationship Id="rId11" Type="http://schemas.openxmlformats.org/officeDocument/2006/relationships/customXml" Target="../ink/ink929.xml"/><Relationship Id="rId24" Type="http://schemas.openxmlformats.org/officeDocument/2006/relationships/image" Target="../media/image114.png"/><Relationship Id="rId32" Type="http://schemas.openxmlformats.org/officeDocument/2006/relationships/image" Target="../media/image118.png"/><Relationship Id="rId37" Type="http://schemas.openxmlformats.org/officeDocument/2006/relationships/customXml" Target="../ink/ink942.xml"/><Relationship Id="rId40" Type="http://schemas.openxmlformats.org/officeDocument/2006/relationships/image" Target="../media/image121.png"/><Relationship Id="rId45" Type="http://schemas.openxmlformats.org/officeDocument/2006/relationships/customXml" Target="../ink/ink946.xml"/><Relationship Id="rId53" Type="http://schemas.openxmlformats.org/officeDocument/2006/relationships/customXml" Target="../ink/ink950.xml"/><Relationship Id="rId58" Type="http://schemas.openxmlformats.org/officeDocument/2006/relationships/image" Target="../media/image130.png"/><Relationship Id="rId5" Type="http://schemas.openxmlformats.org/officeDocument/2006/relationships/customXml" Target="../ink/ink926.xml"/><Relationship Id="rId19" Type="http://schemas.openxmlformats.org/officeDocument/2006/relationships/customXml" Target="../ink/ink933.xml"/><Relationship Id="rId4" Type="http://schemas.openxmlformats.org/officeDocument/2006/relationships/image" Target="../media/image105.png"/><Relationship Id="rId9" Type="http://schemas.openxmlformats.org/officeDocument/2006/relationships/customXml" Target="../ink/ink928.xml"/><Relationship Id="rId14" Type="http://schemas.openxmlformats.org/officeDocument/2006/relationships/image" Target="../media/image73.png"/><Relationship Id="rId22" Type="http://schemas.openxmlformats.org/officeDocument/2006/relationships/image" Target="../media/image113.png"/><Relationship Id="rId27" Type="http://schemas.openxmlformats.org/officeDocument/2006/relationships/customXml" Target="../ink/ink937.xml"/><Relationship Id="rId30" Type="http://schemas.openxmlformats.org/officeDocument/2006/relationships/image" Target="../media/image117.png"/><Relationship Id="rId35" Type="http://schemas.openxmlformats.org/officeDocument/2006/relationships/customXml" Target="../ink/ink941.xml"/><Relationship Id="rId43" Type="http://schemas.openxmlformats.org/officeDocument/2006/relationships/customXml" Target="../ink/ink945.xml"/><Relationship Id="rId48" Type="http://schemas.openxmlformats.org/officeDocument/2006/relationships/image" Target="../media/image125.png"/><Relationship Id="rId56" Type="http://schemas.openxmlformats.org/officeDocument/2006/relationships/image" Target="../media/image129.png"/><Relationship Id="rId8" Type="http://schemas.openxmlformats.org/officeDocument/2006/relationships/image" Target="../media/image107.png"/><Relationship Id="rId51" Type="http://schemas.openxmlformats.org/officeDocument/2006/relationships/customXml" Target="../ink/ink949.xml"/><Relationship Id="rId3" Type="http://schemas.openxmlformats.org/officeDocument/2006/relationships/customXml" Target="../ink/ink925.xml"/><Relationship Id="rId12" Type="http://schemas.openxmlformats.org/officeDocument/2006/relationships/image" Target="../media/image109.png"/><Relationship Id="rId17" Type="http://schemas.openxmlformats.org/officeDocument/2006/relationships/customXml" Target="../ink/ink932.xml"/><Relationship Id="rId25" Type="http://schemas.openxmlformats.org/officeDocument/2006/relationships/customXml" Target="../ink/ink936.xml"/><Relationship Id="rId33" Type="http://schemas.openxmlformats.org/officeDocument/2006/relationships/customXml" Target="../ink/ink940.xml"/><Relationship Id="rId38" Type="http://schemas.openxmlformats.org/officeDocument/2006/relationships/image" Target="../media/image104.png"/><Relationship Id="rId46" Type="http://schemas.openxmlformats.org/officeDocument/2006/relationships/image" Target="../media/image124.png"/><Relationship Id="rId20" Type="http://schemas.openxmlformats.org/officeDocument/2006/relationships/image" Target="../media/image112.png"/><Relationship Id="rId41" Type="http://schemas.openxmlformats.org/officeDocument/2006/relationships/customXml" Target="../ink/ink944.xml"/><Relationship Id="rId54" Type="http://schemas.openxmlformats.org/officeDocument/2006/relationships/image" Target="../media/image12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6.png"/><Relationship Id="rId15" Type="http://schemas.openxmlformats.org/officeDocument/2006/relationships/customXml" Target="../ink/ink931.xml"/><Relationship Id="rId23" Type="http://schemas.openxmlformats.org/officeDocument/2006/relationships/customXml" Target="../ink/ink935.xml"/><Relationship Id="rId28" Type="http://schemas.openxmlformats.org/officeDocument/2006/relationships/image" Target="../media/image116.png"/><Relationship Id="rId36" Type="http://schemas.openxmlformats.org/officeDocument/2006/relationships/image" Target="../media/image120.png"/><Relationship Id="rId49" Type="http://schemas.openxmlformats.org/officeDocument/2006/relationships/customXml" Target="../ink/ink948.xml"/><Relationship Id="rId57" Type="http://schemas.openxmlformats.org/officeDocument/2006/relationships/customXml" Target="../ink/ink952.xml"/><Relationship Id="rId10" Type="http://schemas.openxmlformats.org/officeDocument/2006/relationships/image" Target="../media/image108.png"/><Relationship Id="rId31" Type="http://schemas.openxmlformats.org/officeDocument/2006/relationships/customXml" Target="../ink/ink939.xml"/><Relationship Id="rId44" Type="http://schemas.openxmlformats.org/officeDocument/2006/relationships/image" Target="../media/image123.png"/><Relationship Id="rId52" Type="http://schemas.openxmlformats.org/officeDocument/2006/relationships/image" Target="../media/image127.png"/></Relationships>
</file>

<file path=ppt/slides/_rels/slide28.xml.rels><?xml version="1.0" encoding="UTF-8" standalone="yes"?>
<Relationships xmlns="http://schemas.openxmlformats.org/package/2006/relationships"><Relationship Id="rId13" Type="http://schemas.openxmlformats.org/officeDocument/2006/relationships/customXml" Target="../ink/ink958.xml"/><Relationship Id="rId18" Type="http://schemas.openxmlformats.org/officeDocument/2006/relationships/image" Target="../media/image111.png"/><Relationship Id="rId26" Type="http://schemas.openxmlformats.org/officeDocument/2006/relationships/image" Target="../media/image115.png"/><Relationship Id="rId39" Type="http://schemas.openxmlformats.org/officeDocument/2006/relationships/customXml" Target="../ink/ink971.xml"/><Relationship Id="rId21" Type="http://schemas.openxmlformats.org/officeDocument/2006/relationships/customXml" Target="../ink/ink962.xml"/><Relationship Id="rId34" Type="http://schemas.openxmlformats.org/officeDocument/2006/relationships/image" Target="../media/image119.png"/><Relationship Id="rId42" Type="http://schemas.openxmlformats.org/officeDocument/2006/relationships/image" Target="../media/image122.png"/><Relationship Id="rId47" Type="http://schemas.openxmlformats.org/officeDocument/2006/relationships/customXml" Target="../ink/ink975.xml"/><Relationship Id="rId50" Type="http://schemas.openxmlformats.org/officeDocument/2006/relationships/image" Target="../media/image126.png"/><Relationship Id="rId55" Type="http://schemas.openxmlformats.org/officeDocument/2006/relationships/customXml" Target="../ink/ink979.xml"/><Relationship Id="rId7" Type="http://schemas.openxmlformats.org/officeDocument/2006/relationships/customXml" Target="../ink/ink955.xml"/><Relationship Id="rId2" Type="http://schemas.openxmlformats.org/officeDocument/2006/relationships/image" Target="../media/image103.png"/><Relationship Id="rId16" Type="http://schemas.openxmlformats.org/officeDocument/2006/relationships/image" Target="../media/image110.png"/><Relationship Id="rId29" Type="http://schemas.openxmlformats.org/officeDocument/2006/relationships/customXml" Target="../ink/ink966.xml"/><Relationship Id="rId11" Type="http://schemas.openxmlformats.org/officeDocument/2006/relationships/customXml" Target="../ink/ink957.xml"/><Relationship Id="rId24" Type="http://schemas.openxmlformats.org/officeDocument/2006/relationships/image" Target="../media/image114.png"/><Relationship Id="rId32" Type="http://schemas.openxmlformats.org/officeDocument/2006/relationships/image" Target="../media/image118.png"/><Relationship Id="rId37" Type="http://schemas.openxmlformats.org/officeDocument/2006/relationships/customXml" Target="../ink/ink970.xml"/><Relationship Id="rId40" Type="http://schemas.openxmlformats.org/officeDocument/2006/relationships/image" Target="../media/image121.png"/><Relationship Id="rId45" Type="http://schemas.openxmlformats.org/officeDocument/2006/relationships/customXml" Target="../ink/ink974.xml"/><Relationship Id="rId53" Type="http://schemas.openxmlformats.org/officeDocument/2006/relationships/customXml" Target="../ink/ink978.xml"/><Relationship Id="rId58" Type="http://schemas.openxmlformats.org/officeDocument/2006/relationships/image" Target="../media/image130.png"/><Relationship Id="rId5" Type="http://schemas.openxmlformats.org/officeDocument/2006/relationships/customXml" Target="../ink/ink954.xml"/><Relationship Id="rId19" Type="http://schemas.openxmlformats.org/officeDocument/2006/relationships/customXml" Target="../ink/ink961.xml"/><Relationship Id="rId4" Type="http://schemas.openxmlformats.org/officeDocument/2006/relationships/image" Target="../media/image105.png"/><Relationship Id="rId9" Type="http://schemas.openxmlformats.org/officeDocument/2006/relationships/customXml" Target="../ink/ink956.xml"/><Relationship Id="rId14" Type="http://schemas.openxmlformats.org/officeDocument/2006/relationships/image" Target="../media/image73.png"/><Relationship Id="rId22" Type="http://schemas.openxmlformats.org/officeDocument/2006/relationships/image" Target="../media/image113.png"/><Relationship Id="rId27" Type="http://schemas.openxmlformats.org/officeDocument/2006/relationships/customXml" Target="../ink/ink965.xml"/><Relationship Id="rId30" Type="http://schemas.openxmlformats.org/officeDocument/2006/relationships/image" Target="../media/image117.png"/><Relationship Id="rId35" Type="http://schemas.openxmlformats.org/officeDocument/2006/relationships/customXml" Target="../ink/ink969.xml"/><Relationship Id="rId43" Type="http://schemas.openxmlformats.org/officeDocument/2006/relationships/customXml" Target="../ink/ink973.xml"/><Relationship Id="rId48" Type="http://schemas.openxmlformats.org/officeDocument/2006/relationships/image" Target="../media/image125.png"/><Relationship Id="rId56" Type="http://schemas.openxmlformats.org/officeDocument/2006/relationships/image" Target="../media/image129.png"/><Relationship Id="rId8" Type="http://schemas.openxmlformats.org/officeDocument/2006/relationships/image" Target="../media/image107.png"/><Relationship Id="rId51" Type="http://schemas.openxmlformats.org/officeDocument/2006/relationships/customXml" Target="../ink/ink977.xml"/><Relationship Id="rId3" Type="http://schemas.openxmlformats.org/officeDocument/2006/relationships/customXml" Target="../ink/ink953.xml"/><Relationship Id="rId12" Type="http://schemas.openxmlformats.org/officeDocument/2006/relationships/image" Target="../media/image109.png"/><Relationship Id="rId17" Type="http://schemas.openxmlformats.org/officeDocument/2006/relationships/customXml" Target="../ink/ink960.xml"/><Relationship Id="rId25" Type="http://schemas.openxmlformats.org/officeDocument/2006/relationships/customXml" Target="../ink/ink964.xml"/><Relationship Id="rId33" Type="http://schemas.openxmlformats.org/officeDocument/2006/relationships/customXml" Target="../ink/ink968.xml"/><Relationship Id="rId38" Type="http://schemas.openxmlformats.org/officeDocument/2006/relationships/image" Target="../media/image104.png"/><Relationship Id="rId46" Type="http://schemas.openxmlformats.org/officeDocument/2006/relationships/image" Target="../media/image124.png"/><Relationship Id="rId59" Type="http://schemas.openxmlformats.org/officeDocument/2006/relationships/customXml" Target="../ink/ink981.xml"/><Relationship Id="rId20" Type="http://schemas.openxmlformats.org/officeDocument/2006/relationships/image" Target="../media/image112.png"/><Relationship Id="rId41" Type="http://schemas.openxmlformats.org/officeDocument/2006/relationships/customXml" Target="../ink/ink972.xml"/><Relationship Id="rId54" Type="http://schemas.openxmlformats.org/officeDocument/2006/relationships/image" Target="../media/image12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6.png"/><Relationship Id="rId15" Type="http://schemas.openxmlformats.org/officeDocument/2006/relationships/customXml" Target="../ink/ink959.xml"/><Relationship Id="rId23" Type="http://schemas.openxmlformats.org/officeDocument/2006/relationships/customXml" Target="../ink/ink963.xml"/><Relationship Id="rId28" Type="http://schemas.openxmlformats.org/officeDocument/2006/relationships/image" Target="../media/image116.png"/><Relationship Id="rId36" Type="http://schemas.openxmlformats.org/officeDocument/2006/relationships/image" Target="../media/image120.png"/><Relationship Id="rId49" Type="http://schemas.openxmlformats.org/officeDocument/2006/relationships/customXml" Target="../ink/ink976.xml"/><Relationship Id="rId57" Type="http://schemas.openxmlformats.org/officeDocument/2006/relationships/customXml" Target="../ink/ink980.xml"/><Relationship Id="rId10" Type="http://schemas.openxmlformats.org/officeDocument/2006/relationships/image" Target="../media/image108.png"/><Relationship Id="rId31" Type="http://schemas.openxmlformats.org/officeDocument/2006/relationships/customXml" Target="../ink/ink967.xml"/><Relationship Id="rId44" Type="http://schemas.openxmlformats.org/officeDocument/2006/relationships/image" Target="../media/image123.png"/><Relationship Id="rId52" Type="http://schemas.openxmlformats.org/officeDocument/2006/relationships/image" Target="../media/image127.png"/><Relationship Id="rId60" Type="http://schemas.openxmlformats.org/officeDocument/2006/relationships/image" Target="../media/image158.png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15.png"/><Relationship Id="rId21" Type="http://schemas.openxmlformats.org/officeDocument/2006/relationships/customXml" Target="../ink/ink991.xml"/><Relationship Id="rId42" Type="http://schemas.openxmlformats.org/officeDocument/2006/relationships/image" Target="../media/image122.png"/><Relationship Id="rId47" Type="http://schemas.openxmlformats.org/officeDocument/2006/relationships/customXml" Target="../ink/ink1004.xml"/><Relationship Id="rId63" Type="http://schemas.openxmlformats.org/officeDocument/2006/relationships/customXml" Target="../ink/ink1012.xml"/><Relationship Id="rId68" Type="http://schemas.openxmlformats.org/officeDocument/2006/relationships/image" Target="../media/image268.png"/><Relationship Id="rId2" Type="http://schemas.openxmlformats.org/officeDocument/2006/relationships/image" Target="../media/image103.png"/><Relationship Id="rId16" Type="http://schemas.openxmlformats.org/officeDocument/2006/relationships/image" Target="../media/image110.png"/><Relationship Id="rId29" Type="http://schemas.openxmlformats.org/officeDocument/2006/relationships/customXml" Target="../ink/ink995.xml"/><Relationship Id="rId11" Type="http://schemas.openxmlformats.org/officeDocument/2006/relationships/customXml" Target="../ink/ink986.xml"/><Relationship Id="rId24" Type="http://schemas.openxmlformats.org/officeDocument/2006/relationships/image" Target="../media/image114.png"/><Relationship Id="rId32" Type="http://schemas.openxmlformats.org/officeDocument/2006/relationships/image" Target="../media/image118.png"/><Relationship Id="rId37" Type="http://schemas.openxmlformats.org/officeDocument/2006/relationships/customXml" Target="../ink/ink999.xml"/><Relationship Id="rId40" Type="http://schemas.openxmlformats.org/officeDocument/2006/relationships/image" Target="../media/image121.png"/><Relationship Id="rId45" Type="http://schemas.openxmlformats.org/officeDocument/2006/relationships/customXml" Target="../ink/ink1003.xml"/><Relationship Id="rId53" Type="http://schemas.openxmlformats.org/officeDocument/2006/relationships/customXml" Target="../ink/ink1007.xml"/><Relationship Id="rId58" Type="http://schemas.openxmlformats.org/officeDocument/2006/relationships/image" Target="../media/image130.png"/><Relationship Id="rId66" Type="http://schemas.openxmlformats.org/officeDocument/2006/relationships/image" Target="../media/image267.png"/><Relationship Id="rId74" Type="http://schemas.openxmlformats.org/officeDocument/2006/relationships/image" Target="../media/image271.png"/><Relationship Id="rId5" Type="http://schemas.openxmlformats.org/officeDocument/2006/relationships/customXml" Target="../ink/ink983.xml"/><Relationship Id="rId61" Type="http://schemas.openxmlformats.org/officeDocument/2006/relationships/customXml" Target="../ink/ink1011.xml"/><Relationship Id="rId19" Type="http://schemas.openxmlformats.org/officeDocument/2006/relationships/customXml" Target="../ink/ink990.xml"/><Relationship Id="rId14" Type="http://schemas.openxmlformats.org/officeDocument/2006/relationships/image" Target="../media/image73.png"/><Relationship Id="rId22" Type="http://schemas.openxmlformats.org/officeDocument/2006/relationships/image" Target="../media/image113.png"/><Relationship Id="rId27" Type="http://schemas.openxmlformats.org/officeDocument/2006/relationships/customXml" Target="../ink/ink994.xml"/><Relationship Id="rId30" Type="http://schemas.openxmlformats.org/officeDocument/2006/relationships/image" Target="../media/image117.png"/><Relationship Id="rId35" Type="http://schemas.openxmlformats.org/officeDocument/2006/relationships/customXml" Target="../ink/ink998.xml"/><Relationship Id="rId43" Type="http://schemas.openxmlformats.org/officeDocument/2006/relationships/customXml" Target="../ink/ink1002.xml"/><Relationship Id="rId48" Type="http://schemas.openxmlformats.org/officeDocument/2006/relationships/image" Target="../media/image125.png"/><Relationship Id="rId56" Type="http://schemas.openxmlformats.org/officeDocument/2006/relationships/image" Target="../media/image129.png"/><Relationship Id="rId64" Type="http://schemas.openxmlformats.org/officeDocument/2006/relationships/image" Target="../media/image266.png"/><Relationship Id="rId69" Type="http://schemas.openxmlformats.org/officeDocument/2006/relationships/customXml" Target="../ink/ink1015.xml"/><Relationship Id="rId8" Type="http://schemas.openxmlformats.org/officeDocument/2006/relationships/image" Target="../media/image107.png"/><Relationship Id="rId51" Type="http://schemas.openxmlformats.org/officeDocument/2006/relationships/customXml" Target="../ink/ink1006.xml"/><Relationship Id="rId72" Type="http://schemas.openxmlformats.org/officeDocument/2006/relationships/image" Target="../media/image270.png"/><Relationship Id="rId3" Type="http://schemas.openxmlformats.org/officeDocument/2006/relationships/customXml" Target="../ink/ink982.xml"/><Relationship Id="rId12" Type="http://schemas.openxmlformats.org/officeDocument/2006/relationships/image" Target="../media/image109.png"/><Relationship Id="rId17" Type="http://schemas.openxmlformats.org/officeDocument/2006/relationships/customXml" Target="../ink/ink989.xml"/><Relationship Id="rId25" Type="http://schemas.openxmlformats.org/officeDocument/2006/relationships/customXml" Target="../ink/ink993.xml"/><Relationship Id="rId33" Type="http://schemas.openxmlformats.org/officeDocument/2006/relationships/customXml" Target="../ink/ink997.xml"/><Relationship Id="rId38" Type="http://schemas.openxmlformats.org/officeDocument/2006/relationships/image" Target="../media/image104.png"/><Relationship Id="rId46" Type="http://schemas.openxmlformats.org/officeDocument/2006/relationships/image" Target="../media/image124.png"/><Relationship Id="rId59" Type="http://schemas.openxmlformats.org/officeDocument/2006/relationships/customXml" Target="../ink/ink1010.xml"/><Relationship Id="rId67" Type="http://schemas.openxmlformats.org/officeDocument/2006/relationships/customXml" Target="../ink/ink1014.xml"/><Relationship Id="rId20" Type="http://schemas.openxmlformats.org/officeDocument/2006/relationships/image" Target="../media/image112.png"/><Relationship Id="rId41" Type="http://schemas.openxmlformats.org/officeDocument/2006/relationships/customXml" Target="../ink/ink1001.xml"/><Relationship Id="rId54" Type="http://schemas.openxmlformats.org/officeDocument/2006/relationships/image" Target="../media/image128.png"/><Relationship Id="rId62" Type="http://schemas.openxmlformats.org/officeDocument/2006/relationships/image" Target="../media/image158.png"/><Relationship Id="rId70" Type="http://schemas.openxmlformats.org/officeDocument/2006/relationships/image" Target="../media/image269.png"/><Relationship Id="rId75" Type="http://schemas.openxmlformats.org/officeDocument/2006/relationships/customXml" Target="../ink/ink101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6.png"/><Relationship Id="rId15" Type="http://schemas.openxmlformats.org/officeDocument/2006/relationships/customXml" Target="../ink/ink988.xml"/><Relationship Id="rId23" Type="http://schemas.openxmlformats.org/officeDocument/2006/relationships/customXml" Target="../ink/ink992.xml"/><Relationship Id="rId28" Type="http://schemas.openxmlformats.org/officeDocument/2006/relationships/image" Target="../media/image116.png"/><Relationship Id="rId36" Type="http://schemas.openxmlformats.org/officeDocument/2006/relationships/image" Target="../media/image120.png"/><Relationship Id="rId49" Type="http://schemas.openxmlformats.org/officeDocument/2006/relationships/customXml" Target="../ink/ink1005.xml"/><Relationship Id="rId57" Type="http://schemas.openxmlformats.org/officeDocument/2006/relationships/customXml" Target="../ink/ink1009.xml"/><Relationship Id="rId10" Type="http://schemas.openxmlformats.org/officeDocument/2006/relationships/image" Target="../media/image108.png"/><Relationship Id="rId31" Type="http://schemas.openxmlformats.org/officeDocument/2006/relationships/customXml" Target="../ink/ink996.xml"/><Relationship Id="rId44" Type="http://schemas.openxmlformats.org/officeDocument/2006/relationships/image" Target="../media/image123.png"/><Relationship Id="rId52" Type="http://schemas.openxmlformats.org/officeDocument/2006/relationships/image" Target="../media/image127.png"/><Relationship Id="rId60" Type="http://schemas.openxmlformats.org/officeDocument/2006/relationships/image" Target="../media/image200.png"/><Relationship Id="rId65" Type="http://schemas.openxmlformats.org/officeDocument/2006/relationships/customXml" Target="../ink/ink1013.xml"/><Relationship Id="rId73" Type="http://schemas.openxmlformats.org/officeDocument/2006/relationships/customXml" Target="../ink/ink1017.xml"/><Relationship Id="rId4" Type="http://schemas.openxmlformats.org/officeDocument/2006/relationships/image" Target="../media/image105.png"/><Relationship Id="rId9" Type="http://schemas.openxmlformats.org/officeDocument/2006/relationships/customXml" Target="../ink/ink985.xml"/><Relationship Id="rId13" Type="http://schemas.openxmlformats.org/officeDocument/2006/relationships/customXml" Target="../ink/ink987.xml"/><Relationship Id="rId18" Type="http://schemas.openxmlformats.org/officeDocument/2006/relationships/image" Target="../media/image111.png"/><Relationship Id="rId39" Type="http://schemas.openxmlformats.org/officeDocument/2006/relationships/customXml" Target="../ink/ink1000.xml"/><Relationship Id="rId34" Type="http://schemas.openxmlformats.org/officeDocument/2006/relationships/image" Target="../media/image119.png"/><Relationship Id="rId50" Type="http://schemas.openxmlformats.org/officeDocument/2006/relationships/image" Target="../media/image126.png"/><Relationship Id="rId55" Type="http://schemas.openxmlformats.org/officeDocument/2006/relationships/customXml" Target="../ink/ink1008.xml"/><Relationship Id="rId76" Type="http://schemas.openxmlformats.org/officeDocument/2006/relationships/image" Target="../media/image272.png"/><Relationship Id="rId7" Type="http://schemas.openxmlformats.org/officeDocument/2006/relationships/customXml" Target="../ink/ink984.xml"/><Relationship Id="rId71" Type="http://schemas.openxmlformats.org/officeDocument/2006/relationships/customXml" Target="../ink/ink101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customXml" Target="../ink/ink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customXml" Target="../ink/ink7.xml"/></Relationships>
</file>

<file path=ppt/slides/_rels/slide3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15.png"/><Relationship Id="rId21" Type="http://schemas.openxmlformats.org/officeDocument/2006/relationships/customXml" Target="../ink/ink1028.xml"/><Relationship Id="rId42" Type="http://schemas.openxmlformats.org/officeDocument/2006/relationships/image" Target="../media/image122.png"/><Relationship Id="rId47" Type="http://schemas.openxmlformats.org/officeDocument/2006/relationships/customXml" Target="../ink/ink1041.xml"/><Relationship Id="rId63" Type="http://schemas.openxmlformats.org/officeDocument/2006/relationships/customXml" Target="../ink/ink1049.xml"/><Relationship Id="rId68" Type="http://schemas.openxmlformats.org/officeDocument/2006/relationships/image" Target="../media/image268.png"/><Relationship Id="rId84" Type="http://schemas.openxmlformats.org/officeDocument/2006/relationships/image" Target="../media/image276.png"/><Relationship Id="rId89" Type="http://schemas.openxmlformats.org/officeDocument/2006/relationships/customXml" Target="../ink/ink1062.xml"/><Relationship Id="rId16" Type="http://schemas.openxmlformats.org/officeDocument/2006/relationships/image" Target="../media/image110.png"/><Relationship Id="rId11" Type="http://schemas.openxmlformats.org/officeDocument/2006/relationships/customXml" Target="../ink/ink1023.xml"/><Relationship Id="rId32" Type="http://schemas.openxmlformats.org/officeDocument/2006/relationships/image" Target="../media/image118.png"/><Relationship Id="rId37" Type="http://schemas.openxmlformats.org/officeDocument/2006/relationships/customXml" Target="../ink/ink1036.xml"/><Relationship Id="rId53" Type="http://schemas.openxmlformats.org/officeDocument/2006/relationships/customXml" Target="../ink/ink1044.xml"/><Relationship Id="rId58" Type="http://schemas.openxmlformats.org/officeDocument/2006/relationships/image" Target="../media/image130.png"/><Relationship Id="rId74" Type="http://schemas.openxmlformats.org/officeDocument/2006/relationships/image" Target="../media/image271.png"/><Relationship Id="rId79" Type="http://schemas.openxmlformats.org/officeDocument/2006/relationships/customXml" Target="../ink/ink1057.xml"/><Relationship Id="rId102" Type="http://schemas.openxmlformats.org/officeDocument/2006/relationships/image" Target="../media/image285.png"/><Relationship Id="rId5" Type="http://schemas.openxmlformats.org/officeDocument/2006/relationships/customXml" Target="../ink/ink1020.xml"/><Relationship Id="rId90" Type="http://schemas.openxmlformats.org/officeDocument/2006/relationships/image" Target="../media/image279.png"/><Relationship Id="rId95" Type="http://schemas.openxmlformats.org/officeDocument/2006/relationships/customXml" Target="../ink/ink1065.xml"/><Relationship Id="rId22" Type="http://schemas.openxmlformats.org/officeDocument/2006/relationships/image" Target="../media/image113.png"/><Relationship Id="rId27" Type="http://schemas.openxmlformats.org/officeDocument/2006/relationships/customXml" Target="../ink/ink1031.xml"/><Relationship Id="rId43" Type="http://schemas.openxmlformats.org/officeDocument/2006/relationships/customXml" Target="../ink/ink1039.xml"/><Relationship Id="rId48" Type="http://schemas.openxmlformats.org/officeDocument/2006/relationships/image" Target="../media/image125.png"/><Relationship Id="rId64" Type="http://schemas.openxmlformats.org/officeDocument/2006/relationships/image" Target="../media/image266.png"/><Relationship Id="rId69" Type="http://schemas.openxmlformats.org/officeDocument/2006/relationships/customXml" Target="../ink/ink1052.xml"/><Relationship Id="rId80" Type="http://schemas.openxmlformats.org/officeDocument/2006/relationships/image" Target="../media/image274.png"/><Relationship Id="rId85" Type="http://schemas.openxmlformats.org/officeDocument/2006/relationships/customXml" Target="../ink/ink1060.xml"/><Relationship Id="rId12" Type="http://schemas.openxmlformats.org/officeDocument/2006/relationships/image" Target="../media/image109.png"/><Relationship Id="rId17" Type="http://schemas.openxmlformats.org/officeDocument/2006/relationships/customXml" Target="../ink/ink1026.xml"/><Relationship Id="rId25" Type="http://schemas.openxmlformats.org/officeDocument/2006/relationships/customXml" Target="../ink/ink1030.xml"/><Relationship Id="rId33" Type="http://schemas.openxmlformats.org/officeDocument/2006/relationships/customXml" Target="../ink/ink1034.xml"/><Relationship Id="rId38" Type="http://schemas.openxmlformats.org/officeDocument/2006/relationships/image" Target="../media/image104.png"/><Relationship Id="rId46" Type="http://schemas.openxmlformats.org/officeDocument/2006/relationships/image" Target="../media/image124.png"/><Relationship Id="rId59" Type="http://schemas.openxmlformats.org/officeDocument/2006/relationships/customXml" Target="../ink/ink1047.xml"/><Relationship Id="rId67" Type="http://schemas.openxmlformats.org/officeDocument/2006/relationships/customXml" Target="../ink/ink1051.xml"/><Relationship Id="rId20" Type="http://schemas.openxmlformats.org/officeDocument/2006/relationships/image" Target="../media/image112.png"/><Relationship Id="rId41" Type="http://schemas.openxmlformats.org/officeDocument/2006/relationships/customXml" Target="../ink/ink1038.xml"/><Relationship Id="rId54" Type="http://schemas.openxmlformats.org/officeDocument/2006/relationships/image" Target="../media/image128.png"/><Relationship Id="rId62" Type="http://schemas.openxmlformats.org/officeDocument/2006/relationships/image" Target="../media/image158.png"/><Relationship Id="rId70" Type="http://schemas.openxmlformats.org/officeDocument/2006/relationships/image" Target="../media/image269.png"/><Relationship Id="rId75" Type="http://schemas.openxmlformats.org/officeDocument/2006/relationships/customXml" Target="../ink/ink1055.xml"/><Relationship Id="rId83" Type="http://schemas.openxmlformats.org/officeDocument/2006/relationships/customXml" Target="../ink/ink1059.xml"/><Relationship Id="rId88" Type="http://schemas.openxmlformats.org/officeDocument/2006/relationships/image" Target="../media/image278.png"/><Relationship Id="rId91" Type="http://schemas.openxmlformats.org/officeDocument/2006/relationships/customXml" Target="../ink/ink1063.xml"/><Relationship Id="rId96" Type="http://schemas.openxmlformats.org/officeDocument/2006/relationships/image" Target="../media/image28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6.png"/><Relationship Id="rId15" Type="http://schemas.openxmlformats.org/officeDocument/2006/relationships/customXml" Target="../ink/ink1025.xml"/><Relationship Id="rId23" Type="http://schemas.openxmlformats.org/officeDocument/2006/relationships/customXml" Target="../ink/ink1029.xml"/><Relationship Id="rId28" Type="http://schemas.openxmlformats.org/officeDocument/2006/relationships/image" Target="../media/image116.png"/><Relationship Id="rId36" Type="http://schemas.openxmlformats.org/officeDocument/2006/relationships/image" Target="../media/image120.png"/><Relationship Id="rId49" Type="http://schemas.openxmlformats.org/officeDocument/2006/relationships/customXml" Target="../ink/ink1042.xml"/><Relationship Id="rId57" Type="http://schemas.openxmlformats.org/officeDocument/2006/relationships/customXml" Target="../ink/ink1046.xml"/><Relationship Id="rId10" Type="http://schemas.openxmlformats.org/officeDocument/2006/relationships/image" Target="../media/image108.png"/><Relationship Id="rId31" Type="http://schemas.openxmlformats.org/officeDocument/2006/relationships/customXml" Target="../ink/ink1033.xml"/><Relationship Id="rId44" Type="http://schemas.openxmlformats.org/officeDocument/2006/relationships/image" Target="../media/image123.png"/><Relationship Id="rId52" Type="http://schemas.openxmlformats.org/officeDocument/2006/relationships/image" Target="../media/image127.png"/><Relationship Id="rId60" Type="http://schemas.openxmlformats.org/officeDocument/2006/relationships/image" Target="../media/image200.png"/><Relationship Id="rId65" Type="http://schemas.openxmlformats.org/officeDocument/2006/relationships/customXml" Target="../ink/ink1050.xml"/><Relationship Id="rId73" Type="http://schemas.openxmlformats.org/officeDocument/2006/relationships/customXml" Target="../ink/ink1054.xml"/><Relationship Id="rId78" Type="http://schemas.openxmlformats.org/officeDocument/2006/relationships/image" Target="../media/image273.png"/><Relationship Id="rId81" Type="http://schemas.openxmlformats.org/officeDocument/2006/relationships/customXml" Target="../ink/ink1058.xml"/><Relationship Id="rId86" Type="http://schemas.openxmlformats.org/officeDocument/2006/relationships/image" Target="../media/image277.png"/><Relationship Id="rId94" Type="http://schemas.openxmlformats.org/officeDocument/2006/relationships/image" Target="../media/image281.png"/><Relationship Id="rId99" Type="http://schemas.openxmlformats.org/officeDocument/2006/relationships/customXml" Target="../ink/ink1067.xml"/><Relationship Id="rId101" Type="http://schemas.openxmlformats.org/officeDocument/2006/relationships/customXml" Target="../ink/ink1068.xml"/><Relationship Id="rId4" Type="http://schemas.openxmlformats.org/officeDocument/2006/relationships/image" Target="../media/image105.png"/><Relationship Id="rId9" Type="http://schemas.openxmlformats.org/officeDocument/2006/relationships/customXml" Target="../ink/ink1022.xml"/><Relationship Id="rId13" Type="http://schemas.openxmlformats.org/officeDocument/2006/relationships/customXml" Target="../ink/ink1024.xml"/><Relationship Id="rId18" Type="http://schemas.openxmlformats.org/officeDocument/2006/relationships/image" Target="../media/image111.png"/><Relationship Id="rId39" Type="http://schemas.openxmlformats.org/officeDocument/2006/relationships/customXml" Target="../ink/ink1037.xml"/><Relationship Id="rId34" Type="http://schemas.openxmlformats.org/officeDocument/2006/relationships/image" Target="../media/image119.png"/><Relationship Id="rId50" Type="http://schemas.openxmlformats.org/officeDocument/2006/relationships/image" Target="../media/image126.png"/><Relationship Id="rId55" Type="http://schemas.openxmlformats.org/officeDocument/2006/relationships/customXml" Target="../ink/ink1045.xml"/><Relationship Id="rId76" Type="http://schemas.openxmlformats.org/officeDocument/2006/relationships/image" Target="../media/image272.png"/><Relationship Id="rId97" Type="http://schemas.openxmlformats.org/officeDocument/2006/relationships/customXml" Target="../ink/ink1066.xml"/><Relationship Id="rId7" Type="http://schemas.openxmlformats.org/officeDocument/2006/relationships/customXml" Target="../ink/ink1021.xml"/><Relationship Id="rId71" Type="http://schemas.openxmlformats.org/officeDocument/2006/relationships/customXml" Target="../ink/ink1053.xml"/><Relationship Id="rId92" Type="http://schemas.openxmlformats.org/officeDocument/2006/relationships/image" Target="../media/image280.png"/><Relationship Id="rId2" Type="http://schemas.openxmlformats.org/officeDocument/2006/relationships/image" Target="../media/image103.png"/><Relationship Id="rId29" Type="http://schemas.openxmlformats.org/officeDocument/2006/relationships/customXml" Target="../ink/ink1032.xml"/><Relationship Id="rId24" Type="http://schemas.openxmlformats.org/officeDocument/2006/relationships/image" Target="../media/image114.png"/><Relationship Id="rId40" Type="http://schemas.openxmlformats.org/officeDocument/2006/relationships/image" Target="../media/image121.png"/><Relationship Id="rId45" Type="http://schemas.openxmlformats.org/officeDocument/2006/relationships/customXml" Target="../ink/ink1040.xml"/><Relationship Id="rId66" Type="http://schemas.openxmlformats.org/officeDocument/2006/relationships/image" Target="../media/image267.png"/><Relationship Id="rId87" Type="http://schemas.openxmlformats.org/officeDocument/2006/relationships/customXml" Target="../ink/ink1061.xml"/><Relationship Id="rId61" Type="http://schemas.openxmlformats.org/officeDocument/2006/relationships/customXml" Target="../ink/ink1048.xml"/><Relationship Id="rId82" Type="http://schemas.openxmlformats.org/officeDocument/2006/relationships/image" Target="../media/image275.png"/><Relationship Id="rId19" Type="http://schemas.openxmlformats.org/officeDocument/2006/relationships/customXml" Target="../ink/ink1027.xml"/><Relationship Id="rId14" Type="http://schemas.openxmlformats.org/officeDocument/2006/relationships/image" Target="../media/image73.png"/><Relationship Id="rId30" Type="http://schemas.openxmlformats.org/officeDocument/2006/relationships/image" Target="../media/image117.png"/><Relationship Id="rId35" Type="http://schemas.openxmlformats.org/officeDocument/2006/relationships/customXml" Target="../ink/ink1035.xml"/><Relationship Id="rId56" Type="http://schemas.openxmlformats.org/officeDocument/2006/relationships/image" Target="../media/image129.png"/><Relationship Id="rId77" Type="http://schemas.openxmlformats.org/officeDocument/2006/relationships/customXml" Target="../ink/ink1056.xml"/><Relationship Id="rId100" Type="http://schemas.openxmlformats.org/officeDocument/2006/relationships/image" Target="../media/image284.png"/><Relationship Id="rId8" Type="http://schemas.openxmlformats.org/officeDocument/2006/relationships/image" Target="../media/image107.png"/><Relationship Id="rId51" Type="http://schemas.openxmlformats.org/officeDocument/2006/relationships/customXml" Target="../ink/ink1043.xml"/><Relationship Id="rId72" Type="http://schemas.openxmlformats.org/officeDocument/2006/relationships/image" Target="../media/image270.png"/><Relationship Id="rId93" Type="http://schemas.openxmlformats.org/officeDocument/2006/relationships/customXml" Target="../ink/ink1064.xml"/><Relationship Id="rId98" Type="http://schemas.openxmlformats.org/officeDocument/2006/relationships/image" Target="../media/image283.png"/><Relationship Id="rId3" Type="http://schemas.openxmlformats.org/officeDocument/2006/relationships/customXml" Target="../ink/ink1019.xml"/></Relationships>
</file>

<file path=ppt/slides/_rels/slide3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15.png"/><Relationship Id="rId21" Type="http://schemas.openxmlformats.org/officeDocument/2006/relationships/customXml" Target="../ink/ink1078.xml"/><Relationship Id="rId42" Type="http://schemas.openxmlformats.org/officeDocument/2006/relationships/image" Target="../media/image122.png"/><Relationship Id="rId47" Type="http://schemas.openxmlformats.org/officeDocument/2006/relationships/customXml" Target="../ink/ink1091.xml"/><Relationship Id="rId63" Type="http://schemas.openxmlformats.org/officeDocument/2006/relationships/customXml" Target="../ink/ink1099.xml"/><Relationship Id="rId68" Type="http://schemas.openxmlformats.org/officeDocument/2006/relationships/image" Target="../media/image268.png"/><Relationship Id="rId84" Type="http://schemas.openxmlformats.org/officeDocument/2006/relationships/image" Target="../media/image276.png"/><Relationship Id="rId89" Type="http://schemas.openxmlformats.org/officeDocument/2006/relationships/customXml" Target="../ink/ink1112.xml"/><Relationship Id="rId16" Type="http://schemas.openxmlformats.org/officeDocument/2006/relationships/image" Target="../media/image110.png"/><Relationship Id="rId11" Type="http://schemas.openxmlformats.org/officeDocument/2006/relationships/customXml" Target="../ink/ink1073.xml"/><Relationship Id="rId32" Type="http://schemas.openxmlformats.org/officeDocument/2006/relationships/image" Target="../media/image118.png"/><Relationship Id="rId37" Type="http://schemas.openxmlformats.org/officeDocument/2006/relationships/customXml" Target="../ink/ink1086.xml"/><Relationship Id="rId53" Type="http://schemas.openxmlformats.org/officeDocument/2006/relationships/customXml" Target="../ink/ink1094.xml"/><Relationship Id="rId58" Type="http://schemas.openxmlformats.org/officeDocument/2006/relationships/image" Target="../media/image130.png"/><Relationship Id="rId74" Type="http://schemas.openxmlformats.org/officeDocument/2006/relationships/image" Target="../media/image271.png"/><Relationship Id="rId79" Type="http://schemas.openxmlformats.org/officeDocument/2006/relationships/customXml" Target="../ink/ink1107.xml"/><Relationship Id="rId102" Type="http://schemas.openxmlformats.org/officeDocument/2006/relationships/image" Target="../media/image285.png"/><Relationship Id="rId5" Type="http://schemas.openxmlformats.org/officeDocument/2006/relationships/customXml" Target="../ink/ink1070.xml"/><Relationship Id="rId90" Type="http://schemas.openxmlformats.org/officeDocument/2006/relationships/image" Target="../media/image279.png"/><Relationship Id="rId95" Type="http://schemas.openxmlformats.org/officeDocument/2006/relationships/customXml" Target="../ink/ink1115.xml"/><Relationship Id="rId22" Type="http://schemas.openxmlformats.org/officeDocument/2006/relationships/image" Target="../media/image113.png"/><Relationship Id="rId27" Type="http://schemas.openxmlformats.org/officeDocument/2006/relationships/customXml" Target="../ink/ink1081.xml"/><Relationship Id="rId43" Type="http://schemas.openxmlformats.org/officeDocument/2006/relationships/customXml" Target="../ink/ink1089.xml"/><Relationship Id="rId48" Type="http://schemas.openxmlformats.org/officeDocument/2006/relationships/image" Target="../media/image125.png"/><Relationship Id="rId64" Type="http://schemas.openxmlformats.org/officeDocument/2006/relationships/image" Target="../media/image266.png"/><Relationship Id="rId69" Type="http://schemas.openxmlformats.org/officeDocument/2006/relationships/customXml" Target="../ink/ink1102.xml"/><Relationship Id="rId80" Type="http://schemas.openxmlformats.org/officeDocument/2006/relationships/image" Target="../media/image274.png"/><Relationship Id="rId85" Type="http://schemas.openxmlformats.org/officeDocument/2006/relationships/customXml" Target="../ink/ink1110.xml"/><Relationship Id="rId12" Type="http://schemas.openxmlformats.org/officeDocument/2006/relationships/image" Target="../media/image109.png"/><Relationship Id="rId17" Type="http://schemas.openxmlformats.org/officeDocument/2006/relationships/customXml" Target="../ink/ink1076.xml"/><Relationship Id="rId33" Type="http://schemas.openxmlformats.org/officeDocument/2006/relationships/customXml" Target="../ink/ink1084.xml"/><Relationship Id="rId38" Type="http://schemas.openxmlformats.org/officeDocument/2006/relationships/image" Target="../media/image104.png"/><Relationship Id="rId59" Type="http://schemas.openxmlformats.org/officeDocument/2006/relationships/customXml" Target="../ink/ink1097.xml"/><Relationship Id="rId103" Type="http://schemas.openxmlformats.org/officeDocument/2006/relationships/customXml" Target="../ink/ink1119.xml"/><Relationship Id="rId20" Type="http://schemas.openxmlformats.org/officeDocument/2006/relationships/image" Target="../media/image112.png"/><Relationship Id="rId41" Type="http://schemas.openxmlformats.org/officeDocument/2006/relationships/customXml" Target="../ink/ink1088.xml"/><Relationship Id="rId54" Type="http://schemas.openxmlformats.org/officeDocument/2006/relationships/image" Target="../media/image128.png"/><Relationship Id="rId62" Type="http://schemas.openxmlformats.org/officeDocument/2006/relationships/image" Target="../media/image158.png"/><Relationship Id="rId70" Type="http://schemas.openxmlformats.org/officeDocument/2006/relationships/image" Target="../media/image269.png"/><Relationship Id="rId75" Type="http://schemas.openxmlformats.org/officeDocument/2006/relationships/customXml" Target="../ink/ink1105.xml"/><Relationship Id="rId83" Type="http://schemas.openxmlformats.org/officeDocument/2006/relationships/customXml" Target="../ink/ink1109.xml"/><Relationship Id="rId88" Type="http://schemas.openxmlformats.org/officeDocument/2006/relationships/image" Target="../media/image278.png"/><Relationship Id="rId91" Type="http://schemas.openxmlformats.org/officeDocument/2006/relationships/customXml" Target="../ink/ink1113.xml"/><Relationship Id="rId96" Type="http://schemas.openxmlformats.org/officeDocument/2006/relationships/image" Target="../media/image28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6.png"/><Relationship Id="rId15" Type="http://schemas.openxmlformats.org/officeDocument/2006/relationships/customXml" Target="../ink/ink1075.xml"/><Relationship Id="rId23" Type="http://schemas.openxmlformats.org/officeDocument/2006/relationships/customXml" Target="../ink/ink1079.xml"/><Relationship Id="rId28" Type="http://schemas.openxmlformats.org/officeDocument/2006/relationships/image" Target="../media/image116.png"/><Relationship Id="rId36" Type="http://schemas.openxmlformats.org/officeDocument/2006/relationships/image" Target="../media/image120.png"/><Relationship Id="rId49" Type="http://schemas.openxmlformats.org/officeDocument/2006/relationships/customXml" Target="../ink/ink1092.xml"/><Relationship Id="rId57" Type="http://schemas.openxmlformats.org/officeDocument/2006/relationships/customXml" Target="../ink/ink1096.xml"/><Relationship Id="rId106" Type="http://schemas.openxmlformats.org/officeDocument/2006/relationships/image" Target="../media/image287.png"/><Relationship Id="rId10" Type="http://schemas.openxmlformats.org/officeDocument/2006/relationships/image" Target="../media/image108.png"/><Relationship Id="rId31" Type="http://schemas.openxmlformats.org/officeDocument/2006/relationships/customXml" Target="../ink/ink1083.xml"/><Relationship Id="rId44" Type="http://schemas.openxmlformats.org/officeDocument/2006/relationships/image" Target="../media/image123.png"/><Relationship Id="rId52" Type="http://schemas.openxmlformats.org/officeDocument/2006/relationships/image" Target="../media/image127.png"/><Relationship Id="rId60" Type="http://schemas.openxmlformats.org/officeDocument/2006/relationships/image" Target="../media/image200.png"/><Relationship Id="rId65" Type="http://schemas.openxmlformats.org/officeDocument/2006/relationships/customXml" Target="../ink/ink1100.xml"/><Relationship Id="rId73" Type="http://schemas.openxmlformats.org/officeDocument/2006/relationships/customXml" Target="../ink/ink1104.xml"/><Relationship Id="rId78" Type="http://schemas.openxmlformats.org/officeDocument/2006/relationships/image" Target="../media/image273.png"/><Relationship Id="rId81" Type="http://schemas.openxmlformats.org/officeDocument/2006/relationships/customXml" Target="../ink/ink1108.xml"/><Relationship Id="rId86" Type="http://schemas.openxmlformats.org/officeDocument/2006/relationships/image" Target="../media/image277.png"/><Relationship Id="rId94" Type="http://schemas.openxmlformats.org/officeDocument/2006/relationships/image" Target="../media/image281.png"/><Relationship Id="rId99" Type="http://schemas.openxmlformats.org/officeDocument/2006/relationships/customXml" Target="../ink/ink1117.xml"/><Relationship Id="rId101" Type="http://schemas.openxmlformats.org/officeDocument/2006/relationships/customXml" Target="../ink/ink1118.xml"/><Relationship Id="rId4" Type="http://schemas.openxmlformats.org/officeDocument/2006/relationships/image" Target="../media/image105.png"/><Relationship Id="rId9" Type="http://schemas.openxmlformats.org/officeDocument/2006/relationships/customXml" Target="../ink/ink1072.xml"/><Relationship Id="rId13" Type="http://schemas.openxmlformats.org/officeDocument/2006/relationships/customXml" Target="../ink/ink1074.xml"/><Relationship Id="rId18" Type="http://schemas.openxmlformats.org/officeDocument/2006/relationships/image" Target="../media/image111.png"/><Relationship Id="rId39" Type="http://schemas.openxmlformats.org/officeDocument/2006/relationships/customXml" Target="../ink/ink1087.xml"/><Relationship Id="rId34" Type="http://schemas.openxmlformats.org/officeDocument/2006/relationships/image" Target="../media/image119.png"/><Relationship Id="rId50" Type="http://schemas.openxmlformats.org/officeDocument/2006/relationships/image" Target="../media/image126.png"/><Relationship Id="rId55" Type="http://schemas.openxmlformats.org/officeDocument/2006/relationships/customXml" Target="../ink/ink1095.xml"/><Relationship Id="rId76" Type="http://schemas.openxmlformats.org/officeDocument/2006/relationships/image" Target="../media/image272.png"/><Relationship Id="rId97" Type="http://schemas.openxmlformats.org/officeDocument/2006/relationships/customXml" Target="../ink/ink1116.xml"/><Relationship Id="rId104" Type="http://schemas.openxmlformats.org/officeDocument/2006/relationships/image" Target="../media/image286.png"/><Relationship Id="rId7" Type="http://schemas.openxmlformats.org/officeDocument/2006/relationships/customXml" Target="../ink/ink1071.xml"/><Relationship Id="rId71" Type="http://schemas.openxmlformats.org/officeDocument/2006/relationships/customXml" Target="../ink/ink1103.xml"/><Relationship Id="rId92" Type="http://schemas.openxmlformats.org/officeDocument/2006/relationships/image" Target="../media/image280.png"/><Relationship Id="rId2" Type="http://schemas.openxmlformats.org/officeDocument/2006/relationships/image" Target="../media/image103.png"/><Relationship Id="rId29" Type="http://schemas.openxmlformats.org/officeDocument/2006/relationships/customXml" Target="../ink/ink1082.xml"/><Relationship Id="rId24" Type="http://schemas.openxmlformats.org/officeDocument/2006/relationships/image" Target="../media/image114.png"/><Relationship Id="rId40" Type="http://schemas.openxmlformats.org/officeDocument/2006/relationships/image" Target="../media/image121.png"/><Relationship Id="rId45" Type="http://schemas.openxmlformats.org/officeDocument/2006/relationships/customXml" Target="../ink/ink1090.xml"/><Relationship Id="rId66" Type="http://schemas.openxmlformats.org/officeDocument/2006/relationships/image" Target="../media/image267.png"/><Relationship Id="rId87" Type="http://schemas.openxmlformats.org/officeDocument/2006/relationships/customXml" Target="../ink/ink1111.xml"/><Relationship Id="rId61" Type="http://schemas.openxmlformats.org/officeDocument/2006/relationships/customXml" Target="../ink/ink1098.xml"/><Relationship Id="rId82" Type="http://schemas.openxmlformats.org/officeDocument/2006/relationships/image" Target="../media/image275.png"/><Relationship Id="rId19" Type="http://schemas.openxmlformats.org/officeDocument/2006/relationships/customXml" Target="../ink/ink1077.xml"/><Relationship Id="rId14" Type="http://schemas.openxmlformats.org/officeDocument/2006/relationships/image" Target="../media/image73.png"/><Relationship Id="rId30" Type="http://schemas.openxmlformats.org/officeDocument/2006/relationships/image" Target="../media/image117.png"/><Relationship Id="rId35" Type="http://schemas.openxmlformats.org/officeDocument/2006/relationships/customXml" Target="../ink/ink1085.xml"/><Relationship Id="rId56" Type="http://schemas.openxmlformats.org/officeDocument/2006/relationships/image" Target="../media/image129.png"/><Relationship Id="rId77" Type="http://schemas.openxmlformats.org/officeDocument/2006/relationships/customXml" Target="../ink/ink1106.xml"/><Relationship Id="rId100" Type="http://schemas.openxmlformats.org/officeDocument/2006/relationships/image" Target="../media/image284.png"/><Relationship Id="rId105" Type="http://schemas.openxmlformats.org/officeDocument/2006/relationships/customXml" Target="../ink/ink1120.xml"/><Relationship Id="rId8" Type="http://schemas.openxmlformats.org/officeDocument/2006/relationships/image" Target="../media/image107.png"/><Relationship Id="rId51" Type="http://schemas.openxmlformats.org/officeDocument/2006/relationships/customXml" Target="../ink/ink1093.xml"/><Relationship Id="rId72" Type="http://schemas.openxmlformats.org/officeDocument/2006/relationships/image" Target="../media/image270.png"/><Relationship Id="rId93" Type="http://schemas.openxmlformats.org/officeDocument/2006/relationships/customXml" Target="../ink/ink1114.xml"/><Relationship Id="rId98" Type="http://schemas.openxmlformats.org/officeDocument/2006/relationships/image" Target="../media/image283.png"/><Relationship Id="rId3" Type="http://schemas.openxmlformats.org/officeDocument/2006/relationships/customXml" Target="../ink/ink1069.xml"/><Relationship Id="rId25" Type="http://schemas.openxmlformats.org/officeDocument/2006/relationships/customXml" Target="../ink/ink1080.xml"/><Relationship Id="rId46" Type="http://schemas.openxmlformats.org/officeDocument/2006/relationships/image" Target="../media/image124.png"/><Relationship Id="rId67" Type="http://schemas.openxmlformats.org/officeDocument/2006/relationships/customXml" Target="../ink/ink110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customXml" Target="../ink/ink1121.xml"/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89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customXml" Target="../ink/ink1122.xml"/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90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customXml" Target="../ink/ink1123.xml"/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91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customXml" Target="../ink/ink1124.xml"/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92.pn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5.png"/><Relationship Id="rId13" Type="http://schemas.openxmlformats.org/officeDocument/2006/relationships/customXml" Target="../ink/ink1130.xml"/><Relationship Id="rId3" Type="http://schemas.openxmlformats.org/officeDocument/2006/relationships/customXml" Target="../ink/ink1125.xml"/><Relationship Id="rId7" Type="http://schemas.openxmlformats.org/officeDocument/2006/relationships/customXml" Target="../ink/ink1127.xml"/><Relationship Id="rId12" Type="http://schemas.openxmlformats.org/officeDocument/2006/relationships/image" Target="../media/image297.png"/><Relationship Id="rId2" Type="http://schemas.openxmlformats.org/officeDocument/2006/relationships/image" Target="../media/image288.png"/><Relationship Id="rId16" Type="http://schemas.openxmlformats.org/officeDocument/2006/relationships/image" Target="../media/image29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4.png"/><Relationship Id="rId11" Type="http://schemas.openxmlformats.org/officeDocument/2006/relationships/customXml" Target="../ink/ink1129.xml"/><Relationship Id="rId5" Type="http://schemas.openxmlformats.org/officeDocument/2006/relationships/customXml" Target="../ink/ink1126.xml"/><Relationship Id="rId15" Type="http://schemas.openxmlformats.org/officeDocument/2006/relationships/customXml" Target="../ink/ink1131.xml"/><Relationship Id="rId10" Type="http://schemas.openxmlformats.org/officeDocument/2006/relationships/image" Target="../media/image296.png"/><Relationship Id="rId4" Type="http://schemas.openxmlformats.org/officeDocument/2006/relationships/image" Target="../media/image293.png"/><Relationship Id="rId9" Type="http://schemas.openxmlformats.org/officeDocument/2006/relationships/customXml" Target="../ink/ink1128.xml"/><Relationship Id="rId14" Type="http://schemas.openxmlformats.org/officeDocument/2006/relationships/image" Target="../media/image298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5.png"/><Relationship Id="rId13" Type="http://schemas.openxmlformats.org/officeDocument/2006/relationships/customXml" Target="../ink/ink1137.xml"/><Relationship Id="rId18" Type="http://schemas.openxmlformats.org/officeDocument/2006/relationships/image" Target="../media/image300.png"/><Relationship Id="rId26" Type="http://schemas.openxmlformats.org/officeDocument/2006/relationships/image" Target="../media/image304.png"/><Relationship Id="rId3" Type="http://schemas.openxmlformats.org/officeDocument/2006/relationships/customXml" Target="../ink/ink1132.xml"/><Relationship Id="rId21" Type="http://schemas.openxmlformats.org/officeDocument/2006/relationships/customXml" Target="../ink/ink1141.xml"/><Relationship Id="rId7" Type="http://schemas.openxmlformats.org/officeDocument/2006/relationships/customXml" Target="../ink/ink1134.xml"/><Relationship Id="rId12" Type="http://schemas.openxmlformats.org/officeDocument/2006/relationships/image" Target="../media/image297.png"/><Relationship Id="rId17" Type="http://schemas.openxmlformats.org/officeDocument/2006/relationships/customXml" Target="../ink/ink1139.xml"/><Relationship Id="rId25" Type="http://schemas.openxmlformats.org/officeDocument/2006/relationships/customXml" Target="../ink/ink1143.xml"/><Relationship Id="rId2" Type="http://schemas.openxmlformats.org/officeDocument/2006/relationships/image" Target="../media/image288.png"/><Relationship Id="rId16" Type="http://schemas.openxmlformats.org/officeDocument/2006/relationships/image" Target="../media/image299.png"/><Relationship Id="rId20" Type="http://schemas.openxmlformats.org/officeDocument/2006/relationships/image" Target="../media/image30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4.png"/><Relationship Id="rId11" Type="http://schemas.openxmlformats.org/officeDocument/2006/relationships/customXml" Target="../ink/ink1136.xml"/><Relationship Id="rId24" Type="http://schemas.openxmlformats.org/officeDocument/2006/relationships/image" Target="../media/image303.png"/><Relationship Id="rId5" Type="http://schemas.openxmlformats.org/officeDocument/2006/relationships/customXml" Target="../ink/ink1133.xml"/><Relationship Id="rId15" Type="http://schemas.openxmlformats.org/officeDocument/2006/relationships/customXml" Target="../ink/ink1138.xml"/><Relationship Id="rId23" Type="http://schemas.openxmlformats.org/officeDocument/2006/relationships/customXml" Target="../ink/ink1142.xml"/><Relationship Id="rId28" Type="http://schemas.openxmlformats.org/officeDocument/2006/relationships/image" Target="../media/image305.png"/><Relationship Id="rId10" Type="http://schemas.openxmlformats.org/officeDocument/2006/relationships/image" Target="../media/image296.png"/><Relationship Id="rId19" Type="http://schemas.openxmlformats.org/officeDocument/2006/relationships/customXml" Target="../ink/ink1140.xml"/><Relationship Id="rId4" Type="http://schemas.openxmlformats.org/officeDocument/2006/relationships/image" Target="../media/image293.png"/><Relationship Id="rId9" Type="http://schemas.openxmlformats.org/officeDocument/2006/relationships/customXml" Target="../ink/ink1135.xml"/><Relationship Id="rId14" Type="http://schemas.openxmlformats.org/officeDocument/2006/relationships/image" Target="../media/image298.png"/><Relationship Id="rId22" Type="http://schemas.openxmlformats.org/officeDocument/2006/relationships/image" Target="../media/image302.png"/><Relationship Id="rId27" Type="http://schemas.openxmlformats.org/officeDocument/2006/relationships/customXml" Target="../ink/ink1144.xml"/></Relationships>
</file>

<file path=ppt/slides/_rels/slide39.xml.rels><?xml version="1.0" encoding="UTF-8" standalone="yes"?>
<Relationships xmlns="http://schemas.openxmlformats.org/package/2006/relationships"><Relationship Id="rId13" Type="http://schemas.openxmlformats.org/officeDocument/2006/relationships/customXml" Target="../ink/ink1150.xml"/><Relationship Id="rId18" Type="http://schemas.openxmlformats.org/officeDocument/2006/relationships/image" Target="../media/image300.png"/><Relationship Id="rId26" Type="http://schemas.openxmlformats.org/officeDocument/2006/relationships/image" Target="../media/image304.png"/><Relationship Id="rId39" Type="http://schemas.openxmlformats.org/officeDocument/2006/relationships/customXml" Target="../ink/ink1163.xml"/><Relationship Id="rId21" Type="http://schemas.openxmlformats.org/officeDocument/2006/relationships/customXml" Target="../ink/ink1154.xml"/><Relationship Id="rId34" Type="http://schemas.openxmlformats.org/officeDocument/2006/relationships/image" Target="../media/image308.png"/><Relationship Id="rId42" Type="http://schemas.openxmlformats.org/officeDocument/2006/relationships/image" Target="../media/image312.png"/><Relationship Id="rId47" Type="http://schemas.openxmlformats.org/officeDocument/2006/relationships/customXml" Target="../ink/ink1167.xml"/><Relationship Id="rId7" Type="http://schemas.openxmlformats.org/officeDocument/2006/relationships/customXml" Target="../ink/ink1147.xml"/><Relationship Id="rId2" Type="http://schemas.openxmlformats.org/officeDocument/2006/relationships/image" Target="../media/image288.png"/><Relationship Id="rId16" Type="http://schemas.openxmlformats.org/officeDocument/2006/relationships/image" Target="../media/image299.png"/><Relationship Id="rId29" Type="http://schemas.openxmlformats.org/officeDocument/2006/relationships/customXml" Target="../ink/ink115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4.png"/><Relationship Id="rId11" Type="http://schemas.openxmlformats.org/officeDocument/2006/relationships/customXml" Target="../ink/ink1149.xml"/><Relationship Id="rId24" Type="http://schemas.openxmlformats.org/officeDocument/2006/relationships/image" Target="../media/image303.png"/><Relationship Id="rId32" Type="http://schemas.openxmlformats.org/officeDocument/2006/relationships/image" Target="../media/image307.png"/><Relationship Id="rId37" Type="http://schemas.openxmlformats.org/officeDocument/2006/relationships/customXml" Target="../ink/ink1162.xml"/><Relationship Id="rId40" Type="http://schemas.openxmlformats.org/officeDocument/2006/relationships/image" Target="../media/image311.png"/><Relationship Id="rId45" Type="http://schemas.openxmlformats.org/officeDocument/2006/relationships/customXml" Target="../ink/ink1166.xml"/><Relationship Id="rId5" Type="http://schemas.openxmlformats.org/officeDocument/2006/relationships/customXml" Target="../ink/ink1146.xml"/><Relationship Id="rId15" Type="http://schemas.openxmlformats.org/officeDocument/2006/relationships/customXml" Target="../ink/ink1151.xml"/><Relationship Id="rId23" Type="http://schemas.openxmlformats.org/officeDocument/2006/relationships/customXml" Target="../ink/ink1155.xml"/><Relationship Id="rId28" Type="http://schemas.openxmlformats.org/officeDocument/2006/relationships/image" Target="../media/image305.png"/><Relationship Id="rId36" Type="http://schemas.openxmlformats.org/officeDocument/2006/relationships/image" Target="../media/image309.png"/><Relationship Id="rId10" Type="http://schemas.openxmlformats.org/officeDocument/2006/relationships/image" Target="../media/image296.png"/><Relationship Id="rId19" Type="http://schemas.openxmlformats.org/officeDocument/2006/relationships/customXml" Target="../ink/ink1153.xml"/><Relationship Id="rId31" Type="http://schemas.openxmlformats.org/officeDocument/2006/relationships/customXml" Target="../ink/ink1159.xml"/><Relationship Id="rId44" Type="http://schemas.openxmlformats.org/officeDocument/2006/relationships/image" Target="../media/image313.png"/><Relationship Id="rId4" Type="http://schemas.openxmlformats.org/officeDocument/2006/relationships/image" Target="../media/image293.png"/><Relationship Id="rId9" Type="http://schemas.openxmlformats.org/officeDocument/2006/relationships/customXml" Target="../ink/ink1148.xml"/><Relationship Id="rId14" Type="http://schemas.openxmlformats.org/officeDocument/2006/relationships/image" Target="../media/image298.png"/><Relationship Id="rId22" Type="http://schemas.openxmlformats.org/officeDocument/2006/relationships/image" Target="../media/image302.png"/><Relationship Id="rId27" Type="http://schemas.openxmlformats.org/officeDocument/2006/relationships/customXml" Target="../ink/ink1157.xml"/><Relationship Id="rId30" Type="http://schemas.openxmlformats.org/officeDocument/2006/relationships/image" Target="../media/image306.png"/><Relationship Id="rId35" Type="http://schemas.openxmlformats.org/officeDocument/2006/relationships/customXml" Target="../ink/ink1161.xml"/><Relationship Id="rId43" Type="http://schemas.openxmlformats.org/officeDocument/2006/relationships/customXml" Target="../ink/ink1165.xml"/><Relationship Id="rId48" Type="http://schemas.openxmlformats.org/officeDocument/2006/relationships/image" Target="../media/image315.png"/><Relationship Id="rId8" Type="http://schemas.openxmlformats.org/officeDocument/2006/relationships/image" Target="../media/image295.png"/><Relationship Id="rId3" Type="http://schemas.openxmlformats.org/officeDocument/2006/relationships/customXml" Target="../ink/ink1145.xml"/><Relationship Id="rId12" Type="http://schemas.openxmlformats.org/officeDocument/2006/relationships/image" Target="../media/image297.png"/><Relationship Id="rId17" Type="http://schemas.openxmlformats.org/officeDocument/2006/relationships/customXml" Target="../ink/ink1152.xml"/><Relationship Id="rId25" Type="http://schemas.openxmlformats.org/officeDocument/2006/relationships/customXml" Target="../ink/ink1156.xml"/><Relationship Id="rId33" Type="http://schemas.openxmlformats.org/officeDocument/2006/relationships/customXml" Target="../ink/ink1160.xml"/><Relationship Id="rId38" Type="http://schemas.openxmlformats.org/officeDocument/2006/relationships/image" Target="../media/image310.png"/><Relationship Id="rId46" Type="http://schemas.openxmlformats.org/officeDocument/2006/relationships/image" Target="../media/image314.png"/><Relationship Id="rId20" Type="http://schemas.openxmlformats.org/officeDocument/2006/relationships/image" Target="../media/image301.png"/><Relationship Id="rId41" Type="http://schemas.openxmlformats.org/officeDocument/2006/relationships/customXml" Target="../ink/ink1164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11.xml"/><Relationship Id="rId3" Type="http://schemas.openxmlformats.org/officeDocument/2006/relationships/image" Target="../media/image3.png"/><Relationship Id="rId7" Type="http://schemas.openxmlformats.org/officeDocument/2006/relationships/image" Target="../media/image6.png"/><Relationship Id="rId2" Type="http://schemas.openxmlformats.org/officeDocument/2006/relationships/customXml" Target="../ink/ink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.xml"/><Relationship Id="rId5" Type="http://schemas.openxmlformats.org/officeDocument/2006/relationships/image" Target="../media/image4.png"/><Relationship Id="rId4" Type="http://schemas.openxmlformats.org/officeDocument/2006/relationships/customXml" Target="../ink/ink9.xml"/><Relationship Id="rId9" Type="http://schemas.openxmlformats.org/officeDocument/2006/relationships/image" Target="../media/image7.png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customXml" Target="../ink/ink1173.xml"/><Relationship Id="rId18" Type="http://schemas.openxmlformats.org/officeDocument/2006/relationships/image" Target="../media/image300.png"/><Relationship Id="rId26" Type="http://schemas.openxmlformats.org/officeDocument/2006/relationships/image" Target="../media/image304.png"/><Relationship Id="rId39" Type="http://schemas.openxmlformats.org/officeDocument/2006/relationships/customXml" Target="../ink/ink1186.xml"/><Relationship Id="rId21" Type="http://schemas.openxmlformats.org/officeDocument/2006/relationships/customXml" Target="../ink/ink1177.xml"/><Relationship Id="rId34" Type="http://schemas.openxmlformats.org/officeDocument/2006/relationships/image" Target="../media/image308.png"/><Relationship Id="rId42" Type="http://schemas.openxmlformats.org/officeDocument/2006/relationships/image" Target="../media/image312.png"/><Relationship Id="rId47" Type="http://schemas.openxmlformats.org/officeDocument/2006/relationships/customXml" Target="../ink/ink1190.xml"/><Relationship Id="rId50" Type="http://schemas.openxmlformats.org/officeDocument/2006/relationships/image" Target="../media/image316.png"/><Relationship Id="rId55" Type="http://schemas.openxmlformats.org/officeDocument/2006/relationships/customXml" Target="../ink/ink1194.xml"/><Relationship Id="rId7" Type="http://schemas.openxmlformats.org/officeDocument/2006/relationships/customXml" Target="../ink/ink1170.xml"/><Relationship Id="rId2" Type="http://schemas.openxmlformats.org/officeDocument/2006/relationships/image" Target="../media/image288.png"/><Relationship Id="rId16" Type="http://schemas.openxmlformats.org/officeDocument/2006/relationships/image" Target="../media/image299.png"/><Relationship Id="rId29" Type="http://schemas.openxmlformats.org/officeDocument/2006/relationships/customXml" Target="../ink/ink1181.xml"/><Relationship Id="rId11" Type="http://schemas.openxmlformats.org/officeDocument/2006/relationships/customXml" Target="../ink/ink1172.xml"/><Relationship Id="rId24" Type="http://schemas.openxmlformats.org/officeDocument/2006/relationships/image" Target="../media/image303.png"/><Relationship Id="rId32" Type="http://schemas.openxmlformats.org/officeDocument/2006/relationships/image" Target="../media/image307.png"/><Relationship Id="rId37" Type="http://schemas.openxmlformats.org/officeDocument/2006/relationships/customXml" Target="../ink/ink1185.xml"/><Relationship Id="rId40" Type="http://schemas.openxmlformats.org/officeDocument/2006/relationships/image" Target="../media/image311.png"/><Relationship Id="rId45" Type="http://schemas.openxmlformats.org/officeDocument/2006/relationships/customXml" Target="../ink/ink1189.xml"/><Relationship Id="rId53" Type="http://schemas.openxmlformats.org/officeDocument/2006/relationships/customXml" Target="../ink/ink1193.xml"/><Relationship Id="rId58" Type="http://schemas.openxmlformats.org/officeDocument/2006/relationships/image" Target="../media/image320.png"/><Relationship Id="rId5" Type="http://schemas.openxmlformats.org/officeDocument/2006/relationships/customXml" Target="../ink/ink1169.xml"/><Relationship Id="rId19" Type="http://schemas.openxmlformats.org/officeDocument/2006/relationships/customXml" Target="../ink/ink1176.xml"/><Relationship Id="rId4" Type="http://schemas.openxmlformats.org/officeDocument/2006/relationships/image" Target="../media/image293.png"/><Relationship Id="rId9" Type="http://schemas.openxmlformats.org/officeDocument/2006/relationships/customXml" Target="../ink/ink1171.xml"/><Relationship Id="rId14" Type="http://schemas.openxmlformats.org/officeDocument/2006/relationships/image" Target="../media/image298.png"/><Relationship Id="rId22" Type="http://schemas.openxmlformats.org/officeDocument/2006/relationships/image" Target="../media/image302.png"/><Relationship Id="rId27" Type="http://schemas.openxmlformats.org/officeDocument/2006/relationships/customXml" Target="../ink/ink1180.xml"/><Relationship Id="rId30" Type="http://schemas.openxmlformats.org/officeDocument/2006/relationships/image" Target="../media/image306.png"/><Relationship Id="rId35" Type="http://schemas.openxmlformats.org/officeDocument/2006/relationships/customXml" Target="../ink/ink1184.xml"/><Relationship Id="rId43" Type="http://schemas.openxmlformats.org/officeDocument/2006/relationships/customXml" Target="../ink/ink1188.xml"/><Relationship Id="rId48" Type="http://schemas.openxmlformats.org/officeDocument/2006/relationships/image" Target="../media/image315.png"/><Relationship Id="rId56" Type="http://schemas.openxmlformats.org/officeDocument/2006/relationships/image" Target="../media/image319.png"/><Relationship Id="rId8" Type="http://schemas.openxmlformats.org/officeDocument/2006/relationships/image" Target="../media/image295.png"/><Relationship Id="rId51" Type="http://schemas.openxmlformats.org/officeDocument/2006/relationships/customXml" Target="../ink/ink1192.xml"/><Relationship Id="rId3" Type="http://schemas.openxmlformats.org/officeDocument/2006/relationships/customXml" Target="../ink/ink1168.xml"/><Relationship Id="rId12" Type="http://schemas.openxmlformats.org/officeDocument/2006/relationships/image" Target="../media/image297.png"/><Relationship Id="rId17" Type="http://schemas.openxmlformats.org/officeDocument/2006/relationships/customXml" Target="../ink/ink1175.xml"/><Relationship Id="rId25" Type="http://schemas.openxmlformats.org/officeDocument/2006/relationships/customXml" Target="../ink/ink1179.xml"/><Relationship Id="rId33" Type="http://schemas.openxmlformats.org/officeDocument/2006/relationships/customXml" Target="../ink/ink1183.xml"/><Relationship Id="rId38" Type="http://schemas.openxmlformats.org/officeDocument/2006/relationships/image" Target="../media/image310.png"/><Relationship Id="rId46" Type="http://schemas.openxmlformats.org/officeDocument/2006/relationships/image" Target="../media/image314.png"/><Relationship Id="rId59" Type="http://schemas.openxmlformats.org/officeDocument/2006/relationships/customXml" Target="../ink/ink1196.xml"/><Relationship Id="rId20" Type="http://schemas.openxmlformats.org/officeDocument/2006/relationships/image" Target="../media/image301.png"/><Relationship Id="rId41" Type="http://schemas.openxmlformats.org/officeDocument/2006/relationships/customXml" Target="../ink/ink1187.xml"/><Relationship Id="rId54" Type="http://schemas.openxmlformats.org/officeDocument/2006/relationships/image" Target="../media/image31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4.png"/><Relationship Id="rId15" Type="http://schemas.openxmlformats.org/officeDocument/2006/relationships/customXml" Target="../ink/ink1174.xml"/><Relationship Id="rId23" Type="http://schemas.openxmlformats.org/officeDocument/2006/relationships/customXml" Target="../ink/ink1178.xml"/><Relationship Id="rId28" Type="http://schemas.openxmlformats.org/officeDocument/2006/relationships/image" Target="../media/image305.png"/><Relationship Id="rId36" Type="http://schemas.openxmlformats.org/officeDocument/2006/relationships/image" Target="../media/image309.png"/><Relationship Id="rId49" Type="http://schemas.openxmlformats.org/officeDocument/2006/relationships/customXml" Target="../ink/ink1191.xml"/><Relationship Id="rId57" Type="http://schemas.openxmlformats.org/officeDocument/2006/relationships/customXml" Target="../ink/ink1195.xml"/><Relationship Id="rId10" Type="http://schemas.openxmlformats.org/officeDocument/2006/relationships/image" Target="../media/image296.png"/><Relationship Id="rId31" Type="http://schemas.openxmlformats.org/officeDocument/2006/relationships/customXml" Target="../ink/ink1182.xml"/><Relationship Id="rId44" Type="http://schemas.openxmlformats.org/officeDocument/2006/relationships/image" Target="../media/image313.png"/><Relationship Id="rId52" Type="http://schemas.openxmlformats.org/officeDocument/2006/relationships/image" Target="../media/image317.png"/><Relationship Id="rId60" Type="http://schemas.openxmlformats.org/officeDocument/2006/relationships/image" Target="../media/image321.png"/></Relationships>
</file>

<file path=ppt/slides/_rels/slide4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04.png"/><Relationship Id="rId117" Type="http://schemas.openxmlformats.org/officeDocument/2006/relationships/image" Target="../media/image348.png"/><Relationship Id="rId21" Type="http://schemas.openxmlformats.org/officeDocument/2006/relationships/customXml" Target="../ink/ink1206.xml"/><Relationship Id="rId42" Type="http://schemas.openxmlformats.org/officeDocument/2006/relationships/image" Target="../media/image312.png"/><Relationship Id="rId47" Type="http://schemas.openxmlformats.org/officeDocument/2006/relationships/customXml" Target="../ink/ink1219.xml"/><Relationship Id="rId63" Type="http://schemas.openxmlformats.org/officeDocument/2006/relationships/customXml" Target="../ink/ink1227.xml"/><Relationship Id="rId68" Type="http://schemas.openxmlformats.org/officeDocument/2006/relationships/image" Target="../media/image325.png"/><Relationship Id="rId84" Type="http://schemas.openxmlformats.org/officeDocument/2006/relationships/image" Target="../media/image27.png"/><Relationship Id="rId89" Type="http://schemas.openxmlformats.org/officeDocument/2006/relationships/customXml" Target="../ink/ink1240.xml"/><Relationship Id="rId112" Type="http://schemas.openxmlformats.org/officeDocument/2006/relationships/customXml" Target="../ink/ink1252.xml"/><Relationship Id="rId16" Type="http://schemas.openxmlformats.org/officeDocument/2006/relationships/image" Target="../media/image299.png"/><Relationship Id="rId107" Type="http://schemas.openxmlformats.org/officeDocument/2006/relationships/image" Target="../media/image343.png"/><Relationship Id="rId11" Type="http://schemas.openxmlformats.org/officeDocument/2006/relationships/customXml" Target="../ink/ink1201.xml"/><Relationship Id="rId32" Type="http://schemas.openxmlformats.org/officeDocument/2006/relationships/image" Target="../media/image307.png"/><Relationship Id="rId37" Type="http://schemas.openxmlformats.org/officeDocument/2006/relationships/customXml" Target="../ink/ink1214.xml"/><Relationship Id="rId53" Type="http://schemas.openxmlformats.org/officeDocument/2006/relationships/customXml" Target="../ink/ink1222.xml"/><Relationship Id="rId58" Type="http://schemas.openxmlformats.org/officeDocument/2006/relationships/image" Target="../media/image320.png"/><Relationship Id="rId74" Type="http://schemas.openxmlformats.org/officeDocument/2006/relationships/image" Target="../media/image328.png"/><Relationship Id="rId79" Type="http://schemas.openxmlformats.org/officeDocument/2006/relationships/customXml" Target="../ink/ink1235.xml"/><Relationship Id="rId102" Type="http://schemas.openxmlformats.org/officeDocument/2006/relationships/customXml" Target="../ink/ink1247.xml"/><Relationship Id="rId123" Type="http://schemas.openxmlformats.org/officeDocument/2006/relationships/image" Target="../media/image351.png"/><Relationship Id="rId5" Type="http://schemas.openxmlformats.org/officeDocument/2006/relationships/customXml" Target="../ink/ink1198.xml"/><Relationship Id="rId90" Type="http://schemas.openxmlformats.org/officeDocument/2006/relationships/image" Target="../media/image335.png"/><Relationship Id="rId95" Type="http://schemas.openxmlformats.org/officeDocument/2006/relationships/image" Target="../media/image337.png"/><Relationship Id="rId22" Type="http://schemas.openxmlformats.org/officeDocument/2006/relationships/image" Target="../media/image302.png"/><Relationship Id="rId27" Type="http://schemas.openxmlformats.org/officeDocument/2006/relationships/customXml" Target="../ink/ink1209.xml"/><Relationship Id="rId43" Type="http://schemas.openxmlformats.org/officeDocument/2006/relationships/customXml" Target="../ink/ink1217.xml"/><Relationship Id="rId48" Type="http://schemas.openxmlformats.org/officeDocument/2006/relationships/image" Target="../media/image315.png"/><Relationship Id="rId64" Type="http://schemas.openxmlformats.org/officeDocument/2006/relationships/image" Target="../media/image323.png"/><Relationship Id="rId69" Type="http://schemas.openxmlformats.org/officeDocument/2006/relationships/customXml" Target="../ink/ink1230.xml"/><Relationship Id="rId113" Type="http://schemas.openxmlformats.org/officeDocument/2006/relationships/image" Target="../media/image346.png"/><Relationship Id="rId118" Type="http://schemas.openxmlformats.org/officeDocument/2006/relationships/customXml" Target="../ink/ink1255.xml"/><Relationship Id="rId80" Type="http://schemas.openxmlformats.org/officeDocument/2006/relationships/image" Target="../media/image331.png"/><Relationship Id="rId85" Type="http://schemas.openxmlformats.org/officeDocument/2006/relationships/customXml" Target="../ink/ink1238.xml"/><Relationship Id="rId12" Type="http://schemas.openxmlformats.org/officeDocument/2006/relationships/image" Target="../media/image297.png"/><Relationship Id="rId17" Type="http://schemas.openxmlformats.org/officeDocument/2006/relationships/customXml" Target="../ink/ink1204.xml"/><Relationship Id="rId33" Type="http://schemas.openxmlformats.org/officeDocument/2006/relationships/customXml" Target="../ink/ink1212.xml"/><Relationship Id="rId38" Type="http://schemas.openxmlformats.org/officeDocument/2006/relationships/image" Target="../media/image310.png"/><Relationship Id="rId59" Type="http://schemas.openxmlformats.org/officeDocument/2006/relationships/customXml" Target="../ink/ink1225.xml"/><Relationship Id="rId103" Type="http://schemas.openxmlformats.org/officeDocument/2006/relationships/image" Target="../media/image341.png"/><Relationship Id="rId108" Type="http://schemas.openxmlformats.org/officeDocument/2006/relationships/customXml" Target="../ink/ink1250.xml"/><Relationship Id="rId124" Type="http://schemas.openxmlformats.org/officeDocument/2006/relationships/customXml" Target="../ink/ink1258.xml"/><Relationship Id="rId54" Type="http://schemas.openxmlformats.org/officeDocument/2006/relationships/image" Target="../media/image318.png"/><Relationship Id="rId70" Type="http://schemas.openxmlformats.org/officeDocument/2006/relationships/image" Target="../media/image326.png"/><Relationship Id="rId75" Type="http://schemas.openxmlformats.org/officeDocument/2006/relationships/customXml" Target="../ink/ink1233.xml"/><Relationship Id="rId91" Type="http://schemas.openxmlformats.org/officeDocument/2006/relationships/customXml" Target="../ink/ink1241.xml"/><Relationship Id="rId96" Type="http://schemas.openxmlformats.org/officeDocument/2006/relationships/customXml" Target="../ink/ink124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4.png"/><Relationship Id="rId23" Type="http://schemas.openxmlformats.org/officeDocument/2006/relationships/customXml" Target="../ink/ink1207.xml"/><Relationship Id="rId28" Type="http://schemas.openxmlformats.org/officeDocument/2006/relationships/image" Target="../media/image305.png"/><Relationship Id="rId49" Type="http://schemas.openxmlformats.org/officeDocument/2006/relationships/customXml" Target="../ink/ink1220.xml"/><Relationship Id="rId114" Type="http://schemas.openxmlformats.org/officeDocument/2006/relationships/customXml" Target="../ink/ink1253.xml"/><Relationship Id="rId119" Type="http://schemas.openxmlformats.org/officeDocument/2006/relationships/image" Target="../media/image349.png"/><Relationship Id="rId44" Type="http://schemas.openxmlformats.org/officeDocument/2006/relationships/image" Target="../media/image313.png"/><Relationship Id="rId60" Type="http://schemas.openxmlformats.org/officeDocument/2006/relationships/image" Target="../media/image321.png"/><Relationship Id="rId65" Type="http://schemas.openxmlformats.org/officeDocument/2006/relationships/customXml" Target="../ink/ink1228.xml"/><Relationship Id="rId81" Type="http://schemas.openxmlformats.org/officeDocument/2006/relationships/customXml" Target="../ink/ink1236.xml"/><Relationship Id="rId86" Type="http://schemas.openxmlformats.org/officeDocument/2006/relationships/image" Target="../media/image333.png"/><Relationship Id="rId13" Type="http://schemas.openxmlformats.org/officeDocument/2006/relationships/customXml" Target="../ink/ink1202.xml"/><Relationship Id="rId18" Type="http://schemas.openxmlformats.org/officeDocument/2006/relationships/image" Target="../media/image300.png"/><Relationship Id="rId39" Type="http://schemas.openxmlformats.org/officeDocument/2006/relationships/customXml" Target="../ink/ink1215.xml"/><Relationship Id="rId109" Type="http://schemas.openxmlformats.org/officeDocument/2006/relationships/image" Target="../media/image344.png"/><Relationship Id="rId34" Type="http://schemas.openxmlformats.org/officeDocument/2006/relationships/image" Target="../media/image308.png"/><Relationship Id="rId50" Type="http://schemas.openxmlformats.org/officeDocument/2006/relationships/image" Target="../media/image316.png"/><Relationship Id="rId55" Type="http://schemas.openxmlformats.org/officeDocument/2006/relationships/customXml" Target="../ink/ink1223.xml"/><Relationship Id="rId76" Type="http://schemas.openxmlformats.org/officeDocument/2006/relationships/image" Target="../media/image329.png"/><Relationship Id="rId97" Type="http://schemas.openxmlformats.org/officeDocument/2006/relationships/image" Target="../media/image338.png"/><Relationship Id="rId104" Type="http://schemas.openxmlformats.org/officeDocument/2006/relationships/customXml" Target="../ink/ink1248.xml"/><Relationship Id="rId120" Type="http://schemas.openxmlformats.org/officeDocument/2006/relationships/customXml" Target="../ink/ink1256.xml"/><Relationship Id="rId125" Type="http://schemas.openxmlformats.org/officeDocument/2006/relationships/image" Target="../media/image352.png"/><Relationship Id="rId7" Type="http://schemas.openxmlformats.org/officeDocument/2006/relationships/customXml" Target="../ink/ink1199.xml"/><Relationship Id="rId71" Type="http://schemas.openxmlformats.org/officeDocument/2006/relationships/customXml" Target="../ink/ink1231.xml"/><Relationship Id="rId92" Type="http://schemas.openxmlformats.org/officeDocument/2006/relationships/image" Target="../media/image336.png"/><Relationship Id="rId2" Type="http://schemas.openxmlformats.org/officeDocument/2006/relationships/image" Target="../media/image288.png"/><Relationship Id="rId29" Type="http://schemas.openxmlformats.org/officeDocument/2006/relationships/customXml" Target="../ink/ink1210.xml"/><Relationship Id="rId24" Type="http://schemas.openxmlformats.org/officeDocument/2006/relationships/image" Target="../media/image303.png"/><Relationship Id="rId40" Type="http://schemas.openxmlformats.org/officeDocument/2006/relationships/image" Target="../media/image311.png"/><Relationship Id="rId45" Type="http://schemas.openxmlformats.org/officeDocument/2006/relationships/customXml" Target="../ink/ink1218.xml"/><Relationship Id="rId66" Type="http://schemas.openxmlformats.org/officeDocument/2006/relationships/image" Target="../media/image324.png"/><Relationship Id="rId87" Type="http://schemas.openxmlformats.org/officeDocument/2006/relationships/customXml" Target="../ink/ink1239.xml"/><Relationship Id="rId110" Type="http://schemas.openxmlformats.org/officeDocument/2006/relationships/customXml" Target="../ink/ink1251.xml"/><Relationship Id="rId115" Type="http://schemas.openxmlformats.org/officeDocument/2006/relationships/image" Target="../media/image347.png"/><Relationship Id="rId61" Type="http://schemas.openxmlformats.org/officeDocument/2006/relationships/customXml" Target="../ink/ink1226.xml"/><Relationship Id="rId82" Type="http://schemas.openxmlformats.org/officeDocument/2006/relationships/image" Target="../media/image332.png"/><Relationship Id="rId19" Type="http://schemas.openxmlformats.org/officeDocument/2006/relationships/customXml" Target="../ink/ink1205.xml"/><Relationship Id="rId14" Type="http://schemas.openxmlformats.org/officeDocument/2006/relationships/image" Target="../media/image298.png"/><Relationship Id="rId30" Type="http://schemas.openxmlformats.org/officeDocument/2006/relationships/image" Target="../media/image306.png"/><Relationship Id="rId35" Type="http://schemas.openxmlformats.org/officeDocument/2006/relationships/customXml" Target="../ink/ink1213.xml"/><Relationship Id="rId56" Type="http://schemas.openxmlformats.org/officeDocument/2006/relationships/image" Target="../media/image319.png"/><Relationship Id="rId77" Type="http://schemas.openxmlformats.org/officeDocument/2006/relationships/customXml" Target="../ink/ink1234.xml"/><Relationship Id="rId100" Type="http://schemas.openxmlformats.org/officeDocument/2006/relationships/customXml" Target="../ink/ink1246.xml"/><Relationship Id="rId105" Type="http://schemas.openxmlformats.org/officeDocument/2006/relationships/image" Target="../media/image342.png"/><Relationship Id="rId8" Type="http://schemas.openxmlformats.org/officeDocument/2006/relationships/image" Target="../media/image295.png"/><Relationship Id="rId51" Type="http://schemas.openxmlformats.org/officeDocument/2006/relationships/customXml" Target="../ink/ink1221.xml"/><Relationship Id="rId72" Type="http://schemas.openxmlformats.org/officeDocument/2006/relationships/image" Target="../media/image327.png"/><Relationship Id="rId93" Type="http://schemas.openxmlformats.org/officeDocument/2006/relationships/customXml" Target="../ink/ink1242.xml"/><Relationship Id="rId98" Type="http://schemas.openxmlformats.org/officeDocument/2006/relationships/customXml" Target="../ink/ink1245.xml"/><Relationship Id="rId121" Type="http://schemas.openxmlformats.org/officeDocument/2006/relationships/image" Target="../media/image350.png"/><Relationship Id="rId3" Type="http://schemas.openxmlformats.org/officeDocument/2006/relationships/customXml" Target="../ink/ink1197.xml"/><Relationship Id="rId25" Type="http://schemas.openxmlformats.org/officeDocument/2006/relationships/customXml" Target="../ink/ink1208.xml"/><Relationship Id="rId46" Type="http://schemas.openxmlformats.org/officeDocument/2006/relationships/image" Target="../media/image314.png"/><Relationship Id="rId67" Type="http://schemas.openxmlformats.org/officeDocument/2006/relationships/customXml" Target="../ink/ink1229.xml"/><Relationship Id="rId116" Type="http://schemas.openxmlformats.org/officeDocument/2006/relationships/customXml" Target="../ink/ink1254.xml"/><Relationship Id="rId20" Type="http://schemas.openxmlformats.org/officeDocument/2006/relationships/image" Target="../media/image301.png"/><Relationship Id="rId41" Type="http://schemas.openxmlformats.org/officeDocument/2006/relationships/customXml" Target="../ink/ink1216.xml"/><Relationship Id="rId62" Type="http://schemas.openxmlformats.org/officeDocument/2006/relationships/image" Target="../media/image322.png"/><Relationship Id="rId83" Type="http://schemas.openxmlformats.org/officeDocument/2006/relationships/customXml" Target="../ink/ink1237.xml"/><Relationship Id="rId88" Type="http://schemas.openxmlformats.org/officeDocument/2006/relationships/image" Target="../media/image334.png"/><Relationship Id="rId111" Type="http://schemas.openxmlformats.org/officeDocument/2006/relationships/image" Target="../media/image345.png"/><Relationship Id="rId15" Type="http://schemas.openxmlformats.org/officeDocument/2006/relationships/customXml" Target="../ink/ink1203.xml"/><Relationship Id="rId36" Type="http://schemas.openxmlformats.org/officeDocument/2006/relationships/image" Target="../media/image309.png"/><Relationship Id="rId57" Type="http://schemas.openxmlformats.org/officeDocument/2006/relationships/customXml" Target="../ink/ink1224.xml"/><Relationship Id="rId106" Type="http://schemas.openxmlformats.org/officeDocument/2006/relationships/customXml" Target="../ink/ink1249.xml"/><Relationship Id="rId10" Type="http://schemas.openxmlformats.org/officeDocument/2006/relationships/image" Target="../media/image296.png"/><Relationship Id="rId31" Type="http://schemas.openxmlformats.org/officeDocument/2006/relationships/customXml" Target="../ink/ink1211.xml"/><Relationship Id="rId52" Type="http://schemas.openxmlformats.org/officeDocument/2006/relationships/image" Target="../media/image317.png"/><Relationship Id="rId73" Type="http://schemas.openxmlformats.org/officeDocument/2006/relationships/customXml" Target="../ink/ink1232.xml"/><Relationship Id="rId78" Type="http://schemas.openxmlformats.org/officeDocument/2006/relationships/image" Target="../media/image330.png"/><Relationship Id="rId94" Type="http://schemas.openxmlformats.org/officeDocument/2006/relationships/customXml" Target="../ink/ink1243.xml"/><Relationship Id="rId99" Type="http://schemas.openxmlformats.org/officeDocument/2006/relationships/image" Target="../media/image339.png"/><Relationship Id="rId101" Type="http://schemas.openxmlformats.org/officeDocument/2006/relationships/image" Target="../media/image340.png"/><Relationship Id="rId122" Type="http://schemas.openxmlformats.org/officeDocument/2006/relationships/customXml" Target="../ink/ink1257.xml"/><Relationship Id="rId4" Type="http://schemas.openxmlformats.org/officeDocument/2006/relationships/image" Target="../media/image293.png"/><Relationship Id="rId9" Type="http://schemas.openxmlformats.org/officeDocument/2006/relationships/customXml" Target="../ink/ink1200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3.png"/><Relationship Id="rId2" Type="http://schemas.openxmlformats.org/officeDocument/2006/relationships/customXml" Target="../ink/ink1259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263.xml"/><Relationship Id="rId13" Type="http://schemas.openxmlformats.org/officeDocument/2006/relationships/image" Target="../media/image358.png"/><Relationship Id="rId18" Type="http://schemas.openxmlformats.org/officeDocument/2006/relationships/customXml" Target="../ink/ink1268.xml"/><Relationship Id="rId3" Type="http://schemas.openxmlformats.org/officeDocument/2006/relationships/image" Target="../media/image353.png"/><Relationship Id="rId7" Type="http://schemas.openxmlformats.org/officeDocument/2006/relationships/image" Target="../media/image355.png"/><Relationship Id="rId12" Type="http://schemas.openxmlformats.org/officeDocument/2006/relationships/customXml" Target="../ink/ink1265.xml"/><Relationship Id="rId17" Type="http://schemas.openxmlformats.org/officeDocument/2006/relationships/image" Target="../media/image360.png"/><Relationship Id="rId2" Type="http://schemas.openxmlformats.org/officeDocument/2006/relationships/customXml" Target="../ink/ink1260.xml"/><Relationship Id="rId16" Type="http://schemas.openxmlformats.org/officeDocument/2006/relationships/customXml" Target="../ink/ink126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62.xml"/><Relationship Id="rId11" Type="http://schemas.openxmlformats.org/officeDocument/2006/relationships/image" Target="../media/image357.png"/><Relationship Id="rId5" Type="http://schemas.openxmlformats.org/officeDocument/2006/relationships/image" Target="../media/image354.png"/><Relationship Id="rId15" Type="http://schemas.openxmlformats.org/officeDocument/2006/relationships/image" Target="../media/image359.png"/><Relationship Id="rId10" Type="http://schemas.openxmlformats.org/officeDocument/2006/relationships/customXml" Target="../ink/ink1264.xml"/><Relationship Id="rId19" Type="http://schemas.openxmlformats.org/officeDocument/2006/relationships/image" Target="../media/image361.png"/><Relationship Id="rId4" Type="http://schemas.openxmlformats.org/officeDocument/2006/relationships/customXml" Target="../ink/ink1261.xml"/><Relationship Id="rId9" Type="http://schemas.openxmlformats.org/officeDocument/2006/relationships/image" Target="../media/image356.png"/><Relationship Id="rId14" Type="http://schemas.openxmlformats.org/officeDocument/2006/relationships/customXml" Target="../ink/ink1266.xml"/></Relationships>
</file>

<file path=ppt/slides/_rels/slide4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58.png"/><Relationship Id="rId18" Type="http://schemas.openxmlformats.org/officeDocument/2006/relationships/customXml" Target="../ink/ink1277.xml"/><Relationship Id="rId26" Type="http://schemas.openxmlformats.org/officeDocument/2006/relationships/customXml" Target="../ink/ink1281.xml"/><Relationship Id="rId39" Type="http://schemas.openxmlformats.org/officeDocument/2006/relationships/image" Target="../media/image371.png"/><Relationship Id="rId21" Type="http://schemas.openxmlformats.org/officeDocument/2006/relationships/image" Target="../media/image362.png"/><Relationship Id="rId34" Type="http://schemas.openxmlformats.org/officeDocument/2006/relationships/customXml" Target="../ink/ink1285.xml"/><Relationship Id="rId42" Type="http://schemas.openxmlformats.org/officeDocument/2006/relationships/customXml" Target="../ink/ink1289.xml"/><Relationship Id="rId47" Type="http://schemas.openxmlformats.org/officeDocument/2006/relationships/image" Target="../media/image375.png"/><Relationship Id="rId50" Type="http://schemas.openxmlformats.org/officeDocument/2006/relationships/customXml" Target="../ink/ink1293.xml"/><Relationship Id="rId55" Type="http://schemas.openxmlformats.org/officeDocument/2006/relationships/image" Target="../media/image379.png"/><Relationship Id="rId7" Type="http://schemas.openxmlformats.org/officeDocument/2006/relationships/image" Target="../media/image355.png"/><Relationship Id="rId2" Type="http://schemas.openxmlformats.org/officeDocument/2006/relationships/customXml" Target="../ink/ink1269.xml"/><Relationship Id="rId16" Type="http://schemas.openxmlformats.org/officeDocument/2006/relationships/customXml" Target="../ink/ink1276.xml"/><Relationship Id="rId29" Type="http://schemas.openxmlformats.org/officeDocument/2006/relationships/image" Target="../media/image366.png"/><Relationship Id="rId11" Type="http://schemas.openxmlformats.org/officeDocument/2006/relationships/image" Target="../media/image357.png"/><Relationship Id="rId24" Type="http://schemas.openxmlformats.org/officeDocument/2006/relationships/customXml" Target="../ink/ink1280.xml"/><Relationship Id="rId32" Type="http://schemas.openxmlformats.org/officeDocument/2006/relationships/customXml" Target="../ink/ink1284.xml"/><Relationship Id="rId37" Type="http://schemas.openxmlformats.org/officeDocument/2006/relationships/image" Target="../media/image370.png"/><Relationship Id="rId40" Type="http://schemas.openxmlformats.org/officeDocument/2006/relationships/customXml" Target="../ink/ink1288.xml"/><Relationship Id="rId45" Type="http://schemas.openxmlformats.org/officeDocument/2006/relationships/image" Target="../media/image374.png"/><Relationship Id="rId53" Type="http://schemas.openxmlformats.org/officeDocument/2006/relationships/image" Target="../media/image378.png"/><Relationship Id="rId58" Type="http://schemas.openxmlformats.org/officeDocument/2006/relationships/customXml" Target="../ink/ink1297.xml"/><Relationship Id="rId5" Type="http://schemas.openxmlformats.org/officeDocument/2006/relationships/image" Target="../media/image354.png"/><Relationship Id="rId19" Type="http://schemas.openxmlformats.org/officeDocument/2006/relationships/image" Target="../media/image361.png"/><Relationship Id="rId4" Type="http://schemas.openxmlformats.org/officeDocument/2006/relationships/customXml" Target="../ink/ink1270.xml"/><Relationship Id="rId9" Type="http://schemas.openxmlformats.org/officeDocument/2006/relationships/image" Target="../media/image356.png"/><Relationship Id="rId14" Type="http://schemas.openxmlformats.org/officeDocument/2006/relationships/customXml" Target="../ink/ink1275.xml"/><Relationship Id="rId22" Type="http://schemas.openxmlformats.org/officeDocument/2006/relationships/customXml" Target="../ink/ink1279.xml"/><Relationship Id="rId27" Type="http://schemas.openxmlformats.org/officeDocument/2006/relationships/image" Target="../media/image365.png"/><Relationship Id="rId30" Type="http://schemas.openxmlformats.org/officeDocument/2006/relationships/customXml" Target="../ink/ink1283.xml"/><Relationship Id="rId35" Type="http://schemas.openxmlformats.org/officeDocument/2006/relationships/image" Target="../media/image369.png"/><Relationship Id="rId43" Type="http://schemas.openxmlformats.org/officeDocument/2006/relationships/image" Target="../media/image373.png"/><Relationship Id="rId48" Type="http://schemas.openxmlformats.org/officeDocument/2006/relationships/customXml" Target="../ink/ink1292.xml"/><Relationship Id="rId56" Type="http://schemas.openxmlformats.org/officeDocument/2006/relationships/customXml" Target="../ink/ink1296.xml"/><Relationship Id="rId8" Type="http://schemas.openxmlformats.org/officeDocument/2006/relationships/customXml" Target="../ink/ink1272.xml"/><Relationship Id="rId51" Type="http://schemas.openxmlformats.org/officeDocument/2006/relationships/image" Target="../media/image377.png"/><Relationship Id="rId3" Type="http://schemas.openxmlformats.org/officeDocument/2006/relationships/image" Target="../media/image353.png"/><Relationship Id="rId12" Type="http://schemas.openxmlformats.org/officeDocument/2006/relationships/customXml" Target="../ink/ink1274.xml"/><Relationship Id="rId17" Type="http://schemas.openxmlformats.org/officeDocument/2006/relationships/image" Target="../media/image360.png"/><Relationship Id="rId25" Type="http://schemas.openxmlformats.org/officeDocument/2006/relationships/image" Target="../media/image364.png"/><Relationship Id="rId33" Type="http://schemas.openxmlformats.org/officeDocument/2006/relationships/image" Target="../media/image368.png"/><Relationship Id="rId38" Type="http://schemas.openxmlformats.org/officeDocument/2006/relationships/customXml" Target="../ink/ink1287.xml"/><Relationship Id="rId46" Type="http://schemas.openxmlformats.org/officeDocument/2006/relationships/customXml" Target="../ink/ink1291.xml"/><Relationship Id="rId59" Type="http://schemas.openxmlformats.org/officeDocument/2006/relationships/image" Target="../media/image381.png"/><Relationship Id="rId20" Type="http://schemas.openxmlformats.org/officeDocument/2006/relationships/customXml" Target="../ink/ink1278.xml"/><Relationship Id="rId41" Type="http://schemas.openxmlformats.org/officeDocument/2006/relationships/image" Target="../media/image372.png"/><Relationship Id="rId54" Type="http://schemas.openxmlformats.org/officeDocument/2006/relationships/customXml" Target="../ink/ink129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71.xml"/><Relationship Id="rId15" Type="http://schemas.openxmlformats.org/officeDocument/2006/relationships/image" Target="../media/image359.png"/><Relationship Id="rId23" Type="http://schemas.openxmlformats.org/officeDocument/2006/relationships/image" Target="../media/image363.png"/><Relationship Id="rId28" Type="http://schemas.openxmlformats.org/officeDocument/2006/relationships/customXml" Target="../ink/ink1282.xml"/><Relationship Id="rId36" Type="http://schemas.openxmlformats.org/officeDocument/2006/relationships/customXml" Target="../ink/ink1286.xml"/><Relationship Id="rId49" Type="http://schemas.openxmlformats.org/officeDocument/2006/relationships/image" Target="../media/image376.png"/><Relationship Id="rId57" Type="http://schemas.openxmlformats.org/officeDocument/2006/relationships/image" Target="../media/image380.png"/><Relationship Id="rId10" Type="http://schemas.openxmlformats.org/officeDocument/2006/relationships/customXml" Target="../ink/ink1273.xml"/><Relationship Id="rId31" Type="http://schemas.openxmlformats.org/officeDocument/2006/relationships/image" Target="../media/image367.png"/><Relationship Id="rId44" Type="http://schemas.openxmlformats.org/officeDocument/2006/relationships/customXml" Target="../ink/ink1290.xml"/><Relationship Id="rId52" Type="http://schemas.openxmlformats.org/officeDocument/2006/relationships/customXml" Target="../ink/ink1294.xml"/></Relationships>
</file>

<file path=ppt/slides/_rels/slide4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10.xml"/><Relationship Id="rId21" Type="http://schemas.openxmlformats.org/officeDocument/2006/relationships/image" Target="../media/image362.png"/><Relationship Id="rId34" Type="http://schemas.openxmlformats.org/officeDocument/2006/relationships/customXml" Target="../ink/ink1314.xml"/><Relationship Id="rId42" Type="http://schemas.openxmlformats.org/officeDocument/2006/relationships/customXml" Target="../ink/ink1318.xml"/><Relationship Id="rId47" Type="http://schemas.openxmlformats.org/officeDocument/2006/relationships/image" Target="../media/image375.png"/><Relationship Id="rId50" Type="http://schemas.openxmlformats.org/officeDocument/2006/relationships/customXml" Target="../ink/ink1322.xml"/><Relationship Id="rId55" Type="http://schemas.openxmlformats.org/officeDocument/2006/relationships/image" Target="../media/image379.png"/><Relationship Id="rId63" Type="http://schemas.openxmlformats.org/officeDocument/2006/relationships/image" Target="../media/image383.png"/><Relationship Id="rId7" Type="http://schemas.openxmlformats.org/officeDocument/2006/relationships/image" Target="../media/image355.png"/><Relationship Id="rId2" Type="http://schemas.openxmlformats.org/officeDocument/2006/relationships/customXml" Target="../ink/ink1298.xml"/><Relationship Id="rId16" Type="http://schemas.openxmlformats.org/officeDocument/2006/relationships/customXml" Target="../ink/ink1305.xml"/><Relationship Id="rId29" Type="http://schemas.openxmlformats.org/officeDocument/2006/relationships/image" Target="../media/image366.png"/><Relationship Id="rId11" Type="http://schemas.openxmlformats.org/officeDocument/2006/relationships/image" Target="../media/image357.png"/><Relationship Id="rId24" Type="http://schemas.openxmlformats.org/officeDocument/2006/relationships/customXml" Target="../ink/ink1309.xml"/><Relationship Id="rId32" Type="http://schemas.openxmlformats.org/officeDocument/2006/relationships/customXml" Target="../ink/ink1313.xml"/><Relationship Id="rId37" Type="http://schemas.openxmlformats.org/officeDocument/2006/relationships/image" Target="../media/image370.png"/><Relationship Id="rId40" Type="http://schemas.openxmlformats.org/officeDocument/2006/relationships/customXml" Target="../ink/ink1317.xml"/><Relationship Id="rId45" Type="http://schemas.openxmlformats.org/officeDocument/2006/relationships/image" Target="../media/image374.png"/><Relationship Id="rId53" Type="http://schemas.openxmlformats.org/officeDocument/2006/relationships/image" Target="../media/image378.png"/><Relationship Id="rId58" Type="http://schemas.openxmlformats.org/officeDocument/2006/relationships/customXml" Target="../ink/ink1326.xml"/><Relationship Id="rId66" Type="http://schemas.openxmlformats.org/officeDocument/2006/relationships/customXml" Target="../ink/ink1330.xml"/><Relationship Id="rId5" Type="http://schemas.openxmlformats.org/officeDocument/2006/relationships/image" Target="../media/image354.png"/><Relationship Id="rId61" Type="http://schemas.openxmlformats.org/officeDocument/2006/relationships/image" Target="../media/image382.png"/><Relationship Id="rId19" Type="http://schemas.openxmlformats.org/officeDocument/2006/relationships/image" Target="../media/image361.png"/><Relationship Id="rId14" Type="http://schemas.openxmlformats.org/officeDocument/2006/relationships/customXml" Target="../ink/ink1304.xml"/><Relationship Id="rId22" Type="http://schemas.openxmlformats.org/officeDocument/2006/relationships/customXml" Target="../ink/ink1308.xml"/><Relationship Id="rId27" Type="http://schemas.openxmlformats.org/officeDocument/2006/relationships/image" Target="../media/image365.png"/><Relationship Id="rId30" Type="http://schemas.openxmlformats.org/officeDocument/2006/relationships/customXml" Target="../ink/ink1312.xml"/><Relationship Id="rId35" Type="http://schemas.openxmlformats.org/officeDocument/2006/relationships/image" Target="../media/image369.png"/><Relationship Id="rId43" Type="http://schemas.openxmlformats.org/officeDocument/2006/relationships/image" Target="../media/image373.png"/><Relationship Id="rId48" Type="http://schemas.openxmlformats.org/officeDocument/2006/relationships/customXml" Target="../ink/ink1321.xml"/><Relationship Id="rId56" Type="http://schemas.openxmlformats.org/officeDocument/2006/relationships/customXml" Target="../ink/ink1325.xml"/><Relationship Id="rId64" Type="http://schemas.openxmlformats.org/officeDocument/2006/relationships/customXml" Target="../ink/ink1329.xml"/><Relationship Id="rId8" Type="http://schemas.openxmlformats.org/officeDocument/2006/relationships/customXml" Target="../ink/ink1301.xml"/><Relationship Id="rId51" Type="http://schemas.openxmlformats.org/officeDocument/2006/relationships/image" Target="../media/image377.png"/><Relationship Id="rId3" Type="http://schemas.openxmlformats.org/officeDocument/2006/relationships/image" Target="../media/image353.png"/><Relationship Id="rId12" Type="http://schemas.openxmlformats.org/officeDocument/2006/relationships/customXml" Target="../ink/ink1303.xml"/><Relationship Id="rId17" Type="http://schemas.openxmlformats.org/officeDocument/2006/relationships/image" Target="../media/image360.png"/><Relationship Id="rId25" Type="http://schemas.openxmlformats.org/officeDocument/2006/relationships/image" Target="../media/image364.png"/><Relationship Id="rId33" Type="http://schemas.openxmlformats.org/officeDocument/2006/relationships/image" Target="../media/image368.png"/><Relationship Id="rId38" Type="http://schemas.openxmlformats.org/officeDocument/2006/relationships/customXml" Target="../ink/ink1316.xml"/><Relationship Id="rId46" Type="http://schemas.openxmlformats.org/officeDocument/2006/relationships/customXml" Target="../ink/ink1320.xml"/><Relationship Id="rId59" Type="http://schemas.openxmlformats.org/officeDocument/2006/relationships/image" Target="../media/image381.png"/><Relationship Id="rId67" Type="http://schemas.openxmlformats.org/officeDocument/2006/relationships/image" Target="../media/image385.png"/><Relationship Id="rId20" Type="http://schemas.openxmlformats.org/officeDocument/2006/relationships/customXml" Target="../ink/ink1307.xml"/><Relationship Id="rId41" Type="http://schemas.openxmlformats.org/officeDocument/2006/relationships/image" Target="../media/image372.png"/><Relationship Id="rId54" Type="http://schemas.openxmlformats.org/officeDocument/2006/relationships/customXml" Target="../ink/ink1324.xml"/><Relationship Id="rId62" Type="http://schemas.openxmlformats.org/officeDocument/2006/relationships/customXml" Target="../ink/ink13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00.xml"/><Relationship Id="rId15" Type="http://schemas.openxmlformats.org/officeDocument/2006/relationships/image" Target="../media/image359.png"/><Relationship Id="rId23" Type="http://schemas.openxmlformats.org/officeDocument/2006/relationships/image" Target="../media/image363.png"/><Relationship Id="rId28" Type="http://schemas.openxmlformats.org/officeDocument/2006/relationships/customXml" Target="../ink/ink1311.xml"/><Relationship Id="rId36" Type="http://schemas.openxmlformats.org/officeDocument/2006/relationships/customXml" Target="../ink/ink1315.xml"/><Relationship Id="rId49" Type="http://schemas.openxmlformats.org/officeDocument/2006/relationships/image" Target="../media/image376.png"/><Relationship Id="rId57" Type="http://schemas.openxmlformats.org/officeDocument/2006/relationships/image" Target="../media/image380.png"/><Relationship Id="rId10" Type="http://schemas.openxmlformats.org/officeDocument/2006/relationships/customXml" Target="../ink/ink1302.xml"/><Relationship Id="rId31" Type="http://schemas.openxmlformats.org/officeDocument/2006/relationships/image" Target="../media/image367.png"/><Relationship Id="rId44" Type="http://schemas.openxmlformats.org/officeDocument/2006/relationships/customXml" Target="../ink/ink1319.xml"/><Relationship Id="rId52" Type="http://schemas.openxmlformats.org/officeDocument/2006/relationships/customXml" Target="../ink/ink1323.xml"/><Relationship Id="rId60" Type="http://schemas.openxmlformats.org/officeDocument/2006/relationships/customXml" Target="../ink/ink1327.xml"/><Relationship Id="rId65" Type="http://schemas.openxmlformats.org/officeDocument/2006/relationships/image" Target="../media/image384.png"/><Relationship Id="rId4" Type="http://schemas.openxmlformats.org/officeDocument/2006/relationships/customXml" Target="../ink/ink1299.xml"/><Relationship Id="rId9" Type="http://schemas.openxmlformats.org/officeDocument/2006/relationships/image" Target="../media/image356.png"/><Relationship Id="rId13" Type="http://schemas.openxmlformats.org/officeDocument/2006/relationships/image" Target="../media/image358.png"/><Relationship Id="rId18" Type="http://schemas.openxmlformats.org/officeDocument/2006/relationships/customXml" Target="../ink/ink1306.xml"/><Relationship Id="rId39" Type="http://schemas.openxmlformats.org/officeDocument/2006/relationships/image" Target="../media/image371.png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6.pn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9.png"/><Relationship Id="rId13" Type="http://schemas.openxmlformats.org/officeDocument/2006/relationships/customXml" Target="../ink/ink1336.xml"/><Relationship Id="rId3" Type="http://schemas.openxmlformats.org/officeDocument/2006/relationships/customXml" Target="../ink/ink1331.xml"/><Relationship Id="rId7" Type="http://schemas.openxmlformats.org/officeDocument/2006/relationships/customXml" Target="../ink/ink1333.xml"/><Relationship Id="rId12" Type="http://schemas.openxmlformats.org/officeDocument/2006/relationships/image" Target="../media/image391.png"/><Relationship Id="rId2" Type="http://schemas.openxmlformats.org/officeDocument/2006/relationships/image" Target="../media/image38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8.png"/><Relationship Id="rId11" Type="http://schemas.openxmlformats.org/officeDocument/2006/relationships/customXml" Target="../ink/ink1335.xml"/><Relationship Id="rId5" Type="http://schemas.openxmlformats.org/officeDocument/2006/relationships/customXml" Target="../ink/ink1332.xml"/><Relationship Id="rId10" Type="http://schemas.openxmlformats.org/officeDocument/2006/relationships/image" Target="../media/image390.png"/><Relationship Id="rId4" Type="http://schemas.openxmlformats.org/officeDocument/2006/relationships/image" Target="../media/image387.png"/><Relationship Id="rId9" Type="http://schemas.openxmlformats.org/officeDocument/2006/relationships/customXml" Target="../ink/ink1334.xml"/><Relationship Id="rId14" Type="http://schemas.openxmlformats.org/officeDocument/2006/relationships/image" Target="../media/image392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9.png"/><Relationship Id="rId13" Type="http://schemas.openxmlformats.org/officeDocument/2006/relationships/customXml" Target="../ink/ink1342.xml"/><Relationship Id="rId18" Type="http://schemas.openxmlformats.org/officeDocument/2006/relationships/image" Target="../media/image394.png"/><Relationship Id="rId26" Type="http://schemas.openxmlformats.org/officeDocument/2006/relationships/image" Target="../media/image398.png"/><Relationship Id="rId3" Type="http://schemas.openxmlformats.org/officeDocument/2006/relationships/customXml" Target="../ink/ink1337.xml"/><Relationship Id="rId21" Type="http://schemas.openxmlformats.org/officeDocument/2006/relationships/customXml" Target="../ink/ink1346.xml"/><Relationship Id="rId7" Type="http://schemas.openxmlformats.org/officeDocument/2006/relationships/customXml" Target="../ink/ink1339.xml"/><Relationship Id="rId12" Type="http://schemas.openxmlformats.org/officeDocument/2006/relationships/image" Target="../media/image391.png"/><Relationship Id="rId17" Type="http://schemas.openxmlformats.org/officeDocument/2006/relationships/customXml" Target="../ink/ink1344.xml"/><Relationship Id="rId25" Type="http://schemas.openxmlformats.org/officeDocument/2006/relationships/customXml" Target="../ink/ink1348.xml"/><Relationship Id="rId2" Type="http://schemas.openxmlformats.org/officeDocument/2006/relationships/image" Target="../media/image386.png"/><Relationship Id="rId16" Type="http://schemas.openxmlformats.org/officeDocument/2006/relationships/image" Target="../media/image393.png"/><Relationship Id="rId20" Type="http://schemas.openxmlformats.org/officeDocument/2006/relationships/image" Target="../media/image395.png"/><Relationship Id="rId29" Type="http://schemas.openxmlformats.org/officeDocument/2006/relationships/customXml" Target="../ink/ink135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8.png"/><Relationship Id="rId11" Type="http://schemas.openxmlformats.org/officeDocument/2006/relationships/customXml" Target="../ink/ink1341.xml"/><Relationship Id="rId24" Type="http://schemas.openxmlformats.org/officeDocument/2006/relationships/image" Target="../media/image397.png"/><Relationship Id="rId5" Type="http://schemas.openxmlformats.org/officeDocument/2006/relationships/customXml" Target="../ink/ink1338.xml"/><Relationship Id="rId15" Type="http://schemas.openxmlformats.org/officeDocument/2006/relationships/customXml" Target="../ink/ink1343.xml"/><Relationship Id="rId23" Type="http://schemas.openxmlformats.org/officeDocument/2006/relationships/customXml" Target="../ink/ink1347.xml"/><Relationship Id="rId28" Type="http://schemas.openxmlformats.org/officeDocument/2006/relationships/image" Target="../media/image399.png"/><Relationship Id="rId10" Type="http://schemas.openxmlformats.org/officeDocument/2006/relationships/image" Target="../media/image390.png"/><Relationship Id="rId19" Type="http://schemas.openxmlformats.org/officeDocument/2006/relationships/customXml" Target="../ink/ink1345.xml"/><Relationship Id="rId4" Type="http://schemas.openxmlformats.org/officeDocument/2006/relationships/image" Target="../media/image387.png"/><Relationship Id="rId9" Type="http://schemas.openxmlformats.org/officeDocument/2006/relationships/customXml" Target="../ink/ink1340.xml"/><Relationship Id="rId14" Type="http://schemas.openxmlformats.org/officeDocument/2006/relationships/image" Target="../media/image392.png"/><Relationship Id="rId22" Type="http://schemas.openxmlformats.org/officeDocument/2006/relationships/image" Target="../media/image396.png"/><Relationship Id="rId27" Type="http://schemas.openxmlformats.org/officeDocument/2006/relationships/customXml" Target="../ink/ink1349.xml"/><Relationship Id="rId30" Type="http://schemas.openxmlformats.org/officeDocument/2006/relationships/image" Target="../media/image400.png"/></Relationships>
</file>

<file path=ppt/slides/_rels/slide49.xml.rels><?xml version="1.0" encoding="UTF-8" standalone="yes"?>
<Relationships xmlns="http://schemas.openxmlformats.org/package/2006/relationships"><Relationship Id="rId13" Type="http://schemas.openxmlformats.org/officeDocument/2006/relationships/customXml" Target="../ink/ink1356.xml"/><Relationship Id="rId18" Type="http://schemas.openxmlformats.org/officeDocument/2006/relationships/image" Target="../media/image394.png"/><Relationship Id="rId26" Type="http://schemas.openxmlformats.org/officeDocument/2006/relationships/image" Target="../media/image398.png"/><Relationship Id="rId21" Type="http://schemas.openxmlformats.org/officeDocument/2006/relationships/customXml" Target="../ink/ink1360.xml"/><Relationship Id="rId34" Type="http://schemas.openxmlformats.org/officeDocument/2006/relationships/image" Target="../media/image402.png"/><Relationship Id="rId7" Type="http://schemas.openxmlformats.org/officeDocument/2006/relationships/customXml" Target="../ink/ink1353.xml"/><Relationship Id="rId12" Type="http://schemas.openxmlformats.org/officeDocument/2006/relationships/image" Target="../media/image391.png"/><Relationship Id="rId17" Type="http://schemas.openxmlformats.org/officeDocument/2006/relationships/customXml" Target="../ink/ink1358.xml"/><Relationship Id="rId25" Type="http://schemas.openxmlformats.org/officeDocument/2006/relationships/customXml" Target="../ink/ink1362.xml"/><Relationship Id="rId33" Type="http://schemas.openxmlformats.org/officeDocument/2006/relationships/customXml" Target="../ink/ink1366.xml"/><Relationship Id="rId38" Type="http://schemas.openxmlformats.org/officeDocument/2006/relationships/image" Target="../media/image404.png"/><Relationship Id="rId2" Type="http://schemas.openxmlformats.org/officeDocument/2006/relationships/image" Target="../media/image386.png"/><Relationship Id="rId16" Type="http://schemas.openxmlformats.org/officeDocument/2006/relationships/image" Target="../media/image393.png"/><Relationship Id="rId20" Type="http://schemas.openxmlformats.org/officeDocument/2006/relationships/image" Target="../media/image395.png"/><Relationship Id="rId29" Type="http://schemas.openxmlformats.org/officeDocument/2006/relationships/customXml" Target="../ink/ink136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8.png"/><Relationship Id="rId11" Type="http://schemas.openxmlformats.org/officeDocument/2006/relationships/customXml" Target="../ink/ink1355.xml"/><Relationship Id="rId24" Type="http://schemas.openxmlformats.org/officeDocument/2006/relationships/image" Target="../media/image397.png"/><Relationship Id="rId32" Type="http://schemas.openxmlformats.org/officeDocument/2006/relationships/image" Target="../media/image401.png"/><Relationship Id="rId37" Type="http://schemas.openxmlformats.org/officeDocument/2006/relationships/customXml" Target="../ink/ink1368.xml"/><Relationship Id="rId5" Type="http://schemas.openxmlformats.org/officeDocument/2006/relationships/customXml" Target="../ink/ink1352.xml"/><Relationship Id="rId15" Type="http://schemas.openxmlformats.org/officeDocument/2006/relationships/customXml" Target="../ink/ink1357.xml"/><Relationship Id="rId23" Type="http://schemas.openxmlformats.org/officeDocument/2006/relationships/customXml" Target="../ink/ink1361.xml"/><Relationship Id="rId28" Type="http://schemas.openxmlformats.org/officeDocument/2006/relationships/image" Target="../media/image399.png"/><Relationship Id="rId36" Type="http://schemas.openxmlformats.org/officeDocument/2006/relationships/image" Target="../media/image403.png"/><Relationship Id="rId10" Type="http://schemas.openxmlformats.org/officeDocument/2006/relationships/image" Target="../media/image390.png"/><Relationship Id="rId19" Type="http://schemas.openxmlformats.org/officeDocument/2006/relationships/customXml" Target="../ink/ink1359.xml"/><Relationship Id="rId31" Type="http://schemas.openxmlformats.org/officeDocument/2006/relationships/customXml" Target="../ink/ink1365.xml"/><Relationship Id="rId4" Type="http://schemas.openxmlformats.org/officeDocument/2006/relationships/image" Target="../media/image387.png"/><Relationship Id="rId9" Type="http://schemas.openxmlformats.org/officeDocument/2006/relationships/customXml" Target="../ink/ink1354.xml"/><Relationship Id="rId14" Type="http://schemas.openxmlformats.org/officeDocument/2006/relationships/image" Target="../media/image392.png"/><Relationship Id="rId22" Type="http://schemas.openxmlformats.org/officeDocument/2006/relationships/image" Target="../media/image396.png"/><Relationship Id="rId27" Type="http://schemas.openxmlformats.org/officeDocument/2006/relationships/customXml" Target="../ink/ink1363.xml"/><Relationship Id="rId30" Type="http://schemas.openxmlformats.org/officeDocument/2006/relationships/image" Target="../media/image400.png"/><Relationship Id="rId35" Type="http://schemas.openxmlformats.org/officeDocument/2006/relationships/customXml" Target="../ink/ink1367.xml"/><Relationship Id="rId8" Type="http://schemas.openxmlformats.org/officeDocument/2006/relationships/image" Target="../media/image389.png"/><Relationship Id="rId3" Type="http://schemas.openxmlformats.org/officeDocument/2006/relationships/customXml" Target="../ink/ink1351.xml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.png"/><Relationship Id="rId18" Type="http://schemas.openxmlformats.org/officeDocument/2006/relationships/customXml" Target="../ink/ink20.xml"/><Relationship Id="rId26" Type="http://schemas.openxmlformats.org/officeDocument/2006/relationships/customXml" Target="../ink/ink24.xml"/><Relationship Id="rId39" Type="http://schemas.openxmlformats.org/officeDocument/2006/relationships/image" Target="../media/image23.png"/><Relationship Id="rId21" Type="http://schemas.openxmlformats.org/officeDocument/2006/relationships/image" Target="../media/image14.png"/><Relationship Id="rId34" Type="http://schemas.openxmlformats.org/officeDocument/2006/relationships/customXml" Target="../ink/ink28.xml"/><Relationship Id="rId42" Type="http://schemas.openxmlformats.org/officeDocument/2006/relationships/customXml" Target="../ink/ink32.xml"/><Relationship Id="rId47" Type="http://schemas.openxmlformats.org/officeDocument/2006/relationships/image" Target="../media/image27.png"/><Relationship Id="rId50" Type="http://schemas.openxmlformats.org/officeDocument/2006/relationships/customXml" Target="../ink/ink36.xml"/><Relationship Id="rId55" Type="http://schemas.openxmlformats.org/officeDocument/2006/relationships/image" Target="../media/image31.png"/><Relationship Id="rId7" Type="http://schemas.openxmlformats.org/officeDocument/2006/relationships/image" Target="../media/image7100.png"/><Relationship Id="rId2" Type="http://schemas.openxmlformats.org/officeDocument/2006/relationships/customXml" Target="../ink/ink12.xml"/><Relationship Id="rId16" Type="http://schemas.openxmlformats.org/officeDocument/2006/relationships/customXml" Target="../ink/ink19.xml"/><Relationship Id="rId29" Type="http://schemas.openxmlformats.org/officeDocument/2006/relationships/image" Target="../media/image18.png"/><Relationship Id="rId11" Type="http://schemas.openxmlformats.org/officeDocument/2006/relationships/image" Target="../media/image9.png"/><Relationship Id="rId24" Type="http://schemas.openxmlformats.org/officeDocument/2006/relationships/customXml" Target="../ink/ink23.xml"/><Relationship Id="rId32" Type="http://schemas.openxmlformats.org/officeDocument/2006/relationships/customXml" Target="../ink/ink27.xml"/><Relationship Id="rId37" Type="http://schemas.openxmlformats.org/officeDocument/2006/relationships/image" Target="../media/image22.png"/><Relationship Id="rId40" Type="http://schemas.openxmlformats.org/officeDocument/2006/relationships/customXml" Target="../ink/ink31.xml"/><Relationship Id="rId45" Type="http://schemas.openxmlformats.org/officeDocument/2006/relationships/image" Target="../media/image26.png"/><Relationship Id="rId53" Type="http://schemas.openxmlformats.org/officeDocument/2006/relationships/image" Target="../media/image30.png"/><Relationship Id="rId5" Type="http://schemas.openxmlformats.org/officeDocument/2006/relationships/image" Target="../media/image6100.png"/><Relationship Id="rId10" Type="http://schemas.openxmlformats.org/officeDocument/2006/relationships/customXml" Target="../ink/ink16.xml"/><Relationship Id="rId19" Type="http://schemas.openxmlformats.org/officeDocument/2006/relationships/image" Target="../media/image13.png"/><Relationship Id="rId31" Type="http://schemas.openxmlformats.org/officeDocument/2006/relationships/image" Target="../media/image19.png"/><Relationship Id="rId44" Type="http://schemas.openxmlformats.org/officeDocument/2006/relationships/customXml" Target="../ink/ink33.xml"/><Relationship Id="rId52" Type="http://schemas.openxmlformats.org/officeDocument/2006/relationships/customXml" Target="../ink/ink37.xml"/><Relationship Id="rId4" Type="http://schemas.openxmlformats.org/officeDocument/2006/relationships/customXml" Target="../ink/ink13.xml"/><Relationship Id="rId9" Type="http://schemas.openxmlformats.org/officeDocument/2006/relationships/image" Target="../media/image8.png"/><Relationship Id="rId14" Type="http://schemas.openxmlformats.org/officeDocument/2006/relationships/customXml" Target="../ink/ink18.xml"/><Relationship Id="rId22" Type="http://schemas.openxmlformats.org/officeDocument/2006/relationships/customXml" Target="../ink/ink22.xml"/><Relationship Id="rId27" Type="http://schemas.openxmlformats.org/officeDocument/2006/relationships/image" Target="../media/image17.png"/><Relationship Id="rId30" Type="http://schemas.openxmlformats.org/officeDocument/2006/relationships/customXml" Target="../ink/ink26.xml"/><Relationship Id="rId35" Type="http://schemas.openxmlformats.org/officeDocument/2006/relationships/image" Target="../media/image21.png"/><Relationship Id="rId43" Type="http://schemas.openxmlformats.org/officeDocument/2006/relationships/image" Target="../media/image25.png"/><Relationship Id="rId48" Type="http://schemas.openxmlformats.org/officeDocument/2006/relationships/customXml" Target="../ink/ink35.xml"/><Relationship Id="rId8" Type="http://schemas.openxmlformats.org/officeDocument/2006/relationships/customXml" Target="../ink/ink15.xml"/><Relationship Id="rId51" Type="http://schemas.openxmlformats.org/officeDocument/2006/relationships/image" Target="../media/image29.png"/><Relationship Id="rId3" Type="http://schemas.openxmlformats.org/officeDocument/2006/relationships/image" Target="../media/image5100.png"/><Relationship Id="rId12" Type="http://schemas.openxmlformats.org/officeDocument/2006/relationships/customXml" Target="../ink/ink17.xml"/><Relationship Id="rId17" Type="http://schemas.openxmlformats.org/officeDocument/2006/relationships/image" Target="../media/image12.png"/><Relationship Id="rId25" Type="http://schemas.openxmlformats.org/officeDocument/2006/relationships/image" Target="../media/image16.png"/><Relationship Id="rId33" Type="http://schemas.openxmlformats.org/officeDocument/2006/relationships/image" Target="../media/image20.png"/><Relationship Id="rId38" Type="http://schemas.openxmlformats.org/officeDocument/2006/relationships/customXml" Target="../ink/ink30.xml"/><Relationship Id="rId46" Type="http://schemas.openxmlformats.org/officeDocument/2006/relationships/customXml" Target="../ink/ink34.xml"/><Relationship Id="rId20" Type="http://schemas.openxmlformats.org/officeDocument/2006/relationships/customXml" Target="../ink/ink21.xml"/><Relationship Id="rId41" Type="http://schemas.openxmlformats.org/officeDocument/2006/relationships/image" Target="../media/image24.png"/><Relationship Id="rId54" Type="http://schemas.openxmlformats.org/officeDocument/2006/relationships/customXml" Target="../ink/ink3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.xml"/><Relationship Id="rId15" Type="http://schemas.openxmlformats.org/officeDocument/2006/relationships/image" Target="../media/image11.png"/><Relationship Id="rId23" Type="http://schemas.openxmlformats.org/officeDocument/2006/relationships/image" Target="../media/image15.png"/><Relationship Id="rId28" Type="http://schemas.openxmlformats.org/officeDocument/2006/relationships/customXml" Target="../ink/ink25.xml"/><Relationship Id="rId36" Type="http://schemas.openxmlformats.org/officeDocument/2006/relationships/customXml" Target="../ink/ink29.xml"/><Relationship Id="rId49" Type="http://schemas.openxmlformats.org/officeDocument/2006/relationships/image" Target="../media/image28.png"/></Relationships>
</file>

<file path=ppt/slides/_rels/slide50.xml.rels><?xml version="1.0" encoding="UTF-8" standalone="yes"?>
<Relationships xmlns="http://schemas.openxmlformats.org/package/2006/relationships"><Relationship Id="rId13" Type="http://schemas.openxmlformats.org/officeDocument/2006/relationships/customXml" Target="../ink/ink1374.xml"/><Relationship Id="rId18" Type="http://schemas.openxmlformats.org/officeDocument/2006/relationships/image" Target="../media/image394.png"/><Relationship Id="rId26" Type="http://schemas.openxmlformats.org/officeDocument/2006/relationships/image" Target="../media/image398.png"/><Relationship Id="rId39" Type="http://schemas.openxmlformats.org/officeDocument/2006/relationships/customXml" Target="../ink/ink1387.xml"/><Relationship Id="rId21" Type="http://schemas.openxmlformats.org/officeDocument/2006/relationships/customXml" Target="../ink/ink1378.xml"/><Relationship Id="rId34" Type="http://schemas.openxmlformats.org/officeDocument/2006/relationships/image" Target="../media/image402.png"/><Relationship Id="rId42" Type="http://schemas.openxmlformats.org/officeDocument/2006/relationships/image" Target="../media/image406.png"/><Relationship Id="rId47" Type="http://schemas.openxmlformats.org/officeDocument/2006/relationships/customXml" Target="../ink/ink1391.xml"/><Relationship Id="rId50" Type="http://schemas.openxmlformats.org/officeDocument/2006/relationships/image" Target="../media/image410.png"/><Relationship Id="rId7" Type="http://schemas.openxmlformats.org/officeDocument/2006/relationships/customXml" Target="../ink/ink1371.xml"/><Relationship Id="rId2" Type="http://schemas.openxmlformats.org/officeDocument/2006/relationships/image" Target="../media/image386.png"/><Relationship Id="rId16" Type="http://schemas.openxmlformats.org/officeDocument/2006/relationships/image" Target="../media/image393.png"/><Relationship Id="rId29" Type="http://schemas.openxmlformats.org/officeDocument/2006/relationships/customXml" Target="../ink/ink1382.xml"/><Relationship Id="rId11" Type="http://schemas.openxmlformats.org/officeDocument/2006/relationships/customXml" Target="../ink/ink1373.xml"/><Relationship Id="rId24" Type="http://schemas.openxmlformats.org/officeDocument/2006/relationships/image" Target="../media/image397.png"/><Relationship Id="rId32" Type="http://schemas.openxmlformats.org/officeDocument/2006/relationships/image" Target="../media/image401.png"/><Relationship Id="rId37" Type="http://schemas.openxmlformats.org/officeDocument/2006/relationships/customXml" Target="../ink/ink1386.xml"/><Relationship Id="rId40" Type="http://schemas.openxmlformats.org/officeDocument/2006/relationships/image" Target="../media/image405.png"/><Relationship Id="rId45" Type="http://schemas.openxmlformats.org/officeDocument/2006/relationships/customXml" Target="../ink/ink1390.xml"/><Relationship Id="rId53" Type="http://schemas.openxmlformats.org/officeDocument/2006/relationships/customXml" Target="../ink/ink1394.xml"/><Relationship Id="rId5" Type="http://schemas.openxmlformats.org/officeDocument/2006/relationships/customXml" Target="../ink/ink1370.xml"/><Relationship Id="rId10" Type="http://schemas.openxmlformats.org/officeDocument/2006/relationships/image" Target="../media/image390.png"/><Relationship Id="rId19" Type="http://schemas.openxmlformats.org/officeDocument/2006/relationships/customXml" Target="../ink/ink1377.xml"/><Relationship Id="rId31" Type="http://schemas.openxmlformats.org/officeDocument/2006/relationships/customXml" Target="../ink/ink1383.xml"/><Relationship Id="rId44" Type="http://schemas.openxmlformats.org/officeDocument/2006/relationships/image" Target="../media/image407.png"/><Relationship Id="rId52" Type="http://schemas.openxmlformats.org/officeDocument/2006/relationships/image" Target="../media/image411.png"/><Relationship Id="rId4" Type="http://schemas.openxmlformats.org/officeDocument/2006/relationships/image" Target="../media/image387.png"/><Relationship Id="rId9" Type="http://schemas.openxmlformats.org/officeDocument/2006/relationships/customXml" Target="../ink/ink1372.xml"/><Relationship Id="rId14" Type="http://schemas.openxmlformats.org/officeDocument/2006/relationships/image" Target="../media/image392.png"/><Relationship Id="rId22" Type="http://schemas.openxmlformats.org/officeDocument/2006/relationships/image" Target="../media/image396.png"/><Relationship Id="rId27" Type="http://schemas.openxmlformats.org/officeDocument/2006/relationships/customXml" Target="../ink/ink1381.xml"/><Relationship Id="rId30" Type="http://schemas.openxmlformats.org/officeDocument/2006/relationships/image" Target="../media/image400.png"/><Relationship Id="rId35" Type="http://schemas.openxmlformats.org/officeDocument/2006/relationships/customXml" Target="../ink/ink1385.xml"/><Relationship Id="rId43" Type="http://schemas.openxmlformats.org/officeDocument/2006/relationships/customXml" Target="../ink/ink1389.xml"/><Relationship Id="rId48" Type="http://schemas.openxmlformats.org/officeDocument/2006/relationships/image" Target="../media/image409.png"/><Relationship Id="rId8" Type="http://schemas.openxmlformats.org/officeDocument/2006/relationships/image" Target="../media/image389.png"/><Relationship Id="rId51" Type="http://schemas.openxmlformats.org/officeDocument/2006/relationships/customXml" Target="../ink/ink1393.xml"/><Relationship Id="rId3" Type="http://schemas.openxmlformats.org/officeDocument/2006/relationships/customXml" Target="../ink/ink1369.xml"/><Relationship Id="rId12" Type="http://schemas.openxmlformats.org/officeDocument/2006/relationships/image" Target="../media/image391.png"/><Relationship Id="rId17" Type="http://schemas.openxmlformats.org/officeDocument/2006/relationships/customXml" Target="../ink/ink1376.xml"/><Relationship Id="rId25" Type="http://schemas.openxmlformats.org/officeDocument/2006/relationships/customXml" Target="../ink/ink1380.xml"/><Relationship Id="rId33" Type="http://schemas.openxmlformats.org/officeDocument/2006/relationships/customXml" Target="../ink/ink1384.xml"/><Relationship Id="rId38" Type="http://schemas.openxmlformats.org/officeDocument/2006/relationships/image" Target="../media/image404.png"/><Relationship Id="rId46" Type="http://schemas.openxmlformats.org/officeDocument/2006/relationships/image" Target="../media/image408.png"/><Relationship Id="rId20" Type="http://schemas.openxmlformats.org/officeDocument/2006/relationships/image" Target="../media/image395.png"/><Relationship Id="rId41" Type="http://schemas.openxmlformats.org/officeDocument/2006/relationships/customXml" Target="../ink/ink1388.xml"/><Relationship Id="rId54" Type="http://schemas.openxmlformats.org/officeDocument/2006/relationships/image" Target="../media/image41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8.png"/><Relationship Id="rId15" Type="http://schemas.openxmlformats.org/officeDocument/2006/relationships/customXml" Target="../ink/ink1375.xml"/><Relationship Id="rId23" Type="http://schemas.openxmlformats.org/officeDocument/2006/relationships/customXml" Target="../ink/ink1379.xml"/><Relationship Id="rId28" Type="http://schemas.openxmlformats.org/officeDocument/2006/relationships/image" Target="../media/image399.png"/><Relationship Id="rId36" Type="http://schemas.openxmlformats.org/officeDocument/2006/relationships/image" Target="../media/image403.png"/><Relationship Id="rId49" Type="http://schemas.openxmlformats.org/officeDocument/2006/relationships/customXml" Target="../ink/ink1392.xml"/></Relationships>
</file>

<file path=ppt/slides/_rels/slide5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98.png"/><Relationship Id="rId21" Type="http://schemas.openxmlformats.org/officeDocument/2006/relationships/customXml" Target="../ink/ink1404.xml"/><Relationship Id="rId42" Type="http://schemas.openxmlformats.org/officeDocument/2006/relationships/image" Target="../media/image406.png"/><Relationship Id="rId47" Type="http://schemas.openxmlformats.org/officeDocument/2006/relationships/customXml" Target="../ink/ink1417.xml"/><Relationship Id="rId63" Type="http://schemas.openxmlformats.org/officeDocument/2006/relationships/customXml" Target="../ink/ink1425.xml"/><Relationship Id="rId68" Type="http://schemas.openxmlformats.org/officeDocument/2006/relationships/image" Target="../media/image419.png"/><Relationship Id="rId84" Type="http://schemas.openxmlformats.org/officeDocument/2006/relationships/image" Target="../media/image73.png"/><Relationship Id="rId89" Type="http://schemas.openxmlformats.org/officeDocument/2006/relationships/customXml" Target="../ink/ink1438.xml"/><Relationship Id="rId16" Type="http://schemas.openxmlformats.org/officeDocument/2006/relationships/image" Target="../media/image393.png"/><Relationship Id="rId11" Type="http://schemas.openxmlformats.org/officeDocument/2006/relationships/customXml" Target="../ink/ink1399.xml"/><Relationship Id="rId32" Type="http://schemas.openxmlformats.org/officeDocument/2006/relationships/image" Target="../media/image401.png"/><Relationship Id="rId37" Type="http://schemas.openxmlformats.org/officeDocument/2006/relationships/customXml" Target="../ink/ink1412.xml"/><Relationship Id="rId53" Type="http://schemas.openxmlformats.org/officeDocument/2006/relationships/customXml" Target="../ink/ink1420.xml"/><Relationship Id="rId58" Type="http://schemas.openxmlformats.org/officeDocument/2006/relationships/image" Target="../media/image414.png"/><Relationship Id="rId74" Type="http://schemas.openxmlformats.org/officeDocument/2006/relationships/image" Target="../media/image422.png"/><Relationship Id="rId79" Type="http://schemas.openxmlformats.org/officeDocument/2006/relationships/customXml" Target="../ink/ink1433.xml"/><Relationship Id="rId102" Type="http://schemas.openxmlformats.org/officeDocument/2006/relationships/image" Target="../media/image435.png"/><Relationship Id="rId5" Type="http://schemas.openxmlformats.org/officeDocument/2006/relationships/customXml" Target="../ink/ink1396.xml"/><Relationship Id="rId90" Type="http://schemas.openxmlformats.org/officeDocument/2006/relationships/image" Target="../media/image429.png"/><Relationship Id="rId95" Type="http://schemas.openxmlformats.org/officeDocument/2006/relationships/customXml" Target="../ink/ink1441.xml"/><Relationship Id="rId22" Type="http://schemas.openxmlformats.org/officeDocument/2006/relationships/image" Target="../media/image396.png"/><Relationship Id="rId27" Type="http://schemas.openxmlformats.org/officeDocument/2006/relationships/customXml" Target="../ink/ink1407.xml"/><Relationship Id="rId43" Type="http://schemas.openxmlformats.org/officeDocument/2006/relationships/customXml" Target="../ink/ink1415.xml"/><Relationship Id="rId48" Type="http://schemas.openxmlformats.org/officeDocument/2006/relationships/image" Target="../media/image409.png"/><Relationship Id="rId64" Type="http://schemas.openxmlformats.org/officeDocument/2006/relationships/image" Target="../media/image417.png"/><Relationship Id="rId69" Type="http://schemas.openxmlformats.org/officeDocument/2006/relationships/customXml" Target="../ink/ink1428.xml"/><Relationship Id="rId80" Type="http://schemas.openxmlformats.org/officeDocument/2006/relationships/image" Target="../media/image425.png"/><Relationship Id="rId85" Type="http://schemas.openxmlformats.org/officeDocument/2006/relationships/customXml" Target="../ink/ink1436.xml"/><Relationship Id="rId12" Type="http://schemas.openxmlformats.org/officeDocument/2006/relationships/image" Target="../media/image391.png"/><Relationship Id="rId17" Type="http://schemas.openxmlformats.org/officeDocument/2006/relationships/customXml" Target="../ink/ink1402.xml"/><Relationship Id="rId33" Type="http://schemas.openxmlformats.org/officeDocument/2006/relationships/customXml" Target="../ink/ink1410.xml"/><Relationship Id="rId38" Type="http://schemas.openxmlformats.org/officeDocument/2006/relationships/image" Target="../media/image404.png"/><Relationship Id="rId59" Type="http://schemas.openxmlformats.org/officeDocument/2006/relationships/customXml" Target="../ink/ink1423.xml"/><Relationship Id="rId103" Type="http://schemas.openxmlformats.org/officeDocument/2006/relationships/customXml" Target="../ink/ink1445.xml"/><Relationship Id="rId20" Type="http://schemas.openxmlformats.org/officeDocument/2006/relationships/image" Target="../media/image395.png"/><Relationship Id="rId41" Type="http://schemas.openxmlformats.org/officeDocument/2006/relationships/customXml" Target="../ink/ink1414.xml"/><Relationship Id="rId54" Type="http://schemas.openxmlformats.org/officeDocument/2006/relationships/image" Target="../media/image412.png"/><Relationship Id="rId62" Type="http://schemas.openxmlformats.org/officeDocument/2006/relationships/image" Target="../media/image416.png"/><Relationship Id="rId70" Type="http://schemas.openxmlformats.org/officeDocument/2006/relationships/image" Target="../media/image420.png"/><Relationship Id="rId75" Type="http://schemas.openxmlformats.org/officeDocument/2006/relationships/customXml" Target="../ink/ink1431.xml"/><Relationship Id="rId83" Type="http://schemas.openxmlformats.org/officeDocument/2006/relationships/customXml" Target="../ink/ink1435.xml"/><Relationship Id="rId88" Type="http://schemas.openxmlformats.org/officeDocument/2006/relationships/image" Target="../media/image428.png"/><Relationship Id="rId91" Type="http://schemas.openxmlformats.org/officeDocument/2006/relationships/customXml" Target="../ink/ink1439.xml"/><Relationship Id="rId96" Type="http://schemas.openxmlformats.org/officeDocument/2006/relationships/image" Target="../media/image4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8.png"/><Relationship Id="rId15" Type="http://schemas.openxmlformats.org/officeDocument/2006/relationships/customXml" Target="../ink/ink1401.xml"/><Relationship Id="rId23" Type="http://schemas.openxmlformats.org/officeDocument/2006/relationships/customXml" Target="../ink/ink1405.xml"/><Relationship Id="rId28" Type="http://schemas.openxmlformats.org/officeDocument/2006/relationships/image" Target="../media/image399.png"/><Relationship Id="rId36" Type="http://schemas.openxmlformats.org/officeDocument/2006/relationships/image" Target="../media/image403.png"/><Relationship Id="rId49" Type="http://schemas.openxmlformats.org/officeDocument/2006/relationships/customXml" Target="../ink/ink1418.xml"/><Relationship Id="rId57" Type="http://schemas.openxmlformats.org/officeDocument/2006/relationships/customXml" Target="../ink/ink1422.xml"/><Relationship Id="rId106" Type="http://schemas.openxmlformats.org/officeDocument/2006/relationships/image" Target="../media/image437.png"/><Relationship Id="rId10" Type="http://schemas.openxmlformats.org/officeDocument/2006/relationships/image" Target="../media/image390.png"/><Relationship Id="rId31" Type="http://schemas.openxmlformats.org/officeDocument/2006/relationships/customXml" Target="../ink/ink1409.xml"/><Relationship Id="rId44" Type="http://schemas.openxmlformats.org/officeDocument/2006/relationships/image" Target="../media/image407.png"/><Relationship Id="rId52" Type="http://schemas.openxmlformats.org/officeDocument/2006/relationships/image" Target="../media/image411.png"/><Relationship Id="rId60" Type="http://schemas.openxmlformats.org/officeDocument/2006/relationships/image" Target="../media/image415.png"/><Relationship Id="rId65" Type="http://schemas.openxmlformats.org/officeDocument/2006/relationships/customXml" Target="../ink/ink1426.xml"/><Relationship Id="rId73" Type="http://schemas.openxmlformats.org/officeDocument/2006/relationships/customXml" Target="../ink/ink1430.xml"/><Relationship Id="rId78" Type="http://schemas.openxmlformats.org/officeDocument/2006/relationships/image" Target="../media/image424.png"/><Relationship Id="rId81" Type="http://schemas.openxmlformats.org/officeDocument/2006/relationships/customXml" Target="../ink/ink1434.xml"/><Relationship Id="rId86" Type="http://schemas.openxmlformats.org/officeDocument/2006/relationships/image" Target="../media/image427.png"/><Relationship Id="rId94" Type="http://schemas.openxmlformats.org/officeDocument/2006/relationships/image" Target="../media/image431.png"/><Relationship Id="rId99" Type="http://schemas.openxmlformats.org/officeDocument/2006/relationships/customXml" Target="../ink/ink1443.xml"/><Relationship Id="rId101" Type="http://schemas.openxmlformats.org/officeDocument/2006/relationships/customXml" Target="../ink/ink1444.xml"/><Relationship Id="rId4" Type="http://schemas.openxmlformats.org/officeDocument/2006/relationships/image" Target="../media/image387.png"/><Relationship Id="rId9" Type="http://schemas.openxmlformats.org/officeDocument/2006/relationships/customXml" Target="../ink/ink1398.xml"/><Relationship Id="rId13" Type="http://schemas.openxmlformats.org/officeDocument/2006/relationships/customXml" Target="../ink/ink1400.xml"/><Relationship Id="rId18" Type="http://schemas.openxmlformats.org/officeDocument/2006/relationships/image" Target="../media/image394.png"/><Relationship Id="rId39" Type="http://schemas.openxmlformats.org/officeDocument/2006/relationships/customXml" Target="../ink/ink1413.xml"/><Relationship Id="rId34" Type="http://schemas.openxmlformats.org/officeDocument/2006/relationships/image" Target="../media/image402.png"/><Relationship Id="rId50" Type="http://schemas.openxmlformats.org/officeDocument/2006/relationships/image" Target="../media/image410.png"/><Relationship Id="rId55" Type="http://schemas.openxmlformats.org/officeDocument/2006/relationships/customXml" Target="../ink/ink1421.xml"/><Relationship Id="rId76" Type="http://schemas.openxmlformats.org/officeDocument/2006/relationships/image" Target="../media/image423.png"/><Relationship Id="rId97" Type="http://schemas.openxmlformats.org/officeDocument/2006/relationships/customXml" Target="../ink/ink1442.xml"/><Relationship Id="rId104" Type="http://schemas.openxmlformats.org/officeDocument/2006/relationships/image" Target="../media/image436.png"/><Relationship Id="rId7" Type="http://schemas.openxmlformats.org/officeDocument/2006/relationships/customXml" Target="../ink/ink1397.xml"/><Relationship Id="rId71" Type="http://schemas.openxmlformats.org/officeDocument/2006/relationships/customXml" Target="../ink/ink1429.xml"/><Relationship Id="rId92" Type="http://schemas.openxmlformats.org/officeDocument/2006/relationships/image" Target="../media/image430.png"/><Relationship Id="rId2" Type="http://schemas.openxmlformats.org/officeDocument/2006/relationships/image" Target="../media/image386.png"/><Relationship Id="rId29" Type="http://schemas.openxmlformats.org/officeDocument/2006/relationships/customXml" Target="../ink/ink1408.xml"/><Relationship Id="rId24" Type="http://schemas.openxmlformats.org/officeDocument/2006/relationships/image" Target="../media/image397.png"/><Relationship Id="rId40" Type="http://schemas.openxmlformats.org/officeDocument/2006/relationships/image" Target="../media/image405.png"/><Relationship Id="rId45" Type="http://schemas.openxmlformats.org/officeDocument/2006/relationships/customXml" Target="../ink/ink1416.xml"/><Relationship Id="rId66" Type="http://schemas.openxmlformats.org/officeDocument/2006/relationships/image" Target="../media/image418.png"/><Relationship Id="rId87" Type="http://schemas.openxmlformats.org/officeDocument/2006/relationships/customXml" Target="../ink/ink1437.xml"/><Relationship Id="rId61" Type="http://schemas.openxmlformats.org/officeDocument/2006/relationships/customXml" Target="../ink/ink1424.xml"/><Relationship Id="rId82" Type="http://schemas.openxmlformats.org/officeDocument/2006/relationships/image" Target="../media/image426.png"/><Relationship Id="rId19" Type="http://schemas.openxmlformats.org/officeDocument/2006/relationships/customXml" Target="../ink/ink1403.xml"/><Relationship Id="rId14" Type="http://schemas.openxmlformats.org/officeDocument/2006/relationships/image" Target="../media/image392.png"/><Relationship Id="rId30" Type="http://schemas.openxmlformats.org/officeDocument/2006/relationships/image" Target="../media/image400.png"/><Relationship Id="rId35" Type="http://schemas.openxmlformats.org/officeDocument/2006/relationships/customXml" Target="../ink/ink1411.xml"/><Relationship Id="rId56" Type="http://schemas.openxmlformats.org/officeDocument/2006/relationships/image" Target="../media/image413.png"/><Relationship Id="rId77" Type="http://schemas.openxmlformats.org/officeDocument/2006/relationships/customXml" Target="../ink/ink1432.xml"/><Relationship Id="rId100" Type="http://schemas.openxmlformats.org/officeDocument/2006/relationships/image" Target="../media/image434.png"/><Relationship Id="rId105" Type="http://schemas.openxmlformats.org/officeDocument/2006/relationships/customXml" Target="../ink/ink1446.xml"/><Relationship Id="rId8" Type="http://schemas.openxmlformats.org/officeDocument/2006/relationships/image" Target="../media/image389.png"/><Relationship Id="rId51" Type="http://schemas.openxmlformats.org/officeDocument/2006/relationships/customXml" Target="../ink/ink1419.xml"/><Relationship Id="rId72" Type="http://schemas.openxmlformats.org/officeDocument/2006/relationships/image" Target="../media/image421.png"/><Relationship Id="rId93" Type="http://schemas.openxmlformats.org/officeDocument/2006/relationships/customXml" Target="../ink/ink1440.xml"/><Relationship Id="rId98" Type="http://schemas.openxmlformats.org/officeDocument/2006/relationships/image" Target="../media/image433.png"/><Relationship Id="rId3" Type="http://schemas.openxmlformats.org/officeDocument/2006/relationships/customXml" Target="../ink/ink1395.xml"/><Relationship Id="rId25" Type="http://schemas.openxmlformats.org/officeDocument/2006/relationships/customXml" Target="../ink/ink1406.xml"/><Relationship Id="rId46" Type="http://schemas.openxmlformats.org/officeDocument/2006/relationships/image" Target="../media/image408.png"/><Relationship Id="rId67" Type="http://schemas.openxmlformats.org/officeDocument/2006/relationships/customXml" Target="../ink/ink1427.xml"/></Relationships>
</file>

<file path=ppt/slides/_rels/slide5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98.png"/><Relationship Id="rId21" Type="http://schemas.openxmlformats.org/officeDocument/2006/relationships/customXml" Target="../ink/ink1456.xml"/><Relationship Id="rId42" Type="http://schemas.openxmlformats.org/officeDocument/2006/relationships/image" Target="../media/image406.png"/><Relationship Id="rId47" Type="http://schemas.openxmlformats.org/officeDocument/2006/relationships/customXml" Target="../ink/ink1469.xml"/><Relationship Id="rId63" Type="http://schemas.openxmlformats.org/officeDocument/2006/relationships/customXml" Target="../ink/ink1477.xml"/><Relationship Id="rId68" Type="http://schemas.openxmlformats.org/officeDocument/2006/relationships/image" Target="../media/image419.png"/><Relationship Id="rId84" Type="http://schemas.openxmlformats.org/officeDocument/2006/relationships/image" Target="../media/image73.png"/><Relationship Id="rId89" Type="http://schemas.openxmlformats.org/officeDocument/2006/relationships/customXml" Target="../ink/ink1490.xml"/><Relationship Id="rId112" Type="http://schemas.openxmlformats.org/officeDocument/2006/relationships/image" Target="../media/image440.png"/><Relationship Id="rId16" Type="http://schemas.openxmlformats.org/officeDocument/2006/relationships/image" Target="../media/image393.png"/><Relationship Id="rId107" Type="http://schemas.openxmlformats.org/officeDocument/2006/relationships/customXml" Target="../ink/ink1499.xml"/><Relationship Id="rId11" Type="http://schemas.openxmlformats.org/officeDocument/2006/relationships/customXml" Target="../ink/ink1451.xml"/><Relationship Id="rId32" Type="http://schemas.openxmlformats.org/officeDocument/2006/relationships/image" Target="../media/image401.png"/><Relationship Id="rId37" Type="http://schemas.openxmlformats.org/officeDocument/2006/relationships/customXml" Target="../ink/ink1464.xml"/><Relationship Id="rId53" Type="http://schemas.openxmlformats.org/officeDocument/2006/relationships/customXml" Target="../ink/ink1472.xml"/><Relationship Id="rId58" Type="http://schemas.openxmlformats.org/officeDocument/2006/relationships/image" Target="../media/image414.png"/><Relationship Id="rId74" Type="http://schemas.openxmlformats.org/officeDocument/2006/relationships/image" Target="../media/image422.png"/><Relationship Id="rId79" Type="http://schemas.openxmlformats.org/officeDocument/2006/relationships/customXml" Target="../ink/ink1485.xml"/><Relationship Id="rId102" Type="http://schemas.openxmlformats.org/officeDocument/2006/relationships/image" Target="../media/image435.png"/><Relationship Id="rId5" Type="http://schemas.openxmlformats.org/officeDocument/2006/relationships/customXml" Target="../ink/ink1448.xml"/><Relationship Id="rId90" Type="http://schemas.openxmlformats.org/officeDocument/2006/relationships/image" Target="../media/image429.png"/><Relationship Id="rId95" Type="http://schemas.openxmlformats.org/officeDocument/2006/relationships/customXml" Target="../ink/ink1493.xml"/><Relationship Id="rId22" Type="http://schemas.openxmlformats.org/officeDocument/2006/relationships/image" Target="../media/image396.png"/><Relationship Id="rId27" Type="http://schemas.openxmlformats.org/officeDocument/2006/relationships/customXml" Target="../ink/ink1459.xml"/><Relationship Id="rId43" Type="http://schemas.openxmlformats.org/officeDocument/2006/relationships/customXml" Target="../ink/ink1467.xml"/><Relationship Id="rId48" Type="http://schemas.openxmlformats.org/officeDocument/2006/relationships/image" Target="../media/image409.png"/><Relationship Id="rId64" Type="http://schemas.openxmlformats.org/officeDocument/2006/relationships/image" Target="../media/image417.png"/><Relationship Id="rId69" Type="http://schemas.openxmlformats.org/officeDocument/2006/relationships/customXml" Target="../ink/ink1480.xml"/><Relationship Id="rId80" Type="http://schemas.openxmlformats.org/officeDocument/2006/relationships/image" Target="../media/image425.png"/><Relationship Id="rId85" Type="http://schemas.openxmlformats.org/officeDocument/2006/relationships/customXml" Target="../ink/ink1488.xml"/><Relationship Id="rId12" Type="http://schemas.openxmlformats.org/officeDocument/2006/relationships/image" Target="../media/image391.png"/><Relationship Id="rId17" Type="http://schemas.openxmlformats.org/officeDocument/2006/relationships/customXml" Target="../ink/ink1454.xml"/><Relationship Id="rId33" Type="http://schemas.openxmlformats.org/officeDocument/2006/relationships/customXml" Target="../ink/ink1462.xml"/><Relationship Id="rId38" Type="http://schemas.openxmlformats.org/officeDocument/2006/relationships/image" Target="../media/image404.png"/><Relationship Id="rId59" Type="http://schemas.openxmlformats.org/officeDocument/2006/relationships/customXml" Target="../ink/ink1475.xml"/><Relationship Id="rId103" Type="http://schemas.openxmlformats.org/officeDocument/2006/relationships/customXml" Target="../ink/ink1497.xml"/><Relationship Id="rId108" Type="http://schemas.openxmlformats.org/officeDocument/2006/relationships/image" Target="../media/image438.png"/><Relationship Id="rId54" Type="http://schemas.openxmlformats.org/officeDocument/2006/relationships/image" Target="../media/image412.png"/><Relationship Id="rId70" Type="http://schemas.openxmlformats.org/officeDocument/2006/relationships/image" Target="../media/image420.png"/><Relationship Id="rId75" Type="http://schemas.openxmlformats.org/officeDocument/2006/relationships/customXml" Target="../ink/ink1483.xml"/><Relationship Id="rId91" Type="http://schemas.openxmlformats.org/officeDocument/2006/relationships/customXml" Target="../ink/ink1491.xml"/><Relationship Id="rId96" Type="http://schemas.openxmlformats.org/officeDocument/2006/relationships/image" Target="../media/image4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8.png"/><Relationship Id="rId15" Type="http://schemas.openxmlformats.org/officeDocument/2006/relationships/customXml" Target="../ink/ink1453.xml"/><Relationship Id="rId23" Type="http://schemas.openxmlformats.org/officeDocument/2006/relationships/customXml" Target="../ink/ink1457.xml"/><Relationship Id="rId28" Type="http://schemas.openxmlformats.org/officeDocument/2006/relationships/image" Target="../media/image399.png"/><Relationship Id="rId36" Type="http://schemas.openxmlformats.org/officeDocument/2006/relationships/image" Target="../media/image403.png"/><Relationship Id="rId49" Type="http://schemas.openxmlformats.org/officeDocument/2006/relationships/customXml" Target="../ink/ink1470.xml"/><Relationship Id="rId57" Type="http://schemas.openxmlformats.org/officeDocument/2006/relationships/customXml" Target="../ink/ink1474.xml"/><Relationship Id="rId106" Type="http://schemas.openxmlformats.org/officeDocument/2006/relationships/image" Target="../media/image437.png"/><Relationship Id="rId10" Type="http://schemas.openxmlformats.org/officeDocument/2006/relationships/image" Target="../media/image390.png"/><Relationship Id="rId31" Type="http://schemas.openxmlformats.org/officeDocument/2006/relationships/customXml" Target="../ink/ink1461.xml"/><Relationship Id="rId44" Type="http://schemas.openxmlformats.org/officeDocument/2006/relationships/image" Target="../media/image407.png"/><Relationship Id="rId52" Type="http://schemas.openxmlformats.org/officeDocument/2006/relationships/image" Target="../media/image411.png"/><Relationship Id="rId60" Type="http://schemas.openxmlformats.org/officeDocument/2006/relationships/image" Target="../media/image415.png"/><Relationship Id="rId65" Type="http://schemas.openxmlformats.org/officeDocument/2006/relationships/customXml" Target="../ink/ink1478.xml"/><Relationship Id="rId73" Type="http://schemas.openxmlformats.org/officeDocument/2006/relationships/customXml" Target="../ink/ink1482.xml"/><Relationship Id="rId78" Type="http://schemas.openxmlformats.org/officeDocument/2006/relationships/image" Target="../media/image424.png"/><Relationship Id="rId81" Type="http://schemas.openxmlformats.org/officeDocument/2006/relationships/customXml" Target="../ink/ink1486.xml"/><Relationship Id="rId86" Type="http://schemas.openxmlformats.org/officeDocument/2006/relationships/image" Target="../media/image427.png"/><Relationship Id="rId94" Type="http://schemas.openxmlformats.org/officeDocument/2006/relationships/image" Target="../media/image431.png"/><Relationship Id="rId99" Type="http://schemas.openxmlformats.org/officeDocument/2006/relationships/customXml" Target="../ink/ink1495.xml"/><Relationship Id="rId101" Type="http://schemas.openxmlformats.org/officeDocument/2006/relationships/customXml" Target="../ink/ink1496.xml"/><Relationship Id="rId4" Type="http://schemas.openxmlformats.org/officeDocument/2006/relationships/image" Target="../media/image387.png"/><Relationship Id="rId9" Type="http://schemas.openxmlformats.org/officeDocument/2006/relationships/customXml" Target="../ink/ink1450.xml"/><Relationship Id="rId13" Type="http://schemas.openxmlformats.org/officeDocument/2006/relationships/customXml" Target="../ink/ink1452.xml"/><Relationship Id="rId18" Type="http://schemas.openxmlformats.org/officeDocument/2006/relationships/image" Target="../media/image394.png"/><Relationship Id="rId39" Type="http://schemas.openxmlformats.org/officeDocument/2006/relationships/customXml" Target="../ink/ink1465.xml"/><Relationship Id="rId109" Type="http://schemas.openxmlformats.org/officeDocument/2006/relationships/customXml" Target="../ink/ink1500.xml"/><Relationship Id="rId34" Type="http://schemas.openxmlformats.org/officeDocument/2006/relationships/image" Target="../media/image402.png"/><Relationship Id="rId50" Type="http://schemas.openxmlformats.org/officeDocument/2006/relationships/image" Target="../media/image410.png"/><Relationship Id="rId55" Type="http://schemas.openxmlformats.org/officeDocument/2006/relationships/customXml" Target="../ink/ink1473.xml"/><Relationship Id="rId76" Type="http://schemas.openxmlformats.org/officeDocument/2006/relationships/image" Target="../media/image423.png"/><Relationship Id="rId97" Type="http://schemas.openxmlformats.org/officeDocument/2006/relationships/customXml" Target="../ink/ink1494.xml"/><Relationship Id="rId104" Type="http://schemas.openxmlformats.org/officeDocument/2006/relationships/image" Target="../media/image436.png"/><Relationship Id="rId7" Type="http://schemas.openxmlformats.org/officeDocument/2006/relationships/customXml" Target="../ink/ink1449.xml"/><Relationship Id="rId71" Type="http://schemas.openxmlformats.org/officeDocument/2006/relationships/customXml" Target="../ink/ink1481.xml"/><Relationship Id="rId92" Type="http://schemas.openxmlformats.org/officeDocument/2006/relationships/image" Target="../media/image430.png"/><Relationship Id="rId2" Type="http://schemas.openxmlformats.org/officeDocument/2006/relationships/image" Target="../media/image386.png"/><Relationship Id="rId29" Type="http://schemas.openxmlformats.org/officeDocument/2006/relationships/customXml" Target="../ink/ink1460.xml"/><Relationship Id="rId24" Type="http://schemas.openxmlformats.org/officeDocument/2006/relationships/image" Target="../media/image397.png"/><Relationship Id="rId40" Type="http://schemas.openxmlformats.org/officeDocument/2006/relationships/image" Target="../media/image405.png"/><Relationship Id="rId45" Type="http://schemas.openxmlformats.org/officeDocument/2006/relationships/customXml" Target="../ink/ink1468.xml"/><Relationship Id="rId66" Type="http://schemas.openxmlformats.org/officeDocument/2006/relationships/image" Target="../media/image418.png"/><Relationship Id="rId87" Type="http://schemas.openxmlformats.org/officeDocument/2006/relationships/customXml" Target="../ink/ink1489.xml"/><Relationship Id="rId110" Type="http://schemas.openxmlformats.org/officeDocument/2006/relationships/image" Target="../media/image439.png"/><Relationship Id="rId61" Type="http://schemas.openxmlformats.org/officeDocument/2006/relationships/customXml" Target="../ink/ink1476.xml"/><Relationship Id="rId82" Type="http://schemas.openxmlformats.org/officeDocument/2006/relationships/image" Target="../media/image426.png"/><Relationship Id="rId19" Type="http://schemas.openxmlformats.org/officeDocument/2006/relationships/customXml" Target="../ink/ink1455.xml"/><Relationship Id="rId14" Type="http://schemas.openxmlformats.org/officeDocument/2006/relationships/image" Target="../media/image392.png"/><Relationship Id="rId30" Type="http://schemas.openxmlformats.org/officeDocument/2006/relationships/image" Target="../media/image400.png"/><Relationship Id="rId35" Type="http://schemas.openxmlformats.org/officeDocument/2006/relationships/customXml" Target="../ink/ink1463.xml"/><Relationship Id="rId56" Type="http://schemas.openxmlformats.org/officeDocument/2006/relationships/image" Target="../media/image413.png"/><Relationship Id="rId77" Type="http://schemas.openxmlformats.org/officeDocument/2006/relationships/customXml" Target="../ink/ink1484.xml"/><Relationship Id="rId100" Type="http://schemas.openxmlformats.org/officeDocument/2006/relationships/image" Target="../media/image434.png"/><Relationship Id="rId105" Type="http://schemas.openxmlformats.org/officeDocument/2006/relationships/customXml" Target="../ink/ink1498.xml"/><Relationship Id="rId8" Type="http://schemas.openxmlformats.org/officeDocument/2006/relationships/image" Target="../media/image389.png"/><Relationship Id="rId51" Type="http://schemas.openxmlformats.org/officeDocument/2006/relationships/customXml" Target="../ink/ink1471.xml"/><Relationship Id="rId72" Type="http://schemas.openxmlformats.org/officeDocument/2006/relationships/image" Target="../media/image421.png"/><Relationship Id="rId93" Type="http://schemas.openxmlformats.org/officeDocument/2006/relationships/customXml" Target="../ink/ink1492.xml"/><Relationship Id="rId98" Type="http://schemas.openxmlformats.org/officeDocument/2006/relationships/image" Target="../media/image433.png"/><Relationship Id="rId3" Type="http://schemas.openxmlformats.org/officeDocument/2006/relationships/customXml" Target="../ink/ink1447.xml"/><Relationship Id="rId25" Type="http://schemas.openxmlformats.org/officeDocument/2006/relationships/customXml" Target="../ink/ink1458.xml"/><Relationship Id="rId46" Type="http://schemas.openxmlformats.org/officeDocument/2006/relationships/image" Target="../media/image408.png"/><Relationship Id="rId67" Type="http://schemas.openxmlformats.org/officeDocument/2006/relationships/customXml" Target="../ink/ink1479.xml"/><Relationship Id="rId20" Type="http://schemas.openxmlformats.org/officeDocument/2006/relationships/image" Target="../media/image395.png"/><Relationship Id="rId41" Type="http://schemas.openxmlformats.org/officeDocument/2006/relationships/customXml" Target="../ink/ink1466.xml"/><Relationship Id="rId62" Type="http://schemas.openxmlformats.org/officeDocument/2006/relationships/image" Target="../media/image416.png"/><Relationship Id="rId83" Type="http://schemas.openxmlformats.org/officeDocument/2006/relationships/customXml" Target="../ink/ink1487.xml"/><Relationship Id="rId88" Type="http://schemas.openxmlformats.org/officeDocument/2006/relationships/image" Target="../media/image428.png"/><Relationship Id="rId111" Type="http://schemas.openxmlformats.org/officeDocument/2006/relationships/customXml" Target="../ink/ink1501.xml"/></Relationships>
</file>

<file path=ppt/slides/_rels/slide5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98.png"/><Relationship Id="rId21" Type="http://schemas.openxmlformats.org/officeDocument/2006/relationships/customXml" Target="../ink/ink1511.xml"/><Relationship Id="rId42" Type="http://schemas.openxmlformats.org/officeDocument/2006/relationships/image" Target="../media/image406.png"/><Relationship Id="rId47" Type="http://schemas.openxmlformats.org/officeDocument/2006/relationships/customXml" Target="../ink/ink1524.xml"/><Relationship Id="rId63" Type="http://schemas.openxmlformats.org/officeDocument/2006/relationships/customXml" Target="../ink/ink1532.xml"/><Relationship Id="rId68" Type="http://schemas.openxmlformats.org/officeDocument/2006/relationships/image" Target="../media/image419.png"/><Relationship Id="rId84" Type="http://schemas.openxmlformats.org/officeDocument/2006/relationships/image" Target="../media/image73.png"/><Relationship Id="rId89" Type="http://schemas.openxmlformats.org/officeDocument/2006/relationships/customXml" Target="../ink/ink1545.xml"/><Relationship Id="rId112" Type="http://schemas.openxmlformats.org/officeDocument/2006/relationships/image" Target="../media/image440.png"/><Relationship Id="rId16" Type="http://schemas.openxmlformats.org/officeDocument/2006/relationships/image" Target="../media/image393.png"/><Relationship Id="rId107" Type="http://schemas.openxmlformats.org/officeDocument/2006/relationships/customXml" Target="../ink/ink1554.xml"/><Relationship Id="rId11" Type="http://schemas.openxmlformats.org/officeDocument/2006/relationships/customXml" Target="../ink/ink1506.xml"/><Relationship Id="rId32" Type="http://schemas.openxmlformats.org/officeDocument/2006/relationships/image" Target="../media/image401.png"/><Relationship Id="rId37" Type="http://schemas.openxmlformats.org/officeDocument/2006/relationships/customXml" Target="../ink/ink1519.xml"/><Relationship Id="rId53" Type="http://schemas.openxmlformats.org/officeDocument/2006/relationships/customXml" Target="../ink/ink1527.xml"/><Relationship Id="rId58" Type="http://schemas.openxmlformats.org/officeDocument/2006/relationships/image" Target="../media/image414.png"/><Relationship Id="rId74" Type="http://schemas.openxmlformats.org/officeDocument/2006/relationships/image" Target="../media/image422.png"/><Relationship Id="rId79" Type="http://schemas.openxmlformats.org/officeDocument/2006/relationships/customXml" Target="../ink/ink1540.xml"/><Relationship Id="rId102" Type="http://schemas.openxmlformats.org/officeDocument/2006/relationships/image" Target="../media/image435.png"/><Relationship Id="rId5" Type="http://schemas.openxmlformats.org/officeDocument/2006/relationships/customXml" Target="../ink/ink1503.xml"/><Relationship Id="rId90" Type="http://schemas.openxmlformats.org/officeDocument/2006/relationships/image" Target="../media/image429.png"/><Relationship Id="rId95" Type="http://schemas.openxmlformats.org/officeDocument/2006/relationships/customXml" Target="../ink/ink1548.xml"/><Relationship Id="rId22" Type="http://schemas.openxmlformats.org/officeDocument/2006/relationships/image" Target="../media/image396.png"/><Relationship Id="rId27" Type="http://schemas.openxmlformats.org/officeDocument/2006/relationships/customXml" Target="../ink/ink1514.xml"/><Relationship Id="rId43" Type="http://schemas.openxmlformats.org/officeDocument/2006/relationships/customXml" Target="../ink/ink1522.xml"/><Relationship Id="rId48" Type="http://schemas.openxmlformats.org/officeDocument/2006/relationships/image" Target="../media/image409.png"/><Relationship Id="rId64" Type="http://schemas.openxmlformats.org/officeDocument/2006/relationships/image" Target="../media/image417.png"/><Relationship Id="rId69" Type="http://schemas.openxmlformats.org/officeDocument/2006/relationships/customXml" Target="../ink/ink1535.xml"/><Relationship Id="rId113" Type="http://schemas.openxmlformats.org/officeDocument/2006/relationships/customXml" Target="../ink/ink1557.xml"/><Relationship Id="rId80" Type="http://schemas.openxmlformats.org/officeDocument/2006/relationships/image" Target="../media/image425.png"/><Relationship Id="rId85" Type="http://schemas.openxmlformats.org/officeDocument/2006/relationships/customXml" Target="../ink/ink1543.xml"/><Relationship Id="rId12" Type="http://schemas.openxmlformats.org/officeDocument/2006/relationships/image" Target="../media/image391.png"/><Relationship Id="rId17" Type="http://schemas.openxmlformats.org/officeDocument/2006/relationships/customXml" Target="../ink/ink1509.xml"/><Relationship Id="rId33" Type="http://schemas.openxmlformats.org/officeDocument/2006/relationships/customXml" Target="../ink/ink1517.xml"/><Relationship Id="rId38" Type="http://schemas.openxmlformats.org/officeDocument/2006/relationships/image" Target="../media/image404.png"/><Relationship Id="rId59" Type="http://schemas.openxmlformats.org/officeDocument/2006/relationships/customXml" Target="../ink/ink1530.xml"/><Relationship Id="rId103" Type="http://schemas.openxmlformats.org/officeDocument/2006/relationships/customXml" Target="../ink/ink1552.xml"/><Relationship Id="rId108" Type="http://schemas.openxmlformats.org/officeDocument/2006/relationships/image" Target="../media/image438.png"/><Relationship Id="rId54" Type="http://schemas.openxmlformats.org/officeDocument/2006/relationships/image" Target="../media/image412.png"/><Relationship Id="rId70" Type="http://schemas.openxmlformats.org/officeDocument/2006/relationships/image" Target="../media/image420.png"/><Relationship Id="rId75" Type="http://schemas.openxmlformats.org/officeDocument/2006/relationships/customXml" Target="../ink/ink1538.xml"/><Relationship Id="rId91" Type="http://schemas.openxmlformats.org/officeDocument/2006/relationships/customXml" Target="../ink/ink1546.xml"/><Relationship Id="rId96" Type="http://schemas.openxmlformats.org/officeDocument/2006/relationships/image" Target="../media/image4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8.png"/><Relationship Id="rId15" Type="http://schemas.openxmlformats.org/officeDocument/2006/relationships/customXml" Target="../ink/ink1508.xml"/><Relationship Id="rId23" Type="http://schemas.openxmlformats.org/officeDocument/2006/relationships/customXml" Target="../ink/ink1512.xml"/><Relationship Id="rId28" Type="http://schemas.openxmlformats.org/officeDocument/2006/relationships/image" Target="../media/image399.png"/><Relationship Id="rId36" Type="http://schemas.openxmlformats.org/officeDocument/2006/relationships/image" Target="../media/image403.png"/><Relationship Id="rId49" Type="http://schemas.openxmlformats.org/officeDocument/2006/relationships/customXml" Target="../ink/ink1525.xml"/><Relationship Id="rId57" Type="http://schemas.openxmlformats.org/officeDocument/2006/relationships/customXml" Target="../ink/ink1529.xml"/><Relationship Id="rId106" Type="http://schemas.openxmlformats.org/officeDocument/2006/relationships/image" Target="../media/image437.png"/><Relationship Id="rId114" Type="http://schemas.openxmlformats.org/officeDocument/2006/relationships/image" Target="../media/image441.png"/><Relationship Id="rId10" Type="http://schemas.openxmlformats.org/officeDocument/2006/relationships/image" Target="../media/image390.png"/><Relationship Id="rId31" Type="http://schemas.openxmlformats.org/officeDocument/2006/relationships/customXml" Target="../ink/ink1516.xml"/><Relationship Id="rId44" Type="http://schemas.openxmlformats.org/officeDocument/2006/relationships/image" Target="../media/image407.png"/><Relationship Id="rId52" Type="http://schemas.openxmlformats.org/officeDocument/2006/relationships/image" Target="../media/image411.png"/><Relationship Id="rId60" Type="http://schemas.openxmlformats.org/officeDocument/2006/relationships/image" Target="../media/image415.png"/><Relationship Id="rId65" Type="http://schemas.openxmlformats.org/officeDocument/2006/relationships/customXml" Target="../ink/ink1533.xml"/><Relationship Id="rId73" Type="http://schemas.openxmlformats.org/officeDocument/2006/relationships/customXml" Target="../ink/ink1537.xml"/><Relationship Id="rId78" Type="http://schemas.openxmlformats.org/officeDocument/2006/relationships/image" Target="../media/image424.png"/><Relationship Id="rId81" Type="http://schemas.openxmlformats.org/officeDocument/2006/relationships/customXml" Target="../ink/ink1541.xml"/><Relationship Id="rId86" Type="http://schemas.openxmlformats.org/officeDocument/2006/relationships/image" Target="../media/image427.png"/><Relationship Id="rId94" Type="http://schemas.openxmlformats.org/officeDocument/2006/relationships/image" Target="../media/image431.png"/><Relationship Id="rId99" Type="http://schemas.openxmlformats.org/officeDocument/2006/relationships/customXml" Target="../ink/ink1550.xml"/><Relationship Id="rId101" Type="http://schemas.openxmlformats.org/officeDocument/2006/relationships/customXml" Target="../ink/ink1551.xml"/><Relationship Id="rId4" Type="http://schemas.openxmlformats.org/officeDocument/2006/relationships/image" Target="../media/image387.png"/><Relationship Id="rId9" Type="http://schemas.openxmlformats.org/officeDocument/2006/relationships/customXml" Target="../ink/ink1505.xml"/><Relationship Id="rId13" Type="http://schemas.openxmlformats.org/officeDocument/2006/relationships/customXml" Target="../ink/ink1507.xml"/><Relationship Id="rId18" Type="http://schemas.openxmlformats.org/officeDocument/2006/relationships/image" Target="../media/image394.png"/><Relationship Id="rId39" Type="http://schemas.openxmlformats.org/officeDocument/2006/relationships/customXml" Target="../ink/ink1520.xml"/><Relationship Id="rId109" Type="http://schemas.openxmlformats.org/officeDocument/2006/relationships/customXml" Target="../ink/ink1555.xml"/><Relationship Id="rId34" Type="http://schemas.openxmlformats.org/officeDocument/2006/relationships/image" Target="../media/image402.png"/><Relationship Id="rId50" Type="http://schemas.openxmlformats.org/officeDocument/2006/relationships/image" Target="../media/image410.png"/><Relationship Id="rId55" Type="http://schemas.openxmlformats.org/officeDocument/2006/relationships/customXml" Target="../ink/ink1528.xml"/><Relationship Id="rId76" Type="http://schemas.openxmlformats.org/officeDocument/2006/relationships/image" Target="../media/image423.png"/><Relationship Id="rId97" Type="http://schemas.openxmlformats.org/officeDocument/2006/relationships/customXml" Target="../ink/ink1549.xml"/><Relationship Id="rId104" Type="http://schemas.openxmlformats.org/officeDocument/2006/relationships/image" Target="../media/image436.png"/><Relationship Id="rId7" Type="http://schemas.openxmlformats.org/officeDocument/2006/relationships/customXml" Target="../ink/ink1504.xml"/><Relationship Id="rId71" Type="http://schemas.openxmlformats.org/officeDocument/2006/relationships/customXml" Target="../ink/ink1536.xml"/><Relationship Id="rId92" Type="http://schemas.openxmlformats.org/officeDocument/2006/relationships/image" Target="../media/image430.png"/><Relationship Id="rId2" Type="http://schemas.openxmlformats.org/officeDocument/2006/relationships/image" Target="../media/image386.png"/><Relationship Id="rId29" Type="http://schemas.openxmlformats.org/officeDocument/2006/relationships/customXml" Target="../ink/ink1515.xml"/><Relationship Id="rId24" Type="http://schemas.openxmlformats.org/officeDocument/2006/relationships/image" Target="../media/image397.png"/><Relationship Id="rId40" Type="http://schemas.openxmlformats.org/officeDocument/2006/relationships/image" Target="../media/image405.png"/><Relationship Id="rId45" Type="http://schemas.openxmlformats.org/officeDocument/2006/relationships/customXml" Target="../ink/ink1523.xml"/><Relationship Id="rId66" Type="http://schemas.openxmlformats.org/officeDocument/2006/relationships/image" Target="../media/image418.png"/><Relationship Id="rId87" Type="http://schemas.openxmlformats.org/officeDocument/2006/relationships/customXml" Target="../ink/ink1544.xml"/><Relationship Id="rId110" Type="http://schemas.openxmlformats.org/officeDocument/2006/relationships/image" Target="../media/image439.png"/><Relationship Id="rId61" Type="http://schemas.openxmlformats.org/officeDocument/2006/relationships/customXml" Target="../ink/ink1531.xml"/><Relationship Id="rId82" Type="http://schemas.openxmlformats.org/officeDocument/2006/relationships/image" Target="../media/image426.png"/><Relationship Id="rId19" Type="http://schemas.openxmlformats.org/officeDocument/2006/relationships/customXml" Target="../ink/ink1510.xml"/><Relationship Id="rId14" Type="http://schemas.openxmlformats.org/officeDocument/2006/relationships/image" Target="../media/image392.png"/><Relationship Id="rId30" Type="http://schemas.openxmlformats.org/officeDocument/2006/relationships/image" Target="../media/image400.png"/><Relationship Id="rId35" Type="http://schemas.openxmlformats.org/officeDocument/2006/relationships/customXml" Target="../ink/ink1518.xml"/><Relationship Id="rId56" Type="http://schemas.openxmlformats.org/officeDocument/2006/relationships/image" Target="../media/image413.png"/><Relationship Id="rId77" Type="http://schemas.openxmlformats.org/officeDocument/2006/relationships/customXml" Target="../ink/ink1539.xml"/><Relationship Id="rId100" Type="http://schemas.openxmlformats.org/officeDocument/2006/relationships/image" Target="../media/image434.png"/><Relationship Id="rId105" Type="http://schemas.openxmlformats.org/officeDocument/2006/relationships/customXml" Target="../ink/ink1553.xml"/><Relationship Id="rId8" Type="http://schemas.openxmlformats.org/officeDocument/2006/relationships/image" Target="../media/image389.png"/><Relationship Id="rId51" Type="http://schemas.openxmlformats.org/officeDocument/2006/relationships/customXml" Target="../ink/ink1526.xml"/><Relationship Id="rId72" Type="http://schemas.openxmlformats.org/officeDocument/2006/relationships/image" Target="../media/image421.png"/><Relationship Id="rId93" Type="http://schemas.openxmlformats.org/officeDocument/2006/relationships/customXml" Target="../ink/ink1547.xml"/><Relationship Id="rId98" Type="http://schemas.openxmlformats.org/officeDocument/2006/relationships/image" Target="../media/image433.png"/><Relationship Id="rId3" Type="http://schemas.openxmlformats.org/officeDocument/2006/relationships/customXml" Target="../ink/ink1502.xml"/><Relationship Id="rId25" Type="http://schemas.openxmlformats.org/officeDocument/2006/relationships/customXml" Target="../ink/ink1513.xml"/><Relationship Id="rId46" Type="http://schemas.openxmlformats.org/officeDocument/2006/relationships/image" Target="../media/image408.png"/><Relationship Id="rId67" Type="http://schemas.openxmlformats.org/officeDocument/2006/relationships/customXml" Target="../ink/ink1534.xml"/><Relationship Id="rId20" Type="http://schemas.openxmlformats.org/officeDocument/2006/relationships/image" Target="../media/image395.png"/><Relationship Id="rId41" Type="http://schemas.openxmlformats.org/officeDocument/2006/relationships/customXml" Target="../ink/ink1521.xml"/><Relationship Id="rId62" Type="http://schemas.openxmlformats.org/officeDocument/2006/relationships/image" Target="../media/image416.png"/><Relationship Id="rId83" Type="http://schemas.openxmlformats.org/officeDocument/2006/relationships/customXml" Target="../ink/ink1542.xml"/><Relationship Id="rId88" Type="http://schemas.openxmlformats.org/officeDocument/2006/relationships/image" Target="../media/image428.png"/><Relationship Id="rId111" Type="http://schemas.openxmlformats.org/officeDocument/2006/relationships/customXml" Target="../ink/ink1556.xml"/></Relationships>
</file>

<file path=ppt/slides/_rels/slide5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615.xml"/><Relationship Id="rId21" Type="http://schemas.openxmlformats.org/officeDocument/2006/relationships/customXml" Target="../ink/ink1567.xml"/><Relationship Id="rId42" Type="http://schemas.openxmlformats.org/officeDocument/2006/relationships/image" Target="../media/image406.png"/><Relationship Id="rId47" Type="http://schemas.openxmlformats.org/officeDocument/2006/relationships/customXml" Target="../ink/ink1580.xml"/><Relationship Id="rId63" Type="http://schemas.openxmlformats.org/officeDocument/2006/relationships/customXml" Target="../ink/ink1588.xml"/><Relationship Id="rId68" Type="http://schemas.openxmlformats.org/officeDocument/2006/relationships/image" Target="../media/image419.png"/><Relationship Id="rId84" Type="http://schemas.openxmlformats.org/officeDocument/2006/relationships/image" Target="../media/image73.png"/><Relationship Id="rId89" Type="http://schemas.openxmlformats.org/officeDocument/2006/relationships/customXml" Target="../ink/ink1601.xml"/><Relationship Id="rId112" Type="http://schemas.openxmlformats.org/officeDocument/2006/relationships/image" Target="../media/image440.png"/><Relationship Id="rId16" Type="http://schemas.openxmlformats.org/officeDocument/2006/relationships/image" Target="../media/image393.png"/><Relationship Id="rId107" Type="http://schemas.openxmlformats.org/officeDocument/2006/relationships/customXml" Target="../ink/ink1610.xml"/><Relationship Id="rId11" Type="http://schemas.openxmlformats.org/officeDocument/2006/relationships/customXml" Target="../ink/ink1562.xml"/><Relationship Id="rId32" Type="http://schemas.openxmlformats.org/officeDocument/2006/relationships/image" Target="../media/image401.png"/><Relationship Id="rId37" Type="http://schemas.openxmlformats.org/officeDocument/2006/relationships/customXml" Target="../ink/ink1575.xml"/><Relationship Id="rId53" Type="http://schemas.openxmlformats.org/officeDocument/2006/relationships/customXml" Target="../ink/ink1583.xml"/><Relationship Id="rId58" Type="http://schemas.openxmlformats.org/officeDocument/2006/relationships/image" Target="../media/image414.png"/><Relationship Id="rId74" Type="http://schemas.openxmlformats.org/officeDocument/2006/relationships/image" Target="../media/image422.png"/><Relationship Id="rId79" Type="http://schemas.openxmlformats.org/officeDocument/2006/relationships/customXml" Target="../ink/ink1596.xml"/><Relationship Id="rId102" Type="http://schemas.openxmlformats.org/officeDocument/2006/relationships/image" Target="../media/image435.png"/><Relationship Id="rId123" Type="http://schemas.openxmlformats.org/officeDocument/2006/relationships/customXml" Target="../ink/ink1618.xml"/><Relationship Id="rId128" Type="http://schemas.openxmlformats.org/officeDocument/2006/relationships/image" Target="../media/image448.png"/><Relationship Id="rId5" Type="http://schemas.openxmlformats.org/officeDocument/2006/relationships/customXml" Target="../ink/ink1559.xml"/><Relationship Id="rId90" Type="http://schemas.openxmlformats.org/officeDocument/2006/relationships/image" Target="../media/image429.png"/><Relationship Id="rId95" Type="http://schemas.openxmlformats.org/officeDocument/2006/relationships/customXml" Target="../ink/ink1604.xml"/><Relationship Id="rId22" Type="http://schemas.openxmlformats.org/officeDocument/2006/relationships/image" Target="../media/image396.png"/><Relationship Id="rId27" Type="http://schemas.openxmlformats.org/officeDocument/2006/relationships/customXml" Target="../ink/ink1570.xml"/><Relationship Id="rId43" Type="http://schemas.openxmlformats.org/officeDocument/2006/relationships/customXml" Target="../ink/ink1578.xml"/><Relationship Id="rId48" Type="http://schemas.openxmlformats.org/officeDocument/2006/relationships/image" Target="../media/image409.png"/><Relationship Id="rId64" Type="http://schemas.openxmlformats.org/officeDocument/2006/relationships/image" Target="../media/image417.png"/><Relationship Id="rId69" Type="http://schemas.openxmlformats.org/officeDocument/2006/relationships/customXml" Target="../ink/ink1591.xml"/><Relationship Id="rId113" Type="http://schemas.openxmlformats.org/officeDocument/2006/relationships/customXml" Target="../ink/ink1613.xml"/><Relationship Id="rId118" Type="http://schemas.openxmlformats.org/officeDocument/2006/relationships/image" Target="../media/image443.png"/><Relationship Id="rId80" Type="http://schemas.openxmlformats.org/officeDocument/2006/relationships/image" Target="../media/image425.png"/><Relationship Id="rId85" Type="http://schemas.openxmlformats.org/officeDocument/2006/relationships/customXml" Target="../ink/ink1599.xml"/><Relationship Id="rId12" Type="http://schemas.openxmlformats.org/officeDocument/2006/relationships/image" Target="../media/image391.png"/><Relationship Id="rId17" Type="http://schemas.openxmlformats.org/officeDocument/2006/relationships/customXml" Target="../ink/ink1565.xml"/><Relationship Id="rId33" Type="http://schemas.openxmlformats.org/officeDocument/2006/relationships/customXml" Target="../ink/ink1573.xml"/><Relationship Id="rId38" Type="http://schemas.openxmlformats.org/officeDocument/2006/relationships/image" Target="../media/image404.png"/><Relationship Id="rId59" Type="http://schemas.openxmlformats.org/officeDocument/2006/relationships/customXml" Target="../ink/ink1586.xml"/><Relationship Id="rId103" Type="http://schemas.openxmlformats.org/officeDocument/2006/relationships/customXml" Target="../ink/ink1608.xml"/><Relationship Id="rId108" Type="http://schemas.openxmlformats.org/officeDocument/2006/relationships/image" Target="../media/image438.png"/><Relationship Id="rId124" Type="http://schemas.openxmlformats.org/officeDocument/2006/relationships/image" Target="../media/image446.png"/><Relationship Id="rId129" Type="http://schemas.openxmlformats.org/officeDocument/2006/relationships/customXml" Target="../ink/ink1621.xml"/><Relationship Id="rId54" Type="http://schemas.openxmlformats.org/officeDocument/2006/relationships/image" Target="../media/image412.png"/><Relationship Id="rId70" Type="http://schemas.openxmlformats.org/officeDocument/2006/relationships/image" Target="../media/image420.png"/><Relationship Id="rId75" Type="http://schemas.openxmlformats.org/officeDocument/2006/relationships/customXml" Target="../ink/ink1594.xml"/><Relationship Id="rId91" Type="http://schemas.openxmlformats.org/officeDocument/2006/relationships/customXml" Target="../ink/ink1602.xml"/><Relationship Id="rId96" Type="http://schemas.openxmlformats.org/officeDocument/2006/relationships/image" Target="../media/image4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8.png"/><Relationship Id="rId23" Type="http://schemas.openxmlformats.org/officeDocument/2006/relationships/customXml" Target="../ink/ink1568.xml"/><Relationship Id="rId28" Type="http://schemas.openxmlformats.org/officeDocument/2006/relationships/image" Target="../media/image399.png"/><Relationship Id="rId49" Type="http://schemas.openxmlformats.org/officeDocument/2006/relationships/customXml" Target="../ink/ink1581.xml"/><Relationship Id="rId114" Type="http://schemas.openxmlformats.org/officeDocument/2006/relationships/image" Target="../media/image441.png"/><Relationship Id="rId119" Type="http://schemas.openxmlformats.org/officeDocument/2006/relationships/customXml" Target="../ink/ink1616.xml"/><Relationship Id="rId44" Type="http://schemas.openxmlformats.org/officeDocument/2006/relationships/image" Target="../media/image407.png"/><Relationship Id="rId60" Type="http://schemas.openxmlformats.org/officeDocument/2006/relationships/image" Target="../media/image415.png"/><Relationship Id="rId65" Type="http://schemas.openxmlformats.org/officeDocument/2006/relationships/customXml" Target="../ink/ink1589.xml"/><Relationship Id="rId81" Type="http://schemas.openxmlformats.org/officeDocument/2006/relationships/customXml" Target="../ink/ink1597.xml"/><Relationship Id="rId86" Type="http://schemas.openxmlformats.org/officeDocument/2006/relationships/image" Target="../media/image427.png"/><Relationship Id="rId130" Type="http://schemas.openxmlformats.org/officeDocument/2006/relationships/image" Target="../media/image449.png"/><Relationship Id="rId13" Type="http://schemas.openxmlformats.org/officeDocument/2006/relationships/customXml" Target="../ink/ink1563.xml"/><Relationship Id="rId18" Type="http://schemas.openxmlformats.org/officeDocument/2006/relationships/image" Target="../media/image394.png"/><Relationship Id="rId39" Type="http://schemas.openxmlformats.org/officeDocument/2006/relationships/customXml" Target="../ink/ink1576.xml"/><Relationship Id="rId109" Type="http://schemas.openxmlformats.org/officeDocument/2006/relationships/customXml" Target="../ink/ink1611.xml"/><Relationship Id="rId34" Type="http://schemas.openxmlformats.org/officeDocument/2006/relationships/image" Target="../media/image402.png"/><Relationship Id="rId50" Type="http://schemas.openxmlformats.org/officeDocument/2006/relationships/image" Target="../media/image410.png"/><Relationship Id="rId55" Type="http://schemas.openxmlformats.org/officeDocument/2006/relationships/customXml" Target="../ink/ink1584.xml"/><Relationship Id="rId76" Type="http://schemas.openxmlformats.org/officeDocument/2006/relationships/image" Target="../media/image423.png"/><Relationship Id="rId97" Type="http://schemas.openxmlformats.org/officeDocument/2006/relationships/customXml" Target="../ink/ink1605.xml"/><Relationship Id="rId104" Type="http://schemas.openxmlformats.org/officeDocument/2006/relationships/image" Target="../media/image436.png"/><Relationship Id="rId120" Type="http://schemas.openxmlformats.org/officeDocument/2006/relationships/image" Target="../media/image444.png"/><Relationship Id="rId125" Type="http://schemas.openxmlformats.org/officeDocument/2006/relationships/customXml" Target="../ink/ink1619.xml"/><Relationship Id="rId7" Type="http://schemas.openxmlformats.org/officeDocument/2006/relationships/customXml" Target="../ink/ink1560.xml"/><Relationship Id="rId71" Type="http://schemas.openxmlformats.org/officeDocument/2006/relationships/customXml" Target="../ink/ink1592.xml"/><Relationship Id="rId92" Type="http://schemas.openxmlformats.org/officeDocument/2006/relationships/image" Target="../media/image430.png"/><Relationship Id="rId2" Type="http://schemas.openxmlformats.org/officeDocument/2006/relationships/image" Target="../media/image386.png"/><Relationship Id="rId29" Type="http://schemas.openxmlformats.org/officeDocument/2006/relationships/customXml" Target="../ink/ink1571.xml"/><Relationship Id="rId24" Type="http://schemas.openxmlformats.org/officeDocument/2006/relationships/image" Target="../media/image397.png"/><Relationship Id="rId40" Type="http://schemas.openxmlformats.org/officeDocument/2006/relationships/image" Target="../media/image405.png"/><Relationship Id="rId45" Type="http://schemas.openxmlformats.org/officeDocument/2006/relationships/customXml" Target="../ink/ink1579.xml"/><Relationship Id="rId66" Type="http://schemas.openxmlformats.org/officeDocument/2006/relationships/image" Target="../media/image418.png"/><Relationship Id="rId87" Type="http://schemas.openxmlformats.org/officeDocument/2006/relationships/customXml" Target="../ink/ink1600.xml"/><Relationship Id="rId110" Type="http://schemas.openxmlformats.org/officeDocument/2006/relationships/image" Target="../media/image439.png"/><Relationship Id="rId115" Type="http://schemas.openxmlformats.org/officeDocument/2006/relationships/customXml" Target="../ink/ink1614.xml"/><Relationship Id="rId131" Type="http://schemas.openxmlformats.org/officeDocument/2006/relationships/customXml" Target="../ink/ink1622.xml"/><Relationship Id="rId61" Type="http://schemas.openxmlformats.org/officeDocument/2006/relationships/customXml" Target="../ink/ink1587.xml"/><Relationship Id="rId82" Type="http://schemas.openxmlformats.org/officeDocument/2006/relationships/image" Target="../media/image426.png"/><Relationship Id="rId19" Type="http://schemas.openxmlformats.org/officeDocument/2006/relationships/customXml" Target="../ink/ink1566.xml"/><Relationship Id="rId14" Type="http://schemas.openxmlformats.org/officeDocument/2006/relationships/image" Target="../media/image392.png"/><Relationship Id="rId30" Type="http://schemas.openxmlformats.org/officeDocument/2006/relationships/image" Target="../media/image400.png"/><Relationship Id="rId35" Type="http://schemas.openxmlformats.org/officeDocument/2006/relationships/customXml" Target="../ink/ink1574.xml"/><Relationship Id="rId56" Type="http://schemas.openxmlformats.org/officeDocument/2006/relationships/image" Target="../media/image413.png"/><Relationship Id="rId77" Type="http://schemas.openxmlformats.org/officeDocument/2006/relationships/customXml" Target="../ink/ink1595.xml"/><Relationship Id="rId100" Type="http://schemas.openxmlformats.org/officeDocument/2006/relationships/image" Target="../media/image434.png"/><Relationship Id="rId105" Type="http://schemas.openxmlformats.org/officeDocument/2006/relationships/customXml" Target="../ink/ink1609.xml"/><Relationship Id="rId126" Type="http://schemas.openxmlformats.org/officeDocument/2006/relationships/image" Target="../media/image447.png"/><Relationship Id="rId8" Type="http://schemas.openxmlformats.org/officeDocument/2006/relationships/image" Target="../media/image389.png"/><Relationship Id="rId51" Type="http://schemas.openxmlformats.org/officeDocument/2006/relationships/customXml" Target="../ink/ink1582.xml"/><Relationship Id="rId72" Type="http://schemas.openxmlformats.org/officeDocument/2006/relationships/image" Target="../media/image421.png"/><Relationship Id="rId93" Type="http://schemas.openxmlformats.org/officeDocument/2006/relationships/customXml" Target="../ink/ink1603.xml"/><Relationship Id="rId98" Type="http://schemas.openxmlformats.org/officeDocument/2006/relationships/image" Target="../media/image433.png"/><Relationship Id="rId121" Type="http://schemas.openxmlformats.org/officeDocument/2006/relationships/customXml" Target="../ink/ink1617.xml"/><Relationship Id="rId3" Type="http://schemas.openxmlformats.org/officeDocument/2006/relationships/customXml" Target="../ink/ink1558.xml"/><Relationship Id="rId25" Type="http://schemas.openxmlformats.org/officeDocument/2006/relationships/customXml" Target="../ink/ink1569.xml"/><Relationship Id="rId46" Type="http://schemas.openxmlformats.org/officeDocument/2006/relationships/image" Target="../media/image408.png"/><Relationship Id="rId67" Type="http://schemas.openxmlformats.org/officeDocument/2006/relationships/customXml" Target="../ink/ink1590.xml"/><Relationship Id="rId116" Type="http://schemas.openxmlformats.org/officeDocument/2006/relationships/image" Target="../media/image442.png"/><Relationship Id="rId20" Type="http://schemas.openxmlformats.org/officeDocument/2006/relationships/image" Target="../media/image395.png"/><Relationship Id="rId41" Type="http://schemas.openxmlformats.org/officeDocument/2006/relationships/customXml" Target="../ink/ink1577.xml"/><Relationship Id="rId62" Type="http://schemas.openxmlformats.org/officeDocument/2006/relationships/image" Target="../media/image416.png"/><Relationship Id="rId83" Type="http://schemas.openxmlformats.org/officeDocument/2006/relationships/customXml" Target="../ink/ink1598.xml"/><Relationship Id="rId88" Type="http://schemas.openxmlformats.org/officeDocument/2006/relationships/image" Target="../media/image428.png"/><Relationship Id="rId111" Type="http://schemas.openxmlformats.org/officeDocument/2006/relationships/customXml" Target="../ink/ink1612.xml"/><Relationship Id="rId132" Type="http://schemas.openxmlformats.org/officeDocument/2006/relationships/image" Target="../media/image450.png"/><Relationship Id="rId15" Type="http://schemas.openxmlformats.org/officeDocument/2006/relationships/customXml" Target="../ink/ink1564.xml"/><Relationship Id="rId36" Type="http://schemas.openxmlformats.org/officeDocument/2006/relationships/image" Target="../media/image403.png"/><Relationship Id="rId57" Type="http://schemas.openxmlformats.org/officeDocument/2006/relationships/customXml" Target="../ink/ink1585.xml"/><Relationship Id="rId106" Type="http://schemas.openxmlformats.org/officeDocument/2006/relationships/image" Target="../media/image437.png"/><Relationship Id="rId127" Type="http://schemas.openxmlformats.org/officeDocument/2006/relationships/customXml" Target="../ink/ink1620.xml"/><Relationship Id="rId10" Type="http://schemas.openxmlformats.org/officeDocument/2006/relationships/image" Target="../media/image390.png"/><Relationship Id="rId31" Type="http://schemas.openxmlformats.org/officeDocument/2006/relationships/customXml" Target="../ink/ink1572.xml"/><Relationship Id="rId52" Type="http://schemas.openxmlformats.org/officeDocument/2006/relationships/image" Target="../media/image411.png"/><Relationship Id="rId73" Type="http://schemas.openxmlformats.org/officeDocument/2006/relationships/customXml" Target="../ink/ink1593.xml"/><Relationship Id="rId78" Type="http://schemas.openxmlformats.org/officeDocument/2006/relationships/image" Target="../media/image424.png"/><Relationship Id="rId94" Type="http://schemas.openxmlformats.org/officeDocument/2006/relationships/image" Target="../media/image431.png"/><Relationship Id="rId99" Type="http://schemas.openxmlformats.org/officeDocument/2006/relationships/customXml" Target="../ink/ink1606.xml"/><Relationship Id="rId101" Type="http://schemas.openxmlformats.org/officeDocument/2006/relationships/customXml" Target="../ink/ink1607.xml"/><Relationship Id="rId122" Type="http://schemas.openxmlformats.org/officeDocument/2006/relationships/image" Target="../media/image445.png"/><Relationship Id="rId4" Type="http://schemas.openxmlformats.org/officeDocument/2006/relationships/image" Target="../media/image387.png"/><Relationship Id="rId9" Type="http://schemas.openxmlformats.org/officeDocument/2006/relationships/customXml" Target="../ink/ink1561.xml"/><Relationship Id="rId26" Type="http://schemas.openxmlformats.org/officeDocument/2006/relationships/image" Target="../media/image398.png"/></Relationships>
</file>

<file path=ppt/slides/_rels/slide5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680.xml"/><Relationship Id="rId21" Type="http://schemas.openxmlformats.org/officeDocument/2006/relationships/customXml" Target="../ink/ink1632.xml"/><Relationship Id="rId42" Type="http://schemas.openxmlformats.org/officeDocument/2006/relationships/image" Target="../media/image406.png"/><Relationship Id="rId63" Type="http://schemas.openxmlformats.org/officeDocument/2006/relationships/customXml" Target="../ink/ink1653.xml"/><Relationship Id="rId84" Type="http://schemas.openxmlformats.org/officeDocument/2006/relationships/image" Target="../media/image73.png"/><Relationship Id="rId138" Type="http://schemas.openxmlformats.org/officeDocument/2006/relationships/image" Target="../media/image453.png"/><Relationship Id="rId107" Type="http://schemas.openxmlformats.org/officeDocument/2006/relationships/customXml" Target="../ink/ink1675.xml"/><Relationship Id="rId11" Type="http://schemas.openxmlformats.org/officeDocument/2006/relationships/customXml" Target="../ink/ink1627.xml"/><Relationship Id="rId32" Type="http://schemas.openxmlformats.org/officeDocument/2006/relationships/image" Target="../media/image401.png"/><Relationship Id="rId53" Type="http://schemas.openxmlformats.org/officeDocument/2006/relationships/customXml" Target="../ink/ink1648.xml"/><Relationship Id="rId74" Type="http://schemas.openxmlformats.org/officeDocument/2006/relationships/image" Target="../media/image422.png"/><Relationship Id="rId128" Type="http://schemas.openxmlformats.org/officeDocument/2006/relationships/image" Target="../media/image448.png"/><Relationship Id="rId5" Type="http://schemas.openxmlformats.org/officeDocument/2006/relationships/customXml" Target="../ink/ink1624.xml"/><Relationship Id="rId90" Type="http://schemas.openxmlformats.org/officeDocument/2006/relationships/image" Target="../media/image429.png"/><Relationship Id="rId95" Type="http://schemas.openxmlformats.org/officeDocument/2006/relationships/customXml" Target="../ink/ink1669.xml"/><Relationship Id="rId22" Type="http://schemas.openxmlformats.org/officeDocument/2006/relationships/image" Target="../media/image396.png"/><Relationship Id="rId27" Type="http://schemas.openxmlformats.org/officeDocument/2006/relationships/customXml" Target="../ink/ink1635.xml"/><Relationship Id="rId43" Type="http://schemas.openxmlformats.org/officeDocument/2006/relationships/customXml" Target="../ink/ink1643.xml"/><Relationship Id="rId48" Type="http://schemas.openxmlformats.org/officeDocument/2006/relationships/image" Target="../media/image409.png"/><Relationship Id="rId64" Type="http://schemas.openxmlformats.org/officeDocument/2006/relationships/image" Target="../media/image417.png"/><Relationship Id="rId69" Type="http://schemas.openxmlformats.org/officeDocument/2006/relationships/customXml" Target="../ink/ink1656.xml"/><Relationship Id="rId113" Type="http://schemas.openxmlformats.org/officeDocument/2006/relationships/customXml" Target="../ink/ink1678.xml"/><Relationship Id="rId118" Type="http://schemas.openxmlformats.org/officeDocument/2006/relationships/image" Target="../media/image443.png"/><Relationship Id="rId134" Type="http://schemas.openxmlformats.org/officeDocument/2006/relationships/image" Target="../media/image451.png"/><Relationship Id="rId139" Type="http://schemas.openxmlformats.org/officeDocument/2006/relationships/customXml" Target="../ink/ink1691.xml"/><Relationship Id="rId80" Type="http://schemas.openxmlformats.org/officeDocument/2006/relationships/image" Target="../media/image425.png"/><Relationship Id="rId85" Type="http://schemas.openxmlformats.org/officeDocument/2006/relationships/customXml" Target="../ink/ink1664.xml"/><Relationship Id="rId12" Type="http://schemas.openxmlformats.org/officeDocument/2006/relationships/image" Target="../media/image391.png"/><Relationship Id="rId17" Type="http://schemas.openxmlformats.org/officeDocument/2006/relationships/customXml" Target="../ink/ink1630.xml"/><Relationship Id="rId33" Type="http://schemas.openxmlformats.org/officeDocument/2006/relationships/customXml" Target="../ink/ink1638.xml"/><Relationship Id="rId38" Type="http://schemas.openxmlformats.org/officeDocument/2006/relationships/image" Target="../media/image404.png"/><Relationship Id="rId59" Type="http://schemas.openxmlformats.org/officeDocument/2006/relationships/customXml" Target="../ink/ink1651.xml"/><Relationship Id="rId103" Type="http://schemas.openxmlformats.org/officeDocument/2006/relationships/customXml" Target="../ink/ink1673.xml"/><Relationship Id="rId108" Type="http://schemas.openxmlformats.org/officeDocument/2006/relationships/image" Target="../media/image438.png"/><Relationship Id="rId124" Type="http://schemas.openxmlformats.org/officeDocument/2006/relationships/image" Target="../media/image446.png"/><Relationship Id="rId129" Type="http://schemas.openxmlformats.org/officeDocument/2006/relationships/customXml" Target="../ink/ink1686.xml"/><Relationship Id="rId54" Type="http://schemas.openxmlformats.org/officeDocument/2006/relationships/image" Target="../media/image412.png"/><Relationship Id="rId70" Type="http://schemas.openxmlformats.org/officeDocument/2006/relationships/image" Target="../media/image420.png"/><Relationship Id="rId75" Type="http://schemas.openxmlformats.org/officeDocument/2006/relationships/customXml" Target="../ink/ink1659.xml"/><Relationship Id="rId91" Type="http://schemas.openxmlformats.org/officeDocument/2006/relationships/customXml" Target="../ink/ink1667.xml"/><Relationship Id="rId96" Type="http://schemas.openxmlformats.org/officeDocument/2006/relationships/image" Target="../media/image432.png"/><Relationship Id="rId140" Type="http://schemas.openxmlformats.org/officeDocument/2006/relationships/image" Target="../media/image454.png"/><Relationship Id="rId145" Type="http://schemas.openxmlformats.org/officeDocument/2006/relationships/customXml" Target="../ink/ink169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8.png"/><Relationship Id="rId23" Type="http://schemas.openxmlformats.org/officeDocument/2006/relationships/customXml" Target="../ink/ink1633.xml"/><Relationship Id="rId28" Type="http://schemas.openxmlformats.org/officeDocument/2006/relationships/image" Target="../media/image399.png"/><Relationship Id="rId49" Type="http://schemas.openxmlformats.org/officeDocument/2006/relationships/customXml" Target="../ink/ink1646.xml"/><Relationship Id="rId114" Type="http://schemas.openxmlformats.org/officeDocument/2006/relationships/image" Target="../media/image441.png"/><Relationship Id="rId119" Type="http://schemas.openxmlformats.org/officeDocument/2006/relationships/customXml" Target="../ink/ink1681.xml"/><Relationship Id="rId44" Type="http://schemas.openxmlformats.org/officeDocument/2006/relationships/image" Target="../media/image407.png"/><Relationship Id="rId60" Type="http://schemas.openxmlformats.org/officeDocument/2006/relationships/image" Target="../media/image415.png"/><Relationship Id="rId65" Type="http://schemas.openxmlformats.org/officeDocument/2006/relationships/customXml" Target="../ink/ink1654.xml"/><Relationship Id="rId81" Type="http://schemas.openxmlformats.org/officeDocument/2006/relationships/customXml" Target="../ink/ink1662.xml"/><Relationship Id="rId86" Type="http://schemas.openxmlformats.org/officeDocument/2006/relationships/image" Target="../media/image427.png"/><Relationship Id="rId130" Type="http://schemas.openxmlformats.org/officeDocument/2006/relationships/image" Target="../media/image449.png"/><Relationship Id="rId135" Type="http://schemas.openxmlformats.org/officeDocument/2006/relationships/customXml" Target="../ink/ink1689.xml"/><Relationship Id="rId13" Type="http://schemas.openxmlformats.org/officeDocument/2006/relationships/customXml" Target="../ink/ink1628.xml"/><Relationship Id="rId18" Type="http://schemas.openxmlformats.org/officeDocument/2006/relationships/image" Target="../media/image394.png"/><Relationship Id="rId39" Type="http://schemas.openxmlformats.org/officeDocument/2006/relationships/customXml" Target="../ink/ink1641.xml"/><Relationship Id="rId109" Type="http://schemas.openxmlformats.org/officeDocument/2006/relationships/customXml" Target="../ink/ink1676.xml"/><Relationship Id="rId34" Type="http://schemas.openxmlformats.org/officeDocument/2006/relationships/image" Target="../media/image402.png"/><Relationship Id="rId50" Type="http://schemas.openxmlformats.org/officeDocument/2006/relationships/image" Target="../media/image410.png"/><Relationship Id="rId55" Type="http://schemas.openxmlformats.org/officeDocument/2006/relationships/customXml" Target="../ink/ink1649.xml"/><Relationship Id="rId76" Type="http://schemas.openxmlformats.org/officeDocument/2006/relationships/image" Target="../media/image423.png"/><Relationship Id="rId97" Type="http://schemas.openxmlformats.org/officeDocument/2006/relationships/customXml" Target="../ink/ink1670.xml"/><Relationship Id="rId104" Type="http://schemas.openxmlformats.org/officeDocument/2006/relationships/image" Target="../media/image436.png"/><Relationship Id="rId120" Type="http://schemas.openxmlformats.org/officeDocument/2006/relationships/image" Target="../media/image444.png"/><Relationship Id="rId125" Type="http://schemas.openxmlformats.org/officeDocument/2006/relationships/customXml" Target="../ink/ink1684.xml"/><Relationship Id="rId141" Type="http://schemas.openxmlformats.org/officeDocument/2006/relationships/customXml" Target="../ink/ink1692.xml"/><Relationship Id="rId146" Type="http://schemas.openxmlformats.org/officeDocument/2006/relationships/image" Target="../media/image457.png"/><Relationship Id="rId7" Type="http://schemas.openxmlformats.org/officeDocument/2006/relationships/customXml" Target="../ink/ink1625.xml"/><Relationship Id="rId71" Type="http://schemas.openxmlformats.org/officeDocument/2006/relationships/customXml" Target="../ink/ink1657.xml"/><Relationship Id="rId92" Type="http://schemas.openxmlformats.org/officeDocument/2006/relationships/image" Target="../media/image430.png"/><Relationship Id="rId2" Type="http://schemas.openxmlformats.org/officeDocument/2006/relationships/image" Target="../media/image386.png"/><Relationship Id="rId29" Type="http://schemas.openxmlformats.org/officeDocument/2006/relationships/customXml" Target="../ink/ink1636.xml"/><Relationship Id="rId24" Type="http://schemas.openxmlformats.org/officeDocument/2006/relationships/image" Target="../media/image397.png"/><Relationship Id="rId40" Type="http://schemas.openxmlformats.org/officeDocument/2006/relationships/image" Target="../media/image405.png"/><Relationship Id="rId45" Type="http://schemas.openxmlformats.org/officeDocument/2006/relationships/customXml" Target="../ink/ink1644.xml"/><Relationship Id="rId66" Type="http://schemas.openxmlformats.org/officeDocument/2006/relationships/image" Target="../media/image418.png"/><Relationship Id="rId87" Type="http://schemas.openxmlformats.org/officeDocument/2006/relationships/customXml" Target="../ink/ink1665.xml"/><Relationship Id="rId110" Type="http://schemas.openxmlformats.org/officeDocument/2006/relationships/image" Target="../media/image439.png"/><Relationship Id="rId115" Type="http://schemas.openxmlformats.org/officeDocument/2006/relationships/customXml" Target="../ink/ink1679.xml"/><Relationship Id="rId131" Type="http://schemas.openxmlformats.org/officeDocument/2006/relationships/customXml" Target="../ink/ink1687.xml"/><Relationship Id="rId136" Type="http://schemas.openxmlformats.org/officeDocument/2006/relationships/image" Target="../media/image452.png"/><Relationship Id="rId61" Type="http://schemas.openxmlformats.org/officeDocument/2006/relationships/customXml" Target="../ink/ink1652.xml"/><Relationship Id="rId82" Type="http://schemas.openxmlformats.org/officeDocument/2006/relationships/image" Target="../media/image426.png"/><Relationship Id="rId19" Type="http://schemas.openxmlformats.org/officeDocument/2006/relationships/customXml" Target="../ink/ink1631.xml"/><Relationship Id="rId14" Type="http://schemas.openxmlformats.org/officeDocument/2006/relationships/image" Target="../media/image392.png"/><Relationship Id="rId30" Type="http://schemas.openxmlformats.org/officeDocument/2006/relationships/image" Target="../media/image400.png"/><Relationship Id="rId35" Type="http://schemas.openxmlformats.org/officeDocument/2006/relationships/customXml" Target="../ink/ink1639.xml"/><Relationship Id="rId56" Type="http://schemas.openxmlformats.org/officeDocument/2006/relationships/image" Target="../media/image413.png"/><Relationship Id="rId77" Type="http://schemas.openxmlformats.org/officeDocument/2006/relationships/customXml" Target="../ink/ink1660.xml"/><Relationship Id="rId100" Type="http://schemas.openxmlformats.org/officeDocument/2006/relationships/image" Target="../media/image434.png"/><Relationship Id="rId105" Type="http://schemas.openxmlformats.org/officeDocument/2006/relationships/customXml" Target="../ink/ink1674.xml"/><Relationship Id="rId126" Type="http://schemas.openxmlformats.org/officeDocument/2006/relationships/image" Target="../media/image447.png"/><Relationship Id="rId8" Type="http://schemas.openxmlformats.org/officeDocument/2006/relationships/image" Target="../media/image389.png"/><Relationship Id="rId51" Type="http://schemas.openxmlformats.org/officeDocument/2006/relationships/customXml" Target="../ink/ink1647.xml"/><Relationship Id="rId72" Type="http://schemas.openxmlformats.org/officeDocument/2006/relationships/image" Target="../media/image421.png"/><Relationship Id="rId93" Type="http://schemas.openxmlformats.org/officeDocument/2006/relationships/customXml" Target="../ink/ink1668.xml"/><Relationship Id="rId98" Type="http://schemas.openxmlformats.org/officeDocument/2006/relationships/image" Target="../media/image433.png"/><Relationship Id="rId121" Type="http://schemas.openxmlformats.org/officeDocument/2006/relationships/customXml" Target="../ink/ink1682.xml"/><Relationship Id="rId142" Type="http://schemas.openxmlformats.org/officeDocument/2006/relationships/image" Target="../media/image455.png"/><Relationship Id="rId3" Type="http://schemas.openxmlformats.org/officeDocument/2006/relationships/customXml" Target="../ink/ink1623.xml"/><Relationship Id="rId25" Type="http://schemas.openxmlformats.org/officeDocument/2006/relationships/customXml" Target="../ink/ink1634.xml"/><Relationship Id="rId46" Type="http://schemas.openxmlformats.org/officeDocument/2006/relationships/image" Target="../media/image408.png"/><Relationship Id="rId67" Type="http://schemas.openxmlformats.org/officeDocument/2006/relationships/customXml" Target="../ink/ink1655.xml"/><Relationship Id="rId116" Type="http://schemas.openxmlformats.org/officeDocument/2006/relationships/image" Target="../media/image442.png"/><Relationship Id="rId137" Type="http://schemas.openxmlformats.org/officeDocument/2006/relationships/customXml" Target="../ink/ink1690.xml"/><Relationship Id="rId20" Type="http://schemas.openxmlformats.org/officeDocument/2006/relationships/image" Target="../media/image395.png"/><Relationship Id="rId41" Type="http://schemas.openxmlformats.org/officeDocument/2006/relationships/customXml" Target="../ink/ink1642.xml"/><Relationship Id="rId62" Type="http://schemas.openxmlformats.org/officeDocument/2006/relationships/image" Target="../media/image416.png"/><Relationship Id="rId83" Type="http://schemas.openxmlformats.org/officeDocument/2006/relationships/customXml" Target="../ink/ink1663.xml"/><Relationship Id="rId88" Type="http://schemas.openxmlformats.org/officeDocument/2006/relationships/image" Target="../media/image428.png"/><Relationship Id="rId111" Type="http://schemas.openxmlformats.org/officeDocument/2006/relationships/customXml" Target="../ink/ink1677.xml"/><Relationship Id="rId132" Type="http://schemas.openxmlformats.org/officeDocument/2006/relationships/image" Target="../media/image450.png"/><Relationship Id="rId15" Type="http://schemas.openxmlformats.org/officeDocument/2006/relationships/customXml" Target="../ink/ink1629.xml"/><Relationship Id="rId36" Type="http://schemas.openxmlformats.org/officeDocument/2006/relationships/image" Target="../media/image403.png"/><Relationship Id="rId57" Type="http://schemas.openxmlformats.org/officeDocument/2006/relationships/customXml" Target="../ink/ink1650.xml"/><Relationship Id="rId106" Type="http://schemas.openxmlformats.org/officeDocument/2006/relationships/image" Target="../media/image437.png"/><Relationship Id="rId127" Type="http://schemas.openxmlformats.org/officeDocument/2006/relationships/customXml" Target="../ink/ink1685.xml"/><Relationship Id="rId10" Type="http://schemas.openxmlformats.org/officeDocument/2006/relationships/image" Target="../media/image390.png"/><Relationship Id="rId31" Type="http://schemas.openxmlformats.org/officeDocument/2006/relationships/customXml" Target="../ink/ink1637.xml"/><Relationship Id="rId52" Type="http://schemas.openxmlformats.org/officeDocument/2006/relationships/image" Target="../media/image411.png"/><Relationship Id="rId73" Type="http://schemas.openxmlformats.org/officeDocument/2006/relationships/customXml" Target="../ink/ink1658.xml"/><Relationship Id="rId78" Type="http://schemas.openxmlformats.org/officeDocument/2006/relationships/image" Target="../media/image424.png"/><Relationship Id="rId94" Type="http://schemas.openxmlformats.org/officeDocument/2006/relationships/image" Target="../media/image431.png"/><Relationship Id="rId99" Type="http://schemas.openxmlformats.org/officeDocument/2006/relationships/customXml" Target="../ink/ink1671.xml"/><Relationship Id="rId101" Type="http://schemas.openxmlformats.org/officeDocument/2006/relationships/customXml" Target="../ink/ink1672.xml"/><Relationship Id="rId122" Type="http://schemas.openxmlformats.org/officeDocument/2006/relationships/image" Target="../media/image445.png"/><Relationship Id="rId143" Type="http://schemas.openxmlformats.org/officeDocument/2006/relationships/customXml" Target="../ink/ink1693.xml"/><Relationship Id="rId4" Type="http://schemas.openxmlformats.org/officeDocument/2006/relationships/image" Target="../media/image387.png"/><Relationship Id="rId9" Type="http://schemas.openxmlformats.org/officeDocument/2006/relationships/customXml" Target="../ink/ink1626.xml"/><Relationship Id="rId26" Type="http://schemas.openxmlformats.org/officeDocument/2006/relationships/image" Target="../media/image398.png"/><Relationship Id="rId47" Type="http://schemas.openxmlformats.org/officeDocument/2006/relationships/customXml" Target="../ink/ink1645.xml"/><Relationship Id="rId68" Type="http://schemas.openxmlformats.org/officeDocument/2006/relationships/image" Target="../media/image419.png"/><Relationship Id="rId89" Type="http://schemas.openxmlformats.org/officeDocument/2006/relationships/customXml" Target="../ink/ink1666.xml"/><Relationship Id="rId112" Type="http://schemas.openxmlformats.org/officeDocument/2006/relationships/image" Target="../media/image440.png"/><Relationship Id="rId133" Type="http://schemas.openxmlformats.org/officeDocument/2006/relationships/customXml" Target="../ink/ink1688.xml"/><Relationship Id="rId16" Type="http://schemas.openxmlformats.org/officeDocument/2006/relationships/image" Target="../media/image393.png"/><Relationship Id="rId37" Type="http://schemas.openxmlformats.org/officeDocument/2006/relationships/customXml" Target="../ink/ink1640.xml"/><Relationship Id="rId58" Type="http://schemas.openxmlformats.org/officeDocument/2006/relationships/image" Target="../media/image414.png"/><Relationship Id="rId79" Type="http://schemas.openxmlformats.org/officeDocument/2006/relationships/customXml" Target="../ink/ink1661.xml"/><Relationship Id="rId102" Type="http://schemas.openxmlformats.org/officeDocument/2006/relationships/image" Target="../media/image435.png"/><Relationship Id="rId123" Type="http://schemas.openxmlformats.org/officeDocument/2006/relationships/customXml" Target="../ink/ink1683.xml"/><Relationship Id="rId144" Type="http://schemas.openxmlformats.org/officeDocument/2006/relationships/image" Target="../media/image456.png"/></Relationships>
</file>

<file path=ppt/slides/_rels/slide5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752.xml"/><Relationship Id="rId21" Type="http://schemas.openxmlformats.org/officeDocument/2006/relationships/customXml" Target="../ink/ink1704.xml"/><Relationship Id="rId42" Type="http://schemas.openxmlformats.org/officeDocument/2006/relationships/image" Target="../media/image406.png"/><Relationship Id="rId63" Type="http://schemas.openxmlformats.org/officeDocument/2006/relationships/customXml" Target="../ink/ink1725.xml"/><Relationship Id="rId84" Type="http://schemas.openxmlformats.org/officeDocument/2006/relationships/image" Target="../media/image73.png"/><Relationship Id="rId138" Type="http://schemas.openxmlformats.org/officeDocument/2006/relationships/image" Target="../media/image453.png"/><Relationship Id="rId107" Type="http://schemas.openxmlformats.org/officeDocument/2006/relationships/customXml" Target="../ink/ink1747.xml"/><Relationship Id="rId11" Type="http://schemas.openxmlformats.org/officeDocument/2006/relationships/customXml" Target="../ink/ink1699.xml"/><Relationship Id="rId32" Type="http://schemas.openxmlformats.org/officeDocument/2006/relationships/image" Target="../media/image401.png"/><Relationship Id="rId53" Type="http://schemas.openxmlformats.org/officeDocument/2006/relationships/customXml" Target="../ink/ink1720.xml"/><Relationship Id="rId74" Type="http://schemas.openxmlformats.org/officeDocument/2006/relationships/image" Target="../media/image422.png"/><Relationship Id="rId128" Type="http://schemas.openxmlformats.org/officeDocument/2006/relationships/image" Target="../media/image448.png"/><Relationship Id="rId5" Type="http://schemas.openxmlformats.org/officeDocument/2006/relationships/customXml" Target="../ink/ink1696.xml"/><Relationship Id="rId90" Type="http://schemas.openxmlformats.org/officeDocument/2006/relationships/image" Target="../media/image429.png"/><Relationship Id="rId95" Type="http://schemas.openxmlformats.org/officeDocument/2006/relationships/customXml" Target="../ink/ink1741.xml"/><Relationship Id="rId22" Type="http://schemas.openxmlformats.org/officeDocument/2006/relationships/image" Target="../media/image396.png"/><Relationship Id="rId27" Type="http://schemas.openxmlformats.org/officeDocument/2006/relationships/customXml" Target="../ink/ink1707.xml"/><Relationship Id="rId43" Type="http://schemas.openxmlformats.org/officeDocument/2006/relationships/customXml" Target="../ink/ink1715.xml"/><Relationship Id="rId48" Type="http://schemas.openxmlformats.org/officeDocument/2006/relationships/image" Target="../media/image409.png"/><Relationship Id="rId64" Type="http://schemas.openxmlformats.org/officeDocument/2006/relationships/image" Target="../media/image417.png"/><Relationship Id="rId69" Type="http://schemas.openxmlformats.org/officeDocument/2006/relationships/customXml" Target="../ink/ink1728.xml"/><Relationship Id="rId113" Type="http://schemas.openxmlformats.org/officeDocument/2006/relationships/customXml" Target="../ink/ink1750.xml"/><Relationship Id="rId118" Type="http://schemas.openxmlformats.org/officeDocument/2006/relationships/image" Target="../media/image443.png"/><Relationship Id="rId134" Type="http://schemas.openxmlformats.org/officeDocument/2006/relationships/image" Target="../media/image451.png"/><Relationship Id="rId139" Type="http://schemas.openxmlformats.org/officeDocument/2006/relationships/customXml" Target="../ink/ink1763.xml"/><Relationship Id="rId80" Type="http://schemas.openxmlformats.org/officeDocument/2006/relationships/image" Target="../media/image425.png"/><Relationship Id="rId85" Type="http://schemas.openxmlformats.org/officeDocument/2006/relationships/customXml" Target="../ink/ink1736.xml"/><Relationship Id="rId12" Type="http://schemas.openxmlformats.org/officeDocument/2006/relationships/image" Target="../media/image391.png"/><Relationship Id="rId17" Type="http://schemas.openxmlformats.org/officeDocument/2006/relationships/customXml" Target="../ink/ink1702.xml"/><Relationship Id="rId33" Type="http://schemas.openxmlformats.org/officeDocument/2006/relationships/customXml" Target="../ink/ink1710.xml"/><Relationship Id="rId38" Type="http://schemas.openxmlformats.org/officeDocument/2006/relationships/image" Target="../media/image404.png"/><Relationship Id="rId59" Type="http://schemas.openxmlformats.org/officeDocument/2006/relationships/customXml" Target="../ink/ink1723.xml"/><Relationship Id="rId103" Type="http://schemas.openxmlformats.org/officeDocument/2006/relationships/customXml" Target="../ink/ink1745.xml"/><Relationship Id="rId108" Type="http://schemas.openxmlformats.org/officeDocument/2006/relationships/image" Target="../media/image438.png"/><Relationship Id="rId124" Type="http://schemas.openxmlformats.org/officeDocument/2006/relationships/image" Target="../media/image446.png"/><Relationship Id="rId129" Type="http://schemas.openxmlformats.org/officeDocument/2006/relationships/customXml" Target="../ink/ink1758.xml"/><Relationship Id="rId54" Type="http://schemas.openxmlformats.org/officeDocument/2006/relationships/image" Target="../media/image412.png"/><Relationship Id="rId70" Type="http://schemas.openxmlformats.org/officeDocument/2006/relationships/image" Target="../media/image420.png"/><Relationship Id="rId75" Type="http://schemas.openxmlformats.org/officeDocument/2006/relationships/customXml" Target="../ink/ink1731.xml"/><Relationship Id="rId91" Type="http://schemas.openxmlformats.org/officeDocument/2006/relationships/customXml" Target="../ink/ink1739.xml"/><Relationship Id="rId96" Type="http://schemas.openxmlformats.org/officeDocument/2006/relationships/image" Target="../media/image432.png"/><Relationship Id="rId140" Type="http://schemas.openxmlformats.org/officeDocument/2006/relationships/image" Target="../media/image454.png"/><Relationship Id="rId145" Type="http://schemas.openxmlformats.org/officeDocument/2006/relationships/customXml" Target="../ink/ink176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8.png"/><Relationship Id="rId23" Type="http://schemas.openxmlformats.org/officeDocument/2006/relationships/customXml" Target="../ink/ink1705.xml"/><Relationship Id="rId28" Type="http://schemas.openxmlformats.org/officeDocument/2006/relationships/image" Target="../media/image399.png"/><Relationship Id="rId49" Type="http://schemas.openxmlformats.org/officeDocument/2006/relationships/customXml" Target="../ink/ink1718.xml"/><Relationship Id="rId114" Type="http://schemas.openxmlformats.org/officeDocument/2006/relationships/image" Target="../media/image441.png"/><Relationship Id="rId119" Type="http://schemas.openxmlformats.org/officeDocument/2006/relationships/customXml" Target="../ink/ink1753.xml"/><Relationship Id="rId44" Type="http://schemas.openxmlformats.org/officeDocument/2006/relationships/image" Target="../media/image407.png"/><Relationship Id="rId60" Type="http://schemas.openxmlformats.org/officeDocument/2006/relationships/image" Target="../media/image415.png"/><Relationship Id="rId65" Type="http://schemas.openxmlformats.org/officeDocument/2006/relationships/customXml" Target="../ink/ink1726.xml"/><Relationship Id="rId81" Type="http://schemas.openxmlformats.org/officeDocument/2006/relationships/customXml" Target="../ink/ink1734.xml"/><Relationship Id="rId86" Type="http://schemas.openxmlformats.org/officeDocument/2006/relationships/image" Target="../media/image427.png"/><Relationship Id="rId130" Type="http://schemas.openxmlformats.org/officeDocument/2006/relationships/image" Target="../media/image449.png"/><Relationship Id="rId135" Type="http://schemas.openxmlformats.org/officeDocument/2006/relationships/customXml" Target="../ink/ink1761.xml"/><Relationship Id="rId13" Type="http://schemas.openxmlformats.org/officeDocument/2006/relationships/customXml" Target="../ink/ink1700.xml"/><Relationship Id="rId18" Type="http://schemas.openxmlformats.org/officeDocument/2006/relationships/image" Target="../media/image394.png"/><Relationship Id="rId39" Type="http://schemas.openxmlformats.org/officeDocument/2006/relationships/customXml" Target="../ink/ink1713.xml"/><Relationship Id="rId109" Type="http://schemas.openxmlformats.org/officeDocument/2006/relationships/customXml" Target="../ink/ink1748.xml"/><Relationship Id="rId34" Type="http://schemas.openxmlformats.org/officeDocument/2006/relationships/image" Target="../media/image402.png"/><Relationship Id="rId50" Type="http://schemas.openxmlformats.org/officeDocument/2006/relationships/image" Target="../media/image410.png"/><Relationship Id="rId55" Type="http://schemas.openxmlformats.org/officeDocument/2006/relationships/customXml" Target="../ink/ink1721.xml"/><Relationship Id="rId76" Type="http://schemas.openxmlformats.org/officeDocument/2006/relationships/image" Target="../media/image423.png"/><Relationship Id="rId97" Type="http://schemas.openxmlformats.org/officeDocument/2006/relationships/customXml" Target="../ink/ink1742.xml"/><Relationship Id="rId104" Type="http://schemas.openxmlformats.org/officeDocument/2006/relationships/image" Target="../media/image436.png"/><Relationship Id="rId120" Type="http://schemas.openxmlformats.org/officeDocument/2006/relationships/image" Target="../media/image444.png"/><Relationship Id="rId125" Type="http://schemas.openxmlformats.org/officeDocument/2006/relationships/customXml" Target="../ink/ink1756.xml"/><Relationship Id="rId141" Type="http://schemas.openxmlformats.org/officeDocument/2006/relationships/customXml" Target="../ink/ink1764.xml"/><Relationship Id="rId146" Type="http://schemas.openxmlformats.org/officeDocument/2006/relationships/image" Target="../media/image457.png"/><Relationship Id="rId7" Type="http://schemas.openxmlformats.org/officeDocument/2006/relationships/customXml" Target="../ink/ink1697.xml"/><Relationship Id="rId71" Type="http://schemas.openxmlformats.org/officeDocument/2006/relationships/customXml" Target="../ink/ink1729.xml"/><Relationship Id="rId92" Type="http://schemas.openxmlformats.org/officeDocument/2006/relationships/image" Target="../media/image430.png"/><Relationship Id="rId2" Type="http://schemas.openxmlformats.org/officeDocument/2006/relationships/image" Target="../media/image386.png"/><Relationship Id="rId29" Type="http://schemas.openxmlformats.org/officeDocument/2006/relationships/customXml" Target="../ink/ink1708.xml"/><Relationship Id="rId24" Type="http://schemas.openxmlformats.org/officeDocument/2006/relationships/image" Target="../media/image397.png"/><Relationship Id="rId40" Type="http://schemas.openxmlformats.org/officeDocument/2006/relationships/image" Target="../media/image405.png"/><Relationship Id="rId45" Type="http://schemas.openxmlformats.org/officeDocument/2006/relationships/customXml" Target="../ink/ink1716.xml"/><Relationship Id="rId66" Type="http://schemas.openxmlformats.org/officeDocument/2006/relationships/image" Target="../media/image418.png"/><Relationship Id="rId87" Type="http://schemas.openxmlformats.org/officeDocument/2006/relationships/customXml" Target="../ink/ink1737.xml"/><Relationship Id="rId110" Type="http://schemas.openxmlformats.org/officeDocument/2006/relationships/image" Target="../media/image439.png"/><Relationship Id="rId115" Type="http://schemas.openxmlformats.org/officeDocument/2006/relationships/customXml" Target="../ink/ink1751.xml"/><Relationship Id="rId131" Type="http://schemas.openxmlformats.org/officeDocument/2006/relationships/customXml" Target="../ink/ink1759.xml"/><Relationship Id="rId136" Type="http://schemas.openxmlformats.org/officeDocument/2006/relationships/image" Target="../media/image452.png"/><Relationship Id="rId61" Type="http://schemas.openxmlformats.org/officeDocument/2006/relationships/customXml" Target="../ink/ink1724.xml"/><Relationship Id="rId82" Type="http://schemas.openxmlformats.org/officeDocument/2006/relationships/image" Target="../media/image426.png"/><Relationship Id="rId19" Type="http://schemas.openxmlformats.org/officeDocument/2006/relationships/customXml" Target="../ink/ink1703.xml"/><Relationship Id="rId14" Type="http://schemas.openxmlformats.org/officeDocument/2006/relationships/image" Target="../media/image392.png"/><Relationship Id="rId30" Type="http://schemas.openxmlformats.org/officeDocument/2006/relationships/image" Target="../media/image400.png"/><Relationship Id="rId35" Type="http://schemas.openxmlformats.org/officeDocument/2006/relationships/customXml" Target="../ink/ink1711.xml"/><Relationship Id="rId56" Type="http://schemas.openxmlformats.org/officeDocument/2006/relationships/image" Target="../media/image413.png"/><Relationship Id="rId77" Type="http://schemas.openxmlformats.org/officeDocument/2006/relationships/customXml" Target="../ink/ink1732.xml"/><Relationship Id="rId100" Type="http://schemas.openxmlformats.org/officeDocument/2006/relationships/image" Target="../media/image434.png"/><Relationship Id="rId105" Type="http://schemas.openxmlformats.org/officeDocument/2006/relationships/customXml" Target="../ink/ink1746.xml"/><Relationship Id="rId126" Type="http://schemas.openxmlformats.org/officeDocument/2006/relationships/image" Target="../media/image447.png"/><Relationship Id="rId147" Type="http://schemas.openxmlformats.org/officeDocument/2006/relationships/customXml" Target="../ink/ink1767.xml"/><Relationship Id="rId8" Type="http://schemas.openxmlformats.org/officeDocument/2006/relationships/image" Target="../media/image389.png"/><Relationship Id="rId51" Type="http://schemas.openxmlformats.org/officeDocument/2006/relationships/customXml" Target="../ink/ink1719.xml"/><Relationship Id="rId72" Type="http://schemas.openxmlformats.org/officeDocument/2006/relationships/image" Target="../media/image421.png"/><Relationship Id="rId93" Type="http://schemas.openxmlformats.org/officeDocument/2006/relationships/customXml" Target="../ink/ink1740.xml"/><Relationship Id="rId98" Type="http://schemas.openxmlformats.org/officeDocument/2006/relationships/image" Target="../media/image433.png"/><Relationship Id="rId121" Type="http://schemas.openxmlformats.org/officeDocument/2006/relationships/customXml" Target="../ink/ink1754.xml"/><Relationship Id="rId142" Type="http://schemas.openxmlformats.org/officeDocument/2006/relationships/image" Target="../media/image455.png"/><Relationship Id="rId3" Type="http://schemas.openxmlformats.org/officeDocument/2006/relationships/customXml" Target="../ink/ink1695.xml"/><Relationship Id="rId25" Type="http://schemas.openxmlformats.org/officeDocument/2006/relationships/customXml" Target="../ink/ink1706.xml"/><Relationship Id="rId46" Type="http://schemas.openxmlformats.org/officeDocument/2006/relationships/image" Target="../media/image408.png"/><Relationship Id="rId67" Type="http://schemas.openxmlformats.org/officeDocument/2006/relationships/customXml" Target="../ink/ink1727.xml"/><Relationship Id="rId116" Type="http://schemas.openxmlformats.org/officeDocument/2006/relationships/image" Target="../media/image442.png"/><Relationship Id="rId137" Type="http://schemas.openxmlformats.org/officeDocument/2006/relationships/customXml" Target="../ink/ink1762.xml"/><Relationship Id="rId20" Type="http://schemas.openxmlformats.org/officeDocument/2006/relationships/image" Target="../media/image395.png"/><Relationship Id="rId41" Type="http://schemas.openxmlformats.org/officeDocument/2006/relationships/customXml" Target="../ink/ink1714.xml"/><Relationship Id="rId62" Type="http://schemas.openxmlformats.org/officeDocument/2006/relationships/image" Target="../media/image416.png"/><Relationship Id="rId83" Type="http://schemas.openxmlformats.org/officeDocument/2006/relationships/customXml" Target="../ink/ink1735.xml"/><Relationship Id="rId88" Type="http://schemas.openxmlformats.org/officeDocument/2006/relationships/image" Target="../media/image428.png"/><Relationship Id="rId111" Type="http://schemas.openxmlformats.org/officeDocument/2006/relationships/customXml" Target="../ink/ink1749.xml"/><Relationship Id="rId132" Type="http://schemas.openxmlformats.org/officeDocument/2006/relationships/image" Target="../media/image450.png"/><Relationship Id="rId15" Type="http://schemas.openxmlformats.org/officeDocument/2006/relationships/customXml" Target="../ink/ink1701.xml"/><Relationship Id="rId36" Type="http://schemas.openxmlformats.org/officeDocument/2006/relationships/image" Target="../media/image403.png"/><Relationship Id="rId57" Type="http://schemas.openxmlformats.org/officeDocument/2006/relationships/customXml" Target="../ink/ink1722.xml"/><Relationship Id="rId106" Type="http://schemas.openxmlformats.org/officeDocument/2006/relationships/image" Target="../media/image437.png"/><Relationship Id="rId127" Type="http://schemas.openxmlformats.org/officeDocument/2006/relationships/customXml" Target="../ink/ink1757.xml"/><Relationship Id="rId10" Type="http://schemas.openxmlformats.org/officeDocument/2006/relationships/image" Target="../media/image390.png"/><Relationship Id="rId31" Type="http://schemas.openxmlformats.org/officeDocument/2006/relationships/customXml" Target="../ink/ink1709.xml"/><Relationship Id="rId52" Type="http://schemas.openxmlformats.org/officeDocument/2006/relationships/image" Target="../media/image411.png"/><Relationship Id="rId73" Type="http://schemas.openxmlformats.org/officeDocument/2006/relationships/customXml" Target="../ink/ink1730.xml"/><Relationship Id="rId78" Type="http://schemas.openxmlformats.org/officeDocument/2006/relationships/image" Target="../media/image424.png"/><Relationship Id="rId94" Type="http://schemas.openxmlformats.org/officeDocument/2006/relationships/image" Target="../media/image431.png"/><Relationship Id="rId99" Type="http://schemas.openxmlformats.org/officeDocument/2006/relationships/customXml" Target="../ink/ink1743.xml"/><Relationship Id="rId101" Type="http://schemas.openxmlformats.org/officeDocument/2006/relationships/customXml" Target="../ink/ink1744.xml"/><Relationship Id="rId122" Type="http://schemas.openxmlformats.org/officeDocument/2006/relationships/image" Target="../media/image445.png"/><Relationship Id="rId143" Type="http://schemas.openxmlformats.org/officeDocument/2006/relationships/customXml" Target="../ink/ink1765.xml"/><Relationship Id="rId148" Type="http://schemas.openxmlformats.org/officeDocument/2006/relationships/image" Target="../media/image458.png"/><Relationship Id="rId4" Type="http://schemas.openxmlformats.org/officeDocument/2006/relationships/image" Target="../media/image387.png"/><Relationship Id="rId9" Type="http://schemas.openxmlformats.org/officeDocument/2006/relationships/customXml" Target="../ink/ink1698.xml"/><Relationship Id="rId26" Type="http://schemas.openxmlformats.org/officeDocument/2006/relationships/image" Target="../media/image398.png"/><Relationship Id="rId47" Type="http://schemas.openxmlformats.org/officeDocument/2006/relationships/customXml" Target="../ink/ink1717.xml"/><Relationship Id="rId68" Type="http://schemas.openxmlformats.org/officeDocument/2006/relationships/image" Target="../media/image419.png"/><Relationship Id="rId89" Type="http://schemas.openxmlformats.org/officeDocument/2006/relationships/customXml" Target="../ink/ink1738.xml"/><Relationship Id="rId112" Type="http://schemas.openxmlformats.org/officeDocument/2006/relationships/image" Target="../media/image440.png"/><Relationship Id="rId133" Type="http://schemas.openxmlformats.org/officeDocument/2006/relationships/customXml" Target="../ink/ink1760.xml"/><Relationship Id="rId16" Type="http://schemas.openxmlformats.org/officeDocument/2006/relationships/image" Target="../media/image393.png"/><Relationship Id="rId37" Type="http://schemas.openxmlformats.org/officeDocument/2006/relationships/customXml" Target="../ink/ink1712.xml"/><Relationship Id="rId58" Type="http://schemas.openxmlformats.org/officeDocument/2006/relationships/image" Target="../media/image414.png"/><Relationship Id="rId79" Type="http://schemas.openxmlformats.org/officeDocument/2006/relationships/customXml" Target="../ink/ink1733.xml"/><Relationship Id="rId102" Type="http://schemas.openxmlformats.org/officeDocument/2006/relationships/image" Target="../media/image435.png"/><Relationship Id="rId123" Type="http://schemas.openxmlformats.org/officeDocument/2006/relationships/customXml" Target="../ink/ink1755.xml"/><Relationship Id="rId144" Type="http://schemas.openxmlformats.org/officeDocument/2006/relationships/image" Target="../media/image456.png"/></Relationships>
</file>

<file path=ppt/slides/_rels/slide5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825.xml"/><Relationship Id="rId21" Type="http://schemas.openxmlformats.org/officeDocument/2006/relationships/customXml" Target="../ink/ink1777.xml"/><Relationship Id="rId42" Type="http://schemas.openxmlformats.org/officeDocument/2006/relationships/image" Target="../media/image406.png"/><Relationship Id="rId63" Type="http://schemas.openxmlformats.org/officeDocument/2006/relationships/customXml" Target="../ink/ink1798.xml"/><Relationship Id="rId84" Type="http://schemas.openxmlformats.org/officeDocument/2006/relationships/image" Target="../media/image73.png"/><Relationship Id="rId138" Type="http://schemas.openxmlformats.org/officeDocument/2006/relationships/image" Target="../media/image453.png"/><Relationship Id="rId107" Type="http://schemas.openxmlformats.org/officeDocument/2006/relationships/customXml" Target="../ink/ink1820.xml"/><Relationship Id="rId11" Type="http://schemas.openxmlformats.org/officeDocument/2006/relationships/customXml" Target="../ink/ink1772.xml"/><Relationship Id="rId32" Type="http://schemas.openxmlformats.org/officeDocument/2006/relationships/image" Target="../media/image401.png"/><Relationship Id="rId53" Type="http://schemas.openxmlformats.org/officeDocument/2006/relationships/customXml" Target="../ink/ink1793.xml"/><Relationship Id="rId74" Type="http://schemas.openxmlformats.org/officeDocument/2006/relationships/image" Target="../media/image422.png"/><Relationship Id="rId128" Type="http://schemas.openxmlformats.org/officeDocument/2006/relationships/image" Target="../media/image448.png"/><Relationship Id="rId149" Type="http://schemas.openxmlformats.org/officeDocument/2006/relationships/customXml" Target="../ink/ink1841.xml"/><Relationship Id="rId5" Type="http://schemas.openxmlformats.org/officeDocument/2006/relationships/customXml" Target="../ink/ink1769.xml"/><Relationship Id="rId95" Type="http://schemas.openxmlformats.org/officeDocument/2006/relationships/customXml" Target="../ink/ink1814.xml"/><Relationship Id="rId22" Type="http://schemas.openxmlformats.org/officeDocument/2006/relationships/image" Target="../media/image396.png"/><Relationship Id="rId43" Type="http://schemas.openxmlformats.org/officeDocument/2006/relationships/customXml" Target="../ink/ink1788.xml"/><Relationship Id="rId64" Type="http://schemas.openxmlformats.org/officeDocument/2006/relationships/image" Target="../media/image417.png"/><Relationship Id="rId118" Type="http://schemas.openxmlformats.org/officeDocument/2006/relationships/image" Target="../media/image443.png"/><Relationship Id="rId139" Type="http://schemas.openxmlformats.org/officeDocument/2006/relationships/customXml" Target="../ink/ink1836.xml"/><Relationship Id="rId80" Type="http://schemas.openxmlformats.org/officeDocument/2006/relationships/image" Target="../media/image425.png"/><Relationship Id="rId85" Type="http://schemas.openxmlformats.org/officeDocument/2006/relationships/customXml" Target="../ink/ink1809.xml"/><Relationship Id="rId150" Type="http://schemas.openxmlformats.org/officeDocument/2006/relationships/image" Target="../media/image459.png"/><Relationship Id="rId155" Type="http://schemas.openxmlformats.org/officeDocument/2006/relationships/customXml" Target="../ink/ink1844.xml"/><Relationship Id="rId12" Type="http://schemas.openxmlformats.org/officeDocument/2006/relationships/image" Target="../media/image391.png"/><Relationship Id="rId17" Type="http://schemas.openxmlformats.org/officeDocument/2006/relationships/customXml" Target="../ink/ink1775.xml"/><Relationship Id="rId33" Type="http://schemas.openxmlformats.org/officeDocument/2006/relationships/customXml" Target="../ink/ink1783.xml"/><Relationship Id="rId38" Type="http://schemas.openxmlformats.org/officeDocument/2006/relationships/image" Target="../media/image404.png"/><Relationship Id="rId59" Type="http://schemas.openxmlformats.org/officeDocument/2006/relationships/customXml" Target="../ink/ink1796.xml"/><Relationship Id="rId103" Type="http://schemas.openxmlformats.org/officeDocument/2006/relationships/customXml" Target="../ink/ink1818.xml"/><Relationship Id="rId108" Type="http://schemas.openxmlformats.org/officeDocument/2006/relationships/image" Target="../media/image438.png"/><Relationship Id="rId124" Type="http://schemas.openxmlformats.org/officeDocument/2006/relationships/image" Target="../media/image446.png"/><Relationship Id="rId129" Type="http://schemas.openxmlformats.org/officeDocument/2006/relationships/customXml" Target="../ink/ink1831.xml"/><Relationship Id="rId54" Type="http://schemas.openxmlformats.org/officeDocument/2006/relationships/image" Target="../media/image412.png"/><Relationship Id="rId70" Type="http://schemas.openxmlformats.org/officeDocument/2006/relationships/image" Target="../media/image420.png"/><Relationship Id="rId75" Type="http://schemas.openxmlformats.org/officeDocument/2006/relationships/customXml" Target="../ink/ink1804.xml"/><Relationship Id="rId91" Type="http://schemas.openxmlformats.org/officeDocument/2006/relationships/customXml" Target="../ink/ink1812.xml"/><Relationship Id="rId96" Type="http://schemas.openxmlformats.org/officeDocument/2006/relationships/image" Target="../media/image432.png"/><Relationship Id="rId140" Type="http://schemas.openxmlformats.org/officeDocument/2006/relationships/image" Target="../media/image454.png"/><Relationship Id="rId145" Type="http://schemas.openxmlformats.org/officeDocument/2006/relationships/customXml" Target="../ink/ink183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8.png"/><Relationship Id="rId23" Type="http://schemas.openxmlformats.org/officeDocument/2006/relationships/customXml" Target="../ink/ink1778.xml"/><Relationship Id="rId28" Type="http://schemas.openxmlformats.org/officeDocument/2006/relationships/image" Target="../media/image399.png"/><Relationship Id="rId49" Type="http://schemas.openxmlformats.org/officeDocument/2006/relationships/customXml" Target="../ink/ink1791.xml"/><Relationship Id="rId114" Type="http://schemas.openxmlformats.org/officeDocument/2006/relationships/image" Target="../media/image441.png"/><Relationship Id="rId119" Type="http://schemas.openxmlformats.org/officeDocument/2006/relationships/customXml" Target="../ink/ink1826.xml"/><Relationship Id="rId44" Type="http://schemas.openxmlformats.org/officeDocument/2006/relationships/image" Target="../media/image407.png"/><Relationship Id="rId60" Type="http://schemas.openxmlformats.org/officeDocument/2006/relationships/image" Target="../media/image415.png"/><Relationship Id="rId65" Type="http://schemas.openxmlformats.org/officeDocument/2006/relationships/customXml" Target="../ink/ink1799.xml"/><Relationship Id="rId81" Type="http://schemas.openxmlformats.org/officeDocument/2006/relationships/customXml" Target="../ink/ink1807.xml"/><Relationship Id="rId86" Type="http://schemas.openxmlformats.org/officeDocument/2006/relationships/image" Target="../media/image427.png"/><Relationship Id="rId130" Type="http://schemas.openxmlformats.org/officeDocument/2006/relationships/image" Target="../media/image449.png"/><Relationship Id="rId135" Type="http://schemas.openxmlformats.org/officeDocument/2006/relationships/customXml" Target="../ink/ink1834.xml"/><Relationship Id="rId151" Type="http://schemas.openxmlformats.org/officeDocument/2006/relationships/customXml" Target="../ink/ink1842.xml"/><Relationship Id="rId156" Type="http://schemas.openxmlformats.org/officeDocument/2006/relationships/image" Target="../media/image462.png"/><Relationship Id="rId13" Type="http://schemas.openxmlformats.org/officeDocument/2006/relationships/customXml" Target="../ink/ink1773.xml"/><Relationship Id="rId18" Type="http://schemas.openxmlformats.org/officeDocument/2006/relationships/image" Target="../media/image394.png"/><Relationship Id="rId39" Type="http://schemas.openxmlformats.org/officeDocument/2006/relationships/customXml" Target="../ink/ink1786.xml"/><Relationship Id="rId109" Type="http://schemas.openxmlformats.org/officeDocument/2006/relationships/customXml" Target="../ink/ink1821.xml"/><Relationship Id="rId34" Type="http://schemas.openxmlformats.org/officeDocument/2006/relationships/image" Target="../media/image402.png"/><Relationship Id="rId50" Type="http://schemas.openxmlformats.org/officeDocument/2006/relationships/image" Target="../media/image410.png"/><Relationship Id="rId55" Type="http://schemas.openxmlformats.org/officeDocument/2006/relationships/customXml" Target="../ink/ink1794.xml"/><Relationship Id="rId76" Type="http://schemas.openxmlformats.org/officeDocument/2006/relationships/image" Target="../media/image423.png"/><Relationship Id="rId97" Type="http://schemas.openxmlformats.org/officeDocument/2006/relationships/customXml" Target="../ink/ink1815.xml"/><Relationship Id="rId104" Type="http://schemas.openxmlformats.org/officeDocument/2006/relationships/image" Target="../media/image436.png"/><Relationship Id="rId120" Type="http://schemas.openxmlformats.org/officeDocument/2006/relationships/image" Target="../media/image444.png"/><Relationship Id="rId125" Type="http://schemas.openxmlformats.org/officeDocument/2006/relationships/customXml" Target="../ink/ink1829.xml"/><Relationship Id="rId141" Type="http://schemas.openxmlformats.org/officeDocument/2006/relationships/customXml" Target="../ink/ink1837.xml"/><Relationship Id="rId146" Type="http://schemas.openxmlformats.org/officeDocument/2006/relationships/image" Target="../media/image457.png"/><Relationship Id="rId7" Type="http://schemas.openxmlformats.org/officeDocument/2006/relationships/customXml" Target="../ink/ink1770.xml"/><Relationship Id="rId71" Type="http://schemas.openxmlformats.org/officeDocument/2006/relationships/customXml" Target="../ink/ink1802.xml"/><Relationship Id="rId92" Type="http://schemas.openxmlformats.org/officeDocument/2006/relationships/image" Target="../media/image430.png"/><Relationship Id="rId2" Type="http://schemas.openxmlformats.org/officeDocument/2006/relationships/image" Target="../media/image386.png"/><Relationship Id="rId29" Type="http://schemas.openxmlformats.org/officeDocument/2006/relationships/customXml" Target="../ink/ink1781.xml"/><Relationship Id="rId24" Type="http://schemas.openxmlformats.org/officeDocument/2006/relationships/image" Target="../media/image397.png"/><Relationship Id="rId40" Type="http://schemas.openxmlformats.org/officeDocument/2006/relationships/image" Target="../media/image405.png"/><Relationship Id="rId45" Type="http://schemas.openxmlformats.org/officeDocument/2006/relationships/customXml" Target="../ink/ink1789.xml"/><Relationship Id="rId66" Type="http://schemas.openxmlformats.org/officeDocument/2006/relationships/image" Target="../media/image418.png"/><Relationship Id="rId87" Type="http://schemas.openxmlformats.org/officeDocument/2006/relationships/customXml" Target="../ink/ink1810.xml"/><Relationship Id="rId110" Type="http://schemas.openxmlformats.org/officeDocument/2006/relationships/image" Target="../media/image439.png"/><Relationship Id="rId115" Type="http://schemas.openxmlformats.org/officeDocument/2006/relationships/customXml" Target="../ink/ink1824.xml"/><Relationship Id="rId131" Type="http://schemas.openxmlformats.org/officeDocument/2006/relationships/customXml" Target="../ink/ink1832.xml"/><Relationship Id="rId136" Type="http://schemas.openxmlformats.org/officeDocument/2006/relationships/image" Target="../media/image452.png"/><Relationship Id="rId157" Type="http://schemas.openxmlformats.org/officeDocument/2006/relationships/customXml" Target="../ink/ink1845.xml"/><Relationship Id="rId61" Type="http://schemas.openxmlformats.org/officeDocument/2006/relationships/customXml" Target="../ink/ink1797.xml"/><Relationship Id="rId82" Type="http://schemas.openxmlformats.org/officeDocument/2006/relationships/image" Target="../media/image426.png"/><Relationship Id="rId152" Type="http://schemas.openxmlformats.org/officeDocument/2006/relationships/image" Target="../media/image460.png"/><Relationship Id="rId19" Type="http://schemas.openxmlformats.org/officeDocument/2006/relationships/customXml" Target="../ink/ink1776.xml"/><Relationship Id="rId14" Type="http://schemas.openxmlformats.org/officeDocument/2006/relationships/image" Target="../media/image392.png"/><Relationship Id="rId30" Type="http://schemas.openxmlformats.org/officeDocument/2006/relationships/image" Target="../media/image400.png"/><Relationship Id="rId35" Type="http://schemas.openxmlformats.org/officeDocument/2006/relationships/customXml" Target="../ink/ink1784.xml"/><Relationship Id="rId56" Type="http://schemas.openxmlformats.org/officeDocument/2006/relationships/image" Target="../media/image413.png"/><Relationship Id="rId77" Type="http://schemas.openxmlformats.org/officeDocument/2006/relationships/customXml" Target="../ink/ink1805.xml"/><Relationship Id="rId100" Type="http://schemas.openxmlformats.org/officeDocument/2006/relationships/image" Target="../media/image434.png"/><Relationship Id="rId105" Type="http://schemas.openxmlformats.org/officeDocument/2006/relationships/customXml" Target="../ink/ink1819.xml"/><Relationship Id="rId126" Type="http://schemas.openxmlformats.org/officeDocument/2006/relationships/image" Target="../media/image447.png"/><Relationship Id="rId147" Type="http://schemas.openxmlformats.org/officeDocument/2006/relationships/customXml" Target="../ink/ink1840.xml"/><Relationship Id="rId8" Type="http://schemas.openxmlformats.org/officeDocument/2006/relationships/image" Target="../media/image389.png"/><Relationship Id="rId51" Type="http://schemas.openxmlformats.org/officeDocument/2006/relationships/customXml" Target="../ink/ink1792.xml"/><Relationship Id="rId72" Type="http://schemas.openxmlformats.org/officeDocument/2006/relationships/image" Target="../media/image421.png"/><Relationship Id="rId93" Type="http://schemas.openxmlformats.org/officeDocument/2006/relationships/customXml" Target="../ink/ink1813.xml"/><Relationship Id="rId98" Type="http://schemas.openxmlformats.org/officeDocument/2006/relationships/image" Target="../media/image433.png"/><Relationship Id="rId121" Type="http://schemas.openxmlformats.org/officeDocument/2006/relationships/customXml" Target="../ink/ink1827.xml"/><Relationship Id="rId142" Type="http://schemas.openxmlformats.org/officeDocument/2006/relationships/image" Target="../media/image455.png"/><Relationship Id="rId3" Type="http://schemas.openxmlformats.org/officeDocument/2006/relationships/customXml" Target="../ink/ink1768.xml"/><Relationship Id="rId25" Type="http://schemas.openxmlformats.org/officeDocument/2006/relationships/customXml" Target="../ink/ink1779.xml"/><Relationship Id="rId46" Type="http://schemas.openxmlformats.org/officeDocument/2006/relationships/image" Target="../media/image408.png"/><Relationship Id="rId67" Type="http://schemas.openxmlformats.org/officeDocument/2006/relationships/customXml" Target="../ink/ink1800.xml"/><Relationship Id="rId116" Type="http://schemas.openxmlformats.org/officeDocument/2006/relationships/image" Target="../media/image442.png"/><Relationship Id="rId137" Type="http://schemas.openxmlformats.org/officeDocument/2006/relationships/customXml" Target="../ink/ink1835.xml"/><Relationship Id="rId158" Type="http://schemas.openxmlformats.org/officeDocument/2006/relationships/image" Target="../media/image463.png"/><Relationship Id="rId20" Type="http://schemas.openxmlformats.org/officeDocument/2006/relationships/image" Target="../media/image395.png"/><Relationship Id="rId41" Type="http://schemas.openxmlformats.org/officeDocument/2006/relationships/customXml" Target="../ink/ink1787.xml"/><Relationship Id="rId62" Type="http://schemas.openxmlformats.org/officeDocument/2006/relationships/image" Target="../media/image416.png"/><Relationship Id="rId83" Type="http://schemas.openxmlformats.org/officeDocument/2006/relationships/customXml" Target="../ink/ink1808.xml"/><Relationship Id="rId88" Type="http://schemas.openxmlformats.org/officeDocument/2006/relationships/image" Target="../media/image428.png"/><Relationship Id="rId111" Type="http://schemas.openxmlformats.org/officeDocument/2006/relationships/customXml" Target="../ink/ink1822.xml"/><Relationship Id="rId132" Type="http://schemas.openxmlformats.org/officeDocument/2006/relationships/image" Target="../media/image450.png"/><Relationship Id="rId153" Type="http://schemas.openxmlformats.org/officeDocument/2006/relationships/customXml" Target="../ink/ink1843.xml"/><Relationship Id="rId15" Type="http://schemas.openxmlformats.org/officeDocument/2006/relationships/customXml" Target="../ink/ink1774.xml"/><Relationship Id="rId36" Type="http://schemas.openxmlformats.org/officeDocument/2006/relationships/image" Target="../media/image403.png"/><Relationship Id="rId57" Type="http://schemas.openxmlformats.org/officeDocument/2006/relationships/customXml" Target="../ink/ink1795.xml"/><Relationship Id="rId106" Type="http://schemas.openxmlformats.org/officeDocument/2006/relationships/image" Target="../media/image437.png"/><Relationship Id="rId127" Type="http://schemas.openxmlformats.org/officeDocument/2006/relationships/customXml" Target="../ink/ink1830.xml"/><Relationship Id="rId10" Type="http://schemas.openxmlformats.org/officeDocument/2006/relationships/image" Target="../media/image390.png"/><Relationship Id="rId31" Type="http://schemas.openxmlformats.org/officeDocument/2006/relationships/customXml" Target="../ink/ink1782.xml"/><Relationship Id="rId52" Type="http://schemas.openxmlformats.org/officeDocument/2006/relationships/image" Target="../media/image411.png"/><Relationship Id="rId73" Type="http://schemas.openxmlformats.org/officeDocument/2006/relationships/customXml" Target="../ink/ink1803.xml"/><Relationship Id="rId78" Type="http://schemas.openxmlformats.org/officeDocument/2006/relationships/image" Target="../media/image424.png"/><Relationship Id="rId94" Type="http://schemas.openxmlformats.org/officeDocument/2006/relationships/image" Target="../media/image431.png"/><Relationship Id="rId99" Type="http://schemas.openxmlformats.org/officeDocument/2006/relationships/customXml" Target="../ink/ink1816.xml"/><Relationship Id="rId101" Type="http://schemas.openxmlformats.org/officeDocument/2006/relationships/customXml" Target="../ink/ink1817.xml"/><Relationship Id="rId122" Type="http://schemas.openxmlformats.org/officeDocument/2006/relationships/image" Target="../media/image445.png"/><Relationship Id="rId143" Type="http://schemas.openxmlformats.org/officeDocument/2006/relationships/customXml" Target="../ink/ink1838.xml"/><Relationship Id="rId148" Type="http://schemas.openxmlformats.org/officeDocument/2006/relationships/image" Target="../media/image458.png"/><Relationship Id="rId4" Type="http://schemas.openxmlformats.org/officeDocument/2006/relationships/image" Target="../media/image387.png"/><Relationship Id="rId9" Type="http://schemas.openxmlformats.org/officeDocument/2006/relationships/customXml" Target="../ink/ink1771.xml"/><Relationship Id="rId26" Type="http://schemas.openxmlformats.org/officeDocument/2006/relationships/image" Target="../media/image398.png"/><Relationship Id="rId47" Type="http://schemas.openxmlformats.org/officeDocument/2006/relationships/customXml" Target="../ink/ink1790.xml"/><Relationship Id="rId68" Type="http://schemas.openxmlformats.org/officeDocument/2006/relationships/image" Target="../media/image419.png"/><Relationship Id="rId89" Type="http://schemas.openxmlformats.org/officeDocument/2006/relationships/customXml" Target="../ink/ink1811.xml"/><Relationship Id="rId112" Type="http://schemas.openxmlformats.org/officeDocument/2006/relationships/image" Target="../media/image440.png"/><Relationship Id="rId133" Type="http://schemas.openxmlformats.org/officeDocument/2006/relationships/customXml" Target="../ink/ink1833.xml"/><Relationship Id="rId154" Type="http://schemas.openxmlformats.org/officeDocument/2006/relationships/image" Target="../media/image461.png"/><Relationship Id="rId16" Type="http://schemas.openxmlformats.org/officeDocument/2006/relationships/image" Target="../media/image393.png"/><Relationship Id="rId37" Type="http://schemas.openxmlformats.org/officeDocument/2006/relationships/customXml" Target="../ink/ink1785.xml"/><Relationship Id="rId58" Type="http://schemas.openxmlformats.org/officeDocument/2006/relationships/image" Target="../media/image414.png"/><Relationship Id="rId79" Type="http://schemas.openxmlformats.org/officeDocument/2006/relationships/customXml" Target="../ink/ink1806.xml"/><Relationship Id="rId102" Type="http://schemas.openxmlformats.org/officeDocument/2006/relationships/image" Target="../media/image435.png"/><Relationship Id="rId123" Type="http://schemas.openxmlformats.org/officeDocument/2006/relationships/customXml" Target="../ink/ink1828.xml"/><Relationship Id="rId144" Type="http://schemas.openxmlformats.org/officeDocument/2006/relationships/image" Target="../media/image456.png"/><Relationship Id="rId90" Type="http://schemas.openxmlformats.org/officeDocument/2006/relationships/image" Target="../media/image429.png"/><Relationship Id="rId27" Type="http://schemas.openxmlformats.org/officeDocument/2006/relationships/customXml" Target="../ink/ink1780.xml"/><Relationship Id="rId48" Type="http://schemas.openxmlformats.org/officeDocument/2006/relationships/image" Target="../media/image409.png"/><Relationship Id="rId69" Type="http://schemas.openxmlformats.org/officeDocument/2006/relationships/customXml" Target="../ink/ink1801.xml"/><Relationship Id="rId113" Type="http://schemas.openxmlformats.org/officeDocument/2006/relationships/customXml" Target="../ink/ink1823.xml"/><Relationship Id="rId134" Type="http://schemas.openxmlformats.org/officeDocument/2006/relationships/image" Target="../media/image451.png"/></Relationships>
</file>

<file path=ppt/slides/_rels/slide5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903.xml"/><Relationship Id="rId21" Type="http://schemas.openxmlformats.org/officeDocument/2006/relationships/customXml" Target="../ink/ink1855.xml"/><Relationship Id="rId42" Type="http://schemas.openxmlformats.org/officeDocument/2006/relationships/image" Target="../media/image406.png"/><Relationship Id="rId63" Type="http://schemas.openxmlformats.org/officeDocument/2006/relationships/customXml" Target="../ink/ink1876.xml"/><Relationship Id="rId84" Type="http://schemas.openxmlformats.org/officeDocument/2006/relationships/image" Target="../media/image73.png"/><Relationship Id="rId138" Type="http://schemas.openxmlformats.org/officeDocument/2006/relationships/image" Target="../media/image453.png"/><Relationship Id="rId159" Type="http://schemas.openxmlformats.org/officeDocument/2006/relationships/customXml" Target="../ink/ink1924.xml"/><Relationship Id="rId107" Type="http://schemas.openxmlformats.org/officeDocument/2006/relationships/customXml" Target="../ink/ink1898.xml"/><Relationship Id="rId11" Type="http://schemas.openxmlformats.org/officeDocument/2006/relationships/customXml" Target="../ink/ink1850.xml"/><Relationship Id="rId32" Type="http://schemas.openxmlformats.org/officeDocument/2006/relationships/image" Target="../media/image401.png"/><Relationship Id="rId53" Type="http://schemas.openxmlformats.org/officeDocument/2006/relationships/customXml" Target="../ink/ink1871.xml"/><Relationship Id="rId74" Type="http://schemas.openxmlformats.org/officeDocument/2006/relationships/image" Target="../media/image422.png"/><Relationship Id="rId128" Type="http://schemas.openxmlformats.org/officeDocument/2006/relationships/image" Target="../media/image448.png"/><Relationship Id="rId149" Type="http://schemas.openxmlformats.org/officeDocument/2006/relationships/customXml" Target="../ink/ink1919.xml"/><Relationship Id="rId5" Type="http://schemas.openxmlformats.org/officeDocument/2006/relationships/customXml" Target="../ink/ink1847.xml"/><Relationship Id="rId95" Type="http://schemas.openxmlformats.org/officeDocument/2006/relationships/customXml" Target="../ink/ink1892.xml"/><Relationship Id="rId160" Type="http://schemas.openxmlformats.org/officeDocument/2006/relationships/image" Target="../media/image464.png"/><Relationship Id="rId22" Type="http://schemas.openxmlformats.org/officeDocument/2006/relationships/image" Target="../media/image396.png"/><Relationship Id="rId43" Type="http://schemas.openxmlformats.org/officeDocument/2006/relationships/customXml" Target="../ink/ink1866.xml"/><Relationship Id="rId64" Type="http://schemas.openxmlformats.org/officeDocument/2006/relationships/image" Target="../media/image417.png"/><Relationship Id="rId118" Type="http://schemas.openxmlformats.org/officeDocument/2006/relationships/image" Target="../media/image443.png"/><Relationship Id="rId139" Type="http://schemas.openxmlformats.org/officeDocument/2006/relationships/customXml" Target="../ink/ink1914.xml"/><Relationship Id="rId80" Type="http://schemas.openxmlformats.org/officeDocument/2006/relationships/image" Target="../media/image425.png"/><Relationship Id="rId85" Type="http://schemas.openxmlformats.org/officeDocument/2006/relationships/customXml" Target="../ink/ink1887.xml"/><Relationship Id="rId150" Type="http://schemas.openxmlformats.org/officeDocument/2006/relationships/image" Target="../media/image459.png"/><Relationship Id="rId155" Type="http://schemas.openxmlformats.org/officeDocument/2006/relationships/customXml" Target="../ink/ink1922.xml"/><Relationship Id="rId12" Type="http://schemas.openxmlformats.org/officeDocument/2006/relationships/image" Target="../media/image391.png"/><Relationship Id="rId17" Type="http://schemas.openxmlformats.org/officeDocument/2006/relationships/customXml" Target="../ink/ink1853.xml"/><Relationship Id="rId33" Type="http://schemas.openxmlformats.org/officeDocument/2006/relationships/customXml" Target="../ink/ink1861.xml"/><Relationship Id="rId38" Type="http://schemas.openxmlformats.org/officeDocument/2006/relationships/image" Target="../media/image404.png"/><Relationship Id="rId59" Type="http://schemas.openxmlformats.org/officeDocument/2006/relationships/customXml" Target="../ink/ink1874.xml"/><Relationship Id="rId103" Type="http://schemas.openxmlformats.org/officeDocument/2006/relationships/customXml" Target="../ink/ink1896.xml"/><Relationship Id="rId108" Type="http://schemas.openxmlformats.org/officeDocument/2006/relationships/image" Target="../media/image438.png"/><Relationship Id="rId124" Type="http://schemas.openxmlformats.org/officeDocument/2006/relationships/image" Target="../media/image446.png"/><Relationship Id="rId129" Type="http://schemas.openxmlformats.org/officeDocument/2006/relationships/customXml" Target="../ink/ink1909.xml"/><Relationship Id="rId54" Type="http://schemas.openxmlformats.org/officeDocument/2006/relationships/image" Target="../media/image412.png"/><Relationship Id="rId70" Type="http://schemas.openxmlformats.org/officeDocument/2006/relationships/image" Target="../media/image420.png"/><Relationship Id="rId75" Type="http://schemas.openxmlformats.org/officeDocument/2006/relationships/customXml" Target="../ink/ink1882.xml"/><Relationship Id="rId91" Type="http://schemas.openxmlformats.org/officeDocument/2006/relationships/customXml" Target="../ink/ink1890.xml"/><Relationship Id="rId96" Type="http://schemas.openxmlformats.org/officeDocument/2006/relationships/image" Target="../media/image432.png"/><Relationship Id="rId140" Type="http://schemas.openxmlformats.org/officeDocument/2006/relationships/image" Target="../media/image454.png"/><Relationship Id="rId145" Type="http://schemas.openxmlformats.org/officeDocument/2006/relationships/customXml" Target="../ink/ink191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8.png"/><Relationship Id="rId23" Type="http://schemas.openxmlformats.org/officeDocument/2006/relationships/customXml" Target="../ink/ink1856.xml"/><Relationship Id="rId28" Type="http://schemas.openxmlformats.org/officeDocument/2006/relationships/image" Target="../media/image399.png"/><Relationship Id="rId49" Type="http://schemas.openxmlformats.org/officeDocument/2006/relationships/customXml" Target="../ink/ink1869.xml"/><Relationship Id="rId114" Type="http://schemas.openxmlformats.org/officeDocument/2006/relationships/image" Target="../media/image441.png"/><Relationship Id="rId119" Type="http://schemas.openxmlformats.org/officeDocument/2006/relationships/customXml" Target="../ink/ink1904.xml"/><Relationship Id="rId44" Type="http://schemas.openxmlformats.org/officeDocument/2006/relationships/image" Target="../media/image407.png"/><Relationship Id="rId60" Type="http://schemas.openxmlformats.org/officeDocument/2006/relationships/image" Target="../media/image415.png"/><Relationship Id="rId65" Type="http://schemas.openxmlformats.org/officeDocument/2006/relationships/customXml" Target="../ink/ink1877.xml"/><Relationship Id="rId81" Type="http://schemas.openxmlformats.org/officeDocument/2006/relationships/customXml" Target="../ink/ink1885.xml"/><Relationship Id="rId86" Type="http://schemas.openxmlformats.org/officeDocument/2006/relationships/image" Target="../media/image427.png"/><Relationship Id="rId130" Type="http://schemas.openxmlformats.org/officeDocument/2006/relationships/image" Target="../media/image449.png"/><Relationship Id="rId135" Type="http://schemas.openxmlformats.org/officeDocument/2006/relationships/customXml" Target="../ink/ink1912.xml"/><Relationship Id="rId151" Type="http://schemas.openxmlformats.org/officeDocument/2006/relationships/customXml" Target="../ink/ink1920.xml"/><Relationship Id="rId156" Type="http://schemas.openxmlformats.org/officeDocument/2006/relationships/image" Target="../media/image462.png"/><Relationship Id="rId13" Type="http://schemas.openxmlformats.org/officeDocument/2006/relationships/customXml" Target="../ink/ink1851.xml"/><Relationship Id="rId18" Type="http://schemas.openxmlformats.org/officeDocument/2006/relationships/image" Target="../media/image394.png"/><Relationship Id="rId39" Type="http://schemas.openxmlformats.org/officeDocument/2006/relationships/customXml" Target="../ink/ink1864.xml"/><Relationship Id="rId109" Type="http://schemas.openxmlformats.org/officeDocument/2006/relationships/customXml" Target="../ink/ink1899.xml"/><Relationship Id="rId34" Type="http://schemas.openxmlformats.org/officeDocument/2006/relationships/image" Target="../media/image402.png"/><Relationship Id="rId50" Type="http://schemas.openxmlformats.org/officeDocument/2006/relationships/image" Target="../media/image410.png"/><Relationship Id="rId55" Type="http://schemas.openxmlformats.org/officeDocument/2006/relationships/customXml" Target="../ink/ink1872.xml"/><Relationship Id="rId76" Type="http://schemas.openxmlformats.org/officeDocument/2006/relationships/image" Target="../media/image423.png"/><Relationship Id="rId97" Type="http://schemas.openxmlformats.org/officeDocument/2006/relationships/customXml" Target="../ink/ink1893.xml"/><Relationship Id="rId104" Type="http://schemas.openxmlformats.org/officeDocument/2006/relationships/image" Target="../media/image436.png"/><Relationship Id="rId120" Type="http://schemas.openxmlformats.org/officeDocument/2006/relationships/image" Target="../media/image444.png"/><Relationship Id="rId125" Type="http://schemas.openxmlformats.org/officeDocument/2006/relationships/customXml" Target="../ink/ink1907.xml"/><Relationship Id="rId141" Type="http://schemas.openxmlformats.org/officeDocument/2006/relationships/customXml" Target="../ink/ink1915.xml"/><Relationship Id="rId146" Type="http://schemas.openxmlformats.org/officeDocument/2006/relationships/image" Target="../media/image457.png"/><Relationship Id="rId7" Type="http://schemas.openxmlformats.org/officeDocument/2006/relationships/customXml" Target="../ink/ink1848.xml"/><Relationship Id="rId71" Type="http://schemas.openxmlformats.org/officeDocument/2006/relationships/customXml" Target="../ink/ink1880.xml"/><Relationship Id="rId92" Type="http://schemas.openxmlformats.org/officeDocument/2006/relationships/image" Target="../media/image430.png"/><Relationship Id="rId2" Type="http://schemas.openxmlformats.org/officeDocument/2006/relationships/image" Target="../media/image386.png"/><Relationship Id="rId29" Type="http://schemas.openxmlformats.org/officeDocument/2006/relationships/customXml" Target="../ink/ink1859.xml"/><Relationship Id="rId24" Type="http://schemas.openxmlformats.org/officeDocument/2006/relationships/image" Target="../media/image397.png"/><Relationship Id="rId40" Type="http://schemas.openxmlformats.org/officeDocument/2006/relationships/image" Target="../media/image405.png"/><Relationship Id="rId45" Type="http://schemas.openxmlformats.org/officeDocument/2006/relationships/customXml" Target="../ink/ink1867.xml"/><Relationship Id="rId66" Type="http://schemas.openxmlformats.org/officeDocument/2006/relationships/image" Target="../media/image418.png"/><Relationship Id="rId87" Type="http://schemas.openxmlformats.org/officeDocument/2006/relationships/customXml" Target="../ink/ink1888.xml"/><Relationship Id="rId110" Type="http://schemas.openxmlformats.org/officeDocument/2006/relationships/image" Target="../media/image439.png"/><Relationship Id="rId115" Type="http://schemas.openxmlformats.org/officeDocument/2006/relationships/customXml" Target="../ink/ink1902.xml"/><Relationship Id="rId131" Type="http://schemas.openxmlformats.org/officeDocument/2006/relationships/customXml" Target="../ink/ink1910.xml"/><Relationship Id="rId136" Type="http://schemas.openxmlformats.org/officeDocument/2006/relationships/image" Target="../media/image452.png"/><Relationship Id="rId157" Type="http://schemas.openxmlformats.org/officeDocument/2006/relationships/customXml" Target="../ink/ink1923.xml"/><Relationship Id="rId61" Type="http://schemas.openxmlformats.org/officeDocument/2006/relationships/customXml" Target="../ink/ink1875.xml"/><Relationship Id="rId82" Type="http://schemas.openxmlformats.org/officeDocument/2006/relationships/image" Target="../media/image426.png"/><Relationship Id="rId152" Type="http://schemas.openxmlformats.org/officeDocument/2006/relationships/image" Target="../media/image460.png"/><Relationship Id="rId19" Type="http://schemas.openxmlformats.org/officeDocument/2006/relationships/customXml" Target="../ink/ink1854.xml"/><Relationship Id="rId14" Type="http://schemas.openxmlformats.org/officeDocument/2006/relationships/image" Target="../media/image392.png"/><Relationship Id="rId30" Type="http://schemas.openxmlformats.org/officeDocument/2006/relationships/image" Target="../media/image400.png"/><Relationship Id="rId35" Type="http://schemas.openxmlformats.org/officeDocument/2006/relationships/customXml" Target="../ink/ink1862.xml"/><Relationship Id="rId56" Type="http://schemas.openxmlformats.org/officeDocument/2006/relationships/image" Target="../media/image413.png"/><Relationship Id="rId77" Type="http://schemas.openxmlformats.org/officeDocument/2006/relationships/customXml" Target="../ink/ink1883.xml"/><Relationship Id="rId100" Type="http://schemas.openxmlformats.org/officeDocument/2006/relationships/image" Target="../media/image434.png"/><Relationship Id="rId105" Type="http://schemas.openxmlformats.org/officeDocument/2006/relationships/customXml" Target="../ink/ink1897.xml"/><Relationship Id="rId126" Type="http://schemas.openxmlformats.org/officeDocument/2006/relationships/image" Target="../media/image447.png"/><Relationship Id="rId147" Type="http://schemas.openxmlformats.org/officeDocument/2006/relationships/customXml" Target="../ink/ink1918.xml"/><Relationship Id="rId8" Type="http://schemas.openxmlformats.org/officeDocument/2006/relationships/image" Target="../media/image389.png"/><Relationship Id="rId51" Type="http://schemas.openxmlformats.org/officeDocument/2006/relationships/customXml" Target="../ink/ink1870.xml"/><Relationship Id="rId72" Type="http://schemas.openxmlformats.org/officeDocument/2006/relationships/image" Target="../media/image421.png"/><Relationship Id="rId93" Type="http://schemas.openxmlformats.org/officeDocument/2006/relationships/customXml" Target="../ink/ink1891.xml"/><Relationship Id="rId98" Type="http://schemas.openxmlformats.org/officeDocument/2006/relationships/image" Target="../media/image433.png"/><Relationship Id="rId121" Type="http://schemas.openxmlformats.org/officeDocument/2006/relationships/customXml" Target="../ink/ink1905.xml"/><Relationship Id="rId142" Type="http://schemas.openxmlformats.org/officeDocument/2006/relationships/image" Target="../media/image455.png"/><Relationship Id="rId3" Type="http://schemas.openxmlformats.org/officeDocument/2006/relationships/customXml" Target="../ink/ink1846.xml"/><Relationship Id="rId25" Type="http://schemas.openxmlformats.org/officeDocument/2006/relationships/customXml" Target="../ink/ink1857.xml"/><Relationship Id="rId46" Type="http://schemas.openxmlformats.org/officeDocument/2006/relationships/image" Target="../media/image408.png"/><Relationship Id="rId67" Type="http://schemas.openxmlformats.org/officeDocument/2006/relationships/customXml" Target="../ink/ink1878.xml"/><Relationship Id="rId116" Type="http://schemas.openxmlformats.org/officeDocument/2006/relationships/image" Target="../media/image442.png"/><Relationship Id="rId137" Type="http://schemas.openxmlformats.org/officeDocument/2006/relationships/customXml" Target="../ink/ink1913.xml"/><Relationship Id="rId158" Type="http://schemas.openxmlformats.org/officeDocument/2006/relationships/image" Target="../media/image463.png"/><Relationship Id="rId20" Type="http://schemas.openxmlformats.org/officeDocument/2006/relationships/image" Target="../media/image395.png"/><Relationship Id="rId41" Type="http://schemas.openxmlformats.org/officeDocument/2006/relationships/customXml" Target="../ink/ink1865.xml"/><Relationship Id="rId62" Type="http://schemas.openxmlformats.org/officeDocument/2006/relationships/image" Target="../media/image416.png"/><Relationship Id="rId83" Type="http://schemas.openxmlformats.org/officeDocument/2006/relationships/customXml" Target="../ink/ink1886.xml"/><Relationship Id="rId88" Type="http://schemas.openxmlformats.org/officeDocument/2006/relationships/image" Target="../media/image428.png"/><Relationship Id="rId111" Type="http://schemas.openxmlformats.org/officeDocument/2006/relationships/customXml" Target="../ink/ink1900.xml"/><Relationship Id="rId132" Type="http://schemas.openxmlformats.org/officeDocument/2006/relationships/image" Target="../media/image450.png"/><Relationship Id="rId153" Type="http://schemas.openxmlformats.org/officeDocument/2006/relationships/customXml" Target="../ink/ink1921.xml"/><Relationship Id="rId15" Type="http://schemas.openxmlformats.org/officeDocument/2006/relationships/customXml" Target="../ink/ink1852.xml"/><Relationship Id="rId36" Type="http://schemas.openxmlformats.org/officeDocument/2006/relationships/image" Target="../media/image403.png"/><Relationship Id="rId57" Type="http://schemas.openxmlformats.org/officeDocument/2006/relationships/customXml" Target="../ink/ink1873.xml"/><Relationship Id="rId106" Type="http://schemas.openxmlformats.org/officeDocument/2006/relationships/image" Target="../media/image437.png"/><Relationship Id="rId127" Type="http://schemas.openxmlformats.org/officeDocument/2006/relationships/customXml" Target="../ink/ink1908.xml"/><Relationship Id="rId10" Type="http://schemas.openxmlformats.org/officeDocument/2006/relationships/image" Target="../media/image390.png"/><Relationship Id="rId31" Type="http://schemas.openxmlformats.org/officeDocument/2006/relationships/customXml" Target="../ink/ink1860.xml"/><Relationship Id="rId52" Type="http://schemas.openxmlformats.org/officeDocument/2006/relationships/image" Target="../media/image411.png"/><Relationship Id="rId73" Type="http://schemas.openxmlformats.org/officeDocument/2006/relationships/customXml" Target="../ink/ink1881.xml"/><Relationship Id="rId78" Type="http://schemas.openxmlformats.org/officeDocument/2006/relationships/image" Target="../media/image424.png"/><Relationship Id="rId94" Type="http://schemas.openxmlformats.org/officeDocument/2006/relationships/image" Target="../media/image431.png"/><Relationship Id="rId99" Type="http://schemas.openxmlformats.org/officeDocument/2006/relationships/customXml" Target="../ink/ink1894.xml"/><Relationship Id="rId101" Type="http://schemas.openxmlformats.org/officeDocument/2006/relationships/customXml" Target="../ink/ink1895.xml"/><Relationship Id="rId122" Type="http://schemas.openxmlformats.org/officeDocument/2006/relationships/image" Target="../media/image445.png"/><Relationship Id="rId143" Type="http://schemas.openxmlformats.org/officeDocument/2006/relationships/customXml" Target="../ink/ink1916.xml"/><Relationship Id="rId148" Type="http://schemas.openxmlformats.org/officeDocument/2006/relationships/image" Target="../media/image458.png"/><Relationship Id="rId4" Type="http://schemas.openxmlformats.org/officeDocument/2006/relationships/image" Target="../media/image387.png"/><Relationship Id="rId9" Type="http://schemas.openxmlformats.org/officeDocument/2006/relationships/customXml" Target="../ink/ink1849.xml"/><Relationship Id="rId26" Type="http://schemas.openxmlformats.org/officeDocument/2006/relationships/image" Target="../media/image398.png"/><Relationship Id="rId47" Type="http://schemas.openxmlformats.org/officeDocument/2006/relationships/customXml" Target="../ink/ink1868.xml"/><Relationship Id="rId68" Type="http://schemas.openxmlformats.org/officeDocument/2006/relationships/image" Target="../media/image419.png"/><Relationship Id="rId89" Type="http://schemas.openxmlformats.org/officeDocument/2006/relationships/customXml" Target="../ink/ink1889.xml"/><Relationship Id="rId112" Type="http://schemas.openxmlformats.org/officeDocument/2006/relationships/image" Target="../media/image440.png"/><Relationship Id="rId133" Type="http://schemas.openxmlformats.org/officeDocument/2006/relationships/customXml" Target="../ink/ink1911.xml"/><Relationship Id="rId154" Type="http://schemas.openxmlformats.org/officeDocument/2006/relationships/image" Target="../media/image461.png"/><Relationship Id="rId16" Type="http://schemas.openxmlformats.org/officeDocument/2006/relationships/image" Target="../media/image393.png"/><Relationship Id="rId37" Type="http://schemas.openxmlformats.org/officeDocument/2006/relationships/customXml" Target="../ink/ink1863.xml"/><Relationship Id="rId58" Type="http://schemas.openxmlformats.org/officeDocument/2006/relationships/image" Target="../media/image414.png"/><Relationship Id="rId79" Type="http://schemas.openxmlformats.org/officeDocument/2006/relationships/customXml" Target="../ink/ink1884.xml"/><Relationship Id="rId102" Type="http://schemas.openxmlformats.org/officeDocument/2006/relationships/image" Target="../media/image435.png"/><Relationship Id="rId123" Type="http://schemas.openxmlformats.org/officeDocument/2006/relationships/customXml" Target="../ink/ink1906.xml"/><Relationship Id="rId144" Type="http://schemas.openxmlformats.org/officeDocument/2006/relationships/image" Target="../media/image456.png"/><Relationship Id="rId90" Type="http://schemas.openxmlformats.org/officeDocument/2006/relationships/image" Target="../media/image429.png"/><Relationship Id="rId27" Type="http://schemas.openxmlformats.org/officeDocument/2006/relationships/customXml" Target="../ink/ink1858.xml"/><Relationship Id="rId48" Type="http://schemas.openxmlformats.org/officeDocument/2006/relationships/image" Target="../media/image409.png"/><Relationship Id="rId69" Type="http://schemas.openxmlformats.org/officeDocument/2006/relationships/customXml" Target="../ink/ink1879.xml"/><Relationship Id="rId113" Type="http://schemas.openxmlformats.org/officeDocument/2006/relationships/customXml" Target="../ink/ink1901.xml"/><Relationship Id="rId134" Type="http://schemas.openxmlformats.org/officeDocument/2006/relationships/image" Target="../media/image451.png"/></Relationships>
</file>

<file path=ppt/slides/_rels/slide5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982.xml"/><Relationship Id="rId21" Type="http://schemas.openxmlformats.org/officeDocument/2006/relationships/customXml" Target="../ink/ink1934.xml"/><Relationship Id="rId42" Type="http://schemas.openxmlformats.org/officeDocument/2006/relationships/image" Target="../media/image406.png"/><Relationship Id="rId63" Type="http://schemas.openxmlformats.org/officeDocument/2006/relationships/customXml" Target="../ink/ink1955.xml"/><Relationship Id="rId84" Type="http://schemas.openxmlformats.org/officeDocument/2006/relationships/image" Target="../media/image73.png"/><Relationship Id="rId138" Type="http://schemas.openxmlformats.org/officeDocument/2006/relationships/image" Target="../media/image453.png"/><Relationship Id="rId159" Type="http://schemas.openxmlformats.org/officeDocument/2006/relationships/customXml" Target="../ink/ink2003.xml"/><Relationship Id="rId170" Type="http://schemas.openxmlformats.org/officeDocument/2006/relationships/image" Target="../media/image469.png"/><Relationship Id="rId107" Type="http://schemas.openxmlformats.org/officeDocument/2006/relationships/customXml" Target="../ink/ink1977.xml"/><Relationship Id="rId11" Type="http://schemas.openxmlformats.org/officeDocument/2006/relationships/customXml" Target="../ink/ink1929.xml"/><Relationship Id="rId32" Type="http://schemas.openxmlformats.org/officeDocument/2006/relationships/image" Target="../media/image401.png"/><Relationship Id="rId53" Type="http://schemas.openxmlformats.org/officeDocument/2006/relationships/customXml" Target="../ink/ink1950.xml"/><Relationship Id="rId74" Type="http://schemas.openxmlformats.org/officeDocument/2006/relationships/image" Target="../media/image422.png"/><Relationship Id="rId128" Type="http://schemas.openxmlformats.org/officeDocument/2006/relationships/image" Target="../media/image448.png"/><Relationship Id="rId149" Type="http://schemas.openxmlformats.org/officeDocument/2006/relationships/customXml" Target="../ink/ink1998.xml"/><Relationship Id="rId5" Type="http://schemas.openxmlformats.org/officeDocument/2006/relationships/customXml" Target="../ink/ink1926.xml"/><Relationship Id="rId95" Type="http://schemas.openxmlformats.org/officeDocument/2006/relationships/customXml" Target="../ink/ink1971.xml"/><Relationship Id="rId160" Type="http://schemas.openxmlformats.org/officeDocument/2006/relationships/image" Target="../media/image464.png"/><Relationship Id="rId22" Type="http://schemas.openxmlformats.org/officeDocument/2006/relationships/image" Target="../media/image396.png"/><Relationship Id="rId43" Type="http://schemas.openxmlformats.org/officeDocument/2006/relationships/customXml" Target="../ink/ink1945.xml"/><Relationship Id="rId64" Type="http://schemas.openxmlformats.org/officeDocument/2006/relationships/image" Target="../media/image417.png"/><Relationship Id="rId118" Type="http://schemas.openxmlformats.org/officeDocument/2006/relationships/image" Target="../media/image443.png"/><Relationship Id="rId139" Type="http://schemas.openxmlformats.org/officeDocument/2006/relationships/customXml" Target="../ink/ink1993.xml"/><Relationship Id="rId85" Type="http://schemas.openxmlformats.org/officeDocument/2006/relationships/customXml" Target="../ink/ink1966.xml"/><Relationship Id="rId150" Type="http://schemas.openxmlformats.org/officeDocument/2006/relationships/image" Target="../media/image459.png"/><Relationship Id="rId12" Type="http://schemas.openxmlformats.org/officeDocument/2006/relationships/image" Target="../media/image391.png"/><Relationship Id="rId33" Type="http://schemas.openxmlformats.org/officeDocument/2006/relationships/customXml" Target="../ink/ink1940.xml"/><Relationship Id="rId108" Type="http://schemas.openxmlformats.org/officeDocument/2006/relationships/image" Target="../media/image438.png"/><Relationship Id="rId129" Type="http://schemas.openxmlformats.org/officeDocument/2006/relationships/customXml" Target="../ink/ink1988.xml"/><Relationship Id="rId54" Type="http://schemas.openxmlformats.org/officeDocument/2006/relationships/image" Target="../media/image412.png"/><Relationship Id="rId70" Type="http://schemas.openxmlformats.org/officeDocument/2006/relationships/image" Target="../media/image420.png"/><Relationship Id="rId75" Type="http://schemas.openxmlformats.org/officeDocument/2006/relationships/customXml" Target="../ink/ink1961.xml"/><Relationship Id="rId91" Type="http://schemas.openxmlformats.org/officeDocument/2006/relationships/customXml" Target="../ink/ink1969.xml"/><Relationship Id="rId96" Type="http://schemas.openxmlformats.org/officeDocument/2006/relationships/image" Target="../media/image432.png"/><Relationship Id="rId140" Type="http://schemas.openxmlformats.org/officeDocument/2006/relationships/image" Target="../media/image454.png"/><Relationship Id="rId145" Type="http://schemas.openxmlformats.org/officeDocument/2006/relationships/customXml" Target="../ink/ink1996.xml"/><Relationship Id="rId161" Type="http://schemas.openxmlformats.org/officeDocument/2006/relationships/customXml" Target="../ink/ink2004.xml"/><Relationship Id="rId166" Type="http://schemas.openxmlformats.org/officeDocument/2006/relationships/image" Target="../media/image46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8.png"/><Relationship Id="rId23" Type="http://schemas.openxmlformats.org/officeDocument/2006/relationships/customXml" Target="../ink/ink1935.xml"/><Relationship Id="rId28" Type="http://schemas.openxmlformats.org/officeDocument/2006/relationships/image" Target="../media/image399.png"/><Relationship Id="rId49" Type="http://schemas.openxmlformats.org/officeDocument/2006/relationships/customXml" Target="../ink/ink1948.xml"/><Relationship Id="rId114" Type="http://schemas.openxmlformats.org/officeDocument/2006/relationships/image" Target="../media/image441.png"/><Relationship Id="rId119" Type="http://schemas.openxmlformats.org/officeDocument/2006/relationships/customXml" Target="../ink/ink1983.xml"/><Relationship Id="rId44" Type="http://schemas.openxmlformats.org/officeDocument/2006/relationships/image" Target="../media/image407.png"/><Relationship Id="rId60" Type="http://schemas.openxmlformats.org/officeDocument/2006/relationships/image" Target="../media/image415.png"/><Relationship Id="rId65" Type="http://schemas.openxmlformats.org/officeDocument/2006/relationships/customXml" Target="../ink/ink1956.xml"/><Relationship Id="rId81" Type="http://schemas.openxmlformats.org/officeDocument/2006/relationships/customXml" Target="../ink/ink1964.xml"/><Relationship Id="rId86" Type="http://schemas.openxmlformats.org/officeDocument/2006/relationships/image" Target="../media/image427.png"/><Relationship Id="rId130" Type="http://schemas.openxmlformats.org/officeDocument/2006/relationships/image" Target="../media/image449.png"/><Relationship Id="rId135" Type="http://schemas.openxmlformats.org/officeDocument/2006/relationships/customXml" Target="../ink/ink1991.xml"/><Relationship Id="rId151" Type="http://schemas.openxmlformats.org/officeDocument/2006/relationships/customXml" Target="../ink/ink1999.xml"/><Relationship Id="rId156" Type="http://schemas.openxmlformats.org/officeDocument/2006/relationships/image" Target="../media/image462.png"/><Relationship Id="rId13" Type="http://schemas.openxmlformats.org/officeDocument/2006/relationships/customXml" Target="../ink/ink1930.xml"/><Relationship Id="rId18" Type="http://schemas.openxmlformats.org/officeDocument/2006/relationships/image" Target="../media/image394.png"/><Relationship Id="rId39" Type="http://schemas.openxmlformats.org/officeDocument/2006/relationships/customXml" Target="../ink/ink1943.xml"/><Relationship Id="rId109" Type="http://schemas.openxmlformats.org/officeDocument/2006/relationships/customXml" Target="../ink/ink1978.xml"/><Relationship Id="rId34" Type="http://schemas.openxmlformats.org/officeDocument/2006/relationships/image" Target="../media/image402.png"/><Relationship Id="rId50" Type="http://schemas.openxmlformats.org/officeDocument/2006/relationships/image" Target="../media/image410.png"/><Relationship Id="rId55" Type="http://schemas.openxmlformats.org/officeDocument/2006/relationships/customXml" Target="../ink/ink1951.xml"/><Relationship Id="rId76" Type="http://schemas.openxmlformats.org/officeDocument/2006/relationships/image" Target="../media/image423.png"/><Relationship Id="rId97" Type="http://schemas.openxmlformats.org/officeDocument/2006/relationships/customXml" Target="../ink/ink1972.xml"/><Relationship Id="rId104" Type="http://schemas.openxmlformats.org/officeDocument/2006/relationships/image" Target="../media/image436.png"/><Relationship Id="rId120" Type="http://schemas.openxmlformats.org/officeDocument/2006/relationships/image" Target="../media/image444.png"/><Relationship Id="rId125" Type="http://schemas.openxmlformats.org/officeDocument/2006/relationships/customXml" Target="../ink/ink1986.xml"/><Relationship Id="rId141" Type="http://schemas.openxmlformats.org/officeDocument/2006/relationships/customXml" Target="../ink/ink1994.xml"/><Relationship Id="rId146" Type="http://schemas.openxmlformats.org/officeDocument/2006/relationships/image" Target="../media/image457.png"/><Relationship Id="rId167" Type="http://schemas.openxmlformats.org/officeDocument/2006/relationships/customXml" Target="../ink/ink2007.xml"/><Relationship Id="rId7" Type="http://schemas.openxmlformats.org/officeDocument/2006/relationships/customXml" Target="../ink/ink1927.xml"/><Relationship Id="rId71" Type="http://schemas.openxmlformats.org/officeDocument/2006/relationships/customXml" Target="../ink/ink1959.xml"/><Relationship Id="rId92" Type="http://schemas.openxmlformats.org/officeDocument/2006/relationships/image" Target="../media/image430.png"/><Relationship Id="rId162" Type="http://schemas.openxmlformats.org/officeDocument/2006/relationships/image" Target="../media/image465.png"/><Relationship Id="rId2" Type="http://schemas.openxmlformats.org/officeDocument/2006/relationships/image" Target="../media/image386.png"/><Relationship Id="rId29" Type="http://schemas.openxmlformats.org/officeDocument/2006/relationships/customXml" Target="../ink/ink1938.xml"/><Relationship Id="rId24" Type="http://schemas.openxmlformats.org/officeDocument/2006/relationships/image" Target="../media/image397.png"/><Relationship Id="rId40" Type="http://schemas.openxmlformats.org/officeDocument/2006/relationships/image" Target="../media/image405.png"/><Relationship Id="rId45" Type="http://schemas.openxmlformats.org/officeDocument/2006/relationships/customXml" Target="../ink/ink1946.xml"/><Relationship Id="rId66" Type="http://schemas.openxmlformats.org/officeDocument/2006/relationships/image" Target="../media/image418.png"/><Relationship Id="rId87" Type="http://schemas.openxmlformats.org/officeDocument/2006/relationships/customXml" Target="../ink/ink1967.xml"/><Relationship Id="rId110" Type="http://schemas.openxmlformats.org/officeDocument/2006/relationships/image" Target="../media/image439.png"/><Relationship Id="rId115" Type="http://schemas.openxmlformats.org/officeDocument/2006/relationships/customXml" Target="../ink/ink1981.xml"/><Relationship Id="rId131" Type="http://schemas.openxmlformats.org/officeDocument/2006/relationships/customXml" Target="../ink/ink1989.xml"/><Relationship Id="rId136" Type="http://schemas.openxmlformats.org/officeDocument/2006/relationships/image" Target="../media/image452.png"/><Relationship Id="rId157" Type="http://schemas.openxmlformats.org/officeDocument/2006/relationships/customXml" Target="../ink/ink2002.xml"/><Relationship Id="rId61" Type="http://schemas.openxmlformats.org/officeDocument/2006/relationships/customXml" Target="../ink/ink1954.xml"/><Relationship Id="rId82" Type="http://schemas.openxmlformats.org/officeDocument/2006/relationships/image" Target="../media/image426.png"/><Relationship Id="rId152" Type="http://schemas.openxmlformats.org/officeDocument/2006/relationships/image" Target="../media/image460.png"/><Relationship Id="rId19" Type="http://schemas.openxmlformats.org/officeDocument/2006/relationships/customXml" Target="../ink/ink1933.xml"/><Relationship Id="rId14" Type="http://schemas.openxmlformats.org/officeDocument/2006/relationships/image" Target="../media/image392.png"/><Relationship Id="rId30" Type="http://schemas.openxmlformats.org/officeDocument/2006/relationships/image" Target="../media/image400.png"/><Relationship Id="rId35" Type="http://schemas.openxmlformats.org/officeDocument/2006/relationships/customXml" Target="../ink/ink1941.xml"/><Relationship Id="rId56" Type="http://schemas.openxmlformats.org/officeDocument/2006/relationships/image" Target="../media/image413.png"/><Relationship Id="rId77" Type="http://schemas.openxmlformats.org/officeDocument/2006/relationships/customXml" Target="../ink/ink1962.xml"/><Relationship Id="rId100" Type="http://schemas.openxmlformats.org/officeDocument/2006/relationships/image" Target="../media/image434.png"/><Relationship Id="rId105" Type="http://schemas.openxmlformats.org/officeDocument/2006/relationships/customXml" Target="../ink/ink1976.xml"/><Relationship Id="rId126" Type="http://schemas.openxmlformats.org/officeDocument/2006/relationships/image" Target="../media/image447.png"/><Relationship Id="rId147" Type="http://schemas.openxmlformats.org/officeDocument/2006/relationships/customXml" Target="../ink/ink1997.xml"/><Relationship Id="rId168" Type="http://schemas.openxmlformats.org/officeDocument/2006/relationships/image" Target="../media/image468.png"/><Relationship Id="rId8" Type="http://schemas.openxmlformats.org/officeDocument/2006/relationships/image" Target="../media/image389.png"/><Relationship Id="rId51" Type="http://schemas.openxmlformats.org/officeDocument/2006/relationships/customXml" Target="../ink/ink1949.xml"/><Relationship Id="rId72" Type="http://schemas.openxmlformats.org/officeDocument/2006/relationships/image" Target="../media/image421.png"/><Relationship Id="rId93" Type="http://schemas.openxmlformats.org/officeDocument/2006/relationships/customXml" Target="../ink/ink1970.xml"/><Relationship Id="rId98" Type="http://schemas.openxmlformats.org/officeDocument/2006/relationships/image" Target="../media/image433.png"/><Relationship Id="rId121" Type="http://schemas.openxmlformats.org/officeDocument/2006/relationships/customXml" Target="../ink/ink1984.xml"/><Relationship Id="rId142" Type="http://schemas.openxmlformats.org/officeDocument/2006/relationships/image" Target="../media/image455.png"/><Relationship Id="rId163" Type="http://schemas.openxmlformats.org/officeDocument/2006/relationships/customXml" Target="../ink/ink2005.xml"/><Relationship Id="rId3" Type="http://schemas.openxmlformats.org/officeDocument/2006/relationships/customXml" Target="../ink/ink1925.xml"/><Relationship Id="rId25" Type="http://schemas.openxmlformats.org/officeDocument/2006/relationships/customXml" Target="../ink/ink1936.xml"/><Relationship Id="rId46" Type="http://schemas.openxmlformats.org/officeDocument/2006/relationships/image" Target="../media/image408.png"/><Relationship Id="rId67" Type="http://schemas.openxmlformats.org/officeDocument/2006/relationships/customXml" Target="../ink/ink1957.xml"/><Relationship Id="rId116" Type="http://schemas.openxmlformats.org/officeDocument/2006/relationships/image" Target="../media/image442.png"/><Relationship Id="rId137" Type="http://schemas.openxmlformats.org/officeDocument/2006/relationships/customXml" Target="../ink/ink1992.xml"/><Relationship Id="rId158" Type="http://schemas.openxmlformats.org/officeDocument/2006/relationships/image" Target="../media/image463.png"/><Relationship Id="rId20" Type="http://schemas.openxmlformats.org/officeDocument/2006/relationships/image" Target="../media/image395.png"/><Relationship Id="rId41" Type="http://schemas.openxmlformats.org/officeDocument/2006/relationships/customXml" Target="../ink/ink1944.xml"/><Relationship Id="rId62" Type="http://schemas.openxmlformats.org/officeDocument/2006/relationships/image" Target="../media/image416.png"/><Relationship Id="rId83" Type="http://schemas.openxmlformats.org/officeDocument/2006/relationships/customXml" Target="../ink/ink1965.xml"/><Relationship Id="rId88" Type="http://schemas.openxmlformats.org/officeDocument/2006/relationships/image" Target="../media/image428.png"/><Relationship Id="rId111" Type="http://schemas.openxmlformats.org/officeDocument/2006/relationships/customXml" Target="../ink/ink1979.xml"/><Relationship Id="rId132" Type="http://schemas.openxmlformats.org/officeDocument/2006/relationships/image" Target="../media/image450.png"/><Relationship Id="rId153" Type="http://schemas.openxmlformats.org/officeDocument/2006/relationships/customXml" Target="../ink/ink2000.xml"/><Relationship Id="rId15" Type="http://schemas.openxmlformats.org/officeDocument/2006/relationships/customXml" Target="../ink/ink1931.xml"/><Relationship Id="rId36" Type="http://schemas.openxmlformats.org/officeDocument/2006/relationships/image" Target="../media/image403.png"/><Relationship Id="rId57" Type="http://schemas.openxmlformats.org/officeDocument/2006/relationships/customXml" Target="../ink/ink1952.xml"/><Relationship Id="rId106" Type="http://schemas.openxmlformats.org/officeDocument/2006/relationships/image" Target="../media/image437.png"/><Relationship Id="rId127" Type="http://schemas.openxmlformats.org/officeDocument/2006/relationships/customXml" Target="../ink/ink1987.xml"/><Relationship Id="rId10" Type="http://schemas.openxmlformats.org/officeDocument/2006/relationships/image" Target="../media/image390.png"/><Relationship Id="rId31" Type="http://schemas.openxmlformats.org/officeDocument/2006/relationships/customXml" Target="../ink/ink1939.xml"/><Relationship Id="rId52" Type="http://schemas.openxmlformats.org/officeDocument/2006/relationships/image" Target="../media/image411.png"/><Relationship Id="rId73" Type="http://schemas.openxmlformats.org/officeDocument/2006/relationships/customXml" Target="../ink/ink1960.xml"/><Relationship Id="rId78" Type="http://schemas.openxmlformats.org/officeDocument/2006/relationships/image" Target="../media/image424.png"/><Relationship Id="rId94" Type="http://schemas.openxmlformats.org/officeDocument/2006/relationships/image" Target="../media/image431.png"/><Relationship Id="rId99" Type="http://schemas.openxmlformats.org/officeDocument/2006/relationships/customXml" Target="../ink/ink1973.xml"/><Relationship Id="rId101" Type="http://schemas.openxmlformats.org/officeDocument/2006/relationships/customXml" Target="../ink/ink1974.xml"/><Relationship Id="rId122" Type="http://schemas.openxmlformats.org/officeDocument/2006/relationships/image" Target="../media/image445.png"/><Relationship Id="rId143" Type="http://schemas.openxmlformats.org/officeDocument/2006/relationships/customXml" Target="../ink/ink1995.xml"/><Relationship Id="rId148" Type="http://schemas.openxmlformats.org/officeDocument/2006/relationships/image" Target="../media/image458.png"/><Relationship Id="rId164" Type="http://schemas.openxmlformats.org/officeDocument/2006/relationships/image" Target="../media/image466.png"/><Relationship Id="rId169" Type="http://schemas.openxmlformats.org/officeDocument/2006/relationships/customXml" Target="../ink/ink2008.xml"/><Relationship Id="rId4" Type="http://schemas.openxmlformats.org/officeDocument/2006/relationships/image" Target="../media/image387.png"/><Relationship Id="rId9" Type="http://schemas.openxmlformats.org/officeDocument/2006/relationships/customXml" Target="../ink/ink1928.xml"/><Relationship Id="rId26" Type="http://schemas.openxmlformats.org/officeDocument/2006/relationships/image" Target="../media/image398.png"/><Relationship Id="rId47" Type="http://schemas.openxmlformats.org/officeDocument/2006/relationships/customXml" Target="../ink/ink1947.xml"/><Relationship Id="rId68" Type="http://schemas.openxmlformats.org/officeDocument/2006/relationships/image" Target="../media/image419.png"/><Relationship Id="rId89" Type="http://schemas.openxmlformats.org/officeDocument/2006/relationships/customXml" Target="../ink/ink1968.xml"/><Relationship Id="rId112" Type="http://schemas.openxmlformats.org/officeDocument/2006/relationships/image" Target="../media/image440.png"/><Relationship Id="rId133" Type="http://schemas.openxmlformats.org/officeDocument/2006/relationships/customXml" Target="../ink/ink1990.xml"/><Relationship Id="rId154" Type="http://schemas.openxmlformats.org/officeDocument/2006/relationships/image" Target="../media/image461.png"/><Relationship Id="rId16" Type="http://schemas.openxmlformats.org/officeDocument/2006/relationships/image" Target="../media/image393.png"/><Relationship Id="rId37" Type="http://schemas.openxmlformats.org/officeDocument/2006/relationships/customXml" Target="../ink/ink1942.xml"/><Relationship Id="rId58" Type="http://schemas.openxmlformats.org/officeDocument/2006/relationships/image" Target="../media/image414.png"/><Relationship Id="rId79" Type="http://schemas.openxmlformats.org/officeDocument/2006/relationships/customXml" Target="../ink/ink1963.xml"/><Relationship Id="rId102" Type="http://schemas.openxmlformats.org/officeDocument/2006/relationships/image" Target="../media/image435.png"/><Relationship Id="rId123" Type="http://schemas.openxmlformats.org/officeDocument/2006/relationships/customXml" Target="../ink/ink1985.xml"/><Relationship Id="rId144" Type="http://schemas.openxmlformats.org/officeDocument/2006/relationships/image" Target="../media/image456.png"/><Relationship Id="rId90" Type="http://schemas.openxmlformats.org/officeDocument/2006/relationships/image" Target="../media/image429.png"/><Relationship Id="rId165" Type="http://schemas.openxmlformats.org/officeDocument/2006/relationships/customXml" Target="../ink/ink2006.xml"/><Relationship Id="rId27" Type="http://schemas.openxmlformats.org/officeDocument/2006/relationships/customXml" Target="../ink/ink1937.xml"/><Relationship Id="rId48" Type="http://schemas.openxmlformats.org/officeDocument/2006/relationships/image" Target="../media/image409.png"/><Relationship Id="rId69" Type="http://schemas.openxmlformats.org/officeDocument/2006/relationships/customXml" Target="../ink/ink1958.xml"/><Relationship Id="rId113" Type="http://schemas.openxmlformats.org/officeDocument/2006/relationships/customXml" Target="../ink/ink1980.xml"/><Relationship Id="rId134" Type="http://schemas.openxmlformats.org/officeDocument/2006/relationships/image" Target="../media/image451.png"/><Relationship Id="rId80" Type="http://schemas.openxmlformats.org/officeDocument/2006/relationships/image" Target="../media/image425.png"/><Relationship Id="rId155" Type="http://schemas.openxmlformats.org/officeDocument/2006/relationships/customXml" Target="../ink/ink2001.xml"/><Relationship Id="rId17" Type="http://schemas.openxmlformats.org/officeDocument/2006/relationships/customXml" Target="../ink/ink1932.xml"/><Relationship Id="rId38" Type="http://schemas.openxmlformats.org/officeDocument/2006/relationships/image" Target="../media/image404.png"/><Relationship Id="rId59" Type="http://schemas.openxmlformats.org/officeDocument/2006/relationships/customXml" Target="../ink/ink1953.xml"/><Relationship Id="rId103" Type="http://schemas.openxmlformats.org/officeDocument/2006/relationships/customXml" Target="../ink/ink1975.xml"/><Relationship Id="rId124" Type="http://schemas.openxmlformats.org/officeDocument/2006/relationships/image" Target="../media/image446.png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.png"/><Relationship Id="rId18" Type="http://schemas.openxmlformats.org/officeDocument/2006/relationships/customXml" Target="../ink/ink47.xml"/><Relationship Id="rId26" Type="http://schemas.openxmlformats.org/officeDocument/2006/relationships/customXml" Target="../ink/ink51.xml"/><Relationship Id="rId39" Type="http://schemas.openxmlformats.org/officeDocument/2006/relationships/image" Target="../media/image23.png"/><Relationship Id="rId21" Type="http://schemas.openxmlformats.org/officeDocument/2006/relationships/image" Target="../media/image14.png"/><Relationship Id="rId34" Type="http://schemas.openxmlformats.org/officeDocument/2006/relationships/customXml" Target="../ink/ink55.xml"/><Relationship Id="rId42" Type="http://schemas.openxmlformats.org/officeDocument/2006/relationships/customXml" Target="../ink/ink59.xml"/><Relationship Id="rId47" Type="http://schemas.openxmlformats.org/officeDocument/2006/relationships/image" Target="../media/image32.png"/><Relationship Id="rId50" Type="http://schemas.openxmlformats.org/officeDocument/2006/relationships/customXml" Target="../ink/ink63.xml"/><Relationship Id="rId55" Type="http://schemas.openxmlformats.org/officeDocument/2006/relationships/image" Target="../media/image36.png"/><Relationship Id="rId7" Type="http://schemas.openxmlformats.org/officeDocument/2006/relationships/image" Target="../media/image7100.png"/><Relationship Id="rId2" Type="http://schemas.openxmlformats.org/officeDocument/2006/relationships/customXml" Target="../ink/ink39.xml"/><Relationship Id="rId16" Type="http://schemas.openxmlformats.org/officeDocument/2006/relationships/customXml" Target="../ink/ink46.xml"/><Relationship Id="rId29" Type="http://schemas.openxmlformats.org/officeDocument/2006/relationships/image" Target="../media/image18.png"/><Relationship Id="rId11" Type="http://schemas.openxmlformats.org/officeDocument/2006/relationships/image" Target="../media/image9.png"/><Relationship Id="rId24" Type="http://schemas.openxmlformats.org/officeDocument/2006/relationships/customXml" Target="../ink/ink50.xml"/><Relationship Id="rId32" Type="http://schemas.openxmlformats.org/officeDocument/2006/relationships/customXml" Target="../ink/ink54.xml"/><Relationship Id="rId37" Type="http://schemas.openxmlformats.org/officeDocument/2006/relationships/image" Target="../media/image22.png"/><Relationship Id="rId40" Type="http://schemas.openxmlformats.org/officeDocument/2006/relationships/customXml" Target="../ink/ink58.xml"/><Relationship Id="rId45" Type="http://schemas.openxmlformats.org/officeDocument/2006/relationships/image" Target="../media/image26.png"/><Relationship Id="rId53" Type="http://schemas.openxmlformats.org/officeDocument/2006/relationships/image" Target="../media/image35.png"/><Relationship Id="rId5" Type="http://schemas.openxmlformats.org/officeDocument/2006/relationships/image" Target="../media/image6100.png"/><Relationship Id="rId19" Type="http://schemas.openxmlformats.org/officeDocument/2006/relationships/image" Target="../media/image13.png"/><Relationship Id="rId4" Type="http://schemas.openxmlformats.org/officeDocument/2006/relationships/customXml" Target="../ink/ink40.xml"/><Relationship Id="rId9" Type="http://schemas.openxmlformats.org/officeDocument/2006/relationships/image" Target="../media/image8.png"/><Relationship Id="rId14" Type="http://schemas.openxmlformats.org/officeDocument/2006/relationships/customXml" Target="../ink/ink45.xml"/><Relationship Id="rId22" Type="http://schemas.openxmlformats.org/officeDocument/2006/relationships/customXml" Target="../ink/ink49.xml"/><Relationship Id="rId27" Type="http://schemas.openxmlformats.org/officeDocument/2006/relationships/image" Target="../media/image17.png"/><Relationship Id="rId30" Type="http://schemas.openxmlformats.org/officeDocument/2006/relationships/customXml" Target="../ink/ink53.xml"/><Relationship Id="rId35" Type="http://schemas.openxmlformats.org/officeDocument/2006/relationships/image" Target="../media/image21.png"/><Relationship Id="rId43" Type="http://schemas.openxmlformats.org/officeDocument/2006/relationships/image" Target="../media/image25.png"/><Relationship Id="rId48" Type="http://schemas.openxmlformats.org/officeDocument/2006/relationships/customXml" Target="../ink/ink62.xml"/><Relationship Id="rId56" Type="http://schemas.openxmlformats.org/officeDocument/2006/relationships/customXml" Target="../ink/ink66.xml"/><Relationship Id="rId8" Type="http://schemas.openxmlformats.org/officeDocument/2006/relationships/customXml" Target="../ink/ink42.xml"/><Relationship Id="rId51" Type="http://schemas.openxmlformats.org/officeDocument/2006/relationships/image" Target="../media/image34.png"/><Relationship Id="rId3" Type="http://schemas.openxmlformats.org/officeDocument/2006/relationships/image" Target="../media/image5100.png"/><Relationship Id="rId12" Type="http://schemas.openxmlformats.org/officeDocument/2006/relationships/customXml" Target="../ink/ink44.xml"/><Relationship Id="rId17" Type="http://schemas.openxmlformats.org/officeDocument/2006/relationships/image" Target="../media/image12.png"/><Relationship Id="rId25" Type="http://schemas.openxmlformats.org/officeDocument/2006/relationships/image" Target="../media/image16.png"/><Relationship Id="rId33" Type="http://schemas.openxmlformats.org/officeDocument/2006/relationships/image" Target="../media/image20.png"/><Relationship Id="rId38" Type="http://schemas.openxmlformats.org/officeDocument/2006/relationships/customXml" Target="../ink/ink57.xml"/><Relationship Id="rId46" Type="http://schemas.openxmlformats.org/officeDocument/2006/relationships/customXml" Target="../ink/ink61.xml"/><Relationship Id="rId20" Type="http://schemas.openxmlformats.org/officeDocument/2006/relationships/customXml" Target="../ink/ink48.xml"/><Relationship Id="rId41" Type="http://schemas.openxmlformats.org/officeDocument/2006/relationships/image" Target="../media/image24.png"/><Relationship Id="rId54" Type="http://schemas.openxmlformats.org/officeDocument/2006/relationships/customXml" Target="../ink/ink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.xml"/><Relationship Id="rId15" Type="http://schemas.openxmlformats.org/officeDocument/2006/relationships/image" Target="../media/image11.png"/><Relationship Id="rId23" Type="http://schemas.openxmlformats.org/officeDocument/2006/relationships/image" Target="../media/image15.png"/><Relationship Id="rId28" Type="http://schemas.openxmlformats.org/officeDocument/2006/relationships/customXml" Target="../ink/ink52.xml"/><Relationship Id="rId36" Type="http://schemas.openxmlformats.org/officeDocument/2006/relationships/customXml" Target="../ink/ink56.xml"/><Relationship Id="rId49" Type="http://schemas.openxmlformats.org/officeDocument/2006/relationships/image" Target="../media/image33.png"/><Relationship Id="rId57" Type="http://schemas.openxmlformats.org/officeDocument/2006/relationships/image" Target="../media/image37.png"/><Relationship Id="rId10" Type="http://schemas.openxmlformats.org/officeDocument/2006/relationships/customXml" Target="../ink/ink43.xml"/><Relationship Id="rId31" Type="http://schemas.openxmlformats.org/officeDocument/2006/relationships/image" Target="../media/image19.png"/><Relationship Id="rId44" Type="http://schemas.openxmlformats.org/officeDocument/2006/relationships/customXml" Target="../ink/ink60.xml"/><Relationship Id="rId52" Type="http://schemas.openxmlformats.org/officeDocument/2006/relationships/customXml" Target="../ink/ink64.xml"/></Relationships>
</file>

<file path=ppt/slides/_rels/slide6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066.xml"/><Relationship Id="rId21" Type="http://schemas.openxmlformats.org/officeDocument/2006/relationships/customXml" Target="../ink/ink2018.xml"/><Relationship Id="rId42" Type="http://schemas.openxmlformats.org/officeDocument/2006/relationships/image" Target="../media/image406.png"/><Relationship Id="rId63" Type="http://schemas.openxmlformats.org/officeDocument/2006/relationships/customXml" Target="../ink/ink2039.xml"/><Relationship Id="rId84" Type="http://schemas.openxmlformats.org/officeDocument/2006/relationships/image" Target="../media/image73.png"/><Relationship Id="rId138" Type="http://schemas.openxmlformats.org/officeDocument/2006/relationships/image" Target="../media/image453.png"/><Relationship Id="rId159" Type="http://schemas.openxmlformats.org/officeDocument/2006/relationships/customXml" Target="../ink/ink2087.xml"/><Relationship Id="rId170" Type="http://schemas.openxmlformats.org/officeDocument/2006/relationships/image" Target="../media/image469.png"/><Relationship Id="rId107" Type="http://schemas.openxmlformats.org/officeDocument/2006/relationships/customXml" Target="../ink/ink2061.xml"/><Relationship Id="rId11" Type="http://schemas.openxmlformats.org/officeDocument/2006/relationships/customXml" Target="../ink/ink2013.xml"/><Relationship Id="rId32" Type="http://schemas.openxmlformats.org/officeDocument/2006/relationships/image" Target="../media/image401.png"/><Relationship Id="rId53" Type="http://schemas.openxmlformats.org/officeDocument/2006/relationships/customXml" Target="../ink/ink2034.xml"/><Relationship Id="rId74" Type="http://schemas.openxmlformats.org/officeDocument/2006/relationships/image" Target="../media/image422.png"/><Relationship Id="rId128" Type="http://schemas.openxmlformats.org/officeDocument/2006/relationships/image" Target="../media/image448.png"/><Relationship Id="rId149" Type="http://schemas.openxmlformats.org/officeDocument/2006/relationships/customXml" Target="../ink/ink2082.xml"/><Relationship Id="rId5" Type="http://schemas.openxmlformats.org/officeDocument/2006/relationships/customXml" Target="../ink/ink2010.xml"/><Relationship Id="rId95" Type="http://schemas.openxmlformats.org/officeDocument/2006/relationships/customXml" Target="../ink/ink2055.xml"/><Relationship Id="rId160" Type="http://schemas.openxmlformats.org/officeDocument/2006/relationships/image" Target="../media/image464.png"/><Relationship Id="rId22" Type="http://schemas.openxmlformats.org/officeDocument/2006/relationships/image" Target="../media/image396.png"/><Relationship Id="rId43" Type="http://schemas.openxmlformats.org/officeDocument/2006/relationships/customXml" Target="../ink/ink2029.xml"/><Relationship Id="rId64" Type="http://schemas.openxmlformats.org/officeDocument/2006/relationships/image" Target="../media/image417.png"/><Relationship Id="rId118" Type="http://schemas.openxmlformats.org/officeDocument/2006/relationships/image" Target="../media/image443.png"/><Relationship Id="rId139" Type="http://schemas.openxmlformats.org/officeDocument/2006/relationships/customXml" Target="../ink/ink2077.xml"/><Relationship Id="rId85" Type="http://schemas.openxmlformats.org/officeDocument/2006/relationships/customXml" Target="../ink/ink2050.xml"/><Relationship Id="rId150" Type="http://schemas.openxmlformats.org/officeDocument/2006/relationships/image" Target="../media/image459.png"/><Relationship Id="rId171" Type="http://schemas.openxmlformats.org/officeDocument/2006/relationships/customXml" Target="../ink/ink2093.xml"/><Relationship Id="rId12" Type="http://schemas.openxmlformats.org/officeDocument/2006/relationships/image" Target="../media/image391.png"/><Relationship Id="rId33" Type="http://schemas.openxmlformats.org/officeDocument/2006/relationships/customXml" Target="../ink/ink2024.xml"/><Relationship Id="rId108" Type="http://schemas.openxmlformats.org/officeDocument/2006/relationships/image" Target="../media/image438.png"/><Relationship Id="rId129" Type="http://schemas.openxmlformats.org/officeDocument/2006/relationships/customXml" Target="../ink/ink2072.xml"/><Relationship Id="rId54" Type="http://schemas.openxmlformats.org/officeDocument/2006/relationships/image" Target="../media/image412.png"/><Relationship Id="rId75" Type="http://schemas.openxmlformats.org/officeDocument/2006/relationships/customXml" Target="../ink/ink2045.xml"/><Relationship Id="rId96" Type="http://schemas.openxmlformats.org/officeDocument/2006/relationships/image" Target="../media/image432.png"/><Relationship Id="rId140" Type="http://schemas.openxmlformats.org/officeDocument/2006/relationships/image" Target="../media/image454.png"/><Relationship Id="rId161" Type="http://schemas.openxmlformats.org/officeDocument/2006/relationships/customXml" Target="../ink/ink2088.xml"/><Relationship Id="rId6" Type="http://schemas.openxmlformats.org/officeDocument/2006/relationships/image" Target="../media/image388.png"/><Relationship Id="rId23" Type="http://schemas.openxmlformats.org/officeDocument/2006/relationships/customXml" Target="../ink/ink2019.xml"/><Relationship Id="rId28" Type="http://schemas.openxmlformats.org/officeDocument/2006/relationships/image" Target="../media/image399.png"/><Relationship Id="rId49" Type="http://schemas.openxmlformats.org/officeDocument/2006/relationships/customXml" Target="../ink/ink2032.xml"/><Relationship Id="rId114" Type="http://schemas.openxmlformats.org/officeDocument/2006/relationships/image" Target="../media/image441.png"/><Relationship Id="rId119" Type="http://schemas.openxmlformats.org/officeDocument/2006/relationships/customXml" Target="../ink/ink2067.xml"/><Relationship Id="rId44" Type="http://schemas.openxmlformats.org/officeDocument/2006/relationships/image" Target="../media/image407.png"/><Relationship Id="rId60" Type="http://schemas.openxmlformats.org/officeDocument/2006/relationships/image" Target="../media/image415.png"/><Relationship Id="rId65" Type="http://schemas.openxmlformats.org/officeDocument/2006/relationships/customXml" Target="../ink/ink2040.xml"/><Relationship Id="rId81" Type="http://schemas.openxmlformats.org/officeDocument/2006/relationships/customXml" Target="../ink/ink2048.xml"/><Relationship Id="rId86" Type="http://schemas.openxmlformats.org/officeDocument/2006/relationships/image" Target="../media/image427.png"/><Relationship Id="rId130" Type="http://schemas.openxmlformats.org/officeDocument/2006/relationships/image" Target="../media/image449.png"/><Relationship Id="rId135" Type="http://schemas.openxmlformats.org/officeDocument/2006/relationships/customXml" Target="../ink/ink2075.xml"/><Relationship Id="rId151" Type="http://schemas.openxmlformats.org/officeDocument/2006/relationships/customXml" Target="../ink/ink2083.xml"/><Relationship Id="rId156" Type="http://schemas.openxmlformats.org/officeDocument/2006/relationships/image" Target="../media/image462.png"/><Relationship Id="rId177" Type="http://schemas.openxmlformats.org/officeDocument/2006/relationships/customXml" Target="../ink/ink2096.xml"/><Relationship Id="rId172" Type="http://schemas.openxmlformats.org/officeDocument/2006/relationships/image" Target="../media/image470.png"/><Relationship Id="rId13" Type="http://schemas.openxmlformats.org/officeDocument/2006/relationships/customXml" Target="../ink/ink2014.xml"/><Relationship Id="rId18" Type="http://schemas.openxmlformats.org/officeDocument/2006/relationships/image" Target="../media/image394.png"/><Relationship Id="rId39" Type="http://schemas.openxmlformats.org/officeDocument/2006/relationships/customXml" Target="../ink/ink2027.xml"/><Relationship Id="rId109" Type="http://schemas.openxmlformats.org/officeDocument/2006/relationships/customXml" Target="../ink/ink2062.xml"/><Relationship Id="rId34" Type="http://schemas.openxmlformats.org/officeDocument/2006/relationships/image" Target="../media/image402.png"/><Relationship Id="rId50" Type="http://schemas.openxmlformats.org/officeDocument/2006/relationships/image" Target="../media/image410.png"/><Relationship Id="rId55" Type="http://schemas.openxmlformats.org/officeDocument/2006/relationships/customXml" Target="../ink/ink2035.xml"/><Relationship Id="rId76" Type="http://schemas.openxmlformats.org/officeDocument/2006/relationships/image" Target="../media/image423.png"/><Relationship Id="rId97" Type="http://schemas.openxmlformats.org/officeDocument/2006/relationships/customXml" Target="../ink/ink2056.xml"/><Relationship Id="rId104" Type="http://schemas.openxmlformats.org/officeDocument/2006/relationships/image" Target="../media/image436.png"/><Relationship Id="rId120" Type="http://schemas.openxmlformats.org/officeDocument/2006/relationships/image" Target="../media/image444.png"/><Relationship Id="rId125" Type="http://schemas.openxmlformats.org/officeDocument/2006/relationships/customXml" Target="../ink/ink2070.xml"/><Relationship Id="rId141" Type="http://schemas.openxmlformats.org/officeDocument/2006/relationships/customXml" Target="../ink/ink2078.xml"/><Relationship Id="rId146" Type="http://schemas.openxmlformats.org/officeDocument/2006/relationships/image" Target="../media/image457.png"/><Relationship Id="rId167" Type="http://schemas.openxmlformats.org/officeDocument/2006/relationships/customXml" Target="../ink/ink2091.xml"/><Relationship Id="rId7" Type="http://schemas.openxmlformats.org/officeDocument/2006/relationships/customXml" Target="../ink/ink2011.xml"/><Relationship Id="rId71" Type="http://schemas.openxmlformats.org/officeDocument/2006/relationships/customXml" Target="../ink/ink2043.xml"/><Relationship Id="rId92" Type="http://schemas.openxmlformats.org/officeDocument/2006/relationships/image" Target="../media/image430.png"/><Relationship Id="rId162" Type="http://schemas.openxmlformats.org/officeDocument/2006/relationships/image" Target="../media/image465.png"/><Relationship Id="rId2" Type="http://schemas.openxmlformats.org/officeDocument/2006/relationships/image" Target="../media/image386.png"/><Relationship Id="rId29" Type="http://schemas.openxmlformats.org/officeDocument/2006/relationships/customXml" Target="../ink/ink2022.xml"/><Relationship Id="rId24" Type="http://schemas.openxmlformats.org/officeDocument/2006/relationships/image" Target="../media/image397.png"/><Relationship Id="rId40" Type="http://schemas.openxmlformats.org/officeDocument/2006/relationships/image" Target="../media/image405.png"/><Relationship Id="rId45" Type="http://schemas.openxmlformats.org/officeDocument/2006/relationships/customXml" Target="../ink/ink2030.xml"/><Relationship Id="rId66" Type="http://schemas.openxmlformats.org/officeDocument/2006/relationships/image" Target="../media/image418.png"/><Relationship Id="rId87" Type="http://schemas.openxmlformats.org/officeDocument/2006/relationships/customXml" Target="../ink/ink2051.xml"/><Relationship Id="rId110" Type="http://schemas.openxmlformats.org/officeDocument/2006/relationships/image" Target="../media/image439.png"/><Relationship Id="rId115" Type="http://schemas.openxmlformats.org/officeDocument/2006/relationships/customXml" Target="../ink/ink2065.xml"/><Relationship Id="rId131" Type="http://schemas.openxmlformats.org/officeDocument/2006/relationships/customXml" Target="../ink/ink2073.xml"/><Relationship Id="rId136" Type="http://schemas.openxmlformats.org/officeDocument/2006/relationships/image" Target="../media/image452.png"/><Relationship Id="rId157" Type="http://schemas.openxmlformats.org/officeDocument/2006/relationships/customXml" Target="../ink/ink2086.xml"/><Relationship Id="rId178" Type="http://schemas.openxmlformats.org/officeDocument/2006/relationships/image" Target="../media/image473.png"/><Relationship Id="rId61" Type="http://schemas.openxmlformats.org/officeDocument/2006/relationships/customXml" Target="../ink/ink2038.xml"/><Relationship Id="rId82" Type="http://schemas.openxmlformats.org/officeDocument/2006/relationships/image" Target="../media/image426.png"/><Relationship Id="rId152" Type="http://schemas.openxmlformats.org/officeDocument/2006/relationships/image" Target="../media/image460.png"/><Relationship Id="rId173" Type="http://schemas.openxmlformats.org/officeDocument/2006/relationships/customXml" Target="../ink/ink2094.xml"/><Relationship Id="rId19" Type="http://schemas.openxmlformats.org/officeDocument/2006/relationships/customXml" Target="../ink/ink2017.xml"/><Relationship Id="rId14" Type="http://schemas.openxmlformats.org/officeDocument/2006/relationships/image" Target="../media/image392.png"/><Relationship Id="rId30" Type="http://schemas.openxmlformats.org/officeDocument/2006/relationships/image" Target="../media/image400.png"/><Relationship Id="rId35" Type="http://schemas.openxmlformats.org/officeDocument/2006/relationships/customXml" Target="../ink/ink2025.xml"/><Relationship Id="rId56" Type="http://schemas.openxmlformats.org/officeDocument/2006/relationships/image" Target="../media/image413.png"/><Relationship Id="rId77" Type="http://schemas.openxmlformats.org/officeDocument/2006/relationships/customXml" Target="../ink/ink2046.xml"/><Relationship Id="rId100" Type="http://schemas.openxmlformats.org/officeDocument/2006/relationships/image" Target="../media/image434.png"/><Relationship Id="rId105" Type="http://schemas.openxmlformats.org/officeDocument/2006/relationships/customXml" Target="../ink/ink2060.xml"/><Relationship Id="rId126" Type="http://schemas.openxmlformats.org/officeDocument/2006/relationships/image" Target="../media/image447.png"/><Relationship Id="rId147" Type="http://schemas.openxmlformats.org/officeDocument/2006/relationships/customXml" Target="../ink/ink2081.xml"/><Relationship Id="rId168" Type="http://schemas.openxmlformats.org/officeDocument/2006/relationships/image" Target="../media/image468.png"/><Relationship Id="rId8" Type="http://schemas.openxmlformats.org/officeDocument/2006/relationships/image" Target="../media/image389.png"/><Relationship Id="rId51" Type="http://schemas.openxmlformats.org/officeDocument/2006/relationships/customXml" Target="../ink/ink2033.xml"/><Relationship Id="rId72" Type="http://schemas.openxmlformats.org/officeDocument/2006/relationships/image" Target="../media/image421.png"/><Relationship Id="rId93" Type="http://schemas.openxmlformats.org/officeDocument/2006/relationships/customXml" Target="../ink/ink2054.xml"/><Relationship Id="rId98" Type="http://schemas.openxmlformats.org/officeDocument/2006/relationships/image" Target="../media/image433.png"/><Relationship Id="rId121" Type="http://schemas.openxmlformats.org/officeDocument/2006/relationships/customXml" Target="../ink/ink2068.xml"/><Relationship Id="rId142" Type="http://schemas.openxmlformats.org/officeDocument/2006/relationships/image" Target="../media/image455.png"/><Relationship Id="rId163" Type="http://schemas.openxmlformats.org/officeDocument/2006/relationships/customXml" Target="../ink/ink2089.xml"/><Relationship Id="rId3" Type="http://schemas.openxmlformats.org/officeDocument/2006/relationships/customXml" Target="../ink/ink2009.xml"/><Relationship Id="rId25" Type="http://schemas.openxmlformats.org/officeDocument/2006/relationships/customXml" Target="../ink/ink2020.xml"/><Relationship Id="rId46" Type="http://schemas.openxmlformats.org/officeDocument/2006/relationships/image" Target="../media/image408.png"/><Relationship Id="rId67" Type="http://schemas.openxmlformats.org/officeDocument/2006/relationships/customXml" Target="../ink/ink2041.xml"/><Relationship Id="rId116" Type="http://schemas.openxmlformats.org/officeDocument/2006/relationships/image" Target="../media/image442.png"/><Relationship Id="rId137" Type="http://schemas.openxmlformats.org/officeDocument/2006/relationships/customXml" Target="../ink/ink2076.xml"/><Relationship Id="rId158" Type="http://schemas.openxmlformats.org/officeDocument/2006/relationships/image" Target="../media/image463.png"/><Relationship Id="rId20" Type="http://schemas.openxmlformats.org/officeDocument/2006/relationships/image" Target="../media/image395.png"/><Relationship Id="rId41" Type="http://schemas.openxmlformats.org/officeDocument/2006/relationships/customXml" Target="../ink/ink2028.xml"/><Relationship Id="rId62" Type="http://schemas.openxmlformats.org/officeDocument/2006/relationships/image" Target="../media/image416.png"/><Relationship Id="rId83" Type="http://schemas.openxmlformats.org/officeDocument/2006/relationships/customXml" Target="../ink/ink2049.xml"/><Relationship Id="rId88" Type="http://schemas.openxmlformats.org/officeDocument/2006/relationships/image" Target="../media/image428.png"/><Relationship Id="rId111" Type="http://schemas.openxmlformats.org/officeDocument/2006/relationships/customXml" Target="../ink/ink2063.xml"/><Relationship Id="rId132" Type="http://schemas.openxmlformats.org/officeDocument/2006/relationships/image" Target="../media/image450.png"/><Relationship Id="rId153" Type="http://schemas.openxmlformats.org/officeDocument/2006/relationships/customXml" Target="../ink/ink2084.xml"/><Relationship Id="rId174" Type="http://schemas.openxmlformats.org/officeDocument/2006/relationships/image" Target="../media/image471.png"/><Relationship Id="rId179" Type="http://schemas.openxmlformats.org/officeDocument/2006/relationships/customXml" Target="../ink/ink2097.xml"/><Relationship Id="rId15" Type="http://schemas.openxmlformats.org/officeDocument/2006/relationships/customXml" Target="../ink/ink2015.xml"/><Relationship Id="rId36" Type="http://schemas.openxmlformats.org/officeDocument/2006/relationships/image" Target="../media/image403.png"/><Relationship Id="rId57" Type="http://schemas.openxmlformats.org/officeDocument/2006/relationships/customXml" Target="../ink/ink2036.xml"/><Relationship Id="rId106" Type="http://schemas.openxmlformats.org/officeDocument/2006/relationships/image" Target="../media/image437.png"/><Relationship Id="rId127" Type="http://schemas.openxmlformats.org/officeDocument/2006/relationships/customXml" Target="../ink/ink2071.xml"/><Relationship Id="rId10" Type="http://schemas.openxmlformats.org/officeDocument/2006/relationships/image" Target="../media/image390.png"/><Relationship Id="rId31" Type="http://schemas.openxmlformats.org/officeDocument/2006/relationships/customXml" Target="../ink/ink2023.xml"/><Relationship Id="rId52" Type="http://schemas.openxmlformats.org/officeDocument/2006/relationships/image" Target="../media/image411.png"/><Relationship Id="rId73" Type="http://schemas.openxmlformats.org/officeDocument/2006/relationships/customXml" Target="../ink/ink2044.xml"/><Relationship Id="rId78" Type="http://schemas.openxmlformats.org/officeDocument/2006/relationships/image" Target="../media/image424.png"/><Relationship Id="rId94" Type="http://schemas.openxmlformats.org/officeDocument/2006/relationships/image" Target="../media/image431.png"/><Relationship Id="rId99" Type="http://schemas.openxmlformats.org/officeDocument/2006/relationships/customXml" Target="../ink/ink2057.xml"/><Relationship Id="rId101" Type="http://schemas.openxmlformats.org/officeDocument/2006/relationships/customXml" Target="../ink/ink2058.xml"/><Relationship Id="rId122" Type="http://schemas.openxmlformats.org/officeDocument/2006/relationships/image" Target="../media/image445.png"/><Relationship Id="rId143" Type="http://schemas.openxmlformats.org/officeDocument/2006/relationships/customXml" Target="../ink/ink2079.xml"/><Relationship Id="rId148" Type="http://schemas.openxmlformats.org/officeDocument/2006/relationships/image" Target="../media/image458.png"/><Relationship Id="rId164" Type="http://schemas.openxmlformats.org/officeDocument/2006/relationships/image" Target="../media/image466.png"/><Relationship Id="rId169" Type="http://schemas.openxmlformats.org/officeDocument/2006/relationships/customXml" Target="../ink/ink2092.xml"/><Relationship Id="rId4" Type="http://schemas.openxmlformats.org/officeDocument/2006/relationships/image" Target="../media/image387.png"/><Relationship Id="rId9" Type="http://schemas.openxmlformats.org/officeDocument/2006/relationships/customXml" Target="../ink/ink2012.xml"/><Relationship Id="rId180" Type="http://schemas.openxmlformats.org/officeDocument/2006/relationships/image" Target="../media/image474.png"/><Relationship Id="rId26" Type="http://schemas.openxmlformats.org/officeDocument/2006/relationships/image" Target="../media/image398.png"/><Relationship Id="rId47" Type="http://schemas.openxmlformats.org/officeDocument/2006/relationships/customXml" Target="../ink/ink2031.xml"/><Relationship Id="rId68" Type="http://schemas.openxmlformats.org/officeDocument/2006/relationships/image" Target="../media/image419.png"/><Relationship Id="rId89" Type="http://schemas.openxmlformats.org/officeDocument/2006/relationships/customXml" Target="../ink/ink2052.xml"/><Relationship Id="rId112" Type="http://schemas.openxmlformats.org/officeDocument/2006/relationships/image" Target="../media/image440.png"/><Relationship Id="rId133" Type="http://schemas.openxmlformats.org/officeDocument/2006/relationships/customXml" Target="../ink/ink2074.xml"/><Relationship Id="rId154" Type="http://schemas.openxmlformats.org/officeDocument/2006/relationships/image" Target="../media/image461.png"/><Relationship Id="rId175" Type="http://schemas.openxmlformats.org/officeDocument/2006/relationships/customXml" Target="../ink/ink2095.xml"/><Relationship Id="rId16" Type="http://schemas.openxmlformats.org/officeDocument/2006/relationships/image" Target="../media/image393.png"/><Relationship Id="rId37" Type="http://schemas.openxmlformats.org/officeDocument/2006/relationships/customXml" Target="../ink/ink2026.xml"/><Relationship Id="rId58" Type="http://schemas.openxmlformats.org/officeDocument/2006/relationships/image" Target="../media/image414.png"/><Relationship Id="rId79" Type="http://schemas.openxmlformats.org/officeDocument/2006/relationships/customXml" Target="../ink/ink2047.xml"/><Relationship Id="rId102" Type="http://schemas.openxmlformats.org/officeDocument/2006/relationships/image" Target="../media/image435.png"/><Relationship Id="rId123" Type="http://schemas.openxmlformats.org/officeDocument/2006/relationships/customXml" Target="../ink/ink2069.xml"/><Relationship Id="rId144" Type="http://schemas.openxmlformats.org/officeDocument/2006/relationships/image" Target="../media/image456.png"/><Relationship Id="rId90" Type="http://schemas.openxmlformats.org/officeDocument/2006/relationships/image" Target="../media/image429.png"/><Relationship Id="rId165" Type="http://schemas.openxmlformats.org/officeDocument/2006/relationships/customXml" Target="../ink/ink2090.xml"/><Relationship Id="rId27" Type="http://schemas.openxmlformats.org/officeDocument/2006/relationships/customXml" Target="../ink/ink2021.xml"/><Relationship Id="rId48" Type="http://schemas.openxmlformats.org/officeDocument/2006/relationships/image" Target="../media/image409.png"/><Relationship Id="rId69" Type="http://schemas.openxmlformats.org/officeDocument/2006/relationships/customXml" Target="../ink/ink2042.xml"/><Relationship Id="rId113" Type="http://schemas.openxmlformats.org/officeDocument/2006/relationships/customXml" Target="../ink/ink2064.xml"/><Relationship Id="rId134" Type="http://schemas.openxmlformats.org/officeDocument/2006/relationships/image" Target="../media/image451.png"/><Relationship Id="rId80" Type="http://schemas.openxmlformats.org/officeDocument/2006/relationships/image" Target="../media/image425.png"/><Relationship Id="rId155" Type="http://schemas.openxmlformats.org/officeDocument/2006/relationships/customXml" Target="../ink/ink2085.xml"/><Relationship Id="rId176" Type="http://schemas.openxmlformats.org/officeDocument/2006/relationships/image" Target="../media/image472.png"/><Relationship Id="rId17" Type="http://schemas.openxmlformats.org/officeDocument/2006/relationships/customXml" Target="../ink/ink2016.xml"/><Relationship Id="rId38" Type="http://schemas.openxmlformats.org/officeDocument/2006/relationships/image" Target="../media/image404.png"/><Relationship Id="rId59" Type="http://schemas.openxmlformats.org/officeDocument/2006/relationships/customXml" Target="../ink/ink2037.xml"/><Relationship Id="rId103" Type="http://schemas.openxmlformats.org/officeDocument/2006/relationships/customXml" Target="../ink/ink2059.xml"/><Relationship Id="rId124" Type="http://schemas.openxmlformats.org/officeDocument/2006/relationships/image" Target="../media/image446.png"/><Relationship Id="rId70" Type="http://schemas.openxmlformats.org/officeDocument/2006/relationships/image" Target="../media/image420.png"/><Relationship Id="rId91" Type="http://schemas.openxmlformats.org/officeDocument/2006/relationships/customXml" Target="../ink/ink2053.xml"/><Relationship Id="rId145" Type="http://schemas.openxmlformats.org/officeDocument/2006/relationships/customXml" Target="../ink/ink2080.xml"/><Relationship Id="rId166" Type="http://schemas.openxmlformats.org/officeDocument/2006/relationships/image" Target="../media/image467.png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155.xml"/><Relationship Id="rId21" Type="http://schemas.openxmlformats.org/officeDocument/2006/relationships/customXml" Target="../ink/ink2107.xml"/><Relationship Id="rId42" Type="http://schemas.openxmlformats.org/officeDocument/2006/relationships/image" Target="../media/image406.png"/><Relationship Id="rId63" Type="http://schemas.openxmlformats.org/officeDocument/2006/relationships/customXml" Target="../ink/ink2128.xml"/><Relationship Id="rId84" Type="http://schemas.openxmlformats.org/officeDocument/2006/relationships/image" Target="../media/image73.png"/><Relationship Id="rId138" Type="http://schemas.openxmlformats.org/officeDocument/2006/relationships/image" Target="../media/image453.png"/><Relationship Id="rId159" Type="http://schemas.openxmlformats.org/officeDocument/2006/relationships/customXml" Target="../ink/ink2176.xml"/><Relationship Id="rId170" Type="http://schemas.openxmlformats.org/officeDocument/2006/relationships/image" Target="../media/image469.png"/><Relationship Id="rId107" Type="http://schemas.openxmlformats.org/officeDocument/2006/relationships/customXml" Target="../ink/ink2150.xml"/><Relationship Id="rId11" Type="http://schemas.openxmlformats.org/officeDocument/2006/relationships/customXml" Target="../ink/ink2102.xml"/><Relationship Id="rId32" Type="http://schemas.openxmlformats.org/officeDocument/2006/relationships/image" Target="../media/image401.png"/><Relationship Id="rId53" Type="http://schemas.openxmlformats.org/officeDocument/2006/relationships/customXml" Target="../ink/ink2123.xml"/><Relationship Id="rId74" Type="http://schemas.openxmlformats.org/officeDocument/2006/relationships/image" Target="../media/image422.png"/><Relationship Id="rId128" Type="http://schemas.openxmlformats.org/officeDocument/2006/relationships/image" Target="../media/image448.png"/><Relationship Id="rId149" Type="http://schemas.openxmlformats.org/officeDocument/2006/relationships/customXml" Target="../ink/ink2171.xml"/><Relationship Id="rId5" Type="http://schemas.openxmlformats.org/officeDocument/2006/relationships/customXml" Target="../ink/ink2099.xml"/><Relationship Id="rId95" Type="http://schemas.openxmlformats.org/officeDocument/2006/relationships/customXml" Target="../ink/ink2144.xml"/><Relationship Id="rId160" Type="http://schemas.openxmlformats.org/officeDocument/2006/relationships/image" Target="../media/image464.png"/><Relationship Id="rId181" Type="http://schemas.openxmlformats.org/officeDocument/2006/relationships/customXml" Target="../ink/ink2187.xml"/><Relationship Id="rId22" Type="http://schemas.openxmlformats.org/officeDocument/2006/relationships/image" Target="../media/image396.png"/><Relationship Id="rId43" Type="http://schemas.openxmlformats.org/officeDocument/2006/relationships/customXml" Target="../ink/ink2118.xml"/><Relationship Id="rId64" Type="http://schemas.openxmlformats.org/officeDocument/2006/relationships/image" Target="../media/image417.png"/><Relationship Id="rId118" Type="http://schemas.openxmlformats.org/officeDocument/2006/relationships/image" Target="../media/image443.png"/><Relationship Id="rId139" Type="http://schemas.openxmlformats.org/officeDocument/2006/relationships/customXml" Target="../ink/ink2166.xml"/><Relationship Id="rId85" Type="http://schemas.openxmlformats.org/officeDocument/2006/relationships/customXml" Target="../ink/ink2139.xml"/><Relationship Id="rId150" Type="http://schemas.openxmlformats.org/officeDocument/2006/relationships/image" Target="../media/image459.png"/><Relationship Id="rId171" Type="http://schemas.openxmlformats.org/officeDocument/2006/relationships/customXml" Target="../ink/ink2182.xml"/><Relationship Id="rId12" Type="http://schemas.openxmlformats.org/officeDocument/2006/relationships/image" Target="../media/image391.png"/><Relationship Id="rId33" Type="http://schemas.openxmlformats.org/officeDocument/2006/relationships/customXml" Target="../ink/ink2113.xml"/><Relationship Id="rId108" Type="http://schemas.openxmlformats.org/officeDocument/2006/relationships/image" Target="../media/image438.png"/><Relationship Id="rId129" Type="http://schemas.openxmlformats.org/officeDocument/2006/relationships/customXml" Target="../ink/ink2161.xml"/><Relationship Id="rId54" Type="http://schemas.openxmlformats.org/officeDocument/2006/relationships/image" Target="../media/image412.png"/><Relationship Id="rId75" Type="http://schemas.openxmlformats.org/officeDocument/2006/relationships/customXml" Target="../ink/ink2134.xml"/><Relationship Id="rId96" Type="http://schemas.openxmlformats.org/officeDocument/2006/relationships/image" Target="../media/image432.png"/><Relationship Id="rId140" Type="http://schemas.openxmlformats.org/officeDocument/2006/relationships/image" Target="../media/image454.png"/><Relationship Id="rId161" Type="http://schemas.openxmlformats.org/officeDocument/2006/relationships/customXml" Target="../ink/ink2177.xml"/><Relationship Id="rId182" Type="http://schemas.openxmlformats.org/officeDocument/2006/relationships/image" Target="../media/image475.png"/><Relationship Id="rId6" Type="http://schemas.openxmlformats.org/officeDocument/2006/relationships/image" Target="../media/image388.png"/><Relationship Id="rId23" Type="http://schemas.openxmlformats.org/officeDocument/2006/relationships/customXml" Target="../ink/ink2108.xml"/><Relationship Id="rId119" Type="http://schemas.openxmlformats.org/officeDocument/2006/relationships/customXml" Target="../ink/ink2156.xml"/><Relationship Id="rId44" Type="http://schemas.openxmlformats.org/officeDocument/2006/relationships/image" Target="../media/image407.png"/><Relationship Id="rId60" Type="http://schemas.openxmlformats.org/officeDocument/2006/relationships/image" Target="../media/image415.png"/><Relationship Id="rId65" Type="http://schemas.openxmlformats.org/officeDocument/2006/relationships/customXml" Target="../ink/ink2129.xml"/><Relationship Id="rId81" Type="http://schemas.openxmlformats.org/officeDocument/2006/relationships/customXml" Target="../ink/ink2137.xml"/><Relationship Id="rId86" Type="http://schemas.openxmlformats.org/officeDocument/2006/relationships/image" Target="../media/image427.png"/><Relationship Id="rId130" Type="http://schemas.openxmlformats.org/officeDocument/2006/relationships/image" Target="../media/image449.png"/><Relationship Id="rId135" Type="http://schemas.openxmlformats.org/officeDocument/2006/relationships/customXml" Target="../ink/ink2164.xml"/><Relationship Id="rId151" Type="http://schemas.openxmlformats.org/officeDocument/2006/relationships/customXml" Target="../ink/ink2172.xml"/><Relationship Id="rId156" Type="http://schemas.openxmlformats.org/officeDocument/2006/relationships/image" Target="../media/image462.png"/><Relationship Id="rId177" Type="http://schemas.openxmlformats.org/officeDocument/2006/relationships/customXml" Target="../ink/ink2185.xml"/><Relationship Id="rId172" Type="http://schemas.openxmlformats.org/officeDocument/2006/relationships/image" Target="../media/image470.png"/><Relationship Id="rId13" Type="http://schemas.openxmlformats.org/officeDocument/2006/relationships/customXml" Target="../ink/ink2103.xml"/><Relationship Id="rId18" Type="http://schemas.openxmlformats.org/officeDocument/2006/relationships/image" Target="../media/image394.png"/><Relationship Id="rId39" Type="http://schemas.openxmlformats.org/officeDocument/2006/relationships/customXml" Target="../ink/ink2116.xml"/><Relationship Id="rId109" Type="http://schemas.openxmlformats.org/officeDocument/2006/relationships/customXml" Target="../ink/ink2151.xml"/><Relationship Id="rId34" Type="http://schemas.openxmlformats.org/officeDocument/2006/relationships/image" Target="../media/image402.png"/><Relationship Id="rId50" Type="http://schemas.openxmlformats.org/officeDocument/2006/relationships/image" Target="../media/image410.png"/><Relationship Id="rId55" Type="http://schemas.openxmlformats.org/officeDocument/2006/relationships/customXml" Target="../ink/ink2124.xml"/><Relationship Id="rId76" Type="http://schemas.openxmlformats.org/officeDocument/2006/relationships/image" Target="../media/image423.png"/><Relationship Id="rId97" Type="http://schemas.openxmlformats.org/officeDocument/2006/relationships/customXml" Target="../ink/ink2145.xml"/><Relationship Id="rId104" Type="http://schemas.openxmlformats.org/officeDocument/2006/relationships/image" Target="../media/image436.png"/><Relationship Id="rId120" Type="http://schemas.openxmlformats.org/officeDocument/2006/relationships/image" Target="../media/image444.png"/><Relationship Id="rId125" Type="http://schemas.openxmlformats.org/officeDocument/2006/relationships/customXml" Target="../ink/ink2159.xml"/><Relationship Id="rId141" Type="http://schemas.openxmlformats.org/officeDocument/2006/relationships/customXml" Target="../ink/ink2167.xml"/><Relationship Id="rId146" Type="http://schemas.openxmlformats.org/officeDocument/2006/relationships/image" Target="../media/image457.png"/><Relationship Id="rId167" Type="http://schemas.openxmlformats.org/officeDocument/2006/relationships/customXml" Target="../ink/ink2180.xml"/><Relationship Id="rId7" Type="http://schemas.openxmlformats.org/officeDocument/2006/relationships/customXml" Target="../ink/ink2100.xml"/><Relationship Id="rId71" Type="http://schemas.openxmlformats.org/officeDocument/2006/relationships/customXml" Target="../ink/ink2132.xml"/><Relationship Id="rId92" Type="http://schemas.openxmlformats.org/officeDocument/2006/relationships/image" Target="../media/image430.png"/><Relationship Id="rId162" Type="http://schemas.openxmlformats.org/officeDocument/2006/relationships/image" Target="../media/image465.png"/><Relationship Id="rId2" Type="http://schemas.openxmlformats.org/officeDocument/2006/relationships/image" Target="../media/image386.png"/><Relationship Id="rId29" Type="http://schemas.openxmlformats.org/officeDocument/2006/relationships/customXml" Target="../ink/ink2111.xml"/><Relationship Id="rId24" Type="http://schemas.openxmlformats.org/officeDocument/2006/relationships/image" Target="../media/image397.png"/><Relationship Id="rId40" Type="http://schemas.openxmlformats.org/officeDocument/2006/relationships/image" Target="../media/image405.png"/><Relationship Id="rId45" Type="http://schemas.openxmlformats.org/officeDocument/2006/relationships/customXml" Target="../ink/ink2119.xml"/><Relationship Id="rId66" Type="http://schemas.openxmlformats.org/officeDocument/2006/relationships/image" Target="../media/image418.png"/><Relationship Id="rId87" Type="http://schemas.openxmlformats.org/officeDocument/2006/relationships/customXml" Target="../ink/ink2140.xml"/><Relationship Id="rId110" Type="http://schemas.openxmlformats.org/officeDocument/2006/relationships/image" Target="../media/image439.png"/><Relationship Id="rId115" Type="http://schemas.openxmlformats.org/officeDocument/2006/relationships/customXml" Target="../ink/ink2154.xml"/><Relationship Id="rId131" Type="http://schemas.openxmlformats.org/officeDocument/2006/relationships/customXml" Target="../ink/ink2162.xml"/><Relationship Id="rId136" Type="http://schemas.openxmlformats.org/officeDocument/2006/relationships/image" Target="../media/image452.png"/><Relationship Id="rId157" Type="http://schemas.openxmlformats.org/officeDocument/2006/relationships/customXml" Target="../ink/ink2175.xml"/><Relationship Id="rId178" Type="http://schemas.openxmlformats.org/officeDocument/2006/relationships/image" Target="../media/image473.png"/><Relationship Id="rId61" Type="http://schemas.openxmlformats.org/officeDocument/2006/relationships/customXml" Target="../ink/ink2127.xml"/><Relationship Id="rId82" Type="http://schemas.openxmlformats.org/officeDocument/2006/relationships/image" Target="../media/image426.png"/><Relationship Id="rId152" Type="http://schemas.openxmlformats.org/officeDocument/2006/relationships/image" Target="../media/image460.png"/><Relationship Id="rId173" Type="http://schemas.openxmlformats.org/officeDocument/2006/relationships/customXml" Target="../ink/ink2183.xml"/><Relationship Id="rId19" Type="http://schemas.openxmlformats.org/officeDocument/2006/relationships/customXml" Target="../ink/ink2106.xml"/><Relationship Id="rId14" Type="http://schemas.openxmlformats.org/officeDocument/2006/relationships/image" Target="../media/image392.png"/><Relationship Id="rId30" Type="http://schemas.openxmlformats.org/officeDocument/2006/relationships/image" Target="../media/image400.png"/><Relationship Id="rId35" Type="http://schemas.openxmlformats.org/officeDocument/2006/relationships/customXml" Target="../ink/ink2114.xml"/><Relationship Id="rId56" Type="http://schemas.openxmlformats.org/officeDocument/2006/relationships/image" Target="../media/image413.png"/><Relationship Id="rId77" Type="http://schemas.openxmlformats.org/officeDocument/2006/relationships/customXml" Target="../ink/ink2135.xml"/><Relationship Id="rId100" Type="http://schemas.openxmlformats.org/officeDocument/2006/relationships/image" Target="../media/image434.png"/><Relationship Id="rId105" Type="http://schemas.openxmlformats.org/officeDocument/2006/relationships/customXml" Target="../ink/ink2149.xml"/><Relationship Id="rId126" Type="http://schemas.openxmlformats.org/officeDocument/2006/relationships/image" Target="../media/image447.png"/><Relationship Id="rId147" Type="http://schemas.openxmlformats.org/officeDocument/2006/relationships/customXml" Target="../ink/ink2170.xml"/><Relationship Id="rId168" Type="http://schemas.openxmlformats.org/officeDocument/2006/relationships/image" Target="../media/image468.png"/><Relationship Id="rId8" Type="http://schemas.openxmlformats.org/officeDocument/2006/relationships/image" Target="../media/image389.png"/><Relationship Id="rId51" Type="http://schemas.openxmlformats.org/officeDocument/2006/relationships/customXml" Target="../ink/ink2122.xml"/><Relationship Id="rId72" Type="http://schemas.openxmlformats.org/officeDocument/2006/relationships/image" Target="../media/image421.png"/><Relationship Id="rId93" Type="http://schemas.openxmlformats.org/officeDocument/2006/relationships/customXml" Target="../ink/ink2143.xml"/><Relationship Id="rId98" Type="http://schemas.openxmlformats.org/officeDocument/2006/relationships/image" Target="../media/image433.png"/><Relationship Id="rId121" Type="http://schemas.openxmlformats.org/officeDocument/2006/relationships/customXml" Target="../ink/ink2157.xml"/><Relationship Id="rId142" Type="http://schemas.openxmlformats.org/officeDocument/2006/relationships/image" Target="../media/image455.png"/><Relationship Id="rId163" Type="http://schemas.openxmlformats.org/officeDocument/2006/relationships/customXml" Target="../ink/ink2178.xml"/><Relationship Id="rId3" Type="http://schemas.openxmlformats.org/officeDocument/2006/relationships/customXml" Target="../ink/ink2098.xml"/><Relationship Id="rId25" Type="http://schemas.openxmlformats.org/officeDocument/2006/relationships/customXml" Target="../ink/ink2109.xml"/><Relationship Id="rId46" Type="http://schemas.openxmlformats.org/officeDocument/2006/relationships/image" Target="../media/image408.png"/><Relationship Id="rId67" Type="http://schemas.openxmlformats.org/officeDocument/2006/relationships/customXml" Target="../ink/ink2130.xml"/><Relationship Id="rId116" Type="http://schemas.openxmlformats.org/officeDocument/2006/relationships/image" Target="../media/image442.png"/><Relationship Id="rId137" Type="http://schemas.openxmlformats.org/officeDocument/2006/relationships/customXml" Target="../ink/ink2165.xml"/><Relationship Id="rId158" Type="http://schemas.openxmlformats.org/officeDocument/2006/relationships/image" Target="../media/image463.png"/><Relationship Id="rId20" Type="http://schemas.openxmlformats.org/officeDocument/2006/relationships/image" Target="../media/image395.png"/><Relationship Id="rId41" Type="http://schemas.openxmlformats.org/officeDocument/2006/relationships/customXml" Target="../ink/ink2117.xml"/><Relationship Id="rId62" Type="http://schemas.openxmlformats.org/officeDocument/2006/relationships/image" Target="../media/image416.png"/><Relationship Id="rId83" Type="http://schemas.openxmlformats.org/officeDocument/2006/relationships/customXml" Target="../ink/ink2138.xml"/><Relationship Id="rId88" Type="http://schemas.openxmlformats.org/officeDocument/2006/relationships/image" Target="../media/image428.png"/><Relationship Id="rId111" Type="http://schemas.openxmlformats.org/officeDocument/2006/relationships/customXml" Target="../ink/ink2152.xml"/><Relationship Id="rId132" Type="http://schemas.openxmlformats.org/officeDocument/2006/relationships/image" Target="../media/image450.png"/><Relationship Id="rId153" Type="http://schemas.openxmlformats.org/officeDocument/2006/relationships/customXml" Target="../ink/ink2173.xml"/><Relationship Id="rId174" Type="http://schemas.openxmlformats.org/officeDocument/2006/relationships/image" Target="../media/image471.png"/><Relationship Id="rId179" Type="http://schemas.openxmlformats.org/officeDocument/2006/relationships/customXml" Target="../ink/ink2186.xml"/><Relationship Id="rId15" Type="http://schemas.openxmlformats.org/officeDocument/2006/relationships/customXml" Target="../ink/ink2104.xml"/><Relationship Id="rId36" Type="http://schemas.openxmlformats.org/officeDocument/2006/relationships/image" Target="../media/image403.png"/><Relationship Id="rId57" Type="http://schemas.openxmlformats.org/officeDocument/2006/relationships/customXml" Target="../ink/ink2125.xml"/><Relationship Id="rId106" Type="http://schemas.openxmlformats.org/officeDocument/2006/relationships/image" Target="../media/image437.png"/><Relationship Id="rId127" Type="http://schemas.openxmlformats.org/officeDocument/2006/relationships/customXml" Target="../ink/ink2160.xml"/><Relationship Id="rId10" Type="http://schemas.openxmlformats.org/officeDocument/2006/relationships/image" Target="../media/image390.png"/><Relationship Id="rId31" Type="http://schemas.openxmlformats.org/officeDocument/2006/relationships/customXml" Target="../ink/ink2112.xml"/><Relationship Id="rId52" Type="http://schemas.openxmlformats.org/officeDocument/2006/relationships/image" Target="../media/image411.png"/><Relationship Id="rId73" Type="http://schemas.openxmlformats.org/officeDocument/2006/relationships/customXml" Target="../ink/ink2133.xml"/><Relationship Id="rId78" Type="http://schemas.openxmlformats.org/officeDocument/2006/relationships/image" Target="../media/image424.png"/><Relationship Id="rId94" Type="http://schemas.openxmlformats.org/officeDocument/2006/relationships/image" Target="../media/image431.png"/><Relationship Id="rId99" Type="http://schemas.openxmlformats.org/officeDocument/2006/relationships/customXml" Target="../ink/ink2146.xml"/><Relationship Id="rId101" Type="http://schemas.openxmlformats.org/officeDocument/2006/relationships/customXml" Target="../ink/ink2147.xml"/><Relationship Id="rId122" Type="http://schemas.openxmlformats.org/officeDocument/2006/relationships/image" Target="../media/image445.png"/><Relationship Id="rId143" Type="http://schemas.openxmlformats.org/officeDocument/2006/relationships/customXml" Target="../ink/ink2168.xml"/><Relationship Id="rId148" Type="http://schemas.openxmlformats.org/officeDocument/2006/relationships/image" Target="../media/image458.png"/><Relationship Id="rId164" Type="http://schemas.openxmlformats.org/officeDocument/2006/relationships/image" Target="../media/image466.png"/><Relationship Id="rId169" Type="http://schemas.openxmlformats.org/officeDocument/2006/relationships/customXml" Target="../ink/ink2181.xml"/><Relationship Id="rId4" Type="http://schemas.openxmlformats.org/officeDocument/2006/relationships/image" Target="../media/image387.png"/><Relationship Id="rId9" Type="http://schemas.openxmlformats.org/officeDocument/2006/relationships/customXml" Target="../ink/ink2101.xml"/><Relationship Id="rId180" Type="http://schemas.openxmlformats.org/officeDocument/2006/relationships/image" Target="../media/image474.png"/><Relationship Id="rId26" Type="http://schemas.openxmlformats.org/officeDocument/2006/relationships/image" Target="../media/image398.png"/><Relationship Id="rId47" Type="http://schemas.openxmlformats.org/officeDocument/2006/relationships/customXml" Target="../ink/ink2120.xml"/><Relationship Id="rId68" Type="http://schemas.openxmlformats.org/officeDocument/2006/relationships/image" Target="../media/image419.png"/><Relationship Id="rId89" Type="http://schemas.openxmlformats.org/officeDocument/2006/relationships/customXml" Target="../ink/ink2141.xml"/><Relationship Id="rId112" Type="http://schemas.openxmlformats.org/officeDocument/2006/relationships/image" Target="../media/image440.png"/><Relationship Id="rId133" Type="http://schemas.openxmlformats.org/officeDocument/2006/relationships/customXml" Target="../ink/ink2163.xml"/><Relationship Id="rId154" Type="http://schemas.openxmlformats.org/officeDocument/2006/relationships/image" Target="../media/image461.png"/><Relationship Id="rId175" Type="http://schemas.openxmlformats.org/officeDocument/2006/relationships/customXml" Target="../ink/ink2184.xml"/><Relationship Id="rId16" Type="http://schemas.openxmlformats.org/officeDocument/2006/relationships/image" Target="../media/image393.png"/><Relationship Id="rId37" Type="http://schemas.openxmlformats.org/officeDocument/2006/relationships/customXml" Target="../ink/ink2115.xml"/><Relationship Id="rId58" Type="http://schemas.openxmlformats.org/officeDocument/2006/relationships/image" Target="../media/image414.png"/><Relationship Id="rId79" Type="http://schemas.openxmlformats.org/officeDocument/2006/relationships/customXml" Target="../ink/ink2136.xml"/><Relationship Id="rId102" Type="http://schemas.openxmlformats.org/officeDocument/2006/relationships/image" Target="../media/image435.png"/><Relationship Id="rId123" Type="http://schemas.openxmlformats.org/officeDocument/2006/relationships/customXml" Target="../ink/ink2158.xml"/><Relationship Id="rId144" Type="http://schemas.openxmlformats.org/officeDocument/2006/relationships/image" Target="../media/image456.png"/><Relationship Id="rId90" Type="http://schemas.openxmlformats.org/officeDocument/2006/relationships/image" Target="../media/image429.png"/><Relationship Id="rId165" Type="http://schemas.openxmlformats.org/officeDocument/2006/relationships/customXml" Target="../ink/ink2179.xml"/><Relationship Id="rId27" Type="http://schemas.openxmlformats.org/officeDocument/2006/relationships/customXml" Target="../ink/ink2110.xml"/><Relationship Id="rId48" Type="http://schemas.openxmlformats.org/officeDocument/2006/relationships/image" Target="../media/image409.png"/><Relationship Id="rId69" Type="http://schemas.openxmlformats.org/officeDocument/2006/relationships/customXml" Target="../ink/ink2131.xml"/><Relationship Id="rId113" Type="http://schemas.openxmlformats.org/officeDocument/2006/relationships/customXml" Target="../ink/ink2153.xml"/><Relationship Id="rId134" Type="http://schemas.openxmlformats.org/officeDocument/2006/relationships/image" Target="../media/image451.png"/><Relationship Id="rId80" Type="http://schemas.openxmlformats.org/officeDocument/2006/relationships/image" Target="../media/image425.png"/><Relationship Id="rId155" Type="http://schemas.openxmlformats.org/officeDocument/2006/relationships/customXml" Target="../ink/ink2174.xml"/><Relationship Id="rId176" Type="http://schemas.openxmlformats.org/officeDocument/2006/relationships/image" Target="../media/image472.png"/><Relationship Id="rId17" Type="http://schemas.openxmlformats.org/officeDocument/2006/relationships/customXml" Target="../ink/ink2105.xml"/><Relationship Id="rId38" Type="http://schemas.openxmlformats.org/officeDocument/2006/relationships/image" Target="../media/image404.png"/><Relationship Id="rId59" Type="http://schemas.openxmlformats.org/officeDocument/2006/relationships/customXml" Target="../ink/ink2126.xml"/><Relationship Id="rId103" Type="http://schemas.openxmlformats.org/officeDocument/2006/relationships/customXml" Target="../ink/ink2148.xml"/><Relationship Id="rId124" Type="http://schemas.openxmlformats.org/officeDocument/2006/relationships/image" Target="../media/image446.png"/><Relationship Id="rId70" Type="http://schemas.openxmlformats.org/officeDocument/2006/relationships/image" Target="../media/image420.png"/><Relationship Id="rId91" Type="http://schemas.openxmlformats.org/officeDocument/2006/relationships/customXml" Target="../ink/ink2142.xml"/><Relationship Id="rId145" Type="http://schemas.openxmlformats.org/officeDocument/2006/relationships/customXml" Target="../ink/ink2169.xml"/><Relationship Id="rId166" Type="http://schemas.openxmlformats.org/officeDocument/2006/relationships/image" Target="../media/image467.png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399.png"/><Relationship Id="rId49" Type="http://schemas.openxmlformats.org/officeDocument/2006/relationships/customXml" Target="../ink/ink2121.xml"/><Relationship Id="rId114" Type="http://schemas.openxmlformats.org/officeDocument/2006/relationships/image" Target="../media/image441.png"/></Relationships>
</file>

<file path=ppt/slides/_rels/slide6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245.xml"/><Relationship Id="rId21" Type="http://schemas.openxmlformats.org/officeDocument/2006/relationships/customXml" Target="../ink/ink2197.xml"/><Relationship Id="rId42" Type="http://schemas.openxmlformats.org/officeDocument/2006/relationships/image" Target="../media/image406.png"/><Relationship Id="rId63" Type="http://schemas.openxmlformats.org/officeDocument/2006/relationships/customXml" Target="../ink/ink2218.xml"/><Relationship Id="rId84" Type="http://schemas.openxmlformats.org/officeDocument/2006/relationships/image" Target="../media/image73.png"/><Relationship Id="rId138" Type="http://schemas.openxmlformats.org/officeDocument/2006/relationships/image" Target="../media/image453.png"/><Relationship Id="rId159" Type="http://schemas.openxmlformats.org/officeDocument/2006/relationships/customXml" Target="../ink/ink2266.xml"/><Relationship Id="rId170" Type="http://schemas.openxmlformats.org/officeDocument/2006/relationships/image" Target="../media/image469.png"/><Relationship Id="rId107" Type="http://schemas.openxmlformats.org/officeDocument/2006/relationships/customXml" Target="../ink/ink2240.xml"/><Relationship Id="rId11" Type="http://schemas.openxmlformats.org/officeDocument/2006/relationships/customXml" Target="../ink/ink2192.xml"/><Relationship Id="rId32" Type="http://schemas.openxmlformats.org/officeDocument/2006/relationships/image" Target="../media/image401.png"/><Relationship Id="rId53" Type="http://schemas.openxmlformats.org/officeDocument/2006/relationships/customXml" Target="../ink/ink2213.xml"/><Relationship Id="rId74" Type="http://schemas.openxmlformats.org/officeDocument/2006/relationships/image" Target="../media/image422.png"/><Relationship Id="rId128" Type="http://schemas.openxmlformats.org/officeDocument/2006/relationships/image" Target="../media/image448.png"/><Relationship Id="rId149" Type="http://schemas.openxmlformats.org/officeDocument/2006/relationships/customXml" Target="../ink/ink2261.xml"/><Relationship Id="rId5" Type="http://schemas.openxmlformats.org/officeDocument/2006/relationships/customXml" Target="../ink/ink2189.xml"/><Relationship Id="rId95" Type="http://schemas.openxmlformats.org/officeDocument/2006/relationships/customXml" Target="../ink/ink2234.xml"/><Relationship Id="rId160" Type="http://schemas.openxmlformats.org/officeDocument/2006/relationships/image" Target="../media/image464.png"/><Relationship Id="rId181" Type="http://schemas.openxmlformats.org/officeDocument/2006/relationships/customXml" Target="../ink/ink2277.xml"/><Relationship Id="rId22" Type="http://schemas.openxmlformats.org/officeDocument/2006/relationships/image" Target="../media/image396.png"/><Relationship Id="rId43" Type="http://schemas.openxmlformats.org/officeDocument/2006/relationships/customXml" Target="../ink/ink2208.xml"/><Relationship Id="rId64" Type="http://schemas.openxmlformats.org/officeDocument/2006/relationships/image" Target="../media/image417.png"/><Relationship Id="rId118" Type="http://schemas.openxmlformats.org/officeDocument/2006/relationships/image" Target="../media/image443.png"/><Relationship Id="rId139" Type="http://schemas.openxmlformats.org/officeDocument/2006/relationships/customXml" Target="../ink/ink2256.xml"/><Relationship Id="rId85" Type="http://schemas.openxmlformats.org/officeDocument/2006/relationships/customXml" Target="../ink/ink2229.xml"/><Relationship Id="rId150" Type="http://schemas.openxmlformats.org/officeDocument/2006/relationships/image" Target="../media/image459.png"/><Relationship Id="rId171" Type="http://schemas.openxmlformats.org/officeDocument/2006/relationships/customXml" Target="../ink/ink2272.xml"/><Relationship Id="rId12" Type="http://schemas.openxmlformats.org/officeDocument/2006/relationships/image" Target="../media/image391.png"/><Relationship Id="rId33" Type="http://schemas.openxmlformats.org/officeDocument/2006/relationships/customXml" Target="../ink/ink2203.xml"/><Relationship Id="rId108" Type="http://schemas.openxmlformats.org/officeDocument/2006/relationships/image" Target="../media/image438.png"/><Relationship Id="rId129" Type="http://schemas.openxmlformats.org/officeDocument/2006/relationships/customXml" Target="../ink/ink2251.xml"/><Relationship Id="rId54" Type="http://schemas.openxmlformats.org/officeDocument/2006/relationships/image" Target="../media/image412.png"/><Relationship Id="rId75" Type="http://schemas.openxmlformats.org/officeDocument/2006/relationships/customXml" Target="../ink/ink2224.xml"/><Relationship Id="rId96" Type="http://schemas.openxmlformats.org/officeDocument/2006/relationships/image" Target="../media/image432.png"/><Relationship Id="rId140" Type="http://schemas.openxmlformats.org/officeDocument/2006/relationships/image" Target="../media/image454.png"/><Relationship Id="rId161" Type="http://schemas.openxmlformats.org/officeDocument/2006/relationships/customXml" Target="../ink/ink2267.xml"/><Relationship Id="rId182" Type="http://schemas.openxmlformats.org/officeDocument/2006/relationships/image" Target="../media/image476.png"/><Relationship Id="rId6" Type="http://schemas.openxmlformats.org/officeDocument/2006/relationships/image" Target="../media/image388.png"/><Relationship Id="rId23" Type="http://schemas.openxmlformats.org/officeDocument/2006/relationships/customXml" Target="../ink/ink2198.xml"/><Relationship Id="rId119" Type="http://schemas.openxmlformats.org/officeDocument/2006/relationships/customXml" Target="../ink/ink2246.xml"/><Relationship Id="rId44" Type="http://schemas.openxmlformats.org/officeDocument/2006/relationships/image" Target="../media/image407.png"/><Relationship Id="rId65" Type="http://schemas.openxmlformats.org/officeDocument/2006/relationships/customXml" Target="../ink/ink2219.xml"/><Relationship Id="rId86" Type="http://schemas.openxmlformats.org/officeDocument/2006/relationships/image" Target="../media/image427.png"/><Relationship Id="rId130" Type="http://schemas.openxmlformats.org/officeDocument/2006/relationships/image" Target="../media/image449.png"/><Relationship Id="rId151" Type="http://schemas.openxmlformats.org/officeDocument/2006/relationships/customXml" Target="../ink/ink2262.xml"/><Relationship Id="rId172" Type="http://schemas.openxmlformats.org/officeDocument/2006/relationships/image" Target="../media/image470.png"/><Relationship Id="rId13" Type="http://schemas.openxmlformats.org/officeDocument/2006/relationships/customXml" Target="../ink/ink2193.xml"/><Relationship Id="rId18" Type="http://schemas.openxmlformats.org/officeDocument/2006/relationships/image" Target="../media/image394.png"/><Relationship Id="rId39" Type="http://schemas.openxmlformats.org/officeDocument/2006/relationships/customXml" Target="../ink/ink2206.xml"/><Relationship Id="rId109" Type="http://schemas.openxmlformats.org/officeDocument/2006/relationships/customXml" Target="../ink/ink2241.xml"/><Relationship Id="rId34" Type="http://schemas.openxmlformats.org/officeDocument/2006/relationships/image" Target="../media/image402.png"/><Relationship Id="rId50" Type="http://schemas.openxmlformats.org/officeDocument/2006/relationships/image" Target="../media/image410.png"/><Relationship Id="rId55" Type="http://schemas.openxmlformats.org/officeDocument/2006/relationships/customXml" Target="../ink/ink2214.xml"/><Relationship Id="rId76" Type="http://schemas.openxmlformats.org/officeDocument/2006/relationships/image" Target="../media/image423.png"/><Relationship Id="rId97" Type="http://schemas.openxmlformats.org/officeDocument/2006/relationships/customXml" Target="../ink/ink2235.xml"/><Relationship Id="rId104" Type="http://schemas.openxmlformats.org/officeDocument/2006/relationships/image" Target="../media/image436.png"/><Relationship Id="rId120" Type="http://schemas.openxmlformats.org/officeDocument/2006/relationships/image" Target="../media/image444.png"/><Relationship Id="rId125" Type="http://schemas.openxmlformats.org/officeDocument/2006/relationships/customXml" Target="../ink/ink2249.xml"/><Relationship Id="rId141" Type="http://schemas.openxmlformats.org/officeDocument/2006/relationships/customXml" Target="../ink/ink2257.xml"/><Relationship Id="rId146" Type="http://schemas.openxmlformats.org/officeDocument/2006/relationships/image" Target="../media/image457.png"/><Relationship Id="rId167" Type="http://schemas.openxmlformats.org/officeDocument/2006/relationships/customXml" Target="../ink/ink2270.xml"/><Relationship Id="rId7" Type="http://schemas.openxmlformats.org/officeDocument/2006/relationships/customXml" Target="../ink/ink2190.xml"/><Relationship Id="rId71" Type="http://schemas.openxmlformats.org/officeDocument/2006/relationships/customXml" Target="../ink/ink2222.xml"/><Relationship Id="rId92" Type="http://schemas.openxmlformats.org/officeDocument/2006/relationships/image" Target="../media/image430.png"/><Relationship Id="rId162" Type="http://schemas.openxmlformats.org/officeDocument/2006/relationships/image" Target="../media/image465.png"/><Relationship Id="rId183" Type="http://schemas.openxmlformats.org/officeDocument/2006/relationships/customXml" Target="../ink/ink2278.xml"/><Relationship Id="rId2" Type="http://schemas.openxmlformats.org/officeDocument/2006/relationships/image" Target="../media/image386.png"/><Relationship Id="rId29" Type="http://schemas.openxmlformats.org/officeDocument/2006/relationships/customXml" Target="../ink/ink2201.xml"/><Relationship Id="rId24" Type="http://schemas.openxmlformats.org/officeDocument/2006/relationships/image" Target="../media/image397.png"/><Relationship Id="rId40" Type="http://schemas.openxmlformats.org/officeDocument/2006/relationships/image" Target="../media/image405.png"/><Relationship Id="rId45" Type="http://schemas.openxmlformats.org/officeDocument/2006/relationships/customXml" Target="../ink/ink2209.xml"/><Relationship Id="rId66" Type="http://schemas.openxmlformats.org/officeDocument/2006/relationships/image" Target="../media/image418.png"/><Relationship Id="rId87" Type="http://schemas.openxmlformats.org/officeDocument/2006/relationships/customXml" Target="../ink/ink2230.xml"/><Relationship Id="rId110" Type="http://schemas.openxmlformats.org/officeDocument/2006/relationships/image" Target="../media/image439.png"/><Relationship Id="rId115" Type="http://schemas.openxmlformats.org/officeDocument/2006/relationships/customXml" Target="../ink/ink2244.xml"/><Relationship Id="rId131" Type="http://schemas.openxmlformats.org/officeDocument/2006/relationships/customXml" Target="../ink/ink2252.xml"/><Relationship Id="rId136" Type="http://schemas.openxmlformats.org/officeDocument/2006/relationships/image" Target="../media/image452.png"/><Relationship Id="rId157" Type="http://schemas.openxmlformats.org/officeDocument/2006/relationships/customXml" Target="../ink/ink2265.xml"/><Relationship Id="rId178" Type="http://schemas.openxmlformats.org/officeDocument/2006/relationships/image" Target="../media/image473.png"/><Relationship Id="rId61" Type="http://schemas.openxmlformats.org/officeDocument/2006/relationships/customXml" Target="../ink/ink2217.xml"/><Relationship Id="rId82" Type="http://schemas.openxmlformats.org/officeDocument/2006/relationships/image" Target="../media/image426.png"/><Relationship Id="rId152" Type="http://schemas.openxmlformats.org/officeDocument/2006/relationships/image" Target="../media/image460.png"/><Relationship Id="rId173" Type="http://schemas.openxmlformats.org/officeDocument/2006/relationships/customXml" Target="../ink/ink2273.xml"/><Relationship Id="rId19" Type="http://schemas.openxmlformats.org/officeDocument/2006/relationships/customXml" Target="../ink/ink2196.xml"/><Relationship Id="rId14" Type="http://schemas.openxmlformats.org/officeDocument/2006/relationships/image" Target="../media/image392.png"/><Relationship Id="rId30" Type="http://schemas.openxmlformats.org/officeDocument/2006/relationships/image" Target="../media/image400.png"/><Relationship Id="rId35" Type="http://schemas.openxmlformats.org/officeDocument/2006/relationships/customXml" Target="../ink/ink2204.xml"/><Relationship Id="rId56" Type="http://schemas.openxmlformats.org/officeDocument/2006/relationships/image" Target="../media/image413.png"/><Relationship Id="rId77" Type="http://schemas.openxmlformats.org/officeDocument/2006/relationships/customXml" Target="../ink/ink2225.xml"/><Relationship Id="rId100" Type="http://schemas.openxmlformats.org/officeDocument/2006/relationships/image" Target="../media/image434.png"/><Relationship Id="rId105" Type="http://schemas.openxmlformats.org/officeDocument/2006/relationships/customXml" Target="../ink/ink2239.xml"/><Relationship Id="rId126" Type="http://schemas.openxmlformats.org/officeDocument/2006/relationships/image" Target="../media/image447.png"/><Relationship Id="rId147" Type="http://schemas.openxmlformats.org/officeDocument/2006/relationships/customXml" Target="../ink/ink2260.xml"/><Relationship Id="rId168" Type="http://schemas.openxmlformats.org/officeDocument/2006/relationships/image" Target="../media/image468.png"/><Relationship Id="rId8" Type="http://schemas.openxmlformats.org/officeDocument/2006/relationships/image" Target="../media/image389.png"/><Relationship Id="rId51" Type="http://schemas.openxmlformats.org/officeDocument/2006/relationships/customXml" Target="../ink/ink2212.xml"/><Relationship Id="rId72" Type="http://schemas.openxmlformats.org/officeDocument/2006/relationships/image" Target="../media/image421.png"/><Relationship Id="rId93" Type="http://schemas.openxmlformats.org/officeDocument/2006/relationships/customXml" Target="../ink/ink2233.xml"/><Relationship Id="rId98" Type="http://schemas.openxmlformats.org/officeDocument/2006/relationships/image" Target="../media/image433.png"/><Relationship Id="rId121" Type="http://schemas.openxmlformats.org/officeDocument/2006/relationships/customXml" Target="../ink/ink2247.xml"/><Relationship Id="rId142" Type="http://schemas.openxmlformats.org/officeDocument/2006/relationships/image" Target="../media/image455.png"/><Relationship Id="rId163" Type="http://schemas.openxmlformats.org/officeDocument/2006/relationships/customXml" Target="../ink/ink2268.xml"/><Relationship Id="rId184" Type="http://schemas.openxmlformats.org/officeDocument/2006/relationships/image" Target="../media/image477.png"/><Relationship Id="rId3" Type="http://schemas.openxmlformats.org/officeDocument/2006/relationships/customXml" Target="../ink/ink2188.xml"/><Relationship Id="rId25" Type="http://schemas.openxmlformats.org/officeDocument/2006/relationships/customXml" Target="../ink/ink2199.xml"/><Relationship Id="rId46" Type="http://schemas.openxmlformats.org/officeDocument/2006/relationships/image" Target="../media/image408.png"/><Relationship Id="rId67" Type="http://schemas.openxmlformats.org/officeDocument/2006/relationships/customXml" Target="../ink/ink2220.xml"/><Relationship Id="rId116" Type="http://schemas.openxmlformats.org/officeDocument/2006/relationships/image" Target="../media/image442.png"/><Relationship Id="rId137" Type="http://schemas.openxmlformats.org/officeDocument/2006/relationships/customXml" Target="../ink/ink2255.xml"/><Relationship Id="rId158" Type="http://schemas.openxmlformats.org/officeDocument/2006/relationships/image" Target="../media/image463.png"/><Relationship Id="rId20" Type="http://schemas.openxmlformats.org/officeDocument/2006/relationships/image" Target="../media/image395.png"/><Relationship Id="rId41" Type="http://schemas.openxmlformats.org/officeDocument/2006/relationships/customXml" Target="../ink/ink2207.xml"/><Relationship Id="rId62" Type="http://schemas.openxmlformats.org/officeDocument/2006/relationships/image" Target="../media/image416.png"/><Relationship Id="rId83" Type="http://schemas.openxmlformats.org/officeDocument/2006/relationships/customXml" Target="../ink/ink2228.xml"/><Relationship Id="rId88" Type="http://schemas.openxmlformats.org/officeDocument/2006/relationships/image" Target="../media/image428.png"/><Relationship Id="rId111" Type="http://schemas.openxmlformats.org/officeDocument/2006/relationships/customXml" Target="../ink/ink2242.xml"/><Relationship Id="rId132" Type="http://schemas.openxmlformats.org/officeDocument/2006/relationships/image" Target="../media/image450.png"/><Relationship Id="rId153" Type="http://schemas.openxmlformats.org/officeDocument/2006/relationships/customXml" Target="../ink/ink2263.xml"/><Relationship Id="rId174" Type="http://schemas.openxmlformats.org/officeDocument/2006/relationships/image" Target="../media/image471.png"/><Relationship Id="rId179" Type="http://schemas.openxmlformats.org/officeDocument/2006/relationships/customXml" Target="../ink/ink2276.xml"/><Relationship Id="rId15" Type="http://schemas.openxmlformats.org/officeDocument/2006/relationships/customXml" Target="../ink/ink2194.xml"/><Relationship Id="rId36" Type="http://schemas.openxmlformats.org/officeDocument/2006/relationships/image" Target="../media/image403.png"/><Relationship Id="rId57" Type="http://schemas.openxmlformats.org/officeDocument/2006/relationships/customXml" Target="../ink/ink2215.xml"/><Relationship Id="rId106" Type="http://schemas.openxmlformats.org/officeDocument/2006/relationships/image" Target="../media/image437.png"/><Relationship Id="rId127" Type="http://schemas.openxmlformats.org/officeDocument/2006/relationships/customXml" Target="../ink/ink2250.xml"/><Relationship Id="rId10" Type="http://schemas.openxmlformats.org/officeDocument/2006/relationships/image" Target="../media/image390.png"/><Relationship Id="rId31" Type="http://schemas.openxmlformats.org/officeDocument/2006/relationships/customXml" Target="../ink/ink2202.xml"/><Relationship Id="rId52" Type="http://schemas.openxmlformats.org/officeDocument/2006/relationships/image" Target="../media/image411.png"/><Relationship Id="rId73" Type="http://schemas.openxmlformats.org/officeDocument/2006/relationships/customXml" Target="../ink/ink2223.xml"/><Relationship Id="rId78" Type="http://schemas.openxmlformats.org/officeDocument/2006/relationships/image" Target="../media/image424.png"/><Relationship Id="rId94" Type="http://schemas.openxmlformats.org/officeDocument/2006/relationships/image" Target="../media/image431.png"/><Relationship Id="rId99" Type="http://schemas.openxmlformats.org/officeDocument/2006/relationships/customXml" Target="../ink/ink2236.xml"/><Relationship Id="rId101" Type="http://schemas.openxmlformats.org/officeDocument/2006/relationships/customXml" Target="../ink/ink2237.xml"/><Relationship Id="rId122" Type="http://schemas.openxmlformats.org/officeDocument/2006/relationships/image" Target="../media/image445.png"/><Relationship Id="rId143" Type="http://schemas.openxmlformats.org/officeDocument/2006/relationships/customXml" Target="../ink/ink2258.xml"/><Relationship Id="rId148" Type="http://schemas.openxmlformats.org/officeDocument/2006/relationships/image" Target="../media/image458.png"/><Relationship Id="rId164" Type="http://schemas.openxmlformats.org/officeDocument/2006/relationships/image" Target="../media/image466.png"/><Relationship Id="rId169" Type="http://schemas.openxmlformats.org/officeDocument/2006/relationships/customXml" Target="../ink/ink2271.xml"/><Relationship Id="rId185" Type="http://schemas.openxmlformats.org/officeDocument/2006/relationships/customXml" Target="../ink/ink2279.xml"/><Relationship Id="rId4" Type="http://schemas.openxmlformats.org/officeDocument/2006/relationships/image" Target="../media/image387.png"/><Relationship Id="rId9" Type="http://schemas.openxmlformats.org/officeDocument/2006/relationships/customXml" Target="../ink/ink2191.xml"/><Relationship Id="rId180" Type="http://schemas.openxmlformats.org/officeDocument/2006/relationships/image" Target="../media/image474.png"/><Relationship Id="rId26" Type="http://schemas.openxmlformats.org/officeDocument/2006/relationships/image" Target="../media/image398.png"/><Relationship Id="rId47" Type="http://schemas.openxmlformats.org/officeDocument/2006/relationships/customXml" Target="../ink/ink2210.xml"/><Relationship Id="rId68" Type="http://schemas.openxmlformats.org/officeDocument/2006/relationships/image" Target="../media/image419.png"/><Relationship Id="rId89" Type="http://schemas.openxmlformats.org/officeDocument/2006/relationships/customXml" Target="../ink/ink2231.xml"/><Relationship Id="rId112" Type="http://schemas.openxmlformats.org/officeDocument/2006/relationships/image" Target="../media/image440.png"/><Relationship Id="rId133" Type="http://schemas.openxmlformats.org/officeDocument/2006/relationships/customXml" Target="../ink/ink2253.xml"/><Relationship Id="rId154" Type="http://schemas.openxmlformats.org/officeDocument/2006/relationships/image" Target="../media/image461.png"/><Relationship Id="rId175" Type="http://schemas.openxmlformats.org/officeDocument/2006/relationships/customXml" Target="../ink/ink2274.xml"/><Relationship Id="rId16" Type="http://schemas.openxmlformats.org/officeDocument/2006/relationships/image" Target="../media/image393.png"/><Relationship Id="rId37" Type="http://schemas.openxmlformats.org/officeDocument/2006/relationships/customXml" Target="../ink/ink2205.xml"/><Relationship Id="rId58" Type="http://schemas.openxmlformats.org/officeDocument/2006/relationships/image" Target="../media/image414.png"/><Relationship Id="rId79" Type="http://schemas.openxmlformats.org/officeDocument/2006/relationships/customXml" Target="../ink/ink2226.xml"/><Relationship Id="rId102" Type="http://schemas.openxmlformats.org/officeDocument/2006/relationships/image" Target="../media/image435.png"/><Relationship Id="rId123" Type="http://schemas.openxmlformats.org/officeDocument/2006/relationships/customXml" Target="../ink/ink2248.xml"/><Relationship Id="rId144" Type="http://schemas.openxmlformats.org/officeDocument/2006/relationships/image" Target="../media/image456.png"/><Relationship Id="rId90" Type="http://schemas.openxmlformats.org/officeDocument/2006/relationships/image" Target="../media/image429.png"/><Relationship Id="rId165" Type="http://schemas.openxmlformats.org/officeDocument/2006/relationships/customXml" Target="../ink/ink2269.xml"/><Relationship Id="rId186" Type="http://schemas.openxmlformats.org/officeDocument/2006/relationships/image" Target="../media/image478.png"/><Relationship Id="rId27" Type="http://schemas.openxmlformats.org/officeDocument/2006/relationships/customXml" Target="../ink/ink2200.xml"/><Relationship Id="rId48" Type="http://schemas.openxmlformats.org/officeDocument/2006/relationships/image" Target="../media/image409.png"/><Relationship Id="rId69" Type="http://schemas.openxmlformats.org/officeDocument/2006/relationships/customXml" Target="../ink/ink2221.xml"/><Relationship Id="rId113" Type="http://schemas.openxmlformats.org/officeDocument/2006/relationships/customXml" Target="../ink/ink2243.xml"/><Relationship Id="rId134" Type="http://schemas.openxmlformats.org/officeDocument/2006/relationships/image" Target="../media/image451.png"/><Relationship Id="rId80" Type="http://schemas.openxmlformats.org/officeDocument/2006/relationships/image" Target="../media/image425.png"/><Relationship Id="rId155" Type="http://schemas.openxmlformats.org/officeDocument/2006/relationships/customXml" Target="../ink/ink2264.xml"/><Relationship Id="rId176" Type="http://schemas.openxmlformats.org/officeDocument/2006/relationships/image" Target="../media/image472.png"/><Relationship Id="rId17" Type="http://schemas.openxmlformats.org/officeDocument/2006/relationships/customXml" Target="../ink/ink2195.xml"/><Relationship Id="rId38" Type="http://schemas.openxmlformats.org/officeDocument/2006/relationships/image" Target="../media/image404.png"/><Relationship Id="rId59" Type="http://schemas.openxmlformats.org/officeDocument/2006/relationships/customXml" Target="../ink/ink2216.xml"/><Relationship Id="rId103" Type="http://schemas.openxmlformats.org/officeDocument/2006/relationships/customXml" Target="../ink/ink2238.xml"/><Relationship Id="rId124" Type="http://schemas.openxmlformats.org/officeDocument/2006/relationships/image" Target="../media/image446.png"/><Relationship Id="rId70" Type="http://schemas.openxmlformats.org/officeDocument/2006/relationships/image" Target="../media/image420.png"/><Relationship Id="rId91" Type="http://schemas.openxmlformats.org/officeDocument/2006/relationships/customXml" Target="../ink/ink2232.xml"/><Relationship Id="rId145" Type="http://schemas.openxmlformats.org/officeDocument/2006/relationships/customXml" Target="../ink/ink2259.xml"/><Relationship Id="rId166" Type="http://schemas.openxmlformats.org/officeDocument/2006/relationships/image" Target="../media/image467.png"/><Relationship Id="rId1" Type="http://schemas.openxmlformats.org/officeDocument/2006/relationships/slideLayout" Target="../slideLayouts/slideLayout2.xml"/><Relationship Id="rId28" Type="http://schemas.openxmlformats.org/officeDocument/2006/relationships/image" Target="../media/image399.png"/><Relationship Id="rId49" Type="http://schemas.openxmlformats.org/officeDocument/2006/relationships/customXml" Target="../ink/ink2211.xml"/><Relationship Id="rId114" Type="http://schemas.openxmlformats.org/officeDocument/2006/relationships/image" Target="../media/image441.png"/><Relationship Id="rId60" Type="http://schemas.openxmlformats.org/officeDocument/2006/relationships/image" Target="../media/image415.png"/><Relationship Id="rId81" Type="http://schemas.openxmlformats.org/officeDocument/2006/relationships/customXml" Target="../ink/ink2227.xml"/><Relationship Id="rId135" Type="http://schemas.openxmlformats.org/officeDocument/2006/relationships/customXml" Target="../ink/ink2254.xml"/><Relationship Id="rId156" Type="http://schemas.openxmlformats.org/officeDocument/2006/relationships/image" Target="../media/image462.png"/><Relationship Id="rId177" Type="http://schemas.openxmlformats.org/officeDocument/2006/relationships/customXml" Target="../ink/ink2275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9.png"/><Relationship Id="rId2" Type="http://schemas.openxmlformats.org/officeDocument/2006/relationships/customXml" Target="../ink/ink2280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284.xml"/><Relationship Id="rId13" Type="http://schemas.openxmlformats.org/officeDocument/2006/relationships/image" Target="../media/image484.png"/><Relationship Id="rId18" Type="http://schemas.openxmlformats.org/officeDocument/2006/relationships/customXml" Target="../ink/ink2289.xml"/><Relationship Id="rId3" Type="http://schemas.openxmlformats.org/officeDocument/2006/relationships/image" Target="../media/image479.png"/><Relationship Id="rId7" Type="http://schemas.openxmlformats.org/officeDocument/2006/relationships/image" Target="../media/image481.png"/><Relationship Id="rId12" Type="http://schemas.openxmlformats.org/officeDocument/2006/relationships/customXml" Target="../ink/ink2286.xml"/><Relationship Id="rId17" Type="http://schemas.openxmlformats.org/officeDocument/2006/relationships/image" Target="../media/image486.png"/><Relationship Id="rId2" Type="http://schemas.openxmlformats.org/officeDocument/2006/relationships/customXml" Target="../ink/ink2281.xml"/><Relationship Id="rId16" Type="http://schemas.openxmlformats.org/officeDocument/2006/relationships/customXml" Target="../ink/ink22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83.xml"/><Relationship Id="rId11" Type="http://schemas.openxmlformats.org/officeDocument/2006/relationships/image" Target="../media/image483.png"/><Relationship Id="rId5" Type="http://schemas.openxmlformats.org/officeDocument/2006/relationships/image" Target="../media/image480.png"/><Relationship Id="rId15" Type="http://schemas.openxmlformats.org/officeDocument/2006/relationships/image" Target="../media/image485.png"/><Relationship Id="rId10" Type="http://schemas.openxmlformats.org/officeDocument/2006/relationships/customXml" Target="../ink/ink2285.xml"/><Relationship Id="rId19" Type="http://schemas.openxmlformats.org/officeDocument/2006/relationships/image" Target="../media/image487.png"/><Relationship Id="rId4" Type="http://schemas.openxmlformats.org/officeDocument/2006/relationships/customXml" Target="../ink/ink2282.xml"/><Relationship Id="rId9" Type="http://schemas.openxmlformats.org/officeDocument/2006/relationships/image" Target="../media/image482.png"/><Relationship Id="rId14" Type="http://schemas.openxmlformats.org/officeDocument/2006/relationships/customXml" Target="../ink/ink2287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customXml" Target="../ink/ink2293.xml"/><Relationship Id="rId13" Type="http://schemas.openxmlformats.org/officeDocument/2006/relationships/image" Target="../media/image484.png"/><Relationship Id="rId18" Type="http://schemas.openxmlformats.org/officeDocument/2006/relationships/customXml" Target="../ink/ink2298.xml"/><Relationship Id="rId26" Type="http://schemas.openxmlformats.org/officeDocument/2006/relationships/customXml" Target="../ink/ink2302.xml"/><Relationship Id="rId3" Type="http://schemas.openxmlformats.org/officeDocument/2006/relationships/image" Target="../media/image479.png"/><Relationship Id="rId21" Type="http://schemas.openxmlformats.org/officeDocument/2006/relationships/image" Target="../media/image488.png"/><Relationship Id="rId7" Type="http://schemas.openxmlformats.org/officeDocument/2006/relationships/image" Target="../media/image481.png"/><Relationship Id="rId12" Type="http://schemas.openxmlformats.org/officeDocument/2006/relationships/customXml" Target="../ink/ink2295.xml"/><Relationship Id="rId17" Type="http://schemas.openxmlformats.org/officeDocument/2006/relationships/image" Target="../media/image486.png"/><Relationship Id="rId25" Type="http://schemas.openxmlformats.org/officeDocument/2006/relationships/image" Target="../media/image490.png"/><Relationship Id="rId2" Type="http://schemas.openxmlformats.org/officeDocument/2006/relationships/customXml" Target="../ink/ink2290.xml"/><Relationship Id="rId16" Type="http://schemas.openxmlformats.org/officeDocument/2006/relationships/customXml" Target="../ink/ink2297.xml"/><Relationship Id="rId20" Type="http://schemas.openxmlformats.org/officeDocument/2006/relationships/customXml" Target="../ink/ink2299.xml"/><Relationship Id="rId29" Type="http://schemas.openxmlformats.org/officeDocument/2006/relationships/image" Target="../media/image4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92.xml"/><Relationship Id="rId11" Type="http://schemas.openxmlformats.org/officeDocument/2006/relationships/image" Target="../media/image483.png"/><Relationship Id="rId24" Type="http://schemas.openxmlformats.org/officeDocument/2006/relationships/customXml" Target="../ink/ink2301.xml"/><Relationship Id="rId5" Type="http://schemas.openxmlformats.org/officeDocument/2006/relationships/image" Target="../media/image480.png"/><Relationship Id="rId15" Type="http://schemas.openxmlformats.org/officeDocument/2006/relationships/image" Target="../media/image485.png"/><Relationship Id="rId23" Type="http://schemas.openxmlformats.org/officeDocument/2006/relationships/image" Target="../media/image489.png"/><Relationship Id="rId28" Type="http://schemas.openxmlformats.org/officeDocument/2006/relationships/customXml" Target="../ink/ink2303.xml"/><Relationship Id="rId10" Type="http://schemas.openxmlformats.org/officeDocument/2006/relationships/customXml" Target="../ink/ink2294.xml"/><Relationship Id="rId19" Type="http://schemas.openxmlformats.org/officeDocument/2006/relationships/image" Target="../media/image487.png"/><Relationship Id="rId4" Type="http://schemas.openxmlformats.org/officeDocument/2006/relationships/customXml" Target="../ink/ink2291.xml"/><Relationship Id="rId9" Type="http://schemas.openxmlformats.org/officeDocument/2006/relationships/image" Target="../media/image482.png"/><Relationship Id="rId14" Type="http://schemas.openxmlformats.org/officeDocument/2006/relationships/customXml" Target="../ink/ink2296.xml"/><Relationship Id="rId22" Type="http://schemas.openxmlformats.org/officeDocument/2006/relationships/customXml" Target="../ink/ink2300.xml"/><Relationship Id="rId27" Type="http://schemas.openxmlformats.org/officeDocument/2006/relationships/image" Target="../media/image491.png"/></Relationships>
</file>

<file path=ppt/slides/_rels/slide6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84.png"/><Relationship Id="rId18" Type="http://schemas.openxmlformats.org/officeDocument/2006/relationships/customXml" Target="../ink/ink2312.xml"/><Relationship Id="rId26" Type="http://schemas.openxmlformats.org/officeDocument/2006/relationships/customXml" Target="../ink/ink2316.xml"/><Relationship Id="rId39" Type="http://schemas.openxmlformats.org/officeDocument/2006/relationships/image" Target="../media/image502.png"/><Relationship Id="rId21" Type="http://schemas.openxmlformats.org/officeDocument/2006/relationships/image" Target="../media/image493.png"/><Relationship Id="rId34" Type="http://schemas.openxmlformats.org/officeDocument/2006/relationships/customXml" Target="../ink/ink2320.xml"/><Relationship Id="rId7" Type="http://schemas.openxmlformats.org/officeDocument/2006/relationships/image" Target="../media/image481.png"/><Relationship Id="rId2" Type="http://schemas.openxmlformats.org/officeDocument/2006/relationships/customXml" Target="../ink/ink2304.xml"/><Relationship Id="rId16" Type="http://schemas.openxmlformats.org/officeDocument/2006/relationships/customXml" Target="../ink/ink2311.xml"/><Relationship Id="rId20" Type="http://schemas.openxmlformats.org/officeDocument/2006/relationships/customXml" Target="../ink/ink2313.xml"/><Relationship Id="rId29" Type="http://schemas.openxmlformats.org/officeDocument/2006/relationships/image" Target="../media/image497.png"/><Relationship Id="rId41" Type="http://schemas.openxmlformats.org/officeDocument/2006/relationships/image" Target="../media/image5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06.xml"/><Relationship Id="rId11" Type="http://schemas.openxmlformats.org/officeDocument/2006/relationships/image" Target="../media/image483.png"/><Relationship Id="rId24" Type="http://schemas.openxmlformats.org/officeDocument/2006/relationships/customXml" Target="../ink/ink2315.xml"/><Relationship Id="rId32" Type="http://schemas.openxmlformats.org/officeDocument/2006/relationships/customXml" Target="../ink/ink2319.xml"/><Relationship Id="rId37" Type="http://schemas.openxmlformats.org/officeDocument/2006/relationships/image" Target="../media/image501.png"/><Relationship Id="rId40" Type="http://schemas.openxmlformats.org/officeDocument/2006/relationships/customXml" Target="../ink/ink2323.xml"/><Relationship Id="rId5" Type="http://schemas.openxmlformats.org/officeDocument/2006/relationships/image" Target="../media/image480.png"/><Relationship Id="rId15" Type="http://schemas.openxmlformats.org/officeDocument/2006/relationships/image" Target="../media/image485.png"/><Relationship Id="rId23" Type="http://schemas.openxmlformats.org/officeDocument/2006/relationships/image" Target="../media/image494.png"/><Relationship Id="rId28" Type="http://schemas.openxmlformats.org/officeDocument/2006/relationships/customXml" Target="../ink/ink2317.xml"/><Relationship Id="rId36" Type="http://schemas.openxmlformats.org/officeDocument/2006/relationships/customXml" Target="../ink/ink2321.xml"/><Relationship Id="rId10" Type="http://schemas.openxmlformats.org/officeDocument/2006/relationships/customXml" Target="../ink/ink2308.xml"/><Relationship Id="rId19" Type="http://schemas.openxmlformats.org/officeDocument/2006/relationships/image" Target="../media/image487.png"/><Relationship Id="rId31" Type="http://schemas.openxmlformats.org/officeDocument/2006/relationships/image" Target="../media/image498.png"/><Relationship Id="rId4" Type="http://schemas.openxmlformats.org/officeDocument/2006/relationships/customXml" Target="../ink/ink2305.xml"/><Relationship Id="rId9" Type="http://schemas.openxmlformats.org/officeDocument/2006/relationships/image" Target="../media/image482.png"/><Relationship Id="rId14" Type="http://schemas.openxmlformats.org/officeDocument/2006/relationships/customXml" Target="../ink/ink2310.xml"/><Relationship Id="rId22" Type="http://schemas.openxmlformats.org/officeDocument/2006/relationships/customXml" Target="../ink/ink2314.xml"/><Relationship Id="rId27" Type="http://schemas.openxmlformats.org/officeDocument/2006/relationships/image" Target="../media/image496.png"/><Relationship Id="rId30" Type="http://schemas.openxmlformats.org/officeDocument/2006/relationships/customXml" Target="../ink/ink2318.xml"/><Relationship Id="rId35" Type="http://schemas.openxmlformats.org/officeDocument/2006/relationships/image" Target="../media/image500.png"/><Relationship Id="rId8" Type="http://schemas.openxmlformats.org/officeDocument/2006/relationships/customXml" Target="../ink/ink2307.xml"/><Relationship Id="rId3" Type="http://schemas.openxmlformats.org/officeDocument/2006/relationships/image" Target="../media/image479.png"/><Relationship Id="rId12" Type="http://schemas.openxmlformats.org/officeDocument/2006/relationships/customXml" Target="../ink/ink2309.xml"/><Relationship Id="rId17" Type="http://schemas.openxmlformats.org/officeDocument/2006/relationships/image" Target="../media/image486.png"/><Relationship Id="rId25" Type="http://schemas.openxmlformats.org/officeDocument/2006/relationships/image" Target="../media/image495.png"/><Relationship Id="rId33" Type="http://schemas.openxmlformats.org/officeDocument/2006/relationships/image" Target="../media/image499.png"/><Relationship Id="rId38" Type="http://schemas.openxmlformats.org/officeDocument/2006/relationships/customXml" Target="../ink/ink2322.xml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36.xml"/><Relationship Id="rId21" Type="http://schemas.openxmlformats.org/officeDocument/2006/relationships/image" Target="../media/image493.png"/><Relationship Id="rId34" Type="http://schemas.openxmlformats.org/officeDocument/2006/relationships/customXml" Target="../ink/ink2340.xml"/><Relationship Id="rId42" Type="http://schemas.openxmlformats.org/officeDocument/2006/relationships/customXml" Target="../ink/ink2344.xml"/><Relationship Id="rId47" Type="http://schemas.openxmlformats.org/officeDocument/2006/relationships/image" Target="../media/image506.png"/><Relationship Id="rId50" Type="http://schemas.openxmlformats.org/officeDocument/2006/relationships/customXml" Target="../ink/ink2348.xml"/><Relationship Id="rId55" Type="http://schemas.openxmlformats.org/officeDocument/2006/relationships/image" Target="../media/image510.png"/><Relationship Id="rId63" Type="http://schemas.openxmlformats.org/officeDocument/2006/relationships/image" Target="../media/image514.png"/><Relationship Id="rId7" Type="http://schemas.openxmlformats.org/officeDocument/2006/relationships/image" Target="../media/image481.png"/><Relationship Id="rId2" Type="http://schemas.openxmlformats.org/officeDocument/2006/relationships/customXml" Target="../ink/ink2324.xml"/><Relationship Id="rId16" Type="http://schemas.openxmlformats.org/officeDocument/2006/relationships/customXml" Target="../ink/ink2331.xml"/><Relationship Id="rId29" Type="http://schemas.openxmlformats.org/officeDocument/2006/relationships/image" Target="../media/image497.png"/><Relationship Id="rId11" Type="http://schemas.openxmlformats.org/officeDocument/2006/relationships/image" Target="../media/image483.png"/><Relationship Id="rId24" Type="http://schemas.openxmlformats.org/officeDocument/2006/relationships/customXml" Target="../ink/ink2335.xml"/><Relationship Id="rId32" Type="http://schemas.openxmlformats.org/officeDocument/2006/relationships/customXml" Target="../ink/ink2339.xml"/><Relationship Id="rId37" Type="http://schemas.openxmlformats.org/officeDocument/2006/relationships/image" Target="../media/image501.png"/><Relationship Id="rId40" Type="http://schemas.openxmlformats.org/officeDocument/2006/relationships/customXml" Target="../ink/ink2343.xml"/><Relationship Id="rId45" Type="http://schemas.openxmlformats.org/officeDocument/2006/relationships/image" Target="../media/image505.png"/><Relationship Id="rId53" Type="http://schemas.openxmlformats.org/officeDocument/2006/relationships/image" Target="../media/image509.png"/><Relationship Id="rId58" Type="http://schemas.openxmlformats.org/officeDocument/2006/relationships/customXml" Target="../ink/ink2352.xml"/><Relationship Id="rId66" Type="http://schemas.openxmlformats.org/officeDocument/2006/relationships/customXml" Target="../ink/ink2356.xml"/><Relationship Id="rId5" Type="http://schemas.openxmlformats.org/officeDocument/2006/relationships/image" Target="../media/image480.png"/><Relationship Id="rId61" Type="http://schemas.openxmlformats.org/officeDocument/2006/relationships/image" Target="../media/image513.png"/><Relationship Id="rId19" Type="http://schemas.openxmlformats.org/officeDocument/2006/relationships/image" Target="../media/image487.png"/><Relationship Id="rId14" Type="http://schemas.openxmlformats.org/officeDocument/2006/relationships/customXml" Target="../ink/ink2330.xml"/><Relationship Id="rId22" Type="http://schemas.openxmlformats.org/officeDocument/2006/relationships/customXml" Target="../ink/ink2334.xml"/><Relationship Id="rId27" Type="http://schemas.openxmlformats.org/officeDocument/2006/relationships/image" Target="../media/image496.png"/><Relationship Id="rId30" Type="http://schemas.openxmlformats.org/officeDocument/2006/relationships/customXml" Target="../ink/ink2338.xml"/><Relationship Id="rId35" Type="http://schemas.openxmlformats.org/officeDocument/2006/relationships/image" Target="../media/image500.png"/><Relationship Id="rId43" Type="http://schemas.openxmlformats.org/officeDocument/2006/relationships/image" Target="../media/image504.png"/><Relationship Id="rId48" Type="http://schemas.openxmlformats.org/officeDocument/2006/relationships/customXml" Target="../ink/ink2347.xml"/><Relationship Id="rId56" Type="http://schemas.openxmlformats.org/officeDocument/2006/relationships/customXml" Target="../ink/ink2351.xml"/><Relationship Id="rId64" Type="http://schemas.openxmlformats.org/officeDocument/2006/relationships/customXml" Target="../ink/ink2355.xml"/><Relationship Id="rId8" Type="http://schemas.openxmlformats.org/officeDocument/2006/relationships/customXml" Target="../ink/ink2327.xml"/><Relationship Id="rId51" Type="http://schemas.openxmlformats.org/officeDocument/2006/relationships/image" Target="../media/image508.png"/><Relationship Id="rId3" Type="http://schemas.openxmlformats.org/officeDocument/2006/relationships/image" Target="../media/image479.png"/><Relationship Id="rId12" Type="http://schemas.openxmlformats.org/officeDocument/2006/relationships/customXml" Target="../ink/ink2329.xml"/><Relationship Id="rId17" Type="http://schemas.openxmlformats.org/officeDocument/2006/relationships/image" Target="../media/image486.png"/><Relationship Id="rId25" Type="http://schemas.openxmlformats.org/officeDocument/2006/relationships/image" Target="../media/image495.png"/><Relationship Id="rId33" Type="http://schemas.openxmlformats.org/officeDocument/2006/relationships/image" Target="../media/image499.png"/><Relationship Id="rId38" Type="http://schemas.openxmlformats.org/officeDocument/2006/relationships/customXml" Target="../ink/ink2342.xml"/><Relationship Id="rId46" Type="http://schemas.openxmlformats.org/officeDocument/2006/relationships/customXml" Target="../ink/ink2346.xml"/><Relationship Id="rId59" Type="http://schemas.openxmlformats.org/officeDocument/2006/relationships/image" Target="../media/image512.png"/><Relationship Id="rId67" Type="http://schemas.openxmlformats.org/officeDocument/2006/relationships/image" Target="../media/image516.png"/><Relationship Id="rId20" Type="http://schemas.openxmlformats.org/officeDocument/2006/relationships/customXml" Target="../ink/ink2333.xml"/><Relationship Id="rId41" Type="http://schemas.openxmlformats.org/officeDocument/2006/relationships/image" Target="../media/image503.png"/><Relationship Id="rId54" Type="http://schemas.openxmlformats.org/officeDocument/2006/relationships/customXml" Target="../ink/ink2350.xml"/><Relationship Id="rId62" Type="http://schemas.openxmlformats.org/officeDocument/2006/relationships/customXml" Target="../ink/ink235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26.xml"/><Relationship Id="rId15" Type="http://schemas.openxmlformats.org/officeDocument/2006/relationships/image" Target="../media/image485.png"/><Relationship Id="rId23" Type="http://schemas.openxmlformats.org/officeDocument/2006/relationships/image" Target="../media/image494.png"/><Relationship Id="rId28" Type="http://schemas.openxmlformats.org/officeDocument/2006/relationships/customXml" Target="../ink/ink2337.xml"/><Relationship Id="rId36" Type="http://schemas.openxmlformats.org/officeDocument/2006/relationships/customXml" Target="../ink/ink2341.xml"/><Relationship Id="rId49" Type="http://schemas.openxmlformats.org/officeDocument/2006/relationships/image" Target="../media/image507.png"/><Relationship Id="rId57" Type="http://schemas.openxmlformats.org/officeDocument/2006/relationships/image" Target="../media/image511.png"/><Relationship Id="rId10" Type="http://schemas.openxmlformats.org/officeDocument/2006/relationships/customXml" Target="../ink/ink2328.xml"/><Relationship Id="rId31" Type="http://schemas.openxmlformats.org/officeDocument/2006/relationships/image" Target="../media/image498.png"/><Relationship Id="rId44" Type="http://schemas.openxmlformats.org/officeDocument/2006/relationships/customXml" Target="../ink/ink2345.xml"/><Relationship Id="rId52" Type="http://schemas.openxmlformats.org/officeDocument/2006/relationships/customXml" Target="../ink/ink2349.xml"/><Relationship Id="rId60" Type="http://schemas.openxmlformats.org/officeDocument/2006/relationships/customXml" Target="../ink/ink2353.xml"/><Relationship Id="rId65" Type="http://schemas.openxmlformats.org/officeDocument/2006/relationships/image" Target="../media/image515.png"/><Relationship Id="rId4" Type="http://schemas.openxmlformats.org/officeDocument/2006/relationships/customXml" Target="../ink/ink2325.xml"/><Relationship Id="rId9" Type="http://schemas.openxmlformats.org/officeDocument/2006/relationships/image" Target="../media/image482.png"/><Relationship Id="rId13" Type="http://schemas.openxmlformats.org/officeDocument/2006/relationships/image" Target="../media/image484.png"/><Relationship Id="rId18" Type="http://schemas.openxmlformats.org/officeDocument/2006/relationships/customXml" Target="../ink/ink2332.xml"/><Relationship Id="rId39" Type="http://schemas.openxmlformats.org/officeDocument/2006/relationships/image" Target="../media/image502.pn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0.png"/><Relationship Id="rId3" Type="http://schemas.openxmlformats.org/officeDocument/2006/relationships/customXml" Target="../ink/ink2357.xml"/><Relationship Id="rId7" Type="http://schemas.openxmlformats.org/officeDocument/2006/relationships/customXml" Target="../ink/ink2359.xml"/><Relationship Id="rId12" Type="http://schemas.openxmlformats.org/officeDocument/2006/relationships/image" Target="../media/image522.png"/><Relationship Id="rId2" Type="http://schemas.openxmlformats.org/officeDocument/2006/relationships/image" Target="../media/image51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19.png"/><Relationship Id="rId11" Type="http://schemas.openxmlformats.org/officeDocument/2006/relationships/customXml" Target="../ink/ink2361.xml"/><Relationship Id="rId5" Type="http://schemas.openxmlformats.org/officeDocument/2006/relationships/customXml" Target="../ink/ink2358.xml"/><Relationship Id="rId10" Type="http://schemas.openxmlformats.org/officeDocument/2006/relationships/image" Target="../media/image521.png"/><Relationship Id="rId4" Type="http://schemas.openxmlformats.org/officeDocument/2006/relationships/image" Target="../media/image518.png"/><Relationship Id="rId9" Type="http://schemas.openxmlformats.org/officeDocument/2006/relationships/customXml" Target="../ink/ink2360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0.png"/><Relationship Id="rId13" Type="http://schemas.openxmlformats.org/officeDocument/2006/relationships/customXml" Target="../ink/ink2367.xml"/><Relationship Id="rId18" Type="http://schemas.openxmlformats.org/officeDocument/2006/relationships/image" Target="../media/image525.png"/><Relationship Id="rId3" Type="http://schemas.openxmlformats.org/officeDocument/2006/relationships/customXml" Target="../ink/ink2362.xml"/><Relationship Id="rId21" Type="http://schemas.openxmlformats.org/officeDocument/2006/relationships/customXml" Target="../ink/ink2371.xml"/><Relationship Id="rId7" Type="http://schemas.openxmlformats.org/officeDocument/2006/relationships/customXml" Target="../ink/ink2364.xml"/><Relationship Id="rId12" Type="http://schemas.openxmlformats.org/officeDocument/2006/relationships/image" Target="../media/image522.png"/><Relationship Id="rId17" Type="http://schemas.openxmlformats.org/officeDocument/2006/relationships/customXml" Target="../ink/ink2369.xml"/><Relationship Id="rId2" Type="http://schemas.openxmlformats.org/officeDocument/2006/relationships/image" Target="../media/image517.png"/><Relationship Id="rId16" Type="http://schemas.openxmlformats.org/officeDocument/2006/relationships/image" Target="../media/image524.png"/><Relationship Id="rId20" Type="http://schemas.openxmlformats.org/officeDocument/2006/relationships/image" Target="../media/image52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19.png"/><Relationship Id="rId11" Type="http://schemas.openxmlformats.org/officeDocument/2006/relationships/customXml" Target="../ink/ink2366.xml"/><Relationship Id="rId5" Type="http://schemas.openxmlformats.org/officeDocument/2006/relationships/customXml" Target="../ink/ink2363.xml"/><Relationship Id="rId15" Type="http://schemas.openxmlformats.org/officeDocument/2006/relationships/customXml" Target="../ink/ink2368.xml"/><Relationship Id="rId10" Type="http://schemas.openxmlformats.org/officeDocument/2006/relationships/image" Target="../media/image521.png"/><Relationship Id="rId19" Type="http://schemas.openxmlformats.org/officeDocument/2006/relationships/customXml" Target="../ink/ink2370.xml"/><Relationship Id="rId4" Type="http://schemas.openxmlformats.org/officeDocument/2006/relationships/image" Target="../media/image518.png"/><Relationship Id="rId9" Type="http://schemas.openxmlformats.org/officeDocument/2006/relationships/customXml" Target="../ink/ink2365.xml"/><Relationship Id="rId14" Type="http://schemas.openxmlformats.org/officeDocument/2006/relationships/image" Target="../media/image523.png"/><Relationship Id="rId22" Type="http://schemas.openxmlformats.org/officeDocument/2006/relationships/image" Target="../media/image527.png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.png"/><Relationship Id="rId18" Type="http://schemas.openxmlformats.org/officeDocument/2006/relationships/customXml" Target="../ink/ink75.xml"/><Relationship Id="rId26" Type="http://schemas.openxmlformats.org/officeDocument/2006/relationships/customXml" Target="../ink/ink79.xml"/><Relationship Id="rId39" Type="http://schemas.openxmlformats.org/officeDocument/2006/relationships/image" Target="../media/image23.png"/><Relationship Id="rId21" Type="http://schemas.openxmlformats.org/officeDocument/2006/relationships/image" Target="../media/image14.png"/><Relationship Id="rId34" Type="http://schemas.openxmlformats.org/officeDocument/2006/relationships/customXml" Target="../ink/ink83.xml"/><Relationship Id="rId42" Type="http://schemas.openxmlformats.org/officeDocument/2006/relationships/customXml" Target="../ink/ink87.xml"/><Relationship Id="rId47" Type="http://schemas.openxmlformats.org/officeDocument/2006/relationships/image" Target="../media/image32.png"/><Relationship Id="rId50" Type="http://schemas.openxmlformats.org/officeDocument/2006/relationships/customXml" Target="../ink/ink91.xml"/><Relationship Id="rId55" Type="http://schemas.openxmlformats.org/officeDocument/2006/relationships/image" Target="../media/image36.png"/><Relationship Id="rId7" Type="http://schemas.openxmlformats.org/officeDocument/2006/relationships/image" Target="../media/image7100.png"/><Relationship Id="rId2" Type="http://schemas.openxmlformats.org/officeDocument/2006/relationships/customXml" Target="../ink/ink67.xml"/><Relationship Id="rId16" Type="http://schemas.openxmlformats.org/officeDocument/2006/relationships/customXml" Target="../ink/ink74.xml"/><Relationship Id="rId29" Type="http://schemas.openxmlformats.org/officeDocument/2006/relationships/image" Target="../media/image18.png"/><Relationship Id="rId11" Type="http://schemas.openxmlformats.org/officeDocument/2006/relationships/image" Target="../media/image9.png"/><Relationship Id="rId24" Type="http://schemas.openxmlformats.org/officeDocument/2006/relationships/customXml" Target="../ink/ink78.xml"/><Relationship Id="rId32" Type="http://schemas.openxmlformats.org/officeDocument/2006/relationships/customXml" Target="../ink/ink82.xml"/><Relationship Id="rId37" Type="http://schemas.openxmlformats.org/officeDocument/2006/relationships/image" Target="../media/image22.png"/><Relationship Id="rId40" Type="http://schemas.openxmlformats.org/officeDocument/2006/relationships/customXml" Target="../ink/ink86.xml"/><Relationship Id="rId45" Type="http://schemas.openxmlformats.org/officeDocument/2006/relationships/image" Target="../media/image26.png"/><Relationship Id="rId53" Type="http://schemas.openxmlformats.org/officeDocument/2006/relationships/image" Target="../media/image35.png"/><Relationship Id="rId58" Type="http://schemas.openxmlformats.org/officeDocument/2006/relationships/customXml" Target="../ink/ink95.xml"/><Relationship Id="rId5" Type="http://schemas.openxmlformats.org/officeDocument/2006/relationships/image" Target="../media/image6100.png"/><Relationship Id="rId19" Type="http://schemas.openxmlformats.org/officeDocument/2006/relationships/image" Target="../media/image13.png"/><Relationship Id="rId4" Type="http://schemas.openxmlformats.org/officeDocument/2006/relationships/customXml" Target="../ink/ink68.xml"/><Relationship Id="rId9" Type="http://schemas.openxmlformats.org/officeDocument/2006/relationships/image" Target="../media/image8.png"/><Relationship Id="rId14" Type="http://schemas.openxmlformats.org/officeDocument/2006/relationships/customXml" Target="../ink/ink73.xml"/><Relationship Id="rId22" Type="http://schemas.openxmlformats.org/officeDocument/2006/relationships/customXml" Target="../ink/ink77.xml"/><Relationship Id="rId27" Type="http://schemas.openxmlformats.org/officeDocument/2006/relationships/image" Target="../media/image17.png"/><Relationship Id="rId30" Type="http://schemas.openxmlformats.org/officeDocument/2006/relationships/customXml" Target="../ink/ink81.xml"/><Relationship Id="rId35" Type="http://schemas.openxmlformats.org/officeDocument/2006/relationships/image" Target="../media/image21.png"/><Relationship Id="rId43" Type="http://schemas.openxmlformats.org/officeDocument/2006/relationships/image" Target="../media/image25.png"/><Relationship Id="rId48" Type="http://schemas.openxmlformats.org/officeDocument/2006/relationships/customXml" Target="../ink/ink90.xml"/><Relationship Id="rId56" Type="http://schemas.openxmlformats.org/officeDocument/2006/relationships/customXml" Target="../ink/ink94.xml"/><Relationship Id="rId8" Type="http://schemas.openxmlformats.org/officeDocument/2006/relationships/customXml" Target="../ink/ink70.xml"/><Relationship Id="rId51" Type="http://schemas.openxmlformats.org/officeDocument/2006/relationships/image" Target="../media/image34.png"/><Relationship Id="rId3" Type="http://schemas.openxmlformats.org/officeDocument/2006/relationships/image" Target="../media/image5100.png"/><Relationship Id="rId12" Type="http://schemas.openxmlformats.org/officeDocument/2006/relationships/customXml" Target="../ink/ink72.xml"/><Relationship Id="rId17" Type="http://schemas.openxmlformats.org/officeDocument/2006/relationships/image" Target="../media/image12.png"/><Relationship Id="rId25" Type="http://schemas.openxmlformats.org/officeDocument/2006/relationships/image" Target="../media/image16.png"/><Relationship Id="rId33" Type="http://schemas.openxmlformats.org/officeDocument/2006/relationships/image" Target="../media/image20.png"/><Relationship Id="rId38" Type="http://schemas.openxmlformats.org/officeDocument/2006/relationships/customXml" Target="../ink/ink85.xml"/><Relationship Id="rId46" Type="http://schemas.openxmlformats.org/officeDocument/2006/relationships/customXml" Target="../ink/ink89.xml"/><Relationship Id="rId59" Type="http://schemas.openxmlformats.org/officeDocument/2006/relationships/image" Target="../media/image38.png"/><Relationship Id="rId20" Type="http://schemas.openxmlformats.org/officeDocument/2006/relationships/customXml" Target="../ink/ink76.xml"/><Relationship Id="rId41" Type="http://schemas.openxmlformats.org/officeDocument/2006/relationships/image" Target="../media/image24.png"/><Relationship Id="rId54" Type="http://schemas.openxmlformats.org/officeDocument/2006/relationships/customXml" Target="../ink/ink9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.xml"/><Relationship Id="rId15" Type="http://schemas.openxmlformats.org/officeDocument/2006/relationships/image" Target="../media/image11.png"/><Relationship Id="rId23" Type="http://schemas.openxmlformats.org/officeDocument/2006/relationships/image" Target="../media/image15.png"/><Relationship Id="rId28" Type="http://schemas.openxmlformats.org/officeDocument/2006/relationships/customXml" Target="../ink/ink80.xml"/><Relationship Id="rId36" Type="http://schemas.openxmlformats.org/officeDocument/2006/relationships/customXml" Target="../ink/ink84.xml"/><Relationship Id="rId49" Type="http://schemas.openxmlformats.org/officeDocument/2006/relationships/image" Target="../media/image33.png"/><Relationship Id="rId57" Type="http://schemas.openxmlformats.org/officeDocument/2006/relationships/image" Target="../media/image37.png"/><Relationship Id="rId10" Type="http://schemas.openxmlformats.org/officeDocument/2006/relationships/customXml" Target="../ink/ink71.xml"/><Relationship Id="rId31" Type="http://schemas.openxmlformats.org/officeDocument/2006/relationships/image" Target="../media/image19.png"/><Relationship Id="rId44" Type="http://schemas.openxmlformats.org/officeDocument/2006/relationships/customXml" Target="../ink/ink88.xml"/><Relationship Id="rId52" Type="http://schemas.openxmlformats.org/officeDocument/2006/relationships/customXml" Target="../ink/ink92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1.png"/><Relationship Id="rId13" Type="http://schemas.openxmlformats.org/officeDocument/2006/relationships/customXml" Target="../ink/ink2377.xml"/><Relationship Id="rId18" Type="http://schemas.openxmlformats.org/officeDocument/2006/relationships/image" Target="../media/image528.png"/><Relationship Id="rId3" Type="http://schemas.openxmlformats.org/officeDocument/2006/relationships/customXml" Target="../ink/ink2372.xml"/><Relationship Id="rId7" Type="http://schemas.openxmlformats.org/officeDocument/2006/relationships/customXml" Target="../ink/ink2374.xml"/><Relationship Id="rId12" Type="http://schemas.openxmlformats.org/officeDocument/2006/relationships/image" Target="../media/image525.png"/><Relationship Id="rId17" Type="http://schemas.openxmlformats.org/officeDocument/2006/relationships/customXml" Target="../ink/ink2379.xml"/><Relationship Id="rId2" Type="http://schemas.openxmlformats.org/officeDocument/2006/relationships/image" Target="../media/image517.png"/><Relationship Id="rId16" Type="http://schemas.openxmlformats.org/officeDocument/2006/relationships/image" Target="../media/image527.png"/><Relationship Id="rId20" Type="http://schemas.openxmlformats.org/officeDocument/2006/relationships/image" Target="../media/image52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0.png"/><Relationship Id="rId11" Type="http://schemas.openxmlformats.org/officeDocument/2006/relationships/customXml" Target="../ink/ink2376.xml"/><Relationship Id="rId5" Type="http://schemas.openxmlformats.org/officeDocument/2006/relationships/customXml" Target="../ink/ink2373.xml"/><Relationship Id="rId15" Type="http://schemas.openxmlformats.org/officeDocument/2006/relationships/customXml" Target="../ink/ink2378.xml"/><Relationship Id="rId10" Type="http://schemas.openxmlformats.org/officeDocument/2006/relationships/image" Target="../media/image522.png"/><Relationship Id="rId19" Type="http://schemas.openxmlformats.org/officeDocument/2006/relationships/customXml" Target="../ink/ink2380.xml"/><Relationship Id="rId4" Type="http://schemas.openxmlformats.org/officeDocument/2006/relationships/image" Target="../media/image519.png"/><Relationship Id="rId9" Type="http://schemas.openxmlformats.org/officeDocument/2006/relationships/customXml" Target="../ink/ink2375.xml"/><Relationship Id="rId14" Type="http://schemas.openxmlformats.org/officeDocument/2006/relationships/image" Target="../media/image526.png"/></Relationships>
</file>

<file path=ppt/slides/_rels/slide71.xml.rels><?xml version="1.0" encoding="UTF-8" standalone="yes"?>
<Relationships xmlns="http://schemas.openxmlformats.org/package/2006/relationships"><Relationship Id="rId13" Type="http://schemas.openxmlformats.org/officeDocument/2006/relationships/customXml" Target="../ink/ink2386.xml"/><Relationship Id="rId18" Type="http://schemas.openxmlformats.org/officeDocument/2006/relationships/image" Target="../media/image528.png"/><Relationship Id="rId26" Type="http://schemas.openxmlformats.org/officeDocument/2006/relationships/image" Target="../media/image532.png"/><Relationship Id="rId39" Type="http://schemas.openxmlformats.org/officeDocument/2006/relationships/customXml" Target="../ink/ink2399.xml"/><Relationship Id="rId21" Type="http://schemas.openxmlformats.org/officeDocument/2006/relationships/customXml" Target="../ink/ink2390.xml"/><Relationship Id="rId34" Type="http://schemas.openxmlformats.org/officeDocument/2006/relationships/image" Target="../media/image536.png"/><Relationship Id="rId42" Type="http://schemas.openxmlformats.org/officeDocument/2006/relationships/image" Target="../media/image540.png"/><Relationship Id="rId7" Type="http://schemas.openxmlformats.org/officeDocument/2006/relationships/customXml" Target="../ink/ink2383.xml"/><Relationship Id="rId2" Type="http://schemas.openxmlformats.org/officeDocument/2006/relationships/image" Target="../media/image517.png"/><Relationship Id="rId16" Type="http://schemas.openxmlformats.org/officeDocument/2006/relationships/image" Target="../media/image527.png"/><Relationship Id="rId20" Type="http://schemas.openxmlformats.org/officeDocument/2006/relationships/image" Target="../media/image529.png"/><Relationship Id="rId29" Type="http://schemas.openxmlformats.org/officeDocument/2006/relationships/customXml" Target="../ink/ink2394.xml"/><Relationship Id="rId41" Type="http://schemas.openxmlformats.org/officeDocument/2006/relationships/customXml" Target="../ink/ink240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0.png"/><Relationship Id="rId11" Type="http://schemas.openxmlformats.org/officeDocument/2006/relationships/customXml" Target="../ink/ink2385.xml"/><Relationship Id="rId24" Type="http://schemas.openxmlformats.org/officeDocument/2006/relationships/image" Target="../media/image531.png"/><Relationship Id="rId32" Type="http://schemas.openxmlformats.org/officeDocument/2006/relationships/image" Target="../media/image535.png"/><Relationship Id="rId37" Type="http://schemas.openxmlformats.org/officeDocument/2006/relationships/customXml" Target="../ink/ink2398.xml"/><Relationship Id="rId40" Type="http://schemas.openxmlformats.org/officeDocument/2006/relationships/image" Target="../media/image539.png"/><Relationship Id="rId5" Type="http://schemas.openxmlformats.org/officeDocument/2006/relationships/customXml" Target="../ink/ink2382.xml"/><Relationship Id="rId15" Type="http://schemas.openxmlformats.org/officeDocument/2006/relationships/customXml" Target="../ink/ink2387.xml"/><Relationship Id="rId23" Type="http://schemas.openxmlformats.org/officeDocument/2006/relationships/customXml" Target="../ink/ink2391.xml"/><Relationship Id="rId28" Type="http://schemas.openxmlformats.org/officeDocument/2006/relationships/image" Target="../media/image533.png"/><Relationship Id="rId36" Type="http://schemas.openxmlformats.org/officeDocument/2006/relationships/image" Target="../media/image537.png"/><Relationship Id="rId10" Type="http://schemas.openxmlformats.org/officeDocument/2006/relationships/image" Target="../media/image522.png"/><Relationship Id="rId19" Type="http://schemas.openxmlformats.org/officeDocument/2006/relationships/customXml" Target="../ink/ink2389.xml"/><Relationship Id="rId31" Type="http://schemas.openxmlformats.org/officeDocument/2006/relationships/customXml" Target="../ink/ink2395.xml"/><Relationship Id="rId44" Type="http://schemas.openxmlformats.org/officeDocument/2006/relationships/image" Target="../media/image541.png"/><Relationship Id="rId4" Type="http://schemas.openxmlformats.org/officeDocument/2006/relationships/image" Target="../media/image519.png"/><Relationship Id="rId9" Type="http://schemas.openxmlformats.org/officeDocument/2006/relationships/customXml" Target="../ink/ink2384.xml"/><Relationship Id="rId14" Type="http://schemas.openxmlformats.org/officeDocument/2006/relationships/image" Target="../media/image526.png"/><Relationship Id="rId22" Type="http://schemas.openxmlformats.org/officeDocument/2006/relationships/image" Target="../media/image530.png"/><Relationship Id="rId27" Type="http://schemas.openxmlformats.org/officeDocument/2006/relationships/customXml" Target="../ink/ink2393.xml"/><Relationship Id="rId30" Type="http://schemas.openxmlformats.org/officeDocument/2006/relationships/image" Target="../media/image534.png"/><Relationship Id="rId35" Type="http://schemas.openxmlformats.org/officeDocument/2006/relationships/customXml" Target="../ink/ink2397.xml"/><Relationship Id="rId43" Type="http://schemas.openxmlformats.org/officeDocument/2006/relationships/customXml" Target="../ink/ink2401.xml"/><Relationship Id="rId8" Type="http://schemas.openxmlformats.org/officeDocument/2006/relationships/image" Target="../media/image521.png"/><Relationship Id="rId3" Type="http://schemas.openxmlformats.org/officeDocument/2006/relationships/customXml" Target="../ink/ink2381.xml"/><Relationship Id="rId12" Type="http://schemas.openxmlformats.org/officeDocument/2006/relationships/image" Target="../media/image525.png"/><Relationship Id="rId17" Type="http://schemas.openxmlformats.org/officeDocument/2006/relationships/customXml" Target="../ink/ink2388.xml"/><Relationship Id="rId25" Type="http://schemas.openxmlformats.org/officeDocument/2006/relationships/customXml" Target="../ink/ink2392.xml"/><Relationship Id="rId33" Type="http://schemas.openxmlformats.org/officeDocument/2006/relationships/customXml" Target="../ink/ink2396.xml"/><Relationship Id="rId38" Type="http://schemas.openxmlformats.org/officeDocument/2006/relationships/image" Target="../media/image538.png"/></Relationships>
</file>

<file path=ppt/slides/_rels/slide72.xml.rels><?xml version="1.0" encoding="UTF-8" standalone="yes"?>
<Relationships xmlns="http://schemas.openxmlformats.org/package/2006/relationships"><Relationship Id="rId13" Type="http://schemas.openxmlformats.org/officeDocument/2006/relationships/customXml" Target="../ink/ink2407.xml"/><Relationship Id="rId18" Type="http://schemas.openxmlformats.org/officeDocument/2006/relationships/image" Target="../media/image528.png"/><Relationship Id="rId26" Type="http://schemas.openxmlformats.org/officeDocument/2006/relationships/image" Target="../media/image532.png"/><Relationship Id="rId39" Type="http://schemas.openxmlformats.org/officeDocument/2006/relationships/customXml" Target="../ink/ink2420.xml"/><Relationship Id="rId21" Type="http://schemas.openxmlformats.org/officeDocument/2006/relationships/customXml" Target="../ink/ink2411.xml"/><Relationship Id="rId34" Type="http://schemas.openxmlformats.org/officeDocument/2006/relationships/image" Target="../media/image536.png"/><Relationship Id="rId42" Type="http://schemas.openxmlformats.org/officeDocument/2006/relationships/image" Target="../media/image540.png"/><Relationship Id="rId7" Type="http://schemas.openxmlformats.org/officeDocument/2006/relationships/customXml" Target="../ink/ink2404.xml"/><Relationship Id="rId2" Type="http://schemas.openxmlformats.org/officeDocument/2006/relationships/image" Target="../media/image517.png"/><Relationship Id="rId16" Type="http://schemas.openxmlformats.org/officeDocument/2006/relationships/image" Target="../media/image527.png"/><Relationship Id="rId29" Type="http://schemas.openxmlformats.org/officeDocument/2006/relationships/customXml" Target="../ink/ink241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0.png"/><Relationship Id="rId11" Type="http://schemas.openxmlformats.org/officeDocument/2006/relationships/customXml" Target="../ink/ink2406.xml"/><Relationship Id="rId24" Type="http://schemas.openxmlformats.org/officeDocument/2006/relationships/image" Target="../media/image531.png"/><Relationship Id="rId32" Type="http://schemas.openxmlformats.org/officeDocument/2006/relationships/image" Target="../media/image535.png"/><Relationship Id="rId37" Type="http://schemas.openxmlformats.org/officeDocument/2006/relationships/customXml" Target="../ink/ink2419.xml"/><Relationship Id="rId40" Type="http://schemas.openxmlformats.org/officeDocument/2006/relationships/image" Target="../media/image539.png"/><Relationship Id="rId45" Type="http://schemas.openxmlformats.org/officeDocument/2006/relationships/customXml" Target="../ink/ink2423.xml"/><Relationship Id="rId5" Type="http://schemas.openxmlformats.org/officeDocument/2006/relationships/customXml" Target="../ink/ink2403.xml"/><Relationship Id="rId15" Type="http://schemas.openxmlformats.org/officeDocument/2006/relationships/customXml" Target="../ink/ink2408.xml"/><Relationship Id="rId23" Type="http://schemas.openxmlformats.org/officeDocument/2006/relationships/customXml" Target="../ink/ink2412.xml"/><Relationship Id="rId28" Type="http://schemas.openxmlformats.org/officeDocument/2006/relationships/image" Target="../media/image533.png"/><Relationship Id="rId36" Type="http://schemas.openxmlformats.org/officeDocument/2006/relationships/image" Target="../media/image537.png"/><Relationship Id="rId10" Type="http://schemas.openxmlformats.org/officeDocument/2006/relationships/image" Target="../media/image522.png"/><Relationship Id="rId19" Type="http://schemas.openxmlformats.org/officeDocument/2006/relationships/customXml" Target="../ink/ink2410.xml"/><Relationship Id="rId31" Type="http://schemas.openxmlformats.org/officeDocument/2006/relationships/customXml" Target="../ink/ink2416.xml"/><Relationship Id="rId44" Type="http://schemas.openxmlformats.org/officeDocument/2006/relationships/image" Target="../media/image541.png"/><Relationship Id="rId4" Type="http://schemas.openxmlformats.org/officeDocument/2006/relationships/image" Target="../media/image519.png"/><Relationship Id="rId9" Type="http://schemas.openxmlformats.org/officeDocument/2006/relationships/customXml" Target="../ink/ink2405.xml"/><Relationship Id="rId14" Type="http://schemas.openxmlformats.org/officeDocument/2006/relationships/image" Target="../media/image526.png"/><Relationship Id="rId22" Type="http://schemas.openxmlformats.org/officeDocument/2006/relationships/image" Target="../media/image530.png"/><Relationship Id="rId27" Type="http://schemas.openxmlformats.org/officeDocument/2006/relationships/customXml" Target="../ink/ink2414.xml"/><Relationship Id="rId30" Type="http://schemas.openxmlformats.org/officeDocument/2006/relationships/image" Target="../media/image534.png"/><Relationship Id="rId35" Type="http://schemas.openxmlformats.org/officeDocument/2006/relationships/customXml" Target="../ink/ink2418.xml"/><Relationship Id="rId43" Type="http://schemas.openxmlformats.org/officeDocument/2006/relationships/customXml" Target="../ink/ink2422.xml"/><Relationship Id="rId8" Type="http://schemas.openxmlformats.org/officeDocument/2006/relationships/image" Target="../media/image521.png"/><Relationship Id="rId3" Type="http://schemas.openxmlformats.org/officeDocument/2006/relationships/customXml" Target="../ink/ink2402.xml"/><Relationship Id="rId12" Type="http://schemas.openxmlformats.org/officeDocument/2006/relationships/image" Target="../media/image525.png"/><Relationship Id="rId17" Type="http://schemas.openxmlformats.org/officeDocument/2006/relationships/customXml" Target="../ink/ink2409.xml"/><Relationship Id="rId25" Type="http://schemas.openxmlformats.org/officeDocument/2006/relationships/customXml" Target="../ink/ink2413.xml"/><Relationship Id="rId33" Type="http://schemas.openxmlformats.org/officeDocument/2006/relationships/customXml" Target="../ink/ink2417.xml"/><Relationship Id="rId38" Type="http://schemas.openxmlformats.org/officeDocument/2006/relationships/image" Target="../media/image538.png"/><Relationship Id="rId46" Type="http://schemas.openxmlformats.org/officeDocument/2006/relationships/image" Target="../media/image542.png"/><Relationship Id="rId20" Type="http://schemas.openxmlformats.org/officeDocument/2006/relationships/image" Target="../media/image529.png"/><Relationship Id="rId41" Type="http://schemas.openxmlformats.org/officeDocument/2006/relationships/customXml" Target="../ink/ink2421.xml"/></Relationships>
</file>

<file path=ppt/slides/_rels/slide73.xml.rels><?xml version="1.0" encoding="UTF-8" standalone="yes"?>
<Relationships xmlns="http://schemas.openxmlformats.org/package/2006/relationships"><Relationship Id="rId13" Type="http://schemas.openxmlformats.org/officeDocument/2006/relationships/customXml" Target="../ink/ink2429.xml"/><Relationship Id="rId18" Type="http://schemas.openxmlformats.org/officeDocument/2006/relationships/image" Target="../media/image528.png"/><Relationship Id="rId26" Type="http://schemas.openxmlformats.org/officeDocument/2006/relationships/image" Target="../media/image532.png"/><Relationship Id="rId39" Type="http://schemas.openxmlformats.org/officeDocument/2006/relationships/customXml" Target="../ink/ink2442.xml"/><Relationship Id="rId21" Type="http://schemas.openxmlformats.org/officeDocument/2006/relationships/customXml" Target="../ink/ink2433.xml"/><Relationship Id="rId34" Type="http://schemas.openxmlformats.org/officeDocument/2006/relationships/image" Target="../media/image536.png"/><Relationship Id="rId42" Type="http://schemas.openxmlformats.org/officeDocument/2006/relationships/image" Target="../media/image540.png"/><Relationship Id="rId47" Type="http://schemas.openxmlformats.org/officeDocument/2006/relationships/customXml" Target="../ink/ink2446.xml"/><Relationship Id="rId50" Type="http://schemas.openxmlformats.org/officeDocument/2006/relationships/image" Target="../media/image544.png"/><Relationship Id="rId7" Type="http://schemas.openxmlformats.org/officeDocument/2006/relationships/customXml" Target="../ink/ink2426.xml"/><Relationship Id="rId2" Type="http://schemas.openxmlformats.org/officeDocument/2006/relationships/image" Target="../media/image517.png"/><Relationship Id="rId16" Type="http://schemas.openxmlformats.org/officeDocument/2006/relationships/image" Target="../media/image527.png"/><Relationship Id="rId29" Type="http://schemas.openxmlformats.org/officeDocument/2006/relationships/customXml" Target="../ink/ink2437.xml"/><Relationship Id="rId11" Type="http://schemas.openxmlformats.org/officeDocument/2006/relationships/customXml" Target="../ink/ink2428.xml"/><Relationship Id="rId24" Type="http://schemas.openxmlformats.org/officeDocument/2006/relationships/image" Target="../media/image531.png"/><Relationship Id="rId32" Type="http://schemas.openxmlformats.org/officeDocument/2006/relationships/image" Target="../media/image535.png"/><Relationship Id="rId37" Type="http://schemas.openxmlformats.org/officeDocument/2006/relationships/customXml" Target="../ink/ink2441.xml"/><Relationship Id="rId40" Type="http://schemas.openxmlformats.org/officeDocument/2006/relationships/image" Target="../media/image539.png"/><Relationship Id="rId45" Type="http://schemas.openxmlformats.org/officeDocument/2006/relationships/customXml" Target="../ink/ink2445.xml"/><Relationship Id="rId53" Type="http://schemas.openxmlformats.org/officeDocument/2006/relationships/customXml" Target="../ink/ink2449.xml"/><Relationship Id="rId5" Type="http://schemas.openxmlformats.org/officeDocument/2006/relationships/customXml" Target="../ink/ink2425.xml"/><Relationship Id="rId10" Type="http://schemas.openxmlformats.org/officeDocument/2006/relationships/image" Target="../media/image522.png"/><Relationship Id="rId19" Type="http://schemas.openxmlformats.org/officeDocument/2006/relationships/customXml" Target="../ink/ink2432.xml"/><Relationship Id="rId31" Type="http://schemas.openxmlformats.org/officeDocument/2006/relationships/customXml" Target="../ink/ink2438.xml"/><Relationship Id="rId44" Type="http://schemas.openxmlformats.org/officeDocument/2006/relationships/image" Target="../media/image541.png"/><Relationship Id="rId52" Type="http://schemas.openxmlformats.org/officeDocument/2006/relationships/image" Target="../media/image545.png"/><Relationship Id="rId4" Type="http://schemas.openxmlformats.org/officeDocument/2006/relationships/image" Target="../media/image519.png"/><Relationship Id="rId9" Type="http://schemas.openxmlformats.org/officeDocument/2006/relationships/customXml" Target="../ink/ink2427.xml"/><Relationship Id="rId14" Type="http://schemas.openxmlformats.org/officeDocument/2006/relationships/image" Target="../media/image526.png"/><Relationship Id="rId22" Type="http://schemas.openxmlformats.org/officeDocument/2006/relationships/image" Target="../media/image530.png"/><Relationship Id="rId27" Type="http://schemas.openxmlformats.org/officeDocument/2006/relationships/customXml" Target="../ink/ink2436.xml"/><Relationship Id="rId30" Type="http://schemas.openxmlformats.org/officeDocument/2006/relationships/image" Target="../media/image534.png"/><Relationship Id="rId35" Type="http://schemas.openxmlformats.org/officeDocument/2006/relationships/customXml" Target="../ink/ink2440.xml"/><Relationship Id="rId43" Type="http://schemas.openxmlformats.org/officeDocument/2006/relationships/customXml" Target="../ink/ink2444.xml"/><Relationship Id="rId48" Type="http://schemas.openxmlformats.org/officeDocument/2006/relationships/image" Target="../media/image543.png"/><Relationship Id="rId8" Type="http://schemas.openxmlformats.org/officeDocument/2006/relationships/image" Target="../media/image521.png"/><Relationship Id="rId51" Type="http://schemas.openxmlformats.org/officeDocument/2006/relationships/customXml" Target="../ink/ink2448.xml"/><Relationship Id="rId3" Type="http://schemas.openxmlformats.org/officeDocument/2006/relationships/customXml" Target="../ink/ink2424.xml"/><Relationship Id="rId12" Type="http://schemas.openxmlformats.org/officeDocument/2006/relationships/image" Target="../media/image525.png"/><Relationship Id="rId17" Type="http://schemas.openxmlformats.org/officeDocument/2006/relationships/customXml" Target="../ink/ink2431.xml"/><Relationship Id="rId25" Type="http://schemas.openxmlformats.org/officeDocument/2006/relationships/customXml" Target="../ink/ink2435.xml"/><Relationship Id="rId33" Type="http://schemas.openxmlformats.org/officeDocument/2006/relationships/customXml" Target="../ink/ink2439.xml"/><Relationship Id="rId38" Type="http://schemas.openxmlformats.org/officeDocument/2006/relationships/image" Target="../media/image538.png"/><Relationship Id="rId46" Type="http://schemas.openxmlformats.org/officeDocument/2006/relationships/image" Target="../media/image542.png"/><Relationship Id="rId20" Type="http://schemas.openxmlformats.org/officeDocument/2006/relationships/image" Target="../media/image529.png"/><Relationship Id="rId41" Type="http://schemas.openxmlformats.org/officeDocument/2006/relationships/customXml" Target="../ink/ink2443.xml"/><Relationship Id="rId54" Type="http://schemas.openxmlformats.org/officeDocument/2006/relationships/image" Target="../media/image54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0.png"/><Relationship Id="rId15" Type="http://schemas.openxmlformats.org/officeDocument/2006/relationships/customXml" Target="../ink/ink2430.xml"/><Relationship Id="rId23" Type="http://schemas.openxmlformats.org/officeDocument/2006/relationships/customXml" Target="../ink/ink2434.xml"/><Relationship Id="rId28" Type="http://schemas.openxmlformats.org/officeDocument/2006/relationships/image" Target="../media/image533.png"/><Relationship Id="rId36" Type="http://schemas.openxmlformats.org/officeDocument/2006/relationships/image" Target="../media/image537.png"/><Relationship Id="rId49" Type="http://schemas.openxmlformats.org/officeDocument/2006/relationships/customXml" Target="../ink/ink2447.xml"/></Relationships>
</file>

<file path=ppt/slides/_rels/slide7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532.png"/><Relationship Id="rId21" Type="http://schemas.openxmlformats.org/officeDocument/2006/relationships/customXml" Target="../ink/ink2459.xml"/><Relationship Id="rId34" Type="http://schemas.openxmlformats.org/officeDocument/2006/relationships/image" Target="../media/image536.png"/><Relationship Id="rId42" Type="http://schemas.openxmlformats.org/officeDocument/2006/relationships/image" Target="../media/image540.png"/><Relationship Id="rId47" Type="http://schemas.openxmlformats.org/officeDocument/2006/relationships/customXml" Target="../ink/ink2472.xml"/><Relationship Id="rId50" Type="http://schemas.openxmlformats.org/officeDocument/2006/relationships/image" Target="../media/image544.png"/><Relationship Id="rId55" Type="http://schemas.openxmlformats.org/officeDocument/2006/relationships/customXml" Target="../ink/ink2476.xml"/><Relationship Id="rId63" Type="http://schemas.openxmlformats.org/officeDocument/2006/relationships/customXml" Target="../ink/ink2480.xml"/><Relationship Id="rId7" Type="http://schemas.openxmlformats.org/officeDocument/2006/relationships/customXml" Target="../ink/ink2452.xml"/><Relationship Id="rId2" Type="http://schemas.openxmlformats.org/officeDocument/2006/relationships/image" Target="../media/image517.png"/><Relationship Id="rId16" Type="http://schemas.openxmlformats.org/officeDocument/2006/relationships/image" Target="../media/image527.png"/><Relationship Id="rId29" Type="http://schemas.openxmlformats.org/officeDocument/2006/relationships/customXml" Target="../ink/ink2463.xml"/><Relationship Id="rId11" Type="http://schemas.openxmlformats.org/officeDocument/2006/relationships/customXml" Target="../ink/ink2454.xml"/><Relationship Id="rId24" Type="http://schemas.openxmlformats.org/officeDocument/2006/relationships/image" Target="../media/image531.png"/><Relationship Id="rId32" Type="http://schemas.openxmlformats.org/officeDocument/2006/relationships/image" Target="../media/image535.png"/><Relationship Id="rId37" Type="http://schemas.openxmlformats.org/officeDocument/2006/relationships/customXml" Target="../ink/ink2467.xml"/><Relationship Id="rId40" Type="http://schemas.openxmlformats.org/officeDocument/2006/relationships/image" Target="../media/image539.png"/><Relationship Id="rId45" Type="http://schemas.openxmlformats.org/officeDocument/2006/relationships/customXml" Target="../ink/ink2471.xml"/><Relationship Id="rId53" Type="http://schemas.openxmlformats.org/officeDocument/2006/relationships/customXml" Target="../ink/ink2475.xml"/><Relationship Id="rId58" Type="http://schemas.openxmlformats.org/officeDocument/2006/relationships/image" Target="../media/image548.png"/><Relationship Id="rId66" Type="http://schemas.openxmlformats.org/officeDocument/2006/relationships/image" Target="../media/image552.png"/><Relationship Id="rId5" Type="http://schemas.openxmlformats.org/officeDocument/2006/relationships/customXml" Target="../ink/ink2451.xml"/><Relationship Id="rId61" Type="http://schemas.openxmlformats.org/officeDocument/2006/relationships/customXml" Target="../ink/ink2479.xml"/><Relationship Id="rId19" Type="http://schemas.openxmlformats.org/officeDocument/2006/relationships/customXml" Target="../ink/ink2458.xml"/><Relationship Id="rId14" Type="http://schemas.openxmlformats.org/officeDocument/2006/relationships/image" Target="../media/image526.png"/><Relationship Id="rId22" Type="http://schemas.openxmlformats.org/officeDocument/2006/relationships/image" Target="../media/image530.png"/><Relationship Id="rId27" Type="http://schemas.openxmlformats.org/officeDocument/2006/relationships/customXml" Target="../ink/ink2462.xml"/><Relationship Id="rId30" Type="http://schemas.openxmlformats.org/officeDocument/2006/relationships/image" Target="../media/image534.png"/><Relationship Id="rId35" Type="http://schemas.openxmlformats.org/officeDocument/2006/relationships/customXml" Target="../ink/ink2466.xml"/><Relationship Id="rId43" Type="http://schemas.openxmlformats.org/officeDocument/2006/relationships/customXml" Target="../ink/ink2470.xml"/><Relationship Id="rId48" Type="http://schemas.openxmlformats.org/officeDocument/2006/relationships/image" Target="../media/image543.png"/><Relationship Id="rId56" Type="http://schemas.openxmlformats.org/officeDocument/2006/relationships/image" Target="../media/image547.png"/><Relationship Id="rId64" Type="http://schemas.openxmlformats.org/officeDocument/2006/relationships/image" Target="../media/image551.png"/><Relationship Id="rId8" Type="http://schemas.openxmlformats.org/officeDocument/2006/relationships/image" Target="../media/image521.png"/><Relationship Id="rId51" Type="http://schemas.openxmlformats.org/officeDocument/2006/relationships/customXml" Target="../ink/ink2474.xml"/><Relationship Id="rId3" Type="http://schemas.openxmlformats.org/officeDocument/2006/relationships/customXml" Target="../ink/ink2450.xml"/><Relationship Id="rId12" Type="http://schemas.openxmlformats.org/officeDocument/2006/relationships/image" Target="../media/image525.png"/><Relationship Id="rId17" Type="http://schemas.openxmlformats.org/officeDocument/2006/relationships/customXml" Target="../ink/ink2457.xml"/><Relationship Id="rId25" Type="http://schemas.openxmlformats.org/officeDocument/2006/relationships/customXml" Target="../ink/ink2461.xml"/><Relationship Id="rId33" Type="http://schemas.openxmlformats.org/officeDocument/2006/relationships/customXml" Target="../ink/ink2465.xml"/><Relationship Id="rId38" Type="http://schemas.openxmlformats.org/officeDocument/2006/relationships/image" Target="../media/image538.png"/><Relationship Id="rId46" Type="http://schemas.openxmlformats.org/officeDocument/2006/relationships/image" Target="../media/image542.png"/><Relationship Id="rId59" Type="http://schemas.openxmlformats.org/officeDocument/2006/relationships/customXml" Target="../ink/ink2478.xml"/><Relationship Id="rId20" Type="http://schemas.openxmlformats.org/officeDocument/2006/relationships/image" Target="../media/image529.png"/><Relationship Id="rId41" Type="http://schemas.openxmlformats.org/officeDocument/2006/relationships/customXml" Target="../ink/ink2469.xml"/><Relationship Id="rId54" Type="http://schemas.openxmlformats.org/officeDocument/2006/relationships/image" Target="../media/image546.png"/><Relationship Id="rId62" Type="http://schemas.openxmlformats.org/officeDocument/2006/relationships/image" Target="../media/image55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0.png"/><Relationship Id="rId15" Type="http://schemas.openxmlformats.org/officeDocument/2006/relationships/customXml" Target="../ink/ink2456.xml"/><Relationship Id="rId23" Type="http://schemas.openxmlformats.org/officeDocument/2006/relationships/customXml" Target="../ink/ink2460.xml"/><Relationship Id="rId28" Type="http://schemas.openxmlformats.org/officeDocument/2006/relationships/image" Target="../media/image533.png"/><Relationship Id="rId36" Type="http://schemas.openxmlformats.org/officeDocument/2006/relationships/image" Target="../media/image537.png"/><Relationship Id="rId49" Type="http://schemas.openxmlformats.org/officeDocument/2006/relationships/customXml" Target="../ink/ink2473.xml"/><Relationship Id="rId57" Type="http://schemas.openxmlformats.org/officeDocument/2006/relationships/customXml" Target="../ink/ink2477.xml"/><Relationship Id="rId10" Type="http://schemas.openxmlformats.org/officeDocument/2006/relationships/image" Target="../media/image522.png"/><Relationship Id="rId31" Type="http://schemas.openxmlformats.org/officeDocument/2006/relationships/customXml" Target="../ink/ink2464.xml"/><Relationship Id="rId44" Type="http://schemas.openxmlformats.org/officeDocument/2006/relationships/image" Target="../media/image541.png"/><Relationship Id="rId52" Type="http://schemas.openxmlformats.org/officeDocument/2006/relationships/image" Target="../media/image545.png"/><Relationship Id="rId60" Type="http://schemas.openxmlformats.org/officeDocument/2006/relationships/image" Target="../media/image549.png"/><Relationship Id="rId65" Type="http://schemas.openxmlformats.org/officeDocument/2006/relationships/customXml" Target="../ink/ink2481.xml"/><Relationship Id="rId4" Type="http://schemas.openxmlformats.org/officeDocument/2006/relationships/image" Target="../media/image519.png"/><Relationship Id="rId9" Type="http://schemas.openxmlformats.org/officeDocument/2006/relationships/customXml" Target="../ink/ink2453.xml"/><Relationship Id="rId13" Type="http://schemas.openxmlformats.org/officeDocument/2006/relationships/customXml" Target="../ink/ink2455.xml"/><Relationship Id="rId18" Type="http://schemas.openxmlformats.org/officeDocument/2006/relationships/image" Target="../media/image528.png"/><Relationship Id="rId39" Type="http://schemas.openxmlformats.org/officeDocument/2006/relationships/customXml" Target="../ink/ink2468.xml"/></Relationships>
</file>

<file path=ppt/slides/_rels/slide7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532.png"/><Relationship Id="rId21" Type="http://schemas.openxmlformats.org/officeDocument/2006/relationships/customXml" Target="../ink/ink2491.xml"/><Relationship Id="rId42" Type="http://schemas.openxmlformats.org/officeDocument/2006/relationships/image" Target="../media/image540.png"/><Relationship Id="rId47" Type="http://schemas.openxmlformats.org/officeDocument/2006/relationships/customXml" Target="../ink/ink2504.xml"/><Relationship Id="rId63" Type="http://schemas.openxmlformats.org/officeDocument/2006/relationships/customXml" Target="../ink/ink2512.xml"/><Relationship Id="rId68" Type="http://schemas.openxmlformats.org/officeDocument/2006/relationships/image" Target="../media/image553.png"/><Relationship Id="rId7" Type="http://schemas.openxmlformats.org/officeDocument/2006/relationships/customXml" Target="../ink/ink2484.xml"/><Relationship Id="rId2" Type="http://schemas.openxmlformats.org/officeDocument/2006/relationships/image" Target="../media/image517.png"/><Relationship Id="rId16" Type="http://schemas.openxmlformats.org/officeDocument/2006/relationships/image" Target="../media/image527.png"/><Relationship Id="rId29" Type="http://schemas.openxmlformats.org/officeDocument/2006/relationships/customXml" Target="../ink/ink2495.xml"/><Relationship Id="rId11" Type="http://schemas.openxmlformats.org/officeDocument/2006/relationships/customXml" Target="../ink/ink2486.xml"/><Relationship Id="rId24" Type="http://schemas.openxmlformats.org/officeDocument/2006/relationships/image" Target="../media/image531.png"/><Relationship Id="rId32" Type="http://schemas.openxmlformats.org/officeDocument/2006/relationships/image" Target="../media/image535.png"/><Relationship Id="rId37" Type="http://schemas.openxmlformats.org/officeDocument/2006/relationships/customXml" Target="../ink/ink2499.xml"/><Relationship Id="rId40" Type="http://schemas.openxmlformats.org/officeDocument/2006/relationships/image" Target="../media/image539.png"/><Relationship Id="rId45" Type="http://schemas.openxmlformats.org/officeDocument/2006/relationships/customXml" Target="../ink/ink2503.xml"/><Relationship Id="rId53" Type="http://schemas.openxmlformats.org/officeDocument/2006/relationships/customXml" Target="../ink/ink2507.xml"/><Relationship Id="rId58" Type="http://schemas.openxmlformats.org/officeDocument/2006/relationships/image" Target="../media/image548.png"/><Relationship Id="rId66" Type="http://schemas.openxmlformats.org/officeDocument/2006/relationships/image" Target="../media/image552.png"/><Relationship Id="rId5" Type="http://schemas.openxmlformats.org/officeDocument/2006/relationships/customXml" Target="../ink/ink2483.xml"/><Relationship Id="rId61" Type="http://schemas.openxmlformats.org/officeDocument/2006/relationships/customXml" Target="../ink/ink2511.xml"/><Relationship Id="rId19" Type="http://schemas.openxmlformats.org/officeDocument/2006/relationships/customXml" Target="../ink/ink2490.xml"/><Relationship Id="rId14" Type="http://schemas.openxmlformats.org/officeDocument/2006/relationships/image" Target="../media/image526.png"/><Relationship Id="rId22" Type="http://schemas.openxmlformats.org/officeDocument/2006/relationships/image" Target="../media/image530.png"/><Relationship Id="rId27" Type="http://schemas.openxmlformats.org/officeDocument/2006/relationships/customXml" Target="../ink/ink2494.xml"/><Relationship Id="rId30" Type="http://schemas.openxmlformats.org/officeDocument/2006/relationships/image" Target="../media/image534.png"/><Relationship Id="rId35" Type="http://schemas.openxmlformats.org/officeDocument/2006/relationships/customXml" Target="../ink/ink2498.xml"/><Relationship Id="rId43" Type="http://schemas.openxmlformats.org/officeDocument/2006/relationships/customXml" Target="../ink/ink2502.xml"/><Relationship Id="rId48" Type="http://schemas.openxmlformats.org/officeDocument/2006/relationships/image" Target="../media/image543.png"/><Relationship Id="rId56" Type="http://schemas.openxmlformats.org/officeDocument/2006/relationships/image" Target="../media/image547.png"/><Relationship Id="rId64" Type="http://schemas.openxmlformats.org/officeDocument/2006/relationships/image" Target="../media/image551.png"/><Relationship Id="rId69" Type="http://schemas.openxmlformats.org/officeDocument/2006/relationships/customXml" Target="../ink/ink2515.xml"/><Relationship Id="rId8" Type="http://schemas.openxmlformats.org/officeDocument/2006/relationships/image" Target="../media/image521.png"/><Relationship Id="rId51" Type="http://schemas.openxmlformats.org/officeDocument/2006/relationships/customXml" Target="../ink/ink2506.xml"/><Relationship Id="rId3" Type="http://schemas.openxmlformats.org/officeDocument/2006/relationships/customXml" Target="../ink/ink2482.xml"/><Relationship Id="rId12" Type="http://schemas.openxmlformats.org/officeDocument/2006/relationships/image" Target="../media/image525.png"/><Relationship Id="rId17" Type="http://schemas.openxmlformats.org/officeDocument/2006/relationships/customXml" Target="../ink/ink2489.xml"/><Relationship Id="rId25" Type="http://schemas.openxmlformats.org/officeDocument/2006/relationships/customXml" Target="../ink/ink2493.xml"/><Relationship Id="rId33" Type="http://schemas.openxmlformats.org/officeDocument/2006/relationships/customXml" Target="../ink/ink2497.xml"/><Relationship Id="rId38" Type="http://schemas.openxmlformats.org/officeDocument/2006/relationships/image" Target="../media/image538.png"/><Relationship Id="rId46" Type="http://schemas.openxmlformats.org/officeDocument/2006/relationships/image" Target="../media/image542.png"/><Relationship Id="rId59" Type="http://schemas.openxmlformats.org/officeDocument/2006/relationships/customXml" Target="../ink/ink2510.xml"/><Relationship Id="rId67" Type="http://schemas.openxmlformats.org/officeDocument/2006/relationships/customXml" Target="../ink/ink2514.xml"/><Relationship Id="rId20" Type="http://schemas.openxmlformats.org/officeDocument/2006/relationships/image" Target="../media/image529.png"/><Relationship Id="rId41" Type="http://schemas.openxmlformats.org/officeDocument/2006/relationships/customXml" Target="../ink/ink2501.xml"/><Relationship Id="rId54" Type="http://schemas.openxmlformats.org/officeDocument/2006/relationships/image" Target="../media/image546.png"/><Relationship Id="rId62" Type="http://schemas.openxmlformats.org/officeDocument/2006/relationships/image" Target="../media/image550.png"/><Relationship Id="rId70" Type="http://schemas.openxmlformats.org/officeDocument/2006/relationships/image" Target="../media/image5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0.png"/><Relationship Id="rId15" Type="http://schemas.openxmlformats.org/officeDocument/2006/relationships/customXml" Target="../ink/ink2488.xml"/><Relationship Id="rId23" Type="http://schemas.openxmlformats.org/officeDocument/2006/relationships/customXml" Target="../ink/ink2492.xml"/><Relationship Id="rId28" Type="http://schemas.openxmlformats.org/officeDocument/2006/relationships/image" Target="../media/image533.png"/><Relationship Id="rId36" Type="http://schemas.openxmlformats.org/officeDocument/2006/relationships/image" Target="../media/image537.png"/><Relationship Id="rId49" Type="http://schemas.openxmlformats.org/officeDocument/2006/relationships/customXml" Target="../ink/ink2505.xml"/><Relationship Id="rId57" Type="http://schemas.openxmlformats.org/officeDocument/2006/relationships/customXml" Target="../ink/ink2509.xml"/><Relationship Id="rId10" Type="http://schemas.openxmlformats.org/officeDocument/2006/relationships/image" Target="../media/image522.png"/><Relationship Id="rId31" Type="http://schemas.openxmlformats.org/officeDocument/2006/relationships/customXml" Target="../ink/ink2496.xml"/><Relationship Id="rId44" Type="http://schemas.openxmlformats.org/officeDocument/2006/relationships/image" Target="../media/image541.png"/><Relationship Id="rId52" Type="http://schemas.openxmlformats.org/officeDocument/2006/relationships/image" Target="../media/image545.png"/><Relationship Id="rId60" Type="http://schemas.openxmlformats.org/officeDocument/2006/relationships/image" Target="../media/image549.png"/><Relationship Id="rId65" Type="http://schemas.openxmlformats.org/officeDocument/2006/relationships/customXml" Target="../ink/ink2513.xml"/><Relationship Id="rId4" Type="http://schemas.openxmlformats.org/officeDocument/2006/relationships/image" Target="../media/image519.png"/><Relationship Id="rId9" Type="http://schemas.openxmlformats.org/officeDocument/2006/relationships/customXml" Target="../ink/ink2485.xml"/><Relationship Id="rId13" Type="http://schemas.openxmlformats.org/officeDocument/2006/relationships/customXml" Target="../ink/ink2487.xml"/><Relationship Id="rId18" Type="http://schemas.openxmlformats.org/officeDocument/2006/relationships/image" Target="../media/image528.png"/><Relationship Id="rId39" Type="http://schemas.openxmlformats.org/officeDocument/2006/relationships/customXml" Target="../ink/ink2500.xml"/><Relationship Id="rId34" Type="http://schemas.openxmlformats.org/officeDocument/2006/relationships/image" Target="../media/image536.png"/><Relationship Id="rId50" Type="http://schemas.openxmlformats.org/officeDocument/2006/relationships/image" Target="../media/image544.png"/><Relationship Id="rId55" Type="http://schemas.openxmlformats.org/officeDocument/2006/relationships/customXml" Target="../ink/ink2508.xml"/></Relationships>
</file>

<file path=ppt/slides/_rels/slide7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532.png"/><Relationship Id="rId21" Type="http://schemas.openxmlformats.org/officeDocument/2006/relationships/customXml" Target="../ink/ink2525.xml"/><Relationship Id="rId42" Type="http://schemas.openxmlformats.org/officeDocument/2006/relationships/image" Target="../media/image540.png"/><Relationship Id="rId47" Type="http://schemas.openxmlformats.org/officeDocument/2006/relationships/customXml" Target="../ink/ink2538.xml"/><Relationship Id="rId63" Type="http://schemas.openxmlformats.org/officeDocument/2006/relationships/customXml" Target="../ink/ink2546.xml"/><Relationship Id="rId68" Type="http://schemas.openxmlformats.org/officeDocument/2006/relationships/image" Target="../media/image553.png"/><Relationship Id="rId7" Type="http://schemas.openxmlformats.org/officeDocument/2006/relationships/customXml" Target="../ink/ink2518.xml"/><Relationship Id="rId71" Type="http://schemas.openxmlformats.org/officeDocument/2006/relationships/customXml" Target="../ink/ink2550.xml"/><Relationship Id="rId2" Type="http://schemas.openxmlformats.org/officeDocument/2006/relationships/image" Target="../media/image517.png"/><Relationship Id="rId16" Type="http://schemas.openxmlformats.org/officeDocument/2006/relationships/image" Target="../media/image527.png"/><Relationship Id="rId29" Type="http://schemas.openxmlformats.org/officeDocument/2006/relationships/customXml" Target="../ink/ink2529.xml"/><Relationship Id="rId11" Type="http://schemas.openxmlformats.org/officeDocument/2006/relationships/customXml" Target="../ink/ink2520.xml"/><Relationship Id="rId24" Type="http://schemas.openxmlformats.org/officeDocument/2006/relationships/image" Target="../media/image531.png"/><Relationship Id="rId32" Type="http://schemas.openxmlformats.org/officeDocument/2006/relationships/image" Target="../media/image535.png"/><Relationship Id="rId37" Type="http://schemas.openxmlformats.org/officeDocument/2006/relationships/customXml" Target="../ink/ink2533.xml"/><Relationship Id="rId40" Type="http://schemas.openxmlformats.org/officeDocument/2006/relationships/image" Target="../media/image539.png"/><Relationship Id="rId45" Type="http://schemas.openxmlformats.org/officeDocument/2006/relationships/customXml" Target="../ink/ink2537.xml"/><Relationship Id="rId53" Type="http://schemas.openxmlformats.org/officeDocument/2006/relationships/customXml" Target="../ink/ink2541.xml"/><Relationship Id="rId58" Type="http://schemas.openxmlformats.org/officeDocument/2006/relationships/image" Target="../media/image548.png"/><Relationship Id="rId66" Type="http://schemas.openxmlformats.org/officeDocument/2006/relationships/image" Target="../media/image552.png"/><Relationship Id="rId5" Type="http://schemas.openxmlformats.org/officeDocument/2006/relationships/customXml" Target="../ink/ink2517.xml"/><Relationship Id="rId61" Type="http://schemas.openxmlformats.org/officeDocument/2006/relationships/customXml" Target="../ink/ink2545.xml"/><Relationship Id="rId19" Type="http://schemas.openxmlformats.org/officeDocument/2006/relationships/customXml" Target="../ink/ink2524.xml"/><Relationship Id="rId14" Type="http://schemas.openxmlformats.org/officeDocument/2006/relationships/image" Target="../media/image526.png"/><Relationship Id="rId22" Type="http://schemas.openxmlformats.org/officeDocument/2006/relationships/image" Target="../media/image530.png"/><Relationship Id="rId27" Type="http://schemas.openxmlformats.org/officeDocument/2006/relationships/customXml" Target="../ink/ink2528.xml"/><Relationship Id="rId30" Type="http://schemas.openxmlformats.org/officeDocument/2006/relationships/image" Target="../media/image534.png"/><Relationship Id="rId35" Type="http://schemas.openxmlformats.org/officeDocument/2006/relationships/customXml" Target="../ink/ink2532.xml"/><Relationship Id="rId43" Type="http://schemas.openxmlformats.org/officeDocument/2006/relationships/customXml" Target="../ink/ink2536.xml"/><Relationship Id="rId48" Type="http://schemas.openxmlformats.org/officeDocument/2006/relationships/image" Target="../media/image543.png"/><Relationship Id="rId56" Type="http://schemas.openxmlformats.org/officeDocument/2006/relationships/image" Target="../media/image547.png"/><Relationship Id="rId64" Type="http://schemas.openxmlformats.org/officeDocument/2006/relationships/image" Target="../media/image551.png"/><Relationship Id="rId69" Type="http://schemas.openxmlformats.org/officeDocument/2006/relationships/customXml" Target="../ink/ink2549.xml"/><Relationship Id="rId8" Type="http://schemas.openxmlformats.org/officeDocument/2006/relationships/image" Target="../media/image521.png"/><Relationship Id="rId51" Type="http://schemas.openxmlformats.org/officeDocument/2006/relationships/customXml" Target="../ink/ink2540.xml"/><Relationship Id="rId72" Type="http://schemas.openxmlformats.org/officeDocument/2006/relationships/image" Target="../media/image555.png"/><Relationship Id="rId3" Type="http://schemas.openxmlformats.org/officeDocument/2006/relationships/customXml" Target="../ink/ink2516.xml"/><Relationship Id="rId12" Type="http://schemas.openxmlformats.org/officeDocument/2006/relationships/image" Target="../media/image525.png"/><Relationship Id="rId17" Type="http://schemas.openxmlformats.org/officeDocument/2006/relationships/customXml" Target="../ink/ink2523.xml"/><Relationship Id="rId25" Type="http://schemas.openxmlformats.org/officeDocument/2006/relationships/customXml" Target="../ink/ink2527.xml"/><Relationship Id="rId33" Type="http://schemas.openxmlformats.org/officeDocument/2006/relationships/customXml" Target="../ink/ink2531.xml"/><Relationship Id="rId38" Type="http://schemas.openxmlformats.org/officeDocument/2006/relationships/image" Target="../media/image538.png"/><Relationship Id="rId46" Type="http://schemas.openxmlformats.org/officeDocument/2006/relationships/image" Target="../media/image542.png"/><Relationship Id="rId59" Type="http://schemas.openxmlformats.org/officeDocument/2006/relationships/customXml" Target="../ink/ink2544.xml"/><Relationship Id="rId67" Type="http://schemas.openxmlformats.org/officeDocument/2006/relationships/customXml" Target="../ink/ink2548.xml"/><Relationship Id="rId20" Type="http://schemas.openxmlformats.org/officeDocument/2006/relationships/image" Target="../media/image529.png"/><Relationship Id="rId41" Type="http://schemas.openxmlformats.org/officeDocument/2006/relationships/customXml" Target="../ink/ink2535.xml"/><Relationship Id="rId54" Type="http://schemas.openxmlformats.org/officeDocument/2006/relationships/image" Target="../media/image546.png"/><Relationship Id="rId62" Type="http://schemas.openxmlformats.org/officeDocument/2006/relationships/image" Target="../media/image550.png"/><Relationship Id="rId70" Type="http://schemas.openxmlformats.org/officeDocument/2006/relationships/image" Target="../media/image5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0.png"/><Relationship Id="rId15" Type="http://schemas.openxmlformats.org/officeDocument/2006/relationships/customXml" Target="../ink/ink2522.xml"/><Relationship Id="rId23" Type="http://schemas.openxmlformats.org/officeDocument/2006/relationships/customXml" Target="../ink/ink2526.xml"/><Relationship Id="rId28" Type="http://schemas.openxmlformats.org/officeDocument/2006/relationships/image" Target="../media/image533.png"/><Relationship Id="rId36" Type="http://schemas.openxmlformats.org/officeDocument/2006/relationships/image" Target="../media/image537.png"/><Relationship Id="rId49" Type="http://schemas.openxmlformats.org/officeDocument/2006/relationships/customXml" Target="../ink/ink2539.xml"/><Relationship Id="rId57" Type="http://schemas.openxmlformats.org/officeDocument/2006/relationships/customXml" Target="../ink/ink2543.xml"/><Relationship Id="rId10" Type="http://schemas.openxmlformats.org/officeDocument/2006/relationships/image" Target="../media/image522.png"/><Relationship Id="rId31" Type="http://schemas.openxmlformats.org/officeDocument/2006/relationships/customXml" Target="../ink/ink2530.xml"/><Relationship Id="rId44" Type="http://schemas.openxmlformats.org/officeDocument/2006/relationships/image" Target="../media/image541.png"/><Relationship Id="rId52" Type="http://schemas.openxmlformats.org/officeDocument/2006/relationships/image" Target="../media/image545.png"/><Relationship Id="rId60" Type="http://schemas.openxmlformats.org/officeDocument/2006/relationships/image" Target="../media/image549.png"/><Relationship Id="rId65" Type="http://schemas.openxmlformats.org/officeDocument/2006/relationships/customXml" Target="../ink/ink2547.xml"/><Relationship Id="rId4" Type="http://schemas.openxmlformats.org/officeDocument/2006/relationships/image" Target="../media/image519.png"/><Relationship Id="rId9" Type="http://schemas.openxmlformats.org/officeDocument/2006/relationships/customXml" Target="../ink/ink2519.xml"/><Relationship Id="rId13" Type="http://schemas.openxmlformats.org/officeDocument/2006/relationships/customXml" Target="../ink/ink2521.xml"/><Relationship Id="rId18" Type="http://schemas.openxmlformats.org/officeDocument/2006/relationships/image" Target="../media/image528.png"/><Relationship Id="rId39" Type="http://schemas.openxmlformats.org/officeDocument/2006/relationships/customXml" Target="../ink/ink2534.xml"/><Relationship Id="rId34" Type="http://schemas.openxmlformats.org/officeDocument/2006/relationships/image" Target="../media/image536.png"/><Relationship Id="rId50" Type="http://schemas.openxmlformats.org/officeDocument/2006/relationships/image" Target="../media/image544.png"/><Relationship Id="rId55" Type="http://schemas.openxmlformats.org/officeDocument/2006/relationships/customXml" Target="../ink/ink2542.xml"/></Relationships>
</file>

<file path=ppt/slides/_rels/slide7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532.png"/><Relationship Id="rId21" Type="http://schemas.openxmlformats.org/officeDocument/2006/relationships/customXml" Target="../ink/ink2560.xml"/><Relationship Id="rId42" Type="http://schemas.openxmlformats.org/officeDocument/2006/relationships/image" Target="../media/image540.png"/><Relationship Id="rId47" Type="http://schemas.openxmlformats.org/officeDocument/2006/relationships/customXml" Target="../ink/ink2573.xml"/><Relationship Id="rId63" Type="http://schemas.openxmlformats.org/officeDocument/2006/relationships/customXml" Target="../ink/ink2581.xml"/><Relationship Id="rId68" Type="http://schemas.openxmlformats.org/officeDocument/2006/relationships/image" Target="../media/image553.png"/><Relationship Id="rId84" Type="http://schemas.openxmlformats.org/officeDocument/2006/relationships/image" Target="../media/image561.png"/><Relationship Id="rId16" Type="http://schemas.openxmlformats.org/officeDocument/2006/relationships/image" Target="../media/image527.png"/><Relationship Id="rId11" Type="http://schemas.openxmlformats.org/officeDocument/2006/relationships/customXml" Target="../ink/ink2555.xml"/><Relationship Id="rId32" Type="http://schemas.openxmlformats.org/officeDocument/2006/relationships/image" Target="../media/image535.png"/><Relationship Id="rId37" Type="http://schemas.openxmlformats.org/officeDocument/2006/relationships/customXml" Target="../ink/ink2568.xml"/><Relationship Id="rId53" Type="http://schemas.openxmlformats.org/officeDocument/2006/relationships/customXml" Target="../ink/ink2576.xml"/><Relationship Id="rId58" Type="http://schemas.openxmlformats.org/officeDocument/2006/relationships/image" Target="../media/image548.png"/><Relationship Id="rId74" Type="http://schemas.openxmlformats.org/officeDocument/2006/relationships/image" Target="../media/image556.png"/><Relationship Id="rId79" Type="http://schemas.openxmlformats.org/officeDocument/2006/relationships/customXml" Target="../ink/ink2589.xml"/><Relationship Id="rId5" Type="http://schemas.openxmlformats.org/officeDocument/2006/relationships/customXml" Target="../ink/ink2552.xml"/><Relationship Id="rId19" Type="http://schemas.openxmlformats.org/officeDocument/2006/relationships/customXml" Target="../ink/ink2559.xml"/><Relationship Id="rId14" Type="http://schemas.openxmlformats.org/officeDocument/2006/relationships/image" Target="../media/image526.png"/><Relationship Id="rId22" Type="http://schemas.openxmlformats.org/officeDocument/2006/relationships/image" Target="../media/image530.png"/><Relationship Id="rId27" Type="http://schemas.openxmlformats.org/officeDocument/2006/relationships/customXml" Target="../ink/ink2563.xml"/><Relationship Id="rId30" Type="http://schemas.openxmlformats.org/officeDocument/2006/relationships/image" Target="../media/image534.png"/><Relationship Id="rId35" Type="http://schemas.openxmlformats.org/officeDocument/2006/relationships/customXml" Target="../ink/ink2567.xml"/><Relationship Id="rId43" Type="http://schemas.openxmlformats.org/officeDocument/2006/relationships/customXml" Target="../ink/ink2571.xml"/><Relationship Id="rId48" Type="http://schemas.openxmlformats.org/officeDocument/2006/relationships/image" Target="../media/image543.png"/><Relationship Id="rId56" Type="http://schemas.openxmlformats.org/officeDocument/2006/relationships/image" Target="../media/image547.png"/><Relationship Id="rId64" Type="http://schemas.openxmlformats.org/officeDocument/2006/relationships/image" Target="../media/image551.png"/><Relationship Id="rId69" Type="http://schemas.openxmlformats.org/officeDocument/2006/relationships/customXml" Target="../ink/ink2584.xml"/><Relationship Id="rId77" Type="http://schemas.openxmlformats.org/officeDocument/2006/relationships/customXml" Target="../ink/ink2588.xml"/><Relationship Id="rId8" Type="http://schemas.openxmlformats.org/officeDocument/2006/relationships/image" Target="../media/image521.png"/><Relationship Id="rId51" Type="http://schemas.openxmlformats.org/officeDocument/2006/relationships/customXml" Target="../ink/ink2575.xml"/><Relationship Id="rId72" Type="http://schemas.openxmlformats.org/officeDocument/2006/relationships/image" Target="../media/image555.png"/><Relationship Id="rId80" Type="http://schemas.openxmlformats.org/officeDocument/2006/relationships/image" Target="../media/image559.png"/><Relationship Id="rId85" Type="http://schemas.openxmlformats.org/officeDocument/2006/relationships/customXml" Target="../ink/ink2592.xml"/><Relationship Id="rId3" Type="http://schemas.openxmlformats.org/officeDocument/2006/relationships/customXml" Target="../ink/ink2551.xml"/><Relationship Id="rId12" Type="http://schemas.openxmlformats.org/officeDocument/2006/relationships/image" Target="../media/image525.png"/><Relationship Id="rId17" Type="http://schemas.openxmlformats.org/officeDocument/2006/relationships/customXml" Target="../ink/ink2558.xml"/><Relationship Id="rId25" Type="http://schemas.openxmlformats.org/officeDocument/2006/relationships/customXml" Target="../ink/ink2562.xml"/><Relationship Id="rId33" Type="http://schemas.openxmlformats.org/officeDocument/2006/relationships/customXml" Target="../ink/ink2566.xml"/><Relationship Id="rId38" Type="http://schemas.openxmlformats.org/officeDocument/2006/relationships/image" Target="../media/image538.png"/><Relationship Id="rId46" Type="http://schemas.openxmlformats.org/officeDocument/2006/relationships/image" Target="../media/image542.png"/><Relationship Id="rId59" Type="http://schemas.openxmlformats.org/officeDocument/2006/relationships/customXml" Target="../ink/ink2579.xml"/><Relationship Id="rId67" Type="http://schemas.openxmlformats.org/officeDocument/2006/relationships/customXml" Target="../ink/ink2583.xml"/><Relationship Id="rId20" Type="http://schemas.openxmlformats.org/officeDocument/2006/relationships/image" Target="../media/image529.png"/><Relationship Id="rId41" Type="http://schemas.openxmlformats.org/officeDocument/2006/relationships/customXml" Target="../ink/ink2570.xml"/><Relationship Id="rId54" Type="http://schemas.openxmlformats.org/officeDocument/2006/relationships/image" Target="../media/image546.png"/><Relationship Id="rId62" Type="http://schemas.openxmlformats.org/officeDocument/2006/relationships/image" Target="../media/image550.png"/><Relationship Id="rId70" Type="http://schemas.openxmlformats.org/officeDocument/2006/relationships/image" Target="../media/image554.png"/><Relationship Id="rId75" Type="http://schemas.openxmlformats.org/officeDocument/2006/relationships/customXml" Target="../ink/ink2587.xml"/><Relationship Id="rId83" Type="http://schemas.openxmlformats.org/officeDocument/2006/relationships/customXml" Target="../ink/ink259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0.png"/><Relationship Id="rId15" Type="http://schemas.openxmlformats.org/officeDocument/2006/relationships/customXml" Target="../ink/ink2557.xml"/><Relationship Id="rId23" Type="http://schemas.openxmlformats.org/officeDocument/2006/relationships/customXml" Target="../ink/ink2561.xml"/><Relationship Id="rId28" Type="http://schemas.openxmlformats.org/officeDocument/2006/relationships/image" Target="../media/image533.png"/><Relationship Id="rId36" Type="http://schemas.openxmlformats.org/officeDocument/2006/relationships/image" Target="../media/image537.png"/><Relationship Id="rId49" Type="http://schemas.openxmlformats.org/officeDocument/2006/relationships/customXml" Target="../ink/ink2574.xml"/><Relationship Id="rId57" Type="http://schemas.openxmlformats.org/officeDocument/2006/relationships/customXml" Target="../ink/ink2578.xml"/><Relationship Id="rId10" Type="http://schemas.openxmlformats.org/officeDocument/2006/relationships/image" Target="../media/image522.png"/><Relationship Id="rId31" Type="http://schemas.openxmlformats.org/officeDocument/2006/relationships/customXml" Target="../ink/ink2565.xml"/><Relationship Id="rId44" Type="http://schemas.openxmlformats.org/officeDocument/2006/relationships/image" Target="../media/image541.png"/><Relationship Id="rId52" Type="http://schemas.openxmlformats.org/officeDocument/2006/relationships/image" Target="../media/image545.png"/><Relationship Id="rId60" Type="http://schemas.openxmlformats.org/officeDocument/2006/relationships/image" Target="../media/image549.png"/><Relationship Id="rId65" Type="http://schemas.openxmlformats.org/officeDocument/2006/relationships/customXml" Target="../ink/ink2582.xml"/><Relationship Id="rId73" Type="http://schemas.openxmlformats.org/officeDocument/2006/relationships/customXml" Target="../ink/ink2586.xml"/><Relationship Id="rId78" Type="http://schemas.openxmlformats.org/officeDocument/2006/relationships/image" Target="../media/image558.png"/><Relationship Id="rId81" Type="http://schemas.openxmlformats.org/officeDocument/2006/relationships/customXml" Target="../ink/ink2590.xml"/><Relationship Id="rId86" Type="http://schemas.openxmlformats.org/officeDocument/2006/relationships/image" Target="../media/image562.png"/><Relationship Id="rId4" Type="http://schemas.openxmlformats.org/officeDocument/2006/relationships/image" Target="../media/image519.png"/><Relationship Id="rId9" Type="http://schemas.openxmlformats.org/officeDocument/2006/relationships/customXml" Target="../ink/ink2554.xml"/><Relationship Id="rId13" Type="http://schemas.openxmlformats.org/officeDocument/2006/relationships/customXml" Target="../ink/ink2556.xml"/><Relationship Id="rId18" Type="http://schemas.openxmlformats.org/officeDocument/2006/relationships/image" Target="../media/image528.png"/><Relationship Id="rId39" Type="http://schemas.openxmlformats.org/officeDocument/2006/relationships/customXml" Target="../ink/ink2569.xml"/><Relationship Id="rId34" Type="http://schemas.openxmlformats.org/officeDocument/2006/relationships/image" Target="../media/image536.png"/><Relationship Id="rId50" Type="http://schemas.openxmlformats.org/officeDocument/2006/relationships/image" Target="../media/image544.png"/><Relationship Id="rId55" Type="http://schemas.openxmlformats.org/officeDocument/2006/relationships/customXml" Target="../ink/ink2577.xml"/><Relationship Id="rId76" Type="http://schemas.openxmlformats.org/officeDocument/2006/relationships/image" Target="../media/image557.png"/><Relationship Id="rId7" Type="http://schemas.openxmlformats.org/officeDocument/2006/relationships/customXml" Target="../ink/ink2553.xml"/><Relationship Id="rId71" Type="http://schemas.openxmlformats.org/officeDocument/2006/relationships/customXml" Target="../ink/ink2585.xml"/><Relationship Id="rId2" Type="http://schemas.openxmlformats.org/officeDocument/2006/relationships/image" Target="../media/image517.png"/><Relationship Id="rId29" Type="http://schemas.openxmlformats.org/officeDocument/2006/relationships/customXml" Target="../ink/ink2564.xml"/><Relationship Id="rId24" Type="http://schemas.openxmlformats.org/officeDocument/2006/relationships/image" Target="../media/image531.png"/><Relationship Id="rId40" Type="http://schemas.openxmlformats.org/officeDocument/2006/relationships/image" Target="../media/image539.png"/><Relationship Id="rId45" Type="http://schemas.openxmlformats.org/officeDocument/2006/relationships/customXml" Target="../ink/ink2572.xml"/><Relationship Id="rId66" Type="http://schemas.openxmlformats.org/officeDocument/2006/relationships/image" Target="../media/image552.png"/><Relationship Id="rId61" Type="http://schemas.openxmlformats.org/officeDocument/2006/relationships/customXml" Target="../ink/ink2580.xml"/><Relationship Id="rId82" Type="http://schemas.openxmlformats.org/officeDocument/2006/relationships/image" Target="../media/image560.png"/></Relationships>
</file>

<file path=ppt/slides/_rels/slide78.xml.rels><?xml version="1.0" encoding="UTF-8" standalone="yes"?>
<Relationships xmlns="http://schemas.openxmlformats.org/package/2006/relationships"><Relationship Id="rId26" Type="http://schemas.openxmlformats.org/officeDocument/2006/relationships/image" Target="../media/image532.png"/><Relationship Id="rId21" Type="http://schemas.openxmlformats.org/officeDocument/2006/relationships/customXml" Target="../ink/ink2602.xml"/><Relationship Id="rId42" Type="http://schemas.openxmlformats.org/officeDocument/2006/relationships/image" Target="../media/image540.png"/><Relationship Id="rId47" Type="http://schemas.openxmlformats.org/officeDocument/2006/relationships/customXml" Target="../ink/ink2615.xml"/><Relationship Id="rId63" Type="http://schemas.openxmlformats.org/officeDocument/2006/relationships/customXml" Target="../ink/ink2623.xml"/><Relationship Id="rId68" Type="http://schemas.openxmlformats.org/officeDocument/2006/relationships/image" Target="../media/image553.png"/><Relationship Id="rId84" Type="http://schemas.openxmlformats.org/officeDocument/2006/relationships/image" Target="../media/image561.png"/><Relationship Id="rId89" Type="http://schemas.openxmlformats.org/officeDocument/2006/relationships/customXml" Target="../ink/ink2636.xml"/><Relationship Id="rId16" Type="http://schemas.openxmlformats.org/officeDocument/2006/relationships/image" Target="../media/image527.png"/><Relationship Id="rId11" Type="http://schemas.openxmlformats.org/officeDocument/2006/relationships/customXml" Target="../ink/ink2597.xml"/><Relationship Id="rId32" Type="http://schemas.openxmlformats.org/officeDocument/2006/relationships/image" Target="../media/image535.png"/><Relationship Id="rId37" Type="http://schemas.openxmlformats.org/officeDocument/2006/relationships/customXml" Target="../ink/ink2610.xml"/><Relationship Id="rId53" Type="http://schemas.openxmlformats.org/officeDocument/2006/relationships/customXml" Target="../ink/ink2618.xml"/><Relationship Id="rId58" Type="http://schemas.openxmlformats.org/officeDocument/2006/relationships/image" Target="../media/image548.png"/><Relationship Id="rId74" Type="http://schemas.openxmlformats.org/officeDocument/2006/relationships/image" Target="../media/image556.png"/><Relationship Id="rId79" Type="http://schemas.openxmlformats.org/officeDocument/2006/relationships/customXml" Target="../ink/ink2631.xml"/><Relationship Id="rId5" Type="http://schemas.openxmlformats.org/officeDocument/2006/relationships/customXml" Target="../ink/ink2594.xml"/><Relationship Id="rId90" Type="http://schemas.openxmlformats.org/officeDocument/2006/relationships/image" Target="../media/image564.png"/><Relationship Id="rId14" Type="http://schemas.openxmlformats.org/officeDocument/2006/relationships/image" Target="../media/image526.png"/><Relationship Id="rId22" Type="http://schemas.openxmlformats.org/officeDocument/2006/relationships/image" Target="../media/image530.png"/><Relationship Id="rId27" Type="http://schemas.openxmlformats.org/officeDocument/2006/relationships/customXml" Target="../ink/ink2605.xml"/><Relationship Id="rId30" Type="http://schemas.openxmlformats.org/officeDocument/2006/relationships/image" Target="../media/image534.png"/><Relationship Id="rId35" Type="http://schemas.openxmlformats.org/officeDocument/2006/relationships/customXml" Target="../ink/ink2609.xml"/><Relationship Id="rId43" Type="http://schemas.openxmlformats.org/officeDocument/2006/relationships/customXml" Target="../ink/ink2613.xml"/><Relationship Id="rId48" Type="http://schemas.openxmlformats.org/officeDocument/2006/relationships/image" Target="../media/image543.png"/><Relationship Id="rId56" Type="http://schemas.openxmlformats.org/officeDocument/2006/relationships/image" Target="../media/image547.png"/><Relationship Id="rId64" Type="http://schemas.openxmlformats.org/officeDocument/2006/relationships/image" Target="../media/image551.png"/><Relationship Id="rId69" Type="http://schemas.openxmlformats.org/officeDocument/2006/relationships/customXml" Target="../ink/ink2626.xml"/><Relationship Id="rId77" Type="http://schemas.openxmlformats.org/officeDocument/2006/relationships/customXml" Target="../ink/ink2630.xml"/><Relationship Id="rId8" Type="http://schemas.openxmlformats.org/officeDocument/2006/relationships/image" Target="../media/image521.png"/><Relationship Id="rId51" Type="http://schemas.openxmlformats.org/officeDocument/2006/relationships/customXml" Target="../ink/ink2617.xml"/><Relationship Id="rId72" Type="http://schemas.openxmlformats.org/officeDocument/2006/relationships/image" Target="../media/image555.png"/><Relationship Id="rId80" Type="http://schemas.openxmlformats.org/officeDocument/2006/relationships/image" Target="../media/image559.png"/><Relationship Id="rId85" Type="http://schemas.openxmlformats.org/officeDocument/2006/relationships/customXml" Target="../ink/ink2634.xml"/><Relationship Id="rId3" Type="http://schemas.openxmlformats.org/officeDocument/2006/relationships/customXml" Target="../ink/ink2593.xml"/><Relationship Id="rId12" Type="http://schemas.openxmlformats.org/officeDocument/2006/relationships/image" Target="../media/image525.png"/><Relationship Id="rId17" Type="http://schemas.openxmlformats.org/officeDocument/2006/relationships/customXml" Target="../ink/ink2600.xml"/><Relationship Id="rId25" Type="http://schemas.openxmlformats.org/officeDocument/2006/relationships/customXml" Target="../ink/ink2604.xml"/><Relationship Id="rId33" Type="http://schemas.openxmlformats.org/officeDocument/2006/relationships/customXml" Target="../ink/ink2608.xml"/><Relationship Id="rId38" Type="http://schemas.openxmlformats.org/officeDocument/2006/relationships/image" Target="../media/image538.png"/><Relationship Id="rId46" Type="http://schemas.openxmlformats.org/officeDocument/2006/relationships/image" Target="../media/image542.png"/><Relationship Id="rId59" Type="http://schemas.openxmlformats.org/officeDocument/2006/relationships/customXml" Target="../ink/ink2621.xml"/><Relationship Id="rId67" Type="http://schemas.openxmlformats.org/officeDocument/2006/relationships/customXml" Target="../ink/ink2625.xml"/><Relationship Id="rId20" Type="http://schemas.openxmlformats.org/officeDocument/2006/relationships/image" Target="../media/image529.png"/><Relationship Id="rId41" Type="http://schemas.openxmlformats.org/officeDocument/2006/relationships/customXml" Target="../ink/ink2612.xml"/><Relationship Id="rId54" Type="http://schemas.openxmlformats.org/officeDocument/2006/relationships/image" Target="../media/image546.png"/><Relationship Id="rId62" Type="http://schemas.openxmlformats.org/officeDocument/2006/relationships/image" Target="../media/image550.png"/><Relationship Id="rId70" Type="http://schemas.openxmlformats.org/officeDocument/2006/relationships/image" Target="../media/image554.png"/><Relationship Id="rId75" Type="http://schemas.openxmlformats.org/officeDocument/2006/relationships/customXml" Target="../ink/ink2629.xml"/><Relationship Id="rId83" Type="http://schemas.openxmlformats.org/officeDocument/2006/relationships/customXml" Target="../ink/ink2633.xml"/><Relationship Id="rId88" Type="http://schemas.openxmlformats.org/officeDocument/2006/relationships/image" Target="../media/image563.png"/><Relationship Id="rId91" Type="http://schemas.openxmlformats.org/officeDocument/2006/relationships/customXml" Target="../ink/ink263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0.png"/><Relationship Id="rId15" Type="http://schemas.openxmlformats.org/officeDocument/2006/relationships/customXml" Target="../ink/ink2599.xml"/><Relationship Id="rId23" Type="http://schemas.openxmlformats.org/officeDocument/2006/relationships/customXml" Target="../ink/ink2603.xml"/><Relationship Id="rId28" Type="http://schemas.openxmlformats.org/officeDocument/2006/relationships/image" Target="../media/image533.png"/><Relationship Id="rId36" Type="http://schemas.openxmlformats.org/officeDocument/2006/relationships/image" Target="../media/image537.png"/><Relationship Id="rId49" Type="http://schemas.openxmlformats.org/officeDocument/2006/relationships/customXml" Target="../ink/ink2616.xml"/><Relationship Id="rId57" Type="http://schemas.openxmlformats.org/officeDocument/2006/relationships/customXml" Target="../ink/ink2620.xml"/><Relationship Id="rId10" Type="http://schemas.openxmlformats.org/officeDocument/2006/relationships/image" Target="../media/image522.png"/><Relationship Id="rId31" Type="http://schemas.openxmlformats.org/officeDocument/2006/relationships/customXml" Target="../ink/ink2607.xml"/><Relationship Id="rId44" Type="http://schemas.openxmlformats.org/officeDocument/2006/relationships/image" Target="../media/image541.png"/><Relationship Id="rId52" Type="http://schemas.openxmlformats.org/officeDocument/2006/relationships/image" Target="../media/image545.png"/><Relationship Id="rId60" Type="http://schemas.openxmlformats.org/officeDocument/2006/relationships/image" Target="../media/image549.png"/><Relationship Id="rId65" Type="http://schemas.openxmlformats.org/officeDocument/2006/relationships/customXml" Target="../ink/ink2624.xml"/><Relationship Id="rId73" Type="http://schemas.openxmlformats.org/officeDocument/2006/relationships/customXml" Target="../ink/ink2628.xml"/><Relationship Id="rId78" Type="http://schemas.openxmlformats.org/officeDocument/2006/relationships/image" Target="../media/image558.png"/><Relationship Id="rId81" Type="http://schemas.openxmlformats.org/officeDocument/2006/relationships/customXml" Target="../ink/ink2632.xml"/><Relationship Id="rId86" Type="http://schemas.openxmlformats.org/officeDocument/2006/relationships/image" Target="../media/image562.png"/><Relationship Id="rId4" Type="http://schemas.openxmlformats.org/officeDocument/2006/relationships/image" Target="../media/image519.png"/><Relationship Id="rId9" Type="http://schemas.openxmlformats.org/officeDocument/2006/relationships/customXml" Target="../ink/ink2596.xml"/><Relationship Id="rId13" Type="http://schemas.openxmlformats.org/officeDocument/2006/relationships/customXml" Target="../ink/ink2598.xml"/><Relationship Id="rId18" Type="http://schemas.openxmlformats.org/officeDocument/2006/relationships/image" Target="../media/image528.png"/><Relationship Id="rId39" Type="http://schemas.openxmlformats.org/officeDocument/2006/relationships/customXml" Target="../ink/ink2611.xml"/><Relationship Id="rId34" Type="http://schemas.openxmlformats.org/officeDocument/2006/relationships/image" Target="../media/image536.png"/><Relationship Id="rId50" Type="http://schemas.openxmlformats.org/officeDocument/2006/relationships/image" Target="../media/image544.png"/><Relationship Id="rId55" Type="http://schemas.openxmlformats.org/officeDocument/2006/relationships/customXml" Target="../ink/ink2619.xml"/><Relationship Id="rId76" Type="http://schemas.openxmlformats.org/officeDocument/2006/relationships/image" Target="../media/image557.png"/><Relationship Id="rId7" Type="http://schemas.openxmlformats.org/officeDocument/2006/relationships/customXml" Target="../ink/ink2595.xml"/><Relationship Id="rId71" Type="http://schemas.openxmlformats.org/officeDocument/2006/relationships/customXml" Target="../ink/ink2627.xml"/><Relationship Id="rId92" Type="http://schemas.openxmlformats.org/officeDocument/2006/relationships/image" Target="../media/image565.png"/><Relationship Id="rId2" Type="http://schemas.openxmlformats.org/officeDocument/2006/relationships/image" Target="../media/image517.png"/><Relationship Id="rId29" Type="http://schemas.openxmlformats.org/officeDocument/2006/relationships/customXml" Target="../ink/ink2606.xml"/><Relationship Id="rId24" Type="http://schemas.openxmlformats.org/officeDocument/2006/relationships/image" Target="../media/image531.png"/><Relationship Id="rId40" Type="http://schemas.openxmlformats.org/officeDocument/2006/relationships/image" Target="../media/image539.png"/><Relationship Id="rId45" Type="http://schemas.openxmlformats.org/officeDocument/2006/relationships/customXml" Target="../ink/ink2614.xml"/><Relationship Id="rId66" Type="http://schemas.openxmlformats.org/officeDocument/2006/relationships/image" Target="../media/image552.png"/><Relationship Id="rId87" Type="http://schemas.openxmlformats.org/officeDocument/2006/relationships/customXml" Target="../ink/ink2635.xml"/><Relationship Id="rId61" Type="http://schemas.openxmlformats.org/officeDocument/2006/relationships/customXml" Target="../ink/ink2622.xml"/><Relationship Id="rId82" Type="http://schemas.openxmlformats.org/officeDocument/2006/relationships/image" Target="../media/image560.png"/><Relationship Id="rId19" Type="http://schemas.openxmlformats.org/officeDocument/2006/relationships/customXml" Target="../ink/ink2601.xml"/></Relationships>
</file>

<file path=ppt/slides/_rels/slide7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532.png"/><Relationship Id="rId21" Type="http://schemas.openxmlformats.org/officeDocument/2006/relationships/customXml" Target="../ink/ink2647.xml"/><Relationship Id="rId42" Type="http://schemas.openxmlformats.org/officeDocument/2006/relationships/image" Target="../media/image540.png"/><Relationship Id="rId47" Type="http://schemas.openxmlformats.org/officeDocument/2006/relationships/customXml" Target="../ink/ink2660.xml"/><Relationship Id="rId63" Type="http://schemas.openxmlformats.org/officeDocument/2006/relationships/customXml" Target="../ink/ink2668.xml"/><Relationship Id="rId68" Type="http://schemas.openxmlformats.org/officeDocument/2006/relationships/image" Target="../media/image553.png"/><Relationship Id="rId84" Type="http://schemas.openxmlformats.org/officeDocument/2006/relationships/image" Target="../media/image561.png"/><Relationship Id="rId89" Type="http://schemas.openxmlformats.org/officeDocument/2006/relationships/customXml" Target="../ink/ink2681.xml"/><Relationship Id="rId112" Type="http://schemas.openxmlformats.org/officeDocument/2006/relationships/image" Target="../media/image575.png"/><Relationship Id="rId16" Type="http://schemas.openxmlformats.org/officeDocument/2006/relationships/image" Target="../media/image527.png"/><Relationship Id="rId107" Type="http://schemas.openxmlformats.org/officeDocument/2006/relationships/customXml" Target="../ink/ink2690.xml"/><Relationship Id="rId11" Type="http://schemas.openxmlformats.org/officeDocument/2006/relationships/customXml" Target="../ink/ink2642.xml"/><Relationship Id="rId32" Type="http://schemas.openxmlformats.org/officeDocument/2006/relationships/image" Target="../media/image535.png"/><Relationship Id="rId37" Type="http://schemas.openxmlformats.org/officeDocument/2006/relationships/customXml" Target="../ink/ink2655.xml"/><Relationship Id="rId53" Type="http://schemas.openxmlformats.org/officeDocument/2006/relationships/customXml" Target="../ink/ink2663.xml"/><Relationship Id="rId58" Type="http://schemas.openxmlformats.org/officeDocument/2006/relationships/image" Target="../media/image548.png"/><Relationship Id="rId74" Type="http://schemas.openxmlformats.org/officeDocument/2006/relationships/image" Target="../media/image556.png"/><Relationship Id="rId79" Type="http://schemas.openxmlformats.org/officeDocument/2006/relationships/customXml" Target="../ink/ink2676.xml"/><Relationship Id="rId102" Type="http://schemas.openxmlformats.org/officeDocument/2006/relationships/image" Target="../media/image570.png"/><Relationship Id="rId5" Type="http://schemas.openxmlformats.org/officeDocument/2006/relationships/customXml" Target="../ink/ink2639.xml"/><Relationship Id="rId90" Type="http://schemas.openxmlformats.org/officeDocument/2006/relationships/image" Target="../media/image564.png"/><Relationship Id="rId95" Type="http://schemas.openxmlformats.org/officeDocument/2006/relationships/customXml" Target="../ink/ink2684.xml"/><Relationship Id="rId22" Type="http://schemas.openxmlformats.org/officeDocument/2006/relationships/image" Target="../media/image530.png"/><Relationship Id="rId27" Type="http://schemas.openxmlformats.org/officeDocument/2006/relationships/customXml" Target="../ink/ink2650.xml"/><Relationship Id="rId43" Type="http://schemas.openxmlformats.org/officeDocument/2006/relationships/customXml" Target="../ink/ink2658.xml"/><Relationship Id="rId48" Type="http://schemas.openxmlformats.org/officeDocument/2006/relationships/image" Target="../media/image543.png"/><Relationship Id="rId64" Type="http://schemas.openxmlformats.org/officeDocument/2006/relationships/image" Target="../media/image551.png"/><Relationship Id="rId69" Type="http://schemas.openxmlformats.org/officeDocument/2006/relationships/customXml" Target="../ink/ink2671.xml"/><Relationship Id="rId113" Type="http://schemas.openxmlformats.org/officeDocument/2006/relationships/customXml" Target="../ink/ink2693.xml"/><Relationship Id="rId80" Type="http://schemas.openxmlformats.org/officeDocument/2006/relationships/image" Target="../media/image559.png"/><Relationship Id="rId85" Type="http://schemas.openxmlformats.org/officeDocument/2006/relationships/customXml" Target="../ink/ink2679.xml"/><Relationship Id="rId12" Type="http://schemas.openxmlformats.org/officeDocument/2006/relationships/image" Target="../media/image525.png"/><Relationship Id="rId17" Type="http://schemas.openxmlformats.org/officeDocument/2006/relationships/customXml" Target="../ink/ink2645.xml"/><Relationship Id="rId33" Type="http://schemas.openxmlformats.org/officeDocument/2006/relationships/customXml" Target="../ink/ink2653.xml"/><Relationship Id="rId38" Type="http://schemas.openxmlformats.org/officeDocument/2006/relationships/image" Target="../media/image538.png"/><Relationship Id="rId59" Type="http://schemas.openxmlformats.org/officeDocument/2006/relationships/customXml" Target="../ink/ink2666.xml"/><Relationship Id="rId103" Type="http://schemas.openxmlformats.org/officeDocument/2006/relationships/customXml" Target="../ink/ink2688.xml"/><Relationship Id="rId108" Type="http://schemas.openxmlformats.org/officeDocument/2006/relationships/image" Target="../media/image573.png"/><Relationship Id="rId54" Type="http://schemas.openxmlformats.org/officeDocument/2006/relationships/image" Target="../media/image546.png"/><Relationship Id="rId70" Type="http://schemas.openxmlformats.org/officeDocument/2006/relationships/image" Target="../media/image554.png"/><Relationship Id="rId75" Type="http://schemas.openxmlformats.org/officeDocument/2006/relationships/customXml" Target="../ink/ink2674.xml"/><Relationship Id="rId91" Type="http://schemas.openxmlformats.org/officeDocument/2006/relationships/customXml" Target="../ink/ink2682.xml"/><Relationship Id="rId96" Type="http://schemas.openxmlformats.org/officeDocument/2006/relationships/image" Target="../media/image56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0.png"/><Relationship Id="rId15" Type="http://schemas.openxmlformats.org/officeDocument/2006/relationships/customXml" Target="../ink/ink2644.xml"/><Relationship Id="rId23" Type="http://schemas.openxmlformats.org/officeDocument/2006/relationships/customXml" Target="../ink/ink2648.xml"/><Relationship Id="rId28" Type="http://schemas.openxmlformats.org/officeDocument/2006/relationships/image" Target="../media/image533.png"/><Relationship Id="rId36" Type="http://schemas.openxmlformats.org/officeDocument/2006/relationships/image" Target="../media/image537.png"/><Relationship Id="rId49" Type="http://schemas.openxmlformats.org/officeDocument/2006/relationships/customXml" Target="../ink/ink2661.xml"/><Relationship Id="rId57" Type="http://schemas.openxmlformats.org/officeDocument/2006/relationships/customXml" Target="../ink/ink2665.xml"/><Relationship Id="rId106" Type="http://schemas.openxmlformats.org/officeDocument/2006/relationships/image" Target="../media/image572.png"/><Relationship Id="rId114" Type="http://schemas.openxmlformats.org/officeDocument/2006/relationships/image" Target="../media/image576.png"/><Relationship Id="rId10" Type="http://schemas.openxmlformats.org/officeDocument/2006/relationships/image" Target="../media/image522.png"/><Relationship Id="rId31" Type="http://schemas.openxmlformats.org/officeDocument/2006/relationships/customXml" Target="../ink/ink2652.xml"/><Relationship Id="rId44" Type="http://schemas.openxmlformats.org/officeDocument/2006/relationships/image" Target="../media/image541.png"/><Relationship Id="rId52" Type="http://schemas.openxmlformats.org/officeDocument/2006/relationships/image" Target="../media/image545.png"/><Relationship Id="rId60" Type="http://schemas.openxmlformats.org/officeDocument/2006/relationships/image" Target="../media/image549.png"/><Relationship Id="rId65" Type="http://schemas.openxmlformats.org/officeDocument/2006/relationships/customXml" Target="../ink/ink2669.xml"/><Relationship Id="rId73" Type="http://schemas.openxmlformats.org/officeDocument/2006/relationships/customXml" Target="../ink/ink2673.xml"/><Relationship Id="rId78" Type="http://schemas.openxmlformats.org/officeDocument/2006/relationships/image" Target="../media/image558.png"/><Relationship Id="rId81" Type="http://schemas.openxmlformats.org/officeDocument/2006/relationships/customXml" Target="../ink/ink2677.xml"/><Relationship Id="rId86" Type="http://schemas.openxmlformats.org/officeDocument/2006/relationships/image" Target="../media/image562.png"/><Relationship Id="rId94" Type="http://schemas.openxmlformats.org/officeDocument/2006/relationships/image" Target="../media/image566.png"/><Relationship Id="rId99" Type="http://schemas.openxmlformats.org/officeDocument/2006/relationships/customXml" Target="../ink/ink2686.xml"/><Relationship Id="rId101" Type="http://schemas.openxmlformats.org/officeDocument/2006/relationships/customXml" Target="../ink/ink2687.xml"/><Relationship Id="rId4" Type="http://schemas.openxmlformats.org/officeDocument/2006/relationships/image" Target="../media/image519.png"/><Relationship Id="rId9" Type="http://schemas.openxmlformats.org/officeDocument/2006/relationships/customXml" Target="../ink/ink2641.xml"/><Relationship Id="rId13" Type="http://schemas.openxmlformats.org/officeDocument/2006/relationships/customXml" Target="../ink/ink2643.xml"/><Relationship Id="rId18" Type="http://schemas.openxmlformats.org/officeDocument/2006/relationships/image" Target="../media/image528.png"/><Relationship Id="rId39" Type="http://schemas.openxmlformats.org/officeDocument/2006/relationships/customXml" Target="../ink/ink2656.xml"/><Relationship Id="rId109" Type="http://schemas.openxmlformats.org/officeDocument/2006/relationships/customXml" Target="../ink/ink2691.xml"/><Relationship Id="rId34" Type="http://schemas.openxmlformats.org/officeDocument/2006/relationships/image" Target="../media/image536.png"/><Relationship Id="rId50" Type="http://schemas.openxmlformats.org/officeDocument/2006/relationships/image" Target="../media/image544.png"/><Relationship Id="rId55" Type="http://schemas.openxmlformats.org/officeDocument/2006/relationships/customXml" Target="../ink/ink2664.xml"/><Relationship Id="rId76" Type="http://schemas.openxmlformats.org/officeDocument/2006/relationships/image" Target="../media/image557.png"/><Relationship Id="rId97" Type="http://schemas.openxmlformats.org/officeDocument/2006/relationships/customXml" Target="../ink/ink2685.xml"/><Relationship Id="rId104" Type="http://schemas.openxmlformats.org/officeDocument/2006/relationships/image" Target="../media/image571.png"/><Relationship Id="rId7" Type="http://schemas.openxmlformats.org/officeDocument/2006/relationships/customXml" Target="../ink/ink2640.xml"/><Relationship Id="rId71" Type="http://schemas.openxmlformats.org/officeDocument/2006/relationships/customXml" Target="../ink/ink2672.xml"/><Relationship Id="rId92" Type="http://schemas.openxmlformats.org/officeDocument/2006/relationships/image" Target="../media/image565.png"/><Relationship Id="rId2" Type="http://schemas.openxmlformats.org/officeDocument/2006/relationships/image" Target="../media/image517.png"/><Relationship Id="rId29" Type="http://schemas.openxmlformats.org/officeDocument/2006/relationships/customXml" Target="../ink/ink2651.xml"/><Relationship Id="rId24" Type="http://schemas.openxmlformats.org/officeDocument/2006/relationships/image" Target="../media/image531.png"/><Relationship Id="rId40" Type="http://schemas.openxmlformats.org/officeDocument/2006/relationships/image" Target="../media/image539.png"/><Relationship Id="rId45" Type="http://schemas.openxmlformats.org/officeDocument/2006/relationships/customXml" Target="../ink/ink2659.xml"/><Relationship Id="rId66" Type="http://schemas.openxmlformats.org/officeDocument/2006/relationships/image" Target="../media/image552.png"/><Relationship Id="rId87" Type="http://schemas.openxmlformats.org/officeDocument/2006/relationships/customXml" Target="../ink/ink2680.xml"/><Relationship Id="rId110" Type="http://schemas.openxmlformats.org/officeDocument/2006/relationships/image" Target="../media/image574.png"/><Relationship Id="rId61" Type="http://schemas.openxmlformats.org/officeDocument/2006/relationships/customXml" Target="../ink/ink2667.xml"/><Relationship Id="rId82" Type="http://schemas.openxmlformats.org/officeDocument/2006/relationships/image" Target="../media/image560.png"/><Relationship Id="rId19" Type="http://schemas.openxmlformats.org/officeDocument/2006/relationships/customXml" Target="../ink/ink2646.xml"/><Relationship Id="rId14" Type="http://schemas.openxmlformats.org/officeDocument/2006/relationships/image" Target="../media/image526.png"/><Relationship Id="rId30" Type="http://schemas.openxmlformats.org/officeDocument/2006/relationships/image" Target="../media/image534.png"/><Relationship Id="rId35" Type="http://schemas.openxmlformats.org/officeDocument/2006/relationships/customXml" Target="../ink/ink2654.xml"/><Relationship Id="rId56" Type="http://schemas.openxmlformats.org/officeDocument/2006/relationships/image" Target="../media/image547.png"/><Relationship Id="rId77" Type="http://schemas.openxmlformats.org/officeDocument/2006/relationships/customXml" Target="../ink/ink2675.xml"/><Relationship Id="rId100" Type="http://schemas.openxmlformats.org/officeDocument/2006/relationships/image" Target="../media/image569.png"/><Relationship Id="rId105" Type="http://schemas.openxmlformats.org/officeDocument/2006/relationships/customXml" Target="../ink/ink2689.xml"/><Relationship Id="rId8" Type="http://schemas.openxmlformats.org/officeDocument/2006/relationships/image" Target="../media/image521.png"/><Relationship Id="rId51" Type="http://schemas.openxmlformats.org/officeDocument/2006/relationships/customXml" Target="../ink/ink2662.xml"/><Relationship Id="rId72" Type="http://schemas.openxmlformats.org/officeDocument/2006/relationships/image" Target="../media/image555.png"/><Relationship Id="rId93" Type="http://schemas.openxmlformats.org/officeDocument/2006/relationships/customXml" Target="../ink/ink2683.xml"/><Relationship Id="rId98" Type="http://schemas.openxmlformats.org/officeDocument/2006/relationships/image" Target="../media/image568.png"/><Relationship Id="rId3" Type="http://schemas.openxmlformats.org/officeDocument/2006/relationships/customXml" Target="../ink/ink2638.xml"/><Relationship Id="rId25" Type="http://schemas.openxmlformats.org/officeDocument/2006/relationships/customXml" Target="../ink/ink2649.xml"/><Relationship Id="rId46" Type="http://schemas.openxmlformats.org/officeDocument/2006/relationships/image" Target="../media/image542.png"/><Relationship Id="rId67" Type="http://schemas.openxmlformats.org/officeDocument/2006/relationships/customXml" Target="../ink/ink2670.xml"/><Relationship Id="rId20" Type="http://schemas.openxmlformats.org/officeDocument/2006/relationships/image" Target="../media/image529.png"/><Relationship Id="rId41" Type="http://schemas.openxmlformats.org/officeDocument/2006/relationships/customXml" Target="../ink/ink2657.xml"/><Relationship Id="rId62" Type="http://schemas.openxmlformats.org/officeDocument/2006/relationships/image" Target="../media/image550.png"/><Relationship Id="rId83" Type="http://schemas.openxmlformats.org/officeDocument/2006/relationships/customXml" Target="../ink/ink2678.xml"/><Relationship Id="rId88" Type="http://schemas.openxmlformats.org/officeDocument/2006/relationships/image" Target="../media/image563.png"/><Relationship Id="rId111" Type="http://schemas.openxmlformats.org/officeDocument/2006/relationships/customXml" Target="../ink/ink2692.xml"/></Relationships>
</file>

<file path=ppt/slides/_rels/slide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8.xml"/><Relationship Id="rId21" Type="http://schemas.openxmlformats.org/officeDocument/2006/relationships/image" Target="../media/image14.png"/><Relationship Id="rId42" Type="http://schemas.openxmlformats.org/officeDocument/2006/relationships/customXml" Target="../ink/ink116.xml"/><Relationship Id="rId47" Type="http://schemas.openxmlformats.org/officeDocument/2006/relationships/image" Target="../media/image32.png"/><Relationship Id="rId63" Type="http://schemas.openxmlformats.org/officeDocument/2006/relationships/image" Target="../media/image40.png"/><Relationship Id="rId68" Type="http://schemas.openxmlformats.org/officeDocument/2006/relationships/customXml" Target="../ink/ink129.xml"/><Relationship Id="rId16" Type="http://schemas.openxmlformats.org/officeDocument/2006/relationships/customXml" Target="../ink/ink103.xml"/><Relationship Id="rId11" Type="http://schemas.openxmlformats.org/officeDocument/2006/relationships/image" Target="../media/image9.png"/><Relationship Id="rId32" Type="http://schemas.openxmlformats.org/officeDocument/2006/relationships/customXml" Target="../ink/ink111.xml"/><Relationship Id="rId37" Type="http://schemas.openxmlformats.org/officeDocument/2006/relationships/image" Target="../media/image22.png"/><Relationship Id="rId53" Type="http://schemas.openxmlformats.org/officeDocument/2006/relationships/image" Target="../media/image35.png"/><Relationship Id="rId58" Type="http://schemas.openxmlformats.org/officeDocument/2006/relationships/customXml" Target="../ink/ink124.xml"/><Relationship Id="rId74" Type="http://schemas.openxmlformats.org/officeDocument/2006/relationships/customXml" Target="../ink/ink132.xml"/><Relationship Id="rId79" Type="http://schemas.openxmlformats.org/officeDocument/2006/relationships/image" Target="../media/image48.png"/><Relationship Id="rId5" Type="http://schemas.openxmlformats.org/officeDocument/2006/relationships/image" Target="../media/image6100.png"/><Relationship Id="rId61" Type="http://schemas.openxmlformats.org/officeDocument/2006/relationships/image" Target="../media/image39.png"/><Relationship Id="rId82" Type="http://schemas.openxmlformats.org/officeDocument/2006/relationships/customXml" Target="../ink/ink136.xml"/><Relationship Id="rId19" Type="http://schemas.openxmlformats.org/officeDocument/2006/relationships/image" Target="../media/image13.png"/><Relationship Id="rId14" Type="http://schemas.openxmlformats.org/officeDocument/2006/relationships/customXml" Target="../ink/ink102.xml"/><Relationship Id="rId22" Type="http://schemas.openxmlformats.org/officeDocument/2006/relationships/customXml" Target="../ink/ink106.xml"/><Relationship Id="rId27" Type="http://schemas.openxmlformats.org/officeDocument/2006/relationships/image" Target="../media/image17.png"/><Relationship Id="rId30" Type="http://schemas.openxmlformats.org/officeDocument/2006/relationships/customXml" Target="../ink/ink110.xml"/><Relationship Id="rId35" Type="http://schemas.openxmlformats.org/officeDocument/2006/relationships/image" Target="../media/image21.png"/><Relationship Id="rId43" Type="http://schemas.openxmlformats.org/officeDocument/2006/relationships/image" Target="../media/image25.png"/><Relationship Id="rId48" Type="http://schemas.openxmlformats.org/officeDocument/2006/relationships/customXml" Target="../ink/ink119.xml"/><Relationship Id="rId56" Type="http://schemas.openxmlformats.org/officeDocument/2006/relationships/customXml" Target="../ink/ink123.xml"/><Relationship Id="rId64" Type="http://schemas.openxmlformats.org/officeDocument/2006/relationships/customXml" Target="../ink/ink127.xml"/><Relationship Id="rId69" Type="http://schemas.openxmlformats.org/officeDocument/2006/relationships/image" Target="../media/image43.png"/><Relationship Id="rId77" Type="http://schemas.openxmlformats.org/officeDocument/2006/relationships/image" Target="../media/image47.png"/><Relationship Id="rId8" Type="http://schemas.openxmlformats.org/officeDocument/2006/relationships/customXml" Target="../ink/ink99.xml"/><Relationship Id="rId51" Type="http://schemas.openxmlformats.org/officeDocument/2006/relationships/image" Target="../media/image34.png"/><Relationship Id="rId72" Type="http://schemas.openxmlformats.org/officeDocument/2006/relationships/customXml" Target="../ink/ink131.xml"/><Relationship Id="rId80" Type="http://schemas.openxmlformats.org/officeDocument/2006/relationships/customXml" Target="../ink/ink135.xml"/><Relationship Id="rId3" Type="http://schemas.openxmlformats.org/officeDocument/2006/relationships/image" Target="../media/image5100.png"/><Relationship Id="rId12" Type="http://schemas.openxmlformats.org/officeDocument/2006/relationships/customXml" Target="../ink/ink101.xml"/><Relationship Id="rId17" Type="http://schemas.openxmlformats.org/officeDocument/2006/relationships/image" Target="../media/image12.png"/><Relationship Id="rId25" Type="http://schemas.openxmlformats.org/officeDocument/2006/relationships/image" Target="../media/image16.png"/><Relationship Id="rId33" Type="http://schemas.openxmlformats.org/officeDocument/2006/relationships/image" Target="../media/image20.png"/><Relationship Id="rId38" Type="http://schemas.openxmlformats.org/officeDocument/2006/relationships/customXml" Target="../ink/ink114.xml"/><Relationship Id="rId46" Type="http://schemas.openxmlformats.org/officeDocument/2006/relationships/customXml" Target="../ink/ink118.xml"/><Relationship Id="rId59" Type="http://schemas.openxmlformats.org/officeDocument/2006/relationships/image" Target="../media/image38.png"/><Relationship Id="rId67" Type="http://schemas.openxmlformats.org/officeDocument/2006/relationships/image" Target="../media/image42.png"/><Relationship Id="rId20" Type="http://schemas.openxmlformats.org/officeDocument/2006/relationships/customXml" Target="../ink/ink105.xml"/><Relationship Id="rId41" Type="http://schemas.openxmlformats.org/officeDocument/2006/relationships/image" Target="../media/image24.png"/><Relationship Id="rId54" Type="http://schemas.openxmlformats.org/officeDocument/2006/relationships/customXml" Target="../ink/ink122.xml"/><Relationship Id="rId62" Type="http://schemas.openxmlformats.org/officeDocument/2006/relationships/customXml" Target="../ink/ink126.xml"/><Relationship Id="rId70" Type="http://schemas.openxmlformats.org/officeDocument/2006/relationships/customXml" Target="../ink/ink130.xml"/><Relationship Id="rId75" Type="http://schemas.openxmlformats.org/officeDocument/2006/relationships/image" Target="../media/image46.png"/><Relationship Id="rId83" Type="http://schemas.openxmlformats.org/officeDocument/2006/relationships/image" Target="../media/image5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8.xml"/><Relationship Id="rId15" Type="http://schemas.openxmlformats.org/officeDocument/2006/relationships/image" Target="../media/image11.png"/><Relationship Id="rId23" Type="http://schemas.openxmlformats.org/officeDocument/2006/relationships/image" Target="../media/image15.png"/><Relationship Id="rId28" Type="http://schemas.openxmlformats.org/officeDocument/2006/relationships/customXml" Target="../ink/ink109.xml"/><Relationship Id="rId36" Type="http://schemas.openxmlformats.org/officeDocument/2006/relationships/customXml" Target="../ink/ink113.xml"/><Relationship Id="rId49" Type="http://schemas.openxmlformats.org/officeDocument/2006/relationships/image" Target="../media/image33.png"/><Relationship Id="rId57" Type="http://schemas.openxmlformats.org/officeDocument/2006/relationships/image" Target="../media/image37.png"/><Relationship Id="rId10" Type="http://schemas.openxmlformats.org/officeDocument/2006/relationships/customXml" Target="../ink/ink100.xml"/><Relationship Id="rId31" Type="http://schemas.openxmlformats.org/officeDocument/2006/relationships/image" Target="../media/image19.png"/><Relationship Id="rId44" Type="http://schemas.openxmlformats.org/officeDocument/2006/relationships/customXml" Target="../ink/ink117.xml"/><Relationship Id="rId52" Type="http://schemas.openxmlformats.org/officeDocument/2006/relationships/customXml" Target="../ink/ink121.xml"/><Relationship Id="rId60" Type="http://schemas.openxmlformats.org/officeDocument/2006/relationships/customXml" Target="../ink/ink125.xml"/><Relationship Id="rId65" Type="http://schemas.openxmlformats.org/officeDocument/2006/relationships/image" Target="../media/image41.png"/><Relationship Id="rId73" Type="http://schemas.openxmlformats.org/officeDocument/2006/relationships/image" Target="../media/image45.png"/><Relationship Id="rId78" Type="http://schemas.openxmlformats.org/officeDocument/2006/relationships/customXml" Target="../ink/ink134.xml"/><Relationship Id="rId81" Type="http://schemas.openxmlformats.org/officeDocument/2006/relationships/image" Target="../media/image49.png"/><Relationship Id="rId4" Type="http://schemas.openxmlformats.org/officeDocument/2006/relationships/customXml" Target="../ink/ink97.xml"/><Relationship Id="rId9" Type="http://schemas.openxmlformats.org/officeDocument/2006/relationships/image" Target="../media/image8.png"/><Relationship Id="rId13" Type="http://schemas.openxmlformats.org/officeDocument/2006/relationships/image" Target="../media/image10.png"/><Relationship Id="rId18" Type="http://schemas.openxmlformats.org/officeDocument/2006/relationships/customXml" Target="../ink/ink104.xml"/><Relationship Id="rId39" Type="http://schemas.openxmlformats.org/officeDocument/2006/relationships/image" Target="../media/image23.png"/><Relationship Id="rId34" Type="http://schemas.openxmlformats.org/officeDocument/2006/relationships/customXml" Target="../ink/ink112.xml"/><Relationship Id="rId50" Type="http://schemas.openxmlformats.org/officeDocument/2006/relationships/customXml" Target="../ink/ink120.xml"/><Relationship Id="rId55" Type="http://schemas.openxmlformats.org/officeDocument/2006/relationships/image" Target="../media/image36.png"/><Relationship Id="rId76" Type="http://schemas.openxmlformats.org/officeDocument/2006/relationships/customXml" Target="../ink/ink133.xml"/><Relationship Id="rId7" Type="http://schemas.openxmlformats.org/officeDocument/2006/relationships/image" Target="../media/image7100.png"/><Relationship Id="rId71" Type="http://schemas.openxmlformats.org/officeDocument/2006/relationships/image" Target="../media/image44.png"/><Relationship Id="rId2" Type="http://schemas.openxmlformats.org/officeDocument/2006/relationships/customXml" Target="../ink/ink96.xml"/><Relationship Id="rId29" Type="http://schemas.openxmlformats.org/officeDocument/2006/relationships/image" Target="../media/image18.png"/><Relationship Id="rId24" Type="http://schemas.openxmlformats.org/officeDocument/2006/relationships/customXml" Target="../ink/ink107.xml"/><Relationship Id="rId40" Type="http://schemas.openxmlformats.org/officeDocument/2006/relationships/customXml" Target="../ink/ink115.xml"/><Relationship Id="rId45" Type="http://schemas.openxmlformats.org/officeDocument/2006/relationships/image" Target="../media/image26.png"/><Relationship Id="rId66" Type="http://schemas.openxmlformats.org/officeDocument/2006/relationships/customXml" Target="../ink/ink128.xml"/></Relationships>
</file>

<file path=ppt/slides/_rels/slide8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532.png"/><Relationship Id="rId117" Type="http://schemas.openxmlformats.org/officeDocument/2006/relationships/customXml" Target="../ink/ink2751.xml"/><Relationship Id="rId21" Type="http://schemas.openxmlformats.org/officeDocument/2006/relationships/customXml" Target="../ink/ink2703.xml"/><Relationship Id="rId42" Type="http://schemas.openxmlformats.org/officeDocument/2006/relationships/image" Target="../media/image540.png"/><Relationship Id="rId47" Type="http://schemas.openxmlformats.org/officeDocument/2006/relationships/customXml" Target="../ink/ink2716.xml"/><Relationship Id="rId63" Type="http://schemas.openxmlformats.org/officeDocument/2006/relationships/customXml" Target="../ink/ink2724.xml"/><Relationship Id="rId68" Type="http://schemas.openxmlformats.org/officeDocument/2006/relationships/image" Target="../media/image553.png"/><Relationship Id="rId84" Type="http://schemas.openxmlformats.org/officeDocument/2006/relationships/image" Target="../media/image561.png"/><Relationship Id="rId89" Type="http://schemas.openxmlformats.org/officeDocument/2006/relationships/customXml" Target="../ink/ink2737.xml"/><Relationship Id="rId112" Type="http://schemas.openxmlformats.org/officeDocument/2006/relationships/image" Target="../media/image575.png"/><Relationship Id="rId16" Type="http://schemas.openxmlformats.org/officeDocument/2006/relationships/image" Target="../media/image527.png"/><Relationship Id="rId107" Type="http://schemas.openxmlformats.org/officeDocument/2006/relationships/customXml" Target="../ink/ink2746.xml"/><Relationship Id="rId11" Type="http://schemas.openxmlformats.org/officeDocument/2006/relationships/customXml" Target="../ink/ink2698.xml"/><Relationship Id="rId32" Type="http://schemas.openxmlformats.org/officeDocument/2006/relationships/image" Target="../media/image535.png"/><Relationship Id="rId37" Type="http://schemas.openxmlformats.org/officeDocument/2006/relationships/customXml" Target="../ink/ink2711.xml"/><Relationship Id="rId53" Type="http://schemas.openxmlformats.org/officeDocument/2006/relationships/customXml" Target="../ink/ink2719.xml"/><Relationship Id="rId58" Type="http://schemas.openxmlformats.org/officeDocument/2006/relationships/image" Target="../media/image548.png"/><Relationship Id="rId74" Type="http://schemas.openxmlformats.org/officeDocument/2006/relationships/image" Target="../media/image556.png"/><Relationship Id="rId79" Type="http://schemas.openxmlformats.org/officeDocument/2006/relationships/customXml" Target="../ink/ink2732.xml"/><Relationship Id="rId102" Type="http://schemas.openxmlformats.org/officeDocument/2006/relationships/image" Target="../media/image570.png"/><Relationship Id="rId123" Type="http://schemas.openxmlformats.org/officeDocument/2006/relationships/customXml" Target="../ink/ink2754.xml"/><Relationship Id="rId5" Type="http://schemas.openxmlformats.org/officeDocument/2006/relationships/customXml" Target="../ink/ink2695.xml"/><Relationship Id="rId90" Type="http://schemas.openxmlformats.org/officeDocument/2006/relationships/image" Target="../media/image564.png"/><Relationship Id="rId95" Type="http://schemas.openxmlformats.org/officeDocument/2006/relationships/customXml" Target="../ink/ink2740.xml"/><Relationship Id="rId22" Type="http://schemas.openxmlformats.org/officeDocument/2006/relationships/image" Target="../media/image530.png"/><Relationship Id="rId27" Type="http://schemas.openxmlformats.org/officeDocument/2006/relationships/customXml" Target="../ink/ink2706.xml"/><Relationship Id="rId43" Type="http://schemas.openxmlformats.org/officeDocument/2006/relationships/customXml" Target="../ink/ink2714.xml"/><Relationship Id="rId48" Type="http://schemas.openxmlformats.org/officeDocument/2006/relationships/image" Target="../media/image543.png"/><Relationship Id="rId64" Type="http://schemas.openxmlformats.org/officeDocument/2006/relationships/image" Target="../media/image551.png"/><Relationship Id="rId69" Type="http://schemas.openxmlformats.org/officeDocument/2006/relationships/customXml" Target="../ink/ink2727.xml"/><Relationship Id="rId113" Type="http://schemas.openxmlformats.org/officeDocument/2006/relationships/customXml" Target="../ink/ink2749.xml"/><Relationship Id="rId118" Type="http://schemas.openxmlformats.org/officeDocument/2006/relationships/image" Target="../media/image578.png"/><Relationship Id="rId80" Type="http://schemas.openxmlformats.org/officeDocument/2006/relationships/image" Target="../media/image559.png"/><Relationship Id="rId85" Type="http://schemas.openxmlformats.org/officeDocument/2006/relationships/customXml" Target="../ink/ink2735.xml"/><Relationship Id="rId12" Type="http://schemas.openxmlformats.org/officeDocument/2006/relationships/image" Target="../media/image525.png"/><Relationship Id="rId17" Type="http://schemas.openxmlformats.org/officeDocument/2006/relationships/customXml" Target="../ink/ink2701.xml"/><Relationship Id="rId33" Type="http://schemas.openxmlformats.org/officeDocument/2006/relationships/customXml" Target="../ink/ink2709.xml"/><Relationship Id="rId38" Type="http://schemas.openxmlformats.org/officeDocument/2006/relationships/image" Target="../media/image538.png"/><Relationship Id="rId59" Type="http://schemas.openxmlformats.org/officeDocument/2006/relationships/customXml" Target="../ink/ink2722.xml"/><Relationship Id="rId103" Type="http://schemas.openxmlformats.org/officeDocument/2006/relationships/customXml" Target="../ink/ink2744.xml"/><Relationship Id="rId108" Type="http://schemas.openxmlformats.org/officeDocument/2006/relationships/image" Target="../media/image573.png"/><Relationship Id="rId124" Type="http://schemas.openxmlformats.org/officeDocument/2006/relationships/image" Target="../media/image581.png"/><Relationship Id="rId54" Type="http://schemas.openxmlformats.org/officeDocument/2006/relationships/image" Target="../media/image546.png"/><Relationship Id="rId70" Type="http://schemas.openxmlformats.org/officeDocument/2006/relationships/image" Target="../media/image554.png"/><Relationship Id="rId75" Type="http://schemas.openxmlformats.org/officeDocument/2006/relationships/customXml" Target="../ink/ink2730.xml"/><Relationship Id="rId91" Type="http://schemas.openxmlformats.org/officeDocument/2006/relationships/customXml" Target="../ink/ink2738.xml"/><Relationship Id="rId96" Type="http://schemas.openxmlformats.org/officeDocument/2006/relationships/image" Target="../media/image56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0.png"/><Relationship Id="rId23" Type="http://schemas.openxmlformats.org/officeDocument/2006/relationships/customXml" Target="../ink/ink2704.xml"/><Relationship Id="rId28" Type="http://schemas.openxmlformats.org/officeDocument/2006/relationships/image" Target="../media/image533.png"/><Relationship Id="rId49" Type="http://schemas.openxmlformats.org/officeDocument/2006/relationships/customXml" Target="../ink/ink2717.xml"/><Relationship Id="rId114" Type="http://schemas.openxmlformats.org/officeDocument/2006/relationships/image" Target="../media/image576.png"/><Relationship Id="rId119" Type="http://schemas.openxmlformats.org/officeDocument/2006/relationships/customXml" Target="../ink/ink2752.xml"/><Relationship Id="rId44" Type="http://schemas.openxmlformats.org/officeDocument/2006/relationships/image" Target="../media/image541.png"/><Relationship Id="rId60" Type="http://schemas.openxmlformats.org/officeDocument/2006/relationships/image" Target="../media/image549.png"/><Relationship Id="rId65" Type="http://schemas.openxmlformats.org/officeDocument/2006/relationships/customXml" Target="../ink/ink2725.xml"/><Relationship Id="rId81" Type="http://schemas.openxmlformats.org/officeDocument/2006/relationships/customXml" Target="../ink/ink2733.xml"/><Relationship Id="rId86" Type="http://schemas.openxmlformats.org/officeDocument/2006/relationships/image" Target="../media/image562.png"/><Relationship Id="rId13" Type="http://schemas.openxmlformats.org/officeDocument/2006/relationships/customXml" Target="../ink/ink2699.xml"/><Relationship Id="rId18" Type="http://schemas.openxmlformats.org/officeDocument/2006/relationships/image" Target="../media/image528.png"/><Relationship Id="rId39" Type="http://schemas.openxmlformats.org/officeDocument/2006/relationships/customXml" Target="../ink/ink2712.xml"/><Relationship Id="rId109" Type="http://schemas.openxmlformats.org/officeDocument/2006/relationships/customXml" Target="../ink/ink2747.xml"/><Relationship Id="rId34" Type="http://schemas.openxmlformats.org/officeDocument/2006/relationships/image" Target="../media/image536.png"/><Relationship Id="rId50" Type="http://schemas.openxmlformats.org/officeDocument/2006/relationships/image" Target="../media/image544.png"/><Relationship Id="rId55" Type="http://schemas.openxmlformats.org/officeDocument/2006/relationships/customXml" Target="../ink/ink2720.xml"/><Relationship Id="rId76" Type="http://schemas.openxmlformats.org/officeDocument/2006/relationships/image" Target="../media/image557.png"/><Relationship Id="rId97" Type="http://schemas.openxmlformats.org/officeDocument/2006/relationships/customXml" Target="../ink/ink2741.xml"/><Relationship Id="rId104" Type="http://schemas.openxmlformats.org/officeDocument/2006/relationships/image" Target="../media/image571.png"/><Relationship Id="rId120" Type="http://schemas.openxmlformats.org/officeDocument/2006/relationships/image" Target="../media/image579.png"/><Relationship Id="rId125" Type="http://schemas.openxmlformats.org/officeDocument/2006/relationships/customXml" Target="../ink/ink2755.xml"/><Relationship Id="rId7" Type="http://schemas.openxmlformats.org/officeDocument/2006/relationships/customXml" Target="../ink/ink2696.xml"/><Relationship Id="rId71" Type="http://schemas.openxmlformats.org/officeDocument/2006/relationships/customXml" Target="../ink/ink2728.xml"/><Relationship Id="rId92" Type="http://schemas.openxmlformats.org/officeDocument/2006/relationships/image" Target="../media/image565.png"/><Relationship Id="rId2" Type="http://schemas.openxmlformats.org/officeDocument/2006/relationships/image" Target="../media/image517.png"/><Relationship Id="rId29" Type="http://schemas.openxmlformats.org/officeDocument/2006/relationships/customXml" Target="../ink/ink2707.xml"/><Relationship Id="rId24" Type="http://schemas.openxmlformats.org/officeDocument/2006/relationships/image" Target="../media/image531.png"/><Relationship Id="rId40" Type="http://schemas.openxmlformats.org/officeDocument/2006/relationships/image" Target="../media/image539.png"/><Relationship Id="rId45" Type="http://schemas.openxmlformats.org/officeDocument/2006/relationships/customXml" Target="../ink/ink2715.xml"/><Relationship Id="rId66" Type="http://schemas.openxmlformats.org/officeDocument/2006/relationships/image" Target="../media/image552.png"/><Relationship Id="rId87" Type="http://schemas.openxmlformats.org/officeDocument/2006/relationships/customXml" Target="../ink/ink2736.xml"/><Relationship Id="rId110" Type="http://schemas.openxmlformats.org/officeDocument/2006/relationships/image" Target="../media/image574.png"/><Relationship Id="rId115" Type="http://schemas.openxmlformats.org/officeDocument/2006/relationships/customXml" Target="../ink/ink2750.xml"/><Relationship Id="rId61" Type="http://schemas.openxmlformats.org/officeDocument/2006/relationships/customXml" Target="../ink/ink2723.xml"/><Relationship Id="rId82" Type="http://schemas.openxmlformats.org/officeDocument/2006/relationships/image" Target="../media/image560.png"/><Relationship Id="rId19" Type="http://schemas.openxmlformats.org/officeDocument/2006/relationships/customXml" Target="../ink/ink2702.xml"/><Relationship Id="rId14" Type="http://schemas.openxmlformats.org/officeDocument/2006/relationships/image" Target="../media/image526.png"/><Relationship Id="rId30" Type="http://schemas.openxmlformats.org/officeDocument/2006/relationships/image" Target="../media/image534.png"/><Relationship Id="rId35" Type="http://schemas.openxmlformats.org/officeDocument/2006/relationships/customXml" Target="../ink/ink2710.xml"/><Relationship Id="rId56" Type="http://schemas.openxmlformats.org/officeDocument/2006/relationships/image" Target="../media/image547.png"/><Relationship Id="rId77" Type="http://schemas.openxmlformats.org/officeDocument/2006/relationships/customXml" Target="../ink/ink2731.xml"/><Relationship Id="rId100" Type="http://schemas.openxmlformats.org/officeDocument/2006/relationships/image" Target="../media/image569.png"/><Relationship Id="rId105" Type="http://schemas.openxmlformats.org/officeDocument/2006/relationships/customXml" Target="../ink/ink2745.xml"/><Relationship Id="rId126" Type="http://schemas.openxmlformats.org/officeDocument/2006/relationships/image" Target="../media/image582.png"/><Relationship Id="rId8" Type="http://schemas.openxmlformats.org/officeDocument/2006/relationships/image" Target="../media/image521.png"/><Relationship Id="rId51" Type="http://schemas.openxmlformats.org/officeDocument/2006/relationships/customXml" Target="../ink/ink2718.xml"/><Relationship Id="rId72" Type="http://schemas.openxmlformats.org/officeDocument/2006/relationships/image" Target="../media/image555.png"/><Relationship Id="rId93" Type="http://schemas.openxmlformats.org/officeDocument/2006/relationships/customXml" Target="../ink/ink2739.xml"/><Relationship Id="rId98" Type="http://schemas.openxmlformats.org/officeDocument/2006/relationships/image" Target="../media/image568.png"/><Relationship Id="rId121" Type="http://schemas.openxmlformats.org/officeDocument/2006/relationships/customXml" Target="../ink/ink2753.xml"/><Relationship Id="rId3" Type="http://schemas.openxmlformats.org/officeDocument/2006/relationships/customXml" Target="../ink/ink2694.xml"/><Relationship Id="rId25" Type="http://schemas.openxmlformats.org/officeDocument/2006/relationships/customXml" Target="../ink/ink2705.xml"/><Relationship Id="rId46" Type="http://schemas.openxmlformats.org/officeDocument/2006/relationships/image" Target="../media/image542.png"/><Relationship Id="rId67" Type="http://schemas.openxmlformats.org/officeDocument/2006/relationships/customXml" Target="../ink/ink2726.xml"/><Relationship Id="rId116" Type="http://schemas.openxmlformats.org/officeDocument/2006/relationships/image" Target="../media/image577.png"/><Relationship Id="rId20" Type="http://schemas.openxmlformats.org/officeDocument/2006/relationships/image" Target="../media/image529.png"/><Relationship Id="rId41" Type="http://schemas.openxmlformats.org/officeDocument/2006/relationships/customXml" Target="../ink/ink2713.xml"/><Relationship Id="rId62" Type="http://schemas.openxmlformats.org/officeDocument/2006/relationships/image" Target="../media/image550.png"/><Relationship Id="rId83" Type="http://schemas.openxmlformats.org/officeDocument/2006/relationships/customXml" Target="../ink/ink2734.xml"/><Relationship Id="rId88" Type="http://schemas.openxmlformats.org/officeDocument/2006/relationships/image" Target="../media/image563.png"/><Relationship Id="rId111" Type="http://schemas.openxmlformats.org/officeDocument/2006/relationships/customXml" Target="../ink/ink2748.xml"/><Relationship Id="rId15" Type="http://schemas.openxmlformats.org/officeDocument/2006/relationships/customXml" Target="../ink/ink2700.xml"/><Relationship Id="rId36" Type="http://schemas.openxmlformats.org/officeDocument/2006/relationships/image" Target="../media/image537.png"/><Relationship Id="rId57" Type="http://schemas.openxmlformats.org/officeDocument/2006/relationships/customXml" Target="../ink/ink2721.xml"/><Relationship Id="rId106" Type="http://schemas.openxmlformats.org/officeDocument/2006/relationships/image" Target="../media/image572.png"/><Relationship Id="rId10" Type="http://schemas.openxmlformats.org/officeDocument/2006/relationships/image" Target="../media/image522.png"/><Relationship Id="rId31" Type="http://schemas.openxmlformats.org/officeDocument/2006/relationships/customXml" Target="../ink/ink2708.xml"/><Relationship Id="rId52" Type="http://schemas.openxmlformats.org/officeDocument/2006/relationships/image" Target="../media/image545.png"/><Relationship Id="rId73" Type="http://schemas.openxmlformats.org/officeDocument/2006/relationships/customXml" Target="../ink/ink2729.xml"/><Relationship Id="rId78" Type="http://schemas.openxmlformats.org/officeDocument/2006/relationships/image" Target="../media/image558.png"/><Relationship Id="rId94" Type="http://schemas.openxmlformats.org/officeDocument/2006/relationships/image" Target="../media/image566.png"/><Relationship Id="rId99" Type="http://schemas.openxmlformats.org/officeDocument/2006/relationships/customXml" Target="../ink/ink2742.xml"/><Relationship Id="rId101" Type="http://schemas.openxmlformats.org/officeDocument/2006/relationships/customXml" Target="../ink/ink2743.xml"/><Relationship Id="rId122" Type="http://schemas.openxmlformats.org/officeDocument/2006/relationships/image" Target="../media/image580.png"/><Relationship Id="rId4" Type="http://schemas.openxmlformats.org/officeDocument/2006/relationships/image" Target="../media/image519.png"/><Relationship Id="rId9" Type="http://schemas.openxmlformats.org/officeDocument/2006/relationships/customXml" Target="../ink/ink2697.xml"/></Relationships>
</file>

<file path=ppt/slides/_rels/slide8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813.xml"/><Relationship Id="rId21" Type="http://schemas.openxmlformats.org/officeDocument/2006/relationships/customXml" Target="../ink/ink2765.xml"/><Relationship Id="rId42" Type="http://schemas.openxmlformats.org/officeDocument/2006/relationships/image" Target="../media/image540.png"/><Relationship Id="rId63" Type="http://schemas.openxmlformats.org/officeDocument/2006/relationships/customXml" Target="../ink/ink2786.xml"/><Relationship Id="rId84" Type="http://schemas.openxmlformats.org/officeDocument/2006/relationships/image" Target="../media/image561.png"/><Relationship Id="rId16" Type="http://schemas.openxmlformats.org/officeDocument/2006/relationships/image" Target="../media/image527.png"/><Relationship Id="rId107" Type="http://schemas.openxmlformats.org/officeDocument/2006/relationships/customXml" Target="../ink/ink2808.xml"/><Relationship Id="rId11" Type="http://schemas.openxmlformats.org/officeDocument/2006/relationships/customXml" Target="../ink/ink2760.xml"/><Relationship Id="rId32" Type="http://schemas.openxmlformats.org/officeDocument/2006/relationships/image" Target="../media/image535.png"/><Relationship Id="rId37" Type="http://schemas.openxmlformats.org/officeDocument/2006/relationships/customXml" Target="../ink/ink2773.xml"/><Relationship Id="rId53" Type="http://schemas.openxmlformats.org/officeDocument/2006/relationships/customXml" Target="../ink/ink2781.xml"/><Relationship Id="rId58" Type="http://schemas.openxmlformats.org/officeDocument/2006/relationships/image" Target="../media/image548.png"/><Relationship Id="rId74" Type="http://schemas.openxmlformats.org/officeDocument/2006/relationships/image" Target="../media/image556.png"/><Relationship Id="rId79" Type="http://schemas.openxmlformats.org/officeDocument/2006/relationships/customXml" Target="../ink/ink2794.xml"/><Relationship Id="rId102" Type="http://schemas.openxmlformats.org/officeDocument/2006/relationships/image" Target="../media/image570.png"/><Relationship Id="rId123" Type="http://schemas.openxmlformats.org/officeDocument/2006/relationships/customXml" Target="../ink/ink2816.xml"/><Relationship Id="rId128" Type="http://schemas.openxmlformats.org/officeDocument/2006/relationships/image" Target="../media/image583.png"/><Relationship Id="rId5" Type="http://schemas.openxmlformats.org/officeDocument/2006/relationships/customXml" Target="../ink/ink2757.xml"/><Relationship Id="rId90" Type="http://schemas.openxmlformats.org/officeDocument/2006/relationships/image" Target="../media/image564.png"/><Relationship Id="rId95" Type="http://schemas.openxmlformats.org/officeDocument/2006/relationships/customXml" Target="../ink/ink2802.xml"/><Relationship Id="rId22" Type="http://schemas.openxmlformats.org/officeDocument/2006/relationships/image" Target="../media/image530.png"/><Relationship Id="rId27" Type="http://schemas.openxmlformats.org/officeDocument/2006/relationships/customXml" Target="../ink/ink2768.xml"/><Relationship Id="rId43" Type="http://schemas.openxmlformats.org/officeDocument/2006/relationships/customXml" Target="../ink/ink2776.xml"/><Relationship Id="rId48" Type="http://schemas.openxmlformats.org/officeDocument/2006/relationships/image" Target="../media/image543.png"/><Relationship Id="rId64" Type="http://schemas.openxmlformats.org/officeDocument/2006/relationships/image" Target="../media/image551.png"/><Relationship Id="rId69" Type="http://schemas.openxmlformats.org/officeDocument/2006/relationships/customXml" Target="../ink/ink2789.xml"/><Relationship Id="rId113" Type="http://schemas.openxmlformats.org/officeDocument/2006/relationships/customXml" Target="../ink/ink2811.xml"/><Relationship Id="rId118" Type="http://schemas.openxmlformats.org/officeDocument/2006/relationships/image" Target="../media/image578.png"/><Relationship Id="rId134" Type="http://schemas.openxmlformats.org/officeDocument/2006/relationships/image" Target="../media/image586.png"/><Relationship Id="rId80" Type="http://schemas.openxmlformats.org/officeDocument/2006/relationships/image" Target="../media/image559.png"/><Relationship Id="rId85" Type="http://schemas.openxmlformats.org/officeDocument/2006/relationships/customXml" Target="../ink/ink2797.xml"/><Relationship Id="rId12" Type="http://schemas.openxmlformats.org/officeDocument/2006/relationships/image" Target="../media/image525.png"/><Relationship Id="rId17" Type="http://schemas.openxmlformats.org/officeDocument/2006/relationships/customXml" Target="../ink/ink2763.xml"/><Relationship Id="rId33" Type="http://schemas.openxmlformats.org/officeDocument/2006/relationships/customXml" Target="../ink/ink2771.xml"/><Relationship Id="rId38" Type="http://schemas.openxmlformats.org/officeDocument/2006/relationships/image" Target="../media/image538.png"/><Relationship Id="rId59" Type="http://schemas.openxmlformats.org/officeDocument/2006/relationships/customXml" Target="../ink/ink2784.xml"/><Relationship Id="rId103" Type="http://schemas.openxmlformats.org/officeDocument/2006/relationships/customXml" Target="../ink/ink2806.xml"/><Relationship Id="rId108" Type="http://schemas.openxmlformats.org/officeDocument/2006/relationships/image" Target="../media/image573.png"/><Relationship Id="rId124" Type="http://schemas.openxmlformats.org/officeDocument/2006/relationships/image" Target="../media/image581.png"/><Relationship Id="rId129" Type="http://schemas.openxmlformats.org/officeDocument/2006/relationships/customXml" Target="../ink/ink2819.xml"/><Relationship Id="rId54" Type="http://schemas.openxmlformats.org/officeDocument/2006/relationships/image" Target="../media/image546.png"/><Relationship Id="rId70" Type="http://schemas.openxmlformats.org/officeDocument/2006/relationships/image" Target="../media/image554.png"/><Relationship Id="rId75" Type="http://schemas.openxmlformats.org/officeDocument/2006/relationships/customXml" Target="../ink/ink2792.xml"/><Relationship Id="rId91" Type="http://schemas.openxmlformats.org/officeDocument/2006/relationships/customXml" Target="../ink/ink2800.xml"/><Relationship Id="rId96" Type="http://schemas.openxmlformats.org/officeDocument/2006/relationships/image" Target="../media/image56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0.png"/><Relationship Id="rId23" Type="http://schemas.openxmlformats.org/officeDocument/2006/relationships/customXml" Target="../ink/ink2766.xml"/><Relationship Id="rId28" Type="http://schemas.openxmlformats.org/officeDocument/2006/relationships/image" Target="../media/image533.png"/><Relationship Id="rId49" Type="http://schemas.openxmlformats.org/officeDocument/2006/relationships/customXml" Target="../ink/ink2779.xml"/><Relationship Id="rId114" Type="http://schemas.openxmlformats.org/officeDocument/2006/relationships/image" Target="../media/image576.png"/><Relationship Id="rId119" Type="http://schemas.openxmlformats.org/officeDocument/2006/relationships/customXml" Target="../ink/ink2814.xml"/><Relationship Id="rId44" Type="http://schemas.openxmlformats.org/officeDocument/2006/relationships/image" Target="../media/image541.png"/><Relationship Id="rId60" Type="http://schemas.openxmlformats.org/officeDocument/2006/relationships/image" Target="../media/image549.png"/><Relationship Id="rId65" Type="http://schemas.openxmlformats.org/officeDocument/2006/relationships/customXml" Target="../ink/ink2787.xml"/><Relationship Id="rId81" Type="http://schemas.openxmlformats.org/officeDocument/2006/relationships/customXml" Target="../ink/ink2795.xml"/><Relationship Id="rId86" Type="http://schemas.openxmlformats.org/officeDocument/2006/relationships/image" Target="../media/image562.png"/><Relationship Id="rId130" Type="http://schemas.openxmlformats.org/officeDocument/2006/relationships/image" Target="../media/image584.png"/><Relationship Id="rId135" Type="http://schemas.openxmlformats.org/officeDocument/2006/relationships/customXml" Target="../ink/ink2822.xml"/><Relationship Id="rId13" Type="http://schemas.openxmlformats.org/officeDocument/2006/relationships/customXml" Target="../ink/ink2761.xml"/><Relationship Id="rId18" Type="http://schemas.openxmlformats.org/officeDocument/2006/relationships/image" Target="../media/image528.png"/><Relationship Id="rId39" Type="http://schemas.openxmlformats.org/officeDocument/2006/relationships/customXml" Target="../ink/ink2774.xml"/><Relationship Id="rId109" Type="http://schemas.openxmlformats.org/officeDocument/2006/relationships/customXml" Target="../ink/ink2809.xml"/><Relationship Id="rId34" Type="http://schemas.openxmlformats.org/officeDocument/2006/relationships/image" Target="../media/image536.png"/><Relationship Id="rId50" Type="http://schemas.openxmlformats.org/officeDocument/2006/relationships/image" Target="../media/image544.png"/><Relationship Id="rId55" Type="http://schemas.openxmlformats.org/officeDocument/2006/relationships/customXml" Target="../ink/ink2782.xml"/><Relationship Id="rId76" Type="http://schemas.openxmlformats.org/officeDocument/2006/relationships/image" Target="../media/image557.png"/><Relationship Id="rId97" Type="http://schemas.openxmlformats.org/officeDocument/2006/relationships/customXml" Target="../ink/ink2803.xml"/><Relationship Id="rId104" Type="http://schemas.openxmlformats.org/officeDocument/2006/relationships/image" Target="../media/image571.png"/><Relationship Id="rId120" Type="http://schemas.openxmlformats.org/officeDocument/2006/relationships/image" Target="../media/image579.png"/><Relationship Id="rId125" Type="http://schemas.openxmlformats.org/officeDocument/2006/relationships/customXml" Target="../ink/ink2817.xml"/><Relationship Id="rId7" Type="http://schemas.openxmlformats.org/officeDocument/2006/relationships/customXml" Target="../ink/ink2758.xml"/><Relationship Id="rId71" Type="http://schemas.openxmlformats.org/officeDocument/2006/relationships/customXml" Target="../ink/ink2790.xml"/><Relationship Id="rId92" Type="http://schemas.openxmlformats.org/officeDocument/2006/relationships/image" Target="../media/image565.png"/><Relationship Id="rId2" Type="http://schemas.openxmlformats.org/officeDocument/2006/relationships/image" Target="../media/image517.png"/><Relationship Id="rId29" Type="http://schemas.openxmlformats.org/officeDocument/2006/relationships/customXml" Target="../ink/ink2769.xml"/><Relationship Id="rId24" Type="http://schemas.openxmlformats.org/officeDocument/2006/relationships/image" Target="../media/image531.png"/><Relationship Id="rId40" Type="http://schemas.openxmlformats.org/officeDocument/2006/relationships/image" Target="../media/image539.png"/><Relationship Id="rId45" Type="http://schemas.openxmlformats.org/officeDocument/2006/relationships/customXml" Target="../ink/ink2777.xml"/><Relationship Id="rId66" Type="http://schemas.openxmlformats.org/officeDocument/2006/relationships/image" Target="../media/image552.png"/><Relationship Id="rId87" Type="http://schemas.openxmlformats.org/officeDocument/2006/relationships/customXml" Target="../ink/ink2798.xml"/><Relationship Id="rId110" Type="http://schemas.openxmlformats.org/officeDocument/2006/relationships/image" Target="../media/image574.png"/><Relationship Id="rId115" Type="http://schemas.openxmlformats.org/officeDocument/2006/relationships/customXml" Target="../ink/ink2812.xml"/><Relationship Id="rId131" Type="http://schemas.openxmlformats.org/officeDocument/2006/relationships/customXml" Target="../ink/ink2820.xml"/><Relationship Id="rId136" Type="http://schemas.openxmlformats.org/officeDocument/2006/relationships/image" Target="../media/image587.png"/><Relationship Id="rId61" Type="http://schemas.openxmlformats.org/officeDocument/2006/relationships/customXml" Target="../ink/ink2785.xml"/><Relationship Id="rId82" Type="http://schemas.openxmlformats.org/officeDocument/2006/relationships/image" Target="../media/image560.png"/><Relationship Id="rId19" Type="http://schemas.openxmlformats.org/officeDocument/2006/relationships/customXml" Target="../ink/ink2764.xml"/><Relationship Id="rId14" Type="http://schemas.openxmlformats.org/officeDocument/2006/relationships/image" Target="../media/image526.png"/><Relationship Id="rId30" Type="http://schemas.openxmlformats.org/officeDocument/2006/relationships/image" Target="../media/image534.png"/><Relationship Id="rId35" Type="http://schemas.openxmlformats.org/officeDocument/2006/relationships/customXml" Target="../ink/ink2772.xml"/><Relationship Id="rId56" Type="http://schemas.openxmlformats.org/officeDocument/2006/relationships/image" Target="../media/image547.png"/><Relationship Id="rId77" Type="http://schemas.openxmlformats.org/officeDocument/2006/relationships/customXml" Target="../ink/ink2793.xml"/><Relationship Id="rId100" Type="http://schemas.openxmlformats.org/officeDocument/2006/relationships/image" Target="../media/image569.png"/><Relationship Id="rId105" Type="http://schemas.openxmlformats.org/officeDocument/2006/relationships/customXml" Target="../ink/ink2807.xml"/><Relationship Id="rId126" Type="http://schemas.openxmlformats.org/officeDocument/2006/relationships/image" Target="../media/image582.png"/><Relationship Id="rId8" Type="http://schemas.openxmlformats.org/officeDocument/2006/relationships/image" Target="../media/image521.png"/><Relationship Id="rId51" Type="http://schemas.openxmlformats.org/officeDocument/2006/relationships/customXml" Target="../ink/ink2780.xml"/><Relationship Id="rId72" Type="http://schemas.openxmlformats.org/officeDocument/2006/relationships/image" Target="../media/image555.png"/><Relationship Id="rId93" Type="http://schemas.openxmlformats.org/officeDocument/2006/relationships/customXml" Target="../ink/ink2801.xml"/><Relationship Id="rId98" Type="http://schemas.openxmlformats.org/officeDocument/2006/relationships/image" Target="../media/image568.png"/><Relationship Id="rId121" Type="http://schemas.openxmlformats.org/officeDocument/2006/relationships/customXml" Target="../ink/ink2815.xml"/><Relationship Id="rId3" Type="http://schemas.openxmlformats.org/officeDocument/2006/relationships/customXml" Target="../ink/ink2756.xml"/><Relationship Id="rId25" Type="http://schemas.openxmlformats.org/officeDocument/2006/relationships/customXml" Target="../ink/ink2767.xml"/><Relationship Id="rId46" Type="http://schemas.openxmlformats.org/officeDocument/2006/relationships/image" Target="../media/image542.png"/><Relationship Id="rId67" Type="http://schemas.openxmlformats.org/officeDocument/2006/relationships/customXml" Target="../ink/ink2788.xml"/><Relationship Id="rId116" Type="http://schemas.openxmlformats.org/officeDocument/2006/relationships/image" Target="../media/image577.png"/><Relationship Id="rId20" Type="http://schemas.openxmlformats.org/officeDocument/2006/relationships/image" Target="../media/image529.png"/><Relationship Id="rId41" Type="http://schemas.openxmlformats.org/officeDocument/2006/relationships/customXml" Target="../ink/ink2775.xml"/><Relationship Id="rId62" Type="http://schemas.openxmlformats.org/officeDocument/2006/relationships/image" Target="../media/image550.png"/><Relationship Id="rId83" Type="http://schemas.openxmlformats.org/officeDocument/2006/relationships/customXml" Target="../ink/ink2796.xml"/><Relationship Id="rId88" Type="http://schemas.openxmlformats.org/officeDocument/2006/relationships/image" Target="../media/image563.png"/><Relationship Id="rId111" Type="http://schemas.openxmlformats.org/officeDocument/2006/relationships/customXml" Target="../ink/ink2810.xml"/><Relationship Id="rId132" Type="http://schemas.openxmlformats.org/officeDocument/2006/relationships/image" Target="../media/image585.png"/><Relationship Id="rId15" Type="http://schemas.openxmlformats.org/officeDocument/2006/relationships/customXml" Target="../ink/ink2762.xml"/><Relationship Id="rId36" Type="http://schemas.openxmlformats.org/officeDocument/2006/relationships/image" Target="../media/image537.png"/><Relationship Id="rId57" Type="http://schemas.openxmlformats.org/officeDocument/2006/relationships/customXml" Target="../ink/ink2783.xml"/><Relationship Id="rId106" Type="http://schemas.openxmlformats.org/officeDocument/2006/relationships/image" Target="../media/image572.png"/><Relationship Id="rId127" Type="http://schemas.openxmlformats.org/officeDocument/2006/relationships/customXml" Target="../ink/ink2818.xml"/><Relationship Id="rId10" Type="http://schemas.openxmlformats.org/officeDocument/2006/relationships/image" Target="../media/image522.png"/><Relationship Id="rId31" Type="http://schemas.openxmlformats.org/officeDocument/2006/relationships/customXml" Target="../ink/ink2770.xml"/><Relationship Id="rId52" Type="http://schemas.openxmlformats.org/officeDocument/2006/relationships/image" Target="../media/image545.png"/><Relationship Id="rId73" Type="http://schemas.openxmlformats.org/officeDocument/2006/relationships/customXml" Target="../ink/ink2791.xml"/><Relationship Id="rId78" Type="http://schemas.openxmlformats.org/officeDocument/2006/relationships/image" Target="../media/image558.png"/><Relationship Id="rId94" Type="http://schemas.openxmlformats.org/officeDocument/2006/relationships/image" Target="../media/image566.png"/><Relationship Id="rId99" Type="http://schemas.openxmlformats.org/officeDocument/2006/relationships/customXml" Target="../ink/ink2804.xml"/><Relationship Id="rId101" Type="http://schemas.openxmlformats.org/officeDocument/2006/relationships/customXml" Target="../ink/ink2805.xml"/><Relationship Id="rId122" Type="http://schemas.openxmlformats.org/officeDocument/2006/relationships/image" Target="../media/image580.png"/><Relationship Id="rId4" Type="http://schemas.openxmlformats.org/officeDocument/2006/relationships/image" Target="../media/image519.png"/><Relationship Id="rId9" Type="http://schemas.openxmlformats.org/officeDocument/2006/relationships/customXml" Target="../ink/ink2759.xml"/><Relationship Id="rId26" Type="http://schemas.openxmlformats.org/officeDocument/2006/relationships/image" Target="../media/image532.png"/><Relationship Id="rId47" Type="http://schemas.openxmlformats.org/officeDocument/2006/relationships/customXml" Target="../ink/ink2778.xml"/><Relationship Id="rId68" Type="http://schemas.openxmlformats.org/officeDocument/2006/relationships/image" Target="../media/image553.png"/><Relationship Id="rId89" Type="http://schemas.openxmlformats.org/officeDocument/2006/relationships/customXml" Target="../ink/ink2799.xml"/><Relationship Id="rId112" Type="http://schemas.openxmlformats.org/officeDocument/2006/relationships/image" Target="../media/image575.png"/><Relationship Id="rId133" Type="http://schemas.openxmlformats.org/officeDocument/2006/relationships/customXml" Target="../ink/ink2821.xml"/></Relationships>
</file>

<file path=ppt/slides/_rels/slide8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880.xml"/><Relationship Id="rId21" Type="http://schemas.openxmlformats.org/officeDocument/2006/relationships/customXml" Target="../ink/ink2832.xml"/><Relationship Id="rId42" Type="http://schemas.openxmlformats.org/officeDocument/2006/relationships/image" Target="../media/image540.png"/><Relationship Id="rId63" Type="http://schemas.openxmlformats.org/officeDocument/2006/relationships/customXml" Target="../ink/ink2853.xml"/><Relationship Id="rId84" Type="http://schemas.openxmlformats.org/officeDocument/2006/relationships/image" Target="../media/image561.png"/><Relationship Id="rId138" Type="http://schemas.openxmlformats.org/officeDocument/2006/relationships/image" Target="../media/image588.png"/><Relationship Id="rId107" Type="http://schemas.openxmlformats.org/officeDocument/2006/relationships/customXml" Target="../ink/ink2875.xml"/><Relationship Id="rId11" Type="http://schemas.openxmlformats.org/officeDocument/2006/relationships/customXml" Target="../ink/ink2827.xml"/><Relationship Id="rId32" Type="http://schemas.openxmlformats.org/officeDocument/2006/relationships/image" Target="../media/image535.png"/><Relationship Id="rId53" Type="http://schemas.openxmlformats.org/officeDocument/2006/relationships/customXml" Target="../ink/ink2848.xml"/><Relationship Id="rId74" Type="http://schemas.openxmlformats.org/officeDocument/2006/relationships/image" Target="../media/image556.png"/><Relationship Id="rId128" Type="http://schemas.openxmlformats.org/officeDocument/2006/relationships/image" Target="../media/image583.png"/><Relationship Id="rId5" Type="http://schemas.openxmlformats.org/officeDocument/2006/relationships/customXml" Target="../ink/ink2824.xml"/><Relationship Id="rId90" Type="http://schemas.openxmlformats.org/officeDocument/2006/relationships/image" Target="../media/image564.png"/><Relationship Id="rId95" Type="http://schemas.openxmlformats.org/officeDocument/2006/relationships/customXml" Target="../ink/ink2869.xml"/><Relationship Id="rId22" Type="http://schemas.openxmlformats.org/officeDocument/2006/relationships/image" Target="../media/image530.png"/><Relationship Id="rId27" Type="http://schemas.openxmlformats.org/officeDocument/2006/relationships/customXml" Target="../ink/ink2835.xml"/><Relationship Id="rId43" Type="http://schemas.openxmlformats.org/officeDocument/2006/relationships/customXml" Target="../ink/ink2843.xml"/><Relationship Id="rId48" Type="http://schemas.openxmlformats.org/officeDocument/2006/relationships/image" Target="../media/image543.png"/><Relationship Id="rId64" Type="http://schemas.openxmlformats.org/officeDocument/2006/relationships/image" Target="../media/image551.png"/><Relationship Id="rId69" Type="http://schemas.openxmlformats.org/officeDocument/2006/relationships/customXml" Target="../ink/ink2856.xml"/><Relationship Id="rId113" Type="http://schemas.openxmlformats.org/officeDocument/2006/relationships/customXml" Target="../ink/ink2878.xml"/><Relationship Id="rId118" Type="http://schemas.openxmlformats.org/officeDocument/2006/relationships/image" Target="../media/image578.png"/><Relationship Id="rId134" Type="http://schemas.openxmlformats.org/officeDocument/2006/relationships/image" Target="../media/image586.png"/><Relationship Id="rId139" Type="http://schemas.openxmlformats.org/officeDocument/2006/relationships/customXml" Target="../ink/ink2891.xml"/><Relationship Id="rId80" Type="http://schemas.openxmlformats.org/officeDocument/2006/relationships/image" Target="../media/image559.png"/><Relationship Id="rId85" Type="http://schemas.openxmlformats.org/officeDocument/2006/relationships/customXml" Target="../ink/ink2864.xml"/><Relationship Id="rId12" Type="http://schemas.openxmlformats.org/officeDocument/2006/relationships/image" Target="../media/image525.png"/><Relationship Id="rId17" Type="http://schemas.openxmlformats.org/officeDocument/2006/relationships/customXml" Target="../ink/ink2830.xml"/><Relationship Id="rId33" Type="http://schemas.openxmlformats.org/officeDocument/2006/relationships/customXml" Target="../ink/ink2838.xml"/><Relationship Id="rId38" Type="http://schemas.openxmlformats.org/officeDocument/2006/relationships/image" Target="../media/image538.png"/><Relationship Id="rId59" Type="http://schemas.openxmlformats.org/officeDocument/2006/relationships/customXml" Target="../ink/ink2851.xml"/><Relationship Id="rId103" Type="http://schemas.openxmlformats.org/officeDocument/2006/relationships/customXml" Target="../ink/ink2873.xml"/><Relationship Id="rId108" Type="http://schemas.openxmlformats.org/officeDocument/2006/relationships/image" Target="../media/image573.png"/><Relationship Id="rId124" Type="http://schemas.openxmlformats.org/officeDocument/2006/relationships/image" Target="../media/image581.png"/><Relationship Id="rId129" Type="http://schemas.openxmlformats.org/officeDocument/2006/relationships/customXml" Target="../ink/ink2886.xml"/><Relationship Id="rId54" Type="http://schemas.openxmlformats.org/officeDocument/2006/relationships/image" Target="../media/image546.png"/><Relationship Id="rId70" Type="http://schemas.openxmlformats.org/officeDocument/2006/relationships/image" Target="../media/image554.png"/><Relationship Id="rId75" Type="http://schemas.openxmlformats.org/officeDocument/2006/relationships/customXml" Target="../ink/ink2859.xml"/><Relationship Id="rId91" Type="http://schemas.openxmlformats.org/officeDocument/2006/relationships/customXml" Target="../ink/ink2867.xml"/><Relationship Id="rId96" Type="http://schemas.openxmlformats.org/officeDocument/2006/relationships/image" Target="../media/image567.png"/><Relationship Id="rId140" Type="http://schemas.openxmlformats.org/officeDocument/2006/relationships/image" Target="../media/image589.png"/><Relationship Id="rId145" Type="http://schemas.openxmlformats.org/officeDocument/2006/relationships/customXml" Target="../ink/ink289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0.png"/><Relationship Id="rId23" Type="http://schemas.openxmlformats.org/officeDocument/2006/relationships/customXml" Target="../ink/ink2833.xml"/><Relationship Id="rId28" Type="http://schemas.openxmlformats.org/officeDocument/2006/relationships/image" Target="../media/image533.png"/><Relationship Id="rId49" Type="http://schemas.openxmlformats.org/officeDocument/2006/relationships/customXml" Target="../ink/ink2846.xml"/><Relationship Id="rId114" Type="http://schemas.openxmlformats.org/officeDocument/2006/relationships/image" Target="../media/image576.png"/><Relationship Id="rId119" Type="http://schemas.openxmlformats.org/officeDocument/2006/relationships/customXml" Target="../ink/ink2881.xml"/><Relationship Id="rId44" Type="http://schemas.openxmlformats.org/officeDocument/2006/relationships/image" Target="../media/image541.png"/><Relationship Id="rId60" Type="http://schemas.openxmlformats.org/officeDocument/2006/relationships/image" Target="../media/image549.png"/><Relationship Id="rId65" Type="http://schemas.openxmlformats.org/officeDocument/2006/relationships/customXml" Target="../ink/ink2854.xml"/><Relationship Id="rId81" Type="http://schemas.openxmlformats.org/officeDocument/2006/relationships/customXml" Target="../ink/ink2862.xml"/><Relationship Id="rId86" Type="http://schemas.openxmlformats.org/officeDocument/2006/relationships/image" Target="../media/image562.png"/><Relationship Id="rId130" Type="http://schemas.openxmlformats.org/officeDocument/2006/relationships/image" Target="../media/image584.png"/><Relationship Id="rId135" Type="http://schemas.openxmlformats.org/officeDocument/2006/relationships/customXml" Target="../ink/ink2889.xml"/><Relationship Id="rId13" Type="http://schemas.openxmlformats.org/officeDocument/2006/relationships/customXml" Target="../ink/ink2828.xml"/><Relationship Id="rId18" Type="http://schemas.openxmlformats.org/officeDocument/2006/relationships/image" Target="../media/image528.png"/><Relationship Id="rId39" Type="http://schemas.openxmlformats.org/officeDocument/2006/relationships/customXml" Target="../ink/ink2841.xml"/><Relationship Id="rId109" Type="http://schemas.openxmlformats.org/officeDocument/2006/relationships/customXml" Target="../ink/ink2876.xml"/><Relationship Id="rId34" Type="http://schemas.openxmlformats.org/officeDocument/2006/relationships/image" Target="../media/image536.png"/><Relationship Id="rId50" Type="http://schemas.openxmlformats.org/officeDocument/2006/relationships/image" Target="../media/image544.png"/><Relationship Id="rId55" Type="http://schemas.openxmlformats.org/officeDocument/2006/relationships/customXml" Target="../ink/ink2849.xml"/><Relationship Id="rId76" Type="http://schemas.openxmlformats.org/officeDocument/2006/relationships/image" Target="../media/image557.png"/><Relationship Id="rId97" Type="http://schemas.openxmlformats.org/officeDocument/2006/relationships/customXml" Target="../ink/ink2870.xml"/><Relationship Id="rId104" Type="http://schemas.openxmlformats.org/officeDocument/2006/relationships/image" Target="../media/image571.png"/><Relationship Id="rId120" Type="http://schemas.openxmlformats.org/officeDocument/2006/relationships/image" Target="../media/image579.png"/><Relationship Id="rId125" Type="http://schemas.openxmlformats.org/officeDocument/2006/relationships/customXml" Target="../ink/ink2884.xml"/><Relationship Id="rId141" Type="http://schemas.openxmlformats.org/officeDocument/2006/relationships/customXml" Target="../ink/ink2892.xml"/><Relationship Id="rId146" Type="http://schemas.openxmlformats.org/officeDocument/2006/relationships/image" Target="../media/image592.png"/><Relationship Id="rId7" Type="http://schemas.openxmlformats.org/officeDocument/2006/relationships/customXml" Target="../ink/ink2825.xml"/><Relationship Id="rId71" Type="http://schemas.openxmlformats.org/officeDocument/2006/relationships/customXml" Target="../ink/ink2857.xml"/><Relationship Id="rId92" Type="http://schemas.openxmlformats.org/officeDocument/2006/relationships/image" Target="../media/image565.png"/><Relationship Id="rId2" Type="http://schemas.openxmlformats.org/officeDocument/2006/relationships/image" Target="../media/image517.png"/><Relationship Id="rId29" Type="http://schemas.openxmlformats.org/officeDocument/2006/relationships/customXml" Target="../ink/ink2836.xml"/><Relationship Id="rId24" Type="http://schemas.openxmlformats.org/officeDocument/2006/relationships/image" Target="../media/image531.png"/><Relationship Id="rId40" Type="http://schemas.openxmlformats.org/officeDocument/2006/relationships/image" Target="../media/image539.png"/><Relationship Id="rId45" Type="http://schemas.openxmlformats.org/officeDocument/2006/relationships/customXml" Target="../ink/ink2844.xml"/><Relationship Id="rId66" Type="http://schemas.openxmlformats.org/officeDocument/2006/relationships/image" Target="../media/image552.png"/><Relationship Id="rId87" Type="http://schemas.openxmlformats.org/officeDocument/2006/relationships/customXml" Target="../ink/ink2865.xml"/><Relationship Id="rId110" Type="http://schemas.openxmlformats.org/officeDocument/2006/relationships/image" Target="../media/image574.png"/><Relationship Id="rId115" Type="http://schemas.openxmlformats.org/officeDocument/2006/relationships/customXml" Target="../ink/ink2879.xml"/><Relationship Id="rId131" Type="http://schemas.openxmlformats.org/officeDocument/2006/relationships/customXml" Target="../ink/ink2887.xml"/><Relationship Id="rId136" Type="http://schemas.openxmlformats.org/officeDocument/2006/relationships/image" Target="../media/image587.png"/><Relationship Id="rId61" Type="http://schemas.openxmlformats.org/officeDocument/2006/relationships/customXml" Target="../ink/ink2852.xml"/><Relationship Id="rId82" Type="http://schemas.openxmlformats.org/officeDocument/2006/relationships/image" Target="../media/image560.png"/><Relationship Id="rId19" Type="http://schemas.openxmlformats.org/officeDocument/2006/relationships/customXml" Target="../ink/ink2831.xml"/><Relationship Id="rId14" Type="http://schemas.openxmlformats.org/officeDocument/2006/relationships/image" Target="../media/image526.png"/><Relationship Id="rId30" Type="http://schemas.openxmlformats.org/officeDocument/2006/relationships/image" Target="../media/image534.png"/><Relationship Id="rId35" Type="http://schemas.openxmlformats.org/officeDocument/2006/relationships/customXml" Target="../ink/ink2839.xml"/><Relationship Id="rId56" Type="http://schemas.openxmlformats.org/officeDocument/2006/relationships/image" Target="../media/image547.png"/><Relationship Id="rId77" Type="http://schemas.openxmlformats.org/officeDocument/2006/relationships/customXml" Target="../ink/ink2860.xml"/><Relationship Id="rId100" Type="http://schemas.openxmlformats.org/officeDocument/2006/relationships/image" Target="../media/image569.png"/><Relationship Id="rId105" Type="http://schemas.openxmlformats.org/officeDocument/2006/relationships/customXml" Target="../ink/ink2874.xml"/><Relationship Id="rId126" Type="http://schemas.openxmlformats.org/officeDocument/2006/relationships/image" Target="../media/image582.png"/><Relationship Id="rId147" Type="http://schemas.openxmlformats.org/officeDocument/2006/relationships/customXml" Target="../ink/ink2895.xml"/><Relationship Id="rId8" Type="http://schemas.openxmlformats.org/officeDocument/2006/relationships/image" Target="../media/image521.png"/><Relationship Id="rId51" Type="http://schemas.openxmlformats.org/officeDocument/2006/relationships/customXml" Target="../ink/ink2847.xml"/><Relationship Id="rId72" Type="http://schemas.openxmlformats.org/officeDocument/2006/relationships/image" Target="../media/image555.png"/><Relationship Id="rId93" Type="http://schemas.openxmlformats.org/officeDocument/2006/relationships/customXml" Target="../ink/ink2868.xml"/><Relationship Id="rId98" Type="http://schemas.openxmlformats.org/officeDocument/2006/relationships/image" Target="../media/image568.png"/><Relationship Id="rId121" Type="http://schemas.openxmlformats.org/officeDocument/2006/relationships/customXml" Target="../ink/ink2882.xml"/><Relationship Id="rId142" Type="http://schemas.openxmlformats.org/officeDocument/2006/relationships/image" Target="../media/image590.png"/><Relationship Id="rId3" Type="http://schemas.openxmlformats.org/officeDocument/2006/relationships/customXml" Target="../ink/ink2823.xml"/><Relationship Id="rId25" Type="http://schemas.openxmlformats.org/officeDocument/2006/relationships/customXml" Target="../ink/ink2834.xml"/><Relationship Id="rId46" Type="http://schemas.openxmlformats.org/officeDocument/2006/relationships/image" Target="../media/image542.png"/><Relationship Id="rId67" Type="http://schemas.openxmlformats.org/officeDocument/2006/relationships/customXml" Target="../ink/ink2855.xml"/><Relationship Id="rId116" Type="http://schemas.openxmlformats.org/officeDocument/2006/relationships/image" Target="../media/image577.png"/><Relationship Id="rId137" Type="http://schemas.openxmlformats.org/officeDocument/2006/relationships/customXml" Target="../ink/ink2890.xml"/><Relationship Id="rId20" Type="http://schemas.openxmlformats.org/officeDocument/2006/relationships/image" Target="../media/image529.png"/><Relationship Id="rId41" Type="http://schemas.openxmlformats.org/officeDocument/2006/relationships/customXml" Target="../ink/ink2842.xml"/><Relationship Id="rId62" Type="http://schemas.openxmlformats.org/officeDocument/2006/relationships/image" Target="../media/image550.png"/><Relationship Id="rId83" Type="http://schemas.openxmlformats.org/officeDocument/2006/relationships/customXml" Target="../ink/ink2863.xml"/><Relationship Id="rId88" Type="http://schemas.openxmlformats.org/officeDocument/2006/relationships/image" Target="../media/image563.png"/><Relationship Id="rId111" Type="http://schemas.openxmlformats.org/officeDocument/2006/relationships/customXml" Target="../ink/ink2877.xml"/><Relationship Id="rId132" Type="http://schemas.openxmlformats.org/officeDocument/2006/relationships/image" Target="../media/image585.png"/><Relationship Id="rId15" Type="http://schemas.openxmlformats.org/officeDocument/2006/relationships/customXml" Target="../ink/ink2829.xml"/><Relationship Id="rId36" Type="http://schemas.openxmlformats.org/officeDocument/2006/relationships/image" Target="../media/image537.png"/><Relationship Id="rId57" Type="http://schemas.openxmlformats.org/officeDocument/2006/relationships/customXml" Target="../ink/ink2850.xml"/><Relationship Id="rId106" Type="http://schemas.openxmlformats.org/officeDocument/2006/relationships/image" Target="../media/image572.png"/><Relationship Id="rId127" Type="http://schemas.openxmlformats.org/officeDocument/2006/relationships/customXml" Target="../ink/ink2885.xml"/><Relationship Id="rId10" Type="http://schemas.openxmlformats.org/officeDocument/2006/relationships/image" Target="../media/image522.png"/><Relationship Id="rId31" Type="http://schemas.openxmlformats.org/officeDocument/2006/relationships/customXml" Target="../ink/ink2837.xml"/><Relationship Id="rId52" Type="http://schemas.openxmlformats.org/officeDocument/2006/relationships/image" Target="../media/image545.png"/><Relationship Id="rId73" Type="http://schemas.openxmlformats.org/officeDocument/2006/relationships/customXml" Target="../ink/ink2858.xml"/><Relationship Id="rId78" Type="http://schemas.openxmlformats.org/officeDocument/2006/relationships/image" Target="../media/image558.png"/><Relationship Id="rId94" Type="http://schemas.openxmlformats.org/officeDocument/2006/relationships/image" Target="../media/image566.png"/><Relationship Id="rId99" Type="http://schemas.openxmlformats.org/officeDocument/2006/relationships/customXml" Target="../ink/ink2871.xml"/><Relationship Id="rId101" Type="http://schemas.openxmlformats.org/officeDocument/2006/relationships/customXml" Target="../ink/ink2872.xml"/><Relationship Id="rId122" Type="http://schemas.openxmlformats.org/officeDocument/2006/relationships/image" Target="../media/image580.png"/><Relationship Id="rId143" Type="http://schemas.openxmlformats.org/officeDocument/2006/relationships/customXml" Target="../ink/ink2893.xml"/><Relationship Id="rId148" Type="http://schemas.openxmlformats.org/officeDocument/2006/relationships/image" Target="../media/image593.png"/><Relationship Id="rId4" Type="http://schemas.openxmlformats.org/officeDocument/2006/relationships/image" Target="../media/image519.png"/><Relationship Id="rId9" Type="http://schemas.openxmlformats.org/officeDocument/2006/relationships/customXml" Target="../ink/ink2826.xml"/><Relationship Id="rId26" Type="http://schemas.openxmlformats.org/officeDocument/2006/relationships/image" Target="../media/image532.png"/><Relationship Id="rId47" Type="http://schemas.openxmlformats.org/officeDocument/2006/relationships/customXml" Target="../ink/ink2845.xml"/><Relationship Id="rId68" Type="http://schemas.openxmlformats.org/officeDocument/2006/relationships/image" Target="../media/image553.png"/><Relationship Id="rId89" Type="http://schemas.openxmlformats.org/officeDocument/2006/relationships/customXml" Target="../ink/ink2866.xml"/><Relationship Id="rId112" Type="http://schemas.openxmlformats.org/officeDocument/2006/relationships/image" Target="../media/image575.png"/><Relationship Id="rId133" Type="http://schemas.openxmlformats.org/officeDocument/2006/relationships/customXml" Target="../ink/ink2888.xml"/><Relationship Id="rId16" Type="http://schemas.openxmlformats.org/officeDocument/2006/relationships/image" Target="../media/image527.png"/><Relationship Id="rId37" Type="http://schemas.openxmlformats.org/officeDocument/2006/relationships/customXml" Target="../ink/ink2840.xml"/><Relationship Id="rId58" Type="http://schemas.openxmlformats.org/officeDocument/2006/relationships/image" Target="../media/image548.png"/><Relationship Id="rId79" Type="http://schemas.openxmlformats.org/officeDocument/2006/relationships/customXml" Target="../ink/ink2861.xml"/><Relationship Id="rId102" Type="http://schemas.openxmlformats.org/officeDocument/2006/relationships/image" Target="../media/image570.png"/><Relationship Id="rId123" Type="http://schemas.openxmlformats.org/officeDocument/2006/relationships/customXml" Target="../ink/ink2883.xml"/><Relationship Id="rId144" Type="http://schemas.openxmlformats.org/officeDocument/2006/relationships/image" Target="../media/image591.png"/></Relationships>
</file>

<file path=ppt/slides/_rels/slide8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953.xml"/><Relationship Id="rId21" Type="http://schemas.openxmlformats.org/officeDocument/2006/relationships/customXml" Target="../ink/ink2905.xml"/><Relationship Id="rId42" Type="http://schemas.openxmlformats.org/officeDocument/2006/relationships/image" Target="../media/image540.png"/><Relationship Id="rId63" Type="http://schemas.openxmlformats.org/officeDocument/2006/relationships/customXml" Target="../ink/ink2926.xml"/><Relationship Id="rId84" Type="http://schemas.openxmlformats.org/officeDocument/2006/relationships/image" Target="../media/image561.png"/><Relationship Id="rId138" Type="http://schemas.openxmlformats.org/officeDocument/2006/relationships/image" Target="../media/image588.png"/><Relationship Id="rId107" Type="http://schemas.openxmlformats.org/officeDocument/2006/relationships/customXml" Target="../ink/ink2948.xml"/><Relationship Id="rId11" Type="http://schemas.openxmlformats.org/officeDocument/2006/relationships/customXml" Target="../ink/ink2900.xml"/><Relationship Id="rId32" Type="http://schemas.openxmlformats.org/officeDocument/2006/relationships/image" Target="../media/image535.png"/><Relationship Id="rId53" Type="http://schemas.openxmlformats.org/officeDocument/2006/relationships/customXml" Target="../ink/ink2921.xml"/><Relationship Id="rId74" Type="http://schemas.openxmlformats.org/officeDocument/2006/relationships/image" Target="../media/image556.png"/><Relationship Id="rId128" Type="http://schemas.openxmlformats.org/officeDocument/2006/relationships/image" Target="../media/image583.png"/><Relationship Id="rId149" Type="http://schemas.openxmlformats.org/officeDocument/2006/relationships/customXml" Target="../ink/ink2969.xml"/><Relationship Id="rId5" Type="http://schemas.openxmlformats.org/officeDocument/2006/relationships/customXml" Target="../ink/ink2897.xml"/><Relationship Id="rId95" Type="http://schemas.openxmlformats.org/officeDocument/2006/relationships/customXml" Target="../ink/ink2942.xml"/><Relationship Id="rId22" Type="http://schemas.openxmlformats.org/officeDocument/2006/relationships/image" Target="../media/image530.png"/><Relationship Id="rId27" Type="http://schemas.openxmlformats.org/officeDocument/2006/relationships/customXml" Target="../ink/ink2908.xml"/><Relationship Id="rId43" Type="http://schemas.openxmlformats.org/officeDocument/2006/relationships/customXml" Target="../ink/ink2916.xml"/><Relationship Id="rId48" Type="http://schemas.openxmlformats.org/officeDocument/2006/relationships/image" Target="../media/image543.png"/><Relationship Id="rId64" Type="http://schemas.openxmlformats.org/officeDocument/2006/relationships/image" Target="../media/image551.png"/><Relationship Id="rId69" Type="http://schemas.openxmlformats.org/officeDocument/2006/relationships/customXml" Target="../ink/ink2929.xml"/><Relationship Id="rId113" Type="http://schemas.openxmlformats.org/officeDocument/2006/relationships/customXml" Target="../ink/ink2951.xml"/><Relationship Id="rId118" Type="http://schemas.openxmlformats.org/officeDocument/2006/relationships/image" Target="../media/image578.png"/><Relationship Id="rId134" Type="http://schemas.openxmlformats.org/officeDocument/2006/relationships/image" Target="../media/image586.png"/><Relationship Id="rId139" Type="http://schemas.openxmlformats.org/officeDocument/2006/relationships/customXml" Target="../ink/ink2964.xml"/><Relationship Id="rId80" Type="http://schemas.openxmlformats.org/officeDocument/2006/relationships/image" Target="../media/image559.png"/><Relationship Id="rId85" Type="http://schemas.openxmlformats.org/officeDocument/2006/relationships/customXml" Target="../ink/ink2937.xml"/><Relationship Id="rId150" Type="http://schemas.openxmlformats.org/officeDocument/2006/relationships/image" Target="../media/image594.png"/><Relationship Id="rId155" Type="http://schemas.openxmlformats.org/officeDocument/2006/relationships/customXml" Target="../ink/ink2972.xml"/><Relationship Id="rId12" Type="http://schemas.openxmlformats.org/officeDocument/2006/relationships/image" Target="../media/image525.png"/><Relationship Id="rId17" Type="http://schemas.openxmlformats.org/officeDocument/2006/relationships/customXml" Target="../ink/ink2903.xml"/><Relationship Id="rId33" Type="http://schemas.openxmlformats.org/officeDocument/2006/relationships/customXml" Target="../ink/ink2911.xml"/><Relationship Id="rId38" Type="http://schemas.openxmlformats.org/officeDocument/2006/relationships/image" Target="../media/image538.png"/><Relationship Id="rId59" Type="http://schemas.openxmlformats.org/officeDocument/2006/relationships/customXml" Target="../ink/ink2924.xml"/><Relationship Id="rId103" Type="http://schemas.openxmlformats.org/officeDocument/2006/relationships/customXml" Target="../ink/ink2946.xml"/><Relationship Id="rId108" Type="http://schemas.openxmlformats.org/officeDocument/2006/relationships/image" Target="../media/image573.png"/><Relationship Id="rId124" Type="http://schemas.openxmlformats.org/officeDocument/2006/relationships/image" Target="../media/image581.png"/><Relationship Id="rId129" Type="http://schemas.openxmlformats.org/officeDocument/2006/relationships/customXml" Target="../ink/ink2959.xml"/><Relationship Id="rId54" Type="http://schemas.openxmlformats.org/officeDocument/2006/relationships/image" Target="../media/image546.png"/><Relationship Id="rId70" Type="http://schemas.openxmlformats.org/officeDocument/2006/relationships/image" Target="../media/image554.png"/><Relationship Id="rId75" Type="http://schemas.openxmlformats.org/officeDocument/2006/relationships/customXml" Target="../ink/ink2932.xml"/><Relationship Id="rId91" Type="http://schemas.openxmlformats.org/officeDocument/2006/relationships/customXml" Target="../ink/ink2940.xml"/><Relationship Id="rId96" Type="http://schemas.openxmlformats.org/officeDocument/2006/relationships/image" Target="../media/image567.png"/><Relationship Id="rId140" Type="http://schemas.openxmlformats.org/officeDocument/2006/relationships/image" Target="../media/image589.png"/><Relationship Id="rId145" Type="http://schemas.openxmlformats.org/officeDocument/2006/relationships/customXml" Target="../ink/ink296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0.png"/><Relationship Id="rId23" Type="http://schemas.openxmlformats.org/officeDocument/2006/relationships/customXml" Target="../ink/ink2906.xml"/><Relationship Id="rId28" Type="http://schemas.openxmlformats.org/officeDocument/2006/relationships/image" Target="../media/image533.png"/><Relationship Id="rId49" Type="http://schemas.openxmlformats.org/officeDocument/2006/relationships/customXml" Target="../ink/ink2919.xml"/><Relationship Id="rId114" Type="http://schemas.openxmlformats.org/officeDocument/2006/relationships/image" Target="../media/image576.png"/><Relationship Id="rId119" Type="http://schemas.openxmlformats.org/officeDocument/2006/relationships/customXml" Target="../ink/ink2954.xml"/><Relationship Id="rId44" Type="http://schemas.openxmlformats.org/officeDocument/2006/relationships/image" Target="../media/image541.png"/><Relationship Id="rId60" Type="http://schemas.openxmlformats.org/officeDocument/2006/relationships/image" Target="../media/image549.png"/><Relationship Id="rId65" Type="http://schemas.openxmlformats.org/officeDocument/2006/relationships/customXml" Target="../ink/ink2927.xml"/><Relationship Id="rId81" Type="http://schemas.openxmlformats.org/officeDocument/2006/relationships/customXml" Target="../ink/ink2935.xml"/><Relationship Id="rId86" Type="http://schemas.openxmlformats.org/officeDocument/2006/relationships/image" Target="../media/image562.png"/><Relationship Id="rId130" Type="http://schemas.openxmlformats.org/officeDocument/2006/relationships/image" Target="../media/image584.png"/><Relationship Id="rId135" Type="http://schemas.openxmlformats.org/officeDocument/2006/relationships/customXml" Target="../ink/ink2962.xml"/><Relationship Id="rId151" Type="http://schemas.openxmlformats.org/officeDocument/2006/relationships/customXml" Target="../ink/ink2970.xml"/><Relationship Id="rId156" Type="http://schemas.openxmlformats.org/officeDocument/2006/relationships/image" Target="../media/image597.png"/><Relationship Id="rId13" Type="http://schemas.openxmlformats.org/officeDocument/2006/relationships/customXml" Target="../ink/ink2901.xml"/><Relationship Id="rId18" Type="http://schemas.openxmlformats.org/officeDocument/2006/relationships/image" Target="../media/image528.png"/><Relationship Id="rId39" Type="http://schemas.openxmlformats.org/officeDocument/2006/relationships/customXml" Target="../ink/ink2914.xml"/><Relationship Id="rId109" Type="http://schemas.openxmlformats.org/officeDocument/2006/relationships/customXml" Target="../ink/ink2949.xml"/><Relationship Id="rId34" Type="http://schemas.openxmlformats.org/officeDocument/2006/relationships/image" Target="../media/image536.png"/><Relationship Id="rId50" Type="http://schemas.openxmlformats.org/officeDocument/2006/relationships/image" Target="../media/image544.png"/><Relationship Id="rId55" Type="http://schemas.openxmlformats.org/officeDocument/2006/relationships/customXml" Target="../ink/ink2922.xml"/><Relationship Id="rId76" Type="http://schemas.openxmlformats.org/officeDocument/2006/relationships/image" Target="../media/image557.png"/><Relationship Id="rId97" Type="http://schemas.openxmlformats.org/officeDocument/2006/relationships/customXml" Target="../ink/ink2943.xml"/><Relationship Id="rId104" Type="http://schemas.openxmlformats.org/officeDocument/2006/relationships/image" Target="../media/image571.png"/><Relationship Id="rId120" Type="http://schemas.openxmlformats.org/officeDocument/2006/relationships/image" Target="../media/image579.png"/><Relationship Id="rId125" Type="http://schemas.openxmlformats.org/officeDocument/2006/relationships/customXml" Target="../ink/ink2957.xml"/><Relationship Id="rId141" Type="http://schemas.openxmlformats.org/officeDocument/2006/relationships/customXml" Target="../ink/ink2965.xml"/><Relationship Id="rId146" Type="http://schemas.openxmlformats.org/officeDocument/2006/relationships/image" Target="../media/image592.png"/><Relationship Id="rId7" Type="http://schemas.openxmlformats.org/officeDocument/2006/relationships/customXml" Target="../ink/ink2898.xml"/><Relationship Id="rId71" Type="http://schemas.openxmlformats.org/officeDocument/2006/relationships/customXml" Target="../ink/ink2930.xml"/><Relationship Id="rId92" Type="http://schemas.openxmlformats.org/officeDocument/2006/relationships/image" Target="../media/image565.png"/><Relationship Id="rId2" Type="http://schemas.openxmlformats.org/officeDocument/2006/relationships/image" Target="../media/image517.png"/><Relationship Id="rId29" Type="http://schemas.openxmlformats.org/officeDocument/2006/relationships/customXml" Target="../ink/ink2909.xml"/><Relationship Id="rId24" Type="http://schemas.openxmlformats.org/officeDocument/2006/relationships/image" Target="../media/image531.png"/><Relationship Id="rId40" Type="http://schemas.openxmlformats.org/officeDocument/2006/relationships/image" Target="../media/image539.png"/><Relationship Id="rId45" Type="http://schemas.openxmlformats.org/officeDocument/2006/relationships/customXml" Target="../ink/ink2917.xml"/><Relationship Id="rId66" Type="http://schemas.openxmlformats.org/officeDocument/2006/relationships/image" Target="../media/image552.png"/><Relationship Id="rId87" Type="http://schemas.openxmlformats.org/officeDocument/2006/relationships/customXml" Target="../ink/ink2938.xml"/><Relationship Id="rId110" Type="http://schemas.openxmlformats.org/officeDocument/2006/relationships/image" Target="../media/image574.png"/><Relationship Id="rId115" Type="http://schemas.openxmlformats.org/officeDocument/2006/relationships/customXml" Target="../ink/ink2952.xml"/><Relationship Id="rId131" Type="http://schemas.openxmlformats.org/officeDocument/2006/relationships/customXml" Target="../ink/ink2960.xml"/><Relationship Id="rId136" Type="http://schemas.openxmlformats.org/officeDocument/2006/relationships/image" Target="../media/image587.png"/><Relationship Id="rId61" Type="http://schemas.openxmlformats.org/officeDocument/2006/relationships/customXml" Target="../ink/ink2925.xml"/><Relationship Id="rId82" Type="http://schemas.openxmlformats.org/officeDocument/2006/relationships/image" Target="../media/image560.png"/><Relationship Id="rId152" Type="http://schemas.openxmlformats.org/officeDocument/2006/relationships/image" Target="../media/image595.png"/><Relationship Id="rId19" Type="http://schemas.openxmlformats.org/officeDocument/2006/relationships/customXml" Target="../ink/ink2904.xml"/><Relationship Id="rId14" Type="http://schemas.openxmlformats.org/officeDocument/2006/relationships/image" Target="../media/image526.png"/><Relationship Id="rId30" Type="http://schemas.openxmlformats.org/officeDocument/2006/relationships/image" Target="../media/image534.png"/><Relationship Id="rId35" Type="http://schemas.openxmlformats.org/officeDocument/2006/relationships/customXml" Target="../ink/ink2912.xml"/><Relationship Id="rId56" Type="http://schemas.openxmlformats.org/officeDocument/2006/relationships/image" Target="../media/image547.png"/><Relationship Id="rId77" Type="http://schemas.openxmlformats.org/officeDocument/2006/relationships/customXml" Target="../ink/ink2933.xml"/><Relationship Id="rId100" Type="http://schemas.openxmlformats.org/officeDocument/2006/relationships/image" Target="../media/image569.png"/><Relationship Id="rId105" Type="http://schemas.openxmlformats.org/officeDocument/2006/relationships/customXml" Target="../ink/ink2947.xml"/><Relationship Id="rId126" Type="http://schemas.openxmlformats.org/officeDocument/2006/relationships/image" Target="../media/image582.png"/><Relationship Id="rId147" Type="http://schemas.openxmlformats.org/officeDocument/2006/relationships/customXml" Target="../ink/ink2968.xml"/><Relationship Id="rId8" Type="http://schemas.openxmlformats.org/officeDocument/2006/relationships/image" Target="../media/image521.png"/><Relationship Id="rId51" Type="http://schemas.openxmlformats.org/officeDocument/2006/relationships/customXml" Target="../ink/ink2920.xml"/><Relationship Id="rId72" Type="http://schemas.openxmlformats.org/officeDocument/2006/relationships/image" Target="../media/image555.png"/><Relationship Id="rId93" Type="http://schemas.openxmlformats.org/officeDocument/2006/relationships/customXml" Target="../ink/ink2941.xml"/><Relationship Id="rId98" Type="http://schemas.openxmlformats.org/officeDocument/2006/relationships/image" Target="../media/image568.png"/><Relationship Id="rId121" Type="http://schemas.openxmlformats.org/officeDocument/2006/relationships/customXml" Target="../ink/ink2955.xml"/><Relationship Id="rId142" Type="http://schemas.openxmlformats.org/officeDocument/2006/relationships/image" Target="../media/image590.png"/><Relationship Id="rId3" Type="http://schemas.openxmlformats.org/officeDocument/2006/relationships/customXml" Target="../ink/ink2896.xml"/><Relationship Id="rId25" Type="http://schemas.openxmlformats.org/officeDocument/2006/relationships/customXml" Target="../ink/ink2907.xml"/><Relationship Id="rId46" Type="http://schemas.openxmlformats.org/officeDocument/2006/relationships/image" Target="../media/image542.png"/><Relationship Id="rId67" Type="http://schemas.openxmlformats.org/officeDocument/2006/relationships/customXml" Target="../ink/ink2928.xml"/><Relationship Id="rId116" Type="http://schemas.openxmlformats.org/officeDocument/2006/relationships/image" Target="../media/image577.png"/><Relationship Id="rId137" Type="http://schemas.openxmlformats.org/officeDocument/2006/relationships/customXml" Target="../ink/ink2963.xml"/><Relationship Id="rId20" Type="http://schemas.openxmlformats.org/officeDocument/2006/relationships/image" Target="../media/image529.png"/><Relationship Id="rId41" Type="http://schemas.openxmlformats.org/officeDocument/2006/relationships/customXml" Target="../ink/ink2915.xml"/><Relationship Id="rId62" Type="http://schemas.openxmlformats.org/officeDocument/2006/relationships/image" Target="../media/image550.png"/><Relationship Id="rId83" Type="http://schemas.openxmlformats.org/officeDocument/2006/relationships/customXml" Target="../ink/ink2936.xml"/><Relationship Id="rId88" Type="http://schemas.openxmlformats.org/officeDocument/2006/relationships/image" Target="../media/image563.png"/><Relationship Id="rId111" Type="http://schemas.openxmlformats.org/officeDocument/2006/relationships/customXml" Target="../ink/ink2950.xml"/><Relationship Id="rId132" Type="http://schemas.openxmlformats.org/officeDocument/2006/relationships/image" Target="../media/image585.png"/><Relationship Id="rId153" Type="http://schemas.openxmlformats.org/officeDocument/2006/relationships/customXml" Target="../ink/ink2971.xml"/><Relationship Id="rId15" Type="http://schemas.openxmlformats.org/officeDocument/2006/relationships/customXml" Target="../ink/ink2902.xml"/><Relationship Id="rId36" Type="http://schemas.openxmlformats.org/officeDocument/2006/relationships/image" Target="../media/image537.png"/><Relationship Id="rId57" Type="http://schemas.openxmlformats.org/officeDocument/2006/relationships/customXml" Target="../ink/ink2923.xml"/><Relationship Id="rId106" Type="http://schemas.openxmlformats.org/officeDocument/2006/relationships/image" Target="../media/image572.png"/><Relationship Id="rId127" Type="http://schemas.openxmlformats.org/officeDocument/2006/relationships/customXml" Target="../ink/ink2958.xml"/><Relationship Id="rId10" Type="http://schemas.openxmlformats.org/officeDocument/2006/relationships/image" Target="../media/image522.png"/><Relationship Id="rId31" Type="http://schemas.openxmlformats.org/officeDocument/2006/relationships/customXml" Target="../ink/ink2910.xml"/><Relationship Id="rId52" Type="http://schemas.openxmlformats.org/officeDocument/2006/relationships/image" Target="../media/image545.png"/><Relationship Id="rId73" Type="http://schemas.openxmlformats.org/officeDocument/2006/relationships/customXml" Target="../ink/ink2931.xml"/><Relationship Id="rId78" Type="http://schemas.openxmlformats.org/officeDocument/2006/relationships/image" Target="../media/image558.png"/><Relationship Id="rId94" Type="http://schemas.openxmlformats.org/officeDocument/2006/relationships/image" Target="../media/image566.png"/><Relationship Id="rId99" Type="http://schemas.openxmlformats.org/officeDocument/2006/relationships/customXml" Target="../ink/ink2944.xml"/><Relationship Id="rId101" Type="http://schemas.openxmlformats.org/officeDocument/2006/relationships/customXml" Target="../ink/ink2945.xml"/><Relationship Id="rId122" Type="http://schemas.openxmlformats.org/officeDocument/2006/relationships/image" Target="../media/image580.png"/><Relationship Id="rId143" Type="http://schemas.openxmlformats.org/officeDocument/2006/relationships/customXml" Target="../ink/ink2966.xml"/><Relationship Id="rId148" Type="http://schemas.openxmlformats.org/officeDocument/2006/relationships/image" Target="../media/image593.png"/><Relationship Id="rId4" Type="http://schemas.openxmlformats.org/officeDocument/2006/relationships/image" Target="../media/image519.png"/><Relationship Id="rId9" Type="http://schemas.openxmlformats.org/officeDocument/2006/relationships/customXml" Target="../ink/ink2899.xml"/><Relationship Id="rId26" Type="http://schemas.openxmlformats.org/officeDocument/2006/relationships/image" Target="../media/image532.png"/><Relationship Id="rId47" Type="http://schemas.openxmlformats.org/officeDocument/2006/relationships/customXml" Target="../ink/ink2918.xml"/><Relationship Id="rId68" Type="http://schemas.openxmlformats.org/officeDocument/2006/relationships/image" Target="../media/image553.png"/><Relationship Id="rId89" Type="http://schemas.openxmlformats.org/officeDocument/2006/relationships/customXml" Target="../ink/ink2939.xml"/><Relationship Id="rId112" Type="http://schemas.openxmlformats.org/officeDocument/2006/relationships/image" Target="../media/image575.png"/><Relationship Id="rId133" Type="http://schemas.openxmlformats.org/officeDocument/2006/relationships/customXml" Target="../ink/ink2961.xml"/><Relationship Id="rId154" Type="http://schemas.openxmlformats.org/officeDocument/2006/relationships/image" Target="../media/image596.png"/><Relationship Id="rId16" Type="http://schemas.openxmlformats.org/officeDocument/2006/relationships/image" Target="../media/image527.png"/><Relationship Id="rId37" Type="http://schemas.openxmlformats.org/officeDocument/2006/relationships/customXml" Target="../ink/ink2913.xml"/><Relationship Id="rId58" Type="http://schemas.openxmlformats.org/officeDocument/2006/relationships/image" Target="../media/image548.png"/><Relationship Id="rId79" Type="http://schemas.openxmlformats.org/officeDocument/2006/relationships/customXml" Target="../ink/ink2934.xml"/><Relationship Id="rId102" Type="http://schemas.openxmlformats.org/officeDocument/2006/relationships/image" Target="../media/image570.png"/><Relationship Id="rId123" Type="http://schemas.openxmlformats.org/officeDocument/2006/relationships/customXml" Target="../ink/ink2956.xml"/><Relationship Id="rId144" Type="http://schemas.openxmlformats.org/officeDocument/2006/relationships/image" Target="../media/image591.png"/><Relationship Id="rId90" Type="http://schemas.openxmlformats.org/officeDocument/2006/relationships/image" Target="../media/image564.png"/></Relationships>
</file>

<file path=ppt/slides/_rels/slide8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030.xml"/><Relationship Id="rId21" Type="http://schemas.openxmlformats.org/officeDocument/2006/relationships/customXml" Target="../ink/ink2982.xml"/><Relationship Id="rId42" Type="http://schemas.openxmlformats.org/officeDocument/2006/relationships/image" Target="../media/image540.png"/><Relationship Id="rId63" Type="http://schemas.openxmlformats.org/officeDocument/2006/relationships/customXml" Target="../ink/ink3003.xml"/><Relationship Id="rId84" Type="http://schemas.openxmlformats.org/officeDocument/2006/relationships/image" Target="../media/image561.png"/><Relationship Id="rId138" Type="http://schemas.openxmlformats.org/officeDocument/2006/relationships/image" Target="../media/image588.png"/><Relationship Id="rId159" Type="http://schemas.openxmlformats.org/officeDocument/2006/relationships/customXml" Target="../ink/ink3051.xml"/><Relationship Id="rId107" Type="http://schemas.openxmlformats.org/officeDocument/2006/relationships/customXml" Target="../ink/ink3025.xml"/><Relationship Id="rId11" Type="http://schemas.openxmlformats.org/officeDocument/2006/relationships/customXml" Target="../ink/ink2977.xml"/><Relationship Id="rId32" Type="http://schemas.openxmlformats.org/officeDocument/2006/relationships/image" Target="../media/image535.png"/><Relationship Id="rId53" Type="http://schemas.openxmlformats.org/officeDocument/2006/relationships/customXml" Target="../ink/ink2998.xml"/><Relationship Id="rId74" Type="http://schemas.openxmlformats.org/officeDocument/2006/relationships/image" Target="../media/image556.png"/><Relationship Id="rId128" Type="http://schemas.openxmlformats.org/officeDocument/2006/relationships/image" Target="../media/image583.png"/><Relationship Id="rId149" Type="http://schemas.openxmlformats.org/officeDocument/2006/relationships/customXml" Target="../ink/ink3046.xml"/><Relationship Id="rId5" Type="http://schemas.openxmlformats.org/officeDocument/2006/relationships/customXml" Target="../ink/ink2974.xml"/><Relationship Id="rId95" Type="http://schemas.openxmlformats.org/officeDocument/2006/relationships/customXml" Target="../ink/ink3019.xml"/><Relationship Id="rId160" Type="http://schemas.openxmlformats.org/officeDocument/2006/relationships/image" Target="../media/image599.png"/><Relationship Id="rId22" Type="http://schemas.openxmlformats.org/officeDocument/2006/relationships/image" Target="../media/image530.png"/><Relationship Id="rId43" Type="http://schemas.openxmlformats.org/officeDocument/2006/relationships/customXml" Target="../ink/ink2993.xml"/><Relationship Id="rId64" Type="http://schemas.openxmlformats.org/officeDocument/2006/relationships/image" Target="../media/image551.png"/><Relationship Id="rId118" Type="http://schemas.openxmlformats.org/officeDocument/2006/relationships/image" Target="../media/image578.png"/><Relationship Id="rId139" Type="http://schemas.openxmlformats.org/officeDocument/2006/relationships/customXml" Target="../ink/ink3041.xml"/><Relationship Id="rId85" Type="http://schemas.openxmlformats.org/officeDocument/2006/relationships/customXml" Target="../ink/ink3014.xml"/><Relationship Id="rId150" Type="http://schemas.openxmlformats.org/officeDocument/2006/relationships/image" Target="../media/image594.png"/><Relationship Id="rId12" Type="http://schemas.openxmlformats.org/officeDocument/2006/relationships/image" Target="../media/image525.png"/><Relationship Id="rId17" Type="http://schemas.openxmlformats.org/officeDocument/2006/relationships/customXml" Target="../ink/ink2980.xml"/><Relationship Id="rId33" Type="http://schemas.openxmlformats.org/officeDocument/2006/relationships/customXml" Target="../ink/ink2988.xml"/><Relationship Id="rId38" Type="http://schemas.openxmlformats.org/officeDocument/2006/relationships/image" Target="../media/image538.png"/><Relationship Id="rId59" Type="http://schemas.openxmlformats.org/officeDocument/2006/relationships/customXml" Target="../ink/ink3001.xml"/><Relationship Id="rId103" Type="http://schemas.openxmlformats.org/officeDocument/2006/relationships/customXml" Target="../ink/ink3023.xml"/><Relationship Id="rId108" Type="http://schemas.openxmlformats.org/officeDocument/2006/relationships/image" Target="../media/image573.png"/><Relationship Id="rId124" Type="http://schemas.openxmlformats.org/officeDocument/2006/relationships/image" Target="../media/image581.png"/><Relationship Id="rId129" Type="http://schemas.openxmlformats.org/officeDocument/2006/relationships/customXml" Target="../ink/ink3036.xml"/><Relationship Id="rId54" Type="http://schemas.openxmlformats.org/officeDocument/2006/relationships/image" Target="../media/image546.png"/><Relationship Id="rId70" Type="http://schemas.openxmlformats.org/officeDocument/2006/relationships/image" Target="../media/image554.png"/><Relationship Id="rId75" Type="http://schemas.openxmlformats.org/officeDocument/2006/relationships/customXml" Target="../ink/ink3009.xml"/><Relationship Id="rId91" Type="http://schemas.openxmlformats.org/officeDocument/2006/relationships/customXml" Target="../ink/ink3017.xml"/><Relationship Id="rId96" Type="http://schemas.openxmlformats.org/officeDocument/2006/relationships/image" Target="../media/image567.png"/><Relationship Id="rId140" Type="http://schemas.openxmlformats.org/officeDocument/2006/relationships/image" Target="../media/image589.png"/><Relationship Id="rId145" Type="http://schemas.openxmlformats.org/officeDocument/2006/relationships/customXml" Target="../ink/ink3044.xml"/><Relationship Id="rId161" Type="http://schemas.openxmlformats.org/officeDocument/2006/relationships/customXml" Target="../ink/ink3052.xml"/><Relationship Id="rId166" Type="http://schemas.openxmlformats.org/officeDocument/2006/relationships/image" Target="../media/image60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0.png"/><Relationship Id="rId23" Type="http://schemas.openxmlformats.org/officeDocument/2006/relationships/customXml" Target="../ink/ink2983.xml"/><Relationship Id="rId28" Type="http://schemas.openxmlformats.org/officeDocument/2006/relationships/image" Target="../media/image533.png"/><Relationship Id="rId49" Type="http://schemas.openxmlformats.org/officeDocument/2006/relationships/customXml" Target="../ink/ink2996.xml"/><Relationship Id="rId114" Type="http://schemas.openxmlformats.org/officeDocument/2006/relationships/image" Target="../media/image576.png"/><Relationship Id="rId119" Type="http://schemas.openxmlformats.org/officeDocument/2006/relationships/customXml" Target="../ink/ink3031.xml"/><Relationship Id="rId44" Type="http://schemas.openxmlformats.org/officeDocument/2006/relationships/image" Target="../media/image541.png"/><Relationship Id="rId60" Type="http://schemas.openxmlformats.org/officeDocument/2006/relationships/image" Target="../media/image549.png"/><Relationship Id="rId65" Type="http://schemas.openxmlformats.org/officeDocument/2006/relationships/customXml" Target="../ink/ink3004.xml"/><Relationship Id="rId81" Type="http://schemas.openxmlformats.org/officeDocument/2006/relationships/customXml" Target="../ink/ink3012.xml"/><Relationship Id="rId86" Type="http://schemas.openxmlformats.org/officeDocument/2006/relationships/image" Target="../media/image562.png"/><Relationship Id="rId130" Type="http://schemas.openxmlformats.org/officeDocument/2006/relationships/image" Target="../media/image584.png"/><Relationship Id="rId135" Type="http://schemas.openxmlformats.org/officeDocument/2006/relationships/customXml" Target="../ink/ink3039.xml"/><Relationship Id="rId151" Type="http://schemas.openxmlformats.org/officeDocument/2006/relationships/customXml" Target="../ink/ink3047.xml"/><Relationship Id="rId156" Type="http://schemas.openxmlformats.org/officeDocument/2006/relationships/image" Target="../media/image597.png"/><Relationship Id="rId13" Type="http://schemas.openxmlformats.org/officeDocument/2006/relationships/customXml" Target="../ink/ink2978.xml"/><Relationship Id="rId18" Type="http://schemas.openxmlformats.org/officeDocument/2006/relationships/image" Target="../media/image528.png"/><Relationship Id="rId39" Type="http://schemas.openxmlformats.org/officeDocument/2006/relationships/customXml" Target="../ink/ink2991.xml"/><Relationship Id="rId109" Type="http://schemas.openxmlformats.org/officeDocument/2006/relationships/customXml" Target="../ink/ink3026.xml"/><Relationship Id="rId34" Type="http://schemas.openxmlformats.org/officeDocument/2006/relationships/image" Target="../media/image536.png"/><Relationship Id="rId50" Type="http://schemas.openxmlformats.org/officeDocument/2006/relationships/image" Target="../media/image544.png"/><Relationship Id="rId55" Type="http://schemas.openxmlformats.org/officeDocument/2006/relationships/customXml" Target="../ink/ink2999.xml"/><Relationship Id="rId76" Type="http://schemas.openxmlformats.org/officeDocument/2006/relationships/image" Target="../media/image557.png"/><Relationship Id="rId97" Type="http://schemas.openxmlformats.org/officeDocument/2006/relationships/customXml" Target="../ink/ink3020.xml"/><Relationship Id="rId104" Type="http://schemas.openxmlformats.org/officeDocument/2006/relationships/image" Target="../media/image571.png"/><Relationship Id="rId120" Type="http://schemas.openxmlformats.org/officeDocument/2006/relationships/image" Target="../media/image579.png"/><Relationship Id="rId125" Type="http://schemas.openxmlformats.org/officeDocument/2006/relationships/customXml" Target="../ink/ink3034.xml"/><Relationship Id="rId141" Type="http://schemas.openxmlformats.org/officeDocument/2006/relationships/customXml" Target="../ink/ink3042.xml"/><Relationship Id="rId146" Type="http://schemas.openxmlformats.org/officeDocument/2006/relationships/image" Target="../media/image592.png"/><Relationship Id="rId7" Type="http://schemas.openxmlformats.org/officeDocument/2006/relationships/customXml" Target="../ink/ink2975.xml"/><Relationship Id="rId71" Type="http://schemas.openxmlformats.org/officeDocument/2006/relationships/customXml" Target="../ink/ink3007.xml"/><Relationship Id="rId92" Type="http://schemas.openxmlformats.org/officeDocument/2006/relationships/image" Target="../media/image565.png"/><Relationship Id="rId162" Type="http://schemas.openxmlformats.org/officeDocument/2006/relationships/image" Target="../media/image600.png"/><Relationship Id="rId2" Type="http://schemas.openxmlformats.org/officeDocument/2006/relationships/image" Target="../media/image517.png"/><Relationship Id="rId29" Type="http://schemas.openxmlformats.org/officeDocument/2006/relationships/customXml" Target="../ink/ink2986.xml"/><Relationship Id="rId24" Type="http://schemas.openxmlformats.org/officeDocument/2006/relationships/image" Target="../media/image531.png"/><Relationship Id="rId40" Type="http://schemas.openxmlformats.org/officeDocument/2006/relationships/image" Target="../media/image539.png"/><Relationship Id="rId45" Type="http://schemas.openxmlformats.org/officeDocument/2006/relationships/customXml" Target="../ink/ink2994.xml"/><Relationship Id="rId66" Type="http://schemas.openxmlformats.org/officeDocument/2006/relationships/image" Target="../media/image552.png"/><Relationship Id="rId87" Type="http://schemas.openxmlformats.org/officeDocument/2006/relationships/customXml" Target="../ink/ink3015.xml"/><Relationship Id="rId110" Type="http://schemas.openxmlformats.org/officeDocument/2006/relationships/image" Target="../media/image574.png"/><Relationship Id="rId115" Type="http://schemas.openxmlformats.org/officeDocument/2006/relationships/customXml" Target="../ink/ink3029.xml"/><Relationship Id="rId131" Type="http://schemas.openxmlformats.org/officeDocument/2006/relationships/customXml" Target="../ink/ink3037.xml"/><Relationship Id="rId136" Type="http://schemas.openxmlformats.org/officeDocument/2006/relationships/image" Target="../media/image587.png"/><Relationship Id="rId157" Type="http://schemas.openxmlformats.org/officeDocument/2006/relationships/customXml" Target="../ink/ink3050.xml"/><Relationship Id="rId61" Type="http://schemas.openxmlformats.org/officeDocument/2006/relationships/customXml" Target="../ink/ink3002.xml"/><Relationship Id="rId82" Type="http://schemas.openxmlformats.org/officeDocument/2006/relationships/image" Target="../media/image560.png"/><Relationship Id="rId152" Type="http://schemas.openxmlformats.org/officeDocument/2006/relationships/image" Target="../media/image595.png"/><Relationship Id="rId19" Type="http://schemas.openxmlformats.org/officeDocument/2006/relationships/customXml" Target="../ink/ink2981.xml"/><Relationship Id="rId14" Type="http://schemas.openxmlformats.org/officeDocument/2006/relationships/image" Target="../media/image526.png"/><Relationship Id="rId30" Type="http://schemas.openxmlformats.org/officeDocument/2006/relationships/image" Target="../media/image534.png"/><Relationship Id="rId35" Type="http://schemas.openxmlformats.org/officeDocument/2006/relationships/customXml" Target="../ink/ink2989.xml"/><Relationship Id="rId56" Type="http://schemas.openxmlformats.org/officeDocument/2006/relationships/image" Target="../media/image547.png"/><Relationship Id="rId77" Type="http://schemas.openxmlformats.org/officeDocument/2006/relationships/customXml" Target="../ink/ink3010.xml"/><Relationship Id="rId100" Type="http://schemas.openxmlformats.org/officeDocument/2006/relationships/image" Target="../media/image569.png"/><Relationship Id="rId105" Type="http://schemas.openxmlformats.org/officeDocument/2006/relationships/customXml" Target="../ink/ink3024.xml"/><Relationship Id="rId126" Type="http://schemas.openxmlformats.org/officeDocument/2006/relationships/image" Target="../media/image582.png"/><Relationship Id="rId147" Type="http://schemas.openxmlformats.org/officeDocument/2006/relationships/customXml" Target="../ink/ink3045.xml"/><Relationship Id="rId8" Type="http://schemas.openxmlformats.org/officeDocument/2006/relationships/image" Target="../media/image521.png"/><Relationship Id="rId51" Type="http://schemas.openxmlformats.org/officeDocument/2006/relationships/customXml" Target="../ink/ink2997.xml"/><Relationship Id="rId72" Type="http://schemas.openxmlformats.org/officeDocument/2006/relationships/image" Target="../media/image555.png"/><Relationship Id="rId93" Type="http://schemas.openxmlformats.org/officeDocument/2006/relationships/customXml" Target="../ink/ink3018.xml"/><Relationship Id="rId98" Type="http://schemas.openxmlformats.org/officeDocument/2006/relationships/image" Target="../media/image568.png"/><Relationship Id="rId121" Type="http://schemas.openxmlformats.org/officeDocument/2006/relationships/customXml" Target="../ink/ink3032.xml"/><Relationship Id="rId142" Type="http://schemas.openxmlformats.org/officeDocument/2006/relationships/image" Target="../media/image590.png"/><Relationship Id="rId163" Type="http://schemas.openxmlformats.org/officeDocument/2006/relationships/customXml" Target="../ink/ink3053.xml"/><Relationship Id="rId3" Type="http://schemas.openxmlformats.org/officeDocument/2006/relationships/customXml" Target="../ink/ink2973.xml"/><Relationship Id="rId25" Type="http://schemas.openxmlformats.org/officeDocument/2006/relationships/customXml" Target="../ink/ink2984.xml"/><Relationship Id="rId46" Type="http://schemas.openxmlformats.org/officeDocument/2006/relationships/image" Target="../media/image542.png"/><Relationship Id="rId67" Type="http://schemas.openxmlformats.org/officeDocument/2006/relationships/customXml" Target="../ink/ink3005.xml"/><Relationship Id="rId116" Type="http://schemas.openxmlformats.org/officeDocument/2006/relationships/image" Target="../media/image577.png"/><Relationship Id="rId137" Type="http://schemas.openxmlformats.org/officeDocument/2006/relationships/customXml" Target="../ink/ink3040.xml"/><Relationship Id="rId158" Type="http://schemas.openxmlformats.org/officeDocument/2006/relationships/image" Target="../media/image598.png"/><Relationship Id="rId20" Type="http://schemas.openxmlformats.org/officeDocument/2006/relationships/image" Target="../media/image529.png"/><Relationship Id="rId41" Type="http://schemas.openxmlformats.org/officeDocument/2006/relationships/customXml" Target="../ink/ink2992.xml"/><Relationship Id="rId62" Type="http://schemas.openxmlformats.org/officeDocument/2006/relationships/image" Target="../media/image550.png"/><Relationship Id="rId83" Type="http://schemas.openxmlformats.org/officeDocument/2006/relationships/customXml" Target="../ink/ink3013.xml"/><Relationship Id="rId88" Type="http://schemas.openxmlformats.org/officeDocument/2006/relationships/image" Target="../media/image563.png"/><Relationship Id="rId111" Type="http://schemas.openxmlformats.org/officeDocument/2006/relationships/customXml" Target="../ink/ink3027.xml"/><Relationship Id="rId132" Type="http://schemas.openxmlformats.org/officeDocument/2006/relationships/image" Target="../media/image585.png"/><Relationship Id="rId153" Type="http://schemas.openxmlformats.org/officeDocument/2006/relationships/customXml" Target="../ink/ink3048.xml"/><Relationship Id="rId15" Type="http://schemas.openxmlformats.org/officeDocument/2006/relationships/customXml" Target="../ink/ink2979.xml"/><Relationship Id="rId36" Type="http://schemas.openxmlformats.org/officeDocument/2006/relationships/image" Target="../media/image537.png"/><Relationship Id="rId57" Type="http://schemas.openxmlformats.org/officeDocument/2006/relationships/customXml" Target="../ink/ink3000.xml"/><Relationship Id="rId106" Type="http://schemas.openxmlformats.org/officeDocument/2006/relationships/image" Target="../media/image572.png"/><Relationship Id="rId127" Type="http://schemas.openxmlformats.org/officeDocument/2006/relationships/customXml" Target="../ink/ink3035.xml"/><Relationship Id="rId10" Type="http://schemas.openxmlformats.org/officeDocument/2006/relationships/image" Target="../media/image522.png"/><Relationship Id="rId31" Type="http://schemas.openxmlformats.org/officeDocument/2006/relationships/customXml" Target="../ink/ink2987.xml"/><Relationship Id="rId52" Type="http://schemas.openxmlformats.org/officeDocument/2006/relationships/image" Target="../media/image545.png"/><Relationship Id="rId73" Type="http://schemas.openxmlformats.org/officeDocument/2006/relationships/customXml" Target="../ink/ink3008.xml"/><Relationship Id="rId78" Type="http://schemas.openxmlformats.org/officeDocument/2006/relationships/image" Target="../media/image558.png"/><Relationship Id="rId94" Type="http://schemas.openxmlformats.org/officeDocument/2006/relationships/image" Target="../media/image566.png"/><Relationship Id="rId99" Type="http://schemas.openxmlformats.org/officeDocument/2006/relationships/customXml" Target="../ink/ink3021.xml"/><Relationship Id="rId101" Type="http://schemas.openxmlformats.org/officeDocument/2006/relationships/customXml" Target="../ink/ink3022.xml"/><Relationship Id="rId122" Type="http://schemas.openxmlformats.org/officeDocument/2006/relationships/image" Target="../media/image580.png"/><Relationship Id="rId143" Type="http://schemas.openxmlformats.org/officeDocument/2006/relationships/customXml" Target="../ink/ink3043.xml"/><Relationship Id="rId148" Type="http://schemas.openxmlformats.org/officeDocument/2006/relationships/image" Target="../media/image593.png"/><Relationship Id="rId164" Type="http://schemas.openxmlformats.org/officeDocument/2006/relationships/image" Target="../media/image601.png"/><Relationship Id="rId4" Type="http://schemas.openxmlformats.org/officeDocument/2006/relationships/image" Target="../media/image519.png"/><Relationship Id="rId9" Type="http://schemas.openxmlformats.org/officeDocument/2006/relationships/customXml" Target="../ink/ink2976.xml"/><Relationship Id="rId26" Type="http://schemas.openxmlformats.org/officeDocument/2006/relationships/image" Target="../media/image532.png"/><Relationship Id="rId47" Type="http://schemas.openxmlformats.org/officeDocument/2006/relationships/customXml" Target="../ink/ink2995.xml"/><Relationship Id="rId68" Type="http://schemas.openxmlformats.org/officeDocument/2006/relationships/image" Target="../media/image553.png"/><Relationship Id="rId89" Type="http://schemas.openxmlformats.org/officeDocument/2006/relationships/customXml" Target="../ink/ink3016.xml"/><Relationship Id="rId112" Type="http://schemas.openxmlformats.org/officeDocument/2006/relationships/image" Target="../media/image575.png"/><Relationship Id="rId133" Type="http://schemas.openxmlformats.org/officeDocument/2006/relationships/customXml" Target="../ink/ink3038.xml"/><Relationship Id="rId154" Type="http://schemas.openxmlformats.org/officeDocument/2006/relationships/image" Target="../media/image596.png"/><Relationship Id="rId16" Type="http://schemas.openxmlformats.org/officeDocument/2006/relationships/image" Target="../media/image527.png"/><Relationship Id="rId37" Type="http://schemas.openxmlformats.org/officeDocument/2006/relationships/customXml" Target="../ink/ink2990.xml"/><Relationship Id="rId58" Type="http://schemas.openxmlformats.org/officeDocument/2006/relationships/image" Target="../media/image548.png"/><Relationship Id="rId79" Type="http://schemas.openxmlformats.org/officeDocument/2006/relationships/customXml" Target="../ink/ink3011.xml"/><Relationship Id="rId102" Type="http://schemas.openxmlformats.org/officeDocument/2006/relationships/image" Target="../media/image570.png"/><Relationship Id="rId123" Type="http://schemas.openxmlformats.org/officeDocument/2006/relationships/customXml" Target="../ink/ink3033.xml"/><Relationship Id="rId144" Type="http://schemas.openxmlformats.org/officeDocument/2006/relationships/image" Target="../media/image591.png"/><Relationship Id="rId90" Type="http://schemas.openxmlformats.org/officeDocument/2006/relationships/image" Target="../media/image564.png"/><Relationship Id="rId165" Type="http://schemas.openxmlformats.org/officeDocument/2006/relationships/customXml" Target="../ink/ink3054.xml"/><Relationship Id="rId27" Type="http://schemas.openxmlformats.org/officeDocument/2006/relationships/customXml" Target="../ink/ink2985.xml"/><Relationship Id="rId48" Type="http://schemas.openxmlformats.org/officeDocument/2006/relationships/image" Target="../media/image543.png"/><Relationship Id="rId69" Type="http://schemas.openxmlformats.org/officeDocument/2006/relationships/customXml" Target="../ink/ink3006.xml"/><Relationship Id="rId113" Type="http://schemas.openxmlformats.org/officeDocument/2006/relationships/customXml" Target="../ink/ink3028.xml"/><Relationship Id="rId134" Type="http://schemas.openxmlformats.org/officeDocument/2006/relationships/image" Target="../media/image586.png"/><Relationship Id="rId80" Type="http://schemas.openxmlformats.org/officeDocument/2006/relationships/image" Target="../media/image559.png"/><Relationship Id="rId155" Type="http://schemas.openxmlformats.org/officeDocument/2006/relationships/customXml" Target="../ink/ink3049.xml"/></Relationships>
</file>

<file path=ppt/slides/_rels/slide85.xml.rels><?xml version="1.0" encoding="UTF-8" standalone="yes"?>
<Relationships xmlns="http://schemas.openxmlformats.org/package/2006/relationships"><Relationship Id="rId13" Type="http://schemas.openxmlformats.org/officeDocument/2006/relationships/customXml" Target="../ink/ink3060.xml"/><Relationship Id="rId18" Type="http://schemas.openxmlformats.org/officeDocument/2006/relationships/image" Target="../media/image603.png"/><Relationship Id="rId26" Type="http://schemas.openxmlformats.org/officeDocument/2006/relationships/image" Target="../media/image607.png"/><Relationship Id="rId3" Type="http://schemas.openxmlformats.org/officeDocument/2006/relationships/customXml" Target="../ink/ink3055.xml"/><Relationship Id="rId21" Type="http://schemas.openxmlformats.org/officeDocument/2006/relationships/customXml" Target="../ink/ink3064.xml"/><Relationship Id="rId34" Type="http://schemas.openxmlformats.org/officeDocument/2006/relationships/image" Target="../media/image611.png"/><Relationship Id="rId7" Type="http://schemas.openxmlformats.org/officeDocument/2006/relationships/customXml" Target="../ink/ink3057.xml"/><Relationship Id="rId12" Type="http://schemas.openxmlformats.org/officeDocument/2006/relationships/image" Target="../media/image525.png"/><Relationship Id="rId17" Type="http://schemas.openxmlformats.org/officeDocument/2006/relationships/customXml" Target="../ink/ink3062.xml"/><Relationship Id="rId25" Type="http://schemas.openxmlformats.org/officeDocument/2006/relationships/customXml" Target="../ink/ink3066.xml"/><Relationship Id="rId33" Type="http://schemas.openxmlformats.org/officeDocument/2006/relationships/customXml" Target="../ink/ink3070.xml"/><Relationship Id="rId2" Type="http://schemas.openxmlformats.org/officeDocument/2006/relationships/image" Target="../media/image517.png"/><Relationship Id="rId16" Type="http://schemas.openxmlformats.org/officeDocument/2006/relationships/image" Target="../media/image527.png"/><Relationship Id="rId20" Type="http://schemas.openxmlformats.org/officeDocument/2006/relationships/image" Target="../media/image604.png"/><Relationship Id="rId29" Type="http://schemas.openxmlformats.org/officeDocument/2006/relationships/customXml" Target="../ink/ink306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0.png"/><Relationship Id="rId11" Type="http://schemas.openxmlformats.org/officeDocument/2006/relationships/customXml" Target="../ink/ink3059.xml"/><Relationship Id="rId24" Type="http://schemas.openxmlformats.org/officeDocument/2006/relationships/image" Target="../media/image606.png"/><Relationship Id="rId32" Type="http://schemas.openxmlformats.org/officeDocument/2006/relationships/image" Target="../media/image610.png"/><Relationship Id="rId5" Type="http://schemas.openxmlformats.org/officeDocument/2006/relationships/customXml" Target="../ink/ink3056.xml"/><Relationship Id="rId15" Type="http://schemas.openxmlformats.org/officeDocument/2006/relationships/customXml" Target="../ink/ink3061.xml"/><Relationship Id="rId23" Type="http://schemas.openxmlformats.org/officeDocument/2006/relationships/customXml" Target="../ink/ink3065.xml"/><Relationship Id="rId28" Type="http://schemas.openxmlformats.org/officeDocument/2006/relationships/image" Target="../media/image608.png"/><Relationship Id="rId36" Type="http://schemas.openxmlformats.org/officeDocument/2006/relationships/image" Target="../media/image612.png"/><Relationship Id="rId10" Type="http://schemas.openxmlformats.org/officeDocument/2006/relationships/image" Target="../media/image522.png"/><Relationship Id="rId19" Type="http://schemas.openxmlformats.org/officeDocument/2006/relationships/customXml" Target="../ink/ink3063.xml"/><Relationship Id="rId31" Type="http://schemas.openxmlformats.org/officeDocument/2006/relationships/customXml" Target="../ink/ink3069.xml"/><Relationship Id="rId4" Type="http://schemas.openxmlformats.org/officeDocument/2006/relationships/image" Target="../media/image519.png"/><Relationship Id="rId9" Type="http://schemas.openxmlformats.org/officeDocument/2006/relationships/customXml" Target="../ink/ink3058.xml"/><Relationship Id="rId14" Type="http://schemas.openxmlformats.org/officeDocument/2006/relationships/image" Target="../media/image526.png"/><Relationship Id="rId22" Type="http://schemas.openxmlformats.org/officeDocument/2006/relationships/image" Target="../media/image605.png"/><Relationship Id="rId27" Type="http://schemas.openxmlformats.org/officeDocument/2006/relationships/customXml" Target="../ink/ink3067.xml"/><Relationship Id="rId30" Type="http://schemas.openxmlformats.org/officeDocument/2006/relationships/image" Target="../media/image609.png"/><Relationship Id="rId35" Type="http://schemas.openxmlformats.org/officeDocument/2006/relationships/customXml" Target="../ink/ink3071.xml"/><Relationship Id="rId8" Type="http://schemas.openxmlformats.org/officeDocument/2006/relationships/image" Target="../media/image521.png"/></Relationships>
</file>

<file path=ppt/slides/_rels/slide86.xml.rels><?xml version="1.0" encoding="UTF-8" standalone="yes"?>
<Relationships xmlns="http://schemas.openxmlformats.org/package/2006/relationships"><Relationship Id="rId13" Type="http://schemas.openxmlformats.org/officeDocument/2006/relationships/customXml" Target="../ink/ink3077.xml"/><Relationship Id="rId18" Type="http://schemas.openxmlformats.org/officeDocument/2006/relationships/image" Target="../media/image603.png"/><Relationship Id="rId26" Type="http://schemas.openxmlformats.org/officeDocument/2006/relationships/image" Target="../media/image607.png"/><Relationship Id="rId39" Type="http://schemas.openxmlformats.org/officeDocument/2006/relationships/customXml" Target="../ink/ink3090.xml"/><Relationship Id="rId21" Type="http://schemas.openxmlformats.org/officeDocument/2006/relationships/customXml" Target="../ink/ink3081.xml"/><Relationship Id="rId34" Type="http://schemas.openxmlformats.org/officeDocument/2006/relationships/image" Target="../media/image611.png"/><Relationship Id="rId42" Type="http://schemas.openxmlformats.org/officeDocument/2006/relationships/image" Target="../media/image615.png"/><Relationship Id="rId7" Type="http://schemas.openxmlformats.org/officeDocument/2006/relationships/customXml" Target="../ink/ink3074.xml"/><Relationship Id="rId2" Type="http://schemas.openxmlformats.org/officeDocument/2006/relationships/image" Target="../media/image517.png"/><Relationship Id="rId16" Type="http://schemas.openxmlformats.org/officeDocument/2006/relationships/image" Target="../media/image527.png"/><Relationship Id="rId20" Type="http://schemas.openxmlformats.org/officeDocument/2006/relationships/image" Target="../media/image604.png"/><Relationship Id="rId29" Type="http://schemas.openxmlformats.org/officeDocument/2006/relationships/customXml" Target="../ink/ink3085.xml"/><Relationship Id="rId41" Type="http://schemas.openxmlformats.org/officeDocument/2006/relationships/customXml" Target="../ink/ink309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0.png"/><Relationship Id="rId11" Type="http://schemas.openxmlformats.org/officeDocument/2006/relationships/customXml" Target="../ink/ink3076.xml"/><Relationship Id="rId24" Type="http://schemas.openxmlformats.org/officeDocument/2006/relationships/image" Target="../media/image606.png"/><Relationship Id="rId32" Type="http://schemas.openxmlformats.org/officeDocument/2006/relationships/image" Target="../media/image610.png"/><Relationship Id="rId37" Type="http://schemas.openxmlformats.org/officeDocument/2006/relationships/customXml" Target="../ink/ink3089.xml"/><Relationship Id="rId40" Type="http://schemas.openxmlformats.org/officeDocument/2006/relationships/image" Target="../media/image614.png"/><Relationship Id="rId5" Type="http://schemas.openxmlformats.org/officeDocument/2006/relationships/customXml" Target="../ink/ink3073.xml"/><Relationship Id="rId15" Type="http://schemas.openxmlformats.org/officeDocument/2006/relationships/customXml" Target="../ink/ink3078.xml"/><Relationship Id="rId23" Type="http://schemas.openxmlformats.org/officeDocument/2006/relationships/customXml" Target="../ink/ink3082.xml"/><Relationship Id="rId28" Type="http://schemas.openxmlformats.org/officeDocument/2006/relationships/image" Target="../media/image608.png"/><Relationship Id="rId36" Type="http://schemas.openxmlformats.org/officeDocument/2006/relationships/image" Target="../media/image612.png"/><Relationship Id="rId10" Type="http://schemas.openxmlformats.org/officeDocument/2006/relationships/image" Target="../media/image522.png"/><Relationship Id="rId19" Type="http://schemas.openxmlformats.org/officeDocument/2006/relationships/customXml" Target="../ink/ink3080.xml"/><Relationship Id="rId31" Type="http://schemas.openxmlformats.org/officeDocument/2006/relationships/customXml" Target="../ink/ink3086.xml"/><Relationship Id="rId4" Type="http://schemas.openxmlformats.org/officeDocument/2006/relationships/image" Target="../media/image519.png"/><Relationship Id="rId9" Type="http://schemas.openxmlformats.org/officeDocument/2006/relationships/customXml" Target="../ink/ink3075.xml"/><Relationship Id="rId14" Type="http://schemas.openxmlformats.org/officeDocument/2006/relationships/image" Target="../media/image526.png"/><Relationship Id="rId22" Type="http://schemas.openxmlformats.org/officeDocument/2006/relationships/image" Target="../media/image605.png"/><Relationship Id="rId27" Type="http://schemas.openxmlformats.org/officeDocument/2006/relationships/customXml" Target="../ink/ink3084.xml"/><Relationship Id="rId30" Type="http://schemas.openxmlformats.org/officeDocument/2006/relationships/image" Target="../media/image609.png"/><Relationship Id="rId35" Type="http://schemas.openxmlformats.org/officeDocument/2006/relationships/customXml" Target="../ink/ink3088.xml"/><Relationship Id="rId8" Type="http://schemas.openxmlformats.org/officeDocument/2006/relationships/image" Target="../media/image521.png"/><Relationship Id="rId3" Type="http://schemas.openxmlformats.org/officeDocument/2006/relationships/customXml" Target="../ink/ink3072.xml"/><Relationship Id="rId12" Type="http://schemas.openxmlformats.org/officeDocument/2006/relationships/image" Target="../media/image525.png"/><Relationship Id="rId17" Type="http://schemas.openxmlformats.org/officeDocument/2006/relationships/customXml" Target="../ink/ink3079.xml"/><Relationship Id="rId25" Type="http://schemas.openxmlformats.org/officeDocument/2006/relationships/customXml" Target="../ink/ink3083.xml"/><Relationship Id="rId33" Type="http://schemas.openxmlformats.org/officeDocument/2006/relationships/customXml" Target="../ink/ink3087.xml"/><Relationship Id="rId38" Type="http://schemas.openxmlformats.org/officeDocument/2006/relationships/image" Target="../media/image613.png"/></Relationships>
</file>

<file path=ppt/slides/_rels/slide87.xml.rels><?xml version="1.0" encoding="UTF-8" standalone="yes"?>
<Relationships xmlns="http://schemas.openxmlformats.org/package/2006/relationships"><Relationship Id="rId13" Type="http://schemas.openxmlformats.org/officeDocument/2006/relationships/customXml" Target="../ink/ink3097.xml"/><Relationship Id="rId18" Type="http://schemas.openxmlformats.org/officeDocument/2006/relationships/image" Target="../media/image603.png"/><Relationship Id="rId26" Type="http://schemas.openxmlformats.org/officeDocument/2006/relationships/image" Target="../media/image607.png"/><Relationship Id="rId39" Type="http://schemas.openxmlformats.org/officeDocument/2006/relationships/customXml" Target="../ink/ink3110.xml"/><Relationship Id="rId21" Type="http://schemas.openxmlformats.org/officeDocument/2006/relationships/customXml" Target="../ink/ink3101.xml"/><Relationship Id="rId34" Type="http://schemas.openxmlformats.org/officeDocument/2006/relationships/image" Target="../media/image611.png"/><Relationship Id="rId7" Type="http://schemas.openxmlformats.org/officeDocument/2006/relationships/customXml" Target="../ink/ink3094.xml"/><Relationship Id="rId12" Type="http://schemas.openxmlformats.org/officeDocument/2006/relationships/image" Target="../media/image525.png"/><Relationship Id="rId17" Type="http://schemas.openxmlformats.org/officeDocument/2006/relationships/customXml" Target="../ink/ink3099.xml"/><Relationship Id="rId25" Type="http://schemas.openxmlformats.org/officeDocument/2006/relationships/customXml" Target="../ink/ink3103.xml"/><Relationship Id="rId33" Type="http://schemas.openxmlformats.org/officeDocument/2006/relationships/customXml" Target="../ink/ink3107.xml"/><Relationship Id="rId38" Type="http://schemas.openxmlformats.org/officeDocument/2006/relationships/image" Target="../media/image613.png"/><Relationship Id="rId2" Type="http://schemas.openxmlformats.org/officeDocument/2006/relationships/image" Target="../media/image517.png"/><Relationship Id="rId16" Type="http://schemas.openxmlformats.org/officeDocument/2006/relationships/image" Target="../media/image527.png"/><Relationship Id="rId20" Type="http://schemas.openxmlformats.org/officeDocument/2006/relationships/image" Target="../media/image604.png"/><Relationship Id="rId29" Type="http://schemas.openxmlformats.org/officeDocument/2006/relationships/customXml" Target="../ink/ink310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0.png"/><Relationship Id="rId11" Type="http://schemas.openxmlformats.org/officeDocument/2006/relationships/customXml" Target="../ink/ink3096.xml"/><Relationship Id="rId24" Type="http://schemas.openxmlformats.org/officeDocument/2006/relationships/image" Target="../media/image606.png"/><Relationship Id="rId32" Type="http://schemas.openxmlformats.org/officeDocument/2006/relationships/image" Target="../media/image610.png"/><Relationship Id="rId37" Type="http://schemas.openxmlformats.org/officeDocument/2006/relationships/customXml" Target="../ink/ink3109.xml"/><Relationship Id="rId40" Type="http://schemas.openxmlformats.org/officeDocument/2006/relationships/image" Target="../media/image616.png"/><Relationship Id="rId5" Type="http://schemas.openxmlformats.org/officeDocument/2006/relationships/customXml" Target="../ink/ink3093.xml"/><Relationship Id="rId15" Type="http://schemas.openxmlformats.org/officeDocument/2006/relationships/customXml" Target="../ink/ink3098.xml"/><Relationship Id="rId23" Type="http://schemas.openxmlformats.org/officeDocument/2006/relationships/customXml" Target="../ink/ink3102.xml"/><Relationship Id="rId28" Type="http://schemas.openxmlformats.org/officeDocument/2006/relationships/image" Target="../media/image608.png"/><Relationship Id="rId36" Type="http://schemas.openxmlformats.org/officeDocument/2006/relationships/image" Target="../media/image612.png"/><Relationship Id="rId10" Type="http://schemas.openxmlformats.org/officeDocument/2006/relationships/image" Target="../media/image522.png"/><Relationship Id="rId19" Type="http://schemas.openxmlformats.org/officeDocument/2006/relationships/customXml" Target="../ink/ink3100.xml"/><Relationship Id="rId31" Type="http://schemas.openxmlformats.org/officeDocument/2006/relationships/customXml" Target="../ink/ink3106.xml"/><Relationship Id="rId4" Type="http://schemas.openxmlformats.org/officeDocument/2006/relationships/image" Target="../media/image519.png"/><Relationship Id="rId9" Type="http://schemas.openxmlformats.org/officeDocument/2006/relationships/customXml" Target="../ink/ink3095.xml"/><Relationship Id="rId14" Type="http://schemas.openxmlformats.org/officeDocument/2006/relationships/image" Target="../media/image526.png"/><Relationship Id="rId22" Type="http://schemas.openxmlformats.org/officeDocument/2006/relationships/image" Target="../media/image605.png"/><Relationship Id="rId27" Type="http://schemas.openxmlformats.org/officeDocument/2006/relationships/customXml" Target="../ink/ink3104.xml"/><Relationship Id="rId30" Type="http://schemas.openxmlformats.org/officeDocument/2006/relationships/image" Target="../media/image609.png"/><Relationship Id="rId35" Type="http://schemas.openxmlformats.org/officeDocument/2006/relationships/customXml" Target="../ink/ink3108.xml"/><Relationship Id="rId8" Type="http://schemas.openxmlformats.org/officeDocument/2006/relationships/image" Target="../media/image521.png"/><Relationship Id="rId3" Type="http://schemas.openxmlformats.org/officeDocument/2006/relationships/customXml" Target="../ink/ink3092.xml"/></Relationships>
</file>

<file path=ppt/slides/_rels/slide88.xml.rels><?xml version="1.0" encoding="UTF-8" standalone="yes"?>
<Relationships xmlns="http://schemas.openxmlformats.org/package/2006/relationships"><Relationship Id="rId13" Type="http://schemas.openxmlformats.org/officeDocument/2006/relationships/customXml" Target="../ink/ink3116.xml"/><Relationship Id="rId18" Type="http://schemas.openxmlformats.org/officeDocument/2006/relationships/image" Target="../media/image603.png"/><Relationship Id="rId26" Type="http://schemas.openxmlformats.org/officeDocument/2006/relationships/image" Target="../media/image607.png"/><Relationship Id="rId39" Type="http://schemas.openxmlformats.org/officeDocument/2006/relationships/customXml" Target="../ink/ink3129.xml"/><Relationship Id="rId21" Type="http://schemas.openxmlformats.org/officeDocument/2006/relationships/customXml" Target="../ink/ink3120.xml"/><Relationship Id="rId34" Type="http://schemas.openxmlformats.org/officeDocument/2006/relationships/image" Target="../media/image611.png"/><Relationship Id="rId42" Type="http://schemas.openxmlformats.org/officeDocument/2006/relationships/image" Target="../media/image618.png"/><Relationship Id="rId47" Type="http://schemas.openxmlformats.org/officeDocument/2006/relationships/customXml" Target="../ink/ink3133.xml"/><Relationship Id="rId50" Type="http://schemas.openxmlformats.org/officeDocument/2006/relationships/image" Target="../media/image622.png"/><Relationship Id="rId7" Type="http://schemas.openxmlformats.org/officeDocument/2006/relationships/customXml" Target="../ink/ink3113.xml"/><Relationship Id="rId2" Type="http://schemas.openxmlformats.org/officeDocument/2006/relationships/image" Target="../media/image517.png"/><Relationship Id="rId16" Type="http://schemas.openxmlformats.org/officeDocument/2006/relationships/image" Target="../media/image527.png"/><Relationship Id="rId29" Type="http://schemas.openxmlformats.org/officeDocument/2006/relationships/customXml" Target="../ink/ink3124.xml"/><Relationship Id="rId11" Type="http://schemas.openxmlformats.org/officeDocument/2006/relationships/customXml" Target="../ink/ink3115.xml"/><Relationship Id="rId24" Type="http://schemas.openxmlformats.org/officeDocument/2006/relationships/image" Target="../media/image606.png"/><Relationship Id="rId32" Type="http://schemas.openxmlformats.org/officeDocument/2006/relationships/image" Target="../media/image610.png"/><Relationship Id="rId37" Type="http://schemas.openxmlformats.org/officeDocument/2006/relationships/customXml" Target="../ink/ink3128.xml"/><Relationship Id="rId40" Type="http://schemas.openxmlformats.org/officeDocument/2006/relationships/image" Target="../media/image617.png"/><Relationship Id="rId45" Type="http://schemas.openxmlformats.org/officeDocument/2006/relationships/customXml" Target="../ink/ink3132.xml"/><Relationship Id="rId53" Type="http://schemas.openxmlformats.org/officeDocument/2006/relationships/customXml" Target="../ink/ink3136.xml"/><Relationship Id="rId5" Type="http://schemas.openxmlformats.org/officeDocument/2006/relationships/customXml" Target="../ink/ink3112.xml"/><Relationship Id="rId10" Type="http://schemas.openxmlformats.org/officeDocument/2006/relationships/image" Target="../media/image522.png"/><Relationship Id="rId19" Type="http://schemas.openxmlformats.org/officeDocument/2006/relationships/customXml" Target="../ink/ink3119.xml"/><Relationship Id="rId31" Type="http://schemas.openxmlformats.org/officeDocument/2006/relationships/customXml" Target="../ink/ink3125.xml"/><Relationship Id="rId44" Type="http://schemas.openxmlformats.org/officeDocument/2006/relationships/image" Target="../media/image619.png"/><Relationship Id="rId52" Type="http://schemas.openxmlformats.org/officeDocument/2006/relationships/image" Target="../media/image623.png"/><Relationship Id="rId4" Type="http://schemas.openxmlformats.org/officeDocument/2006/relationships/image" Target="../media/image519.png"/><Relationship Id="rId9" Type="http://schemas.openxmlformats.org/officeDocument/2006/relationships/customXml" Target="../ink/ink3114.xml"/><Relationship Id="rId14" Type="http://schemas.openxmlformats.org/officeDocument/2006/relationships/image" Target="../media/image526.png"/><Relationship Id="rId22" Type="http://schemas.openxmlformats.org/officeDocument/2006/relationships/image" Target="../media/image605.png"/><Relationship Id="rId27" Type="http://schemas.openxmlformats.org/officeDocument/2006/relationships/customXml" Target="../ink/ink3123.xml"/><Relationship Id="rId30" Type="http://schemas.openxmlformats.org/officeDocument/2006/relationships/image" Target="../media/image609.png"/><Relationship Id="rId35" Type="http://schemas.openxmlformats.org/officeDocument/2006/relationships/customXml" Target="../ink/ink3127.xml"/><Relationship Id="rId43" Type="http://schemas.openxmlformats.org/officeDocument/2006/relationships/customXml" Target="../ink/ink3131.xml"/><Relationship Id="rId48" Type="http://schemas.openxmlformats.org/officeDocument/2006/relationships/image" Target="../media/image621.png"/><Relationship Id="rId8" Type="http://schemas.openxmlformats.org/officeDocument/2006/relationships/image" Target="../media/image521.png"/><Relationship Id="rId51" Type="http://schemas.openxmlformats.org/officeDocument/2006/relationships/customXml" Target="../ink/ink3135.xml"/><Relationship Id="rId3" Type="http://schemas.openxmlformats.org/officeDocument/2006/relationships/customXml" Target="../ink/ink3111.xml"/><Relationship Id="rId12" Type="http://schemas.openxmlformats.org/officeDocument/2006/relationships/image" Target="../media/image525.png"/><Relationship Id="rId17" Type="http://schemas.openxmlformats.org/officeDocument/2006/relationships/customXml" Target="../ink/ink3118.xml"/><Relationship Id="rId25" Type="http://schemas.openxmlformats.org/officeDocument/2006/relationships/customXml" Target="../ink/ink3122.xml"/><Relationship Id="rId33" Type="http://schemas.openxmlformats.org/officeDocument/2006/relationships/customXml" Target="../ink/ink3126.xml"/><Relationship Id="rId38" Type="http://schemas.openxmlformats.org/officeDocument/2006/relationships/image" Target="../media/image613.png"/><Relationship Id="rId46" Type="http://schemas.openxmlformats.org/officeDocument/2006/relationships/image" Target="../media/image620.png"/><Relationship Id="rId20" Type="http://schemas.openxmlformats.org/officeDocument/2006/relationships/image" Target="../media/image604.png"/><Relationship Id="rId41" Type="http://schemas.openxmlformats.org/officeDocument/2006/relationships/customXml" Target="../ink/ink3130.xml"/><Relationship Id="rId54" Type="http://schemas.openxmlformats.org/officeDocument/2006/relationships/image" Target="../media/image62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0.png"/><Relationship Id="rId15" Type="http://schemas.openxmlformats.org/officeDocument/2006/relationships/customXml" Target="../ink/ink3117.xml"/><Relationship Id="rId23" Type="http://schemas.openxmlformats.org/officeDocument/2006/relationships/customXml" Target="../ink/ink3121.xml"/><Relationship Id="rId28" Type="http://schemas.openxmlformats.org/officeDocument/2006/relationships/image" Target="../media/image608.png"/><Relationship Id="rId36" Type="http://schemas.openxmlformats.org/officeDocument/2006/relationships/image" Target="../media/image612.png"/><Relationship Id="rId49" Type="http://schemas.openxmlformats.org/officeDocument/2006/relationships/customXml" Target="../ink/ink3134.xml"/></Relationships>
</file>

<file path=ppt/slides/_rels/slide8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07.png"/><Relationship Id="rId21" Type="http://schemas.openxmlformats.org/officeDocument/2006/relationships/customXml" Target="../ink/ink3146.xml"/><Relationship Id="rId42" Type="http://schemas.openxmlformats.org/officeDocument/2006/relationships/image" Target="../media/image618.png"/><Relationship Id="rId47" Type="http://schemas.openxmlformats.org/officeDocument/2006/relationships/customXml" Target="../ink/ink3159.xml"/><Relationship Id="rId63" Type="http://schemas.openxmlformats.org/officeDocument/2006/relationships/customXml" Target="../ink/ink3167.xml"/><Relationship Id="rId68" Type="http://schemas.openxmlformats.org/officeDocument/2006/relationships/image" Target="../media/image631.png"/><Relationship Id="rId7" Type="http://schemas.openxmlformats.org/officeDocument/2006/relationships/customXml" Target="../ink/ink3139.xml"/><Relationship Id="rId2" Type="http://schemas.openxmlformats.org/officeDocument/2006/relationships/image" Target="../media/image517.png"/><Relationship Id="rId16" Type="http://schemas.openxmlformats.org/officeDocument/2006/relationships/image" Target="../media/image527.png"/><Relationship Id="rId29" Type="http://schemas.openxmlformats.org/officeDocument/2006/relationships/customXml" Target="../ink/ink3150.xml"/><Relationship Id="rId11" Type="http://schemas.openxmlformats.org/officeDocument/2006/relationships/customXml" Target="../ink/ink3141.xml"/><Relationship Id="rId24" Type="http://schemas.openxmlformats.org/officeDocument/2006/relationships/image" Target="../media/image606.png"/><Relationship Id="rId32" Type="http://schemas.openxmlformats.org/officeDocument/2006/relationships/image" Target="../media/image610.png"/><Relationship Id="rId37" Type="http://schemas.openxmlformats.org/officeDocument/2006/relationships/customXml" Target="../ink/ink3154.xml"/><Relationship Id="rId40" Type="http://schemas.openxmlformats.org/officeDocument/2006/relationships/image" Target="../media/image617.png"/><Relationship Id="rId45" Type="http://schemas.openxmlformats.org/officeDocument/2006/relationships/customXml" Target="../ink/ink3158.xml"/><Relationship Id="rId53" Type="http://schemas.openxmlformats.org/officeDocument/2006/relationships/customXml" Target="../ink/ink3162.xml"/><Relationship Id="rId58" Type="http://schemas.openxmlformats.org/officeDocument/2006/relationships/image" Target="../media/image626.png"/><Relationship Id="rId66" Type="http://schemas.openxmlformats.org/officeDocument/2006/relationships/image" Target="../media/image630.png"/><Relationship Id="rId5" Type="http://schemas.openxmlformats.org/officeDocument/2006/relationships/customXml" Target="../ink/ink3138.xml"/><Relationship Id="rId61" Type="http://schemas.openxmlformats.org/officeDocument/2006/relationships/customXml" Target="../ink/ink3166.xml"/><Relationship Id="rId19" Type="http://schemas.openxmlformats.org/officeDocument/2006/relationships/customXml" Target="../ink/ink3145.xml"/><Relationship Id="rId14" Type="http://schemas.openxmlformats.org/officeDocument/2006/relationships/image" Target="../media/image526.png"/><Relationship Id="rId22" Type="http://schemas.openxmlformats.org/officeDocument/2006/relationships/image" Target="../media/image605.png"/><Relationship Id="rId27" Type="http://schemas.openxmlformats.org/officeDocument/2006/relationships/customXml" Target="../ink/ink3149.xml"/><Relationship Id="rId30" Type="http://schemas.openxmlformats.org/officeDocument/2006/relationships/image" Target="../media/image609.png"/><Relationship Id="rId35" Type="http://schemas.openxmlformats.org/officeDocument/2006/relationships/customXml" Target="../ink/ink3153.xml"/><Relationship Id="rId43" Type="http://schemas.openxmlformats.org/officeDocument/2006/relationships/customXml" Target="../ink/ink3157.xml"/><Relationship Id="rId48" Type="http://schemas.openxmlformats.org/officeDocument/2006/relationships/image" Target="../media/image621.png"/><Relationship Id="rId56" Type="http://schemas.openxmlformats.org/officeDocument/2006/relationships/image" Target="../media/image625.png"/><Relationship Id="rId64" Type="http://schemas.openxmlformats.org/officeDocument/2006/relationships/image" Target="../media/image629.png"/><Relationship Id="rId69" Type="http://schemas.openxmlformats.org/officeDocument/2006/relationships/customXml" Target="../ink/ink3170.xml"/><Relationship Id="rId8" Type="http://schemas.openxmlformats.org/officeDocument/2006/relationships/image" Target="../media/image521.png"/><Relationship Id="rId51" Type="http://schemas.openxmlformats.org/officeDocument/2006/relationships/customXml" Target="../ink/ink3161.xml"/><Relationship Id="rId3" Type="http://schemas.openxmlformats.org/officeDocument/2006/relationships/customXml" Target="../ink/ink3137.xml"/><Relationship Id="rId12" Type="http://schemas.openxmlformats.org/officeDocument/2006/relationships/image" Target="../media/image525.png"/><Relationship Id="rId17" Type="http://schemas.openxmlformats.org/officeDocument/2006/relationships/customXml" Target="../ink/ink3144.xml"/><Relationship Id="rId25" Type="http://schemas.openxmlformats.org/officeDocument/2006/relationships/customXml" Target="../ink/ink3148.xml"/><Relationship Id="rId33" Type="http://schemas.openxmlformats.org/officeDocument/2006/relationships/customXml" Target="../ink/ink3152.xml"/><Relationship Id="rId38" Type="http://schemas.openxmlformats.org/officeDocument/2006/relationships/image" Target="../media/image613.png"/><Relationship Id="rId46" Type="http://schemas.openxmlformats.org/officeDocument/2006/relationships/image" Target="../media/image620.png"/><Relationship Id="rId59" Type="http://schemas.openxmlformats.org/officeDocument/2006/relationships/customXml" Target="../ink/ink3165.xml"/><Relationship Id="rId67" Type="http://schemas.openxmlformats.org/officeDocument/2006/relationships/customXml" Target="../ink/ink3169.xml"/><Relationship Id="rId20" Type="http://schemas.openxmlformats.org/officeDocument/2006/relationships/image" Target="../media/image604.png"/><Relationship Id="rId41" Type="http://schemas.openxmlformats.org/officeDocument/2006/relationships/customXml" Target="../ink/ink3156.xml"/><Relationship Id="rId54" Type="http://schemas.openxmlformats.org/officeDocument/2006/relationships/image" Target="../media/image624.png"/><Relationship Id="rId62" Type="http://schemas.openxmlformats.org/officeDocument/2006/relationships/image" Target="../media/image628.png"/><Relationship Id="rId70" Type="http://schemas.openxmlformats.org/officeDocument/2006/relationships/image" Target="../media/image6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0.png"/><Relationship Id="rId15" Type="http://schemas.openxmlformats.org/officeDocument/2006/relationships/customXml" Target="../ink/ink3143.xml"/><Relationship Id="rId23" Type="http://schemas.openxmlformats.org/officeDocument/2006/relationships/customXml" Target="../ink/ink3147.xml"/><Relationship Id="rId28" Type="http://schemas.openxmlformats.org/officeDocument/2006/relationships/image" Target="../media/image608.png"/><Relationship Id="rId36" Type="http://schemas.openxmlformats.org/officeDocument/2006/relationships/image" Target="../media/image612.png"/><Relationship Id="rId49" Type="http://schemas.openxmlformats.org/officeDocument/2006/relationships/customXml" Target="../ink/ink3160.xml"/><Relationship Id="rId57" Type="http://schemas.openxmlformats.org/officeDocument/2006/relationships/customXml" Target="../ink/ink3164.xml"/><Relationship Id="rId10" Type="http://schemas.openxmlformats.org/officeDocument/2006/relationships/image" Target="../media/image522.png"/><Relationship Id="rId31" Type="http://schemas.openxmlformats.org/officeDocument/2006/relationships/customXml" Target="../ink/ink3151.xml"/><Relationship Id="rId44" Type="http://schemas.openxmlformats.org/officeDocument/2006/relationships/image" Target="../media/image619.png"/><Relationship Id="rId52" Type="http://schemas.openxmlformats.org/officeDocument/2006/relationships/image" Target="../media/image623.png"/><Relationship Id="rId60" Type="http://schemas.openxmlformats.org/officeDocument/2006/relationships/image" Target="../media/image627.png"/><Relationship Id="rId65" Type="http://schemas.openxmlformats.org/officeDocument/2006/relationships/customXml" Target="../ink/ink3168.xml"/><Relationship Id="rId4" Type="http://schemas.openxmlformats.org/officeDocument/2006/relationships/image" Target="../media/image519.png"/><Relationship Id="rId9" Type="http://schemas.openxmlformats.org/officeDocument/2006/relationships/customXml" Target="../ink/ink3140.xml"/><Relationship Id="rId13" Type="http://schemas.openxmlformats.org/officeDocument/2006/relationships/customXml" Target="../ink/ink3142.xml"/><Relationship Id="rId18" Type="http://schemas.openxmlformats.org/officeDocument/2006/relationships/image" Target="../media/image603.png"/><Relationship Id="rId39" Type="http://schemas.openxmlformats.org/officeDocument/2006/relationships/customXml" Target="../ink/ink3155.xml"/><Relationship Id="rId34" Type="http://schemas.openxmlformats.org/officeDocument/2006/relationships/image" Target="../media/image611.png"/><Relationship Id="rId50" Type="http://schemas.openxmlformats.org/officeDocument/2006/relationships/image" Target="../media/image622.png"/><Relationship Id="rId55" Type="http://schemas.openxmlformats.org/officeDocument/2006/relationships/customXml" Target="../ink/ink3163.xml"/></Relationships>
</file>

<file path=ppt/slides/_rels/slide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9.xml"/><Relationship Id="rId21" Type="http://schemas.openxmlformats.org/officeDocument/2006/relationships/image" Target="../media/image14.png"/><Relationship Id="rId42" Type="http://schemas.openxmlformats.org/officeDocument/2006/relationships/customXml" Target="../ink/ink157.xml"/><Relationship Id="rId47" Type="http://schemas.openxmlformats.org/officeDocument/2006/relationships/image" Target="../media/image32.png"/><Relationship Id="rId63" Type="http://schemas.openxmlformats.org/officeDocument/2006/relationships/image" Target="../media/image40.png"/><Relationship Id="rId68" Type="http://schemas.openxmlformats.org/officeDocument/2006/relationships/customXml" Target="../ink/ink170.xml"/><Relationship Id="rId84" Type="http://schemas.openxmlformats.org/officeDocument/2006/relationships/customXml" Target="../ink/ink178.xml"/><Relationship Id="rId89" Type="http://schemas.openxmlformats.org/officeDocument/2006/relationships/image" Target="../media/image53.png"/><Relationship Id="rId16" Type="http://schemas.openxmlformats.org/officeDocument/2006/relationships/customXml" Target="../ink/ink144.xml"/><Relationship Id="rId11" Type="http://schemas.openxmlformats.org/officeDocument/2006/relationships/image" Target="../media/image9.png"/><Relationship Id="rId32" Type="http://schemas.openxmlformats.org/officeDocument/2006/relationships/customXml" Target="../ink/ink152.xml"/><Relationship Id="rId37" Type="http://schemas.openxmlformats.org/officeDocument/2006/relationships/image" Target="../media/image22.png"/><Relationship Id="rId53" Type="http://schemas.openxmlformats.org/officeDocument/2006/relationships/image" Target="../media/image35.png"/><Relationship Id="rId58" Type="http://schemas.openxmlformats.org/officeDocument/2006/relationships/customXml" Target="../ink/ink165.xml"/><Relationship Id="rId74" Type="http://schemas.openxmlformats.org/officeDocument/2006/relationships/customXml" Target="../ink/ink173.xml"/><Relationship Id="rId79" Type="http://schemas.openxmlformats.org/officeDocument/2006/relationships/image" Target="../media/image48.png"/><Relationship Id="rId5" Type="http://schemas.openxmlformats.org/officeDocument/2006/relationships/image" Target="../media/image6100.png"/><Relationship Id="rId90" Type="http://schemas.openxmlformats.org/officeDocument/2006/relationships/customXml" Target="../ink/ink181.xml"/><Relationship Id="rId95" Type="http://schemas.openxmlformats.org/officeDocument/2006/relationships/image" Target="../media/image56.png"/><Relationship Id="rId22" Type="http://schemas.openxmlformats.org/officeDocument/2006/relationships/customXml" Target="../ink/ink147.xml"/><Relationship Id="rId27" Type="http://schemas.openxmlformats.org/officeDocument/2006/relationships/image" Target="../media/image17.png"/><Relationship Id="rId43" Type="http://schemas.openxmlformats.org/officeDocument/2006/relationships/image" Target="../media/image25.png"/><Relationship Id="rId48" Type="http://schemas.openxmlformats.org/officeDocument/2006/relationships/customXml" Target="../ink/ink160.xml"/><Relationship Id="rId64" Type="http://schemas.openxmlformats.org/officeDocument/2006/relationships/customXml" Target="../ink/ink168.xml"/><Relationship Id="rId69" Type="http://schemas.openxmlformats.org/officeDocument/2006/relationships/image" Target="../media/image43.png"/><Relationship Id="rId80" Type="http://schemas.openxmlformats.org/officeDocument/2006/relationships/customXml" Target="../ink/ink176.xml"/><Relationship Id="rId85" Type="http://schemas.openxmlformats.org/officeDocument/2006/relationships/image" Target="../media/image51.png"/><Relationship Id="rId3" Type="http://schemas.openxmlformats.org/officeDocument/2006/relationships/image" Target="../media/image5100.png"/><Relationship Id="rId12" Type="http://schemas.openxmlformats.org/officeDocument/2006/relationships/customXml" Target="../ink/ink142.xml"/><Relationship Id="rId17" Type="http://schemas.openxmlformats.org/officeDocument/2006/relationships/image" Target="../media/image12.png"/><Relationship Id="rId25" Type="http://schemas.openxmlformats.org/officeDocument/2006/relationships/image" Target="../media/image16.png"/><Relationship Id="rId33" Type="http://schemas.openxmlformats.org/officeDocument/2006/relationships/image" Target="../media/image20.png"/><Relationship Id="rId38" Type="http://schemas.openxmlformats.org/officeDocument/2006/relationships/customXml" Target="../ink/ink155.xml"/><Relationship Id="rId46" Type="http://schemas.openxmlformats.org/officeDocument/2006/relationships/customXml" Target="../ink/ink159.xml"/><Relationship Id="rId59" Type="http://schemas.openxmlformats.org/officeDocument/2006/relationships/image" Target="../media/image38.png"/><Relationship Id="rId67" Type="http://schemas.openxmlformats.org/officeDocument/2006/relationships/image" Target="../media/image42.png"/><Relationship Id="rId20" Type="http://schemas.openxmlformats.org/officeDocument/2006/relationships/customXml" Target="../ink/ink146.xml"/><Relationship Id="rId41" Type="http://schemas.openxmlformats.org/officeDocument/2006/relationships/image" Target="../media/image24.png"/><Relationship Id="rId54" Type="http://schemas.openxmlformats.org/officeDocument/2006/relationships/customXml" Target="../ink/ink163.xml"/><Relationship Id="rId62" Type="http://schemas.openxmlformats.org/officeDocument/2006/relationships/customXml" Target="../ink/ink167.xml"/><Relationship Id="rId70" Type="http://schemas.openxmlformats.org/officeDocument/2006/relationships/customXml" Target="../ink/ink171.xml"/><Relationship Id="rId75" Type="http://schemas.openxmlformats.org/officeDocument/2006/relationships/image" Target="../media/image46.png"/><Relationship Id="rId83" Type="http://schemas.openxmlformats.org/officeDocument/2006/relationships/image" Target="../media/image50.png"/><Relationship Id="rId88" Type="http://schemas.openxmlformats.org/officeDocument/2006/relationships/customXml" Target="../ink/ink180.xml"/><Relationship Id="rId91" Type="http://schemas.openxmlformats.org/officeDocument/2006/relationships/image" Target="../media/image54.png"/><Relationship Id="rId96" Type="http://schemas.openxmlformats.org/officeDocument/2006/relationships/customXml" Target="../ink/ink18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9.xml"/><Relationship Id="rId15" Type="http://schemas.openxmlformats.org/officeDocument/2006/relationships/image" Target="../media/image11.png"/><Relationship Id="rId23" Type="http://schemas.openxmlformats.org/officeDocument/2006/relationships/image" Target="../media/image15.png"/><Relationship Id="rId28" Type="http://schemas.openxmlformats.org/officeDocument/2006/relationships/customXml" Target="../ink/ink150.xml"/><Relationship Id="rId36" Type="http://schemas.openxmlformats.org/officeDocument/2006/relationships/customXml" Target="../ink/ink154.xml"/><Relationship Id="rId49" Type="http://schemas.openxmlformats.org/officeDocument/2006/relationships/image" Target="../media/image33.png"/><Relationship Id="rId57" Type="http://schemas.openxmlformats.org/officeDocument/2006/relationships/image" Target="../media/image37.png"/><Relationship Id="rId10" Type="http://schemas.openxmlformats.org/officeDocument/2006/relationships/customXml" Target="../ink/ink141.xml"/><Relationship Id="rId31" Type="http://schemas.openxmlformats.org/officeDocument/2006/relationships/image" Target="../media/image19.png"/><Relationship Id="rId44" Type="http://schemas.openxmlformats.org/officeDocument/2006/relationships/customXml" Target="../ink/ink158.xml"/><Relationship Id="rId52" Type="http://schemas.openxmlformats.org/officeDocument/2006/relationships/customXml" Target="../ink/ink162.xml"/><Relationship Id="rId60" Type="http://schemas.openxmlformats.org/officeDocument/2006/relationships/customXml" Target="../ink/ink166.xml"/><Relationship Id="rId65" Type="http://schemas.openxmlformats.org/officeDocument/2006/relationships/image" Target="../media/image41.png"/><Relationship Id="rId73" Type="http://schemas.openxmlformats.org/officeDocument/2006/relationships/image" Target="../media/image45.png"/><Relationship Id="rId78" Type="http://schemas.openxmlformats.org/officeDocument/2006/relationships/customXml" Target="../ink/ink175.xml"/><Relationship Id="rId81" Type="http://schemas.openxmlformats.org/officeDocument/2006/relationships/image" Target="../media/image49.png"/><Relationship Id="rId86" Type="http://schemas.openxmlformats.org/officeDocument/2006/relationships/customXml" Target="../ink/ink179.xml"/><Relationship Id="rId94" Type="http://schemas.openxmlformats.org/officeDocument/2006/relationships/customXml" Target="../ink/ink183.xml"/><Relationship Id="rId4" Type="http://schemas.openxmlformats.org/officeDocument/2006/relationships/customXml" Target="../ink/ink138.xml"/><Relationship Id="rId9" Type="http://schemas.openxmlformats.org/officeDocument/2006/relationships/image" Target="../media/image8.png"/><Relationship Id="rId13" Type="http://schemas.openxmlformats.org/officeDocument/2006/relationships/image" Target="../media/image10.png"/><Relationship Id="rId18" Type="http://schemas.openxmlformats.org/officeDocument/2006/relationships/customXml" Target="../ink/ink145.xml"/><Relationship Id="rId39" Type="http://schemas.openxmlformats.org/officeDocument/2006/relationships/image" Target="../media/image23.png"/><Relationship Id="rId34" Type="http://schemas.openxmlformats.org/officeDocument/2006/relationships/customXml" Target="../ink/ink153.xml"/><Relationship Id="rId50" Type="http://schemas.openxmlformats.org/officeDocument/2006/relationships/customXml" Target="../ink/ink161.xml"/><Relationship Id="rId55" Type="http://schemas.openxmlformats.org/officeDocument/2006/relationships/image" Target="../media/image36.png"/><Relationship Id="rId76" Type="http://schemas.openxmlformats.org/officeDocument/2006/relationships/customXml" Target="../ink/ink174.xml"/><Relationship Id="rId97" Type="http://schemas.openxmlformats.org/officeDocument/2006/relationships/image" Target="../media/image57.png"/><Relationship Id="rId7" Type="http://schemas.openxmlformats.org/officeDocument/2006/relationships/image" Target="../media/image7100.png"/><Relationship Id="rId71" Type="http://schemas.openxmlformats.org/officeDocument/2006/relationships/image" Target="../media/image44.png"/><Relationship Id="rId92" Type="http://schemas.openxmlformats.org/officeDocument/2006/relationships/customXml" Target="../ink/ink182.xml"/><Relationship Id="rId2" Type="http://schemas.openxmlformats.org/officeDocument/2006/relationships/customXml" Target="../ink/ink137.xml"/><Relationship Id="rId29" Type="http://schemas.openxmlformats.org/officeDocument/2006/relationships/image" Target="../media/image18.png"/><Relationship Id="rId24" Type="http://schemas.openxmlformats.org/officeDocument/2006/relationships/customXml" Target="../ink/ink148.xml"/><Relationship Id="rId40" Type="http://schemas.openxmlformats.org/officeDocument/2006/relationships/customXml" Target="../ink/ink156.xml"/><Relationship Id="rId45" Type="http://schemas.openxmlformats.org/officeDocument/2006/relationships/image" Target="../media/image26.png"/><Relationship Id="rId66" Type="http://schemas.openxmlformats.org/officeDocument/2006/relationships/customXml" Target="../ink/ink169.xml"/><Relationship Id="rId87" Type="http://schemas.openxmlformats.org/officeDocument/2006/relationships/image" Target="../media/image52.png"/><Relationship Id="rId61" Type="http://schemas.openxmlformats.org/officeDocument/2006/relationships/image" Target="../media/image39.png"/><Relationship Id="rId82" Type="http://schemas.openxmlformats.org/officeDocument/2006/relationships/customXml" Target="../ink/ink177.xml"/><Relationship Id="rId19" Type="http://schemas.openxmlformats.org/officeDocument/2006/relationships/image" Target="../media/image13.png"/><Relationship Id="rId14" Type="http://schemas.openxmlformats.org/officeDocument/2006/relationships/customXml" Target="../ink/ink143.xml"/><Relationship Id="rId30" Type="http://schemas.openxmlformats.org/officeDocument/2006/relationships/customXml" Target="../ink/ink151.xml"/><Relationship Id="rId35" Type="http://schemas.openxmlformats.org/officeDocument/2006/relationships/image" Target="../media/image21.png"/><Relationship Id="rId56" Type="http://schemas.openxmlformats.org/officeDocument/2006/relationships/customXml" Target="../ink/ink164.xml"/><Relationship Id="rId77" Type="http://schemas.openxmlformats.org/officeDocument/2006/relationships/image" Target="../media/image47.png"/><Relationship Id="rId8" Type="http://schemas.openxmlformats.org/officeDocument/2006/relationships/customXml" Target="../ink/ink140.xml"/><Relationship Id="rId51" Type="http://schemas.openxmlformats.org/officeDocument/2006/relationships/image" Target="../media/image34.png"/><Relationship Id="rId72" Type="http://schemas.openxmlformats.org/officeDocument/2006/relationships/customXml" Target="../ink/ink172.xml"/><Relationship Id="rId93" Type="http://schemas.openxmlformats.org/officeDocument/2006/relationships/image" Target="../media/image55.png"/></Relationships>
</file>

<file path=ppt/slides/_rels/slide9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07.png"/><Relationship Id="rId21" Type="http://schemas.openxmlformats.org/officeDocument/2006/relationships/customXml" Target="../ink/ink3180.xml"/><Relationship Id="rId42" Type="http://schemas.openxmlformats.org/officeDocument/2006/relationships/image" Target="../media/image618.png"/><Relationship Id="rId47" Type="http://schemas.openxmlformats.org/officeDocument/2006/relationships/customXml" Target="../ink/ink3193.xml"/><Relationship Id="rId63" Type="http://schemas.openxmlformats.org/officeDocument/2006/relationships/customXml" Target="../ink/ink3201.xml"/><Relationship Id="rId68" Type="http://schemas.openxmlformats.org/officeDocument/2006/relationships/image" Target="../media/image631.png"/><Relationship Id="rId16" Type="http://schemas.openxmlformats.org/officeDocument/2006/relationships/image" Target="../media/image527.png"/><Relationship Id="rId11" Type="http://schemas.openxmlformats.org/officeDocument/2006/relationships/customXml" Target="../ink/ink3175.xml"/><Relationship Id="rId32" Type="http://schemas.openxmlformats.org/officeDocument/2006/relationships/image" Target="../media/image610.png"/><Relationship Id="rId37" Type="http://schemas.openxmlformats.org/officeDocument/2006/relationships/customXml" Target="../ink/ink3188.xml"/><Relationship Id="rId53" Type="http://schemas.openxmlformats.org/officeDocument/2006/relationships/customXml" Target="../ink/ink3196.xml"/><Relationship Id="rId58" Type="http://schemas.openxmlformats.org/officeDocument/2006/relationships/image" Target="../media/image626.png"/><Relationship Id="rId74" Type="http://schemas.openxmlformats.org/officeDocument/2006/relationships/image" Target="../media/image634.png"/><Relationship Id="rId79" Type="http://schemas.openxmlformats.org/officeDocument/2006/relationships/customXml" Target="../ink/ink3209.xml"/><Relationship Id="rId5" Type="http://schemas.openxmlformats.org/officeDocument/2006/relationships/customXml" Target="../ink/ink3172.xml"/><Relationship Id="rId61" Type="http://schemas.openxmlformats.org/officeDocument/2006/relationships/customXml" Target="../ink/ink3200.xml"/><Relationship Id="rId82" Type="http://schemas.openxmlformats.org/officeDocument/2006/relationships/image" Target="../media/image638.png"/><Relationship Id="rId19" Type="http://schemas.openxmlformats.org/officeDocument/2006/relationships/customXml" Target="../ink/ink3179.xml"/><Relationship Id="rId14" Type="http://schemas.openxmlformats.org/officeDocument/2006/relationships/image" Target="../media/image526.png"/><Relationship Id="rId22" Type="http://schemas.openxmlformats.org/officeDocument/2006/relationships/image" Target="../media/image605.png"/><Relationship Id="rId27" Type="http://schemas.openxmlformats.org/officeDocument/2006/relationships/customXml" Target="../ink/ink3183.xml"/><Relationship Id="rId30" Type="http://schemas.openxmlformats.org/officeDocument/2006/relationships/image" Target="../media/image609.png"/><Relationship Id="rId35" Type="http://schemas.openxmlformats.org/officeDocument/2006/relationships/customXml" Target="../ink/ink3187.xml"/><Relationship Id="rId43" Type="http://schemas.openxmlformats.org/officeDocument/2006/relationships/customXml" Target="../ink/ink3191.xml"/><Relationship Id="rId48" Type="http://schemas.openxmlformats.org/officeDocument/2006/relationships/image" Target="../media/image621.png"/><Relationship Id="rId56" Type="http://schemas.openxmlformats.org/officeDocument/2006/relationships/image" Target="../media/image625.png"/><Relationship Id="rId64" Type="http://schemas.openxmlformats.org/officeDocument/2006/relationships/image" Target="../media/image629.png"/><Relationship Id="rId69" Type="http://schemas.openxmlformats.org/officeDocument/2006/relationships/customXml" Target="../ink/ink3204.xml"/><Relationship Id="rId77" Type="http://schemas.openxmlformats.org/officeDocument/2006/relationships/customXml" Target="../ink/ink3208.xml"/><Relationship Id="rId8" Type="http://schemas.openxmlformats.org/officeDocument/2006/relationships/image" Target="../media/image521.png"/><Relationship Id="rId51" Type="http://schemas.openxmlformats.org/officeDocument/2006/relationships/customXml" Target="../ink/ink3195.xml"/><Relationship Id="rId72" Type="http://schemas.openxmlformats.org/officeDocument/2006/relationships/image" Target="../media/image633.png"/><Relationship Id="rId80" Type="http://schemas.openxmlformats.org/officeDocument/2006/relationships/image" Target="../media/image637.png"/><Relationship Id="rId3" Type="http://schemas.openxmlformats.org/officeDocument/2006/relationships/customXml" Target="../ink/ink3171.xml"/><Relationship Id="rId12" Type="http://schemas.openxmlformats.org/officeDocument/2006/relationships/image" Target="../media/image525.png"/><Relationship Id="rId17" Type="http://schemas.openxmlformats.org/officeDocument/2006/relationships/customXml" Target="../ink/ink3178.xml"/><Relationship Id="rId25" Type="http://schemas.openxmlformats.org/officeDocument/2006/relationships/customXml" Target="../ink/ink3182.xml"/><Relationship Id="rId33" Type="http://schemas.openxmlformats.org/officeDocument/2006/relationships/customXml" Target="../ink/ink3186.xml"/><Relationship Id="rId38" Type="http://schemas.openxmlformats.org/officeDocument/2006/relationships/image" Target="../media/image613.png"/><Relationship Id="rId46" Type="http://schemas.openxmlformats.org/officeDocument/2006/relationships/image" Target="../media/image620.png"/><Relationship Id="rId59" Type="http://schemas.openxmlformats.org/officeDocument/2006/relationships/customXml" Target="../ink/ink3199.xml"/><Relationship Id="rId67" Type="http://schemas.openxmlformats.org/officeDocument/2006/relationships/customXml" Target="../ink/ink3203.xml"/><Relationship Id="rId20" Type="http://schemas.openxmlformats.org/officeDocument/2006/relationships/image" Target="../media/image604.png"/><Relationship Id="rId41" Type="http://schemas.openxmlformats.org/officeDocument/2006/relationships/customXml" Target="../ink/ink3190.xml"/><Relationship Id="rId54" Type="http://schemas.openxmlformats.org/officeDocument/2006/relationships/image" Target="../media/image624.png"/><Relationship Id="rId62" Type="http://schemas.openxmlformats.org/officeDocument/2006/relationships/image" Target="../media/image628.png"/><Relationship Id="rId70" Type="http://schemas.openxmlformats.org/officeDocument/2006/relationships/image" Target="../media/image632.png"/><Relationship Id="rId75" Type="http://schemas.openxmlformats.org/officeDocument/2006/relationships/customXml" Target="../ink/ink320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0.png"/><Relationship Id="rId15" Type="http://schemas.openxmlformats.org/officeDocument/2006/relationships/customXml" Target="../ink/ink3177.xml"/><Relationship Id="rId23" Type="http://schemas.openxmlformats.org/officeDocument/2006/relationships/customXml" Target="../ink/ink3181.xml"/><Relationship Id="rId28" Type="http://schemas.openxmlformats.org/officeDocument/2006/relationships/image" Target="../media/image608.png"/><Relationship Id="rId36" Type="http://schemas.openxmlformats.org/officeDocument/2006/relationships/image" Target="../media/image612.png"/><Relationship Id="rId49" Type="http://schemas.openxmlformats.org/officeDocument/2006/relationships/customXml" Target="../ink/ink3194.xml"/><Relationship Id="rId57" Type="http://schemas.openxmlformats.org/officeDocument/2006/relationships/customXml" Target="../ink/ink3198.xml"/><Relationship Id="rId10" Type="http://schemas.openxmlformats.org/officeDocument/2006/relationships/image" Target="../media/image522.png"/><Relationship Id="rId31" Type="http://schemas.openxmlformats.org/officeDocument/2006/relationships/customXml" Target="../ink/ink3185.xml"/><Relationship Id="rId44" Type="http://schemas.openxmlformats.org/officeDocument/2006/relationships/image" Target="../media/image619.png"/><Relationship Id="rId52" Type="http://schemas.openxmlformats.org/officeDocument/2006/relationships/image" Target="../media/image623.png"/><Relationship Id="rId60" Type="http://schemas.openxmlformats.org/officeDocument/2006/relationships/image" Target="../media/image627.png"/><Relationship Id="rId65" Type="http://schemas.openxmlformats.org/officeDocument/2006/relationships/customXml" Target="../ink/ink3202.xml"/><Relationship Id="rId73" Type="http://schemas.openxmlformats.org/officeDocument/2006/relationships/customXml" Target="../ink/ink3206.xml"/><Relationship Id="rId78" Type="http://schemas.openxmlformats.org/officeDocument/2006/relationships/image" Target="../media/image636.png"/><Relationship Id="rId81" Type="http://schemas.openxmlformats.org/officeDocument/2006/relationships/customXml" Target="../ink/ink3210.xml"/><Relationship Id="rId4" Type="http://schemas.openxmlformats.org/officeDocument/2006/relationships/image" Target="../media/image519.png"/><Relationship Id="rId9" Type="http://schemas.openxmlformats.org/officeDocument/2006/relationships/customXml" Target="../ink/ink3174.xml"/><Relationship Id="rId13" Type="http://schemas.openxmlformats.org/officeDocument/2006/relationships/customXml" Target="../ink/ink3176.xml"/><Relationship Id="rId18" Type="http://schemas.openxmlformats.org/officeDocument/2006/relationships/image" Target="../media/image603.png"/><Relationship Id="rId39" Type="http://schemas.openxmlformats.org/officeDocument/2006/relationships/customXml" Target="../ink/ink3189.xml"/><Relationship Id="rId34" Type="http://schemas.openxmlformats.org/officeDocument/2006/relationships/image" Target="../media/image611.png"/><Relationship Id="rId50" Type="http://schemas.openxmlformats.org/officeDocument/2006/relationships/image" Target="../media/image622.png"/><Relationship Id="rId55" Type="http://schemas.openxmlformats.org/officeDocument/2006/relationships/customXml" Target="../ink/ink3197.xml"/><Relationship Id="rId76" Type="http://schemas.openxmlformats.org/officeDocument/2006/relationships/image" Target="../media/image635.png"/><Relationship Id="rId7" Type="http://schemas.openxmlformats.org/officeDocument/2006/relationships/customXml" Target="../ink/ink3173.xml"/><Relationship Id="rId71" Type="http://schemas.openxmlformats.org/officeDocument/2006/relationships/customXml" Target="../ink/ink3205.xml"/><Relationship Id="rId2" Type="http://schemas.openxmlformats.org/officeDocument/2006/relationships/image" Target="../media/image517.png"/><Relationship Id="rId29" Type="http://schemas.openxmlformats.org/officeDocument/2006/relationships/customXml" Target="../ink/ink3184.xml"/><Relationship Id="rId24" Type="http://schemas.openxmlformats.org/officeDocument/2006/relationships/image" Target="../media/image606.png"/><Relationship Id="rId40" Type="http://schemas.openxmlformats.org/officeDocument/2006/relationships/image" Target="../media/image617.png"/><Relationship Id="rId45" Type="http://schemas.openxmlformats.org/officeDocument/2006/relationships/customXml" Target="../ink/ink3192.xml"/><Relationship Id="rId66" Type="http://schemas.openxmlformats.org/officeDocument/2006/relationships/image" Target="../media/image630.png"/></Relationships>
</file>

<file path=ppt/slides/_rels/slide9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07.png"/><Relationship Id="rId21" Type="http://schemas.openxmlformats.org/officeDocument/2006/relationships/customXml" Target="../ink/ink3220.xml"/><Relationship Id="rId42" Type="http://schemas.openxmlformats.org/officeDocument/2006/relationships/image" Target="../media/image618.png"/><Relationship Id="rId47" Type="http://schemas.openxmlformats.org/officeDocument/2006/relationships/customXml" Target="../ink/ink3233.xml"/><Relationship Id="rId63" Type="http://schemas.openxmlformats.org/officeDocument/2006/relationships/customXml" Target="../ink/ink3241.xml"/><Relationship Id="rId68" Type="http://schemas.openxmlformats.org/officeDocument/2006/relationships/image" Target="../media/image631.png"/><Relationship Id="rId84" Type="http://schemas.openxmlformats.org/officeDocument/2006/relationships/image" Target="../media/image639.png"/><Relationship Id="rId89" Type="http://schemas.openxmlformats.org/officeDocument/2006/relationships/customXml" Target="../ink/ink3254.xml"/><Relationship Id="rId16" Type="http://schemas.openxmlformats.org/officeDocument/2006/relationships/image" Target="../media/image527.png"/><Relationship Id="rId11" Type="http://schemas.openxmlformats.org/officeDocument/2006/relationships/customXml" Target="../ink/ink3215.xml"/><Relationship Id="rId32" Type="http://schemas.openxmlformats.org/officeDocument/2006/relationships/image" Target="../media/image610.png"/><Relationship Id="rId37" Type="http://schemas.openxmlformats.org/officeDocument/2006/relationships/customXml" Target="../ink/ink3228.xml"/><Relationship Id="rId53" Type="http://schemas.openxmlformats.org/officeDocument/2006/relationships/customXml" Target="../ink/ink3236.xml"/><Relationship Id="rId58" Type="http://schemas.openxmlformats.org/officeDocument/2006/relationships/image" Target="../media/image626.png"/><Relationship Id="rId74" Type="http://schemas.openxmlformats.org/officeDocument/2006/relationships/image" Target="../media/image634.png"/><Relationship Id="rId79" Type="http://schemas.openxmlformats.org/officeDocument/2006/relationships/customXml" Target="../ink/ink3249.xml"/><Relationship Id="rId5" Type="http://schemas.openxmlformats.org/officeDocument/2006/relationships/customXml" Target="../ink/ink3212.xml"/><Relationship Id="rId90" Type="http://schemas.openxmlformats.org/officeDocument/2006/relationships/image" Target="../media/image642.png"/><Relationship Id="rId95" Type="http://schemas.openxmlformats.org/officeDocument/2006/relationships/customXml" Target="../ink/ink3257.xml"/><Relationship Id="rId22" Type="http://schemas.openxmlformats.org/officeDocument/2006/relationships/image" Target="../media/image605.png"/><Relationship Id="rId27" Type="http://schemas.openxmlformats.org/officeDocument/2006/relationships/customXml" Target="../ink/ink3223.xml"/><Relationship Id="rId43" Type="http://schemas.openxmlformats.org/officeDocument/2006/relationships/customXml" Target="../ink/ink3231.xml"/><Relationship Id="rId48" Type="http://schemas.openxmlformats.org/officeDocument/2006/relationships/image" Target="../media/image621.png"/><Relationship Id="rId64" Type="http://schemas.openxmlformats.org/officeDocument/2006/relationships/image" Target="../media/image629.png"/><Relationship Id="rId69" Type="http://schemas.openxmlformats.org/officeDocument/2006/relationships/customXml" Target="../ink/ink3244.xml"/><Relationship Id="rId80" Type="http://schemas.openxmlformats.org/officeDocument/2006/relationships/image" Target="../media/image637.png"/><Relationship Id="rId85" Type="http://schemas.openxmlformats.org/officeDocument/2006/relationships/customXml" Target="../ink/ink3252.xml"/><Relationship Id="rId3" Type="http://schemas.openxmlformats.org/officeDocument/2006/relationships/customXml" Target="../ink/ink3211.xml"/><Relationship Id="rId12" Type="http://schemas.openxmlformats.org/officeDocument/2006/relationships/image" Target="../media/image525.png"/><Relationship Id="rId17" Type="http://schemas.openxmlformats.org/officeDocument/2006/relationships/customXml" Target="../ink/ink3218.xml"/><Relationship Id="rId25" Type="http://schemas.openxmlformats.org/officeDocument/2006/relationships/customXml" Target="../ink/ink3222.xml"/><Relationship Id="rId33" Type="http://schemas.openxmlformats.org/officeDocument/2006/relationships/customXml" Target="../ink/ink3226.xml"/><Relationship Id="rId38" Type="http://schemas.openxmlformats.org/officeDocument/2006/relationships/image" Target="../media/image613.png"/><Relationship Id="rId46" Type="http://schemas.openxmlformats.org/officeDocument/2006/relationships/image" Target="../media/image620.png"/><Relationship Id="rId59" Type="http://schemas.openxmlformats.org/officeDocument/2006/relationships/customXml" Target="../ink/ink3239.xml"/><Relationship Id="rId67" Type="http://schemas.openxmlformats.org/officeDocument/2006/relationships/customXml" Target="../ink/ink3243.xml"/><Relationship Id="rId20" Type="http://schemas.openxmlformats.org/officeDocument/2006/relationships/image" Target="../media/image604.png"/><Relationship Id="rId41" Type="http://schemas.openxmlformats.org/officeDocument/2006/relationships/customXml" Target="../ink/ink3230.xml"/><Relationship Id="rId54" Type="http://schemas.openxmlformats.org/officeDocument/2006/relationships/image" Target="../media/image624.png"/><Relationship Id="rId62" Type="http://schemas.openxmlformats.org/officeDocument/2006/relationships/image" Target="../media/image628.png"/><Relationship Id="rId70" Type="http://schemas.openxmlformats.org/officeDocument/2006/relationships/image" Target="../media/image632.png"/><Relationship Id="rId75" Type="http://schemas.openxmlformats.org/officeDocument/2006/relationships/customXml" Target="../ink/ink3247.xml"/><Relationship Id="rId83" Type="http://schemas.openxmlformats.org/officeDocument/2006/relationships/customXml" Target="../ink/ink3251.xml"/><Relationship Id="rId88" Type="http://schemas.openxmlformats.org/officeDocument/2006/relationships/image" Target="../media/image641.png"/><Relationship Id="rId91" Type="http://schemas.openxmlformats.org/officeDocument/2006/relationships/customXml" Target="../ink/ink3255.xml"/><Relationship Id="rId96" Type="http://schemas.openxmlformats.org/officeDocument/2006/relationships/image" Target="../media/image64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0.png"/><Relationship Id="rId15" Type="http://schemas.openxmlformats.org/officeDocument/2006/relationships/customXml" Target="../ink/ink3217.xml"/><Relationship Id="rId23" Type="http://schemas.openxmlformats.org/officeDocument/2006/relationships/customXml" Target="../ink/ink3221.xml"/><Relationship Id="rId28" Type="http://schemas.openxmlformats.org/officeDocument/2006/relationships/image" Target="../media/image608.png"/><Relationship Id="rId36" Type="http://schemas.openxmlformats.org/officeDocument/2006/relationships/image" Target="../media/image612.png"/><Relationship Id="rId49" Type="http://schemas.openxmlformats.org/officeDocument/2006/relationships/customXml" Target="../ink/ink3234.xml"/><Relationship Id="rId57" Type="http://schemas.openxmlformats.org/officeDocument/2006/relationships/customXml" Target="../ink/ink3238.xml"/><Relationship Id="rId10" Type="http://schemas.openxmlformats.org/officeDocument/2006/relationships/image" Target="../media/image522.png"/><Relationship Id="rId31" Type="http://schemas.openxmlformats.org/officeDocument/2006/relationships/customXml" Target="../ink/ink3225.xml"/><Relationship Id="rId44" Type="http://schemas.openxmlformats.org/officeDocument/2006/relationships/image" Target="../media/image619.png"/><Relationship Id="rId52" Type="http://schemas.openxmlformats.org/officeDocument/2006/relationships/image" Target="../media/image623.png"/><Relationship Id="rId60" Type="http://schemas.openxmlformats.org/officeDocument/2006/relationships/image" Target="../media/image627.png"/><Relationship Id="rId65" Type="http://schemas.openxmlformats.org/officeDocument/2006/relationships/customXml" Target="../ink/ink3242.xml"/><Relationship Id="rId73" Type="http://schemas.openxmlformats.org/officeDocument/2006/relationships/customXml" Target="../ink/ink3246.xml"/><Relationship Id="rId78" Type="http://schemas.openxmlformats.org/officeDocument/2006/relationships/image" Target="../media/image636.png"/><Relationship Id="rId81" Type="http://schemas.openxmlformats.org/officeDocument/2006/relationships/customXml" Target="../ink/ink3250.xml"/><Relationship Id="rId86" Type="http://schemas.openxmlformats.org/officeDocument/2006/relationships/image" Target="../media/image640.png"/><Relationship Id="rId94" Type="http://schemas.openxmlformats.org/officeDocument/2006/relationships/image" Target="../media/image644.png"/><Relationship Id="rId4" Type="http://schemas.openxmlformats.org/officeDocument/2006/relationships/image" Target="../media/image519.png"/><Relationship Id="rId9" Type="http://schemas.openxmlformats.org/officeDocument/2006/relationships/customXml" Target="../ink/ink3214.xml"/><Relationship Id="rId13" Type="http://schemas.openxmlformats.org/officeDocument/2006/relationships/customXml" Target="../ink/ink3216.xml"/><Relationship Id="rId18" Type="http://schemas.openxmlformats.org/officeDocument/2006/relationships/image" Target="../media/image603.png"/><Relationship Id="rId39" Type="http://schemas.openxmlformats.org/officeDocument/2006/relationships/customXml" Target="../ink/ink3229.xml"/><Relationship Id="rId34" Type="http://schemas.openxmlformats.org/officeDocument/2006/relationships/image" Target="../media/image611.png"/><Relationship Id="rId50" Type="http://schemas.openxmlformats.org/officeDocument/2006/relationships/image" Target="../media/image622.png"/><Relationship Id="rId55" Type="http://schemas.openxmlformats.org/officeDocument/2006/relationships/customXml" Target="../ink/ink3237.xml"/><Relationship Id="rId76" Type="http://schemas.openxmlformats.org/officeDocument/2006/relationships/image" Target="../media/image635.png"/><Relationship Id="rId97" Type="http://schemas.openxmlformats.org/officeDocument/2006/relationships/customXml" Target="../ink/ink3258.xml"/><Relationship Id="rId7" Type="http://schemas.openxmlformats.org/officeDocument/2006/relationships/customXml" Target="../ink/ink3213.xml"/><Relationship Id="rId71" Type="http://schemas.openxmlformats.org/officeDocument/2006/relationships/customXml" Target="../ink/ink3245.xml"/><Relationship Id="rId92" Type="http://schemas.openxmlformats.org/officeDocument/2006/relationships/image" Target="../media/image643.png"/><Relationship Id="rId2" Type="http://schemas.openxmlformats.org/officeDocument/2006/relationships/image" Target="../media/image517.png"/><Relationship Id="rId29" Type="http://schemas.openxmlformats.org/officeDocument/2006/relationships/customXml" Target="../ink/ink3224.xml"/><Relationship Id="rId24" Type="http://schemas.openxmlformats.org/officeDocument/2006/relationships/image" Target="../media/image606.png"/><Relationship Id="rId40" Type="http://schemas.openxmlformats.org/officeDocument/2006/relationships/image" Target="../media/image617.png"/><Relationship Id="rId45" Type="http://schemas.openxmlformats.org/officeDocument/2006/relationships/customXml" Target="../ink/ink3232.xml"/><Relationship Id="rId66" Type="http://schemas.openxmlformats.org/officeDocument/2006/relationships/image" Target="../media/image630.png"/><Relationship Id="rId87" Type="http://schemas.openxmlformats.org/officeDocument/2006/relationships/customXml" Target="../ink/ink3253.xml"/><Relationship Id="rId61" Type="http://schemas.openxmlformats.org/officeDocument/2006/relationships/customXml" Target="../ink/ink3240.xml"/><Relationship Id="rId82" Type="http://schemas.openxmlformats.org/officeDocument/2006/relationships/image" Target="../media/image638.png"/><Relationship Id="rId19" Type="http://schemas.openxmlformats.org/officeDocument/2006/relationships/customXml" Target="../ink/ink3219.xml"/><Relationship Id="rId14" Type="http://schemas.openxmlformats.org/officeDocument/2006/relationships/image" Target="../media/image526.png"/><Relationship Id="rId30" Type="http://schemas.openxmlformats.org/officeDocument/2006/relationships/image" Target="../media/image609.png"/><Relationship Id="rId35" Type="http://schemas.openxmlformats.org/officeDocument/2006/relationships/customXml" Target="../ink/ink3227.xml"/><Relationship Id="rId56" Type="http://schemas.openxmlformats.org/officeDocument/2006/relationships/image" Target="../media/image625.png"/><Relationship Id="rId77" Type="http://schemas.openxmlformats.org/officeDocument/2006/relationships/customXml" Target="../ink/ink3248.xml"/><Relationship Id="rId8" Type="http://schemas.openxmlformats.org/officeDocument/2006/relationships/image" Target="../media/image521.png"/><Relationship Id="rId51" Type="http://schemas.openxmlformats.org/officeDocument/2006/relationships/customXml" Target="../ink/ink3235.xml"/><Relationship Id="rId72" Type="http://schemas.openxmlformats.org/officeDocument/2006/relationships/image" Target="../media/image633.png"/><Relationship Id="rId93" Type="http://schemas.openxmlformats.org/officeDocument/2006/relationships/customXml" Target="../ink/ink3256.xml"/><Relationship Id="rId98" Type="http://schemas.openxmlformats.org/officeDocument/2006/relationships/image" Target="../media/image646.png"/></Relationships>
</file>

<file path=ppt/slides/_rels/slide9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07.png"/><Relationship Id="rId21" Type="http://schemas.openxmlformats.org/officeDocument/2006/relationships/customXml" Target="../ink/ink3268.xml"/><Relationship Id="rId42" Type="http://schemas.openxmlformats.org/officeDocument/2006/relationships/image" Target="../media/image618.png"/><Relationship Id="rId47" Type="http://schemas.openxmlformats.org/officeDocument/2006/relationships/customXml" Target="../ink/ink3281.xml"/><Relationship Id="rId63" Type="http://schemas.openxmlformats.org/officeDocument/2006/relationships/customXml" Target="../ink/ink3289.xml"/><Relationship Id="rId68" Type="http://schemas.openxmlformats.org/officeDocument/2006/relationships/image" Target="../media/image631.png"/><Relationship Id="rId84" Type="http://schemas.openxmlformats.org/officeDocument/2006/relationships/image" Target="../media/image639.png"/><Relationship Id="rId89" Type="http://schemas.openxmlformats.org/officeDocument/2006/relationships/customXml" Target="../ink/ink3302.xml"/><Relationship Id="rId16" Type="http://schemas.openxmlformats.org/officeDocument/2006/relationships/image" Target="../media/image527.png"/><Relationship Id="rId107" Type="http://schemas.openxmlformats.org/officeDocument/2006/relationships/customXml" Target="../ink/ink3311.xml"/><Relationship Id="rId11" Type="http://schemas.openxmlformats.org/officeDocument/2006/relationships/customXml" Target="../ink/ink3263.xml"/><Relationship Id="rId32" Type="http://schemas.openxmlformats.org/officeDocument/2006/relationships/image" Target="../media/image610.png"/><Relationship Id="rId37" Type="http://schemas.openxmlformats.org/officeDocument/2006/relationships/customXml" Target="../ink/ink3276.xml"/><Relationship Id="rId53" Type="http://schemas.openxmlformats.org/officeDocument/2006/relationships/customXml" Target="../ink/ink3284.xml"/><Relationship Id="rId58" Type="http://schemas.openxmlformats.org/officeDocument/2006/relationships/image" Target="../media/image626.png"/><Relationship Id="rId74" Type="http://schemas.openxmlformats.org/officeDocument/2006/relationships/image" Target="../media/image634.png"/><Relationship Id="rId79" Type="http://schemas.openxmlformats.org/officeDocument/2006/relationships/customXml" Target="../ink/ink3297.xml"/><Relationship Id="rId102" Type="http://schemas.openxmlformats.org/officeDocument/2006/relationships/image" Target="../media/image648.png"/><Relationship Id="rId5" Type="http://schemas.openxmlformats.org/officeDocument/2006/relationships/customXml" Target="../ink/ink3260.xml"/><Relationship Id="rId90" Type="http://schemas.openxmlformats.org/officeDocument/2006/relationships/image" Target="../media/image642.png"/><Relationship Id="rId95" Type="http://schemas.openxmlformats.org/officeDocument/2006/relationships/customXml" Target="../ink/ink3305.xml"/><Relationship Id="rId22" Type="http://schemas.openxmlformats.org/officeDocument/2006/relationships/image" Target="../media/image605.png"/><Relationship Id="rId27" Type="http://schemas.openxmlformats.org/officeDocument/2006/relationships/customXml" Target="../ink/ink3271.xml"/><Relationship Id="rId43" Type="http://schemas.openxmlformats.org/officeDocument/2006/relationships/customXml" Target="../ink/ink3279.xml"/><Relationship Id="rId48" Type="http://schemas.openxmlformats.org/officeDocument/2006/relationships/image" Target="../media/image621.png"/><Relationship Id="rId64" Type="http://schemas.openxmlformats.org/officeDocument/2006/relationships/image" Target="../media/image629.png"/><Relationship Id="rId69" Type="http://schemas.openxmlformats.org/officeDocument/2006/relationships/customXml" Target="../ink/ink3292.xml"/><Relationship Id="rId80" Type="http://schemas.openxmlformats.org/officeDocument/2006/relationships/image" Target="../media/image637.png"/><Relationship Id="rId85" Type="http://schemas.openxmlformats.org/officeDocument/2006/relationships/customXml" Target="../ink/ink3300.xml"/><Relationship Id="rId12" Type="http://schemas.openxmlformats.org/officeDocument/2006/relationships/image" Target="../media/image525.png"/><Relationship Id="rId17" Type="http://schemas.openxmlformats.org/officeDocument/2006/relationships/customXml" Target="../ink/ink3266.xml"/><Relationship Id="rId33" Type="http://schemas.openxmlformats.org/officeDocument/2006/relationships/customXml" Target="../ink/ink3274.xml"/><Relationship Id="rId38" Type="http://schemas.openxmlformats.org/officeDocument/2006/relationships/image" Target="../media/image613.png"/><Relationship Id="rId59" Type="http://schemas.openxmlformats.org/officeDocument/2006/relationships/customXml" Target="../ink/ink3287.xml"/><Relationship Id="rId103" Type="http://schemas.openxmlformats.org/officeDocument/2006/relationships/customXml" Target="../ink/ink3309.xml"/><Relationship Id="rId108" Type="http://schemas.openxmlformats.org/officeDocument/2006/relationships/image" Target="../media/image651.png"/><Relationship Id="rId54" Type="http://schemas.openxmlformats.org/officeDocument/2006/relationships/image" Target="../media/image624.png"/><Relationship Id="rId70" Type="http://schemas.openxmlformats.org/officeDocument/2006/relationships/image" Target="../media/image632.png"/><Relationship Id="rId75" Type="http://schemas.openxmlformats.org/officeDocument/2006/relationships/customXml" Target="../ink/ink3295.xml"/><Relationship Id="rId91" Type="http://schemas.openxmlformats.org/officeDocument/2006/relationships/customXml" Target="../ink/ink3303.xml"/><Relationship Id="rId96" Type="http://schemas.openxmlformats.org/officeDocument/2006/relationships/image" Target="../media/image64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0.png"/><Relationship Id="rId15" Type="http://schemas.openxmlformats.org/officeDocument/2006/relationships/customXml" Target="../ink/ink3265.xml"/><Relationship Id="rId23" Type="http://schemas.openxmlformats.org/officeDocument/2006/relationships/customXml" Target="../ink/ink3269.xml"/><Relationship Id="rId28" Type="http://schemas.openxmlformats.org/officeDocument/2006/relationships/image" Target="../media/image608.png"/><Relationship Id="rId36" Type="http://schemas.openxmlformats.org/officeDocument/2006/relationships/image" Target="../media/image612.png"/><Relationship Id="rId49" Type="http://schemas.openxmlformats.org/officeDocument/2006/relationships/customXml" Target="../ink/ink3282.xml"/><Relationship Id="rId57" Type="http://schemas.openxmlformats.org/officeDocument/2006/relationships/customXml" Target="../ink/ink3286.xml"/><Relationship Id="rId106" Type="http://schemas.openxmlformats.org/officeDocument/2006/relationships/image" Target="../media/image650.png"/><Relationship Id="rId10" Type="http://schemas.openxmlformats.org/officeDocument/2006/relationships/image" Target="../media/image522.png"/><Relationship Id="rId31" Type="http://schemas.openxmlformats.org/officeDocument/2006/relationships/customXml" Target="../ink/ink3273.xml"/><Relationship Id="rId44" Type="http://schemas.openxmlformats.org/officeDocument/2006/relationships/image" Target="../media/image619.png"/><Relationship Id="rId52" Type="http://schemas.openxmlformats.org/officeDocument/2006/relationships/image" Target="../media/image623.png"/><Relationship Id="rId60" Type="http://schemas.openxmlformats.org/officeDocument/2006/relationships/image" Target="../media/image627.png"/><Relationship Id="rId65" Type="http://schemas.openxmlformats.org/officeDocument/2006/relationships/customXml" Target="../ink/ink3290.xml"/><Relationship Id="rId73" Type="http://schemas.openxmlformats.org/officeDocument/2006/relationships/customXml" Target="../ink/ink3294.xml"/><Relationship Id="rId78" Type="http://schemas.openxmlformats.org/officeDocument/2006/relationships/image" Target="../media/image636.png"/><Relationship Id="rId81" Type="http://schemas.openxmlformats.org/officeDocument/2006/relationships/customXml" Target="../ink/ink3298.xml"/><Relationship Id="rId86" Type="http://schemas.openxmlformats.org/officeDocument/2006/relationships/image" Target="../media/image640.png"/><Relationship Id="rId94" Type="http://schemas.openxmlformats.org/officeDocument/2006/relationships/image" Target="../media/image644.png"/><Relationship Id="rId99" Type="http://schemas.openxmlformats.org/officeDocument/2006/relationships/customXml" Target="../ink/ink3307.xml"/><Relationship Id="rId101" Type="http://schemas.openxmlformats.org/officeDocument/2006/relationships/customXml" Target="../ink/ink3308.xml"/><Relationship Id="rId4" Type="http://schemas.openxmlformats.org/officeDocument/2006/relationships/image" Target="../media/image519.png"/><Relationship Id="rId9" Type="http://schemas.openxmlformats.org/officeDocument/2006/relationships/customXml" Target="../ink/ink3262.xml"/><Relationship Id="rId13" Type="http://schemas.openxmlformats.org/officeDocument/2006/relationships/customXml" Target="../ink/ink3264.xml"/><Relationship Id="rId18" Type="http://schemas.openxmlformats.org/officeDocument/2006/relationships/image" Target="../media/image603.png"/><Relationship Id="rId39" Type="http://schemas.openxmlformats.org/officeDocument/2006/relationships/customXml" Target="../ink/ink3277.xml"/><Relationship Id="rId109" Type="http://schemas.openxmlformats.org/officeDocument/2006/relationships/customXml" Target="../ink/ink3312.xml"/><Relationship Id="rId34" Type="http://schemas.openxmlformats.org/officeDocument/2006/relationships/image" Target="../media/image611.png"/><Relationship Id="rId50" Type="http://schemas.openxmlformats.org/officeDocument/2006/relationships/image" Target="../media/image622.png"/><Relationship Id="rId55" Type="http://schemas.openxmlformats.org/officeDocument/2006/relationships/customXml" Target="../ink/ink3285.xml"/><Relationship Id="rId76" Type="http://schemas.openxmlformats.org/officeDocument/2006/relationships/image" Target="../media/image635.png"/><Relationship Id="rId97" Type="http://schemas.openxmlformats.org/officeDocument/2006/relationships/customXml" Target="../ink/ink3306.xml"/><Relationship Id="rId104" Type="http://schemas.openxmlformats.org/officeDocument/2006/relationships/image" Target="../media/image649.png"/><Relationship Id="rId7" Type="http://schemas.openxmlformats.org/officeDocument/2006/relationships/customXml" Target="../ink/ink3261.xml"/><Relationship Id="rId71" Type="http://schemas.openxmlformats.org/officeDocument/2006/relationships/customXml" Target="../ink/ink3293.xml"/><Relationship Id="rId92" Type="http://schemas.openxmlformats.org/officeDocument/2006/relationships/image" Target="../media/image643.png"/><Relationship Id="rId2" Type="http://schemas.openxmlformats.org/officeDocument/2006/relationships/image" Target="../media/image517.png"/><Relationship Id="rId29" Type="http://schemas.openxmlformats.org/officeDocument/2006/relationships/customXml" Target="../ink/ink3272.xml"/><Relationship Id="rId24" Type="http://schemas.openxmlformats.org/officeDocument/2006/relationships/image" Target="../media/image606.png"/><Relationship Id="rId40" Type="http://schemas.openxmlformats.org/officeDocument/2006/relationships/image" Target="../media/image617.png"/><Relationship Id="rId45" Type="http://schemas.openxmlformats.org/officeDocument/2006/relationships/customXml" Target="../ink/ink3280.xml"/><Relationship Id="rId66" Type="http://schemas.openxmlformats.org/officeDocument/2006/relationships/image" Target="../media/image630.png"/><Relationship Id="rId87" Type="http://schemas.openxmlformats.org/officeDocument/2006/relationships/customXml" Target="../ink/ink3301.xml"/><Relationship Id="rId110" Type="http://schemas.openxmlformats.org/officeDocument/2006/relationships/image" Target="../media/image652.png"/><Relationship Id="rId61" Type="http://schemas.openxmlformats.org/officeDocument/2006/relationships/customXml" Target="../ink/ink3288.xml"/><Relationship Id="rId82" Type="http://schemas.openxmlformats.org/officeDocument/2006/relationships/image" Target="../media/image638.png"/><Relationship Id="rId19" Type="http://schemas.openxmlformats.org/officeDocument/2006/relationships/customXml" Target="../ink/ink3267.xml"/><Relationship Id="rId14" Type="http://schemas.openxmlformats.org/officeDocument/2006/relationships/image" Target="../media/image526.png"/><Relationship Id="rId30" Type="http://schemas.openxmlformats.org/officeDocument/2006/relationships/image" Target="../media/image609.png"/><Relationship Id="rId35" Type="http://schemas.openxmlformats.org/officeDocument/2006/relationships/customXml" Target="../ink/ink3275.xml"/><Relationship Id="rId56" Type="http://schemas.openxmlformats.org/officeDocument/2006/relationships/image" Target="../media/image625.png"/><Relationship Id="rId77" Type="http://schemas.openxmlformats.org/officeDocument/2006/relationships/customXml" Target="../ink/ink3296.xml"/><Relationship Id="rId100" Type="http://schemas.openxmlformats.org/officeDocument/2006/relationships/image" Target="../media/image647.png"/><Relationship Id="rId105" Type="http://schemas.openxmlformats.org/officeDocument/2006/relationships/customXml" Target="../ink/ink3310.xml"/><Relationship Id="rId8" Type="http://schemas.openxmlformats.org/officeDocument/2006/relationships/image" Target="../media/image521.png"/><Relationship Id="rId51" Type="http://schemas.openxmlformats.org/officeDocument/2006/relationships/customXml" Target="../ink/ink3283.xml"/><Relationship Id="rId72" Type="http://schemas.openxmlformats.org/officeDocument/2006/relationships/image" Target="../media/image633.png"/><Relationship Id="rId93" Type="http://schemas.openxmlformats.org/officeDocument/2006/relationships/customXml" Target="../ink/ink3304.xml"/><Relationship Id="rId98" Type="http://schemas.openxmlformats.org/officeDocument/2006/relationships/image" Target="../media/image646.png"/><Relationship Id="rId3" Type="http://schemas.openxmlformats.org/officeDocument/2006/relationships/customXml" Target="../ink/ink3259.xml"/><Relationship Id="rId25" Type="http://schemas.openxmlformats.org/officeDocument/2006/relationships/customXml" Target="../ink/ink3270.xml"/><Relationship Id="rId46" Type="http://schemas.openxmlformats.org/officeDocument/2006/relationships/image" Target="../media/image620.png"/><Relationship Id="rId67" Type="http://schemas.openxmlformats.org/officeDocument/2006/relationships/customXml" Target="../ink/ink3291.xml"/><Relationship Id="rId20" Type="http://schemas.openxmlformats.org/officeDocument/2006/relationships/image" Target="../media/image604.png"/><Relationship Id="rId41" Type="http://schemas.openxmlformats.org/officeDocument/2006/relationships/customXml" Target="../ink/ink3278.xml"/><Relationship Id="rId62" Type="http://schemas.openxmlformats.org/officeDocument/2006/relationships/image" Target="../media/image628.png"/><Relationship Id="rId83" Type="http://schemas.openxmlformats.org/officeDocument/2006/relationships/customXml" Target="../ink/ink3299.xml"/><Relationship Id="rId88" Type="http://schemas.openxmlformats.org/officeDocument/2006/relationships/image" Target="../media/image641.png"/></Relationships>
</file>

<file path=ppt/slides/_rels/slide9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07.png"/><Relationship Id="rId117" Type="http://schemas.openxmlformats.org/officeDocument/2006/relationships/customXml" Target="../ink/ink3370.xml"/><Relationship Id="rId21" Type="http://schemas.openxmlformats.org/officeDocument/2006/relationships/customXml" Target="../ink/ink3322.xml"/><Relationship Id="rId42" Type="http://schemas.openxmlformats.org/officeDocument/2006/relationships/image" Target="../media/image618.png"/><Relationship Id="rId47" Type="http://schemas.openxmlformats.org/officeDocument/2006/relationships/customXml" Target="../ink/ink3335.xml"/><Relationship Id="rId63" Type="http://schemas.openxmlformats.org/officeDocument/2006/relationships/customXml" Target="../ink/ink3343.xml"/><Relationship Id="rId68" Type="http://schemas.openxmlformats.org/officeDocument/2006/relationships/image" Target="../media/image631.png"/><Relationship Id="rId84" Type="http://schemas.openxmlformats.org/officeDocument/2006/relationships/image" Target="../media/image639.png"/><Relationship Id="rId89" Type="http://schemas.openxmlformats.org/officeDocument/2006/relationships/customXml" Target="../ink/ink3356.xml"/><Relationship Id="rId112" Type="http://schemas.openxmlformats.org/officeDocument/2006/relationships/image" Target="../media/image653.png"/><Relationship Id="rId16" Type="http://schemas.openxmlformats.org/officeDocument/2006/relationships/image" Target="../media/image527.png"/><Relationship Id="rId107" Type="http://schemas.openxmlformats.org/officeDocument/2006/relationships/customXml" Target="../ink/ink3365.xml"/><Relationship Id="rId11" Type="http://schemas.openxmlformats.org/officeDocument/2006/relationships/customXml" Target="../ink/ink3317.xml"/><Relationship Id="rId32" Type="http://schemas.openxmlformats.org/officeDocument/2006/relationships/image" Target="../media/image610.png"/><Relationship Id="rId37" Type="http://schemas.openxmlformats.org/officeDocument/2006/relationships/customXml" Target="../ink/ink3330.xml"/><Relationship Id="rId53" Type="http://schemas.openxmlformats.org/officeDocument/2006/relationships/customXml" Target="../ink/ink3338.xml"/><Relationship Id="rId58" Type="http://schemas.openxmlformats.org/officeDocument/2006/relationships/image" Target="../media/image626.png"/><Relationship Id="rId74" Type="http://schemas.openxmlformats.org/officeDocument/2006/relationships/image" Target="../media/image634.png"/><Relationship Id="rId79" Type="http://schemas.openxmlformats.org/officeDocument/2006/relationships/customXml" Target="../ink/ink3351.xml"/><Relationship Id="rId102" Type="http://schemas.openxmlformats.org/officeDocument/2006/relationships/image" Target="../media/image648.png"/><Relationship Id="rId123" Type="http://schemas.openxmlformats.org/officeDocument/2006/relationships/customXml" Target="../ink/ink3373.xml"/><Relationship Id="rId5" Type="http://schemas.openxmlformats.org/officeDocument/2006/relationships/customXml" Target="../ink/ink3314.xml"/><Relationship Id="rId90" Type="http://schemas.openxmlformats.org/officeDocument/2006/relationships/image" Target="../media/image642.png"/><Relationship Id="rId95" Type="http://schemas.openxmlformats.org/officeDocument/2006/relationships/customXml" Target="../ink/ink3359.xml"/><Relationship Id="rId22" Type="http://schemas.openxmlformats.org/officeDocument/2006/relationships/image" Target="../media/image605.png"/><Relationship Id="rId27" Type="http://schemas.openxmlformats.org/officeDocument/2006/relationships/customXml" Target="../ink/ink3325.xml"/><Relationship Id="rId43" Type="http://schemas.openxmlformats.org/officeDocument/2006/relationships/customXml" Target="../ink/ink3333.xml"/><Relationship Id="rId48" Type="http://schemas.openxmlformats.org/officeDocument/2006/relationships/image" Target="../media/image621.png"/><Relationship Id="rId64" Type="http://schemas.openxmlformats.org/officeDocument/2006/relationships/image" Target="../media/image629.png"/><Relationship Id="rId69" Type="http://schemas.openxmlformats.org/officeDocument/2006/relationships/customXml" Target="../ink/ink3346.xml"/><Relationship Id="rId113" Type="http://schemas.openxmlformats.org/officeDocument/2006/relationships/customXml" Target="../ink/ink3368.xml"/><Relationship Id="rId118" Type="http://schemas.openxmlformats.org/officeDocument/2006/relationships/image" Target="../media/image656.png"/><Relationship Id="rId80" Type="http://schemas.openxmlformats.org/officeDocument/2006/relationships/image" Target="../media/image637.png"/><Relationship Id="rId85" Type="http://schemas.openxmlformats.org/officeDocument/2006/relationships/customXml" Target="../ink/ink3354.xml"/><Relationship Id="rId12" Type="http://schemas.openxmlformats.org/officeDocument/2006/relationships/image" Target="../media/image525.png"/><Relationship Id="rId17" Type="http://schemas.openxmlformats.org/officeDocument/2006/relationships/customXml" Target="../ink/ink3320.xml"/><Relationship Id="rId33" Type="http://schemas.openxmlformats.org/officeDocument/2006/relationships/customXml" Target="../ink/ink3328.xml"/><Relationship Id="rId38" Type="http://schemas.openxmlformats.org/officeDocument/2006/relationships/image" Target="../media/image613.png"/><Relationship Id="rId59" Type="http://schemas.openxmlformats.org/officeDocument/2006/relationships/customXml" Target="../ink/ink3341.xml"/><Relationship Id="rId103" Type="http://schemas.openxmlformats.org/officeDocument/2006/relationships/customXml" Target="../ink/ink3363.xml"/><Relationship Id="rId108" Type="http://schemas.openxmlformats.org/officeDocument/2006/relationships/image" Target="../media/image651.png"/><Relationship Id="rId124" Type="http://schemas.openxmlformats.org/officeDocument/2006/relationships/image" Target="../media/image659.png"/><Relationship Id="rId54" Type="http://schemas.openxmlformats.org/officeDocument/2006/relationships/image" Target="../media/image624.png"/><Relationship Id="rId70" Type="http://schemas.openxmlformats.org/officeDocument/2006/relationships/image" Target="../media/image632.png"/><Relationship Id="rId75" Type="http://schemas.openxmlformats.org/officeDocument/2006/relationships/customXml" Target="../ink/ink3349.xml"/><Relationship Id="rId91" Type="http://schemas.openxmlformats.org/officeDocument/2006/relationships/customXml" Target="../ink/ink3357.xml"/><Relationship Id="rId96" Type="http://schemas.openxmlformats.org/officeDocument/2006/relationships/image" Target="../media/image64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0.png"/><Relationship Id="rId23" Type="http://schemas.openxmlformats.org/officeDocument/2006/relationships/customXml" Target="../ink/ink3323.xml"/><Relationship Id="rId28" Type="http://schemas.openxmlformats.org/officeDocument/2006/relationships/image" Target="../media/image608.png"/><Relationship Id="rId49" Type="http://schemas.openxmlformats.org/officeDocument/2006/relationships/customXml" Target="../ink/ink3336.xml"/><Relationship Id="rId114" Type="http://schemas.openxmlformats.org/officeDocument/2006/relationships/image" Target="../media/image654.png"/><Relationship Id="rId119" Type="http://schemas.openxmlformats.org/officeDocument/2006/relationships/customXml" Target="../ink/ink3371.xml"/><Relationship Id="rId44" Type="http://schemas.openxmlformats.org/officeDocument/2006/relationships/image" Target="../media/image619.png"/><Relationship Id="rId60" Type="http://schemas.openxmlformats.org/officeDocument/2006/relationships/image" Target="../media/image627.png"/><Relationship Id="rId65" Type="http://schemas.openxmlformats.org/officeDocument/2006/relationships/customXml" Target="../ink/ink3344.xml"/><Relationship Id="rId81" Type="http://schemas.openxmlformats.org/officeDocument/2006/relationships/customXml" Target="../ink/ink3352.xml"/><Relationship Id="rId86" Type="http://schemas.openxmlformats.org/officeDocument/2006/relationships/image" Target="../media/image640.png"/><Relationship Id="rId4" Type="http://schemas.openxmlformats.org/officeDocument/2006/relationships/image" Target="../media/image519.png"/><Relationship Id="rId9" Type="http://schemas.openxmlformats.org/officeDocument/2006/relationships/customXml" Target="../ink/ink3316.xml"/><Relationship Id="rId13" Type="http://schemas.openxmlformats.org/officeDocument/2006/relationships/customXml" Target="../ink/ink3318.xml"/><Relationship Id="rId18" Type="http://schemas.openxmlformats.org/officeDocument/2006/relationships/image" Target="../media/image603.png"/><Relationship Id="rId39" Type="http://schemas.openxmlformats.org/officeDocument/2006/relationships/customXml" Target="../ink/ink3331.xml"/><Relationship Id="rId109" Type="http://schemas.openxmlformats.org/officeDocument/2006/relationships/customXml" Target="../ink/ink3366.xml"/><Relationship Id="rId34" Type="http://schemas.openxmlformats.org/officeDocument/2006/relationships/image" Target="../media/image611.png"/><Relationship Id="rId50" Type="http://schemas.openxmlformats.org/officeDocument/2006/relationships/image" Target="../media/image622.png"/><Relationship Id="rId55" Type="http://schemas.openxmlformats.org/officeDocument/2006/relationships/customXml" Target="../ink/ink3339.xml"/><Relationship Id="rId76" Type="http://schemas.openxmlformats.org/officeDocument/2006/relationships/image" Target="../media/image635.png"/><Relationship Id="rId97" Type="http://schemas.openxmlformats.org/officeDocument/2006/relationships/customXml" Target="../ink/ink3360.xml"/><Relationship Id="rId104" Type="http://schemas.openxmlformats.org/officeDocument/2006/relationships/image" Target="../media/image649.png"/><Relationship Id="rId120" Type="http://schemas.openxmlformats.org/officeDocument/2006/relationships/image" Target="../media/image657.png"/><Relationship Id="rId7" Type="http://schemas.openxmlformats.org/officeDocument/2006/relationships/customXml" Target="../ink/ink3315.xml"/><Relationship Id="rId71" Type="http://schemas.openxmlformats.org/officeDocument/2006/relationships/customXml" Target="../ink/ink3347.xml"/><Relationship Id="rId92" Type="http://schemas.openxmlformats.org/officeDocument/2006/relationships/image" Target="../media/image643.png"/><Relationship Id="rId2" Type="http://schemas.openxmlformats.org/officeDocument/2006/relationships/image" Target="../media/image517.png"/><Relationship Id="rId29" Type="http://schemas.openxmlformats.org/officeDocument/2006/relationships/customXml" Target="../ink/ink3326.xml"/><Relationship Id="rId24" Type="http://schemas.openxmlformats.org/officeDocument/2006/relationships/image" Target="../media/image606.png"/><Relationship Id="rId40" Type="http://schemas.openxmlformats.org/officeDocument/2006/relationships/image" Target="../media/image617.png"/><Relationship Id="rId45" Type="http://schemas.openxmlformats.org/officeDocument/2006/relationships/customXml" Target="../ink/ink3334.xml"/><Relationship Id="rId66" Type="http://schemas.openxmlformats.org/officeDocument/2006/relationships/image" Target="../media/image630.png"/><Relationship Id="rId87" Type="http://schemas.openxmlformats.org/officeDocument/2006/relationships/customXml" Target="../ink/ink3355.xml"/><Relationship Id="rId110" Type="http://schemas.openxmlformats.org/officeDocument/2006/relationships/image" Target="../media/image652.png"/><Relationship Id="rId115" Type="http://schemas.openxmlformats.org/officeDocument/2006/relationships/customXml" Target="../ink/ink3369.xml"/><Relationship Id="rId61" Type="http://schemas.openxmlformats.org/officeDocument/2006/relationships/customXml" Target="../ink/ink3342.xml"/><Relationship Id="rId82" Type="http://schemas.openxmlformats.org/officeDocument/2006/relationships/image" Target="../media/image638.png"/><Relationship Id="rId19" Type="http://schemas.openxmlformats.org/officeDocument/2006/relationships/customXml" Target="../ink/ink3321.xml"/><Relationship Id="rId14" Type="http://schemas.openxmlformats.org/officeDocument/2006/relationships/image" Target="../media/image526.png"/><Relationship Id="rId30" Type="http://schemas.openxmlformats.org/officeDocument/2006/relationships/image" Target="../media/image609.png"/><Relationship Id="rId35" Type="http://schemas.openxmlformats.org/officeDocument/2006/relationships/customXml" Target="../ink/ink3329.xml"/><Relationship Id="rId56" Type="http://schemas.openxmlformats.org/officeDocument/2006/relationships/image" Target="../media/image625.png"/><Relationship Id="rId77" Type="http://schemas.openxmlformats.org/officeDocument/2006/relationships/customXml" Target="../ink/ink3350.xml"/><Relationship Id="rId100" Type="http://schemas.openxmlformats.org/officeDocument/2006/relationships/image" Target="../media/image647.png"/><Relationship Id="rId105" Type="http://schemas.openxmlformats.org/officeDocument/2006/relationships/customXml" Target="../ink/ink3364.xml"/><Relationship Id="rId8" Type="http://schemas.openxmlformats.org/officeDocument/2006/relationships/image" Target="../media/image521.png"/><Relationship Id="rId51" Type="http://schemas.openxmlformats.org/officeDocument/2006/relationships/customXml" Target="../ink/ink3337.xml"/><Relationship Id="rId72" Type="http://schemas.openxmlformats.org/officeDocument/2006/relationships/image" Target="../media/image633.png"/><Relationship Id="rId93" Type="http://schemas.openxmlformats.org/officeDocument/2006/relationships/customXml" Target="../ink/ink3358.xml"/><Relationship Id="rId98" Type="http://schemas.openxmlformats.org/officeDocument/2006/relationships/image" Target="../media/image646.png"/><Relationship Id="rId121" Type="http://schemas.openxmlformats.org/officeDocument/2006/relationships/customXml" Target="../ink/ink3372.xml"/><Relationship Id="rId3" Type="http://schemas.openxmlformats.org/officeDocument/2006/relationships/customXml" Target="../ink/ink3313.xml"/><Relationship Id="rId25" Type="http://schemas.openxmlformats.org/officeDocument/2006/relationships/customXml" Target="../ink/ink3324.xml"/><Relationship Id="rId46" Type="http://schemas.openxmlformats.org/officeDocument/2006/relationships/image" Target="../media/image620.png"/><Relationship Id="rId67" Type="http://schemas.openxmlformats.org/officeDocument/2006/relationships/customXml" Target="../ink/ink3345.xml"/><Relationship Id="rId116" Type="http://schemas.openxmlformats.org/officeDocument/2006/relationships/image" Target="../media/image655.png"/><Relationship Id="rId20" Type="http://schemas.openxmlformats.org/officeDocument/2006/relationships/image" Target="../media/image604.png"/><Relationship Id="rId41" Type="http://schemas.openxmlformats.org/officeDocument/2006/relationships/customXml" Target="../ink/ink3332.xml"/><Relationship Id="rId62" Type="http://schemas.openxmlformats.org/officeDocument/2006/relationships/image" Target="../media/image628.png"/><Relationship Id="rId83" Type="http://schemas.openxmlformats.org/officeDocument/2006/relationships/customXml" Target="../ink/ink3353.xml"/><Relationship Id="rId88" Type="http://schemas.openxmlformats.org/officeDocument/2006/relationships/image" Target="../media/image641.png"/><Relationship Id="rId111" Type="http://schemas.openxmlformats.org/officeDocument/2006/relationships/customXml" Target="../ink/ink3367.xml"/><Relationship Id="rId15" Type="http://schemas.openxmlformats.org/officeDocument/2006/relationships/customXml" Target="../ink/ink3319.xml"/><Relationship Id="rId36" Type="http://schemas.openxmlformats.org/officeDocument/2006/relationships/image" Target="../media/image612.png"/><Relationship Id="rId57" Type="http://schemas.openxmlformats.org/officeDocument/2006/relationships/customXml" Target="../ink/ink3340.xml"/><Relationship Id="rId106" Type="http://schemas.openxmlformats.org/officeDocument/2006/relationships/image" Target="../media/image650.png"/><Relationship Id="rId10" Type="http://schemas.openxmlformats.org/officeDocument/2006/relationships/image" Target="../media/image522.png"/><Relationship Id="rId31" Type="http://schemas.openxmlformats.org/officeDocument/2006/relationships/customXml" Target="../ink/ink3327.xml"/><Relationship Id="rId52" Type="http://schemas.openxmlformats.org/officeDocument/2006/relationships/image" Target="../media/image623.png"/><Relationship Id="rId73" Type="http://schemas.openxmlformats.org/officeDocument/2006/relationships/customXml" Target="../ink/ink3348.xml"/><Relationship Id="rId78" Type="http://schemas.openxmlformats.org/officeDocument/2006/relationships/image" Target="../media/image636.png"/><Relationship Id="rId94" Type="http://schemas.openxmlformats.org/officeDocument/2006/relationships/image" Target="../media/image644.png"/><Relationship Id="rId99" Type="http://schemas.openxmlformats.org/officeDocument/2006/relationships/customXml" Target="../ink/ink3361.xml"/><Relationship Id="rId101" Type="http://schemas.openxmlformats.org/officeDocument/2006/relationships/customXml" Target="../ink/ink3362.xml"/><Relationship Id="rId122" Type="http://schemas.openxmlformats.org/officeDocument/2006/relationships/image" Target="../media/image658.png"/></Relationships>
</file>

<file path=ppt/slides/_rels/slide9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431.xml"/><Relationship Id="rId21" Type="http://schemas.openxmlformats.org/officeDocument/2006/relationships/customXml" Target="../ink/ink3383.xml"/><Relationship Id="rId42" Type="http://schemas.openxmlformats.org/officeDocument/2006/relationships/image" Target="../media/image618.png"/><Relationship Id="rId47" Type="http://schemas.openxmlformats.org/officeDocument/2006/relationships/customXml" Target="../ink/ink3396.xml"/><Relationship Id="rId63" Type="http://schemas.openxmlformats.org/officeDocument/2006/relationships/customXml" Target="../ink/ink3404.xml"/><Relationship Id="rId68" Type="http://schemas.openxmlformats.org/officeDocument/2006/relationships/image" Target="../media/image631.png"/><Relationship Id="rId84" Type="http://schemas.openxmlformats.org/officeDocument/2006/relationships/image" Target="../media/image639.png"/><Relationship Id="rId89" Type="http://schemas.openxmlformats.org/officeDocument/2006/relationships/customXml" Target="../ink/ink3417.xml"/><Relationship Id="rId112" Type="http://schemas.openxmlformats.org/officeDocument/2006/relationships/image" Target="../media/image653.png"/><Relationship Id="rId16" Type="http://schemas.openxmlformats.org/officeDocument/2006/relationships/image" Target="../media/image527.png"/><Relationship Id="rId107" Type="http://schemas.openxmlformats.org/officeDocument/2006/relationships/customXml" Target="../ink/ink3426.xml"/><Relationship Id="rId11" Type="http://schemas.openxmlformats.org/officeDocument/2006/relationships/customXml" Target="../ink/ink3378.xml"/><Relationship Id="rId32" Type="http://schemas.openxmlformats.org/officeDocument/2006/relationships/image" Target="../media/image610.png"/><Relationship Id="rId37" Type="http://schemas.openxmlformats.org/officeDocument/2006/relationships/customXml" Target="../ink/ink3391.xml"/><Relationship Id="rId53" Type="http://schemas.openxmlformats.org/officeDocument/2006/relationships/customXml" Target="../ink/ink3399.xml"/><Relationship Id="rId58" Type="http://schemas.openxmlformats.org/officeDocument/2006/relationships/image" Target="../media/image626.png"/><Relationship Id="rId74" Type="http://schemas.openxmlformats.org/officeDocument/2006/relationships/image" Target="../media/image634.png"/><Relationship Id="rId79" Type="http://schemas.openxmlformats.org/officeDocument/2006/relationships/customXml" Target="../ink/ink3412.xml"/><Relationship Id="rId102" Type="http://schemas.openxmlformats.org/officeDocument/2006/relationships/image" Target="../media/image648.png"/><Relationship Id="rId123" Type="http://schemas.openxmlformats.org/officeDocument/2006/relationships/customXml" Target="../ink/ink3434.xml"/><Relationship Id="rId128" Type="http://schemas.openxmlformats.org/officeDocument/2006/relationships/image" Target="../media/image661.png"/><Relationship Id="rId5" Type="http://schemas.openxmlformats.org/officeDocument/2006/relationships/customXml" Target="../ink/ink3375.xml"/><Relationship Id="rId90" Type="http://schemas.openxmlformats.org/officeDocument/2006/relationships/image" Target="../media/image642.png"/><Relationship Id="rId95" Type="http://schemas.openxmlformats.org/officeDocument/2006/relationships/customXml" Target="../ink/ink3420.xml"/><Relationship Id="rId22" Type="http://schemas.openxmlformats.org/officeDocument/2006/relationships/image" Target="../media/image605.png"/><Relationship Id="rId27" Type="http://schemas.openxmlformats.org/officeDocument/2006/relationships/customXml" Target="../ink/ink3386.xml"/><Relationship Id="rId43" Type="http://schemas.openxmlformats.org/officeDocument/2006/relationships/customXml" Target="../ink/ink3394.xml"/><Relationship Id="rId48" Type="http://schemas.openxmlformats.org/officeDocument/2006/relationships/image" Target="../media/image621.png"/><Relationship Id="rId64" Type="http://schemas.openxmlformats.org/officeDocument/2006/relationships/image" Target="../media/image629.png"/><Relationship Id="rId69" Type="http://schemas.openxmlformats.org/officeDocument/2006/relationships/customXml" Target="../ink/ink3407.xml"/><Relationship Id="rId113" Type="http://schemas.openxmlformats.org/officeDocument/2006/relationships/customXml" Target="../ink/ink3429.xml"/><Relationship Id="rId118" Type="http://schemas.openxmlformats.org/officeDocument/2006/relationships/image" Target="../media/image656.png"/><Relationship Id="rId80" Type="http://schemas.openxmlformats.org/officeDocument/2006/relationships/image" Target="../media/image637.png"/><Relationship Id="rId85" Type="http://schemas.openxmlformats.org/officeDocument/2006/relationships/customXml" Target="../ink/ink3415.xml"/><Relationship Id="rId12" Type="http://schemas.openxmlformats.org/officeDocument/2006/relationships/image" Target="../media/image525.png"/><Relationship Id="rId17" Type="http://schemas.openxmlformats.org/officeDocument/2006/relationships/customXml" Target="../ink/ink3381.xml"/><Relationship Id="rId33" Type="http://schemas.openxmlformats.org/officeDocument/2006/relationships/customXml" Target="../ink/ink3389.xml"/><Relationship Id="rId38" Type="http://schemas.openxmlformats.org/officeDocument/2006/relationships/image" Target="../media/image613.png"/><Relationship Id="rId59" Type="http://schemas.openxmlformats.org/officeDocument/2006/relationships/customXml" Target="../ink/ink3402.xml"/><Relationship Id="rId103" Type="http://schemas.openxmlformats.org/officeDocument/2006/relationships/customXml" Target="../ink/ink3424.xml"/><Relationship Id="rId108" Type="http://schemas.openxmlformats.org/officeDocument/2006/relationships/image" Target="../media/image651.png"/><Relationship Id="rId124" Type="http://schemas.openxmlformats.org/officeDocument/2006/relationships/image" Target="../media/image659.png"/><Relationship Id="rId129" Type="http://schemas.openxmlformats.org/officeDocument/2006/relationships/customXml" Target="../ink/ink3437.xml"/><Relationship Id="rId54" Type="http://schemas.openxmlformats.org/officeDocument/2006/relationships/image" Target="../media/image624.png"/><Relationship Id="rId70" Type="http://schemas.openxmlformats.org/officeDocument/2006/relationships/image" Target="../media/image632.png"/><Relationship Id="rId75" Type="http://schemas.openxmlformats.org/officeDocument/2006/relationships/customXml" Target="../ink/ink3410.xml"/><Relationship Id="rId91" Type="http://schemas.openxmlformats.org/officeDocument/2006/relationships/customXml" Target="../ink/ink3418.xml"/><Relationship Id="rId96" Type="http://schemas.openxmlformats.org/officeDocument/2006/relationships/image" Target="../media/image64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0.png"/><Relationship Id="rId23" Type="http://schemas.openxmlformats.org/officeDocument/2006/relationships/customXml" Target="../ink/ink3384.xml"/><Relationship Id="rId28" Type="http://schemas.openxmlformats.org/officeDocument/2006/relationships/image" Target="../media/image608.png"/><Relationship Id="rId49" Type="http://schemas.openxmlformats.org/officeDocument/2006/relationships/customXml" Target="../ink/ink3397.xml"/><Relationship Id="rId114" Type="http://schemas.openxmlformats.org/officeDocument/2006/relationships/image" Target="../media/image654.png"/><Relationship Id="rId119" Type="http://schemas.openxmlformats.org/officeDocument/2006/relationships/customXml" Target="../ink/ink3432.xml"/><Relationship Id="rId44" Type="http://schemas.openxmlformats.org/officeDocument/2006/relationships/image" Target="../media/image619.png"/><Relationship Id="rId60" Type="http://schemas.openxmlformats.org/officeDocument/2006/relationships/image" Target="../media/image627.png"/><Relationship Id="rId65" Type="http://schemas.openxmlformats.org/officeDocument/2006/relationships/customXml" Target="../ink/ink3405.xml"/><Relationship Id="rId81" Type="http://schemas.openxmlformats.org/officeDocument/2006/relationships/customXml" Target="../ink/ink3413.xml"/><Relationship Id="rId86" Type="http://schemas.openxmlformats.org/officeDocument/2006/relationships/image" Target="../media/image640.png"/><Relationship Id="rId130" Type="http://schemas.openxmlformats.org/officeDocument/2006/relationships/image" Target="../media/image662.png"/><Relationship Id="rId13" Type="http://schemas.openxmlformats.org/officeDocument/2006/relationships/customXml" Target="../ink/ink3379.xml"/><Relationship Id="rId18" Type="http://schemas.openxmlformats.org/officeDocument/2006/relationships/image" Target="../media/image603.png"/><Relationship Id="rId39" Type="http://schemas.openxmlformats.org/officeDocument/2006/relationships/customXml" Target="../ink/ink3392.xml"/><Relationship Id="rId109" Type="http://schemas.openxmlformats.org/officeDocument/2006/relationships/customXml" Target="../ink/ink3427.xml"/><Relationship Id="rId34" Type="http://schemas.openxmlformats.org/officeDocument/2006/relationships/image" Target="../media/image611.png"/><Relationship Id="rId50" Type="http://schemas.openxmlformats.org/officeDocument/2006/relationships/image" Target="../media/image622.png"/><Relationship Id="rId55" Type="http://schemas.openxmlformats.org/officeDocument/2006/relationships/customXml" Target="../ink/ink3400.xml"/><Relationship Id="rId76" Type="http://schemas.openxmlformats.org/officeDocument/2006/relationships/image" Target="../media/image635.png"/><Relationship Id="rId97" Type="http://schemas.openxmlformats.org/officeDocument/2006/relationships/customXml" Target="../ink/ink3421.xml"/><Relationship Id="rId104" Type="http://schemas.openxmlformats.org/officeDocument/2006/relationships/image" Target="../media/image649.png"/><Relationship Id="rId120" Type="http://schemas.openxmlformats.org/officeDocument/2006/relationships/image" Target="../media/image657.png"/><Relationship Id="rId125" Type="http://schemas.openxmlformats.org/officeDocument/2006/relationships/customXml" Target="../ink/ink3435.xml"/><Relationship Id="rId7" Type="http://schemas.openxmlformats.org/officeDocument/2006/relationships/customXml" Target="../ink/ink3376.xml"/><Relationship Id="rId71" Type="http://schemas.openxmlformats.org/officeDocument/2006/relationships/customXml" Target="../ink/ink3408.xml"/><Relationship Id="rId92" Type="http://schemas.openxmlformats.org/officeDocument/2006/relationships/image" Target="../media/image643.png"/><Relationship Id="rId2" Type="http://schemas.openxmlformats.org/officeDocument/2006/relationships/image" Target="../media/image517.png"/><Relationship Id="rId29" Type="http://schemas.openxmlformats.org/officeDocument/2006/relationships/customXml" Target="../ink/ink3387.xml"/><Relationship Id="rId24" Type="http://schemas.openxmlformats.org/officeDocument/2006/relationships/image" Target="../media/image606.png"/><Relationship Id="rId40" Type="http://schemas.openxmlformats.org/officeDocument/2006/relationships/image" Target="../media/image617.png"/><Relationship Id="rId45" Type="http://schemas.openxmlformats.org/officeDocument/2006/relationships/customXml" Target="../ink/ink3395.xml"/><Relationship Id="rId66" Type="http://schemas.openxmlformats.org/officeDocument/2006/relationships/image" Target="../media/image630.png"/><Relationship Id="rId87" Type="http://schemas.openxmlformats.org/officeDocument/2006/relationships/customXml" Target="../ink/ink3416.xml"/><Relationship Id="rId110" Type="http://schemas.openxmlformats.org/officeDocument/2006/relationships/image" Target="../media/image652.png"/><Relationship Id="rId115" Type="http://schemas.openxmlformats.org/officeDocument/2006/relationships/customXml" Target="../ink/ink3430.xml"/><Relationship Id="rId61" Type="http://schemas.openxmlformats.org/officeDocument/2006/relationships/customXml" Target="../ink/ink3403.xml"/><Relationship Id="rId82" Type="http://schemas.openxmlformats.org/officeDocument/2006/relationships/image" Target="../media/image638.png"/><Relationship Id="rId19" Type="http://schemas.openxmlformats.org/officeDocument/2006/relationships/customXml" Target="../ink/ink3382.xml"/><Relationship Id="rId14" Type="http://schemas.openxmlformats.org/officeDocument/2006/relationships/image" Target="../media/image526.png"/><Relationship Id="rId30" Type="http://schemas.openxmlformats.org/officeDocument/2006/relationships/image" Target="../media/image609.png"/><Relationship Id="rId35" Type="http://schemas.openxmlformats.org/officeDocument/2006/relationships/customXml" Target="../ink/ink3390.xml"/><Relationship Id="rId56" Type="http://schemas.openxmlformats.org/officeDocument/2006/relationships/image" Target="../media/image625.png"/><Relationship Id="rId77" Type="http://schemas.openxmlformats.org/officeDocument/2006/relationships/customXml" Target="../ink/ink3411.xml"/><Relationship Id="rId100" Type="http://schemas.openxmlformats.org/officeDocument/2006/relationships/image" Target="../media/image647.png"/><Relationship Id="rId105" Type="http://schemas.openxmlformats.org/officeDocument/2006/relationships/customXml" Target="../ink/ink3425.xml"/><Relationship Id="rId126" Type="http://schemas.openxmlformats.org/officeDocument/2006/relationships/image" Target="../media/image660.png"/><Relationship Id="rId8" Type="http://schemas.openxmlformats.org/officeDocument/2006/relationships/image" Target="../media/image521.png"/><Relationship Id="rId51" Type="http://schemas.openxmlformats.org/officeDocument/2006/relationships/customXml" Target="../ink/ink3398.xml"/><Relationship Id="rId72" Type="http://schemas.openxmlformats.org/officeDocument/2006/relationships/image" Target="../media/image633.png"/><Relationship Id="rId93" Type="http://schemas.openxmlformats.org/officeDocument/2006/relationships/customXml" Target="../ink/ink3419.xml"/><Relationship Id="rId98" Type="http://schemas.openxmlformats.org/officeDocument/2006/relationships/image" Target="../media/image646.png"/><Relationship Id="rId121" Type="http://schemas.openxmlformats.org/officeDocument/2006/relationships/customXml" Target="../ink/ink3433.xml"/><Relationship Id="rId3" Type="http://schemas.openxmlformats.org/officeDocument/2006/relationships/customXml" Target="../ink/ink3374.xml"/><Relationship Id="rId25" Type="http://schemas.openxmlformats.org/officeDocument/2006/relationships/customXml" Target="../ink/ink3385.xml"/><Relationship Id="rId46" Type="http://schemas.openxmlformats.org/officeDocument/2006/relationships/image" Target="../media/image620.png"/><Relationship Id="rId67" Type="http://schemas.openxmlformats.org/officeDocument/2006/relationships/customXml" Target="../ink/ink3406.xml"/><Relationship Id="rId116" Type="http://schemas.openxmlformats.org/officeDocument/2006/relationships/image" Target="../media/image655.png"/><Relationship Id="rId20" Type="http://schemas.openxmlformats.org/officeDocument/2006/relationships/image" Target="../media/image604.png"/><Relationship Id="rId41" Type="http://schemas.openxmlformats.org/officeDocument/2006/relationships/customXml" Target="../ink/ink3393.xml"/><Relationship Id="rId62" Type="http://schemas.openxmlformats.org/officeDocument/2006/relationships/image" Target="../media/image628.png"/><Relationship Id="rId83" Type="http://schemas.openxmlformats.org/officeDocument/2006/relationships/customXml" Target="../ink/ink3414.xml"/><Relationship Id="rId88" Type="http://schemas.openxmlformats.org/officeDocument/2006/relationships/image" Target="../media/image641.png"/><Relationship Id="rId111" Type="http://schemas.openxmlformats.org/officeDocument/2006/relationships/customXml" Target="../ink/ink3428.xml"/><Relationship Id="rId15" Type="http://schemas.openxmlformats.org/officeDocument/2006/relationships/customXml" Target="../ink/ink3380.xml"/><Relationship Id="rId36" Type="http://schemas.openxmlformats.org/officeDocument/2006/relationships/image" Target="../media/image612.png"/><Relationship Id="rId57" Type="http://schemas.openxmlformats.org/officeDocument/2006/relationships/customXml" Target="../ink/ink3401.xml"/><Relationship Id="rId106" Type="http://schemas.openxmlformats.org/officeDocument/2006/relationships/image" Target="../media/image650.png"/><Relationship Id="rId127" Type="http://schemas.openxmlformats.org/officeDocument/2006/relationships/customXml" Target="../ink/ink3436.xml"/><Relationship Id="rId10" Type="http://schemas.openxmlformats.org/officeDocument/2006/relationships/image" Target="../media/image522.png"/><Relationship Id="rId31" Type="http://schemas.openxmlformats.org/officeDocument/2006/relationships/customXml" Target="../ink/ink3388.xml"/><Relationship Id="rId52" Type="http://schemas.openxmlformats.org/officeDocument/2006/relationships/image" Target="../media/image623.png"/><Relationship Id="rId73" Type="http://schemas.openxmlformats.org/officeDocument/2006/relationships/customXml" Target="../ink/ink3409.xml"/><Relationship Id="rId78" Type="http://schemas.openxmlformats.org/officeDocument/2006/relationships/image" Target="../media/image636.png"/><Relationship Id="rId94" Type="http://schemas.openxmlformats.org/officeDocument/2006/relationships/image" Target="../media/image644.png"/><Relationship Id="rId99" Type="http://schemas.openxmlformats.org/officeDocument/2006/relationships/customXml" Target="../ink/ink3422.xml"/><Relationship Id="rId101" Type="http://schemas.openxmlformats.org/officeDocument/2006/relationships/customXml" Target="../ink/ink3423.xml"/><Relationship Id="rId122" Type="http://schemas.openxmlformats.org/officeDocument/2006/relationships/image" Target="../media/image658.png"/><Relationship Id="rId4" Type="http://schemas.openxmlformats.org/officeDocument/2006/relationships/image" Target="../media/image519.png"/><Relationship Id="rId9" Type="http://schemas.openxmlformats.org/officeDocument/2006/relationships/customXml" Target="../ink/ink3377.xml"/><Relationship Id="rId26" Type="http://schemas.openxmlformats.org/officeDocument/2006/relationships/image" Target="../media/image607.png"/></Relationships>
</file>

<file path=ppt/slides/_rels/slide9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495.xml"/><Relationship Id="rId21" Type="http://schemas.openxmlformats.org/officeDocument/2006/relationships/customXml" Target="../ink/ink3447.xml"/><Relationship Id="rId42" Type="http://schemas.openxmlformats.org/officeDocument/2006/relationships/image" Target="../media/image618.png"/><Relationship Id="rId63" Type="http://schemas.openxmlformats.org/officeDocument/2006/relationships/customXml" Target="../ink/ink3468.xml"/><Relationship Id="rId84" Type="http://schemas.openxmlformats.org/officeDocument/2006/relationships/image" Target="../media/image639.png"/><Relationship Id="rId138" Type="http://schemas.openxmlformats.org/officeDocument/2006/relationships/image" Target="../media/image666.png"/><Relationship Id="rId107" Type="http://schemas.openxmlformats.org/officeDocument/2006/relationships/customXml" Target="../ink/ink3490.xml"/><Relationship Id="rId11" Type="http://schemas.openxmlformats.org/officeDocument/2006/relationships/customXml" Target="../ink/ink3442.xml"/><Relationship Id="rId32" Type="http://schemas.openxmlformats.org/officeDocument/2006/relationships/image" Target="../media/image610.png"/><Relationship Id="rId53" Type="http://schemas.openxmlformats.org/officeDocument/2006/relationships/customXml" Target="../ink/ink3463.xml"/><Relationship Id="rId74" Type="http://schemas.openxmlformats.org/officeDocument/2006/relationships/image" Target="../media/image634.png"/><Relationship Id="rId128" Type="http://schemas.openxmlformats.org/officeDocument/2006/relationships/image" Target="../media/image661.png"/><Relationship Id="rId5" Type="http://schemas.openxmlformats.org/officeDocument/2006/relationships/customXml" Target="../ink/ink3439.xml"/><Relationship Id="rId90" Type="http://schemas.openxmlformats.org/officeDocument/2006/relationships/image" Target="../media/image642.png"/><Relationship Id="rId95" Type="http://schemas.openxmlformats.org/officeDocument/2006/relationships/customXml" Target="../ink/ink3484.xml"/><Relationship Id="rId22" Type="http://schemas.openxmlformats.org/officeDocument/2006/relationships/image" Target="../media/image605.png"/><Relationship Id="rId27" Type="http://schemas.openxmlformats.org/officeDocument/2006/relationships/customXml" Target="../ink/ink3450.xml"/><Relationship Id="rId43" Type="http://schemas.openxmlformats.org/officeDocument/2006/relationships/customXml" Target="../ink/ink3458.xml"/><Relationship Id="rId48" Type="http://schemas.openxmlformats.org/officeDocument/2006/relationships/image" Target="../media/image621.png"/><Relationship Id="rId64" Type="http://schemas.openxmlformats.org/officeDocument/2006/relationships/image" Target="../media/image629.png"/><Relationship Id="rId69" Type="http://schemas.openxmlformats.org/officeDocument/2006/relationships/customXml" Target="../ink/ink3471.xml"/><Relationship Id="rId113" Type="http://schemas.openxmlformats.org/officeDocument/2006/relationships/customXml" Target="../ink/ink3493.xml"/><Relationship Id="rId118" Type="http://schemas.openxmlformats.org/officeDocument/2006/relationships/image" Target="../media/image656.png"/><Relationship Id="rId134" Type="http://schemas.openxmlformats.org/officeDocument/2006/relationships/image" Target="../media/image664.png"/><Relationship Id="rId139" Type="http://schemas.openxmlformats.org/officeDocument/2006/relationships/customXml" Target="../ink/ink3506.xml"/><Relationship Id="rId80" Type="http://schemas.openxmlformats.org/officeDocument/2006/relationships/image" Target="../media/image637.png"/><Relationship Id="rId85" Type="http://schemas.openxmlformats.org/officeDocument/2006/relationships/customXml" Target="../ink/ink3479.xml"/><Relationship Id="rId12" Type="http://schemas.openxmlformats.org/officeDocument/2006/relationships/image" Target="../media/image525.png"/><Relationship Id="rId17" Type="http://schemas.openxmlformats.org/officeDocument/2006/relationships/customXml" Target="../ink/ink3445.xml"/><Relationship Id="rId33" Type="http://schemas.openxmlformats.org/officeDocument/2006/relationships/customXml" Target="../ink/ink3453.xml"/><Relationship Id="rId38" Type="http://schemas.openxmlformats.org/officeDocument/2006/relationships/image" Target="../media/image613.png"/><Relationship Id="rId59" Type="http://schemas.openxmlformats.org/officeDocument/2006/relationships/customXml" Target="../ink/ink3466.xml"/><Relationship Id="rId103" Type="http://schemas.openxmlformats.org/officeDocument/2006/relationships/customXml" Target="../ink/ink3488.xml"/><Relationship Id="rId108" Type="http://schemas.openxmlformats.org/officeDocument/2006/relationships/image" Target="../media/image651.png"/><Relationship Id="rId124" Type="http://schemas.openxmlformats.org/officeDocument/2006/relationships/image" Target="../media/image659.png"/><Relationship Id="rId129" Type="http://schemas.openxmlformats.org/officeDocument/2006/relationships/customXml" Target="../ink/ink3501.xml"/><Relationship Id="rId54" Type="http://schemas.openxmlformats.org/officeDocument/2006/relationships/image" Target="../media/image624.png"/><Relationship Id="rId70" Type="http://schemas.openxmlformats.org/officeDocument/2006/relationships/image" Target="../media/image632.png"/><Relationship Id="rId75" Type="http://schemas.openxmlformats.org/officeDocument/2006/relationships/customXml" Target="../ink/ink3474.xml"/><Relationship Id="rId91" Type="http://schemas.openxmlformats.org/officeDocument/2006/relationships/customXml" Target="../ink/ink3482.xml"/><Relationship Id="rId96" Type="http://schemas.openxmlformats.org/officeDocument/2006/relationships/image" Target="../media/image645.png"/><Relationship Id="rId140" Type="http://schemas.openxmlformats.org/officeDocument/2006/relationships/image" Target="../media/image667.png"/><Relationship Id="rId145" Type="http://schemas.openxmlformats.org/officeDocument/2006/relationships/customXml" Target="../ink/ink350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0.png"/><Relationship Id="rId23" Type="http://schemas.openxmlformats.org/officeDocument/2006/relationships/customXml" Target="../ink/ink3448.xml"/><Relationship Id="rId28" Type="http://schemas.openxmlformats.org/officeDocument/2006/relationships/image" Target="../media/image608.png"/><Relationship Id="rId49" Type="http://schemas.openxmlformats.org/officeDocument/2006/relationships/customXml" Target="../ink/ink3461.xml"/><Relationship Id="rId114" Type="http://schemas.openxmlformats.org/officeDocument/2006/relationships/image" Target="../media/image654.png"/><Relationship Id="rId119" Type="http://schemas.openxmlformats.org/officeDocument/2006/relationships/customXml" Target="../ink/ink3496.xml"/><Relationship Id="rId44" Type="http://schemas.openxmlformats.org/officeDocument/2006/relationships/image" Target="../media/image619.png"/><Relationship Id="rId60" Type="http://schemas.openxmlformats.org/officeDocument/2006/relationships/image" Target="../media/image627.png"/><Relationship Id="rId65" Type="http://schemas.openxmlformats.org/officeDocument/2006/relationships/customXml" Target="../ink/ink3469.xml"/><Relationship Id="rId81" Type="http://schemas.openxmlformats.org/officeDocument/2006/relationships/customXml" Target="../ink/ink3477.xml"/><Relationship Id="rId86" Type="http://schemas.openxmlformats.org/officeDocument/2006/relationships/image" Target="../media/image640.png"/><Relationship Id="rId130" Type="http://schemas.openxmlformats.org/officeDocument/2006/relationships/image" Target="../media/image662.png"/><Relationship Id="rId135" Type="http://schemas.openxmlformats.org/officeDocument/2006/relationships/customXml" Target="../ink/ink3504.xml"/><Relationship Id="rId13" Type="http://schemas.openxmlformats.org/officeDocument/2006/relationships/customXml" Target="../ink/ink3443.xml"/><Relationship Id="rId18" Type="http://schemas.openxmlformats.org/officeDocument/2006/relationships/image" Target="../media/image603.png"/><Relationship Id="rId39" Type="http://schemas.openxmlformats.org/officeDocument/2006/relationships/customXml" Target="../ink/ink3456.xml"/><Relationship Id="rId109" Type="http://schemas.openxmlformats.org/officeDocument/2006/relationships/customXml" Target="../ink/ink3491.xml"/><Relationship Id="rId34" Type="http://schemas.openxmlformats.org/officeDocument/2006/relationships/image" Target="../media/image611.png"/><Relationship Id="rId50" Type="http://schemas.openxmlformats.org/officeDocument/2006/relationships/image" Target="../media/image622.png"/><Relationship Id="rId55" Type="http://schemas.openxmlformats.org/officeDocument/2006/relationships/customXml" Target="../ink/ink3464.xml"/><Relationship Id="rId76" Type="http://schemas.openxmlformats.org/officeDocument/2006/relationships/image" Target="../media/image635.png"/><Relationship Id="rId97" Type="http://schemas.openxmlformats.org/officeDocument/2006/relationships/customXml" Target="../ink/ink3485.xml"/><Relationship Id="rId104" Type="http://schemas.openxmlformats.org/officeDocument/2006/relationships/image" Target="../media/image649.png"/><Relationship Id="rId120" Type="http://schemas.openxmlformats.org/officeDocument/2006/relationships/image" Target="../media/image657.png"/><Relationship Id="rId125" Type="http://schemas.openxmlformats.org/officeDocument/2006/relationships/customXml" Target="../ink/ink3499.xml"/><Relationship Id="rId141" Type="http://schemas.openxmlformats.org/officeDocument/2006/relationships/customXml" Target="../ink/ink3507.xml"/><Relationship Id="rId146" Type="http://schemas.openxmlformats.org/officeDocument/2006/relationships/image" Target="../media/image669.png"/><Relationship Id="rId7" Type="http://schemas.openxmlformats.org/officeDocument/2006/relationships/customXml" Target="../ink/ink3440.xml"/><Relationship Id="rId71" Type="http://schemas.openxmlformats.org/officeDocument/2006/relationships/customXml" Target="../ink/ink3472.xml"/><Relationship Id="rId92" Type="http://schemas.openxmlformats.org/officeDocument/2006/relationships/image" Target="../media/image643.png"/><Relationship Id="rId2" Type="http://schemas.openxmlformats.org/officeDocument/2006/relationships/image" Target="../media/image517.png"/><Relationship Id="rId29" Type="http://schemas.openxmlformats.org/officeDocument/2006/relationships/customXml" Target="../ink/ink3451.xml"/><Relationship Id="rId24" Type="http://schemas.openxmlformats.org/officeDocument/2006/relationships/image" Target="../media/image606.png"/><Relationship Id="rId40" Type="http://schemas.openxmlformats.org/officeDocument/2006/relationships/image" Target="../media/image617.png"/><Relationship Id="rId45" Type="http://schemas.openxmlformats.org/officeDocument/2006/relationships/customXml" Target="../ink/ink3459.xml"/><Relationship Id="rId66" Type="http://schemas.openxmlformats.org/officeDocument/2006/relationships/image" Target="../media/image630.png"/><Relationship Id="rId87" Type="http://schemas.openxmlformats.org/officeDocument/2006/relationships/customXml" Target="../ink/ink3480.xml"/><Relationship Id="rId110" Type="http://schemas.openxmlformats.org/officeDocument/2006/relationships/image" Target="../media/image652.png"/><Relationship Id="rId115" Type="http://schemas.openxmlformats.org/officeDocument/2006/relationships/customXml" Target="../ink/ink3494.xml"/><Relationship Id="rId131" Type="http://schemas.openxmlformats.org/officeDocument/2006/relationships/customXml" Target="../ink/ink3502.xml"/><Relationship Id="rId136" Type="http://schemas.openxmlformats.org/officeDocument/2006/relationships/image" Target="../media/image665.png"/><Relationship Id="rId61" Type="http://schemas.openxmlformats.org/officeDocument/2006/relationships/customXml" Target="../ink/ink3467.xml"/><Relationship Id="rId82" Type="http://schemas.openxmlformats.org/officeDocument/2006/relationships/image" Target="../media/image638.png"/><Relationship Id="rId19" Type="http://schemas.openxmlformats.org/officeDocument/2006/relationships/customXml" Target="../ink/ink3446.xml"/><Relationship Id="rId14" Type="http://schemas.openxmlformats.org/officeDocument/2006/relationships/image" Target="../media/image526.png"/><Relationship Id="rId30" Type="http://schemas.openxmlformats.org/officeDocument/2006/relationships/image" Target="../media/image609.png"/><Relationship Id="rId35" Type="http://schemas.openxmlformats.org/officeDocument/2006/relationships/customXml" Target="../ink/ink3454.xml"/><Relationship Id="rId56" Type="http://schemas.openxmlformats.org/officeDocument/2006/relationships/image" Target="../media/image625.png"/><Relationship Id="rId77" Type="http://schemas.openxmlformats.org/officeDocument/2006/relationships/customXml" Target="../ink/ink3475.xml"/><Relationship Id="rId100" Type="http://schemas.openxmlformats.org/officeDocument/2006/relationships/image" Target="../media/image647.png"/><Relationship Id="rId105" Type="http://schemas.openxmlformats.org/officeDocument/2006/relationships/customXml" Target="../ink/ink3489.xml"/><Relationship Id="rId126" Type="http://schemas.openxmlformats.org/officeDocument/2006/relationships/image" Target="../media/image660.png"/><Relationship Id="rId147" Type="http://schemas.openxmlformats.org/officeDocument/2006/relationships/customXml" Target="../ink/ink3510.xml"/><Relationship Id="rId8" Type="http://schemas.openxmlformats.org/officeDocument/2006/relationships/image" Target="../media/image521.png"/><Relationship Id="rId51" Type="http://schemas.openxmlformats.org/officeDocument/2006/relationships/customXml" Target="../ink/ink3462.xml"/><Relationship Id="rId72" Type="http://schemas.openxmlformats.org/officeDocument/2006/relationships/image" Target="../media/image633.png"/><Relationship Id="rId93" Type="http://schemas.openxmlformats.org/officeDocument/2006/relationships/customXml" Target="../ink/ink3483.xml"/><Relationship Id="rId98" Type="http://schemas.openxmlformats.org/officeDocument/2006/relationships/image" Target="../media/image646.png"/><Relationship Id="rId121" Type="http://schemas.openxmlformats.org/officeDocument/2006/relationships/customXml" Target="../ink/ink3497.xml"/><Relationship Id="rId142" Type="http://schemas.openxmlformats.org/officeDocument/2006/relationships/image" Target="../media/image668.png"/><Relationship Id="rId3" Type="http://schemas.openxmlformats.org/officeDocument/2006/relationships/customXml" Target="../ink/ink3438.xml"/><Relationship Id="rId25" Type="http://schemas.openxmlformats.org/officeDocument/2006/relationships/customXml" Target="../ink/ink3449.xml"/><Relationship Id="rId46" Type="http://schemas.openxmlformats.org/officeDocument/2006/relationships/image" Target="../media/image620.png"/><Relationship Id="rId67" Type="http://schemas.openxmlformats.org/officeDocument/2006/relationships/customXml" Target="../ink/ink3470.xml"/><Relationship Id="rId116" Type="http://schemas.openxmlformats.org/officeDocument/2006/relationships/image" Target="../media/image655.png"/><Relationship Id="rId137" Type="http://schemas.openxmlformats.org/officeDocument/2006/relationships/customXml" Target="../ink/ink3505.xml"/><Relationship Id="rId20" Type="http://schemas.openxmlformats.org/officeDocument/2006/relationships/image" Target="../media/image604.png"/><Relationship Id="rId41" Type="http://schemas.openxmlformats.org/officeDocument/2006/relationships/customXml" Target="../ink/ink3457.xml"/><Relationship Id="rId62" Type="http://schemas.openxmlformats.org/officeDocument/2006/relationships/image" Target="../media/image628.png"/><Relationship Id="rId83" Type="http://schemas.openxmlformats.org/officeDocument/2006/relationships/customXml" Target="../ink/ink3478.xml"/><Relationship Id="rId88" Type="http://schemas.openxmlformats.org/officeDocument/2006/relationships/image" Target="../media/image641.png"/><Relationship Id="rId111" Type="http://schemas.openxmlformats.org/officeDocument/2006/relationships/customXml" Target="../ink/ink3492.xml"/><Relationship Id="rId132" Type="http://schemas.openxmlformats.org/officeDocument/2006/relationships/image" Target="../media/image663.png"/><Relationship Id="rId15" Type="http://schemas.openxmlformats.org/officeDocument/2006/relationships/customXml" Target="../ink/ink3444.xml"/><Relationship Id="rId36" Type="http://schemas.openxmlformats.org/officeDocument/2006/relationships/image" Target="../media/image612.png"/><Relationship Id="rId57" Type="http://schemas.openxmlformats.org/officeDocument/2006/relationships/customXml" Target="../ink/ink3465.xml"/><Relationship Id="rId106" Type="http://schemas.openxmlformats.org/officeDocument/2006/relationships/image" Target="../media/image650.png"/><Relationship Id="rId127" Type="http://schemas.openxmlformats.org/officeDocument/2006/relationships/customXml" Target="../ink/ink3500.xml"/><Relationship Id="rId10" Type="http://schemas.openxmlformats.org/officeDocument/2006/relationships/image" Target="../media/image522.png"/><Relationship Id="rId31" Type="http://schemas.openxmlformats.org/officeDocument/2006/relationships/customXml" Target="../ink/ink3452.xml"/><Relationship Id="rId52" Type="http://schemas.openxmlformats.org/officeDocument/2006/relationships/image" Target="../media/image623.png"/><Relationship Id="rId73" Type="http://schemas.openxmlformats.org/officeDocument/2006/relationships/customXml" Target="../ink/ink3473.xml"/><Relationship Id="rId78" Type="http://schemas.openxmlformats.org/officeDocument/2006/relationships/image" Target="../media/image636.png"/><Relationship Id="rId94" Type="http://schemas.openxmlformats.org/officeDocument/2006/relationships/image" Target="../media/image644.png"/><Relationship Id="rId99" Type="http://schemas.openxmlformats.org/officeDocument/2006/relationships/customXml" Target="../ink/ink3486.xml"/><Relationship Id="rId101" Type="http://schemas.openxmlformats.org/officeDocument/2006/relationships/customXml" Target="../ink/ink3487.xml"/><Relationship Id="rId122" Type="http://schemas.openxmlformats.org/officeDocument/2006/relationships/image" Target="../media/image658.png"/><Relationship Id="rId143" Type="http://schemas.openxmlformats.org/officeDocument/2006/relationships/customXml" Target="../ink/ink3508.xml"/><Relationship Id="rId148" Type="http://schemas.openxmlformats.org/officeDocument/2006/relationships/image" Target="../media/image670.png"/><Relationship Id="rId4" Type="http://schemas.openxmlformats.org/officeDocument/2006/relationships/image" Target="../media/image519.png"/><Relationship Id="rId9" Type="http://schemas.openxmlformats.org/officeDocument/2006/relationships/customXml" Target="../ink/ink3441.xml"/><Relationship Id="rId26" Type="http://schemas.openxmlformats.org/officeDocument/2006/relationships/image" Target="../media/image607.png"/><Relationship Id="rId47" Type="http://schemas.openxmlformats.org/officeDocument/2006/relationships/customXml" Target="../ink/ink3460.xml"/><Relationship Id="rId68" Type="http://schemas.openxmlformats.org/officeDocument/2006/relationships/image" Target="../media/image631.png"/><Relationship Id="rId89" Type="http://schemas.openxmlformats.org/officeDocument/2006/relationships/customXml" Target="../ink/ink3481.xml"/><Relationship Id="rId112" Type="http://schemas.openxmlformats.org/officeDocument/2006/relationships/image" Target="../media/image653.png"/><Relationship Id="rId133" Type="http://schemas.openxmlformats.org/officeDocument/2006/relationships/customXml" Target="../ink/ink3503.xml"/><Relationship Id="rId16" Type="http://schemas.openxmlformats.org/officeDocument/2006/relationships/image" Target="../media/image527.png"/><Relationship Id="rId37" Type="http://schemas.openxmlformats.org/officeDocument/2006/relationships/customXml" Target="../ink/ink3455.xml"/><Relationship Id="rId58" Type="http://schemas.openxmlformats.org/officeDocument/2006/relationships/image" Target="../media/image626.png"/><Relationship Id="rId79" Type="http://schemas.openxmlformats.org/officeDocument/2006/relationships/customXml" Target="../ink/ink3476.xml"/><Relationship Id="rId102" Type="http://schemas.openxmlformats.org/officeDocument/2006/relationships/image" Target="../media/image648.png"/><Relationship Id="rId123" Type="http://schemas.openxmlformats.org/officeDocument/2006/relationships/customXml" Target="../ink/ink3498.xml"/><Relationship Id="rId144" Type="http://schemas.openxmlformats.org/officeDocument/2006/relationships/image" Target="../media/image73.pn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1.png"/><Relationship Id="rId2" Type="http://schemas.openxmlformats.org/officeDocument/2006/relationships/customXml" Target="../ink/ink3511.xml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customXml" Target="../ink/ink3515.xml"/><Relationship Id="rId13" Type="http://schemas.openxmlformats.org/officeDocument/2006/relationships/image" Target="../media/image676.png"/><Relationship Id="rId3" Type="http://schemas.openxmlformats.org/officeDocument/2006/relationships/image" Target="../media/image671.png"/><Relationship Id="rId7" Type="http://schemas.openxmlformats.org/officeDocument/2006/relationships/image" Target="../media/image673.png"/><Relationship Id="rId12" Type="http://schemas.openxmlformats.org/officeDocument/2006/relationships/customXml" Target="../ink/ink3517.xml"/><Relationship Id="rId2" Type="http://schemas.openxmlformats.org/officeDocument/2006/relationships/customXml" Target="../ink/ink35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14.xml"/><Relationship Id="rId11" Type="http://schemas.openxmlformats.org/officeDocument/2006/relationships/image" Target="../media/image675.png"/><Relationship Id="rId5" Type="http://schemas.openxmlformats.org/officeDocument/2006/relationships/image" Target="../media/image672.png"/><Relationship Id="rId15" Type="http://schemas.openxmlformats.org/officeDocument/2006/relationships/image" Target="../media/image677.png"/><Relationship Id="rId10" Type="http://schemas.openxmlformats.org/officeDocument/2006/relationships/customXml" Target="../ink/ink3516.xml"/><Relationship Id="rId4" Type="http://schemas.openxmlformats.org/officeDocument/2006/relationships/customXml" Target="../ink/ink3513.xml"/><Relationship Id="rId9" Type="http://schemas.openxmlformats.org/officeDocument/2006/relationships/image" Target="../media/image674.png"/><Relationship Id="rId14" Type="http://schemas.openxmlformats.org/officeDocument/2006/relationships/customXml" Target="../ink/ink3518.xml"/></Relationships>
</file>

<file path=ppt/slides/_rels/slide9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76.png"/><Relationship Id="rId18" Type="http://schemas.openxmlformats.org/officeDocument/2006/relationships/customXml" Target="../ink/ink3527.xml"/><Relationship Id="rId26" Type="http://schemas.openxmlformats.org/officeDocument/2006/relationships/customXml" Target="../ink/ink3531.xml"/><Relationship Id="rId3" Type="http://schemas.openxmlformats.org/officeDocument/2006/relationships/image" Target="../media/image671.png"/><Relationship Id="rId21" Type="http://schemas.openxmlformats.org/officeDocument/2006/relationships/image" Target="../media/image680.png"/><Relationship Id="rId7" Type="http://schemas.openxmlformats.org/officeDocument/2006/relationships/image" Target="../media/image673.png"/><Relationship Id="rId12" Type="http://schemas.openxmlformats.org/officeDocument/2006/relationships/customXml" Target="../ink/ink3524.xml"/><Relationship Id="rId17" Type="http://schemas.openxmlformats.org/officeDocument/2006/relationships/image" Target="../media/image678.png"/><Relationship Id="rId25" Type="http://schemas.openxmlformats.org/officeDocument/2006/relationships/image" Target="../media/image682.png"/><Relationship Id="rId33" Type="http://schemas.openxmlformats.org/officeDocument/2006/relationships/image" Target="../media/image686.png"/><Relationship Id="rId2" Type="http://schemas.openxmlformats.org/officeDocument/2006/relationships/customXml" Target="../ink/ink3519.xml"/><Relationship Id="rId16" Type="http://schemas.openxmlformats.org/officeDocument/2006/relationships/customXml" Target="../ink/ink3526.xml"/><Relationship Id="rId20" Type="http://schemas.openxmlformats.org/officeDocument/2006/relationships/customXml" Target="../ink/ink3528.xml"/><Relationship Id="rId29" Type="http://schemas.openxmlformats.org/officeDocument/2006/relationships/image" Target="../media/image68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21.xml"/><Relationship Id="rId11" Type="http://schemas.openxmlformats.org/officeDocument/2006/relationships/image" Target="../media/image675.png"/><Relationship Id="rId24" Type="http://schemas.openxmlformats.org/officeDocument/2006/relationships/customXml" Target="../ink/ink3530.xml"/><Relationship Id="rId32" Type="http://schemas.openxmlformats.org/officeDocument/2006/relationships/customXml" Target="../ink/ink3534.xml"/><Relationship Id="rId5" Type="http://schemas.openxmlformats.org/officeDocument/2006/relationships/image" Target="../media/image672.png"/><Relationship Id="rId15" Type="http://schemas.openxmlformats.org/officeDocument/2006/relationships/image" Target="../media/image677.png"/><Relationship Id="rId23" Type="http://schemas.openxmlformats.org/officeDocument/2006/relationships/image" Target="../media/image681.png"/><Relationship Id="rId28" Type="http://schemas.openxmlformats.org/officeDocument/2006/relationships/customXml" Target="../ink/ink3532.xml"/><Relationship Id="rId10" Type="http://schemas.openxmlformats.org/officeDocument/2006/relationships/customXml" Target="../ink/ink3523.xml"/><Relationship Id="rId19" Type="http://schemas.openxmlformats.org/officeDocument/2006/relationships/image" Target="../media/image679.png"/><Relationship Id="rId31" Type="http://schemas.openxmlformats.org/officeDocument/2006/relationships/image" Target="../media/image685.png"/><Relationship Id="rId4" Type="http://schemas.openxmlformats.org/officeDocument/2006/relationships/customXml" Target="../ink/ink3520.xml"/><Relationship Id="rId9" Type="http://schemas.openxmlformats.org/officeDocument/2006/relationships/image" Target="../media/image674.png"/><Relationship Id="rId14" Type="http://schemas.openxmlformats.org/officeDocument/2006/relationships/customXml" Target="../ink/ink3525.xml"/><Relationship Id="rId22" Type="http://schemas.openxmlformats.org/officeDocument/2006/relationships/customXml" Target="../ink/ink3529.xml"/><Relationship Id="rId27" Type="http://schemas.openxmlformats.org/officeDocument/2006/relationships/image" Target="../media/image683.png"/><Relationship Id="rId30" Type="http://schemas.openxmlformats.org/officeDocument/2006/relationships/customXml" Target="../ink/ink3533.xml"/><Relationship Id="rId8" Type="http://schemas.openxmlformats.org/officeDocument/2006/relationships/customXml" Target="../ink/ink3522.xml"/></Relationships>
</file>

<file path=ppt/slides/_rels/slide9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76.png"/><Relationship Id="rId18" Type="http://schemas.openxmlformats.org/officeDocument/2006/relationships/customXml" Target="../ink/ink3543.xml"/><Relationship Id="rId26" Type="http://schemas.openxmlformats.org/officeDocument/2006/relationships/customXml" Target="../ink/ink3547.xml"/><Relationship Id="rId39" Type="http://schemas.openxmlformats.org/officeDocument/2006/relationships/image" Target="../media/image689.png"/><Relationship Id="rId21" Type="http://schemas.openxmlformats.org/officeDocument/2006/relationships/image" Target="../media/image680.png"/><Relationship Id="rId34" Type="http://schemas.openxmlformats.org/officeDocument/2006/relationships/customXml" Target="../ink/ink3551.xml"/><Relationship Id="rId7" Type="http://schemas.openxmlformats.org/officeDocument/2006/relationships/image" Target="../media/image673.png"/><Relationship Id="rId2" Type="http://schemas.openxmlformats.org/officeDocument/2006/relationships/customXml" Target="../ink/ink3535.xml"/><Relationship Id="rId16" Type="http://schemas.openxmlformats.org/officeDocument/2006/relationships/customXml" Target="../ink/ink3542.xml"/><Relationship Id="rId20" Type="http://schemas.openxmlformats.org/officeDocument/2006/relationships/customXml" Target="../ink/ink3544.xml"/><Relationship Id="rId29" Type="http://schemas.openxmlformats.org/officeDocument/2006/relationships/image" Target="../media/image684.png"/><Relationship Id="rId41" Type="http://schemas.openxmlformats.org/officeDocument/2006/relationships/image" Target="../media/image69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37.xml"/><Relationship Id="rId11" Type="http://schemas.openxmlformats.org/officeDocument/2006/relationships/image" Target="../media/image675.png"/><Relationship Id="rId24" Type="http://schemas.openxmlformats.org/officeDocument/2006/relationships/customXml" Target="../ink/ink3546.xml"/><Relationship Id="rId32" Type="http://schemas.openxmlformats.org/officeDocument/2006/relationships/customXml" Target="../ink/ink3550.xml"/><Relationship Id="rId37" Type="http://schemas.openxmlformats.org/officeDocument/2006/relationships/image" Target="../media/image688.png"/><Relationship Id="rId40" Type="http://schemas.openxmlformats.org/officeDocument/2006/relationships/customXml" Target="../ink/ink3554.xml"/><Relationship Id="rId5" Type="http://schemas.openxmlformats.org/officeDocument/2006/relationships/image" Target="../media/image672.png"/><Relationship Id="rId15" Type="http://schemas.openxmlformats.org/officeDocument/2006/relationships/image" Target="../media/image677.png"/><Relationship Id="rId23" Type="http://schemas.openxmlformats.org/officeDocument/2006/relationships/image" Target="../media/image681.png"/><Relationship Id="rId28" Type="http://schemas.openxmlformats.org/officeDocument/2006/relationships/customXml" Target="../ink/ink3548.xml"/><Relationship Id="rId36" Type="http://schemas.openxmlformats.org/officeDocument/2006/relationships/customXml" Target="../ink/ink3552.xml"/><Relationship Id="rId10" Type="http://schemas.openxmlformats.org/officeDocument/2006/relationships/customXml" Target="../ink/ink3539.xml"/><Relationship Id="rId19" Type="http://schemas.openxmlformats.org/officeDocument/2006/relationships/image" Target="../media/image679.png"/><Relationship Id="rId31" Type="http://schemas.openxmlformats.org/officeDocument/2006/relationships/image" Target="../media/image685.png"/><Relationship Id="rId4" Type="http://schemas.openxmlformats.org/officeDocument/2006/relationships/customXml" Target="../ink/ink3536.xml"/><Relationship Id="rId9" Type="http://schemas.openxmlformats.org/officeDocument/2006/relationships/image" Target="../media/image674.png"/><Relationship Id="rId14" Type="http://schemas.openxmlformats.org/officeDocument/2006/relationships/customXml" Target="../ink/ink3541.xml"/><Relationship Id="rId22" Type="http://schemas.openxmlformats.org/officeDocument/2006/relationships/customXml" Target="../ink/ink3545.xml"/><Relationship Id="rId27" Type="http://schemas.openxmlformats.org/officeDocument/2006/relationships/image" Target="../media/image683.png"/><Relationship Id="rId30" Type="http://schemas.openxmlformats.org/officeDocument/2006/relationships/customXml" Target="../ink/ink3549.xml"/><Relationship Id="rId35" Type="http://schemas.openxmlformats.org/officeDocument/2006/relationships/image" Target="../media/image687.png"/><Relationship Id="rId8" Type="http://schemas.openxmlformats.org/officeDocument/2006/relationships/customXml" Target="../ink/ink3538.xml"/><Relationship Id="rId3" Type="http://schemas.openxmlformats.org/officeDocument/2006/relationships/image" Target="../media/image671.png"/><Relationship Id="rId12" Type="http://schemas.openxmlformats.org/officeDocument/2006/relationships/customXml" Target="../ink/ink3540.xml"/><Relationship Id="rId17" Type="http://schemas.openxmlformats.org/officeDocument/2006/relationships/image" Target="../media/image678.png"/><Relationship Id="rId25" Type="http://schemas.openxmlformats.org/officeDocument/2006/relationships/image" Target="../media/image682.png"/><Relationship Id="rId33" Type="http://schemas.openxmlformats.org/officeDocument/2006/relationships/image" Target="../media/image686.png"/><Relationship Id="rId38" Type="http://schemas.openxmlformats.org/officeDocument/2006/relationships/customXml" Target="../ink/ink355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41F5B2-CD38-4273-8B43-57C91BC3C119}"/>
                  </a:ext>
                </a:extLst>
              </p14:cNvPr>
              <p14:cNvContentPartPr/>
              <p14:nvPr/>
            </p14:nvContentPartPr>
            <p14:xfrm>
              <a:off x="7934160" y="162160"/>
              <a:ext cx="854280" cy="576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41F5B2-CD38-4273-8B43-57C91BC3C11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916160" y="144160"/>
                <a:ext cx="88992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B2009B6-5585-421C-92E8-E6B8C4BD1C2C}"/>
                  </a:ext>
                </a:extLst>
              </p14:cNvPr>
              <p14:cNvContentPartPr/>
              <p14:nvPr/>
            </p14:nvContentPartPr>
            <p14:xfrm>
              <a:off x="487200" y="192760"/>
              <a:ext cx="1914840" cy="689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B2009B6-5585-421C-92E8-E6B8C4BD1C2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75116"/>
                <a:ext cx="2611080" cy="156060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339044-539B-497A-BFF6-D5E7384038FA}"/>
                  </a:ext>
                </a:extLst>
              </p14:cNvPr>
              <p14:cNvContentPartPr/>
              <p14:nvPr/>
            </p14:nvContentPartPr>
            <p14:xfrm>
              <a:off x="2326440" y="339640"/>
              <a:ext cx="61200" cy="366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339044-539B-497A-BFF6-D5E7384038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08800" y="321640"/>
                <a:ext cx="968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88B76CA-5EE6-49E6-98B8-3E4F75D0F2E3}"/>
                  </a:ext>
                </a:extLst>
              </p14:cNvPr>
              <p14:cNvContentPartPr/>
              <p14:nvPr/>
            </p14:nvContentPartPr>
            <p14:xfrm>
              <a:off x="2305920" y="332440"/>
              <a:ext cx="225000" cy="338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88B76CA-5EE6-49E6-98B8-3E4F75D0F2E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87920" y="314440"/>
                <a:ext cx="2606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167BBC4-58C6-46B6-A578-4B32E4FE8B19}"/>
                  </a:ext>
                </a:extLst>
              </p14:cNvPr>
              <p14:cNvContentPartPr/>
              <p14:nvPr/>
            </p14:nvContentPartPr>
            <p14:xfrm>
              <a:off x="2579160" y="547360"/>
              <a:ext cx="112680" cy="157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167BBC4-58C6-46B6-A578-4B32E4FE8B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61520" y="529360"/>
                <a:ext cx="1483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BB589FF-E890-4F3E-B5EE-FFB7FF7D3B78}"/>
                  </a:ext>
                </a:extLst>
              </p14:cNvPr>
              <p14:cNvContentPartPr/>
              <p14:nvPr/>
            </p14:nvContentPartPr>
            <p14:xfrm>
              <a:off x="2732880" y="375640"/>
              <a:ext cx="194400" cy="30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BB589FF-E890-4F3E-B5EE-FFB7FF7D3B7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14880" y="358000"/>
                <a:ext cx="230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F3C594D-E63B-42AC-B979-5D47E8EF6FE0}"/>
                  </a:ext>
                </a:extLst>
              </p14:cNvPr>
              <p14:cNvContentPartPr/>
              <p14:nvPr/>
            </p14:nvContentPartPr>
            <p14:xfrm>
              <a:off x="3169560" y="275920"/>
              <a:ext cx="701280" cy="585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F3C594D-E63B-42AC-B979-5D47E8EF6FE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51560" y="258280"/>
                <a:ext cx="736920" cy="62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A779A76-7C14-477F-8B32-052D1B26D656}"/>
                  </a:ext>
                </a:extLst>
              </p14:cNvPr>
              <p14:cNvContentPartPr/>
              <p14:nvPr/>
            </p14:nvContentPartPr>
            <p14:xfrm>
              <a:off x="3708120" y="447640"/>
              <a:ext cx="214920" cy="19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A779A76-7C14-477F-8B32-052D1B26D65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90480" y="430000"/>
                <a:ext cx="250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B4E0B20-C811-459C-8239-D6E120FE39A3}"/>
                  </a:ext>
                </a:extLst>
              </p14:cNvPr>
              <p14:cNvContentPartPr/>
              <p14:nvPr/>
            </p14:nvContentPartPr>
            <p14:xfrm>
              <a:off x="3984960" y="477160"/>
              <a:ext cx="99000" cy="17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B4E0B20-C811-459C-8239-D6E120FE39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66960" y="459160"/>
                <a:ext cx="1346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A1552F-5D5C-4EDA-AA74-802A879B1580}"/>
                  </a:ext>
                </a:extLst>
              </p14:cNvPr>
              <p14:cNvContentPartPr/>
              <p14:nvPr/>
            </p14:nvContentPartPr>
            <p14:xfrm>
              <a:off x="3540000" y="334960"/>
              <a:ext cx="15840" cy="2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A1552F-5D5C-4EDA-AA74-802A879B158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22360" y="316960"/>
                <a:ext cx="5148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095166-6A45-4145-857C-6F125DFD1998}"/>
                  </a:ext>
                </a:extLst>
              </p14:cNvPr>
              <p14:cNvContentPartPr/>
              <p14:nvPr/>
            </p14:nvContentPartPr>
            <p14:xfrm>
              <a:off x="4455840" y="467080"/>
              <a:ext cx="235800" cy="155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095166-6A45-4145-857C-6F125DFD199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37840" y="449080"/>
                <a:ext cx="2714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92C01E5-168A-4FA3-BD11-7242CC39BEBC}"/>
                  </a:ext>
                </a:extLst>
              </p14:cNvPr>
              <p14:cNvContentPartPr/>
              <p14:nvPr/>
            </p14:nvContentPartPr>
            <p14:xfrm>
              <a:off x="5133720" y="238120"/>
              <a:ext cx="616680" cy="339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92C01E5-168A-4FA3-BD11-7242CC39BEB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16080" y="220480"/>
                <a:ext cx="6523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1B9774-0CC3-4C3F-8C0D-9E0673836615}"/>
                  </a:ext>
                </a:extLst>
              </p14:cNvPr>
              <p14:cNvContentPartPr/>
              <p14:nvPr/>
            </p14:nvContentPartPr>
            <p14:xfrm>
              <a:off x="6275280" y="396880"/>
              <a:ext cx="166320" cy="183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1B9774-0CC3-4C3F-8C0D-9E067383661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57280" y="379240"/>
                <a:ext cx="2019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12ABFF-6E4E-41A1-AA4D-1F8D03F0EC56}"/>
                  </a:ext>
                </a:extLst>
              </p14:cNvPr>
              <p14:cNvContentPartPr/>
              <p14:nvPr/>
            </p14:nvContentPartPr>
            <p14:xfrm>
              <a:off x="6573000" y="442240"/>
              <a:ext cx="149400" cy="96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12ABFF-6E4E-41A1-AA4D-1F8D03F0EC5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55000" y="424240"/>
                <a:ext cx="18504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D7027C5-2EAD-4A8E-A299-921EA0C325EA}"/>
                  </a:ext>
                </a:extLst>
              </p14:cNvPr>
              <p14:cNvContentPartPr/>
              <p14:nvPr/>
            </p14:nvContentPartPr>
            <p14:xfrm>
              <a:off x="6856680" y="395440"/>
              <a:ext cx="133560" cy="13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D7027C5-2EAD-4A8E-A299-921EA0C325E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9040" y="377800"/>
                <a:ext cx="1692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C5819F-3763-4DB6-85DC-B356084CB051}"/>
                  </a:ext>
                </a:extLst>
              </p14:cNvPr>
              <p14:cNvContentPartPr/>
              <p14:nvPr/>
            </p14:nvContentPartPr>
            <p14:xfrm>
              <a:off x="7089960" y="233080"/>
              <a:ext cx="153360" cy="269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C5819F-3763-4DB6-85DC-B356084CB0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71960" y="215440"/>
                <a:ext cx="1890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8902146-972C-4AE0-987C-BCC455D6D779}"/>
                  </a:ext>
                </a:extLst>
              </p14:cNvPr>
              <p14:cNvContentPartPr/>
              <p14:nvPr/>
            </p14:nvContentPartPr>
            <p14:xfrm>
              <a:off x="7446720" y="243880"/>
              <a:ext cx="932040" cy="336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8902146-972C-4AE0-987C-BCC455D6D7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29080" y="226221"/>
                <a:ext cx="967680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1301072-7FD0-49E2-A3C5-80CB595C4293}"/>
                  </a:ext>
                </a:extLst>
              </p14:cNvPr>
              <p14:cNvContentPartPr/>
              <p14:nvPr/>
            </p14:nvContentPartPr>
            <p14:xfrm>
              <a:off x="927840" y="1198600"/>
              <a:ext cx="27360" cy="14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1301072-7FD0-49E2-A3C5-80CB595C429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10200" y="1180600"/>
                <a:ext cx="630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3F55A83-7B62-4DDB-8B5B-9899105417B9}"/>
                  </a:ext>
                </a:extLst>
              </p14:cNvPr>
              <p14:cNvContentPartPr/>
              <p14:nvPr/>
            </p14:nvContentPartPr>
            <p14:xfrm>
              <a:off x="633000" y="934360"/>
              <a:ext cx="188640" cy="446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3F55A83-7B62-4DDB-8B5B-9899105417B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5000" y="916720"/>
                <a:ext cx="22428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F852A0-FB07-4D07-9B9C-7E6D0E2943E1}"/>
                  </a:ext>
                </a:extLst>
              </p14:cNvPr>
              <p14:cNvContentPartPr/>
              <p14:nvPr/>
            </p14:nvContentPartPr>
            <p14:xfrm>
              <a:off x="1178400" y="1106440"/>
              <a:ext cx="193680" cy="92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F852A0-FB07-4D07-9B9C-7E6D0E2943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60400" y="1088731"/>
                <a:ext cx="229320" cy="128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CBDA833-BC31-46BC-86BA-08824EE4956C}"/>
                  </a:ext>
                </a:extLst>
              </p14:cNvPr>
              <p14:cNvContentPartPr/>
              <p14:nvPr/>
            </p14:nvContentPartPr>
            <p14:xfrm>
              <a:off x="1556760" y="975040"/>
              <a:ext cx="371880" cy="37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CBDA833-BC31-46BC-86BA-08824EE4956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39120" y="957383"/>
                <a:ext cx="407520" cy="410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430C9DD-2C7F-483F-B92D-8DAB8783F913}"/>
                  </a:ext>
                </a:extLst>
              </p14:cNvPr>
              <p14:cNvContentPartPr/>
              <p14:nvPr/>
            </p14:nvContentPartPr>
            <p14:xfrm>
              <a:off x="2102520" y="1080160"/>
              <a:ext cx="212760" cy="1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430C9DD-2C7F-483F-B92D-8DAB8783F91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84880" y="1062520"/>
                <a:ext cx="2484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C5CB44C-8403-41FE-B763-2D1C211122F2}"/>
                  </a:ext>
                </a:extLst>
              </p14:cNvPr>
              <p14:cNvContentPartPr/>
              <p14:nvPr/>
            </p14:nvContentPartPr>
            <p14:xfrm>
              <a:off x="2133480" y="1187800"/>
              <a:ext cx="265680" cy="1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C5CB44C-8403-41FE-B763-2D1C211122F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15480" y="1169800"/>
                <a:ext cx="301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8581240-380C-4AD2-BBCB-3F0B24F3E3F5}"/>
                  </a:ext>
                </a:extLst>
              </p14:cNvPr>
              <p14:cNvContentPartPr/>
              <p14:nvPr/>
            </p14:nvContentPartPr>
            <p14:xfrm>
              <a:off x="2580240" y="1004200"/>
              <a:ext cx="549000" cy="277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8581240-380C-4AD2-BBCB-3F0B24F3E3F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2600" y="986560"/>
                <a:ext cx="5846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D0CAE69-81AB-472B-B5A4-A1C54242215C}"/>
                  </a:ext>
                </a:extLst>
              </p14:cNvPr>
              <p14:cNvContentPartPr/>
              <p14:nvPr/>
            </p14:nvContentPartPr>
            <p14:xfrm>
              <a:off x="2082360" y="1475080"/>
              <a:ext cx="1289160" cy="443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D0CAE69-81AB-472B-B5A4-A1C5424221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5" y="1457080"/>
                <a:ext cx="1324790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E9E5A70-33BE-4E0E-9893-03907362AB50}"/>
                  </a:ext>
                </a:extLst>
              </p14:cNvPr>
              <p14:cNvContentPartPr/>
              <p14:nvPr/>
            </p14:nvContentPartPr>
            <p14:xfrm>
              <a:off x="4896480" y="1665880"/>
              <a:ext cx="212760" cy="2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E9E5A70-33BE-4E0E-9893-03907362AB5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78840" y="1648240"/>
                <a:ext cx="248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79DADBE-B816-4696-B615-3BE728446B58}"/>
                  </a:ext>
                </a:extLst>
              </p14:cNvPr>
              <p14:cNvContentPartPr/>
              <p14:nvPr/>
            </p14:nvContentPartPr>
            <p14:xfrm>
              <a:off x="4947600" y="1767760"/>
              <a:ext cx="194760" cy="28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79DADBE-B816-4696-B615-3BE728446B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929960" y="1749760"/>
                <a:ext cx="23040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8A92CED-82BC-4EB5-81D9-B779A153A9CF}"/>
                  </a:ext>
                </a:extLst>
              </p14:cNvPr>
              <p14:cNvContentPartPr/>
              <p14:nvPr/>
            </p14:nvContentPartPr>
            <p14:xfrm>
              <a:off x="3991080" y="1508200"/>
              <a:ext cx="724320" cy="459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8A92CED-82BC-4EB5-81D9-B779A153A9C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73080" y="1490560"/>
                <a:ext cx="75996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1297DA-13B0-48A6-8722-89DDAF8AC1ED}"/>
                  </a:ext>
                </a:extLst>
              </p14:cNvPr>
              <p14:cNvContentPartPr/>
              <p14:nvPr/>
            </p14:nvContentPartPr>
            <p14:xfrm>
              <a:off x="5333880" y="1548880"/>
              <a:ext cx="269640" cy="241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1297DA-13B0-48A6-8722-89DDAF8AC1E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15880" y="1531240"/>
                <a:ext cx="30528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80E8058-E8B9-405E-A4DD-582778D07312}"/>
                  </a:ext>
                </a:extLst>
              </p14:cNvPr>
              <p14:cNvContentPartPr/>
              <p14:nvPr/>
            </p14:nvContentPartPr>
            <p14:xfrm>
              <a:off x="5750760" y="1502080"/>
              <a:ext cx="203040" cy="323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80E8058-E8B9-405E-A4DD-582778D073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32760" y="1484080"/>
                <a:ext cx="23868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5690F0D-1EE8-4C4C-8F76-CA39FB4652B5}"/>
                  </a:ext>
                </a:extLst>
              </p14:cNvPr>
              <p14:cNvContentPartPr/>
              <p14:nvPr/>
            </p14:nvContentPartPr>
            <p14:xfrm>
              <a:off x="6207240" y="1523680"/>
              <a:ext cx="812160" cy="20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5690F0D-1EE8-4C4C-8F76-CA39FB4652B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89240" y="1506040"/>
                <a:ext cx="84780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1F1277F-EE50-4742-BA21-877A0CC43FAD}"/>
                  </a:ext>
                </a:extLst>
              </p14:cNvPr>
              <p14:cNvContentPartPr/>
              <p14:nvPr/>
            </p14:nvContentPartPr>
            <p14:xfrm>
              <a:off x="314760" y="2255200"/>
              <a:ext cx="984600" cy="4453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1F1277F-EE50-4742-BA21-877A0CC43F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6760" y="2237560"/>
                <a:ext cx="1020240" cy="48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1E66E32-DE57-4656-9D14-A10A358B9FC4}"/>
                  </a:ext>
                </a:extLst>
              </p14:cNvPr>
              <p14:cNvContentPartPr/>
              <p14:nvPr/>
            </p14:nvContentPartPr>
            <p14:xfrm>
              <a:off x="1614720" y="2247640"/>
              <a:ext cx="409680" cy="549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1E66E32-DE57-4656-9D14-A10A358B9FC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96720" y="2229640"/>
                <a:ext cx="445320" cy="58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433CDC5-DB0B-406B-9F34-5C06275F08AA}"/>
                  </a:ext>
                </a:extLst>
              </p14:cNvPr>
              <p14:cNvContentPartPr/>
              <p14:nvPr/>
            </p14:nvContentPartPr>
            <p14:xfrm>
              <a:off x="2163720" y="2427640"/>
              <a:ext cx="162000" cy="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433CDC5-DB0B-406B-9F34-5C06275F08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145720" y="2410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87DFEF9-562E-4DEF-8BF5-CDF2499F9555}"/>
                  </a:ext>
                </a:extLst>
              </p14:cNvPr>
              <p14:cNvContentPartPr/>
              <p14:nvPr/>
            </p14:nvContentPartPr>
            <p14:xfrm>
              <a:off x="2193960" y="2519080"/>
              <a:ext cx="100080" cy="11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87DFEF9-562E-4DEF-8BF5-CDF2499F955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76320" y="2501440"/>
                <a:ext cx="135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E4B56FD-1C23-4203-84C1-DCC2DED66370}"/>
                  </a:ext>
                </a:extLst>
              </p14:cNvPr>
              <p14:cNvContentPartPr/>
              <p14:nvPr/>
            </p14:nvContentPartPr>
            <p14:xfrm>
              <a:off x="2510400" y="2204080"/>
              <a:ext cx="426240" cy="5119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E4B56FD-1C23-4203-84C1-DCC2DED6637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92400" y="2186440"/>
                <a:ext cx="461880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488C070-E5F6-4DC9-87E2-76DF4189B1D4}"/>
                  </a:ext>
                </a:extLst>
              </p14:cNvPr>
              <p14:cNvContentPartPr/>
              <p14:nvPr/>
            </p14:nvContentPartPr>
            <p14:xfrm>
              <a:off x="3037440" y="2214520"/>
              <a:ext cx="486000" cy="489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488C070-E5F6-4DC9-87E2-76DF4189B1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019440" y="2196880"/>
                <a:ext cx="5216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04E5713-C7B6-4B07-BC1A-3CD7C6B21AF7}"/>
                  </a:ext>
                </a:extLst>
              </p14:cNvPr>
              <p14:cNvContentPartPr/>
              <p14:nvPr/>
            </p14:nvContentPartPr>
            <p14:xfrm>
              <a:off x="3708120" y="2367160"/>
              <a:ext cx="165600" cy="1620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04E5713-C7B6-4B07-BC1A-3CD7C6B21AF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90480" y="2349160"/>
                <a:ext cx="2012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CD502D0-5089-47E4-8D1B-500B6D2589FD}"/>
                  </a:ext>
                </a:extLst>
              </p14:cNvPr>
              <p14:cNvContentPartPr/>
              <p14:nvPr/>
            </p14:nvContentPartPr>
            <p14:xfrm>
              <a:off x="5465640" y="2407480"/>
              <a:ext cx="334080" cy="3470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CD502D0-5089-47E4-8D1B-500B6D2589F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448000" y="2389480"/>
                <a:ext cx="36972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5A4174B-108C-4CDF-890C-F13C4DA137A3}"/>
                  </a:ext>
                </a:extLst>
              </p14:cNvPr>
              <p14:cNvContentPartPr/>
              <p14:nvPr/>
            </p14:nvContentPartPr>
            <p14:xfrm>
              <a:off x="4045080" y="2158720"/>
              <a:ext cx="1339560" cy="723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5A4174B-108C-4CDF-890C-F13C4DA137A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027080" y="2140720"/>
                <a:ext cx="1375200" cy="7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89C189E6-6169-4277-912A-6F53555D4C76}"/>
                  </a:ext>
                </a:extLst>
              </p14:cNvPr>
              <p14:cNvContentPartPr/>
              <p14:nvPr/>
            </p14:nvContentPartPr>
            <p14:xfrm>
              <a:off x="6014280" y="2395600"/>
              <a:ext cx="171720" cy="11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89C189E6-6169-4277-912A-6F53555D4C7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96640" y="2377960"/>
                <a:ext cx="2073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D6016CB-7AE6-4BAE-BF65-2FDEB18E544D}"/>
                  </a:ext>
                </a:extLst>
              </p14:cNvPr>
              <p14:cNvContentPartPr/>
              <p14:nvPr/>
            </p14:nvContentPartPr>
            <p14:xfrm>
              <a:off x="6033360" y="2468320"/>
              <a:ext cx="173520" cy="10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D6016CB-7AE6-4BAE-BF65-2FDEB18E544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15360" y="2450320"/>
                <a:ext cx="209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8913141A-167C-4515-BF59-5B5D908B240A}"/>
                  </a:ext>
                </a:extLst>
              </p14:cNvPr>
              <p14:cNvContentPartPr/>
              <p14:nvPr/>
            </p14:nvContentPartPr>
            <p14:xfrm>
              <a:off x="6431160" y="2277160"/>
              <a:ext cx="601200" cy="2847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8913141A-167C-4515-BF59-5B5D908B240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413160" y="2259160"/>
                <a:ext cx="63684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BD66DCC-0D10-41C7-8F88-99E7D1B5EC6A}"/>
                  </a:ext>
                </a:extLst>
              </p14:cNvPr>
              <p14:cNvContentPartPr/>
              <p14:nvPr/>
            </p14:nvContentPartPr>
            <p14:xfrm>
              <a:off x="712200" y="3125680"/>
              <a:ext cx="689760" cy="227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BD66DCC-0D10-41C7-8F88-99E7D1B5EC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94560" y="3107680"/>
                <a:ext cx="7254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1A1A40C-4905-40C5-922A-0C91E1D1FEC2}"/>
                  </a:ext>
                </a:extLst>
              </p14:cNvPr>
              <p14:cNvContentPartPr/>
              <p14:nvPr/>
            </p14:nvContentPartPr>
            <p14:xfrm>
              <a:off x="3626760" y="3189760"/>
              <a:ext cx="15480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1A1A40C-4905-40C5-922A-0C91E1D1FEC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608760" y="3171760"/>
                <a:ext cx="190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50A4692-DE4F-4222-BB9C-A88797D5DD4A}"/>
                  </a:ext>
                </a:extLst>
              </p14:cNvPr>
              <p14:cNvContentPartPr/>
              <p14:nvPr/>
            </p14:nvContentPartPr>
            <p14:xfrm>
              <a:off x="3657000" y="3254920"/>
              <a:ext cx="164520" cy="16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50A4692-DE4F-4222-BB9C-A88797D5DD4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39360" y="3236920"/>
                <a:ext cx="2001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3663F0F-F2C4-471B-8EF7-8C74D76A595F}"/>
                  </a:ext>
                </a:extLst>
              </p14:cNvPr>
              <p14:cNvContentPartPr/>
              <p14:nvPr/>
            </p14:nvContentPartPr>
            <p14:xfrm>
              <a:off x="1991640" y="2986720"/>
              <a:ext cx="1502640" cy="43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3663F0F-F2C4-471B-8EF7-8C74D76A595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73640" y="2969080"/>
                <a:ext cx="153828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BF1F1A8-70A2-40EA-8BB5-B5822B164C06}"/>
                  </a:ext>
                </a:extLst>
              </p14:cNvPr>
              <p14:cNvContentPartPr/>
              <p14:nvPr/>
            </p14:nvContentPartPr>
            <p14:xfrm>
              <a:off x="4023120" y="3178960"/>
              <a:ext cx="160200" cy="21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BF1F1A8-70A2-40EA-8BB5-B5822B164C0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05120" y="3160960"/>
                <a:ext cx="195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75A4F50-8A43-49CA-B48A-A58B6495743A}"/>
                  </a:ext>
                </a:extLst>
              </p14:cNvPr>
              <p14:cNvContentPartPr/>
              <p14:nvPr/>
            </p14:nvContentPartPr>
            <p14:xfrm>
              <a:off x="5959560" y="3017320"/>
              <a:ext cx="542160" cy="414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75A4F50-8A43-49CA-B48A-A58B6495743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941572" y="2999320"/>
                <a:ext cx="577776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230DEA-5A62-4DFD-A87B-6B5E07637FB0}"/>
                  </a:ext>
                </a:extLst>
              </p14:cNvPr>
              <p14:cNvContentPartPr/>
              <p14:nvPr/>
            </p14:nvContentPartPr>
            <p14:xfrm>
              <a:off x="4296720" y="2875120"/>
              <a:ext cx="1566720" cy="58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230DEA-5A62-4DFD-A87B-6B5E07637FB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79076" y="2857120"/>
                <a:ext cx="1602368" cy="62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8EB6D91-248B-4F3C-BCBE-F4211448C841}"/>
                  </a:ext>
                </a:extLst>
              </p14:cNvPr>
              <p14:cNvContentPartPr/>
              <p14:nvPr/>
            </p14:nvContentPartPr>
            <p14:xfrm>
              <a:off x="1523640" y="3847480"/>
              <a:ext cx="5009040" cy="642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8EB6D91-248B-4F3C-BCBE-F4211448C84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505640" y="3829840"/>
                <a:ext cx="5044680" cy="6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4AA215A-0EA6-4959-A1A9-A8A2A6380DAD}"/>
                  </a:ext>
                </a:extLst>
              </p14:cNvPr>
              <p14:cNvContentPartPr/>
              <p14:nvPr/>
            </p14:nvContentPartPr>
            <p14:xfrm>
              <a:off x="6794400" y="3996160"/>
              <a:ext cx="34200" cy="35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4AA215A-0EA6-4959-A1A9-A8A2A6380DA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76760" y="3978520"/>
                <a:ext cx="6984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437FBD-9A8B-4FF4-89F6-8D95E0731D7D}"/>
                  </a:ext>
                </a:extLst>
              </p14:cNvPr>
              <p14:cNvContentPartPr/>
              <p14:nvPr/>
            </p14:nvContentPartPr>
            <p14:xfrm>
              <a:off x="6810240" y="4124680"/>
              <a:ext cx="13680" cy="32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437FBD-9A8B-4FF4-89F6-8D95E0731D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792600" y="4106680"/>
                <a:ext cx="49320" cy="6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14596149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1B537C1-E822-4D5B-A8C2-5EE03F73766B}"/>
                  </a:ext>
                </a:extLst>
              </p14:cNvPr>
              <p14:cNvContentPartPr/>
              <p14:nvPr/>
            </p14:nvContentPartPr>
            <p14:xfrm>
              <a:off x="423840" y="42640"/>
              <a:ext cx="8229600" cy="1268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1B537C1-E822-4D5B-A8C2-5EE03F73766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5841" y="24640"/>
                <a:ext cx="8265238" cy="13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69CFD09-7239-48A0-B4B3-7D93872ED4EB}"/>
                  </a:ext>
                </a:extLst>
              </p14:cNvPr>
              <p14:cNvContentPartPr/>
              <p14:nvPr/>
            </p14:nvContentPartPr>
            <p14:xfrm>
              <a:off x="1808040" y="2315680"/>
              <a:ext cx="171720" cy="1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69CFD09-7239-48A0-B4B3-7D93872ED4E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90400" y="2297680"/>
                <a:ext cx="207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5316670-BD50-4669-976F-54A7830F52D0}"/>
                  </a:ext>
                </a:extLst>
              </p14:cNvPr>
              <p14:cNvContentPartPr/>
              <p14:nvPr/>
            </p14:nvContentPartPr>
            <p14:xfrm>
              <a:off x="1787880" y="2428360"/>
              <a:ext cx="213480" cy="30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5316670-BD50-4669-976F-54A7830F52D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69880" y="2410360"/>
                <a:ext cx="2491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13E9598-4C34-40B2-AC16-F85C065047D1}"/>
                  </a:ext>
                </a:extLst>
              </p14:cNvPr>
              <p14:cNvContentPartPr/>
              <p14:nvPr/>
            </p14:nvContentPartPr>
            <p14:xfrm>
              <a:off x="964920" y="2145040"/>
              <a:ext cx="606600" cy="66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13E9598-4C34-40B2-AC16-F85C065047D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46920" y="2127040"/>
                <a:ext cx="642240" cy="70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D36B93D-E9E2-4153-9D13-8CEFEE7D393B}"/>
                  </a:ext>
                </a:extLst>
              </p14:cNvPr>
              <p14:cNvContentPartPr/>
              <p14:nvPr/>
            </p14:nvContentPartPr>
            <p14:xfrm>
              <a:off x="2163720" y="2036680"/>
              <a:ext cx="560160" cy="673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D36B93D-E9E2-4153-9D13-8CEFEE7D3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45720" y="2018680"/>
                <a:ext cx="595800" cy="70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1A4D68E-AD7F-4E8D-9C7C-16C0E4176459}"/>
                  </a:ext>
                </a:extLst>
              </p14:cNvPr>
              <p14:cNvContentPartPr/>
              <p14:nvPr/>
            </p14:nvContentPartPr>
            <p14:xfrm>
              <a:off x="3413280" y="1951720"/>
              <a:ext cx="167760" cy="90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1A4D68E-AD7F-4E8D-9C7C-16C0E41764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95280" y="1934080"/>
                <a:ext cx="2034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0142BCD-3D98-4A32-ABD4-A9B018C9C50E}"/>
                  </a:ext>
                </a:extLst>
              </p14:cNvPr>
              <p14:cNvContentPartPr/>
              <p14:nvPr/>
            </p14:nvContentPartPr>
            <p14:xfrm>
              <a:off x="2974800" y="2173840"/>
              <a:ext cx="601560" cy="23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0142BCD-3D98-4A32-ABD4-A9B018C9C50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6800" y="2156200"/>
                <a:ext cx="63720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F3D0CA0-C84F-4088-8290-ABB14AF8DE75}"/>
                  </a:ext>
                </a:extLst>
              </p14:cNvPr>
              <p14:cNvContentPartPr/>
              <p14:nvPr/>
            </p14:nvContentPartPr>
            <p14:xfrm>
              <a:off x="3880920" y="2225680"/>
              <a:ext cx="212400" cy="3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F3D0CA0-C84F-4088-8290-ABB14AF8DE7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63280" y="2207680"/>
                <a:ext cx="2480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DE97AAC-C430-4D4A-991D-DE6BBAB6C268}"/>
                  </a:ext>
                </a:extLst>
              </p14:cNvPr>
              <p14:cNvContentPartPr/>
              <p14:nvPr/>
            </p14:nvContentPartPr>
            <p14:xfrm>
              <a:off x="3901080" y="2318200"/>
              <a:ext cx="22356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DE97AAC-C430-4D4A-991D-DE6BBAB6C26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83080" y="2300200"/>
                <a:ext cx="2592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6B0A796-85ED-40B1-9DFE-498E84AC0770}"/>
                  </a:ext>
                </a:extLst>
              </p14:cNvPr>
              <p14:cNvContentPartPr/>
              <p14:nvPr/>
            </p14:nvContentPartPr>
            <p14:xfrm>
              <a:off x="5160720" y="1965400"/>
              <a:ext cx="139320" cy="11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6B0A796-85ED-40B1-9DFE-498E84AC077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43080" y="1947760"/>
                <a:ext cx="174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A893A74-14D7-4F26-869E-108C1658F920}"/>
                  </a:ext>
                </a:extLst>
              </p14:cNvPr>
              <p14:cNvContentPartPr/>
              <p14:nvPr/>
            </p14:nvContentPartPr>
            <p14:xfrm>
              <a:off x="4356120" y="2187880"/>
              <a:ext cx="907200" cy="359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A893A74-14D7-4F26-869E-108C1658F92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38120" y="2170240"/>
                <a:ext cx="94284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896AFE2-50F6-47F3-9ADE-947B43A64C5E}"/>
                  </a:ext>
                </a:extLst>
              </p14:cNvPr>
              <p14:cNvContentPartPr/>
              <p14:nvPr/>
            </p14:nvContentPartPr>
            <p14:xfrm>
              <a:off x="5500920" y="2232880"/>
              <a:ext cx="17280" cy="13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896AFE2-50F6-47F3-9ADE-947B43A64C5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83280" y="2215240"/>
                <a:ext cx="52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A60C77E-E0B3-4B0C-B588-4CA6E6403F5C}"/>
                  </a:ext>
                </a:extLst>
              </p14:cNvPr>
              <p14:cNvContentPartPr/>
              <p14:nvPr/>
            </p14:nvContentPartPr>
            <p14:xfrm>
              <a:off x="6654720" y="2041720"/>
              <a:ext cx="161640" cy="184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A60C77E-E0B3-4B0C-B588-4CA6E6403F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6720" y="2024080"/>
                <a:ext cx="1972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EC255F0-7FF6-44BB-9823-9BA373213130}"/>
                  </a:ext>
                </a:extLst>
              </p14:cNvPr>
              <p14:cNvContentPartPr/>
              <p14:nvPr/>
            </p14:nvContentPartPr>
            <p14:xfrm>
              <a:off x="6156480" y="1947040"/>
              <a:ext cx="364680" cy="325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EC255F0-7FF6-44BB-9823-9BA3732131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38840" y="1929380"/>
                <a:ext cx="40032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2D678F6-D969-40F3-9E1C-217C5D68A67B}"/>
                  </a:ext>
                </a:extLst>
              </p14:cNvPr>
              <p14:cNvContentPartPr/>
              <p14:nvPr/>
            </p14:nvContentPartPr>
            <p14:xfrm>
              <a:off x="5659320" y="1930120"/>
              <a:ext cx="406080" cy="459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2D678F6-D969-40F3-9E1C-217C5D68A6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41320" y="1912120"/>
                <a:ext cx="44172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90AFF9C-E83F-4EDC-898F-E30482952A3C}"/>
                  </a:ext>
                </a:extLst>
              </p14:cNvPr>
              <p14:cNvContentPartPr/>
              <p14:nvPr/>
            </p14:nvContentPartPr>
            <p14:xfrm>
              <a:off x="6981240" y="1828600"/>
              <a:ext cx="750600" cy="51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90AFF9C-E83F-4EDC-898F-E30482952A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963231" y="1810600"/>
                <a:ext cx="786257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69FF5DB-ABC3-4049-8309-BD6F00710137}"/>
                  </a:ext>
                </a:extLst>
              </p14:cNvPr>
              <p14:cNvContentPartPr/>
              <p14:nvPr/>
            </p14:nvContentPartPr>
            <p14:xfrm>
              <a:off x="3941760" y="2834800"/>
              <a:ext cx="173880" cy="2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69FF5DB-ABC3-4049-8309-BD6F007101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23760" y="2816800"/>
                <a:ext cx="2095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E3B36FC-A7BA-4DAD-A3E8-96272D330953}"/>
                  </a:ext>
                </a:extLst>
              </p14:cNvPr>
              <p14:cNvContentPartPr/>
              <p14:nvPr/>
            </p14:nvContentPartPr>
            <p14:xfrm>
              <a:off x="4023120" y="2935960"/>
              <a:ext cx="101160" cy="10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E3B36FC-A7BA-4DAD-A3E8-96272D33095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05120" y="291796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AB43B3B-457E-4EBD-8B7D-30A9849DC971}"/>
                  </a:ext>
                </a:extLst>
              </p14:cNvPr>
              <p14:cNvContentPartPr/>
              <p14:nvPr/>
            </p14:nvContentPartPr>
            <p14:xfrm>
              <a:off x="4388520" y="2834440"/>
              <a:ext cx="651600" cy="321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AB43B3B-457E-4EBD-8B7D-30A9849DC97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70880" y="2816440"/>
                <a:ext cx="68724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6D64615-4372-44DF-992F-C8978501863E}"/>
                  </a:ext>
                </a:extLst>
              </p14:cNvPr>
              <p14:cNvContentPartPr/>
              <p14:nvPr/>
            </p14:nvContentPartPr>
            <p14:xfrm>
              <a:off x="5197800" y="2766040"/>
              <a:ext cx="500040" cy="437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6D64615-4372-44DF-992F-C897850186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79800" y="2748040"/>
                <a:ext cx="53568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512C93C-1400-49E0-B2ED-E368A37F881B}"/>
                  </a:ext>
                </a:extLst>
              </p14:cNvPr>
              <p14:cNvContentPartPr/>
              <p14:nvPr/>
            </p14:nvContentPartPr>
            <p14:xfrm>
              <a:off x="3172800" y="2566960"/>
              <a:ext cx="3835080" cy="3057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512C93C-1400-49E0-B2ED-E368A37F881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54800" y="2549320"/>
                <a:ext cx="3870720" cy="3093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45299017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1B537C1-E822-4D5B-A8C2-5EE03F73766B}"/>
                  </a:ext>
                </a:extLst>
              </p14:cNvPr>
              <p14:cNvContentPartPr/>
              <p14:nvPr/>
            </p14:nvContentPartPr>
            <p14:xfrm>
              <a:off x="423840" y="42640"/>
              <a:ext cx="8229600" cy="1268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1B537C1-E822-4D5B-A8C2-5EE03F73766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5841" y="24640"/>
                <a:ext cx="8265238" cy="13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69CFD09-7239-48A0-B4B3-7D93872ED4EB}"/>
                  </a:ext>
                </a:extLst>
              </p14:cNvPr>
              <p14:cNvContentPartPr/>
              <p14:nvPr/>
            </p14:nvContentPartPr>
            <p14:xfrm>
              <a:off x="1808040" y="2315680"/>
              <a:ext cx="171720" cy="1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69CFD09-7239-48A0-B4B3-7D93872ED4E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90400" y="2297680"/>
                <a:ext cx="207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5316670-BD50-4669-976F-54A7830F52D0}"/>
                  </a:ext>
                </a:extLst>
              </p14:cNvPr>
              <p14:cNvContentPartPr/>
              <p14:nvPr/>
            </p14:nvContentPartPr>
            <p14:xfrm>
              <a:off x="1787880" y="2428360"/>
              <a:ext cx="213480" cy="30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5316670-BD50-4669-976F-54A7830F52D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69880" y="2410360"/>
                <a:ext cx="2491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13E9598-4C34-40B2-AC16-F85C065047D1}"/>
                  </a:ext>
                </a:extLst>
              </p14:cNvPr>
              <p14:cNvContentPartPr/>
              <p14:nvPr/>
            </p14:nvContentPartPr>
            <p14:xfrm>
              <a:off x="964920" y="2145040"/>
              <a:ext cx="606600" cy="66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13E9598-4C34-40B2-AC16-F85C065047D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46920" y="2127040"/>
                <a:ext cx="642240" cy="70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D36B93D-E9E2-4153-9D13-8CEFEE7D393B}"/>
                  </a:ext>
                </a:extLst>
              </p14:cNvPr>
              <p14:cNvContentPartPr/>
              <p14:nvPr/>
            </p14:nvContentPartPr>
            <p14:xfrm>
              <a:off x="2163720" y="2036680"/>
              <a:ext cx="560160" cy="673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D36B93D-E9E2-4153-9D13-8CEFEE7D3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45720" y="2018680"/>
                <a:ext cx="595800" cy="70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1A4D68E-AD7F-4E8D-9C7C-16C0E4176459}"/>
                  </a:ext>
                </a:extLst>
              </p14:cNvPr>
              <p14:cNvContentPartPr/>
              <p14:nvPr/>
            </p14:nvContentPartPr>
            <p14:xfrm>
              <a:off x="3413280" y="1951720"/>
              <a:ext cx="167760" cy="90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1A4D68E-AD7F-4E8D-9C7C-16C0E41764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95280" y="1934080"/>
                <a:ext cx="2034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0142BCD-3D98-4A32-ABD4-A9B018C9C50E}"/>
                  </a:ext>
                </a:extLst>
              </p14:cNvPr>
              <p14:cNvContentPartPr/>
              <p14:nvPr/>
            </p14:nvContentPartPr>
            <p14:xfrm>
              <a:off x="2974800" y="2173840"/>
              <a:ext cx="601560" cy="23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0142BCD-3D98-4A32-ABD4-A9B018C9C50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6800" y="2156200"/>
                <a:ext cx="63720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F3D0CA0-C84F-4088-8290-ABB14AF8DE75}"/>
                  </a:ext>
                </a:extLst>
              </p14:cNvPr>
              <p14:cNvContentPartPr/>
              <p14:nvPr/>
            </p14:nvContentPartPr>
            <p14:xfrm>
              <a:off x="3880920" y="2225680"/>
              <a:ext cx="212400" cy="3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F3D0CA0-C84F-4088-8290-ABB14AF8DE7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63280" y="2207680"/>
                <a:ext cx="2480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DE97AAC-C430-4D4A-991D-DE6BBAB6C268}"/>
                  </a:ext>
                </a:extLst>
              </p14:cNvPr>
              <p14:cNvContentPartPr/>
              <p14:nvPr/>
            </p14:nvContentPartPr>
            <p14:xfrm>
              <a:off x="3901080" y="2318200"/>
              <a:ext cx="22356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DE97AAC-C430-4D4A-991D-DE6BBAB6C26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83080" y="2300200"/>
                <a:ext cx="2592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6B0A796-85ED-40B1-9DFE-498E84AC0770}"/>
                  </a:ext>
                </a:extLst>
              </p14:cNvPr>
              <p14:cNvContentPartPr/>
              <p14:nvPr/>
            </p14:nvContentPartPr>
            <p14:xfrm>
              <a:off x="5160720" y="1965400"/>
              <a:ext cx="139320" cy="11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6B0A796-85ED-40B1-9DFE-498E84AC077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43080" y="1947760"/>
                <a:ext cx="174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A893A74-14D7-4F26-869E-108C1658F920}"/>
                  </a:ext>
                </a:extLst>
              </p14:cNvPr>
              <p14:cNvContentPartPr/>
              <p14:nvPr/>
            </p14:nvContentPartPr>
            <p14:xfrm>
              <a:off x="4356120" y="2187880"/>
              <a:ext cx="907200" cy="359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A893A74-14D7-4F26-869E-108C1658F92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38120" y="2170240"/>
                <a:ext cx="94284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896AFE2-50F6-47F3-9ADE-947B43A64C5E}"/>
                  </a:ext>
                </a:extLst>
              </p14:cNvPr>
              <p14:cNvContentPartPr/>
              <p14:nvPr/>
            </p14:nvContentPartPr>
            <p14:xfrm>
              <a:off x="5500920" y="2232880"/>
              <a:ext cx="17280" cy="13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896AFE2-50F6-47F3-9ADE-947B43A64C5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83280" y="2215240"/>
                <a:ext cx="52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A60C77E-E0B3-4B0C-B588-4CA6E6403F5C}"/>
                  </a:ext>
                </a:extLst>
              </p14:cNvPr>
              <p14:cNvContentPartPr/>
              <p14:nvPr/>
            </p14:nvContentPartPr>
            <p14:xfrm>
              <a:off x="6654720" y="2041720"/>
              <a:ext cx="161640" cy="184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A60C77E-E0B3-4B0C-B588-4CA6E6403F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6720" y="2024080"/>
                <a:ext cx="1972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EC255F0-7FF6-44BB-9823-9BA373213130}"/>
                  </a:ext>
                </a:extLst>
              </p14:cNvPr>
              <p14:cNvContentPartPr/>
              <p14:nvPr/>
            </p14:nvContentPartPr>
            <p14:xfrm>
              <a:off x="6156480" y="1947040"/>
              <a:ext cx="364680" cy="325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EC255F0-7FF6-44BB-9823-9BA3732131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38840" y="1929380"/>
                <a:ext cx="40032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2D678F6-D969-40F3-9E1C-217C5D68A67B}"/>
                  </a:ext>
                </a:extLst>
              </p14:cNvPr>
              <p14:cNvContentPartPr/>
              <p14:nvPr/>
            </p14:nvContentPartPr>
            <p14:xfrm>
              <a:off x="5659320" y="1930120"/>
              <a:ext cx="406080" cy="459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2D678F6-D969-40F3-9E1C-217C5D68A6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41320" y="1912120"/>
                <a:ext cx="44172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90AFF9C-E83F-4EDC-898F-E30482952A3C}"/>
                  </a:ext>
                </a:extLst>
              </p14:cNvPr>
              <p14:cNvContentPartPr/>
              <p14:nvPr/>
            </p14:nvContentPartPr>
            <p14:xfrm>
              <a:off x="6981240" y="1828600"/>
              <a:ext cx="750600" cy="51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90AFF9C-E83F-4EDC-898F-E30482952A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963231" y="1810600"/>
                <a:ext cx="786257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69FF5DB-ABC3-4049-8309-BD6F00710137}"/>
                  </a:ext>
                </a:extLst>
              </p14:cNvPr>
              <p14:cNvContentPartPr/>
              <p14:nvPr/>
            </p14:nvContentPartPr>
            <p14:xfrm>
              <a:off x="3941760" y="2834800"/>
              <a:ext cx="173880" cy="2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69FF5DB-ABC3-4049-8309-BD6F007101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23760" y="2816800"/>
                <a:ext cx="2095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E3B36FC-A7BA-4DAD-A3E8-96272D330953}"/>
                  </a:ext>
                </a:extLst>
              </p14:cNvPr>
              <p14:cNvContentPartPr/>
              <p14:nvPr/>
            </p14:nvContentPartPr>
            <p14:xfrm>
              <a:off x="4023120" y="2935960"/>
              <a:ext cx="101160" cy="10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E3B36FC-A7BA-4DAD-A3E8-96272D33095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05120" y="291796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AB43B3B-457E-4EBD-8B7D-30A9849DC971}"/>
                  </a:ext>
                </a:extLst>
              </p14:cNvPr>
              <p14:cNvContentPartPr/>
              <p14:nvPr/>
            </p14:nvContentPartPr>
            <p14:xfrm>
              <a:off x="4388520" y="2834440"/>
              <a:ext cx="651600" cy="321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AB43B3B-457E-4EBD-8B7D-30A9849DC97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70880" y="2816440"/>
                <a:ext cx="68724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6D64615-4372-44DF-992F-C8978501863E}"/>
                  </a:ext>
                </a:extLst>
              </p14:cNvPr>
              <p14:cNvContentPartPr/>
              <p14:nvPr/>
            </p14:nvContentPartPr>
            <p14:xfrm>
              <a:off x="5197800" y="2766040"/>
              <a:ext cx="500040" cy="437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6D64615-4372-44DF-992F-C897850186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79800" y="2748040"/>
                <a:ext cx="53568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512C93C-1400-49E0-B2ED-E368A37F881B}"/>
                  </a:ext>
                </a:extLst>
              </p14:cNvPr>
              <p14:cNvContentPartPr/>
              <p14:nvPr/>
            </p14:nvContentPartPr>
            <p14:xfrm>
              <a:off x="3172800" y="2566960"/>
              <a:ext cx="3835080" cy="3057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512C93C-1400-49E0-B2ED-E368A37F881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54800" y="2549320"/>
                <a:ext cx="3870720" cy="30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CF4A85-8DBE-45FA-9590-706B887464A9}"/>
                  </a:ext>
                </a:extLst>
              </p14:cNvPr>
              <p14:cNvContentPartPr/>
              <p14:nvPr/>
            </p14:nvContentPartPr>
            <p14:xfrm>
              <a:off x="2061840" y="5963560"/>
              <a:ext cx="12600" cy="10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CF4A85-8DBE-45FA-9590-706B887464A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44200" y="5945920"/>
                <a:ext cx="482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D16D822-572C-4AFC-A769-0E1D6E1BB922}"/>
                  </a:ext>
                </a:extLst>
              </p14:cNvPr>
              <p14:cNvContentPartPr/>
              <p14:nvPr/>
            </p14:nvContentPartPr>
            <p14:xfrm>
              <a:off x="2052120" y="579076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D16D822-572C-4AFC-A769-0E1D6E1BB92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34120" y="5773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43CA18-8E76-4F2D-99DE-AFCD1F6B2626}"/>
                  </a:ext>
                </a:extLst>
              </p14:cNvPr>
              <p14:cNvContentPartPr/>
              <p14:nvPr/>
            </p14:nvContentPartPr>
            <p14:xfrm>
              <a:off x="2223840" y="5902720"/>
              <a:ext cx="114480" cy="218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43CA18-8E76-4F2D-99DE-AFCD1F6B26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05840" y="5884720"/>
                <a:ext cx="15012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12C7EF7-0D2E-4530-A55D-B0DFA79E6A02}"/>
                  </a:ext>
                </a:extLst>
              </p14:cNvPr>
              <p14:cNvContentPartPr/>
              <p14:nvPr/>
            </p14:nvContentPartPr>
            <p14:xfrm>
              <a:off x="2623440" y="5551000"/>
              <a:ext cx="1260720" cy="64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12C7EF7-0D2E-4530-A55D-B0DFA79E6A0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605445" y="5533010"/>
                <a:ext cx="1296350" cy="677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451CEF6-F838-41D4-9F67-4780A9180D8D}"/>
                  </a:ext>
                </a:extLst>
              </p14:cNvPr>
              <p14:cNvContentPartPr/>
              <p14:nvPr/>
            </p14:nvContentPartPr>
            <p14:xfrm>
              <a:off x="1279560" y="5665480"/>
              <a:ext cx="539640" cy="573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451CEF6-F838-41D4-9F67-4780A9180D8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61572" y="5647480"/>
                <a:ext cx="575256" cy="60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7AC68F-C9A3-4F01-970D-2CD8454CB2F9}"/>
                  </a:ext>
                </a:extLst>
              </p14:cNvPr>
              <p14:cNvContentPartPr/>
              <p14:nvPr/>
            </p14:nvContentPartPr>
            <p14:xfrm>
              <a:off x="4175760" y="5547040"/>
              <a:ext cx="2871360" cy="589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7AC68F-C9A3-4F01-970D-2CD8454CB2F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7760" y="5529040"/>
                <a:ext cx="2907000" cy="624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65054478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1B537C1-E822-4D5B-A8C2-5EE03F73766B}"/>
                  </a:ext>
                </a:extLst>
              </p14:cNvPr>
              <p14:cNvContentPartPr/>
              <p14:nvPr/>
            </p14:nvContentPartPr>
            <p14:xfrm>
              <a:off x="423840" y="42640"/>
              <a:ext cx="8229600" cy="1268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1B537C1-E822-4D5B-A8C2-5EE03F73766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5841" y="24640"/>
                <a:ext cx="8265238" cy="13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69CFD09-7239-48A0-B4B3-7D93872ED4EB}"/>
                  </a:ext>
                </a:extLst>
              </p14:cNvPr>
              <p14:cNvContentPartPr/>
              <p14:nvPr/>
            </p14:nvContentPartPr>
            <p14:xfrm>
              <a:off x="1808040" y="2315680"/>
              <a:ext cx="171720" cy="1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69CFD09-7239-48A0-B4B3-7D93872ED4E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90400" y="2297680"/>
                <a:ext cx="207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5316670-BD50-4669-976F-54A7830F52D0}"/>
                  </a:ext>
                </a:extLst>
              </p14:cNvPr>
              <p14:cNvContentPartPr/>
              <p14:nvPr/>
            </p14:nvContentPartPr>
            <p14:xfrm>
              <a:off x="1787880" y="2428360"/>
              <a:ext cx="213480" cy="30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5316670-BD50-4669-976F-54A7830F52D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69880" y="2410360"/>
                <a:ext cx="2491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13E9598-4C34-40B2-AC16-F85C065047D1}"/>
                  </a:ext>
                </a:extLst>
              </p14:cNvPr>
              <p14:cNvContentPartPr/>
              <p14:nvPr/>
            </p14:nvContentPartPr>
            <p14:xfrm>
              <a:off x="964920" y="2145040"/>
              <a:ext cx="606600" cy="66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13E9598-4C34-40B2-AC16-F85C065047D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46920" y="2127040"/>
                <a:ext cx="642240" cy="70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D36B93D-E9E2-4153-9D13-8CEFEE7D393B}"/>
                  </a:ext>
                </a:extLst>
              </p14:cNvPr>
              <p14:cNvContentPartPr/>
              <p14:nvPr/>
            </p14:nvContentPartPr>
            <p14:xfrm>
              <a:off x="2163720" y="2036680"/>
              <a:ext cx="560160" cy="673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D36B93D-E9E2-4153-9D13-8CEFEE7D3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45720" y="2018680"/>
                <a:ext cx="595800" cy="70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1A4D68E-AD7F-4E8D-9C7C-16C0E4176459}"/>
                  </a:ext>
                </a:extLst>
              </p14:cNvPr>
              <p14:cNvContentPartPr/>
              <p14:nvPr/>
            </p14:nvContentPartPr>
            <p14:xfrm>
              <a:off x="3413280" y="1951720"/>
              <a:ext cx="167760" cy="90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1A4D68E-AD7F-4E8D-9C7C-16C0E41764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95280" y="1934080"/>
                <a:ext cx="2034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0142BCD-3D98-4A32-ABD4-A9B018C9C50E}"/>
                  </a:ext>
                </a:extLst>
              </p14:cNvPr>
              <p14:cNvContentPartPr/>
              <p14:nvPr/>
            </p14:nvContentPartPr>
            <p14:xfrm>
              <a:off x="2974800" y="2173840"/>
              <a:ext cx="601560" cy="23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0142BCD-3D98-4A32-ABD4-A9B018C9C50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6800" y="2156200"/>
                <a:ext cx="63720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F3D0CA0-C84F-4088-8290-ABB14AF8DE75}"/>
                  </a:ext>
                </a:extLst>
              </p14:cNvPr>
              <p14:cNvContentPartPr/>
              <p14:nvPr/>
            </p14:nvContentPartPr>
            <p14:xfrm>
              <a:off x="3880920" y="2225680"/>
              <a:ext cx="212400" cy="3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F3D0CA0-C84F-4088-8290-ABB14AF8DE7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63280" y="2207680"/>
                <a:ext cx="2480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DE97AAC-C430-4D4A-991D-DE6BBAB6C268}"/>
                  </a:ext>
                </a:extLst>
              </p14:cNvPr>
              <p14:cNvContentPartPr/>
              <p14:nvPr/>
            </p14:nvContentPartPr>
            <p14:xfrm>
              <a:off x="3901080" y="2318200"/>
              <a:ext cx="22356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DE97AAC-C430-4D4A-991D-DE6BBAB6C26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83080" y="2300200"/>
                <a:ext cx="2592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6B0A796-85ED-40B1-9DFE-498E84AC0770}"/>
                  </a:ext>
                </a:extLst>
              </p14:cNvPr>
              <p14:cNvContentPartPr/>
              <p14:nvPr/>
            </p14:nvContentPartPr>
            <p14:xfrm>
              <a:off x="5160720" y="1965400"/>
              <a:ext cx="139320" cy="11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6B0A796-85ED-40B1-9DFE-498E84AC077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43080" y="1947760"/>
                <a:ext cx="174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A893A74-14D7-4F26-869E-108C1658F920}"/>
                  </a:ext>
                </a:extLst>
              </p14:cNvPr>
              <p14:cNvContentPartPr/>
              <p14:nvPr/>
            </p14:nvContentPartPr>
            <p14:xfrm>
              <a:off x="4356120" y="2187880"/>
              <a:ext cx="907200" cy="359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A893A74-14D7-4F26-869E-108C1658F92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38120" y="2170240"/>
                <a:ext cx="94284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896AFE2-50F6-47F3-9ADE-947B43A64C5E}"/>
                  </a:ext>
                </a:extLst>
              </p14:cNvPr>
              <p14:cNvContentPartPr/>
              <p14:nvPr/>
            </p14:nvContentPartPr>
            <p14:xfrm>
              <a:off x="5500920" y="2232880"/>
              <a:ext cx="17280" cy="13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896AFE2-50F6-47F3-9ADE-947B43A64C5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83280" y="2215240"/>
                <a:ext cx="52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A60C77E-E0B3-4B0C-B588-4CA6E6403F5C}"/>
                  </a:ext>
                </a:extLst>
              </p14:cNvPr>
              <p14:cNvContentPartPr/>
              <p14:nvPr/>
            </p14:nvContentPartPr>
            <p14:xfrm>
              <a:off x="6654720" y="2041720"/>
              <a:ext cx="161640" cy="184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A60C77E-E0B3-4B0C-B588-4CA6E6403F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6720" y="2024080"/>
                <a:ext cx="1972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EC255F0-7FF6-44BB-9823-9BA373213130}"/>
                  </a:ext>
                </a:extLst>
              </p14:cNvPr>
              <p14:cNvContentPartPr/>
              <p14:nvPr/>
            </p14:nvContentPartPr>
            <p14:xfrm>
              <a:off x="6156480" y="1947040"/>
              <a:ext cx="364680" cy="325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EC255F0-7FF6-44BB-9823-9BA3732131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38840" y="1929380"/>
                <a:ext cx="40032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2D678F6-D969-40F3-9E1C-217C5D68A67B}"/>
                  </a:ext>
                </a:extLst>
              </p14:cNvPr>
              <p14:cNvContentPartPr/>
              <p14:nvPr/>
            </p14:nvContentPartPr>
            <p14:xfrm>
              <a:off x="5659320" y="1930120"/>
              <a:ext cx="406080" cy="459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2D678F6-D969-40F3-9E1C-217C5D68A6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41320" y="1912120"/>
                <a:ext cx="44172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90AFF9C-E83F-4EDC-898F-E30482952A3C}"/>
                  </a:ext>
                </a:extLst>
              </p14:cNvPr>
              <p14:cNvContentPartPr/>
              <p14:nvPr/>
            </p14:nvContentPartPr>
            <p14:xfrm>
              <a:off x="6981240" y="1828600"/>
              <a:ext cx="750600" cy="51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90AFF9C-E83F-4EDC-898F-E30482952A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963231" y="1810600"/>
                <a:ext cx="786257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69FF5DB-ABC3-4049-8309-BD6F00710137}"/>
                  </a:ext>
                </a:extLst>
              </p14:cNvPr>
              <p14:cNvContentPartPr/>
              <p14:nvPr/>
            </p14:nvContentPartPr>
            <p14:xfrm>
              <a:off x="3941760" y="2834800"/>
              <a:ext cx="173880" cy="2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69FF5DB-ABC3-4049-8309-BD6F007101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23760" y="2816800"/>
                <a:ext cx="2095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E3B36FC-A7BA-4DAD-A3E8-96272D330953}"/>
                  </a:ext>
                </a:extLst>
              </p14:cNvPr>
              <p14:cNvContentPartPr/>
              <p14:nvPr/>
            </p14:nvContentPartPr>
            <p14:xfrm>
              <a:off x="4023120" y="2935960"/>
              <a:ext cx="101160" cy="10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E3B36FC-A7BA-4DAD-A3E8-96272D33095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05120" y="291796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AB43B3B-457E-4EBD-8B7D-30A9849DC971}"/>
                  </a:ext>
                </a:extLst>
              </p14:cNvPr>
              <p14:cNvContentPartPr/>
              <p14:nvPr/>
            </p14:nvContentPartPr>
            <p14:xfrm>
              <a:off x="4388520" y="2834440"/>
              <a:ext cx="651600" cy="321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AB43B3B-457E-4EBD-8B7D-30A9849DC97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70880" y="2816440"/>
                <a:ext cx="68724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6D64615-4372-44DF-992F-C8978501863E}"/>
                  </a:ext>
                </a:extLst>
              </p14:cNvPr>
              <p14:cNvContentPartPr/>
              <p14:nvPr/>
            </p14:nvContentPartPr>
            <p14:xfrm>
              <a:off x="5197800" y="2766040"/>
              <a:ext cx="500040" cy="437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6D64615-4372-44DF-992F-C897850186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79800" y="2748040"/>
                <a:ext cx="53568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512C93C-1400-49E0-B2ED-E368A37F881B}"/>
                  </a:ext>
                </a:extLst>
              </p14:cNvPr>
              <p14:cNvContentPartPr/>
              <p14:nvPr/>
            </p14:nvContentPartPr>
            <p14:xfrm>
              <a:off x="3172800" y="2566960"/>
              <a:ext cx="3835080" cy="3057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512C93C-1400-49E0-B2ED-E368A37F881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54800" y="2549320"/>
                <a:ext cx="3870720" cy="30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CF4A85-8DBE-45FA-9590-706B887464A9}"/>
                  </a:ext>
                </a:extLst>
              </p14:cNvPr>
              <p14:cNvContentPartPr/>
              <p14:nvPr/>
            </p14:nvContentPartPr>
            <p14:xfrm>
              <a:off x="2061840" y="5963560"/>
              <a:ext cx="12600" cy="10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CF4A85-8DBE-45FA-9590-706B887464A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44200" y="5945920"/>
                <a:ext cx="482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D16D822-572C-4AFC-A769-0E1D6E1BB922}"/>
                  </a:ext>
                </a:extLst>
              </p14:cNvPr>
              <p14:cNvContentPartPr/>
              <p14:nvPr/>
            </p14:nvContentPartPr>
            <p14:xfrm>
              <a:off x="2052120" y="579076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D16D822-572C-4AFC-A769-0E1D6E1BB92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34120" y="5773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43CA18-8E76-4F2D-99DE-AFCD1F6B2626}"/>
                  </a:ext>
                </a:extLst>
              </p14:cNvPr>
              <p14:cNvContentPartPr/>
              <p14:nvPr/>
            </p14:nvContentPartPr>
            <p14:xfrm>
              <a:off x="2223840" y="5902720"/>
              <a:ext cx="114480" cy="218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43CA18-8E76-4F2D-99DE-AFCD1F6B26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05840" y="5884720"/>
                <a:ext cx="15012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12C7EF7-0D2E-4530-A55D-B0DFA79E6A02}"/>
                  </a:ext>
                </a:extLst>
              </p14:cNvPr>
              <p14:cNvContentPartPr/>
              <p14:nvPr/>
            </p14:nvContentPartPr>
            <p14:xfrm>
              <a:off x="2623440" y="5551000"/>
              <a:ext cx="1260720" cy="64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12C7EF7-0D2E-4530-A55D-B0DFA79E6A0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605445" y="5533010"/>
                <a:ext cx="1296350" cy="677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451CEF6-F838-41D4-9F67-4780A9180D8D}"/>
                  </a:ext>
                </a:extLst>
              </p14:cNvPr>
              <p14:cNvContentPartPr/>
              <p14:nvPr/>
            </p14:nvContentPartPr>
            <p14:xfrm>
              <a:off x="1279560" y="5665480"/>
              <a:ext cx="539640" cy="573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451CEF6-F838-41D4-9F67-4780A9180D8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61572" y="5647480"/>
                <a:ext cx="575256" cy="60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47AC68F-C9A3-4F01-970D-2CD8454CB2F9}"/>
                  </a:ext>
                </a:extLst>
              </p14:cNvPr>
              <p14:cNvContentPartPr/>
              <p14:nvPr/>
            </p14:nvContentPartPr>
            <p14:xfrm>
              <a:off x="4175760" y="5547040"/>
              <a:ext cx="2871360" cy="589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47AC68F-C9A3-4F01-970D-2CD8454CB2F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7760" y="5529040"/>
                <a:ext cx="2907000" cy="62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9853106-6E9F-4E78-84D8-04E25BF32A97}"/>
                  </a:ext>
                </a:extLst>
              </p14:cNvPr>
              <p14:cNvContentPartPr/>
              <p14:nvPr/>
            </p14:nvContentPartPr>
            <p14:xfrm>
              <a:off x="7391280" y="5648560"/>
              <a:ext cx="1082520" cy="378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9853106-6E9F-4E78-84D8-04E25BF32A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73634" y="5630920"/>
                <a:ext cx="1118172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D1DED7E-8E1B-4149-856C-677957F90289}"/>
                  </a:ext>
                </a:extLst>
              </p14:cNvPr>
              <p14:cNvContentPartPr/>
              <p14:nvPr/>
            </p14:nvContentPartPr>
            <p14:xfrm>
              <a:off x="1350840" y="6326800"/>
              <a:ext cx="710640" cy="379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D1DED7E-8E1B-4149-856C-677957F9028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32840" y="6308817"/>
                <a:ext cx="746280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EFC464-A274-47C7-95CC-E30A5D0E496A}"/>
                  </a:ext>
                </a:extLst>
              </p14:cNvPr>
              <p14:cNvContentPartPr/>
              <p14:nvPr/>
            </p14:nvContentPartPr>
            <p14:xfrm>
              <a:off x="2532360" y="6410680"/>
              <a:ext cx="731520" cy="322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EFC464-A274-47C7-95CC-E30A5D0E496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14711" y="6392680"/>
                <a:ext cx="767178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D8FC56C-4F63-4E75-B086-C9D8E2136E6D}"/>
                  </a:ext>
                </a:extLst>
              </p14:cNvPr>
              <p14:cNvContentPartPr/>
              <p14:nvPr/>
            </p14:nvContentPartPr>
            <p14:xfrm>
              <a:off x="3586440" y="6358840"/>
              <a:ext cx="1391760" cy="327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D8FC56C-4F63-4E75-B086-C9D8E2136E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68800" y="6340840"/>
                <a:ext cx="142740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7C6B662-39EB-4418-AA48-E16F4A5205CF}"/>
                  </a:ext>
                </a:extLst>
              </p14:cNvPr>
              <p14:cNvContentPartPr/>
              <p14:nvPr/>
            </p14:nvContentPartPr>
            <p14:xfrm>
              <a:off x="5294280" y="6413920"/>
              <a:ext cx="17463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7C6B662-39EB-4418-AA48-E16F4A5205C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276640" y="6395920"/>
                <a:ext cx="1782000" cy="39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785118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560B993-476F-4203-AC41-983DA1A7ED7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333" r="8750" b="77303"/>
          <a:stretch/>
        </p:blipFill>
        <p:spPr>
          <a:xfrm>
            <a:off x="266700" y="167005"/>
            <a:ext cx="8610600" cy="1814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560B993-476F-4203-AC41-983DA1A7ED7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333" r="8750" b="77303"/>
          <a:stretch/>
        </p:blipFill>
        <p:spPr>
          <a:xfrm>
            <a:off x="266700" y="167005"/>
            <a:ext cx="8610600" cy="18141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7368C01-DE3E-4BF6-BDC0-2D9BD24678A9}"/>
                  </a:ext>
                </a:extLst>
              </p14:cNvPr>
              <p14:cNvContentPartPr/>
              <p14:nvPr/>
            </p14:nvContentPartPr>
            <p14:xfrm>
              <a:off x="233400" y="1157200"/>
              <a:ext cx="957240" cy="92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7368C01-DE3E-4BF6-BDC0-2D9BD24678A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15400" y="1121200"/>
                <a:ext cx="9928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14:cNvPr>
              <p14:cNvContentPartPr/>
              <p14:nvPr/>
            </p14:nvContentPartPr>
            <p14:xfrm>
              <a:off x="3087120" y="1562920"/>
              <a:ext cx="256680" cy="406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069120" y="1544920"/>
                <a:ext cx="2923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14:cNvPr>
              <p14:cNvContentPartPr/>
              <p14:nvPr/>
            </p14:nvContentPartPr>
            <p14:xfrm>
              <a:off x="3443880" y="1727080"/>
              <a:ext cx="180720" cy="2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426240" y="1709080"/>
                <a:ext cx="216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14:cNvPr>
              <p14:cNvContentPartPr/>
              <p14:nvPr/>
            </p14:nvContentPartPr>
            <p14:xfrm>
              <a:off x="3453960" y="1827520"/>
              <a:ext cx="217440" cy="21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435960" y="1809880"/>
                <a:ext cx="253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14:cNvPr>
              <p14:cNvContentPartPr/>
              <p14:nvPr/>
            </p14:nvContentPartPr>
            <p14:xfrm>
              <a:off x="3789120" y="1627360"/>
              <a:ext cx="170280" cy="240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771480" y="1609720"/>
                <a:ext cx="2059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14:cNvPr>
              <p14:cNvContentPartPr/>
              <p14:nvPr/>
            </p14:nvContentPartPr>
            <p14:xfrm>
              <a:off x="4087920" y="1715200"/>
              <a:ext cx="277200" cy="132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70280" y="1697560"/>
                <a:ext cx="3128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09E340A-CB29-4AA9-9C19-8E6046038D88}"/>
                  </a:ext>
                </a:extLst>
              </p14:cNvPr>
              <p14:cNvContentPartPr/>
              <p14:nvPr/>
            </p14:nvContentPartPr>
            <p14:xfrm>
              <a:off x="7690440" y="1218400"/>
              <a:ext cx="835200" cy="21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09E340A-CB29-4AA9-9C19-8E6046038D88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672800" y="1182760"/>
                <a:ext cx="87084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9BDBE8B-52B7-4C01-B032-6DB1E2CBD73D}"/>
                  </a:ext>
                </a:extLst>
              </p14:cNvPr>
              <p14:cNvContentPartPr/>
              <p14:nvPr/>
            </p14:nvContentPartPr>
            <p14:xfrm>
              <a:off x="7142160" y="1184920"/>
              <a:ext cx="628560" cy="28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9BDBE8B-52B7-4C01-B032-6DB1E2CBD73D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124520" y="1149280"/>
                <a:ext cx="6642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14:cNvPr>
              <p14:cNvContentPartPr/>
              <p14:nvPr/>
            </p14:nvContentPartPr>
            <p14:xfrm>
              <a:off x="4671840" y="1787560"/>
              <a:ext cx="113400" cy="22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654200" y="1769920"/>
                <a:ext cx="1490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14:cNvPr>
              <p14:cNvContentPartPr/>
              <p14:nvPr/>
            </p14:nvContentPartPr>
            <p14:xfrm>
              <a:off x="4927440" y="1723120"/>
              <a:ext cx="363600" cy="177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909440" y="1705120"/>
                <a:ext cx="3992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14:cNvPr>
              <p14:cNvContentPartPr/>
              <p14:nvPr/>
            </p14:nvContentPartPr>
            <p14:xfrm>
              <a:off x="5486160" y="1736440"/>
              <a:ext cx="203040" cy="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468160" y="1718800"/>
                <a:ext cx="2386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14:cNvPr>
              <p14:cNvContentPartPr/>
              <p14:nvPr/>
            </p14:nvContentPartPr>
            <p14:xfrm>
              <a:off x="5506320" y="1828240"/>
              <a:ext cx="173520" cy="20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488680" y="1810600"/>
                <a:ext cx="2091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14:cNvPr>
              <p14:cNvContentPartPr/>
              <p14:nvPr/>
            </p14:nvContentPartPr>
            <p14:xfrm>
              <a:off x="5851560" y="1574440"/>
              <a:ext cx="873360" cy="398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833913" y="1556800"/>
                <a:ext cx="909015" cy="43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19059863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560B993-476F-4203-AC41-983DA1A7ED7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333" r="8750" b="77303"/>
          <a:stretch/>
        </p:blipFill>
        <p:spPr>
          <a:xfrm>
            <a:off x="266700" y="167005"/>
            <a:ext cx="8610600" cy="18141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14:cNvPr>
              <p14:cNvContentPartPr/>
              <p14:nvPr/>
            </p14:nvContentPartPr>
            <p14:xfrm>
              <a:off x="3087120" y="1562920"/>
              <a:ext cx="256680" cy="406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069120" y="1544920"/>
                <a:ext cx="2923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14:cNvPr>
              <p14:cNvContentPartPr/>
              <p14:nvPr/>
            </p14:nvContentPartPr>
            <p14:xfrm>
              <a:off x="3443880" y="1727080"/>
              <a:ext cx="180720" cy="2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426240" y="1709080"/>
                <a:ext cx="216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14:cNvPr>
              <p14:cNvContentPartPr/>
              <p14:nvPr/>
            </p14:nvContentPartPr>
            <p14:xfrm>
              <a:off x="3453960" y="1827520"/>
              <a:ext cx="217440" cy="21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435960" y="1809880"/>
                <a:ext cx="253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14:cNvPr>
              <p14:cNvContentPartPr/>
              <p14:nvPr/>
            </p14:nvContentPartPr>
            <p14:xfrm>
              <a:off x="3789120" y="1627360"/>
              <a:ext cx="170280" cy="240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771480" y="1609720"/>
                <a:ext cx="2059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14:cNvPr>
              <p14:cNvContentPartPr/>
              <p14:nvPr/>
            </p14:nvContentPartPr>
            <p14:xfrm>
              <a:off x="4087920" y="1715200"/>
              <a:ext cx="277200" cy="132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070280" y="1697560"/>
                <a:ext cx="3128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14:cNvPr>
              <p14:cNvContentPartPr/>
              <p14:nvPr/>
            </p14:nvContentPartPr>
            <p14:xfrm>
              <a:off x="4671840" y="1787560"/>
              <a:ext cx="113400" cy="22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654200" y="1769920"/>
                <a:ext cx="1490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14:cNvPr>
              <p14:cNvContentPartPr/>
              <p14:nvPr/>
            </p14:nvContentPartPr>
            <p14:xfrm>
              <a:off x="4927440" y="1723120"/>
              <a:ext cx="363600" cy="177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09440" y="1705120"/>
                <a:ext cx="3992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14:cNvPr>
              <p14:cNvContentPartPr/>
              <p14:nvPr/>
            </p14:nvContentPartPr>
            <p14:xfrm>
              <a:off x="5486160" y="1736440"/>
              <a:ext cx="203040" cy="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468160" y="1718800"/>
                <a:ext cx="2386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14:cNvPr>
              <p14:cNvContentPartPr/>
              <p14:nvPr/>
            </p14:nvContentPartPr>
            <p14:xfrm>
              <a:off x="5506320" y="1828240"/>
              <a:ext cx="173520" cy="20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488680" y="1810600"/>
                <a:ext cx="2091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14:cNvPr>
              <p14:cNvContentPartPr/>
              <p14:nvPr/>
            </p14:nvContentPartPr>
            <p14:xfrm>
              <a:off x="5851560" y="1574440"/>
              <a:ext cx="873360" cy="398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833913" y="1556800"/>
                <a:ext cx="90901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4230897-2B08-465D-8A16-D5926B00CF2A}"/>
                  </a:ext>
                </a:extLst>
              </p14:cNvPr>
              <p14:cNvContentPartPr/>
              <p14:nvPr/>
            </p14:nvContentPartPr>
            <p14:xfrm>
              <a:off x="487200" y="1543840"/>
              <a:ext cx="3900960" cy="10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4230897-2B08-465D-8A16-D5926B00CF2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69200" y="1507840"/>
                <a:ext cx="39366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02E970-1E96-4B88-B5A4-B44F75D6C70F}"/>
                  </a:ext>
                </a:extLst>
              </p14:cNvPr>
              <p14:cNvContentPartPr/>
              <p14:nvPr/>
            </p14:nvContentPartPr>
            <p14:xfrm>
              <a:off x="426360" y="2102200"/>
              <a:ext cx="2154240" cy="610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02E970-1E96-4B88-B5A4-B44F75D6C70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08720" y="2084200"/>
                <a:ext cx="2189880" cy="646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93490678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560B993-476F-4203-AC41-983DA1A7ED7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333" r="8750" b="77303"/>
          <a:stretch/>
        </p:blipFill>
        <p:spPr>
          <a:xfrm>
            <a:off x="266700" y="167005"/>
            <a:ext cx="8610600" cy="18141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14:cNvPr>
              <p14:cNvContentPartPr/>
              <p14:nvPr/>
            </p14:nvContentPartPr>
            <p14:xfrm>
              <a:off x="3087120" y="1562920"/>
              <a:ext cx="256680" cy="406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069120" y="1544920"/>
                <a:ext cx="2923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14:cNvPr>
              <p14:cNvContentPartPr/>
              <p14:nvPr/>
            </p14:nvContentPartPr>
            <p14:xfrm>
              <a:off x="3443880" y="1727080"/>
              <a:ext cx="180720" cy="2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426240" y="1709080"/>
                <a:ext cx="216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14:cNvPr>
              <p14:cNvContentPartPr/>
              <p14:nvPr/>
            </p14:nvContentPartPr>
            <p14:xfrm>
              <a:off x="3453960" y="1827520"/>
              <a:ext cx="217440" cy="21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435960" y="1809880"/>
                <a:ext cx="253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14:cNvPr>
              <p14:cNvContentPartPr/>
              <p14:nvPr/>
            </p14:nvContentPartPr>
            <p14:xfrm>
              <a:off x="3789120" y="1627360"/>
              <a:ext cx="170280" cy="240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771480" y="1609720"/>
                <a:ext cx="2059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14:cNvPr>
              <p14:cNvContentPartPr/>
              <p14:nvPr/>
            </p14:nvContentPartPr>
            <p14:xfrm>
              <a:off x="4087920" y="1715200"/>
              <a:ext cx="277200" cy="132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070280" y="1697560"/>
                <a:ext cx="3128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14:cNvPr>
              <p14:cNvContentPartPr/>
              <p14:nvPr/>
            </p14:nvContentPartPr>
            <p14:xfrm>
              <a:off x="4671840" y="1787560"/>
              <a:ext cx="113400" cy="22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654200" y="1769920"/>
                <a:ext cx="1490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14:cNvPr>
              <p14:cNvContentPartPr/>
              <p14:nvPr/>
            </p14:nvContentPartPr>
            <p14:xfrm>
              <a:off x="4927440" y="1723120"/>
              <a:ext cx="363600" cy="177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09440" y="1705120"/>
                <a:ext cx="3992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14:cNvPr>
              <p14:cNvContentPartPr/>
              <p14:nvPr/>
            </p14:nvContentPartPr>
            <p14:xfrm>
              <a:off x="5486160" y="1736440"/>
              <a:ext cx="203040" cy="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468160" y="1718800"/>
                <a:ext cx="2386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14:cNvPr>
              <p14:cNvContentPartPr/>
              <p14:nvPr/>
            </p14:nvContentPartPr>
            <p14:xfrm>
              <a:off x="5506320" y="1828240"/>
              <a:ext cx="173520" cy="20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488680" y="1810600"/>
                <a:ext cx="2091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14:cNvPr>
              <p14:cNvContentPartPr/>
              <p14:nvPr/>
            </p14:nvContentPartPr>
            <p14:xfrm>
              <a:off x="5851560" y="1574440"/>
              <a:ext cx="873360" cy="398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833913" y="1556800"/>
                <a:ext cx="90901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4230897-2B08-465D-8A16-D5926B00CF2A}"/>
                  </a:ext>
                </a:extLst>
              </p14:cNvPr>
              <p14:cNvContentPartPr/>
              <p14:nvPr/>
            </p14:nvContentPartPr>
            <p14:xfrm>
              <a:off x="487200" y="1543840"/>
              <a:ext cx="3900960" cy="10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4230897-2B08-465D-8A16-D5926B00CF2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69200" y="1507840"/>
                <a:ext cx="39366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02E970-1E96-4B88-B5A4-B44F75D6C70F}"/>
                  </a:ext>
                </a:extLst>
              </p14:cNvPr>
              <p14:cNvContentPartPr/>
              <p14:nvPr/>
            </p14:nvContentPartPr>
            <p14:xfrm>
              <a:off x="426360" y="2102200"/>
              <a:ext cx="2154240" cy="610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02E970-1E96-4B88-B5A4-B44F75D6C70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08720" y="2084200"/>
                <a:ext cx="218988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52F9E3C-CE49-47B3-9711-7059E2A47911}"/>
                  </a:ext>
                </a:extLst>
              </p14:cNvPr>
              <p14:cNvContentPartPr/>
              <p14:nvPr/>
            </p14:nvContentPartPr>
            <p14:xfrm>
              <a:off x="3561600" y="2529520"/>
              <a:ext cx="14760" cy="7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52F9E3C-CE49-47B3-9711-7059E2A4791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43600" y="2511520"/>
                <a:ext cx="5040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7EF6F23-CD55-4F5B-A6CA-149F5BD28548}"/>
                  </a:ext>
                </a:extLst>
              </p14:cNvPr>
              <p14:cNvContentPartPr/>
              <p14:nvPr/>
            </p14:nvContentPartPr>
            <p14:xfrm>
              <a:off x="3687960" y="2397400"/>
              <a:ext cx="164880" cy="16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7EF6F23-CD55-4F5B-A6CA-149F5BD2854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669960" y="2379760"/>
                <a:ext cx="20052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907014-07BD-452E-8538-9F1EDD190A58}"/>
                  </a:ext>
                </a:extLst>
              </p14:cNvPr>
              <p14:cNvContentPartPr/>
              <p14:nvPr/>
            </p14:nvContentPartPr>
            <p14:xfrm>
              <a:off x="3285480" y="2285800"/>
              <a:ext cx="179280" cy="36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907014-07BD-452E-8538-9F1EDD190A5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267480" y="2267800"/>
                <a:ext cx="21492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E26177-AD2D-49D6-8813-610B3FF06398}"/>
                  </a:ext>
                </a:extLst>
              </p14:cNvPr>
              <p14:cNvContentPartPr/>
              <p14:nvPr/>
            </p14:nvContentPartPr>
            <p14:xfrm>
              <a:off x="4000440" y="2329360"/>
              <a:ext cx="159120" cy="258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E26177-AD2D-49D6-8813-610B3FF06398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982800" y="2311720"/>
                <a:ext cx="1947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3CA593F-29C1-4DBF-BEF1-EF906533BF52}"/>
                  </a:ext>
                </a:extLst>
              </p14:cNvPr>
              <p14:cNvContentPartPr/>
              <p14:nvPr/>
            </p14:nvContentPartPr>
            <p14:xfrm>
              <a:off x="4250280" y="2519080"/>
              <a:ext cx="6480" cy="74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3CA593F-29C1-4DBF-BEF1-EF906533BF5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232640" y="2501440"/>
                <a:ext cx="421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BBB8F04-D9F5-49E5-8B51-5F55BF389219}"/>
                  </a:ext>
                </a:extLst>
              </p14:cNvPr>
              <p14:cNvContentPartPr/>
              <p14:nvPr/>
            </p14:nvContentPartPr>
            <p14:xfrm>
              <a:off x="5575080" y="2275360"/>
              <a:ext cx="438120" cy="313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BBB8F04-D9F5-49E5-8B51-5F55BF38921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557440" y="2257360"/>
                <a:ext cx="4737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09746-5699-43C1-A50E-3746801D10BD}"/>
                  </a:ext>
                </a:extLst>
              </p14:cNvPr>
              <p14:cNvContentPartPr/>
              <p14:nvPr/>
            </p14:nvContentPartPr>
            <p14:xfrm>
              <a:off x="5262600" y="2336200"/>
              <a:ext cx="191880" cy="174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09746-5699-43C1-A50E-3746801D10B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44600" y="2318560"/>
                <a:ext cx="22752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474CE41-3322-4D85-8935-D9188082DAFD}"/>
                  </a:ext>
                </a:extLst>
              </p14:cNvPr>
              <p14:cNvContentPartPr/>
              <p14:nvPr/>
            </p14:nvContentPartPr>
            <p14:xfrm>
              <a:off x="4855800" y="2285800"/>
              <a:ext cx="28980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474CE41-3322-4D85-8935-D9188082DAFD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838138" y="2267824"/>
                <a:ext cx="325484" cy="3027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2DC70BC-461C-4509-9C69-D828B4B3C0EC}"/>
                  </a:ext>
                </a:extLst>
              </p14:cNvPr>
              <p14:cNvContentPartPr/>
              <p14:nvPr/>
            </p14:nvContentPartPr>
            <p14:xfrm>
              <a:off x="4378440" y="2437720"/>
              <a:ext cx="233640" cy="88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2DC70BC-461C-4509-9C69-D828B4B3C0E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60773" y="2420080"/>
                <a:ext cx="269335" cy="12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29743283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560B993-476F-4203-AC41-983DA1A7ED7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333" r="8750" b="77303"/>
          <a:stretch/>
        </p:blipFill>
        <p:spPr>
          <a:xfrm>
            <a:off x="266700" y="167005"/>
            <a:ext cx="8610600" cy="18141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14:cNvPr>
              <p14:cNvContentPartPr/>
              <p14:nvPr/>
            </p14:nvContentPartPr>
            <p14:xfrm>
              <a:off x="3087120" y="1562920"/>
              <a:ext cx="256680" cy="406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069120" y="1544920"/>
                <a:ext cx="2923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14:cNvPr>
              <p14:cNvContentPartPr/>
              <p14:nvPr/>
            </p14:nvContentPartPr>
            <p14:xfrm>
              <a:off x="3443880" y="1727080"/>
              <a:ext cx="180720" cy="2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426240" y="1709080"/>
                <a:ext cx="216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14:cNvPr>
              <p14:cNvContentPartPr/>
              <p14:nvPr/>
            </p14:nvContentPartPr>
            <p14:xfrm>
              <a:off x="3453960" y="1827520"/>
              <a:ext cx="217440" cy="21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435960" y="1809880"/>
                <a:ext cx="253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14:cNvPr>
              <p14:cNvContentPartPr/>
              <p14:nvPr/>
            </p14:nvContentPartPr>
            <p14:xfrm>
              <a:off x="3789120" y="1627360"/>
              <a:ext cx="170280" cy="240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771480" y="1609720"/>
                <a:ext cx="2059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14:cNvPr>
              <p14:cNvContentPartPr/>
              <p14:nvPr/>
            </p14:nvContentPartPr>
            <p14:xfrm>
              <a:off x="4087920" y="1715200"/>
              <a:ext cx="277200" cy="132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070280" y="1697560"/>
                <a:ext cx="3128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14:cNvPr>
              <p14:cNvContentPartPr/>
              <p14:nvPr/>
            </p14:nvContentPartPr>
            <p14:xfrm>
              <a:off x="4671840" y="1787560"/>
              <a:ext cx="113400" cy="22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654200" y="1769920"/>
                <a:ext cx="1490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14:cNvPr>
              <p14:cNvContentPartPr/>
              <p14:nvPr/>
            </p14:nvContentPartPr>
            <p14:xfrm>
              <a:off x="4927440" y="1723120"/>
              <a:ext cx="363600" cy="177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09440" y="1705120"/>
                <a:ext cx="3992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14:cNvPr>
              <p14:cNvContentPartPr/>
              <p14:nvPr/>
            </p14:nvContentPartPr>
            <p14:xfrm>
              <a:off x="5486160" y="1736440"/>
              <a:ext cx="203040" cy="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468160" y="1718800"/>
                <a:ext cx="2386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14:cNvPr>
              <p14:cNvContentPartPr/>
              <p14:nvPr/>
            </p14:nvContentPartPr>
            <p14:xfrm>
              <a:off x="5506320" y="1828240"/>
              <a:ext cx="173520" cy="20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488680" y="1810600"/>
                <a:ext cx="2091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14:cNvPr>
              <p14:cNvContentPartPr/>
              <p14:nvPr/>
            </p14:nvContentPartPr>
            <p14:xfrm>
              <a:off x="5851560" y="1574440"/>
              <a:ext cx="873360" cy="398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833913" y="1556800"/>
                <a:ext cx="90901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4230897-2B08-465D-8A16-D5926B00CF2A}"/>
                  </a:ext>
                </a:extLst>
              </p14:cNvPr>
              <p14:cNvContentPartPr/>
              <p14:nvPr/>
            </p14:nvContentPartPr>
            <p14:xfrm>
              <a:off x="487200" y="1543840"/>
              <a:ext cx="3900960" cy="10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4230897-2B08-465D-8A16-D5926B00CF2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69200" y="1507840"/>
                <a:ext cx="39366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02E970-1E96-4B88-B5A4-B44F75D6C70F}"/>
                  </a:ext>
                </a:extLst>
              </p14:cNvPr>
              <p14:cNvContentPartPr/>
              <p14:nvPr/>
            </p14:nvContentPartPr>
            <p14:xfrm>
              <a:off x="426360" y="2102200"/>
              <a:ext cx="2154240" cy="610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02E970-1E96-4B88-B5A4-B44F75D6C70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08720" y="2084200"/>
                <a:ext cx="218988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52F9E3C-CE49-47B3-9711-7059E2A47911}"/>
                  </a:ext>
                </a:extLst>
              </p14:cNvPr>
              <p14:cNvContentPartPr/>
              <p14:nvPr/>
            </p14:nvContentPartPr>
            <p14:xfrm>
              <a:off x="3561600" y="2529520"/>
              <a:ext cx="14760" cy="7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52F9E3C-CE49-47B3-9711-7059E2A4791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43600" y="2511520"/>
                <a:ext cx="5040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7EF6F23-CD55-4F5B-A6CA-149F5BD28548}"/>
                  </a:ext>
                </a:extLst>
              </p14:cNvPr>
              <p14:cNvContentPartPr/>
              <p14:nvPr/>
            </p14:nvContentPartPr>
            <p14:xfrm>
              <a:off x="3687960" y="2397400"/>
              <a:ext cx="164880" cy="16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7EF6F23-CD55-4F5B-A6CA-149F5BD2854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669960" y="2379760"/>
                <a:ext cx="20052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907014-07BD-452E-8538-9F1EDD190A58}"/>
                  </a:ext>
                </a:extLst>
              </p14:cNvPr>
              <p14:cNvContentPartPr/>
              <p14:nvPr/>
            </p14:nvContentPartPr>
            <p14:xfrm>
              <a:off x="3285480" y="2285800"/>
              <a:ext cx="179280" cy="36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907014-07BD-452E-8538-9F1EDD190A5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267480" y="2267800"/>
                <a:ext cx="21492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E26177-AD2D-49D6-8813-610B3FF06398}"/>
                  </a:ext>
                </a:extLst>
              </p14:cNvPr>
              <p14:cNvContentPartPr/>
              <p14:nvPr/>
            </p14:nvContentPartPr>
            <p14:xfrm>
              <a:off x="4000440" y="2329360"/>
              <a:ext cx="159120" cy="258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E26177-AD2D-49D6-8813-610B3FF06398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982800" y="2311720"/>
                <a:ext cx="1947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3CA593F-29C1-4DBF-BEF1-EF906533BF52}"/>
                  </a:ext>
                </a:extLst>
              </p14:cNvPr>
              <p14:cNvContentPartPr/>
              <p14:nvPr/>
            </p14:nvContentPartPr>
            <p14:xfrm>
              <a:off x="4250280" y="2519080"/>
              <a:ext cx="6480" cy="74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3CA593F-29C1-4DBF-BEF1-EF906533BF5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232640" y="2501440"/>
                <a:ext cx="421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BBB8F04-D9F5-49E5-8B51-5F55BF389219}"/>
                  </a:ext>
                </a:extLst>
              </p14:cNvPr>
              <p14:cNvContentPartPr/>
              <p14:nvPr/>
            </p14:nvContentPartPr>
            <p14:xfrm>
              <a:off x="5575080" y="2275360"/>
              <a:ext cx="438120" cy="313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BBB8F04-D9F5-49E5-8B51-5F55BF38921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557440" y="2257360"/>
                <a:ext cx="4737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09746-5699-43C1-A50E-3746801D10BD}"/>
                  </a:ext>
                </a:extLst>
              </p14:cNvPr>
              <p14:cNvContentPartPr/>
              <p14:nvPr/>
            </p14:nvContentPartPr>
            <p14:xfrm>
              <a:off x="5262600" y="2336200"/>
              <a:ext cx="191880" cy="174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09746-5699-43C1-A50E-3746801D10B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44600" y="2318560"/>
                <a:ext cx="22752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474CE41-3322-4D85-8935-D9188082DAFD}"/>
                  </a:ext>
                </a:extLst>
              </p14:cNvPr>
              <p14:cNvContentPartPr/>
              <p14:nvPr/>
            </p14:nvContentPartPr>
            <p14:xfrm>
              <a:off x="4855800" y="2285800"/>
              <a:ext cx="28980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474CE41-3322-4D85-8935-D9188082DAFD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838138" y="2267824"/>
                <a:ext cx="325484" cy="3027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2DC70BC-461C-4509-9C69-D828B4B3C0EC}"/>
                  </a:ext>
                </a:extLst>
              </p14:cNvPr>
              <p14:cNvContentPartPr/>
              <p14:nvPr/>
            </p14:nvContentPartPr>
            <p14:xfrm>
              <a:off x="4378440" y="2437720"/>
              <a:ext cx="233640" cy="88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2DC70BC-461C-4509-9C69-D828B4B3C0E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60773" y="2420080"/>
                <a:ext cx="269335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B5267FC-4B12-431F-BD0F-2A6559AE3C41}"/>
                  </a:ext>
                </a:extLst>
              </p14:cNvPr>
              <p14:cNvContentPartPr/>
              <p14:nvPr/>
            </p14:nvContentPartPr>
            <p14:xfrm>
              <a:off x="5486160" y="1988080"/>
              <a:ext cx="503640" cy="775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B5267FC-4B12-431F-BD0F-2A6559AE3C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468160" y="1970440"/>
                <a:ext cx="539280" cy="81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68EEB8-4E82-41BA-A14A-16C7190219D1}"/>
                  </a:ext>
                </a:extLst>
              </p14:cNvPr>
              <p14:cNvContentPartPr/>
              <p14:nvPr/>
            </p14:nvContentPartPr>
            <p14:xfrm>
              <a:off x="4219320" y="2942080"/>
              <a:ext cx="1429920" cy="532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68EEB8-4E82-41BA-A14A-16C7190219D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201320" y="2924092"/>
                <a:ext cx="1465560" cy="568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36251FE-54ED-499A-97CF-72BB139E0C07}"/>
                  </a:ext>
                </a:extLst>
              </p14:cNvPr>
              <p14:cNvContentPartPr/>
              <p14:nvPr/>
            </p14:nvContentPartPr>
            <p14:xfrm>
              <a:off x="6329280" y="2459680"/>
              <a:ext cx="1683360" cy="782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36251FE-54ED-499A-97CF-72BB139E0C0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11640" y="2441688"/>
                <a:ext cx="1719000" cy="81826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13345078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560B993-476F-4203-AC41-983DA1A7ED7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333" r="8750" b="77303"/>
          <a:stretch/>
        </p:blipFill>
        <p:spPr>
          <a:xfrm>
            <a:off x="266700" y="167005"/>
            <a:ext cx="8610600" cy="18141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14:cNvPr>
              <p14:cNvContentPartPr/>
              <p14:nvPr/>
            </p14:nvContentPartPr>
            <p14:xfrm>
              <a:off x="3087120" y="1562920"/>
              <a:ext cx="256680" cy="406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069120" y="1544920"/>
                <a:ext cx="2923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14:cNvPr>
              <p14:cNvContentPartPr/>
              <p14:nvPr/>
            </p14:nvContentPartPr>
            <p14:xfrm>
              <a:off x="3443880" y="1727080"/>
              <a:ext cx="180720" cy="2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426240" y="1709080"/>
                <a:ext cx="216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14:cNvPr>
              <p14:cNvContentPartPr/>
              <p14:nvPr/>
            </p14:nvContentPartPr>
            <p14:xfrm>
              <a:off x="3453960" y="1827520"/>
              <a:ext cx="217440" cy="21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435960" y="1809880"/>
                <a:ext cx="253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14:cNvPr>
              <p14:cNvContentPartPr/>
              <p14:nvPr/>
            </p14:nvContentPartPr>
            <p14:xfrm>
              <a:off x="3789120" y="1627360"/>
              <a:ext cx="170280" cy="240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771480" y="1609720"/>
                <a:ext cx="2059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14:cNvPr>
              <p14:cNvContentPartPr/>
              <p14:nvPr/>
            </p14:nvContentPartPr>
            <p14:xfrm>
              <a:off x="4087920" y="1715200"/>
              <a:ext cx="277200" cy="132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070280" y="1697560"/>
                <a:ext cx="3128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14:cNvPr>
              <p14:cNvContentPartPr/>
              <p14:nvPr/>
            </p14:nvContentPartPr>
            <p14:xfrm>
              <a:off x="4671840" y="1787560"/>
              <a:ext cx="113400" cy="22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654200" y="1769920"/>
                <a:ext cx="1490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14:cNvPr>
              <p14:cNvContentPartPr/>
              <p14:nvPr/>
            </p14:nvContentPartPr>
            <p14:xfrm>
              <a:off x="4927440" y="1723120"/>
              <a:ext cx="363600" cy="177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09440" y="1705120"/>
                <a:ext cx="3992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14:cNvPr>
              <p14:cNvContentPartPr/>
              <p14:nvPr/>
            </p14:nvContentPartPr>
            <p14:xfrm>
              <a:off x="5486160" y="1736440"/>
              <a:ext cx="203040" cy="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468160" y="1718800"/>
                <a:ext cx="2386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14:cNvPr>
              <p14:cNvContentPartPr/>
              <p14:nvPr/>
            </p14:nvContentPartPr>
            <p14:xfrm>
              <a:off x="5506320" y="1828240"/>
              <a:ext cx="173520" cy="20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488680" y="1810600"/>
                <a:ext cx="2091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14:cNvPr>
              <p14:cNvContentPartPr/>
              <p14:nvPr/>
            </p14:nvContentPartPr>
            <p14:xfrm>
              <a:off x="5851560" y="1574440"/>
              <a:ext cx="873360" cy="398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833913" y="1556800"/>
                <a:ext cx="90901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4230897-2B08-465D-8A16-D5926B00CF2A}"/>
                  </a:ext>
                </a:extLst>
              </p14:cNvPr>
              <p14:cNvContentPartPr/>
              <p14:nvPr/>
            </p14:nvContentPartPr>
            <p14:xfrm>
              <a:off x="487200" y="1543840"/>
              <a:ext cx="3900960" cy="10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4230897-2B08-465D-8A16-D5926B00CF2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69200" y="1507840"/>
                <a:ext cx="39366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02E970-1E96-4B88-B5A4-B44F75D6C70F}"/>
                  </a:ext>
                </a:extLst>
              </p14:cNvPr>
              <p14:cNvContentPartPr/>
              <p14:nvPr/>
            </p14:nvContentPartPr>
            <p14:xfrm>
              <a:off x="426360" y="2102200"/>
              <a:ext cx="2154240" cy="610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02E970-1E96-4B88-B5A4-B44F75D6C70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08720" y="2084200"/>
                <a:ext cx="218988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52F9E3C-CE49-47B3-9711-7059E2A47911}"/>
                  </a:ext>
                </a:extLst>
              </p14:cNvPr>
              <p14:cNvContentPartPr/>
              <p14:nvPr/>
            </p14:nvContentPartPr>
            <p14:xfrm>
              <a:off x="3561600" y="2529520"/>
              <a:ext cx="14760" cy="7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52F9E3C-CE49-47B3-9711-7059E2A4791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43600" y="2511520"/>
                <a:ext cx="5040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7EF6F23-CD55-4F5B-A6CA-149F5BD28548}"/>
                  </a:ext>
                </a:extLst>
              </p14:cNvPr>
              <p14:cNvContentPartPr/>
              <p14:nvPr/>
            </p14:nvContentPartPr>
            <p14:xfrm>
              <a:off x="3687960" y="2397400"/>
              <a:ext cx="164880" cy="16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7EF6F23-CD55-4F5B-A6CA-149F5BD2854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669960" y="2379760"/>
                <a:ext cx="20052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907014-07BD-452E-8538-9F1EDD190A58}"/>
                  </a:ext>
                </a:extLst>
              </p14:cNvPr>
              <p14:cNvContentPartPr/>
              <p14:nvPr/>
            </p14:nvContentPartPr>
            <p14:xfrm>
              <a:off x="3285480" y="2285800"/>
              <a:ext cx="179280" cy="36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907014-07BD-452E-8538-9F1EDD190A5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267480" y="2267800"/>
                <a:ext cx="21492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E26177-AD2D-49D6-8813-610B3FF06398}"/>
                  </a:ext>
                </a:extLst>
              </p14:cNvPr>
              <p14:cNvContentPartPr/>
              <p14:nvPr/>
            </p14:nvContentPartPr>
            <p14:xfrm>
              <a:off x="4000440" y="2329360"/>
              <a:ext cx="159120" cy="258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E26177-AD2D-49D6-8813-610B3FF06398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982800" y="2311720"/>
                <a:ext cx="1947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3CA593F-29C1-4DBF-BEF1-EF906533BF52}"/>
                  </a:ext>
                </a:extLst>
              </p14:cNvPr>
              <p14:cNvContentPartPr/>
              <p14:nvPr/>
            </p14:nvContentPartPr>
            <p14:xfrm>
              <a:off x="4250280" y="2519080"/>
              <a:ext cx="6480" cy="74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3CA593F-29C1-4DBF-BEF1-EF906533BF5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232640" y="2501440"/>
                <a:ext cx="421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BBB8F04-D9F5-49E5-8B51-5F55BF389219}"/>
                  </a:ext>
                </a:extLst>
              </p14:cNvPr>
              <p14:cNvContentPartPr/>
              <p14:nvPr/>
            </p14:nvContentPartPr>
            <p14:xfrm>
              <a:off x="5575080" y="2275360"/>
              <a:ext cx="438120" cy="313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BBB8F04-D9F5-49E5-8B51-5F55BF38921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557440" y="2257360"/>
                <a:ext cx="4737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09746-5699-43C1-A50E-3746801D10BD}"/>
                  </a:ext>
                </a:extLst>
              </p14:cNvPr>
              <p14:cNvContentPartPr/>
              <p14:nvPr/>
            </p14:nvContentPartPr>
            <p14:xfrm>
              <a:off x="5262600" y="2336200"/>
              <a:ext cx="191880" cy="174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09746-5699-43C1-A50E-3746801D10B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44600" y="2318560"/>
                <a:ext cx="22752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474CE41-3322-4D85-8935-D9188082DAFD}"/>
                  </a:ext>
                </a:extLst>
              </p14:cNvPr>
              <p14:cNvContentPartPr/>
              <p14:nvPr/>
            </p14:nvContentPartPr>
            <p14:xfrm>
              <a:off x="4855800" y="2285800"/>
              <a:ext cx="28980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474CE41-3322-4D85-8935-D9188082DAFD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838138" y="2267824"/>
                <a:ext cx="325484" cy="3027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2DC70BC-461C-4509-9C69-D828B4B3C0EC}"/>
                  </a:ext>
                </a:extLst>
              </p14:cNvPr>
              <p14:cNvContentPartPr/>
              <p14:nvPr/>
            </p14:nvContentPartPr>
            <p14:xfrm>
              <a:off x="4378440" y="2437720"/>
              <a:ext cx="233640" cy="88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2DC70BC-461C-4509-9C69-D828B4B3C0E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60773" y="2420080"/>
                <a:ext cx="269335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B5267FC-4B12-431F-BD0F-2A6559AE3C41}"/>
                  </a:ext>
                </a:extLst>
              </p14:cNvPr>
              <p14:cNvContentPartPr/>
              <p14:nvPr/>
            </p14:nvContentPartPr>
            <p14:xfrm>
              <a:off x="5486160" y="1988080"/>
              <a:ext cx="503640" cy="775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B5267FC-4B12-431F-BD0F-2A6559AE3C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468160" y="1970440"/>
                <a:ext cx="539280" cy="81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BF3207-7C97-419B-A5F2-4758CEEB9280}"/>
                  </a:ext>
                </a:extLst>
              </p14:cNvPr>
              <p14:cNvContentPartPr/>
              <p14:nvPr/>
            </p14:nvContentPartPr>
            <p14:xfrm>
              <a:off x="3078120" y="2017600"/>
              <a:ext cx="1003320" cy="86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BF3207-7C97-419B-A5F2-4758CEEB9280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60126" y="1999607"/>
                <a:ext cx="1038947" cy="903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CCF416-7BD2-4719-9149-9777FB38EEA3}"/>
                  </a:ext>
                </a:extLst>
              </p14:cNvPr>
              <p14:cNvContentPartPr/>
              <p14:nvPr/>
            </p14:nvContentPartPr>
            <p14:xfrm>
              <a:off x="3676440" y="223720"/>
              <a:ext cx="1747440" cy="315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CCF416-7BD2-4719-9149-9777FB38EEA3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658440" y="206080"/>
                <a:ext cx="1783080" cy="350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70975981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560B993-476F-4203-AC41-983DA1A7ED7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333" r="8750" b="77303"/>
          <a:stretch/>
        </p:blipFill>
        <p:spPr>
          <a:xfrm>
            <a:off x="266700" y="167005"/>
            <a:ext cx="8610600" cy="18141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14:cNvPr>
              <p14:cNvContentPartPr/>
              <p14:nvPr/>
            </p14:nvContentPartPr>
            <p14:xfrm>
              <a:off x="3087120" y="1562920"/>
              <a:ext cx="256680" cy="406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069120" y="1544920"/>
                <a:ext cx="2923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14:cNvPr>
              <p14:cNvContentPartPr/>
              <p14:nvPr/>
            </p14:nvContentPartPr>
            <p14:xfrm>
              <a:off x="3443880" y="1727080"/>
              <a:ext cx="180720" cy="2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426240" y="1709080"/>
                <a:ext cx="216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14:cNvPr>
              <p14:cNvContentPartPr/>
              <p14:nvPr/>
            </p14:nvContentPartPr>
            <p14:xfrm>
              <a:off x="3453960" y="1827520"/>
              <a:ext cx="217440" cy="21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435960" y="1809880"/>
                <a:ext cx="253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14:cNvPr>
              <p14:cNvContentPartPr/>
              <p14:nvPr/>
            </p14:nvContentPartPr>
            <p14:xfrm>
              <a:off x="3789120" y="1627360"/>
              <a:ext cx="170280" cy="240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771480" y="1609720"/>
                <a:ext cx="2059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14:cNvPr>
              <p14:cNvContentPartPr/>
              <p14:nvPr/>
            </p14:nvContentPartPr>
            <p14:xfrm>
              <a:off x="4087920" y="1715200"/>
              <a:ext cx="277200" cy="132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070280" y="1697560"/>
                <a:ext cx="3128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14:cNvPr>
              <p14:cNvContentPartPr/>
              <p14:nvPr/>
            </p14:nvContentPartPr>
            <p14:xfrm>
              <a:off x="4671840" y="1787560"/>
              <a:ext cx="113400" cy="22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654200" y="1769920"/>
                <a:ext cx="1490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14:cNvPr>
              <p14:cNvContentPartPr/>
              <p14:nvPr/>
            </p14:nvContentPartPr>
            <p14:xfrm>
              <a:off x="4927440" y="1723120"/>
              <a:ext cx="363600" cy="177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09440" y="1705120"/>
                <a:ext cx="3992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14:cNvPr>
              <p14:cNvContentPartPr/>
              <p14:nvPr/>
            </p14:nvContentPartPr>
            <p14:xfrm>
              <a:off x="5486160" y="1736440"/>
              <a:ext cx="203040" cy="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468160" y="1718800"/>
                <a:ext cx="2386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14:cNvPr>
              <p14:cNvContentPartPr/>
              <p14:nvPr/>
            </p14:nvContentPartPr>
            <p14:xfrm>
              <a:off x="5506320" y="1828240"/>
              <a:ext cx="173520" cy="20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488680" y="1810600"/>
                <a:ext cx="2091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14:cNvPr>
              <p14:cNvContentPartPr/>
              <p14:nvPr/>
            </p14:nvContentPartPr>
            <p14:xfrm>
              <a:off x="5851560" y="1574440"/>
              <a:ext cx="873360" cy="398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833913" y="1556800"/>
                <a:ext cx="90901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4230897-2B08-465D-8A16-D5926B00CF2A}"/>
                  </a:ext>
                </a:extLst>
              </p14:cNvPr>
              <p14:cNvContentPartPr/>
              <p14:nvPr/>
            </p14:nvContentPartPr>
            <p14:xfrm>
              <a:off x="487200" y="1543840"/>
              <a:ext cx="3900960" cy="10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4230897-2B08-465D-8A16-D5926B00CF2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69200" y="1507840"/>
                <a:ext cx="39366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02E970-1E96-4B88-B5A4-B44F75D6C70F}"/>
                  </a:ext>
                </a:extLst>
              </p14:cNvPr>
              <p14:cNvContentPartPr/>
              <p14:nvPr/>
            </p14:nvContentPartPr>
            <p14:xfrm>
              <a:off x="426360" y="2102200"/>
              <a:ext cx="2154240" cy="610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02E970-1E96-4B88-B5A4-B44F75D6C70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08720" y="2084200"/>
                <a:ext cx="218988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52F9E3C-CE49-47B3-9711-7059E2A47911}"/>
                  </a:ext>
                </a:extLst>
              </p14:cNvPr>
              <p14:cNvContentPartPr/>
              <p14:nvPr/>
            </p14:nvContentPartPr>
            <p14:xfrm>
              <a:off x="3561600" y="2529520"/>
              <a:ext cx="14760" cy="7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52F9E3C-CE49-47B3-9711-7059E2A4791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43600" y="2511520"/>
                <a:ext cx="5040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7EF6F23-CD55-4F5B-A6CA-149F5BD28548}"/>
                  </a:ext>
                </a:extLst>
              </p14:cNvPr>
              <p14:cNvContentPartPr/>
              <p14:nvPr/>
            </p14:nvContentPartPr>
            <p14:xfrm>
              <a:off x="3687960" y="2397400"/>
              <a:ext cx="164880" cy="16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7EF6F23-CD55-4F5B-A6CA-149F5BD2854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669960" y="2379760"/>
                <a:ext cx="20052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907014-07BD-452E-8538-9F1EDD190A58}"/>
                  </a:ext>
                </a:extLst>
              </p14:cNvPr>
              <p14:cNvContentPartPr/>
              <p14:nvPr/>
            </p14:nvContentPartPr>
            <p14:xfrm>
              <a:off x="3285480" y="2285800"/>
              <a:ext cx="179280" cy="36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907014-07BD-452E-8538-9F1EDD190A5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267480" y="2267800"/>
                <a:ext cx="21492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E26177-AD2D-49D6-8813-610B3FF06398}"/>
                  </a:ext>
                </a:extLst>
              </p14:cNvPr>
              <p14:cNvContentPartPr/>
              <p14:nvPr/>
            </p14:nvContentPartPr>
            <p14:xfrm>
              <a:off x="4000440" y="2329360"/>
              <a:ext cx="159120" cy="258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E26177-AD2D-49D6-8813-610B3FF06398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982800" y="2311720"/>
                <a:ext cx="1947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3CA593F-29C1-4DBF-BEF1-EF906533BF52}"/>
                  </a:ext>
                </a:extLst>
              </p14:cNvPr>
              <p14:cNvContentPartPr/>
              <p14:nvPr/>
            </p14:nvContentPartPr>
            <p14:xfrm>
              <a:off x="4250280" y="2519080"/>
              <a:ext cx="6480" cy="74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3CA593F-29C1-4DBF-BEF1-EF906533BF5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232640" y="2501440"/>
                <a:ext cx="421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BBB8F04-D9F5-49E5-8B51-5F55BF389219}"/>
                  </a:ext>
                </a:extLst>
              </p14:cNvPr>
              <p14:cNvContentPartPr/>
              <p14:nvPr/>
            </p14:nvContentPartPr>
            <p14:xfrm>
              <a:off x="5575080" y="2275360"/>
              <a:ext cx="438120" cy="313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BBB8F04-D9F5-49E5-8B51-5F55BF38921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557440" y="2257360"/>
                <a:ext cx="4737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09746-5699-43C1-A50E-3746801D10BD}"/>
                  </a:ext>
                </a:extLst>
              </p14:cNvPr>
              <p14:cNvContentPartPr/>
              <p14:nvPr/>
            </p14:nvContentPartPr>
            <p14:xfrm>
              <a:off x="5262600" y="2336200"/>
              <a:ext cx="191880" cy="174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09746-5699-43C1-A50E-3746801D10B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44600" y="2318560"/>
                <a:ext cx="22752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474CE41-3322-4D85-8935-D9188082DAFD}"/>
                  </a:ext>
                </a:extLst>
              </p14:cNvPr>
              <p14:cNvContentPartPr/>
              <p14:nvPr/>
            </p14:nvContentPartPr>
            <p14:xfrm>
              <a:off x="4855800" y="2285800"/>
              <a:ext cx="28980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474CE41-3322-4D85-8935-D9188082DAFD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838138" y="2267824"/>
                <a:ext cx="325484" cy="3027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2DC70BC-461C-4509-9C69-D828B4B3C0EC}"/>
                  </a:ext>
                </a:extLst>
              </p14:cNvPr>
              <p14:cNvContentPartPr/>
              <p14:nvPr/>
            </p14:nvContentPartPr>
            <p14:xfrm>
              <a:off x="4378440" y="2437720"/>
              <a:ext cx="233640" cy="88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2DC70BC-461C-4509-9C69-D828B4B3C0E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60773" y="2420080"/>
                <a:ext cx="269335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B5267FC-4B12-431F-BD0F-2A6559AE3C41}"/>
                  </a:ext>
                </a:extLst>
              </p14:cNvPr>
              <p14:cNvContentPartPr/>
              <p14:nvPr/>
            </p14:nvContentPartPr>
            <p14:xfrm>
              <a:off x="5486160" y="1988080"/>
              <a:ext cx="503640" cy="775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B5267FC-4B12-431F-BD0F-2A6559AE3C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468160" y="1970440"/>
                <a:ext cx="539280" cy="81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BF3207-7C97-419B-A5F2-4758CEEB9280}"/>
                  </a:ext>
                </a:extLst>
              </p14:cNvPr>
              <p14:cNvContentPartPr/>
              <p14:nvPr/>
            </p14:nvContentPartPr>
            <p14:xfrm>
              <a:off x="3078120" y="2017600"/>
              <a:ext cx="1003320" cy="86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BF3207-7C97-419B-A5F2-4758CEEB9280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60126" y="1999607"/>
                <a:ext cx="1038947" cy="903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CCF416-7BD2-4719-9149-9777FB38EEA3}"/>
                  </a:ext>
                </a:extLst>
              </p14:cNvPr>
              <p14:cNvContentPartPr/>
              <p14:nvPr/>
            </p14:nvContentPartPr>
            <p14:xfrm>
              <a:off x="3676440" y="223720"/>
              <a:ext cx="1747440" cy="315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CCF416-7BD2-4719-9149-9777FB38EEA3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658440" y="206080"/>
                <a:ext cx="17830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54F18E7-E449-4297-AE4D-AEB35699DA65}"/>
                  </a:ext>
                </a:extLst>
              </p14:cNvPr>
              <p14:cNvContentPartPr/>
              <p14:nvPr/>
            </p14:nvContentPartPr>
            <p14:xfrm>
              <a:off x="6593520" y="2270320"/>
              <a:ext cx="301320" cy="22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54F18E7-E449-4297-AE4D-AEB35699DA6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575520" y="2252680"/>
                <a:ext cx="33696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DBDBEF4-28E7-4BC3-8AAC-932066D7116A}"/>
                  </a:ext>
                </a:extLst>
              </p14:cNvPr>
              <p14:cNvContentPartPr/>
              <p14:nvPr/>
            </p14:nvContentPartPr>
            <p14:xfrm>
              <a:off x="1635600" y="3212440"/>
              <a:ext cx="194040" cy="29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DBDBEF4-28E7-4BC3-8AAC-932066D7116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617960" y="3194440"/>
                <a:ext cx="2296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5F7174-807D-49F6-8318-5702753EEB7A}"/>
                  </a:ext>
                </a:extLst>
              </p14:cNvPr>
              <p14:cNvContentPartPr/>
              <p14:nvPr/>
            </p14:nvContentPartPr>
            <p14:xfrm>
              <a:off x="1912080" y="3393160"/>
              <a:ext cx="8280" cy="74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5F7174-807D-49F6-8318-5702753EEB7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894080" y="3375160"/>
                <a:ext cx="43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569F605-58CB-49CF-B5D3-AB734FC94779}"/>
                  </a:ext>
                </a:extLst>
              </p14:cNvPr>
              <p14:cNvContentPartPr/>
              <p14:nvPr/>
            </p14:nvContentPartPr>
            <p14:xfrm>
              <a:off x="2072280" y="3321520"/>
              <a:ext cx="15228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569F605-58CB-49CF-B5D3-AB734FC94779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054640" y="3303880"/>
                <a:ext cx="187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D14DC4-6239-46C2-9409-D9909FAAB3BE}"/>
                  </a:ext>
                </a:extLst>
              </p14:cNvPr>
              <p14:cNvContentPartPr/>
              <p14:nvPr/>
            </p14:nvContentPartPr>
            <p14:xfrm>
              <a:off x="2092800" y="3389560"/>
              <a:ext cx="154080" cy="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D14DC4-6239-46C2-9409-D9909FAAB3B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074800" y="3371920"/>
                <a:ext cx="189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146BD6-057B-49CB-8B33-D16D6520E930}"/>
                  </a:ext>
                </a:extLst>
              </p14:cNvPr>
              <p14:cNvContentPartPr/>
              <p14:nvPr/>
            </p14:nvContentPartPr>
            <p14:xfrm>
              <a:off x="2338320" y="3179680"/>
              <a:ext cx="327960" cy="302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146BD6-057B-49CB-8B33-D16D6520E93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320661" y="3161680"/>
                <a:ext cx="363639" cy="33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5269846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339044-539B-497A-BFF6-D5E7384038FA}"/>
                  </a:ext>
                </a:extLst>
              </p14:cNvPr>
              <p14:cNvContentPartPr/>
              <p14:nvPr/>
            </p14:nvContentPartPr>
            <p14:xfrm>
              <a:off x="2326440" y="339640"/>
              <a:ext cx="61200" cy="366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339044-539B-497A-BFF6-D5E7384038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08800" y="321640"/>
                <a:ext cx="968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88B76CA-5EE6-49E6-98B8-3E4F75D0F2E3}"/>
                  </a:ext>
                </a:extLst>
              </p14:cNvPr>
              <p14:cNvContentPartPr/>
              <p14:nvPr/>
            </p14:nvContentPartPr>
            <p14:xfrm>
              <a:off x="2305920" y="332440"/>
              <a:ext cx="225000" cy="338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88B76CA-5EE6-49E6-98B8-3E4F75D0F2E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87920" y="314440"/>
                <a:ext cx="2606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167BBC4-58C6-46B6-A578-4B32E4FE8B19}"/>
                  </a:ext>
                </a:extLst>
              </p14:cNvPr>
              <p14:cNvContentPartPr/>
              <p14:nvPr/>
            </p14:nvContentPartPr>
            <p14:xfrm>
              <a:off x="2579160" y="547360"/>
              <a:ext cx="112680" cy="157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167BBC4-58C6-46B6-A578-4B32E4FE8B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61520" y="529360"/>
                <a:ext cx="1483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BB589FF-E890-4F3E-B5EE-FFB7FF7D3B78}"/>
                  </a:ext>
                </a:extLst>
              </p14:cNvPr>
              <p14:cNvContentPartPr/>
              <p14:nvPr/>
            </p14:nvContentPartPr>
            <p14:xfrm>
              <a:off x="2732880" y="375640"/>
              <a:ext cx="194400" cy="30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BB589FF-E890-4F3E-B5EE-FFB7FF7D3B7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14880" y="358000"/>
                <a:ext cx="230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F3C594D-E63B-42AC-B979-5D47E8EF6FE0}"/>
                  </a:ext>
                </a:extLst>
              </p14:cNvPr>
              <p14:cNvContentPartPr/>
              <p14:nvPr/>
            </p14:nvContentPartPr>
            <p14:xfrm>
              <a:off x="3169560" y="275920"/>
              <a:ext cx="701280" cy="585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F3C594D-E63B-42AC-B979-5D47E8EF6FE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51560" y="258280"/>
                <a:ext cx="736920" cy="62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A779A76-7C14-477F-8B32-052D1B26D656}"/>
                  </a:ext>
                </a:extLst>
              </p14:cNvPr>
              <p14:cNvContentPartPr/>
              <p14:nvPr/>
            </p14:nvContentPartPr>
            <p14:xfrm>
              <a:off x="3708120" y="447640"/>
              <a:ext cx="214920" cy="19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A779A76-7C14-477F-8B32-052D1B26D65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90480" y="430000"/>
                <a:ext cx="250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B4E0B20-C811-459C-8239-D6E120FE39A3}"/>
                  </a:ext>
                </a:extLst>
              </p14:cNvPr>
              <p14:cNvContentPartPr/>
              <p14:nvPr/>
            </p14:nvContentPartPr>
            <p14:xfrm>
              <a:off x="3984960" y="477160"/>
              <a:ext cx="99000" cy="17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B4E0B20-C811-459C-8239-D6E120FE39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66960" y="459160"/>
                <a:ext cx="1346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A1552F-5D5C-4EDA-AA74-802A879B1580}"/>
                  </a:ext>
                </a:extLst>
              </p14:cNvPr>
              <p14:cNvContentPartPr/>
              <p14:nvPr/>
            </p14:nvContentPartPr>
            <p14:xfrm>
              <a:off x="3540000" y="334960"/>
              <a:ext cx="15840" cy="2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A1552F-5D5C-4EDA-AA74-802A879B158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22360" y="316960"/>
                <a:ext cx="5148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095166-6A45-4145-857C-6F125DFD1998}"/>
                  </a:ext>
                </a:extLst>
              </p14:cNvPr>
              <p14:cNvContentPartPr/>
              <p14:nvPr/>
            </p14:nvContentPartPr>
            <p14:xfrm>
              <a:off x="4455840" y="467080"/>
              <a:ext cx="235800" cy="155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095166-6A45-4145-857C-6F125DFD199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37840" y="449080"/>
                <a:ext cx="2714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92C01E5-168A-4FA3-BD11-7242CC39BEBC}"/>
                  </a:ext>
                </a:extLst>
              </p14:cNvPr>
              <p14:cNvContentPartPr/>
              <p14:nvPr/>
            </p14:nvContentPartPr>
            <p14:xfrm>
              <a:off x="5133720" y="238120"/>
              <a:ext cx="616680" cy="339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92C01E5-168A-4FA3-BD11-7242CC39BEB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16080" y="220480"/>
                <a:ext cx="6523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1B9774-0CC3-4C3F-8C0D-9E0673836615}"/>
                  </a:ext>
                </a:extLst>
              </p14:cNvPr>
              <p14:cNvContentPartPr/>
              <p14:nvPr/>
            </p14:nvContentPartPr>
            <p14:xfrm>
              <a:off x="6275280" y="396880"/>
              <a:ext cx="166320" cy="183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1B9774-0CC3-4C3F-8C0D-9E067383661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57280" y="379240"/>
                <a:ext cx="2019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12ABFF-6E4E-41A1-AA4D-1F8D03F0EC56}"/>
                  </a:ext>
                </a:extLst>
              </p14:cNvPr>
              <p14:cNvContentPartPr/>
              <p14:nvPr/>
            </p14:nvContentPartPr>
            <p14:xfrm>
              <a:off x="6573000" y="442240"/>
              <a:ext cx="149400" cy="96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12ABFF-6E4E-41A1-AA4D-1F8D03F0EC5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55000" y="424240"/>
                <a:ext cx="18504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D7027C5-2EAD-4A8E-A299-921EA0C325EA}"/>
                  </a:ext>
                </a:extLst>
              </p14:cNvPr>
              <p14:cNvContentPartPr/>
              <p14:nvPr/>
            </p14:nvContentPartPr>
            <p14:xfrm>
              <a:off x="6856680" y="395440"/>
              <a:ext cx="133560" cy="13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D7027C5-2EAD-4A8E-A299-921EA0C325E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9040" y="377800"/>
                <a:ext cx="1692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C5819F-3763-4DB6-85DC-B356084CB051}"/>
                  </a:ext>
                </a:extLst>
              </p14:cNvPr>
              <p14:cNvContentPartPr/>
              <p14:nvPr/>
            </p14:nvContentPartPr>
            <p14:xfrm>
              <a:off x="7089960" y="233080"/>
              <a:ext cx="153360" cy="269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C5819F-3763-4DB6-85DC-B356084CB0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71960" y="215440"/>
                <a:ext cx="1890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8902146-972C-4AE0-987C-BCC455D6D779}"/>
                  </a:ext>
                </a:extLst>
              </p14:cNvPr>
              <p14:cNvContentPartPr/>
              <p14:nvPr/>
            </p14:nvContentPartPr>
            <p14:xfrm>
              <a:off x="7446720" y="243880"/>
              <a:ext cx="932040" cy="336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8902146-972C-4AE0-987C-BCC455D6D7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29080" y="226221"/>
                <a:ext cx="967680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1301072-7FD0-49E2-A3C5-80CB595C4293}"/>
                  </a:ext>
                </a:extLst>
              </p14:cNvPr>
              <p14:cNvContentPartPr/>
              <p14:nvPr/>
            </p14:nvContentPartPr>
            <p14:xfrm>
              <a:off x="927840" y="1198600"/>
              <a:ext cx="27360" cy="14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1301072-7FD0-49E2-A3C5-80CB595C429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10200" y="1180600"/>
                <a:ext cx="630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3F55A83-7B62-4DDB-8B5B-9899105417B9}"/>
                  </a:ext>
                </a:extLst>
              </p14:cNvPr>
              <p14:cNvContentPartPr/>
              <p14:nvPr/>
            </p14:nvContentPartPr>
            <p14:xfrm>
              <a:off x="633000" y="934360"/>
              <a:ext cx="188640" cy="446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3F55A83-7B62-4DDB-8B5B-9899105417B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5000" y="916720"/>
                <a:ext cx="22428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F852A0-FB07-4D07-9B9C-7E6D0E2943E1}"/>
                  </a:ext>
                </a:extLst>
              </p14:cNvPr>
              <p14:cNvContentPartPr/>
              <p14:nvPr/>
            </p14:nvContentPartPr>
            <p14:xfrm>
              <a:off x="1178400" y="1106440"/>
              <a:ext cx="193680" cy="92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F852A0-FB07-4D07-9B9C-7E6D0E2943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60400" y="1088731"/>
                <a:ext cx="229320" cy="128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CBDA833-BC31-46BC-86BA-08824EE4956C}"/>
                  </a:ext>
                </a:extLst>
              </p14:cNvPr>
              <p14:cNvContentPartPr/>
              <p14:nvPr/>
            </p14:nvContentPartPr>
            <p14:xfrm>
              <a:off x="1556760" y="975040"/>
              <a:ext cx="371880" cy="37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CBDA833-BC31-46BC-86BA-08824EE4956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39120" y="957383"/>
                <a:ext cx="407520" cy="410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430C9DD-2C7F-483F-B92D-8DAB8783F913}"/>
                  </a:ext>
                </a:extLst>
              </p14:cNvPr>
              <p14:cNvContentPartPr/>
              <p14:nvPr/>
            </p14:nvContentPartPr>
            <p14:xfrm>
              <a:off x="2102520" y="1080160"/>
              <a:ext cx="212760" cy="1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430C9DD-2C7F-483F-B92D-8DAB8783F91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84880" y="1062520"/>
                <a:ext cx="2484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C5CB44C-8403-41FE-B763-2D1C211122F2}"/>
                  </a:ext>
                </a:extLst>
              </p14:cNvPr>
              <p14:cNvContentPartPr/>
              <p14:nvPr/>
            </p14:nvContentPartPr>
            <p14:xfrm>
              <a:off x="2133480" y="1187800"/>
              <a:ext cx="265680" cy="1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C5CB44C-8403-41FE-B763-2D1C211122F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15480" y="1169800"/>
                <a:ext cx="301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8581240-380C-4AD2-BBCB-3F0B24F3E3F5}"/>
                  </a:ext>
                </a:extLst>
              </p14:cNvPr>
              <p14:cNvContentPartPr/>
              <p14:nvPr/>
            </p14:nvContentPartPr>
            <p14:xfrm>
              <a:off x="2580240" y="1004200"/>
              <a:ext cx="549000" cy="277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8581240-380C-4AD2-BBCB-3F0B24F3E3F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2600" y="986560"/>
                <a:ext cx="5846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D0CAE69-81AB-472B-B5A4-A1C54242215C}"/>
                  </a:ext>
                </a:extLst>
              </p14:cNvPr>
              <p14:cNvContentPartPr/>
              <p14:nvPr/>
            </p14:nvContentPartPr>
            <p14:xfrm>
              <a:off x="2082360" y="1475080"/>
              <a:ext cx="1289160" cy="443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D0CAE69-81AB-472B-B5A4-A1C5424221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5" y="1457080"/>
                <a:ext cx="1324790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E9E5A70-33BE-4E0E-9893-03907362AB50}"/>
                  </a:ext>
                </a:extLst>
              </p14:cNvPr>
              <p14:cNvContentPartPr/>
              <p14:nvPr/>
            </p14:nvContentPartPr>
            <p14:xfrm>
              <a:off x="4896480" y="1665880"/>
              <a:ext cx="212760" cy="2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E9E5A70-33BE-4E0E-9893-03907362AB5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78840" y="1648240"/>
                <a:ext cx="248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79DADBE-B816-4696-B615-3BE728446B58}"/>
                  </a:ext>
                </a:extLst>
              </p14:cNvPr>
              <p14:cNvContentPartPr/>
              <p14:nvPr/>
            </p14:nvContentPartPr>
            <p14:xfrm>
              <a:off x="4947600" y="1767760"/>
              <a:ext cx="194760" cy="28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79DADBE-B816-4696-B615-3BE728446B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929960" y="1749760"/>
                <a:ext cx="23040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8A92CED-82BC-4EB5-81D9-B779A153A9CF}"/>
                  </a:ext>
                </a:extLst>
              </p14:cNvPr>
              <p14:cNvContentPartPr/>
              <p14:nvPr/>
            </p14:nvContentPartPr>
            <p14:xfrm>
              <a:off x="3991080" y="1508200"/>
              <a:ext cx="724320" cy="459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8A92CED-82BC-4EB5-81D9-B779A153A9C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73080" y="1490560"/>
                <a:ext cx="75996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1297DA-13B0-48A6-8722-89DDAF8AC1ED}"/>
                  </a:ext>
                </a:extLst>
              </p14:cNvPr>
              <p14:cNvContentPartPr/>
              <p14:nvPr/>
            </p14:nvContentPartPr>
            <p14:xfrm>
              <a:off x="5333880" y="1548880"/>
              <a:ext cx="269640" cy="241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1297DA-13B0-48A6-8722-89DDAF8AC1E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15880" y="1531240"/>
                <a:ext cx="30528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80E8058-E8B9-405E-A4DD-582778D07312}"/>
                  </a:ext>
                </a:extLst>
              </p14:cNvPr>
              <p14:cNvContentPartPr/>
              <p14:nvPr/>
            </p14:nvContentPartPr>
            <p14:xfrm>
              <a:off x="5750760" y="1502080"/>
              <a:ext cx="203040" cy="323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80E8058-E8B9-405E-A4DD-582778D073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32760" y="1484080"/>
                <a:ext cx="23868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5690F0D-1EE8-4C4C-8F76-CA39FB4652B5}"/>
                  </a:ext>
                </a:extLst>
              </p14:cNvPr>
              <p14:cNvContentPartPr/>
              <p14:nvPr/>
            </p14:nvContentPartPr>
            <p14:xfrm>
              <a:off x="6207240" y="1523680"/>
              <a:ext cx="812160" cy="20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5690F0D-1EE8-4C4C-8F76-CA39FB4652B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89240" y="1506040"/>
                <a:ext cx="84780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1F1277F-EE50-4742-BA21-877A0CC43FAD}"/>
                  </a:ext>
                </a:extLst>
              </p14:cNvPr>
              <p14:cNvContentPartPr/>
              <p14:nvPr/>
            </p14:nvContentPartPr>
            <p14:xfrm>
              <a:off x="314760" y="2255200"/>
              <a:ext cx="984600" cy="4453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1F1277F-EE50-4742-BA21-877A0CC43F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6760" y="2237560"/>
                <a:ext cx="1020240" cy="48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1E66E32-DE57-4656-9D14-A10A358B9FC4}"/>
                  </a:ext>
                </a:extLst>
              </p14:cNvPr>
              <p14:cNvContentPartPr/>
              <p14:nvPr/>
            </p14:nvContentPartPr>
            <p14:xfrm>
              <a:off x="1614720" y="2247640"/>
              <a:ext cx="409680" cy="549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1E66E32-DE57-4656-9D14-A10A358B9FC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96720" y="2229640"/>
                <a:ext cx="445320" cy="58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433CDC5-DB0B-406B-9F34-5C06275F08AA}"/>
                  </a:ext>
                </a:extLst>
              </p14:cNvPr>
              <p14:cNvContentPartPr/>
              <p14:nvPr/>
            </p14:nvContentPartPr>
            <p14:xfrm>
              <a:off x="2163720" y="2427640"/>
              <a:ext cx="162000" cy="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433CDC5-DB0B-406B-9F34-5C06275F08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145720" y="2410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87DFEF9-562E-4DEF-8BF5-CDF2499F9555}"/>
                  </a:ext>
                </a:extLst>
              </p14:cNvPr>
              <p14:cNvContentPartPr/>
              <p14:nvPr/>
            </p14:nvContentPartPr>
            <p14:xfrm>
              <a:off x="2193960" y="2519080"/>
              <a:ext cx="100080" cy="11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87DFEF9-562E-4DEF-8BF5-CDF2499F955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76320" y="2501440"/>
                <a:ext cx="135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E4B56FD-1C23-4203-84C1-DCC2DED66370}"/>
                  </a:ext>
                </a:extLst>
              </p14:cNvPr>
              <p14:cNvContentPartPr/>
              <p14:nvPr/>
            </p14:nvContentPartPr>
            <p14:xfrm>
              <a:off x="2510400" y="2204080"/>
              <a:ext cx="426240" cy="5119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E4B56FD-1C23-4203-84C1-DCC2DED6637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92400" y="2186440"/>
                <a:ext cx="461880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488C070-E5F6-4DC9-87E2-76DF4189B1D4}"/>
                  </a:ext>
                </a:extLst>
              </p14:cNvPr>
              <p14:cNvContentPartPr/>
              <p14:nvPr/>
            </p14:nvContentPartPr>
            <p14:xfrm>
              <a:off x="3037440" y="2214520"/>
              <a:ext cx="486000" cy="489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488C070-E5F6-4DC9-87E2-76DF4189B1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019440" y="2196880"/>
                <a:ext cx="5216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04E5713-C7B6-4B07-BC1A-3CD7C6B21AF7}"/>
                  </a:ext>
                </a:extLst>
              </p14:cNvPr>
              <p14:cNvContentPartPr/>
              <p14:nvPr/>
            </p14:nvContentPartPr>
            <p14:xfrm>
              <a:off x="3708120" y="2367160"/>
              <a:ext cx="165600" cy="1620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04E5713-C7B6-4B07-BC1A-3CD7C6B21AF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90480" y="2349160"/>
                <a:ext cx="2012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CD502D0-5089-47E4-8D1B-500B6D2589FD}"/>
                  </a:ext>
                </a:extLst>
              </p14:cNvPr>
              <p14:cNvContentPartPr/>
              <p14:nvPr/>
            </p14:nvContentPartPr>
            <p14:xfrm>
              <a:off x="5465640" y="2407480"/>
              <a:ext cx="334080" cy="3470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CD502D0-5089-47E4-8D1B-500B6D2589F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448000" y="2389480"/>
                <a:ext cx="36972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5A4174B-108C-4CDF-890C-F13C4DA137A3}"/>
                  </a:ext>
                </a:extLst>
              </p14:cNvPr>
              <p14:cNvContentPartPr/>
              <p14:nvPr/>
            </p14:nvContentPartPr>
            <p14:xfrm>
              <a:off x="4045080" y="2158720"/>
              <a:ext cx="1339560" cy="723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5A4174B-108C-4CDF-890C-F13C4DA137A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027080" y="2140720"/>
                <a:ext cx="1375200" cy="7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89C189E6-6169-4277-912A-6F53555D4C76}"/>
                  </a:ext>
                </a:extLst>
              </p14:cNvPr>
              <p14:cNvContentPartPr/>
              <p14:nvPr/>
            </p14:nvContentPartPr>
            <p14:xfrm>
              <a:off x="6014280" y="2395600"/>
              <a:ext cx="171720" cy="11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89C189E6-6169-4277-912A-6F53555D4C7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96640" y="2377960"/>
                <a:ext cx="2073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D6016CB-7AE6-4BAE-BF65-2FDEB18E544D}"/>
                  </a:ext>
                </a:extLst>
              </p14:cNvPr>
              <p14:cNvContentPartPr/>
              <p14:nvPr/>
            </p14:nvContentPartPr>
            <p14:xfrm>
              <a:off x="6033360" y="2468320"/>
              <a:ext cx="173520" cy="10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D6016CB-7AE6-4BAE-BF65-2FDEB18E544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15360" y="2450320"/>
                <a:ext cx="209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8913141A-167C-4515-BF59-5B5D908B240A}"/>
                  </a:ext>
                </a:extLst>
              </p14:cNvPr>
              <p14:cNvContentPartPr/>
              <p14:nvPr/>
            </p14:nvContentPartPr>
            <p14:xfrm>
              <a:off x="6431160" y="2277160"/>
              <a:ext cx="601200" cy="2847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8913141A-167C-4515-BF59-5B5D908B240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413160" y="2259160"/>
                <a:ext cx="63684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BD66DCC-0D10-41C7-8F88-99E7D1B5EC6A}"/>
                  </a:ext>
                </a:extLst>
              </p14:cNvPr>
              <p14:cNvContentPartPr/>
              <p14:nvPr/>
            </p14:nvContentPartPr>
            <p14:xfrm>
              <a:off x="712200" y="3125680"/>
              <a:ext cx="689760" cy="227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BD66DCC-0D10-41C7-8F88-99E7D1B5EC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94560" y="3107680"/>
                <a:ext cx="7254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1A1A40C-4905-40C5-922A-0C91E1D1FEC2}"/>
                  </a:ext>
                </a:extLst>
              </p14:cNvPr>
              <p14:cNvContentPartPr/>
              <p14:nvPr/>
            </p14:nvContentPartPr>
            <p14:xfrm>
              <a:off x="3626760" y="3189760"/>
              <a:ext cx="15480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1A1A40C-4905-40C5-922A-0C91E1D1FEC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608760" y="3171760"/>
                <a:ext cx="190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50A4692-DE4F-4222-BB9C-A88797D5DD4A}"/>
                  </a:ext>
                </a:extLst>
              </p14:cNvPr>
              <p14:cNvContentPartPr/>
              <p14:nvPr/>
            </p14:nvContentPartPr>
            <p14:xfrm>
              <a:off x="3657000" y="3254920"/>
              <a:ext cx="164520" cy="16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50A4692-DE4F-4222-BB9C-A88797D5DD4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39360" y="3236920"/>
                <a:ext cx="2001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3663F0F-F2C4-471B-8EF7-8C74D76A595F}"/>
                  </a:ext>
                </a:extLst>
              </p14:cNvPr>
              <p14:cNvContentPartPr/>
              <p14:nvPr/>
            </p14:nvContentPartPr>
            <p14:xfrm>
              <a:off x="1991640" y="2986720"/>
              <a:ext cx="1502640" cy="43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3663F0F-F2C4-471B-8EF7-8C74D76A595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73640" y="2969080"/>
                <a:ext cx="153828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BF1F1A8-70A2-40EA-8BB5-B5822B164C06}"/>
                  </a:ext>
                </a:extLst>
              </p14:cNvPr>
              <p14:cNvContentPartPr/>
              <p14:nvPr/>
            </p14:nvContentPartPr>
            <p14:xfrm>
              <a:off x="4023120" y="3178960"/>
              <a:ext cx="160200" cy="21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BF1F1A8-70A2-40EA-8BB5-B5822B164C0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05120" y="3160960"/>
                <a:ext cx="195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75A4F50-8A43-49CA-B48A-A58B6495743A}"/>
                  </a:ext>
                </a:extLst>
              </p14:cNvPr>
              <p14:cNvContentPartPr/>
              <p14:nvPr/>
            </p14:nvContentPartPr>
            <p14:xfrm>
              <a:off x="5959560" y="3017320"/>
              <a:ext cx="542160" cy="414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75A4F50-8A43-49CA-B48A-A58B6495743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941572" y="2999320"/>
                <a:ext cx="577776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230DEA-5A62-4DFD-A87B-6B5E07637FB0}"/>
                  </a:ext>
                </a:extLst>
              </p14:cNvPr>
              <p14:cNvContentPartPr/>
              <p14:nvPr/>
            </p14:nvContentPartPr>
            <p14:xfrm>
              <a:off x="4296720" y="2875120"/>
              <a:ext cx="1566720" cy="58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230DEA-5A62-4DFD-A87B-6B5E07637FB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79076" y="2857120"/>
                <a:ext cx="1602368" cy="62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8EB6D91-248B-4F3C-BCBE-F4211448C841}"/>
                  </a:ext>
                </a:extLst>
              </p14:cNvPr>
              <p14:cNvContentPartPr/>
              <p14:nvPr/>
            </p14:nvContentPartPr>
            <p14:xfrm>
              <a:off x="1523640" y="3847480"/>
              <a:ext cx="5009040" cy="642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8EB6D91-248B-4F3C-BCBE-F4211448C84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505640" y="3829840"/>
                <a:ext cx="5044680" cy="6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4AA215A-0EA6-4959-A1A9-A8A2A6380DAD}"/>
                  </a:ext>
                </a:extLst>
              </p14:cNvPr>
              <p14:cNvContentPartPr/>
              <p14:nvPr/>
            </p14:nvContentPartPr>
            <p14:xfrm>
              <a:off x="6794400" y="3996160"/>
              <a:ext cx="34200" cy="35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4AA215A-0EA6-4959-A1A9-A8A2A6380DA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76760" y="3978520"/>
                <a:ext cx="6984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437FBD-9A8B-4FF4-89F6-8D95E0731D7D}"/>
                  </a:ext>
                </a:extLst>
              </p14:cNvPr>
              <p14:cNvContentPartPr/>
              <p14:nvPr/>
            </p14:nvContentPartPr>
            <p14:xfrm>
              <a:off x="6810240" y="4124680"/>
              <a:ext cx="13680" cy="32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437FBD-9A8B-4FF4-89F6-8D95E0731D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792600" y="4106680"/>
                <a:ext cx="493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79A3CBB-955A-4DFD-B878-FB00C2C2701F}"/>
                  </a:ext>
                </a:extLst>
              </p14:cNvPr>
              <p14:cNvContentPartPr/>
              <p14:nvPr/>
            </p14:nvContentPartPr>
            <p14:xfrm>
              <a:off x="7214160" y="3894280"/>
              <a:ext cx="933840" cy="409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79A3CBB-955A-4DFD-B878-FB00C2C2701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196160" y="3876640"/>
                <a:ext cx="9694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A50335-AFE4-4C45-82C1-506B9E9E0C83}"/>
                  </a:ext>
                </a:extLst>
              </p14:cNvPr>
              <p14:cNvContentPartPr/>
              <p14:nvPr/>
            </p14:nvContentPartPr>
            <p14:xfrm>
              <a:off x="8112720" y="3809680"/>
              <a:ext cx="35640" cy="47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A50335-AFE4-4C45-82C1-506B9E9E0C8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095080" y="3792040"/>
                <a:ext cx="712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33D404-EB93-4760-A4B8-328AF4344894}"/>
                  </a:ext>
                </a:extLst>
              </p14:cNvPr>
              <p14:cNvContentPartPr/>
              <p14:nvPr/>
            </p14:nvContentPartPr>
            <p14:xfrm>
              <a:off x="1493400" y="4693840"/>
              <a:ext cx="1039320" cy="32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33D404-EB93-4760-A4B8-328AF434489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75400" y="4675840"/>
                <a:ext cx="10749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9031BC-2A8B-4D17-A2B8-7BD1D4982A13}"/>
                  </a:ext>
                </a:extLst>
              </p14:cNvPr>
              <p14:cNvContentPartPr/>
              <p14:nvPr/>
            </p14:nvContentPartPr>
            <p14:xfrm>
              <a:off x="3383040" y="4622200"/>
              <a:ext cx="159480" cy="306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9031BC-2A8B-4D17-A2B8-7BD1D4982A1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65040" y="4604560"/>
                <a:ext cx="19512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5149C80-7307-4119-874D-899C515419D6}"/>
                  </a:ext>
                </a:extLst>
              </p14:cNvPr>
              <p14:cNvContentPartPr/>
              <p14:nvPr/>
            </p14:nvContentPartPr>
            <p14:xfrm>
              <a:off x="2874720" y="4697080"/>
              <a:ext cx="388080" cy="280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5149C80-7307-4119-874D-899C515419D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57064" y="4679080"/>
                <a:ext cx="423753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858E5C6-5DCF-4D91-92D2-B17AC64399B6}"/>
                  </a:ext>
                </a:extLst>
              </p14:cNvPr>
              <p14:cNvContentPartPr/>
              <p14:nvPr/>
            </p14:nvContentPartPr>
            <p14:xfrm>
              <a:off x="4936080" y="4666480"/>
              <a:ext cx="1403280" cy="47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858E5C6-5DCF-4D91-92D2-B17AC64399B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18080" y="4648494"/>
                <a:ext cx="1438920" cy="5082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9486F32-7A67-43BD-B1C7-7A1DBC730089}"/>
                  </a:ext>
                </a:extLst>
              </p14:cNvPr>
              <p14:cNvContentPartPr/>
              <p14:nvPr/>
            </p14:nvContentPartPr>
            <p14:xfrm>
              <a:off x="3870480" y="4572520"/>
              <a:ext cx="875160" cy="516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9486F32-7A67-43BD-B1C7-7A1DBC73008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852840" y="4554868"/>
                <a:ext cx="910800" cy="5519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6B336E1-C2F4-458D-936F-A7BB6E38DBE7}"/>
                  </a:ext>
                </a:extLst>
              </p14:cNvPr>
              <p14:cNvContentPartPr/>
              <p14:nvPr/>
            </p14:nvContentPartPr>
            <p14:xfrm>
              <a:off x="6667680" y="4744240"/>
              <a:ext cx="17640" cy="71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6B336E1-C2F4-458D-936F-A7BB6E38DBE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650040" y="4726600"/>
                <a:ext cx="5328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954169-DAFC-4215-BCF3-7D32F512D2CA}"/>
                  </a:ext>
                </a:extLst>
              </p14:cNvPr>
              <p14:cNvContentPartPr/>
              <p14:nvPr/>
            </p14:nvContentPartPr>
            <p14:xfrm>
              <a:off x="6681000" y="4581880"/>
              <a:ext cx="4320" cy="12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954169-DAFC-4215-BCF3-7D32F512D2C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63000" y="456424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63C6ECC-1749-435D-AC04-50E5898B74FB}"/>
                  </a:ext>
                </a:extLst>
              </p14:cNvPr>
              <p14:cNvContentPartPr/>
              <p14:nvPr/>
            </p14:nvContentPartPr>
            <p14:xfrm>
              <a:off x="7680720" y="4439680"/>
              <a:ext cx="659880" cy="356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63C6ECC-1749-435D-AC04-50E5898B74F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662720" y="4421698"/>
                <a:ext cx="69552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92D7098-4707-42EC-A145-E063C22D8C6A}"/>
                  </a:ext>
                </a:extLst>
              </p14:cNvPr>
              <p14:cNvContentPartPr/>
              <p14:nvPr/>
            </p14:nvContentPartPr>
            <p14:xfrm>
              <a:off x="6807000" y="4500520"/>
              <a:ext cx="639360" cy="305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92D7098-4707-42EC-A145-E063C22D8C6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789370" y="4482880"/>
                <a:ext cx="6749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6DC9A05-123B-46DE-A1A1-931CFAF5CE8C}"/>
                  </a:ext>
                </a:extLst>
              </p14:cNvPr>
              <p14:cNvContentPartPr/>
              <p14:nvPr/>
            </p14:nvContentPartPr>
            <p14:xfrm>
              <a:off x="385680" y="4761160"/>
              <a:ext cx="915840" cy="812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6DC9A05-123B-46DE-A1A1-931CFAF5CE8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68040" y="4743520"/>
                <a:ext cx="951480" cy="84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25316001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560B993-476F-4203-AC41-983DA1A7ED7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333" r="8750" b="77303"/>
          <a:stretch/>
        </p:blipFill>
        <p:spPr>
          <a:xfrm>
            <a:off x="266700" y="167005"/>
            <a:ext cx="8610600" cy="18141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14:cNvPr>
              <p14:cNvContentPartPr/>
              <p14:nvPr/>
            </p14:nvContentPartPr>
            <p14:xfrm>
              <a:off x="3087120" y="1562920"/>
              <a:ext cx="256680" cy="406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069120" y="1544920"/>
                <a:ext cx="2923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14:cNvPr>
              <p14:cNvContentPartPr/>
              <p14:nvPr/>
            </p14:nvContentPartPr>
            <p14:xfrm>
              <a:off x="3443880" y="1727080"/>
              <a:ext cx="180720" cy="2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426240" y="1709080"/>
                <a:ext cx="216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14:cNvPr>
              <p14:cNvContentPartPr/>
              <p14:nvPr/>
            </p14:nvContentPartPr>
            <p14:xfrm>
              <a:off x="3453960" y="1827520"/>
              <a:ext cx="217440" cy="21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435960" y="1809880"/>
                <a:ext cx="253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14:cNvPr>
              <p14:cNvContentPartPr/>
              <p14:nvPr/>
            </p14:nvContentPartPr>
            <p14:xfrm>
              <a:off x="3789120" y="1627360"/>
              <a:ext cx="170280" cy="240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771480" y="1609720"/>
                <a:ext cx="2059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14:cNvPr>
              <p14:cNvContentPartPr/>
              <p14:nvPr/>
            </p14:nvContentPartPr>
            <p14:xfrm>
              <a:off x="4087920" y="1715200"/>
              <a:ext cx="277200" cy="132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070280" y="1697560"/>
                <a:ext cx="3128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14:cNvPr>
              <p14:cNvContentPartPr/>
              <p14:nvPr/>
            </p14:nvContentPartPr>
            <p14:xfrm>
              <a:off x="4671840" y="1787560"/>
              <a:ext cx="113400" cy="22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654200" y="1769920"/>
                <a:ext cx="1490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14:cNvPr>
              <p14:cNvContentPartPr/>
              <p14:nvPr/>
            </p14:nvContentPartPr>
            <p14:xfrm>
              <a:off x="4927440" y="1723120"/>
              <a:ext cx="363600" cy="177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09440" y="1705120"/>
                <a:ext cx="3992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14:cNvPr>
              <p14:cNvContentPartPr/>
              <p14:nvPr/>
            </p14:nvContentPartPr>
            <p14:xfrm>
              <a:off x="5486160" y="1736440"/>
              <a:ext cx="203040" cy="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468160" y="1718800"/>
                <a:ext cx="2386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14:cNvPr>
              <p14:cNvContentPartPr/>
              <p14:nvPr/>
            </p14:nvContentPartPr>
            <p14:xfrm>
              <a:off x="5506320" y="1828240"/>
              <a:ext cx="173520" cy="20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488680" y="1810600"/>
                <a:ext cx="2091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14:cNvPr>
              <p14:cNvContentPartPr/>
              <p14:nvPr/>
            </p14:nvContentPartPr>
            <p14:xfrm>
              <a:off x="5851560" y="1574440"/>
              <a:ext cx="873360" cy="398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833913" y="1556800"/>
                <a:ext cx="90901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4230897-2B08-465D-8A16-D5926B00CF2A}"/>
                  </a:ext>
                </a:extLst>
              </p14:cNvPr>
              <p14:cNvContentPartPr/>
              <p14:nvPr/>
            </p14:nvContentPartPr>
            <p14:xfrm>
              <a:off x="487200" y="1543840"/>
              <a:ext cx="3900960" cy="10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4230897-2B08-465D-8A16-D5926B00CF2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69200" y="1507840"/>
                <a:ext cx="39366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02E970-1E96-4B88-B5A4-B44F75D6C70F}"/>
                  </a:ext>
                </a:extLst>
              </p14:cNvPr>
              <p14:cNvContentPartPr/>
              <p14:nvPr/>
            </p14:nvContentPartPr>
            <p14:xfrm>
              <a:off x="426360" y="2102200"/>
              <a:ext cx="2154240" cy="610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02E970-1E96-4B88-B5A4-B44F75D6C70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08720" y="2084200"/>
                <a:ext cx="218988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52F9E3C-CE49-47B3-9711-7059E2A47911}"/>
                  </a:ext>
                </a:extLst>
              </p14:cNvPr>
              <p14:cNvContentPartPr/>
              <p14:nvPr/>
            </p14:nvContentPartPr>
            <p14:xfrm>
              <a:off x="3561600" y="2529520"/>
              <a:ext cx="14760" cy="7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52F9E3C-CE49-47B3-9711-7059E2A4791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43600" y="2511520"/>
                <a:ext cx="5040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7EF6F23-CD55-4F5B-A6CA-149F5BD28548}"/>
                  </a:ext>
                </a:extLst>
              </p14:cNvPr>
              <p14:cNvContentPartPr/>
              <p14:nvPr/>
            </p14:nvContentPartPr>
            <p14:xfrm>
              <a:off x="3687960" y="2397400"/>
              <a:ext cx="164880" cy="16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7EF6F23-CD55-4F5B-A6CA-149F5BD2854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669960" y="2379760"/>
                <a:ext cx="20052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907014-07BD-452E-8538-9F1EDD190A58}"/>
                  </a:ext>
                </a:extLst>
              </p14:cNvPr>
              <p14:cNvContentPartPr/>
              <p14:nvPr/>
            </p14:nvContentPartPr>
            <p14:xfrm>
              <a:off x="3285480" y="2285800"/>
              <a:ext cx="179280" cy="36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907014-07BD-452E-8538-9F1EDD190A5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267480" y="2267800"/>
                <a:ext cx="21492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E26177-AD2D-49D6-8813-610B3FF06398}"/>
                  </a:ext>
                </a:extLst>
              </p14:cNvPr>
              <p14:cNvContentPartPr/>
              <p14:nvPr/>
            </p14:nvContentPartPr>
            <p14:xfrm>
              <a:off x="4000440" y="2329360"/>
              <a:ext cx="159120" cy="258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E26177-AD2D-49D6-8813-610B3FF06398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982800" y="2311720"/>
                <a:ext cx="1947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3CA593F-29C1-4DBF-BEF1-EF906533BF52}"/>
                  </a:ext>
                </a:extLst>
              </p14:cNvPr>
              <p14:cNvContentPartPr/>
              <p14:nvPr/>
            </p14:nvContentPartPr>
            <p14:xfrm>
              <a:off x="4250280" y="2519080"/>
              <a:ext cx="6480" cy="74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3CA593F-29C1-4DBF-BEF1-EF906533BF5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232640" y="2501440"/>
                <a:ext cx="421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BBB8F04-D9F5-49E5-8B51-5F55BF389219}"/>
                  </a:ext>
                </a:extLst>
              </p14:cNvPr>
              <p14:cNvContentPartPr/>
              <p14:nvPr/>
            </p14:nvContentPartPr>
            <p14:xfrm>
              <a:off x="5575080" y="2275360"/>
              <a:ext cx="438120" cy="313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BBB8F04-D9F5-49E5-8B51-5F55BF38921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557440" y="2257360"/>
                <a:ext cx="4737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09746-5699-43C1-A50E-3746801D10BD}"/>
                  </a:ext>
                </a:extLst>
              </p14:cNvPr>
              <p14:cNvContentPartPr/>
              <p14:nvPr/>
            </p14:nvContentPartPr>
            <p14:xfrm>
              <a:off x="5262600" y="2336200"/>
              <a:ext cx="191880" cy="174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09746-5699-43C1-A50E-3746801D10B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44600" y="2318560"/>
                <a:ext cx="22752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474CE41-3322-4D85-8935-D9188082DAFD}"/>
                  </a:ext>
                </a:extLst>
              </p14:cNvPr>
              <p14:cNvContentPartPr/>
              <p14:nvPr/>
            </p14:nvContentPartPr>
            <p14:xfrm>
              <a:off x="4855800" y="2285800"/>
              <a:ext cx="28980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474CE41-3322-4D85-8935-D9188082DAFD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838138" y="2267824"/>
                <a:ext cx="325484" cy="3027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2DC70BC-461C-4509-9C69-D828B4B3C0EC}"/>
                  </a:ext>
                </a:extLst>
              </p14:cNvPr>
              <p14:cNvContentPartPr/>
              <p14:nvPr/>
            </p14:nvContentPartPr>
            <p14:xfrm>
              <a:off x="4378440" y="2437720"/>
              <a:ext cx="233640" cy="88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2DC70BC-461C-4509-9C69-D828B4B3C0E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60773" y="2420080"/>
                <a:ext cx="269335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B5267FC-4B12-431F-BD0F-2A6559AE3C41}"/>
                  </a:ext>
                </a:extLst>
              </p14:cNvPr>
              <p14:cNvContentPartPr/>
              <p14:nvPr/>
            </p14:nvContentPartPr>
            <p14:xfrm>
              <a:off x="5486160" y="1988080"/>
              <a:ext cx="503640" cy="775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B5267FC-4B12-431F-BD0F-2A6559AE3C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468160" y="1970440"/>
                <a:ext cx="539280" cy="81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BF3207-7C97-419B-A5F2-4758CEEB9280}"/>
                  </a:ext>
                </a:extLst>
              </p14:cNvPr>
              <p14:cNvContentPartPr/>
              <p14:nvPr/>
            </p14:nvContentPartPr>
            <p14:xfrm>
              <a:off x="3078120" y="2017600"/>
              <a:ext cx="1003320" cy="86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BF3207-7C97-419B-A5F2-4758CEEB9280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60126" y="1999607"/>
                <a:ext cx="1038947" cy="903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CCF416-7BD2-4719-9149-9777FB38EEA3}"/>
                  </a:ext>
                </a:extLst>
              </p14:cNvPr>
              <p14:cNvContentPartPr/>
              <p14:nvPr/>
            </p14:nvContentPartPr>
            <p14:xfrm>
              <a:off x="3676440" y="223720"/>
              <a:ext cx="1747440" cy="315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CCF416-7BD2-4719-9149-9777FB38EEA3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658440" y="206080"/>
                <a:ext cx="17830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54F18E7-E449-4297-AE4D-AEB35699DA65}"/>
                  </a:ext>
                </a:extLst>
              </p14:cNvPr>
              <p14:cNvContentPartPr/>
              <p14:nvPr/>
            </p14:nvContentPartPr>
            <p14:xfrm>
              <a:off x="6593520" y="2270320"/>
              <a:ext cx="301320" cy="22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54F18E7-E449-4297-AE4D-AEB35699DA6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575520" y="2252680"/>
                <a:ext cx="33696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DBDBEF4-28E7-4BC3-8AAC-932066D7116A}"/>
                  </a:ext>
                </a:extLst>
              </p14:cNvPr>
              <p14:cNvContentPartPr/>
              <p14:nvPr/>
            </p14:nvContentPartPr>
            <p14:xfrm>
              <a:off x="1635600" y="3212440"/>
              <a:ext cx="194040" cy="29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DBDBEF4-28E7-4BC3-8AAC-932066D7116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617960" y="3194440"/>
                <a:ext cx="2296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5F7174-807D-49F6-8318-5702753EEB7A}"/>
                  </a:ext>
                </a:extLst>
              </p14:cNvPr>
              <p14:cNvContentPartPr/>
              <p14:nvPr/>
            </p14:nvContentPartPr>
            <p14:xfrm>
              <a:off x="1912080" y="3393160"/>
              <a:ext cx="8280" cy="74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5F7174-807D-49F6-8318-5702753EEB7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894080" y="3375160"/>
                <a:ext cx="43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569F605-58CB-49CF-B5D3-AB734FC94779}"/>
                  </a:ext>
                </a:extLst>
              </p14:cNvPr>
              <p14:cNvContentPartPr/>
              <p14:nvPr/>
            </p14:nvContentPartPr>
            <p14:xfrm>
              <a:off x="2072280" y="3321520"/>
              <a:ext cx="15228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569F605-58CB-49CF-B5D3-AB734FC94779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054640" y="3303880"/>
                <a:ext cx="187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D14DC4-6239-46C2-9409-D9909FAAB3BE}"/>
                  </a:ext>
                </a:extLst>
              </p14:cNvPr>
              <p14:cNvContentPartPr/>
              <p14:nvPr/>
            </p14:nvContentPartPr>
            <p14:xfrm>
              <a:off x="2092800" y="3389560"/>
              <a:ext cx="154080" cy="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D14DC4-6239-46C2-9409-D9909FAAB3B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074800" y="3371920"/>
                <a:ext cx="189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146BD6-057B-49CB-8B33-D16D6520E930}"/>
                  </a:ext>
                </a:extLst>
              </p14:cNvPr>
              <p14:cNvContentPartPr/>
              <p14:nvPr/>
            </p14:nvContentPartPr>
            <p14:xfrm>
              <a:off x="2338320" y="3179680"/>
              <a:ext cx="327960" cy="302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146BD6-057B-49CB-8B33-D16D6520E93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320661" y="3161680"/>
                <a:ext cx="363639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9B73479-46C7-49DD-A26B-B10C755F0C9A}"/>
                  </a:ext>
                </a:extLst>
              </p14:cNvPr>
              <p14:cNvContentPartPr/>
              <p14:nvPr/>
            </p14:nvContentPartPr>
            <p14:xfrm>
              <a:off x="3271080" y="3270400"/>
              <a:ext cx="229320" cy="2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9B73479-46C7-49DD-A26B-B10C755F0C9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253440" y="3252760"/>
                <a:ext cx="264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66E05ED-6A6F-4D49-9799-622B90CE98D3}"/>
                  </a:ext>
                </a:extLst>
              </p14:cNvPr>
              <p14:cNvContentPartPr/>
              <p14:nvPr/>
            </p14:nvContentPartPr>
            <p14:xfrm>
              <a:off x="3332280" y="3331960"/>
              <a:ext cx="224280" cy="20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66E05ED-6A6F-4D49-9799-622B90CE98D3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314280" y="3314320"/>
                <a:ext cx="259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A76F56A-FD80-448B-B120-BE284B2E6E3E}"/>
                  </a:ext>
                </a:extLst>
              </p14:cNvPr>
              <p14:cNvContentPartPr/>
              <p14:nvPr/>
            </p14:nvContentPartPr>
            <p14:xfrm>
              <a:off x="3423720" y="3149440"/>
              <a:ext cx="216000" cy="273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A76F56A-FD80-448B-B120-BE284B2E6E3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05720" y="3131440"/>
                <a:ext cx="2516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6CF6BB-3743-49A3-AA27-41EA657F21E9}"/>
                  </a:ext>
                </a:extLst>
              </p14:cNvPr>
              <p14:cNvContentPartPr/>
              <p14:nvPr/>
            </p14:nvContentPartPr>
            <p14:xfrm>
              <a:off x="4352160" y="3262120"/>
              <a:ext cx="900720" cy="435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6CF6BB-3743-49A3-AA27-41EA657F21E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334160" y="3244495"/>
                <a:ext cx="936360" cy="471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32E96C7-9181-484A-89A5-09E18150E45D}"/>
                  </a:ext>
                </a:extLst>
              </p14:cNvPr>
              <p14:cNvContentPartPr/>
              <p14:nvPr/>
            </p14:nvContentPartPr>
            <p14:xfrm>
              <a:off x="5475720" y="3291280"/>
              <a:ext cx="167760" cy="11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32E96C7-9181-484A-89A5-09E18150E45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457720" y="3273280"/>
                <a:ext cx="2034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EC2C782-886F-4806-8316-3610C941D1F5}"/>
                  </a:ext>
                </a:extLst>
              </p14:cNvPr>
              <p14:cNvContentPartPr/>
              <p14:nvPr/>
            </p14:nvContentPartPr>
            <p14:xfrm>
              <a:off x="5486160" y="3382720"/>
              <a:ext cx="141840" cy="11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EC2C782-886F-4806-8316-3610C941D1F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468160" y="3365080"/>
                <a:ext cx="177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6F8FE72-FCD3-4C24-8EF0-FA284BDDB7D3}"/>
                  </a:ext>
                </a:extLst>
              </p14:cNvPr>
              <p14:cNvContentPartPr/>
              <p14:nvPr/>
            </p14:nvContentPartPr>
            <p14:xfrm>
              <a:off x="5943360" y="3088240"/>
              <a:ext cx="205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6F8FE72-FCD3-4C24-8EF0-FA284BDDB7D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925720" y="3070240"/>
                <a:ext cx="561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EB473BB-D647-49A2-BF4F-FD76E12A247D}"/>
                  </a:ext>
                </a:extLst>
              </p14:cNvPr>
              <p14:cNvContentPartPr/>
              <p14:nvPr/>
            </p14:nvContentPartPr>
            <p14:xfrm>
              <a:off x="5851560" y="3250600"/>
              <a:ext cx="218160" cy="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EB473BB-D647-49A2-BF4F-FD76E12A24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833920" y="3232960"/>
                <a:ext cx="253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A75B5DA-BC8A-4206-8934-162D7D0F02B2}"/>
                  </a:ext>
                </a:extLst>
              </p14:cNvPr>
              <p14:cNvContentPartPr/>
              <p14:nvPr/>
            </p14:nvContentPartPr>
            <p14:xfrm>
              <a:off x="5864880" y="3355000"/>
              <a:ext cx="129240" cy="171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A75B5DA-BC8A-4206-8934-162D7D0F02B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46880" y="3337000"/>
                <a:ext cx="16488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ED749C3-4189-4BBF-AB9B-06D953B06330}"/>
                  </a:ext>
                </a:extLst>
              </p14:cNvPr>
              <p14:cNvContentPartPr/>
              <p14:nvPr/>
            </p14:nvContentPartPr>
            <p14:xfrm>
              <a:off x="6136320" y="3244480"/>
              <a:ext cx="345240" cy="158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ED749C3-4189-4BBF-AB9B-06D953B0633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118320" y="3226480"/>
                <a:ext cx="38088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A7CE15-D3A3-4FAB-A33D-535424DB80F1}"/>
                  </a:ext>
                </a:extLst>
              </p14:cNvPr>
              <p14:cNvContentPartPr/>
              <p14:nvPr/>
            </p14:nvContentPartPr>
            <p14:xfrm>
              <a:off x="6611160" y="3074920"/>
              <a:ext cx="469440" cy="401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A7CE15-D3A3-4FAB-A33D-535424DB80F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93160" y="3056920"/>
                <a:ext cx="505080" cy="437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42185984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560B993-476F-4203-AC41-983DA1A7ED7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333" r="8750" b="77303"/>
          <a:stretch/>
        </p:blipFill>
        <p:spPr>
          <a:xfrm>
            <a:off x="266700" y="167005"/>
            <a:ext cx="8610600" cy="18141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14:cNvPr>
              <p14:cNvContentPartPr/>
              <p14:nvPr/>
            </p14:nvContentPartPr>
            <p14:xfrm>
              <a:off x="3087120" y="1562920"/>
              <a:ext cx="256680" cy="406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069120" y="1544920"/>
                <a:ext cx="2923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14:cNvPr>
              <p14:cNvContentPartPr/>
              <p14:nvPr/>
            </p14:nvContentPartPr>
            <p14:xfrm>
              <a:off x="3443880" y="1727080"/>
              <a:ext cx="180720" cy="2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426240" y="1709080"/>
                <a:ext cx="216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14:cNvPr>
              <p14:cNvContentPartPr/>
              <p14:nvPr/>
            </p14:nvContentPartPr>
            <p14:xfrm>
              <a:off x="3453960" y="1827520"/>
              <a:ext cx="217440" cy="21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435960" y="1809880"/>
                <a:ext cx="253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14:cNvPr>
              <p14:cNvContentPartPr/>
              <p14:nvPr/>
            </p14:nvContentPartPr>
            <p14:xfrm>
              <a:off x="3789120" y="1627360"/>
              <a:ext cx="170280" cy="240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771480" y="1609720"/>
                <a:ext cx="2059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14:cNvPr>
              <p14:cNvContentPartPr/>
              <p14:nvPr/>
            </p14:nvContentPartPr>
            <p14:xfrm>
              <a:off x="4087920" y="1715200"/>
              <a:ext cx="277200" cy="132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070280" y="1697560"/>
                <a:ext cx="3128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14:cNvPr>
              <p14:cNvContentPartPr/>
              <p14:nvPr/>
            </p14:nvContentPartPr>
            <p14:xfrm>
              <a:off x="4671840" y="1787560"/>
              <a:ext cx="113400" cy="22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654200" y="1769920"/>
                <a:ext cx="1490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14:cNvPr>
              <p14:cNvContentPartPr/>
              <p14:nvPr/>
            </p14:nvContentPartPr>
            <p14:xfrm>
              <a:off x="4927440" y="1723120"/>
              <a:ext cx="363600" cy="177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09440" y="1705120"/>
                <a:ext cx="3992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14:cNvPr>
              <p14:cNvContentPartPr/>
              <p14:nvPr/>
            </p14:nvContentPartPr>
            <p14:xfrm>
              <a:off x="5486160" y="1736440"/>
              <a:ext cx="203040" cy="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468160" y="1718800"/>
                <a:ext cx="2386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14:cNvPr>
              <p14:cNvContentPartPr/>
              <p14:nvPr/>
            </p14:nvContentPartPr>
            <p14:xfrm>
              <a:off x="5506320" y="1828240"/>
              <a:ext cx="173520" cy="20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488680" y="1810600"/>
                <a:ext cx="2091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14:cNvPr>
              <p14:cNvContentPartPr/>
              <p14:nvPr/>
            </p14:nvContentPartPr>
            <p14:xfrm>
              <a:off x="5851560" y="1574440"/>
              <a:ext cx="873360" cy="398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833913" y="1556800"/>
                <a:ext cx="90901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4230897-2B08-465D-8A16-D5926B00CF2A}"/>
                  </a:ext>
                </a:extLst>
              </p14:cNvPr>
              <p14:cNvContentPartPr/>
              <p14:nvPr/>
            </p14:nvContentPartPr>
            <p14:xfrm>
              <a:off x="487200" y="1543840"/>
              <a:ext cx="3900960" cy="10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4230897-2B08-465D-8A16-D5926B00CF2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69200" y="1507840"/>
                <a:ext cx="39366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02E970-1E96-4B88-B5A4-B44F75D6C70F}"/>
                  </a:ext>
                </a:extLst>
              </p14:cNvPr>
              <p14:cNvContentPartPr/>
              <p14:nvPr/>
            </p14:nvContentPartPr>
            <p14:xfrm>
              <a:off x="426360" y="2102200"/>
              <a:ext cx="2154240" cy="610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02E970-1E96-4B88-B5A4-B44F75D6C70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08720" y="2084200"/>
                <a:ext cx="218988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52F9E3C-CE49-47B3-9711-7059E2A47911}"/>
                  </a:ext>
                </a:extLst>
              </p14:cNvPr>
              <p14:cNvContentPartPr/>
              <p14:nvPr/>
            </p14:nvContentPartPr>
            <p14:xfrm>
              <a:off x="3561600" y="2529520"/>
              <a:ext cx="14760" cy="7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52F9E3C-CE49-47B3-9711-7059E2A4791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43600" y="2511520"/>
                <a:ext cx="5040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7EF6F23-CD55-4F5B-A6CA-149F5BD28548}"/>
                  </a:ext>
                </a:extLst>
              </p14:cNvPr>
              <p14:cNvContentPartPr/>
              <p14:nvPr/>
            </p14:nvContentPartPr>
            <p14:xfrm>
              <a:off x="3687960" y="2397400"/>
              <a:ext cx="164880" cy="16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7EF6F23-CD55-4F5B-A6CA-149F5BD2854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669960" y="2379760"/>
                <a:ext cx="20052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907014-07BD-452E-8538-9F1EDD190A58}"/>
                  </a:ext>
                </a:extLst>
              </p14:cNvPr>
              <p14:cNvContentPartPr/>
              <p14:nvPr/>
            </p14:nvContentPartPr>
            <p14:xfrm>
              <a:off x="3285480" y="2285800"/>
              <a:ext cx="179280" cy="36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907014-07BD-452E-8538-9F1EDD190A5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267480" y="2267800"/>
                <a:ext cx="21492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E26177-AD2D-49D6-8813-610B3FF06398}"/>
                  </a:ext>
                </a:extLst>
              </p14:cNvPr>
              <p14:cNvContentPartPr/>
              <p14:nvPr/>
            </p14:nvContentPartPr>
            <p14:xfrm>
              <a:off x="4000440" y="2329360"/>
              <a:ext cx="159120" cy="258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E26177-AD2D-49D6-8813-610B3FF06398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982800" y="2311720"/>
                <a:ext cx="1947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3CA593F-29C1-4DBF-BEF1-EF906533BF52}"/>
                  </a:ext>
                </a:extLst>
              </p14:cNvPr>
              <p14:cNvContentPartPr/>
              <p14:nvPr/>
            </p14:nvContentPartPr>
            <p14:xfrm>
              <a:off x="4250280" y="2519080"/>
              <a:ext cx="6480" cy="74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3CA593F-29C1-4DBF-BEF1-EF906533BF5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232640" y="2501440"/>
                <a:ext cx="421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BBB8F04-D9F5-49E5-8B51-5F55BF389219}"/>
                  </a:ext>
                </a:extLst>
              </p14:cNvPr>
              <p14:cNvContentPartPr/>
              <p14:nvPr/>
            </p14:nvContentPartPr>
            <p14:xfrm>
              <a:off x="5575080" y="2275360"/>
              <a:ext cx="438120" cy="313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BBB8F04-D9F5-49E5-8B51-5F55BF38921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557440" y="2257360"/>
                <a:ext cx="4737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09746-5699-43C1-A50E-3746801D10BD}"/>
                  </a:ext>
                </a:extLst>
              </p14:cNvPr>
              <p14:cNvContentPartPr/>
              <p14:nvPr/>
            </p14:nvContentPartPr>
            <p14:xfrm>
              <a:off x="5262600" y="2336200"/>
              <a:ext cx="191880" cy="174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09746-5699-43C1-A50E-3746801D10B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44600" y="2318560"/>
                <a:ext cx="22752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474CE41-3322-4D85-8935-D9188082DAFD}"/>
                  </a:ext>
                </a:extLst>
              </p14:cNvPr>
              <p14:cNvContentPartPr/>
              <p14:nvPr/>
            </p14:nvContentPartPr>
            <p14:xfrm>
              <a:off x="4855800" y="2285800"/>
              <a:ext cx="28980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474CE41-3322-4D85-8935-D9188082DAFD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838138" y="2267824"/>
                <a:ext cx="325484" cy="3027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2DC70BC-461C-4509-9C69-D828B4B3C0EC}"/>
                  </a:ext>
                </a:extLst>
              </p14:cNvPr>
              <p14:cNvContentPartPr/>
              <p14:nvPr/>
            </p14:nvContentPartPr>
            <p14:xfrm>
              <a:off x="4378440" y="2437720"/>
              <a:ext cx="233640" cy="88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2DC70BC-461C-4509-9C69-D828B4B3C0E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60773" y="2420080"/>
                <a:ext cx="269335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B5267FC-4B12-431F-BD0F-2A6559AE3C41}"/>
                  </a:ext>
                </a:extLst>
              </p14:cNvPr>
              <p14:cNvContentPartPr/>
              <p14:nvPr/>
            </p14:nvContentPartPr>
            <p14:xfrm>
              <a:off x="5486160" y="1988080"/>
              <a:ext cx="503640" cy="775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B5267FC-4B12-431F-BD0F-2A6559AE3C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468160" y="1970440"/>
                <a:ext cx="539280" cy="81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BF3207-7C97-419B-A5F2-4758CEEB9280}"/>
                  </a:ext>
                </a:extLst>
              </p14:cNvPr>
              <p14:cNvContentPartPr/>
              <p14:nvPr/>
            </p14:nvContentPartPr>
            <p14:xfrm>
              <a:off x="3078120" y="2017600"/>
              <a:ext cx="1003320" cy="86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BF3207-7C97-419B-A5F2-4758CEEB9280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60126" y="1999607"/>
                <a:ext cx="1038947" cy="903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CCF416-7BD2-4719-9149-9777FB38EEA3}"/>
                  </a:ext>
                </a:extLst>
              </p14:cNvPr>
              <p14:cNvContentPartPr/>
              <p14:nvPr/>
            </p14:nvContentPartPr>
            <p14:xfrm>
              <a:off x="3676440" y="223720"/>
              <a:ext cx="1747440" cy="315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CCF416-7BD2-4719-9149-9777FB38EEA3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658440" y="206080"/>
                <a:ext cx="17830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54F18E7-E449-4297-AE4D-AEB35699DA65}"/>
                  </a:ext>
                </a:extLst>
              </p14:cNvPr>
              <p14:cNvContentPartPr/>
              <p14:nvPr/>
            </p14:nvContentPartPr>
            <p14:xfrm>
              <a:off x="6593520" y="2270320"/>
              <a:ext cx="301320" cy="22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54F18E7-E449-4297-AE4D-AEB35699DA6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575520" y="2252680"/>
                <a:ext cx="33696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DBDBEF4-28E7-4BC3-8AAC-932066D7116A}"/>
                  </a:ext>
                </a:extLst>
              </p14:cNvPr>
              <p14:cNvContentPartPr/>
              <p14:nvPr/>
            </p14:nvContentPartPr>
            <p14:xfrm>
              <a:off x="1635600" y="3212440"/>
              <a:ext cx="194040" cy="29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DBDBEF4-28E7-4BC3-8AAC-932066D7116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617960" y="3194440"/>
                <a:ext cx="2296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5F7174-807D-49F6-8318-5702753EEB7A}"/>
                  </a:ext>
                </a:extLst>
              </p14:cNvPr>
              <p14:cNvContentPartPr/>
              <p14:nvPr/>
            </p14:nvContentPartPr>
            <p14:xfrm>
              <a:off x="1912080" y="3393160"/>
              <a:ext cx="8280" cy="74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5F7174-807D-49F6-8318-5702753EEB7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894080" y="3375160"/>
                <a:ext cx="43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569F605-58CB-49CF-B5D3-AB734FC94779}"/>
                  </a:ext>
                </a:extLst>
              </p14:cNvPr>
              <p14:cNvContentPartPr/>
              <p14:nvPr/>
            </p14:nvContentPartPr>
            <p14:xfrm>
              <a:off x="2072280" y="3321520"/>
              <a:ext cx="15228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569F605-58CB-49CF-B5D3-AB734FC94779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054640" y="3303880"/>
                <a:ext cx="187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D14DC4-6239-46C2-9409-D9909FAAB3BE}"/>
                  </a:ext>
                </a:extLst>
              </p14:cNvPr>
              <p14:cNvContentPartPr/>
              <p14:nvPr/>
            </p14:nvContentPartPr>
            <p14:xfrm>
              <a:off x="2092800" y="3389560"/>
              <a:ext cx="154080" cy="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D14DC4-6239-46C2-9409-D9909FAAB3B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074800" y="3371920"/>
                <a:ext cx="189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146BD6-057B-49CB-8B33-D16D6520E930}"/>
                  </a:ext>
                </a:extLst>
              </p14:cNvPr>
              <p14:cNvContentPartPr/>
              <p14:nvPr/>
            </p14:nvContentPartPr>
            <p14:xfrm>
              <a:off x="2338320" y="3179680"/>
              <a:ext cx="327960" cy="302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146BD6-057B-49CB-8B33-D16D6520E93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320661" y="3161680"/>
                <a:ext cx="363639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9B73479-46C7-49DD-A26B-B10C755F0C9A}"/>
                  </a:ext>
                </a:extLst>
              </p14:cNvPr>
              <p14:cNvContentPartPr/>
              <p14:nvPr/>
            </p14:nvContentPartPr>
            <p14:xfrm>
              <a:off x="3271080" y="3270400"/>
              <a:ext cx="229320" cy="2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9B73479-46C7-49DD-A26B-B10C755F0C9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253440" y="3252760"/>
                <a:ext cx="264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66E05ED-6A6F-4D49-9799-622B90CE98D3}"/>
                  </a:ext>
                </a:extLst>
              </p14:cNvPr>
              <p14:cNvContentPartPr/>
              <p14:nvPr/>
            </p14:nvContentPartPr>
            <p14:xfrm>
              <a:off x="3332280" y="3331960"/>
              <a:ext cx="224280" cy="20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66E05ED-6A6F-4D49-9799-622B90CE98D3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314280" y="3314320"/>
                <a:ext cx="259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A76F56A-FD80-448B-B120-BE284B2E6E3E}"/>
                  </a:ext>
                </a:extLst>
              </p14:cNvPr>
              <p14:cNvContentPartPr/>
              <p14:nvPr/>
            </p14:nvContentPartPr>
            <p14:xfrm>
              <a:off x="3423720" y="3149440"/>
              <a:ext cx="216000" cy="273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A76F56A-FD80-448B-B120-BE284B2E6E3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05720" y="3131440"/>
                <a:ext cx="2516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6CF6BB-3743-49A3-AA27-41EA657F21E9}"/>
                  </a:ext>
                </a:extLst>
              </p14:cNvPr>
              <p14:cNvContentPartPr/>
              <p14:nvPr/>
            </p14:nvContentPartPr>
            <p14:xfrm>
              <a:off x="4352160" y="3262120"/>
              <a:ext cx="900720" cy="435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6CF6BB-3743-49A3-AA27-41EA657F21E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334160" y="3244495"/>
                <a:ext cx="936360" cy="471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32E96C7-9181-484A-89A5-09E18150E45D}"/>
                  </a:ext>
                </a:extLst>
              </p14:cNvPr>
              <p14:cNvContentPartPr/>
              <p14:nvPr/>
            </p14:nvContentPartPr>
            <p14:xfrm>
              <a:off x="5475720" y="3291280"/>
              <a:ext cx="167760" cy="11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32E96C7-9181-484A-89A5-09E18150E45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457720" y="3273280"/>
                <a:ext cx="2034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EC2C782-886F-4806-8316-3610C941D1F5}"/>
                  </a:ext>
                </a:extLst>
              </p14:cNvPr>
              <p14:cNvContentPartPr/>
              <p14:nvPr/>
            </p14:nvContentPartPr>
            <p14:xfrm>
              <a:off x="5486160" y="3382720"/>
              <a:ext cx="141840" cy="11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EC2C782-886F-4806-8316-3610C941D1F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468160" y="3365080"/>
                <a:ext cx="177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6F8FE72-FCD3-4C24-8EF0-FA284BDDB7D3}"/>
                  </a:ext>
                </a:extLst>
              </p14:cNvPr>
              <p14:cNvContentPartPr/>
              <p14:nvPr/>
            </p14:nvContentPartPr>
            <p14:xfrm>
              <a:off x="5943360" y="3088240"/>
              <a:ext cx="205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6F8FE72-FCD3-4C24-8EF0-FA284BDDB7D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925720" y="3070240"/>
                <a:ext cx="561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EB473BB-D647-49A2-BF4F-FD76E12A247D}"/>
                  </a:ext>
                </a:extLst>
              </p14:cNvPr>
              <p14:cNvContentPartPr/>
              <p14:nvPr/>
            </p14:nvContentPartPr>
            <p14:xfrm>
              <a:off x="5851560" y="3250600"/>
              <a:ext cx="218160" cy="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EB473BB-D647-49A2-BF4F-FD76E12A24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833920" y="3232960"/>
                <a:ext cx="253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A75B5DA-BC8A-4206-8934-162D7D0F02B2}"/>
                  </a:ext>
                </a:extLst>
              </p14:cNvPr>
              <p14:cNvContentPartPr/>
              <p14:nvPr/>
            </p14:nvContentPartPr>
            <p14:xfrm>
              <a:off x="5864880" y="3355000"/>
              <a:ext cx="129240" cy="171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A75B5DA-BC8A-4206-8934-162D7D0F02B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46880" y="3337000"/>
                <a:ext cx="16488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ED749C3-4189-4BBF-AB9B-06D953B06330}"/>
                  </a:ext>
                </a:extLst>
              </p14:cNvPr>
              <p14:cNvContentPartPr/>
              <p14:nvPr/>
            </p14:nvContentPartPr>
            <p14:xfrm>
              <a:off x="6136320" y="3244480"/>
              <a:ext cx="345240" cy="158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ED749C3-4189-4BBF-AB9B-06D953B0633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118320" y="3226480"/>
                <a:ext cx="38088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A7CE15-D3A3-4FAB-A33D-535424DB80F1}"/>
                  </a:ext>
                </a:extLst>
              </p14:cNvPr>
              <p14:cNvContentPartPr/>
              <p14:nvPr/>
            </p14:nvContentPartPr>
            <p14:xfrm>
              <a:off x="6611160" y="3074920"/>
              <a:ext cx="469440" cy="401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A7CE15-D3A3-4FAB-A33D-535424DB80F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93160" y="3056920"/>
                <a:ext cx="50508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14F21D5-6E7D-457D-B273-5AE1CA316597}"/>
                  </a:ext>
                </a:extLst>
              </p14:cNvPr>
              <p14:cNvContentPartPr/>
              <p14:nvPr/>
            </p14:nvContentPartPr>
            <p14:xfrm>
              <a:off x="1259400" y="3199840"/>
              <a:ext cx="6523200" cy="148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14F21D5-6E7D-457D-B273-5AE1CA31659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241400" y="3182200"/>
                <a:ext cx="6558840" cy="1515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63633766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560B993-476F-4203-AC41-983DA1A7ED7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333" r="8750" b="77303"/>
          <a:stretch/>
        </p:blipFill>
        <p:spPr>
          <a:xfrm>
            <a:off x="266700" y="167005"/>
            <a:ext cx="8610600" cy="18141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14:cNvPr>
              <p14:cNvContentPartPr/>
              <p14:nvPr/>
            </p14:nvContentPartPr>
            <p14:xfrm>
              <a:off x="3087120" y="1562920"/>
              <a:ext cx="256680" cy="406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069120" y="1544920"/>
                <a:ext cx="2923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14:cNvPr>
              <p14:cNvContentPartPr/>
              <p14:nvPr/>
            </p14:nvContentPartPr>
            <p14:xfrm>
              <a:off x="3443880" y="1727080"/>
              <a:ext cx="180720" cy="2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426240" y="1709080"/>
                <a:ext cx="216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14:cNvPr>
              <p14:cNvContentPartPr/>
              <p14:nvPr/>
            </p14:nvContentPartPr>
            <p14:xfrm>
              <a:off x="3453960" y="1827520"/>
              <a:ext cx="217440" cy="21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435960" y="1809880"/>
                <a:ext cx="253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14:cNvPr>
              <p14:cNvContentPartPr/>
              <p14:nvPr/>
            </p14:nvContentPartPr>
            <p14:xfrm>
              <a:off x="3789120" y="1627360"/>
              <a:ext cx="170280" cy="240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771480" y="1609720"/>
                <a:ext cx="2059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14:cNvPr>
              <p14:cNvContentPartPr/>
              <p14:nvPr/>
            </p14:nvContentPartPr>
            <p14:xfrm>
              <a:off x="4087920" y="1715200"/>
              <a:ext cx="277200" cy="132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070280" y="1697560"/>
                <a:ext cx="3128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14:cNvPr>
              <p14:cNvContentPartPr/>
              <p14:nvPr/>
            </p14:nvContentPartPr>
            <p14:xfrm>
              <a:off x="4671840" y="1787560"/>
              <a:ext cx="113400" cy="22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654200" y="1769920"/>
                <a:ext cx="1490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14:cNvPr>
              <p14:cNvContentPartPr/>
              <p14:nvPr/>
            </p14:nvContentPartPr>
            <p14:xfrm>
              <a:off x="4927440" y="1723120"/>
              <a:ext cx="363600" cy="177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09440" y="1705120"/>
                <a:ext cx="3992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14:cNvPr>
              <p14:cNvContentPartPr/>
              <p14:nvPr/>
            </p14:nvContentPartPr>
            <p14:xfrm>
              <a:off x="5486160" y="1736440"/>
              <a:ext cx="203040" cy="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468160" y="1718800"/>
                <a:ext cx="2386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14:cNvPr>
              <p14:cNvContentPartPr/>
              <p14:nvPr/>
            </p14:nvContentPartPr>
            <p14:xfrm>
              <a:off x="5506320" y="1828240"/>
              <a:ext cx="173520" cy="20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488680" y="1810600"/>
                <a:ext cx="2091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14:cNvPr>
              <p14:cNvContentPartPr/>
              <p14:nvPr/>
            </p14:nvContentPartPr>
            <p14:xfrm>
              <a:off x="5851560" y="1574440"/>
              <a:ext cx="873360" cy="398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833913" y="1556800"/>
                <a:ext cx="90901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4230897-2B08-465D-8A16-D5926B00CF2A}"/>
                  </a:ext>
                </a:extLst>
              </p14:cNvPr>
              <p14:cNvContentPartPr/>
              <p14:nvPr/>
            </p14:nvContentPartPr>
            <p14:xfrm>
              <a:off x="487200" y="1543840"/>
              <a:ext cx="3900960" cy="10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4230897-2B08-465D-8A16-D5926B00CF2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69200" y="1507840"/>
                <a:ext cx="39366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02E970-1E96-4B88-B5A4-B44F75D6C70F}"/>
                  </a:ext>
                </a:extLst>
              </p14:cNvPr>
              <p14:cNvContentPartPr/>
              <p14:nvPr/>
            </p14:nvContentPartPr>
            <p14:xfrm>
              <a:off x="426360" y="2102200"/>
              <a:ext cx="2154240" cy="610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02E970-1E96-4B88-B5A4-B44F75D6C70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08720" y="2084200"/>
                <a:ext cx="218988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52F9E3C-CE49-47B3-9711-7059E2A47911}"/>
                  </a:ext>
                </a:extLst>
              </p14:cNvPr>
              <p14:cNvContentPartPr/>
              <p14:nvPr/>
            </p14:nvContentPartPr>
            <p14:xfrm>
              <a:off x="3561600" y="2529520"/>
              <a:ext cx="14760" cy="7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52F9E3C-CE49-47B3-9711-7059E2A4791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43600" y="2511520"/>
                <a:ext cx="5040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7EF6F23-CD55-4F5B-A6CA-149F5BD28548}"/>
                  </a:ext>
                </a:extLst>
              </p14:cNvPr>
              <p14:cNvContentPartPr/>
              <p14:nvPr/>
            </p14:nvContentPartPr>
            <p14:xfrm>
              <a:off x="3687960" y="2397400"/>
              <a:ext cx="164880" cy="16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7EF6F23-CD55-4F5B-A6CA-149F5BD2854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669960" y="2379760"/>
                <a:ext cx="20052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907014-07BD-452E-8538-9F1EDD190A58}"/>
                  </a:ext>
                </a:extLst>
              </p14:cNvPr>
              <p14:cNvContentPartPr/>
              <p14:nvPr/>
            </p14:nvContentPartPr>
            <p14:xfrm>
              <a:off x="3285480" y="2285800"/>
              <a:ext cx="179280" cy="36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907014-07BD-452E-8538-9F1EDD190A5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267480" y="2267800"/>
                <a:ext cx="21492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E26177-AD2D-49D6-8813-610B3FF06398}"/>
                  </a:ext>
                </a:extLst>
              </p14:cNvPr>
              <p14:cNvContentPartPr/>
              <p14:nvPr/>
            </p14:nvContentPartPr>
            <p14:xfrm>
              <a:off x="4000440" y="2329360"/>
              <a:ext cx="159120" cy="258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E26177-AD2D-49D6-8813-610B3FF06398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982800" y="2311720"/>
                <a:ext cx="1947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3CA593F-29C1-4DBF-BEF1-EF906533BF52}"/>
                  </a:ext>
                </a:extLst>
              </p14:cNvPr>
              <p14:cNvContentPartPr/>
              <p14:nvPr/>
            </p14:nvContentPartPr>
            <p14:xfrm>
              <a:off x="4250280" y="2519080"/>
              <a:ext cx="6480" cy="74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3CA593F-29C1-4DBF-BEF1-EF906533BF5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232640" y="2501440"/>
                <a:ext cx="421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BBB8F04-D9F5-49E5-8B51-5F55BF389219}"/>
                  </a:ext>
                </a:extLst>
              </p14:cNvPr>
              <p14:cNvContentPartPr/>
              <p14:nvPr/>
            </p14:nvContentPartPr>
            <p14:xfrm>
              <a:off x="5575080" y="2275360"/>
              <a:ext cx="438120" cy="313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BBB8F04-D9F5-49E5-8B51-5F55BF38921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557440" y="2257360"/>
                <a:ext cx="4737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09746-5699-43C1-A50E-3746801D10BD}"/>
                  </a:ext>
                </a:extLst>
              </p14:cNvPr>
              <p14:cNvContentPartPr/>
              <p14:nvPr/>
            </p14:nvContentPartPr>
            <p14:xfrm>
              <a:off x="5262600" y="2336200"/>
              <a:ext cx="191880" cy="174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09746-5699-43C1-A50E-3746801D10B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44600" y="2318560"/>
                <a:ext cx="22752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474CE41-3322-4D85-8935-D9188082DAFD}"/>
                  </a:ext>
                </a:extLst>
              </p14:cNvPr>
              <p14:cNvContentPartPr/>
              <p14:nvPr/>
            </p14:nvContentPartPr>
            <p14:xfrm>
              <a:off x="4855800" y="2285800"/>
              <a:ext cx="28980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474CE41-3322-4D85-8935-D9188082DAFD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838138" y="2267824"/>
                <a:ext cx="325484" cy="3027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2DC70BC-461C-4509-9C69-D828B4B3C0EC}"/>
                  </a:ext>
                </a:extLst>
              </p14:cNvPr>
              <p14:cNvContentPartPr/>
              <p14:nvPr/>
            </p14:nvContentPartPr>
            <p14:xfrm>
              <a:off x="4378440" y="2437720"/>
              <a:ext cx="233640" cy="88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2DC70BC-461C-4509-9C69-D828B4B3C0E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60773" y="2420080"/>
                <a:ext cx="269335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B5267FC-4B12-431F-BD0F-2A6559AE3C41}"/>
                  </a:ext>
                </a:extLst>
              </p14:cNvPr>
              <p14:cNvContentPartPr/>
              <p14:nvPr/>
            </p14:nvContentPartPr>
            <p14:xfrm>
              <a:off x="5486160" y="1988080"/>
              <a:ext cx="503640" cy="775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B5267FC-4B12-431F-BD0F-2A6559AE3C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468160" y="1970440"/>
                <a:ext cx="539280" cy="81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BF3207-7C97-419B-A5F2-4758CEEB9280}"/>
                  </a:ext>
                </a:extLst>
              </p14:cNvPr>
              <p14:cNvContentPartPr/>
              <p14:nvPr/>
            </p14:nvContentPartPr>
            <p14:xfrm>
              <a:off x="3078120" y="2017600"/>
              <a:ext cx="1003320" cy="86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BF3207-7C97-419B-A5F2-4758CEEB9280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60126" y="1999607"/>
                <a:ext cx="1038947" cy="903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CCF416-7BD2-4719-9149-9777FB38EEA3}"/>
                  </a:ext>
                </a:extLst>
              </p14:cNvPr>
              <p14:cNvContentPartPr/>
              <p14:nvPr/>
            </p14:nvContentPartPr>
            <p14:xfrm>
              <a:off x="3676440" y="223720"/>
              <a:ext cx="1747440" cy="315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CCF416-7BD2-4719-9149-9777FB38EEA3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658440" y="206080"/>
                <a:ext cx="17830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54F18E7-E449-4297-AE4D-AEB35699DA65}"/>
                  </a:ext>
                </a:extLst>
              </p14:cNvPr>
              <p14:cNvContentPartPr/>
              <p14:nvPr/>
            </p14:nvContentPartPr>
            <p14:xfrm>
              <a:off x="6593520" y="2270320"/>
              <a:ext cx="301320" cy="22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54F18E7-E449-4297-AE4D-AEB35699DA6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575520" y="2252680"/>
                <a:ext cx="33696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DBDBEF4-28E7-4BC3-8AAC-932066D7116A}"/>
                  </a:ext>
                </a:extLst>
              </p14:cNvPr>
              <p14:cNvContentPartPr/>
              <p14:nvPr/>
            </p14:nvContentPartPr>
            <p14:xfrm>
              <a:off x="1635600" y="3212440"/>
              <a:ext cx="194040" cy="29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DBDBEF4-28E7-4BC3-8AAC-932066D7116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617960" y="3194440"/>
                <a:ext cx="2296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5F7174-807D-49F6-8318-5702753EEB7A}"/>
                  </a:ext>
                </a:extLst>
              </p14:cNvPr>
              <p14:cNvContentPartPr/>
              <p14:nvPr/>
            </p14:nvContentPartPr>
            <p14:xfrm>
              <a:off x="1912080" y="3393160"/>
              <a:ext cx="8280" cy="74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5F7174-807D-49F6-8318-5702753EEB7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894080" y="3375160"/>
                <a:ext cx="43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569F605-58CB-49CF-B5D3-AB734FC94779}"/>
                  </a:ext>
                </a:extLst>
              </p14:cNvPr>
              <p14:cNvContentPartPr/>
              <p14:nvPr/>
            </p14:nvContentPartPr>
            <p14:xfrm>
              <a:off x="2072280" y="3321520"/>
              <a:ext cx="15228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569F605-58CB-49CF-B5D3-AB734FC94779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054640" y="3303880"/>
                <a:ext cx="187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D14DC4-6239-46C2-9409-D9909FAAB3BE}"/>
                  </a:ext>
                </a:extLst>
              </p14:cNvPr>
              <p14:cNvContentPartPr/>
              <p14:nvPr/>
            </p14:nvContentPartPr>
            <p14:xfrm>
              <a:off x="2092800" y="3389560"/>
              <a:ext cx="154080" cy="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D14DC4-6239-46C2-9409-D9909FAAB3B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074800" y="3371920"/>
                <a:ext cx="189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146BD6-057B-49CB-8B33-D16D6520E930}"/>
                  </a:ext>
                </a:extLst>
              </p14:cNvPr>
              <p14:cNvContentPartPr/>
              <p14:nvPr/>
            </p14:nvContentPartPr>
            <p14:xfrm>
              <a:off x="2338320" y="3179680"/>
              <a:ext cx="327960" cy="302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146BD6-057B-49CB-8B33-D16D6520E93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320661" y="3161680"/>
                <a:ext cx="363639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9B73479-46C7-49DD-A26B-B10C755F0C9A}"/>
                  </a:ext>
                </a:extLst>
              </p14:cNvPr>
              <p14:cNvContentPartPr/>
              <p14:nvPr/>
            </p14:nvContentPartPr>
            <p14:xfrm>
              <a:off x="3271080" y="3270400"/>
              <a:ext cx="229320" cy="2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9B73479-46C7-49DD-A26B-B10C755F0C9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253440" y="3252760"/>
                <a:ext cx="264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66E05ED-6A6F-4D49-9799-622B90CE98D3}"/>
                  </a:ext>
                </a:extLst>
              </p14:cNvPr>
              <p14:cNvContentPartPr/>
              <p14:nvPr/>
            </p14:nvContentPartPr>
            <p14:xfrm>
              <a:off x="3332280" y="3331960"/>
              <a:ext cx="224280" cy="20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66E05ED-6A6F-4D49-9799-622B90CE98D3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314280" y="3314320"/>
                <a:ext cx="259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A76F56A-FD80-448B-B120-BE284B2E6E3E}"/>
                  </a:ext>
                </a:extLst>
              </p14:cNvPr>
              <p14:cNvContentPartPr/>
              <p14:nvPr/>
            </p14:nvContentPartPr>
            <p14:xfrm>
              <a:off x="3423720" y="3149440"/>
              <a:ext cx="216000" cy="273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A76F56A-FD80-448B-B120-BE284B2E6E3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05720" y="3131440"/>
                <a:ext cx="2516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6CF6BB-3743-49A3-AA27-41EA657F21E9}"/>
                  </a:ext>
                </a:extLst>
              </p14:cNvPr>
              <p14:cNvContentPartPr/>
              <p14:nvPr/>
            </p14:nvContentPartPr>
            <p14:xfrm>
              <a:off x="4352160" y="3262120"/>
              <a:ext cx="900720" cy="435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6CF6BB-3743-49A3-AA27-41EA657F21E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334160" y="3244495"/>
                <a:ext cx="936360" cy="471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32E96C7-9181-484A-89A5-09E18150E45D}"/>
                  </a:ext>
                </a:extLst>
              </p14:cNvPr>
              <p14:cNvContentPartPr/>
              <p14:nvPr/>
            </p14:nvContentPartPr>
            <p14:xfrm>
              <a:off x="5475720" y="3291280"/>
              <a:ext cx="167760" cy="11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32E96C7-9181-484A-89A5-09E18150E45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457720" y="3273280"/>
                <a:ext cx="2034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EC2C782-886F-4806-8316-3610C941D1F5}"/>
                  </a:ext>
                </a:extLst>
              </p14:cNvPr>
              <p14:cNvContentPartPr/>
              <p14:nvPr/>
            </p14:nvContentPartPr>
            <p14:xfrm>
              <a:off x="5486160" y="3382720"/>
              <a:ext cx="141840" cy="11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EC2C782-886F-4806-8316-3610C941D1F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468160" y="3365080"/>
                <a:ext cx="177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6F8FE72-FCD3-4C24-8EF0-FA284BDDB7D3}"/>
                  </a:ext>
                </a:extLst>
              </p14:cNvPr>
              <p14:cNvContentPartPr/>
              <p14:nvPr/>
            </p14:nvContentPartPr>
            <p14:xfrm>
              <a:off x="5943360" y="3088240"/>
              <a:ext cx="205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6F8FE72-FCD3-4C24-8EF0-FA284BDDB7D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925720" y="3070240"/>
                <a:ext cx="561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EB473BB-D647-49A2-BF4F-FD76E12A247D}"/>
                  </a:ext>
                </a:extLst>
              </p14:cNvPr>
              <p14:cNvContentPartPr/>
              <p14:nvPr/>
            </p14:nvContentPartPr>
            <p14:xfrm>
              <a:off x="5851560" y="3250600"/>
              <a:ext cx="218160" cy="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EB473BB-D647-49A2-BF4F-FD76E12A24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833920" y="3232960"/>
                <a:ext cx="253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A75B5DA-BC8A-4206-8934-162D7D0F02B2}"/>
                  </a:ext>
                </a:extLst>
              </p14:cNvPr>
              <p14:cNvContentPartPr/>
              <p14:nvPr/>
            </p14:nvContentPartPr>
            <p14:xfrm>
              <a:off x="5864880" y="3355000"/>
              <a:ext cx="129240" cy="171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A75B5DA-BC8A-4206-8934-162D7D0F02B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46880" y="3337000"/>
                <a:ext cx="16488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ED749C3-4189-4BBF-AB9B-06D953B06330}"/>
                  </a:ext>
                </a:extLst>
              </p14:cNvPr>
              <p14:cNvContentPartPr/>
              <p14:nvPr/>
            </p14:nvContentPartPr>
            <p14:xfrm>
              <a:off x="6136320" y="3244480"/>
              <a:ext cx="345240" cy="158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ED749C3-4189-4BBF-AB9B-06D953B0633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118320" y="3226480"/>
                <a:ext cx="38088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A7CE15-D3A3-4FAB-A33D-535424DB80F1}"/>
                  </a:ext>
                </a:extLst>
              </p14:cNvPr>
              <p14:cNvContentPartPr/>
              <p14:nvPr/>
            </p14:nvContentPartPr>
            <p14:xfrm>
              <a:off x="6611160" y="3074920"/>
              <a:ext cx="469440" cy="401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A7CE15-D3A3-4FAB-A33D-535424DB80F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93160" y="3056920"/>
                <a:ext cx="50508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14F21D5-6E7D-457D-B273-5AE1CA316597}"/>
                  </a:ext>
                </a:extLst>
              </p14:cNvPr>
              <p14:cNvContentPartPr/>
              <p14:nvPr/>
            </p14:nvContentPartPr>
            <p14:xfrm>
              <a:off x="1259400" y="3199840"/>
              <a:ext cx="6523200" cy="148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14F21D5-6E7D-457D-B273-5AE1CA31659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241400" y="3182200"/>
                <a:ext cx="6558840" cy="15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124D3A-B254-43C2-BC23-DD974F13F039}"/>
                  </a:ext>
                </a:extLst>
              </p14:cNvPr>
              <p14:cNvContentPartPr/>
              <p14:nvPr/>
            </p14:nvContentPartPr>
            <p14:xfrm>
              <a:off x="6035160" y="4035760"/>
              <a:ext cx="225360" cy="463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124D3A-B254-43C2-BC23-DD974F13F03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017160" y="4018120"/>
                <a:ext cx="26100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8D9AC35-A284-477B-B0A3-82B3CDA54B5B}"/>
                  </a:ext>
                </a:extLst>
              </p14:cNvPr>
              <p14:cNvContentPartPr/>
              <p14:nvPr/>
            </p14:nvContentPartPr>
            <p14:xfrm>
              <a:off x="6428640" y="4195600"/>
              <a:ext cx="2880" cy="54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8D9AC35-A284-477B-B0A3-82B3CDA54B5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411000" y="4177960"/>
                <a:ext cx="385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F4C269-33E8-4773-A187-7D0EF0426419}"/>
                  </a:ext>
                </a:extLst>
              </p14:cNvPr>
              <p14:cNvContentPartPr/>
              <p14:nvPr/>
            </p14:nvContentPartPr>
            <p14:xfrm>
              <a:off x="6634200" y="4063480"/>
              <a:ext cx="214560" cy="21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F4C269-33E8-4773-A187-7D0EF0426419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616560" y="4045840"/>
                <a:ext cx="250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E0D3378-C10B-4E43-AD0B-4F3A8F758B2C}"/>
                  </a:ext>
                </a:extLst>
              </p14:cNvPr>
              <p14:cNvContentPartPr/>
              <p14:nvPr/>
            </p14:nvContentPartPr>
            <p14:xfrm>
              <a:off x="6664440" y="4185160"/>
              <a:ext cx="225360" cy="21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E0D3378-C10B-4E43-AD0B-4F3A8F758B2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646800" y="4167160"/>
                <a:ext cx="261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A4A3C2E-84F6-43B7-9157-27261E034DEA}"/>
                  </a:ext>
                </a:extLst>
              </p14:cNvPr>
              <p14:cNvContentPartPr/>
              <p14:nvPr/>
            </p14:nvContentPartPr>
            <p14:xfrm>
              <a:off x="7070880" y="3860440"/>
              <a:ext cx="241920" cy="355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A4A3C2E-84F6-43B7-9157-27261E034DE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052880" y="3842800"/>
                <a:ext cx="27756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A30EC97-4B82-4D90-B72A-35DA840C2C65}"/>
                  </a:ext>
                </a:extLst>
              </p14:cNvPr>
              <p14:cNvContentPartPr/>
              <p14:nvPr/>
            </p14:nvContentPartPr>
            <p14:xfrm>
              <a:off x="4652760" y="3937120"/>
              <a:ext cx="959400" cy="447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A30EC97-4B82-4D90-B72A-35DA840C2C65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35120" y="3919120"/>
                <a:ext cx="995040" cy="483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5844179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560B993-476F-4203-AC41-983DA1A7ED7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333" r="8750" b="77303"/>
          <a:stretch/>
        </p:blipFill>
        <p:spPr>
          <a:xfrm>
            <a:off x="266700" y="167005"/>
            <a:ext cx="8610600" cy="18141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14:cNvPr>
              <p14:cNvContentPartPr/>
              <p14:nvPr/>
            </p14:nvContentPartPr>
            <p14:xfrm>
              <a:off x="3087120" y="1562920"/>
              <a:ext cx="256680" cy="406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069120" y="1544920"/>
                <a:ext cx="2923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14:cNvPr>
              <p14:cNvContentPartPr/>
              <p14:nvPr/>
            </p14:nvContentPartPr>
            <p14:xfrm>
              <a:off x="3443880" y="1727080"/>
              <a:ext cx="180720" cy="2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426240" y="1709080"/>
                <a:ext cx="216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14:cNvPr>
              <p14:cNvContentPartPr/>
              <p14:nvPr/>
            </p14:nvContentPartPr>
            <p14:xfrm>
              <a:off x="3453960" y="1827520"/>
              <a:ext cx="217440" cy="21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435960" y="1809880"/>
                <a:ext cx="253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14:cNvPr>
              <p14:cNvContentPartPr/>
              <p14:nvPr/>
            </p14:nvContentPartPr>
            <p14:xfrm>
              <a:off x="3789120" y="1627360"/>
              <a:ext cx="170280" cy="240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771480" y="1609720"/>
                <a:ext cx="2059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14:cNvPr>
              <p14:cNvContentPartPr/>
              <p14:nvPr/>
            </p14:nvContentPartPr>
            <p14:xfrm>
              <a:off x="4087920" y="1715200"/>
              <a:ext cx="277200" cy="132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070280" y="1697560"/>
                <a:ext cx="3128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14:cNvPr>
              <p14:cNvContentPartPr/>
              <p14:nvPr/>
            </p14:nvContentPartPr>
            <p14:xfrm>
              <a:off x="4671840" y="1787560"/>
              <a:ext cx="113400" cy="22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654200" y="1769920"/>
                <a:ext cx="1490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14:cNvPr>
              <p14:cNvContentPartPr/>
              <p14:nvPr/>
            </p14:nvContentPartPr>
            <p14:xfrm>
              <a:off x="4927440" y="1723120"/>
              <a:ext cx="363600" cy="177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09440" y="1705120"/>
                <a:ext cx="3992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14:cNvPr>
              <p14:cNvContentPartPr/>
              <p14:nvPr/>
            </p14:nvContentPartPr>
            <p14:xfrm>
              <a:off x="5486160" y="1736440"/>
              <a:ext cx="203040" cy="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468160" y="1718800"/>
                <a:ext cx="2386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14:cNvPr>
              <p14:cNvContentPartPr/>
              <p14:nvPr/>
            </p14:nvContentPartPr>
            <p14:xfrm>
              <a:off x="5506320" y="1828240"/>
              <a:ext cx="173520" cy="20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488680" y="1810600"/>
                <a:ext cx="2091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14:cNvPr>
              <p14:cNvContentPartPr/>
              <p14:nvPr/>
            </p14:nvContentPartPr>
            <p14:xfrm>
              <a:off x="5851560" y="1574440"/>
              <a:ext cx="873360" cy="398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833913" y="1556800"/>
                <a:ext cx="90901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4230897-2B08-465D-8A16-D5926B00CF2A}"/>
                  </a:ext>
                </a:extLst>
              </p14:cNvPr>
              <p14:cNvContentPartPr/>
              <p14:nvPr/>
            </p14:nvContentPartPr>
            <p14:xfrm>
              <a:off x="487200" y="1543840"/>
              <a:ext cx="3900960" cy="10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4230897-2B08-465D-8A16-D5926B00CF2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69200" y="1507840"/>
                <a:ext cx="39366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02E970-1E96-4B88-B5A4-B44F75D6C70F}"/>
                  </a:ext>
                </a:extLst>
              </p14:cNvPr>
              <p14:cNvContentPartPr/>
              <p14:nvPr/>
            </p14:nvContentPartPr>
            <p14:xfrm>
              <a:off x="426360" y="2102200"/>
              <a:ext cx="2154240" cy="610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02E970-1E96-4B88-B5A4-B44F75D6C70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08720" y="2084200"/>
                <a:ext cx="218988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52F9E3C-CE49-47B3-9711-7059E2A47911}"/>
                  </a:ext>
                </a:extLst>
              </p14:cNvPr>
              <p14:cNvContentPartPr/>
              <p14:nvPr/>
            </p14:nvContentPartPr>
            <p14:xfrm>
              <a:off x="3561600" y="2529520"/>
              <a:ext cx="14760" cy="78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52F9E3C-CE49-47B3-9711-7059E2A4791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43600" y="2511520"/>
                <a:ext cx="5040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7EF6F23-CD55-4F5B-A6CA-149F5BD28548}"/>
                  </a:ext>
                </a:extLst>
              </p14:cNvPr>
              <p14:cNvContentPartPr/>
              <p14:nvPr/>
            </p14:nvContentPartPr>
            <p14:xfrm>
              <a:off x="3687960" y="2397400"/>
              <a:ext cx="164880" cy="166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7EF6F23-CD55-4F5B-A6CA-149F5BD2854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669960" y="2379760"/>
                <a:ext cx="20052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907014-07BD-452E-8538-9F1EDD190A58}"/>
                  </a:ext>
                </a:extLst>
              </p14:cNvPr>
              <p14:cNvContentPartPr/>
              <p14:nvPr/>
            </p14:nvContentPartPr>
            <p14:xfrm>
              <a:off x="3285480" y="2285800"/>
              <a:ext cx="179280" cy="364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907014-07BD-452E-8538-9F1EDD190A5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267480" y="2267800"/>
                <a:ext cx="21492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E26177-AD2D-49D6-8813-610B3FF06398}"/>
                  </a:ext>
                </a:extLst>
              </p14:cNvPr>
              <p14:cNvContentPartPr/>
              <p14:nvPr/>
            </p14:nvContentPartPr>
            <p14:xfrm>
              <a:off x="4000440" y="2329360"/>
              <a:ext cx="159120" cy="258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E26177-AD2D-49D6-8813-610B3FF06398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982800" y="2311720"/>
                <a:ext cx="1947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3CA593F-29C1-4DBF-BEF1-EF906533BF52}"/>
                  </a:ext>
                </a:extLst>
              </p14:cNvPr>
              <p14:cNvContentPartPr/>
              <p14:nvPr/>
            </p14:nvContentPartPr>
            <p14:xfrm>
              <a:off x="4250280" y="2519080"/>
              <a:ext cx="6480" cy="74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3CA593F-29C1-4DBF-BEF1-EF906533BF5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232640" y="2501440"/>
                <a:ext cx="421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BBB8F04-D9F5-49E5-8B51-5F55BF389219}"/>
                  </a:ext>
                </a:extLst>
              </p14:cNvPr>
              <p14:cNvContentPartPr/>
              <p14:nvPr/>
            </p14:nvContentPartPr>
            <p14:xfrm>
              <a:off x="5575080" y="2275360"/>
              <a:ext cx="438120" cy="313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BBB8F04-D9F5-49E5-8B51-5F55BF38921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557440" y="2257360"/>
                <a:ext cx="4737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09746-5699-43C1-A50E-3746801D10BD}"/>
                  </a:ext>
                </a:extLst>
              </p14:cNvPr>
              <p14:cNvContentPartPr/>
              <p14:nvPr/>
            </p14:nvContentPartPr>
            <p14:xfrm>
              <a:off x="5262600" y="2336200"/>
              <a:ext cx="191880" cy="174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09746-5699-43C1-A50E-3746801D10B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244600" y="2318560"/>
                <a:ext cx="22752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474CE41-3322-4D85-8935-D9188082DAFD}"/>
                  </a:ext>
                </a:extLst>
              </p14:cNvPr>
              <p14:cNvContentPartPr/>
              <p14:nvPr/>
            </p14:nvContentPartPr>
            <p14:xfrm>
              <a:off x="4855800" y="2285800"/>
              <a:ext cx="28980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474CE41-3322-4D85-8935-D9188082DAFD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838138" y="2267824"/>
                <a:ext cx="325484" cy="3027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2DC70BC-461C-4509-9C69-D828B4B3C0EC}"/>
                  </a:ext>
                </a:extLst>
              </p14:cNvPr>
              <p14:cNvContentPartPr/>
              <p14:nvPr/>
            </p14:nvContentPartPr>
            <p14:xfrm>
              <a:off x="4378440" y="2437720"/>
              <a:ext cx="233640" cy="88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2DC70BC-461C-4509-9C69-D828B4B3C0E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60773" y="2420080"/>
                <a:ext cx="269335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B5267FC-4B12-431F-BD0F-2A6559AE3C41}"/>
                  </a:ext>
                </a:extLst>
              </p14:cNvPr>
              <p14:cNvContentPartPr/>
              <p14:nvPr/>
            </p14:nvContentPartPr>
            <p14:xfrm>
              <a:off x="5486160" y="1988080"/>
              <a:ext cx="503640" cy="775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B5267FC-4B12-431F-BD0F-2A6559AE3C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468160" y="1970440"/>
                <a:ext cx="539280" cy="81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3BF3207-7C97-419B-A5F2-4758CEEB9280}"/>
                  </a:ext>
                </a:extLst>
              </p14:cNvPr>
              <p14:cNvContentPartPr/>
              <p14:nvPr/>
            </p14:nvContentPartPr>
            <p14:xfrm>
              <a:off x="3078120" y="2017600"/>
              <a:ext cx="1003320" cy="86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3BF3207-7C97-419B-A5F2-4758CEEB9280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60126" y="1999607"/>
                <a:ext cx="1038947" cy="903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CCF416-7BD2-4719-9149-9777FB38EEA3}"/>
                  </a:ext>
                </a:extLst>
              </p14:cNvPr>
              <p14:cNvContentPartPr/>
              <p14:nvPr/>
            </p14:nvContentPartPr>
            <p14:xfrm>
              <a:off x="3676440" y="223720"/>
              <a:ext cx="1747440" cy="315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CCF416-7BD2-4719-9149-9777FB38EEA3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658440" y="206080"/>
                <a:ext cx="17830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54F18E7-E449-4297-AE4D-AEB35699DA65}"/>
                  </a:ext>
                </a:extLst>
              </p14:cNvPr>
              <p14:cNvContentPartPr/>
              <p14:nvPr/>
            </p14:nvContentPartPr>
            <p14:xfrm>
              <a:off x="6593520" y="2270320"/>
              <a:ext cx="301320" cy="22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54F18E7-E449-4297-AE4D-AEB35699DA6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575520" y="2252680"/>
                <a:ext cx="33696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DBDBEF4-28E7-4BC3-8AAC-932066D7116A}"/>
                  </a:ext>
                </a:extLst>
              </p14:cNvPr>
              <p14:cNvContentPartPr/>
              <p14:nvPr/>
            </p14:nvContentPartPr>
            <p14:xfrm>
              <a:off x="1635600" y="3212440"/>
              <a:ext cx="194040" cy="29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DBDBEF4-28E7-4BC3-8AAC-932066D7116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617960" y="3194440"/>
                <a:ext cx="2296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5F7174-807D-49F6-8318-5702753EEB7A}"/>
                  </a:ext>
                </a:extLst>
              </p14:cNvPr>
              <p14:cNvContentPartPr/>
              <p14:nvPr/>
            </p14:nvContentPartPr>
            <p14:xfrm>
              <a:off x="1912080" y="3393160"/>
              <a:ext cx="8280" cy="74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5F7174-807D-49F6-8318-5702753EEB7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894080" y="3375160"/>
                <a:ext cx="43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569F605-58CB-49CF-B5D3-AB734FC94779}"/>
                  </a:ext>
                </a:extLst>
              </p14:cNvPr>
              <p14:cNvContentPartPr/>
              <p14:nvPr/>
            </p14:nvContentPartPr>
            <p14:xfrm>
              <a:off x="2072280" y="3321520"/>
              <a:ext cx="152280" cy="10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569F605-58CB-49CF-B5D3-AB734FC94779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054640" y="3303880"/>
                <a:ext cx="187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D14DC4-6239-46C2-9409-D9909FAAB3BE}"/>
                  </a:ext>
                </a:extLst>
              </p14:cNvPr>
              <p14:cNvContentPartPr/>
              <p14:nvPr/>
            </p14:nvContentPartPr>
            <p14:xfrm>
              <a:off x="2092800" y="3389560"/>
              <a:ext cx="154080" cy="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D14DC4-6239-46C2-9409-D9909FAAB3B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074800" y="3371920"/>
                <a:ext cx="189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146BD6-057B-49CB-8B33-D16D6520E930}"/>
                  </a:ext>
                </a:extLst>
              </p14:cNvPr>
              <p14:cNvContentPartPr/>
              <p14:nvPr/>
            </p14:nvContentPartPr>
            <p14:xfrm>
              <a:off x="2338320" y="3179680"/>
              <a:ext cx="327960" cy="302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146BD6-057B-49CB-8B33-D16D6520E93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320661" y="3161680"/>
                <a:ext cx="363639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9B73479-46C7-49DD-A26B-B10C755F0C9A}"/>
                  </a:ext>
                </a:extLst>
              </p14:cNvPr>
              <p14:cNvContentPartPr/>
              <p14:nvPr/>
            </p14:nvContentPartPr>
            <p14:xfrm>
              <a:off x="3271080" y="3270400"/>
              <a:ext cx="229320" cy="2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9B73479-46C7-49DD-A26B-B10C755F0C9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253440" y="3252760"/>
                <a:ext cx="264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66E05ED-6A6F-4D49-9799-622B90CE98D3}"/>
                  </a:ext>
                </a:extLst>
              </p14:cNvPr>
              <p14:cNvContentPartPr/>
              <p14:nvPr/>
            </p14:nvContentPartPr>
            <p14:xfrm>
              <a:off x="3332280" y="3331960"/>
              <a:ext cx="224280" cy="20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66E05ED-6A6F-4D49-9799-622B90CE98D3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314280" y="3314320"/>
                <a:ext cx="259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A76F56A-FD80-448B-B120-BE284B2E6E3E}"/>
                  </a:ext>
                </a:extLst>
              </p14:cNvPr>
              <p14:cNvContentPartPr/>
              <p14:nvPr/>
            </p14:nvContentPartPr>
            <p14:xfrm>
              <a:off x="3423720" y="3149440"/>
              <a:ext cx="216000" cy="273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A76F56A-FD80-448B-B120-BE284B2E6E3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05720" y="3131440"/>
                <a:ext cx="2516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6CF6BB-3743-49A3-AA27-41EA657F21E9}"/>
                  </a:ext>
                </a:extLst>
              </p14:cNvPr>
              <p14:cNvContentPartPr/>
              <p14:nvPr/>
            </p14:nvContentPartPr>
            <p14:xfrm>
              <a:off x="4352160" y="3262120"/>
              <a:ext cx="900720" cy="435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6CF6BB-3743-49A3-AA27-41EA657F21E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334160" y="3244495"/>
                <a:ext cx="936360" cy="471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32E96C7-9181-484A-89A5-09E18150E45D}"/>
                  </a:ext>
                </a:extLst>
              </p14:cNvPr>
              <p14:cNvContentPartPr/>
              <p14:nvPr/>
            </p14:nvContentPartPr>
            <p14:xfrm>
              <a:off x="5475720" y="3291280"/>
              <a:ext cx="167760" cy="11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32E96C7-9181-484A-89A5-09E18150E45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457720" y="3273280"/>
                <a:ext cx="2034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EC2C782-886F-4806-8316-3610C941D1F5}"/>
                  </a:ext>
                </a:extLst>
              </p14:cNvPr>
              <p14:cNvContentPartPr/>
              <p14:nvPr/>
            </p14:nvContentPartPr>
            <p14:xfrm>
              <a:off x="5486160" y="3382720"/>
              <a:ext cx="141840" cy="11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EC2C782-886F-4806-8316-3610C941D1F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468160" y="3365080"/>
                <a:ext cx="177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6F8FE72-FCD3-4C24-8EF0-FA284BDDB7D3}"/>
                  </a:ext>
                </a:extLst>
              </p14:cNvPr>
              <p14:cNvContentPartPr/>
              <p14:nvPr/>
            </p14:nvContentPartPr>
            <p14:xfrm>
              <a:off x="5943360" y="3088240"/>
              <a:ext cx="205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6F8FE72-FCD3-4C24-8EF0-FA284BDDB7D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925720" y="3070240"/>
                <a:ext cx="561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EB473BB-D647-49A2-BF4F-FD76E12A247D}"/>
                  </a:ext>
                </a:extLst>
              </p14:cNvPr>
              <p14:cNvContentPartPr/>
              <p14:nvPr/>
            </p14:nvContentPartPr>
            <p14:xfrm>
              <a:off x="5851560" y="3250600"/>
              <a:ext cx="218160" cy="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EB473BB-D647-49A2-BF4F-FD76E12A24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833920" y="3232960"/>
                <a:ext cx="2538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A75B5DA-BC8A-4206-8934-162D7D0F02B2}"/>
                  </a:ext>
                </a:extLst>
              </p14:cNvPr>
              <p14:cNvContentPartPr/>
              <p14:nvPr/>
            </p14:nvContentPartPr>
            <p14:xfrm>
              <a:off x="5864880" y="3355000"/>
              <a:ext cx="129240" cy="171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A75B5DA-BC8A-4206-8934-162D7D0F02B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46880" y="3337000"/>
                <a:ext cx="16488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ED749C3-4189-4BBF-AB9B-06D953B06330}"/>
                  </a:ext>
                </a:extLst>
              </p14:cNvPr>
              <p14:cNvContentPartPr/>
              <p14:nvPr/>
            </p14:nvContentPartPr>
            <p14:xfrm>
              <a:off x="6136320" y="3244480"/>
              <a:ext cx="345240" cy="158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ED749C3-4189-4BBF-AB9B-06D953B0633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118320" y="3226480"/>
                <a:ext cx="38088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8A7CE15-D3A3-4FAB-A33D-535424DB80F1}"/>
                  </a:ext>
                </a:extLst>
              </p14:cNvPr>
              <p14:cNvContentPartPr/>
              <p14:nvPr/>
            </p14:nvContentPartPr>
            <p14:xfrm>
              <a:off x="6611160" y="3074920"/>
              <a:ext cx="469440" cy="401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8A7CE15-D3A3-4FAB-A33D-535424DB80F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593160" y="3056920"/>
                <a:ext cx="50508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14F21D5-6E7D-457D-B273-5AE1CA316597}"/>
                  </a:ext>
                </a:extLst>
              </p14:cNvPr>
              <p14:cNvContentPartPr/>
              <p14:nvPr/>
            </p14:nvContentPartPr>
            <p14:xfrm>
              <a:off x="1259400" y="3199840"/>
              <a:ext cx="6523200" cy="148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14F21D5-6E7D-457D-B273-5AE1CA31659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241400" y="3182200"/>
                <a:ext cx="6558840" cy="15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124D3A-B254-43C2-BC23-DD974F13F039}"/>
                  </a:ext>
                </a:extLst>
              </p14:cNvPr>
              <p14:cNvContentPartPr/>
              <p14:nvPr/>
            </p14:nvContentPartPr>
            <p14:xfrm>
              <a:off x="6035160" y="4035760"/>
              <a:ext cx="225360" cy="463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124D3A-B254-43C2-BC23-DD974F13F03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017160" y="4018120"/>
                <a:ext cx="26100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8D9AC35-A284-477B-B0A3-82B3CDA54B5B}"/>
                  </a:ext>
                </a:extLst>
              </p14:cNvPr>
              <p14:cNvContentPartPr/>
              <p14:nvPr/>
            </p14:nvContentPartPr>
            <p14:xfrm>
              <a:off x="6428640" y="4195600"/>
              <a:ext cx="2880" cy="54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8D9AC35-A284-477B-B0A3-82B3CDA54B5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411000" y="4177960"/>
                <a:ext cx="385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F4C269-33E8-4773-A187-7D0EF0426419}"/>
                  </a:ext>
                </a:extLst>
              </p14:cNvPr>
              <p14:cNvContentPartPr/>
              <p14:nvPr/>
            </p14:nvContentPartPr>
            <p14:xfrm>
              <a:off x="6634200" y="4063480"/>
              <a:ext cx="214560" cy="21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F4C269-33E8-4773-A187-7D0EF0426419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616560" y="4045840"/>
                <a:ext cx="2502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E0D3378-C10B-4E43-AD0B-4F3A8F758B2C}"/>
                  </a:ext>
                </a:extLst>
              </p14:cNvPr>
              <p14:cNvContentPartPr/>
              <p14:nvPr/>
            </p14:nvContentPartPr>
            <p14:xfrm>
              <a:off x="6664440" y="4185160"/>
              <a:ext cx="225360" cy="21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E0D3378-C10B-4E43-AD0B-4F3A8F758B2C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646800" y="4167160"/>
                <a:ext cx="261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A4A3C2E-84F6-43B7-9157-27261E034DEA}"/>
                  </a:ext>
                </a:extLst>
              </p14:cNvPr>
              <p14:cNvContentPartPr/>
              <p14:nvPr/>
            </p14:nvContentPartPr>
            <p14:xfrm>
              <a:off x="7070880" y="3860440"/>
              <a:ext cx="241920" cy="355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A4A3C2E-84F6-43B7-9157-27261E034DE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052880" y="3842800"/>
                <a:ext cx="27756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A30EC97-4B82-4D90-B72A-35DA840C2C65}"/>
                  </a:ext>
                </a:extLst>
              </p14:cNvPr>
              <p14:cNvContentPartPr/>
              <p14:nvPr/>
            </p14:nvContentPartPr>
            <p14:xfrm>
              <a:off x="4652760" y="3937120"/>
              <a:ext cx="959400" cy="447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A30EC97-4B82-4D90-B72A-35DA840C2C65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635120" y="3919120"/>
                <a:ext cx="99504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458B76D-8A2C-431B-97A0-64BF63240971}"/>
                  </a:ext>
                </a:extLst>
              </p14:cNvPr>
              <p14:cNvContentPartPr/>
              <p14:nvPr/>
            </p14:nvContentPartPr>
            <p14:xfrm>
              <a:off x="893640" y="4917400"/>
              <a:ext cx="758520" cy="291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458B76D-8A2C-431B-97A0-64BF6324097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875992" y="4899400"/>
                <a:ext cx="794177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F36CE53-C31A-4687-95E7-F88E65F12C6D}"/>
                  </a:ext>
                </a:extLst>
              </p14:cNvPr>
              <p14:cNvContentPartPr/>
              <p14:nvPr/>
            </p14:nvContentPartPr>
            <p14:xfrm>
              <a:off x="2255160" y="4775920"/>
              <a:ext cx="1975680" cy="630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F36CE53-C31A-4687-95E7-F88E65F12C6D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237163" y="4758270"/>
                <a:ext cx="2011314" cy="6656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3565382-AF5B-4ECD-8623-13C3D48F8203}"/>
                  </a:ext>
                </a:extLst>
              </p14:cNvPr>
              <p14:cNvContentPartPr/>
              <p14:nvPr/>
            </p14:nvContentPartPr>
            <p14:xfrm>
              <a:off x="4460160" y="4571440"/>
              <a:ext cx="3201120" cy="678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3565382-AF5B-4ECD-8623-13C3D48F8203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442162" y="4553800"/>
                <a:ext cx="3236756" cy="71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96437468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560B993-476F-4203-AC41-983DA1A7ED7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333" r="8750" b="77303"/>
          <a:stretch/>
        </p:blipFill>
        <p:spPr>
          <a:xfrm>
            <a:off x="266700" y="167005"/>
            <a:ext cx="8610600" cy="18141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14:cNvPr>
              <p14:cNvContentPartPr/>
              <p14:nvPr/>
            </p14:nvContentPartPr>
            <p14:xfrm>
              <a:off x="3087120" y="1562920"/>
              <a:ext cx="256680" cy="406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069120" y="1544920"/>
                <a:ext cx="2923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14:cNvPr>
              <p14:cNvContentPartPr/>
              <p14:nvPr/>
            </p14:nvContentPartPr>
            <p14:xfrm>
              <a:off x="3443880" y="1727080"/>
              <a:ext cx="180720" cy="2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426240" y="1709080"/>
                <a:ext cx="216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14:cNvPr>
              <p14:cNvContentPartPr/>
              <p14:nvPr/>
            </p14:nvContentPartPr>
            <p14:xfrm>
              <a:off x="3453960" y="1827520"/>
              <a:ext cx="217440" cy="21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435960" y="1809880"/>
                <a:ext cx="253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14:cNvPr>
              <p14:cNvContentPartPr/>
              <p14:nvPr/>
            </p14:nvContentPartPr>
            <p14:xfrm>
              <a:off x="3789120" y="1627360"/>
              <a:ext cx="170280" cy="240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771480" y="1609720"/>
                <a:ext cx="2059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14:cNvPr>
              <p14:cNvContentPartPr/>
              <p14:nvPr/>
            </p14:nvContentPartPr>
            <p14:xfrm>
              <a:off x="4087920" y="1715200"/>
              <a:ext cx="277200" cy="132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070280" y="1697560"/>
                <a:ext cx="3128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14:cNvPr>
              <p14:cNvContentPartPr/>
              <p14:nvPr/>
            </p14:nvContentPartPr>
            <p14:xfrm>
              <a:off x="4671840" y="1787560"/>
              <a:ext cx="113400" cy="22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654200" y="1769920"/>
                <a:ext cx="1490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14:cNvPr>
              <p14:cNvContentPartPr/>
              <p14:nvPr/>
            </p14:nvContentPartPr>
            <p14:xfrm>
              <a:off x="4927440" y="1723120"/>
              <a:ext cx="363600" cy="177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09440" y="1705120"/>
                <a:ext cx="3992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14:cNvPr>
              <p14:cNvContentPartPr/>
              <p14:nvPr/>
            </p14:nvContentPartPr>
            <p14:xfrm>
              <a:off x="5486160" y="1736440"/>
              <a:ext cx="203040" cy="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468160" y="1718800"/>
                <a:ext cx="2386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14:cNvPr>
              <p14:cNvContentPartPr/>
              <p14:nvPr/>
            </p14:nvContentPartPr>
            <p14:xfrm>
              <a:off x="5506320" y="1828240"/>
              <a:ext cx="173520" cy="20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488680" y="1810600"/>
                <a:ext cx="2091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14:cNvPr>
              <p14:cNvContentPartPr/>
              <p14:nvPr/>
            </p14:nvContentPartPr>
            <p14:xfrm>
              <a:off x="5851560" y="1574440"/>
              <a:ext cx="873360" cy="398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833913" y="1556800"/>
                <a:ext cx="90901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CCF416-7BD2-4719-9149-9777FB38EEA3}"/>
                  </a:ext>
                </a:extLst>
              </p14:cNvPr>
              <p14:cNvContentPartPr/>
              <p14:nvPr/>
            </p14:nvContentPartPr>
            <p14:xfrm>
              <a:off x="3676440" y="223720"/>
              <a:ext cx="1747440" cy="315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CCF416-7BD2-4719-9149-9777FB38EEA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58440" y="206080"/>
                <a:ext cx="17830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34EE930-A821-413F-BCB5-0FCCC49E8DC0}"/>
                  </a:ext>
                </a:extLst>
              </p14:cNvPr>
              <p14:cNvContentPartPr/>
              <p14:nvPr/>
            </p14:nvContentPartPr>
            <p14:xfrm>
              <a:off x="4663200" y="1594960"/>
              <a:ext cx="3734280" cy="81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34EE930-A821-413F-BCB5-0FCCC49E8DC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645200" y="1558960"/>
                <a:ext cx="37699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A333759-3F15-4995-A261-F80F6178E8C2}"/>
                  </a:ext>
                </a:extLst>
              </p14:cNvPr>
              <p14:cNvContentPartPr/>
              <p14:nvPr/>
            </p14:nvContentPartPr>
            <p14:xfrm>
              <a:off x="375240" y="1979080"/>
              <a:ext cx="2030400" cy="60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A333759-3F15-4995-A261-F80F6178E8C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7600" y="1943440"/>
                <a:ext cx="206604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62FC5DC-63DC-4902-81C1-99D2738559B8}"/>
                  </a:ext>
                </a:extLst>
              </p14:cNvPr>
              <p14:cNvContentPartPr/>
              <p14:nvPr/>
            </p14:nvContentPartPr>
            <p14:xfrm>
              <a:off x="3024480" y="2529520"/>
              <a:ext cx="1273320" cy="20127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62FC5DC-63DC-4902-81C1-99D2738559B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006835" y="2511520"/>
                <a:ext cx="1308970" cy="204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5819453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560B993-476F-4203-AC41-983DA1A7ED7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333" r="8750" b="77303"/>
          <a:stretch/>
        </p:blipFill>
        <p:spPr>
          <a:xfrm>
            <a:off x="266700" y="167005"/>
            <a:ext cx="8610600" cy="18141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14:cNvPr>
              <p14:cNvContentPartPr/>
              <p14:nvPr/>
            </p14:nvContentPartPr>
            <p14:xfrm>
              <a:off x="3087120" y="1562920"/>
              <a:ext cx="256680" cy="406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069120" y="1544920"/>
                <a:ext cx="2923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14:cNvPr>
              <p14:cNvContentPartPr/>
              <p14:nvPr/>
            </p14:nvContentPartPr>
            <p14:xfrm>
              <a:off x="3443880" y="1727080"/>
              <a:ext cx="180720" cy="2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426240" y="1709080"/>
                <a:ext cx="216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14:cNvPr>
              <p14:cNvContentPartPr/>
              <p14:nvPr/>
            </p14:nvContentPartPr>
            <p14:xfrm>
              <a:off x="3453960" y="1827520"/>
              <a:ext cx="217440" cy="21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435960" y="1809880"/>
                <a:ext cx="253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14:cNvPr>
              <p14:cNvContentPartPr/>
              <p14:nvPr/>
            </p14:nvContentPartPr>
            <p14:xfrm>
              <a:off x="3789120" y="1627360"/>
              <a:ext cx="170280" cy="240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771480" y="1609720"/>
                <a:ext cx="2059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14:cNvPr>
              <p14:cNvContentPartPr/>
              <p14:nvPr/>
            </p14:nvContentPartPr>
            <p14:xfrm>
              <a:off x="4087920" y="1715200"/>
              <a:ext cx="277200" cy="132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070280" y="1697560"/>
                <a:ext cx="3128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14:cNvPr>
              <p14:cNvContentPartPr/>
              <p14:nvPr/>
            </p14:nvContentPartPr>
            <p14:xfrm>
              <a:off x="4671840" y="1787560"/>
              <a:ext cx="113400" cy="22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654200" y="1769920"/>
                <a:ext cx="1490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14:cNvPr>
              <p14:cNvContentPartPr/>
              <p14:nvPr/>
            </p14:nvContentPartPr>
            <p14:xfrm>
              <a:off x="4927440" y="1723120"/>
              <a:ext cx="363600" cy="177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09440" y="1705120"/>
                <a:ext cx="3992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14:cNvPr>
              <p14:cNvContentPartPr/>
              <p14:nvPr/>
            </p14:nvContentPartPr>
            <p14:xfrm>
              <a:off x="5486160" y="1736440"/>
              <a:ext cx="203040" cy="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468160" y="1718800"/>
                <a:ext cx="2386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14:cNvPr>
              <p14:cNvContentPartPr/>
              <p14:nvPr/>
            </p14:nvContentPartPr>
            <p14:xfrm>
              <a:off x="5506320" y="1828240"/>
              <a:ext cx="173520" cy="20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488680" y="1810600"/>
                <a:ext cx="2091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14:cNvPr>
              <p14:cNvContentPartPr/>
              <p14:nvPr/>
            </p14:nvContentPartPr>
            <p14:xfrm>
              <a:off x="5851560" y="1574440"/>
              <a:ext cx="873360" cy="398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833913" y="1556800"/>
                <a:ext cx="90901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CCF416-7BD2-4719-9149-9777FB38EEA3}"/>
                  </a:ext>
                </a:extLst>
              </p14:cNvPr>
              <p14:cNvContentPartPr/>
              <p14:nvPr/>
            </p14:nvContentPartPr>
            <p14:xfrm>
              <a:off x="3676440" y="223720"/>
              <a:ext cx="1747440" cy="315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CCF416-7BD2-4719-9149-9777FB38EEA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58440" y="206080"/>
                <a:ext cx="17830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34EE930-A821-413F-BCB5-0FCCC49E8DC0}"/>
                  </a:ext>
                </a:extLst>
              </p14:cNvPr>
              <p14:cNvContentPartPr/>
              <p14:nvPr/>
            </p14:nvContentPartPr>
            <p14:xfrm>
              <a:off x="4663200" y="1594960"/>
              <a:ext cx="3734280" cy="81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34EE930-A821-413F-BCB5-0FCCC49E8DC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645200" y="1558960"/>
                <a:ext cx="37699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A333759-3F15-4995-A261-F80F6178E8C2}"/>
                  </a:ext>
                </a:extLst>
              </p14:cNvPr>
              <p14:cNvContentPartPr/>
              <p14:nvPr/>
            </p14:nvContentPartPr>
            <p14:xfrm>
              <a:off x="375240" y="1979080"/>
              <a:ext cx="2030400" cy="60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A333759-3F15-4995-A261-F80F6178E8C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7600" y="1943440"/>
                <a:ext cx="206604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62FC5DC-63DC-4902-81C1-99D2738559B8}"/>
                  </a:ext>
                </a:extLst>
              </p14:cNvPr>
              <p14:cNvContentPartPr/>
              <p14:nvPr/>
            </p14:nvContentPartPr>
            <p14:xfrm>
              <a:off x="3024480" y="2529520"/>
              <a:ext cx="1273320" cy="20127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62FC5DC-63DC-4902-81C1-99D2738559B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006835" y="2511520"/>
                <a:ext cx="1308970" cy="20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0EBB027-9BD3-4353-8426-1124E4D157C0}"/>
                  </a:ext>
                </a:extLst>
              </p14:cNvPr>
              <p14:cNvContentPartPr/>
              <p14:nvPr/>
            </p14:nvContentPartPr>
            <p14:xfrm>
              <a:off x="6369960" y="2712400"/>
              <a:ext cx="708480" cy="203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0EBB027-9BD3-4353-8426-1124E4D157C0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352311" y="2694400"/>
                <a:ext cx="744138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E2E26E3-E629-4CE4-8CDF-0CA02CC84119}"/>
                  </a:ext>
                </a:extLst>
              </p14:cNvPr>
              <p14:cNvContentPartPr/>
              <p14:nvPr/>
            </p14:nvContentPartPr>
            <p14:xfrm>
              <a:off x="5237760" y="2641120"/>
              <a:ext cx="1006920" cy="46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E2E26E3-E629-4CE4-8CDF-0CA02CC84119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20114" y="2623480"/>
                <a:ext cx="1042573" cy="50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31561464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560B993-476F-4203-AC41-983DA1A7ED7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333" r="8750" b="77303"/>
          <a:stretch/>
        </p:blipFill>
        <p:spPr>
          <a:xfrm>
            <a:off x="266700" y="167005"/>
            <a:ext cx="8610600" cy="18141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14:cNvPr>
              <p14:cNvContentPartPr/>
              <p14:nvPr/>
            </p14:nvContentPartPr>
            <p14:xfrm>
              <a:off x="3087120" y="1562920"/>
              <a:ext cx="256680" cy="406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069120" y="1544920"/>
                <a:ext cx="2923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14:cNvPr>
              <p14:cNvContentPartPr/>
              <p14:nvPr/>
            </p14:nvContentPartPr>
            <p14:xfrm>
              <a:off x="3443880" y="1727080"/>
              <a:ext cx="180720" cy="2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426240" y="1709080"/>
                <a:ext cx="216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14:cNvPr>
              <p14:cNvContentPartPr/>
              <p14:nvPr/>
            </p14:nvContentPartPr>
            <p14:xfrm>
              <a:off x="3453960" y="1827520"/>
              <a:ext cx="217440" cy="21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435960" y="1809880"/>
                <a:ext cx="253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14:cNvPr>
              <p14:cNvContentPartPr/>
              <p14:nvPr/>
            </p14:nvContentPartPr>
            <p14:xfrm>
              <a:off x="3789120" y="1627360"/>
              <a:ext cx="170280" cy="240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771480" y="1609720"/>
                <a:ext cx="2059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14:cNvPr>
              <p14:cNvContentPartPr/>
              <p14:nvPr/>
            </p14:nvContentPartPr>
            <p14:xfrm>
              <a:off x="4087920" y="1715200"/>
              <a:ext cx="277200" cy="132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070280" y="1697560"/>
                <a:ext cx="3128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14:cNvPr>
              <p14:cNvContentPartPr/>
              <p14:nvPr/>
            </p14:nvContentPartPr>
            <p14:xfrm>
              <a:off x="4671840" y="1787560"/>
              <a:ext cx="113400" cy="22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654200" y="1769920"/>
                <a:ext cx="1490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14:cNvPr>
              <p14:cNvContentPartPr/>
              <p14:nvPr/>
            </p14:nvContentPartPr>
            <p14:xfrm>
              <a:off x="4927440" y="1723120"/>
              <a:ext cx="363600" cy="177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09440" y="1705120"/>
                <a:ext cx="3992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14:cNvPr>
              <p14:cNvContentPartPr/>
              <p14:nvPr/>
            </p14:nvContentPartPr>
            <p14:xfrm>
              <a:off x="5486160" y="1736440"/>
              <a:ext cx="203040" cy="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468160" y="1718800"/>
                <a:ext cx="2386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14:cNvPr>
              <p14:cNvContentPartPr/>
              <p14:nvPr/>
            </p14:nvContentPartPr>
            <p14:xfrm>
              <a:off x="5506320" y="1828240"/>
              <a:ext cx="173520" cy="20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488680" y="1810600"/>
                <a:ext cx="2091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14:cNvPr>
              <p14:cNvContentPartPr/>
              <p14:nvPr/>
            </p14:nvContentPartPr>
            <p14:xfrm>
              <a:off x="5851560" y="1574440"/>
              <a:ext cx="873360" cy="398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833913" y="1556800"/>
                <a:ext cx="90901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CCF416-7BD2-4719-9149-9777FB38EEA3}"/>
                  </a:ext>
                </a:extLst>
              </p14:cNvPr>
              <p14:cNvContentPartPr/>
              <p14:nvPr/>
            </p14:nvContentPartPr>
            <p14:xfrm>
              <a:off x="3676440" y="223720"/>
              <a:ext cx="1747440" cy="315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CCF416-7BD2-4719-9149-9777FB38EEA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58440" y="206080"/>
                <a:ext cx="17830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34EE930-A821-413F-BCB5-0FCCC49E8DC0}"/>
                  </a:ext>
                </a:extLst>
              </p14:cNvPr>
              <p14:cNvContentPartPr/>
              <p14:nvPr/>
            </p14:nvContentPartPr>
            <p14:xfrm>
              <a:off x="4663200" y="1594960"/>
              <a:ext cx="3734280" cy="81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34EE930-A821-413F-BCB5-0FCCC49E8DC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645200" y="1558960"/>
                <a:ext cx="37699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A333759-3F15-4995-A261-F80F6178E8C2}"/>
                  </a:ext>
                </a:extLst>
              </p14:cNvPr>
              <p14:cNvContentPartPr/>
              <p14:nvPr/>
            </p14:nvContentPartPr>
            <p14:xfrm>
              <a:off x="375240" y="1979080"/>
              <a:ext cx="2030400" cy="60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A333759-3F15-4995-A261-F80F6178E8C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7600" y="1943440"/>
                <a:ext cx="206604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62FC5DC-63DC-4902-81C1-99D2738559B8}"/>
                  </a:ext>
                </a:extLst>
              </p14:cNvPr>
              <p14:cNvContentPartPr/>
              <p14:nvPr/>
            </p14:nvContentPartPr>
            <p14:xfrm>
              <a:off x="3024480" y="2529520"/>
              <a:ext cx="1273320" cy="20127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62FC5DC-63DC-4902-81C1-99D2738559B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006835" y="2511520"/>
                <a:ext cx="1308970" cy="20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0EBB027-9BD3-4353-8426-1124E4D157C0}"/>
                  </a:ext>
                </a:extLst>
              </p14:cNvPr>
              <p14:cNvContentPartPr/>
              <p14:nvPr/>
            </p14:nvContentPartPr>
            <p14:xfrm>
              <a:off x="6369960" y="2712400"/>
              <a:ext cx="708480" cy="203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0EBB027-9BD3-4353-8426-1124E4D157C0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352311" y="2694400"/>
                <a:ext cx="744138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E2E26E3-E629-4CE4-8CDF-0CA02CC84119}"/>
                  </a:ext>
                </a:extLst>
              </p14:cNvPr>
              <p14:cNvContentPartPr/>
              <p14:nvPr/>
            </p14:nvContentPartPr>
            <p14:xfrm>
              <a:off x="5237760" y="2641120"/>
              <a:ext cx="1006920" cy="46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E2E26E3-E629-4CE4-8CDF-0CA02CC84119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20114" y="2623480"/>
                <a:ext cx="1042573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2A0F6E-BB8E-4015-A771-1E6475944CA5}"/>
                  </a:ext>
                </a:extLst>
              </p14:cNvPr>
              <p14:cNvContentPartPr/>
              <p14:nvPr/>
            </p14:nvContentPartPr>
            <p14:xfrm>
              <a:off x="5079720" y="3494320"/>
              <a:ext cx="344880" cy="29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2A0F6E-BB8E-4015-A771-1E6475944CA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062098" y="3476680"/>
                <a:ext cx="380483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2FEC7AC-F17D-4434-9469-C4BD3D6AE68F}"/>
                  </a:ext>
                </a:extLst>
              </p14:cNvPr>
              <p14:cNvContentPartPr/>
              <p14:nvPr/>
            </p14:nvContentPartPr>
            <p14:xfrm>
              <a:off x="7060800" y="3220360"/>
              <a:ext cx="1176120" cy="663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2FEC7AC-F17D-4434-9469-C4BD3D6AE68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043160" y="3202360"/>
                <a:ext cx="121176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4108FB1-FBA3-4853-A7A6-DAB090B1B9DC}"/>
                  </a:ext>
                </a:extLst>
              </p14:cNvPr>
              <p14:cNvContentPartPr/>
              <p14:nvPr/>
            </p14:nvContentPartPr>
            <p14:xfrm>
              <a:off x="5728800" y="3550480"/>
              <a:ext cx="1190160" cy="40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4108FB1-FBA3-4853-A7A6-DAB090B1B9D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710800" y="3532480"/>
                <a:ext cx="1225800" cy="437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99081606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560B993-476F-4203-AC41-983DA1A7ED7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333" r="8750" b="77303"/>
          <a:stretch/>
        </p:blipFill>
        <p:spPr>
          <a:xfrm>
            <a:off x="266700" y="167005"/>
            <a:ext cx="8610600" cy="18141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14:cNvPr>
              <p14:cNvContentPartPr/>
              <p14:nvPr/>
            </p14:nvContentPartPr>
            <p14:xfrm>
              <a:off x="3087120" y="1562920"/>
              <a:ext cx="256680" cy="406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069120" y="1544920"/>
                <a:ext cx="2923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14:cNvPr>
              <p14:cNvContentPartPr/>
              <p14:nvPr/>
            </p14:nvContentPartPr>
            <p14:xfrm>
              <a:off x="3443880" y="1727080"/>
              <a:ext cx="180720" cy="2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426240" y="1709080"/>
                <a:ext cx="216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14:cNvPr>
              <p14:cNvContentPartPr/>
              <p14:nvPr/>
            </p14:nvContentPartPr>
            <p14:xfrm>
              <a:off x="3453960" y="1827520"/>
              <a:ext cx="217440" cy="21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435960" y="1809880"/>
                <a:ext cx="253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14:cNvPr>
              <p14:cNvContentPartPr/>
              <p14:nvPr/>
            </p14:nvContentPartPr>
            <p14:xfrm>
              <a:off x="3789120" y="1627360"/>
              <a:ext cx="170280" cy="240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771480" y="1609720"/>
                <a:ext cx="2059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14:cNvPr>
              <p14:cNvContentPartPr/>
              <p14:nvPr/>
            </p14:nvContentPartPr>
            <p14:xfrm>
              <a:off x="4087920" y="1715200"/>
              <a:ext cx="277200" cy="132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070280" y="1697560"/>
                <a:ext cx="3128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14:cNvPr>
              <p14:cNvContentPartPr/>
              <p14:nvPr/>
            </p14:nvContentPartPr>
            <p14:xfrm>
              <a:off x="4671840" y="1787560"/>
              <a:ext cx="113400" cy="22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654200" y="1769920"/>
                <a:ext cx="1490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14:cNvPr>
              <p14:cNvContentPartPr/>
              <p14:nvPr/>
            </p14:nvContentPartPr>
            <p14:xfrm>
              <a:off x="4927440" y="1723120"/>
              <a:ext cx="363600" cy="177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09440" y="1705120"/>
                <a:ext cx="3992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14:cNvPr>
              <p14:cNvContentPartPr/>
              <p14:nvPr/>
            </p14:nvContentPartPr>
            <p14:xfrm>
              <a:off x="5486160" y="1736440"/>
              <a:ext cx="203040" cy="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468160" y="1718800"/>
                <a:ext cx="2386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14:cNvPr>
              <p14:cNvContentPartPr/>
              <p14:nvPr/>
            </p14:nvContentPartPr>
            <p14:xfrm>
              <a:off x="5506320" y="1828240"/>
              <a:ext cx="173520" cy="20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488680" y="1810600"/>
                <a:ext cx="2091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14:cNvPr>
              <p14:cNvContentPartPr/>
              <p14:nvPr/>
            </p14:nvContentPartPr>
            <p14:xfrm>
              <a:off x="5851560" y="1574440"/>
              <a:ext cx="873360" cy="398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833913" y="1556800"/>
                <a:ext cx="90901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CCF416-7BD2-4719-9149-9777FB38EEA3}"/>
                  </a:ext>
                </a:extLst>
              </p14:cNvPr>
              <p14:cNvContentPartPr/>
              <p14:nvPr/>
            </p14:nvContentPartPr>
            <p14:xfrm>
              <a:off x="3676440" y="223720"/>
              <a:ext cx="1747440" cy="315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CCF416-7BD2-4719-9149-9777FB38EEA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58440" y="206080"/>
                <a:ext cx="17830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34EE930-A821-413F-BCB5-0FCCC49E8DC0}"/>
                  </a:ext>
                </a:extLst>
              </p14:cNvPr>
              <p14:cNvContentPartPr/>
              <p14:nvPr/>
            </p14:nvContentPartPr>
            <p14:xfrm>
              <a:off x="4663200" y="1594960"/>
              <a:ext cx="3734280" cy="81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34EE930-A821-413F-BCB5-0FCCC49E8DC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645200" y="1558960"/>
                <a:ext cx="37699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A333759-3F15-4995-A261-F80F6178E8C2}"/>
                  </a:ext>
                </a:extLst>
              </p14:cNvPr>
              <p14:cNvContentPartPr/>
              <p14:nvPr/>
            </p14:nvContentPartPr>
            <p14:xfrm>
              <a:off x="375240" y="1979080"/>
              <a:ext cx="2030400" cy="60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A333759-3F15-4995-A261-F80F6178E8C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7600" y="1943440"/>
                <a:ext cx="206604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62FC5DC-63DC-4902-81C1-99D2738559B8}"/>
                  </a:ext>
                </a:extLst>
              </p14:cNvPr>
              <p14:cNvContentPartPr/>
              <p14:nvPr/>
            </p14:nvContentPartPr>
            <p14:xfrm>
              <a:off x="3024480" y="2529520"/>
              <a:ext cx="1273320" cy="20127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62FC5DC-63DC-4902-81C1-99D2738559B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006835" y="2511520"/>
                <a:ext cx="1308970" cy="20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0EBB027-9BD3-4353-8426-1124E4D157C0}"/>
                  </a:ext>
                </a:extLst>
              </p14:cNvPr>
              <p14:cNvContentPartPr/>
              <p14:nvPr/>
            </p14:nvContentPartPr>
            <p14:xfrm>
              <a:off x="6369960" y="2712400"/>
              <a:ext cx="708480" cy="203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0EBB027-9BD3-4353-8426-1124E4D157C0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352311" y="2694400"/>
                <a:ext cx="744138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E2E26E3-E629-4CE4-8CDF-0CA02CC84119}"/>
                  </a:ext>
                </a:extLst>
              </p14:cNvPr>
              <p14:cNvContentPartPr/>
              <p14:nvPr/>
            </p14:nvContentPartPr>
            <p14:xfrm>
              <a:off x="5237760" y="2641120"/>
              <a:ext cx="1006920" cy="46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E2E26E3-E629-4CE4-8CDF-0CA02CC84119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20114" y="2623480"/>
                <a:ext cx="1042573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2A0F6E-BB8E-4015-A771-1E6475944CA5}"/>
                  </a:ext>
                </a:extLst>
              </p14:cNvPr>
              <p14:cNvContentPartPr/>
              <p14:nvPr/>
            </p14:nvContentPartPr>
            <p14:xfrm>
              <a:off x="5079720" y="3494320"/>
              <a:ext cx="344880" cy="29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2A0F6E-BB8E-4015-A771-1E6475944CA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062098" y="3476680"/>
                <a:ext cx="380483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2FEC7AC-F17D-4434-9469-C4BD3D6AE68F}"/>
                  </a:ext>
                </a:extLst>
              </p14:cNvPr>
              <p14:cNvContentPartPr/>
              <p14:nvPr/>
            </p14:nvContentPartPr>
            <p14:xfrm>
              <a:off x="7060800" y="3220360"/>
              <a:ext cx="1176120" cy="663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2FEC7AC-F17D-4434-9469-C4BD3D6AE68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043160" y="3202360"/>
                <a:ext cx="121176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4108FB1-FBA3-4853-A7A6-DAB090B1B9DC}"/>
                  </a:ext>
                </a:extLst>
              </p14:cNvPr>
              <p14:cNvContentPartPr/>
              <p14:nvPr/>
            </p14:nvContentPartPr>
            <p14:xfrm>
              <a:off x="5728800" y="3550480"/>
              <a:ext cx="1190160" cy="40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4108FB1-FBA3-4853-A7A6-DAB090B1B9D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710800" y="3532480"/>
                <a:ext cx="122580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705E18C-4DBE-4B68-86E7-6873EF70C045}"/>
                  </a:ext>
                </a:extLst>
              </p14:cNvPr>
              <p14:cNvContentPartPr/>
              <p14:nvPr/>
            </p14:nvContentPartPr>
            <p14:xfrm>
              <a:off x="5453760" y="4377040"/>
              <a:ext cx="654840" cy="218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705E18C-4DBE-4B68-86E7-6873EF70C04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435760" y="4359040"/>
                <a:ext cx="6904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6249E3C-0FA4-458C-962B-39EC61BADD4B}"/>
                  </a:ext>
                </a:extLst>
              </p14:cNvPr>
              <p14:cNvContentPartPr/>
              <p14:nvPr/>
            </p14:nvContentPartPr>
            <p14:xfrm>
              <a:off x="4795320" y="4297480"/>
              <a:ext cx="334800" cy="322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6249E3C-0FA4-458C-962B-39EC61BADD4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777320" y="4279480"/>
                <a:ext cx="37044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02E57BD-F73C-4717-8CBC-A1A58EEE45A5}"/>
                  </a:ext>
                </a:extLst>
              </p14:cNvPr>
              <p14:cNvContentPartPr/>
              <p14:nvPr/>
            </p14:nvContentPartPr>
            <p14:xfrm>
              <a:off x="6248280" y="4084000"/>
              <a:ext cx="1919520" cy="639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02E57BD-F73C-4717-8CBC-A1A58EEE45A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30280" y="4066000"/>
                <a:ext cx="1955160" cy="67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21068478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560B993-476F-4203-AC41-983DA1A7ED7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333" r="8750" b="77303"/>
          <a:stretch/>
        </p:blipFill>
        <p:spPr>
          <a:xfrm>
            <a:off x="266700" y="167005"/>
            <a:ext cx="8610600" cy="18141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14:cNvPr>
              <p14:cNvContentPartPr/>
              <p14:nvPr/>
            </p14:nvContentPartPr>
            <p14:xfrm>
              <a:off x="3087120" y="1562920"/>
              <a:ext cx="256680" cy="406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069120" y="1544920"/>
                <a:ext cx="2923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14:cNvPr>
              <p14:cNvContentPartPr/>
              <p14:nvPr/>
            </p14:nvContentPartPr>
            <p14:xfrm>
              <a:off x="3443880" y="1727080"/>
              <a:ext cx="180720" cy="2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426240" y="1709080"/>
                <a:ext cx="216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14:cNvPr>
              <p14:cNvContentPartPr/>
              <p14:nvPr/>
            </p14:nvContentPartPr>
            <p14:xfrm>
              <a:off x="3453960" y="1827520"/>
              <a:ext cx="217440" cy="21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435960" y="1809880"/>
                <a:ext cx="253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14:cNvPr>
              <p14:cNvContentPartPr/>
              <p14:nvPr/>
            </p14:nvContentPartPr>
            <p14:xfrm>
              <a:off x="3789120" y="1627360"/>
              <a:ext cx="170280" cy="240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771480" y="1609720"/>
                <a:ext cx="2059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14:cNvPr>
              <p14:cNvContentPartPr/>
              <p14:nvPr/>
            </p14:nvContentPartPr>
            <p14:xfrm>
              <a:off x="4087920" y="1715200"/>
              <a:ext cx="277200" cy="132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070280" y="1697560"/>
                <a:ext cx="3128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14:cNvPr>
              <p14:cNvContentPartPr/>
              <p14:nvPr/>
            </p14:nvContentPartPr>
            <p14:xfrm>
              <a:off x="4671840" y="1787560"/>
              <a:ext cx="113400" cy="22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654200" y="1769920"/>
                <a:ext cx="1490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14:cNvPr>
              <p14:cNvContentPartPr/>
              <p14:nvPr/>
            </p14:nvContentPartPr>
            <p14:xfrm>
              <a:off x="4927440" y="1723120"/>
              <a:ext cx="363600" cy="177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09440" y="1705120"/>
                <a:ext cx="3992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14:cNvPr>
              <p14:cNvContentPartPr/>
              <p14:nvPr/>
            </p14:nvContentPartPr>
            <p14:xfrm>
              <a:off x="5486160" y="1736440"/>
              <a:ext cx="203040" cy="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468160" y="1718800"/>
                <a:ext cx="2386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14:cNvPr>
              <p14:cNvContentPartPr/>
              <p14:nvPr/>
            </p14:nvContentPartPr>
            <p14:xfrm>
              <a:off x="5506320" y="1828240"/>
              <a:ext cx="173520" cy="20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488680" y="1810600"/>
                <a:ext cx="2091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14:cNvPr>
              <p14:cNvContentPartPr/>
              <p14:nvPr/>
            </p14:nvContentPartPr>
            <p14:xfrm>
              <a:off x="5851560" y="1574440"/>
              <a:ext cx="873360" cy="398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833913" y="1556800"/>
                <a:ext cx="90901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CCF416-7BD2-4719-9149-9777FB38EEA3}"/>
                  </a:ext>
                </a:extLst>
              </p14:cNvPr>
              <p14:cNvContentPartPr/>
              <p14:nvPr/>
            </p14:nvContentPartPr>
            <p14:xfrm>
              <a:off x="3676440" y="223720"/>
              <a:ext cx="1747440" cy="315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CCF416-7BD2-4719-9149-9777FB38EEA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58440" y="206080"/>
                <a:ext cx="17830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34EE930-A821-413F-BCB5-0FCCC49E8DC0}"/>
                  </a:ext>
                </a:extLst>
              </p14:cNvPr>
              <p14:cNvContentPartPr/>
              <p14:nvPr/>
            </p14:nvContentPartPr>
            <p14:xfrm>
              <a:off x="4663200" y="1594960"/>
              <a:ext cx="3734280" cy="81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34EE930-A821-413F-BCB5-0FCCC49E8DC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645200" y="1558960"/>
                <a:ext cx="37699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A333759-3F15-4995-A261-F80F6178E8C2}"/>
                  </a:ext>
                </a:extLst>
              </p14:cNvPr>
              <p14:cNvContentPartPr/>
              <p14:nvPr/>
            </p14:nvContentPartPr>
            <p14:xfrm>
              <a:off x="375240" y="1979080"/>
              <a:ext cx="2030400" cy="60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A333759-3F15-4995-A261-F80F6178E8C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7600" y="1943440"/>
                <a:ext cx="206604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62FC5DC-63DC-4902-81C1-99D2738559B8}"/>
                  </a:ext>
                </a:extLst>
              </p14:cNvPr>
              <p14:cNvContentPartPr/>
              <p14:nvPr/>
            </p14:nvContentPartPr>
            <p14:xfrm>
              <a:off x="3024480" y="2529520"/>
              <a:ext cx="1273320" cy="20127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62FC5DC-63DC-4902-81C1-99D2738559B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006835" y="2511520"/>
                <a:ext cx="1308970" cy="20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0EBB027-9BD3-4353-8426-1124E4D157C0}"/>
                  </a:ext>
                </a:extLst>
              </p14:cNvPr>
              <p14:cNvContentPartPr/>
              <p14:nvPr/>
            </p14:nvContentPartPr>
            <p14:xfrm>
              <a:off x="6369960" y="2712400"/>
              <a:ext cx="708480" cy="203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0EBB027-9BD3-4353-8426-1124E4D157C0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352311" y="2694400"/>
                <a:ext cx="744138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E2E26E3-E629-4CE4-8CDF-0CA02CC84119}"/>
                  </a:ext>
                </a:extLst>
              </p14:cNvPr>
              <p14:cNvContentPartPr/>
              <p14:nvPr/>
            </p14:nvContentPartPr>
            <p14:xfrm>
              <a:off x="5237760" y="2641120"/>
              <a:ext cx="1006920" cy="46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E2E26E3-E629-4CE4-8CDF-0CA02CC84119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20114" y="2623480"/>
                <a:ext cx="1042573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2A0F6E-BB8E-4015-A771-1E6475944CA5}"/>
                  </a:ext>
                </a:extLst>
              </p14:cNvPr>
              <p14:cNvContentPartPr/>
              <p14:nvPr/>
            </p14:nvContentPartPr>
            <p14:xfrm>
              <a:off x="5079720" y="3494320"/>
              <a:ext cx="344880" cy="29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2A0F6E-BB8E-4015-A771-1E6475944CA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062098" y="3476680"/>
                <a:ext cx="380483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2FEC7AC-F17D-4434-9469-C4BD3D6AE68F}"/>
                  </a:ext>
                </a:extLst>
              </p14:cNvPr>
              <p14:cNvContentPartPr/>
              <p14:nvPr/>
            </p14:nvContentPartPr>
            <p14:xfrm>
              <a:off x="7060800" y="3220360"/>
              <a:ext cx="1176120" cy="663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2FEC7AC-F17D-4434-9469-C4BD3D6AE68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043160" y="3202360"/>
                <a:ext cx="121176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4108FB1-FBA3-4853-A7A6-DAB090B1B9DC}"/>
                  </a:ext>
                </a:extLst>
              </p14:cNvPr>
              <p14:cNvContentPartPr/>
              <p14:nvPr/>
            </p14:nvContentPartPr>
            <p14:xfrm>
              <a:off x="5728800" y="3550480"/>
              <a:ext cx="1190160" cy="40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4108FB1-FBA3-4853-A7A6-DAB090B1B9D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710800" y="3532480"/>
                <a:ext cx="122580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705E18C-4DBE-4B68-86E7-6873EF70C045}"/>
                  </a:ext>
                </a:extLst>
              </p14:cNvPr>
              <p14:cNvContentPartPr/>
              <p14:nvPr/>
            </p14:nvContentPartPr>
            <p14:xfrm>
              <a:off x="5453760" y="4377040"/>
              <a:ext cx="654840" cy="218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705E18C-4DBE-4B68-86E7-6873EF70C04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435760" y="4359040"/>
                <a:ext cx="6904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6249E3C-0FA4-458C-962B-39EC61BADD4B}"/>
                  </a:ext>
                </a:extLst>
              </p14:cNvPr>
              <p14:cNvContentPartPr/>
              <p14:nvPr/>
            </p14:nvContentPartPr>
            <p14:xfrm>
              <a:off x="4795320" y="4297480"/>
              <a:ext cx="334800" cy="322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6249E3C-0FA4-458C-962B-39EC61BADD4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777320" y="4279480"/>
                <a:ext cx="37044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E5E991-EAF9-4240-84A7-240FB777C67D}"/>
                  </a:ext>
                </a:extLst>
              </p14:cNvPr>
              <p14:cNvContentPartPr/>
              <p14:nvPr/>
            </p14:nvContentPartPr>
            <p14:xfrm>
              <a:off x="6248280" y="4084000"/>
              <a:ext cx="1919520" cy="639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E5E991-EAF9-4240-84A7-240FB777C67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30280" y="4066000"/>
                <a:ext cx="1955160" cy="67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FDA9169-21E7-4ADF-B2DC-59054751F006}"/>
                  </a:ext>
                </a:extLst>
              </p14:cNvPr>
              <p14:cNvContentPartPr/>
              <p14:nvPr/>
            </p14:nvContentPartPr>
            <p14:xfrm>
              <a:off x="975000" y="5130160"/>
              <a:ext cx="408600" cy="375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FDA9169-21E7-4ADF-B2DC-59054751F006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957016" y="5112520"/>
                <a:ext cx="444209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2432D9E-2438-40AB-BF4A-BC822F711C9B}"/>
                  </a:ext>
                </a:extLst>
              </p14:cNvPr>
              <p14:cNvContentPartPr/>
              <p14:nvPr/>
            </p14:nvContentPartPr>
            <p14:xfrm>
              <a:off x="1804800" y="5313760"/>
              <a:ext cx="635760" cy="270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2432D9E-2438-40AB-BF4A-BC822F711C9B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786800" y="5295760"/>
                <a:ext cx="6714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DC5E594-D3BB-4362-A811-E0DA16FAFF9C}"/>
                  </a:ext>
                </a:extLst>
              </p14:cNvPr>
              <p14:cNvContentPartPr/>
              <p14:nvPr/>
            </p14:nvContentPartPr>
            <p14:xfrm>
              <a:off x="4480320" y="4912360"/>
              <a:ext cx="1088280" cy="7358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DC5E594-D3BB-4362-A811-E0DA16FAFF9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462680" y="4894711"/>
                <a:ext cx="1123920" cy="771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94F018C-5455-47AF-BFFC-D9E78E81FDC6}"/>
                  </a:ext>
                </a:extLst>
              </p14:cNvPr>
              <p14:cNvContentPartPr/>
              <p14:nvPr/>
            </p14:nvContentPartPr>
            <p14:xfrm>
              <a:off x="7172040" y="4398640"/>
              <a:ext cx="12600" cy="157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94F018C-5455-47AF-BFFC-D9E78E81FDC6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154040" y="4381000"/>
                <a:ext cx="482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CD37190-6B60-494E-92DC-F6592FA6FD05}"/>
                  </a:ext>
                </a:extLst>
              </p14:cNvPr>
              <p14:cNvContentPartPr/>
              <p14:nvPr/>
            </p14:nvContentPartPr>
            <p14:xfrm>
              <a:off x="2601480" y="5110000"/>
              <a:ext cx="1723320" cy="499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CD37190-6B60-494E-92DC-F6592FA6FD0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583840" y="5092000"/>
                <a:ext cx="1758960" cy="534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65442289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560B993-476F-4203-AC41-983DA1A7ED7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333" r="8750" b="77303"/>
          <a:stretch/>
        </p:blipFill>
        <p:spPr>
          <a:xfrm>
            <a:off x="266700" y="167005"/>
            <a:ext cx="8610600" cy="181419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14:cNvPr>
              <p14:cNvContentPartPr/>
              <p14:nvPr/>
            </p14:nvContentPartPr>
            <p14:xfrm>
              <a:off x="3087120" y="1562920"/>
              <a:ext cx="256680" cy="406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0993840-1043-4B92-B20A-431420242C61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069120" y="1544920"/>
                <a:ext cx="2923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14:cNvPr>
              <p14:cNvContentPartPr/>
              <p14:nvPr/>
            </p14:nvContentPartPr>
            <p14:xfrm>
              <a:off x="3443880" y="1727080"/>
              <a:ext cx="180720" cy="25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920B8D-E39C-4FC7-8482-0055003FE3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426240" y="1709080"/>
                <a:ext cx="216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14:cNvPr>
              <p14:cNvContentPartPr/>
              <p14:nvPr/>
            </p14:nvContentPartPr>
            <p14:xfrm>
              <a:off x="3453960" y="1827520"/>
              <a:ext cx="217440" cy="21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0E5AC5-6229-47A6-BCDA-E4FA81AE784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435960" y="1809880"/>
                <a:ext cx="253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14:cNvPr>
              <p14:cNvContentPartPr/>
              <p14:nvPr/>
            </p14:nvContentPartPr>
            <p14:xfrm>
              <a:off x="3789120" y="1627360"/>
              <a:ext cx="170280" cy="240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7D9CB71-7793-4F83-879B-725686A8BA4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771480" y="1609720"/>
                <a:ext cx="2059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14:cNvPr>
              <p14:cNvContentPartPr/>
              <p14:nvPr/>
            </p14:nvContentPartPr>
            <p14:xfrm>
              <a:off x="4087920" y="1715200"/>
              <a:ext cx="277200" cy="132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7C76464-76B1-496A-8F51-AE60C9F2037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070280" y="1697560"/>
                <a:ext cx="3128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14:cNvPr>
              <p14:cNvContentPartPr/>
              <p14:nvPr/>
            </p14:nvContentPartPr>
            <p14:xfrm>
              <a:off x="4671840" y="1787560"/>
              <a:ext cx="113400" cy="22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564EB1-CCF7-4B52-B7E0-C2741CF52BC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654200" y="1769920"/>
                <a:ext cx="1490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14:cNvPr>
              <p14:cNvContentPartPr/>
              <p14:nvPr/>
            </p14:nvContentPartPr>
            <p14:xfrm>
              <a:off x="4927440" y="1723120"/>
              <a:ext cx="363600" cy="177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111E027-4BAF-48C0-8BC0-151650881A2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09440" y="1705120"/>
                <a:ext cx="3992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14:cNvPr>
              <p14:cNvContentPartPr/>
              <p14:nvPr/>
            </p14:nvContentPartPr>
            <p14:xfrm>
              <a:off x="5486160" y="1736440"/>
              <a:ext cx="203040" cy="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33F323-57B0-4791-9CBE-39E4C24214D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468160" y="1718800"/>
                <a:ext cx="2386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14:cNvPr>
              <p14:cNvContentPartPr/>
              <p14:nvPr/>
            </p14:nvContentPartPr>
            <p14:xfrm>
              <a:off x="5506320" y="1828240"/>
              <a:ext cx="173520" cy="20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0999325-4F49-42ED-B3AF-C4CF99D580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488680" y="1810600"/>
                <a:ext cx="2091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14:cNvPr>
              <p14:cNvContentPartPr/>
              <p14:nvPr/>
            </p14:nvContentPartPr>
            <p14:xfrm>
              <a:off x="5851560" y="1574440"/>
              <a:ext cx="873360" cy="398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7558A05-90C5-47E2-BCF8-2F3FCA562F1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833913" y="1556800"/>
                <a:ext cx="909015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CCF416-7BD2-4719-9149-9777FB38EEA3}"/>
                  </a:ext>
                </a:extLst>
              </p14:cNvPr>
              <p14:cNvContentPartPr/>
              <p14:nvPr/>
            </p14:nvContentPartPr>
            <p14:xfrm>
              <a:off x="3676440" y="223720"/>
              <a:ext cx="1747440" cy="315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CCF416-7BD2-4719-9149-9777FB38EEA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58440" y="206080"/>
                <a:ext cx="17830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34EE930-A821-413F-BCB5-0FCCC49E8DC0}"/>
                  </a:ext>
                </a:extLst>
              </p14:cNvPr>
              <p14:cNvContentPartPr/>
              <p14:nvPr/>
            </p14:nvContentPartPr>
            <p14:xfrm>
              <a:off x="4663200" y="1594960"/>
              <a:ext cx="3734280" cy="81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34EE930-A821-413F-BCB5-0FCCC49E8DC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645200" y="1558960"/>
                <a:ext cx="37699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A333759-3F15-4995-A261-F80F6178E8C2}"/>
                  </a:ext>
                </a:extLst>
              </p14:cNvPr>
              <p14:cNvContentPartPr/>
              <p14:nvPr/>
            </p14:nvContentPartPr>
            <p14:xfrm>
              <a:off x="375240" y="1979080"/>
              <a:ext cx="2030400" cy="60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A333759-3F15-4995-A261-F80F6178E8C2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57600" y="1943440"/>
                <a:ext cx="206604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62FC5DC-63DC-4902-81C1-99D2738559B8}"/>
                  </a:ext>
                </a:extLst>
              </p14:cNvPr>
              <p14:cNvContentPartPr/>
              <p14:nvPr/>
            </p14:nvContentPartPr>
            <p14:xfrm>
              <a:off x="3024480" y="2529520"/>
              <a:ext cx="1273320" cy="20127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62FC5DC-63DC-4902-81C1-99D2738559B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006835" y="2511520"/>
                <a:ext cx="1308970" cy="20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0EBB027-9BD3-4353-8426-1124E4D157C0}"/>
                  </a:ext>
                </a:extLst>
              </p14:cNvPr>
              <p14:cNvContentPartPr/>
              <p14:nvPr/>
            </p14:nvContentPartPr>
            <p14:xfrm>
              <a:off x="6369960" y="2712400"/>
              <a:ext cx="708480" cy="203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0EBB027-9BD3-4353-8426-1124E4D157C0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352311" y="2694400"/>
                <a:ext cx="744138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E2E26E3-E629-4CE4-8CDF-0CA02CC84119}"/>
                  </a:ext>
                </a:extLst>
              </p14:cNvPr>
              <p14:cNvContentPartPr/>
              <p14:nvPr/>
            </p14:nvContentPartPr>
            <p14:xfrm>
              <a:off x="5237760" y="2641120"/>
              <a:ext cx="1006920" cy="46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E2E26E3-E629-4CE4-8CDF-0CA02CC84119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20114" y="2623480"/>
                <a:ext cx="1042573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2A0F6E-BB8E-4015-A771-1E6475944CA5}"/>
                  </a:ext>
                </a:extLst>
              </p14:cNvPr>
              <p14:cNvContentPartPr/>
              <p14:nvPr/>
            </p14:nvContentPartPr>
            <p14:xfrm>
              <a:off x="5079720" y="3494320"/>
              <a:ext cx="344880" cy="29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2A0F6E-BB8E-4015-A771-1E6475944CA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062098" y="3476680"/>
                <a:ext cx="380483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2FEC7AC-F17D-4434-9469-C4BD3D6AE68F}"/>
                  </a:ext>
                </a:extLst>
              </p14:cNvPr>
              <p14:cNvContentPartPr/>
              <p14:nvPr/>
            </p14:nvContentPartPr>
            <p14:xfrm>
              <a:off x="7060800" y="3220360"/>
              <a:ext cx="1176120" cy="663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2FEC7AC-F17D-4434-9469-C4BD3D6AE68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043160" y="3202360"/>
                <a:ext cx="121176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4108FB1-FBA3-4853-A7A6-DAB090B1B9DC}"/>
                  </a:ext>
                </a:extLst>
              </p14:cNvPr>
              <p14:cNvContentPartPr/>
              <p14:nvPr/>
            </p14:nvContentPartPr>
            <p14:xfrm>
              <a:off x="5728800" y="3550480"/>
              <a:ext cx="1190160" cy="40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4108FB1-FBA3-4853-A7A6-DAB090B1B9D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710800" y="3532480"/>
                <a:ext cx="122580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705E18C-4DBE-4B68-86E7-6873EF70C045}"/>
                  </a:ext>
                </a:extLst>
              </p14:cNvPr>
              <p14:cNvContentPartPr/>
              <p14:nvPr/>
            </p14:nvContentPartPr>
            <p14:xfrm>
              <a:off x="5453760" y="4377040"/>
              <a:ext cx="654840" cy="218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705E18C-4DBE-4B68-86E7-6873EF70C04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435760" y="4359040"/>
                <a:ext cx="6904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6249E3C-0FA4-458C-962B-39EC61BADD4B}"/>
                  </a:ext>
                </a:extLst>
              </p14:cNvPr>
              <p14:cNvContentPartPr/>
              <p14:nvPr/>
            </p14:nvContentPartPr>
            <p14:xfrm>
              <a:off x="4795320" y="4297480"/>
              <a:ext cx="334800" cy="322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6249E3C-0FA4-458C-962B-39EC61BADD4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777320" y="4279480"/>
                <a:ext cx="37044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E5E991-EAF9-4240-84A7-240FB777C67D}"/>
                  </a:ext>
                </a:extLst>
              </p14:cNvPr>
              <p14:cNvContentPartPr/>
              <p14:nvPr/>
            </p14:nvContentPartPr>
            <p14:xfrm>
              <a:off x="6248280" y="4084000"/>
              <a:ext cx="1919520" cy="639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E5E991-EAF9-4240-84A7-240FB777C67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30280" y="4066000"/>
                <a:ext cx="1955160" cy="67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FDA9169-21E7-4ADF-B2DC-59054751F006}"/>
                  </a:ext>
                </a:extLst>
              </p14:cNvPr>
              <p14:cNvContentPartPr/>
              <p14:nvPr/>
            </p14:nvContentPartPr>
            <p14:xfrm>
              <a:off x="975000" y="5130160"/>
              <a:ext cx="408600" cy="375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FDA9169-21E7-4ADF-B2DC-59054751F006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957016" y="5112520"/>
                <a:ext cx="444209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2432D9E-2438-40AB-BF4A-BC822F711C9B}"/>
                  </a:ext>
                </a:extLst>
              </p14:cNvPr>
              <p14:cNvContentPartPr/>
              <p14:nvPr/>
            </p14:nvContentPartPr>
            <p14:xfrm>
              <a:off x="1804800" y="5313760"/>
              <a:ext cx="635760" cy="270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2432D9E-2438-40AB-BF4A-BC822F711C9B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786800" y="5295760"/>
                <a:ext cx="6714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DC5E594-D3BB-4362-A811-E0DA16FAFF9C}"/>
                  </a:ext>
                </a:extLst>
              </p14:cNvPr>
              <p14:cNvContentPartPr/>
              <p14:nvPr/>
            </p14:nvContentPartPr>
            <p14:xfrm>
              <a:off x="4480320" y="4912360"/>
              <a:ext cx="1088280" cy="7358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DC5E594-D3BB-4362-A811-E0DA16FAFF9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462680" y="4894711"/>
                <a:ext cx="1123920" cy="771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94F018C-5455-47AF-BFFC-D9E78E81FDC6}"/>
                  </a:ext>
                </a:extLst>
              </p14:cNvPr>
              <p14:cNvContentPartPr/>
              <p14:nvPr/>
            </p14:nvContentPartPr>
            <p14:xfrm>
              <a:off x="7172040" y="4398640"/>
              <a:ext cx="12600" cy="157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94F018C-5455-47AF-BFFC-D9E78E81FDC6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154040" y="4381000"/>
                <a:ext cx="482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CD37190-6B60-494E-92DC-F6592FA6FD05}"/>
                  </a:ext>
                </a:extLst>
              </p14:cNvPr>
              <p14:cNvContentPartPr/>
              <p14:nvPr/>
            </p14:nvContentPartPr>
            <p14:xfrm>
              <a:off x="2601480" y="5110000"/>
              <a:ext cx="1723320" cy="499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CD37190-6B60-494E-92DC-F6592FA6FD0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583840" y="5092000"/>
                <a:ext cx="175896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BD66E56-9762-47AC-B94E-0C6CF45DA2A6}"/>
                  </a:ext>
                </a:extLst>
              </p14:cNvPr>
              <p14:cNvContentPartPr/>
              <p14:nvPr/>
            </p14:nvContentPartPr>
            <p14:xfrm>
              <a:off x="5770560" y="5232040"/>
              <a:ext cx="203040" cy="9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BD66E56-9762-47AC-B94E-0C6CF45DA2A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752920" y="5214400"/>
                <a:ext cx="238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2548582-74E3-4351-8105-5C5F6AB20BEC}"/>
                  </a:ext>
                </a:extLst>
              </p14:cNvPr>
              <p14:cNvContentPartPr/>
              <p14:nvPr/>
            </p14:nvContentPartPr>
            <p14:xfrm>
              <a:off x="5800800" y="5323480"/>
              <a:ext cx="203400" cy="14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2548582-74E3-4351-8105-5C5F6AB20BE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783160" y="5305840"/>
                <a:ext cx="2390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DF40912-A1A0-4874-86D4-FD85D5956236}"/>
                  </a:ext>
                </a:extLst>
              </p14:cNvPr>
              <p14:cNvContentPartPr/>
              <p14:nvPr/>
            </p14:nvContentPartPr>
            <p14:xfrm>
              <a:off x="6207240" y="4973200"/>
              <a:ext cx="1441440" cy="453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DF40912-A1A0-4874-86D4-FD85D595623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189240" y="4955560"/>
                <a:ext cx="147708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F2600CC-B214-4309-8126-25DCA90DCBCE}"/>
                  </a:ext>
                </a:extLst>
              </p14:cNvPr>
              <p14:cNvContentPartPr/>
              <p14:nvPr/>
            </p14:nvContentPartPr>
            <p14:xfrm>
              <a:off x="1046280" y="4622200"/>
              <a:ext cx="6931800" cy="136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F2600CC-B214-4309-8126-25DCA90DCBC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028280" y="4586560"/>
                <a:ext cx="6967440" cy="1435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012821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339044-539B-497A-BFF6-D5E7384038FA}"/>
                  </a:ext>
                </a:extLst>
              </p14:cNvPr>
              <p14:cNvContentPartPr/>
              <p14:nvPr/>
            </p14:nvContentPartPr>
            <p14:xfrm>
              <a:off x="2326440" y="339640"/>
              <a:ext cx="61200" cy="366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339044-539B-497A-BFF6-D5E7384038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08800" y="321640"/>
                <a:ext cx="968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88B76CA-5EE6-49E6-98B8-3E4F75D0F2E3}"/>
                  </a:ext>
                </a:extLst>
              </p14:cNvPr>
              <p14:cNvContentPartPr/>
              <p14:nvPr/>
            </p14:nvContentPartPr>
            <p14:xfrm>
              <a:off x="2305920" y="332440"/>
              <a:ext cx="225000" cy="338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88B76CA-5EE6-49E6-98B8-3E4F75D0F2E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87920" y="314440"/>
                <a:ext cx="2606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167BBC4-58C6-46B6-A578-4B32E4FE8B19}"/>
                  </a:ext>
                </a:extLst>
              </p14:cNvPr>
              <p14:cNvContentPartPr/>
              <p14:nvPr/>
            </p14:nvContentPartPr>
            <p14:xfrm>
              <a:off x="2579160" y="547360"/>
              <a:ext cx="112680" cy="157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167BBC4-58C6-46B6-A578-4B32E4FE8B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61520" y="529360"/>
                <a:ext cx="1483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BB589FF-E890-4F3E-B5EE-FFB7FF7D3B78}"/>
                  </a:ext>
                </a:extLst>
              </p14:cNvPr>
              <p14:cNvContentPartPr/>
              <p14:nvPr/>
            </p14:nvContentPartPr>
            <p14:xfrm>
              <a:off x="2732880" y="375640"/>
              <a:ext cx="194400" cy="30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BB589FF-E890-4F3E-B5EE-FFB7FF7D3B7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14880" y="358000"/>
                <a:ext cx="230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F3C594D-E63B-42AC-B979-5D47E8EF6FE0}"/>
                  </a:ext>
                </a:extLst>
              </p14:cNvPr>
              <p14:cNvContentPartPr/>
              <p14:nvPr/>
            </p14:nvContentPartPr>
            <p14:xfrm>
              <a:off x="3169560" y="275920"/>
              <a:ext cx="701280" cy="585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F3C594D-E63B-42AC-B979-5D47E8EF6FE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51560" y="258280"/>
                <a:ext cx="736920" cy="62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A779A76-7C14-477F-8B32-052D1B26D656}"/>
                  </a:ext>
                </a:extLst>
              </p14:cNvPr>
              <p14:cNvContentPartPr/>
              <p14:nvPr/>
            </p14:nvContentPartPr>
            <p14:xfrm>
              <a:off x="3708120" y="447640"/>
              <a:ext cx="214920" cy="19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A779A76-7C14-477F-8B32-052D1B26D65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90480" y="430000"/>
                <a:ext cx="250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B4E0B20-C811-459C-8239-D6E120FE39A3}"/>
                  </a:ext>
                </a:extLst>
              </p14:cNvPr>
              <p14:cNvContentPartPr/>
              <p14:nvPr/>
            </p14:nvContentPartPr>
            <p14:xfrm>
              <a:off x="3984960" y="477160"/>
              <a:ext cx="99000" cy="17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B4E0B20-C811-459C-8239-D6E120FE39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66960" y="459160"/>
                <a:ext cx="1346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A1552F-5D5C-4EDA-AA74-802A879B1580}"/>
                  </a:ext>
                </a:extLst>
              </p14:cNvPr>
              <p14:cNvContentPartPr/>
              <p14:nvPr/>
            </p14:nvContentPartPr>
            <p14:xfrm>
              <a:off x="3540000" y="334960"/>
              <a:ext cx="15840" cy="2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A1552F-5D5C-4EDA-AA74-802A879B158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22360" y="316960"/>
                <a:ext cx="5148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095166-6A45-4145-857C-6F125DFD1998}"/>
                  </a:ext>
                </a:extLst>
              </p14:cNvPr>
              <p14:cNvContentPartPr/>
              <p14:nvPr/>
            </p14:nvContentPartPr>
            <p14:xfrm>
              <a:off x="4455840" y="467080"/>
              <a:ext cx="235800" cy="155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095166-6A45-4145-857C-6F125DFD199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37840" y="449080"/>
                <a:ext cx="2714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92C01E5-168A-4FA3-BD11-7242CC39BEBC}"/>
                  </a:ext>
                </a:extLst>
              </p14:cNvPr>
              <p14:cNvContentPartPr/>
              <p14:nvPr/>
            </p14:nvContentPartPr>
            <p14:xfrm>
              <a:off x="5133720" y="238120"/>
              <a:ext cx="616680" cy="339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92C01E5-168A-4FA3-BD11-7242CC39BEB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16080" y="220480"/>
                <a:ext cx="6523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1B9774-0CC3-4C3F-8C0D-9E0673836615}"/>
                  </a:ext>
                </a:extLst>
              </p14:cNvPr>
              <p14:cNvContentPartPr/>
              <p14:nvPr/>
            </p14:nvContentPartPr>
            <p14:xfrm>
              <a:off x="6275280" y="396880"/>
              <a:ext cx="166320" cy="183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1B9774-0CC3-4C3F-8C0D-9E067383661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57280" y="379240"/>
                <a:ext cx="2019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12ABFF-6E4E-41A1-AA4D-1F8D03F0EC56}"/>
                  </a:ext>
                </a:extLst>
              </p14:cNvPr>
              <p14:cNvContentPartPr/>
              <p14:nvPr/>
            </p14:nvContentPartPr>
            <p14:xfrm>
              <a:off x="6573000" y="442240"/>
              <a:ext cx="149400" cy="96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12ABFF-6E4E-41A1-AA4D-1F8D03F0EC5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55000" y="424240"/>
                <a:ext cx="18504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D7027C5-2EAD-4A8E-A299-921EA0C325EA}"/>
                  </a:ext>
                </a:extLst>
              </p14:cNvPr>
              <p14:cNvContentPartPr/>
              <p14:nvPr/>
            </p14:nvContentPartPr>
            <p14:xfrm>
              <a:off x="6856680" y="395440"/>
              <a:ext cx="133560" cy="13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D7027C5-2EAD-4A8E-A299-921EA0C325E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9040" y="377800"/>
                <a:ext cx="1692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C5819F-3763-4DB6-85DC-B356084CB051}"/>
                  </a:ext>
                </a:extLst>
              </p14:cNvPr>
              <p14:cNvContentPartPr/>
              <p14:nvPr/>
            </p14:nvContentPartPr>
            <p14:xfrm>
              <a:off x="7089960" y="233080"/>
              <a:ext cx="153360" cy="269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C5819F-3763-4DB6-85DC-B356084CB0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71960" y="215440"/>
                <a:ext cx="1890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8902146-972C-4AE0-987C-BCC455D6D779}"/>
                  </a:ext>
                </a:extLst>
              </p14:cNvPr>
              <p14:cNvContentPartPr/>
              <p14:nvPr/>
            </p14:nvContentPartPr>
            <p14:xfrm>
              <a:off x="7446720" y="243880"/>
              <a:ext cx="932040" cy="336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8902146-972C-4AE0-987C-BCC455D6D7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29080" y="226221"/>
                <a:ext cx="967680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1301072-7FD0-49E2-A3C5-80CB595C4293}"/>
                  </a:ext>
                </a:extLst>
              </p14:cNvPr>
              <p14:cNvContentPartPr/>
              <p14:nvPr/>
            </p14:nvContentPartPr>
            <p14:xfrm>
              <a:off x="927840" y="1198600"/>
              <a:ext cx="27360" cy="14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1301072-7FD0-49E2-A3C5-80CB595C429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10200" y="1180600"/>
                <a:ext cx="630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3F55A83-7B62-4DDB-8B5B-9899105417B9}"/>
                  </a:ext>
                </a:extLst>
              </p14:cNvPr>
              <p14:cNvContentPartPr/>
              <p14:nvPr/>
            </p14:nvContentPartPr>
            <p14:xfrm>
              <a:off x="633000" y="934360"/>
              <a:ext cx="188640" cy="446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3F55A83-7B62-4DDB-8B5B-9899105417B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5000" y="916720"/>
                <a:ext cx="22428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F852A0-FB07-4D07-9B9C-7E6D0E2943E1}"/>
                  </a:ext>
                </a:extLst>
              </p14:cNvPr>
              <p14:cNvContentPartPr/>
              <p14:nvPr/>
            </p14:nvContentPartPr>
            <p14:xfrm>
              <a:off x="1178400" y="1106440"/>
              <a:ext cx="193680" cy="92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F852A0-FB07-4D07-9B9C-7E6D0E2943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60400" y="1088731"/>
                <a:ext cx="229320" cy="128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CBDA833-BC31-46BC-86BA-08824EE4956C}"/>
                  </a:ext>
                </a:extLst>
              </p14:cNvPr>
              <p14:cNvContentPartPr/>
              <p14:nvPr/>
            </p14:nvContentPartPr>
            <p14:xfrm>
              <a:off x="1556760" y="975040"/>
              <a:ext cx="371880" cy="37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CBDA833-BC31-46BC-86BA-08824EE4956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39120" y="957383"/>
                <a:ext cx="407520" cy="410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430C9DD-2C7F-483F-B92D-8DAB8783F913}"/>
                  </a:ext>
                </a:extLst>
              </p14:cNvPr>
              <p14:cNvContentPartPr/>
              <p14:nvPr/>
            </p14:nvContentPartPr>
            <p14:xfrm>
              <a:off x="2102520" y="1080160"/>
              <a:ext cx="212760" cy="1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430C9DD-2C7F-483F-B92D-8DAB8783F91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84880" y="1062520"/>
                <a:ext cx="2484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C5CB44C-8403-41FE-B763-2D1C211122F2}"/>
                  </a:ext>
                </a:extLst>
              </p14:cNvPr>
              <p14:cNvContentPartPr/>
              <p14:nvPr/>
            </p14:nvContentPartPr>
            <p14:xfrm>
              <a:off x="2133480" y="1187800"/>
              <a:ext cx="265680" cy="1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C5CB44C-8403-41FE-B763-2D1C211122F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15480" y="1169800"/>
                <a:ext cx="301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8581240-380C-4AD2-BBCB-3F0B24F3E3F5}"/>
                  </a:ext>
                </a:extLst>
              </p14:cNvPr>
              <p14:cNvContentPartPr/>
              <p14:nvPr/>
            </p14:nvContentPartPr>
            <p14:xfrm>
              <a:off x="2580240" y="1004200"/>
              <a:ext cx="549000" cy="277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8581240-380C-4AD2-BBCB-3F0B24F3E3F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2600" y="986560"/>
                <a:ext cx="5846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D0CAE69-81AB-472B-B5A4-A1C54242215C}"/>
                  </a:ext>
                </a:extLst>
              </p14:cNvPr>
              <p14:cNvContentPartPr/>
              <p14:nvPr/>
            </p14:nvContentPartPr>
            <p14:xfrm>
              <a:off x="2082360" y="1475080"/>
              <a:ext cx="1289160" cy="443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D0CAE69-81AB-472B-B5A4-A1C5424221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5" y="1457080"/>
                <a:ext cx="1324790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E9E5A70-33BE-4E0E-9893-03907362AB50}"/>
                  </a:ext>
                </a:extLst>
              </p14:cNvPr>
              <p14:cNvContentPartPr/>
              <p14:nvPr/>
            </p14:nvContentPartPr>
            <p14:xfrm>
              <a:off x="4896480" y="1665880"/>
              <a:ext cx="212760" cy="2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E9E5A70-33BE-4E0E-9893-03907362AB5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78840" y="1648240"/>
                <a:ext cx="248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79DADBE-B816-4696-B615-3BE728446B58}"/>
                  </a:ext>
                </a:extLst>
              </p14:cNvPr>
              <p14:cNvContentPartPr/>
              <p14:nvPr/>
            </p14:nvContentPartPr>
            <p14:xfrm>
              <a:off x="4947600" y="1767760"/>
              <a:ext cx="194760" cy="28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79DADBE-B816-4696-B615-3BE728446B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929960" y="1749760"/>
                <a:ext cx="23040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8A92CED-82BC-4EB5-81D9-B779A153A9CF}"/>
                  </a:ext>
                </a:extLst>
              </p14:cNvPr>
              <p14:cNvContentPartPr/>
              <p14:nvPr/>
            </p14:nvContentPartPr>
            <p14:xfrm>
              <a:off x="3991080" y="1508200"/>
              <a:ext cx="724320" cy="459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8A92CED-82BC-4EB5-81D9-B779A153A9C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73080" y="1490560"/>
                <a:ext cx="75996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1297DA-13B0-48A6-8722-89DDAF8AC1ED}"/>
                  </a:ext>
                </a:extLst>
              </p14:cNvPr>
              <p14:cNvContentPartPr/>
              <p14:nvPr/>
            </p14:nvContentPartPr>
            <p14:xfrm>
              <a:off x="5333880" y="1548880"/>
              <a:ext cx="269640" cy="241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1297DA-13B0-48A6-8722-89DDAF8AC1E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15880" y="1531240"/>
                <a:ext cx="30528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80E8058-E8B9-405E-A4DD-582778D07312}"/>
                  </a:ext>
                </a:extLst>
              </p14:cNvPr>
              <p14:cNvContentPartPr/>
              <p14:nvPr/>
            </p14:nvContentPartPr>
            <p14:xfrm>
              <a:off x="5750760" y="1502080"/>
              <a:ext cx="203040" cy="323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80E8058-E8B9-405E-A4DD-582778D073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32760" y="1484080"/>
                <a:ext cx="23868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5690F0D-1EE8-4C4C-8F76-CA39FB4652B5}"/>
                  </a:ext>
                </a:extLst>
              </p14:cNvPr>
              <p14:cNvContentPartPr/>
              <p14:nvPr/>
            </p14:nvContentPartPr>
            <p14:xfrm>
              <a:off x="6207240" y="1523680"/>
              <a:ext cx="812160" cy="20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5690F0D-1EE8-4C4C-8F76-CA39FB4652B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89240" y="1506040"/>
                <a:ext cx="84780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1F1277F-EE50-4742-BA21-877A0CC43FAD}"/>
                  </a:ext>
                </a:extLst>
              </p14:cNvPr>
              <p14:cNvContentPartPr/>
              <p14:nvPr/>
            </p14:nvContentPartPr>
            <p14:xfrm>
              <a:off x="314760" y="2255200"/>
              <a:ext cx="984600" cy="4453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1F1277F-EE50-4742-BA21-877A0CC43F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6760" y="2237560"/>
                <a:ext cx="1020240" cy="48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1E66E32-DE57-4656-9D14-A10A358B9FC4}"/>
                  </a:ext>
                </a:extLst>
              </p14:cNvPr>
              <p14:cNvContentPartPr/>
              <p14:nvPr/>
            </p14:nvContentPartPr>
            <p14:xfrm>
              <a:off x="1614720" y="2247640"/>
              <a:ext cx="409680" cy="549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1E66E32-DE57-4656-9D14-A10A358B9FC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96720" y="2229640"/>
                <a:ext cx="445320" cy="58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433CDC5-DB0B-406B-9F34-5C06275F08AA}"/>
                  </a:ext>
                </a:extLst>
              </p14:cNvPr>
              <p14:cNvContentPartPr/>
              <p14:nvPr/>
            </p14:nvContentPartPr>
            <p14:xfrm>
              <a:off x="2163720" y="2427640"/>
              <a:ext cx="162000" cy="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433CDC5-DB0B-406B-9F34-5C06275F08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145720" y="2410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87DFEF9-562E-4DEF-8BF5-CDF2499F9555}"/>
                  </a:ext>
                </a:extLst>
              </p14:cNvPr>
              <p14:cNvContentPartPr/>
              <p14:nvPr/>
            </p14:nvContentPartPr>
            <p14:xfrm>
              <a:off x="2193960" y="2519080"/>
              <a:ext cx="100080" cy="11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87DFEF9-562E-4DEF-8BF5-CDF2499F955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76320" y="2501440"/>
                <a:ext cx="135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E4B56FD-1C23-4203-84C1-DCC2DED66370}"/>
                  </a:ext>
                </a:extLst>
              </p14:cNvPr>
              <p14:cNvContentPartPr/>
              <p14:nvPr/>
            </p14:nvContentPartPr>
            <p14:xfrm>
              <a:off x="2510400" y="2204080"/>
              <a:ext cx="426240" cy="5119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E4B56FD-1C23-4203-84C1-DCC2DED6637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92400" y="2186440"/>
                <a:ext cx="461880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488C070-E5F6-4DC9-87E2-76DF4189B1D4}"/>
                  </a:ext>
                </a:extLst>
              </p14:cNvPr>
              <p14:cNvContentPartPr/>
              <p14:nvPr/>
            </p14:nvContentPartPr>
            <p14:xfrm>
              <a:off x="3037440" y="2214520"/>
              <a:ext cx="486000" cy="489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488C070-E5F6-4DC9-87E2-76DF4189B1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019440" y="2196880"/>
                <a:ext cx="5216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04E5713-C7B6-4B07-BC1A-3CD7C6B21AF7}"/>
                  </a:ext>
                </a:extLst>
              </p14:cNvPr>
              <p14:cNvContentPartPr/>
              <p14:nvPr/>
            </p14:nvContentPartPr>
            <p14:xfrm>
              <a:off x="3708120" y="2367160"/>
              <a:ext cx="165600" cy="1620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04E5713-C7B6-4B07-BC1A-3CD7C6B21AF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90480" y="2349160"/>
                <a:ext cx="2012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CD502D0-5089-47E4-8D1B-500B6D2589FD}"/>
                  </a:ext>
                </a:extLst>
              </p14:cNvPr>
              <p14:cNvContentPartPr/>
              <p14:nvPr/>
            </p14:nvContentPartPr>
            <p14:xfrm>
              <a:off x="5465640" y="2407480"/>
              <a:ext cx="334080" cy="3470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CD502D0-5089-47E4-8D1B-500B6D2589F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448000" y="2389480"/>
                <a:ext cx="36972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5A4174B-108C-4CDF-890C-F13C4DA137A3}"/>
                  </a:ext>
                </a:extLst>
              </p14:cNvPr>
              <p14:cNvContentPartPr/>
              <p14:nvPr/>
            </p14:nvContentPartPr>
            <p14:xfrm>
              <a:off x="4045080" y="2158720"/>
              <a:ext cx="1339560" cy="723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5A4174B-108C-4CDF-890C-F13C4DA137A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027080" y="2140720"/>
                <a:ext cx="1375200" cy="7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89C189E6-6169-4277-912A-6F53555D4C76}"/>
                  </a:ext>
                </a:extLst>
              </p14:cNvPr>
              <p14:cNvContentPartPr/>
              <p14:nvPr/>
            </p14:nvContentPartPr>
            <p14:xfrm>
              <a:off x="6014280" y="2395600"/>
              <a:ext cx="171720" cy="11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89C189E6-6169-4277-912A-6F53555D4C7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96640" y="2377960"/>
                <a:ext cx="2073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D6016CB-7AE6-4BAE-BF65-2FDEB18E544D}"/>
                  </a:ext>
                </a:extLst>
              </p14:cNvPr>
              <p14:cNvContentPartPr/>
              <p14:nvPr/>
            </p14:nvContentPartPr>
            <p14:xfrm>
              <a:off x="6033360" y="2468320"/>
              <a:ext cx="173520" cy="10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D6016CB-7AE6-4BAE-BF65-2FDEB18E544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15360" y="2450320"/>
                <a:ext cx="209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8913141A-167C-4515-BF59-5B5D908B240A}"/>
                  </a:ext>
                </a:extLst>
              </p14:cNvPr>
              <p14:cNvContentPartPr/>
              <p14:nvPr/>
            </p14:nvContentPartPr>
            <p14:xfrm>
              <a:off x="6431160" y="2277160"/>
              <a:ext cx="601200" cy="2847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8913141A-167C-4515-BF59-5B5D908B240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413160" y="2259160"/>
                <a:ext cx="63684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BD66DCC-0D10-41C7-8F88-99E7D1B5EC6A}"/>
                  </a:ext>
                </a:extLst>
              </p14:cNvPr>
              <p14:cNvContentPartPr/>
              <p14:nvPr/>
            </p14:nvContentPartPr>
            <p14:xfrm>
              <a:off x="712200" y="3125680"/>
              <a:ext cx="689760" cy="227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BD66DCC-0D10-41C7-8F88-99E7D1B5EC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94560" y="3107680"/>
                <a:ext cx="7254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1A1A40C-4905-40C5-922A-0C91E1D1FEC2}"/>
                  </a:ext>
                </a:extLst>
              </p14:cNvPr>
              <p14:cNvContentPartPr/>
              <p14:nvPr/>
            </p14:nvContentPartPr>
            <p14:xfrm>
              <a:off x="3626760" y="3189760"/>
              <a:ext cx="15480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1A1A40C-4905-40C5-922A-0C91E1D1FEC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608760" y="3171760"/>
                <a:ext cx="190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50A4692-DE4F-4222-BB9C-A88797D5DD4A}"/>
                  </a:ext>
                </a:extLst>
              </p14:cNvPr>
              <p14:cNvContentPartPr/>
              <p14:nvPr/>
            </p14:nvContentPartPr>
            <p14:xfrm>
              <a:off x="3657000" y="3254920"/>
              <a:ext cx="164520" cy="16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50A4692-DE4F-4222-BB9C-A88797D5DD4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39360" y="3236920"/>
                <a:ext cx="2001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3663F0F-F2C4-471B-8EF7-8C74D76A595F}"/>
                  </a:ext>
                </a:extLst>
              </p14:cNvPr>
              <p14:cNvContentPartPr/>
              <p14:nvPr/>
            </p14:nvContentPartPr>
            <p14:xfrm>
              <a:off x="1991640" y="2986720"/>
              <a:ext cx="1502640" cy="43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3663F0F-F2C4-471B-8EF7-8C74D76A595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73640" y="2969080"/>
                <a:ext cx="153828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BF1F1A8-70A2-40EA-8BB5-B5822B164C06}"/>
                  </a:ext>
                </a:extLst>
              </p14:cNvPr>
              <p14:cNvContentPartPr/>
              <p14:nvPr/>
            </p14:nvContentPartPr>
            <p14:xfrm>
              <a:off x="4023120" y="3178960"/>
              <a:ext cx="160200" cy="21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BF1F1A8-70A2-40EA-8BB5-B5822B164C0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05120" y="3160960"/>
                <a:ext cx="195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75A4F50-8A43-49CA-B48A-A58B6495743A}"/>
                  </a:ext>
                </a:extLst>
              </p14:cNvPr>
              <p14:cNvContentPartPr/>
              <p14:nvPr/>
            </p14:nvContentPartPr>
            <p14:xfrm>
              <a:off x="5959560" y="3017320"/>
              <a:ext cx="542160" cy="414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75A4F50-8A43-49CA-B48A-A58B6495743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941572" y="2999320"/>
                <a:ext cx="577776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230DEA-5A62-4DFD-A87B-6B5E07637FB0}"/>
                  </a:ext>
                </a:extLst>
              </p14:cNvPr>
              <p14:cNvContentPartPr/>
              <p14:nvPr/>
            </p14:nvContentPartPr>
            <p14:xfrm>
              <a:off x="4296720" y="2875120"/>
              <a:ext cx="1566720" cy="58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230DEA-5A62-4DFD-A87B-6B5E07637FB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79076" y="2857120"/>
                <a:ext cx="1602368" cy="62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8EB6D91-248B-4F3C-BCBE-F4211448C841}"/>
                  </a:ext>
                </a:extLst>
              </p14:cNvPr>
              <p14:cNvContentPartPr/>
              <p14:nvPr/>
            </p14:nvContentPartPr>
            <p14:xfrm>
              <a:off x="1523640" y="3847480"/>
              <a:ext cx="5009040" cy="642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8EB6D91-248B-4F3C-BCBE-F4211448C84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505640" y="3829840"/>
                <a:ext cx="5044680" cy="6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4AA215A-0EA6-4959-A1A9-A8A2A6380DAD}"/>
                  </a:ext>
                </a:extLst>
              </p14:cNvPr>
              <p14:cNvContentPartPr/>
              <p14:nvPr/>
            </p14:nvContentPartPr>
            <p14:xfrm>
              <a:off x="6794400" y="3996160"/>
              <a:ext cx="34200" cy="35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4AA215A-0EA6-4959-A1A9-A8A2A6380DA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76760" y="3978520"/>
                <a:ext cx="6984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437FBD-9A8B-4FF4-89F6-8D95E0731D7D}"/>
                  </a:ext>
                </a:extLst>
              </p14:cNvPr>
              <p14:cNvContentPartPr/>
              <p14:nvPr/>
            </p14:nvContentPartPr>
            <p14:xfrm>
              <a:off x="6810240" y="4124680"/>
              <a:ext cx="13680" cy="32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437FBD-9A8B-4FF4-89F6-8D95E0731D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792600" y="4106680"/>
                <a:ext cx="4932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79A3CBB-955A-4DFD-B878-FB00C2C2701F}"/>
                  </a:ext>
                </a:extLst>
              </p14:cNvPr>
              <p14:cNvContentPartPr/>
              <p14:nvPr/>
            </p14:nvContentPartPr>
            <p14:xfrm>
              <a:off x="7214160" y="3894280"/>
              <a:ext cx="933840" cy="409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79A3CBB-955A-4DFD-B878-FB00C2C2701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196160" y="3876640"/>
                <a:ext cx="96948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A50335-AFE4-4C45-82C1-506B9E9E0C83}"/>
                  </a:ext>
                </a:extLst>
              </p14:cNvPr>
              <p14:cNvContentPartPr/>
              <p14:nvPr/>
            </p14:nvContentPartPr>
            <p14:xfrm>
              <a:off x="8112720" y="3809680"/>
              <a:ext cx="35640" cy="47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A50335-AFE4-4C45-82C1-506B9E9E0C8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095080" y="3792040"/>
                <a:ext cx="712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833D404-EB93-4760-A4B8-328AF4344894}"/>
                  </a:ext>
                </a:extLst>
              </p14:cNvPr>
              <p14:cNvContentPartPr/>
              <p14:nvPr/>
            </p14:nvContentPartPr>
            <p14:xfrm>
              <a:off x="1493400" y="4693840"/>
              <a:ext cx="1039320" cy="32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833D404-EB93-4760-A4B8-328AF434489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75400" y="4675840"/>
                <a:ext cx="10749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9031BC-2A8B-4D17-A2B8-7BD1D4982A13}"/>
                  </a:ext>
                </a:extLst>
              </p14:cNvPr>
              <p14:cNvContentPartPr/>
              <p14:nvPr/>
            </p14:nvContentPartPr>
            <p14:xfrm>
              <a:off x="3383040" y="4622200"/>
              <a:ext cx="159480" cy="306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9031BC-2A8B-4D17-A2B8-7BD1D4982A1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65040" y="4604560"/>
                <a:ext cx="19512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5149C80-7307-4119-874D-899C515419D6}"/>
                  </a:ext>
                </a:extLst>
              </p14:cNvPr>
              <p14:cNvContentPartPr/>
              <p14:nvPr/>
            </p14:nvContentPartPr>
            <p14:xfrm>
              <a:off x="2874720" y="4697080"/>
              <a:ext cx="388080" cy="280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5149C80-7307-4119-874D-899C515419D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57064" y="4679080"/>
                <a:ext cx="423753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858E5C6-5DCF-4D91-92D2-B17AC64399B6}"/>
                  </a:ext>
                </a:extLst>
              </p14:cNvPr>
              <p14:cNvContentPartPr/>
              <p14:nvPr/>
            </p14:nvContentPartPr>
            <p14:xfrm>
              <a:off x="4936080" y="4666480"/>
              <a:ext cx="1403280" cy="47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858E5C6-5DCF-4D91-92D2-B17AC64399B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18080" y="4648494"/>
                <a:ext cx="1438920" cy="5082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9486F32-7A67-43BD-B1C7-7A1DBC730089}"/>
                  </a:ext>
                </a:extLst>
              </p14:cNvPr>
              <p14:cNvContentPartPr/>
              <p14:nvPr/>
            </p14:nvContentPartPr>
            <p14:xfrm>
              <a:off x="3870480" y="4572520"/>
              <a:ext cx="875160" cy="516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9486F32-7A67-43BD-B1C7-7A1DBC73008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852840" y="4554868"/>
                <a:ext cx="910800" cy="5519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6B336E1-C2F4-458D-936F-A7BB6E38DBE7}"/>
                  </a:ext>
                </a:extLst>
              </p14:cNvPr>
              <p14:cNvContentPartPr/>
              <p14:nvPr/>
            </p14:nvContentPartPr>
            <p14:xfrm>
              <a:off x="6667680" y="4744240"/>
              <a:ext cx="17640" cy="71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6B336E1-C2F4-458D-936F-A7BB6E38DBE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650040" y="4726600"/>
                <a:ext cx="5328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954169-DAFC-4215-BCF3-7D32F512D2CA}"/>
                  </a:ext>
                </a:extLst>
              </p14:cNvPr>
              <p14:cNvContentPartPr/>
              <p14:nvPr/>
            </p14:nvContentPartPr>
            <p14:xfrm>
              <a:off x="6681000" y="4581880"/>
              <a:ext cx="4320" cy="12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954169-DAFC-4215-BCF3-7D32F512D2C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63000" y="456424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63C6ECC-1749-435D-AC04-50E5898B74FB}"/>
                  </a:ext>
                </a:extLst>
              </p14:cNvPr>
              <p14:cNvContentPartPr/>
              <p14:nvPr/>
            </p14:nvContentPartPr>
            <p14:xfrm>
              <a:off x="7680720" y="4439680"/>
              <a:ext cx="659880" cy="356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63C6ECC-1749-435D-AC04-50E5898B74F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662720" y="4421698"/>
                <a:ext cx="695520" cy="392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92D7098-4707-42EC-A145-E063C22D8C6A}"/>
                  </a:ext>
                </a:extLst>
              </p14:cNvPr>
              <p14:cNvContentPartPr/>
              <p14:nvPr/>
            </p14:nvContentPartPr>
            <p14:xfrm>
              <a:off x="6807000" y="4500520"/>
              <a:ext cx="639360" cy="3052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92D7098-4707-42EC-A145-E063C22D8C6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789370" y="4482880"/>
                <a:ext cx="6749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6DC9A05-123B-46DE-A1A1-931CFAF5CE8C}"/>
                  </a:ext>
                </a:extLst>
              </p14:cNvPr>
              <p14:cNvContentPartPr/>
              <p14:nvPr/>
            </p14:nvContentPartPr>
            <p14:xfrm>
              <a:off x="385680" y="4761160"/>
              <a:ext cx="915840" cy="812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6DC9A05-123B-46DE-A1A1-931CFAF5CE8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68040" y="4743520"/>
                <a:ext cx="951480" cy="84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E88938A-EA14-4EFA-B455-4E5D7AA9E39D}"/>
                  </a:ext>
                </a:extLst>
              </p14:cNvPr>
              <p14:cNvContentPartPr/>
              <p14:nvPr/>
            </p14:nvContentPartPr>
            <p14:xfrm>
              <a:off x="2783640" y="5344000"/>
              <a:ext cx="360" cy="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E88938A-EA14-4EFA-B455-4E5D7AA9E39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765640" y="5326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B7B76B3-587D-4ABE-AC05-6EC7EDB0417F}"/>
                  </a:ext>
                </a:extLst>
              </p14:cNvPr>
              <p14:cNvContentPartPr/>
              <p14:nvPr/>
            </p14:nvContentPartPr>
            <p14:xfrm>
              <a:off x="3108720" y="5211880"/>
              <a:ext cx="135720" cy="349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B7B76B3-587D-4ABE-AC05-6EC7EDB0417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090720" y="5193880"/>
                <a:ext cx="17136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BC36D2A-AAEF-402F-BCCC-50922C613CA8}"/>
                  </a:ext>
                </a:extLst>
              </p14:cNvPr>
              <p14:cNvContentPartPr/>
              <p14:nvPr/>
            </p14:nvContentPartPr>
            <p14:xfrm>
              <a:off x="2787240" y="5436520"/>
              <a:ext cx="231480" cy="141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BC36D2A-AAEF-402F-BCCC-50922C613CA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769600" y="5418520"/>
                <a:ext cx="2671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5BDBE71-61C8-40E4-9984-EC1EBC60F376}"/>
                  </a:ext>
                </a:extLst>
              </p14:cNvPr>
              <p14:cNvContentPartPr/>
              <p14:nvPr/>
            </p14:nvContentPartPr>
            <p14:xfrm>
              <a:off x="2303760" y="5435080"/>
              <a:ext cx="398160" cy="277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5BDBE71-61C8-40E4-9984-EC1EBC60F37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286120" y="5417417"/>
                <a:ext cx="433800" cy="3136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DE1B9C7-598C-4CB4-AF6E-BFCDBB6B6BD7}"/>
                  </a:ext>
                </a:extLst>
              </p14:cNvPr>
              <p14:cNvContentPartPr/>
              <p14:nvPr/>
            </p14:nvContentPartPr>
            <p14:xfrm>
              <a:off x="1584480" y="5302960"/>
              <a:ext cx="429120" cy="264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DE1B9C7-598C-4CB4-AF6E-BFCDBB6B6BD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66840" y="5285320"/>
                <a:ext cx="46476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B475985-E02B-459C-B0A3-30FF46A0ABD1}"/>
                  </a:ext>
                </a:extLst>
              </p14:cNvPr>
              <p14:cNvContentPartPr/>
              <p14:nvPr/>
            </p14:nvContentPartPr>
            <p14:xfrm>
              <a:off x="3586080" y="5281720"/>
              <a:ext cx="178200" cy="34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B475985-E02B-459C-B0A3-30FF46A0ABD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568080" y="5264080"/>
                <a:ext cx="21384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FADFA82-AAF5-490B-81E1-CEDE5C1A4543}"/>
                  </a:ext>
                </a:extLst>
              </p14:cNvPr>
              <p14:cNvContentPartPr/>
              <p14:nvPr/>
            </p14:nvContentPartPr>
            <p14:xfrm>
              <a:off x="3989280" y="5577280"/>
              <a:ext cx="84600" cy="92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FADFA82-AAF5-490B-81E1-CEDE5C1A454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71640" y="5559640"/>
                <a:ext cx="12024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9FD44A7-23D1-482C-A64D-1ADF68CD5EE8}"/>
                  </a:ext>
                </a:extLst>
              </p14:cNvPr>
              <p14:cNvContentPartPr/>
              <p14:nvPr/>
            </p14:nvContentPartPr>
            <p14:xfrm>
              <a:off x="5351520" y="5272720"/>
              <a:ext cx="207360" cy="313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9FD44A7-23D1-482C-A64D-1ADF68CD5EE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333520" y="5255080"/>
                <a:ext cx="24300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036E3BA-FC43-46D9-AE70-01D55D307147}"/>
                  </a:ext>
                </a:extLst>
              </p14:cNvPr>
              <p14:cNvContentPartPr/>
              <p14:nvPr/>
            </p14:nvContentPartPr>
            <p14:xfrm>
              <a:off x="5645280" y="5435080"/>
              <a:ext cx="349200" cy="173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036E3BA-FC43-46D9-AE70-01D55D30714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627640" y="5417403"/>
                <a:ext cx="384840" cy="209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D73F025-2255-465E-A35A-ABA122F1BE5A}"/>
                  </a:ext>
                </a:extLst>
              </p14:cNvPr>
              <p14:cNvContentPartPr/>
              <p14:nvPr/>
            </p14:nvContentPartPr>
            <p14:xfrm>
              <a:off x="4337760" y="5293240"/>
              <a:ext cx="684720" cy="3283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D73F025-2255-465E-A35A-ABA122F1BE5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320120" y="5275260"/>
                <a:ext cx="720360" cy="3639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7B5A820-4626-4A3F-9746-BB51DAAFA135}"/>
                  </a:ext>
                </a:extLst>
              </p14:cNvPr>
              <p14:cNvContentPartPr/>
              <p14:nvPr/>
            </p14:nvContentPartPr>
            <p14:xfrm>
              <a:off x="7184640" y="5265160"/>
              <a:ext cx="1409400" cy="5756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7B5A820-4626-4A3F-9746-BB51DAAFA13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166645" y="5247520"/>
                <a:ext cx="1445031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42AC59E-1143-4CC1-95EA-EE7F893AE2B2}"/>
                  </a:ext>
                </a:extLst>
              </p14:cNvPr>
              <p14:cNvContentPartPr/>
              <p14:nvPr/>
            </p14:nvContentPartPr>
            <p14:xfrm>
              <a:off x="6319200" y="5262280"/>
              <a:ext cx="559080" cy="331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42AC59E-1143-4CC1-95EA-EE7F893AE2B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301212" y="5244640"/>
                <a:ext cx="594697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1A5DD18-0CC9-46A4-A6EE-647638BEBE49}"/>
                  </a:ext>
                </a:extLst>
              </p14:cNvPr>
              <p14:cNvContentPartPr/>
              <p14:nvPr/>
            </p14:nvContentPartPr>
            <p14:xfrm>
              <a:off x="1970400" y="5851960"/>
              <a:ext cx="122760" cy="114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1A5DD18-0CC9-46A4-A6EE-647638BEBE4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952760" y="5833960"/>
                <a:ext cx="15840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AB7038C-8CFC-4BE6-96DD-443794D6B58A}"/>
                  </a:ext>
                </a:extLst>
              </p14:cNvPr>
              <p14:cNvContentPartPr/>
              <p14:nvPr/>
            </p14:nvContentPartPr>
            <p14:xfrm>
              <a:off x="2061840" y="5821000"/>
              <a:ext cx="115200" cy="119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AB7038C-8CFC-4BE6-96DD-443794D6B58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044200" y="5803360"/>
                <a:ext cx="15084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0D52B8D-5907-4311-AC00-24BE5D77CBAE}"/>
                  </a:ext>
                </a:extLst>
              </p14:cNvPr>
              <p14:cNvContentPartPr/>
              <p14:nvPr/>
            </p14:nvContentPartPr>
            <p14:xfrm>
              <a:off x="2336520" y="5900560"/>
              <a:ext cx="2062440" cy="4989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0D52B8D-5907-4311-AC00-24BE5D77CBA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18877" y="5882560"/>
                <a:ext cx="2098086" cy="53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5A3BAF1-13C0-4AA3-B028-7956767BC4E8}"/>
                  </a:ext>
                </a:extLst>
              </p14:cNvPr>
              <p14:cNvContentPartPr/>
              <p14:nvPr/>
            </p14:nvContentPartPr>
            <p14:xfrm>
              <a:off x="6645360" y="5861680"/>
              <a:ext cx="243000" cy="1965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5A3BAF1-13C0-4AA3-B028-7956767BC4E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27360" y="5844008"/>
                <a:ext cx="278640" cy="232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F6A1440-A7FF-4745-BBD7-6D7B8A3BC555}"/>
                  </a:ext>
                </a:extLst>
              </p14:cNvPr>
              <p14:cNvContentPartPr/>
              <p14:nvPr/>
            </p14:nvContentPartPr>
            <p14:xfrm>
              <a:off x="4784520" y="5914240"/>
              <a:ext cx="1679400" cy="728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F6A1440-A7FF-4745-BBD7-6D7B8A3BC555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766516" y="5896591"/>
                <a:ext cx="1715048" cy="76429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68715730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34E3CF8-BA26-4D2C-B996-9E566F80252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2454" r="10620" b="81111"/>
          <a:stretch/>
        </p:blipFill>
        <p:spPr>
          <a:xfrm>
            <a:off x="180191" y="151765"/>
            <a:ext cx="8506609" cy="12795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7801307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34E3CF8-BA26-4D2C-B996-9E566F80252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2454" r="10620" b="81111"/>
          <a:stretch/>
        </p:blipFill>
        <p:spPr>
          <a:xfrm>
            <a:off x="180191" y="151765"/>
            <a:ext cx="8506609" cy="127952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3C3B36-B797-416D-A1C0-EFB04ADDE7AD}"/>
                  </a:ext>
                </a:extLst>
              </p14:cNvPr>
              <p14:cNvContentPartPr/>
              <p14:nvPr/>
            </p14:nvContentPartPr>
            <p14:xfrm>
              <a:off x="1595640" y="1704760"/>
              <a:ext cx="39960" cy="436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3C3B36-B797-416D-A1C0-EFB04ADDE7AD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577640" y="1686760"/>
                <a:ext cx="7560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944384E-6B4C-4DD1-9943-0FC69F2D7EB2}"/>
                  </a:ext>
                </a:extLst>
              </p14:cNvPr>
              <p14:cNvContentPartPr/>
              <p14:nvPr/>
            </p14:nvContentPartPr>
            <p14:xfrm>
              <a:off x="1571520" y="1767760"/>
              <a:ext cx="172800" cy="34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944384E-6B4C-4DD1-9943-0FC69F2D7EB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553880" y="1749760"/>
                <a:ext cx="20844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0F8EE22-5AB3-48DE-99BD-8C23273B0AF6}"/>
                  </a:ext>
                </a:extLst>
              </p14:cNvPr>
              <p14:cNvContentPartPr/>
              <p14:nvPr/>
            </p14:nvContentPartPr>
            <p14:xfrm>
              <a:off x="1858440" y="1990960"/>
              <a:ext cx="41400" cy="170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0F8EE22-5AB3-48DE-99BD-8C23273B0AF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840440" y="1973320"/>
                <a:ext cx="7704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2726118-FE0D-4119-9EC1-5CB400A986EF}"/>
                  </a:ext>
                </a:extLst>
              </p14:cNvPr>
              <p14:cNvContentPartPr/>
              <p14:nvPr/>
            </p14:nvContentPartPr>
            <p14:xfrm>
              <a:off x="2031600" y="1949920"/>
              <a:ext cx="1749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2726118-FE0D-4119-9EC1-5CB400A986E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013600" y="193228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F34C9C5-5315-4B4F-AD5F-5140C5CEA9B6}"/>
                  </a:ext>
                </a:extLst>
              </p14:cNvPr>
              <p14:cNvContentPartPr/>
              <p14:nvPr/>
            </p14:nvContentPartPr>
            <p14:xfrm>
              <a:off x="2112240" y="1848760"/>
              <a:ext cx="21600" cy="246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F34C9C5-5315-4B4F-AD5F-5140C5CEA9B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094240" y="1830760"/>
                <a:ext cx="5724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548F225-0724-4E8F-933F-DD5B2FF0E7A1}"/>
                  </a:ext>
                </a:extLst>
              </p14:cNvPr>
              <p14:cNvContentPartPr/>
              <p14:nvPr/>
            </p14:nvContentPartPr>
            <p14:xfrm>
              <a:off x="2385120" y="1697560"/>
              <a:ext cx="299160" cy="407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548F225-0724-4E8F-933F-DD5B2FF0E7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367120" y="1679560"/>
                <a:ext cx="33480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2B44E75-061A-46B6-87CF-7FC1315A4009}"/>
                  </a:ext>
                </a:extLst>
              </p14:cNvPr>
              <p14:cNvContentPartPr/>
              <p14:nvPr/>
            </p14:nvContentPartPr>
            <p14:xfrm>
              <a:off x="2741880" y="1970800"/>
              <a:ext cx="21600" cy="164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2B44E75-061A-46B6-87CF-7FC1315A400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24240" y="1952800"/>
                <a:ext cx="572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9CA3F0D-7A92-4D0E-BC13-07BE71E378F1}"/>
                  </a:ext>
                </a:extLst>
              </p14:cNvPr>
              <p14:cNvContentPartPr/>
              <p14:nvPr/>
            </p14:nvContentPartPr>
            <p14:xfrm>
              <a:off x="2997120" y="1903480"/>
              <a:ext cx="228960" cy="17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9CA3F0D-7A92-4D0E-BC13-07BE71E378F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979120" y="1885480"/>
                <a:ext cx="264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064C2A9-9736-4B28-8179-802A64D4D807}"/>
                  </a:ext>
                </a:extLst>
              </p14:cNvPr>
              <p14:cNvContentPartPr/>
              <p14:nvPr/>
            </p14:nvContentPartPr>
            <p14:xfrm>
              <a:off x="3128520" y="1798000"/>
              <a:ext cx="21240" cy="290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064C2A9-9736-4B28-8179-802A64D4D807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110520" y="1780000"/>
                <a:ext cx="568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4456C-2B02-44B9-A3D6-7073E078F6D0}"/>
                  </a:ext>
                </a:extLst>
              </p14:cNvPr>
              <p14:cNvContentPartPr/>
              <p14:nvPr/>
            </p14:nvContentPartPr>
            <p14:xfrm>
              <a:off x="5758320" y="1667320"/>
              <a:ext cx="530280" cy="311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4456C-2B02-44B9-A3D6-7073E078F6D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740668" y="1649680"/>
                <a:ext cx="565944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FB25A26-5A38-42B8-AFC9-6A9559FED2AA}"/>
                  </a:ext>
                </a:extLst>
              </p14:cNvPr>
              <p14:cNvContentPartPr/>
              <p14:nvPr/>
            </p14:nvContentPartPr>
            <p14:xfrm>
              <a:off x="5272680" y="1757320"/>
              <a:ext cx="255600" cy="164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FB25A26-5A38-42B8-AFC9-6A9559FED2A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254680" y="1739320"/>
                <a:ext cx="2912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7B1884-D7AF-43F4-BF74-0333B2E0A2BB}"/>
                  </a:ext>
                </a:extLst>
              </p14:cNvPr>
              <p14:cNvContentPartPr/>
              <p14:nvPr/>
            </p14:nvContentPartPr>
            <p14:xfrm>
              <a:off x="3393120" y="1712320"/>
              <a:ext cx="1055880" cy="465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7B1884-D7AF-43F4-BF74-0333B2E0A2BB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75480" y="1694666"/>
                <a:ext cx="109152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8B274A9-BFF9-4F13-BD16-A77D6A5973A0}"/>
                  </a:ext>
                </a:extLst>
              </p14:cNvPr>
              <p14:cNvContentPartPr/>
              <p14:nvPr/>
            </p14:nvContentPartPr>
            <p14:xfrm>
              <a:off x="4625760" y="1604680"/>
              <a:ext cx="381600" cy="417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8B274A9-BFF9-4F13-BD16-A77D6A5973A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607760" y="1587025"/>
                <a:ext cx="417240" cy="45327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87384178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34E3CF8-BA26-4D2C-B996-9E566F80252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2454" r="10620" b="81111"/>
          <a:stretch/>
        </p:blipFill>
        <p:spPr>
          <a:xfrm>
            <a:off x="180191" y="151765"/>
            <a:ext cx="8506609" cy="127952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3C3B36-B797-416D-A1C0-EFB04ADDE7AD}"/>
                  </a:ext>
                </a:extLst>
              </p14:cNvPr>
              <p14:cNvContentPartPr/>
              <p14:nvPr/>
            </p14:nvContentPartPr>
            <p14:xfrm>
              <a:off x="1595640" y="1704760"/>
              <a:ext cx="39960" cy="436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3C3B36-B797-416D-A1C0-EFB04ADDE7AD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577640" y="1686760"/>
                <a:ext cx="7560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944384E-6B4C-4DD1-9943-0FC69F2D7EB2}"/>
                  </a:ext>
                </a:extLst>
              </p14:cNvPr>
              <p14:cNvContentPartPr/>
              <p14:nvPr/>
            </p14:nvContentPartPr>
            <p14:xfrm>
              <a:off x="1571520" y="1767760"/>
              <a:ext cx="172800" cy="34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944384E-6B4C-4DD1-9943-0FC69F2D7EB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553880" y="1749760"/>
                <a:ext cx="20844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0F8EE22-5AB3-48DE-99BD-8C23273B0AF6}"/>
                  </a:ext>
                </a:extLst>
              </p14:cNvPr>
              <p14:cNvContentPartPr/>
              <p14:nvPr/>
            </p14:nvContentPartPr>
            <p14:xfrm>
              <a:off x="1858440" y="1990960"/>
              <a:ext cx="41400" cy="170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0F8EE22-5AB3-48DE-99BD-8C23273B0AF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840440" y="1973320"/>
                <a:ext cx="7704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2726118-FE0D-4119-9EC1-5CB400A986EF}"/>
                  </a:ext>
                </a:extLst>
              </p14:cNvPr>
              <p14:cNvContentPartPr/>
              <p14:nvPr/>
            </p14:nvContentPartPr>
            <p14:xfrm>
              <a:off x="2031600" y="1949920"/>
              <a:ext cx="1749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2726118-FE0D-4119-9EC1-5CB400A986E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013600" y="193228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F34C9C5-5315-4B4F-AD5F-5140C5CEA9B6}"/>
                  </a:ext>
                </a:extLst>
              </p14:cNvPr>
              <p14:cNvContentPartPr/>
              <p14:nvPr/>
            </p14:nvContentPartPr>
            <p14:xfrm>
              <a:off x="2112240" y="1848760"/>
              <a:ext cx="21600" cy="246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F34C9C5-5315-4B4F-AD5F-5140C5CEA9B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094240" y="1830760"/>
                <a:ext cx="5724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548F225-0724-4E8F-933F-DD5B2FF0E7A1}"/>
                  </a:ext>
                </a:extLst>
              </p14:cNvPr>
              <p14:cNvContentPartPr/>
              <p14:nvPr/>
            </p14:nvContentPartPr>
            <p14:xfrm>
              <a:off x="2385120" y="1697560"/>
              <a:ext cx="299160" cy="407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548F225-0724-4E8F-933F-DD5B2FF0E7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367120" y="1679560"/>
                <a:ext cx="33480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2B44E75-061A-46B6-87CF-7FC1315A4009}"/>
                  </a:ext>
                </a:extLst>
              </p14:cNvPr>
              <p14:cNvContentPartPr/>
              <p14:nvPr/>
            </p14:nvContentPartPr>
            <p14:xfrm>
              <a:off x="2741880" y="1970800"/>
              <a:ext cx="21600" cy="164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2B44E75-061A-46B6-87CF-7FC1315A400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24240" y="1952800"/>
                <a:ext cx="572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9CA3F0D-7A92-4D0E-BC13-07BE71E378F1}"/>
                  </a:ext>
                </a:extLst>
              </p14:cNvPr>
              <p14:cNvContentPartPr/>
              <p14:nvPr/>
            </p14:nvContentPartPr>
            <p14:xfrm>
              <a:off x="2997120" y="1903480"/>
              <a:ext cx="228960" cy="17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9CA3F0D-7A92-4D0E-BC13-07BE71E378F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979120" y="1885480"/>
                <a:ext cx="264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064C2A9-9736-4B28-8179-802A64D4D807}"/>
                  </a:ext>
                </a:extLst>
              </p14:cNvPr>
              <p14:cNvContentPartPr/>
              <p14:nvPr/>
            </p14:nvContentPartPr>
            <p14:xfrm>
              <a:off x="3128520" y="1798000"/>
              <a:ext cx="21240" cy="290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064C2A9-9736-4B28-8179-802A64D4D807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110520" y="1780000"/>
                <a:ext cx="568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4456C-2B02-44B9-A3D6-7073E078F6D0}"/>
                  </a:ext>
                </a:extLst>
              </p14:cNvPr>
              <p14:cNvContentPartPr/>
              <p14:nvPr/>
            </p14:nvContentPartPr>
            <p14:xfrm>
              <a:off x="5758320" y="1667320"/>
              <a:ext cx="530280" cy="311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4456C-2B02-44B9-A3D6-7073E078F6D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740668" y="1649680"/>
                <a:ext cx="565944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FB25A26-5A38-42B8-AFC9-6A9559FED2AA}"/>
                  </a:ext>
                </a:extLst>
              </p14:cNvPr>
              <p14:cNvContentPartPr/>
              <p14:nvPr/>
            </p14:nvContentPartPr>
            <p14:xfrm>
              <a:off x="5272680" y="1757320"/>
              <a:ext cx="255600" cy="164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FB25A26-5A38-42B8-AFC9-6A9559FED2A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254680" y="1739320"/>
                <a:ext cx="2912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7B1884-D7AF-43F4-BF74-0333B2E0A2BB}"/>
                  </a:ext>
                </a:extLst>
              </p14:cNvPr>
              <p14:cNvContentPartPr/>
              <p14:nvPr/>
            </p14:nvContentPartPr>
            <p14:xfrm>
              <a:off x="3393120" y="1712320"/>
              <a:ext cx="1055880" cy="465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7B1884-D7AF-43F4-BF74-0333B2E0A2BB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75480" y="1694666"/>
                <a:ext cx="109152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8B274A9-BFF9-4F13-BD16-A77D6A5973A0}"/>
                  </a:ext>
                </a:extLst>
              </p14:cNvPr>
              <p14:cNvContentPartPr/>
              <p14:nvPr/>
            </p14:nvContentPartPr>
            <p14:xfrm>
              <a:off x="4625760" y="1604680"/>
              <a:ext cx="381600" cy="417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8B274A9-BFF9-4F13-BD16-A77D6A5973A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607760" y="1587025"/>
                <a:ext cx="417240" cy="453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E6F82A6-419C-4991-B396-1B7685CA8991}"/>
                  </a:ext>
                </a:extLst>
              </p14:cNvPr>
              <p14:cNvContentPartPr/>
              <p14:nvPr/>
            </p14:nvContentPartPr>
            <p14:xfrm>
              <a:off x="1361280" y="1606840"/>
              <a:ext cx="681120" cy="66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E6F82A6-419C-4991-B396-1B7685CA8991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343280" y="1589200"/>
                <a:ext cx="716760" cy="70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8644753-6C77-4D4E-9F6D-8893F2EA53B9}"/>
                  </a:ext>
                </a:extLst>
              </p14:cNvPr>
              <p14:cNvContentPartPr/>
              <p14:nvPr/>
            </p14:nvContentPartPr>
            <p14:xfrm>
              <a:off x="1666200" y="1185280"/>
              <a:ext cx="1196280" cy="286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8644753-6C77-4D4E-9F6D-8893F2EA53B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648200" y="1167640"/>
                <a:ext cx="123192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47AD91B-1870-4166-86D9-ED47511C7E97}"/>
                  </a:ext>
                </a:extLst>
              </p14:cNvPr>
              <p14:cNvContentPartPr/>
              <p14:nvPr/>
            </p14:nvContentPartPr>
            <p14:xfrm>
              <a:off x="5679120" y="1322080"/>
              <a:ext cx="1044000" cy="79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47AD91B-1870-4166-86D9-ED47511C7E9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661480" y="1304432"/>
                <a:ext cx="1079640" cy="82693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82124775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34E3CF8-BA26-4D2C-B996-9E566F80252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2454" r="10620" b="81111"/>
          <a:stretch/>
        </p:blipFill>
        <p:spPr>
          <a:xfrm>
            <a:off x="180191" y="151765"/>
            <a:ext cx="8506609" cy="127952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3C3B36-B797-416D-A1C0-EFB04ADDE7AD}"/>
                  </a:ext>
                </a:extLst>
              </p14:cNvPr>
              <p14:cNvContentPartPr/>
              <p14:nvPr/>
            </p14:nvContentPartPr>
            <p14:xfrm>
              <a:off x="1595640" y="1704760"/>
              <a:ext cx="39960" cy="436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3C3B36-B797-416D-A1C0-EFB04ADDE7AD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577640" y="1686760"/>
                <a:ext cx="7560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944384E-6B4C-4DD1-9943-0FC69F2D7EB2}"/>
                  </a:ext>
                </a:extLst>
              </p14:cNvPr>
              <p14:cNvContentPartPr/>
              <p14:nvPr/>
            </p14:nvContentPartPr>
            <p14:xfrm>
              <a:off x="1571520" y="1767760"/>
              <a:ext cx="172800" cy="34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944384E-6B4C-4DD1-9943-0FC69F2D7EB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553880" y="1749760"/>
                <a:ext cx="20844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0F8EE22-5AB3-48DE-99BD-8C23273B0AF6}"/>
                  </a:ext>
                </a:extLst>
              </p14:cNvPr>
              <p14:cNvContentPartPr/>
              <p14:nvPr/>
            </p14:nvContentPartPr>
            <p14:xfrm>
              <a:off x="1858440" y="1990960"/>
              <a:ext cx="41400" cy="170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0F8EE22-5AB3-48DE-99BD-8C23273B0AF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840440" y="1973320"/>
                <a:ext cx="7704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2726118-FE0D-4119-9EC1-5CB400A986EF}"/>
                  </a:ext>
                </a:extLst>
              </p14:cNvPr>
              <p14:cNvContentPartPr/>
              <p14:nvPr/>
            </p14:nvContentPartPr>
            <p14:xfrm>
              <a:off x="2031600" y="1949920"/>
              <a:ext cx="1749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2726118-FE0D-4119-9EC1-5CB400A986E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013600" y="193228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F34C9C5-5315-4B4F-AD5F-5140C5CEA9B6}"/>
                  </a:ext>
                </a:extLst>
              </p14:cNvPr>
              <p14:cNvContentPartPr/>
              <p14:nvPr/>
            </p14:nvContentPartPr>
            <p14:xfrm>
              <a:off x="2112240" y="1848760"/>
              <a:ext cx="21600" cy="246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F34C9C5-5315-4B4F-AD5F-5140C5CEA9B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094240" y="1830760"/>
                <a:ext cx="5724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548F225-0724-4E8F-933F-DD5B2FF0E7A1}"/>
                  </a:ext>
                </a:extLst>
              </p14:cNvPr>
              <p14:cNvContentPartPr/>
              <p14:nvPr/>
            </p14:nvContentPartPr>
            <p14:xfrm>
              <a:off x="2385120" y="1697560"/>
              <a:ext cx="299160" cy="407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548F225-0724-4E8F-933F-DD5B2FF0E7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367120" y="1679560"/>
                <a:ext cx="33480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2B44E75-061A-46B6-87CF-7FC1315A4009}"/>
                  </a:ext>
                </a:extLst>
              </p14:cNvPr>
              <p14:cNvContentPartPr/>
              <p14:nvPr/>
            </p14:nvContentPartPr>
            <p14:xfrm>
              <a:off x="2741880" y="1970800"/>
              <a:ext cx="21600" cy="164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2B44E75-061A-46B6-87CF-7FC1315A400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24240" y="1952800"/>
                <a:ext cx="572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9CA3F0D-7A92-4D0E-BC13-07BE71E378F1}"/>
                  </a:ext>
                </a:extLst>
              </p14:cNvPr>
              <p14:cNvContentPartPr/>
              <p14:nvPr/>
            </p14:nvContentPartPr>
            <p14:xfrm>
              <a:off x="2997120" y="1903480"/>
              <a:ext cx="228960" cy="17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9CA3F0D-7A92-4D0E-BC13-07BE71E378F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979120" y="1885480"/>
                <a:ext cx="264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064C2A9-9736-4B28-8179-802A64D4D807}"/>
                  </a:ext>
                </a:extLst>
              </p14:cNvPr>
              <p14:cNvContentPartPr/>
              <p14:nvPr/>
            </p14:nvContentPartPr>
            <p14:xfrm>
              <a:off x="3128520" y="1798000"/>
              <a:ext cx="21240" cy="290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064C2A9-9736-4B28-8179-802A64D4D807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110520" y="1780000"/>
                <a:ext cx="568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4456C-2B02-44B9-A3D6-7073E078F6D0}"/>
                  </a:ext>
                </a:extLst>
              </p14:cNvPr>
              <p14:cNvContentPartPr/>
              <p14:nvPr/>
            </p14:nvContentPartPr>
            <p14:xfrm>
              <a:off x="5758320" y="1667320"/>
              <a:ext cx="530280" cy="311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4456C-2B02-44B9-A3D6-7073E078F6D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740668" y="1649680"/>
                <a:ext cx="565944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FB25A26-5A38-42B8-AFC9-6A9559FED2AA}"/>
                  </a:ext>
                </a:extLst>
              </p14:cNvPr>
              <p14:cNvContentPartPr/>
              <p14:nvPr/>
            </p14:nvContentPartPr>
            <p14:xfrm>
              <a:off x="5272680" y="1757320"/>
              <a:ext cx="255600" cy="164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FB25A26-5A38-42B8-AFC9-6A9559FED2A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254680" y="1739320"/>
                <a:ext cx="2912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7B1884-D7AF-43F4-BF74-0333B2E0A2BB}"/>
                  </a:ext>
                </a:extLst>
              </p14:cNvPr>
              <p14:cNvContentPartPr/>
              <p14:nvPr/>
            </p14:nvContentPartPr>
            <p14:xfrm>
              <a:off x="3393120" y="1712320"/>
              <a:ext cx="1055880" cy="465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7B1884-D7AF-43F4-BF74-0333B2E0A2BB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75480" y="1694666"/>
                <a:ext cx="109152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8B274A9-BFF9-4F13-BD16-A77D6A5973A0}"/>
                  </a:ext>
                </a:extLst>
              </p14:cNvPr>
              <p14:cNvContentPartPr/>
              <p14:nvPr/>
            </p14:nvContentPartPr>
            <p14:xfrm>
              <a:off x="4625760" y="1604680"/>
              <a:ext cx="381600" cy="417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8B274A9-BFF9-4F13-BD16-A77D6A5973A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607760" y="1587025"/>
                <a:ext cx="417240" cy="453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E6F82A6-419C-4991-B396-1B7685CA8991}"/>
                  </a:ext>
                </a:extLst>
              </p14:cNvPr>
              <p14:cNvContentPartPr/>
              <p14:nvPr/>
            </p14:nvContentPartPr>
            <p14:xfrm>
              <a:off x="1361280" y="1606840"/>
              <a:ext cx="681120" cy="66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E6F82A6-419C-4991-B396-1B7685CA8991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343280" y="1589200"/>
                <a:ext cx="716760" cy="70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8644753-6C77-4D4E-9F6D-8893F2EA53B9}"/>
                  </a:ext>
                </a:extLst>
              </p14:cNvPr>
              <p14:cNvContentPartPr/>
              <p14:nvPr/>
            </p14:nvContentPartPr>
            <p14:xfrm>
              <a:off x="1666200" y="1185280"/>
              <a:ext cx="1196280" cy="286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8644753-6C77-4D4E-9F6D-8893F2EA53B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648200" y="1167640"/>
                <a:ext cx="123192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47AD91B-1870-4166-86D9-ED47511C7E97}"/>
                  </a:ext>
                </a:extLst>
              </p14:cNvPr>
              <p14:cNvContentPartPr/>
              <p14:nvPr/>
            </p14:nvContentPartPr>
            <p14:xfrm>
              <a:off x="5679120" y="1322080"/>
              <a:ext cx="1044000" cy="79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47AD91B-1870-4166-86D9-ED47511C7E9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661480" y="1304432"/>
                <a:ext cx="1079640" cy="826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F29BD0F-51FF-4DA7-9793-3DD0CE1D5A25}"/>
                  </a:ext>
                </a:extLst>
              </p14:cNvPr>
              <p14:cNvContentPartPr/>
              <p14:nvPr/>
            </p14:nvContentPartPr>
            <p14:xfrm>
              <a:off x="1350840" y="2691880"/>
              <a:ext cx="382320" cy="28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F29BD0F-51FF-4DA7-9793-3DD0CE1D5A2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1332840" y="2674240"/>
                <a:ext cx="41796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C9551EF-C17C-4975-A177-C0EBDA8A57DC}"/>
                  </a:ext>
                </a:extLst>
              </p14:cNvPr>
              <p14:cNvContentPartPr/>
              <p14:nvPr/>
            </p14:nvContentPartPr>
            <p14:xfrm>
              <a:off x="3413280" y="2813920"/>
              <a:ext cx="2649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C9551EF-C17C-4975-A177-C0EBDA8A57D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95280" y="2796280"/>
                <a:ext cx="300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444B2F5-A4B3-4AED-9D93-A336FE5614B2}"/>
                  </a:ext>
                </a:extLst>
              </p14:cNvPr>
              <p14:cNvContentPartPr/>
              <p14:nvPr/>
            </p14:nvContentPartPr>
            <p14:xfrm>
              <a:off x="3464400" y="2925880"/>
              <a:ext cx="196200" cy="2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444B2F5-A4B3-4AED-9D93-A336FE5614B2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446400" y="2907880"/>
                <a:ext cx="2318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589853-385B-4CB3-A3CE-806BD70CA84D}"/>
                  </a:ext>
                </a:extLst>
              </p14:cNvPr>
              <p14:cNvContentPartPr/>
              <p14:nvPr/>
            </p14:nvContentPartPr>
            <p14:xfrm>
              <a:off x="2234640" y="2702320"/>
              <a:ext cx="993600" cy="297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589853-385B-4CB3-A3CE-806BD70CA84D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216994" y="2684320"/>
                <a:ext cx="1029253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219DD04-FD3F-4442-ADB4-33FC906C9E58}"/>
                  </a:ext>
                </a:extLst>
              </p14:cNvPr>
              <p14:cNvContentPartPr/>
              <p14:nvPr/>
            </p14:nvContentPartPr>
            <p14:xfrm>
              <a:off x="4490400" y="2783320"/>
              <a:ext cx="13572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219DD04-FD3F-4442-ADB4-33FC906C9E5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472400" y="2765680"/>
                <a:ext cx="171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BB1783-D0DB-46A5-9167-792E9B5A1FF2}"/>
                  </a:ext>
                </a:extLst>
              </p14:cNvPr>
              <p14:cNvContentPartPr/>
              <p14:nvPr/>
            </p14:nvContentPartPr>
            <p14:xfrm>
              <a:off x="4743840" y="2564800"/>
              <a:ext cx="376560" cy="32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BB1783-D0DB-46A5-9167-792E9B5A1FF2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726200" y="2546800"/>
                <a:ext cx="41220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CFB95E4-139F-4A7C-8DC9-0BA516B7D3C6}"/>
                  </a:ext>
                </a:extLst>
              </p14:cNvPr>
              <p14:cNvContentPartPr/>
              <p14:nvPr/>
            </p14:nvContentPartPr>
            <p14:xfrm>
              <a:off x="4014480" y="2610880"/>
              <a:ext cx="347040" cy="326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CFB95E4-139F-4A7C-8DC9-0BA516B7D3C6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996480" y="2593240"/>
                <a:ext cx="382680" cy="362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26148535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34E3CF8-BA26-4D2C-B996-9E566F80252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2454" r="10620" b="81111"/>
          <a:stretch/>
        </p:blipFill>
        <p:spPr>
          <a:xfrm>
            <a:off x="180191" y="151765"/>
            <a:ext cx="8506609" cy="127952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3C3B36-B797-416D-A1C0-EFB04ADDE7AD}"/>
                  </a:ext>
                </a:extLst>
              </p14:cNvPr>
              <p14:cNvContentPartPr/>
              <p14:nvPr/>
            </p14:nvContentPartPr>
            <p14:xfrm>
              <a:off x="1595640" y="1704760"/>
              <a:ext cx="39960" cy="436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3C3B36-B797-416D-A1C0-EFB04ADDE7AD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577640" y="1686760"/>
                <a:ext cx="7560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944384E-6B4C-4DD1-9943-0FC69F2D7EB2}"/>
                  </a:ext>
                </a:extLst>
              </p14:cNvPr>
              <p14:cNvContentPartPr/>
              <p14:nvPr/>
            </p14:nvContentPartPr>
            <p14:xfrm>
              <a:off x="1571520" y="1767760"/>
              <a:ext cx="172800" cy="34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944384E-6B4C-4DD1-9943-0FC69F2D7EB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553880" y="1749760"/>
                <a:ext cx="20844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0F8EE22-5AB3-48DE-99BD-8C23273B0AF6}"/>
                  </a:ext>
                </a:extLst>
              </p14:cNvPr>
              <p14:cNvContentPartPr/>
              <p14:nvPr/>
            </p14:nvContentPartPr>
            <p14:xfrm>
              <a:off x="1858440" y="1990960"/>
              <a:ext cx="41400" cy="170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0F8EE22-5AB3-48DE-99BD-8C23273B0AF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840440" y="1973320"/>
                <a:ext cx="7704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2726118-FE0D-4119-9EC1-5CB400A986EF}"/>
                  </a:ext>
                </a:extLst>
              </p14:cNvPr>
              <p14:cNvContentPartPr/>
              <p14:nvPr/>
            </p14:nvContentPartPr>
            <p14:xfrm>
              <a:off x="2031600" y="1949920"/>
              <a:ext cx="1749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2726118-FE0D-4119-9EC1-5CB400A986E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013600" y="193228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F34C9C5-5315-4B4F-AD5F-5140C5CEA9B6}"/>
                  </a:ext>
                </a:extLst>
              </p14:cNvPr>
              <p14:cNvContentPartPr/>
              <p14:nvPr/>
            </p14:nvContentPartPr>
            <p14:xfrm>
              <a:off x="2112240" y="1848760"/>
              <a:ext cx="21600" cy="246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F34C9C5-5315-4B4F-AD5F-5140C5CEA9B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094240" y="1830760"/>
                <a:ext cx="5724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548F225-0724-4E8F-933F-DD5B2FF0E7A1}"/>
                  </a:ext>
                </a:extLst>
              </p14:cNvPr>
              <p14:cNvContentPartPr/>
              <p14:nvPr/>
            </p14:nvContentPartPr>
            <p14:xfrm>
              <a:off x="2385120" y="1697560"/>
              <a:ext cx="299160" cy="407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548F225-0724-4E8F-933F-DD5B2FF0E7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367120" y="1679560"/>
                <a:ext cx="33480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2B44E75-061A-46B6-87CF-7FC1315A4009}"/>
                  </a:ext>
                </a:extLst>
              </p14:cNvPr>
              <p14:cNvContentPartPr/>
              <p14:nvPr/>
            </p14:nvContentPartPr>
            <p14:xfrm>
              <a:off x="2741880" y="1970800"/>
              <a:ext cx="21600" cy="164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2B44E75-061A-46B6-87CF-7FC1315A400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24240" y="1952800"/>
                <a:ext cx="572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9CA3F0D-7A92-4D0E-BC13-07BE71E378F1}"/>
                  </a:ext>
                </a:extLst>
              </p14:cNvPr>
              <p14:cNvContentPartPr/>
              <p14:nvPr/>
            </p14:nvContentPartPr>
            <p14:xfrm>
              <a:off x="2997120" y="1903480"/>
              <a:ext cx="228960" cy="17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9CA3F0D-7A92-4D0E-BC13-07BE71E378F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979120" y="1885480"/>
                <a:ext cx="264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064C2A9-9736-4B28-8179-802A64D4D807}"/>
                  </a:ext>
                </a:extLst>
              </p14:cNvPr>
              <p14:cNvContentPartPr/>
              <p14:nvPr/>
            </p14:nvContentPartPr>
            <p14:xfrm>
              <a:off x="3128520" y="1798000"/>
              <a:ext cx="21240" cy="290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064C2A9-9736-4B28-8179-802A64D4D807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110520" y="1780000"/>
                <a:ext cx="568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4456C-2B02-44B9-A3D6-7073E078F6D0}"/>
                  </a:ext>
                </a:extLst>
              </p14:cNvPr>
              <p14:cNvContentPartPr/>
              <p14:nvPr/>
            </p14:nvContentPartPr>
            <p14:xfrm>
              <a:off x="5758320" y="1667320"/>
              <a:ext cx="530280" cy="311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4456C-2B02-44B9-A3D6-7073E078F6D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740668" y="1649680"/>
                <a:ext cx="565944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FB25A26-5A38-42B8-AFC9-6A9559FED2AA}"/>
                  </a:ext>
                </a:extLst>
              </p14:cNvPr>
              <p14:cNvContentPartPr/>
              <p14:nvPr/>
            </p14:nvContentPartPr>
            <p14:xfrm>
              <a:off x="5272680" y="1757320"/>
              <a:ext cx="255600" cy="164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FB25A26-5A38-42B8-AFC9-6A9559FED2A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254680" y="1739320"/>
                <a:ext cx="2912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7B1884-D7AF-43F4-BF74-0333B2E0A2BB}"/>
                  </a:ext>
                </a:extLst>
              </p14:cNvPr>
              <p14:cNvContentPartPr/>
              <p14:nvPr/>
            </p14:nvContentPartPr>
            <p14:xfrm>
              <a:off x="3393120" y="1712320"/>
              <a:ext cx="1055880" cy="465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7B1884-D7AF-43F4-BF74-0333B2E0A2BB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75480" y="1694666"/>
                <a:ext cx="109152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8B274A9-BFF9-4F13-BD16-A77D6A5973A0}"/>
                  </a:ext>
                </a:extLst>
              </p14:cNvPr>
              <p14:cNvContentPartPr/>
              <p14:nvPr/>
            </p14:nvContentPartPr>
            <p14:xfrm>
              <a:off x="4625760" y="1604680"/>
              <a:ext cx="381600" cy="417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8B274A9-BFF9-4F13-BD16-A77D6A5973A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607760" y="1587025"/>
                <a:ext cx="417240" cy="453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E6F82A6-419C-4991-B396-1B7685CA8991}"/>
                  </a:ext>
                </a:extLst>
              </p14:cNvPr>
              <p14:cNvContentPartPr/>
              <p14:nvPr/>
            </p14:nvContentPartPr>
            <p14:xfrm>
              <a:off x="1361280" y="1606840"/>
              <a:ext cx="681120" cy="66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E6F82A6-419C-4991-B396-1B7685CA8991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343280" y="1589200"/>
                <a:ext cx="716760" cy="70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8644753-6C77-4D4E-9F6D-8893F2EA53B9}"/>
                  </a:ext>
                </a:extLst>
              </p14:cNvPr>
              <p14:cNvContentPartPr/>
              <p14:nvPr/>
            </p14:nvContentPartPr>
            <p14:xfrm>
              <a:off x="1666200" y="1185280"/>
              <a:ext cx="1196280" cy="286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8644753-6C77-4D4E-9F6D-8893F2EA53B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648200" y="1167640"/>
                <a:ext cx="123192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47AD91B-1870-4166-86D9-ED47511C7E97}"/>
                  </a:ext>
                </a:extLst>
              </p14:cNvPr>
              <p14:cNvContentPartPr/>
              <p14:nvPr/>
            </p14:nvContentPartPr>
            <p14:xfrm>
              <a:off x="5679120" y="1322080"/>
              <a:ext cx="1044000" cy="79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47AD91B-1870-4166-86D9-ED47511C7E9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661480" y="1304432"/>
                <a:ext cx="1079640" cy="826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F29BD0F-51FF-4DA7-9793-3DD0CE1D5A25}"/>
                  </a:ext>
                </a:extLst>
              </p14:cNvPr>
              <p14:cNvContentPartPr/>
              <p14:nvPr/>
            </p14:nvContentPartPr>
            <p14:xfrm>
              <a:off x="1350840" y="2691880"/>
              <a:ext cx="382320" cy="28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F29BD0F-51FF-4DA7-9793-3DD0CE1D5A2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1332840" y="2674240"/>
                <a:ext cx="41796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C9551EF-C17C-4975-A177-C0EBDA8A57DC}"/>
                  </a:ext>
                </a:extLst>
              </p14:cNvPr>
              <p14:cNvContentPartPr/>
              <p14:nvPr/>
            </p14:nvContentPartPr>
            <p14:xfrm>
              <a:off x="3413280" y="2813920"/>
              <a:ext cx="2649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C9551EF-C17C-4975-A177-C0EBDA8A57D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95280" y="2796280"/>
                <a:ext cx="300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444B2F5-A4B3-4AED-9D93-A336FE5614B2}"/>
                  </a:ext>
                </a:extLst>
              </p14:cNvPr>
              <p14:cNvContentPartPr/>
              <p14:nvPr/>
            </p14:nvContentPartPr>
            <p14:xfrm>
              <a:off x="3464400" y="2925880"/>
              <a:ext cx="196200" cy="2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444B2F5-A4B3-4AED-9D93-A336FE5614B2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446400" y="2907880"/>
                <a:ext cx="2318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589853-385B-4CB3-A3CE-806BD70CA84D}"/>
                  </a:ext>
                </a:extLst>
              </p14:cNvPr>
              <p14:cNvContentPartPr/>
              <p14:nvPr/>
            </p14:nvContentPartPr>
            <p14:xfrm>
              <a:off x="2234640" y="2702320"/>
              <a:ext cx="993600" cy="297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589853-385B-4CB3-A3CE-806BD70CA84D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216994" y="2684320"/>
                <a:ext cx="1029253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219DD04-FD3F-4442-ADB4-33FC906C9E58}"/>
                  </a:ext>
                </a:extLst>
              </p14:cNvPr>
              <p14:cNvContentPartPr/>
              <p14:nvPr/>
            </p14:nvContentPartPr>
            <p14:xfrm>
              <a:off x="4490400" y="2783320"/>
              <a:ext cx="13572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219DD04-FD3F-4442-ADB4-33FC906C9E5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472400" y="2765680"/>
                <a:ext cx="171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BB1783-D0DB-46A5-9167-792E9B5A1FF2}"/>
                  </a:ext>
                </a:extLst>
              </p14:cNvPr>
              <p14:cNvContentPartPr/>
              <p14:nvPr/>
            </p14:nvContentPartPr>
            <p14:xfrm>
              <a:off x="4743840" y="2564800"/>
              <a:ext cx="376560" cy="32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BB1783-D0DB-46A5-9167-792E9B5A1FF2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726200" y="2546800"/>
                <a:ext cx="41220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CFB95E4-139F-4A7C-8DC9-0BA516B7D3C6}"/>
                  </a:ext>
                </a:extLst>
              </p14:cNvPr>
              <p14:cNvContentPartPr/>
              <p14:nvPr/>
            </p14:nvContentPartPr>
            <p14:xfrm>
              <a:off x="4014480" y="2610880"/>
              <a:ext cx="347040" cy="326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CFB95E4-139F-4A7C-8DC9-0BA516B7D3C6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996480" y="2593240"/>
                <a:ext cx="3826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B09D7E1-989F-428E-83E7-AD5A0699D745}"/>
                  </a:ext>
                </a:extLst>
              </p14:cNvPr>
              <p14:cNvContentPartPr/>
              <p14:nvPr/>
            </p14:nvContentPartPr>
            <p14:xfrm>
              <a:off x="5354040" y="2724640"/>
              <a:ext cx="165960" cy="1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B09D7E1-989F-428E-83E7-AD5A0699D74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336040" y="2706640"/>
                <a:ext cx="201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F98FAEA-6EB2-4A5F-9CEF-ABBDDF29C7A4}"/>
                  </a:ext>
                </a:extLst>
              </p14:cNvPr>
              <p14:cNvContentPartPr/>
              <p14:nvPr/>
            </p14:nvContentPartPr>
            <p14:xfrm>
              <a:off x="5384280" y="2813920"/>
              <a:ext cx="168840" cy="6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F98FAEA-6EB2-4A5F-9CEF-ABBDDF29C7A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66640" y="2796280"/>
                <a:ext cx="2044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084C11B-EDC6-4846-A6F2-A1052D667663}"/>
                  </a:ext>
                </a:extLst>
              </p14:cNvPr>
              <p14:cNvContentPartPr/>
              <p14:nvPr/>
            </p14:nvContentPartPr>
            <p14:xfrm>
              <a:off x="5821320" y="2580280"/>
              <a:ext cx="360" cy="151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084C11B-EDC6-4846-A6F2-A1052D66766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803320" y="2562280"/>
                <a:ext cx="360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51E3EBE-814B-4009-9F9E-B0EA37937E60}"/>
                  </a:ext>
                </a:extLst>
              </p14:cNvPr>
              <p14:cNvContentPartPr/>
              <p14:nvPr/>
            </p14:nvContentPartPr>
            <p14:xfrm>
              <a:off x="5729880" y="2721760"/>
              <a:ext cx="213120" cy="2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51E3EBE-814B-4009-9F9E-B0EA37937E6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712240" y="2704120"/>
                <a:ext cx="248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0998F9-E386-43B7-9624-30D35D760463}"/>
                  </a:ext>
                </a:extLst>
              </p14:cNvPr>
              <p14:cNvContentPartPr/>
              <p14:nvPr/>
            </p14:nvContentPartPr>
            <p14:xfrm>
              <a:off x="5780640" y="2823280"/>
              <a:ext cx="90360" cy="123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0998F9-E386-43B7-9624-30D35D76046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762640" y="2805640"/>
                <a:ext cx="12600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0E87F25-8117-473E-A810-F75A7AA67CC2}"/>
                  </a:ext>
                </a:extLst>
              </p14:cNvPr>
              <p14:cNvContentPartPr/>
              <p14:nvPr/>
            </p14:nvContentPartPr>
            <p14:xfrm>
              <a:off x="7089240" y="2570200"/>
              <a:ext cx="492480" cy="405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0E87F25-8117-473E-A810-F75A7AA67CC2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071240" y="2552560"/>
                <a:ext cx="5281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6077B0F-4A30-4129-B126-53DA66D14D93}"/>
                  </a:ext>
                </a:extLst>
              </p14:cNvPr>
              <p14:cNvContentPartPr/>
              <p14:nvPr/>
            </p14:nvContentPartPr>
            <p14:xfrm>
              <a:off x="6036240" y="2503960"/>
              <a:ext cx="925920" cy="327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6077B0F-4A30-4129-B126-53DA66D14D93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018240" y="2486301"/>
                <a:ext cx="96156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E2FFC9D-0FCB-4601-ABD5-8975123E0CFF}"/>
                  </a:ext>
                </a:extLst>
              </p14:cNvPr>
              <p14:cNvContentPartPr/>
              <p14:nvPr/>
            </p14:nvContentPartPr>
            <p14:xfrm>
              <a:off x="7762080" y="2419720"/>
              <a:ext cx="255240" cy="367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E2FFC9D-0FCB-4601-ABD5-8975123E0CFF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744080" y="2401720"/>
                <a:ext cx="290880" cy="403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509622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34E3CF8-BA26-4D2C-B996-9E566F80252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2454" r="10620" b="81111"/>
          <a:stretch/>
        </p:blipFill>
        <p:spPr>
          <a:xfrm>
            <a:off x="180191" y="151765"/>
            <a:ext cx="8506609" cy="127952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3C3B36-B797-416D-A1C0-EFB04ADDE7AD}"/>
                  </a:ext>
                </a:extLst>
              </p14:cNvPr>
              <p14:cNvContentPartPr/>
              <p14:nvPr/>
            </p14:nvContentPartPr>
            <p14:xfrm>
              <a:off x="1595640" y="1704760"/>
              <a:ext cx="39960" cy="436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3C3B36-B797-416D-A1C0-EFB04ADDE7AD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577640" y="1686760"/>
                <a:ext cx="7560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944384E-6B4C-4DD1-9943-0FC69F2D7EB2}"/>
                  </a:ext>
                </a:extLst>
              </p14:cNvPr>
              <p14:cNvContentPartPr/>
              <p14:nvPr/>
            </p14:nvContentPartPr>
            <p14:xfrm>
              <a:off x="1571520" y="1767760"/>
              <a:ext cx="172800" cy="34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944384E-6B4C-4DD1-9943-0FC69F2D7EB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553880" y="1749760"/>
                <a:ext cx="20844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0F8EE22-5AB3-48DE-99BD-8C23273B0AF6}"/>
                  </a:ext>
                </a:extLst>
              </p14:cNvPr>
              <p14:cNvContentPartPr/>
              <p14:nvPr/>
            </p14:nvContentPartPr>
            <p14:xfrm>
              <a:off x="1858440" y="1990960"/>
              <a:ext cx="41400" cy="170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0F8EE22-5AB3-48DE-99BD-8C23273B0AF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840440" y="1973320"/>
                <a:ext cx="7704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2726118-FE0D-4119-9EC1-5CB400A986EF}"/>
                  </a:ext>
                </a:extLst>
              </p14:cNvPr>
              <p14:cNvContentPartPr/>
              <p14:nvPr/>
            </p14:nvContentPartPr>
            <p14:xfrm>
              <a:off x="2031600" y="1949920"/>
              <a:ext cx="1749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2726118-FE0D-4119-9EC1-5CB400A986E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013600" y="193228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F34C9C5-5315-4B4F-AD5F-5140C5CEA9B6}"/>
                  </a:ext>
                </a:extLst>
              </p14:cNvPr>
              <p14:cNvContentPartPr/>
              <p14:nvPr/>
            </p14:nvContentPartPr>
            <p14:xfrm>
              <a:off x="2112240" y="1848760"/>
              <a:ext cx="21600" cy="246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F34C9C5-5315-4B4F-AD5F-5140C5CEA9B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094240" y="1830760"/>
                <a:ext cx="5724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548F225-0724-4E8F-933F-DD5B2FF0E7A1}"/>
                  </a:ext>
                </a:extLst>
              </p14:cNvPr>
              <p14:cNvContentPartPr/>
              <p14:nvPr/>
            </p14:nvContentPartPr>
            <p14:xfrm>
              <a:off x="2385120" y="1697560"/>
              <a:ext cx="299160" cy="407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548F225-0724-4E8F-933F-DD5B2FF0E7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367120" y="1679560"/>
                <a:ext cx="33480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2B44E75-061A-46B6-87CF-7FC1315A4009}"/>
                  </a:ext>
                </a:extLst>
              </p14:cNvPr>
              <p14:cNvContentPartPr/>
              <p14:nvPr/>
            </p14:nvContentPartPr>
            <p14:xfrm>
              <a:off x="2741880" y="1970800"/>
              <a:ext cx="21600" cy="164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2B44E75-061A-46B6-87CF-7FC1315A400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24240" y="1952800"/>
                <a:ext cx="572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9CA3F0D-7A92-4D0E-BC13-07BE71E378F1}"/>
                  </a:ext>
                </a:extLst>
              </p14:cNvPr>
              <p14:cNvContentPartPr/>
              <p14:nvPr/>
            </p14:nvContentPartPr>
            <p14:xfrm>
              <a:off x="2997120" y="1903480"/>
              <a:ext cx="228960" cy="17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9CA3F0D-7A92-4D0E-BC13-07BE71E378F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979120" y="1885480"/>
                <a:ext cx="264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064C2A9-9736-4B28-8179-802A64D4D807}"/>
                  </a:ext>
                </a:extLst>
              </p14:cNvPr>
              <p14:cNvContentPartPr/>
              <p14:nvPr/>
            </p14:nvContentPartPr>
            <p14:xfrm>
              <a:off x="3128520" y="1798000"/>
              <a:ext cx="21240" cy="290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064C2A9-9736-4B28-8179-802A64D4D807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110520" y="1780000"/>
                <a:ext cx="568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4456C-2B02-44B9-A3D6-7073E078F6D0}"/>
                  </a:ext>
                </a:extLst>
              </p14:cNvPr>
              <p14:cNvContentPartPr/>
              <p14:nvPr/>
            </p14:nvContentPartPr>
            <p14:xfrm>
              <a:off x="5758320" y="1667320"/>
              <a:ext cx="530280" cy="311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4456C-2B02-44B9-A3D6-7073E078F6D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740668" y="1649680"/>
                <a:ext cx="565944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FB25A26-5A38-42B8-AFC9-6A9559FED2AA}"/>
                  </a:ext>
                </a:extLst>
              </p14:cNvPr>
              <p14:cNvContentPartPr/>
              <p14:nvPr/>
            </p14:nvContentPartPr>
            <p14:xfrm>
              <a:off x="5272680" y="1757320"/>
              <a:ext cx="255600" cy="164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FB25A26-5A38-42B8-AFC9-6A9559FED2A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254680" y="1739320"/>
                <a:ext cx="2912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7B1884-D7AF-43F4-BF74-0333B2E0A2BB}"/>
                  </a:ext>
                </a:extLst>
              </p14:cNvPr>
              <p14:cNvContentPartPr/>
              <p14:nvPr/>
            </p14:nvContentPartPr>
            <p14:xfrm>
              <a:off x="3393120" y="1712320"/>
              <a:ext cx="1055880" cy="465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7B1884-D7AF-43F4-BF74-0333B2E0A2BB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75480" y="1694666"/>
                <a:ext cx="109152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8B274A9-BFF9-4F13-BD16-A77D6A5973A0}"/>
                  </a:ext>
                </a:extLst>
              </p14:cNvPr>
              <p14:cNvContentPartPr/>
              <p14:nvPr/>
            </p14:nvContentPartPr>
            <p14:xfrm>
              <a:off x="4625760" y="1604680"/>
              <a:ext cx="381600" cy="417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8B274A9-BFF9-4F13-BD16-A77D6A5973A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607760" y="1587025"/>
                <a:ext cx="417240" cy="453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E6F82A6-419C-4991-B396-1B7685CA8991}"/>
                  </a:ext>
                </a:extLst>
              </p14:cNvPr>
              <p14:cNvContentPartPr/>
              <p14:nvPr/>
            </p14:nvContentPartPr>
            <p14:xfrm>
              <a:off x="1361280" y="1606840"/>
              <a:ext cx="681120" cy="66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E6F82A6-419C-4991-B396-1B7685CA8991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343280" y="1589200"/>
                <a:ext cx="716760" cy="70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8644753-6C77-4D4E-9F6D-8893F2EA53B9}"/>
                  </a:ext>
                </a:extLst>
              </p14:cNvPr>
              <p14:cNvContentPartPr/>
              <p14:nvPr/>
            </p14:nvContentPartPr>
            <p14:xfrm>
              <a:off x="1666200" y="1185280"/>
              <a:ext cx="1196280" cy="286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8644753-6C77-4D4E-9F6D-8893F2EA53B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648200" y="1167640"/>
                <a:ext cx="123192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47AD91B-1870-4166-86D9-ED47511C7E97}"/>
                  </a:ext>
                </a:extLst>
              </p14:cNvPr>
              <p14:cNvContentPartPr/>
              <p14:nvPr/>
            </p14:nvContentPartPr>
            <p14:xfrm>
              <a:off x="5679120" y="1322080"/>
              <a:ext cx="1044000" cy="79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47AD91B-1870-4166-86D9-ED47511C7E9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661480" y="1304432"/>
                <a:ext cx="1079640" cy="826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F29BD0F-51FF-4DA7-9793-3DD0CE1D5A25}"/>
                  </a:ext>
                </a:extLst>
              </p14:cNvPr>
              <p14:cNvContentPartPr/>
              <p14:nvPr/>
            </p14:nvContentPartPr>
            <p14:xfrm>
              <a:off x="1350840" y="2691880"/>
              <a:ext cx="382320" cy="28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F29BD0F-51FF-4DA7-9793-3DD0CE1D5A2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1332840" y="2674240"/>
                <a:ext cx="41796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C9551EF-C17C-4975-A177-C0EBDA8A57DC}"/>
                  </a:ext>
                </a:extLst>
              </p14:cNvPr>
              <p14:cNvContentPartPr/>
              <p14:nvPr/>
            </p14:nvContentPartPr>
            <p14:xfrm>
              <a:off x="3413280" y="2813920"/>
              <a:ext cx="2649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C9551EF-C17C-4975-A177-C0EBDA8A57D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95280" y="2796280"/>
                <a:ext cx="300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444B2F5-A4B3-4AED-9D93-A336FE5614B2}"/>
                  </a:ext>
                </a:extLst>
              </p14:cNvPr>
              <p14:cNvContentPartPr/>
              <p14:nvPr/>
            </p14:nvContentPartPr>
            <p14:xfrm>
              <a:off x="3464400" y="2925880"/>
              <a:ext cx="196200" cy="2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444B2F5-A4B3-4AED-9D93-A336FE5614B2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446400" y="2907880"/>
                <a:ext cx="2318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589853-385B-4CB3-A3CE-806BD70CA84D}"/>
                  </a:ext>
                </a:extLst>
              </p14:cNvPr>
              <p14:cNvContentPartPr/>
              <p14:nvPr/>
            </p14:nvContentPartPr>
            <p14:xfrm>
              <a:off x="2234640" y="2702320"/>
              <a:ext cx="993600" cy="297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589853-385B-4CB3-A3CE-806BD70CA84D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216994" y="2684320"/>
                <a:ext cx="1029253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219DD04-FD3F-4442-ADB4-33FC906C9E58}"/>
                  </a:ext>
                </a:extLst>
              </p14:cNvPr>
              <p14:cNvContentPartPr/>
              <p14:nvPr/>
            </p14:nvContentPartPr>
            <p14:xfrm>
              <a:off x="4490400" y="2783320"/>
              <a:ext cx="13572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219DD04-FD3F-4442-ADB4-33FC906C9E5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472400" y="2765680"/>
                <a:ext cx="171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BB1783-D0DB-46A5-9167-792E9B5A1FF2}"/>
                  </a:ext>
                </a:extLst>
              </p14:cNvPr>
              <p14:cNvContentPartPr/>
              <p14:nvPr/>
            </p14:nvContentPartPr>
            <p14:xfrm>
              <a:off x="4743840" y="2564800"/>
              <a:ext cx="376560" cy="32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BB1783-D0DB-46A5-9167-792E9B5A1FF2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726200" y="2546800"/>
                <a:ext cx="41220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CFB95E4-139F-4A7C-8DC9-0BA516B7D3C6}"/>
                  </a:ext>
                </a:extLst>
              </p14:cNvPr>
              <p14:cNvContentPartPr/>
              <p14:nvPr/>
            </p14:nvContentPartPr>
            <p14:xfrm>
              <a:off x="4014480" y="2610880"/>
              <a:ext cx="347040" cy="326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CFB95E4-139F-4A7C-8DC9-0BA516B7D3C6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996480" y="2593240"/>
                <a:ext cx="3826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B09D7E1-989F-428E-83E7-AD5A0699D745}"/>
                  </a:ext>
                </a:extLst>
              </p14:cNvPr>
              <p14:cNvContentPartPr/>
              <p14:nvPr/>
            </p14:nvContentPartPr>
            <p14:xfrm>
              <a:off x="5354040" y="2724640"/>
              <a:ext cx="165960" cy="1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B09D7E1-989F-428E-83E7-AD5A0699D74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336040" y="2706640"/>
                <a:ext cx="201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F98FAEA-6EB2-4A5F-9CEF-ABBDDF29C7A4}"/>
                  </a:ext>
                </a:extLst>
              </p14:cNvPr>
              <p14:cNvContentPartPr/>
              <p14:nvPr/>
            </p14:nvContentPartPr>
            <p14:xfrm>
              <a:off x="5384280" y="2813920"/>
              <a:ext cx="168840" cy="6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F98FAEA-6EB2-4A5F-9CEF-ABBDDF29C7A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66640" y="2796280"/>
                <a:ext cx="2044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084C11B-EDC6-4846-A6F2-A1052D667663}"/>
                  </a:ext>
                </a:extLst>
              </p14:cNvPr>
              <p14:cNvContentPartPr/>
              <p14:nvPr/>
            </p14:nvContentPartPr>
            <p14:xfrm>
              <a:off x="5821320" y="2580280"/>
              <a:ext cx="360" cy="151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084C11B-EDC6-4846-A6F2-A1052D66766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803320" y="2562280"/>
                <a:ext cx="360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51E3EBE-814B-4009-9F9E-B0EA37937E60}"/>
                  </a:ext>
                </a:extLst>
              </p14:cNvPr>
              <p14:cNvContentPartPr/>
              <p14:nvPr/>
            </p14:nvContentPartPr>
            <p14:xfrm>
              <a:off x="5729880" y="2721760"/>
              <a:ext cx="213120" cy="2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51E3EBE-814B-4009-9F9E-B0EA37937E6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712240" y="2704120"/>
                <a:ext cx="248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0998F9-E386-43B7-9624-30D35D760463}"/>
                  </a:ext>
                </a:extLst>
              </p14:cNvPr>
              <p14:cNvContentPartPr/>
              <p14:nvPr/>
            </p14:nvContentPartPr>
            <p14:xfrm>
              <a:off x="5780640" y="2823280"/>
              <a:ext cx="90360" cy="123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0998F9-E386-43B7-9624-30D35D76046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762640" y="2805640"/>
                <a:ext cx="12600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0E87F25-8117-473E-A810-F75A7AA67CC2}"/>
                  </a:ext>
                </a:extLst>
              </p14:cNvPr>
              <p14:cNvContentPartPr/>
              <p14:nvPr/>
            </p14:nvContentPartPr>
            <p14:xfrm>
              <a:off x="7089240" y="2570200"/>
              <a:ext cx="492480" cy="405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0E87F25-8117-473E-A810-F75A7AA67CC2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071240" y="2552560"/>
                <a:ext cx="5281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6077B0F-4A30-4129-B126-53DA66D14D93}"/>
                  </a:ext>
                </a:extLst>
              </p14:cNvPr>
              <p14:cNvContentPartPr/>
              <p14:nvPr/>
            </p14:nvContentPartPr>
            <p14:xfrm>
              <a:off x="6036240" y="2503960"/>
              <a:ext cx="925920" cy="327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6077B0F-4A30-4129-B126-53DA66D14D93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018240" y="2486301"/>
                <a:ext cx="96156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E2FFC9D-0FCB-4601-ABD5-8975123E0CFF}"/>
                  </a:ext>
                </a:extLst>
              </p14:cNvPr>
              <p14:cNvContentPartPr/>
              <p14:nvPr/>
            </p14:nvContentPartPr>
            <p14:xfrm>
              <a:off x="7762080" y="2419720"/>
              <a:ext cx="255240" cy="367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E2FFC9D-0FCB-4601-ABD5-8975123E0CFF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744080" y="2401720"/>
                <a:ext cx="29088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F36ED5F-2EA2-4E70-A999-19BED7523D6D}"/>
                  </a:ext>
                </a:extLst>
              </p14:cNvPr>
              <p14:cNvContentPartPr/>
              <p14:nvPr/>
            </p14:nvContentPartPr>
            <p14:xfrm>
              <a:off x="598800" y="3596200"/>
              <a:ext cx="426600" cy="284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F36ED5F-2EA2-4E70-A999-19BED7523D6D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81175" y="3578560"/>
                <a:ext cx="46221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2E0BDAD-C3DA-4DAD-BCCC-37E485AA35E4}"/>
                  </a:ext>
                </a:extLst>
              </p14:cNvPr>
              <p14:cNvContentPartPr/>
              <p14:nvPr/>
            </p14:nvContentPartPr>
            <p14:xfrm>
              <a:off x="1494120" y="3643720"/>
              <a:ext cx="1352520" cy="259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2E0BDAD-C3DA-4DAD-BCCC-37E485AA35E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476475" y="3626080"/>
                <a:ext cx="1388169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9EE6B8D-2DE9-4FDC-8AA3-E8D97260E712}"/>
                  </a:ext>
                </a:extLst>
              </p14:cNvPr>
              <p14:cNvContentPartPr/>
              <p14:nvPr/>
            </p14:nvContentPartPr>
            <p14:xfrm>
              <a:off x="3016920" y="3711760"/>
              <a:ext cx="322920" cy="210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9EE6B8D-2DE9-4FDC-8AA3-E8D97260E712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999280" y="3693760"/>
                <a:ext cx="35856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369C77B-F176-4DB8-9F6E-25D6948FAAEB}"/>
                  </a:ext>
                </a:extLst>
              </p14:cNvPr>
              <p14:cNvContentPartPr/>
              <p14:nvPr/>
            </p14:nvContentPartPr>
            <p14:xfrm>
              <a:off x="3481680" y="3433480"/>
              <a:ext cx="690840" cy="520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369C77B-F176-4DB8-9F6E-25D6948FAAEB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463680" y="3415492"/>
                <a:ext cx="726480" cy="5558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80B377E-778F-4436-AB40-7762D2455A78}"/>
                  </a:ext>
                </a:extLst>
              </p14:cNvPr>
              <p14:cNvContentPartPr/>
              <p14:nvPr/>
            </p14:nvContentPartPr>
            <p14:xfrm>
              <a:off x="4297080" y="3443920"/>
              <a:ext cx="978120" cy="546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80B377E-778F-4436-AB40-7762D2455A7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279440" y="3425920"/>
                <a:ext cx="1013760" cy="582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45041821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34E3CF8-BA26-4D2C-B996-9E566F80252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2454" r="10620" b="81111"/>
          <a:stretch/>
        </p:blipFill>
        <p:spPr>
          <a:xfrm>
            <a:off x="180191" y="151765"/>
            <a:ext cx="8506609" cy="127952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3C3B36-B797-416D-A1C0-EFB04ADDE7AD}"/>
                  </a:ext>
                </a:extLst>
              </p14:cNvPr>
              <p14:cNvContentPartPr/>
              <p14:nvPr/>
            </p14:nvContentPartPr>
            <p14:xfrm>
              <a:off x="1595640" y="1704760"/>
              <a:ext cx="39960" cy="436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3C3B36-B797-416D-A1C0-EFB04ADDE7AD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577640" y="1686760"/>
                <a:ext cx="7560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944384E-6B4C-4DD1-9943-0FC69F2D7EB2}"/>
                  </a:ext>
                </a:extLst>
              </p14:cNvPr>
              <p14:cNvContentPartPr/>
              <p14:nvPr/>
            </p14:nvContentPartPr>
            <p14:xfrm>
              <a:off x="1571520" y="1767760"/>
              <a:ext cx="172800" cy="34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944384E-6B4C-4DD1-9943-0FC69F2D7EB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553880" y="1749760"/>
                <a:ext cx="20844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0F8EE22-5AB3-48DE-99BD-8C23273B0AF6}"/>
                  </a:ext>
                </a:extLst>
              </p14:cNvPr>
              <p14:cNvContentPartPr/>
              <p14:nvPr/>
            </p14:nvContentPartPr>
            <p14:xfrm>
              <a:off x="1858440" y="1990960"/>
              <a:ext cx="41400" cy="170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0F8EE22-5AB3-48DE-99BD-8C23273B0AF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840440" y="1973320"/>
                <a:ext cx="7704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2726118-FE0D-4119-9EC1-5CB400A986EF}"/>
                  </a:ext>
                </a:extLst>
              </p14:cNvPr>
              <p14:cNvContentPartPr/>
              <p14:nvPr/>
            </p14:nvContentPartPr>
            <p14:xfrm>
              <a:off x="2031600" y="1949920"/>
              <a:ext cx="1749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2726118-FE0D-4119-9EC1-5CB400A986E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013600" y="193228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F34C9C5-5315-4B4F-AD5F-5140C5CEA9B6}"/>
                  </a:ext>
                </a:extLst>
              </p14:cNvPr>
              <p14:cNvContentPartPr/>
              <p14:nvPr/>
            </p14:nvContentPartPr>
            <p14:xfrm>
              <a:off x="2112240" y="1848760"/>
              <a:ext cx="21600" cy="246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F34C9C5-5315-4B4F-AD5F-5140C5CEA9B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094240" y="1830760"/>
                <a:ext cx="5724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548F225-0724-4E8F-933F-DD5B2FF0E7A1}"/>
                  </a:ext>
                </a:extLst>
              </p14:cNvPr>
              <p14:cNvContentPartPr/>
              <p14:nvPr/>
            </p14:nvContentPartPr>
            <p14:xfrm>
              <a:off x="2385120" y="1697560"/>
              <a:ext cx="299160" cy="407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548F225-0724-4E8F-933F-DD5B2FF0E7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367120" y="1679560"/>
                <a:ext cx="33480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2B44E75-061A-46B6-87CF-7FC1315A4009}"/>
                  </a:ext>
                </a:extLst>
              </p14:cNvPr>
              <p14:cNvContentPartPr/>
              <p14:nvPr/>
            </p14:nvContentPartPr>
            <p14:xfrm>
              <a:off x="2741880" y="1970800"/>
              <a:ext cx="21600" cy="164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2B44E75-061A-46B6-87CF-7FC1315A400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24240" y="1952800"/>
                <a:ext cx="572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9CA3F0D-7A92-4D0E-BC13-07BE71E378F1}"/>
                  </a:ext>
                </a:extLst>
              </p14:cNvPr>
              <p14:cNvContentPartPr/>
              <p14:nvPr/>
            </p14:nvContentPartPr>
            <p14:xfrm>
              <a:off x="2997120" y="1903480"/>
              <a:ext cx="228960" cy="17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9CA3F0D-7A92-4D0E-BC13-07BE71E378F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979120" y="1885480"/>
                <a:ext cx="264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064C2A9-9736-4B28-8179-802A64D4D807}"/>
                  </a:ext>
                </a:extLst>
              </p14:cNvPr>
              <p14:cNvContentPartPr/>
              <p14:nvPr/>
            </p14:nvContentPartPr>
            <p14:xfrm>
              <a:off x="3128520" y="1798000"/>
              <a:ext cx="21240" cy="290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064C2A9-9736-4B28-8179-802A64D4D807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110520" y="1780000"/>
                <a:ext cx="568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4456C-2B02-44B9-A3D6-7073E078F6D0}"/>
                  </a:ext>
                </a:extLst>
              </p14:cNvPr>
              <p14:cNvContentPartPr/>
              <p14:nvPr/>
            </p14:nvContentPartPr>
            <p14:xfrm>
              <a:off x="5758320" y="1667320"/>
              <a:ext cx="530280" cy="311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4456C-2B02-44B9-A3D6-7073E078F6D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740668" y="1649680"/>
                <a:ext cx="565944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FB25A26-5A38-42B8-AFC9-6A9559FED2AA}"/>
                  </a:ext>
                </a:extLst>
              </p14:cNvPr>
              <p14:cNvContentPartPr/>
              <p14:nvPr/>
            </p14:nvContentPartPr>
            <p14:xfrm>
              <a:off x="5272680" y="1757320"/>
              <a:ext cx="255600" cy="164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FB25A26-5A38-42B8-AFC9-6A9559FED2A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254680" y="1739320"/>
                <a:ext cx="2912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7B1884-D7AF-43F4-BF74-0333B2E0A2BB}"/>
                  </a:ext>
                </a:extLst>
              </p14:cNvPr>
              <p14:cNvContentPartPr/>
              <p14:nvPr/>
            </p14:nvContentPartPr>
            <p14:xfrm>
              <a:off x="3393120" y="1712320"/>
              <a:ext cx="1055880" cy="465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7B1884-D7AF-43F4-BF74-0333B2E0A2BB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75480" y="1694666"/>
                <a:ext cx="109152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8B274A9-BFF9-4F13-BD16-A77D6A5973A0}"/>
                  </a:ext>
                </a:extLst>
              </p14:cNvPr>
              <p14:cNvContentPartPr/>
              <p14:nvPr/>
            </p14:nvContentPartPr>
            <p14:xfrm>
              <a:off x="4625760" y="1604680"/>
              <a:ext cx="381600" cy="417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8B274A9-BFF9-4F13-BD16-A77D6A5973A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607760" y="1587025"/>
                <a:ext cx="417240" cy="453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E6F82A6-419C-4991-B396-1B7685CA8991}"/>
                  </a:ext>
                </a:extLst>
              </p14:cNvPr>
              <p14:cNvContentPartPr/>
              <p14:nvPr/>
            </p14:nvContentPartPr>
            <p14:xfrm>
              <a:off x="1361280" y="1606840"/>
              <a:ext cx="681120" cy="66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E6F82A6-419C-4991-B396-1B7685CA8991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343280" y="1589200"/>
                <a:ext cx="716760" cy="70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8644753-6C77-4D4E-9F6D-8893F2EA53B9}"/>
                  </a:ext>
                </a:extLst>
              </p14:cNvPr>
              <p14:cNvContentPartPr/>
              <p14:nvPr/>
            </p14:nvContentPartPr>
            <p14:xfrm>
              <a:off x="1666200" y="1185280"/>
              <a:ext cx="1196280" cy="286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8644753-6C77-4D4E-9F6D-8893F2EA53B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648200" y="1167640"/>
                <a:ext cx="123192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47AD91B-1870-4166-86D9-ED47511C7E97}"/>
                  </a:ext>
                </a:extLst>
              </p14:cNvPr>
              <p14:cNvContentPartPr/>
              <p14:nvPr/>
            </p14:nvContentPartPr>
            <p14:xfrm>
              <a:off x="5679120" y="1322080"/>
              <a:ext cx="1044000" cy="79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47AD91B-1870-4166-86D9-ED47511C7E9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661480" y="1304432"/>
                <a:ext cx="1079640" cy="826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F29BD0F-51FF-4DA7-9793-3DD0CE1D5A25}"/>
                  </a:ext>
                </a:extLst>
              </p14:cNvPr>
              <p14:cNvContentPartPr/>
              <p14:nvPr/>
            </p14:nvContentPartPr>
            <p14:xfrm>
              <a:off x="1350840" y="2691880"/>
              <a:ext cx="382320" cy="28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F29BD0F-51FF-4DA7-9793-3DD0CE1D5A2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1332840" y="2674240"/>
                <a:ext cx="41796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C9551EF-C17C-4975-A177-C0EBDA8A57DC}"/>
                  </a:ext>
                </a:extLst>
              </p14:cNvPr>
              <p14:cNvContentPartPr/>
              <p14:nvPr/>
            </p14:nvContentPartPr>
            <p14:xfrm>
              <a:off x="3413280" y="2813920"/>
              <a:ext cx="2649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C9551EF-C17C-4975-A177-C0EBDA8A57D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95280" y="2796280"/>
                <a:ext cx="300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444B2F5-A4B3-4AED-9D93-A336FE5614B2}"/>
                  </a:ext>
                </a:extLst>
              </p14:cNvPr>
              <p14:cNvContentPartPr/>
              <p14:nvPr/>
            </p14:nvContentPartPr>
            <p14:xfrm>
              <a:off x="3464400" y="2925880"/>
              <a:ext cx="196200" cy="2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444B2F5-A4B3-4AED-9D93-A336FE5614B2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446400" y="2907880"/>
                <a:ext cx="2318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589853-385B-4CB3-A3CE-806BD70CA84D}"/>
                  </a:ext>
                </a:extLst>
              </p14:cNvPr>
              <p14:cNvContentPartPr/>
              <p14:nvPr/>
            </p14:nvContentPartPr>
            <p14:xfrm>
              <a:off x="2234640" y="2702320"/>
              <a:ext cx="993600" cy="297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589853-385B-4CB3-A3CE-806BD70CA84D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216994" y="2684320"/>
                <a:ext cx="1029253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219DD04-FD3F-4442-ADB4-33FC906C9E58}"/>
                  </a:ext>
                </a:extLst>
              </p14:cNvPr>
              <p14:cNvContentPartPr/>
              <p14:nvPr/>
            </p14:nvContentPartPr>
            <p14:xfrm>
              <a:off x="4490400" y="2783320"/>
              <a:ext cx="13572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219DD04-FD3F-4442-ADB4-33FC906C9E5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472400" y="2765680"/>
                <a:ext cx="171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BB1783-D0DB-46A5-9167-792E9B5A1FF2}"/>
                  </a:ext>
                </a:extLst>
              </p14:cNvPr>
              <p14:cNvContentPartPr/>
              <p14:nvPr/>
            </p14:nvContentPartPr>
            <p14:xfrm>
              <a:off x="4743840" y="2564800"/>
              <a:ext cx="376560" cy="32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BB1783-D0DB-46A5-9167-792E9B5A1FF2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726200" y="2546800"/>
                <a:ext cx="41220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CFB95E4-139F-4A7C-8DC9-0BA516B7D3C6}"/>
                  </a:ext>
                </a:extLst>
              </p14:cNvPr>
              <p14:cNvContentPartPr/>
              <p14:nvPr/>
            </p14:nvContentPartPr>
            <p14:xfrm>
              <a:off x="4014480" y="2610880"/>
              <a:ext cx="347040" cy="326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CFB95E4-139F-4A7C-8DC9-0BA516B7D3C6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996480" y="2593240"/>
                <a:ext cx="3826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B09D7E1-989F-428E-83E7-AD5A0699D745}"/>
                  </a:ext>
                </a:extLst>
              </p14:cNvPr>
              <p14:cNvContentPartPr/>
              <p14:nvPr/>
            </p14:nvContentPartPr>
            <p14:xfrm>
              <a:off x="5354040" y="2724640"/>
              <a:ext cx="165960" cy="1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B09D7E1-989F-428E-83E7-AD5A0699D74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336040" y="2706640"/>
                <a:ext cx="201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F98FAEA-6EB2-4A5F-9CEF-ABBDDF29C7A4}"/>
                  </a:ext>
                </a:extLst>
              </p14:cNvPr>
              <p14:cNvContentPartPr/>
              <p14:nvPr/>
            </p14:nvContentPartPr>
            <p14:xfrm>
              <a:off x="5384280" y="2813920"/>
              <a:ext cx="168840" cy="6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F98FAEA-6EB2-4A5F-9CEF-ABBDDF29C7A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66640" y="2796280"/>
                <a:ext cx="2044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084C11B-EDC6-4846-A6F2-A1052D667663}"/>
                  </a:ext>
                </a:extLst>
              </p14:cNvPr>
              <p14:cNvContentPartPr/>
              <p14:nvPr/>
            </p14:nvContentPartPr>
            <p14:xfrm>
              <a:off x="5821320" y="2580280"/>
              <a:ext cx="360" cy="151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084C11B-EDC6-4846-A6F2-A1052D66766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803320" y="2562280"/>
                <a:ext cx="360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51E3EBE-814B-4009-9F9E-B0EA37937E60}"/>
                  </a:ext>
                </a:extLst>
              </p14:cNvPr>
              <p14:cNvContentPartPr/>
              <p14:nvPr/>
            </p14:nvContentPartPr>
            <p14:xfrm>
              <a:off x="5729880" y="2721760"/>
              <a:ext cx="213120" cy="2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51E3EBE-814B-4009-9F9E-B0EA37937E6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712240" y="2704120"/>
                <a:ext cx="248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0998F9-E386-43B7-9624-30D35D760463}"/>
                  </a:ext>
                </a:extLst>
              </p14:cNvPr>
              <p14:cNvContentPartPr/>
              <p14:nvPr/>
            </p14:nvContentPartPr>
            <p14:xfrm>
              <a:off x="5780640" y="2823280"/>
              <a:ext cx="90360" cy="123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0998F9-E386-43B7-9624-30D35D76046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762640" y="2805640"/>
                <a:ext cx="12600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0E87F25-8117-473E-A810-F75A7AA67CC2}"/>
                  </a:ext>
                </a:extLst>
              </p14:cNvPr>
              <p14:cNvContentPartPr/>
              <p14:nvPr/>
            </p14:nvContentPartPr>
            <p14:xfrm>
              <a:off x="7089240" y="2570200"/>
              <a:ext cx="492480" cy="405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0E87F25-8117-473E-A810-F75A7AA67CC2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071240" y="2552560"/>
                <a:ext cx="5281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6077B0F-4A30-4129-B126-53DA66D14D93}"/>
                  </a:ext>
                </a:extLst>
              </p14:cNvPr>
              <p14:cNvContentPartPr/>
              <p14:nvPr/>
            </p14:nvContentPartPr>
            <p14:xfrm>
              <a:off x="6036240" y="2503960"/>
              <a:ext cx="925920" cy="327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6077B0F-4A30-4129-B126-53DA66D14D93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018240" y="2486301"/>
                <a:ext cx="96156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E2FFC9D-0FCB-4601-ABD5-8975123E0CFF}"/>
                  </a:ext>
                </a:extLst>
              </p14:cNvPr>
              <p14:cNvContentPartPr/>
              <p14:nvPr/>
            </p14:nvContentPartPr>
            <p14:xfrm>
              <a:off x="7762080" y="2419720"/>
              <a:ext cx="255240" cy="367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E2FFC9D-0FCB-4601-ABD5-8975123E0CFF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744080" y="2401720"/>
                <a:ext cx="29088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F36ED5F-2EA2-4E70-A999-19BED7523D6D}"/>
                  </a:ext>
                </a:extLst>
              </p14:cNvPr>
              <p14:cNvContentPartPr/>
              <p14:nvPr/>
            </p14:nvContentPartPr>
            <p14:xfrm>
              <a:off x="598800" y="3596200"/>
              <a:ext cx="426600" cy="284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F36ED5F-2EA2-4E70-A999-19BED7523D6D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81175" y="3578560"/>
                <a:ext cx="46221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2E0BDAD-C3DA-4DAD-BCCC-37E485AA35E4}"/>
                  </a:ext>
                </a:extLst>
              </p14:cNvPr>
              <p14:cNvContentPartPr/>
              <p14:nvPr/>
            </p14:nvContentPartPr>
            <p14:xfrm>
              <a:off x="1494120" y="3643720"/>
              <a:ext cx="1352520" cy="259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2E0BDAD-C3DA-4DAD-BCCC-37E485AA35E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476475" y="3626080"/>
                <a:ext cx="1388169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9EE6B8D-2DE9-4FDC-8AA3-E8D97260E712}"/>
                  </a:ext>
                </a:extLst>
              </p14:cNvPr>
              <p14:cNvContentPartPr/>
              <p14:nvPr/>
            </p14:nvContentPartPr>
            <p14:xfrm>
              <a:off x="3016920" y="3711760"/>
              <a:ext cx="322920" cy="210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9EE6B8D-2DE9-4FDC-8AA3-E8D97260E712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999280" y="3693760"/>
                <a:ext cx="35856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369C77B-F176-4DB8-9F6E-25D6948FAAEB}"/>
                  </a:ext>
                </a:extLst>
              </p14:cNvPr>
              <p14:cNvContentPartPr/>
              <p14:nvPr/>
            </p14:nvContentPartPr>
            <p14:xfrm>
              <a:off x="3481680" y="3433480"/>
              <a:ext cx="690840" cy="520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369C77B-F176-4DB8-9F6E-25D6948FAAEB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463680" y="3415492"/>
                <a:ext cx="726480" cy="5558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80B377E-778F-4436-AB40-7762D2455A78}"/>
                  </a:ext>
                </a:extLst>
              </p14:cNvPr>
              <p14:cNvContentPartPr/>
              <p14:nvPr/>
            </p14:nvContentPartPr>
            <p14:xfrm>
              <a:off x="4297080" y="3443920"/>
              <a:ext cx="978120" cy="546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80B377E-778F-4436-AB40-7762D2455A7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279440" y="3425920"/>
                <a:ext cx="101376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4F0CF7-1B18-4E52-A912-8750057633C0}"/>
                  </a:ext>
                </a:extLst>
              </p14:cNvPr>
              <p14:cNvContentPartPr/>
              <p14:nvPr/>
            </p14:nvContentPartPr>
            <p14:xfrm>
              <a:off x="5486160" y="3731920"/>
              <a:ext cx="145440" cy="17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4F0CF7-1B18-4E52-A912-8750057633C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68160" y="3713920"/>
                <a:ext cx="1810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4C912E6-28DD-4AD9-9EE9-826D82695C2E}"/>
                  </a:ext>
                </a:extLst>
              </p14:cNvPr>
              <p14:cNvContentPartPr/>
              <p14:nvPr/>
            </p14:nvContentPartPr>
            <p14:xfrm>
              <a:off x="5475720" y="3827320"/>
              <a:ext cx="125640" cy="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4C912E6-28DD-4AD9-9EE9-826D82695C2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57720" y="3809320"/>
                <a:ext cx="16128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89D5C68-9383-4BA0-AF71-BBEA3250B2F4}"/>
                  </a:ext>
                </a:extLst>
              </p14:cNvPr>
              <p14:cNvContentPartPr/>
              <p14:nvPr/>
            </p14:nvContentPartPr>
            <p14:xfrm>
              <a:off x="5752200" y="3625360"/>
              <a:ext cx="149760" cy="237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89D5C68-9383-4BA0-AF71-BBEA3250B2F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734560" y="3607720"/>
                <a:ext cx="18540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75F249-2158-4C5C-85AF-B00F56547772}"/>
                  </a:ext>
                </a:extLst>
              </p14:cNvPr>
              <p14:cNvContentPartPr/>
              <p14:nvPr/>
            </p14:nvContentPartPr>
            <p14:xfrm>
              <a:off x="7081320" y="3657400"/>
              <a:ext cx="162720" cy="20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75F249-2158-4C5C-85AF-B00F5654777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063320" y="3639400"/>
                <a:ext cx="1983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C245495-4612-491F-87F0-789F44D671E6}"/>
                  </a:ext>
                </a:extLst>
              </p14:cNvPr>
              <p14:cNvContentPartPr/>
              <p14:nvPr/>
            </p14:nvContentPartPr>
            <p14:xfrm>
              <a:off x="6006360" y="3464080"/>
              <a:ext cx="858240" cy="498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C245495-4612-491F-87F0-789F44D671E6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988360" y="3446440"/>
                <a:ext cx="89388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5DB4C76-C095-4606-B4BB-9B93AFCFA85F}"/>
                  </a:ext>
                </a:extLst>
              </p14:cNvPr>
              <p14:cNvContentPartPr/>
              <p14:nvPr/>
            </p14:nvContentPartPr>
            <p14:xfrm>
              <a:off x="7353480" y="3514480"/>
              <a:ext cx="498240" cy="260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5DB4C76-C095-4606-B4BB-9B93AFCFA85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335493" y="3496840"/>
                <a:ext cx="533854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D202D70-AEDC-484D-BECD-F5D7232C174E}"/>
                  </a:ext>
                </a:extLst>
              </p14:cNvPr>
              <p14:cNvContentPartPr/>
              <p14:nvPr/>
            </p14:nvContentPartPr>
            <p14:xfrm>
              <a:off x="7985640" y="3398920"/>
              <a:ext cx="397800" cy="410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D202D70-AEDC-484D-BECD-F5D7232C174E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967656" y="3381280"/>
                <a:ext cx="433408" cy="446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8060370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34E3CF8-BA26-4D2C-B996-9E566F80252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2454" r="10620" b="81111"/>
          <a:stretch/>
        </p:blipFill>
        <p:spPr>
          <a:xfrm>
            <a:off x="180191" y="151765"/>
            <a:ext cx="8506609" cy="127952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3C3B36-B797-416D-A1C0-EFB04ADDE7AD}"/>
                  </a:ext>
                </a:extLst>
              </p14:cNvPr>
              <p14:cNvContentPartPr/>
              <p14:nvPr/>
            </p14:nvContentPartPr>
            <p14:xfrm>
              <a:off x="1595640" y="1704760"/>
              <a:ext cx="39960" cy="436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3C3B36-B797-416D-A1C0-EFB04ADDE7AD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577640" y="1686760"/>
                <a:ext cx="7560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944384E-6B4C-4DD1-9943-0FC69F2D7EB2}"/>
                  </a:ext>
                </a:extLst>
              </p14:cNvPr>
              <p14:cNvContentPartPr/>
              <p14:nvPr/>
            </p14:nvContentPartPr>
            <p14:xfrm>
              <a:off x="1571520" y="1767760"/>
              <a:ext cx="172800" cy="343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944384E-6B4C-4DD1-9943-0FC69F2D7EB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553880" y="1749760"/>
                <a:ext cx="20844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0F8EE22-5AB3-48DE-99BD-8C23273B0AF6}"/>
                  </a:ext>
                </a:extLst>
              </p14:cNvPr>
              <p14:cNvContentPartPr/>
              <p14:nvPr/>
            </p14:nvContentPartPr>
            <p14:xfrm>
              <a:off x="1858440" y="1990960"/>
              <a:ext cx="41400" cy="170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0F8EE22-5AB3-48DE-99BD-8C23273B0AF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840440" y="1973320"/>
                <a:ext cx="7704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2726118-FE0D-4119-9EC1-5CB400A986EF}"/>
                  </a:ext>
                </a:extLst>
              </p14:cNvPr>
              <p14:cNvContentPartPr/>
              <p14:nvPr/>
            </p14:nvContentPartPr>
            <p14:xfrm>
              <a:off x="2031600" y="1949920"/>
              <a:ext cx="1749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2726118-FE0D-4119-9EC1-5CB400A986E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013600" y="1932280"/>
                <a:ext cx="210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F34C9C5-5315-4B4F-AD5F-5140C5CEA9B6}"/>
                  </a:ext>
                </a:extLst>
              </p14:cNvPr>
              <p14:cNvContentPartPr/>
              <p14:nvPr/>
            </p14:nvContentPartPr>
            <p14:xfrm>
              <a:off x="2112240" y="1848760"/>
              <a:ext cx="21600" cy="246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F34C9C5-5315-4B4F-AD5F-5140C5CEA9B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094240" y="1830760"/>
                <a:ext cx="5724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548F225-0724-4E8F-933F-DD5B2FF0E7A1}"/>
                  </a:ext>
                </a:extLst>
              </p14:cNvPr>
              <p14:cNvContentPartPr/>
              <p14:nvPr/>
            </p14:nvContentPartPr>
            <p14:xfrm>
              <a:off x="2385120" y="1697560"/>
              <a:ext cx="299160" cy="407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548F225-0724-4E8F-933F-DD5B2FF0E7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367120" y="1679560"/>
                <a:ext cx="33480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2B44E75-061A-46B6-87CF-7FC1315A4009}"/>
                  </a:ext>
                </a:extLst>
              </p14:cNvPr>
              <p14:cNvContentPartPr/>
              <p14:nvPr/>
            </p14:nvContentPartPr>
            <p14:xfrm>
              <a:off x="2741880" y="1970800"/>
              <a:ext cx="21600" cy="164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2B44E75-061A-46B6-87CF-7FC1315A400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24240" y="1952800"/>
                <a:ext cx="572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9CA3F0D-7A92-4D0E-BC13-07BE71E378F1}"/>
                  </a:ext>
                </a:extLst>
              </p14:cNvPr>
              <p14:cNvContentPartPr/>
              <p14:nvPr/>
            </p14:nvContentPartPr>
            <p14:xfrm>
              <a:off x="2997120" y="1903480"/>
              <a:ext cx="228960" cy="17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9CA3F0D-7A92-4D0E-BC13-07BE71E378F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979120" y="1885480"/>
                <a:ext cx="264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064C2A9-9736-4B28-8179-802A64D4D807}"/>
                  </a:ext>
                </a:extLst>
              </p14:cNvPr>
              <p14:cNvContentPartPr/>
              <p14:nvPr/>
            </p14:nvContentPartPr>
            <p14:xfrm>
              <a:off x="3128520" y="1798000"/>
              <a:ext cx="21240" cy="290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064C2A9-9736-4B28-8179-802A64D4D807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110520" y="1780000"/>
                <a:ext cx="568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E4456C-2B02-44B9-A3D6-7073E078F6D0}"/>
                  </a:ext>
                </a:extLst>
              </p14:cNvPr>
              <p14:cNvContentPartPr/>
              <p14:nvPr/>
            </p14:nvContentPartPr>
            <p14:xfrm>
              <a:off x="5758320" y="1667320"/>
              <a:ext cx="530280" cy="311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E4456C-2B02-44B9-A3D6-7073E078F6D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740668" y="1649680"/>
                <a:ext cx="565944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FB25A26-5A38-42B8-AFC9-6A9559FED2AA}"/>
                  </a:ext>
                </a:extLst>
              </p14:cNvPr>
              <p14:cNvContentPartPr/>
              <p14:nvPr/>
            </p14:nvContentPartPr>
            <p14:xfrm>
              <a:off x="5272680" y="1757320"/>
              <a:ext cx="255600" cy="164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FB25A26-5A38-42B8-AFC9-6A9559FED2A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254680" y="1739320"/>
                <a:ext cx="2912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7B1884-D7AF-43F4-BF74-0333B2E0A2BB}"/>
                  </a:ext>
                </a:extLst>
              </p14:cNvPr>
              <p14:cNvContentPartPr/>
              <p14:nvPr/>
            </p14:nvContentPartPr>
            <p14:xfrm>
              <a:off x="3393120" y="1712320"/>
              <a:ext cx="1055880" cy="465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7B1884-D7AF-43F4-BF74-0333B2E0A2BB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375480" y="1694666"/>
                <a:ext cx="109152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8B274A9-BFF9-4F13-BD16-A77D6A5973A0}"/>
                  </a:ext>
                </a:extLst>
              </p14:cNvPr>
              <p14:cNvContentPartPr/>
              <p14:nvPr/>
            </p14:nvContentPartPr>
            <p14:xfrm>
              <a:off x="4625760" y="1604680"/>
              <a:ext cx="381600" cy="417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8B274A9-BFF9-4F13-BD16-A77D6A5973A0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607760" y="1587025"/>
                <a:ext cx="417240" cy="453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E6F82A6-419C-4991-B396-1B7685CA8991}"/>
                  </a:ext>
                </a:extLst>
              </p14:cNvPr>
              <p14:cNvContentPartPr/>
              <p14:nvPr/>
            </p14:nvContentPartPr>
            <p14:xfrm>
              <a:off x="1361280" y="1606840"/>
              <a:ext cx="681120" cy="668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E6F82A6-419C-4991-B396-1B7685CA8991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343280" y="1589200"/>
                <a:ext cx="716760" cy="70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8644753-6C77-4D4E-9F6D-8893F2EA53B9}"/>
                  </a:ext>
                </a:extLst>
              </p14:cNvPr>
              <p14:cNvContentPartPr/>
              <p14:nvPr/>
            </p14:nvContentPartPr>
            <p14:xfrm>
              <a:off x="1666200" y="1185280"/>
              <a:ext cx="1196280" cy="286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8644753-6C77-4D4E-9F6D-8893F2EA53B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648200" y="1167640"/>
                <a:ext cx="123192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47AD91B-1870-4166-86D9-ED47511C7E97}"/>
                  </a:ext>
                </a:extLst>
              </p14:cNvPr>
              <p14:cNvContentPartPr/>
              <p14:nvPr/>
            </p14:nvContentPartPr>
            <p14:xfrm>
              <a:off x="5679120" y="1322080"/>
              <a:ext cx="1044000" cy="791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47AD91B-1870-4166-86D9-ED47511C7E9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661480" y="1304432"/>
                <a:ext cx="1079640" cy="826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F29BD0F-51FF-4DA7-9793-3DD0CE1D5A25}"/>
                  </a:ext>
                </a:extLst>
              </p14:cNvPr>
              <p14:cNvContentPartPr/>
              <p14:nvPr/>
            </p14:nvContentPartPr>
            <p14:xfrm>
              <a:off x="1350840" y="2691880"/>
              <a:ext cx="382320" cy="285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F29BD0F-51FF-4DA7-9793-3DD0CE1D5A2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1332840" y="2674240"/>
                <a:ext cx="41796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C9551EF-C17C-4975-A177-C0EBDA8A57DC}"/>
                  </a:ext>
                </a:extLst>
              </p14:cNvPr>
              <p14:cNvContentPartPr/>
              <p14:nvPr/>
            </p14:nvContentPartPr>
            <p14:xfrm>
              <a:off x="3413280" y="2813920"/>
              <a:ext cx="26496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C9551EF-C17C-4975-A177-C0EBDA8A57D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95280" y="2796280"/>
                <a:ext cx="300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444B2F5-A4B3-4AED-9D93-A336FE5614B2}"/>
                  </a:ext>
                </a:extLst>
              </p14:cNvPr>
              <p14:cNvContentPartPr/>
              <p14:nvPr/>
            </p14:nvContentPartPr>
            <p14:xfrm>
              <a:off x="3464400" y="2925880"/>
              <a:ext cx="196200" cy="2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444B2F5-A4B3-4AED-9D93-A336FE5614B2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446400" y="2907880"/>
                <a:ext cx="2318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589853-385B-4CB3-A3CE-806BD70CA84D}"/>
                  </a:ext>
                </a:extLst>
              </p14:cNvPr>
              <p14:cNvContentPartPr/>
              <p14:nvPr/>
            </p14:nvContentPartPr>
            <p14:xfrm>
              <a:off x="2234640" y="2702320"/>
              <a:ext cx="993600" cy="297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589853-385B-4CB3-A3CE-806BD70CA84D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216994" y="2684320"/>
                <a:ext cx="1029253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219DD04-FD3F-4442-ADB4-33FC906C9E58}"/>
                  </a:ext>
                </a:extLst>
              </p14:cNvPr>
              <p14:cNvContentPartPr/>
              <p14:nvPr/>
            </p14:nvContentPartPr>
            <p14:xfrm>
              <a:off x="4490400" y="2783320"/>
              <a:ext cx="13572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219DD04-FD3F-4442-ADB4-33FC906C9E5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472400" y="2765680"/>
                <a:ext cx="171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5BB1783-D0DB-46A5-9167-792E9B5A1FF2}"/>
                  </a:ext>
                </a:extLst>
              </p14:cNvPr>
              <p14:cNvContentPartPr/>
              <p14:nvPr/>
            </p14:nvContentPartPr>
            <p14:xfrm>
              <a:off x="4743840" y="2564800"/>
              <a:ext cx="376560" cy="32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5BB1783-D0DB-46A5-9167-792E9B5A1FF2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726200" y="2546800"/>
                <a:ext cx="41220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CFB95E4-139F-4A7C-8DC9-0BA516B7D3C6}"/>
                  </a:ext>
                </a:extLst>
              </p14:cNvPr>
              <p14:cNvContentPartPr/>
              <p14:nvPr/>
            </p14:nvContentPartPr>
            <p14:xfrm>
              <a:off x="4014480" y="2610880"/>
              <a:ext cx="347040" cy="326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CFB95E4-139F-4A7C-8DC9-0BA516B7D3C6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996480" y="2593240"/>
                <a:ext cx="3826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B09D7E1-989F-428E-83E7-AD5A0699D745}"/>
                  </a:ext>
                </a:extLst>
              </p14:cNvPr>
              <p14:cNvContentPartPr/>
              <p14:nvPr/>
            </p14:nvContentPartPr>
            <p14:xfrm>
              <a:off x="5354040" y="2724640"/>
              <a:ext cx="165960" cy="1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B09D7E1-989F-428E-83E7-AD5A0699D74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336040" y="2706640"/>
                <a:ext cx="201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F98FAEA-6EB2-4A5F-9CEF-ABBDDF29C7A4}"/>
                  </a:ext>
                </a:extLst>
              </p14:cNvPr>
              <p14:cNvContentPartPr/>
              <p14:nvPr/>
            </p14:nvContentPartPr>
            <p14:xfrm>
              <a:off x="5384280" y="2813920"/>
              <a:ext cx="168840" cy="6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F98FAEA-6EB2-4A5F-9CEF-ABBDDF29C7A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66640" y="2796280"/>
                <a:ext cx="2044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084C11B-EDC6-4846-A6F2-A1052D667663}"/>
                  </a:ext>
                </a:extLst>
              </p14:cNvPr>
              <p14:cNvContentPartPr/>
              <p14:nvPr/>
            </p14:nvContentPartPr>
            <p14:xfrm>
              <a:off x="5821320" y="2580280"/>
              <a:ext cx="360" cy="151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084C11B-EDC6-4846-A6F2-A1052D66766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803320" y="2562280"/>
                <a:ext cx="360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51E3EBE-814B-4009-9F9E-B0EA37937E60}"/>
                  </a:ext>
                </a:extLst>
              </p14:cNvPr>
              <p14:cNvContentPartPr/>
              <p14:nvPr/>
            </p14:nvContentPartPr>
            <p14:xfrm>
              <a:off x="5729880" y="2721760"/>
              <a:ext cx="213120" cy="2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51E3EBE-814B-4009-9F9E-B0EA37937E6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712240" y="2704120"/>
                <a:ext cx="248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0998F9-E386-43B7-9624-30D35D760463}"/>
                  </a:ext>
                </a:extLst>
              </p14:cNvPr>
              <p14:cNvContentPartPr/>
              <p14:nvPr/>
            </p14:nvContentPartPr>
            <p14:xfrm>
              <a:off x="5780640" y="2823280"/>
              <a:ext cx="90360" cy="123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0998F9-E386-43B7-9624-30D35D76046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762640" y="2805640"/>
                <a:ext cx="12600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0E87F25-8117-473E-A810-F75A7AA67CC2}"/>
                  </a:ext>
                </a:extLst>
              </p14:cNvPr>
              <p14:cNvContentPartPr/>
              <p14:nvPr/>
            </p14:nvContentPartPr>
            <p14:xfrm>
              <a:off x="7089240" y="2570200"/>
              <a:ext cx="492480" cy="405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0E87F25-8117-473E-A810-F75A7AA67CC2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071240" y="2552560"/>
                <a:ext cx="52812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6077B0F-4A30-4129-B126-53DA66D14D93}"/>
                  </a:ext>
                </a:extLst>
              </p14:cNvPr>
              <p14:cNvContentPartPr/>
              <p14:nvPr/>
            </p14:nvContentPartPr>
            <p14:xfrm>
              <a:off x="6036240" y="2503960"/>
              <a:ext cx="925920" cy="327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6077B0F-4A30-4129-B126-53DA66D14D93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018240" y="2486301"/>
                <a:ext cx="961560" cy="3632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E2FFC9D-0FCB-4601-ABD5-8975123E0CFF}"/>
                  </a:ext>
                </a:extLst>
              </p14:cNvPr>
              <p14:cNvContentPartPr/>
              <p14:nvPr/>
            </p14:nvContentPartPr>
            <p14:xfrm>
              <a:off x="7762080" y="2419720"/>
              <a:ext cx="255240" cy="367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E2FFC9D-0FCB-4601-ABD5-8975123E0CFF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744080" y="2401720"/>
                <a:ext cx="29088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F36ED5F-2EA2-4E70-A999-19BED7523D6D}"/>
                  </a:ext>
                </a:extLst>
              </p14:cNvPr>
              <p14:cNvContentPartPr/>
              <p14:nvPr/>
            </p14:nvContentPartPr>
            <p14:xfrm>
              <a:off x="598800" y="3596200"/>
              <a:ext cx="426600" cy="284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F36ED5F-2EA2-4E70-A999-19BED7523D6D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81175" y="3578560"/>
                <a:ext cx="46221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2E0BDAD-C3DA-4DAD-BCCC-37E485AA35E4}"/>
                  </a:ext>
                </a:extLst>
              </p14:cNvPr>
              <p14:cNvContentPartPr/>
              <p14:nvPr/>
            </p14:nvContentPartPr>
            <p14:xfrm>
              <a:off x="1494120" y="3643720"/>
              <a:ext cx="1352520" cy="259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2E0BDAD-C3DA-4DAD-BCCC-37E485AA35E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476475" y="3626080"/>
                <a:ext cx="1388169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9EE6B8D-2DE9-4FDC-8AA3-E8D97260E712}"/>
                  </a:ext>
                </a:extLst>
              </p14:cNvPr>
              <p14:cNvContentPartPr/>
              <p14:nvPr/>
            </p14:nvContentPartPr>
            <p14:xfrm>
              <a:off x="3016920" y="3711760"/>
              <a:ext cx="322920" cy="210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9EE6B8D-2DE9-4FDC-8AA3-E8D97260E712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999280" y="3693760"/>
                <a:ext cx="35856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369C77B-F176-4DB8-9F6E-25D6948FAAEB}"/>
                  </a:ext>
                </a:extLst>
              </p14:cNvPr>
              <p14:cNvContentPartPr/>
              <p14:nvPr/>
            </p14:nvContentPartPr>
            <p14:xfrm>
              <a:off x="3481680" y="3433480"/>
              <a:ext cx="690840" cy="520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369C77B-F176-4DB8-9F6E-25D6948FAAEB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463680" y="3415492"/>
                <a:ext cx="726480" cy="5558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80B377E-778F-4436-AB40-7762D2455A78}"/>
                  </a:ext>
                </a:extLst>
              </p14:cNvPr>
              <p14:cNvContentPartPr/>
              <p14:nvPr/>
            </p14:nvContentPartPr>
            <p14:xfrm>
              <a:off x="4297080" y="3443920"/>
              <a:ext cx="978120" cy="546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80B377E-778F-4436-AB40-7762D2455A7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279440" y="3425920"/>
                <a:ext cx="101376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94F0CF7-1B18-4E52-A912-8750057633C0}"/>
                  </a:ext>
                </a:extLst>
              </p14:cNvPr>
              <p14:cNvContentPartPr/>
              <p14:nvPr/>
            </p14:nvContentPartPr>
            <p14:xfrm>
              <a:off x="5486160" y="3731920"/>
              <a:ext cx="145440" cy="17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94F0CF7-1B18-4E52-A912-8750057633C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68160" y="3713920"/>
                <a:ext cx="1810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4C912E6-28DD-4AD9-9EE9-826D82695C2E}"/>
                  </a:ext>
                </a:extLst>
              </p14:cNvPr>
              <p14:cNvContentPartPr/>
              <p14:nvPr/>
            </p14:nvContentPartPr>
            <p14:xfrm>
              <a:off x="5475720" y="3827320"/>
              <a:ext cx="125640" cy="5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4C912E6-28DD-4AD9-9EE9-826D82695C2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57720" y="3809320"/>
                <a:ext cx="16128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89D5C68-9383-4BA0-AF71-BBEA3250B2F4}"/>
                  </a:ext>
                </a:extLst>
              </p14:cNvPr>
              <p14:cNvContentPartPr/>
              <p14:nvPr/>
            </p14:nvContentPartPr>
            <p14:xfrm>
              <a:off x="5752200" y="3625360"/>
              <a:ext cx="149760" cy="237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89D5C68-9383-4BA0-AF71-BBEA3250B2F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734560" y="3607720"/>
                <a:ext cx="18540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475F249-2158-4C5C-85AF-B00F56547772}"/>
                  </a:ext>
                </a:extLst>
              </p14:cNvPr>
              <p14:cNvContentPartPr/>
              <p14:nvPr/>
            </p14:nvContentPartPr>
            <p14:xfrm>
              <a:off x="7081320" y="3657400"/>
              <a:ext cx="162720" cy="20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475F249-2158-4C5C-85AF-B00F5654777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063320" y="3639400"/>
                <a:ext cx="1983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C245495-4612-491F-87F0-789F44D671E6}"/>
                  </a:ext>
                </a:extLst>
              </p14:cNvPr>
              <p14:cNvContentPartPr/>
              <p14:nvPr/>
            </p14:nvContentPartPr>
            <p14:xfrm>
              <a:off x="6006360" y="3464080"/>
              <a:ext cx="858240" cy="498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C245495-4612-491F-87F0-789F44D671E6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988360" y="3446440"/>
                <a:ext cx="89388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5DB4C76-C095-4606-B4BB-9B93AFCFA85F}"/>
                  </a:ext>
                </a:extLst>
              </p14:cNvPr>
              <p14:cNvContentPartPr/>
              <p14:nvPr/>
            </p14:nvContentPartPr>
            <p14:xfrm>
              <a:off x="7353480" y="3514480"/>
              <a:ext cx="498240" cy="260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5DB4C76-C095-4606-B4BB-9B93AFCFA85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335493" y="3496840"/>
                <a:ext cx="533854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D202D70-AEDC-484D-BECD-F5D7232C174E}"/>
                  </a:ext>
                </a:extLst>
              </p14:cNvPr>
              <p14:cNvContentPartPr/>
              <p14:nvPr/>
            </p14:nvContentPartPr>
            <p14:xfrm>
              <a:off x="7985640" y="3398920"/>
              <a:ext cx="397800" cy="410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D202D70-AEDC-484D-BECD-F5D7232C174E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967656" y="3381280"/>
                <a:ext cx="433408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0AE9AAA-714F-4069-8DBC-9E7A58DB29A3}"/>
                  </a:ext>
                </a:extLst>
              </p14:cNvPr>
              <p14:cNvContentPartPr/>
              <p14:nvPr/>
            </p14:nvContentPartPr>
            <p14:xfrm>
              <a:off x="3078120" y="4572160"/>
              <a:ext cx="165240" cy="20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0AE9AAA-714F-4069-8DBC-9E7A58DB29A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060120" y="4554520"/>
                <a:ext cx="2008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A3393E-1C9D-47B4-A2CE-E0CD89559BD4}"/>
                  </a:ext>
                </a:extLst>
              </p14:cNvPr>
              <p14:cNvContentPartPr/>
              <p14:nvPr/>
            </p14:nvContentPartPr>
            <p14:xfrm>
              <a:off x="3413280" y="4388200"/>
              <a:ext cx="197280" cy="297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A3393E-1C9D-47B4-A2CE-E0CD89559BD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395280" y="4370200"/>
                <a:ext cx="2329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4E4F942-CD6C-4B2C-B8BA-550BAFFFB950}"/>
                  </a:ext>
                </a:extLst>
              </p14:cNvPr>
              <p14:cNvContentPartPr/>
              <p14:nvPr/>
            </p14:nvContentPartPr>
            <p14:xfrm>
              <a:off x="3785880" y="4270120"/>
              <a:ext cx="1150200" cy="421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4E4F942-CD6C-4B2C-B8BA-550BAFFFB950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767886" y="4252480"/>
                <a:ext cx="1185829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570B7C4-9205-4AD4-A351-7229B4FD63B7}"/>
                  </a:ext>
                </a:extLst>
              </p14:cNvPr>
              <p14:cNvContentPartPr/>
              <p14:nvPr/>
            </p14:nvContentPartPr>
            <p14:xfrm>
              <a:off x="1472880" y="4516720"/>
              <a:ext cx="1380960" cy="461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570B7C4-9205-4AD4-A351-7229B4FD63B7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454880" y="4499080"/>
                <a:ext cx="141660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5B0F574-9655-47BB-9DE3-57DFE6B2EED2}"/>
                  </a:ext>
                </a:extLst>
              </p14:cNvPr>
              <p14:cNvContentPartPr/>
              <p14:nvPr/>
            </p14:nvContentPartPr>
            <p14:xfrm>
              <a:off x="456960" y="4521040"/>
              <a:ext cx="355680" cy="335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5B0F574-9655-47BB-9DE3-57DFE6B2EED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38960" y="4503040"/>
                <a:ext cx="3913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F04F966-F8F3-40F6-B3D9-06CC58FE4AD2}"/>
                  </a:ext>
                </a:extLst>
              </p14:cNvPr>
              <p14:cNvContentPartPr/>
              <p14:nvPr/>
            </p14:nvContentPartPr>
            <p14:xfrm>
              <a:off x="769080" y="3861880"/>
              <a:ext cx="4658400" cy="1381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F04F966-F8F3-40F6-B3D9-06CC58FE4AD2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51440" y="3825880"/>
                <a:ext cx="4694040" cy="145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49272031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EBA4DDE-5441-4E6F-A30F-3682799BF7E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24149" r="7500" b="64444"/>
          <a:stretch/>
        </p:blipFill>
        <p:spPr>
          <a:xfrm>
            <a:off x="181495" y="136524"/>
            <a:ext cx="8583942" cy="2149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0715021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EBA4DDE-5441-4E6F-A30F-3682799BF7E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24149" r="7500" b="64444"/>
          <a:stretch/>
        </p:blipFill>
        <p:spPr>
          <a:xfrm>
            <a:off x="181495" y="136524"/>
            <a:ext cx="8583942" cy="21494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F892443-7237-4059-9280-FF1CF6CC57F7}"/>
                  </a:ext>
                </a:extLst>
              </p14:cNvPr>
              <p14:cNvContentPartPr/>
              <p14:nvPr/>
            </p14:nvContentPartPr>
            <p14:xfrm>
              <a:off x="1920000" y="495880"/>
              <a:ext cx="954000" cy="1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F892443-7237-4059-9280-FF1CF6CC57F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902000" y="460240"/>
                <a:ext cx="9896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14:cNvPr>
              <p14:cNvContentPartPr/>
              <p14:nvPr/>
            </p14:nvContentPartPr>
            <p14:xfrm>
              <a:off x="2372880" y="2056120"/>
              <a:ext cx="310680" cy="232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354880" y="2038480"/>
                <a:ext cx="34632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14:cNvPr>
              <p14:cNvContentPartPr/>
              <p14:nvPr/>
            </p14:nvContentPartPr>
            <p14:xfrm>
              <a:off x="2813880" y="2083480"/>
              <a:ext cx="191160" cy="9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5880" y="2065480"/>
                <a:ext cx="226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14:cNvPr>
              <p14:cNvContentPartPr/>
              <p14:nvPr/>
            </p14:nvContentPartPr>
            <p14:xfrm>
              <a:off x="2874720" y="2194360"/>
              <a:ext cx="14832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57080" y="2176360"/>
                <a:ext cx="1839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14:cNvPr>
              <p14:cNvContentPartPr/>
              <p14:nvPr/>
            </p14:nvContentPartPr>
            <p14:xfrm>
              <a:off x="3138600" y="2011480"/>
              <a:ext cx="11160" cy="21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120960" y="1993840"/>
                <a:ext cx="468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14:cNvPr>
              <p14:cNvContentPartPr/>
              <p14:nvPr/>
            </p14:nvContentPartPr>
            <p14:xfrm>
              <a:off x="3230400" y="2032720"/>
              <a:ext cx="118080" cy="213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212760" y="2015080"/>
                <a:ext cx="1537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14:cNvPr>
              <p14:cNvContentPartPr/>
              <p14:nvPr/>
            </p14:nvContentPartPr>
            <p14:xfrm>
              <a:off x="3965880" y="2204080"/>
              <a:ext cx="16920" cy="58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948240" y="2186440"/>
                <a:ext cx="525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14:cNvPr>
              <p14:cNvContentPartPr/>
              <p14:nvPr/>
            </p14:nvContentPartPr>
            <p14:xfrm>
              <a:off x="3463320" y="1980880"/>
              <a:ext cx="3470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45320" y="1962880"/>
                <a:ext cx="3826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893017-8764-48D6-9C9F-98230E8432DA}"/>
                  </a:ext>
                </a:extLst>
              </p14:cNvPr>
              <p14:cNvContentPartPr/>
              <p14:nvPr/>
            </p14:nvContentPartPr>
            <p14:xfrm>
              <a:off x="3311760" y="466720"/>
              <a:ext cx="2852280" cy="31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893017-8764-48D6-9C9F-98230E8432D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294120" y="431080"/>
                <a:ext cx="28879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14:cNvPr>
              <p14:cNvContentPartPr/>
              <p14:nvPr/>
            </p14:nvContentPartPr>
            <p14:xfrm>
              <a:off x="4265760" y="1970800"/>
              <a:ext cx="132480" cy="20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47760" y="1952800"/>
                <a:ext cx="1681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14:cNvPr>
              <p14:cNvContentPartPr/>
              <p14:nvPr/>
            </p14:nvContentPartPr>
            <p14:xfrm>
              <a:off x="4581840" y="2015440"/>
              <a:ext cx="196200" cy="6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563840" y="1997440"/>
                <a:ext cx="2318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14:cNvPr>
              <p14:cNvContentPartPr/>
              <p14:nvPr/>
            </p14:nvContentPartPr>
            <p14:xfrm>
              <a:off x="4612440" y="2083120"/>
              <a:ext cx="184320" cy="2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594800" y="2065480"/>
                <a:ext cx="219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14:cNvPr>
              <p14:cNvContentPartPr/>
              <p14:nvPr/>
            </p14:nvContentPartPr>
            <p14:xfrm>
              <a:off x="4896480" y="1949920"/>
              <a:ext cx="144000" cy="185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78840" y="1932280"/>
                <a:ext cx="1796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14:cNvPr>
              <p14:cNvContentPartPr/>
              <p14:nvPr/>
            </p14:nvContentPartPr>
            <p14:xfrm>
              <a:off x="5133720" y="2072320"/>
              <a:ext cx="6840" cy="40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16080" y="2054320"/>
                <a:ext cx="42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14:cNvPr>
              <p14:cNvContentPartPr/>
              <p14:nvPr/>
            </p14:nvContentPartPr>
            <p14:xfrm>
              <a:off x="5277000" y="1916440"/>
              <a:ext cx="438120" cy="196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259000" y="1898440"/>
                <a:ext cx="473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14:cNvPr>
              <p14:cNvContentPartPr/>
              <p14:nvPr/>
            </p14:nvContentPartPr>
            <p14:xfrm>
              <a:off x="5897280" y="2102920"/>
              <a:ext cx="46440" cy="58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79280" y="2084920"/>
                <a:ext cx="820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14:cNvPr>
              <p14:cNvContentPartPr/>
              <p14:nvPr/>
            </p14:nvContentPartPr>
            <p14:xfrm>
              <a:off x="6705120" y="2000680"/>
              <a:ext cx="17136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687480" y="1983040"/>
                <a:ext cx="207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14:cNvPr>
              <p14:cNvContentPartPr/>
              <p14:nvPr/>
            </p14:nvContentPartPr>
            <p14:xfrm>
              <a:off x="6695040" y="2092480"/>
              <a:ext cx="101160" cy="2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677040" y="2074840"/>
                <a:ext cx="1368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14:cNvPr>
              <p14:cNvContentPartPr/>
              <p14:nvPr/>
            </p14:nvContentPartPr>
            <p14:xfrm>
              <a:off x="7010040" y="1963960"/>
              <a:ext cx="189360" cy="19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92400" y="1945960"/>
                <a:ext cx="2250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14:cNvPr>
              <p14:cNvContentPartPr/>
              <p14:nvPr/>
            </p14:nvContentPartPr>
            <p14:xfrm>
              <a:off x="7309200" y="1918240"/>
              <a:ext cx="348840" cy="213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291200" y="1900240"/>
                <a:ext cx="3844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14:cNvPr>
              <p14:cNvContentPartPr/>
              <p14:nvPr/>
            </p14:nvContentPartPr>
            <p14:xfrm>
              <a:off x="6208320" y="1909240"/>
              <a:ext cx="333720" cy="24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90320" y="1891240"/>
                <a:ext cx="369360" cy="28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5012781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14:cNvPr>
              <p14:cNvContentPartPr/>
              <p14:nvPr/>
            </p14:nvContentPartPr>
            <p14:xfrm>
              <a:off x="773040" y="127240"/>
              <a:ext cx="943920" cy="647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4400" y="118240"/>
                <a:ext cx="96156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14:cNvPr>
              <p14:cNvContentPartPr/>
              <p14:nvPr/>
            </p14:nvContentPartPr>
            <p14:xfrm>
              <a:off x="6023280" y="327760"/>
              <a:ext cx="276840" cy="15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14640" y="319120"/>
                <a:ext cx="294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14:cNvPr>
              <p14:cNvContentPartPr/>
              <p14:nvPr/>
            </p14:nvContentPartPr>
            <p14:xfrm>
              <a:off x="6076200" y="408760"/>
              <a:ext cx="229680" cy="2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67560" y="399760"/>
                <a:ext cx="247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14:cNvPr>
              <p14:cNvContentPartPr/>
              <p14:nvPr/>
            </p14:nvContentPartPr>
            <p14:xfrm>
              <a:off x="6086640" y="510640"/>
              <a:ext cx="234720" cy="21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502000"/>
                <a:ext cx="2523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14:cNvPr>
              <p14:cNvContentPartPr/>
              <p14:nvPr/>
            </p14:nvContentPartPr>
            <p14:xfrm>
              <a:off x="2238960" y="72880"/>
              <a:ext cx="3573720" cy="942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30320" y="63880"/>
                <a:ext cx="3591360" cy="9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14:cNvPr>
              <p14:cNvContentPartPr/>
              <p14:nvPr/>
            </p14:nvContentPartPr>
            <p14:xfrm>
              <a:off x="6706920" y="433600"/>
              <a:ext cx="112320" cy="292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1200" y="216160"/>
                <a:ext cx="3474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D064462-0710-4D1E-A233-71DC823CBC8A}"/>
                  </a:ext>
                </a:extLst>
              </p14:cNvPr>
              <p14:cNvContentPartPr/>
              <p14:nvPr/>
            </p14:nvContentPartPr>
            <p14:xfrm>
              <a:off x="6450240" y="237400"/>
              <a:ext cx="184680" cy="44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D064462-0710-4D1E-A233-71DC823CBC8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32600" y="219400"/>
                <a:ext cx="220320" cy="48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5099968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EBA4DDE-5441-4E6F-A30F-3682799BF7E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24149" r="7500" b="64444"/>
          <a:stretch/>
        </p:blipFill>
        <p:spPr>
          <a:xfrm>
            <a:off x="181495" y="136524"/>
            <a:ext cx="8583942" cy="21494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F892443-7237-4059-9280-FF1CF6CC57F7}"/>
                  </a:ext>
                </a:extLst>
              </p14:cNvPr>
              <p14:cNvContentPartPr/>
              <p14:nvPr/>
            </p14:nvContentPartPr>
            <p14:xfrm>
              <a:off x="1920000" y="495880"/>
              <a:ext cx="954000" cy="1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F892443-7237-4059-9280-FF1CF6CC57F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902000" y="460240"/>
                <a:ext cx="9896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14:cNvPr>
              <p14:cNvContentPartPr/>
              <p14:nvPr/>
            </p14:nvContentPartPr>
            <p14:xfrm>
              <a:off x="2372880" y="2056120"/>
              <a:ext cx="310680" cy="232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354880" y="2038480"/>
                <a:ext cx="34632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14:cNvPr>
              <p14:cNvContentPartPr/>
              <p14:nvPr/>
            </p14:nvContentPartPr>
            <p14:xfrm>
              <a:off x="2813880" y="2083480"/>
              <a:ext cx="191160" cy="9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5880" y="2065480"/>
                <a:ext cx="226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14:cNvPr>
              <p14:cNvContentPartPr/>
              <p14:nvPr/>
            </p14:nvContentPartPr>
            <p14:xfrm>
              <a:off x="2874720" y="2194360"/>
              <a:ext cx="14832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57080" y="2176360"/>
                <a:ext cx="1839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14:cNvPr>
              <p14:cNvContentPartPr/>
              <p14:nvPr/>
            </p14:nvContentPartPr>
            <p14:xfrm>
              <a:off x="3138600" y="2011480"/>
              <a:ext cx="11160" cy="21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120960" y="1993840"/>
                <a:ext cx="468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14:cNvPr>
              <p14:cNvContentPartPr/>
              <p14:nvPr/>
            </p14:nvContentPartPr>
            <p14:xfrm>
              <a:off x="3230400" y="2032720"/>
              <a:ext cx="118080" cy="213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212760" y="2015080"/>
                <a:ext cx="1537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14:cNvPr>
              <p14:cNvContentPartPr/>
              <p14:nvPr/>
            </p14:nvContentPartPr>
            <p14:xfrm>
              <a:off x="3965880" y="2204080"/>
              <a:ext cx="16920" cy="58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948240" y="2186440"/>
                <a:ext cx="525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14:cNvPr>
              <p14:cNvContentPartPr/>
              <p14:nvPr/>
            </p14:nvContentPartPr>
            <p14:xfrm>
              <a:off x="3463320" y="1980880"/>
              <a:ext cx="3470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45320" y="1962880"/>
                <a:ext cx="3826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893017-8764-48D6-9C9F-98230E8432DA}"/>
                  </a:ext>
                </a:extLst>
              </p14:cNvPr>
              <p14:cNvContentPartPr/>
              <p14:nvPr/>
            </p14:nvContentPartPr>
            <p14:xfrm>
              <a:off x="3311760" y="466720"/>
              <a:ext cx="2852280" cy="31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893017-8764-48D6-9C9F-98230E8432D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294120" y="431080"/>
                <a:ext cx="28879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14:cNvPr>
              <p14:cNvContentPartPr/>
              <p14:nvPr/>
            </p14:nvContentPartPr>
            <p14:xfrm>
              <a:off x="4265760" y="1970800"/>
              <a:ext cx="132480" cy="20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47760" y="1952800"/>
                <a:ext cx="1681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14:cNvPr>
              <p14:cNvContentPartPr/>
              <p14:nvPr/>
            </p14:nvContentPartPr>
            <p14:xfrm>
              <a:off x="4581840" y="2015440"/>
              <a:ext cx="196200" cy="6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563840" y="1997440"/>
                <a:ext cx="2318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14:cNvPr>
              <p14:cNvContentPartPr/>
              <p14:nvPr/>
            </p14:nvContentPartPr>
            <p14:xfrm>
              <a:off x="4612440" y="2083120"/>
              <a:ext cx="184320" cy="2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594800" y="2065480"/>
                <a:ext cx="219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14:cNvPr>
              <p14:cNvContentPartPr/>
              <p14:nvPr/>
            </p14:nvContentPartPr>
            <p14:xfrm>
              <a:off x="4896480" y="1949920"/>
              <a:ext cx="144000" cy="185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78840" y="1932280"/>
                <a:ext cx="1796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14:cNvPr>
              <p14:cNvContentPartPr/>
              <p14:nvPr/>
            </p14:nvContentPartPr>
            <p14:xfrm>
              <a:off x="5133720" y="2072320"/>
              <a:ext cx="6840" cy="40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16080" y="2054320"/>
                <a:ext cx="42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14:cNvPr>
              <p14:cNvContentPartPr/>
              <p14:nvPr/>
            </p14:nvContentPartPr>
            <p14:xfrm>
              <a:off x="5277000" y="1916440"/>
              <a:ext cx="438120" cy="196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259000" y="1898440"/>
                <a:ext cx="473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14:cNvPr>
              <p14:cNvContentPartPr/>
              <p14:nvPr/>
            </p14:nvContentPartPr>
            <p14:xfrm>
              <a:off x="5897280" y="2102920"/>
              <a:ext cx="46440" cy="58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79280" y="2084920"/>
                <a:ext cx="820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14:cNvPr>
              <p14:cNvContentPartPr/>
              <p14:nvPr/>
            </p14:nvContentPartPr>
            <p14:xfrm>
              <a:off x="6705120" y="2000680"/>
              <a:ext cx="17136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687480" y="1983040"/>
                <a:ext cx="207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14:cNvPr>
              <p14:cNvContentPartPr/>
              <p14:nvPr/>
            </p14:nvContentPartPr>
            <p14:xfrm>
              <a:off x="6695040" y="2092480"/>
              <a:ext cx="101160" cy="2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677040" y="2074840"/>
                <a:ext cx="1368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14:cNvPr>
              <p14:cNvContentPartPr/>
              <p14:nvPr/>
            </p14:nvContentPartPr>
            <p14:xfrm>
              <a:off x="7010040" y="1963960"/>
              <a:ext cx="189360" cy="19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92400" y="1945960"/>
                <a:ext cx="2250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14:cNvPr>
              <p14:cNvContentPartPr/>
              <p14:nvPr/>
            </p14:nvContentPartPr>
            <p14:xfrm>
              <a:off x="7309200" y="1918240"/>
              <a:ext cx="348840" cy="213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291200" y="1900240"/>
                <a:ext cx="3844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14:cNvPr>
              <p14:cNvContentPartPr/>
              <p14:nvPr/>
            </p14:nvContentPartPr>
            <p14:xfrm>
              <a:off x="6208320" y="1909240"/>
              <a:ext cx="333720" cy="24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90320" y="1891240"/>
                <a:ext cx="369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14:cNvPr>
              <p14:cNvContentPartPr/>
              <p14:nvPr/>
            </p14:nvContentPartPr>
            <p14:xfrm>
              <a:off x="7673160" y="2123080"/>
              <a:ext cx="99360" cy="1468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655160" y="2105440"/>
                <a:ext cx="135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14:cNvPr>
              <p14:cNvContentPartPr/>
              <p14:nvPr/>
            </p14:nvContentPartPr>
            <p14:xfrm>
              <a:off x="8300280" y="2031280"/>
              <a:ext cx="1011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282640" y="201364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14:cNvPr>
              <p14:cNvContentPartPr/>
              <p14:nvPr/>
            </p14:nvContentPartPr>
            <p14:xfrm>
              <a:off x="8310360" y="2105080"/>
              <a:ext cx="92520" cy="8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292720" y="2087080"/>
                <a:ext cx="128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14:cNvPr>
              <p14:cNvContentPartPr/>
              <p14:nvPr/>
            </p14:nvContentPartPr>
            <p14:xfrm>
              <a:off x="8676480" y="1926520"/>
              <a:ext cx="274680" cy="289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658480" y="1908542"/>
                <a:ext cx="310320" cy="324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14:cNvPr>
              <p14:cNvContentPartPr/>
              <p14:nvPr/>
            </p14:nvContentPartPr>
            <p14:xfrm>
              <a:off x="8518080" y="1956760"/>
              <a:ext cx="88560" cy="165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500153" y="1939120"/>
                <a:ext cx="124056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14:cNvPr>
              <p14:cNvContentPartPr/>
              <p14:nvPr/>
            </p14:nvContentPartPr>
            <p14:xfrm>
              <a:off x="7954680" y="1932280"/>
              <a:ext cx="223920" cy="270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937040" y="191464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14:cNvPr>
              <p14:cNvContentPartPr/>
              <p14:nvPr/>
            </p14:nvContentPartPr>
            <p14:xfrm>
              <a:off x="618240" y="2422600"/>
              <a:ext cx="156600" cy="28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0600" y="2404600"/>
                <a:ext cx="1922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14:cNvPr>
              <p14:cNvContentPartPr/>
              <p14:nvPr/>
            </p14:nvContentPartPr>
            <p14:xfrm>
              <a:off x="883560" y="2610520"/>
              <a:ext cx="110520" cy="10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65560" y="2592520"/>
                <a:ext cx="1461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14:cNvPr>
              <p14:cNvContentPartPr/>
              <p14:nvPr/>
            </p14:nvContentPartPr>
            <p14:xfrm>
              <a:off x="1198560" y="2509720"/>
              <a:ext cx="185760" cy="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80920" y="2491720"/>
                <a:ext cx="221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14:cNvPr>
              <p14:cNvContentPartPr/>
              <p14:nvPr/>
            </p14:nvContentPartPr>
            <p14:xfrm>
              <a:off x="1218720" y="2620960"/>
              <a:ext cx="175680" cy="1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200720" y="2603320"/>
                <a:ext cx="211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14:cNvPr>
              <p14:cNvContentPartPr/>
              <p14:nvPr/>
            </p14:nvContentPartPr>
            <p14:xfrm>
              <a:off x="1822440" y="2387320"/>
              <a:ext cx="506880" cy="2440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804440" y="2369680"/>
                <a:ext cx="5425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14:cNvPr>
              <p14:cNvContentPartPr/>
              <p14:nvPr/>
            </p14:nvContentPartPr>
            <p14:xfrm>
              <a:off x="1604280" y="2346640"/>
              <a:ext cx="112680" cy="302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86640" y="2329000"/>
                <a:ext cx="1483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B411541-CED1-46CD-82CB-835E74D2AA3F}"/>
                  </a:ext>
                </a:extLst>
              </p14:cNvPr>
              <p14:cNvContentPartPr/>
              <p14:nvPr/>
            </p14:nvContentPartPr>
            <p14:xfrm>
              <a:off x="4846080" y="809800"/>
              <a:ext cx="1902960" cy="374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B411541-CED1-46CD-82CB-835E74D2AA3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828080" y="774160"/>
                <a:ext cx="19386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7C0363-71C0-498A-9125-C13FB1CA115F}"/>
                  </a:ext>
                </a:extLst>
              </p14:cNvPr>
              <p14:cNvContentPartPr/>
              <p14:nvPr/>
            </p14:nvContentPartPr>
            <p14:xfrm>
              <a:off x="5983680" y="1178080"/>
              <a:ext cx="1543680" cy="144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7C0363-71C0-498A-9125-C13FB1CA11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966040" y="1142440"/>
                <a:ext cx="1579320" cy="86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30075761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EBA4DDE-5441-4E6F-A30F-3682799BF7E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24149" r="7500" b="64444"/>
          <a:stretch/>
        </p:blipFill>
        <p:spPr>
          <a:xfrm>
            <a:off x="181495" y="136524"/>
            <a:ext cx="8583942" cy="21494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F892443-7237-4059-9280-FF1CF6CC57F7}"/>
                  </a:ext>
                </a:extLst>
              </p14:cNvPr>
              <p14:cNvContentPartPr/>
              <p14:nvPr/>
            </p14:nvContentPartPr>
            <p14:xfrm>
              <a:off x="1920000" y="495880"/>
              <a:ext cx="954000" cy="1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F892443-7237-4059-9280-FF1CF6CC57F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902000" y="460240"/>
                <a:ext cx="9896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14:cNvPr>
              <p14:cNvContentPartPr/>
              <p14:nvPr/>
            </p14:nvContentPartPr>
            <p14:xfrm>
              <a:off x="2372880" y="2056120"/>
              <a:ext cx="310680" cy="232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354880" y="2038480"/>
                <a:ext cx="34632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14:cNvPr>
              <p14:cNvContentPartPr/>
              <p14:nvPr/>
            </p14:nvContentPartPr>
            <p14:xfrm>
              <a:off x="2813880" y="2083480"/>
              <a:ext cx="191160" cy="9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5880" y="2065480"/>
                <a:ext cx="226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14:cNvPr>
              <p14:cNvContentPartPr/>
              <p14:nvPr/>
            </p14:nvContentPartPr>
            <p14:xfrm>
              <a:off x="2874720" y="2194360"/>
              <a:ext cx="14832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57080" y="2176360"/>
                <a:ext cx="1839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14:cNvPr>
              <p14:cNvContentPartPr/>
              <p14:nvPr/>
            </p14:nvContentPartPr>
            <p14:xfrm>
              <a:off x="3138600" y="2011480"/>
              <a:ext cx="11160" cy="21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120960" y="1993840"/>
                <a:ext cx="468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14:cNvPr>
              <p14:cNvContentPartPr/>
              <p14:nvPr/>
            </p14:nvContentPartPr>
            <p14:xfrm>
              <a:off x="3230400" y="2032720"/>
              <a:ext cx="118080" cy="213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212760" y="2015080"/>
                <a:ext cx="1537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14:cNvPr>
              <p14:cNvContentPartPr/>
              <p14:nvPr/>
            </p14:nvContentPartPr>
            <p14:xfrm>
              <a:off x="3965880" y="2204080"/>
              <a:ext cx="16920" cy="58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948240" y="2186440"/>
                <a:ext cx="525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14:cNvPr>
              <p14:cNvContentPartPr/>
              <p14:nvPr/>
            </p14:nvContentPartPr>
            <p14:xfrm>
              <a:off x="3463320" y="1980880"/>
              <a:ext cx="3470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45320" y="1962880"/>
                <a:ext cx="3826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893017-8764-48D6-9C9F-98230E8432DA}"/>
                  </a:ext>
                </a:extLst>
              </p14:cNvPr>
              <p14:cNvContentPartPr/>
              <p14:nvPr/>
            </p14:nvContentPartPr>
            <p14:xfrm>
              <a:off x="3311760" y="466720"/>
              <a:ext cx="2852280" cy="31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893017-8764-48D6-9C9F-98230E8432D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294120" y="431080"/>
                <a:ext cx="28879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14:cNvPr>
              <p14:cNvContentPartPr/>
              <p14:nvPr/>
            </p14:nvContentPartPr>
            <p14:xfrm>
              <a:off x="4265760" y="1970800"/>
              <a:ext cx="132480" cy="20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47760" y="1952800"/>
                <a:ext cx="1681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14:cNvPr>
              <p14:cNvContentPartPr/>
              <p14:nvPr/>
            </p14:nvContentPartPr>
            <p14:xfrm>
              <a:off x="4581840" y="2015440"/>
              <a:ext cx="196200" cy="6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563840" y="1997440"/>
                <a:ext cx="2318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14:cNvPr>
              <p14:cNvContentPartPr/>
              <p14:nvPr/>
            </p14:nvContentPartPr>
            <p14:xfrm>
              <a:off x="4612440" y="2083120"/>
              <a:ext cx="184320" cy="2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594800" y="2065480"/>
                <a:ext cx="219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14:cNvPr>
              <p14:cNvContentPartPr/>
              <p14:nvPr/>
            </p14:nvContentPartPr>
            <p14:xfrm>
              <a:off x="4896480" y="1949920"/>
              <a:ext cx="144000" cy="185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78840" y="1932280"/>
                <a:ext cx="1796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14:cNvPr>
              <p14:cNvContentPartPr/>
              <p14:nvPr/>
            </p14:nvContentPartPr>
            <p14:xfrm>
              <a:off x="5133720" y="2072320"/>
              <a:ext cx="6840" cy="40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16080" y="2054320"/>
                <a:ext cx="42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14:cNvPr>
              <p14:cNvContentPartPr/>
              <p14:nvPr/>
            </p14:nvContentPartPr>
            <p14:xfrm>
              <a:off x="5277000" y="1916440"/>
              <a:ext cx="438120" cy="196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259000" y="1898440"/>
                <a:ext cx="473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14:cNvPr>
              <p14:cNvContentPartPr/>
              <p14:nvPr/>
            </p14:nvContentPartPr>
            <p14:xfrm>
              <a:off x="5897280" y="2102920"/>
              <a:ext cx="46440" cy="58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79280" y="2084920"/>
                <a:ext cx="820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14:cNvPr>
              <p14:cNvContentPartPr/>
              <p14:nvPr/>
            </p14:nvContentPartPr>
            <p14:xfrm>
              <a:off x="6705120" y="2000680"/>
              <a:ext cx="17136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687480" y="1983040"/>
                <a:ext cx="207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14:cNvPr>
              <p14:cNvContentPartPr/>
              <p14:nvPr/>
            </p14:nvContentPartPr>
            <p14:xfrm>
              <a:off x="6695040" y="2092480"/>
              <a:ext cx="101160" cy="2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677040" y="2074840"/>
                <a:ext cx="1368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14:cNvPr>
              <p14:cNvContentPartPr/>
              <p14:nvPr/>
            </p14:nvContentPartPr>
            <p14:xfrm>
              <a:off x="7010040" y="1963960"/>
              <a:ext cx="189360" cy="19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92400" y="1945960"/>
                <a:ext cx="2250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14:cNvPr>
              <p14:cNvContentPartPr/>
              <p14:nvPr/>
            </p14:nvContentPartPr>
            <p14:xfrm>
              <a:off x="7309200" y="1918240"/>
              <a:ext cx="348840" cy="213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291200" y="1900240"/>
                <a:ext cx="3844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14:cNvPr>
              <p14:cNvContentPartPr/>
              <p14:nvPr/>
            </p14:nvContentPartPr>
            <p14:xfrm>
              <a:off x="6208320" y="1909240"/>
              <a:ext cx="333720" cy="24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90320" y="1891240"/>
                <a:ext cx="369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14:cNvPr>
              <p14:cNvContentPartPr/>
              <p14:nvPr/>
            </p14:nvContentPartPr>
            <p14:xfrm>
              <a:off x="7673160" y="2123080"/>
              <a:ext cx="99360" cy="1468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655160" y="2105440"/>
                <a:ext cx="135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14:cNvPr>
              <p14:cNvContentPartPr/>
              <p14:nvPr/>
            </p14:nvContentPartPr>
            <p14:xfrm>
              <a:off x="8300280" y="2031280"/>
              <a:ext cx="1011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282640" y="201364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14:cNvPr>
              <p14:cNvContentPartPr/>
              <p14:nvPr/>
            </p14:nvContentPartPr>
            <p14:xfrm>
              <a:off x="8310360" y="2105080"/>
              <a:ext cx="92520" cy="8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292720" y="2087080"/>
                <a:ext cx="128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14:cNvPr>
              <p14:cNvContentPartPr/>
              <p14:nvPr/>
            </p14:nvContentPartPr>
            <p14:xfrm>
              <a:off x="8676480" y="1926520"/>
              <a:ext cx="274680" cy="289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658480" y="1908542"/>
                <a:ext cx="310320" cy="324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14:cNvPr>
              <p14:cNvContentPartPr/>
              <p14:nvPr/>
            </p14:nvContentPartPr>
            <p14:xfrm>
              <a:off x="8518080" y="1956760"/>
              <a:ext cx="88560" cy="165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500153" y="1939120"/>
                <a:ext cx="124056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14:cNvPr>
              <p14:cNvContentPartPr/>
              <p14:nvPr/>
            </p14:nvContentPartPr>
            <p14:xfrm>
              <a:off x="7954680" y="1932280"/>
              <a:ext cx="223920" cy="270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937040" y="191464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14:cNvPr>
              <p14:cNvContentPartPr/>
              <p14:nvPr/>
            </p14:nvContentPartPr>
            <p14:xfrm>
              <a:off x="618240" y="2422600"/>
              <a:ext cx="156600" cy="28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0600" y="2404600"/>
                <a:ext cx="1922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14:cNvPr>
              <p14:cNvContentPartPr/>
              <p14:nvPr/>
            </p14:nvContentPartPr>
            <p14:xfrm>
              <a:off x="883560" y="2610520"/>
              <a:ext cx="110520" cy="10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65560" y="2592520"/>
                <a:ext cx="1461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14:cNvPr>
              <p14:cNvContentPartPr/>
              <p14:nvPr/>
            </p14:nvContentPartPr>
            <p14:xfrm>
              <a:off x="1198560" y="2509720"/>
              <a:ext cx="185760" cy="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80920" y="2491720"/>
                <a:ext cx="221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14:cNvPr>
              <p14:cNvContentPartPr/>
              <p14:nvPr/>
            </p14:nvContentPartPr>
            <p14:xfrm>
              <a:off x="1218720" y="2620960"/>
              <a:ext cx="175680" cy="1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200720" y="2603320"/>
                <a:ext cx="211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14:cNvPr>
              <p14:cNvContentPartPr/>
              <p14:nvPr/>
            </p14:nvContentPartPr>
            <p14:xfrm>
              <a:off x="1822440" y="2387320"/>
              <a:ext cx="506880" cy="2440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804440" y="2369680"/>
                <a:ext cx="5425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14:cNvPr>
              <p14:cNvContentPartPr/>
              <p14:nvPr/>
            </p14:nvContentPartPr>
            <p14:xfrm>
              <a:off x="1604280" y="2346640"/>
              <a:ext cx="112680" cy="302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86640" y="2329000"/>
                <a:ext cx="1483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B411541-CED1-46CD-82CB-835E74D2AA3F}"/>
                  </a:ext>
                </a:extLst>
              </p14:cNvPr>
              <p14:cNvContentPartPr/>
              <p14:nvPr/>
            </p14:nvContentPartPr>
            <p14:xfrm>
              <a:off x="4846080" y="809800"/>
              <a:ext cx="1902960" cy="374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B411541-CED1-46CD-82CB-835E74D2AA3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828080" y="774160"/>
                <a:ext cx="19386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7C0363-71C0-498A-9125-C13FB1CA115F}"/>
                  </a:ext>
                </a:extLst>
              </p14:cNvPr>
              <p14:cNvContentPartPr/>
              <p14:nvPr/>
            </p14:nvContentPartPr>
            <p14:xfrm>
              <a:off x="5983680" y="1178080"/>
              <a:ext cx="1543680" cy="144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7C0363-71C0-498A-9125-C13FB1CA11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966040" y="1142440"/>
                <a:ext cx="15793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419DDD3-97AC-4D7B-87DC-AF43BC6CF376}"/>
                  </a:ext>
                </a:extLst>
              </p14:cNvPr>
              <p14:cNvContentPartPr/>
              <p14:nvPr/>
            </p14:nvContentPartPr>
            <p14:xfrm>
              <a:off x="3961920" y="1493080"/>
              <a:ext cx="4355640" cy="615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419DDD3-97AC-4D7B-87DC-AF43BC6CF37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944280" y="1457440"/>
                <a:ext cx="43912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13C425-5EBF-4C79-8245-E8189447DE3A}"/>
                  </a:ext>
                </a:extLst>
              </p14:cNvPr>
              <p14:cNvContentPartPr/>
              <p14:nvPr/>
            </p14:nvContentPartPr>
            <p14:xfrm>
              <a:off x="365520" y="1857400"/>
              <a:ext cx="2977200" cy="536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13C425-5EBF-4C79-8245-E8189447DE3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7520" y="1821760"/>
                <a:ext cx="30128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F4259F0-5124-454C-AD08-76E88FE73131}"/>
                  </a:ext>
                </a:extLst>
              </p14:cNvPr>
              <p14:cNvContentPartPr/>
              <p14:nvPr/>
            </p14:nvContentPartPr>
            <p14:xfrm>
              <a:off x="2895240" y="2864320"/>
              <a:ext cx="1783800" cy="51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F4259F0-5124-454C-AD08-76E88FE7313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877240" y="2846320"/>
                <a:ext cx="18194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8D193F-F6CE-49C5-82D8-C4BBF8B313AF}"/>
                  </a:ext>
                </a:extLst>
              </p14:cNvPr>
              <p14:cNvContentPartPr/>
              <p14:nvPr/>
            </p14:nvContentPartPr>
            <p14:xfrm>
              <a:off x="4836000" y="2539600"/>
              <a:ext cx="40680" cy="43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8D193F-F6CE-49C5-82D8-C4BBF8B313A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818000" y="2521600"/>
                <a:ext cx="7632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36DDCA9-9CD5-419E-841D-747457107D88}"/>
                  </a:ext>
                </a:extLst>
              </p14:cNvPr>
              <p14:cNvContentPartPr/>
              <p14:nvPr/>
            </p14:nvContentPartPr>
            <p14:xfrm>
              <a:off x="4860120" y="2691880"/>
              <a:ext cx="27000" cy="392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36DDCA9-9CD5-419E-841D-747457107D8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42120" y="2674240"/>
                <a:ext cx="626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FC0F66D-2E95-4039-A8EC-A393C55D1BA2}"/>
                  </a:ext>
                </a:extLst>
              </p14:cNvPr>
              <p14:cNvContentPartPr/>
              <p14:nvPr/>
            </p14:nvContentPartPr>
            <p14:xfrm>
              <a:off x="4236600" y="2478400"/>
              <a:ext cx="362160" cy="3405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FC0F66D-2E95-4039-A8EC-A393C55D1BA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18600" y="2460400"/>
                <a:ext cx="3978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C252E4E-BC44-4180-B87C-A3E24C9DD9D4}"/>
                  </a:ext>
                </a:extLst>
              </p14:cNvPr>
              <p14:cNvContentPartPr/>
              <p14:nvPr/>
            </p14:nvContentPartPr>
            <p14:xfrm>
              <a:off x="2787960" y="2473000"/>
              <a:ext cx="1113120" cy="3524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C252E4E-BC44-4180-B87C-A3E24C9DD9D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770320" y="2455360"/>
                <a:ext cx="1148760" cy="388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46831505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EBA4DDE-5441-4E6F-A30F-3682799BF7E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24149" r="7500" b="64444"/>
          <a:stretch/>
        </p:blipFill>
        <p:spPr>
          <a:xfrm>
            <a:off x="181495" y="136524"/>
            <a:ext cx="8583942" cy="21494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F892443-7237-4059-9280-FF1CF6CC57F7}"/>
                  </a:ext>
                </a:extLst>
              </p14:cNvPr>
              <p14:cNvContentPartPr/>
              <p14:nvPr/>
            </p14:nvContentPartPr>
            <p14:xfrm>
              <a:off x="1920000" y="495880"/>
              <a:ext cx="954000" cy="1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F892443-7237-4059-9280-FF1CF6CC57F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902000" y="460240"/>
                <a:ext cx="9896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14:cNvPr>
              <p14:cNvContentPartPr/>
              <p14:nvPr/>
            </p14:nvContentPartPr>
            <p14:xfrm>
              <a:off x="2372880" y="2056120"/>
              <a:ext cx="310680" cy="232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354880" y="2038480"/>
                <a:ext cx="34632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14:cNvPr>
              <p14:cNvContentPartPr/>
              <p14:nvPr/>
            </p14:nvContentPartPr>
            <p14:xfrm>
              <a:off x="2813880" y="2083480"/>
              <a:ext cx="191160" cy="9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5880" y="2065480"/>
                <a:ext cx="226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14:cNvPr>
              <p14:cNvContentPartPr/>
              <p14:nvPr/>
            </p14:nvContentPartPr>
            <p14:xfrm>
              <a:off x="2874720" y="2194360"/>
              <a:ext cx="14832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57080" y="2176360"/>
                <a:ext cx="1839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14:cNvPr>
              <p14:cNvContentPartPr/>
              <p14:nvPr/>
            </p14:nvContentPartPr>
            <p14:xfrm>
              <a:off x="3138600" y="2011480"/>
              <a:ext cx="11160" cy="21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120960" y="1993840"/>
                <a:ext cx="468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14:cNvPr>
              <p14:cNvContentPartPr/>
              <p14:nvPr/>
            </p14:nvContentPartPr>
            <p14:xfrm>
              <a:off x="3230400" y="2032720"/>
              <a:ext cx="118080" cy="213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212760" y="2015080"/>
                <a:ext cx="1537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14:cNvPr>
              <p14:cNvContentPartPr/>
              <p14:nvPr/>
            </p14:nvContentPartPr>
            <p14:xfrm>
              <a:off x="3965880" y="2204080"/>
              <a:ext cx="16920" cy="58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948240" y="2186440"/>
                <a:ext cx="525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14:cNvPr>
              <p14:cNvContentPartPr/>
              <p14:nvPr/>
            </p14:nvContentPartPr>
            <p14:xfrm>
              <a:off x="3463320" y="1980880"/>
              <a:ext cx="3470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45320" y="1962880"/>
                <a:ext cx="3826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893017-8764-48D6-9C9F-98230E8432DA}"/>
                  </a:ext>
                </a:extLst>
              </p14:cNvPr>
              <p14:cNvContentPartPr/>
              <p14:nvPr/>
            </p14:nvContentPartPr>
            <p14:xfrm>
              <a:off x="3311760" y="466720"/>
              <a:ext cx="2852280" cy="31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893017-8764-48D6-9C9F-98230E8432D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294120" y="431080"/>
                <a:ext cx="28879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14:cNvPr>
              <p14:cNvContentPartPr/>
              <p14:nvPr/>
            </p14:nvContentPartPr>
            <p14:xfrm>
              <a:off x="4265760" y="1970800"/>
              <a:ext cx="132480" cy="20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47760" y="1952800"/>
                <a:ext cx="1681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14:cNvPr>
              <p14:cNvContentPartPr/>
              <p14:nvPr/>
            </p14:nvContentPartPr>
            <p14:xfrm>
              <a:off x="4581840" y="2015440"/>
              <a:ext cx="196200" cy="6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563840" y="1997440"/>
                <a:ext cx="2318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14:cNvPr>
              <p14:cNvContentPartPr/>
              <p14:nvPr/>
            </p14:nvContentPartPr>
            <p14:xfrm>
              <a:off x="4612440" y="2083120"/>
              <a:ext cx="184320" cy="2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594800" y="2065480"/>
                <a:ext cx="219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14:cNvPr>
              <p14:cNvContentPartPr/>
              <p14:nvPr/>
            </p14:nvContentPartPr>
            <p14:xfrm>
              <a:off x="4896480" y="1949920"/>
              <a:ext cx="144000" cy="185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78840" y="1932280"/>
                <a:ext cx="1796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14:cNvPr>
              <p14:cNvContentPartPr/>
              <p14:nvPr/>
            </p14:nvContentPartPr>
            <p14:xfrm>
              <a:off x="5133720" y="2072320"/>
              <a:ext cx="6840" cy="40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16080" y="2054320"/>
                <a:ext cx="42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14:cNvPr>
              <p14:cNvContentPartPr/>
              <p14:nvPr/>
            </p14:nvContentPartPr>
            <p14:xfrm>
              <a:off x="5277000" y="1916440"/>
              <a:ext cx="438120" cy="196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259000" y="1898440"/>
                <a:ext cx="473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14:cNvPr>
              <p14:cNvContentPartPr/>
              <p14:nvPr/>
            </p14:nvContentPartPr>
            <p14:xfrm>
              <a:off x="5897280" y="2102920"/>
              <a:ext cx="46440" cy="58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79280" y="2084920"/>
                <a:ext cx="820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14:cNvPr>
              <p14:cNvContentPartPr/>
              <p14:nvPr/>
            </p14:nvContentPartPr>
            <p14:xfrm>
              <a:off x="6705120" y="2000680"/>
              <a:ext cx="17136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687480" y="1983040"/>
                <a:ext cx="207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14:cNvPr>
              <p14:cNvContentPartPr/>
              <p14:nvPr/>
            </p14:nvContentPartPr>
            <p14:xfrm>
              <a:off x="6695040" y="2092480"/>
              <a:ext cx="101160" cy="2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677040" y="2074840"/>
                <a:ext cx="1368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14:cNvPr>
              <p14:cNvContentPartPr/>
              <p14:nvPr/>
            </p14:nvContentPartPr>
            <p14:xfrm>
              <a:off x="7010040" y="1963960"/>
              <a:ext cx="189360" cy="19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92400" y="1945960"/>
                <a:ext cx="2250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14:cNvPr>
              <p14:cNvContentPartPr/>
              <p14:nvPr/>
            </p14:nvContentPartPr>
            <p14:xfrm>
              <a:off x="7309200" y="1918240"/>
              <a:ext cx="348840" cy="213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291200" y="1900240"/>
                <a:ext cx="3844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14:cNvPr>
              <p14:cNvContentPartPr/>
              <p14:nvPr/>
            </p14:nvContentPartPr>
            <p14:xfrm>
              <a:off x="6208320" y="1909240"/>
              <a:ext cx="333720" cy="24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90320" y="1891240"/>
                <a:ext cx="369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14:cNvPr>
              <p14:cNvContentPartPr/>
              <p14:nvPr/>
            </p14:nvContentPartPr>
            <p14:xfrm>
              <a:off x="7673160" y="2123080"/>
              <a:ext cx="99360" cy="1468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655160" y="2105440"/>
                <a:ext cx="135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14:cNvPr>
              <p14:cNvContentPartPr/>
              <p14:nvPr/>
            </p14:nvContentPartPr>
            <p14:xfrm>
              <a:off x="8300280" y="2031280"/>
              <a:ext cx="1011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282640" y="201364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14:cNvPr>
              <p14:cNvContentPartPr/>
              <p14:nvPr/>
            </p14:nvContentPartPr>
            <p14:xfrm>
              <a:off x="8310360" y="2105080"/>
              <a:ext cx="92520" cy="8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292720" y="2087080"/>
                <a:ext cx="128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14:cNvPr>
              <p14:cNvContentPartPr/>
              <p14:nvPr/>
            </p14:nvContentPartPr>
            <p14:xfrm>
              <a:off x="8676480" y="1926520"/>
              <a:ext cx="274680" cy="289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658480" y="1908542"/>
                <a:ext cx="310320" cy="324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14:cNvPr>
              <p14:cNvContentPartPr/>
              <p14:nvPr/>
            </p14:nvContentPartPr>
            <p14:xfrm>
              <a:off x="8518080" y="1956760"/>
              <a:ext cx="88560" cy="165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500153" y="1939120"/>
                <a:ext cx="124056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14:cNvPr>
              <p14:cNvContentPartPr/>
              <p14:nvPr/>
            </p14:nvContentPartPr>
            <p14:xfrm>
              <a:off x="7954680" y="1932280"/>
              <a:ext cx="223920" cy="270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937040" y="191464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14:cNvPr>
              <p14:cNvContentPartPr/>
              <p14:nvPr/>
            </p14:nvContentPartPr>
            <p14:xfrm>
              <a:off x="618240" y="2422600"/>
              <a:ext cx="156600" cy="28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0600" y="2404600"/>
                <a:ext cx="1922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14:cNvPr>
              <p14:cNvContentPartPr/>
              <p14:nvPr/>
            </p14:nvContentPartPr>
            <p14:xfrm>
              <a:off x="883560" y="2610520"/>
              <a:ext cx="110520" cy="10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65560" y="2592520"/>
                <a:ext cx="1461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14:cNvPr>
              <p14:cNvContentPartPr/>
              <p14:nvPr/>
            </p14:nvContentPartPr>
            <p14:xfrm>
              <a:off x="1198560" y="2509720"/>
              <a:ext cx="185760" cy="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80920" y="2491720"/>
                <a:ext cx="221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14:cNvPr>
              <p14:cNvContentPartPr/>
              <p14:nvPr/>
            </p14:nvContentPartPr>
            <p14:xfrm>
              <a:off x="1218720" y="2620960"/>
              <a:ext cx="175680" cy="1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200720" y="2603320"/>
                <a:ext cx="211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14:cNvPr>
              <p14:cNvContentPartPr/>
              <p14:nvPr/>
            </p14:nvContentPartPr>
            <p14:xfrm>
              <a:off x="1822440" y="2387320"/>
              <a:ext cx="506880" cy="2440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804440" y="2369680"/>
                <a:ext cx="5425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14:cNvPr>
              <p14:cNvContentPartPr/>
              <p14:nvPr/>
            </p14:nvContentPartPr>
            <p14:xfrm>
              <a:off x="1604280" y="2346640"/>
              <a:ext cx="112680" cy="302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86640" y="2329000"/>
                <a:ext cx="1483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B411541-CED1-46CD-82CB-835E74D2AA3F}"/>
                  </a:ext>
                </a:extLst>
              </p14:cNvPr>
              <p14:cNvContentPartPr/>
              <p14:nvPr/>
            </p14:nvContentPartPr>
            <p14:xfrm>
              <a:off x="4846080" y="809800"/>
              <a:ext cx="1902960" cy="374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B411541-CED1-46CD-82CB-835E74D2AA3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828080" y="774160"/>
                <a:ext cx="19386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7C0363-71C0-498A-9125-C13FB1CA115F}"/>
                  </a:ext>
                </a:extLst>
              </p14:cNvPr>
              <p14:cNvContentPartPr/>
              <p14:nvPr/>
            </p14:nvContentPartPr>
            <p14:xfrm>
              <a:off x="5983680" y="1178080"/>
              <a:ext cx="1543680" cy="144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7C0363-71C0-498A-9125-C13FB1CA11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966040" y="1142440"/>
                <a:ext cx="15793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419DDD3-97AC-4D7B-87DC-AF43BC6CF376}"/>
                  </a:ext>
                </a:extLst>
              </p14:cNvPr>
              <p14:cNvContentPartPr/>
              <p14:nvPr/>
            </p14:nvContentPartPr>
            <p14:xfrm>
              <a:off x="3961920" y="1493080"/>
              <a:ext cx="4355640" cy="615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419DDD3-97AC-4D7B-87DC-AF43BC6CF37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944280" y="1457440"/>
                <a:ext cx="43912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13C425-5EBF-4C79-8245-E8189447DE3A}"/>
                  </a:ext>
                </a:extLst>
              </p14:cNvPr>
              <p14:cNvContentPartPr/>
              <p14:nvPr/>
            </p14:nvContentPartPr>
            <p14:xfrm>
              <a:off x="365520" y="1857400"/>
              <a:ext cx="2977200" cy="536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13C425-5EBF-4C79-8245-E8189447DE3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7520" y="1821760"/>
                <a:ext cx="30128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F4259F0-5124-454C-AD08-76E88FE73131}"/>
                  </a:ext>
                </a:extLst>
              </p14:cNvPr>
              <p14:cNvContentPartPr/>
              <p14:nvPr/>
            </p14:nvContentPartPr>
            <p14:xfrm>
              <a:off x="2895240" y="2864320"/>
              <a:ext cx="1783800" cy="51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F4259F0-5124-454C-AD08-76E88FE7313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877240" y="2846320"/>
                <a:ext cx="18194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8D193F-F6CE-49C5-82D8-C4BBF8B313AF}"/>
                  </a:ext>
                </a:extLst>
              </p14:cNvPr>
              <p14:cNvContentPartPr/>
              <p14:nvPr/>
            </p14:nvContentPartPr>
            <p14:xfrm>
              <a:off x="4836000" y="2539600"/>
              <a:ext cx="40680" cy="43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8D193F-F6CE-49C5-82D8-C4BBF8B313A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818000" y="2521600"/>
                <a:ext cx="7632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36DDCA9-9CD5-419E-841D-747457107D88}"/>
                  </a:ext>
                </a:extLst>
              </p14:cNvPr>
              <p14:cNvContentPartPr/>
              <p14:nvPr/>
            </p14:nvContentPartPr>
            <p14:xfrm>
              <a:off x="4860120" y="2691880"/>
              <a:ext cx="27000" cy="392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36DDCA9-9CD5-419E-841D-747457107D8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42120" y="2674240"/>
                <a:ext cx="626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FC0F66D-2E95-4039-A8EC-A393C55D1BA2}"/>
                  </a:ext>
                </a:extLst>
              </p14:cNvPr>
              <p14:cNvContentPartPr/>
              <p14:nvPr/>
            </p14:nvContentPartPr>
            <p14:xfrm>
              <a:off x="4236600" y="2478400"/>
              <a:ext cx="362160" cy="3405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FC0F66D-2E95-4039-A8EC-A393C55D1BA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18600" y="2460400"/>
                <a:ext cx="3978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C252E4E-BC44-4180-B87C-A3E24C9DD9D4}"/>
                  </a:ext>
                </a:extLst>
              </p14:cNvPr>
              <p14:cNvContentPartPr/>
              <p14:nvPr/>
            </p14:nvContentPartPr>
            <p14:xfrm>
              <a:off x="2787960" y="2473000"/>
              <a:ext cx="1113120" cy="3524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C252E4E-BC44-4180-B87C-A3E24C9DD9D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770320" y="2455360"/>
                <a:ext cx="11487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DC4757E-D453-4521-8098-C3F6452A7480}"/>
                  </a:ext>
                </a:extLst>
              </p14:cNvPr>
              <p14:cNvContentPartPr/>
              <p14:nvPr/>
            </p14:nvContentPartPr>
            <p14:xfrm>
              <a:off x="732000" y="3279760"/>
              <a:ext cx="46440" cy="3240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DC4757E-D453-4521-8098-C3F6452A748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14000" y="3262120"/>
                <a:ext cx="8208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E7808E2-4C4D-47F3-A4D8-6F5D1E4B4FA4}"/>
                  </a:ext>
                </a:extLst>
              </p14:cNvPr>
              <p14:cNvContentPartPr/>
              <p14:nvPr/>
            </p14:nvContentPartPr>
            <p14:xfrm>
              <a:off x="766560" y="3301720"/>
              <a:ext cx="127440" cy="2300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E7808E2-4C4D-47F3-A4D8-6F5D1E4B4FA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48920" y="3284080"/>
                <a:ext cx="1630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59EB8E0-9238-4F3E-AB89-C9BC24343BF7}"/>
                  </a:ext>
                </a:extLst>
              </p14:cNvPr>
              <p14:cNvContentPartPr/>
              <p14:nvPr/>
            </p14:nvContentPartPr>
            <p14:xfrm>
              <a:off x="957000" y="3443920"/>
              <a:ext cx="28440" cy="1227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59EB8E0-9238-4F3E-AB89-C9BC24343BF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939000" y="3425920"/>
                <a:ext cx="640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2C75BC4-88FF-49E0-8A0B-C79970DB09A9}"/>
                  </a:ext>
                </a:extLst>
              </p14:cNvPr>
              <p14:cNvContentPartPr/>
              <p14:nvPr/>
            </p14:nvContentPartPr>
            <p14:xfrm>
              <a:off x="1076520" y="3439960"/>
              <a:ext cx="160920" cy="6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2C75BC4-88FF-49E0-8A0B-C79970DB09A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058880" y="3421960"/>
                <a:ext cx="196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07CD2DF-A6D2-41EF-A729-63233E2BE123}"/>
                  </a:ext>
                </a:extLst>
              </p14:cNvPr>
              <p14:cNvContentPartPr/>
              <p14:nvPr/>
            </p14:nvContentPartPr>
            <p14:xfrm>
              <a:off x="1135920" y="3331960"/>
              <a:ext cx="42840" cy="1983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07CD2DF-A6D2-41EF-A729-63233E2BE1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17920" y="3314320"/>
                <a:ext cx="78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B605051-7CCC-40A2-A6CA-2E3F71EEF91C}"/>
                  </a:ext>
                </a:extLst>
              </p14:cNvPr>
              <p14:cNvContentPartPr/>
              <p14:nvPr/>
            </p14:nvContentPartPr>
            <p14:xfrm>
              <a:off x="1367760" y="3304240"/>
              <a:ext cx="194760" cy="2509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B605051-7CCC-40A2-A6CA-2E3F71EEF91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350120" y="3286240"/>
                <a:ext cx="230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AC0940C-C7D0-49A6-80D0-1601C67EEBC8}"/>
                  </a:ext>
                </a:extLst>
              </p14:cNvPr>
              <p14:cNvContentPartPr/>
              <p14:nvPr/>
            </p14:nvContentPartPr>
            <p14:xfrm>
              <a:off x="1665840" y="3474520"/>
              <a:ext cx="10440" cy="1004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AC0940C-C7D0-49A6-80D0-1601C67EEBC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647840" y="3456880"/>
                <a:ext cx="460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3827C5E-8DF4-444C-B205-AF431E820B9C}"/>
                  </a:ext>
                </a:extLst>
              </p14:cNvPr>
              <p14:cNvContentPartPr/>
              <p14:nvPr/>
            </p14:nvContentPartPr>
            <p14:xfrm>
              <a:off x="2925480" y="3321880"/>
              <a:ext cx="210960" cy="46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3827C5E-8DF4-444C-B205-AF431E820B9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907840" y="3304240"/>
                <a:ext cx="246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09B8DDE-C004-4AD7-9170-7F9CFCFE103F}"/>
                  </a:ext>
                </a:extLst>
              </p14:cNvPr>
              <p14:cNvContentPartPr/>
              <p14:nvPr/>
            </p14:nvContentPartPr>
            <p14:xfrm>
              <a:off x="2956440" y="3423400"/>
              <a:ext cx="164160" cy="226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09B8DDE-C004-4AD7-9170-7F9CFCFE103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938440" y="3405760"/>
                <a:ext cx="1998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1E9ADB-4EA6-4D56-8DD6-8382F49C17BA}"/>
                  </a:ext>
                </a:extLst>
              </p14:cNvPr>
              <p14:cNvContentPartPr/>
              <p14:nvPr/>
            </p14:nvContentPartPr>
            <p14:xfrm>
              <a:off x="3850320" y="3223240"/>
              <a:ext cx="653400" cy="2826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1E9ADB-4EA6-4D56-8DD6-8382F49C17B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832320" y="3205240"/>
                <a:ext cx="6890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1D55592-8A1A-4D48-A4B9-4A23C9E42AE3}"/>
                  </a:ext>
                </a:extLst>
              </p14:cNvPr>
              <p14:cNvContentPartPr/>
              <p14:nvPr/>
            </p14:nvContentPartPr>
            <p14:xfrm>
              <a:off x="3378360" y="3210280"/>
              <a:ext cx="381600" cy="31500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1D55592-8A1A-4D48-A4B9-4A23C9E42AE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60703" y="3192640"/>
                <a:ext cx="417274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54D671-1085-4E3A-84BD-5C832B8BD9F1}"/>
                  </a:ext>
                </a:extLst>
              </p14:cNvPr>
              <p14:cNvContentPartPr/>
              <p14:nvPr/>
            </p14:nvContentPartPr>
            <p14:xfrm>
              <a:off x="2146440" y="3271840"/>
              <a:ext cx="525240" cy="3171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54D671-1085-4E3A-84BD-5C832B8BD9F1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128440" y="3253860"/>
                <a:ext cx="560880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BA7CB72-4BBB-43E6-B63E-23332E421852}"/>
                  </a:ext>
                </a:extLst>
              </p14:cNvPr>
              <p14:cNvContentPartPr/>
              <p14:nvPr/>
            </p14:nvContentPartPr>
            <p14:xfrm>
              <a:off x="1818120" y="3331960"/>
              <a:ext cx="204480" cy="1983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BA7CB72-4BBB-43E6-B63E-23332E421852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800120" y="3314320"/>
                <a:ext cx="240120" cy="234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52966073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EBA4DDE-5441-4E6F-A30F-3682799BF7E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24149" r="7500" b="64444"/>
          <a:stretch/>
        </p:blipFill>
        <p:spPr>
          <a:xfrm>
            <a:off x="181495" y="136524"/>
            <a:ext cx="8583942" cy="21494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F892443-7237-4059-9280-FF1CF6CC57F7}"/>
                  </a:ext>
                </a:extLst>
              </p14:cNvPr>
              <p14:cNvContentPartPr/>
              <p14:nvPr/>
            </p14:nvContentPartPr>
            <p14:xfrm>
              <a:off x="1920000" y="495880"/>
              <a:ext cx="954000" cy="1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F892443-7237-4059-9280-FF1CF6CC57F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902000" y="460240"/>
                <a:ext cx="9896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14:cNvPr>
              <p14:cNvContentPartPr/>
              <p14:nvPr/>
            </p14:nvContentPartPr>
            <p14:xfrm>
              <a:off x="2372880" y="2056120"/>
              <a:ext cx="310680" cy="232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354880" y="2038480"/>
                <a:ext cx="34632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14:cNvPr>
              <p14:cNvContentPartPr/>
              <p14:nvPr/>
            </p14:nvContentPartPr>
            <p14:xfrm>
              <a:off x="2813880" y="2083480"/>
              <a:ext cx="191160" cy="9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5880" y="2065480"/>
                <a:ext cx="226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14:cNvPr>
              <p14:cNvContentPartPr/>
              <p14:nvPr/>
            </p14:nvContentPartPr>
            <p14:xfrm>
              <a:off x="2874720" y="2194360"/>
              <a:ext cx="14832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57080" y="2176360"/>
                <a:ext cx="1839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14:cNvPr>
              <p14:cNvContentPartPr/>
              <p14:nvPr/>
            </p14:nvContentPartPr>
            <p14:xfrm>
              <a:off x="3138600" y="2011480"/>
              <a:ext cx="11160" cy="21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120960" y="1993840"/>
                <a:ext cx="468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14:cNvPr>
              <p14:cNvContentPartPr/>
              <p14:nvPr/>
            </p14:nvContentPartPr>
            <p14:xfrm>
              <a:off x="3230400" y="2032720"/>
              <a:ext cx="118080" cy="213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212760" y="2015080"/>
                <a:ext cx="1537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14:cNvPr>
              <p14:cNvContentPartPr/>
              <p14:nvPr/>
            </p14:nvContentPartPr>
            <p14:xfrm>
              <a:off x="3965880" y="2204080"/>
              <a:ext cx="16920" cy="58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948240" y="2186440"/>
                <a:ext cx="525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14:cNvPr>
              <p14:cNvContentPartPr/>
              <p14:nvPr/>
            </p14:nvContentPartPr>
            <p14:xfrm>
              <a:off x="3463320" y="1980880"/>
              <a:ext cx="3470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45320" y="1962880"/>
                <a:ext cx="3826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893017-8764-48D6-9C9F-98230E8432DA}"/>
                  </a:ext>
                </a:extLst>
              </p14:cNvPr>
              <p14:cNvContentPartPr/>
              <p14:nvPr/>
            </p14:nvContentPartPr>
            <p14:xfrm>
              <a:off x="3311760" y="466720"/>
              <a:ext cx="2852280" cy="31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893017-8764-48D6-9C9F-98230E8432D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294120" y="431080"/>
                <a:ext cx="28879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14:cNvPr>
              <p14:cNvContentPartPr/>
              <p14:nvPr/>
            </p14:nvContentPartPr>
            <p14:xfrm>
              <a:off x="4265760" y="1970800"/>
              <a:ext cx="132480" cy="20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47760" y="1952800"/>
                <a:ext cx="1681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14:cNvPr>
              <p14:cNvContentPartPr/>
              <p14:nvPr/>
            </p14:nvContentPartPr>
            <p14:xfrm>
              <a:off x="4581840" y="2015440"/>
              <a:ext cx="196200" cy="6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563840" y="1997440"/>
                <a:ext cx="2318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14:cNvPr>
              <p14:cNvContentPartPr/>
              <p14:nvPr/>
            </p14:nvContentPartPr>
            <p14:xfrm>
              <a:off x="4612440" y="2083120"/>
              <a:ext cx="184320" cy="2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594800" y="2065480"/>
                <a:ext cx="219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14:cNvPr>
              <p14:cNvContentPartPr/>
              <p14:nvPr/>
            </p14:nvContentPartPr>
            <p14:xfrm>
              <a:off x="4896480" y="1949920"/>
              <a:ext cx="144000" cy="185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78840" y="1932280"/>
                <a:ext cx="1796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14:cNvPr>
              <p14:cNvContentPartPr/>
              <p14:nvPr/>
            </p14:nvContentPartPr>
            <p14:xfrm>
              <a:off x="5133720" y="2072320"/>
              <a:ext cx="6840" cy="40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16080" y="2054320"/>
                <a:ext cx="42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14:cNvPr>
              <p14:cNvContentPartPr/>
              <p14:nvPr/>
            </p14:nvContentPartPr>
            <p14:xfrm>
              <a:off x="5277000" y="1916440"/>
              <a:ext cx="438120" cy="196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259000" y="1898440"/>
                <a:ext cx="473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14:cNvPr>
              <p14:cNvContentPartPr/>
              <p14:nvPr/>
            </p14:nvContentPartPr>
            <p14:xfrm>
              <a:off x="5897280" y="2102920"/>
              <a:ext cx="46440" cy="58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79280" y="2084920"/>
                <a:ext cx="820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14:cNvPr>
              <p14:cNvContentPartPr/>
              <p14:nvPr/>
            </p14:nvContentPartPr>
            <p14:xfrm>
              <a:off x="6705120" y="2000680"/>
              <a:ext cx="17136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687480" y="1983040"/>
                <a:ext cx="207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14:cNvPr>
              <p14:cNvContentPartPr/>
              <p14:nvPr/>
            </p14:nvContentPartPr>
            <p14:xfrm>
              <a:off x="6695040" y="2092480"/>
              <a:ext cx="101160" cy="2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677040" y="2074840"/>
                <a:ext cx="1368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14:cNvPr>
              <p14:cNvContentPartPr/>
              <p14:nvPr/>
            </p14:nvContentPartPr>
            <p14:xfrm>
              <a:off x="7010040" y="1963960"/>
              <a:ext cx="189360" cy="19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92400" y="1945960"/>
                <a:ext cx="2250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14:cNvPr>
              <p14:cNvContentPartPr/>
              <p14:nvPr/>
            </p14:nvContentPartPr>
            <p14:xfrm>
              <a:off x="7309200" y="1918240"/>
              <a:ext cx="348840" cy="213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291200" y="1900240"/>
                <a:ext cx="3844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14:cNvPr>
              <p14:cNvContentPartPr/>
              <p14:nvPr/>
            </p14:nvContentPartPr>
            <p14:xfrm>
              <a:off x="6208320" y="1909240"/>
              <a:ext cx="333720" cy="24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90320" y="1891240"/>
                <a:ext cx="369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14:cNvPr>
              <p14:cNvContentPartPr/>
              <p14:nvPr/>
            </p14:nvContentPartPr>
            <p14:xfrm>
              <a:off x="7673160" y="2123080"/>
              <a:ext cx="99360" cy="1468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655160" y="2105440"/>
                <a:ext cx="135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14:cNvPr>
              <p14:cNvContentPartPr/>
              <p14:nvPr/>
            </p14:nvContentPartPr>
            <p14:xfrm>
              <a:off x="8300280" y="2031280"/>
              <a:ext cx="1011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282640" y="201364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14:cNvPr>
              <p14:cNvContentPartPr/>
              <p14:nvPr/>
            </p14:nvContentPartPr>
            <p14:xfrm>
              <a:off x="8310360" y="2105080"/>
              <a:ext cx="92520" cy="8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292720" y="2087080"/>
                <a:ext cx="128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14:cNvPr>
              <p14:cNvContentPartPr/>
              <p14:nvPr/>
            </p14:nvContentPartPr>
            <p14:xfrm>
              <a:off x="8676480" y="1926520"/>
              <a:ext cx="274680" cy="289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658480" y="1908542"/>
                <a:ext cx="310320" cy="324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14:cNvPr>
              <p14:cNvContentPartPr/>
              <p14:nvPr/>
            </p14:nvContentPartPr>
            <p14:xfrm>
              <a:off x="8518080" y="1956760"/>
              <a:ext cx="88560" cy="165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500153" y="1939120"/>
                <a:ext cx="124056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14:cNvPr>
              <p14:cNvContentPartPr/>
              <p14:nvPr/>
            </p14:nvContentPartPr>
            <p14:xfrm>
              <a:off x="7954680" y="1932280"/>
              <a:ext cx="223920" cy="270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937040" y="191464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14:cNvPr>
              <p14:cNvContentPartPr/>
              <p14:nvPr/>
            </p14:nvContentPartPr>
            <p14:xfrm>
              <a:off x="618240" y="2422600"/>
              <a:ext cx="156600" cy="28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0600" y="2404600"/>
                <a:ext cx="1922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14:cNvPr>
              <p14:cNvContentPartPr/>
              <p14:nvPr/>
            </p14:nvContentPartPr>
            <p14:xfrm>
              <a:off x="883560" y="2610520"/>
              <a:ext cx="110520" cy="10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65560" y="2592520"/>
                <a:ext cx="1461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14:cNvPr>
              <p14:cNvContentPartPr/>
              <p14:nvPr/>
            </p14:nvContentPartPr>
            <p14:xfrm>
              <a:off x="1198560" y="2509720"/>
              <a:ext cx="185760" cy="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80920" y="2491720"/>
                <a:ext cx="221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14:cNvPr>
              <p14:cNvContentPartPr/>
              <p14:nvPr/>
            </p14:nvContentPartPr>
            <p14:xfrm>
              <a:off x="1218720" y="2620960"/>
              <a:ext cx="175680" cy="1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200720" y="2603320"/>
                <a:ext cx="211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14:cNvPr>
              <p14:cNvContentPartPr/>
              <p14:nvPr/>
            </p14:nvContentPartPr>
            <p14:xfrm>
              <a:off x="1822440" y="2387320"/>
              <a:ext cx="506880" cy="2440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804440" y="2369680"/>
                <a:ext cx="5425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14:cNvPr>
              <p14:cNvContentPartPr/>
              <p14:nvPr/>
            </p14:nvContentPartPr>
            <p14:xfrm>
              <a:off x="1604280" y="2346640"/>
              <a:ext cx="112680" cy="302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86640" y="2329000"/>
                <a:ext cx="1483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B411541-CED1-46CD-82CB-835E74D2AA3F}"/>
                  </a:ext>
                </a:extLst>
              </p14:cNvPr>
              <p14:cNvContentPartPr/>
              <p14:nvPr/>
            </p14:nvContentPartPr>
            <p14:xfrm>
              <a:off x="4846080" y="809800"/>
              <a:ext cx="1902960" cy="374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B411541-CED1-46CD-82CB-835E74D2AA3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828080" y="774160"/>
                <a:ext cx="19386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7C0363-71C0-498A-9125-C13FB1CA115F}"/>
                  </a:ext>
                </a:extLst>
              </p14:cNvPr>
              <p14:cNvContentPartPr/>
              <p14:nvPr/>
            </p14:nvContentPartPr>
            <p14:xfrm>
              <a:off x="5983680" y="1178080"/>
              <a:ext cx="1543680" cy="144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7C0363-71C0-498A-9125-C13FB1CA11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966040" y="1142440"/>
                <a:ext cx="15793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419DDD3-97AC-4D7B-87DC-AF43BC6CF376}"/>
                  </a:ext>
                </a:extLst>
              </p14:cNvPr>
              <p14:cNvContentPartPr/>
              <p14:nvPr/>
            </p14:nvContentPartPr>
            <p14:xfrm>
              <a:off x="3961920" y="1493080"/>
              <a:ext cx="4355640" cy="615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419DDD3-97AC-4D7B-87DC-AF43BC6CF37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944280" y="1457440"/>
                <a:ext cx="43912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13C425-5EBF-4C79-8245-E8189447DE3A}"/>
                  </a:ext>
                </a:extLst>
              </p14:cNvPr>
              <p14:cNvContentPartPr/>
              <p14:nvPr/>
            </p14:nvContentPartPr>
            <p14:xfrm>
              <a:off x="365520" y="1857400"/>
              <a:ext cx="2977200" cy="536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13C425-5EBF-4C79-8245-E8189447DE3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7520" y="1821760"/>
                <a:ext cx="30128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F4259F0-5124-454C-AD08-76E88FE73131}"/>
                  </a:ext>
                </a:extLst>
              </p14:cNvPr>
              <p14:cNvContentPartPr/>
              <p14:nvPr/>
            </p14:nvContentPartPr>
            <p14:xfrm>
              <a:off x="2895240" y="2864320"/>
              <a:ext cx="1783800" cy="51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F4259F0-5124-454C-AD08-76E88FE7313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877240" y="2846320"/>
                <a:ext cx="18194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8D193F-F6CE-49C5-82D8-C4BBF8B313AF}"/>
                  </a:ext>
                </a:extLst>
              </p14:cNvPr>
              <p14:cNvContentPartPr/>
              <p14:nvPr/>
            </p14:nvContentPartPr>
            <p14:xfrm>
              <a:off x="4836000" y="2539600"/>
              <a:ext cx="40680" cy="43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8D193F-F6CE-49C5-82D8-C4BBF8B313A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818000" y="2521600"/>
                <a:ext cx="7632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36DDCA9-9CD5-419E-841D-747457107D88}"/>
                  </a:ext>
                </a:extLst>
              </p14:cNvPr>
              <p14:cNvContentPartPr/>
              <p14:nvPr/>
            </p14:nvContentPartPr>
            <p14:xfrm>
              <a:off x="4860120" y="2691880"/>
              <a:ext cx="27000" cy="392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36DDCA9-9CD5-419E-841D-747457107D8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42120" y="2674240"/>
                <a:ext cx="626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FC0F66D-2E95-4039-A8EC-A393C55D1BA2}"/>
                  </a:ext>
                </a:extLst>
              </p14:cNvPr>
              <p14:cNvContentPartPr/>
              <p14:nvPr/>
            </p14:nvContentPartPr>
            <p14:xfrm>
              <a:off x="4236600" y="2478400"/>
              <a:ext cx="362160" cy="3405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FC0F66D-2E95-4039-A8EC-A393C55D1BA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18600" y="2460400"/>
                <a:ext cx="3978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C252E4E-BC44-4180-B87C-A3E24C9DD9D4}"/>
                  </a:ext>
                </a:extLst>
              </p14:cNvPr>
              <p14:cNvContentPartPr/>
              <p14:nvPr/>
            </p14:nvContentPartPr>
            <p14:xfrm>
              <a:off x="2787960" y="2473000"/>
              <a:ext cx="1113120" cy="3524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C252E4E-BC44-4180-B87C-A3E24C9DD9D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770320" y="2455360"/>
                <a:ext cx="11487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DC4757E-D453-4521-8098-C3F6452A7480}"/>
                  </a:ext>
                </a:extLst>
              </p14:cNvPr>
              <p14:cNvContentPartPr/>
              <p14:nvPr/>
            </p14:nvContentPartPr>
            <p14:xfrm>
              <a:off x="732000" y="3279760"/>
              <a:ext cx="46440" cy="3240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DC4757E-D453-4521-8098-C3F6452A748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14000" y="3262120"/>
                <a:ext cx="8208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E7808E2-4C4D-47F3-A4D8-6F5D1E4B4FA4}"/>
                  </a:ext>
                </a:extLst>
              </p14:cNvPr>
              <p14:cNvContentPartPr/>
              <p14:nvPr/>
            </p14:nvContentPartPr>
            <p14:xfrm>
              <a:off x="766560" y="3301720"/>
              <a:ext cx="127440" cy="2300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E7808E2-4C4D-47F3-A4D8-6F5D1E4B4FA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48920" y="3284080"/>
                <a:ext cx="1630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59EB8E0-9238-4F3E-AB89-C9BC24343BF7}"/>
                  </a:ext>
                </a:extLst>
              </p14:cNvPr>
              <p14:cNvContentPartPr/>
              <p14:nvPr/>
            </p14:nvContentPartPr>
            <p14:xfrm>
              <a:off x="957000" y="3443920"/>
              <a:ext cx="28440" cy="1227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59EB8E0-9238-4F3E-AB89-C9BC24343BF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939000" y="3425920"/>
                <a:ext cx="640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2C75BC4-88FF-49E0-8A0B-C79970DB09A9}"/>
                  </a:ext>
                </a:extLst>
              </p14:cNvPr>
              <p14:cNvContentPartPr/>
              <p14:nvPr/>
            </p14:nvContentPartPr>
            <p14:xfrm>
              <a:off x="1076520" y="3439960"/>
              <a:ext cx="160920" cy="6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2C75BC4-88FF-49E0-8A0B-C79970DB09A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058880" y="3421960"/>
                <a:ext cx="196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07CD2DF-A6D2-41EF-A729-63233E2BE123}"/>
                  </a:ext>
                </a:extLst>
              </p14:cNvPr>
              <p14:cNvContentPartPr/>
              <p14:nvPr/>
            </p14:nvContentPartPr>
            <p14:xfrm>
              <a:off x="1135920" y="3331960"/>
              <a:ext cx="42840" cy="1983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07CD2DF-A6D2-41EF-A729-63233E2BE1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17920" y="3314320"/>
                <a:ext cx="78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B605051-7CCC-40A2-A6CA-2E3F71EEF91C}"/>
                  </a:ext>
                </a:extLst>
              </p14:cNvPr>
              <p14:cNvContentPartPr/>
              <p14:nvPr/>
            </p14:nvContentPartPr>
            <p14:xfrm>
              <a:off x="1367760" y="3304240"/>
              <a:ext cx="194760" cy="2509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B605051-7CCC-40A2-A6CA-2E3F71EEF91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350120" y="3286240"/>
                <a:ext cx="230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AC0940C-C7D0-49A6-80D0-1601C67EEBC8}"/>
                  </a:ext>
                </a:extLst>
              </p14:cNvPr>
              <p14:cNvContentPartPr/>
              <p14:nvPr/>
            </p14:nvContentPartPr>
            <p14:xfrm>
              <a:off x="1665840" y="3474520"/>
              <a:ext cx="10440" cy="1004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AC0940C-C7D0-49A6-80D0-1601C67EEBC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647840" y="3456880"/>
                <a:ext cx="460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3827C5E-8DF4-444C-B205-AF431E820B9C}"/>
                  </a:ext>
                </a:extLst>
              </p14:cNvPr>
              <p14:cNvContentPartPr/>
              <p14:nvPr/>
            </p14:nvContentPartPr>
            <p14:xfrm>
              <a:off x="2925480" y="3321880"/>
              <a:ext cx="210960" cy="46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3827C5E-8DF4-444C-B205-AF431E820B9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907840" y="3304240"/>
                <a:ext cx="246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09B8DDE-C004-4AD7-9170-7F9CFCFE103F}"/>
                  </a:ext>
                </a:extLst>
              </p14:cNvPr>
              <p14:cNvContentPartPr/>
              <p14:nvPr/>
            </p14:nvContentPartPr>
            <p14:xfrm>
              <a:off x="2956440" y="3423400"/>
              <a:ext cx="164160" cy="226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09B8DDE-C004-4AD7-9170-7F9CFCFE103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938440" y="3405760"/>
                <a:ext cx="1998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1E9ADB-4EA6-4D56-8DD6-8382F49C17BA}"/>
                  </a:ext>
                </a:extLst>
              </p14:cNvPr>
              <p14:cNvContentPartPr/>
              <p14:nvPr/>
            </p14:nvContentPartPr>
            <p14:xfrm>
              <a:off x="3850320" y="3223240"/>
              <a:ext cx="653400" cy="2826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1E9ADB-4EA6-4D56-8DD6-8382F49C17B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832320" y="3205240"/>
                <a:ext cx="6890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1D55592-8A1A-4D48-A4B9-4A23C9E42AE3}"/>
                  </a:ext>
                </a:extLst>
              </p14:cNvPr>
              <p14:cNvContentPartPr/>
              <p14:nvPr/>
            </p14:nvContentPartPr>
            <p14:xfrm>
              <a:off x="3378360" y="3210280"/>
              <a:ext cx="381600" cy="31500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1D55592-8A1A-4D48-A4B9-4A23C9E42AE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60703" y="3192640"/>
                <a:ext cx="417274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54D671-1085-4E3A-84BD-5C832B8BD9F1}"/>
                  </a:ext>
                </a:extLst>
              </p14:cNvPr>
              <p14:cNvContentPartPr/>
              <p14:nvPr/>
            </p14:nvContentPartPr>
            <p14:xfrm>
              <a:off x="2146440" y="3271840"/>
              <a:ext cx="525240" cy="3171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54D671-1085-4E3A-84BD-5C832B8BD9F1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128440" y="3253860"/>
                <a:ext cx="560880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BA7CB72-4BBB-43E6-B63E-23332E421852}"/>
                  </a:ext>
                </a:extLst>
              </p14:cNvPr>
              <p14:cNvContentPartPr/>
              <p14:nvPr/>
            </p14:nvContentPartPr>
            <p14:xfrm>
              <a:off x="1818120" y="3331960"/>
              <a:ext cx="204480" cy="1983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BA7CB72-4BBB-43E6-B63E-23332E421852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800120" y="3314320"/>
                <a:ext cx="2401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FD3F9F9-FC78-451A-80C3-0917961EBDC2}"/>
                  </a:ext>
                </a:extLst>
              </p14:cNvPr>
              <p14:cNvContentPartPr/>
              <p14:nvPr/>
            </p14:nvContentPartPr>
            <p14:xfrm>
              <a:off x="1300080" y="2914000"/>
              <a:ext cx="711720" cy="8046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FD3F9F9-FC78-451A-80C3-0917961EBDC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282080" y="2896000"/>
                <a:ext cx="74736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B590E73-DCD0-4764-80C2-6743F38DBC35}"/>
                  </a:ext>
                </a:extLst>
              </p14:cNvPr>
              <p14:cNvContentPartPr/>
              <p14:nvPr/>
            </p14:nvContentPartPr>
            <p14:xfrm>
              <a:off x="3297720" y="2986360"/>
              <a:ext cx="711000" cy="7120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B590E73-DCD0-4764-80C2-6743F38DBC3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280080" y="2968360"/>
                <a:ext cx="746640" cy="747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51257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EBA4DDE-5441-4E6F-A30F-3682799BF7E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24149" r="7500" b="64444"/>
          <a:stretch/>
        </p:blipFill>
        <p:spPr>
          <a:xfrm>
            <a:off x="181495" y="136524"/>
            <a:ext cx="8583942" cy="21494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F892443-7237-4059-9280-FF1CF6CC57F7}"/>
                  </a:ext>
                </a:extLst>
              </p14:cNvPr>
              <p14:cNvContentPartPr/>
              <p14:nvPr/>
            </p14:nvContentPartPr>
            <p14:xfrm>
              <a:off x="1920000" y="495880"/>
              <a:ext cx="954000" cy="1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F892443-7237-4059-9280-FF1CF6CC57F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902000" y="460240"/>
                <a:ext cx="9896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14:cNvPr>
              <p14:cNvContentPartPr/>
              <p14:nvPr/>
            </p14:nvContentPartPr>
            <p14:xfrm>
              <a:off x="2372880" y="2056120"/>
              <a:ext cx="310680" cy="232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354880" y="2038480"/>
                <a:ext cx="34632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14:cNvPr>
              <p14:cNvContentPartPr/>
              <p14:nvPr/>
            </p14:nvContentPartPr>
            <p14:xfrm>
              <a:off x="2813880" y="2083480"/>
              <a:ext cx="191160" cy="9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5880" y="2065480"/>
                <a:ext cx="226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14:cNvPr>
              <p14:cNvContentPartPr/>
              <p14:nvPr/>
            </p14:nvContentPartPr>
            <p14:xfrm>
              <a:off x="2874720" y="2194360"/>
              <a:ext cx="14832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57080" y="2176360"/>
                <a:ext cx="1839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14:cNvPr>
              <p14:cNvContentPartPr/>
              <p14:nvPr/>
            </p14:nvContentPartPr>
            <p14:xfrm>
              <a:off x="3138600" y="2011480"/>
              <a:ext cx="11160" cy="21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120960" y="1993840"/>
                <a:ext cx="468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14:cNvPr>
              <p14:cNvContentPartPr/>
              <p14:nvPr/>
            </p14:nvContentPartPr>
            <p14:xfrm>
              <a:off x="3230400" y="2032720"/>
              <a:ext cx="118080" cy="213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212760" y="2015080"/>
                <a:ext cx="1537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14:cNvPr>
              <p14:cNvContentPartPr/>
              <p14:nvPr/>
            </p14:nvContentPartPr>
            <p14:xfrm>
              <a:off x="3965880" y="2204080"/>
              <a:ext cx="16920" cy="58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948240" y="2186440"/>
                <a:ext cx="525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14:cNvPr>
              <p14:cNvContentPartPr/>
              <p14:nvPr/>
            </p14:nvContentPartPr>
            <p14:xfrm>
              <a:off x="3463320" y="1980880"/>
              <a:ext cx="3470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45320" y="1962880"/>
                <a:ext cx="3826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893017-8764-48D6-9C9F-98230E8432DA}"/>
                  </a:ext>
                </a:extLst>
              </p14:cNvPr>
              <p14:cNvContentPartPr/>
              <p14:nvPr/>
            </p14:nvContentPartPr>
            <p14:xfrm>
              <a:off x="3311760" y="466720"/>
              <a:ext cx="2852280" cy="31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893017-8764-48D6-9C9F-98230E8432D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294120" y="431080"/>
                <a:ext cx="28879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14:cNvPr>
              <p14:cNvContentPartPr/>
              <p14:nvPr/>
            </p14:nvContentPartPr>
            <p14:xfrm>
              <a:off x="4265760" y="1970800"/>
              <a:ext cx="132480" cy="20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47760" y="1952800"/>
                <a:ext cx="1681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14:cNvPr>
              <p14:cNvContentPartPr/>
              <p14:nvPr/>
            </p14:nvContentPartPr>
            <p14:xfrm>
              <a:off x="4581840" y="2015440"/>
              <a:ext cx="196200" cy="6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563840" y="1997440"/>
                <a:ext cx="2318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14:cNvPr>
              <p14:cNvContentPartPr/>
              <p14:nvPr/>
            </p14:nvContentPartPr>
            <p14:xfrm>
              <a:off x="4612440" y="2083120"/>
              <a:ext cx="184320" cy="2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594800" y="2065480"/>
                <a:ext cx="219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14:cNvPr>
              <p14:cNvContentPartPr/>
              <p14:nvPr/>
            </p14:nvContentPartPr>
            <p14:xfrm>
              <a:off x="4896480" y="1949920"/>
              <a:ext cx="144000" cy="185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78840" y="1932280"/>
                <a:ext cx="1796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14:cNvPr>
              <p14:cNvContentPartPr/>
              <p14:nvPr/>
            </p14:nvContentPartPr>
            <p14:xfrm>
              <a:off x="5133720" y="2072320"/>
              <a:ext cx="6840" cy="40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16080" y="2054320"/>
                <a:ext cx="42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14:cNvPr>
              <p14:cNvContentPartPr/>
              <p14:nvPr/>
            </p14:nvContentPartPr>
            <p14:xfrm>
              <a:off x="5277000" y="1916440"/>
              <a:ext cx="438120" cy="196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259000" y="1898440"/>
                <a:ext cx="473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14:cNvPr>
              <p14:cNvContentPartPr/>
              <p14:nvPr/>
            </p14:nvContentPartPr>
            <p14:xfrm>
              <a:off x="5897280" y="2102920"/>
              <a:ext cx="46440" cy="58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79280" y="2084920"/>
                <a:ext cx="820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14:cNvPr>
              <p14:cNvContentPartPr/>
              <p14:nvPr/>
            </p14:nvContentPartPr>
            <p14:xfrm>
              <a:off x="6705120" y="2000680"/>
              <a:ext cx="17136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687480" y="1983040"/>
                <a:ext cx="207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14:cNvPr>
              <p14:cNvContentPartPr/>
              <p14:nvPr/>
            </p14:nvContentPartPr>
            <p14:xfrm>
              <a:off x="6695040" y="2092480"/>
              <a:ext cx="101160" cy="2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677040" y="2074840"/>
                <a:ext cx="1368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14:cNvPr>
              <p14:cNvContentPartPr/>
              <p14:nvPr/>
            </p14:nvContentPartPr>
            <p14:xfrm>
              <a:off x="7010040" y="1963960"/>
              <a:ext cx="189360" cy="19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92400" y="1945960"/>
                <a:ext cx="2250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14:cNvPr>
              <p14:cNvContentPartPr/>
              <p14:nvPr/>
            </p14:nvContentPartPr>
            <p14:xfrm>
              <a:off x="7309200" y="1918240"/>
              <a:ext cx="348840" cy="213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291200" y="1900240"/>
                <a:ext cx="3844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14:cNvPr>
              <p14:cNvContentPartPr/>
              <p14:nvPr/>
            </p14:nvContentPartPr>
            <p14:xfrm>
              <a:off x="6208320" y="1909240"/>
              <a:ext cx="333720" cy="24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90320" y="1891240"/>
                <a:ext cx="369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14:cNvPr>
              <p14:cNvContentPartPr/>
              <p14:nvPr/>
            </p14:nvContentPartPr>
            <p14:xfrm>
              <a:off x="7673160" y="2123080"/>
              <a:ext cx="99360" cy="1468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655160" y="2105440"/>
                <a:ext cx="135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14:cNvPr>
              <p14:cNvContentPartPr/>
              <p14:nvPr/>
            </p14:nvContentPartPr>
            <p14:xfrm>
              <a:off x="8300280" y="2031280"/>
              <a:ext cx="1011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282640" y="201364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14:cNvPr>
              <p14:cNvContentPartPr/>
              <p14:nvPr/>
            </p14:nvContentPartPr>
            <p14:xfrm>
              <a:off x="8310360" y="2105080"/>
              <a:ext cx="92520" cy="8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292720" y="2087080"/>
                <a:ext cx="128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14:cNvPr>
              <p14:cNvContentPartPr/>
              <p14:nvPr/>
            </p14:nvContentPartPr>
            <p14:xfrm>
              <a:off x="8676480" y="1926520"/>
              <a:ext cx="274680" cy="289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658480" y="1908542"/>
                <a:ext cx="310320" cy="324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14:cNvPr>
              <p14:cNvContentPartPr/>
              <p14:nvPr/>
            </p14:nvContentPartPr>
            <p14:xfrm>
              <a:off x="8518080" y="1956760"/>
              <a:ext cx="88560" cy="165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500153" y="1939120"/>
                <a:ext cx="124056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14:cNvPr>
              <p14:cNvContentPartPr/>
              <p14:nvPr/>
            </p14:nvContentPartPr>
            <p14:xfrm>
              <a:off x="7954680" y="1932280"/>
              <a:ext cx="223920" cy="270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937040" y="191464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14:cNvPr>
              <p14:cNvContentPartPr/>
              <p14:nvPr/>
            </p14:nvContentPartPr>
            <p14:xfrm>
              <a:off x="618240" y="2422600"/>
              <a:ext cx="156600" cy="28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0600" y="2404600"/>
                <a:ext cx="1922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14:cNvPr>
              <p14:cNvContentPartPr/>
              <p14:nvPr/>
            </p14:nvContentPartPr>
            <p14:xfrm>
              <a:off x="883560" y="2610520"/>
              <a:ext cx="110520" cy="10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65560" y="2592520"/>
                <a:ext cx="1461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14:cNvPr>
              <p14:cNvContentPartPr/>
              <p14:nvPr/>
            </p14:nvContentPartPr>
            <p14:xfrm>
              <a:off x="1198560" y="2509720"/>
              <a:ext cx="185760" cy="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80920" y="2491720"/>
                <a:ext cx="221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14:cNvPr>
              <p14:cNvContentPartPr/>
              <p14:nvPr/>
            </p14:nvContentPartPr>
            <p14:xfrm>
              <a:off x="1218720" y="2620960"/>
              <a:ext cx="175680" cy="1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200720" y="2603320"/>
                <a:ext cx="211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14:cNvPr>
              <p14:cNvContentPartPr/>
              <p14:nvPr/>
            </p14:nvContentPartPr>
            <p14:xfrm>
              <a:off x="1822440" y="2387320"/>
              <a:ext cx="506880" cy="2440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804440" y="2369680"/>
                <a:ext cx="5425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14:cNvPr>
              <p14:cNvContentPartPr/>
              <p14:nvPr/>
            </p14:nvContentPartPr>
            <p14:xfrm>
              <a:off x="1604280" y="2346640"/>
              <a:ext cx="112680" cy="302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86640" y="2329000"/>
                <a:ext cx="1483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B411541-CED1-46CD-82CB-835E74D2AA3F}"/>
                  </a:ext>
                </a:extLst>
              </p14:cNvPr>
              <p14:cNvContentPartPr/>
              <p14:nvPr/>
            </p14:nvContentPartPr>
            <p14:xfrm>
              <a:off x="4846080" y="809800"/>
              <a:ext cx="1902960" cy="374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B411541-CED1-46CD-82CB-835E74D2AA3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828080" y="774160"/>
                <a:ext cx="19386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7C0363-71C0-498A-9125-C13FB1CA115F}"/>
                  </a:ext>
                </a:extLst>
              </p14:cNvPr>
              <p14:cNvContentPartPr/>
              <p14:nvPr/>
            </p14:nvContentPartPr>
            <p14:xfrm>
              <a:off x="5983680" y="1178080"/>
              <a:ext cx="1543680" cy="144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7C0363-71C0-498A-9125-C13FB1CA11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966040" y="1142440"/>
                <a:ext cx="15793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419DDD3-97AC-4D7B-87DC-AF43BC6CF376}"/>
                  </a:ext>
                </a:extLst>
              </p14:cNvPr>
              <p14:cNvContentPartPr/>
              <p14:nvPr/>
            </p14:nvContentPartPr>
            <p14:xfrm>
              <a:off x="3961920" y="1493080"/>
              <a:ext cx="4355640" cy="615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419DDD3-97AC-4D7B-87DC-AF43BC6CF37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944280" y="1457440"/>
                <a:ext cx="43912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13C425-5EBF-4C79-8245-E8189447DE3A}"/>
                  </a:ext>
                </a:extLst>
              </p14:cNvPr>
              <p14:cNvContentPartPr/>
              <p14:nvPr/>
            </p14:nvContentPartPr>
            <p14:xfrm>
              <a:off x="365520" y="1857400"/>
              <a:ext cx="2977200" cy="536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13C425-5EBF-4C79-8245-E8189447DE3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7520" y="1821760"/>
                <a:ext cx="30128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F4259F0-5124-454C-AD08-76E88FE73131}"/>
                  </a:ext>
                </a:extLst>
              </p14:cNvPr>
              <p14:cNvContentPartPr/>
              <p14:nvPr/>
            </p14:nvContentPartPr>
            <p14:xfrm>
              <a:off x="2895240" y="2864320"/>
              <a:ext cx="1783800" cy="51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F4259F0-5124-454C-AD08-76E88FE7313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877240" y="2846320"/>
                <a:ext cx="18194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8D193F-F6CE-49C5-82D8-C4BBF8B313AF}"/>
                  </a:ext>
                </a:extLst>
              </p14:cNvPr>
              <p14:cNvContentPartPr/>
              <p14:nvPr/>
            </p14:nvContentPartPr>
            <p14:xfrm>
              <a:off x="4836000" y="2539600"/>
              <a:ext cx="40680" cy="43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8D193F-F6CE-49C5-82D8-C4BBF8B313A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818000" y="2521600"/>
                <a:ext cx="7632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36DDCA9-9CD5-419E-841D-747457107D88}"/>
                  </a:ext>
                </a:extLst>
              </p14:cNvPr>
              <p14:cNvContentPartPr/>
              <p14:nvPr/>
            </p14:nvContentPartPr>
            <p14:xfrm>
              <a:off x="4860120" y="2691880"/>
              <a:ext cx="27000" cy="392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36DDCA9-9CD5-419E-841D-747457107D8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42120" y="2674240"/>
                <a:ext cx="626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FC0F66D-2E95-4039-A8EC-A393C55D1BA2}"/>
                  </a:ext>
                </a:extLst>
              </p14:cNvPr>
              <p14:cNvContentPartPr/>
              <p14:nvPr/>
            </p14:nvContentPartPr>
            <p14:xfrm>
              <a:off x="4236600" y="2478400"/>
              <a:ext cx="362160" cy="3405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FC0F66D-2E95-4039-A8EC-A393C55D1BA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18600" y="2460400"/>
                <a:ext cx="3978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C252E4E-BC44-4180-B87C-A3E24C9DD9D4}"/>
                  </a:ext>
                </a:extLst>
              </p14:cNvPr>
              <p14:cNvContentPartPr/>
              <p14:nvPr/>
            </p14:nvContentPartPr>
            <p14:xfrm>
              <a:off x="2787960" y="2473000"/>
              <a:ext cx="1113120" cy="3524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C252E4E-BC44-4180-B87C-A3E24C9DD9D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770320" y="2455360"/>
                <a:ext cx="11487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DC4757E-D453-4521-8098-C3F6452A7480}"/>
                  </a:ext>
                </a:extLst>
              </p14:cNvPr>
              <p14:cNvContentPartPr/>
              <p14:nvPr/>
            </p14:nvContentPartPr>
            <p14:xfrm>
              <a:off x="732000" y="3279760"/>
              <a:ext cx="46440" cy="3240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DC4757E-D453-4521-8098-C3F6452A748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14000" y="3262120"/>
                <a:ext cx="8208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E7808E2-4C4D-47F3-A4D8-6F5D1E4B4FA4}"/>
                  </a:ext>
                </a:extLst>
              </p14:cNvPr>
              <p14:cNvContentPartPr/>
              <p14:nvPr/>
            </p14:nvContentPartPr>
            <p14:xfrm>
              <a:off x="766560" y="3301720"/>
              <a:ext cx="127440" cy="2300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E7808E2-4C4D-47F3-A4D8-6F5D1E4B4FA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48920" y="3284080"/>
                <a:ext cx="1630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59EB8E0-9238-4F3E-AB89-C9BC24343BF7}"/>
                  </a:ext>
                </a:extLst>
              </p14:cNvPr>
              <p14:cNvContentPartPr/>
              <p14:nvPr/>
            </p14:nvContentPartPr>
            <p14:xfrm>
              <a:off x="957000" y="3443920"/>
              <a:ext cx="28440" cy="1227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59EB8E0-9238-4F3E-AB89-C9BC24343BF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939000" y="3425920"/>
                <a:ext cx="640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2C75BC4-88FF-49E0-8A0B-C79970DB09A9}"/>
                  </a:ext>
                </a:extLst>
              </p14:cNvPr>
              <p14:cNvContentPartPr/>
              <p14:nvPr/>
            </p14:nvContentPartPr>
            <p14:xfrm>
              <a:off x="1076520" y="3439960"/>
              <a:ext cx="160920" cy="6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2C75BC4-88FF-49E0-8A0B-C79970DB09A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058880" y="3421960"/>
                <a:ext cx="196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07CD2DF-A6D2-41EF-A729-63233E2BE123}"/>
                  </a:ext>
                </a:extLst>
              </p14:cNvPr>
              <p14:cNvContentPartPr/>
              <p14:nvPr/>
            </p14:nvContentPartPr>
            <p14:xfrm>
              <a:off x="1135920" y="3331960"/>
              <a:ext cx="42840" cy="1983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07CD2DF-A6D2-41EF-A729-63233E2BE1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17920" y="3314320"/>
                <a:ext cx="78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B605051-7CCC-40A2-A6CA-2E3F71EEF91C}"/>
                  </a:ext>
                </a:extLst>
              </p14:cNvPr>
              <p14:cNvContentPartPr/>
              <p14:nvPr/>
            </p14:nvContentPartPr>
            <p14:xfrm>
              <a:off x="1367760" y="3304240"/>
              <a:ext cx="194760" cy="2509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B605051-7CCC-40A2-A6CA-2E3F71EEF91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350120" y="3286240"/>
                <a:ext cx="230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AC0940C-C7D0-49A6-80D0-1601C67EEBC8}"/>
                  </a:ext>
                </a:extLst>
              </p14:cNvPr>
              <p14:cNvContentPartPr/>
              <p14:nvPr/>
            </p14:nvContentPartPr>
            <p14:xfrm>
              <a:off x="1665840" y="3474520"/>
              <a:ext cx="10440" cy="1004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AC0940C-C7D0-49A6-80D0-1601C67EEBC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647840" y="3456880"/>
                <a:ext cx="460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3827C5E-8DF4-444C-B205-AF431E820B9C}"/>
                  </a:ext>
                </a:extLst>
              </p14:cNvPr>
              <p14:cNvContentPartPr/>
              <p14:nvPr/>
            </p14:nvContentPartPr>
            <p14:xfrm>
              <a:off x="2925480" y="3321880"/>
              <a:ext cx="210960" cy="46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3827C5E-8DF4-444C-B205-AF431E820B9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907840" y="3304240"/>
                <a:ext cx="246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09B8DDE-C004-4AD7-9170-7F9CFCFE103F}"/>
                  </a:ext>
                </a:extLst>
              </p14:cNvPr>
              <p14:cNvContentPartPr/>
              <p14:nvPr/>
            </p14:nvContentPartPr>
            <p14:xfrm>
              <a:off x="2956440" y="3423400"/>
              <a:ext cx="164160" cy="226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09B8DDE-C004-4AD7-9170-7F9CFCFE103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938440" y="3405760"/>
                <a:ext cx="1998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1E9ADB-4EA6-4D56-8DD6-8382F49C17BA}"/>
                  </a:ext>
                </a:extLst>
              </p14:cNvPr>
              <p14:cNvContentPartPr/>
              <p14:nvPr/>
            </p14:nvContentPartPr>
            <p14:xfrm>
              <a:off x="3850320" y="3223240"/>
              <a:ext cx="653400" cy="2826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1E9ADB-4EA6-4D56-8DD6-8382F49C17B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832320" y="3205240"/>
                <a:ext cx="6890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1D55592-8A1A-4D48-A4B9-4A23C9E42AE3}"/>
                  </a:ext>
                </a:extLst>
              </p14:cNvPr>
              <p14:cNvContentPartPr/>
              <p14:nvPr/>
            </p14:nvContentPartPr>
            <p14:xfrm>
              <a:off x="3378360" y="3210280"/>
              <a:ext cx="381600" cy="31500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1D55592-8A1A-4D48-A4B9-4A23C9E42AE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60703" y="3192640"/>
                <a:ext cx="417274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54D671-1085-4E3A-84BD-5C832B8BD9F1}"/>
                  </a:ext>
                </a:extLst>
              </p14:cNvPr>
              <p14:cNvContentPartPr/>
              <p14:nvPr/>
            </p14:nvContentPartPr>
            <p14:xfrm>
              <a:off x="2146440" y="3271840"/>
              <a:ext cx="525240" cy="3171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54D671-1085-4E3A-84BD-5C832B8BD9F1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128440" y="3253860"/>
                <a:ext cx="560880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BA7CB72-4BBB-43E6-B63E-23332E421852}"/>
                  </a:ext>
                </a:extLst>
              </p14:cNvPr>
              <p14:cNvContentPartPr/>
              <p14:nvPr/>
            </p14:nvContentPartPr>
            <p14:xfrm>
              <a:off x="1818120" y="3331960"/>
              <a:ext cx="204480" cy="1983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BA7CB72-4BBB-43E6-B63E-23332E421852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800120" y="3314320"/>
                <a:ext cx="2401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FD3F9F9-FC78-451A-80C3-0917961EBDC2}"/>
                  </a:ext>
                </a:extLst>
              </p14:cNvPr>
              <p14:cNvContentPartPr/>
              <p14:nvPr/>
            </p14:nvContentPartPr>
            <p14:xfrm>
              <a:off x="1300080" y="2914000"/>
              <a:ext cx="711720" cy="8046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FD3F9F9-FC78-451A-80C3-0917961EBDC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282080" y="2896000"/>
                <a:ext cx="74736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B590E73-DCD0-4764-80C2-6743F38DBC35}"/>
                  </a:ext>
                </a:extLst>
              </p14:cNvPr>
              <p14:cNvContentPartPr/>
              <p14:nvPr/>
            </p14:nvContentPartPr>
            <p14:xfrm>
              <a:off x="3297720" y="2986360"/>
              <a:ext cx="711000" cy="7120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B590E73-DCD0-4764-80C2-6743F38DBC3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280080" y="2968360"/>
                <a:ext cx="746640" cy="74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C17C05C-406C-4EB3-B96A-6060B9012DF5}"/>
                  </a:ext>
                </a:extLst>
              </p14:cNvPr>
              <p14:cNvContentPartPr/>
              <p14:nvPr/>
            </p14:nvContentPartPr>
            <p14:xfrm>
              <a:off x="5603520" y="2976640"/>
              <a:ext cx="15120" cy="82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C17C05C-406C-4EB3-B96A-6060B9012DF5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585880" y="2958640"/>
                <a:ext cx="507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3357E6-DBB8-443E-B24A-FBB88A9C01EB}"/>
                  </a:ext>
                </a:extLst>
              </p14:cNvPr>
              <p14:cNvContentPartPr/>
              <p14:nvPr/>
            </p14:nvContentPartPr>
            <p14:xfrm>
              <a:off x="5770560" y="2885920"/>
              <a:ext cx="102960" cy="162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3357E6-DBB8-443E-B24A-FBB88A9C01E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52920" y="2867920"/>
                <a:ext cx="138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CD2FD95-A381-4D8C-8914-F832A081FE82}"/>
                  </a:ext>
                </a:extLst>
              </p14:cNvPr>
              <p14:cNvContentPartPr/>
              <p14:nvPr/>
            </p14:nvContentPartPr>
            <p14:xfrm>
              <a:off x="5760120" y="2939200"/>
              <a:ext cx="125640" cy="1728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CD2FD95-A381-4D8C-8914-F832A081FE82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742480" y="2921560"/>
                <a:ext cx="1612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8685677-5832-4140-9830-4FB97FA714B0}"/>
                  </a:ext>
                </a:extLst>
              </p14:cNvPr>
              <p14:cNvContentPartPr/>
              <p14:nvPr/>
            </p14:nvContentPartPr>
            <p14:xfrm>
              <a:off x="6542760" y="2683960"/>
              <a:ext cx="313200" cy="28980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8685677-5832-4140-9830-4FB97FA714B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25120" y="2665960"/>
                <a:ext cx="34884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E00E64E-F0C3-47C8-B11D-886F92F67FDF}"/>
                  </a:ext>
                </a:extLst>
              </p14:cNvPr>
              <p14:cNvContentPartPr/>
              <p14:nvPr/>
            </p14:nvContentPartPr>
            <p14:xfrm>
              <a:off x="6014280" y="2753080"/>
              <a:ext cx="426240" cy="3225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E00E64E-F0C3-47C8-B11D-886F92F67FD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996640" y="2735080"/>
                <a:ext cx="4618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1A1EF4A-0C61-45F3-974D-C7DC4222FADB}"/>
                  </a:ext>
                </a:extLst>
              </p14:cNvPr>
              <p14:cNvContentPartPr/>
              <p14:nvPr/>
            </p14:nvContentPartPr>
            <p14:xfrm>
              <a:off x="5341800" y="2834440"/>
              <a:ext cx="159480" cy="246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1A1EF4A-0C61-45F3-974D-C7DC4222FADB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323800" y="2816440"/>
                <a:ext cx="195120" cy="281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31470760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EBA4DDE-5441-4E6F-A30F-3682799BF7E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24149" r="7500" b="64444"/>
          <a:stretch/>
        </p:blipFill>
        <p:spPr>
          <a:xfrm>
            <a:off x="181495" y="136524"/>
            <a:ext cx="8583942" cy="21494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F892443-7237-4059-9280-FF1CF6CC57F7}"/>
                  </a:ext>
                </a:extLst>
              </p14:cNvPr>
              <p14:cNvContentPartPr/>
              <p14:nvPr/>
            </p14:nvContentPartPr>
            <p14:xfrm>
              <a:off x="1920000" y="495880"/>
              <a:ext cx="954000" cy="1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F892443-7237-4059-9280-FF1CF6CC57F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902000" y="460240"/>
                <a:ext cx="9896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14:cNvPr>
              <p14:cNvContentPartPr/>
              <p14:nvPr/>
            </p14:nvContentPartPr>
            <p14:xfrm>
              <a:off x="2372880" y="2056120"/>
              <a:ext cx="310680" cy="232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354880" y="2038480"/>
                <a:ext cx="34632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14:cNvPr>
              <p14:cNvContentPartPr/>
              <p14:nvPr/>
            </p14:nvContentPartPr>
            <p14:xfrm>
              <a:off x="2813880" y="2083480"/>
              <a:ext cx="191160" cy="9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5880" y="2065480"/>
                <a:ext cx="226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14:cNvPr>
              <p14:cNvContentPartPr/>
              <p14:nvPr/>
            </p14:nvContentPartPr>
            <p14:xfrm>
              <a:off x="2874720" y="2194360"/>
              <a:ext cx="14832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57080" y="2176360"/>
                <a:ext cx="1839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14:cNvPr>
              <p14:cNvContentPartPr/>
              <p14:nvPr/>
            </p14:nvContentPartPr>
            <p14:xfrm>
              <a:off x="3138600" y="2011480"/>
              <a:ext cx="11160" cy="21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120960" y="1993840"/>
                <a:ext cx="468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14:cNvPr>
              <p14:cNvContentPartPr/>
              <p14:nvPr/>
            </p14:nvContentPartPr>
            <p14:xfrm>
              <a:off x="3230400" y="2032720"/>
              <a:ext cx="118080" cy="213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212760" y="2015080"/>
                <a:ext cx="1537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14:cNvPr>
              <p14:cNvContentPartPr/>
              <p14:nvPr/>
            </p14:nvContentPartPr>
            <p14:xfrm>
              <a:off x="3965880" y="2204080"/>
              <a:ext cx="16920" cy="58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948240" y="2186440"/>
                <a:ext cx="525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14:cNvPr>
              <p14:cNvContentPartPr/>
              <p14:nvPr/>
            </p14:nvContentPartPr>
            <p14:xfrm>
              <a:off x="3463320" y="1980880"/>
              <a:ext cx="3470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45320" y="1962880"/>
                <a:ext cx="3826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893017-8764-48D6-9C9F-98230E8432DA}"/>
                  </a:ext>
                </a:extLst>
              </p14:cNvPr>
              <p14:cNvContentPartPr/>
              <p14:nvPr/>
            </p14:nvContentPartPr>
            <p14:xfrm>
              <a:off x="3311760" y="466720"/>
              <a:ext cx="2852280" cy="31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893017-8764-48D6-9C9F-98230E8432D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294120" y="431080"/>
                <a:ext cx="28879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14:cNvPr>
              <p14:cNvContentPartPr/>
              <p14:nvPr/>
            </p14:nvContentPartPr>
            <p14:xfrm>
              <a:off x="4265760" y="1970800"/>
              <a:ext cx="132480" cy="20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47760" y="1952800"/>
                <a:ext cx="1681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14:cNvPr>
              <p14:cNvContentPartPr/>
              <p14:nvPr/>
            </p14:nvContentPartPr>
            <p14:xfrm>
              <a:off x="4581840" y="2015440"/>
              <a:ext cx="196200" cy="6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563840" y="1997440"/>
                <a:ext cx="2318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14:cNvPr>
              <p14:cNvContentPartPr/>
              <p14:nvPr/>
            </p14:nvContentPartPr>
            <p14:xfrm>
              <a:off x="4612440" y="2083120"/>
              <a:ext cx="184320" cy="2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594800" y="2065480"/>
                <a:ext cx="219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14:cNvPr>
              <p14:cNvContentPartPr/>
              <p14:nvPr/>
            </p14:nvContentPartPr>
            <p14:xfrm>
              <a:off x="4896480" y="1949920"/>
              <a:ext cx="144000" cy="185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78840" y="1932280"/>
                <a:ext cx="1796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14:cNvPr>
              <p14:cNvContentPartPr/>
              <p14:nvPr/>
            </p14:nvContentPartPr>
            <p14:xfrm>
              <a:off x="5133720" y="2072320"/>
              <a:ext cx="6840" cy="40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16080" y="2054320"/>
                <a:ext cx="42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14:cNvPr>
              <p14:cNvContentPartPr/>
              <p14:nvPr/>
            </p14:nvContentPartPr>
            <p14:xfrm>
              <a:off x="5277000" y="1916440"/>
              <a:ext cx="438120" cy="196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259000" y="1898440"/>
                <a:ext cx="473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14:cNvPr>
              <p14:cNvContentPartPr/>
              <p14:nvPr/>
            </p14:nvContentPartPr>
            <p14:xfrm>
              <a:off x="5897280" y="2102920"/>
              <a:ext cx="46440" cy="58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79280" y="2084920"/>
                <a:ext cx="820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14:cNvPr>
              <p14:cNvContentPartPr/>
              <p14:nvPr/>
            </p14:nvContentPartPr>
            <p14:xfrm>
              <a:off x="6705120" y="2000680"/>
              <a:ext cx="17136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687480" y="1983040"/>
                <a:ext cx="207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14:cNvPr>
              <p14:cNvContentPartPr/>
              <p14:nvPr/>
            </p14:nvContentPartPr>
            <p14:xfrm>
              <a:off x="6695040" y="2092480"/>
              <a:ext cx="101160" cy="2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677040" y="2074840"/>
                <a:ext cx="1368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14:cNvPr>
              <p14:cNvContentPartPr/>
              <p14:nvPr/>
            </p14:nvContentPartPr>
            <p14:xfrm>
              <a:off x="7010040" y="1963960"/>
              <a:ext cx="189360" cy="19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92400" y="1945960"/>
                <a:ext cx="2250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14:cNvPr>
              <p14:cNvContentPartPr/>
              <p14:nvPr/>
            </p14:nvContentPartPr>
            <p14:xfrm>
              <a:off x="7309200" y="1918240"/>
              <a:ext cx="348840" cy="213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291200" y="1900240"/>
                <a:ext cx="3844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14:cNvPr>
              <p14:cNvContentPartPr/>
              <p14:nvPr/>
            </p14:nvContentPartPr>
            <p14:xfrm>
              <a:off x="6208320" y="1909240"/>
              <a:ext cx="333720" cy="24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90320" y="1891240"/>
                <a:ext cx="369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14:cNvPr>
              <p14:cNvContentPartPr/>
              <p14:nvPr/>
            </p14:nvContentPartPr>
            <p14:xfrm>
              <a:off x="7673160" y="2123080"/>
              <a:ext cx="99360" cy="1468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655160" y="2105440"/>
                <a:ext cx="135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14:cNvPr>
              <p14:cNvContentPartPr/>
              <p14:nvPr/>
            </p14:nvContentPartPr>
            <p14:xfrm>
              <a:off x="8300280" y="2031280"/>
              <a:ext cx="1011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282640" y="201364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14:cNvPr>
              <p14:cNvContentPartPr/>
              <p14:nvPr/>
            </p14:nvContentPartPr>
            <p14:xfrm>
              <a:off x="8310360" y="2105080"/>
              <a:ext cx="92520" cy="8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292720" y="2087080"/>
                <a:ext cx="128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14:cNvPr>
              <p14:cNvContentPartPr/>
              <p14:nvPr/>
            </p14:nvContentPartPr>
            <p14:xfrm>
              <a:off x="8676480" y="1926520"/>
              <a:ext cx="274680" cy="289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658480" y="1908542"/>
                <a:ext cx="310320" cy="324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14:cNvPr>
              <p14:cNvContentPartPr/>
              <p14:nvPr/>
            </p14:nvContentPartPr>
            <p14:xfrm>
              <a:off x="8518080" y="1956760"/>
              <a:ext cx="88560" cy="165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500153" y="1939120"/>
                <a:ext cx="124056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14:cNvPr>
              <p14:cNvContentPartPr/>
              <p14:nvPr/>
            </p14:nvContentPartPr>
            <p14:xfrm>
              <a:off x="7954680" y="1932280"/>
              <a:ext cx="223920" cy="270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937040" y="191464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14:cNvPr>
              <p14:cNvContentPartPr/>
              <p14:nvPr/>
            </p14:nvContentPartPr>
            <p14:xfrm>
              <a:off x="618240" y="2422600"/>
              <a:ext cx="156600" cy="28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0600" y="2404600"/>
                <a:ext cx="1922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14:cNvPr>
              <p14:cNvContentPartPr/>
              <p14:nvPr/>
            </p14:nvContentPartPr>
            <p14:xfrm>
              <a:off x="883560" y="2610520"/>
              <a:ext cx="110520" cy="10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65560" y="2592520"/>
                <a:ext cx="1461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14:cNvPr>
              <p14:cNvContentPartPr/>
              <p14:nvPr/>
            </p14:nvContentPartPr>
            <p14:xfrm>
              <a:off x="1198560" y="2509720"/>
              <a:ext cx="185760" cy="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80920" y="2491720"/>
                <a:ext cx="221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14:cNvPr>
              <p14:cNvContentPartPr/>
              <p14:nvPr/>
            </p14:nvContentPartPr>
            <p14:xfrm>
              <a:off x="1218720" y="2620960"/>
              <a:ext cx="175680" cy="1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200720" y="2603320"/>
                <a:ext cx="211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14:cNvPr>
              <p14:cNvContentPartPr/>
              <p14:nvPr/>
            </p14:nvContentPartPr>
            <p14:xfrm>
              <a:off x="1822440" y="2387320"/>
              <a:ext cx="506880" cy="2440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804440" y="2369680"/>
                <a:ext cx="5425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14:cNvPr>
              <p14:cNvContentPartPr/>
              <p14:nvPr/>
            </p14:nvContentPartPr>
            <p14:xfrm>
              <a:off x="1604280" y="2346640"/>
              <a:ext cx="112680" cy="302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86640" y="2329000"/>
                <a:ext cx="1483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B411541-CED1-46CD-82CB-835E74D2AA3F}"/>
                  </a:ext>
                </a:extLst>
              </p14:cNvPr>
              <p14:cNvContentPartPr/>
              <p14:nvPr/>
            </p14:nvContentPartPr>
            <p14:xfrm>
              <a:off x="4846080" y="809800"/>
              <a:ext cx="1902960" cy="374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B411541-CED1-46CD-82CB-835E74D2AA3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828080" y="774160"/>
                <a:ext cx="19386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7C0363-71C0-498A-9125-C13FB1CA115F}"/>
                  </a:ext>
                </a:extLst>
              </p14:cNvPr>
              <p14:cNvContentPartPr/>
              <p14:nvPr/>
            </p14:nvContentPartPr>
            <p14:xfrm>
              <a:off x="5983680" y="1178080"/>
              <a:ext cx="1543680" cy="144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7C0363-71C0-498A-9125-C13FB1CA11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966040" y="1142440"/>
                <a:ext cx="15793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419DDD3-97AC-4D7B-87DC-AF43BC6CF376}"/>
                  </a:ext>
                </a:extLst>
              </p14:cNvPr>
              <p14:cNvContentPartPr/>
              <p14:nvPr/>
            </p14:nvContentPartPr>
            <p14:xfrm>
              <a:off x="3961920" y="1493080"/>
              <a:ext cx="4355640" cy="615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419DDD3-97AC-4D7B-87DC-AF43BC6CF37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944280" y="1457440"/>
                <a:ext cx="43912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13C425-5EBF-4C79-8245-E8189447DE3A}"/>
                  </a:ext>
                </a:extLst>
              </p14:cNvPr>
              <p14:cNvContentPartPr/>
              <p14:nvPr/>
            </p14:nvContentPartPr>
            <p14:xfrm>
              <a:off x="365520" y="1857400"/>
              <a:ext cx="2977200" cy="536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13C425-5EBF-4C79-8245-E8189447DE3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7520" y="1821760"/>
                <a:ext cx="30128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F4259F0-5124-454C-AD08-76E88FE73131}"/>
                  </a:ext>
                </a:extLst>
              </p14:cNvPr>
              <p14:cNvContentPartPr/>
              <p14:nvPr/>
            </p14:nvContentPartPr>
            <p14:xfrm>
              <a:off x="2895240" y="2864320"/>
              <a:ext cx="1783800" cy="51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F4259F0-5124-454C-AD08-76E88FE7313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877240" y="2846320"/>
                <a:ext cx="18194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8D193F-F6CE-49C5-82D8-C4BBF8B313AF}"/>
                  </a:ext>
                </a:extLst>
              </p14:cNvPr>
              <p14:cNvContentPartPr/>
              <p14:nvPr/>
            </p14:nvContentPartPr>
            <p14:xfrm>
              <a:off x="4836000" y="2539600"/>
              <a:ext cx="40680" cy="43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8D193F-F6CE-49C5-82D8-C4BBF8B313A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818000" y="2521600"/>
                <a:ext cx="7632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36DDCA9-9CD5-419E-841D-747457107D88}"/>
                  </a:ext>
                </a:extLst>
              </p14:cNvPr>
              <p14:cNvContentPartPr/>
              <p14:nvPr/>
            </p14:nvContentPartPr>
            <p14:xfrm>
              <a:off x="4860120" y="2691880"/>
              <a:ext cx="27000" cy="392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36DDCA9-9CD5-419E-841D-747457107D8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42120" y="2674240"/>
                <a:ext cx="626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FC0F66D-2E95-4039-A8EC-A393C55D1BA2}"/>
                  </a:ext>
                </a:extLst>
              </p14:cNvPr>
              <p14:cNvContentPartPr/>
              <p14:nvPr/>
            </p14:nvContentPartPr>
            <p14:xfrm>
              <a:off x="4236600" y="2478400"/>
              <a:ext cx="362160" cy="3405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FC0F66D-2E95-4039-A8EC-A393C55D1BA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18600" y="2460400"/>
                <a:ext cx="3978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C252E4E-BC44-4180-B87C-A3E24C9DD9D4}"/>
                  </a:ext>
                </a:extLst>
              </p14:cNvPr>
              <p14:cNvContentPartPr/>
              <p14:nvPr/>
            </p14:nvContentPartPr>
            <p14:xfrm>
              <a:off x="2787960" y="2473000"/>
              <a:ext cx="1113120" cy="3524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C252E4E-BC44-4180-B87C-A3E24C9DD9D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770320" y="2455360"/>
                <a:ext cx="11487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DC4757E-D453-4521-8098-C3F6452A7480}"/>
                  </a:ext>
                </a:extLst>
              </p14:cNvPr>
              <p14:cNvContentPartPr/>
              <p14:nvPr/>
            </p14:nvContentPartPr>
            <p14:xfrm>
              <a:off x="732000" y="3279760"/>
              <a:ext cx="46440" cy="3240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DC4757E-D453-4521-8098-C3F6452A748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14000" y="3262120"/>
                <a:ext cx="8208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E7808E2-4C4D-47F3-A4D8-6F5D1E4B4FA4}"/>
                  </a:ext>
                </a:extLst>
              </p14:cNvPr>
              <p14:cNvContentPartPr/>
              <p14:nvPr/>
            </p14:nvContentPartPr>
            <p14:xfrm>
              <a:off x="766560" y="3301720"/>
              <a:ext cx="127440" cy="2300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E7808E2-4C4D-47F3-A4D8-6F5D1E4B4FA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48920" y="3284080"/>
                <a:ext cx="1630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59EB8E0-9238-4F3E-AB89-C9BC24343BF7}"/>
                  </a:ext>
                </a:extLst>
              </p14:cNvPr>
              <p14:cNvContentPartPr/>
              <p14:nvPr/>
            </p14:nvContentPartPr>
            <p14:xfrm>
              <a:off x="957000" y="3443920"/>
              <a:ext cx="28440" cy="1227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59EB8E0-9238-4F3E-AB89-C9BC24343BF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939000" y="3425920"/>
                <a:ext cx="640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2C75BC4-88FF-49E0-8A0B-C79970DB09A9}"/>
                  </a:ext>
                </a:extLst>
              </p14:cNvPr>
              <p14:cNvContentPartPr/>
              <p14:nvPr/>
            </p14:nvContentPartPr>
            <p14:xfrm>
              <a:off x="1076520" y="3439960"/>
              <a:ext cx="160920" cy="6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2C75BC4-88FF-49E0-8A0B-C79970DB09A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058880" y="3421960"/>
                <a:ext cx="196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07CD2DF-A6D2-41EF-A729-63233E2BE123}"/>
                  </a:ext>
                </a:extLst>
              </p14:cNvPr>
              <p14:cNvContentPartPr/>
              <p14:nvPr/>
            </p14:nvContentPartPr>
            <p14:xfrm>
              <a:off x="1135920" y="3331960"/>
              <a:ext cx="42840" cy="1983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07CD2DF-A6D2-41EF-A729-63233E2BE1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17920" y="3314320"/>
                <a:ext cx="78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B605051-7CCC-40A2-A6CA-2E3F71EEF91C}"/>
                  </a:ext>
                </a:extLst>
              </p14:cNvPr>
              <p14:cNvContentPartPr/>
              <p14:nvPr/>
            </p14:nvContentPartPr>
            <p14:xfrm>
              <a:off x="1367760" y="3304240"/>
              <a:ext cx="194760" cy="2509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B605051-7CCC-40A2-A6CA-2E3F71EEF91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350120" y="3286240"/>
                <a:ext cx="230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AC0940C-C7D0-49A6-80D0-1601C67EEBC8}"/>
                  </a:ext>
                </a:extLst>
              </p14:cNvPr>
              <p14:cNvContentPartPr/>
              <p14:nvPr/>
            </p14:nvContentPartPr>
            <p14:xfrm>
              <a:off x="1665840" y="3474520"/>
              <a:ext cx="10440" cy="1004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AC0940C-C7D0-49A6-80D0-1601C67EEBC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647840" y="3456880"/>
                <a:ext cx="460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3827C5E-8DF4-444C-B205-AF431E820B9C}"/>
                  </a:ext>
                </a:extLst>
              </p14:cNvPr>
              <p14:cNvContentPartPr/>
              <p14:nvPr/>
            </p14:nvContentPartPr>
            <p14:xfrm>
              <a:off x="2925480" y="3321880"/>
              <a:ext cx="210960" cy="46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3827C5E-8DF4-444C-B205-AF431E820B9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907840" y="3304240"/>
                <a:ext cx="246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09B8DDE-C004-4AD7-9170-7F9CFCFE103F}"/>
                  </a:ext>
                </a:extLst>
              </p14:cNvPr>
              <p14:cNvContentPartPr/>
              <p14:nvPr/>
            </p14:nvContentPartPr>
            <p14:xfrm>
              <a:off x="2956440" y="3423400"/>
              <a:ext cx="164160" cy="226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09B8DDE-C004-4AD7-9170-7F9CFCFE103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938440" y="3405760"/>
                <a:ext cx="1998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1E9ADB-4EA6-4D56-8DD6-8382F49C17BA}"/>
                  </a:ext>
                </a:extLst>
              </p14:cNvPr>
              <p14:cNvContentPartPr/>
              <p14:nvPr/>
            </p14:nvContentPartPr>
            <p14:xfrm>
              <a:off x="3850320" y="3223240"/>
              <a:ext cx="653400" cy="2826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1E9ADB-4EA6-4D56-8DD6-8382F49C17B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832320" y="3205240"/>
                <a:ext cx="6890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1D55592-8A1A-4D48-A4B9-4A23C9E42AE3}"/>
                  </a:ext>
                </a:extLst>
              </p14:cNvPr>
              <p14:cNvContentPartPr/>
              <p14:nvPr/>
            </p14:nvContentPartPr>
            <p14:xfrm>
              <a:off x="3378360" y="3210280"/>
              <a:ext cx="381600" cy="31500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1D55592-8A1A-4D48-A4B9-4A23C9E42AE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60703" y="3192640"/>
                <a:ext cx="417274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54D671-1085-4E3A-84BD-5C832B8BD9F1}"/>
                  </a:ext>
                </a:extLst>
              </p14:cNvPr>
              <p14:cNvContentPartPr/>
              <p14:nvPr/>
            </p14:nvContentPartPr>
            <p14:xfrm>
              <a:off x="2146440" y="3271840"/>
              <a:ext cx="525240" cy="3171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54D671-1085-4E3A-84BD-5C832B8BD9F1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128440" y="3253860"/>
                <a:ext cx="560880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BA7CB72-4BBB-43E6-B63E-23332E421852}"/>
                  </a:ext>
                </a:extLst>
              </p14:cNvPr>
              <p14:cNvContentPartPr/>
              <p14:nvPr/>
            </p14:nvContentPartPr>
            <p14:xfrm>
              <a:off x="1818120" y="3331960"/>
              <a:ext cx="204480" cy="1983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BA7CB72-4BBB-43E6-B63E-23332E421852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800120" y="3314320"/>
                <a:ext cx="2401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FD3F9F9-FC78-451A-80C3-0917961EBDC2}"/>
                  </a:ext>
                </a:extLst>
              </p14:cNvPr>
              <p14:cNvContentPartPr/>
              <p14:nvPr/>
            </p14:nvContentPartPr>
            <p14:xfrm>
              <a:off x="1300080" y="2914000"/>
              <a:ext cx="711720" cy="8046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FD3F9F9-FC78-451A-80C3-0917961EBDC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282080" y="2896000"/>
                <a:ext cx="74736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B590E73-DCD0-4764-80C2-6743F38DBC35}"/>
                  </a:ext>
                </a:extLst>
              </p14:cNvPr>
              <p14:cNvContentPartPr/>
              <p14:nvPr/>
            </p14:nvContentPartPr>
            <p14:xfrm>
              <a:off x="3297720" y="2986360"/>
              <a:ext cx="711000" cy="7120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B590E73-DCD0-4764-80C2-6743F38DBC3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280080" y="2968360"/>
                <a:ext cx="746640" cy="74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C17C05C-406C-4EB3-B96A-6060B9012DF5}"/>
                  </a:ext>
                </a:extLst>
              </p14:cNvPr>
              <p14:cNvContentPartPr/>
              <p14:nvPr/>
            </p14:nvContentPartPr>
            <p14:xfrm>
              <a:off x="5603520" y="2976640"/>
              <a:ext cx="15120" cy="82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C17C05C-406C-4EB3-B96A-6060B9012DF5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585880" y="2958640"/>
                <a:ext cx="507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3357E6-DBB8-443E-B24A-FBB88A9C01EB}"/>
                  </a:ext>
                </a:extLst>
              </p14:cNvPr>
              <p14:cNvContentPartPr/>
              <p14:nvPr/>
            </p14:nvContentPartPr>
            <p14:xfrm>
              <a:off x="5770560" y="2885920"/>
              <a:ext cx="102960" cy="162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3357E6-DBB8-443E-B24A-FBB88A9C01E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52920" y="2867920"/>
                <a:ext cx="138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CD2FD95-A381-4D8C-8914-F832A081FE82}"/>
                  </a:ext>
                </a:extLst>
              </p14:cNvPr>
              <p14:cNvContentPartPr/>
              <p14:nvPr/>
            </p14:nvContentPartPr>
            <p14:xfrm>
              <a:off x="5760120" y="2939200"/>
              <a:ext cx="125640" cy="1728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CD2FD95-A381-4D8C-8914-F832A081FE82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742480" y="2921560"/>
                <a:ext cx="1612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8685677-5832-4140-9830-4FB97FA714B0}"/>
                  </a:ext>
                </a:extLst>
              </p14:cNvPr>
              <p14:cNvContentPartPr/>
              <p14:nvPr/>
            </p14:nvContentPartPr>
            <p14:xfrm>
              <a:off x="6542760" y="2683960"/>
              <a:ext cx="313200" cy="28980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8685677-5832-4140-9830-4FB97FA714B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25120" y="2665960"/>
                <a:ext cx="34884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E00E64E-F0C3-47C8-B11D-886F92F67FDF}"/>
                  </a:ext>
                </a:extLst>
              </p14:cNvPr>
              <p14:cNvContentPartPr/>
              <p14:nvPr/>
            </p14:nvContentPartPr>
            <p14:xfrm>
              <a:off x="6014280" y="2753080"/>
              <a:ext cx="426240" cy="3225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E00E64E-F0C3-47C8-B11D-886F92F67FD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996640" y="2735080"/>
                <a:ext cx="4618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1A1EF4A-0C61-45F3-974D-C7DC4222FADB}"/>
                  </a:ext>
                </a:extLst>
              </p14:cNvPr>
              <p14:cNvContentPartPr/>
              <p14:nvPr/>
            </p14:nvContentPartPr>
            <p14:xfrm>
              <a:off x="5341800" y="2834440"/>
              <a:ext cx="159480" cy="246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1A1EF4A-0C61-45F3-974D-C7DC4222FADB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323800" y="2816440"/>
                <a:ext cx="1951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A0FB460-7C4D-42E8-BA91-ADBB5EED5113}"/>
                  </a:ext>
                </a:extLst>
              </p14:cNvPr>
              <p14:cNvContentPartPr/>
              <p14:nvPr/>
            </p14:nvContentPartPr>
            <p14:xfrm>
              <a:off x="6936600" y="2956120"/>
              <a:ext cx="73800" cy="1069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A0FB460-7C4D-42E8-BA91-ADBB5EED511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918960" y="2938480"/>
                <a:ext cx="10944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5615385-24E5-4484-894C-8CC7442B02B4}"/>
                  </a:ext>
                </a:extLst>
              </p14:cNvPr>
              <p14:cNvContentPartPr/>
              <p14:nvPr/>
            </p14:nvContentPartPr>
            <p14:xfrm>
              <a:off x="7802400" y="2823640"/>
              <a:ext cx="122400" cy="111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5615385-24E5-4484-894C-8CC7442B02B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784400" y="280564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FC88367-66DF-4416-89F5-484D0035DB56}"/>
                  </a:ext>
                </a:extLst>
              </p14:cNvPr>
              <p14:cNvContentPartPr/>
              <p14:nvPr/>
            </p14:nvContentPartPr>
            <p14:xfrm>
              <a:off x="7802400" y="2905360"/>
              <a:ext cx="117720" cy="25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FC88367-66DF-4416-89F5-484D0035DB5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784400" y="2887720"/>
                <a:ext cx="1533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953472-11CF-46CA-B7C4-D462A0A63DB7}"/>
                  </a:ext>
                </a:extLst>
              </p14:cNvPr>
              <p14:cNvContentPartPr/>
              <p14:nvPr/>
            </p14:nvContentPartPr>
            <p14:xfrm>
              <a:off x="8086800" y="2671000"/>
              <a:ext cx="250920" cy="26604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953472-11CF-46CA-B7C4-D462A0A63DB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069135" y="2653360"/>
                <a:ext cx="286611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B59B36D-7230-416B-A49C-1FDE45515751}"/>
                  </a:ext>
                </a:extLst>
              </p14:cNvPr>
              <p14:cNvContentPartPr/>
              <p14:nvPr/>
            </p14:nvContentPartPr>
            <p14:xfrm>
              <a:off x="7182480" y="2721760"/>
              <a:ext cx="485280" cy="26424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B59B36D-7230-416B-A49C-1FDE4551575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164480" y="2704096"/>
                <a:ext cx="520920" cy="299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901FD9F-86A2-4032-993C-669E951556B7}"/>
                  </a:ext>
                </a:extLst>
              </p14:cNvPr>
              <p14:cNvContentPartPr/>
              <p14:nvPr/>
            </p14:nvContentPartPr>
            <p14:xfrm>
              <a:off x="8475960" y="2631400"/>
              <a:ext cx="118800" cy="2444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901FD9F-86A2-4032-993C-669E951556B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8457960" y="2613400"/>
                <a:ext cx="1544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305D753-C02D-4FCD-BEB1-56883127A76E}"/>
                  </a:ext>
                </a:extLst>
              </p14:cNvPr>
              <p14:cNvContentPartPr/>
              <p14:nvPr/>
            </p14:nvContentPartPr>
            <p14:xfrm>
              <a:off x="8666040" y="2794120"/>
              <a:ext cx="127440" cy="11340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305D753-C02D-4FCD-BEB1-56883127A76E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8648040" y="2776480"/>
                <a:ext cx="163080" cy="14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80338045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EBA4DDE-5441-4E6F-A30F-3682799BF7E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24149" r="7500" b="64444"/>
          <a:stretch/>
        </p:blipFill>
        <p:spPr>
          <a:xfrm>
            <a:off x="181495" y="136524"/>
            <a:ext cx="8583942" cy="21494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F892443-7237-4059-9280-FF1CF6CC57F7}"/>
                  </a:ext>
                </a:extLst>
              </p14:cNvPr>
              <p14:cNvContentPartPr/>
              <p14:nvPr/>
            </p14:nvContentPartPr>
            <p14:xfrm>
              <a:off x="1920000" y="495880"/>
              <a:ext cx="954000" cy="1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F892443-7237-4059-9280-FF1CF6CC57F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902000" y="460240"/>
                <a:ext cx="9896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14:cNvPr>
              <p14:cNvContentPartPr/>
              <p14:nvPr/>
            </p14:nvContentPartPr>
            <p14:xfrm>
              <a:off x="2372880" y="2056120"/>
              <a:ext cx="310680" cy="232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354880" y="2038480"/>
                <a:ext cx="34632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14:cNvPr>
              <p14:cNvContentPartPr/>
              <p14:nvPr/>
            </p14:nvContentPartPr>
            <p14:xfrm>
              <a:off x="2813880" y="2083480"/>
              <a:ext cx="191160" cy="9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5880" y="2065480"/>
                <a:ext cx="226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14:cNvPr>
              <p14:cNvContentPartPr/>
              <p14:nvPr/>
            </p14:nvContentPartPr>
            <p14:xfrm>
              <a:off x="2874720" y="2194360"/>
              <a:ext cx="14832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57080" y="2176360"/>
                <a:ext cx="1839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14:cNvPr>
              <p14:cNvContentPartPr/>
              <p14:nvPr/>
            </p14:nvContentPartPr>
            <p14:xfrm>
              <a:off x="3138600" y="2011480"/>
              <a:ext cx="11160" cy="21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120960" y="1993840"/>
                <a:ext cx="468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14:cNvPr>
              <p14:cNvContentPartPr/>
              <p14:nvPr/>
            </p14:nvContentPartPr>
            <p14:xfrm>
              <a:off x="3230400" y="2032720"/>
              <a:ext cx="118080" cy="213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212760" y="2015080"/>
                <a:ext cx="1537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14:cNvPr>
              <p14:cNvContentPartPr/>
              <p14:nvPr/>
            </p14:nvContentPartPr>
            <p14:xfrm>
              <a:off x="3965880" y="2204080"/>
              <a:ext cx="16920" cy="58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948240" y="2186440"/>
                <a:ext cx="525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14:cNvPr>
              <p14:cNvContentPartPr/>
              <p14:nvPr/>
            </p14:nvContentPartPr>
            <p14:xfrm>
              <a:off x="3463320" y="1980880"/>
              <a:ext cx="3470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45320" y="1962880"/>
                <a:ext cx="3826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893017-8764-48D6-9C9F-98230E8432DA}"/>
                  </a:ext>
                </a:extLst>
              </p14:cNvPr>
              <p14:cNvContentPartPr/>
              <p14:nvPr/>
            </p14:nvContentPartPr>
            <p14:xfrm>
              <a:off x="3311760" y="466720"/>
              <a:ext cx="2852280" cy="31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893017-8764-48D6-9C9F-98230E8432D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294120" y="431080"/>
                <a:ext cx="28879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14:cNvPr>
              <p14:cNvContentPartPr/>
              <p14:nvPr/>
            </p14:nvContentPartPr>
            <p14:xfrm>
              <a:off x="4265760" y="1970800"/>
              <a:ext cx="132480" cy="20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47760" y="1952800"/>
                <a:ext cx="1681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14:cNvPr>
              <p14:cNvContentPartPr/>
              <p14:nvPr/>
            </p14:nvContentPartPr>
            <p14:xfrm>
              <a:off x="4581840" y="2015440"/>
              <a:ext cx="196200" cy="6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563840" y="1997440"/>
                <a:ext cx="2318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14:cNvPr>
              <p14:cNvContentPartPr/>
              <p14:nvPr/>
            </p14:nvContentPartPr>
            <p14:xfrm>
              <a:off x="4612440" y="2083120"/>
              <a:ext cx="184320" cy="2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594800" y="2065480"/>
                <a:ext cx="219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14:cNvPr>
              <p14:cNvContentPartPr/>
              <p14:nvPr/>
            </p14:nvContentPartPr>
            <p14:xfrm>
              <a:off x="4896480" y="1949920"/>
              <a:ext cx="144000" cy="185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78840" y="1932280"/>
                <a:ext cx="1796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14:cNvPr>
              <p14:cNvContentPartPr/>
              <p14:nvPr/>
            </p14:nvContentPartPr>
            <p14:xfrm>
              <a:off x="5133720" y="2072320"/>
              <a:ext cx="6840" cy="40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16080" y="2054320"/>
                <a:ext cx="42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14:cNvPr>
              <p14:cNvContentPartPr/>
              <p14:nvPr/>
            </p14:nvContentPartPr>
            <p14:xfrm>
              <a:off x="5277000" y="1916440"/>
              <a:ext cx="438120" cy="196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259000" y="1898440"/>
                <a:ext cx="473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14:cNvPr>
              <p14:cNvContentPartPr/>
              <p14:nvPr/>
            </p14:nvContentPartPr>
            <p14:xfrm>
              <a:off x="5897280" y="2102920"/>
              <a:ext cx="46440" cy="58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79280" y="2084920"/>
                <a:ext cx="820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14:cNvPr>
              <p14:cNvContentPartPr/>
              <p14:nvPr/>
            </p14:nvContentPartPr>
            <p14:xfrm>
              <a:off x="6705120" y="2000680"/>
              <a:ext cx="17136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687480" y="1983040"/>
                <a:ext cx="207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14:cNvPr>
              <p14:cNvContentPartPr/>
              <p14:nvPr/>
            </p14:nvContentPartPr>
            <p14:xfrm>
              <a:off x="6695040" y="2092480"/>
              <a:ext cx="101160" cy="2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677040" y="2074840"/>
                <a:ext cx="1368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14:cNvPr>
              <p14:cNvContentPartPr/>
              <p14:nvPr/>
            </p14:nvContentPartPr>
            <p14:xfrm>
              <a:off x="7010040" y="1963960"/>
              <a:ext cx="189360" cy="19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92400" y="1945960"/>
                <a:ext cx="2250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14:cNvPr>
              <p14:cNvContentPartPr/>
              <p14:nvPr/>
            </p14:nvContentPartPr>
            <p14:xfrm>
              <a:off x="7309200" y="1918240"/>
              <a:ext cx="348840" cy="213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291200" y="1900240"/>
                <a:ext cx="3844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14:cNvPr>
              <p14:cNvContentPartPr/>
              <p14:nvPr/>
            </p14:nvContentPartPr>
            <p14:xfrm>
              <a:off x="6208320" y="1909240"/>
              <a:ext cx="333720" cy="24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90320" y="1891240"/>
                <a:ext cx="369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14:cNvPr>
              <p14:cNvContentPartPr/>
              <p14:nvPr/>
            </p14:nvContentPartPr>
            <p14:xfrm>
              <a:off x="7673160" y="2123080"/>
              <a:ext cx="99360" cy="1468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655160" y="2105440"/>
                <a:ext cx="135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14:cNvPr>
              <p14:cNvContentPartPr/>
              <p14:nvPr/>
            </p14:nvContentPartPr>
            <p14:xfrm>
              <a:off x="8300280" y="2031280"/>
              <a:ext cx="1011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282640" y="201364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14:cNvPr>
              <p14:cNvContentPartPr/>
              <p14:nvPr/>
            </p14:nvContentPartPr>
            <p14:xfrm>
              <a:off x="8310360" y="2105080"/>
              <a:ext cx="92520" cy="8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292720" y="2087080"/>
                <a:ext cx="128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14:cNvPr>
              <p14:cNvContentPartPr/>
              <p14:nvPr/>
            </p14:nvContentPartPr>
            <p14:xfrm>
              <a:off x="8676480" y="1926520"/>
              <a:ext cx="274680" cy="289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658480" y="1908542"/>
                <a:ext cx="310320" cy="324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14:cNvPr>
              <p14:cNvContentPartPr/>
              <p14:nvPr/>
            </p14:nvContentPartPr>
            <p14:xfrm>
              <a:off x="8518080" y="1956760"/>
              <a:ext cx="88560" cy="165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500153" y="1939120"/>
                <a:ext cx="124056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14:cNvPr>
              <p14:cNvContentPartPr/>
              <p14:nvPr/>
            </p14:nvContentPartPr>
            <p14:xfrm>
              <a:off x="7954680" y="1932280"/>
              <a:ext cx="223920" cy="270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937040" y="191464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14:cNvPr>
              <p14:cNvContentPartPr/>
              <p14:nvPr/>
            </p14:nvContentPartPr>
            <p14:xfrm>
              <a:off x="618240" y="2422600"/>
              <a:ext cx="156600" cy="28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0600" y="2404600"/>
                <a:ext cx="1922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14:cNvPr>
              <p14:cNvContentPartPr/>
              <p14:nvPr/>
            </p14:nvContentPartPr>
            <p14:xfrm>
              <a:off x="883560" y="2610520"/>
              <a:ext cx="110520" cy="10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65560" y="2592520"/>
                <a:ext cx="1461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14:cNvPr>
              <p14:cNvContentPartPr/>
              <p14:nvPr/>
            </p14:nvContentPartPr>
            <p14:xfrm>
              <a:off x="1198560" y="2509720"/>
              <a:ext cx="185760" cy="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80920" y="2491720"/>
                <a:ext cx="221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14:cNvPr>
              <p14:cNvContentPartPr/>
              <p14:nvPr/>
            </p14:nvContentPartPr>
            <p14:xfrm>
              <a:off x="1218720" y="2620960"/>
              <a:ext cx="175680" cy="1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200720" y="2603320"/>
                <a:ext cx="211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14:cNvPr>
              <p14:cNvContentPartPr/>
              <p14:nvPr/>
            </p14:nvContentPartPr>
            <p14:xfrm>
              <a:off x="1822440" y="2387320"/>
              <a:ext cx="506880" cy="2440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804440" y="2369680"/>
                <a:ext cx="5425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14:cNvPr>
              <p14:cNvContentPartPr/>
              <p14:nvPr/>
            </p14:nvContentPartPr>
            <p14:xfrm>
              <a:off x="1604280" y="2346640"/>
              <a:ext cx="112680" cy="302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86640" y="2329000"/>
                <a:ext cx="1483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B411541-CED1-46CD-82CB-835E74D2AA3F}"/>
                  </a:ext>
                </a:extLst>
              </p14:cNvPr>
              <p14:cNvContentPartPr/>
              <p14:nvPr/>
            </p14:nvContentPartPr>
            <p14:xfrm>
              <a:off x="4846080" y="809800"/>
              <a:ext cx="1902960" cy="374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B411541-CED1-46CD-82CB-835E74D2AA3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828080" y="774160"/>
                <a:ext cx="19386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7C0363-71C0-498A-9125-C13FB1CA115F}"/>
                  </a:ext>
                </a:extLst>
              </p14:cNvPr>
              <p14:cNvContentPartPr/>
              <p14:nvPr/>
            </p14:nvContentPartPr>
            <p14:xfrm>
              <a:off x="5983680" y="1178080"/>
              <a:ext cx="1543680" cy="144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7C0363-71C0-498A-9125-C13FB1CA11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966040" y="1142440"/>
                <a:ext cx="15793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419DDD3-97AC-4D7B-87DC-AF43BC6CF376}"/>
                  </a:ext>
                </a:extLst>
              </p14:cNvPr>
              <p14:cNvContentPartPr/>
              <p14:nvPr/>
            </p14:nvContentPartPr>
            <p14:xfrm>
              <a:off x="3961920" y="1493080"/>
              <a:ext cx="4355640" cy="615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419DDD3-97AC-4D7B-87DC-AF43BC6CF37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944280" y="1457440"/>
                <a:ext cx="43912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13C425-5EBF-4C79-8245-E8189447DE3A}"/>
                  </a:ext>
                </a:extLst>
              </p14:cNvPr>
              <p14:cNvContentPartPr/>
              <p14:nvPr/>
            </p14:nvContentPartPr>
            <p14:xfrm>
              <a:off x="365520" y="1857400"/>
              <a:ext cx="2977200" cy="536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13C425-5EBF-4C79-8245-E8189447DE3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7520" y="1821760"/>
                <a:ext cx="30128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F4259F0-5124-454C-AD08-76E88FE73131}"/>
                  </a:ext>
                </a:extLst>
              </p14:cNvPr>
              <p14:cNvContentPartPr/>
              <p14:nvPr/>
            </p14:nvContentPartPr>
            <p14:xfrm>
              <a:off x="2895240" y="2864320"/>
              <a:ext cx="1783800" cy="51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F4259F0-5124-454C-AD08-76E88FE7313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877240" y="2846320"/>
                <a:ext cx="18194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8D193F-F6CE-49C5-82D8-C4BBF8B313AF}"/>
                  </a:ext>
                </a:extLst>
              </p14:cNvPr>
              <p14:cNvContentPartPr/>
              <p14:nvPr/>
            </p14:nvContentPartPr>
            <p14:xfrm>
              <a:off x="4836000" y="2539600"/>
              <a:ext cx="40680" cy="43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8D193F-F6CE-49C5-82D8-C4BBF8B313A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818000" y="2521600"/>
                <a:ext cx="7632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36DDCA9-9CD5-419E-841D-747457107D88}"/>
                  </a:ext>
                </a:extLst>
              </p14:cNvPr>
              <p14:cNvContentPartPr/>
              <p14:nvPr/>
            </p14:nvContentPartPr>
            <p14:xfrm>
              <a:off x="4860120" y="2691880"/>
              <a:ext cx="27000" cy="392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36DDCA9-9CD5-419E-841D-747457107D8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42120" y="2674240"/>
                <a:ext cx="626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FC0F66D-2E95-4039-A8EC-A393C55D1BA2}"/>
                  </a:ext>
                </a:extLst>
              </p14:cNvPr>
              <p14:cNvContentPartPr/>
              <p14:nvPr/>
            </p14:nvContentPartPr>
            <p14:xfrm>
              <a:off x="4236600" y="2478400"/>
              <a:ext cx="362160" cy="3405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FC0F66D-2E95-4039-A8EC-A393C55D1BA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18600" y="2460400"/>
                <a:ext cx="3978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C252E4E-BC44-4180-B87C-A3E24C9DD9D4}"/>
                  </a:ext>
                </a:extLst>
              </p14:cNvPr>
              <p14:cNvContentPartPr/>
              <p14:nvPr/>
            </p14:nvContentPartPr>
            <p14:xfrm>
              <a:off x="2787960" y="2473000"/>
              <a:ext cx="1113120" cy="3524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C252E4E-BC44-4180-B87C-A3E24C9DD9D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770320" y="2455360"/>
                <a:ext cx="11487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DC4757E-D453-4521-8098-C3F6452A7480}"/>
                  </a:ext>
                </a:extLst>
              </p14:cNvPr>
              <p14:cNvContentPartPr/>
              <p14:nvPr/>
            </p14:nvContentPartPr>
            <p14:xfrm>
              <a:off x="732000" y="3279760"/>
              <a:ext cx="46440" cy="3240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DC4757E-D453-4521-8098-C3F6452A748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14000" y="3262120"/>
                <a:ext cx="8208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E7808E2-4C4D-47F3-A4D8-6F5D1E4B4FA4}"/>
                  </a:ext>
                </a:extLst>
              </p14:cNvPr>
              <p14:cNvContentPartPr/>
              <p14:nvPr/>
            </p14:nvContentPartPr>
            <p14:xfrm>
              <a:off x="766560" y="3301720"/>
              <a:ext cx="127440" cy="2300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E7808E2-4C4D-47F3-A4D8-6F5D1E4B4FA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48920" y="3284080"/>
                <a:ext cx="1630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59EB8E0-9238-4F3E-AB89-C9BC24343BF7}"/>
                  </a:ext>
                </a:extLst>
              </p14:cNvPr>
              <p14:cNvContentPartPr/>
              <p14:nvPr/>
            </p14:nvContentPartPr>
            <p14:xfrm>
              <a:off x="957000" y="3443920"/>
              <a:ext cx="28440" cy="1227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59EB8E0-9238-4F3E-AB89-C9BC24343BF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939000" y="3425920"/>
                <a:ext cx="640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2C75BC4-88FF-49E0-8A0B-C79970DB09A9}"/>
                  </a:ext>
                </a:extLst>
              </p14:cNvPr>
              <p14:cNvContentPartPr/>
              <p14:nvPr/>
            </p14:nvContentPartPr>
            <p14:xfrm>
              <a:off x="1076520" y="3439960"/>
              <a:ext cx="160920" cy="6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2C75BC4-88FF-49E0-8A0B-C79970DB09A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058880" y="3421960"/>
                <a:ext cx="196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07CD2DF-A6D2-41EF-A729-63233E2BE123}"/>
                  </a:ext>
                </a:extLst>
              </p14:cNvPr>
              <p14:cNvContentPartPr/>
              <p14:nvPr/>
            </p14:nvContentPartPr>
            <p14:xfrm>
              <a:off x="1135920" y="3331960"/>
              <a:ext cx="42840" cy="1983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07CD2DF-A6D2-41EF-A729-63233E2BE1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17920" y="3314320"/>
                <a:ext cx="78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B605051-7CCC-40A2-A6CA-2E3F71EEF91C}"/>
                  </a:ext>
                </a:extLst>
              </p14:cNvPr>
              <p14:cNvContentPartPr/>
              <p14:nvPr/>
            </p14:nvContentPartPr>
            <p14:xfrm>
              <a:off x="1367760" y="3304240"/>
              <a:ext cx="194760" cy="2509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B605051-7CCC-40A2-A6CA-2E3F71EEF91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350120" y="3286240"/>
                <a:ext cx="230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AC0940C-C7D0-49A6-80D0-1601C67EEBC8}"/>
                  </a:ext>
                </a:extLst>
              </p14:cNvPr>
              <p14:cNvContentPartPr/>
              <p14:nvPr/>
            </p14:nvContentPartPr>
            <p14:xfrm>
              <a:off x="1665840" y="3474520"/>
              <a:ext cx="10440" cy="1004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AC0940C-C7D0-49A6-80D0-1601C67EEBC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647840" y="3456880"/>
                <a:ext cx="460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3827C5E-8DF4-444C-B205-AF431E820B9C}"/>
                  </a:ext>
                </a:extLst>
              </p14:cNvPr>
              <p14:cNvContentPartPr/>
              <p14:nvPr/>
            </p14:nvContentPartPr>
            <p14:xfrm>
              <a:off x="2925480" y="3321880"/>
              <a:ext cx="210960" cy="46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3827C5E-8DF4-444C-B205-AF431E820B9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907840" y="3304240"/>
                <a:ext cx="246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09B8DDE-C004-4AD7-9170-7F9CFCFE103F}"/>
                  </a:ext>
                </a:extLst>
              </p14:cNvPr>
              <p14:cNvContentPartPr/>
              <p14:nvPr/>
            </p14:nvContentPartPr>
            <p14:xfrm>
              <a:off x="2956440" y="3423400"/>
              <a:ext cx="164160" cy="226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09B8DDE-C004-4AD7-9170-7F9CFCFE103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938440" y="3405760"/>
                <a:ext cx="1998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1E9ADB-4EA6-4D56-8DD6-8382F49C17BA}"/>
                  </a:ext>
                </a:extLst>
              </p14:cNvPr>
              <p14:cNvContentPartPr/>
              <p14:nvPr/>
            </p14:nvContentPartPr>
            <p14:xfrm>
              <a:off x="3850320" y="3223240"/>
              <a:ext cx="653400" cy="2826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1E9ADB-4EA6-4D56-8DD6-8382F49C17B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832320" y="3205240"/>
                <a:ext cx="6890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1D55592-8A1A-4D48-A4B9-4A23C9E42AE3}"/>
                  </a:ext>
                </a:extLst>
              </p14:cNvPr>
              <p14:cNvContentPartPr/>
              <p14:nvPr/>
            </p14:nvContentPartPr>
            <p14:xfrm>
              <a:off x="3378360" y="3210280"/>
              <a:ext cx="381600" cy="31500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1D55592-8A1A-4D48-A4B9-4A23C9E42AE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60703" y="3192640"/>
                <a:ext cx="417274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54D671-1085-4E3A-84BD-5C832B8BD9F1}"/>
                  </a:ext>
                </a:extLst>
              </p14:cNvPr>
              <p14:cNvContentPartPr/>
              <p14:nvPr/>
            </p14:nvContentPartPr>
            <p14:xfrm>
              <a:off x="2146440" y="3271840"/>
              <a:ext cx="525240" cy="3171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54D671-1085-4E3A-84BD-5C832B8BD9F1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128440" y="3253860"/>
                <a:ext cx="560880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BA7CB72-4BBB-43E6-B63E-23332E421852}"/>
                  </a:ext>
                </a:extLst>
              </p14:cNvPr>
              <p14:cNvContentPartPr/>
              <p14:nvPr/>
            </p14:nvContentPartPr>
            <p14:xfrm>
              <a:off x="1818120" y="3331960"/>
              <a:ext cx="204480" cy="1983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BA7CB72-4BBB-43E6-B63E-23332E421852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800120" y="3314320"/>
                <a:ext cx="2401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FD3F9F9-FC78-451A-80C3-0917961EBDC2}"/>
                  </a:ext>
                </a:extLst>
              </p14:cNvPr>
              <p14:cNvContentPartPr/>
              <p14:nvPr/>
            </p14:nvContentPartPr>
            <p14:xfrm>
              <a:off x="1300080" y="2914000"/>
              <a:ext cx="711720" cy="8046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FD3F9F9-FC78-451A-80C3-0917961EBDC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282080" y="2896000"/>
                <a:ext cx="74736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B590E73-DCD0-4764-80C2-6743F38DBC35}"/>
                  </a:ext>
                </a:extLst>
              </p14:cNvPr>
              <p14:cNvContentPartPr/>
              <p14:nvPr/>
            </p14:nvContentPartPr>
            <p14:xfrm>
              <a:off x="3297720" y="2986360"/>
              <a:ext cx="711000" cy="7120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B590E73-DCD0-4764-80C2-6743F38DBC3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280080" y="2968360"/>
                <a:ext cx="746640" cy="74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C17C05C-406C-4EB3-B96A-6060B9012DF5}"/>
                  </a:ext>
                </a:extLst>
              </p14:cNvPr>
              <p14:cNvContentPartPr/>
              <p14:nvPr/>
            </p14:nvContentPartPr>
            <p14:xfrm>
              <a:off x="5603520" y="2976640"/>
              <a:ext cx="15120" cy="82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C17C05C-406C-4EB3-B96A-6060B9012DF5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585880" y="2958640"/>
                <a:ext cx="507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3357E6-DBB8-443E-B24A-FBB88A9C01EB}"/>
                  </a:ext>
                </a:extLst>
              </p14:cNvPr>
              <p14:cNvContentPartPr/>
              <p14:nvPr/>
            </p14:nvContentPartPr>
            <p14:xfrm>
              <a:off x="5770560" y="2885920"/>
              <a:ext cx="102960" cy="162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3357E6-DBB8-443E-B24A-FBB88A9C01E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52920" y="2867920"/>
                <a:ext cx="138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CD2FD95-A381-4D8C-8914-F832A081FE82}"/>
                  </a:ext>
                </a:extLst>
              </p14:cNvPr>
              <p14:cNvContentPartPr/>
              <p14:nvPr/>
            </p14:nvContentPartPr>
            <p14:xfrm>
              <a:off x="5760120" y="2939200"/>
              <a:ext cx="125640" cy="1728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CD2FD95-A381-4D8C-8914-F832A081FE82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742480" y="2921560"/>
                <a:ext cx="1612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8685677-5832-4140-9830-4FB97FA714B0}"/>
                  </a:ext>
                </a:extLst>
              </p14:cNvPr>
              <p14:cNvContentPartPr/>
              <p14:nvPr/>
            </p14:nvContentPartPr>
            <p14:xfrm>
              <a:off x="6542760" y="2683960"/>
              <a:ext cx="313200" cy="28980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8685677-5832-4140-9830-4FB97FA714B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25120" y="2665960"/>
                <a:ext cx="34884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E00E64E-F0C3-47C8-B11D-886F92F67FDF}"/>
                  </a:ext>
                </a:extLst>
              </p14:cNvPr>
              <p14:cNvContentPartPr/>
              <p14:nvPr/>
            </p14:nvContentPartPr>
            <p14:xfrm>
              <a:off x="6014280" y="2753080"/>
              <a:ext cx="426240" cy="3225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E00E64E-F0C3-47C8-B11D-886F92F67FD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996640" y="2735080"/>
                <a:ext cx="4618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1A1EF4A-0C61-45F3-974D-C7DC4222FADB}"/>
                  </a:ext>
                </a:extLst>
              </p14:cNvPr>
              <p14:cNvContentPartPr/>
              <p14:nvPr/>
            </p14:nvContentPartPr>
            <p14:xfrm>
              <a:off x="5341800" y="2834440"/>
              <a:ext cx="159480" cy="246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1A1EF4A-0C61-45F3-974D-C7DC4222FADB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323800" y="2816440"/>
                <a:ext cx="1951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A0FB460-7C4D-42E8-BA91-ADBB5EED5113}"/>
                  </a:ext>
                </a:extLst>
              </p14:cNvPr>
              <p14:cNvContentPartPr/>
              <p14:nvPr/>
            </p14:nvContentPartPr>
            <p14:xfrm>
              <a:off x="6936600" y="2956120"/>
              <a:ext cx="73800" cy="1069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A0FB460-7C4D-42E8-BA91-ADBB5EED511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918960" y="2938480"/>
                <a:ext cx="10944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5615385-24E5-4484-894C-8CC7442B02B4}"/>
                  </a:ext>
                </a:extLst>
              </p14:cNvPr>
              <p14:cNvContentPartPr/>
              <p14:nvPr/>
            </p14:nvContentPartPr>
            <p14:xfrm>
              <a:off x="7802400" y="2823640"/>
              <a:ext cx="122400" cy="111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5615385-24E5-4484-894C-8CC7442B02B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784400" y="280564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FC88367-66DF-4416-89F5-484D0035DB56}"/>
                  </a:ext>
                </a:extLst>
              </p14:cNvPr>
              <p14:cNvContentPartPr/>
              <p14:nvPr/>
            </p14:nvContentPartPr>
            <p14:xfrm>
              <a:off x="7802400" y="2905360"/>
              <a:ext cx="117720" cy="25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FC88367-66DF-4416-89F5-484D0035DB5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784400" y="2887720"/>
                <a:ext cx="1533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953472-11CF-46CA-B7C4-D462A0A63DB7}"/>
                  </a:ext>
                </a:extLst>
              </p14:cNvPr>
              <p14:cNvContentPartPr/>
              <p14:nvPr/>
            </p14:nvContentPartPr>
            <p14:xfrm>
              <a:off x="8086800" y="2671000"/>
              <a:ext cx="250920" cy="26604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953472-11CF-46CA-B7C4-D462A0A63DB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069135" y="2653360"/>
                <a:ext cx="286611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B59B36D-7230-416B-A49C-1FDE45515751}"/>
                  </a:ext>
                </a:extLst>
              </p14:cNvPr>
              <p14:cNvContentPartPr/>
              <p14:nvPr/>
            </p14:nvContentPartPr>
            <p14:xfrm>
              <a:off x="7182480" y="2721760"/>
              <a:ext cx="485280" cy="26424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B59B36D-7230-416B-A49C-1FDE4551575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164480" y="2704096"/>
                <a:ext cx="520920" cy="299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901FD9F-86A2-4032-993C-669E951556B7}"/>
                  </a:ext>
                </a:extLst>
              </p14:cNvPr>
              <p14:cNvContentPartPr/>
              <p14:nvPr/>
            </p14:nvContentPartPr>
            <p14:xfrm>
              <a:off x="8475960" y="2631400"/>
              <a:ext cx="118800" cy="2444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901FD9F-86A2-4032-993C-669E951556B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8457960" y="2613400"/>
                <a:ext cx="1544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305D753-C02D-4FCD-BEB1-56883127A76E}"/>
                  </a:ext>
                </a:extLst>
              </p14:cNvPr>
              <p14:cNvContentPartPr/>
              <p14:nvPr/>
            </p14:nvContentPartPr>
            <p14:xfrm>
              <a:off x="8666040" y="2794120"/>
              <a:ext cx="127440" cy="11340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305D753-C02D-4FCD-BEB1-56883127A76E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8648040" y="2776480"/>
                <a:ext cx="163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94FD24B-92C7-4796-A6A0-CB6F62D3C357}"/>
                  </a:ext>
                </a:extLst>
              </p14:cNvPr>
              <p14:cNvContentPartPr/>
              <p14:nvPr/>
            </p14:nvContentPartPr>
            <p14:xfrm>
              <a:off x="6065040" y="3405400"/>
              <a:ext cx="174240" cy="183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94FD24B-92C7-4796-A6A0-CB6F62D3C357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047400" y="3387400"/>
                <a:ext cx="2098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4E46176-B7EB-4945-81DB-3D0F10E2BFA0}"/>
                  </a:ext>
                </a:extLst>
              </p14:cNvPr>
              <p14:cNvContentPartPr/>
              <p14:nvPr/>
            </p14:nvContentPartPr>
            <p14:xfrm>
              <a:off x="6085560" y="3504760"/>
              <a:ext cx="163440" cy="104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4E46176-B7EB-4945-81DB-3D0F10E2BFA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067560" y="3486760"/>
                <a:ext cx="199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9003158-BECD-43BE-8BAA-7C9186957F02}"/>
                  </a:ext>
                </a:extLst>
              </p14:cNvPr>
              <p14:cNvContentPartPr/>
              <p14:nvPr/>
            </p14:nvContentPartPr>
            <p14:xfrm>
              <a:off x="6371400" y="3385240"/>
              <a:ext cx="488520" cy="353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9003158-BECD-43BE-8BAA-7C9186957F0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353760" y="3367582"/>
                <a:ext cx="524160" cy="388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8A68B2D-A703-44AE-A2C7-638DC3482340}"/>
                  </a:ext>
                </a:extLst>
              </p14:cNvPr>
              <p14:cNvContentPartPr/>
              <p14:nvPr/>
            </p14:nvContentPartPr>
            <p14:xfrm>
              <a:off x="5464920" y="3329080"/>
              <a:ext cx="402120" cy="2775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8A68B2D-A703-44AE-A2C7-638DC3482340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47280" y="3311103"/>
                <a:ext cx="437760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1AB666-87A6-4584-98E9-5008D12F28C0}"/>
                  </a:ext>
                </a:extLst>
              </p14:cNvPr>
              <p14:cNvContentPartPr/>
              <p14:nvPr/>
            </p14:nvContentPartPr>
            <p14:xfrm>
              <a:off x="6980880" y="3249880"/>
              <a:ext cx="109440" cy="2322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1AB666-87A6-4584-98E9-5008D12F28C0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963240" y="3231880"/>
                <a:ext cx="14508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6CE899B-1F94-4E07-B1A6-10E727E829EA}"/>
                  </a:ext>
                </a:extLst>
              </p14:cNvPr>
              <p14:cNvContentPartPr/>
              <p14:nvPr/>
            </p14:nvContentPartPr>
            <p14:xfrm>
              <a:off x="7152240" y="3392800"/>
              <a:ext cx="104400" cy="12276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6CE899B-1F94-4E07-B1A6-10E727E829EA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134240" y="3375160"/>
                <a:ext cx="14004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C9C1E3F-9060-4CB3-A5C9-A9AE5CF0F1C4}"/>
                  </a:ext>
                </a:extLst>
              </p14:cNvPr>
              <p14:cNvContentPartPr/>
              <p14:nvPr/>
            </p14:nvContentPartPr>
            <p14:xfrm>
              <a:off x="7303800" y="3301720"/>
              <a:ext cx="163440" cy="1915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C9C1E3F-9060-4CB3-A5C9-A9AE5CF0F1C4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286160" y="3283720"/>
                <a:ext cx="19908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973177F-7EAA-4B71-ACD5-77BB4A8B3B10}"/>
                  </a:ext>
                </a:extLst>
              </p14:cNvPr>
              <p14:cNvContentPartPr/>
              <p14:nvPr/>
            </p14:nvContentPartPr>
            <p14:xfrm>
              <a:off x="7499640" y="3382720"/>
              <a:ext cx="18720" cy="8352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973177F-7EAA-4B71-ACD5-77BB4A8B3B10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82000" y="3365080"/>
                <a:ext cx="5436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5B7F91A-3751-4B9E-8C13-D2CEDBBF8D2B}"/>
                  </a:ext>
                </a:extLst>
              </p14:cNvPr>
              <p14:cNvContentPartPr/>
              <p14:nvPr/>
            </p14:nvContentPartPr>
            <p14:xfrm>
              <a:off x="7528080" y="3242320"/>
              <a:ext cx="19080" cy="864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5B7F91A-3751-4B9E-8C13-D2CEDBBF8D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510440" y="3224680"/>
                <a:ext cx="547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D1D11E9-3447-4091-8A6D-39A2074CDF24}"/>
                  </a:ext>
                </a:extLst>
              </p14:cNvPr>
              <p14:cNvContentPartPr/>
              <p14:nvPr/>
            </p14:nvContentPartPr>
            <p14:xfrm>
              <a:off x="7578840" y="3296680"/>
              <a:ext cx="265320" cy="1677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D1D11E9-3447-4091-8A6D-39A2074CDF24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561200" y="3278680"/>
                <a:ext cx="3009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11F61E0-9243-4CE6-A8AF-24B3B0EE2523}"/>
                  </a:ext>
                </a:extLst>
              </p14:cNvPr>
              <p14:cNvContentPartPr/>
              <p14:nvPr/>
            </p14:nvContentPartPr>
            <p14:xfrm>
              <a:off x="8004000" y="3226840"/>
              <a:ext cx="288720" cy="20052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11F61E0-9243-4CE6-A8AF-24B3B0EE252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986360" y="3209200"/>
                <a:ext cx="3243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4AC069BD-41A9-4D17-A73B-D6C78F9132F2}"/>
                  </a:ext>
                </a:extLst>
              </p14:cNvPr>
              <p14:cNvContentPartPr/>
              <p14:nvPr/>
            </p14:nvContentPartPr>
            <p14:xfrm>
              <a:off x="598800" y="3962320"/>
              <a:ext cx="1718640" cy="1078920"/>
            </p14:xfrm>
          </p:contentPart>
        </mc:Choice>
        <mc:Fallback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4AC069BD-41A9-4D17-A73B-D6C78F9132F2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81160" y="3944320"/>
                <a:ext cx="175428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23FA660B-3E4E-4F42-9446-1E6254A5898F}"/>
                  </a:ext>
                </a:extLst>
              </p14:cNvPr>
              <p14:cNvContentPartPr/>
              <p14:nvPr/>
            </p14:nvContentPartPr>
            <p14:xfrm>
              <a:off x="2448480" y="4246360"/>
              <a:ext cx="498960" cy="907920"/>
            </p14:xfrm>
          </p:contentPart>
        </mc:Choice>
        <mc:Fallback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23FA660B-3E4E-4F42-9446-1E6254A5898F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430493" y="4228720"/>
                <a:ext cx="534574" cy="9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1E08C74-C0D6-489A-8D86-93517504B772}"/>
                  </a:ext>
                </a:extLst>
              </p14:cNvPr>
              <p14:cNvContentPartPr/>
              <p14:nvPr/>
            </p14:nvContentPartPr>
            <p14:xfrm>
              <a:off x="3399240" y="4398640"/>
              <a:ext cx="4320" cy="28440"/>
            </p14:xfrm>
          </p:contentPart>
        </mc:Choice>
        <mc:Fallback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1E08C74-C0D6-489A-8D86-93517504B772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381600" y="438100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310CFB2E-F114-490C-9240-210C40CC5B8A}"/>
                  </a:ext>
                </a:extLst>
              </p14:cNvPr>
              <p14:cNvContentPartPr/>
              <p14:nvPr/>
            </p14:nvContentPartPr>
            <p14:xfrm>
              <a:off x="3474120" y="4577200"/>
              <a:ext cx="142200" cy="7596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310CFB2E-F114-490C-9240-210C40CC5B8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456480" y="4559560"/>
                <a:ext cx="17784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843737D-A8D0-460E-8221-5035F7770E73}"/>
                  </a:ext>
                </a:extLst>
              </p14:cNvPr>
              <p14:cNvContentPartPr/>
              <p14:nvPr/>
            </p14:nvContentPartPr>
            <p14:xfrm>
              <a:off x="3045360" y="4546240"/>
              <a:ext cx="327960" cy="179280"/>
            </p14:xfrm>
          </p:contentPart>
        </mc:Choice>
        <mc:Fallback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843737D-A8D0-460E-8221-5035F7770E73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027720" y="4528240"/>
                <a:ext cx="3636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CEAFB70-E4A3-48B4-8714-510F65194916}"/>
                  </a:ext>
                </a:extLst>
              </p14:cNvPr>
              <p14:cNvContentPartPr/>
              <p14:nvPr/>
            </p14:nvContentPartPr>
            <p14:xfrm>
              <a:off x="3697680" y="4458040"/>
              <a:ext cx="203400" cy="194400"/>
            </p14:xfrm>
          </p:contentPart>
        </mc:Choice>
        <mc:Fallback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CEAFB70-E4A3-48B4-8714-510F65194916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680040" y="4440040"/>
                <a:ext cx="239040" cy="230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8569655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EBA4DDE-5441-4E6F-A30F-3682799BF7E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24149" r="7500" b="64444"/>
          <a:stretch/>
        </p:blipFill>
        <p:spPr>
          <a:xfrm>
            <a:off x="181495" y="136524"/>
            <a:ext cx="8583942" cy="21494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F892443-7237-4059-9280-FF1CF6CC57F7}"/>
                  </a:ext>
                </a:extLst>
              </p14:cNvPr>
              <p14:cNvContentPartPr/>
              <p14:nvPr/>
            </p14:nvContentPartPr>
            <p14:xfrm>
              <a:off x="1920000" y="495880"/>
              <a:ext cx="954000" cy="1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F892443-7237-4059-9280-FF1CF6CC57F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902000" y="460240"/>
                <a:ext cx="9896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14:cNvPr>
              <p14:cNvContentPartPr/>
              <p14:nvPr/>
            </p14:nvContentPartPr>
            <p14:xfrm>
              <a:off x="2372880" y="2056120"/>
              <a:ext cx="310680" cy="232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354880" y="2038480"/>
                <a:ext cx="34632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14:cNvPr>
              <p14:cNvContentPartPr/>
              <p14:nvPr/>
            </p14:nvContentPartPr>
            <p14:xfrm>
              <a:off x="2813880" y="2083480"/>
              <a:ext cx="191160" cy="9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5880" y="2065480"/>
                <a:ext cx="226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14:cNvPr>
              <p14:cNvContentPartPr/>
              <p14:nvPr/>
            </p14:nvContentPartPr>
            <p14:xfrm>
              <a:off x="2874720" y="2194360"/>
              <a:ext cx="14832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57080" y="2176360"/>
                <a:ext cx="1839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14:cNvPr>
              <p14:cNvContentPartPr/>
              <p14:nvPr/>
            </p14:nvContentPartPr>
            <p14:xfrm>
              <a:off x="3138600" y="2011480"/>
              <a:ext cx="11160" cy="21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120960" y="1993840"/>
                <a:ext cx="468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14:cNvPr>
              <p14:cNvContentPartPr/>
              <p14:nvPr/>
            </p14:nvContentPartPr>
            <p14:xfrm>
              <a:off x="3230400" y="2032720"/>
              <a:ext cx="118080" cy="213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212760" y="2015080"/>
                <a:ext cx="1537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14:cNvPr>
              <p14:cNvContentPartPr/>
              <p14:nvPr/>
            </p14:nvContentPartPr>
            <p14:xfrm>
              <a:off x="3965880" y="2204080"/>
              <a:ext cx="16920" cy="58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948240" y="2186440"/>
                <a:ext cx="525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14:cNvPr>
              <p14:cNvContentPartPr/>
              <p14:nvPr/>
            </p14:nvContentPartPr>
            <p14:xfrm>
              <a:off x="3463320" y="1980880"/>
              <a:ext cx="3470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45320" y="1962880"/>
                <a:ext cx="3826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893017-8764-48D6-9C9F-98230E8432DA}"/>
                  </a:ext>
                </a:extLst>
              </p14:cNvPr>
              <p14:cNvContentPartPr/>
              <p14:nvPr/>
            </p14:nvContentPartPr>
            <p14:xfrm>
              <a:off x="3311760" y="466720"/>
              <a:ext cx="2852280" cy="31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893017-8764-48D6-9C9F-98230E8432D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294120" y="431080"/>
                <a:ext cx="28879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14:cNvPr>
              <p14:cNvContentPartPr/>
              <p14:nvPr/>
            </p14:nvContentPartPr>
            <p14:xfrm>
              <a:off x="4265760" y="1970800"/>
              <a:ext cx="132480" cy="20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47760" y="1952800"/>
                <a:ext cx="1681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14:cNvPr>
              <p14:cNvContentPartPr/>
              <p14:nvPr/>
            </p14:nvContentPartPr>
            <p14:xfrm>
              <a:off x="4581840" y="2015440"/>
              <a:ext cx="196200" cy="6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563840" y="1997440"/>
                <a:ext cx="2318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14:cNvPr>
              <p14:cNvContentPartPr/>
              <p14:nvPr/>
            </p14:nvContentPartPr>
            <p14:xfrm>
              <a:off x="4612440" y="2083120"/>
              <a:ext cx="184320" cy="2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594800" y="2065480"/>
                <a:ext cx="219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14:cNvPr>
              <p14:cNvContentPartPr/>
              <p14:nvPr/>
            </p14:nvContentPartPr>
            <p14:xfrm>
              <a:off x="4896480" y="1949920"/>
              <a:ext cx="144000" cy="185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78840" y="1932280"/>
                <a:ext cx="1796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14:cNvPr>
              <p14:cNvContentPartPr/>
              <p14:nvPr/>
            </p14:nvContentPartPr>
            <p14:xfrm>
              <a:off x="5133720" y="2072320"/>
              <a:ext cx="6840" cy="40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16080" y="2054320"/>
                <a:ext cx="42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14:cNvPr>
              <p14:cNvContentPartPr/>
              <p14:nvPr/>
            </p14:nvContentPartPr>
            <p14:xfrm>
              <a:off x="5277000" y="1916440"/>
              <a:ext cx="438120" cy="196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259000" y="1898440"/>
                <a:ext cx="473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14:cNvPr>
              <p14:cNvContentPartPr/>
              <p14:nvPr/>
            </p14:nvContentPartPr>
            <p14:xfrm>
              <a:off x="5897280" y="2102920"/>
              <a:ext cx="46440" cy="58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79280" y="2084920"/>
                <a:ext cx="820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14:cNvPr>
              <p14:cNvContentPartPr/>
              <p14:nvPr/>
            </p14:nvContentPartPr>
            <p14:xfrm>
              <a:off x="6705120" y="2000680"/>
              <a:ext cx="17136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687480" y="1983040"/>
                <a:ext cx="207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14:cNvPr>
              <p14:cNvContentPartPr/>
              <p14:nvPr/>
            </p14:nvContentPartPr>
            <p14:xfrm>
              <a:off x="6695040" y="2092480"/>
              <a:ext cx="101160" cy="2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677040" y="2074840"/>
                <a:ext cx="1368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14:cNvPr>
              <p14:cNvContentPartPr/>
              <p14:nvPr/>
            </p14:nvContentPartPr>
            <p14:xfrm>
              <a:off x="7010040" y="1963960"/>
              <a:ext cx="189360" cy="19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92400" y="1945960"/>
                <a:ext cx="2250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14:cNvPr>
              <p14:cNvContentPartPr/>
              <p14:nvPr/>
            </p14:nvContentPartPr>
            <p14:xfrm>
              <a:off x="7309200" y="1918240"/>
              <a:ext cx="348840" cy="213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291200" y="1900240"/>
                <a:ext cx="3844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14:cNvPr>
              <p14:cNvContentPartPr/>
              <p14:nvPr/>
            </p14:nvContentPartPr>
            <p14:xfrm>
              <a:off x="6208320" y="1909240"/>
              <a:ext cx="333720" cy="24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90320" y="1891240"/>
                <a:ext cx="369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14:cNvPr>
              <p14:cNvContentPartPr/>
              <p14:nvPr/>
            </p14:nvContentPartPr>
            <p14:xfrm>
              <a:off x="7673160" y="2123080"/>
              <a:ext cx="99360" cy="1468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655160" y="2105440"/>
                <a:ext cx="135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14:cNvPr>
              <p14:cNvContentPartPr/>
              <p14:nvPr/>
            </p14:nvContentPartPr>
            <p14:xfrm>
              <a:off x="8300280" y="2031280"/>
              <a:ext cx="1011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282640" y="201364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14:cNvPr>
              <p14:cNvContentPartPr/>
              <p14:nvPr/>
            </p14:nvContentPartPr>
            <p14:xfrm>
              <a:off x="8310360" y="2105080"/>
              <a:ext cx="92520" cy="8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292720" y="2087080"/>
                <a:ext cx="128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14:cNvPr>
              <p14:cNvContentPartPr/>
              <p14:nvPr/>
            </p14:nvContentPartPr>
            <p14:xfrm>
              <a:off x="8676480" y="1926520"/>
              <a:ext cx="274680" cy="289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658480" y="1908542"/>
                <a:ext cx="310320" cy="324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14:cNvPr>
              <p14:cNvContentPartPr/>
              <p14:nvPr/>
            </p14:nvContentPartPr>
            <p14:xfrm>
              <a:off x="8518080" y="1956760"/>
              <a:ext cx="88560" cy="165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500153" y="1939120"/>
                <a:ext cx="124056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14:cNvPr>
              <p14:cNvContentPartPr/>
              <p14:nvPr/>
            </p14:nvContentPartPr>
            <p14:xfrm>
              <a:off x="7954680" y="1932280"/>
              <a:ext cx="223920" cy="270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937040" y="191464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14:cNvPr>
              <p14:cNvContentPartPr/>
              <p14:nvPr/>
            </p14:nvContentPartPr>
            <p14:xfrm>
              <a:off x="618240" y="2422600"/>
              <a:ext cx="156600" cy="28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0600" y="2404600"/>
                <a:ext cx="1922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14:cNvPr>
              <p14:cNvContentPartPr/>
              <p14:nvPr/>
            </p14:nvContentPartPr>
            <p14:xfrm>
              <a:off x="883560" y="2610520"/>
              <a:ext cx="110520" cy="10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65560" y="2592520"/>
                <a:ext cx="1461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14:cNvPr>
              <p14:cNvContentPartPr/>
              <p14:nvPr/>
            </p14:nvContentPartPr>
            <p14:xfrm>
              <a:off x="1198560" y="2509720"/>
              <a:ext cx="185760" cy="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80920" y="2491720"/>
                <a:ext cx="221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14:cNvPr>
              <p14:cNvContentPartPr/>
              <p14:nvPr/>
            </p14:nvContentPartPr>
            <p14:xfrm>
              <a:off x="1218720" y="2620960"/>
              <a:ext cx="175680" cy="1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200720" y="2603320"/>
                <a:ext cx="211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14:cNvPr>
              <p14:cNvContentPartPr/>
              <p14:nvPr/>
            </p14:nvContentPartPr>
            <p14:xfrm>
              <a:off x="1822440" y="2387320"/>
              <a:ext cx="506880" cy="2440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804440" y="2369680"/>
                <a:ext cx="5425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14:cNvPr>
              <p14:cNvContentPartPr/>
              <p14:nvPr/>
            </p14:nvContentPartPr>
            <p14:xfrm>
              <a:off x="1604280" y="2346640"/>
              <a:ext cx="112680" cy="302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86640" y="2329000"/>
                <a:ext cx="1483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B411541-CED1-46CD-82CB-835E74D2AA3F}"/>
                  </a:ext>
                </a:extLst>
              </p14:cNvPr>
              <p14:cNvContentPartPr/>
              <p14:nvPr/>
            </p14:nvContentPartPr>
            <p14:xfrm>
              <a:off x="4846080" y="809800"/>
              <a:ext cx="1902960" cy="374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B411541-CED1-46CD-82CB-835E74D2AA3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828080" y="774160"/>
                <a:ext cx="19386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7C0363-71C0-498A-9125-C13FB1CA115F}"/>
                  </a:ext>
                </a:extLst>
              </p14:cNvPr>
              <p14:cNvContentPartPr/>
              <p14:nvPr/>
            </p14:nvContentPartPr>
            <p14:xfrm>
              <a:off x="5983680" y="1178080"/>
              <a:ext cx="1543680" cy="144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7C0363-71C0-498A-9125-C13FB1CA11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966040" y="1142440"/>
                <a:ext cx="15793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419DDD3-97AC-4D7B-87DC-AF43BC6CF376}"/>
                  </a:ext>
                </a:extLst>
              </p14:cNvPr>
              <p14:cNvContentPartPr/>
              <p14:nvPr/>
            </p14:nvContentPartPr>
            <p14:xfrm>
              <a:off x="3961920" y="1493080"/>
              <a:ext cx="4355640" cy="615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419DDD3-97AC-4D7B-87DC-AF43BC6CF37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944280" y="1457440"/>
                <a:ext cx="43912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13C425-5EBF-4C79-8245-E8189447DE3A}"/>
                  </a:ext>
                </a:extLst>
              </p14:cNvPr>
              <p14:cNvContentPartPr/>
              <p14:nvPr/>
            </p14:nvContentPartPr>
            <p14:xfrm>
              <a:off x="365520" y="1857400"/>
              <a:ext cx="2977200" cy="536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13C425-5EBF-4C79-8245-E8189447DE3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7520" y="1821760"/>
                <a:ext cx="30128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F4259F0-5124-454C-AD08-76E88FE73131}"/>
                  </a:ext>
                </a:extLst>
              </p14:cNvPr>
              <p14:cNvContentPartPr/>
              <p14:nvPr/>
            </p14:nvContentPartPr>
            <p14:xfrm>
              <a:off x="2895240" y="2864320"/>
              <a:ext cx="1783800" cy="51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F4259F0-5124-454C-AD08-76E88FE7313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877240" y="2846320"/>
                <a:ext cx="18194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8D193F-F6CE-49C5-82D8-C4BBF8B313AF}"/>
                  </a:ext>
                </a:extLst>
              </p14:cNvPr>
              <p14:cNvContentPartPr/>
              <p14:nvPr/>
            </p14:nvContentPartPr>
            <p14:xfrm>
              <a:off x="4836000" y="2539600"/>
              <a:ext cx="40680" cy="43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8D193F-F6CE-49C5-82D8-C4BBF8B313A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818000" y="2521600"/>
                <a:ext cx="7632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36DDCA9-9CD5-419E-841D-747457107D88}"/>
                  </a:ext>
                </a:extLst>
              </p14:cNvPr>
              <p14:cNvContentPartPr/>
              <p14:nvPr/>
            </p14:nvContentPartPr>
            <p14:xfrm>
              <a:off x="4860120" y="2691880"/>
              <a:ext cx="27000" cy="392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36DDCA9-9CD5-419E-841D-747457107D8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42120" y="2674240"/>
                <a:ext cx="626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FC0F66D-2E95-4039-A8EC-A393C55D1BA2}"/>
                  </a:ext>
                </a:extLst>
              </p14:cNvPr>
              <p14:cNvContentPartPr/>
              <p14:nvPr/>
            </p14:nvContentPartPr>
            <p14:xfrm>
              <a:off x="4236600" y="2478400"/>
              <a:ext cx="362160" cy="3405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FC0F66D-2E95-4039-A8EC-A393C55D1BA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18600" y="2460400"/>
                <a:ext cx="3978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C252E4E-BC44-4180-B87C-A3E24C9DD9D4}"/>
                  </a:ext>
                </a:extLst>
              </p14:cNvPr>
              <p14:cNvContentPartPr/>
              <p14:nvPr/>
            </p14:nvContentPartPr>
            <p14:xfrm>
              <a:off x="2787960" y="2473000"/>
              <a:ext cx="1113120" cy="3524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C252E4E-BC44-4180-B87C-A3E24C9DD9D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770320" y="2455360"/>
                <a:ext cx="11487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DC4757E-D453-4521-8098-C3F6452A7480}"/>
                  </a:ext>
                </a:extLst>
              </p14:cNvPr>
              <p14:cNvContentPartPr/>
              <p14:nvPr/>
            </p14:nvContentPartPr>
            <p14:xfrm>
              <a:off x="732000" y="3279760"/>
              <a:ext cx="46440" cy="3240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DC4757E-D453-4521-8098-C3F6452A748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14000" y="3262120"/>
                <a:ext cx="8208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E7808E2-4C4D-47F3-A4D8-6F5D1E4B4FA4}"/>
                  </a:ext>
                </a:extLst>
              </p14:cNvPr>
              <p14:cNvContentPartPr/>
              <p14:nvPr/>
            </p14:nvContentPartPr>
            <p14:xfrm>
              <a:off x="766560" y="3301720"/>
              <a:ext cx="127440" cy="2300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E7808E2-4C4D-47F3-A4D8-6F5D1E4B4FA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48920" y="3284080"/>
                <a:ext cx="1630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59EB8E0-9238-4F3E-AB89-C9BC24343BF7}"/>
                  </a:ext>
                </a:extLst>
              </p14:cNvPr>
              <p14:cNvContentPartPr/>
              <p14:nvPr/>
            </p14:nvContentPartPr>
            <p14:xfrm>
              <a:off x="957000" y="3443920"/>
              <a:ext cx="28440" cy="1227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59EB8E0-9238-4F3E-AB89-C9BC24343BF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939000" y="3425920"/>
                <a:ext cx="640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2C75BC4-88FF-49E0-8A0B-C79970DB09A9}"/>
                  </a:ext>
                </a:extLst>
              </p14:cNvPr>
              <p14:cNvContentPartPr/>
              <p14:nvPr/>
            </p14:nvContentPartPr>
            <p14:xfrm>
              <a:off x="1076520" y="3439960"/>
              <a:ext cx="160920" cy="6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2C75BC4-88FF-49E0-8A0B-C79970DB09A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058880" y="3421960"/>
                <a:ext cx="196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07CD2DF-A6D2-41EF-A729-63233E2BE123}"/>
                  </a:ext>
                </a:extLst>
              </p14:cNvPr>
              <p14:cNvContentPartPr/>
              <p14:nvPr/>
            </p14:nvContentPartPr>
            <p14:xfrm>
              <a:off x="1135920" y="3331960"/>
              <a:ext cx="42840" cy="1983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07CD2DF-A6D2-41EF-A729-63233E2BE1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17920" y="3314320"/>
                <a:ext cx="78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B605051-7CCC-40A2-A6CA-2E3F71EEF91C}"/>
                  </a:ext>
                </a:extLst>
              </p14:cNvPr>
              <p14:cNvContentPartPr/>
              <p14:nvPr/>
            </p14:nvContentPartPr>
            <p14:xfrm>
              <a:off x="1367760" y="3304240"/>
              <a:ext cx="194760" cy="2509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B605051-7CCC-40A2-A6CA-2E3F71EEF91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350120" y="3286240"/>
                <a:ext cx="230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AC0940C-C7D0-49A6-80D0-1601C67EEBC8}"/>
                  </a:ext>
                </a:extLst>
              </p14:cNvPr>
              <p14:cNvContentPartPr/>
              <p14:nvPr/>
            </p14:nvContentPartPr>
            <p14:xfrm>
              <a:off x="1665840" y="3474520"/>
              <a:ext cx="10440" cy="1004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AC0940C-C7D0-49A6-80D0-1601C67EEBC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647840" y="3456880"/>
                <a:ext cx="460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3827C5E-8DF4-444C-B205-AF431E820B9C}"/>
                  </a:ext>
                </a:extLst>
              </p14:cNvPr>
              <p14:cNvContentPartPr/>
              <p14:nvPr/>
            </p14:nvContentPartPr>
            <p14:xfrm>
              <a:off x="2925480" y="3321880"/>
              <a:ext cx="210960" cy="46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3827C5E-8DF4-444C-B205-AF431E820B9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907840" y="3304240"/>
                <a:ext cx="246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09B8DDE-C004-4AD7-9170-7F9CFCFE103F}"/>
                  </a:ext>
                </a:extLst>
              </p14:cNvPr>
              <p14:cNvContentPartPr/>
              <p14:nvPr/>
            </p14:nvContentPartPr>
            <p14:xfrm>
              <a:off x="2956440" y="3423400"/>
              <a:ext cx="164160" cy="226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09B8DDE-C004-4AD7-9170-7F9CFCFE103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938440" y="3405760"/>
                <a:ext cx="1998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1E9ADB-4EA6-4D56-8DD6-8382F49C17BA}"/>
                  </a:ext>
                </a:extLst>
              </p14:cNvPr>
              <p14:cNvContentPartPr/>
              <p14:nvPr/>
            </p14:nvContentPartPr>
            <p14:xfrm>
              <a:off x="3850320" y="3223240"/>
              <a:ext cx="653400" cy="2826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1E9ADB-4EA6-4D56-8DD6-8382F49C17B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832320" y="3205240"/>
                <a:ext cx="6890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1D55592-8A1A-4D48-A4B9-4A23C9E42AE3}"/>
                  </a:ext>
                </a:extLst>
              </p14:cNvPr>
              <p14:cNvContentPartPr/>
              <p14:nvPr/>
            </p14:nvContentPartPr>
            <p14:xfrm>
              <a:off x="3378360" y="3210280"/>
              <a:ext cx="381600" cy="31500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1D55592-8A1A-4D48-A4B9-4A23C9E42AE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60703" y="3192640"/>
                <a:ext cx="417274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54D671-1085-4E3A-84BD-5C832B8BD9F1}"/>
                  </a:ext>
                </a:extLst>
              </p14:cNvPr>
              <p14:cNvContentPartPr/>
              <p14:nvPr/>
            </p14:nvContentPartPr>
            <p14:xfrm>
              <a:off x="2146440" y="3271840"/>
              <a:ext cx="525240" cy="3171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54D671-1085-4E3A-84BD-5C832B8BD9F1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128440" y="3253860"/>
                <a:ext cx="560880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BA7CB72-4BBB-43E6-B63E-23332E421852}"/>
                  </a:ext>
                </a:extLst>
              </p14:cNvPr>
              <p14:cNvContentPartPr/>
              <p14:nvPr/>
            </p14:nvContentPartPr>
            <p14:xfrm>
              <a:off x="1818120" y="3331960"/>
              <a:ext cx="204480" cy="1983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BA7CB72-4BBB-43E6-B63E-23332E421852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800120" y="3314320"/>
                <a:ext cx="2401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FD3F9F9-FC78-451A-80C3-0917961EBDC2}"/>
                  </a:ext>
                </a:extLst>
              </p14:cNvPr>
              <p14:cNvContentPartPr/>
              <p14:nvPr/>
            </p14:nvContentPartPr>
            <p14:xfrm>
              <a:off x="1300080" y="2914000"/>
              <a:ext cx="711720" cy="8046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FD3F9F9-FC78-451A-80C3-0917961EBDC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282080" y="2896000"/>
                <a:ext cx="74736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B590E73-DCD0-4764-80C2-6743F38DBC35}"/>
                  </a:ext>
                </a:extLst>
              </p14:cNvPr>
              <p14:cNvContentPartPr/>
              <p14:nvPr/>
            </p14:nvContentPartPr>
            <p14:xfrm>
              <a:off x="3297720" y="2986360"/>
              <a:ext cx="711000" cy="7120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B590E73-DCD0-4764-80C2-6743F38DBC3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280080" y="2968360"/>
                <a:ext cx="746640" cy="74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C17C05C-406C-4EB3-B96A-6060B9012DF5}"/>
                  </a:ext>
                </a:extLst>
              </p14:cNvPr>
              <p14:cNvContentPartPr/>
              <p14:nvPr/>
            </p14:nvContentPartPr>
            <p14:xfrm>
              <a:off x="5603520" y="2976640"/>
              <a:ext cx="15120" cy="82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C17C05C-406C-4EB3-B96A-6060B9012DF5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585880" y="2958640"/>
                <a:ext cx="507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3357E6-DBB8-443E-B24A-FBB88A9C01EB}"/>
                  </a:ext>
                </a:extLst>
              </p14:cNvPr>
              <p14:cNvContentPartPr/>
              <p14:nvPr/>
            </p14:nvContentPartPr>
            <p14:xfrm>
              <a:off x="5770560" y="2885920"/>
              <a:ext cx="102960" cy="162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3357E6-DBB8-443E-B24A-FBB88A9C01E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52920" y="2867920"/>
                <a:ext cx="138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CD2FD95-A381-4D8C-8914-F832A081FE82}"/>
                  </a:ext>
                </a:extLst>
              </p14:cNvPr>
              <p14:cNvContentPartPr/>
              <p14:nvPr/>
            </p14:nvContentPartPr>
            <p14:xfrm>
              <a:off x="5760120" y="2939200"/>
              <a:ext cx="125640" cy="1728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CD2FD95-A381-4D8C-8914-F832A081FE82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742480" y="2921560"/>
                <a:ext cx="1612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8685677-5832-4140-9830-4FB97FA714B0}"/>
                  </a:ext>
                </a:extLst>
              </p14:cNvPr>
              <p14:cNvContentPartPr/>
              <p14:nvPr/>
            </p14:nvContentPartPr>
            <p14:xfrm>
              <a:off x="6542760" y="2683960"/>
              <a:ext cx="313200" cy="28980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8685677-5832-4140-9830-4FB97FA714B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25120" y="2665960"/>
                <a:ext cx="34884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E00E64E-F0C3-47C8-B11D-886F92F67FDF}"/>
                  </a:ext>
                </a:extLst>
              </p14:cNvPr>
              <p14:cNvContentPartPr/>
              <p14:nvPr/>
            </p14:nvContentPartPr>
            <p14:xfrm>
              <a:off x="6014280" y="2753080"/>
              <a:ext cx="426240" cy="3225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E00E64E-F0C3-47C8-B11D-886F92F67FD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996640" y="2735080"/>
                <a:ext cx="4618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1A1EF4A-0C61-45F3-974D-C7DC4222FADB}"/>
                  </a:ext>
                </a:extLst>
              </p14:cNvPr>
              <p14:cNvContentPartPr/>
              <p14:nvPr/>
            </p14:nvContentPartPr>
            <p14:xfrm>
              <a:off x="5341800" y="2834440"/>
              <a:ext cx="159480" cy="246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1A1EF4A-0C61-45F3-974D-C7DC4222FADB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323800" y="2816440"/>
                <a:ext cx="1951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A0FB460-7C4D-42E8-BA91-ADBB5EED5113}"/>
                  </a:ext>
                </a:extLst>
              </p14:cNvPr>
              <p14:cNvContentPartPr/>
              <p14:nvPr/>
            </p14:nvContentPartPr>
            <p14:xfrm>
              <a:off x="6936600" y="2956120"/>
              <a:ext cx="73800" cy="1069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A0FB460-7C4D-42E8-BA91-ADBB5EED511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918960" y="2938480"/>
                <a:ext cx="10944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5615385-24E5-4484-894C-8CC7442B02B4}"/>
                  </a:ext>
                </a:extLst>
              </p14:cNvPr>
              <p14:cNvContentPartPr/>
              <p14:nvPr/>
            </p14:nvContentPartPr>
            <p14:xfrm>
              <a:off x="7802400" y="2823640"/>
              <a:ext cx="122400" cy="111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5615385-24E5-4484-894C-8CC7442B02B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784400" y="280564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FC88367-66DF-4416-89F5-484D0035DB56}"/>
                  </a:ext>
                </a:extLst>
              </p14:cNvPr>
              <p14:cNvContentPartPr/>
              <p14:nvPr/>
            </p14:nvContentPartPr>
            <p14:xfrm>
              <a:off x="7802400" y="2905360"/>
              <a:ext cx="117720" cy="25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FC88367-66DF-4416-89F5-484D0035DB5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784400" y="2887720"/>
                <a:ext cx="1533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953472-11CF-46CA-B7C4-D462A0A63DB7}"/>
                  </a:ext>
                </a:extLst>
              </p14:cNvPr>
              <p14:cNvContentPartPr/>
              <p14:nvPr/>
            </p14:nvContentPartPr>
            <p14:xfrm>
              <a:off x="8086800" y="2671000"/>
              <a:ext cx="250920" cy="26604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953472-11CF-46CA-B7C4-D462A0A63DB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069135" y="2653360"/>
                <a:ext cx="286611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B59B36D-7230-416B-A49C-1FDE45515751}"/>
                  </a:ext>
                </a:extLst>
              </p14:cNvPr>
              <p14:cNvContentPartPr/>
              <p14:nvPr/>
            </p14:nvContentPartPr>
            <p14:xfrm>
              <a:off x="7182480" y="2721760"/>
              <a:ext cx="485280" cy="26424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B59B36D-7230-416B-A49C-1FDE4551575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164480" y="2704096"/>
                <a:ext cx="520920" cy="299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901FD9F-86A2-4032-993C-669E951556B7}"/>
                  </a:ext>
                </a:extLst>
              </p14:cNvPr>
              <p14:cNvContentPartPr/>
              <p14:nvPr/>
            </p14:nvContentPartPr>
            <p14:xfrm>
              <a:off x="8475960" y="2631400"/>
              <a:ext cx="118800" cy="2444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901FD9F-86A2-4032-993C-669E951556B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8457960" y="2613400"/>
                <a:ext cx="1544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305D753-C02D-4FCD-BEB1-56883127A76E}"/>
                  </a:ext>
                </a:extLst>
              </p14:cNvPr>
              <p14:cNvContentPartPr/>
              <p14:nvPr/>
            </p14:nvContentPartPr>
            <p14:xfrm>
              <a:off x="8666040" y="2794120"/>
              <a:ext cx="127440" cy="11340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305D753-C02D-4FCD-BEB1-56883127A76E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8648040" y="2776480"/>
                <a:ext cx="163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94FD24B-92C7-4796-A6A0-CB6F62D3C357}"/>
                  </a:ext>
                </a:extLst>
              </p14:cNvPr>
              <p14:cNvContentPartPr/>
              <p14:nvPr/>
            </p14:nvContentPartPr>
            <p14:xfrm>
              <a:off x="6065040" y="3405400"/>
              <a:ext cx="174240" cy="183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94FD24B-92C7-4796-A6A0-CB6F62D3C357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047400" y="3387400"/>
                <a:ext cx="2098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4E46176-B7EB-4945-81DB-3D0F10E2BFA0}"/>
                  </a:ext>
                </a:extLst>
              </p14:cNvPr>
              <p14:cNvContentPartPr/>
              <p14:nvPr/>
            </p14:nvContentPartPr>
            <p14:xfrm>
              <a:off x="6085560" y="3504760"/>
              <a:ext cx="163440" cy="104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4E46176-B7EB-4945-81DB-3D0F10E2BFA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067560" y="3486760"/>
                <a:ext cx="199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9003158-BECD-43BE-8BAA-7C9186957F02}"/>
                  </a:ext>
                </a:extLst>
              </p14:cNvPr>
              <p14:cNvContentPartPr/>
              <p14:nvPr/>
            </p14:nvContentPartPr>
            <p14:xfrm>
              <a:off x="6371400" y="3385240"/>
              <a:ext cx="488520" cy="353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9003158-BECD-43BE-8BAA-7C9186957F0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353760" y="3367582"/>
                <a:ext cx="524160" cy="388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8A68B2D-A703-44AE-A2C7-638DC3482340}"/>
                  </a:ext>
                </a:extLst>
              </p14:cNvPr>
              <p14:cNvContentPartPr/>
              <p14:nvPr/>
            </p14:nvContentPartPr>
            <p14:xfrm>
              <a:off x="5464920" y="3329080"/>
              <a:ext cx="402120" cy="2775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8A68B2D-A703-44AE-A2C7-638DC3482340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47280" y="3311103"/>
                <a:ext cx="437760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1AB666-87A6-4584-98E9-5008D12F28C0}"/>
                  </a:ext>
                </a:extLst>
              </p14:cNvPr>
              <p14:cNvContentPartPr/>
              <p14:nvPr/>
            </p14:nvContentPartPr>
            <p14:xfrm>
              <a:off x="6980880" y="3249880"/>
              <a:ext cx="109440" cy="2322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1AB666-87A6-4584-98E9-5008D12F28C0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963240" y="3231880"/>
                <a:ext cx="14508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6CE899B-1F94-4E07-B1A6-10E727E829EA}"/>
                  </a:ext>
                </a:extLst>
              </p14:cNvPr>
              <p14:cNvContentPartPr/>
              <p14:nvPr/>
            </p14:nvContentPartPr>
            <p14:xfrm>
              <a:off x="7152240" y="3392800"/>
              <a:ext cx="104400" cy="12276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6CE899B-1F94-4E07-B1A6-10E727E829EA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134240" y="3375160"/>
                <a:ext cx="14004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C9C1E3F-9060-4CB3-A5C9-A9AE5CF0F1C4}"/>
                  </a:ext>
                </a:extLst>
              </p14:cNvPr>
              <p14:cNvContentPartPr/>
              <p14:nvPr/>
            </p14:nvContentPartPr>
            <p14:xfrm>
              <a:off x="7303800" y="3301720"/>
              <a:ext cx="163440" cy="1915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C9C1E3F-9060-4CB3-A5C9-A9AE5CF0F1C4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286160" y="3283720"/>
                <a:ext cx="19908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973177F-7EAA-4B71-ACD5-77BB4A8B3B10}"/>
                  </a:ext>
                </a:extLst>
              </p14:cNvPr>
              <p14:cNvContentPartPr/>
              <p14:nvPr/>
            </p14:nvContentPartPr>
            <p14:xfrm>
              <a:off x="7499640" y="3382720"/>
              <a:ext cx="18720" cy="8352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973177F-7EAA-4B71-ACD5-77BB4A8B3B10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82000" y="3365080"/>
                <a:ext cx="5436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5B7F91A-3751-4B9E-8C13-D2CEDBBF8D2B}"/>
                  </a:ext>
                </a:extLst>
              </p14:cNvPr>
              <p14:cNvContentPartPr/>
              <p14:nvPr/>
            </p14:nvContentPartPr>
            <p14:xfrm>
              <a:off x="7528080" y="3242320"/>
              <a:ext cx="19080" cy="864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5B7F91A-3751-4B9E-8C13-D2CEDBBF8D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510440" y="3224680"/>
                <a:ext cx="547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D1D11E9-3447-4091-8A6D-39A2074CDF24}"/>
                  </a:ext>
                </a:extLst>
              </p14:cNvPr>
              <p14:cNvContentPartPr/>
              <p14:nvPr/>
            </p14:nvContentPartPr>
            <p14:xfrm>
              <a:off x="7578840" y="3296680"/>
              <a:ext cx="265320" cy="1677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D1D11E9-3447-4091-8A6D-39A2074CDF24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561200" y="3278680"/>
                <a:ext cx="3009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11F61E0-9243-4CE6-A8AF-24B3B0EE2523}"/>
                  </a:ext>
                </a:extLst>
              </p14:cNvPr>
              <p14:cNvContentPartPr/>
              <p14:nvPr/>
            </p14:nvContentPartPr>
            <p14:xfrm>
              <a:off x="8004000" y="3226840"/>
              <a:ext cx="288720" cy="20052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11F61E0-9243-4CE6-A8AF-24B3B0EE252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986360" y="3209200"/>
                <a:ext cx="3243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4AC069BD-41A9-4D17-A73B-D6C78F9132F2}"/>
                  </a:ext>
                </a:extLst>
              </p14:cNvPr>
              <p14:cNvContentPartPr/>
              <p14:nvPr/>
            </p14:nvContentPartPr>
            <p14:xfrm>
              <a:off x="598800" y="3962320"/>
              <a:ext cx="1718640" cy="1078920"/>
            </p14:xfrm>
          </p:contentPart>
        </mc:Choice>
        <mc:Fallback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4AC069BD-41A9-4D17-A73B-D6C78F9132F2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81160" y="3944320"/>
                <a:ext cx="175428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23FA660B-3E4E-4F42-9446-1E6254A5898F}"/>
                  </a:ext>
                </a:extLst>
              </p14:cNvPr>
              <p14:cNvContentPartPr/>
              <p14:nvPr/>
            </p14:nvContentPartPr>
            <p14:xfrm>
              <a:off x="2448480" y="4246360"/>
              <a:ext cx="498960" cy="907920"/>
            </p14:xfrm>
          </p:contentPart>
        </mc:Choice>
        <mc:Fallback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23FA660B-3E4E-4F42-9446-1E6254A5898F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430493" y="4228720"/>
                <a:ext cx="534574" cy="9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1E08C74-C0D6-489A-8D86-93517504B772}"/>
                  </a:ext>
                </a:extLst>
              </p14:cNvPr>
              <p14:cNvContentPartPr/>
              <p14:nvPr/>
            </p14:nvContentPartPr>
            <p14:xfrm>
              <a:off x="3399240" y="4398640"/>
              <a:ext cx="4320" cy="28440"/>
            </p14:xfrm>
          </p:contentPart>
        </mc:Choice>
        <mc:Fallback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1E08C74-C0D6-489A-8D86-93517504B772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381600" y="438100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310CFB2E-F114-490C-9240-210C40CC5B8A}"/>
                  </a:ext>
                </a:extLst>
              </p14:cNvPr>
              <p14:cNvContentPartPr/>
              <p14:nvPr/>
            </p14:nvContentPartPr>
            <p14:xfrm>
              <a:off x="3474120" y="4577200"/>
              <a:ext cx="142200" cy="7596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310CFB2E-F114-490C-9240-210C40CC5B8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456480" y="4559560"/>
                <a:ext cx="17784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843737D-A8D0-460E-8221-5035F7770E73}"/>
                  </a:ext>
                </a:extLst>
              </p14:cNvPr>
              <p14:cNvContentPartPr/>
              <p14:nvPr/>
            </p14:nvContentPartPr>
            <p14:xfrm>
              <a:off x="3045360" y="4546240"/>
              <a:ext cx="327960" cy="179280"/>
            </p14:xfrm>
          </p:contentPart>
        </mc:Choice>
        <mc:Fallback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843737D-A8D0-460E-8221-5035F7770E73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027720" y="4528240"/>
                <a:ext cx="3636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CEAFB70-E4A3-48B4-8714-510F65194916}"/>
                  </a:ext>
                </a:extLst>
              </p14:cNvPr>
              <p14:cNvContentPartPr/>
              <p14:nvPr/>
            </p14:nvContentPartPr>
            <p14:xfrm>
              <a:off x="3697680" y="4458040"/>
              <a:ext cx="203400" cy="194400"/>
            </p14:xfrm>
          </p:contentPart>
        </mc:Choice>
        <mc:Fallback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CEAFB70-E4A3-48B4-8714-510F65194916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680040" y="4440040"/>
                <a:ext cx="2390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1392728-AFAC-498A-A969-DD90E8F87CB9}"/>
                  </a:ext>
                </a:extLst>
              </p14:cNvPr>
              <p14:cNvContentPartPr/>
              <p14:nvPr/>
            </p14:nvContentPartPr>
            <p14:xfrm>
              <a:off x="4302480" y="3961960"/>
              <a:ext cx="483120" cy="22320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1392728-AFAC-498A-A969-DD90E8F87CB9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284840" y="3944320"/>
                <a:ext cx="5187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05E1015-FF95-4B58-B0FC-A6B45D823B82}"/>
                  </a:ext>
                </a:extLst>
              </p14:cNvPr>
              <p14:cNvContentPartPr/>
              <p14:nvPr/>
            </p14:nvContentPartPr>
            <p14:xfrm>
              <a:off x="5264760" y="4003360"/>
              <a:ext cx="504360" cy="2505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05E1015-FF95-4B58-B0FC-A6B45D823B8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247120" y="3985720"/>
                <a:ext cx="5400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C6595BF-3B27-4807-94B5-5C61409327D5}"/>
                  </a:ext>
                </a:extLst>
              </p14:cNvPr>
              <p14:cNvContentPartPr/>
              <p14:nvPr/>
            </p14:nvContentPartPr>
            <p14:xfrm>
              <a:off x="5953440" y="4067800"/>
              <a:ext cx="154440" cy="1548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C6595BF-3B27-4807-94B5-5C61409327D5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5935440" y="4050160"/>
                <a:ext cx="1900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954A74A-253E-49CA-8808-720D5D2483CC}"/>
                  </a:ext>
                </a:extLst>
              </p14:cNvPr>
              <p14:cNvContentPartPr/>
              <p14:nvPr/>
            </p14:nvContentPartPr>
            <p14:xfrm>
              <a:off x="5983680" y="4118200"/>
              <a:ext cx="164880" cy="900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954A74A-253E-49CA-8808-720D5D2483CC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966040" y="4100560"/>
                <a:ext cx="2005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B40B61D-132D-42FA-AEAF-9CAB3A69AC07}"/>
                  </a:ext>
                </a:extLst>
              </p14:cNvPr>
              <p14:cNvContentPartPr/>
              <p14:nvPr/>
            </p14:nvContentPartPr>
            <p14:xfrm>
              <a:off x="6328200" y="3941800"/>
              <a:ext cx="803880" cy="27540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B40B61D-132D-42FA-AEAF-9CAB3A69AC07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310208" y="3924160"/>
                <a:ext cx="839504" cy="311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60037144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EBA4DDE-5441-4E6F-A30F-3682799BF7E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24149" r="7500" b="64444"/>
          <a:stretch/>
        </p:blipFill>
        <p:spPr>
          <a:xfrm>
            <a:off x="181495" y="136524"/>
            <a:ext cx="8583942" cy="21494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F892443-7237-4059-9280-FF1CF6CC57F7}"/>
                  </a:ext>
                </a:extLst>
              </p14:cNvPr>
              <p14:cNvContentPartPr/>
              <p14:nvPr/>
            </p14:nvContentPartPr>
            <p14:xfrm>
              <a:off x="1920000" y="495880"/>
              <a:ext cx="954000" cy="1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F892443-7237-4059-9280-FF1CF6CC57F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902000" y="460240"/>
                <a:ext cx="9896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14:cNvPr>
              <p14:cNvContentPartPr/>
              <p14:nvPr/>
            </p14:nvContentPartPr>
            <p14:xfrm>
              <a:off x="2372880" y="2056120"/>
              <a:ext cx="310680" cy="232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354880" y="2038480"/>
                <a:ext cx="34632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14:cNvPr>
              <p14:cNvContentPartPr/>
              <p14:nvPr/>
            </p14:nvContentPartPr>
            <p14:xfrm>
              <a:off x="2813880" y="2083480"/>
              <a:ext cx="191160" cy="9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5880" y="2065480"/>
                <a:ext cx="226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14:cNvPr>
              <p14:cNvContentPartPr/>
              <p14:nvPr/>
            </p14:nvContentPartPr>
            <p14:xfrm>
              <a:off x="2874720" y="2194360"/>
              <a:ext cx="14832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57080" y="2176360"/>
                <a:ext cx="1839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14:cNvPr>
              <p14:cNvContentPartPr/>
              <p14:nvPr/>
            </p14:nvContentPartPr>
            <p14:xfrm>
              <a:off x="3138600" y="2011480"/>
              <a:ext cx="11160" cy="21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120960" y="1993840"/>
                <a:ext cx="468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14:cNvPr>
              <p14:cNvContentPartPr/>
              <p14:nvPr/>
            </p14:nvContentPartPr>
            <p14:xfrm>
              <a:off x="3230400" y="2032720"/>
              <a:ext cx="118080" cy="213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212760" y="2015080"/>
                <a:ext cx="1537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14:cNvPr>
              <p14:cNvContentPartPr/>
              <p14:nvPr/>
            </p14:nvContentPartPr>
            <p14:xfrm>
              <a:off x="3965880" y="2204080"/>
              <a:ext cx="16920" cy="58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948240" y="2186440"/>
                <a:ext cx="525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14:cNvPr>
              <p14:cNvContentPartPr/>
              <p14:nvPr/>
            </p14:nvContentPartPr>
            <p14:xfrm>
              <a:off x="3463320" y="1980880"/>
              <a:ext cx="3470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45320" y="1962880"/>
                <a:ext cx="3826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893017-8764-48D6-9C9F-98230E8432DA}"/>
                  </a:ext>
                </a:extLst>
              </p14:cNvPr>
              <p14:cNvContentPartPr/>
              <p14:nvPr/>
            </p14:nvContentPartPr>
            <p14:xfrm>
              <a:off x="3311760" y="466720"/>
              <a:ext cx="2852280" cy="31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893017-8764-48D6-9C9F-98230E8432D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294120" y="431080"/>
                <a:ext cx="28879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14:cNvPr>
              <p14:cNvContentPartPr/>
              <p14:nvPr/>
            </p14:nvContentPartPr>
            <p14:xfrm>
              <a:off x="4265760" y="1970800"/>
              <a:ext cx="132480" cy="20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47760" y="1952800"/>
                <a:ext cx="1681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14:cNvPr>
              <p14:cNvContentPartPr/>
              <p14:nvPr/>
            </p14:nvContentPartPr>
            <p14:xfrm>
              <a:off x="4581840" y="2015440"/>
              <a:ext cx="196200" cy="6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563840" y="1997440"/>
                <a:ext cx="2318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14:cNvPr>
              <p14:cNvContentPartPr/>
              <p14:nvPr/>
            </p14:nvContentPartPr>
            <p14:xfrm>
              <a:off x="4612440" y="2083120"/>
              <a:ext cx="184320" cy="2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594800" y="2065480"/>
                <a:ext cx="219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14:cNvPr>
              <p14:cNvContentPartPr/>
              <p14:nvPr/>
            </p14:nvContentPartPr>
            <p14:xfrm>
              <a:off x="4896480" y="1949920"/>
              <a:ext cx="144000" cy="185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78840" y="1932280"/>
                <a:ext cx="1796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14:cNvPr>
              <p14:cNvContentPartPr/>
              <p14:nvPr/>
            </p14:nvContentPartPr>
            <p14:xfrm>
              <a:off x="5133720" y="2072320"/>
              <a:ext cx="6840" cy="40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16080" y="2054320"/>
                <a:ext cx="42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14:cNvPr>
              <p14:cNvContentPartPr/>
              <p14:nvPr/>
            </p14:nvContentPartPr>
            <p14:xfrm>
              <a:off x="5277000" y="1916440"/>
              <a:ext cx="438120" cy="196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259000" y="1898440"/>
                <a:ext cx="473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14:cNvPr>
              <p14:cNvContentPartPr/>
              <p14:nvPr/>
            </p14:nvContentPartPr>
            <p14:xfrm>
              <a:off x="5897280" y="2102920"/>
              <a:ext cx="46440" cy="58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79280" y="2084920"/>
                <a:ext cx="820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14:cNvPr>
              <p14:cNvContentPartPr/>
              <p14:nvPr/>
            </p14:nvContentPartPr>
            <p14:xfrm>
              <a:off x="6705120" y="2000680"/>
              <a:ext cx="17136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687480" y="1983040"/>
                <a:ext cx="207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14:cNvPr>
              <p14:cNvContentPartPr/>
              <p14:nvPr/>
            </p14:nvContentPartPr>
            <p14:xfrm>
              <a:off x="6695040" y="2092480"/>
              <a:ext cx="101160" cy="2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677040" y="2074840"/>
                <a:ext cx="1368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14:cNvPr>
              <p14:cNvContentPartPr/>
              <p14:nvPr/>
            </p14:nvContentPartPr>
            <p14:xfrm>
              <a:off x="7010040" y="1963960"/>
              <a:ext cx="189360" cy="19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92400" y="1945960"/>
                <a:ext cx="2250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14:cNvPr>
              <p14:cNvContentPartPr/>
              <p14:nvPr/>
            </p14:nvContentPartPr>
            <p14:xfrm>
              <a:off x="7309200" y="1918240"/>
              <a:ext cx="348840" cy="213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291200" y="1900240"/>
                <a:ext cx="3844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14:cNvPr>
              <p14:cNvContentPartPr/>
              <p14:nvPr/>
            </p14:nvContentPartPr>
            <p14:xfrm>
              <a:off x="6208320" y="1909240"/>
              <a:ext cx="333720" cy="24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90320" y="1891240"/>
                <a:ext cx="369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14:cNvPr>
              <p14:cNvContentPartPr/>
              <p14:nvPr/>
            </p14:nvContentPartPr>
            <p14:xfrm>
              <a:off x="7673160" y="2123080"/>
              <a:ext cx="99360" cy="1468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655160" y="2105440"/>
                <a:ext cx="135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14:cNvPr>
              <p14:cNvContentPartPr/>
              <p14:nvPr/>
            </p14:nvContentPartPr>
            <p14:xfrm>
              <a:off x="8300280" y="2031280"/>
              <a:ext cx="1011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282640" y="201364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14:cNvPr>
              <p14:cNvContentPartPr/>
              <p14:nvPr/>
            </p14:nvContentPartPr>
            <p14:xfrm>
              <a:off x="8310360" y="2105080"/>
              <a:ext cx="92520" cy="8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292720" y="2087080"/>
                <a:ext cx="128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14:cNvPr>
              <p14:cNvContentPartPr/>
              <p14:nvPr/>
            </p14:nvContentPartPr>
            <p14:xfrm>
              <a:off x="8676480" y="1926520"/>
              <a:ext cx="274680" cy="289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658480" y="1908542"/>
                <a:ext cx="310320" cy="324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14:cNvPr>
              <p14:cNvContentPartPr/>
              <p14:nvPr/>
            </p14:nvContentPartPr>
            <p14:xfrm>
              <a:off x="8518080" y="1956760"/>
              <a:ext cx="88560" cy="165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500153" y="1939120"/>
                <a:ext cx="124056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14:cNvPr>
              <p14:cNvContentPartPr/>
              <p14:nvPr/>
            </p14:nvContentPartPr>
            <p14:xfrm>
              <a:off x="7954680" y="1932280"/>
              <a:ext cx="223920" cy="270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937040" y="191464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14:cNvPr>
              <p14:cNvContentPartPr/>
              <p14:nvPr/>
            </p14:nvContentPartPr>
            <p14:xfrm>
              <a:off x="618240" y="2422600"/>
              <a:ext cx="156600" cy="28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0600" y="2404600"/>
                <a:ext cx="1922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14:cNvPr>
              <p14:cNvContentPartPr/>
              <p14:nvPr/>
            </p14:nvContentPartPr>
            <p14:xfrm>
              <a:off x="883560" y="2610520"/>
              <a:ext cx="110520" cy="10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65560" y="2592520"/>
                <a:ext cx="1461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14:cNvPr>
              <p14:cNvContentPartPr/>
              <p14:nvPr/>
            </p14:nvContentPartPr>
            <p14:xfrm>
              <a:off x="1198560" y="2509720"/>
              <a:ext cx="185760" cy="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80920" y="2491720"/>
                <a:ext cx="221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14:cNvPr>
              <p14:cNvContentPartPr/>
              <p14:nvPr/>
            </p14:nvContentPartPr>
            <p14:xfrm>
              <a:off x="1218720" y="2620960"/>
              <a:ext cx="175680" cy="1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200720" y="2603320"/>
                <a:ext cx="211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14:cNvPr>
              <p14:cNvContentPartPr/>
              <p14:nvPr/>
            </p14:nvContentPartPr>
            <p14:xfrm>
              <a:off x="1822440" y="2387320"/>
              <a:ext cx="506880" cy="2440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804440" y="2369680"/>
                <a:ext cx="5425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14:cNvPr>
              <p14:cNvContentPartPr/>
              <p14:nvPr/>
            </p14:nvContentPartPr>
            <p14:xfrm>
              <a:off x="1604280" y="2346640"/>
              <a:ext cx="112680" cy="302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86640" y="2329000"/>
                <a:ext cx="1483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B411541-CED1-46CD-82CB-835E74D2AA3F}"/>
                  </a:ext>
                </a:extLst>
              </p14:cNvPr>
              <p14:cNvContentPartPr/>
              <p14:nvPr/>
            </p14:nvContentPartPr>
            <p14:xfrm>
              <a:off x="4846080" y="809800"/>
              <a:ext cx="1902960" cy="374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B411541-CED1-46CD-82CB-835E74D2AA3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828080" y="774160"/>
                <a:ext cx="19386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7C0363-71C0-498A-9125-C13FB1CA115F}"/>
                  </a:ext>
                </a:extLst>
              </p14:cNvPr>
              <p14:cNvContentPartPr/>
              <p14:nvPr/>
            </p14:nvContentPartPr>
            <p14:xfrm>
              <a:off x="5983680" y="1178080"/>
              <a:ext cx="1543680" cy="144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7C0363-71C0-498A-9125-C13FB1CA11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966040" y="1142440"/>
                <a:ext cx="15793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419DDD3-97AC-4D7B-87DC-AF43BC6CF376}"/>
                  </a:ext>
                </a:extLst>
              </p14:cNvPr>
              <p14:cNvContentPartPr/>
              <p14:nvPr/>
            </p14:nvContentPartPr>
            <p14:xfrm>
              <a:off x="3961920" y="1493080"/>
              <a:ext cx="4355640" cy="615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419DDD3-97AC-4D7B-87DC-AF43BC6CF37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944280" y="1457440"/>
                <a:ext cx="43912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13C425-5EBF-4C79-8245-E8189447DE3A}"/>
                  </a:ext>
                </a:extLst>
              </p14:cNvPr>
              <p14:cNvContentPartPr/>
              <p14:nvPr/>
            </p14:nvContentPartPr>
            <p14:xfrm>
              <a:off x="365520" y="1857400"/>
              <a:ext cx="2977200" cy="536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13C425-5EBF-4C79-8245-E8189447DE3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7520" y="1821760"/>
                <a:ext cx="30128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F4259F0-5124-454C-AD08-76E88FE73131}"/>
                  </a:ext>
                </a:extLst>
              </p14:cNvPr>
              <p14:cNvContentPartPr/>
              <p14:nvPr/>
            </p14:nvContentPartPr>
            <p14:xfrm>
              <a:off x="2895240" y="2864320"/>
              <a:ext cx="1783800" cy="51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F4259F0-5124-454C-AD08-76E88FE7313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877240" y="2846320"/>
                <a:ext cx="18194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8D193F-F6CE-49C5-82D8-C4BBF8B313AF}"/>
                  </a:ext>
                </a:extLst>
              </p14:cNvPr>
              <p14:cNvContentPartPr/>
              <p14:nvPr/>
            </p14:nvContentPartPr>
            <p14:xfrm>
              <a:off x="4836000" y="2539600"/>
              <a:ext cx="40680" cy="43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8D193F-F6CE-49C5-82D8-C4BBF8B313A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818000" y="2521600"/>
                <a:ext cx="7632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36DDCA9-9CD5-419E-841D-747457107D88}"/>
                  </a:ext>
                </a:extLst>
              </p14:cNvPr>
              <p14:cNvContentPartPr/>
              <p14:nvPr/>
            </p14:nvContentPartPr>
            <p14:xfrm>
              <a:off x="4860120" y="2691880"/>
              <a:ext cx="27000" cy="392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36DDCA9-9CD5-419E-841D-747457107D8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42120" y="2674240"/>
                <a:ext cx="626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FC0F66D-2E95-4039-A8EC-A393C55D1BA2}"/>
                  </a:ext>
                </a:extLst>
              </p14:cNvPr>
              <p14:cNvContentPartPr/>
              <p14:nvPr/>
            </p14:nvContentPartPr>
            <p14:xfrm>
              <a:off x="4236600" y="2478400"/>
              <a:ext cx="362160" cy="3405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FC0F66D-2E95-4039-A8EC-A393C55D1BA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18600" y="2460400"/>
                <a:ext cx="3978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C252E4E-BC44-4180-B87C-A3E24C9DD9D4}"/>
                  </a:ext>
                </a:extLst>
              </p14:cNvPr>
              <p14:cNvContentPartPr/>
              <p14:nvPr/>
            </p14:nvContentPartPr>
            <p14:xfrm>
              <a:off x="2787960" y="2473000"/>
              <a:ext cx="1113120" cy="3524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C252E4E-BC44-4180-B87C-A3E24C9DD9D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770320" y="2455360"/>
                <a:ext cx="11487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DC4757E-D453-4521-8098-C3F6452A7480}"/>
                  </a:ext>
                </a:extLst>
              </p14:cNvPr>
              <p14:cNvContentPartPr/>
              <p14:nvPr/>
            </p14:nvContentPartPr>
            <p14:xfrm>
              <a:off x="732000" y="3279760"/>
              <a:ext cx="46440" cy="3240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DC4757E-D453-4521-8098-C3F6452A748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14000" y="3262120"/>
                <a:ext cx="8208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E7808E2-4C4D-47F3-A4D8-6F5D1E4B4FA4}"/>
                  </a:ext>
                </a:extLst>
              </p14:cNvPr>
              <p14:cNvContentPartPr/>
              <p14:nvPr/>
            </p14:nvContentPartPr>
            <p14:xfrm>
              <a:off x="766560" y="3301720"/>
              <a:ext cx="127440" cy="2300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E7808E2-4C4D-47F3-A4D8-6F5D1E4B4FA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48920" y="3284080"/>
                <a:ext cx="1630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59EB8E0-9238-4F3E-AB89-C9BC24343BF7}"/>
                  </a:ext>
                </a:extLst>
              </p14:cNvPr>
              <p14:cNvContentPartPr/>
              <p14:nvPr/>
            </p14:nvContentPartPr>
            <p14:xfrm>
              <a:off x="957000" y="3443920"/>
              <a:ext cx="28440" cy="1227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59EB8E0-9238-4F3E-AB89-C9BC24343BF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939000" y="3425920"/>
                <a:ext cx="640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2C75BC4-88FF-49E0-8A0B-C79970DB09A9}"/>
                  </a:ext>
                </a:extLst>
              </p14:cNvPr>
              <p14:cNvContentPartPr/>
              <p14:nvPr/>
            </p14:nvContentPartPr>
            <p14:xfrm>
              <a:off x="1076520" y="3439960"/>
              <a:ext cx="160920" cy="6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2C75BC4-88FF-49E0-8A0B-C79970DB09A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058880" y="3421960"/>
                <a:ext cx="196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07CD2DF-A6D2-41EF-A729-63233E2BE123}"/>
                  </a:ext>
                </a:extLst>
              </p14:cNvPr>
              <p14:cNvContentPartPr/>
              <p14:nvPr/>
            </p14:nvContentPartPr>
            <p14:xfrm>
              <a:off x="1135920" y="3331960"/>
              <a:ext cx="42840" cy="1983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07CD2DF-A6D2-41EF-A729-63233E2BE1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17920" y="3314320"/>
                <a:ext cx="78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B605051-7CCC-40A2-A6CA-2E3F71EEF91C}"/>
                  </a:ext>
                </a:extLst>
              </p14:cNvPr>
              <p14:cNvContentPartPr/>
              <p14:nvPr/>
            </p14:nvContentPartPr>
            <p14:xfrm>
              <a:off x="1367760" y="3304240"/>
              <a:ext cx="194760" cy="2509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B605051-7CCC-40A2-A6CA-2E3F71EEF91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350120" y="3286240"/>
                <a:ext cx="230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AC0940C-C7D0-49A6-80D0-1601C67EEBC8}"/>
                  </a:ext>
                </a:extLst>
              </p14:cNvPr>
              <p14:cNvContentPartPr/>
              <p14:nvPr/>
            </p14:nvContentPartPr>
            <p14:xfrm>
              <a:off x="1665840" y="3474520"/>
              <a:ext cx="10440" cy="1004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AC0940C-C7D0-49A6-80D0-1601C67EEBC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647840" y="3456880"/>
                <a:ext cx="460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3827C5E-8DF4-444C-B205-AF431E820B9C}"/>
                  </a:ext>
                </a:extLst>
              </p14:cNvPr>
              <p14:cNvContentPartPr/>
              <p14:nvPr/>
            </p14:nvContentPartPr>
            <p14:xfrm>
              <a:off x="2925480" y="3321880"/>
              <a:ext cx="210960" cy="46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3827C5E-8DF4-444C-B205-AF431E820B9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907840" y="3304240"/>
                <a:ext cx="246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09B8DDE-C004-4AD7-9170-7F9CFCFE103F}"/>
                  </a:ext>
                </a:extLst>
              </p14:cNvPr>
              <p14:cNvContentPartPr/>
              <p14:nvPr/>
            </p14:nvContentPartPr>
            <p14:xfrm>
              <a:off x="2956440" y="3423400"/>
              <a:ext cx="164160" cy="226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09B8DDE-C004-4AD7-9170-7F9CFCFE103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938440" y="3405760"/>
                <a:ext cx="1998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1E9ADB-4EA6-4D56-8DD6-8382F49C17BA}"/>
                  </a:ext>
                </a:extLst>
              </p14:cNvPr>
              <p14:cNvContentPartPr/>
              <p14:nvPr/>
            </p14:nvContentPartPr>
            <p14:xfrm>
              <a:off x="3850320" y="3223240"/>
              <a:ext cx="653400" cy="2826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1E9ADB-4EA6-4D56-8DD6-8382F49C17B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832320" y="3205240"/>
                <a:ext cx="6890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1D55592-8A1A-4D48-A4B9-4A23C9E42AE3}"/>
                  </a:ext>
                </a:extLst>
              </p14:cNvPr>
              <p14:cNvContentPartPr/>
              <p14:nvPr/>
            </p14:nvContentPartPr>
            <p14:xfrm>
              <a:off x="3378360" y="3210280"/>
              <a:ext cx="381600" cy="31500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1D55592-8A1A-4D48-A4B9-4A23C9E42AE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60703" y="3192640"/>
                <a:ext cx="417274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54D671-1085-4E3A-84BD-5C832B8BD9F1}"/>
                  </a:ext>
                </a:extLst>
              </p14:cNvPr>
              <p14:cNvContentPartPr/>
              <p14:nvPr/>
            </p14:nvContentPartPr>
            <p14:xfrm>
              <a:off x="2146440" y="3271840"/>
              <a:ext cx="525240" cy="3171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54D671-1085-4E3A-84BD-5C832B8BD9F1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128440" y="3253860"/>
                <a:ext cx="560880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BA7CB72-4BBB-43E6-B63E-23332E421852}"/>
                  </a:ext>
                </a:extLst>
              </p14:cNvPr>
              <p14:cNvContentPartPr/>
              <p14:nvPr/>
            </p14:nvContentPartPr>
            <p14:xfrm>
              <a:off x="1818120" y="3331960"/>
              <a:ext cx="204480" cy="1983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BA7CB72-4BBB-43E6-B63E-23332E421852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800120" y="3314320"/>
                <a:ext cx="2401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FD3F9F9-FC78-451A-80C3-0917961EBDC2}"/>
                  </a:ext>
                </a:extLst>
              </p14:cNvPr>
              <p14:cNvContentPartPr/>
              <p14:nvPr/>
            </p14:nvContentPartPr>
            <p14:xfrm>
              <a:off x="1300080" y="2914000"/>
              <a:ext cx="711720" cy="8046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FD3F9F9-FC78-451A-80C3-0917961EBDC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282080" y="2896000"/>
                <a:ext cx="74736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B590E73-DCD0-4764-80C2-6743F38DBC35}"/>
                  </a:ext>
                </a:extLst>
              </p14:cNvPr>
              <p14:cNvContentPartPr/>
              <p14:nvPr/>
            </p14:nvContentPartPr>
            <p14:xfrm>
              <a:off x="3297720" y="2986360"/>
              <a:ext cx="711000" cy="7120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B590E73-DCD0-4764-80C2-6743F38DBC3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280080" y="2968360"/>
                <a:ext cx="746640" cy="74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C17C05C-406C-4EB3-B96A-6060B9012DF5}"/>
                  </a:ext>
                </a:extLst>
              </p14:cNvPr>
              <p14:cNvContentPartPr/>
              <p14:nvPr/>
            </p14:nvContentPartPr>
            <p14:xfrm>
              <a:off x="5603520" y="2976640"/>
              <a:ext cx="15120" cy="82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C17C05C-406C-4EB3-B96A-6060B9012DF5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585880" y="2958640"/>
                <a:ext cx="507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3357E6-DBB8-443E-B24A-FBB88A9C01EB}"/>
                  </a:ext>
                </a:extLst>
              </p14:cNvPr>
              <p14:cNvContentPartPr/>
              <p14:nvPr/>
            </p14:nvContentPartPr>
            <p14:xfrm>
              <a:off x="5770560" y="2885920"/>
              <a:ext cx="102960" cy="162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3357E6-DBB8-443E-B24A-FBB88A9C01E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52920" y="2867920"/>
                <a:ext cx="138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CD2FD95-A381-4D8C-8914-F832A081FE82}"/>
                  </a:ext>
                </a:extLst>
              </p14:cNvPr>
              <p14:cNvContentPartPr/>
              <p14:nvPr/>
            </p14:nvContentPartPr>
            <p14:xfrm>
              <a:off x="5760120" y="2939200"/>
              <a:ext cx="125640" cy="1728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CD2FD95-A381-4D8C-8914-F832A081FE82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742480" y="2921560"/>
                <a:ext cx="1612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8685677-5832-4140-9830-4FB97FA714B0}"/>
                  </a:ext>
                </a:extLst>
              </p14:cNvPr>
              <p14:cNvContentPartPr/>
              <p14:nvPr/>
            </p14:nvContentPartPr>
            <p14:xfrm>
              <a:off x="6542760" y="2683960"/>
              <a:ext cx="313200" cy="28980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8685677-5832-4140-9830-4FB97FA714B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25120" y="2665960"/>
                <a:ext cx="34884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E00E64E-F0C3-47C8-B11D-886F92F67FDF}"/>
                  </a:ext>
                </a:extLst>
              </p14:cNvPr>
              <p14:cNvContentPartPr/>
              <p14:nvPr/>
            </p14:nvContentPartPr>
            <p14:xfrm>
              <a:off x="6014280" y="2753080"/>
              <a:ext cx="426240" cy="3225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E00E64E-F0C3-47C8-B11D-886F92F67FD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996640" y="2735080"/>
                <a:ext cx="4618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1A1EF4A-0C61-45F3-974D-C7DC4222FADB}"/>
                  </a:ext>
                </a:extLst>
              </p14:cNvPr>
              <p14:cNvContentPartPr/>
              <p14:nvPr/>
            </p14:nvContentPartPr>
            <p14:xfrm>
              <a:off x="5341800" y="2834440"/>
              <a:ext cx="159480" cy="246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1A1EF4A-0C61-45F3-974D-C7DC4222FADB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323800" y="2816440"/>
                <a:ext cx="1951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A0FB460-7C4D-42E8-BA91-ADBB5EED5113}"/>
                  </a:ext>
                </a:extLst>
              </p14:cNvPr>
              <p14:cNvContentPartPr/>
              <p14:nvPr/>
            </p14:nvContentPartPr>
            <p14:xfrm>
              <a:off x="6936600" y="2956120"/>
              <a:ext cx="73800" cy="1069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A0FB460-7C4D-42E8-BA91-ADBB5EED511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918960" y="2938480"/>
                <a:ext cx="10944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5615385-24E5-4484-894C-8CC7442B02B4}"/>
                  </a:ext>
                </a:extLst>
              </p14:cNvPr>
              <p14:cNvContentPartPr/>
              <p14:nvPr/>
            </p14:nvContentPartPr>
            <p14:xfrm>
              <a:off x="7802400" y="2823640"/>
              <a:ext cx="122400" cy="111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5615385-24E5-4484-894C-8CC7442B02B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784400" y="280564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FC88367-66DF-4416-89F5-484D0035DB56}"/>
                  </a:ext>
                </a:extLst>
              </p14:cNvPr>
              <p14:cNvContentPartPr/>
              <p14:nvPr/>
            </p14:nvContentPartPr>
            <p14:xfrm>
              <a:off x="7802400" y="2905360"/>
              <a:ext cx="117720" cy="25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FC88367-66DF-4416-89F5-484D0035DB5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784400" y="2887720"/>
                <a:ext cx="1533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953472-11CF-46CA-B7C4-D462A0A63DB7}"/>
                  </a:ext>
                </a:extLst>
              </p14:cNvPr>
              <p14:cNvContentPartPr/>
              <p14:nvPr/>
            </p14:nvContentPartPr>
            <p14:xfrm>
              <a:off x="8086800" y="2671000"/>
              <a:ext cx="250920" cy="26604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953472-11CF-46CA-B7C4-D462A0A63DB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069135" y="2653360"/>
                <a:ext cx="286611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B59B36D-7230-416B-A49C-1FDE45515751}"/>
                  </a:ext>
                </a:extLst>
              </p14:cNvPr>
              <p14:cNvContentPartPr/>
              <p14:nvPr/>
            </p14:nvContentPartPr>
            <p14:xfrm>
              <a:off x="7182480" y="2721760"/>
              <a:ext cx="485280" cy="26424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B59B36D-7230-416B-A49C-1FDE4551575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164480" y="2704096"/>
                <a:ext cx="520920" cy="299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901FD9F-86A2-4032-993C-669E951556B7}"/>
                  </a:ext>
                </a:extLst>
              </p14:cNvPr>
              <p14:cNvContentPartPr/>
              <p14:nvPr/>
            </p14:nvContentPartPr>
            <p14:xfrm>
              <a:off x="8475960" y="2631400"/>
              <a:ext cx="118800" cy="2444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901FD9F-86A2-4032-993C-669E951556B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8457960" y="2613400"/>
                <a:ext cx="1544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305D753-C02D-4FCD-BEB1-56883127A76E}"/>
                  </a:ext>
                </a:extLst>
              </p14:cNvPr>
              <p14:cNvContentPartPr/>
              <p14:nvPr/>
            </p14:nvContentPartPr>
            <p14:xfrm>
              <a:off x="8666040" y="2794120"/>
              <a:ext cx="127440" cy="11340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305D753-C02D-4FCD-BEB1-56883127A76E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8648040" y="2776480"/>
                <a:ext cx="163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94FD24B-92C7-4796-A6A0-CB6F62D3C357}"/>
                  </a:ext>
                </a:extLst>
              </p14:cNvPr>
              <p14:cNvContentPartPr/>
              <p14:nvPr/>
            </p14:nvContentPartPr>
            <p14:xfrm>
              <a:off x="6065040" y="3405400"/>
              <a:ext cx="174240" cy="183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94FD24B-92C7-4796-A6A0-CB6F62D3C357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047400" y="3387400"/>
                <a:ext cx="2098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4E46176-B7EB-4945-81DB-3D0F10E2BFA0}"/>
                  </a:ext>
                </a:extLst>
              </p14:cNvPr>
              <p14:cNvContentPartPr/>
              <p14:nvPr/>
            </p14:nvContentPartPr>
            <p14:xfrm>
              <a:off x="6085560" y="3504760"/>
              <a:ext cx="163440" cy="104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4E46176-B7EB-4945-81DB-3D0F10E2BFA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067560" y="3486760"/>
                <a:ext cx="199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9003158-BECD-43BE-8BAA-7C9186957F02}"/>
                  </a:ext>
                </a:extLst>
              </p14:cNvPr>
              <p14:cNvContentPartPr/>
              <p14:nvPr/>
            </p14:nvContentPartPr>
            <p14:xfrm>
              <a:off x="6371400" y="3385240"/>
              <a:ext cx="488520" cy="353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9003158-BECD-43BE-8BAA-7C9186957F0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353760" y="3367582"/>
                <a:ext cx="524160" cy="388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8A68B2D-A703-44AE-A2C7-638DC3482340}"/>
                  </a:ext>
                </a:extLst>
              </p14:cNvPr>
              <p14:cNvContentPartPr/>
              <p14:nvPr/>
            </p14:nvContentPartPr>
            <p14:xfrm>
              <a:off x="5464920" y="3329080"/>
              <a:ext cx="402120" cy="2775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8A68B2D-A703-44AE-A2C7-638DC3482340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47280" y="3311103"/>
                <a:ext cx="437760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1AB666-87A6-4584-98E9-5008D12F28C0}"/>
                  </a:ext>
                </a:extLst>
              </p14:cNvPr>
              <p14:cNvContentPartPr/>
              <p14:nvPr/>
            </p14:nvContentPartPr>
            <p14:xfrm>
              <a:off x="6980880" y="3249880"/>
              <a:ext cx="109440" cy="2322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1AB666-87A6-4584-98E9-5008D12F28C0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963240" y="3231880"/>
                <a:ext cx="14508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6CE899B-1F94-4E07-B1A6-10E727E829EA}"/>
                  </a:ext>
                </a:extLst>
              </p14:cNvPr>
              <p14:cNvContentPartPr/>
              <p14:nvPr/>
            </p14:nvContentPartPr>
            <p14:xfrm>
              <a:off x="7152240" y="3392800"/>
              <a:ext cx="104400" cy="12276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6CE899B-1F94-4E07-B1A6-10E727E829EA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134240" y="3375160"/>
                <a:ext cx="14004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C9C1E3F-9060-4CB3-A5C9-A9AE5CF0F1C4}"/>
                  </a:ext>
                </a:extLst>
              </p14:cNvPr>
              <p14:cNvContentPartPr/>
              <p14:nvPr/>
            </p14:nvContentPartPr>
            <p14:xfrm>
              <a:off x="7303800" y="3301720"/>
              <a:ext cx="163440" cy="1915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C9C1E3F-9060-4CB3-A5C9-A9AE5CF0F1C4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286160" y="3283720"/>
                <a:ext cx="19908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973177F-7EAA-4B71-ACD5-77BB4A8B3B10}"/>
                  </a:ext>
                </a:extLst>
              </p14:cNvPr>
              <p14:cNvContentPartPr/>
              <p14:nvPr/>
            </p14:nvContentPartPr>
            <p14:xfrm>
              <a:off x="7499640" y="3382720"/>
              <a:ext cx="18720" cy="8352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973177F-7EAA-4B71-ACD5-77BB4A8B3B10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82000" y="3365080"/>
                <a:ext cx="5436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5B7F91A-3751-4B9E-8C13-D2CEDBBF8D2B}"/>
                  </a:ext>
                </a:extLst>
              </p14:cNvPr>
              <p14:cNvContentPartPr/>
              <p14:nvPr/>
            </p14:nvContentPartPr>
            <p14:xfrm>
              <a:off x="7528080" y="3242320"/>
              <a:ext cx="19080" cy="864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5B7F91A-3751-4B9E-8C13-D2CEDBBF8D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510440" y="3224680"/>
                <a:ext cx="547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D1D11E9-3447-4091-8A6D-39A2074CDF24}"/>
                  </a:ext>
                </a:extLst>
              </p14:cNvPr>
              <p14:cNvContentPartPr/>
              <p14:nvPr/>
            </p14:nvContentPartPr>
            <p14:xfrm>
              <a:off x="7578840" y="3296680"/>
              <a:ext cx="265320" cy="1677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D1D11E9-3447-4091-8A6D-39A2074CDF24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561200" y="3278680"/>
                <a:ext cx="3009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11F61E0-9243-4CE6-A8AF-24B3B0EE2523}"/>
                  </a:ext>
                </a:extLst>
              </p14:cNvPr>
              <p14:cNvContentPartPr/>
              <p14:nvPr/>
            </p14:nvContentPartPr>
            <p14:xfrm>
              <a:off x="8004000" y="3226840"/>
              <a:ext cx="288720" cy="20052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11F61E0-9243-4CE6-A8AF-24B3B0EE252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986360" y="3209200"/>
                <a:ext cx="3243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4AC069BD-41A9-4D17-A73B-D6C78F9132F2}"/>
                  </a:ext>
                </a:extLst>
              </p14:cNvPr>
              <p14:cNvContentPartPr/>
              <p14:nvPr/>
            </p14:nvContentPartPr>
            <p14:xfrm>
              <a:off x="598800" y="3962320"/>
              <a:ext cx="1718640" cy="1078920"/>
            </p14:xfrm>
          </p:contentPart>
        </mc:Choice>
        <mc:Fallback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4AC069BD-41A9-4D17-A73B-D6C78F9132F2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81160" y="3944320"/>
                <a:ext cx="175428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23FA660B-3E4E-4F42-9446-1E6254A5898F}"/>
                  </a:ext>
                </a:extLst>
              </p14:cNvPr>
              <p14:cNvContentPartPr/>
              <p14:nvPr/>
            </p14:nvContentPartPr>
            <p14:xfrm>
              <a:off x="2448480" y="4246360"/>
              <a:ext cx="498960" cy="907920"/>
            </p14:xfrm>
          </p:contentPart>
        </mc:Choice>
        <mc:Fallback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23FA660B-3E4E-4F42-9446-1E6254A5898F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430493" y="4228720"/>
                <a:ext cx="534574" cy="9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1E08C74-C0D6-489A-8D86-93517504B772}"/>
                  </a:ext>
                </a:extLst>
              </p14:cNvPr>
              <p14:cNvContentPartPr/>
              <p14:nvPr/>
            </p14:nvContentPartPr>
            <p14:xfrm>
              <a:off x="3399240" y="4398640"/>
              <a:ext cx="4320" cy="28440"/>
            </p14:xfrm>
          </p:contentPart>
        </mc:Choice>
        <mc:Fallback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1E08C74-C0D6-489A-8D86-93517504B772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381600" y="438100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310CFB2E-F114-490C-9240-210C40CC5B8A}"/>
                  </a:ext>
                </a:extLst>
              </p14:cNvPr>
              <p14:cNvContentPartPr/>
              <p14:nvPr/>
            </p14:nvContentPartPr>
            <p14:xfrm>
              <a:off x="3474120" y="4577200"/>
              <a:ext cx="142200" cy="7596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310CFB2E-F114-490C-9240-210C40CC5B8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456480" y="4559560"/>
                <a:ext cx="17784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843737D-A8D0-460E-8221-5035F7770E73}"/>
                  </a:ext>
                </a:extLst>
              </p14:cNvPr>
              <p14:cNvContentPartPr/>
              <p14:nvPr/>
            </p14:nvContentPartPr>
            <p14:xfrm>
              <a:off x="3045360" y="4546240"/>
              <a:ext cx="327960" cy="179280"/>
            </p14:xfrm>
          </p:contentPart>
        </mc:Choice>
        <mc:Fallback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843737D-A8D0-460E-8221-5035F7770E73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027720" y="4528240"/>
                <a:ext cx="3636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CEAFB70-E4A3-48B4-8714-510F65194916}"/>
                  </a:ext>
                </a:extLst>
              </p14:cNvPr>
              <p14:cNvContentPartPr/>
              <p14:nvPr/>
            </p14:nvContentPartPr>
            <p14:xfrm>
              <a:off x="3697680" y="4458040"/>
              <a:ext cx="203400" cy="194400"/>
            </p14:xfrm>
          </p:contentPart>
        </mc:Choice>
        <mc:Fallback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CEAFB70-E4A3-48B4-8714-510F65194916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680040" y="4440040"/>
                <a:ext cx="2390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1392728-AFAC-498A-A969-DD90E8F87CB9}"/>
                  </a:ext>
                </a:extLst>
              </p14:cNvPr>
              <p14:cNvContentPartPr/>
              <p14:nvPr/>
            </p14:nvContentPartPr>
            <p14:xfrm>
              <a:off x="4302480" y="3961960"/>
              <a:ext cx="483120" cy="22320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1392728-AFAC-498A-A969-DD90E8F87CB9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284840" y="3944320"/>
                <a:ext cx="5187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05E1015-FF95-4B58-B0FC-A6B45D823B82}"/>
                  </a:ext>
                </a:extLst>
              </p14:cNvPr>
              <p14:cNvContentPartPr/>
              <p14:nvPr/>
            </p14:nvContentPartPr>
            <p14:xfrm>
              <a:off x="5264760" y="4003360"/>
              <a:ext cx="504360" cy="2505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05E1015-FF95-4B58-B0FC-A6B45D823B8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247120" y="3985720"/>
                <a:ext cx="5400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C6595BF-3B27-4807-94B5-5C61409327D5}"/>
                  </a:ext>
                </a:extLst>
              </p14:cNvPr>
              <p14:cNvContentPartPr/>
              <p14:nvPr/>
            </p14:nvContentPartPr>
            <p14:xfrm>
              <a:off x="5953440" y="4067800"/>
              <a:ext cx="154440" cy="1548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C6595BF-3B27-4807-94B5-5C61409327D5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5935440" y="4050160"/>
                <a:ext cx="1900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954A74A-253E-49CA-8808-720D5D2483CC}"/>
                  </a:ext>
                </a:extLst>
              </p14:cNvPr>
              <p14:cNvContentPartPr/>
              <p14:nvPr/>
            </p14:nvContentPartPr>
            <p14:xfrm>
              <a:off x="5983680" y="4118200"/>
              <a:ext cx="164880" cy="900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954A74A-253E-49CA-8808-720D5D2483CC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966040" y="4100560"/>
                <a:ext cx="2005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B40B61D-132D-42FA-AEAF-9CAB3A69AC07}"/>
                  </a:ext>
                </a:extLst>
              </p14:cNvPr>
              <p14:cNvContentPartPr/>
              <p14:nvPr/>
            </p14:nvContentPartPr>
            <p14:xfrm>
              <a:off x="6328200" y="3941800"/>
              <a:ext cx="803880" cy="27540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B40B61D-132D-42FA-AEAF-9CAB3A69AC07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310208" y="3924160"/>
                <a:ext cx="839504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CA098AB-B411-45E6-A4BF-BAF80D5B10F8}"/>
                  </a:ext>
                </a:extLst>
              </p14:cNvPr>
              <p14:cNvContentPartPr/>
              <p14:nvPr/>
            </p14:nvContentPartPr>
            <p14:xfrm>
              <a:off x="7386240" y="3931360"/>
              <a:ext cx="324000" cy="2574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CA098AB-B411-45E6-A4BF-BAF80D5B10F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368240" y="3913720"/>
                <a:ext cx="35964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B77B62B-97D6-4616-BF4C-BF8CCE27D47B}"/>
                  </a:ext>
                </a:extLst>
              </p14:cNvPr>
              <p14:cNvContentPartPr/>
              <p14:nvPr/>
            </p14:nvContentPartPr>
            <p14:xfrm>
              <a:off x="5171880" y="4530760"/>
              <a:ext cx="315000" cy="32472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B77B62B-97D6-4616-BF4C-BF8CCE27D47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153901" y="4512760"/>
                <a:ext cx="350599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51D010E-7837-482A-86B1-1CE072557FD8}"/>
                  </a:ext>
                </a:extLst>
              </p14:cNvPr>
              <p14:cNvContentPartPr/>
              <p14:nvPr/>
            </p14:nvContentPartPr>
            <p14:xfrm>
              <a:off x="6024360" y="4653160"/>
              <a:ext cx="134640" cy="3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51D010E-7837-482A-86B1-1CE072557FD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6006720" y="463516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95B118B-0E1A-441F-9FBB-7A96E59E6A3E}"/>
                  </a:ext>
                </a:extLst>
              </p14:cNvPr>
              <p14:cNvContentPartPr/>
              <p14:nvPr/>
            </p14:nvContentPartPr>
            <p14:xfrm>
              <a:off x="6014280" y="4741000"/>
              <a:ext cx="122400" cy="612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95B118B-0E1A-441F-9FBB-7A96E59E6A3E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996640" y="4723360"/>
                <a:ext cx="1580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B63501C-4EB5-4483-9BE3-9A95C95370F8}"/>
                  </a:ext>
                </a:extLst>
              </p14:cNvPr>
              <p14:cNvContentPartPr/>
              <p14:nvPr/>
            </p14:nvContentPartPr>
            <p14:xfrm>
              <a:off x="5597400" y="4612120"/>
              <a:ext cx="273240" cy="21672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B63501C-4EB5-4483-9BE3-9A95C95370F8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579760" y="4594451"/>
                <a:ext cx="308880" cy="252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D01B8A3-590F-418A-85EA-E0765A2BFD72}"/>
                  </a:ext>
                </a:extLst>
              </p14:cNvPr>
              <p14:cNvContentPartPr/>
              <p14:nvPr/>
            </p14:nvContentPartPr>
            <p14:xfrm>
              <a:off x="6308760" y="4585480"/>
              <a:ext cx="276480" cy="19836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D01B8A3-590F-418A-85EA-E0765A2BFD72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291120" y="4567840"/>
                <a:ext cx="3121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B3405311-BE76-479F-B0A9-40DF074AAC6D}"/>
                  </a:ext>
                </a:extLst>
              </p14:cNvPr>
              <p14:cNvContentPartPr/>
              <p14:nvPr/>
            </p14:nvContentPartPr>
            <p14:xfrm>
              <a:off x="6682440" y="4602040"/>
              <a:ext cx="210960" cy="36216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B3405311-BE76-479F-B0A9-40DF074AAC6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664440" y="4584040"/>
                <a:ext cx="246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926A199-B908-4A2D-B5BD-84652950421F}"/>
                  </a:ext>
                </a:extLst>
              </p14:cNvPr>
              <p14:cNvContentPartPr/>
              <p14:nvPr/>
            </p14:nvContentPartPr>
            <p14:xfrm>
              <a:off x="7029840" y="4521040"/>
              <a:ext cx="112680" cy="20412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926A199-B908-4A2D-B5BD-84652950421F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7011840" y="4503040"/>
                <a:ext cx="1483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3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41EEFAC-2703-4CBC-91A5-C6AC8C9485A9}"/>
                  </a:ext>
                </a:extLst>
              </p14:cNvPr>
              <p14:cNvContentPartPr/>
              <p14:nvPr/>
            </p14:nvContentPartPr>
            <p14:xfrm>
              <a:off x="7203000" y="4644880"/>
              <a:ext cx="100800" cy="10152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41EEFAC-2703-4CBC-91A5-C6AC8C9485A9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185000" y="4627240"/>
                <a:ext cx="13644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3F928DB-B2D7-446A-A9A5-B06442DD48BD}"/>
                  </a:ext>
                </a:extLst>
              </p14:cNvPr>
              <p14:cNvContentPartPr/>
              <p14:nvPr/>
            </p14:nvContentPartPr>
            <p14:xfrm>
              <a:off x="7599360" y="4449760"/>
              <a:ext cx="360" cy="36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3F928DB-B2D7-446A-A9A5-B06442DD48BD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581360" y="4432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617D9ACC-8024-4D80-A71C-09E7BDEFED3E}"/>
                  </a:ext>
                </a:extLst>
              </p14:cNvPr>
              <p14:cNvContentPartPr/>
              <p14:nvPr/>
            </p14:nvContentPartPr>
            <p14:xfrm>
              <a:off x="7406040" y="4489000"/>
              <a:ext cx="737280" cy="23112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617D9ACC-8024-4D80-A71C-09E7BDEFED3E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388391" y="4471028"/>
                <a:ext cx="772937" cy="2667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9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3A9F2C20-9EAB-45DB-91C3-8AC7D3DAFADC}"/>
                  </a:ext>
                </a:extLst>
              </p14:cNvPr>
              <p14:cNvContentPartPr/>
              <p14:nvPr/>
            </p14:nvContentPartPr>
            <p14:xfrm>
              <a:off x="8232600" y="4581520"/>
              <a:ext cx="78120" cy="29160"/>
            </p14:xfrm>
          </p:contentPart>
        </mc:Choice>
        <mc:Fallback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3A9F2C20-9EAB-45DB-91C3-8AC7D3DAFADC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8214960" y="4563880"/>
                <a:ext cx="1137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1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FD29E9F9-2724-466A-8037-CEC458C027E5}"/>
                  </a:ext>
                </a:extLst>
              </p14:cNvPr>
              <p14:cNvContentPartPr/>
              <p14:nvPr/>
            </p14:nvContentPartPr>
            <p14:xfrm>
              <a:off x="8397120" y="4368760"/>
              <a:ext cx="561960" cy="376920"/>
            </p14:xfrm>
          </p:contentPart>
        </mc:Choice>
        <mc:Fallback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FD29E9F9-2724-466A-8037-CEC458C027E5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8379120" y="4350777"/>
                <a:ext cx="597600" cy="41252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01351984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EBA4DDE-5441-4E6F-A30F-3682799BF7E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24149" r="7500" b="64444"/>
          <a:stretch/>
        </p:blipFill>
        <p:spPr>
          <a:xfrm>
            <a:off x="181495" y="136524"/>
            <a:ext cx="8583942" cy="21494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F892443-7237-4059-9280-FF1CF6CC57F7}"/>
                  </a:ext>
                </a:extLst>
              </p14:cNvPr>
              <p14:cNvContentPartPr/>
              <p14:nvPr/>
            </p14:nvContentPartPr>
            <p14:xfrm>
              <a:off x="1920000" y="495880"/>
              <a:ext cx="954000" cy="1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F892443-7237-4059-9280-FF1CF6CC57F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902000" y="460240"/>
                <a:ext cx="9896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14:cNvPr>
              <p14:cNvContentPartPr/>
              <p14:nvPr/>
            </p14:nvContentPartPr>
            <p14:xfrm>
              <a:off x="2372880" y="2056120"/>
              <a:ext cx="310680" cy="232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354880" y="2038480"/>
                <a:ext cx="34632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14:cNvPr>
              <p14:cNvContentPartPr/>
              <p14:nvPr/>
            </p14:nvContentPartPr>
            <p14:xfrm>
              <a:off x="2813880" y="2083480"/>
              <a:ext cx="191160" cy="9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5880" y="2065480"/>
                <a:ext cx="226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14:cNvPr>
              <p14:cNvContentPartPr/>
              <p14:nvPr/>
            </p14:nvContentPartPr>
            <p14:xfrm>
              <a:off x="2874720" y="2194360"/>
              <a:ext cx="14832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57080" y="2176360"/>
                <a:ext cx="1839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14:cNvPr>
              <p14:cNvContentPartPr/>
              <p14:nvPr/>
            </p14:nvContentPartPr>
            <p14:xfrm>
              <a:off x="3138600" y="2011480"/>
              <a:ext cx="11160" cy="21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120960" y="1993840"/>
                <a:ext cx="468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14:cNvPr>
              <p14:cNvContentPartPr/>
              <p14:nvPr/>
            </p14:nvContentPartPr>
            <p14:xfrm>
              <a:off x="3230400" y="2032720"/>
              <a:ext cx="118080" cy="213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212760" y="2015080"/>
                <a:ext cx="1537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14:cNvPr>
              <p14:cNvContentPartPr/>
              <p14:nvPr/>
            </p14:nvContentPartPr>
            <p14:xfrm>
              <a:off x="3965880" y="2204080"/>
              <a:ext cx="16920" cy="58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948240" y="2186440"/>
                <a:ext cx="525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14:cNvPr>
              <p14:cNvContentPartPr/>
              <p14:nvPr/>
            </p14:nvContentPartPr>
            <p14:xfrm>
              <a:off x="3463320" y="1980880"/>
              <a:ext cx="3470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45320" y="1962880"/>
                <a:ext cx="3826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893017-8764-48D6-9C9F-98230E8432DA}"/>
                  </a:ext>
                </a:extLst>
              </p14:cNvPr>
              <p14:cNvContentPartPr/>
              <p14:nvPr/>
            </p14:nvContentPartPr>
            <p14:xfrm>
              <a:off x="3311760" y="466720"/>
              <a:ext cx="2852280" cy="31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893017-8764-48D6-9C9F-98230E8432D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294120" y="431080"/>
                <a:ext cx="28879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14:cNvPr>
              <p14:cNvContentPartPr/>
              <p14:nvPr/>
            </p14:nvContentPartPr>
            <p14:xfrm>
              <a:off x="4265760" y="1970800"/>
              <a:ext cx="132480" cy="20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47760" y="1952800"/>
                <a:ext cx="1681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14:cNvPr>
              <p14:cNvContentPartPr/>
              <p14:nvPr/>
            </p14:nvContentPartPr>
            <p14:xfrm>
              <a:off x="4581840" y="2015440"/>
              <a:ext cx="196200" cy="6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563840" y="1997440"/>
                <a:ext cx="2318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14:cNvPr>
              <p14:cNvContentPartPr/>
              <p14:nvPr/>
            </p14:nvContentPartPr>
            <p14:xfrm>
              <a:off x="4612440" y="2083120"/>
              <a:ext cx="184320" cy="2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594800" y="2065480"/>
                <a:ext cx="219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14:cNvPr>
              <p14:cNvContentPartPr/>
              <p14:nvPr/>
            </p14:nvContentPartPr>
            <p14:xfrm>
              <a:off x="4896480" y="1949920"/>
              <a:ext cx="144000" cy="185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78840" y="1932280"/>
                <a:ext cx="1796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14:cNvPr>
              <p14:cNvContentPartPr/>
              <p14:nvPr/>
            </p14:nvContentPartPr>
            <p14:xfrm>
              <a:off x="5133720" y="2072320"/>
              <a:ext cx="6840" cy="40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16080" y="2054320"/>
                <a:ext cx="42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14:cNvPr>
              <p14:cNvContentPartPr/>
              <p14:nvPr/>
            </p14:nvContentPartPr>
            <p14:xfrm>
              <a:off x="5277000" y="1916440"/>
              <a:ext cx="438120" cy="196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259000" y="1898440"/>
                <a:ext cx="473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14:cNvPr>
              <p14:cNvContentPartPr/>
              <p14:nvPr/>
            </p14:nvContentPartPr>
            <p14:xfrm>
              <a:off x="5897280" y="2102920"/>
              <a:ext cx="46440" cy="58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79280" y="2084920"/>
                <a:ext cx="820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14:cNvPr>
              <p14:cNvContentPartPr/>
              <p14:nvPr/>
            </p14:nvContentPartPr>
            <p14:xfrm>
              <a:off x="6705120" y="2000680"/>
              <a:ext cx="17136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687480" y="1983040"/>
                <a:ext cx="207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14:cNvPr>
              <p14:cNvContentPartPr/>
              <p14:nvPr/>
            </p14:nvContentPartPr>
            <p14:xfrm>
              <a:off x="6695040" y="2092480"/>
              <a:ext cx="101160" cy="2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677040" y="2074840"/>
                <a:ext cx="1368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14:cNvPr>
              <p14:cNvContentPartPr/>
              <p14:nvPr/>
            </p14:nvContentPartPr>
            <p14:xfrm>
              <a:off x="7010040" y="1963960"/>
              <a:ext cx="189360" cy="19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92400" y="1945960"/>
                <a:ext cx="2250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14:cNvPr>
              <p14:cNvContentPartPr/>
              <p14:nvPr/>
            </p14:nvContentPartPr>
            <p14:xfrm>
              <a:off x="7309200" y="1918240"/>
              <a:ext cx="348840" cy="213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291200" y="1900240"/>
                <a:ext cx="3844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14:cNvPr>
              <p14:cNvContentPartPr/>
              <p14:nvPr/>
            </p14:nvContentPartPr>
            <p14:xfrm>
              <a:off x="6208320" y="1909240"/>
              <a:ext cx="333720" cy="24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90320" y="1891240"/>
                <a:ext cx="369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14:cNvPr>
              <p14:cNvContentPartPr/>
              <p14:nvPr/>
            </p14:nvContentPartPr>
            <p14:xfrm>
              <a:off x="7673160" y="2123080"/>
              <a:ext cx="99360" cy="1468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655160" y="2105440"/>
                <a:ext cx="135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14:cNvPr>
              <p14:cNvContentPartPr/>
              <p14:nvPr/>
            </p14:nvContentPartPr>
            <p14:xfrm>
              <a:off x="8300280" y="2031280"/>
              <a:ext cx="1011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282640" y="201364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14:cNvPr>
              <p14:cNvContentPartPr/>
              <p14:nvPr/>
            </p14:nvContentPartPr>
            <p14:xfrm>
              <a:off x="8310360" y="2105080"/>
              <a:ext cx="92520" cy="8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292720" y="2087080"/>
                <a:ext cx="128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14:cNvPr>
              <p14:cNvContentPartPr/>
              <p14:nvPr/>
            </p14:nvContentPartPr>
            <p14:xfrm>
              <a:off x="8676480" y="1926520"/>
              <a:ext cx="274680" cy="289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658480" y="1908542"/>
                <a:ext cx="310320" cy="324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14:cNvPr>
              <p14:cNvContentPartPr/>
              <p14:nvPr/>
            </p14:nvContentPartPr>
            <p14:xfrm>
              <a:off x="8518080" y="1956760"/>
              <a:ext cx="88560" cy="165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500153" y="1939120"/>
                <a:ext cx="124056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14:cNvPr>
              <p14:cNvContentPartPr/>
              <p14:nvPr/>
            </p14:nvContentPartPr>
            <p14:xfrm>
              <a:off x="7954680" y="1932280"/>
              <a:ext cx="223920" cy="270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937040" y="191464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14:cNvPr>
              <p14:cNvContentPartPr/>
              <p14:nvPr/>
            </p14:nvContentPartPr>
            <p14:xfrm>
              <a:off x="618240" y="2422600"/>
              <a:ext cx="156600" cy="28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0600" y="2404600"/>
                <a:ext cx="1922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14:cNvPr>
              <p14:cNvContentPartPr/>
              <p14:nvPr/>
            </p14:nvContentPartPr>
            <p14:xfrm>
              <a:off x="883560" y="2610520"/>
              <a:ext cx="110520" cy="10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65560" y="2592520"/>
                <a:ext cx="1461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14:cNvPr>
              <p14:cNvContentPartPr/>
              <p14:nvPr/>
            </p14:nvContentPartPr>
            <p14:xfrm>
              <a:off x="1198560" y="2509720"/>
              <a:ext cx="185760" cy="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80920" y="2491720"/>
                <a:ext cx="221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14:cNvPr>
              <p14:cNvContentPartPr/>
              <p14:nvPr/>
            </p14:nvContentPartPr>
            <p14:xfrm>
              <a:off x="1218720" y="2620960"/>
              <a:ext cx="175680" cy="1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200720" y="2603320"/>
                <a:ext cx="211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14:cNvPr>
              <p14:cNvContentPartPr/>
              <p14:nvPr/>
            </p14:nvContentPartPr>
            <p14:xfrm>
              <a:off x="1822440" y="2387320"/>
              <a:ext cx="506880" cy="2440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804440" y="2369680"/>
                <a:ext cx="5425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14:cNvPr>
              <p14:cNvContentPartPr/>
              <p14:nvPr/>
            </p14:nvContentPartPr>
            <p14:xfrm>
              <a:off x="1604280" y="2346640"/>
              <a:ext cx="112680" cy="302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86640" y="2329000"/>
                <a:ext cx="1483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B411541-CED1-46CD-82CB-835E74D2AA3F}"/>
                  </a:ext>
                </a:extLst>
              </p14:cNvPr>
              <p14:cNvContentPartPr/>
              <p14:nvPr/>
            </p14:nvContentPartPr>
            <p14:xfrm>
              <a:off x="4846080" y="809800"/>
              <a:ext cx="1902960" cy="374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B411541-CED1-46CD-82CB-835E74D2AA3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828080" y="774160"/>
                <a:ext cx="19386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7C0363-71C0-498A-9125-C13FB1CA115F}"/>
                  </a:ext>
                </a:extLst>
              </p14:cNvPr>
              <p14:cNvContentPartPr/>
              <p14:nvPr/>
            </p14:nvContentPartPr>
            <p14:xfrm>
              <a:off x="5983680" y="1178080"/>
              <a:ext cx="1543680" cy="144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7C0363-71C0-498A-9125-C13FB1CA11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966040" y="1142440"/>
                <a:ext cx="15793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419DDD3-97AC-4D7B-87DC-AF43BC6CF376}"/>
                  </a:ext>
                </a:extLst>
              </p14:cNvPr>
              <p14:cNvContentPartPr/>
              <p14:nvPr/>
            </p14:nvContentPartPr>
            <p14:xfrm>
              <a:off x="3961920" y="1493080"/>
              <a:ext cx="4355640" cy="615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419DDD3-97AC-4D7B-87DC-AF43BC6CF37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944280" y="1457440"/>
                <a:ext cx="43912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13C425-5EBF-4C79-8245-E8189447DE3A}"/>
                  </a:ext>
                </a:extLst>
              </p14:cNvPr>
              <p14:cNvContentPartPr/>
              <p14:nvPr/>
            </p14:nvContentPartPr>
            <p14:xfrm>
              <a:off x="365520" y="1857400"/>
              <a:ext cx="2977200" cy="536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13C425-5EBF-4C79-8245-E8189447DE3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7520" y="1821760"/>
                <a:ext cx="30128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F4259F0-5124-454C-AD08-76E88FE73131}"/>
                  </a:ext>
                </a:extLst>
              </p14:cNvPr>
              <p14:cNvContentPartPr/>
              <p14:nvPr/>
            </p14:nvContentPartPr>
            <p14:xfrm>
              <a:off x="2895240" y="2864320"/>
              <a:ext cx="1783800" cy="51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F4259F0-5124-454C-AD08-76E88FE7313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877240" y="2846320"/>
                <a:ext cx="18194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8D193F-F6CE-49C5-82D8-C4BBF8B313AF}"/>
                  </a:ext>
                </a:extLst>
              </p14:cNvPr>
              <p14:cNvContentPartPr/>
              <p14:nvPr/>
            </p14:nvContentPartPr>
            <p14:xfrm>
              <a:off x="4836000" y="2539600"/>
              <a:ext cx="40680" cy="43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8D193F-F6CE-49C5-82D8-C4BBF8B313A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818000" y="2521600"/>
                <a:ext cx="7632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36DDCA9-9CD5-419E-841D-747457107D88}"/>
                  </a:ext>
                </a:extLst>
              </p14:cNvPr>
              <p14:cNvContentPartPr/>
              <p14:nvPr/>
            </p14:nvContentPartPr>
            <p14:xfrm>
              <a:off x="4860120" y="2691880"/>
              <a:ext cx="27000" cy="392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36DDCA9-9CD5-419E-841D-747457107D8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42120" y="2674240"/>
                <a:ext cx="626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FC0F66D-2E95-4039-A8EC-A393C55D1BA2}"/>
                  </a:ext>
                </a:extLst>
              </p14:cNvPr>
              <p14:cNvContentPartPr/>
              <p14:nvPr/>
            </p14:nvContentPartPr>
            <p14:xfrm>
              <a:off x="4236600" y="2478400"/>
              <a:ext cx="362160" cy="3405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FC0F66D-2E95-4039-A8EC-A393C55D1BA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18600" y="2460400"/>
                <a:ext cx="3978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C252E4E-BC44-4180-B87C-A3E24C9DD9D4}"/>
                  </a:ext>
                </a:extLst>
              </p14:cNvPr>
              <p14:cNvContentPartPr/>
              <p14:nvPr/>
            </p14:nvContentPartPr>
            <p14:xfrm>
              <a:off x="2787960" y="2473000"/>
              <a:ext cx="1113120" cy="3524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C252E4E-BC44-4180-B87C-A3E24C9DD9D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770320" y="2455360"/>
                <a:ext cx="11487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DC4757E-D453-4521-8098-C3F6452A7480}"/>
                  </a:ext>
                </a:extLst>
              </p14:cNvPr>
              <p14:cNvContentPartPr/>
              <p14:nvPr/>
            </p14:nvContentPartPr>
            <p14:xfrm>
              <a:off x="732000" y="3279760"/>
              <a:ext cx="46440" cy="3240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DC4757E-D453-4521-8098-C3F6452A748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14000" y="3262120"/>
                <a:ext cx="8208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E7808E2-4C4D-47F3-A4D8-6F5D1E4B4FA4}"/>
                  </a:ext>
                </a:extLst>
              </p14:cNvPr>
              <p14:cNvContentPartPr/>
              <p14:nvPr/>
            </p14:nvContentPartPr>
            <p14:xfrm>
              <a:off x="766560" y="3301720"/>
              <a:ext cx="127440" cy="2300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E7808E2-4C4D-47F3-A4D8-6F5D1E4B4FA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48920" y="3284080"/>
                <a:ext cx="1630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59EB8E0-9238-4F3E-AB89-C9BC24343BF7}"/>
                  </a:ext>
                </a:extLst>
              </p14:cNvPr>
              <p14:cNvContentPartPr/>
              <p14:nvPr/>
            </p14:nvContentPartPr>
            <p14:xfrm>
              <a:off x="957000" y="3443920"/>
              <a:ext cx="28440" cy="1227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59EB8E0-9238-4F3E-AB89-C9BC24343BF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939000" y="3425920"/>
                <a:ext cx="640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2C75BC4-88FF-49E0-8A0B-C79970DB09A9}"/>
                  </a:ext>
                </a:extLst>
              </p14:cNvPr>
              <p14:cNvContentPartPr/>
              <p14:nvPr/>
            </p14:nvContentPartPr>
            <p14:xfrm>
              <a:off x="1076520" y="3439960"/>
              <a:ext cx="160920" cy="6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2C75BC4-88FF-49E0-8A0B-C79970DB09A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058880" y="3421960"/>
                <a:ext cx="196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07CD2DF-A6D2-41EF-A729-63233E2BE123}"/>
                  </a:ext>
                </a:extLst>
              </p14:cNvPr>
              <p14:cNvContentPartPr/>
              <p14:nvPr/>
            </p14:nvContentPartPr>
            <p14:xfrm>
              <a:off x="1135920" y="3331960"/>
              <a:ext cx="42840" cy="1983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07CD2DF-A6D2-41EF-A729-63233E2BE1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17920" y="3314320"/>
                <a:ext cx="78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B605051-7CCC-40A2-A6CA-2E3F71EEF91C}"/>
                  </a:ext>
                </a:extLst>
              </p14:cNvPr>
              <p14:cNvContentPartPr/>
              <p14:nvPr/>
            </p14:nvContentPartPr>
            <p14:xfrm>
              <a:off x="1367760" y="3304240"/>
              <a:ext cx="194760" cy="2509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B605051-7CCC-40A2-A6CA-2E3F71EEF91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350120" y="3286240"/>
                <a:ext cx="230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AC0940C-C7D0-49A6-80D0-1601C67EEBC8}"/>
                  </a:ext>
                </a:extLst>
              </p14:cNvPr>
              <p14:cNvContentPartPr/>
              <p14:nvPr/>
            </p14:nvContentPartPr>
            <p14:xfrm>
              <a:off x="1665840" y="3474520"/>
              <a:ext cx="10440" cy="1004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AC0940C-C7D0-49A6-80D0-1601C67EEBC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647840" y="3456880"/>
                <a:ext cx="460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3827C5E-8DF4-444C-B205-AF431E820B9C}"/>
                  </a:ext>
                </a:extLst>
              </p14:cNvPr>
              <p14:cNvContentPartPr/>
              <p14:nvPr/>
            </p14:nvContentPartPr>
            <p14:xfrm>
              <a:off x="2925480" y="3321880"/>
              <a:ext cx="210960" cy="46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3827C5E-8DF4-444C-B205-AF431E820B9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907840" y="3304240"/>
                <a:ext cx="246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09B8DDE-C004-4AD7-9170-7F9CFCFE103F}"/>
                  </a:ext>
                </a:extLst>
              </p14:cNvPr>
              <p14:cNvContentPartPr/>
              <p14:nvPr/>
            </p14:nvContentPartPr>
            <p14:xfrm>
              <a:off x="2956440" y="3423400"/>
              <a:ext cx="164160" cy="226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09B8DDE-C004-4AD7-9170-7F9CFCFE103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938440" y="3405760"/>
                <a:ext cx="1998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1E9ADB-4EA6-4D56-8DD6-8382F49C17BA}"/>
                  </a:ext>
                </a:extLst>
              </p14:cNvPr>
              <p14:cNvContentPartPr/>
              <p14:nvPr/>
            </p14:nvContentPartPr>
            <p14:xfrm>
              <a:off x="3850320" y="3223240"/>
              <a:ext cx="653400" cy="2826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1E9ADB-4EA6-4D56-8DD6-8382F49C17B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832320" y="3205240"/>
                <a:ext cx="6890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1D55592-8A1A-4D48-A4B9-4A23C9E42AE3}"/>
                  </a:ext>
                </a:extLst>
              </p14:cNvPr>
              <p14:cNvContentPartPr/>
              <p14:nvPr/>
            </p14:nvContentPartPr>
            <p14:xfrm>
              <a:off x="3378360" y="3210280"/>
              <a:ext cx="381600" cy="31500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1D55592-8A1A-4D48-A4B9-4A23C9E42AE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60703" y="3192640"/>
                <a:ext cx="417274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54D671-1085-4E3A-84BD-5C832B8BD9F1}"/>
                  </a:ext>
                </a:extLst>
              </p14:cNvPr>
              <p14:cNvContentPartPr/>
              <p14:nvPr/>
            </p14:nvContentPartPr>
            <p14:xfrm>
              <a:off x="2146440" y="3271840"/>
              <a:ext cx="525240" cy="3171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54D671-1085-4E3A-84BD-5C832B8BD9F1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128440" y="3253860"/>
                <a:ext cx="560880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BA7CB72-4BBB-43E6-B63E-23332E421852}"/>
                  </a:ext>
                </a:extLst>
              </p14:cNvPr>
              <p14:cNvContentPartPr/>
              <p14:nvPr/>
            </p14:nvContentPartPr>
            <p14:xfrm>
              <a:off x="1818120" y="3331960"/>
              <a:ext cx="204480" cy="1983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BA7CB72-4BBB-43E6-B63E-23332E421852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800120" y="3314320"/>
                <a:ext cx="2401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FD3F9F9-FC78-451A-80C3-0917961EBDC2}"/>
                  </a:ext>
                </a:extLst>
              </p14:cNvPr>
              <p14:cNvContentPartPr/>
              <p14:nvPr/>
            </p14:nvContentPartPr>
            <p14:xfrm>
              <a:off x="1300080" y="2914000"/>
              <a:ext cx="711720" cy="8046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FD3F9F9-FC78-451A-80C3-0917961EBDC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282080" y="2896000"/>
                <a:ext cx="74736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B590E73-DCD0-4764-80C2-6743F38DBC35}"/>
                  </a:ext>
                </a:extLst>
              </p14:cNvPr>
              <p14:cNvContentPartPr/>
              <p14:nvPr/>
            </p14:nvContentPartPr>
            <p14:xfrm>
              <a:off x="3297720" y="2986360"/>
              <a:ext cx="711000" cy="7120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B590E73-DCD0-4764-80C2-6743F38DBC3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280080" y="2968360"/>
                <a:ext cx="746640" cy="74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C17C05C-406C-4EB3-B96A-6060B9012DF5}"/>
                  </a:ext>
                </a:extLst>
              </p14:cNvPr>
              <p14:cNvContentPartPr/>
              <p14:nvPr/>
            </p14:nvContentPartPr>
            <p14:xfrm>
              <a:off x="5603520" y="2976640"/>
              <a:ext cx="15120" cy="82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C17C05C-406C-4EB3-B96A-6060B9012DF5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585880" y="2958640"/>
                <a:ext cx="507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3357E6-DBB8-443E-B24A-FBB88A9C01EB}"/>
                  </a:ext>
                </a:extLst>
              </p14:cNvPr>
              <p14:cNvContentPartPr/>
              <p14:nvPr/>
            </p14:nvContentPartPr>
            <p14:xfrm>
              <a:off x="5770560" y="2885920"/>
              <a:ext cx="102960" cy="162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3357E6-DBB8-443E-B24A-FBB88A9C01E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52920" y="2867920"/>
                <a:ext cx="138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CD2FD95-A381-4D8C-8914-F832A081FE82}"/>
                  </a:ext>
                </a:extLst>
              </p14:cNvPr>
              <p14:cNvContentPartPr/>
              <p14:nvPr/>
            </p14:nvContentPartPr>
            <p14:xfrm>
              <a:off x="5760120" y="2939200"/>
              <a:ext cx="125640" cy="1728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CD2FD95-A381-4D8C-8914-F832A081FE82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742480" y="2921560"/>
                <a:ext cx="1612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8685677-5832-4140-9830-4FB97FA714B0}"/>
                  </a:ext>
                </a:extLst>
              </p14:cNvPr>
              <p14:cNvContentPartPr/>
              <p14:nvPr/>
            </p14:nvContentPartPr>
            <p14:xfrm>
              <a:off x="6542760" y="2683960"/>
              <a:ext cx="313200" cy="28980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8685677-5832-4140-9830-4FB97FA714B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25120" y="2665960"/>
                <a:ext cx="34884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E00E64E-F0C3-47C8-B11D-886F92F67FDF}"/>
                  </a:ext>
                </a:extLst>
              </p14:cNvPr>
              <p14:cNvContentPartPr/>
              <p14:nvPr/>
            </p14:nvContentPartPr>
            <p14:xfrm>
              <a:off x="6014280" y="2753080"/>
              <a:ext cx="426240" cy="3225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E00E64E-F0C3-47C8-B11D-886F92F67FD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996640" y="2735080"/>
                <a:ext cx="4618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1A1EF4A-0C61-45F3-974D-C7DC4222FADB}"/>
                  </a:ext>
                </a:extLst>
              </p14:cNvPr>
              <p14:cNvContentPartPr/>
              <p14:nvPr/>
            </p14:nvContentPartPr>
            <p14:xfrm>
              <a:off x="5341800" y="2834440"/>
              <a:ext cx="159480" cy="246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1A1EF4A-0C61-45F3-974D-C7DC4222FADB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323800" y="2816440"/>
                <a:ext cx="1951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A0FB460-7C4D-42E8-BA91-ADBB5EED5113}"/>
                  </a:ext>
                </a:extLst>
              </p14:cNvPr>
              <p14:cNvContentPartPr/>
              <p14:nvPr/>
            </p14:nvContentPartPr>
            <p14:xfrm>
              <a:off x="6936600" y="2956120"/>
              <a:ext cx="73800" cy="1069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A0FB460-7C4D-42E8-BA91-ADBB5EED511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918960" y="2938480"/>
                <a:ext cx="10944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5615385-24E5-4484-894C-8CC7442B02B4}"/>
                  </a:ext>
                </a:extLst>
              </p14:cNvPr>
              <p14:cNvContentPartPr/>
              <p14:nvPr/>
            </p14:nvContentPartPr>
            <p14:xfrm>
              <a:off x="7802400" y="2823640"/>
              <a:ext cx="122400" cy="111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5615385-24E5-4484-894C-8CC7442B02B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784400" y="280564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FC88367-66DF-4416-89F5-484D0035DB56}"/>
                  </a:ext>
                </a:extLst>
              </p14:cNvPr>
              <p14:cNvContentPartPr/>
              <p14:nvPr/>
            </p14:nvContentPartPr>
            <p14:xfrm>
              <a:off x="7802400" y="2905360"/>
              <a:ext cx="117720" cy="25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FC88367-66DF-4416-89F5-484D0035DB5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784400" y="2887720"/>
                <a:ext cx="1533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953472-11CF-46CA-B7C4-D462A0A63DB7}"/>
                  </a:ext>
                </a:extLst>
              </p14:cNvPr>
              <p14:cNvContentPartPr/>
              <p14:nvPr/>
            </p14:nvContentPartPr>
            <p14:xfrm>
              <a:off x="8086800" y="2671000"/>
              <a:ext cx="250920" cy="26604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953472-11CF-46CA-B7C4-D462A0A63DB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069135" y="2653360"/>
                <a:ext cx="286611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B59B36D-7230-416B-A49C-1FDE45515751}"/>
                  </a:ext>
                </a:extLst>
              </p14:cNvPr>
              <p14:cNvContentPartPr/>
              <p14:nvPr/>
            </p14:nvContentPartPr>
            <p14:xfrm>
              <a:off x="7182480" y="2721760"/>
              <a:ext cx="485280" cy="26424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B59B36D-7230-416B-A49C-1FDE4551575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164480" y="2704096"/>
                <a:ext cx="520920" cy="299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901FD9F-86A2-4032-993C-669E951556B7}"/>
                  </a:ext>
                </a:extLst>
              </p14:cNvPr>
              <p14:cNvContentPartPr/>
              <p14:nvPr/>
            </p14:nvContentPartPr>
            <p14:xfrm>
              <a:off x="8475960" y="2631400"/>
              <a:ext cx="118800" cy="2444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901FD9F-86A2-4032-993C-669E951556B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8457960" y="2613400"/>
                <a:ext cx="1544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305D753-C02D-4FCD-BEB1-56883127A76E}"/>
                  </a:ext>
                </a:extLst>
              </p14:cNvPr>
              <p14:cNvContentPartPr/>
              <p14:nvPr/>
            </p14:nvContentPartPr>
            <p14:xfrm>
              <a:off x="8666040" y="2794120"/>
              <a:ext cx="127440" cy="11340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305D753-C02D-4FCD-BEB1-56883127A76E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8648040" y="2776480"/>
                <a:ext cx="163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94FD24B-92C7-4796-A6A0-CB6F62D3C357}"/>
                  </a:ext>
                </a:extLst>
              </p14:cNvPr>
              <p14:cNvContentPartPr/>
              <p14:nvPr/>
            </p14:nvContentPartPr>
            <p14:xfrm>
              <a:off x="6065040" y="3405400"/>
              <a:ext cx="174240" cy="183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94FD24B-92C7-4796-A6A0-CB6F62D3C357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047400" y="3387400"/>
                <a:ext cx="2098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4E46176-B7EB-4945-81DB-3D0F10E2BFA0}"/>
                  </a:ext>
                </a:extLst>
              </p14:cNvPr>
              <p14:cNvContentPartPr/>
              <p14:nvPr/>
            </p14:nvContentPartPr>
            <p14:xfrm>
              <a:off x="6085560" y="3504760"/>
              <a:ext cx="163440" cy="104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4E46176-B7EB-4945-81DB-3D0F10E2BFA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067560" y="3486760"/>
                <a:ext cx="199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9003158-BECD-43BE-8BAA-7C9186957F02}"/>
                  </a:ext>
                </a:extLst>
              </p14:cNvPr>
              <p14:cNvContentPartPr/>
              <p14:nvPr/>
            </p14:nvContentPartPr>
            <p14:xfrm>
              <a:off x="6371400" y="3385240"/>
              <a:ext cx="488520" cy="353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9003158-BECD-43BE-8BAA-7C9186957F0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353760" y="3367582"/>
                <a:ext cx="524160" cy="388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8A68B2D-A703-44AE-A2C7-638DC3482340}"/>
                  </a:ext>
                </a:extLst>
              </p14:cNvPr>
              <p14:cNvContentPartPr/>
              <p14:nvPr/>
            </p14:nvContentPartPr>
            <p14:xfrm>
              <a:off x="5464920" y="3329080"/>
              <a:ext cx="402120" cy="2775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8A68B2D-A703-44AE-A2C7-638DC3482340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47280" y="3311103"/>
                <a:ext cx="437760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1AB666-87A6-4584-98E9-5008D12F28C0}"/>
                  </a:ext>
                </a:extLst>
              </p14:cNvPr>
              <p14:cNvContentPartPr/>
              <p14:nvPr/>
            </p14:nvContentPartPr>
            <p14:xfrm>
              <a:off x="6980880" y="3249880"/>
              <a:ext cx="109440" cy="2322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1AB666-87A6-4584-98E9-5008D12F28C0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963240" y="3231880"/>
                <a:ext cx="14508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6CE899B-1F94-4E07-B1A6-10E727E829EA}"/>
                  </a:ext>
                </a:extLst>
              </p14:cNvPr>
              <p14:cNvContentPartPr/>
              <p14:nvPr/>
            </p14:nvContentPartPr>
            <p14:xfrm>
              <a:off x="7152240" y="3392800"/>
              <a:ext cx="104400" cy="12276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6CE899B-1F94-4E07-B1A6-10E727E829EA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134240" y="3375160"/>
                <a:ext cx="14004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C9C1E3F-9060-4CB3-A5C9-A9AE5CF0F1C4}"/>
                  </a:ext>
                </a:extLst>
              </p14:cNvPr>
              <p14:cNvContentPartPr/>
              <p14:nvPr/>
            </p14:nvContentPartPr>
            <p14:xfrm>
              <a:off x="7303800" y="3301720"/>
              <a:ext cx="163440" cy="1915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C9C1E3F-9060-4CB3-A5C9-A9AE5CF0F1C4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286160" y="3283720"/>
                <a:ext cx="19908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973177F-7EAA-4B71-ACD5-77BB4A8B3B10}"/>
                  </a:ext>
                </a:extLst>
              </p14:cNvPr>
              <p14:cNvContentPartPr/>
              <p14:nvPr/>
            </p14:nvContentPartPr>
            <p14:xfrm>
              <a:off x="7499640" y="3382720"/>
              <a:ext cx="18720" cy="8352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973177F-7EAA-4B71-ACD5-77BB4A8B3B10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82000" y="3365080"/>
                <a:ext cx="5436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5B7F91A-3751-4B9E-8C13-D2CEDBBF8D2B}"/>
                  </a:ext>
                </a:extLst>
              </p14:cNvPr>
              <p14:cNvContentPartPr/>
              <p14:nvPr/>
            </p14:nvContentPartPr>
            <p14:xfrm>
              <a:off x="7528080" y="3242320"/>
              <a:ext cx="19080" cy="864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5B7F91A-3751-4B9E-8C13-D2CEDBBF8D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510440" y="3224680"/>
                <a:ext cx="547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D1D11E9-3447-4091-8A6D-39A2074CDF24}"/>
                  </a:ext>
                </a:extLst>
              </p14:cNvPr>
              <p14:cNvContentPartPr/>
              <p14:nvPr/>
            </p14:nvContentPartPr>
            <p14:xfrm>
              <a:off x="7578840" y="3296680"/>
              <a:ext cx="265320" cy="1677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D1D11E9-3447-4091-8A6D-39A2074CDF24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561200" y="3278680"/>
                <a:ext cx="3009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11F61E0-9243-4CE6-A8AF-24B3B0EE2523}"/>
                  </a:ext>
                </a:extLst>
              </p14:cNvPr>
              <p14:cNvContentPartPr/>
              <p14:nvPr/>
            </p14:nvContentPartPr>
            <p14:xfrm>
              <a:off x="8004000" y="3226840"/>
              <a:ext cx="288720" cy="20052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11F61E0-9243-4CE6-A8AF-24B3B0EE252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986360" y="3209200"/>
                <a:ext cx="3243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4AC069BD-41A9-4D17-A73B-D6C78F9132F2}"/>
                  </a:ext>
                </a:extLst>
              </p14:cNvPr>
              <p14:cNvContentPartPr/>
              <p14:nvPr/>
            </p14:nvContentPartPr>
            <p14:xfrm>
              <a:off x="598800" y="3962320"/>
              <a:ext cx="1718640" cy="1078920"/>
            </p14:xfrm>
          </p:contentPart>
        </mc:Choice>
        <mc:Fallback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4AC069BD-41A9-4D17-A73B-D6C78F9132F2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81160" y="3944320"/>
                <a:ext cx="175428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23FA660B-3E4E-4F42-9446-1E6254A5898F}"/>
                  </a:ext>
                </a:extLst>
              </p14:cNvPr>
              <p14:cNvContentPartPr/>
              <p14:nvPr/>
            </p14:nvContentPartPr>
            <p14:xfrm>
              <a:off x="2448480" y="4246360"/>
              <a:ext cx="498960" cy="907920"/>
            </p14:xfrm>
          </p:contentPart>
        </mc:Choice>
        <mc:Fallback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23FA660B-3E4E-4F42-9446-1E6254A5898F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430493" y="4228720"/>
                <a:ext cx="534574" cy="9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1E08C74-C0D6-489A-8D86-93517504B772}"/>
                  </a:ext>
                </a:extLst>
              </p14:cNvPr>
              <p14:cNvContentPartPr/>
              <p14:nvPr/>
            </p14:nvContentPartPr>
            <p14:xfrm>
              <a:off x="3399240" y="4398640"/>
              <a:ext cx="4320" cy="28440"/>
            </p14:xfrm>
          </p:contentPart>
        </mc:Choice>
        <mc:Fallback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1E08C74-C0D6-489A-8D86-93517504B772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381600" y="438100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310CFB2E-F114-490C-9240-210C40CC5B8A}"/>
                  </a:ext>
                </a:extLst>
              </p14:cNvPr>
              <p14:cNvContentPartPr/>
              <p14:nvPr/>
            </p14:nvContentPartPr>
            <p14:xfrm>
              <a:off x="3474120" y="4577200"/>
              <a:ext cx="142200" cy="7596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310CFB2E-F114-490C-9240-210C40CC5B8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456480" y="4559560"/>
                <a:ext cx="17784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843737D-A8D0-460E-8221-5035F7770E73}"/>
                  </a:ext>
                </a:extLst>
              </p14:cNvPr>
              <p14:cNvContentPartPr/>
              <p14:nvPr/>
            </p14:nvContentPartPr>
            <p14:xfrm>
              <a:off x="3045360" y="4546240"/>
              <a:ext cx="327960" cy="179280"/>
            </p14:xfrm>
          </p:contentPart>
        </mc:Choice>
        <mc:Fallback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843737D-A8D0-460E-8221-5035F7770E73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027720" y="4528240"/>
                <a:ext cx="3636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CEAFB70-E4A3-48B4-8714-510F65194916}"/>
                  </a:ext>
                </a:extLst>
              </p14:cNvPr>
              <p14:cNvContentPartPr/>
              <p14:nvPr/>
            </p14:nvContentPartPr>
            <p14:xfrm>
              <a:off x="3697680" y="4458040"/>
              <a:ext cx="203400" cy="194400"/>
            </p14:xfrm>
          </p:contentPart>
        </mc:Choice>
        <mc:Fallback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CEAFB70-E4A3-48B4-8714-510F65194916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680040" y="4440040"/>
                <a:ext cx="2390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1392728-AFAC-498A-A969-DD90E8F87CB9}"/>
                  </a:ext>
                </a:extLst>
              </p14:cNvPr>
              <p14:cNvContentPartPr/>
              <p14:nvPr/>
            </p14:nvContentPartPr>
            <p14:xfrm>
              <a:off x="4302480" y="3961960"/>
              <a:ext cx="483120" cy="22320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1392728-AFAC-498A-A969-DD90E8F87CB9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284840" y="3944320"/>
                <a:ext cx="5187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05E1015-FF95-4B58-B0FC-A6B45D823B82}"/>
                  </a:ext>
                </a:extLst>
              </p14:cNvPr>
              <p14:cNvContentPartPr/>
              <p14:nvPr/>
            </p14:nvContentPartPr>
            <p14:xfrm>
              <a:off x="5264760" y="4003360"/>
              <a:ext cx="504360" cy="2505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05E1015-FF95-4B58-B0FC-A6B45D823B8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247120" y="3985720"/>
                <a:ext cx="5400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C6595BF-3B27-4807-94B5-5C61409327D5}"/>
                  </a:ext>
                </a:extLst>
              </p14:cNvPr>
              <p14:cNvContentPartPr/>
              <p14:nvPr/>
            </p14:nvContentPartPr>
            <p14:xfrm>
              <a:off x="5953440" y="4067800"/>
              <a:ext cx="154440" cy="1548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C6595BF-3B27-4807-94B5-5C61409327D5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5935440" y="4050160"/>
                <a:ext cx="1900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954A74A-253E-49CA-8808-720D5D2483CC}"/>
                  </a:ext>
                </a:extLst>
              </p14:cNvPr>
              <p14:cNvContentPartPr/>
              <p14:nvPr/>
            </p14:nvContentPartPr>
            <p14:xfrm>
              <a:off x="5983680" y="4118200"/>
              <a:ext cx="164880" cy="900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954A74A-253E-49CA-8808-720D5D2483CC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966040" y="4100560"/>
                <a:ext cx="2005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B40B61D-132D-42FA-AEAF-9CAB3A69AC07}"/>
                  </a:ext>
                </a:extLst>
              </p14:cNvPr>
              <p14:cNvContentPartPr/>
              <p14:nvPr/>
            </p14:nvContentPartPr>
            <p14:xfrm>
              <a:off x="6328200" y="3941800"/>
              <a:ext cx="803880" cy="27540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B40B61D-132D-42FA-AEAF-9CAB3A69AC07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310208" y="3924160"/>
                <a:ext cx="839504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CA098AB-B411-45E6-A4BF-BAF80D5B10F8}"/>
                  </a:ext>
                </a:extLst>
              </p14:cNvPr>
              <p14:cNvContentPartPr/>
              <p14:nvPr/>
            </p14:nvContentPartPr>
            <p14:xfrm>
              <a:off x="7386240" y="3931360"/>
              <a:ext cx="324000" cy="2574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CA098AB-B411-45E6-A4BF-BAF80D5B10F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368240" y="3913720"/>
                <a:ext cx="35964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B77B62B-97D6-4616-BF4C-BF8CCE27D47B}"/>
                  </a:ext>
                </a:extLst>
              </p14:cNvPr>
              <p14:cNvContentPartPr/>
              <p14:nvPr/>
            </p14:nvContentPartPr>
            <p14:xfrm>
              <a:off x="5171880" y="4530760"/>
              <a:ext cx="315000" cy="32472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B77B62B-97D6-4616-BF4C-BF8CCE27D47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153901" y="4512760"/>
                <a:ext cx="350599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51D010E-7837-482A-86B1-1CE072557FD8}"/>
                  </a:ext>
                </a:extLst>
              </p14:cNvPr>
              <p14:cNvContentPartPr/>
              <p14:nvPr/>
            </p14:nvContentPartPr>
            <p14:xfrm>
              <a:off x="6024360" y="4653160"/>
              <a:ext cx="134640" cy="3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51D010E-7837-482A-86B1-1CE072557FD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6006720" y="463516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95B118B-0E1A-441F-9FBB-7A96E59E6A3E}"/>
                  </a:ext>
                </a:extLst>
              </p14:cNvPr>
              <p14:cNvContentPartPr/>
              <p14:nvPr/>
            </p14:nvContentPartPr>
            <p14:xfrm>
              <a:off x="6014280" y="4741000"/>
              <a:ext cx="122400" cy="612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95B118B-0E1A-441F-9FBB-7A96E59E6A3E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996640" y="4723360"/>
                <a:ext cx="1580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B63501C-4EB5-4483-9BE3-9A95C95370F8}"/>
                  </a:ext>
                </a:extLst>
              </p14:cNvPr>
              <p14:cNvContentPartPr/>
              <p14:nvPr/>
            </p14:nvContentPartPr>
            <p14:xfrm>
              <a:off x="5597400" y="4612120"/>
              <a:ext cx="273240" cy="21672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B63501C-4EB5-4483-9BE3-9A95C95370F8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579760" y="4594451"/>
                <a:ext cx="308880" cy="252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D01B8A3-590F-418A-85EA-E0765A2BFD72}"/>
                  </a:ext>
                </a:extLst>
              </p14:cNvPr>
              <p14:cNvContentPartPr/>
              <p14:nvPr/>
            </p14:nvContentPartPr>
            <p14:xfrm>
              <a:off x="6308760" y="4585480"/>
              <a:ext cx="276480" cy="19836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D01B8A3-590F-418A-85EA-E0765A2BFD72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291120" y="4567840"/>
                <a:ext cx="3121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B3405311-BE76-479F-B0A9-40DF074AAC6D}"/>
                  </a:ext>
                </a:extLst>
              </p14:cNvPr>
              <p14:cNvContentPartPr/>
              <p14:nvPr/>
            </p14:nvContentPartPr>
            <p14:xfrm>
              <a:off x="6682440" y="4602040"/>
              <a:ext cx="210960" cy="36216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B3405311-BE76-479F-B0A9-40DF074AAC6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664440" y="4584040"/>
                <a:ext cx="246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926A199-B908-4A2D-B5BD-84652950421F}"/>
                  </a:ext>
                </a:extLst>
              </p14:cNvPr>
              <p14:cNvContentPartPr/>
              <p14:nvPr/>
            </p14:nvContentPartPr>
            <p14:xfrm>
              <a:off x="7029840" y="4521040"/>
              <a:ext cx="112680" cy="20412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926A199-B908-4A2D-B5BD-84652950421F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7011840" y="4503040"/>
                <a:ext cx="1483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3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41EEFAC-2703-4CBC-91A5-C6AC8C9485A9}"/>
                  </a:ext>
                </a:extLst>
              </p14:cNvPr>
              <p14:cNvContentPartPr/>
              <p14:nvPr/>
            </p14:nvContentPartPr>
            <p14:xfrm>
              <a:off x="7203000" y="4644880"/>
              <a:ext cx="100800" cy="10152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41EEFAC-2703-4CBC-91A5-C6AC8C9485A9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185000" y="4627240"/>
                <a:ext cx="13644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3F928DB-B2D7-446A-A9A5-B06442DD48BD}"/>
                  </a:ext>
                </a:extLst>
              </p14:cNvPr>
              <p14:cNvContentPartPr/>
              <p14:nvPr/>
            </p14:nvContentPartPr>
            <p14:xfrm>
              <a:off x="7599360" y="4449760"/>
              <a:ext cx="360" cy="36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3F928DB-B2D7-446A-A9A5-B06442DD48BD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581360" y="4432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617D9ACC-8024-4D80-A71C-09E7BDEFED3E}"/>
                  </a:ext>
                </a:extLst>
              </p14:cNvPr>
              <p14:cNvContentPartPr/>
              <p14:nvPr/>
            </p14:nvContentPartPr>
            <p14:xfrm>
              <a:off x="7406040" y="4489000"/>
              <a:ext cx="737280" cy="23112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617D9ACC-8024-4D80-A71C-09E7BDEFED3E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388391" y="4471028"/>
                <a:ext cx="772937" cy="2667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9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3A9F2C20-9EAB-45DB-91C3-8AC7D3DAFADC}"/>
                  </a:ext>
                </a:extLst>
              </p14:cNvPr>
              <p14:cNvContentPartPr/>
              <p14:nvPr/>
            </p14:nvContentPartPr>
            <p14:xfrm>
              <a:off x="8232600" y="4581520"/>
              <a:ext cx="78120" cy="29160"/>
            </p14:xfrm>
          </p:contentPart>
        </mc:Choice>
        <mc:Fallback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3A9F2C20-9EAB-45DB-91C3-8AC7D3DAFADC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8214960" y="4563880"/>
                <a:ext cx="1137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1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FD29E9F9-2724-466A-8037-CEC458C027E5}"/>
                  </a:ext>
                </a:extLst>
              </p14:cNvPr>
              <p14:cNvContentPartPr/>
              <p14:nvPr/>
            </p14:nvContentPartPr>
            <p14:xfrm>
              <a:off x="8397120" y="4368760"/>
              <a:ext cx="561960" cy="376920"/>
            </p14:xfrm>
          </p:contentPart>
        </mc:Choice>
        <mc:Fallback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FD29E9F9-2724-466A-8037-CEC458C027E5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8379120" y="4350777"/>
                <a:ext cx="5976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344FB71-BC28-4205-996F-9694E72CE70F}"/>
                  </a:ext>
                </a:extLst>
              </p14:cNvPr>
              <p14:cNvContentPartPr/>
              <p14:nvPr/>
            </p14:nvContentPartPr>
            <p14:xfrm>
              <a:off x="944400" y="5181280"/>
              <a:ext cx="354240" cy="2858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344FB71-BC28-4205-996F-9694E72CE70F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926760" y="5163640"/>
                <a:ext cx="38988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C753250-895B-405D-8C41-9893730CE2BA}"/>
                  </a:ext>
                </a:extLst>
              </p14:cNvPr>
              <p14:cNvContentPartPr/>
              <p14:nvPr/>
            </p14:nvContentPartPr>
            <p14:xfrm>
              <a:off x="2569800" y="5302600"/>
              <a:ext cx="244080" cy="2124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C753250-895B-405D-8C41-9893730CE2BA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552160" y="5284600"/>
                <a:ext cx="2797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96754F0-87E1-4DCE-980B-398BD15A5BF0}"/>
                  </a:ext>
                </a:extLst>
              </p14:cNvPr>
              <p14:cNvContentPartPr/>
              <p14:nvPr/>
            </p14:nvContentPartPr>
            <p14:xfrm>
              <a:off x="2600760" y="5394760"/>
              <a:ext cx="235080" cy="1296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96754F0-87E1-4DCE-980B-398BD15A5BF0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582760" y="5376760"/>
                <a:ext cx="2707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9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6B4EE2C-27B5-44E6-8EC0-997C376CF048}"/>
                  </a:ext>
                </a:extLst>
              </p14:cNvPr>
              <p14:cNvContentPartPr/>
              <p14:nvPr/>
            </p14:nvContentPartPr>
            <p14:xfrm>
              <a:off x="1978680" y="5293240"/>
              <a:ext cx="404640" cy="2973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6B4EE2C-27B5-44E6-8EC0-997C376CF048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1960680" y="5275262"/>
                <a:ext cx="440280" cy="332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5B6E2B5-51B3-447B-B57E-CF0913D7B728}"/>
                  </a:ext>
                </a:extLst>
              </p14:cNvPr>
              <p14:cNvContentPartPr/>
              <p14:nvPr/>
            </p14:nvContentPartPr>
            <p14:xfrm>
              <a:off x="2966160" y="5079760"/>
              <a:ext cx="1729080" cy="558000"/>
            </p14:xfrm>
          </p:contentPart>
        </mc:Choice>
        <mc:Fallback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5B6E2B5-51B3-447B-B57E-CF0913D7B728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2948520" y="5061760"/>
                <a:ext cx="17647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3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536CE070-B21A-44D2-AF24-6D980AEE81A6}"/>
                  </a:ext>
                </a:extLst>
              </p14:cNvPr>
              <p14:cNvContentPartPr/>
              <p14:nvPr/>
            </p14:nvContentPartPr>
            <p14:xfrm>
              <a:off x="5562480" y="4998400"/>
              <a:ext cx="106920" cy="5536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536CE070-B21A-44D2-AF24-6D980AEE81A6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544480" y="4980400"/>
                <a:ext cx="14256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5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EB681CAC-6F6A-4173-B857-5C49A32DA073}"/>
                  </a:ext>
                </a:extLst>
              </p14:cNvPr>
              <p14:cNvContentPartPr/>
              <p14:nvPr/>
            </p14:nvContentPartPr>
            <p14:xfrm>
              <a:off x="4917000" y="5048800"/>
              <a:ext cx="528840" cy="44892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EB681CAC-6F6A-4173-B857-5C49A32DA073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899000" y="5031160"/>
                <a:ext cx="564480" cy="484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9910665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14:cNvPr>
              <p14:cNvContentPartPr/>
              <p14:nvPr/>
            </p14:nvContentPartPr>
            <p14:xfrm>
              <a:off x="773040" y="127240"/>
              <a:ext cx="943920" cy="647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4400" y="118240"/>
                <a:ext cx="96156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14:cNvPr>
              <p14:cNvContentPartPr/>
              <p14:nvPr/>
            </p14:nvContentPartPr>
            <p14:xfrm>
              <a:off x="6023280" y="327760"/>
              <a:ext cx="276840" cy="15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14640" y="319120"/>
                <a:ext cx="294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14:cNvPr>
              <p14:cNvContentPartPr/>
              <p14:nvPr/>
            </p14:nvContentPartPr>
            <p14:xfrm>
              <a:off x="6076200" y="408760"/>
              <a:ext cx="229680" cy="2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67560" y="399760"/>
                <a:ext cx="247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14:cNvPr>
              <p14:cNvContentPartPr/>
              <p14:nvPr/>
            </p14:nvContentPartPr>
            <p14:xfrm>
              <a:off x="6086640" y="510640"/>
              <a:ext cx="234720" cy="21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502000"/>
                <a:ext cx="2523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14:cNvPr>
              <p14:cNvContentPartPr/>
              <p14:nvPr/>
            </p14:nvContentPartPr>
            <p14:xfrm>
              <a:off x="2238960" y="72880"/>
              <a:ext cx="3573720" cy="942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30320" y="63880"/>
                <a:ext cx="3591360" cy="9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14:cNvPr>
              <p14:cNvContentPartPr/>
              <p14:nvPr/>
            </p14:nvContentPartPr>
            <p14:xfrm>
              <a:off x="6706920" y="433600"/>
              <a:ext cx="112320" cy="292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1200" y="216160"/>
                <a:ext cx="3474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14:cNvPr>
              <p14:cNvContentPartPr/>
              <p14:nvPr/>
            </p14:nvContentPartPr>
            <p14:xfrm>
              <a:off x="238440" y="1002400"/>
              <a:ext cx="675720" cy="401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9440" y="993752"/>
                <a:ext cx="693360" cy="418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14:cNvPr>
              <p14:cNvContentPartPr/>
              <p14:nvPr/>
            </p14:nvContentPartPr>
            <p14:xfrm>
              <a:off x="1200720" y="1294360"/>
              <a:ext cx="731160" cy="415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720" y="1045235"/>
                <a:ext cx="748440" cy="6732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14:cNvPr>
              <p14:cNvContentPartPr/>
              <p14:nvPr/>
            </p14:nvContentPartPr>
            <p14:xfrm>
              <a:off x="2075520" y="1272760"/>
              <a:ext cx="143280" cy="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66880" y="1264120"/>
                <a:ext cx="160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14:cNvPr>
              <p14:cNvContentPartPr/>
              <p14:nvPr/>
            </p14:nvContentPartPr>
            <p14:xfrm>
              <a:off x="2058240" y="1356280"/>
              <a:ext cx="15696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9600" y="1347640"/>
                <a:ext cx="174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14:cNvPr>
              <p14:cNvContentPartPr/>
              <p14:nvPr/>
            </p14:nvContentPartPr>
            <p14:xfrm>
              <a:off x="2361000" y="1283560"/>
              <a:ext cx="12096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52360" y="1274560"/>
                <a:ext cx="1386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14:cNvPr>
              <p14:cNvContentPartPr/>
              <p14:nvPr/>
            </p14:nvContentPartPr>
            <p14:xfrm>
              <a:off x="2857800" y="1255840"/>
              <a:ext cx="349920" cy="144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89600" y="1091680"/>
                <a:ext cx="62712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14:cNvPr>
              <p14:cNvContentPartPr/>
              <p14:nvPr/>
            </p14:nvContentPartPr>
            <p14:xfrm>
              <a:off x="2398440" y="1439800"/>
              <a:ext cx="945000" cy="37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89440" y="1431160"/>
                <a:ext cx="9626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14:cNvPr>
              <p14:cNvContentPartPr/>
              <p14:nvPr/>
            </p14:nvContentPartPr>
            <p14:xfrm>
              <a:off x="3484560" y="1256920"/>
              <a:ext cx="172080" cy="25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75560" y="1248280"/>
                <a:ext cx="1897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14:cNvPr>
              <p14:cNvContentPartPr/>
              <p14:nvPr/>
            </p14:nvContentPartPr>
            <p14:xfrm>
              <a:off x="3510840" y="1336480"/>
              <a:ext cx="13824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02200" y="1327840"/>
                <a:ext cx="15588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14:cNvPr>
              <p14:cNvContentPartPr/>
              <p14:nvPr/>
            </p14:nvContentPartPr>
            <p14:xfrm>
              <a:off x="4468080" y="1311640"/>
              <a:ext cx="6480" cy="107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53505" y="1103571"/>
                <a:ext cx="229710" cy="323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14:cNvPr>
              <p14:cNvContentPartPr/>
              <p14:nvPr/>
            </p14:nvContentPartPr>
            <p14:xfrm>
              <a:off x="3928080" y="1268440"/>
              <a:ext cx="252000" cy="149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53840" y="1111120"/>
                <a:ext cx="4348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D064462-0710-4D1E-A233-71DC823CBC8A}"/>
                  </a:ext>
                </a:extLst>
              </p14:cNvPr>
              <p14:cNvContentPartPr/>
              <p14:nvPr/>
            </p14:nvContentPartPr>
            <p14:xfrm>
              <a:off x="6450240" y="237400"/>
              <a:ext cx="184680" cy="44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D064462-0710-4D1E-A233-71DC823CBC8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432600" y="219400"/>
                <a:ext cx="22032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4F7C6C-C8AB-4338-8D05-A60F26731E3E}"/>
                  </a:ext>
                </a:extLst>
              </p14:cNvPr>
              <p14:cNvContentPartPr/>
              <p14:nvPr/>
            </p14:nvContentPartPr>
            <p14:xfrm>
              <a:off x="1167960" y="1103560"/>
              <a:ext cx="344880" cy="309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4F7C6C-C8AB-4338-8D05-A60F26731E3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50320" y="1085920"/>
                <a:ext cx="3805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3ED3C5-5BDB-424F-8984-70BC18A28FCC}"/>
                  </a:ext>
                </a:extLst>
              </p14:cNvPr>
              <p14:cNvContentPartPr/>
              <p14:nvPr/>
            </p14:nvContentPartPr>
            <p14:xfrm>
              <a:off x="2589960" y="1091320"/>
              <a:ext cx="259200" cy="299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3ED3C5-5BDB-424F-8984-70BC18A28F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71960" y="1073680"/>
                <a:ext cx="2948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09DBB4-5AC7-4399-993D-967AC79D77F1}"/>
                  </a:ext>
                </a:extLst>
              </p14:cNvPr>
              <p14:cNvContentPartPr/>
              <p14:nvPr/>
            </p14:nvContentPartPr>
            <p14:xfrm>
              <a:off x="3737640" y="1127680"/>
              <a:ext cx="165600" cy="252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09DBB4-5AC7-4399-993D-967AC79D77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20000" y="1109680"/>
                <a:ext cx="2012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13136E-F3AC-40A6-90BC-E45EC98A899E}"/>
                  </a:ext>
                </a:extLst>
              </p14:cNvPr>
              <p14:cNvContentPartPr/>
              <p14:nvPr/>
            </p14:nvContentPartPr>
            <p14:xfrm>
              <a:off x="4265760" y="1117240"/>
              <a:ext cx="145440" cy="213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13136E-F3AC-40A6-90BC-E45EC98A899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47760" y="1099240"/>
                <a:ext cx="181080" cy="24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33085510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EBA4DDE-5441-4E6F-A30F-3682799BF7E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24149" r="7500" b="64444"/>
          <a:stretch/>
        </p:blipFill>
        <p:spPr>
          <a:xfrm>
            <a:off x="181495" y="136524"/>
            <a:ext cx="8583942" cy="21494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F892443-7237-4059-9280-FF1CF6CC57F7}"/>
                  </a:ext>
                </a:extLst>
              </p14:cNvPr>
              <p14:cNvContentPartPr/>
              <p14:nvPr/>
            </p14:nvContentPartPr>
            <p14:xfrm>
              <a:off x="1920000" y="495880"/>
              <a:ext cx="954000" cy="1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F892443-7237-4059-9280-FF1CF6CC57F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902000" y="460240"/>
                <a:ext cx="9896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14:cNvPr>
              <p14:cNvContentPartPr/>
              <p14:nvPr/>
            </p14:nvContentPartPr>
            <p14:xfrm>
              <a:off x="2372880" y="2056120"/>
              <a:ext cx="310680" cy="232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354880" y="2038480"/>
                <a:ext cx="34632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14:cNvPr>
              <p14:cNvContentPartPr/>
              <p14:nvPr/>
            </p14:nvContentPartPr>
            <p14:xfrm>
              <a:off x="2813880" y="2083480"/>
              <a:ext cx="191160" cy="9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5880" y="2065480"/>
                <a:ext cx="226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14:cNvPr>
              <p14:cNvContentPartPr/>
              <p14:nvPr/>
            </p14:nvContentPartPr>
            <p14:xfrm>
              <a:off x="2874720" y="2194360"/>
              <a:ext cx="14832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57080" y="2176360"/>
                <a:ext cx="1839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14:cNvPr>
              <p14:cNvContentPartPr/>
              <p14:nvPr/>
            </p14:nvContentPartPr>
            <p14:xfrm>
              <a:off x="3138600" y="2011480"/>
              <a:ext cx="11160" cy="21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120960" y="1993840"/>
                <a:ext cx="468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14:cNvPr>
              <p14:cNvContentPartPr/>
              <p14:nvPr/>
            </p14:nvContentPartPr>
            <p14:xfrm>
              <a:off x="3230400" y="2032720"/>
              <a:ext cx="118080" cy="213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212760" y="2015080"/>
                <a:ext cx="1537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14:cNvPr>
              <p14:cNvContentPartPr/>
              <p14:nvPr/>
            </p14:nvContentPartPr>
            <p14:xfrm>
              <a:off x="3965880" y="2204080"/>
              <a:ext cx="16920" cy="58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948240" y="2186440"/>
                <a:ext cx="525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14:cNvPr>
              <p14:cNvContentPartPr/>
              <p14:nvPr/>
            </p14:nvContentPartPr>
            <p14:xfrm>
              <a:off x="3463320" y="1980880"/>
              <a:ext cx="3470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45320" y="1962880"/>
                <a:ext cx="3826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893017-8764-48D6-9C9F-98230E8432DA}"/>
                  </a:ext>
                </a:extLst>
              </p14:cNvPr>
              <p14:cNvContentPartPr/>
              <p14:nvPr/>
            </p14:nvContentPartPr>
            <p14:xfrm>
              <a:off x="3311760" y="466720"/>
              <a:ext cx="2852280" cy="31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893017-8764-48D6-9C9F-98230E8432D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294120" y="431080"/>
                <a:ext cx="28879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14:cNvPr>
              <p14:cNvContentPartPr/>
              <p14:nvPr/>
            </p14:nvContentPartPr>
            <p14:xfrm>
              <a:off x="4265760" y="1970800"/>
              <a:ext cx="132480" cy="20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47760" y="1952800"/>
                <a:ext cx="1681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14:cNvPr>
              <p14:cNvContentPartPr/>
              <p14:nvPr/>
            </p14:nvContentPartPr>
            <p14:xfrm>
              <a:off x="4581840" y="2015440"/>
              <a:ext cx="196200" cy="6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563840" y="1997440"/>
                <a:ext cx="2318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14:cNvPr>
              <p14:cNvContentPartPr/>
              <p14:nvPr/>
            </p14:nvContentPartPr>
            <p14:xfrm>
              <a:off x="4612440" y="2083120"/>
              <a:ext cx="184320" cy="2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594800" y="2065480"/>
                <a:ext cx="219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14:cNvPr>
              <p14:cNvContentPartPr/>
              <p14:nvPr/>
            </p14:nvContentPartPr>
            <p14:xfrm>
              <a:off x="4896480" y="1949920"/>
              <a:ext cx="144000" cy="185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78840" y="1932280"/>
                <a:ext cx="1796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14:cNvPr>
              <p14:cNvContentPartPr/>
              <p14:nvPr/>
            </p14:nvContentPartPr>
            <p14:xfrm>
              <a:off x="5133720" y="2072320"/>
              <a:ext cx="6840" cy="40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16080" y="2054320"/>
                <a:ext cx="42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14:cNvPr>
              <p14:cNvContentPartPr/>
              <p14:nvPr/>
            </p14:nvContentPartPr>
            <p14:xfrm>
              <a:off x="5277000" y="1916440"/>
              <a:ext cx="438120" cy="196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259000" y="1898440"/>
                <a:ext cx="473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14:cNvPr>
              <p14:cNvContentPartPr/>
              <p14:nvPr/>
            </p14:nvContentPartPr>
            <p14:xfrm>
              <a:off x="5897280" y="2102920"/>
              <a:ext cx="46440" cy="58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79280" y="2084920"/>
                <a:ext cx="820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14:cNvPr>
              <p14:cNvContentPartPr/>
              <p14:nvPr/>
            </p14:nvContentPartPr>
            <p14:xfrm>
              <a:off x="6705120" y="2000680"/>
              <a:ext cx="17136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687480" y="1983040"/>
                <a:ext cx="207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14:cNvPr>
              <p14:cNvContentPartPr/>
              <p14:nvPr/>
            </p14:nvContentPartPr>
            <p14:xfrm>
              <a:off x="6695040" y="2092480"/>
              <a:ext cx="101160" cy="2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677040" y="2074840"/>
                <a:ext cx="1368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14:cNvPr>
              <p14:cNvContentPartPr/>
              <p14:nvPr/>
            </p14:nvContentPartPr>
            <p14:xfrm>
              <a:off x="7010040" y="1963960"/>
              <a:ext cx="189360" cy="19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92400" y="1945960"/>
                <a:ext cx="2250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14:cNvPr>
              <p14:cNvContentPartPr/>
              <p14:nvPr/>
            </p14:nvContentPartPr>
            <p14:xfrm>
              <a:off x="7309200" y="1918240"/>
              <a:ext cx="348840" cy="213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291200" y="1900240"/>
                <a:ext cx="3844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14:cNvPr>
              <p14:cNvContentPartPr/>
              <p14:nvPr/>
            </p14:nvContentPartPr>
            <p14:xfrm>
              <a:off x="6208320" y="1909240"/>
              <a:ext cx="333720" cy="24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90320" y="1891240"/>
                <a:ext cx="369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14:cNvPr>
              <p14:cNvContentPartPr/>
              <p14:nvPr/>
            </p14:nvContentPartPr>
            <p14:xfrm>
              <a:off x="7673160" y="2123080"/>
              <a:ext cx="99360" cy="1468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655160" y="2105440"/>
                <a:ext cx="135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14:cNvPr>
              <p14:cNvContentPartPr/>
              <p14:nvPr/>
            </p14:nvContentPartPr>
            <p14:xfrm>
              <a:off x="8300280" y="2031280"/>
              <a:ext cx="1011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282640" y="201364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14:cNvPr>
              <p14:cNvContentPartPr/>
              <p14:nvPr/>
            </p14:nvContentPartPr>
            <p14:xfrm>
              <a:off x="8310360" y="2105080"/>
              <a:ext cx="92520" cy="8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292720" y="2087080"/>
                <a:ext cx="128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14:cNvPr>
              <p14:cNvContentPartPr/>
              <p14:nvPr/>
            </p14:nvContentPartPr>
            <p14:xfrm>
              <a:off x="8676480" y="1926520"/>
              <a:ext cx="274680" cy="289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658480" y="1908542"/>
                <a:ext cx="310320" cy="324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14:cNvPr>
              <p14:cNvContentPartPr/>
              <p14:nvPr/>
            </p14:nvContentPartPr>
            <p14:xfrm>
              <a:off x="8518080" y="1956760"/>
              <a:ext cx="88560" cy="165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500153" y="1939120"/>
                <a:ext cx="124056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14:cNvPr>
              <p14:cNvContentPartPr/>
              <p14:nvPr/>
            </p14:nvContentPartPr>
            <p14:xfrm>
              <a:off x="7954680" y="1932280"/>
              <a:ext cx="223920" cy="270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937040" y="191464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14:cNvPr>
              <p14:cNvContentPartPr/>
              <p14:nvPr/>
            </p14:nvContentPartPr>
            <p14:xfrm>
              <a:off x="618240" y="2422600"/>
              <a:ext cx="156600" cy="28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0600" y="2404600"/>
                <a:ext cx="1922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14:cNvPr>
              <p14:cNvContentPartPr/>
              <p14:nvPr/>
            </p14:nvContentPartPr>
            <p14:xfrm>
              <a:off x="883560" y="2610520"/>
              <a:ext cx="110520" cy="10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65560" y="2592520"/>
                <a:ext cx="1461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14:cNvPr>
              <p14:cNvContentPartPr/>
              <p14:nvPr/>
            </p14:nvContentPartPr>
            <p14:xfrm>
              <a:off x="1198560" y="2509720"/>
              <a:ext cx="185760" cy="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80920" y="2491720"/>
                <a:ext cx="221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14:cNvPr>
              <p14:cNvContentPartPr/>
              <p14:nvPr/>
            </p14:nvContentPartPr>
            <p14:xfrm>
              <a:off x="1218720" y="2620960"/>
              <a:ext cx="175680" cy="1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200720" y="2603320"/>
                <a:ext cx="211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14:cNvPr>
              <p14:cNvContentPartPr/>
              <p14:nvPr/>
            </p14:nvContentPartPr>
            <p14:xfrm>
              <a:off x="1822440" y="2387320"/>
              <a:ext cx="506880" cy="2440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804440" y="2369680"/>
                <a:ext cx="5425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14:cNvPr>
              <p14:cNvContentPartPr/>
              <p14:nvPr/>
            </p14:nvContentPartPr>
            <p14:xfrm>
              <a:off x="1604280" y="2346640"/>
              <a:ext cx="112680" cy="302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86640" y="2329000"/>
                <a:ext cx="1483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B411541-CED1-46CD-82CB-835E74D2AA3F}"/>
                  </a:ext>
                </a:extLst>
              </p14:cNvPr>
              <p14:cNvContentPartPr/>
              <p14:nvPr/>
            </p14:nvContentPartPr>
            <p14:xfrm>
              <a:off x="4846080" y="809800"/>
              <a:ext cx="1902960" cy="374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B411541-CED1-46CD-82CB-835E74D2AA3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828080" y="774160"/>
                <a:ext cx="19386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7C0363-71C0-498A-9125-C13FB1CA115F}"/>
                  </a:ext>
                </a:extLst>
              </p14:cNvPr>
              <p14:cNvContentPartPr/>
              <p14:nvPr/>
            </p14:nvContentPartPr>
            <p14:xfrm>
              <a:off x="5983680" y="1178080"/>
              <a:ext cx="1543680" cy="144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7C0363-71C0-498A-9125-C13FB1CA11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966040" y="1142440"/>
                <a:ext cx="15793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419DDD3-97AC-4D7B-87DC-AF43BC6CF376}"/>
                  </a:ext>
                </a:extLst>
              </p14:cNvPr>
              <p14:cNvContentPartPr/>
              <p14:nvPr/>
            </p14:nvContentPartPr>
            <p14:xfrm>
              <a:off x="3961920" y="1493080"/>
              <a:ext cx="4355640" cy="615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419DDD3-97AC-4D7B-87DC-AF43BC6CF37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944280" y="1457440"/>
                <a:ext cx="43912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13C425-5EBF-4C79-8245-E8189447DE3A}"/>
                  </a:ext>
                </a:extLst>
              </p14:cNvPr>
              <p14:cNvContentPartPr/>
              <p14:nvPr/>
            </p14:nvContentPartPr>
            <p14:xfrm>
              <a:off x="365520" y="1857400"/>
              <a:ext cx="2977200" cy="536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13C425-5EBF-4C79-8245-E8189447DE3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7520" y="1821760"/>
                <a:ext cx="30128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F4259F0-5124-454C-AD08-76E88FE73131}"/>
                  </a:ext>
                </a:extLst>
              </p14:cNvPr>
              <p14:cNvContentPartPr/>
              <p14:nvPr/>
            </p14:nvContentPartPr>
            <p14:xfrm>
              <a:off x="2895240" y="2864320"/>
              <a:ext cx="1783800" cy="51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F4259F0-5124-454C-AD08-76E88FE7313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877240" y="2846320"/>
                <a:ext cx="18194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8D193F-F6CE-49C5-82D8-C4BBF8B313AF}"/>
                  </a:ext>
                </a:extLst>
              </p14:cNvPr>
              <p14:cNvContentPartPr/>
              <p14:nvPr/>
            </p14:nvContentPartPr>
            <p14:xfrm>
              <a:off x="4836000" y="2539600"/>
              <a:ext cx="40680" cy="43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8D193F-F6CE-49C5-82D8-C4BBF8B313A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818000" y="2521600"/>
                <a:ext cx="7632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36DDCA9-9CD5-419E-841D-747457107D88}"/>
                  </a:ext>
                </a:extLst>
              </p14:cNvPr>
              <p14:cNvContentPartPr/>
              <p14:nvPr/>
            </p14:nvContentPartPr>
            <p14:xfrm>
              <a:off x="4860120" y="2691880"/>
              <a:ext cx="27000" cy="392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36DDCA9-9CD5-419E-841D-747457107D8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42120" y="2674240"/>
                <a:ext cx="626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FC0F66D-2E95-4039-A8EC-A393C55D1BA2}"/>
                  </a:ext>
                </a:extLst>
              </p14:cNvPr>
              <p14:cNvContentPartPr/>
              <p14:nvPr/>
            </p14:nvContentPartPr>
            <p14:xfrm>
              <a:off x="4236600" y="2478400"/>
              <a:ext cx="362160" cy="3405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FC0F66D-2E95-4039-A8EC-A393C55D1BA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18600" y="2460400"/>
                <a:ext cx="3978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C252E4E-BC44-4180-B87C-A3E24C9DD9D4}"/>
                  </a:ext>
                </a:extLst>
              </p14:cNvPr>
              <p14:cNvContentPartPr/>
              <p14:nvPr/>
            </p14:nvContentPartPr>
            <p14:xfrm>
              <a:off x="2787960" y="2473000"/>
              <a:ext cx="1113120" cy="3524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C252E4E-BC44-4180-B87C-A3E24C9DD9D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770320" y="2455360"/>
                <a:ext cx="11487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DC4757E-D453-4521-8098-C3F6452A7480}"/>
                  </a:ext>
                </a:extLst>
              </p14:cNvPr>
              <p14:cNvContentPartPr/>
              <p14:nvPr/>
            </p14:nvContentPartPr>
            <p14:xfrm>
              <a:off x="732000" y="3279760"/>
              <a:ext cx="46440" cy="3240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DC4757E-D453-4521-8098-C3F6452A748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14000" y="3262120"/>
                <a:ext cx="8208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E7808E2-4C4D-47F3-A4D8-6F5D1E4B4FA4}"/>
                  </a:ext>
                </a:extLst>
              </p14:cNvPr>
              <p14:cNvContentPartPr/>
              <p14:nvPr/>
            </p14:nvContentPartPr>
            <p14:xfrm>
              <a:off x="766560" y="3301720"/>
              <a:ext cx="127440" cy="2300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E7808E2-4C4D-47F3-A4D8-6F5D1E4B4FA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48920" y="3284080"/>
                <a:ext cx="1630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59EB8E0-9238-4F3E-AB89-C9BC24343BF7}"/>
                  </a:ext>
                </a:extLst>
              </p14:cNvPr>
              <p14:cNvContentPartPr/>
              <p14:nvPr/>
            </p14:nvContentPartPr>
            <p14:xfrm>
              <a:off x="957000" y="3443920"/>
              <a:ext cx="28440" cy="1227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59EB8E0-9238-4F3E-AB89-C9BC24343BF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939000" y="3425920"/>
                <a:ext cx="640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2C75BC4-88FF-49E0-8A0B-C79970DB09A9}"/>
                  </a:ext>
                </a:extLst>
              </p14:cNvPr>
              <p14:cNvContentPartPr/>
              <p14:nvPr/>
            </p14:nvContentPartPr>
            <p14:xfrm>
              <a:off x="1076520" y="3439960"/>
              <a:ext cx="160920" cy="6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2C75BC4-88FF-49E0-8A0B-C79970DB09A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058880" y="3421960"/>
                <a:ext cx="196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07CD2DF-A6D2-41EF-A729-63233E2BE123}"/>
                  </a:ext>
                </a:extLst>
              </p14:cNvPr>
              <p14:cNvContentPartPr/>
              <p14:nvPr/>
            </p14:nvContentPartPr>
            <p14:xfrm>
              <a:off x="1135920" y="3331960"/>
              <a:ext cx="42840" cy="1983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07CD2DF-A6D2-41EF-A729-63233E2BE1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17920" y="3314320"/>
                <a:ext cx="78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B605051-7CCC-40A2-A6CA-2E3F71EEF91C}"/>
                  </a:ext>
                </a:extLst>
              </p14:cNvPr>
              <p14:cNvContentPartPr/>
              <p14:nvPr/>
            </p14:nvContentPartPr>
            <p14:xfrm>
              <a:off x="1367760" y="3304240"/>
              <a:ext cx="194760" cy="2509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B605051-7CCC-40A2-A6CA-2E3F71EEF91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350120" y="3286240"/>
                <a:ext cx="230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AC0940C-C7D0-49A6-80D0-1601C67EEBC8}"/>
                  </a:ext>
                </a:extLst>
              </p14:cNvPr>
              <p14:cNvContentPartPr/>
              <p14:nvPr/>
            </p14:nvContentPartPr>
            <p14:xfrm>
              <a:off x="1665840" y="3474520"/>
              <a:ext cx="10440" cy="1004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AC0940C-C7D0-49A6-80D0-1601C67EEBC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647840" y="3456880"/>
                <a:ext cx="460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3827C5E-8DF4-444C-B205-AF431E820B9C}"/>
                  </a:ext>
                </a:extLst>
              </p14:cNvPr>
              <p14:cNvContentPartPr/>
              <p14:nvPr/>
            </p14:nvContentPartPr>
            <p14:xfrm>
              <a:off x="2925480" y="3321880"/>
              <a:ext cx="210960" cy="46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3827C5E-8DF4-444C-B205-AF431E820B9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907840" y="3304240"/>
                <a:ext cx="246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09B8DDE-C004-4AD7-9170-7F9CFCFE103F}"/>
                  </a:ext>
                </a:extLst>
              </p14:cNvPr>
              <p14:cNvContentPartPr/>
              <p14:nvPr/>
            </p14:nvContentPartPr>
            <p14:xfrm>
              <a:off x="2956440" y="3423400"/>
              <a:ext cx="164160" cy="226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09B8DDE-C004-4AD7-9170-7F9CFCFE103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938440" y="3405760"/>
                <a:ext cx="1998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1E9ADB-4EA6-4D56-8DD6-8382F49C17BA}"/>
                  </a:ext>
                </a:extLst>
              </p14:cNvPr>
              <p14:cNvContentPartPr/>
              <p14:nvPr/>
            </p14:nvContentPartPr>
            <p14:xfrm>
              <a:off x="3850320" y="3223240"/>
              <a:ext cx="653400" cy="2826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1E9ADB-4EA6-4D56-8DD6-8382F49C17B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832320" y="3205240"/>
                <a:ext cx="6890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1D55592-8A1A-4D48-A4B9-4A23C9E42AE3}"/>
                  </a:ext>
                </a:extLst>
              </p14:cNvPr>
              <p14:cNvContentPartPr/>
              <p14:nvPr/>
            </p14:nvContentPartPr>
            <p14:xfrm>
              <a:off x="3378360" y="3210280"/>
              <a:ext cx="381600" cy="31500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1D55592-8A1A-4D48-A4B9-4A23C9E42AE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60703" y="3192640"/>
                <a:ext cx="417274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54D671-1085-4E3A-84BD-5C832B8BD9F1}"/>
                  </a:ext>
                </a:extLst>
              </p14:cNvPr>
              <p14:cNvContentPartPr/>
              <p14:nvPr/>
            </p14:nvContentPartPr>
            <p14:xfrm>
              <a:off x="2146440" y="3271840"/>
              <a:ext cx="525240" cy="3171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54D671-1085-4E3A-84BD-5C832B8BD9F1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128440" y="3253860"/>
                <a:ext cx="560880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BA7CB72-4BBB-43E6-B63E-23332E421852}"/>
                  </a:ext>
                </a:extLst>
              </p14:cNvPr>
              <p14:cNvContentPartPr/>
              <p14:nvPr/>
            </p14:nvContentPartPr>
            <p14:xfrm>
              <a:off x="1818120" y="3331960"/>
              <a:ext cx="204480" cy="1983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BA7CB72-4BBB-43E6-B63E-23332E421852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800120" y="3314320"/>
                <a:ext cx="2401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FD3F9F9-FC78-451A-80C3-0917961EBDC2}"/>
                  </a:ext>
                </a:extLst>
              </p14:cNvPr>
              <p14:cNvContentPartPr/>
              <p14:nvPr/>
            </p14:nvContentPartPr>
            <p14:xfrm>
              <a:off x="1300080" y="2914000"/>
              <a:ext cx="711720" cy="8046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FD3F9F9-FC78-451A-80C3-0917961EBDC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282080" y="2896000"/>
                <a:ext cx="74736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B590E73-DCD0-4764-80C2-6743F38DBC35}"/>
                  </a:ext>
                </a:extLst>
              </p14:cNvPr>
              <p14:cNvContentPartPr/>
              <p14:nvPr/>
            </p14:nvContentPartPr>
            <p14:xfrm>
              <a:off x="3297720" y="2986360"/>
              <a:ext cx="711000" cy="7120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B590E73-DCD0-4764-80C2-6743F38DBC3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280080" y="2968360"/>
                <a:ext cx="746640" cy="74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C17C05C-406C-4EB3-B96A-6060B9012DF5}"/>
                  </a:ext>
                </a:extLst>
              </p14:cNvPr>
              <p14:cNvContentPartPr/>
              <p14:nvPr/>
            </p14:nvContentPartPr>
            <p14:xfrm>
              <a:off x="5603520" y="2976640"/>
              <a:ext cx="15120" cy="82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C17C05C-406C-4EB3-B96A-6060B9012DF5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585880" y="2958640"/>
                <a:ext cx="507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3357E6-DBB8-443E-B24A-FBB88A9C01EB}"/>
                  </a:ext>
                </a:extLst>
              </p14:cNvPr>
              <p14:cNvContentPartPr/>
              <p14:nvPr/>
            </p14:nvContentPartPr>
            <p14:xfrm>
              <a:off x="5770560" y="2885920"/>
              <a:ext cx="102960" cy="162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3357E6-DBB8-443E-B24A-FBB88A9C01E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52920" y="2867920"/>
                <a:ext cx="138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CD2FD95-A381-4D8C-8914-F832A081FE82}"/>
                  </a:ext>
                </a:extLst>
              </p14:cNvPr>
              <p14:cNvContentPartPr/>
              <p14:nvPr/>
            </p14:nvContentPartPr>
            <p14:xfrm>
              <a:off x="5760120" y="2939200"/>
              <a:ext cx="125640" cy="1728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CD2FD95-A381-4D8C-8914-F832A081FE82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742480" y="2921560"/>
                <a:ext cx="1612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8685677-5832-4140-9830-4FB97FA714B0}"/>
                  </a:ext>
                </a:extLst>
              </p14:cNvPr>
              <p14:cNvContentPartPr/>
              <p14:nvPr/>
            </p14:nvContentPartPr>
            <p14:xfrm>
              <a:off x="6542760" y="2683960"/>
              <a:ext cx="313200" cy="28980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8685677-5832-4140-9830-4FB97FA714B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25120" y="2665960"/>
                <a:ext cx="34884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E00E64E-F0C3-47C8-B11D-886F92F67FDF}"/>
                  </a:ext>
                </a:extLst>
              </p14:cNvPr>
              <p14:cNvContentPartPr/>
              <p14:nvPr/>
            </p14:nvContentPartPr>
            <p14:xfrm>
              <a:off x="6014280" y="2753080"/>
              <a:ext cx="426240" cy="3225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E00E64E-F0C3-47C8-B11D-886F92F67FD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996640" y="2735080"/>
                <a:ext cx="4618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1A1EF4A-0C61-45F3-974D-C7DC4222FADB}"/>
                  </a:ext>
                </a:extLst>
              </p14:cNvPr>
              <p14:cNvContentPartPr/>
              <p14:nvPr/>
            </p14:nvContentPartPr>
            <p14:xfrm>
              <a:off x="5341800" y="2834440"/>
              <a:ext cx="159480" cy="246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1A1EF4A-0C61-45F3-974D-C7DC4222FADB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323800" y="2816440"/>
                <a:ext cx="1951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A0FB460-7C4D-42E8-BA91-ADBB5EED5113}"/>
                  </a:ext>
                </a:extLst>
              </p14:cNvPr>
              <p14:cNvContentPartPr/>
              <p14:nvPr/>
            </p14:nvContentPartPr>
            <p14:xfrm>
              <a:off x="6936600" y="2956120"/>
              <a:ext cx="73800" cy="1069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A0FB460-7C4D-42E8-BA91-ADBB5EED511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918960" y="2938480"/>
                <a:ext cx="10944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5615385-24E5-4484-894C-8CC7442B02B4}"/>
                  </a:ext>
                </a:extLst>
              </p14:cNvPr>
              <p14:cNvContentPartPr/>
              <p14:nvPr/>
            </p14:nvContentPartPr>
            <p14:xfrm>
              <a:off x="7802400" y="2823640"/>
              <a:ext cx="122400" cy="111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5615385-24E5-4484-894C-8CC7442B02B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784400" y="280564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FC88367-66DF-4416-89F5-484D0035DB56}"/>
                  </a:ext>
                </a:extLst>
              </p14:cNvPr>
              <p14:cNvContentPartPr/>
              <p14:nvPr/>
            </p14:nvContentPartPr>
            <p14:xfrm>
              <a:off x="7802400" y="2905360"/>
              <a:ext cx="117720" cy="25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FC88367-66DF-4416-89F5-484D0035DB5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784400" y="2887720"/>
                <a:ext cx="1533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953472-11CF-46CA-B7C4-D462A0A63DB7}"/>
                  </a:ext>
                </a:extLst>
              </p14:cNvPr>
              <p14:cNvContentPartPr/>
              <p14:nvPr/>
            </p14:nvContentPartPr>
            <p14:xfrm>
              <a:off x="8086800" y="2671000"/>
              <a:ext cx="250920" cy="26604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953472-11CF-46CA-B7C4-D462A0A63DB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069135" y="2653360"/>
                <a:ext cx="286611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B59B36D-7230-416B-A49C-1FDE45515751}"/>
                  </a:ext>
                </a:extLst>
              </p14:cNvPr>
              <p14:cNvContentPartPr/>
              <p14:nvPr/>
            </p14:nvContentPartPr>
            <p14:xfrm>
              <a:off x="7182480" y="2721760"/>
              <a:ext cx="485280" cy="26424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B59B36D-7230-416B-A49C-1FDE4551575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164480" y="2704096"/>
                <a:ext cx="520920" cy="299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901FD9F-86A2-4032-993C-669E951556B7}"/>
                  </a:ext>
                </a:extLst>
              </p14:cNvPr>
              <p14:cNvContentPartPr/>
              <p14:nvPr/>
            </p14:nvContentPartPr>
            <p14:xfrm>
              <a:off x="8475960" y="2631400"/>
              <a:ext cx="118800" cy="2444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901FD9F-86A2-4032-993C-669E951556B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8457960" y="2613400"/>
                <a:ext cx="1544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305D753-C02D-4FCD-BEB1-56883127A76E}"/>
                  </a:ext>
                </a:extLst>
              </p14:cNvPr>
              <p14:cNvContentPartPr/>
              <p14:nvPr/>
            </p14:nvContentPartPr>
            <p14:xfrm>
              <a:off x="8666040" y="2794120"/>
              <a:ext cx="127440" cy="11340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305D753-C02D-4FCD-BEB1-56883127A76E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8648040" y="2776480"/>
                <a:ext cx="163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94FD24B-92C7-4796-A6A0-CB6F62D3C357}"/>
                  </a:ext>
                </a:extLst>
              </p14:cNvPr>
              <p14:cNvContentPartPr/>
              <p14:nvPr/>
            </p14:nvContentPartPr>
            <p14:xfrm>
              <a:off x="6065040" y="3405400"/>
              <a:ext cx="174240" cy="183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94FD24B-92C7-4796-A6A0-CB6F62D3C357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047400" y="3387400"/>
                <a:ext cx="2098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4E46176-B7EB-4945-81DB-3D0F10E2BFA0}"/>
                  </a:ext>
                </a:extLst>
              </p14:cNvPr>
              <p14:cNvContentPartPr/>
              <p14:nvPr/>
            </p14:nvContentPartPr>
            <p14:xfrm>
              <a:off x="6085560" y="3504760"/>
              <a:ext cx="163440" cy="104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4E46176-B7EB-4945-81DB-3D0F10E2BFA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067560" y="3486760"/>
                <a:ext cx="199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9003158-BECD-43BE-8BAA-7C9186957F02}"/>
                  </a:ext>
                </a:extLst>
              </p14:cNvPr>
              <p14:cNvContentPartPr/>
              <p14:nvPr/>
            </p14:nvContentPartPr>
            <p14:xfrm>
              <a:off x="6371400" y="3385240"/>
              <a:ext cx="488520" cy="353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9003158-BECD-43BE-8BAA-7C9186957F0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353760" y="3367582"/>
                <a:ext cx="524160" cy="388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8A68B2D-A703-44AE-A2C7-638DC3482340}"/>
                  </a:ext>
                </a:extLst>
              </p14:cNvPr>
              <p14:cNvContentPartPr/>
              <p14:nvPr/>
            </p14:nvContentPartPr>
            <p14:xfrm>
              <a:off x="5464920" y="3329080"/>
              <a:ext cx="402120" cy="2775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8A68B2D-A703-44AE-A2C7-638DC3482340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47280" y="3311103"/>
                <a:ext cx="437760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1AB666-87A6-4584-98E9-5008D12F28C0}"/>
                  </a:ext>
                </a:extLst>
              </p14:cNvPr>
              <p14:cNvContentPartPr/>
              <p14:nvPr/>
            </p14:nvContentPartPr>
            <p14:xfrm>
              <a:off x="6980880" y="3249880"/>
              <a:ext cx="109440" cy="2322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1AB666-87A6-4584-98E9-5008D12F28C0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963240" y="3231880"/>
                <a:ext cx="14508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6CE899B-1F94-4E07-B1A6-10E727E829EA}"/>
                  </a:ext>
                </a:extLst>
              </p14:cNvPr>
              <p14:cNvContentPartPr/>
              <p14:nvPr/>
            </p14:nvContentPartPr>
            <p14:xfrm>
              <a:off x="7152240" y="3392800"/>
              <a:ext cx="104400" cy="12276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6CE899B-1F94-4E07-B1A6-10E727E829EA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134240" y="3375160"/>
                <a:ext cx="14004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C9C1E3F-9060-4CB3-A5C9-A9AE5CF0F1C4}"/>
                  </a:ext>
                </a:extLst>
              </p14:cNvPr>
              <p14:cNvContentPartPr/>
              <p14:nvPr/>
            </p14:nvContentPartPr>
            <p14:xfrm>
              <a:off x="7303800" y="3301720"/>
              <a:ext cx="163440" cy="1915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C9C1E3F-9060-4CB3-A5C9-A9AE5CF0F1C4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286160" y="3283720"/>
                <a:ext cx="19908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973177F-7EAA-4B71-ACD5-77BB4A8B3B10}"/>
                  </a:ext>
                </a:extLst>
              </p14:cNvPr>
              <p14:cNvContentPartPr/>
              <p14:nvPr/>
            </p14:nvContentPartPr>
            <p14:xfrm>
              <a:off x="7499640" y="3382720"/>
              <a:ext cx="18720" cy="8352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973177F-7EAA-4B71-ACD5-77BB4A8B3B10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82000" y="3365080"/>
                <a:ext cx="5436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5B7F91A-3751-4B9E-8C13-D2CEDBBF8D2B}"/>
                  </a:ext>
                </a:extLst>
              </p14:cNvPr>
              <p14:cNvContentPartPr/>
              <p14:nvPr/>
            </p14:nvContentPartPr>
            <p14:xfrm>
              <a:off x="7528080" y="3242320"/>
              <a:ext cx="19080" cy="864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5B7F91A-3751-4B9E-8C13-D2CEDBBF8D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510440" y="3224680"/>
                <a:ext cx="547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D1D11E9-3447-4091-8A6D-39A2074CDF24}"/>
                  </a:ext>
                </a:extLst>
              </p14:cNvPr>
              <p14:cNvContentPartPr/>
              <p14:nvPr/>
            </p14:nvContentPartPr>
            <p14:xfrm>
              <a:off x="7578840" y="3296680"/>
              <a:ext cx="265320" cy="1677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D1D11E9-3447-4091-8A6D-39A2074CDF24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561200" y="3278680"/>
                <a:ext cx="3009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11F61E0-9243-4CE6-A8AF-24B3B0EE2523}"/>
                  </a:ext>
                </a:extLst>
              </p14:cNvPr>
              <p14:cNvContentPartPr/>
              <p14:nvPr/>
            </p14:nvContentPartPr>
            <p14:xfrm>
              <a:off x="8004000" y="3226840"/>
              <a:ext cx="288720" cy="20052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11F61E0-9243-4CE6-A8AF-24B3B0EE252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986360" y="3209200"/>
                <a:ext cx="3243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4AC069BD-41A9-4D17-A73B-D6C78F9132F2}"/>
                  </a:ext>
                </a:extLst>
              </p14:cNvPr>
              <p14:cNvContentPartPr/>
              <p14:nvPr/>
            </p14:nvContentPartPr>
            <p14:xfrm>
              <a:off x="598800" y="3962320"/>
              <a:ext cx="1718640" cy="1078920"/>
            </p14:xfrm>
          </p:contentPart>
        </mc:Choice>
        <mc:Fallback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4AC069BD-41A9-4D17-A73B-D6C78F9132F2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81160" y="3944320"/>
                <a:ext cx="175428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23FA660B-3E4E-4F42-9446-1E6254A5898F}"/>
                  </a:ext>
                </a:extLst>
              </p14:cNvPr>
              <p14:cNvContentPartPr/>
              <p14:nvPr/>
            </p14:nvContentPartPr>
            <p14:xfrm>
              <a:off x="2448480" y="4246360"/>
              <a:ext cx="498960" cy="907920"/>
            </p14:xfrm>
          </p:contentPart>
        </mc:Choice>
        <mc:Fallback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23FA660B-3E4E-4F42-9446-1E6254A5898F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430493" y="4228720"/>
                <a:ext cx="534574" cy="9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1E08C74-C0D6-489A-8D86-93517504B772}"/>
                  </a:ext>
                </a:extLst>
              </p14:cNvPr>
              <p14:cNvContentPartPr/>
              <p14:nvPr/>
            </p14:nvContentPartPr>
            <p14:xfrm>
              <a:off x="3399240" y="4398640"/>
              <a:ext cx="4320" cy="28440"/>
            </p14:xfrm>
          </p:contentPart>
        </mc:Choice>
        <mc:Fallback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1E08C74-C0D6-489A-8D86-93517504B772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381600" y="438100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310CFB2E-F114-490C-9240-210C40CC5B8A}"/>
                  </a:ext>
                </a:extLst>
              </p14:cNvPr>
              <p14:cNvContentPartPr/>
              <p14:nvPr/>
            </p14:nvContentPartPr>
            <p14:xfrm>
              <a:off x="3474120" y="4577200"/>
              <a:ext cx="142200" cy="7596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310CFB2E-F114-490C-9240-210C40CC5B8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456480" y="4559560"/>
                <a:ext cx="17784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843737D-A8D0-460E-8221-5035F7770E73}"/>
                  </a:ext>
                </a:extLst>
              </p14:cNvPr>
              <p14:cNvContentPartPr/>
              <p14:nvPr/>
            </p14:nvContentPartPr>
            <p14:xfrm>
              <a:off x="3045360" y="4546240"/>
              <a:ext cx="327960" cy="179280"/>
            </p14:xfrm>
          </p:contentPart>
        </mc:Choice>
        <mc:Fallback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843737D-A8D0-460E-8221-5035F7770E73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027720" y="4528240"/>
                <a:ext cx="3636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CEAFB70-E4A3-48B4-8714-510F65194916}"/>
                  </a:ext>
                </a:extLst>
              </p14:cNvPr>
              <p14:cNvContentPartPr/>
              <p14:nvPr/>
            </p14:nvContentPartPr>
            <p14:xfrm>
              <a:off x="3697680" y="4458040"/>
              <a:ext cx="203400" cy="194400"/>
            </p14:xfrm>
          </p:contentPart>
        </mc:Choice>
        <mc:Fallback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CEAFB70-E4A3-48B4-8714-510F65194916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680040" y="4440040"/>
                <a:ext cx="2390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1392728-AFAC-498A-A969-DD90E8F87CB9}"/>
                  </a:ext>
                </a:extLst>
              </p14:cNvPr>
              <p14:cNvContentPartPr/>
              <p14:nvPr/>
            </p14:nvContentPartPr>
            <p14:xfrm>
              <a:off x="4302480" y="3961960"/>
              <a:ext cx="483120" cy="22320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1392728-AFAC-498A-A969-DD90E8F87CB9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284840" y="3944320"/>
                <a:ext cx="5187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05E1015-FF95-4B58-B0FC-A6B45D823B82}"/>
                  </a:ext>
                </a:extLst>
              </p14:cNvPr>
              <p14:cNvContentPartPr/>
              <p14:nvPr/>
            </p14:nvContentPartPr>
            <p14:xfrm>
              <a:off x="5264760" y="4003360"/>
              <a:ext cx="504360" cy="2505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05E1015-FF95-4B58-B0FC-A6B45D823B8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247120" y="3985720"/>
                <a:ext cx="5400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C6595BF-3B27-4807-94B5-5C61409327D5}"/>
                  </a:ext>
                </a:extLst>
              </p14:cNvPr>
              <p14:cNvContentPartPr/>
              <p14:nvPr/>
            </p14:nvContentPartPr>
            <p14:xfrm>
              <a:off x="5953440" y="4067800"/>
              <a:ext cx="154440" cy="1548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C6595BF-3B27-4807-94B5-5C61409327D5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5935440" y="4050160"/>
                <a:ext cx="1900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954A74A-253E-49CA-8808-720D5D2483CC}"/>
                  </a:ext>
                </a:extLst>
              </p14:cNvPr>
              <p14:cNvContentPartPr/>
              <p14:nvPr/>
            </p14:nvContentPartPr>
            <p14:xfrm>
              <a:off x="5983680" y="4118200"/>
              <a:ext cx="164880" cy="900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954A74A-253E-49CA-8808-720D5D2483CC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966040" y="4100560"/>
                <a:ext cx="2005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B40B61D-132D-42FA-AEAF-9CAB3A69AC07}"/>
                  </a:ext>
                </a:extLst>
              </p14:cNvPr>
              <p14:cNvContentPartPr/>
              <p14:nvPr/>
            </p14:nvContentPartPr>
            <p14:xfrm>
              <a:off x="6328200" y="3941800"/>
              <a:ext cx="803880" cy="27540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B40B61D-132D-42FA-AEAF-9CAB3A69AC07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310208" y="3924160"/>
                <a:ext cx="839504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CA098AB-B411-45E6-A4BF-BAF80D5B10F8}"/>
                  </a:ext>
                </a:extLst>
              </p14:cNvPr>
              <p14:cNvContentPartPr/>
              <p14:nvPr/>
            </p14:nvContentPartPr>
            <p14:xfrm>
              <a:off x="7386240" y="3931360"/>
              <a:ext cx="324000" cy="2574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CA098AB-B411-45E6-A4BF-BAF80D5B10F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368240" y="3913720"/>
                <a:ext cx="35964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B77B62B-97D6-4616-BF4C-BF8CCE27D47B}"/>
                  </a:ext>
                </a:extLst>
              </p14:cNvPr>
              <p14:cNvContentPartPr/>
              <p14:nvPr/>
            </p14:nvContentPartPr>
            <p14:xfrm>
              <a:off x="5171880" y="4530760"/>
              <a:ext cx="315000" cy="32472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B77B62B-97D6-4616-BF4C-BF8CCE27D47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153901" y="4512760"/>
                <a:ext cx="350599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51D010E-7837-482A-86B1-1CE072557FD8}"/>
                  </a:ext>
                </a:extLst>
              </p14:cNvPr>
              <p14:cNvContentPartPr/>
              <p14:nvPr/>
            </p14:nvContentPartPr>
            <p14:xfrm>
              <a:off x="6024360" y="4653160"/>
              <a:ext cx="134640" cy="3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51D010E-7837-482A-86B1-1CE072557FD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6006720" y="463516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95B118B-0E1A-441F-9FBB-7A96E59E6A3E}"/>
                  </a:ext>
                </a:extLst>
              </p14:cNvPr>
              <p14:cNvContentPartPr/>
              <p14:nvPr/>
            </p14:nvContentPartPr>
            <p14:xfrm>
              <a:off x="6014280" y="4741000"/>
              <a:ext cx="122400" cy="612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95B118B-0E1A-441F-9FBB-7A96E59E6A3E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996640" y="4723360"/>
                <a:ext cx="1580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B63501C-4EB5-4483-9BE3-9A95C95370F8}"/>
                  </a:ext>
                </a:extLst>
              </p14:cNvPr>
              <p14:cNvContentPartPr/>
              <p14:nvPr/>
            </p14:nvContentPartPr>
            <p14:xfrm>
              <a:off x="5597400" y="4612120"/>
              <a:ext cx="273240" cy="21672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B63501C-4EB5-4483-9BE3-9A95C95370F8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579760" y="4594451"/>
                <a:ext cx="308880" cy="252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D01B8A3-590F-418A-85EA-E0765A2BFD72}"/>
                  </a:ext>
                </a:extLst>
              </p14:cNvPr>
              <p14:cNvContentPartPr/>
              <p14:nvPr/>
            </p14:nvContentPartPr>
            <p14:xfrm>
              <a:off x="6308760" y="4585480"/>
              <a:ext cx="276480" cy="19836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D01B8A3-590F-418A-85EA-E0765A2BFD72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291120" y="4567840"/>
                <a:ext cx="3121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B3405311-BE76-479F-B0A9-40DF074AAC6D}"/>
                  </a:ext>
                </a:extLst>
              </p14:cNvPr>
              <p14:cNvContentPartPr/>
              <p14:nvPr/>
            </p14:nvContentPartPr>
            <p14:xfrm>
              <a:off x="6682440" y="4602040"/>
              <a:ext cx="210960" cy="36216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B3405311-BE76-479F-B0A9-40DF074AAC6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664440" y="4584040"/>
                <a:ext cx="246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926A199-B908-4A2D-B5BD-84652950421F}"/>
                  </a:ext>
                </a:extLst>
              </p14:cNvPr>
              <p14:cNvContentPartPr/>
              <p14:nvPr/>
            </p14:nvContentPartPr>
            <p14:xfrm>
              <a:off x="7029840" y="4521040"/>
              <a:ext cx="112680" cy="20412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926A199-B908-4A2D-B5BD-84652950421F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7011840" y="4503040"/>
                <a:ext cx="1483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3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41EEFAC-2703-4CBC-91A5-C6AC8C9485A9}"/>
                  </a:ext>
                </a:extLst>
              </p14:cNvPr>
              <p14:cNvContentPartPr/>
              <p14:nvPr/>
            </p14:nvContentPartPr>
            <p14:xfrm>
              <a:off x="7203000" y="4644880"/>
              <a:ext cx="100800" cy="10152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41EEFAC-2703-4CBC-91A5-C6AC8C9485A9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185000" y="4627240"/>
                <a:ext cx="13644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3F928DB-B2D7-446A-A9A5-B06442DD48BD}"/>
                  </a:ext>
                </a:extLst>
              </p14:cNvPr>
              <p14:cNvContentPartPr/>
              <p14:nvPr/>
            </p14:nvContentPartPr>
            <p14:xfrm>
              <a:off x="7599360" y="4449760"/>
              <a:ext cx="360" cy="36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3F928DB-B2D7-446A-A9A5-B06442DD48BD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581360" y="4432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617D9ACC-8024-4D80-A71C-09E7BDEFED3E}"/>
                  </a:ext>
                </a:extLst>
              </p14:cNvPr>
              <p14:cNvContentPartPr/>
              <p14:nvPr/>
            </p14:nvContentPartPr>
            <p14:xfrm>
              <a:off x="7406040" y="4489000"/>
              <a:ext cx="737280" cy="23112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617D9ACC-8024-4D80-A71C-09E7BDEFED3E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388391" y="4471028"/>
                <a:ext cx="772937" cy="2667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9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3A9F2C20-9EAB-45DB-91C3-8AC7D3DAFADC}"/>
                  </a:ext>
                </a:extLst>
              </p14:cNvPr>
              <p14:cNvContentPartPr/>
              <p14:nvPr/>
            </p14:nvContentPartPr>
            <p14:xfrm>
              <a:off x="8232600" y="4581520"/>
              <a:ext cx="78120" cy="29160"/>
            </p14:xfrm>
          </p:contentPart>
        </mc:Choice>
        <mc:Fallback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3A9F2C20-9EAB-45DB-91C3-8AC7D3DAFADC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8214960" y="4563880"/>
                <a:ext cx="1137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1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FD29E9F9-2724-466A-8037-CEC458C027E5}"/>
                  </a:ext>
                </a:extLst>
              </p14:cNvPr>
              <p14:cNvContentPartPr/>
              <p14:nvPr/>
            </p14:nvContentPartPr>
            <p14:xfrm>
              <a:off x="8397120" y="4368760"/>
              <a:ext cx="561960" cy="376920"/>
            </p14:xfrm>
          </p:contentPart>
        </mc:Choice>
        <mc:Fallback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FD29E9F9-2724-466A-8037-CEC458C027E5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8379120" y="4350777"/>
                <a:ext cx="5976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344FB71-BC28-4205-996F-9694E72CE70F}"/>
                  </a:ext>
                </a:extLst>
              </p14:cNvPr>
              <p14:cNvContentPartPr/>
              <p14:nvPr/>
            </p14:nvContentPartPr>
            <p14:xfrm>
              <a:off x="944400" y="5181280"/>
              <a:ext cx="354240" cy="2858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344FB71-BC28-4205-996F-9694E72CE70F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926760" y="5163640"/>
                <a:ext cx="38988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C753250-895B-405D-8C41-9893730CE2BA}"/>
                  </a:ext>
                </a:extLst>
              </p14:cNvPr>
              <p14:cNvContentPartPr/>
              <p14:nvPr/>
            </p14:nvContentPartPr>
            <p14:xfrm>
              <a:off x="2569800" y="5302600"/>
              <a:ext cx="244080" cy="2124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C753250-895B-405D-8C41-9893730CE2BA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552160" y="5284600"/>
                <a:ext cx="2797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96754F0-87E1-4DCE-980B-398BD15A5BF0}"/>
                  </a:ext>
                </a:extLst>
              </p14:cNvPr>
              <p14:cNvContentPartPr/>
              <p14:nvPr/>
            </p14:nvContentPartPr>
            <p14:xfrm>
              <a:off x="2600760" y="5394760"/>
              <a:ext cx="235080" cy="1296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96754F0-87E1-4DCE-980B-398BD15A5BF0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582760" y="5376760"/>
                <a:ext cx="2707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9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6B4EE2C-27B5-44E6-8EC0-997C376CF048}"/>
                  </a:ext>
                </a:extLst>
              </p14:cNvPr>
              <p14:cNvContentPartPr/>
              <p14:nvPr/>
            </p14:nvContentPartPr>
            <p14:xfrm>
              <a:off x="1978680" y="5293240"/>
              <a:ext cx="404640" cy="2973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6B4EE2C-27B5-44E6-8EC0-997C376CF048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1960680" y="5275262"/>
                <a:ext cx="440280" cy="332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5B6E2B5-51B3-447B-B57E-CF0913D7B728}"/>
                  </a:ext>
                </a:extLst>
              </p14:cNvPr>
              <p14:cNvContentPartPr/>
              <p14:nvPr/>
            </p14:nvContentPartPr>
            <p14:xfrm>
              <a:off x="2966160" y="5079760"/>
              <a:ext cx="1729080" cy="558000"/>
            </p14:xfrm>
          </p:contentPart>
        </mc:Choice>
        <mc:Fallback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5B6E2B5-51B3-447B-B57E-CF0913D7B728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2948520" y="5061760"/>
                <a:ext cx="17647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3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536CE070-B21A-44D2-AF24-6D980AEE81A6}"/>
                  </a:ext>
                </a:extLst>
              </p14:cNvPr>
              <p14:cNvContentPartPr/>
              <p14:nvPr/>
            </p14:nvContentPartPr>
            <p14:xfrm>
              <a:off x="5562480" y="4998400"/>
              <a:ext cx="106920" cy="5536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536CE070-B21A-44D2-AF24-6D980AEE81A6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544480" y="4980400"/>
                <a:ext cx="14256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5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EB681CAC-6F6A-4173-B857-5C49A32DA073}"/>
                  </a:ext>
                </a:extLst>
              </p14:cNvPr>
              <p14:cNvContentPartPr/>
              <p14:nvPr/>
            </p14:nvContentPartPr>
            <p14:xfrm>
              <a:off x="4917000" y="5048800"/>
              <a:ext cx="354960" cy="31284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EB681CAC-6F6A-4173-B857-5C49A32DA073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899000" y="5031160"/>
                <a:ext cx="39060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DE5123-B74F-4832-87CA-3298A86968CB}"/>
                  </a:ext>
                </a:extLst>
              </p14:cNvPr>
              <p14:cNvContentPartPr/>
              <p14:nvPr/>
            </p14:nvContentPartPr>
            <p14:xfrm>
              <a:off x="5841480" y="5232040"/>
              <a:ext cx="92880" cy="216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DE5123-B74F-4832-87CA-3298A86968CB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823840" y="5214400"/>
                <a:ext cx="1285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A166B59-D6B7-46A7-A4CA-5AFB28193B67}"/>
                  </a:ext>
                </a:extLst>
              </p14:cNvPr>
              <p14:cNvContentPartPr/>
              <p14:nvPr/>
            </p14:nvContentPartPr>
            <p14:xfrm>
              <a:off x="5791080" y="5333560"/>
              <a:ext cx="185040" cy="111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A166B59-D6B7-46A7-A4CA-5AFB28193B67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773080" y="531556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F73383E-58B3-48B5-92BE-3AD7D2A8B49F}"/>
                  </a:ext>
                </a:extLst>
              </p14:cNvPr>
              <p14:cNvContentPartPr/>
              <p14:nvPr/>
            </p14:nvContentPartPr>
            <p14:xfrm>
              <a:off x="6115440" y="5150680"/>
              <a:ext cx="11520" cy="2538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F73383E-58B3-48B5-92BE-3AD7D2A8B49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097800" y="5133040"/>
                <a:ext cx="4716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AF0E8DA-F1B6-4CD3-ACEA-3AC115D9A99D}"/>
                  </a:ext>
                </a:extLst>
              </p14:cNvPr>
              <p14:cNvContentPartPr/>
              <p14:nvPr/>
            </p14:nvContentPartPr>
            <p14:xfrm>
              <a:off x="6217680" y="5149240"/>
              <a:ext cx="123840" cy="25632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AF0E8DA-F1B6-4CD3-ACEA-3AC115D9A99D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6199680" y="5131600"/>
                <a:ext cx="15948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436A1F2-B2D5-4A97-B86C-87630558B796}"/>
                  </a:ext>
                </a:extLst>
              </p14:cNvPr>
              <p14:cNvContentPartPr/>
              <p14:nvPr/>
            </p14:nvContentPartPr>
            <p14:xfrm>
              <a:off x="6432960" y="5039080"/>
              <a:ext cx="320400" cy="46440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436A1F2-B2D5-4A97-B86C-87630558B796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6415340" y="5021080"/>
                <a:ext cx="3560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08F4DA0A-0952-43D7-9911-1F3797D7E863}"/>
                  </a:ext>
                </a:extLst>
              </p14:cNvPr>
              <p14:cNvContentPartPr/>
              <p14:nvPr/>
            </p14:nvContentPartPr>
            <p14:xfrm>
              <a:off x="6847680" y="5069680"/>
              <a:ext cx="487800" cy="34632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08F4DA0A-0952-43D7-9911-1F3797D7E863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6830027" y="5051680"/>
                <a:ext cx="523466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9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A096C77-CEF6-4BCF-8A75-7E39053714C8}"/>
                  </a:ext>
                </a:extLst>
              </p14:cNvPr>
              <p14:cNvContentPartPr/>
              <p14:nvPr/>
            </p14:nvContentPartPr>
            <p14:xfrm>
              <a:off x="5040120" y="5110000"/>
              <a:ext cx="499680" cy="446400"/>
            </p14:xfrm>
          </p:contentPart>
        </mc:Choice>
        <mc:Fallback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A096C77-CEF6-4BCF-8A75-7E39053714C8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5022120" y="5092000"/>
                <a:ext cx="53532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1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7552E08A-F54C-4F92-A319-6EC20F4C8004}"/>
                  </a:ext>
                </a:extLst>
              </p14:cNvPr>
              <p14:cNvContentPartPr/>
              <p14:nvPr/>
            </p14:nvContentPartPr>
            <p14:xfrm>
              <a:off x="7416480" y="4927120"/>
              <a:ext cx="1510920" cy="554040"/>
            </p14:xfrm>
          </p:contentPart>
        </mc:Choice>
        <mc:Fallback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7552E08A-F54C-4F92-A319-6EC20F4C8004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7398476" y="4909480"/>
                <a:ext cx="1546568" cy="58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82393972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EBA4DDE-5441-4E6F-A30F-3682799BF7E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24149" r="7500" b="64444"/>
          <a:stretch/>
        </p:blipFill>
        <p:spPr>
          <a:xfrm>
            <a:off x="181495" y="136524"/>
            <a:ext cx="8583942" cy="21494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F892443-7237-4059-9280-FF1CF6CC57F7}"/>
                  </a:ext>
                </a:extLst>
              </p14:cNvPr>
              <p14:cNvContentPartPr/>
              <p14:nvPr/>
            </p14:nvContentPartPr>
            <p14:xfrm>
              <a:off x="1920000" y="495880"/>
              <a:ext cx="954000" cy="1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F892443-7237-4059-9280-FF1CF6CC57F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902000" y="460240"/>
                <a:ext cx="9896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14:cNvPr>
              <p14:cNvContentPartPr/>
              <p14:nvPr/>
            </p14:nvContentPartPr>
            <p14:xfrm>
              <a:off x="2372880" y="2056120"/>
              <a:ext cx="310680" cy="232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354880" y="2038480"/>
                <a:ext cx="34632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14:cNvPr>
              <p14:cNvContentPartPr/>
              <p14:nvPr/>
            </p14:nvContentPartPr>
            <p14:xfrm>
              <a:off x="2813880" y="2083480"/>
              <a:ext cx="191160" cy="9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5880" y="2065480"/>
                <a:ext cx="226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14:cNvPr>
              <p14:cNvContentPartPr/>
              <p14:nvPr/>
            </p14:nvContentPartPr>
            <p14:xfrm>
              <a:off x="2874720" y="2194360"/>
              <a:ext cx="14832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57080" y="2176360"/>
                <a:ext cx="1839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14:cNvPr>
              <p14:cNvContentPartPr/>
              <p14:nvPr/>
            </p14:nvContentPartPr>
            <p14:xfrm>
              <a:off x="3138600" y="2011480"/>
              <a:ext cx="11160" cy="21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120960" y="1993840"/>
                <a:ext cx="468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14:cNvPr>
              <p14:cNvContentPartPr/>
              <p14:nvPr/>
            </p14:nvContentPartPr>
            <p14:xfrm>
              <a:off x="3230400" y="2032720"/>
              <a:ext cx="118080" cy="213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212760" y="2015080"/>
                <a:ext cx="1537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14:cNvPr>
              <p14:cNvContentPartPr/>
              <p14:nvPr/>
            </p14:nvContentPartPr>
            <p14:xfrm>
              <a:off x="3965880" y="2204080"/>
              <a:ext cx="16920" cy="58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948240" y="2186440"/>
                <a:ext cx="525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14:cNvPr>
              <p14:cNvContentPartPr/>
              <p14:nvPr/>
            </p14:nvContentPartPr>
            <p14:xfrm>
              <a:off x="3463320" y="1980880"/>
              <a:ext cx="3470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45320" y="1962880"/>
                <a:ext cx="3826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893017-8764-48D6-9C9F-98230E8432DA}"/>
                  </a:ext>
                </a:extLst>
              </p14:cNvPr>
              <p14:cNvContentPartPr/>
              <p14:nvPr/>
            </p14:nvContentPartPr>
            <p14:xfrm>
              <a:off x="3311760" y="466720"/>
              <a:ext cx="2852280" cy="31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893017-8764-48D6-9C9F-98230E8432D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294120" y="431080"/>
                <a:ext cx="28879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14:cNvPr>
              <p14:cNvContentPartPr/>
              <p14:nvPr/>
            </p14:nvContentPartPr>
            <p14:xfrm>
              <a:off x="4265760" y="1970800"/>
              <a:ext cx="132480" cy="20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47760" y="1952800"/>
                <a:ext cx="1681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14:cNvPr>
              <p14:cNvContentPartPr/>
              <p14:nvPr/>
            </p14:nvContentPartPr>
            <p14:xfrm>
              <a:off x="4581840" y="2015440"/>
              <a:ext cx="196200" cy="6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563840" y="1997440"/>
                <a:ext cx="2318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14:cNvPr>
              <p14:cNvContentPartPr/>
              <p14:nvPr/>
            </p14:nvContentPartPr>
            <p14:xfrm>
              <a:off x="4612440" y="2083120"/>
              <a:ext cx="184320" cy="2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594800" y="2065480"/>
                <a:ext cx="219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14:cNvPr>
              <p14:cNvContentPartPr/>
              <p14:nvPr/>
            </p14:nvContentPartPr>
            <p14:xfrm>
              <a:off x="4896480" y="1949920"/>
              <a:ext cx="144000" cy="185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78840" y="1932280"/>
                <a:ext cx="1796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14:cNvPr>
              <p14:cNvContentPartPr/>
              <p14:nvPr/>
            </p14:nvContentPartPr>
            <p14:xfrm>
              <a:off x="5133720" y="2072320"/>
              <a:ext cx="6840" cy="40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16080" y="2054320"/>
                <a:ext cx="42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14:cNvPr>
              <p14:cNvContentPartPr/>
              <p14:nvPr/>
            </p14:nvContentPartPr>
            <p14:xfrm>
              <a:off x="5277000" y="1916440"/>
              <a:ext cx="438120" cy="196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259000" y="1898440"/>
                <a:ext cx="473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14:cNvPr>
              <p14:cNvContentPartPr/>
              <p14:nvPr/>
            </p14:nvContentPartPr>
            <p14:xfrm>
              <a:off x="5897280" y="2102920"/>
              <a:ext cx="46440" cy="58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79280" y="2084920"/>
                <a:ext cx="820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14:cNvPr>
              <p14:cNvContentPartPr/>
              <p14:nvPr/>
            </p14:nvContentPartPr>
            <p14:xfrm>
              <a:off x="6705120" y="2000680"/>
              <a:ext cx="17136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687480" y="1983040"/>
                <a:ext cx="207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14:cNvPr>
              <p14:cNvContentPartPr/>
              <p14:nvPr/>
            </p14:nvContentPartPr>
            <p14:xfrm>
              <a:off x="6695040" y="2092480"/>
              <a:ext cx="101160" cy="2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677040" y="2074840"/>
                <a:ext cx="1368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14:cNvPr>
              <p14:cNvContentPartPr/>
              <p14:nvPr/>
            </p14:nvContentPartPr>
            <p14:xfrm>
              <a:off x="7010040" y="1963960"/>
              <a:ext cx="189360" cy="19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92400" y="1945960"/>
                <a:ext cx="2250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14:cNvPr>
              <p14:cNvContentPartPr/>
              <p14:nvPr/>
            </p14:nvContentPartPr>
            <p14:xfrm>
              <a:off x="7309200" y="1918240"/>
              <a:ext cx="348840" cy="213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291200" y="1900240"/>
                <a:ext cx="3844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14:cNvPr>
              <p14:cNvContentPartPr/>
              <p14:nvPr/>
            </p14:nvContentPartPr>
            <p14:xfrm>
              <a:off x="6208320" y="1909240"/>
              <a:ext cx="333720" cy="24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90320" y="1891240"/>
                <a:ext cx="369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14:cNvPr>
              <p14:cNvContentPartPr/>
              <p14:nvPr/>
            </p14:nvContentPartPr>
            <p14:xfrm>
              <a:off x="7673160" y="2123080"/>
              <a:ext cx="99360" cy="1468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655160" y="2105440"/>
                <a:ext cx="135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14:cNvPr>
              <p14:cNvContentPartPr/>
              <p14:nvPr/>
            </p14:nvContentPartPr>
            <p14:xfrm>
              <a:off x="8300280" y="2031280"/>
              <a:ext cx="1011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282640" y="201364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14:cNvPr>
              <p14:cNvContentPartPr/>
              <p14:nvPr/>
            </p14:nvContentPartPr>
            <p14:xfrm>
              <a:off x="8310360" y="2105080"/>
              <a:ext cx="92520" cy="8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292720" y="2087080"/>
                <a:ext cx="128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14:cNvPr>
              <p14:cNvContentPartPr/>
              <p14:nvPr/>
            </p14:nvContentPartPr>
            <p14:xfrm>
              <a:off x="8676480" y="1926520"/>
              <a:ext cx="274680" cy="289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658480" y="1908542"/>
                <a:ext cx="310320" cy="324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14:cNvPr>
              <p14:cNvContentPartPr/>
              <p14:nvPr/>
            </p14:nvContentPartPr>
            <p14:xfrm>
              <a:off x="8518080" y="1956760"/>
              <a:ext cx="88560" cy="165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500153" y="1939120"/>
                <a:ext cx="124056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14:cNvPr>
              <p14:cNvContentPartPr/>
              <p14:nvPr/>
            </p14:nvContentPartPr>
            <p14:xfrm>
              <a:off x="7954680" y="1932280"/>
              <a:ext cx="223920" cy="270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937040" y="191464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14:cNvPr>
              <p14:cNvContentPartPr/>
              <p14:nvPr/>
            </p14:nvContentPartPr>
            <p14:xfrm>
              <a:off x="618240" y="2422600"/>
              <a:ext cx="156600" cy="28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0600" y="2404600"/>
                <a:ext cx="1922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14:cNvPr>
              <p14:cNvContentPartPr/>
              <p14:nvPr/>
            </p14:nvContentPartPr>
            <p14:xfrm>
              <a:off x="883560" y="2610520"/>
              <a:ext cx="110520" cy="10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65560" y="2592520"/>
                <a:ext cx="1461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14:cNvPr>
              <p14:cNvContentPartPr/>
              <p14:nvPr/>
            </p14:nvContentPartPr>
            <p14:xfrm>
              <a:off x="1198560" y="2509720"/>
              <a:ext cx="185760" cy="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80920" y="2491720"/>
                <a:ext cx="221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14:cNvPr>
              <p14:cNvContentPartPr/>
              <p14:nvPr/>
            </p14:nvContentPartPr>
            <p14:xfrm>
              <a:off x="1218720" y="2620960"/>
              <a:ext cx="175680" cy="1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200720" y="2603320"/>
                <a:ext cx="211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14:cNvPr>
              <p14:cNvContentPartPr/>
              <p14:nvPr/>
            </p14:nvContentPartPr>
            <p14:xfrm>
              <a:off x="1822440" y="2387320"/>
              <a:ext cx="506880" cy="2440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804440" y="2369680"/>
                <a:ext cx="5425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14:cNvPr>
              <p14:cNvContentPartPr/>
              <p14:nvPr/>
            </p14:nvContentPartPr>
            <p14:xfrm>
              <a:off x="1604280" y="2346640"/>
              <a:ext cx="112680" cy="302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86640" y="2329000"/>
                <a:ext cx="1483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B411541-CED1-46CD-82CB-835E74D2AA3F}"/>
                  </a:ext>
                </a:extLst>
              </p14:cNvPr>
              <p14:cNvContentPartPr/>
              <p14:nvPr/>
            </p14:nvContentPartPr>
            <p14:xfrm>
              <a:off x="4846080" y="809800"/>
              <a:ext cx="1902960" cy="374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B411541-CED1-46CD-82CB-835E74D2AA3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828080" y="774160"/>
                <a:ext cx="193860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47C0363-71C0-498A-9125-C13FB1CA115F}"/>
                  </a:ext>
                </a:extLst>
              </p14:cNvPr>
              <p14:cNvContentPartPr/>
              <p14:nvPr/>
            </p14:nvContentPartPr>
            <p14:xfrm>
              <a:off x="5983680" y="1178080"/>
              <a:ext cx="1543680" cy="144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47C0363-71C0-498A-9125-C13FB1CA115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966040" y="1142440"/>
                <a:ext cx="15793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419DDD3-97AC-4D7B-87DC-AF43BC6CF376}"/>
                  </a:ext>
                </a:extLst>
              </p14:cNvPr>
              <p14:cNvContentPartPr/>
              <p14:nvPr/>
            </p14:nvContentPartPr>
            <p14:xfrm>
              <a:off x="3961920" y="1493080"/>
              <a:ext cx="4355640" cy="615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419DDD3-97AC-4D7B-87DC-AF43BC6CF37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944280" y="1457440"/>
                <a:ext cx="43912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13C425-5EBF-4C79-8245-E8189447DE3A}"/>
                  </a:ext>
                </a:extLst>
              </p14:cNvPr>
              <p14:cNvContentPartPr/>
              <p14:nvPr/>
            </p14:nvContentPartPr>
            <p14:xfrm>
              <a:off x="365520" y="1857400"/>
              <a:ext cx="2977200" cy="536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13C425-5EBF-4C79-8245-E8189447DE3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47520" y="1821760"/>
                <a:ext cx="30128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F4259F0-5124-454C-AD08-76E88FE73131}"/>
                  </a:ext>
                </a:extLst>
              </p14:cNvPr>
              <p14:cNvContentPartPr/>
              <p14:nvPr/>
            </p14:nvContentPartPr>
            <p14:xfrm>
              <a:off x="2895240" y="2864320"/>
              <a:ext cx="1783800" cy="51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F4259F0-5124-454C-AD08-76E88FE7313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877240" y="2846320"/>
                <a:ext cx="18194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8D193F-F6CE-49C5-82D8-C4BBF8B313AF}"/>
                  </a:ext>
                </a:extLst>
              </p14:cNvPr>
              <p14:cNvContentPartPr/>
              <p14:nvPr/>
            </p14:nvContentPartPr>
            <p14:xfrm>
              <a:off x="4836000" y="2539600"/>
              <a:ext cx="40680" cy="43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8D193F-F6CE-49C5-82D8-C4BBF8B313A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818000" y="2521600"/>
                <a:ext cx="7632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36DDCA9-9CD5-419E-841D-747457107D88}"/>
                  </a:ext>
                </a:extLst>
              </p14:cNvPr>
              <p14:cNvContentPartPr/>
              <p14:nvPr/>
            </p14:nvContentPartPr>
            <p14:xfrm>
              <a:off x="4860120" y="2691880"/>
              <a:ext cx="27000" cy="392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36DDCA9-9CD5-419E-841D-747457107D8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42120" y="2674240"/>
                <a:ext cx="626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FC0F66D-2E95-4039-A8EC-A393C55D1BA2}"/>
                  </a:ext>
                </a:extLst>
              </p14:cNvPr>
              <p14:cNvContentPartPr/>
              <p14:nvPr/>
            </p14:nvContentPartPr>
            <p14:xfrm>
              <a:off x="4236600" y="2478400"/>
              <a:ext cx="362160" cy="3405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FC0F66D-2E95-4039-A8EC-A393C55D1BA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18600" y="2460400"/>
                <a:ext cx="3978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C252E4E-BC44-4180-B87C-A3E24C9DD9D4}"/>
                  </a:ext>
                </a:extLst>
              </p14:cNvPr>
              <p14:cNvContentPartPr/>
              <p14:nvPr/>
            </p14:nvContentPartPr>
            <p14:xfrm>
              <a:off x="2787960" y="2473000"/>
              <a:ext cx="1113120" cy="3524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C252E4E-BC44-4180-B87C-A3E24C9DD9D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770320" y="2455360"/>
                <a:ext cx="11487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DC4757E-D453-4521-8098-C3F6452A7480}"/>
                  </a:ext>
                </a:extLst>
              </p14:cNvPr>
              <p14:cNvContentPartPr/>
              <p14:nvPr/>
            </p14:nvContentPartPr>
            <p14:xfrm>
              <a:off x="732000" y="3279760"/>
              <a:ext cx="46440" cy="3240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DC4757E-D453-4521-8098-C3F6452A748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14000" y="3262120"/>
                <a:ext cx="8208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E7808E2-4C4D-47F3-A4D8-6F5D1E4B4FA4}"/>
                  </a:ext>
                </a:extLst>
              </p14:cNvPr>
              <p14:cNvContentPartPr/>
              <p14:nvPr/>
            </p14:nvContentPartPr>
            <p14:xfrm>
              <a:off x="766560" y="3301720"/>
              <a:ext cx="127440" cy="2300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E7808E2-4C4D-47F3-A4D8-6F5D1E4B4FA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48920" y="3284080"/>
                <a:ext cx="1630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59EB8E0-9238-4F3E-AB89-C9BC24343BF7}"/>
                  </a:ext>
                </a:extLst>
              </p14:cNvPr>
              <p14:cNvContentPartPr/>
              <p14:nvPr/>
            </p14:nvContentPartPr>
            <p14:xfrm>
              <a:off x="957000" y="3443920"/>
              <a:ext cx="28440" cy="1227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59EB8E0-9238-4F3E-AB89-C9BC24343BF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939000" y="3425920"/>
                <a:ext cx="640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2C75BC4-88FF-49E0-8A0B-C79970DB09A9}"/>
                  </a:ext>
                </a:extLst>
              </p14:cNvPr>
              <p14:cNvContentPartPr/>
              <p14:nvPr/>
            </p14:nvContentPartPr>
            <p14:xfrm>
              <a:off x="1076520" y="3439960"/>
              <a:ext cx="160920" cy="6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2C75BC4-88FF-49E0-8A0B-C79970DB09A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058880" y="3421960"/>
                <a:ext cx="196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07CD2DF-A6D2-41EF-A729-63233E2BE123}"/>
                  </a:ext>
                </a:extLst>
              </p14:cNvPr>
              <p14:cNvContentPartPr/>
              <p14:nvPr/>
            </p14:nvContentPartPr>
            <p14:xfrm>
              <a:off x="1135920" y="3331960"/>
              <a:ext cx="42840" cy="1983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07CD2DF-A6D2-41EF-A729-63233E2BE1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17920" y="3314320"/>
                <a:ext cx="78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B605051-7CCC-40A2-A6CA-2E3F71EEF91C}"/>
                  </a:ext>
                </a:extLst>
              </p14:cNvPr>
              <p14:cNvContentPartPr/>
              <p14:nvPr/>
            </p14:nvContentPartPr>
            <p14:xfrm>
              <a:off x="1367760" y="3304240"/>
              <a:ext cx="194760" cy="2509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B605051-7CCC-40A2-A6CA-2E3F71EEF91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350120" y="3286240"/>
                <a:ext cx="230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AC0940C-C7D0-49A6-80D0-1601C67EEBC8}"/>
                  </a:ext>
                </a:extLst>
              </p14:cNvPr>
              <p14:cNvContentPartPr/>
              <p14:nvPr/>
            </p14:nvContentPartPr>
            <p14:xfrm>
              <a:off x="1665840" y="3474520"/>
              <a:ext cx="10440" cy="1004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AC0940C-C7D0-49A6-80D0-1601C67EEBC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647840" y="3456880"/>
                <a:ext cx="460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3827C5E-8DF4-444C-B205-AF431E820B9C}"/>
                  </a:ext>
                </a:extLst>
              </p14:cNvPr>
              <p14:cNvContentPartPr/>
              <p14:nvPr/>
            </p14:nvContentPartPr>
            <p14:xfrm>
              <a:off x="2925480" y="3321880"/>
              <a:ext cx="210960" cy="46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3827C5E-8DF4-444C-B205-AF431E820B9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907840" y="3304240"/>
                <a:ext cx="2466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09B8DDE-C004-4AD7-9170-7F9CFCFE103F}"/>
                  </a:ext>
                </a:extLst>
              </p14:cNvPr>
              <p14:cNvContentPartPr/>
              <p14:nvPr/>
            </p14:nvContentPartPr>
            <p14:xfrm>
              <a:off x="2956440" y="3423400"/>
              <a:ext cx="164160" cy="226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09B8DDE-C004-4AD7-9170-7F9CFCFE103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938440" y="3405760"/>
                <a:ext cx="1998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71E9ADB-4EA6-4D56-8DD6-8382F49C17BA}"/>
                  </a:ext>
                </a:extLst>
              </p14:cNvPr>
              <p14:cNvContentPartPr/>
              <p14:nvPr/>
            </p14:nvContentPartPr>
            <p14:xfrm>
              <a:off x="3850320" y="3223240"/>
              <a:ext cx="653400" cy="2826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71E9ADB-4EA6-4D56-8DD6-8382F49C17B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832320" y="3205240"/>
                <a:ext cx="6890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1D55592-8A1A-4D48-A4B9-4A23C9E42AE3}"/>
                  </a:ext>
                </a:extLst>
              </p14:cNvPr>
              <p14:cNvContentPartPr/>
              <p14:nvPr/>
            </p14:nvContentPartPr>
            <p14:xfrm>
              <a:off x="3378360" y="3210280"/>
              <a:ext cx="381600" cy="31500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1D55592-8A1A-4D48-A4B9-4A23C9E42AE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360703" y="3192640"/>
                <a:ext cx="417274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54D671-1085-4E3A-84BD-5C832B8BD9F1}"/>
                  </a:ext>
                </a:extLst>
              </p14:cNvPr>
              <p14:cNvContentPartPr/>
              <p14:nvPr/>
            </p14:nvContentPartPr>
            <p14:xfrm>
              <a:off x="2146440" y="3271840"/>
              <a:ext cx="525240" cy="3171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54D671-1085-4E3A-84BD-5C832B8BD9F1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128440" y="3253860"/>
                <a:ext cx="560880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BA7CB72-4BBB-43E6-B63E-23332E421852}"/>
                  </a:ext>
                </a:extLst>
              </p14:cNvPr>
              <p14:cNvContentPartPr/>
              <p14:nvPr/>
            </p14:nvContentPartPr>
            <p14:xfrm>
              <a:off x="1818120" y="3331960"/>
              <a:ext cx="204480" cy="1983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BA7CB72-4BBB-43E6-B63E-23332E421852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800120" y="3314320"/>
                <a:ext cx="2401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FD3F9F9-FC78-451A-80C3-0917961EBDC2}"/>
                  </a:ext>
                </a:extLst>
              </p14:cNvPr>
              <p14:cNvContentPartPr/>
              <p14:nvPr/>
            </p14:nvContentPartPr>
            <p14:xfrm>
              <a:off x="1300080" y="2914000"/>
              <a:ext cx="711720" cy="8046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FD3F9F9-FC78-451A-80C3-0917961EBDC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282080" y="2896000"/>
                <a:ext cx="747360" cy="84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B590E73-DCD0-4764-80C2-6743F38DBC35}"/>
                  </a:ext>
                </a:extLst>
              </p14:cNvPr>
              <p14:cNvContentPartPr/>
              <p14:nvPr/>
            </p14:nvContentPartPr>
            <p14:xfrm>
              <a:off x="3297720" y="2986360"/>
              <a:ext cx="711000" cy="7120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B590E73-DCD0-4764-80C2-6743F38DBC3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280080" y="2968360"/>
                <a:ext cx="746640" cy="74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C17C05C-406C-4EB3-B96A-6060B9012DF5}"/>
                  </a:ext>
                </a:extLst>
              </p14:cNvPr>
              <p14:cNvContentPartPr/>
              <p14:nvPr/>
            </p14:nvContentPartPr>
            <p14:xfrm>
              <a:off x="5603520" y="2976640"/>
              <a:ext cx="15120" cy="82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C17C05C-406C-4EB3-B96A-6060B9012DF5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585880" y="2958640"/>
                <a:ext cx="507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3357E6-DBB8-443E-B24A-FBB88A9C01EB}"/>
                  </a:ext>
                </a:extLst>
              </p14:cNvPr>
              <p14:cNvContentPartPr/>
              <p14:nvPr/>
            </p14:nvContentPartPr>
            <p14:xfrm>
              <a:off x="5770560" y="2885920"/>
              <a:ext cx="102960" cy="162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3357E6-DBB8-443E-B24A-FBB88A9C01E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52920" y="2867920"/>
                <a:ext cx="138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CD2FD95-A381-4D8C-8914-F832A081FE82}"/>
                  </a:ext>
                </a:extLst>
              </p14:cNvPr>
              <p14:cNvContentPartPr/>
              <p14:nvPr/>
            </p14:nvContentPartPr>
            <p14:xfrm>
              <a:off x="5760120" y="2939200"/>
              <a:ext cx="125640" cy="1728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CD2FD95-A381-4D8C-8914-F832A081FE82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742480" y="2921560"/>
                <a:ext cx="1612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8685677-5832-4140-9830-4FB97FA714B0}"/>
                  </a:ext>
                </a:extLst>
              </p14:cNvPr>
              <p14:cNvContentPartPr/>
              <p14:nvPr/>
            </p14:nvContentPartPr>
            <p14:xfrm>
              <a:off x="6542760" y="2683960"/>
              <a:ext cx="313200" cy="28980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8685677-5832-4140-9830-4FB97FA714B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25120" y="2665960"/>
                <a:ext cx="34884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E00E64E-F0C3-47C8-B11D-886F92F67FDF}"/>
                  </a:ext>
                </a:extLst>
              </p14:cNvPr>
              <p14:cNvContentPartPr/>
              <p14:nvPr/>
            </p14:nvContentPartPr>
            <p14:xfrm>
              <a:off x="6014280" y="2753080"/>
              <a:ext cx="426240" cy="3225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E00E64E-F0C3-47C8-B11D-886F92F67FD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996640" y="2735080"/>
                <a:ext cx="4618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1A1EF4A-0C61-45F3-974D-C7DC4222FADB}"/>
                  </a:ext>
                </a:extLst>
              </p14:cNvPr>
              <p14:cNvContentPartPr/>
              <p14:nvPr/>
            </p14:nvContentPartPr>
            <p14:xfrm>
              <a:off x="5341800" y="2834440"/>
              <a:ext cx="159480" cy="246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1A1EF4A-0C61-45F3-974D-C7DC4222FADB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323800" y="2816440"/>
                <a:ext cx="1951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A0FB460-7C4D-42E8-BA91-ADBB5EED5113}"/>
                  </a:ext>
                </a:extLst>
              </p14:cNvPr>
              <p14:cNvContentPartPr/>
              <p14:nvPr/>
            </p14:nvContentPartPr>
            <p14:xfrm>
              <a:off x="6936600" y="2956120"/>
              <a:ext cx="73800" cy="1069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A0FB460-7C4D-42E8-BA91-ADBB5EED511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918960" y="2938480"/>
                <a:ext cx="10944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5615385-24E5-4484-894C-8CC7442B02B4}"/>
                  </a:ext>
                </a:extLst>
              </p14:cNvPr>
              <p14:cNvContentPartPr/>
              <p14:nvPr/>
            </p14:nvContentPartPr>
            <p14:xfrm>
              <a:off x="7802400" y="2823640"/>
              <a:ext cx="122400" cy="111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5615385-24E5-4484-894C-8CC7442B02B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784400" y="280564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FC88367-66DF-4416-89F5-484D0035DB56}"/>
                  </a:ext>
                </a:extLst>
              </p14:cNvPr>
              <p14:cNvContentPartPr/>
              <p14:nvPr/>
            </p14:nvContentPartPr>
            <p14:xfrm>
              <a:off x="7802400" y="2905360"/>
              <a:ext cx="117720" cy="25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FC88367-66DF-4416-89F5-484D0035DB5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784400" y="2887720"/>
                <a:ext cx="1533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A953472-11CF-46CA-B7C4-D462A0A63DB7}"/>
                  </a:ext>
                </a:extLst>
              </p14:cNvPr>
              <p14:cNvContentPartPr/>
              <p14:nvPr/>
            </p14:nvContentPartPr>
            <p14:xfrm>
              <a:off x="8086800" y="2671000"/>
              <a:ext cx="250920" cy="26604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A953472-11CF-46CA-B7C4-D462A0A63DB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069135" y="2653360"/>
                <a:ext cx="286611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B59B36D-7230-416B-A49C-1FDE45515751}"/>
                  </a:ext>
                </a:extLst>
              </p14:cNvPr>
              <p14:cNvContentPartPr/>
              <p14:nvPr/>
            </p14:nvContentPartPr>
            <p14:xfrm>
              <a:off x="7182480" y="2721760"/>
              <a:ext cx="485280" cy="26424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B59B36D-7230-416B-A49C-1FDE4551575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164480" y="2704096"/>
                <a:ext cx="520920" cy="299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901FD9F-86A2-4032-993C-669E951556B7}"/>
                  </a:ext>
                </a:extLst>
              </p14:cNvPr>
              <p14:cNvContentPartPr/>
              <p14:nvPr/>
            </p14:nvContentPartPr>
            <p14:xfrm>
              <a:off x="8475960" y="2631400"/>
              <a:ext cx="118800" cy="2444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901FD9F-86A2-4032-993C-669E951556B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8457960" y="2613400"/>
                <a:ext cx="15444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305D753-C02D-4FCD-BEB1-56883127A76E}"/>
                  </a:ext>
                </a:extLst>
              </p14:cNvPr>
              <p14:cNvContentPartPr/>
              <p14:nvPr/>
            </p14:nvContentPartPr>
            <p14:xfrm>
              <a:off x="8666040" y="2794120"/>
              <a:ext cx="127440" cy="11340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305D753-C02D-4FCD-BEB1-56883127A76E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8648040" y="2776480"/>
                <a:ext cx="1630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94FD24B-92C7-4796-A6A0-CB6F62D3C357}"/>
                  </a:ext>
                </a:extLst>
              </p14:cNvPr>
              <p14:cNvContentPartPr/>
              <p14:nvPr/>
            </p14:nvContentPartPr>
            <p14:xfrm>
              <a:off x="6065040" y="3405400"/>
              <a:ext cx="174240" cy="183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94FD24B-92C7-4796-A6A0-CB6F62D3C357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047400" y="3387400"/>
                <a:ext cx="2098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4E46176-B7EB-4945-81DB-3D0F10E2BFA0}"/>
                  </a:ext>
                </a:extLst>
              </p14:cNvPr>
              <p14:cNvContentPartPr/>
              <p14:nvPr/>
            </p14:nvContentPartPr>
            <p14:xfrm>
              <a:off x="6085560" y="3504760"/>
              <a:ext cx="163440" cy="104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4E46176-B7EB-4945-81DB-3D0F10E2BFA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067560" y="3486760"/>
                <a:ext cx="199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9003158-BECD-43BE-8BAA-7C9186957F02}"/>
                  </a:ext>
                </a:extLst>
              </p14:cNvPr>
              <p14:cNvContentPartPr/>
              <p14:nvPr/>
            </p14:nvContentPartPr>
            <p14:xfrm>
              <a:off x="6371400" y="3385240"/>
              <a:ext cx="488520" cy="353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9003158-BECD-43BE-8BAA-7C9186957F0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353760" y="3367582"/>
                <a:ext cx="524160" cy="388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8A68B2D-A703-44AE-A2C7-638DC3482340}"/>
                  </a:ext>
                </a:extLst>
              </p14:cNvPr>
              <p14:cNvContentPartPr/>
              <p14:nvPr/>
            </p14:nvContentPartPr>
            <p14:xfrm>
              <a:off x="5464920" y="3329080"/>
              <a:ext cx="402120" cy="2775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8A68B2D-A703-44AE-A2C7-638DC3482340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447280" y="3311103"/>
                <a:ext cx="437760" cy="313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1AB666-87A6-4584-98E9-5008D12F28C0}"/>
                  </a:ext>
                </a:extLst>
              </p14:cNvPr>
              <p14:cNvContentPartPr/>
              <p14:nvPr/>
            </p14:nvContentPartPr>
            <p14:xfrm>
              <a:off x="6980880" y="3249880"/>
              <a:ext cx="109440" cy="2322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1AB666-87A6-4584-98E9-5008D12F28C0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963240" y="3231880"/>
                <a:ext cx="14508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6CE899B-1F94-4E07-B1A6-10E727E829EA}"/>
                  </a:ext>
                </a:extLst>
              </p14:cNvPr>
              <p14:cNvContentPartPr/>
              <p14:nvPr/>
            </p14:nvContentPartPr>
            <p14:xfrm>
              <a:off x="7152240" y="3392800"/>
              <a:ext cx="104400" cy="12276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6CE899B-1F94-4E07-B1A6-10E727E829EA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134240" y="3375160"/>
                <a:ext cx="14004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C9C1E3F-9060-4CB3-A5C9-A9AE5CF0F1C4}"/>
                  </a:ext>
                </a:extLst>
              </p14:cNvPr>
              <p14:cNvContentPartPr/>
              <p14:nvPr/>
            </p14:nvContentPartPr>
            <p14:xfrm>
              <a:off x="7303800" y="3301720"/>
              <a:ext cx="163440" cy="1915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C9C1E3F-9060-4CB3-A5C9-A9AE5CF0F1C4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286160" y="3283720"/>
                <a:ext cx="19908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973177F-7EAA-4B71-ACD5-77BB4A8B3B10}"/>
                  </a:ext>
                </a:extLst>
              </p14:cNvPr>
              <p14:cNvContentPartPr/>
              <p14:nvPr/>
            </p14:nvContentPartPr>
            <p14:xfrm>
              <a:off x="7499640" y="3382720"/>
              <a:ext cx="18720" cy="8352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973177F-7EAA-4B71-ACD5-77BB4A8B3B10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482000" y="3365080"/>
                <a:ext cx="5436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5B7F91A-3751-4B9E-8C13-D2CEDBBF8D2B}"/>
                  </a:ext>
                </a:extLst>
              </p14:cNvPr>
              <p14:cNvContentPartPr/>
              <p14:nvPr/>
            </p14:nvContentPartPr>
            <p14:xfrm>
              <a:off x="7528080" y="3242320"/>
              <a:ext cx="19080" cy="864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5B7F91A-3751-4B9E-8C13-D2CEDBBF8D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510440" y="3224680"/>
                <a:ext cx="547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D1D11E9-3447-4091-8A6D-39A2074CDF24}"/>
                  </a:ext>
                </a:extLst>
              </p14:cNvPr>
              <p14:cNvContentPartPr/>
              <p14:nvPr/>
            </p14:nvContentPartPr>
            <p14:xfrm>
              <a:off x="7578840" y="3296680"/>
              <a:ext cx="265320" cy="1677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D1D11E9-3447-4091-8A6D-39A2074CDF24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561200" y="3278680"/>
                <a:ext cx="3009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11F61E0-9243-4CE6-A8AF-24B3B0EE2523}"/>
                  </a:ext>
                </a:extLst>
              </p14:cNvPr>
              <p14:cNvContentPartPr/>
              <p14:nvPr/>
            </p14:nvContentPartPr>
            <p14:xfrm>
              <a:off x="8004000" y="3226840"/>
              <a:ext cx="288720" cy="20052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11F61E0-9243-4CE6-A8AF-24B3B0EE252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986360" y="3209200"/>
                <a:ext cx="3243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4AC069BD-41A9-4D17-A73B-D6C78F9132F2}"/>
                  </a:ext>
                </a:extLst>
              </p14:cNvPr>
              <p14:cNvContentPartPr/>
              <p14:nvPr/>
            </p14:nvContentPartPr>
            <p14:xfrm>
              <a:off x="598800" y="3962320"/>
              <a:ext cx="1718640" cy="1078920"/>
            </p14:xfrm>
          </p:contentPart>
        </mc:Choice>
        <mc:Fallback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4AC069BD-41A9-4D17-A73B-D6C78F9132F2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81160" y="3944320"/>
                <a:ext cx="175428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23FA660B-3E4E-4F42-9446-1E6254A5898F}"/>
                  </a:ext>
                </a:extLst>
              </p14:cNvPr>
              <p14:cNvContentPartPr/>
              <p14:nvPr/>
            </p14:nvContentPartPr>
            <p14:xfrm>
              <a:off x="2448480" y="4246360"/>
              <a:ext cx="498960" cy="907920"/>
            </p14:xfrm>
          </p:contentPart>
        </mc:Choice>
        <mc:Fallback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23FA660B-3E4E-4F42-9446-1E6254A5898F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430493" y="4228720"/>
                <a:ext cx="534574" cy="9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1E08C74-C0D6-489A-8D86-93517504B772}"/>
                  </a:ext>
                </a:extLst>
              </p14:cNvPr>
              <p14:cNvContentPartPr/>
              <p14:nvPr/>
            </p14:nvContentPartPr>
            <p14:xfrm>
              <a:off x="3399240" y="4398640"/>
              <a:ext cx="4320" cy="28440"/>
            </p14:xfrm>
          </p:contentPart>
        </mc:Choice>
        <mc:Fallback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1E08C74-C0D6-489A-8D86-93517504B772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381600" y="438100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310CFB2E-F114-490C-9240-210C40CC5B8A}"/>
                  </a:ext>
                </a:extLst>
              </p14:cNvPr>
              <p14:cNvContentPartPr/>
              <p14:nvPr/>
            </p14:nvContentPartPr>
            <p14:xfrm>
              <a:off x="3474120" y="4577200"/>
              <a:ext cx="142200" cy="7596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310CFB2E-F114-490C-9240-210C40CC5B8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456480" y="4559560"/>
                <a:ext cx="17784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843737D-A8D0-460E-8221-5035F7770E73}"/>
                  </a:ext>
                </a:extLst>
              </p14:cNvPr>
              <p14:cNvContentPartPr/>
              <p14:nvPr/>
            </p14:nvContentPartPr>
            <p14:xfrm>
              <a:off x="3045360" y="4546240"/>
              <a:ext cx="327960" cy="179280"/>
            </p14:xfrm>
          </p:contentPart>
        </mc:Choice>
        <mc:Fallback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843737D-A8D0-460E-8221-5035F7770E73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027720" y="4528240"/>
                <a:ext cx="3636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CEAFB70-E4A3-48B4-8714-510F65194916}"/>
                  </a:ext>
                </a:extLst>
              </p14:cNvPr>
              <p14:cNvContentPartPr/>
              <p14:nvPr/>
            </p14:nvContentPartPr>
            <p14:xfrm>
              <a:off x="3697680" y="4458040"/>
              <a:ext cx="203400" cy="194400"/>
            </p14:xfrm>
          </p:contentPart>
        </mc:Choice>
        <mc:Fallback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CEAFB70-E4A3-48B4-8714-510F65194916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680040" y="4440040"/>
                <a:ext cx="2390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1392728-AFAC-498A-A969-DD90E8F87CB9}"/>
                  </a:ext>
                </a:extLst>
              </p14:cNvPr>
              <p14:cNvContentPartPr/>
              <p14:nvPr/>
            </p14:nvContentPartPr>
            <p14:xfrm>
              <a:off x="4302480" y="3961960"/>
              <a:ext cx="483120" cy="22320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1392728-AFAC-498A-A969-DD90E8F87CB9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284840" y="3944320"/>
                <a:ext cx="5187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05E1015-FF95-4B58-B0FC-A6B45D823B82}"/>
                  </a:ext>
                </a:extLst>
              </p14:cNvPr>
              <p14:cNvContentPartPr/>
              <p14:nvPr/>
            </p14:nvContentPartPr>
            <p14:xfrm>
              <a:off x="5264760" y="4003360"/>
              <a:ext cx="504360" cy="2505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05E1015-FF95-4B58-B0FC-A6B45D823B8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247120" y="3985720"/>
                <a:ext cx="5400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C6595BF-3B27-4807-94B5-5C61409327D5}"/>
                  </a:ext>
                </a:extLst>
              </p14:cNvPr>
              <p14:cNvContentPartPr/>
              <p14:nvPr/>
            </p14:nvContentPartPr>
            <p14:xfrm>
              <a:off x="5953440" y="4067800"/>
              <a:ext cx="154440" cy="1548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C6595BF-3B27-4807-94B5-5C61409327D5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5935440" y="4050160"/>
                <a:ext cx="1900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954A74A-253E-49CA-8808-720D5D2483CC}"/>
                  </a:ext>
                </a:extLst>
              </p14:cNvPr>
              <p14:cNvContentPartPr/>
              <p14:nvPr/>
            </p14:nvContentPartPr>
            <p14:xfrm>
              <a:off x="5983680" y="4118200"/>
              <a:ext cx="164880" cy="900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954A74A-253E-49CA-8808-720D5D2483CC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966040" y="4100560"/>
                <a:ext cx="2005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B40B61D-132D-42FA-AEAF-9CAB3A69AC07}"/>
                  </a:ext>
                </a:extLst>
              </p14:cNvPr>
              <p14:cNvContentPartPr/>
              <p14:nvPr/>
            </p14:nvContentPartPr>
            <p14:xfrm>
              <a:off x="6328200" y="3941800"/>
              <a:ext cx="803880" cy="27540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B40B61D-132D-42FA-AEAF-9CAB3A69AC07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310208" y="3924160"/>
                <a:ext cx="839504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CA098AB-B411-45E6-A4BF-BAF80D5B10F8}"/>
                  </a:ext>
                </a:extLst>
              </p14:cNvPr>
              <p14:cNvContentPartPr/>
              <p14:nvPr/>
            </p14:nvContentPartPr>
            <p14:xfrm>
              <a:off x="7386240" y="3931360"/>
              <a:ext cx="324000" cy="2574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CA098AB-B411-45E6-A4BF-BAF80D5B10F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368240" y="3913720"/>
                <a:ext cx="35964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B77B62B-97D6-4616-BF4C-BF8CCE27D47B}"/>
                  </a:ext>
                </a:extLst>
              </p14:cNvPr>
              <p14:cNvContentPartPr/>
              <p14:nvPr/>
            </p14:nvContentPartPr>
            <p14:xfrm>
              <a:off x="5171880" y="4530760"/>
              <a:ext cx="315000" cy="32472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B77B62B-97D6-4616-BF4C-BF8CCE27D47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153901" y="4512760"/>
                <a:ext cx="350599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51D010E-7837-482A-86B1-1CE072557FD8}"/>
                  </a:ext>
                </a:extLst>
              </p14:cNvPr>
              <p14:cNvContentPartPr/>
              <p14:nvPr/>
            </p14:nvContentPartPr>
            <p14:xfrm>
              <a:off x="6024360" y="4653160"/>
              <a:ext cx="134640" cy="3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51D010E-7837-482A-86B1-1CE072557FD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6006720" y="4635160"/>
                <a:ext cx="170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95B118B-0E1A-441F-9FBB-7A96E59E6A3E}"/>
                  </a:ext>
                </a:extLst>
              </p14:cNvPr>
              <p14:cNvContentPartPr/>
              <p14:nvPr/>
            </p14:nvContentPartPr>
            <p14:xfrm>
              <a:off x="6014280" y="4741000"/>
              <a:ext cx="122400" cy="612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95B118B-0E1A-441F-9FBB-7A96E59E6A3E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996640" y="4723360"/>
                <a:ext cx="1580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B63501C-4EB5-4483-9BE3-9A95C95370F8}"/>
                  </a:ext>
                </a:extLst>
              </p14:cNvPr>
              <p14:cNvContentPartPr/>
              <p14:nvPr/>
            </p14:nvContentPartPr>
            <p14:xfrm>
              <a:off x="5597400" y="4612120"/>
              <a:ext cx="273240" cy="21672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B63501C-4EB5-4483-9BE3-9A95C95370F8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579760" y="4594451"/>
                <a:ext cx="308880" cy="252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D01B8A3-590F-418A-85EA-E0765A2BFD72}"/>
                  </a:ext>
                </a:extLst>
              </p14:cNvPr>
              <p14:cNvContentPartPr/>
              <p14:nvPr/>
            </p14:nvContentPartPr>
            <p14:xfrm>
              <a:off x="6308760" y="4585480"/>
              <a:ext cx="276480" cy="19836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D01B8A3-590F-418A-85EA-E0765A2BFD72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291120" y="4567840"/>
                <a:ext cx="3121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B3405311-BE76-479F-B0A9-40DF074AAC6D}"/>
                  </a:ext>
                </a:extLst>
              </p14:cNvPr>
              <p14:cNvContentPartPr/>
              <p14:nvPr/>
            </p14:nvContentPartPr>
            <p14:xfrm>
              <a:off x="6682440" y="4602040"/>
              <a:ext cx="210960" cy="36216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B3405311-BE76-479F-B0A9-40DF074AAC6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664440" y="4584040"/>
                <a:ext cx="246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926A199-B908-4A2D-B5BD-84652950421F}"/>
                  </a:ext>
                </a:extLst>
              </p14:cNvPr>
              <p14:cNvContentPartPr/>
              <p14:nvPr/>
            </p14:nvContentPartPr>
            <p14:xfrm>
              <a:off x="7029840" y="4521040"/>
              <a:ext cx="112680" cy="20412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926A199-B908-4A2D-B5BD-84652950421F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7011840" y="4503040"/>
                <a:ext cx="1483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3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41EEFAC-2703-4CBC-91A5-C6AC8C9485A9}"/>
                  </a:ext>
                </a:extLst>
              </p14:cNvPr>
              <p14:cNvContentPartPr/>
              <p14:nvPr/>
            </p14:nvContentPartPr>
            <p14:xfrm>
              <a:off x="7203000" y="4644880"/>
              <a:ext cx="100800" cy="10152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41EEFAC-2703-4CBC-91A5-C6AC8C9485A9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185000" y="4627240"/>
                <a:ext cx="13644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3F928DB-B2D7-446A-A9A5-B06442DD48BD}"/>
                  </a:ext>
                </a:extLst>
              </p14:cNvPr>
              <p14:cNvContentPartPr/>
              <p14:nvPr/>
            </p14:nvContentPartPr>
            <p14:xfrm>
              <a:off x="7599360" y="4449760"/>
              <a:ext cx="360" cy="36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3F928DB-B2D7-446A-A9A5-B06442DD48BD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581360" y="4432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617D9ACC-8024-4D80-A71C-09E7BDEFED3E}"/>
                  </a:ext>
                </a:extLst>
              </p14:cNvPr>
              <p14:cNvContentPartPr/>
              <p14:nvPr/>
            </p14:nvContentPartPr>
            <p14:xfrm>
              <a:off x="7406040" y="4489000"/>
              <a:ext cx="737280" cy="23112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617D9ACC-8024-4D80-A71C-09E7BDEFED3E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388391" y="4471028"/>
                <a:ext cx="772937" cy="2667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9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3A9F2C20-9EAB-45DB-91C3-8AC7D3DAFADC}"/>
                  </a:ext>
                </a:extLst>
              </p14:cNvPr>
              <p14:cNvContentPartPr/>
              <p14:nvPr/>
            </p14:nvContentPartPr>
            <p14:xfrm>
              <a:off x="8232600" y="4581520"/>
              <a:ext cx="78120" cy="29160"/>
            </p14:xfrm>
          </p:contentPart>
        </mc:Choice>
        <mc:Fallback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3A9F2C20-9EAB-45DB-91C3-8AC7D3DAFADC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8214960" y="4563880"/>
                <a:ext cx="1137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1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FD29E9F9-2724-466A-8037-CEC458C027E5}"/>
                  </a:ext>
                </a:extLst>
              </p14:cNvPr>
              <p14:cNvContentPartPr/>
              <p14:nvPr/>
            </p14:nvContentPartPr>
            <p14:xfrm>
              <a:off x="8397120" y="4368760"/>
              <a:ext cx="561960" cy="376920"/>
            </p14:xfrm>
          </p:contentPart>
        </mc:Choice>
        <mc:Fallback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FD29E9F9-2724-466A-8037-CEC458C027E5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8379120" y="4350777"/>
                <a:ext cx="597600" cy="412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344FB71-BC28-4205-996F-9694E72CE70F}"/>
                  </a:ext>
                </a:extLst>
              </p14:cNvPr>
              <p14:cNvContentPartPr/>
              <p14:nvPr/>
            </p14:nvContentPartPr>
            <p14:xfrm>
              <a:off x="944400" y="5181280"/>
              <a:ext cx="354240" cy="2858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344FB71-BC28-4205-996F-9694E72CE70F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926760" y="5163640"/>
                <a:ext cx="38988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C753250-895B-405D-8C41-9893730CE2BA}"/>
                  </a:ext>
                </a:extLst>
              </p14:cNvPr>
              <p14:cNvContentPartPr/>
              <p14:nvPr/>
            </p14:nvContentPartPr>
            <p14:xfrm>
              <a:off x="2569800" y="5302600"/>
              <a:ext cx="244080" cy="2124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C753250-895B-405D-8C41-9893730CE2BA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552160" y="5284600"/>
                <a:ext cx="2797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96754F0-87E1-4DCE-980B-398BD15A5BF0}"/>
                  </a:ext>
                </a:extLst>
              </p14:cNvPr>
              <p14:cNvContentPartPr/>
              <p14:nvPr/>
            </p14:nvContentPartPr>
            <p14:xfrm>
              <a:off x="2600760" y="5394760"/>
              <a:ext cx="235080" cy="1296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96754F0-87E1-4DCE-980B-398BD15A5BF0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582760" y="5376760"/>
                <a:ext cx="2707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9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6B4EE2C-27B5-44E6-8EC0-997C376CF048}"/>
                  </a:ext>
                </a:extLst>
              </p14:cNvPr>
              <p14:cNvContentPartPr/>
              <p14:nvPr/>
            </p14:nvContentPartPr>
            <p14:xfrm>
              <a:off x="1978680" y="5293240"/>
              <a:ext cx="404640" cy="2973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6B4EE2C-27B5-44E6-8EC0-997C376CF048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1960680" y="5275262"/>
                <a:ext cx="440280" cy="332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5B6E2B5-51B3-447B-B57E-CF0913D7B728}"/>
                  </a:ext>
                </a:extLst>
              </p14:cNvPr>
              <p14:cNvContentPartPr/>
              <p14:nvPr/>
            </p14:nvContentPartPr>
            <p14:xfrm>
              <a:off x="2966160" y="5079760"/>
              <a:ext cx="1729080" cy="558000"/>
            </p14:xfrm>
          </p:contentPart>
        </mc:Choice>
        <mc:Fallback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5B6E2B5-51B3-447B-B57E-CF0913D7B728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2948520" y="5061760"/>
                <a:ext cx="17647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3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536CE070-B21A-44D2-AF24-6D980AEE81A6}"/>
                  </a:ext>
                </a:extLst>
              </p14:cNvPr>
              <p14:cNvContentPartPr/>
              <p14:nvPr/>
            </p14:nvContentPartPr>
            <p14:xfrm>
              <a:off x="5562480" y="4998400"/>
              <a:ext cx="106920" cy="55368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536CE070-B21A-44D2-AF24-6D980AEE81A6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544480" y="4980400"/>
                <a:ext cx="142560" cy="58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5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EB681CAC-6F6A-4173-B857-5C49A32DA073}"/>
                  </a:ext>
                </a:extLst>
              </p14:cNvPr>
              <p14:cNvContentPartPr/>
              <p14:nvPr/>
            </p14:nvContentPartPr>
            <p14:xfrm>
              <a:off x="4917000" y="5048800"/>
              <a:ext cx="354960" cy="31284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EB681CAC-6F6A-4173-B857-5C49A32DA073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899000" y="5031160"/>
                <a:ext cx="39060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4DE5123-B74F-4832-87CA-3298A86968CB}"/>
                  </a:ext>
                </a:extLst>
              </p14:cNvPr>
              <p14:cNvContentPartPr/>
              <p14:nvPr/>
            </p14:nvContentPartPr>
            <p14:xfrm>
              <a:off x="5841480" y="5232040"/>
              <a:ext cx="92880" cy="216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4DE5123-B74F-4832-87CA-3298A86968CB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823840" y="5214400"/>
                <a:ext cx="1285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A166B59-D6B7-46A7-A4CA-5AFB28193B67}"/>
                  </a:ext>
                </a:extLst>
              </p14:cNvPr>
              <p14:cNvContentPartPr/>
              <p14:nvPr/>
            </p14:nvContentPartPr>
            <p14:xfrm>
              <a:off x="5791080" y="5333560"/>
              <a:ext cx="185040" cy="111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A166B59-D6B7-46A7-A4CA-5AFB28193B67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773080" y="5315560"/>
                <a:ext cx="220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F73383E-58B3-48B5-92BE-3AD7D2A8B49F}"/>
                  </a:ext>
                </a:extLst>
              </p14:cNvPr>
              <p14:cNvContentPartPr/>
              <p14:nvPr/>
            </p14:nvContentPartPr>
            <p14:xfrm>
              <a:off x="6115440" y="5150680"/>
              <a:ext cx="11520" cy="2538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F73383E-58B3-48B5-92BE-3AD7D2A8B49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097800" y="5133040"/>
                <a:ext cx="4716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AF0E8DA-F1B6-4CD3-ACEA-3AC115D9A99D}"/>
                  </a:ext>
                </a:extLst>
              </p14:cNvPr>
              <p14:cNvContentPartPr/>
              <p14:nvPr/>
            </p14:nvContentPartPr>
            <p14:xfrm>
              <a:off x="6217680" y="5149240"/>
              <a:ext cx="123840" cy="25632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AF0E8DA-F1B6-4CD3-ACEA-3AC115D9A99D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6199680" y="5131600"/>
                <a:ext cx="15948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436A1F2-B2D5-4A97-B86C-87630558B796}"/>
                  </a:ext>
                </a:extLst>
              </p14:cNvPr>
              <p14:cNvContentPartPr/>
              <p14:nvPr/>
            </p14:nvContentPartPr>
            <p14:xfrm>
              <a:off x="6432960" y="5039080"/>
              <a:ext cx="320400" cy="46440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436A1F2-B2D5-4A97-B86C-87630558B796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6415340" y="5021080"/>
                <a:ext cx="3560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08F4DA0A-0952-43D7-9911-1F3797D7E863}"/>
                  </a:ext>
                </a:extLst>
              </p14:cNvPr>
              <p14:cNvContentPartPr/>
              <p14:nvPr/>
            </p14:nvContentPartPr>
            <p14:xfrm>
              <a:off x="6847680" y="5069680"/>
              <a:ext cx="487800" cy="34632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08F4DA0A-0952-43D7-9911-1F3797D7E863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6830027" y="5051680"/>
                <a:ext cx="523466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9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A096C77-CEF6-4BCF-8A75-7E39053714C8}"/>
                  </a:ext>
                </a:extLst>
              </p14:cNvPr>
              <p14:cNvContentPartPr/>
              <p14:nvPr/>
            </p14:nvContentPartPr>
            <p14:xfrm>
              <a:off x="5040120" y="5110000"/>
              <a:ext cx="499680" cy="446400"/>
            </p14:xfrm>
          </p:contentPart>
        </mc:Choice>
        <mc:Fallback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A096C77-CEF6-4BCF-8A75-7E39053714C8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5022120" y="5092000"/>
                <a:ext cx="53532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1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7552E08A-F54C-4F92-A319-6EC20F4C8004}"/>
                  </a:ext>
                </a:extLst>
              </p14:cNvPr>
              <p14:cNvContentPartPr/>
              <p14:nvPr/>
            </p14:nvContentPartPr>
            <p14:xfrm>
              <a:off x="7416480" y="4927120"/>
              <a:ext cx="1510920" cy="554040"/>
            </p14:xfrm>
          </p:contentPart>
        </mc:Choice>
        <mc:Fallback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7552E08A-F54C-4F92-A319-6EC20F4C8004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7398476" y="4909480"/>
                <a:ext cx="1546568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BE2632A-77C1-4A16-A047-4E30BE73BE5D}"/>
                  </a:ext>
                </a:extLst>
              </p14:cNvPr>
              <p14:cNvContentPartPr/>
              <p14:nvPr/>
            </p14:nvContentPartPr>
            <p14:xfrm>
              <a:off x="1605000" y="5841520"/>
              <a:ext cx="555120" cy="30636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BE2632A-77C1-4A16-A047-4E30BE73BE5D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1587000" y="5823520"/>
                <a:ext cx="5907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CDDAEC9-BDE4-4506-A697-3315BD8A8D9D}"/>
                  </a:ext>
                </a:extLst>
              </p14:cNvPr>
              <p14:cNvContentPartPr/>
              <p14:nvPr/>
            </p14:nvContentPartPr>
            <p14:xfrm>
              <a:off x="3524880" y="6050320"/>
              <a:ext cx="229680" cy="45720"/>
            </p14:xfrm>
          </p:contentPart>
        </mc:Choice>
        <mc:Fallback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CDDAEC9-BDE4-4506-A697-3315BD8A8D9D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3507240" y="6032680"/>
                <a:ext cx="26532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7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850BB1C-D9D9-4263-A9A4-63D14AF0D7F9}"/>
                  </a:ext>
                </a:extLst>
              </p14:cNvPr>
              <p14:cNvContentPartPr/>
              <p14:nvPr/>
            </p14:nvContentPartPr>
            <p14:xfrm>
              <a:off x="2763120" y="5921080"/>
              <a:ext cx="509760" cy="409680"/>
            </p14:xfrm>
          </p:contentPart>
        </mc:Choice>
        <mc:Fallback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850BB1C-D9D9-4263-A9A4-63D14AF0D7F9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2745120" y="5903440"/>
                <a:ext cx="54540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F6BAD326-8D84-408C-857B-CDB218734AFF}"/>
                  </a:ext>
                </a:extLst>
              </p14:cNvPr>
              <p14:cNvContentPartPr/>
              <p14:nvPr/>
            </p14:nvContentPartPr>
            <p14:xfrm>
              <a:off x="3963000" y="6003160"/>
              <a:ext cx="200880" cy="280800"/>
            </p14:xfrm>
          </p:contentPart>
        </mc:Choice>
        <mc:Fallback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F6BAD326-8D84-408C-857B-CDB218734AFF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3945000" y="5985160"/>
                <a:ext cx="2365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8A50F644-44D8-47E6-ABB4-EB359D234162}"/>
                  </a:ext>
                </a:extLst>
              </p14:cNvPr>
              <p14:cNvContentPartPr/>
              <p14:nvPr/>
            </p14:nvContentPartPr>
            <p14:xfrm>
              <a:off x="3576000" y="6168760"/>
              <a:ext cx="193320" cy="31320"/>
            </p14:xfrm>
          </p:contentPart>
        </mc:Choice>
        <mc:Fallback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8A50F644-44D8-47E6-ABB4-EB359D234162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3558327" y="6150760"/>
                <a:ext cx="229026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3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8F61A43-71AA-4190-AFC2-C5CB5C666C17}"/>
                  </a:ext>
                </a:extLst>
              </p14:cNvPr>
              <p14:cNvContentPartPr/>
              <p14:nvPr/>
            </p14:nvContentPartPr>
            <p14:xfrm>
              <a:off x="4319040" y="5912080"/>
              <a:ext cx="659880" cy="353160"/>
            </p14:xfrm>
          </p:contentPart>
        </mc:Choice>
        <mc:Fallback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8F61A43-71AA-4190-AFC2-C5CB5C666C17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4301400" y="5894422"/>
                <a:ext cx="695520" cy="38883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17375902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EBA4DDE-5441-4E6F-A30F-3682799BF7E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24149" r="7500" b="64444"/>
          <a:stretch/>
        </p:blipFill>
        <p:spPr>
          <a:xfrm>
            <a:off x="181495" y="136524"/>
            <a:ext cx="8583942" cy="21494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14:cNvPr>
              <p14:cNvContentPartPr/>
              <p14:nvPr/>
            </p14:nvContentPartPr>
            <p14:xfrm>
              <a:off x="2372880" y="2056120"/>
              <a:ext cx="310680" cy="232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354880" y="2038480"/>
                <a:ext cx="34632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14:cNvPr>
              <p14:cNvContentPartPr/>
              <p14:nvPr/>
            </p14:nvContentPartPr>
            <p14:xfrm>
              <a:off x="2813880" y="2083480"/>
              <a:ext cx="191160" cy="9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5880" y="2065480"/>
                <a:ext cx="226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14:cNvPr>
              <p14:cNvContentPartPr/>
              <p14:nvPr/>
            </p14:nvContentPartPr>
            <p14:xfrm>
              <a:off x="2874720" y="2194360"/>
              <a:ext cx="14832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57080" y="2176360"/>
                <a:ext cx="1839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14:cNvPr>
              <p14:cNvContentPartPr/>
              <p14:nvPr/>
            </p14:nvContentPartPr>
            <p14:xfrm>
              <a:off x="3138600" y="2011480"/>
              <a:ext cx="11160" cy="21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120960" y="1993840"/>
                <a:ext cx="468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14:cNvPr>
              <p14:cNvContentPartPr/>
              <p14:nvPr/>
            </p14:nvContentPartPr>
            <p14:xfrm>
              <a:off x="3230400" y="2032720"/>
              <a:ext cx="118080" cy="213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212760" y="2015080"/>
                <a:ext cx="1537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14:cNvPr>
              <p14:cNvContentPartPr/>
              <p14:nvPr/>
            </p14:nvContentPartPr>
            <p14:xfrm>
              <a:off x="3965880" y="2204080"/>
              <a:ext cx="16920" cy="58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948240" y="2186440"/>
                <a:ext cx="525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14:cNvPr>
              <p14:cNvContentPartPr/>
              <p14:nvPr/>
            </p14:nvContentPartPr>
            <p14:xfrm>
              <a:off x="3463320" y="1980880"/>
              <a:ext cx="3470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45320" y="1962880"/>
                <a:ext cx="3826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14:cNvPr>
              <p14:cNvContentPartPr/>
              <p14:nvPr/>
            </p14:nvContentPartPr>
            <p14:xfrm>
              <a:off x="4265760" y="1970800"/>
              <a:ext cx="132480" cy="20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47760" y="1952800"/>
                <a:ext cx="1681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14:cNvPr>
              <p14:cNvContentPartPr/>
              <p14:nvPr/>
            </p14:nvContentPartPr>
            <p14:xfrm>
              <a:off x="4581840" y="2015440"/>
              <a:ext cx="196200" cy="6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563840" y="1997440"/>
                <a:ext cx="2318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14:cNvPr>
              <p14:cNvContentPartPr/>
              <p14:nvPr/>
            </p14:nvContentPartPr>
            <p14:xfrm>
              <a:off x="4612440" y="2083120"/>
              <a:ext cx="184320" cy="2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594800" y="2065480"/>
                <a:ext cx="219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14:cNvPr>
              <p14:cNvContentPartPr/>
              <p14:nvPr/>
            </p14:nvContentPartPr>
            <p14:xfrm>
              <a:off x="4896480" y="1949920"/>
              <a:ext cx="144000" cy="185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78840" y="1932280"/>
                <a:ext cx="1796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14:cNvPr>
              <p14:cNvContentPartPr/>
              <p14:nvPr/>
            </p14:nvContentPartPr>
            <p14:xfrm>
              <a:off x="5133720" y="2072320"/>
              <a:ext cx="6840" cy="40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16080" y="2054320"/>
                <a:ext cx="42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14:cNvPr>
              <p14:cNvContentPartPr/>
              <p14:nvPr/>
            </p14:nvContentPartPr>
            <p14:xfrm>
              <a:off x="5277000" y="1916440"/>
              <a:ext cx="438120" cy="196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259000" y="1898440"/>
                <a:ext cx="473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14:cNvPr>
              <p14:cNvContentPartPr/>
              <p14:nvPr/>
            </p14:nvContentPartPr>
            <p14:xfrm>
              <a:off x="5897280" y="2102920"/>
              <a:ext cx="46440" cy="58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79280" y="2084920"/>
                <a:ext cx="820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14:cNvPr>
              <p14:cNvContentPartPr/>
              <p14:nvPr/>
            </p14:nvContentPartPr>
            <p14:xfrm>
              <a:off x="6705120" y="2000680"/>
              <a:ext cx="17136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687480" y="1983040"/>
                <a:ext cx="207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14:cNvPr>
              <p14:cNvContentPartPr/>
              <p14:nvPr/>
            </p14:nvContentPartPr>
            <p14:xfrm>
              <a:off x="6695040" y="2092480"/>
              <a:ext cx="101160" cy="2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677040" y="2074840"/>
                <a:ext cx="1368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14:cNvPr>
              <p14:cNvContentPartPr/>
              <p14:nvPr/>
            </p14:nvContentPartPr>
            <p14:xfrm>
              <a:off x="7010040" y="1963960"/>
              <a:ext cx="189360" cy="19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92400" y="1945960"/>
                <a:ext cx="2250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14:cNvPr>
              <p14:cNvContentPartPr/>
              <p14:nvPr/>
            </p14:nvContentPartPr>
            <p14:xfrm>
              <a:off x="7309200" y="1918240"/>
              <a:ext cx="348840" cy="213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291200" y="1900240"/>
                <a:ext cx="3844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14:cNvPr>
              <p14:cNvContentPartPr/>
              <p14:nvPr/>
            </p14:nvContentPartPr>
            <p14:xfrm>
              <a:off x="6208320" y="1909240"/>
              <a:ext cx="333720" cy="24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90320" y="1891240"/>
                <a:ext cx="369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14:cNvPr>
              <p14:cNvContentPartPr/>
              <p14:nvPr/>
            </p14:nvContentPartPr>
            <p14:xfrm>
              <a:off x="7673160" y="2123080"/>
              <a:ext cx="99360" cy="1468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655160" y="2105440"/>
                <a:ext cx="135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14:cNvPr>
              <p14:cNvContentPartPr/>
              <p14:nvPr/>
            </p14:nvContentPartPr>
            <p14:xfrm>
              <a:off x="8300280" y="2031280"/>
              <a:ext cx="1011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282640" y="201364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14:cNvPr>
              <p14:cNvContentPartPr/>
              <p14:nvPr/>
            </p14:nvContentPartPr>
            <p14:xfrm>
              <a:off x="8310360" y="2105080"/>
              <a:ext cx="92520" cy="8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292720" y="2087080"/>
                <a:ext cx="128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14:cNvPr>
              <p14:cNvContentPartPr/>
              <p14:nvPr/>
            </p14:nvContentPartPr>
            <p14:xfrm>
              <a:off x="8676480" y="1926520"/>
              <a:ext cx="274680" cy="289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658480" y="1908542"/>
                <a:ext cx="310320" cy="324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14:cNvPr>
              <p14:cNvContentPartPr/>
              <p14:nvPr/>
            </p14:nvContentPartPr>
            <p14:xfrm>
              <a:off x="8518080" y="1956760"/>
              <a:ext cx="88560" cy="165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500153" y="1939120"/>
                <a:ext cx="124056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14:cNvPr>
              <p14:cNvContentPartPr/>
              <p14:nvPr/>
            </p14:nvContentPartPr>
            <p14:xfrm>
              <a:off x="7954680" y="1932280"/>
              <a:ext cx="223920" cy="270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937040" y="191464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14:cNvPr>
              <p14:cNvContentPartPr/>
              <p14:nvPr/>
            </p14:nvContentPartPr>
            <p14:xfrm>
              <a:off x="618240" y="2422600"/>
              <a:ext cx="156600" cy="28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0600" y="2404600"/>
                <a:ext cx="1922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14:cNvPr>
              <p14:cNvContentPartPr/>
              <p14:nvPr/>
            </p14:nvContentPartPr>
            <p14:xfrm>
              <a:off x="883560" y="2610520"/>
              <a:ext cx="110520" cy="10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65560" y="2592520"/>
                <a:ext cx="1461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14:cNvPr>
              <p14:cNvContentPartPr/>
              <p14:nvPr/>
            </p14:nvContentPartPr>
            <p14:xfrm>
              <a:off x="1198560" y="2509720"/>
              <a:ext cx="185760" cy="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80920" y="2491720"/>
                <a:ext cx="221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14:cNvPr>
              <p14:cNvContentPartPr/>
              <p14:nvPr/>
            </p14:nvContentPartPr>
            <p14:xfrm>
              <a:off x="1218720" y="2620960"/>
              <a:ext cx="175680" cy="1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200720" y="2603320"/>
                <a:ext cx="211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14:cNvPr>
              <p14:cNvContentPartPr/>
              <p14:nvPr/>
            </p14:nvContentPartPr>
            <p14:xfrm>
              <a:off x="1822440" y="2387320"/>
              <a:ext cx="506880" cy="2440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804440" y="2369680"/>
                <a:ext cx="5425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14:cNvPr>
              <p14:cNvContentPartPr/>
              <p14:nvPr/>
            </p14:nvContentPartPr>
            <p14:xfrm>
              <a:off x="1604280" y="2346640"/>
              <a:ext cx="112680" cy="302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86640" y="2329000"/>
                <a:ext cx="1483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0318FB7-028D-4F62-B332-0A5639C7B7A6}"/>
                  </a:ext>
                </a:extLst>
              </p14:cNvPr>
              <p14:cNvContentPartPr/>
              <p14:nvPr/>
            </p14:nvContentPartPr>
            <p14:xfrm>
              <a:off x="3555840" y="1848040"/>
              <a:ext cx="4358880" cy="4176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0318FB7-028D-4F62-B332-0A5639C7B7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7840" y="1812040"/>
                <a:ext cx="4394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860C53F-B605-422A-ACDC-AC268AC884CF}"/>
                  </a:ext>
                </a:extLst>
              </p14:cNvPr>
              <p14:cNvContentPartPr/>
              <p14:nvPr/>
            </p14:nvContentPartPr>
            <p14:xfrm>
              <a:off x="223320" y="2191840"/>
              <a:ext cx="1993680" cy="676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860C53F-B605-422A-ACDC-AC268AC884C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05680" y="2155840"/>
                <a:ext cx="20293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8D469C6-30AB-4523-B636-FABFD3BD4111}"/>
                  </a:ext>
                </a:extLst>
              </p14:cNvPr>
              <p14:cNvContentPartPr/>
              <p14:nvPr/>
            </p14:nvContentPartPr>
            <p14:xfrm>
              <a:off x="4337760" y="2379400"/>
              <a:ext cx="282240" cy="34524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8D469C6-30AB-4523-B636-FABFD3BD4111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20097" y="2361778"/>
                <a:ext cx="317926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7C84874-052B-4444-897F-9D46BD593ACA}"/>
                  </a:ext>
                </a:extLst>
              </p14:cNvPr>
              <p14:cNvContentPartPr/>
              <p14:nvPr/>
            </p14:nvContentPartPr>
            <p14:xfrm>
              <a:off x="3409680" y="2345920"/>
              <a:ext cx="653760" cy="35748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7C84874-052B-4444-897F-9D46BD593AC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392040" y="2328280"/>
                <a:ext cx="68940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D98183C-8A71-48B6-A71A-14D950B9D86F}"/>
                  </a:ext>
                </a:extLst>
              </p14:cNvPr>
              <p14:cNvContentPartPr/>
              <p14:nvPr/>
            </p14:nvContentPartPr>
            <p14:xfrm>
              <a:off x="2675280" y="2367520"/>
              <a:ext cx="603000" cy="4564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D98183C-8A71-48B6-A71A-14D950B9D86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57629" y="2349520"/>
                <a:ext cx="638661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75172CE6-A4B3-4BA0-BB3E-AA6490A9426C}"/>
                  </a:ext>
                </a:extLst>
              </p14:cNvPr>
              <p14:cNvContentPartPr/>
              <p14:nvPr/>
            </p14:nvContentPartPr>
            <p14:xfrm>
              <a:off x="5912040" y="2214520"/>
              <a:ext cx="1303920" cy="487800"/>
            </p14:xfrm>
          </p:contentPart>
        </mc:Choice>
        <mc:Fallback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75172CE6-A4B3-4BA0-BB3E-AA6490A9426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94040" y="2196880"/>
                <a:ext cx="133956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A423242-2C89-411F-8333-0E8A713232EF}"/>
                  </a:ext>
                </a:extLst>
              </p14:cNvPr>
              <p14:cNvContentPartPr/>
              <p14:nvPr/>
            </p14:nvContentPartPr>
            <p14:xfrm>
              <a:off x="4892880" y="2308120"/>
              <a:ext cx="783000" cy="441000"/>
            </p14:xfrm>
          </p:contentPart>
        </mc:Choice>
        <mc:Fallback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A423242-2C89-411F-8333-0E8A713232E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74880" y="2290120"/>
                <a:ext cx="81864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A2314BF-89B6-463D-AA2E-57AE79DCF0BD}"/>
                  </a:ext>
                </a:extLst>
              </p14:cNvPr>
              <p14:cNvContentPartPr/>
              <p14:nvPr/>
            </p14:nvContentPartPr>
            <p14:xfrm>
              <a:off x="2560080" y="2884480"/>
              <a:ext cx="4840920" cy="27720"/>
            </p14:xfrm>
          </p:contentPart>
        </mc:Choice>
        <mc:Fallback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A2314BF-89B6-463D-AA2E-57AE79DCF0B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542080" y="2866840"/>
                <a:ext cx="48765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15A07E3-EDA6-4F11-80BD-23CF66E637E3}"/>
                  </a:ext>
                </a:extLst>
              </p14:cNvPr>
              <p14:cNvContentPartPr/>
              <p14:nvPr/>
            </p14:nvContentPartPr>
            <p14:xfrm>
              <a:off x="7587480" y="2519080"/>
              <a:ext cx="42840" cy="15840"/>
            </p14:xfrm>
          </p:contentPart>
        </mc:Choice>
        <mc:Fallback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15A07E3-EDA6-4F11-80BD-23CF66E637E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569840" y="2501440"/>
                <a:ext cx="784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FA31FBD7-6065-4FE9-B63E-B6615B8A91D8}"/>
                  </a:ext>
                </a:extLst>
              </p14:cNvPr>
              <p14:cNvContentPartPr/>
              <p14:nvPr/>
            </p14:nvContentPartPr>
            <p14:xfrm>
              <a:off x="7628160" y="2698000"/>
              <a:ext cx="12240" cy="1440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FA31FBD7-6065-4FE9-B63E-B6615B8A91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10160" y="2680360"/>
                <a:ext cx="47880" cy="50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28418655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EBA4DDE-5441-4E6F-A30F-3682799BF7E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24149" r="7500" b="64444"/>
          <a:stretch/>
        </p:blipFill>
        <p:spPr>
          <a:xfrm>
            <a:off x="181495" y="136524"/>
            <a:ext cx="8583942" cy="21494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14:cNvPr>
              <p14:cNvContentPartPr/>
              <p14:nvPr/>
            </p14:nvContentPartPr>
            <p14:xfrm>
              <a:off x="2372880" y="2056120"/>
              <a:ext cx="310680" cy="232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354880" y="2038480"/>
                <a:ext cx="34632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14:cNvPr>
              <p14:cNvContentPartPr/>
              <p14:nvPr/>
            </p14:nvContentPartPr>
            <p14:xfrm>
              <a:off x="2813880" y="2083480"/>
              <a:ext cx="191160" cy="9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5880" y="2065480"/>
                <a:ext cx="226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14:cNvPr>
              <p14:cNvContentPartPr/>
              <p14:nvPr/>
            </p14:nvContentPartPr>
            <p14:xfrm>
              <a:off x="2874720" y="2194360"/>
              <a:ext cx="14832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57080" y="2176360"/>
                <a:ext cx="1839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14:cNvPr>
              <p14:cNvContentPartPr/>
              <p14:nvPr/>
            </p14:nvContentPartPr>
            <p14:xfrm>
              <a:off x="3138600" y="2011480"/>
              <a:ext cx="11160" cy="21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120960" y="1993840"/>
                <a:ext cx="468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14:cNvPr>
              <p14:cNvContentPartPr/>
              <p14:nvPr/>
            </p14:nvContentPartPr>
            <p14:xfrm>
              <a:off x="3230400" y="2032720"/>
              <a:ext cx="118080" cy="213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212760" y="2015080"/>
                <a:ext cx="1537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14:cNvPr>
              <p14:cNvContentPartPr/>
              <p14:nvPr/>
            </p14:nvContentPartPr>
            <p14:xfrm>
              <a:off x="3965880" y="2204080"/>
              <a:ext cx="16920" cy="58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948240" y="2186440"/>
                <a:ext cx="525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14:cNvPr>
              <p14:cNvContentPartPr/>
              <p14:nvPr/>
            </p14:nvContentPartPr>
            <p14:xfrm>
              <a:off x="3463320" y="1980880"/>
              <a:ext cx="3470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45320" y="1962880"/>
                <a:ext cx="3826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14:cNvPr>
              <p14:cNvContentPartPr/>
              <p14:nvPr/>
            </p14:nvContentPartPr>
            <p14:xfrm>
              <a:off x="4265760" y="1970800"/>
              <a:ext cx="132480" cy="20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47760" y="1952800"/>
                <a:ext cx="1681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14:cNvPr>
              <p14:cNvContentPartPr/>
              <p14:nvPr/>
            </p14:nvContentPartPr>
            <p14:xfrm>
              <a:off x="4581840" y="2015440"/>
              <a:ext cx="196200" cy="6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563840" y="1997440"/>
                <a:ext cx="2318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14:cNvPr>
              <p14:cNvContentPartPr/>
              <p14:nvPr/>
            </p14:nvContentPartPr>
            <p14:xfrm>
              <a:off x="4612440" y="2083120"/>
              <a:ext cx="184320" cy="2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594800" y="2065480"/>
                <a:ext cx="219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14:cNvPr>
              <p14:cNvContentPartPr/>
              <p14:nvPr/>
            </p14:nvContentPartPr>
            <p14:xfrm>
              <a:off x="4896480" y="1949920"/>
              <a:ext cx="144000" cy="185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78840" y="1932280"/>
                <a:ext cx="1796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14:cNvPr>
              <p14:cNvContentPartPr/>
              <p14:nvPr/>
            </p14:nvContentPartPr>
            <p14:xfrm>
              <a:off x="5133720" y="2072320"/>
              <a:ext cx="6840" cy="40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16080" y="2054320"/>
                <a:ext cx="42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14:cNvPr>
              <p14:cNvContentPartPr/>
              <p14:nvPr/>
            </p14:nvContentPartPr>
            <p14:xfrm>
              <a:off x="5277000" y="1916440"/>
              <a:ext cx="438120" cy="196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259000" y="1898440"/>
                <a:ext cx="473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14:cNvPr>
              <p14:cNvContentPartPr/>
              <p14:nvPr/>
            </p14:nvContentPartPr>
            <p14:xfrm>
              <a:off x="5897280" y="2102920"/>
              <a:ext cx="46440" cy="58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79280" y="2084920"/>
                <a:ext cx="820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14:cNvPr>
              <p14:cNvContentPartPr/>
              <p14:nvPr/>
            </p14:nvContentPartPr>
            <p14:xfrm>
              <a:off x="6705120" y="2000680"/>
              <a:ext cx="17136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687480" y="1983040"/>
                <a:ext cx="207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14:cNvPr>
              <p14:cNvContentPartPr/>
              <p14:nvPr/>
            </p14:nvContentPartPr>
            <p14:xfrm>
              <a:off x="6695040" y="2092480"/>
              <a:ext cx="101160" cy="2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677040" y="2074840"/>
                <a:ext cx="1368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14:cNvPr>
              <p14:cNvContentPartPr/>
              <p14:nvPr/>
            </p14:nvContentPartPr>
            <p14:xfrm>
              <a:off x="7010040" y="1963960"/>
              <a:ext cx="189360" cy="19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92400" y="1945960"/>
                <a:ext cx="2250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14:cNvPr>
              <p14:cNvContentPartPr/>
              <p14:nvPr/>
            </p14:nvContentPartPr>
            <p14:xfrm>
              <a:off x="7309200" y="1918240"/>
              <a:ext cx="348840" cy="213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291200" y="1900240"/>
                <a:ext cx="3844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14:cNvPr>
              <p14:cNvContentPartPr/>
              <p14:nvPr/>
            </p14:nvContentPartPr>
            <p14:xfrm>
              <a:off x="6208320" y="1909240"/>
              <a:ext cx="333720" cy="24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90320" y="1891240"/>
                <a:ext cx="369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14:cNvPr>
              <p14:cNvContentPartPr/>
              <p14:nvPr/>
            </p14:nvContentPartPr>
            <p14:xfrm>
              <a:off x="7673160" y="2123080"/>
              <a:ext cx="99360" cy="1468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655160" y="2105440"/>
                <a:ext cx="135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14:cNvPr>
              <p14:cNvContentPartPr/>
              <p14:nvPr/>
            </p14:nvContentPartPr>
            <p14:xfrm>
              <a:off x="8300280" y="2031280"/>
              <a:ext cx="1011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282640" y="201364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14:cNvPr>
              <p14:cNvContentPartPr/>
              <p14:nvPr/>
            </p14:nvContentPartPr>
            <p14:xfrm>
              <a:off x="8310360" y="2105080"/>
              <a:ext cx="92520" cy="8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292720" y="2087080"/>
                <a:ext cx="128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14:cNvPr>
              <p14:cNvContentPartPr/>
              <p14:nvPr/>
            </p14:nvContentPartPr>
            <p14:xfrm>
              <a:off x="8676480" y="1926520"/>
              <a:ext cx="274680" cy="289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658480" y="1908542"/>
                <a:ext cx="310320" cy="324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14:cNvPr>
              <p14:cNvContentPartPr/>
              <p14:nvPr/>
            </p14:nvContentPartPr>
            <p14:xfrm>
              <a:off x="8518080" y="1956760"/>
              <a:ext cx="88560" cy="165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500153" y="1939120"/>
                <a:ext cx="124056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14:cNvPr>
              <p14:cNvContentPartPr/>
              <p14:nvPr/>
            </p14:nvContentPartPr>
            <p14:xfrm>
              <a:off x="7954680" y="1932280"/>
              <a:ext cx="223920" cy="270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937040" y="191464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14:cNvPr>
              <p14:cNvContentPartPr/>
              <p14:nvPr/>
            </p14:nvContentPartPr>
            <p14:xfrm>
              <a:off x="618240" y="2422600"/>
              <a:ext cx="156600" cy="28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0600" y="2404600"/>
                <a:ext cx="1922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14:cNvPr>
              <p14:cNvContentPartPr/>
              <p14:nvPr/>
            </p14:nvContentPartPr>
            <p14:xfrm>
              <a:off x="883560" y="2610520"/>
              <a:ext cx="110520" cy="10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65560" y="2592520"/>
                <a:ext cx="1461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14:cNvPr>
              <p14:cNvContentPartPr/>
              <p14:nvPr/>
            </p14:nvContentPartPr>
            <p14:xfrm>
              <a:off x="1198560" y="2509720"/>
              <a:ext cx="185760" cy="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80920" y="2491720"/>
                <a:ext cx="221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14:cNvPr>
              <p14:cNvContentPartPr/>
              <p14:nvPr/>
            </p14:nvContentPartPr>
            <p14:xfrm>
              <a:off x="1218720" y="2620960"/>
              <a:ext cx="175680" cy="1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200720" y="2603320"/>
                <a:ext cx="211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14:cNvPr>
              <p14:cNvContentPartPr/>
              <p14:nvPr/>
            </p14:nvContentPartPr>
            <p14:xfrm>
              <a:off x="1822440" y="2387320"/>
              <a:ext cx="506880" cy="2440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804440" y="2369680"/>
                <a:ext cx="5425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14:cNvPr>
              <p14:cNvContentPartPr/>
              <p14:nvPr/>
            </p14:nvContentPartPr>
            <p14:xfrm>
              <a:off x="1604280" y="2346640"/>
              <a:ext cx="112680" cy="302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86640" y="2329000"/>
                <a:ext cx="1483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0318FB7-028D-4F62-B332-0A5639C7B7A6}"/>
                  </a:ext>
                </a:extLst>
              </p14:cNvPr>
              <p14:cNvContentPartPr/>
              <p14:nvPr/>
            </p14:nvContentPartPr>
            <p14:xfrm>
              <a:off x="3555840" y="1848040"/>
              <a:ext cx="4358880" cy="4176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0318FB7-028D-4F62-B332-0A5639C7B7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7840" y="1812040"/>
                <a:ext cx="4394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860C53F-B605-422A-ACDC-AC268AC884CF}"/>
                  </a:ext>
                </a:extLst>
              </p14:cNvPr>
              <p14:cNvContentPartPr/>
              <p14:nvPr/>
            </p14:nvContentPartPr>
            <p14:xfrm>
              <a:off x="223320" y="2191840"/>
              <a:ext cx="1993680" cy="676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860C53F-B605-422A-ACDC-AC268AC884C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05680" y="2155840"/>
                <a:ext cx="20293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8D469C6-30AB-4523-B636-FABFD3BD4111}"/>
                  </a:ext>
                </a:extLst>
              </p14:cNvPr>
              <p14:cNvContentPartPr/>
              <p14:nvPr/>
            </p14:nvContentPartPr>
            <p14:xfrm>
              <a:off x="4337760" y="2379400"/>
              <a:ext cx="282240" cy="34524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8D469C6-30AB-4523-B636-FABFD3BD4111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20097" y="2361778"/>
                <a:ext cx="317926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7C84874-052B-4444-897F-9D46BD593ACA}"/>
                  </a:ext>
                </a:extLst>
              </p14:cNvPr>
              <p14:cNvContentPartPr/>
              <p14:nvPr/>
            </p14:nvContentPartPr>
            <p14:xfrm>
              <a:off x="3409680" y="2345920"/>
              <a:ext cx="653760" cy="35748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7C84874-052B-4444-897F-9D46BD593AC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392040" y="2328280"/>
                <a:ext cx="68940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D98183C-8A71-48B6-A71A-14D950B9D86F}"/>
                  </a:ext>
                </a:extLst>
              </p14:cNvPr>
              <p14:cNvContentPartPr/>
              <p14:nvPr/>
            </p14:nvContentPartPr>
            <p14:xfrm>
              <a:off x="2675280" y="2367520"/>
              <a:ext cx="603000" cy="4564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D98183C-8A71-48B6-A71A-14D950B9D86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57629" y="2349520"/>
                <a:ext cx="638661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75172CE6-A4B3-4BA0-BB3E-AA6490A9426C}"/>
                  </a:ext>
                </a:extLst>
              </p14:cNvPr>
              <p14:cNvContentPartPr/>
              <p14:nvPr/>
            </p14:nvContentPartPr>
            <p14:xfrm>
              <a:off x="5912040" y="2214520"/>
              <a:ext cx="1303920" cy="487800"/>
            </p14:xfrm>
          </p:contentPart>
        </mc:Choice>
        <mc:Fallback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75172CE6-A4B3-4BA0-BB3E-AA6490A9426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94040" y="2196880"/>
                <a:ext cx="133956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A423242-2C89-411F-8333-0E8A713232EF}"/>
                  </a:ext>
                </a:extLst>
              </p14:cNvPr>
              <p14:cNvContentPartPr/>
              <p14:nvPr/>
            </p14:nvContentPartPr>
            <p14:xfrm>
              <a:off x="4892880" y="2308120"/>
              <a:ext cx="783000" cy="441000"/>
            </p14:xfrm>
          </p:contentPart>
        </mc:Choice>
        <mc:Fallback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A423242-2C89-411F-8333-0E8A713232E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74880" y="2290120"/>
                <a:ext cx="81864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A2314BF-89B6-463D-AA2E-57AE79DCF0BD}"/>
                  </a:ext>
                </a:extLst>
              </p14:cNvPr>
              <p14:cNvContentPartPr/>
              <p14:nvPr/>
            </p14:nvContentPartPr>
            <p14:xfrm>
              <a:off x="2560080" y="2884480"/>
              <a:ext cx="4840920" cy="27720"/>
            </p14:xfrm>
          </p:contentPart>
        </mc:Choice>
        <mc:Fallback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A2314BF-89B6-463D-AA2E-57AE79DCF0B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542080" y="2866840"/>
                <a:ext cx="48765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15A07E3-EDA6-4F11-80BD-23CF66E637E3}"/>
                  </a:ext>
                </a:extLst>
              </p14:cNvPr>
              <p14:cNvContentPartPr/>
              <p14:nvPr/>
            </p14:nvContentPartPr>
            <p14:xfrm>
              <a:off x="7587480" y="2519080"/>
              <a:ext cx="42840" cy="15840"/>
            </p14:xfrm>
          </p:contentPart>
        </mc:Choice>
        <mc:Fallback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15A07E3-EDA6-4F11-80BD-23CF66E637E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569840" y="2501440"/>
                <a:ext cx="784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FA31FBD7-6065-4FE9-B63E-B6615B8A91D8}"/>
                  </a:ext>
                </a:extLst>
              </p14:cNvPr>
              <p14:cNvContentPartPr/>
              <p14:nvPr/>
            </p14:nvContentPartPr>
            <p14:xfrm>
              <a:off x="7628160" y="2698000"/>
              <a:ext cx="12240" cy="1440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FA31FBD7-6065-4FE9-B63E-B6615B8A91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10160" y="268036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55EA700-9749-4397-B6C6-F965FE031DF6}"/>
                  </a:ext>
                </a:extLst>
              </p14:cNvPr>
              <p14:cNvContentPartPr/>
              <p14:nvPr/>
            </p14:nvContentPartPr>
            <p14:xfrm>
              <a:off x="2326080" y="3164560"/>
              <a:ext cx="317520" cy="1969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55EA700-9749-4397-B6C6-F965FE031DF6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308440" y="3146920"/>
                <a:ext cx="3531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915C73-439F-4C20-8A3D-98E4B557216E}"/>
                  </a:ext>
                </a:extLst>
              </p14:cNvPr>
              <p14:cNvContentPartPr/>
              <p14:nvPr/>
            </p14:nvContentPartPr>
            <p14:xfrm>
              <a:off x="1451280" y="3185440"/>
              <a:ext cx="740160" cy="3294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915C73-439F-4C20-8A3D-98E4B557216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433289" y="3167781"/>
                <a:ext cx="775783" cy="3650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B233534-046F-4404-818B-D231E4A83CC6}"/>
                  </a:ext>
                </a:extLst>
              </p14:cNvPr>
              <p14:cNvContentPartPr/>
              <p14:nvPr/>
            </p14:nvContentPartPr>
            <p14:xfrm>
              <a:off x="1157880" y="3281200"/>
              <a:ext cx="185760" cy="208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B233534-046F-4404-818B-D231E4A83CC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140240" y="3263560"/>
                <a:ext cx="2214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86A9740-F0A2-43C9-86BE-54412E3FB8AA}"/>
                  </a:ext>
                </a:extLst>
              </p14:cNvPr>
              <p14:cNvContentPartPr/>
              <p14:nvPr/>
            </p14:nvContentPartPr>
            <p14:xfrm>
              <a:off x="724440" y="3159160"/>
              <a:ext cx="309960" cy="3772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86A9740-F0A2-43C9-86BE-54412E3FB8A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06779" y="3141520"/>
                <a:ext cx="34564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D747F3-AB11-4C0D-8058-A11B286A0D49}"/>
                  </a:ext>
                </a:extLst>
              </p14:cNvPr>
              <p14:cNvContentPartPr/>
              <p14:nvPr/>
            </p14:nvContentPartPr>
            <p14:xfrm>
              <a:off x="2633160" y="3331960"/>
              <a:ext cx="8640" cy="115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D747F3-AB11-4C0D-8058-A11B286A0D4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615520" y="3314320"/>
                <a:ext cx="4428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708187F-3CFB-43CD-B3DB-D7170664E6C3}"/>
                  </a:ext>
                </a:extLst>
              </p14:cNvPr>
              <p14:cNvContentPartPr/>
              <p14:nvPr/>
            </p14:nvContentPartPr>
            <p14:xfrm>
              <a:off x="2651520" y="3331960"/>
              <a:ext cx="8208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708187F-3CFB-43CD-B3DB-D7170664E6C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33520" y="3314320"/>
                <a:ext cx="11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8199063-283F-4435-9136-B687AF57F45D}"/>
                  </a:ext>
                </a:extLst>
              </p14:cNvPr>
              <p14:cNvContentPartPr/>
              <p14:nvPr/>
            </p14:nvContentPartPr>
            <p14:xfrm>
              <a:off x="2641440" y="3393160"/>
              <a:ext cx="57960" cy="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8199063-283F-4435-9136-B687AF57F45D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623440" y="3375160"/>
                <a:ext cx="93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B62AC26-B079-42BB-8960-FE985EC57BEA}"/>
                  </a:ext>
                </a:extLst>
              </p14:cNvPr>
              <p14:cNvContentPartPr/>
              <p14:nvPr/>
            </p14:nvContentPartPr>
            <p14:xfrm>
              <a:off x="2956440" y="3291280"/>
              <a:ext cx="153720" cy="3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B62AC26-B079-42BB-8960-FE985EC57BE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938440" y="3273640"/>
                <a:ext cx="189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5FA7F5A-3413-4204-B1BF-9167B9DA8C81}"/>
                  </a:ext>
                </a:extLst>
              </p14:cNvPr>
              <p14:cNvContentPartPr/>
              <p14:nvPr/>
            </p14:nvContentPartPr>
            <p14:xfrm>
              <a:off x="2986680" y="3382720"/>
              <a:ext cx="133560" cy="100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5FA7F5A-3413-4204-B1BF-9167B9DA8C81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968680" y="3365080"/>
                <a:ext cx="169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5D43E7B-F45A-4BEF-A280-CD1236068596}"/>
                  </a:ext>
                </a:extLst>
              </p14:cNvPr>
              <p14:cNvContentPartPr/>
              <p14:nvPr/>
            </p14:nvContentPartPr>
            <p14:xfrm>
              <a:off x="4103400" y="3134680"/>
              <a:ext cx="430200" cy="3585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5D43E7B-F45A-4BEF-A280-CD1236068596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085400" y="3117040"/>
                <a:ext cx="46584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97F91D-2A2E-4B2E-ACA8-F3A1CFBC8518}"/>
                  </a:ext>
                </a:extLst>
              </p14:cNvPr>
              <p14:cNvContentPartPr/>
              <p14:nvPr/>
            </p14:nvContentPartPr>
            <p14:xfrm>
              <a:off x="3850320" y="3230800"/>
              <a:ext cx="154080" cy="15840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97F91D-2A2E-4B2E-ACA8-F3A1CFBC851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832320" y="3212800"/>
                <a:ext cx="189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6B74DA-DC26-457D-BBD5-2D32733AE17F}"/>
                  </a:ext>
                </a:extLst>
              </p14:cNvPr>
              <p14:cNvContentPartPr/>
              <p14:nvPr/>
            </p14:nvContentPartPr>
            <p14:xfrm>
              <a:off x="3396720" y="3108400"/>
              <a:ext cx="320760" cy="3733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6B74DA-DC26-457D-BBD5-2D32733AE17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79080" y="3090760"/>
                <a:ext cx="356400" cy="408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1474465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EBA4DDE-5441-4E6F-A30F-3682799BF7E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24149" r="7500" b="64444"/>
          <a:stretch/>
        </p:blipFill>
        <p:spPr>
          <a:xfrm>
            <a:off x="181495" y="136524"/>
            <a:ext cx="8583942" cy="21494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14:cNvPr>
              <p14:cNvContentPartPr/>
              <p14:nvPr/>
            </p14:nvContentPartPr>
            <p14:xfrm>
              <a:off x="2372880" y="2056120"/>
              <a:ext cx="310680" cy="232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354880" y="2038480"/>
                <a:ext cx="34632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14:cNvPr>
              <p14:cNvContentPartPr/>
              <p14:nvPr/>
            </p14:nvContentPartPr>
            <p14:xfrm>
              <a:off x="2813880" y="2083480"/>
              <a:ext cx="191160" cy="9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5880" y="2065480"/>
                <a:ext cx="226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14:cNvPr>
              <p14:cNvContentPartPr/>
              <p14:nvPr/>
            </p14:nvContentPartPr>
            <p14:xfrm>
              <a:off x="2874720" y="2194360"/>
              <a:ext cx="14832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57080" y="2176360"/>
                <a:ext cx="1839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14:cNvPr>
              <p14:cNvContentPartPr/>
              <p14:nvPr/>
            </p14:nvContentPartPr>
            <p14:xfrm>
              <a:off x="3138600" y="2011480"/>
              <a:ext cx="11160" cy="21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120960" y="1993840"/>
                <a:ext cx="468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14:cNvPr>
              <p14:cNvContentPartPr/>
              <p14:nvPr/>
            </p14:nvContentPartPr>
            <p14:xfrm>
              <a:off x="3230400" y="2032720"/>
              <a:ext cx="118080" cy="213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212760" y="2015080"/>
                <a:ext cx="1537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14:cNvPr>
              <p14:cNvContentPartPr/>
              <p14:nvPr/>
            </p14:nvContentPartPr>
            <p14:xfrm>
              <a:off x="3965880" y="2204080"/>
              <a:ext cx="16920" cy="58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948240" y="2186440"/>
                <a:ext cx="525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14:cNvPr>
              <p14:cNvContentPartPr/>
              <p14:nvPr/>
            </p14:nvContentPartPr>
            <p14:xfrm>
              <a:off x="3463320" y="1980880"/>
              <a:ext cx="3470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45320" y="1962880"/>
                <a:ext cx="3826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14:cNvPr>
              <p14:cNvContentPartPr/>
              <p14:nvPr/>
            </p14:nvContentPartPr>
            <p14:xfrm>
              <a:off x="4265760" y="1970800"/>
              <a:ext cx="132480" cy="20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47760" y="1952800"/>
                <a:ext cx="1681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14:cNvPr>
              <p14:cNvContentPartPr/>
              <p14:nvPr/>
            </p14:nvContentPartPr>
            <p14:xfrm>
              <a:off x="4581840" y="2015440"/>
              <a:ext cx="196200" cy="6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563840" y="1997440"/>
                <a:ext cx="2318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14:cNvPr>
              <p14:cNvContentPartPr/>
              <p14:nvPr/>
            </p14:nvContentPartPr>
            <p14:xfrm>
              <a:off x="4612440" y="2083120"/>
              <a:ext cx="184320" cy="2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594800" y="2065480"/>
                <a:ext cx="219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14:cNvPr>
              <p14:cNvContentPartPr/>
              <p14:nvPr/>
            </p14:nvContentPartPr>
            <p14:xfrm>
              <a:off x="4896480" y="1949920"/>
              <a:ext cx="144000" cy="185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78840" y="1932280"/>
                <a:ext cx="1796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14:cNvPr>
              <p14:cNvContentPartPr/>
              <p14:nvPr/>
            </p14:nvContentPartPr>
            <p14:xfrm>
              <a:off x="5133720" y="2072320"/>
              <a:ext cx="6840" cy="40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16080" y="2054320"/>
                <a:ext cx="42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14:cNvPr>
              <p14:cNvContentPartPr/>
              <p14:nvPr/>
            </p14:nvContentPartPr>
            <p14:xfrm>
              <a:off x="5277000" y="1916440"/>
              <a:ext cx="438120" cy="196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259000" y="1898440"/>
                <a:ext cx="473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14:cNvPr>
              <p14:cNvContentPartPr/>
              <p14:nvPr/>
            </p14:nvContentPartPr>
            <p14:xfrm>
              <a:off x="5897280" y="2102920"/>
              <a:ext cx="46440" cy="58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79280" y="2084920"/>
                <a:ext cx="820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14:cNvPr>
              <p14:cNvContentPartPr/>
              <p14:nvPr/>
            </p14:nvContentPartPr>
            <p14:xfrm>
              <a:off x="6705120" y="2000680"/>
              <a:ext cx="17136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687480" y="1983040"/>
                <a:ext cx="207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14:cNvPr>
              <p14:cNvContentPartPr/>
              <p14:nvPr/>
            </p14:nvContentPartPr>
            <p14:xfrm>
              <a:off x="6695040" y="2092480"/>
              <a:ext cx="101160" cy="2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677040" y="2074840"/>
                <a:ext cx="1368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14:cNvPr>
              <p14:cNvContentPartPr/>
              <p14:nvPr/>
            </p14:nvContentPartPr>
            <p14:xfrm>
              <a:off x="7010040" y="1963960"/>
              <a:ext cx="189360" cy="19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92400" y="1945960"/>
                <a:ext cx="2250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14:cNvPr>
              <p14:cNvContentPartPr/>
              <p14:nvPr/>
            </p14:nvContentPartPr>
            <p14:xfrm>
              <a:off x="7309200" y="1918240"/>
              <a:ext cx="348840" cy="213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291200" y="1900240"/>
                <a:ext cx="3844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14:cNvPr>
              <p14:cNvContentPartPr/>
              <p14:nvPr/>
            </p14:nvContentPartPr>
            <p14:xfrm>
              <a:off x="6208320" y="1909240"/>
              <a:ext cx="333720" cy="24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90320" y="1891240"/>
                <a:ext cx="369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14:cNvPr>
              <p14:cNvContentPartPr/>
              <p14:nvPr/>
            </p14:nvContentPartPr>
            <p14:xfrm>
              <a:off x="7673160" y="2123080"/>
              <a:ext cx="99360" cy="1468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655160" y="2105440"/>
                <a:ext cx="135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14:cNvPr>
              <p14:cNvContentPartPr/>
              <p14:nvPr/>
            </p14:nvContentPartPr>
            <p14:xfrm>
              <a:off x="8300280" y="2031280"/>
              <a:ext cx="1011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282640" y="201364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14:cNvPr>
              <p14:cNvContentPartPr/>
              <p14:nvPr/>
            </p14:nvContentPartPr>
            <p14:xfrm>
              <a:off x="8310360" y="2105080"/>
              <a:ext cx="92520" cy="8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292720" y="2087080"/>
                <a:ext cx="128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14:cNvPr>
              <p14:cNvContentPartPr/>
              <p14:nvPr/>
            </p14:nvContentPartPr>
            <p14:xfrm>
              <a:off x="8676480" y="1926520"/>
              <a:ext cx="274680" cy="289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658480" y="1908542"/>
                <a:ext cx="310320" cy="324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14:cNvPr>
              <p14:cNvContentPartPr/>
              <p14:nvPr/>
            </p14:nvContentPartPr>
            <p14:xfrm>
              <a:off x="8518080" y="1956760"/>
              <a:ext cx="88560" cy="165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500153" y="1939120"/>
                <a:ext cx="124056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14:cNvPr>
              <p14:cNvContentPartPr/>
              <p14:nvPr/>
            </p14:nvContentPartPr>
            <p14:xfrm>
              <a:off x="7954680" y="1932280"/>
              <a:ext cx="223920" cy="270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937040" y="191464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14:cNvPr>
              <p14:cNvContentPartPr/>
              <p14:nvPr/>
            </p14:nvContentPartPr>
            <p14:xfrm>
              <a:off x="618240" y="2422600"/>
              <a:ext cx="156600" cy="28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0600" y="2404600"/>
                <a:ext cx="1922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14:cNvPr>
              <p14:cNvContentPartPr/>
              <p14:nvPr/>
            </p14:nvContentPartPr>
            <p14:xfrm>
              <a:off x="883560" y="2610520"/>
              <a:ext cx="110520" cy="10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65560" y="2592520"/>
                <a:ext cx="1461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14:cNvPr>
              <p14:cNvContentPartPr/>
              <p14:nvPr/>
            </p14:nvContentPartPr>
            <p14:xfrm>
              <a:off x="1198560" y="2509720"/>
              <a:ext cx="185760" cy="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80920" y="2491720"/>
                <a:ext cx="221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14:cNvPr>
              <p14:cNvContentPartPr/>
              <p14:nvPr/>
            </p14:nvContentPartPr>
            <p14:xfrm>
              <a:off x="1218720" y="2620960"/>
              <a:ext cx="175680" cy="1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200720" y="2603320"/>
                <a:ext cx="211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14:cNvPr>
              <p14:cNvContentPartPr/>
              <p14:nvPr/>
            </p14:nvContentPartPr>
            <p14:xfrm>
              <a:off x="1822440" y="2387320"/>
              <a:ext cx="506880" cy="2440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804440" y="2369680"/>
                <a:ext cx="5425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14:cNvPr>
              <p14:cNvContentPartPr/>
              <p14:nvPr/>
            </p14:nvContentPartPr>
            <p14:xfrm>
              <a:off x="1604280" y="2346640"/>
              <a:ext cx="112680" cy="302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86640" y="2329000"/>
                <a:ext cx="1483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0318FB7-028D-4F62-B332-0A5639C7B7A6}"/>
                  </a:ext>
                </a:extLst>
              </p14:cNvPr>
              <p14:cNvContentPartPr/>
              <p14:nvPr/>
            </p14:nvContentPartPr>
            <p14:xfrm>
              <a:off x="3555840" y="1848040"/>
              <a:ext cx="4358880" cy="4176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0318FB7-028D-4F62-B332-0A5639C7B7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7840" y="1812040"/>
                <a:ext cx="4394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860C53F-B605-422A-ACDC-AC268AC884CF}"/>
                  </a:ext>
                </a:extLst>
              </p14:cNvPr>
              <p14:cNvContentPartPr/>
              <p14:nvPr/>
            </p14:nvContentPartPr>
            <p14:xfrm>
              <a:off x="223320" y="2191840"/>
              <a:ext cx="1993680" cy="676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860C53F-B605-422A-ACDC-AC268AC884C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05680" y="2155840"/>
                <a:ext cx="20293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8D469C6-30AB-4523-B636-FABFD3BD4111}"/>
                  </a:ext>
                </a:extLst>
              </p14:cNvPr>
              <p14:cNvContentPartPr/>
              <p14:nvPr/>
            </p14:nvContentPartPr>
            <p14:xfrm>
              <a:off x="4337760" y="2379400"/>
              <a:ext cx="282240" cy="34524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8D469C6-30AB-4523-B636-FABFD3BD4111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20097" y="2361778"/>
                <a:ext cx="317926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7C84874-052B-4444-897F-9D46BD593ACA}"/>
                  </a:ext>
                </a:extLst>
              </p14:cNvPr>
              <p14:cNvContentPartPr/>
              <p14:nvPr/>
            </p14:nvContentPartPr>
            <p14:xfrm>
              <a:off x="3409680" y="2345920"/>
              <a:ext cx="653760" cy="35748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7C84874-052B-4444-897F-9D46BD593AC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392040" y="2328280"/>
                <a:ext cx="68940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D98183C-8A71-48B6-A71A-14D950B9D86F}"/>
                  </a:ext>
                </a:extLst>
              </p14:cNvPr>
              <p14:cNvContentPartPr/>
              <p14:nvPr/>
            </p14:nvContentPartPr>
            <p14:xfrm>
              <a:off x="2675280" y="2367520"/>
              <a:ext cx="603000" cy="4564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D98183C-8A71-48B6-A71A-14D950B9D86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57629" y="2349520"/>
                <a:ext cx="638661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75172CE6-A4B3-4BA0-BB3E-AA6490A9426C}"/>
                  </a:ext>
                </a:extLst>
              </p14:cNvPr>
              <p14:cNvContentPartPr/>
              <p14:nvPr/>
            </p14:nvContentPartPr>
            <p14:xfrm>
              <a:off x="5912040" y="2214520"/>
              <a:ext cx="1303920" cy="487800"/>
            </p14:xfrm>
          </p:contentPart>
        </mc:Choice>
        <mc:Fallback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75172CE6-A4B3-4BA0-BB3E-AA6490A9426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94040" y="2196880"/>
                <a:ext cx="133956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A423242-2C89-411F-8333-0E8A713232EF}"/>
                  </a:ext>
                </a:extLst>
              </p14:cNvPr>
              <p14:cNvContentPartPr/>
              <p14:nvPr/>
            </p14:nvContentPartPr>
            <p14:xfrm>
              <a:off x="4892880" y="2308120"/>
              <a:ext cx="783000" cy="441000"/>
            </p14:xfrm>
          </p:contentPart>
        </mc:Choice>
        <mc:Fallback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A423242-2C89-411F-8333-0E8A713232E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74880" y="2290120"/>
                <a:ext cx="81864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A2314BF-89B6-463D-AA2E-57AE79DCF0BD}"/>
                  </a:ext>
                </a:extLst>
              </p14:cNvPr>
              <p14:cNvContentPartPr/>
              <p14:nvPr/>
            </p14:nvContentPartPr>
            <p14:xfrm>
              <a:off x="2560080" y="2884480"/>
              <a:ext cx="4840920" cy="27720"/>
            </p14:xfrm>
          </p:contentPart>
        </mc:Choice>
        <mc:Fallback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A2314BF-89B6-463D-AA2E-57AE79DCF0B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542080" y="2866840"/>
                <a:ext cx="48765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15A07E3-EDA6-4F11-80BD-23CF66E637E3}"/>
                  </a:ext>
                </a:extLst>
              </p14:cNvPr>
              <p14:cNvContentPartPr/>
              <p14:nvPr/>
            </p14:nvContentPartPr>
            <p14:xfrm>
              <a:off x="7587480" y="2519080"/>
              <a:ext cx="42840" cy="15840"/>
            </p14:xfrm>
          </p:contentPart>
        </mc:Choice>
        <mc:Fallback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15A07E3-EDA6-4F11-80BD-23CF66E637E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569840" y="2501440"/>
                <a:ext cx="784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FA31FBD7-6065-4FE9-B63E-B6615B8A91D8}"/>
                  </a:ext>
                </a:extLst>
              </p14:cNvPr>
              <p14:cNvContentPartPr/>
              <p14:nvPr/>
            </p14:nvContentPartPr>
            <p14:xfrm>
              <a:off x="7628160" y="2698000"/>
              <a:ext cx="12240" cy="1440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FA31FBD7-6065-4FE9-B63E-B6615B8A91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10160" y="268036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55EA700-9749-4397-B6C6-F965FE031DF6}"/>
                  </a:ext>
                </a:extLst>
              </p14:cNvPr>
              <p14:cNvContentPartPr/>
              <p14:nvPr/>
            </p14:nvContentPartPr>
            <p14:xfrm>
              <a:off x="2326080" y="3164560"/>
              <a:ext cx="317520" cy="1969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55EA700-9749-4397-B6C6-F965FE031DF6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308440" y="3146920"/>
                <a:ext cx="3531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915C73-439F-4C20-8A3D-98E4B557216E}"/>
                  </a:ext>
                </a:extLst>
              </p14:cNvPr>
              <p14:cNvContentPartPr/>
              <p14:nvPr/>
            </p14:nvContentPartPr>
            <p14:xfrm>
              <a:off x="1451280" y="3185440"/>
              <a:ext cx="740160" cy="3294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915C73-439F-4C20-8A3D-98E4B557216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433289" y="3167781"/>
                <a:ext cx="775783" cy="3650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B233534-046F-4404-818B-D231E4A83CC6}"/>
                  </a:ext>
                </a:extLst>
              </p14:cNvPr>
              <p14:cNvContentPartPr/>
              <p14:nvPr/>
            </p14:nvContentPartPr>
            <p14:xfrm>
              <a:off x="1157880" y="3281200"/>
              <a:ext cx="185760" cy="208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B233534-046F-4404-818B-D231E4A83CC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140240" y="3263560"/>
                <a:ext cx="2214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86A9740-F0A2-43C9-86BE-54412E3FB8AA}"/>
                  </a:ext>
                </a:extLst>
              </p14:cNvPr>
              <p14:cNvContentPartPr/>
              <p14:nvPr/>
            </p14:nvContentPartPr>
            <p14:xfrm>
              <a:off x="724440" y="3159160"/>
              <a:ext cx="309960" cy="3772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86A9740-F0A2-43C9-86BE-54412E3FB8A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06779" y="3141520"/>
                <a:ext cx="34564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D747F3-AB11-4C0D-8058-A11B286A0D49}"/>
                  </a:ext>
                </a:extLst>
              </p14:cNvPr>
              <p14:cNvContentPartPr/>
              <p14:nvPr/>
            </p14:nvContentPartPr>
            <p14:xfrm>
              <a:off x="2633160" y="3331960"/>
              <a:ext cx="8640" cy="115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D747F3-AB11-4C0D-8058-A11B286A0D4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615520" y="3314320"/>
                <a:ext cx="4428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708187F-3CFB-43CD-B3DB-D7170664E6C3}"/>
                  </a:ext>
                </a:extLst>
              </p14:cNvPr>
              <p14:cNvContentPartPr/>
              <p14:nvPr/>
            </p14:nvContentPartPr>
            <p14:xfrm>
              <a:off x="2651520" y="3331960"/>
              <a:ext cx="8208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708187F-3CFB-43CD-B3DB-D7170664E6C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33520" y="3314320"/>
                <a:ext cx="11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8199063-283F-4435-9136-B687AF57F45D}"/>
                  </a:ext>
                </a:extLst>
              </p14:cNvPr>
              <p14:cNvContentPartPr/>
              <p14:nvPr/>
            </p14:nvContentPartPr>
            <p14:xfrm>
              <a:off x="2641440" y="3393160"/>
              <a:ext cx="57960" cy="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8199063-283F-4435-9136-B687AF57F45D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623440" y="3375160"/>
                <a:ext cx="93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B62AC26-B079-42BB-8960-FE985EC57BEA}"/>
                  </a:ext>
                </a:extLst>
              </p14:cNvPr>
              <p14:cNvContentPartPr/>
              <p14:nvPr/>
            </p14:nvContentPartPr>
            <p14:xfrm>
              <a:off x="2956440" y="3291280"/>
              <a:ext cx="153720" cy="3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B62AC26-B079-42BB-8960-FE985EC57BE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938440" y="3273640"/>
                <a:ext cx="189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5FA7F5A-3413-4204-B1BF-9167B9DA8C81}"/>
                  </a:ext>
                </a:extLst>
              </p14:cNvPr>
              <p14:cNvContentPartPr/>
              <p14:nvPr/>
            </p14:nvContentPartPr>
            <p14:xfrm>
              <a:off x="2986680" y="3382720"/>
              <a:ext cx="133560" cy="100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5FA7F5A-3413-4204-B1BF-9167B9DA8C81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968680" y="3365080"/>
                <a:ext cx="169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5D43E7B-F45A-4BEF-A280-CD1236068596}"/>
                  </a:ext>
                </a:extLst>
              </p14:cNvPr>
              <p14:cNvContentPartPr/>
              <p14:nvPr/>
            </p14:nvContentPartPr>
            <p14:xfrm>
              <a:off x="4103400" y="3134680"/>
              <a:ext cx="430200" cy="3585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5D43E7B-F45A-4BEF-A280-CD1236068596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085400" y="3117040"/>
                <a:ext cx="46584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97F91D-2A2E-4B2E-ACA8-F3A1CFBC8518}"/>
                  </a:ext>
                </a:extLst>
              </p14:cNvPr>
              <p14:cNvContentPartPr/>
              <p14:nvPr/>
            </p14:nvContentPartPr>
            <p14:xfrm>
              <a:off x="3850320" y="3230800"/>
              <a:ext cx="154080" cy="15840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97F91D-2A2E-4B2E-ACA8-F3A1CFBC851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832320" y="3212800"/>
                <a:ext cx="189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6B74DA-DC26-457D-BBD5-2D32733AE17F}"/>
                  </a:ext>
                </a:extLst>
              </p14:cNvPr>
              <p14:cNvContentPartPr/>
              <p14:nvPr/>
            </p14:nvContentPartPr>
            <p14:xfrm>
              <a:off x="3396720" y="3108400"/>
              <a:ext cx="320760" cy="3733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6B74DA-DC26-457D-BBD5-2D32733AE17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79080" y="3090760"/>
                <a:ext cx="35640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D8DD223-1990-4B59-A048-96BE450581F3}"/>
                  </a:ext>
                </a:extLst>
              </p14:cNvPr>
              <p14:cNvContentPartPr/>
              <p14:nvPr/>
            </p14:nvContentPartPr>
            <p14:xfrm>
              <a:off x="3840240" y="2996800"/>
              <a:ext cx="1191240" cy="8028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D8DD223-1990-4B59-A048-96BE450581F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822240" y="2979160"/>
                <a:ext cx="1226880" cy="83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3D1100A-80ED-4867-B43B-3ABD9E398AF6}"/>
                  </a:ext>
                </a:extLst>
              </p14:cNvPr>
              <p14:cNvContentPartPr/>
              <p14:nvPr/>
            </p14:nvContentPartPr>
            <p14:xfrm>
              <a:off x="541920" y="2803840"/>
              <a:ext cx="1197000" cy="9842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3D1100A-80ED-4867-B43B-3ABD9E398AF6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24280" y="2785840"/>
                <a:ext cx="1232640" cy="101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20720231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EBA4DDE-5441-4E6F-A30F-3682799BF7E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24149" r="7500" b="64444"/>
          <a:stretch/>
        </p:blipFill>
        <p:spPr>
          <a:xfrm>
            <a:off x="181495" y="136524"/>
            <a:ext cx="8583942" cy="21494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14:cNvPr>
              <p14:cNvContentPartPr/>
              <p14:nvPr/>
            </p14:nvContentPartPr>
            <p14:xfrm>
              <a:off x="2372880" y="2056120"/>
              <a:ext cx="310680" cy="232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354880" y="2038480"/>
                <a:ext cx="34632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14:cNvPr>
              <p14:cNvContentPartPr/>
              <p14:nvPr/>
            </p14:nvContentPartPr>
            <p14:xfrm>
              <a:off x="2813880" y="2083480"/>
              <a:ext cx="191160" cy="9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5880" y="2065480"/>
                <a:ext cx="226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14:cNvPr>
              <p14:cNvContentPartPr/>
              <p14:nvPr/>
            </p14:nvContentPartPr>
            <p14:xfrm>
              <a:off x="2874720" y="2194360"/>
              <a:ext cx="14832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57080" y="2176360"/>
                <a:ext cx="1839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14:cNvPr>
              <p14:cNvContentPartPr/>
              <p14:nvPr/>
            </p14:nvContentPartPr>
            <p14:xfrm>
              <a:off x="3138600" y="2011480"/>
              <a:ext cx="11160" cy="21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120960" y="1993840"/>
                <a:ext cx="468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14:cNvPr>
              <p14:cNvContentPartPr/>
              <p14:nvPr/>
            </p14:nvContentPartPr>
            <p14:xfrm>
              <a:off x="3230400" y="2032720"/>
              <a:ext cx="118080" cy="213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212760" y="2015080"/>
                <a:ext cx="1537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14:cNvPr>
              <p14:cNvContentPartPr/>
              <p14:nvPr/>
            </p14:nvContentPartPr>
            <p14:xfrm>
              <a:off x="3965880" y="2204080"/>
              <a:ext cx="16920" cy="58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948240" y="2186440"/>
                <a:ext cx="525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14:cNvPr>
              <p14:cNvContentPartPr/>
              <p14:nvPr/>
            </p14:nvContentPartPr>
            <p14:xfrm>
              <a:off x="3463320" y="1980880"/>
              <a:ext cx="3470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45320" y="1962880"/>
                <a:ext cx="3826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14:cNvPr>
              <p14:cNvContentPartPr/>
              <p14:nvPr/>
            </p14:nvContentPartPr>
            <p14:xfrm>
              <a:off x="4265760" y="1970800"/>
              <a:ext cx="132480" cy="20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47760" y="1952800"/>
                <a:ext cx="1681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14:cNvPr>
              <p14:cNvContentPartPr/>
              <p14:nvPr/>
            </p14:nvContentPartPr>
            <p14:xfrm>
              <a:off x="4581840" y="2015440"/>
              <a:ext cx="196200" cy="6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563840" y="1997440"/>
                <a:ext cx="2318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14:cNvPr>
              <p14:cNvContentPartPr/>
              <p14:nvPr/>
            </p14:nvContentPartPr>
            <p14:xfrm>
              <a:off x="4612440" y="2083120"/>
              <a:ext cx="184320" cy="2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594800" y="2065480"/>
                <a:ext cx="219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14:cNvPr>
              <p14:cNvContentPartPr/>
              <p14:nvPr/>
            </p14:nvContentPartPr>
            <p14:xfrm>
              <a:off x="4896480" y="1949920"/>
              <a:ext cx="144000" cy="185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78840" y="1932280"/>
                <a:ext cx="1796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14:cNvPr>
              <p14:cNvContentPartPr/>
              <p14:nvPr/>
            </p14:nvContentPartPr>
            <p14:xfrm>
              <a:off x="5133720" y="2072320"/>
              <a:ext cx="6840" cy="40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16080" y="2054320"/>
                <a:ext cx="42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14:cNvPr>
              <p14:cNvContentPartPr/>
              <p14:nvPr/>
            </p14:nvContentPartPr>
            <p14:xfrm>
              <a:off x="5277000" y="1916440"/>
              <a:ext cx="438120" cy="196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259000" y="1898440"/>
                <a:ext cx="473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14:cNvPr>
              <p14:cNvContentPartPr/>
              <p14:nvPr/>
            </p14:nvContentPartPr>
            <p14:xfrm>
              <a:off x="5897280" y="2102920"/>
              <a:ext cx="46440" cy="58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79280" y="2084920"/>
                <a:ext cx="820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14:cNvPr>
              <p14:cNvContentPartPr/>
              <p14:nvPr/>
            </p14:nvContentPartPr>
            <p14:xfrm>
              <a:off x="6705120" y="2000680"/>
              <a:ext cx="17136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687480" y="1983040"/>
                <a:ext cx="207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14:cNvPr>
              <p14:cNvContentPartPr/>
              <p14:nvPr/>
            </p14:nvContentPartPr>
            <p14:xfrm>
              <a:off x="6695040" y="2092480"/>
              <a:ext cx="101160" cy="2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677040" y="2074840"/>
                <a:ext cx="1368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14:cNvPr>
              <p14:cNvContentPartPr/>
              <p14:nvPr/>
            </p14:nvContentPartPr>
            <p14:xfrm>
              <a:off x="7010040" y="1963960"/>
              <a:ext cx="189360" cy="19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92400" y="1945960"/>
                <a:ext cx="2250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14:cNvPr>
              <p14:cNvContentPartPr/>
              <p14:nvPr/>
            </p14:nvContentPartPr>
            <p14:xfrm>
              <a:off x="7309200" y="1918240"/>
              <a:ext cx="348840" cy="213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291200" y="1900240"/>
                <a:ext cx="3844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14:cNvPr>
              <p14:cNvContentPartPr/>
              <p14:nvPr/>
            </p14:nvContentPartPr>
            <p14:xfrm>
              <a:off x="6208320" y="1909240"/>
              <a:ext cx="333720" cy="24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90320" y="1891240"/>
                <a:ext cx="369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14:cNvPr>
              <p14:cNvContentPartPr/>
              <p14:nvPr/>
            </p14:nvContentPartPr>
            <p14:xfrm>
              <a:off x="7673160" y="2123080"/>
              <a:ext cx="99360" cy="1468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655160" y="2105440"/>
                <a:ext cx="135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14:cNvPr>
              <p14:cNvContentPartPr/>
              <p14:nvPr/>
            </p14:nvContentPartPr>
            <p14:xfrm>
              <a:off x="8300280" y="2031280"/>
              <a:ext cx="1011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282640" y="201364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14:cNvPr>
              <p14:cNvContentPartPr/>
              <p14:nvPr/>
            </p14:nvContentPartPr>
            <p14:xfrm>
              <a:off x="8310360" y="2105080"/>
              <a:ext cx="92520" cy="8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292720" y="2087080"/>
                <a:ext cx="128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14:cNvPr>
              <p14:cNvContentPartPr/>
              <p14:nvPr/>
            </p14:nvContentPartPr>
            <p14:xfrm>
              <a:off x="8676480" y="1926520"/>
              <a:ext cx="274680" cy="289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658480" y="1908542"/>
                <a:ext cx="310320" cy="324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14:cNvPr>
              <p14:cNvContentPartPr/>
              <p14:nvPr/>
            </p14:nvContentPartPr>
            <p14:xfrm>
              <a:off x="8518080" y="1956760"/>
              <a:ext cx="88560" cy="165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500153" y="1939120"/>
                <a:ext cx="124056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14:cNvPr>
              <p14:cNvContentPartPr/>
              <p14:nvPr/>
            </p14:nvContentPartPr>
            <p14:xfrm>
              <a:off x="7954680" y="1932280"/>
              <a:ext cx="223920" cy="270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937040" y="191464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14:cNvPr>
              <p14:cNvContentPartPr/>
              <p14:nvPr/>
            </p14:nvContentPartPr>
            <p14:xfrm>
              <a:off x="618240" y="2422600"/>
              <a:ext cx="156600" cy="28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0600" y="2404600"/>
                <a:ext cx="1922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14:cNvPr>
              <p14:cNvContentPartPr/>
              <p14:nvPr/>
            </p14:nvContentPartPr>
            <p14:xfrm>
              <a:off x="883560" y="2610520"/>
              <a:ext cx="110520" cy="10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65560" y="2592520"/>
                <a:ext cx="1461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14:cNvPr>
              <p14:cNvContentPartPr/>
              <p14:nvPr/>
            </p14:nvContentPartPr>
            <p14:xfrm>
              <a:off x="1198560" y="2509720"/>
              <a:ext cx="185760" cy="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80920" y="2491720"/>
                <a:ext cx="221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14:cNvPr>
              <p14:cNvContentPartPr/>
              <p14:nvPr/>
            </p14:nvContentPartPr>
            <p14:xfrm>
              <a:off x="1218720" y="2620960"/>
              <a:ext cx="175680" cy="1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200720" y="2603320"/>
                <a:ext cx="211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14:cNvPr>
              <p14:cNvContentPartPr/>
              <p14:nvPr/>
            </p14:nvContentPartPr>
            <p14:xfrm>
              <a:off x="1822440" y="2387320"/>
              <a:ext cx="506880" cy="2440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804440" y="2369680"/>
                <a:ext cx="5425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14:cNvPr>
              <p14:cNvContentPartPr/>
              <p14:nvPr/>
            </p14:nvContentPartPr>
            <p14:xfrm>
              <a:off x="1604280" y="2346640"/>
              <a:ext cx="112680" cy="302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86640" y="2329000"/>
                <a:ext cx="1483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0318FB7-028D-4F62-B332-0A5639C7B7A6}"/>
                  </a:ext>
                </a:extLst>
              </p14:cNvPr>
              <p14:cNvContentPartPr/>
              <p14:nvPr/>
            </p14:nvContentPartPr>
            <p14:xfrm>
              <a:off x="3555840" y="1848040"/>
              <a:ext cx="4358880" cy="4176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0318FB7-028D-4F62-B332-0A5639C7B7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7840" y="1812040"/>
                <a:ext cx="4394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860C53F-B605-422A-ACDC-AC268AC884CF}"/>
                  </a:ext>
                </a:extLst>
              </p14:cNvPr>
              <p14:cNvContentPartPr/>
              <p14:nvPr/>
            </p14:nvContentPartPr>
            <p14:xfrm>
              <a:off x="223320" y="2191840"/>
              <a:ext cx="1993680" cy="676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860C53F-B605-422A-ACDC-AC268AC884C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05680" y="2155840"/>
                <a:ext cx="20293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8D469C6-30AB-4523-B636-FABFD3BD4111}"/>
                  </a:ext>
                </a:extLst>
              </p14:cNvPr>
              <p14:cNvContentPartPr/>
              <p14:nvPr/>
            </p14:nvContentPartPr>
            <p14:xfrm>
              <a:off x="4337760" y="2379400"/>
              <a:ext cx="282240" cy="34524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8D469C6-30AB-4523-B636-FABFD3BD4111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20097" y="2361778"/>
                <a:ext cx="317926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7C84874-052B-4444-897F-9D46BD593ACA}"/>
                  </a:ext>
                </a:extLst>
              </p14:cNvPr>
              <p14:cNvContentPartPr/>
              <p14:nvPr/>
            </p14:nvContentPartPr>
            <p14:xfrm>
              <a:off x="3409680" y="2345920"/>
              <a:ext cx="653760" cy="35748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7C84874-052B-4444-897F-9D46BD593AC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392040" y="2328280"/>
                <a:ext cx="68940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D98183C-8A71-48B6-A71A-14D950B9D86F}"/>
                  </a:ext>
                </a:extLst>
              </p14:cNvPr>
              <p14:cNvContentPartPr/>
              <p14:nvPr/>
            </p14:nvContentPartPr>
            <p14:xfrm>
              <a:off x="2675280" y="2367520"/>
              <a:ext cx="603000" cy="4564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D98183C-8A71-48B6-A71A-14D950B9D86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57629" y="2349520"/>
                <a:ext cx="638661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75172CE6-A4B3-4BA0-BB3E-AA6490A9426C}"/>
                  </a:ext>
                </a:extLst>
              </p14:cNvPr>
              <p14:cNvContentPartPr/>
              <p14:nvPr/>
            </p14:nvContentPartPr>
            <p14:xfrm>
              <a:off x="5912040" y="2214520"/>
              <a:ext cx="1303920" cy="487800"/>
            </p14:xfrm>
          </p:contentPart>
        </mc:Choice>
        <mc:Fallback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75172CE6-A4B3-4BA0-BB3E-AA6490A9426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94040" y="2196880"/>
                <a:ext cx="133956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A423242-2C89-411F-8333-0E8A713232EF}"/>
                  </a:ext>
                </a:extLst>
              </p14:cNvPr>
              <p14:cNvContentPartPr/>
              <p14:nvPr/>
            </p14:nvContentPartPr>
            <p14:xfrm>
              <a:off x="4892880" y="2308120"/>
              <a:ext cx="783000" cy="441000"/>
            </p14:xfrm>
          </p:contentPart>
        </mc:Choice>
        <mc:Fallback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A423242-2C89-411F-8333-0E8A713232E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74880" y="2290120"/>
                <a:ext cx="81864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A2314BF-89B6-463D-AA2E-57AE79DCF0BD}"/>
                  </a:ext>
                </a:extLst>
              </p14:cNvPr>
              <p14:cNvContentPartPr/>
              <p14:nvPr/>
            </p14:nvContentPartPr>
            <p14:xfrm>
              <a:off x="2560080" y="2884480"/>
              <a:ext cx="4840920" cy="27720"/>
            </p14:xfrm>
          </p:contentPart>
        </mc:Choice>
        <mc:Fallback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A2314BF-89B6-463D-AA2E-57AE79DCF0B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542080" y="2866840"/>
                <a:ext cx="48765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15A07E3-EDA6-4F11-80BD-23CF66E637E3}"/>
                  </a:ext>
                </a:extLst>
              </p14:cNvPr>
              <p14:cNvContentPartPr/>
              <p14:nvPr/>
            </p14:nvContentPartPr>
            <p14:xfrm>
              <a:off x="7587480" y="2519080"/>
              <a:ext cx="42840" cy="15840"/>
            </p14:xfrm>
          </p:contentPart>
        </mc:Choice>
        <mc:Fallback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15A07E3-EDA6-4F11-80BD-23CF66E637E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569840" y="2501440"/>
                <a:ext cx="784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FA31FBD7-6065-4FE9-B63E-B6615B8A91D8}"/>
                  </a:ext>
                </a:extLst>
              </p14:cNvPr>
              <p14:cNvContentPartPr/>
              <p14:nvPr/>
            </p14:nvContentPartPr>
            <p14:xfrm>
              <a:off x="7628160" y="2698000"/>
              <a:ext cx="12240" cy="1440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FA31FBD7-6065-4FE9-B63E-B6615B8A91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10160" y="268036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55EA700-9749-4397-B6C6-F965FE031DF6}"/>
                  </a:ext>
                </a:extLst>
              </p14:cNvPr>
              <p14:cNvContentPartPr/>
              <p14:nvPr/>
            </p14:nvContentPartPr>
            <p14:xfrm>
              <a:off x="2326080" y="3164560"/>
              <a:ext cx="317520" cy="1969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55EA700-9749-4397-B6C6-F965FE031DF6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308440" y="3146920"/>
                <a:ext cx="3531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915C73-439F-4C20-8A3D-98E4B557216E}"/>
                  </a:ext>
                </a:extLst>
              </p14:cNvPr>
              <p14:cNvContentPartPr/>
              <p14:nvPr/>
            </p14:nvContentPartPr>
            <p14:xfrm>
              <a:off x="1451280" y="3185440"/>
              <a:ext cx="740160" cy="3294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915C73-439F-4C20-8A3D-98E4B557216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433289" y="3167781"/>
                <a:ext cx="775783" cy="3650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B233534-046F-4404-818B-D231E4A83CC6}"/>
                  </a:ext>
                </a:extLst>
              </p14:cNvPr>
              <p14:cNvContentPartPr/>
              <p14:nvPr/>
            </p14:nvContentPartPr>
            <p14:xfrm>
              <a:off x="1157880" y="3281200"/>
              <a:ext cx="185760" cy="208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B233534-046F-4404-818B-D231E4A83CC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140240" y="3263560"/>
                <a:ext cx="2214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86A9740-F0A2-43C9-86BE-54412E3FB8AA}"/>
                  </a:ext>
                </a:extLst>
              </p14:cNvPr>
              <p14:cNvContentPartPr/>
              <p14:nvPr/>
            </p14:nvContentPartPr>
            <p14:xfrm>
              <a:off x="724440" y="3159160"/>
              <a:ext cx="309960" cy="3772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86A9740-F0A2-43C9-86BE-54412E3FB8A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06779" y="3141520"/>
                <a:ext cx="34564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D747F3-AB11-4C0D-8058-A11B286A0D49}"/>
                  </a:ext>
                </a:extLst>
              </p14:cNvPr>
              <p14:cNvContentPartPr/>
              <p14:nvPr/>
            </p14:nvContentPartPr>
            <p14:xfrm>
              <a:off x="2633160" y="3331960"/>
              <a:ext cx="8640" cy="115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D747F3-AB11-4C0D-8058-A11B286A0D4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615520" y="3314320"/>
                <a:ext cx="4428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708187F-3CFB-43CD-B3DB-D7170664E6C3}"/>
                  </a:ext>
                </a:extLst>
              </p14:cNvPr>
              <p14:cNvContentPartPr/>
              <p14:nvPr/>
            </p14:nvContentPartPr>
            <p14:xfrm>
              <a:off x="2651520" y="3331960"/>
              <a:ext cx="8208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708187F-3CFB-43CD-B3DB-D7170664E6C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33520" y="3314320"/>
                <a:ext cx="11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8199063-283F-4435-9136-B687AF57F45D}"/>
                  </a:ext>
                </a:extLst>
              </p14:cNvPr>
              <p14:cNvContentPartPr/>
              <p14:nvPr/>
            </p14:nvContentPartPr>
            <p14:xfrm>
              <a:off x="2641440" y="3393160"/>
              <a:ext cx="57960" cy="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8199063-283F-4435-9136-B687AF57F45D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623440" y="3375160"/>
                <a:ext cx="93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B62AC26-B079-42BB-8960-FE985EC57BEA}"/>
                  </a:ext>
                </a:extLst>
              </p14:cNvPr>
              <p14:cNvContentPartPr/>
              <p14:nvPr/>
            </p14:nvContentPartPr>
            <p14:xfrm>
              <a:off x="2956440" y="3291280"/>
              <a:ext cx="153720" cy="3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B62AC26-B079-42BB-8960-FE985EC57BE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938440" y="3273640"/>
                <a:ext cx="189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5FA7F5A-3413-4204-B1BF-9167B9DA8C81}"/>
                  </a:ext>
                </a:extLst>
              </p14:cNvPr>
              <p14:cNvContentPartPr/>
              <p14:nvPr/>
            </p14:nvContentPartPr>
            <p14:xfrm>
              <a:off x="2986680" y="3382720"/>
              <a:ext cx="133560" cy="100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5FA7F5A-3413-4204-B1BF-9167B9DA8C81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968680" y="3365080"/>
                <a:ext cx="169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5D43E7B-F45A-4BEF-A280-CD1236068596}"/>
                  </a:ext>
                </a:extLst>
              </p14:cNvPr>
              <p14:cNvContentPartPr/>
              <p14:nvPr/>
            </p14:nvContentPartPr>
            <p14:xfrm>
              <a:off x="4103400" y="3134680"/>
              <a:ext cx="430200" cy="3585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5D43E7B-F45A-4BEF-A280-CD1236068596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085400" y="3117040"/>
                <a:ext cx="46584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97F91D-2A2E-4B2E-ACA8-F3A1CFBC8518}"/>
                  </a:ext>
                </a:extLst>
              </p14:cNvPr>
              <p14:cNvContentPartPr/>
              <p14:nvPr/>
            </p14:nvContentPartPr>
            <p14:xfrm>
              <a:off x="3850320" y="3230800"/>
              <a:ext cx="154080" cy="15840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97F91D-2A2E-4B2E-ACA8-F3A1CFBC851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832320" y="3212800"/>
                <a:ext cx="189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6B74DA-DC26-457D-BBD5-2D32733AE17F}"/>
                  </a:ext>
                </a:extLst>
              </p14:cNvPr>
              <p14:cNvContentPartPr/>
              <p14:nvPr/>
            </p14:nvContentPartPr>
            <p14:xfrm>
              <a:off x="3396720" y="3108400"/>
              <a:ext cx="320760" cy="3733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6B74DA-DC26-457D-BBD5-2D32733AE17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79080" y="3090760"/>
                <a:ext cx="35640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D8DD223-1990-4B59-A048-96BE450581F3}"/>
                  </a:ext>
                </a:extLst>
              </p14:cNvPr>
              <p14:cNvContentPartPr/>
              <p14:nvPr/>
            </p14:nvContentPartPr>
            <p14:xfrm>
              <a:off x="3840240" y="2996800"/>
              <a:ext cx="1191240" cy="8028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D8DD223-1990-4B59-A048-96BE450581F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822240" y="2979160"/>
                <a:ext cx="1226880" cy="83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3D1100A-80ED-4867-B43B-3ABD9E398AF6}"/>
                  </a:ext>
                </a:extLst>
              </p14:cNvPr>
              <p14:cNvContentPartPr/>
              <p14:nvPr/>
            </p14:nvContentPartPr>
            <p14:xfrm>
              <a:off x="541920" y="2803840"/>
              <a:ext cx="1197000" cy="9842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3D1100A-80ED-4867-B43B-3ABD9E398AF6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24280" y="2785840"/>
                <a:ext cx="1232640" cy="10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2C33AF-ABC1-4F32-B8D4-D48CB29C4983}"/>
                  </a:ext>
                </a:extLst>
              </p14:cNvPr>
              <p14:cNvContentPartPr/>
              <p14:nvPr/>
            </p14:nvContentPartPr>
            <p14:xfrm>
              <a:off x="5626560" y="3050080"/>
              <a:ext cx="401760" cy="2934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2C33AF-ABC1-4F32-B8D4-D48CB29C498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608560" y="3032080"/>
                <a:ext cx="43740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66DC651-FF44-4F80-8042-F4A9659A0741}"/>
                  </a:ext>
                </a:extLst>
              </p14:cNvPr>
              <p14:cNvContentPartPr/>
              <p14:nvPr/>
            </p14:nvContentPartPr>
            <p14:xfrm>
              <a:off x="6146400" y="3134320"/>
              <a:ext cx="1135440" cy="3776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66DC651-FF44-4F80-8042-F4A9659A07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28754" y="3116320"/>
                <a:ext cx="1171091" cy="41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07598065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EBA4DDE-5441-4E6F-A30F-3682799BF7E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24149" r="7500" b="64444"/>
          <a:stretch/>
        </p:blipFill>
        <p:spPr>
          <a:xfrm>
            <a:off x="181495" y="136524"/>
            <a:ext cx="8583942" cy="21494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14:cNvPr>
              <p14:cNvContentPartPr/>
              <p14:nvPr/>
            </p14:nvContentPartPr>
            <p14:xfrm>
              <a:off x="2372880" y="2056120"/>
              <a:ext cx="310680" cy="232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354880" y="2038480"/>
                <a:ext cx="34632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14:cNvPr>
              <p14:cNvContentPartPr/>
              <p14:nvPr/>
            </p14:nvContentPartPr>
            <p14:xfrm>
              <a:off x="2813880" y="2083480"/>
              <a:ext cx="191160" cy="9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5880" y="2065480"/>
                <a:ext cx="226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14:cNvPr>
              <p14:cNvContentPartPr/>
              <p14:nvPr/>
            </p14:nvContentPartPr>
            <p14:xfrm>
              <a:off x="2874720" y="2194360"/>
              <a:ext cx="14832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57080" y="2176360"/>
                <a:ext cx="1839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14:cNvPr>
              <p14:cNvContentPartPr/>
              <p14:nvPr/>
            </p14:nvContentPartPr>
            <p14:xfrm>
              <a:off x="3138600" y="2011480"/>
              <a:ext cx="11160" cy="21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120960" y="1993840"/>
                <a:ext cx="468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14:cNvPr>
              <p14:cNvContentPartPr/>
              <p14:nvPr/>
            </p14:nvContentPartPr>
            <p14:xfrm>
              <a:off x="3230400" y="2032720"/>
              <a:ext cx="118080" cy="213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212760" y="2015080"/>
                <a:ext cx="1537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14:cNvPr>
              <p14:cNvContentPartPr/>
              <p14:nvPr/>
            </p14:nvContentPartPr>
            <p14:xfrm>
              <a:off x="3965880" y="2204080"/>
              <a:ext cx="16920" cy="58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948240" y="2186440"/>
                <a:ext cx="525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14:cNvPr>
              <p14:cNvContentPartPr/>
              <p14:nvPr/>
            </p14:nvContentPartPr>
            <p14:xfrm>
              <a:off x="3463320" y="1980880"/>
              <a:ext cx="3470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45320" y="1962880"/>
                <a:ext cx="3826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14:cNvPr>
              <p14:cNvContentPartPr/>
              <p14:nvPr/>
            </p14:nvContentPartPr>
            <p14:xfrm>
              <a:off x="4265760" y="1970800"/>
              <a:ext cx="132480" cy="20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47760" y="1952800"/>
                <a:ext cx="1681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14:cNvPr>
              <p14:cNvContentPartPr/>
              <p14:nvPr/>
            </p14:nvContentPartPr>
            <p14:xfrm>
              <a:off x="4581840" y="2015440"/>
              <a:ext cx="196200" cy="6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563840" y="1997440"/>
                <a:ext cx="2318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14:cNvPr>
              <p14:cNvContentPartPr/>
              <p14:nvPr/>
            </p14:nvContentPartPr>
            <p14:xfrm>
              <a:off x="4612440" y="2083120"/>
              <a:ext cx="184320" cy="2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594800" y="2065480"/>
                <a:ext cx="219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14:cNvPr>
              <p14:cNvContentPartPr/>
              <p14:nvPr/>
            </p14:nvContentPartPr>
            <p14:xfrm>
              <a:off x="4896480" y="1949920"/>
              <a:ext cx="144000" cy="185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78840" y="1932280"/>
                <a:ext cx="1796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14:cNvPr>
              <p14:cNvContentPartPr/>
              <p14:nvPr/>
            </p14:nvContentPartPr>
            <p14:xfrm>
              <a:off x="5133720" y="2072320"/>
              <a:ext cx="6840" cy="40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16080" y="2054320"/>
                <a:ext cx="42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14:cNvPr>
              <p14:cNvContentPartPr/>
              <p14:nvPr/>
            </p14:nvContentPartPr>
            <p14:xfrm>
              <a:off x="5277000" y="1916440"/>
              <a:ext cx="438120" cy="196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259000" y="1898440"/>
                <a:ext cx="473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14:cNvPr>
              <p14:cNvContentPartPr/>
              <p14:nvPr/>
            </p14:nvContentPartPr>
            <p14:xfrm>
              <a:off x="5897280" y="2102920"/>
              <a:ext cx="46440" cy="58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79280" y="2084920"/>
                <a:ext cx="820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14:cNvPr>
              <p14:cNvContentPartPr/>
              <p14:nvPr/>
            </p14:nvContentPartPr>
            <p14:xfrm>
              <a:off x="6705120" y="2000680"/>
              <a:ext cx="17136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687480" y="1983040"/>
                <a:ext cx="207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14:cNvPr>
              <p14:cNvContentPartPr/>
              <p14:nvPr/>
            </p14:nvContentPartPr>
            <p14:xfrm>
              <a:off x="6695040" y="2092480"/>
              <a:ext cx="101160" cy="2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677040" y="2074840"/>
                <a:ext cx="1368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14:cNvPr>
              <p14:cNvContentPartPr/>
              <p14:nvPr/>
            </p14:nvContentPartPr>
            <p14:xfrm>
              <a:off x="7010040" y="1963960"/>
              <a:ext cx="189360" cy="19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92400" y="1945960"/>
                <a:ext cx="2250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14:cNvPr>
              <p14:cNvContentPartPr/>
              <p14:nvPr/>
            </p14:nvContentPartPr>
            <p14:xfrm>
              <a:off x="7309200" y="1918240"/>
              <a:ext cx="348840" cy="213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291200" y="1900240"/>
                <a:ext cx="3844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14:cNvPr>
              <p14:cNvContentPartPr/>
              <p14:nvPr/>
            </p14:nvContentPartPr>
            <p14:xfrm>
              <a:off x="6208320" y="1909240"/>
              <a:ext cx="333720" cy="24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90320" y="1891240"/>
                <a:ext cx="369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14:cNvPr>
              <p14:cNvContentPartPr/>
              <p14:nvPr/>
            </p14:nvContentPartPr>
            <p14:xfrm>
              <a:off x="7673160" y="2123080"/>
              <a:ext cx="99360" cy="1468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655160" y="2105440"/>
                <a:ext cx="135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14:cNvPr>
              <p14:cNvContentPartPr/>
              <p14:nvPr/>
            </p14:nvContentPartPr>
            <p14:xfrm>
              <a:off x="8300280" y="2031280"/>
              <a:ext cx="1011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282640" y="201364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14:cNvPr>
              <p14:cNvContentPartPr/>
              <p14:nvPr/>
            </p14:nvContentPartPr>
            <p14:xfrm>
              <a:off x="8310360" y="2105080"/>
              <a:ext cx="92520" cy="8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292720" y="2087080"/>
                <a:ext cx="128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14:cNvPr>
              <p14:cNvContentPartPr/>
              <p14:nvPr/>
            </p14:nvContentPartPr>
            <p14:xfrm>
              <a:off x="8676480" y="1926520"/>
              <a:ext cx="274680" cy="289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658480" y="1908542"/>
                <a:ext cx="310320" cy="324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14:cNvPr>
              <p14:cNvContentPartPr/>
              <p14:nvPr/>
            </p14:nvContentPartPr>
            <p14:xfrm>
              <a:off x="8518080" y="1956760"/>
              <a:ext cx="88560" cy="165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500153" y="1939120"/>
                <a:ext cx="124056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14:cNvPr>
              <p14:cNvContentPartPr/>
              <p14:nvPr/>
            </p14:nvContentPartPr>
            <p14:xfrm>
              <a:off x="7954680" y="1932280"/>
              <a:ext cx="223920" cy="270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937040" y="191464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14:cNvPr>
              <p14:cNvContentPartPr/>
              <p14:nvPr/>
            </p14:nvContentPartPr>
            <p14:xfrm>
              <a:off x="618240" y="2422600"/>
              <a:ext cx="156600" cy="28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0600" y="2404600"/>
                <a:ext cx="1922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14:cNvPr>
              <p14:cNvContentPartPr/>
              <p14:nvPr/>
            </p14:nvContentPartPr>
            <p14:xfrm>
              <a:off x="883560" y="2610520"/>
              <a:ext cx="110520" cy="10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65560" y="2592520"/>
                <a:ext cx="1461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14:cNvPr>
              <p14:cNvContentPartPr/>
              <p14:nvPr/>
            </p14:nvContentPartPr>
            <p14:xfrm>
              <a:off x="1198560" y="2509720"/>
              <a:ext cx="185760" cy="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80920" y="2491720"/>
                <a:ext cx="221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14:cNvPr>
              <p14:cNvContentPartPr/>
              <p14:nvPr/>
            </p14:nvContentPartPr>
            <p14:xfrm>
              <a:off x="1218720" y="2620960"/>
              <a:ext cx="175680" cy="1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200720" y="2603320"/>
                <a:ext cx="211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14:cNvPr>
              <p14:cNvContentPartPr/>
              <p14:nvPr/>
            </p14:nvContentPartPr>
            <p14:xfrm>
              <a:off x="1822440" y="2387320"/>
              <a:ext cx="506880" cy="2440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804440" y="2369680"/>
                <a:ext cx="5425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14:cNvPr>
              <p14:cNvContentPartPr/>
              <p14:nvPr/>
            </p14:nvContentPartPr>
            <p14:xfrm>
              <a:off x="1604280" y="2346640"/>
              <a:ext cx="112680" cy="302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86640" y="2329000"/>
                <a:ext cx="1483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0318FB7-028D-4F62-B332-0A5639C7B7A6}"/>
                  </a:ext>
                </a:extLst>
              </p14:cNvPr>
              <p14:cNvContentPartPr/>
              <p14:nvPr/>
            </p14:nvContentPartPr>
            <p14:xfrm>
              <a:off x="3555840" y="1848040"/>
              <a:ext cx="4358880" cy="4176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0318FB7-028D-4F62-B332-0A5639C7B7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7840" y="1812040"/>
                <a:ext cx="4394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860C53F-B605-422A-ACDC-AC268AC884CF}"/>
                  </a:ext>
                </a:extLst>
              </p14:cNvPr>
              <p14:cNvContentPartPr/>
              <p14:nvPr/>
            </p14:nvContentPartPr>
            <p14:xfrm>
              <a:off x="223320" y="2191840"/>
              <a:ext cx="1993680" cy="676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860C53F-B605-422A-ACDC-AC268AC884C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05680" y="2155840"/>
                <a:ext cx="20293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8D469C6-30AB-4523-B636-FABFD3BD4111}"/>
                  </a:ext>
                </a:extLst>
              </p14:cNvPr>
              <p14:cNvContentPartPr/>
              <p14:nvPr/>
            </p14:nvContentPartPr>
            <p14:xfrm>
              <a:off x="4337760" y="2379400"/>
              <a:ext cx="282240" cy="34524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8D469C6-30AB-4523-B636-FABFD3BD4111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20097" y="2361778"/>
                <a:ext cx="317926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7C84874-052B-4444-897F-9D46BD593ACA}"/>
                  </a:ext>
                </a:extLst>
              </p14:cNvPr>
              <p14:cNvContentPartPr/>
              <p14:nvPr/>
            </p14:nvContentPartPr>
            <p14:xfrm>
              <a:off x="3409680" y="2345920"/>
              <a:ext cx="653760" cy="35748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7C84874-052B-4444-897F-9D46BD593AC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392040" y="2328280"/>
                <a:ext cx="68940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D98183C-8A71-48B6-A71A-14D950B9D86F}"/>
                  </a:ext>
                </a:extLst>
              </p14:cNvPr>
              <p14:cNvContentPartPr/>
              <p14:nvPr/>
            </p14:nvContentPartPr>
            <p14:xfrm>
              <a:off x="2675280" y="2367520"/>
              <a:ext cx="603000" cy="4564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D98183C-8A71-48B6-A71A-14D950B9D86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57629" y="2349520"/>
                <a:ext cx="638661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75172CE6-A4B3-4BA0-BB3E-AA6490A9426C}"/>
                  </a:ext>
                </a:extLst>
              </p14:cNvPr>
              <p14:cNvContentPartPr/>
              <p14:nvPr/>
            </p14:nvContentPartPr>
            <p14:xfrm>
              <a:off x="5912040" y="2214520"/>
              <a:ext cx="1303920" cy="487800"/>
            </p14:xfrm>
          </p:contentPart>
        </mc:Choice>
        <mc:Fallback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75172CE6-A4B3-4BA0-BB3E-AA6490A9426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94040" y="2196880"/>
                <a:ext cx="133956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A423242-2C89-411F-8333-0E8A713232EF}"/>
                  </a:ext>
                </a:extLst>
              </p14:cNvPr>
              <p14:cNvContentPartPr/>
              <p14:nvPr/>
            </p14:nvContentPartPr>
            <p14:xfrm>
              <a:off x="4892880" y="2308120"/>
              <a:ext cx="783000" cy="441000"/>
            </p14:xfrm>
          </p:contentPart>
        </mc:Choice>
        <mc:Fallback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A423242-2C89-411F-8333-0E8A713232E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74880" y="2290120"/>
                <a:ext cx="81864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A2314BF-89B6-463D-AA2E-57AE79DCF0BD}"/>
                  </a:ext>
                </a:extLst>
              </p14:cNvPr>
              <p14:cNvContentPartPr/>
              <p14:nvPr/>
            </p14:nvContentPartPr>
            <p14:xfrm>
              <a:off x="2560080" y="2884480"/>
              <a:ext cx="4840920" cy="27720"/>
            </p14:xfrm>
          </p:contentPart>
        </mc:Choice>
        <mc:Fallback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A2314BF-89B6-463D-AA2E-57AE79DCF0B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542080" y="2866840"/>
                <a:ext cx="48765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15A07E3-EDA6-4F11-80BD-23CF66E637E3}"/>
                  </a:ext>
                </a:extLst>
              </p14:cNvPr>
              <p14:cNvContentPartPr/>
              <p14:nvPr/>
            </p14:nvContentPartPr>
            <p14:xfrm>
              <a:off x="7587480" y="2519080"/>
              <a:ext cx="42840" cy="15840"/>
            </p14:xfrm>
          </p:contentPart>
        </mc:Choice>
        <mc:Fallback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15A07E3-EDA6-4F11-80BD-23CF66E637E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569840" y="2501440"/>
                <a:ext cx="784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FA31FBD7-6065-4FE9-B63E-B6615B8A91D8}"/>
                  </a:ext>
                </a:extLst>
              </p14:cNvPr>
              <p14:cNvContentPartPr/>
              <p14:nvPr/>
            </p14:nvContentPartPr>
            <p14:xfrm>
              <a:off x="7628160" y="2698000"/>
              <a:ext cx="12240" cy="1440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FA31FBD7-6065-4FE9-B63E-B6615B8A91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10160" y="268036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55EA700-9749-4397-B6C6-F965FE031DF6}"/>
                  </a:ext>
                </a:extLst>
              </p14:cNvPr>
              <p14:cNvContentPartPr/>
              <p14:nvPr/>
            </p14:nvContentPartPr>
            <p14:xfrm>
              <a:off x="2326080" y="3164560"/>
              <a:ext cx="317520" cy="1969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55EA700-9749-4397-B6C6-F965FE031DF6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308440" y="3146920"/>
                <a:ext cx="3531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915C73-439F-4C20-8A3D-98E4B557216E}"/>
                  </a:ext>
                </a:extLst>
              </p14:cNvPr>
              <p14:cNvContentPartPr/>
              <p14:nvPr/>
            </p14:nvContentPartPr>
            <p14:xfrm>
              <a:off x="1451280" y="3185440"/>
              <a:ext cx="740160" cy="3294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915C73-439F-4C20-8A3D-98E4B557216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433289" y="3167781"/>
                <a:ext cx="775783" cy="3650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B233534-046F-4404-818B-D231E4A83CC6}"/>
                  </a:ext>
                </a:extLst>
              </p14:cNvPr>
              <p14:cNvContentPartPr/>
              <p14:nvPr/>
            </p14:nvContentPartPr>
            <p14:xfrm>
              <a:off x="1157880" y="3281200"/>
              <a:ext cx="185760" cy="208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B233534-046F-4404-818B-D231E4A83CC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140240" y="3263560"/>
                <a:ext cx="2214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86A9740-F0A2-43C9-86BE-54412E3FB8AA}"/>
                  </a:ext>
                </a:extLst>
              </p14:cNvPr>
              <p14:cNvContentPartPr/>
              <p14:nvPr/>
            </p14:nvContentPartPr>
            <p14:xfrm>
              <a:off x="724440" y="3159160"/>
              <a:ext cx="309960" cy="3772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86A9740-F0A2-43C9-86BE-54412E3FB8A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06779" y="3141520"/>
                <a:ext cx="34564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D747F3-AB11-4C0D-8058-A11B286A0D49}"/>
                  </a:ext>
                </a:extLst>
              </p14:cNvPr>
              <p14:cNvContentPartPr/>
              <p14:nvPr/>
            </p14:nvContentPartPr>
            <p14:xfrm>
              <a:off x="2633160" y="3331960"/>
              <a:ext cx="8640" cy="115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D747F3-AB11-4C0D-8058-A11B286A0D4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615520" y="3314320"/>
                <a:ext cx="4428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708187F-3CFB-43CD-B3DB-D7170664E6C3}"/>
                  </a:ext>
                </a:extLst>
              </p14:cNvPr>
              <p14:cNvContentPartPr/>
              <p14:nvPr/>
            </p14:nvContentPartPr>
            <p14:xfrm>
              <a:off x="2651520" y="3331960"/>
              <a:ext cx="8208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708187F-3CFB-43CD-B3DB-D7170664E6C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33520" y="3314320"/>
                <a:ext cx="11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8199063-283F-4435-9136-B687AF57F45D}"/>
                  </a:ext>
                </a:extLst>
              </p14:cNvPr>
              <p14:cNvContentPartPr/>
              <p14:nvPr/>
            </p14:nvContentPartPr>
            <p14:xfrm>
              <a:off x="2641440" y="3393160"/>
              <a:ext cx="57960" cy="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8199063-283F-4435-9136-B687AF57F45D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623440" y="3375160"/>
                <a:ext cx="93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B62AC26-B079-42BB-8960-FE985EC57BEA}"/>
                  </a:ext>
                </a:extLst>
              </p14:cNvPr>
              <p14:cNvContentPartPr/>
              <p14:nvPr/>
            </p14:nvContentPartPr>
            <p14:xfrm>
              <a:off x="2956440" y="3291280"/>
              <a:ext cx="153720" cy="3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B62AC26-B079-42BB-8960-FE985EC57BE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938440" y="3273640"/>
                <a:ext cx="189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5FA7F5A-3413-4204-B1BF-9167B9DA8C81}"/>
                  </a:ext>
                </a:extLst>
              </p14:cNvPr>
              <p14:cNvContentPartPr/>
              <p14:nvPr/>
            </p14:nvContentPartPr>
            <p14:xfrm>
              <a:off x="2986680" y="3382720"/>
              <a:ext cx="133560" cy="100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5FA7F5A-3413-4204-B1BF-9167B9DA8C81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968680" y="3365080"/>
                <a:ext cx="169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5D43E7B-F45A-4BEF-A280-CD1236068596}"/>
                  </a:ext>
                </a:extLst>
              </p14:cNvPr>
              <p14:cNvContentPartPr/>
              <p14:nvPr/>
            </p14:nvContentPartPr>
            <p14:xfrm>
              <a:off x="4103400" y="3134680"/>
              <a:ext cx="430200" cy="3585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5D43E7B-F45A-4BEF-A280-CD1236068596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085400" y="3117040"/>
                <a:ext cx="46584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97F91D-2A2E-4B2E-ACA8-F3A1CFBC8518}"/>
                  </a:ext>
                </a:extLst>
              </p14:cNvPr>
              <p14:cNvContentPartPr/>
              <p14:nvPr/>
            </p14:nvContentPartPr>
            <p14:xfrm>
              <a:off x="3850320" y="3230800"/>
              <a:ext cx="154080" cy="15840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97F91D-2A2E-4B2E-ACA8-F3A1CFBC851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832320" y="3212800"/>
                <a:ext cx="189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6B74DA-DC26-457D-BBD5-2D32733AE17F}"/>
                  </a:ext>
                </a:extLst>
              </p14:cNvPr>
              <p14:cNvContentPartPr/>
              <p14:nvPr/>
            </p14:nvContentPartPr>
            <p14:xfrm>
              <a:off x="3396720" y="3108400"/>
              <a:ext cx="320760" cy="3733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6B74DA-DC26-457D-BBD5-2D32733AE17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79080" y="3090760"/>
                <a:ext cx="35640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D8DD223-1990-4B59-A048-96BE450581F3}"/>
                  </a:ext>
                </a:extLst>
              </p14:cNvPr>
              <p14:cNvContentPartPr/>
              <p14:nvPr/>
            </p14:nvContentPartPr>
            <p14:xfrm>
              <a:off x="3840240" y="2996800"/>
              <a:ext cx="1191240" cy="8028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D8DD223-1990-4B59-A048-96BE450581F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822240" y="2979160"/>
                <a:ext cx="1226880" cy="83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3D1100A-80ED-4867-B43B-3ABD9E398AF6}"/>
                  </a:ext>
                </a:extLst>
              </p14:cNvPr>
              <p14:cNvContentPartPr/>
              <p14:nvPr/>
            </p14:nvContentPartPr>
            <p14:xfrm>
              <a:off x="541920" y="2803840"/>
              <a:ext cx="1197000" cy="9842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3D1100A-80ED-4867-B43B-3ABD9E398AF6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24280" y="2785840"/>
                <a:ext cx="1232640" cy="10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2C33AF-ABC1-4F32-B8D4-D48CB29C4983}"/>
                  </a:ext>
                </a:extLst>
              </p14:cNvPr>
              <p14:cNvContentPartPr/>
              <p14:nvPr/>
            </p14:nvContentPartPr>
            <p14:xfrm>
              <a:off x="5626560" y="3050080"/>
              <a:ext cx="401760" cy="2934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2C33AF-ABC1-4F32-B8D4-D48CB29C498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608560" y="3032080"/>
                <a:ext cx="43740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66DC651-FF44-4F80-8042-F4A9659A0741}"/>
                  </a:ext>
                </a:extLst>
              </p14:cNvPr>
              <p14:cNvContentPartPr/>
              <p14:nvPr/>
            </p14:nvContentPartPr>
            <p14:xfrm>
              <a:off x="6146400" y="3134320"/>
              <a:ext cx="1135440" cy="3776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66DC651-FF44-4F80-8042-F4A9659A07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28754" y="3116320"/>
                <a:ext cx="1171091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64C1EB0-2807-4D8E-B400-489296440590}"/>
                  </a:ext>
                </a:extLst>
              </p14:cNvPr>
              <p14:cNvContentPartPr/>
              <p14:nvPr/>
            </p14:nvContentPartPr>
            <p14:xfrm>
              <a:off x="6309120" y="3657400"/>
              <a:ext cx="15372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64C1EB0-2807-4D8E-B400-48929644059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291120" y="3639400"/>
                <a:ext cx="189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C37893-D632-42BB-9BF1-B8C4D2CDE270}"/>
                  </a:ext>
                </a:extLst>
              </p14:cNvPr>
              <p14:cNvContentPartPr/>
              <p14:nvPr/>
            </p14:nvContentPartPr>
            <p14:xfrm>
              <a:off x="6329280" y="3758560"/>
              <a:ext cx="86760" cy="100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C37893-D632-42BB-9BF1-B8C4D2CDE27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311640" y="3740920"/>
                <a:ext cx="122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1D5586-C94F-4BBF-8B02-A75D0360EBB7}"/>
                  </a:ext>
                </a:extLst>
              </p14:cNvPr>
              <p14:cNvContentPartPr/>
              <p14:nvPr/>
            </p14:nvContentPartPr>
            <p14:xfrm>
              <a:off x="5689200" y="3548320"/>
              <a:ext cx="477000" cy="2822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1D5586-C94F-4BBF-8B02-A75D0360EBB7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671200" y="3530680"/>
                <a:ext cx="512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E4E983-1583-4DA8-A9B8-AABEF7F8E631}"/>
                  </a:ext>
                </a:extLst>
              </p14:cNvPr>
              <p14:cNvContentPartPr/>
              <p14:nvPr/>
            </p14:nvContentPartPr>
            <p14:xfrm>
              <a:off x="6623760" y="3565960"/>
              <a:ext cx="270720" cy="27756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E4E983-1583-4DA8-A9B8-AABEF7F8E63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606120" y="3547960"/>
                <a:ext cx="30636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B436B60-F326-43E2-AF21-82542E80B1DB}"/>
                  </a:ext>
                </a:extLst>
              </p14:cNvPr>
              <p14:cNvContentPartPr/>
              <p14:nvPr/>
            </p14:nvContentPartPr>
            <p14:xfrm>
              <a:off x="7076280" y="3545440"/>
              <a:ext cx="154800" cy="2451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B436B60-F326-43E2-AF21-82542E80B1DB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058640" y="3527800"/>
                <a:ext cx="1904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D035AC-9194-477F-8EF3-BF5F7415E3A8}"/>
                  </a:ext>
                </a:extLst>
              </p14:cNvPr>
              <p14:cNvContentPartPr/>
              <p14:nvPr/>
            </p14:nvContentPartPr>
            <p14:xfrm>
              <a:off x="7345560" y="3700960"/>
              <a:ext cx="104760" cy="9900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D035AC-9194-477F-8EF3-BF5F7415E3A8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327560" y="3683320"/>
                <a:ext cx="1404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C5103C6-46F3-4B35-9C0C-21E998664B34}"/>
                  </a:ext>
                </a:extLst>
              </p14:cNvPr>
              <p14:cNvContentPartPr/>
              <p14:nvPr/>
            </p14:nvContentPartPr>
            <p14:xfrm>
              <a:off x="6473280" y="3524560"/>
              <a:ext cx="108000" cy="111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C5103C6-46F3-4B35-9C0C-21E998664B3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455640" y="3506560"/>
                <a:ext cx="143640" cy="46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4123643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EBA4DDE-5441-4E6F-A30F-3682799BF7E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24149" r="7500" b="64444"/>
          <a:stretch/>
        </p:blipFill>
        <p:spPr>
          <a:xfrm>
            <a:off x="181495" y="136524"/>
            <a:ext cx="8583942" cy="21494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14:cNvPr>
              <p14:cNvContentPartPr/>
              <p14:nvPr/>
            </p14:nvContentPartPr>
            <p14:xfrm>
              <a:off x="2372880" y="2056120"/>
              <a:ext cx="310680" cy="232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354880" y="2038480"/>
                <a:ext cx="34632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14:cNvPr>
              <p14:cNvContentPartPr/>
              <p14:nvPr/>
            </p14:nvContentPartPr>
            <p14:xfrm>
              <a:off x="2813880" y="2083480"/>
              <a:ext cx="191160" cy="9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5880" y="2065480"/>
                <a:ext cx="226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14:cNvPr>
              <p14:cNvContentPartPr/>
              <p14:nvPr/>
            </p14:nvContentPartPr>
            <p14:xfrm>
              <a:off x="2874720" y="2194360"/>
              <a:ext cx="14832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57080" y="2176360"/>
                <a:ext cx="1839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14:cNvPr>
              <p14:cNvContentPartPr/>
              <p14:nvPr/>
            </p14:nvContentPartPr>
            <p14:xfrm>
              <a:off x="3138600" y="2011480"/>
              <a:ext cx="11160" cy="21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120960" y="1993840"/>
                <a:ext cx="468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14:cNvPr>
              <p14:cNvContentPartPr/>
              <p14:nvPr/>
            </p14:nvContentPartPr>
            <p14:xfrm>
              <a:off x="3230400" y="2032720"/>
              <a:ext cx="118080" cy="213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212760" y="2015080"/>
                <a:ext cx="1537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14:cNvPr>
              <p14:cNvContentPartPr/>
              <p14:nvPr/>
            </p14:nvContentPartPr>
            <p14:xfrm>
              <a:off x="3965880" y="2204080"/>
              <a:ext cx="16920" cy="58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948240" y="2186440"/>
                <a:ext cx="525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14:cNvPr>
              <p14:cNvContentPartPr/>
              <p14:nvPr/>
            </p14:nvContentPartPr>
            <p14:xfrm>
              <a:off x="3463320" y="1980880"/>
              <a:ext cx="3470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45320" y="1962880"/>
                <a:ext cx="3826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14:cNvPr>
              <p14:cNvContentPartPr/>
              <p14:nvPr/>
            </p14:nvContentPartPr>
            <p14:xfrm>
              <a:off x="4265760" y="1970800"/>
              <a:ext cx="132480" cy="20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47760" y="1952800"/>
                <a:ext cx="1681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14:cNvPr>
              <p14:cNvContentPartPr/>
              <p14:nvPr/>
            </p14:nvContentPartPr>
            <p14:xfrm>
              <a:off x="4581840" y="2015440"/>
              <a:ext cx="196200" cy="6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563840" y="1997440"/>
                <a:ext cx="2318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14:cNvPr>
              <p14:cNvContentPartPr/>
              <p14:nvPr/>
            </p14:nvContentPartPr>
            <p14:xfrm>
              <a:off x="4612440" y="2083120"/>
              <a:ext cx="184320" cy="2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594800" y="2065480"/>
                <a:ext cx="219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14:cNvPr>
              <p14:cNvContentPartPr/>
              <p14:nvPr/>
            </p14:nvContentPartPr>
            <p14:xfrm>
              <a:off x="4896480" y="1949920"/>
              <a:ext cx="144000" cy="185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78840" y="1932280"/>
                <a:ext cx="1796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14:cNvPr>
              <p14:cNvContentPartPr/>
              <p14:nvPr/>
            </p14:nvContentPartPr>
            <p14:xfrm>
              <a:off x="5133720" y="2072320"/>
              <a:ext cx="6840" cy="40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16080" y="2054320"/>
                <a:ext cx="42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14:cNvPr>
              <p14:cNvContentPartPr/>
              <p14:nvPr/>
            </p14:nvContentPartPr>
            <p14:xfrm>
              <a:off x="5277000" y="1916440"/>
              <a:ext cx="438120" cy="196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259000" y="1898440"/>
                <a:ext cx="473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14:cNvPr>
              <p14:cNvContentPartPr/>
              <p14:nvPr/>
            </p14:nvContentPartPr>
            <p14:xfrm>
              <a:off x="5897280" y="2102920"/>
              <a:ext cx="46440" cy="58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79280" y="2084920"/>
                <a:ext cx="820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14:cNvPr>
              <p14:cNvContentPartPr/>
              <p14:nvPr/>
            </p14:nvContentPartPr>
            <p14:xfrm>
              <a:off x="6705120" y="2000680"/>
              <a:ext cx="17136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687480" y="1983040"/>
                <a:ext cx="207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14:cNvPr>
              <p14:cNvContentPartPr/>
              <p14:nvPr/>
            </p14:nvContentPartPr>
            <p14:xfrm>
              <a:off x="6695040" y="2092480"/>
              <a:ext cx="101160" cy="2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677040" y="2074840"/>
                <a:ext cx="1368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14:cNvPr>
              <p14:cNvContentPartPr/>
              <p14:nvPr/>
            </p14:nvContentPartPr>
            <p14:xfrm>
              <a:off x="7010040" y="1963960"/>
              <a:ext cx="189360" cy="19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92400" y="1945960"/>
                <a:ext cx="2250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14:cNvPr>
              <p14:cNvContentPartPr/>
              <p14:nvPr/>
            </p14:nvContentPartPr>
            <p14:xfrm>
              <a:off x="7309200" y="1918240"/>
              <a:ext cx="348840" cy="213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291200" y="1900240"/>
                <a:ext cx="3844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14:cNvPr>
              <p14:cNvContentPartPr/>
              <p14:nvPr/>
            </p14:nvContentPartPr>
            <p14:xfrm>
              <a:off x="6208320" y="1909240"/>
              <a:ext cx="333720" cy="24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90320" y="1891240"/>
                <a:ext cx="369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14:cNvPr>
              <p14:cNvContentPartPr/>
              <p14:nvPr/>
            </p14:nvContentPartPr>
            <p14:xfrm>
              <a:off x="7673160" y="2123080"/>
              <a:ext cx="99360" cy="1468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655160" y="2105440"/>
                <a:ext cx="135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14:cNvPr>
              <p14:cNvContentPartPr/>
              <p14:nvPr/>
            </p14:nvContentPartPr>
            <p14:xfrm>
              <a:off x="8300280" y="2031280"/>
              <a:ext cx="1011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282640" y="201364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14:cNvPr>
              <p14:cNvContentPartPr/>
              <p14:nvPr/>
            </p14:nvContentPartPr>
            <p14:xfrm>
              <a:off x="8310360" y="2105080"/>
              <a:ext cx="92520" cy="8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292720" y="2087080"/>
                <a:ext cx="128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14:cNvPr>
              <p14:cNvContentPartPr/>
              <p14:nvPr/>
            </p14:nvContentPartPr>
            <p14:xfrm>
              <a:off x="8676480" y="1926520"/>
              <a:ext cx="274680" cy="289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658480" y="1908542"/>
                <a:ext cx="310320" cy="324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14:cNvPr>
              <p14:cNvContentPartPr/>
              <p14:nvPr/>
            </p14:nvContentPartPr>
            <p14:xfrm>
              <a:off x="8518080" y="1956760"/>
              <a:ext cx="88560" cy="165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500153" y="1939120"/>
                <a:ext cx="124056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14:cNvPr>
              <p14:cNvContentPartPr/>
              <p14:nvPr/>
            </p14:nvContentPartPr>
            <p14:xfrm>
              <a:off x="7954680" y="1932280"/>
              <a:ext cx="223920" cy="270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937040" y="191464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14:cNvPr>
              <p14:cNvContentPartPr/>
              <p14:nvPr/>
            </p14:nvContentPartPr>
            <p14:xfrm>
              <a:off x="618240" y="2422600"/>
              <a:ext cx="156600" cy="28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0600" y="2404600"/>
                <a:ext cx="1922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14:cNvPr>
              <p14:cNvContentPartPr/>
              <p14:nvPr/>
            </p14:nvContentPartPr>
            <p14:xfrm>
              <a:off x="883560" y="2610520"/>
              <a:ext cx="110520" cy="10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65560" y="2592520"/>
                <a:ext cx="1461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14:cNvPr>
              <p14:cNvContentPartPr/>
              <p14:nvPr/>
            </p14:nvContentPartPr>
            <p14:xfrm>
              <a:off x="1198560" y="2509720"/>
              <a:ext cx="185760" cy="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80920" y="2491720"/>
                <a:ext cx="221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14:cNvPr>
              <p14:cNvContentPartPr/>
              <p14:nvPr/>
            </p14:nvContentPartPr>
            <p14:xfrm>
              <a:off x="1218720" y="2620960"/>
              <a:ext cx="175680" cy="1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200720" y="2603320"/>
                <a:ext cx="211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14:cNvPr>
              <p14:cNvContentPartPr/>
              <p14:nvPr/>
            </p14:nvContentPartPr>
            <p14:xfrm>
              <a:off x="1822440" y="2387320"/>
              <a:ext cx="506880" cy="2440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804440" y="2369680"/>
                <a:ext cx="5425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14:cNvPr>
              <p14:cNvContentPartPr/>
              <p14:nvPr/>
            </p14:nvContentPartPr>
            <p14:xfrm>
              <a:off x="1604280" y="2346640"/>
              <a:ext cx="112680" cy="302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86640" y="2329000"/>
                <a:ext cx="1483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0318FB7-028D-4F62-B332-0A5639C7B7A6}"/>
                  </a:ext>
                </a:extLst>
              </p14:cNvPr>
              <p14:cNvContentPartPr/>
              <p14:nvPr/>
            </p14:nvContentPartPr>
            <p14:xfrm>
              <a:off x="3555840" y="1848040"/>
              <a:ext cx="4358880" cy="4176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0318FB7-028D-4F62-B332-0A5639C7B7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7840" y="1812040"/>
                <a:ext cx="4394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860C53F-B605-422A-ACDC-AC268AC884CF}"/>
                  </a:ext>
                </a:extLst>
              </p14:cNvPr>
              <p14:cNvContentPartPr/>
              <p14:nvPr/>
            </p14:nvContentPartPr>
            <p14:xfrm>
              <a:off x="223320" y="2191840"/>
              <a:ext cx="1993680" cy="676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860C53F-B605-422A-ACDC-AC268AC884C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05680" y="2155840"/>
                <a:ext cx="20293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8D469C6-30AB-4523-B636-FABFD3BD4111}"/>
                  </a:ext>
                </a:extLst>
              </p14:cNvPr>
              <p14:cNvContentPartPr/>
              <p14:nvPr/>
            </p14:nvContentPartPr>
            <p14:xfrm>
              <a:off x="4337760" y="2379400"/>
              <a:ext cx="282240" cy="34524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8D469C6-30AB-4523-B636-FABFD3BD4111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20097" y="2361778"/>
                <a:ext cx="317926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7C84874-052B-4444-897F-9D46BD593ACA}"/>
                  </a:ext>
                </a:extLst>
              </p14:cNvPr>
              <p14:cNvContentPartPr/>
              <p14:nvPr/>
            </p14:nvContentPartPr>
            <p14:xfrm>
              <a:off x="3409680" y="2345920"/>
              <a:ext cx="653760" cy="35748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7C84874-052B-4444-897F-9D46BD593AC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392040" y="2328280"/>
                <a:ext cx="68940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D98183C-8A71-48B6-A71A-14D950B9D86F}"/>
                  </a:ext>
                </a:extLst>
              </p14:cNvPr>
              <p14:cNvContentPartPr/>
              <p14:nvPr/>
            </p14:nvContentPartPr>
            <p14:xfrm>
              <a:off x="2675280" y="2367520"/>
              <a:ext cx="603000" cy="4564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D98183C-8A71-48B6-A71A-14D950B9D86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57629" y="2349520"/>
                <a:ext cx="638661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75172CE6-A4B3-4BA0-BB3E-AA6490A9426C}"/>
                  </a:ext>
                </a:extLst>
              </p14:cNvPr>
              <p14:cNvContentPartPr/>
              <p14:nvPr/>
            </p14:nvContentPartPr>
            <p14:xfrm>
              <a:off x="5912040" y="2214520"/>
              <a:ext cx="1303920" cy="487800"/>
            </p14:xfrm>
          </p:contentPart>
        </mc:Choice>
        <mc:Fallback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75172CE6-A4B3-4BA0-BB3E-AA6490A9426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94040" y="2196880"/>
                <a:ext cx="133956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A423242-2C89-411F-8333-0E8A713232EF}"/>
                  </a:ext>
                </a:extLst>
              </p14:cNvPr>
              <p14:cNvContentPartPr/>
              <p14:nvPr/>
            </p14:nvContentPartPr>
            <p14:xfrm>
              <a:off x="4892880" y="2308120"/>
              <a:ext cx="783000" cy="441000"/>
            </p14:xfrm>
          </p:contentPart>
        </mc:Choice>
        <mc:Fallback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A423242-2C89-411F-8333-0E8A713232E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74880" y="2290120"/>
                <a:ext cx="81864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A2314BF-89B6-463D-AA2E-57AE79DCF0BD}"/>
                  </a:ext>
                </a:extLst>
              </p14:cNvPr>
              <p14:cNvContentPartPr/>
              <p14:nvPr/>
            </p14:nvContentPartPr>
            <p14:xfrm>
              <a:off x="2560080" y="2884480"/>
              <a:ext cx="4840920" cy="27720"/>
            </p14:xfrm>
          </p:contentPart>
        </mc:Choice>
        <mc:Fallback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A2314BF-89B6-463D-AA2E-57AE79DCF0B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542080" y="2866840"/>
                <a:ext cx="48765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15A07E3-EDA6-4F11-80BD-23CF66E637E3}"/>
                  </a:ext>
                </a:extLst>
              </p14:cNvPr>
              <p14:cNvContentPartPr/>
              <p14:nvPr/>
            </p14:nvContentPartPr>
            <p14:xfrm>
              <a:off x="7587480" y="2519080"/>
              <a:ext cx="42840" cy="15840"/>
            </p14:xfrm>
          </p:contentPart>
        </mc:Choice>
        <mc:Fallback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15A07E3-EDA6-4F11-80BD-23CF66E637E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569840" y="2501440"/>
                <a:ext cx="784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FA31FBD7-6065-4FE9-B63E-B6615B8A91D8}"/>
                  </a:ext>
                </a:extLst>
              </p14:cNvPr>
              <p14:cNvContentPartPr/>
              <p14:nvPr/>
            </p14:nvContentPartPr>
            <p14:xfrm>
              <a:off x="7628160" y="2698000"/>
              <a:ext cx="12240" cy="1440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FA31FBD7-6065-4FE9-B63E-B6615B8A91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10160" y="268036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55EA700-9749-4397-B6C6-F965FE031DF6}"/>
                  </a:ext>
                </a:extLst>
              </p14:cNvPr>
              <p14:cNvContentPartPr/>
              <p14:nvPr/>
            </p14:nvContentPartPr>
            <p14:xfrm>
              <a:off x="2326080" y="3164560"/>
              <a:ext cx="317520" cy="1969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55EA700-9749-4397-B6C6-F965FE031DF6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308440" y="3146920"/>
                <a:ext cx="3531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915C73-439F-4C20-8A3D-98E4B557216E}"/>
                  </a:ext>
                </a:extLst>
              </p14:cNvPr>
              <p14:cNvContentPartPr/>
              <p14:nvPr/>
            </p14:nvContentPartPr>
            <p14:xfrm>
              <a:off x="1451280" y="3185440"/>
              <a:ext cx="740160" cy="3294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915C73-439F-4C20-8A3D-98E4B557216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433289" y="3167781"/>
                <a:ext cx="775783" cy="3650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B233534-046F-4404-818B-D231E4A83CC6}"/>
                  </a:ext>
                </a:extLst>
              </p14:cNvPr>
              <p14:cNvContentPartPr/>
              <p14:nvPr/>
            </p14:nvContentPartPr>
            <p14:xfrm>
              <a:off x="1157880" y="3281200"/>
              <a:ext cx="185760" cy="208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B233534-046F-4404-818B-D231E4A83CC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140240" y="3263560"/>
                <a:ext cx="2214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86A9740-F0A2-43C9-86BE-54412E3FB8AA}"/>
                  </a:ext>
                </a:extLst>
              </p14:cNvPr>
              <p14:cNvContentPartPr/>
              <p14:nvPr/>
            </p14:nvContentPartPr>
            <p14:xfrm>
              <a:off x="724440" y="3159160"/>
              <a:ext cx="309960" cy="3772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86A9740-F0A2-43C9-86BE-54412E3FB8A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06779" y="3141520"/>
                <a:ext cx="34564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D747F3-AB11-4C0D-8058-A11B286A0D49}"/>
                  </a:ext>
                </a:extLst>
              </p14:cNvPr>
              <p14:cNvContentPartPr/>
              <p14:nvPr/>
            </p14:nvContentPartPr>
            <p14:xfrm>
              <a:off x="2633160" y="3331960"/>
              <a:ext cx="8640" cy="115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D747F3-AB11-4C0D-8058-A11B286A0D4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615520" y="3314320"/>
                <a:ext cx="4428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708187F-3CFB-43CD-B3DB-D7170664E6C3}"/>
                  </a:ext>
                </a:extLst>
              </p14:cNvPr>
              <p14:cNvContentPartPr/>
              <p14:nvPr/>
            </p14:nvContentPartPr>
            <p14:xfrm>
              <a:off x="2651520" y="3331960"/>
              <a:ext cx="8208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708187F-3CFB-43CD-B3DB-D7170664E6C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33520" y="3314320"/>
                <a:ext cx="11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8199063-283F-4435-9136-B687AF57F45D}"/>
                  </a:ext>
                </a:extLst>
              </p14:cNvPr>
              <p14:cNvContentPartPr/>
              <p14:nvPr/>
            </p14:nvContentPartPr>
            <p14:xfrm>
              <a:off x="2641440" y="3393160"/>
              <a:ext cx="57960" cy="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8199063-283F-4435-9136-B687AF57F45D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623440" y="3375160"/>
                <a:ext cx="93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B62AC26-B079-42BB-8960-FE985EC57BEA}"/>
                  </a:ext>
                </a:extLst>
              </p14:cNvPr>
              <p14:cNvContentPartPr/>
              <p14:nvPr/>
            </p14:nvContentPartPr>
            <p14:xfrm>
              <a:off x="2956440" y="3291280"/>
              <a:ext cx="153720" cy="3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B62AC26-B079-42BB-8960-FE985EC57BE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938440" y="3273640"/>
                <a:ext cx="189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5FA7F5A-3413-4204-B1BF-9167B9DA8C81}"/>
                  </a:ext>
                </a:extLst>
              </p14:cNvPr>
              <p14:cNvContentPartPr/>
              <p14:nvPr/>
            </p14:nvContentPartPr>
            <p14:xfrm>
              <a:off x="2986680" y="3382720"/>
              <a:ext cx="133560" cy="100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5FA7F5A-3413-4204-B1BF-9167B9DA8C81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968680" y="3365080"/>
                <a:ext cx="169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5D43E7B-F45A-4BEF-A280-CD1236068596}"/>
                  </a:ext>
                </a:extLst>
              </p14:cNvPr>
              <p14:cNvContentPartPr/>
              <p14:nvPr/>
            </p14:nvContentPartPr>
            <p14:xfrm>
              <a:off x="4103400" y="3134680"/>
              <a:ext cx="430200" cy="3585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5D43E7B-F45A-4BEF-A280-CD1236068596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085400" y="3117040"/>
                <a:ext cx="46584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97F91D-2A2E-4B2E-ACA8-F3A1CFBC8518}"/>
                  </a:ext>
                </a:extLst>
              </p14:cNvPr>
              <p14:cNvContentPartPr/>
              <p14:nvPr/>
            </p14:nvContentPartPr>
            <p14:xfrm>
              <a:off x="3850320" y="3230800"/>
              <a:ext cx="154080" cy="15840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97F91D-2A2E-4B2E-ACA8-F3A1CFBC851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832320" y="3212800"/>
                <a:ext cx="189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6B74DA-DC26-457D-BBD5-2D32733AE17F}"/>
                  </a:ext>
                </a:extLst>
              </p14:cNvPr>
              <p14:cNvContentPartPr/>
              <p14:nvPr/>
            </p14:nvContentPartPr>
            <p14:xfrm>
              <a:off x="3396720" y="3108400"/>
              <a:ext cx="320760" cy="3733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6B74DA-DC26-457D-BBD5-2D32733AE17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79080" y="3090760"/>
                <a:ext cx="35640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D8DD223-1990-4B59-A048-96BE450581F3}"/>
                  </a:ext>
                </a:extLst>
              </p14:cNvPr>
              <p14:cNvContentPartPr/>
              <p14:nvPr/>
            </p14:nvContentPartPr>
            <p14:xfrm>
              <a:off x="3840240" y="2996800"/>
              <a:ext cx="1191240" cy="8028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D8DD223-1990-4B59-A048-96BE450581F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822240" y="2979160"/>
                <a:ext cx="1226880" cy="83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3D1100A-80ED-4867-B43B-3ABD9E398AF6}"/>
                  </a:ext>
                </a:extLst>
              </p14:cNvPr>
              <p14:cNvContentPartPr/>
              <p14:nvPr/>
            </p14:nvContentPartPr>
            <p14:xfrm>
              <a:off x="541920" y="2803840"/>
              <a:ext cx="1197000" cy="9842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3D1100A-80ED-4867-B43B-3ABD9E398AF6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24280" y="2785840"/>
                <a:ext cx="1232640" cy="10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2C33AF-ABC1-4F32-B8D4-D48CB29C4983}"/>
                  </a:ext>
                </a:extLst>
              </p14:cNvPr>
              <p14:cNvContentPartPr/>
              <p14:nvPr/>
            </p14:nvContentPartPr>
            <p14:xfrm>
              <a:off x="5626560" y="3050080"/>
              <a:ext cx="401760" cy="2934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2C33AF-ABC1-4F32-B8D4-D48CB29C498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608560" y="3032080"/>
                <a:ext cx="43740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66DC651-FF44-4F80-8042-F4A9659A0741}"/>
                  </a:ext>
                </a:extLst>
              </p14:cNvPr>
              <p14:cNvContentPartPr/>
              <p14:nvPr/>
            </p14:nvContentPartPr>
            <p14:xfrm>
              <a:off x="6146400" y="3134320"/>
              <a:ext cx="1135440" cy="3776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66DC651-FF44-4F80-8042-F4A9659A07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28754" y="3116320"/>
                <a:ext cx="1171091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64C1EB0-2807-4D8E-B400-489296440590}"/>
                  </a:ext>
                </a:extLst>
              </p14:cNvPr>
              <p14:cNvContentPartPr/>
              <p14:nvPr/>
            </p14:nvContentPartPr>
            <p14:xfrm>
              <a:off x="6309120" y="3657400"/>
              <a:ext cx="15372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64C1EB0-2807-4D8E-B400-48929644059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291120" y="3639400"/>
                <a:ext cx="189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C37893-D632-42BB-9BF1-B8C4D2CDE270}"/>
                  </a:ext>
                </a:extLst>
              </p14:cNvPr>
              <p14:cNvContentPartPr/>
              <p14:nvPr/>
            </p14:nvContentPartPr>
            <p14:xfrm>
              <a:off x="6329280" y="3758560"/>
              <a:ext cx="86760" cy="100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C37893-D632-42BB-9BF1-B8C4D2CDE27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311640" y="3740920"/>
                <a:ext cx="122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1D5586-C94F-4BBF-8B02-A75D0360EBB7}"/>
                  </a:ext>
                </a:extLst>
              </p14:cNvPr>
              <p14:cNvContentPartPr/>
              <p14:nvPr/>
            </p14:nvContentPartPr>
            <p14:xfrm>
              <a:off x="5689200" y="3548320"/>
              <a:ext cx="477000" cy="2822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1D5586-C94F-4BBF-8B02-A75D0360EBB7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671200" y="3530680"/>
                <a:ext cx="512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E4E983-1583-4DA8-A9B8-AABEF7F8E631}"/>
                  </a:ext>
                </a:extLst>
              </p14:cNvPr>
              <p14:cNvContentPartPr/>
              <p14:nvPr/>
            </p14:nvContentPartPr>
            <p14:xfrm>
              <a:off x="6623760" y="3565960"/>
              <a:ext cx="270720" cy="27756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E4E983-1583-4DA8-A9B8-AABEF7F8E63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606120" y="3547960"/>
                <a:ext cx="30636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B436B60-F326-43E2-AF21-82542E80B1DB}"/>
                  </a:ext>
                </a:extLst>
              </p14:cNvPr>
              <p14:cNvContentPartPr/>
              <p14:nvPr/>
            </p14:nvContentPartPr>
            <p14:xfrm>
              <a:off x="7076280" y="3545440"/>
              <a:ext cx="154800" cy="2451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B436B60-F326-43E2-AF21-82542E80B1DB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058640" y="3527800"/>
                <a:ext cx="1904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D035AC-9194-477F-8EF3-BF5F7415E3A8}"/>
                  </a:ext>
                </a:extLst>
              </p14:cNvPr>
              <p14:cNvContentPartPr/>
              <p14:nvPr/>
            </p14:nvContentPartPr>
            <p14:xfrm>
              <a:off x="7345560" y="3700960"/>
              <a:ext cx="104760" cy="9900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D035AC-9194-477F-8EF3-BF5F7415E3A8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327560" y="3683320"/>
                <a:ext cx="1404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2C5A5EB-1D9A-4301-9EC0-62796EE56D9F}"/>
                  </a:ext>
                </a:extLst>
              </p14:cNvPr>
              <p14:cNvContentPartPr/>
              <p14:nvPr/>
            </p14:nvContentPartPr>
            <p14:xfrm>
              <a:off x="6065040" y="4155280"/>
              <a:ext cx="108000" cy="153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2C5A5EB-1D9A-4301-9EC0-62796EE56D9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047400" y="4137280"/>
                <a:ext cx="1436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B48B075-824D-4C75-BC5D-C7E8BA753D79}"/>
                  </a:ext>
                </a:extLst>
              </p14:cNvPr>
              <p14:cNvContentPartPr/>
              <p14:nvPr/>
            </p14:nvContentPartPr>
            <p14:xfrm>
              <a:off x="6369960" y="4155280"/>
              <a:ext cx="181800" cy="190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B48B075-824D-4C75-BC5D-C7E8BA753D7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352320" y="4137280"/>
                <a:ext cx="217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61EE702-A948-4524-BC2E-E68EBD63590D}"/>
                  </a:ext>
                </a:extLst>
              </p14:cNvPr>
              <p14:cNvContentPartPr/>
              <p14:nvPr/>
            </p14:nvContentPartPr>
            <p14:xfrm>
              <a:off x="6431160" y="4235920"/>
              <a:ext cx="132840" cy="108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61EE702-A948-4524-BC2E-E68EBD63590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13160" y="421828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7A84D21-D1B8-4CD1-8CB0-F434B14ADFA4}"/>
                  </a:ext>
                </a:extLst>
              </p14:cNvPr>
              <p14:cNvContentPartPr/>
              <p14:nvPr/>
            </p14:nvContentPartPr>
            <p14:xfrm>
              <a:off x="5756160" y="4002640"/>
              <a:ext cx="199440" cy="2696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7A84D21-D1B8-4CD1-8CB0-F434B14ADFA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738160" y="3984640"/>
                <a:ext cx="23508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D460DEF-DC15-4A3A-A0A2-409821888A91}"/>
                  </a:ext>
                </a:extLst>
              </p14:cNvPr>
              <p14:cNvContentPartPr/>
              <p14:nvPr/>
            </p14:nvContentPartPr>
            <p14:xfrm>
              <a:off x="7439880" y="3974560"/>
              <a:ext cx="340920" cy="3103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D460DEF-DC15-4A3A-A0A2-409821888A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422240" y="3956920"/>
                <a:ext cx="3765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0DDD312-4F6D-4664-908B-38A5E42B150D}"/>
                  </a:ext>
                </a:extLst>
              </p14:cNvPr>
              <p14:cNvContentPartPr/>
              <p14:nvPr/>
            </p14:nvContentPartPr>
            <p14:xfrm>
              <a:off x="6755880" y="4010560"/>
              <a:ext cx="568440" cy="3603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0DDD312-4F6D-4664-908B-38A5E42B150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738240" y="3992560"/>
                <a:ext cx="60408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8C3C8ED-BB57-4833-AE18-D7249954DF97}"/>
                  </a:ext>
                </a:extLst>
              </p14:cNvPr>
              <p14:cNvContentPartPr/>
              <p14:nvPr/>
            </p14:nvContentPartPr>
            <p14:xfrm>
              <a:off x="6503160" y="3571720"/>
              <a:ext cx="60120" cy="147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8C3C8ED-BB57-4833-AE18-D7249954DF9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485520" y="3553720"/>
                <a:ext cx="95760" cy="5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08076969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EBA4DDE-5441-4E6F-A30F-3682799BF7E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24149" r="7500" b="64444"/>
          <a:stretch/>
        </p:blipFill>
        <p:spPr>
          <a:xfrm>
            <a:off x="181495" y="136524"/>
            <a:ext cx="8583942" cy="21494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14:cNvPr>
              <p14:cNvContentPartPr/>
              <p14:nvPr/>
            </p14:nvContentPartPr>
            <p14:xfrm>
              <a:off x="2372880" y="2056120"/>
              <a:ext cx="310680" cy="232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354880" y="2038480"/>
                <a:ext cx="34632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14:cNvPr>
              <p14:cNvContentPartPr/>
              <p14:nvPr/>
            </p14:nvContentPartPr>
            <p14:xfrm>
              <a:off x="2813880" y="2083480"/>
              <a:ext cx="191160" cy="9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5880" y="2065480"/>
                <a:ext cx="226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14:cNvPr>
              <p14:cNvContentPartPr/>
              <p14:nvPr/>
            </p14:nvContentPartPr>
            <p14:xfrm>
              <a:off x="2874720" y="2194360"/>
              <a:ext cx="14832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57080" y="2176360"/>
                <a:ext cx="1839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14:cNvPr>
              <p14:cNvContentPartPr/>
              <p14:nvPr/>
            </p14:nvContentPartPr>
            <p14:xfrm>
              <a:off x="3138600" y="2011480"/>
              <a:ext cx="11160" cy="21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120960" y="1993840"/>
                <a:ext cx="468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14:cNvPr>
              <p14:cNvContentPartPr/>
              <p14:nvPr/>
            </p14:nvContentPartPr>
            <p14:xfrm>
              <a:off x="3230400" y="2032720"/>
              <a:ext cx="118080" cy="213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212760" y="2015080"/>
                <a:ext cx="1537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14:cNvPr>
              <p14:cNvContentPartPr/>
              <p14:nvPr/>
            </p14:nvContentPartPr>
            <p14:xfrm>
              <a:off x="3965880" y="2204080"/>
              <a:ext cx="16920" cy="58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948240" y="2186440"/>
                <a:ext cx="525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14:cNvPr>
              <p14:cNvContentPartPr/>
              <p14:nvPr/>
            </p14:nvContentPartPr>
            <p14:xfrm>
              <a:off x="3463320" y="1980880"/>
              <a:ext cx="3470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45320" y="1962880"/>
                <a:ext cx="3826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14:cNvPr>
              <p14:cNvContentPartPr/>
              <p14:nvPr/>
            </p14:nvContentPartPr>
            <p14:xfrm>
              <a:off x="4265760" y="1970800"/>
              <a:ext cx="132480" cy="20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47760" y="1952800"/>
                <a:ext cx="1681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14:cNvPr>
              <p14:cNvContentPartPr/>
              <p14:nvPr/>
            </p14:nvContentPartPr>
            <p14:xfrm>
              <a:off x="4581840" y="2015440"/>
              <a:ext cx="196200" cy="6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563840" y="1997440"/>
                <a:ext cx="2318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14:cNvPr>
              <p14:cNvContentPartPr/>
              <p14:nvPr/>
            </p14:nvContentPartPr>
            <p14:xfrm>
              <a:off x="4612440" y="2083120"/>
              <a:ext cx="184320" cy="2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594800" y="2065480"/>
                <a:ext cx="219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14:cNvPr>
              <p14:cNvContentPartPr/>
              <p14:nvPr/>
            </p14:nvContentPartPr>
            <p14:xfrm>
              <a:off x="4896480" y="1949920"/>
              <a:ext cx="144000" cy="185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78840" y="1932280"/>
                <a:ext cx="1796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14:cNvPr>
              <p14:cNvContentPartPr/>
              <p14:nvPr/>
            </p14:nvContentPartPr>
            <p14:xfrm>
              <a:off x="5133720" y="2072320"/>
              <a:ext cx="6840" cy="40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16080" y="2054320"/>
                <a:ext cx="42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14:cNvPr>
              <p14:cNvContentPartPr/>
              <p14:nvPr/>
            </p14:nvContentPartPr>
            <p14:xfrm>
              <a:off x="5277000" y="1916440"/>
              <a:ext cx="438120" cy="196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259000" y="1898440"/>
                <a:ext cx="473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14:cNvPr>
              <p14:cNvContentPartPr/>
              <p14:nvPr/>
            </p14:nvContentPartPr>
            <p14:xfrm>
              <a:off x="5897280" y="2102920"/>
              <a:ext cx="46440" cy="58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79280" y="2084920"/>
                <a:ext cx="820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14:cNvPr>
              <p14:cNvContentPartPr/>
              <p14:nvPr/>
            </p14:nvContentPartPr>
            <p14:xfrm>
              <a:off x="6705120" y="2000680"/>
              <a:ext cx="17136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687480" y="1983040"/>
                <a:ext cx="207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14:cNvPr>
              <p14:cNvContentPartPr/>
              <p14:nvPr/>
            </p14:nvContentPartPr>
            <p14:xfrm>
              <a:off x="6695040" y="2092480"/>
              <a:ext cx="101160" cy="2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677040" y="2074840"/>
                <a:ext cx="1368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14:cNvPr>
              <p14:cNvContentPartPr/>
              <p14:nvPr/>
            </p14:nvContentPartPr>
            <p14:xfrm>
              <a:off x="7010040" y="1963960"/>
              <a:ext cx="189360" cy="19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92400" y="1945960"/>
                <a:ext cx="2250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14:cNvPr>
              <p14:cNvContentPartPr/>
              <p14:nvPr/>
            </p14:nvContentPartPr>
            <p14:xfrm>
              <a:off x="7309200" y="1918240"/>
              <a:ext cx="348840" cy="213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291200" y="1900240"/>
                <a:ext cx="3844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14:cNvPr>
              <p14:cNvContentPartPr/>
              <p14:nvPr/>
            </p14:nvContentPartPr>
            <p14:xfrm>
              <a:off x="6208320" y="1909240"/>
              <a:ext cx="333720" cy="24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90320" y="1891240"/>
                <a:ext cx="369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14:cNvPr>
              <p14:cNvContentPartPr/>
              <p14:nvPr/>
            </p14:nvContentPartPr>
            <p14:xfrm>
              <a:off x="7673160" y="2123080"/>
              <a:ext cx="99360" cy="1468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655160" y="2105440"/>
                <a:ext cx="135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14:cNvPr>
              <p14:cNvContentPartPr/>
              <p14:nvPr/>
            </p14:nvContentPartPr>
            <p14:xfrm>
              <a:off x="8300280" y="2031280"/>
              <a:ext cx="1011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282640" y="201364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14:cNvPr>
              <p14:cNvContentPartPr/>
              <p14:nvPr/>
            </p14:nvContentPartPr>
            <p14:xfrm>
              <a:off x="8310360" y="2105080"/>
              <a:ext cx="92520" cy="8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292720" y="2087080"/>
                <a:ext cx="128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14:cNvPr>
              <p14:cNvContentPartPr/>
              <p14:nvPr/>
            </p14:nvContentPartPr>
            <p14:xfrm>
              <a:off x="8676480" y="1926520"/>
              <a:ext cx="274680" cy="289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658480" y="1908542"/>
                <a:ext cx="310320" cy="324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14:cNvPr>
              <p14:cNvContentPartPr/>
              <p14:nvPr/>
            </p14:nvContentPartPr>
            <p14:xfrm>
              <a:off x="8518080" y="1956760"/>
              <a:ext cx="88560" cy="165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500153" y="1939120"/>
                <a:ext cx="124056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14:cNvPr>
              <p14:cNvContentPartPr/>
              <p14:nvPr/>
            </p14:nvContentPartPr>
            <p14:xfrm>
              <a:off x="7954680" y="1932280"/>
              <a:ext cx="223920" cy="270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937040" y="191464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14:cNvPr>
              <p14:cNvContentPartPr/>
              <p14:nvPr/>
            </p14:nvContentPartPr>
            <p14:xfrm>
              <a:off x="618240" y="2422600"/>
              <a:ext cx="156600" cy="28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0600" y="2404600"/>
                <a:ext cx="1922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14:cNvPr>
              <p14:cNvContentPartPr/>
              <p14:nvPr/>
            </p14:nvContentPartPr>
            <p14:xfrm>
              <a:off x="883560" y="2610520"/>
              <a:ext cx="110520" cy="10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65560" y="2592520"/>
                <a:ext cx="1461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14:cNvPr>
              <p14:cNvContentPartPr/>
              <p14:nvPr/>
            </p14:nvContentPartPr>
            <p14:xfrm>
              <a:off x="1198560" y="2509720"/>
              <a:ext cx="185760" cy="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80920" y="2491720"/>
                <a:ext cx="221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14:cNvPr>
              <p14:cNvContentPartPr/>
              <p14:nvPr/>
            </p14:nvContentPartPr>
            <p14:xfrm>
              <a:off x="1218720" y="2620960"/>
              <a:ext cx="175680" cy="1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200720" y="2603320"/>
                <a:ext cx="211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14:cNvPr>
              <p14:cNvContentPartPr/>
              <p14:nvPr/>
            </p14:nvContentPartPr>
            <p14:xfrm>
              <a:off x="1822440" y="2387320"/>
              <a:ext cx="506880" cy="2440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804440" y="2369680"/>
                <a:ext cx="5425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14:cNvPr>
              <p14:cNvContentPartPr/>
              <p14:nvPr/>
            </p14:nvContentPartPr>
            <p14:xfrm>
              <a:off x="1604280" y="2346640"/>
              <a:ext cx="112680" cy="302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86640" y="2329000"/>
                <a:ext cx="1483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0318FB7-028D-4F62-B332-0A5639C7B7A6}"/>
                  </a:ext>
                </a:extLst>
              </p14:cNvPr>
              <p14:cNvContentPartPr/>
              <p14:nvPr/>
            </p14:nvContentPartPr>
            <p14:xfrm>
              <a:off x="3555840" y="1848040"/>
              <a:ext cx="4358880" cy="4176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0318FB7-028D-4F62-B332-0A5639C7B7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7840" y="1812040"/>
                <a:ext cx="4394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860C53F-B605-422A-ACDC-AC268AC884CF}"/>
                  </a:ext>
                </a:extLst>
              </p14:cNvPr>
              <p14:cNvContentPartPr/>
              <p14:nvPr/>
            </p14:nvContentPartPr>
            <p14:xfrm>
              <a:off x="223320" y="2191840"/>
              <a:ext cx="1993680" cy="676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860C53F-B605-422A-ACDC-AC268AC884C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05680" y="2155840"/>
                <a:ext cx="20293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8D469C6-30AB-4523-B636-FABFD3BD4111}"/>
                  </a:ext>
                </a:extLst>
              </p14:cNvPr>
              <p14:cNvContentPartPr/>
              <p14:nvPr/>
            </p14:nvContentPartPr>
            <p14:xfrm>
              <a:off x="4337760" y="2379400"/>
              <a:ext cx="282240" cy="34524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8D469C6-30AB-4523-B636-FABFD3BD4111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20097" y="2361778"/>
                <a:ext cx="317926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7C84874-052B-4444-897F-9D46BD593ACA}"/>
                  </a:ext>
                </a:extLst>
              </p14:cNvPr>
              <p14:cNvContentPartPr/>
              <p14:nvPr/>
            </p14:nvContentPartPr>
            <p14:xfrm>
              <a:off x="3409680" y="2345920"/>
              <a:ext cx="653760" cy="35748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7C84874-052B-4444-897F-9D46BD593AC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392040" y="2328280"/>
                <a:ext cx="68940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D98183C-8A71-48B6-A71A-14D950B9D86F}"/>
                  </a:ext>
                </a:extLst>
              </p14:cNvPr>
              <p14:cNvContentPartPr/>
              <p14:nvPr/>
            </p14:nvContentPartPr>
            <p14:xfrm>
              <a:off x="2675280" y="2367520"/>
              <a:ext cx="603000" cy="4564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D98183C-8A71-48B6-A71A-14D950B9D86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57629" y="2349520"/>
                <a:ext cx="638661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75172CE6-A4B3-4BA0-BB3E-AA6490A9426C}"/>
                  </a:ext>
                </a:extLst>
              </p14:cNvPr>
              <p14:cNvContentPartPr/>
              <p14:nvPr/>
            </p14:nvContentPartPr>
            <p14:xfrm>
              <a:off x="5912040" y="2214520"/>
              <a:ext cx="1303920" cy="487800"/>
            </p14:xfrm>
          </p:contentPart>
        </mc:Choice>
        <mc:Fallback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75172CE6-A4B3-4BA0-BB3E-AA6490A9426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94040" y="2196880"/>
                <a:ext cx="133956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A423242-2C89-411F-8333-0E8A713232EF}"/>
                  </a:ext>
                </a:extLst>
              </p14:cNvPr>
              <p14:cNvContentPartPr/>
              <p14:nvPr/>
            </p14:nvContentPartPr>
            <p14:xfrm>
              <a:off x="4892880" y="2308120"/>
              <a:ext cx="783000" cy="441000"/>
            </p14:xfrm>
          </p:contentPart>
        </mc:Choice>
        <mc:Fallback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A423242-2C89-411F-8333-0E8A713232E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74880" y="2290120"/>
                <a:ext cx="81864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A2314BF-89B6-463D-AA2E-57AE79DCF0BD}"/>
                  </a:ext>
                </a:extLst>
              </p14:cNvPr>
              <p14:cNvContentPartPr/>
              <p14:nvPr/>
            </p14:nvContentPartPr>
            <p14:xfrm>
              <a:off x="2560080" y="2884480"/>
              <a:ext cx="4840920" cy="27720"/>
            </p14:xfrm>
          </p:contentPart>
        </mc:Choice>
        <mc:Fallback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A2314BF-89B6-463D-AA2E-57AE79DCF0B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542080" y="2866840"/>
                <a:ext cx="48765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15A07E3-EDA6-4F11-80BD-23CF66E637E3}"/>
                  </a:ext>
                </a:extLst>
              </p14:cNvPr>
              <p14:cNvContentPartPr/>
              <p14:nvPr/>
            </p14:nvContentPartPr>
            <p14:xfrm>
              <a:off x="7587480" y="2519080"/>
              <a:ext cx="42840" cy="15840"/>
            </p14:xfrm>
          </p:contentPart>
        </mc:Choice>
        <mc:Fallback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15A07E3-EDA6-4F11-80BD-23CF66E637E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569840" y="2501440"/>
                <a:ext cx="784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FA31FBD7-6065-4FE9-B63E-B6615B8A91D8}"/>
                  </a:ext>
                </a:extLst>
              </p14:cNvPr>
              <p14:cNvContentPartPr/>
              <p14:nvPr/>
            </p14:nvContentPartPr>
            <p14:xfrm>
              <a:off x="7628160" y="2698000"/>
              <a:ext cx="12240" cy="1440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FA31FBD7-6065-4FE9-B63E-B6615B8A91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10160" y="268036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55EA700-9749-4397-B6C6-F965FE031DF6}"/>
                  </a:ext>
                </a:extLst>
              </p14:cNvPr>
              <p14:cNvContentPartPr/>
              <p14:nvPr/>
            </p14:nvContentPartPr>
            <p14:xfrm>
              <a:off x="2326080" y="3164560"/>
              <a:ext cx="317520" cy="1969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55EA700-9749-4397-B6C6-F965FE031DF6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308440" y="3146920"/>
                <a:ext cx="3531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915C73-439F-4C20-8A3D-98E4B557216E}"/>
                  </a:ext>
                </a:extLst>
              </p14:cNvPr>
              <p14:cNvContentPartPr/>
              <p14:nvPr/>
            </p14:nvContentPartPr>
            <p14:xfrm>
              <a:off x="1451280" y="3185440"/>
              <a:ext cx="740160" cy="3294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915C73-439F-4C20-8A3D-98E4B557216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433289" y="3167781"/>
                <a:ext cx="775783" cy="3650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B233534-046F-4404-818B-D231E4A83CC6}"/>
                  </a:ext>
                </a:extLst>
              </p14:cNvPr>
              <p14:cNvContentPartPr/>
              <p14:nvPr/>
            </p14:nvContentPartPr>
            <p14:xfrm>
              <a:off x="1157880" y="3281200"/>
              <a:ext cx="185760" cy="208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B233534-046F-4404-818B-D231E4A83CC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140240" y="3263560"/>
                <a:ext cx="2214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86A9740-F0A2-43C9-86BE-54412E3FB8AA}"/>
                  </a:ext>
                </a:extLst>
              </p14:cNvPr>
              <p14:cNvContentPartPr/>
              <p14:nvPr/>
            </p14:nvContentPartPr>
            <p14:xfrm>
              <a:off x="724440" y="3159160"/>
              <a:ext cx="309960" cy="3772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86A9740-F0A2-43C9-86BE-54412E3FB8A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06779" y="3141520"/>
                <a:ext cx="34564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D747F3-AB11-4C0D-8058-A11B286A0D49}"/>
                  </a:ext>
                </a:extLst>
              </p14:cNvPr>
              <p14:cNvContentPartPr/>
              <p14:nvPr/>
            </p14:nvContentPartPr>
            <p14:xfrm>
              <a:off x="2633160" y="3331960"/>
              <a:ext cx="8640" cy="115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D747F3-AB11-4C0D-8058-A11B286A0D4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615520" y="3314320"/>
                <a:ext cx="4428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708187F-3CFB-43CD-B3DB-D7170664E6C3}"/>
                  </a:ext>
                </a:extLst>
              </p14:cNvPr>
              <p14:cNvContentPartPr/>
              <p14:nvPr/>
            </p14:nvContentPartPr>
            <p14:xfrm>
              <a:off x="2651520" y="3331960"/>
              <a:ext cx="8208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708187F-3CFB-43CD-B3DB-D7170664E6C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33520" y="3314320"/>
                <a:ext cx="11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8199063-283F-4435-9136-B687AF57F45D}"/>
                  </a:ext>
                </a:extLst>
              </p14:cNvPr>
              <p14:cNvContentPartPr/>
              <p14:nvPr/>
            </p14:nvContentPartPr>
            <p14:xfrm>
              <a:off x="2641440" y="3393160"/>
              <a:ext cx="57960" cy="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8199063-283F-4435-9136-B687AF57F45D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623440" y="3375160"/>
                <a:ext cx="93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B62AC26-B079-42BB-8960-FE985EC57BEA}"/>
                  </a:ext>
                </a:extLst>
              </p14:cNvPr>
              <p14:cNvContentPartPr/>
              <p14:nvPr/>
            </p14:nvContentPartPr>
            <p14:xfrm>
              <a:off x="2956440" y="3291280"/>
              <a:ext cx="153720" cy="3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B62AC26-B079-42BB-8960-FE985EC57BE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938440" y="3273640"/>
                <a:ext cx="189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5FA7F5A-3413-4204-B1BF-9167B9DA8C81}"/>
                  </a:ext>
                </a:extLst>
              </p14:cNvPr>
              <p14:cNvContentPartPr/>
              <p14:nvPr/>
            </p14:nvContentPartPr>
            <p14:xfrm>
              <a:off x="2986680" y="3382720"/>
              <a:ext cx="133560" cy="100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5FA7F5A-3413-4204-B1BF-9167B9DA8C81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968680" y="3365080"/>
                <a:ext cx="169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5D43E7B-F45A-4BEF-A280-CD1236068596}"/>
                  </a:ext>
                </a:extLst>
              </p14:cNvPr>
              <p14:cNvContentPartPr/>
              <p14:nvPr/>
            </p14:nvContentPartPr>
            <p14:xfrm>
              <a:off x="4103400" y="3134680"/>
              <a:ext cx="430200" cy="3585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5D43E7B-F45A-4BEF-A280-CD1236068596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085400" y="3117040"/>
                <a:ext cx="46584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97F91D-2A2E-4B2E-ACA8-F3A1CFBC8518}"/>
                  </a:ext>
                </a:extLst>
              </p14:cNvPr>
              <p14:cNvContentPartPr/>
              <p14:nvPr/>
            </p14:nvContentPartPr>
            <p14:xfrm>
              <a:off x="3850320" y="3230800"/>
              <a:ext cx="154080" cy="15840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97F91D-2A2E-4B2E-ACA8-F3A1CFBC851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832320" y="3212800"/>
                <a:ext cx="189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6B74DA-DC26-457D-BBD5-2D32733AE17F}"/>
                  </a:ext>
                </a:extLst>
              </p14:cNvPr>
              <p14:cNvContentPartPr/>
              <p14:nvPr/>
            </p14:nvContentPartPr>
            <p14:xfrm>
              <a:off x="3396720" y="3108400"/>
              <a:ext cx="320760" cy="3733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6B74DA-DC26-457D-BBD5-2D32733AE17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79080" y="3090760"/>
                <a:ext cx="35640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D8DD223-1990-4B59-A048-96BE450581F3}"/>
                  </a:ext>
                </a:extLst>
              </p14:cNvPr>
              <p14:cNvContentPartPr/>
              <p14:nvPr/>
            </p14:nvContentPartPr>
            <p14:xfrm>
              <a:off x="3840240" y="2996800"/>
              <a:ext cx="1191240" cy="8028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D8DD223-1990-4B59-A048-96BE450581F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822240" y="2979160"/>
                <a:ext cx="1226880" cy="83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3D1100A-80ED-4867-B43B-3ABD9E398AF6}"/>
                  </a:ext>
                </a:extLst>
              </p14:cNvPr>
              <p14:cNvContentPartPr/>
              <p14:nvPr/>
            </p14:nvContentPartPr>
            <p14:xfrm>
              <a:off x="541920" y="2803840"/>
              <a:ext cx="1197000" cy="9842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3D1100A-80ED-4867-B43B-3ABD9E398AF6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24280" y="2785840"/>
                <a:ext cx="1232640" cy="10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2C33AF-ABC1-4F32-B8D4-D48CB29C4983}"/>
                  </a:ext>
                </a:extLst>
              </p14:cNvPr>
              <p14:cNvContentPartPr/>
              <p14:nvPr/>
            </p14:nvContentPartPr>
            <p14:xfrm>
              <a:off x="5626560" y="3050080"/>
              <a:ext cx="401760" cy="2934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2C33AF-ABC1-4F32-B8D4-D48CB29C498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608560" y="3032080"/>
                <a:ext cx="43740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66DC651-FF44-4F80-8042-F4A9659A0741}"/>
                  </a:ext>
                </a:extLst>
              </p14:cNvPr>
              <p14:cNvContentPartPr/>
              <p14:nvPr/>
            </p14:nvContentPartPr>
            <p14:xfrm>
              <a:off x="6146400" y="3134320"/>
              <a:ext cx="1135440" cy="3776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66DC651-FF44-4F80-8042-F4A9659A07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28754" y="3116320"/>
                <a:ext cx="1171091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64C1EB0-2807-4D8E-B400-489296440590}"/>
                  </a:ext>
                </a:extLst>
              </p14:cNvPr>
              <p14:cNvContentPartPr/>
              <p14:nvPr/>
            </p14:nvContentPartPr>
            <p14:xfrm>
              <a:off x="6309120" y="3657400"/>
              <a:ext cx="15372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64C1EB0-2807-4D8E-B400-48929644059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291120" y="3639400"/>
                <a:ext cx="189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C37893-D632-42BB-9BF1-B8C4D2CDE270}"/>
                  </a:ext>
                </a:extLst>
              </p14:cNvPr>
              <p14:cNvContentPartPr/>
              <p14:nvPr/>
            </p14:nvContentPartPr>
            <p14:xfrm>
              <a:off x="6329280" y="3758560"/>
              <a:ext cx="86760" cy="100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C37893-D632-42BB-9BF1-B8C4D2CDE27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311640" y="3740920"/>
                <a:ext cx="122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1D5586-C94F-4BBF-8B02-A75D0360EBB7}"/>
                  </a:ext>
                </a:extLst>
              </p14:cNvPr>
              <p14:cNvContentPartPr/>
              <p14:nvPr/>
            </p14:nvContentPartPr>
            <p14:xfrm>
              <a:off x="5689200" y="3548320"/>
              <a:ext cx="477000" cy="2822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1D5586-C94F-4BBF-8B02-A75D0360EBB7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671200" y="3530680"/>
                <a:ext cx="512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E4E983-1583-4DA8-A9B8-AABEF7F8E631}"/>
                  </a:ext>
                </a:extLst>
              </p14:cNvPr>
              <p14:cNvContentPartPr/>
              <p14:nvPr/>
            </p14:nvContentPartPr>
            <p14:xfrm>
              <a:off x="6623760" y="3565960"/>
              <a:ext cx="270720" cy="27756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E4E983-1583-4DA8-A9B8-AABEF7F8E63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606120" y="3547960"/>
                <a:ext cx="30636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B436B60-F326-43E2-AF21-82542E80B1DB}"/>
                  </a:ext>
                </a:extLst>
              </p14:cNvPr>
              <p14:cNvContentPartPr/>
              <p14:nvPr/>
            </p14:nvContentPartPr>
            <p14:xfrm>
              <a:off x="7076280" y="3545440"/>
              <a:ext cx="154800" cy="2451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B436B60-F326-43E2-AF21-82542E80B1DB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058640" y="3527800"/>
                <a:ext cx="1904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D035AC-9194-477F-8EF3-BF5F7415E3A8}"/>
                  </a:ext>
                </a:extLst>
              </p14:cNvPr>
              <p14:cNvContentPartPr/>
              <p14:nvPr/>
            </p14:nvContentPartPr>
            <p14:xfrm>
              <a:off x="7345560" y="3700960"/>
              <a:ext cx="104760" cy="9900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D035AC-9194-477F-8EF3-BF5F7415E3A8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327560" y="3683320"/>
                <a:ext cx="1404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2C5A5EB-1D9A-4301-9EC0-62796EE56D9F}"/>
                  </a:ext>
                </a:extLst>
              </p14:cNvPr>
              <p14:cNvContentPartPr/>
              <p14:nvPr/>
            </p14:nvContentPartPr>
            <p14:xfrm>
              <a:off x="6065040" y="4155280"/>
              <a:ext cx="108000" cy="153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2C5A5EB-1D9A-4301-9EC0-62796EE56D9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047400" y="4137280"/>
                <a:ext cx="1436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B48B075-824D-4C75-BC5D-C7E8BA753D79}"/>
                  </a:ext>
                </a:extLst>
              </p14:cNvPr>
              <p14:cNvContentPartPr/>
              <p14:nvPr/>
            </p14:nvContentPartPr>
            <p14:xfrm>
              <a:off x="6369960" y="4155280"/>
              <a:ext cx="181800" cy="190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B48B075-824D-4C75-BC5D-C7E8BA753D7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352320" y="4137280"/>
                <a:ext cx="217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61EE702-A948-4524-BC2E-E68EBD63590D}"/>
                  </a:ext>
                </a:extLst>
              </p14:cNvPr>
              <p14:cNvContentPartPr/>
              <p14:nvPr/>
            </p14:nvContentPartPr>
            <p14:xfrm>
              <a:off x="6431160" y="4235920"/>
              <a:ext cx="132840" cy="108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61EE702-A948-4524-BC2E-E68EBD63590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13160" y="421828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7A84D21-D1B8-4CD1-8CB0-F434B14ADFA4}"/>
                  </a:ext>
                </a:extLst>
              </p14:cNvPr>
              <p14:cNvContentPartPr/>
              <p14:nvPr/>
            </p14:nvContentPartPr>
            <p14:xfrm>
              <a:off x="5756160" y="4002640"/>
              <a:ext cx="199440" cy="2696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7A84D21-D1B8-4CD1-8CB0-F434B14ADFA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738160" y="3984640"/>
                <a:ext cx="23508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D460DEF-DC15-4A3A-A0A2-409821888A91}"/>
                  </a:ext>
                </a:extLst>
              </p14:cNvPr>
              <p14:cNvContentPartPr/>
              <p14:nvPr/>
            </p14:nvContentPartPr>
            <p14:xfrm>
              <a:off x="7439880" y="3974560"/>
              <a:ext cx="340920" cy="3103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D460DEF-DC15-4A3A-A0A2-409821888A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422240" y="3956920"/>
                <a:ext cx="3765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0DDD312-4F6D-4664-908B-38A5E42B150D}"/>
                  </a:ext>
                </a:extLst>
              </p14:cNvPr>
              <p14:cNvContentPartPr/>
              <p14:nvPr/>
            </p14:nvContentPartPr>
            <p14:xfrm>
              <a:off x="6755880" y="4010560"/>
              <a:ext cx="568440" cy="3603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0DDD312-4F6D-4664-908B-38A5E42B150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738240" y="3992560"/>
                <a:ext cx="60408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18B5BCC-E5FE-46BC-83FE-0CC50F9D69E1}"/>
                  </a:ext>
                </a:extLst>
              </p14:cNvPr>
              <p14:cNvContentPartPr/>
              <p14:nvPr/>
            </p14:nvContentPartPr>
            <p14:xfrm>
              <a:off x="426360" y="3951880"/>
              <a:ext cx="284760" cy="2840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18B5BCC-E5FE-46BC-83FE-0CC50F9D69E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408720" y="3933880"/>
                <a:ext cx="3204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8EB558A-1C1B-460D-B725-DFCF5362FD22}"/>
                  </a:ext>
                </a:extLst>
              </p14:cNvPr>
              <p14:cNvContentPartPr/>
              <p14:nvPr/>
            </p14:nvContentPartPr>
            <p14:xfrm>
              <a:off x="2529480" y="3687640"/>
              <a:ext cx="360" cy="3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8EB558A-1C1B-460D-B725-DFCF5362FD2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511840" y="367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EF11CA2-8EEE-4A05-A7D2-C34C451D9294}"/>
                  </a:ext>
                </a:extLst>
              </p14:cNvPr>
              <p14:cNvContentPartPr/>
              <p14:nvPr/>
            </p14:nvContentPartPr>
            <p14:xfrm>
              <a:off x="1201800" y="3758560"/>
              <a:ext cx="1819080" cy="50256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EF11CA2-8EEE-4A05-A7D2-C34C451D929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184157" y="3740920"/>
                <a:ext cx="1854727" cy="53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5E1088D-B46A-4944-9C19-78867B0E0488}"/>
                  </a:ext>
                </a:extLst>
              </p14:cNvPr>
              <p14:cNvContentPartPr/>
              <p14:nvPr/>
            </p14:nvContentPartPr>
            <p14:xfrm>
              <a:off x="3230400" y="3911920"/>
              <a:ext cx="134640" cy="972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5E1088D-B46A-4944-9C19-78867B0E0488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212760" y="3894280"/>
                <a:ext cx="170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407B955-0E6B-4C52-A6F4-988733EB744F}"/>
                  </a:ext>
                </a:extLst>
              </p14:cNvPr>
              <p14:cNvContentPartPr/>
              <p14:nvPr/>
            </p14:nvContentPartPr>
            <p14:xfrm>
              <a:off x="3948240" y="3769000"/>
              <a:ext cx="327960" cy="30312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407B955-0E6B-4C52-A6F4-988733EB744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930240" y="3751360"/>
                <a:ext cx="36360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0F41EC6-F9AB-4E57-AC1F-2CE820771205}"/>
                  </a:ext>
                </a:extLst>
              </p14:cNvPr>
              <p14:cNvContentPartPr/>
              <p14:nvPr/>
            </p14:nvContentPartPr>
            <p14:xfrm>
              <a:off x="3525240" y="3779080"/>
              <a:ext cx="309960" cy="2793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0F41EC6-F9AB-4E57-AC1F-2CE820771205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507261" y="3761080"/>
                <a:ext cx="345559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A881AB81-3BA9-4019-87B0-90CF5482CBF9}"/>
                  </a:ext>
                </a:extLst>
              </p14:cNvPr>
              <p14:cNvContentPartPr/>
              <p14:nvPr/>
            </p14:nvContentPartPr>
            <p14:xfrm>
              <a:off x="6480120" y="3564520"/>
              <a:ext cx="81000" cy="2196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A881AB81-3BA9-4019-87B0-90CF5482CBF9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462120" y="3546880"/>
                <a:ext cx="1166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1CBF0B3-2760-4CC3-AC76-F51C01052FFB}"/>
                  </a:ext>
                </a:extLst>
              </p14:cNvPr>
              <p14:cNvContentPartPr/>
              <p14:nvPr/>
            </p14:nvContentPartPr>
            <p14:xfrm>
              <a:off x="4358280" y="3646960"/>
              <a:ext cx="659520" cy="42552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1CBF0B3-2760-4CC3-AC76-F51C01052FF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340280" y="3628960"/>
                <a:ext cx="69516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6014D74D-57CF-4D3D-9643-6DD262F184A1}"/>
                  </a:ext>
                </a:extLst>
              </p14:cNvPr>
              <p14:cNvContentPartPr/>
              <p14:nvPr/>
            </p14:nvContentPartPr>
            <p14:xfrm>
              <a:off x="5098080" y="3631840"/>
              <a:ext cx="305640" cy="378360"/>
            </p14:xfrm>
          </p:contentPart>
        </mc:Choice>
        <mc:Fallback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6014D74D-57CF-4D3D-9643-6DD262F184A1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080080" y="3613840"/>
                <a:ext cx="341280" cy="414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02201231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EBA4DDE-5441-4E6F-A30F-3682799BF7E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24149" r="7500" b="64444"/>
          <a:stretch/>
        </p:blipFill>
        <p:spPr>
          <a:xfrm>
            <a:off x="181495" y="136524"/>
            <a:ext cx="8583942" cy="21494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14:cNvPr>
              <p14:cNvContentPartPr/>
              <p14:nvPr/>
            </p14:nvContentPartPr>
            <p14:xfrm>
              <a:off x="2372880" y="2056120"/>
              <a:ext cx="310680" cy="232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354880" y="2038480"/>
                <a:ext cx="34632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14:cNvPr>
              <p14:cNvContentPartPr/>
              <p14:nvPr/>
            </p14:nvContentPartPr>
            <p14:xfrm>
              <a:off x="2813880" y="2083480"/>
              <a:ext cx="191160" cy="9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5880" y="2065480"/>
                <a:ext cx="226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14:cNvPr>
              <p14:cNvContentPartPr/>
              <p14:nvPr/>
            </p14:nvContentPartPr>
            <p14:xfrm>
              <a:off x="2874720" y="2194360"/>
              <a:ext cx="14832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57080" y="2176360"/>
                <a:ext cx="1839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14:cNvPr>
              <p14:cNvContentPartPr/>
              <p14:nvPr/>
            </p14:nvContentPartPr>
            <p14:xfrm>
              <a:off x="3138600" y="2011480"/>
              <a:ext cx="11160" cy="21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120960" y="1993840"/>
                <a:ext cx="468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14:cNvPr>
              <p14:cNvContentPartPr/>
              <p14:nvPr/>
            </p14:nvContentPartPr>
            <p14:xfrm>
              <a:off x="3230400" y="2032720"/>
              <a:ext cx="118080" cy="213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212760" y="2015080"/>
                <a:ext cx="1537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14:cNvPr>
              <p14:cNvContentPartPr/>
              <p14:nvPr/>
            </p14:nvContentPartPr>
            <p14:xfrm>
              <a:off x="3965880" y="2204080"/>
              <a:ext cx="16920" cy="58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948240" y="2186440"/>
                <a:ext cx="525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14:cNvPr>
              <p14:cNvContentPartPr/>
              <p14:nvPr/>
            </p14:nvContentPartPr>
            <p14:xfrm>
              <a:off x="3463320" y="1980880"/>
              <a:ext cx="3470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45320" y="1962880"/>
                <a:ext cx="3826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14:cNvPr>
              <p14:cNvContentPartPr/>
              <p14:nvPr/>
            </p14:nvContentPartPr>
            <p14:xfrm>
              <a:off x="4265760" y="1970800"/>
              <a:ext cx="132480" cy="20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47760" y="1952800"/>
                <a:ext cx="1681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14:cNvPr>
              <p14:cNvContentPartPr/>
              <p14:nvPr/>
            </p14:nvContentPartPr>
            <p14:xfrm>
              <a:off x="4581840" y="2015440"/>
              <a:ext cx="196200" cy="6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563840" y="1997440"/>
                <a:ext cx="2318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14:cNvPr>
              <p14:cNvContentPartPr/>
              <p14:nvPr/>
            </p14:nvContentPartPr>
            <p14:xfrm>
              <a:off x="4612440" y="2083120"/>
              <a:ext cx="184320" cy="2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594800" y="2065480"/>
                <a:ext cx="219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14:cNvPr>
              <p14:cNvContentPartPr/>
              <p14:nvPr/>
            </p14:nvContentPartPr>
            <p14:xfrm>
              <a:off x="4896480" y="1949920"/>
              <a:ext cx="144000" cy="185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78840" y="1932280"/>
                <a:ext cx="1796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14:cNvPr>
              <p14:cNvContentPartPr/>
              <p14:nvPr/>
            </p14:nvContentPartPr>
            <p14:xfrm>
              <a:off x="5133720" y="2072320"/>
              <a:ext cx="6840" cy="40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16080" y="2054320"/>
                <a:ext cx="42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14:cNvPr>
              <p14:cNvContentPartPr/>
              <p14:nvPr/>
            </p14:nvContentPartPr>
            <p14:xfrm>
              <a:off x="5277000" y="1916440"/>
              <a:ext cx="438120" cy="196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259000" y="1898440"/>
                <a:ext cx="473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14:cNvPr>
              <p14:cNvContentPartPr/>
              <p14:nvPr/>
            </p14:nvContentPartPr>
            <p14:xfrm>
              <a:off x="5897280" y="2102920"/>
              <a:ext cx="46440" cy="58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79280" y="2084920"/>
                <a:ext cx="820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14:cNvPr>
              <p14:cNvContentPartPr/>
              <p14:nvPr/>
            </p14:nvContentPartPr>
            <p14:xfrm>
              <a:off x="6705120" y="2000680"/>
              <a:ext cx="17136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687480" y="1983040"/>
                <a:ext cx="207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14:cNvPr>
              <p14:cNvContentPartPr/>
              <p14:nvPr/>
            </p14:nvContentPartPr>
            <p14:xfrm>
              <a:off x="6695040" y="2092480"/>
              <a:ext cx="101160" cy="2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677040" y="2074840"/>
                <a:ext cx="1368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14:cNvPr>
              <p14:cNvContentPartPr/>
              <p14:nvPr/>
            </p14:nvContentPartPr>
            <p14:xfrm>
              <a:off x="7010040" y="1963960"/>
              <a:ext cx="189360" cy="19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92400" y="1945960"/>
                <a:ext cx="2250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14:cNvPr>
              <p14:cNvContentPartPr/>
              <p14:nvPr/>
            </p14:nvContentPartPr>
            <p14:xfrm>
              <a:off x="7309200" y="1918240"/>
              <a:ext cx="348840" cy="213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291200" y="1900240"/>
                <a:ext cx="3844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14:cNvPr>
              <p14:cNvContentPartPr/>
              <p14:nvPr/>
            </p14:nvContentPartPr>
            <p14:xfrm>
              <a:off x="6208320" y="1909240"/>
              <a:ext cx="333720" cy="24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90320" y="1891240"/>
                <a:ext cx="369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14:cNvPr>
              <p14:cNvContentPartPr/>
              <p14:nvPr/>
            </p14:nvContentPartPr>
            <p14:xfrm>
              <a:off x="7673160" y="2123080"/>
              <a:ext cx="99360" cy="1468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655160" y="2105440"/>
                <a:ext cx="135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14:cNvPr>
              <p14:cNvContentPartPr/>
              <p14:nvPr/>
            </p14:nvContentPartPr>
            <p14:xfrm>
              <a:off x="8300280" y="2031280"/>
              <a:ext cx="1011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282640" y="201364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14:cNvPr>
              <p14:cNvContentPartPr/>
              <p14:nvPr/>
            </p14:nvContentPartPr>
            <p14:xfrm>
              <a:off x="8310360" y="2105080"/>
              <a:ext cx="92520" cy="8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292720" y="2087080"/>
                <a:ext cx="128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14:cNvPr>
              <p14:cNvContentPartPr/>
              <p14:nvPr/>
            </p14:nvContentPartPr>
            <p14:xfrm>
              <a:off x="8676480" y="1926520"/>
              <a:ext cx="274680" cy="289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658480" y="1908542"/>
                <a:ext cx="310320" cy="324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14:cNvPr>
              <p14:cNvContentPartPr/>
              <p14:nvPr/>
            </p14:nvContentPartPr>
            <p14:xfrm>
              <a:off x="8518080" y="1956760"/>
              <a:ext cx="88560" cy="165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500153" y="1939120"/>
                <a:ext cx="124056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14:cNvPr>
              <p14:cNvContentPartPr/>
              <p14:nvPr/>
            </p14:nvContentPartPr>
            <p14:xfrm>
              <a:off x="7954680" y="1932280"/>
              <a:ext cx="223920" cy="270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937040" y="191464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14:cNvPr>
              <p14:cNvContentPartPr/>
              <p14:nvPr/>
            </p14:nvContentPartPr>
            <p14:xfrm>
              <a:off x="618240" y="2422600"/>
              <a:ext cx="156600" cy="28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0600" y="2404600"/>
                <a:ext cx="1922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14:cNvPr>
              <p14:cNvContentPartPr/>
              <p14:nvPr/>
            </p14:nvContentPartPr>
            <p14:xfrm>
              <a:off x="883560" y="2610520"/>
              <a:ext cx="110520" cy="10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65560" y="2592520"/>
                <a:ext cx="1461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14:cNvPr>
              <p14:cNvContentPartPr/>
              <p14:nvPr/>
            </p14:nvContentPartPr>
            <p14:xfrm>
              <a:off x="1198560" y="2509720"/>
              <a:ext cx="185760" cy="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80920" y="2491720"/>
                <a:ext cx="221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14:cNvPr>
              <p14:cNvContentPartPr/>
              <p14:nvPr/>
            </p14:nvContentPartPr>
            <p14:xfrm>
              <a:off x="1218720" y="2620960"/>
              <a:ext cx="175680" cy="1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200720" y="2603320"/>
                <a:ext cx="211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14:cNvPr>
              <p14:cNvContentPartPr/>
              <p14:nvPr/>
            </p14:nvContentPartPr>
            <p14:xfrm>
              <a:off x="1822440" y="2387320"/>
              <a:ext cx="506880" cy="2440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804440" y="2369680"/>
                <a:ext cx="5425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14:cNvPr>
              <p14:cNvContentPartPr/>
              <p14:nvPr/>
            </p14:nvContentPartPr>
            <p14:xfrm>
              <a:off x="1604280" y="2346640"/>
              <a:ext cx="112680" cy="302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86640" y="2329000"/>
                <a:ext cx="1483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0318FB7-028D-4F62-B332-0A5639C7B7A6}"/>
                  </a:ext>
                </a:extLst>
              </p14:cNvPr>
              <p14:cNvContentPartPr/>
              <p14:nvPr/>
            </p14:nvContentPartPr>
            <p14:xfrm>
              <a:off x="3555840" y="1848040"/>
              <a:ext cx="4358880" cy="4176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0318FB7-028D-4F62-B332-0A5639C7B7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7840" y="1812040"/>
                <a:ext cx="4394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860C53F-B605-422A-ACDC-AC268AC884CF}"/>
                  </a:ext>
                </a:extLst>
              </p14:cNvPr>
              <p14:cNvContentPartPr/>
              <p14:nvPr/>
            </p14:nvContentPartPr>
            <p14:xfrm>
              <a:off x="223320" y="2191840"/>
              <a:ext cx="1993680" cy="676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860C53F-B605-422A-ACDC-AC268AC884C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05680" y="2155840"/>
                <a:ext cx="20293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8D469C6-30AB-4523-B636-FABFD3BD4111}"/>
                  </a:ext>
                </a:extLst>
              </p14:cNvPr>
              <p14:cNvContentPartPr/>
              <p14:nvPr/>
            </p14:nvContentPartPr>
            <p14:xfrm>
              <a:off x="4337760" y="2379400"/>
              <a:ext cx="282240" cy="34524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8D469C6-30AB-4523-B636-FABFD3BD4111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20097" y="2361778"/>
                <a:ext cx="317926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7C84874-052B-4444-897F-9D46BD593ACA}"/>
                  </a:ext>
                </a:extLst>
              </p14:cNvPr>
              <p14:cNvContentPartPr/>
              <p14:nvPr/>
            </p14:nvContentPartPr>
            <p14:xfrm>
              <a:off x="3409680" y="2345920"/>
              <a:ext cx="653760" cy="35748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7C84874-052B-4444-897F-9D46BD593AC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392040" y="2328280"/>
                <a:ext cx="68940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D98183C-8A71-48B6-A71A-14D950B9D86F}"/>
                  </a:ext>
                </a:extLst>
              </p14:cNvPr>
              <p14:cNvContentPartPr/>
              <p14:nvPr/>
            </p14:nvContentPartPr>
            <p14:xfrm>
              <a:off x="2675280" y="2367520"/>
              <a:ext cx="603000" cy="4564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D98183C-8A71-48B6-A71A-14D950B9D86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57629" y="2349520"/>
                <a:ext cx="638661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75172CE6-A4B3-4BA0-BB3E-AA6490A9426C}"/>
                  </a:ext>
                </a:extLst>
              </p14:cNvPr>
              <p14:cNvContentPartPr/>
              <p14:nvPr/>
            </p14:nvContentPartPr>
            <p14:xfrm>
              <a:off x="5912040" y="2214520"/>
              <a:ext cx="1303920" cy="487800"/>
            </p14:xfrm>
          </p:contentPart>
        </mc:Choice>
        <mc:Fallback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75172CE6-A4B3-4BA0-BB3E-AA6490A9426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94040" y="2196880"/>
                <a:ext cx="133956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A423242-2C89-411F-8333-0E8A713232EF}"/>
                  </a:ext>
                </a:extLst>
              </p14:cNvPr>
              <p14:cNvContentPartPr/>
              <p14:nvPr/>
            </p14:nvContentPartPr>
            <p14:xfrm>
              <a:off x="4892880" y="2308120"/>
              <a:ext cx="783000" cy="441000"/>
            </p14:xfrm>
          </p:contentPart>
        </mc:Choice>
        <mc:Fallback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A423242-2C89-411F-8333-0E8A713232E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74880" y="2290120"/>
                <a:ext cx="81864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A2314BF-89B6-463D-AA2E-57AE79DCF0BD}"/>
                  </a:ext>
                </a:extLst>
              </p14:cNvPr>
              <p14:cNvContentPartPr/>
              <p14:nvPr/>
            </p14:nvContentPartPr>
            <p14:xfrm>
              <a:off x="2560080" y="2884480"/>
              <a:ext cx="4840920" cy="27720"/>
            </p14:xfrm>
          </p:contentPart>
        </mc:Choice>
        <mc:Fallback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A2314BF-89B6-463D-AA2E-57AE79DCF0B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542080" y="2866840"/>
                <a:ext cx="48765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15A07E3-EDA6-4F11-80BD-23CF66E637E3}"/>
                  </a:ext>
                </a:extLst>
              </p14:cNvPr>
              <p14:cNvContentPartPr/>
              <p14:nvPr/>
            </p14:nvContentPartPr>
            <p14:xfrm>
              <a:off x="7587480" y="2519080"/>
              <a:ext cx="42840" cy="15840"/>
            </p14:xfrm>
          </p:contentPart>
        </mc:Choice>
        <mc:Fallback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15A07E3-EDA6-4F11-80BD-23CF66E637E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569840" y="2501440"/>
                <a:ext cx="784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FA31FBD7-6065-4FE9-B63E-B6615B8A91D8}"/>
                  </a:ext>
                </a:extLst>
              </p14:cNvPr>
              <p14:cNvContentPartPr/>
              <p14:nvPr/>
            </p14:nvContentPartPr>
            <p14:xfrm>
              <a:off x="7628160" y="2698000"/>
              <a:ext cx="12240" cy="1440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FA31FBD7-6065-4FE9-B63E-B6615B8A91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10160" y="268036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55EA700-9749-4397-B6C6-F965FE031DF6}"/>
                  </a:ext>
                </a:extLst>
              </p14:cNvPr>
              <p14:cNvContentPartPr/>
              <p14:nvPr/>
            </p14:nvContentPartPr>
            <p14:xfrm>
              <a:off x="2326080" y="3164560"/>
              <a:ext cx="317520" cy="1969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55EA700-9749-4397-B6C6-F965FE031DF6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308440" y="3146920"/>
                <a:ext cx="3531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915C73-439F-4C20-8A3D-98E4B557216E}"/>
                  </a:ext>
                </a:extLst>
              </p14:cNvPr>
              <p14:cNvContentPartPr/>
              <p14:nvPr/>
            </p14:nvContentPartPr>
            <p14:xfrm>
              <a:off x="1451280" y="3185440"/>
              <a:ext cx="740160" cy="3294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915C73-439F-4C20-8A3D-98E4B557216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433289" y="3167781"/>
                <a:ext cx="775783" cy="3650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B233534-046F-4404-818B-D231E4A83CC6}"/>
                  </a:ext>
                </a:extLst>
              </p14:cNvPr>
              <p14:cNvContentPartPr/>
              <p14:nvPr/>
            </p14:nvContentPartPr>
            <p14:xfrm>
              <a:off x="1157880" y="3281200"/>
              <a:ext cx="185760" cy="208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B233534-046F-4404-818B-D231E4A83CC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140240" y="3263560"/>
                <a:ext cx="2214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86A9740-F0A2-43C9-86BE-54412E3FB8AA}"/>
                  </a:ext>
                </a:extLst>
              </p14:cNvPr>
              <p14:cNvContentPartPr/>
              <p14:nvPr/>
            </p14:nvContentPartPr>
            <p14:xfrm>
              <a:off x="724440" y="3159160"/>
              <a:ext cx="309960" cy="3772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86A9740-F0A2-43C9-86BE-54412E3FB8A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06779" y="3141520"/>
                <a:ext cx="34564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D747F3-AB11-4C0D-8058-A11B286A0D49}"/>
                  </a:ext>
                </a:extLst>
              </p14:cNvPr>
              <p14:cNvContentPartPr/>
              <p14:nvPr/>
            </p14:nvContentPartPr>
            <p14:xfrm>
              <a:off x="2633160" y="3331960"/>
              <a:ext cx="8640" cy="115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D747F3-AB11-4C0D-8058-A11B286A0D4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615520" y="3314320"/>
                <a:ext cx="4428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708187F-3CFB-43CD-B3DB-D7170664E6C3}"/>
                  </a:ext>
                </a:extLst>
              </p14:cNvPr>
              <p14:cNvContentPartPr/>
              <p14:nvPr/>
            </p14:nvContentPartPr>
            <p14:xfrm>
              <a:off x="2651520" y="3331960"/>
              <a:ext cx="8208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708187F-3CFB-43CD-B3DB-D7170664E6C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33520" y="3314320"/>
                <a:ext cx="11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8199063-283F-4435-9136-B687AF57F45D}"/>
                  </a:ext>
                </a:extLst>
              </p14:cNvPr>
              <p14:cNvContentPartPr/>
              <p14:nvPr/>
            </p14:nvContentPartPr>
            <p14:xfrm>
              <a:off x="2641440" y="3393160"/>
              <a:ext cx="57960" cy="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8199063-283F-4435-9136-B687AF57F45D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623440" y="3375160"/>
                <a:ext cx="93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B62AC26-B079-42BB-8960-FE985EC57BEA}"/>
                  </a:ext>
                </a:extLst>
              </p14:cNvPr>
              <p14:cNvContentPartPr/>
              <p14:nvPr/>
            </p14:nvContentPartPr>
            <p14:xfrm>
              <a:off x="2956440" y="3291280"/>
              <a:ext cx="153720" cy="3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B62AC26-B079-42BB-8960-FE985EC57BE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938440" y="3273640"/>
                <a:ext cx="189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5FA7F5A-3413-4204-B1BF-9167B9DA8C81}"/>
                  </a:ext>
                </a:extLst>
              </p14:cNvPr>
              <p14:cNvContentPartPr/>
              <p14:nvPr/>
            </p14:nvContentPartPr>
            <p14:xfrm>
              <a:off x="2986680" y="3382720"/>
              <a:ext cx="133560" cy="100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5FA7F5A-3413-4204-B1BF-9167B9DA8C81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968680" y="3365080"/>
                <a:ext cx="169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5D43E7B-F45A-4BEF-A280-CD1236068596}"/>
                  </a:ext>
                </a:extLst>
              </p14:cNvPr>
              <p14:cNvContentPartPr/>
              <p14:nvPr/>
            </p14:nvContentPartPr>
            <p14:xfrm>
              <a:off x="4103400" y="3134680"/>
              <a:ext cx="430200" cy="3585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5D43E7B-F45A-4BEF-A280-CD1236068596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085400" y="3117040"/>
                <a:ext cx="46584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97F91D-2A2E-4B2E-ACA8-F3A1CFBC8518}"/>
                  </a:ext>
                </a:extLst>
              </p14:cNvPr>
              <p14:cNvContentPartPr/>
              <p14:nvPr/>
            </p14:nvContentPartPr>
            <p14:xfrm>
              <a:off x="3850320" y="3230800"/>
              <a:ext cx="154080" cy="15840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97F91D-2A2E-4B2E-ACA8-F3A1CFBC851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832320" y="3212800"/>
                <a:ext cx="189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6B74DA-DC26-457D-BBD5-2D32733AE17F}"/>
                  </a:ext>
                </a:extLst>
              </p14:cNvPr>
              <p14:cNvContentPartPr/>
              <p14:nvPr/>
            </p14:nvContentPartPr>
            <p14:xfrm>
              <a:off x="3396720" y="3108400"/>
              <a:ext cx="320760" cy="3733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6B74DA-DC26-457D-BBD5-2D32733AE17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79080" y="3090760"/>
                <a:ext cx="35640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D8DD223-1990-4B59-A048-96BE450581F3}"/>
                  </a:ext>
                </a:extLst>
              </p14:cNvPr>
              <p14:cNvContentPartPr/>
              <p14:nvPr/>
            </p14:nvContentPartPr>
            <p14:xfrm>
              <a:off x="3840240" y="2996800"/>
              <a:ext cx="1191240" cy="8028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D8DD223-1990-4B59-A048-96BE450581F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822240" y="2979160"/>
                <a:ext cx="1226880" cy="83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3D1100A-80ED-4867-B43B-3ABD9E398AF6}"/>
                  </a:ext>
                </a:extLst>
              </p14:cNvPr>
              <p14:cNvContentPartPr/>
              <p14:nvPr/>
            </p14:nvContentPartPr>
            <p14:xfrm>
              <a:off x="541920" y="2803840"/>
              <a:ext cx="1197000" cy="9842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3D1100A-80ED-4867-B43B-3ABD9E398AF6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24280" y="2785840"/>
                <a:ext cx="1232640" cy="10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2C33AF-ABC1-4F32-B8D4-D48CB29C4983}"/>
                  </a:ext>
                </a:extLst>
              </p14:cNvPr>
              <p14:cNvContentPartPr/>
              <p14:nvPr/>
            </p14:nvContentPartPr>
            <p14:xfrm>
              <a:off x="5626560" y="3050080"/>
              <a:ext cx="401760" cy="2934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2C33AF-ABC1-4F32-B8D4-D48CB29C498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608560" y="3032080"/>
                <a:ext cx="43740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66DC651-FF44-4F80-8042-F4A9659A0741}"/>
                  </a:ext>
                </a:extLst>
              </p14:cNvPr>
              <p14:cNvContentPartPr/>
              <p14:nvPr/>
            </p14:nvContentPartPr>
            <p14:xfrm>
              <a:off x="6146400" y="3134320"/>
              <a:ext cx="1135440" cy="3776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66DC651-FF44-4F80-8042-F4A9659A07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28754" y="3116320"/>
                <a:ext cx="1171091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64C1EB0-2807-4D8E-B400-489296440590}"/>
                  </a:ext>
                </a:extLst>
              </p14:cNvPr>
              <p14:cNvContentPartPr/>
              <p14:nvPr/>
            </p14:nvContentPartPr>
            <p14:xfrm>
              <a:off x="6309120" y="3657400"/>
              <a:ext cx="15372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64C1EB0-2807-4D8E-B400-48929644059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291120" y="3639400"/>
                <a:ext cx="189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C37893-D632-42BB-9BF1-B8C4D2CDE270}"/>
                  </a:ext>
                </a:extLst>
              </p14:cNvPr>
              <p14:cNvContentPartPr/>
              <p14:nvPr/>
            </p14:nvContentPartPr>
            <p14:xfrm>
              <a:off x="6329280" y="3758560"/>
              <a:ext cx="86760" cy="100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C37893-D632-42BB-9BF1-B8C4D2CDE27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311640" y="3740920"/>
                <a:ext cx="122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1D5586-C94F-4BBF-8B02-A75D0360EBB7}"/>
                  </a:ext>
                </a:extLst>
              </p14:cNvPr>
              <p14:cNvContentPartPr/>
              <p14:nvPr/>
            </p14:nvContentPartPr>
            <p14:xfrm>
              <a:off x="5689200" y="3548320"/>
              <a:ext cx="477000" cy="2822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1D5586-C94F-4BBF-8B02-A75D0360EBB7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671200" y="3530680"/>
                <a:ext cx="512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E4E983-1583-4DA8-A9B8-AABEF7F8E631}"/>
                  </a:ext>
                </a:extLst>
              </p14:cNvPr>
              <p14:cNvContentPartPr/>
              <p14:nvPr/>
            </p14:nvContentPartPr>
            <p14:xfrm>
              <a:off x="6623760" y="3565960"/>
              <a:ext cx="270720" cy="27756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E4E983-1583-4DA8-A9B8-AABEF7F8E63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606120" y="3547960"/>
                <a:ext cx="30636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B436B60-F326-43E2-AF21-82542E80B1DB}"/>
                  </a:ext>
                </a:extLst>
              </p14:cNvPr>
              <p14:cNvContentPartPr/>
              <p14:nvPr/>
            </p14:nvContentPartPr>
            <p14:xfrm>
              <a:off x="7076280" y="3545440"/>
              <a:ext cx="154800" cy="2451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B436B60-F326-43E2-AF21-82542E80B1DB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058640" y="3527800"/>
                <a:ext cx="1904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D035AC-9194-477F-8EF3-BF5F7415E3A8}"/>
                  </a:ext>
                </a:extLst>
              </p14:cNvPr>
              <p14:cNvContentPartPr/>
              <p14:nvPr/>
            </p14:nvContentPartPr>
            <p14:xfrm>
              <a:off x="7345560" y="3700960"/>
              <a:ext cx="104760" cy="9900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D035AC-9194-477F-8EF3-BF5F7415E3A8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327560" y="3683320"/>
                <a:ext cx="1404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2C5A5EB-1D9A-4301-9EC0-62796EE56D9F}"/>
                  </a:ext>
                </a:extLst>
              </p14:cNvPr>
              <p14:cNvContentPartPr/>
              <p14:nvPr/>
            </p14:nvContentPartPr>
            <p14:xfrm>
              <a:off x="6065040" y="4155280"/>
              <a:ext cx="108000" cy="153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2C5A5EB-1D9A-4301-9EC0-62796EE56D9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047400" y="4137280"/>
                <a:ext cx="1436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B48B075-824D-4C75-BC5D-C7E8BA753D79}"/>
                  </a:ext>
                </a:extLst>
              </p14:cNvPr>
              <p14:cNvContentPartPr/>
              <p14:nvPr/>
            </p14:nvContentPartPr>
            <p14:xfrm>
              <a:off x="6369960" y="4155280"/>
              <a:ext cx="181800" cy="190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B48B075-824D-4C75-BC5D-C7E8BA753D7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352320" y="4137280"/>
                <a:ext cx="217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61EE702-A948-4524-BC2E-E68EBD63590D}"/>
                  </a:ext>
                </a:extLst>
              </p14:cNvPr>
              <p14:cNvContentPartPr/>
              <p14:nvPr/>
            </p14:nvContentPartPr>
            <p14:xfrm>
              <a:off x="6431160" y="4235920"/>
              <a:ext cx="132840" cy="108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61EE702-A948-4524-BC2E-E68EBD63590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13160" y="421828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7A84D21-D1B8-4CD1-8CB0-F434B14ADFA4}"/>
                  </a:ext>
                </a:extLst>
              </p14:cNvPr>
              <p14:cNvContentPartPr/>
              <p14:nvPr/>
            </p14:nvContentPartPr>
            <p14:xfrm>
              <a:off x="5756160" y="4002640"/>
              <a:ext cx="199440" cy="2696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7A84D21-D1B8-4CD1-8CB0-F434B14ADFA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738160" y="3984640"/>
                <a:ext cx="23508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D460DEF-DC15-4A3A-A0A2-409821888A91}"/>
                  </a:ext>
                </a:extLst>
              </p14:cNvPr>
              <p14:cNvContentPartPr/>
              <p14:nvPr/>
            </p14:nvContentPartPr>
            <p14:xfrm>
              <a:off x="7439880" y="3974560"/>
              <a:ext cx="340920" cy="3103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D460DEF-DC15-4A3A-A0A2-409821888A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422240" y="3956920"/>
                <a:ext cx="3765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0DDD312-4F6D-4664-908B-38A5E42B150D}"/>
                  </a:ext>
                </a:extLst>
              </p14:cNvPr>
              <p14:cNvContentPartPr/>
              <p14:nvPr/>
            </p14:nvContentPartPr>
            <p14:xfrm>
              <a:off x="6755880" y="4010560"/>
              <a:ext cx="568440" cy="3603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0DDD312-4F6D-4664-908B-38A5E42B150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738240" y="3992560"/>
                <a:ext cx="60408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18B5BCC-E5FE-46BC-83FE-0CC50F9D69E1}"/>
                  </a:ext>
                </a:extLst>
              </p14:cNvPr>
              <p14:cNvContentPartPr/>
              <p14:nvPr/>
            </p14:nvContentPartPr>
            <p14:xfrm>
              <a:off x="426360" y="3951880"/>
              <a:ext cx="284760" cy="2840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18B5BCC-E5FE-46BC-83FE-0CC50F9D69E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408720" y="3933880"/>
                <a:ext cx="3204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8EB558A-1C1B-460D-B725-DFCF5362FD22}"/>
                  </a:ext>
                </a:extLst>
              </p14:cNvPr>
              <p14:cNvContentPartPr/>
              <p14:nvPr/>
            </p14:nvContentPartPr>
            <p14:xfrm>
              <a:off x="2529480" y="3687640"/>
              <a:ext cx="360" cy="3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8EB558A-1C1B-460D-B725-DFCF5362FD2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511840" y="367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EF11CA2-8EEE-4A05-A7D2-C34C451D9294}"/>
                  </a:ext>
                </a:extLst>
              </p14:cNvPr>
              <p14:cNvContentPartPr/>
              <p14:nvPr/>
            </p14:nvContentPartPr>
            <p14:xfrm>
              <a:off x="1201800" y="3758560"/>
              <a:ext cx="1819080" cy="50256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EF11CA2-8EEE-4A05-A7D2-C34C451D929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184157" y="3740920"/>
                <a:ext cx="1854727" cy="53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5E1088D-B46A-4944-9C19-78867B0E0488}"/>
                  </a:ext>
                </a:extLst>
              </p14:cNvPr>
              <p14:cNvContentPartPr/>
              <p14:nvPr/>
            </p14:nvContentPartPr>
            <p14:xfrm>
              <a:off x="3230400" y="3911920"/>
              <a:ext cx="134640" cy="972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5E1088D-B46A-4944-9C19-78867B0E0488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212760" y="3894280"/>
                <a:ext cx="170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407B955-0E6B-4C52-A6F4-988733EB744F}"/>
                  </a:ext>
                </a:extLst>
              </p14:cNvPr>
              <p14:cNvContentPartPr/>
              <p14:nvPr/>
            </p14:nvContentPartPr>
            <p14:xfrm>
              <a:off x="3948240" y="3769000"/>
              <a:ext cx="327960" cy="30312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407B955-0E6B-4C52-A6F4-988733EB744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930240" y="3751360"/>
                <a:ext cx="36360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0F41EC6-F9AB-4E57-AC1F-2CE820771205}"/>
                  </a:ext>
                </a:extLst>
              </p14:cNvPr>
              <p14:cNvContentPartPr/>
              <p14:nvPr/>
            </p14:nvContentPartPr>
            <p14:xfrm>
              <a:off x="3525240" y="3779080"/>
              <a:ext cx="309960" cy="2793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0F41EC6-F9AB-4E57-AC1F-2CE820771205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507261" y="3761080"/>
                <a:ext cx="345559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A881AB81-3BA9-4019-87B0-90CF5482CBF9}"/>
                  </a:ext>
                </a:extLst>
              </p14:cNvPr>
              <p14:cNvContentPartPr/>
              <p14:nvPr/>
            </p14:nvContentPartPr>
            <p14:xfrm>
              <a:off x="6480120" y="3564520"/>
              <a:ext cx="81000" cy="2196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A881AB81-3BA9-4019-87B0-90CF5482CBF9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462120" y="3546880"/>
                <a:ext cx="1166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1CBF0B3-2760-4CC3-AC76-F51C01052FFB}"/>
                  </a:ext>
                </a:extLst>
              </p14:cNvPr>
              <p14:cNvContentPartPr/>
              <p14:nvPr/>
            </p14:nvContentPartPr>
            <p14:xfrm>
              <a:off x="4358280" y="3646960"/>
              <a:ext cx="659520" cy="42552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1CBF0B3-2760-4CC3-AC76-F51C01052FF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340280" y="3628960"/>
                <a:ext cx="69516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6014D74D-57CF-4D3D-9643-6DD262F184A1}"/>
                  </a:ext>
                </a:extLst>
              </p14:cNvPr>
              <p14:cNvContentPartPr/>
              <p14:nvPr/>
            </p14:nvContentPartPr>
            <p14:xfrm>
              <a:off x="5098080" y="3631840"/>
              <a:ext cx="305640" cy="378360"/>
            </p14:xfrm>
          </p:contentPart>
        </mc:Choice>
        <mc:Fallback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6014D74D-57CF-4D3D-9643-6DD262F184A1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080080" y="3613840"/>
                <a:ext cx="3412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68688E5-5CF3-4C13-A6A1-C3D67CB0A767}"/>
                  </a:ext>
                </a:extLst>
              </p14:cNvPr>
              <p14:cNvContentPartPr/>
              <p14:nvPr/>
            </p14:nvContentPartPr>
            <p14:xfrm>
              <a:off x="456960" y="4530760"/>
              <a:ext cx="384840" cy="2815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68688E5-5CF3-4C13-A6A1-C3D67CB0A76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38960" y="4513120"/>
                <a:ext cx="42048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8133CB7-4C9B-4E56-872B-DD026E642F7D}"/>
                  </a:ext>
                </a:extLst>
              </p14:cNvPr>
              <p14:cNvContentPartPr/>
              <p14:nvPr/>
            </p14:nvContentPartPr>
            <p14:xfrm>
              <a:off x="1422120" y="4662880"/>
              <a:ext cx="325080" cy="3261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8133CB7-4C9B-4E56-872B-DD026E642F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404500" y="4645240"/>
                <a:ext cx="360681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CE6EBB7-02ED-4C79-BB8A-C5AD74A999FC}"/>
                  </a:ext>
                </a:extLst>
              </p14:cNvPr>
              <p14:cNvContentPartPr/>
              <p14:nvPr/>
            </p14:nvContentPartPr>
            <p14:xfrm>
              <a:off x="1909920" y="4353280"/>
              <a:ext cx="2245320" cy="74880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CE6EBB7-02ED-4C79-BB8A-C5AD74A999FC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891920" y="4335280"/>
                <a:ext cx="22809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47214B6-91B9-4278-942F-BE2490DFE5BB}"/>
                  </a:ext>
                </a:extLst>
              </p14:cNvPr>
              <p14:cNvContentPartPr/>
              <p14:nvPr/>
            </p14:nvContentPartPr>
            <p14:xfrm>
              <a:off x="4287360" y="4703560"/>
              <a:ext cx="153720" cy="1080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47214B6-91B9-4278-942F-BE2490DFE5BB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269360" y="4685920"/>
                <a:ext cx="189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9E5BAFE-8D88-4290-B016-73401486E4E5}"/>
                  </a:ext>
                </a:extLst>
              </p14:cNvPr>
              <p14:cNvContentPartPr/>
              <p14:nvPr/>
            </p14:nvContentPartPr>
            <p14:xfrm>
              <a:off x="4604880" y="4154920"/>
              <a:ext cx="907560" cy="823320"/>
            </p14:xfrm>
          </p:contentPart>
        </mc:Choice>
        <mc:Fallback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9E5BAFE-8D88-4290-B016-73401486E4E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4587240" y="4137280"/>
                <a:ext cx="943200" cy="858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16905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14:cNvPr>
              <p14:cNvContentPartPr/>
              <p14:nvPr/>
            </p14:nvContentPartPr>
            <p14:xfrm>
              <a:off x="773040" y="127240"/>
              <a:ext cx="943920" cy="647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4400" y="118240"/>
                <a:ext cx="96156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14:cNvPr>
              <p14:cNvContentPartPr/>
              <p14:nvPr/>
            </p14:nvContentPartPr>
            <p14:xfrm>
              <a:off x="6023280" y="327760"/>
              <a:ext cx="276840" cy="15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14640" y="319120"/>
                <a:ext cx="294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14:cNvPr>
              <p14:cNvContentPartPr/>
              <p14:nvPr/>
            </p14:nvContentPartPr>
            <p14:xfrm>
              <a:off x="6076200" y="408760"/>
              <a:ext cx="229680" cy="2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67560" y="399760"/>
                <a:ext cx="247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14:cNvPr>
              <p14:cNvContentPartPr/>
              <p14:nvPr/>
            </p14:nvContentPartPr>
            <p14:xfrm>
              <a:off x="6086640" y="510640"/>
              <a:ext cx="234720" cy="21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502000"/>
                <a:ext cx="2523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14:cNvPr>
              <p14:cNvContentPartPr/>
              <p14:nvPr/>
            </p14:nvContentPartPr>
            <p14:xfrm>
              <a:off x="2238960" y="72880"/>
              <a:ext cx="3573720" cy="942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30320" y="63880"/>
                <a:ext cx="3591360" cy="9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14:cNvPr>
              <p14:cNvContentPartPr/>
              <p14:nvPr/>
            </p14:nvContentPartPr>
            <p14:xfrm>
              <a:off x="6706920" y="433600"/>
              <a:ext cx="112320" cy="292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1200" y="216160"/>
                <a:ext cx="3474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14:cNvPr>
              <p14:cNvContentPartPr/>
              <p14:nvPr/>
            </p14:nvContentPartPr>
            <p14:xfrm>
              <a:off x="238440" y="1002400"/>
              <a:ext cx="675720" cy="401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9440" y="993752"/>
                <a:ext cx="693360" cy="418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14:cNvPr>
              <p14:cNvContentPartPr/>
              <p14:nvPr/>
            </p14:nvContentPartPr>
            <p14:xfrm>
              <a:off x="1200720" y="1294360"/>
              <a:ext cx="731160" cy="415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720" y="1045235"/>
                <a:ext cx="748440" cy="6732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14:cNvPr>
              <p14:cNvContentPartPr/>
              <p14:nvPr/>
            </p14:nvContentPartPr>
            <p14:xfrm>
              <a:off x="2075520" y="1272760"/>
              <a:ext cx="143280" cy="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66880" y="1264120"/>
                <a:ext cx="160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14:cNvPr>
              <p14:cNvContentPartPr/>
              <p14:nvPr/>
            </p14:nvContentPartPr>
            <p14:xfrm>
              <a:off x="2058240" y="1356280"/>
              <a:ext cx="15696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9600" y="1347640"/>
                <a:ext cx="174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14:cNvPr>
              <p14:cNvContentPartPr/>
              <p14:nvPr/>
            </p14:nvContentPartPr>
            <p14:xfrm>
              <a:off x="2361000" y="1283560"/>
              <a:ext cx="12096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52360" y="1274560"/>
                <a:ext cx="1386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14:cNvPr>
              <p14:cNvContentPartPr/>
              <p14:nvPr/>
            </p14:nvContentPartPr>
            <p14:xfrm>
              <a:off x="2857800" y="1255840"/>
              <a:ext cx="349920" cy="144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89600" y="1091680"/>
                <a:ext cx="62712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14:cNvPr>
              <p14:cNvContentPartPr/>
              <p14:nvPr/>
            </p14:nvContentPartPr>
            <p14:xfrm>
              <a:off x="2398440" y="1439800"/>
              <a:ext cx="945000" cy="37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89440" y="1431160"/>
                <a:ext cx="9626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14:cNvPr>
              <p14:cNvContentPartPr/>
              <p14:nvPr/>
            </p14:nvContentPartPr>
            <p14:xfrm>
              <a:off x="3484560" y="1256920"/>
              <a:ext cx="172080" cy="25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75560" y="1248280"/>
                <a:ext cx="1897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14:cNvPr>
              <p14:cNvContentPartPr/>
              <p14:nvPr/>
            </p14:nvContentPartPr>
            <p14:xfrm>
              <a:off x="3510840" y="1336480"/>
              <a:ext cx="13824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02200" y="1327840"/>
                <a:ext cx="15588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14:cNvPr>
              <p14:cNvContentPartPr/>
              <p14:nvPr/>
            </p14:nvContentPartPr>
            <p14:xfrm>
              <a:off x="4468080" y="1311640"/>
              <a:ext cx="6480" cy="107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53505" y="1103571"/>
                <a:ext cx="229710" cy="323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14:cNvPr>
              <p14:cNvContentPartPr/>
              <p14:nvPr/>
            </p14:nvContentPartPr>
            <p14:xfrm>
              <a:off x="3928080" y="1268440"/>
              <a:ext cx="252000" cy="149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53840" y="1111120"/>
                <a:ext cx="4348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D5FD9F-83AC-4043-92D6-C8461AFB1791}"/>
                  </a:ext>
                </a:extLst>
              </p14:cNvPr>
              <p14:cNvContentPartPr/>
              <p14:nvPr/>
            </p14:nvContentPartPr>
            <p14:xfrm>
              <a:off x="4649520" y="1360240"/>
              <a:ext cx="65160" cy="10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D5FD9F-83AC-4043-92D6-C8461AFB179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0520" y="1351600"/>
                <a:ext cx="828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4A3EF92-0923-40D6-AAB9-17D31FAFF041}"/>
                  </a:ext>
                </a:extLst>
              </p14:cNvPr>
              <p14:cNvContentPartPr/>
              <p14:nvPr/>
            </p14:nvContentPartPr>
            <p14:xfrm>
              <a:off x="4871640" y="1242520"/>
              <a:ext cx="233640" cy="14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4A3EF92-0923-40D6-AAB9-17D31FAFF04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62640" y="1233880"/>
                <a:ext cx="2512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CABAEAC-9875-4667-8496-7A69DC79E376}"/>
                  </a:ext>
                </a:extLst>
              </p14:cNvPr>
              <p14:cNvContentPartPr/>
              <p14:nvPr/>
            </p14:nvContentPartPr>
            <p14:xfrm>
              <a:off x="5185560" y="1046320"/>
              <a:ext cx="627120" cy="323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CABAEAC-9875-4667-8496-7A69DC79E3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76920" y="1037320"/>
                <a:ext cx="64476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FCD7AA-AB4F-48E5-BD5A-75725DA9185F}"/>
                  </a:ext>
                </a:extLst>
              </p14:cNvPr>
              <p14:cNvContentPartPr/>
              <p14:nvPr/>
            </p14:nvContentPartPr>
            <p14:xfrm>
              <a:off x="6884040" y="1219840"/>
              <a:ext cx="131400" cy="2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FCD7AA-AB4F-48E5-BD5A-75725DA918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75400" y="1211200"/>
                <a:ext cx="1490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2937966-C74D-4625-9277-B066FE7D4668}"/>
                  </a:ext>
                </a:extLst>
              </p14:cNvPr>
              <p14:cNvContentPartPr/>
              <p14:nvPr/>
            </p14:nvContentPartPr>
            <p14:xfrm>
              <a:off x="6865680" y="1316680"/>
              <a:ext cx="131040" cy="16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2937966-C74D-4625-9277-B066FE7D46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6680" y="1307680"/>
                <a:ext cx="1486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E7B257E-278E-43C1-A725-3CBCED6ECCA7}"/>
                  </a:ext>
                </a:extLst>
              </p14:cNvPr>
              <p14:cNvContentPartPr/>
              <p14:nvPr/>
            </p14:nvContentPartPr>
            <p14:xfrm>
              <a:off x="6413520" y="1268800"/>
              <a:ext cx="339120" cy="138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E7B257E-278E-43C1-A725-3CBCED6ECCA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04880" y="1077280"/>
                <a:ext cx="35676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1B8D7A-842F-44C7-937E-3F813507C75D}"/>
                  </a:ext>
                </a:extLst>
              </p14:cNvPr>
              <p14:cNvContentPartPr/>
              <p14:nvPr/>
            </p14:nvContentPartPr>
            <p14:xfrm>
              <a:off x="6220560" y="1291480"/>
              <a:ext cx="109800" cy="13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1B8D7A-842F-44C7-937E-3F813507C7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35149" y="1081231"/>
                <a:ext cx="304582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34B04D-6886-426B-A424-AB8E252CB602}"/>
                  </a:ext>
                </a:extLst>
              </p14:cNvPr>
              <p14:cNvContentPartPr/>
              <p14:nvPr/>
            </p14:nvContentPartPr>
            <p14:xfrm>
              <a:off x="7775760" y="1052800"/>
              <a:ext cx="864360" cy="47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34B04D-6886-426B-A424-AB8E252CB60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67120" y="1044153"/>
                <a:ext cx="882000" cy="488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6E86E2B-0F1D-4CBC-BDBC-53A8CFE48CA1}"/>
                  </a:ext>
                </a:extLst>
              </p14:cNvPr>
              <p14:cNvContentPartPr/>
              <p14:nvPr/>
            </p14:nvContentPartPr>
            <p14:xfrm>
              <a:off x="7117320" y="1130920"/>
              <a:ext cx="574200" cy="390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6E86E2B-0F1D-4CBC-BDBC-53A8CFE48CA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8680" y="1121920"/>
                <a:ext cx="59184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D064462-0710-4D1E-A233-71DC823CBC8A}"/>
                  </a:ext>
                </a:extLst>
              </p14:cNvPr>
              <p14:cNvContentPartPr/>
              <p14:nvPr/>
            </p14:nvContentPartPr>
            <p14:xfrm>
              <a:off x="6450240" y="237400"/>
              <a:ext cx="184680" cy="44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D064462-0710-4D1E-A233-71DC823CBC8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432600" y="219400"/>
                <a:ext cx="22032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4F7C6C-C8AB-4338-8D05-A60F26731E3E}"/>
                  </a:ext>
                </a:extLst>
              </p14:cNvPr>
              <p14:cNvContentPartPr/>
              <p14:nvPr/>
            </p14:nvContentPartPr>
            <p14:xfrm>
              <a:off x="1167960" y="1103560"/>
              <a:ext cx="344880" cy="309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4F7C6C-C8AB-4338-8D05-A60F26731E3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50320" y="1085920"/>
                <a:ext cx="3805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3ED3C5-5BDB-424F-8984-70BC18A28FCC}"/>
                  </a:ext>
                </a:extLst>
              </p14:cNvPr>
              <p14:cNvContentPartPr/>
              <p14:nvPr/>
            </p14:nvContentPartPr>
            <p14:xfrm>
              <a:off x="2589960" y="1091320"/>
              <a:ext cx="259200" cy="299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3ED3C5-5BDB-424F-8984-70BC18A28FC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571960" y="1073680"/>
                <a:ext cx="2948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09DBB4-5AC7-4399-993D-967AC79D77F1}"/>
                  </a:ext>
                </a:extLst>
              </p14:cNvPr>
              <p14:cNvContentPartPr/>
              <p14:nvPr/>
            </p14:nvContentPartPr>
            <p14:xfrm>
              <a:off x="3737640" y="1127680"/>
              <a:ext cx="165600" cy="252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09DBB4-5AC7-4399-993D-967AC79D77F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20000" y="1109680"/>
                <a:ext cx="2012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13136E-F3AC-40A6-90BC-E45EC98A899E}"/>
                  </a:ext>
                </a:extLst>
              </p14:cNvPr>
              <p14:cNvContentPartPr/>
              <p14:nvPr/>
            </p14:nvContentPartPr>
            <p14:xfrm>
              <a:off x="4265760" y="1117240"/>
              <a:ext cx="145440" cy="213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13136E-F3AC-40A6-90BC-E45EC98A899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47760" y="1099240"/>
                <a:ext cx="1810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DBE170-275C-4947-B4CE-3C58111DF278}"/>
                  </a:ext>
                </a:extLst>
              </p14:cNvPr>
              <p14:cNvContentPartPr/>
              <p14:nvPr/>
            </p14:nvContentPartPr>
            <p14:xfrm>
              <a:off x="6033360" y="1096720"/>
              <a:ext cx="154440" cy="265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DBE170-275C-4947-B4CE-3C58111DF27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15720" y="1079080"/>
                <a:ext cx="1900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5D3B97A-76E7-47F1-91FB-A3345DEF915D}"/>
                  </a:ext>
                </a:extLst>
              </p14:cNvPr>
              <p14:cNvContentPartPr/>
              <p14:nvPr/>
            </p14:nvContentPartPr>
            <p14:xfrm>
              <a:off x="6582720" y="1083760"/>
              <a:ext cx="108720" cy="24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5D3B97A-76E7-47F1-91FB-A3345DEF915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64720" y="1066120"/>
                <a:ext cx="144360" cy="28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78953910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EBA4DDE-5441-4E6F-A30F-3682799BF7E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24149" r="7500" b="64444"/>
          <a:stretch/>
        </p:blipFill>
        <p:spPr>
          <a:xfrm>
            <a:off x="181495" y="136524"/>
            <a:ext cx="8583942" cy="21494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14:cNvPr>
              <p14:cNvContentPartPr/>
              <p14:nvPr/>
            </p14:nvContentPartPr>
            <p14:xfrm>
              <a:off x="2372880" y="2056120"/>
              <a:ext cx="310680" cy="232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354880" y="2038480"/>
                <a:ext cx="34632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14:cNvPr>
              <p14:cNvContentPartPr/>
              <p14:nvPr/>
            </p14:nvContentPartPr>
            <p14:xfrm>
              <a:off x="2813880" y="2083480"/>
              <a:ext cx="191160" cy="9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5880" y="2065480"/>
                <a:ext cx="226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14:cNvPr>
              <p14:cNvContentPartPr/>
              <p14:nvPr/>
            </p14:nvContentPartPr>
            <p14:xfrm>
              <a:off x="2874720" y="2194360"/>
              <a:ext cx="14832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57080" y="2176360"/>
                <a:ext cx="1839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14:cNvPr>
              <p14:cNvContentPartPr/>
              <p14:nvPr/>
            </p14:nvContentPartPr>
            <p14:xfrm>
              <a:off x="3138600" y="2011480"/>
              <a:ext cx="11160" cy="21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120960" y="1993840"/>
                <a:ext cx="468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14:cNvPr>
              <p14:cNvContentPartPr/>
              <p14:nvPr/>
            </p14:nvContentPartPr>
            <p14:xfrm>
              <a:off x="3230400" y="2032720"/>
              <a:ext cx="118080" cy="213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212760" y="2015080"/>
                <a:ext cx="1537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14:cNvPr>
              <p14:cNvContentPartPr/>
              <p14:nvPr/>
            </p14:nvContentPartPr>
            <p14:xfrm>
              <a:off x="3965880" y="2204080"/>
              <a:ext cx="16920" cy="58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948240" y="2186440"/>
                <a:ext cx="525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14:cNvPr>
              <p14:cNvContentPartPr/>
              <p14:nvPr/>
            </p14:nvContentPartPr>
            <p14:xfrm>
              <a:off x="3463320" y="1980880"/>
              <a:ext cx="3470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45320" y="1962880"/>
                <a:ext cx="3826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14:cNvPr>
              <p14:cNvContentPartPr/>
              <p14:nvPr/>
            </p14:nvContentPartPr>
            <p14:xfrm>
              <a:off x="4265760" y="1970800"/>
              <a:ext cx="132480" cy="20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47760" y="1952800"/>
                <a:ext cx="1681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14:cNvPr>
              <p14:cNvContentPartPr/>
              <p14:nvPr/>
            </p14:nvContentPartPr>
            <p14:xfrm>
              <a:off x="4581840" y="2015440"/>
              <a:ext cx="196200" cy="6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563840" y="1997440"/>
                <a:ext cx="2318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14:cNvPr>
              <p14:cNvContentPartPr/>
              <p14:nvPr/>
            </p14:nvContentPartPr>
            <p14:xfrm>
              <a:off x="4612440" y="2083120"/>
              <a:ext cx="184320" cy="2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594800" y="2065480"/>
                <a:ext cx="219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14:cNvPr>
              <p14:cNvContentPartPr/>
              <p14:nvPr/>
            </p14:nvContentPartPr>
            <p14:xfrm>
              <a:off x="4896480" y="1949920"/>
              <a:ext cx="144000" cy="185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78840" y="1932280"/>
                <a:ext cx="1796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14:cNvPr>
              <p14:cNvContentPartPr/>
              <p14:nvPr/>
            </p14:nvContentPartPr>
            <p14:xfrm>
              <a:off x="5133720" y="2072320"/>
              <a:ext cx="6840" cy="40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16080" y="2054320"/>
                <a:ext cx="42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14:cNvPr>
              <p14:cNvContentPartPr/>
              <p14:nvPr/>
            </p14:nvContentPartPr>
            <p14:xfrm>
              <a:off x="5277000" y="1916440"/>
              <a:ext cx="438120" cy="196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259000" y="1898440"/>
                <a:ext cx="473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14:cNvPr>
              <p14:cNvContentPartPr/>
              <p14:nvPr/>
            </p14:nvContentPartPr>
            <p14:xfrm>
              <a:off x="5897280" y="2102920"/>
              <a:ext cx="46440" cy="58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79280" y="2084920"/>
                <a:ext cx="820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14:cNvPr>
              <p14:cNvContentPartPr/>
              <p14:nvPr/>
            </p14:nvContentPartPr>
            <p14:xfrm>
              <a:off x="6705120" y="2000680"/>
              <a:ext cx="17136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687480" y="1983040"/>
                <a:ext cx="207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14:cNvPr>
              <p14:cNvContentPartPr/>
              <p14:nvPr/>
            </p14:nvContentPartPr>
            <p14:xfrm>
              <a:off x="6695040" y="2092480"/>
              <a:ext cx="101160" cy="2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677040" y="2074840"/>
                <a:ext cx="1368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14:cNvPr>
              <p14:cNvContentPartPr/>
              <p14:nvPr/>
            </p14:nvContentPartPr>
            <p14:xfrm>
              <a:off x="7010040" y="1963960"/>
              <a:ext cx="189360" cy="19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92400" y="1945960"/>
                <a:ext cx="2250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14:cNvPr>
              <p14:cNvContentPartPr/>
              <p14:nvPr/>
            </p14:nvContentPartPr>
            <p14:xfrm>
              <a:off x="7309200" y="1918240"/>
              <a:ext cx="348840" cy="213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291200" y="1900240"/>
                <a:ext cx="3844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14:cNvPr>
              <p14:cNvContentPartPr/>
              <p14:nvPr/>
            </p14:nvContentPartPr>
            <p14:xfrm>
              <a:off x="6208320" y="1909240"/>
              <a:ext cx="333720" cy="24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90320" y="1891240"/>
                <a:ext cx="369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14:cNvPr>
              <p14:cNvContentPartPr/>
              <p14:nvPr/>
            </p14:nvContentPartPr>
            <p14:xfrm>
              <a:off x="7673160" y="2123080"/>
              <a:ext cx="99360" cy="1468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655160" y="2105440"/>
                <a:ext cx="135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14:cNvPr>
              <p14:cNvContentPartPr/>
              <p14:nvPr/>
            </p14:nvContentPartPr>
            <p14:xfrm>
              <a:off x="8300280" y="2031280"/>
              <a:ext cx="1011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282640" y="201364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14:cNvPr>
              <p14:cNvContentPartPr/>
              <p14:nvPr/>
            </p14:nvContentPartPr>
            <p14:xfrm>
              <a:off x="8310360" y="2105080"/>
              <a:ext cx="92520" cy="8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292720" y="2087080"/>
                <a:ext cx="128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14:cNvPr>
              <p14:cNvContentPartPr/>
              <p14:nvPr/>
            </p14:nvContentPartPr>
            <p14:xfrm>
              <a:off x="8676480" y="1926520"/>
              <a:ext cx="274680" cy="289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658480" y="1908542"/>
                <a:ext cx="310320" cy="324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14:cNvPr>
              <p14:cNvContentPartPr/>
              <p14:nvPr/>
            </p14:nvContentPartPr>
            <p14:xfrm>
              <a:off x="8518080" y="1956760"/>
              <a:ext cx="88560" cy="165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500153" y="1939120"/>
                <a:ext cx="124056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14:cNvPr>
              <p14:cNvContentPartPr/>
              <p14:nvPr/>
            </p14:nvContentPartPr>
            <p14:xfrm>
              <a:off x="7954680" y="1932280"/>
              <a:ext cx="223920" cy="270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937040" y="191464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14:cNvPr>
              <p14:cNvContentPartPr/>
              <p14:nvPr/>
            </p14:nvContentPartPr>
            <p14:xfrm>
              <a:off x="618240" y="2422600"/>
              <a:ext cx="156600" cy="28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0600" y="2404600"/>
                <a:ext cx="1922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14:cNvPr>
              <p14:cNvContentPartPr/>
              <p14:nvPr/>
            </p14:nvContentPartPr>
            <p14:xfrm>
              <a:off x="883560" y="2610520"/>
              <a:ext cx="110520" cy="10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65560" y="2592520"/>
                <a:ext cx="1461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14:cNvPr>
              <p14:cNvContentPartPr/>
              <p14:nvPr/>
            </p14:nvContentPartPr>
            <p14:xfrm>
              <a:off x="1198560" y="2509720"/>
              <a:ext cx="185760" cy="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80920" y="2491720"/>
                <a:ext cx="221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14:cNvPr>
              <p14:cNvContentPartPr/>
              <p14:nvPr/>
            </p14:nvContentPartPr>
            <p14:xfrm>
              <a:off x="1218720" y="2620960"/>
              <a:ext cx="175680" cy="1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200720" y="2603320"/>
                <a:ext cx="211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14:cNvPr>
              <p14:cNvContentPartPr/>
              <p14:nvPr/>
            </p14:nvContentPartPr>
            <p14:xfrm>
              <a:off x="1822440" y="2387320"/>
              <a:ext cx="506880" cy="2440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804440" y="2369680"/>
                <a:ext cx="5425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14:cNvPr>
              <p14:cNvContentPartPr/>
              <p14:nvPr/>
            </p14:nvContentPartPr>
            <p14:xfrm>
              <a:off x="1604280" y="2346640"/>
              <a:ext cx="112680" cy="302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86640" y="2329000"/>
                <a:ext cx="1483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0318FB7-028D-4F62-B332-0A5639C7B7A6}"/>
                  </a:ext>
                </a:extLst>
              </p14:cNvPr>
              <p14:cNvContentPartPr/>
              <p14:nvPr/>
            </p14:nvContentPartPr>
            <p14:xfrm>
              <a:off x="3555840" y="1848040"/>
              <a:ext cx="4358880" cy="4176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0318FB7-028D-4F62-B332-0A5639C7B7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7840" y="1812040"/>
                <a:ext cx="4394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860C53F-B605-422A-ACDC-AC268AC884CF}"/>
                  </a:ext>
                </a:extLst>
              </p14:cNvPr>
              <p14:cNvContentPartPr/>
              <p14:nvPr/>
            </p14:nvContentPartPr>
            <p14:xfrm>
              <a:off x="223320" y="2191840"/>
              <a:ext cx="1993680" cy="676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860C53F-B605-422A-ACDC-AC268AC884C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05680" y="2155840"/>
                <a:ext cx="20293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8D469C6-30AB-4523-B636-FABFD3BD4111}"/>
                  </a:ext>
                </a:extLst>
              </p14:cNvPr>
              <p14:cNvContentPartPr/>
              <p14:nvPr/>
            </p14:nvContentPartPr>
            <p14:xfrm>
              <a:off x="4337760" y="2379400"/>
              <a:ext cx="282240" cy="34524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8D469C6-30AB-4523-B636-FABFD3BD4111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20097" y="2361778"/>
                <a:ext cx="317926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7C84874-052B-4444-897F-9D46BD593ACA}"/>
                  </a:ext>
                </a:extLst>
              </p14:cNvPr>
              <p14:cNvContentPartPr/>
              <p14:nvPr/>
            </p14:nvContentPartPr>
            <p14:xfrm>
              <a:off x="3409680" y="2345920"/>
              <a:ext cx="653760" cy="35748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7C84874-052B-4444-897F-9D46BD593AC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392040" y="2328280"/>
                <a:ext cx="68940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D98183C-8A71-48B6-A71A-14D950B9D86F}"/>
                  </a:ext>
                </a:extLst>
              </p14:cNvPr>
              <p14:cNvContentPartPr/>
              <p14:nvPr/>
            </p14:nvContentPartPr>
            <p14:xfrm>
              <a:off x="2675280" y="2367520"/>
              <a:ext cx="603000" cy="4564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D98183C-8A71-48B6-A71A-14D950B9D86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57629" y="2349520"/>
                <a:ext cx="638661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75172CE6-A4B3-4BA0-BB3E-AA6490A9426C}"/>
                  </a:ext>
                </a:extLst>
              </p14:cNvPr>
              <p14:cNvContentPartPr/>
              <p14:nvPr/>
            </p14:nvContentPartPr>
            <p14:xfrm>
              <a:off x="5912040" y="2214520"/>
              <a:ext cx="1303920" cy="487800"/>
            </p14:xfrm>
          </p:contentPart>
        </mc:Choice>
        <mc:Fallback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75172CE6-A4B3-4BA0-BB3E-AA6490A9426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94040" y="2196880"/>
                <a:ext cx="133956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A423242-2C89-411F-8333-0E8A713232EF}"/>
                  </a:ext>
                </a:extLst>
              </p14:cNvPr>
              <p14:cNvContentPartPr/>
              <p14:nvPr/>
            </p14:nvContentPartPr>
            <p14:xfrm>
              <a:off x="4892880" y="2308120"/>
              <a:ext cx="783000" cy="441000"/>
            </p14:xfrm>
          </p:contentPart>
        </mc:Choice>
        <mc:Fallback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A423242-2C89-411F-8333-0E8A713232E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74880" y="2290120"/>
                <a:ext cx="81864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A2314BF-89B6-463D-AA2E-57AE79DCF0BD}"/>
                  </a:ext>
                </a:extLst>
              </p14:cNvPr>
              <p14:cNvContentPartPr/>
              <p14:nvPr/>
            </p14:nvContentPartPr>
            <p14:xfrm>
              <a:off x="2560080" y="2884480"/>
              <a:ext cx="4840920" cy="27720"/>
            </p14:xfrm>
          </p:contentPart>
        </mc:Choice>
        <mc:Fallback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A2314BF-89B6-463D-AA2E-57AE79DCF0B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542080" y="2866840"/>
                <a:ext cx="48765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15A07E3-EDA6-4F11-80BD-23CF66E637E3}"/>
                  </a:ext>
                </a:extLst>
              </p14:cNvPr>
              <p14:cNvContentPartPr/>
              <p14:nvPr/>
            </p14:nvContentPartPr>
            <p14:xfrm>
              <a:off x="7587480" y="2519080"/>
              <a:ext cx="42840" cy="15840"/>
            </p14:xfrm>
          </p:contentPart>
        </mc:Choice>
        <mc:Fallback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15A07E3-EDA6-4F11-80BD-23CF66E637E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569840" y="2501440"/>
                <a:ext cx="784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FA31FBD7-6065-4FE9-B63E-B6615B8A91D8}"/>
                  </a:ext>
                </a:extLst>
              </p14:cNvPr>
              <p14:cNvContentPartPr/>
              <p14:nvPr/>
            </p14:nvContentPartPr>
            <p14:xfrm>
              <a:off x="7628160" y="2698000"/>
              <a:ext cx="12240" cy="1440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FA31FBD7-6065-4FE9-B63E-B6615B8A91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10160" y="268036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55EA700-9749-4397-B6C6-F965FE031DF6}"/>
                  </a:ext>
                </a:extLst>
              </p14:cNvPr>
              <p14:cNvContentPartPr/>
              <p14:nvPr/>
            </p14:nvContentPartPr>
            <p14:xfrm>
              <a:off x="2326080" y="3164560"/>
              <a:ext cx="317520" cy="1969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55EA700-9749-4397-B6C6-F965FE031DF6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308440" y="3146920"/>
                <a:ext cx="3531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915C73-439F-4C20-8A3D-98E4B557216E}"/>
                  </a:ext>
                </a:extLst>
              </p14:cNvPr>
              <p14:cNvContentPartPr/>
              <p14:nvPr/>
            </p14:nvContentPartPr>
            <p14:xfrm>
              <a:off x="1451280" y="3185440"/>
              <a:ext cx="740160" cy="3294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915C73-439F-4C20-8A3D-98E4B557216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433289" y="3167781"/>
                <a:ext cx="775783" cy="3650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B233534-046F-4404-818B-D231E4A83CC6}"/>
                  </a:ext>
                </a:extLst>
              </p14:cNvPr>
              <p14:cNvContentPartPr/>
              <p14:nvPr/>
            </p14:nvContentPartPr>
            <p14:xfrm>
              <a:off x="1157880" y="3281200"/>
              <a:ext cx="185760" cy="208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B233534-046F-4404-818B-D231E4A83CC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140240" y="3263560"/>
                <a:ext cx="2214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86A9740-F0A2-43C9-86BE-54412E3FB8AA}"/>
                  </a:ext>
                </a:extLst>
              </p14:cNvPr>
              <p14:cNvContentPartPr/>
              <p14:nvPr/>
            </p14:nvContentPartPr>
            <p14:xfrm>
              <a:off x="724440" y="3159160"/>
              <a:ext cx="309960" cy="3772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86A9740-F0A2-43C9-86BE-54412E3FB8A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06779" y="3141520"/>
                <a:ext cx="34564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D747F3-AB11-4C0D-8058-A11B286A0D49}"/>
                  </a:ext>
                </a:extLst>
              </p14:cNvPr>
              <p14:cNvContentPartPr/>
              <p14:nvPr/>
            </p14:nvContentPartPr>
            <p14:xfrm>
              <a:off x="2633160" y="3331960"/>
              <a:ext cx="8640" cy="115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D747F3-AB11-4C0D-8058-A11B286A0D4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615520" y="3314320"/>
                <a:ext cx="4428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708187F-3CFB-43CD-B3DB-D7170664E6C3}"/>
                  </a:ext>
                </a:extLst>
              </p14:cNvPr>
              <p14:cNvContentPartPr/>
              <p14:nvPr/>
            </p14:nvContentPartPr>
            <p14:xfrm>
              <a:off x="2651520" y="3331960"/>
              <a:ext cx="8208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708187F-3CFB-43CD-B3DB-D7170664E6C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33520" y="3314320"/>
                <a:ext cx="11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8199063-283F-4435-9136-B687AF57F45D}"/>
                  </a:ext>
                </a:extLst>
              </p14:cNvPr>
              <p14:cNvContentPartPr/>
              <p14:nvPr/>
            </p14:nvContentPartPr>
            <p14:xfrm>
              <a:off x="2641440" y="3393160"/>
              <a:ext cx="57960" cy="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8199063-283F-4435-9136-B687AF57F45D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623440" y="3375160"/>
                <a:ext cx="93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B62AC26-B079-42BB-8960-FE985EC57BEA}"/>
                  </a:ext>
                </a:extLst>
              </p14:cNvPr>
              <p14:cNvContentPartPr/>
              <p14:nvPr/>
            </p14:nvContentPartPr>
            <p14:xfrm>
              <a:off x="2956440" y="3291280"/>
              <a:ext cx="153720" cy="3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B62AC26-B079-42BB-8960-FE985EC57BE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938440" y="3273640"/>
                <a:ext cx="189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5FA7F5A-3413-4204-B1BF-9167B9DA8C81}"/>
                  </a:ext>
                </a:extLst>
              </p14:cNvPr>
              <p14:cNvContentPartPr/>
              <p14:nvPr/>
            </p14:nvContentPartPr>
            <p14:xfrm>
              <a:off x="2986680" y="3382720"/>
              <a:ext cx="133560" cy="100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5FA7F5A-3413-4204-B1BF-9167B9DA8C81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968680" y="3365080"/>
                <a:ext cx="169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5D43E7B-F45A-4BEF-A280-CD1236068596}"/>
                  </a:ext>
                </a:extLst>
              </p14:cNvPr>
              <p14:cNvContentPartPr/>
              <p14:nvPr/>
            </p14:nvContentPartPr>
            <p14:xfrm>
              <a:off x="4103400" y="3134680"/>
              <a:ext cx="430200" cy="3585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5D43E7B-F45A-4BEF-A280-CD1236068596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085400" y="3117040"/>
                <a:ext cx="46584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97F91D-2A2E-4B2E-ACA8-F3A1CFBC8518}"/>
                  </a:ext>
                </a:extLst>
              </p14:cNvPr>
              <p14:cNvContentPartPr/>
              <p14:nvPr/>
            </p14:nvContentPartPr>
            <p14:xfrm>
              <a:off x="3850320" y="3230800"/>
              <a:ext cx="154080" cy="15840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97F91D-2A2E-4B2E-ACA8-F3A1CFBC851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832320" y="3212800"/>
                <a:ext cx="189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6B74DA-DC26-457D-BBD5-2D32733AE17F}"/>
                  </a:ext>
                </a:extLst>
              </p14:cNvPr>
              <p14:cNvContentPartPr/>
              <p14:nvPr/>
            </p14:nvContentPartPr>
            <p14:xfrm>
              <a:off x="3396720" y="3108400"/>
              <a:ext cx="320760" cy="3733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6B74DA-DC26-457D-BBD5-2D32733AE17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79080" y="3090760"/>
                <a:ext cx="35640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D8DD223-1990-4B59-A048-96BE450581F3}"/>
                  </a:ext>
                </a:extLst>
              </p14:cNvPr>
              <p14:cNvContentPartPr/>
              <p14:nvPr/>
            </p14:nvContentPartPr>
            <p14:xfrm>
              <a:off x="3840240" y="2996800"/>
              <a:ext cx="1191240" cy="8028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D8DD223-1990-4B59-A048-96BE450581F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822240" y="2979160"/>
                <a:ext cx="1226880" cy="83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3D1100A-80ED-4867-B43B-3ABD9E398AF6}"/>
                  </a:ext>
                </a:extLst>
              </p14:cNvPr>
              <p14:cNvContentPartPr/>
              <p14:nvPr/>
            </p14:nvContentPartPr>
            <p14:xfrm>
              <a:off x="541920" y="2803840"/>
              <a:ext cx="1197000" cy="9842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3D1100A-80ED-4867-B43B-3ABD9E398AF6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24280" y="2785840"/>
                <a:ext cx="1232640" cy="10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2C33AF-ABC1-4F32-B8D4-D48CB29C4983}"/>
                  </a:ext>
                </a:extLst>
              </p14:cNvPr>
              <p14:cNvContentPartPr/>
              <p14:nvPr/>
            </p14:nvContentPartPr>
            <p14:xfrm>
              <a:off x="5626560" y="3050080"/>
              <a:ext cx="401760" cy="2934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2C33AF-ABC1-4F32-B8D4-D48CB29C498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608560" y="3032080"/>
                <a:ext cx="43740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66DC651-FF44-4F80-8042-F4A9659A0741}"/>
                  </a:ext>
                </a:extLst>
              </p14:cNvPr>
              <p14:cNvContentPartPr/>
              <p14:nvPr/>
            </p14:nvContentPartPr>
            <p14:xfrm>
              <a:off x="6146400" y="3134320"/>
              <a:ext cx="1135440" cy="3776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66DC651-FF44-4F80-8042-F4A9659A07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28754" y="3116320"/>
                <a:ext cx="1171091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64C1EB0-2807-4D8E-B400-489296440590}"/>
                  </a:ext>
                </a:extLst>
              </p14:cNvPr>
              <p14:cNvContentPartPr/>
              <p14:nvPr/>
            </p14:nvContentPartPr>
            <p14:xfrm>
              <a:off x="6309120" y="3657400"/>
              <a:ext cx="15372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64C1EB0-2807-4D8E-B400-48929644059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291120" y="3639400"/>
                <a:ext cx="189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C37893-D632-42BB-9BF1-B8C4D2CDE270}"/>
                  </a:ext>
                </a:extLst>
              </p14:cNvPr>
              <p14:cNvContentPartPr/>
              <p14:nvPr/>
            </p14:nvContentPartPr>
            <p14:xfrm>
              <a:off x="6329280" y="3758560"/>
              <a:ext cx="86760" cy="100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C37893-D632-42BB-9BF1-B8C4D2CDE27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311640" y="3740920"/>
                <a:ext cx="122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1D5586-C94F-4BBF-8B02-A75D0360EBB7}"/>
                  </a:ext>
                </a:extLst>
              </p14:cNvPr>
              <p14:cNvContentPartPr/>
              <p14:nvPr/>
            </p14:nvContentPartPr>
            <p14:xfrm>
              <a:off x="5689200" y="3548320"/>
              <a:ext cx="477000" cy="2822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1D5586-C94F-4BBF-8B02-A75D0360EBB7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671200" y="3530680"/>
                <a:ext cx="512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E4E983-1583-4DA8-A9B8-AABEF7F8E631}"/>
                  </a:ext>
                </a:extLst>
              </p14:cNvPr>
              <p14:cNvContentPartPr/>
              <p14:nvPr/>
            </p14:nvContentPartPr>
            <p14:xfrm>
              <a:off x="6623760" y="3565960"/>
              <a:ext cx="270720" cy="27756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E4E983-1583-4DA8-A9B8-AABEF7F8E63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606120" y="3547960"/>
                <a:ext cx="30636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B436B60-F326-43E2-AF21-82542E80B1DB}"/>
                  </a:ext>
                </a:extLst>
              </p14:cNvPr>
              <p14:cNvContentPartPr/>
              <p14:nvPr/>
            </p14:nvContentPartPr>
            <p14:xfrm>
              <a:off x="7076280" y="3545440"/>
              <a:ext cx="154800" cy="2451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B436B60-F326-43E2-AF21-82542E80B1DB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058640" y="3527800"/>
                <a:ext cx="1904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D035AC-9194-477F-8EF3-BF5F7415E3A8}"/>
                  </a:ext>
                </a:extLst>
              </p14:cNvPr>
              <p14:cNvContentPartPr/>
              <p14:nvPr/>
            </p14:nvContentPartPr>
            <p14:xfrm>
              <a:off x="7345560" y="3700960"/>
              <a:ext cx="104760" cy="9900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D035AC-9194-477F-8EF3-BF5F7415E3A8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327560" y="3683320"/>
                <a:ext cx="1404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2C5A5EB-1D9A-4301-9EC0-62796EE56D9F}"/>
                  </a:ext>
                </a:extLst>
              </p14:cNvPr>
              <p14:cNvContentPartPr/>
              <p14:nvPr/>
            </p14:nvContentPartPr>
            <p14:xfrm>
              <a:off x="6065040" y="4155280"/>
              <a:ext cx="108000" cy="153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2C5A5EB-1D9A-4301-9EC0-62796EE56D9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047400" y="4137280"/>
                <a:ext cx="1436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B48B075-824D-4C75-BC5D-C7E8BA753D79}"/>
                  </a:ext>
                </a:extLst>
              </p14:cNvPr>
              <p14:cNvContentPartPr/>
              <p14:nvPr/>
            </p14:nvContentPartPr>
            <p14:xfrm>
              <a:off x="6369960" y="4155280"/>
              <a:ext cx="181800" cy="190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B48B075-824D-4C75-BC5D-C7E8BA753D7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352320" y="4137280"/>
                <a:ext cx="217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61EE702-A948-4524-BC2E-E68EBD63590D}"/>
                  </a:ext>
                </a:extLst>
              </p14:cNvPr>
              <p14:cNvContentPartPr/>
              <p14:nvPr/>
            </p14:nvContentPartPr>
            <p14:xfrm>
              <a:off x="6431160" y="4235920"/>
              <a:ext cx="132840" cy="108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61EE702-A948-4524-BC2E-E68EBD63590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13160" y="421828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7A84D21-D1B8-4CD1-8CB0-F434B14ADFA4}"/>
                  </a:ext>
                </a:extLst>
              </p14:cNvPr>
              <p14:cNvContentPartPr/>
              <p14:nvPr/>
            </p14:nvContentPartPr>
            <p14:xfrm>
              <a:off x="5756160" y="4002640"/>
              <a:ext cx="199440" cy="2696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7A84D21-D1B8-4CD1-8CB0-F434B14ADFA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738160" y="3984640"/>
                <a:ext cx="23508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D460DEF-DC15-4A3A-A0A2-409821888A91}"/>
                  </a:ext>
                </a:extLst>
              </p14:cNvPr>
              <p14:cNvContentPartPr/>
              <p14:nvPr/>
            </p14:nvContentPartPr>
            <p14:xfrm>
              <a:off x="7439880" y="3974560"/>
              <a:ext cx="340920" cy="3103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D460DEF-DC15-4A3A-A0A2-409821888A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422240" y="3956920"/>
                <a:ext cx="3765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0DDD312-4F6D-4664-908B-38A5E42B150D}"/>
                  </a:ext>
                </a:extLst>
              </p14:cNvPr>
              <p14:cNvContentPartPr/>
              <p14:nvPr/>
            </p14:nvContentPartPr>
            <p14:xfrm>
              <a:off x="6755880" y="4010560"/>
              <a:ext cx="568440" cy="3603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0DDD312-4F6D-4664-908B-38A5E42B150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738240" y="3992560"/>
                <a:ext cx="60408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18B5BCC-E5FE-46BC-83FE-0CC50F9D69E1}"/>
                  </a:ext>
                </a:extLst>
              </p14:cNvPr>
              <p14:cNvContentPartPr/>
              <p14:nvPr/>
            </p14:nvContentPartPr>
            <p14:xfrm>
              <a:off x="426360" y="3951880"/>
              <a:ext cx="284760" cy="2840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18B5BCC-E5FE-46BC-83FE-0CC50F9D69E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408720" y="3933880"/>
                <a:ext cx="3204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8EB558A-1C1B-460D-B725-DFCF5362FD22}"/>
                  </a:ext>
                </a:extLst>
              </p14:cNvPr>
              <p14:cNvContentPartPr/>
              <p14:nvPr/>
            </p14:nvContentPartPr>
            <p14:xfrm>
              <a:off x="2529480" y="3687640"/>
              <a:ext cx="360" cy="3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8EB558A-1C1B-460D-B725-DFCF5362FD2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511840" y="367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EF11CA2-8EEE-4A05-A7D2-C34C451D9294}"/>
                  </a:ext>
                </a:extLst>
              </p14:cNvPr>
              <p14:cNvContentPartPr/>
              <p14:nvPr/>
            </p14:nvContentPartPr>
            <p14:xfrm>
              <a:off x="1201800" y="3758560"/>
              <a:ext cx="1819080" cy="50256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EF11CA2-8EEE-4A05-A7D2-C34C451D929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184157" y="3740920"/>
                <a:ext cx="1854727" cy="53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5E1088D-B46A-4944-9C19-78867B0E0488}"/>
                  </a:ext>
                </a:extLst>
              </p14:cNvPr>
              <p14:cNvContentPartPr/>
              <p14:nvPr/>
            </p14:nvContentPartPr>
            <p14:xfrm>
              <a:off x="3230400" y="3911920"/>
              <a:ext cx="134640" cy="972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5E1088D-B46A-4944-9C19-78867B0E0488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212760" y="3894280"/>
                <a:ext cx="170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407B955-0E6B-4C52-A6F4-988733EB744F}"/>
                  </a:ext>
                </a:extLst>
              </p14:cNvPr>
              <p14:cNvContentPartPr/>
              <p14:nvPr/>
            </p14:nvContentPartPr>
            <p14:xfrm>
              <a:off x="3948240" y="3769000"/>
              <a:ext cx="327960" cy="30312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407B955-0E6B-4C52-A6F4-988733EB744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930240" y="3751360"/>
                <a:ext cx="36360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0F41EC6-F9AB-4E57-AC1F-2CE820771205}"/>
                  </a:ext>
                </a:extLst>
              </p14:cNvPr>
              <p14:cNvContentPartPr/>
              <p14:nvPr/>
            </p14:nvContentPartPr>
            <p14:xfrm>
              <a:off x="3525240" y="3779080"/>
              <a:ext cx="309960" cy="2793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0F41EC6-F9AB-4E57-AC1F-2CE820771205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507261" y="3761080"/>
                <a:ext cx="345559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A881AB81-3BA9-4019-87B0-90CF5482CBF9}"/>
                  </a:ext>
                </a:extLst>
              </p14:cNvPr>
              <p14:cNvContentPartPr/>
              <p14:nvPr/>
            </p14:nvContentPartPr>
            <p14:xfrm>
              <a:off x="6480120" y="3564520"/>
              <a:ext cx="81000" cy="2196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A881AB81-3BA9-4019-87B0-90CF5482CBF9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462120" y="3546880"/>
                <a:ext cx="1166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1CBF0B3-2760-4CC3-AC76-F51C01052FFB}"/>
                  </a:ext>
                </a:extLst>
              </p14:cNvPr>
              <p14:cNvContentPartPr/>
              <p14:nvPr/>
            </p14:nvContentPartPr>
            <p14:xfrm>
              <a:off x="4358280" y="3646960"/>
              <a:ext cx="659520" cy="42552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1CBF0B3-2760-4CC3-AC76-F51C01052FF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340280" y="3628960"/>
                <a:ext cx="69516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6014D74D-57CF-4D3D-9643-6DD262F184A1}"/>
                  </a:ext>
                </a:extLst>
              </p14:cNvPr>
              <p14:cNvContentPartPr/>
              <p14:nvPr/>
            </p14:nvContentPartPr>
            <p14:xfrm>
              <a:off x="5098080" y="3631840"/>
              <a:ext cx="305640" cy="378360"/>
            </p14:xfrm>
          </p:contentPart>
        </mc:Choice>
        <mc:Fallback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6014D74D-57CF-4D3D-9643-6DD262F184A1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080080" y="3613840"/>
                <a:ext cx="3412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68688E5-5CF3-4C13-A6A1-C3D67CB0A767}"/>
                  </a:ext>
                </a:extLst>
              </p14:cNvPr>
              <p14:cNvContentPartPr/>
              <p14:nvPr/>
            </p14:nvContentPartPr>
            <p14:xfrm>
              <a:off x="456960" y="4530760"/>
              <a:ext cx="384840" cy="2815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68688E5-5CF3-4C13-A6A1-C3D67CB0A76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38960" y="4513120"/>
                <a:ext cx="42048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8133CB7-4C9B-4E56-872B-DD026E642F7D}"/>
                  </a:ext>
                </a:extLst>
              </p14:cNvPr>
              <p14:cNvContentPartPr/>
              <p14:nvPr/>
            </p14:nvContentPartPr>
            <p14:xfrm>
              <a:off x="1422120" y="4662880"/>
              <a:ext cx="325080" cy="3261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8133CB7-4C9B-4E56-872B-DD026E642F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404500" y="4645240"/>
                <a:ext cx="360681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CE6EBB7-02ED-4C79-BB8A-C5AD74A999FC}"/>
                  </a:ext>
                </a:extLst>
              </p14:cNvPr>
              <p14:cNvContentPartPr/>
              <p14:nvPr/>
            </p14:nvContentPartPr>
            <p14:xfrm>
              <a:off x="1909920" y="4353280"/>
              <a:ext cx="2245320" cy="74880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CE6EBB7-02ED-4C79-BB8A-C5AD74A999FC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891920" y="4335280"/>
                <a:ext cx="22809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47214B6-91B9-4278-942F-BE2490DFE5BB}"/>
                  </a:ext>
                </a:extLst>
              </p14:cNvPr>
              <p14:cNvContentPartPr/>
              <p14:nvPr/>
            </p14:nvContentPartPr>
            <p14:xfrm>
              <a:off x="4287360" y="4703560"/>
              <a:ext cx="153720" cy="1080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47214B6-91B9-4278-942F-BE2490DFE5BB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269360" y="4685920"/>
                <a:ext cx="189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9E5BAFE-8D88-4290-B016-73401486E4E5}"/>
                  </a:ext>
                </a:extLst>
              </p14:cNvPr>
              <p14:cNvContentPartPr/>
              <p14:nvPr/>
            </p14:nvContentPartPr>
            <p14:xfrm>
              <a:off x="4604880" y="4154920"/>
              <a:ext cx="907560" cy="823320"/>
            </p14:xfrm>
          </p:contentPart>
        </mc:Choice>
        <mc:Fallback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9E5BAFE-8D88-4290-B016-73401486E4E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4587240" y="4137280"/>
                <a:ext cx="943200" cy="85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4B10B-173D-4A25-8AED-E050BE4F9354}"/>
                  </a:ext>
                </a:extLst>
              </p14:cNvPr>
              <p14:cNvContentPartPr/>
              <p14:nvPr/>
            </p14:nvContentPartPr>
            <p14:xfrm>
              <a:off x="1828560" y="5425720"/>
              <a:ext cx="185040" cy="302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4B10B-173D-4A25-8AED-E050BE4F9354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810560" y="5407720"/>
                <a:ext cx="2206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BF89662-F1CD-4551-A917-FF45FD7FDFB4}"/>
                  </a:ext>
                </a:extLst>
              </p14:cNvPr>
              <p14:cNvContentPartPr/>
              <p14:nvPr/>
            </p14:nvContentPartPr>
            <p14:xfrm>
              <a:off x="1828560" y="5526520"/>
              <a:ext cx="149760" cy="111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BF89662-F1CD-4551-A917-FF45FD7FDFB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810560" y="5508880"/>
                <a:ext cx="1854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5859F02-AFD9-42E3-899F-78D66A34C2A2}"/>
                  </a:ext>
                </a:extLst>
              </p14:cNvPr>
              <p14:cNvContentPartPr/>
              <p14:nvPr/>
            </p14:nvContentPartPr>
            <p14:xfrm>
              <a:off x="4236600" y="5384680"/>
              <a:ext cx="360" cy="2844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5859F02-AFD9-42E3-899F-78D66A34C2A2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218600" y="5366680"/>
                <a:ext cx="3600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B97CEA6-C6A2-45FF-A1E4-8A5CE1233FCF}"/>
                  </a:ext>
                </a:extLst>
              </p14:cNvPr>
              <p14:cNvContentPartPr/>
              <p14:nvPr/>
            </p14:nvContentPartPr>
            <p14:xfrm>
              <a:off x="4652760" y="5364160"/>
              <a:ext cx="568440" cy="29412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B97CEA6-C6A2-45FF-A1E4-8A5CE1233FC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635120" y="5346520"/>
                <a:ext cx="60408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B7FBEBB3-97A3-42BB-B268-FCF05893571D}"/>
                  </a:ext>
                </a:extLst>
              </p14:cNvPr>
              <p14:cNvContentPartPr/>
              <p14:nvPr/>
            </p14:nvContentPartPr>
            <p14:xfrm>
              <a:off x="3975600" y="5496280"/>
              <a:ext cx="554760" cy="1882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B7FBEBB3-97A3-42BB-B268-FCF05893571D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3957960" y="5478640"/>
                <a:ext cx="5904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06FADD5-4D79-4A64-A7F0-E048B640B401}"/>
                  </a:ext>
                </a:extLst>
              </p14:cNvPr>
              <p14:cNvContentPartPr/>
              <p14:nvPr/>
            </p14:nvContentPartPr>
            <p14:xfrm>
              <a:off x="2984160" y="5384680"/>
              <a:ext cx="861840" cy="35568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06FADD5-4D79-4A64-A7F0-E048B640B401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966168" y="5366698"/>
                <a:ext cx="897465" cy="3912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FC3A6D5-7743-4897-ABE4-332C3B67ECB4}"/>
                  </a:ext>
                </a:extLst>
              </p14:cNvPr>
              <p14:cNvContentPartPr/>
              <p14:nvPr/>
            </p14:nvContentPartPr>
            <p14:xfrm>
              <a:off x="2177400" y="5329960"/>
              <a:ext cx="703080" cy="54360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FC3A6D5-7743-4897-ABE4-332C3B67ECB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159400" y="5312320"/>
                <a:ext cx="7387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E0ECE10-F4B8-4B48-AD25-EA3020C979E1}"/>
                  </a:ext>
                </a:extLst>
              </p14:cNvPr>
              <p14:cNvContentPartPr/>
              <p14:nvPr/>
            </p14:nvContentPartPr>
            <p14:xfrm>
              <a:off x="5354040" y="5549200"/>
              <a:ext cx="185760" cy="86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E0ECE10-F4B8-4B48-AD25-EA3020C979E1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336040" y="5531200"/>
                <a:ext cx="2214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77E4A03-11AB-4489-A6F5-2D68D1B385BE}"/>
                  </a:ext>
                </a:extLst>
              </p14:cNvPr>
              <p14:cNvContentPartPr/>
              <p14:nvPr/>
            </p14:nvContentPartPr>
            <p14:xfrm>
              <a:off x="5638440" y="5079760"/>
              <a:ext cx="1078560" cy="76068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77E4A03-11AB-4489-A6F5-2D68D1B385B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620800" y="5061760"/>
                <a:ext cx="1114200" cy="796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71240255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EBA4DDE-5441-4E6F-A30F-3682799BF7E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24149" r="7500" b="64444"/>
          <a:stretch/>
        </p:blipFill>
        <p:spPr>
          <a:xfrm>
            <a:off x="181495" y="136524"/>
            <a:ext cx="8583942" cy="21494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14:cNvPr>
              <p14:cNvContentPartPr/>
              <p14:nvPr/>
            </p14:nvContentPartPr>
            <p14:xfrm>
              <a:off x="2372880" y="2056120"/>
              <a:ext cx="310680" cy="232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F13F344-A95A-41F9-AAAC-BD2333956A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354880" y="2038480"/>
                <a:ext cx="34632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14:cNvPr>
              <p14:cNvContentPartPr/>
              <p14:nvPr/>
            </p14:nvContentPartPr>
            <p14:xfrm>
              <a:off x="2813880" y="2083480"/>
              <a:ext cx="191160" cy="9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7F8D3DD-A2D3-47E7-80E8-DF356066DD4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95880" y="2065480"/>
                <a:ext cx="226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14:cNvPr>
              <p14:cNvContentPartPr/>
              <p14:nvPr/>
            </p14:nvContentPartPr>
            <p14:xfrm>
              <a:off x="2874720" y="2194360"/>
              <a:ext cx="148320" cy="27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1129C83-BA3D-4BC6-9365-867740867E90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57080" y="2176360"/>
                <a:ext cx="1839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14:cNvPr>
              <p14:cNvContentPartPr/>
              <p14:nvPr/>
            </p14:nvContentPartPr>
            <p14:xfrm>
              <a:off x="3138600" y="2011480"/>
              <a:ext cx="11160" cy="21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A2E1817-6077-4251-BA75-D3D966632A5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120960" y="1993840"/>
                <a:ext cx="468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14:cNvPr>
              <p14:cNvContentPartPr/>
              <p14:nvPr/>
            </p14:nvContentPartPr>
            <p14:xfrm>
              <a:off x="3230400" y="2032720"/>
              <a:ext cx="118080" cy="213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1BFC99-D8F8-4D89-B70A-663D7A8B275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212760" y="2015080"/>
                <a:ext cx="1537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14:cNvPr>
              <p14:cNvContentPartPr/>
              <p14:nvPr/>
            </p14:nvContentPartPr>
            <p14:xfrm>
              <a:off x="3965880" y="2204080"/>
              <a:ext cx="16920" cy="58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6F08722-692E-4D0F-9984-6B1F2243ACB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948240" y="2186440"/>
                <a:ext cx="525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14:cNvPr>
              <p14:cNvContentPartPr/>
              <p14:nvPr/>
            </p14:nvContentPartPr>
            <p14:xfrm>
              <a:off x="3463320" y="1980880"/>
              <a:ext cx="3470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9C3CCC9-5B31-48D3-B5A1-CDE741956EB7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445320" y="1962880"/>
                <a:ext cx="3826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14:cNvPr>
              <p14:cNvContentPartPr/>
              <p14:nvPr/>
            </p14:nvContentPartPr>
            <p14:xfrm>
              <a:off x="4265760" y="1970800"/>
              <a:ext cx="132480" cy="20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E5571A0-5DA8-4194-B941-0038F60E9813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47760" y="1952800"/>
                <a:ext cx="1681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14:cNvPr>
              <p14:cNvContentPartPr/>
              <p14:nvPr/>
            </p14:nvContentPartPr>
            <p14:xfrm>
              <a:off x="4581840" y="2015440"/>
              <a:ext cx="196200" cy="6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F124C6C-8447-4F2C-B872-0BA09563564B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563840" y="1997440"/>
                <a:ext cx="2318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14:cNvPr>
              <p14:cNvContentPartPr/>
              <p14:nvPr/>
            </p14:nvContentPartPr>
            <p14:xfrm>
              <a:off x="4612440" y="2083120"/>
              <a:ext cx="184320" cy="20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26FA3B-F888-4EB6-B847-742CC3D9166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594800" y="2065480"/>
                <a:ext cx="219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14:cNvPr>
              <p14:cNvContentPartPr/>
              <p14:nvPr/>
            </p14:nvContentPartPr>
            <p14:xfrm>
              <a:off x="4896480" y="1949920"/>
              <a:ext cx="144000" cy="185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0B9DC6-26C1-4252-BEE8-D39ACA59E3B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78840" y="1932280"/>
                <a:ext cx="1796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14:cNvPr>
              <p14:cNvContentPartPr/>
              <p14:nvPr/>
            </p14:nvContentPartPr>
            <p14:xfrm>
              <a:off x="5133720" y="2072320"/>
              <a:ext cx="6840" cy="40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53542-34D8-4A6A-BFAA-B8CF3FD3DFB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16080" y="2054320"/>
                <a:ext cx="42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14:cNvPr>
              <p14:cNvContentPartPr/>
              <p14:nvPr/>
            </p14:nvContentPartPr>
            <p14:xfrm>
              <a:off x="5277000" y="1916440"/>
              <a:ext cx="438120" cy="196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53E6D49-DF40-419E-8E35-DA0F0CC8C206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259000" y="1898440"/>
                <a:ext cx="4737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14:cNvPr>
              <p14:cNvContentPartPr/>
              <p14:nvPr/>
            </p14:nvContentPartPr>
            <p14:xfrm>
              <a:off x="5897280" y="2102920"/>
              <a:ext cx="46440" cy="58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5AE53D3-FE2D-490F-9B45-B14F72BFBDC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879280" y="2084920"/>
                <a:ext cx="820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14:cNvPr>
              <p14:cNvContentPartPr/>
              <p14:nvPr/>
            </p14:nvContentPartPr>
            <p14:xfrm>
              <a:off x="6705120" y="2000680"/>
              <a:ext cx="17136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210CB2-929E-4E73-A790-02E5D8006241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687480" y="1983040"/>
                <a:ext cx="207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14:cNvPr>
              <p14:cNvContentPartPr/>
              <p14:nvPr/>
            </p14:nvContentPartPr>
            <p14:xfrm>
              <a:off x="6695040" y="2092480"/>
              <a:ext cx="101160" cy="2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02B4F6D-C126-45F2-888F-34F1F20E13F3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677040" y="2074840"/>
                <a:ext cx="1368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14:cNvPr>
              <p14:cNvContentPartPr/>
              <p14:nvPr/>
            </p14:nvContentPartPr>
            <p14:xfrm>
              <a:off x="7010040" y="1963960"/>
              <a:ext cx="189360" cy="19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115517-9321-4780-A722-511C37114CF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992400" y="1945960"/>
                <a:ext cx="22500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14:cNvPr>
              <p14:cNvContentPartPr/>
              <p14:nvPr/>
            </p14:nvContentPartPr>
            <p14:xfrm>
              <a:off x="7309200" y="1918240"/>
              <a:ext cx="348840" cy="213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E2E3DE-DAF3-4952-9F09-DB7E1A01D8C5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291200" y="1900240"/>
                <a:ext cx="38448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14:cNvPr>
              <p14:cNvContentPartPr/>
              <p14:nvPr/>
            </p14:nvContentPartPr>
            <p14:xfrm>
              <a:off x="6208320" y="1909240"/>
              <a:ext cx="333720" cy="24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76D17-9400-467E-A551-CAD49A7AE287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90320" y="1891240"/>
                <a:ext cx="369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14:cNvPr>
              <p14:cNvContentPartPr/>
              <p14:nvPr/>
            </p14:nvContentPartPr>
            <p14:xfrm>
              <a:off x="7673160" y="2123080"/>
              <a:ext cx="99360" cy="1468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7A39777-2234-42AC-A123-07220F2C5DA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655160" y="2105440"/>
                <a:ext cx="1350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14:cNvPr>
              <p14:cNvContentPartPr/>
              <p14:nvPr/>
            </p14:nvContentPartPr>
            <p14:xfrm>
              <a:off x="8300280" y="2031280"/>
              <a:ext cx="1011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AB3362-862E-40BF-BDC4-15FA0589C26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282640" y="2013640"/>
                <a:ext cx="136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14:cNvPr>
              <p14:cNvContentPartPr/>
              <p14:nvPr/>
            </p14:nvContentPartPr>
            <p14:xfrm>
              <a:off x="8310360" y="2105080"/>
              <a:ext cx="92520" cy="8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589DB6E-5B91-4218-AAC5-18DB7A25D90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292720" y="2087080"/>
                <a:ext cx="128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14:cNvPr>
              <p14:cNvContentPartPr/>
              <p14:nvPr/>
            </p14:nvContentPartPr>
            <p14:xfrm>
              <a:off x="8676480" y="1926520"/>
              <a:ext cx="274680" cy="289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BCD2868-55E5-4B62-8F52-CC5D256C3CE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658480" y="1908542"/>
                <a:ext cx="310320" cy="324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14:cNvPr>
              <p14:cNvContentPartPr/>
              <p14:nvPr/>
            </p14:nvContentPartPr>
            <p14:xfrm>
              <a:off x="8518080" y="1956760"/>
              <a:ext cx="88560" cy="165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776669A-43B2-410C-A595-74D5BA50052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8500153" y="1939120"/>
                <a:ext cx="124056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14:cNvPr>
              <p14:cNvContentPartPr/>
              <p14:nvPr/>
            </p14:nvContentPartPr>
            <p14:xfrm>
              <a:off x="7954680" y="1932280"/>
              <a:ext cx="223920" cy="270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D93E29B-6AC2-4A83-B701-2ADC85F10BD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937040" y="191464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14:cNvPr>
              <p14:cNvContentPartPr/>
              <p14:nvPr/>
            </p14:nvContentPartPr>
            <p14:xfrm>
              <a:off x="618240" y="2422600"/>
              <a:ext cx="156600" cy="2808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29162B9-65E5-4183-99B9-967B01605EC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00600" y="2404600"/>
                <a:ext cx="1922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14:cNvPr>
              <p14:cNvContentPartPr/>
              <p14:nvPr/>
            </p14:nvContentPartPr>
            <p14:xfrm>
              <a:off x="883560" y="2610520"/>
              <a:ext cx="110520" cy="10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3AC5C6C-9592-45AA-B644-BE8BEA6C4E8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65560" y="2592520"/>
                <a:ext cx="1461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14:cNvPr>
              <p14:cNvContentPartPr/>
              <p14:nvPr/>
            </p14:nvContentPartPr>
            <p14:xfrm>
              <a:off x="1198560" y="2509720"/>
              <a:ext cx="185760" cy="9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57B75B2-5F48-4C0E-AF30-DD5E8F6F896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80920" y="2491720"/>
                <a:ext cx="221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14:cNvPr>
              <p14:cNvContentPartPr/>
              <p14:nvPr/>
            </p14:nvContentPartPr>
            <p14:xfrm>
              <a:off x="1218720" y="2620960"/>
              <a:ext cx="175680" cy="1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1EA1681-49FA-4348-943C-860B8805245D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200720" y="2603320"/>
                <a:ext cx="211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14:cNvPr>
              <p14:cNvContentPartPr/>
              <p14:nvPr/>
            </p14:nvContentPartPr>
            <p14:xfrm>
              <a:off x="1822440" y="2387320"/>
              <a:ext cx="506880" cy="2440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26B44AB-7E87-4A3C-9C8F-3E490458731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804440" y="2369680"/>
                <a:ext cx="5425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14:cNvPr>
              <p14:cNvContentPartPr/>
              <p14:nvPr/>
            </p14:nvContentPartPr>
            <p14:xfrm>
              <a:off x="1604280" y="2346640"/>
              <a:ext cx="112680" cy="302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97682EE-538F-4AAE-8CB8-84D1D5869CA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586640" y="2329000"/>
                <a:ext cx="1483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0318FB7-028D-4F62-B332-0A5639C7B7A6}"/>
                  </a:ext>
                </a:extLst>
              </p14:cNvPr>
              <p14:cNvContentPartPr/>
              <p14:nvPr/>
            </p14:nvContentPartPr>
            <p14:xfrm>
              <a:off x="3555840" y="1848040"/>
              <a:ext cx="4358880" cy="4176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0318FB7-028D-4F62-B332-0A5639C7B7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7840" y="1812040"/>
                <a:ext cx="43945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860C53F-B605-422A-ACDC-AC268AC884CF}"/>
                  </a:ext>
                </a:extLst>
              </p14:cNvPr>
              <p14:cNvContentPartPr/>
              <p14:nvPr/>
            </p14:nvContentPartPr>
            <p14:xfrm>
              <a:off x="223320" y="2191840"/>
              <a:ext cx="1993680" cy="676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860C53F-B605-422A-ACDC-AC268AC884C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05680" y="2155840"/>
                <a:ext cx="20293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8D469C6-30AB-4523-B636-FABFD3BD4111}"/>
                  </a:ext>
                </a:extLst>
              </p14:cNvPr>
              <p14:cNvContentPartPr/>
              <p14:nvPr/>
            </p14:nvContentPartPr>
            <p14:xfrm>
              <a:off x="4337760" y="2379400"/>
              <a:ext cx="282240" cy="34524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8D469C6-30AB-4523-B636-FABFD3BD4111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20097" y="2361778"/>
                <a:ext cx="317926" cy="380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7C84874-052B-4444-897F-9D46BD593ACA}"/>
                  </a:ext>
                </a:extLst>
              </p14:cNvPr>
              <p14:cNvContentPartPr/>
              <p14:nvPr/>
            </p14:nvContentPartPr>
            <p14:xfrm>
              <a:off x="3409680" y="2345920"/>
              <a:ext cx="653760" cy="35748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7C84874-052B-4444-897F-9D46BD593AC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392040" y="2328280"/>
                <a:ext cx="68940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D98183C-8A71-48B6-A71A-14D950B9D86F}"/>
                  </a:ext>
                </a:extLst>
              </p14:cNvPr>
              <p14:cNvContentPartPr/>
              <p14:nvPr/>
            </p14:nvContentPartPr>
            <p14:xfrm>
              <a:off x="2675280" y="2367520"/>
              <a:ext cx="603000" cy="4564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D98183C-8A71-48B6-A71A-14D950B9D86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57629" y="2349520"/>
                <a:ext cx="638661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75172CE6-A4B3-4BA0-BB3E-AA6490A9426C}"/>
                  </a:ext>
                </a:extLst>
              </p14:cNvPr>
              <p14:cNvContentPartPr/>
              <p14:nvPr/>
            </p14:nvContentPartPr>
            <p14:xfrm>
              <a:off x="5912040" y="2214520"/>
              <a:ext cx="1303920" cy="487800"/>
            </p14:xfrm>
          </p:contentPart>
        </mc:Choice>
        <mc:Fallback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75172CE6-A4B3-4BA0-BB3E-AA6490A9426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94040" y="2196880"/>
                <a:ext cx="133956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A423242-2C89-411F-8333-0E8A713232EF}"/>
                  </a:ext>
                </a:extLst>
              </p14:cNvPr>
              <p14:cNvContentPartPr/>
              <p14:nvPr/>
            </p14:nvContentPartPr>
            <p14:xfrm>
              <a:off x="4892880" y="2308120"/>
              <a:ext cx="783000" cy="441000"/>
            </p14:xfrm>
          </p:contentPart>
        </mc:Choice>
        <mc:Fallback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A423242-2C89-411F-8333-0E8A713232E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74880" y="2290120"/>
                <a:ext cx="81864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A2314BF-89B6-463D-AA2E-57AE79DCF0BD}"/>
                  </a:ext>
                </a:extLst>
              </p14:cNvPr>
              <p14:cNvContentPartPr/>
              <p14:nvPr/>
            </p14:nvContentPartPr>
            <p14:xfrm>
              <a:off x="2560080" y="2884480"/>
              <a:ext cx="4840920" cy="27720"/>
            </p14:xfrm>
          </p:contentPart>
        </mc:Choice>
        <mc:Fallback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A2314BF-89B6-463D-AA2E-57AE79DCF0B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542080" y="2866840"/>
                <a:ext cx="48765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15A07E3-EDA6-4F11-80BD-23CF66E637E3}"/>
                  </a:ext>
                </a:extLst>
              </p14:cNvPr>
              <p14:cNvContentPartPr/>
              <p14:nvPr/>
            </p14:nvContentPartPr>
            <p14:xfrm>
              <a:off x="7587480" y="2519080"/>
              <a:ext cx="42840" cy="15840"/>
            </p14:xfrm>
          </p:contentPart>
        </mc:Choice>
        <mc:Fallback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15A07E3-EDA6-4F11-80BD-23CF66E637E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569840" y="2501440"/>
                <a:ext cx="784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FA31FBD7-6065-4FE9-B63E-B6615B8A91D8}"/>
                  </a:ext>
                </a:extLst>
              </p14:cNvPr>
              <p14:cNvContentPartPr/>
              <p14:nvPr/>
            </p14:nvContentPartPr>
            <p14:xfrm>
              <a:off x="7628160" y="2698000"/>
              <a:ext cx="12240" cy="1440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FA31FBD7-6065-4FE9-B63E-B6615B8A91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610160" y="2680360"/>
                <a:ext cx="47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55EA700-9749-4397-B6C6-F965FE031DF6}"/>
                  </a:ext>
                </a:extLst>
              </p14:cNvPr>
              <p14:cNvContentPartPr/>
              <p14:nvPr/>
            </p14:nvContentPartPr>
            <p14:xfrm>
              <a:off x="2326080" y="3164560"/>
              <a:ext cx="317520" cy="1969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55EA700-9749-4397-B6C6-F965FE031DF6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308440" y="3146920"/>
                <a:ext cx="3531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6915C73-439F-4C20-8A3D-98E4B557216E}"/>
                  </a:ext>
                </a:extLst>
              </p14:cNvPr>
              <p14:cNvContentPartPr/>
              <p14:nvPr/>
            </p14:nvContentPartPr>
            <p14:xfrm>
              <a:off x="1451280" y="3185440"/>
              <a:ext cx="740160" cy="3294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6915C73-439F-4C20-8A3D-98E4B557216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433289" y="3167781"/>
                <a:ext cx="775783" cy="3650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B233534-046F-4404-818B-D231E4A83CC6}"/>
                  </a:ext>
                </a:extLst>
              </p14:cNvPr>
              <p14:cNvContentPartPr/>
              <p14:nvPr/>
            </p14:nvContentPartPr>
            <p14:xfrm>
              <a:off x="1157880" y="3281200"/>
              <a:ext cx="185760" cy="208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B233534-046F-4404-818B-D231E4A83CC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140240" y="3263560"/>
                <a:ext cx="2214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86A9740-F0A2-43C9-86BE-54412E3FB8AA}"/>
                  </a:ext>
                </a:extLst>
              </p14:cNvPr>
              <p14:cNvContentPartPr/>
              <p14:nvPr/>
            </p14:nvContentPartPr>
            <p14:xfrm>
              <a:off x="724440" y="3159160"/>
              <a:ext cx="309960" cy="3772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86A9740-F0A2-43C9-86BE-54412E3FB8A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06779" y="3141520"/>
                <a:ext cx="345641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D747F3-AB11-4C0D-8058-A11B286A0D49}"/>
                  </a:ext>
                </a:extLst>
              </p14:cNvPr>
              <p14:cNvContentPartPr/>
              <p14:nvPr/>
            </p14:nvContentPartPr>
            <p14:xfrm>
              <a:off x="2633160" y="3331960"/>
              <a:ext cx="8640" cy="115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D747F3-AB11-4C0D-8058-A11B286A0D4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615520" y="3314320"/>
                <a:ext cx="4428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708187F-3CFB-43CD-B3DB-D7170664E6C3}"/>
                  </a:ext>
                </a:extLst>
              </p14:cNvPr>
              <p14:cNvContentPartPr/>
              <p14:nvPr/>
            </p14:nvContentPartPr>
            <p14:xfrm>
              <a:off x="2651520" y="3331960"/>
              <a:ext cx="8208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708187F-3CFB-43CD-B3DB-D7170664E6C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33520" y="3314320"/>
                <a:ext cx="11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8199063-283F-4435-9136-B687AF57F45D}"/>
                  </a:ext>
                </a:extLst>
              </p14:cNvPr>
              <p14:cNvContentPartPr/>
              <p14:nvPr/>
            </p14:nvContentPartPr>
            <p14:xfrm>
              <a:off x="2641440" y="3393160"/>
              <a:ext cx="57960" cy="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8199063-283F-4435-9136-B687AF57F45D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623440" y="3375160"/>
                <a:ext cx="93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B62AC26-B079-42BB-8960-FE985EC57BEA}"/>
                  </a:ext>
                </a:extLst>
              </p14:cNvPr>
              <p14:cNvContentPartPr/>
              <p14:nvPr/>
            </p14:nvContentPartPr>
            <p14:xfrm>
              <a:off x="2956440" y="3291280"/>
              <a:ext cx="153720" cy="3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B62AC26-B079-42BB-8960-FE985EC57BE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938440" y="3273640"/>
                <a:ext cx="189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5FA7F5A-3413-4204-B1BF-9167B9DA8C81}"/>
                  </a:ext>
                </a:extLst>
              </p14:cNvPr>
              <p14:cNvContentPartPr/>
              <p14:nvPr/>
            </p14:nvContentPartPr>
            <p14:xfrm>
              <a:off x="2986680" y="3382720"/>
              <a:ext cx="133560" cy="100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5FA7F5A-3413-4204-B1BF-9167B9DA8C81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968680" y="3365080"/>
                <a:ext cx="169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5D43E7B-F45A-4BEF-A280-CD1236068596}"/>
                  </a:ext>
                </a:extLst>
              </p14:cNvPr>
              <p14:cNvContentPartPr/>
              <p14:nvPr/>
            </p14:nvContentPartPr>
            <p14:xfrm>
              <a:off x="4103400" y="3134680"/>
              <a:ext cx="430200" cy="3585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5D43E7B-F45A-4BEF-A280-CD1236068596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085400" y="3117040"/>
                <a:ext cx="46584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97F91D-2A2E-4B2E-ACA8-F3A1CFBC8518}"/>
                  </a:ext>
                </a:extLst>
              </p14:cNvPr>
              <p14:cNvContentPartPr/>
              <p14:nvPr/>
            </p14:nvContentPartPr>
            <p14:xfrm>
              <a:off x="3850320" y="3230800"/>
              <a:ext cx="154080" cy="15840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97F91D-2A2E-4B2E-ACA8-F3A1CFBC851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832320" y="3212800"/>
                <a:ext cx="189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A6B74DA-DC26-457D-BBD5-2D32733AE17F}"/>
                  </a:ext>
                </a:extLst>
              </p14:cNvPr>
              <p14:cNvContentPartPr/>
              <p14:nvPr/>
            </p14:nvContentPartPr>
            <p14:xfrm>
              <a:off x="3396720" y="3108400"/>
              <a:ext cx="320760" cy="3733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A6B74DA-DC26-457D-BBD5-2D32733AE17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379080" y="3090760"/>
                <a:ext cx="35640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D8DD223-1990-4B59-A048-96BE450581F3}"/>
                  </a:ext>
                </a:extLst>
              </p14:cNvPr>
              <p14:cNvContentPartPr/>
              <p14:nvPr/>
            </p14:nvContentPartPr>
            <p14:xfrm>
              <a:off x="3840240" y="2996800"/>
              <a:ext cx="1191240" cy="8028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D8DD223-1990-4B59-A048-96BE450581F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822240" y="2979160"/>
                <a:ext cx="1226880" cy="83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3D1100A-80ED-4867-B43B-3ABD9E398AF6}"/>
                  </a:ext>
                </a:extLst>
              </p14:cNvPr>
              <p14:cNvContentPartPr/>
              <p14:nvPr/>
            </p14:nvContentPartPr>
            <p14:xfrm>
              <a:off x="541920" y="2803840"/>
              <a:ext cx="1197000" cy="9842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3D1100A-80ED-4867-B43B-3ABD9E398AF6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24280" y="2785840"/>
                <a:ext cx="1232640" cy="10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2C33AF-ABC1-4F32-B8D4-D48CB29C4983}"/>
                  </a:ext>
                </a:extLst>
              </p14:cNvPr>
              <p14:cNvContentPartPr/>
              <p14:nvPr/>
            </p14:nvContentPartPr>
            <p14:xfrm>
              <a:off x="5626560" y="3050080"/>
              <a:ext cx="401760" cy="2934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2C33AF-ABC1-4F32-B8D4-D48CB29C498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608560" y="3032080"/>
                <a:ext cx="43740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66DC651-FF44-4F80-8042-F4A9659A0741}"/>
                  </a:ext>
                </a:extLst>
              </p14:cNvPr>
              <p14:cNvContentPartPr/>
              <p14:nvPr/>
            </p14:nvContentPartPr>
            <p14:xfrm>
              <a:off x="6146400" y="3134320"/>
              <a:ext cx="1135440" cy="3776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66DC651-FF44-4F80-8042-F4A9659A07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28754" y="3116320"/>
                <a:ext cx="1171091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64C1EB0-2807-4D8E-B400-489296440590}"/>
                  </a:ext>
                </a:extLst>
              </p14:cNvPr>
              <p14:cNvContentPartPr/>
              <p14:nvPr/>
            </p14:nvContentPartPr>
            <p14:xfrm>
              <a:off x="6309120" y="3657400"/>
              <a:ext cx="15372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64C1EB0-2807-4D8E-B400-48929644059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291120" y="3639400"/>
                <a:ext cx="189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C37893-D632-42BB-9BF1-B8C4D2CDE270}"/>
                  </a:ext>
                </a:extLst>
              </p14:cNvPr>
              <p14:cNvContentPartPr/>
              <p14:nvPr/>
            </p14:nvContentPartPr>
            <p14:xfrm>
              <a:off x="6329280" y="3758560"/>
              <a:ext cx="86760" cy="100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C37893-D632-42BB-9BF1-B8C4D2CDE27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311640" y="3740920"/>
                <a:ext cx="1224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1D5586-C94F-4BBF-8B02-A75D0360EBB7}"/>
                  </a:ext>
                </a:extLst>
              </p14:cNvPr>
              <p14:cNvContentPartPr/>
              <p14:nvPr/>
            </p14:nvContentPartPr>
            <p14:xfrm>
              <a:off x="5689200" y="3548320"/>
              <a:ext cx="477000" cy="2822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1D5586-C94F-4BBF-8B02-A75D0360EBB7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671200" y="3530680"/>
                <a:ext cx="512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E4E983-1583-4DA8-A9B8-AABEF7F8E631}"/>
                  </a:ext>
                </a:extLst>
              </p14:cNvPr>
              <p14:cNvContentPartPr/>
              <p14:nvPr/>
            </p14:nvContentPartPr>
            <p14:xfrm>
              <a:off x="6623760" y="3565960"/>
              <a:ext cx="270720" cy="27756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E4E983-1583-4DA8-A9B8-AABEF7F8E63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606120" y="3547960"/>
                <a:ext cx="30636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B436B60-F326-43E2-AF21-82542E80B1DB}"/>
                  </a:ext>
                </a:extLst>
              </p14:cNvPr>
              <p14:cNvContentPartPr/>
              <p14:nvPr/>
            </p14:nvContentPartPr>
            <p14:xfrm>
              <a:off x="7076280" y="3545440"/>
              <a:ext cx="154800" cy="2451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B436B60-F326-43E2-AF21-82542E80B1DB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058640" y="3527800"/>
                <a:ext cx="1904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0D035AC-9194-477F-8EF3-BF5F7415E3A8}"/>
                  </a:ext>
                </a:extLst>
              </p14:cNvPr>
              <p14:cNvContentPartPr/>
              <p14:nvPr/>
            </p14:nvContentPartPr>
            <p14:xfrm>
              <a:off x="7345560" y="3700960"/>
              <a:ext cx="104760" cy="9900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0D035AC-9194-477F-8EF3-BF5F7415E3A8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327560" y="3683320"/>
                <a:ext cx="1404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2C5A5EB-1D9A-4301-9EC0-62796EE56D9F}"/>
                  </a:ext>
                </a:extLst>
              </p14:cNvPr>
              <p14:cNvContentPartPr/>
              <p14:nvPr/>
            </p14:nvContentPartPr>
            <p14:xfrm>
              <a:off x="6065040" y="4155280"/>
              <a:ext cx="108000" cy="153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2C5A5EB-1D9A-4301-9EC0-62796EE56D9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047400" y="4137280"/>
                <a:ext cx="1436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B48B075-824D-4C75-BC5D-C7E8BA753D79}"/>
                  </a:ext>
                </a:extLst>
              </p14:cNvPr>
              <p14:cNvContentPartPr/>
              <p14:nvPr/>
            </p14:nvContentPartPr>
            <p14:xfrm>
              <a:off x="6369960" y="4155280"/>
              <a:ext cx="181800" cy="190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B48B075-824D-4C75-BC5D-C7E8BA753D7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352320" y="4137280"/>
                <a:ext cx="217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61EE702-A948-4524-BC2E-E68EBD63590D}"/>
                  </a:ext>
                </a:extLst>
              </p14:cNvPr>
              <p14:cNvContentPartPr/>
              <p14:nvPr/>
            </p14:nvContentPartPr>
            <p14:xfrm>
              <a:off x="6431160" y="4235920"/>
              <a:ext cx="132840" cy="108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61EE702-A948-4524-BC2E-E68EBD63590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13160" y="4218280"/>
                <a:ext cx="16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7A84D21-D1B8-4CD1-8CB0-F434B14ADFA4}"/>
                  </a:ext>
                </a:extLst>
              </p14:cNvPr>
              <p14:cNvContentPartPr/>
              <p14:nvPr/>
            </p14:nvContentPartPr>
            <p14:xfrm>
              <a:off x="5756160" y="4002640"/>
              <a:ext cx="199440" cy="2696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7A84D21-D1B8-4CD1-8CB0-F434B14ADFA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738160" y="3984640"/>
                <a:ext cx="23508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D460DEF-DC15-4A3A-A0A2-409821888A91}"/>
                  </a:ext>
                </a:extLst>
              </p14:cNvPr>
              <p14:cNvContentPartPr/>
              <p14:nvPr/>
            </p14:nvContentPartPr>
            <p14:xfrm>
              <a:off x="7439880" y="3974560"/>
              <a:ext cx="340920" cy="3103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D460DEF-DC15-4A3A-A0A2-409821888A9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422240" y="3956920"/>
                <a:ext cx="3765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0DDD312-4F6D-4664-908B-38A5E42B150D}"/>
                  </a:ext>
                </a:extLst>
              </p14:cNvPr>
              <p14:cNvContentPartPr/>
              <p14:nvPr/>
            </p14:nvContentPartPr>
            <p14:xfrm>
              <a:off x="6755880" y="4010560"/>
              <a:ext cx="568440" cy="3603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0DDD312-4F6D-4664-908B-38A5E42B150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738240" y="3992560"/>
                <a:ext cx="60408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18B5BCC-E5FE-46BC-83FE-0CC50F9D69E1}"/>
                  </a:ext>
                </a:extLst>
              </p14:cNvPr>
              <p14:cNvContentPartPr/>
              <p14:nvPr/>
            </p14:nvContentPartPr>
            <p14:xfrm>
              <a:off x="426360" y="3951880"/>
              <a:ext cx="284760" cy="2840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18B5BCC-E5FE-46BC-83FE-0CC50F9D69E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408720" y="3933880"/>
                <a:ext cx="32040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8EB558A-1C1B-460D-B725-DFCF5362FD22}"/>
                  </a:ext>
                </a:extLst>
              </p14:cNvPr>
              <p14:cNvContentPartPr/>
              <p14:nvPr/>
            </p14:nvContentPartPr>
            <p14:xfrm>
              <a:off x="2529480" y="3687640"/>
              <a:ext cx="360" cy="3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8EB558A-1C1B-460D-B725-DFCF5362FD2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511840" y="3670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EF11CA2-8EEE-4A05-A7D2-C34C451D9294}"/>
                  </a:ext>
                </a:extLst>
              </p14:cNvPr>
              <p14:cNvContentPartPr/>
              <p14:nvPr/>
            </p14:nvContentPartPr>
            <p14:xfrm>
              <a:off x="1201800" y="3758560"/>
              <a:ext cx="1819080" cy="50256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EF11CA2-8EEE-4A05-A7D2-C34C451D929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184157" y="3740920"/>
                <a:ext cx="1854727" cy="53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5E1088D-B46A-4944-9C19-78867B0E0488}"/>
                  </a:ext>
                </a:extLst>
              </p14:cNvPr>
              <p14:cNvContentPartPr/>
              <p14:nvPr/>
            </p14:nvContentPartPr>
            <p14:xfrm>
              <a:off x="3230400" y="3911920"/>
              <a:ext cx="134640" cy="972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5E1088D-B46A-4944-9C19-78867B0E0488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212760" y="3894280"/>
                <a:ext cx="170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407B955-0E6B-4C52-A6F4-988733EB744F}"/>
                  </a:ext>
                </a:extLst>
              </p14:cNvPr>
              <p14:cNvContentPartPr/>
              <p14:nvPr/>
            </p14:nvContentPartPr>
            <p14:xfrm>
              <a:off x="3948240" y="3769000"/>
              <a:ext cx="327960" cy="30312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407B955-0E6B-4C52-A6F4-988733EB744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930240" y="3751360"/>
                <a:ext cx="36360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0F41EC6-F9AB-4E57-AC1F-2CE820771205}"/>
                  </a:ext>
                </a:extLst>
              </p14:cNvPr>
              <p14:cNvContentPartPr/>
              <p14:nvPr/>
            </p14:nvContentPartPr>
            <p14:xfrm>
              <a:off x="3525240" y="3779080"/>
              <a:ext cx="309960" cy="2793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0F41EC6-F9AB-4E57-AC1F-2CE820771205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507261" y="3761080"/>
                <a:ext cx="345559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A881AB81-3BA9-4019-87B0-90CF5482CBF9}"/>
                  </a:ext>
                </a:extLst>
              </p14:cNvPr>
              <p14:cNvContentPartPr/>
              <p14:nvPr/>
            </p14:nvContentPartPr>
            <p14:xfrm>
              <a:off x="6480120" y="3564520"/>
              <a:ext cx="81000" cy="2196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A881AB81-3BA9-4019-87B0-90CF5482CBF9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6462120" y="3546880"/>
                <a:ext cx="1166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1CBF0B3-2760-4CC3-AC76-F51C01052FFB}"/>
                  </a:ext>
                </a:extLst>
              </p14:cNvPr>
              <p14:cNvContentPartPr/>
              <p14:nvPr/>
            </p14:nvContentPartPr>
            <p14:xfrm>
              <a:off x="4358280" y="3646960"/>
              <a:ext cx="659520" cy="42552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1CBF0B3-2760-4CC3-AC76-F51C01052FF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340280" y="3628960"/>
                <a:ext cx="69516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6014D74D-57CF-4D3D-9643-6DD262F184A1}"/>
                  </a:ext>
                </a:extLst>
              </p14:cNvPr>
              <p14:cNvContentPartPr/>
              <p14:nvPr/>
            </p14:nvContentPartPr>
            <p14:xfrm>
              <a:off x="5098080" y="3631840"/>
              <a:ext cx="305640" cy="378360"/>
            </p14:xfrm>
          </p:contentPart>
        </mc:Choice>
        <mc:Fallback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6014D74D-57CF-4D3D-9643-6DD262F184A1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080080" y="3613840"/>
                <a:ext cx="3412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68688E5-5CF3-4C13-A6A1-C3D67CB0A767}"/>
                  </a:ext>
                </a:extLst>
              </p14:cNvPr>
              <p14:cNvContentPartPr/>
              <p14:nvPr/>
            </p14:nvContentPartPr>
            <p14:xfrm>
              <a:off x="456960" y="4530760"/>
              <a:ext cx="384840" cy="2815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68688E5-5CF3-4C13-A6A1-C3D67CB0A76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38960" y="4513120"/>
                <a:ext cx="42048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8133CB7-4C9B-4E56-872B-DD026E642F7D}"/>
                  </a:ext>
                </a:extLst>
              </p14:cNvPr>
              <p14:cNvContentPartPr/>
              <p14:nvPr/>
            </p14:nvContentPartPr>
            <p14:xfrm>
              <a:off x="1422120" y="4662880"/>
              <a:ext cx="325080" cy="3261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8133CB7-4C9B-4E56-872B-DD026E642F7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404500" y="4645240"/>
                <a:ext cx="360681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CE6EBB7-02ED-4C79-BB8A-C5AD74A999FC}"/>
                  </a:ext>
                </a:extLst>
              </p14:cNvPr>
              <p14:cNvContentPartPr/>
              <p14:nvPr/>
            </p14:nvContentPartPr>
            <p14:xfrm>
              <a:off x="1909920" y="4353280"/>
              <a:ext cx="2245320" cy="74880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CE6EBB7-02ED-4C79-BB8A-C5AD74A999FC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891920" y="4335280"/>
                <a:ext cx="228096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47214B6-91B9-4278-942F-BE2490DFE5BB}"/>
                  </a:ext>
                </a:extLst>
              </p14:cNvPr>
              <p14:cNvContentPartPr/>
              <p14:nvPr/>
            </p14:nvContentPartPr>
            <p14:xfrm>
              <a:off x="4287360" y="4703560"/>
              <a:ext cx="153720" cy="1080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47214B6-91B9-4278-942F-BE2490DFE5BB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269360" y="4685920"/>
                <a:ext cx="189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9E5BAFE-8D88-4290-B016-73401486E4E5}"/>
                  </a:ext>
                </a:extLst>
              </p14:cNvPr>
              <p14:cNvContentPartPr/>
              <p14:nvPr/>
            </p14:nvContentPartPr>
            <p14:xfrm>
              <a:off x="4604880" y="4154920"/>
              <a:ext cx="907560" cy="823320"/>
            </p14:xfrm>
          </p:contentPart>
        </mc:Choice>
        <mc:Fallback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9E5BAFE-8D88-4290-B016-73401486E4E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4587240" y="4137280"/>
                <a:ext cx="943200" cy="85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964B10B-173D-4A25-8AED-E050BE4F9354}"/>
                  </a:ext>
                </a:extLst>
              </p14:cNvPr>
              <p14:cNvContentPartPr/>
              <p14:nvPr/>
            </p14:nvContentPartPr>
            <p14:xfrm>
              <a:off x="1828560" y="5425720"/>
              <a:ext cx="185040" cy="302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964B10B-173D-4A25-8AED-E050BE4F9354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810560" y="5407720"/>
                <a:ext cx="2206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BF89662-F1CD-4551-A917-FF45FD7FDFB4}"/>
                  </a:ext>
                </a:extLst>
              </p14:cNvPr>
              <p14:cNvContentPartPr/>
              <p14:nvPr/>
            </p14:nvContentPartPr>
            <p14:xfrm>
              <a:off x="1828560" y="5526520"/>
              <a:ext cx="149760" cy="111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BF89662-F1CD-4551-A917-FF45FD7FDFB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810560" y="5508880"/>
                <a:ext cx="1854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5859F02-AFD9-42E3-899F-78D66A34C2A2}"/>
                  </a:ext>
                </a:extLst>
              </p14:cNvPr>
              <p14:cNvContentPartPr/>
              <p14:nvPr/>
            </p14:nvContentPartPr>
            <p14:xfrm>
              <a:off x="4236600" y="5384680"/>
              <a:ext cx="360" cy="2844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5859F02-AFD9-42E3-899F-78D66A34C2A2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218600" y="5366680"/>
                <a:ext cx="3600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B97CEA6-C6A2-45FF-A1E4-8A5CE1233FCF}"/>
                  </a:ext>
                </a:extLst>
              </p14:cNvPr>
              <p14:cNvContentPartPr/>
              <p14:nvPr/>
            </p14:nvContentPartPr>
            <p14:xfrm>
              <a:off x="4652760" y="5364160"/>
              <a:ext cx="568440" cy="29412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B97CEA6-C6A2-45FF-A1E4-8A5CE1233FCF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635120" y="5346520"/>
                <a:ext cx="60408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B7FBEBB3-97A3-42BB-B268-FCF05893571D}"/>
                  </a:ext>
                </a:extLst>
              </p14:cNvPr>
              <p14:cNvContentPartPr/>
              <p14:nvPr/>
            </p14:nvContentPartPr>
            <p14:xfrm>
              <a:off x="3975600" y="5496280"/>
              <a:ext cx="554760" cy="1882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B7FBEBB3-97A3-42BB-B268-FCF05893571D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3957960" y="5478640"/>
                <a:ext cx="59040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06FADD5-4D79-4A64-A7F0-E048B640B401}"/>
                  </a:ext>
                </a:extLst>
              </p14:cNvPr>
              <p14:cNvContentPartPr/>
              <p14:nvPr/>
            </p14:nvContentPartPr>
            <p14:xfrm>
              <a:off x="2984160" y="5384680"/>
              <a:ext cx="861840" cy="35568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06FADD5-4D79-4A64-A7F0-E048B640B401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966168" y="5366698"/>
                <a:ext cx="897465" cy="3912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FC3A6D5-7743-4897-ABE4-332C3B67ECB4}"/>
                  </a:ext>
                </a:extLst>
              </p14:cNvPr>
              <p14:cNvContentPartPr/>
              <p14:nvPr/>
            </p14:nvContentPartPr>
            <p14:xfrm>
              <a:off x="2177400" y="5329960"/>
              <a:ext cx="703080" cy="54360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FC3A6D5-7743-4897-ABE4-332C3B67ECB4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2159400" y="5312320"/>
                <a:ext cx="7387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E0ECE10-F4B8-4B48-AD25-EA3020C979E1}"/>
                  </a:ext>
                </a:extLst>
              </p14:cNvPr>
              <p14:cNvContentPartPr/>
              <p14:nvPr/>
            </p14:nvContentPartPr>
            <p14:xfrm>
              <a:off x="5354040" y="5549200"/>
              <a:ext cx="185760" cy="86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E0ECE10-F4B8-4B48-AD25-EA3020C979E1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336040" y="5531200"/>
                <a:ext cx="2214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77E4A03-11AB-4489-A6F5-2D68D1B385BE}"/>
                  </a:ext>
                </a:extLst>
              </p14:cNvPr>
              <p14:cNvContentPartPr/>
              <p14:nvPr/>
            </p14:nvContentPartPr>
            <p14:xfrm>
              <a:off x="5638440" y="5079760"/>
              <a:ext cx="1078560" cy="76068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77E4A03-11AB-4489-A6F5-2D68D1B385B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620800" y="5061760"/>
                <a:ext cx="1114200" cy="79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70B8544-D538-4B22-A6F5-93991B44CA7A}"/>
                  </a:ext>
                </a:extLst>
              </p14:cNvPr>
              <p14:cNvContentPartPr/>
              <p14:nvPr/>
            </p14:nvContentPartPr>
            <p14:xfrm>
              <a:off x="6766320" y="5552800"/>
              <a:ext cx="194040" cy="248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70B8544-D538-4B22-A6F5-93991B44CA7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6748320" y="5534800"/>
                <a:ext cx="2296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38A0F5A-E247-477E-958A-581D8943439A}"/>
                  </a:ext>
                </a:extLst>
              </p14:cNvPr>
              <p14:cNvContentPartPr/>
              <p14:nvPr/>
            </p14:nvContentPartPr>
            <p14:xfrm>
              <a:off x="6776400" y="5648560"/>
              <a:ext cx="164160" cy="208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38A0F5A-E247-477E-958A-581D8943439A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6758400" y="5630560"/>
                <a:ext cx="199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586ECB2-76AB-47E9-B2E0-5F1ED977ADC4}"/>
                  </a:ext>
                </a:extLst>
              </p14:cNvPr>
              <p14:cNvContentPartPr/>
              <p14:nvPr/>
            </p14:nvContentPartPr>
            <p14:xfrm>
              <a:off x="5800800" y="5607880"/>
              <a:ext cx="335880" cy="1533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586ECB2-76AB-47E9-B2E0-5F1ED977ADC4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783160" y="5590198"/>
                <a:ext cx="371520" cy="18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9DF5062-2BEA-4B0E-BC4A-F42F5A673AAE}"/>
                  </a:ext>
                </a:extLst>
              </p14:cNvPr>
              <p14:cNvContentPartPr/>
              <p14:nvPr/>
            </p14:nvContentPartPr>
            <p14:xfrm>
              <a:off x="7244760" y="5382520"/>
              <a:ext cx="1330200" cy="4294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9DF5062-2BEA-4B0E-BC4A-F42F5A673AAE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7227120" y="5364535"/>
                <a:ext cx="1365840" cy="4650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FB1167B-F194-4403-815A-D571412D9E86}"/>
                  </a:ext>
                </a:extLst>
              </p14:cNvPr>
              <p14:cNvContentPartPr/>
              <p14:nvPr/>
            </p14:nvContentPartPr>
            <p14:xfrm>
              <a:off x="7068360" y="4876360"/>
              <a:ext cx="1823760" cy="12096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FB1167B-F194-4403-815A-D571412D9E86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7050720" y="4840720"/>
                <a:ext cx="1859400" cy="128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90533508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7698624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958533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14:cNvPr>
              <p14:cNvContentPartPr/>
              <p14:nvPr/>
            </p14:nvContentPartPr>
            <p14:xfrm>
              <a:off x="773040" y="127240"/>
              <a:ext cx="943920" cy="647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4400" y="118240"/>
                <a:ext cx="96156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14:cNvPr>
              <p14:cNvContentPartPr/>
              <p14:nvPr/>
            </p14:nvContentPartPr>
            <p14:xfrm>
              <a:off x="6023280" y="327760"/>
              <a:ext cx="276840" cy="15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14640" y="319120"/>
                <a:ext cx="294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14:cNvPr>
              <p14:cNvContentPartPr/>
              <p14:nvPr/>
            </p14:nvContentPartPr>
            <p14:xfrm>
              <a:off x="6076200" y="408760"/>
              <a:ext cx="229680" cy="2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67560" y="399760"/>
                <a:ext cx="247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14:cNvPr>
              <p14:cNvContentPartPr/>
              <p14:nvPr/>
            </p14:nvContentPartPr>
            <p14:xfrm>
              <a:off x="6086640" y="510640"/>
              <a:ext cx="234720" cy="21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502000"/>
                <a:ext cx="2523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14:cNvPr>
              <p14:cNvContentPartPr/>
              <p14:nvPr/>
            </p14:nvContentPartPr>
            <p14:xfrm>
              <a:off x="2238960" y="72880"/>
              <a:ext cx="3573720" cy="942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30320" y="63880"/>
                <a:ext cx="3591360" cy="9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14:cNvPr>
              <p14:cNvContentPartPr/>
              <p14:nvPr/>
            </p14:nvContentPartPr>
            <p14:xfrm>
              <a:off x="6706920" y="433600"/>
              <a:ext cx="112320" cy="292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1200" y="216160"/>
                <a:ext cx="3474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14:cNvPr>
              <p14:cNvContentPartPr/>
              <p14:nvPr/>
            </p14:nvContentPartPr>
            <p14:xfrm>
              <a:off x="238440" y="1002400"/>
              <a:ext cx="675720" cy="401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9440" y="993752"/>
                <a:ext cx="693360" cy="418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14:cNvPr>
              <p14:cNvContentPartPr/>
              <p14:nvPr/>
            </p14:nvContentPartPr>
            <p14:xfrm>
              <a:off x="1200720" y="1294360"/>
              <a:ext cx="731160" cy="415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720" y="1045235"/>
                <a:ext cx="748440" cy="6732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14:cNvPr>
              <p14:cNvContentPartPr/>
              <p14:nvPr/>
            </p14:nvContentPartPr>
            <p14:xfrm>
              <a:off x="2075520" y="1272760"/>
              <a:ext cx="143280" cy="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66880" y="1264120"/>
                <a:ext cx="160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14:cNvPr>
              <p14:cNvContentPartPr/>
              <p14:nvPr/>
            </p14:nvContentPartPr>
            <p14:xfrm>
              <a:off x="2058240" y="1356280"/>
              <a:ext cx="15696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9600" y="1347640"/>
                <a:ext cx="174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14:cNvPr>
              <p14:cNvContentPartPr/>
              <p14:nvPr/>
            </p14:nvContentPartPr>
            <p14:xfrm>
              <a:off x="2361000" y="1283560"/>
              <a:ext cx="12096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52360" y="1274560"/>
                <a:ext cx="1386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14:cNvPr>
              <p14:cNvContentPartPr/>
              <p14:nvPr/>
            </p14:nvContentPartPr>
            <p14:xfrm>
              <a:off x="2857800" y="1255840"/>
              <a:ext cx="349920" cy="144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89600" y="1091680"/>
                <a:ext cx="62712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14:cNvPr>
              <p14:cNvContentPartPr/>
              <p14:nvPr/>
            </p14:nvContentPartPr>
            <p14:xfrm>
              <a:off x="2398440" y="1439800"/>
              <a:ext cx="945000" cy="37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89440" y="1431160"/>
                <a:ext cx="9626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14:cNvPr>
              <p14:cNvContentPartPr/>
              <p14:nvPr/>
            </p14:nvContentPartPr>
            <p14:xfrm>
              <a:off x="3484560" y="1256920"/>
              <a:ext cx="172080" cy="25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75560" y="1248280"/>
                <a:ext cx="1897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14:cNvPr>
              <p14:cNvContentPartPr/>
              <p14:nvPr/>
            </p14:nvContentPartPr>
            <p14:xfrm>
              <a:off x="3510840" y="1336480"/>
              <a:ext cx="13824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02200" y="1327840"/>
                <a:ext cx="15588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14:cNvPr>
              <p14:cNvContentPartPr/>
              <p14:nvPr/>
            </p14:nvContentPartPr>
            <p14:xfrm>
              <a:off x="4468080" y="1311640"/>
              <a:ext cx="6480" cy="107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53505" y="1103571"/>
                <a:ext cx="229710" cy="323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14:cNvPr>
              <p14:cNvContentPartPr/>
              <p14:nvPr/>
            </p14:nvContentPartPr>
            <p14:xfrm>
              <a:off x="3928080" y="1268440"/>
              <a:ext cx="252000" cy="149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53840" y="1111120"/>
                <a:ext cx="4348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D5FD9F-83AC-4043-92D6-C8461AFB1791}"/>
                  </a:ext>
                </a:extLst>
              </p14:cNvPr>
              <p14:cNvContentPartPr/>
              <p14:nvPr/>
            </p14:nvContentPartPr>
            <p14:xfrm>
              <a:off x="4649520" y="1360240"/>
              <a:ext cx="65160" cy="10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D5FD9F-83AC-4043-92D6-C8461AFB179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0520" y="1351600"/>
                <a:ext cx="828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4A3EF92-0923-40D6-AAB9-17D31FAFF041}"/>
                  </a:ext>
                </a:extLst>
              </p14:cNvPr>
              <p14:cNvContentPartPr/>
              <p14:nvPr/>
            </p14:nvContentPartPr>
            <p14:xfrm>
              <a:off x="4871640" y="1242520"/>
              <a:ext cx="233640" cy="14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4A3EF92-0923-40D6-AAB9-17D31FAFF04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62640" y="1233880"/>
                <a:ext cx="2512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CABAEAC-9875-4667-8496-7A69DC79E376}"/>
                  </a:ext>
                </a:extLst>
              </p14:cNvPr>
              <p14:cNvContentPartPr/>
              <p14:nvPr/>
            </p14:nvContentPartPr>
            <p14:xfrm>
              <a:off x="5185560" y="1046320"/>
              <a:ext cx="627120" cy="323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CABAEAC-9875-4667-8496-7A69DC79E3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76920" y="1037320"/>
                <a:ext cx="64476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FCD7AA-AB4F-48E5-BD5A-75725DA9185F}"/>
                  </a:ext>
                </a:extLst>
              </p14:cNvPr>
              <p14:cNvContentPartPr/>
              <p14:nvPr/>
            </p14:nvContentPartPr>
            <p14:xfrm>
              <a:off x="6884040" y="1219840"/>
              <a:ext cx="131400" cy="2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FCD7AA-AB4F-48E5-BD5A-75725DA918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75400" y="1211200"/>
                <a:ext cx="1490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2937966-C74D-4625-9277-B066FE7D4668}"/>
                  </a:ext>
                </a:extLst>
              </p14:cNvPr>
              <p14:cNvContentPartPr/>
              <p14:nvPr/>
            </p14:nvContentPartPr>
            <p14:xfrm>
              <a:off x="6865680" y="1316680"/>
              <a:ext cx="131040" cy="16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2937966-C74D-4625-9277-B066FE7D46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6680" y="1307680"/>
                <a:ext cx="1486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E7B257E-278E-43C1-A725-3CBCED6ECCA7}"/>
                  </a:ext>
                </a:extLst>
              </p14:cNvPr>
              <p14:cNvContentPartPr/>
              <p14:nvPr/>
            </p14:nvContentPartPr>
            <p14:xfrm>
              <a:off x="6413520" y="1268800"/>
              <a:ext cx="339120" cy="138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E7B257E-278E-43C1-A725-3CBCED6ECCA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04880" y="1077280"/>
                <a:ext cx="35676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1B8D7A-842F-44C7-937E-3F813507C75D}"/>
                  </a:ext>
                </a:extLst>
              </p14:cNvPr>
              <p14:cNvContentPartPr/>
              <p14:nvPr/>
            </p14:nvContentPartPr>
            <p14:xfrm>
              <a:off x="6220560" y="1291480"/>
              <a:ext cx="109800" cy="13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1B8D7A-842F-44C7-937E-3F813507C7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35149" y="1081231"/>
                <a:ext cx="304582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34B04D-6886-426B-A424-AB8E252CB602}"/>
                  </a:ext>
                </a:extLst>
              </p14:cNvPr>
              <p14:cNvContentPartPr/>
              <p14:nvPr/>
            </p14:nvContentPartPr>
            <p14:xfrm>
              <a:off x="7775760" y="1052800"/>
              <a:ext cx="864360" cy="47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34B04D-6886-426B-A424-AB8E252CB60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67120" y="1044153"/>
                <a:ext cx="882000" cy="488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6E86E2B-0F1D-4CBC-BDBC-53A8CFE48CA1}"/>
                  </a:ext>
                </a:extLst>
              </p14:cNvPr>
              <p14:cNvContentPartPr/>
              <p14:nvPr/>
            </p14:nvContentPartPr>
            <p14:xfrm>
              <a:off x="7117320" y="1130920"/>
              <a:ext cx="574200" cy="390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6E86E2B-0F1D-4CBC-BDBC-53A8CFE48CA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8680" y="1121920"/>
                <a:ext cx="59184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8D56FD9-D83F-43BC-8675-59241D55EE0E}"/>
                  </a:ext>
                </a:extLst>
              </p14:cNvPr>
              <p14:cNvContentPartPr/>
              <p14:nvPr/>
            </p14:nvContentPartPr>
            <p14:xfrm>
              <a:off x="94080" y="1845880"/>
              <a:ext cx="8880840" cy="1472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8D56FD9-D83F-43BC-8675-59241D55EE0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5080" y="1836880"/>
                <a:ext cx="8898480" cy="14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D78544D3-3A8D-43FD-970C-A82DC5156FE2}"/>
                  </a:ext>
                </a:extLst>
              </p14:cNvPr>
              <p14:cNvContentPartPr/>
              <p14:nvPr/>
            </p14:nvContentPartPr>
            <p14:xfrm>
              <a:off x="720120" y="3632200"/>
              <a:ext cx="1628640" cy="11134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78544D3-3A8D-43FD-970C-A82DC5156FE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0880" y="3119920"/>
                <a:ext cx="3125520" cy="18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D064462-0710-4D1E-A233-71DC823CBC8A}"/>
                  </a:ext>
                </a:extLst>
              </p14:cNvPr>
              <p14:cNvContentPartPr/>
              <p14:nvPr/>
            </p14:nvContentPartPr>
            <p14:xfrm>
              <a:off x="6450240" y="237400"/>
              <a:ext cx="184680" cy="44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D064462-0710-4D1E-A233-71DC823CBC8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32600" y="219400"/>
                <a:ext cx="22032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4F7C6C-C8AB-4338-8D05-A60F26731E3E}"/>
                  </a:ext>
                </a:extLst>
              </p14:cNvPr>
              <p14:cNvContentPartPr/>
              <p14:nvPr/>
            </p14:nvContentPartPr>
            <p14:xfrm>
              <a:off x="1167960" y="1103560"/>
              <a:ext cx="344880" cy="309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4F7C6C-C8AB-4338-8D05-A60F26731E3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150320" y="1085920"/>
                <a:ext cx="3805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3ED3C5-5BDB-424F-8984-70BC18A28FCC}"/>
                  </a:ext>
                </a:extLst>
              </p14:cNvPr>
              <p14:cNvContentPartPr/>
              <p14:nvPr/>
            </p14:nvContentPartPr>
            <p14:xfrm>
              <a:off x="2589960" y="1091320"/>
              <a:ext cx="259200" cy="299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3ED3C5-5BDB-424F-8984-70BC18A28FC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71960" y="1073680"/>
                <a:ext cx="2948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09DBB4-5AC7-4399-993D-967AC79D77F1}"/>
                  </a:ext>
                </a:extLst>
              </p14:cNvPr>
              <p14:cNvContentPartPr/>
              <p14:nvPr/>
            </p14:nvContentPartPr>
            <p14:xfrm>
              <a:off x="3737640" y="1127680"/>
              <a:ext cx="165600" cy="252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09DBB4-5AC7-4399-993D-967AC79D77F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20000" y="1109680"/>
                <a:ext cx="2012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13136E-F3AC-40A6-90BC-E45EC98A899E}"/>
                  </a:ext>
                </a:extLst>
              </p14:cNvPr>
              <p14:cNvContentPartPr/>
              <p14:nvPr/>
            </p14:nvContentPartPr>
            <p14:xfrm>
              <a:off x="4265760" y="1117240"/>
              <a:ext cx="145440" cy="213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13136E-F3AC-40A6-90BC-E45EC98A899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247760" y="1099240"/>
                <a:ext cx="1810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DBE170-275C-4947-B4CE-3C58111DF278}"/>
                  </a:ext>
                </a:extLst>
              </p14:cNvPr>
              <p14:cNvContentPartPr/>
              <p14:nvPr/>
            </p14:nvContentPartPr>
            <p14:xfrm>
              <a:off x="6033360" y="1096720"/>
              <a:ext cx="154440" cy="265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DBE170-275C-4947-B4CE-3C58111DF27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015720" y="1079080"/>
                <a:ext cx="1900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5D3B97A-76E7-47F1-91FB-A3345DEF915D}"/>
                  </a:ext>
                </a:extLst>
              </p14:cNvPr>
              <p14:cNvContentPartPr/>
              <p14:nvPr/>
            </p14:nvContentPartPr>
            <p14:xfrm>
              <a:off x="6582720" y="1083760"/>
              <a:ext cx="108720" cy="24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5D3B97A-76E7-47F1-91FB-A3345DEF915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64720" y="1066120"/>
                <a:ext cx="144360" cy="28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859378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14:cNvPr>
              <p14:cNvContentPartPr/>
              <p14:nvPr/>
            </p14:nvContentPartPr>
            <p14:xfrm>
              <a:off x="773040" y="127240"/>
              <a:ext cx="943920" cy="647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4400" y="118240"/>
                <a:ext cx="96156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14:cNvPr>
              <p14:cNvContentPartPr/>
              <p14:nvPr/>
            </p14:nvContentPartPr>
            <p14:xfrm>
              <a:off x="6023280" y="327760"/>
              <a:ext cx="276840" cy="15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14640" y="319120"/>
                <a:ext cx="294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14:cNvPr>
              <p14:cNvContentPartPr/>
              <p14:nvPr/>
            </p14:nvContentPartPr>
            <p14:xfrm>
              <a:off x="6076200" y="408760"/>
              <a:ext cx="229680" cy="2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67560" y="399760"/>
                <a:ext cx="247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14:cNvPr>
              <p14:cNvContentPartPr/>
              <p14:nvPr/>
            </p14:nvContentPartPr>
            <p14:xfrm>
              <a:off x="6086640" y="510640"/>
              <a:ext cx="234720" cy="21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502000"/>
                <a:ext cx="2523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14:cNvPr>
              <p14:cNvContentPartPr/>
              <p14:nvPr/>
            </p14:nvContentPartPr>
            <p14:xfrm>
              <a:off x="2238960" y="72880"/>
              <a:ext cx="3573720" cy="942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30320" y="63880"/>
                <a:ext cx="3591360" cy="9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14:cNvPr>
              <p14:cNvContentPartPr/>
              <p14:nvPr/>
            </p14:nvContentPartPr>
            <p14:xfrm>
              <a:off x="6706920" y="433600"/>
              <a:ext cx="112320" cy="292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1200" y="216160"/>
                <a:ext cx="3474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14:cNvPr>
              <p14:cNvContentPartPr/>
              <p14:nvPr/>
            </p14:nvContentPartPr>
            <p14:xfrm>
              <a:off x="238440" y="1002400"/>
              <a:ext cx="675720" cy="401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9440" y="993752"/>
                <a:ext cx="693360" cy="418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14:cNvPr>
              <p14:cNvContentPartPr/>
              <p14:nvPr/>
            </p14:nvContentPartPr>
            <p14:xfrm>
              <a:off x="1200720" y="1294360"/>
              <a:ext cx="731160" cy="415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720" y="1045235"/>
                <a:ext cx="748440" cy="6732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14:cNvPr>
              <p14:cNvContentPartPr/>
              <p14:nvPr/>
            </p14:nvContentPartPr>
            <p14:xfrm>
              <a:off x="2075520" y="1272760"/>
              <a:ext cx="143280" cy="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66880" y="1264120"/>
                <a:ext cx="160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14:cNvPr>
              <p14:cNvContentPartPr/>
              <p14:nvPr/>
            </p14:nvContentPartPr>
            <p14:xfrm>
              <a:off x="2058240" y="1356280"/>
              <a:ext cx="15696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9600" y="1347640"/>
                <a:ext cx="174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14:cNvPr>
              <p14:cNvContentPartPr/>
              <p14:nvPr/>
            </p14:nvContentPartPr>
            <p14:xfrm>
              <a:off x="2361000" y="1283560"/>
              <a:ext cx="12096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52360" y="1274560"/>
                <a:ext cx="1386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14:cNvPr>
              <p14:cNvContentPartPr/>
              <p14:nvPr/>
            </p14:nvContentPartPr>
            <p14:xfrm>
              <a:off x="2857800" y="1255840"/>
              <a:ext cx="349920" cy="144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89600" y="1091680"/>
                <a:ext cx="62712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14:cNvPr>
              <p14:cNvContentPartPr/>
              <p14:nvPr/>
            </p14:nvContentPartPr>
            <p14:xfrm>
              <a:off x="2398440" y="1439800"/>
              <a:ext cx="945000" cy="37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89440" y="1431160"/>
                <a:ext cx="9626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14:cNvPr>
              <p14:cNvContentPartPr/>
              <p14:nvPr/>
            </p14:nvContentPartPr>
            <p14:xfrm>
              <a:off x="3484560" y="1256920"/>
              <a:ext cx="172080" cy="25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75560" y="1248280"/>
                <a:ext cx="1897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14:cNvPr>
              <p14:cNvContentPartPr/>
              <p14:nvPr/>
            </p14:nvContentPartPr>
            <p14:xfrm>
              <a:off x="3510840" y="1336480"/>
              <a:ext cx="13824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02200" y="1327840"/>
                <a:ext cx="15588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14:cNvPr>
              <p14:cNvContentPartPr/>
              <p14:nvPr/>
            </p14:nvContentPartPr>
            <p14:xfrm>
              <a:off x="4468080" y="1311640"/>
              <a:ext cx="6480" cy="107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53505" y="1103571"/>
                <a:ext cx="229710" cy="323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14:cNvPr>
              <p14:cNvContentPartPr/>
              <p14:nvPr/>
            </p14:nvContentPartPr>
            <p14:xfrm>
              <a:off x="3928080" y="1268440"/>
              <a:ext cx="252000" cy="149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53840" y="1111120"/>
                <a:ext cx="4348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D5FD9F-83AC-4043-92D6-C8461AFB1791}"/>
                  </a:ext>
                </a:extLst>
              </p14:cNvPr>
              <p14:cNvContentPartPr/>
              <p14:nvPr/>
            </p14:nvContentPartPr>
            <p14:xfrm>
              <a:off x="4649520" y="1360240"/>
              <a:ext cx="65160" cy="10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D5FD9F-83AC-4043-92D6-C8461AFB179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0520" y="1351600"/>
                <a:ext cx="828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4A3EF92-0923-40D6-AAB9-17D31FAFF041}"/>
                  </a:ext>
                </a:extLst>
              </p14:cNvPr>
              <p14:cNvContentPartPr/>
              <p14:nvPr/>
            </p14:nvContentPartPr>
            <p14:xfrm>
              <a:off x="4871640" y="1242520"/>
              <a:ext cx="233640" cy="14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4A3EF92-0923-40D6-AAB9-17D31FAFF04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62640" y="1233880"/>
                <a:ext cx="2512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CABAEAC-9875-4667-8496-7A69DC79E376}"/>
                  </a:ext>
                </a:extLst>
              </p14:cNvPr>
              <p14:cNvContentPartPr/>
              <p14:nvPr/>
            </p14:nvContentPartPr>
            <p14:xfrm>
              <a:off x="5185560" y="1046320"/>
              <a:ext cx="627120" cy="323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CABAEAC-9875-4667-8496-7A69DC79E3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76920" y="1037320"/>
                <a:ext cx="64476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FCD7AA-AB4F-48E5-BD5A-75725DA9185F}"/>
                  </a:ext>
                </a:extLst>
              </p14:cNvPr>
              <p14:cNvContentPartPr/>
              <p14:nvPr/>
            </p14:nvContentPartPr>
            <p14:xfrm>
              <a:off x="6884040" y="1219840"/>
              <a:ext cx="131400" cy="2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FCD7AA-AB4F-48E5-BD5A-75725DA918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75400" y="1211200"/>
                <a:ext cx="1490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2937966-C74D-4625-9277-B066FE7D4668}"/>
                  </a:ext>
                </a:extLst>
              </p14:cNvPr>
              <p14:cNvContentPartPr/>
              <p14:nvPr/>
            </p14:nvContentPartPr>
            <p14:xfrm>
              <a:off x="6865680" y="1316680"/>
              <a:ext cx="131040" cy="16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2937966-C74D-4625-9277-B066FE7D46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6680" y="1307680"/>
                <a:ext cx="1486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E7B257E-278E-43C1-A725-3CBCED6ECCA7}"/>
                  </a:ext>
                </a:extLst>
              </p14:cNvPr>
              <p14:cNvContentPartPr/>
              <p14:nvPr/>
            </p14:nvContentPartPr>
            <p14:xfrm>
              <a:off x="6413520" y="1268800"/>
              <a:ext cx="339120" cy="138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E7B257E-278E-43C1-A725-3CBCED6ECCA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04880" y="1077280"/>
                <a:ext cx="35676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1B8D7A-842F-44C7-937E-3F813507C75D}"/>
                  </a:ext>
                </a:extLst>
              </p14:cNvPr>
              <p14:cNvContentPartPr/>
              <p14:nvPr/>
            </p14:nvContentPartPr>
            <p14:xfrm>
              <a:off x="6220560" y="1291480"/>
              <a:ext cx="109800" cy="13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1B8D7A-842F-44C7-937E-3F813507C7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35149" y="1081231"/>
                <a:ext cx="304582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34B04D-6886-426B-A424-AB8E252CB602}"/>
                  </a:ext>
                </a:extLst>
              </p14:cNvPr>
              <p14:cNvContentPartPr/>
              <p14:nvPr/>
            </p14:nvContentPartPr>
            <p14:xfrm>
              <a:off x="7775760" y="1052800"/>
              <a:ext cx="864360" cy="47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34B04D-6886-426B-A424-AB8E252CB60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67120" y="1044153"/>
                <a:ext cx="882000" cy="488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6E86E2B-0F1D-4CBC-BDBC-53A8CFE48CA1}"/>
                  </a:ext>
                </a:extLst>
              </p14:cNvPr>
              <p14:cNvContentPartPr/>
              <p14:nvPr/>
            </p14:nvContentPartPr>
            <p14:xfrm>
              <a:off x="7117320" y="1130920"/>
              <a:ext cx="574200" cy="390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6E86E2B-0F1D-4CBC-BDBC-53A8CFE48CA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8680" y="1121920"/>
                <a:ext cx="59184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8D56FD9-D83F-43BC-8675-59241D55EE0E}"/>
                  </a:ext>
                </a:extLst>
              </p14:cNvPr>
              <p14:cNvContentPartPr/>
              <p14:nvPr/>
            </p14:nvContentPartPr>
            <p14:xfrm>
              <a:off x="94080" y="1845880"/>
              <a:ext cx="8880840" cy="1472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8D56FD9-D83F-43BC-8675-59241D55EE0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5080" y="1836880"/>
                <a:ext cx="8898480" cy="14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535497B-5C76-4156-915D-A982C79065F5}"/>
                  </a:ext>
                </a:extLst>
              </p14:cNvPr>
              <p14:cNvContentPartPr/>
              <p14:nvPr/>
            </p14:nvContentPartPr>
            <p14:xfrm>
              <a:off x="3768240" y="3112720"/>
              <a:ext cx="844200" cy="305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535497B-5C76-4156-915D-A982C79065F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59244" y="3104080"/>
                <a:ext cx="861832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3DCBC2-3786-4FA4-A7AB-F6AAE4E31495}"/>
                  </a:ext>
                </a:extLst>
              </p14:cNvPr>
              <p14:cNvContentPartPr/>
              <p14:nvPr/>
            </p14:nvContentPartPr>
            <p14:xfrm>
              <a:off x="4871280" y="3293080"/>
              <a:ext cx="250200" cy="112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3DCBC2-3786-4FA4-A7AB-F6AAE4E3149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62640" y="3284440"/>
                <a:ext cx="2678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BCAB9A3-7406-4DE0-90F5-1F1EBAA50209}"/>
                  </a:ext>
                </a:extLst>
              </p14:cNvPr>
              <p14:cNvContentPartPr/>
              <p14:nvPr/>
            </p14:nvContentPartPr>
            <p14:xfrm>
              <a:off x="5381040" y="3001120"/>
              <a:ext cx="1875600" cy="404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BCAB9A3-7406-4DE0-90F5-1F1EBAA5020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72398" y="2992480"/>
                <a:ext cx="1893243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80FA2AF-CEE4-40F4-AFE5-995641F2102E}"/>
                  </a:ext>
                </a:extLst>
              </p14:cNvPr>
              <p14:cNvContentPartPr/>
              <p14:nvPr/>
            </p14:nvContentPartPr>
            <p14:xfrm>
              <a:off x="8639040" y="3064840"/>
              <a:ext cx="12960" cy="56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80FA2AF-CEE4-40F4-AFE5-995641F2102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30400" y="3056200"/>
                <a:ext cx="3060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664C437-BCB4-4AFE-AD27-026AFE4E80D7}"/>
                  </a:ext>
                </a:extLst>
              </p14:cNvPr>
              <p14:cNvContentPartPr/>
              <p14:nvPr/>
            </p14:nvContentPartPr>
            <p14:xfrm>
              <a:off x="8681880" y="3259960"/>
              <a:ext cx="103320" cy="28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664C437-BCB4-4AFE-AD27-026AFE4E80D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673240" y="3250960"/>
                <a:ext cx="12096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4360E1B-8CB7-4629-AA52-FBBE8D12C9F0}"/>
                  </a:ext>
                </a:extLst>
              </p14:cNvPr>
              <p14:cNvContentPartPr/>
              <p14:nvPr/>
            </p14:nvContentPartPr>
            <p14:xfrm>
              <a:off x="8826600" y="3104800"/>
              <a:ext cx="28080" cy="70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4360E1B-8CB7-4629-AA52-FBBE8D12C9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817960" y="3096160"/>
                <a:ext cx="457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59621F7-2748-4608-BB96-F382D2C0A0D5}"/>
                  </a:ext>
                </a:extLst>
              </p14:cNvPr>
              <p14:cNvContentPartPr/>
              <p14:nvPr/>
            </p14:nvContentPartPr>
            <p14:xfrm>
              <a:off x="8485320" y="3208120"/>
              <a:ext cx="89280" cy="179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59621F7-2748-4608-BB96-F382D2C0A0D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476320" y="3199120"/>
                <a:ext cx="106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5C9AB3D-D54A-48A0-8D04-3CF1F545C7F0}"/>
                  </a:ext>
                </a:extLst>
              </p14:cNvPr>
              <p14:cNvContentPartPr/>
              <p14:nvPr/>
            </p14:nvContentPartPr>
            <p14:xfrm>
              <a:off x="7445640" y="3126040"/>
              <a:ext cx="935280" cy="477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5C9AB3D-D54A-48A0-8D04-3CF1F545C7F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36643" y="3117040"/>
                <a:ext cx="952913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D78544D3-3A8D-43FD-970C-A82DC5156FE2}"/>
                  </a:ext>
                </a:extLst>
              </p14:cNvPr>
              <p14:cNvContentPartPr/>
              <p14:nvPr/>
            </p14:nvContentPartPr>
            <p14:xfrm>
              <a:off x="329520" y="3128560"/>
              <a:ext cx="3107880" cy="18334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78544D3-3A8D-43FD-970C-A82DC5156FE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0880" y="3119920"/>
                <a:ext cx="3125520" cy="18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A0E11F7-6A7E-43DE-8C28-50D6E63ADA5D}"/>
                  </a:ext>
                </a:extLst>
              </p14:cNvPr>
              <p14:cNvContentPartPr/>
              <p14:nvPr/>
            </p14:nvContentPartPr>
            <p14:xfrm>
              <a:off x="2653680" y="4850440"/>
              <a:ext cx="158040" cy="188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A0E11F7-6A7E-43DE-8C28-50D6E63ADA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44680" y="4841440"/>
                <a:ext cx="17568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26FC196-BB27-47B9-825E-8A934AB12F2E}"/>
                  </a:ext>
                </a:extLst>
              </p14:cNvPr>
              <p14:cNvContentPartPr/>
              <p14:nvPr/>
            </p14:nvContentPartPr>
            <p14:xfrm>
              <a:off x="2635320" y="4854400"/>
              <a:ext cx="182160" cy="1832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26FC196-BB27-47B9-825E-8A934AB12F2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26680" y="4845400"/>
                <a:ext cx="19980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D064462-0710-4D1E-A233-71DC823CBC8A}"/>
                  </a:ext>
                </a:extLst>
              </p14:cNvPr>
              <p14:cNvContentPartPr/>
              <p14:nvPr/>
            </p14:nvContentPartPr>
            <p14:xfrm>
              <a:off x="6450240" y="237400"/>
              <a:ext cx="184680" cy="44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D064462-0710-4D1E-A233-71DC823CBC8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32600" y="219400"/>
                <a:ext cx="22032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4F7C6C-C8AB-4338-8D05-A60F26731E3E}"/>
                  </a:ext>
                </a:extLst>
              </p14:cNvPr>
              <p14:cNvContentPartPr/>
              <p14:nvPr/>
            </p14:nvContentPartPr>
            <p14:xfrm>
              <a:off x="1167960" y="1103560"/>
              <a:ext cx="344880" cy="309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4F7C6C-C8AB-4338-8D05-A60F26731E3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50320" y="1085920"/>
                <a:ext cx="3805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3ED3C5-5BDB-424F-8984-70BC18A28FCC}"/>
                  </a:ext>
                </a:extLst>
              </p14:cNvPr>
              <p14:cNvContentPartPr/>
              <p14:nvPr/>
            </p14:nvContentPartPr>
            <p14:xfrm>
              <a:off x="2589960" y="1091320"/>
              <a:ext cx="259200" cy="299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3ED3C5-5BDB-424F-8984-70BC18A28FC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571960" y="1073680"/>
                <a:ext cx="2948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09DBB4-5AC7-4399-993D-967AC79D77F1}"/>
                  </a:ext>
                </a:extLst>
              </p14:cNvPr>
              <p14:cNvContentPartPr/>
              <p14:nvPr/>
            </p14:nvContentPartPr>
            <p14:xfrm>
              <a:off x="3737640" y="1127680"/>
              <a:ext cx="165600" cy="252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09DBB4-5AC7-4399-993D-967AC79D77F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20000" y="1109680"/>
                <a:ext cx="2012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13136E-F3AC-40A6-90BC-E45EC98A899E}"/>
                  </a:ext>
                </a:extLst>
              </p14:cNvPr>
              <p14:cNvContentPartPr/>
              <p14:nvPr/>
            </p14:nvContentPartPr>
            <p14:xfrm>
              <a:off x="4265760" y="1117240"/>
              <a:ext cx="145440" cy="213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13136E-F3AC-40A6-90BC-E45EC98A899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47760" y="1099240"/>
                <a:ext cx="1810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DBE170-275C-4947-B4CE-3C58111DF278}"/>
                  </a:ext>
                </a:extLst>
              </p14:cNvPr>
              <p14:cNvContentPartPr/>
              <p14:nvPr/>
            </p14:nvContentPartPr>
            <p14:xfrm>
              <a:off x="6033360" y="1096720"/>
              <a:ext cx="154440" cy="265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DBE170-275C-4947-B4CE-3C58111DF27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15720" y="1079080"/>
                <a:ext cx="1900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5D3B97A-76E7-47F1-91FB-A3345DEF915D}"/>
                  </a:ext>
                </a:extLst>
              </p14:cNvPr>
              <p14:cNvContentPartPr/>
              <p14:nvPr/>
            </p14:nvContentPartPr>
            <p14:xfrm>
              <a:off x="6582720" y="1083760"/>
              <a:ext cx="108720" cy="24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5D3B97A-76E7-47F1-91FB-A3345DEF915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64720" y="1066120"/>
                <a:ext cx="144360" cy="28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0968956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14:cNvPr>
              <p14:cNvContentPartPr/>
              <p14:nvPr/>
            </p14:nvContentPartPr>
            <p14:xfrm>
              <a:off x="773040" y="127240"/>
              <a:ext cx="943920" cy="647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4400" y="118240"/>
                <a:ext cx="96156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14:cNvPr>
              <p14:cNvContentPartPr/>
              <p14:nvPr/>
            </p14:nvContentPartPr>
            <p14:xfrm>
              <a:off x="6023280" y="327760"/>
              <a:ext cx="276840" cy="15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14640" y="319120"/>
                <a:ext cx="294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14:cNvPr>
              <p14:cNvContentPartPr/>
              <p14:nvPr/>
            </p14:nvContentPartPr>
            <p14:xfrm>
              <a:off x="6076200" y="408760"/>
              <a:ext cx="229680" cy="2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67560" y="399760"/>
                <a:ext cx="247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14:cNvPr>
              <p14:cNvContentPartPr/>
              <p14:nvPr/>
            </p14:nvContentPartPr>
            <p14:xfrm>
              <a:off x="6086640" y="510640"/>
              <a:ext cx="234720" cy="21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502000"/>
                <a:ext cx="2523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14:cNvPr>
              <p14:cNvContentPartPr/>
              <p14:nvPr/>
            </p14:nvContentPartPr>
            <p14:xfrm>
              <a:off x="2238960" y="72880"/>
              <a:ext cx="3573720" cy="942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30320" y="63880"/>
                <a:ext cx="3591360" cy="9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14:cNvPr>
              <p14:cNvContentPartPr/>
              <p14:nvPr/>
            </p14:nvContentPartPr>
            <p14:xfrm>
              <a:off x="6706920" y="433600"/>
              <a:ext cx="112320" cy="292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1200" y="216160"/>
                <a:ext cx="3474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14:cNvPr>
              <p14:cNvContentPartPr/>
              <p14:nvPr/>
            </p14:nvContentPartPr>
            <p14:xfrm>
              <a:off x="238440" y="1002400"/>
              <a:ext cx="675720" cy="401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9440" y="993752"/>
                <a:ext cx="693360" cy="418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14:cNvPr>
              <p14:cNvContentPartPr/>
              <p14:nvPr/>
            </p14:nvContentPartPr>
            <p14:xfrm>
              <a:off x="1200720" y="1294360"/>
              <a:ext cx="731160" cy="415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720" y="1045235"/>
                <a:ext cx="748440" cy="6732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14:cNvPr>
              <p14:cNvContentPartPr/>
              <p14:nvPr/>
            </p14:nvContentPartPr>
            <p14:xfrm>
              <a:off x="2075520" y="1272760"/>
              <a:ext cx="143280" cy="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66880" y="1264120"/>
                <a:ext cx="160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14:cNvPr>
              <p14:cNvContentPartPr/>
              <p14:nvPr/>
            </p14:nvContentPartPr>
            <p14:xfrm>
              <a:off x="2058240" y="1356280"/>
              <a:ext cx="15696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9600" y="1347640"/>
                <a:ext cx="174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14:cNvPr>
              <p14:cNvContentPartPr/>
              <p14:nvPr/>
            </p14:nvContentPartPr>
            <p14:xfrm>
              <a:off x="2361000" y="1283560"/>
              <a:ext cx="12096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52360" y="1274560"/>
                <a:ext cx="1386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14:cNvPr>
              <p14:cNvContentPartPr/>
              <p14:nvPr/>
            </p14:nvContentPartPr>
            <p14:xfrm>
              <a:off x="2857800" y="1255840"/>
              <a:ext cx="349920" cy="144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89600" y="1091680"/>
                <a:ext cx="62712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14:cNvPr>
              <p14:cNvContentPartPr/>
              <p14:nvPr/>
            </p14:nvContentPartPr>
            <p14:xfrm>
              <a:off x="2398440" y="1439800"/>
              <a:ext cx="945000" cy="37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89440" y="1431160"/>
                <a:ext cx="9626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14:cNvPr>
              <p14:cNvContentPartPr/>
              <p14:nvPr/>
            </p14:nvContentPartPr>
            <p14:xfrm>
              <a:off x="3484560" y="1256920"/>
              <a:ext cx="172080" cy="25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75560" y="1248280"/>
                <a:ext cx="1897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14:cNvPr>
              <p14:cNvContentPartPr/>
              <p14:nvPr/>
            </p14:nvContentPartPr>
            <p14:xfrm>
              <a:off x="3510840" y="1336480"/>
              <a:ext cx="13824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02200" y="1327840"/>
                <a:ext cx="15588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14:cNvPr>
              <p14:cNvContentPartPr/>
              <p14:nvPr/>
            </p14:nvContentPartPr>
            <p14:xfrm>
              <a:off x="4468080" y="1311640"/>
              <a:ext cx="6480" cy="107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53505" y="1103571"/>
                <a:ext cx="229710" cy="323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14:cNvPr>
              <p14:cNvContentPartPr/>
              <p14:nvPr/>
            </p14:nvContentPartPr>
            <p14:xfrm>
              <a:off x="3928080" y="1268440"/>
              <a:ext cx="252000" cy="149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53840" y="1111120"/>
                <a:ext cx="4348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D5FD9F-83AC-4043-92D6-C8461AFB1791}"/>
                  </a:ext>
                </a:extLst>
              </p14:cNvPr>
              <p14:cNvContentPartPr/>
              <p14:nvPr/>
            </p14:nvContentPartPr>
            <p14:xfrm>
              <a:off x="4649520" y="1360240"/>
              <a:ext cx="65160" cy="10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D5FD9F-83AC-4043-92D6-C8461AFB179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0520" y="1351600"/>
                <a:ext cx="828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4A3EF92-0923-40D6-AAB9-17D31FAFF041}"/>
                  </a:ext>
                </a:extLst>
              </p14:cNvPr>
              <p14:cNvContentPartPr/>
              <p14:nvPr/>
            </p14:nvContentPartPr>
            <p14:xfrm>
              <a:off x="4871640" y="1242520"/>
              <a:ext cx="233640" cy="14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4A3EF92-0923-40D6-AAB9-17D31FAFF04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62640" y="1233880"/>
                <a:ext cx="2512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CABAEAC-9875-4667-8496-7A69DC79E376}"/>
                  </a:ext>
                </a:extLst>
              </p14:cNvPr>
              <p14:cNvContentPartPr/>
              <p14:nvPr/>
            </p14:nvContentPartPr>
            <p14:xfrm>
              <a:off x="5185560" y="1046320"/>
              <a:ext cx="627120" cy="323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CABAEAC-9875-4667-8496-7A69DC79E3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76920" y="1037320"/>
                <a:ext cx="64476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FCD7AA-AB4F-48E5-BD5A-75725DA9185F}"/>
                  </a:ext>
                </a:extLst>
              </p14:cNvPr>
              <p14:cNvContentPartPr/>
              <p14:nvPr/>
            </p14:nvContentPartPr>
            <p14:xfrm>
              <a:off x="6884040" y="1219840"/>
              <a:ext cx="131400" cy="2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FCD7AA-AB4F-48E5-BD5A-75725DA918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75400" y="1211200"/>
                <a:ext cx="1490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2937966-C74D-4625-9277-B066FE7D4668}"/>
                  </a:ext>
                </a:extLst>
              </p14:cNvPr>
              <p14:cNvContentPartPr/>
              <p14:nvPr/>
            </p14:nvContentPartPr>
            <p14:xfrm>
              <a:off x="6865680" y="1316680"/>
              <a:ext cx="131040" cy="16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2937966-C74D-4625-9277-B066FE7D46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6680" y="1307680"/>
                <a:ext cx="1486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E7B257E-278E-43C1-A725-3CBCED6ECCA7}"/>
                  </a:ext>
                </a:extLst>
              </p14:cNvPr>
              <p14:cNvContentPartPr/>
              <p14:nvPr/>
            </p14:nvContentPartPr>
            <p14:xfrm>
              <a:off x="6413520" y="1268800"/>
              <a:ext cx="339120" cy="138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E7B257E-278E-43C1-A725-3CBCED6ECCA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04880" y="1077280"/>
                <a:ext cx="35676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1B8D7A-842F-44C7-937E-3F813507C75D}"/>
                  </a:ext>
                </a:extLst>
              </p14:cNvPr>
              <p14:cNvContentPartPr/>
              <p14:nvPr/>
            </p14:nvContentPartPr>
            <p14:xfrm>
              <a:off x="6220560" y="1291480"/>
              <a:ext cx="109800" cy="13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1B8D7A-842F-44C7-937E-3F813507C7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35149" y="1081231"/>
                <a:ext cx="304582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34B04D-6886-426B-A424-AB8E252CB602}"/>
                  </a:ext>
                </a:extLst>
              </p14:cNvPr>
              <p14:cNvContentPartPr/>
              <p14:nvPr/>
            </p14:nvContentPartPr>
            <p14:xfrm>
              <a:off x="7775760" y="1052800"/>
              <a:ext cx="864360" cy="47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34B04D-6886-426B-A424-AB8E252CB60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67120" y="1044153"/>
                <a:ext cx="882000" cy="488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6E86E2B-0F1D-4CBC-BDBC-53A8CFE48CA1}"/>
                  </a:ext>
                </a:extLst>
              </p14:cNvPr>
              <p14:cNvContentPartPr/>
              <p14:nvPr/>
            </p14:nvContentPartPr>
            <p14:xfrm>
              <a:off x="7117320" y="1130920"/>
              <a:ext cx="574200" cy="390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6E86E2B-0F1D-4CBC-BDBC-53A8CFE48CA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8680" y="1121920"/>
                <a:ext cx="59184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8D56FD9-D83F-43BC-8675-59241D55EE0E}"/>
                  </a:ext>
                </a:extLst>
              </p14:cNvPr>
              <p14:cNvContentPartPr/>
              <p14:nvPr/>
            </p14:nvContentPartPr>
            <p14:xfrm>
              <a:off x="94080" y="1845880"/>
              <a:ext cx="8880840" cy="1472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8D56FD9-D83F-43BC-8675-59241D55EE0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5080" y="1836880"/>
                <a:ext cx="8898480" cy="14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535497B-5C76-4156-915D-A982C79065F5}"/>
                  </a:ext>
                </a:extLst>
              </p14:cNvPr>
              <p14:cNvContentPartPr/>
              <p14:nvPr/>
            </p14:nvContentPartPr>
            <p14:xfrm>
              <a:off x="3768240" y="3112720"/>
              <a:ext cx="844200" cy="305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535497B-5C76-4156-915D-A982C79065F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59244" y="3104080"/>
                <a:ext cx="861832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3DCBC2-3786-4FA4-A7AB-F6AAE4E31495}"/>
                  </a:ext>
                </a:extLst>
              </p14:cNvPr>
              <p14:cNvContentPartPr/>
              <p14:nvPr/>
            </p14:nvContentPartPr>
            <p14:xfrm>
              <a:off x="4871280" y="3293080"/>
              <a:ext cx="250200" cy="112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3DCBC2-3786-4FA4-A7AB-F6AAE4E3149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62640" y="3284440"/>
                <a:ext cx="2678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BCAB9A3-7406-4DE0-90F5-1F1EBAA50209}"/>
                  </a:ext>
                </a:extLst>
              </p14:cNvPr>
              <p14:cNvContentPartPr/>
              <p14:nvPr/>
            </p14:nvContentPartPr>
            <p14:xfrm>
              <a:off x="5381040" y="3001120"/>
              <a:ext cx="1875600" cy="404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BCAB9A3-7406-4DE0-90F5-1F1EBAA5020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72398" y="2992480"/>
                <a:ext cx="1893243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80FA2AF-CEE4-40F4-AFE5-995641F2102E}"/>
                  </a:ext>
                </a:extLst>
              </p14:cNvPr>
              <p14:cNvContentPartPr/>
              <p14:nvPr/>
            </p14:nvContentPartPr>
            <p14:xfrm>
              <a:off x="8639040" y="3064840"/>
              <a:ext cx="12960" cy="56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80FA2AF-CEE4-40F4-AFE5-995641F2102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30400" y="3056200"/>
                <a:ext cx="3060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664C437-BCB4-4AFE-AD27-026AFE4E80D7}"/>
                  </a:ext>
                </a:extLst>
              </p14:cNvPr>
              <p14:cNvContentPartPr/>
              <p14:nvPr/>
            </p14:nvContentPartPr>
            <p14:xfrm>
              <a:off x="8681880" y="3259960"/>
              <a:ext cx="103320" cy="28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664C437-BCB4-4AFE-AD27-026AFE4E80D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673240" y="3250960"/>
                <a:ext cx="12096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4360E1B-8CB7-4629-AA52-FBBE8D12C9F0}"/>
                  </a:ext>
                </a:extLst>
              </p14:cNvPr>
              <p14:cNvContentPartPr/>
              <p14:nvPr/>
            </p14:nvContentPartPr>
            <p14:xfrm>
              <a:off x="8826600" y="3104800"/>
              <a:ext cx="28080" cy="70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4360E1B-8CB7-4629-AA52-FBBE8D12C9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817960" y="3096160"/>
                <a:ext cx="457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59621F7-2748-4608-BB96-F382D2C0A0D5}"/>
                  </a:ext>
                </a:extLst>
              </p14:cNvPr>
              <p14:cNvContentPartPr/>
              <p14:nvPr/>
            </p14:nvContentPartPr>
            <p14:xfrm>
              <a:off x="8485320" y="3208120"/>
              <a:ext cx="89280" cy="179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59621F7-2748-4608-BB96-F382D2C0A0D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476320" y="3199120"/>
                <a:ext cx="106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5C9AB3D-D54A-48A0-8D04-3CF1F545C7F0}"/>
                  </a:ext>
                </a:extLst>
              </p14:cNvPr>
              <p14:cNvContentPartPr/>
              <p14:nvPr/>
            </p14:nvContentPartPr>
            <p14:xfrm>
              <a:off x="7445640" y="3126040"/>
              <a:ext cx="935280" cy="477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5C9AB3D-D54A-48A0-8D04-3CF1F545C7F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36643" y="3117040"/>
                <a:ext cx="952913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D78544D3-3A8D-43FD-970C-A82DC5156FE2}"/>
                  </a:ext>
                </a:extLst>
              </p14:cNvPr>
              <p14:cNvContentPartPr/>
              <p14:nvPr/>
            </p14:nvContentPartPr>
            <p14:xfrm>
              <a:off x="329520" y="3128560"/>
              <a:ext cx="3107880" cy="18334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78544D3-3A8D-43FD-970C-A82DC5156FE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0880" y="3119920"/>
                <a:ext cx="3125520" cy="18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A0E11F7-6A7E-43DE-8C28-50D6E63ADA5D}"/>
                  </a:ext>
                </a:extLst>
              </p14:cNvPr>
              <p14:cNvContentPartPr/>
              <p14:nvPr/>
            </p14:nvContentPartPr>
            <p14:xfrm>
              <a:off x="2653680" y="4850440"/>
              <a:ext cx="158040" cy="188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A0E11F7-6A7E-43DE-8C28-50D6E63ADA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44680" y="4841440"/>
                <a:ext cx="17568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26FC196-BB27-47B9-825E-8A934AB12F2E}"/>
                  </a:ext>
                </a:extLst>
              </p14:cNvPr>
              <p14:cNvContentPartPr/>
              <p14:nvPr/>
            </p14:nvContentPartPr>
            <p14:xfrm>
              <a:off x="2635320" y="4854400"/>
              <a:ext cx="182160" cy="1832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26FC196-BB27-47B9-825E-8A934AB12F2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26680" y="4845400"/>
                <a:ext cx="19980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987C216-392D-4863-A063-1F78AF76244C}"/>
                  </a:ext>
                </a:extLst>
              </p14:cNvPr>
              <p14:cNvContentPartPr/>
              <p14:nvPr/>
            </p14:nvContentPartPr>
            <p14:xfrm>
              <a:off x="2959680" y="3642280"/>
              <a:ext cx="616320" cy="315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987C216-392D-4863-A063-1F78AF7624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51045" y="3633270"/>
                <a:ext cx="633950" cy="3330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0D5CC2D-24D4-4F72-AC8F-8FD9FFC1C8AE}"/>
                  </a:ext>
                </a:extLst>
              </p14:cNvPr>
              <p14:cNvContentPartPr/>
              <p14:nvPr/>
            </p14:nvContentPartPr>
            <p14:xfrm>
              <a:off x="3711360" y="3618880"/>
              <a:ext cx="758160" cy="29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0D5CC2D-24D4-4F72-AC8F-8FD9FFC1C8A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02364" y="3610229"/>
                <a:ext cx="775792" cy="3125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0C88D05-18D2-4C7D-9C1F-A6A41E28B44E}"/>
                  </a:ext>
                </a:extLst>
              </p14:cNvPr>
              <p14:cNvContentPartPr/>
              <p14:nvPr/>
            </p14:nvContentPartPr>
            <p14:xfrm>
              <a:off x="4719360" y="3488560"/>
              <a:ext cx="1756440" cy="401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0C88D05-18D2-4C7D-9C1F-A6A41E28B44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10360" y="3479920"/>
                <a:ext cx="177408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14BB34C-005A-494C-930B-A17C695A66DE}"/>
                  </a:ext>
                </a:extLst>
              </p14:cNvPr>
              <p14:cNvContentPartPr/>
              <p14:nvPr/>
            </p14:nvContentPartPr>
            <p14:xfrm>
              <a:off x="4182240" y="4146280"/>
              <a:ext cx="130320" cy="183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14BB34C-005A-494C-930B-A17C695A66D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173600" y="4137280"/>
                <a:ext cx="14796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C8522BB-8B25-45B5-8131-95A04C1F71E8}"/>
                  </a:ext>
                </a:extLst>
              </p14:cNvPr>
              <p14:cNvContentPartPr/>
              <p14:nvPr/>
            </p14:nvContentPartPr>
            <p14:xfrm>
              <a:off x="4424520" y="4155640"/>
              <a:ext cx="504360" cy="46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C8522BB-8B25-45B5-8131-95A04C1F71E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15520" y="4147000"/>
                <a:ext cx="5220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78ECB6F-4122-470D-9FEF-862147DEC998}"/>
                  </a:ext>
                </a:extLst>
              </p14:cNvPr>
              <p14:cNvContentPartPr/>
              <p14:nvPr/>
            </p14:nvContentPartPr>
            <p14:xfrm>
              <a:off x="3639360" y="4004800"/>
              <a:ext cx="269640" cy="281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78ECB6F-4122-470D-9FEF-862147DEC99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30708" y="3995800"/>
                <a:ext cx="287304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338F90C-01E8-47E5-90CB-3E1C8004FAED}"/>
                  </a:ext>
                </a:extLst>
              </p14:cNvPr>
              <p14:cNvContentPartPr/>
              <p14:nvPr/>
            </p14:nvContentPartPr>
            <p14:xfrm>
              <a:off x="2960400" y="4116040"/>
              <a:ext cx="590400" cy="173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338F90C-01E8-47E5-90CB-3E1C8004FAE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951405" y="4107040"/>
                <a:ext cx="608029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CE27315-28E9-4EE0-A085-AF3AE9588775}"/>
                  </a:ext>
                </a:extLst>
              </p14:cNvPr>
              <p14:cNvContentPartPr/>
              <p14:nvPr/>
            </p14:nvContentPartPr>
            <p14:xfrm>
              <a:off x="5596680" y="4249960"/>
              <a:ext cx="120240" cy="1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CE27315-28E9-4EE0-A085-AF3AE95887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87680" y="4240960"/>
                <a:ext cx="1378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2DEF2BE-BAA8-4487-BD48-B54FFB23C584}"/>
                  </a:ext>
                </a:extLst>
              </p14:cNvPr>
              <p14:cNvContentPartPr/>
              <p14:nvPr/>
            </p14:nvContentPartPr>
            <p14:xfrm>
              <a:off x="5605680" y="4324120"/>
              <a:ext cx="122400" cy="21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2DEF2BE-BAA8-4487-BD48-B54FFB23C58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597040" y="4315480"/>
                <a:ext cx="1400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221907B-AB40-4E72-82BE-167C5D66063D}"/>
                  </a:ext>
                </a:extLst>
              </p14:cNvPr>
              <p14:cNvContentPartPr/>
              <p14:nvPr/>
            </p14:nvContentPartPr>
            <p14:xfrm>
              <a:off x="6381120" y="4191640"/>
              <a:ext cx="114480" cy="4629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221907B-AB40-4E72-82BE-167C5D66063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372120" y="4182640"/>
                <a:ext cx="13212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382CFA8-9069-40BB-98D9-6D7578B4C1D4}"/>
                  </a:ext>
                </a:extLst>
              </p14:cNvPr>
              <p14:cNvContentPartPr/>
              <p14:nvPr/>
            </p14:nvContentPartPr>
            <p14:xfrm>
              <a:off x="6592080" y="4338880"/>
              <a:ext cx="15120" cy="838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382CFA8-9069-40BB-98D9-6D7578B4C1D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83080" y="4329880"/>
                <a:ext cx="3276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E0376E0-CB77-437A-8DEC-3D36E374CB9E}"/>
                  </a:ext>
                </a:extLst>
              </p14:cNvPr>
              <p14:cNvContentPartPr/>
              <p14:nvPr/>
            </p14:nvContentPartPr>
            <p14:xfrm>
              <a:off x="5804040" y="4189120"/>
              <a:ext cx="493200" cy="432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E0376E0-CB77-437A-8DEC-3D36E374CB9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95040" y="4180480"/>
                <a:ext cx="51084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24BB9D1-C0A2-4D1F-9529-B554A3187557}"/>
                  </a:ext>
                </a:extLst>
              </p14:cNvPr>
              <p14:cNvContentPartPr/>
              <p14:nvPr/>
            </p14:nvContentPartPr>
            <p14:xfrm>
              <a:off x="5255760" y="4086880"/>
              <a:ext cx="235080" cy="338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24BB9D1-C0A2-4D1F-9529-B554A318755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247120" y="4077880"/>
                <a:ext cx="252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898A85F-AB3D-453A-9EDD-CCA51C82FBDD}"/>
                  </a:ext>
                </a:extLst>
              </p14:cNvPr>
              <p14:cNvContentPartPr/>
              <p14:nvPr/>
            </p14:nvContentPartPr>
            <p14:xfrm>
              <a:off x="6723480" y="3581800"/>
              <a:ext cx="1936440" cy="1038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898A85F-AB3D-453A-9EDD-CCA51C82FBD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4480" y="3573157"/>
                <a:ext cx="1954080" cy="1056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2D42738-E746-40ED-9F14-7F0E61DB864A}"/>
                  </a:ext>
                </a:extLst>
              </p14:cNvPr>
              <p14:cNvContentPartPr/>
              <p14:nvPr/>
            </p14:nvContentPartPr>
            <p14:xfrm>
              <a:off x="4167840" y="4708240"/>
              <a:ext cx="123480" cy="20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2D42738-E746-40ED-9F14-7F0E61DB86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8840" y="4699240"/>
                <a:ext cx="1411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BBD60DD-7A65-410C-8E04-27A9AB0F6C36}"/>
                  </a:ext>
                </a:extLst>
              </p14:cNvPr>
              <p14:cNvContentPartPr/>
              <p14:nvPr/>
            </p14:nvContentPartPr>
            <p14:xfrm>
              <a:off x="4176480" y="4786720"/>
              <a:ext cx="115560" cy="270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BBD60DD-7A65-410C-8E04-27A9AB0F6C3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67480" y="4777720"/>
                <a:ext cx="1332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568317FB-6B81-4388-88CD-2E7388B600F3}"/>
                  </a:ext>
                </a:extLst>
              </p14:cNvPr>
              <p14:cNvContentPartPr/>
              <p14:nvPr/>
            </p14:nvContentPartPr>
            <p14:xfrm>
              <a:off x="3380880" y="4724440"/>
              <a:ext cx="678960" cy="3690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568317FB-6B81-4388-88CD-2E7388B600F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72240" y="4562800"/>
                <a:ext cx="69660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364B8378-360D-4F1D-91BE-5EDD1A369A96}"/>
                  </a:ext>
                </a:extLst>
              </p14:cNvPr>
              <p14:cNvContentPartPr/>
              <p14:nvPr/>
            </p14:nvContentPartPr>
            <p14:xfrm>
              <a:off x="3078480" y="4493680"/>
              <a:ext cx="147240" cy="4165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364B8378-360D-4F1D-91BE-5EDD1A369A9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069840" y="4485040"/>
                <a:ext cx="16488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124996F6-3428-4D1A-84D2-7ABDC2E20D1B}"/>
                  </a:ext>
                </a:extLst>
              </p14:cNvPr>
              <p14:cNvContentPartPr/>
              <p14:nvPr/>
            </p14:nvContentPartPr>
            <p14:xfrm>
              <a:off x="5075040" y="4644880"/>
              <a:ext cx="70560" cy="262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124996F6-3428-4D1A-84D2-7ABDC2E20D1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066400" y="4636240"/>
                <a:ext cx="8820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1C62475F-42D9-4073-A63D-67964B5B7B9B}"/>
                  </a:ext>
                </a:extLst>
              </p14:cNvPr>
              <p14:cNvContentPartPr/>
              <p14:nvPr/>
            </p14:nvContentPartPr>
            <p14:xfrm>
              <a:off x="4440000" y="4756480"/>
              <a:ext cx="54360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1C62475F-42D9-4073-A63D-67964B5B7B9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31360" y="4747470"/>
                <a:ext cx="561240" cy="334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4693C15-169B-4CC2-B545-4794B23FDAAE}"/>
                  </a:ext>
                </a:extLst>
              </p14:cNvPr>
              <p14:cNvContentPartPr/>
              <p14:nvPr/>
            </p14:nvContentPartPr>
            <p14:xfrm>
              <a:off x="5225520" y="4687360"/>
              <a:ext cx="734760" cy="37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4693C15-169B-4CC2-B545-4794B23FDAA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16520" y="4678360"/>
                <a:ext cx="7524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D064462-0710-4D1E-A233-71DC823CBC8A}"/>
                  </a:ext>
                </a:extLst>
              </p14:cNvPr>
              <p14:cNvContentPartPr/>
              <p14:nvPr/>
            </p14:nvContentPartPr>
            <p14:xfrm>
              <a:off x="6450240" y="237400"/>
              <a:ext cx="184680" cy="44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D064462-0710-4D1E-A233-71DC823CBC8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432600" y="219400"/>
                <a:ext cx="22032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4F7C6C-C8AB-4338-8D05-A60F26731E3E}"/>
                  </a:ext>
                </a:extLst>
              </p14:cNvPr>
              <p14:cNvContentPartPr/>
              <p14:nvPr/>
            </p14:nvContentPartPr>
            <p14:xfrm>
              <a:off x="1167960" y="1103560"/>
              <a:ext cx="344880" cy="309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4F7C6C-C8AB-4338-8D05-A60F26731E3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50320" y="1085920"/>
                <a:ext cx="3805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3ED3C5-5BDB-424F-8984-70BC18A28FCC}"/>
                  </a:ext>
                </a:extLst>
              </p14:cNvPr>
              <p14:cNvContentPartPr/>
              <p14:nvPr/>
            </p14:nvContentPartPr>
            <p14:xfrm>
              <a:off x="2589960" y="1091320"/>
              <a:ext cx="259200" cy="299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3ED3C5-5BDB-424F-8984-70BC18A28FC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571960" y="1073680"/>
                <a:ext cx="2948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09DBB4-5AC7-4399-993D-967AC79D77F1}"/>
                  </a:ext>
                </a:extLst>
              </p14:cNvPr>
              <p14:cNvContentPartPr/>
              <p14:nvPr/>
            </p14:nvContentPartPr>
            <p14:xfrm>
              <a:off x="3737640" y="1127680"/>
              <a:ext cx="165600" cy="252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09DBB4-5AC7-4399-993D-967AC79D77F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720000" y="1109680"/>
                <a:ext cx="2012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13136E-F3AC-40A6-90BC-E45EC98A899E}"/>
                  </a:ext>
                </a:extLst>
              </p14:cNvPr>
              <p14:cNvContentPartPr/>
              <p14:nvPr/>
            </p14:nvContentPartPr>
            <p14:xfrm>
              <a:off x="4265760" y="1117240"/>
              <a:ext cx="145440" cy="213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13136E-F3AC-40A6-90BC-E45EC98A899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247760" y="1099240"/>
                <a:ext cx="1810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DBE170-275C-4947-B4CE-3C58111DF278}"/>
                  </a:ext>
                </a:extLst>
              </p14:cNvPr>
              <p14:cNvContentPartPr/>
              <p14:nvPr/>
            </p14:nvContentPartPr>
            <p14:xfrm>
              <a:off x="6033360" y="1096720"/>
              <a:ext cx="154440" cy="265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DBE170-275C-4947-B4CE-3C58111DF27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15720" y="1079080"/>
                <a:ext cx="1900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5D3B97A-76E7-47F1-91FB-A3345DEF915D}"/>
                  </a:ext>
                </a:extLst>
              </p14:cNvPr>
              <p14:cNvContentPartPr/>
              <p14:nvPr/>
            </p14:nvContentPartPr>
            <p14:xfrm>
              <a:off x="6582720" y="1083760"/>
              <a:ext cx="108720" cy="24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5D3B97A-76E7-47F1-91FB-A3345DEF915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564720" y="1066120"/>
                <a:ext cx="144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9452B2E-04F2-4A5C-A044-82E0A5DF118C}"/>
                  </a:ext>
                </a:extLst>
              </p14:cNvPr>
              <p14:cNvContentPartPr/>
              <p14:nvPr/>
            </p14:nvContentPartPr>
            <p14:xfrm>
              <a:off x="3362520" y="4612480"/>
              <a:ext cx="327960" cy="266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9452B2E-04F2-4A5C-A044-82E0A5DF118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344880" y="4594480"/>
                <a:ext cx="3636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BBA841A-DBA2-4093-A473-9BC57B2AB271}"/>
                  </a:ext>
                </a:extLst>
              </p14:cNvPr>
              <p14:cNvContentPartPr/>
              <p14:nvPr/>
            </p14:nvContentPartPr>
            <p14:xfrm>
              <a:off x="2870400" y="4734160"/>
              <a:ext cx="35640" cy="68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BBA841A-DBA2-4093-A473-9BC57B2AB27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852400" y="4716160"/>
                <a:ext cx="71280" cy="10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4451175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14:cNvPr>
              <p14:cNvContentPartPr/>
              <p14:nvPr/>
            </p14:nvContentPartPr>
            <p14:xfrm>
              <a:off x="773040" y="127240"/>
              <a:ext cx="943920" cy="647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4400" y="118240"/>
                <a:ext cx="96156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14:cNvPr>
              <p14:cNvContentPartPr/>
              <p14:nvPr/>
            </p14:nvContentPartPr>
            <p14:xfrm>
              <a:off x="6023280" y="327760"/>
              <a:ext cx="276840" cy="15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14640" y="319120"/>
                <a:ext cx="294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14:cNvPr>
              <p14:cNvContentPartPr/>
              <p14:nvPr/>
            </p14:nvContentPartPr>
            <p14:xfrm>
              <a:off x="6076200" y="408760"/>
              <a:ext cx="229680" cy="2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67560" y="399760"/>
                <a:ext cx="247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14:cNvPr>
              <p14:cNvContentPartPr/>
              <p14:nvPr/>
            </p14:nvContentPartPr>
            <p14:xfrm>
              <a:off x="6086640" y="510640"/>
              <a:ext cx="234720" cy="21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502000"/>
                <a:ext cx="2523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14:cNvPr>
              <p14:cNvContentPartPr/>
              <p14:nvPr/>
            </p14:nvContentPartPr>
            <p14:xfrm>
              <a:off x="2238960" y="72880"/>
              <a:ext cx="3573720" cy="942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30320" y="63880"/>
                <a:ext cx="3591360" cy="9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14:cNvPr>
              <p14:cNvContentPartPr/>
              <p14:nvPr/>
            </p14:nvContentPartPr>
            <p14:xfrm>
              <a:off x="6706920" y="433600"/>
              <a:ext cx="112320" cy="292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1200" y="216160"/>
                <a:ext cx="3474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14:cNvPr>
              <p14:cNvContentPartPr/>
              <p14:nvPr/>
            </p14:nvContentPartPr>
            <p14:xfrm>
              <a:off x="238440" y="1002400"/>
              <a:ext cx="675720" cy="401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9440" y="993752"/>
                <a:ext cx="693360" cy="418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14:cNvPr>
              <p14:cNvContentPartPr/>
              <p14:nvPr/>
            </p14:nvContentPartPr>
            <p14:xfrm>
              <a:off x="1200720" y="1294360"/>
              <a:ext cx="731160" cy="415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720" y="1045235"/>
                <a:ext cx="748440" cy="6732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14:cNvPr>
              <p14:cNvContentPartPr/>
              <p14:nvPr/>
            </p14:nvContentPartPr>
            <p14:xfrm>
              <a:off x="2075520" y="1272760"/>
              <a:ext cx="143280" cy="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66880" y="1264120"/>
                <a:ext cx="160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14:cNvPr>
              <p14:cNvContentPartPr/>
              <p14:nvPr/>
            </p14:nvContentPartPr>
            <p14:xfrm>
              <a:off x="2058240" y="1356280"/>
              <a:ext cx="15696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9600" y="1347640"/>
                <a:ext cx="174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14:cNvPr>
              <p14:cNvContentPartPr/>
              <p14:nvPr/>
            </p14:nvContentPartPr>
            <p14:xfrm>
              <a:off x="2361000" y="1283560"/>
              <a:ext cx="12096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52360" y="1274560"/>
                <a:ext cx="1386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14:cNvPr>
              <p14:cNvContentPartPr/>
              <p14:nvPr/>
            </p14:nvContentPartPr>
            <p14:xfrm>
              <a:off x="2857800" y="1255840"/>
              <a:ext cx="349920" cy="144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89600" y="1091680"/>
                <a:ext cx="62712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14:cNvPr>
              <p14:cNvContentPartPr/>
              <p14:nvPr/>
            </p14:nvContentPartPr>
            <p14:xfrm>
              <a:off x="2398440" y="1439800"/>
              <a:ext cx="945000" cy="37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89440" y="1431160"/>
                <a:ext cx="9626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14:cNvPr>
              <p14:cNvContentPartPr/>
              <p14:nvPr/>
            </p14:nvContentPartPr>
            <p14:xfrm>
              <a:off x="3484560" y="1256920"/>
              <a:ext cx="172080" cy="25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75560" y="1248280"/>
                <a:ext cx="1897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14:cNvPr>
              <p14:cNvContentPartPr/>
              <p14:nvPr/>
            </p14:nvContentPartPr>
            <p14:xfrm>
              <a:off x="3510840" y="1336480"/>
              <a:ext cx="13824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02200" y="1327840"/>
                <a:ext cx="15588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14:cNvPr>
              <p14:cNvContentPartPr/>
              <p14:nvPr/>
            </p14:nvContentPartPr>
            <p14:xfrm>
              <a:off x="4468080" y="1311640"/>
              <a:ext cx="6480" cy="107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53505" y="1103571"/>
                <a:ext cx="229710" cy="323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14:cNvPr>
              <p14:cNvContentPartPr/>
              <p14:nvPr/>
            </p14:nvContentPartPr>
            <p14:xfrm>
              <a:off x="3928080" y="1268440"/>
              <a:ext cx="252000" cy="149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53840" y="1111120"/>
                <a:ext cx="4348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D5FD9F-83AC-4043-92D6-C8461AFB1791}"/>
                  </a:ext>
                </a:extLst>
              </p14:cNvPr>
              <p14:cNvContentPartPr/>
              <p14:nvPr/>
            </p14:nvContentPartPr>
            <p14:xfrm>
              <a:off x="4649520" y="1360240"/>
              <a:ext cx="65160" cy="10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D5FD9F-83AC-4043-92D6-C8461AFB179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0520" y="1351600"/>
                <a:ext cx="828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4A3EF92-0923-40D6-AAB9-17D31FAFF041}"/>
                  </a:ext>
                </a:extLst>
              </p14:cNvPr>
              <p14:cNvContentPartPr/>
              <p14:nvPr/>
            </p14:nvContentPartPr>
            <p14:xfrm>
              <a:off x="4871640" y="1242520"/>
              <a:ext cx="233640" cy="14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4A3EF92-0923-40D6-AAB9-17D31FAFF04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62640" y="1233880"/>
                <a:ext cx="2512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CABAEAC-9875-4667-8496-7A69DC79E376}"/>
                  </a:ext>
                </a:extLst>
              </p14:cNvPr>
              <p14:cNvContentPartPr/>
              <p14:nvPr/>
            </p14:nvContentPartPr>
            <p14:xfrm>
              <a:off x="5185560" y="1046320"/>
              <a:ext cx="627120" cy="323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CABAEAC-9875-4667-8496-7A69DC79E3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76920" y="1037320"/>
                <a:ext cx="64476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FCD7AA-AB4F-48E5-BD5A-75725DA9185F}"/>
                  </a:ext>
                </a:extLst>
              </p14:cNvPr>
              <p14:cNvContentPartPr/>
              <p14:nvPr/>
            </p14:nvContentPartPr>
            <p14:xfrm>
              <a:off x="6884040" y="1219840"/>
              <a:ext cx="131400" cy="2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FCD7AA-AB4F-48E5-BD5A-75725DA918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75400" y="1211200"/>
                <a:ext cx="1490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2937966-C74D-4625-9277-B066FE7D4668}"/>
                  </a:ext>
                </a:extLst>
              </p14:cNvPr>
              <p14:cNvContentPartPr/>
              <p14:nvPr/>
            </p14:nvContentPartPr>
            <p14:xfrm>
              <a:off x="6865680" y="1316680"/>
              <a:ext cx="131040" cy="16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2937966-C74D-4625-9277-B066FE7D46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6680" y="1307680"/>
                <a:ext cx="1486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E7B257E-278E-43C1-A725-3CBCED6ECCA7}"/>
                  </a:ext>
                </a:extLst>
              </p14:cNvPr>
              <p14:cNvContentPartPr/>
              <p14:nvPr/>
            </p14:nvContentPartPr>
            <p14:xfrm>
              <a:off x="6413520" y="1268800"/>
              <a:ext cx="339120" cy="138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E7B257E-278E-43C1-A725-3CBCED6ECCA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04880" y="1077280"/>
                <a:ext cx="35676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1B8D7A-842F-44C7-937E-3F813507C75D}"/>
                  </a:ext>
                </a:extLst>
              </p14:cNvPr>
              <p14:cNvContentPartPr/>
              <p14:nvPr/>
            </p14:nvContentPartPr>
            <p14:xfrm>
              <a:off x="6220560" y="1291480"/>
              <a:ext cx="109800" cy="13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1B8D7A-842F-44C7-937E-3F813507C7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35149" y="1081231"/>
                <a:ext cx="304582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34B04D-6886-426B-A424-AB8E252CB602}"/>
                  </a:ext>
                </a:extLst>
              </p14:cNvPr>
              <p14:cNvContentPartPr/>
              <p14:nvPr/>
            </p14:nvContentPartPr>
            <p14:xfrm>
              <a:off x="7775760" y="1052800"/>
              <a:ext cx="864360" cy="47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34B04D-6886-426B-A424-AB8E252CB60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67120" y="1044153"/>
                <a:ext cx="882000" cy="488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6E86E2B-0F1D-4CBC-BDBC-53A8CFE48CA1}"/>
                  </a:ext>
                </a:extLst>
              </p14:cNvPr>
              <p14:cNvContentPartPr/>
              <p14:nvPr/>
            </p14:nvContentPartPr>
            <p14:xfrm>
              <a:off x="7117320" y="1130920"/>
              <a:ext cx="574200" cy="390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6E86E2B-0F1D-4CBC-BDBC-53A8CFE48CA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8680" y="1121920"/>
                <a:ext cx="59184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8D56FD9-D83F-43BC-8675-59241D55EE0E}"/>
                  </a:ext>
                </a:extLst>
              </p14:cNvPr>
              <p14:cNvContentPartPr/>
              <p14:nvPr/>
            </p14:nvContentPartPr>
            <p14:xfrm>
              <a:off x="94080" y="1845880"/>
              <a:ext cx="8880840" cy="1472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8D56FD9-D83F-43BC-8675-59241D55EE0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5080" y="1836880"/>
                <a:ext cx="8898480" cy="14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535497B-5C76-4156-915D-A982C79065F5}"/>
                  </a:ext>
                </a:extLst>
              </p14:cNvPr>
              <p14:cNvContentPartPr/>
              <p14:nvPr/>
            </p14:nvContentPartPr>
            <p14:xfrm>
              <a:off x="3768240" y="3112720"/>
              <a:ext cx="844200" cy="305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535497B-5C76-4156-915D-A982C79065F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59244" y="3104080"/>
                <a:ext cx="861832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3DCBC2-3786-4FA4-A7AB-F6AAE4E31495}"/>
                  </a:ext>
                </a:extLst>
              </p14:cNvPr>
              <p14:cNvContentPartPr/>
              <p14:nvPr/>
            </p14:nvContentPartPr>
            <p14:xfrm>
              <a:off x="4871280" y="3293080"/>
              <a:ext cx="250200" cy="112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3DCBC2-3786-4FA4-A7AB-F6AAE4E3149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62640" y="3284440"/>
                <a:ext cx="2678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BCAB9A3-7406-4DE0-90F5-1F1EBAA50209}"/>
                  </a:ext>
                </a:extLst>
              </p14:cNvPr>
              <p14:cNvContentPartPr/>
              <p14:nvPr/>
            </p14:nvContentPartPr>
            <p14:xfrm>
              <a:off x="5381040" y="3001120"/>
              <a:ext cx="1875600" cy="404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BCAB9A3-7406-4DE0-90F5-1F1EBAA5020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72398" y="2992480"/>
                <a:ext cx="1893243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80FA2AF-CEE4-40F4-AFE5-995641F2102E}"/>
                  </a:ext>
                </a:extLst>
              </p14:cNvPr>
              <p14:cNvContentPartPr/>
              <p14:nvPr/>
            </p14:nvContentPartPr>
            <p14:xfrm>
              <a:off x="8639040" y="3064840"/>
              <a:ext cx="12960" cy="56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80FA2AF-CEE4-40F4-AFE5-995641F2102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30400" y="3056200"/>
                <a:ext cx="3060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664C437-BCB4-4AFE-AD27-026AFE4E80D7}"/>
                  </a:ext>
                </a:extLst>
              </p14:cNvPr>
              <p14:cNvContentPartPr/>
              <p14:nvPr/>
            </p14:nvContentPartPr>
            <p14:xfrm>
              <a:off x="8681880" y="3259960"/>
              <a:ext cx="103320" cy="28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664C437-BCB4-4AFE-AD27-026AFE4E80D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673240" y="3250960"/>
                <a:ext cx="12096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4360E1B-8CB7-4629-AA52-FBBE8D12C9F0}"/>
                  </a:ext>
                </a:extLst>
              </p14:cNvPr>
              <p14:cNvContentPartPr/>
              <p14:nvPr/>
            </p14:nvContentPartPr>
            <p14:xfrm>
              <a:off x="8826600" y="3104800"/>
              <a:ext cx="28080" cy="70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4360E1B-8CB7-4629-AA52-FBBE8D12C9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817960" y="3096160"/>
                <a:ext cx="457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59621F7-2748-4608-BB96-F382D2C0A0D5}"/>
                  </a:ext>
                </a:extLst>
              </p14:cNvPr>
              <p14:cNvContentPartPr/>
              <p14:nvPr/>
            </p14:nvContentPartPr>
            <p14:xfrm>
              <a:off x="8485320" y="3208120"/>
              <a:ext cx="89280" cy="179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59621F7-2748-4608-BB96-F382D2C0A0D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476320" y="3199120"/>
                <a:ext cx="106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5C9AB3D-D54A-48A0-8D04-3CF1F545C7F0}"/>
                  </a:ext>
                </a:extLst>
              </p14:cNvPr>
              <p14:cNvContentPartPr/>
              <p14:nvPr/>
            </p14:nvContentPartPr>
            <p14:xfrm>
              <a:off x="7445640" y="3126040"/>
              <a:ext cx="935280" cy="477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5C9AB3D-D54A-48A0-8D04-3CF1F545C7F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36643" y="3117040"/>
                <a:ext cx="952913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D78544D3-3A8D-43FD-970C-A82DC5156FE2}"/>
                  </a:ext>
                </a:extLst>
              </p14:cNvPr>
              <p14:cNvContentPartPr/>
              <p14:nvPr/>
            </p14:nvContentPartPr>
            <p14:xfrm>
              <a:off x="329520" y="3128560"/>
              <a:ext cx="3107880" cy="18334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78544D3-3A8D-43FD-970C-A82DC5156FE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0880" y="3119920"/>
                <a:ext cx="3125520" cy="18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A0E11F7-6A7E-43DE-8C28-50D6E63ADA5D}"/>
                  </a:ext>
                </a:extLst>
              </p14:cNvPr>
              <p14:cNvContentPartPr/>
              <p14:nvPr/>
            </p14:nvContentPartPr>
            <p14:xfrm>
              <a:off x="2653680" y="4850440"/>
              <a:ext cx="158040" cy="188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A0E11F7-6A7E-43DE-8C28-50D6E63ADA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44680" y="4841440"/>
                <a:ext cx="17568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26FC196-BB27-47B9-825E-8A934AB12F2E}"/>
                  </a:ext>
                </a:extLst>
              </p14:cNvPr>
              <p14:cNvContentPartPr/>
              <p14:nvPr/>
            </p14:nvContentPartPr>
            <p14:xfrm>
              <a:off x="2635320" y="4854400"/>
              <a:ext cx="182160" cy="1832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26FC196-BB27-47B9-825E-8A934AB12F2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26680" y="4845400"/>
                <a:ext cx="19980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987C216-392D-4863-A063-1F78AF76244C}"/>
                  </a:ext>
                </a:extLst>
              </p14:cNvPr>
              <p14:cNvContentPartPr/>
              <p14:nvPr/>
            </p14:nvContentPartPr>
            <p14:xfrm>
              <a:off x="2959680" y="3642280"/>
              <a:ext cx="616320" cy="315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987C216-392D-4863-A063-1F78AF7624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51045" y="3633270"/>
                <a:ext cx="633950" cy="3330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0D5CC2D-24D4-4F72-AC8F-8FD9FFC1C8AE}"/>
                  </a:ext>
                </a:extLst>
              </p14:cNvPr>
              <p14:cNvContentPartPr/>
              <p14:nvPr/>
            </p14:nvContentPartPr>
            <p14:xfrm>
              <a:off x="3711360" y="3618880"/>
              <a:ext cx="758160" cy="29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0D5CC2D-24D4-4F72-AC8F-8FD9FFC1C8A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02364" y="3610229"/>
                <a:ext cx="775792" cy="3125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0C88D05-18D2-4C7D-9C1F-A6A41E28B44E}"/>
                  </a:ext>
                </a:extLst>
              </p14:cNvPr>
              <p14:cNvContentPartPr/>
              <p14:nvPr/>
            </p14:nvContentPartPr>
            <p14:xfrm>
              <a:off x="4719360" y="3488560"/>
              <a:ext cx="1756440" cy="401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0C88D05-18D2-4C7D-9C1F-A6A41E28B44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10360" y="3479920"/>
                <a:ext cx="177408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14BB34C-005A-494C-930B-A17C695A66DE}"/>
                  </a:ext>
                </a:extLst>
              </p14:cNvPr>
              <p14:cNvContentPartPr/>
              <p14:nvPr/>
            </p14:nvContentPartPr>
            <p14:xfrm>
              <a:off x="4182240" y="4146280"/>
              <a:ext cx="130320" cy="183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14BB34C-005A-494C-930B-A17C695A66D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173600" y="4137280"/>
                <a:ext cx="14796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C8522BB-8B25-45B5-8131-95A04C1F71E8}"/>
                  </a:ext>
                </a:extLst>
              </p14:cNvPr>
              <p14:cNvContentPartPr/>
              <p14:nvPr/>
            </p14:nvContentPartPr>
            <p14:xfrm>
              <a:off x="4424520" y="4155640"/>
              <a:ext cx="504360" cy="46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C8522BB-8B25-45B5-8131-95A04C1F71E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15520" y="4147000"/>
                <a:ext cx="5220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78ECB6F-4122-470D-9FEF-862147DEC998}"/>
                  </a:ext>
                </a:extLst>
              </p14:cNvPr>
              <p14:cNvContentPartPr/>
              <p14:nvPr/>
            </p14:nvContentPartPr>
            <p14:xfrm>
              <a:off x="3639360" y="4004800"/>
              <a:ext cx="269640" cy="281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78ECB6F-4122-470D-9FEF-862147DEC99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30708" y="3995800"/>
                <a:ext cx="287304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338F90C-01E8-47E5-90CB-3E1C8004FAED}"/>
                  </a:ext>
                </a:extLst>
              </p14:cNvPr>
              <p14:cNvContentPartPr/>
              <p14:nvPr/>
            </p14:nvContentPartPr>
            <p14:xfrm>
              <a:off x="2960400" y="4116040"/>
              <a:ext cx="590400" cy="173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338F90C-01E8-47E5-90CB-3E1C8004FAE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951405" y="4107040"/>
                <a:ext cx="608029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CE27315-28E9-4EE0-A085-AF3AE9588775}"/>
                  </a:ext>
                </a:extLst>
              </p14:cNvPr>
              <p14:cNvContentPartPr/>
              <p14:nvPr/>
            </p14:nvContentPartPr>
            <p14:xfrm>
              <a:off x="5596680" y="4249960"/>
              <a:ext cx="120240" cy="1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CE27315-28E9-4EE0-A085-AF3AE95887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87680" y="4240960"/>
                <a:ext cx="1378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2DEF2BE-BAA8-4487-BD48-B54FFB23C584}"/>
                  </a:ext>
                </a:extLst>
              </p14:cNvPr>
              <p14:cNvContentPartPr/>
              <p14:nvPr/>
            </p14:nvContentPartPr>
            <p14:xfrm>
              <a:off x="5605680" y="4324120"/>
              <a:ext cx="122400" cy="21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2DEF2BE-BAA8-4487-BD48-B54FFB23C58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597040" y="4315480"/>
                <a:ext cx="1400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221907B-AB40-4E72-82BE-167C5D66063D}"/>
                  </a:ext>
                </a:extLst>
              </p14:cNvPr>
              <p14:cNvContentPartPr/>
              <p14:nvPr/>
            </p14:nvContentPartPr>
            <p14:xfrm>
              <a:off x="6381120" y="4191640"/>
              <a:ext cx="114480" cy="4629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221907B-AB40-4E72-82BE-167C5D66063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372120" y="4182640"/>
                <a:ext cx="13212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382CFA8-9069-40BB-98D9-6D7578B4C1D4}"/>
                  </a:ext>
                </a:extLst>
              </p14:cNvPr>
              <p14:cNvContentPartPr/>
              <p14:nvPr/>
            </p14:nvContentPartPr>
            <p14:xfrm>
              <a:off x="6592080" y="4338880"/>
              <a:ext cx="15120" cy="838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382CFA8-9069-40BB-98D9-6D7578B4C1D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83080" y="4329880"/>
                <a:ext cx="3276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E0376E0-CB77-437A-8DEC-3D36E374CB9E}"/>
                  </a:ext>
                </a:extLst>
              </p14:cNvPr>
              <p14:cNvContentPartPr/>
              <p14:nvPr/>
            </p14:nvContentPartPr>
            <p14:xfrm>
              <a:off x="5804040" y="4189120"/>
              <a:ext cx="493200" cy="432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E0376E0-CB77-437A-8DEC-3D36E374CB9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95040" y="4180480"/>
                <a:ext cx="51084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24BB9D1-C0A2-4D1F-9529-B554A3187557}"/>
                  </a:ext>
                </a:extLst>
              </p14:cNvPr>
              <p14:cNvContentPartPr/>
              <p14:nvPr/>
            </p14:nvContentPartPr>
            <p14:xfrm>
              <a:off x="5255760" y="4086880"/>
              <a:ext cx="235080" cy="338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24BB9D1-C0A2-4D1F-9529-B554A318755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247120" y="4077880"/>
                <a:ext cx="252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898A85F-AB3D-453A-9EDD-CCA51C82FBDD}"/>
                  </a:ext>
                </a:extLst>
              </p14:cNvPr>
              <p14:cNvContentPartPr/>
              <p14:nvPr/>
            </p14:nvContentPartPr>
            <p14:xfrm>
              <a:off x="6723480" y="3581800"/>
              <a:ext cx="1936440" cy="1038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898A85F-AB3D-453A-9EDD-CCA51C82FBD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4480" y="3573157"/>
                <a:ext cx="1954080" cy="1056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2D42738-E746-40ED-9F14-7F0E61DB864A}"/>
                  </a:ext>
                </a:extLst>
              </p14:cNvPr>
              <p14:cNvContentPartPr/>
              <p14:nvPr/>
            </p14:nvContentPartPr>
            <p14:xfrm>
              <a:off x="4167840" y="4708240"/>
              <a:ext cx="123480" cy="20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2D42738-E746-40ED-9F14-7F0E61DB86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8840" y="4699240"/>
                <a:ext cx="1411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BBD60DD-7A65-410C-8E04-27A9AB0F6C36}"/>
                  </a:ext>
                </a:extLst>
              </p14:cNvPr>
              <p14:cNvContentPartPr/>
              <p14:nvPr/>
            </p14:nvContentPartPr>
            <p14:xfrm>
              <a:off x="4176480" y="4786720"/>
              <a:ext cx="115560" cy="270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BBD60DD-7A65-410C-8E04-27A9AB0F6C3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67480" y="4777720"/>
                <a:ext cx="1332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568317FB-6B81-4388-88CD-2E7388B600F3}"/>
                  </a:ext>
                </a:extLst>
              </p14:cNvPr>
              <p14:cNvContentPartPr/>
              <p14:nvPr/>
            </p14:nvContentPartPr>
            <p14:xfrm>
              <a:off x="3380880" y="4724440"/>
              <a:ext cx="678960" cy="3690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568317FB-6B81-4388-88CD-2E7388B600F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72240" y="4562800"/>
                <a:ext cx="69660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364B8378-360D-4F1D-91BE-5EDD1A369A96}"/>
                  </a:ext>
                </a:extLst>
              </p14:cNvPr>
              <p14:cNvContentPartPr/>
              <p14:nvPr/>
            </p14:nvContentPartPr>
            <p14:xfrm>
              <a:off x="3078480" y="4493680"/>
              <a:ext cx="147240" cy="4165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364B8378-360D-4F1D-91BE-5EDD1A369A9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069840" y="4485040"/>
                <a:ext cx="16488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124996F6-3428-4D1A-84D2-7ABDC2E20D1B}"/>
                  </a:ext>
                </a:extLst>
              </p14:cNvPr>
              <p14:cNvContentPartPr/>
              <p14:nvPr/>
            </p14:nvContentPartPr>
            <p14:xfrm>
              <a:off x="5075040" y="4644880"/>
              <a:ext cx="70560" cy="262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124996F6-3428-4D1A-84D2-7ABDC2E20D1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066400" y="4636240"/>
                <a:ext cx="8820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1C62475F-42D9-4073-A63D-67964B5B7B9B}"/>
                  </a:ext>
                </a:extLst>
              </p14:cNvPr>
              <p14:cNvContentPartPr/>
              <p14:nvPr/>
            </p14:nvContentPartPr>
            <p14:xfrm>
              <a:off x="4440000" y="4756480"/>
              <a:ext cx="54360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1C62475F-42D9-4073-A63D-67964B5B7B9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31360" y="4747470"/>
                <a:ext cx="561240" cy="334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4693C15-169B-4CC2-B545-4794B23FDAAE}"/>
                  </a:ext>
                </a:extLst>
              </p14:cNvPr>
              <p14:cNvContentPartPr/>
              <p14:nvPr/>
            </p14:nvContentPartPr>
            <p14:xfrm>
              <a:off x="5225520" y="4687360"/>
              <a:ext cx="734760" cy="37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4693C15-169B-4CC2-B545-4794B23FDAA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16520" y="4678360"/>
                <a:ext cx="7524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53EB226-CCBA-4CF6-B2BB-E4E53FCA113C}"/>
                  </a:ext>
                </a:extLst>
              </p14:cNvPr>
              <p14:cNvContentPartPr/>
              <p14:nvPr/>
            </p14:nvContentPartPr>
            <p14:xfrm>
              <a:off x="6294720" y="4675480"/>
              <a:ext cx="17352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53EB226-CCBA-4CF6-B2BB-E4E53FCA113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85720" y="4666480"/>
                <a:ext cx="19116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F20959-D016-4C81-87E3-66CAC11E7951}"/>
                  </a:ext>
                </a:extLst>
              </p14:cNvPr>
              <p14:cNvContentPartPr/>
              <p14:nvPr/>
            </p14:nvContentPartPr>
            <p14:xfrm>
              <a:off x="6584520" y="4715440"/>
              <a:ext cx="228960" cy="298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F20959-D016-4C81-87E3-66CAC11E795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75880" y="4706800"/>
                <a:ext cx="24660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E9E945-56B6-45DA-BF6C-9A93FBDB4D72}"/>
                  </a:ext>
                </a:extLst>
              </p14:cNvPr>
              <p14:cNvContentPartPr/>
              <p14:nvPr/>
            </p14:nvContentPartPr>
            <p14:xfrm>
              <a:off x="7146480" y="4845040"/>
              <a:ext cx="335520" cy="154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E9E945-56B6-45DA-BF6C-9A93FBDB4D7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137470" y="4836040"/>
                <a:ext cx="353179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D9653A3-41C4-4513-8368-9A2CABF209AC}"/>
                  </a:ext>
                </a:extLst>
              </p14:cNvPr>
              <p14:cNvContentPartPr/>
              <p14:nvPr/>
            </p14:nvContentPartPr>
            <p14:xfrm>
              <a:off x="6947760" y="4700680"/>
              <a:ext cx="93240" cy="28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D9653A3-41C4-4513-8368-9A2CABF209A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39120" y="4692040"/>
                <a:ext cx="11088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4916B69-5E42-4813-9EA9-320EBDEFD879}"/>
                  </a:ext>
                </a:extLst>
              </p14:cNvPr>
              <p14:cNvContentPartPr/>
              <p14:nvPr/>
            </p14:nvContentPartPr>
            <p14:xfrm>
              <a:off x="8406840" y="4697080"/>
              <a:ext cx="327960" cy="306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4916B69-5E42-4813-9EA9-320EBDEFD87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397850" y="4688440"/>
                <a:ext cx="345581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2574C24-03AD-46C3-B821-D1F5E4C44D06}"/>
                  </a:ext>
                </a:extLst>
              </p14:cNvPr>
              <p14:cNvContentPartPr/>
              <p14:nvPr/>
            </p14:nvContentPartPr>
            <p14:xfrm>
              <a:off x="7751640" y="4859440"/>
              <a:ext cx="574560" cy="183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2574C24-03AD-46C3-B821-D1F5E4C44D0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742995" y="4850800"/>
                <a:ext cx="592211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4115069-67AD-4AAA-B47B-700AF7D5275B}"/>
                  </a:ext>
                </a:extLst>
              </p14:cNvPr>
              <p14:cNvContentPartPr/>
              <p14:nvPr/>
            </p14:nvContentPartPr>
            <p14:xfrm>
              <a:off x="566040" y="5150320"/>
              <a:ext cx="726480" cy="461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4115069-67AD-4AAA-B47B-700AF7D5275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57400" y="5141673"/>
                <a:ext cx="744120" cy="478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92EBD94-7B57-4134-A466-C809C5A4A375}"/>
                  </a:ext>
                </a:extLst>
              </p14:cNvPr>
              <p14:cNvContentPartPr/>
              <p14:nvPr/>
            </p14:nvContentPartPr>
            <p14:xfrm>
              <a:off x="1344360" y="4171840"/>
              <a:ext cx="284760" cy="753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92EBD94-7B57-4134-A466-C809C5A4A37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335720" y="4162844"/>
                <a:ext cx="302400" cy="7707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7914D04-A1C4-43CC-9F33-0AD0490B3A60}"/>
                  </a:ext>
                </a:extLst>
              </p14:cNvPr>
              <p14:cNvContentPartPr/>
              <p14:nvPr/>
            </p14:nvContentPartPr>
            <p14:xfrm>
              <a:off x="2313840" y="3927760"/>
              <a:ext cx="337320" cy="956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7914D04-A1C4-43CC-9F33-0AD0490B3A6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304840" y="3919120"/>
                <a:ext cx="354960" cy="9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952BC8-A9E1-441B-9D52-66F646A84434}"/>
                  </a:ext>
                </a:extLst>
              </p14:cNvPr>
              <p14:cNvContentPartPr/>
              <p14:nvPr/>
            </p14:nvContentPartPr>
            <p14:xfrm>
              <a:off x="1813080" y="5348680"/>
              <a:ext cx="23400" cy="79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952BC8-A9E1-441B-9D52-66F646A8443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04080" y="5340040"/>
                <a:ext cx="410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6D1D0E7-3EC2-47EA-AD29-AE12F872814F}"/>
                  </a:ext>
                </a:extLst>
              </p14:cNvPr>
              <p14:cNvContentPartPr/>
              <p14:nvPr/>
            </p14:nvContentPartPr>
            <p14:xfrm>
              <a:off x="1932960" y="5288920"/>
              <a:ext cx="94320" cy="5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6D1D0E7-3EC2-47EA-AD29-AE12F872814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24320" y="5280280"/>
                <a:ext cx="1119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B533CC1-7269-4BCC-AA5E-8B30A7C9BC04}"/>
                  </a:ext>
                </a:extLst>
              </p14:cNvPr>
              <p14:cNvContentPartPr/>
              <p14:nvPr/>
            </p14:nvContentPartPr>
            <p14:xfrm>
              <a:off x="1932960" y="5383240"/>
              <a:ext cx="86400" cy="2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B533CC1-7269-4BCC-AA5E-8B30A7C9BC0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924320" y="5374240"/>
                <a:ext cx="1040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12D1DED-ABB3-4C83-8825-014EF0568F96}"/>
                  </a:ext>
                </a:extLst>
              </p14:cNvPr>
              <p14:cNvContentPartPr/>
              <p14:nvPr/>
            </p14:nvContentPartPr>
            <p14:xfrm>
              <a:off x="2172720" y="5226640"/>
              <a:ext cx="253080" cy="2084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12D1DED-ABB3-4C83-8825-014EF0568F9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164080" y="5218000"/>
                <a:ext cx="27072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BAE179F-A2E2-47EB-A037-CDBFD1D60F92}"/>
                  </a:ext>
                </a:extLst>
              </p14:cNvPr>
              <p14:cNvContentPartPr/>
              <p14:nvPr/>
            </p14:nvContentPartPr>
            <p14:xfrm>
              <a:off x="2515800" y="5250760"/>
              <a:ext cx="188640" cy="381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BAE179F-A2E2-47EB-A037-CDBFD1D60F9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507160" y="5241760"/>
                <a:ext cx="20628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5C9796B-08EF-44A6-B53F-3D1CF9A040C0}"/>
                  </a:ext>
                </a:extLst>
              </p14:cNvPr>
              <p14:cNvContentPartPr/>
              <p14:nvPr/>
            </p14:nvContentPartPr>
            <p14:xfrm>
              <a:off x="4030680" y="5295760"/>
              <a:ext cx="11952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5C9796B-08EF-44A6-B53F-3D1CF9A040C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21680" y="5286760"/>
                <a:ext cx="1371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BBFCE88-CF77-4705-A885-89CC125838F8}"/>
                  </a:ext>
                </a:extLst>
              </p14:cNvPr>
              <p14:cNvContentPartPr/>
              <p14:nvPr/>
            </p14:nvContentPartPr>
            <p14:xfrm>
              <a:off x="4045080" y="5383240"/>
              <a:ext cx="103680" cy="17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BBFCE88-CF77-4705-A885-89CC125838F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036440" y="5374240"/>
                <a:ext cx="1213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0983B3D-374F-4FDD-B7E6-BB6CDD067E34}"/>
                  </a:ext>
                </a:extLst>
              </p14:cNvPr>
              <p14:cNvContentPartPr/>
              <p14:nvPr/>
            </p14:nvContentPartPr>
            <p14:xfrm>
              <a:off x="4222200" y="5257240"/>
              <a:ext cx="327240" cy="219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0983B3D-374F-4FDD-B7E6-BB6CDD067E3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213200" y="5248600"/>
                <a:ext cx="3448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0771601-79E0-484C-826E-C00E69D1113D}"/>
                  </a:ext>
                </a:extLst>
              </p14:cNvPr>
              <p14:cNvContentPartPr/>
              <p14:nvPr/>
            </p14:nvContentPartPr>
            <p14:xfrm>
              <a:off x="4615680" y="5285680"/>
              <a:ext cx="213840" cy="396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0771601-79E0-484C-826E-C00E69D1113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07040" y="5276680"/>
                <a:ext cx="2314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249D673-8324-451D-B148-B9FD3E002A3F}"/>
                  </a:ext>
                </a:extLst>
              </p14:cNvPr>
              <p14:cNvContentPartPr/>
              <p14:nvPr/>
            </p14:nvContentPartPr>
            <p14:xfrm>
              <a:off x="3834480" y="5410960"/>
              <a:ext cx="96480" cy="99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249D673-8324-451D-B148-B9FD3E002A3F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91560" y="5223400"/>
                <a:ext cx="24804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E779B16-EEA0-4014-BCBA-EECAD211691F}"/>
                  </a:ext>
                </a:extLst>
              </p14:cNvPr>
              <p14:cNvContentPartPr/>
              <p14:nvPr/>
            </p14:nvContentPartPr>
            <p14:xfrm>
              <a:off x="3406080" y="5265160"/>
              <a:ext cx="188640" cy="323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E779B16-EEA0-4014-BCBA-EECAD211691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397440" y="5256520"/>
                <a:ext cx="20628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9D8F087-CF19-4DA2-B828-87075DD4D445}"/>
                  </a:ext>
                </a:extLst>
              </p14:cNvPr>
              <p14:cNvContentPartPr/>
              <p14:nvPr/>
            </p14:nvContentPartPr>
            <p14:xfrm>
              <a:off x="2786520" y="5159320"/>
              <a:ext cx="289080" cy="504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9D8F087-CF19-4DA2-B828-87075DD4D44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777869" y="5150686"/>
                <a:ext cx="306742" cy="522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786D0EF-213C-4950-A3F1-BA9ED7E847F5}"/>
                  </a:ext>
                </a:extLst>
              </p14:cNvPr>
              <p14:cNvContentPartPr/>
              <p14:nvPr/>
            </p14:nvContentPartPr>
            <p14:xfrm>
              <a:off x="4904400" y="5261560"/>
              <a:ext cx="210960" cy="347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786D0EF-213C-4950-A3F1-BA9ED7E847F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895400" y="5252560"/>
                <a:ext cx="2286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6A0DF45-95D4-40E7-8BB0-11601FCBA3C1}"/>
                  </a:ext>
                </a:extLst>
              </p14:cNvPr>
              <p14:cNvContentPartPr/>
              <p14:nvPr/>
            </p14:nvContentPartPr>
            <p14:xfrm>
              <a:off x="5189520" y="5369920"/>
              <a:ext cx="90360" cy="93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6A0DF45-95D4-40E7-8BB0-11601FCBA3C1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180880" y="5361280"/>
                <a:ext cx="1080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10A929F-43FF-4099-BE63-E21F8B38CD60}"/>
                  </a:ext>
                </a:extLst>
              </p14:cNvPr>
              <p14:cNvContentPartPr/>
              <p14:nvPr/>
            </p14:nvContentPartPr>
            <p14:xfrm>
              <a:off x="5212200" y="5149240"/>
              <a:ext cx="59400" cy="673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10A929F-43FF-4099-BE63-E21F8B38CD6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3200" y="5140240"/>
                <a:ext cx="770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CDB84F71-40B8-40C0-A3B5-18C8BBA152EF}"/>
                  </a:ext>
                </a:extLst>
              </p14:cNvPr>
              <p14:cNvContentPartPr/>
              <p14:nvPr/>
            </p14:nvContentPartPr>
            <p14:xfrm>
              <a:off x="5455920" y="5184520"/>
              <a:ext cx="190440" cy="2667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CDB84F71-40B8-40C0-A3B5-18C8BBA152E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447280" y="5175520"/>
                <a:ext cx="20808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A691904D-A44A-4DD0-9BCD-6D1BA348F372}"/>
                  </a:ext>
                </a:extLst>
              </p14:cNvPr>
              <p14:cNvContentPartPr/>
              <p14:nvPr/>
            </p14:nvContentPartPr>
            <p14:xfrm>
              <a:off x="6011760" y="5346160"/>
              <a:ext cx="491040" cy="3924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A691904D-A44A-4DD0-9BCD-6D1BA348F372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71000" y="5162200"/>
                <a:ext cx="640800" cy="58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9F5B440-5167-49CB-924B-6937A97AA61A}"/>
                  </a:ext>
                </a:extLst>
              </p14:cNvPr>
              <p14:cNvContentPartPr/>
              <p14:nvPr/>
            </p14:nvContentPartPr>
            <p14:xfrm>
              <a:off x="6643560" y="5292520"/>
              <a:ext cx="782280" cy="4262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9F5B440-5167-49CB-924B-6937A97AA61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634920" y="5283528"/>
                <a:ext cx="799920" cy="4435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47B52F20-D8DA-4098-9221-CB7F8B18B481}"/>
                  </a:ext>
                </a:extLst>
              </p14:cNvPr>
              <p14:cNvContentPartPr/>
              <p14:nvPr/>
            </p14:nvContentPartPr>
            <p14:xfrm>
              <a:off x="8127480" y="5169400"/>
              <a:ext cx="426240" cy="4453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47B52F20-D8DA-4098-9221-CB7F8B18B48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118480" y="5160760"/>
                <a:ext cx="4438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51C68556-138A-4355-9BB9-336CB6A2E265}"/>
                  </a:ext>
                </a:extLst>
              </p14:cNvPr>
              <p14:cNvContentPartPr/>
              <p14:nvPr/>
            </p14:nvContentPartPr>
            <p14:xfrm>
              <a:off x="7524840" y="5193520"/>
              <a:ext cx="516960" cy="448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51C68556-138A-4355-9BB9-336CB6A2E26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515846" y="5184880"/>
                <a:ext cx="534228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59DAC6A-DE0C-4DB1-B2E6-CBFB338C67A0}"/>
                  </a:ext>
                </a:extLst>
              </p14:cNvPr>
              <p14:cNvContentPartPr/>
              <p14:nvPr/>
            </p14:nvContentPartPr>
            <p14:xfrm>
              <a:off x="537960" y="4638400"/>
              <a:ext cx="246240" cy="23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59DAC6A-DE0C-4DB1-B2E6-CBFB338C67A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20320" y="4620400"/>
                <a:ext cx="281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7302DC5-BA1F-41D7-A566-6D45B129DC5B}"/>
                  </a:ext>
                </a:extLst>
              </p14:cNvPr>
              <p14:cNvContentPartPr/>
              <p14:nvPr/>
            </p14:nvContentPartPr>
            <p14:xfrm>
              <a:off x="632640" y="4556320"/>
              <a:ext cx="50040" cy="526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7302DC5-BA1F-41D7-A566-6D45B129DC5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15000" y="4538320"/>
                <a:ext cx="85680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DE01EB-210B-4139-A0B3-655625B5E036}"/>
                  </a:ext>
                </a:extLst>
              </p14:cNvPr>
              <p14:cNvContentPartPr/>
              <p14:nvPr/>
            </p14:nvContentPartPr>
            <p14:xfrm>
              <a:off x="549840" y="4821280"/>
              <a:ext cx="196920" cy="212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DE01EB-210B-4139-A0B3-655625B5E03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32200" y="4803280"/>
                <a:ext cx="2325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22D50F-A3EC-43CA-BDD3-0E0E8B780127}"/>
                  </a:ext>
                </a:extLst>
              </p14:cNvPr>
              <p14:cNvContentPartPr/>
              <p14:nvPr/>
            </p14:nvContentPartPr>
            <p14:xfrm>
              <a:off x="553800" y="4562800"/>
              <a:ext cx="153360" cy="16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22D50F-A3EC-43CA-BDD3-0E0E8B78012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36160" y="4544800"/>
                <a:ext cx="1890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B63494F-7951-484B-9999-D9053B2817D2}"/>
                  </a:ext>
                </a:extLst>
              </p14:cNvPr>
              <p14:cNvContentPartPr/>
              <p14:nvPr/>
            </p14:nvContentPartPr>
            <p14:xfrm>
              <a:off x="225480" y="4622200"/>
              <a:ext cx="178920" cy="313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B63494F-7951-484B-9999-D9053B2817D2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07840" y="4604560"/>
                <a:ext cx="21456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D064462-0710-4D1E-A233-71DC823CBC8A}"/>
                  </a:ext>
                </a:extLst>
              </p14:cNvPr>
              <p14:cNvContentPartPr/>
              <p14:nvPr/>
            </p14:nvContentPartPr>
            <p14:xfrm>
              <a:off x="6450240" y="237400"/>
              <a:ext cx="184680" cy="44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D064462-0710-4D1E-A233-71DC823CBC8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432600" y="219400"/>
                <a:ext cx="22032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4F7C6C-C8AB-4338-8D05-A60F26731E3E}"/>
                  </a:ext>
                </a:extLst>
              </p14:cNvPr>
              <p14:cNvContentPartPr/>
              <p14:nvPr/>
            </p14:nvContentPartPr>
            <p14:xfrm>
              <a:off x="1167960" y="1103560"/>
              <a:ext cx="344880" cy="309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4F7C6C-C8AB-4338-8D05-A60F26731E3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150320" y="1085920"/>
                <a:ext cx="3805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3ED3C5-5BDB-424F-8984-70BC18A28FCC}"/>
                  </a:ext>
                </a:extLst>
              </p14:cNvPr>
              <p14:cNvContentPartPr/>
              <p14:nvPr/>
            </p14:nvContentPartPr>
            <p14:xfrm>
              <a:off x="2589960" y="1091320"/>
              <a:ext cx="259200" cy="299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3ED3C5-5BDB-424F-8984-70BC18A28FC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571960" y="1073680"/>
                <a:ext cx="2948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09DBB4-5AC7-4399-993D-967AC79D77F1}"/>
                  </a:ext>
                </a:extLst>
              </p14:cNvPr>
              <p14:cNvContentPartPr/>
              <p14:nvPr/>
            </p14:nvContentPartPr>
            <p14:xfrm>
              <a:off x="3737640" y="1127680"/>
              <a:ext cx="165600" cy="252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09DBB4-5AC7-4399-993D-967AC79D77F1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720000" y="1109680"/>
                <a:ext cx="2012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13136E-F3AC-40A6-90BC-E45EC98A899E}"/>
                  </a:ext>
                </a:extLst>
              </p14:cNvPr>
              <p14:cNvContentPartPr/>
              <p14:nvPr/>
            </p14:nvContentPartPr>
            <p14:xfrm>
              <a:off x="4265760" y="1117240"/>
              <a:ext cx="145440" cy="213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13136E-F3AC-40A6-90BC-E45EC98A899E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247760" y="1099240"/>
                <a:ext cx="1810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DBE170-275C-4947-B4CE-3C58111DF278}"/>
                  </a:ext>
                </a:extLst>
              </p14:cNvPr>
              <p14:cNvContentPartPr/>
              <p14:nvPr/>
            </p14:nvContentPartPr>
            <p14:xfrm>
              <a:off x="6033360" y="1096720"/>
              <a:ext cx="154440" cy="265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DBE170-275C-4947-B4CE-3C58111DF278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015720" y="1079080"/>
                <a:ext cx="1900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5D3B97A-76E7-47F1-91FB-A3345DEF915D}"/>
                  </a:ext>
                </a:extLst>
              </p14:cNvPr>
              <p14:cNvContentPartPr/>
              <p14:nvPr/>
            </p14:nvContentPartPr>
            <p14:xfrm>
              <a:off x="6582720" y="1083760"/>
              <a:ext cx="108720" cy="24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5D3B97A-76E7-47F1-91FB-A3345DEF915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564720" y="1066120"/>
                <a:ext cx="144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9452B2E-04F2-4A5C-A044-82E0A5DF118C}"/>
                  </a:ext>
                </a:extLst>
              </p14:cNvPr>
              <p14:cNvContentPartPr/>
              <p14:nvPr/>
            </p14:nvContentPartPr>
            <p14:xfrm>
              <a:off x="3362520" y="4612480"/>
              <a:ext cx="327960" cy="266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9452B2E-04F2-4A5C-A044-82E0A5DF118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344880" y="4594480"/>
                <a:ext cx="3636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0185DD4-7BA3-423B-8A95-96DA050E9342}"/>
                  </a:ext>
                </a:extLst>
              </p14:cNvPr>
              <p14:cNvContentPartPr/>
              <p14:nvPr/>
            </p14:nvContentPartPr>
            <p14:xfrm>
              <a:off x="1573680" y="5119000"/>
              <a:ext cx="155160" cy="24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0185DD4-7BA3-423B-8A95-96DA050E9342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555680" y="5101000"/>
                <a:ext cx="19080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15CF0CA-1082-4530-BA31-678B527D1310}"/>
                  </a:ext>
                </a:extLst>
              </p14:cNvPr>
              <p14:cNvContentPartPr/>
              <p14:nvPr/>
            </p14:nvContentPartPr>
            <p14:xfrm>
              <a:off x="3655560" y="5271280"/>
              <a:ext cx="112680" cy="234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15CF0CA-1082-4530-BA31-678B527D1310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637920" y="5253640"/>
                <a:ext cx="14832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CF59F19-65A8-4C6D-9D13-CDBC215DA0F5}"/>
                  </a:ext>
                </a:extLst>
              </p14:cNvPr>
              <p14:cNvContentPartPr/>
              <p14:nvPr/>
            </p14:nvContentPartPr>
            <p14:xfrm>
              <a:off x="5810160" y="5160040"/>
              <a:ext cx="296280" cy="293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CF59F19-65A8-4C6D-9D13-CDBC215DA0F5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792520" y="5142400"/>
                <a:ext cx="33192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BBA841A-DBA2-4093-A473-9BC57B2AB271}"/>
                  </a:ext>
                </a:extLst>
              </p14:cNvPr>
              <p14:cNvContentPartPr/>
              <p14:nvPr/>
            </p14:nvContentPartPr>
            <p14:xfrm>
              <a:off x="2870400" y="4734160"/>
              <a:ext cx="35640" cy="68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BBA841A-DBA2-4093-A473-9BC57B2AB27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852400" y="4716160"/>
                <a:ext cx="71280" cy="10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138293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41F5B2-CD38-4273-8B43-57C91BC3C119}"/>
                  </a:ext>
                </a:extLst>
              </p14:cNvPr>
              <p14:cNvContentPartPr/>
              <p14:nvPr/>
            </p14:nvContentPartPr>
            <p14:xfrm>
              <a:off x="7934160" y="162160"/>
              <a:ext cx="854280" cy="576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41F5B2-CD38-4273-8B43-57C91BC3C11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916160" y="144160"/>
                <a:ext cx="88992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B2009B6-5585-421C-92E8-E6B8C4BD1C2C}"/>
                  </a:ext>
                </a:extLst>
              </p14:cNvPr>
              <p14:cNvContentPartPr/>
              <p14:nvPr/>
            </p14:nvContentPartPr>
            <p14:xfrm>
              <a:off x="487200" y="192760"/>
              <a:ext cx="1914840" cy="689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B2009B6-5585-421C-92E8-E6B8C4BD1C2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75116"/>
                <a:ext cx="2611080" cy="1560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1216FDA-477C-4277-BBF7-C95C45C1A283}"/>
                  </a:ext>
                </a:extLst>
              </p14:cNvPr>
              <p14:cNvContentPartPr/>
              <p14:nvPr/>
            </p14:nvContentPartPr>
            <p14:xfrm>
              <a:off x="1292880" y="367360"/>
              <a:ext cx="3432240" cy="36385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1216FDA-477C-4277-BBF7-C95C45C1A2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5240" y="349360"/>
                <a:ext cx="3467880" cy="367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9805739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14:cNvPr>
              <p14:cNvContentPartPr/>
              <p14:nvPr/>
            </p14:nvContentPartPr>
            <p14:xfrm>
              <a:off x="773040" y="127240"/>
              <a:ext cx="943920" cy="647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60D8D5F-5957-47A6-8DEB-F0066B6AB8E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4400" y="118240"/>
                <a:ext cx="96156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14:cNvPr>
              <p14:cNvContentPartPr/>
              <p14:nvPr/>
            </p14:nvContentPartPr>
            <p14:xfrm>
              <a:off x="6023280" y="327760"/>
              <a:ext cx="276840" cy="15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82000B0-B9CD-4D1A-AA30-05CECE7855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14640" y="319120"/>
                <a:ext cx="294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14:cNvPr>
              <p14:cNvContentPartPr/>
              <p14:nvPr/>
            </p14:nvContentPartPr>
            <p14:xfrm>
              <a:off x="6076200" y="408760"/>
              <a:ext cx="229680" cy="2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2EF5C5D-02C1-49BD-9DB1-60C649B9CC7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67560" y="399760"/>
                <a:ext cx="247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14:cNvPr>
              <p14:cNvContentPartPr/>
              <p14:nvPr/>
            </p14:nvContentPartPr>
            <p14:xfrm>
              <a:off x="6086640" y="510640"/>
              <a:ext cx="234720" cy="21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93AE16-A307-4DFC-B0AA-BBFA8BA2F0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77640" y="502000"/>
                <a:ext cx="2523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14:cNvPr>
              <p14:cNvContentPartPr/>
              <p14:nvPr/>
            </p14:nvContentPartPr>
            <p14:xfrm>
              <a:off x="2238960" y="72880"/>
              <a:ext cx="3573720" cy="942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16C41A9-F614-4E13-9476-C6B36BA29E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30320" y="63880"/>
                <a:ext cx="3591360" cy="9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14:cNvPr>
              <p14:cNvContentPartPr/>
              <p14:nvPr/>
            </p14:nvContentPartPr>
            <p14:xfrm>
              <a:off x="6706920" y="433600"/>
              <a:ext cx="112320" cy="292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F39B0EC-DC1B-419E-A7B5-B86ECC8EE6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81200" y="216160"/>
                <a:ext cx="3474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14:cNvPr>
              <p14:cNvContentPartPr/>
              <p14:nvPr/>
            </p14:nvContentPartPr>
            <p14:xfrm>
              <a:off x="238440" y="1002400"/>
              <a:ext cx="675720" cy="401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BA3A6E-9455-44A0-8490-016969344C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9440" y="993752"/>
                <a:ext cx="693360" cy="418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14:cNvPr>
              <p14:cNvContentPartPr/>
              <p14:nvPr/>
            </p14:nvContentPartPr>
            <p14:xfrm>
              <a:off x="1200720" y="1294360"/>
              <a:ext cx="731160" cy="415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73A5582-7958-47EC-A23F-9A911C50A25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720" y="1045235"/>
                <a:ext cx="748440" cy="6732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14:cNvPr>
              <p14:cNvContentPartPr/>
              <p14:nvPr/>
            </p14:nvContentPartPr>
            <p14:xfrm>
              <a:off x="2075520" y="1272760"/>
              <a:ext cx="143280" cy="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AF4CA56-C838-49FF-BD09-E0BEA15BCD9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66880" y="1264120"/>
                <a:ext cx="160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14:cNvPr>
              <p14:cNvContentPartPr/>
              <p14:nvPr/>
            </p14:nvContentPartPr>
            <p14:xfrm>
              <a:off x="2058240" y="1356280"/>
              <a:ext cx="15696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603A240-540E-4DD5-A6D6-DE728D0B2F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9600" y="1347640"/>
                <a:ext cx="174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14:cNvPr>
              <p14:cNvContentPartPr/>
              <p14:nvPr/>
            </p14:nvContentPartPr>
            <p14:xfrm>
              <a:off x="2361000" y="1283560"/>
              <a:ext cx="12096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6CBD323-81D6-4BD4-8408-9AA092DA1ED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52360" y="1274560"/>
                <a:ext cx="1386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14:cNvPr>
              <p14:cNvContentPartPr/>
              <p14:nvPr/>
            </p14:nvContentPartPr>
            <p14:xfrm>
              <a:off x="2857800" y="1255840"/>
              <a:ext cx="349920" cy="144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C05B149-89B4-4EDE-B24A-C82357C7C3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89600" y="1091680"/>
                <a:ext cx="62712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14:cNvPr>
              <p14:cNvContentPartPr/>
              <p14:nvPr/>
            </p14:nvContentPartPr>
            <p14:xfrm>
              <a:off x="2398440" y="1439800"/>
              <a:ext cx="945000" cy="37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6036583-5FCA-4E49-A527-AF0EE9DE4C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89440" y="1431160"/>
                <a:ext cx="9626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14:cNvPr>
              <p14:cNvContentPartPr/>
              <p14:nvPr/>
            </p14:nvContentPartPr>
            <p14:xfrm>
              <a:off x="3484560" y="1256920"/>
              <a:ext cx="172080" cy="25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EEDB8E7-5FD3-4DA8-B228-C73993CF8B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475560" y="1248280"/>
                <a:ext cx="1897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14:cNvPr>
              <p14:cNvContentPartPr/>
              <p14:nvPr/>
            </p14:nvContentPartPr>
            <p14:xfrm>
              <a:off x="3510840" y="1336480"/>
              <a:ext cx="138240" cy="10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363108D-FB4C-4890-B775-EDFDECD037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02200" y="1327840"/>
                <a:ext cx="15588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14:cNvPr>
              <p14:cNvContentPartPr/>
              <p14:nvPr/>
            </p14:nvContentPartPr>
            <p14:xfrm>
              <a:off x="4468080" y="1311640"/>
              <a:ext cx="6480" cy="107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8AEDD10-F032-43AD-801D-1B206E6317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53505" y="1103571"/>
                <a:ext cx="229710" cy="323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14:cNvPr>
              <p14:cNvContentPartPr/>
              <p14:nvPr/>
            </p14:nvContentPartPr>
            <p14:xfrm>
              <a:off x="3928080" y="1268440"/>
              <a:ext cx="252000" cy="149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A988ED8-275F-449D-A34B-EB690392A53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53840" y="1111120"/>
                <a:ext cx="43488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D5FD9F-83AC-4043-92D6-C8461AFB1791}"/>
                  </a:ext>
                </a:extLst>
              </p14:cNvPr>
              <p14:cNvContentPartPr/>
              <p14:nvPr/>
            </p14:nvContentPartPr>
            <p14:xfrm>
              <a:off x="4649520" y="1360240"/>
              <a:ext cx="65160" cy="10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D5FD9F-83AC-4043-92D6-C8461AFB179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0520" y="1351600"/>
                <a:ext cx="828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4A3EF92-0923-40D6-AAB9-17D31FAFF041}"/>
                  </a:ext>
                </a:extLst>
              </p14:cNvPr>
              <p14:cNvContentPartPr/>
              <p14:nvPr/>
            </p14:nvContentPartPr>
            <p14:xfrm>
              <a:off x="4871640" y="1242520"/>
              <a:ext cx="233640" cy="148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4A3EF92-0923-40D6-AAB9-17D31FAFF04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62640" y="1233880"/>
                <a:ext cx="25128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CABAEAC-9875-4667-8496-7A69DC79E376}"/>
                  </a:ext>
                </a:extLst>
              </p14:cNvPr>
              <p14:cNvContentPartPr/>
              <p14:nvPr/>
            </p14:nvContentPartPr>
            <p14:xfrm>
              <a:off x="5185560" y="1046320"/>
              <a:ext cx="627120" cy="323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CABAEAC-9875-4667-8496-7A69DC79E3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76920" y="1037320"/>
                <a:ext cx="64476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5FCD7AA-AB4F-48E5-BD5A-75725DA9185F}"/>
                  </a:ext>
                </a:extLst>
              </p14:cNvPr>
              <p14:cNvContentPartPr/>
              <p14:nvPr/>
            </p14:nvContentPartPr>
            <p14:xfrm>
              <a:off x="6884040" y="1219840"/>
              <a:ext cx="131400" cy="2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5FCD7AA-AB4F-48E5-BD5A-75725DA918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75400" y="1211200"/>
                <a:ext cx="1490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2937966-C74D-4625-9277-B066FE7D4668}"/>
                  </a:ext>
                </a:extLst>
              </p14:cNvPr>
              <p14:cNvContentPartPr/>
              <p14:nvPr/>
            </p14:nvContentPartPr>
            <p14:xfrm>
              <a:off x="6865680" y="1316680"/>
              <a:ext cx="131040" cy="16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2937966-C74D-4625-9277-B066FE7D46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6680" y="1307680"/>
                <a:ext cx="1486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E7B257E-278E-43C1-A725-3CBCED6ECCA7}"/>
                  </a:ext>
                </a:extLst>
              </p14:cNvPr>
              <p14:cNvContentPartPr/>
              <p14:nvPr/>
            </p14:nvContentPartPr>
            <p14:xfrm>
              <a:off x="6413520" y="1268800"/>
              <a:ext cx="339120" cy="138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E7B257E-278E-43C1-A725-3CBCED6ECCA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04880" y="1077280"/>
                <a:ext cx="35676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1B8D7A-842F-44C7-937E-3F813507C75D}"/>
                  </a:ext>
                </a:extLst>
              </p14:cNvPr>
              <p14:cNvContentPartPr/>
              <p14:nvPr/>
            </p14:nvContentPartPr>
            <p14:xfrm>
              <a:off x="6220560" y="1291480"/>
              <a:ext cx="109800" cy="13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1B8D7A-842F-44C7-937E-3F813507C7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35149" y="1081231"/>
                <a:ext cx="304582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34B04D-6886-426B-A424-AB8E252CB602}"/>
                  </a:ext>
                </a:extLst>
              </p14:cNvPr>
              <p14:cNvContentPartPr/>
              <p14:nvPr/>
            </p14:nvContentPartPr>
            <p14:xfrm>
              <a:off x="7775760" y="1052800"/>
              <a:ext cx="864360" cy="471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34B04D-6886-426B-A424-AB8E252CB60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67120" y="1044153"/>
                <a:ext cx="882000" cy="488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6E86E2B-0F1D-4CBC-BDBC-53A8CFE48CA1}"/>
                  </a:ext>
                </a:extLst>
              </p14:cNvPr>
              <p14:cNvContentPartPr/>
              <p14:nvPr/>
            </p14:nvContentPartPr>
            <p14:xfrm>
              <a:off x="7117320" y="1130920"/>
              <a:ext cx="574200" cy="390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6E86E2B-0F1D-4CBC-BDBC-53A8CFE48CA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108680" y="1121920"/>
                <a:ext cx="59184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8D56FD9-D83F-43BC-8675-59241D55EE0E}"/>
                  </a:ext>
                </a:extLst>
              </p14:cNvPr>
              <p14:cNvContentPartPr/>
              <p14:nvPr/>
            </p14:nvContentPartPr>
            <p14:xfrm>
              <a:off x="94080" y="1845880"/>
              <a:ext cx="8880840" cy="14724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8D56FD9-D83F-43BC-8675-59241D55EE0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5080" y="1836880"/>
                <a:ext cx="8898480" cy="14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535497B-5C76-4156-915D-A982C79065F5}"/>
                  </a:ext>
                </a:extLst>
              </p14:cNvPr>
              <p14:cNvContentPartPr/>
              <p14:nvPr/>
            </p14:nvContentPartPr>
            <p14:xfrm>
              <a:off x="3768240" y="3112720"/>
              <a:ext cx="844200" cy="305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535497B-5C76-4156-915D-A982C79065F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759244" y="3104080"/>
                <a:ext cx="861832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3DCBC2-3786-4FA4-A7AB-F6AAE4E31495}"/>
                  </a:ext>
                </a:extLst>
              </p14:cNvPr>
              <p14:cNvContentPartPr/>
              <p14:nvPr/>
            </p14:nvContentPartPr>
            <p14:xfrm>
              <a:off x="4871280" y="3293080"/>
              <a:ext cx="250200" cy="112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3DCBC2-3786-4FA4-A7AB-F6AAE4E3149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62640" y="3284440"/>
                <a:ext cx="2678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BCAB9A3-7406-4DE0-90F5-1F1EBAA50209}"/>
                  </a:ext>
                </a:extLst>
              </p14:cNvPr>
              <p14:cNvContentPartPr/>
              <p14:nvPr/>
            </p14:nvContentPartPr>
            <p14:xfrm>
              <a:off x="5381040" y="3001120"/>
              <a:ext cx="1875600" cy="4046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BCAB9A3-7406-4DE0-90F5-1F1EBAA5020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72398" y="2992480"/>
                <a:ext cx="1893243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80FA2AF-CEE4-40F4-AFE5-995641F2102E}"/>
                  </a:ext>
                </a:extLst>
              </p14:cNvPr>
              <p14:cNvContentPartPr/>
              <p14:nvPr/>
            </p14:nvContentPartPr>
            <p14:xfrm>
              <a:off x="8639040" y="3064840"/>
              <a:ext cx="12960" cy="56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80FA2AF-CEE4-40F4-AFE5-995641F2102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30400" y="3056200"/>
                <a:ext cx="3060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664C437-BCB4-4AFE-AD27-026AFE4E80D7}"/>
                  </a:ext>
                </a:extLst>
              </p14:cNvPr>
              <p14:cNvContentPartPr/>
              <p14:nvPr/>
            </p14:nvContentPartPr>
            <p14:xfrm>
              <a:off x="8681880" y="3259960"/>
              <a:ext cx="103320" cy="28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664C437-BCB4-4AFE-AD27-026AFE4E80D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673240" y="3250960"/>
                <a:ext cx="12096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4360E1B-8CB7-4629-AA52-FBBE8D12C9F0}"/>
                  </a:ext>
                </a:extLst>
              </p14:cNvPr>
              <p14:cNvContentPartPr/>
              <p14:nvPr/>
            </p14:nvContentPartPr>
            <p14:xfrm>
              <a:off x="8826600" y="3104800"/>
              <a:ext cx="28080" cy="70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4360E1B-8CB7-4629-AA52-FBBE8D12C9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817960" y="3096160"/>
                <a:ext cx="457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59621F7-2748-4608-BB96-F382D2C0A0D5}"/>
                  </a:ext>
                </a:extLst>
              </p14:cNvPr>
              <p14:cNvContentPartPr/>
              <p14:nvPr/>
            </p14:nvContentPartPr>
            <p14:xfrm>
              <a:off x="8485320" y="3208120"/>
              <a:ext cx="89280" cy="1792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59621F7-2748-4608-BB96-F382D2C0A0D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476320" y="3199120"/>
                <a:ext cx="106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5C9AB3D-D54A-48A0-8D04-3CF1F545C7F0}"/>
                  </a:ext>
                </a:extLst>
              </p14:cNvPr>
              <p14:cNvContentPartPr/>
              <p14:nvPr/>
            </p14:nvContentPartPr>
            <p14:xfrm>
              <a:off x="7445640" y="3126040"/>
              <a:ext cx="935280" cy="4777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5C9AB3D-D54A-48A0-8D04-3CF1F545C7F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36643" y="3117040"/>
                <a:ext cx="952913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D78544D3-3A8D-43FD-970C-A82DC5156FE2}"/>
                  </a:ext>
                </a:extLst>
              </p14:cNvPr>
              <p14:cNvContentPartPr/>
              <p14:nvPr/>
            </p14:nvContentPartPr>
            <p14:xfrm>
              <a:off x="329520" y="3128560"/>
              <a:ext cx="3107880" cy="18334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78544D3-3A8D-43FD-970C-A82DC5156FE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0880" y="3119920"/>
                <a:ext cx="3125520" cy="18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A0E11F7-6A7E-43DE-8C28-50D6E63ADA5D}"/>
                  </a:ext>
                </a:extLst>
              </p14:cNvPr>
              <p14:cNvContentPartPr/>
              <p14:nvPr/>
            </p14:nvContentPartPr>
            <p14:xfrm>
              <a:off x="2653680" y="4850440"/>
              <a:ext cx="158040" cy="188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A0E11F7-6A7E-43DE-8C28-50D6E63ADA5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44680" y="4841440"/>
                <a:ext cx="17568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26FC196-BB27-47B9-825E-8A934AB12F2E}"/>
                  </a:ext>
                </a:extLst>
              </p14:cNvPr>
              <p14:cNvContentPartPr/>
              <p14:nvPr/>
            </p14:nvContentPartPr>
            <p14:xfrm>
              <a:off x="2635320" y="4854400"/>
              <a:ext cx="182160" cy="1832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26FC196-BB27-47B9-825E-8A934AB12F2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26680" y="4845400"/>
                <a:ext cx="19980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987C216-392D-4863-A063-1F78AF76244C}"/>
                  </a:ext>
                </a:extLst>
              </p14:cNvPr>
              <p14:cNvContentPartPr/>
              <p14:nvPr/>
            </p14:nvContentPartPr>
            <p14:xfrm>
              <a:off x="2959680" y="3642280"/>
              <a:ext cx="616320" cy="315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987C216-392D-4863-A063-1F78AF7624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51045" y="3633270"/>
                <a:ext cx="633950" cy="3330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0D5CC2D-24D4-4F72-AC8F-8FD9FFC1C8AE}"/>
                  </a:ext>
                </a:extLst>
              </p14:cNvPr>
              <p14:cNvContentPartPr/>
              <p14:nvPr/>
            </p14:nvContentPartPr>
            <p14:xfrm>
              <a:off x="3711360" y="3618880"/>
              <a:ext cx="758160" cy="29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0D5CC2D-24D4-4F72-AC8F-8FD9FFC1C8A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02364" y="3610229"/>
                <a:ext cx="775792" cy="3125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0C88D05-18D2-4C7D-9C1F-A6A41E28B44E}"/>
                  </a:ext>
                </a:extLst>
              </p14:cNvPr>
              <p14:cNvContentPartPr/>
              <p14:nvPr/>
            </p14:nvContentPartPr>
            <p14:xfrm>
              <a:off x="4719360" y="3488560"/>
              <a:ext cx="1756440" cy="401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0C88D05-18D2-4C7D-9C1F-A6A41E28B44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10360" y="3479920"/>
                <a:ext cx="177408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14BB34C-005A-494C-930B-A17C695A66DE}"/>
                  </a:ext>
                </a:extLst>
              </p14:cNvPr>
              <p14:cNvContentPartPr/>
              <p14:nvPr/>
            </p14:nvContentPartPr>
            <p14:xfrm>
              <a:off x="4182240" y="4146280"/>
              <a:ext cx="130320" cy="183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14BB34C-005A-494C-930B-A17C695A66D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173600" y="4137280"/>
                <a:ext cx="14796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C8522BB-8B25-45B5-8131-95A04C1F71E8}"/>
                  </a:ext>
                </a:extLst>
              </p14:cNvPr>
              <p14:cNvContentPartPr/>
              <p14:nvPr/>
            </p14:nvContentPartPr>
            <p14:xfrm>
              <a:off x="4424520" y="4155640"/>
              <a:ext cx="504360" cy="46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C8522BB-8B25-45B5-8131-95A04C1F71E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415520" y="4147000"/>
                <a:ext cx="5220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78ECB6F-4122-470D-9FEF-862147DEC998}"/>
                  </a:ext>
                </a:extLst>
              </p14:cNvPr>
              <p14:cNvContentPartPr/>
              <p14:nvPr/>
            </p14:nvContentPartPr>
            <p14:xfrm>
              <a:off x="3639360" y="4004800"/>
              <a:ext cx="269640" cy="281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78ECB6F-4122-470D-9FEF-862147DEC99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30708" y="3995800"/>
                <a:ext cx="287304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338F90C-01E8-47E5-90CB-3E1C8004FAED}"/>
                  </a:ext>
                </a:extLst>
              </p14:cNvPr>
              <p14:cNvContentPartPr/>
              <p14:nvPr/>
            </p14:nvContentPartPr>
            <p14:xfrm>
              <a:off x="2960400" y="4116040"/>
              <a:ext cx="590400" cy="173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338F90C-01E8-47E5-90CB-3E1C8004FAE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951405" y="4107040"/>
                <a:ext cx="608029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CE27315-28E9-4EE0-A085-AF3AE9588775}"/>
                  </a:ext>
                </a:extLst>
              </p14:cNvPr>
              <p14:cNvContentPartPr/>
              <p14:nvPr/>
            </p14:nvContentPartPr>
            <p14:xfrm>
              <a:off x="5596680" y="4249960"/>
              <a:ext cx="120240" cy="1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CE27315-28E9-4EE0-A085-AF3AE958877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87680" y="4240960"/>
                <a:ext cx="1378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2DEF2BE-BAA8-4487-BD48-B54FFB23C584}"/>
                  </a:ext>
                </a:extLst>
              </p14:cNvPr>
              <p14:cNvContentPartPr/>
              <p14:nvPr/>
            </p14:nvContentPartPr>
            <p14:xfrm>
              <a:off x="5605680" y="4324120"/>
              <a:ext cx="122400" cy="21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2DEF2BE-BAA8-4487-BD48-B54FFB23C58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597040" y="4315480"/>
                <a:ext cx="1400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221907B-AB40-4E72-82BE-167C5D66063D}"/>
                  </a:ext>
                </a:extLst>
              </p14:cNvPr>
              <p14:cNvContentPartPr/>
              <p14:nvPr/>
            </p14:nvContentPartPr>
            <p14:xfrm>
              <a:off x="6381120" y="4191640"/>
              <a:ext cx="114480" cy="4629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221907B-AB40-4E72-82BE-167C5D66063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372120" y="4182640"/>
                <a:ext cx="13212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382CFA8-9069-40BB-98D9-6D7578B4C1D4}"/>
                  </a:ext>
                </a:extLst>
              </p14:cNvPr>
              <p14:cNvContentPartPr/>
              <p14:nvPr/>
            </p14:nvContentPartPr>
            <p14:xfrm>
              <a:off x="6592080" y="4338880"/>
              <a:ext cx="15120" cy="838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382CFA8-9069-40BB-98D9-6D7578B4C1D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83080" y="4329880"/>
                <a:ext cx="3276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E0376E0-CB77-437A-8DEC-3D36E374CB9E}"/>
                  </a:ext>
                </a:extLst>
              </p14:cNvPr>
              <p14:cNvContentPartPr/>
              <p14:nvPr/>
            </p14:nvContentPartPr>
            <p14:xfrm>
              <a:off x="5804040" y="4189120"/>
              <a:ext cx="493200" cy="432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E0376E0-CB77-437A-8DEC-3D36E374CB9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95040" y="4180480"/>
                <a:ext cx="51084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24BB9D1-C0A2-4D1F-9529-B554A3187557}"/>
                  </a:ext>
                </a:extLst>
              </p14:cNvPr>
              <p14:cNvContentPartPr/>
              <p14:nvPr/>
            </p14:nvContentPartPr>
            <p14:xfrm>
              <a:off x="5255760" y="4086880"/>
              <a:ext cx="235080" cy="338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24BB9D1-C0A2-4D1F-9529-B554A318755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247120" y="4077880"/>
                <a:ext cx="2527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898A85F-AB3D-453A-9EDD-CCA51C82FBDD}"/>
                  </a:ext>
                </a:extLst>
              </p14:cNvPr>
              <p14:cNvContentPartPr/>
              <p14:nvPr/>
            </p14:nvContentPartPr>
            <p14:xfrm>
              <a:off x="6723480" y="3581800"/>
              <a:ext cx="1936440" cy="1038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898A85F-AB3D-453A-9EDD-CCA51C82FBD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4480" y="3573157"/>
                <a:ext cx="1954080" cy="1056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2D42738-E746-40ED-9F14-7F0E61DB864A}"/>
                  </a:ext>
                </a:extLst>
              </p14:cNvPr>
              <p14:cNvContentPartPr/>
              <p14:nvPr/>
            </p14:nvContentPartPr>
            <p14:xfrm>
              <a:off x="4167840" y="4708240"/>
              <a:ext cx="123480" cy="20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2D42738-E746-40ED-9F14-7F0E61DB86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8840" y="4699240"/>
                <a:ext cx="1411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BBD60DD-7A65-410C-8E04-27A9AB0F6C36}"/>
                  </a:ext>
                </a:extLst>
              </p14:cNvPr>
              <p14:cNvContentPartPr/>
              <p14:nvPr/>
            </p14:nvContentPartPr>
            <p14:xfrm>
              <a:off x="4176480" y="4786720"/>
              <a:ext cx="115560" cy="270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BBD60DD-7A65-410C-8E04-27A9AB0F6C3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67480" y="4777720"/>
                <a:ext cx="1332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568317FB-6B81-4388-88CD-2E7388B600F3}"/>
                  </a:ext>
                </a:extLst>
              </p14:cNvPr>
              <p14:cNvContentPartPr/>
              <p14:nvPr/>
            </p14:nvContentPartPr>
            <p14:xfrm>
              <a:off x="3380880" y="4724440"/>
              <a:ext cx="678960" cy="3690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568317FB-6B81-4388-88CD-2E7388B600F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372240" y="4562800"/>
                <a:ext cx="69660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364B8378-360D-4F1D-91BE-5EDD1A369A96}"/>
                  </a:ext>
                </a:extLst>
              </p14:cNvPr>
              <p14:cNvContentPartPr/>
              <p14:nvPr/>
            </p14:nvContentPartPr>
            <p14:xfrm>
              <a:off x="3078480" y="4493680"/>
              <a:ext cx="147240" cy="4165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364B8378-360D-4F1D-91BE-5EDD1A369A9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069840" y="4485040"/>
                <a:ext cx="16488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124996F6-3428-4D1A-84D2-7ABDC2E20D1B}"/>
                  </a:ext>
                </a:extLst>
              </p14:cNvPr>
              <p14:cNvContentPartPr/>
              <p14:nvPr/>
            </p14:nvContentPartPr>
            <p14:xfrm>
              <a:off x="5075040" y="4644880"/>
              <a:ext cx="70560" cy="262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124996F6-3428-4D1A-84D2-7ABDC2E20D1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066400" y="4636240"/>
                <a:ext cx="8820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1C62475F-42D9-4073-A63D-67964B5B7B9B}"/>
                  </a:ext>
                </a:extLst>
              </p14:cNvPr>
              <p14:cNvContentPartPr/>
              <p14:nvPr/>
            </p14:nvContentPartPr>
            <p14:xfrm>
              <a:off x="4440000" y="4756480"/>
              <a:ext cx="543600" cy="31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1C62475F-42D9-4073-A63D-67964B5B7B9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31360" y="4747470"/>
                <a:ext cx="561240" cy="334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4693C15-169B-4CC2-B545-4794B23FDAAE}"/>
                  </a:ext>
                </a:extLst>
              </p14:cNvPr>
              <p14:cNvContentPartPr/>
              <p14:nvPr/>
            </p14:nvContentPartPr>
            <p14:xfrm>
              <a:off x="5225520" y="4687360"/>
              <a:ext cx="734760" cy="374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4693C15-169B-4CC2-B545-4794B23FDAA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16520" y="4678360"/>
                <a:ext cx="7524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53EB226-CCBA-4CF6-B2BB-E4E53FCA113C}"/>
                  </a:ext>
                </a:extLst>
              </p14:cNvPr>
              <p14:cNvContentPartPr/>
              <p14:nvPr/>
            </p14:nvContentPartPr>
            <p14:xfrm>
              <a:off x="6294720" y="4675480"/>
              <a:ext cx="17352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53EB226-CCBA-4CF6-B2BB-E4E53FCA113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285720" y="4666480"/>
                <a:ext cx="19116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DF20959-D016-4C81-87E3-66CAC11E7951}"/>
                  </a:ext>
                </a:extLst>
              </p14:cNvPr>
              <p14:cNvContentPartPr/>
              <p14:nvPr/>
            </p14:nvContentPartPr>
            <p14:xfrm>
              <a:off x="6584520" y="4715440"/>
              <a:ext cx="228960" cy="298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DF20959-D016-4C81-87E3-66CAC11E795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75880" y="4706800"/>
                <a:ext cx="24660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DE9E945-56B6-45DA-BF6C-9A93FBDB4D72}"/>
                  </a:ext>
                </a:extLst>
              </p14:cNvPr>
              <p14:cNvContentPartPr/>
              <p14:nvPr/>
            </p14:nvContentPartPr>
            <p14:xfrm>
              <a:off x="7146480" y="4845040"/>
              <a:ext cx="335520" cy="154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DE9E945-56B6-45DA-BF6C-9A93FBDB4D7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137470" y="4836040"/>
                <a:ext cx="353179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D9653A3-41C4-4513-8368-9A2CABF209AC}"/>
                  </a:ext>
                </a:extLst>
              </p14:cNvPr>
              <p14:cNvContentPartPr/>
              <p14:nvPr/>
            </p14:nvContentPartPr>
            <p14:xfrm>
              <a:off x="6947760" y="4700680"/>
              <a:ext cx="93240" cy="281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D9653A3-41C4-4513-8368-9A2CABF209A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939120" y="4692040"/>
                <a:ext cx="11088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4916B69-5E42-4813-9EA9-320EBDEFD879}"/>
                  </a:ext>
                </a:extLst>
              </p14:cNvPr>
              <p14:cNvContentPartPr/>
              <p14:nvPr/>
            </p14:nvContentPartPr>
            <p14:xfrm>
              <a:off x="8406840" y="4697080"/>
              <a:ext cx="327960" cy="306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4916B69-5E42-4813-9EA9-320EBDEFD87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397850" y="4688440"/>
                <a:ext cx="345581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2574C24-03AD-46C3-B821-D1F5E4C44D06}"/>
                  </a:ext>
                </a:extLst>
              </p14:cNvPr>
              <p14:cNvContentPartPr/>
              <p14:nvPr/>
            </p14:nvContentPartPr>
            <p14:xfrm>
              <a:off x="7751640" y="4859440"/>
              <a:ext cx="574560" cy="183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2574C24-03AD-46C3-B821-D1F5E4C44D0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742995" y="4850800"/>
                <a:ext cx="592211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4115069-67AD-4AAA-B47B-700AF7D5275B}"/>
                  </a:ext>
                </a:extLst>
              </p14:cNvPr>
              <p14:cNvContentPartPr/>
              <p14:nvPr/>
            </p14:nvContentPartPr>
            <p14:xfrm>
              <a:off x="566040" y="5150320"/>
              <a:ext cx="726480" cy="461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4115069-67AD-4AAA-B47B-700AF7D5275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57400" y="5141673"/>
                <a:ext cx="744120" cy="478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92EBD94-7B57-4134-A466-C809C5A4A375}"/>
                  </a:ext>
                </a:extLst>
              </p14:cNvPr>
              <p14:cNvContentPartPr/>
              <p14:nvPr/>
            </p14:nvContentPartPr>
            <p14:xfrm>
              <a:off x="1344360" y="4171840"/>
              <a:ext cx="284760" cy="753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92EBD94-7B57-4134-A466-C809C5A4A37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335720" y="4162844"/>
                <a:ext cx="302400" cy="7707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7914D04-A1C4-43CC-9F33-0AD0490B3A60}"/>
                  </a:ext>
                </a:extLst>
              </p14:cNvPr>
              <p14:cNvContentPartPr/>
              <p14:nvPr/>
            </p14:nvContentPartPr>
            <p14:xfrm>
              <a:off x="2313840" y="3927760"/>
              <a:ext cx="337320" cy="956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7914D04-A1C4-43CC-9F33-0AD0490B3A6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304840" y="3919120"/>
                <a:ext cx="354960" cy="9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952BC8-A9E1-441B-9D52-66F646A84434}"/>
                  </a:ext>
                </a:extLst>
              </p14:cNvPr>
              <p14:cNvContentPartPr/>
              <p14:nvPr/>
            </p14:nvContentPartPr>
            <p14:xfrm>
              <a:off x="1813080" y="5348680"/>
              <a:ext cx="23400" cy="79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952BC8-A9E1-441B-9D52-66F646A8443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04080" y="5340040"/>
                <a:ext cx="410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6D1D0E7-3EC2-47EA-AD29-AE12F872814F}"/>
                  </a:ext>
                </a:extLst>
              </p14:cNvPr>
              <p14:cNvContentPartPr/>
              <p14:nvPr/>
            </p14:nvContentPartPr>
            <p14:xfrm>
              <a:off x="1932960" y="5288920"/>
              <a:ext cx="94320" cy="5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6D1D0E7-3EC2-47EA-AD29-AE12F872814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24320" y="5280280"/>
                <a:ext cx="1119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B533CC1-7269-4BCC-AA5E-8B30A7C9BC04}"/>
                  </a:ext>
                </a:extLst>
              </p14:cNvPr>
              <p14:cNvContentPartPr/>
              <p14:nvPr/>
            </p14:nvContentPartPr>
            <p14:xfrm>
              <a:off x="1932960" y="5383240"/>
              <a:ext cx="86400" cy="2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B533CC1-7269-4BCC-AA5E-8B30A7C9BC0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924320" y="5374240"/>
                <a:ext cx="1040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12D1DED-ABB3-4C83-8825-014EF0568F96}"/>
                  </a:ext>
                </a:extLst>
              </p14:cNvPr>
              <p14:cNvContentPartPr/>
              <p14:nvPr/>
            </p14:nvContentPartPr>
            <p14:xfrm>
              <a:off x="2172720" y="5226640"/>
              <a:ext cx="253080" cy="2084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12D1DED-ABB3-4C83-8825-014EF0568F9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164080" y="5218000"/>
                <a:ext cx="27072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BAE179F-A2E2-47EB-A037-CDBFD1D60F92}"/>
                  </a:ext>
                </a:extLst>
              </p14:cNvPr>
              <p14:cNvContentPartPr/>
              <p14:nvPr/>
            </p14:nvContentPartPr>
            <p14:xfrm>
              <a:off x="2515800" y="5250760"/>
              <a:ext cx="188640" cy="381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BAE179F-A2E2-47EB-A037-CDBFD1D60F9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507160" y="5241760"/>
                <a:ext cx="20628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5C9796B-08EF-44A6-B53F-3D1CF9A040C0}"/>
                  </a:ext>
                </a:extLst>
              </p14:cNvPr>
              <p14:cNvContentPartPr/>
              <p14:nvPr/>
            </p14:nvContentPartPr>
            <p14:xfrm>
              <a:off x="4030680" y="5295760"/>
              <a:ext cx="11952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5C9796B-08EF-44A6-B53F-3D1CF9A040C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21680" y="5286760"/>
                <a:ext cx="1371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BBFCE88-CF77-4705-A885-89CC125838F8}"/>
                  </a:ext>
                </a:extLst>
              </p14:cNvPr>
              <p14:cNvContentPartPr/>
              <p14:nvPr/>
            </p14:nvContentPartPr>
            <p14:xfrm>
              <a:off x="4045080" y="5383240"/>
              <a:ext cx="103680" cy="176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BBFCE88-CF77-4705-A885-89CC125838F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036440" y="5374240"/>
                <a:ext cx="1213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0983B3D-374F-4FDD-B7E6-BB6CDD067E34}"/>
                  </a:ext>
                </a:extLst>
              </p14:cNvPr>
              <p14:cNvContentPartPr/>
              <p14:nvPr/>
            </p14:nvContentPartPr>
            <p14:xfrm>
              <a:off x="4222200" y="5257240"/>
              <a:ext cx="327240" cy="219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0983B3D-374F-4FDD-B7E6-BB6CDD067E3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213200" y="5248600"/>
                <a:ext cx="3448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0771601-79E0-484C-826E-C00E69D1113D}"/>
                  </a:ext>
                </a:extLst>
              </p14:cNvPr>
              <p14:cNvContentPartPr/>
              <p14:nvPr/>
            </p14:nvContentPartPr>
            <p14:xfrm>
              <a:off x="4615680" y="5285680"/>
              <a:ext cx="213840" cy="396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0771601-79E0-484C-826E-C00E69D1113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07040" y="5276680"/>
                <a:ext cx="2314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249D673-8324-451D-B148-B9FD3E002A3F}"/>
                  </a:ext>
                </a:extLst>
              </p14:cNvPr>
              <p14:cNvContentPartPr/>
              <p14:nvPr/>
            </p14:nvContentPartPr>
            <p14:xfrm>
              <a:off x="3834480" y="5410960"/>
              <a:ext cx="96480" cy="997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249D673-8324-451D-B148-B9FD3E002A3F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91560" y="5223400"/>
                <a:ext cx="24804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E779B16-EEA0-4014-BCBA-EECAD211691F}"/>
                  </a:ext>
                </a:extLst>
              </p14:cNvPr>
              <p14:cNvContentPartPr/>
              <p14:nvPr/>
            </p14:nvContentPartPr>
            <p14:xfrm>
              <a:off x="3406080" y="5265160"/>
              <a:ext cx="188640" cy="323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E779B16-EEA0-4014-BCBA-EECAD211691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397440" y="5256520"/>
                <a:ext cx="20628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9D8F087-CF19-4DA2-B828-87075DD4D445}"/>
                  </a:ext>
                </a:extLst>
              </p14:cNvPr>
              <p14:cNvContentPartPr/>
              <p14:nvPr/>
            </p14:nvContentPartPr>
            <p14:xfrm>
              <a:off x="2786520" y="5159320"/>
              <a:ext cx="289080" cy="504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9D8F087-CF19-4DA2-B828-87075DD4D44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777869" y="5150686"/>
                <a:ext cx="306742" cy="522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786D0EF-213C-4950-A3F1-BA9ED7E847F5}"/>
                  </a:ext>
                </a:extLst>
              </p14:cNvPr>
              <p14:cNvContentPartPr/>
              <p14:nvPr/>
            </p14:nvContentPartPr>
            <p14:xfrm>
              <a:off x="4904400" y="5261560"/>
              <a:ext cx="210960" cy="347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786D0EF-213C-4950-A3F1-BA9ED7E847F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895400" y="5252560"/>
                <a:ext cx="2286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6A0DF45-95D4-40E7-8BB0-11601FCBA3C1}"/>
                  </a:ext>
                </a:extLst>
              </p14:cNvPr>
              <p14:cNvContentPartPr/>
              <p14:nvPr/>
            </p14:nvContentPartPr>
            <p14:xfrm>
              <a:off x="5189520" y="5369920"/>
              <a:ext cx="90360" cy="93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6A0DF45-95D4-40E7-8BB0-11601FCBA3C1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180880" y="5361280"/>
                <a:ext cx="1080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10A929F-43FF-4099-BE63-E21F8B38CD60}"/>
                  </a:ext>
                </a:extLst>
              </p14:cNvPr>
              <p14:cNvContentPartPr/>
              <p14:nvPr/>
            </p14:nvContentPartPr>
            <p14:xfrm>
              <a:off x="5212200" y="5149240"/>
              <a:ext cx="59400" cy="673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10A929F-43FF-4099-BE63-E21F8B38CD6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203200" y="5140240"/>
                <a:ext cx="770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CDB84F71-40B8-40C0-A3B5-18C8BBA152EF}"/>
                  </a:ext>
                </a:extLst>
              </p14:cNvPr>
              <p14:cNvContentPartPr/>
              <p14:nvPr/>
            </p14:nvContentPartPr>
            <p14:xfrm>
              <a:off x="5455920" y="5184520"/>
              <a:ext cx="190440" cy="2667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CDB84F71-40B8-40C0-A3B5-18C8BBA152E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447280" y="5175520"/>
                <a:ext cx="20808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A691904D-A44A-4DD0-9BCD-6D1BA348F372}"/>
                  </a:ext>
                </a:extLst>
              </p14:cNvPr>
              <p14:cNvContentPartPr/>
              <p14:nvPr/>
            </p14:nvContentPartPr>
            <p14:xfrm>
              <a:off x="6011760" y="5346160"/>
              <a:ext cx="491040" cy="3924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A691904D-A44A-4DD0-9BCD-6D1BA348F372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71000" y="5162200"/>
                <a:ext cx="640800" cy="58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9F5B440-5167-49CB-924B-6937A97AA61A}"/>
                  </a:ext>
                </a:extLst>
              </p14:cNvPr>
              <p14:cNvContentPartPr/>
              <p14:nvPr/>
            </p14:nvContentPartPr>
            <p14:xfrm>
              <a:off x="6643560" y="5292520"/>
              <a:ext cx="782280" cy="4262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9F5B440-5167-49CB-924B-6937A97AA61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634920" y="5283528"/>
                <a:ext cx="799920" cy="4435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47B52F20-D8DA-4098-9221-CB7F8B18B481}"/>
                  </a:ext>
                </a:extLst>
              </p14:cNvPr>
              <p14:cNvContentPartPr/>
              <p14:nvPr/>
            </p14:nvContentPartPr>
            <p14:xfrm>
              <a:off x="8127480" y="5169400"/>
              <a:ext cx="426240" cy="4453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47B52F20-D8DA-4098-9221-CB7F8B18B48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118480" y="5160760"/>
                <a:ext cx="4438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51C68556-138A-4355-9BB9-336CB6A2E265}"/>
                  </a:ext>
                </a:extLst>
              </p14:cNvPr>
              <p14:cNvContentPartPr/>
              <p14:nvPr/>
            </p14:nvContentPartPr>
            <p14:xfrm>
              <a:off x="7524840" y="5193520"/>
              <a:ext cx="516960" cy="448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51C68556-138A-4355-9BB9-336CB6A2E26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515846" y="5184880"/>
                <a:ext cx="534228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59DAC6A-DE0C-4DB1-B2E6-CBFB338C67A0}"/>
                  </a:ext>
                </a:extLst>
              </p14:cNvPr>
              <p14:cNvContentPartPr/>
              <p14:nvPr/>
            </p14:nvContentPartPr>
            <p14:xfrm>
              <a:off x="537960" y="4638400"/>
              <a:ext cx="246240" cy="23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59DAC6A-DE0C-4DB1-B2E6-CBFB338C67A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20320" y="4620400"/>
                <a:ext cx="281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7302DC5-BA1F-41D7-A566-6D45B129DC5B}"/>
                  </a:ext>
                </a:extLst>
              </p14:cNvPr>
              <p14:cNvContentPartPr/>
              <p14:nvPr/>
            </p14:nvContentPartPr>
            <p14:xfrm>
              <a:off x="632640" y="4556320"/>
              <a:ext cx="50040" cy="526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7302DC5-BA1F-41D7-A566-6D45B129DC5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15000" y="4538320"/>
                <a:ext cx="85680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EDE01EB-210B-4139-A0B3-655625B5E036}"/>
                  </a:ext>
                </a:extLst>
              </p14:cNvPr>
              <p14:cNvContentPartPr/>
              <p14:nvPr/>
            </p14:nvContentPartPr>
            <p14:xfrm>
              <a:off x="549840" y="4821280"/>
              <a:ext cx="196920" cy="212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EDE01EB-210B-4139-A0B3-655625B5E03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32200" y="4803280"/>
                <a:ext cx="2325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22D50F-A3EC-43CA-BDD3-0E0E8B780127}"/>
                  </a:ext>
                </a:extLst>
              </p14:cNvPr>
              <p14:cNvContentPartPr/>
              <p14:nvPr/>
            </p14:nvContentPartPr>
            <p14:xfrm>
              <a:off x="553800" y="4562800"/>
              <a:ext cx="153360" cy="16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22D50F-A3EC-43CA-BDD3-0E0E8B78012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36160" y="4544800"/>
                <a:ext cx="1890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B63494F-7951-484B-9999-D9053B2817D2}"/>
                  </a:ext>
                </a:extLst>
              </p14:cNvPr>
              <p14:cNvContentPartPr/>
              <p14:nvPr/>
            </p14:nvContentPartPr>
            <p14:xfrm>
              <a:off x="225480" y="4622200"/>
              <a:ext cx="178920" cy="313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B63494F-7951-484B-9999-D9053B2817D2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07840" y="4604560"/>
                <a:ext cx="21456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5FDE929-9D2C-4590-8324-A1A954511D72}"/>
                  </a:ext>
                </a:extLst>
              </p14:cNvPr>
              <p14:cNvContentPartPr/>
              <p14:nvPr/>
            </p14:nvContentPartPr>
            <p14:xfrm>
              <a:off x="373080" y="5543440"/>
              <a:ext cx="760680" cy="490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5FDE929-9D2C-4590-8324-A1A954511D7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64080" y="5534800"/>
                <a:ext cx="77832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8C15C93-EB28-4D46-882A-B4352C9B9943}"/>
                  </a:ext>
                </a:extLst>
              </p14:cNvPr>
              <p14:cNvContentPartPr/>
              <p14:nvPr/>
            </p14:nvContentPartPr>
            <p14:xfrm>
              <a:off x="2782560" y="5782120"/>
              <a:ext cx="224280" cy="39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8C15C93-EB28-4D46-882A-B4352C9B994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773560" y="5773480"/>
                <a:ext cx="24192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803DF2F-0529-490E-891E-47B3BA37A0DA}"/>
                  </a:ext>
                </a:extLst>
              </p14:cNvPr>
              <p14:cNvContentPartPr/>
              <p14:nvPr/>
            </p14:nvContentPartPr>
            <p14:xfrm>
              <a:off x="2193960" y="5674840"/>
              <a:ext cx="435600" cy="3675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803DF2F-0529-490E-891E-47B3BA37A0D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185327" y="5665840"/>
                <a:ext cx="453225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F7BC8C0-52F7-4020-BC0D-4353C8EE93A8}"/>
                  </a:ext>
                </a:extLst>
              </p14:cNvPr>
              <p14:cNvContentPartPr/>
              <p14:nvPr/>
            </p14:nvContentPartPr>
            <p14:xfrm>
              <a:off x="1738920" y="5700040"/>
              <a:ext cx="361800" cy="493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F7BC8C0-52F7-4020-BC0D-4353C8EE93A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729920" y="5691040"/>
                <a:ext cx="379440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4C26F6E-484F-4F9A-8261-4343190C29C8}"/>
                  </a:ext>
                </a:extLst>
              </p14:cNvPr>
              <p14:cNvContentPartPr/>
              <p14:nvPr/>
            </p14:nvContentPartPr>
            <p14:xfrm>
              <a:off x="1393680" y="5655040"/>
              <a:ext cx="244800" cy="5180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4C26F6E-484F-4F9A-8261-4343190C29C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385027" y="5646040"/>
                <a:ext cx="262466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55FFEEF-DDDE-4BA7-AD79-EEA15F3A5CA7}"/>
                  </a:ext>
                </a:extLst>
              </p14:cNvPr>
              <p14:cNvContentPartPr/>
              <p14:nvPr/>
            </p14:nvContentPartPr>
            <p14:xfrm>
              <a:off x="4213560" y="5724520"/>
              <a:ext cx="428760" cy="3416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55FFEEF-DDDE-4BA7-AD79-EEA15F3A5CA7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204560" y="5715520"/>
                <a:ext cx="4464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3DFE22F-ACEC-4AC8-B375-3F1C09C6A702}"/>
                  </a:ext>
                </a:extLst>
              </p14:cNvPr>
              <p14:cNvContentPartPr/>
              <p14:nvPr/>
            </p14:nvContentPartPr>
            <p14:xfrm>
              <a:off x="3832320" y="5844760"/>
              <a:ext cx="287280" cy="3848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3DFE22F-ACEC-4AC8-B375-3F1C09C6A70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823680" y="5835760"/>
                <a:ext cx="3049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384FF35-6F43-474E-A298-2C8339280CE1}"/>
                  </a:ext>
                </a:extLst>
              </p14:cNvPr>
              <p14:cNvContentPartPr/>
              <p14:nvPr/>
            </p14:nvContentPartPr>
            <p14:xfrm>
              <a:off x="3129960" y="5735680"/>
              <a:ext cx="591120" cy="4737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384FF35-6F43-474E-A298-2C8339280CE1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121315" y="5726687"/>
                <a:ext cx="608771" cy="491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3FF36BA-2DE4-4F1E-82C4-07691354489A}"/>
                  </a:ext>
                </a:extLst>
              </p14:cNvPr>
              <p14:cNvContentPartPr/>
              <p14:nvPr/>
            </p14:nvContentPartPr>
            <p14:xfrm>
              <a:off x="6021480" y="6262360"/>
              <a:ext cx="2109240" cy="3765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3FF36BA-2DE4-4F1E-82C4-07691354489A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012480" y="6253712"/>
                <a:ext cx="2126880" cy="3942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D064462-0710-4D1E-A233-71DC823CBC8A}"/>
                  </a:ext>
                </a:extLst>
              </p14:cNvPr>
              <p14:cNvContentPartPr/>
              <p14:nvPr/>
            </p14:nvContentPartPr>
            <p14:xfrm>
              <a:off x="6450240" y="237400"/>
              <a:ext cx="184680" cy="44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D064462-0710-4D1E-A233-71DC823CBC8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432600" y="219400"/>
                <a:ext cx="22032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4F7C6C-C8AB-4338-8D05-A60F26731E3E}"/>
                  </a:ext>
                </a:extLst>
              </p14:cNvPr>
              <p14:cNvContentPartPr/>
              <p14:nvPr/>
            </p14:nvContentPartPr>
            <p14:xfrm>
              <a:off x="1167960" y="1103560"/>
              <a:ext cx="344880" cy="309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4F7C6C-C8AB-4338-8D05-A60F26731E3E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150320" y="1085920"/>
                <a:ext cx="3805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63ED3C5-5BDB-424F-8984-70BC18A28FCC}"/>
                  </a:ext>
                </a:extLst>
              </p14:cNvPr>
              <p14:cNvContentPartPr/>
              <p14:nvPr/>
            </p14:nvContentPartPr>
            <p14:xfrm>
              <a:off x="2589960" y="1091320"/>
              <a:ext cx="259200" cy="299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63ED3C5-5BDB-424F-8984-70BC18A28FCC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571960" y="1073680"/>
                <a:ext cx="2948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B09DBB4-5AC7-4399-993D-967AC79D77F1}"/>
                  </a:ext>
                </a:extLst>
              </p14:cNvPr>
              <p14:cNvContentPartPr/>
              <p14:nvPr/>
            </p14:nvContentPartPr>
            <p14:xfrm>
              <a:off x="3737640" y="1127680"/>
              <a:ext cx="165600" cy="252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B09DBB4-5AC7-4399-993D-967AC79D77F1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720000" y="1109680"/>
                <a:ext cx="2012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313136E-F3AC-40A6-90BC-E45EC98A899E}"/>
                  </a:ext>
                </a:extLst>
              </p14:cNvPr>
              <p14:cNvContentPartPr/>
              <p14:nvPr/>
            </p14:nvContentPartPr>
            <p14:xfrm>
              <a:off x="4265760" y="1117240"/>
              <a:ext cx="145440" cy="213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313136E-F3AC-40A6-90BC-E45EC98A899E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247760" y="1099240"/>
                <a:ext cx="1810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DBE170-275C-4947-B4CE-3C58111DF278}"/>
                  </a:ext>
                </a:extLst>
              </p14:cNvPr>
              <p14:cNvContentPartPr/>
              <p14:nvPr/>
            </p14:nvContentPartPr>
            <p14:xfrm>
              <a:off x="6033360" y="1096720"/>
              <a:ext cx="154440" cy="265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DBE170-275C-4947-B4CE-3C58111DF27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015720" y="1079080"/>
                <a:ext cx="1900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5D3B97A-76E7-47F1-91FB-A3345DEF915D}"/>
                  </a:ext>
                </a:extLst>
              </p14:cNvPr>
              <p14:cNvContentPartPr/>
              <p14:nvPr/>
            </p14:nvContentPartPr>
            <p14:xfrm>
              <a:off x="6582720" y="1083760"/>
              <a:ext cx="108720" cy="248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5D3B97A-76E7-47F1-91FB-A3345DEF915D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564720" y="1066120"/>
                <a:ext cx="1443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9452B2E-04F2-4A5C-A044-82E0A5DF118C}"/>
                  </a:ext>
                </a:extLst>
              </p14:cNvPr>
              <p14:cNvContentPartPr/>
              <p14:nvPr/>
            </p14:nvContentPartPr>
            <p14:xfrm>
              <a:off x="3362520" y="4612480"/>
              <a:ext cx="327960" cy="266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9452B2E-04F2-4A5C-A044-82E0A5DF118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344880" y="4594480"/>
                <a:ext cx="3636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0185DD4-7BA3-423B-8A95-96DA050E9342}"/>
                  </a:ext>
                </a:extLst>
              </p14:cNvPr>
              <p14:cNvContentPartPr/>
              <p14:nvPr/>
            </p14:nvContentPartPr>
            <p14:xfrm>
              <a:off x="1573680" y="5119000"/>
              <a:ext cx="155160" cy="242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0185DD4-7BA3-423B-8A95-96DA050E934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1555680" y="5101000"/>
                <a:ext cx="19080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15CF0CA-1082-4530-BA31-678B527D1310}"/>
                  </a:ext>
                </a:extLst>
              </p14:cNvPr>
              <p14:cNvContentPartPr/>
              <p14:nvPr/>
            </p14:nvContentPartPr>
            <p14:xfrm>
              <a:off x="3655560" y="5271280"/>
              <a:ext cx="112680" cy="234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15CF0CA-1082-4530-BA31-678B527D1310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637920" y="5253640"/>
                <a:ext cx="14832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CF59F19-65A8-4C6D-9D13-CDBC215DA0F5}"/>
                  </a:ext>
                </a:extLst>
              </p14:cNvPr>
              <p14:cNvContentPartPr/>
              <p14:nvPr/>
            </p14:nvContentPartPr>
            <p14:xfrm>
              <a:off x="5810160" y="5160040"/>
              <a:ext cx="296280" cy="293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CF59F19-65A8-4C6D-9D13-CDBC215DA0F5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5792520" y="5142400"/>
                <a:ext cx="33192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BBA841A-DBA2-4093-A473-9BC57B2AB271}"/>
                  </a:ext>
                </a:extLst>
              </p14:cNvPr>
              <p14:cNvContentPartPr/>
              <p14:nvPr/>
            </p14:nvContentPartPr>
            <p14:xfrm>
              <a:off x="2870400" y="4734160"/>
              <a:ext cx="35640" cy="68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BBA841A-DBA2-4093-A473-9BC57B2AB27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2852400" y="4716160"/>
                <a:ext cx="71280" cy="10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37024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54057D-0741-4A16-AC42-769774C8F6A2}"/>
                  </a:ext>
                </a:extLst>
              </p14:cNvPr>
              <p14:cNvContentPartPr/>
              <p14:nvPr/>
            </p14:nvContentPartPr>
            <p14:xfrm>
              <a:off x="759000" y="374200"/>
              <a:ext cx="829080" cy="402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54057D-0741-4A16-AC42-769774C8F6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0360" y="365560"/>
                <a:ext cx="84672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05EDC41-7331-4C90-BDC4-956FB7FBD3C3}"/>
                  </a:ext>
                </a:extLst>
              </p14:cNvPr>
              <p14:cNvContentPartPr/>
              <p14:nvPr/>
            </p14:nvContentPartPr>
            <p14:xfrm>
              <a:off x="3119880" y="523960"/>
              <a:ext cx="2044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05EDC41-7331-4C90-BDC4-956FB7FBD3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11240" y="515320"/>
                <a:ext cx="2221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7EC13DD-D6F7-497F-BC55-AE02A879E2B1}"/>
                  </a:ext>
                </a:extLst>
              </p14:cNvPr>
              <p14:cNvContentPartPr/>
              <p14:nvPr/>
            </p14:nvContentPartPr>
            <p14:xfrm>
              <a:off x="3178200" y="627280"/>
              <a:ext cx="180720" cy="12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7EC13DD-D6F7-497F-BC55-AE02A879E2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69560" y="618640"/>
                <a:ext cx="1983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8E3BE3F-A791-4211-B62A-0D4F33A6BF5D}"/>
                  </a:ext>
                </a:extLst>
              </p14:cNvPr>
              <p14:cNvContentPartPr/>
              <p14:nvPr/>
            </p14:nvContentPartPr>
            <p14:xfrm>
              <a:off x="3528480" y="464560"/>
              <a:ext cx="744840" cy="497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8E3BE3F-A791-4211-B62A-0D4F33A6BF5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19840" y="455567"/>
                <a:ext cx="762480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E4C5332-4D79-4783-959A-CB549E2C03D0}"/>
                  </a:ext>
                </a:extLst>
              </p14:cNvPr>
              <p14:cNvContentPartPr/>
              <p14:nvPr/>
            </p14:nvContentPartPr>
            <p14:xfrm>
              <a:off x="2107920" y="571480"/>
              <a:ext cx="825480" cy="501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E4C5332-4D79-4783-959A-CB549E2C03D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9280" y="333524"/>
                <a:ext cx="843120" cy="748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9918EB4-B872-4860-8378-0D9CD6ACCA5C}"/>
                  </a:ext>
                </a:extLst>
              </p14:cNvPr>
              <p14:cNvContentPartPr/>
              <p14:nvPr/>
            </p14:nvContentPartPr>
            <p14:xfrm>
              <a:off x="4441440" y="326680"/>
              <a:ext cx="1227240" cy="567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9918EB4-B872-4860-8378-0D9CD6ACCA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32440" y="317680"/>
                <a:ext cx="124488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97000E3-9BC8-4356-9F3A-101BA7287D53}"/>
                  </a:ext>
                </a:extLst>
              </p14:cNvPr>
              <p14:cNvContentPartPr/>
              <p14:nvPr/>
            </p14:nvContentPartPr>
            <p14:xfrm>
              <a:off x="5968920" y="513520"/>
              <a:ext cx="171720" cy="12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97000E3-9BC8-4356-9F3A-101BA7287D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60280" y="504520"/>
                <a:ext cx="189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4430382-1430-4CCE-B5DE-916F6CF07ECF}"/>
                  </a:ext>
                </a:extLst>
              </p14:cNvPr>
              <p14:cNvContentPartPr/>
              <p14:nvPr/>
            </p14:nvContentPartPr>
            <p14:xfrm>
              <a:off x="5981520" y="591640"/>
              <a:ext cx="15876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4430382-1430-4CCE-B5DE-916F6CF07EC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72880" y="583000"/>
                <a:ext cx="1764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D22C009-BC79-4ECC-9619-3AE8F2878C35}"/>
                  </a:ext>
                </a:extLst>
              </p14:cNvPr>
              <p14:cNvContentPartPr/>
              <p14:nvPr/>
            </p14:nvContentPartPr>
            <p14:xfrm>
              <a:off x="7083120" y="363760"/>
              <a:ext cx="108720" cy="336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D22C009-BC79-4ECC-9619-3AE8F2878C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4120" y="354760"/>
                <a:ext cx="12636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40F97D3-D2CB-4F8E-ADE5-DFDCB139A97C}"/>
                  </a:ext>
                </a:extLst>
              </p14:cNvPr>
              <p14:cNvContentPartPr/>
              <p14:nvPr/>
            </p14:nvContentPartPr>
            <p14:xfrm>
              <a:off x="6275280" y="475360"/>
              <a:ext cx="653760" cy="415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40F97D3-D2CB-4F8E-ADE5-DFDCB139A97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66280" y="466360"/>
                <a:ext cx="67140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904F0D3-344A-4CEE-AAA9-A0605B23FE27}"/>
                  </a:ext>
                </a:extLst>
              </p14:cNvPr>
              <p14:cNvContentPartPr/>
              <p14:nvPr/>
            </p14:nvContentPartPr>
            <p14:xfrm>
              <a:off x="7275720" y="455200"/>
              <a:ext cx="133560" cy="356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904F0D3-344A-4CEE-AAA9-A0605B23FE2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66720" y="446200"/>
                <a:ext cx="15120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8459B4C-9100-4624-B624-E704B53C296C}"/>
                  </a:ext>
                </a:extLst>
              </p14:cNvPr>
              <p14:cNvContentPartPr/>
              <p14:nvPr/>
            </p14:nvContentPartPr>
            <p14:xfrm>
              <a:off x="7490640" y="591640"/>
              <a:ext cx="88560" cy="95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8459B4C-9100-4624-B624-E704B53C296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81640" y="583000"/>
                <a:ext cx="1062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E881DBA-171C-499C-BDAC-E78CBFE7177D}"/>
                  </a:ext>
                </a:extLst>
              </p14:cNvPr>
              <p14:cNvContentPartPr/>
              <p14:nvPr/>
            </p14:nvContentPartPr>
            <p14:xfrm>
              <a:off x="8122080" y="370600"/>
              <a:ext cx="154080" cy="422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E881DBA-171C-499C-BDAC-E78CBFE717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13420" y="361960"/>
                <a:ext cx="171761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4A7963F-5D4E-43D0-82BF-93E80DCC159E}"/>
                  </a:ext>
                </a:extLst>
              </p14:cNvPr>
              <p14:cNvContentPartPr/>
              <p14:nvPr/>
            </p14:nvContentPartPr>
            <p14:xfrm>
              <a:off x="7706640" y="432160"/>
              <a:ext cx="335160" cy="412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4A7963F-5D4E-43D0-82BF-93E80DCC159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697640" y="423520"/>
                <a:ext cx="35280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B2A12B-FFC7-47F7-9043-A036A87C3D49}"/>
                  </a:ext>
                </a:extLst>
              </p14:cNvPr>
              <p14:cNvContentPartPr/>
              <p14:nvPr/>
            </p14:nvContentPartPr>
            <p14:xfrm>
              <a:off x="2102520" y="336760"/>
              <a:ext cx="389520" cy="39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B2A12B-FFC7-47F7-9043-A036A87C3D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84880" y="319120"/>
                <a:ext cx="425160" cy="432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7244823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54057D-0741-4A16-AC42-769774C8F6A2}"/>
                  </a:ext>
                </a:extLst>
              </p14:cNvPr>
              <p14:cNvContentPartPr/>
              <p14:nvPr/>
            </p14:nvContentPartPr>
            <p14:xfrm>
              <a:off x="759000" y="374200"/>
              <a:ext cx="829080" cy="402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54057D-0741-4A16-AC42-769774C8F6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0360" y="365560"/>
                <a:ext cx="84672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05EDC41-7331-4C90-BDC4-956FB7FBD3C3}"/>
                  </a:ext>
                </a:extLst>
              </p14:cNvPr>
              <p14:cNvContentPartPr/>
              <p14:nvPr/>
            </p14:nvContentPartPr>
            <p14:xfrm>
              <a:off x="3119880" y="523960"/>
              <a:ext cx="2044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05EDC41-7331-4C90-BDC4-956FB7FBD3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11240" y="515320"/>
                <a:ext cx="2221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7EC13DD-D6F7-497F-BC55-AE02A879E2B1}"/>
                  </a:ext>
                </a:extLst>
              </p14:cNvPr>
              <p14:cNvContentPartPr/>
              <p14:nvPr/>
            </p14:nvContentPartPr>
            <p14:xfrm>
              <a:off x="3178200" y="627280"/>
              <a:ext cx="180720" cy="12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7EC13DD-D6F7-497F-BC55-AE02A879E2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69560" y="618640"/>
                <a:ext cx="1983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8E3BE3F-A791-4211-B62A-0D4F33A6BF5D}"/>
                  </a:ext>
                </a:extLst>
              </p14:cNvPr>
              <p14:cNvContentPartPr/>
              <p14:nvPr/>
            </p14:nvContentPartPr>
            <p14:xfrm>
              <a:off x="3528480" y="464560"/>
              <a:ext cx="744840" cy="497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8E3BE3F-A791-4211-B62A-0D4F33A6BF5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19840" y="455567"/>
                <a:ext cx="762480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E4C5332-4D79-4783-959A-CB549E2C03D0}"/>
                  </a:ext>
                </a:extLst>
              </p14:cNvPr>
              <p14:cNvContentPartPr/>
              <p14:nvPr/>
            </p14:nvContentPartPr>
            <p14:xfrm>
              <a:off x="2107920" y="571480"/>
              <a:ext cx="825480" cy="501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E4C5332-4D79-4783-959A-CB549E2C03D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9280" y="333524"/>
                <a:ext cx="843120" cy="748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9918EB4-B872-4860-8378-0D9CD6ACCA5C}"/>
                  </a:ext>
                </a:extLst>
              </p14:cNvPr>
              <p14:cNvContentPartPr/>
              <p14:nvPr/>
            </p14:nvContentPartPr>
            <p14:xfrm>
              <a:off x="4441440" y="326680"/>
              <a:ext cx="1227240" cy="567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9918EB4-B872-4860-8378-0D9CD6ACCA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32440" y="317680"/>
                <a:ext cx="124488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97000E3-9BC8-4356-9F3A-101BA7287D53}"/>
                  </a:ext>
                </a:extLst>
              </p14:cNvPr>
              <p14:cNvContentPartPr/>
              <p14:nvPr/>
            </p14:nvContentPartPr>
            <p14:xfrm>
              <a:off x="5968920" y="513520"/>
              <a:ext cx="171720" cy="12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97000E3-9BC8-4356-9F3A-101BA7287D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60280" y="504520"/>
                <a:ext cx="189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4430382-1430-4CCE-B5DE-916F6CF07ECF}"/>
                  </a:ext>
                </a:extLst>
              </p14:cNvPr>
              <p14:cNvContentPartPr/>
              <p14:nvPr/>
            </p14:nvContentPartPr>
            <p14:xfrm>
              <a:off x="5981520" y="591640"/>
              <a:ext cx="15876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4430382-1430-4CCE-B5DE-916F6CF07EC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72880" y="583000"/>
                <a:ext cx="1764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D22C009-BC79-4ECC-9619-3AE8F2878C35}"/>
                  </a:ext>
                </a:extLst>
              </p14:cNvPr>
              <p14:cNvContentPartPr/>
              <p14:nvPr/>
            </p14:nvContentPartPr>
            <p14:xfrm>
              <a:off x="7083120" y="363760"/>
              <a:ext cx="108720" cy="336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D22C009-BC79-4ECC-9619-3AE8F2878C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4120" y="354760"/>
                <a:ext cx="12636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40F97D3-D2CB-4F8E-ADE5-DFDCB139A97C}"/>
                  </a:ext>
                </a:extLst>
              </p14:cNvPr>
              <p14:cNvContentPartPr/>
              <p14:nvPr/>
            </p14:nvContentPartPr>
            <p14:xfrm>
              <a:off x="6275280" y="475360"/>
              <a:ext cx="653760" cy="415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40F97D3-D2CB-4F8E-ADE5-DFDCB139A97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66280" y="466360"/>
                <a:ext cx="67140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904F0D3-344A-4CEE-AAA9-A0605B23FE27}"/>
                  </a:ext>
                </a:extLst>
              </p14:cNvPr>
              <p14:cNvContentPartPr/>
              <p14:nvPr/>
            </p14:nvContentPartPr>
            <p14:xfrm>
              <a:off x="7275720" y="455200"/>
              <a:ext cx="133560" cy="356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904F0D3-344A-4CEE-AAA9-A0605B23FE2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66720" y="446200"/>
                <a:ext cx="15120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8459B4C-9100-4624-B624-E704B53C296C}"/>
                  </a:ext>
                </a:extLst>
              </p14:cNvPr>
              <p14:cNvContentPartPr/>
              <p14:nvPr/>
            </p14:nvContentPartPr>
            <p14:xfrm>
              <a:off x="7490640" y="591640"/>
              <a:ext cx="88560" cy="95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8459B4C-9100-4624-B624-E704B53C296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81640" y="583000"/>
                <a:ext cx="1062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E881DBA-171C-499C-BDAC-E78CBFE7177D}"/>
                  </a:ext>
                </a:extLst>
              </p14:cNvPr>
              <p14:cNvContentPartPr/>
              <p14:nvPr/>
            </p14:nvContentPartPr>
            <p14:xfrm>
              <a:off x="8122080" y="370600"/>
              <a:ext cx="154080" cy="422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E881DBA-171C-499C-BDAC-E78CBFE717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13420" y="361960"/>
                <a:ext cx="171761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4A7963F-5D4E-43D0-82BF-93E80DCC159E}"/>
                  </a:ext>
                </a:extLst>
              </p14:cNvPr>
              <p14:cNvContentPartPr/>
              <p14:nvPr/>
            </p14:nvContentPartPr>
            <p14:xfrm>
              <a:off x="7706640" y="432160"/>
              <a:ext cx="335160" cy="412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4A7963F-5D4E-43D0-82BF-93E80DCC159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697640" y="423520"/>
                <a:ext cx="35280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CA113FF-8EF9-4959-AAD7-371933BB808E}"/>
                  </a:ext>
                </a:extLst>
              </p14:cNvPr>
              <p14:cNvContentPartPr/>
              <p14:nvPr/>
            </p14:nvContentPartPr>
            <p14:xfrm>
              <a:off x="7506480" y="1343320"/>
              <a:ext cx="16920" cy="9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CA113FF-8EF9-4959-AAD7-371933BB808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97840" y="1334320"/>
                <a:ext cx="3456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9F40D-6754-43EA-960E-A8368B846F0C}"/>
                  </a:ext>
                </a:extLst>
              </p14:cNvPr>
              <p14:cNvContentPartPr/>
              <p14:nvPr/>
            </p14:nvContentPartPr>
            <p14:xfrm>
              <a:off x="7490640" y="1164400"/>
              <a:ext cx="52560" cy="3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9F40D-6754-43EA-960E-A8368B846F0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481640" y="1155400"/>
                <a:ext cx="702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6E41B81-97F9-4161-9F86-9C6F9B7C216C}"/>
                  </a:ext>
                </a:extLst>
              </p14:cNvPr>
              <p14:cNvContentPartPr/>
              <p14:nvPr/>
            </p14:nvContentPartPr>
            <p14:xfrm>
              <a:off x="7637880" y="1278160"/>
              <a:ext cx="217800" cy="144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6E41B81-97F9-4161-9F86-9C6F9B7C216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8880" y="1269520"/>
                <a:ext cx="2354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38E830C-CD70-4AAE-B467-9EBDEEFAB873}"/>
                  </a:ext>
                </a:extLst>
              </p14:cNvPr>
              <p14:cNvContentPartPr/>
              <p14:nvPr/>
            </p14:nvContentPartPr>
            <p14:xfrm>
              <a:off x="4776240" y="1056760"/>
              <a:ext cx="2429280" cy="605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38E830C-CD70-4AAE-B467-9EBDEEFAB87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67240" y="1048115"/>
                <a:ext cx="2446920" cy="622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A27847B-0CB4-4B61-935E-01B84835788E}"/>
                  </a:ext>
                </a:extLst>
              </p14:cNvPr>
              <p14:cNvContentPartPr/>
              <p14:nvPr/>
            </p14:nvContentPartPr>
            <p14:xfrm>
              <a:off x="371280" y="1066120"/>
              <a:ext cx="4241520" cy="1229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A27847B-0CB4-4B61-935E-01B84835788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2280" y="1057480"/>
                <a:ext cx="4259160" cy="12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B2A12B-FFC7-47F7-9043-A036A87C3D49}"/>
                  </a:ext>
                </a:extLst>
              </p14:cNvPr>
              <p14:cNvContentPartPr/>
              <p14:nvPr/>
            </p14:nvContentPartPr>
            <p14:xfrm>
              <a:off x="2102520" y="336760"/>
              <a:ext cx="389520" cy="39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B2A12B-FFC7-47F7-9043-A036A87C3D4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84880" y="319120"/>
                <a:ext cx="425160" cy="432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546270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54057D-0741-4A16-AC42-769774C8F6A2}"/>
                  </a:ext>
                </a:extLst>
              </p14:cNvPr>
              <p14:cNvContentPartPr/>
              <p14:nvPr/>
            </p14:nvContentPartPr>
            <p14:xfrm>
              <a:off x="759000" y="374200"/>
              <a:ext cx="829080" cy="402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54057D-0741-4A16-AC42-769774C8F6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0360" y="365560"/>
                <a:ext cx="84672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05EDC41-7331-4C90-BDC4-956FB7FBD3C3}"/>
                  </a:ext>
                </a:extLst>
              </p14:cNvPr>
              <p14:cNvContentPartPr/>
              <p14:nvPr/>
            </p14:nvContentPartPr>
            <p14:xfrm>
              <a:off x="3119880" y="523960"/>
              <a:ext cx="2044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05EDC41-7331-4C90-BDC4-956FB7FBD3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11240" y="515320"/>
                <a:ext cx="2221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7EC13DD-D6F7-497F-BC55-AE02A879E2B1}"/>
                  </a:ext>
                </a:extLst>
              </p14:cNvPr>
              <p14:cNvContentPartPr/>
              <p14:nvPr/>
            </p14:nvContentPartPr>
            <p14:xfrm>
              <a:off x="3178200" y="627280"/>
              <a:ext cx="180720" cy="12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7EC13DD-D6F7-497F-BC55-AE02A879E2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69560" y="618640"/>
                <a:ext cx="1983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8E3BE3F-A791-4211-B62A-0D4F33A6BF5D}"/>
                  </a:ext>
                </a:extLst>
              </p14:cNvPr>
              <p14:cNvContentPartPr/>
              <p14:nvPr/>
            </p14:nvContentPartPr>
            <p14:xfrm>
              <a:off x="3528480" y="464560"/>
              <a:ext cx="744840" cy="497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8E3BE3F-A791-4211-B62A-0D4F33A6BF5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19840" y="455567"/>
                <a:ext cx="762480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E4C5332-4D79-4783-959A-CB549E2C03D0}"/>
                  </a:ext>
                </a:extLst>
              </p14:cNvPr>
              <p14:cNvContentPartPr/>
              <p14:nvPr/>
            </p14:nvContentPartPr>
            <p14:xfrm>
              <a:off x="2107920" y="571480"/>
              <a:ext cx="825480" cy="501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E4C5332-4D79-4783-959A-CB549E2C03D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9280" y="333524"/>
                <a:ext cx="843120" cy="748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9918EB4-B872-4860-8378-0D9CD6ACCA5C}"/>
                  </a:ext>
                </a:extLst>
              </p14:cNvPr>
              <p14:cNvContentPartPr/>
              <p14:nvPr/>
            </p14:nvContentPartPr>
            <p14:xfrm>
              <a:off x="4441440" y="326680"/>
              <a:ext cx="1227240" cy="567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9918EB4-B872-4860-8378-0D9CD6ACCA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32440" y="317680"/>
                <a:ext cx="124488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97000E3-9BC8-4356-9F3A-101BA7287D53}"/>
                  </a:ext>
                </a:extLst>
              </p14:cNvPr>
              <p14:cNvContentPartPr/>
              <p14:nvPr/>
            </p14:nvContentPartPr>
            <p14:xfrm>
              <a:off x="5968920" y="513520"/>
              <a:ext cx="171720" cy="12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97000E3-9BC8-4356-9F3A-101BA7287D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60280" y="504520"/>
                <a:ext cx="189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4430382-1430-4CCE-B5DE-916F6CF07ECF}"/>
                  </a:ext>
                </a:extLst>
              </p14:cNvPr>
              <p14:cNvContentPartPr/>
              <p14:nvPr/>
            </p14:nvContentPartPr>
            <p14:xfrm>
              <a:off x="5981520" y="591640"/>
              <a:ext cx="15876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4430382-1430-4CCE-B5DE-916F6CF07EC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72880" y="583000"/>
                <a:ext cx="1764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D22C009-BC79-4ECC-9619-3AE8F2878C35}"/>
                  </a:ext>
                </a:extLst>
              </p14:cNvPr>
              <p14:cNvContentPartPr/>
              <p14:nvPr/>
            </p14:nvContentPartPr>
            <p14:xfrm>
              <a:off x="7083120" y="363760"/>
              <a:ext cx="108720" cy="336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D22C009-BC79-4ECC-9619-3AE8F2878C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4120" y="354760"/>
                <a:ext cx="12636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40F97D3-D2CB-4F8E-ADE5-DFDCB139A97C}"/>
                  </a:ext>
                </a:extLst>
              </p14:cNvPr>
              <p14:cNvContentPartPr/>
              <p14:nvPr/>
            </p14:nvContentPartPr>
            <p14:xfrm>
              <a:off x="6275280" y="475360"/>
              <a:ext cx="653760" cy="415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40F97D3-D2CB-4F8E-ADE5-DFDCB139A97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66280" y="466360"/>
                <a:ext cx="67140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904F0D3-344A-4CEE-AAA9-A0605B23FE27}"/>
                  </a:ext>
                </a:extLst>
              </p14:cNvPr>
              <p14:cNvContentPartPr/>
              <p14:nvPr/>
            </p14:nvContentPartPr>
            <p14:xfrm>
              <a:off x="7275720" y="455200"/>
              <a:ext cx="133560" cy="356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904F0D3-344A-4CEE-AAA9-A0605B23FE2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66720" y="446200"/>
                <a:ext cx="15120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8459B4C-9100-4624-B624-E704B53C296C}"/>
                  </a:ext>
                </a:extLst>
              </p14:cNvPr>
              <p14:cNvContentPartPr/>
              <p14:nvPr/>
            </p14:nvContentPartPr>
            <p14:xfrm>
              <a:off x="7490640" y="591640"/>
              <a:ext cx="88560" cy="95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8459B4C-9100-4624-B624-E704B53C296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81640" y="583000"/>
                <a:ext cx="1062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E881DBA-171C-499C-BDAC-E78CBFE7177D}"/>
                  </a:ext>
                </a:extLst>
              </p14:cNvPr>
              <p14:cNvContentPartPr/>
              <p14:nvPr/>
            </p14:nvContentPartPr>
            <p14:xfrm>
              <a:off x="8122080" y="370600"/>
              <a:ext cx="154080" cy="422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E881DBA-171C-499C-BDAC-E78CBFE717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13420" y="361960"/>
                <a:ext cx="171761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4A7963F-5D4E-43D0-82BF-93E80DCC159E}"/>
                  </a:ext>
                </a:extLst>
              </p14:cNvPr>
              <p14:cNvContentPartPr/>
              <p14:nvPr/>
            </p14:nvContentPartPr>
            <p14:xfrm>
              <a:off x="7706640" y="432160"/>
              <a:ext cx="335160" cy="412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4A7963F-5D4E-43D0-82BF-93E80DCC159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697640" y="423520"/>
                <a:ext cx="35280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CA113FF-8EF9-4959-AAD7-371933BB808E}"/>
                  </a:ext>
                </a:extLst>
              </p14:cNvPr>
              <p14:cNvContentPartPr/>
              <p14:nvPr/>
            </p14:nvContentPartPr>
            <p14:xfrm>
              <a:off x="7506480" y="1343320"/>
              <a:ext cx="16920" cy="9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CA113FF-8EF9-4959-AAD7-371933BB808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97840" y="1334320"/>
                <a:ext cx="3456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9F40D-6754-43EA-960E-A8368B846F0C}"/>
                  </a:ext>
                </a:extLst>
              </p14:cNvPr>
              <p14:cNvContentPartPr/>
              <p14:nvPr/>
            </p14:nvContentPartPr>
            <p14:xfrm>
              <a:off x="7490640" y="1164400"/>
              <a:ext cx="52560" cy="3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9F40D-6754-43EA-960E-A8368B846F0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481640" y="1155400"/>
                <a:ext cx="702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6E41B81-97F9-4161-9F86-9C6F9B7C216C}"/>
                  </a:ext>
                </a:extLst>
              </p14:cNvPr>
              <p14:cNvContentPartPr/>
              <p14:nvPr/>
            </p14:nvContentPartPr>
            <p14:xfrm>
              <a:off x="7637880" y="1278160"/>
              <a:ext cx="217800" cy="144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6E41B81-97F9-4161-9F86-9C6F9B7C216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8880" y="1269520"/>
                <a:ext cx="2354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38E830C-CD70-4AAE-B467-9EBDEEFAB873}"/>
                  </a:ext>
                </a:extLst>
              </p14:cNvPr>
              <p14:cNvContentPartPr/>
              <p14:nvPr/>
            </p14:nvContentPartPr>
            <p14:xfrm>
              <a:off x="4776240" y="1056760"/>
              <a:ext cx="2429280" cy="605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38E830C-CD70-4AAE-B467-9EBDEEFAB87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67240" y="1048115"/>
                <a:ext cx="2446920" cy="622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A27847B-0CB4-4B61-935E-01B84835788E}"/>
                  </a:ext>
                </a:extLst>
              </p14:cNvPr>
              <p14:cNvContentPartPr/>
              <p14:nvPr/>
            </p14:nvContentPartPr>
            <p14:xfrm>
              <a:off x="371280" y="1066120"/>
              <a:ext cx="4241520" cy="1229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A27847B-0CB4-4B61-935E-01B84835788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2280" y="1057480"/>
                <a:ext cx="4259160" cy="12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F14125-5039-4BA1-AFB9-E70448CC3D27}"/>
                  </a:ext>
                </a:extLst>
              </p14:cNvPr>
              <p14:cNvContentPartPr/>
              <p14:nvPr/>
            </p14:nvContentPartPr>
            <p14:xfrm>
              <a:off x="4590120" y="1774240"/>
              <a:ext cx="825840" cy="37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F14125-5039-4BA1-AFB9-E70448CC3D2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81120" y="1765240"/>
                <a:ext cx="84348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4DECB95-2278-4523-8309-156396406170}"/>
                  </a:ext>
                </a:extLst>
              </p14:cNvPr>
              <p14:cNvContentPartPr/>
              <p14:nvPr/>
            </p14:nvContentPartPr>
            <p14:xfrm>
              <a:off x="5606400" y="1771720"/>
              <a:ext cx="836640" cy="565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4DECB95-2278-4523-8309-15639640617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97760" y="1762720"/>
                <a:ext cx="85428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CD24355-69D0-4805-B268-ABBF86F6A47A}"/>
                  </a:ext>
                </a:extLst>
              </p14:cNvPr>
              <p14:cNvContentPartPr/>
              <p14:nvPr/>
            </p14:nvContentPartPr>
            <p14:xfrm>
              <a:off x="6662640" y="1884040"/>
              <a:ext cx="429480" cy="20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CD24355-69D0-4805-B268-ABBF86F6A47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53640" y="1875040"/>
                <a:ext cx="4471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597B3E9-2F5D-4B7C-8F6F-794641B8EF7A}"/>
                  </a:ext>
                </a:extLst>
              </p14:cNvPr>
              <p14:cNvContentPartPr/>
              <p14:nvPr/>
            </p14:nvContentPartPr>
            <p14:xfrm>
              <a:off x="7294440" y="1738240"/>
              <a:ext cx="684000" cy="314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597B3E9-2F5D-4B7C-8F6F-794641B8EF7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85445" y="1729240"/>
                <a:ext cx="701631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A33449-600A-47BF-AC59-60B3F7BB48CC}"/>
                  </a:ext>
                </a:extLst>
              </p14:cNvPr>
              <p14:cNvContentPartPr/>
              <p14:nvPr/>
            </p14:nvContentPartPr>
            <p14:xfrm>
              <a:off x="548040" y="2281840"/>
              <a:ext cx="1044000" cy="410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A33449-600A-47BF-AC59-60B3F7BB48C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9040" y="2272840"/>
                <a:ext cx="1061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BD46458-5C1B-4FAB-9FDD-28935886BC4F}"/>
                  </a:ext>
                </a:extLst>
              </p14:cNvPr>
              <p14:cNvContentPartPr/>
              <p14:nvPr/>
            </p14:nvContentPartPr>
            <p14:xfrm>
              <a:off x="2555760" y="2491000"/>
              <a:ext cx="344880" cy="151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BD46458-5C1B-4FAB-9FDD-28935886BC4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47120" y="2482360"/>
                <a:ext cx="362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17BB16-CCB7-4701-9D7F-9A7247100301}"/>
                  </a:ext>
                </a:extLst>
              </p14:cNvPr>
              <p14:cNvContentPartPr/>
              <p14:nvPr/>
            </p14:nvContentPartPr>
            <p14:xfrm>
              <a:off x="3463320" y="2428720"/>
              <a:ext cx="4320" cy="4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17BB16-CCB7-4701-9D7F-9A724710030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454320" y="2420080"/>
                <a:ext cx="2196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7E922DC-EF4C-4CFD-956A-3997C6A0EB1F}"/>
                  </a:ext>
                </a:extLst>
              </p14:cNvPr>
              <p14:cNvContentPartPr/>
              <p14:nvPr/>
            </p14:nvContentPartPr>
            <p14:xfrm>
              <a:off x="5086560" y="2407480"/>
              <a:ext cx="740880" cy="321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7E922DC-EF4C-4CFD-956A-3997C6A0EB1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077560" y="2398840"/>
                <a:ext cx="7585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7A43200-DA1D-4E5E-B12C-7A7D4771DBA0}"/>
                  </a:ext>
                </a:extLst>
              </p14:cNvPr>
              <p14:cNvContentPartPr/>
              <p14:nvPr/>
            </p14:nvContentPartPr>
            <p14:xfrm>
              <a:off x="4419480" y="2504320"/>
              <a:ext cx="539640" cy="46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7A43200-DA1D-4E5E-B12C-7A7D4771DBA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10834" y="2495320"/>
                <a:ext cx="557292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4D73E02-DF4F-41AF-945C-66E16C586573}"/>
                  </a:ext>
                </a:extLst>
              </p14:cNvPr>
              <p14:cNvContentPartPr/>
              <p14:nvPr/>
            </p14:nvContentPartPr>
            <p14:xfrm>
              <a:off x="3136800" y="2494600"/>
              <a:ext cx="1026360" cy="501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4D73E02-DF4F-41AF-945C-66E16C58657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28163" y="2485960"/>
                <a:ext cx="1043994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21BAFF3-36A7-4FAC-9349-C5E82B6EB35F}"/>
                  </a:ext>
                </a:extLst>
              </p14:cNvPr>
              <p14:cNvContentPartPr/>
              <p14:nvPr/>
            </p14:nvContentPartPr>
            <p14:xfrm>
              <a:off x="1819200" y="2288680"/>
              <a:ext cx="543600" cy="3459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21BAFF3-36A7-4FAC-9349-C5E82B6EB35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810560" y="2280040"/>
                <a:ext cx="5612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B2A12B-FFC7-47F7-9043-A036A87C3D49}"/>
                  </a:ext>
                </a:extLst>
              </p14:cNvPr>
              <p14:cNvContentPartPr/>
              <p14:nvPr/>
            </p14:nvContentPartPr>
            <p14:xfrm>
              <a:off x="2102520" y="336760"/>
              <a:ext cx="389520" cy="39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B2A12B-FFC7-47F7-9043-A036A87C3D4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084880" y="319120"/>
                <a:ext cx="425160" cy="432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8738953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754057D-0741-4A16-AC42-769774C8F6A2}"/>
                  </a:ext>
                </a:extLst>
              </p14:cNvPr>
              <p14:cNvContentPartPr/>
              <p14:nvPr/>
            </p14:nvContentPartPr>
            <p14:xfrm>
              <a:off x="759000" y="374200"/>
              <a:ext cx="829080" cy="402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754057D-0741-4A16-AC42-769774C8F6A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0360" y="365560"/>
                <a:ext cx="84672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05EDC41-7331-4C90-BDC4-956FB7FBD3C3}"/>
                  </a:ext>
                </a:extLst>
              </p14:cNvPr>
              <p14:cNvContentPartPr/>
              <p14:nvPr/>
            </p14:nvContentPartPr>
            <p14:xfrm>
              <a:off x="3119880" y="523960"/>
              <a:ext cx="2044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05EDC41-7331-4C90-BDC4-956FB7FBD3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11240" y="515320"/>
                <a:ext cx="2221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7EC13DD-D6F7-497F-BC55-AE02A879E2B1}"/>
                  </a:ext>
                </a:extLst>
              </p14:cNvPr>
              <p14:cNvContentPartPr/>
              <p14:nvPr/>
            </p14:nvContentPartPr>
            <p14:xfrm>
              <a:off x="3178200" y="627280"/>
              <a:ext cx="180720" cy="12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7EC13DD-D6F7-497F-BC55-AE02A879E2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169560" y="618640"/>
                <a:ext cx="1983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8E3BE3F-A791-4211-B62A-0D4F33A6BF5D}"/>
                  </a:ext>
                </a:extLst>
              </p14:cNvPr>
              <p14:cNvContentPartPr/>
              <p14:nvPr/>
            </p14:nvContentPartPr>
            <p14:xfrm>
              <a:off x="3528480" y="464560"/>
              <a:ext cx="744840" cy="497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8E3BE3F-A791-4211-B62A-0D4F33A6BF5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19840" y="455567"/>
                <a:ext cx="762480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E4C5332-4D79-4783-959A-CB549E2C03D0}"/>
                  </a:ext>
                </a:extLst>
              </p14:cNvPr>
              <p14:cNvContentPartPr/>
              <p14:nvPr/>
            </p14:nvContentPartPr>
            <p14:xfrm>
              <a:off x="2107920" y="571480"/>
              <a:ext cx="825480" cy="501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E4C5332-4D79-4783-959A-CB549E2C03D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9280" y="333524"/>
                <a:ext cx="843120" cy="748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9918EB4-B872-4860-8378-0D9CD6ACCA5C}"/>
                  </a:ext>
                </a:extLst>
              </p14:cNvPr>
              <p14:cNvContentPartPr/>
              <p14:nvPr/>
            </p14:nvContentPartPr>
            <p14:xfrm>
              <a:off x="4441440" y="326680"/>
              <a:ext cx="1227240" cy="567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9918EB4-B872-4860-8378-0D9CD6ACCA5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32440" y="317680"/>
                <a:ext cx="124488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97000E3-9BC8-4356-9F3A-101BA7287D53}"/>
                  </a:ext>
                </a:extLst>
              </p14:cNvPr>
              <p14:cNvContentPartPr/>
              <p14:nvPr/>
            </p14:nvContentPartPr>
            <p14:xfrm>
              <a:off x="5968920" y="513520"/>
              <a:ext cx="171720" cy="12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97000E3-9BC8-4356-9F3A-101BA7287D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60280" y="504520"/>
                <a:ext cx="189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4430382-1430-4CCE-B5DE-916F6CF07ECF}"/>
                  </a:ext>
                </a:extLst>
              </p14:cNvPr>
              <p14:cNvContentPartPr/>
              <p14:nvPr/>
            </p14:nvContentPartPr>
            <p14:xfrm>
              <a:off x="5981520" y="591640"/>
              <a:ext cx="15876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4430382-1430-4CCE-B5DE-916F6CF07EC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72880" y="583000"/>
                <a:ext cx="1764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D22C009-BC79-4ECC-9619-3AE8F2878C35}"/>
                  </a:ext>
                </a:extLst>
              </p14:cNvPr>
              <p14:cNvContentPartPr/>
              <p14:nvPr/>
            </p14:nvContentPartPr>
            <p14:xfrm>
              <a:off x="7083120" y="363760"/>
              <a:ext cx="108720" cy="336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D22C009-BC79-4ECC-9619-3AE8F2878C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4120" y="354760"/>
                <a:ext cx="12636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40F97D3-D2CB-4F8E-ADE5-DFDCB139A97C}"/>
                  </a:ext>
                </a:extLst>
              </p14:cNvPr>
              <p14:cNvContentPartPr/>
              <p14:nvPr/>
            </p14:nvContentPartPr>
            <p14:xfrm>
              <a:off x="6275280" y="475360"/>
              <a:ext cx="653760" cy="415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40F97D3-D2CB-4F8E-ADE5-DFDCB139A97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66280" y="466360"/>
                <a:ext cx="67140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904F0D3-344A-4CEE-AAA9-A0605B23FE27}"/>
                  </a:ext>
                </a:extLst>
              </p14:cNvPr>
              <p14:cNvContentPartPr/>
              <p14:nvPr/>
            </p14:nvContentPartPr>
            <p14:xfrm>
              <a:off x="7275720" y="455200"/>
              <a:ext cx="133560" cy="356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904F0D3-344A-4CEE-AAA9-A0605B23FE2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66720" y="446200"/>
                <a:ext cx="15120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8459B4C-9100-4624-B624-E704B53C296C}"/>
                  </a:ext>
                </a:extLst>
              </p14:cNvPr>
              <p14:cNvContentPartPr/>
              <p14:nvPr/>
            </p14:nvContentPartPr>
            <p14:xfrm>
              <a:off x="7490640" y="591640"/>
              <a:ext cx="88560" cy="95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8459B4C-9100-4624-B624-E704B53C296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81640" y="583000"/>
                <a:ext cx="10620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E881DBA-171C-499C-BDAC-E78CBFE7177D}"/>
                  </a:ext>
                </a:extLst>
              </p14:cNvPr>
              <p14:cNvContentPartPr/>
              <p14:nvPr/>
            </p14:nvContentPartPr>
            <p14:xfrm>
              <a:off x="8122080" y="370600"/>
              <a:ext cx="154080" cy="422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E881DBA-171C-499C-BDAC-E78CBFE717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13420" y="361960"/>
                <a:ext cx="171761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4A7963F-5D4E-43D0-82BF-93E80DCC159E}"/>
                  </a:ext>
                </a:extLst>
              </p14:cNvPr>
              <p14:cNvContentPartPr/>
              <p14:nvPr/>
            </p14:nvContentPartPr>
            <p14:xfrm>
              <a:off x="7706640" y="432160"/>
              <a:ext cx="335160" cy="412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4A7963F-5D4E-43D0-82BF-93E80DCC159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697640" y="423520"/>
                <a:ext cx="35280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CA113FF-8EF9-4959-AAD7-371933BB808E}"/>
                  </a:ext>
                </a:extLst>
              </p14:cNvPr>
              <p14:cNvContentPartPr/>
              <p14:nvPr/>
            </p14:nvContentPartPr>
            <p14:xfrm>
              <a:off x="7506480" y="1343320"/>
              <a:ext cx="16920" cy="9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CA113FF-8EF9-4959-AAD7-371933BB808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97840" y="1334320"/>
                <a:ext cx="3456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2C9F40D-6754-43EA-960E-A8368B846F0C}"/>
                  </a:ext>
                </a:extLst>
              </p14:cNvPr>
              <p14:cNvContentPartPr/>
              <p14:nvPr/>
            </p14:nvContentPartPr>
            <p14:xfrm>
              <a:off x="7490640" y="1164400"/>
              <a:ext cx="52560" cy="3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2C9F40D-6754-43EA-960E-A8368B846F0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481640" y="1155400"/>
                <a:ext cx="702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6E41B81-97F9-4161-9F86-9C6F9B7C216C}"/>
                  </a:ext>
                </a:extLst>
              </p14:cNvPr>
              <p14:cNvContentPartPr/>
              <p14:nvPr/>
            </p14:nvContentPartPr>
            <p14:xfrm>
              <a:off x="7637880" y="1278160"/>
              <a:ext cx="217800" cy="144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6E41B81-97F9-4161-9F86-9C6F9B7C216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28880" y="1269520"/>
                <a:ext cx="2354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38E830C-CD70-4AAE-B467-9EBDEEFAB873}"/>
                  </a:ext>
                </a:extLst>
              </p14:cNvPr>
              <p14:cNvContentPartPr/>
              <p14:nvPr/>
            </p14:nvContentPartPr>
            <p14:xfrm>
              <a:off x="4776240" y="1056760"/>
              <a:ext cx="2429280" cy="605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38E830C-CD70-4AAE-B467-9EBDEEFAB87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67240" y="1048115"/>
                <a:ext cx="2446920" cy="622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A27847B-0CB4-4B61-935E-01B84835788E}"/>
                  </a:ext>
                </a:extLst>
              </p14:cNvPr>
              <p14:cNvContentPartPr/>
              <p14:nvPr/>
            </p14:nvContentPartPr>
            <p14:xfrm>
              <a:off x="371280" y="1066120"/>
              <a:ext cx="4241520" cy="1229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A27847B-0CB4-4B61-935E-01B84835788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2280" y="1057480"/>
                <a:ext cx="4259160" cy="12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F14125-5039-4BA1-AFB9-E70448CC3D27}"/>
                  </a:ext>
                </a:extLst>
              </p14:cNvPr>
              <p14:cNvContentPartPr/>
              <p14:nvPr/>
            </p14:nvContentPartPr>
            <p14:xfrm>
              <a:off x="4590120" y="1774240"/>
              <a:ext cx="825840" cy="37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F14125-5039-4BA1-AFB9-E70448CC3D2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81120" y="1765240"/>
                <a:ext cx="84348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4DECB95-2278-4523-8309-156396406170}"/>
                  </a:ext>
                </a:extLst>
              </p14:cNvPr>
              <p14:cNvContentPartPr/>
              <p14:nvPr/>
            </p14:nvContentPartPr>
            <p14:xfrm>
              <a:off x="5606400" y="1771720"/>
              <a:ext cx="836640" cy="565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4DECB95-2278-4523-8309-15639640617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597760" y="1762720"/>
                <a:ext cx="85428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CD24355-69D0-4805-B268-ABBF86F6A47A}"/>
                  </a:ext>
                </a:extLst>
              </p14:cNvPr>
              <p14:cNvContentPartPr/>
              <p14:nvPr/>
            </p14:nvContentPartPr>
            <p14:xfrm>
              <a:off x="6662640" y="1884040"/>
              <a:ext cx="429480" cy="20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CD24355-69D0-4805-B268-ABBF86F6A47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53640" y="1875040"/>
                <a:ext cx="4471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597B3E9-2F5D-4B7C-8F6F-794641B8EF7A}"/>
                  </a:ext>
                </a:extLst>
              </p14:cNvPr>
              <p14:cNvContentPartPr/>
              <p14:nvPr/>
            </p14:nvContentPartPr>
            <p14:xfrm>
              <a:off x="7294440" y="1738240"/>
              <a:ext cx="684000" cy="314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597B3E9-2F5D-4B7C-8F6F-794641B8EF7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85445" y="1729240"/>
                <a:ext cx="701631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A33449-600A-47BF-AC59-60B3F7BB48CC}"/>
                  </a:ext>
                </a:extLst>
              </p14:cNvPr>
              <p14:cNvContentPartPr/>
              <p14:nvPr/>
            </p14:nvContentPartPr>
            <p14:xfrm>
              <a:off x="548040" y="2281840"/>
              <a:ext cx="1044000" cy="410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A33449-600A-47BF-AC59-60B3F7BB48C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9040" y="2272840"/>
                <a:ext cx="1061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BD46458-5C1B-4FAB-9FDD-28935886BC4F}"/>
                  </a:ext>
                </a:extLst>
              </p14:cNvPr>
              <p14:cNvContentPartPr/>
              <p14:nvPr/>
            </p14:nvContentPartPr>
            <p14:xfrm>
              <a:off x="2555760" y="2491000"/>
              <a:ext cx="344880" cy="151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BD46458-5C1B-4FAB-9FDD-28935886BC4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47120" y="2482360"/>
                <a:ext cx="362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17BB16-CCB7-4701-9D7F-9A7247100301}"/>
                  </a:ext>
                </a:extLst>
              </p14:cNvPr>
              <p14:cNvContentPartPr/>
              <p14:nvPr/>
            </p14:nvContentPartPr>
            <p14:xfrm>
              <a:off x="3463320" y="2428720"/>
              <a:ext cx="4320" cy="4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17BB16-CCB7-4701-9D7F-9A724710030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454320" y="2420080"/>
                <a:ext cx="2196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7E922DC-EF4C-4CFD-956A-3997C6A0EB1F}"/>
                  </a:ext>
                </a:extLst>
              </p14:cNvPr>
              <p14:cNvContentPartPr/>
              <p14:nvPr/>
            </p14:nvContentPartPr>
            <p14:xfrm>
              <a:off x="5086560" y="2407480"/>
              <a:ext cx="740880" cy="321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7E922DC-EF4C-4CFD-956A-3997C6A0EB1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077560" y="2398840"/>
                <a:ext cx="7585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7A43200-DA1D-4E5E-B12C-7A7D4771DBA0}"/>
                  </a:ext>
                </a:extLst>
              </p14:cNvPr>
              <p14:cNvContentPartPr/>
              <p14:nvPr/>
            </p14:nvContentPartPr>
            <p14:xfrm>
              <a:off x="4419480" y="2504320"/>
              <a:ext cx="539640" cy="46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7A43200-DA1D-4E5E-B12C-7A7D4771DBA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10834" y="2495320"/>
                <a:ext cx="557292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4D73E02-DF4F-41AF-945C-66E16C586573}"/>
                  </a:ext>
                </a:extLst>
              </p14:cNvPr>
              <p14:cNvContentPartPr/>
              <p14:nvPr/>
            </p14:nvContentPartPr>
            <p14:xfrm>
              <a:off x="3136800" y="2494600"/>
              <a:ext cx="1026360" cy="501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4D73E02-DF4F-41AF-945C-66E16C58657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28163" y="2485960"/>
                <a:ext cx="1043994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21BAFF3-36A7-4FAC-9349-C5E82B6EB35F}"/>
                  </a:ext>
                </a:extLst>
              </p14:cNvPr>
              <p14:cNvContentPartPr/>
              <p14:nvPr/>
            </p14:nvContentPartPr>
            <p14:xfrm>
              <a:off x="1819200" y="2288680"/>
              <a:ext cx="543600" cy="3459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21BAFF3-36A7-4FAC-9349-C5E82B6EB35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810560" y="2280040"/>
                <a:ext cx="5612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1ECB3B2-E698-4EC2-949B-9CFDAD8F6A07}"/>
                  </a:ext>
                </a:extLst>
              </p14:cNvPr>
              <p14:cNvContentPartPr/>
              <p14:nvPr/>
            </p14:nvContentPartPr>
            <p14:xfrm>
              <a:off x="358320" y="2996080"/>
              <a:ext cx="8232120" cy="23767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1ECB3B2-E698-4EC2-949B-9CFDAD8F6A0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9680" y="2987080"/>
                <a:ext cx="8249760" cy="23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1B2A12B-FFC7-47F7-9043-A036A87C3D49}"/>
                  </a:ext>
                </a:extLst>
              </p14:cNvPr>
              <p14:cNvContentPartPr/>
              <p14:nvPr/>
            </p14:nvContentPartPr>
            <p14:xfrm>
              <a:off x="2102520" y="336760"/>
              <a:ext cx="389520" cy="397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1B2A12B-FFC7-47F7-9043-A036A87C3D4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084880" y="319120"/>
                <a:ext cx="425160" cy="432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0683729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F6140AA-E131-4DF6-92FC-F8948FCE7C7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0000" t="5555" r="31250" b="79273"/>
          <a:stretch/>
        </p:blipFill>
        <p:spPr>
          <a:xfrm>
            <a:off x="228600" y="210820"/>
            <a:ext cx="3200400" cy="291338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9946ABF-D2DA-434B-A34A-1947C8D95EA5}"/>
                  </a:ext>
                </a:extLst>
              </p14:cNvPr>
              <p14:cNvContentPartPr/>
              <p14:nvPr/>
            </p14:nvContentPartPr>
            <p14:xfrm>
              <a:off x="271560" y="162160"/>
              <a:ext cx="2058120" cy="356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9946ABF-D2DA-434B-A34A-1947C8D95EA5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53920" y="126160"/>
                <a:ext cx="2093760" cy="42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1736451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F6140AA-E131-4DF6-92FC-F8948FCE7C7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0000" t="5555" r="31250" b="79273"/>
          <a:stretch/>
        </p:blipFill>
        <p:spPr>
          <a:xfrm>
            <a:off x="228600" y="210820"/>
            <a:ext cx="3200400" cy="291338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871C01-C736-4FCE-84F0-28495E7828F9}"/>
                  </a:ext>
                </a:extLst>
              </p14:cNvPr>
              <p14:cNvContentPartPr/>
              <p14:nvPr/>
            </p14:nvContentPartPr>
            <p14:xfrm>
              <a:off x="3829800" y="934360"/>
              <a:ext cx="279720" cy="288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871C01-C736-4FCE-84F0-28495E7828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811800" y="916360"/>
                <a:ext cx="315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86A2F7A-5C10-4EE3-BB13-F69414F5D89B}"/>
                  </a:ext>
                </a:extLst>
              </p14:cNvPr>
              <p14:cNvContentPartPr/>
              <p14:nvPr/>
            </p14:nvContentPartPr>
            <p14:xfrm>
              <a:off x="3801360" y="1299760"/>
              <a:ext cx="356760" cy="179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86A2F7A-5C10-4EE3-BB13-F69414F5D89B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783720" y="1282120"/>
                <a:ext cx="3924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E849618-DF5A-48F8-B179-394C0F8F7809}"/>
                  </a:ext>
                </a:extLst>
              </p14:cNvPr>
              <p14:cNvContentPartPr/>
              <p14:nvPr/>
            </p14:nvContentPartPr>
            <p14:xfrm>
              <a:off x="4328040" y="934360"/>
              <a:ext cx="82080" cy="397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E849618-DF5A-48F8-B179-394C0F8F7809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310040" y="916720"/>
                <a:ext cx="1177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5DDA05F-DC64-4473-8994-9B9DE7E4BC94}"/>
                  </a:ext>
                </a:extLst>
              </p14:cNvPr>
              <p14:cNvContentPartPr/>
              <p14:nvPr/>
            </p14:nvContentPartPr>
            <p14:xfrm>
              <a:off x="3561600" y="863440"/>
              <a:ext cx="100800" cy="557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5DDA05F-DC64-4473-8994-9B9DE7E4BC94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543600" y="845440"/>
                <a:ext cx="13644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FE4A586-344D-45EA-BEB3-CA356799A5F6}"/>
                  </a:ext>
                </a:extLst>
              </p14:cNvPr>
              <p14:cNvContentPartPr/>
              <p14:nvPr/>
            </p14:nvContentPartPr>
            <p14:xfrm>
              <a:off x="4502280" y="1328560"/>
              <a:ext cx="111600" cy="294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FE4A586-344D-45EA-BEB3-CA356799A5F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484280" y="1310920"/>
                <a:ext cx="14724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E2CCA5-853F-4C13-BDE3-4DA0C0CF6196}"/>
                  </a:ext>
                </a:extLst>
              </p14:cNvPr>
              <p14:cNvContentPartPr/>
              <p14:nvPr/>
            </p14:nvContentPartPr>
            <p14:xfrm>
              <a:off x="5120040" y="11881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E2CCA5-853F-4C13-BDE3-4DA0C0CF619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10240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0E37EFD-E07B-4424-A4BE-7C278B9C41ED}"/>
                  </a:ext>
                </a:extLst>
              </p14:cNvPr>
              <p14:cNvContentPartPr/>
              <p14:nvPr/>
            </p14:nvContentPartPr>
            <p14:xfrm>
              <a:off x="5191680" y="1168360"/>
              <a:ext cx="309600" cy="405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0E37EFD-E07B-4424-A4BE-7C278B9C41E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173680" y="1150376"/>
                <a:ext cx="34524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F1695A-9B92-4AEE-A3A0-31CAF0A9B55F}"/>
                  </a:ext>
                </a:extLst>
              </p14:cNvPr>
              <p14:cNvContentPartPr/>
              <p14:nvPr/>
            </p14:nvContentPartPr>
            <p14:xfrm>
              <a:off x="4977480" y="1290040"/>
              <a:ext cx="136800" cy="95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F1695A-9B92-4AEE-A3A0-31CAF0A9B55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959840" y="1272040"/>
                <a:ext cx="1724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F915A83-DDD2-41A2-9CA8-0468A7756882}"/>
                  </a:ext>
                </a:extLst>
              </p14:cNvPr>
              <p14:cNvContentPartPr/>
              <p14:nvPr/>
            </p14:nvContentPartPr>
            <p14:xfrm>
              <a:off x="4683360" y="1290040"/>
              <a:ext cx="220320" cy="150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F915A83-DDD2-41A2-9CA8-0468A775688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665691" y="1272040"/>
                <a:ext cx="256018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3DD8B85-D6DA-4BFE-AC3F-5987F0D76174}"/>
                  </a:ext>
                </a:extLst>
              </p14:cNvPr>
              <p14:cNvContentPartPr/>
              <p14:nvPr/>
            </p14:nvContentPartPr>
            <p14:xfrm>
              <a:off x="5811240" y="1177720"/>
              <a:ext cx="19620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3DD8B85-D6DA-4BFE-AC3F-5987F0D7617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793600" y="1160080"/>
                <a:ext cx="231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65EC1C4-AFCF-4385-8B77-0B1AD526E7BE}"/>
                  </a:ext>
                </a:extLst>
              </p14:cNvPr>
              <p14:cNvContentPartPr/>
              <p14:nvPr/>
            </p14:nvContentPartPr>
            <p14:xfrm>
              <a:off x="5841480" y="1248640"/>
              <a:ext cx="16164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65EC1C4-AFCF-4385-8B77-0B1AD526E7BE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823840" y="123100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91284D3-9540-4616-B894-E36D1B3B90F8}"/>
                  </a:ext>
                </a:extLst>
              </p14:cNvPr>
              <p14:cNvContentPartPr/>
              <p14:nvPr/>
            </p14:nvContentPartPr>
            <p14:xfrm>
              <a:off x="6207240" y="1129840"/>
              <a:ext cx="25776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91284D3-9540-4616-B894-E36D1B3B90F8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189240" y="1111840"/>
                <a:ext cx="2934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B5ED224-F483-4D27-B8DE-AF2B3AF947CD}"/>
                  </a:ext>
                </a:extLst>
              </p14:cNvPr>
              <p14:cNvContentPartPr/>
              <p14:nvPr/>
            </p14:nvContentPartPr>
            <p14:xfrm>
              <a:off x="7032360" y="1259440"/>
              <a:ext cx="18720" cy="82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B5ED224-F483-4D27-B8DE-AF2B3AF947CD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014720" y="1241800"/>
                <a:ext cx="543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128D16-A350-4D75-9524-78D056BA9BD2}"/>
                  </a:ext>
                </a:extLst>
              </p14:cNvPr>
              <p14:cNvContentPartPr/>
              <p14:nvPr/>
            </p14:nvContentPartPr>
            <p14:xfrm>
              <a:off x="7223160" y="1198240"/>
              <a:ext cx="164880" cy="1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128D16-A350-4D75-9524-78D056BA9BD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205520" y="1180600"/>
                <a:ext cx="200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9AEA1BD-A763-4DE2-A06C-DB98BEBBC165}"/>
                  </a:ext>
                </a:extLst>
              </p14:cNvPr>
              <p14:cNvContentPartPr/>
              <p14:nvPr/>
            </p14:nvContentPartPr>
            <p14:xfrm>
              <a:off x="7561560" y="1107160"/>
              <a:ext cx="415080" cy="342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9AEA1BD-A763-4DE2-A06C-DB98BEBBC16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543576" y="1089520"/>
                <a:ext cx="450689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14FBA2-9F61-4106-887A-A5A170CAA267}"/>
                  </a:ext>
                </a:extLst>
              </p14:cNvPr>
              <p14:cNvContentPartPr/>
              <p14:nvPr/>
            </p14:nvContentPartPr>
            <p14:xfrm>
              <a:off x="6566160" y="1119760"/>
              <a:ext cx="352080" cy="419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14FBA2-9F61-4106-887A-A5A170CAA26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548538" y="1102120"/>
                <a:ext cx="387684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8C2B1B6-18ED-41CF-BD1B-CA152F2918B9}"/>
                  </a:ext>
                </a:extLst>
              </p14:cNvPr>
              <p14:cNvContentPartPr/>
              <p14:nvPr/>
            </p14:nvContentPartPr>
            <p14:xfrm>
              <a:off x="8064840" y="1096720"/>
              <a:ext cx="250560" cy="283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8C2B1B6-18ED-41CF-BD1B-CA152F2918B9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046840" y="1079080"/>
                <a:ext cx="2862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9946ABF-D2DA-434B-A34A-1947C8D95EA5}"/>
                  </a:ext>
                </a:extLst>
              </p14:cNvPr>
              <p14:cNvContentPartPr/>
              <p14:nvPr/>
            </p14:nvContentPartPr>
            <p14:xfrm>
              <a:off x="271560" y="162160"/>
              <a:ext cx="2058120" cy="356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9946ABF-D2DA-434B-A34A-1947C8D95EA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53920" y="126160"/>
                <a:ext cx="2093760" cy="42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0584685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F6140AA-E131-4DF6-92FC-F8948FCE7C7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0000" t="5555" r="31250" b="79273"/>
          <a:stretch/>
        </p:blipFill>
        <p:spPr>
          <a:xfrm>
            <a:off x="228600" y="210820"/>
            <a:ext cx="3200400" cy="291338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871C01-C736-4FCE-84F0-28495E7828F9}"/>
                  </a:ext>
                </a:extLst>
              </p14:cNvPr>
              <p14:cNvContentPartPr/>
              <p14:nvPr/>
            </p14:nvContentPartPr>
            <p14:xfrm>
              <a:off x="3829800" y="934360"/>
              <a:ext cx="279720" cy="288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871C01-C736-4FCE-84F0-28495E7828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811800" y="916360"/>
                <a:ext cx="315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86A2F7A-5C10-4EE3-BB13-F69414F5D89B}"/>
                  </a:ext>
                </a:extLst>
              </p14:cNvPr>
              <p14:cNvContentPartPr/>
              <p14:nvPr/>
            </p14:nvContentPartPr>
            <p14:xfrm>
              <a:off x="3801360" y="1299760"/>
              <a:ext cx="356760" cy="179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86A2F7A-5C10-4EE3-BB13-F69414F5D89B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783720" y="1282120"/>
                <a:ext cx="3924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E849618-DF5A-48F8-B179-394C0F8F7809}"/>
                  </a:ext>
                </a:extLst>
              </p14:cNvPr>
              <p14:cNvContentPartPr/>
              <p14:nvPr/>
            </p14:nvContentPartPr>
            <p14:xfrm>
              <a:off x="4328040" y="934360"/>
              <a:ext cx="82080" cy="397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E849618-DF5A-48F8-B179-394C0F8F7809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310040" y="916720"/>
                <a:ext cx="1177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5DDA05F-DC64-4473-8994-9B9DE7E4BC94}"/>
                  </a:ext>
                </a:extLst>
              </p14:cNvPr>
              <p14:cNvContentPartPr/>
              <p14:nvPr/>
            </p14:nvContentPartPr>
            <p14:xfrm>
              <a:off x="3561600" y="863440"/>
              <a:ext cx="100800" cy="557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5DDA05F-DC64-4473-8994-9B9DE7E4BC94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543600" y="845440"/>
                <a:ext cx="13644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FE4A586-344D-45EA-BEB3-CA356799A5F6}"/>
                  </a:ext>
                </a:extLst>
              </p14:cNvPr>
              <p14:cNvContentPartPr/>
              <p14:nvPr/>
            </p14:nvContentPartPr>
            <p14:xfrm>
              <a:off x="4502280" y="1328560"/>
              <a:ext cx="111600" cy="294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FE4A586-344D-45EA-BEB3-CA356799A5F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484280" y="1310920"/>
                <a:ext cx="14724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E2CCA5-853F-4C13-BDE3-4DA0C0CF6196}"/>
                  </a:ext>
                </a:extLst>
              </p14:cNvPr>
              <p14:cNvContentPartPr/>
              <p14:nvPr/>
            </p14:nvContentPartPr>
            <p14:xfrm>
              <a:off x="5120040" y="11881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E2CCA5-853F-4C13-BDE3-4DA0C0CF619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10240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0E37EFD-E07B-4424-A4BE-7C278B9C41ED}"/>
                  </a:ext>
                </a:extLst>
              </p14:cNvPr>
              <p14:cNvContentPartPr/>
              <p14:nvPr/>
            </p14:nvContentPartPr>
            <p14:xfrm>
              <a:off x="5191680" y="1168360"/>
              <a:ext cx="309600" cy="405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0E37EFD-E07B-4424-A4BE-7C278B9C41E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173680" y="1150376"/>
                <a:ext cx="34524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F1695A-9B92-4AEE-A3A0-31CAF0A9B55F}"/>
                  </a:ext>
                </a:extLst>
              </p14:cNvPr>
              <p14:cNvContentPartPr/>
              <p14:nvPr/>
            </p14:nvContentPartPr>
            <p14:xfrm>
              <a:off x="4977480" y="1290040"/>
              <a:ext cx="136800" cy="95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F1695A-9B92-4AEE-A3A0-31CAF0A9B55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959840" y="1272040"/>
                <a:ext cx="1724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F915A83-DDD2-41A2-9CA8-0468A7756882}"/>
                  </a:ext>
                </a:extLst>
              </p14:cNvPr>
              <p14:cNvContentPartPr/>
              <p14:nvPr/>
            </p14:nvContentPartPr>
            <p14:xfrm>
              <a:off x="4683360" y="1290040"/>
              <a:ext cx="220320" cy="150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F915A83-DDD2-41A2-9CA8-0468A775688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665691" y="1272040"/>
                <a:ext cx="256018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3DD8B85-D6DA-4BFE-AC3F-5987F0D76174}"/>
                  </a:ext>
                </a:extLst>
              </p14:cNvPr>
              <p14:cNvContentPartPr/>
              <p14:nvPr/>
            </p14:nvContentPartPr>
            <p14:xfrm>
              <a:off x="5811240" y="1177720"/>
              <a:ext cx="19620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3DD8B85-D6DA-4BFE-AC3F-5987F0D7617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793600" y="1160080"/>
                <a:ext cx="231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65EC1C4-AFCF-4385-8B77-0B1AD526E7BE}"/>
                  </a:ext>
                </a:extLst>
              </p14:cNvPr>
              <p14:cNvContentPartPr/>
              <p14:nvPr/>
            </p14:nvContentPartPr>
            <p14:xfrm>
              <a:off x="5841480" y="1248640"/>
              <a:ext cx="16164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65EC1C4-AFCF-4385-8B77-0B1AD526E7BE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823840" y="123100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91284D3-9540-4616-B894-E36D1B3B90F8}"/>
                  </a:ext>
                </a:extLst>
              </p14:cNvPr>
              <p14:cNvContentPartPr/>
              <p14:nvPr/>
            </p14:nvContentPartPr>
            <p14:xfrm>
              <a:off x="6207240" y="1129840"/>
              <a:ext cx="25776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91284D3-9540-4616-B894-E36D1B3B90F8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189240" y="1111840"/>
                <a:ext cx="2934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B5ED224-F483-4D27-B8DE-AF2B3AF947CD}"/>
                  </a:ext>
                </a:extLst>
              </p14:cNvPr>
              <p14:cNvContentPartPr/>
              <p14:nvPr/>
            </p14:nvContentPartPr>
            <p14:xfrm>
              <a:off x="7032360" y="1259440"/>
              <a:ext cx="18720" cy="82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B5ED224-F483-4D27-B8DE-AF2B3AF947CD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014720" y="1241800"/>
                <a:ext cx="543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128D16-A350-4D75-9524-78D056BA9BD2}"/>
                  </a:ext>
                </a:extLst>
              </p14:cNvPr>
              <p14:cNvContentPartPr/>
              <p14:nvPr/>
            </p14:nvContentPartPr>
            <p14:xfrm>
              <a:off x="7223160" y="1198240"/>
              <a:ext cx="164880" cy="1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128D16-A350-4D75-9524-78D056BA9BD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205520" y="1180600"/>
                <a:ext cx="200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9AEA1BD-A763-4DE2-A06C-DB98BEBBC165}"/>
                  </a:ext>
                </a:extLst>
              </p14:cNvPr>
              <p14:cNvContentPartPr/>
              <p14:nvPr/>
            </p14:nvContentPartPr>
            <p14:xfrm>
              <a:off x="7561560" y="1107160"/>
              <a:ext cx="415080" cy="342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9AEA1BD-A763-4DE2-A06C-DB98BEBBC16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543576" y="1089520"/>
                <a:ext cx="450689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14FBA2-9F61-4106-887A-A5A170CAA267}"/>
                  </a:ext>
                </a:extLst>
              </p14:cNvPr>
              <p14:cNvContentPartPr/>
              <p14:nvPr/>
            </p14:nvContentPartPr>
            <p14:xfrm>
              <a:off x="6566160" y="1119760"/>
              <a:ext cx="352080" cy="419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14FBA2-9F61-4106-887A-A5A170CAA26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548538" y="1102120"/>
                <a:ext cx="387684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8C2B1B6-18ED-41CF-BD1B-CA152F2918B9}"/>
                  </a:ext>
                </a:extLst>
              </p14:cNvPr>
              <p14:cNvContentPartPr/>
              <p14:nvPr/>
            </p14:nvContentPartPr>
            <p14:xfrm>
              <a:off x="8064840" y="1096720"/>
              <a:ext cx="250560" cy="283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8C2B1B6-18ED-41CF-BD1B-CA152F2918B9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046840" y="1079080"/>
                <a:ext cx="2862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9946ABF-D2DA-434B-A34A-1947C8D95EA5}"/>
                  </a:ext>
                </a:extLst>
              </p14:cNvPr>
              <p14:cNvContentPartPr/>
              <p14:nvPr/>
            </p14:nvContentPartPr>
            <p14:xfrm>
              <a:off x="271560" y="162160"/>
              <a:ext cx="2058120" cy="356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9946ABF-D2DA-434B-A34A-1947C8D95EA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53920" y="126160"/>
                <a:ext cx="209376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860C62-79F6-4ABC-B88A-B13EC3385F77}"/>
                  </a:ext>
                </a:extLst>
              </p14:cNvPr>
              <p14:cNvContentPartPr/>
              <p14:nvPr/>
            </p14:nvContentPartPr>
            <p14:xfrm>
              <a:off x="3961920" y="1866040"/>
              <a:ext cx="629280" cy="295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860C62-79F6-4ABC-B88A-B13EC3385F77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944280" y="1848400"/>
                <a:ext cx="6649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74568CB-5D5F-405E-A2EB-D5FEBE7F6791}"/>
                  </a:ext>
                </a:extLst>
              </p14:cNvPr>
              <p14:cNvContentPartPr/>
              <p14:nvPr/>
            </p14:nvContentPartPr>
            <p14:xfrm>
              <a:off x="3636840" y="1727080"/>
              <a:ext cx="224280" cy="442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74568CB-5D5F-405E-A2EB-D5FEBE7F679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619172" y="1709095"/>
                <a:ext cx="259977" cy="4784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16E652D-5D3B-4ECF-8E32-0E7951FDC543}"/>
                  </a:ext>
                </a:extLst>
              </p14:cNvPr>
              <p14:cNvContentPartPr/>
              <p14:nvPr/>
            </p14:nvContentPartPr>
            <p14:xfrm>
              <a:off x="5250360" y="1861720"/>
              <a:ext cx="145800" cy="480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16E652D-5D3B-4ECF-8E32-0E7951FDC543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232720" y="1844080"/>
                <a:ext cx="1814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424379-A9DF-4A0F-8CA5-CBA90B612826}"/>
                  </a:ext>
                </a:extLst>
              </p14:cNvPr>
              <p14:cNvContentPartPr/>
              <p14:nvPr/>
            </p14:nvContentPartPr>
            <p14:xfrm>
              <a:off x="5518560" y="2051800"/>
              <a:ext cx="8640" cy="160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424379-A9DF-4A0F-8CA5-CBA90B61282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500920" y="2034160"/>
                <a:ext cx="4428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9E228A1-A705-430B-AAFE-652DE1D29717}"/>
                  </a:ext>
                </a:extLst>
              </p14:cNvPr>
              <p14:cNvContentPartPr/>
              <p14:nvPr/>
            </p14:nvContentPartPr>
            <p14:xfrm>
              <a:off x="5628000" y="1848760"/>
              <a:ext cx="135360" cy="226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9E228A1-A705-430B-AAFE-652DE1D2971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610360" y="1830760"/>
                <a:ext cx="1710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43C312E-EBDB-4BC1-8867-B0D7772158FC}"/>
                  </a:ext>
                </a:extLst>
              </p14:cNvPr>
              <p14:cNvContentPartPr/>
              <p14:nvPr/>
            </p14:nvContentPartPr>
            <p14:xfrm>
              <a:off x="5851560" y="1827160"/>
              <a:ext cx="314280" cy="446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43C312E-EBDB-4BC1-8867-B0D7772158F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833560" y="1809520"/>
                <a:ext cx="34992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FC60EBA-8028-4E81-9D01-DDFA1E512069}"/>
                  </a:ext>
                </a:extLst>
              </p14:cNvPr>
              <p14:cNvContentPartPr/>
              <p14:nvPr/>
            </p14:nvContentPartPr>
            <p14:xfrm>
              <a:off x="6531600" y="1831480"/>
              <a:ext cx="194400" cy="21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FC60EBA-8028-4E81-9D01-DDFA1E51206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513960" y="1813480"/>
                <a:ext cx="2300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7ABBEBE-4A60-4EDC-9451-EB8354AC16C8}"/>
                  </a:ext>
                </a:extLst>
              </p14:cNvPr>
              <p14:cNvContentPartPr/>
              <p14:nvPr/>
            </p14:nvContentPartPr>
            <p14:xfrm>
              <a:off x="6823920" y="1819240"/>
              <a:ext cx="173880" cy="18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7ABBEBE-4A60-4EDC-9451-EB8354AC16C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806280" y="1801600"/>
                <a:ext cx="2095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EB8A19-2F88-40B3-BE61-42928191998A}"/>
                  </a:ext>
                </a:extLst>
              </p14:cNvPr>
              <p14:cNvContentPartPr/>
              <p14:nvPr/>
            </p14:nvContentPartPr>
            <p14:xfrm>
              <a:off x="8503680" y="1736800"/>
              <a:ext cx="398160" cy="294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EB8A19-2F88-40B3-BE61-42928191998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485680" y="1719160"/>
                <a:ext cx="4338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63EF09B-CAA2-4B32-B15F-2FA8409DBFE8}"/>
                  </a:ext>
                </a:extLst>
              </p14:cNvPr>
              <p14:cNvContentPartPr/>
              <p14:nvPr/>
            </p14:nvContentPartPr>
            <p14:xfrm>
              <a:off x="7254120" y="1635640"/>
              <a:ext cx="1136520" cy="781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63EF09B-CAA2-4B32-B15F-2FA8409DBFE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36120" y="1617648"/>
                <a:ext cx="1172160" cy="81754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6437798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F6140AA-E131-4DF6-92FC-F8948FCE7C7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0000" t="5555" r="31250" b="60556"/>
          <a:stretch/>
        </p:blipFill>
        <p:spPr>
          <a:xfrm>
            <a:off x="228600" y="210820"/>
            <a:ext cx="3200400" cy="650748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871C01-C736-4FCE-84F0-28495E7828F9}"/>
                  </a:ext>
                </a:extLst>
              </p14:cNvPr>
              <p14:cNvContentPartPr/>
              <p14:nvPr/>
            </p14:nvContentPartPr>
            <p14:xfrm>
              <a:off x="3829800" y="934360"/>
              <a:ext cx="279720" cy="288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871C01-C736-4FCE-84F0-28495E7828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811800" y="916360"/>
                <a:ext cx="315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86A2F7A-5C10-4EE3-BB13-F69414F5D89B}"/>
                  </a:ext>
                </a:extLst>
              </p14:cNvPr>
              <p14:cNvContentPartPr/>
              <p14:nvPr/>
            </p14:nvContentPartPr>
            <p14:xfrm>
              <a:off x="3801360" y="1299760"/>
              <a:ext cx="356760" cy="179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86A2F7A-5C10-4EE3-BB13-F69414F5D89B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783720" y="1282120"/>
                <a:ext cx="3924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E849618-DF5A-48F8-B179-394C0F8F7809}"/>
                  </a:ext>
                </a:extLst>
              </p14:cNvPr>
              <p14:cNvContentPartPr/>
              <p14:nvPr/>
            </p14:nvContentPartPr>
            <p14:xfrm>
              <a:off x="4328040" y="934360"/>
              <a:ext cx="82080" cy="397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E849618-DF5A-48F8-B179-394C0F8F7809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310040" y="916720"/>
                <a:ext cx="1177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5DDA05F-DC64-4473-8994-9B9DE7E4BC94}"/>
                  </a:ext>
                </a:extLst>
              </p14:cNvPr>
              <p14:cNvContentPartPr/>
              <p14:nvPr/>
            </p14:nvContentPartPr>
            <p14:xfrm>
              <a:off x="3561600" y="863440"/>
              <a:ext cx="100800" cy="557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5DDA05F-DC64-4473-8994-9B9DE7E4BC94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543600" y="845440"/>
                <a:ext cx="13644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FE4A586-344D-45EA-BEB3-CA356799A5F6}"/>
                  </a:ext>
                </a:extLst>
              </p14:cNvPr>
              <p14:cNvContentPartPr/>
              <p14:nvPr/>
            </p14:nvContentPartPr>
            <p14:xfrm>
              <a:off x="4502280" y="1328560"/>
              <a:ext cx="111600" cy="294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FE4A586-344D-45EA-BEB3-CA356799A5F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484280" y="1310920"/>
                <a:ext cx="14724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E2CCA5-853F-4C13-BDE3-4DA0C0CF6196}"/>
                  </a:ext>
                </a:extLst>
              </p14:cNvPr>
              <p14:cNvContentPartPr/>
              <p14:nvPr/>
            </p14:nvContentPartPr>
            <p14:xfrm>
              <a:off x="5120040" y="11881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E2CCA5-853F-4C13-BDE3-4DA0C0CF619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10240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0E37EFD-E07B-4424-A4BE-7C278B9C41ED}"/>
                  </a:ext>
                </a:extLst>
              </p14:cNvPr>
              <p14:cNvContentPartPr/>
              <p14:nvPr/>
            </p14:nvContentPartPr>
            <p14:xfrm>
              <a:off x="5191680" y="1168360"/>
              <a:ext cx="309600" cy="405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0E37EFD-E07B-4424-A4BE-7C278B9C41E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173680" y="1150376"/>
                <a:ext cx="34524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F1695A-9B92-4AEE-A3A0-31CAF0A9B55F}"/>
                  </a:ext>
                </a:extLst>
              </p14:cNvPr>
              <p14:cNvContentPartPr/>
              <p14:nvPr/>
            </p14:nvContentPartPr>
            <p14:xfrm>
              <a:off x="4977480" y="1290040"/>
              <a:ext cx="136800" cy="95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F1695A-9B92-4AEE-A3A0-31CAF0A9B55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959840" y="1272040"/>
                <a:ext cx="1724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F915A83-DDD2-41A2-9CA8-0468A7756882}"/>
                  </a:ext>
                </a:extLst>
              </p14:cNvPr>
              <p14:cNvContentPartPr/>
              <p14:nvPr/>
            </p14:nvContentPartPr>
            <p14:xfrm>
              <a:off x="4683360" y="1290040"/>
              <a:ext cx="220320" cy="150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F915A83-DDD2-41A2-9CA8-0468A775688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665691" y="1272040"/>
                <a:ext cx="256018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3DD8B85-D6DA-4BFE-AC3F-5987F0D76174}"/>
                  </a:ext>
                </a:extLst>
              </p14:cNvPr>
              <p14:cNvContentPartPr/>
              <p14:nvPr/>
            </p14:nvContentPartPr>
            <p14:xfrm>
              <a:off x="5811240" y="1177720"/>
              <a:ext cx="19620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3DD8B85-D6DA-4BFE-AC3F-5987F0D7617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793600" y="1160080"/>
                <a:ext cx="231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65EC1C4-AFCF-4385-8B77-0B1AD526E7BE}"/>
                  </a:ext>
                </a:extLst>
              </p14:cNvPr>
              <p14:cNvContentPartPr/>
              <p14:nvPr/>
            </p14:nvContentPartPr>
            <p14:xfrm>
              <a:off x="5841480" y="1248640"/>
              <a:ext cx="16164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65EC1C4-AFCF-4385-8B77-0B1AD526E7BE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823840" y="123100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91284D3-9540-4616-B894-E36D1B3B90F8}"/>
                  </a:ext>
                </a:extLst>
              </p14:cNvPr>
              <p14:cNvContentPartPr/>
              <p14:nvPr/>
            </p14:nvContentPartPr>
            <p14:xfrm>
              <a:off x="6207240" y="1129840"/>
              <a:ext cx="25776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91284D3-9540-4616-B894-E36D1B3B90F8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189240" y="1111840"/>
                <a:ext cx="2934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B5ED224-F483-4D27-B8DE-AF2B3AF947CD}"/>
                  </a:ext>
                </a:extLst>
              </p14:cNvPr>
              <p14:cNvContentPartPr/>
              <p14:nvPr/>
            </p14:nvContentPartPr>
            <p14:xfrm>
              <a:off x="7032360" y="1259440"/>
              <a:ext cx="18720" cy="82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B5ED224-F483-4D27-B8DE-AF2B3AF947CD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014720" y="1241800"/>
                <a:ext cx="543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128D16-A350-4D75-9524-78D056BA9BD2}"/>
                  </a:ext>
                </a:extLst>
              </p14:cNvPr>
              <p14:cNvContentPartPr/>
              <p14:nvPr/>
            </p14:nvContentPartPr>
            <p14:xfrm>
              <a:off x="7223160" y="1198240"/>
              <a:ext cx="164880" cy="1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128D16-A350-4D75-9524-78D056BA9BD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205520" y="1180600"/>
                <a:ext cx="200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9AEA1BD-A763-4DE2-A06C-DB98BEBBC165}"/>
                  </a:ext>
                </a:extLst>
              </p14:cNvPr>
              <p14:cNvContentPartPr/>
              <p14:nvPr/>
            </p14:nvContentPartPr>
            <p14:xfrm>
              <a:off x="7561560" y="1107160"/>
              <a:ext cx="415080" cy="342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9AEA1BD-A763-4DE2-A06C-DB98BEBBC16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543576" y="1089520"/>
                <a:ext cx="450689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14FBA2-9F61-4106-887A-A5A170CAA267}"/>
                  </a:ext>
                </a:extLst>
              </p14:cNvPr>
              <p14:cNvContentPartPr/>
              <p14:nvPr/>
            </p14:nvContentPartPr>
            <p14:xfrm>
              <a:off x="6566160" y="1119760"/>
              <a:ext cx="352080" cy="419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14FBA2-9F61-4106-887A-A5A170CAA26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548538" y="1102120"/>
                <a:ext cx="387684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8C2B1B6-18ED-41CF-BD1B-CA152F2918B9}"/>
                  </a:ext>
                </a:extLst>
              </p14:cNvPr>
              <p14:cNvContentPartPr/>
              <p14:nvPr/>
            </p14:nvContentPartPr>
            <p14:xfrm>
              <a:off x="8064840" y="1096720"/>
              <a:ext cx="250560" cy="283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8C2B1B6-18ED-41CF-BD1B-CA152F2918B9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046840" y="1079080"/>
                <a:ext cx="2862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9946ABF-D2DA-434B-A34A-1947C8D95EA5}"/>
                  </a:ext>
                </a:extLst>
              </p14:cNvPr>
              <p14:cNvContentPartPr/>
              <p14:nvPr/>
            </p14:nvContentPartPr>
            <p14:xfrm>
              <a:off x="271560" y="162160"/>
              <a:ext cx="2058120" cy="356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9946ABF-D2DA-434B-A34A-1947C8D95EA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53920" y="126160"/>
                <a:ext cx="209376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860C62-79F6-4ABC-B88A-B13EC3385F77}"/>
                  </a:ext>
                </a:extLst>
              </p14:cNvPr>
              <p14:cNvContentPartPr/>
              <p14:nvPr/>
            </p14:nvContentPartPr>
            <p14:xfrm>
              <a:off x="3961920" y="1866040"/>
              <a:ext cx="629280" cy="295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860C62-79F6-4ABC-B88A-B13EC3385F77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944280" y="1848400"/>
                <a:ext cx="6649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74568CB-5D5F-405E-A2EB-D5FEBE7F6791}"/>
                  </a:ext>
                </a:extLst>
              </p14:cNvPr>
              <p14:cNvContentPartPr/>
              <p14:nvPr/>
            </p14:nvContentPartPr>
            <p14:xfrm>
              <a:off x="3636840" y="1727080"/>
              <a:ext cx="224280" cy="442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74568CB-5D5F-405E-A2EB-D5FEBE7F679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619172" y="1709095"/>
                <a:ext cx="259977" cy="4784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16E652D-5D3B-4ECF-8E32-0E7951FDC543}"/>
                  </a:ext>
                </a:extLst>
              </p14:cNvPr>
              <p14:cNvContentPartPr/>
              <p14:nvPr/>
            </p14:nvContentPartPr>
            <p14:xfrm>
              <a:off x="5250360" y="1861720"/>
              <a:ext cx="145800" cy="480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16E652D-5D3B-4ECF-8E32-0E7951FDC543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232720" y="1844080"/>
                <a:ext cx="1814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424379-A9DF-4A0F-8CA5-CBA90B612826}"/>
                  </a:ext>
                </a:extLst>
              </p14:cNvPr>
              <p14:cNvContentPartPr/>
              <p14:nvPr/>
            </p14:nvContentPartPr>
            <p14:xfrm>
              <a:off x="5518560" y="2051800"/>
              <a:ext cx="8640" cy="160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424379-A9DF-4A0F-8CA5-CBA90B61282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500920" y="2034160"/>
                <a:ext cx="4428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9E228A1-A705-430B-AAFE-652DE1D29717}"/>
                  </a:ext>
                </a:extLst>
              </p14:cNvPr>
              <p14:cNvContentPartPr/>
              <p14:nvPr/>
            </p14:nvContentPartPr>
            <p14:xfrm>
              <a:off x="5628000" y="1848760"/>
              <a:ext cx="135360" cy="226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9E228A1-A705-430B-AAFE-652DE1D2971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610360" y="1830760"/>
                <a:ext cx="1710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43C312E-EBDB-4BC1-8867-B0D7772158FC}"/>
                  </a:ext>
                </a:extLst>
              </p14:cNvPr>
              <p14:cNvContentPartPr/>
              <p14:nvPr/>
            </p14:nvContentPartPr>
            <p14:xfrm>
              <a:off x="5851560" y="1827160"/>
              <a:ext cx="314280" cy="446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43C312E-EBDB-4BC1-8867-B0D7772158F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833560" y="1809520"/>
                <a:ext cx="34992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FC60EBA-8028-4E81-9D01-DDFA1E512069}"/>
                  </a:ext>
                </a:extLst>
              </p14:cNvPr>
              <p14:cNvContentPartPr/>
              <p14:nvPr/>
            </p14:nvContentPartPr>
            <p14:xfrm>
              <a:off x="6531600" y="1831480"/>
              <a:ext cx="194400" cy="21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FC60EBA-8028-4E81-9D01-DDFA1E51206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513960" y="1813480"/>
                <a:ext cx="2300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7ABBEBE-4A60-4EDC-9451-EB8354AC16C8}"/>
                  </a:ext>
                </a:extLst>
              </p14:cNvPr>
              <p14:cNvContentPartPr/>
              <p14:nvPr/>
            </p14:nvContentPartPr>
            <p14:xfrm>
              <a:off x="6823920" y="1819240"/>
              <a:ext cx="173880" cy="18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7ABBEBE-4A60-4EDC-9451-EB8354AC16C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806280" y="1801600"/>
                <a:ext cx="2095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EB8A19-2F88-40B3-BE61-42928191998A}"/>
                  </a:ext>
                </a:extLst>
              </p14:cNvPr>
              <p14:cNvContentPartPr/>
              <p14:nvPr/>
            </p14:nvContentPartPr>
            <p14:xfrm>
              <a:off x="8503680" y="1736800"/>
              <a:ext cx="398160" cy="294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EB8A19-2F88-40B3-BE61-42928191998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485680" y="1719160"/>
                <a:ext cx="4338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63EF09B-CAA2-4B32-B15F-2FA8409DBFE8}"/>
                  </a:ext>
                </a:extLst>
              </p14:cNvPr>
              <p14:cNvContentPartPr/>
              <p14:nvPr/>
            </p14:nvContentPartPr>
            <p14:xfrm>
              <a:off x="7254120" y="1635640"/>
              <a:ext cx="1136520" cy="781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63EF09B-CAA2-4B32-B15F-2FA8409DBFE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36120" y="1617648"/>
                <a:ext cx="1172160" cy="817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A019295-E660-44B6-937E-46FCEDEE640A}"/>
                  </a:ext>
                </a:extLst>
              </p14:cNvPr>
              <p14:cNvContentPartPr/>
              <p14:nvPr/>
            </p14:nvContentPartPr>
            <p14:xfrm>
              <a:off x="305760" y="3239800"/>
              <a:ext cx="1899720" cy="389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A019295-E660-44B6-937E-46FCEDEE640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88120" y="3204160"/>
                <a:ext cx="1935360" cy="46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4376571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F6140AA-E131-4DF6-92FC-F8948FCE7C7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0000" t="5555" r="31250" b="60556"/>
          <a:stretch/>
        </p:blipFill>
        <p:spPr>
          <a:xfrm>
            <a:off x="228600" y="210820"/>
            <a:ext cx="3200400" cy="650748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871C01-C736-4FCE-84F0-28495E7828F9}"/>
                  </a:ext>
                </a:extLst>
              </p14:cNvPr>
              <p14:cNvContentPartPr/>
              <p14:nvPr/>
            </p14:nvContentPartPr>
            <p14:xfrm>
              <a:off x="3829800" y="934360"/>
              <a:ext cx="279720" cy="288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871C01-C736-4FCE-84F0-28495E7828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811800" y="916360"/>
                <a:ext cx="315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86A2F7A-5C10-4EE3-BB13-F69414F5D89B}"/>
                  </a:ext>
                </a:extLst>
              </p14:cNvPr>
              <p14:cNvContentPartPr/>
              <p14:nvPr/>
            </p14:nvContentPartPr>
            <p14:xfrm>
              <a:off x="3801360" y="1299760"/>
              <a:ext cx="356760" cy="179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86A2F7A-5C10-4EE3-BB13-F69414F5D89B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783720" y="1282120"/>
                <a:ext cx="3924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E849618-DF5A-48F8-B179-394C0F8F7809}"/>
                  </a:ext>
                </a:extLst>
              </p14:cNvPr>
              <p14:cNvContentPartPr/>
              <p14:nvPr/>
            </p14:nvContentPartPr>
            <p14:xfrm>
              <a:off x="4328040" y="934360"/>
              <a:ext cx="82080" cy="397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E849618-DF5A-48F8-B179-394C0F8F7809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310040" y="916720"/>
                <a:ext cx="1177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5DDA05F-DC64-4473-8994-9B9DE7E4BC94}"/>
                  </a:ext>
                </a:extLst>
              </p14:cNvPr>
              <p14:cNvContentPartPr/>
              <p14:nvPr/>
            </p14:nvContentPartPr>
            <p14:xfrm>
              <a:off x="3561600" y="863440"/>
              <a:ext cx="100800" cy="557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5DDA05F-DC64-4473-8994-9B9DE7E4BC94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543600" y="845440"/>
                <a:ext cx="13644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FE4A586-344D-45EA-BEB3-CA356799A5F6}"/>
                  </a:ext>
                </a:extLst>
              </p14:cNvPr>
              <p14:cNvContentPartPr/>
              <p14:nvPr/>
            </p14:nvContentPartPr>
            <p14:xfrm>
              <a:off x="4502280" y="1328560"/>
              <a:ext cx="111600" cy="294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FE4A586-344D-45EA-BEB3-CA356799A5F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484280" y="1310920"/>
                <a:ext cx="14724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E2CCA5-853F-4C13-BDE3-4DA0C0CF6196}"/>
                  </a:ext>
                </a:extLst>
              </p14:cNvPr>
              <p14:cNvContentPartPr/>
              <p14:nvPr/>
            </p14:nvContentPartPr>
            <p14:xfrm>
              <a:off x="5120040" y="11881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E2CCA5-853F-4C13-BDE3-4DA0C0CF619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10240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0E37EFD-E07B-4424-A4BE-7C278B9C41ED}"/>
                  </a:ext>
                </a:extLst>
              </p14:cNvPr>
              <p14:cNvContentPartPr/>
              <p14:nvPr/>
            </p14:nvContentPartPr>
            <p14:xfrm>
              <a:off x="5191680" y="1168360"/>
              <a:ext cx="309600" cy="405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0E37EFD-E07B-4424-A4BE-7C278B9C41E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173680" y="1150376"/>
                <a:ext cx="34524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F1695A-9B92-4AEE-A3A0-31CAF0A9B55F}"/>
                  </a:ext>
                </a:extLst>
              </p14:cNvPr>
              <p14:cNvContentPartPr/>
              <p14:nvPr/>
            </p14:nvContentPartPr>
            <p14:xfrm>
              <a:off x="4977480" y="1290040"/>
              <a:ext cx="136800" cy="95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F1695A-9B92-4AEE-A3A0-31CAF0A9B55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959840" y="1272040"/>
                <a:ext cx="1724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F915A83-DDD2-41A2-9CA8-0468A7756882}"/>
                  </a:ext>
                </a:extLst>
              </p14:cNvPr>
              <p14:cNvContentPartPr/>
              <p14:nvPr/>
            </p14:nvContentPartPr>
            <p14:xfrm>
              <a:off x="4683360" y="1290040"/>
              <a:ext cx="220320" cy="150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F915A83-DDD2-41A2-9CA8-0468A775688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665691" y="1272040"/>
                <a:ext cx="256018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3DD8B85-D6DA-4BFE-AC3F-5987F0D76174}"/>
                  </a:ext>
                </a:extLst>
              </p14:cNvPr>
              <p14:cNvContentPartPr/>
              <p14:nvPr/>
            </p14:nvContentPartPr>
            <p14:xfrm>
              <a:off x="5811240" y="1177720"/>
              <a:ext cx="19620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3DD8B85-D6DA-4BFE-AC3F-5987F0D7617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793600" y="1160080"/>
                <a:ext cx="231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65EC1C4-AFCF-4385-8B77-0B1AD526E7BE}"/>
                  </a:ext>
                </a:extLst>
              </p14:cNvPr>
              <p14:cNvContentPartPr/>
              <p14:nvPr/>
            </p14:nvContentPartPr>
            <p14:xfrm>
              <a:off x="5841480" y="1248640"/>
              <a:ext cx="16164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65EC1C4-AFCF-4385-8B77-0B1AD526E7BE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823840" y="123100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91284D3-9540-4616-B894-E36D1B3B90F8}"/>
                  </a:ext>
                </a:extLst>
              </p14:cNvPr>
              <p14:cNvContentPartPr/>
              <p14:nvPr/>
            </p14:nvContentPartPr>
            <p14:xfrm>
              <a:off x="6207240" y="1129840"/>
              <a:ext cx="25776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91284D3-9540-4616-B894-E36D1B3B90F8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189240" y="1111840"/>
                <a:ext cx="2934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B5ED224-F483-4D27-B8DE-AF2B3AF947CD}"/>
                  </a:ext>
                </a:extLst>
              </p14:cNvPr>
              <p14:cNvContentPartPr/>
              <p14:nvPr/>
            </p14:nvContentPartPr>
            <p14:xfrm>
              <a:off x="7032360" y="1259440"/>
              <a:ext cx="18720" cy="82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B5ED224-F483-4D27-B8DE-AF2B3AF947CD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014720" y="1241800"/>
                <a:ext cx="543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128D16-A350-4D75-9524-78D056BA9BD2}"/>
                  </a:ext>
                </a:extLst>
              </p14:cNvPr>
              <p14:cNvContentPartPr/>
              <p14:nvPr/>
            </p14:nvContentPartPr>
            <p14:xfrm>
              <a:off x="7223160" y="1198240"/>
              <a:ext cx="164880" cy="1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128D16-A350-4D75-9524-78D056BA9BD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205520" y="1180600"/>
                <a:ext cx="200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9AEA1BD-A763-4DE2-A06C-DB98BEBBC165}"/>
                  </a:ext>
                </a:extLst>
              </p14:cNvPr>
              <p14:cNvContentPartPr/>
              <p14:nvPr/>
            </p14:nvContentPartPr>
            <p14:xfrm>
              <a:off x="7561560" y="1107160"/>
              <a:ext cx="415080" cy="342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9AEA1BD-A763-4DE2-A06C-DB98BEBBC16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543576" y="1089520"/>
                <a:ext cx="450689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14FBA2-9F61-4106-887A-A5A170CAA267}"/>
                  </a:ext>
                </a:extLst>
              </p14:cNvPr>
              <p14:cNvContentPartPr/>
              <p14:nvPr/>
            </p14:nvContentPartPr>
            <p14:xfrm>
              <a:off x="6566160" y="1119760"/>
              <a:ext cx="352080" cy="419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14FBA2-9F61-4106-887A-A5A170CAA26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548538" y="1102120"/>
                <a:ext cx="387684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8C2B1B6-18ED-41CF-BD1B-CA152F2918B9}"/>
                  </a:ext>
                </a:extLst>
              </p14:cNvPr>
              <p14:cNvContentPartPr/>
              <p14:nvPr/>
            </p14:nvContentPartPr>
            <p14:xfrm>
              <a:off x="8064840" y="1096720"/>
              <a:ext cx="250560" cy="283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8C2B1B6-18ED-41CF-BD1B-CA152F2918B9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046840" y="1079080"/>
                <a:ext cx="2862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9946ABF-D2DA-434B-A34A-1947C8D95EA5}"/>
                  </a:ext>
                </a:extLst>
              </p14:cNvPr>
              <p14:cNvContentPartPr/>
              <p14:nvPr/>
            </p14:nvContentPartPr>
            <p14:xfrm>
              <a:off x="271560" y="162160"/>
              <a:ext cx="2058120" cy="356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9946ABF-D2DA-434B-A34A-1947C8D95EA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53920" y="126160"/>
                <a:ext cx="209376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860C62-79F6-4ABC-B88A-B13EC3385F77}"/>
                  </a:ext>
                </a:extLst>
              </p14:cNvPr>
              <p14:cNvContentPartPr/>
              <p14:nvPr/>
            </p14:nvContentPartPr>
            <p14:xfrm>
              <a:off x="3961920" y="1866040"/>
              <a:ext cx="629280" cy="295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860C62-79F6-4ABC-B88A-B13EC3385F77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944280" y="1848400"/>
                <a:ext cx="6649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74568CB-5D5F-405E-A2EB-D5FEBE7F6791}"/>
                  </a:ext>
                </a:extLst>
              </p14:cNvPr>
              <p14:cNvContentPartPr/>
              <p14:nvPr/>
            </p14:nvContentPartPr>
            <p14:xfrm>
              <a:off x="3636840" y="1727080"/>
              <a:ext cx="224280" cy="442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74568CB-5D5F-405E-A2EB-D5FEBE7F679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619172" y="1709095"/>
                <a:ext cx="259977" cy="4784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16E652D-5D3B-4ECF-8E32-0E7951FDC543}"/>
                  </a:ext>
                </a:extLst>
              </p14:cNvPr>
              <p14:cNvContentPartPr/>
              <p14:nvPr/>
            </p14:nvContentPartPr>
            <p14:xfrm>
              <a:off x="5250360" y="1861720"/>
              <a:ext cx="145800" cy="480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16E652D-5D3B-4ECF-8E32-0E7951FDC543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232720" y="1844080"/>
                <a:ext cx="1814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424379-A9DF-4A0F-8CA5-CBA90B612826}"/>
                  </a:ext>
                </a:extLst>
              </p14:cNvPr>
              <p14:cNvContentPartPr/>
              <p14:nvPr/>
            </p14:nvContentPartPr>
            <p14:xfrm>
              <a:off x="5518560" y="2051800"/>
              <a:ext cx="8640" cy="160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424379-A9DF-4A0F-8CA5-CBA90B61282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500920" y="2034160"/>
                <a:ext cx="4428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9E228A1-A705-430B-AAFE-652DE1D29717}"/>
                  </a:ext>
                </a:extLst>
              </p14:cNvPr>
              <p14:cNvContentPartPr/>
              <p14:nvPr/>
            </p14:nvContentPartPr>
            <p14:xfrm>
              <a:off x="5628000" y="1848760"/>
              <a:ext cx="135360" cy="226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9E228A1-A705-430B-AAFE-652DE1D2971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610360" y="1830760"/>
                <a:ext cx="1710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43C312E-EBDB-4BC1-8867-B0D7772158FC}"/>
                  </a:ext>
                </a:extLst>
              </p14:cNvPr>
              <p14:cNvContentPartPr/>
              <p14:nvPr/>
            </p14:nvContentPartPr>
            <p14:xfrm>
              <a:off x="5851560" y="1827160"/>
              <a:ext cx="314280" cy="446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43C312E-EBDB-4BC1-8867-B0D7772158F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833560" y="1809520"/>
                <a:ext cx="34992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FC60EBA-8028-4E81-9D01-DDFA1E512069}"/>
                  </a:ext>
                </a:extLst>
              </p14:cNvPr>
              <p14:cNvContentPartPr/>
              <p14:nvPr/>
            </p14:nvContentPartPr>
            <p14:xfrm>
              <a:off x="6531600" y="1831480"/>
              <a:ext cx="194400" cy="21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FC60EBA-8028-4E81-9D01-DDFA1E51206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513960" y="1813480"/>
                <a:ext cx="2300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7ABBEBE-4A60-4EDC-9451-EB8354AC16C8}"/>
                  </a:ext>
                </a:extLst>
              </p14:cNvPr>
              <p14:cNvContentPartPr/>
              <p14:nvPr/>
            </p14:nvContentPartPr>
            <p14:xfrm>
              <a:off x="6823920" y="1819240"/>
              <a:ext cx="173880" cy="18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7ABBEBE-4A60-4EDC-9451-EB8354AC16C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806280" y="1801600"/>
                <a:ext cx="2095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EB8A19-2F88-40B3-BE61-42928191998A}"/>
                  </a:ext>
                </a:extLst>
              </p14:cNvPr>
              <p14:cNvContentPartPr/>
              <p14:nvPr/>
            </p14:nvContentPartPr>
            <p14:xfrm>
              <a:off x="8503680" y="1736800"/>
              <a:ext cx="398160" cy="294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EB8A19-2F88-40B3-BE61-42928191998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485680" y="1719160"/>
                <a:ext cx="4338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63EF09B-CAA2-4B32-B15F-2FA8409DBFE8}"/>
                  </a:ext>
                </a:extLst>
              </p14:cNvPr>
              <p14:cNvContentPartPr/>
              <p14:nvPr/>
            </p14:nvContentPartPr>
            <p14:xfrm>
              <a:off x="7254120" y="1635640"/>
              <a:ext cx="1136520" cy="781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63EF09B-CAA2-4B32-B15F-2FA8409DBFE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36120" y="1617648"/>
                <a:ext cx="1172160" cy="817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305C5F3-02E7-41EC-9BFC-1045EA97013A}"/>
                  </a:ext>
                </a:extLst>
              </p14:cNvPr>
              <p14:cNvContentPartPr/>
              <p14:nvPr/>
            </p14:nvContentPartPr>
            <p14:xfrm>
              <a:off x="4257480" y="3565960"/>
              <a:ext cx="862920" cy="419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305C5F3-02E7-41EC-9BFC-1045EA97013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239833" y="3547960"/>
                <a:ext cx="898575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A019295-E660-44B6-937E-46FCEDEE640A}"/>
                  </a:ext>
                </a:extLst>
              </p14:cNvPr>
              <p14:cNvContentPartPr/>
              <p14:nvPr/>
            </p14:nvContentPartPr>
            <p14:xfrm>
              <a:off x="305760" y="3239800"/>
              <a:ext cx="1899720" cy="389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A019295-E660-44B6-937E-46FCEDEE640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88120" y="3204160"/>
                <a:ext cx="193536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93B4ACB-5CFB-45B0-86B0-C882F1B7F194}"/>
                  </a:ext>
                </a:extLst>
              </p14:cNvPr>
              <p14:cNvContentPartPr/>
              <p14:nvPr/>
            </p14:nvContentPartPr>
            <p14:xfrm>
              <a:off x="5956680" y="3626440"/>
              <a:ext cx="160560" cy="222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93B4ACB-5CFB-45B0-86B0-C882F1B7F19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939040" y="3608800"/>
                <a:ext cx="1962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C9C6E7E-1EC6-4A29-838C-3A246FA5517E}"/>
                  </a:ext>
                </a:extLst>
              </p14:cNvPr>
              <p14:cNvContentPartPr/>
              <p14:nvPr/>
            </p14:nvContentPartPr>
            <p14:xfrm>
              <a:off x="6750480" y="3655600"/>
              <a:ext cx="107640" cy="175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C9C6E7E-1EC6-4A29-838C-3A246FA5517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732480" y="3637960"/>
                <a:ext cx="14328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E63B8DE-5D15-4B0A-8212-0B92E6E32CC6}"/>
                  </a:ext>
                </a:extLst>
              </p14:cNvPr>
              <p14:cNvContentPartPr/>
              <p14:nvPr/>
            </p14:nvContentPartPr>
            <p14:xfrm>
              <a:off x="6994560" y="3677560"/>
              <a:ext cx="89280" cy="131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E63B8DE-5D15-4B0A-8212-0B92E6E32CC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76560" y="3659920"/>
                <a:ext cx="1249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C2FE449-2B49-4ACF-AC96-87BEA399A603}"/>
                  </a:ext>
                </a:extLst>
              </p14:cNvPr>
              <p14:cNvContentPartPr/>
              <p14:nvPr/>
            </p14:nvContentPartPr>
            <p14:xfrm>
              <a:off x="6247560" y="3596200"/>
              <a:ext cx="293760" cy="448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C2FE449-2B49-4ACF-AC96-87BEA399A60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229560" y="3578560"/>
                <a:ext cx="3294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770DAC3-7943-4446-A2DE-AB3BCD6352B5}"/>
                  </a:ext>
                </a:extLst>
              </p14:cNvPr>
              <p14:cNvContentPartPr/>
              <p14:nvPr/>
            </p14:nvContentPartPr>
            <p14:xfrm>
              <a:off x="5547000" y="3643720"/>
              <a:ext cx="254160" cy="499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770DAC3-7943-4446-A2DE-AB3BCD6352B5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529360" y="3625720"/>
                <a:ext cx="28980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573288-D064-47EF-9B67-77E9C1E6A2F5}"/>
                  </a:ext>
                </a:extLst>
              </p14:cNvPr>
              <p14:cNvContentPartPr/>
              <p14:nvPr/>
            </p14:nvContentPartPr>
            <p14:xfrm>
              <a:off x="8709600" y="3492520"/>
              <a:ext cx="191520" cy="239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573288-D064-47EF-9B67-77E9C1E6A2F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8691960" y="3474880"/>
                <a:ext cx="22716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5B42195-B21B-469C-92C4-C0B5D36D9D08}"/>
                  </a:ext>
                </a:extLst>
              </p14:cNvPr>
              <p14:cNvContentPartPr/>
              <p14:nvPr/>
            </p14:nvContentPartPr>
            <p14:xfrm>
              <a:off x="7282560" y="3403240"/>
              <a:ext cx="1325880" cy="757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5B42195-B21B-469C-92C4-C0B5D36D9D0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264560" y="3385240"/>
                <a:ext cx="1361520" cy="792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2150343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41F5B2-CD38-4273-8B43-57C91BC3C119}"/>
                  </a:ext>
                </a:extLst>
              </p14:cNvPr>
              <p14:cNvContentPartPr/>
              <p14:nvPr/>
            </p14:nvContentPartPr>
            <p14:xfrm>
              <a:off x="7934160" y="162160"/>
              <a:ext cx="854280" cy="576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41F5B2-CD38-4273-8B43-57C91BC3C11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916160" y="144160"/>
                <a:ext cx="88992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B2009B6-5585-421C-92E8-E6B8C4BD1C2C}"/>
                  </a:ext>
                </a:extLst>
              </p14:cNvPr>
              <p14:cNvContentPartPr/>
              <p14:nvPr/>
            </p14:nvContentPartPr>
            <p14:xfrm>
              <a:off x="487200" y="192760"/>
              <a:ext cx="2575440" cy="1524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B2009B6-5585-421C-92E8-E6B8C4BD1C2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75116"/>
                <a:ext cx="2611080" cy="156060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4468133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F6140AA-E131-4DF6-92FC-F8948FCE7C7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0000" t="5555" r="31250" b="60556"/>
          <a:stretch/>
        </p:blipFill>
        <p:spPr>
          <a:xfrm>
            <a:off x="228600" y="210820"/>
            <a:ext cx="3200400" cy="650748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871C01-C736-4FCE-84F0-28495E7828F9}"/>
                  </a:ext>
                </a:extLst>
              </p14:cNvPr>
              <p14:cNvContentPartPr/>
              <p14:nvPr/>
            </p14:nvContentPartPr>
            <p14:xfrm>
              <a:off x="3829800" y="934360"/>
              <a:ext cx="279720" cy="288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871C01-C736-4FCE-84F0-28495E7828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811800" y="916360"/>
                <a:ext cx="315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86A2F7A-5C10-4EE3-BB13-F69414F5D89B}"/>
                  </a:ext>
                </a:extLst>
              </p14:cNvPr>
              <p14:cNvContentPartPr/>
              <p14:nvPr/>
            </p14:nvContentPartPr>
            <p14:xfrm>
              <a:off x="3801360" y="1299760"/>
              <a:ext cx="356760" cy="179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86A2F7A-5C10-4EE3-BB13-F69414F5D89B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783720" y="1282120"/>
                <a:ext cx="3924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E849618-DF5A-48F8-B179-394C0F8F7809}"/>
                  </a:ext>
                </a:extLst>
              </p14:cNvPr>
              <p14:cNvContentPartPr/>
              <p14:nvPr/>
            </p14:nvContentPartPr>
            <p14:xfrm>
              <a:off x="4328040" y="934360"/>
              <a:ext cx="82080" cy="397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E849618-DF5A-48F8-B179-394C0F8F7809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310040" y="916720"/>
                <a:ext cx="1177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5DDA05F-DC64-4473-8994-9B9DE7E4BC94}"/>
                  </a:ext>
                </a:extLst>
              </p14:cNvPr>
              <p14:cNvContentPartPr/>
              <p14:nvPr/>
            </p14:nvContentPartPr>
            <p14:xfrm>
              <a:off x="3561600" y="863440"/>
              <a:ext cx="100800" cy="557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5DDA05F-DC64-4473-8994-9B9DE7E4BC94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543600" y="845440"/>
                <a:ext cx="13644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FE4A586-344D-45EA-BEB3-CA356799A5F6}"/>
                  </a:ext>
                </a:extLst>
              </p14:cNvPr>
              <p14:cNvContentPartPr/>
              <p14:nvPr/>
            </p14:nvContentPartPr>
            <p14:xfrm>
              <a:off x="4502280" y="1328560"/>
              <a:ext cx="111600" cy="294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FE4A586-344D-45EA-BEB3-CA356799A5F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484280" y="1310920"/>
                <a:ext cx="14724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E2CCA5-853F-4C13-BDE3-4DA0C0CF6196}"/>
                  </a:ext>
                </a:extLst>
              </p14:cNvPr>
              <p14:cNvContentPartPr/>
              <p14:nvPr/>
            </p14:nvContentPartPr>
            <p14:xfrm>
              <a:off x="5120040" y="11881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E2CCA5-853F-4C13-BDE3-4DA0C0CF619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10240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0E37EFD-E07B-4424-A4BE-7C278B9C41ED}"/>
                  </a:ext>
                </a:extLst>
              </p14:cNvPr>
              <p14:cNvContentPartPr/>
              <p14:nvPr/>
            </p14:nvContentPartPr>
            <p14:xfrm>
              <a:off x="5191680" y="1168360"/>
              <a:ext cx="309600" cy="405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0E37EFD-E07B-4424-A4BE-7C278B9C41E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173680" y="1150376"/>
                <a:ext cx="34524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F1695A-9B92-4AEE-A3A0-31CAF0A9B55F}"/>
                  </a:ext>
                </a:extLst>
              </p14:cNvPr>
              <p14:cNvContentPartPr/>
              <p14:nvPr/>
            </p14:nvContentPartPr>
            <p14:xfrm>
              <a:off x="4977480" y="1290040"/>
              <a:ext cx="136800" cy="95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F1695A-9B92-4AEE-A3A0-31CAF0A9B55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959840" y="1272040"/>
                <a:ext cx="1724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F915A83-DDD2-41A2-9CA8-0468A7756882}"/>
                  </a:ext>
                </a:extLst>
              </p14:cNvPr>
              <p14:cNvContentPartPr/>
              <p14:nvPr/>
            </p14:nvContentPartPr>
            <p14:xfrm>
              <a:off x="4683360" y="1290040"/>
              <a:ext cx="220320" cy="150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F915A83-DDD2-41A2-9CA8-0468A775688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665691" y="1272040"/>
                <a:ext cx="256018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3DD8B85-D6DA-4BFE-AC3F-5987F0D76174}"/>
                  </a:ext>
                </a:extLst>
              </p14:cNvPr>
              <p14:cNvContentPartPr/>
              <p14:nvPr/>
            </p14:nvContentPartPr>
            <p14:xfrm>
              <a:off x="5811240" y="1177720"/>
              <a:ext cx="19620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3DD8B85-D6DA-4BFE-AC3F-5987F0D7617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793600" y="1160080"/>
                <a:ext cx="231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65EC1C4-AFCF-4385-8B77-0B1AD526E7BE}"/>
                  </a:ext>
                </a:extLst>
              </p14:cNvPr>
              <p14:cNvContentPartPr/>
              <p14:nvPr/>
            </p14:nvContentPartPr>
            <p14:xfrm>
              <a:off x="5841480" y="1248640"/>
              <a:ext cx="16164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65EC1C4-AFCF-4385-8B77-0B1AD526E7BE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823840" y="123100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91284D3-9540-4616-B894-E36D1B3B90F8}"/>
                  </a:ext>
                </a:extLst>
              </p14:cNvPr>
              <p14:cNvContentPartPr/>
              <p14:nvPr/>
            </p14:nvContentPartPr>
            <p14:xfrm>
              <a:off x="6207240" y="1129840"/>
              <a:ext cx="25776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91284D3-9540-4616-B894-E36D1B3B90F8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189240" y="1111840"/>
                <a:ext cx="2934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B5ED224-F483-4D27-B8DE-AF2B3AF947CD}"/>
                  </a:ext>
                </a:extLst>
              </p14:cNvPr>
              <p14:cNvContentPartPr/>
              <p14:nvPr/>
            </p14:nvContentPartPr>
            <p14:xfrm>
              <a:off x="7032360" y="1259440"/>
              <a:ext cx="18720" cy="82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B5ED224-F483-4D27-B8DE-AF2B3AF947CD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014720" y="1241800"/>
                <a:ext cx="543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128D16-A350-4D75-9524-78D056BA9BD2}"/>
                  </a:ext>
                </a:extLst>
              </p14:cNvPr>
              <p14:cNvContentPartPr/>
              <p14:nvPr/>
            </p14:nvContentPartPr>
            <p14:xfrm>
              <a:off x="7223160" y="1198240"/>
              <a:ext cx="164880" cy="1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128D16-A350-4D75-9524-78D056BA9BD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205520" y="1180600"/>
                <a:ext cx="200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9AEA1BD-A763-4DE2-A06C-DB98BEBBC165}"/>
                  </a:ext>
                </a:extLst>
              </p14:cNvPr>
              <p14:cNvContentPartPr/>
              <p14:nvPr/>
            </p14:nvContentPartPr>
            <p14:xfrm>
              <a:off x="7561560" y="1107160"/>
              <a:ext cx="415080" cy="342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9AEA1BD-A763-4DE2-A06C-DB98BEBBC16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543576" y="1089520"/>
                <a:ext cx="450689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14FBA2-9F61-4106-887A-A5A170CAA267}"/>
                  </a:ext>
                </a:extLst>
              </p14:cNvPr>
              <p14:cNvContentPartPr/>
              <p14:nvPr/>
            </p14:nvContentPartPr>
            <p14:xfrm>
              <a:off x="6566160" y="1119760"/>
              <a:ext cx="352080" cy="419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14FBA2-9F61-4106-887A-A5A170CAA26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548538" y="1102120"/>
                <a:ext cx="387684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8C2B1B6-18ED-41CF-BD1B-CA152F2918B9}"/>
                  </a:ext>
                </a:extLst>
              </p14:cNvPr>
              <p14:cNvContentPartPr/>
              <p14:nvPr/>
            </p14:nvContentPartPr>
            <p14:xfrm>
              <a:off x="8064840" y="1096720"/>
              <a:ext cx="250560" cy="283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8C2B1B6-18ED-41CF-BD1B-CA152F2918B9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046840" y="1079080"/>
                <a:ext cx="2862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9946ABF-D2DA-434B-A34A-1947C8D95EA5}"/>
                  </a:ext>
                </a:extLst>
              </p14:cNvPr>
              <p14:cNvContentPartPr/>
              <p14:nvPr/>
            </p14:nvContentPartPr>
            <p14:xfrm>
              <a:off x="271560" y="162160"/>
              <a:ext cx="2058120" cy="356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9946ABF-D2DA-434B-A34A-1947C8D95EA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53920" y="126160"/>
                <a:ext cx="209376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860C62-79F6-4ABC-B88A-B13EC3385F77}"/>
                  </a:ext>
                </a:extLst>
              </p14:cNvPr>
              <p14:cNvContentPartPr/>
              <p14:nvPr/>
            </p14:nvContentPartPr>
            <p14:xfrm>
              <a:off x="3961920" y="1866040"/>
              <a:ext cx="629280" cy="295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860C62-79F6-4ABC-B88A-B13EC3385F77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944280" y="1848400"/>
                <a:ext cx="6649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74568CB-5D5F-405E-A2EB-D5FEBE7F6791}"/>
                  </a:ext>
                </a:extLst>
              </p14:cNvPr>
              <p14:cNvContentPartPr/>
              <p14:nvPr/>
            </p14:nvContentPartPr>
            <p14:xfrm>
              <a:off x="3636840" y="1727080"/>
              <a:ext cx="224280" cy="442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74568CB-5D5F-405E-A2EB-D5FEBE7F679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619172" y="1709095"/>
                <a:ext cx="259977" cy="4784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16E652D-5D3B-4ECF-8E32-0E7951FDC543}"/>
                  </a:ext>
                </a:extLst>
              </p14:cNvPr>
              <p14:cNvContentPartPr/>
              <p14:nvPr/>
            </p14:nvContentPartPr>
            <p14:xfrm>
              <a:off x="5250360" y="1861720"/>
              <a:ext cx="145800" cy="480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16E652D-5D3B-4ECF-8E32-0E7951FDC543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232720" y="1844080"/>
                <a:ext cx="1814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424379-A9DF-4A0F-8CA5-CBA90B612826}"/>
                  </a:ext>
                </a:extLst>
              </p14:cNvPr>
              <p14:cNvContentPartPr/>
              <p14:nvPr/>
            </p14:nvContentPartPr>
            <p14:xfrm>
              <a:off x="5518560" y="2051800"/>
              <a:ext cx="8640" cy="160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424379-A9DF-4A0F-8CA5-CBA90B61282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500920" y="2034160"/>
                <a:ext cx="4428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9E228A1-A705-430B-AAFE-652DE1D29717}"/>
                  </a:ext>
                </a:extLst>
              </p14:cNvPr>
              <p14:cNvContentPartPr/>
              <p14:nvPr/>
            </p14:nvContentPartPr>
            <p14:xfrm>
              <a:off x="5628000" y="1848760"/>
              <a:ext cx="135360" cy="226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9E228A1-A705-430B-AAFE-652DE1D2971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610360" y="1830760"/>
                <a:ext cx="1710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43C312E-EBDB-4BC1-8867-B0D7772158FC}"/>
                  </a:ext>
                </a:extLst>
              </p14:cNvPr>
              <p14:cNvContentPartPr/>
              <p14:nvPr/>
            </p14:nvContentPartPr>
            <p14:xfrm>
              <a:off x="5851560" y="1827160"/>
              <a:ext cx="314280" cy="446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43C312E-EBDB-4BC1-8867-B0D7772158F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833560" y="1809520"/>
                <a:ext cx="34992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FC60EBA-8028-4E81-9D01-DDFA1E512069}"/>
                  </a:ext>
                </a:extLst>
              </p14:cNvPr>
              <p14:cNvContentPartPr/>
              <p14:nvPr/>
            </p14:nvContentPartPr>
            <p14:xfrm>
              <a:off x="6531600" y="1831480"/>
              <a:ext cx="194400" cy="21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FC60EBA-8028-4E81-9D01-DDFA1E51206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513960" y="1813480"/>
                <a:ext cx="2300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7ABBEBE-4A60-4EDC-9451-EB8354AC16C8}"/>
                  </a:ext>
                </a:extLst>
              </p14:cNvPr>
              <p14:cNvContentPartPr/>
              <p14:nvPr/>
            </p14:nvContentPartPr>
            <p14:xfrm>
              <a:off x="6823920" y="1819240"/>
              <a:ext cx="173880" cy="18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7ABBEBE-4A60-4EDC-9451-EB8354AC16C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806280" y="1801600"/>
                <a:ext cx="2095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EB8A19-2F88-40B3-BE61-42928191998A}"/>
                  </a:ext>
                </a:extLst>
              </p14:cNvPr>
              <p14:cNvContentPartPr/>
              <p14:nvPr/>
            </p14:nvContentPartPr>
            <p14:xfrm>
              <a:off x="8503680" y="1736800"/>
              <a:ext cx="398160" cy="294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EB8A19-2F88-40B3-BE61-42928191998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485680" y="1719160"/>
                <a:ext cx="4338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63EF09B-CAA2-4B32-B15F-2FA8409DBFE8}"/>
                  </a:ext>
                </a:extLst>
              </p14:cNvPr>
              <p14:cNvContentPartPr/>
              <p14:nvPr/>
            </p14:nvContentPartPr>
            <p14:xfrm>
              <a:off x="7254120" y="1635640"/>
              <a:ext cx="1136520" cy="781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63EF09B-CAA2-4B32-B15F-2FA8409DBFE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36120" y="1617648"/>
                <a:ext cx="1172160" cy="817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305C5F3-02E7-41EC-9BFC-1045EA97013A}"/>
                  </a:ext>
                </a:extLst>
              </p14:cNvPr>
              <p14:cNvContentPartPr/>
              <p14:nvPr/>
            </p14:nvContentPartPr>
            <p14:xfrm>
              <a:off x="4257480" y="3565960"/>
              <a:ext cx="862920" cy="419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305C5F3-02E7-41EC-9BFC-1045EA97013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239833" y="3547960"/>
                <a:ext cx="898575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A019295-E660-44B6-937E-46FCEDEE640A}"/>
                  </a:ext>
                </a:extLst>
              </p14:cNvPr>
              <p14:cNvContentPartPr/>
              <p14:nvPr/>
            </p14:nvContentPartPr>
            <p14:xfrm>
              <a:off x="305760" y="3239800"/>
              <a:ext cx="1899720" cy="389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A019295-E660-44B6-937E-46FCEDEE640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88120" y="3204160"/>
                <a:ext cx="193536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93B4ACB-5CFB-45B0-86B0-C882F1B7F194}"/>
                  </a:ext>
                </a:extLst>
              </p14:cNvPr>
              <p14:cNvContentPartPr/>
              <p14:nvPr/>
            </p14:nvContentPartPr>
            <p14:xfrm>
              <a:off x="5956680" y="3626440"/>
              <a:ext cx="160560" cy="222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93B4ACB-5CFB-45B0-86B0-C882F1B7F19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939040" y="3608800"/>
                <a:ext cx="1962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C9C6E7E-1EC6-4A29-838C-3A246FA5517E}"/>
                  </a:ext>
                </a:extLst>
              </p14:cNvPr>
              <p14:cNvContentPartPr/>
              <p14:nvPr/>
            </p14:nvContentPartPr>
            <p14:xfrm>
              <a:off x="6750480" y="3655600"/>
              <a:ext cx="107640" cy="175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C9C6E7E-1EC6-4A29-838C-3A246FA5517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732480" y="3637960"/>
                <a:ext cx="14328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E63B8DE-5D15-4B0A-8212-0B92E6E32CC6}"/>
                  </a:ext>
                </a:extLst>
              </p14:cNvPr>
              <p14:cNvContentPartPr/>
              <p14:nvPr/>
            </p14:nvContentPartPr>
            <p14:xfrm>
              <a:off x="6994560" y="3677560"/>
              <a:ext cx="89280" cy="131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E63B8DE-5D15-4B0A-8212-0B92E6E32CC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76560" y="3659920"/>
                <a:ext cx="1249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C2FE449-2B49-4ACF-AC96-87BEA399A603}"/>
                  </a:ext>
                </a:extLst>
              </p14:cNvPr>
              <p14:cNvContentPartPr/>
              <p14:nvPr/>
            </p14:nvContentPartPr>
            <p14:xfrm>
              <a:off x="6247560" y="3596200"/>
              <a:ext cx="293760" cy="448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C2FE449-2B49-4ACF-AC96-87BEA399A60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229560" y="3578560"/>
                <a:ext cx="3294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770DAC3-7943-4446-A2DE-AB3BCD6352B5}"/>
                  </a:ext>
                </a:extLst>
              </p14:cNvPr>
              <p14:cNvContentPartPr/>
              <p14:nvPr/>
            </p14:nvContentPartPr>
            <p14:xfrm>
              <a:off x="5547000" y="3643720"/>
              <a:ext cx="254160" cy="499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770DAC3-7943-4446-A2DE-AB3BCD6352B5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529360" y="3625720"/>
                <a:ext cx="28980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573288-D064-47EF-9B67-77E9C1E6A2F5}"/>
                  </a:ext>
                </a:extLst>
              </p14:cNvPr>
              <p14:cNvContentPartPr/>
              <p14:nvPr/>
            </p14:nvContentPartPr>
            <p14:xfrm>
              <a:off x="8709600" y="3492520"/>
              <a:ext cx="191520" cy="239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573288-D064-47EF-9B67-77E9C1E6A2F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8691960" y="3474880"/>
                <a:ext cx="22716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5B42195-B21B-469C-92C4-C0B5D36D9D08}"/>
                  </a:ext>
                </a:extLst>
              </p14:cNvPr>
              <p14:cNvContentPartPr/>
              <p14:nvPr/>
            </p14:nvContentPartPr>
            <p14:xfrm>
              <a:off x="7282560" y="3403240"/>
              <a:ext cx="1325880" cy="757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5B42195-B21B-469C-92C4-C0B5D36D9D0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264560" y="3385240"/>
                <a:ext cx="1361520" cy="79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DDB1091-B105-4B17-A09F-950B6ECC87DE}"/>
                  </a:ext>
                </a:extLst>
              </p14:cNvPr>
              <p14:cNvContentPartPr/>
              <p14:nvPr/>
            </p14:nvContentPartPr>
            <p14:xfrm>
              <a:off x="4427760" y="4236280"/>
              <a:ext cx="296280" cy="639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DDB1091-B105-4B17-A09F-950B6ECC87D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409760" y="4218640"/>
                <a:ext cx="331920" cy="67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B0BBB73-1FED-4D5A-B8B0-DC422BF7EDD2}"/>
                  </a:ext>
                </a:extLst>
              </p14:cNvPr>
              <p14:cNvContentPartPr/>
              <p14:nvPr/>
            </p14:nvContentPartPr>
            <p14:xfrm>
              <a:off x="5135160" y="4510600"/>
              <a:ext cx="331560" cy="163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B0BBB73-1FED-4D5A-B8B0-DC422BF7EDD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17520" y="4492600"/>
                <a:ext cx="36720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81D1152-DF7A-46B9-8A74-376E7EF13C24}"/>
                  </a:ext>
                </a:extLst>
              </p14:cNvPr>
              <p14:cNvContentPartPr/>
              <p14:nvPr/>
            </p14:nvContentPartPr>
            <p14:xfrm>
              <a:off x="7072320" y="4368400"/>
              <a:ext cx="79920" cy="193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81D1152-DF7A-46B9-8A74-376E7EF13C2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054320" y="4350760"/>
                <a:ext cx="1155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6AB20C2-90A4-40AB-BC31-6DB4008306F7}"/>
                  </a:ext>
                </a:extLst>
              </p14:cNvPr>
              <p14:cNvContentPartPr/>
              <p14:nvPr/>
            </p14:nvContentPartPr>
            <p14:xfrm>
              <a:off x="6330000" y="4411960"/>
              <a:ext cx="598680" cy="2138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6AB20C2-90A4-40AB-BC31-6DB4008306F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312000" y="4393960"/>
                <a:ext cx="63432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6D4D04A-373E-4EDB-9CDC-AC1DA57DE108}"/>
                  </a:ext>
                </a:extLst>
              </p14:cNvPr>
              <p14:cNvContentPartPr/>
              <p14:nvPr/>
            </p14:nvContentPartPr>
            <p14:xfrm>
              <a:off x="5953440" y="4307560"/>
              <a:ext cx="145800" cy="333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6D4D04A-373E-4EDB-9CDC-AC1DA57DE10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35440" y="4289560"/>
                <a:ext cx="18144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3E76B4C-B12C-4777-AC44-DF912D9BD7B1}"/>
                  </a:ext>
                </a:extLst>
              </p14:cNvPr>
              <p14:cNvContentPartPr/>
              <p14:nvPr/>
            </p14:nvContentPartPr>
            <p14:xfrm>
              <a:off x="5566080" y="4494400"/>
              <a:ext cx="215280" cy="192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3E76B4C-B12C-4777-AC44-DF912D9BD7B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548080" y="4476400"/>
                <a:ext cx="250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A20FC64-9B37-41F6-89D8-350997FC82C6}"/>
                  </a:ext>
                </a:extLst>
              </p14:cNvPr>
              <p14:cNvContentPartPr/>
              <p14:nvPr/>
            </p14:nvContentPartPr>
            <p14:xfrm>
              <a:off x="8036040" y="4266880"/>
              <a:ext cx="185400" cy="2260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A20FC64-9B37-41F6-89D8-350997FC82C6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018400" y="4248880"/>
                <a:ext cx="22104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BA4C09A-5D6A-4C08-BAD2-B77C154EE2D7}"/>
                  </a:ext>
                </a:extLst>
              </p14:cNvPr>
              <p14:cNvContentPartPr/>
              <p14:nvPr/>
            </p14:nvContentPartPr>
            <p14:xfrm>
              <a:off x="7490280" y="4358680"/>
              <a:ext cx="453600" cy="3474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BA4C09A-5D6A-4C08-BAD2-B77C154EE2D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472626" y="4340680"/>
                <a:ext cx="489268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9F9EBF5-D77E-4D2F-B24B-424B24F11C8F}"/>
                  </a:ext>
                </a:extLst>
              </p14:cNvPr>
              <p14:cNvContentPartPr/>
              <p14:nvPr/>
            </p14:nvContentPartPr>
            <p14:xfrm>
              <a:off x="6520440" y="4988320"/>
              <a:ext cx="595440" cy="3366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9F9EBF5-D77E-4D2F-B24B-424B24F11C8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02800" y="4970320"/>
                <a:ext cx="63108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1B3995A1-BCA3-4094-AB12-5A03B2178FC8}"/>
                  </a:ext>
                </a:extLst>
              </p14:cNvPr>
              <p14:cNvContentPartPr/>
              <p14:nvPr/>
            </p14:nvContentPartPr>
            <p14:xfrm>
              <a:off x="5424960" y="4977880"/>
              <a:ext cx="690120" cy="3837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1B3995A1-BCA3-4094-AB12-5A03B2178FC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407320" y="4960240"/>
                <a:ext cx="7257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C9EEF9B7-AE82-4776-BBFE-67ACA81B89F6}"/>
                  </a:ext>
                </a:extLst>
              </p14:cNvPr>
              <p14:cNvContentPartPr/>
              <p14:nvPr/>
            </p14:nvContentPartPr>
            <p14:xfrm>
              <a:off x="4256760" y="5018560"/>
              <a:ext cx="761760" cy="3866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C9EEF9B7-AE82-4776-BBFE-67ACA81B89F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239120" y="5000920"/>
                <a:ext cx="79740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32044A47-8129-4C3C-AB27-904CDDFCB87B}"/>
                  </a:ext>
                </a:extLst>
              </p14:cNvPr>
              <p14:cNvContentPartPr/>
              <p14:nvPr/>
            </p14:nvContentPartPr>
            <p14:xfrm>
              <a:off x="4216080" y="5470720"/>
              <a:ext cx="795960" cy="1245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32044A47-8129-4C3C-AB27-904CDDFCB87B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198440" y="5452720"/>
                <a:ext cx="8316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0AE2D7E-23E8-4CC0-BC78-EE03C5D6A3CB}"/>
                  </a:ext>
                </a:extLst>
              </p14:cNvPr>
              <p14:cNvContentPartPr/>
              <p14:nvPr/>
            </p14:nvContentPartPr>
            <p14:xfrm>
              <a:off x="7284360" y="5333560"/>
              <a:ext cx="15840" cy="136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0AE2D7E-23E8-4CC0-BC78-EE03C5D6A3C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266360" y="5315560"/>
                <a:ext cx="51480" cy="4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295723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F6140AA-E131-4DF6-92FC-F8948FCE7C7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0000" t="5555" r="31250" b="60556"/>
          <a:stretch/>
        </p:blipFill>
        <p:spPr>
          <a:xfrm>
            <a:off x="228600" y="210820"/>
            <a:ext cx="3200400" cy="650748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871C01-C736-4FCE-84F0-28495E7828F9}"/>
                  </a:ext>
                </a:extLst>
              </p14:cNvPr>
              <p14:cNvContentPartPr/>
              <p14:nvPr/>
            </p14:nvContentPartPr>
            <p14:xfrm>
              <a:off x="3829800" y="934360"/>
              <a:ext cx="279720" cy="288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871C01-C736-4FCE-84F0-28495E7828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811800" y="916360"/>
                <a:ext cx="3153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86A2F7A-5C10-4EE3-BB13-F69414F5D89B}"/>
                  </a:ext>
                </a:extLst>
              </p14:cNvPr>
              <p14:cNvContentPartPr/>
              <p14:nvPr/>
            </p14:nvContentPartPr>
            <p14:xfrm>
              <a:off x="3801360" y="1299760"/>
              <a:ext cx="356760" cy="179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86A2F7A-5C10-4EE3-BB13-F69414F5D89B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783720" y="1282120"/>
                <a:ext cx="39240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E849618-DF5A-48F8-B179-394C0F8F7809}"/>
                  </a:ext>
                </a:extLst>
              </p14:cNvPr>
              <p14:cNvContentPartPr/>
              <p14:nvPr/>
            </p14:nvContentPartPr>
            <p14:xfrm>
              <a:off x="4328040" y="934360"/>
              <a:ext cx="82080" cy="397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E849618-DF5A-48F8-B179-394C0F8F7809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310040" y="916720"/>
                <a:ext cx="11772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5DDA05F-DC64-4473-8994-9B9DE7E4BC94}"/>
                  </a:ext>
                </a:extLst>
              </p14:cNvPr>
              <p14:cNvContentPartPr/>
              <p14:nvPr/>
            </p14:nvContentPartPr>
            <p14:xfrm>
              <a:off x="3561600" y="863440"/>
              <a:ext cx="100800" cy="557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5DDA05F-DC64-4473-8994-9B9DE7E4BC94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543600" y="845440"/>
                <a:ext cx="13644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FE4A586-344D-45EA-BEB3-CA356799A5F6}"/>
                  </a:ext>
                </a:extLst>
              </p14:cNvPr>
              <p14:cNvContentPartPr/>
              <p14:nvPr/>
            </p14:nvContentPartPr>
            <p14:xfrm>
              <a:off x="4502280" y="1328560"/>
              <a:ext cx="111600" cy="294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FE4A586-344D-45EA-BEB3-CA356799A5F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484280" y="1310920"/>
                <a:ext cx="14724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E2CCA5-853F-4C13-BDE3-4DA0C0CF6196}"/>
                  </a:ext>
                </a:extLst>
              </p14:cNvPr>
              <p14:cNvContentPartPr/>
              <p14:nvPr/>
            </p14:nvContentPartPr>
            <p14:xfrm>
              <a:off x="5120040" y="118816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E2CCA5-853F-4C13-BDE3-4DA0C0CF619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102400" y="1170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0E37EFD-E07B-4424-A4BE-7C278B9C41ED}"/>
                  </a:ext>
                </a:extLst>
              </p14:cNvPr>
              <p14:cNvContentPartPr/>
              <p14:nvPr/>
            </p14:nvContentPartPr>
            <p14:xfrm>
              <a:off x="5191680" y="1168360"/>
              <a:ext cx="309600" cy="405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0E37EFD-E07B-4424-A4BE-7C278B9C41E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173680" y="1150376"/>
                <a:ext cx="34524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F1695A-9B92-4AEE-A3A0-31CAF0A9B55F}"/>
                  </a:ext>
                </a:extLst>
              </p14:cNvPr>
              <p14:cNvContentPartPr/>
              <p14:nvPr/>
            </p14:nvContentPartPr>
            <p14:xfrm>
              <a:off x="4977480" y="1290040"/>
              <a:ext cx="136800" cy="957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F1695A-9B92-4AEE-A3A0-31CAF0A9B55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959840" y="1272040"/>
                <a:ext cx="1724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F915A83-DDD2-41A2-9CA8-0468A7756882}"/>
                  </a:ext>
                </a:extLst>
              </p14:cNvPr>
              <p14:cNvContentPartPr/>
              <p14:nvPr/>
            </p14:nvContentPartPr>
            <p14:xfrm>
              <a:off x="4683360" y="1290040"/>
              <a:ext cx="220320" cy="150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F915A83-DDD2-41A2-9CA8-0468A7756882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665691" y="1272040"/>
                <a:ext cx="256018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3DD8B85-D6DA-4BFE-AC3F-5987F0D76174}"/>
                  </a:ext>
                </a:extLst>
              </p14:cNvPr>
              <p14:cNvContentPartPr/>
              <p14:nvPr/>
            </p14:nvContentPartPr>
            <p14:xfrm>
              <a:off x="5811240" y="1177720"/>
              <a:ext cx="19620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3DD8B85-D6DA-4BFE-AC3F-5987F0D76174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793600" y="1160080"/>
                <a:ext cx="231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65EC1C4-AFCF-4385-8B77-0B1AD526E7BE}"/>
                  </a:ext>
                </a:extLst>
              </p14:cNvPr>
              <p14:cNvContentPartPr/>
              <p14:nvPr/>
            </p14:nvContentPartPr>
            <p14:xfrm>
              <a:off x="5841480" y="1248640"/>
              <a:ext cx="16164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65EC1C4-AFCF-4385-8B77-0B1AD526E7BE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823840" y="1231000"/>
                <a:ext cx="197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91284D3-9540-4616-B894-E36D1B3B90F8}"/>
                  </a:ext>
                </a:extLst>
              </p14:cNvPr>
              <p14:cNvContentPartPr/>
              <p14:nvPr/>
            </p14:nvContentPartPr>
            <p14:xfrm>
              <a:off x="6207240" y="1129840"/>
              <a:ext cx="257760" cy="17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91284D3-9540-4616-B894-E36D1B3B90F8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189240" y="1111840"/>
                <a:ext cx="2934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B5ED224-F483-4D27-B8DE-AF2B3AF947CD}"/>
                  </a:ext>
                </a:extLst>
              </p14:cNvPr>
              <p14:cNvContentPartPr/>
              <p14:nvPr/>
            </p14:nvContentPartPr>
            <p14:xfrm>
              <a:off x="7032360" y="1259440"/>
              <a:ext cx="18720" cy="82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B5ED224-F483-4D27-B8DE-AF2B3AF947CD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014720" y="1241800"/>
                <a:ext cx="543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4128D16-A350-4D75-9524-78D056BA9BD2}"/>
                  </a:ext>
                </a:extLst>
              </p14:cNvPr>
              <p14:cNvContentPartPr/>
              <p14:nvPr/>
            </p14:nvContentPartPr>
            <p14:xfrm>
              <a:off x="7223160" y="1198240"/>
              <a:ext cx="164880" cy="1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4128D16-A350-4D75-9524-78D056BA9BD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205520" y="1180600"/>
                <a:ext cx="2005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9AEA1BD-A763-4DE2-A06C-DB98BEBBC165}"/>
                  </a:ext>
                </a:extLst>
              </p14:cNvPr>
              <p14:cNvContentPartPr/>
              <p14:nvPr/>
            </p14:nvContentPartPr>
            <p14:xfrm>
              <a:off x="7561560" y="1107160"/>
              <a:ext cx="415080" cy="342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9AEA1BD-A763-4DE2-A06C-DB98BEBBC16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543576" y="1089520"/>
                <a:ext cx="450689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14FBA2-9F61-4106-887A-A5A170CAA267}"/>
                  </a:ext>
                </a:extLst>
              </p14:cNvPr>
              <p14:cNvContentPartPr/>
              <p14:nvPr/>
            </p14:nvContentPartPr>
            <p14:xfrm>
              <a:off x="6566160" y="1119760"/>
              <a:ext cx="352080" cy="419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14FBA2-9F61-4106-887A-A5A170CAA26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548538" y="1102120"/>
                <a:ext cx="387684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8C2B1B6-18ED-41CF-BD1B-CA152F2918B9}"/>
                  </a:ext>
                </a:extLst>
              </p14:cNvPr>
              <p14:cNvContentPartPr/>
              <p14:nvPr/>
            </p14:nvContentPartPr>
            <p14:xfrm>
              <a:off x="8064840" y="1096720"/>
              <a:ext cx="250560" cy="283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8C2B1B6-18ED-41CF-BD1B-CA152F2918B9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046840" y="1079080"/>
                <a:ext cx="28620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9946ABF-D2DA-434B-A34A-1947C8D95EA5}"/>
                  </a:ext>
                </a:extLst>
              </p14:cNvPr>
              <p14:cNvContentPartPr/>
              <p14:nvPr/>
            </p14:nvContentPartPr>
            <p14:xfrm>
              <a:off x="271560" y="162160"/>
              <a:ext cx="2058120" cy="356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9946ABF-D2DA-434B-A34A-1947C8D95EA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53920" y="126160"/>
                <a:ext cx="209376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860C62-79F6-4ABC-B88A-B13EC3385F77}"/>
                  </a:ext>
                </a:extLst>
              </p14:cNvPr>
              <p14:cNvContentPartPr/>
              <p14:nvPr/>
            </p14:nvContentPartPr>
            <p14:xfrm>
              <a:off x="3961920" y="1866040"/>
              <a:ext cx="629280" cy="295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860C62-79F6-4ABC-B88A-B13EC3385F77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944280" y="1848400"/>
                <a:ext cx="6649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74568CB-5D5F-405E-A2EB-D5FEBE7F6791}"/>
                  </a:ext>
                </a:extLst>
              </p14:cNvPr>
              <p14:cNvContentPartPr/>
              <p14:nvPr/>
            </p14:nvContentPartPr>
            <p14:xfrm>
              <a:off x="3636840" y="1727080"/>
              <a:ext cx="224280" cy="442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74568CB-5D5F-405E-A2EB-D5FEBE7F679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619172" y="1709095"/>
                <a:ext cx="259977" cy="4784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16E652D-5D3B-4ECF-8E32-0E7951FDC543}"/>
                  </a:ext>
                </a:extLst>
              </p14:cNvPr>
              <p14:cNvContentPartPr/>
              <p14:nvPr/>
            </p14:nvContentPartPr>
            <p14:xfrm>
              <a:off x="5250360" y="1861720"/>
              <a:ext cx="145800" cy="480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16E652D-5D3B-4ECF-8E32-0E7951FDC543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232720" y="1844080"/>
                <a:ext cx="1814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424379-A9DF-4A0F-8CA5-CBA90B612826}"/>
                  </a:ext>
                </a:extLst>
              </p14:cNvPr>
              <p14:cNvContentPartPr/>
              <p14:nvPr/>
            </p14:nvContentPartPr>
            <p14:xfrm>
              <a:off x="5518560" y="2051800"/>
              <a:ext cx="8640" cy="160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424379-A9DF-4A0F-8CA5-CBA90B61282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500920" y="2034160"/>
                <a:ext cx="4428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9E228A1-A705-430B-AAFE-652DE1D29717}"/>
                  </a:ext>
                </a:extLst>
              </p14:cNvPr>
              <p14:cNvContentPartPr/>
              <p14:nvPr/>
            </p14:nvContentPartPr>
            <p14:xfrm>
              <a:off x="5628000" y="1848760"/>
              <a:ext cx="135360" cy="226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9E228A1-A705-430B-AAFE-652DE1D2971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610360" y="1830760"/>
                <a:ext cx="1710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43C312E-EBDB-4BC1-8867-B0D7772158FC}"/>
                  </a:ext>
                </a:extLst>
              </p14:cNvPr>
              <p14:cNvContentPartPr/>
              <p14:nvPr/>
            </p14:nvContentPartPr>
            <p14:xfrm>
              <a:off x="5851560" y="1827160"/>
              <a:ext cx="314280" cy="446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43C312E-EBDB-4BC1-8867-B0D7772158F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833560" y="1809520"/>
                <a:ext cx="34992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FC60EBA-8028-4E81-9D01-DDFA1E512069}"/>
                  </a:ext>
                </a:extLst>
              </p14:cNvPr>
              <p14:cNvContentPartPr/>
              <p14:nvPr/>
            </p14:nvContentPartPr>
            <p14:xfrm>
              <a:off x="6531600" y="1831480"/>
              <a:ext cx="194400" cy="215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FC60EBA-8028-4E81-9D01-DDFA1E51206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513960" y="1813480"/>
                <a:ext cx="2300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7ABBEBE-4A60-4EDC-9451-EB8354AC16C8}"/>
                  </a:ext>
                </a:extLst>
              </p14:cNvPr>
              <p14:cNvContentPartPr/>
              <p14:nvPr/>
            </p14:nvContentPartPr>
            <p14:xfrm>
              <a:off x="6823920" y="1819240"/>
              <a:ext cx="173880" cy="184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7ABBEBE-4A60-4EDC-9451-EB8354AC16C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806280" y="1801600"/>
                <a:ext cx="2095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8EB8A19-2F88-40B3-BE61-42928191998A}"/>
                  </a:ext>
                </a:extLst>
              </p14:cNvPr>
              <p14:cNvContentPartPr/>
              <p14:nvPr/>
            </p14:nvContentPartPr>
            <p14:xfrm>
              <a:off x="8503680" y="1736800"/>
              <a:ext cx="398160" cy="294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8EB8A19-2F88-40B3-BE61-42928191998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485680" y="1719160"/>
                <a:ext cx="4338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63EF09B-CAA2-4B32-B15F-2FA8409DBFE8}"/>
                  </a:ext>
                </a:extLst>
              </p14:cNvPr>
              <p14:cNvContentPartPr/>
              <p14:nvPr/>
            </p14:nvContentPartPr>
            <p14:xfrm>
              <a:off x="7254120" y="1635640"/>
              <a:ext cx="1136520" cy="781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63EF09B-CAA2-4B32-B15F-2FA8409DBFE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36120" y="1617648"/>
                <a:ext cx="1172160" cy="817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305C5F3-02E7-41EC-9BFC-1045EA97013A}"/>
                  </a:ext>
                </a:extLst>
              </p14:cNvPr>
              <p14:cNvContentPartPr/>
              <p14:nvPr/>
            </p14:nvContentPartPr>
            <p14:xfrm>
              <a:off x="4257480" y="3565960"/>
              <a:ext cx="862920" cy="419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305C5F3-02E7-41EC-9BFC-1045EA97013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239833" y="3547960"/>
                <a:ext cx="898575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A019295-E660-44B6-937E-46FCEDEE640A}"/>
                  </a:ext>
                </a:extLst>
              </p14:cNvPr>
              <p14:cNvContentPartPr/>
              <p14:nvPr/>
            </p14:nvContentPartPr>
            <p14:xfrm>
              <a:off x="305760" y="3239800"/>
              <a:ext cx="1899720" cy="389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A019295-E660-44B6-937E-46FCEDEE640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88120" y="3204160"/>
                <a:ext cx="193536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93B4ACB-5CFB-45B0-86B0-C882F1B7F194}"/>
                  </a:ext>
                </a:extLst>
              </p14:cNvPr>
              <p14:cNvContentPartPr/>
              <p14:nvPr/>
            </p14:nvContentPartPr>
            <p14:xfrm>
              <a:off x="5956680" y="3626440"/>
              <a:ext cx="160560" cy="222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93B4ACB-5CFB-45B0-86B0-C882F1B7F19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939040" y="3608800"/>
                <a:ext cx="19620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C9C6E7E-1EC6-4A29-838C-3A246FA5517E}"/>
                  </a:ext>
                </a:extLst>
              </p14:cNvPr>
              <p14:cNvContentPartPr/>
              <p14:nvPr/>
            </p14:nvContentPartPr>
            <p14:xfrm>
              <a:off x="6750480" y="3655600"/>
              <a:ext cx="107640" cy="175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C9C6E7E-1EC6-4A29-838C-3A246FA5517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732480" y="3637960"/>
                <a:ext cx="14328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E63B8DE-5D15-4B0A-8212-0B92E6E32CC6}"/>
                  </a:ext>
                </a:extLst>
              </p14:cNvPr>
              <p14:cNvContentPartPr/>
              <p14:nvPr/>
            </p14:nvContentPartPr>
            <p14:xfrm>
              <a:off x="6994560" y="3677560"/>
              <a:ext cx="89280" cy="131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E63B8DE-5D15-4B0A-8212-0B92E6E32CC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76560" y="3659920"/>
                <a:ext cx="1249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C2FE449-2B49-4ACF-AC96-87BEA399A603}"/>
                  </a:ext>
                </a:extLst>
              </p14:cNvPr>
              <p14:cNvContentPartPr/>
              <p14:nvPr/>
            </p14:nvContentPartPr>
            <p14:xfrm>
              <a:off x="6247560" y="3596200"/>
              <a:ext cx="293760" cy="448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C2FE449-2B49-4ACF-AC96-87BEA399A603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229560" y="3578560"/>
                <a:ext cx="3294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770DAC3-7943-4446-A2DE-AB3BCD6352B5}"/>
                  </a:ext>
                </a:extLst>
              </p14:cNvPr>
              <p14:cNvContentPartPr/>
              <p14:nvPr/>
            </p14:nvContentPartPr>
            <p14:xfrm>
              <a:off x="5547000" y="3643720"/>
              <a:ext cx="254160" cy="499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770DAC3-7943-4446-A2DE-AB3BCD6352B5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529360" y="3625720"/>
                <a:ext cx="28980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573288-D064-47EF-9B67-77E9C1E6A2F5}"/>
                  </a:ext>
                </a:extLst>
              </p14:cNvPr>
              <p14:cNvContentPartPr/>
              <p14:nvPr/>
            </p14:nvContentPartPr>
            <p14:xfrm>
              <a:off x="8709600" y="3492520"/>
              <a:ext cx="191520" cy="239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573288-D064-47EF-9B67-77E9C1E6A2F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8691960" y="3474880"/>
                <a:ext cx="22716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5B42195-B21B-469C-92C4-C0B5D36D9D08}"/>
                  </a:ext>
                </a:extLst>
              </p14:cNvPr>
              <p14:cNvContentPartPr/>
              <p14:nvPr/>
            </p14:nvContentPartPr>
            <p14:xfrm>
              <a:off x="7282560" y="3403240"/>
              <a:ext cx="1325880" cy="757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5B42195-B21B-469C-92C4-C0B5D36D9D0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264560" y="3385240"/>
                <a:ext cx="1361520" cy="79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DDB1091-B105-4B17-A09F-950B6ECC87DE}"/>
                  </a:ext>
                </a:extLst>
              </p14:cNvPr>
              <p14:cNvContentPartPr/>
              <p14:nvPr/>
            </p14:nvContentPartPr>
            <p14:xfrm>
              <a:off x="4427760" y="4236280"/>
              <a:ext cx="296280" cy="639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DDB1091-B105-4B17-A09F-950B6ECC87D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409760" y="4218640"/>
                <a:ext cx="331920" cy="67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B0BBB73-1FED-4D5A-B8B0-DC422BF7EDD2}"/>
                  </a:ext>
                </a:extLst>
              </p14:cNvPr>
              <p14:cNvContentPartPr/>
              <p14:nvPr/>
            </p14:nvContentPartPr>
            <p14:xfrm>
              <a:off x="5135160" y="4510600"/>
              <a:ext cx="331560" cy="163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B0BBB73-1FED-4D5A-B8B0-DC422BF7EDD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17520" y="4492600"/>
                <a:ext cx="36720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81D1152-DF7A-46B9-8A74-376E7EF13C24}"/>
                  </a:ext>
                </a:extLst>
              </p14:cNvPr>
              <p14:cNvContentPartPr/>
              <p14:nvPr/>
            </p14:nvContentPartPr>
            <p14:xfrm>
              <a:off x="7072320" y="4368400"/>
              <a:ext cx="79920" cy="1936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81D1152-DF7A-46B9-8A74-376E7EF13C2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054320" y="4350760"/>
                <a:ext cx="1155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6AB20C2-90A4-40AB-BC31-6DB4008306F7}"/>
                  </a:ext>
                </a:extLst>
              </p14:cNvPr>
              <p14:cNvContentPartPr/>
              <p14:nvPr/>
            </p14:nvContentPartPr>
            <p14:xfrm>
              <a:off x="6330000" y="4411960"/>
              <a:ext cx="598680" cy="2138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6AB20C2-90A4-40AB-BC31-6DB4008306F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312000" y="4393960"/>
                <a:ext cx="63432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6D4D04A-373E-4EDB-9CDC-AC1DA57DE108}"/>
                  </a:ext>
                </a:extLst>
              </p14:cNvPr>
              <p14:cNvContentPartPr/>
              <p14:nvPr/>
            </p14:nvContentPartPr>
            <p14:xfrm>
              <a:off x="5953440" y="4307560"/>
              <a:ext cx="145800" cy="333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6D4D04A-373E-4EDB-9CDC-AC1DA57DE10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935440" y="4289560"/>
                <a:ext cx="18144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3E76B4C-B12C-4777-AC44-DF912D9BD7B1}"/>
                  </a:ext>
                </a:extLst>
              </p14:cNvPr>
              <p14:cNvContentPartPr/>
              <p14:nvPr/>
            </p14:nvContentPartPr>
            <p14:xfrm>
              <a:off x="5566080" y="4494400"/>
              <a:ext cx="215280" cy="192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3E76B4C-B12C-4777-AC44-DF912D9BD7B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548080" y="4476400"/>
                <a:ext cx="250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A20FC64-9B37-41F6-89D8-350997FC82C6}"/>
                  </a:ext>
                </a:extLst>
              </p14:cNvPr>
              <p14:cNvContentPartPr/>
              <p14:nvPr/>
            </p14:nvContentPartPr>
            <p14:xfrm>
              <a:off x="8036040" y="4266880"/>
              <a:ext cx="185400" cy="2260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A20FC64-9B37-41F6-89D8-350997FC82C6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018400" y="4248880"/>
                <a:ext cx="22104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BA4C09A-5D6A-4C08-BAD2-B77C154EE2D7}"/>
                  </a:ext>
                </a:extLst>
              </p14:cNvPr>
              <p14:cNvContentPartPr/>
              <p14:nvPr/>
            </p14:nvContentPartPr>
            <p14:xfrm>
              <a:off x="7490280" y="4358680"/>
              <a:ext cx="453600" cy="3474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BA4C09A-5D6A-4C08-BAD2-B77C154EE2D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472626" y="4340680"/>
                <a:ext cx="489268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9F9EBF5-D77E-4D2F-B24B-424B24F11C8F}"/>
                  </a:ext>
                </a:extLst>
              </p14:cNvPr>
              <p14:cNvContentPartPr/>
              <p14:nvPr/>
            </p14:nvContentPartPr>
            <p14:xfrm>
              <a:off x="6520440" y="4988320"/>
              <a:ext cx="595440" cy="3366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9F9EBF5-D77E-4D2F-B24B-424B24F11C8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02800" y="4970320"/>
                <a:ext cx="63108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1B3995A1-BCA3-4094-AB12-5A03B2178FC8}"/>
                  </a:ext>
                </a:extLst>
              </p14:cNvPr>
              <p14:cNvContentPartPr/>
              <p14:nvPr/>
            </p14:nvContentPartPr>
            <p14:xfrm>
              <a:off x="5424960" y="4977880"/>
              <a:ext cx="690120" cy="3837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1B3995A1-BCA3-4094-AB12-5A03B2178FC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407320" y="4960240"/>
                <a:ext cx="7257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C9EEF9B7-AE82-4776-BBFE-67ACA81B89F6}"/>
                  </a:ext>
                </a:extLst>
              </p14:cNvPr>
              <p14:cNvContentPartPr/>
              <p14:nvPr/>
            </p14:nvContentPartPr>
            <p14:xfrm>
              <a:off x="4256760" y="5018560"/>
              <a:ext cx="761760" cy="3866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C9EEF9B7-AE82-4776-BBFE-67ACA81B89F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239120" y="5000920"/>
                <a:ext cx="79740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32044A47-8129-4C3C-AB27-904CDDFCB87B}"/>
                  </a:ext>
                </a:extLst>
              </p14:cNvPr>
              <p14:cNvContentPartPr/>
              <p14:nvPr/>
            </p14:nvContentPartPr>
            <p14:xfrm>
              <a:off x="4216080" y="5470720"/>
              <a:ext cx="795960" cy="1245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32044A47-8129-4C3C-AB27-904CDDFCB87B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198440" y="5452720"/>
                <a:ext cx="83160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0AE2D7E-23E8-4CC0-BC78-EE03C5D6A3CB}"/>
                  </a:ext>
                </a:extLst>
              </p14:cNvPr>
              <p14:cNvContentPartPr/>
              <p14:nvPr/>
            </p14:nvContentPartPr>
            <p14:xfrm>
              <a:off x="7284360" y="5333560"/>
              <a:ext cx="15840" cy="136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0AE2D7E-23E8-4CC0-BC78-EE03C5D6A3C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266360" y="5315560"/>
                <a:ext cx="51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E5D0C4-0E5E-4B2A-8058-20FCC15BC776}"/>
                  </a:ext>
                </a:extLst>
              </p14:cNvPr>
              <p14:cNvContentPartPr/>
              <p14:nvPr/>
            </p14:nvContentPartPr>
            <p14:xfrm>
              <a:off x="7426560" y="4998400"/>
              <a:ext cx="771480" cy="388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E5D0C4-0E5E-4B2A-8058-20FCC15BC776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408568" y="4980400"/>
                <a:ext cx="807103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8E16FA3-D0E2-46A7-B66C-8337C80774D3}"/>
                  </a:ext>
                </a:extLst>
              </p14:cNvPr>
              <p14:cNvContentPartPr/>
              <p14:nvPr/>
            </p14:nvContentPartPr>
            <p14:xfrm>
              <a:off x="3586080" y="5642440"/>
              <a:ext cx="4485960" cy="11858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8E16FA3-D0E2-46A7-B66C-8337C80774D3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568080" y="5624800"/>
                <a:ext cx="4521600" cy="122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830417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14EDCE7-DA96-4E6C-B7C5-7CA3B5A8EB4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8654" t="13333" r="31899" b="77778"/>
          <a:stretch/>
        </p:blipFill>
        <p:spPr>
          <a:xfrm>
            <a:off x="3733800" y="381000"/>
            <a:ext cx="1447800" cy="153246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5EB0028-BDC1-4A66-9C81-A46E640AACAA}"/>
                  </a:ext>
                </a:extLst>
              </p14:cNvPr>
              <p14:cNvContentPartPr/>
              <p14:nvPr/>
            </p14:nvContentPartPr>
            <p14:xfrm>
              <a:off x="3385200" y="612520"/>
              <a:ext cx="1918800" cy="1065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5EB0028-BDC1-4A66-9C81-A46E640AACA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22200" y="549520"/>
                <a:ext cx="2044440" cy="119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14EDCE7-DA96-4E6C-B7C5-7CA3B5A8EB4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333" r="13750" b="77778"/>
          <a:stretch/>
        </p:blipFill>
        <p:spPr>
          <a:xfrm>
            <a:off x="1066800" y="381000"/>
            <a:ext cx="6896100" cy="153246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4B82D93-DAE3-4A58-8C0E-9605FFC750EF}"/>
                  </a:ext>
                </a:extLst>
              </p14:cNvPr>
              <p14:cNvContentPartPr/>
              <p14:nvPr/>
            </p14:nvContentPartPr>
            <p14:xfrm>
              <a:off x="3162000" y="530440"/>
              <a:ext cx="4596120" cy="996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4B82D93-DAE3-4A58-8C0E-9605FFC750E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099360" y="467800"/>
                <a:ext cx="4721760" cy="1122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2440213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14EDCE7-DA96-4E6C-B7C5-7CA3B5A8EB4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333" r="13750" b="77778"/>
          <a:stretch/>
        </p:blipFill>
        <p:spPr>
          <a:xfrm>
            <a:off x="1066800" y="381000"/>
            <a:ext cx="6896100" cy="153246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E27C33F-B7DC-454D-B8FF-CE35F8D1250A}"/>
                  </a:ext>
                </a:extLst>
              </p14:cNvPr>
              <p14:cNvContentPartPr/>
              <p14:nvPr/>
            </p14:nvContentPartPr>
            <p14:xfrm>
              <a:off x="4899360" y="377800"/>
              <a:ext cx="2817720" cy="1247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E27C33F-B7DC-454D-B8FF-CE35F8D1250A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836720" y="314800"/>
                <a:ext cx="2943360" cy="137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4604477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14EDCE7-DA96-4E6C-B7C5-7CA3B5A8EB4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333" r="13750" b="77778"/>
          <a:stretch/>
        </p:blipFill>
        <p:spPr>
          <a:xfrm>
            <a:off x="1066800" y="381000"/>
            <a:ext cx="6896100" cy="153246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A971EC-3A7B-4C78-A1CA-6717DB90C19F}"/>
                  </a:ext>
                </a:extLst>
              </p14:cNvPr>
              <p14:cNvContentPartPr/>
              <p14:nvPr/>
            </p14:nvContentPartPr>
            <p14:xfrm>
              <a:off x="5078280" y="530800"/>
              <a:ext cx="2694240" cy="658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A971EC-3A7B-4C78-A1CA-6717DB90C19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015640" y="467800"/>
                <a:ext cx="2819880" cy="784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1717099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14EDCE7-DA96-4E6C-B7C5-7CA3B5A8EB4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333" r="13750" b="77778"/>
          <a:stretch/>
        </p:blipFill>
        <p:spPr>
          <a:xfrm>
            <a:off x="1066800" y="381000"/>
            <a:ext cx="6896100" cy="15324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529450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14EDCE7-DA96-4E6C-B7C5-7CA3B5A8EB4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333" r="13750" b="77778"/>
          <a:stretch/>
        </p:blipFill>
        <p:spPr>
          <a:xfrm>
            <a:off x="1066800" y="381000"/>
            <a:ext cx="6896100" cy="153246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8B30026-CCDE-4116-A320-C281DEFC0423}"/>
                  </a:ext>
                </a:extLst>
              </p14:cNvPr>
              <p14:cNvContentPartPr/>
              <p14:nvPr/>
            </p14:nvContentPartPr>
            <p14:xfrm>
              <a:off x="639480" y="2133160"/>
              <a:ext cx="907560" cy="553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8B30026-CCDE-4116-A320-C281DEFC0423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21833" y="2115509"/>
                <a:ext cx="943214" cy="5889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7B23066-4145-4E62-BFBC-1AFD44878CBF}"/>
                  </a:ext>
                </a:extLst>
              </p14:cNvPr>
              <p14:cNvContentPartPr/>
              <p14:nvPr/>
            </p14:nvContentPartPr>
            <p14:xfrm>
              <a:off x="1808040" y="2281480"/>
              <a:ext cx="179640" cy="6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7B23066-4145-4E62-BFBC-1AFD44878CBF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90400" y="2263480"/>
                <a:ext cx="2152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6F697E8-82B4-4C4C-A19E-FC4C17DF7C9E}"/>
                  </a:ext>
                </a:extLst>
              </p14:cNvPr>
              <p14:cNvContentPartPr/>
              <p14:nvPr/>
            </p14:nvContentPartPr>
            <p14:xfrm>
              <a:off x="1818120" y="2387320"/>
              <a:ext cx="143280" cy="11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6F697E8-82B4-4C4C-A19E-FC4C17DF7C9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800120" y="23696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24697B1-473D-41C8-80EB-725B4BEF379F}"/>
                  </a:ext>
                </a:extLst>
              </p14:cNvPr>
              <p14:cNvContentPartPr/>
              <p14:nvPr/>
            </p14:nvContentPartPr>
            <p14:xfrm>
              <a:off x="3118800" y="2301640"/>
              <a:ext cx="80640" cy="14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24697B1-473D-41C8-80EB-725B4BEF379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100800" y="2284000"/>
                <a:ext cx="116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B39017-6887-4822-B0A7-588E202A567A}"/>
                  </a:ext>
                </a:extLst>
              </p14:cNvPr>
              <p14:cNvContentPartPr/>
              <p14:nvPr/>
            </p14:nvContentPartPr>
            <p14:xfrm>
              <a:off x="3939600" y="2178880"/>
              <a:ext cx="313560" cy="468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B39017-6887-4822-B0A7-588E202A567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921600" y="2161240"/>
                <a:ext cx="34920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0B5225-981A-47DD-BE59-8E5C9D8F4366}"/>
                  </a:ext>
                </a:extLst>
              </p14:cNvPr>
              <p14:cNvContentPartPr/>
              <p14:nvPr/>
            </p14:nvContentPartPr>
            <p14:xfrm>
              <a:off x="3352440" y="2214520"/>
              <a:ext cx="488880" cy="446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0B5225-981A-47DD-BE59-8E5C9D8F436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334800" y="2196880"/>
                <a:ext cx="52452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5087A7-57F9-4AA9-89D0-4EAF5BD8AA13}"/>
                  </a:ext>
                </a:extLst>
              </p14:cNvPr>
              <p14:cNvContentPartPr/>
              <p14:nvPr/>
            </p14:nvContentPartPr>
            <p14:xfrm>
              <a:off x="2204400" y="2173840"/>
              <a:ext cx="813240" cy="523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5087A7-57F9-4AA9-89D0-4EAF5BD8AA1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186408" y="2156200"/>
                <a:ext cx="848864" cy="55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14786246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14EDCE7-DA96-4E6C-B7C5-7CA3B5A8EB4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333" r="13750" b="77778"/>
          <a:stretch/>
        </p:blipFill>
        <p:spPr>
          <a:xfrm>
            <a:off x="1066800" y="381000"/>
            <a:ext cx="6896100" cy="153246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8B30026-CCDE-4116-A320-C281DEFC0423}"/>
                  </a:ext>
                </a:extLst>
              </p14:cNvPr>
              <p14:cNvContentPartPr/>
              <p14:nvPr/>
            </p14:nvContentPartPr>
            <p14:xfrm>
              <a:off x="639480" y="2133160"/>
              <a:ext cx="907560" cy="553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8B30026-CCDE-4116-A320-C281DEFC0423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21833" y="2115509"/>
                <a:ext cx="943214" cy="5889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7B23066-4145-4E62-BFBC-1AFD44878CBF}"/>
                  </a:ext>
                </a:extLst>
              </p14:cNvPr>
              <p14:cNvContentPartPr/>
              <p14:nvPr/>
            </p14:nvContentPartPr>
            <p14:xfrm>
              <a:off x="1808040" y="2281480"/>
              <a:ext cx="179640" cy="6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7B23066-4145-4E62-BFBC-1AFD44878CBF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90400" y="2263480"/>
                <a:ext cx="2152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6F697E8-82B4-4C4C-A19E-FC4C17DF7C9E}"/>
                  </a:ext>
                </a:extLst>
              </p14:cNvPr>
              <p14:cNvContentPartPr/>
              <p14:nvPr/>
            </p14:nvContentPartPr>
            <p14:xfrm>
              <a:off x="1818120" y="2387320"/>
              <a:ext cx="143280" cy="11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6F697E8-82B4-4C4C-A19E-FC4C17DF7C9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800120" y="23696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24697B1-473D-41C8-80EB-725B4BEF379F}"/>
                  </a:ext>
                </a:extLst>
              </p14:cNvPr>
              <p14:cNvContentPartPr/>
              <p14:nvPr/>
            </p14:nvContentPartPr>
            <p14:xfrm>
              <a:off x="3118800" y="2301640"/>
              <a:ext cx="80640" cy="14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24697B1-473D-41C8-80EB-725B4BEF379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100800" y="2284000"/>
                <a:ext cx="116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B39017-6887-4822-B0A7-588E202A567A}"/>
                  </a:ext>
                </a:extLst>
              </p14:cNvPr>
              <p14:cNvContentPartPr/>
              <p14:nvPr/>
            </p14:nvContentPartPr>
            <p14:xfrm>
              <a:off x="3939600" y="2178880"/>
              <a:ext cx="313560" cy="468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B39017-6887-4822-B0A7-588E202A567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921600" y="2161240"/>
                <a:ext cx="34920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0B5225-981A-47DD-BE59-8E5C9D8F4366}"/>
                  </a:ext>
                </a:extLst>
              </p14:cNvPr>
              <p14:cNvContentPartPr/>
              <p14:nvPr/>
            </p14:nvContentPartPr>
            <p14:xfrm>
              <a:off x="3352440" y="2214520"/>
              <a:ext cx="488880" cy="446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0B5225-981A-47DD-BE59-8E5C9D8F436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334800" y="2196880"/>
                <a:ext cx="52452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5087A7-57F9-4AA9-89D0-4EAF5BD8AA13}"/>
                  </a:ext>
                </a:extLst>
              </p14:cNvPr>
              <p14:cNvContentPartPr/>
              <p14:nvPr/>
            </p14:nvContentPartPr>
            <p14:xfrm>
              <a:off x="2204400" y="2173840"/>
              <a:ext cx="813240" cy="523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5087A7-57F9-4AA9-89D0-4EAF5BD8AA1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186408" y="2156200"/>
                <a:ext cx="848864" cy="55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D9BA20E-87F3-4968-B0DC-EC693548F51B}"/>
                  </a:ext>
                </a:extLst>
              </p14:cNvPr>
              <p14:cNvContentPartPr/>
              <p14:nvPr/>
            </p14:nvContentPartPr>
            <p14:xfrm>
              <a:off x="4541160" y="2257000"/>
              <a:ext cx="126360" cy="28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D9BA20E-87F3-4968-B0DC-EC693548F51B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523160" y="2239360"/>
                <a:ext cx="162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62ADBFE-52A5-42E8-93CF-5AC51A043A93}"/>
                  </a:ext>
                </a:extLst>
              </p14:cNvPr>
              <p14:cNvContentPartPr/>
              <p14:nvPr/>
            </p14:nvContentPartPr>
            <p14:xfrm>
              <a:off x="4561320" y="2356720"/>
              <a:ext cx="10116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62ADBFE-52A5-42E8-93CF-5AC51A043A93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543680" y="2338720"/>
                <a:ext cx="136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3DFFD79-A97A-4BBE-9EF7-9E90A75D5620}"/>
                  </a:ext>
                </a:extLst>
              </p14:cNvPr>
              <p14:cNvContentPartPr/>
              <p14:nvPr/>
            </p14:nvContentPartPr>
            <p14:xfrm>
              <a:off x="4833840" y="2114080"/>
              <a:ext cx="837000" cy="515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3DFFD79-A97A-4BBE-9EF7-9E90A75D562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815848" y="2096080"/>
                <a:ext cx="872625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2A8396E-A8DB-4E39-A535-D341C71AF74C}"/>
                  </a:ext>
                </a:extLst>
              </p14:cNvPr>
              <p14:cNvContentPartPr/>
              <p14:nvPr/>
            </p14:nvContentPartPr>
            <p14:xfrm>
              <a:off x="5764440" y="2397400"/>
              <a:ext cx="16560" cy="167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2A8396E-A8DB-4E39-A535-D341C71AF74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746440" y="2379760"/>
                <a:ext cx="522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AA4AC9C-E169-437E-B35A-52C7F81A3261}"/>
                  </a:ext>
                </a:extLst>
              </p14:cNvPr>
              <p14:cNvContentPartPr/>
              <p14:nvPr/>
            </p14:nvContentPartPr>
            <p14:xfrm>
              <a:off x="6004200" y="2277160"/>
              <a:ext cx="139320" cy="1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AA4AC9C-E169-437E-B35A-52C7F81A3261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986200" y="2259520"/>
                <a:ext cx="174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A227FFA-6D94-4CA6-AC82-7D37A2265BFC}"/>
                  </a:ext>
                </a:extLst>
              </p14:cNvPr>
              <p14:cNvContentPartPr/>
              <p14:nvPr/>
            </p14:nvContentPartPr>
            <p14:xfrm>
              <a:off x="6278880" y="2109760"/>
              <a:ext cx="861480" cy="50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A227FFA-6D94-4CA6-AC82-7D37A2265BFC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261240" y="2091773"/>
                <a:ext cx="897120" cy="54177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8831642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14EDCE7-DA96-4E6C-B7C5-7CA3B5A8EB4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333" r="13750" b="77778"/>
          <a:stretch/>
        </p:blipFill>
        <p:spPr>
          <a:xfrm>
            <a:off x="1066800" y="381000"/>
            <a:ext cx="6896100" cy="153246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8B30026-CCDE-4116-A320-C281DEFC0423}"/>
                  </a:ext>
                </a:extLst>
              </p14:cNvPr>
              <p14:cNvContentPartPr/>
              <p14:nvPr/>
            </p14:nvContentPartPr>
            <p14:xfrm>
              <a:off x="639480" y="2133160"/>
              <a:ext cx="907560" cy="553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8B30026-CCDE-4116-A320-C281DEFC0423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21833" y="2115509"/>
                <a:ext cx="943214" cy="5889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7B23066-4145-4E62-BFBC-1AFD44878CBF}"/>
                  </a:ext>
                </a:extLst>
              </p14:cNvPr>
              <p14:cNvContentPartPr/>
              <p14:nvPr/>
            </p14:nvContentPartPr>
            <p14:xfrm>
              <a:off x="1808040" y="2281480"/>
              <a:ext cx="179640" cy="6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7B23066-4145-4E62-BFBC-1AFD44878CBF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90400" y="2263480"/>
                <a:ext cx="2152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6F697E8-82B4-4C4C-A19E-FC4C17DF7C9E}"/>
                  </a:ext>
                </a:extLst>
              </p14:cNvPr>
              <p14:cNvContentPartPr/>
              <p14:nvPr/>
            </p14:nvContentPartPr>
            <p14:xfrm>
              <a:off x="1818120" y="2387320"/>
              <a:ext cx="143280" cy="11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6F697E8-82B4-4C4C-A19E-FC4C17DF7C9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800120" y="23696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24697B1-473D-41C8-80EB-725B4BEF379F}"/>
                  </a:ext>
                </a:extLst>
              </p14:cNvPr>
              <p14:cNvContentPartPr/>
              <p14:nvPr/>
            </p14:nvContentPartPr>
            <p14:xfrm>
              <a:off x="3118800" y="2301640"/>
              <a:ext cx="80640" cy="14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24697B1-473D-41C8-80EB-725B4BEF379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100800" y="2284000"/>
                <a:ext cx="116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B39017-6887-4822-B0A7-588E202A567A}"/>
                  </a:ext>
                </a:extLst>
              </p14:cNvPr>
              <p14:cNvContentPartPr/>
              <p14:nvPr/>
            </p14:nvContentPartPr>
            <p14:xfrm>
              <a:off x="3939600" y="2178880"/>
              <a:ext cx="313560" cy="468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B39017-6887-4822-B0A7-588E202A567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921600" y="2161240"/>
                <a:ext cx="34920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0B5225-981A-47DD-BE59-8E5C9D8F4366}"/>
                  </a:ext>
                </a:extLst>
              </p14:cNvPr>
              <p14:cNvContentPartPr/>
              <p14:nvPr/>
            </p14:nvContentPartPr>
            <p14:xfrm>
              <a:off x="3352440" y="2214520"/>
              <a:ext cx="488880" cy="446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0B5225-981A-47DD-BE59-8E5C9D8F436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334800" y="2196880"/>
                <a:ext cx="52452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5087A7-57F9-4AA9-89D0-4EAF5BD8AA13}"/>
                  </a:ext>
                </a:extLst>
              </p14:cNvPr>
              <p14:cNvContentPartPr/>
              <p14:nvPr/>
            </p14:nvContentPartPr>
            <p14:xfrm>
              <a:off x="2204400" y="2173840"/>
              <a:ext cx="813240" cy="523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5087A7-57F9-4AA9-89D0-4EAF5BD8AA1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186408" y="2156200"/>
                <a:ext cx="848864" cy="55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D9BA20E-87F3-4968-B0DC-EC693548F51B}"/>
                  </a:ext>
                </a:extLst>
              </p14:cNvPr>
              <p14:cNvContentPartPr/>
              <p14:nvPr/>
            </p14:nvContentPartPr>
            <p14:xfrm>
              <a:off x="4541160" y="2257000"/>
              <a:ext cx="126360" cy="28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D9BA20E-87F3-4968-B0DC-EC693548F51B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523160" y="2239360"/>
                <a:ext cx="162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62ADBFE-52A5-42E8-93CF-5AC51A043A93}"/>
                  </a:ext>
                </a:extLst>
              </p14:cNvPr>
              <p14:cNvContentPartPr/>
              <p14:nvPr/>
            </p14:nvContentPartPr>
            <p14:xfrm>
              <a:off x="4561320" y="2356720"/>
              <a:ext cx="10116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62ADBFE-52A5-42E8-93CF-5AC51A043A93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543680" y="2338720"/>
                <a:ext cx="136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3DFFD79-A97A-4BBE-9EF7-9E90A75D5620}"/>
                  </a:ext>
                </a:extLst>
              </p14:cNvPr>
              <p14:cNvContentPartPr/>
              <p14:nvPr/>
            </p14:nvContentPartPr>
            <p14:xfrm>
              <a:off x="4833840" y="2114080"/>
              <a:ext cx="837000" cy="515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3DFFD79-A97A-4BBE-9EF7-9E90A75D562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815848" y="2096080"/>
                <a:ext cx="872625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2A8396E-A8DB-4E39-A535-D341C71AF74C}"/>
                  </a:ext>
                </a:extLst>
              </p14:cNvPr>
              <p14:cNvContentPartPr/>
              <p14:nvPr/>
            </p14:nvContentPartPr>
            <p14:xfrm>
              <a:off x="5764440" y="2397400"/>
              <a:ext cx="16560" cy="167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2A8396E-A8DB-4E39-A535-D341C71AF74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746440" y="2379760"/>
                <a:ext cx="522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AA4AC9C-E169-437E-B35A-52C7F81A3261}"/>
                  </a:ext>
                </a:extLst>
              </p14:cNvPr>
              <p14:cNvContentPartPr/>
              <p14:nvPr/>
            </p14:nvContentPartPr>
            <p14:xfrm>
              <a:off x="6004200" y="2277160"/>
              <a:ext cx="139320" cy="1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AA4AC9C-E169-437E-B35A-52C7F81A3261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986200" y="2259520"/>
                <a:ext cx="174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A227FFA-6D94-4CA6-AC82-7D37A2265BFC}"/>
                  </a:ext>
                </a:extLst>
              </p14:cNvPr>
              <p14:cNvContentPartPr/>
              <p14:nvPr/>
            </p14:nvContentPartPr>
            <p14:xfrm>
              <a:off x="6278880" y="2109760"/>
              <a:ext cx="861480" cy="50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A227FFA-6D94-4CA6-AC82-7D37A2265BFC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261240" y="2091773"/>
                <a:ext cx="897120" cy="541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F319E51-9193-4EEF-B242-250ED36F1D0A}"/>
                  </a:ext>
                </a:extLst>
              </p14:cNvPr>
              <p14:cNvContentPartPr/>
              <p14:nvPr/>
            </p14:nvContentPartPr>
            <p14:xfrm>
              <a:off x="4602000" y="2969080"/>
              <a:ext cx="168120" cy="1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F319E51-9193-4EEF-B242-250ED36F1D0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584360" y="2951440"/>
                <a:ext cx="20376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57E194-6FEB-406D-A53A-8985B35AB4A0}"/>
                  </a:ext>
                </a:extLst>
              </p14:cNvPr>
              <p14:cNvContentPartPr/>
              <p14:nvPr/>
            </p14:nvContentPartPr>
            <p14:xfrm>
              <a:off x="4652760" y="3061600"/>
              <a:ext cx="132840" cy="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57E194-6FEB-406D-A53A-8985B35AB4A0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35120" y="3043960"/>
                <a:ext cx="1684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DA64D03-F22C-4664-AF07-63B2929D0EA6}"/>
                  </a:ext>
                </a:extLst>
              </p14:cNvPr>
              <p14:cNvContentPartPr/>
              <p14:nvPr/>
            </p14:nvContentPartPr>
            <p14:xfrm>
              <a:off x="5089440" y="3031360"/>
              <a:ext cx="76680" cy="35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DA64D03-F22C-4664-AF07-63B2929D0EA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071800" y="3013360"/>
                <a:ext cx="1123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DF8438E-A537-4012-AB45-0F8A20D3823A}"/>
                  </a:ext>
                </a:extLst>
              </p14:cNvPr>
              <p14:cNvContentPartPr/>
              <p14:nvPr/>
            </p14:nvContentPartPr>
            <p14:xfrm>
              <a:off x="5297520" y="2824000"/>
              <a:ext cx="112320" cy="434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DF8438E-A537-4012-AB45-0F8A20D3823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279880" y="2806360"/>
                <a:ext cx="14796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401A42E-1C97-420D-82AC-648B0A856DE8}"/>
                  </a:ext>
                </a:extLst>
              </p14:cNvPr>
              <p14:cNvContentPartPr/>
              <p14:nvPr/>
            </p14:nvContentPartPr>
            <p14:xfrm>
              <a:off x="5536920" y="2919040"/>
              <a:ext cx="655200" cy="431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401A42E-1C97-420D-82AC-648B0A856DE8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519280" y="2901400"/>
                <a:ext cx="69084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FEC38E4-70AF-4BEB-9E7B-E351886DFA17}"/>
                  </a:ext>
                </a:extLst>
              </p14:cNvPr>
              <p14:cNvContentPartPr/>
              <p14:nvPr/>
            </p14:nvContentPartPr>
            <p14:xfrm>
              <a:off x="6299040" y="3081400"/>
              <a:ext cx="89640" cy="136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FEC38E4-70AF-4BEB-9E7B-E351886DFA17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281040" y="3063760"/>
                <a:ext cx="12528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18F4FCD-687B-482D-B2DD-E8365AEC46BA}"/>
                  </a:ext>
                </a:extLst>
              </p14:cNvPr>
              <p14:cNvContentPartPr/>
              <p14:nvPr/>
            </p14:nvContentPartPr>
            <p14:xfrm>
              <a:off x="6502080" y="3067720"/>
              <a:ext cx="114480" cy="5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18F4FCD-687B-482D-B2DD-E8365AEC46B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484440" y="3050080"/>
                <a:ext cx="1501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3D7843B-BF8F-42D8-B860-E2A4490364D3}"/>
                  </a:ext>
                </a:extLst>
              </p14:cNvPr>
              <p14:cNvContentPartPr/>
              <p14:nvPr/>
            </p14:nvContentPartPr>
            <p14:xfrm>
              <a:off x="7255560" y="3040720"/>
              <a:ext cx="384840" cy="159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3D7843B-BF8F-42D8-B860-E2A4490364D3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237920" y="3022761"/>
                <a:ext cx="420480" cy="1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0A3B303-4F00-4851-BFD4-03562E76479B}"/>
                  </a:ext>
                </a:extLst>
              </p14:cNvPr>
              <p14:cNvContentPartPr/>
              <p14:nvPr/>
            </p14:nvContentPartPr>
            <p14:xfrm>
              <a:off x="6772800" y="2830840"/>
              <a:ext cx="401040" cy="574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0A3B303-4F00-4851-BFD4-03562E76479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755144" y="2812840"/>
                <a:ext cx="436712" cy="60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DE80AA3-A5EE-4BEB-AF4C-FF7637040D92}"/>
                  </a:ext>
                </a:extLst>
              </p14:cNvPr>
              <p14:cNvContentPartPr/>
              <p14:nvPr/>
            </p14:nvContentPartPr>
            <p14:xfrm>
              <a:off x="7740840" y="2762800"/>
              <a:ext cx="93600" cy="478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DE80AA3-A5EE-4BEB-AF4C-FF7637040D92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723200" y="2745160"/>
                <a:ext cx="129240" cy="513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6419846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A41F5B2-CD38-4273-8B43-57C91BC3C119}"/>
                  </a:ext>
                </a:extLst>
              </p14:cNvPr>
              <p14:cNvContentPartPr/>
              <p14:nvPr/>
            </p14:nvContentPartPr>
            <p14:xfrm>
              <a:off x="7934160" y="162160"/>
              <a:ext cx="854280" cy="576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A41F5B2-CD38-4273-8B43-57C91BC3C11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916160" y="144160"/>
                <a:ext cx="88992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B2009B6-5585-421C-92E8-E6B8C4BD1C2C}"/>
                  </a:ext>
                </a:extLst>
              </p14:cNvPr>
              <p14:cNvContentPartPr/>
              <p14:nvPr/>
            </p14:nvContentPartPr>
            <p14:xfrm>
              <a:off x="487200" y="192760"/>
              <a:ext cx="2575440" cy="1524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B2009B6-5585-421C-92E8-E6B8C4BD1C2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9200" y="175116"/>
                <a:ext cx="2611080" cy="1560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D57CEB-B586-4CE8-BC6D-1103EDAE9B0B}"/>
                  </a:ext>
                </a:extLst>
              </p14:cNvPr>
              <p14:cNvContentPartPr/>
              <p14:nvPr/>
            </p14:nvContentPartPr>
            <p14:xfrm>
              <a:off x="2275320" y="1006360"/>
              <a:ext cx="1005840" cy="5630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D57CEB-B586-4CE8-BC6D-1103EDAE9B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7680" y="988720"/>
                <a:ext cx="1041480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6D3F046-151D-48FB-8172-46F4E1DB9F34}"/>
                  </a:ext>
                </a:extLst>
              </p14:cNvPr>
              <p14:cNvContentPartPr/>
              <p14:nvPr/>
            </p14:nvContentPartPr>
            <p14:xfrm>
              <a:off x="1737120" y="1690720"/>
              <a:ext cx="2765160" cy="2789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6D3F046-151D-48FB-8172-46F4E1DB9F3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19118" y="1672720"/>
                <a:ext cx="2800805" cy="2825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74616173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14EDCE7-DA96-4E6C-B7C5-7CA3B5A8EB4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333" r="13750" b="77778"/>
          <a:stretch/>
        </p:blipFill>
        <p:spPr>
          <a:xfrm>
            <a:off x="1066800" y="381000"/>
            <a:ext cx="6896100" cy="153246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8B30026-CCDE-4116-A320-C281DEFC0423}"/>
                  </a:ext>
                </a:extLst>
              </p14:cNvPr>
              <p14:cNvContentPartPr/>
              <p14:nvPr/>
            </p14:nvContentPartPr>
            <p14:xfrm>
              <a:off x="639480" y="2133160"/>
              <a:ext cx="907560" cy="553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8B30026-CCDE-4116-A320-C281DEFC0423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21833" y="2115509"/>
                <a:ext cx="943214" cy="5889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7B23066-4145-4E62-BFBC-1AFD44878CBF}"/>
                  </a:ext>
                </a:extLst>
              </p14:cNvPr>
              <p14:cNvContentPartPr/>
              <p14:nvPr/>
            </p14:nvContentPartPr>
            <p14:xfrm>
              <a:off x="1808040" y="2281480"/>
              <a:ext cx="179640" cy="6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7B23066-4145-4E62-BFBC-1AFD44878CBF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90400" y="2263480"/>
                <a:ext cx="2152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6F697E8-82B4-4C4C-A19E-FC4C17DF7C9E}"/>
                  </a:ext>
                </a:extLst>
              </p14:cNvPr>
              <p14:cNvContentPartPr/>
              <p14:nvPr/>
            </p14:nvContentPartPr>
            <p14:xfrm>
              <a:off x="1818120" y="2387320"/>
              <a:ext cx="143280" cy="11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6F697E8-82B4-4C4C-A19E-FC4C17DF7C9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800120" y="23696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24697B1-473D-41C8-80EB-725B4BEF379F}"/>
                  </a:ext>
                </a:extLst>
              </p14:cNvPr>
              <p14:cNvContentPartPr/>
              <p14:nvPr/>
            </p14:nvContentPartPr>
            <p14:xfrm>
              <a:off x="3118800" y="2301640"/>
              <a:ext cx="80640" cy="14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24697B1-473D-41C8-80EB-725B4BEF379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100800" y="2284000"/>
                <a:ext cx="116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B39017-6887-4822-B0A7-588E202A567A}"/>
                  </a:ext>
                </a:extLst>
              </p14:cNvPr>
              <p14:cNvContentPartPr/>
              <p14:nvPr/>
            </p14:nvContentPartPr>
            <p14:xfrm>
              <a:off x="3939600" y="2178880"/>
              <a:ext cx="313560" cy="468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B39017-6887-4822-B0A7-588E202A567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921600" y="2161240"/>
                <a:ext cx="34920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0B5225-981A-47DD-BE59-8E5C9D8F4366}"/>
                  </a:ext>
                </a:extLst>
              </p14:cNvPr>
              <p14:cNvContentPartPr/>
              <p14:nvPr/>
            </p14:nvContentPartPr>
            <p14:xfrm>
              <a:off x="3352440" y="2214520"/>
              <a:ext cx="488880" cy="446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0B5225-981A-47DD-BE59-8E5C9D8F436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334800" y="2196880"/>
                <a:ext cx="52452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5087A7-57F9-4AA9-89D0-4EAF5BD8AA13}"/>
                  </a:ext>
                </a:extLst>
              </p14:cNvPr>
              <p14:cNvContentPartPr/>
              <p14:nvPr/>
            </p14:nvContentPartPr>
            <p14:xfrm>
              <a:off x="2204400" y="2173840"/>
              <a:ext cx="813240" cy="523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5087A7-57F9-4AA9-89D0-4EAF5BD8AA1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186408" y="2156200"/>
                <a:ext cx="848864" cy="55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D9BA20E-87F3-4968-B0DC-EC693548F51B}"/>
                  </a:ext>
                </a:extLst>
              </p14:cNvPr>
              <p14:cNvContentPartPr/>
              <p14:nvPr/>
            </p14:nvContentPartPr>
            <p14:xfrm>
              <a:off x="4541160" y="2257000"/>
              <a:ext cx="126360" cy="28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D9BA20E-87F3-4968-B0DC-EC693548F51B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523160" y="2239360"/>
                <a:ext cx="162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62ADBFE-52A5-42E8-93CF-5AC51A043A93}"/>
                  </a:ext>
                </a:extLst>
              </p14:cNvPr>
              <p14:cNvContentPartPr/>
              <p14:nvPr/>
            </p14:nvContentPartPr>
            <p14:xfrm>
              <a:off x="4561320" y="2356720"/>
              <a:ext cx="10116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62ADBFE-52A5-42E8-93CF-5AC51A043A93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543680" y="2338720"/>
                <a:ext cx="136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3DFFD79-A97A-4BBE-9EF7-9E90A75D5620}"/>
                  </a:ext>
                </a:extLst>
              </p14:cNvPr>
              <p14:cNvContentPartPr/>
              <p14:nvPr/>
            </p14:nvContentPartPr>
            <p14:xfrm>
              <a:off x="4833840" y="2114080"/>
              <a:ext cx="837000" cy="515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3DFFD79-A97A-4BBE-9EF7-9E90A75D562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815848" y="2096080"/>
                <a:ext cx="872625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2A8396E-A8DB-4E39-A535-D341C71AF74C}"/>
                  </a:ext>
                </a:extLst>
              </p14:cNvPr>
              <p14:cNvContentPartPr/>
              <p14:nvPr/>
            </p14:nvContentPartPr>
            <p14:xfrm>
              <a:off x="5764440" y="2397400"/>
              <a:ext cx="16560" cy="167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2A8396E-A8DB-4E39-A535-D341C71AF74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746440" y="2379760"/>
                <a:ext cx="522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AA4AC9C-E169-437E-B35A-52C7F81A3261}"/>
                  </a:ext>
                </a:extLst>
              </p14:cNvPr>
              <p14:cNvContentPartPr/>
              <p14:nvPr/>
            </p14:nvContentPartPr>
            <p14:xfrm>
              <a:off x="6004200" y="2277160"/>
              <a:ext cx="139320" cy="1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AA4AC9C-E169-437E-B35A-52C7F81A3261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986200" y="2259520"/>
                <a:ext cx="174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A227FFA-6D94-4CA6-AC82-7D37A2265BFC}"/>
                  </a:ext>
                </a:extLst>
              </p14:cNvPr>
              <p14:cNvContentPartPr/>
              <p14:nvPr/>
            </p14:nvContentPartPr>
            <p14:xfrm>
              <a:off x="6278880" y="2109760"/>
              <a:ext cx="861480" cy="50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A227FFA-6D94-4CA6-AC82-7D37A2265BFC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261240" y="2091773"/>
                <a:ext cx="897120" cy="541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F319E51-9193-4EEF-B242-250ED36F1D0A}"/>
                  </a:ext>
                </a:extLst>
              </p14:cNvPr>
              <p14:cNvContentPartPr/>
              <p14:nvPr/>
            </p14:nvContentPartPr>
            <p14:xfrm>
              <a:off x="4602000" y="2969080"/>
              <a:ext cx="168120" cy="1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F319E51-9193-4EEF-B242-250ED36F1D0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584360" y="2951440"/>
                <a:ext cx="20376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57E194-6FEB-406D-A53A-8985B35AB4A0}"/>
                  </a:ext>
                </a:extLst>
              </p14:cNvPr>
              <p14:cNvContentPartPr/>
              <p14:nvPr/>
            </p14:nvContentPartPr>
            <p14:xfrm>
              <a:off x="4652760" y="3061600"/>
              <a:ext cx="132840" cy="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57E194-6FEB-406D-A53A-8985B35AB4A0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35120" y="3043960"/>
                <a:ext cx="1684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DA64D03-F22C-4664-AF07-63B2929D0EA6}"/>
                  </a:ext>
                </a:extLst>
              </p14:cNvPr>
              <p14:cNvContentPartPr/>
              <p14:nvPr/>
            </p14:nvContentPartPr>
            <p14:xfrm>
              <a:off x="5089440" y="3031360"/>
              <a:ext cx="76680" cy="35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DA64D03-F22C-4664-AF07-63B2929D0EA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071800" y="3013360"/>
                <a:ext cx="1123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DF8438E-A537-4012-AB45-0F8A20D3823A}"/>
                  </a:ext>
                </a:extLst>
              </p14:cNvPr>
              <p14:cNvContentPartPr/>
              <p14:nvPr/>
            </p14:nvContentPartPr>
            <p14:xfrm>
              <a:off x="5297520" y="2824000"/>
              <a:ext cx="112320" cy="434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DF8438E-A537-4012-AB45-0F8A20D3823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279880" y="2806360"/>
                <a:ext cx="14796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401A42E-1C97-420D-82AC-648B0A856DE8}"/>
                  </a:ext>
                </a:extLst>
              </p14:cNvPr>
              <p14:cNvContentPartPr/>
              <p14:nvPr/>
            </p14:nvContentPartPr>
            <p14:xfrm>
              <a:off x="5536920" y="2919040"/>
              <a:ext cx="655200" cy="431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401A42E-1C97-420D-82AC-648B0A856DE8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519280" y="2901400"/>
                <a:ext cx="69084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FEC38E4-70AF-4BEB-9E7B-E351886DFA17}"/>
                  </a:ext>
                </a:extLst>
              </p14:cNvPr>
              <p14:cNvContentPartPr/>
              <p14:nvPr/>
            </p14:nvContentPartPr>
            <p14:xfrm>
              <a:off x="6299040" y="3081400"/>
              <a:ext cx="89640" cy="136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FEC38E4-70AF-4BEB-9E7B-E351886DFA17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281040" y="3063760"/>
                <a:ext cx="12528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18F4FCD-687B-482D-B2DD-E8365AEC46BA}"/>
                  </a:ext>
                </a:extLst>
              </p14:cNvPr>
              <p14:cNvContentPartPr/>
              <p14:nvPr/>
            </p14:nvContentPartPr>
            <p14:xfrm>
              <a:off x="6502080" y="3067720"/>
              <a:ext cx="114480" cy="5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18F4FCD-687B-482D-B2DD-E8365AEC46B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484440" y="3050080"/>
                <a:ext cx="1501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3D7843B-BF8F-42D8-B860-E2A4490364D3}"/>
                  </a:ext>
                </a:extLst>
              </p14:cNvPr>
              <p14:cNvContentPartPr/>
              <p14:nvPr/>
            </p14:nvContentPartPr>
            <p14:xfrm>
              <a:off x="7255560" y="3040720"/>
              <a:ext cx="384840" cy="159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3D7843B-BF8F-42D8-B860-E2A4490364D3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237920" y="3022761"/>
                <a:ext cx="420480" cy="1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0A3B303-4F00-4851-BFD4-03562E76479B}"/>
                  </a:ext>
                </a:extLst>
              </p14:cNvPr>
              <p14:cNvContentPartPr/>
              <p14:nvPr/>
            </p14:nvContentPartPr>
            <p14:xfrm>
              <a:off x="6772800" y="2830840"/>
              <a:ext cx="401040" cy="574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0A3B303-4F00-4851-BFD4-03562E76479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755144" y="2812840"/>
                <a:ext cx="436712" cy="60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DE80AA3-A5EE-4BEB-AF4C-FF7637040D92}"/>
                  </a:ext>
                </a:extLst>
              </p14:cNvPr>
              <p14:cNvContentPartPr/>
              <p14:nvPr/>
            </p14:nvContentPartPr>
            <p14:xfrm>
              <a:off x="7740840" y="2762800"/>
              <a:ext cx="93600" cy="478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DE80AA3-A5EE-4BEB-AF4C-FF7637040D92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723200" y="2745160"/>
                <a:ext cx="1292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8098AC3-2B31-4953-B59E-4977F4C327F3}"/>
                  </a:ext>
                </a:extLst>
              </p14:cNvPr>
              <p14:cNvContentPartPr/>
              <p14:nvPr/>
            </p14:nvContentPartPr>
            <p14:xfrm>
              <a:off x="4752840" y="3647680"/>
              <a:ext cx="146880" cy="30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8098AC3-2B31-4953-B59E-4977F4C327F3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735200" y="3630040"/>
                <a:ext cx="1825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769E0A3-D11F-464D-9C02-7EE8355E8609}"/>
                  </a:ext>
                </a:extLst>
              </p14:cNvPr>
              <p14:cNvContentPartPr/>
              <p14:nvPr/>
            </p14:nvContentPartPr>
            <p14:xfrm>
              <a:off x="4744200" y="3748840"/>
              <a:ext cx="10872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769E0A3-D11F-464D-9C02-7EE8355E860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726200" y="3730840"/>
                <a:ext cx="144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273C57-09F3-4911-A9B8-95E8A1981031}"/>
                  </a:ext>
                </a:extLst>
              </p14:cNvPr>
              <p14:cNvContentPartPr/>
              <p14:nvPr/>
            </p14:nvContentPartPr>
            <p14:xfrm>
              <a:off x="5210760" y="3707440"/>
              <a:ext cx="102960" cy="11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273C57-09F3-4911-A9B8-95E8A1981031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192760" y="3689800"/>
                <a:ext cx="138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985CF9B-D954-4CBE-817C-4875F854C557}"/>
                  </a:ext>
                </a:extLst>
              </p14:cNvPr>
              <p14:cNvContentPartPr/>
              <p14:nvPr/>
            </p14:nvContentPartPr>
            <p14:xfrm>
              <a:off x="5481480" y="3581080"/>
              <a:ext cx="198000" cy="227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985CF9B-D954-4CBE-817C-4875F854C557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463840" y="3563080"/>
                <a:ext cx="23364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3EBBD9-727A-4258-AD51-533D0721EE68}"/>
                  </a:ext>
                </a:extLst>
              </p14:cNvPr>
              <p14:cNvContentPartPr/>
              <p14:nvPr/>
            </p14:nvContentPartPr>
            <p14:xfrm>
              <a:off x="6258360" y="3702400"/>
              <a:ext cx="382320" cy="132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3EBBD9-727A-4258-AD51-533D0721EE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240360" y="3684449"/>
                <a:ext cx="417960" cy="167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D9B89E5-2FBC-4CE6-A3EE-9A7028319CD0}"/>
                  </a:ext>
                </a:extLst>
              </p14:cNvPr>
              <p14:cNvContentPartPr/>
              <p14:nvPr/>
            </p14:nvContentPartPr>
            <p14:xfrm>
              <a:off x="5810160" y="3552640"/>
              <a:ext cx="359640" cy="455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D9B89E5-2FBC-4CE6-A3EE-9A7028319CD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792160" y="3535000"/>
                <a:ext cx="395280" cy="49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9179561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14EDCE7-DA96-4E6C-B7C5-7CA3B5A8EB4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333" r="13750" b="77778"/>
          <a:stretch/>
        </p:blipFill>
        <p:spPr>
          <a:xfrm>
            <a:off x="1066800" y="381000"/>
            <a:ext cx="6896100" cy="153246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8B30026-CCDE-4116-A320-C281DEFC0423}"/>
                  </a:ext>
                </a:extLst>
              </p14:cNvPr>
              <p14:cNvContentPartPr/>
              <p14:nvPr/>
            </p14:nvContentPartPr>
            <p14:xfrm>
              <a:off x="639480" y="2133160"/>
              <a:ext cx="907560" cy="553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8B30026-CCDE-4116-A320-C281DEFC0423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21833" y="2115509"/>
                <a:ext cx="943214" cy="5889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7B23066-4145-4E62-BFBC-1AFD44878CBF}"/>
                  </a:ext>
                </a:extLst>
              </p14:cNvPr>
              <p14:cNvContentPartPr/>
              <p14:nvPr/>
            </p14:nvContentPartPr>
            <p14:xfrm>
              <a:off x="1808040" y="2281480"/>
              <a:ext cx="179640" cy="6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7B23066-4145-4E62-BFBC-1AFD44878CBF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90400" y="2263480"/>
                <a:ext cx="2152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6F697E8-82B4-4C4C-A19E-FC4C17DF7C9E}"/>
                  </a:ext>
                </a:extLst>
              </p14:cNvPr>
              <p14:cNvContentPartPr/>
              <p14:nvPr/>
            </p14:nvContentPartPr>
            <p14:xfrm>
              <a:off x="1818120" y="2387320"/>
              <a:ext cx="143280" cy="11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6F697E8-82B4-4C4C-A19E-FC4C17DF7C9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800120" y="236968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24697B1-473D-41C8-80EB-725B4BEF379F}"/>
                  </a:ext>
                </a:extLst>
              </p14:cNvPr>
              <p14:cNvContentPartPr/>
              <p14:nvPr/>
            </p14:nvContentPartPr>
            <p14:xfrm>
              <a:off x="3118800" y="2301640"/>
              <a:ext cx="80640" cy="144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24697B1-473D-41C8-80EB-725B4BEF379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100800" y="2284000"/>
                <a:ext cx="116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B39017-6887-4822-B0A7-588E202A567A}"/>
                  </a:ext>
                </a:extLst>
              </p14:cNvPr>
              <p14:cNvContentPartPr/>
              <p14:nvPr/>
            </p14:nvContentPartPr>
            <p14:xfrm>
              <a:off x="3939600" y="2178880"/>
              <a:ext cx="313560" cy="468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B39017-6887-4822-B0A7-588E202A567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921600" y="2161240"/>
                <a:ext cx="34920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0B5225-981A-47DD-BE59-8E5C9D8F4366}"/>
                  </a:ext>
                </a:extLst>
              </p14:cNvPr>
              <p14:cNvContentPartPr/>
              <p14:nvPr/>
            </p14:nvContentPartPr>
            <p14:xfrm>
              <a:off x="3352440" y="2214520"/>
              <a:ext cx="488880" cy="446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0B5225-981A-47DD-BE59-8E5C9D8F436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334800" y="2196880"/>
                <a:ext cx="52452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25087A7-57F9-4AA9-89D0-4EAF5BD8AA13}"/>
                  </a:ext>
                </a:extLst>
              </p14:cNvPr>
              <p14:cNvContentPartPr/>
              <p14:nvPr/>
            </p14:nvContentPartPr>
            <p14:xfrm>
              <a:off x="2204400" y="2173840"/>
              <a:ext cx="813240" cy="523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25087A7-57F9-4AA9-89D0-4EAF5BD8AA1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186408" y="2156200"/>
                <a:ext cx="848864" cy="55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D9BA20E-87F3-4968-B0DC-EC693548F51B}"/>
                  </a:ext>
                </a:extLst>
              </p14:cNvPr>
              <p14:cNvContentPartPr/>
              <p14:nvPr/>
            </p14:nvContentPartPr>
            <p14:xfrm>
              <a:off x="4541160" y="2257000"/>
              <a:ext cx="126360" cy="28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D9BA20E-87F3-4968-B0DC-EC693548F51B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523160" y="2239360"/>
                <a:ext cx="162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62ADBFE-52A5-42E8-93CF-5AC51A043A93}"/>
                  </a:ext>
                </a:extLst>
              </p14:cNvPr>
              <p14:cNvContentPartPr/>
              <p14:nvPr/>
            </p14:nvContentPartPr>
            <p14:xfrm>
              <a:off x="4561320" y="2356720"/>
              <a:ext cx="10116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62ADBFE-52A5-42E8-93CF-5AC51A043A93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543680" y="2338720"/>
                <a:ext cx="136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3DFFD79-A97A-4BBE-9EF7-9E90A75D5620}"/>
                  </a:ext>
                </a:extLst>
              </p14:cNvPr>
              <p14:cNvContentPartPr/>
              <p14:nvPr/>
            </p14:nvContentPartPr>
            <p14:xfrm>
              <a:off x="4833840" y="2114080"/>
              <a:ext cx="837000" cy="515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3DFFD79-A97A-4BBE-9EF7-9E90A75D562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815848" y="2096080"/>
                <a:ext cx="872625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2A8396E-A8DB-4E39-A535-D341C71AF74C}"/>
                  </a:ext>
                </a:extLst>
              </p14:cNvPr>
              <p14:cNvContentPartPr/>
              <p14:nvPr/>
            </p14:nvContentPartPr>
            <p14:xfrm>
              <a:off x="5764440" y="2397400"/>
              <a:ext cx="16560" cy="167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2A8396E-A8DB-4E39-A535-D341C71AF74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746440" y="2379760"/>
                <a:ext cx="522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AA4AC9C-E169-437E-B35A-52C7F81A3261}"/>
                  </a:ext>
                </a:extLst>
              </p14:cNvPr>
              <p14:cNvContentPartPr/>
              <p14:nvPr/>
            </p14:nvContentPartPr>
            <p14:xfrm>
              <a:off x="6004200" y="2277160"/>
              <a:ext cx="139320" cy="18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AA4AC9C-E169-437E-B35A-52C7F81A3261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986200" y="2259520"/>
                <a:ext cx="1749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A227FFA-6D94-4CA6-AC82-7D37A2265BFC}"/>
                  </a:ext>
                </a:extLst>
              </p14:cNvPr>
              <p14:cNvContentPartPr/>
              <p14:nvPr/>
            </p14:nvContentPartPr>
            <p14:xfrm>
              <a:off x="6278880" y="2109760"/>
              <a:ext cx="861480" cy="50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A227FFA-6D94-4CA6-AC82-7D37A2265BFC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261240" y="2091773"/>
                <a:ext cx="897120" cy="541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F319E51-9193-4EEF-B242-250ED36F1D0A}"/>
                  </a:ext>
                </a:extLst>
              </p14:cNvPr>
              <p14:cNvContentPartPr/>
              <p14:nvPr/>
            </p14:nvContentPartPr>
            <p14:xfrm>
              <a:off x="4602000" y="2969080"/>
              <a:ext cx="168120" cy="18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F319E51-9193-4EEF-B242-250ED36F1D0A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584360" y="2951440"/>
                <a:ext cx="20376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57E194-6FEB-406D-A53A-8985B35AB4A0}"/>
                  </a:ext>
                </a:extLst>
              </p14:cNvPr>
              <p14:cNvContentPartPr/>
              <p14:nvPr/>
            </p14:nvContentPartPr>
            <p14:xfrm>
              <a:off x="4652760" y="3061600"/>
              <a:ext cx="132840" cy="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57E194-6FEB-406D-A53A-8985B35AB4A0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35120" y="3043960"/>
                <a:ext cx="1684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DA64D03-F22C-4664-AF07-63B2929D0EA6}"/>
                  </a:ext>
                </a:extLst>
              </p14:cNvPr>
              <p14:cNvContentPartPr/>
              <p14:nvPr/>
            </p14:nvContentPartPr>
            <p14:xfrm>
              <a:off x="5089440" y="3031360"/>
              <a:ext cx="76680" cy="35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DA64D03-F22C-4664-AF07-63B2929D0EA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071800" y="3013360"/>
                <a:ext cx="11232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DF8438E-A537-4012-AB45-0F8A20D3823A}"/>
                  </a:ext>
                </a:extLst>
              </p14:cNvPr>
              <p14:cNvContentPartPr/>
              <p14:nvPr/>
            </p14:nvContentPartPr>
            <p14:xfrm>
              <a:off x="5297520" y="2824000"/>
              <a:ext cx="112320" cy="434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DF8438E-A537-4012-AB45-0F8A20D3823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279880" y="2806360"/>
                <a:ext cx="14796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401A42E-1C97-420D-82AC-648B0A856DE8}"/>
                  </a:ext>
                </a:extLst>
              </p14:cNvPr>
              <p14:cNvContentPartPr/>
              <p14:nvPr/>
            </p14:nvContentPartPr>
            <p14:xfrm>
              <a:off x="5536920" y="2919040"/>
              <a:ext cx="655200" cy="431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401A42E-1C97-420D-82AC-648B0A856DE8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519280" y="2901400"/>
                <a:ext cx="69084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FEC38E4-70AF-4BEB-9E7B-E351886DFA17}"/>
                  </a:ext>
                </a:extLst>
              </p14:cNvPr>
              <p14:cNvContentPartPr/>
              <p14:nvPr/>
            </p14:nvContentPartPr>
            <p14:xfrm>
              <a:off x="6299040" y="3081400"/>
              <a:ext cx="89640" cy="136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FEC38E4-70AF-4BEB-9E7B-E351886DFA17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281040" y="3063760"/>
                <a:ext cx="12528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18F4FCD-687B-482D-B2DD-E8365AEC46BA}"/>
                  </a:ext>
                </a:extLst>
              </p14:cNvPr>
              <p14:cNvContentPartPr/>
              <p14:nvPr/>
            </p14:nvContentPartPr>
            <p14:xfrm>
              <a:off x="6502080" y="3067720"/>
              <a:ext cx="114480" cy="5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18F4FCD-687B-482D-B2DD-E8365AEC46B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484440" y="3050080"/>
                <a:ext cx="1501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3D7843B-BF8F-42D8-B860-E2A4490364D3}"/>
                  </a:ext>
                </a:extLst>
              </p14:cNvPr>
              <p14:cNvContentPartPr/>
              <p14:nvPr/>
            </p14:nvContentPartPr>
            <p14:xfrm>
              <a:off x="7255560" y="3040720"/>
              <a:ext cx="384840" cy="159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3D7843B-BF8F-42D8-B860-E2A4490364D3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237920" y="3022761"/>
                <a:ext cx="420480" cy="1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0A3B303-4F00-4851-BFD4-03562E76479B}"/>
                  </a:ext>
                </a:extLst>
              </p14:cNvPr>
              <p14:cNvContentPartPr/>
              <p14:nvPr/>
            </p14:nvContentPartPr>
            <p14:xfrm>
              <a:off x="6772800" y="2830840"/>
              <a:ext cx="401040" cy="574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0A3B303-4F00-4851-BFD4-03562E76479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755144" y="2812840"/>
                <a:ext cx="436712" cy="60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DE80AA3-A5EE-4BEB-AF4C-FF7637040D92}"/>
                  </a:ext>
                </a:extLst>
              </p14:cNvPr>
              <p14:cNvContentPartPr/>
              <p14:nvPr/>
            </p14:nvContentPartPr>
            <p14:xfrm>
              <a:off x="7740840" y="2762800"/>
              <a:ext cx="93600" cy="478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DE80AA3-A5EE-4BEB-AF4C-FF7637040D92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723200" y="2745160"/>
                <a:ext cx="1292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8098AC3-2B31-4953-B59E-4977F4C327F3}"/>
                  </a:ext>
                </a:extLst>
              </p14:cNvPr>
              <p14:cNvContentPartPr/>
              <p14:nvPr/>
            </p14:nvContentPartPr>
            <p14:xfrm>
              <a:off x="4752840" y="3647680"/>
              <a:ext cx="146880" cy="30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8098AC3-2B31-4953-B59E-4977F4C327F3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735200" y="3630040"/>
                <a:ext cx="1825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769E0A3-D11F-464D-9C02-7EE8355E8609}"/>
                  </a:ext>
                </a:extLst>
              </p14:cNvPr>
              <p14:cNvContentPartPr/>
              <p14:nvPr/>
            </p14:nvContentPartPr>
            <p14:xfrm>
              <a:off x="4744200" y="3748840"/>
              <a:ext cx="10872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769E0A3-D11F-464D-9C02-7EE8355E860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726200" y="3730840"/>
                <a:ext cx="144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273C57-09F3-4911-A9B8-95E8A1981031}"/>
                  </a:ext>
                </a:extLst>
              </p14:cNvPr>
              <p14:cNvContentPartPr/>
              <p14:nvPr/>
            </p14:nvContentPartPr>
            <p14:xfrm>
              <a:off x="5210760" y="3707440"/>
              <a:ext cx="102960" cy="11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273C57-09F3-4911-A9B8-95E8A1981031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192760" y="3689800"/>
                <a:ext cx="1386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985CF9B-D954-4CBE-817C-4875F854C557}"/>
                  </a:ext>
                </a:extLst>
              </p14:cNvPr>
              <p14:cNvContentPartPr/>
              <p14:nvPr/>
            </p14:nvContentPartPr>
            <p14:xfrm>
              <a:off x="5481480" y="3581080"/>
              <a:ext cx="198000" cy="227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985CF9B-D954-4CBE-817C-4875F854C557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463840" y="3563080"/>
                <a:ext cx="23364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3EBBD9-727A-4258-AD51-533D0721EE68}"/>
                  </a:ext>
                </a:extLst>
              </p14:cNvPr>
              <p14:cNvContentPartPr/>
              <p14:nvPr/>
            </p14:nvContentPartPr>
            <p14:xfrm>
              <a:off x="6258360" y="3702400"/>
              <a:ext cx="382320" cy="132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3EBBD9-727A-4258-AD51-533D0721EE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240360" y="3684449"/>
                <a:ext cx="417960" cy="167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D9B89E5-2FBC-4CE6-A3EE-9A7028319CD0}"/>
                  </a:ext>
                </a:extLst>
              </p14:cNvPr>
              <p14:cNvContentPartPr/>
              <p14:nvPr/>
            </p14:nvContentPartPr>
            <p14:xfrm>
              <a:off x="5810160" y="3552640"/>
              <a:ext cx="359640" cy="455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D9B89E5-2FBC-4CE6-A3EE-9A7028319CD0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792160" y="3535000"/>
                <a:ext cx="39528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625E876-33C3-4E2B-9618-EA1F6892D027}"/>
                  </a:ext>
                </a:extLst>
              </p14:cNvPr>
              <p14:cNvContentPartPr/>
              <p14:nvPr/>
            </p14:nvContentPartPr>
            <p14:xfrm>
              <a:off x="375240" y="4280200"/>
              <a:ext cx="2276280" cy="57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625E876-33C3-4E2B-9618-EA1F6892D027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57600" y="4262560"/>
                <a:ext cx="231192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967DDF-CEEC-4D0B-9980-15B7EE843049}"/>
                  </a:ext>
                </a:extLst>
              </p14:cNvPr>
              <p14:cNvContentPartPr/>
              <p14:nvPr/>
            </p14:nvContentPartPr>
            <p14:xfrm>
              <a:off x="3133200" y="4391080"/>
              <a:ext cx="2443680" cy="473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967DDF-CEEC-4D0B-9980-15B7EE84304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115560" y="4373427"/>
                <a:ext cx="2479320" cy="508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1B0C01C-8EA7-4498-BB25-F0CD2F17ABD5}"/>
                  </a:ext>
                </a:extLst>
              </p14:cNvPr>
              <p14:cNvContentPartPr/>
              <p14:nvPr/>
            </p14:nvContentPartPr>
            <p14:xfrm>
              <a:off x="5685240" y="4419160"/>
              <a:ext cx="460440" cy="316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1B0C01C-8EA7-4498-BB25-F0CD2F17ABD5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667240" y="4401520"/>
                <a:ext cx="49608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4FD740C-C256-49E9-BDFE-F9BF1CDD1CB6}"/>
                  </a:ext>
                </a:extLst>
              </p14:cNvPr>
              <p14:cNvContentPartPr/>
              <p14:nvPr/>
            </p14:nvContentPartPr>
            <p14:xfrm>
              <a:off x="6411360" y="4248520"/>
              <a:ext cx="1818720" cy="611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4FD740C-C256-49E9-BDFE-F9BF1CDD1CB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393720" y="4230880"/>
                <a:ext cx="1854360" cy="64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CB461B3-AB98-4CAC-912B-B187D3888B1E}"/>
                  </a:ext>
                </a:extLst>
              </p14:cNvPr>
              <p14:cNvContentPartPr/>
              <p14:nvPr/>
            </p14:nvContentPartPr>
            <p14:xfrm>
              <a:off x="3677520" y="5018920"/>
              <a:ext cx="904320" cy="487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CB461B3-AB98-4CAC-912B-B187D3888B1E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659520" y="5001293"/>
                <a:ext cx="939960" cy="5230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822B287D-264D-423E-8900-23A26C7B144C}"/>
                  </a:ext>
                </a:extLst>
              </p14:cNvPr>
              <p14:cNvContentPartPr/>
              <p14:nvPr/>
            </p14:nvContentPartPr>
            <p14:xfrm>
              <a:off x="2598960" y="5003800"/>
              <a:ext cx="865800" cy="3088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822B287D-264D-423E-8900-23A26C7B144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580960" y="4986160"/>
                <a:ext cx="90144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8E1B935-7948-4AAB-B72F-936F98A1A345}"/>
                  </a:ext>
                </a:extLst>
              </p14:cNvPr>
              <p14:cNvContentPartPr/>
              <p14:nvPr/>
            </p14:nvContentPartPr>
            <p14:xfrm>
              <a:off x="7089600" y="5140600"/>
              <a:ext cx="533880" cy="150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8E1B935-7948-4AAB-B72F-936F98A1A34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071960" y="5122960"/>
                <a:ext cx="56952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FA883F27-9EF3-406F-B28A-5BE18E9C327F}"/>
                  </a:ext>
                </a:extLst>
              </p14:cNvPr>
              <p14:cNvContentPartPr/>
              <p14:nvPr/>
            </p14:nvContentPartPr>
            <p14:xfrm>
              <a:off x="7874400" y="4977880"/>
              <a:ext cx="1012320" cy="470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FA883F27-9EF3-406F-B28A-5BE18E9C327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856760" y="4960240"/>
                <a:ext cx="104796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795285A-82D8-4A7B-A14E-E45BD6D4BD74}"/>
                  </a:ext>
                </a:extLst>
              </p14:cNvPr>
              <p14:cNvContentPartPr/>
              <p14:nvPr/>
            </p14:nvContentPartPr>
            <p14:xfrm>
              <a:off x="579000" y="5075080"/>
              <a:ext cx="1665360" cy="9093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795285A-82D8-4A7B-A14E-E45BD6D4BD7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1000" y="5057080"/>
                <a:ext cx="1701000" cy="9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C5371C34-5480-4B37-AB8C-8EC052438A07}"/>
                  </a:ext>
                </a:extLst>
              </p14:cNvPr>
              <p14:cNvContentPartPr/>
              <p14:nvPr/>
            </p14:nvContentPartPr>
            <p14:xfrm>
              <a:off x="2439480" y="5912800"/>
              <a:ext cx="70200" cy="1004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C5371C34-5480-4B37-AB8C-8EC052438A07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421840" y="5895160"/>
                <a:ext cx="1058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5F41F22-3955-48E9-9107-947212463B89}"/>
                  </a:ext>
                </a:extLst>
              </p14:cNvPr>
              <p14:cNvContentPartPr/>
              <p14:nvPr/>
            </p14:nvContentPartPr>
            <p14:xfrm>
              <a:off x="4641240" y="5831440"/>
              <a:ext cx="21960" cy="626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5F41F22-3955-48E9-9107-947212463B8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623600" y="5813800"/>
                <a:ext cx="5760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97102344-98CC-43C0-98F2-C401EFEDECBB}"/>
                  </a:ext>
                </a:extLst>
              </p14:cNvPr>
              <p14:cNvContentPartPr/>
              <p14:nvPr/>
            </p14:nvContentPartPr>
            <p14:xfrm>
              <a:off x="4663200" y="5709400"/>
              <a:ext cx="360" cy="3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97102344-98CC-43C0-98F2-C401EFEDECB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645200" y="5691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9973EF19-A004-4604-9E46-B35F70788675}"/>
                  </a:ext>
                </a:extLst>
              </p14:cNvPr>
              <p14:cNvContentPartPr/>
              <p14:nvPr/>
            </p14:nvContentPartPr>
            <p14:xfrm>
              <a:off x="2843400" y="5596720"/>
              <a:ext cx="1669320" cy="39744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9973EF19-A004-4604-9E46-B35F7078867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825760" y="5578720"/>
                <a:ext cx="170496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FF6653CD-9A51-49FF-80AD-6F74CDB11FB6}"/>
                  </a:ext>
                </a:extLst>
              </p14:cNvPr>
              <p14:cNvContentPartPr/>
              <p14:nvPr/>
            </p14:nvContentPartPr>
            <p14:xfrm>
              <a:off x="7844160" y="5730280"/>
              <a:ext cx="1095480" cy="4629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FF6653CD-9A51-49FF-80AD-6F74CDB11FB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26526" y="5712626"/>
                <a:ext cx="1131108" cy="498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6A5945FD-F229-477E-9D40-E18551391748}"/>
                  </a:ext>
                </a:extLst>
              </p14:cNvPr>
              <p14:cNvContentPartPr/>
              <p14:nvPr/>
            </p14:nvContentPartPr>
            <p14:xfrm>
              <a:off x="7042800" y="5567560"/>
              <a:ext cx="555480" cy="2941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6A5945FD-F229-477E-9D40-E18551391748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024800" y="5549560"/>
                <a:ext cx="59112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E8A7FCFF-9C8F-44A3-B5A8-736DD0075E74}"/>
                  </a:ext>
                </a:extLst>
              </p14:cNvPr>
              <p14:cNvContentPartPr/>
              <p14:nvPr/>
            </p14:nvContentPartPr>
            <p14:xfrm>
              <a:off x="4802880" y="4967800"/>
              <a:ext cx="2126160" cy="107064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E8A7FCFF-9C8F-44A3-B5A8-736DD0075E7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784880" y="4950154"/>
                <a:ext cx="2161800" cy="11062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2D961D69-504B-42F3-BE24-D3F04675A4A0}"/>
                  </a:ext>
                </a:extLst>
              </p14:cNvPr>
              <p14:cNvContentPartPr/>
              <p14:nvPr/>
            </p14:nvContentPartPr>
            <p14:xfrm>
              <a:off x="1340760" y="6207280"/>
              <a:ext cx="360" cy="36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2D961D69-504B-42F3-BE24-D3F04675A4A0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323120" y="6189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FBDB572E-B867-44D7-BBDD-A790B06ADDBF}"/>
                  </a:ext>
                </a:extLst>
              </p14:cNvPr>
              <p14:cNvContentPartPr/>
              <p14:nvPr/>
            </p14:nvContentPartPr>
            <p14:xfrm>
              <a:off x="1387560" y="6286480"/>
              <a:ext cx="194760" cy="13572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FBDB572E-B867-44D7-BBDD-A790B06ADDB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369593" y="6268840"/>
                <a:ext cx="230334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320A0C67-71EA-4FD8-9B19-2E9A05CA1B0D}"/>
                  </a:ext>
                </a:extLst>
              </p14:cNvPr>
              <p14:cNvContentPartPr/>
              <p14:nvPr/>
            </p14:nvContentPartPr>
            <p14:xfrm>
              <a:off x="1925400" y="6308080"/>
              <a:ext cx="117000" cy="19404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320A0C67-71EA-4FD8-9B19-2E9A05CA1B0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907400" y="6290440"/>
                <a:ext cx="1526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C39E9A79-2D9E-4C68-827D-40E19D82D6D6}"/>
                  </a:ext>
                </a:extLst>
              </p14:cNvPr>
              <p14:cNvContentPartPr/>
              <p14:nvPr/>
            </p14:nvContentPartPr>
            <p14:xfrm>
              <a:off x="2112960" y="6197200"/>
              <a:ext cx="122760" cy="3322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C39E9A79-2D9E-4C68-827D-40E19D82D6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095320" y="6179200"/>
                <a:ext cx="15840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EA90D07F-C0D4-4D2B-8427-800E3FB52368}"/>
                  </a:ext>
                </a:extLst>
              </p14:cNvPr>
              <p14:cNvContentPartPr/>
              <p14:nvPr/>
            </p14:nvContentPartPr>
            <p14:xfrm>
              <a:off x="2274240" y="6383320"/>
              <a:ext cx="408600" cy="1843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EA90D07F-C0D4-4D2B-8427-800E3FB5236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256600" y="6365680"/>
                <a:ext cx="44424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4D3F9FB4-B5D6-4F38-85EA-3172B72C4804}"/>
                  </a:ext>
                </a:extLst>
              </p14:cNvPr>
              <p14:cNvContentPartPr/>
              <p14:nvPr/>
            </p14:nvContentPartPr>
            <p14:xfrm>
              <a:off x="2683920" y="6291880"/>
              <a:ext cx="424440" cy="2948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4D3F9FB4-B5D6-4F38-85EA-3172B72C480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65920" y="6273880"/>
                <a:ext cx="46008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376BE248-3FA7-43F3-B355-786B23B8B672}"/>
                  </a:ext>
                </a:extLst>
              </p14:cNvPr>
              <p14:cNvContentPartPr/>
              <p14:nvPr/>
            </p14:nvContentPartPr>
            <p14:xfrm>
              <a:off x="3464400" y="6352720"/>
              <a:ext cx="213840" cy="31824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376BE248-3FA7-43F3-B355-786B23B8B67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46400" y="6334720"/>
                <a:ext cx="2494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37FE20E9-CC14-4110-866D-AAC988727C6B}"/>
                  </a:ext>
                </a:extLst>
              </p14:cNvPr>
              <p14:cNvContentPartPr/>
              <p14:nvPr/>
            </p14:nvContentPartPr>
            <p14:xfrm>
              <a:off x="3728640" y="6318160"/>
              <a:ext cx="181800" cy="2451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37FE20E9-CC14-4110-866D-AAC988727C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710640" y="6300160"/>
                <a:ext cx="2174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86EF360A-6052-440D-B85F-83D1746C41AA}"/>
                  </a:ext>
                </a:extLst>
              </p14:cNvPr>
              <p14:cNvContentPartPr/>
              <p14:nvPr/>
            </p14:nvContentPartPr>
            <p14:xfrm>
              <a:off x="4018080" y="6405640"/>
              <a:ext cx="68760" cy="13860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86EF360A-6052-440D-B85F-83D1746C41A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000440" y="6388000"/>
                <a:ext cx="1044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A9C83745-1930-4880-B4AF-C718900F69D5}"/>
                  </a:ext>
                </a:extLst>
              </p14:cNvPr>
              <p14:cNvContentPartPr/>
              <p14:nvPr/>
            </p14:nvContentPartPr>
            <p14:xfrm>
              <a:off x="4171440" y="6359200"/>
              <a:ext cx="186120" cy="2300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A9C83745-1930-4880-B4AF-C718900F69D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153800" y="6341560"/>
                <a:ext cx="22176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A28A488F-0831-44ED-BBB9-9F91087255A6}"/>
                  </a:ext>
                </a:extLst>
              </p14:cNvPr>
              <p14:cNvContentPartPr/>
              <p14:nvPr/>
            </p14:nvContentPartPr>
            <p14:xfrm>
              <a:off x="4408680" y="6360640"/>
              <a:ext cx="297360" cy="22788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A28A488F-0831-44ED-BBB9-9F91087255A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390680" y="6343000"/>
                <a:ext cx="33300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19075AE1-547D-4143-BA73-E546143356A9}"/>
                  </a:ext>
                </a:extLst>
              </p14:cNvPr>
              <p14:cNvContentPartPr/>
              <p14:nvPr/>
            </p14:nvContentPartPr>
            <p14:xfrm>
              <a:off x="4863360" y="6268480"/>
              <a:ext cx="48600" cy="343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19075AE1-547D-4143-BA73-E546143356A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845360" y="6250840"/>
                <a:ext cx="842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97C495CA-9AE2-4D9A-AE50-E9EEFEA281BD}"/>
                  </a:ext>
                </a:extLst>
              </p14:cNvPr>
              <p14:cNvContentPartPr/>
              <p14:nvPr/>
            </p14:nvContentPartPr>
            <p14:xfrm>
              <a:off x="4825560" y="6400600"/>
              <a:ext cx="143640" cy="4824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97C495CA-9AE2-4D9A-AE50-E9EEFEA281B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807920" y="6382960"/>
                <a:ext cx="1792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3F1E6EFB-FEE2-4AAE-BC1A-1E3F8C2601F5}"/>
                  </a:ext>
                </a:extLst>
              </p14:cNvPr>
              <p14:cNvContentPartPr/>
              <p14:nvPr/>
            </p14:nvContentPartPr>
            <p14:xfrm>
              <a:off x="5059560" y="6512200"/>
              <a:ext cx="360" cy="1224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3F1E6EFB-FEE2-4AAE-BC1A-1E3F8C2601F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41560" y="6494560"/>
                <a:ext cx="360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47D3DF0F-2D9A-4603-AFF1-E0E10D67E754}"/>
                  </a:ext>
                </a:extLst>
              </p14:cNvPr>
              <p14:cNvContentPartPr/>
              <p14:nvPr/>
            </p14:nvContentPartPr>
            <p14:xfrm>
              <a:off x="5059560" y="6442720"/>
              <a:ext cx="188280" cy="2854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47D3DF0F-2D9A-4603-AFF1-E0E10D67E75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41560" y="6424720"/>
                <a:ext cx="22392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C30708B0-11BA-4CEA-B8AD-A972CD264E1A}"/>
                  </a:ext>
                </a:extLst>
              </p14:cNvPr>
              <p14:cNvContentPartPr/>
              <p14:nvPr/>
            </p14:nvContentPartPr>
            <p14:xfrm>
              <a:off x="5591280" y="6218800"/>
              <a:ext cx="250560" cy="48312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C30708B0-11BA-4CEA-B8AD-A972CD264E1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573640" y="6201160"/>
                <a:ext cx="28620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2E43E3A6-E0DA-4983-82E0-1506186F8BB0}"/>
                  </a:ext>
                </a:extLst>
              </p14:cNvPr>
              <p14:cNvContentPartPr/>
              <p14:nvPr/>
            </p14:nvContentPartPr>
            <p14:xfrm>
              <a:off x="6129480" y="6349480"/>
              <a:ext cx="1063800" cy="3952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2E43E3A6-E0DA-4983-82E0-1506186F8BB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11846" y="6331824"/>
                <a:ext cx="1099428" cy="43095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9964688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D920EDE-FF28-4EA3-9481-9096F7742735}"/>
                  </a:ext>
                </a:extLst>
              </p14:cNvPr>
              <p14:cNvContentPartPr/>
              <p14:nvPr/>
            </p14:nvContentPartPr>
            <p14:xfrm>
              <a:off x="284160" y="113920"/>
              <a:ext cx="8397360" cy="1247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D920EDE-FF28-4EA3-9481-9096F77427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6160" y="96280"/>
                <a:ext cx="8433000" cy="128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D920EDE-FF28-4EA3-9481-9096F7742735}"/>
                  </a:ext>
                </a:extLst>
              </p14:cNvPr>
              <p14:cNvContentPartPr/>
              <p14:nvPr/>
            </p14:nvContentPartPr>
            <p14:xfrm>
              <a:off x="284160" y="113920"/>
              <a:ext cx="8397360" cy="1247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D920EDE-FF28-4EA3-9481-9096F77427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6160" y="96280"/>
                <a:ext cx="8433000" cy="12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681DB18-9437-48E0-890F-722F12F85B2D}"/>
                  </a:ext>
                </a:extLst>
              </p14:cNvPr>
              <p14:cNvContentPartPr/>
              <p14:nvPr/>
            </p14:nvContentPartPr>
            <p14:xfrm>
              <a:off x="1668000" y="1787560"/>
              <a:ext cx="303120" cy="475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681DB18-9437-48E0-890F-722F12F85B2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50000" y="1769920"/>
                <a:ext cx="33876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BCD9879-5ABA-4A81-9330-711109759C97}"/>
                  </a:ext>
                </a:extLst>
              </p14:cNvPr>
              <p14:cNvContentPartPr/>
              <p14:nvPr/>
            </p14:nvContentPartPr>
            <p14:xfrm>
              <a:off x="3016920" y="2113000"/>
              <a:ext cx="20880" cy="131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BCD9879-5ABA-4A81-9330-711109759C9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98920" y="2095000"/>
                <a:ext cx="565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015AD93-E3CD-46CD-9FCC-4EB40F34B6E0}"/>
                  </a:ext>
                </a:extLst>
              </p14:cNvPr>
              <p14:cNvContentPartPr/>
              <p14:nvPr/>
            </p14:nvContentPartPr>
            <p14:xfrm>
              <a:off x="2143200" y="1794040"/>
              <a:ext cx="762120" cy="610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015AD93-E3CD-46CD-9FCC-4EB40F34B6E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25560" y="1776390"/>
                <a:ext cx="797760" cy="6465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5667752-0920-4C51-839C-662D3AFB37B8}"/>
                  </a:ext>
                </a:extLst>
              </p14:cNvPr>
              <p14:cNvContentPartPr/>
              <p14:nvPr/>
            </p14:nvContentPartPr>
            <p14:xfrm>
              <a:off x="3484560" y="1960000"/>
              <a:ext cx="235080" cy="31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5667752-0920-4C51-839C-662D3AFB37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942000"/>
                <a:ext cx="27072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2B4B6ED-932D-4CB9-B290-80E8F9230D35}"/>
                  </a:ext>
                </a:extLst>
              </p14:cNvPr>
              <p14:cNvContentPartPr/>
              <p14:nvPr/>
            </p14:nvContentPartPr>
            <p14:xfrm>
              <a:off x="3505080" y="2064040"/>
              <a:ext cx="294840" cy="28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2B4B6ED-932D-4CB9-B290-80E8F9230D3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87080" y="2046040"/>
                <a:ext cx="3304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C02EC0-EBB4-4011-A5CA-0D1BAE2D94D1}"/>
                  </a:ext>
                </a:extLst>
              </p14:cNvPr>
              <p14:cNvContentPartPr/>
              <p14:nvPr/>
            </p14:nvContentPartPr>
            <p14:xfrm>
              <a:off x="4490400" y="1899160"/>
              <a:ext cx="206640" cy="196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C02EC0-EBB4-4011-A5CA-0D1BAE2D94D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72400" y="1881160"/>
                <a:ext cx="2422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46DB0C9-268A-42D4-BC25-D7111CBE1560}"/>
                  </a:ext>
                </a:extLst>
              </p14:cNvPr>
              <p14:cNvContentPartPr/>
              <p14:nvPr/>
            </p14:nvContentPartPr>
            <p14:xfrm>
              <a:off x="3959760" y="1777480"/>
              <a:ext cx="387720" cy="43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46DB0C9-268A-42D4-BC25-D7111CBE156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941760" y="1759840"/>
                <a:ext cx="42336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88061A8-CBC1-4B83-B03D-04D2D229AF92}"/>
                  </a:ext>
                </a:extLst>
              </p14:cNvPr>
              <p14:cNvContentPartPr/>
              <p14:nvPr/>
            </p14:nvContentPartPr>
            <p14:xfrm>
              <a:off x="4847160" y="1748320"/>
              <a:ext cx="73368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88061A8-CBC1-4B83-B03D-04D2D229AF9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29169" y="1730320"/>
                <a:ext cx="769303" cy="578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599510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D920EDE-FF28-4EA3-9481-9096F7742735}"/>
                  </a:ext>
                </a:extLst>
              </p14:cNvPr>
              <p14:cNvContentPartPr/>
              <p14:nvPr/>
            </p14:nvContentPartPr>
            <p14:xfrm>
              <a:off x="284160" y="113920"/>
              <a:ext cx="8397360" cy="1247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D920EDE-FF28-4EA3-9481-9096F77427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6160" y="96280"/>
                <a:ext cx="8433000" cy="12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681DB18-9437-48E0-890F-722F12F85B2D}"/>
                  </a:ext>
                </a:extLst>
              </p14:cNvPr>
              <p14:cNvContentPartPr/>
              <p14:nvPr/>
            </p14:nvContentPartPr>
            <p14:xfrm>
              <a:off x="1668000" y="1787560"/>
              <a:ext cx="303120" cy="475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681DB18-9437-48E0-890F-722F12F85B2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50000" y="1769920"/>
                <a:ext cx="33876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BCD9879-5ABA-4A81-9330-711109759C97}"/>
                  </a:ext>
                </a:extLst>
              </p14:cNvPr>
              <p14:cNvContentPartPr/>
              <p14:nvPr/>
            </p14:nvContentPartPr>
            <p14:xfrm>
              <a:off x="3016920" y="2113000"/>
              <a:ext cx="20880" cy="131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BCD9879-5ABA-4A81-9330-711109759C9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98920" y="2095000"/>
                <a:ext cx="565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015AD93-E3CD-46CD-9FCC-4EB40F34B6E0}"/>
                  </a:ext>
                </a:extLst>
              </p14:cNvPr>
              <p14:cNvContentPartPr/>
              <p14:nvPr/>
            </p14:nvContentPartPr>
            <p14:xfrm>
              <a:off x="2143200" y="1794040"/>
              <a:ext cx="762120" cy="610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015AD93-E3CD-46CD-9FCC-4EB40F34B6E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25560" y="1776390"/>
                <a:ext cx="797760" cy="6465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5667752-0920-4C51-839C-662D3AFB37B8}"/>
                  </a:ext>
                </a:extLst>
              </p14:cNvPr>
              <p14:cNvContentPartPr/>
              <p14:nvPr/>
            </p14:nvContentPartPr>
            <p14:xfrm>
              <a:off x="3484560" y="1960000"/>
              <a:ext cx="235080" cy="31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5667752-0920-4C51-839C-662D3AFB37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942000"/>
                <a:ext cx="27072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2B4B6ED-932D-4CB9-B290-80E8F9230D35}"/>
                  </a:ext>
                </a:extLst>
              </p14:cNvPr>
              <p14:cNvContentPartPr/>
              <p14:nvPr/>
            </p14:nvContentPartPr>
            <p14:xfrm>
              <a:off x="3505080" y="2064040"/>
              <a:ext cx="294840" cy="28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2B4B6ED-932D-4CB9-B290-80E8F9230D3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87080" y="2046040"/>
                <a:ext cx="3304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C02EC0-EBB4-4011-A5CA-0D1BAE2D94D1}"/>
                  </a:ext>
                </a:extLst>
              </p14:cNvPr>
              <p14:cNvContentPartPr/>
              <p14:nvPr/>
            </p14:nvContentPartPr>
            <p14:xfrm>
              <a:off x="4490400" y="1899160"/>
              <a:ext cx="206640" cy="196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C02EC0-EBB4-4011-A5CA-0D1BAE2D94D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72400" y="1881160"/>
                <a:ext cx="2422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46DB0C9-268A-42D4-BC25-D7111CBE1560}"/>
                  </a:ext>
                </a:extLst>
              </p14:cNvPr>
              <p14:cNvContentPartPr/>
              <p14:nvPr/>
            </p14:nvContentPartPr>
            <p14:xfrm>
              <a:off x="3959760" y="1777480"/>
              <a:ext cx="387720" cy="43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46DB0C9-268A-42D4-BC25-D7111CBE156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941760" y="1759840"/>
                <a:ext cx="42336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88061A8-CBC1-4B83-B03D-04D2D229AF92}"/>
                  </a:ext>
                </a:extLst>
              </p14:cNvPr>
              <p14:cNvContentPartPr/>
              <p14:nvPr/>
            </p14:nvContentPartPr>
            <p14:xfrm>
              <a:off x="4847160" y="1748320"/>
              <a:ext cx="73368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88061A8-CBC1-4B83-B03D-04D2D229AF9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29169" y="1730320"/>
                <a:ext cx="769303" cy="57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17CA289-41F7-4C0E-887A-5729B8C4DE5C}"/>
                  </a:ext>
                </a:extLst>
              </p14:cNvPr>
              <p14:cNvContentPartPr/>
              <p14:nvPr/>
            </p14:nvContentPartPr>
            <p14:xfrm>
              <a:off x="1273080" y="2869000"/>
              <a:ext cx="179640" cy="241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17CA289-41F7-4C0E-887A-5729B8C4DE5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55080" y="2851000"/>
                <a:ext cx="21528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23BEE5E-36E0-4672-ABD8-48E601B9D209}"/>
                  </a:ext>
                </a:extLst>
              </p14:cNvPr>
              <p14:cNvContentPartPr/>
              <p14:nvPr/>
            </p14:nvContentPartPr>
            <p14:xfrm>
              <a:off x="1534080" y="2955040"/>
              <a:ext cx="109800" cy="135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23BEE5E-36E0-4672-ABD8-48E601B9D2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16440" y="2937400"/>
                <a:ext cx="1454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C93896-636A-4882-BA3F-31BD45588D28}"/>
                  </a:ext>
                </a:extLst>
              </p14:cNvPr>
              <p14:cNvContentPartPr/>
              <p14:nvPr/>
            </p14:nvContentPartPr>
            <p14:xfrm>
              <a:off x="2544240" y="2757400"/>
              <a:ext cx="290520" cy="430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C93896-636A-4882-BA3F-31BD45588D2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26240" y="2739400"/>
                <a:ext cx="32616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4B8DE8A-6D1A-409F-A8C0-5473D4119616}"/>
                  </a:ext>
                </a:extLst>
              </p14:cNvPr>
              <p14:cNvContentPartPr/>
              <p14:nvPr/>
            </p14:nvContentPartPr>
            <p14:xfrm>
              <a:off x="2529480" y="2996440"/>
              <a:ext cx="22716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4B8DE8A-6D1A-409F-A8C0-5473D411961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11840" y="2978440"/>
                <a:ext cx="262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F892044-101D-4798-8CE5-55C196F0736F}"/>
                  </a:ext>
                </a:extLst>
              </p14:cNvPr>
              <p14:cNvContentPartPr/>
              <p14:nvPr/>
            </p14:nvContentPartPr>
            <p14:xfrm>
              <a:off x="2850240" y="3058000"/>
              <a:ext cx="14760" cy="123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F892044-101D-4798-8CE5-55C196F0736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832600" y="3040000"/>
                <a:ext cx="5040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2A14CD1-61DB-4E02-9258-D1DF28E256B1}"/>
                  </a:ext>
                </a:extLst>
              </p14:cNvPr>
              <p14:cNvContentPartPr/>
              <p14:nvPr/>
            </p14:nvContentPartPr>
            <p14:xfrm>
              <a:off x="2793360" y="3037480"/>
              <a:ext cx="152640" cy="2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2A14CD1-61DB-4E02-9258-D1DF28E256B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75720" y="3019840"/>
                <a:ext cx="188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5CA885A-8BF1-4243-8535-2C4A6BEE0847}"/>
                  </a:ext>
                </a:extLst>
              </p14:cNvPr>
              <p14:cNvContentPartPr/>
              <p14:nvPr/>
            </p14:nvContentPartPr>
            <p14:xfrm>
              <a:off x="2992440" y="3047560"/>
              <a:ext cx="88560" cy="105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5CA885A-8BF1-4243-8535-2C4A6BEE084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74440" y="3029560"/>
                <a:ext cx="12420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EE8144-21CE-4E88-8DE8-6994BB1456D5}"/>
                  </a:ext>
                </a:extLst>
              </p14:cNvPr>
              <p14:cNvContentPartPr/>
              <p14:nvPr/>
            </p14:nvContentPartPr>
            <p14:xfrm>
              <a:off x="3179640" y="3058000"/>
              <a:ext cx="10440" cy="47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EE8144-21CE-4E88-8DE8-6994BB1456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61640" y="3040000"/>
                <a:ext cx="46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D2A4F79-F70C-4CD0-9D2F-93C6EFCF4C0B}"/>
                  </a:ext>
                </a:extLst>
              </p14:cNvPr>
              <p14:cNvContentPartPr/>
              <p14:nvPr/>
            </p14:nvContentPartPr>
            <p14:xfrm>
              <a:off x="3088200" y="3016240"/>
              <a:ext cx="164160" cy="21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D2A4F79-F70C-4CD0-9D2F-93C6EFCF4C0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70560" y="2998600"/>
                <a:ext cx="199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AE58631-9853-4C16-9DCE-5E1DACF8B60A}"/>
                  </a:ext>
                </a:extLst>
              </p14:cNvPr>
              <p14:cNvContentPartPr/>
              <p14:nvPr/>
            </p14:nvContentPartPr>
            <p14:xfrm>
              <a:off x="3555840" y="2874760"/>
              <a:ext cx="22356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AE58631-9853-4C16-9DCE-5E1DACF8B60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37840" y="2856760"/>
                <a:ext cx="259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F5DD18-7A95-4EFB-85E8-1F0D7A78D19F}"/>
                  </a:ext>
                </a:extLst>
              </p14:cNvPr>
              <p14:cNvContentPartPr/>
              <p14:nvPr/>
            </p14:nvContentPartPr>
            <p14:xfrm>
              <a:off x="3596520" y="2969440"/>
              <a:ext cx="15264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F5DD18-7A95-4EFB-85E8-1F0D7A78D19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78520" y="2951440"/>
                <a:ext cx="188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BC0CAE-7CFA-48DD-A05D-AAA1E46CF7BA}"/>
                  </a:ext>
                </a:extLst>
              </p14:cNvPr>
              <p14:cNvContentPartPr/>
              <p14:nvPr/>
            </p14:nvContentPartPr>
            <p14:xfrm>
              <a:off x="4043640" y="2691880"/>
              <a:ext cx="41040" cy="386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BC0CAE-7CFA-48DD-A05D-AAA1E46CF7B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25640" y="2674240"/>
                <a:ext cx="7668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E4BFE57-6574-471F-9CFF-93AFA620FB64}"/>
                  </a:ext>
                </a:extLst>
              </p14:cNvPr>
              <p14:cNvContentPartPr/>
              <p14:nvPr/>
            </p14:nvContentPartPr>
            <p14:xfrm>
              <a:off x="4056960" y="2803840"/>
              <a:ext cx="169560" cy="227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E4BFE57-6574-471F-9CFF-93AFA620FB6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39320" y="2785840"/>
                <a:ext cx="20520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3F09246-0578-40C1-B85A-2E571743A63B}"/>
                  </a:ext>
                </a:extLst>
              </p14:cNvPr>
              <p14:cNvContentPartPr/>
              <p14:nvPr/>
            </p14:nvContentPartPr>
            <p14:xfrm>
              <a:off x="4368720" y="2919040"/>
              <a:ext cx="178920" cy="17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3F09246-0578-40C1-B85A-2E571743A63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50720" y="2901040"/>
                <a:ext cx="2145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4472454-5306-4046-BE09-E9E11DCFD0BF}"/>
                  </a:ext>
                </a:extLst>
              </p14:cNvPr>
              <p14:cNvContentPartPr/>
              <p14:nvPr/>
            </p14:nvContentPartPr>
            <p14:xfrm>
              <a:off x="4448640" y="2864680"/>
              <a:ext cx="21600" cy="181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4472454-5306-4046-BE09-E9E11DCFD0B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31000" y="2847040"/>
                <a:ext cx="5724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CE46432-BA96-49F7-B0DC-94810DB2EB7D}"/>
                  </a:ext>
                </a:extLst>
              </p14:cNvPr>
              <p14:cNvContentPartPr/>
              <p14:nvPr/>
            </p14:nvContentPartPr>
            <p14:xfrm>
              <a:off x="5404800" y="2843800"/>
              <a:ext cx="21528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CE46432-BA96-49F7-B0DC-94810DB2EB7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86800" y="2826160"/>
                <a:ext cx="250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DCA309E-7AF7-42AD-BCE6-C5116D78684B}"/>
                  </a:ext>
                </a:extLst>
              </p14:cNvPr>
              <p14:cNvContentPartPr/>
              <p14:nvPr/>
            </p14:nvContentPartPr>
            <p14:xfrm>
              <a:off x="5374200" y="2976640"/>
              <a:ext cx="217800" cy="1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DCA309E-7AF7-42AD-BCE6-C5116D78684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56560" y="2958640"/>
                <a:ext cx="253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DB1173D-FF16-4966-9E9F-148AB4F66FA7}"/>
                  </a:ext>
                </a:extLst>
              </p14:cNvPr>
              <p14:cNvContentPartPr/>
              <p14:nvPr/>
            </p14:nvContentPartPr>
            <p14:xfrm>
              <a:off x="6961440" y="2915440"/>
              <a:ext cx="8280" cy="20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DB1173D-FF16-4966-9E9F-148AB4F66FA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943440" y="2897440"/>
                <a:ext cx="439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646A453-B16E-42E3-BBAD-4BC4D73CB5B1}"/>
                  </a:ext>
                </a:extLst>
              </p14:cNvPr>
              <p14:cNvContentPartPr/>
              <p14:nvPr/>
            </p14:nvContentPartPr>
            <p14:xfrm>
              <a:off x="5858760" y="2712400"/>
              <a:ext cx="1013400" cy="28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646A453-B16E-42E3-BBAD-4BC4D73CB5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40760" y="2694400"/>
                <a:ext cx="104904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0738AA1-6E2F-4399-97AD-A9E54D921845}"/>
                  </a:ext>
                </a:extLst>
              </p14:cNvPr>
              <p14:cNvContentPartPr/>
              <p14:nvPr/>
            </p14:nvContentPartPr>
            <p14:xfrm>
              <a:off x="4731600" y="2749840"/>
              <a:ext cx="44424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0738AA1-6E2F-4399-97AD-A9E54D92184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13600" y="2731852"/>
                <a:ext cx="479880" cy="58893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9358144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D920EDE-FF28-4EA3-9481-9096F7742735}"/>
                  </a:ext>
                </a:extLst>
              </p14:cNvPr>
              <p14:cNvContentPartPr/>
              <p14:nvPr/>
            </p14:nvContentPartPr>
            <p14:xfrm>
              <a:off x="284160" y="113920"/>
              <a:ext cx="8397360" cy="1247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D920EDE-FF28-4EA3-9481-9096F77427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6160" y="96280"/>
                <a:ext cx="8433000" cy="12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681DB18-9437-48E0-890F-722F12F85B2D}"/>
                  </a:ext>
                </a:extLst>
              </p14:cNvPr>
              <p14:cNvContentPartPr/>
              <p14:nvPr/>
            </p14:nvContentPartPr>
            <p14:xfrm>
              <a:off x="1668000" y="1787560"/>
              <a:ext cx="303120" cy="475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681DB18-9437-48E0-890F-722F12F85B2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50000" y="1769920"/>
                <a:ext cx="33876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BCD9879-5ABA-4A81-9330-711109759C97}"/>
                  </a:ext>
                </a:extLst>
              </p14:cNvPr>
              <p14:cNvContentPartPr/>
              <p14:nvPr/>
            </p14:nvContentPartPr>
            <p14:xfrm>
              <a:off x="3016920" y="2113000"/>
              <a:ext cx="20880" cy="131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BCD9879-5ABA-4A81-9330-711109759C9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98920" y="2095000"/>
                <a:ext cx="565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015AD93-E3CD-46CD-9FCC-4EB40F34B6E0}"/>
                  </a:ext>
                </a:extLst>
              </p14:cNvPr>
              <p14:cNvContentPartPr/>
              <p14:nvPr/>
            </p14:nvContentPartPr>
            <p14:xfrm>
              <a:off x="2143200" y="1794040"/>
              <a:ext cx="762120" cy="6109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015AD93-E3CD-46CD-9FCC-4EB40F34B6E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25560" y="1776390"/>
                <a:ext cx="797760" cy="6465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5667752-0920-4C51-839C-662D3AFB37B8}"/>
                  </a:ext>
                </a:extLst>
              </p14:cNvPr>
              <p14:cNvContentPartPr/>
              <p14:nvPr/>
            </p14:nvContentPartPr>
            <p14:xfrm>
              <a:off x="3484560" y="1960000"/>
              <a:ext cx="235080" cy="31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5667752-0920-4C51-839C-662D3AFB37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66920" y="1942000"/>
                <a:ext cx="27072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2B4B6ED-932D-4CB9-B290-80E8F9230D35}"/>
                  </a:ext>
                </a:extLst>
              </p14:cNvPr>
              <p14:cNvContentPartPr/>
              <p14:nvPr/>
            </p14:nvContentPartPr>
            <p14:xfrm>
              <a:off x="3505080" y="2064040"/>
              <a:ext cx="294840" cy="28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2B4B6ED-932D-4CB9-B290-80E8F9230D3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87080" y="2046040"/>
                <a:ext cx="3304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C02EC0-EBB4-4011-A5CA-0D1BAE2D94D1}"/>
                  </a:ext>
                </a:extLst>
              </p14:cNvPr>
              <p14:cNvContentPartPr/>
              <p14:nvPr/>
            </p14:nvContentPartPr>
            <p14:xfrm>
              <a:off x="4490400" y="1899160"/>
              <a:ext cx="206640" cy="196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C02EC0-EBB4-4011-A5CA-0D1BAE2D94D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72400" y="1881160"/>
                <a:ext cx="2422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46DB0C9-268A-42D4-BC25-D7111CBE1560}"/>
                  </a:ext>
                </a:extLst>
              </p14:cNvPr>
              <p14:cNvContentPartPr/>
              <p14:nvPr/>
            </p14:nvContentPartPr>
            <p14:xfrm>
              <a:off x="3959760" y="1777480"/>
              <a:ext cx="387720" cy="43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46DB0C9-268A-42D4-BC25-D7111CBE156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941760" y="1759840"/>
                <a:ext cx="42336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88061A8-CBC1-4B83-B03D-04D2D229AF92}"/>
                  </a:ext>
                </a:extLst>
              </p14:cNvPr>
              <p14:cNvContentPartPr/>
              <p14:nvPr/>
            </p14:nvContentPartPr>
            <p14:xfrm>
              <a:off x="4847160" y="1748320"/>
              <a:ext cx="733680" cy="542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88061A8-CBC1-4B83-B03D-04D2D229AF9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29169" y="1730320"/>
                <a:ext cx="769303" cy="57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17CA289-41F7-4C0E-887A-5729B8C4DE5C}"/>
                  </a:ext>
                </a:extLst>
              </p14:cNvPr>
              <p14:cNvContentPartPr/>
              <p14:nvPr/>
            </p14:nvContentPartPr>
            <p14:xfrm>
              <a:off x="1273080" y="2869000"/>
              <a:ext cx="179640" cy="241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17CA289-41F7-4C0E-887A-5729B8C4DE5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255080" y="2851000"/>
                <a:ext cx="21528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23BEE5E-36E0-4672-ABD8-48E601B9D209}"/>
                  </a:ext>
                </a:extLst>
              </p14:cNvPr>
              <p14:cNvContentPartPr/>
              <p14:nvPr/>
            </p14:nvContentPartPr>
            <p14:xfrm>
              <a:off x="1534080" y="2955040"/>
              <a:ext cx="109800" cy="135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23BEE5E-36E0-4672-ABD8-48E601B9D2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16440" y="2937400"/>
                <a:ext cx="1454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C93896-636A-4882-BA3F-31BD45588D28}"/>
                  </a:ext>
                </a:extLst>
              </p14:cNvPr>
              <p14:cNvContentPartPr/>
              <p14:nvPr/>
            </p14:nvContentPartPr>
            <p14:xfrm>
              <a:off x="2544240" y="2757400"/>
              <a:ext cx="290520" cy="430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C93896-636A-4882-BA3F-31BD45588D2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26240" y="2739400"/>
                <a:ext cx="32616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4B8DE8A-6D1A-409F-A8C0-5473D4119616}"/>
                  </a:ext>
                </a:extLst>
              </p14:cNvPr>
              <p14:cNvContentPartPr/>
              <p14:nvPr/>
            </p14:nvContentPartPr>
            <p14:xfrm>
              <a:off x="2529480" y="2996440"/>
              <a:ext cx="22716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4B8DE8A-6D1A-409F-A8C0-5473D411961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11840" y="2978440"/>
                <a:ext cx="262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F892044-101D-4798-8CE5-55C196F0736F}"/>
                  </a:ext>
                </a:extLst>
              </p14:cNvPr>
              <p14:cNvContentPartPr/>
              <p14:nvPr/>
            </p14:nvContentPartPr>
            <p14:xfrm>
              <a:off x="2850240" y="3058000"/>
              <a:ext cx="14760" cy="123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F892044-101D-4798-8CE5-55C196F0736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832600" y="3040000"/>
                <a:ext cx="5040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2A14CD1-61DB-4E02-9258-D1DF28E256B1}"/>
                  </a:ext>
                </a:extLst>
              </p14:cNvPr>
              <p14:cNvContentPartPr/>
              <p14:nvPr/>
            </p14:nvContentPartPr>
            <p14:xfrm>
              <a:off x="2793360" y="3037480"/>
              <a:ext cx="152640" cy="2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2A14CD1-61DB-4E02-9258-D1DF28E256B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775720" y="3019840"/>
                <a:ext cx="188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5CA885A-8BF1-4243-8535-2C4A6BEE0847}"/>
                  </a:ext>
                </a:extLst>
              </p14:cNvPr>
              <p14:cNvContentPartPr/>
              <p14:nvPr/>
            </p14:nvContentPartPr>
            <p14:xfrm>
              <a:off x="2992440" y="3047560"/>
              <a:ext cx="88560" cy="105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5CA885A-8BF1-4243-8535-2C4A6BEE084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74440" y="3029560"/>
                <a:ext cx="12420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EE8144-21CE-4E88-8DE8-6994BB1456D5}"/>
                  </a:ext>
                </a:extLst>
              </p14:cNvPr>
              <p14:cNvContentPartPr/>
              <p14:nvPr/>
            </p14:nvContentPartPr>
            <p14:xfrm>
              <a:off x="3179640" y="3058000"/>
              <a:ext cx="10440" cy="47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EE8144-21CE-4E88-8DE8-6994BB1456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61640" y="3040000"/>
                <a:ext cx="46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D2A4F79-F70C-4CD0-9D2F-93C6EFCF4C0B}"/>
                  </a:ext>
                </a:extLst>
              </p14:cNvPr>
              <p14:cNvContentPartPr/>
              <p14:nvPr/>
            </p14:nvContentPartPr>
            <p14:xfrm>
              <a:off x="3088200" y="3016240"/>
              <a:ext cx="164160" cy="21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D2A4F79-F70C-4CD0-9D2F-93C6EFCF4C0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70560" y="2998600"/>
                <a:ext cx="199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AE58631-9853-4C16-9DCE-5E1DACF8B60A}"/>
                  </a:ext>
                </a:extLst>
              </p14:cNvPr>
              <p14:cNvContentPartPr/>
              <p14:nvPr/>
            </p14:nvContentPartPr>
            <p14:xfrm>
              <a:off x="3555840" y="2874760"/>
              <a:ext cx="22356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AE58631-9853-4C16-9DCE-5E1DACF8B60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37840" y="2856760"/>
                <a:ext cx="259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F5DD18-7A95-4EFB-85E8-1F0D7A78D19F}"/>
                  </a:ext>
                </a:extLst>
              </p14:cNvPr>
              <p14:cNvContentPartPr/>
              <p14:nvPr/>
            </p14:nvContentPartPr>
            <p14:xfrm>
              <a:off x="3596520" y="2969440"/>
              <a:ext cx="15264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F5DD18-7A95-4EFB-85E8-1F0D7A78D19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78520" y="2951440"/>
                <a:ext cx="188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1BC0CAE-7CFA-48DD-A05D-AAA1E46CF7BA}"/>
                  </a:ext>
                </a:extLst>
              </p14:cNvPr>
              <p14:cNvContentPartPr/>
              <p14:nvPr/>
            </p14:nvContentPartPr>
            <p14:xfrm>
              <a:off x="4043640" y="2691880"/>
              <a:ext cx="41040" cy="386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1BC0CAE-7CFA-48DD-A05D-AAA1E46CF7B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25640" y="2674240"/>
                <a:ext cx="7668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E4BFE57-6574-471F-9CFF-93AFA620FB64}"/>
                  </a:ext>
                </a:extLst>
              </p14:cNvPr>
              <p14:cNvContentPartPr/>
              <p14:nvPr/>
            </p14:nvContentPartPr>
            <p14:xfrm>
              <a:off x="4056960" y="2803840"/>
              <a:ext cx="169560" cy="227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E4BFE57-6574-471F-9CFF-93AFA620FB6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39320" y="2785840"/>
                <a:ext cx="20520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3F09246-0578-40C1-B85A-2E571743A63B}"/>
                  </a:ext>
                </a:extLst>
              </p14:cNvPr>
              <p14:cNvContentPartPr/>
              <p14:nvPr/>
            </p14:nvContentPartPr>
            <p14:xfrm>
              <a:off x="4368720" y="2919040"/>
              <a:ext cx="178920" cy="17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3F09246-0578-40C1-B85A-2E571743A63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50720" y="2901040"/>
                <a:ext cx="2145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4472454-5306-4046-BE09-E9E11DCFD0BF}"/>
                  </a:ext>
                </a:extLst>
              </p14:cNvPr>
              <p14:cNvContentPartPr/>
              <p14:nvPr/>
            </p14:nvContentPartPr>
            <p14:xfrm>
              <a:off x="4448640" y="2864680"/>
              <a:ext cx="21600" cy="181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4472454-5306-4046-BE09-E9E11DCFD0B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31000" y="2847040"/>
                <a:ext cx="5724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CE46432-BA96-49F7-B0DC-94810DB2EB7D}"/>
                  </a:ext>
                </a:extLst>
              </p14:cNvPr>
              <p14:cNvContentPartPr/>
              <p14:nvPr/>
            </p14:nvContentPartPr>
            <p14:xfrm>
              <a:off x="5404800" y="2843800"/>
              <a:ext cx="21528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CE46432-BA96-49F7-B0DC-94810DB2EB7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86800" y="2826160"/>
                <a:ext cx="250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DCA309E-7AF7-42AD-BCE6-C5116D78684B}"/>
                  </a:ext>
                </a:extLst>
              </p14:cNvPr>
              <p14:cNvContentPartPr/>
              <p14:nvPr/>
            </p14:nvContentPartPr>
            <p14:xfrm>
              <a:off x="5374200" y="2976640"/>
              <a:ext cx="217800" cy="10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DCA309E-7AF7-42AD-BCE6-C5116D78684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56560" y="2958640"/>
                <a:ext cx="253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DB1173D-FF16-4966-9E9F-148AB4F66FA7}"/>
                  </a:ext>
                </a:extLst>
              </p14:cNvPr>
              <p14:cNvContentPartPr/>
              <p14:nvPr/>
            </p14:nvContentPartPr>
            <p14:xfrm>
              <a:off x="6961440" y="2915440"/>
              <a:ext cx="8280" cy="20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DB1173D-FF16-4966-9E9F-148AB4F66FA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943440" y="2897440"/>
                <a:ext cx="439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646A453-B16E-42E3-BBAD-4BC4D73CB5B1}"/>
                  </a:ext>
                </a:extLst>
              </p14:cNvPr>
              <p14:cNvContentPartPr/>
              <p14:nvPr/>
            </p14:nvContentPartPr>
            <p14:xfrm>
              <a:off x="5858760" y="2712400"/>
              <a:ext cx="1013400" cy="28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646A453-B16E-42E3-BBAD-4BC4D73CB5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40760" y="2694400"/>
                <a:ext cx="104904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0738AA1-6E2F-4399-97AD-A9E54D921845}"/>
                  </a:ext>
                </a:extLst>
              </p14:cNvPr>
              <p14:cNvContentPartPr/>
              <p14:nvPr/>
            </p14:nvContentPartPr>
            <p14:xfrm>
              <a:off x="4731600" y="2749840"/>
              <a:ext cx="444240" cy="553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0738AA1-6E2F-4399-97AD-A9E54D92184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13600" y="2731852"/>
                <a:ext cx="479880" cy="5889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024E07A-046C-4C0F-8EC6-97525A9D6B7B}"/>
                  </a:ext>
                </a:extLst>
              </p14:cNvPr>
              <p14:cNvContentPartPr/>
              <p14:nvPr/>
            </p14:nvContentPartPr>
            <p14:xfrm>
              <a:off x="2458200" y="3331960"/>
              <a:ext cx="3873600" cy="4190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024E07A-046C-4C0F-8EC6-97525A9D6B7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40560" y="3314320"/>
                <a:ext cx="390924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12E9B8-A34C-406A-842B-6416D7F1D6EE}"/>
                  </a:ext>
                </a:extLst>
              </p14:cNvPr>
              <p14:cNvContentPartPr/>
              <p14:nvPr/>
            </p14:nvContentPartPr>
            <p14:xfrm>
              <a:off x="5160720" y="3927040"/>
              <a:ext cx="336600" cy="675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12E9B8-A34C-406A-842B-6416D7F1D6E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43080" y="3909040"/>
                <a:ext cx="372240" cy="71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B9AEF33-C1E1-4870-89BA-29FC2DBDD993}"/>
                  </a:ext>
                </a:extLst>
              </p14:cNvPr>
              <p14:cNvContentPartPr/>
              <p14:nvPr/>
            </p14:nvContentPartPr>
            <p14:xfrm>
              <a:off x="3197640" y="5115400"/>
              <a:ext cx="1446480" cy="544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B9AEF33-C1E1-4870-89BA-29FC2DBDD99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180000" y="5097760"/>
                <a:ext cx="148212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67FBBBA-968B-4DAF-9674-389236C27B2E}"/>
                  </a:ext>
                </a:extLst>
              </p14:cNvPr>
              <p14:cNvContentPartPr/>
              <p14:nvPr/>
            </p14:nvContentPartPr>
            <p14:xfrm>
              <a:off x="2364960" y="4166800"/>
              <a:ext cx="2539440" cy="736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67FBBBA-968B-4DAF-9674-389236C27B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347320" y="4148791"/>
                <a:ext cx="2575080" cy="77221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4824285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AC8672-4D8D-45F9-BFCA-9C742266AD5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565" r="8750" b="81111"/>
          <a:stretch/>
        </p:blipFill>
        <p:spPr>
          <a:xfrm>
            <a:off x="221965" y="76200"/>
            <a:ext cx="8772947" cy="10509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AC8672-4D8D-45F9-BFCA-9C742266AD5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565" r="8750" b="81111"/>
          <a:stretch/>
        </p:blipFill>
        <p:spPr>
          <a:xfrm>
            <a:off x="221965" y="76200"/>
            <a:ext cx="8772947" cy="105092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14:cNvPr>
              <p14:cNvContentPartPr/>
              <p14:nvPr/>
            </p14:nvContentPartPr>
            <p14:xfrm>
              <a:off x="741360" y="518920"/>
              <a:ext cx="2513520" cy="79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3360" y="483280"/>
                <a:ext cx="254916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14:cNvPr>
              <p14:cNvContentPartPr/>
              <p14:nvPr/>
            </p14:nvContentPartPr>
            <p14:xfrm>
              <a:off x="4910520" y="731320"/>
              <a:ext cx="659160" cy="252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892520" y="713320"/>
                <a:ext cx="69480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14:cNvPr>
              <p14:cNvContentPartPr/>
              <p14:nvPr/>
            </p14:nvContentPartPr>
            <p14:xfrm>
              <a:off x="6167280" y="660040"/>
              <a:ext cx="30240" cy="20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149280" y="642400"/>
                <a:ext cx="6588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14:cNvPr>
              <p14:cNvContentPartPr/>
              <p14:nvPr/>
            </p14:nvContentPartPr>
            <p14:xfrm>
              <a:off x="6298680" y="608560"/>
              <a:ext cx="404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280696" y="590895"/>
                <a:ext cx="440248" cy="28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14:cNvPr>
              <p14:cNvContentPartPr/>
              <p14:nvPr/>
            </p14:nvContentPartPr>
            <p14:xfrm>
              <a:off x="5727360" y="689920"/>
              <a:ext cx="332280" cy="207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709360" y="671920"/>
                <a:ext cx="367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14:cNvPr>
              <p14:cNvContentPartPr/>
              <p14:nvPr/>
            </p14:nvContentPartPr>
            <p14:xfrm>
              <a:off x="6876480" y="588760"/>
              <a:ext cx="387000" cy="47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858840" y="571120"/>
                <a:ext cx="422640" cy="513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8343713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AC8672-4D8D-45F9-BFCA-9C742266AD5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565" r="8750" b="81111"/>
          <a:stretch/>
        </p:blipFill>
        <p:spPr>
          <a:xfrm>
            <a:off x="221965" y="76200"/>
            <a:ext cx="8772947" cy="105092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14:cNvPr>
              <p14:cNvContentPartPr/>
              <p14:nvPr/>
            </p14:nvContentPartPr>
            <p14:xfrm>
              <a:off x="741360" y="518920"/>
              <a:ext cx="2513520" cy="79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3360" y="483280"/>
                <a:ext cx="254916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14:cNvPr>
              <p14:cNvContentPartPr/>
              <p14:nvPr/>
            </p14:nvContentPartPr>
            <p14:xfrm>
              <a:off x="4910520" y="731320"/>
              <a:ext cx="659160" cy="252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892520" y="713320"/>
                <a:ext cx="69480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14:cNvPr>
              <p14:cNvContentPartPr/>
              <p14:nvPr/>
            </p14:nvContentPartPr>
            <p14:xfrm>
              <a:off x="6167280" y="660040"/>
              <a:ext cx="30240" cy="20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149280" y="642400"/>
                <a:ext cx="6588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14:cNvPr>
              <p14:cNvContentPartPr/>
              <p14:nvPr/>
            </p14:nvContentPartPr>
            <p14:xfrm>
              <a:off x="6298680" y="608560"/>
              <a:ext cx="404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280696" y="590895"/>
                <a:ext cx="440248" cy="28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14:cNvPr>
              <p14:cNvContentPartPr/>
              <p14:nvPr/>
            </p14:nvContentPartPr>
            <p14:xfrm>
              <a:off x="5727360" y="689920"/>
              <a:ext cx="332280" cy="207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709360" y="671920"/>
                <a:ext cx="367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14:cNvPr>
              <p14:cNvContentPartPr/>
              <p14:nvPr/>
            </p14:nvContentPartPr>
            <p14:xfrm>
              <a:off x="6876480" y="588760"/>
              <a:ext cx="387000" cy="47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858840" y="571120"/>
                <a:ext cx="422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14:cNvPr>
              <p14:cNvContentPartPr/>
              <p14:nvPr/>
            </p14:nvContentPartPr>
            <p14:xfrm>
              <a:off x="7812840" y="558520"/>
              <a:ext cx="825840" cy="4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794840" y="522520"/>
                <a:ext cx="8614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14:cNvPr>
              <p14:cNvContentPartPr/>
              <p14:nvPr/>
            </p14:nvContentPartPr>
            <p14:xfrm>
              <a:off x="5252160" y="558520"/>
              <a:ext cx="1180080" cy="2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234520" y="522520"/>
                <a:ext cx="12157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14:cNvPr>
              <p14:cNvContentPartPr/>
              <p14:nvPr/>
            </p14:nvContentPartPr>
            <p14:xfrm>
              <a:off x="7505400" y="818800"/>
              <a:ext cx="50760" cy="121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87400" y="800800"/>
                <a:ext cx="864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14:cNvPr>
              <p14:cNvContentPartPr/>
              <p14:nvPr/>
            </p14:nvContentPartPr>
            <p14:xfrm>
              <a:off x="8026320" y="785680"/>
              <a:ext cx="101160" cy="17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8008320" y="767680"/>
                <a:ext cx="1368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14:cNvPr>
              <p14:cNvContentPartPr/>
              <p14:nvPr/>
            </p14:nvContentPartPr>
            <p14:xfrm>
              <a:off x="8239440" y="716200"/>
              <a:ext cx="109080" cy="15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8221440" y="698200"/>
                <a:ext cx="1447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14:cNvPr>
              <p14:cNvContentPartPr/>
              <p14:nvPr/>
            </p14:nvContentPartPr>
            <p14:xfrm>
              <a:off x="8421960" y="670120"/>
              <a:ext cx="478080" cy="316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8403974" y="652460"/>
                <a:ext cx="513693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14:cNvPr>
              <p14:cNvContentPartPr/>
              <p14:nvPr/>
            </p14:nvContentPartPr>
            <p14:xfrm>
              <a:off x="8036040" y="863440"/>
              <a:ext cx="114480" cy="2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018400" y="845440"/>
                <a:ext cx="1501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14:cNvPr>
              <p14:cNvContentPartPr/>
              <p14:nvPr/>
            </p14:nvContentPartPr>
            <p14:xfrm>
              <a:off x="7741560" y="732400"/>
              <a:ext cx="153000" cy="184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23878" y="714400"/>
                <a:ext cx="188724" cy="220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3460311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AC8672-4D8D-45F9-BFCA-9C742266AD5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565" r="8750" b="81111"/>
          <a:stretch/>
        </p:blipFill>
        <p:spPr>
          <a:xfrm>
            <a:off x="221965" y="76200"/>
            <a:ext cx="8772947" cy="105092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14:cNvPr>
              <p14:cNvContentPartPr/>
              <p14:nvPr/>
            </p14:nvContentPartPr>
            <p14:xfrm>
              <a:off x="741360" y="518920"/>
              <a:ext cx="2513520" cy="79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3360" y="483280"/>
                <a:ext cx="254916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14:cNvPr>
              <p14:cNvContentPartPr/>
              <p14:nvPr/>
            </p14:nvContentPartPr>
            <p14:xfrm>
              <a:off x="4910520" y="731320"/>
              <a:ext cx="659160" cy="252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892520" y="713320"/>
                <a:ext cx="69480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14:cNvPr>
              <p14:cNvContentPartPr/>
              <p14:nvPr/>
            </p14:nvContentPartPr>
            <p14:xfrm>
              <a:off x="6167280" y="660040"/>
              <a:ext cx="30240" cy="20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149280" y="642400"/>
                <a:ext cx="6588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14:cNvPr>
              <p14:cNvContentPartPr/>
              <p14:nvPr/>
            </p14:nvContentPartPr>
            <p14:xfrm>
              <a:off x="6298680" y="608560"/>
              <a:ext cx="404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280696" y="590895"/>
                <a:ext cx="440248" cy="28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14:cNvPr>
              <p14:cNvContentPartPr/>
              <p14:nvPr/>
            </p14:nvContentPartPr>
            <p14:xfrm>
              <a:off x="5727360" y="689920"/>
              <a:ext cx="332280" cy="207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709360" y="671920"/>
                <a:ext cx="367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14:cNvPr>
              <p14:cNvContentPartPr/>
              <p14:nvPr/>
            </p14:nvContentPartPr>
            <p14:xfrm>
              <a:off x="6876480" y="588760"/>
              <a:ext cx="387000" cy="47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858840" y="571120"/>
                <a:ext cx="422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14:cNvPr>
              <p14:cNvContentPartPr/>
              <p14:nvPr/>
            </p14:nvContentPartPr>
            <p14:xfrm>
              <a:off x="7812840" y="558520"/>
              <a:ext cx="825840" cy="4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794840" y="522520"/>
                <a:ext cx="8614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14:cNvPr>
              <p14:cNvContentPartPr/>
              <p14:nvPr/>
            </p14:nvContentPartPr>
            <p14:xfrm>
              <a:off x="5252160" y="558520"/>
              <a:ext cx="1180080" cy="2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234520" y="522520"/>
                <a:ext cx="12157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14:cNvPr>
              <p14:cNvContentPartPr/>
              <p14:nvPr/>
            </p14:nvContentPartPr>
            <p14:xfrm>
              <a:off x="7505400" y="818800"/>
              <a:ext cx="50760" cy="121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87400" y="800800"/>
                <a:ext cx="864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14:cNvPr>
              <p14:cNvContentPartPr/>
              <p14:nvPr/>
            </p14:nvContentPartPr>
            <p14:xfrm>
              <a:off x="8026320" y="785680"/>
              <a:ext cx="101160" cy="17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8008320" y="767680"/>
                <a:ext cx="1368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14:cNvPr>
              <p14:cNvContentPartPr/>
              <p14:nvPr/>
            </p14:nvContentPartPr>
            <p14:xfrm>
              <a:off x="8239440" y="716200"/>
              <a:ext cx="109080" cy="15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8221440" y="698200"/>
                <a:ext cx="1447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14:cNvPr>
              <p14:cNvContentPartPr/>
              <p14:nvPr/>
            </p14:nvContentPartPr>
            <p14:xfrm>
              <a:off x="8421960" y="670120"/>
              <a:ext cx="478080" cy="316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8403974" y="652460"/>
                <a:ext cx="513693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14:cNvPr>
              <p14:cNvContentPartPr/>
              <p14:nvPr/>
            </p14:nvContentPartPr>
            <p14:xfrm>
              <a:off x="8036040" y="863440"/>
              <a:ext cx="114480" cy="2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018400" y="845440"/>
                <a:ext cx="1501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14:cNvPr>
              <p14:cNvContentPartPr/>
              <p14:nvPr/>
            </p14:nvContentPartPr>
            <p14:xfrm>
              <a:off x="7741560" y="732400"/>
              <a:ext cx="153000" cy="184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23878" y="714400"/>
                <a:ext cx="188724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14:cNvPr>
              <p14:cNvContentPartPr/>
              <p14:nvPr/>
            </p14:nvContentPartPr>
            <p14:xfrm>
              <a:off x="700680" y="899080"/>
              <a:ext cx="1566360" cy="76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2680" y="863080"/>
                <a:ext cx="160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14:cNvPr>
              <p14:cNvContentPartPr/>
              <p14:nvPr/>
            </p14:nvContentPartPr>
            <p14:xfrm>
              <a:off x="3409680" y="1525840"/>
              <a:ext cx="34560" cy="19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92040" y="1508200"/>
                <a:ext cx="7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14:cNvPr>
              <p14:cNvContentPartPr/>
              <p14:nvPr/>
            </p14:nvContentPartPr>
            <p14:xfrm>
              <a:off x="3435600" y="1635640"/>
              <a:ext cx="1872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417600" y="1617640"/>
                <a:ext cx="543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14:cNvPr>
              <p14:cNvContentPartPr/>
              <p14:nvPr/>
            </p14:nvContentPartPr>
            <p14:xfrm>
              <a:off x="538320" y="1151440"/>
              <a:ext cx="2676960" cy="840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20322" y="1133440"/>
                <a:ext cx="2712595" cy="875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9120893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339044-539B-497A-BFF6-D5E7384038FA}"/>
                  </a:ext>
                </a:extLst>
              </p14:cNvPr>
              <p14:cNvContentPartPr/>
              <p14:nvPr/>
            </p14:nvContentPartPr>
            <p14:xfrm>
              <a:off x="2326440" y="339640"/>
              <a:ext cx="61200" cy="366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339044-539B-497A-BFF6-D5E7384038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08800" y="321640"/>
                <a:ext cx="968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88B76CA-5EE6-49E6-98B8-3E4F75D0F2E3}"/>
                  </a:ext>
                </a:extLst>
              </p14:cNvPr>
              <p14:cNvContentPartPr/>
              <p14:nvPr/>
            </p14:nvContentPartPr>
            <p14:xfrm>
              <a:off x="2305920" y="332440"/>
              <a:ext cx="225000" cy="338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88B76CA-5EE6-49E6-98B8-3E4F75D0F2E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87920" y="314440"/>
                <a:ext cx="2606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167BBC4-58C6-46B6-A578-4B32E4FE8B19}"/>
                  </a:ext>
                </a:extLst>
              </p14:cNvPr>
              <p14:cNvContentPartPr/>
              <p14:nvPr/>
            </p14:nvContentPartPr>
            <p14:xfrm>
              <a:off x="2579160" y="547360"/>
              <a:ext cx="112680" cy="157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167BBC4-58C6-46B6-A578-4B32E4FE8B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61520" y="529360"/>
                <a:ext cx="1483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BB589FF-E890-4F3E-B5EE-FFB7FF7D3B78}"/>
                  </a:ext>
                </a:extLst>
              </p14:cNvPr>
              <p14:cNvContentPartPr/>
              <p14:nvPr/>
            </p14:nvContentPartPr>
            <p14:xfrm>
              <a:off x="2732880" y="375640"/>
              <a:ext cx="194400" cy="30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BB589FF-E890-4F3E-B5EE-FFB7FF7D3B7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14880" y="358000"/>
                <a:ext cx="230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F3C594D-E63B-42AC-B979-5D47E8EF6FE0}"/>
                  </a:ext>
                </a:extLst>
              </p14:cNvPr>
              <p14:cNvContentPartPr/>
              <p14:nvPr/>
            </p14:nvContentPartPr>
            <p14:xfrm>
              <a:off x="3169560" y="275920"/>
              <a:ext cx="701280" cy="585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F3C594D-E63B-42AC-B979-5D47E8EF6FE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51560" y="258280"/>
                <a:ext cx="736920" cy="62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A779A76-7C14-477F-8B32-052D1B26D656}"/>
                  </a:ext>
                </a:extLst>
              </p14:cNvPr>
              <p14:cNvContentPartPr/>
              <p14:nvPr/>
            </p14:nvContentPartPr>
            <p14:xfrm>
              <a:off x="3708120" y="447640"/>
              <a:ext cx="214920" cy="19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A779A76-7C14-477F-8B32-052D1B26D65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90480" y="430000"/>
                <a:ext cx="250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B4E0B20-C811-459C-8239-D6E120FE39A3}"/>
                  </a:ext>
                </a:extLst>
              </p14:cNvPr>
              <p14:cNvContentPartPr/>
              <p14:nvPr/>
            </p14:nvContentPartPr>
            <p14:xfrm>
              <a:off x="3984960" y="477160"/>
              <a:ext cx="99000" cy="17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B4E0B20-C811-459C-8239-D6E120FE39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66960" y="459160"/>
                <a:ext cx="1346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A1552F-5D5C-4EDA-AA74-802A879B1580}"/>
                  </a:ext>
                </a:extLst>
              </p14:cNvPr>
              <p14:cNvContentPartPr/>
              <p14:nvPr/>
            </p14:nvContentPartPr>
            <p14:xfrm>
              <a:off x="3540000" y="334960"/>
              <a:ext cx="15840" cy="2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A1552F-5D5C-4EDA-AA74-802A879B158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22360" y="316960"/>
                <a:ext cx="5148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095166-6A45-4145-857C-6F125DFD1998}"/>
                  </a:ext>
                </a:extLst>
              </p14:cNvPr>
              <p14:cNvContentPartPr/>
              <p14:nvPr/>
            </p14:nvContentPartPr>
            <p14:xfrm>
              <a:off x="4455840" y="467080"/>
              <a:ext cx="235800" cy="155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095166-6A45-4145-857C-6F125DFD199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37840" y="449080"/>
                <a:ext cx="2714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92C01E5-168A-4FA3-BD11-7242CC39BEBC}"/>
                  </a:ext>
                </a:extLst>
              </p14:cNvPr>
              <p14:cNvContentPartPr/>
              <p14:nvPr/>
            </p14:nvContentPartPr>
            <p14:xfrm>
              <a:off x="5133720" y="238120"/>
              <a:ext cx="616680" cy="339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92C01E5-168A-4FA3-BD11-7242CC39BEB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16080" y="220480"/>
                <a:ext cx="6523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1B9774-0CC3-4C3F-8C0D-9E0673836615}"/>
                  </a:ext>
                </a:extLst>
              </p14:cNvPr>
              <p14:cNvContentPartPr/>
              <p14:nvPr/>
            </p14:nvContentPartPr>
            <p14:xfrm>
              <a:off x="6275280" y="396880"/>
              <a:ext cx="166320" cy="183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1B9774-0CC3-4C3F-8C0D-9E067383661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57280" y="379240"/>
                <a:ext cx="2019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12ABFF-6E4E-41A1-AA4D-1F8D03F0EC56}"/>
                  </a:ext>
                </a:extLst>
              </p14:cNvPr>
              <p14:cNvContentPartPr/>
              <p14:nvPr/>
            </p14:nvContentPartPr>
            <p14:xfrm>
              <a:off x="6573000" y="442240"/>
              <a:ext cx="149400" cy="96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12ABFF-6E4E-41A1-AA4D-1F8D03F0EC5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55000" y="424240"/>
                <a:ext cx="18504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D7027C5-2EAD-4A8E-A299-921EA0C325EA}"/>
                  </a:ext>
                </a:extLst>
              </p14:cNvPr>
              <p14:cNvContentPartPr/>
              <p14:nvPr/>
            </p14:nvContentPartPr>
            <p14:xfrm>
              <a:off x="6856680" y="395440"/>
              <a:ext cx="133560" cy="13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D7027C5-2EAD-4A8E-A299-921EA0C325E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9040" y="377800"/>
                <a:ext cx="1692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C5819F-3763-4DB6-85DC-B356084CB051}"/>
                  </a:ext>
                </a:extLst>
              </p14:cNvPr>
              <p14:cNvContentPartPr/>
              <p14:nvPr/>
            </p14:nvContentPartPr>
            <p14:xfrm>
              <a:off x="7089960" y="233080"/>
              <a:ext cx="153360" cy="269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C5819F-3763-4DB6-85DC-B356084CB0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71960" y="215440"/>
                <a:ext cx="1890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8902146-972C-4AE0-987C-BCC455D6D779}"/>
                  </a:ext>
                </a:extLst>
              </p14:cNvPr>
              <p14:cNvContentPartPr/>
              <p14:nvPr/>
            </p14:nvContentPartPr>
            <p14:xfrm>
              <a:off x="7446720" y="243880"/>
              <a:ext cx="932040" cy="336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8902146-972C-4AE0-987C-BCC455D6D7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29080" y="226221"/>
                <a:ext cx="967680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1301072-7FD0-49E2-A3C5-80CB595C4293}"/>
                  </a:ext>
                </a:extLst>
              </p14:cNvPr>
              <p14:cNvContentPartPr/>
              <p14:nvPr/>
            </p14:nvContentPartPr>
            <p14:xfrm>
              <a:off x="927840" y="1198600"/>
              <a:ext cx="27360" cy="14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1301072-7FD0-49E2-A3C5-80CB595C429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10200" y="1180600"/>
                <a:ext cx="630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3F55A83-7B62-4DDB-8B5B-9899105417B9}"/>
                  </a:ext>
                </a:extLst>
              </p14:cNvPr>
              <p14:cNvContentPartPr/>
              <p14:nvPr/>
            </p14:nvContentPartPr>
            <p14:xfrm>
              <a:off x="633000" y="934360"/>
              <a:ext cx="188640" cy="446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3F55A83-7B62-4DDB-8B5B-9899105417B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5000" y="916720"/>
                <a:ext cx="22428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F852A0-FB07-4D07-9B9C-7E6D0E2943E1}"/>
                  </a:ext>
                </a:extLst>
              </p14:cNvPr>
              <p14:cNvContentPartPr/>
              <p14:nvPr/>
            </p14:nvContentPartPr>
            <p14:xfrm>
              <a:off x="1178400" y="1106440"/>
              <a:ext cx="193680" cy="92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F852A0-FB07-4D07-9B9C-7E6D0E2943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60400" y="1088731"/>
                <a:ext cx="229320" cy="128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CBDA833-BC31-46BC-86BA-08824EE4956C}"/>
                  </a:ext>
                </a:extLst>
              </p14:cNvPr>
              <p14:cNvContentPartPr/>
              <p14:nvPr/>
            </p14:nvContentPartPr>
            <p14:xfrm>
              <a:off x="1556760" y="975040"/>
              <a:ext cx="371880" cy="37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CBDA833-BC31-46BC-86BA-08824EE4956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39120" y="957383"/>
                <a:ext cx="407520" cy="410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430C9DD-2C7F-483F-B92D-8DAB8783F913}"/>
                  </a:ext>
                </a:extLst>
              </p14:cNvPr>
              <p14:cNvContentPartPr/>
              <p14:nvPr/>
            </p14:nvContentPartPr>
            <p14:xfrm>
              <a:off x="2102520" y="1080160"/>
              <a:ext cx="212760" cy="1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430C9DD-2C7F-483F-B92D-8DAB8783F91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84880" y="1062520"/>
                <a:ext cx="2484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C5CB44C-8403-41FE-B763-2D1C211122F2}"/>
                  </a:ext>
                </a:extLst>
              </p14:cNvPr>
              <p14:cNvContentPartPr/>
              <p14:nvPr/>
            </p14:nvContentPartPr>
            <p14:xfrm>
              <a:off x="2133480" y="1187800"/>
              <a:ext cx="265680" cy="1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C5CB44C-8403-41FE-B763-2D1C211122F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15480" y="1169800"/>
                <a:ext cx="301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8581240-380C-4AD2-BBCB-3F0B24F3E3F5}"/>
                  </a:ext>
                </a:extLst>
              </p14:cNvPr>
              <p14:cNvContentPartPr/>
              <p14:nvPr/>
            </p14:nvContentPartPr>
            <p14:xfrm>
              <a:off x="2580240" y="1004200"/>
              <a:ext cx="549000" cy="277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8581240-380C-4AD2-BBCB-3F0B24F3E3F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2600" y="986560"/>
                <a:ext cx="5846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0D29792-BF63-44D2-A873-F1E0C02EE29A}"/>
                  </a:ext>
                </a:extLst>
              </p14:cNvPr>
              <p14:cNvContentPartPr/>
              <p14:nvPr/>
            </p14:nvContentPartPr>
            <p14:xfrm>
              <a:off x="1615080" y="2448160"/>
              <a:ext cx="3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0D29792-BF63-44D2-A873-F1E0C02EE29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597080" y="24301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83CD194-9F3C-4F9F-86A3-AC1DAE10040F}"/>
                  </a:ext>
                </a:extLst>
              </p14:cNvPr>
              <p14:cNvContentPartPr/>
              <p14:nvPr/>
            </p14:nvContentPartPr>
            <p14:xfrm>
              <a:off x="1586640" y="2322520"/>
              <a:ext cx="8280" cy="24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83CD194-9F3C-4F9F-86A3-AC1DAE10040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568640" y="230488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E91A8DF-C746-4CA3-8BA5-E3813B2003FB}"/>
                  </a:ext>
                </a:extLst>
              </p14:cNvPr>
              <p14:cNvContentPartPr/>
              <p14:nvPr/>
            </p14:nvContentPartPr>
            <p14:xfrm>
              <a:off x="1726680" y="2285800"/>
              <a:ext cx="156600" cy="165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E91A8DF-C746-4CA3-8BA5-E3813B2003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09040" y="2267800"/>
                <a:ext cx="1922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AFDFFB6-33D4-4C45-A173-A6D16C28B31A}"/>
                  </a:ext>
                </a:extLst>
              </p14:cNvPr>
              <p14:cNvContentPartPr/>
              <p14:nvPr/>
            </p14:nvContentPartPr>
            <p14:xfrm>
              <a:off x="620760" y="1493080"/>
              <a:ext cx="863280" cy="1054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AFDFFB6-33D4-4C45-A173-A6D16C28B3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2768" y="1475440"/>
                <a:ext cx="898905" cy="10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A3C5222-EC16-4CD2-A469-A289BC03357B}"/>
                  </a:ext>
                </a:extLst>
              </p14:cNvPr>
              <p14:cNvContentPartPr/>
              <p14:nvPr/>
            </p14:nvContentPartPr>
            <p14:xfrm>
              <a:off x="928920" y="2752720"/>
              <a:ext cx="1326600" cy="614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A3C5222-EC16-4CD2-A469-A289BC03357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11280" y="2734720"/>
                <a:ext cx="1362240" cy="65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AC8672-4D8D-45F9-BFCA-9C742266AD5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565" r="8750" b="81111"/>
          <a:stretch/>
        </p:blipFill>
        <p:spPr>
          <a:xfrm>
            <a:off x="221965" y="76200"/>
            <a:ext cx="8772947" cy="105092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14:cNvPr>
              <p14:cNvContentPartPr/>
              <p14:nvPr/>
            </p14:nvContentPartPr>
            <p14:xfrm>
              <a:off x="741360" y="518920"/>
              <a:ext cx="2513520" cy="79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3360" y="483280"/>
                <a:ext cx="254916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14:cNvPr>
              <p14:cNvContentPartPr/>
              <p14:nvPr/>
            </p14:nvContentPartPr>
            <p14:xfrm>
              <a:off x="4910520" y="731320"/>
              <a:ext cx="659160" cy="252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892520" y="713320"/>
                <a:ext cx="69480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14:cNvPr>
              <p14:cNvContentPartPr/>
              <p14:nvPr/>
            </p14:nvContentPartPr>
            <p14:xfrm>
              <a:off x="6167280" y="660040"/>
              <a:ext cx="30240" cy="20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149280" y="642400"/>
                <a:ext cx="6588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14:cNvPr>
              <p14:cNvContentPartPr/>
              <p14:nvPr/>
            </p14:nvContentPartPr>
            <p14:xfrm>
              <a:off x="6298680" y="608560"/>
              <a:ext cx="404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280696" y="590895"/>
                <a:ext cx="440248" cy="28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14:cNvPr>
              <p14:cNvContentPartPr/>
              <p14:nvPr/>
            </p14:nvContentPartPr>
            <p14:xfrm>
              <a:off x="5727360" y="689920"/>
              <a:ext cx="332280" cy="207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709360" y="671920"/>
                <a:ext cx="367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14:cNvPr>
              <p14:cNvContentPartPr/>
              <p14:nvPr/>
            </p14:nvContentPartPr>
            <p14:xfrm>
              <a:off x="6876480" y="588760"/>
              <a:ext cx="387000" cy="47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858840" y="571120"/>
                <a:ext cx="422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14:cNvPr>
              <p14:cNvContentPartPr/>
              <p14:nvPr/>
            </p14:nvContentPartPr>
            <p14:xfrm>
              <a:off x="7812840" y="558520"/>
              <a:ext cx="825840" cy="4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794840" y="522520"/>
                <a:ext cx="8614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14:cNvPr>
              <p14:cNvContentPartPr/>
              <p14:nvPr/>
            </p14:nvContentPartPr>
            <p14:xfrm>
              <a:off x="5252160" y="558520"/>
              <a:ext cx="1180080" cy="2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234520" y="522520"/>
                <a:ext cx="12157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14:cNvPr>
              <p14:cNvContentPartPr/>
              <p14:nvPr/>
            </p14:nvContentPartPr>
            <p14:xfrm>
              <a:off x="7505400" y="818800"/>
              <a:ext cx="50760" cy="121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87400" y="800800"/>
                <a:ext cx="864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14:cNvPr>
              <p14:cNvContentPartPr/>
              <p14:nvPr/>
            </p14:nvContentPartPr>
            <p14:xfrm>
              <a:off x="8026320" y="785680"/>
              <a:ext cx="101160" cy="17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8008320" y="767680"/>
                <a:ext cx="1368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14:cNvPr>
              <p14:cNvContentPartPr/>
              <p14:nvPr/>
            </p14:nvContentPartPr>
            <p14:xfrm>
              <a:off x="8239440" y="716200"/>
              <a:ext cx="109080" cy="15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8221440" y="698200"/>
                <a:ext cx="1447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14:cNvPr>
              <p14:cNvContentPartPr/>
              <p14:nvPr/>
            </p14:nvContentPartPr>
            <p14:xfrm>
              <a:off x="8421960" y="670120"/>
              <a:ext cx="478080" cy="316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8403974" y="652460"/>
                <a:ext cx="513693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14:cNvPr>
              <p14:cNvContentPartPr/>
              <p14:nvPr/>
            </p14:nvContentPartPr>
            <p14:xfrm>
              <a:off x="8036040" y="863440"/>
              <a:ext cx="114480" cy="2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018400" y="845440"/>
                <a:ext cx="1501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14:cNvPr>
              <p14:cNvContentPartPr/>
              <p14:nvPr/>
            </p14:nvContentPartPr>
            <p14:xfrm>
              <a:off x="7741560" y="732400"/>
              <a:ext cx="153000" cy="184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23878" y="714400"/>
                <a:ext cx="188724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14:cNvPr>
              <p14:cNvContentPartPr/>
              <p14:nvPr/>
            </p14:nvContentPartPr>
            <p14:xfrm>
              <a:off x="700680" y="899080"/>
              <a:ext cx="1566360" cy="76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2680" y="863080"/>
                <a:ext cx="160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14:cNvPr>
              <p14:cNvContentPartPr/>
              <p14:nvPr/>
            </p14:nvContentPartPr>
            <p14:xfrm>
              <a:off x="3409680" y="1525840"/>
              <a:ext cx="34560" cy="19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92040" y="1508200"/>
                <a:ext cx="7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14:cNvPr>
              <p14:cNvContentPartPr/>
              <p14:nvPr/>
            </p14:nvContentPartPr>
            <p14:xfrm>
              <a:off x="3435600" y="1635640"/>
              <a:ext cx="1872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417600" y="1617640"/>
                <a:ext cx="543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14:cNvPr>
              <p14:cNvContentPartPr/>
              <p14:nvPr/>
            </p14:nvContentPartPr>
            <p14:xfrm>
              <a:off x="538320" y="1151440"/>
              <a:ext cx="2676960" cy="840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20322" y="1133440"/>
                <a:ext cx="2712595" cy="87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E9322D8-85FC-4BF8-8F8B-8E0CC66903CB}"/>
                  </a:ext>
                </a:extLst>
              </p14:cNvPr>
              <p14:cNvContentPartPr/>
              <p14:nvPr/>
            </p14:nvContentPartPr>
            <p14:xfrm>
              <a:off x="5587680" y="1746880"/>
              <a:ext cx="243000" cy="30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E9322D8-85FC-4BF8-8F8B-8E0CC66903C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70040" y="1729240"/>
                <a:ext cx="278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4D0DBC-AC22-46B9-89D3-D9FF896AB8D1}"/>
                  </a:ext>
                </a:extLst>
              </p14:cNvPr>
              <p14:cNvContentPartPr/>
              <p14:nvPr/>
            </p14:nvContentPartPr>
            <p14:xfrm>
              <a:off x="5658960" y="1848040"/>
              <a:ext cx="193320" cy="11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4D0DBC-AC22-46B9-89D3-D9FF896AB8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640960" y="1830400"/>
                <a:ext cx="228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61C82C-FE85-4436-A72F-181199C9737C}"/>
                  </a:ext>
                </a:extLst>
              </p14:cNvPr>
              <p14:cNvContentPartPr/>
              <p14:nvPr/>
            </p14:nvContentPartPr>
            <p14:xfrm>
              <a:off x="7028400" y="1555360"/>
              <a:ext cx="448560" cy="436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61C82C-FE85-4436-A72F-181199C9737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10746" y="1537720"/>
                <a:ext cx="484229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1945FB-DE75-4CFC-83E1-C7A75CB23D18}"/>
                  </a:ext>
                </a:extLst>
              </p14:cNvPr>
              <p14:cNvContentPartPr/>
              <p14:nvPr/>
            </p14:nvContentPartPr>
            <p14:xfrm>
              <a:off x="6664440" y="1706560"/>
              <a:ext cx="246600" cy="27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1945FB-DE75-4CFC-83E1-C7A75CB23D1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46800" y="1688920"/>
                <a:ext cx="28224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4AAF104-7717-4990-9C3E-3C0779CF2C88}"/>
                  </a:ext>
                </a:extLst>
              </p14:cNvPr>
              <p14:cNvContentPartPr/>
              <p14:nvPr/>
            </p14:nvContentPartPr>
            <p14:xfrm>
              <a:off x="6085200" y="1564000"/>
              <a:ext cx="388800" cy="426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4AAF104-7717-4990-9C3E-3C0779CF2C88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067200" y="1546345"/>
                <a:ext cx="424440" cy="462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5A5F6E3-8F7D-4402-B479-24DE9E92AF99}"/>
                  </a:ext>
                </a:extLst>
              </p14:cNvPr>
              <p14:cNvContentPartPr/>
              <p14:nvPr/>
            </p14:nvContentPartPr>
            <p14:xfrm>
              <a:off x="4892520" y="1641760"/>
              <a:ext cx="370440" cy="39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5A5F6E3-8F7D-4402-B479-24DE9E92AF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874520" y="1623760"/>
                <a:ext cx="4060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620AADE-590A-4CE6-AC14-4747A73C3114}"/>
                  </a:ext>
                </a:extLst>
              </p14:cNvPr>
              <p14:cNvContentPartPr/>
              <p14:nvPr/>
            </p14:nvContentPartPr>
            <p14:xfrm>
              <a:off x="4592280" y="1747240"/>
              <a:ext cx="181440" cy="243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620AADE-590A-4CE6-AC14-4747A73C311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74280" y="1729600"/>
                <a:ext cx="21708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9D067F-C74C-40FA-BAE6-8D917180EE50}"/>
                  </a:ext>
                </a:extLst>
              </p14:cNvPr>
              <p14:cNvContentPartPr/>
              <p14:nvPr/>
            </p14:nvContentPartPr>
            <p14:xfrm>
              <a:off x="4170720" y="1574440"/>
              <a:ext cx="289800" cy="483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9D067F-C74C-40FA-BAE6-8D917180EE5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52720" y="1556800"/>
                <a:ext cx="325440" cy="518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0581503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AC8672-4D8D-45F9-BFCA-9C742266AD5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565" r="8750" b="81111"/>
          <a:stretch/>
        </p:blipFill>
        <p:spPr>
          <a:xfrm>
            <a:off x="221965" y="76200"/>
            <a:ext cx="8772947" cy="105092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14:cNvPr>
              <p14:cNvContentPartPr/>
              <p14:nvPr/>
            </p14:nvContentPartPr>
            <p14:xfrm>
              <a:off x="741360" y="518920"/>
              <a:ext cx="2513520" cy="79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3360" y="483280"/>
                <a:ext cx="254916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14:cNvPr>
              <p14:cNvContentPartPr/>
              <p14:nvPr/>
            </p14:nvContentPartPr>
            <p14:xfrm>
              <a:off x="4910520" y="731320"/>
              <a:ext cx="659160" cy="252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892520" y="713320"/>
                <a:ext cx="69480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14:cNvPr>
              <p14:cNvContentPartPr/>
              <p14:nvPr/>
            </p14:nvContentPartPr>
            <p14:xfrm>
              <a:off x="6167280" y="660040"/>
              <a:ext cx="30240" cy="20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149280" y="642400"/>
                <a:ext cx="6588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14:cNvPr>
              <p14:cNvContentPartPr/>
              <p14:nvPr/>
            </p14:nvContentPartPr>
            <p14:xfrm>
              <a:off x="6298680" y="608560"/>
              <a:ext cx="404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280696" y="590895"/>
                <a:ext cx="440248" cy="28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14:cNvPr>
              <p14:cNvContentPartPr/>
              <p14:nvPr/>
            </p14:nvContentPartPr>
            <p14:xfrm>
              <a:off x="5727360" y="689920"/>
              <a:ext cx="332280" cy="207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709360" y="671920"/>
                <a:ext cx="367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14:cNvPr>
              <p14:cNvContentPartPr/>
              <p14:nvPr/>
            </p14:nvContentPartPr>
            <p14:xfrm>
              <a:off x="6876480" y="588760"/>
              <a:ext cx="387000" cy="47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858840" y="571120"/>
                <a:ext cx="422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14:cNvPr>
              <p14:cNvContentPartPr/>
              <p14:nvPr/>
            </p14:nvContentPartPr>
            <p14:xfrm>
              <a:off x="7812840" y="558520"/>
              <a:ext cx="825840" cy="4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794840" y="522520"/>
                <a:ext cx="8614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14:cNvPr>
              <p14:cNvContentPartPr/>
              <p14:nvPr/>
            </p14:nvContentPartPr>
            <p14:xfrm>
              <a:off x="5252160" y="558520"/>
              <a:ext cx="1180080" cy="2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234520" y="522520"/>
                <a:ext cx="12157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14:cNvPr>
              <p14:cNvContentPartPr/>
              <p14:nvPr/>
            </p14:nvContentPartPr>
            <p14:xfrm>
              <a:off x="7505400" y="818800"/>
              <a:ext cx="50760" cy="121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87400" y="800800"/>
                <a:ext cx="864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14:cNvPr>
              <p14:cNvContentPartPr/>
              <p14:nvPr/>
            </p14:nvContentPartPr>
            <p14:xfrm>
              <a:off x="8026320" y="785680"/>
              <a:ext cx="101160" cy="17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8008320" y="767680"/>
                <a:ext cx="1368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14:cNvPr>
              <p14:cNvContentPartPr/>
              <p14:nvPr/>
            </p14:nvContentPartPr>
            <p14:xfrm>
              <a:off x="8239440" y="716200"/>
              <a:ext cx="109080" cy="15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8221440" y="698200"/>
                <a:ext cx="1447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14:cNvPr>
              <p14:cNvContentPartPr/>
              <p14:nvPr/>
            </p14:nvContentPartPr>
            <p14:xfrm>
              <a:off x="8421960" y="670120"/>
              <a:ext cx="478080" cy="316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8403974" y="652460"/>
                <a:ext cx="513693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14:cNvPr>
              <p14:cNvContentPartPr/>
              <p14:nvPr/>
            </p14:nvContentPartPr>
            <p14:xfrm>
              <a:off x="8036040" y="863440"/>
              <a:ext cx="114480" cy="2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018400" y="845440"/>
                <a:ext cx="1501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14:cNvPr>
              <p14:cNvContentPartPr/>
              <p14:nvPr/>
            </p14:nvContentPartPr>
            <p14:xfrm>
              <a:off x="7741560" y="732400"/>
              <a:ext cx="153000" cy="184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23878" y="714400"/>
                <a:ext cx="188724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14:cNvPr>
              <p14:cNvContentPartPr/>
              <p14:nvPr/>
            </p14:nvContentPartPr>
            <p14:xfrm>
              <a:off x="700680" y="899080"/>
              <a:ext cx="1566360" cy="76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2680" y="863080"/>
                <a:ext cx="160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14:cNvPr>
              <p14:cNvContentPartPr/>
              <p14:nvPr/>
            </p14:nvContentPartPr>
            <p14:xfrm>
              <a:off x="3409680" y="1525840"/>
              <a:ext cx="34560" cy="19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92040" y="1508200"/>
                <a:ext cx="7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14:cNvPr>
              <p14:cNvContentPartPr/>
              <p14:nvPr/>
            </p14:nvContentPartPr>
            <p14:xfrm>
              <a:off x="3435600" y="1635640"/>
              <a:ext cx="1872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417600" y="1617640"/>
                <a:ext cx="543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14:cNvPr>
              <p14:cNvContentPartPr/>
              <p14:nvPr/>
            </p14:nvContentPartPr>
            <p14:xfrm>
              <a:off x="538320" y="1151440"/>
              <a:ext cx="2676960" cy="840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20322" y="1133440"/>
                <a:ext cx="2712595" cy="87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E9322D8-85FC-4BF8-8F8B-8E0CC66903CB}"/>
                  </a:ext>
                </a:extLst>
              </p14:cNvPr>
              <p14:cNvContentPartPr/>
              <p14:nvPr/>
            </p14:nvContentPartPr>
            <p14:xfrm>
              <a:off x="5587680" y="1746880"/>
              <a:ext cx="243000" cy="30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E9322D8-85FC-4BF8-8F8B-8E0CC66903C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70040" y="1729240"/>
                <a:ext cx="278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4D0DBC-AC22-46B9-89D3-D9FF896AB8D1}"/>
                  </a:ext>
                </a:extLst>
              </p14:cNvPr>
              <p14:cNvContentPartPr/>
              <p14:nvPr/>
            </p14:nvContentPartPr>
            <p14:xfrm>
              <a:off x="5658960" y="1848040"/>
              <a:ext cx="193320" cy="11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4D0DBC-AC22-46B9-89D3-D9FF896AB8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640960" y="1830400"/>
                <a:ext cx="228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61C82C-FE85-4436-A72F-181199C9737C}"/>
                  </a:ext>
                </a:extLst>
              </p14:cNvPr>
              <p14:cNvContentPartPr/>
              <p14:nvPr/>
            </p14:nvContentPartPr>
            <p14:xfrm>
              <a:off x="7028400" y="1555360"/>
              <a:ext cx="448560" cy="436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61C82C-FE85-4436-A72F-181199C9737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10746" y="1537720"/>
                <a:ext cx="484229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1945FB-DE75-4CFC-83E1-C7A75CB23D18}"/>
                  </a:ext>
                </a:extLst>
              </p14:cNvPr>
              <p14:cNvContentPartPr/>
              <p14:nvPr/>
            </p14:nvContentPartPr>
            <p14:xfrm>
              <a:off x="6664440" y="1706560"/>
              <a:ext cx="246600" cy="27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1945FB-DE75-4CFC-83E1-C7A75CB23D1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46800" y="1688920"/>
                <a:ext cx="28224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4AAF104-7717-4990-9C3E-3C0779CF2C88}"/>
                  </a:ext>
                </a:extLst>
              </p14:cNvPr>
              <p14:cNvContentPartPr/>
              <p14:nvPr/>
            </p14:nvContentPartPr>
            <p14:xfrm>
              <a:off x="6085200" y="1564000"/>
              <a:ext cx="388800" cy="426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4AAF104-7717-4990-9C3E-3C0779CF2C88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067200" y="1546345"/>
                <a:ext cx="424440" cy="462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5A5F6E3-8F7D-4402-B479-24DE9E92AF99}"/>
                  </a:ext>
                </a:extLst>
              </p14:cNvPr>
              <p14:cNvContentPartPr/>
              <p14:nvPr/>
            </p14:nvContentPartPr>
            <p14:xfrm>
              <a:off x="4892520" y="1641760"/>
              <a:ext cx="370440" cy="39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5A5F6E3-8F7D-4402-B479-24DE9E92AF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874520" y="1623760"/>
                <a:ext cx="4060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620AADE-590A-4CE6-AC14-4747A73C3114}"/>
                  </a:ext>
                </a:extLst>
              </p14:cNvPr>
              <p14:cNvContentPartPr/>
              <p14:nvPr/>
            </p14:nvContentPartPr>
            <p14:xfrm>
              <a:off x="4592280" y="1747240"/>
              <a:ext cx="181440" cy="243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620AADE-590A-4CE6-AC14-4747A73C311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74280" y="1729600"/>
                <a:ext cx="21708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9D067F-C74C-40FA-BAE6-8D917180EE50}"/>
                  </a:ext>
                </a:extLst>
              </p14:cNvPr>
              <p14:cNvContentPartPr/>
              <p14:nvPr/>
            </p14:nvContentPartPr>
            <p14:xfrm>
              <a:off x="4170720" y="1574440"/>
              <a:ext cx="289800" cy="483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9D067F-C74C-40FA-BAE6-8D917180EE5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52720" y="1556800"/>
                <a:ext cx="32544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BA63B4-5295-4F50-A7F6-9FE9C7E38C6C}"/>
                  </a:ext>
                </a:extLst>
              </p14:cNvPr>
              <p14:cNvContentPartPr/>
              <p14:nvPr/>
            </p14:nvContentPartPr>
            <p14:xfrm>
              <a:off x="1250040" y="2620960"/>
              <a:ext cx="60840" cy="347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BA63B4-5295-4F50-A7F6-9FE9C7E38C6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232040" y="2602960"/>
                <a:ext cx="964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9420A3B-584F-4FCB-9B93-D1E047337C7B}"/>
                  </a:ext>
                </a:extLst>
              </p14:cNvPr>
              <p14:cNvContentPartPr/>
              <p14:nvPr/>
            </p14:nvContentPartPr>
            <p14:xfrm>
              <a:off x="1106760" y="2601160"/>
              <a:ext cx="337320" cy="70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9420A3B-584F-4FCB-9B93-D1E047337C7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089120" y="2583520"/>
                <a:ext cx="3729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AAFFE64-ACC6-4EE7-A229-08F2A48D1699}"/>
                  </a:ext>
                </a:extLst>
              </p14:cNvPr>
              <p14:cNvContentPartPr/>
              <p14:nvPr/>
            </p14:nvContentPartPr>
            <p14:xfrm>
              <a:off x="1106760" y="2926240"/>
              <a:ext cx="254520" cy="60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AAFFE64-ACC6-4EE7-A229-08F2A48D169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089120" y="2908600"/>
                <a:ext cx="29016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5C303C6-A2DF-433A-8585-3D74BB506280}"/>
                  </a:ext>
                </a:extLst>
              </p14:cNvPr>
              <p14:cNvContentPartPr/>
              <p14:nvPr/>
            </p14:nvContentPartPr>
            <p14:xfrm>
              <a:off x="1608240" y="2529520"/>
              <a:ext cx="47880" cy="93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5C303C6-A2DF-433A-8585-3D74BB50628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590240" y="2511520"/>
                <a:ext cx="8352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6387B21-388B-4C2A-9996-39CB15F24D69}"/>
                  </a:ext>
                </a:extLst>
              </p14:cNvPr>
              <p14:cNvContentPartPr/>
              <p14:nvPr/>
            </p14:nvContentPartPr>
            <p14:xfrm>
              <a:off x="1605000" y="2579560"/>
              <a:ext cx="414720" cy="306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6387B21-388B-4C2A-9996-39CB15F24D6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87000" y="2561560"/>
                <a:ext cx="4503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631DF86-D719-464F-9EB1-E9A812848E7E}"/>
                  </a:ext>
                </a:extLst>
              </p14:cNvPr>
              <p14:cNvContentPartPr/>
              <p14:nvPr/>
            </p14:nvContentPartPr>
            <p14:xfrm>
              <a:off x="2380800" y="2702320"/>
              <a:ext cx="118800" cy="179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631DF86-D719-464F-9EB1-E9A812848E7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62800" y="2684320"/>
                <a:ext cx="1544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61C4D8B-51B2-4F78-B2F6-A05881112B10}"/>
                  </a:ext>
                </a:extLst>
              </p14:cNvPr>
              <p14:cNvContentPartPr/>
              <p14:nvPr/>
            </p14:nvContentPartPr>
            <p14:xfrm>
              <a:off x="2569080" y="2491000"/>
              <a:ext cx="388440" cy="375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61C4D8B-51B2-4F78-B2F6-A05881112B1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551440" y="2473360"/>
                <a:ext cx="424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FCF6E46-0334-4853-8201-DA1E4DA545B9}"/>
                  </a:ext>
                </a:extLst>
              </p14:cNvPr>
              <p14:cNvContentPartPr/>
              <p14:nvPr/>
            </p14:nvContentPartPr>
            <p14:xfrm>
              <a:off x="2732880" y="2654800"/>
              <a:ext cx="291960" cy="1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FCF6E46-0334-4853-8201-DA1E4DA545B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14880" y="2637160"/>
                <a:ext cx="327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F6998F0-DE50-48B2-887A-E30190953684}"/>
                  </a:ext>
                </a:extLst>
              </p14:cNvPr>
              <p14:cNvContentPartPr/>
              <p14:nvPr/>
            </p14:nvContentPartPr>
            <p14:xfrm>
              <a:off x="3309960" y="2651200"/>
              <a:ext cx="93960" cy="154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F6998F0-DE50-48B2-887A-E3019095368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91960" y="2633560"/>
                <a:ext cx="1296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2226B7-D8AE-429F-A171-7F903264B171}"/>
                  </a:ext>
                </a:extLst>
              </p14:cNvPr>
              <p14:cNvContentPartPr/>
              <p14:nvPr/>
            </p14:nvContentPartPr>
            <p14:xfrm>
              <a:off x="3508680" y="2654080"/>
              <a:ext cx="10764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2226B7-D8AE-429F-A171-7F903264B171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491040" y="2636080"/>
                <a:ext cx="143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C92B4A4-216A-4DEB-BD27-FDC669688916}"/>
                  </a:ext>
                </a:extLst>
              </p14:cNvPr>
              <p14:cNvContentPartPr/>
              <p14:nvPr/>
            </p14:nvContentPartPr>
            <p14:xfrm>
              <a:off x="3681480" y="2626000"/>
              <a:ext cx="78840" cy="135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C92B4A4-216A-4DEB-BD27-FDC66968891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663840" y="2608000"/>
                <a:ext cx="1144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441F031-3380-46A3-BE7E-E0692B8DB47E}"/>
                  </a:ext>
                </a:extLst>
              </p14:cNvPr>
              <p14:cNvContentPartPr/>
              <p14:nvPr/>
            </p14:nvContentPartPr>
            <p14:xfrm>
              <a:off x="3789120" y="2625640"/>
              <a:ext cx="100440" cy="178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441F031-3380-46A3-BE7E-E0692B8DB47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771480" y="2607640"/>
                <a:ext cx="13608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ED50E85-F446-44E3-BF93-A466402CF4F6}"/>
                  </a:ext>
                </a:extLst>
              </p14:cNvPr>
              <p14:cNvContentPartPr/>
              <p14:nvPr/>
            </p14:nvContentPartPr>
            <p14:xfrm>
              <a:off x="3927360" y="2457160"/>
              <a:ext cx="210240" cy="338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ED50E85-F446-44E3-BF93-A466402CF4F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909720" y="2439520"/>
                <a:ext cx="2458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FD8A6F5-2BFA-42B2-AB40-CF5B50F00DA7}"/>
                  </a:ext>
                </a:extLst>
              </p14:cNvPr>
              <p14:cNvContentPartPr/>
              <p14:nvPr/>
            </p14:nvContentPartPr>
            <p14:xfrm>
              <a:off x="4270440" y="2651200"/>
              <a:ext cx="16920" cy="135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FD8A6F5-2BFA-42B2-AB40-CF5B50F00DA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252800" y="2633560"/>
                <a:ext cx="525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1C134C1-523A-41F0-BF9A-A7A25E4FBDAE}"/>
                  </a:ext>
                </a:extLst>
              </p14:cNvPr>
              <p14:cNvContentPartPr/>
              <p14:nvPr/>
            </p14:nvContentPartPr>
            <p14:xfrm>
              <a:off x="4276920" y="2499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1C134C1-523A-41F0-BF9A-A7A25E4FBDA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58920" y="248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0D3262D-202E-41CE-B5CC-20C936BBB9F5}"/>
                  </a:ext>
                </a:extLst>
              </p14:cNvPr>
              <p14:cNvContentPartPr/>
              <p14:nvPr/>
            </p14:nvContentPartPr>
            <p14:xfrm>
              <a:off x="6455280" y="2336200"/>
              <a:ext cx="856800" cy="386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0D3262D-202E-41CE-B5CC-20C936BBB9F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437647" y="2318560"/>
                <a:ext cx="892425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82A9A83-D217-4360-82D9-4E39B2075523}"/>
                  </a:ext>
                </a:extLst>
              </p14:cNvPr>
              <p14:cNvContentPartPr/>
              <p14:nvPr/>
            </p14:nvContentPartPr>
            <p14:xfrm>
              <a:off x="5930400" y="2559760"/>
              <a:ext cx="411120" cy="419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82A9A83-D217-4360-82D9-4E39B207552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912416" y="2542105"/>
                <a:ext cx="446729" cy="455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95F073A-7A35-47D0-A5C3-BF31F7224D60}"/>
                  </a:ext>
                </a:extLst>
              </p14:cNvPr>
              <p14:cNvContentPartPr/>
              <p14:nvPr/>
            </p14:nvContentPartPr>
            <p14:xfrm>
              <a:off x="4409400" y="2360320"/>
              <a:ext cx="968040" cy="418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95F073A-7A35-47D0-A5C3-BF31F7224D6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391760" y="2342680"/>
                <a:ext cx="100368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08E335-2074-4B9E-8AF2-282267A14A8C}"/>
                  </a:ext>
                </a:extLst>
              </p14:cNvPr>
              <p14:cNvContentPartPr/>
              <p14:nvPr/>
            </p14:nvContentPartPr>
            <p14:xfrm>
              <a:off x="7641480" y="2519080"/>
              <a:ext cx="120600" cy="168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08E335-2074-4B9E-8AF2-282267A14A8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23840" y="2501440"/>
                <a:ext cx="1562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7E45F09-B264-4469-B98E-D5C341472FC5}"/>
                  </a:ext>
                </a:extLst>
              </p14:cNvPr>
              <p14:cNvContentPartPr/>
              <p14:nvPr/>
            </p14:nvContentPartPr>
            <p14:xfrm>
              <a:off x="7832640" y="2569120"/>
              <a:ext cx="152640" cy="89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7E45F09-B264-4469-B98E-D5C341472FC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814640" y="2551480"/>
                <a:ext cx="1882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9DC367B-F33A-4239-B5AA-A16EDF3F7637}"/>
                  </a:ext>
                </a:extLst>
              </p14:cNvPr>
              <p14:cNvContentPartPr/>
              <p14:nvPr/>
            </p14:nvContentPartPr>
            <p14:xfrm>
              <a:off x="8061960" y="2519080"/>
              <a:ext cx="136800" cy="155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9DC367B-F33A-4239-B5AA-A16EDF3F7637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044320" y="2501440"/>
                <a:ext cx="17244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2912934-112E-49BD-9BFA-71AF575B661E}"/>
                  </a:ext>
                </a:extLst>
              </p14:cNvPr>
              <p14:cNvContentPartPr/>
              <p14:nvPr/>
            </p14:nvContentPartPr>
            <p14:xfrm>
              <a:off x="294240" y="3163840"/>
              <a:ext cx="115164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2912934-112E-49BD-9BFA-71AF575B661E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76594" y="3146213"/>
                <a:ext cx="1187291" cy="538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2EC52FE-8E23-4C6C-83B9-CE0950482478}"/>
                  </a:ext>
                </a:extLst>
              </p14:cNvPr>
              <p14:cNvContentPartPr/>
              <p14:nvPr/>
            </p14:nvContentPartPr>
            <p14:xfrm>
              <a:off x="2763120" y="3352120"/>
              <a:ext cx="2444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2EC52FE-8E23-4C6C-83B9-CE095048247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745120" y="3334480"/>
                <a:ext cx="280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8B4814D-7C8B-40FD-95E3-1304CD9CE890}"/>
                  </a:ext>
                </a:extLst>
              </p14:cNvPr>
              <p14:cNvContentPartPr/>
              <p14:nvPr/>
            </p14:nvContentPartPr>
            <p14:xfrm>
              <a:off x="2813880" y="3450400"/>
              <a:ext cx="227880" cy="24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8B4814D-7C8B-40FD-95E3-1304CD9CE89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795880" y="3432760"/>
                <a:ext cx="26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C0FD5A-444F-4455-A0AA-7368EBECB261}"/>
                  </a:ext>
                </a:extLst>
              </p14:cNvPr>
              <p14:cNvContentPartPr/>
              <p14:nvPr/>
            </p14:nvContentPartPr>
            <p14:xfrm>
              <a:off x="3291600" y="3210280"/>
              <a:ext cx="681840" cy="252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C0FD5A-444F-4455-A0AA-7368EBECB26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273600" y="3192280"/>
                <a:ext cx="71748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94DF2D5-F5FB-46C1-BDBF-4499B8A153C4}"/>
                  </a:ext>
                </a:extLst>
              </p14:cNvPr>
              <p14:cNvContentPartPr/>
              <p14:nvPr/>
            </p14:nvContentPartPr>
            <p14:xfrm>
              <a:off x="2315640" y="3254920"/>
              <a:ext cx="316080" cy="523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94DF2D5-F5FB-46C1-BDBF-4499B8A153C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297980" y="3237280"/>
                <a:ext cx="351761" cy="55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4389085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AC8672-4D8D-45F9-BFCA-9C742266AD5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565" r="8750" b="81111"/>
          <a:stretch/>
        </p:blipFill>
        <p:spPr>
          <a:xfrm>
            <a:off x="221965" y="76200"/>
            <a:ext cx="8772947" cy="105092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14:cNvPr>
              <p14:cNvContentPartPr/>
              <p14:nvPr/>
            </p14:nvContentPartPr>
            <p14:xfrm>
              <a:off x="741360" y="518920"/>
              <a:ext cx="2513520" cy="79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3360" y="483280"/>
                <a:ext cx="254916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14:cNvPr>
              <p14:cNvContentPartPr/>
              <p14:nvPr/>
            </p14:nvContentPartPr>
            <p14:xfrm>
              <a:off x="4910520" y="731320"/>
              <a:ext cx="659160" cy="252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892520" y="713320"/>
                <a:ext cx="69480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14:cNvPr>
              <p14:cNvContentPartPr/>
              <p14:nvPr/>
            </p14:nvContentPartPr>
            <p14:xfrm>
              <a:off x="6167280" y="660040"/>
              <a:ext cx="30240" cy="20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149280" y="642400"/>
                <a:ext cx="6588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14:cNvPr>
              <p14:cNvContentPartPr/>
              <p14:nvPr/>
            </p14:nvContentPartPr>
            <p14:xfrm>
              <a:off x="6298680" y="608560"/>
              <a:ext cx="404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280696" y="590895"/>
                <a:ext cx="440248" cy="28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14:cNvPr>
              <p14:cNvContentPartPr/>
              <p14:nvPr/>
            </p14:nvContentPartPr>
            <p14:xfrm>
              <a:off x="5727360" y="689920"/>
              <a:ext cx="332280" cy="207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709360" y="671920"/>
                <a:ext cx="367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14:cNvPr>
              <p14:cNvContentPartPr/>
              <p14:nvPr/>
            </p14:nvContentPartPr>
            <p14:xfrm>
              <a:off x="6876480" y="588760"/>
              <a:ext cx="387000" cy="47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858840" y="571120"/>
                <a:ext cx="422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14:cNvPr>
              <p14:cNvContentPartPr/>
              <p14:nvPr/>
            </p14:nvContentPartPr>
            <p14:xfrm>
              <a:off x="7812840" y="558520"/>
              <a:ext cx="825840" cy="4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794840" y="522520"/>
                <a:ext cx="8614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14:cNvPr>
              <p14:cNvContentPartPr/>
              <p14:nvPr/>
            </p14:nvContentPartPr>
            <p14:xfrm>
              <a:off x="5252160" y="558520"/>
              <a:ext cx="1180080" cy="2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234520" y="522520"/>
                <a:ext cx="12157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14:cNvPr>
              <p14:cNvContentPartPr/>
              <p14:nvPr/>
            </p14:nvContentPartPr>
            <p14:xfrm>
              <a:off x="7505400" y="818800"/>
              <a:ext cx="50760" cy="121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87400" y="800800"/>
                <a:ext cx="864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14:cNvPr>
              <p14:cNvContentPartPr/>
              <p14:nvPr/>
            </p14:nvContentPartPr>
            <p14:xfrm>
              <a:off x="8026320" y="785680"/>
              <a:ext cx="101160" cy="17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8008320" y="767680"/>
                <a:ext cx="1368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14:cNvPr>
              <p14:cNvContentPartPr/>
              <p14:nvPr/>
            </p14:nvContentPartPr>
            <p14:xfrm>
              <a:off x="8239440" y="716200"/>
              <a:ext cx="109080" cy="15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8221440" y="698200"/>
                <a:ext cx="1447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14:cNvPr>
              <p14:cNvContentPartPr/>
              <p14:nvPr/>
            </p14:nvContentPartPr>
            <p14:xfrm>
              <a:off x="8421960" y="670120"/>
              <a:ext cx="478080" cy="316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8403974" y="652460"/>
                <a:ext cx="513693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14:cNvPr>
              <p14:cNvContentPartPr/>
              <p14:nvPr/>
            </p14:nvContentPartPr>
            <p14:xfrm>
              <a:off x="8036040" y="863440"/>
              <a:ext cx="114480" cy="2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018400" y="845440"/>
                <a:ext cx="1501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14:cNvPr>
              <p14:cNvContentPartPr/>
              <p14:nvPr/>
            </p14:nvContentPartPr>
            <p14:xfrm>
              <a:off x="7741560" y="732400"/>
              <a:ext cx="153000" cy="184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23878" y="714400"/>
                <a:ext cx="188724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14:cNvPr>
              <p14:cNvContentPartPr/>
              <p14:nvPr/>
            </p14:nvContentPartPr>
            <p14:xfrm>
              <a:off x="700680" y="899080"/>
              <a:ext cx="1566360" cy="76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2680" y="863080"/>
                <a:ext cx="160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14:cNvPr>
              <p14:cNvContentPartPr/>
              <p14:nvPr/>
            </p14:nvContentPartPr>
            <p14:xfrm>
              <a:off x="3409680" y="1525840"/>
              <a:ext cx="34560" cy="19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92040" y="1508200"/>
                <a:ext cx="7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14:cNvPr>
              <p14:cNvContentPartPr/>
              <p14:nvPr/>
            </p14:nvContentPartPr>
            <p14:xfrm>
              <a:off x="3435600" y="1635640"/>
              <a:ext cx="1872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417600" y="1617640"/>
                <a:ext cx="543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14:cNvPr>
              <p14:cNvContentPartPr/>
              <p14:nvPr/>
            </p14:nvContentPartPr>
            <p14:xfrm>
              <a:off x="538320" y="1151440"/>
              <a:ext cx="2676960" cy="840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20322" y="1133440"/>
                <a:ext cx="2712595" cy="87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E9322D8-85FC-4BF8-8F8B-8E0CC66903CB}"/>
                  </a:ext>
                </a:extLst>
              </p14:cNvPr>
              <p14:cNvContentPartPr/>
              <p14:nvPr/>
            </p14:nvContentPartPr>
            <p14:xfrm>
              <a:off x="5587680" y="1746880"/>
              <a:ext cx="243000" cy="30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E9322D8-85FC-4BF8-8F8B-8E0CC66903C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70040" y="1729240"/>
                <a:ext cx="278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4D0DBC-AC22-46B9-89D3-D9FF896AB8D1}"/>
                  </a:ext>
                </a:extLst>
              </p14:cNvPr>
              <p14:cNvContentPartPr/>
              <p14:nvPr/>
            </p14:nvContentPartPr>
            <p14:xfrm>
              <a:off x="5658960" y="1848040"/>
              <a:ext cx="193320" cy="11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4D0DBC-AC22-46B9-89D3-D9FF896AB8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640960" y="1830400"/>
                <a:ext cx="228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61C82C-FE85-4436-A72F-181199C9737C}"/>
                  </a:ext>
                </a:extLst>
              </p14:cNvPr>
              <p14:cNvContentPartPr/>
              <p14:nvPr/>
            </p14:nvContentPartPr>
            <p14:xfrm>
              <a:off x="7028400" y="1555360"/>
              <a:ext cx="448560" cy="436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61C82C-FE85-4436-A72F-181199C9737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10746" y="1537720"/>
                <a:ext cx="484229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1945FB-DE75-4CFC-83E1-C7A75CB23D18}"/>
                  </a:ext>
                </a:extLst>
              </p14:cNvPr>
              <p14:cNvContentPartPr/>
              <p14:nvPr/>
            </p14:nvContentPartPr>
            <p14:xfrm>
              <a:off x="6664440" y="1706560"/>
              <a:ext cx="246600" cy="27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1945FB-DE75-4CFC-83E1-C7A75CB23D1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46800" y="1688920"/>
                <a:ext cx="28224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4AAF104-7717-4990-9C3E-3C0779CF2C88}"/>
                  </a:ext>
                </a:extLst>
              </p14:cNvPr>
              <p14:cNvContentPartPr/>
              <p14:nvPr/>
            </p14:nvContentPartPr>
            <p14:xfrm>
              <a:off x="6085200" y="1564000"/>
              <a:ext cx="388800" cy="426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4AAF104-7717-4990-9C3E-3C0779CF2C88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067200" y="1546345"/>
                <a:ext cx="424440" cy="462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5A5F6E3-8F7D-4402-B479-24DE9E92AF99}"/>
                  </a:ext>
                </a:extLst>
              </p14:cNvPr>
              <p14:cNvContentPartPr/>
              <p14:nvPr/>
            </p14:nvContentPartPr>
            <p14:xfrm>
              <a:off x="4892520" y="1641760"/>
              <a:ext cx="370440" cy="39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5A5F6E3-8F7D-4402-B479-24DE9E92AF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874520" y="1623760"/>
                <a:ext cx="4060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620AADE-590A-4CE6-AC14-4747A73C3114}"/>
                  </a:ext>
                </a:extLst>
              </p14:cNvPr>
              <p14:cNvContentPartPr/>
              <p14:nvPr/>
            </p14:nvContentPartPr>
            <p14:xfrm>
              <a:off x="4592280" y="1747240"/>
              <a:ext cx="181440" cy="243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620AADE-590A-4CE6-AC14-4747A73C311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74280" y="1729600"/>
                <a:ext cx="21708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9D067F-C74C-40FA-BAE6-8D917180EE50}"/>
                  </a:ext>
                </a:extLst>
              </p14:cNvPr>
              <p14:cNvContentPartPr/>
              <p14:nvPr/>
            </p14:nvContentPartPr>
            <p14:xfrm>
              <a:off x="4170720" y="1574440"/>
              <a:ext cx="289800" cy="483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9D067F-C74C-40FA-BAE6-8D917180EE5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52720" y="1556800"/>
                <a:ext cx="32544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BA63B4-5295-4F50-A7F6-9FE9C7E38C6C}"/>
                  </a:ext>
                </a:extLst>
              </p14:cNvPr>
              <p14:cNvContentPartPr/>
              <p14:nvPr/>
            </p14:nvContentPartPr>
            <p14:xfrm>
              <a:off x="1250040" y="2620960"/>
              <a:ext cx="60840" cy="347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BA63B4-5295-4F50-A7F6-9FE9C7E38C6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232040" y="2602960"/>
                <a:ext cx="964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9420A3B-584F-4FCB-9B93-D1E047337C7B}"/>
                  </a:ext>
                </a:extLst>
              </p14:cNvPr>
              <p14:cNvContentPartPr/>
              <p14:nvPr/>
            </p14:nvContentPartPr>
            <p14:xfrm>
              <a:off x="1106760" y="2601160"/>
              <a:ext cx="337320" cy="70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9420A3B-584F-4FCB-9B93-D1E047337C7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089120" y="2583520"/>
                <a:ext cx="3729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AAFFE64-ACC6-4EE7-A229-08F2A48D1699}"/>
                  </a:ext>
                </a:extLst>
              </p14:cNvPr>
              <p14:cNvContentPartPr/>
              <p14:nvPr/>
            </p14:nvContentPartPr>
            <p14:xfrm>
              <a:off x="1106760" y="2926240"/>
              <a:ext cx="254520" cy="60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AAFFE64-ACC6-4EE7-A229-08F2A48D169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089120" y="2908600"/>
                <a:ext cx="29016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5C303C6-A2DF-433A-8585-3D74BB506280}"/>
                  </a:ext>
                </a:extLst>
              </p14:cNvPr>
              <p14:cNvContentPartPr/>
              <p14:nvPr/>
            </p14:nvContentPartPr>
            <p14:xfrm>
              <a:off x="1608240" y="2529520"/>
              <a:ext cx="47880" cy="93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5C303C6-A2DF-433A-8585-3D74BB50628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590240" y="2511520"/>
                <a:ext cx="8352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6387B21-388B-4C2A-9996-39CB15F24D69}"/>
                  </a:ext>
                </a:extLst>
              </p14:cNvPr>
              <p14:cNvContentPartPr/>
              <p14:nvPr/>
            </p14:nvContentPartPr>
            <p14:xfrm>
              <a:off x="1605000" y="2579560"/>
              <a:ext cx="414720" cy="306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6387B21-388B-4C2A-9996-39CB15F24D6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87000" y="2561560"/>
                <a:ext cx="4503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631DF86-D719-464F-9EB1-E9A812848E7E}"/>
                  </a:ext>
                </a:extLst>
              </p14:cNvPr>
              <p14:cNvContentPartPr/>
              <p14:nvPr/>
            </p14:nvContentPartPr>
            <p14:xfrm>
              <a:off x="2380800" y="2702320"/>
              <a:ext cx="118800" cy="179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631DF86-D719-464F-9EB1-E9A812848E7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62800" y="2684320"/>
                <a:ext cx="1544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61C4D8B-51B2-4F78-B2F6-A05881112B10}"/>
                  </a:ext>
                </a:extLst>
              </p14:cNvPr>
              <p14:cNvContentPartPr/>
              <p14:nvPr/>
            </p14:nvContentPartPr>
            <p14:xfrm>
              <a:off x="2569080" y="2491000"/>
              <a:ext cx="388440" cy="375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61C4D8B-51B2-4F78-B2F6-A05881112B1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551440" y="2473360"/>
                <a:ext cx="424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FCF6E46-0334-4853-8201-DA1E4DA545B9}"/>
                  </a:ext>
                </a:extLst>
              </p14:cNvPr>
              <p14:cNvContentPartPr/>
              <p14:nvPr/>
            </p14:nvContentPartPr>
            <p14:xfrm>
              <a:off x="2732880" y="2654800"/>
              <a:ext cx="291960" cy="1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FCF6E46-0334-4853-8201-DA1E4DA545B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14880" y="2637160"/>
                <a:ext cx="327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F6998F0-DE50-48B2-887A-E30190953684}"/>
                  </a:ext>
                </a:extLst>
              </p14:cNvPr>
              <p14:cNvContentPartPr/>
              <p14:nvPr/>
            </p14:nvContentPartPr>
            <p14:xfrm>
              <a:off x="3309960" y="2651200"/>
              <a:ext cx="93960" cy="154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F6998F0-DE50-48B2-887A-E3019095368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91960" y="2633560"/>
                <a:ext cx="1296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2226B7-D8AE-429F-A171-7F903264B171}"/>
                  </a:ext>
                </a:extLst>
              </p14:cNvPr>
              <p14:cNvContentPartPr/>
              <p14:nvPr/>
            </p14:nvContentPartPr>
            <p14:xfrm>
              <a:off x="3508680" y="2654080"/>
              <a:ext cx="10764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2226B7-D8AE-429F-A171-7F903264B171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491040" y="2636080"/>
                <a:ext cx="143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C92B4A4-216A-4DEB-BD27-FDC669688916}"/>
                  </a:ext>
                </a:extLst>
              </p14:cNvPr>
              <p14:cNvContentPartPr/>
              <p14:nvPr/>
            </p14:nvContentPartPr>
            <p14:xfrm>
              <a:off x="3681480" y="2626000"/>
              <a:ext cx="78840" cy="135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C92B4A4-216A-4DEB-BD27-FDC66968891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663840" y="2608000"/>
                <a:ext cx="1144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441F031-3380-46A3-BE7E-E0692B8DB47E}"/>
                  </a:ext>
                </a:extLst>
              </p14:cNvPr>
              <p14:cNvContentPartPr/>
              <p14:nvPr/>
            </p14:nvContentPartPr>
            <p14:xfrm>
              <a:off x="3789120" y="2625640"/>
              <a:ext cx="100440" cy="178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441F031-3380-46A3-BE7E-E0692B8DB47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771480" y="2607640"/>
                <a:ext cx="13608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ED50E85-F446-44E3-BF93-A466402CF4F6}"/>
                  </a:ext>
                </a:extLst>
              </p14:cNvPr>
              <p14:cNvContentPartPr/>
              <p14:nvPr/>
            </p14:nvContentPartPr>
            <p14:xfrm>
              <a:off x="3927360" y="2457160"/>
              <a:ext cx="210240" cy="338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ED50E85-F446-44E3-BF93-A466402CF4F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909720" y="2439520"/>
                <a:ext cx="2458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FD8A6F5-2BFA-42B2-AB40-CF5B50F00DA7}"/>
                  </a:ext>
                </a:extLst>
              </p14:cNvPr>
              <p14:cNvContentPartPr/>
              <p14:nvPr/>
            </p14:nvContentPartPr>
            <p14:xfrm>
              <a:off x="4270440" y="2651200"/>
              <a:ext cx="16920" cy="135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FD8A6F5-2BFA-42B2-AB40-CF5B50F00DA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252800" y="2633560"/>
                <a:ext cx="525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1C134C1-523A-41F0-BF9A-A7A25E4FBDAE}"/>
                  </a:ext>
                </a:extLst>
              </p14:cNvPr>
              <p14:cNvContentPartPr/>
              <p14:nvPr/>
            </p14:nvContentPartPr>
            <p14:xfrm>
              <a:off x="4276920" y="2499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1C134C1-523A-41F0-BF9A-A7A25E4FBDA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58920" y="248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0D3262D-202E-41CE-B5CC-20C936BBB9F5}"/>
                  </a:ext>
                </a:extLst>
              </p14:cNvPr>
              <p14:cNvContentPartPr/>
              <p14:nvPr/>
            </p14:nvContentPartPr>
            <p14:xfrm>
              <a:off x="6455280" y="2336200"/>
              <a:ext cx="856800" cy="386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0D3262D-202E-41CE-B5CC-20C936BBB9F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437647" y="2318560"/>
                <a:ext cx="892425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82A9A83-D217-4360-82D9-4E39B2075523}"/>
                  </a:ext>
                </a:extLst>
              </p14:cNvPr>
              <p14:cNvContentPartPr/>
              <p14:nvPr/>
            </p14:nvContentPartPr>
            <p14:xfrm>
              <a:off x="5930400" y="2559760"/>
              <a:ext cx="411120" cy="419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82A9A83-D217-4360-82D9-4E39B207552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912416" y="2542105"/>
                <a:ext cx="446729" cy="455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95F073A-7A35-47D0-A5C3-BF31F7224D60}"/>
                  </a:ext>
                </a:extLst>
              </p14:cNvPr>
              <p14:cNvContentPartPr/>
              <p14:nvPr/>
            </p14:nvContentPartPr>
            <p14:xfrm>
              <a:off x="4409400" y="2360320"/>
              <a:ext cx="968040" cy="418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95F073A-7A35-47D0-A5C3-BF31F7224D6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391760" y="2342680"/>
                <a:ext cx="100368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08E335-2074-4B9E-8AF2-282267A14A8C}"/>
                  </a:ext>
                </a:extLst>
              </p14:cNvPr>
              <p14:cNvContentPartPr/>
              <p14:nvPr/>
            </p14:nvContentPartPr>
            <p14:xfrm>
              <a:off x="7641480" y="2519080"/>
              <a:ext cx="120600" cy="168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08E335-2074-4B9E-8AF2-282267A14A8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23840" y="2501440"/>
                <a:ext cx="1562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7E45F09-B264-4469-B98E-D5C341472FC5}"/>
                  </a:ext>
                </a:extLst>
              </p14:cNvPr>
              <p14:cNvContentPartPr/>
              <p14:nvPr/>
            </p14:nvContentPartPr>
            <p14:xfrm>
              <a:off x="7832640" y="2569120"/>
              <a:ext cx="152640" cy="89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7E45F09-B264-4469-B98E-D5C341472FC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814640" y="2551480"/>
                <a:ext cx="1882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9DC367B-F33A-4239-B5AA-A16EDF3F7637}"/>
                  </a:ext>
                </a:extLst>
              </p14:cNvPr>
              <p14:cNvContentPartPr/>
              <p14:nvPr/>
            </p14:nvContentPartPr>
            <p14:xfrm>
              <a:off x="8061960" y="2519080"/>
              <a:ext cx="136800" cy="155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9DC367B-F33A-4239-B5AA-A16EDF3F7637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044320" y="2501440"/>
                <a:ext cx="17244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2912934-112E-49BD-9BFA-71AF575B661E}"/>
                  </a:ext>
                </a:extLst>
              </p14:cNvPr>
              <p14:cNvContentPartPr/>
              <p14:nvPr/>
            </p14:nvContentPartPr>
            <p14:xfrm>
              <a:off x="294240" y="3163840"/>
              <a:ext cx="115164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2912934-112E-49BD-9BFA-71AF575B661E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76594" y="3146213"/>
                <a:ext cx="1187291" cy="538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2EC52FE-8E23-4C6C-83B9-CE0950482478}"/>
                  </a:ext>
                </a:extLst>
              </p14:cNvPr>
              <p14:cNvContentPartPr/>
              <p14:nvPr/>
            </p14:nvContentPartPr>
            <p14:xfrm>
              <a:off x="2763120" y="3352120"/>
              <a:ext cx="2444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2EC52FE-8E23-4C6C-83B9-CE095048247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745120" y="3334480"/>
                <a:ext cx="280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8B4814D-7C8B-40FD-95E3-1304CD9CE890}"/>
                  </a:ext>
                </a:extLst>
              </p14:cNvPr>
              <p14:cNvContentPartPr/>
              <p14:nvPr/>
            </p14:nvContentPartPr>
            <p14:xfrm>
              <a:off x="2813880" y="3450400"/>
              <a:ext cx="227880" cy="24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8B4814D-7C8B-40FD-95E3-1304CD9CE89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795880" y="3432760"/>
                <a:ext cx="26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C0FD5A-444F-4455-A0AA-7368EBECB261}"/>
                  </a:ext>
                </a:extLst>
              </p14:cNvPr>
              <p14:cNvContentPartPr/>
              <p14:nvPr/>
            </p14:nvContentPartPr>
            <p14:xfrm>
              <a:off x="3291600" y="3210280"/>
              <a:ext cx="681840" cy="252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C0FD5A-444F-4455-A0AA-7368EBECB26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273600" y="3192280"/>
                <a:ext cx="71748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94DF2D5-F5FB-46C1-BDBF-4499B8A153C4}"/>
                  </a:ext>
                </a:extLst>
              </p14:cNvPr>
              <p14:cNvContentPartPr/>
              <p14:nvPr/>
            </p14:nvContentPartPr>
            <p14:xfrm>
              <a:off x="2315640" y="3254920"/>
              <a:ext cx="316080" cy="523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94DF2D5-F5FB-46C1-BDBF-4499B8A153C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297980" y="3237280"/>
                <a:ext cx="351761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F9D428-6BF1-4329-B1B4-AD37409CDF17}"/>
                  </a:ext>
                </a:extLst>
              </p14:cNvPr>
              <p14:cNvContentPartPr/>
              <p14:nvPr/>
            </p14:nvContentPartPr>
            <p14:xfrm>
              <a:off x="5679120" y="3109840"/>
              <a:ext cx="1119240" cy="263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F9D428-6BF1-4329-B1B4-AD37409CDF1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661474" y="3091840"/>
                <a:ext cx="1154891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84A627B-6678-42F2-9F5E-13301060138E}"/>
                  </a:ext>
                </a:extLst>
              </p14:cNvPr>
              <p14:cNvContentPartPr/>
              <p14:nvPr/>
            </p14:nvContentPartPr>
            <p14:xfrm>
              <a:off x="4976760" y="3055120"/>
              <a:ext cx="438840" cy="421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84A627B-6678-42F2-9F5E-13301060138E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958760" y="3037480"/>
                <a:ext cx="47448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B070039-63D1-492F-B38E-7E05015692A7}"/>
                  </a:ext>
                </a:extLst>
              </p14:cNvPr>
              <p14:cNvContentPartPr/>
              <p14:nvPr/>
            </p14:nvContentPartPr>
            <p14:xfrm>
              <a:off x="4287360" y="3149440"/>
              <a:ext cx="365040" cy="283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B070039-63D1-492F-B38E-7E05015692A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269360" y="3131440"/>
                <a:ext cx="400680" cy="31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2006718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AC8672-4D8D-45F9-BFCA-9C742266AD5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565" r="8750" b="81111"/>
          <a:stretch/>
        </p:blipFill>
        <p:spPr>
          <a:xfrm>
            <a:off x="221965" y="76200"/>
            <a:ext cx="8772947" cy="105092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14:cNvPr>
              <p14:cNvContentPartPr/>
              <p14:nvPr/>
            </p14:nvContentPartPr>
            <p14:xfrm>
              <a:off x="741360" y="518920"/>
              <a:ext cx="2513520" cy="79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3360" y="483280"/>
                <a:ext cx="254916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14:cNvPr>
              <p14:cNvContentPartPr/>
              <p14:nvPr/>
            </p14:nvContentPartPr>
            <p14:xfrm>
              <a:off x="4910520" y="731320"/>
              <a:ext cx="659160" cy="252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892520" y="713320"/>
                <a:ext cx="69480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14:cNvPr>
              <p14:cNvContentPartPr/>
              <p14:nvPr/>
            </p14:nvContentPartPr>
            <p14:xfrm>
              <a:off x="6167280" y="660040"/>
              <a:ext cx="30240" cy="20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149280" y="642400"/>
                <a:ext cx="6588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14:cNvPr>
              <p14:cNvContentPartPr/>
              <p14:nvPr/>
            </p14:nvContentPartPr>
            <p14:xfrm>
              <a:off x="6298680" y="608560"/>
              <a:ext cx="404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280696" y="590895"/>
                <a:ext cx="440248" cy="28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14:cNvPr>
              <p14:cNvContentPartPr/>
              <p14:nvPr/>
            </p14:nvContentPartPr>
            <p14:xfrm>
              <a:off x="5727360" y="689920"/>
              <a:ext cx="332280" cy="207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709360" y="671920"/>
                <a:ext cx="367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14:cNvPr>
              <p14:cNvContentPartPr/>
              <p14:nvPr/>
            </p14:nvContentPartPr>
            <p14:xfrm>
              <a:off x="6876480" y="588760"/>
              <a:ext cx="387000" cy="47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858840" y="571120"/>
                <a:ext cx="422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14:cNvPr>
              <p14:cNvContentPartPr/>
              <p14:nvPr/>
            </p14:nvContentPartPr>
            <p14:xfrm>
              <a:off x="7812840" y="558520"/>
              <a:ext cx="825840" cy="4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794840" y="522520"/>
                <a:ext cx="8614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14:cNvPr>
              <p14:cNvContentPartPr/>
              <p14:nvPr/>
            </p14:nvContentPartPr>
            <p14:xfrm>
              <a:off x="5252160" y="558520"/>
              <a:ext cx="1180080" cy="2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234520" y="522520"/>
                <a:ext cx="12157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14:cNvPr>
              <p14:cNvContentPartPr/>
              <p14:nvPr/>
            </p14:nvContentPartPr>
            <p14:xfrm>
              <a:off x="7505400" y="818800"/>
              <a:ext cx="50760" cy="121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87400" y="800800"/>
                <a:ext cx="864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14:cNvPr>
              <p14:cNvContentPartPr/>
              <p14:nvPr/>
            </p14:nvContentPartPr>
            <p14:xfrm>
              <a:off x="8026320" y="785680"/>
              <a:ext cx="101160" cy="17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8008320" y="767680"/>
                <a:ext cx="1368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14:cNvPr>
              <p14:cNvContentPartPr/>
              <p14:nvPr/>
            </p14:nvContentPartPr>
            <p14:xfrm>
              <a:off x="8239440" y="716200"/>
              <a:ext cx="109080" cy="15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8221440" y="698200"/>
                <a:ext cx="1447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14:cNvPr>
              <p14:cNvContentPartPr/>
              <p14:nvPr/>
            </p14:nvContentPartPr>
            <p14:xfrm>
              <a:off x="8421960" y="670120"/>
              <a:ext cx="478080" cy="316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8403974" y="652460"/>
                <a:ext cx="513693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14:cNvPr>
              <p14:cNvContentPartPr/>
              <p14:nvPr/>
            </p14:nvContentPartPr>
            <p14:xfrm>
              <a:off x="8036040" y="863440"/>
              <a:ext cx="114480" cy="2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018400" y="845440"/>
                <a:ext cx="1501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14:cNvPr>
              <p14:cNvContentPartPr/>
              <p14:nvPr/>
            </p14:nvContentPartPr>
            <p14:xfrm>
              <a:off x="7741560" y="732400"/>
              <a:ext cx="153000" cy="184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23878" y="714400"/>
                <a:ext cx="188724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14:cNvPr>
              <p14:cNvContentPartPr/>
              <p14:nvPr/>
            </p14:nvContentPartPr>
            <p14:xfrm>
              <a:off x="700680" y="899080"/>
              <a:ext cx="1566360" cy="76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2680" y="863080"/>
                <a:ext cx="160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14:cNvPr>
              <p14:cNvContentPartPr/>
              <p14:nvPr/>
            </p14:nvContentPartPr>
            <p14:xfrm>
              <a:off x="3409680" y="1525840"/>
              <a:ext cx="34560" cy="19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92040" y="1508200"/>
                <a:ext cx="7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14:cNvPr>
              <p14:cNvContentPartPr/>
              <p14:nvPr/>
            </p14:nvContentPartPr>
            <p14:xfrm>
              <a:off x="3435600" y="1635640"/>
              <a:ext cx="1872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417600" y="1617640"/>
                <a:ext cx="543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14:cNvPr>
              <p14:cNvContentPartPr/>
              <p14:nvPr/>
            </p14:nvContentPartPr>
            <p14:xfrm>
              <a:off x="538320" y="1151440"/>
              <a:ext cx="2676960" cy="840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20322" y="1133440"/>
                <a:ext cx="2712595" cy="87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E9322D8-85FC-4BF8-8F8B-8E0CC66903CB}"/>
                  </a:ext>
                </a:extLst>
              </p14:cNvPr>
              <p14:cNvContentPartPr/>
              <p14:nvPr/>
            </p14:nvContentPartPr>
            <p14:xfrm>
              <a:off x="5587680" y="1746880"/>
              <a:ext cx="243000" cy="30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E9322D8-85FC-4BF8-8F8B-8E0CC66903C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70040" y="1729240"/>
                <a:ext cx="278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4D0DBC-AC22-46B9-89D3-D9FF896AB8D1}"/>
                  </a:ext>
                </a:extLst>
              </p14:cNvPr>
              <p14:cNvContentPartPr/>
              <p14:nvPr/>
            </p14:nvContentPartPr>
            <p14:xfrm>
              <a:off x="5658960" y="1848040"/>
              <a:ext cx="193320" cy="11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4D0DBC-AC22-46B9-89D3-D9FF896AB8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640960" y="1830400"/>
                <a:ext cx="228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61C82C-FE85-4436-A72F-181199C9737C}"/>
                  </a:ext>
                </a:extLst>
              </p14:cNvPr>
              <p14:cNvContentPartPr/>
              <p14:nvPr/>
            </p14:nvContentPartPr>
            <p14:xfrm>
              <a:off x="7028400" y="1555360"/>
              <a:ext cx="448560" cy="436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61C82C-FE85-4436-A72F-181199C9737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10746" y="1537720"/>
                <a:ext cx="484229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1945FB-DE75-4CFC-83E1-C7A75CB23D18}"/>
                  </a:ext>
                </a:extLst>
              </p14:cNvPr>
              <p14:cNvContentPartPr/>
              <p14:nvPr/>
            </p14:nvContentPartPr>
            <p14:xfrm>
              <a:off x="6664440" y="1706560"/>
              <a:ext cx="246600" cy="27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1945FB-DE75-4CFC-83E1-C7A75CB23D1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46800" y="1688920"/>
                <a:ext cx="28224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4AAF104-7717-4990-9C3E-3C0779CF2C88}"/>
                  </a:ext>
                </a:extLst>
              </p14:cNvPr>
              <p14:cNvContentPartPr/>
              <p14:nvPr/>
            </p14:nvContentPartPr>
            <p14:xfrm>
              <a:off x="6085200" y="1564000"/>
              <a:ext cx="388800" cy="426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4AAF104-7717-4990-9C3E-3C0779CF2C88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067200" y="1546345"/>
                <a:ext cx="424440" cy="462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5A5F6E3-8F7D-4402-B479-24DE9E92AF99}"/>
                  </a:ext>
                </a:extLst>
              </p14:cNvPr>
              <p14:cNvContentPartPr/>
              <p14:nvPr/>
            </p14:nvContentPartPr>
            <p14:xfrm>
              <a:off x="4892520" y="1641760"/>
              <a:ext cx="370440" cy="39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5A5F6E3-8F7D-4402-B479-24DE9E92AF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874520" y="1623760"/>
                <a:ext cx="4060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620AADE-590A-4CE6-AC14-4747A73C3114}"/>
                  </a:ext>
                </a:extLst>
              </p14:cNvPr>
              <p14:cNvContentPartPr/>
              <p14:nvPr/>
            </p14:nvContentPartPr>
            <p14:xfrm>
              <a:off x="4592280" y="1747240"/>
              <a:ext cx="181440" cy="243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620AADE-590A-4CE6-AC14-4747A73C311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74280" y="1729600"/>
                <a:ext cx="21708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9D067F-C74C-40FA-BAE6-8D917180EE50}"/>
                  </a:ext>
                </a:extLst>
              </p14:cNvPr>
              <p14:cNvContentPartPr/>
              <p14:nvPr/>
            </p14:nvContentPartPr>
            <p14:xfrm>
              <a:off x="4170720" y="1574440"/>
              <a:ext cx="289800" cy="483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9D067F-C74C-40FA-BAE6-8D917180EE5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52720" y="1556800"/>
                <a:ext cx="32544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BA63B4-5295-4F50-A7F6-9FE9C7E38C6C}"/>
                  </a:ext>
                </a:extLst>
              </p14:cNvPr>
              <p14:cNvContentPartPr/>
              <p14:nvPr/>
            </p14:nvContentPartPr>
            <p14:xfrm>
              <a:off x="1250040" y="2620960"/>
              <a:ext cx="60840" cy="347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BA63B4-5295-4F50-A7F6-9FE9C7E38C6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232040" y="2602960"/>
                <a:ext cx="964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9420A3B-584F-4FCB-9B93-D1E047337C7B}"/>
                  </a:ext>
                </a:extLst>
              </p14:cNvPr>
              <p14:cNvContentPartPr/>
              <p14:nvPr/>
            </p14:nvContentPartPr>
            <p14:xfrm>
              <a:off x="1106760" y="2601160"/>
              <a:ext cx="337320" cy="70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9420A3B-584F-4FCB-9B93-D1E047337C7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089120" y="2583520"/>
                <a:ext cx="3729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AAFFE64-ACC6-4EE7-A229-08F2A48D1699}"/>
                  </a:ext>
                </a:extLst>
              </p14:cNvPr>
              <p14:cNvContentPartPr/>
              <p14:nvPr/>
            </p14:nvContentPartPr>
            <p14:xfrm>
              <a:off x="1106760" y="2926240"/>
              <a:ext cx="254520" cy="60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AAFFE64-ACC6-4EE7-A229-08F2A48D169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089120" y="2908600"/>
                <a:ext cx="29016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5C303C6-A2DF-433A-8585-3D74BB506280}"/>
                  </a:ext>
                </a:extLst>
              </p14:cNvPr>
              <p14:cNvContentPartPr/>
              <p14:nvPr/>
            </p14:nvContentPartPr>
            <p14:xfrm>
              <a:off x="1608240" y="2529520"/>
              <a:ext cx="47880" cy="93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5C303C6-A2DF-433A-8585-3D74BB50628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590240" y="2511520"/>
                <a:ext cx="8352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6387B21-388B-4C2A-9996-39CB15F24D69}"/>
                  </a:ext>
                </a:extLst>
              </p14:cNvPr>
              <p14:cNvContentPartPr/>
              <p14:nvPr/>
            </p14:nvContentPartPr>
            <p14:xfrm>
              <a:off x="1605000" y="2579560"/>
              <a:ext cx="414720" cy="306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6387B21-388B-4C2A-9996-39CB15F24D6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87000" y="2561560"/>
                <a:ext cx="4503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631DF86-D719-464F-9EB1-E9A812848E7E}"/>
                  </a:ext>
                </a:extLst>
              </p14:cNvPr>
              <p14:cNvContentPartPr/>
              <p14:nvPr/>
            </p14:nvContentPartPr>
            <p14:xfrm>
              <a:off x="2380800" y="2702320"/>
              <a:ext cx="118800" cy="179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631DF86-D719-464F-9EB1-E9A812848E7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62800" y="2684320"/>
                <a:ext cx="1544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61C4D8B-51B2-4F78-B2F6-A05881112B10}"/>
                  </a:ext>
                </a:extLst>
              </p14:cNvPr>
              <p14:cNvContentPartPr/>
              <p14:nvPr/>
            </p14:nvContentPartPr>
            <p14:xfrm>
              <a:off x="2569080" y="2491000"/>
              <a:ext cx="388440" cy="375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61C4D8B-51B2-4F78-B2F6-A05881112B1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551440" y="2473360"/>
                <a:ext cx="424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FCF6E46-0334-4853-8201-DA1E4DA545B9}"/>
                  </a:ext>
                </a:extLst>
              </p14:cNvPr>
              <p14:cNvContentPartPr/>
              <p14:nvPr/>
            </p14:nvContentPartPr>
            <p14:xfrm>
              <a:off x="2732880" y="2654800"/>
              <a:ext cx="291960" cy="1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FCF6E46-0334-4853-8201-DA1E4DA545B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14880" y="2637160"/>
                <a:ext cx="327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F6998F0-DE50-48B2-887A-E30190953684}"/>
                  </a:ext>
                </a:extLst>
              </p14:cNvPr>
              <p14:cNvContentPartPr/>
              <p14:nvPr/>
            </p14:nvContentPartPr>
            <p14:xfrm>
              <a:off x="3309960" y="2651200"/>
              <a:ext cx="93960" cy="154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F6998F0-DE50-48B2-887A-E3019095368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91960" y="2633560"/>
                <a:ext cx="1296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2226B7-D8AE-429F-A171-7F903264B171}"/>
                  </a:ext>
                </a:extLst>
              </p14:cNvPr>
              <p14:cNvContentPartPr/>
              <p14:nvPr/>
            </p14:nvContentPartPr>
            <p14:xfrm>
              <a:off x="3508680" y="2654080"/>
              <a:ext cx="10764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2226B7-D8AE-429F-A171-7F903264B171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491040" y="2636080"/>
                <a:ext cx="143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C92B4A4-216A-4DEB-BD27-FDC669688916}"/>
                  </a:ext>
                </a:extLst>
              </p14:cNvPr>
              <p14:cNvContentPartPr/>
              <p14:nvPr/>
            </p14:nvContentPartPr>
            <p14:xfrm>
              <a:off x="3681480" y="2626000"/>
              <a:ext cx="78840" cy="135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C92B4A4-216A-4DEB-BD27-FDC66968891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663840" y="2608000"/>
                <a:ext cx="1144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441F031-3380-46A3-BE7E-E0692B8DB47E}"/>
                  </a:ext>
                </a:extLst>
              </p14:cNvPr>
              <p14:cNvContentPartPr/>
              <p14:nvPr/>
            </p14:nvContentPartPr>
            <p14:xfrm>
              <a:off x="3789120" y="2625640"/>
              <a:ext cx="100440" cy="178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441F031-3380-46A3-BE7E-E0692B8DB47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771480" y="2607640"/>
                <a:ext cx="13608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ED50E85-F446-44E3-BF93-A466402CF4F6}"/>
                  </a:ext>
                </a:extLst>
              </p14:cNvPr>
              <p14:cNvContentPartPr/>
              <p14:nvPr/>
            </p14:nvContentPartPr>
            <p14:xfrm>
              <a:off x="3927360" y="2457160"/>
              <a:ext cx="210240" cy="338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ED50E85-F446-44E3-BF93-A466402CF4F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909720" y="2439520"/>
                <a:ext cx="2458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FD8A6F5-2BFA-42B2-AB40-CF5B50F00DA7}"/>
                  </a:ext>
                </a:extLst>
              </p14:cNvPr>
              <p14:cNvContentPartPr/>
              <p14:nvPr/>
            </p14:nvContentPartPr>
            <p14:xfrm>
              <a:off x="4270440" y="2651200"/>
              <a:ext cx="16920" cy="135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FD8A6F5-2BFA-42B2-AB40-CF5B50F00DA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252800" y="2633560"/>
                <a:ext cx="525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1C134C1-523A-41F0-BF9A-A7A25E4FBDAE}"/>
                  </a:ext>
                </a:extLst>
              </p14:cNvPr>
              <p14:cNvContentPartPr/>
              <p14:nvPr/>
            </p14:nvContentPartPr>
            <p14:xfrm>
              <a:off x="4276920" y="2499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1C134C1-523A-41F0-BF9A-A7A25E4FBDA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58920" y="248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0D3262D-202E-41CE-B5CC-20C936BBB9F5}"/>
                  </a:ext>
                </a:extLst>
              </p14:cNvPr>
              <p14:cNvContentPartPr/>
              <p14:nvPr/>
            </p14:nvContentPartPr>
            <p14:xfrm>
              <a:off x="6455280" y="2336200"/>
              <a:ext cx="856800" cy="386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0D3262D-202E-41CE-B5CC-20C936BBB9F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437647" y="2318560"/>
                <a:ext cx="892425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82A9A83-D217-4360-82D9-4E39B2075523}"/>
                  </a:ext>
                </a:extLst>
              </p14:cNvPr>
              <p14:cNvContentPartPr/>
              <p14:nvPr/>
            </p14:nvContentPartPr>
            <p14:xfrm>
              <a:off x="5930400" y="2559760"/>
              <a:ext cx="411120" cy="419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82A9A83-D217-4360-82D9-4E39B207552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912416" y="2542105"/>
                <a:ext cx="446729" cy="455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95F073A-7A35-47D0-A5C3-BF31F7224D60}"/>
                  </a:ext>
                </a:extLst>
              </p14:cNvPr>
              <p14:cNvContentPartPr/>
              <p14:nvPr/>
            </p14:nvContentPartPr>
            <p14:xfrm>
              <a:off x="4409400" y="2360320"/>
              <a:ext cx="968040" cy="418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95F073A-7A35-47D0-A5C3-BF31F7224D6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391760" y="2342680"/>
                <a:ext cx="100368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08E335-2074-4B9E-8AF2-282267A14A8C}"/>
                  </a:ext>
                </a:extLst>
              </p14:cNvPr>
              <p14:cNvContentPartPr/>
              <p14:nvPr/>
            </p14:nvContentPartPr>
            <p14:xfrm>
              <a:off x="7641480" y="2519080"/>
              <a:ext cx="120600" cy="168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08E335-2074-4B9E-8AF2-282267A14A8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23840" y="2501440"/>
                <a:ext cx="1562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7E45F09-B264-4469-B98E-D5C341472FC5}"/>
                  </a:ext>
                </a:extLst>
              </p14:cNvPr>
              <p14:cNvContentPartPr/>
              <p14:nvPr/>
            </p14:nvContentPartPr>
            <p14:xfrm>
              <a:off x="7832640" y="2569120"/>
              <a:ext cx="152640" cy="89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7E45F09-B264-4469-B98E-D5C341472FC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814640" y="2551480"/>
                <a:ext cx="1882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9DC367B-F33A-4239-B5AA-A16EDF3F7637}"/>
                  </a:ext>
                </a:extLst>
              </p14:cNvPr>
              <p14:cNvContentPartPr/>
              <p14:nvPr/>
            </p14:nvContentPartPr>
            <p14:xfrm>
              <a:off x="8061960" y="2519080"/>
              <a:ext cx="136800" cy="155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9DC367B-F33A-4239-B5AA-A16EDF3F7637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044320" y="2501440"/>
                <a:ext cx="17244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2912934-112E-49BD-9BFA-71AF575B661E}"/>
                  </a:ext>
                </a:extLst>
              </p14:cNvPr>
              <p14:cNvContentPartPr/>
              <p14:nvPr/>
            </p14:nvContentPartPr>
            <p14:xfrm>
              <a:off x="294240" y="3163840"/>
              <a:ext cx="115164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2912934-112E-49BD-9BFA-71AF575B661E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76594" y="3146213"/>
                <a:ext cx="1187291" cy="538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2EC52FE-8E23-4C6C-83B9-CE0950482478}"/>
                  </a:ext>
                </a:extLst>
              </p14:cNvPr>
              <p14:cNvContentPartPr/>
              <p14:nvPr/>
            </p14:nvContentPartPr>
            <p14:xfrm>
              <a:off x="2763120" y="3352120"/>
              <a:ext cx="2444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2EC52FE-8E23-4C6C-83B9-CE095048247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745120" y="3334480"/>
                <a:ext cx="280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8B4814D-7C8B-40FD-95E3-1304CD9CE890}"/>
                  </a:ext>
                </a:extLst>
              </p14:cNvPr>
              <p14:cNvContentPartPr/>
              <p14:nvPr/>
            </p14:nvContentPartPr>
            <p14:xfrm>
              <a:off x="2813880" y="3450400"/>
              <a:ext cx="227880" cy="24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8B4814D-7C8B-40FD-95E3-1304CD9CE89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795880" y="3432760"/>
                <a:ext cx="26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C0FD5A-444F-4455-A0AA-7368EBECB261}"/>
                  </a:ext>
                </a:extLst>
              </p14:cNvPr>
              <p14:cNvContentPartPr/>
              <p14:nvPr/>
            </p14:nvContentPartPr>
            <p14:xfrm>
              <a:off x="3291600" y="3210280"/>
              <a:ext cx="681840" cy="252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C0FD5A-444F-4455-A0AA-7368EBECB26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273600" y="3192280"/>
                <a:ext cx="71748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94DF2D5-F5FB-46C1-BDBF-4499B8A153C4}"/>
                  </a:ext>
                </a:extLst>
              </p14:cNvPr>
              <p14:cNvContentPartPr/>
              <p14:nvPr/>
            </p14:nvContentPartPr>
            <p14:xfrm>
              <a:off x="2315640" y="3254920"/>
              <a:ext cx="316080" cy="523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94DF2D5-F5FB-46C1-BDBF-4499B8A153C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297980" y="3237280"/>
                <a:ext cx="351761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F9D428-6BF1-4329-B1B4-AD37409CDF17}"/>
                  </a:ext>
                </a:extLst>
              </p14:cNvPr>
              <p14:cNvContentPartPr/>
              <p14:nvPr/>
            </p14:nvContentPartPr>
            <p14:xfrm>
              <a:off x="5679120" y="3109840"/>
              <a:ext cx="1119240" cy="263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F9D428-6BF1-4329-B1B4-AD37409CDF1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661474" y="3091840"/>
                <a:ext cx="1154891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84A627B-6678-42F2-9F5E-13301060138E}"/>
                  </a:ext>
                </a:extLst>
              </p14:cNvPr>
              <p14:cNvContentPartPr/>
              <p14:nvPr/>
            </p14:nvContentPartPr>
            <p14:xfrm>
              <a:off x="4976760" y="3055120"/>
              <a:ext cx="438840" cy="421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84A627B-6678-42F2-9F5E-13301060138E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958760" y="3037480"/>
                <a:ext cx="47448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B070039-63D1-492F-B38E-7E05015692A7}"/>
                  </a:ext>
                </a:extLst>
              </p14:cNvPr>
              <p14:cNvContentPartPr/>
              <p14:nvPr/>
            </p14:nvContentPartPr>
            <p14:xfrm>
              <a:off x="4287360" y="3149440"/>
              <a:ext cx="365040" cy="283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B070039-63D1-492F-B38E-7E05015692A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269360" y="3131440"/>
                <a:ext cx="4006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0D980D-8486-4F24-AA27-92EE3ADF2982}"/>
                  </a:ext>
                </a:extLst>
              </p14:cNvPr>
              <p14:cNvContentPartPr/>
              <p14:nvPr/>
            </p14:nvContentPartPr>
            <p14:xfrm>
              <a:off x="4871640" y="1196440"/>
              <a:ext cx="1072080" cy="102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0D980D-8486-4F24-AA27-92EE3ADF298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854000" y="1178440"/>
                <a:ext cx="1107720" cy="106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8501405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AC8672-4D8D-45F9-BFCA-9C742266AD5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565" r="8750" b="81111"/>
          <a:stretch/>
        </p:blipFill>
        <p:spPr>
          <a:xfrm>
            <a:off x="221965" y="76200"/>
            <a:ext cx="8772947" cy="105092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14:cNvPr>
              <p14:cNvContentPartPr/>
              <p14:nvPr/>
            </p14:nvContentPartPr>
            <p14:xfrm>
              <a:off x="741360" y="518920"/>
              <a:ext cx="2513520" cy="79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3360" y="483280"/>
                <a:ext cx="254916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14:cNvPr>
              <p14:cNvContentPartPr/>
              <p14:nvPr/>
            </p14:nvContentPartPr>
            <p14:xfrm>
              <a:off x="4910520" y="731320"/>
              <a:ext cx="659160" cy="252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892520" y="713320"/>
                <a:ext cx="69480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14:cNvPr>
              <p14:cNvContentPartPr/>
              <p14:nvPr/>
            </p14:nvContentPartPr>
            <p14:xfrm>
              <a:off x="6167280" y="660040"/>
              <a:ext cx="30240" cy="20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149280" y="642400"/>
                <a:ext cx="6588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14:cNvPr>
              <p14:cNvContentPartPr/>
              <p14:nvPr/>
            </p14:nvContentPartPr>
            <p14:xfrm>
              <a:off x="6298680" y="608560"/>
              <a:ext cx="404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280696" y="590895"/>
                <a:ext cx="440248" cy="28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14:cNvPr>
              <p14:cNvContentPartPr/>
              <p14:nvPr/>
            </p14:nvContentPartPr>
            <p14:xfrm>
              <a:off x="5727360" y="689920"/>
              <a:ext cx="332280" cy="207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709360" y="671920"/>
                <a:ext cx="367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14:cNvPr>
              <p14:cNvContentPartPr/>
              <p14:nvPr/>
            </p14:nvContentPartPr>
            <p14:xfrm>
              <a:off x="6876480" y="588760"/>
              <a:ext cx="387000" cy="47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858840" y="571120"/>
                <a:ext cx="422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14:cNvPr>
              <p14:cNvContentPartPr/>
              <p14:nvPr/>
            </p14:nvContentPartPr>
            <p14:xfrm>
              <a:off x="7812840" y="558520"/>
              <a:ext cx="825840" cy="4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794840" y="522520"/>
                <a:ext cx="8614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14:cNvPr>
              <p14:cNvContentPartPr/>
              <p14:nvPr/>
            </p14:nvContentPartPr>
            <p14:xfrm>
              <a:off x="5252160" y="558520"/>
              <a:ext cx="1180080" cy="2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234520" y="522520"/>
                <a:ext cx="12157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14:cNvPr>
              <p14:cNvContentPartPr/>
              <p14:nvPr/>
            </p14:nvContentPartPr>
            <p14:xfrm>
              <a:off x="7505400" y="818800"/>
              <a:ext cx="50760" cy="121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87400" y="800800"/>
                <a:ext cx="864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14:cNvPr>
              <p14:cNvContentPartPr/>
              <p14:nvPr/>
            </p14:nvContentPartPr>
            <p14:xfrm>
              <a:off x="8026320" y="785680"/>
              <a:ext cx="101160" cy="17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8008320" y="767680"/>
                <a:ext cx="1368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14:cNvPr>
              <p14:cNvContentPartPr/>
              <p14:nvPr/>
            </p14:nvContentPartPr>
            <p14:xfrm>
              <a:off x="8239440" y="716200"/>
              <a:ext cx="109080" cy="15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8221440" y="698200"/>
                <a:ext cx="1447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14:cNvPr>
              <p14:cNvContentPartPr/>
              <p14:nvPr/>
            </p14:nvContentPartPr>
            <p14:xfrm>
              <a:off x="8421960" y="670120"/>
              <a:ext cx="478080" cy="316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8403974" y="652460"/>
                <a:ext cx="513693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14:cNvPr>
              <p14:cNvContentPartPr/>
              <p14:nvPr/>
            </p14:nvContentPartPr>
            <p14:xfrm>
              <a:off x="8036040" y="863440"/>
              <a:ext cx="114480" cy="2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018400" y="845440"/>
                <a:ext cx="1501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14:cNvPr>
              <p14:cNvContentPartPr/>
              <p14:nvPr/>
            </p14:nvContentPartPr>
            <p14:xfrm>
              <a:off x="7741560" y="732400"/>
              <a:ext cx="153000" cy="184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23878" y="714400"/>
                <a:ext cx="188724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14:cNvPr>
              <p14:cNvContentPartPr/>
              <p14:nvPr/>
            </p14:nvContentPartPr>
            <p14:xfrm>
              <a:off x="700680" y="899080"/>
              <a:ext cx="1566360" cy="76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2680" y="863080"/>
                <a:ext cx="160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14:cNvPr>
              <p14:cNvContentPartPr/>
              <p14:nvPr/>
            </p14:nvContentPartPr>
            <p14:xfrm>
              <a:off x="3409680" y="1525840"/>
              <a:ext cx="34560" cy="19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92040" y="1508200"/>
                <a:ext cx="7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14:cNvPr>
              <p14:cNvContentPartPr/>
              <p14:nvPr/>
            </p14:nvContentPartPr>
            <p14:xfrm>
              <a:off x="3435600" y="1635640"/>
              <a:ext cx="1872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417600" y="1617640"/>
                <a:ext cx="543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14:cNvPr>
              <p14:cNvContentPartPr/>
              <p14:nvPr/>
            </p14:nvContentPartPr>
            <p14:xfrm>
              <a:off x="538320" y="1151440"/>
              <a:ext cx="2676960" cy="840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20322" y="1133440"/>
                <a:ext cx="2712595" cy="87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E9322D8-85FC-4BF8-8F8B-8E0CC66903CB}"/>
                  </a:ext>
                </a:extLst>
              </p14:cNvPr>
              <p14:cNvContentPartPr/>
              <p14:nvPr/>
            </p14:nvContentPartPr>
            <p14:xfrm>
              <a:off x="5587680" y="1746880"/>
              <a:ext cx="243000" cy="30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E9322D8-85FC-4BF8-8F8B-8E0CC66903C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70040" y="1729240"/>
                <a:ext cx="278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4D0DBC-AC22-46B9-89D3-D9FF896AB8D1}"/>
                  </a:ext>
                </a:extLst>
              </p14:cNvPr>
              <p14:cNvContentPartPr/>
              <p14:nvPr/>
            </p14:nvContentPartPr>
            <p14:xfrm>
              <a:off x="5658960" y="1848040"/>
              <a:ext cx="193320" cy="11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4D0DBC-AC22-46B9-89D3-D9FF896AB8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640960" y="1830400"/>
                <a:ext cx="228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61C82C-FE85-4436-A72F-181199C9737C}"/>
                  </a:ext>
                </a:extLst>
              </p14:cNvPr>
              <p14:cNvContentPartPr/>
              <p14:nvPr/>
            </p14:nvContentPartPr>
            <p14:xfrm>
              <a:off x="7028400" y="1555360"/>
              <a:ext cx="448560" cy="436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61C82C-FE85-4436-A72F-181199C9737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10746" y="1537720"/>
                <a:ext cx="484229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1945FB-DE75-4CFC-83E1-C7A75CB23D18}"/>
                  </a:ext>
                </a:extLst>
              </p14:cNvPr>
              <p14:cNvContentPartPr/>
              <p14:nvPr/>
            </p14:nvContentPartPr>
            <p14:xfrm>
              <a:off x="6664440" y="1706560"/>
              <a:ext cx="246600" cy="27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1945FB-DE75-4CFC-83E1-C7A75CB23D1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46800" y="1688920"/>
                <a:ext cx="28224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4AAF104-7717-4990-9C3E-3C0779CF2C88}"/>
                  </a:ext>
                </a:extLst>
              </p14:cNvPr>
              <p14:cNvContentPartPr/>
              <p14:nvPr/>
            </p14:nvContentPartPr>
            <p14:xfrm>
              <a:off x="6085200" y="1564000"/>
              <a:ext cx="388800" cy="426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4AAF104-7717-4990-9C3E-3C0779CF2C88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067200" y="1546345"/>
                <a:ext cx="424440" cy="462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5A5F6E3-8F7D-4402-B479-24DE9E92AF99}"/>
                  </a:ext>
                </a:extLst>
              </p14:cNvPr>
              <p14:cNvContentPartPr/>
              <p14:nvPr/>
            </p14:nvContentPartPr>
            <p14:xfrm>
              <a:off x="4892520" y="1641760"/>
              <a:ext cx="370440" cy="39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5A5F6E3-8F7D-4402-B479-24DE9E92AF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874520" y="1623760"/>
                <a:ext cx="4060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620AADE-590A-4CE6-AC14-4747A73C3114}"/>
                  </a:ext>
                </a:extLst>
              </p14:cNvPr>
              <p14:cNvContentPartPr/>
              <p14:nvPr/>
            </p14:nvContentPartPr>
            <p14:xfrm>
              <a:off x="4592280" y="1747240"/>
              <a:ext cx="181440" cy="243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620AADE-590A-4CE6-AC14-4747A73C311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74280" y="1729600"/>
                <a:ext cx="21708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9D067F-C74C-40FA-BAE6-8D917180EE50}"/>
                  </a:ext>
                </a:extLst>
              </p14:cNvPr>
              <p14:cNvContentPartPr/>
              <p14:nvPr/>
            </p14:nvContentPartPr>
            <p14:xfrm>
              <a:off x="4170720" y="1574440"/>
              <a:ext cx="289800" cy="483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9D067F-C74C-40FA-BAE6-8D917180EE5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52720" y="1556800"/>
                <a:ext cx="32544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BA63B4-5295-4F50-A7F6-9FE9C7E38C6C}"/>
                  </a:ext>
                </a:extLst>
              </p14:cNvPr>
              <p14:cNvContentPartPr/>
              <p14:nvPr/>
            </p14:nvContentPartPr>
            <p14:xfrm>
              <a:off x="1250040" y="2620960"/>
              <a:ext cx="60840" cy="347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BA63B4-5295-4F50-A7F6-9FE9C7E38C6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232040" y="2602960"/>
                <a:ext cx="964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9420A3B-584F-4FCB-9B93-D1E047337C7B}"/>
                  </a:ext>
                </a:extLst>
              </p14:cNvPr>
              <p14:cNvContentPartPr/>
              <p14:nvPr/>
            </p14:nvContentPartPr>
            <p14:xfrm>
              <a:off x="1106760" y="2601160"/>
              <a:ext cx="337320" cy="70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9420A3B-584F-4FCB-9B93-D1E047337C7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089120" y="2583520"/>
                <a:ext cx="3729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AAFFE64-ACC6-4EE7-A229-08F2A48D1699}"/>
                  </a:ext>
                </a:extLst>
              </p14:cNvPr>
              <p14:cNvContentPartPr/>
              <p14:nvPr/>
            </p14:nvContentPartPr>
            <p14:xfrm>
              <a:off x="1106760" y="2926240"/>
              <a:ext cx="254520" cy="60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AAFFE64-ACC6-4EE7-A229-08F2A48D169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089120" y="2908600"/>
                <a:ext cx="29016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5C303C6-A2DF-433A-8585-3D74BB506280}"/>
                  </a:ext>
                </a:extLst>
              </p14:cNvPr>
              <p14:cNvContentPartPr/>
              <p14:nvPr/>
            </p14:nvContentPartPr>
            <p14:xfrm>
              <a:off x="1608240" y="2529520"/>
              <a:ext cx="47880" cy="93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5C303C6-A2DF-433A-8585-3D74BB50628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590240" y="2511520"/>
                <a:ext cx="8352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6387B21-388B-4C2A-9996-39CB15F24D69}"/>
                  </a:ext>
                </a:extLst>
              </p14:cNvPr>
              <p14:cNvContentPartPr/>
              <p14:nvPr/>
            </p14:nvContentPartPr>
            <p14:xfrm>
              <a:off x="1605000" y="2579560"/>
              <a:ext cx="414720" cy="306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6387B21-388B-4C2A-9996-39CB15F24D6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87000" y="2561560"/>
                <a:ext cx="4503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631DF86-D719-464F-9EB1-E9A812848E7E}"/>
                  </a:ext>
                </a:extLst>
              </p14:cNvPr>
              <p14:cNvContentPartPr/>
              <p14:nvPr/>
            </p14:nvContentPartPr>
            <p14:xfrm>
              <a:off x="2380800" y="2702320"/>
              <a:ext cx="118800" cy="179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631DF86-D719-464F-9EB1-E9A812848E7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62800" y="2684320"/>
                <a:ext cx="1544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61C4D8B-51B2-4F78-B2F6-A05881112B10}"/>
                  </a:ext>
                </a:extLst>
              </p14:cNvPr>
              <p14:cNvContentPartPr/>
              <p14:nvPr/>
            </p14:nvContentPartPr>
            <p14:xfrm>
              <a:off x="2569080" y="2491000"/>
              <a:ext cx="388440" cy="375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61C4D8B-51B2-4F78-B2F6-A05881112B1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551440" y="2473360"/>
                <a:ext cx="424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FCF6E46-0334-4853-8201-DA1E4DA545B9}"/>
                  </a:ext>
                </a:extLst>
              </p14:cNvPr>
              <p14:cNvContentPartPr/>
              <p14:nvPr/>
            </p14:nvContentPartPr>
            <p14:xfrm>
              <a:off x="2732880" y="2654800"/>
              <a:ext cx="291960" cy="1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FCF6E46-0334-4853-8201-DA1E4DA545B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14880" y="2637160"/>
                <a:ext cx="327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F6998F0-DE50-48B2-887A-E30190953684}"/>
                  </a:ext>
                </a:extLst>
              </p14:cNvPr>
              <p14:cNvContentPartPr/>
              <p14:nvPr/>
            </p14:nvContentPartPr>
            <p14:xfrm>
              <a:off x="3309960" y="2651200"/>
              <a:ext cx="93960" cy="154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F6998F0-DE50-48B2-887A-E3019095368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91960" y="2633560"/>
                <a:ext cx="1296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2226B7-D8AE-429F-A171-7F903264B171}"/>
                  </a:ext>
                </a:extLst>
              </p14:cNvPr>
              <p14:cNvContentPartPr/>
              <p14:nvPr/>
            </p14:nvContentPartPr>
            <p14:xfrm>
              <a:off x="3508680" y="2654080"/>
              <a:ext cx="10764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2226B7-D8AE-429F-A171-7F903264B171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491040" y="2636080"/>
                <a:ext cx="143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C92B4A4-216A-4DEB-BD27-FDC669688916}"/>
                  </a:ext>
                </a:extLst>
              </p14:cNvPr>
              <p14:cNvContentPartPr/>
              <p14:nvPr/>
            </p14:nvContentPartPr>
            <p14:xfrm>
              <a:off x="3681480" y="2626000"/>
              <a:ext cx="78840" cy="135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C92B4A4-216A-4DEB-BD27-FDC66968891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663840" y="2608000"/>
                <a:ext cx="1144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441F031-3380-46A3-BE7E-E0692B8DB47E}"/>
                  </a:ext>
                </a:extLst>
              </p14:cNvPr>
              <p14:cNvContentPartPr/>
              <p14:nvPr/>
            </p14:nvContentPartPr>
            <p14:xfrm>
              <a:off x="3789120" y="2625640"/>
              <a:ext cx="100440" cy="178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441F031-3380-46A3-BE7E-E0692B8DB47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771480" y="2607640"/>
                <a:ext cx="13608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ED50E85-F446-44E3-BF93-A466402CF4F6}"/>
                  </a:ext>
                </a:extLst>
              </p14:cNvPr>
              <p14:cNvContentPartPr/>
              <p14:nvPr/>
            </p14:nvContentPartPr>
            <p14:xfrm>
              <a:off x="3927360" y="2457160"/>
              <a:ext cx="210240" cy="338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ED50E85-F446-44E3-BF93-A466402CF4F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909720" y="2439520"/>
                <a:ext cx="2458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FD8A6F5-2BFA-42B2-AB40-CF5B50F00DA7}"/>
                  </a:ext>
                </a:extLst>
              </p14:cNvPr>
              <p14:cNvContentPartPr/>
              <p14:nvPr/>
            </p14:nvContentPartPr>
            <p14:xfrm>
              <a:off x="4270440" y="2651200"/>
              <a:ext cx="16920" cy="135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FD8A6F5-2BFA-42B2-AB40-CF5B50F00DA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252800" y="2633560"/>
                <a:ext cx="525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1C134C1-523A-41F0-BF9A-A7A25E4FBDAE}"/>
                  </a:ext>
                </a:extLst>
              </p14:cNvPr>
              <p14:cNvContentPartPr/>
              <p14:nvPr/>
            </p14:nvContentPartPr>
            <p14:xfrm>
              <a:off x="4276920" y="2499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1C134C1-523A-41F0-BF9A-A7A25E4FBDA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58920" y="248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0D3262D-202E-41CE-B5CC-20C936BBB9F5}"/>
                  </a:ext>
                </a:extLst>
              </p14:cNvPr>
              <p14:cNvContentPartPr/>
              <p14:nvPr/>
            </p14:nvContentPartPr>
            <p14:xfrm>
              <a:off x="6455280" y="2336200"/>
              <a:ext cx="856800" cy="386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0D3262D-202E-41CE-B5CC-20C936BBB9F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437647" y="2318560"/>
                <a:ext cx="892425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82A9A83-D217-4360-82D9-4E39B2075523}"/>
                  </a:ext>
                </a:extLst>
              </p14:cNvPr>
              <p14:cNvContentPartPr/>
              <p14:nvPr/>
            </p14:nvContentPartPr>
            <p14:xfrm>
              <a:off x="5930400" y="2559760"/>
              <a:ext cx="411120" cy="419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82A9A83-D217-4360-82D9-4E39B207552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912416" y="2542105"/>
                <a:ext cx="446729" cy="455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95F073A-7A35-47D0-A5C3-BF31F7224D60}"/>
                  </a:ext>
                </a:extLst>
              </p14:cNvPr>
              <p14:cNvContentPartPr/>
              <p14:nvPr/>
            </p14:nvContentPartPr>
            <p14:xfrm>
              <a:off x="4409400" y="2360320"/>
              <a:ext cx="968040" cy="418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95F073A-7A35-47D0-A5C3-BF31F7224D6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391760" y="2342680"/>
                <a:ext cx="100368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08E335-2074-4B9E-8AF2-282267A14A8C}"/>
                  </a:ext>
                </a:extLst>
              </p14:cNvPr>
              <p14:cNvContentPartPr/>
              <p14:nvPr/>
            </p14:nvContentPartPr>
            <p14:xfrm>
              <a:off x="7641480" y="2519080"/>
              <a:ext cx="120600" cy="168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08E335-2074-4B9E-8AF2-282267A14A8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23840" y="2501440"/>
                <a:ext cx="1562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7E45F09-B264-4469-B98E-D5C341472FC5}"/>
                  </a:ext>
                </a:extLst>
              </p14:cNvPr>
              <p14:cNvContentPartPr/>
              <p14:nvPr/>
            </p14:nvContentPartPr>
            <p14:xfrm>
              <a:off x="7832640" y="2569120"/>
              <a:ext cx="152640" cy="89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7E45F09-B264-4469-B98E-D5C341472FC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814640" y="2551480"/>
                <a:ext cx="1882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9DC367B-F33A-4239-B5AA-A16EDF3F7637}"/>
                  </a:ext>
                </a:extLst>
              </p14:cNvPr>
              <p14:cNvContentPartPr/>
              <p14:nvPr/>
            </p14:nvContentPartPr>
            <p14:xfrm>
              <a:off x="8061960" y="2519080"/>
              <a:ext cx="136800" cy="155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9DC367B-F33A-4239-B5AA-A16EDF3F7637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044320" y="2501440"/>
                <a:ext cx="17244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2912934-112E-49BD-9BFA-71AF575B661E}"/>
                  </a:ext>
                </a:extLst>
              </p14:cNvPr>
              <p14:cNvContentPartPr/>
              <p14:nvPr/>
            </p14:nvContentPartPr>
            <p14:xfrm>
              <a:off x="294240" y="3163840"/>
              <a:ext cx="115164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2912934-112E-49BD-9BFA-71AF575B661E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76594" y="3146213"/>
                <a:ext cx="1187291" cy="538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2EC52FE-8E23-4C6C-83B9-CE0950482478}"/>
                  </a:ext>
                </a:extLst>
              </p14:cNvPr>
              <p14:cNvContentPartPr/>
              <p14:nvPr/>
            </p14:nvContentPartPr>
            <p14:xfrm>
              <a:off x="2763120" y="3352120"/>
              <a:ext cx="2444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2EC52FE-8E23-4C6C-83B9-CE095048247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745120" y="3334480"/>
                <a:ext cx="280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8B4814D-7C8B-40FD-95E3-1304CD9CE890}"/>
                  </a:ext>
                </a:extLst>
              </p14:cNvPr>
              <p14:cNvContentPartPr/>
              <p14:nvPr/>
            </p14:nvContentPartPr>
            <p14:xfrm>
              <a:off x="2813880" y="3450400"/>
              <a:ext cx="227880" cy="24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8B4814D-7C8B-40FD-95E3-1304CD9CE89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795880" y="3432760"/>
                <a:ext cx="26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C0FD5A-444F-4455-A0AA-7368EBECB261}"/>
                  </a:ext>
                </a:extLst>
              </p14:cNvPr>
              <p14:cNvContentPartPr/>
              <p14:nvPr/>
            </p14:nvContentPartPr>
            <p14:xfrm>
              <a:off x="3291600" y="3210280"/>
              <a:ext cx="681840" cy="252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C0FD5A-444F-4455-A0AA-7368EBECB26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273600" y="3192280"/>
                <a:ext cx="71748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94DF2D5-F5FB-46C1-BDBF-4499B8A153C4}"/>
                  </a:ext>
                </a:extLst>
              </p14:cNvPr>
              <p14:cNvContentPartPr/>
              <p14:nvPr/>
            </p14:nvContentPartPr>
            <p14:xfrm>
              <a:off x="2315640" y="3254920"/>
              <a:ext cx="316080" cy="523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94DF2D5-F5FB-46C1-BDBF-4499B8A153C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297980" y="3237280"/>
                <a:ext cx="351761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F9D428-6BF1-4329-B1B4-AD37409CDF17}"/>
                  </a:ext>
                </a:extLst>
              </p14:cNvPr>
              <p14:cNvContentPartPr/>
              <p14:nvPr/>
            </p14:nvContentPartPr>
            <p14:xfrm>
              <a:off x="5679120" y="3109840"/>
              <a:ext cx="1119240" cy="263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F9D428-6BF1-4329-B1B4-AD37409CDF1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661474" y="3091840"/>
                <a:ext cx="1154891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84A627B-6678-42F2-9F5E-13301060138E}"/>
                  </a:ext>
                </a:extLst>
              </p14:cNvPr>
              <p14:cNvContentPartPr/>
              <p14:nvPr/>
            </p14:nvContentPartPr>
            <p14:xfrm>
              <a:off x="4976760" y="3055120"/>
              <a:ext cx="438840" cy="421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84A627B-6678-42F2-9F5E-13301060138E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958760" y="3037480"/>
                <a:ext cx="47448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B070039-63D1-492F-B38E-7E05015692A7}"/>
                  </a:ext>
                </a:extLst>
              </p14:cNvPr>
              <p14:cNvContentPartPr/>
              <p14:nvPr/>
            </p14:nvContentPartPr>
            <p14:xfrm>
              <a:off x="4287360" y="3149440"/>
              <a:ext cx="365040" cy="283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B070039-63D1-492F-B38E-7E05015692A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269360" y="3131440"/>
                <a:ext cx="4006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0D980D-8486-4F24-AA27-92EE3ADF2982}"/>
                  </a:ext>
                </a:extLst>
              </p14:cNvPr>
              <p14:cNvContentPartPr/>
              <p14:nvPr/>
            </p14:nvContentPartPr>
            <p14:xfrm>
              <a:off x="4871640" y="1196440"/>
              <a:ext cx="1072080" cy="102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0D980D-8486-4F24-AA27-92EE3ADF298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854000" y="1178440"/>
                <a:ext cx="1107720" cy="10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1FA6920-5000-4658-9600-2D02154E23D3}"/>
                  </a:ext>
                </a:extLst>
              </p14:cNvPr>
              <p14:cNvContentPartPr/>
              <p14:nvPr/>
            </p14:nvContentPartPr>
            <p14:xfrm>
              <a:off x="6985920" y="3331960"/>
              <a:ext cx="54720" cy="34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1FA6920-5000-4658-9600-2D02154E23D3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968280" y="3314320"/>
                <a:ext cx="9036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A3F42F0-907B-475F-8B5C-AF147C8E5CEA}"/>
                  </a:ext>
                </a:extLst>
              </p14:cNvPr>
              <p14:cNvContentPartPr/>
              <p14:nvPr/>
            </p14:nvContentPartPr>
            <p14:xfrm>
              <a:off x="7386240" y="3075640"/>
              <a:ext cx="625680" cy="358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A3F42F0-907B-475F-8B5C-AF147C8E5CE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368240" y="3058000"/>
                <a:ext cx="66132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7CF6B3D-0BA2-41E7-B6C1-A5560CAD3980}"/>
                  </a:ext>
                </a:extLst>
              </p14:cNvPr>
              <p14:cNvContentPartPr/>
              <p14:nvPr/>
            </p14:nvContentPartPr>
            <p14:xfrm>
              <a:off x="1117200" y="4195600"/>
              <a:ext cx="235440" cy="1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7CF6B3D-0BA2-41E7-B6C1-A5560CAD398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099560" y="4177960"/>
                <a:ext cx="271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15F5EB8-D307-4372-90A3-6D5B1D9659E7}"/>
                  </a:ext>
                </a:extLst>
              </p14:cNvPr>
              <p14:cNvContentPartPr/>
              <p14:nvPr/>
            </p14:nvContentPartPr>
            <p14:xfrm>
              <a:off x="1147800" y="4297120"/>
              <a:ext cx="195480" cy="10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15F5EB8-D307-4372-90A3-6D5B1D9659E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129800" y="4279480"/>
                <a:ext cx="231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FB5C57-D233-4824-9215-BB9546264056}"/>
                  </a:ext>
                </a:extLst>
              </p14:cNvPr>
              <p14:cNvContentPartPr/>
              <p14:nvPr/>
            </p14:nvContentPartPr>
            <p14:xfrm>
              <a:off x="1540560" y="3997240"/>
              <a:ext cx="1100880" cy="591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FB5C57-D233-4824-9215-BB9546264056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1522920" y="3979240"/>
                <a:ext cx="1136520" cy="62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18CE850-B29E-4934-BFAE-2C081FF97C7C}"/>
                  </a:ext>
                </a:extLst>
              </p14:cNvPr>
              <p14:cNvContentPartPr/>
              <p14:nvPr/>
            </p14:nvContentPartPr>
            <p14:xfrm>
              <a:off x="488640" y="4055920"/>
              <a:ext cx="450000" cy="561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18CE850-B29E-4934-BFAE-2C081FF97C7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70640" y="4037920"/>
                <a:ext cx="485640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8082944-CBBB-4414-B917-413EB7207562}"/>
                  </a:ext>
                </a:extLst>
              </p14:cNvPr>
              <p14:cNvContentPartPr/>
              <p14:nvPr/>
            </p14:nvContentPartPr>
            <p14:xfrm>
              <a:off x="2948880" y="4317640"/>
              <a:ext cx="129600" cy="145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8082944-CBBB-4414-B917-413EB720756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931240" y="4300000"/>
                <a:ext cx="1652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F67CD13-D6A6-4B6E-9123-154D70D83653}"/>
                  </a:ext>
                </a:extLst>
              </p14:cNvPr>
              <p14:cNvContentPartPr/>
              <p14:nvPr/>
            </p14:nvContentPartPr>
            <p14:xfrm>
              <a:off x="4083960" y="3980320"/>
              <a:ext cx="1265040" cy="317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F67CD13-D6A6-4B6E-9123-154D70D8365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066320" y="3962320"/>
                <a:ext cx="130068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1E8CDF6-E668-413B-8089-F691CF60DA16}"/>
                  </a:ext>
                </a:extLst>
              </p14:cNvPr>
              <p14:cNvContentPartPr/>
              <p14:nvPr/>
            </p14:nvContentPartPr>
            <p14:xfrm>
              <a:off x="3494640" y="3993280"/>
              <a:ext cx="385560" cy="407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1E8CDF6-E668-413B-8089-F691CF60DA1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476640" y="3975640"/>
                <a:ext cx="421200" cy="442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93712478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AC8672-4D8D-45F9-BFCA-9C742266AD5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565" r="8750" b="81111"/>
          <a:stretch/>
        </p:blipFill>
        <p:spPr>
          <a:xfrm>
            <a:off x="221965" y="76200"/>
            <a:ext cx="8772947" cy="105092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14:cNvPr>
              <p14:cNvContentPartPr/>
              <p14:nvPr/>
            </p14:nvContentPartPr>
            <p14:xfrm>
              <a:off x="741360" y="518920"/>
              <a:ext cx="2513520" cy="79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3360" y="483280"/>
                <a:ext cx="254916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14:cNvPr>
              <p14:cNvContentPartPr/>
              <p14:nvPr/>
            </p14:nvContentPartPr>
            <p14:xfrm>
              <a:off x="4910520" y="731320"/>
              <a:ext cx="659160" cy="252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892520" y="713320"/>
                <a:ext cx="69480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14:cNvPr>
              <p14:cNvContentPartPr/>
              <p14:nvPr/>
            </p14:nvContentPartPr>
            <p14:xfrm>
              <a:off x="6167280" y="660040"/>
              <a:ext cx="30240" cy="20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149280" y="642400"/>
                <a:ext cx="6588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14:cNvPr>
              <p14:cNvContentPartPr/>
              <p14:nvPr/>
            </p14:nvContentPartPr>
            <p14:xfrm>
              <a:off x="6298680" y="608560"/>
              <a:ext cx="404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280696" y="590895"/>
                <a:ext cx="440248" cy="28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14:cNvPr>
              <p14:cNvContentPartPr/>
              <p14:nvPr/>
            </p14:nvContentPartPr>
            <p14:xfrm>
              <a:off x="5727360" y="689920"/>
              <a:ext cx="332280" cy="207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709360" y="671920"/>
                <a:ext cx="367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14:cNvPr>
              <p14:cNvContentPartPr/>
              <p14:nvPr/>
            </p14:nvContentPartPr>
            <p14:xfrm>
              <a:off x="6876480" y="588760"/>
              <a:ext cx="387000" cy="47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858840" y="571120"/>
                <a:ext cx="422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14:cNvPr>
              <p14:cNvContentPartPr/>
              <p14:nvPr/>
            </p14:nvContentPartPr>
            <p14:xfrm>
              <a:off x="7812840" y="558520"/>
              <a:ext cx="825840" cy="4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794840" y="522520"/>
                <a:ext cx="8614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14:cNvPr>
              <p14:cNvContentPartPr/>
              <p14:nvPr/>
            </p14:nvContentPartPr>
            <p14:xfrm>
              <a:off x="5252160" y="558520"/>
              <a:ext cx="1180080" cy="2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234520" y="522520"/>
                <a:ext cx="12157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14:cNvPr>
              <p14:cNvContentPartPr/>
              <p14:nvPr/>
            </p14:nvContentPartPr>
            <p14:xfrm>
              <a:off x="7505400" y="818800"/>
              <a:ext cx="50760" cy="121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87400" y="800800"/>
                <a:ext cx="864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14:cNvPr>
              <p14:cNvContentPartPr/>
              <p14:nvPr/>
            </p14:nvContentPartPr>
            <p14:xfrm>
              <a:off x="8026320" y="785680"/>
              <a:ext cx="101160" cy="17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8008320" y="767680"/>
                <a:ext cx="1368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14:cNvPr>
              <p14:cNvContentPartPr/>
              <p14:nvPr/>
            </p14:nvContentPartPr>
            <p14:xfrm>
              <a:off x="8239440" y="716200"/>
              <a:ext cx="109080" cy="15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8221440" y="698200"/>
                <a:ext cx="1447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14:cNvPr>
              <p14:cNvContentPartPr/>
              <p14:nvPr/>
            </p14:nvContentPartPr>
            <p14:xfrm>
              <a:off x="8421960" y="670120"/>
              <a:ext cx="478080" cy="316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8403974" y="652460"/>
                <a:ext cx="513693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14:cNvPr>
              <p14:cNvContentPartPr/>
              <p14:nvPr/>
            </p14:nvContentPartPr>
            <p14:xfrm>
              <a:off x="8036040" y="863440"/>
              <a:ext cx="114480" cy="2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018400" y="845440"/>
                <a:ext cx="1501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14:cNvPr>
              <p14:cNvContentPartPr/>
              <p14:nvPr/>
            </p14:nvContentPartPr>
            <p14:xfrm>
              <a:off x="7741560" y="732400"/>
              <a:ext cx="153000" cy="184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23878" y="714400"/>
                <a:ext cx="188724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14:cNvPr>
              <p14:cNvContentPartPr/>
              <p14:nvPr/>
            </p14:nvContentPartPr>
            <p14:xfrm>
              <a:off x="700680" y="899080"/>
              <a:ext cx="1566360" cy="76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2680" y="863080"/>
                <a:ext cx="160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14:cNvPr>
              <p14:cNvContentPartPr/>
              <p14:nvPr/>
            </p14:nvContentPartPr>
            <p14:xfrm>
              <a:off x="3409680" y="1525840"/>
              <a:ext cx="34560" cy="19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92040" y="1508200"/>
                <a:ext cx="7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14:cNvPr>
              <p14:cNvContentPartPr/>
              <p14:nvPr/>
            </p14:nvContentPartPr>
            <p14:xfrm>
              <a:off x="3435600" y="1635640"/>
              <a:ext cx="1872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417600" y="1617640"/>
                <a:ext cx="543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14:cNvPr>
              <p14:cNvContentPartPr/>
              <p14:nvPr/>
            </p14:nvContentPartPr>
            <p14:xfrm>
              <a:off x="538320" y="1151440"/>
              <a:ext cx="2676960" cy="840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20322" y="1133440"/>
                <a:ext cx="2712595" cy="87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E9322D8-85FC-4BF8-8F8B-8E0CC66903CB}"/>
                  </a:ext>
                </a:extLst>
              </p14:cNvPr>
              <p14:cNvContentPartPr/>
              <p14:nvPr/>
            </p14:nvContentPartPr>
            <p14:xfrm>
              <a:off x="5587680" y="1746880"/>
              <a:ext cx="243000" cy="30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E9322D8-85FC-4BF8-8F8B-8E0CC66903C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70040" y="1729240"/>
                <a:ext cx="278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4D0DBC-AC22-46B9-89D3-D9FF896AB8D1}"/>
                  </a:ext>
                </a:extLst>
              </p14:cNvPr>
              <p14:cNvContentPartPr/>
              <p14:nvPr/>
            </p14:nvContentPartPr>
            <p14:xfrm>
              <a:off x="5658960" y="1848040"/>
              <a:ext cx="193320" cy="11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4D0DBC-AC22-46B9-89D3-D9FF896AB8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640960" y="1830400"/>
                <a:ext cx="228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61C82C-FE85-4436-A72F-181199C9737C}"/>
                  </a:ext>
                </a:extLst>
              </p14:cNvPr>
              <p14:cNvContentPartPr/>
              <p14:nvPr/>
            </p14:nvContentPartPr>
            <p14:xfrm>
              <a:off x="7028400" y="1555360"/>
              <a:ext cx="448560" cy="436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61C82C-FE85-4436-A72F-181199C9737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10746" y="1537720"/>
                <a:ext cx="484229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1945FB-DE75-4CFC-83E1-C7A75CB23D18}"/>
                  </a:ext>
                </a:extLst>
              </p14:cNvPr>
              <p14:cNvContentPartPr/>
              <p14:nvPr/>
            </p14:nvContentPartPr>
            <p14:xfrm>
              <a:off x="6664440" y="1706560"/>
              <a:ext cx="246600" cy="27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1945FB-DE75-4CFC-83E1-C7A75CB23D1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46800" y="1688920"/>
                <a:ext cx="28224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4AAF104-7717-4990-9C3E-3C0779CF2C88}"/>
                  </a:ext>
                </a:extLst>
              </p14:cNvPr>
              <p14:cNvContentPartPr/>
              <p14:nvPr/>
            </p14:nvContentPartPr>
            <p14:xfrm>
              <a:off x="6085200" y="1564000"/>
              <a:ext cx="388800" cy="426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4AAF104-7717-4990-9C3E-3C0779CF2C88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067200" y="1546345"/>
                <a:ext cx="424440" cy="462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5A5F6E3-8F7D-4402-B479-24DE9E92AF99}"/>
                  </a:ext>
                </a:extLst>
              </p14:cNvPr>
              <p14:cNvContentPartPr/>
              <p14:nvPr/>
            </p14:nvContentPartPr>
            <p14:xfrm>
              <a:off x="4892520" y="1641760"/>
              <a:ext cx="370440" cy="39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5A5F6E3-8F7D-4402-B479-24DE9E92AF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874520" y="1623760"/>
                <a:ext cx="4060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620AADE-590A-4CE6-AC14-4747A73C3114}"/>
                  </a:ext>
                </a:extLst>
              </p14:cNvPr>
              <p14:cNvContentPartPr/>
              <p14:nvPr/>
            </p14:nvContentPartPr>
            <p14:xfrm>
              <a:off x="4592280" y="1747240"/>
              <a:ext cx="181440" cy="243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620AADE-590A-4CE6-AC14-4747A73C311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74280" y="1729600"/>
                <a:ext cx="21708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9D067F-C74C-40FA-BAE6-8D917180EE50}"/>
                  </a:ext>
                </a:extLst>
              </p14:cNvPr>
              <p14:cNvContentPartPr/>
              <p14:nvPr/>
            </p14:nvContentPartPr>
            <p14:xfrm>
              <a:off x="4170720" y="1574440"/>
              <a:ext cx="289800" cy="483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9D067F-C74C-40FA-BAE6-8D917180EE5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52720" y="1556800"/>
                <a:ext cx="32544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BA63B4-5295-4F50-A7F6-9FE9C7E38C6C}"/>
                  </a:ext>
                </a:extLst>
              </p14:cNvPr>
              <p14:cNvContentPartPr/>
              <p14:nvPr/>
            </p14:nvContentPartPr>
            <p14:xfrm>
              <a:off x="1250040" y="2620960"/>
              <a:ext cx="60840" cy="347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BA63B4-5295-4F50-A7F6-9FE9C7E38C6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232040" y="2602960"/>
                <a:ext cx="964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9420A3B-584F-4FCB-9B93-D1E047337C7B}"/>
                  </a:ext>
                </a:extLst>
              </p14:cNvPr>
              <p14:cNvContentPartPr/>
              <p14:nvPr/>
            </p14:nvContentPartPr>
            <p14:xfrm>
              <a:off x="1106760" y="2601160"/>
              <a:ext cx="337320" cy="70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9420A3B-584F-4FCB-9B93-D1E047337C7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089120" y="2583520"/>
                <a:ext cx="3729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AAFFE64-ACC6-4EE7-A229-08F2A48D1699}"/>
                  </a:ext>
                </a:extLst>
              </p14:cNvPr>
              <p14:cNvContentPartPr/>
              <p14:nvPr/>
            </p14:nvContentPartPr>
            <p14:xfrm>
              <a:off x="1106760" y="2926240"/>
              <a:ext cx="254520" cy="60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AAFFE64-ACC6-4EE7-A229-08F2A48D169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089120" y="2908600"/>
                <a:ext cx="29016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5C303C6-A2DF-433A-8585-3D74BB506280}"/>
                  </a:ext>
                </a:extLst>
              </p14:cNvPr>
              <p14:cNvContentPartPr/>
              <p14:nvPr/>
            </p14:nvContentPartPr>
            <p14:xfrm>
              <a:off x="1608240" y="2529520"/>
              <a:ext cx="47880" cy="93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5C303C6-A2DF-433A-8585-3D74BB50628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590240" y="2511520"/>
                <a:ext cx="8352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6387B21-388B-4C2A-9996-39CB15F24D69}"/>
                  </a:ext>
                </a:extLst>
              </p14:cNvPr>
              <p14:cNvContentPartPr/>
              <p14:nvPr/>
            </p14:nvContentPartPr>
            <p14:xfrm>
              <a:off x="1605000" y="2579560"/>
              <a:ext cx="414720" cy="306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6387B21-388B-4C2A-9996-39CB15F24D6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87000" y="2561560"/>
                <a:ext cx="4503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631DF86-D719-464F-9EB1-E9A812848E7E}"/>
                  </a:ext>
                </a:extLst>
              </p14:cNvPr>
              <p14:cNvContentPartPr/>
              <p14:nvPr/>
            </p14:nvContentPartPr>
            <p14:xfrm>
              <a:off x="2380800" y="2702320"/>
              <a:ext cx="118800" cy="179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631DF86-D719-464F-9EB1-E9A812848E7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62800" y="2684320"/>
                <a:ext cx="1544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61C4D8B-51B2-4F78-B2F6-A05881112B10}"/>
                  </a:ext>
                </a:extLst>
              </p14:cNvPr>
              <p14:cNvContentPartPr/>
              <p14:nvPr/>
            </p14:nvContentPartPr>
            <p14:xfrm>
              <a:off x="2569080" y="2491000"/>
              <a:ext cx="388440" cy="375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61C4D8B-51B2-4F78-B2F6-A05881112B1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551440" y="2473360"/>
                <a:ext cx="424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FCF6E46-0334-4853-8201-DA1E4DA545B9}"/>
                  </a:ext>
                </a:extLst>
              </p14:cNvPr>
              <p14:cNvContentPartPr/>
              <p14:nvPr/>
            </p14:nvContentPartPr>
            <p14:xfrm>
              <a:off x="2732880" y="2654800"/>
              <a:ext cx="291960" cy="1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FCF6E46-0334-4853-8201-DA1E4DA545B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14880" y="2637160"/>
                <a:ext cx="327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F6998F0-DE50-48B2-887A-E30190953684}"/>
                  </a:ext>
                </a:extLst>
              </p14:cNvPr>
              <p14:cNvContentPartPr/>
              <p14:nvPr/>
            </p14:nvContentPartPr>
            <p14:xfrm>
              <a:off x="3309960" y="2651200"/>
              <a:ext cx="93960" cy="154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F6998F0-DE50-48B2-887A-E3019095368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91960" y="2633560"/>
                <a:ext cx="1296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2226B7-D8AE-429F-A171-7F903264B171}"/>
                  </a:ext>
                </a:extLst>
              </p14:cNvPr>
              <p14:cNvContentPartPr/>
              <p14:nvPr/>
            </p14:nvContentPartPr>
            <p14:xfrm>
              <a:off x="3508680" y="2654080"/>
              <a:ext cx="10764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2226B7-D8AE-429F-A171-7F903264B171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491040" y="2636080"/>
                <a:ext cx="143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C92B4A4-216A-4DEB-BD27-FDC669688916}"/>
                  </a:ext>
                </a:extLst>
              </p14:cNvPr>
              <p14:cNvContentPartPr/>
              <p14:nvPr/>
            </p14:nvContentPartPr>
            <p14:xfrm>
              <a:off x="3681480" y="2626000"/>
              <a:ext cx="78840" cy="135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C92B4A4-216A-4DEB-BD27-FDC66968891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663840" y="2608000"/>
                <a:ext cx="1144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441F031-3380-46A3-BE7E-E0692B8DB47E}"/>
                  </a:ext>
                </a:extLst>
              </p14:cNvPr>
              <p14:cNvContentPartPr/>
              <p14:nvPr/>
            </p14:nvContentPartPr>
            <p14:xfrm>
              <a:off x="3789120" y="2625640"/>
              <a:ext cx="100440" cy="178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441F031-3380-46A3-BE7E-E0692B8DB47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771480" y="2607640"/>
                <a:ext cx="13608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ED50E85-F446-44E3-BF93-A466402CF4F6}"/>
                  </a:ext>
                </a:extLst>
              </p14:cNvPr>
              <p14:cNvContentPartPr/>
              <p14:nvPr/>
            </p14:nvContentPartPr>
            <p14:xfrm>
              <a:off x="3927360" y="2457160"/>
              <a:ext cx="210240" cy="338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ED50E85-F446-44E3-BF93-A466402CF4F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909720" y="2439520"/>
                <a:ext cx="2458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FD8A6F5-2BFA-42B2-AB40-CF5B50F00DA7}"/>
                  </a:ext>
                </a:extLst>
              </p14:cNvPr>
              <p14:cNvContentPartPr/>
              <p14:nvPr/>
            </p14:nvContentPartPr>
            <p14:xfrm>
              <a:off x="4270440" y="2651200"/>
              <a:ext cx="16920" cy="135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FD8A6F5-2BFA-42B2-AB40-CF5B50F00DA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252800" y="2633560"/>
                <a:ext cx="525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1C134C1-523A-41F0-BF9A-A7A25E4FBDAE}"/>
                  </a:ext>
                </a:extLst>
              </p14:cNvPr>
              <p14:cNvContentPartPr/>
              <p14:nvPr/>
            </p14:nvContentPartPr>
            <p14:xfrm>
              <a:off x="4276920" y="2499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1C134C1-523A-41F0-BF9A-A7A25E4FBDA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58920" y="248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0D3262D-202E-41CE-B5CC-20C936BBB9F5}"/>
                  </a:ext>
                </a:extLst>
              </p14:cNvPr>
              <p14:cNvContentPartPr/>
              <p14:nvPr/>
            </p14:nvContentPartPr>
            <p14:xfrm>
              <a:off x="6455280" y="2336200"/>
              <a:ext cx="856800" cy="386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0D3262D-202E-41CE-B5CC-20C936BBB9F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437647" y="2318560"/>
                <a:ext cx="892425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82A9A83-D217-4360-82D9-4E39B2075523}"/>
                  </a:ext>
                </a:extLst>
              </p14:cNvPr>
              <p14:cNvContentPartPr/>
              <p14:nvPr/>
            </p14:nvContentPartPr>
            <p14:xfrm>
              <a:off x="5930400" y="2559760"/>
              <a:ext cx="411120" cy="419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82A9A83-D217-4360-82D9-4E39B207552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912416" y="2542105"/>
                <a:ext cx="446729" cy="455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95F073A-7A35-47D0-A5C3-BF31F7224D60}"/>
                  </a:ext>
                </a:extLst>
              </p14:cNvPr>
              <p14:cNvContentPartPr/>
              <p14:nvPr/>
            </p14:nvContentPartPr>
            <p14:xfrm>
              <a:off x="4409400" y="2360320"/>
              <a:ext cx="968040" cy="418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95F073A-7A35-47D0-A5C3-BF31F7224D6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391760" y="2342680"/>
                <a:ext cx="100368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08E335-2074-4B9E-8AF2-282267A14A8C}"/>
                  </a:ext>
                </a:extLst>
              </p14:cNvPr>
              <p14:cNvContentPartPr/>
              <p14:nvPr/>
            </p14:nvContentPartPr>
            <p14:xfrm>
              <a:off x="7641480" y="2519080"/>
              <a:ext cx="120600" cy="168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08E335-2074-4B9E-8AF2-282267A14A8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23840" y="2501440"/>
                <a:ext cx="1562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7E45F09-B264-4469-B98E-D5C341472FC5}"/>
                  </a:ext>
                </a:extLst>
              </p14:cNvPr>
              <p14:cNvContentPartPr/>
              <p14:nvPr/>
            </p14:nvContentPartPr>
            <p14:xfrm>
              <a:off x="7832640" y="2569120"/>
              <a:ext cx="152640" cy="89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7E45F09-B264-4469-B98E-D5C341472FC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814640" y="2551480"/>
                <a:ext cx="1882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9DC367B-F33A-4239-B5AA-A16EDF3F7637}"/>
                  </a:ext>
                </a:extLst>
              </p14:cNvPr>
              <p14:cNvContentPartPr/>
              <p14:nvPr/>
            </p14:nvContentPartPr>
            <p14:xfrm>
              <a:off x="8061960" y="2519080"/>
              <a:ext cx="136800" cy="155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9DC367B-F33A-4239-B5AA-A16EDF3F7637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044320" y="2501440"/>
                <a:ext cx="17244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2912934-112E-49BD-9BFA-71AF575B661E}"/>
                  </a:ext>
                </a:extLst>
              </p14:cNvPr>
              <p14:cNvContentPartPr/>
              <p14:nvPr/>
            </p14:nvContentPartPr>
            <p14:xfrm>
              <a:off x="294240" y="3163840"/>
              <a:ext cx="115164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2912934-112E-49BD-9BFA-71AF575B661E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76594" y="3146213"/>
                <a:ext cx="1187291" cy="538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2EC52FE-8E23-4C6C-83B9-CE0950482478}"/>
                  </a:ext>
                </a:extLst>
              </p14:cNvPr>
              <p14:cNvContentPartPr/>
              <p14:nvPr/>
            </p14:nvContentPartPr>
            <p14:xfrm>
              <a:off x="2763120" y="3352120"/>
              <a:ext cx="2444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2EC52FE-8E23-4C6C-83B9-CE095048247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745120" y="3334480"/>
                <a:ext cx="280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8B4814D-7C8B-40FD-95E3-1304CD9CE890}"/>
                  </a:ext>
                </a:extLst>
              </p14:cNvPr>
              <p14:cNvContentPartPr/>
              <p14:nvPr/>
            </p14:nvContentPartPr>
            <p14:xfrm>
              <a:off x="2813880" y="3450400"/>
              <a:ext cx="227880" cy="24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8B4814D-7C8B-40FD-95E3-1304CD9CE89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795880" y="3432760"/>
                <a:ext cx="26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C0FD5A-444F-4455-A0AA-7368EBECB261}"/>
                  </a:ext>
                </a:extLst>
              </p14:cNvPr>
              <p14:cNvContentPartPr/>
              <p14:nvPr/>
            </p14:nvContentPartPr>
            <p14:xfrm>
              <a:off x="3291600" y="3210280"/>
              <a:ext cx="681840" cy="252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C0FD5A-444F-4455-A0AA-7368EBECB26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273600" y="3192280"/>
                <a:ext cx="71748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94DF2D5-F5FB-46C1-BDBF-4499B8A153C4}"/>
                  </a:ext>
                </a:extLst>
              </p14:cNvPr>
              <p14:cNvContentPartPr/>
              <p14:nvPr/>
            </p14:nvContentPartPr>
            <p14:xfrm>
              <a:off x="2315640" y="3254920"/>
              <a:ext cx="316080" cy="523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94DF2D5-F5FB-46C1-BDBF-4499B8A153C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297980" y="3237280"/>
                <a:ext cx="351761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F9D428-6BF1-4329-B1B4-AD37409CDF17}"/>
                  </a:ext>
                </a:extLst>
              </p14:cNvPr>
              <p14:cNvContentPartPr/>
              <p14:nvPr/>
            </p14:nvContentPartPr>
            <p14:xfrm>
              <a:off x="5679120" y="3109840"/>
              <a:ext cx="1119240" cy="263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F9D428-6BF1-4329-B1B4-AD37409CDF1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661474" y="3091840"/>
                <a:ext cx="1154891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84A627B-6678-42F2-9F5E-13301060138E}"/>
                  </a:ext>
                </a:extLst>
              </p14:cNvPr>
              <p14:cNvContentPartPr/>
              <p14:nvPr/>
            </p14:nvContentPartPr>
            <p14:xfrm>
              <a:off x="4976760" y="3055120"/>
              <a:ext cx="438840" cy="421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84A627B-6678-42F2-9F5E-13301060138E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958760" y="3037480"/>
                <a:ext cx="47448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B070039-63D1-492F-B38E-7E05015692A7}"/>
                  </a:ext>
                </a:extLst>
              </p14:cNvPr>
              <p14:cNvContentPartPr/>
              <p14:nvPr/>
            </p14:nvContentPartPr>
            <p14:xfrm>
              <a:off x="4287360" y="3149440"/>
              <a:ext cx="365040" cy="283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B070039-63D1-492F-B38E-7E05015692A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269360" y="3131440"/>
                <a:ext cx="4006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0D980D-8486-4F24-AA27-92EE3ADF2982}"/>
                  </a:ext>
                </a:extLst>
              </p14:cNvPr>
              <p14:cNvContentPartPr/>
              <p14:nvPr/>
            </p14:nvContentPartPr>
            <p14:xfrm>
              <a:off x="4871640" y="1196440"/>
              <a:ext cx="1072080" cy="102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0D980D-8486-4F24-AA27-92EE3ADF298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854000" y="1178440"/>
                <a:ext cx="1107720" cy="10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1FA6920-5000-4658-9600-2D02154E23D3}"/>
                  </a:ext>
                </a:extLst>
              </p14:cNvPr>
              <p14:cNvContentPartPr/>
              <p14:nvPr/>
            </p14:nvContentPartPr>
            <p14:xfrm>
              <a:off x="6985920" y="3331960"/>
              <a:ext cx="54720" cy="34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1FA6920-5000-4658-9600-2D02154E23D3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968280" y="3314320"/>
                <a:ext cx="9036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A3F42F0-907B-475F-8B5C-AF147C8E5CEA}"/>
                  </a:ext>
                </a:extLst>
              </p14:cNvPr>
              <p14:cNvContentPartPr/>
              <p14:nvPr/>
            </p14:nvContentPartPr>
            <p14:xfrm>
              <a:off x="7386240" y="3075640"/>
              <a:ext cx="625680" cy="358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A3F42F0-907B-475F-8B5C-AF147C8E5CE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368240" y="3058000"/>
                <a:ext cx="66132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7CF6B3D-0BA2-41E7-B6C1-A5560CAD3980}"/>
                  </a:ext>
                </a:extLst>
              </p14:cNvPr>
              <p14:cNvContentPartPr/>
              <p14:nvPr/>
            </p14:nvContentPartPr>
            <p14:xfrm>
              <a:off x="1117200" y="4195600"/>
              <a:ext cx="235440" cy="1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7CF6B3D-0BA2-41E7-B6C1-A5560CAD398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099560" y="4177960"/>
                <a:ext cx="271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15F5EB8-D307-4372-90A3-6D5B1D9659E7}"/>
                  </a:ext>
                </a:extLst>
              </p14:cNvPr>
              <p14:cNvContentPartPr/>
              <p14:nvPr/>
            </p14:nvContentPartPr>
            <p14:xfrm>
              <a:off x="1147800" y="4297120"/>
              <a:ext cx="195480" cy="10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15F5EB8-D307-4372-90A3-6D5B1D9659E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129800" y="4279480"/>
                <a:ext cx="231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FB5C57-D233-4824-9215-BB9546264056}"/>
                  </a:ext>
                </a:extLst>
              </p14:cNvPr>
              <p14:cNvContentPartPr/>
              <p14:nvPr/>
            </p14:nvContentPartPr>
            <p14:xfrm>
              <a:off x="1540560" y="3997240"/>
              <a:ext cx="1100880" cy="591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FB5C57-D233-4824-9215-BB9546264056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1522920" y="3979240"/>
                <a:ext cx="1136520" cy="62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18CE850-B29E-4934-BFAE-2C081FF97C7C}"/>
                  </a:ext>
                </a:extLst>
              </p14:cNvPr>
              <p14:cNvContentPartPr/>
              <p14:nvPr/>
            </p14:nvContentPartPr>
            <p14:xfrm>
              <a:off x="488640" y="4055920"/>
              <a:ext cx="450000" cy="561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18CE850-B29E-4934-BFAE-2C081FF97C7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70640" y="4037920"/>
                <a:ext cx="485640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8082944-CBBB-4414-B917-413EB7207562}"/>
                  </a:ext>
                </a:extLst>
              </p14:cNvPr>
              <p14:cNvContentPartPr/>
              <p14:nvPr/>
            </p14:nvContentPartPr>
            <p14:xfrm>
              <a:off x="2948880" y="4317640"/>
              <a:ext cx="129600" cy="145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8082944-CBBB-4414-B917-413EB720756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931240" y="4300000"/>
                <a:ext cx="1652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F67CD13-D6A6-4B6E-9123-154D70D83653}"/>
                  </a:ext>
                </a:extLst>
              </p14:cNvPr>
              <p14:cNvContentPartPr/>
              <p14:nvPr/>
            </p14:nvContentPartPr>
            <p14:xfrm>
              <a:off x="4083960" y="3980320"/>
              <a:ext cx="1265040" cy="317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F67CD13-D6A6-4B6E-9123-154D70D8365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066320" y="3962320"/>
                <a:ext cx="130068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1E8CDF6-E668-413B-8089-F691CF60DA16}"/>
                  </a:ext>
                </a:extLst>
              </p14:cNvPr>
              <p14:cNvContentPartPr/>
              <p14:nvPr/>
            </p14:nvContentPartPr>
            <p14:xfrm>
              <a:off x="3494640" y="3993280"/>
              <a:ext cx="385560" cy="407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1E8CDF6-E668-413B-8089-F691CF60DA1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476640" y="3975640"/>
                <a:ext cx="42120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C216ED-CD65-403A-B712-C9B63536FD14}"/>
                  </a:ext>
                </a:extLst>
              </p14:cNvPr>
              <p14:cNvContentPartPr/>
              <p14:nvPr/>
            </p14:nvContentPartPr>
            <p14:xfrm>
              <a:off x="5668680" y="3969880"/>
              <a:ext cx="407160" cy="343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C216ED-CD65-403A-B712-C9B63536FD1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651024" y="3951880"/>
                <a:ext cx="442832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B475B19-B15F-47A9-AE6D-583CC48DDCB6}"/>
                  </a:ext>
                </a:extLst>
              </p14:cNvPr>
              <p14:cNvContentPartPr/>
              <p14:nvPr/>
            </p14:nvContentPartPr>
            <p14:xfrm>
              <a:off x="6464640" y="3890680"/>
              <a:ext cx="30600" cy="404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B475B19-B15F-47A9-AE6D-583CC48DDCB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447000" y="3873040"/>
                <a:ext cx="6624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7E3A5D8-1CA2-47C1-B504-E5B28B173DB9}"/>
                  </a:ext>
                </a:extLst>
              </p14:cNvPr>
              <p14:cNvContentPartPr/>
              <p14:nvPr/>
            </p14:nvContentPartPr>
            <p14:xfrm>
              <a:off x="6510360" y="3941800"/>
              <a:ext cx="164880" cy="361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7E3A5D8-1CA2-47C1-B504-E5B28B173DB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92360" y="3924160"/>
                <a:ext cx="2005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B9C662-6D1F-4809-AA49-0227C13816D4}"/>
                  </a:ext>
                </a:extLst>
              </p14:cNvPr>
              <p14:cNvContentPartPr/>
              <p14:nvPr/>
            </p14:nvContentPartPr>
            <p14:xfrm>
              <a:off x="6715200" y="4189480"/>
              <a:ext cx="136080" cy="119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B9C662-6D1F-4809-AA49-0227C13816D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697560" y="4171480"/>
                <a:ext cx="17172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3F5EC31-B565-4186-8BE9-B334E8B320FD}"/>
                  </a:ext>
                </a:extLst>
              </p14:cNvPr>
              <p14:cNvContentPartPr/>
              <p14:nvPr/>
            </p14:nvContentPartPr>
            <p14:xfrm>
              <a:off x="6989880" y="4053760"/>
              <a:ext cx="264240" cy="20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3F5EC31-B565-4186-8BE9-B334E8B320F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971880" y="4035760"/>
                <a:ext cx="299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4F2DA44-9BB1-4E89-B436-E9E2D7243B4F}"/>
                  </a:ext>
                </a:extLst>
              </p14:cNvPr>
              <p14:cNvContentPartPr/>
              <p14:nvPr/>
            </p14:nvContentPartPr>
            <p14:xfrm>
              <a:off x="7020120" y="4175440"/>
              <a:ext cx="192600" cy="10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4F2DA44-9BB1-4E89-B436-E9E2D7243B4F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002480" y="4157440"/>
                <a:ext cx="22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2FD5AB0-DE68-45D9-B248-F256A8396BD7}"/>
                  </a:ext>
                </a:extLst>
              </p14:cNvPr>
              <p14:cNvContentPartPr/>
              <p14:nvPr/>
            </p14:nvContentPartPr>
            <p14:xfrm>
              <a:off x="7436640" y="3875560"/>
              <a:ext cx="998640" cy="370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2FD5AB0-DE68-45D9-B248-F256A8396BD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419000" y="3857560"/>
                <a:ext cx="1034280" cy="40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70567073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AC8672-4D8D-45F9-BFCA-9C742266AD5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565" r="8750" b="81111"/>
          <a:stretch/>
        </p:blipFill>
        <p:spPr>
          <a:xfrm>
            <a:off x="221965" y="76200"/>
            <a:ext cx="8772947" cy="105092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14:cNvPr>
              <p14:cNvContentPartPr/>
              <p14:nvPr/>
            </p14:nvContentPartPr>
            <p14:xfrm>
              <a:off x="741360" y="518920"/>
              <a:ext cx="2513520" cy="79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3360" y="483280"/>
                <a:ext cx="254916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14:cNvPr>
              <p14:cNvContentPartPr/>
              <p14:nvPr/>
            </p14:nvContentPartPr>
            <p14:xfrm>
              <a:off x="4910520" y="731320"/>
              <a:ext cx="659160" cy="252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892520" y="713320"/>
                <a:ext cx="69480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14:cNvPr>
              <p14:cNvContentPartPr/>
              <p14:nvPr/>
            </p14:nvContentPartPr>
            <p14:xfrm>
              <a:off x="6167280" y="660040"/>
              <a:ext cx="30240" cy="20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149280" y="642400"/>
                <a:ext cx="6588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14:cNvPr>
              <p14:cNvContentPartPr/>
              <p14:nvPr/>
            </p14:nvContentPartPr>
            <p14:xfrm>
              <a:off x="6298680" y="608560"/>
              <a:ext cx="404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280696" y="590895"/>
                <a:ext cx="440248" cy="28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14:cNvPr>
              <p14:cNvContentPartPr/>
              <p14:nvPr/>
            </p14:nvContentPartPr>
            <p14:xfrm>
              <a:off x="5727360" y="689920"/>
              <a:ext cx="332280" cy="207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709360" y="671920"/>
                <a:ext cx="367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14:cNvPr>
              <p14:cNvContentPartPr/>
              <p14:nvPr/>
            </p14:nvContentPartPr>
            <p14:xfrm>
              <a:off x="6876480" y="588760"/>
              <a:ext cx="387000" cy="47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858840" y="571120"/>
                <a:ext cx="422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14:cNvPr>
              <p14:cNvContentPartPr/>
              <p14:nvPr/>
            </p14:nvContentPartPr>
            <p14:xfrm>
              <a:off x="7812840" y="558520"/>
              <a:ext cx="825840" cy="4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794840" y="522520"/>
                <a:ext cx="8614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14:cNvPr>
              <p14:cNvContentPartPr/>
              <p14:nvPr/>
            </p14:nvContentPartPr>
            <p14:xfrm>
              <a:off x="5252160" y="558520"/>
              <a:ext cx="1180080" cy="2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234520" y="522520"/>
                <a:ext cx="12157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14:cNvPr>
              <p14:cNvContentPartPr/>
              <p14:nvPr/>
            </p14:nvContentPartPr>
            <p14:xfrm>
              <a:off x="7505400" y="818800"/>
              <a:ext cx="50760" cy="121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87400" y="800800"/>
                <a:ext cx="864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14:cNvPr>
              <p14:cNvContentPartPr/>
              <p14:nvPr/>
            </p14:nvContentPartPr>
            <p14:xfrm>
              <a:off x="8026320" y="785680"/>
              <a:ext cx="101160" cy="17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8008320" y="767680"/>
                <a:ext cx="1368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14:cNvPr>
              <p14:cNvContentPartPr/>
              <p14:nvPr/>
            </p14:nvContentPartPr>
            <p14:xfrm>
              <a:off x="8239440" y="716200"/>
              <a:ext cx="109080" cy="15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8221440" y="698200"/>
                <a:ext cx="1447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14:cNvPr>
              <p14:cNvContentPartPr/>
              <p14:nvPr/>
            </p14:nvContentPartPr>
            <p14:xfrm>
              <a:off x="8421960" y="670120"/>
              <a:ext cx="478080" cy="316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8403974" y="652460"/>
                <a:ext cx="513693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14:cNvPr>
              <p14:cNvContentPartPr/>
              <p14:nvPr/>
            </p14:nvContentPartPr>
            <p14:xfrm>
              <a:off x="8036040" y="863440"/>
              <a:ext cx="114480" cy="2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018400" y="845440"/>
                <a:ext cx="1501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14:cNvPr>
              <p14:cNvContentPartPr/>
              <p14:nvPr/>
            </p14:nvContentPartPr>
            <p14:xfrm>
              <a:off x="7741560" y="732400"/>
              <a:ext cx="153000" cy="184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23878" y="714400"/>
                <a:ext cx="188724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14:cNvPr>
              <p14:cNvContentPartPr/>
              <p14:nvPr/>
            </p14:nvContentPartPr>
            <p14:xfrm>
              <a:off x="700680" y="899080"/>
              <a:ext cx="1566360" cy="76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2680" y="863080"/>
                <a:ext cx="160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14:cNvPr>
              <p14:cNvContentPartPr/>
              <p14:nvPr/>
            </p14:nvContentPartPr>
            <p14:xfrm>
              <a:off x="3409680" y="1525840"/>
              <a:ext cx="34560" cy="19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92040" y="1508200"/>
                <a:ext cx="7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14:cNvPr>
              <p14:cNvContentPartPr/>
              <p14:nvPr/>
            </p14:nvContentPartPr>
            <p14:xfrm>
              <a:off x="3435600" y="1635640"/>
              <a:ext cx="1872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417600" y="1617640"/>
                <a:ext cx="543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14:cNvPr>
              <p14:cNvContentPartPr/>
              <p14:nvPr/>
            </p14:nvContentPartPr>
            <p14:xfrm>
              <a:off x="538320" y="1151440"/>
              <a:ext cx="2676960" cy="840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20322" y="1133440"/>
                <a:ext cx="2712595" cy="87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E9322D8-85FC-4BF8-8F8B-8E0CC66903CB}"/>
                  </a:ext>
                </a:extLst>
              </p14:cNvPr>
              <p14:cNvContentPartPr/>
              <p14:nvPr/>
            </p14:nvContentPartPr>
            <p14:xfrm>
              <a:off x="5587680" y="1746880"/>
              <a:ext cx="243000" cy="30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E9322D8-85FC-4BF8-8F8B-8E0CC66903C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70040" y="1729240"/>
                <a:ext cx="278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4D0DBC-AC22-46B9-89D3-D9FF896AB8D1}"/>
                  </a:ext>
                </a:extLst>
              </p14:cNvPr>
              <p14:cNvContentPartPr/>
              <p14:nvPr/>
            </p14:nvContentPartPr>
            <p14:xfrm>
              <a:off x="5658960" y="1848040"/>
              <a:ext cx="193320" cy="11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4D0DBC-AC22-46B9-89D3-D9FF896AB8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640960" y="1830400"/>
                <a:ext cx="228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61C82C-FE85-4436-A72F-181199C9737C}"/>
                  </a:ext>
                </a:extLst>
              </p14:cNvPr>
              <p14:cNvContentPartPr/>
              <p14:nvPr/>
            </p14:nvContentPartPr>
            <p14:xfrm>
              <a:off x="7028400" y="1555360"/>
              <a:ext cx="448560" cy="436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61C82C-FE85-4436-A72F-181199C9737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10746" y="1537720"/>
                <a:ext cx="484229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1945FB-DE75-4CFC-83E1-C7A75CB23D18}"/>
                  </a:ext>
                </a:extLst>
              </p14:cNvPr>
              <p14:cNvContentPartPr/>
              <p14:nvPr/>
            </p14:nvContentPartPr>
            <p14:xfrm>
              <a:off x="6664440" y="1706560"/>
              <a:ext cx="246600" cy="27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1945FB-DE75-4CFC-83E1-C7A75CB23D1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46800" y="1688920"/>
                <a:ext cx="28224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4AAF104-7717-4990-9C3E-3C0779CF2C88}"/>
                  </a:ext>
                </a:extLst>
              </p14:cNvPr>
              <p14:cNvContentPartPr/>
              <p14:nvPr/>
            </p14:nvContentPartPr>
            <p14:xfrm>
              <a:off x="6085200" y="1564000"/>
              <a:ext cx="388800" cy="426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4AAF104-7717-4990-9C3E-3C0779CF2C88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067200" y="1546345"/>
                <a:ext cx="424440" cy="462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5A5F6E3-8F7D-4402-B479-24DE9E92AF99}"/>
                  </a:ext>
                </a:extLst>
              </p14:cNvPr>
              <p14:cNvContentPartPr/>
              <p14:nvPr/>
            </p14:nvContentPartPr>
            <p14:xfrm>
              <a:off x="4892520" y="1641760"/>
              <a:ext cx="370440" cy="39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5A5F6E3-8F7D-4402-B479-24DE9E92AF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874520" y="1623760"/>
                <a:ext cx="4060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620AADE-590A-4CE6-AC14-4747A73C3114}"/>
                  </a:ext>
                </a:extLst>
              </p14:cNvPr>
              <p14:cNvContentPartPr/>
              <p14:nvPr/>
            </p14:nvContentPartPr>
            <p14:xfrm>
              <a:off x="4592280" y="1747240"/>
              <a:ext cx="181440" cy="243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620AADE-590A-4CE6-AC14-4747A73C311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74280" y="1729600"/>
                <a:ext cx="21708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9D067F-C74C-40FA-BAE6-8D917180EE50}"/>
                  </a:ext>
                </a:extLst>
              </p14:cNvPr>
              <p14:cNvContentPartPr/>
              <p14:nvPr/>
            </p14:nvContentPartPr>
            <p14:xfrm>
              <a:off x="4170720" y="1574440"/>
              <a:ext cx="289800" cy="483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9D067F-C74C-40FA-BAE6-8D917180EE5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52720" y="1556800"/>
                <a:ext cx="32544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BA63B4-5295-4F50-A7F6-9FE9C7E38C6C}"/>
                  </a:ext>
                </a:extLst>
              </p14:cNvPr>
              <p14:cNvContentPartPr/>
              <p14:nvPr/>
            </p14:nvContentPartPr>
            <p14:xfrm>
              <a:off x="1250040" y="2620960"/>
              <a:ext cx="60840" cy="347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BA63B4-5295-4F50-A7F6-9FE9C7E38C6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232040" y="2602960"/>
                <a:ext cx="964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9420A3B-584F-4FCB-9B93-D1E047337C7B}"/>
                  </a:ext>
                </a:extLst>
              </p14:cNvPr>
              <p14:cNvContentPartPr/>
              <p14:nvPr/>
            </p14:nvContentPartPr>
            <p14:xfrm>
              <a:off x="1106760" y="2601160"/>
              <a:ext cx="337320" cy="70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9420A3B-584F-4FCB-9B93-D1E047337C7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089120" y="2583520"/>
                <a:ext cx="3729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AAFFE64-ACC6-4EE7-A229-08F2A48D1699}"/>
                  </a:ext>
                </a:extLst>
              </p14:cNvPr>
              <p14:cNvContentPartPr/>
              <p14:nvPr/>
            </p14:nvContentPartPr>
            <p14:xfrm>
              <a:off x="1106760" y="2926240"/>
              <a:ext cx="254520" cy="60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AAFFE64-ACC6-4EE7-A229-08F2A48D169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089120" y="2908600"/>
                <a:ext cx="29016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5C303C6-A2DF-433A-8585-3D74BB506280}"/>
                  </a:ext>
                </a:extLst>
              </p14:cNvPr>
              <p14:cNvContentPartPr/>
              <p14:nvPr/>
            </p14:nvContentPartPr>
            <p14:xfrm>
              <a:off x="1608240" y="2529520"/>
              <a:ext cx="47880" cy="93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5C303C6-A2DF-433A-8585-3D74BB50628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590240" y="2511520"/>
                <a:ext cx="8352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6387B21-388B-4C2A-9996-39CB15F24D69}"/>
                  </a:ext>
                </a:extLst>
              </p14:cNvPr>
              <p14:cNvContentPartPr/>
              <p14:nvPr/>
            </p14:nvContentPartPr>
            <p14:xfrm>
              <a:off x="1605000" y="2579560"/>
              <a:ext cx="414720" cy="306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6387B21-388B-4C2A-9996-39CB15F24D6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87000" y="2561560"/>
                <a:ext cx="4503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631DF86-D719-464F-9EB1-E9A812848E7E}"/>
                  </a:ext>
                </a:extLst>
              </p14:cNvPr>
              <p14:cNvContentPartPr/>
              <p14:nvPr/>
            </p14:nvContentPartPr>
            <p14:xfrm>
              <a:off x="2380800" y="2702320"/>
              <a:ext cx="118800" cy="179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631DF86-D719-464F-9EB1-E9A812848E7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62800" y="2684320"/>
                <a:ext cx="1544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61C4D8B-51B2-4F78-B2F6-A05881112B10}"/>
                  </a:ext>
                </a:extLst>
              </p14:cNvPr>
              <p14:cNvContentPartPr/>
              <p14:nvPr/>
            </p14:nvContentPartPr>
            <p14:xfrm>
              <a:off x="2569080" y="2491000"/>
              <a:ext cx="388440" cy="375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61C4D8B-51B2-4F78-B2F6-A05881112B1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551440" y="2473360"/>
                <a:ext cx="424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FCF6E46-0334-4853-8201-DA1E4DA545B9}"/>
                  </a:ext>
                </a:extLst>
              </p14:cNvPr>
              <p14:cNvContentPartPr/>
              <p14:nvPr/>
            </p14:nvContentPartPr>
            <p14:xfrm>
              <a:off x="2732880" y="2654800"/>
              <a:ext cx="291960" cy="1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FCF6E46-0334-4853-8201-DA1E4DA545B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14880" y="2637160"/>
                <a:ext cx="327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F6998F0-DE50-48B2-887A-E30190953684}"/>
                  </a:ext>
                </a:extLst>
              </p14:cNvPr>
              <p14:cNvContentPartPr/>
              <p14:nvPr/>
            </p14:nvContentPartPr>
            <p14:xfrm>
              <a:off x="3309960" y="2651200"/>
              <a:ext cx="93960" cy="154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F6998F0-DE50-48B2-887A-E3019095368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91960" y="2633560"/>
                <a:ext cx="1296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2226B7-D8AE-429F-A171-7F903264B171}"/>
                  </a:ext>
                </a:extLst>
              </p14:cNvPr>
              <p14:cNvContentPartPr/>
              <p14:nvPr/>
            </p14:nvContentPartPr>
            <p14:xfrm>
              <a:off x="3508680" y="2654080"/>
              <a:ext cx="10764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2226B7-D8AE-429F-A171-7F903264B171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491040" y="2636080"/>
                <a:ext cx="143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C92B4A4-216A-4DEB-BD27-FDC669688916}"/>
                  </a:ext>
                </a:extLst>
              </p14:cNvPr>
              <p14:cNvContentPartPr/>
              <p14:nvPr/>
            </p14:nvContentPartPr>
            <p14:xfrm>
              <a:off x="3681480" y="2626000"/>
              <a:ext cx="78840" cy="135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C92B4A4-216A-4DEB-BD27-FDC66968891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663840" y="2608000"/>
                <a:ext cx="1144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441F031-3380-46A3-BE7E-E0692B8DB47E}"/>
                  </a:ext>
                </a:extLst>
              </p14:cNvPr>
              <p14:cNvContentPartPr/>
              <p14:nvPr/>
            </p14:nvContentPartPr>
            <p14:xfrm>
              <a:off x="3789120" y="2625640"/>
              <a:ext cx="100440" cy="178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441F031-3380-46A3-BE7E-E0692B8DB47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771480" y="2607640"/>
                <a:ext cx="13608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ED50E85-F446-44E3-BF93-A466402CF4F6}"/>
                  </a:ext>
                </a:extLst>
              </p14:cNvPr>
              <p14:cNvContentPartPr/>
              <p14:nvPr/>
            </p14:nvContentPartPr>
            <p14:xfrm>
              <a:off x="3927360" y="2457160"/>
              <a:ext cx="210240" cy="338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ED50E85-F446-44E3-BF93-A466402CF4F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909720" y="2439520"/>
                <a:ext cx="2458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FD8A6F5-2BFA-42B2-AB40-CF5B50F00DA7}"/>
                  </a:ext>
                </a:extLst>
              </p14:cNvPr>
              <p14:cNvContentPartPr/>
              <p14:nvPr/>
            </p14:nvContentPartPr>
            <p14:xfrm>
              <a:off x="4270440" y="2651200"/>
              <a:ext cx="16920" cy="135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FD8A6F5-2BFA-42B2-AB40-CF5B50F00DA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252800" y="2633560"/>
                <a:ext cx="525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1C134C1-523A-41F0-BF9A-A7A25E4FBDAE}"/>
                  </a:ext>
                </a:extLst>
              </p14:cNvPr>
              <p14:cNvContentPartPr/>
              <p14:nvPr/>
            </p14:nvContentPartPr>
            <p14:xfrm>
              <a:off x="4276920" y="2499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1C134C1-523A-41F0-BF9A-A7A25E4FBDA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58920" y="248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0D3262D-202E-41CE-B5CC-20C936BBB9F5}"/>
                  </a:ext>
                </a:extLst>
              </p14:cNvPr>
              <p14:cNvContentPartPr/>
              <p14:nvPr/>
            </p14:nvContentPartPr>
            <p14:xfrm>
              <a:off x="6455280" y="2336200"/>
              <a:ext cx="856800" cy="386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0D3262D-202E-41CE-B5CC-20C936BBB9F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437647" y="2318560"/>
                <a:ext cx="892425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82A9A83-D217-4360-82D9-4E39B2075523}"/>
                  </a:ext>
                </a:extLst>
              </p14:cNvPr>
              <p14:cNvContentPartPr/>
              <p14:nvPr/>
            </p14:nvContentPartPr>
            <p14:xfrm>
              <a:off x="5930400" y="2559760"/>
              <a:ext cx="411120" cy="419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82A9A83-D217-4360-82D9-4E39B207552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912416" y="2542105"/>
                <a:ext cx="446729" cy="455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95F073A-7A35-47D0-A5C3-BF31F7224D60}"/>
                  </a:ext>
                </a:extLst>
              </p14:cNvPr>
              <p14:cNvContentPartPr/>
              <p14:nvPr/>
            </p14:nvContentPartPr>
            <p14:xfrm>
              <a:off x="4409400" y="2360320"/>
              <a:ext cx="968040" cy="418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95F073A-7A35-47D0-A5C3-BF31F7224D6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391760" y="2342680"/>
                <a:ext cx="100368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08E335-2074-4B9E-8AF2-282267A14A8C}"/>
                  </a:ext>
                </a:extLst>
              </p14:cNvPr>
              <p14:cNvContentPartPr/>
              <p14:nvPr/>
            </p14:nvContentPartPr>
            <p14:xfrm>
              <a:off x="7641480" y="2519080"/>
              <a:ext cx="120600" cy="168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08E335-2074-4B9E-8AF2-282267A14A8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23840" y="2501440"/>
                <a:ext cx="1562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7E45F09-B264-4469-B98E-D5C341472FC5}"/>
                  </a:ext>
                </a:extLst>
              </p14:cNvPr>
              <p14:cNvContentPartPr/>
              <p14:nvPr/>
            </p14:nvContentPartPr>
            <p14:xfrm>
              <a:off x="7832640" y="2569120"/>
              <a:ext cx="152640" cy="89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7E45F09-B264-4469-B98E-D5C341472FC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814640" y="2551480"/>
                <a:ext cx="1882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9DC367B-F33A-4239-B5AA-A16EDF3F7637}"/>
                  </a:ext>
                </a:extLst>
              </p14:cNvPr>
              <p14:cNvContentPartPr/>
              <p14:nvPr/>
            </p14:nvContentPartPr>
            <p14:xfrm>
              <a:off x="8061960" y="2519080"/>
              <a:ext cx="136800" cy="155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9DC367B-F33A-4239-B5AA-A16EDF3F7637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044320" y="2501440"/>
                <a:ext cx="17244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2912934-112E-49BD-9BFA-71AF575B661E}"/>
                  </a:ext>
                </a:extLst>
              </p14:cNvPr>
              <p14:cNvContentPartPr/>
              <p14:nvPr/>
            </p14:nvContentPartPr>
            <p14:xfrm>
              <a:off x="294240" y="3163840"/>
              <a:ext cx="115164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2912934-112E-49BD-9BFA-71AF575B661E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76594" y="3146213"/>
                <a:ext cx="1187291" cy="538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2EC52FE-8E23-4C6C-83B9-CE0950482478}"/>
                  </a:ext>
                </a:extLst>
              </p14:cNvPr>
              <p14:cNvContentPartPr/>
              <p14:nvPr/>
            </p14:nvContentPartPr>
            <p14:xfrm>
              <a:off x="2763120" y="3352120"/>
              <a:ext cx="2444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2EC52FE-8E23-4C6C-83B9-CE095048247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745120" y="3334480"/>
                <a:ext cx="280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8B4814D-7C8B-40FD-95E3-1304CD9CE890}"/>
                  </a:ext>
                </a:extLst>
              </p14:cNvPr>
              <p14:cNvContentPartPr/>
              <p14:nvPr/>
            </p14:nvContentPartPr>
            <p14:xfrm>
              <a:off x="2813880" y="3450400"/>
              <a:ext cx="227880" cy="24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8B4814D-7C8B-40FD-95E3-1304CD9CE89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795880" y="3432760"/>
                <a:ext cx="26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C0FD5A-444F-4455-A0AA-7368EBECB261}"/>
                  </a:ext>
                </a:extLst>
              </p14:cNvPr>
              <p14:cNvContentPartPr/>
              <p14:nvPr/>
            </p14:nvContentPartPr>
            <p14:xfrm>
              <a:off x="3291600" y="3210280"/>
              <a:ext cx="681840" cy="252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C0FD5A-444F-4455-A0AA-7368EBECB26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273600" y="3192280"/>
                <a:ext cx="71748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94DF2D5-F5FB-46C1-BDBF-4499B8A153C4}"/>
                  </a:ext>
                </a:extLst>
              </p14:cNvPr>
              <p14:cNvContentPartPr/>
              <p14:nvPr/>
            </p14:nvContentPartPr>
            <p14:xfrm>
              <a:off x="2315640" y="3254920"/>
              <a:ext cx="316080" cy="523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94DF2D5-F5FB-46C1-BDBF-4499B8A153C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297980" y="3237280"/>
                <a:ext cx="351761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F9D428-6BF1-4329-B1B4-AD37409CDF17}"/>
                  </a:ext>
                </a:extLst>
              </p14:cNvPr>
              <p14:cNvContentPartPr/>
              <p14:nvPr/>
            </p14:nvContentPartPr>
            <p14:xfrm>
              <a:off x="5679120" y="3109840"/>
              <a:ext cx="1119240" cy="263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F9D428-6BF1-4329-B1B4-AD37409CDF1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661474" y="3091840"/>
                <a:ext cx="1154891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84A627B-6678-42F2-9F5E-13301060138E}"/>
                  </a:ext>
                </a:extLst>
              </p14:cNvPr>
              <p14:cNvContentPartPr/>
              <p14:nvPr/>
            </p14:nvContentPartPr>
            <p14:xfrm>
              <a:off x="4976760" y="3055120"/>
              <a:ext cx="438840" cy="421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84A627B-6678-42F2-9F5E-13301060138E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958760" y="3037480"/>
                <a:ext cx="47448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B070039-63D1-492F-B38E-7E05015692A7}"/>
                  </a:ext>
                </a:extLst>
              </p14:cNvPr>
              <p14:cNvContentPartPr/>
              <p14:nvPr/>
            </p14:nvContentPartPr>
            <p14:xfrm>
              <a:off x="4287360" y="3149440"/>
              <a:ext cx="365040" cy="283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B070039-63D1-492F-B38E-7E05015692A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269360" y="3131440"/>
                <a:ext cx="4006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0D980D-8486-4F24-AA27-92EE3ADF2982}"/>
                  </a:ext>
                </a:extLst>
              </p14:cNvPr>
              <p14:cNvContentPartPr/>
              <p14:nvPr/>
            </p14:nvContentPartPr>
            <p14:xfrm>
              <a:off x="4871640" y="1196440"/>
              <a:ext cx="1072080" cy="102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0D980D-8486-4F24-AA27-92EE3ADF298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854000" y="1178440"/>
                <a:ext cx="1107720" cy="10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1FA6920-5000-4658-9600-2D02154E23D3}"/>
                  </a:ext>
                </a:extLst>
              </p14:cNvPr>
              <p14:cNvContentPartPr/>
              <p14:nvPr/>
            </p14:nvContentPartPr>
            <p14:xfrm>
              <a:off x="6985920" y="3331960"/>
              <a:ext cx="54720" cy="34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1FA6920-5000-4658-9600-2D02154E23D3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968280" y="3314320"/>
                <a:ext cx="9036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A3F42F0-907B-475F-8B5C-AF147C8E5CEA}"/>
                  </a:ext>
                </a:extLst>
              </p14:cNvPr>
              <p14:cNvContentPartPr/>
              <p14:nvPr/>
            </p14:nvContentPartPr>
            <p14:xfrm>
              <a:off x="7386240" y="3075640"/>
              <a:ext cx="625680" cy="358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A3F42F0-907B-475F-8B5C-AF147C8E5CE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368240" y="3058000"/>
                <a:ext cx="66132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7CF6B3D-0BA2-41E7-B6C1-A5560CAD3980}"/>
                  </a:ext>
                </a:extLst>
              </p14:cNvPr>
              <p14:cNvContentPartPr/>
              <p14:nvPr/>
            </p14:nvContentPartPr>
            <p14:xfrm>
              <a:off x="1117200" y="4195600"/>
              <a:ext cx="235440" cy="1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7CF6B3D-0BA2-41E7-B6C1-A5560CAD398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099560" y="4177960"/>
                <a:ext cx="271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15F5EB8-D307-4372-90A3-6D5B1D9659E7}"/>
                  </a:ext>
                </a:extLst>
              </p14:cNvPr>
              <p14:cNvContentPartPr/>
              <p14:nvPr/>
            </p14:nvContentPartPr>
            <p14:xfrm>
              <a:off x="1147800" y="4297120"/>
              <a:ext cx="195480" cy="10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15F5EB8-D307-4372-90A3-6D5B1D9659E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129800" y="4279480"/>
                <a:ext cx="231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FB5C57-D233-4824-9215-BB9546264056}"/>
                  </a:ext>
                </a:extLst>
              </p14:cNvPr>
              <p14:cNvContentPartPr/>
              <p14:nvPr/>
            </p14:nvContentPartPr>
            <p14:xfrm>
              <a:off x="1540560" y="3997240"/>
              <a:ext cx="1100880" cy="591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FB5C57-D233-4824-9215-BB9546264056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1522920" y="3979240"/>
                <a:ext cx="1136520" cy="62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18CE850-B29E-4934-BFAE-2C081FF97C7C}"/>
                  </a:ext>
                </a:extLst>
              </p14:cNvPr>
              <p14:cNvContentPartPr/>
              <p14:nvPr/>
            </p14:nvContentPartPr>
            <p14:xfrm>
              <a:off x="488640" y="4055920"/>
              <a:ext cx="450000" cy="561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18CE850-B29E-4934-BFAE-2C081FF97C7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70640" y="4037920"/>
                <a:ext cx="485640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8082944-CBBB-4414-B917-413EB7207562}"/>
                  </a:ext>
                </a:extLst>
              </p14:cNvPr>
              <p14:cNvContentPartPr/>
              <p14:nvPr/>
            </p14:nvContentPartPr>
            <p14:xfrm>
              <a:off x="2948880" y="4317640"/>
              <a:ext cx="129600" cy="145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8082944-CBBB-4414-B917-413EB720756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931240" y="4300000"/>
                <a:ext cx="1652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F67CD13-D6A6-4B6E-9123-154D70D83653}"/>
                  </a:ext>
                </a:extLst>
              </p14:cNvPr>
              <p14:cNvContentPartPr/>
              <p14:nvPr/>
            </p14:nvContentPartPr>
            <p14:xfrm>
              <a:off x="4083960" y="3980320"/>
              <a:ext cx="1265040" cy="317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F67CD13-D6A6-4B6E-9123-154D70D8365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066320" y="3962320"/>
                <a:ext cx="130068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1E8CDF6-E668-413B-8089-F691CF60DA16}"/>
                  </a:ext>
                </a:extLst>
              </p14:cNvPr>
              <p14:cNvContentPartPr/>
              <p14:nvPr/>
            </p14:nvContentPartPr>
            <p14:xfrm>
              <a:off x="3494640" y="3993280"/>
              <a:ext cx="385560" cy="407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1E8CDF6-E668-413B-8089-F691CF60DA1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476640" y="3975640"/>
                <a:ext cx="42120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C216ED-CD65-403A-B712-C9B63536FD14}"/>
                  </a:ext>
                </a:extLst>
              </p14:cNvPr>
              <p14:cNvContentPartPr/>
              <p14:nvPr/>
            </p14:nvContentPartPr>
            <p14:xfrm>
              <a:off x="5668680" y="3969880"/>
              <a:ext cx="407160" cy="343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C216ED-CD65-403A-B712-C9B63536FD1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651024" y="3951880"/>
                <a:ext cx="442832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B475B19-B15F-47A9-AE6D-583CC48DDCB6}"/>
                  </a:ext>
                </a:extLst>
              </p14:cNvPr>
              <p14:cNvContentPartPr/>
              <p14:nvPr/>
            </p14:nvContentPartPr>
            <p14:xfrm>
              <a:off x="6464640" y="3890680"/>
              <a:ext cx="30600" cy="404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B475B19-B15F-47A9-AE6D-583CC48DDCB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447000" y="3873040"/>
                <a:ext cx="6624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7E3A5D8-1CA2-47C1-B504-E5B28B173DB9}"/>
                  </a:ext>
                </a:extLst>
              </p14:cNvPr>
              <p14:cNvContentPartPr/>
              <p14:nvPr/>
            </p14:nvContentPartPr>
            <p14:xfrm>
              <a:off x="6510360" y="3941800"/>
              <a:ext cx="164880" cy="361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7E3A5D8-1CA2-47C1-B504-E5B28B173DB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92360" y="3924160"/>
                <a:ext cx="2005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B9C662-6D1F-4809-AA49-0227C13816D4}"/>
                  </a:ext>
                </a:extLst>
              </p14:cNvPr>
              <p14:cNvContentPartPr/>
              <p14:nvPr/>
            </p14:nvContentPartPr>
            <p14:xfrm>
              <a:off x="6715200" y="4189480"/>
              <a:ext cx="136080" cy="119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B9C662-6D1F-4809-AA49-0227C13816D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697560" y="4171480"/>
                <a:ext cx="17172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3F5EC31-B565-4186-8BE9-B334E8B320FD}"/>
                  </a:ext>
                </a:extLst>
              </p14:cNvPr>
              <p14:cNvContentPartPr/>
              <p14:nvPr/>
            </p14:nvContentPartPr>
            <p14:xfrm>
              <a:off x="6989880" y="4053760"/>
              <a:ext cx="264240" cy="20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3F5EC31-B565-4186-8BE9-B334E8B320F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971880" y="4035760"/>
                <a:ext cx="299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4F2DA44-9BB1-4E89-B436-E9E2D7243B4F}"/>
                  </a:ext>
                </a:extLst>
              </p14:cNvPr>
              <p14:cNvContentPartPr/>
              <p14:nvPr/>
            </p14:nvContentPartPr>
            <p14:xfrm>
              <a:off x="7020120" y="4175440"/>
              <a:ext cx="192600" cy="10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4F2DA44-9BB1-4E89-B436-E9E2D7243B4F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002480" y="4157440"/>
                <a:ext cx="22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2FD5AB0-DE68-45D9-B248-F256A8396BD7}"/>
                  </a:ext>
                </a:extLst>
              </p14:cNvPr>
              <p14:cNvContentPartPr/>
              <p14:nvPr/>
            </p14:nvContentPartPr>
            <p14:xfrm>
              <a:off x="7436640" y="3875560"/>
              <a:ext cx="998640" cy="370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2FD5AB0-DE68-45D9-B248-F256A8396BD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419000" y="3857560"/>
                <a:ext cx="103428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3E0D70-55F2-449F-BB35-4FC67BC7E4BC}"/>
                  </a:ext>
                </a:extLst>
              </p14:cNvPr>
              <p14:cNvContentPartPr/>
              <p14:nvPr/>
            </p14:nvContentPartPr>
            <p14:xfrm>
              <a:off x="5932920" y="1147840"/>
              <a:ext cx="1252080" cy="1087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3E0D70-55F2-449F-BB35-4FC67BC7E4B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915280" y="1130200"/>
                <a:ext cx="1287720" cy="1123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31568420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AC8672-4D8D-45F9-BFCA-9C742266AD5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565" r="8750" b="81111"/>
          <a:stretch/>
        </p:blipFill>
        <p:spPr>
          <a:xfrm>
            <a:off x="221965" y="76200"/>
            <a:ext cx="8772947" cy="105092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14:cNvPr>
              <p14:cNvContentPartPr/>
              <p14:nvPr/>
            </p14:nvContentPartPr>
            <p14:xfrm>
              <a:off x="741360" y="518920"/>
              <a:ext cx="2513520" cy="79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3360" y="483280"/>
                <a:ext cx="254916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14:cNvPr>
              <p14:cNvContentPartPr/>
              <p14:nvPr/>
            </p14:nvContentPartPr>
            <p14:xfrm>
              <a:off x="4910520" y="731320"/>
              <a:ext cx="659160" cy="252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892520" y="713320"/>
                <a:ext cx="69480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14:cNvPr>
              <p14:cNvContentPartPr/>
              <p14:nvPr/>
            </p14:nvContentPartPr>
            <p14:xfrm>
              <a:off x="6167280" y="660040"/>
              <a:ext cx="30240" cy="20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149280" y="642400"/>
                <a:ext cx="6588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14:cNvPr>
              <p14:cNvContentPartPr/>
              <p14:nvPr/>
            </p14:nvContentPartPr>
            <p14:xfrm>
              <a:off x="6298680" y="608560"/>
              <a:ext cx="404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280696" y="590895"/>
                <a:ext cx="440248" cy="28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14:cNvPr>
              <p14:cNvContentPartPr/>
              <p14:nvPr/>
            </p14:nvContentPartPr>
            <p14:xfrm>
              <a:off x="5727360" y="689920"/>
              <a:ext cx="332280" cy="207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709360" y="671920"/>
                <a:ext cx="367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14:cNvPr>
              <p14:cNvContentPartPr/>
              <p14:nvPr/>
            </p14:nvContentPartPr>
            <p14:xfrm>
              <a:off x="6876480" y="588760"/>
              <a:ext cx="387000" cy="47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858840" y="571120"/>
                <a:ext cx="422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14:cNvPr>
              <p14:cNvContentPartPr/>
              <p14:nvPr/>
            </p14:nvContentPartPr>
            <p14:xfrm>
              <a:off x="7812840" y="558520"/>
              <a:ext cx="825840" cy="4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794840" y="522520"/>
                <a:ext cx="8614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14:cNvPr>
              <p14:cNvContentPartPr/>
              <p14:nvPr/>
            </p14:nvContentPartPr>
            <p14:xfrm>
              <a:off x="5252160" y="558520"/>
              <a:ext cx="1180080" cy="2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234520" y="522520"/>
                <a:ext cx="12157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14:cNvPr>
              <p14:cNvContentPartPr/>
              <p14:nvPr/>
            </p14:nvContentPartPr>
            <p14:xfrm>
              <a:off x="7505400" y="818800"/>
              <a:ext cx="50760" cy="121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87400" y="800800"/>
                <a:ext cx="864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14:cNvPr>
              <p14:cNvContentPartPr/>
              <p14:nvPr/>
            </p14:nvContentPartPr>
            <p14:xfrm>
              <a:off x="8026320" y="785680"/>
              <a:ext cx="101160" cy="17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8008320" y="767680"/>
                <a:ext cx="1368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14:cNvPr>
              <p14:cNvContentPartPr/>
              <p14:nvPr/>
            </p14:nvContentPartPr>
            <p14:xfrm>
              <a:off x="8239440" y="716200"/>
              <a:ext cx="109080" cy="15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8221440" y="698200"/>
                <a:ext cx="1447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14:cNvPr>
              <p14:cNvContentPartPr/>
              <p14:nvPr/>
            </p14:nvContentPartPr>
            <p14:xfrm>
              <a:off x="8421960" y="670120"/>
              <a:ext cx="478080" cy="316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8403974" y="652460"/>
                <a:ext cx="513693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14:cNvPr>
              <p14:cNvContentPartPr/>
              <p14:nvPr/>
            </p14:nvContentPartPr>
            <p14:xfrm>
              <a:off x="8036040" y="863440"/>
              <a:ext cx="114480" cy="2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018400" y="845440"/>
                <a:ext cx="1501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14:cNvPr>
              <p14:cNvContentPartPr/>
              <p14:nvPr/>
            </p14:nvContentPartPr>
            <p14:xfrm>
              <a:off x="7741560" y="732400"/>
              <a:ext cx="153000" cy="184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23878" y="714400"/>
                <a:ext cx="188724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14:cNvPr>
              <p14:cNvContentPartPr/>
              <p14:nvPr/>
            </p14:nvContentPartPr>
            <p14:xfrm>
              <a:off x="700680" y="899080"/>
              <a:ext cx="1566360" cy="76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2680" y="863080"/>
                <a:ext cx="160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14:cNvPr>
              <p14:cNvContentPartPr/>
              <p14:nvPr/>
            </p14:nvContentPartPr>
            <p14:xfrm>
              <a:off x="3409680" y="1525840"/>
              <a:ext cx="34560" cy="19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92040" y="1508200"/>
                <a:ext cx="7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14:cNvPr>
              <p14:cNvContentPartPr/>
              <p14:nvPr/>
            </p14:nvContentPartPr>
            <p14:xfrm>
              <a:off x="3435600" y="1635640"/>
              <a:ext cx="1872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417600" y="1617640"/>
                <a:ext cx="543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14:cNvPr>
              <p14:cNvContentPartPr/>
              <p14:nvPr/>
            </p14:nvContentPartPr>
            <p14:xfrm>
              <a:off x="538320" y="1151440"/>
              <a:ext cx="2676960" cy="840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20322" y="1133440"/>
                <a:ext cx="2712595" cy="87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E9322D8-85FC-4BF8-8F8B-8E0CC66903CB}"/>
                  </a:ext>
                </a:extLst>
              </p14:cNvPr>
              <p14:cNvContentPartPr/>
              <p14:nvPr/>
            </p14:nvContentPartPr>
            <p14:xfrm>
              <a:off x="5587680" y="1746880"/>
              <a:ext cx="243000" cy="30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E9322D8-85FC-4BF8-8F8B-8E0CC66903C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70040" y="1729240"/>
                <a:ext cx="278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4D0DBC-AC22-46B9-89D3-D9FF896AB8D1}"/>
                  </a:ext>
                </a:extLst>
              </p14:cNvPr>
              <p14:cNvContentPartPr/>
              <p14:nvPr/>
            </p14:nvContentPartPr>
            <p14:xfrm>
              <a:off x="5658960" y="1848040"/>
              <a:ext cx="193320" cy="11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4D0DBC-AC22-46B9-89D3-D9FF896AB8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640960" y="1830400"/>
                <a:ext cx="228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61C82C-FE85-4436-A72F-181199C9737C}"/>
                  </a:ext>
                </a:extLst>
              </p14:cNvPr>
              <p14:cNvContentPartPr/>
              <p14:nvPr/>
            </p14:nvContentPartPr>
            <p14:xfrm>
              <a:off x="7028400" y="1555360"/>
              <a:ext cx="448560" cy="436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61C82C-FE85-4436-A72F-181199C9737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10746" y="1537720"/>
                <a:ext cx="484229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1945FB-DE75-4CFC-83E1-C7A75CB23D18}"/>
                  </a:ext>
                </a:extLst>
              </p14:cNvPr>
              <p14:cNvContentPartPr/>
              <p14:nvPr/>
            </p14:nvContentPartPr>
            <p14:xfrm>
              <a:off x="6664440" y="1706560"/>
              <a:ext cx="246600" cy="27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1945FB-DE75-4CFC-83E1-C7A75CB23D1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46800" y="1688920"/>
                <a:ext cx="28224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4AAF104-7717-4990-9C3E-3C0779CF2C88}"/>
                  </a:ext>
                </a:extLst>
              </p14:cNvPr>
              <p14:cNvContentPartPr/>
              <p14:nvPr/>
            </p14:nvContentPartPr>
            <p14:xfrm>
              <a:off x="6085200" y="1564000"/>
              <a:ext cx="388800" cy="426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4AAF104-7717-4990-9C3E-3C0779CF2C88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067200" y="1546345"/>
                <a:ext cx="424440" cy="462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5A5F6E3-8F7D-4402-B479-24DE9E92AF99}"/>
                  </a:ext>
                </a:extLst>
              </p14:cNvPr>
              <p14:cNvContentPartPr/>
              <p14:nvPr/>
            </p14:nvContentPartPr>
            <p14:xfrm>
              <a:off x="4892520" y="1641760"/>
              <a:ext cx="370440" cy="39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5A5F6E3-8F7D-4402-B479-24DE9E92AF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874520" y="1623760"/>
                <a:ext cx="4060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620AADE-590A-4CE6-AC14-4747A73C3114}"/>
                  </a:ext>
                </a:extLst>
              </p14:cNvPr>
              <p14:cNvContentPartPr/>
              <p14:nvPr/>
            </p14:nvContentPartPr>
            <p14:xfrm>
              <a:off x="4592280" y="1747240"/>
              <a:ext cx="181440" cy="243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620AADE-590A-4CE6-AC14-4747A73C311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74280" y="1729600"/>
                <a:ext cx="21708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9D067F-C74C-40FA-BAE6-8D917180EE50}"/>
                  </a:ext>
                </a:extLst>
              </p14:cNvPr>
              <p14:cNvContentPartPr/>
              <p14:nvPr/>
            </p14:nvContentPartPr>
            <p14:xfrm>
              <a:off x="4170720" y="1574440"/>
              <a:ext cx="289800" cy="483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9D067F-C74C-40FA-BAE6-8D917180EE5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52720" y="1556800"/>
                <a:ext cx="32544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BA63B4-5295-4F50-A7F6-9FE9C7E38C6C}"/>
                  </a:ext>
                </a:extLst>
              </p14:cNvPr>
              <p14:cNvContentPartPr/>
              <p14:nvPr/>
            </p14:nvContentPartPr>
            <p14:xfrm>
              <a:off x="1250040" y="2620960"/>
              <a:ext cx="60840" cy="347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BA63B4-5295-4F50-A7F6-9FE9C7E38C6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232040" y="2602960"/>
                <a:ext cx="964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9420A3B-584F-4FCB-9B93-D1E047337C7B}"/>
                  </a:ext>
                </a:extLst>
              </p14:cNvPr>
              <p14:cNvContentPartPr/>
              <p14:nvPr/>
            </p14:nvContentPartPr>
            <p14:xfrm>
              <a:off x="1106760" y="2601160"/>
              <a:ext cx="337320" cy="70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9420A3B-584F-4FCB-9B93-D1E047337C7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089120" y="2583520"/>
                <a:ext cx="3729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AAFFE64-ACC6-4EE7-A229-08F2A48D1699}"/>
                  </a:ext>
                </a:extLst>
              </p14:cNvPr>
              <p14:cNvContentPartPr/>
              <p14:nvPr/>
            </p14:nvContentPartPr>
            <p14:xfrm>
              <a:off x="1106760" y="2926240"/>
              <a:ext cx="254520" cy="60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AAFFE64-ACC6-4EE7-A229-08F2A48D169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089120" y="2908600"/>
                <a:ext cx="29016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5C303C6-A2DF-433A-8585-3D74BB506280}"/>
                  </a:ext>
                </a:extLst>
              </p14:cNvPr>
              <p14:cNvContentPartPr/>
              <p14:nvPr/>
            </p14:nvContentPartPr>
            <p14:xfrm>
              <a:off x="1608240" y="2529520"/>
              <a:ext cx="47880" cy="93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5C303C6-A2DF-433A-8585-3D74BB50628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590240" y="2511520"/>
                <a:ext cx="8352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6387B21-388B-4C2A-9996-39CB15F24D69}"/>
                  </a:ext>
                </a:extLst>
              </p14:cNvPr>
              <p14:cNvContentPartPr/>
              <p14:nvPr/>
            </p14:nvContentPartPr>
            <p14:xfrm>
              <a:off x="1605000" y="2579560"/>
              <a:ext cx="414720" cy="306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6387B21-388B-4C2A-9996-39CB15F24D6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87000" y="2561560"/>
                <a:ext cx="4503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631DF86-D719-464F-9EB1-E9A812848E7E}"/>
                  </a:ext>
                </a:extLst>
              </p14:cNvPr>
              <p14:cNvContentPartPr/>
              <p14:nvPr/>
            </p14:nvContentPartPr>
            <p14:xfrm>
              <a:off x="2380800" y="2702320"/>
              <a:ext cx="118800" cy="179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631DF86-D719-464F-9EB1-E9A812848E7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62800" y="2684320"/>
                <a:ext cx="1544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61C4D8B-51B2-4F78-B2F6-A05881112B10}"/>
                  </a:ext>
                </a:extLst>
              </p14:cNvPr>
              <p14:cNvContentPartPr/>
              <p14:nvPr/>
            </p14:nvContentPartPr>
            <p14:xfrm>
              <a:off x="2569080" y="2491000"/>
              <a:ext cx="388440" cy="375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61C4D8B-51B2-4F78-B2F6-A05881112B1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551440" y="2473360"/>
                <a:ext cx="424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FCF6E46-0334-4853-8201-DA1E4DA545B9}"/>
                  </a:ext>
                </a:extLst>
              </p14:cNvPr>
              <p14:cNvContentPartPr/>
              <p14:nvPr/>
            </p14:nvContentPartPr>
            <p14:xfrm>
              <a:off x="2732880" y="2654800"/>
              <a:ext cx="291960" cy="1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FCF6E46-0334-4853-8201-DA1E4DA545B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14880" y="2637160"/>
                <a:ext cx="327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F6998F0-DE50-48B2-887A-E30190953684}"/>
                  </a:ext>
                </a:extLst>
              </p14:cNvPr>
              <p14:cNvContentPartPr/>
              <p14:nvPr/>
            </p14:nvContentPartPr>
            <p14:xfrm>
              <a:off x="3309960" y="2651200"/>
              <a:ext cx="93960" cy="154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F6998F0-DE50-48B2-887A-E3019095368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91960" y="2633560"/>
                <a:ext cx="1296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2226B7-D8AE-429F-A171-7F903264B171}"/>
                  </a:ext>
                </a:extLst>
              </p14:cNvPr>
              <p14:cNvContentPartPr/>
              <p14:nvPr/>
            </p14:nvContentPartPr>
            <p14:xfrm>
              <a:off x="3508680" y="2654080"/>
              <a:ext cx="10764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2226B7-D8AE-429F-A171-7F903264B171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491040" y="2636080"/>
                <a:ext cx="143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C92B4A4-216A-4DEB-BD27-FDC669688916}"/>
                  </a:ext>
                </a:extLst>
              </p14:cNvPr>
              <p14:cNvContentPartPr/>
              <p14:nvPr/>
            </p14:nvContentPartPr>
            <p14:xfrm>
              <a:off x="3681480" y="2626000"/>
              <a:ext cx="78840" cy="135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C92B4A4-216A-4DEB-BD27-FDC66968891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663840" y="2608000"/>
                <a:ext cx="1144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441F031-3380-46A3-BE7E-E0692B8DB47E}"/>
                  </a:ext>
                </a:extLst>
              </p14:cNvPr>
              <p14:cNvContentPartPr/>
              <p14:nvPr/>
            </p14:nvContentPartPr>
            <p14:xfrm>
              <a:off x="3789120" y="2625640"/>
              <a:ext cx="100440" cy="178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441F031-3380-46A3-BE7E-E0692B8DB47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771480" y="2607640"/>
                <a:ext cx="13608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ED50E85-F446-44E3-BF93-A466402CF4F6}"/>
                  </a:ext>
                </a:extLst>
              </p14:cNvPr>
              <p14:cNvContentPartPr/>
              <p14:nvPr/>
            </p14:nvContentPartPr>
            <p14:xfrm>
              <a:off x="3927360" y="2457160"/>
              <a:ext cx="210240" cy="338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ED50E85-F446-44E3-BF93-A466402CF4F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909720" y="2439520"/>
                <a:ext cx="2458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FD8A6F5-2BFA-42B2-AB40-CF5B50F00DA7}"/>
                  </a:ext>
                </a:extLst>
              </p14:cNvPr>
              <p14:cNvContentPartPr/>
              <p14:nvPr/>
            </p14:nvContentPartPr>
            <p14:xfrm>
              <a:off x="4270440" y="2651200"/>
              <a:ext cx="16920" cy="135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FD8A6F5-2BFA-42B2-AB40-CF5B50F00DA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252800" y="2633560"/>
                <a:ext cx="525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1C134C1-523A-41F0-BF9A-A7A25E4FBDAE}"/>
                  </a:ext>
                </a:extLst>
              </p14:cNvPr>
              <p14:cNvContentPartPr/>
              <p14:nvPr/>
            </p14:nvContentPartPr>
            <p14:xfrm>
              <a:off x="4276920" y="2499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1C134C1-523A-41F0-BF9A-A7A25E4FBDA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58920" y="248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0D3262D-202E-41CE-B5CC-20C936BBB9F5}"/>
                  </a:ext>
                </a:extLst>
              </p14:cNvPr>
              <p14:cNvContentPartPr/>
              <p14:nvPr/>
            </p14:nvContentPartPr>
            <p14:xfrm>
              <a:off x="6455280" y="2336200"/>
              <a:ext cx="856800" cy="386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0D3262D-202E-41CE-B5CC-20C936BBB9F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437647" y="2318560"/>
                <a:ext cx="892425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82A9A83-D217-4360-82D9-4E39B2075523}"/>
                  </a:ext>
                </a:extLst>
              </p14:cNvPr>
              <p14:cNvContentPartPr/>
              <p14:nvPr/>
            </p14:nvContentPartPr>
            <p14:xfrm>
              <a:off x="5930400" y="2559760"/>
              <a:ext cx="411120" cy="419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82A9A83-D217-4360-82D9-4E39B207552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912416" y="2542105"/>
                <a:ext cx="446729" cy="455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95F073A-7A35-47D0-A5C3-BF31F7224D60}"/>
                  </a:ext>
                </a:extLst>
              </p14:cNvPr>
              <p14:cNvContentPartPr/>
              <p14:nvPr/>
            </p14:nvContentPartPr>
            <p14:xfrm>
              <a:off x="4409400" y="2360320"/>
              <a:ext cx="968040" cy="418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95F073A-7A35-47D0-A5C3-BF31F7224D6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391760" y="2342680"/>
                <a:ext cx="100368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08E335-2074-4B9E-8AF2-282267A14A8C}"/>
                  </a:ext>
                </a:extLst>
              </p14:cNvPr>
              <p14:cNvContentPartPr/>
              <p14:nvPr/>
            </p14:nvContentPartPr>
            <p14:xfrm>
              <a:off x="7641480" y="2519080"/>
              <a:ext cx="120600" cy="168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08E335-2074-4B9E-8AF2-282267A14A8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23840" y="2501440"/>
                <a:ext cx="1562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7E45F09-B264-4469-B98E-D5C341472FC5}"/>
                  </a:ext>
                </a:extLst>
              </p14:cNvPr>
              <p14:cNvContentPartPr/>
              <p14:nvPr/>
            </p14:nvContentPartPr>
            <p14:xfrm>
              <a:off x="7832640" y="2569120"/>
              <a:ext cx="152640" cy="89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7E45F09-B264-4469-B98E-D5C341472FC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814640" y="2551480"/>
                <a:ext cx="1882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9DC367B-F33A-4239-B5AA-A16EDF3F7637}"/>
                  </a:ext>
                </a:extLst>
              </p14:cNvPr>
              <p14:cNvContentPartPr/>
              <p14:nvPr/>
            </p14:nvContentPartPr>
            <p14:xfrm>
              <a:off x="8061960" y="2519080"/>
              <a:ext cx="136800" cy="155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9DC367B-F33A-4239-B5AA-A16EDF3F7637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044320" y="2501440"/>
                <a:ext cx="17244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2912934-112E-49BD-9BFA-71AF575B661E}"/>
                  </a:ext>
                </a:extLst>
              </p14:cNvPr>
              <p14:cNvContentPartPr/>
              <p14:nvPr/>
            </p14:nvContentPartPr>
            <p14:xfrm>
              <a:off x="294240" y="3163840"/>
              <a:ext cx="115164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2912934-112E-49BD-9BFA-71AF575B661E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76594" y="3146213"/>
                <a:ext cx="1187291" cy="538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2EC52FE-8E23-4C6C-83B9-CE0950482478}"/>
                  </a:ext>
                </a:extLst>
              </p14:cNvPr>
              <p14:cNvContentPartPr/>
              <p14:nvPr/>
            </p14:nvContentPartPr>
            <p14:xfrm>
              <a:off x="2763120" y="3352120"/>
              <a:ext cx="2444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2EC52FE-8E23-4C6C-83B9-CE095048247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745120" y="3334480"/>
                <a:ext cx="280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8B4814D-7C8B-40FD-95E3-1304CD9CE890}"/>
                  </a:ext>
                </a:extLst>
              </p14:cNvPr>
              <p14:cNvContentPartPr/>
              <p14:nvPr/>
            </p14:nvContentPartPr>
            <p14:xfrm>
              <a:off x="2813880" y="3450400"/>
              <a:ext cx="227880" cy="24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8B4814D-7C8B-40FD-95E3-1304CD9CE89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795880" y="3432760"/>
                <a:ext cx="26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C0FD5A-444F-4455-A0AA-7368EBECB261}"/>
                  </a:ext>
                </a:extLst>
              </p14:cNvPr>
              <p14:cNvContentPartPr/>
              <p14:nvPr/>
            </p14:nvContentPartPr>
            <p14:xfrm>
              <a:off x="3291600" y="3210280"/>
              <a:ext cx="681840" cy="252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C0FD5A-444F-4455-A0AA-7368EBECB26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273600" y="3192280"/>
                <a:ext cx="71748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94DF2D5-F5FB-46C1-BDBF-4499B8A153C4}"/>
                  </a:ext>
                </a:extLst>
              </p14:cNvPr>
              <p14:cNvContentPartPr/>
              <p14:nvPr/>
            </p14:nvContentPartPr>
            <p14:xfrm>
              <a:off x="2315640" y="3254920"/>
              <a:ext cx="316080" cy="523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94DF2D5-F5FB-46C1-BDBF-4499B8A153C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297980" y="3237280"/>
                <a:ext cx="351761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F9D428-6BF1-4329-B1B4-AD37409CDF17}"/>
                  </a:ext>
                </a:extLst>
              </p14:cNvPr>
              <p14:cNvContentPartPr/>
              <p14:nvPr/>
            </p14:nvContentPartPr>
            <p14:xfrm>
              <a:off x="5679120" y="3109840"/>
              <a:ext cx="1119240" cy="263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F9D428-6BF1-4329-B1B4-AD37409CDF1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661474" y="3091840"/>
                <a:ext cx="1154891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84A627B-6678-42F2-9F5E-13301060138E}"/>
                  </a:ext>
                </a:extLst>
              </p14:cNvPr>
              <p14:cNvContentPartPr/>
              <p14:nvPr/>
            </p14:nvContentPartPr>
            <p14:xfrm>
              <a:off x="4976760" y="3055120"/>
              <a:ext cx="438840" cy="421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84A627B-6678-42F2-9F5E-13301060138E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958760" y="3037480"/>
                <a:ext cx="47448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B070039-63D1-492F-B38E-7E05015692A7}"/>
                  </a:ext>
                </a:extLst>
              </p14:cNvPr>
              <p14:cNvContentPartPr/>
              <p14:nvPr/>
            </p14:nvContentPartPr>
            <p14:xfrm>
              <a:off x="4287360" y="3149440"/>
              <a:ext cx="365040" cy="283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B070039-63D1-492F-B38E-7E05015692A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269360" y="3131440"/>
                <a:ext cx="4006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0D980D-8486-4F24-AA27-92EE3ADF2982}"/>
                  </a:ext>
                </a:extLst>
              </p14:cNvPr>
              <p14:cNvContentPartPr/>
              <p14:nvPr/>
            </p14:nvContentPartPr>
            <p14:xfrm>
              <a:off x="4871640" y="1196440"/>
              <a:ext cx="1072080" cy="102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0D980D-8486-4F24-AA27-92EE3ADF298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854000" y="1178440"/>
                <a:ext cx="1107720" cy="10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1FA6920-5000-4658-9600-2D02154E23D3}"/>
                  </a:ext>
                </a:extLst>
              </p14:cNvPr>
              <p14:cNvContentPartPr/>
              <p14:nvPr/>
            </p14:nvContentPartPr>
            <p14:xfrm>
              <a:off x="6985920" y="3331960"/>
              <a:ext cx="54720" cy="34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1FA6920-5000-4658-9600-2D02154E23D3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968280" y="3314320"/>
                <a:ext cx="9036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A3F42F0-907B-475F-8B5C-AF147C8E5CEA}"/>
                  </a:ext>
                </a:extLst>
              </p14:cNvPr>
              <p14:cNvContentPartPr/>
              <p14:nvPr/>
            </p14:nvContentPartPr>
            <p14:xfrm>
              <a:off x="7386240" y="3075640"/>
              <a:ext cx="625680" cy="358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A3F42F0-907B-475F-8B5C-AF147C8E5CE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368240" y="3058000"/>
                <a:ext cx="66132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7CF6B3D-0BA2-41E7-B6C1-A5560CAD3980}"/>
                  </a:ext>
                </a:extLst>
              </p14:cNvPr>
              <p14:cNvContentPartPr/>
              <p14:nvPr/>
            </p14:nvContentPartPr>
            <p14:xfrm>
              <a:off x="1117200" y="4195600"/>
              <a:ext cx="235440" cy="1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7CF6B3D-0BA2-41E7-B6C1-A5560CAD398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099560" y="4177960"/>
                <a:ext cx="271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15F5EB8-D307-4372-90A3-6D5B1D9659E7}"/>
                  </a:ext>
                </a:extLst>
              </p14:cNvPr>
              <p14:cNvContentPartPr/>
              <p14:nvPr/>
            </p14:nvContentPartPr>
            <p14:xfrm>
              <a:off x="1147800" y="4297120"/>
              <a:ext cx="195480" cy="10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15F5EB8-D307-4372-90A3-6D5B1D9659E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129800" y="4279480"/>
                <a:ext cx="231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FB5C57-D233-4824-9215-BB9546264056}"/>
                  </a:ext>
                </a:extLst>
              </p14:cNvPr>
              <p14:cNvContentPartPr/>
              <p14:nvPr/>
            </p14:nvContentPartPr>
            <p14:xfrm>
              <a:off x="1540560" y="3997240"/>
              <a:ext cx="1100880" cy="591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FB5C57-D233-4824-9215-BB9546264056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1522920" y="3979240"/>
                <a:ext cx="1136520" cy="62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18CE850-B29E-4934-BFAE-2C081FF97C7C}"/>
                  </a:ext>
                </a:extLst>
              </p14:cNvPr>
              <p14:cNvContentPartPr/>
              <p14:nvPr/>
            </p14:nvContentPartPr>
            <p14:xfrm>
              <a:off x="488640" y="4055920"/>
              <a:ext cx="450000" cy="561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18CE850-B29E-4934-BFAE-2C081FF97C7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70640" y="4037920"/>
                <a:ext cx="485640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8082944-CBBB-4414-B917-413EB7207562}"/>
                  </a:ext>
                </a:extLst>
              </p14:cNvPr>
              <p14:cNvContentPartPr/>
              <p14:nvPr/>
            </p14:nvContentPartPr>
            <p14:xfrm>
              <a:off x="2948880" y="4317640"/>
              <a:ext cx="129600" cy="145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8082944-CBBB-4414-B917-413EB720756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931240" y="4300000"/>
                <a:ext cx="1652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F67CD13-D6A6-4B6E-9123-154D70D83653}"/>
                  </a:ext>
                </a:extLst>
              </p14:cNvPr>
              <p14:cNvContentPartPr/>
              <p14:nvPr/>
            </p14:nvContentPartPr>
            <p14:xfrm>
              <a:off x="4083960" y="3980320"/>
              <a:ext cx="1265040" cy="317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F67CD13-D6A6-4B6E-9123-154D70D8365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066320" y="3962320"/>
                <a:ext cx="130068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1E8CDF6-E668-413B-8089-F691CF60DA16}"/>
                  </a:ext>
                </a:extLst>
              </p14:cNvPr>
              <p14:cNvContentPartPr/>
              <p14:nvPr/>
            </p14:nvContentPartPr>
            <p14:xfrm>
              <a:off x="3494640" y="3993280"/>
              <a:ext cx="385560" cy="407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1E8CDF6-E668-413B-8089-F691CF60DA1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476640" y="3975640"/>
                <a:ext cx="42120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C216ED-CD65-403A-B712-C9B63536FD14}"/>
                  </a:ext>
                </a:extLst>
              </p14:cNvPr>
              <p14:cNvContentPartPr/>
              <p14:nvPr/>
            </p14:nvContentPartPr>
            <p14:xfrm>
              <a:off x="5668680" y="3969880"/>
              <a:ext cx="407160" cy="343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C216ED-CD65-403A-B712-C9B63536FD1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651024" y="3951880"/>
                <a:ext cx="442832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B475B19-B15F-47A9-AE6D-583CC48DDCB6}"/>
                  </a:ext>
                </a:extLst>
              </p14:cNvPr>
              <p14:cNvContentPartPr/>
              <p14:nvPr/>
            </p14:nvContentPartPr>
            <p14:xfrm>
              <a:off x="6464640" y="3890680"/>
              <a:ext cx="30600" cy="404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B475B19-B15F-47A9-AE6D-583CC48DDCB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447000" y="3873040"/>
                <a:ext cx="6624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7E3A5D8-1CA2-47C1-B504-E5B28B173DB9}"/>
                  </a:ext>
                </a:extLst>
              </p14:cNvPr>
              <p14:cNvContentPartPr/>
              <p14:nvPr/>
            </p14:nvContentPartPr>
            <p14:xfrm>
              <a:off x="6510360" y="3941800"/>
              <a:ext cx="164880" cy="361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7E3A5D8-1CA2-47C1-B504-E5B28B173DB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92360" y="3924160"/>
                <a:ext cx="2005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B9C662-6D1F-4809-AA49-0227C13816D4}"/>
                  </a:ext>
                </a:extLst>
              </p14:cNvPr>
              <p14:cNvContentPartPr/>
              <p14:nvPr/>
            </p14:nvContentPartPr>
            <p14:xfrm>
              <a:off x="6715200" y="4189480"/>
              <a:ext cx="136080" cy="119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B9C662-6D1F-4809-AA49-0227C13816D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697560" y="4171480"/>
                <a:ext cx="17172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3F5EC31-B565-4186-8BE9-B334E8B320FD}"/>
                  </a:ext>
                </a:extLst>
              </p14:cNvPr>
              <p14:cNvContentPartPr/>
              <p14:nvPr/>
            </p14:nvContentPartPr>
            <p14:xfrm>
              <a:off x="6989880" y="4053760"/>
              <a:ext cx="264240" cy="20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3F5EC31-B565-4186-8BE9-B334E8B320F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971880" y="4035760"/>
                <a:ext cx="299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4F2DA44-9BB1-4E89-B436-E9E2D7243B4F}"/>
                  </a:ext>
                </a:extLst>
              </p14:cNvPr>
              <p14:cNvContentPartPr/>
              <p14:nvPr/>
            </p14:nvContentPartPr>
            <p14:xfrm>
              <a:off x="7020120" y="4175440"/>
              <a:ext cx="192600" cy="10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4F2DA44-9BB1-4E89-B436-E9E2D7243B4F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002480" y="4157440"/>
                <a:ext cx="22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2FD5AB0-DE68-45D9-B248-F256A8396BD7}"/>
                  </a:ext>
                </a:extLst>
              </p14:cNvPr>
              <p14:cNvContentPartPr/>
              <p14:nvPr/>
            </p14:nvContentPartPr>
            <p14:xfrm>
              <a:off x="7436640" y="3875560"/>
              <a:ext cx="998640" cy="370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2FD5AB0-DE68-45D9-B248-F256A8396BD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419000" y="3857560"/>
                <a:ext cx="103428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3E0D70-55F2-449F-BB35-4FC67BC7E4BC}"/>
                  </a:ext>
                </a:extLst>
              </p14:cNvPr>
              <p14:cNvContentPartPr/>
              <p14:nvPr/>
            </p14:nvContentPartPr>
            <p14:xfrm>
              <a:off x="5932920" y="1147840"/>
              <a:ext cx="1252080" cy="1087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3E0D70-55F2-449F-BB35-4FC67BC7E4B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915280" y="1130200"/>
                <a:ext cx="1287720" cy="11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1C86FA-F086-4BA2-BBC9-97598EDD3EF3}"/>
                  </a:ext>
                </a:extLst>
              </p14:cNvPr>
              <p14:cNvContentPartPr/>
              <p14:nvPr/>
            </p14:nvContentPartPr>
            <p14:xfrm>
              <a:off x="425640" y="4704280"/>
              <a:ext cx="709920" cy="396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1C86FA-F086-4BA2-BBC9-97598EDD3EF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07991" y="4686640"/>
                <a:ext cx="745578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A5E6177-9A41-45C1-8DE6-7C973D7F8FE9}"/>
                  </a:ext>
                </a:extLst>
              </p14:cNvPr>
              <p14:cNvContentPartPr/>
              <p14:nvPr/>
            </p14:nvContentPartPr>
            <p14:xfrm>
              <a:off x="2732880" y="4987960"/>
              <a:ext cx="245520" cy="20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A5E6177-9A41-45C1-8DE6-7C973D7F8FE9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714880" y="4969960"/>
                <a:ext cx="281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75FA7C-6EFE-40A0-AA3B-B7B138E9B193}"/>
                  </a:ext>
                </a:extLst>
              </p14:cNvPr>
              <p14:cNvContentPartPr/>
              <p14:nvPr/>
            </p14:nvContentPartPr>
            <p14:xfrm>
              <a:off x="2763120" y="5075080"/>
              <a:ext cx="213480" cy="25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75FA7C-6EFE-40A0-AA3B-B7B138E9B19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745120" y="5057080"/>
                <a:ext cx="2491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42183F-ED12-4372-AB42-8083BA73B624}"/>
                  </a:ext>
                </a:extLst>
              </p14:cNvPr>
              <p14:cNvContentPartPr/>
              <p14:nvPr/>
            </p14:nvContentPartPr>
            <p14:xfrm>
              <a:off x="3249120" y="4780960"/>
              <a:ext cx="492480" cy="392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42183F-ED12-4372-AB42-8083BA73B624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231493" y="4762960"/>
                <a:ext cx="528094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E5F8F6E-C88D-4812-AEC7-301793590D2D}"/>
                  </a:ext>
                </a:extLst>
              </p14:cNvPr>
              <p14:cNvContentPartPr/>
              <p14:nvPr/>
            </p14:nvContentPartPr>
            <p14:xfrm>
              <a:off x="2125200" y="4795000"/>
              <a:ext cx="323280" cy="476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E5F8F6E-C88D-4812-AEC7-301793590D2D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107560" y="4777360"/>
                <a:ext cx="358920" cy="512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18064800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AC8672-4D8D-45F9-BFCA-9C742266AD5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565" r="8750" b="81111"/>
          <a:stretch/>
        </p:blipFill>
        <p:spPr>
          <a:xfrm>
            <a:off x="221965" y="76200"/>
            <a:ext cx="8772947" cy="105092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14:cNvPr>
              <p14:cNvContentPartPr/>
              <p14:nvPr/>
            </p14:nvContentPartPr>
            <p14:xfrm>
              <a:off x="741360" y="518920"/>
              <a:ext cx="2513520" cy="79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3360" y="483280"/>
                <a:ext cx="254916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14:cNvPr>
              <p14:cNvContentPartPr/>
              <p14:nvPr/>
            </p14:nvContentPartPr>
            <p14:xfrm>
              <a:off x="4910520" y="731320"/>
              <a:ext cx="659160" cy="252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892520" y="713320"/>
                <a:ext cx="69480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14:cNvPr>
              <p14:cNvContentPartPr/>
              <p14:nvPr/>
            </p14:nvContentPartPr>
            <p14:xfrm>
              <a:off x="6167280" y="660040"/>
              <a:ext cx="30240" cy="20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149280" y="642400"/>
                <a:ext cx="6588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14:cNvPr>
              <p14:cNvContentPartPr/>
              <p14:nvPr/>
            </p14:nvContentPartPr>
            <p14:xfrm>
              <a:off x="6298680" y="608560"/>
              <a:ext cx="404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280696" y="590895"/>
                <a:ext cx="440248" cy="28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14:cNvPr>
              <p14:cNvContentPartPr/>
              <p14:nvPr/>
            </p14:nvContentPartPr>
            <p14:xfrm>
              <a:off x="5727360" y="689920"/>
              <a:ext cx="332280" cy="207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709360" y="671920"/>
                <a:ext cx="367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14:cNvPr>
              <p14:cNvContentPartPr/>
              <p14:nvPr/>
            </p14:nvContentPartPr>
            <p14:xfrm>
              <a:off x="6876480" y="588760"/>
              <a:ext cx="387000" cy="47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858840" y="571120"/>
                <a:ext cx="422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14:cNvPr>
              <p14:cNvContentPartPr/>
              <p14:nvPr/>
            </p14:nvContentPartPr>
            <p14:xfrm>
              <a:off x="7812840" y="558520"/>
              <a:ext cx="825840" cy="4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794840" y="522520"/>
                <a:ext cx="8614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14:cNvPr>
              <p14:cNvContentPartPr/>
              <p14:nvPr/>
            </p14:nvContentPartPr>
            <p14:xfrm>
              <a:off x="5252160" y="558520"/>
              <a:ext cx="1180080" cy="2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234520" y="522520"/>
                <a:ext cx="12157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14:cNvPr>
              <p14:cNvContentPartPr/>
              <p14:nvPr/>
            </p14:nvContentPartPr>
            <p14:xfrm>
              <a:off x="7505400" y="818800"/>
              <a:ext cx="50760" cy="121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87400" y="800800"/>
                <a:ext cx="864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14:cNvPr>
              <p14:cNvContentPartPr/>
              <p14:nvPr/>
            </p14:nvContentPartPr>
            <p14:xfrm>
              <a:off x="8026320" y="785680"/>
              <a:ext cx="101160" cy="17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8008320" y="767680"/>
                <a:ext cx="1368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14:cNvPr>
              <p14:cNvContentPartPr/>
              <p14:nvPr/>
            </p14:nvContentPartPr>
            <p14:xfrm>
              <a:off x="8239440" y="716200"/>
              <a:ext cx="109080" cy="15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8221440" y="698200"/>
                <a:ext cx="1447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14:cNvPr>
              <p14:cNvContentPartPr/>
              <p14:nvPr/>
            </p14:nvContentPartPr>
            <p14:xfrm>
              <a:off x="8421960" y="670120"/>
              <a:ext cx="478080" cy="316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8403974" y="652460"/>
                <a:ext cx="513693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14:cNvPr>
              <p14:cNvContentPartPr/>
              <p14:nvPr/>
            </p14:nvContentPartPr>
            <p14:xfrm>
              <a:off x="8036040" y="863440"/>
              <a:ext cx="114480" cy="2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018400" y="845440"/>
                <a:ext cx="1501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14:cNvPr>
              <p14:cNvContentPartPr/>
              <p14:nvPr/>
            </p14:nvContentPartPr>
            <p14:xfrm>
              <a:off x="7741560" y="732400"/>
              <a:ext cx="153000" cy="184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23878" y="714400"/>
                <a:ext cx="188724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14:cNvPr>
              <p14:cNvContentPartPr/>
              <p14:nvPr/>
            </p14:nvContentPartPr>
            <p14:xfrm>
              <a:off x="700680" y="899080"/>
              <a:ext cx="1566360" cy="76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2680" y="863080"/>
                <a:ext cx="160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14:cNvPr>
              <p14:cNvContentPartPr/>
              <p14:nvPr/>
            </p14:nvContentPartPr>
            <p14:xfrm>
              <a:off x="3409680" y="1525840"/>
              <a:ext cx="34560" cy="19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92040" y="1508200"/>
                <a:ext cx="7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14:cNvPr>
              <p14:cNvContentPartPr/>
              <p14:nvPr/>
            </p14:nvContentPartPr>
            <p14:xfrm>
              <a:off x="3435600" y="1635640"/>
              <a:ext cx="1872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417600" y="1617640"/>
                <a:ext cx="543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14:cNvPr>
              <p14:cNvContentPartPr/>
              <p14:nvPr/>
            </p14:nvContentPartPr>
            <p14:xfrm>
              <a:off x="538320" y="1151440"/>
              <a:ext cx="2676960" cy="840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20322" y="1133440"/>
                <a:ext cx="2712595" cy="87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E9322D8-85FC-4BF8-8F8B-8E0CC66903CB}"/>
                  </a:ext>
                </a:extLst>
              </p14:cNvPr>
              <p14:cNvContentPartPr/>
              <p14:nvPr/>
            </p14:nvContentPartPr>
            <p14:xfrm>
              <a:off x="5587680" y="1746880"/>
              <a:ext cx="243000" cy="30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E9322D8-85FC-4BF8-8F8B-8E0CC66903C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70040" y="1729240"/>
                <a:ext cx="278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4D0DBC-AC22-46B9-89D3-D9FF896AB8D1}"/>
                  </a:ext>
                </a:extLst>
              </p14:cNvPr>
              <p14:cNvContentPartPr/>
              <p14:nvPr/>
            </p14:nvContentPartPr>
            <p14:xfrm>
              <a:off x="5658960" y="1848040"/>
              <a:ext cx="193320" cy="11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4D0DBC-AC22-46B9-89D3-D9FF896AB8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640960" y="1830400"/>
                <a:ext cx="228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61C82C-FE85-4436-A72F-181199C9737C}"/>
                  </a:ext>
                </a:extLst>
              </p14:cNvPr>
              <p14:cNvContentPartPr/>
              <p14:nvPr/>
            </p14:nvContentPartPr>
            <p14:xfrm>
              <a:off x="7028400" y="1555360"/>
              <a:ext cx="448560" cy="436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61C82C-FE85-4436-A72F-181199C9737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10746" y="1537720"/>
                <a:ext cx="484229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1945FB-DE75-4CFC-83E1-C7A75CB23D18}"/>
                  </a:ext>
                </a:extLst>
              </p14:cNvPr>
              <p14:cNvContentPartPr/>
              <p14:nvPr/>
            </p14:nvContentPartPr>
            <p14:xfrm>
              <a:off x="6664440" y="1706560"/>
              <a:ext cx="246600" cy="27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1945FB-DE75-4CFC-83E1-C7A75CB23D1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46800" y="1688920"/>
                <a:ext cx="28224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4AAF104-7717-4990-9C3E-3C0779CF2C88}"/>
                  </a:ext>
                </a:extLst>
              </p14:cNvPr>
              <p14:cNvContentPartPr/>
              <p14:nvPr/>
            </p14:nvContentPartPr>
            <p14:xfrm>
              <a:off x="6085200" y="1564000"/>
              <a:ext cx="388800" cy="426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4AAF104-7717-4990-9C3E-3C0779CF2C88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067200" y="1546345"/>
                <a:ext cx="424440" cy="462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5A5F6E3-8F7D-4402-B479-24DE9E92AF99}"/>
                  </a:ext>
                </a:extLst>
              </p14:cNvPr>
              <p14:cNvContentPartPr/>
              <p14:nvPr/>
            </p14:nvContentPartPr>
            <p14:xfrm>
              <a:off x="4892520" y="1641760"/>
              <a:ext cx="370440" cy="39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5A5F6E3-8F7D-4402-B479-24DE9E92AF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874520" y="1623760"/>
                <a:ext cx="4060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620AADE-590A-4CE6-AC14-4747A73C3114}"/>
                  </a:ext>
                </a:extLst>
              </p14:cNvPr>
              <p14:cNvContentPartPr/>
              <p14:nvPr/>
            </p14:nvContentPartPr>
            <p14:xfrm>
              <a:off x="4592280" y="1747240"/>
              <a:ext cx="181440" cy="243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620AADE-590A-4CE6-AC14-4747A73C311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74280" y="1729600"/>
                <a:ext cx="21708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9D067F-C74C-40FA-BAE6-8D917180EE50}"/>
                  </a:ext>
                </a:extLst>
              </p14:cNvPr>
              <p14:cNvContentPartPr/>
              <p14:nvPr/>
            </p14:nvContentPartPr>
            <p14:xfrm>
              <a:off x="4170720" y="1574440"/>
              <a:ext cx="289800" cy="483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9D067F-C74C-40FA-BAE6-8D917180EE5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52720" y="1556800"/>
                <a:ext cx="32544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BA63B4-5295-4F50-A7F6-9FE9C7E38C6C}"/>
                  </a:ext>
                </a:extLst>
              </p14:cNvPr>
              <p14:cNvContentPartPr/>
              <p14:nvPr/>
            </p14:nvContentPartPr>
            <p14:xfrm>
              <a:off x="1250040" y="2620960"/>
              <a:ext cx="60840" cy="347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BA63B4-5295-4F50-A7F6-9FE9C7E38C6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232040" y="2602960"/>
                <a:ext cx="964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9420A3B-584F-4FCB-9B93-D1E047337C7B}"/>
                  </a:ext>
                </a:extLst>
              </p14:cNvPr>
              <p14:cNvContentPartPr/>
              <p14:nvPr/>
            </p14:nvContentPartPr>
            <p14:xfrm>
              <a:off x="1106760" y="2601160"/>
              <a:ext cx="337320" cy="70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9420A3B-584F-4FCB-9B93-D1E047337C7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089120" y="2583520"/>
                <a:ext cx="3729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AAFFE64-ACC6-4EE7-A229-08F2A48D1699}"/>
                  </a:ext>
                </a:extLst>
              </p14:cNvPr>
              <p14:cNvContentPartPr/>
              <p14:nvPr/>
            </p14:nvContentPartPr>
            <p14:xfrm>
              <a:off x="1106760" y="2926240"/>
              <a:ext cx="254520" cy="60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AAFFE64-ACC6-4EE7-A229-08F2A48D169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089120" y="2908600"/>
                <a:ext cx="29016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5C303C6-A2DF-433A-8585-3D74BB506280}"/>
                  </a:ext>
                </a:extLst>
              </p14:cNvPr>
              <p14:cNvContentPartPr/>
              <p14:nvPr/>
            </p14:nvContentPartPr>
            <p14:xfrm>
              <a:off x="1608240" y="2529520"/>
              <a:ext cx="47880" cy="93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5C303C6-A2DF-433A-8585-3D74BB50628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590240" y="2511520"/>
                <a:ext cx="8352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6387B21-388B-4C2A-9996-39CB15F24D69}"/>
                  </a:ext>
                </a:extLst>
              </p14:cNvPr>
              <p14:cNvContentPartPr/>
              <p14:nvPr/>
            </p14:nvContentPartPr>
            <p14:xfrm>
              <a:off x="1605000" y="2579560"/>
              <a:ext cx="414720" cy="306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6387B21-388B-4C2A-9996-39CB15F24D6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87000" y="2561560"/>
                <a:ext cx="4503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631DF86-D719-464F-9EB1-E9A812848E7E}"/>
                  </a:ext>
                </a:extLst>
              </p14:cNvPr>
              <p14:cNvContentPartPr/>
              <p14:nvPr/>
            </p14:nvContentPartPr>
            <p14:xfrm>
              <a:off x="2380800" y="2702320"/>
              <a:ext cx="118800" cy="179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631DF86-D719-464F-9EB1-E9A812848E7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62800" y="2684320"/>
                <a:ext cx="1544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61C4D8B-51B2-4F78-B2F6-A05881112B10}"/>
                  </a:ext>
                </a:extLst>
              </p14:cNvPr>
              <p14:cNvContentPartPr/>
              <p14:nvPr/>
            </p14:nvContentPartPr>
            <p14:xfrm>
              <a:off x="2569080" y="2491000"/>
              <a:ext cx="388440" cy="375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61C4D8B-51B2-4F78-B2F6-A05881112B1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551440" y="2473360"/>
                <a:ext cx="424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FCF6E46-0334-4853-8201-DA1E4DA545B9}"/>
                  </a:ext>
                </a:extLst>
              </p14:cNvPr>
              <p14:cNvContentPartPr/>
              <p14:nvPr/>
            </p14:nvContentPartPr>
            <p14:xfrm>
              <a:off x="2732880" y="2654800"/>
              <a:ext cx="291960" cy="1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FCF6E46-0334-4853-8201-DA1E4DA545B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14880" y="2637160"/>
                <a:ext cx="327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F6998F0-DE50-48B2-887A-E30190953684}"/>
                  </a:ext>
                </a:extLst>
              </p14:cNvPr>
              <p14:cNvContentPartPr/>
              <p14:nvPr/>
            </p14:nvContentPartPr>
            <p14:xfrm>
              <a:off x="3309960" y="2651200"/>
              <a:ext cx="93960" cy="154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F6998F0-DE50-48B2-887A-E3019095368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91960" y="2633560"/>
                <a:ext cx="1296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2226B7-D8AE-429F-A171-7F903264B171}"/>
                  </a:ext>
                </a:extLst>
              </p14:cNvPr>
              <p14:cNvContentPartPr/>
              <p14:nvPr/>
            </p14:nvContentPartPr>
            <p14:xfrm>
              <a:off x="3508680" y="2654080"/>
              <a:ext cx="10764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2226B7-D8AE-429F-A171-7F903264B171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491040" y="2636080"/>
                <a:ext cx="143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C92B4A4-216A-4DEB-BD27-FDC669688916}"/>
                  </a:ext>
                </a:extLst>
              </p14:cNvPr>
              <p14:cNvContentPartPr/>
              <p14:nvPr/>
            </p14:nvContentPartPr>
            <p14:xfrm>
              <a:off x="3681480" y="2626000"/>
              <a:ext cx="78840" cy="135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C92B4A4-216A-4DEB-BD27-FDC66968891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663840" y="2608000"/>
                <a:ext cx="1144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441F031-3380-46A3-BE7E-E0692B8DB47E}"/>
                  </a:ext>
                </a:extLst>
              </p14:cNvPr>
              <p14:cNvContentPartPr/>
              <p14:nvPr/>
            </p14:nvContentPartPr>
            <p14:xfrm>
              <a:off x="3789120" y="2625640"/>
              <a:ext cx="100440" cy="178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441F031-3380-46A3-BE7E-E0692B8DB47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771480" y="2607640"/>
                <a:ext cx="13608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ED50E85-F446-44E3-BF93-A466402CF4F6}"/>
                  </a:ext>
                </a:extLst>
              </p14:cNvPr>
              <p14:cNvContentPartPr/>
              <p14:nvPr/>
            </p14:nvContentPartPr>
            <p14:xfrm>
              <a:off x="3927360" y="2457160"/>
              <a:ext cx="210240" cy="338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ED50E85-F446-44E3-BF93-A466402CF4F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909720" y="2439520"/>
                <a:ext cx="2458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FD8A6F5-2BFA-42B2-AB40-CF5B50F00DA7}"/>
                  </a:ext>
                </a:extLst>
              </p14:cNvPr>
              <p14:cNvContentPartPr/>
              <p14:nvPr/>
            </p14:nvContentPartPr>
            <p14:xfrm>
              <a:off x="4270440" y="2651200"/>
              <a:ext cx="16920" cy="135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FD8A6F5-2BFA-42B2-AB40-CF5B50F00DA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252800" y="2633560"/>
                <a:ext cx="525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1C134C1-523A-41F0-BF9A-A7A25E4FBDAE}"/>
                  </a:ext>
                </a:extLst>
              </p14:cNvPr>
              <p14:cNvContentPartPr/>
              <p14:nvPr/>
            </p14:nvContentPartPr>
            <p14:xfrm>
              <a:off x="4276920" y="2499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1C134C1-523A-41F0-BF9A-A7A25E4FBDA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58920" y="248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0D3262D-202E-41CE-B5CC-20C936BBB9F5}"/>
                  </a:ext>
                </a:extLst>
              </p14:cNvPr>
              <p14:cNvContentPartPr/>
              <p14:nvPr/>
            </p14:nvContentPartPr>
            <p14:xfrm>
              <a:off x="6455280" y="2336200"/>
              <a:ext cx="856800" cy="386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0D3262D-202E-41CE-B5CC-20C936BBB9F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437647" y="2318560"/>
                <a:ext cx="892425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82A9A83-D217-4360-82D9-4E39B2075523}"/>
                  </a:ext>
                </a:extLst>
              </p14:cNvPr>
              <p14:cNvContentPartPr/>
              <p14:nvPr/>
            </p14:nvContentPartPr>
            <p14:xfrm>
              <a:off x="5930400" y="2559760"/>
              <a:ext cx="411120" cy="419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82A9A83-D217-4360-82D9-4E39B207552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912416" y="2542105"/>
                <a:ext cx="446729" cy="455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95F073A-7A35-47D0-A5C3-BF31F7224D60}"/>
                  </a:ext>
                </a:extLst>
              </p14:cNvPr>
              <p14:cNvContentPartPr/>
              <p14:nvPr/>
            </p14:nvContentPartPr>
            <p14:xfrm>
              <a:off x="4409400" y="2360320"/>
              <a:ext cx="968040" cy="418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95F073A-7A35-47D0-A5C3-BF31F7224D6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391760" y="2342680"/>
                <a:ext cx="100368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08E335-2074-4B9E-8AF2-282267A14A8C}"/>
                  </a:ext>
                </a:extLst>
              </p14:cNvPr>
              <p14:cNvContentPartPr/>
              <p14:nvPr/>
            </p14:nvContentPartPr>
            <p14:xfrm>
              <a:off x="7641480" y="2519080"/>
              <a:ext cx="120600" cy="168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08E335-2074-4B9E-8AF2-282267A14A8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23840" y="2501440"/>
                <a:ext cx="1562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7E45F09-B264-4469-B98E-D5C341472FC5}"/>
                  </a:ext>
                </a:extLst>
              </p14:cNvPr>
              <p14:cNvContentPartPr/>
              <p14:nvPr/>
            </p14:nvContentPartPr>
            <p14:xfrm>
              <a:off x="7832640" y="2569120"/>
              <a:ext cx="152640" cy="89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7E45F09-B264-4469-B98E-D5C341472FC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814640" y="2551480"/>
                <a:ext cx="1882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9DC367B-F33A-4239-B5AA-A16EDF3F7637}"/>
                  </a:ext>
                </a:extLst>
              </p14:cNvPr>
              <p14:cNvContentPartPr/>
              <p14:nvPr/>
            </p14:nvContentPartPr>
            <p14:xfrm>
              <a:off x="8061960" y="2519080"/>
              <a:ext cx="136800" cy="155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9DC367B-F33A-4239-B5AA-A16EDF3F7637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044320" y="2501440"/>
                <a:ext cx="17244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2912934-112E-49BD-9BFA-71AF575B661E}"/>
                  </a:ext>
                </a:extLst>
              </p14:cNvPr>
              <p14:cNvContentPartPr/>
              <p14:nvPr/>
            </p14:nvContentPartPr>
            <p14:xfrm>
              <a:off x="294240" y="3163840"/>
              <a:ext cx="115164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2912934-112E-49BD-9BFA-71AF575B661E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76594" y="3146213"/>
                <a:ext cx="1187291" cy="538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2EC52FE-8E23-4C6C-83B9-CE0950482478}"/>
                  </a:ext>
                </a:extLst>
              </p14:cNvPr>
              <p14:cNvContentPartPr/>
              <p14:nvPr/>
            </p14:nvContentPartPr>
            <p14:xfrm>
              <a:off x="2763120" y="3352120"/>
              <a:ext cx="2444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2EC52FE-8E23-4C6C-83B9-CE095048247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745120" y="3334480"/>
                <a:ext cx="280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8B4814D-7C8B-40FD-95E3-1304CD9CE890}"/>
                  </a:ext>
                </a:extLst>
              </p14:cNvPr>
              <p14:cNvContentPartPr/>
              <p14:nvPr/>
            </p14:nvContentPartPr>
            <p14:xfrm>
              <a:off x="2813880" y="3450400"/>
              <a:ext cx="227880" cy="24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8B4814D-7C8B-40FD-95E3-1304CD9CE89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795880" y="3432760"/>
                <a:ext cx="26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C0FD5A-444F-4455-A0AA-7368EBECB261}"/>
                  </a:ext>
                </a:extLst>
              </p14:cNvPr>
              <p14:cNvContentPartPr/>
              <p14:nvPr/>
            </p14:nvContentPartPr>
            <p14:xfrm>
              <a:off x="3291600" y="3210280"/>
              <a:ext cx="681840" cy="252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C0FD5A-444F-4455-A0AA-7368EBECB26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273600" y="3192280"/>
                <a:ext cx="71748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94DF2D5-F5FB-46C1-BDBF-4499B8A153C4}"/>
                  </a:ext>
                </a:extLst>
              </p14:cNvPr>
              <p14:cNvContentPartPr/>
              <p14:nvPr/>
            </p14:nvContentPartPr>
            <p14:xfrm>
              <a:off x="2315640" y="3254920"/>
              <a:ext cx="316080" cy="523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94DF2D5-F5FB-46C1-BDBF-4499B8A153C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297980" y="3237280"/>
                <a:ext cx="351761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F9D428-6BF1-4329-B1B4-AD37409CDF17}"/>
                  </a:ext>
                </a:extLst>
              </p14:cNvPr>
              <p14:cNvContentPartPr/>
              <p14:nvPr/>
            </p14:nvContentPartPr>
            <p14:xfrm>
              <a:off x="5679120" y="3109840"/>
              <a:ext cx="1119240" cy="263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F9D428-6BF1-4329-B1B4-AD37409CDF1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661474" y="3091840"/>
                <a:ext cx="1154891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84A627B-6678-42F2-9F5E-13301060138E}"/>
                  </a:ext>
                </a:extLst>
              </p14:cNvPr>
              <p14:cNvContentPartPr/>
              <p14:nvPr/>
            </p14:nvContentPartPr>
            <p14:xfrm>
              <a:off x="4976760" y="3055120"/>
              <a:ext cx="438840" cy="421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84A627B-6678-42F2-9F5E-13301060138E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958760" y="3037480"/>
                <a:ext cx="47448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B070039-63D1-492F-B38E-7E05015692A7}"/>
                  </a:ext>
                </a:extLst>
              </p14:cNvPr>
              <p14:cNvContentPartPr/>
              <p14:nvPr/>
            </p14:nvContentPartPr>
            <p14:xfrm>
              <a:off x="4287360" y="3149440"/>
              <a:ext cx="365040" cy="283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B070039-63D1-492F-B38E-7E05015692A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269360" y="3131440"/>
                <a:ext cx="4006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0D980D-8486-4F24-AA27-92EE3ADF2982}"/>
                  </a:ext>
                </a:extLst>
              </p14:cNvPr>
              <p14:cNvContentPartPr/>
              <p14:nvPr/>
            </p14:nvContentPartPr>
            <p14:xfrm>
              <a:off x="4871640" y="1196440"/>
              <a:ext cx="1072080" cy="102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0D980D-8486-4F24-AA27-92EE3ADF298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854000" y="1178440"/>
                <a:ext cx="1107720" cy="10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1FA6920-5000-4658-9600-2D02154E23D3}"/>
                  </a:ext>
                </a:extLst>
              </p14:cNvPr>
              <p14:cNvContentPartPr/>
              <p14:nvPr/>
            </p14:nvContentPartPr>
            <p14:xfrm>
              <a:off x="6985920" y="3331960"/>
              <a:ext cx="54720" cy="34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1FA6920-5000-4658-9600-2D02154E23D3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968280" y="3314320"/>
                <a:ext cx="9036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A3F42F0-907B-475F-8B5C-AF147C8E5CEA}"/>
                  </a:ext>
                </a:extLst>
              </p14:cNvPr>
              <p14:cNvContentPartPr/>
              <p14:nvPr/>
            </p14:nvContentPartPr>
            <p14:xfrm>
              <a:off x="7386240" y="3075640"/>
              <a:ext cx="625680" cy="358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A3F42F0-907B-475F-8B5C-AF147C8E5CE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368240" y="3058000"/>
                <a:ext cx="66132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7CF6B3D-0BA2-41E7-B6C1-A5560CAD3980}"/>
                  </a:ext>
                </a:extLst>
              </p14:cNvPr>
              <p14:cNvContentPartPr/>
              <p14:nvPr/>
            </p14:nvContentPartPr>
            <p14:xfrm>
              <a:off x="1117200" y="4195600"/>
              <a:ext cx="235440" cy="1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7CF6B3D-0BA2-41E7-B6C1-A5560CAD398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099560" y="4177960"/>
                <a:ext cx="271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15F5EB8-D307-4372-90A3-6D5B1D9659E7}"/>
                  </a:ext>
                </a:extLst>
              </p14:cNvPr>
              <p14:cNvContentPartPr/>
              <p14:nvPr/>
            </p14:nvContentPartPr>
            <p14:xfrm>
              <a:off x="1147800" y="4297120"/>
              <a:ext cx="195480" cy="10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15F5EB8-D307-4372-90A3-6D5B1D9659E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129800" y="4279480"/>
                <a:ext cx="231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FB5C57-D233-4824-9215-BB9546264056}"/>
                  </a:ext>
                </a:extLst>
              </p14:cNvPr>
              <p14:cNvContentPartPr/>
              <p14:nvPr/>
            </p14:nvContentPartPr>
            <p14:xfrm>
              <a:off x="1540560" y="3997240"/>
              <a:ext cx="1100880" cy="591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FB5C57-D233-4824-9215-BB9546264056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1522920" y="3979240"/>
                <a:ext cx="1136520" cy="62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18CE850-B29E-4934-BFAE-2C081FF97C7C}"/>
                  </a:ext>
                </a:extLst>
              </p14:cNvPr>
              <p14:cNvContentPartPr/>
              <p14:nvPr/>
            </p14:nvContentPartPr>
            <p14:xfrm>
              <a:off x="488640" y="4055920"/>
              <a:ext cx="450000" cy="561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18CE850-B29E-4934-BFAE-2C081FF97C7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70640" y="4037920"/>
                <a:ext cx="485640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8082944-CBBB-4414-B917-413EB7207562}"/>
                  </a:ext>
                </a:extLst>
              </p14:cNvPr>
              <p14:cNvContentPartPr/>
              <p14:nvPr/>
            </p14:nvContentPartPr>
            <p14:xfrm>
              <a:off x="2948880" y="4317640"/>
              <a:ext cx="129600" cy="145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8082944-CBBB-4414-B917-413EB720756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931240" y="4300000"/>
                <a:ext cx="1652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F67CD13-D6A6-4B6E-9123-154D70D83653}"/>
                  </a:ext>
                </a:extLst>
              </p14:cNvPr>
              <p14:cNvContentPartPr/>
              <p14:nvPr/>
            </p14:nvContentPartPr>
            <p14:xfrm>
              <a:off x="4083960" y="3980320"/>
              <a:ext cx="1265040" cy="317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F67CD13-D6A6-4B6E-9123-154D70D8365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066320" y="3962320"/>
                <a:ext cx="130068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1E8CDF6-E668-413B-8089-F691CF60DA16}"/>
                  </a:ext>
                </a:extLst>
              </p14:cNvPr>
              <p14:cNvContentPartPr/>
              <p14:nvPr/>
            </p14:nvContentPartPr>
            <p14:xfrm>
              <a:off x="3494640" y="3993280"/>
              <a:ext cx="385560" cy="407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1E8CDF6-E668-413B-8089-F691CF60DA1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476640" y="3975640"/>
                <a:ext cx="42120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C216ED-CD65-403A-B712-C9B63536FD14}"/>
                  </a:ext>
                </a:extLst>
              </p14:cNvPr>
              <p14:cNvContentPartPr/>
              <p14:nvPr/>
            </p14:nvContentPartPr>
            <p14:xfrm>
              <a:off x="5668680" y="3969880"/>
              <a:ext cx="407160" cy="343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C216ED-CD65-403A-B712-C9B63536FD1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651024" y="3951880"/>
                <a:ext cx="442832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B475B19-B15F-47A9-AE6D-583CC48DDCB6}"/>
                  </a:ext>
                </a:extLst>
              </p14:cNvPr>
              <p14:cNvContentPartPr/>
              <p14:nvPr/>
            </p14:nvContentPartPr>
            <p14:xfrm>
              <a:off x="6464640" y="3890680"/>
              <a:ext cx="30600" cy="404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B475B19-B15F-47A9-AE6D-583CC48DDCB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447000" y="3873040"/>
                <a:ext cx="6624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7E3A5D8-1CA2-47C1-B504-E5B28B173DB9}"/>
                  </a:ext>
                </a:extLst>
              </p14:cNvPr>
              <p14:cNvContentPartPr/>
              <p14:nvPr/>
            </p14:nvContentPartPr>
            <p14:xfrm>
              <a:off x="6510360" y="3941800"/>
              <a:ext cx="164880" cy="361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7E3A5D8-1CA2-47C1-B504-E5B28B173DB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92360" y="3924160"/>
                <a:ext cx="2005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B9C662-6D1F-4809-AA49-0227C13816D4}"/>
                  </a:ext>
                </a:extLst>
              </p14:cNvPr>
              <p14:cNvContentPartPr/>
              <p14:nvPr/>
            </p14:nvContentPartPr>
            <p14:xfrm>
              <a:off x="6715200" y="4189480"/>
              <a:ext cx="136080" cy="119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B9C662-6D1F-4809-AA49-0227C13816D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697560" y="4171480"/>
                <a:ext cx="17172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3F5EC31-B565-4186-8BE9-B334E8B320FD}"/>
                  </a:ext>
                </a:extLst>
              </p14:cNvPr>
              <p14:cNvContentPartPr/>
              <p14:nvPr/>
            </p14:nvContentPartPr>
            <p14:xfrm>
              <a:off x="6989880" y="4053760"/>
              <a:ext cx="264240" cy="20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3F5EC31-B565-4186-8BE9-B334E8B320F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971880" y="4035760"/>
                <a:ext cx="299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4F2DA44-9BB1-4E89-B436-E9E2D7243B4F}"/>
                  </a:ext>
                </a:extLst>
              </p14:cNvPr>
              <p14:cNvContentPartPr/>
              <p14:nvPr/>
            </p14:nvContentPartPr>
            <p14:xfrm>
              <a:off x="7020120" y="4175440"/>
              <a:ext cx="192600" cy="10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4F2DA44-9BB1-4E89-B436-E9E2D7243B4F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002480" y="4157440"/>
                <a:ext cx="22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2FD5AB0-DE68-45D9-B248-F256A8396BD7}"/>
                  </a:ext>
                </a:extLst>
              </p14:cNvPr>
              <p14:cNvContentPartPr/>
              <p14:nvPr/>
            </p14:nvContentPartPr>
            <p14:xfrm>
              <a:off x="7436640" y="3875560"/>
              <a:ext cx="998640" cy="370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2FD5AB0-DE68-45D9-B248-F256A8396BD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419000" y="3857560"/>
                <a:ext cx="103428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3E0D70-55F2-449F-BB35-4FC67BC7E4BC}"/>
                  </a:ext>
                </a:extLst>
              </p14:cNvPr>
              <p14:cNvContentPartPr/>
              <p14:nvPr/>
            </p14:nvContentPartPr>
            <p14:xfrm>
              <a:off x="5932920" y="1147840"/>
              <a:ext cx="1252080" cy="1087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3E0D70-55F2-449F-BB35-4FC67BC7E4B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915280" y="1130200"/>
                <a:ext cx="1287720" cy="11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1C86FA-F086-4BA2-BBC9-97598EDD3EF3}"/>
                  </a:ext>
                </a:extLst>
              </p14:cNvPr>
              <p14:cNvContentPartPr/>
              <p14:nvPr/>
            </p14:nvContentPartPr>
            <p14:xfrm>
              <a:off x="425640" y="4704280"/>
              <a:ext cx="709920" cy="396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1C86FA-F086-4BA2-BBC9-97598EDD3EF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07991" y="4686640"/>
                <a:ext cx="745578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A5E6177-9A41-45C1-8DE6-7C973D7F8FE9}"/>
                  </a:ext>
                </a:extLst>
              </p14:cNvPr>
              <p14:cNvContentPartPr/>
              <p14:nvPr/>
            </p14:nvContentPartPr>
            <p14:xfrm>
              <a:off x="2732880" y="4987960"/>
              <a:ext cx="245520" cy="20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A5E6177-9A41-45C1-8DE6-7C973D7F8FE9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714880" y="4969960"/>
                <a:ext cx="281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75FA7C-6EFE-40A0-AA3B-B7B138E9B193}"/>
                  </a:ext>
                </a:extLst>
              </p14:cNvPr>
              <p14:cNvContentPartPr/>
              <p14:nvPr/>
            </p14:nvContentPartPr>
            <p14:xfrm>
              <a:off x="2763120" y="5075080"/>
              <a:ext cx="213480" cy="25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75FA7C-6EFE-40A0-AA3B-B7B138E9B19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745120" y="5057080"/>
                <a:ext cx="2491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42183F-ED12-4372-AB42-8083BA73B624}"/>
                  </a:ext>
                </a:extLst>
              </p14:cNvPr>
              <p14:cNvContentPartPr/>
              <p14:nvPr/>
            </p14:nvContentPartPr>
            <p14:xfrm>
              <a:off x="3249120" y="4780960"/>
              <a:ext cx="492480" cy="392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42183F-ED12-4372-AB42-8083BA73B624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231493" y="4762960"/>
                <a:ext cx="528094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E5F8F6E-C88D-4812-AEC7-301793590D2D}"/>
                  </a:ext>
                </a:extLst>
              </p14:cNvPr>
              <p14:cNvContentPartPr/>
              <p14:nvPr/>
            </p14:nvContentPartPr>
            <p14:xfrm>
              <a:off x="2125200" y="4795000"/>
              <a:ext cx="323280" cy="476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E5F8F6E-C88D-4812-AEC7-301793590D2D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107560" y="4777360"/>
                <a:ext cx="35892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5E72E77-1203-4E65-A645-758731EB3C25}"/>
                  </a:ext>
                </a:extLst>
              </p14:cNvPr>
              <p14:cNvContentPartPr/>
              <p14:nvPr/>
            </p14:nvContentPartPr>
            <p14:xfrm>
              <a:off x="4205280" y="4508440"/>
              <a:ext cx="4593960" cy="14641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5E72E77-1203-4E65-A645-758731EB3C2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187639" y="4490440"/>
                <a:ext cx="4629603" cy="1499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56745210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AC8672-4D8D-45F9-BFCA-9C742266AD5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565" r="8750" b="81111"/>
          <a:stretch/>
        </p:blipFill>
        <p:spPr>
          <a:xfrm>
            <a:off x="221965" y="76200"/>
            <a:ext cx="8772947" cy="105092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14:cNvPr>
              <p14:cNvContentPartPr/>
              <p14:nvPr/>
            </p14:nvContentPartPr>
            <p14:xfrm>
              <a:off x="741360" y="518920"/>
              <a:ext cx="2513520" cy="79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3360" y="483280"/>
                <a:ext cx="254916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14:cNvPr>
              <p14:cNvContentPartPr/>
              <p14:nvPr/>
            </p14:nvContentPartPr>
            <p14:xfrm>
              <a:off x="4910520" y="731320"/>
              <a:ext cx="659160" cy="252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892520" y="713320"/>
                <a:ext cx="69480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14:cNvPr>
              <p14:cNvContentPartPr/>
              <p14:nvPr/>
            </p14:nvContentPartPr>
            <p14:xfrm>
              <a:off x="6167280" y="660040"/>
              <a:ext cx="30240" cy="20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149280" y="642400"/>
                <a:ext cx="6588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14:cNvPr>
              <p14:cNvContentPartPr/>
              <p14:nvPr/>
            </p14:nvContentPartPr>
            <p14:xfrm>
              <a:off x="6298680" y="608560"/>
              <a:ext cx="404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280696" y="590895"/>
                <a:ext cx="440248" cy="28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14:cNvPr>
              <p14:cNvContentPartPr/>
              <p14:nvPr/>
            </p14:nvContentPartPr>
            <p14:xfrm>
              <a:off x="5727360" y="689920"/>
              <a:ext cx="332280" cy="207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709360" y="671920"/>
                <a:ext cx="367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14:cNvPr>
              <p14:cNvContentPartPr/>
              <p14:nvPr/>
            </p14:nvContentPartPr>
            <p14:xfrm>
              <a:off x="6876480" y="588760"/>
              <a:ext cx="387000" cy="47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858840" y="571120"/>
                <a:ext cx="422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14:cNvPr>
              <p14:cNvContentPartPr/>
              <p14:nvPr/>
            </p14:nvContentPartPr>
            <p14:xfrm>
              <a:off x="7812840" y="558520"/>
              <a:ext cx="825840" cy="4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794840" y="522520"/>
                <a:ext cx="8614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14:cNvPr>
              <p14:cNvContentPartPr/>
              <p14:nvPr/>
            </p14:nvContentPartPr>
            <p14:xfrm>
              <a:off x="5252160" y="558520"/>
              <a:ext cx="1180080" cy="2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234520" y="522520"/>
                <a:ext cx="12157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14:cNvPr>
              <p14:cNvContentPartPr/>
              <p14:nvPr/>
            </p14:nvContentPartPr>
            <p14:xfrm>
              <a:off x="7505400" y="818800"/>
              <a:ext cx="50760" cy="121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87400" y="800800"/>
                <a:ext cx="864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14:cNvPr>
              <p14:cNvContentPartPr/>
              <p14:nvPr/>
            </p14:nvContentPartPr>
            <p14:xfrm>
              <a:off x="8026320" y="785680"/>
              <a:ext cx="101160" cy="17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8008320" y="767680"/>
                <a:ext cx="1368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14:cNvPr>
              <p14:cNvContentPartPr/>
              <p14:nvPr/>
            </p14:nvContentPartPr>
            <p14:xfrm>
              <a:off x="8239440" y="716200"/>
              <a:ext cx="109080" cy="15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8221440" y="698200"/>
                <a:ext cx="1447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14:cNvPr>
              <p14:cNvContentPartPr/>
              <p14:nvPr/>
            </p14:nvContentPartPr>
            <p14:xfrm>
              <a:off x="8421960" y="670120"/>
              <a:ext cx="478080" cy="316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8403974" y="652460"/>
                <a:ext cx="513693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14:cNvPr>
              <p14:cNvContentPartPr/>
              <p14:nvPr/>
            </p14:nvContentPartPr>
            <p14:xfrm>
              <a:off x="8036040" y="863440"/>
              <a:ext cx="114480" cy="2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018400" y="845440"/>
                <a:ext cx="1501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14:cNvPr>
              <p14:cNvContentPartPr/>
              <p14:nvPr/>
            </p14:nvContentPartPr>
            <p14:xfrm>
              <a:off x="7741560" y="732400"/>
              <a:ext cx="153000" cy="184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23878" y="714400"/>
                <a:ext cx="188724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14:cNvPr>
              <p14:cNvContentPartPr/>
              <p14:nvPr/>
            </p14:nvContentPartPr>
            <p14:xfrm>
              <a:off x="700680" y="899080"/>
              <a:ext cx="1566360" cy="76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2680" y="863080"/>
                <a:ext cx="160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14:cNvPr>
              <p14:cNvContentPartPr/>
              <p14:nvPr/>
            </p14:nvContentPartPr>
            <p14:xfrm>
              <a:off x="3409680" y="1525840"/>
              <a:ext cx="34560" cy="19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92040" y="1508200"/>
                <a:ext cx="7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14:cNvPr>
              <p14:cNvContentPartPr/>
              <p14:nvPr/>
            </p14:nvContentPartPr>
            <p14:xfrm>
              <a:off x="3435600" y="1635640"/>
              <a:ext cx="1872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417600" y="1617640"/>
                <a:ext cx="543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14:cNvPr>
              <p14:cNvContentPartPr/>
              <p14:nvPr/>
            </p14:nvContentPartPr>
            <p14:xfrm>
              <a:off x="538320" y="1151440"/>
              <a:ext cx="2676960" cy="840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20322" y="1133440"/>
                <a:ext cx="2712595" cy="87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E9322D8-85FC-4BF8-8F8B-8E0CC66903CB}"/>
                  </a:ext>
                </a:extLst>
              </p14:cNvPr>
              <p14:cNvContentPartPr/>
              <p14:nvPr/>
            </p14:nvContentPartPr>
            <p14:xfrm>
              <a:off x="5587680" y="1746880"/>
              <a:ext cx="243000" cy="30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E9322D8-85FC-4BF8-8F8B-8E0CC66903C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70040" y="1729240"/>
                <a:ext cx="278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4D0DBC-AC22-46B9-89D3-D9FF896AB8D1}"/>
                  </a:ext>
                </a:extLst>
              </p14:cNvPr>
              <p14:cNvContentPartPr/>
              <p14:nvPr/>
            </p14:nvContentPartPr>
            <p14:xfrm>
              <a:off x="5658960" y="1848040"/>
              <a:ext cx="193320" cy="11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4D0DBC-AC22-46B9-89D3-D9FF896AB8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640960" y="1830400"/>
                <a:ext cx="228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61C82C-FE85-4436-A72F-181199C9737C}"/>
                  </a:ext>
                </a:extLst>
              </p14:cNvPr>
              <p14:cNvContentPartPr/>
              <p14:nvPr/>
            </p14:nvContentPartPr>
            <p14:xfrm>
              <a:off x="7028400" y="1555360"/>
              <a:ext cx="448560" cy="436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61C82C-FE85-4436-A72F-181199C9737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10746" y="1537720"/>
                <a:ext cx="484229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1945FB-DE75-4CFC-83E1-C7A75CB23D18}"/>
                  </a:ext>
                </a:extLst>
              </p14:cNvPr>
              <p14:cNvContentPartPr/>
              <p14:nvPr/>
            </p14:nvContentPartPr>
            <p14:xfrm>
              <a:off x="6664440" y="1706560"/>
              <a:ext cx="246600" cy="27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1945FB-DE75-4CFC-83E1-C7A75CB23D1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46800" y="1688920"/>
                <a:ext cx="28224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4AAF104-7717-4990-9C3E-3C0779CF2C88}"/>
                  </a:ext>
                </a:extLst>
              </p14:cNvPr>
              <p14:cNvContentPartPr/>
              <p14:nvPr/>
            </p14:nvContentPartPr>
            <p14:xfrm>
              <a:off x="6085200" y="1564000"/>
              <a:ext cx="388800" cy="426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4AAF104-7717-4990-9C3E-3C0779CF2C88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067200" y="1546345"/>
                <a:ext cx="424440" cy="462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5A5F6E3-8F7D-4402-B479-24DE9E92AF99}"/>
                  </a:ext>
                </a:extLst>
              </p14:cNvPr>
              <p14:cNvContentPartPr/>
              <p14:nvPr/>
            </p14:nvContentPartPr>
            <p14:xfrm>
              <a:off x="4892520" y="1641760"/>
              <a:ext cx="370440" cy="39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5A5F6E3-8F7D-4402-B479-24DE9E92AF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874520" y="1623760"/>
                <a:ext cx="4060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620AADE-590A-4CE6-AC14-4747A73C3114}"/>
                  </a:ext>
                </a:extLst>
              </p14:cNvPr>
              <p14:cNvContentPartPr/>
              <p14:nvPr/>
            </p14:nvContentPartPr>
            <p14:xfrm>
              <a:off x="4592280" y="1747240"/>
              <a:ext cx="181440" cy="243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620AADE-590A-4CE6-AC14-4747A73C311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74280" y="1729600"/>
                <a:ext cx="21708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9D067F-C74C-40FA-BAE6-8D917180EE50}"/>
                  </a:ext>
                </a:extLst>
              </p14:cNvPr>
              <p14:cNvContentPartPr/>
              <p14:nvPr/>
            </p14:nvContentPartPr>
            <p14:xfrm>
              <a:off x="4170720" y="1574440"/>
              <a:ext cx="289800" cy="483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9D067F-C74C-40FA-BAE6-8D917180EE5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52720" y="1556800"/>
                <a:ext cx="32544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BA63B4-5295-4F50-A7F6-9FE9C7E38C6C}"/>
                  </a:ext>
                </a:extLst>
              </p14:cNvPr>
              <p14:cNvContentPartPr/>
              <p14:nvPr/>
            </p14:nvContentPartPr>
            <p14:xfrm>
              <a:off x="1250040" y="2620960"/>
              <a:ext cx="60840" cy="347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BA63B4-5295-4F50-A7F6-9FE9C7E38C6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232040" y="2602960"/>
                <a:ext cx="964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9420A3B-584F-4FCB-9B93-D1E047337C7B}"/>
                  </a:ext>
                </a:extLst>
              </p14:cNvPr>
              <p14:cNvContentPartPr/>
              <p14:nvPr/>
            </p14:nvContentPartPr>
            <p14:xfrm>
              <a:off x="1106760" y="2601160"/>
              <a:ext cx="337320" cy="70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9420A3B-584F-4FCB-9B93-D1E047337C7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089120" y="2583520"/>
                <a:ext cx="3729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AAFFE64-ACC6-4EE7-A229-08F2A48D1699}"/>
                  </a:ext>
                </a:extLst>
              </p14:cNvPr>
              <p14:cNvContentPartPr/>
              <p14:nvPr/>
            </p14:nvContentPartPr>
            <p14:xfrm>
              <a:off x="1106760" y="2926240"/>
              <a:ext cx="254520" cy="60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AAFFE64-ACC6-4EE7-A229-08F2A48D169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089120" y="2908600"/>
                <a:ext cx="29016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5C303C6-A2DF-433A-8585-3D74BB506280}"/>
                  </a:ext>
                </a:extLst>
              </p14:cNvPr>
              <p14:cNvContentPartPr/>
              <p14:nvPr/>
            </p14:nvContentPartPr>
            <p14:xfrm>
              <a:off x="1608240" y="2529520"/>
              <a:ext cx="47880" cy="93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5C303C6-A2DF-433A-8585-3D74BB50628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590240" y="2511520"/>
                <a:ext cx="8352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6387B21-388B-4C2A-9996-39CB15F24D69}"/>
                  </a:ext>
                </a:extLst>
              </p14:cNvPr>
              <p14:cNvContentPartPr/>
              <p14:nvPr/>
            </p14:nvContentPartPr>
            <p14:xfrm>
              <a:off x="1605000" y="2579560"/>
              <a:ext cx="414720" cy="306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6387B21-388B-4C2A-9996-39CB15F24D6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87000" y="2561560"/>
                <a:ext cx="4503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631DF86-D719-464F-9EB1-E9A812848E7E}"/>
                  </a:ext>
                </a:extLst>
              </p14:cNvPr>
              <p14:cNvContentPartPr/>
              <p14:nvPr/>
            </p14:nvContentPartPr>
            <p14:xfrm>
              <a:off x="2380800" y="2702320"/>
              <a:ext cx="118800" cy="179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631DF86-D719-464F-9EB1-E9A812848E7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62800" y="2684320"/>
                <a:ext cx="1544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61C4D8B-51B2-4F78-B2F6-A05881112B10}"/>
                  </a:ext>
                </a:extLst>
              </p14:cNvPr>
              <p14:cNvContentPartPr/>
              <p14:nvPr/>
            </p14:nvContentPartPr>
            <p14:xfrm>
              <a:off x="2569080" y="2491000"/>
              <a:ext cx="388440" cy="375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61C4D8B-51B2-4F78-B2F6-A05881112B1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551440" y="2473360"/>
                <a:ext cx="424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FCF6E46-0334-4853-8201-DA1E4DA545B9}"/>
                  </a:ext>
                </a:extLst>
              </p14:cNvPr>
              <p14:cNvContentPartPr/>
              <p14:nvPr/>
            </p14:nvContentPartPr>
            <p14:xfrm>
              <a:off x="2732880" y="2654800"/>
              <a:ext cx="291960" cy="1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FCF6E46-0334-4853-8201-DA1E4DA545B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14880" y="2637160"/>
                <a:ext cx="327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F6998F0-DE50-48B2-887A-E30190953684}"/>
                  </a:ext>
                </a:extLst>
              </p14:cNvPr>
              <p14:cNvContentPartPr/>
              <p14:nvPr/>
            </p14:nvContentPartPr>
            <p14:xfrm>
              <a:off x="3309960" y="2651200"/>
              <a:ext cx="93960" cy="154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F6998F0-DE50-48B2-887A-E3019095368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91960" y="2633560"/>
                <a:ext cx="1296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2226B7-D8AE-429F-A171-7F903264B171}"/>
                  </a:ext>
                </a:extLst>
              </p14:cNvPr>
              <p14:cNvContentPartPr/>
              <p14:nvPr/>
            </p14:nvContentPartPr>
            <p14:xfrm>
              <a:off x="3508680" y="2654080"/>
              <a:ext cx="10764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2226B7-D8AE-429F-A171-7F903264B171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491040" y="2636080"/>
                <a:ext cx="143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C92B4A4-216A-4DEB-BD27-FDC669688916}"/>
                  </a:ext>
                </a:extLst>
              </p14:cNvPr>
              <p14:cNvContentPartPr/>
              <p14:nvPr/>
            </p14:nvContentPartPr>
            <p14:xfrm>
              <a:off x="3681480" y="2626000"/>
              <a:ext cx="78840" cy="135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C92B4A4-216A-4DEB-BD27-FDC66968891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663840" y="2608000"/>
                <a:ext cx="1144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441F031-3380-46A3-BE7E-E0692B8DB47E}"/>
                  </a:ext>
                </a:extLst>
              </p14:cNvPr>
              <p14:cNvContentPartPr/>
              <p14:nvPr/>
            </p14:nvContentPartPr>
            <p14:xfrm>
              <a:off x="3789120" y="2625640"/>
              <a:ext cx="100440" cy="178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441F031-3380-46A3-BE7E-E0692B8DB47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771480" y="2607640"/>
                <a:ext cx="13608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ED50E85-F446-44E3-BF93-A466402CF4F6}"/>
                  </a:ext>
                </a:extLst>
              </p14:cNvPr>
              <p14:cNvContentPartPr/>
              <p14:nvPr/>
            </p14:nvContentPartPr>
            <p14:xfrm>
              <a:off x="3927360" y="2457160"/>
              <a:ext cx="210240" cy="338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ED50E85-F446-44E3-BF93-A466402CF4F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909720" y="2439520"/>
                <a:ext cx="2458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FD8A6F5-2BFA-42B2-AB40-CF5B50F00DA7}"/>
                  </a:ext>
                </a:extLst>
              </p14:cNvPr>
              <p14:cNvContentPartPr/>
              <p14:nvPr/>
            </p14:nvContentPartPr>
            <p14:xfrm>
              <a:off x="4270440" y="2651200"/>
              <a:ext cx="16920" cy="135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FD8A6F5-2BFA-42B2-AB40-CF5B50F00DA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252800" y="2633560"/>
                <a:ext cx="525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1C134C1-523A-41F0-BF9A-A7A25E4FBDAE}"/>
                  </a:ext>
                </a:extLst>
              </p14:cNvPr>
              <p14:cNvContentPartPr/>
              <p14:nvPr/>
            </p14:nvContentPartPr>
            <p14:xfrm>
              <a:off x="4276920" y="2499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1C134C1-523A-41F0-BF9A-A7A25E4FBDA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58920" y="248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0D3262D-202E-41CE-B5CC-20C936BBB9F5}"/>
                  </a:ext>
                </a:extLst>
              </p14:cNvPr>
              <p14:cNvContentPartPr/>
              <p14:nvPr/>
            </p14:nvContentPartPr>
            <p14:xfrm>
              <a:off x="6455280" y="2336200"/>
              <a:ext cx="856800" cy="386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0D3262D-202E-41CE-B5CC-20C936BBB9F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437647" y="2318560"/>
                <a:ext cx="892425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82A9A83-D217-4360-82D9-4E39B2075523}"/>
                  </a:ext>
                </a:extLst>
              </p14:cNvPr>
              <p14:cNvContentPartPr/>
              <p14:nvPr/>
            </p14:nvContentPartPr>
            <p14:xfrm>
              <a:off x="5930400" y="2559760"/>
              <a:ext cx="411120" cy="419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82A9A83-D217-4360-82D9-4E39B207552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912416" y="2542105"/>
                <a:ext cx="446729" cy="455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95F073A-7A35-47D0-A5C3-BF31F7224D60}"/>
                  </a:ext>
                </a:extLst>
              </p14:cNvPr>
              <p14:cNvContentPartPr/>
              <p14:nvPr/>
            </p14:nvContentPartPr>
            <p14:xfrm>
              <a:off x="4409400" y="2360320"/>
              <a:ext cx="968040" cy="418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95F073A-7A35-47D0-A5C3-BF31F7224D6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391760" y="2342680"/>
                <a:ext cx="100368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08E335-2074-4B9E-8AF2-282267A14A8C}"/>
                  </a:ext>
                </a:extLst>
              </p14:cNvPr>
              <p14:cNvContentPartPr/>
              <p14:nvPr/>
            </p14:nvContentPartPr>
            <p14:xfrm>
              <a:off x="7641480" y="2519080"/>
              <a:ext cx="120600" cy="168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08E335-2074-4B9E-8AF2-282267A14A8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23840" y="2501440"/>
                <a:ext cx="1562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7E45F09-B264-4469-B98E-D5C341472FC5}"/>
                  </a:ext>
                </a:extLst>
              </p14:cNvPr>
              <p14:cNvContentPartPr/>
              <p14:nvPr/>
            </p14:nvContentPartPr>
            <p14:xfrm>
              <a:off x="7832640" y="2569120"/>
              <a:ext cx="152640" cy="89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7E45F09-B264-4469-B98E-D5C341472FC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814640" y="2551480"/>
                <a:ext cx="1882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9DC367B-F33A-4239-B5AA-A16EDF3F7637}"/>
                  </a:ext>
                </a:extLst>
              </p14:cNvPr>
              <p14:cNvContentPartPr/>
              <p14:nvPr/>
            </p14:nvContentPartPr>
            <p14:xfrm>
              <a:off x="8061960" y="2519080"/>
              <a:ext cx="136800" cy="155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9DC367B-F33A-4239-B5AA-A16EDF3F7637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044320" y="2501440"/>
                <a:ext cx="17244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2912934-112E-49BD-9BFA-71AF575B661E}"/>
                  </a:ext>
                </a:extLst>
              </p14:cNvPr>
              <p14:cNvContentPartPr/>
              <p14:nvPr/>
            </p14:nvContentPartPr>
            <p14:xfrm>
              <a:off x="294240" y="3163840"/>
              <a:ext cx="115164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2912934-112E-49BD-9BFA-71AF575B661E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76594" y="3146213"/>
                <a:ext cx="1187291" cy="538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2EC52FE-8E23-4C6C-83B9-CE0950482478}"/>
                  </a:ext>
                </a:extLst>
              </p14:cNvPr>
              <p14:cNvContentPartPr/>
              <p14:nvPr/>
            </p14:nvContentPartPr>
            <p14:xfrm>
              <a:off x="2763120" y="3352120"/>
              <a:ext cx="2444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2EC52FE-8E23-4C6C-83B9-CE095048247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745120" y="3334480"/>
                <a:ext cx="280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8B4814D-7C8B-40FD-95E3-1304CD9CE890}"/>
                  </a:ext>
                </a:extLst>
              </p14:cNvPr>
              <p14:cNvContentPartPr/>
              <p14:nvPr/>
            </p14:nvContentPartPr>
            <p14:xfrm>
              <a:off x="2813880" y="3450400"/>
              <a:ext cx="227880" cy="24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8B4814D-7C8B-40FD-95E3-1304CD9CE89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795880" y="3432760"/>
                <a:ext cx="26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C0FD5A-444F-4455-A0AA-7368EBECB261}"/>
                  </a:ext>
                </a:extLst>
              </p14:cNvPr>
              <p14:cNvContentPartPr/>
              <p14:nvPr/>
            </p14:nvContentPartPr>
            <p14:xfrm>
              <a:off x="3291600" y="3210280"/>
              <a:ext cx="681840" cy="252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C0FD5A-444F-4455-A0AA-7368EBECB26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273600" y="3192280"/>
                <a:ext cx="71748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94DF2D5-F5FB-46C1-BDBF-4499B8A153C4}"/>
                  </a:ext>
                </a:extLst>
              </p14:cNvPr>
              <p14:cNvContentPartPr/>
              <p14:nvPr/>
            </p14:nvContentPartPr>
            <p14:xfrm>
              <a:off x="2315640" y="3254920"/>
              <a:ext cx="316080" cy="523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94DF2D5-F5FB-46C1-BDBF-4499B8A153C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297980" y="3237280"/>
                <a:ext cx="351761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F9D428-6BF1-4329-B1B4-AD37409CDF17}"/>
                  </a:ext>
                </a:extLst>
              </p14:cNvPr>
              <p14:cNvContentPartPr/>
              <p14:nvPr/>
            </p14:nvContentPartPr>
            <p14:xfrm>
              <a:off x="5679120" y="3109840"/>
              <a:ext cx="1119240" cy="263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F9D428-6BF1-4329-B1B4-AD37409CDF1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661474" y="3091840"/>
                <a:ext cx="1154891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84A627B-6678-42F2-9F5E-13301060138E}"/>
                  </a:ext>
                </a:extLst>
              </p14:cNvPr>
              <p14:cNvContentPartPr/>
              <p14:nvPr/>
            </p14:nvContentPartPr>
            <p14:xfrm>
              <a:off x="4976760" y="3055120"/>
              <a:ext cx="438840" cy="421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84A627B-6678-42F2-9F5E-13301060138E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958760" y="3037480"/>
                <a:ext cx="47448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B070039-63D1-492F-B38E-7E05015692A7}"/>
                  </a:ext>
                </a:extLst>
              </p14:cNvPr>
              <p14:cNvContentPartPr/>
              <p14:nvPr/>
            </p14:nvContentPartPr>
            <p14:xfrm>
              <a:off x="4287360" y="3149440"/>
              <a:ext cx="365040" cy="283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B070039-63D1-492F-B38E-7E05015692A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269360" y="3131440"/>
                <a:ext cx="4006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0D980D-8486-4F24-AA27-92EE3ADF2982}"/>
                  </a:ext>
                </a:extLst>
              </p14:cNvPr>
              <p14:cNvContentPartPr/>
              <p14:nvPr/>
            </p14:nvContentPartPr>
            <p14:xfrm>
              <a:off x="4871640" y="1196440"/>
              <a:ext cx="1072080" cy="102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0D980D-8486-4F24-AA27-92EE3ADF298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854000" y="1178440"/>
                <a:ext cx="1107720" cy="10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1FA6920-5000-4658-9600-2D02154E23D3}"/>
                  </a:ext>
                </a:extLst>
              </p14:cNvPr>
              <p14:cNvContentPartPr/>
              <p14:nvPr/>
            </p14:nvContentPartPr>
            <p14:xfrm>
              <a:off x="6985920" y="3331960"/>
              <a:ext cx="54720" cy="34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1FA6920-5000-4658-9600-2D02154E23D3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968280" y="3314320"/>
                <a:ext cx="9036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A3F42F0-907B-475F-8B5C-AF147C8E5CEA}"/>
                  </a:ext>
                </a:extLst>
              </p14:cNvPr>
              <p14:cNvContentPartPr/>
              <p14:nvPr/>
            </p14:nvContentPartPr>
            <p14:xfrm>
              <a:off x="7386240" y="3075640"/>
              <a:ext cx="625680" cy="358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A3F42F0-907B-475F-8B5C-AF147C8E5CE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368240" y="3058000"/>
                <a:ext cx="66132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7CF6B3D-0BA2-41E7-B6C1-A5560CAD3980}"/>
                  </a:ext>
                </a:extLst>
              </p14:cNvPr>
              <p14:cNvContentPartPr/>
              <p14:nvPr/>
            </p14:nvContentPartPr>
            <p14:xfrm>
              <a:off x="1117200" y="4195600"/>
              <a:ext cx="235440" cy="1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7CF6B3D-0BA2-41E7-B6C1-A5560CAD398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099560" y="4177960"/>
                <a:ext cx="271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15F5EB8-D307-4372-90A3-6D5B1D9659E7}"/>
                  </a:ext>
                </a:extLst>
              </p14:cNvPr>
              <p14:cNvContentPartPr/>
              <p14:nvPr/>
            </p14:nvContentPartPr>
            <p14:xfrm>
              <a:off x="1147800" y="4297120"/>
              <a:ext cx="195480" cy="10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15F5EB8-D307-4372-90A3-6D5B1D9659E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129800" y="4279480"/>
                <a:ext cx="231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FB5C57-D233-4824-9215-BB9546264056}"/>
                  </a:ext>
                </a:extLst>
              </p14:cNvPr>
              <p14:cNvContentPartPr/>
              <p14:nvPr/>
            </p14:nvContentPartPr>
            <p14:xfrm>
              <a:off x="1540560" y="3997240"/>
              <a:ext cx="1100880" cy="591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FB5C57-D233-4824-9215-BB9546264056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1522920" y="3979240"/>
                <a:ext cx="1136520" cy="62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18CE850-B29E-4934-BFAE-2C081FF97C7C}"/>
                  </a:ext>
                </a:extLst>
              </p14:cNvPr>
              <p14:cNvContentPartPr/>
              <p14:nvPr/>
            </p14:nvContentPartPr>
            <p14:xfrm>
              <a:off x="488640" y="4055920"/>
              <a:ext cx="450000" cy="561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18CE850-B29E-4934-BFAE-2C081FF97C7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70640" y="4037920"/>
                <a:ext cx="485640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8082944-CBBB-4414-B917-413EB7207562}"/>
                  </a:ext>
                </a:extLst>
              </p14:cNvPr>
              <p14:cNvContentPartPr/>
              <p14:nvPr/>
            </p14:nvContentPartPr>
            <p14:xfrm>
              <a:off x="2948880" y="4317640"/>
              <a:ext cx="129600" cy="145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8082944-CBBB-4414-B917-413EB720756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931240" y="4300000"/>
                <a:ext cx="1652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F67CD13-D6A6-4B6E-9123-154D70D83653}"/>
                  </a:ext>
                </a:extLst>
              </p14:cNvPr>
              <p14:cNvContentPartPr/>
              <p14:nvPr/>
            </p14:nvContentPartPr>
            <p14:xfrm>
              <a:off x="4083960" y="3980320"/>
              <a:ext cx="1265040" cy="317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F67CD13-D6A6-4B6E-9123-154D70D8365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066320" y="3962320"/>
                <a:ext cx="130068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1E8CDF6-E668-413B-8089-F691CF60DA16}"/>
                  </a:ext>
                </a:extLst>
              </p14:cNvPr>
              <p14:cNvContentPartPr/>
              <p14:nvPr/>
            </p14:nvContentPartPr>
            <p14:xfrm>
              <a:off x="3494640" y="3993280"/>
              <a:ext cx="385560" cy="407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1E8CDF6-E668-413B-8089-F691CF60DA1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476640" y="3975640"/>
                <a:ext cx="42120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C216ED-CD65-403A-B712-C9B63536FD14}"/>
                  </a:ext>
                </a:extLst>
              </p14:cNvPr>
              <p14:cNvContentPartPr/>
              <p14:nvPr/>
            </p14:nvContentPartPr>
            <p14:xfrm>
              <a:off x="5668680" y="3969880"/>
              <a:ext cx="407160" cy="343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C216ED-CD65-403A-B712-C9B63536FD1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651024" y="3951880"/>
                <a:ext cx="442832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B475B19-B15F-47A9-AE6D-583CC48DDCB6}"/>
                  </a:ext>
                </a:extLst>
              </p14:cNvPr>
              <p14:cNvContentPartPr/>
              <p14:nvPr/>
            </p14:nvContentPartPr>
            <p14:xfrm>
              <a:off x="6464640" y="3890680"/>
              <a:ext cx="30600" cy="404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B475B19-B15F-47A9-AE6D-583CC48DDCB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447000" y="3873040"/>
                <a:ext cx="6624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7E3A5D8-1CA2-47C1-B504-E5B28B173DB9}"/>
                  </a:ext>
                </a:extLst>
              </p14:cNvPr>
              <p14:cNvContentPartPr/>
              <p14:nvPr/>
            </p14:nvContentPartPr>
            <p14:xfrm>
              <a:off x="6510360" y="3941800"/>
              <a:ext cx="164880" cy="361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7E3A5D8-1CA2-47C1-B504-E5B28B173DB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92360" y="3924160"/>
                <a:ext cx="2005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B9C662-6D1F-4809-AA49-0227C13816D4}"/>
                  </a:ext>
                </a:extLst>
              </p14:cNvPr>
              <p14:cNvContentPartPr/>
              <p14:nvPr/>
            </p14:nvContentPartPr>
            <p14:xfrm>
              <a:off x="6715200" y="4189480"/>
              <a:ext cx="136080" cy="119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B9C662-6D1F-4809-AA49-0227C13816D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697560" y="4171480"/>
                <a:ext cx="17172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3F5EC31-B565-4186-8BE9-B334E8B320FD}"/>
                  </a:ext>
                </a:extLst>
              </p14:cNvPr>
              <p14:cNvContentPartPr/>
              <p14:nvPr/>
            </p14:nvContentPartPr>
            <p14:xfrm>
              <a:off x="6989880" y="4053760"/>
              <a:ext cx="264240" cy="20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3F5EC31-B565-4186-8BE9-B334E8B320F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971880" y="4035760"/>
                <a:ext cx="299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4F2DA44-9BB1-4E89-B436-E9E2D7243B4F}"/>
                  </a:ext>
                </a:extLst>
              </p14:cNvPr>
              <p14:cNvContentPartPr/>
              <p14:nvPr/>
            </p14:nvContentPartPr>
            <p14:xfrm>
              <a:off x="7020120" y="4175440"/>
              <a:ext cx="192600" cy="10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4F2DA44-9BB1-4E89-B436-E9E2D7243B4F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002480" y="4157440"/>
                <a:ext cx="22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2FD5AB0-DE68-45D9-B248-F256A8396BD7}"/>
                  </a:ext>
                </a:extLst>
              </p14:cNvPr>
              <p14:cNvContentPartPr/>
              <p14:nvPr/>
            </p14:nvContentPartPr>
            <p14:xfrm>
              <a:off x="7436640" y="3875560"/>
              <a:ext cx="998640" cy="370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2FD5AB0-DE68-45D9-B248-F256A8396BD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419000" y="3857560"/>
                <a:ext cx="103428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3E0D70-55F2-449F-BB35-4FC67BC7E4BC}"/>
                  </a:ext>
                </a:extLst>
              </p14:cNvPr>
              <p14:cNvContentPartPr/>
              <p14:nvPr/>
            </p14:nvContentPartPr>
            <p14:xfrm>
              <a:off x="5932920" y="1147840"/>
              <a:ext cx="1252080" cy="1087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3E0D70-55F2-449F-BB35-4FC67BC7E4B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915280" y="1130200"/>
                <a:ext cx="1287720" cy="11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1C86FA-F086-4BA2-BBC9-97598EDD3EF3}"/>
                  </a:ext>
                </a:extLst>
              </p14:cNvPr>
              <p14:cNvContentPartPr/>
              <p14:nvPr/>
            </p14:nvContentPartPr>
            <p14:xfrm>
              <a:off x="425640" y="4704280"/>
              <a:ext cx="709920" cy="396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1C86FA-F086-4BA2-BBC9-97598EDD3EF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07991" y="4686640"/>
                <a:ext cx="745578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A5E6177-9A41-45C1-8DE6-7C973D7F8FE9}"/>
                  </a:ext>
                </a:extLst>
              </p14:cNvPr>
              <p14:cNvContentPartPr/>
              <p14:nvPr/>
            </p14:nvContentPartPr>
            <p14:xfrm>
              <a:off x="2732880" y="4987960"/>
              <a:ext cx="245520" cy="20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A5E6177-9A41-45C1-8DE6-7C973D7F8FE9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714880" y="4969960"/>
                <a:ext cx="281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75FA7C-6EFE-40A0-AA3B-B7B138E9B193}"/>
                  </a:ext>
                </a:extLst>
              </p14:cNvPr>
              <p14:cNvContentPartPr/>
              <p14:nvPr/>
            </p14:nvContentPartPr>
            <p14:xfrm>
              <a:off x="2763120" y="5075080"/>
              <a:ext cx="213480" cy="25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75FA7C-6EFE-40A0-AA3B-B7B138E9B19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745120" y="5057080"/>
                <a:ext cx="2491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42183F-ED12-4372-AB42-8083BA73B624}"/>
                  </a:ext>
                </a:extLst>
              </p14:cNvPr>
              <p14:cNvContentPartPr/>
              <p14:nvPr/>
            </p14:nvContentPartPr>
            <p14:xfrm>
              <a:off x="3249120" y="4780960"/>
              <a:ext cx="492480" cy="392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42183F-ED12-4372-AB42-8083BA73B624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231493" y="4762960"/>
                <a:ext cx="528094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E5F8F6E-C88D-4812-AEC7-301793590D2D}"/>
                  </a:ext>
                </a:extLst>
              </p14:cNvPr>
              <p14:cNvContentPartPr/>
              <p14:nvPr/>
            </p14:nvContentPartPr>
            <p14:xfrm>
              <a:off x="2125200" y="4795000"/>
              <a:ext cx="323280" cy="476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E5F8F6E-C88D-4812-AEC7-301793590D2D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107560" y="4777360"/>
                <a:ext cx="35892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5E72E77-1203-4E65-A645-758731EB3C25}"/>
                  </a:ext>
                </a:extLst>
              </p14:cNvPr>
              <p14:cNvContentPartPr/>
              <p14:nvPr/>
            </p14:nvContentPartPr>
            <p14:xfrm>
              <a:off x="4205280" y="4508440"/>
              <a:ext cx="4593960" cy="14641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5E72E77-1203-4E65-A645-758731EB3C2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187639" y="4490440"/>
                <a:ext cx="4629603" cy="14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6015921-2518-4EEB-A112-195338EEDBD9}"/>
                  </a:ext>
                </a:extLst>
              </p14:cNvPr>
              <p14:cNvContentPartPr/>
              <p14:nvPr/>
            </p14:nvContentPartPr>
            <p14:xfrm>
              <a:off x="2905680" y="5952040"/>
              <a:ext cx="513000" cy="266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6015921-2518-4EEB-A112-195338EEDBD9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887693" y="5934064"/>
                <a:ext cx="548615" cy="3019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0944D13-AB83-46B4-8B0C-4EFC967EB55E}"/>
                  </a:ext>
                </a:extLst>
              </p14:cNvPr>
              <p14:cNvContentPartPr/>
              <p14:nvPr/>
            </p14:nvContentPartPr>
            <p14:xfrm>
              <a:off x="2234640" y="5932960"/>
              <a:ext cx="560880" cy="406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0944D13-AB83-46B4-8B0C-4EFC967EB55E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2217000" y="5914960"/>
                <a:ext cx="59652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EDF4841-197A-4B0C-BA68-2AD8DBCBAF8D}"/>
                  </a:ext>
                </a:extLst>
              </p14:cNvPr>
              <p14:cNvContentPartPr/>
              <p14:nvPr/>
            </p14:nvContentPartPr>
            <p14:xfrm>
              <a:off x="1330320" y="5831440"/>
              <a:ext cx="317160" cy="305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EDF4841-197A-4B0C-BA68-2AD8DBCBAF8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312660" y="5813800"/>
                <a:ext cx="352841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517E76B-C2E1-4719-8B9A-635441D96ABF}"/>
                  </a:ext>
                </a:extLst>
              </p14:cNvPr>
              <p14:cNvContentPartPr/>
              <p14:nvPr/>
            </p14:nvContentPartPr>
            <p14:xfrm>
              <a:off x="3555840" y="6042760"/>
              <a:ext cx="523800" cy="4298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517E76B-C2E1-4719-8B9A-635441D96ABF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537852" y="6024760"/>
                <a:ext cx="559416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4FB4C2E-BC2C-466D-9554-6E15786B703D}"/>
                  </a:ext>
                </a:extLst>
              </p14:cNvPr>
              <p14:cNvContentPartPr/>
              <p14:nvPr/>
            </p14:nvContentPartPr>
            <p14:xfrm>
              <a:off x="4185480" y="6078400"/>
              <a:ext cx="786240" cy="417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4FB4C2E-BC2C-466D-9554-6E15786B703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167832" y="6060400"/>
                <a:ext cx="821896" cy="452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2278456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339044-539B-497A-BFF6-D5E7384038FA}"/>
                  </a:ext>
                </a:extLst>
              </p14:cNvPr>
              <p14:cNvContentPartPr/>
              <p14:nvPr/>
            </p14:nvContentPartPr>
            <p14:xfrm>
              <a:off x="2326440" y="339640"/>
              <a:ext cx="61200" cy="366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339044-539B-497A-BFF6-D5E7384038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08800" y="321640"/>
                <a:ext cx="968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88B76CA-5EE6-49E6-98B8-3E4F75D0F2E3}"/>
                  </a:ext>
                </a:extLst>
              </p14:cNvPr>
              <p14:cNvContentPartPr/>
              <p14:nvPr/>
            </p14:nvContentPartPr>
            <p14:xfrm>
              <a:off x="2305920" y="332440"/>
              <a:ext cx="225000" cy="338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88B76CA-5EE6-49E6-98B8-3E4F75D0F2E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87920" y="314440"/>
                <a:ext cx="2606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167BBC4-58C6-46B6-A578-4B32E4FE8B19}"/>
                  </a:ext>
                </a:extLst>
              </p14:cNvPr>
              <p14:cNvContentPartPr/>
              <p14:nvPr/>
            </p14:nvContentPartPr>
            <p14:xfrm>
              <a:off x="2579160" y="547360"/>
              <a:ext cx="112680" cy="157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167BBC4-58C6-46B6-A578-4B32E4FE8B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61520" y="529360"/>
                <a:ext cx="1483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BB589FF-E890-4F3E-B5EE-FFB7FF7D3B78}"/>
                  </a:ext>
                </a:extLst>
              </p14:cNvPr>
              <p14:cNvContentPartPr/>
              <p14:nvPr/>
            </p14:nvContentPartPr>
            <p14:xfrm>
              <a:off x="2732880" y="375640"/>
              <a:ext cx="194400" cy="30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BB589FF-E890-4F3E-B5EE-FFB7FF7D3B7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14880" y="358000"/>
                <a:ext cx="230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F3C594D-E63B-42AC-B979-5D47E8EF6FE0}"/>
                  </a:ext>
                </a:extLst>
              </p14:cNvPr>
              <p14:cNvContentPartPr/>
              <p14:nvPr/>
            </p14:nvContentPartPr>
            <p14:xfrm>
              <a:off x="3169560" y="275920"/>
              <a:ext cx="701280" cy="585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F3C594D-E63B-42AC-B979-5D47E8EF6FE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51560" y="258280"/>
                <a:ext cx="736920" cy="62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A779A76-7C14-477F-8B32-052D1B26D656}"/>
                  </a:ext>
                </a:extLst>
              </p14:cNvPr>
              <p14:cNvContentPartPr/>
              <p14:nvPr/>
            </p14:nvContentPartPr>
            <p14:xfrm>
              <a:off x="3708120" y="447640"/>
              <a:ext cx="214920" cy="19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A779A76-7C14-477F-8B32-052D1B26D65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90480" y="430000"/>
                <a:ext cx="250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B4E0B20-C811-459C-8239-D6E120FE39A3}"/>
                  </a:ext>
                </a:extLst>
              </p14:cNvPr>
              <p14:cNvContentPartPr/>
              <p14:nvPr/>
            </p14:nvContentPartPr>
            <p14:xfrm>
              <a:off x="3984960" y="477160"/>
              <a:ext cx="99000" cy="17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B4E0B20-C811-459C-8239-D6E120FE39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66960" y="459160"/>
                <a:ext cx="1346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A1552F-5D5C-4EDA-AA74-802A879B1580}"/>
                  </a:ext>
                </a:extLst>
              </p14:cNvPr>
              <p14:cNvContentPartPr/>
              <p14:nvPr/>
            </p14:nvContentPartPr>
            <p14:xfrm>
              <a:off x="3540000" y="334960"/>
              <a:ext cx="15840" cy="2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A1552F-5D5C-4EDA-AA74-802A879B158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22360" y="316960"/>
                <a:ext cx="5148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095166-6A45-4145-857C-6F125DFD1998}"/>
                  </a:ext>
                </a:extLst>
              </p14:cNvPr>
              <p14:cNvContentPartPr/>
              <p14:nvPr/>
            </p14:nvContentPartPr>
            <p14:xfrm>
              <a:off x="4455840" y="467080"/>
              <a:ext cx="235800" cy="155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095166-6A45-4145-857C-6F125DFD199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37840" y="449080"/>
                <a:ext cx="2714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92C01E5-168A-4FA3-BD11-7242CC39BEBC}"/>
                  </a:ext>
                </a:extLst>
              </p14:cNvPr>
              <p14:cNvContentPartPr/>
              <p14:nvPr/>
            </p14:nvContentPartPr>
            <p14:xfrm>
              <a:off x="5133720" y="238120"/>
              <a:ext cx="616680" cy="339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92C01E5-168A-4FA3-BD11-7242CC39BEB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16080" y="220480"/>
                <a:ext cx="6523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1B9774-0CC3-4C3F-8C0D-9E0673836615}"/>
                  </a:ext>
                </a:extLst>
              </p14:cNvPr>
              <p14:cNvContentPartPr/>
              <p14:nvPr/>
            </p14:nvContentPartPr>
            <p14:xfrm>
              <a:off x="6275280" y="396880"/>
              <a:ext cx="166320" cy="183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1B9774-0CC3-4C3F-8C0D-9E067383661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57280" y="379240"/>
                <a:ext cx="2019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12ABFF-6E4E-41A1-AA4D-1F8D03F0EC56}"/>
                  </a:ext>
                </a:extLst>
              </p14:cNvPr>
              <p14:cNvContentPartPr/>
              <p14:nvPr/>
            </p14:nvContentPartPr>
            <p14:xfrm>
              <a:off x="6573000" y="442240"/>
              <a:ext cx="149400" cy="96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12ABFF-6E4E-41A1-AA4D-1F8D03F0EC5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55000" y="424240"/>
                <a:ext cx="18504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D7027C5-2EAD-4A8E-A299-921EA0C325EA}"/>
                  </a:ext>
                </a:extLst>
              </p14:cNvPr>
              <p14:cNvContentPartPr/>
              <p14:nvPr/>
            </p14:nvContentPartPr>
            <p14:xfrm>
              <a:off x="6856680" y="395440"/>
              <a:ext cx="133560" cy="13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D7027C5-2EAD-4A8E-A299-921EA0C325E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9040" y="377800"/>
                <a:ext cx="1692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C5819F-3763-4DB6-85DC-B356084CB051}"/>
                  </a:ext>
                </a:extLst>
              </p14:cNvPr>
              <p14:cNvContentPartPr/>
              <p14:nvPr/>
            </p14:nvContentPartPr>
            <p14:xfrm>
              <a:off x="7089960" y="233080"/>
              <a:ext cx="153360" cy="269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C5819F-3763-4DB6-85DC-B356084CB0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71960" y="215440"/>
                <a:ext cx="1890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8902146-972C-4AE0-987C-BCC455D6D779}"/>
                  </a:ext>
                </a:extLst>
              </p14:cNvPr>
              <p14:cNvContentPartPr/>
              <p14:nvPr/>
            </p14:nvContentPartPr>
            <p14:xfrm>
              <a:off x="7446720" y="243880"/>
              <a:ext cx="932040" cy="336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8902146-972C-4AE0-987C-BCC455D6D7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29080" y="226221"/>
                <a:ext cx="967680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1301072-7FD0-49E2-A3C5-80CB595C4293}"/>
                  </a:ext>
                </a:extLst>
              </p14:cNvPr>
              <p14:cNvContentPartPr/>
              <p14:nvPr/>
            </p14:nvContentPartPr>
            <p14:xfrm>
              <a:off x="927840" y="1198600"/>
              <a:ext cx="27360" cy="14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1301072-7FD0-49E2-A3C5-80CB595C429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10200" y="1180600"/>
                <a:ext cx="630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3F55A83-7B62-4DDB-8B5B-9899105417B9}"/>
                  </a:ext>
                </a:extLst>
              </p14:cNvPr>
              <p14:cNvContentPartPr/>
              <p14:nvPr/>
            </p14:nvContentPartPr>
            <p14:xfrm>
              <a:off x="633000" y="934360"/>
              <a:ext cx="188640" cy="446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3F55A83-7B62-4DDB-8B5B-9899105417B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5000" y="916720"/>
                <a:ext cx="22428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F852A0-FB07-4D07-9B9C-7E6D0E2943E1}"/>
                  </a:ext>
                </a:extLst>
              </p14:cNvPr>
              <p14:cNvContentPartPr/>
              <p14:nvPr/>
            </p14:nvContentPartPr>
            <p14:xfrm>
              <a:off x="1178400" y="1106440"/>
              <a:ext cx="193680" cy="92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F852A0-FB07-4D07-9B9C-7E6D0E2943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60400" y="1088731"/>
                <a:ext cx="229320" cy="128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CBDA833-BC31-46BC-86BA-08824EE4956C}"/>
                  </a:ext>
                </a:extLst>
              </p14:cNvPr>
              <p14:cNvContentPartPr/>
              <p14:nvPr/>
            </p14:nvContentPartPr>
            <p14:xfrm>
              <a:off x="1556760" y="975040"/>
              <a:ext cx="371880" cy="37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CBDA833-BC31-46BC-86BA-08824EE4956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39120" y="957383"/>
                <a:ext cx="407520" cy="410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430C9DD-2C7F-483F-B92D-8DAB8783F913}"/>
                  </a:ext>
                </a:extLst>
              </p14:cNvPr>
              <p14:cNvContentPartPr/>
              <p14:nvPr/>
            </p14:nvContentPartPr>
            <p14:xfrm>
              <a:off x="2102520" y="1080160"/>
              <a:ext cx="212760" cy="1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430C9DD-2C7F-483F-B92D-8DAB8783F91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84880" y="1062520"/>
                <a:ext cx="2484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C5CB44C-8403-41FE-B763-2D1C211122F2}"/>
                  </a:ext>
                </a:extLst>
              </p14:cNvPr>
              <p14:cNvContentPartPr/>
              <p14:nvPr/>
            </p14:nvContentPartPr>
            <p14:xfrm>
              <a:off x="2133480" y="1187800"/>
              <a:ext cx="265680" cy="1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C5CB44C-8403-41FE-B763-2D1C211122F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15480" y="1169800"/>
                <a:ext cx="301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8581240-380C-4AD2-BBCB-3F0B24F3E3F5}"/>
                  </a:ext>
                </a:extLst>
              </p14:cNvPr>
              <p14:cNvContentPartPr/>
              <p14:nvPr/>
            </p14:nvContentPartPr>
            <p14:xfrm>
              <a:off x="2580240" y="1004200"/>
              <a:ext cx="549000" cy="277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8581240-380C-4AD2-BBCB-3F0B24F3E3F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2600" y="986560"/>
                <a:ext cx="5846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D0CAE69-81AB-472B-B5A4-A1C54242215C}"/>
                  </a:ext>
                </a:extLst>
              </p14:cNvPr>
              <p14:cNvContentPartPr/>
              <p14:nvPr/>
            </p14:nvContentPartPr>
            <p14:xfrm>
              <a:off x="2082360" y="1475080"/>
              <a:ext cx="1289160" cy="443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D0CAE69-81AB-472B-B5A4-A1C5424221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5" y="1457080"/>
                <a:ext cx="1324790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E9E5A70-33BE-4E0E-9893-03907362AB50}"/>
                  </a:ext>
                </a:extLst>
              </p14:cNvPr>
              <p14:cNvContentPartPr/>
              <p14:nvPr/>
            </p14:nvContentPartPr>
            <p14:xfrm>
              <a:off x="4896480" y="1665880"/>
              <a:ext cx="212760" cy="2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E9E5A70-33BE-4E0E-9893-03907362AB5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78840" y="1648240"/>
                <a:ext cx="248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79DADBE-B816-4696-B615-3BE728446B58}"/>
                  </a:ext>
                </a:extLst>
              </p14:cNvPr>
              <p14:cNvContentPartPr/>
              <p14:nvPr/>
            </p14:nvContentPartPr>
            <p14:xfrm>
              <a:off x="4947600" y="1767760"/>
              <a:ext cx="194760" cy="28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79DADBE-B816-4696-B615-3BE728446B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929960" y="1749760"/>
                <a:ext cx="23040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8A92CED-82BC-4EB5-81D9-B779A153A9CF}"/>
                  </a:ext>
                </a:extLst>
              </p14:cNvPr>
              <p14:cNvContentPartPr/>
              <p14:nvPr/>
            </p14:nvContentPartPr>
            <p14:xfrm>
              <a:off x="3991080" y="1508200"/>
              <a:ext cx="724320" cy="459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8A92CED-82BC-4EB5-81D9-B779A153A9C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73080" y="1490560"/>
                <a:ext cx="75996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1297DA-13B0-48A6-8722-89DDAF8AC1ED}"/>
                  </a:ext>
                </a:extLst>
              </p14:cNvPr>
              <p14:cNvContentPartPr/>
              <p14:nvPr/>
            </p14:nvContentPartPr>
            <p14:xfrm>
              <a:off x="5333880" y="1548880"/>
              <a:ext cx="269640" cy="241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1297DA-13B0-48A6-8722-89DDAF8AC1E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15880" y="1531240"/>
                <a:ext cx="30528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80E8058-E8B9-405E-A4DD-582778D07312}"/>
                  </a:ext>
                </a:extLst>
              </p14:cNvPr>
              <p14:cNvContentPartPr/>
              <p14:nvPr/>
            </p14:nvContentPartPr>
            <p14:xfrm>
              <a:off x="5750760" y="1502080"/>
              <a:ext cx="203040" cy="323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80E8058-E8B9-405E-A4DD-582778D073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32760" y="1484080"/>
                <a:ext cx="238680" cy="359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80845649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AC8672-4D8D-45F9-BFCA-9C742266AD5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565" r="8750" b="81111"/>
          <a:stretch/>
        </p:blipFill>
        <p:spPr>
          <a:xfrm>
            <a:off x="221965" y="76200"/>
            <a:ext cx="8772947" cy="105092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14:cNvPr>
              <p14:cNvContentPartPr/>
              <p14:nvPr/>
            </p14:nvContentPartPr>
            <p14:xfrm>
              <a:off x="741360" y="518920"/>
              <a:ext cx="2513520" cy="79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3360" y="483280"/>
                <a:ext cx="254916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14:cNvPr>
              <p14:cNvContentPartPr/>
              <p14:nvPr/>
            </p14:nvContentPartPr>
            <p14:xfrm>
              <a:off x="4910520" y="731320"/>
              <a:ext cx="659160" cy="252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892520" y="713320"/>
                <a:ext cx="69480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14:cNvPr>
              <p14:cNvContentPartPr/>
              <p14:nvPr/>
            </p14:nvContentPartPr>
            <p14:xfrm>
              <a:off x="6167280" y="660040"/>
              <a:ext cx="30240" cy="20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149280" y="642400"/>
                <a:ext cx="6588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14:cNvPr>
              <p14:cNvContentPartPr/>
              <p14:nvPr/>
            </p14:nvContentPartPr>
            <p14:xfrm>
              <a:off x="6298680" y="608560"/>
              <a:ext cx="404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280696" y="590895"/>
                <a:ext cx="440248" cy="28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14:cNvPr>
              <p14:cNvContentPartPr/>
              <p14:nvPr/>
            </p14:nvContentPartPr>
            <p14:xfrm>
              <a:off x="5727360" y="689920"/>
              <a:ext cx="332280" cy="207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709360" y="671920"/>
                <a:ext cx="367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14:cNvPr>
              <p14:cNvContentPartPr/>
              <p14:nvPr/>
            </p14:nvContentPartPr>
            <p14:xfrm>
              <a:off x="6876480" y="588760"/>
              <a:ext cx="387000" cy="47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858840" y="571120"/>
                <a:ext cx="422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14:cNvPr>
              <p14:cNvContentPartPr/>
              <p14:nvPr/>
            </p14:nvContentPartPr>
            <p14:xfrm>
              <a:off x="7812840" y="558520"/>
              <a:ext cx="825840" cy="4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794840" y="522520"/>
                <a:ext cx="8614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14:cNvPr>
              <p14:cNvContentPartPr/>
              <p14:nvPr/>
            </p14:nvContentPartPr>
            <p14:xfrm>
              <a:off x="5252160" y="558520"/>
              <a:ext cx="1180080" cy="2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234520" y="522520"/>
                <a:ext cx="12157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14:cNvPr>
              <p14:cNvContentPartPr/>
              <p14:nvPr/>
            </p14:nvContentPartPr>
            <p14:xfrm>
              <a:off x="7505400" y="818800"/>
              <a:ext cx="50760" cy="121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87400" y="800800"/>
                <a:ext cx="864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14:cNvPr>
              <p14:cNvContentPartPr/>
              <p14:nvPr/>
            </p14:nvContentPartPr>
            <p14:xfrm>
              <a:off x="8026320" y="785680"/>
              <a:ext cx="101160" cy="17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8008320" y="767680"/>
                <a:ext cx="1368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14:cNvPr>
              <p14:cNvContentPartPr/>
              <p14:nvPr/>
            </p14:nvContentPartPr>
            <p14:xfrm>
              <a:off x="8239440" y="716200"/>
              <a:ext cx="109080" cy="15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8221440" y="698200"/>
                <a:ext cx="1447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14:cNvPr>
              <p14:cNvContentPartPr/>
              <p14:nvPr/>
            </p14:nvContentPartPr>
            <p14:xfrm>
              <a:off x="8421960" y="670120"/>
              <a:ext cx="478080" cy="316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8403974" y="652460"/>
                <a:ext cx="513693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14:cNvPr>
              <p14:cNvContentPartPr/>
              <p14:nvPr/>
            </p14:nvContentPartPr>
            <p14:xfrm>
              <a:off x="8036040" y="863440"/>
              <a:ext cx="114480" cy="2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018400" y="845440"/>
                <a:ext cx="1501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14:cNvPr>
              <p14:cNvContentPartPr/>
              <p14:nvPr/>
            </p14:nvContentPartPr>
            <p14:xfrm>
              <a:off x="7741560" y="732400"/>
              <a:ext cx="153000" cy="184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23878" y="714400"/>
                <a:ext cx="188724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14:cNvPr>
              <p14:cNvContentPartPr/>
              <p14:nvPr/>
            </p14:nvContentPartPr>
            <p14:xfrm>
              <a:off x="700680" y="899080"/>
              <a:ext cx="1566360" cy="76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2680" y="863080"/>
                <a:ext cx="160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14:cNvPr>
              <p14:cNvContentPartPr/>
              <p14:nvPr/>
            </p14:nvContentPartPr>
            <p14:xfrm>
              <a:off x="3409680" y="1525840"/>
              <a:ext cx="34560" cy="19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92040" y="1508200"/>
                <a:ext cx="7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14:cNvPr>
              <p14:cNvContentPartPr/>
              <p14:nvPr/>
            </p14:nvContentPartPr>
            <p14:xfrm>
              <a:off x="3435600" y="1635640"/>
              <a:ext cx="1872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417600" y="1617640"/>
                <a:ext cx="543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14:cNvPr>
              <p14:cNvContentPartPr/>
              <p14:nvPr/>
            </p14:nvContentPartPr>
            <p14:xfrm>
              <a:off x="538320" y="1151440"/>
              <a:ext cx="2676960" cy="840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20322" y="1133440"/>
                <a:ext cx="2712595" cy="87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E9322D8-85FC-4BF8-8F8B-8E0CC66903CB}"/>
                  </a:ext>
                </a:extLst>
              </p14:cNvPr>
              <p14:cNvContentPartPr/>
              <p14:nvPr/>
            </p14:nvContentPartPr>
            <p14:xfrm>
              <a:off x="5587680" y="1746880"/>
              <a:ext cx="243000" cy="30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E9322D8-85FC-4BF8-8F8B-8E0CC66903C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70040" y="1729240"/>
                <a:ext cx="278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4D0DBC-AC22-46B9-89D3-D9FF896AB8D1}"/>
                  </a:ext>
                </a:extLst>
              </p14:cNvPr>
              <p14:cNvContentPartPr/>
              <p14:nvPr/>
            </p14:nvContentPartPr>
            <p14:xfrm>
              <a:off x="5658960" y="1848040"/>
              <a:ext cx="193320" cy="11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4D0DBC-AC22-46B9-89D3-D9FF896AB8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640960" y="1830400"/>
                <a:ext cx="228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61C82C-FE85-4436-A72F-181199C9737C}"/>
                  </a:ext>
                </a:extLst>
              </p14:cNvPr>
              <p14:cNvContentPartPr/>
              <p14:nvPr/>
            </p14:nvContentPartPr>
            <p14:xfrm>
              <a:off x="7028400" y="1555360"/>
              <a:ext cx="448560" cy="436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61C82C-FE85-4436-A72F-181199C9737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10746" y="1537720"/>
                <a:ext cx="484229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1945FB-DE75-4CFC-83E1-C7A75CB23D18}"/>
                  </a:ext>
                </a:extLst>
              </p14:cNvPr>
              <p14:cNvContentPartPr/>
              <p14:nvPr/>
            </p14:nvContentPartPr>
            <p14:xfrm>
              <a:off x="6664440" y="1706560"/>
              <a:ext cx="246600" cy="27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1945FB-DE75-4CFC-83E1-C7A75CB23D1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46800" y="1688920"/>
                <a:ext cx="28224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4AAF104-7717-4990-9C3E-3C0779CF2C88}"/>
                  </a:ext>
                </a:extLst>
              </p14:cNvPr>
              <p14:cNvContentPartPr/>
              <p14:nvPr/>
            </p14:nvContentPartPr>
            <p14:xfrm>
              <a:off x="6085200" y="1564000"/>
              <a:ext cx="388800" cy="426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4AAF104-7717-4990-9C3E-3C0779CF2C88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067200" y="1546345"/>
                <a:ext cx="424440" cy="462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5A5F6E3-8F7D-4402-B479-24DE9E92AF99}"/>
                  </a:ext>
                </a:extLst>
              </p14:cNvPr>
              <p14:cNvContentPartPr/>
              <p14:nvPr/>
            </p14:nvContentPartPr>
            <p14:xfrm>
              <a:off x="4892520" y="1641760"/>
              <a:ext cx="370440" cy="39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5A5F6E3-8F7D-4402-B479-24DE9E92AF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874520" y="1623760"/>
                <a:ext cx="4060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620AADE-590A-4CE6-AC14-4747A73C3114}"/>
                  </a:ext>
                </a:extLst>
              </p14:cNvPr>
              <p14:cNvContentPartPr/>
              <p14:nvPr/>
            </p14:nvContentPartPr>
            <p14:xfrm>
              <a:off x="4592280" y="1747240"/>
              <a:ext cx="181440" cy="243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620AADE-590A-4CE6-AC14-4747A73C311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74280" y="1729600"/>
                <a:ext cx="21708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9D067F-C74C-40FA-BAE6-8D917180EE50}"/>
                  </a:ext>
                </a:extLst>
              </p14:cNvPr>
              <p14:cNvContentPartPr/>
              <p14:nvPr/>
            </p14:nvContentPartPr>
            <p14:xfrm>
              <a:off x="4170720" y="1574440"/>
              <a:ext cx="289800" cy="483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9D067F-C74C-40FA-BAE6-8D917180EE5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52720" y="1556800"/>
                <a:ext cx="32544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BA63B4-5295-4F50-A7F6-9FE9C7E38C6C}"/>
                  </a:ext>
                </a:extLst>
              </p14:cNvPr>
              <p14:cNvContentPartPr/>
              <p14:nvPr/>
            </p14:nvContentPartPr>
            <p14:xfrm>
              <a:off x="1250040" y="2620960"/>
              <a:ext cx="60840" cy="347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BA63B4-5295-4F50-A7F6-9FE9C7E38C6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232040" y="2602960"/>
                <a:ext cx="964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9420A3B-584F-4FCB-9B93-D1E047337C7B}"/>
                  </a:ext>
                </a:extLst>
              </p14:cNvPr>
              <p14:cNvContentPartPr/>
              <p14:nvPr/>
            </p14:nvContentPartPr>
            <p14:xfrm>
              <a:off x="1106760" y="2601160"/>
              <a:ext cx="337320" cy="70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9420A3B-584F-4FCB-9B93-D1E047337C7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089120" y="2583520"/>
                <a:ext cx="3729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AAFFE64-ACC6-4EE7-A229-08F2A48D1699}"/>
                  </a:ext>
                </a:extLst>
              </p14:cNvPr>
              <p14:cNvContentPartPr/>
              <p14:nvPr/>
            </p14:nvContentPartPr>
            <p14:xfrm>
              <a:off x="1106760" y="2926240"/>
              <a:ext cx="254520" cy="60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AAFFE64-ACC6-4EE7-A229-08F2A48D169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089120" y="2908600"/>
                <a:ext cx="29016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5C303C6-A2DF-433A-8585-3D74BB506280}"/>
                  </a:ext>
                </a:extLst>
              </p14:cNvPr>
              <p14:cNvContentPartPr/>
              <p14:nvPr/>
            </p14:nvContentPartPr>
            <p14:xfrm>
              <a:off x="1608240" y="2529520"/>
              <a:ext cx="47880" cy="93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5C303C6-A2DF-433A-8585-3D74BB50628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590240" y="2511520"/>
                <a:ext cx="8352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6387B21-388B-4C2A-9996-39CB15F24D69}"/>
                  </a:ext>
                </a:extLst>
              </p14:cNvPr>
              <p14:cNvContentPartPr/>
              <p14:nvPr/>
            </p14:nvContentPartPr>
            <p14:xfrm>
              <a:off x="1605000" y="2579560"/>
              <a:ext cx="414720" cy="306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6387B21-388B-4C2A-9996-39CB15F24D6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87000" y="2561560"/>
                <a:ext cx="4503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631DF86-D719-464F-9EB1-E9A812848E7E}"/>
                  </a:ext>
                </a:extLst>
              </p14:cNvPr>
              <p14:cNvContentPartPr/>
              <p14:nvPr/>
            </p14:nvContentPartPr>
            <p14:xfrm>
              <a:off x="2380800" y="2702320"/>
              <a:ext cx="118800" cy="179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631DF86-D719-464F-9EB1-E9A812848E7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62800" y="2684320"/>
                <a:ext cx="1544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61C4D8B-51B2-4F78-B2F6-A05881112B10}"/>
                  </a:ext>
                </a:extLst>
              </p14:cNvPr>
              <p14:cNvContentPartPr/>
              <p14:nvPr/>
            </p14:nvContentPartPr>
            <p14:xfrm>
              <a:off x="2569080" y="2491000"/>
              <a:ext cx="388440" cy="375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61C4D8B-51B2-4F78-B2F6-A05881112B1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551440" y="2473360"/>
                <a:ext cx="424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FCF6E46-0334-4853-8201-DA1E4DA545B9}"/>
                  </a:ext>
                </a:extLst>
              </p14:cNvPr>
              <p14:cNvContentPartPr/>
              <p14:nvPr/>
            </p14:nvContentPartPr>
            <p14:xfrm>
              <a:off x="2732880" y="2654800"/>
              <a:ext cx="291960" cy="1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FCF6E46-0334-4853-8201-DA1E4DA545B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14880" y="2637160"/>
                <a:ext cx="327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F6998F0-DE50-48B2-887A-E30190953684}"/>
                  </a:ext>
                </a:extLst>
              </p14:cNvPr>
              <p14:cNvContentPartPr/>
              <p14:nvPr/>
            </p14:nvContentPartPr>
            <p14:xfrm>
              <a:off x="3309960" y="2651200"/>
              <a:ext cx="93960" cy="154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F6998F0-DE50-48B2-887A-E3019095368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91960" y="2633560"/>
                <a:ext cx="1296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2226B7-D8AE-429F-A171-7F903264B171}"/>
                  </a:ext>
                </a:extLst>
              </p14:cNvPr>
              <p14:cNvContentPartPr/>
              <p14:nvPr/>
            </p14:nvContentPartPr>
            <p14:xfrm>
              <a:off x="3508680" y="2654080"/>
              <a:ext cx="10764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2226B7-D8AE-429F-A171-7F903264B171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491040" y="2636080"/>
                <a:ext cx="143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C92B4A4-216A-4DEB-BD27-FDC669688916}"/>
                  </a:ext>
                </a:extLst>
              </p14:cNvPr>
              <p14:cNvContentPartPr/>
              <p14:nvPr/>
            </p14:nvContentPartPr>
            <p14:xfrm>
              <a:off x="3681480" y="2626000"/>
              <a:ext cx="78840" cy="135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C92B4A4-216A-4DEB-BD27-FDC66968891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663840" y="2608000"/>
                <a:ext cx="1144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441F031-3380-46A3-BE7E-E0692B8DB47E}"/>
                  </a:ext>
                </a:extLst>
              </p14:cNvPr>
              <p14:cNvContentPartPr/>
              <p14:nvPr/>
            </p14:nvContentPartPr>
            <p14:xfrm>
              <a:off x="3789120" y="2625640"/>
              <a:ext cx="100440" cy="178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441F031-3380-46A3-BE7E-E0692B8DB47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771480" y="2607640"/>
                <a:ext cx="13608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ED50E85-F446-44E3-BF93-A466402CF4F6}"/>
                  </a:ext>
                </a:extLst>
              </p14:cNvPr>
              <p14:cNvContentPartPr/>
              <p14:nvPr/>
            </p14:nvContentPartPr>
            <p14:xfrm>
              <a:off x="3927360" y="2457160"/>
              <a:ext cx="210240" cy="338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ED50E85-F446-44E3-BF93-A466402CF4F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909720" y="2439520"/>
                <a:ext cx="2458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FD8A6F5-2BFA-42B2-AB40-CF5B50F00DA7}"/>
                  </a:ext>
                </a:extLst>
              </p14:cNvPr>
              <p14:cNvContentPartPr/>
              <p14:nvPr/>
            </p14:nvContentPartPr>
            <p14:xfrm>
              <a:off x="4270440" y="2651200"/>
              <a:ext cx="16920" cy="135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FD8A6F5-2BFA-42B2-AB40-CF5B50F00DA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252800" y="2633560"/>
                <a:ext cx="525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1C134C1-523A-41F0-BF9A-A7A25E4FBDAE}"/>
                  </a:ext>
                </a:extLst>
              </p14:cNvPr>
              <p14:cNvContentPartPr/>
              <p14:nvPr/>
            </p14:nvContentPartPr>
            <p14:xfrm>
              <a:off x="4276920" y="2499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1C134C1-523A-41F0-BF9A-A7A25E4FBDA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58920" y="248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0D3262D-202E-41CE-B5CC-20C936BBB9F5}"/>
                  </a:ext>
                </a:extLst>
              </p14:cNvPr>
              <p14:cNvContentPartPr/>
              <p14:nvPr/>
            </p14:nvContentPartPr>
            <p14:xfrm>
              <a:off x="6455280" y="2336200"/>
              <a:ext cx="856800" cy="386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0D3262D-202E-41CE-B5CC-20C936BBB9F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437647" y="2318560"/>
                <a:ext cx="892425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82A9A83-D217-4360-82D9-4E39B2075523}"/>
                  </a:ext>
                </a:extLst>
              </p14:cNvPr>
              <p14:cNvContentPartPr/>
              <p14:nvPr/>
            </p14:nvContentPartPr>
            <p14:xfrm>
              <a:off x="5930400" y="2559760"/>
              <a:ext cx="411120" cy="419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82A9A83-D217-4360-82D9-4E39B207552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912416" y="2542105"/>
                <a:ext cx="446729" cy="455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95F073A-7A35-47D0-A5C3-BF31F7224D60}"/>
                  </a:ext>
                </a:extLst>
              </p14:cNvPr>
              <p14:cNvContentPartPr/>
              <p14:nvPr/>
            </p14:nvContentPartPr>
            <p14:xfrm>
              <a:off x="4409400" y="2360320"/>
              <a:ext cx="968040" cy="418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95F073A-7A35-47D0-A5C3-BF31F7224D6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391760" y="2342680"/>
                <a:ext cx="100368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08E335-2074-4B9E-8AF2-282267A14A8C}"/>
                  </a:ext>
                </a:extLst>
              </p14:cNvPr>
              <p14:cNvContentPartPr/>
              <p14:nvPr/>
            </p14:nvContentPartPr>
            <p14:xfrm>
              <a:off x="7641480" y="2519080"/>
              <a:ext cx="120600" cy="168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08E335-2074-4B9E-8AF2-282267A14A8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23840" y="2501440"/>
                <a:ext cx="1562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7E45F09-B264-4469-B98E-D5C341472FC5}"/>
                  </a:ext>
                </a:extLst>
              </p14:cNvPr>
              <p14:cNvContentPartPr/>
              <p14:nvPr/>
            </p14:nvContentPartPr>
            <p14:xfrm>
              <a:off x="7832640" y="2569120"/>
              <a:ext cx="152640" cy="89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7E45F09-B264-4469-B98E-D5C341472FC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814640" y="2551480"/>
                <a:ext cx="1882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9DC367B-F33A-4239-B5AA-A16EDF3F7637}"/>
                  </a:ext>
                </a:extLst>
              </p14:cNvPr>
              <p14:cNvContentPartPr/>
              <p14:nvPr/>
            </p14:nvContentPartPr>
            <p14:xfrm>
              <a:off x="8061960" y="2519080"/>
              <a:ext cx="136800" cy="155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9DC367B-F33A-4239-B5AA-A16EDF3F7637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044320" y="2501440"/>
                <a:ext cx="17244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2912934-112E-49BD-9BFA-71AF575B661E}"/>
                  </a:ext>
                </a:extLst>
              </p14:cNvPr>
              <p14:cNvContentPartPr/>
              <p14:nvPr/>
            </p14:nvContentPartPr>
            <p14:xfrm>
              <a:off x="294240" y="3163840"/>
              <a:ext cx="115164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2912934-112E-49BD-9BFA-71AF575B661E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76594" y="3146213"/>
                <a:ext cx="1187291" cy="538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2EC52FE-8E23-4C6C-83B9-CE0950482478}"/>
                  </a:ext>
                </a:extLst>
              </p14:cNvPr>
              <p14:cNvContentPartPr/>
              <p14:nvPr/>
            </p14:nvContentPartPr>
            <p14:xfrm>
              <a:off x="2763120" y="3352120"/>
              <a:ext cx="2444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2EC52FE-8E23-4C6C-83B9-CE095048247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745120" y="3334480"/>
                <a:ext cx="280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8B4814D-7C8B-40FD-95E3-1304CD9CE890}"/>
                  </a:ext>
                </a:extLst>
              </p14:cNvPr>
              <p14:cNvContentPartPr/>
              <p14:nvPr/>
            </p14:nvContentPartPr>
            <p14:xfrm>
              <a:off x="2813880" y="3450400"/>
              <a:ext cx="227880" cy="24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8B4814D-7C8B-40FD-95E3-1304CD9CE89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795880" y="3432760"/>
                <a:ext cx="26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C0FD5A-444F-4455-A0AA-7368EBECB261}"/>
                  </a:ext>
                </a:extLst>
              </p14:cNvPr>
              <p14:cNvContentPartPr/>
              <p14:nvPr/>
            </p14:nvContentPartPr>
            <p14:xfrm>
              <a:off x="3291600" y="3210280"/>
              <a:ext cx="681840" cy="252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C0FD5A-444F-4455-A0AA-7368EBECB26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273600" y="3192280"/>
                <a:ext cx="71748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94DF2D5-F5FB-46C1-BDBF-4499B8A153C4}"/>
                  </a:ext>
                </a:extLst>
              </p14:cNvPr>
              <p14:cNvContentPartPr/>
              <p14:nvPr/>
            </p14:nvContentPartPr>
            <p14:xfrm>
              <a:off x="2315640" y="3254920"/>
              <a:ext cx="316080" cy="523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94DF2D5-F5FB-46C1-BDBF-4499B8A153C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297980" y="3237280"/>
                <a:ext cx="351761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F9D428-6BF1-4329-B1B4-AD37409CDF17}"/>
                  </a:ext>
                </a:extLst>
              </p14:cNvPr>
              <p14:cNvContentPartPr/>
              <p14:nvPr/>
            </p14:nvContentPartPr>
            <p14:xfrm>
              <a:off x="5679120" y="3109840"/>
              <a:ext cx="1119240" cy="263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F9D428-6BF1-4329-B1B4-AD37409CDF1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661474" y="3091840"/>
                <a:ext cx="1154891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84A627B-6678-42F2-9F5E-13301060138E}"/>
                  </a:ext>
                </a:extLst>
              </p14:cNvPr>
              <p14:cNvContentPartPr/>
              <p14:nvPr/>
            </p14:nvContentPartPr>
            <p14:xfrm>
              <a:off x="4976760" y="3055120"/>
              <a:ext cx="438840" cy="421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84A627B-6678-42F2-9F5E-13301060138E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958760" y="3037480"/>
                <a:ext cx="47448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B070039-63D1-492F-B38E-7E05015692A7}"/>
                  </a:ext>
                </a:extLst>
              </p14:cNvPr>
              <p14:cNvContentPartPr/>
              <p14:nvPr/>
            </p14:nvContentPartPr>
            <p14:xfrm>
              <a:off x="4287360" y="3149440"/>
              <a:ext cx="365040" cy="283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B070039-63D1-492F-B38E-7E05015692A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269360" y="3131440"/>
                <a:ext cx="4006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0D980D-8486-4F24-AA27-92EE3ADF2982}"/>
                  </a:ext>
                </a:extLst>
              </p14:cNvPr>
              <p14:cNvContentPartPr/>
              <p14:nvPr/>
            </p14:nvContentPartPr>
            <p14:xfrm>
              <a:off x="4871640" y="1196440"/>
              <a:ext cx="1072080" cy="102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0D980D-8486-4F24-AA27-92EE3ADF298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854000" y="1178440"/>
                <a:ext cx="1107720" cy="10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1FA6920-5000-4658-9600-2D02154E23D3}"/>
                  </a:ext>
                </a:extLst>
              </p14:cNvPr>
              <p14:cNvContentPartPr/>
              <p14:nvPr/>
            </p14:nvContentPartPr>
            <p14:xfrm>
              <a:off x="6985920" y="3331960"/>
              <a:ext cx="54720" cy="34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1FA6920-5000-4658-9600-2D02154E23D3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968280" y="3314320"/>
                <a:ext cx="9036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A3F42F0-907B-475F-8B5C-AF147C8E5CEA}"/>
                  </a:ext>
                </a:extLst>
              </p14:cNvPr>
              <p14:cNvContentPartPr/>
              <p14:nvPr/>
            </p14:nvContentPartPr>
            <p14:xfrm>
              <a:off x="7386240" y="3075640"/>
              <a:ext cx="625680" cy="358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A3F42F0-907B-475F-8B5C-AF147C8E5CE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368240" y="3058000"/>
                <a:ext cx="66132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7CF6B3D-0BA2-41E7-B6C1-A5560CAD3980}"/>
                  </a:ext>
                </a:extLst>
              </p14:cNvPr>
              <p14:cNvContentPartPr/>
              <p14:nvPr/>
            </p14:nvContentPartPr>
            <p14:xfrm>
              <a:off x="1117200" y="4195600"/>
              <a:ext cx="235440" cy="1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7CF6B3D-0BA2-41E7-B6C1-A5560CAD398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099560" y="4177960"/>
                <a:ext cx="271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15F5EB8-D307-4372-90A3-6D5B1D9659E7}"/>
                  </a:ext>
                </a:extLst>
              </p14:cNvPr>
              <p14:cNvContentPartPr/>
              <p14:nvPr/>
            </p14:nvContentPartPr>
            <p14:xfrm>
              <a:off x="1147800" y="4297120"/>
              <a:ext cx="195480" cy="10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15F5EB8-D307-4372-90A3-6D5B1D9659E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129800" y="4279480"/>
                <a:ext cx="231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FB5C57-D233-4824-9215-BB9546264056}"/>
                  </a:ext>
                </a:extLst>
              </p14:cNvPr>
              <p14:cNvContentPartPr/>
              <p14:nvPr/>
            </p14:nvContentPartPr>
            <p14:xfrm>
              <a:off x="1540560" y="3997240"/>
              <a:ext cx="1100880" cy="591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FB5C57-D233-4824-9215-BB9546264056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1522920" y="3979240"/>
                <a:ext cx="1136520" cy="62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18CE850-B29E-4934-BFAE-2C081FF97C7C}"/>
                  </a:ext>
                </a:extLst>
              </p14:cNvPr>
              <p14:cNvContentPartPr/>
              <p14:nvPr/>
            </p14:nvContentPartPr>
            <p14:xfrm>
              <a:off x="488640" y="4055920"/>
              <a:ext cx="450000" cy="561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18CE850-B29E-4934-BFAE-2C081FF97C7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70640" y="4037920"/>
                <a:ext cx="485640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8082944-CBBB-4414-B917-413EB7207562}"/>
                  </a:ext>
                </a:extLst>
              </p14:cNvPr>
              <p14:cNvContentPartPr/>
              <p14:nvPr/>
            </p14:nvContentPartPr>
            <p14:xfrm>
              <a:off x="2948880" y="4317640"/>
              <a:ext cx="129600" cy="145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8082944-CBBB-4414-B917-413EB720756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931240" y="4300000"/>
                <a:ext cx="1652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F67CD13-D6A6-4B6E-9123-154D70D83653}"/>
                  </a:ext>
                </a:extLst>
              </p14:cNvPr>
              <p14:cNvContentPartPr/>
              <p14:nvPr/>
            </p14:nvContentPartPr>
            <p14:xfrm>
              <a:off x="4083960" y="3980320"/>
              <a:ext cx="1265040" cy="317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F67CD13-D6A6-4B6E-9123-154D70D8365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066320" y="3962320"/>
                <a:ext cx="130068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1E8CDF6-E668-413B-8089-F691CF60DA16}"/>
                  </a:ext>
                </a:extLst>
              </p14:cNvPr>
              <p14:cNvContentPartPr/>
              <p14:nvPr/>
            </p14:nvContentPartPr>
            <p14:xfrm>
              <a:off x="3494640" y="3993280"/>
              <a:ext cx="385560" cy="407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1E8CDF6-E668-413B-8089-F691CF60DA1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476640" y="3975640"/>
                <a:ext cx="42120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C216ED-CD65-403A-B712-C9B63536FD14}"/>
                  </a:ext>
                </a:extLst>
              </p14:cNvPr>
              <p14:cNvContentPartPr/>
              <p14:nvPr/>
            </p14:nvContentPartPr>
            <p14:xfrm>
              <a:off x="5668680" y="3969880"/>
              <a:ext cx="407160" cy="343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C216ED-CD65-403A-B712-C9B63536FD1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651024" y="3951880"/>
                <a:ext cx="442832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B475B19-B15F-47A9-AE6D-583CC48DDCB6}"/>
                  </a:ext>
                </a:extLst>
              </p14:cNvPr>
              <p14:cNvContentPartPr/>
              <p14:nvPr/>
            </p14:nvContentPartPr>
            <p14:xfrm>
              <a:off x="6464640" y="3890680"/>
              <a:ext cx="30600" cy="404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B475B19-B15F-47A9-AE6D-583CC48DDCB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447000" y="3873040"/>
                <a:ext cx="6624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7E3A5D8-1CA2-47C1-B504-E5B28B173DB9}"/>
                  </a:ext>
                </a:extLst>
              </p14:cNvPr>
              <p14:cNvContentPartPr/>
              <p14:nvPr/>
            </p14:nvContentPartPr>
            <p14:xfrm>
              <a:off x="6510360" y="3941800"/>
              <a:ext cx="164880" cy="361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7E3A5D8-1CA2-47C1-B504-E5B28B173DB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92360" y="3924160"/>
                <a:ext cx="2005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B9C662-6D1F-4809-AA49-0227C13816D4}"/>
                  </a:ext>
                </a:extLst>
              </p14:cNvPr>
              <p14:cNvContentPartPr/>
              <p14:nvPr/>
            </p14:nvContentPartPr>
            <p14:xfrm>
              <a:off x="6715200" y="4189480"/>
              <a:ext cx="136080" cy="119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B9C662-6D1F-4809-AA49-0227C13816D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697560" y="4171480"/>
                <a:ext cx="17172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3F5EC31-B565-4186-8BE9-B334E8B320FD}"/>
                  </a:ext>
                </a:extLst>
              </p14:cNvPr>
              <p14:cNvContentPartPr/>
              <p14:nvPr/>
            </p14:nvContentPartPr>
            <p14:xfrm>
              <a:off x="6989880" y="4053760"/>
              <a:ext cx="264240" cy="20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3F5EC31-B565-4186-8BE9-B334E8B320F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971880" y="4035760"/>
                <a:ext cx="299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4F2DA44-9BB1-4E89-B436-E9E2D7243B4F}"/>
                  </a:ext>
                </a:extLst>
              </p14:cNvPr>
              <p14:cNvContentPartPr/>
              <p14:nvPr/>
            </p14:nvContentPartPr>
            <p14:xfrm>
              <a:off x="7020120" y="4175440"/>
              <a:ext cx="192600" cy="10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4F2DA44-9BB1-4E89-B436-E9E2D7243B4F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002480" y="4157440"/>
                <a:ext cx="22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2FD5AB0-DE68-45D9-B248-F256A8396BD7}"/>
                  </a:ext>
                </a:extLst>
              </p14:cNvPr>
              <p14:cNvContentPartPr/>
              <p14:nvPr/>
            </p14:nvContentPartPr>
            <p14:xfrm>
              <a:off x="7436640" y="3875560"/>
              <a:ext cx="998640" cy="370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2FD5AB0-DE68-45D9-B248-F256A8396BD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419000" y="3857560"/>
                <a:ext cx="103428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3E0D70-55F2-449F-BB35-4FC67BC7E4BC}"/>
                  </a:ext>
                </a:extLst>
              </p14:cNvPr>
              <p14:cNvContentPartPr/>
              <p14:nvPr/>
            </p14:nvContentPartPr>
            <p14:xfrm>
              <a:off x="5932920" y="1147840"/>
              <a:ext cx="1252080" cy="1087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3E0D70-55F2-449F-BB35-4FC67BC7E4B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915280" y="1130200"/>
                <a:ext cx="1287720" cy="11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1C86FA-F086-4BA2-BBC9-97598EDD3EF3}"/>
                  </a:ext>
                </a:extLst>
              </p14:cNvPr>
              <p14:cNvContentPartPr/>
              <p14:nvPr/>
            </p14:nvContentPartPr>
            <p14:xfrm>
              <a:off x="425640" y="4704280"/>
              <a:ext cx="709920" cy="396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1C86FA-F086-4BA2-BBC9-97598EDD3EF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07991" y="4686640"/>
                <a:ext cx="745578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A5E6177-9A41-45C1-8DE6-7C973D7F8FE9}"/>
                  </a:ext>
                </a:extLst>
              </p14:cNvPr>
              <p14:cNvContentPartPr/>
              <p14:nvPr/>
            </p14:nvContentPartPr>
            <p14:xfrm>
              <a:off x="2732880" y="4987960"/>
              <a:ext cx="245520" cy="20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A5E6177-9A41-45C1-8DE6-7C973D7F8FE9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714880" y="4969960"/>
                <a:ext cx="281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75FA7C-6EFE-40A0-AA3B-B7B138E9B193}"/>
                  </a:ext>
                </a:extLst>
              </p14:cNvPr>
              <p14:cNvContentPartPr/>
              <p14:nvPr/>
            </p14:nvContentPartPr>
            <p14:xfrm>
              <a:off x="2763120" y="5075080"/>
              <a:ext cx="213480" cy="25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75FA7C-6EFE-40A0-AA3B-B7B138E9B19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745120" y="5057080"/>
                <a:ext cx="2491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42183F-ED12-4372-AB42-8083BA73B624}"/>
                  </a:ext>
                </a:extLst>
              </p14:cNvPr>
              <p14:cNvContentPartPr/>
              <p14:nvPr/>
            </p14:nvContentPartPr>
            <p14:xfrm>
              <a:off x="3249120" y="4780960"/>
              <a:ext cx="492480" cy="392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42183F-ED12-4372-AB42-8083BA73B624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231493" y="4762960"/>
                <a:ext cx="528094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E5F8F6E-C88D-4812-AEC7-301793590D2D}"/>
                  </a:ext>
                </a:extLst>
              </p14:cNvPr>
              <p14:cNvContentPartPr/>
              <p14:nvPr/>
            </p14:nvContentPartPr>
            <p14:xfrm>
              <a:off x="2125200" y="4795000"/>
              <a:ext cx="323280" cy="476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E5F8F6E-C88D-4812-AEC7-301793590D2D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107560" y="4777360"/>
                <a:ext cx="35892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5E72E77-1203-4E65-A645-758731EB3C25}"/>
                  </a:ext>
                </a:extLst>
              </p14:cNvPr>
              <p14:cNvContentPartPr/>
              <p14:nvPr/>
            </p14:nvContentPartPr>
            <p14:xfrm>
              <a:off x="4205280" y="4508440"/>
              <a:ext cx="4593960" cy="14641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5E72E77-1203-4E65-A645-758731EB3C2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187639" y="4490440"/>
                <a:ext cx="4629603" cy="14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6015921-2518-4EEB-A112-195338EEDBD9}"/>
                  </a:ext>
                </a:extLst>
              </p14:cNvPr>
              <p14:cNvContentPartPr/>
              <p14:nvPr/>
            </p14:nvContentPartPr>
            <p14:xfrm>
              <a:off x="2905680" y="5952040"/>
              <a:ext cx="513000" cy="266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6015921-2518-4EEB-A112-195338EEDBD9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887693" y="5934064"/>
                <a:ext cx="548615" cy="3019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0944D13-AB83-46B4-8B0C-4EFC967EB55E}"/>
                  </a:ext>
                </a:extLst>
              </p14:cNvPr>
              <p14:cNvContentPartPr/>
              <p14:nvPr/>
            </p14:nvContentPartPr>
            <p14:xfrm>
              <a:off x="2234640" y="5932960"/>
              <a:ext cx="560880" cy="406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0944D13-AB83-46B4-8B0C-4EFC967EB55E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2217000" y="5914960"/>
                <a:ext cx="59652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EDF4841-197A-4B0C-BA68-2AD8DBCBAF8D}"/>
                  </a:ext>
                </a:extLst>
              </p14:cNvPr>
              <p14:cNvContentPartPr/>
              <p14:nvPr/>
            </p14:nvContentPartPr>
            <p14:xfrm>
              <a:off x="1330320" y="5831440"/>
              <a:ext cx="317160" cy="305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EDF4841-197A-4B0C-BA68-2AD8DBCBAF8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312660" y="5813800"/>
                <a:ext cx="352841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517E76B-C2E1-4719-8B9A-635441D96ABF}"/>
                  </a:ext>
                </a:extLst>
              </p14:cNvPr>
              <p14:cNvContentPartPr/>
              <p14:nvPr/>
            </p14:nvContentPartPr>
            <p14:xfrm>
              <a:off x="3555840" y="6042760"/>
              <a:ext cx="523800" cy="4298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517E76B-C2E1-4719-8B9A-635441D96ABF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537852" y="6024760"/>
                <a:ext cx="559416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4FB4C2E-BC2C-466D-9554-6E15786B703D}"/>
                  </a:ext>
                </a:extLst>
              </p14:cNvPr>
              <p14:cNvContentPartPr/>
              <p14:nvPr/>
            </p14:nvContentPartPr>
            <p14:xfrm>
              <a:off x="4185480" y="6078400"/>
              <a:ext cx="786240" cy="417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4FB4C2E-BC2C-466D-9554-6E15786B703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167832" y="6060400"/>
                <a:ext cx="821896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0929827-268D-455B-BEB8-3308C4D479D9}"/>
                  </a:ext>
                </a:extLst>
              </p14:cNvPr>
              <p14:cNvContentPartPr/>
              <p14:nvPr/>
            </p14:nvContentPartPr>
            <p14:xfrm>
              <a:off x="5647080" y="6125920"/>
              <a:ext cx="1038240" cy="427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0929827-268D-455B-BEB8-3308C4D479D9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29440" y="6108280"/>
                <a:ext cx="1073880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E7C6086-438B-410F-B277-AFD33D7524B8}"/>
                  </a:ext>
                </a:extLst>
              </p14:cNvPr>
              <p14:cNvContentPartPr/>
              <p14:nvPr/>
            </p14:nvContentPartPr>
            <p14:xfrm>
              <a:off x="5211840" y="6095680"/>
              <a:ext cx="244800" cy="251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E7C6086-438B-410F-B277-AFD33D7524B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194200" y="6078040"/>
                <a:ext cx="2804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3866E9A-71A2-4801-ABD8-6655A7A1513F}"/>
                  </a:ext>
                </a:extLst>
              </p14:cNvPr>
              <p14:cNvContentPartPr/>
              <p14:nvPr/>
            </p14:nvContentPartPr>
            <p14:xfrm>
              <a:off x="6867840" y="6257320"/>
              <a:ext cx="408240" cy="298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3866E9A-71A2-4801-ABD8-6655A7A1513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849840" y="6239680"/>
                <a:ext cx="44388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50ACD0F-DD71-4BA6-875D-0EAE59904094}"/>
                  </a:ext>
                </a:extLst>
              </p14:cNvPr>
              <p14:cNvContentPartPr/>
              <p14:nvPr/>
            </p14:nvContentPartPr>
            <p14:xfrm>
              <a:off x="6888000" y="5890120"/>
              <a:ext cx="477000" cy="299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50ACD0F-DD71-4BA6-875D-0EAE59904094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870347" y="5872480"/>
                <a:ext cx="512667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18DD25A-0F37-4B0B-A774-846AA35D3482}"/>
                  </a:ext>
                </a:extLst>
              </p14:cNvPr>
              <p14:cNvContentPartPr/>
              <p14:nvPr/>
            </p14:nvContentPartPr>
            <p14:xfrm>
              <a:off x="6928680" y="6353440"/>
              <a:ext cx="456480" cy="278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18DD25A-0F37-4B0B-A774-846AA35D348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911040" y="6335800"/>
                <a:ext cx="492120" cy="313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0456297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AC8672-4D8D-45F9-BFCA-9C742266AD5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565" r="8750" b="81111"/>
          <a:stretch/>
        </p:blipFill>
        <p:spPr>
          <a:xfrm>
            <a:off x="221965" y="76200"/>
            <a:ext cx="8772947" cy="105092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14:cNvPr>
              <p14:cNvContentPartPr/>
              <p14:nvPr/>
            </p14:nvContentPartPr>
            <p14:xfrm>
              <a:off x="741360" y="518920"/>
              <a:ext cx="2513520" cy="79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3360" y="483280"/>
                <a:ext cx="254916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14:cNvPr>
              <p14:cNvContentPartPr/>
              <p14:nvPr/>
            </p14:nvContentPartPr>
            <p14:xfrm>
              <a:off x="4910520" y="731320"/>
              <a:ext cx="659160" cy="252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892520" y="713320"/>
                <a:ext cx="69480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14:cNvPr>
              <p14:cNvContentPartPr/>
              <p14:nvPr/>
            </p14:nvContentPartPr>
            <p14:xfrm>
              <a:off x="6167280" y="660040"/>
              <a:ext cx="30240" cy="20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149280" y="642400"/>
                <a:ext cx="6588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14:cNvPr>
              <p14:cNvContentPartPr/>
              <p14:nvPr/>
            </p14:nvContentPartPr>
            <p14:xfrm>
              <a:off x="6298680" y="608560"/>
              <a:ext cx="404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280696" y="590895"/>
                <a:ext cx="440248" cy="28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14:cNvPr>
              <p14:cNvContentPartPr/>
              <p14:nvPr/>
            </p14:nvContentPartPr>
            <p14:xfrm>
              <a:off x="5727360" y="689920"/>
              <a:ext cx="332280" cy="207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709360" y="671920"/>
                <a:ext cx="367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14:cNvPr>
              <p14:cNvContentPartPr/>
              <p14:nvPr/>
            </p14:nvContentPartPr>
            <p14:xfrm>
              <a:off x="6876480" y="588760"/>
              <a:ext cx="387000" cy="47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858840" y="571120"/>
                <a:ext cx="422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14:cNvPr>
              <p14:cNvContentPartPr/>
              <p14:nvPr/>
            </p14:nvContentPartPr>
            <p14:xfrm>
              <a:off x="7812840" y="558520"/>
              <a:ext cx="825840" cy="4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794840" y="522520"/>
                <a:ext cx="8614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14:cNvPr>
              <p14:cNvContentPartPr/>
              <p14:nvPr/>
            </p14:nvContentPartPr>
            <p14:xfrm>
              <a:off x="5252160" y="558520"/>
              <a:ext cx="1180080" cy="2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234520" y="522520"/>
                <a:ext cx="12157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14:cNvPr>
              <p14:cNvContentPartPr/>
              <p14:nvPr/>
            </p14:nvContentPartPr>
            <p14:xfrm>
              <a:off x="7505400" y="818800"/>
              <a:ext cx="50760" cy="121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87400" y="800800"/>
                <a:ext cx="864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14:cNvPr>
              <p14:cNvContentPartPr/>
              <p14:nvPr/>
            </p14:nvContentPartPr>
            <p14:xfrm>
              <a:off x="8026320" y="785680"/>
              <a:ext cx="101160" cy="17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8008320" y="767680"/>
                <a:ext cx="1368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14:cNvPr>
              <p14:cNvContentPartPr/>
              <p14:nvPr/>
            </p14:nvContentPartPr>
            <p14:xfrm>
              <a:off x="8239440" y="716200"/>
              <a:ext cx="109080" cy="15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8221440" y="698200"/>
                <a:ext cx="1447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14:cNvPr>
              <p14:cNvContentPartPr/>
              <p14:nvPr/>
            </p14:nvContentPartPr>
            <p14:xfrm>
              <a:off x="8421960" y="670120"/>
              <a:ext cx="478080" cy="316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8403974" y="652460"/>
                <a:ext cx="513693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14:cNvPr>
              <p14:cNvContentPartPr/>
              <p14:nvPr/>
            </p14:nvContentPartPr>
            <p14:xfrm>
              <a:off x="8036040" y="863440"/>
              <a:ext cx="114480" cy="2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018400" y="845440"/>
                <a:ext cx="1501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14:cNvPr>
              <p14:cNvContentPartPr/>
              <p14:nvPr/>
            </p14:nvContentPartPr>
            <p14:xfrm>
              <a:off x="7741560" y="732400"/>
              <a:ext cx="153000" cy="184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23878" y="714400"/>
                <a:ext cx="188724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14:cNvPr>
              <p14:cNvContentPartPr/>
              <p14:nvPr/>
            </p14:nvContentPartPr>
            <p14:xfrm>
              <a:off x="700680" y="899080"/>
              <a:ext cx="1566360" cy="76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2680" y="863080"/>
                <a:ext cx="160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14:cNvPr>
              <p14:cNvContentPartPr/>
              <p14:nvPr/>
            </p14:nvContentPartPr>
            <p14:xfrm>
              <a:off x="3409680" y="1525840"/>
              <a:ext cx="34560" cy="19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92040" y="1508200"/>
                <a:ext cx="7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14:cNvPr>
              <p14:cNvContentPartPr/>
              <p14:nvPr/>
            </p14:nvContentPartPr>
            <p14:xfrm>
              <a:off x="3435600" y="1635640"/>
              <a:ext cx="1872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417600" y="1617640"/>
                <a:ext cx="543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14:cNvPr>
              <p14:cNvContentPartPr/>
              <p14:nvPr/>
            </p14:nvContentPartPr>
            <p14:xfrm>
              <a:off x="538320" y="1151440"/>
              <a:ext cx="2676960" cy="840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20322" y="1133440"/>
                <a:ext cx="2712595" cy="87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E9322D8-85FC-4BF8-8F8B-8E0CC66903CB}"/>
                  </a:ext>
                </a:extLst>
              </p14:cNvPr>
              <p14:cNvContentPartPr/>
              <p14:nvPr/>
            </p14:nvContentPartPr>
            <p14:xfrm>
              <a:off x="5587680" y="1746880"/>
              <a:ext cx="243000" cy="30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E9322D8-85FC-4BF8-8F8B-8E0CC66903C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70040" y="1729240"/>
                <a:ext cx="278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4D0DBC-AC22-46B9-89D3-D9FF896AB8D1}"/>
                  </a:ext>
                </a:extLst>
              </p14:cNvPr>
              <p14:cNvContentPartPr/>
              <p14:nvPr/>
            </p14:nvContentPartPr>
            <p14:xfrm>
              <a:off x="5658960" y="1848040"/>
              <a:ext cx="193320" cy="11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4D0DBC-AC22-46B9-89D3-D9FF896AB8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640960" y="1830400"/>
                <a:ext cx="228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61C82C-FE85-4436-A72F-181199C9737C}"/>
                  </a:ext>
                </a:extLst>
              </p14:cNvPr>
              <p14:cNvContentPartPr/>
              <p14:nvPr/>
            </p14:nvContentPartPr>
            <p14:xfrm>
              <a:off x="7028400" y="1555360"/>
              <a:ext cx="448560" cy="436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61C82C-FE85-4436-A72F-181199C9737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10746" y="1537720"/>
                <a:ext cx="484229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1945FB-DE75-4CFC-83E1-C7A75CB23D18}"/>
                  </a:ext>
                </a:extLst>
              </p14:cNvPr>
              <p14:cNvContentPartPr/>
              <p14:nvPr/>
            </p14:nvContentPartPr>
            <p14:xfrm>
              <a:off x="6664440" y="1706560"/>
              <a:ext cx="246600" cy="27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1945FB-DE75-4CFC-83E1-C7A75CB23D1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46800" y="1688920"/>
                <a:ext cx="28224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4AAF104-7717-4990-9C3E-3C0779CF2C88}"/>
                  </a:ext>
                </a:extLst>
              </p14:cNvPr>
              <p14:cNvContentPartPr/>
              <p14:nvPr/>
            </p14:nvContentPartPr>
            <p14:xfrm>
              <a:off x="6085200" y="1564000"/>
              <a:ext cx="388800" cy="426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4AAF104-7717-4990-9C3E-3C0779CF2C88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067200" y="1546345"/>
                <a:ext cx="424440" cy="462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5A5F6E3-8F7D-4402-B479-24DE9E92AF99}"/>
                  </a:ext>
                </a:extLst>
              </p14:cNvPr>
              <p14:cNvContentPartPr/>
              <p14:nvPr/>
            </p14:nvContentPartPr>
            <p14:xfrm>
              <a:off x="4892520" y="1641760"/>
              <a:ext cx="370440" cy="39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5A5F6E3-8F7D-4402-B479-24DE9E92AF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874520" y="1623760"/>
                <a:ext cx="4060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620AADE-590A-4CE6-AC14-4747A73C3114}"/>
                  </a:ext>
                </a:extLst>
              </p14:cNvPr>
              <p14:cNvContentPartPr/>
              <p14:nvPr/>
            </p14:nvContentPartPr>
            <p14:xfrm>
              <a:off x="4592280" y="1747240"/>
              <a:ext cx="181440" cy="243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620AADE-590A-4CE6-AC14-4747A73C311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74280" y="1729600"/>
                <a:ext cx="21708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9D067F-C74C-40FA-BAE6-8D917180EE50}"/>
                  </a:ext>
                </a:extLst>
              </p14:cNvPr>
              <p14:cNvContentPartPr/>
              <p14:nvPr/>
            </p14:nvContentPartPr>
            <p14:xfrm>
              <a:off x="4170720" y="1574440"/>
              <a:ext cx="289800" cy="483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9D067F-C74C-40FA-BAE6-8D917180EE5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52720" y="1556800"/>
                <a:ext cx="32544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BA63B4-5295-4F50-A7F6-9FE9C7E38C6C}"/>
                  </a:ext>
                </a:extLst>
              </p14:cNvPr>
              <p14:cNvContentPartPr/>
              <p14:nvPr/>
            </p14:nvContentPartPr>
            <p14:xfrm>
              <a:off x="1250040" y="2620960"/>
              <a:ext cx="60840" cy="347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BA63B4-5295-4F50-A7F6-9FE9C7E38C6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232040" y="2602960"/>
                <a:ext cx="964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9420A3B-584F-4FCB-9B93-D1E047337C7B}"/>
                  </a:ext>
                </a:extLst>
              </p14:cNvPr>
              <p14:cNvContentPartPr/>
              <p14:nvPr/>
            </p14:nvContentPartPr>
            <p14:xfrm>
              <a:off x="1106760" y="2601160"/>
              <a:ext cx="337320" cy="70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9420A3B-584F-4FCB-9B93-D1E047337C7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089120" y="2583520"/>
                <a:ext cx="3729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AAFFE64-ACC6-4EE7-A229-08F2A48D1699}"/>
                  </a:ext>
                </a:extLst>
              </p14:cNvPr>
              <p14:cNvContentPartPr/>
              <p14:nvPr/>
            </p14:nvContentPartPr>
            <p14:xfrm>
              <a:off x="1106760" y="2926240"/>
              <a:ext cx="254520" cy="60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AAFFE64-ACC6-4EE7-A229-08F2A48D169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089120" y="2908600"/>
                <a:ext cx="29016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5C303C6-A2DF-433A-8585-3D74BB506280}"/>
                  </a:ext>
                </a:extLst>
              </p14:cNvPr>
              <p14:cNvContentPartPr/>
              <p14:nvPr/>
            </p14:nvContentPartPr>
            <p14:xfrm>
              <a:off x="1608240" y="2529520"/>
              <a:ext cx="47880" cy="93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5C303C6-A2DF-433A-8585-3D74BB50628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590240" y="2511520"/>
                <a:ext cx="8352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6387B21-388B-4C2A-9996-39CB15F24D69}"/>
                  </a:ext>
                </a:extLst>
              </p14:cNvPr>
              <p14:cNvContentPartPr/>
              <p14:nvPr/>
            </p14:nvContentPartPr>
            <p14:xfrm>
              <a:off x="1605000" y="2579560"/>
              <a:ext cx="414720" cy="306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6387B21-388B-4C2A-9996-39CB15F24D6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87000" y="2561560"/>
                <a:ext cx="4503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631DF86-D719-464F-9EB1-E9A812848E7E}"/>
                  </a:ext>
                </a:extLst>
              </p14:cNvPr>
              <p14:cNvContentPartPr/>
              <p14:nvPr/>
            </p14:nvContentPartPr>
            <p14:xfrm>
              <a:off x="2380800" y="2702320"/>
              <a:ext cx="118800" cy="179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631DF86-D719-464F-9EB1-E9A812848E7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62800" y="2684320"/>
                <a:ext cx="1544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61C4D8B-51B2-4F78-B2F6-A05881112B10}"/>
                  </a:ext>
                </a:extLst>
              </p14:cNvPr>
              <p14:cNvContentPartPr/>
              <p14:nvPr/>
            </p14:nvContentPartPr>
            <p14:xfrm>
              <a:off x="2569080" y="2491000"/>
              <a:ext cx="388440" cy="375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61C4D8B-51B2-4F78-B2F6-A05881112B1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551440" y="2473360"/>
                <a:ext cx="424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FCF6E46-0334-4853-8201-DA1E4DA545B9}"/>
                  </a:ext>
                </a:extLst>
              </p14:cNvPr>
              <p14:cNvContentPartPr/>
              <p14:nvPr/>
            </p14:nvContentPartPr>
            <p14:xfrm>
              <a:off x="2732880" y="2654800"/>
              <a:ext cx="291960" cy="1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FCF6E46-0334-4853-8201-DA1E4DA545B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14880" y="2637160"/>
                <a:ext cx="327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F6998F0-DE50-48B2-887A-E30190953684}"/>
                  </a:ext>
                </a:extLst>
              </p14:cNvPr>
              <p14:cNvContentPartPr/>
              <p14:nvPr/>
            </p14:nvContentPartPr>
            <p14:xfrm>
              <a:off x="3309960" y="2651200"/>
              <a:ext cx="93960" cy="154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F6998F0-DE50-48B2-887A-E3019095368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91960" y="2633560"/>
                <a:ext cx="1296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2226B7-D8AE-429F-A171-7F903264B171}"/>
                  </a:ext>
                </a:extLst>
              </p14:cNvPr>
              <p14:cNvContentPartPr/>
              <p14:nvPr/>
            </p14:nvContentPartPr>
            <p14:xfrm>
              <a:off x="3508680" y="2654080"/>
              <a:ext cx="10764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2226B7-D8AE-429F-A171-7F903264B171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491040" y="2636080"/>
                <a:ext cx="143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C92B4A4-216A-4DEB-BD27-FDC669688916}"/>
                  </a:ext>
                </a:extLst>
              </p14:cNvPr>
              <p14:cNvContentPartPr/>
              <p14:nvPr/>
            </p14:nvContentPartPr>
            <p14:xfrm>
              <a:off x="3681480" y="2626000"/>
              <a:ext cx="78840" cy="135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C92B4A4-216A-4DEB-BD27-FDC66968891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663840" y="2608000"/>
                <a:ext cx="1144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441F031-3380-46A3-BE7E-E0692B8DB47E}"/>
                  </a:ext>
                </a:extLst>
              </p14:cNvPr>
              <p14:cNvContentPartPr/>
              <p14:nvPr/>
            </p14:nvContentPartPr>
            <p14:xfrm>
              <a:off x="3789120" y="2625640"/>
              <a:ext cx="100440" cy="178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441F031-3380-46A3-BE7E-E0692B8DB47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771480" y="2607640"/>
                <a:ext cx="13608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ED50E85-F446-44E3-BF93-A466402CF4F6}"/>
                  </a:ext>
                </a:extLst>
              </p14:cNvPr>
              <p14:cNvContentPartPr/>
              <p14:nvPr/>
            </p14:nvContentPartPr>
            <p14:xfrm>
              <a:off x="3927360" y="2457160"/>
              <a:ext cx="210240" cy="338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ED50E85-F446-44E3-BF93-A466402CF4F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909720" y="2439520"/>
                <a:ext cx="2458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FD8A6F5-2BFA-42B2-AB40-CF5B50F00DA7}"/>
                  </a:ext>
                </a:extLst>
              </p14:cNvPr>
              <p14:cNvContentPartPr/>
              <p14:nvPr/>
            </p14:nvContentPartPr>
            <p14:xfrm>
              <a:off x="4270440" y="2651200"/>
              <a:ext cx="16920" cy="135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FD8A6F5-2BFA-42B2-AB40-CF5B50F00DA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252800" y="2633560"/>
                <a:ext cx="525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1C134C1-523A-41F0-BF9A-A7A25E4FBDAE}"/>
                  </a:ext>
                </a:extLst>
              </p14:cNvPr>
              <p14:cNvContentPartPr/>
              <p14:nvPr/>
            </p14:nvContentPartPr>
            <p14:xfrm>
              <a:off x="4276920" y="2499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1C134C1-523A-41F0-BF9A-A7A25E4FBDA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58920" y="248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0D3262D-202E-41CE-B5CC-20C936BBB9F5}"/>
                  </a:ext>
                </a:extLst>
              </p14:cNvPr>
              <p14:cNvContentPartPr/>
              <p14:nvPr/>
            </p14:nvContentPartPr>
            <p14:xfrm>
              <a:off x="6455280" y="2336200"/>
              <a:ext cx="856800" cy="386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0D3262D-202E-41CE-B5CC-20C936BBB9F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437647" y="2318560"/>
                <a:ext cx="892425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82A9A83-D217-4360-82D9-4E39B2075523}"/>
                  </a:ext>
                </a:extLst>
              </p14:cNvPr>
              <p14:cNvContentPartPr/>
              <p14:nvPr/>
            </p14:nvContentPartPr>
            <p14:xfrm>
              <a:off x="5930400" y="2559760"/>
              <a:ext cx="411120" cy="419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82A9A83-D217-4360-82D9-4E39B207552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912416" y="2542105"/>
                <a:ext cx="446729" cy="455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95F073A-7A35-47D0-A5C3-BF31F7224D60}"/>
                  </a:ext>
                </a:extLst>
              </p14:cNvPr>
              <p14:cNvContentPartPr/>
              <p14:nvPr/>
            </p14:nvContentPartPr>
            <p14:xfrm>
              <a:off x="4409400" y="2360320"/>
              <a:ext cx="968040" cy="418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95F073A-7A35-47D0-A5C3-BF31F7224D6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391760" y="2342680"/>
                <a:ext cx="100368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08E335-2074-4B9E-8AF2-282267A14A8C}"/>
                  </a:ext>
                </a:extLst>
              </p14:cNvPr>
              <p14:cNvContentPartPr/>
              <p14:nvPr/>
            </p14:nvContentPartPr>
            <p14:xfrm>
              <a:off x="7641480" y="2519080"/>
              <a:ext cx="120600" cy="168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08E335-2074-4B9E-8AF2-282267A14A8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23840" y="2501440"/>
                <a:ext cx="1562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7E45F09-B264-4469-B98E-D5C341472FC5}"/>
                  </a:ext>
                </a:extLst>
              </p14:cNvPr>
              <p14:cNvContentPartPr/>
              <p14:nvPr/>
            </p14:nvContentPartPr>
            <p14:xfrm>
              <a:off x="7832640" y="2569120"/>
              <a:ext cx="152640" cy="89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7E45F09-B264-4469-B98E-D5C341472FC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814640" y="2551480"/>
                <a:ext cx="1882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9DC367B-F33A-4239-B5AA-A16EDF3F7637}"/>
                  </a:ext>
                </a:extLst>
              </p14:cNvPr>
              <p14:cNvContentPartPr/>
              <p14:nvPr/>
            </p14:nvContentPartPr>
            <p14:xfrm>
              <a:off x="8061960" y="2519080"/>
              <a:ext cx="136800" cy="155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9DC367B-F33A-4239-B5AA-A16EDF3F7637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044320" y="2501440"/>
                <a:ext cx="17244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2912934-112E-49BD-9BFA-71AF575B661E}"/>
                  </a:ext>
                </a:extLst>
              </p14:cNvPr>
              <p14:cNvContentPartPr/>
              <p14:nvPr/>
            </p14:nvContentPartPr>
            <p14:xfrm>
              <a:off x="294240" y="3163840"/>
              <a:ext cx="115164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2912934-112E-49BD-9BFA-71AF575B661E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76594" y="3146213"/>
                <a:ext cx="1187291" cy="538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2EC52FE-8E23-4C6C-83B9-CE0950482478}"/>
                  </a:ext>
                </a:extLst>
              </p14:cNvPr>
              <p14:cNvContentPartPr/>
              <p14:nvPr/>
            </p14:nvContentPartPr>
            <p14:xfrm>
              <a:off x="2763120" y="3352120"/>
              <a:ext cx="2444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2EC52FE-8E23-4C6C-83B9-CE095048247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745120" y="3334480"/>
                <a:ext cx="280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8B4814D-7C8B-40FD-95E3-1304CD9CE890}"/>
                  </a:ext>
                </a:extLst>
              </p14:cNvPr>
              <p14:cNvContentPartPr/>
              <p14:nvPr/>
            </p14:nvContentPartPr>
            <p14:xfrm>
              <a:off x="2813880" y="3450400"/>
              <a:ext cx="227880" cy="24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8B4814D-7C8B-40FD-95E3-1304CD9CE89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795880" y="3432760"/>
                <a:ext cx="26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C0FD5A-444F-4455-A0AA-7368EBECB261}"/>
                  </a:ext>
                </a:extLst>
              </p14:cNvPr>
              <p14:cNvContentPartPr/>
              <p14:nvPr/>
            </p14:nvContentPartPr>
            <p14:xfrm>
              <a:off x="3291600" y="3210280"/>
              <a:ext cx="681840" cy="252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C0FD5A-444F-4455-A0AA-7368EBECB26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273600" y="3192280"/>
                <a:ext cx="71748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94DF2D5-F5FB-46C1-BDBF-4499B8A153C4}"/>
                  </a:ext>
                </a:extLst>
              </p14:cNvPr>
              <p14:cNvContentPartPr/>
              <p14:nvPr/>
            </p14:nvContentPartPr>
            <p14:xfrm>
              <a:off x="2315640" y="3254920"/>
              <a:ext cx="316080" cy="523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94DF2D5-F5FB-46C1-BDBF-4499B8A153C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297980" y="3237280"/>
                <a:ext cx="351761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F9D428-6BF1-4329-B1B4-AD37409CDF17}"/>
                  </a:ext>
                </a:extLst>
              </p14:cNvPr>
              <p14:cNvContentPartPr/>
              <p14:nvPr/>
            </p14:nvContentPartPr>
            <p14:xfrm>
              <a:off x="5679120" y="3109840"/>
              <a:ext cx="1119240" cy="263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F9D428-6BF1-4329-B1B4-AD37409CDF1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661474" y="3091840"/>
                <a:ext cx="1154891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84A627B-6678-42F2-9F5E-13301060138E}"/>
                  </a:ext>
                </a:extLst>
              </p14:cNvPr>
              <p14:cNvContentPartPr/>
              <p14:nvPr/>
            </p14:nvContentPartPr>
            <p14:xfrm>
              <a:off x="4976760" y="3055120"/>
              <a:ext cx="438840" cy="421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84A627B-6678-42F2-9F5E-13301060138E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958760" y="3037480"/>
                <a:ext cx="47448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B070039-63D1-492F-B38E-7E05015692A7}"/>
                  </a:ext>
                </a:extLst>
              </p14:cNvPr>
              <p14:cNvContentPartPr/>
              <p14:nvPr/>
            </p14:nvContentPartPr>
            <p14:xfrm>
              <a:off x="4287360" y="3149440"/>
              <a:ext cx="365040" cy="283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B070039-63D1-492F-B38E-7E05015692A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269360" y="3131440"/>
                <a:ext cx="4006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0D980D-8486-4F24-AA27-92EE3ADF2982}"/>
                  </a:ext>
                </a:extLst>
              </p14:cNvPr>
              <p14:cNvContentPartPr/>
              <p14:nvPr/>
            </p14:nvContentPartPr>
            <p14:xfrm>
              <a:off x="4871640" y="1196440"/>
              <a:ext cx="1072080" cy="102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0D980D-8486-4F24-AA27-92EE3ADF298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854000" y="1178440"/>
                <a:ext cx="1107720" cy="10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1FA6920-5000-4658-9600-2D02154E23D3}"/>
                  </a:ext>
                </a:extLst>
              </p14:cNvPr>
              <p14:cNvContentPartPr/>
              <p14:nvPr/>
            </p14:nvContentPartPr>
            <p14:xfrm>
              <a:off x="6985920" y="3331960"/>
              <a:ext cx="54720" cy="34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1FA6920-5000-4658-9600-2D02154E23D3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968280" y="3314320"/>
                <a:ext cx="9036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A3F42F0-907B-475F-8B5C-AF147C8E5CEA}"/>
                  </a:ext>
                </a:extLst>
              </p14:cNvPr>
              <p14:cNvContentPartPr/>
              <p14:nvPr/>
            </p14:nvContentPartPr>
            <p14:xfrm>
              <a:off x="7386240" y="3075640"/>
              <a:ext cx="625680" cy="358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A3F42F0-907B-475F-8B5C-AF147C8E5CE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368240" y="3058000"/>
                <a:ext cx="66132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7CF6B3D-0BA2-41E7-B6C1-A5560CAD3980}"/>
                  </a:ext>
                </a:extLst>
              </p14:cNvPr>
              <p14:cNvContentPartPr/>
              <p14:nvPr/>
            </p14:nvContentPartPr>
            <p14:xfrm>
              <a:off x="1117200" y="4195600"/>
              <a:ext cx="235440" cy="1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7CF6B3D-0BA2-41E7-B6C1-A5560CAD398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099560" y="4177960"/>
                <a:ext cx="271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15F5EB8-D307-4372-90A3-6D5B1D9659E7}"/>
                  </a:ext>
                </a:extLst>
              </p14:cNvPr>
              <p14:cNvContentPartPr/>
              <p14:nvPr/>
            </p14:nvContentPartPr>
            <p14:xfrm>
              <a:off x="1147800" y="4297120"/>
              <a:ext cx="195480" cy="10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15F5EB8-D307-4372-90A3-6D5B1D9659E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129800" y="4279480"/>
                <a:ext cx="231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FB5C57-D233-4824-9215-BB9546264056}"/>
                  </a:ext>
                </a:extLst>
              </p14:cNvPr>
              <p14:cNvContentPartPr/>
              <p14:nvPr/>
            </p14:nvContentPartPr>
            <p14:xfrm>
              <a:off x="1540560" y="3997240"/>
              <a:ext cx="1100880" cy="591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FB5C57-D233-4824-9215-BB9546264056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1522920" y="3979240"/>
                <a:ext cx="1136520" cy="62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18CE850-B29E-4934-BFAE-2C081FF97C7C}"/>
                  </a:ext>
                </a:extLst>
              </p14:cNvPr>
              <p14:cNvContentPartPr/>
              <p14:nvPr/>
            </p14:nvContentPartPr>
            <p14:xfrm>
              <a:off x="488640" y="4055920"/>
              <a:ext cx="450000" cy="561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18CE850-B29E-4934-BFAE-2C081FF97C7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70640" y="4037920"/>
                <a:ext cx="485640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8082944-CBBB-4414-B917-413EB7207562}"/>
                  </a:ext>
                </a:extLst>
              </p14:cNvPr>
              <p14:cNvContentPartPr/>
              <p14:nvPr/>
            </p14:nvContentPartPr>
            <p14:xfrm>
              <a:off x="2948880" y="4317640"/>
              <a:ext cx="129600" cy="145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8082944-CBBB-4414-B917-413EB720756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931240" y="4300000"/>
                <a:ext cx="1652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F67CD13-D6A6-4B6E-9123-154D70D83653}"/>
                  </a:ext>
                </a:extLst>
              </p14:cNvPr>
              <p14:cNvContentPartPr/>
              <p14:nvPr/>
            </p14:nvContentPartPr>
            <p14:xfrm>
              <a:off x="4083960" y="3980320"/>
              <a:ext cx="1265040" cy="317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F67CD13-D6A6-4B6E-9123-154D70D8365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066320" y="3962320"/>
                <a:ext cx="130068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1E8CDF6-E668-413B-8089-F691CF60DA16}"/>
                  </a:ext>
                </a:extLst>
              </p14:cNvPr>
              <p14:cNvContentPartPr/>
              <p14:nvPr/>
            </p14:nvContentPartPr>
            <p14:xfrm>
              <a:off x="3494640" y="3993280"/>
              <a:ext cx="385560" cy="407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1E8CDF6-E668-413B-8089-F691CF60DA1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476640" y="3975640"/>
                <a:ext cx="42120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C216ED-CD65-403A-B712-C9B63536FD14}"/>
                  </a:ext>
                </a:extLst>
              </p14:cNvPr>
              <p14:cNvContentPartPr/>
              <p14:nvPr/>
            </p14:nvContentPartPr>
            <p14:xfrm>
              <a:off x="5668680" y="3969880"/>
              <a:ext cx="407160" cy="343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C216ED-CD65-403A-B712-C9B63536FD1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651024" y="3951880"/>
                <a:ext cx="442832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B475B19-B15F-47A9-AE6D-583CC48DDCB6}"/>
                  </a:ext>
                </a:extLst>
              </p14:cNvPr>
              <p14:cNvContentPartPr/>
              <p14:nvPr/>
            </p14:nvContentPartPr>
            <p14:xfrm>
              <a:off x="6464640" y="3890680"/>
              <a:ext cx="30600" cy="404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B475B19-B15F-47A9-AE6D-583CC48DDCB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447000" y="3873040"/>
                <a:ext cx="6624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7E3A5D8-1CA2-47C1-B504-E5B28B173DB9}"/>
                  </a:ext>
                </a:extLst>
              </p14:cNvPr>
              <p14:cNvContentPartPr/>
              <p14:nvPr/>
            </p14:nvContentPartPr>
            <p14:xfrm>
              <a:off x="6510360" y="3941800"/>
              <a:ext cx="164880" cy="361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7E3A5D8-1CA2-47C1-B504-E5B28B173DB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92360" y="3924160"/>
                <a:ext cx="2005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B9C662-6D1F-4809-AA49-0227C13816D4}"/>
                  </a:ext>
                </a:extLst>
              </p14:cNvPr>
              <p14:cNvContentPartPr/>
              <p14:nvPr/>
            </p14:nvContentPartPr>
            <p14:xfrm>
              <a:off x="6715200" y="4189480"/>
              <a:ext cx="136080" cy="119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B9C662-6D1F-4809-AA49-0227C13816D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697560" y="4171480"/>
                <a:ext cx="17172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3F5EC31-B565-4186-8BE9-B334E8B320FD}"/>
                  </a:ext>
                </a:extLst>
              </p14:cNvPr>
              <p14:cNvContentPartPr/>
              <p14:nvPr/>
            </p14:nvContentPartPr>
            <p14:xfrm>
              <a:off x="6989880" y="4053760"/>
              <a:ext cx="264240" cy="20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3F5EC31-B565-4186-8BE9-B334E8B320F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971880" y="4035760"/>
                <a:ext cx="299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4F2DA44-9BB1-4E89-B436-E9E2D7243B4F}"/>
                  </a:ext>
                </a:extLst>
              </p14:cNvPr>
              <p14:cNvContentPartPr/>
              <p14:nvPr/>
            </p14:nvContentPartPr>
            <p14:xfrm>
              <a:off x="7020120" y="4175440"/>
              <a:ext cx="192600" cy="10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4F2DA44-9BB1-4E89-B436-E9E2D7243B4F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002480" y="4157440"/>
                <a:ext cx="22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2FD5AB0-DE68-45D9-B248-F256A8396BD7}"/>
                  </a:ext>
                </a:extLst>
              </p14:cNvPr>
              <p14:cNvContentPartPr/>
              <p14:nvPr/>
            </p14:nvContentPartPr>
            <p14:xfrm>
              <a:off x="7436640" y="3875560"/>
              <a:ext cx="998640" cy="370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2FD5AB0-DE68-45D9-B248-F256A8396BD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419000" y="3857560"/>
                <a:ext cx="103428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3E0D70-55F2-449F-BB35-4FC67BC7E4BC}"/>
                  </a:ext>
                </a:extLst>
              </p14:cNvPr>
              <p14:cNvContentPartPr/>
              <p14:nvPr/>
            </p14:nvContentPartPr>
            <p14:xfrm>
              <a:off x="5932920" y="1147840"/>
              <a:ext cx="1252080" cy="1087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3E0D70-55F2-449F-BB35-4FC67BC7E4B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915280" y="1130200"/>
                <a:ext cx="1287720" cy="11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1C86FA-F086-4BA2-BBC9-97598EDD3EF3}"/>
                  </a:ext>
                </a:extLst>
              </p14:cNvPr>
              <p14:cNvContentPartPr/>
              <p14:nvPr/>
            </p14:nvContentPartPr>
            <p14:xfrm>
              <a:off x="425640" y="4704280"/>
              <a:ext cx="709920" cy="396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1C86FA-F086-4BA2-BBC9-97598EDD3EF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07991" y="4686640"/>
                <a:ext cx="745578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A5E6177-9A41-45C1-8DE6-7C973D7F8FE9}"/>
                  </a:ext>
                </a:extLst>
              </p14:cNvPr>
              <p14:cNvContentPartPr/>
              <p14:nvPr/>
            </p14:nvContentPartPr>
            <p14:xfrm>
              <a:off x="2732880" y="4987960"/>
              <a:ext cx="245520" cy="20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A5E6177-9A41-45C1-8DE6-7C973D7F8FE9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714880" y="4969960"/>
                <a:ext cx="281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75FA7C-6EFE-40A0-AA3B-B7B138E9B193}"/>
                  </a:ext>
                </a:extLst>
              </p14:cNvPr>
              <p14:cNvContentPartPr/>
              <p14:nvPr/>
            </p14:nvContentPartPr>
            <p14:xfrm>
              <a:off x="2763120" y="5075080"/>
              <a:ext cx="213480" cy="25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75FA7C-6EFE-40A0-AA3B-B7B138E9B19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745120" y="5057080"/>
                <a:ext cx="2491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42183F-ED12-4372-AB42-8083BA73B624}"/>
                  </a:ext>
                </a:extLst>
              </p14:cNvPr>
              <p14:cNvContentPartPr/>
              <p14:nvPr/>
            </p14:nvContentPartPr>
            <p14:xfrm>
              <a:off x="3249120" y="4780960"/>
              <a:ext cx="492480" cy="392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42183F-ED12-4372-AB42-8083BA73B624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231493" y="4762960"/>
                <a:ext cx="528094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E5F8F6E-C88D-4812-AEC7-301793590D2D}"/>
                  </a:ext>
                </a:extLst>
              </p14:cNvPr>
              <p14:cNvContentPartPr/>
              <p14:nvPr/>
            </p14:nvContentPartPr>
            <p14:xfrm>
              <a:off x="2125200" y="4795000"/>
              <a:ext cx="323280" cy="476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E5F8F6E-C88D-4812-AEC7-301793590D2D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107560" y="4777360"/>
                <a:ext cx="35892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5E72E77-1203-4E65-A645-758731EB3C25}"/>
                  </a:ext>
                </a:extLst>
              </p14:cNvPr>
              <p14:cNvContentPartPr/>
              <p14:nvPr/>
            </p14:nvContentPartPr>
            <p14:xfrm>
              <a:off x="4205280" y="4508440"/>
              <a:ext cx="4593960" cy="14641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5E72E77-1203-4E65-A645-758731EB3C2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187639" y="4490440"/>
                <a:ext cx="4629603" cy="14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6015921-2518-4EEB-A112-195338EEDBD9}"/>
                  </a:ext>
                </a:extLst>
              </p14:cNvPr>
              <p14:cNvContentPartPr/>
              <p14:nvPr/>
            </p14:nvContentPartPr>
            <p14:xfrm>
              <a:off x="2905680" y="5952040"/>
              <a:ext cx="513000" cy="266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6015921-2518-4EEB-A112-195338EEDBD9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887693" y="5934064"/>
                <a:ext cx="548615" cy="3019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0944D13-AB83-46B4-8B0C-4EFC967EB55E}"/>
                  </a:ext>
                </a:extLst>
              </p14:cNvPr>
              <p14:cNvContentPartPr/>
              <p14:nvPr/>
            </p14:nvContentPartPr>
            <p14:xfrm>
              <a:off x="2234640" y="5932960"/>
              <a:ext cx="560880" cy="406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0944D13-AB83-46B4-8B0C-4EFC967EB55E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2217000" y="5914960"/>
                <a:ext cx="59652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EDF4841-197A-4B0C-BA68-2AD8DBCBAF8D}"/>
                  </a:ext>
                </a:extLst>
              </p14:cNvPr>
              <p14:cNvContentPartPr/>
              <p14:nvPr/>
            </p14:nvContentPartPr>
            <p14:xfrm>
              <a:off x="1330320" y="5831440"/>
              <a:ext cx="317160" cy="305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EDF4841-197A-4B0C-BA68-2AD8DBCBAF8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312660" y="5813800"/>
                <a:ext cx="352841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517E76B-C2E1-4719-8B9A-635441D96ABF}"/>
                  </a:ext>
                </a:extLst>
              </p14:cNvPr>
              <p14:cNvContentPartPr/>
              <p14:nvPr/>
            </p14:nvContentPartPr>
            <p14:xfrm>
              <a:off x="3555840" y="6042760"/>
              <a:ext cx="523800" cy="4298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517E76B-C2E1-4719-8B9A-635441D96ABF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537852" y="6024760"/>
                <a:ext cx="559416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4FB4C2E-BC2C-466D-9554-6E15786B703D}"/>
                  </a:ext>
                </a:extLst>
              </p14:cNvPr>
              <p14:cNvContentPartPr/>
              <p14:nvPr/>
            </p14:nvContentPartPr>
            <p14:xfrm>
              <a:off x="4185480" y="6078400"/>
              <a:ext cx="786240" cy="417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4FB4C2E-BC2C-466D-9554-6E15786B703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167832" y="6060400"/>
                <a:ext cx="821896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0929827-268D-455B-BEB8-3308C4D479D9}"/>
                  </a:ext>
                </a:extLst>
              </p14:cNvPr>
              <p14:cNvContentPartPr/>
              <p14:nvPr/>
            </p14:nvContentPartPr>
            <p14:xfrm>
              <a:off x="5647080" y="6125920"/>
              <a:ext cx="1038240" cy="427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0929827-268D-455B-BEB8-3308C4D479D9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29440" y="6108280"/>
                <a:ext cx="1073880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E7C6086-438B-410F-B277-AFD33D7524B8}"/>
                  </a:ext>
                </a:extLst>
              </p14:cNvPr>
              <p14:cNvContentPartPr/>
              <p14:nvPr/>
            </p14:nvContentPartPr>
            <p14:xfrm>
              <a:off x="5211840" y="6095680"/>
              <a:ext cx="244800" cy="251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E7C6086-438B-410F-B277-AFD33D7524B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194200" y="6078040"/>
                <a:ext cx="2804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3866E9A-71A2-4801-ABD8-6655A7A1513F}"/>
                  </a:ext>
                </a:extLst>
              </p14:cNvPr>
              <p14:cNvContentPartPr/>
              <p14:nvPr/>
            </p14:nvContentPartPr>
            <p14:xfrm>
              <a:off x="6867840" y="6257320"/>
              <a:ext cx="408240" cy="298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3866E9A-71A2-4801-ABD8-6655A7A1513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849840" y="6239680"/>
                <a:ext cx="44388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50ACD0F-DD71-4BA6-875D-0EAE59904094}"/>
                  </a:ext>
                </a:extLst>
              </p14:cNvPr>
              <p14:cNvContentPartPr/>
              <p14:nvPr/>
            </p14:nvContentPartPr>
            <p14:xfrm>
              <a:off x="6888000" y="5890120"/>
              <a:ext cx="477000" cy="299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50ACD0F-DD71-4BA6-875D-0EAE59904094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870347" y="5872480"/>
                <a:ext cx="512667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18DD25A-0F37-4B0B-A774-846AA35D3482}"/>
                  </a:ext>
                </a:extLst>
              </p14:cNvPr>
              <p14:cNvContentPartPr/>
              <p14:nvPr/>
            </p14:nvContentPartPr>
            <p14:xfrm>
              <a:off x="6928680" y="6353440"/>
              <a:ext cx="456480" cy="278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18DD25A-0F37-4B0B-A774-846AA35D348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911040" y="6335800"/>
                <a:ext cx="49212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1944522-EE5A-4CCA-A180-64836488FA18}"/>
                  </a:ext>
                </a:extLst>
              </p14:cNvPr>
              <p14:cNvContentPartPr/>
              <p14:nvPr/>
            </p14:nvContentPartPr>
            <p14:xfrm>
              <a:off x="7518360" y="5943400"/>
              <a:ext cx="1036080" cy="6224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1944522-EE5A-4CCA-A180-64836488FA1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500360" y="5925400"/>
                <a:ext cx="1071720" cy="658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63484193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AC8672-4D8D-45F9-BFCA-9C742266AD5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250" t="13565" r="8750" b="81111"/>
          <a:stretch/>
        </p:blipFill>
        <p:spPr>
          <a:xfrm>
            <a:off x="221965" y="76200"/>
            <a:ext cx="8772947" cy="105092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14:cNvPr>
              <p14:cNvContentPartPr/>
              <p14:nvPr/>
            </p14:nvContentPartPr>
            <p14:xfrm>
              <a:off x="741360" y="518920"/>
              <a:ext cx="2513520" cy="79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8BEFA94-5A1B-43BD-826B-A784374735F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3360" y="483280"/>
                <a:ext cx="254916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14:cNvPr>
              <p14:cNvContentPartPr/>
              <p14:nvPr/>
            </p14:nvContentPartPr>
            <p14:xfrm>
              <a:off x="4910520" y="731320"/>
              <a:ext cx="659160" cy="252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EC98C23-4DE7-44F7-B612-3F8FFB67FDB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892520" y="713320"/>
                <a:ext cx="69480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14:cNvPr>
              <p14:cNvContentPartPr/>
              <p14:nvPr/>
            </p14:nvContentPartPr>
            <p14:xfrm>
              <a:off x="6167280" y="660040"/>
              <a:ext cx="30240" cy="20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DD90636-A0C0-4867-B5EC-42887957B933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149280" y="642400"/>
                <a:ext cx="6588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14:cNvPr>
              <p14:cNvContentPartPr/>
              <p14:nvPr/>
            </p14:nvContentPartPr>
            <p14:xfrm>
              <a:off x="6298680" y="608560"/>
              <a:ext cx="404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477996A-232F-4524-A846-1535FDFE20D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280696" y="590895"/>
                <a:ext cx="440248" cy="28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14:cNvPr>
              <p14:cNvContentPartPr/>
              <p14:nvPr/>
            </p14:nvContentPartPr>
            <p14:xfrm>
              <a:off x="5727360" y="689920"/>
              <a:ext cx="332280" cy="207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17597E0-ECC8-44E5-B23D-F15A86D3A7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709360" y="671920"/>
                <a:ext cx="367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14:cNvPr>
              <p14:cNvContentPartPr/>
              <p14:nvPr/>
            </p14:nvContentPartPr>
            <p14:xfrm>
              <a:off x="6876480" y="588760"/>
              <a:ext cx="387000" cy="47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7C42B0-0BAA-421C-B4D1-523B884C600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858840" y="571120"/>
                <a:ext cx="422640" cy="51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14:cNvPr>
              <p14:cNvContentPartPr/>
              <p14:nvPr/>
            </p14:nvContentPartPr>
            <p14:xfrm>
              <a:off x="7812840" y="558520"/>
              <a:ext cx="825840" cy="4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57B827-88A9-4E23-8CB8-0C0FC675577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794840" y="522520"/>
                <a:ext cx="8614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14:cNvPr>
              <p14:cNvContentPartPr/>
              <p14:nvPr/>
            </p14:nvContentPartPr>
            <p14:xfrm>
              <a:off x="5252160" y="558520"/>
              <a:ext cx="1180080" cy="22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6CBBB18-8988-471E-80C2-73D94A35F972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234520" y="522520"/>
                <a:ext cx="12157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14:cNvPr>
              <p14:cNvContentPartPr/>
              <p14:nvPr/>
            </p14:nvContentPartPr>
            <p14:xfrm>
              <a:off x="7505400" y="818800"/>
              <a:ext cx="50760" cy="121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D80AEC-B79C-4552-825B-D984B4063F0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487400" y="800800"/>
                <a:ext cx="864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14:cNvPr>
              <p14:cNvContentPartPr/>
              <p14:nvPr/>
            </p14:nvContentPartPr>
            <p14:xfrm>
              <a:off x="8026320" y="785680"/>
              <a:ext cx="101160" cy="17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BED86-6A8D-4EDF-9B50-F5C356A33326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8008320" y="767680"/>
                <a:ext cx="1368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14:cNvPr>
              <p14:cNvContentPartPr/>
              <p14:nvPr/>
            </p14:nvContentPartPr>
            <p14:xfrm>
              <a:off x="8239440" y="716200"/>
              <a:ext cx="109080" cy="1594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055F6CA-D313-4290-808A-0FE3FEF6100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8221440" y="698200"/>
                <a:ext cx="1447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14:cNvPr>
              <p14:cNvContentPartPr/>
              <p14:nvPr/>
            </p14:nvContentPartPr>
            <p14:xfrm>
              <a:off x="8421960" y="670120"/>
              <a:ext cx="478080" cy="316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3EB1EC9-3AC9-42FD-A7C6-F96BBBABA5F7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8403974" y="652460"/>
                <a:ext cx="513693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14:cNvPr>
              <p14:cNvContentPartPr/>
              <p14:nvPr/>
            </p14:nvContentPartPr>
            <p14:xfrm>
              <a:off x="8036040" y="863440"/>
              <a:ext cx="114480" cy="2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CB341E0-50A1-4D21-A346-07DE019CEC7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018400" y="845440"/>
                <a:ext cx="1501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14:cNvPr>
              <p14:cNvContentPartPr/>
              <p14:nvPr/>
            </p14:nvContentPartPr>
            <p14:xfrm>
              <a:off x="7741560" y="732400"/>
              <a:ext cx="153000" cy="184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2DD77D4-9093-4CDD-B70A-34511731BE3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723878" y="714400"/>
                <a:ext cx="188724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14:cNvPr>
              <p14:cNvContentPartPr/>
              <p14:nvPr/>
            </p14:nvContentPartPr>
            <p14:xfrm>
              <a:off x="700680" y="899080"/>
              <a:ext cx="1566360" cy="76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6A572FE-28E1-4011-9698-478ECD29F7C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2680" y="863080"/>
                <a:ext cx="160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14:cNvPr>
              <p14:cNvContentPartPr/>
              <p14:nvPr/>
            </p14:nvContentPartPr>
            <p14:xfrm>
              <a:off x="3409680" y="1525840"/>
              <a:ext cx="34560" cy="19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8DA6CF-86C1-466C-A200-2C31642DD924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392040" y="1508200"/>
                <a:ext cx="702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14:cNvPr>
              <p14:cNvContentPartPr/>
              <p14:nvPr/>
            </p14:nvContentPartPr>
            <p14:xfrm>
              <a:off x="3435600" y="1635640"/>
              <a:ext cx="18720" cy="20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143155D-BBEB-49BC-84F5-09FAAB318B1E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417600" y="1617640"/>
                <a:ext cx="543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14:cNvPr>
              <p14:cNvContentPartPr/>
              <p14:nvPr/>
            </p14:nvContentPartPr>
            <p14:xfrm>
              <a:off x="538320" y="1151440"/>
              <a:ext cx="2676960" cy="840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E486C89-6FEB-4C70-9309-7143435BBD62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20322" y="1133440"/>
                <a:ext cx="2712595" cy="87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E9322D8-85FC-4BF8-8F8B-8E0CC66903CB}"/>
                  </a:ext>
                </a:extLst>
              </p14:cNvPr>
              <p14:cNvContentPartPr/>
              <p14:nvPr/>
            </p14:nvContentPartPr>
            <p14:xfrm>
              <a:off x="5587680" y="1746880"/>
              <a:ext cx="243000" cy="30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E9322D8-85FC-4BF8-8F8B-8E0CC66903C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570040" y="1729240"/>
                <a:ext cx="278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A4D0DBC-AC22-46B9-89D3-D9FF896AB8D1}"/>
                  </a:ext>
                </a:extLst>
              </p14:cNvPr>
              <p14:cNvContentPartPr/>
              <p14:nvPr/>
            </p14:nvContentPartPr>
            <p14:xfrm>
              <a:off x="5658960" y="1848040"/>
              <a:ext cx="193320" cy="11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A4D0DBC-AC22-46B9-89D3-D9FF896AB8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640960" y="1830400"/>
                <a:ext cx="228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61C82C-FE85-4436-A72F-181199C9737C}"/>
                  </a:ext>
                </a:extLst>
              </p14:cNvPr>
              <p14:cNvContentPartPr/>
              <p14:nvPr/>
            </p14:nvContentPartPr>
            <p14:xfrm>
              <a:off x="7028400" y="1555360"/>
              <a:ext cx="448560" cy="436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61C82C-FE85-4436-A72F-181199C9737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10746" y="1537720"/>
                <a:ext cx="484229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1945FB-DE75-4CFC-83E1-C7A75CB23D18}"/>
                  </a:ext>
                </a:extLst>
              </p14:cNvPr>
              <p14:cNvContentPartPr/>
              <p14:nvPr/>
            </p14:nvContentPartPr>
            <p14:xfrm>
              <a:off x="6664440" y="1706560"/>
              <a:ext cx="246600" cy="271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1945FB-DE75-4CFC-83E1-C7A75CB23D1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46800" y="1688920"/>
                <a:ext cx="28224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4AAF104-7717-4990-9C3E-3C0779CF2C88}"/>
                  </a:ext>
                </a:extLst>
              </p14:cNvPr>
              <p14:cNvContentPartPr/>
              <p14:nvPr/>
            </p14:nvContentPartPr>
            <p14:xfrm>
              <a:off x="6085200" y="1564000"/>
              <a:ext cx="388800" cy="426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4AAF104-7717-4990-9C3E-3C0779CF2C88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067200" y="1546345"/>
                <a:ext cx="424440" cy="462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5A5F6E3-8F7D-4402-B479-24DE9E92AF99}"/>
                  </a:ext>
                </a:extLst>
              </p14:cNvPr>
              <p14:cNvContentPartPr/>
              <p14:nvPr/>
            </p14:nvContentPartPr>
            <p14:xfrm>
              <a:off x="4892520" y="1641760"/>
              <a:ext cx="370440" cy="399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5A5F6E3-8F7D-4402-B479-24DE9E92AF9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874520" y="1623760"/>
                <a:ext cx="4060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620AADE-590A-4CE6-AC14-4747A73C3114}"/>
                  </a:ext>
                </a:extLst>
              </p14:cNvPr>
              <p14:cNvContentPartPr/>
              <p14:nvPr/>
            </p14:nvContentPartPr>
            <p14:xfrm>
              <a:off x="4592280" y="1747240"/>
              <a:ext cx="181440" cy="243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620AADE-590A-4CE6-AC14-4747A73C3114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74280" y="1729600"/>
                <a:ext cx="21708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99D067F-C74C-40FA-BAE6-8D917180EE50}"/>
                  </a:ext>
                </a:extLst>
              </p14:cNvPr>
              <p14:cNvContentPartPr/>
              <p14:nvPr/>
            </p14:nvContentPartPr>
            <p14:xfrm>
              <a:off x="4170720" y="1574440"/>
              <a:ext cx="289800" cy="483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99D067F-C74C-40FA-BAE6-8D917180EE5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52720" y="1556800"/>
                <a:ext cx="32544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BA63B4-5295-4F50-A7F6-9FE9C7E38C6C}"/>
                  </a:ext>
                </a:extLst>
              </p14:cNvPr>
              <p14:cNvContentPartPr/>
              <p14:nvPr/>
            </p14:nvContentPartPr>
            <p14:xfrm>
              <a:off x="1250040" y="2620960"/>
              <a:ext cx="60840" cy="347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BA63B4-5295-4F50-A7F6-9FE9C7E38C6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232040" y="2602960"/>
                <a:ext cx="9648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9420A3B-584F-4FCB-9B93-D1E047337C7B}"/>
                  </a:ext>
                </a:extLst>
              </p14:cNvPr>
              <p14:cNvContentPartPr/>
              <p14:nvPr/>
            </p14:nvContentPartPr>
            <p14:xfrm>
              <a:off x="1106760" y="2601160"/>
              <a:ext cx="337320" cy="70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9420A3B-584F-4FCB-9B93-D1E047337C7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089120" y="2583520"/>
                <a:ext cx="3729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AAFFE64-ACC6-4EE7-A229-08F2A48D1699}"/>
                  </a:ext>
                </a:extLst>
              </p14:cNvPr>
              <p14:cNvContentPartPr/>
              <p14:nvPr/>
            </p14:nvContentPartPr>
            <p14:xfrm>
              <a:off x="1106760" y="2926240"/>
              <a:ext cx="254520" cy="60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AAFFE64-ACC6-4EE7-A229-08F2A48D1699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089120" y="2908600"/>
                <a:ext cx="29016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5C303C6-A2DF-433A-8585-3D74BB506280}"/>
                  </a:ext>
                </a:extLst>
              </p14:cNvPr>
              <p14:cNvContentPartPr/>
              <p14:nvPr/>
            </p14:nvContentPartPr>
            <p14:xfrm>
              <a:off x="1608240" y="2529520"/>
              <a:ext cx="47880" cy="93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5C303C6-A2DF-433A-8585-3D74BB506280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590240" y="2511520"/>
                <a:ext cx="8352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6387B21-388B-4C2A-9996-39CB15F24D69}"/>
                  </a:ext>
                </a:extLst>
              </p14:cNvPr>
              <p14:cNvContentPartPr/>
              <p14:nvPr/>
            </p14:nvContentPartPr>
            <p14:xfrm>
              <a:off x="1605000" y="2579560"/>
              <a:ext cx="414720" cy="306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6387B21-388B-4C2A-9996-39CB15F24D6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587000" y="2561560"/>
                <a:ext cx="4503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631DF86-D719-464F-9EB1-E9A812848E7E}"/>
                  </a:ext>
                </a:extLst>
              </p14:cNvPr>
              <p14:cNvContentPartPr/>
              <p14:nvPr/>
            </p14:nvContentPartPr>
            <p14:xfrm>
              <a:off x="2380800" y="2702320"/>
              <a:ext cx="118800" cy="179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631DF86-D719-464F-9EB1-E9A812848E7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362800" y="2684320"/>
                <a:ext cx="1544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61C4D8B-51B2-4F78-B2F6-A05881112B10}"/>
                  </a:ext>
                </a:extLst>
              </p14:cNvPr>
              <p14:cNvContentPartPr/>
              <p14:nvPr/>
            </p14:nvContentPartPr>
            <p14:xfrm>
              <a:off x="2569080" y="2491000"/>
              <a:ext cx="388440" cy="375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61C4D8B-51B2-4F78-B2F6-A05881112B1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551440" y="2473360"/>
                <a:ext cx="4240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FCF6E46-0334-4853-8201-DA1E4DA545B9}"/>
                  </a:ext>
                </a:extLst>
              </p14:cNvPr>
              <p14:cNvContentPartPr/>
              <p14:nvPr/>
            </p14:nvContentPartPr>
            <p14:xfrm>
              <a:off x="2732880" y="2654800"/>
              <a:ext cx="291960" cy="1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FCF6E46-0334-4853-8201-DA1E4DA545B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14880" y="2637160"/>
                <a:ext cx="327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F6998F0-DE50-48B2-887A-E30190953684}"/>
                  </a:ext>
                </a:extLst>
              </p14:cNvPr>
              <p14:cNvContentPartPr/>
              <p14:nvPr/>
            </p14:nvContentPartPr>
            <p14:xfrm>
              <a:off x="3309960" y="2651200"/>
              <a:ext cx="93960" cy="154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F6998F0-DE50-48B2-887A-E3019095368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291960" y="2633560"/>
                <a:ext cx="1296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52226B7-D8AE-429F-A171-7F903264B171}"/>
                  </a:ext>
                </a:extLst>
              </p14:cNvPr>
              <p14:cNvContentPartPr/>
              <p14:nvPr/>
            </p14:nvContentPartPr>
            <p14:xfrm>
              <a:off x="3508680" y="2654080"/>
              <a:ext cx="107640" cy="12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52226B7-D8AE-429F-A171-7F903264B171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491040" y="2636080"/>
                <a:ext cx="143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C92B4A4-216A-4DEB-BD27-FDC669688916}"/>
                  </a:ext>
                </a:extLst>
              </p14:cNvPr>
              <p14:cNvContentPartPr/>
              <p14:nvPr/>
            </p14:nvContentPartPr>
            <p14:xfrm>
              <a:off x="3681480" y="2626000"/>
              <a:ext cx="78840" cy="135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C92B4A4-216A-4DEB-BD27-FDC669688916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663840" y="2608000"/>
                <a:ext cx="1144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441F031-3380-46A3-BE7E-E0692B8DB47E}"/>
                  </a:ext>
                </a:extLst>
              </p14:cNvPr>
              <p14:cNvContentPartPr/>
              <p14:nvPr/>
            </p14:nvContentPartPr>
            <p14:xfrm>
              <a:off x="3789120" y="2625640"/>
              <a:ext cx="100440" cy="178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441F031-3380-46A3-BE7E-E0692B8DB47E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771480" y="2607640"/>
                <a:ext cx="13608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ED50E85-F446-44E3-BF93-A466402CF4F6}"/>
                  </a:ext>
                </a:extLst>
              </p14:cNvPr>
              <p14:cNvContentPartPr/>
              <p14:nvPr/>
            </p14:nvContentPartPr>
            <p14:xfrm>
              <a:off x="3927360" y="2457160"/>
              <a:ext cx="210240" cy="338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ED50E85-F446-44E3-BF93-A466402CF4F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909720" y="2439520"/>
                <a:ext cx="2458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FD8A6F5-2BFA-42B2-AB40-CF5B50F00DA7}"/>
                  </a:ext>
                </a:extLst>
              </p14:cNvPr>
              <p14:cNvContentPartPr/>
              <p14:nvPr/>
            </p14:nvContentPartPr>
            <p14:xfrm>
              <a:off x="4270440" y="2651200"/>
              <a:ext cx="16920" cy="135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FD8A6F5-2BFA-42B2-AB40-CF5B50F00DA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252800" y="2633560"/>
                <a:ext cx="525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1C134C1-523A-41F0-BF9A-A7A25E4FBDAE}"/>
                  </a:ext>
                </a:extLst>
              </p14:cNvPr>
              <p14:cNvContentPartPr/>
              <p14:nvPr/>
            </p14:nvContentPartPr>
            <p14:xfrm>
              <a:off x="4276920" y="2499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1C134C1-523A-41F0-BF9A-A7A25E4FBDA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58920" y="2481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0D3262D-202E-41CE-B5CC-20C936BBB9F5}"/>
                  </a:ext>
                </a:extLst>
              </p14:cNvPr>
              <p14:cNvContentPartPr/>
              <p14:nvPr/>
            </p14:nvContentPartPr>
            <p14:xfrm>
              <a:off x="6455280" y="2336200"/>
              <a:ext cx="856800" cy="386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0D3262D-202E-41CE-B5CC-20C936BBB9F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437647" y="2318560"/>
                <a:ext cx="892425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82A9A83-D217-4360-82D9-4E39B2075523}"/>
                  </a:ext>
                </a:extLst>
              </p14:cNvPr>
              <p14:cNvContentPartPr/>
              <p14:nvPr/>
            </p14:nvContentPartPr>
            <p14:xfrm>
              <a:off x="5930400" y="2559760"/>
              <a:ext cx="411120" cy="419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82A9A83-D217-4360-82D9-4E39B207552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912416" y="2542105"/>
                <a:ext cx="446729" cy="455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95F073A-7A35-47D0-A5C3-BF31F7224D60}"/>
                  </a:ext>
                </a:extLst>
              </p14:cNvPr>
              <p14:cNvContentPartPr/>
              <p14:nvPr/>
            </p14:nvContentPartPr>
            <p14:xfrm>
              <a:off x="4409400" y="2360320"/>
              <a:ext cx="968040" cy="418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95F073A-7A35-47D0-A5C3-BF31F7224D6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391760" y="2342680"/>
                <a:ext cx="100368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08E335-2074-4B9E-8AF2-282267A14A8C}"/>
                  </a:ext>
                </a:extLst>
              </p14:cNvPr>
              <p14:cNvContentPartPr/>
              <p14:nvPr/>
            </p14:nvContentPartPr>
            <p14:xfrm>
              <a:off x="7641480" y="2519080"/>
              <a:ext cx="120600" cy="168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08E335-2074-4B9E-8AF2-282267A14A8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23840" y="2501440"/>
                <a:ext cx="1562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7E45F09-B264-4469-B98E-D5C341472FC5}"/>
                  </a:ext>
                </a:extLst>
              </p14:cNvPr>
              <p14:cNvContentPartPr/>
              <p14:nvPr/>
            </p14:nvContentPartPr>
            <p14:xfrm>
              <a:off x="7832640" y="2569120"/>
              <a:ext cx="152640" cy="89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7E45F09-B264-4469-B98E-D5C341472FC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814640" y="2551480"/>
                <a:ext cx="1882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9DC367B-F33A-4239-B5AA-A16EDF3F7637}"/>
                  </a:ext>
                </a:extLst>
              </p14:cNvPr>
              <p14:cNvContentPartPr/>
              <p14:nvPr/>
            </p14:nvContentPartPr>
            <p14:xfrm>
              <a:off x="8061960" y="2519080"/>
              <a:ext cx="136800" cy="155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9DC367B-F33A-4239-B5AA-A16EDF3F7637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044320" y="2501440"/>
                <a:ext cx="17244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2912934-112E-49BD-9BFA-71AF575B661E}"/>
                  </a:ext>
                </a:extLst>
              </p14:cNvPr>
              <p14:cNvContentPartPr/>
              <p14:nvPr/>
            </p14:nvContentPartPr>
            <p14:xfrm>
              <a:off x="294240" y="3163840"/>
              <a:ext cx="1151640" cy="502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2912934-112E-49BD-9BFA-71AF575B661E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76594" y="3146213"/>
                <a:ext cx="1187291" cy="538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2EC52FE-8E23-4C6C-83B9-CE0950482478}"/>
                  </a:ext>
                </a:extLst>
              </p14:cNvPr>
              <p14:cNvContentPartPr/>
              <p14:nvPr/>
            </p14:nvContentPartPr>
            <p14:xfrm>
              <a:off x="2763120" y="3352120"/>
              <a:ext cx="2444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2EC52FE-8E23-4C6C-83B9-CE095048247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745120" y="3334480"/>
                <a:ext cx="280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8B4814D-7C8B-40FD-95E3-1304CD9CE890}"/>
                  </a:ext>
                </a:extLst>
              </p14:cNvPr>
              <p14:cNvContentPartPr/>
              <p14:nvPr/>
            </p14:nvContentPartPr>
            <p14:xfrm>
              <a:off x="2813880" y="3450400"/>
              <a:ext cx="227880" cy="24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8B4814D-7C8B-40FD-95E3-1304CD9CE89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795880" y="3432760"/>
                <a:ext cx="2635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AC0FD5A-444F-4455-A0AA-7368EBECB261}"/>
                  </a:ext>
                </a:extLst>
              </p14:cNvPr>
              <p14:cNvContentPartPr/>
              <p14:nvPr/>
            </p14:nvContentPartPr>
            <p14:xfrm>
              <a:off x="3291600" y="3210280"/>
              <a:ext cx="681840" cy="252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AC0FD5A-444F-4455-A0AA-7368EBECB261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273600" y="3192280"/>
                <a:ext cx="71748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94DF2D5-F5FB-46C1-BDBF-4499B8A153C4}"/>
                  </a:ext>
                </a:extLst>
              </p14:cNvPr>
              <p14:cNvContentPartPr/>
              <p14:nvPr/>
            </p14:nvContentPartPr>
            <p14:xfrm>
              <a:off x="2315640" y="3254920"/>
              <a:ext cx="316080" cy="523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94DF2D5-F5FB-46C1-BDBF-4499B8A153C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297980" y="3237280"/>
                <a:ext cx="351761" cy="55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4F9D428-6BF1-4329-B1B4-AD37409CDF17}"/>
                  </a:ext>
                </a:extLst>
              </p14:cNvPr>
              <p14:cNvContentPartPr/>
              <p14:nvPr/>
            </p14:nvContentPartPr>
            <p14:xfrm>
              <a:off x="5679120" y="3109840"/>
              <a:ext cx="1119240" cy="263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4F9D428-6BF1-4329-B1B4-AD37409CDF1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661474" y="3091840"/>
                <a:ext cx="1154891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84A627B-6678-42F2-9F5E-13301060138E}"/>
                  </a:ext>
                </a:extLst>
              </p14:cNvPr>
              <p14:cNvContentPartPr/>
              <p14:nvPr/>
            </p14:nvContentPartPr>
            <p14:xfrm>
              <a:off x="4976760" y="3055120"/>
              <a:ext cx="438840" cy="421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84A627B-6678-42F2-9F5E-13301060138E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958760" y="3037480"/>
                <a:ext cx="47448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B070039-63D1-492F-B38E-7E05015692A7}"/>
                  </a:ext>
                </a:extLst>
              </p14:cNvPr>
              <p14:cNvContentPartPr/>
              <p14:nvPr/>
            </p14:nvContentPartPr>
            <p14:xfrm>
              <a:off x="4287360" y="3149440"/>
              <a:ext cx="365040" cy="283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B070039-63D1-492F-B38E-7E05015692A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269360" y="3131440"/>
                <a:ext cx="4006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0D980D-8486-4F24-AA27-92EE3ADF2982}"/>
                  </a:ext>
                </a:extLst>
              </p14:cNvPr>
              <p14:cNvContentPartPr/>
              <p14:nvPr/>
            </p14:nvContentPartPr>
            <p14:xfrm>
              <a:off x="4871640" y="1196440"/>
              <a:ext cx="1072080" cy="1028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0D980D-8486-4F24-AA27-92EE3ADF298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854000" y="1178440"/>
                <a:ext cx="1107720" cy="10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1FA6920-5000-4658-9600-2D02154E23D3}"/>
                  </a:ext>
                </a:extLst>
              </p14:cNvPr>
              <p14:cNvContentPartPr/>
              <p14:nvPr/>
            </p14:nvContentPartPr>
            <p14:xfrm>
              <a:off x="6985920" y="3331960"/>
              <a:ext cx="54720" cy="34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1FA6920-5000-4658-9600-2D02154E23D3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968280" y="3314320"/>
                <a:ext cx="9036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A3F42F0-907B-475F-8B5C-AF147C8E5CEA}"/>
                  </a:ext>
                </a:extLst>
              </p14:cNvPr>
              <p14:cNvContentPartPr/>
              <p14:nvPr/>
            </p14:nvContentPartPr>
            <p14:xfrm>
              <a:off x="7386240" y="3075640"/>
              <a:ext cx="625680" cy="358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A3F42F0-907B-475F-8B5C-AF147C8E5CE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368240" y="3058000"/>
                <a:ext cx="66132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7CF6B3D-0BA2-41E7-B6C1-A5560CAD3980}"/>
                  </a:ext>
                </a:extLst>
              </p14:cNvPr>
              <p14:cNvContentPartPr/>
              <p14:nvPr/>
            </p14:nvContentPartPr>
            <p14:xfrm>
              <a:off x="1117200" y="4195600"/>
              <a:ext cx="235440" cy="1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7CF6B3D-0BA2-41E7-B6C1-A5560CAD398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099560" y="4177960"/>
                <a:ext cx="271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15F5EB8-D307-4372-90A3-6D5B1D9659E7}"/>
                  </a:ext>
                </a:extLst>
              </p14:cNvPr>
              <p14:cNvContentPartPr/>
              <p14:nvPr/>
            </p14:nvContentPartPr>
            <p14:xfrm>
              <a:off x="1147800" y="4297120"/>
              <a:ext cx="195480" cy="10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15F5EB8-D307-4372-90A3-6D5B1D9659E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129800" y="4279480"/>
                <a:ext cx="231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BFB5C57-D233-4824-9215-BB9546264056}"/>
                  </a:ext>
                </a:extLst>
              </p14:cNvPr>
              <p14:cNvContentPartPr/>
              <p14:nvPr/>
            </p14:nvContentPartPr>
            <p14:xfrm>
              <a:off x="1540560" y="3997240"/>
              <a:ext cx="1100880" cy="591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BFB5C57-D233-4824-9215-BB9546264056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1522920" y="3979240"/>
                <a:ext cx="1136520" cy="62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18CE850-B29E-4934-BFAE-2C081FF97C7C}"/>
                  </a:ext>
                </a:extLst>
              </p14:cNvPr>
              <p14:cNvContentPartPr/>
              <p14:nvPr/>
            </p14:nvContentPartPr>
            <p14:xfrm>
              <a:off x="488640" y="4055920"/>
              <a:ext cx="450000" cy="561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18CE850-B29E-4934-BFAE-2C081FF97C7C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70640" y="4037920"/>
                <a:ext cx="485640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8082944-CBBB-4414-B917-413EB7207562}"/>
                  </a:ext>
                </a:extLst>
              </p14:cNvPr>
              <p14:cNvContentPartPr/>
              <p14:nvPr/>
            </p14:nvContentPartPr>
            <p14:xfrm>
              <a:off x="2948880" y="4317640"/>
              <a:ext cx="129600" cy="145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8082944-CBBB-4414-B917-413EB720756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931240" y="4300000"/>
                <a:ext cx="1652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F67CD13-D6A6-4B6E-9123-154D70D83653}"/>
                  </a:ext>
                </a:extLst>
              </p14:cNvPr>
              <p14:cNvContentPartPr/>
              <p14:nvPr/>
            </p14:nvContentPartPr>
            <p14:xfrm>
              <a:off x="4083960" y="3980320"/>
              <a:ext cx="1265040" cy="317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F67CD13-D6A6-4B6E-9123-154D70D8365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066320" y="3962320"/>
                <a:ext cx="130068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1E8CDF6-E668-413B-8089-F691CF60DA16}"/>
                  </a:ext>
                </a:extLst>
              </p14:cNvPr>
              <p14:cNvContentPartPr/>
              <p14:nvPr/>
            </p14:nvContentPartPr>
            <p14:xfrm>
              <a:off x="3494640" y="3993280"/>
              <a:ext cx="385560" cy="407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1E8CDF6-E668-413B-8089-F691CF60DA1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476640" y="3975640"/>
                <a:ext cx="42120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C216ED-CD65-403A-B712-C9B63536FD14}"/>
                  </a:ext>
                </a:extLst>
              </p14:cNvPr>
              <p14:cNvContentPartPr/>
              <p14:nvPr/>
            </p14:nvContentPartPr>
            <p14:xfrm>
              <a:off x="5668680" y="3969880"/>
              <a:ext cx="407160" cy="343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C216ED-CD65-403A-B712-C9B63536FD1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651024" y="3951880"/>
                <a:ext cx="442832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B475B19-B15F-47A9-AE6D-583CC48DDCB6}"/>
                  </a:ext>
                </a:extLst>
              </p14:cNvPr>
              <p14:cNvContentPartPr/>
              <p14:nvPr/>
            </p14:nvContentPartPr>
            <p14:xfrm>
              <a:off x="6464640" y="3890680"/>
              <a:ext cx="30600" cy="404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B475B19-B15F-47A9-AE6D-583CC48DDCB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447000" y="3873040"/>
                <a:ext cx="6624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7E3A5D8-1CA2-47C1-B504-E5B28B173DB9}"/>
                  </a:ext>
                </a:extLst>
              </p14:cNvPr>
              <p14:cNvContentPartPr/>
              <p14:nvPr/>
            </p14:nvContentPartPr>
            <p14:xfrm>
              <a:off x="6510360" y="3941800"/>
              <a:ext cx="164880" cy="361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7E3A5D8-1CA2-47C1-B504-E5B28B173DB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92360" y="3924160"/>
                <a:ext cx="2005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EB9C662-6D1F-4809-AA49-0227C13816D4}"/>
                  </a:ext>
                </a:extLst>
              </p14:cNvPr>
              <p14:cNvContentPartPr/>
              <p14:nvPr/>
            </p14:nvContentPartPr>
            <p14:xfrm>
              <a:off x="6715200" y="4189480"/>
              <a:ext cx="136080" cy="119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EB9C662-6D1F-4809-AA49-0227C13816D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697560" y="4171480"/>
                <a:ext cx="17172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3F5EC31-B565-4186-8BE9-B334E8B320FD}"/>
                  </a:ext>
                </a:extLst>
              </p14:cNvPr>
              <p14:cNvContentPartPr/>
              <p14:nvPr/>
            </p14:nvContentPartPr>
            <p14:xfrm>
              <a:off x="6989880" y="4053760"/>
              <a:ext cx="264240" cy="20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3F5EC31-B565-4186-8BE9-B334E8B320F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971880" y="4035760"/>
                <a:ext cx="299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4F2DA44-9BB1-4E89-B436-E9E2D7243B4F}"/>
                  </a:ext>
                </a:extLst>
              </p14:cNvPr>
              <p14:cNvContentPartPr/>
              <p14:nvPr/>
            </p14:nvContentPartPr>
            <p14:xfrm>
              <a:off x="7020120" y="4175440"/>
              <a:ext cx="192600" cy="10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4F2DA44-9BB1-4E89-B436-E9E2D7243B4F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002480" y="4157440"/>
                <a:ext cx="22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2FD5AB0-DE68-45D9-B248-F256A8396BD7}"/>
                  </a:ext>
                </a:extLst>
              </p14:cNvPr>
              <p14:cNvContentPartPr/>
              <p14:nvPr/>
            </p14:nvContentPartPr>
            <p14:xfrm>
              <a:off x="7436640" y="3875560"/>
              <a:ext cx="998640" cy="370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2FD5AB0-DE68-45D9-B248-F256A8396BD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419000" y="3857560"/>
                <a:ext cx="103428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3E0D70-55F2-449F-BB35-4FC67BC7E4BC}"/>
                  </a:ext>
                </a:extLst>
              </p14:cNvPr>
              <p14:cNvContentPartPr/>
              <p14:nvPr/>
            </p14:nvContentPartPr>
            <p14:xfrm>
              <a:off x="5932920" y="1147840"/>
              <a:ext cx="1252080" cy="1087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3E0D70-55F2-449F-BB35-4FC67BC7E4BC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915280" y="1130200"/>
                <a:ext cx="1287720" cy="11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1C86FA-F086-4BA2-BBC9-97598EDD3EF3}"/>
                  </a:ext>
                </a:extLst>
              </p14:cNvPr>
              <p14:cNvContentPartPr/>
              <p14:nvPr/>
            </p14:nvContentPartPr>
            <p14:xfrm>
              <a:off x="425640" y="4704280"/>
              <a:ext cx="709920" cy="396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1C86FA-F086-4BA2-BBC9-97598EDD3EF3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07991" y="4686640"/>
                <a:ext cx="745578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A5E6177-9A41-45C1-8DE6-7C973D7F8FE9}"/>
                  </a:ext>
                </a:extLst>
              </p14:cNvPr>
              <p14:cNvContentPartPr/>
              <p14:nvPr/>
            </p14:nvContentPartPr>
            <p14:xfrm>
              <a:off x="2732880" y="4987960"/>
              <a:ext cx="245520" cy="20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A5E6177-9A41-45C1-8DE6-7C973D7F8FE9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714880" y="4969960"/>
                <a:ext cx="281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75FA7C-6EFE-40A0-AA3B-B7B138E9B193}"/>
                  </a:ext>
                </a:extLst>
              </p14:cNvPr>
              <p14:cNvContentPartPr/>
              <p14:nvPr/>
            </p14:nvContentPartPr>
            <p14:xfrm>
              <a:off x="2763120" y="5075080"/>
              <a:ext cx="213480" cy="25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75FA7C-6EFE-40A0-AA3B-B7B138E9B19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745120" y="5057080"/>
                <a:ext cx="2491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42183F-ED12-4372-AB42-8083BA73B624}"/>
                  </a:ext>
                </a:extLst>
              </p14:cNvPr>
              <p14:cNvContentPartPr/>
              <p14:nvPr/>
            </p14:nvContentPartPr>
            <p14:xfrm>
              <a:off x="3249120" y="4780960"/>
              <a:ext cx="492480" cy="392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42183F-ED12-4372-AB42-8083BA73B624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231493" y="4762960"/>
                <a:ext cx="528094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E5F8F6E-C88D-4812-AEC7-301793590D2D}"/>
                  </a:ext>
                </a:extLst>
              </p14:cNvPr>
              <p14:cNvContentPartPr/>
              <p14:nvPr/>
            </p14:nvContentPartPr>
            <p14:xfrm>
              <a:off x="2125200" y="4795000"/>
              <a:ext cx="323280" cy="476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E5F8F6E-C88D-4812-AEC7-301793590D2D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107560" y="4777360"/>
                <a:ext cx="35892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5E72E77-1203-4E65-A645-758731EB3C25}"/>
                  </a:ext>
                </a:extLst>
              </p14:cNvPr>
              <p14:cNvContentPartPr/>
              <p14:nvPr/>
            </p14:nvContentPartPr>
            <p14:xfrm>
              <a:off x="4205280" y="4508440"/>
              <a:ext cx="4593960" cy="14641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E5E72E77-1203-4E65-A645-758731EB3C2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187639" y="4490440"/>
                <a:ext cx="4629603" cy="14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6015921-2518-4EEB-A112-195338EEDBD9}"/>
                  </a:ext>
                </a:extLst>
              </p14:cNvPr>
              <p14:cNvContentPartPr/>
              <p14:nvPr/>
            </p14:nvContentPartPr>
            <p14:xfrm>
              <a:off x="2905680" y="5952040"/>
              <a:ext cx="513000" cy="266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6015921-2518-4EEB-A112-195338EEDBD9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887693" y="5934064"/>
                <a:ext cx="548615" cy="3019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0944D13-AB83-46B4-8B0C-4EFC967EB55E}"/>
                  </a:ext>
                </a:extLst>
              </p14:cNvPr>
              <p14:cNvContentPartPr/>
              <p14:nvPr/>
            </p14:nvContentPartPr>
            <p14:xfrm>
              <a:off x="2234640" y="5932960"/>
              <a:ext cx="560880" cy="406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0944D13-AB83-46B4-8B0C-4EFC967EB55E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2217000" y="5914960"/>
                <a:ext cx="59652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EDF4841-197A-4B0C-BA68-2AD8DBCBAF8D}"/>
                  </a:ext>
                </a:extLst>
              </p14:cNvPr>
              <p14:cNvContentPartPr/>
              <p14:nvPr/>
            </p14:nvContentPartPr>
            <p14:xfrm>
              <a:off x="1330320" y="5831440"/>
              <a:ext cx="317160" cy="305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EDF4841-197A-4B0C-BA68-2AD8DBCBAF8D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312660" y="5813800"/>
                <a:ext cx="352841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517E76B-C2E1-4719-8B9A-635441D96ABF}"/>
                  </a:ext>
                </a:extLst>
              </p14:cNvPr>
              <p14:cNvContentPartPr/>
              <p14:nvPr/>
            </p14:nvContentPartPr>
            <p14:xfrm>
              <a:off x="3555840" y="6042760"/>
              <a:ext cx="523800" cy="4298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517E76B-C2E1-4719-8B9A-635441D96ABF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537852" y="6024760"/>
                <a:ext cx="559416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4FB4C2E-BC2C-466D-9554-6E15786B703D}"/>
                  </a:ext>
                </a:extLst>
              </p14:cNvPr>
              <p14:cNvContentPartPr/>
              <p14:nvPr/>
            </p14:nvContentPartPr>
            <p14:xfrm>
              <a:off x="4185480" y="6078400"/>
              <a:ext cx="786240" cy="417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4FB4C2E-BC2C-466D-9554-6E15786B703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167832" y="6060400"/>
                <a:ext cx="821896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0929827-268D-455B-BEB8-3308C4D479D9}"/>
                  </a:ext>
                </a:extLst>
              </p14:cNvPr>
              <p14:cNvContentPartPr/>
              <p14:nvPr/>
            </p14:nvContentPartPr>
            <p14:xfrm>
              <a:off x="5647080" y="6125920"/>
              <a:ext cx="1038240" cy="427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0929827-268D-455B-BEB8-3308C4D479D9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629440" y="6108280"/>
                <a:ext cx="1073880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E7C6086-438B-410F-B277-AFD33D7524B8}"/>
                  </a:ext>
                </a:extLst>
              </p14:cNvPr>
              <p14:cNvContentPartPr/>
              <p14:nvPr/>
            </p14:nvContentPartPr>
            <p14:xfrm>
              <a:off x="5211840" y="6095680"/>
              <a:ext cx="244800" cy="251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E7C6086-438B-410F-B277-AFD33D7524B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194200" y="6078040"/>
                <a:ext cx="2804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3866E9A-71A2-4801-ABD8-6655A7A1513F}"/>
                  </a:ext>
                </a:extLst>
              </p14:cNvPr>
              <p14:cNvContentPartPr/>
              <p14:nvPr/>
            </p14:nvContentPartPr>
            <p14:xfrm>
              <a:off x="6867840" y="6257320"/>
              <a:ext cx="408240" cy="298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3866E9A-71A2-4801-ABD8-6655A7A1513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849840" y="6239680"/>
                <a:ext cx="44388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50ACD0F-DD71-4BA6-875D-0EAE59904094}"/>
                  </a:ext>
                </a:extLst>
              </p14:cNvPr>
              <p14:cNvContentPartPr/>
              <p14:nvPr/>
            </p14:nvContentPartPr>
            <p14:xfrm>
              <a:off x="6888000" y="5890120"/>
              <a:ext cx="477000" cy="299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50ACD0F-DD71-4BA6-875D-0EAE59904094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870347" y="5872480"/>
                <a:ext cx="512667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18DD25A-0F37-4B0B-A774-846AA35D3482}"/>
                  </a:ext>
                </a:extLst>
              </p14:cNvPr>
              <p14:cNvContentPartPr/>
              <p14:nvPr/>
            </p14:nvContentPartPr>
            <p14:xfrm>
              <a:off x="6928680" y="6353440"/>
              <a:ext cx="456480" cy="278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18DD25A-0F37-4B0B-A774-846AA35D348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911040" y="6335800"/>
                <a:ext cx="49212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0F0961-F11E-434D-AF66-13EFF011D5B7}"/>
                  </a:ext>
                </a:extLst>
              </p14:cNvPr>
              <p14:cNvContentPartPr/>
              <p14:nvPr/>
            </p14:nvContentPartPr>
            <p14:xfrm>
              <a:off x="8442840" y="6065080"/>
              <a:ext cx="382680" cy="355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0F0961-F11E-434D-AF66-13EFF011D5B7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8424840" y="6047098"/>
                <a:ext cx="418320" cy="3912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B2987E2-911A-48C3-A2DF-7C99765EC87F}"/>
                  </a:ext>
                </a:extLst>
              </p14:cNvPr>
              <p14:cNvContentPartPr/>
              <p14:nvPr/>
            </p14:nvContentPartPr>
            <p14:xfrm>
              <a:off x="7507920" y="6086320"/>
              <a:ext cx="837360" cy="308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B2987E2-911A-48C3-A2DF-7C99765EC87F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489928" y="6068341"/>
                <a:ext cx="872985" cy="3437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7C895E5-89E4-4421-966A-EBA54B829029}"/>
                  </a:ext>
                </a:extLst>
              </p14:cNvPr>
              <p14:cNvContentPartPr/>
              <p14:nvPr/>
            </p14:nvContentPartPr>
            <p14:xfrm>
              <a:off x="5304000" y="5683120"/>
              <a:ext cx="3805560" cy="988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7C895E5-89E4-4421-966A-EBA54B829029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286000" y="5647480"/>
                <a:ext cx="3841200" cy="106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88286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2A3793D-5592-42CD-B6D7-AEAFE8B2E3AD}"/>
                  </a:ext>
                </a:extLst>
              </p14:cNvPr>
              <p14:cNvContentPartPr/>
              <p14:nvPr/>
            </p14:nvContentPartPr>
            <p14:xfrm>
              <a:off x="1666200" y="92320"/>
              <a:ext cx="3791160" cy="557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2A3793D-5592-42CD-B6D7-AEAFE8B2E3A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48200" y="74332"/>
                <a:ext cx="3826800" cy="59325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2A3793D-5592-42CD-B6D7-AEAFE8B2E3AD}"/>
                  </a:ext>
                </a:extLst>
              </p14:cNvPr>
              <p14:cNvContentPartPr/>
              <p14:nvPr/>
            </p14:nvContentPartPr>
            <p14:xfrm>
              <a:off x="1666200" y="92320"/>
              <a:ext cx="3791160" cy="557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2A3793D-5592-42CD-B6D7-AEAFE8B2E3A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48200" y="74332"/>
                <a:ext cx="3826800" cy="593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B160B26-3C41-4C13-A39E-9E9F687A7833}"/>
                  </a:ext>
                </a:extLst>
              </p14:cNvPr>
              <p14:cNvContentPartPr/>
              <p14:nvPr/>
            </p14:nvContentPartPr>
            <p14:xfrm>
              <a:off x="2498880" y="1039840"/>
              <a:ext cx="803880" cy="583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B160B26-3C41-4C13-A39E-9E9F687A783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81240" y="1022189"/>
                <a:ext cx="839520" cy="6195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01D859A-A691-4F0F-9B3C-275B392420EE}"/>
                  </a:ext>
                </a:extLst>
              </p14:cNvPr>
              <p14:cNvContentPartPr/>
              <p14:nvPr/>
            </p14:nvContentPartPr>
            <p14:xfrm>
              <a:off x="1095600" y="1080520"/>
              <a:ext cx="1087920" cy="372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01D859A-A691-4F0F-9B3C-275B392420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77954" y="1062520"/>
                <a:ext cx="1123572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2C4BFDE-014E-4103-B3E3-23EDB1E0E04B}"/>
                  </a:ext>
                </a:extLst>
              </p14:cNvPr>
              <p14:cNvContentPartPr/>
              <p14:nvPr/>
            </p14:nvContentPartPr>
            <p14:xfrm>
              <a:off x="3555840" y="1228840"/>
              <a:ext cx="178560" cy="11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2C4BFDE-014E-4103-B3E3-23EDB1E0E04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37840" y="1211200"/>
                <a:ext cx="214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0B6B820-7200-4C2F-98C6-F4490235D937}"/>
                  </a:ext>
                </a:extLst>
              </p14:cNvPr>
              <p14:cNvContentPartPr/>
              <p14:nvPr/>
            </p14:nvContentPartPr>
            <p14:xfrm>
              <a:off x="3565560" y="1340800"/>
              <a:ext cx="164520" cy="11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0B6B820-7200-4C2F-98C6-F4490235D9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47920" y="1322800"/>
                <a:ext cx="200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E021E3E-85AC-4481-9C49-E79A3FC9D3C5}"/>
                  </a:ext>
                </a:extLst>
              </p14:cNvPr>
              <p14:cNvContentPartPr/>
              <p14:nvPr/>
            </p14:nvContentPartPr>
            <p14:xfrm>
              <a:off x="4409040" y="1279960"/>
              <a:ext cx="1224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E021E3E-85AC-4481-9C49-E79A3FC9D3C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1040" y="126232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7F32FAF-2506-403B-9310-F35CEC260C53}"/>
                  </a:ext>
                </a:extLst>
              </p14:cNvPr>
              <p14:cNvContentPartPr/>
              <p14:nvPr/>
            </p14:nvContentPartPr>
            <p14:xfrm>
              <a:off x="5050920" y="1279960"/>
              <a:ext cx="18720" cy="9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7F32FAF-2506-403B-9310-F35CEC260C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33280" y="1262320"/>
                <a:ext cx="5436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3F0464C-A624-4AD3-AB42-2A2632113AA1}"/>
                  </a:ext>
                </a:extLst>
              </p14:cNvPr>
              <p14:cNvContentPartPr/>
              <p14:nvPr/>
            </p14:nvContentPartPr>
            <p14:xfrm>
              <a:off x="4774440" y="1005280"/>
              <a:ext cx="16344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3F0464C-A624-4AD3-AB42-2A2632113AA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56761" y="987640"/>
                <a:ext cx="199159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ADE91ED-A823-4177-B761-D75095D3A0C1}"/>
                  </a:ext>
                </a:extLst>
              </p14:cNvPr>
              <p14:cNvContentPartPr/>
              <p14:nvPr/>
            </p14:nvContentPartPr>
            <p14:xfrm>
              <a:off x="3972000" y="1025800"/>
              <a:ext cx="310320" cy="40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ADE91ED-A823-4177-B761-D75095D3A0C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54000" y="1007800"/>
                <a:ext cx="345960" cy="44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180403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2A3793D-5592-42CD-B6D7-AEAFE8B2E3AD}"/>
                  </a:ext>
                </a:extLst>
              </p14:cNvPr>
              <p14:cNvContentPartPr/>
              <p14:nvPr/>
            </p14:nvContentPartPr>
            <p14:xfrm>
              <a:off x="1666200" y="92320"/>
              <a:ext cx="3791160" cy="557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2A3793D-5592-42CD-B6D7-AEAFE8B2E3A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48200" y="74332"/>
                <a:ext cx="3826800" cy="593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B160B26-3C41-4C13-A39E-9E9F687A7833}"/>
                  </a:ext>
                </a:extLst>
              </p14:cNvPr>
              <p14:cNvContentPartPr/>
              <p14:nvPr/>
            </p14:nvContentPartPr>
            <p14:xfrm>
              <a:off x="2498880" y="1039840"/>
              <a:ext cx="803880" cy="583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B160B26-3C41-4C13-A39E-9E9F687A783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81240" y="1022189"/>
                <a:ext cx="839520" cy="6195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01D859A-A691-4F0F-9B3C-275B392420EE}"/>
                  </a:ext>
                </a:extLst>
              </p14:cNvPr>
              <p14:cNvContentPartPr/>
              <p14:nvPr/>
            </p14:nvContentPartPr>
            <p14:xfrm>
              <a:off x="1095600" y="1080520"/>
              <a:ext cx="1087920" cy="372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01D859A-A691-4F0F-9B3C-275B392420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77954" y="1062520"/>
                <a:ext cx="1123572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2C4BFDE-014E-4103-B3E3-23EDB1E0E04B}"/>
                  </a:ext>
                </a:extLst>
              </p14:cNvPr>
              <p14:cNvContentPartPr/>
              <p14:nvPr/>
            </p14:nvContentPartPr>
            <p14:xfrm>
              <a:off x="3555840" y="1228840"/>
              <a:ext cx="178560" cy="11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2C4BFDE-014E-4103-B3E3-23EDB1E0E04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37840" y="1211200"/>
                <a:ext cx="214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0B6B820-7200-4C2F-98C6-F4490235D937}"/>
                  </a:ext>
                </a:extLst>
              </p14:cNvPr>
              <p14:cNvContentPartPr/>
              <p14:nvPr/>
            </p14:nvContentPartPr>
            <p14:xfrm>
              <a:off x="3565560" y="1340800"/>
              <a:ext cx="164520" cy="11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0B6B820-7200-4C2F-98C6-F4490235D9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47920" y="1322800"/>
                <a:ext cx="200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E021E3E-85AC-4481-9C49-E79A3FC9D3C5}"/>
                  </a:ext>
                </a:extLst>
              </p14:cNvPr>
              <p14:cNvContentPartPr/>
              <p14:nvPr/>
            </p14:nvContentPartPr>
            <p14:xfrm>
              <a:off x="4409040" y="1279960"/>
              <a:ext cx="1224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E021E3E-85AC-4481-9C49-E79A3FC9D3C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1040" y="126232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7F32FAF-2506-403B-9310-F35CEC260C53}"/>
                  </a:ext>
                </a:extLst>
              </p14:cNvPr>
              <p14:cNvContentPartPr/>
              <p14:nvPr/>
            </p14:nvContentPartPr>
            <p14:xfrm>
              <a:off x="5050920" y="1279960"/>
              <a:ext cx="18720" cy="9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7F32FAF-2506-403B-9310-F35CEC260C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33280" y="1262320"/>
                <a:ext cx="5436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3F0464C-A624-4AD3-AB42-2A2632113AA1}"/>
                  </a:ext>
                </a:extLst>
              </p14:cNvPr>
              <p14:cNvContentPartPr/>
              <p14:nvPr/>
            </p14:nvContentPartPr>
            <p14:xfrm>
              <a:off x="4774440" y="1005280"/>
              <a:ext cx="16344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3F0464C-A624-4AD3-AB42-2A2632113AA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56761" y="987640"/>
                <a:ext cx="199159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ADE91ED-A823-4177-B761-D75095D3A0C1}"/>
                  </a:ext>
                </a:extLst>
              </p14:cNvPr>
              <p14:cNvContentPartPr/>
              <p14:nvPr/>
            </p14:nvContentPartPr>
            <p14:xfrm>
              <a:off x="3972000" y="1025800"/>
              <a:ext cx="310320" cy="40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ADE91ED-A823-4177-B761-D75095D3A0C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54000" y="1007800"/>
                <a:ext cx="34596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698F4E-7B98-4ED5-A2D7-EB39200B7346}"/>
                  </a:ext>
                </a:extLst>
              </p14:cNvPr>
              <p14:cNvContentPartPr/>
              <p14:nvPr/>
            </p14:nvContentPartPr>
            <p14:xfrm>
              <a:off x="5862000" y="1310200"/>
              <a:ext cx="83160" cy="35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698F4E-7B98-4ED5-A2D7-EB39200B734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44000" y="1292560"/>
                <a:ext cx="1188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ADE557F-F86E-4AAE-9461-A10A6F5F1760}"/>
                  </a:ext>
                </a:extLst>
              </p14:cNvPr>
              <p14:cNvContentPartPr/>
              <p14:nvPr/>
            </p14:nvContentPartPr>
            <p14:xfrm>
              <a:off x="5862000" y="1269160"/>
              <a:ext cx="313200" cy="342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ADE557F-F86E-4AAE-9461-A10A6F5F176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44000" y="1251160"/>
                <a:ext cx="34884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B3D7D48-A72A-4064-B43D-05449BCF8967}"/>
                  </a:ext>
                </a:extLst>
              </p14:cNvPr>
              <p14:cNvContentPartPr/>
              <p14:nvPr/>
            </p14:nvContentPartPr>
            <p14:xfrm>
              <a:off x="5454120" y="2397400"/>
              <a:ext cx="865440" cy="596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B3D7D48-A72A-4064-B43D-05449BCF896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36480" y="2379749"/>
                <a:ext cx="901080" cy="6321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BD6FA76-9022-4C2D-882A-F82052181828}"/>
                  </a:ext>
                </a:extLst>
              </p14:cNvPr>
              <p14:cNvContentPartPr/>
              <p14:nvPr/>
            </p14:nvContentPartPr>
            <p14:xfrm>
              <a:off x="6299040" y="1062880"/>
              <a:ext cx="1437840" cy="1223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BD6FA76-9022-4C2D-882A-F8205218182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81040" y="1044880"/>
                <a:ext cx="1473480" cy="12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6C417DB-2074-492C-A46B-60F39236BB34}"/>
                  </a:ext>
                </a:extLst>
              </p14:cNvPr>
              <p14:cNvContentPartPr/>
              <p14:nvPr/>
            </p14:nvContentPartPr>
            <p14:xfrm>
              <a:off x="7880880" y="760840"/>
              <a:ext cx="961920" cy="731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6C417DB-2074-492C-A46B-60F39236BB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863240" y="742831"/>
                <a:ext cx="997560" cy="76717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0400500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2A3793D-5592-42CD-B6D7-AEAFE8B2E3AD}"/>
                  </a:ext>
                </a:extLst>
              </p14:cNvPr>
              <p14:cNvContentPartPr/>
              <p14:nvPr/>
            </p14:nvContentPartPr>
            <p14:xfrm>
              <a:off x="1666200" y="92320"/>
              <a:ext cx="3791160" cy="557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2A3793D-5592-42CD-B6D7-AEAFE8B2E3A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48200" y="74332"/>
                <a:ext cx="3826800" cy="593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B160B26-3C41-4C13-A39E-9E9F687A7833}"/>
                  </a:ext>
                </a:extLst>
              </p14:cNvPr>
              <p14:cNvContentPartPr/>
              <p14:nvPr/>
            </p14:nvContentPartPr>
            <p14:xfrm>
              <a:off x="2498880" y="1039840"/>
              <a:ext cx="803880" cy="583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B160B26-3C41-4C13-A39E-9E9F687A783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81240" y="1022189"/>
                <a:ext cx="839520" cy="6195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01D859A-A691-4F0F-9B3C-275B392420EE}"/>
                  </a:ext>
                </a:extLst>
              </p14:cNvPr>
              <p14:cNvContentPartPr/>
              <p14:nvPr/>
            </p14:nvContentPartPr>
            <p14:xfrm>
              <a:off x="1095600" y="1080520"/>
              <a:ext cx="1087920" cy="372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01D859A-A691-4F0F-9B3C-275B392420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77954" y="1062520"/>
                <a:ext cx="1123572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2C4BFDE-014E-4103-B3E3-23EDB1E0E04B}"/>
                  </a:ext>
                </a:extLst>
              </p14:cNvPr>
              <p14:cNvContentPartPr/>
              <p14:nvPr/>
            </p14:nvContentPartPr>
            <p14:xfrm>
              <a:off x="3555840" y="1228840"/>
              <a:ext cx="178560" cy="11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2C4BFDE-014E-4103-B3E3-23EDB1E0E04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37840" y="1211200"/>
                <a:ext cx="214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0B6B820-7200-4C2F-98C6-F4490235D937}"/>
                  </a:ext>
                </a:extLst>
              </p14:cNvPr>
              <p14:cNvContentPartPr/>
              <p14:nvPr/>
            </p14:nvContentPartPr>
            <p14:xfrm>
              <a:off x="3565560" y="1340800"/>
              <a:ext cx="164520" cy="11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0B6B820-7200-4C2F-98C6-F4490235D9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47920" y="1322800"/>
                <a:ext cx="200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E021E3E-85AC-4481-9C49-E79A3FC9D3C5}"/>
                  </a:ext>
                </a:extLst>
              </p14:cNvPr>
              <p14:cNvContentPartPr/>
              <p14:nvPr/>
            </p14:nvContentPartPr>
            <p14:xfrm>
              <a:off x="4409040" y="1279960"/>
              <a:ext cx="1224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E021E3E-85AC-4481-9C49-E79A3FC9D3C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1040" y="126232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7F32FAF-2506-403B-9310-F35CEC260C53}"/>
                  </a:ext>
                </a:extLst>
              </p14:cNvPr>
              <p14:cNvContentPartPr/>
              <p14:nvPr/>
            </p14:nvContentPartPr>
            <p14:xfrm>
              <a:off x="5050920" y="1279960"/>
              <a:ext cx="18720" cy="9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7F32FAF-2506-403B-9310-F35CEC260C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33280" y="1262320"/>
                <a:ext cx="5436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3F0464C-A624-4AD3-AB42-2A2632113AA1}"/>
                  </a:ext>
                </a:extLst>
              </p14:cNvPr>
              <p14:cNvContentPartPr/>
              <p14:nvPr/>
            </p14:nvContentPartPr>
            <p14:xfrm>
              <a:off x="4774440" y="1005280"/>
              <a:ext cx="16344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3F0464C-A624-4AD3-AB42-2A2632113AA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56761" y="987640"/>
                <a:ext cx="199159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ADE91ED-A823-4177-B761-D75095D3A0C1}"/>
                  </a:ext>
                </a:extLst>
              </p14:cNvPr>
              <p14:cNvContentPartPr/>
              <p14:nvPr/>
            </p14:nvContentPartPr>
            <p14:xfrm>
              <a:off x="3972000" y="1025800"/>
              <a:ext cx="310320" cy="40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ADE91ED-A823-4177-B761-D75095D3A0C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54000" y="1007800"/>
                <a:ext cx="34596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1E0F23B-B82B-48BD-BD87-18459857CDA8}"/>
                  </a:ext>
                </a:extLst>
              </p14:cNvPr>
              <p14:cNvContentPartPr/>
              <p14:nvPr/>
            </p14:nvContentPartPr>
            <p14:xfrm>
              <a:off x="2123040" y="1859200"/>
              <a:ext cx="223200" cy="222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1E0F23B-B82B-48BD-BD87-18459857CDA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05040" y="1841200"/>
                <a:ext cx="2588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5034966-A3F8-4B1A-AEE1-B4C4A0BA089A}"/>
                  </a:ext>
                </a:extLst>
              </p14:cNvPr>
              <p14:cNvContentPartPr/>
              <p14:nvPr/>
            </p14:nvContentPartPr>
            <p14:xfrm>
              <a:off x="730920" y="1798000"/>
              <a:ext cx="1170000" cy="305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5034966-A3F8-4B1A-AEE1-B4C4A0BA089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13280" y="1780000"/>
                <a:ext cx="1205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AD93D8D-AEF0-4926-B0DA-45968402B70D}"/>
                  </a:ext>
                </a:extLst>
              </p14:cNvPr>
              <p14:cNvContentPartPr/>
              <p14:nvPr/>
            </p14:nvContentPartPr>
            <p14:xfrm>
              <a:off x="2527320" y="1747600"/>
              <a:ext cx="429120" cy="525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AD93D8D-AEF0-4926-B0DA-45968402B7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9335" y="1729960"/>
                <a:ext cx="46473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AEAAA5-4F53-4056-8C54-4947E5281112}"/>
                  </a:ext>
                </a:extLst>
              </p14:cNvPr>
              <p14:cNvContentPartPr/>
              <p14:nvPr/>
            </p14:nvContentPartPr>
            <p14:xfrm>
              <a:off x="3199080" y="1951360"/>
              <a:ext cx="152640" cy="29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AEAAA5-4F53-4056-8C54-4947E528111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81440" y="1933360"/>
                <a:ext cx="18828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2AB9112-F3B0-407F-A4A2-D595E3C3F04A}"/>
                  </a:ext>
                </a:extLst>
              </p14:cNvPr>
              <p14:cNvContentPartPr/>
              <p14:nvPr/>
            </p14:nvContentPartPr>
            <p14:xfrm>
              <a:off x="3558000" y="1753720"/>
              <a:ext cx="516960" cy="52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2AB9112-F3B0-407F-A4A2-D595E3C3F04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40000" y="1736080"/>
                <a:ext cx="552600" cy="55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D6B4B4D-22AC-4BF1-AC1B-AAA10193509B}"/>
                  </a:ext>
                </a:extLst>
              </p14:cNvPr>
              <p14:cNvContentPartPr/>
              <p14:nvPr/>
            </p14:nvContentPartPr>
            <p14:xfrm>
              <a:off x="4276920" y="1879360"/>
              <a:ext cx="16812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D6B4B4D-22AC-4BF1-AC1B-AAA10193509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58920" y="1861720"/>
                <a:ext cx="2037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207E319-364C-4C0B-BBFB-2D440EFBF76D}"/>
                  </a:ext>
                </a:extLst>
              </p14:cNvPr>
              <p14:cNvContentPartPr/>
              <p14:nvPr/>
            </p14:nvContentPartPr>
            <p14:xfrm>
              <a:off x="4297080" y="1970800"/>
              <a:ext cx="173160" cy="10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207E319-364C-4C0B-BBFB-2D440EFBF7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79440" y="1952800"/>
                <a:ext cx="208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BE49D84-F913-4659-91C9-5FC031606EF0}"/>
                  </a:ext>
                </a:extLst>
              </p14:cNvPr>
              <p14:cNvContentPartPr/>
              <p14:nvPr/>
            </p14:nvContentPartPr>
            <p14:xfrm>
              <a:off x="5130480" y="1696120"/>
              <a:ext cx="477720" cy="361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BE49D84-F913-4659-91C9-5FC031606EF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112480" y="1678480"/>
                <a:ext cx="51336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98A9448-9285-4F7B-A5DF-59662BA9DF44}"/>
                  </a:ext>
                </a:extLst>
              </p14:cNvPr>
              <p14:cNvContentPartPr/>
              <p14:nvPr/>
            </p14:nvContentPartPr>
            <p14:xfrm>
              <a:off x="4703880" y="1665880"/>
              <a:ext cx="301320" cy="393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98A9448-9285-4F7B-A5DF-59662BA9DF4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85880" y="1648256"/>
                <a:ext cx="336960" cy="4290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3F7B556-57A0-4808-A163-BFF6A979EAC0}"/>
                  </a:ext>
                </a:extLst>
              </p14:cNvPr>
              <p14:cNvContentPartPr/>
              <p14:nvPr/>
            </p14:nvContentPartPr>
            <p14:xfrm>
              <a:off x="6037320" y="975040"/>
              <a:ext cx="137520" cy="252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3F7B556-57A0-4808-A163-BFF6A979EA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19680" y="957400"/>
                <a:ext cx="1731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8E56E4B-1368-4F86-B60C-D0DC3F8FD45C}"/>
                  </a:ext>
                </a:extLst>
              </p14:cNvPr>
              <p14:cNvContentPartPr/>
              <p14:nvPr/>
            </p14:nvContentPartPr>
            <p14:xfrm>
              <a:off x="6332880" y="964240"/>
              <a:ext cx="147240" cy="166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8E56E4B-1368-4F86-B60C-D0DC3F8FD45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15240" y="946600"/>
                <a:ext cx="182880" cy="20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99846495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2A3793D-5592-42CD-B6D7-AEAFE8B2E3AD}"/>
                  </a:ext>
                </a:extLst>
              </p14:cNvPr>
              <p14:cNvContentPartPr/>
              <p14:nvPr/>
            </p14:nvContentPartPr>
            <p14:xfrm>
              <a:off x="1666200" y="92320"/>
              <a:ext cx="3791160" cy="557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2A3793D-5592-42CD-B6D7-AEAFE8B2E3A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48200" y="74332"/>
                <a:ext cx="3826800" cy="593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B160B26-3C41-4C13-A39E-9E9F687A7833}"/>
                  </a:ext>
                </a:extLst>
              </p14:cNvPr>
              <p14:cNvContentPartPr/>
              <p14:nvPr/>
            </p14:nvContentPartPr>
            <p14:xfrm>
              <a:off x="2498880" y="1039840"/>
              <a:ext cx="803880" cy="583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B160B26-3C41-4C13-A39E-9E9F687A783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81240" y="1022189"/>
                <a:ext cx="839520" cy="6195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01D859A-A691-4F0F-9B3C-275B392420EE}"/>
                  </a:ext>
                </a:extLst>
              </p14:cNvPr>
              <p14:cNvContentPartPr/>
              <p14:nvPr/>
            </p14:nvContentPartPr>
            <p14:xfrm>
              <a:off x="1095600" y="1080520"/>
              <a:ext cx="1087920" cy="372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01D859A-A691-4F0F-9B3C-275B392420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77954" y="1062520"/>
                <a:ext cx="1123572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2C4BFDE-014E-4103-B3E3-23EDB1E0E04B}"/>
                  </a:ext>
                </a:extLst>
              </p14:cNvPr>
              <p14:cNvContentPartPr/>
              <p14:nvPr/>
            </p14:nvContentPartPr>
            <p14:xfrm>
              <a:off x="3555840" y="1228840"/>
              <a:ext cx="178560" cy="11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2C4BFDE-014E-4103-B3E3-23EDB1E0E04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37840" y="1211200"/>
                <a:ext cx="214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0B6B820-7200-4C2F-98C6-F4490235D937}"/>
                  </a:ext>
                </a:extLst>
              </p14:cNvPr>
              <p14:cNvContentPartPr/>
              <p14:nvPr/>
            </p14:nvContentPartPr>
            <p14:xfrm>
              <a:off x="3565560" y="1340800"/>
              <a:ext cx="164520" cy="111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0B6B820-7200-4C2F-98C6-F4490235D9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47920" y="1322800"/>
                <a:ext cx="200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E021E3E-85AC-4481-9C49-E79A3FC9D3C5}"/>
                  </a:ext>
                </a:extLst>
              </p14:cNvPr>
              <p14:cNvContentPartPr/>
              <p14:nvPr/>
            </p14:nvContentPartPr>
            <p14:xfrm>
              <a:off x="4409040" y="1279960"/>
              <a:ext cx="12240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E021E3E-85AC-4481-9C49-E79A3FC9D3C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1040" y="126232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7F32FAF-2506-403B-9310-F35CEC260C53}"/>
                  </a:ext>
                </a:extLst>
              </p14:cNvPr>
              <p14:cNvContentPartPr/>
              <p14:nvPr/>
            </p14:nvContentPartPr>
            <p14:xfrm>
              <a:off x="5050920" y="1279960"/>
              <a:ext cx="18720" cy="9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7F32FAF-2506-403B-9310-F35CEC260C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33280" y="1262320"/>
                <a:ext cx="5436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3F0464C-A624-4AD3-AB42-2A2632113AA1}"/>
                  </a:ext>
                </a:extLst>
              </p14:cNvPr>
              <p14:cNvContentPartPr/>
              <p14:nvPr/>
            </p14:nvContentPartPr>
            <p14:xfrm>
              <a:off x="4774440" y="1005280"/>
              <a:ext cx="16344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3F0464C-A624-4AD3-AB42-2A2632113AA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56761" y="987640"/>
                <a:ext cx="199159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ADE91ED-A823-4177-B761-D75095D3A0C1}"/>
                  </a:ext>
                </a:extLst>
              </p14:cNvPr>
              <p14:cNvContentPartPr/>
              <p14:nvPr/>
            </p14:nvContentPartPr>
            <p14:xfrm>
              <a:off x="3972000" y="1025800"/>
              <a:ext cx="310320" cy="40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ADE91ED-A823-4177-B761-D75095D3A0C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54000" y="1007800"/>
                <a:ext cx="34596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1E0F23B-B82B-48BD-BD87-18459857CDA8}"/>
                  </a:ext>
                </a:extLst>
              </p14:cNvPr>
              <p14:cNvContentPartPr/>
              <p14:nvPr/>
            </p14:nvContentPartPr>
            <p14:xfrm>
              <a:off x="2123040" y="1859200"/>
              <a:ext cx="223200" cy="222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1E0F23B-B82B-48BD-BD87-18459857CDA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05040" y="1841200"/>
                <a:ext cx="2588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5034966-A3F8-4B1A-AEE1-B4C4A0BA089A}"/>
                  </a:ext>
                </a:extLst>
              </p14:cNvPr>
              <p14:cNvContentPartPr/>
              <p14:nvPr/>
            </p14:nvContentPartPr>
            <p14:xfrm>
              <a:off x="730920" y="1798000"/>
              <a:ext cx="1170000" cy="305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5034966-A3F8-4B1A-AEE1-B4C4A0BA089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13280" y="1780000"/>
                <a:ext cx="120564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AD93D8D-AEF0-4926-B0DA-45968402B70D}"/>
                  </a:ext>
                </a:extLst>
              </p14:cNvPr>
              <p14:cNvContentPartPr/>
              <p14:nvPr/>
            </p14:nvContentPartPr>
            <p14:xfrm>
              <a:off x="2527320" y="1747600"/>
              <a:ext cx="429120" cy="525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AD93D8D-AEF0-4926-B0DA-45968402B7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09335" y="1729960"/>
                <a:ext cx="46473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AAEAAA5-4F53-4056-8C54-4947E5281112}"/>
                  </a:ext>
                </a:extLst>
              </p14:cNvPr>
              <p14:cNvContentPartPr/>
              <p14:nvPr/>
            </p14:nvContentPartPr>
            <p14:xfrm>
              <a:off x="3199080" y="1951360"/>
              <a:ext cx="152640" cy="29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AAEAAA5-4F53-4056-8C54-4947E528111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81440" y="1933360"/>
                <a:ext cx="18828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2AB9112-F3B0-407F-A4A2-D595E3C3F04A}"/>
                  </a:ext>
                </a:extLst>
              </p14:cNvPr>
              <p14:cNvContentPartPr/>
              <p14:nvPr/>
            </p14:nvContentPartPr>
            <p14:xfrm>
              <a:off x="3558000" y="1753720"/>
              <a:ext cx="516960" cy="52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2AB9112-F3B0-407F-A4A2-D595E3C3F04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40000" y="1736080"/>
                <a:ext cx="552600" cy="55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D6B4B4D-22AC-4BF1-AC1B-AAA10193509B}"/>
                  </a:ext>
                </a:extLst>
              </p14:cNvPr>
              <p14:cNvContentPartPr/>
              <p14:nvPr/>
            </p14:nvContentPartPr>
            <p14:xfrm>
              <a:off x="4276920" y="1879360"/>
              <a:ext cx="16812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D6B4B4D-22AC-4BF1-AC1B-AAA10193509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58920" y="1861720"/>
                <a:ext cx="2037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207E319-364C-4C0B-BBFB-2D440EFBF76D}"/>
                  </a:ext>
                </a:extLst>
              </p14:cNvPr>
              <p14:cNvContentPartPr/>
              <p14:nvPr/>
            </p14:nvContentPartPr>
            <p14:xfrm>
              <a:off x="4297080" y="1970800"/>
              <a:ext cx="173160" cy="10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207E319-364C-4C0B-BBFB-2D440EFBF7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79440" y="1952800"/>
                <a:ext cx="208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BE49D84-F913-4659-91C9-5FC031606EF0}"/>
                  </a:ext>
                </a:extLst>
              </p14:cNvPr>
              <p14:cNvContentPartPr/>
              <p14:nvPr/>
            </p14:nvContentPartPr>
            <p14:xfrm>
              <a:off x="5130480" y="1696120"/>
              <a:ext cx="477720" cy="361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BE49D84-F913-4659-91C9-5FC031606EF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112480" y="1678480"/>
                <a:ext cx="51336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98A9448-9285-4F7B-A5DF-59662BA9DF44}"/>
                  </a:ext>
                </a:extLst>
              </p14:cNvPr>
              <p14:cNvContentPartPr/>
              <p14:nvPr/>
            </p14:nvContentPartPr>
            <p14:xfrm>
              <a:off x="4703880" y="1665880"/>
              <a:ext cx="301320" cy="393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98A9448-9285-4F7B-A5DF-59662BA9DF4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85880" y="1648256"/>
                <a:ext cx="336960" cy="4290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3F7B556-57A0-4808-A163-BFF6A979EAC0}"/>
                  </a:ext>
                </a:extLst>
              </p14:cNvPr>
              <p14:cNvContentPartPr/>
              <p14:nvPr/>
            </p14:nvContentPartPr>
            <p14:xfrm>
              <a:off x="6037320" y="975040"/>
              <a:ext cx="137520" cy="252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3F7B556-57A0-4808-A163-BFF6A979EA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19680" y="957400"/>
                <a:ext cx="1731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8E56E4B-1368-4F86-B60C-D0DC3F8FD45C}"/>
                  </a:ext>
                </a:extLst>
              </p14:cNvPr>
              <p14:cNvContentPartPr/>
              <p14:nvPr/>
            </p14:nvContentPartPr>
            <p14:xfrm>
              <a:off x="6332880" y="964240"/>
              <a:ext cx="147240" cy="166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8E56E4B-1368-4F86-B60C-D0DC3F8FD45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15240" y="946600"/>
                <a:ext cx="18288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3C8B515-9275-43AC-81D5-B8C0FC18674A}"/>
                  </a:ext>
                </a:extLst>
              </p14:cNvPr>
              <p14:cNvContentPartPr/>
              <p14:nvPr/>
            </p14:nvContentPartPr>
            <p14:xfrm>
              <a:off x="6394800" y="1747240"/>
              <a:ext cx="392400" cy="314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3C8B515-9275-43AC-81D5-B8C0FC18674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77176" y="1729600"/>
                <a:ext cx="428007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9417E40-0024-4E18-BE1D-5B0B710111FB}"/>
                  </a:ext>
                </a:extLst>
              </p14:cNvPr>
              <p14:cNvContentPartPr/>
              <p14:nvPr/>
            </p14:nvContentPartPr>
            <p14:xfrm>
              <a:off x="1056360" y="2976640"/>
              <a:ext cx="10440" cy="118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9417E40-0024-4E18-BE1D-5B0B710111F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038720" y="2958640"/>
                <a:ext cx="4608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647C5F7-A4A5-40A3-BBD1-5607E8CC5CDD}"/>
                  </a:ext>
                </a:extLst>
              </p14:cNvPr>
              <p14:cNvContentPartPr/>
              <p14:nvPr/>
            </p14:nvContentPartPr>
            <p14:xfrm>
              <a:off x="1167960" y="2854600"/>
              <a:ext cx="198360" cy="192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647C5F7-A4A5-40A3-BBD1-5607E8CC5C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50320" y="2836960"/>
                <a:ext cx="2340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D60FA66-0F6F-423A-81F6-94DC10D178F0}"/>
                  </a:ext>
                </a:extLst>
              </p14:cNvPr>
              <p14:cNvContentPartPr/>
              <p14:nvPr/>
            </p14:nvContentPartPr>
            <p14:xfrm>
              <a:off x="791760" y="2746600"/>
              <a:ext cx="163440" cy="351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D60FA66-0F6F-423A-81F6-94DC10D178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3760" y="2728600"/>
                <a:ext cx="19908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EF8DC1C-60BE-4367-B244-51CFE5AA643C}"/>
                  </a:ext>
                </a:extLst>
              </p14:cNvPr>
              <p14:cNvContentPartPr/>
              <p14:nvPr/>
            </p14:nvContentPartPr>
            <p14:xfrm>
              <a:off x="1960680" y="2976640"/>
              <a:ext cx="12600" cy="127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EF8DC1C-60BE-4367-B244-51CFE5AA643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942680" y="2958640"/>
                <a:ext cx="4824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3763F7-95C8-40AC-A1F1-7D6438262354}"/>
                  </a:ext>
                </a:extLst>
              </p14:cNvPr>
              <p14:cNvContentPartPr/>
              <p14:nvPr/>
            </p14:nvContentPartPr>
            <p14:xfrm>
              <a:off x="1533000" y="2735080"/>
              <a:ext cx="352440" cy="54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3763F7-95C8-40AC-A1F1-7D64382623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15000" y="2717440"/>
                <a:ext cx="38808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DD1D348-A97B-458A-9FBD-7E440481551F}"/>
                  </a:ext>
                </a:extLst>
              </p14:cNvPr>
              <p14:cNvContentPartPr/>
              <p14:nvPr/>
            </p14:nvContentPartPr>
            <p14:xfrm>
              <a:off x="3931680" y="2754880"/>
              <a:ext cx="245520" cy="20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DD1D348-A97B-458A-9FBD-7E440481551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13680" y="2736880"/>
                <a:ext cx="2811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F4EA6E-DD67-4657-9161-D18F59AE43FA}"/>
                  </a:ext>
                </a:extLst>
              </p14:cNvPr>
              <p14:cNvContentPartPr/>
              <p14:nvPr/>
            </p14:nvContentPartPr>
            <p14:xfrm>
              <a:off x="3992520" y="2875120"/>
              <a:ext cx="211320" cy="26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F4EA6E-DD67-4657-9161-D18F59AE43F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974880" y="2857120"/>
                <a:ext cx="24696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984A9C8-3878-4680-A4F7-4D944B7AB1E4}"/>
                  </a:ext>
                </a:extLst>
              </p14:cNvPr>
              <p14:cNvContentPartPr/>
              <p14:nvPr/>
            </p14:nvContentPartPr>
            <p14:xfrm>
              <a:off x="4494720" y="2509000"/>
              <a:ext cx="362520" cy="448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984A9C8-3878-4680-A4F7-4D944B7AB1E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76738" y="2491346"/>
                <a:ext cx="398125" cy="4845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4F0FA40-BC2E-4D0B-8A75-7FC9F865879C}"/>
                  </a:ext>
                </a:extLst>
              </p14:cNvPr>
              <p14:cNvContentPartPr/>
              <p14:nvPr/>
            </p14:nvContentPartPr>
            <p14:xfrm>
              <a:off x="2552520" y="2673880"/>
              <a:ext cx="1071360" cy="392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4F0FA40-BC2E-4D0B-8A75-7FC9F86587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34520" y="2656240"/>
                <a:ext cx="110700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BA3F37B-28EA-4244-B388-EA95D33B1AD4}"/>
                  </a:ext>
                </a:extLst>
              </p14:cNvPr>
              <p14:cNvContentPartPr/>
              <p14:nvPr/>
            </p14:nvContentPartPr>
            <p14:xfrm>
              <a:off x="2224920" y="2793760"/>
              <a:ext cx="212760" cy="294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BA3F37B-28EA-4244-B388-EA95D33B1A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06920" y="2775760"/>
                <a:ext cx="2484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DCBB6EB-023E-4B87-A4E0-3588474AD522}"/>
                  </a:ext>
                </a:extLst>
              </p14:cNvPr>
              <p14:cNvContentPartPr/>
              <p14:nvPr/>
            </p14:nvContentPartPr>
            <p14:xfrm>
              <a:off x="5474280" y="2534920"/>
              <a:ext cx="662760" cy="570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DCBB6EB-023E-4B87-A4E0-3588474AD5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456280" y="2517280"/>
                <a:ext cx="69840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57E805E-DCA7-4C64-99B9-CA5783DE9184}"/>
                  </a:ext>
                </a:extLst>
              </p14:cNvPr>
              <p14:cNvContentPartPr/>
              <p14:nvPr/>
            </p14:nvContentPartPr>
            <p14:xfrm>
              <a:off x="5140560" y="2681800"/>
              <a:ext cx="228960" cy="234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57E805E-DCA7-4C64-99B9-CA5783DE91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22560" y="2664160"/>
                <a:ext cx="264600" cy="269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40722795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400A62E-A06D-4A1D-BD1B-51ED6835FFB6}"/>
                  </a:ext>
                </a:extLst>
              </p14:cNvPr>
              <p14:cNvContentPartPr/>
              <p14:nvPr/>
            </p14:nvContentPartPr>
            <p14:xfrm>
              <a:off x="5065436" y="546215"/>
              <a:ext cx="604800" cy="11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400A62E-A06D-4A1D-BD1B-51ED6835FFB6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047796" y="510215"/>
                <a:ext cx="64044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400A62E-A06D-4A1D-BD1B-51ED6835FFB6}"/>
                  </a:ext>
                </a:extLst>
              </p14:cNvPr>
              <p14:cNvContentPartPr/>
              <p14:nvPr/>
            </p14:nvContentPartPr>
            <p14:xfrm>
              <a:off x="5065436" y="546215"/>
              <a:ext cx="604800" cy="11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400A62E-A06D-4A1D-BD1B-51ED6835FFB6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047796" y="510215"/>
                <a:ext cx="64044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DC7EC80-0F3C-433F-8B7C-6C28D922E232}"/>
                  </a:ext>
                </a:extLst>
              </p14:cNvPr>
              <p14:cNvContentPartPr/>
              <p14:nvPr/>
            </p14:nvContentPartPr>
            <p14:xfrm>
              <a:off x="5391236" y="819455"/>
              <a:ext cx="907560" cy="2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DC7EC80-0F3C-433F-8B7C-6C28D922E23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373596" y="783815"/>
                <a:ext cx="9432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0D245AA-2676-42BE-AF83-F3A44B688AB0}"/>
                  </a:ext>
                </a:extLst>
              </p14:cNvPr>
              <p14:cNvContentPartPr/>
              <p14:nvPr/>
            </p14:nvContentPartPr>
            <p14:xfrm>
              <a:off x="924716" y="819095"/>
              <a:ext cx="4518000" cy="53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0D245AA-2676-42BE-AF83-F3A44B688AB0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906716" y="783095"/>
                <a:ext cx="45536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14:cNvPr>
              <p14:cNvContentPartPr/>
              <p14:nvPr/>
            </p14:nvContentPartPr>
            <p14:xfrm>
              <a:off x="2949716" y="1944095"/>
              <a:ext cx="1404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931716" y="1926455"/>
                <a:ext cx="1760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14:cNvPr>
              <p14:cNvContentPartPr/>
              <p14:nvPr/>
            </p14:nvContentPartPr>
            <p14:xfrm>
              <a:off x="3488996" y="1725575"/>
              <a:ext cx="549360" cy="336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471008" y="1707594"/>
                <a:ext cx="584977" cy="372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14:cNvPr>
              <p14:cNvContentPartPr/>
              <p14:nvPr/>
            </p14:nvContentPartPr>
            <p14:xfrm>
              <a:off x="4266596" y="1628735"/>
              <a:ext cx="8730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248949" y="1611095"/>
                <a:ext cx="908655" cy="342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0360871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339044-539B-497A-BFF6-D5E7384038FA}"/>
                  </a:ext>
                </a:extLst>
              </p14:cNvPr>
              <p14:cNvContentPartPr/>
              <p14:nvPr/>
            </p14:nvContentPartPr>
            <p14:xfrm>
              <a:off x="2326440" y="339640"/>
              <a:ext cx="61200" cy="366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339044-539B-497A-BFF6-D5E7384038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08800" y="321640"/>
                <a:ext cx="968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88B76CA-5EE6-49E6-98B8-3E4F75D0F2E3}"/>
                  </a:ext>
                </a:extLst>
              </p14:cNvPr>
              <p14:cNvContentPartPr/>
              <p14:nvPr/>
            </p14:nvContentPartPr>
            <p14:xfrm>
              <a:off x="2305920" y="332440"/>
              <a:ext cx="225000" cy="338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88B76CA-5EE6-49E6-98B8-3E4F75D0F2E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87920" y="314440"/>
                <a:ext cx="2606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167BBC4-58C6-46B6-A578-4B32E4FE8B19}"/>
                  </a:ext>
                </a:extLst>
              </p14:cNvPr>
              <p14:cNvContentPartPr/>
              <p14:nvPr/>
            </p14:nvContentPartPr>
            <p14:xfrm>
              <a:off x="2579160" y="547360"/>
              <a:ext cx="112680" cy="157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167BBC4-58C6-46B6-A578-4B32E4FE8B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61520" y="529360"/>
                <a:ext cx="1483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BB589FF-E890-4F3E-B5EE-FFB7FF7D3B78}"/>
                  </a:ext>
                </a:extLst>
              </p14:cNvPr>
              <p14:cNvContentPartPr/>
              <p14:nvPr/>
            </p14:nvContentPartPr>
            <p14:xfrm>
              <a:off x="2732880" y="375640"/>
              <a:ext cx="194400" cy="30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BB589FF-E890-4F3E-B5EE-FFB7FF7D3B7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14880" y="358000"/>
                <a:ext cx="230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F3C594D-E63B-42AC-B979-5D47E8EF6FE0}"/>
                  </a:ext>
                </a:extLst>
              </p14:cNvPr>
              <p14:cNvContentPartPr/>
              <p14:nvPr/>
            </p14:nvContentPartPr>
            <p14:xfrm>
              <a:off x="3169560" y="275920"/>
              <a:ext cx="701280" cy="585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F3C594D-E63B-42AC-B979-5D47E8EF6FE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51560" y="258280"/>
                <a:ext cx="736920" cy="62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A779A76-7C14-477F-8B32-052D1B26D656}"/>
                  </a:ext>
                </a:extLst>
              </p14:cNvPr>
              <p14:cNvContentPartPr/>
              <p14:nvPr/>
            </p14:nvContentPartPr>
            <p14:xfrm>
              <a:off x="3708120" y="447640"/>
              <a:ext cx="214920" cy="19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A779A76-7C14-477F-8B32-052D1B26D65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90480" y="430000"/>
                <a:ext cx="250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B4E0B20-C811-459C-8239-D6E120FE39A3}"/>
                  </a:ext>
                </a:extLst>
              </p14:cNvPr>
              <p14:cNvContentPartPr/>
              <p14:nvPr/>
            </p14:nvContentPartPr>
            <p14:xfrm>
              <a:off x="3984960" y="477160"/>
              <a:ext cx="99000" cy="17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B4E0B20-C811-459C-8239-D6E120FE39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66960" y="459160"/>
                <a:ext cx="1346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A1552F-5D5C-4EDA-AA74-802A879B1580}"/>
                  </a:ext>
                </a:extLst>
              </p14:cNvPr>
              <p14:cNvContentPartPr/>
              <p14:nvPr/>
            </p14:nvContentPartPr>
            <p14:xfrm>
              <a:off x="3540000" y="334960"/>
              <a:ext cx="15840" cy="2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A1552F-5D5C-4EDA-AA74-802A879B158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22360" y="316960"/>
                <a:ext cx="5148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095166-6A45-4145-857C-6F125DFD1998}"/>
                  </a:ext>
                </a:extLst>
              </p14:cNvPr>
              <p14:cNvContentPartPr/>
              <p14:nvPr/>
            </p14:nvContentPartPr>
            <p14:xfrm>
              <a:off x="4455840" y="467080"/>
              <a:ext cx="235800" cy="155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095166-6A45-4145-857C-6F125DFD199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37840" y="449080"/>
                <a:ext cx="2714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92C01E5-168A-4FA3-BD11-7242CC39BEBC}"/>
                  </a:ext>
                </a:extLst>
              </p14:cNvPr>
              <p14:cNvContentPartPr/>
              <p14:nvPr/>
            </p14:nvContentPartPr>
            <p14:xfrm>
              <a:off x="5133720" y="238120"/>
              <a:ext cx="616680" cy="339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92C01E5-168A-4FA3-BD11-7242CC39BEB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16080" y="220480"/>
                <a:ext cx="6523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1B9774-0CC3-4C3F-8C0D-9E0673836615}"/>
                  </a:ext>
                </a:extLst>
              </p14:cNvPr>
              <p14:cNvContentPartPr/>
              <p14:nvPr/>
            </p14:nvContentPartPr>
            <p14:xfrm>
              <a:off x="6275280" y="396880"/>
              <a:ext cx="166320" cy="183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1B9774-0CC3-4C3F-8C0D-9E067383661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57280" y="379240"/>
                <a:ext cx="2019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12ABFF-6E4E-41A1-AA4D-1F8D03F0EC56}"/>
                  </a:ext>
                </a:extLst>
              </p14:cNvPr>
              <p14:cNvContentPartPr/>
              <p14:nvPr/>
            </p14:nvContentPartPr>
            <p14:xfrm>
              <a:off x="6573000" y="442240"/>
              <a:ext cx="149400" cy="96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12ABFF-6E4E-41A1-AA4D-1F8D03F0EC5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55000" y="424240"/>
                <a:ext cx="18504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D7027C5-2EAD-4A8E-A299-921EA0C325EA}"/>
                  </a:ext>
                </a:extLst>
              </p14:cNvPr>
              <p14:cNvContentPartPr/>
              <p14:nvPr/>
            </p14:nvContentPartPr>
            <p14:xfrm>
              <a:off x="6856680" y="395440"/>
              <a:ext cx="133560" cy="13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D7027C5-2EAD-4A8E-A299-921EA0C325E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9040" y="377800"/>
                <a:ext cx="1692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C5819F-3763-4DB6-85DC-B356084CB051}"/>
                  </a:ext>
                </a:extLst>
              </p14:cNvPr>
              <p14:cNvContentPartPr/>
              <p14:nvPr/>
            </p14:nvContentPartPr>
            <p14:xfrm>
              <a:off x="7089960" y="233080"/>
              <a:ext cx="153360" cy="269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C5819F-3763-4DB6-85DC-B356084CB0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71960" y="215440"/>
                <a:ext cx="1890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8902146-972C-4AE0-987C-BCC455D6D779}"/>
                  </a:ext>
                </a:extLst>
              </p14:cNvPr>
              <p14:cNvContentPartPr/>
              <p14:nvPr/>
            </p14:nvContentPartPr>
            <p14:xfrm>
              <a:off x="7446720" y="243880"/>
              <a:ext cx="932040" cy="336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8902146-972C-4AE0-987C-BCC455D6D7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29080" y="226221"/>
                <a:ext cx="967680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1301072-7FD0-49E2-A3C5-80CB595C4293}"/>
                  </a:ext>
                </a:extLst>
              </p14:cNvPr>
              <p14:cNvContentPartPr/>
              <p14:nvPr/>
            </p14:nvContentPartPr>
            <p14:xfrm>
              <a:off x="927840" y="1198600"/>
              <a:ext cx="27360" cy="14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1301072-7FD0-49E2-A3C5-80CB595C429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10200" y="1180600"/>
                <a:ext cx="630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3F55A83-7B62-4DDB-8B5B-9899105417B9}"/>
                  </a:ext>
                </a:extLst>
              </p14:cNvPr>
              <p14:cNvContentPartPr/>
              <p14:nvPr/>
            </p14:nvContentPartPr>
            <p14:xfrm>
              <a:off x="633000" y="934360"/>
              <a:ext cx="188640" cy="446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3F55A83-7B62-4DDB-8B5B-9899105417B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5000" y="916720"/>
                <a:ext cx="22428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F852A0-FB07-4D07-9B9C-7E6D0E2943E1}"/>
                  </a:ext>
                </a:extLst>
              </p14:cNvPr>
              <p14:cNvContentPartPr/>
              <p14:nvPr/>
            </p14:nvContentPartPr>
            <p14:xfrm>
              <a:off x="1178400" y="1106440"/>
              <a:ext cx="193680" cy="92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F852A0-FB07-4D07-9B9C-7E6D0E2943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60400" y="1088731"/>
                <a:ext cx="229320" cy="128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CBDA833-BC31-46BC-86BA-08824EE4956C}"/>
                  </a:ext>
                </a:extLst>
              </p14:cNvPr>
              <p14:cNvContentPartPr/>
              <p14:nvPr/>
            </p14:nvContentPartPr>
            <p14:xfrm>
              <a:off x="1556760" y="975040"/>
              <a:ext cx="371880" cy="37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CBDA833-BC31-46BC-86BA-08824EE4956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39120" y="957383"/>
                <a:ext cx="407520" cy="410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430C9DD-2C7F-483F-B92D-8DAB8783F913}"/>
                  </a:ext>
                </a:extLst>
              </p14:cNvPr>
              <p14:cNvContentPartPr/>
              <p14:nvPr/>
            </p14:nvContentPartPr>
            <p14:xfrm>
              <a:off x="2102520" y="1080160"/>
              <a:ext cx="212760" cy="1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430C9DD-2C7F-483F-B92D-8DAB8783F91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84880" y="1062520"/>
                <a:ext cx="2484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C5CB44C-8403-41FE-B763-2D1C211122F2}"/>
                  </a:ext>
                </a:extLst>
              </p14:cNvPr>
              <p14:cNvContentPartPr/>
              <p14:nvPr/>
            </p14:nvContentPartPr>
            <p14:xfrm>
              <a:off x="2133480" y="1187800"/>
              <a:ext cx="265680" cy="1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C5CB44C-8403-41FE-B763-2D1C211122F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15480" y="1169800"/>
                <a:ext cx="301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8581240-380C-4AD2-BBCB-3F0B24F3E3F5}"/>
                  </a:ext>
                </a:extLst>
              </p14:cNvPr>
              <p14:cNvContentPartPr/>
              <p14:nvPr/>
            </p14:nvContentPartPr>
            <p14:xfrm>
              <a:off x="2580240" y="1004200"/>
              <a:ext cx="549000" cy="277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8581240-380C-4AD2-BBCB-3F0B24F3E3F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2600" y="986560"/>
                <a:ext cx="5846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D0CAE69-81AB-472B-B5A4-A1C54242215C}"/>
                  </a:ext>
                </a:extLst>
              </p14:cNvPr>
              <p14:cNvContentPartPr/>
              <p14:nvPr/>
            </p14:nvContentPartPr>
            <p14:xfrm>
              <a:off x="2082360" y="1475080"/>
              <a:ext cx="1289160" cy="443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D0CAE69-81AB-472B-B5A4-A1C5424221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5" y="1457080"/>
                <a:ext cx="1324790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E9E5A70-33BE-4E0E-9893-03907362AB50}"/>
                  </a:ext>
                </a:extLst>
              </p14:cNvPr>
              <p14:cNvContentPartPr/>
              <p14:nvPr/>
            </p14:nvContentPartPr>
            <p14:xfrm>
              <a:off x="4896480" y="1665880"/>
              <a:ext cx="212760" cy="2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E9E5A70-33BE-4E0E-9893-03907362AB5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78840" y="1648240"/>
                <a:ext cx="248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79DADBE-B816-4696-B615-3BE728446B58}"/>
                  </a:ext>
                </a:extLst>
              </p14:cNvPr>
              <p14:cNvContentPartPr/>
              <p14:nvPr/>
            </p14:nvContentPartPr>
            <p14:xfrm>
              <a:off x="4947600" y="1767760"/>
              <a:ext cx="194760" cy="28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79DADBE-B816-4696-B615-3BE728446B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929960" y="1749760"/>
                <a:ext cx="23040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8A92CED-82BC-4EB5-81D9-B779A153A9CF}"/>
                  </a:ext>
                </a:extLst>
              </p14:cNvPr>
              <p14:cNvContentPartPr/>
              <p14:nvPr/>
            </p14:nvContentPartPr>
            <p14:xfrm>
              <a:off x="3991080" y="1508200"/>
              <a:ext cx="724320" cy="459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8A92CED-82BC-4EB5-81D9-B779A153A9C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73080" y="1490560"/>
                <a:ext cx="75996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1297DA-13B0-48A6-8722-89DDAF8AC1ED}"/>
                  </a:ext>
                </a:extLst>
              </p14:cNvPr>
              <p14:cNvContentPartPr/>
              <p14:nvPr/>
            </p14:nvContentPartPr>
            <p14:xfrm>
              <a:off x="5333880" y="1548880"/>
              <a:ext cx="269640" cy="241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1297DA-13B0-48A6-8722-89DDAF8AC1E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15880" y="1531240"/>
                <a:ext cx="30528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80E8058-E8B9-405E-A4DD-582778D07312}"/>
                  </a:ext>
                </a:extLst>
              </p14:cNvPr>
              <p14:cNvContentPartPr/>
              <p14:nvPr/>
            </p14:nvContentPartPr>
            <p14:xfrm>
              <a:off x="5750760" y="1502080"/>
              <a:ext cx="203040" cy="323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80E8058-E8B9-405E-A4DD-582778D073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32760" y="1484080"/>
                <a:ext cx="23868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5690F0D-1EE8-4C4C-8F76-CA39FB4652B5}"/>
                  </a:ext>
                </a:extLst>
              </p14:cNvPr>
              <p14:cNvContentPartPr/>
              <p14:nvPr/>
            </p14:nvContentPartPr>
            <p14:xfrm>
              <a:off x="6207240" y="1523680"/>
              <a:ext cx="812160" cy="20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5690F0D-1EE8-4C4C-8F76-CA39FB4652B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89240" y="1506040"/>
                <a:ext cx="847800" cy="241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2679218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14:cNvPr>
              <p14:cNvContentPartPr/>
              <p14:nvPr/>
            </p14:nvContentPartPr>
            <p14:xfrm>
              <a:off x="2949716" y="1944095"/>
              <a:ext cx="1404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931716" y="1926455"/>
                <a:ext cx="1760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14:cNvPr>
              <p14:cNvContentPartPr/>
              <p14:nvPr/>
            </p14:nvContentPartPr>
            <p14:xfrm>
              <a:off x="3488996" y="1725575"/>
              <a:ext cx="549360" cy="336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471008" y="1707594"/>
                <a:ext cx="584977" cy="372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14:cNvPr>
              <p14:cNvContentPartPr/>
              <p14:nvPr/>
            </p14:nvContentPartPr>
            <p14:xfrm>
              <a:off x="4266596" y="1628735"/>
              <a:ext cx="8730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248949" y="1611095"/>
                <a:ext cx="90865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14:cNvPr>
              <p14:cNvContentPartPr/>
              <p14:nvPr/>
            </p14:nvContentPartPr>
            <p14:xfrm>
              <a:off x="6600116" y="819095"/>
              <a:ext cx="1588680" cy="42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582116" y="783095"/>
                <a:ext cx="162432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14:cNvPr>
              <p14:cNvContentPartPr/>
              <p14:nvPr/>
            </p14:nvContentPartPr>
            <p14:xfrm>
              <a:off x="374636" y="1194935"/>
              <a:ext cx="5621400" cy="7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6996" y="1159295"/>
                <a:ext cx="5657040" cy="148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17990677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14:cNvPr>
              <p14:cNvContentPartPr/>
              <p14:nvPr/>
            </p14:nvContentPartPr>
            <p14:xfrm>
              <a:off x="2949716" y="1944095"/>
              <a:ext cx="1404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931716" y="1926455"/>
                <a:ext cx="1760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14:cNvPr>
              <p14:cNvContentPartPr/>
              <p14:nvPr/>
            </p14:nvContentPartPr>
            <p14:xfrm>
              <a:off x="3488996" y="1725575"/>
              <a:ext cx="549360" cy="336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471008" y="1707594"/>
                <a:ext cx="584977" cy="372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14:cNvPr>
              <p14:cNvContentPartPr/>
              <p14:nvPr/>
            </p14:nvContentPartPr>
            <p14:xfrm>
              <a:off x="4266596" y="1628735"/>
              <a:ext cx="8730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248949" y="1611095"/>
                <a:ext cx="90865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14:cNvPr>
              <p14:cNvContentPartPr/>
              <p14:nvPr/>
            </p14:nvContentPartPr>
            <p14:xfrm>
              <a:off x="6600116" y="819095"/>
              <a:ext cx="1588680" cy="42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582116" y="783095"/>
                <a:ext cx="162432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14:cNvPr>
              <p14:cNvContentPartPr/>
              <p14:nvPr/>
            </p14:nvContentPartPr>
            <p14:xfrm>
              <a:off x="374636" y="1194935"/>
              <a:ext cx="5621400" cy="7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6996" y="1159295"/>
                <a:ext cx="56570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14:cNvPr>
              <p14:cNvContentPartPr/>
              <p14:nvPr/>
            </p14:nvContentPartPr>
            <p14:xfrm>
              <a:off x="1005600" y="2671720"/>
              <a:ext cx="360" cy="121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87600" y="2653720"/>
                <a:ext cx="360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14:cNvPr>
              <p14:cNvContentPartPr/>
              <p14:nvPr/>
            </p14:nvContentPartPr>
            <p14:xfrm>
              <a:off x="1086600" y="2539600"/>
              <a:ext cx="158400" cy="219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68600" y="2521600"/>
                <a:ext cx="1940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14:cNvPr>
              <p14:cNvContentPartPr/>
              <p14:nvPr/>
            </p14:nvContentPartPr>
            <p14:xfrm>
              <a:off x="792120" y="2478760"/>
              <a:ext cx="111960" cy="34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74120" y="2461120"/>
                <a:ext cx="1476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14:cNvPr>
              <p14:cNvContentPartPr/>
              <p14:nvPr/>
            </p14:nvContentPartPr>
            <p14:xfrm>
              <a:off x="1371000" y="2428360"/>
              <a:ext cx="214920" cy="315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353360" y="2410720"/>
                <a:ext cx="2505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14:cNvPr>
              <p14:cNvContentPartPr/>
              <p14:nvPr/>
            </p14:nvContentPartPr>
            <p14:xfrm>
              <a:off x="1656840" y="2631400"/>
              <a:ext cx="39960" cy="169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38840" y="2613400"/>
                <a:ext cx="75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14:cNvPr>
              <p14:cNvContentPartPr/>
              <p14:nvPr/>
            </p14:nvContentPartPr>
            <p14:xfrm>
              <a:off x="1848720" y="2608360"/>
              <a:ext cx="230400" cy="33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831080" y="2590360"/>
                <a:ext cx="26604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14:cNvPr>
              <p14:cNvContentPartPr/>
              <p14:nvPr/>
            </p14:nvContentPartPr>
            <p14:xfrm>
              <a:off x="1959240" y="2529520"/>
              <a:ext cx="32040" cy="23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941600" y="2511520"/>
                <a:ext cx="676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14:cNvPr>
              <p14:cNvContentPartPr/>
              <p14:nvPr/>
            </p14:nvContentPartPr>
            <p14:xfrm>
              <a:off x="3616680" y="2519080"/>
              <a:ext cx="212760" cy="35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599040" y="2501440"/>
                <a:ext cx="2484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14:cNvPr>
              <p14:cNvContentPartPr/>
              <p14:nvPr/>
            </p14:nvContentPartPr>
            <p14:xfrm>
              <a:off x="3637200" y="2641120"/>
              <a:ext cx="225360" cy="44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19200" y="2623480"/>
                <a:ext cx="261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14:cNvPr>
              <p14:cNvContentPartPr/>
              <p14:nvPr/>
            </p14:nvContentPartPr>
            <p14:xfrm>
              <a:off x="5037240" y="2350600"/>
              <a:ext cx="547200" cy="330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19240" y="2332600"/>
                <a:ext cx="5828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14:cNvPr>
              <p14:cNvContentPartPr/>
              <p14:nvPr/>
            </p14:nvContentPartPr>
            <p14:xfrm>
              <a:off x="4213560" y="2295520"/>
              <a:ext cx="651960" cy="425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95570" y="2277865"/>
                <a:ext cx="687580" cy="461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14:cNvPr>
              <p14:cNvContentPartPr/>
              <p14:nvPr/>
            </p14:nvContentPartPr>
            <p14:xfrm>
              <a:off x="2223120" y="2401360"/>
              <a:ext cx="1030680" cy="397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05474" y="2383704"/>
                <a:ext cx="1066332" cy="43311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9572621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14:cNvPr>
              <p14:cNvContentPartPr/>
              <p14:nvPr/>
            </p14:nvContentPartPr>
            <p14:xfrm>
              <a:off x="2949716" y="1944095"/>
              <a:ext cx="1404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931716" y="1926455"/>
                <a:ext cx="1760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14:cNvPr>
              <p14:cNvContentPartPr/>
              <p14:nvPr/>
            </p14:nvContentPartPr>
            <p14:xfrm>
              <a:off x="3488996" y="1725575"/>
              <a:ext cx="549360" cy="336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471008" y="1707594"/>
                <a:ext cx="584977" cy="372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14:cNvPr>
              <p14:cNvContentPartPr/>
              <p14:nvPr/>
            </p14:nvContentPartPr>
            <p14:xfrm>
              <a:off x="4266596" y="1628735"/>
              <a:ext cx="8730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248949" y="1611095"/>
                <a:ext cx="90865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14:cNvPr>
              <p14:cNvContentPartPr/>
              <p14:nvPr/>
            </p14:nvContentPartPr>
            <p14:xfrm>
              <a:off x="6600116" y="819095"/>
              <a:ext cx="1588680" cy="42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582116" y="783095"/>
                <a:ext cx="162432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14:cNvPr>
              <p14:cNvContentPartPr/>
              <p14:nvPr/>
            </p14:nvContentPartPr>
            <p14:xfrm>
              <a:off x="374636" y="1194935"/>
              <a:ext cx="5621400" cy="7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6996" y="1159295"/>
                <a:ext cx="56570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14:cNvPr>
              <p14:cNvContentPartPr/>
              <p14:nvPr/>
            </p14:nvContentPartPr>
            <p14:xfrm>
              <a:off x="1005600" y="2671720"/>
              <a:ext cx="360" cy="121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87600" y="2653720"/>
                <a:ext cx="360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14:cNvPr>
              <p14:cNvContentPartPr/>
              <p14:nvPr/>
            </p14:nvContentPartPr>
            <p14:xfrm>
              <a:off x="1086600" y="2539600"/>
              <a:ext cx="158400" cy="219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68600" y="2521600"/>
                <a:ext cx="1940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14:cNvPr>
              <p14:cNvContentPartPr/>
              <p14:nvPr/>
            </p14:nvContentPartPr>
            <p14:xfrm>
              <a:off x="792120" y="2478760"/>
              <a:ext cx="111960" cy="34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74120" y="2461120"/>
                <a:ext cx="1476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14:cNvPr>
              <p14:cNvContentPartPr/>
              <p14:nvPr/>
            </p14:nvContentPartPr>
            <p14:xfrm>
              <a:off x="1371000" y="2428360"/>
              <a:ext cx="214920" cy="315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353360" y="2410720"/>
                <a:ext cx="2505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14:cNvPr>
              <p14:cNvContentPartPr/>
              <p14:nvPr/>
            </p14:nvContentPartPr>
            <p14:xfrm>
              <a:off x="1656840" y="2631400"/>
              <a:ext cx="39960" cy="169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38840" y="2613400"/>
                <a:ext cx="75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14:cNvPr>
              <p14:cNvContentPartPr/>
              <p14:nvPr/>
            </p14:nvContentPartPr>
            <p14:xfrm>
              <a:off x="1848720" y="2608360"/>
              <a:ext cx="230400" cy="33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831080" y="2590360"/>
                <a:ext cx="26604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14:cNvPr>
              <p14:cNvContentPartPr/>
              <p14:nvPr/>
            </p14:nvContentPartPr>
            <p14:xfrm>
              <a:off x="1959240" y="2529520"/>
              <a:ext cx="32040" cy="23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941600" y="2511520"/>
                <a:ext cx="676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14:cNvPr>
              <p14:cNvContentPartPr/>
              <p14:nvPr/>
            </p14:nvContentPartPr>
            <p14:xfrm>
              <a:off x="3616680" y="2519080"/>
              <a:ext cx="212760" cy="35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599040" y="2501440"/>
                <a:ext cx="2484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14:cNvPr>
              <p14:cNvContentPartPr/>
              <p14:nvPr/>
            </p14:nvContentPartPr>
            <p14:xfrm>
              <a:off x="3637200" y="2641120"/>
              <a:ext cx="225360" cy="44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19200" y="2623480"/>
                <a:ext cx="261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14:cNvPr>
              <p14:cNvContentPartPr/>
              <p14:nvPr/>
            </p14:nvContentPartPr>
            <p14:xfrm>
              <a:off x="5037240" y="2350600"/>
              <a:ext cx="547200" cy="330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19240" y="2332600"/>
                <a:ext cx="5828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14:cNvPr>
              <p14:cNvContentPartPr/>
              <p14:nvPr/>
            </p14:nvContentPartPr>
            <p14:xfrm>
              <a:off x="4213560" y="2295520"/>
              <a:ext cx="651960" cy="425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95570" y="2277865"/>
                <a:ext cx="687580" cy="461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14:cNvPr>
              <p14:cNvContentPartPr/>
              <p14:nvPr/>
            </p14:nvContentPartPr>
            <p14:xfrm>
              <a:off x="2223120" y="2401360"/>
              <a:ext cx="1030680" cy="397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05474" y="2383704"/>
                <a:ext cx="1066332" cy="433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6327A73-3D79-4ED9-8706-96E8E44BF645}"/>
                  </a:ext>
                </a:extLst>
              </p14:cNvPr>
              <p14:cNvContentPartPr/>
              <p14:nvPr/>
            </p14:nvContentPartPr>
            <p14:xfrm>
              <a:off x="604920" y="1964320"/>
              <a:ext cx="545760" cy="961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6327A73-3D79-4ED9-8706-96E8E44BF64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87280" y="1946327"/>
                <a:ext cx="581400" cy="99718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39365061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14:cNvPr>
              <p14:cNvContentPartPr/>
              <p14:nvPr/>
            </p14:nvContentPartPr>
            <p14:xfrm>
              <a:off x="2949716" y="1944095"/>
              <a:ext cx="1404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931716" y="1926455"/>
                <a:ext cx="1760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14:cNvPr>
              <p14:cNvContentPartPr/>
              <p14:nvPr/>
            </p14:nvContentPartPr>
            <p14:xfrm>
              <a:off x="3488996" y="1725575"/>
              <a:ext cx="549360" cy="336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471008" y="1707594"/>
                <a:ext cx="584977" cy="372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14:cNvPr>
              <p14:cNvContentPartPr/>
              <p14:nvPr/>
            </p14:nvContentPartPr>
            <p14:xfrm>
              <a:off x="4266596" y="1628735"/>
              <a:ext cx="8730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248949" y="1611095"/>
                <a:ext cx="90865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14:cNvPr>
              <p14:cNvContentPartPr/>
              <p14:nvPr/>
            </p14:nvContentPartPr>
            <p14:xfrm>
              <a:off x="6600116" y="819095"/>
              <a:ext cx="1588680" cy="42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582116" y="783095"/>
                <a:ext cx="162432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14:cNvPr>
              <p14:cNvContentPartPr/>
              <p14:nvPr/>
            </p14:nvContentPartPr>
            <p14:xfrm>
              <a:off x="374636" y="1194935"/>
              <a:ext cx="5621400" cy="7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6996" y="1159295"/>
                <a:ext cx="56570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14:cNvPr>
              <p14:cNvContentPartPr/>
              <p14:nvPr/>
            </p14:nvContentPartPr>
            <p14:xfrm>
              <a:off x="1005600" y="2671720"/>
              <a:ext cx="360" cy="121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87600" y="2653720"/>
                <a:ext cx="360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14:cNvPr>
              <p14:cNvContentPartPr/>
              <p14:nvPr/>
            </p14:nvContentPartPr>
            <p14:xfrm>
              <a:off x="1086600" y="2539600"/>
              <a:ext cx="158400" cy="219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68600" y="2521600"/>
                <a:ext cx="1940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14:cNvPr>
              <p14:cNvContentPartPr/>
              <p14:nvPr/>
            </p14:nvContentPartPr>
            <p14:xfrm>
              <a:off x="792120" y="2478760"/>
              <a:ext cx="111960" cy="34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74120" y="2461120"/>
                <a:ext cx="1476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14:cNvPr>
              <p14:cNvContentPartPr/>
              <p14:nvPr/>
            </p14:nvContentPartPr>
            <p14:xfrm>
              <a:off x="1371000" y="2428360"/>
              <a:ext cx="214920" cy="315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353360" y="2410720"/>
                <a:ext cx="2505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14:cNvPr>
              <p14:cNvContentPartPr/>
              <p14:nvPr/>
            </p14:nvContentPartPr>
            <p14:xfrm>
              <a:off x="1656840" y="2631400"/>
              <a:ext cx="39960" cy="169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38840" y="2613400"/>
                <a:ext cx="75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14:cNvPr>
              <p14:cNvContentPartPr/>
              <p14:nvPr/>
            </p14:nvContentPartPr>
            <p14:xfrm>
              <a:off x="1848720" y="2608360"/>
              <a:ext cx="230400" cy="33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831080" y="2590360"/>
                <a:ext cx="26604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14:cNvPr>
              <p14:cNvContentPartPr/>
              <p14:nvPr/>
            </p14:nvContentPartPr>
            <p14:xfrm>
              <a:off x="1959240" y="2529520"/>
              <a:ext cx="32040" cy="23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941600" y="2511520"/>
                <a:ext cx="676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14:cNvPr>
              <p14:cNvContentPartPr/>
              <p14:nvPr/>
            </p14:nvContentPartPr>
            <p14:xfrm>
              <a:off x="3616680" y="2519080"/>
              <a:ext cx="212760" cy="35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599040" y="2501440"/>
                <a:ext cx="2484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14:cNvPr>
              <p14:cNvContentPartPr/>
              <p14:nvPr/>
            </p14:nvContentPartPr>
            <p14:xfrm>
              <a:off x="3637200" y="2641120"/>
              <a:ext cx="225360" cy="44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19200" y="2623480"/>
                <a:ext cx="261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14:cNvPr>
              <p14:cNvContentPartPr/>
              <p14:nvPr/>
            </p14:nvContentPartPr>
            <p14:xfrm>
              <a:off x="5037240" y="2350600"/>
              <a:ext cx="547200" cy="330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19240" y="2332600"/>
                <a:ext cx="5828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14:cNvPr>
              <p14:cNvContentPartPr/>
              <p14:nvPr/>
            </p14:nvContentPartPr>
            <p14:xfrm>
              <a:off x="4213560" y="2295520"/>
              <a:ext cx="651960" cy="425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95570" y="2277865"/>
                <a:ext cx="687580" cy="461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14:cNvPr>
              <p14:cNvContentPartPr/>
              <p14:nvPr/>
            </p14:nvContentPartPr>
            <p14:xfrm>
              <a:off x="2223120" y="2401360"/>
              <a:ext cx="1030680" cy="397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05474" y="2383704"/>
                <a:ext cx="1066332" cy="433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6327A73-3D79-4ED9-8706-96E8E44BF645}"/>
                  </a:ext>
                </a:extLst>
              </p14:cNvPr>
              <p14:cNvContentPartPr/>
              <p14:nvPr/>
            </p14:nvContentPartPr>
            <p14:xfrm>
              <a:off x="604920" y="1964320"/>
              <a:ext cx="545760" cy="961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6327A73-3D79-4ED9-8706-96E8E44BF64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87280" y="1946327"/>
                <a:ext cx="581400" cy="9971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AD02CA0-04B7-468B-8A03-7E32C49E1764}"/>
                  </a:ext>
                </a:extLst>
              </p14:cNvPr>
              <p14:cNvContentPartPr/>
              <p14:nvPr/>
            </p14:nvContentPartPr>
            <p14:xfrm>
              <a:off x="6968640" y="1848760"/>
              <a:ext cx="628560" cy="16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AD02CA0-04B7-468B-8A03-7E32C49E1764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950650" y="1830760"/>
                <a:ext cx="6641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2DC9E6C-2BA5-4643-8B2F-93DA6121842A}"/>
                  </a:ext>
                </a:extLst>
              </p14:cNvPr>
              <p14:cNvContentPartPr/>
              <p14:nvPr/>
            </p14:nvContentPartPr>
            <p14:xfrm>
              <a:off x="6136320" y="1697560"/>
              <a:ext cx="429840" cy="358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2DC9E6C-2BA5-4643-8B2F-93DA6121842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118320" y="1679938"/>
                <a:ext cx="465480" cy="394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84F3A5-0E02-4ACA-B07B-995682E03DCE}"/>
                  </a:ext>
                </a:extLst>
              </p14:cNvPr>
              <p14:cNvContentPartPr/>
              <p14:nvPr/>
            </p14:nvContentPartPr>
            <p14:xfrm>
              <a:off x="7876560" y="1641400"/>
              <a:ext cx="1051560" cy="49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84F3A5-0E02-4ACA-B07B-995682E03DC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858920" y="1623747"/>
                <a:ext cx="108720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3E27F4-6552-473E-A64A-18102AA12898}"/>
                  </a:ext>
                </a:extLst>
              </p14:cNvPr>
              <p14:cNvContentPartPr/>
              <p14:nvPr/>
            </p14:nvContentPartPr>
            <p14:xfrm>
              <a:off x="6313800" y="2224600"/>
              <a:ext cx="1508760" cy="434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3E27F4-6552-473E-A64A-18102AA1289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296160" y="2206960"/>
                <a:ext cx="1544400" cy="46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53816419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14:cNvPr>
              <p14:cNvContentPartPr/>
              <p14:nvPr/>
            </p14:nvContentPartPr>
            <p14:xfrm>
              <a:off x="2949716" y="1944095"/>
              <a:ext cx="1404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931716" y="1926455"/>
                <a:ext cx="1760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14:cNvPr>
              <p14:cNvContentPartPr/>
              <p14:nvPr/>
            </p14:nvContentPartPr>
            <p14:xfrm>
              <a:off x="3488996" y="1725575"/>
              <a:ext cx="549360" cy="336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471008" y="1707594"/>
                <a:ext cx="584977" cy="372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14:cNvPr>
              <p14:cNvContentPartPr/>
              <p14:nvPr/>
            </p14:nvContentPartPr>
            <p14:xfrm>
              <a:off x="4266596" y="1628735"/>
              <a:ext cx="8730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248949" y="1611095"/>
                <a:ext cx="90865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14:cNvPr>
              <p14:cNvContentPartPr/>
              <p14:nvPr/>
            </p14:nvContentPartPr>
            <p14:xfrm>
              <a:off x="6600116" y="819095"/>
              <a:ext cx="1588680" cy="42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582116" y="783095"/>
                <a:ext cx="162432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14:cNvPr>
              <p14:cNvContentPartPr/>
              <p14:nvPr/>
            </p14:nvContentPartPr>
            <p14:xfrm>
              <a:off x="374636" y="1194935"/>
              <a:ext cx="5621400" cy="7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6996" y="1159295"/>
                <a:ext cx="56570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14:cNvPr>
              <p14:cNvContentPartPr/>
              <p14:nvPr/>
            </p14:nvContentPartPr>
            <p14:xfrm>
              <a:off x="1005600" y="2671720"/>
              <a:ext cx="360" cy="121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87600" y="2653720"/>
                <a:ext cx="360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14:cNvPr>
              <p14:cNvContentPartPr/>
              <p14:nvPr/>
            </p14:nvContentPartPr>
            <p14:xfrm>
              <a:off x="1086600" y="2539600"/>
              <a:ext cx="158400" cy="219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68600" y="2521600"/>
                <a:ext cx="1940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14:cNvPr>
              <p14:cNvContentPartPr/>
              <p14:nvPr/>
            </p14:nvContentPartPr>
            <p14:xfrm>
              <a:off x="792120" y="2478760"/>
              <a:ext cx="111960" cy="34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74120" y="2461120"/>
                <a:ext cx="1476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14:cNvPr>
              <p14:cNvContentPartPr/>
              <p14:nvPr/>
            </p14:nvContentPartPr>
            <p14:xfrm>
              <a:off x="1371000" y="2428360"/>
              <a:ext cx="214920" cy="315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353360" y="2410720"/>
                <a:ext cx="2505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14:cNvPr>
              <p14:cNvContentPartPr/>
              <p14:nvPr/>
            </p14:nvContentPartPr>
            <p14:xfrm>
              <a:off x="1656840" y="2631400"/>
              <a:ext cx="39960" cy="169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38840" y="2613400"/>
                <a:ext cx="75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14:cNvPr>
              <p14:cNvContentPartPr/>
              <p14:nvPr/>
            </p14:nvContentPartPr>
            <p14:xfrm>
              <a:off x="1848720" y="2608360"/>
              <a:ext cx="230400" cy="33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831080" y="2590360"/>
                <a:ext cx="26604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14:cNvPr>
              <p14:cNvContentPartPr/>
              <p14:nvPr/>
            </p14:nvContentPartPr>
            <p14:xfrm>
              <a:off x="1959240" y="2529520"/>
              <a:ext cx="32040" cy="23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941600" y="2511520"/>
                <a:ext cx="676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14:cNvPr>
              <p14:cNvContentPartPr/>
              <p14:nvPr/>
            </p14:nvContentPartPr>
            <p14:xfrm>
              <a:off x="3616680" y="2519080"/>
              <a:ext cx="212760" cy="35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599040" y="2501440"/>
                <a:ext cx="2484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14:cNvPr>
              <p14:cNvContentPartPr/>
              <p14:nvPr/>
            </p14:nvContentPartPr>
            <p14:xfrm>
              <a:off x="3637200" y="2641120"/>
              <a:ext cx="225360" cy="44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19200" y="2623480"/>
                <a:ext cx="261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14:cNvPr>
              <p14:cNvContentPartPr/>
              <p14:nvPr/>
            </p14:nvContentPartPr>
            <p14:xfrm>
              <a:off x="5037240" y="2350600"/>
              <a:ext cx="547200" cy="330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19240" y="2332600"/>
                <a:ext cx="5828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14:cNvPr>
              <p14:cNvContentPartPr/>
              <p14:nvPr/>
            </p14:nvContentPartPr>
            <p14:xfrm>
              <a:off x="4213560" y="2295520"/>
              <a:ext cx="651960" cy="425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95570" y="2277865"/>
                <a:ext cx="687580" cy="461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14:cNvPr>
              <p14:cNvContentPartPr/>
              <p14:nvPr/>
            </p14:nvContentPartPr>
            <p14:xfrm>
              <a:off x="2223120" y="2401360"/>
              <a:ext cx="1030680" cy="397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05474" y="2383704"/>
                <a:ext cx="1066332" cy="433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6327A73-3D79-4ED9-8706-96E8E44BF645}"/>
                  </a:ext>
                </a:extLst>
              </p14:cNvPr>
              <p14:cNvContentPartPr/>
              <p14:nvPr/>
            </p14:nvContentPartPr>
            <p14:xfrm>
              <a:off x="604920" y="1964320"/>
              <a:ext cx="545760" cy="961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6327A73-3D79-4ED9-8706-96E8E44BF64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87280" y="1946327"/>
                <a:ext cx="581400" cy="9971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AD02CA0-04B7-468B-8A03-7E32C49E1764}"/>
                  </a:ext>
                </a:extLst>
              </p14:cNvPr>
              <p14:cNvContentPartPr/>
              <p14:nvPr/>
            </p14:nvContentPartPr>
            <p14:xfrm>
              <a:off x="6968640" y="1848760"/>
              <a:ext cx="628560" cy="16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AD02CA0-04B7-468B-8A03-7E32C49E1764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950650" y="1830760"/>
                <a:ext cx="6641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2DC9E6C-2BA5-4643-8B2F-93DA6121842A}"/>
                  </a:ext>
                </a:extLst>
              </p14:cNvPr>
              <p14:cNvContentPartPr/>
              <p14:nvPr/>
            </p14:nvContentPartPr>
            <p14:xfrm>
              <a:off x="6136320" y="1697560"/>
              <a:ext cx="429840" cy="358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2DC9E6C-2BA5-4643-8B2F-93DA6121842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118320" y="1679938"/>
                <a:ext cx="465480" cy="394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84F3A5-0E02-4ACA-B07B-995682E03DCE}"/>
                  </a:ext>
                </a:extLst>
              </p14:cNvPr>
              <p14:cNvContentPartPr/>
              <p14:nvPr/>
            </p14:nvContentPartPr>
            <p14:xfrm>
              <a:off x="7876560" y="1641400"/>
              <a:ext cx="1051560" cy="49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84F3A5-0E02-4ACA-B07B-995682E03DC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858920" y="1623747"/>
                <a:ext cx="108720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3E27F4-6552-473E-A64A-18102AA12898}"/>
                  </a:ext>
                </a:extLst>
              </p14:cNvPr>
              <p14:cNvContentPartPr/>
              <p14:nvPr/>
            </p14:nvContentPartPr>
            <p14:xfrm>
              <a:off x="6313800" y="2224600"/>
              <a:ext cx="1508760" cy="434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3E27F4-6552-473E-A64A-18102AA1289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296160" y="2206960"/>
                <a:ext cx="154440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F330504-316B-4262-8113-3FA2F6ABB982}"/>
                  </a:ext>
                </a:extLst>
              </p14:cNvPr>
              <p14:cNvContentPartPr/>
              <p14:nvPr/>
            </p14:nvContentPartPr>
            <p14:xfrm>
              <a:off x="6888000" y="2813560"/>
              <a:ext cx="18540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F330504-316B-4262-8113-3FA2F6ABB98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870360" y="279592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091EA1F-22EC-4AC1-A474-E08B57B4B843}"/>
                  </a:ext>
                </a:extLst>
              </p14:cNvPr>
              <p14:cNvContentPartPr/>
              <p14:nvPr/>
            </p14:nvContentPartPr>
            <p14:xfrm>
              <a:off x="6928680" y="2895280"/>
              <a:ext cx="13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091EA1F-22EC-4AC1-A474-E08B57B4B84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911040" y="2877280"/>
                <a:ext cx="17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2243A12-0DC6-43EE-B3B5-85A4E8453D7D}"/>
                  </a:ext>
                </a:extLst>
              </p14:cNvPr>
              <p14:cNvContentPartPr/>
              <p14:nvPr/>
            </p14:nvContentPartPr>
            <p14:xfrm>
              <a:off x="7254120" y="2824000"/>
              <a:ext cx="11700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2243A12-0DC6-43EE-B3B5-85A4E8453D7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236120" y="2806360"/>
                <a:ext cx="152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213F4A4-004D-4B5E-8C7B-0E532109B579}"/>
                  </a:ext>
                </a:extLst>
              </p14:cNvPr>
              <p14:cNvContentPartPr/>
              <p14:nvPr/>
            </p14:nvContentPartPr>
            <p14:xfrm>
              <a:off x="7483080" y="2691880"/>
              <a:ext cx="116640" cy="194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213F4A4-004D-4B5E-8C7B-0E532109B5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465080" y="2674240"/>
                <a:ext cx="1522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8CEEE0-7CBA-45B8-9CF1-8C8ABC5824DC}"/>
                  </a:ext>
                </a:extLst>
              </p14:cNvPr>
              <p14:cNvContentPartPr/>
              <p14:nvPr/>
            </p14:nvContentPartPr>
            <p14:xfrm>
              <a:off x="6520800" y="2713480"/>
              <a:ext cx="225360" cy="381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8CEEE0-7CBA-45B8-9CF1-8C8ABC5824D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503160" y="2695480"/>
                <a:ext cx="26100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7C827EA-D94D-4B14-BD07-ABE68AF7541F}"/>
                  </a:ext>
                </a:extLst>
              </p14:cNvPr>
              <p14:cNvContentPartPr/>
              <p14:nvPr/>
            </p14:nvContentPartPr>
            <p14:xfrm>
              <a:off x="8015880" y="2204080"/>
              <a:ext cx="284040" cy="246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7C827EA-D94D-4B14-BD07-ABE68AF7541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997880" y="2186440"/>
                <a:ext cx="319680" cy="281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5293890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14:cNvPr>
              <p14:cNvContentPartPr/>
              <p14:nvPr/>
            </p14:nvContentPartPr>
            <p14:xfrm>
              <a:off x="2949716" y="1944095"/>
              <a:ext cx="1404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931716" y="1926455"/>
                <a:ext cx="1760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14:cNvPr>
              <p14:cNvContentPartPr/>
              <p14:nvPr/>
            </p14:nvContentPartPr>
            <p14:xfrm>
              <a:off x="3488996" y="1725575"/>
              <a:ext cx="549360" cy="336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471008" y="1707594"/>
                <a:ext cx="584977" cy="372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14:cNvPr>
              <p14:cNvContentPartPr/>
              <p14:nvPr/>
            </p14:nvContentPartPr>
            <p14:xfrm>
              <a:off x="4266596" y="1628735"/>
              <a:ext cx="8730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248949" y="1611095"/>
                <a:ext cx="90865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14:cNvPr>
              <p14:cNvContentPartPr/>
              <p14:nvPr/>
            </p14:nvContentPartPr>
            <p14:xfrm>
              <a:off x="6600116" y="819095"/>
              <a:ext cx="1588680" cy="42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582116" y="783095"/>
                <a:ext cx="162432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14:cNvPr>
              <p14:cNvContentPartPr/>
              <p14:nvPr/>
            </p14:nvContentPartPr>
            <p14:xfrm>
              <a:off x="374636" y="1194935"/>
              <a:ext cx="5621400" cy="7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6996" y="1159295"/>
                <a:ext cx="56570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14:cNvPr>
              <p14:cNvContentPartPr/>
              <p14:nvPr/>
            </p14:nvContentPartPr>
            <p14:xfrm>
              <a:off x="1005600" y="2671720"/>
              <a:ext cx="360" cy="121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87600" y="2653720"/>
                <a:ext cx="360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14:cNvPr>
              <p14:cNvContentPartPr/>
              <p14:nvPr/>
            </p14:nvContentPartPr>
            <p14:xfrm>
              <a:off x="1086600" y="2539600"/>
              <a:ext cx="158400" cy="219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68600" y="2521600"/>
                <a:ext cx="1940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14:cNvPr>
              <p14:cNvContentPartPr/>
              <p14:nvPr/>
            </p14:nvContentPartPr>
            <p14:xfrm>
              <a:off x="792120" y="2478760"/>
              <a:ext cx="111960" cy="34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74120" y="2461120"/>
                <a:ext cx="1476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14:cNvPr>
              <p14:cNvContentPartPr/>
              <p14:nvPr/>
            </p14:nvContentPartPr>
            <p14:xfrm>
              <a:off x="1371000" y="2428360"/>
              <a:ext cx="214920" cy="315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353360" y="2410720"/>
                <a:ext cx="2505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14:cNvPr>
              <p14:cNvContentPartPr/>
              <p14:nvPr/>
            </p14:nvContentPartPr>
            <p14:xfrm>
              <a:off x="1656840" y="2631400"/>
              <a:ext cx="39960" cy="169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38840" y="2613400"/>
                <a:ext cx="75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14:cNvPr>
              <p14:cNvContentPartPr/>
              <p14:nvPr/>
            </p14:nvContentPartPr>
            <p14:xfrm>
              <a:off x="1848720" y="2608360"/>
              <a:ext cx="230400" cy="33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831080" y="2590360"/>
                <a:ext cx="26604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14:cNvPr>
              <p14:cNvContentPartPr/>
              <p14:nvPr/>
            </p14:nvContentPartPr>
            <p14:xfrm>
              <a:off x="1959240" y="2529520"/>
              <a:ext cx="32040" cy="23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941600" y="2511520"/>
                <a:ext cx="676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14:cNvPr>
              <p14:cNvContentPartPr/>
              <p14:nvPr/>
            </p14:nvContentPartPr>
            <p14:xfrm>
              <a:off x="3616680" y="2519080"/>
              <a:ext cx="212760" cy="35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599040" y="2501440"/>
                <a:ext cx="2484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14:cNvPr>
              <p14:cNvContentPartPr/>
              <p14:nvPr/>
            </p14:nvContentPartPr>
            <p14:xfrm>
              <a:off x="3637200" y="2641120"/>
              <a:ext cx="225360" cy="44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19200" y="2623480"/>
                <a:ext cx="261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14:cNvPr>
              <p14:cNvContentPartPr/>
              <p14:nvPr/>
            </p14:nvContentPartPr>
            <p14:xfrm>
              <a:off x="5037240" y="2350600"/>
              <a:ext cx="547200" cy="330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19240" y="2332600"/>
                <a:ext cx="5828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14:cNvPr>
              <p14:cNvContentPartPr/>
              <p14:nvPr/>
            </p14:nvContentPartPr>
            <p14:xfrm>
              <a:off x="4213560" y="2295520"/>
              <a:ext cx="651960" cy="425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95570" y="2277865"/>
                <a:ext cx="687580" cy="461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14:cNvPr>
              <p14:cNvContentPartPr/>
              <p14:nvPr/>
            </p14:nvContentPartPr>
            <p14:xfrm>
              <a:off x="2223120" y="2401360"/>
              <a:ext cx="1030680" cy="397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05474" y="2383704"/>
                <a:ext cx="1066332" cy="433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6327A73-3D79-4ED9-8706-96E8E44BF645}"/>
                  </a:ext>
                </a:extLst>
              </p14:cNvPr>
              <p14:cNvContentPartPr/>
              <p14:nvPr/>
            </p14:nvContentPartPr>
            <p14:xfrm>
              <a:off x="604920" y="1964320"/>
              <a:ext cx="545760" cy="961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6327A73-3D79-4ED9-8706-96E8E44BF64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87280" y="1946327"/>
                <a:ext cx="581400" cy="9971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AD02CA0-04B7-468B-8A03-7E32C49E1764}"/>
                  </a:ext>
                </a:extLst>
              </p14:cNvPr>
              <p14:cNvContentPartPr/>
              <p14:nvPr/>
            </p14:nvContentPartPr>
            <p14:xfrm>
              <a:off x="6968640" y="1848760"/>
              <a:ext cx="628560" cy="16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AD02CA0-04B7-468B-8A03-7E32C49E1764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950650" y="1830760"/>
                <a:ext cx="6641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2DC9E6C-2BA5-4643-8B2F-93DA6121842A}"/>
                  </a:ext>
                </a:extLst>
              </p14:cNvPr>
              <p14:cNvContentPartPr/>
              <p14:nvPr/>
            </p14:nvContentPartPr>
            <p14:xfrm>
              <a:off x="6136320" y="1697560"/>
              <a:ext cx="429840" cy="358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2DC9E6C-2BA5-4643-8B2F-93DA6121842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118320" y="1679938"/>
                <a:ext cx="465480" cy="394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84F3A5-0E02-4ACA-B07B-995682E03DCE}"/>
                  </a:ext>
                </a:extLst>
              </p14:cNvPr>
              <p14:cNvContentPartPr/>
              <p14:nvPr/>
            </p14:nvContentPartPr>
            <p14:xfrm>
              <a:off x="7876560" y="1641400"/>
              <a:ext cx="1051560" cy="49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84F3A5-0E02-4ACA-B07B-995682E03DC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858920" y="1623747"/>
                <a:ext cx="108720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3E27F4-6552-473E-A64A-18102AA12898}"/>
                  </a:ext>
                </a:extLst>
              </p14:cNvPr>
              <p14:cNvContentPartPr/>
              <p14:nvPr/>
            </p14:nvContentPartPr>
            <p14:xfrm>
              <a:off x="6313800" y="2224600"/>
              <a:ext cx="1508760" cy="434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3E27F4-6552-473E-A64A-18102AA1289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296160" y="2206960"/>
                <a:ext cx="154440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F330504-316B-4262-8113-3FA2F6ABB982}"/>
                  </a:ext>
                </a:extLst>
              </p14:cNvPr>
              <p14:cNvContentPartPr/>
              <p14:nvPr/>
            </p14:nvContentPartPr>
            <p14:xfrm>
              <a:off x="6888000" y="2813560"/>
              <a:ext cx="18540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F330504-316B-4262-8113-3FA2F6ABB98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870360" y="279592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091EA1F-22EC-4AC1-A474-E08B57B4B843}"/>
                  </a:ext>
                </a:extLst>
              </p14:cNvPr>
              <p14:cNvContentPartPr/>
              <p14:nvPr/>
            </p14:nvContentPartPr>
            <p14:xfrm>
              <a:off x="6928680" y="2895280"/>
              <a:ext cx="13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091EA1F-22EC-4AC1-A474-E08B57B4B84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911040" y="2877280"/>
                <a:ext cx="17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2243A12-0DC6-43EE-B3B5-85A4E8453D7D}"/>
                  </a:ext>
                </a:extLst>
              </p14:cNvPr>
              <p14:cNvContentPartPr/>
              <p14:nvPr/>
            </p14:nvContentPartPr>
            <p14:xfrm>
              <a:off x="7254120" y="2824000"/>
              <a:ext cx="11700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2243A12-0DC6-43EE-B3B5-85A4E8453D7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236120" y="2806360"/>
                <a:ext cx="152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213F4A4-004D-4B5E-8C7B-0E532109B579}"/>
                  </a:ext>
                </a:extLst>
              </p14:cNvPr>
              <p14:cNvContentPartPr/>
              <p14:nvPr/>
            </p14:nvContentPartPr>
            <p14:xfrm>
              <a:off x="7483080" y="2691880"/>
              <a:ext cx="116640" cy="194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213F4A4-004D-4B5E-8C7B-0E532109B5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465080" y="2674240"/>
                <a:ext cx="1522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8CEEE0-7CBA-45B8-9CF1-8C8ABC5824DC}"/>
                  </a:ext>
                </a:extLst>
              </p14:cNvPr>
              <p14:cNvContentPartPr/>
              <p14:nvPr/>
            </p14:nvContentPartPr>
            <p14:xfrm>
              <a:off x="6520800" y="2713480"/>
              <a:ext cx="225360" cy="381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8CEEE0-7CBA-45B8-9CF1-8C8ABC5824D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503160" y="2695480"/>
                <a:ext cx="26100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7C827EA-D94D-4B14-BD07-ABE68AF7541F}"/>
                  </a:ext>
                </a:extLst>
              </p14:cNvPr>
              <p14:cNvContentPartPr/>
              <p14:nvPr/>
            </p14:nvContentPartPr>
            <p14:xfrm>
              <a:off x="8015880" y="2204080"/>
              <a:ext cx="284040" cy="246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7C827EA-D94D-4B14-BD07-ABE68AF7541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997880" y="2186440"/>
                <a:ext cx="319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D77136-1C1E-4774-9A94-A7BD319DC1AA}"/>
                  </a:ext>
                </a:extLst>
              </p14:cNvPr>
              <p14:cNvContentPartPr/>
              <p14:nvPr/>
            </p14:nvContentPartPr>
            <p14:xfrm>
              <a:off x="7819320" y="2570200"/>
              <a:ext cx="115560" cy="47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D77136-1C1E-4774-9A94-A7BD319DC1A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801320" y="2552560"/>
                <a:ext cx="151200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191E9AF-36FC-4B7C-B493-1F4EEA7E87DD}"/>
                  </a:ext>
                </a:extLst>
              </p14:cNvPr>
              <p14:cNvContentPartPr/>
              <p14:nvPr/>
            </p14:nvContentPartPr>
            <p14:xfrm>
              <a:off x="8106240" y="2619160"/>
              <a:ext cx="987480" cy="317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191E9AF-36FC-4B7C-B493-1F4EEA7E87D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8088600" y="2601160"/>
                <a:ext cx="1023120" cy="353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47820091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14:cNvPr>
              <p14:cNvContentPartPr/>
              <p14:nvPr/>
            </p14:nvContentPartPr>
            <p14:xfrm>
              <a:off x="2949716" y="1944095"/>
              <a:ext cx="1404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931716" y="1926455"/>
                <a:ext cx="1760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14:cNvPr>
              <p14:cNvContentPartPr/>
              <p14:nvPr/>
            </p14:nvContentPartPr>
            <p14:xfrm>
              <a:off x="3488996" y="1725575"/>
              <a:ext cx="549360" cy="336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471008" y="1707594"/>
                <a:ext cx="584977" cy="372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14:cNvPr>
              <p14:cNvContentPartPr/>
              <p14:nvPr/>
            </p14:nvContentPartPr>
            <p14:xfrm>
              <a:off x="4266596" y="1628735"/>
              <a:ext cx="8730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248949" y="1611095"/>
                <a:ext cx="90865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14:cNvPr>
              <p14:cNvContentPartPr/>
              <p14:nvPr/>
            </p14:nvContentPartPr>
            <p14:xfrm>
              <a:off x="6600116" y="819095"/>
              <a:ext cx="1588680" cy="42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582116" y="783095"/>
                <a:ext cx="162432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14:cNvPr>
              <p14:cNvContentPartPr/>
              <p14:nvPr/>
            </p14:nvContentPartPr>
            <p14:xfrm>
              <a:off x="374636" y="1194935"/>
              <a:ext cx="5621400" cy="7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6996" y="1159295"/>
                <a:ext cx="56570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14:cNvPr>
              <p14:cNvContentPartPr/>
              <p14:nvPr/>
            </p14:nvContentPartPr>
            <p14:xfrm>
              <a:off x="1005600" y="2671720"/>
              <a:ext cx="360" cy="121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87600" y="2653720"/>
                <a:ext cx="360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14:cNvPr>
              <p14:cNvContentPartPr/>
              <p14:nvPr/>
            </p14:nvContentPartPr>
            <p14:xfrm>
              <a:off x="1086600" y="2539600"/>
              <a:ext cx="158400" cy="219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68600" y="2521600"/>
                <a:ext cx="1940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14:cNvPr>
              <p14:cNvContentPartPr/>
              <p14:nvPr/>
            </p14:nvContentPartPr>
            <p14:xfrm>
              <a:off x="792120" y="2478760"/>
              <a:ext cx="111960" cy="34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74120" y="2461120"/>
                <a:ext cx="1476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14:cNvPr>
              <p14:cNvContentPartPr/>
              <p14:nvPr/>
            </p14:nvContentPartPr>
            <p14:xfrm>
              <a:off x="1371000" y="2428360"/>
              <a:ext cx="214920" cy="315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353360" y="2410720"/>
                <a:ext cx="2505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14:cNvPr>
              <p14:cNvContentPartPr/>
              <p14:nvPr/>
            </p14:nvContentPartPr>
            <p14:xfrm>
              <a:off x="1656840" y="2631400"/>
              <a:ext cx="39960" cy="169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38840" y="2613400"/>
                <a:ext cx="75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14:cNvPr>
              <p14:cNvContentPartPr/>
              <p14:nvPr/>
            </p14:nvContentPartPr>
            <p14:xfrm>
              <a:off x="1848720" y="2608360"/>
              <a:ext cx="230400" cy="33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831080" y="2590360"/>
                <a:ext cx="26604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14:cNvPr>
              <p14:cNvContentPartPr/>
              <p14:nvPr/>
            </p14:nvContentPartPr>
            <p14:xfrm>
              <a:off x="1959240" y="2529520"/>
              <a:ext cx="32040" cy="23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941600" y="2511520"/>
                <a:ext cx="676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14:cNvPr>
              <p14:cNvContentPartPr/>
              <p14:nvPr/>
            </p14:nvContentPartPr>
            <p14:xfrm>
              <a:off x="3616680" y="2519080"/>
              <a:ext cx="212760" cy="35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599040" y="2501440"/>
                <a:ext cx="2484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14:cNvPr>
              <p14:cNvContentPartPr/>
              <p14:nvPr/>
            </p14:nvContentPartPr>
            <p14:xfrm>
              <a:off x="3637200" y="2641120"/>
              <a:ext cx="225360" cy="44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19200" y="2623480"/>
                <a:ext cx="261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14:cNvPr>
              <p14:cNvContentPartPr/>
              <p14:nvPr/>
            </p14:nvContentPartPr>
            <p14:xfrm>
              <a:off x="5037240" y="2350600"/>
              <a:ext cx="547200" cy="330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19240" y="2332600"/>
                <a:ext cx="5828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14:cNvPr>
              <p14:cNvContentPartPr/>
              <p14:nvPr/>
            </p14:nvContentPartPr>
            <p14:xfrm>
              <a:off x="4213560" y="2295520"/>
              <a:ext cx="651960" cy="425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95570" y="2277865"/>
                <a:ext cx="687580" cy="461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14:cNvPr>
              <p14:cNvContentPartPr/>
              <p14:nvPr/>
            </p14:nvContentPartPr>
            <p14:xfrm>
              <a:off x="2223120" y="2401360"/>
              <a:ext cx="1030680" cy="397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05474" y="2383704"/>
                <a:ext cx="1066332" cy="433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6327A73-3D79-4ED9-8706-96E8E44BF645}"/>
                  </a:ext>
                </a:extLst>
              </p14:cNvPr>
              <p14:cNvContentPartPr/>
              <p14:nvPr/>
            </p14:nvContentPartPr>
            <p14:xfrm>
              <a:off x="604920" y="1964320"/>
              <a:ext cx="545760" cy="961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6327A73-3D79-4ED9-8706-96E8E44BF64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87280" y="1946327"/>
                <a:ext cx="581400" cy="9971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AD02CA0-04B7-468B-8A03-7E32C49E1764}"/>
                  </a:ext>
                </a:extLst>
              </p14:cNvPr>
              <p14:cNvContentPartPr/>
              <p14:nvPr/>
            </p14:nvContentPartPr>
            <p14:xfrm>
              <a:off x="6968640" y="1848760"/>
              <a:ext cx="628560" cy="16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AD02CA0-04B7-468B-8A03-7E32C49E1764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950650" y="1830760"/>
                <a:ext cx="6641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2DC9E6C-2BA5-4643-8B2F-93DA6121842A}"/>
                  </a:ext>
                </a:extLst>
              </p14:cNvPr>
              <p14:cNvContentPartPr/>
              <p14:nvPr/>
            </p14:nvContentPartPr>
            <p14:xfrm>
              <a:off x="6136320" y="1697560"/>
              <a:ext cx="429840" cy="358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2DC9E6C-2BA5-4643-8B2F-93DA6121842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118320" y="1679938"/>
                <a:ext cx="465480" cy="394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84F3A5-0E02-4ACA-B07B-995682E03DCE}"/>
                  </a:ext>
                </a:extLst>
              </p14:cNvPr>
              <p14:cNvContentPartPr/>
              <p14:nvPr/>
            </p14:nvContentPartPr>
            <p14:xfrm>
              <a:off x="7876560" y="1641400"/>
              <a:ext cx="1051560" cy="49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84F3A5-0E02-4ACA-B07B-995682E03DC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858920" y="1623747"/>
                <a:ext cx="108720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3E27F4-6552-473E-A64A-18102AA12898}"/>
                  </a:ext>
                </a:extLst>
              </p14:cNvPr>
              <p14:cNvContentPartPr/>
              <p14:nvPr/>
            </p14:nvContentPartPr>
            <p14:xfrm>
              <a:off x="6313800" y="2224600"/>
              <a:ext cx="1508760" cy="434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3E27F4-6552-473E-A64A-18102AA1289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296160" y="2206960"/>
                <a:ext cx="154440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F330504-316B-4262-8113-3FA2F6ABB982}"/>
                  </a:ext>
                </a:extLst>
              </p14:cNvPr>
              <p14:cNvContentPartPr/>
              <p14:nvPr/>
            </p14:nvContentPartPr>
            <p14:xfrm>
              <a:off x="6888000" y="2813560"/>
              <a:ext cx="18540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F330504-316B-4262-8113-3FA2F6ABB98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870360" y="279592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091EA1F-22EC-4AC1-A474-E08B57B4B843}"/>
                  </a:ext>
                </a:extLst>
              </p14:cNvPr>
              <p14:cNvContentPartPr/>
              <p14:nvPr/>
            </p14:nvContentPartPr>
            <p14:xfrm>
              <a:off x="6928680" y="2895280"/>
              <a:ext cx="13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091EA1F-22EC-4AC1-A474-E08B57B4B84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911040" y="2877280"/>
                <a:ext cx="17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2243A12-0DC6-43EE-B3B5-85A4E8453D7D}"/>
                  </a:ext>
                </a:extLst>
              </p14:cNvPr>
              <p14:cNvContentPartPr/>
              <p14:nvPr/>
            </p14:nvContentPartPr>
            <p14:xfrm>
              <a:off x="7254120" y="2824000"/>
              <a:ext cx="11700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2243A12-0DC6-43EE-B3B5-85A4E8453D7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236120" y="2806360"/>
                <a:ext cx="152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213F4A4-004D-4B5E-8C7B-0E532109B579}"/>
                  </a:ext>
                </a:extLst>
              </p14:cNvPr>
              <p14:cNvContentPartPr/>
              <p14:nvPr/>
            </p14:nvContentPartPr>
            <p14:xfrm>
              <a:off x="7483080" y="2691880"/>
              <a:ext cx="116640" cy="194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213F4A4-004D-4B5E-8C7B-0E532109B5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465080" y="2674240"/>
                <a:ext cx="1522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8CEEE0-7CBA-45B8-9CF1-8C8ABC5824DC}"/>
                  </a:ext>
                </a:extLst>
              </p14:cNvPr>
              <p14:cNvContentPartPr/>
              <p14:nvPr/>
            </p14:nvContentPartPr>
            <p14:xfrm>
              <a:off x="6520800" y="2713480"/>
              <a:ext cx="225360" cy="381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8CEEE0-7CBA-45B8-9CF1-8C8ABC5824D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503160" y="2695480"/>
                <a:ext cx="26100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7C827EA-D94D-4B14-BD07-ABE68AF7541F}"/>
                  </a:ext>
                </a:extLst>
              </p14:cNvPr>
              <p14:cNvContentPartPr/>
              <p14:nvPr/>
            </p14:nvContentPartPr>
            <p14:xfrm>
              <a:off x="8015880" y="2204080"/>
              <a:ext cx="284040" cy="246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7C827EA-D94D-4B14-BD07-ABE68AF7541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997880" y="2186440"/>
                <a:ext cx="319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D77136-1C1E-4774-9A94-A7BD319DC1AA}"/>
                  </a:ext>
                </a:extLst>
              </p14:cNvPr>
              <p14:cNvContentPartPr/>
              <p14:nvPr/>
            </p14:nvContentPartPr>
            <p14:xfrm>
              <a:off x="7819320" y="2570200"/>
              <a:ext cx="115560" cy="47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D77136-1C1E-4774-9A94-A7BD319DC1A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801320" y="2552560"/>
                <a:ext cx="151200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191E9AF-36FC-4B7C-B493-1F4EEA7E87DD}"/>
                  </a:ext>
                </a:extLst>
              </p14:cNvPr>
              <p14:cNvContentPartPr/>
              <p14:nvPr/>
            </p14:nvContentPartPr>
            <p14:xfrm>
              <a:off x="8106240" y="2619160"/>
              <a:ext cx="987480" cy="317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191E9AF-36FC-4B7C-B493-1F4EEA7E87D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8088600" y="2601160"/>
                <a:ext cx="10231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64B82CB-2E07-4656-BD55-085DCF3C6412}"/>
                  </a:ext>
                </a:extLst>
              </p14:cNvPr>
              <p14:cNvContentPartPr/>
              <p14:nvPr/>
            </p14:nvContentPartPr>
            <p14:xfrm>
              <a:off x="4906920" y="1938400"/>
              <a:ext cx="921240" cy="100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64B82CB-2E07-4656-BD55-085DCF3C6412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889280" y="1920754"/>
                <a:ext cx="956880" cy="10440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58065437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14:cNvPr>
              <p14:cNvContentPartPr/>
              <p14:nvPr/>
            </p14:nvContentPartPr>
            <p14:xfrm>
              <a:off x="2949716" y="1944095"/>
              <a:ext cx="1404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931716" y="1926455"/>
                <a:ext cx="1760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14:cNvPr>
              <p14:cNvContentPartPr/>
              <p14:nvPr/>
            </p14:nvContentPartPr>
            <p14:xfrm>
              <a:off x="3488996" y="1725575"/>
              <a:ext cx="549360" cy="336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471008" y="1707594"/>
                <a:ext cx="584977" cy="372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14:cNvPr>
              <p14:cNvContentPartPr/>
              <p14:nvPr/>
            </p14:nvContentPartPr>
            <p14:xfrm>
              <a:off x="4266596" y="1628735"/>
              <a:ext cx="8730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248949" y="1611095"/>
                <a:ext cx="90865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14:cNvPr>
              <p14:cNvContentPartPr/>
              <p14:nvPr/>
            </p14:nvContentPartPr>
            <p14:xfrm>
              <a:off x="6600116" y="819095"/>
              <a:ext cx="1588680" cy="42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582116" y="783095"/>
                <a:ext cx="162432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14:cNvPr>
              <p14:cNvContentPartPr/>
              <p14:nvPr/>
            </p14:nvContentPartPr>
            <p14:xfrm>
              <a:off x="374636" y="1194935"/>
              <a:ext cx="5621400" cy="7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6996" y="1159295"/>
                <a:ext cx="56570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14:cNvPr>
              <p14:cNvContentPartPr/>
              <p14:nvPr/>
            </p14:nvContentPartPr>
            <p14:xfrm>
              <a:off x="1005600" y="2671720"/>
              <a:ext cx="360" cy="121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87600" y="2653720"/>
                <a:ext cx="360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14:cNvPr>
              <p14:cNvContentPartPr/>
              <p14:nvPr/>
            </p14:nvContentPartPr>
            <p14:xfrm>
              <a:off x="1086600" y="2539600"/>
              <a:ext cx="158400" cy="219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68600" y="2521600"/>
                <a:ext cx="1940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14:cNvPr>
              <p14:cNvContentPartPr/>
              <p14:nvPr/>
            </p14:nvContentPartPr>
            <p14:xfrm>
              <a:off x="792120" y="2478760"/>
              <a:ext cx="111960" cy="34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74120" y="2461120"/>
                <a:ext cx="1476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14:cNvPr>
              <p14:cNvContentPartPr/>
              <p14:nvPr/>
            </p14:nvContentPartPr>
            <p14:xfrm>
              <a:off x="1371000" y="2428360"/>
              <a:ext cx="214920" cy="315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353360" y="2410720"/>
                <a:ext cx="2505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14:cNvPr>
              <p14:cNvContentPartPr/>
              <p14:nvPr/>
            </p14:nvContentPartPr>
            <p14:xfrm>
              <a:off x="1656840" y="2631400"/>
              <a:ext cx="39960" cy="169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38840" y="2613400"/>
                <a:ext cx="75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14:cNvPr>
              <p14:cNvContentPartPr/>
              <p14:nvPr/>
            </p14:nvContentPartPr>
            <p14:xfrm>
              <a:off x="1848720" y="2608360"/>
              <a:ext cx="230400" cy="33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831080" y="2590360"/>
                <a:ext cx="26604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14:cNvPr>
              <p14:cNvContentPartPr/>
              <p14:nvPr/>
            </p14:nvContentPartPr>
            <p14:xfrm>
              <a:off x="1959240" y="2529520"/>
              <a:ext cx="32040" cy="23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941600" y="2511520"/>
                <a:ext cx="676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14:cNvPr>
              <p14:cNvContentPartPr/>
              <p14:nvPr/>
            </p14:nvContentPartPr>
            <p14:xfrm>
              <a:off x="3616680" y="2519080"/>
              <a:ext cx="212760" cy="35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599040" y="2501440"/>
                <a:ext cx="2484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14:cNvPr>
              <p14:cNvContentPartPr/>
              <p14:nvPr/>
            </p14:nvContentPartPr>
            <p14:xfrm>
              <a:off x="3637200" y="2641120"/>
              <a:ext cx="225360" cy="44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19200" y="2623480"/>
                <a:ext cx="261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14:cNvPr>
              <p14:cNvContentPartPr/>
              <p14:nvPr/>
            </p14:nvContentPartPr>
            <p14:xfrm>
              <a:off x="5037240" y="2350600"/>
              <a:ext cx="547200" cy="330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19240" y="2332600"/>
                <a:ext cx="5828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14:cNvPr>
              <p14:cNvContentPartPr/>
              <p14:nvPr/>
            </p14:nvContentPartPr>
            <p14:xfrm>
              <a:off x="4213560" y="2295520"/>
              <a:ext cx="651960" cy="425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95570" y="2277865"/>
                <a:ext cx="687580" cy="461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14:cNvPr>
              <p14:cNvContentPartPr/>
              <p14:nvPr/>
            </p14:nvContentPartPr>
            <p14:xfrm>
              <a:off x="2223120" y="2401360"/>
              <a:ext cx="1030680" cy="397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05474" y="2383704"/>
                <a:ext cx="1066332" cy="433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6327A73-3D79-4ED9-8706-96E8E44BF645}"/>
                  </a:ext>
                </a:extLst>
              </p14:cNvPr>
              <p14:cNvContentPartPr/>
              <p14:nvPr/>
            </p14:nvContentPartPr>
            <p14:xfrm>
              <a:off x="604920" y="1964320"/>
              <a:ext cx="545760" cy="961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6327A73-3D79-4ED9-8706-96E8E44BF64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87280" y="1946327"/>
                <a:ext cx="581400" cy="9971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AD02CA0-04B7-468B-8A03-7E32C49E1764}"/>
                  </a:ext>
                </a:extLst>
              </p14:cNvPr>
              <p14:cNvContentPartPr/>
              <p14:nvPr/>
            </p14:nvContentPartPr>
            <p14:xfrm>
              <a:off x="6968640" y="1848760"/>
              <a:ext cx="628560" cy="16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AD02CA0-04B7-468B-8A03-7E32C49E1764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950650" y="1830760"/>
                <a:ext cx="6641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2DC9E6C-2BA5-4643-8B2F-93DA6121842A}"/>
                  </a:ext>
                </a:extLst>
              </p14:cNvPr>
              <p14:cNvContentPartPr/>
              <p14:nvPr/>
            </p14:nvContentPartPr>
            <p14:xfrm>
              <a:off x="6136320" y="1697560"/>
              <a:ext cx="429840" cy="358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2DC9E6C-2BA5-4643-8B2F-93DA6121842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118320" y="1679938"/>
                <a:ext cx="465480" cy="394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84F3A5-0E02-4ACA-B07B-995682E03DCE}"/>
                  </a:ext>
                </a:extLst>
              </p14:cNvPr>
              <p14:cNvContentPartPr/>
              <p14:nvPr/>
            </p14:nvContentPartPr>
            <p14:xfrm>
              <a:off x="7876560" y="1641400"/>
              <a:ext cx="1051560" cy="49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84F3A5-0E02-4ACA-B07B-995682E03DC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858920" y="1623747"/>
                <a:ext cx="108720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3E27F4-6552-473E-A64A-18102AA12898}"/>
                  </a:ext>
                </a:extLst>
              </p14:cNvPr>
              <p14:cNvContentPartPr/>
              <p14:nvPr/>
            </p14:nvContentPartPr>
            <p14:xfrm>
              <a:off x="6313800" y="2224600"/>
              <a:ext cx="1508760" cy="434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3E27F4-6552-473E-A64A-18102AA1289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296160" y="2206960"/>
                <a:ext cx="154440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F330504-316B-4262-8113-3FA2F6ABB982}"/>
                  </a:ext>
                </a:extLst>
              </p14:cNvPr>
              <p14:cNvContentPartPr/>
              <p14:nvPr/>
            </p14:nvContentPartPr>
            <p14:xfrm>
              <a:off x="6888000" y="2813560"/>
              <a:ext cx="18540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F330504-316B-4262-8113-3FA2F6ABB98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870360" y="279592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091EA1F-22EC-4AC1-A474-E08B57B4B843}"/>
                  </a:ext>
                </a:extLst>
              </p14:cNvPr>
              <p14:cNvContentPartPr/>
              <p14:nvPr/>
            </p14:nvContentPartPr>
            <p14:xfrm>
              <a:off x="6928680" y="2895280"/>
              <a:ext cx="13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091EA1F-22EC-4AC1-A474-E08B57B4B84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911040" y="2877280"/>
                <a:ext cx="17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2243A12-0DC6-43EE-B3B5-85A4E8453D7D}"/>
                  </a:ext>
                </a:extLst>
              </p14:cNvPr>
              <p14:cNvContentPartPr/>
              <p14:nvPr/>
            </p14:nvContentPartPr>
            <p14:xfrm>
              <a:off x="7254120" y="2824000"/>
              <a:ext cx="11700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2243A12-0DC6-43EE-B3B5-85A4E8453D7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236120" y="2806360"/>
                <a:ext cx="152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213F4A4-004D-4B5E-8C7B-0E532109B579}"/>
                  </a:ext>
                </a:extLst>
              </p14:cNvPr>
              <p14:cNvContentPartPr/>
              <p14:nvPr/>
            </p14:nvContentPartPr>
            <p14:xfrm>
              <a:off x="7483080" y="2691880"/>
              <a:ext cx="116640" cy="194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213F4A4-004D-4B5E-8C7B-0E532109B5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465080" y="2674240"/>
                <a:ext cx="1522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8CEEE0-7CBA-45B8-9CF1-8C8ABC5824DC}"/>
                  </a:ext>
                </a:extLst>
              </p14:cNvPr>
              <p14:cNvContentPartPr/>
              <p14:nvPr/>
            </p14:nvContentPartPr>
            <p14:xfrm>
              <a:off x="6520800" y="2713480"/>
              <a:ext cx="225360" cy="381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8CEEE0-7CBA-45B8-9CF1-8C8ABC5824D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503160" y="2695480"/>
                <a:ext cx="26100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7C827EA-D94D-4B14-BD07-ABE68AF7541F}"/>
                  </a:ext>
                </a:extLst>
              </p14:cNvPr>
              <p14:cNvContentPartPr/>
              <p14:nvPr/>
            </p14:nvContentPartPr>
            <p14:xfrm>
              <a:off x="8015880" y="2204080"/>
              <a:ext cx="284040" cy="246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7C827EA-D94D-4B14-BD07-ABE68AF7541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997880" y="2186440"/>
                <a:ext cx="319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D77136-1C1E-4774-9A94-A7BD319DC1AA}"/>
                  </a:ext>
                </a:extLst>
              </p14:cNvPr>
              <p14:cNvContentPartPr/>
              <p14:nvPr/>
            </p14:nvContentPartPr>
            <p14:xfrm>
              <a:off x="7819320" y="2570200"/>
              <a:ext cx="115560" cy="47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D77136-1C1E-4774-9A94-A7BD319DC1A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801320" y="2552560"/>
                <a:ext cx="151200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191E9AF-36FC-4B7C-B493-1F4EEA7E87DD}"/>
                  </a:ext>
                </a:extLst>
              </p14:cNvPr>
              <p14:cNvContentPartPr/>
              <p14:nvPr/>
            </p14:nvContentPartPr>
            <p14:xfrm>
              <a:off x="8106240" y="2619160"/>
              <a:ext cx="987480" cy="317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191E9AF-36FC-4B7C-B493-1F4EEA7E87D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8088600" y="2601160"/>
                <a:ext cx="10231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64B82CB-2E07-4656-BD55-085DCF3C6412}"/>
                  </a:ext>
                </a:extLst>
              </p14:cNvPr>
              <p14:cNvContentPartPr/>
              <p14:nvPr/>
            </p14:nvContentPartPr>
            <p14:xfrm>
              <a:off x="4906920" y="1938400"/>
              <a:ext cx="921240" cy="100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64B82CB-2E07-4656-BD55-085DCF3C6412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889280" y="1920754"/>
                <a:ext cx="956880" cy="1044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716FF1F-6572-46E9-BED7-B3E934781AB9}"/>
                  </a:ext>
                </a:extLst>
              </p14:cNvPr>
              <p14:cNvContentPartPr/>
              <p14:nvPr/>
            </p14:nvContentPartPr>
            <p14:xfrm>
              <a:off x="375240" y="3210280"/>
              <a:ext cx="282960" cy="28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716FF1F-6572-46E9-BED7-B3E934781AB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57600" y="3192640"/>
                <a:ext cx="31860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E806BB-BB21-46C1-874B-157B2A71A238}"/>
                  </a:ext>
                </a:extLst>
              </p14:cNvPr>
              <p14:cNvContentPartPr/>
              <p14:nvPr/>
            </p14:nvContentPartPr>
            <p14:xfrm>
              <a:off x="1146360" y="3249520"/>
              <a:ext cx="179640" cy="28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E806BB-BB21-46C1-874B-157B2A71A23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128720" y="3231520"/>
                <a:ext cx="21528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3280D15-5C09-424C-8B57-70615C8B2B0B}"/>
                  </a:ext>
                </a:extLst>
              </p14:cNvPr>
              <p14:cNvContentPartPr/>
              <p14:nvPr/>
            </p14:nvContentPartPr>
            <p14:xfrm>
              <a:off x="1402320" y="3403240"/>
              <a:ext cx="30240" cy="139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3280D15-5C09-424C-8B57-70615C8B2B0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384320" y="3385240"/>
                <a:ext cx="658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815C8BE-AAFF-44FB-AEF7-41CEA6C56B2A}"/>
                  </a:ext>
                </a:extLst>
              </p14:cNvPr>
              <p14:cNvContentPartPr/>
              <p14:nvPr/>
            </p14:nvContentPartPr>
            <p14:xfrm>
              <a:off x="1523640" y="3386320"/>
              <a:ext cx="185040" cy="16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815C8BE-AAFF-44FB-AEF7-41CEA6C56B2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505640" y="3368680"/>
                <a:ext cx="220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AFB0778-CDAB-41A1-8C20-AC87143C80AE}"/>
                  </a:ext>
                </a:extLst>
              </p14:cNvPr>
              <p14:cNvContentPartPr/>
              <p14:nvPr/>
            </p14:nvContentPartPr>
            <p14:xfrm>
              <a:off x="1583400" y="3291280"/>
              <a:ext cx="31680" cy="20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AFB0778-CDAB-41A1-8C20-AC87143C80AE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565760" y="3273640"/>
                <a:ext cx="6732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75A05AA-14C1-4DDF-AB19-BCEA95FA3095}"/>
                  </a:ext>
                </a:extLst>
              </p14:cNvPr>
              <p14:cNvContentPartPr/>
              <p14:nvPr/>
            </p14:nvContentPartPr>
            <p14:xfrm>
              <a:off x="1758720" y="3245560"/>
              <a:ext cx="322200" cy="237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75A05AA-14C1-4DDF-AB19-BCEA95FA309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740720" y="3227560"/>
                <a:ext cx="3578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65E362D-1B92-4CAB-9DE5-0C851C727B0E}"/>
                  </a:ext>
                </a:extLst>
              </p14:cNvPr>
              <p14:cNvContentPartPr/>
              <p14:nvPr/>
            </p14:nvContentPartPr>
            <p14:xfrm>
              <a:off x="2356680" y="3139000"/>
              <a:ext cx="741240" cy="354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65E362D-1B92-4CAB-9DE5-0C851C727B0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339031" y="3121018"/>
                <a:ext cx="776897" cy="39056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09264144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14:cNvPr>
              <p14:cNvContentPartPr/>
              <p14:nvPr/>
            </p14:nvContentPartPr>
            <p14:xfrm>
              <a:off x="2949716" y="1944095"/>
              <a:ext cx="1404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931716" y="1926455"/>
                <a:ext cx="1760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14:cNvPr>
              <p14:cNvContentPartPr/>
              <p14:nvPr/>
            </p14:nvContentPartPr>
            <p14:xfrm>
              <a:off x="3488996" y="1725575"/>
              <a:ext cx="549360" cy="336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471008" y="1707594"/>
                <a:ext cx="584977" cy="372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14:cNvPr>
              <p14:cNvContentPartPr/>
              <p14:nvPr/>
            </p14:nvContentPartPr>
            <p14:xfrm>
              <a:off x="4266596" y="1628735"/>
              <a:ext cx="8730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248949" y="1611095"/>
                <a:ext cx="90865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14:cNvPr>
              <p14:cNvContentPartPr/>
              <p14:nvPr/>
            </p14:nvContentPartPr>
            <p14:xfrm>
              <a:off x="6600116" y="819095"/>
              <a:ext cx="1588680" cy="42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582116" y="783095"/>
                <a:ext cx="162432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14:cNvPr>
              <p14:cNvContentPartPr/>
              <p14:nvPr/>
            </p14:nvContentPartPr>
            <p14:xfrm>
              <a:off x="374636" y="1194935"/>
              <a:ext cx="5621400" cy="7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6996" y="1159295"/>
                <a:ext cx="56570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14:cNvPr>
              <p14:cNvContentPartPr/>
              <p14:nvPr/>
            </p14:nvContentPartPr>
            <p14:xfrm>
              <a:off x="1005600" y="2671720"/>
              <a:ext cx="360" cy="121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87600" y="2653720"/>
                <a:ext cx="360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14:cNvPr>
              <p14:cNvContentPartPr/>
              <p14:nvPr/>
            </p14:nvContentPartPr>
            <p14:xfrm>
              <a:off x="1086600" y="2539600"/>
              <a:ext cx="158400" cy="219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68600" y="2521600"/>
                <a:ext cx="1940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14:cNvPr>
              <p14:cNvContentPartPr/>
              <p14:nvPr/>
            </p14:nvContentPartPr>
            <p14:xfrm>
              <a:off x="792120" y="2478760"/>
              <a:ext cx="111960" cy="34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74120" y="2461120"/>
                <a:ext cx="1476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14:cNvPr>
              <p14:cNvContentPartPr/>
              <p14:nvPr/>
            </p14:nvContentPartPr>
            <p14:xfrm>
              <a:off x="1371000" y="2428360"/>
              <a:ext cx="214920" cy="315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353360" y="2410720"/>
                <a:ext cx="2505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14:cNvPr>
              <p14:cNvContentPartPr/>
              <p14:nvPr/>
            </p14:nvContentPartPr>
            <p14:xfrm>
              <a:off x="1656840" y="2631400"/>
              <a:ext cx="39960" cy="169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38840" y="2613400"/>
                <a:ext cx="75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14:cNvPr>
              <p14:cNvContentPartPr/>
              <p14:nvPr/>
            </p14:nvContentPartPr>
            <p14:xfrm>
              <a:off x="1848720" y="2608360"/>
              <a:ext cx="230400" cy="33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831080" y="2590360"/>
                <a:ext cx="26604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14:cNvPr>
              <p14:cNvContentPartPr/>
              <p14:nvPr/>
            </p14:nvContentPartPr>
            <p14:xfrm>
              <a:off x="1959240" y="2529520"/>
              <a:ext cx="32040" cy="23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941600" y="2511520"/>
                <a:ext cx="676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14:cNvPr>
              <p14:cNvContentPartPr/>
              <p14:nvPr/>
            </p14:nvContentPartPr>
            <p14:xfrm>
              <a:off x="3616680" y="2519080"/>
              <a:ext cx="212760" cy="35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599040" y="2501440"/>
                <a:ext cx="2484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14:cNvPr>
              <p14:cNvContentPartPr/>
              <p14:nvPr/>
            </p14:nvContentPartPr>
            <p14:xfrm>
              <a:off x="3637200" y="2641120"/>
              <a:ext cx="225360" cy="44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19200" y="2623480"/>
                <a:ext cx="261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14:cNvPr>
              <p14:cNvContentPartPr/>
              <p14:nvPr/>
            </p14:nvContentPartPr>
            <p14:xfrm>
              <a:off x="5037240" y="2350600"/>
              <a:ext cx="547200" cy="330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19240" y="2332600"/>
                <a:ext cx="5828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14:cNvPr>
              <p14:cNvContentPartPr/>
              <p14:nvPr/>
            </p14:nvContentPartPr>
            <p14:xfrm>
              <a:off x="4213560" y="2295520"/>
              <a:ext cx="651960" cy="425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95570" y="2277865"/>
                <a:ext cx="687580" cy="461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14:cNvPr>
              <p14:cNvContentPartPr/>
              <p14:nvPr/>
            </p14:nvContentPartPr>
            <p14:xfrm>
              <a:off x="2223120" y="2401360"/>
              <a:ext cx="1030680" cy="397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05474" y="2383704"/>
                <a:ext cx="1066332" cy="433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6327A73-3D79-4ED9-8706-96E8E44BF645}"/>
                  </a:ext>
                </a:extLst>
              </p14:cNvPr>
              <p14:cNvContentPartPr/>
              <p14:nvPr/>
            </p14:nvContentPartPr>
            <p14:xfrm>
              <a:off x="604920" y="1964320"/>
              <a:ext cx="545760" cy="961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6327A73-3D79-4ED9-8706-96E8E44BF64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87280" y="1946327"/>
                <a:ext cx="581400" cy="9971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AD02CA0-04B7-468B-8A03-7E32C49E1764}"/>
                  </a:ext>
                </a:extLst>
              </p14:cNvPr>
              <p14:cNvContentPartPr/>
              <p14:nvPr/>
            </p14:nvContentPartPr>
            <p14:xfrm>
              <a:off x="6968640" y="1848760"/>
              <a:ext cx="628560" cy="16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AD02CA0-04B7-468B-8A03-7E32C49E1764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950650" y="1830760"/>
                <a:ext cx="6641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2DC9E6C-2BA5-4643-8B2F-93DA6121842A}"/>
                  </a:ext>
                </a:extLst>
              </p14:cNvPr>
              <p14:cNvContentPartPr/>
              <p14:nvPr/>
            </p14:nvContentPartPr>
            <p14:xfrm>
              <a:off x="6136320" y="1697560"/>
              <a:ext cx="429840" cy="358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2DC9E6C-2BA5-4643-8B2F-93DA6121842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118320" y="1679938"/>
                <a:ext cx="465480" cy="394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84F3A5-0E02-4ACA-B07B-995682E03DCE}"/>
                  </a:ext>
                </a:extLst>
              </p14:cNvPr>
              <p14:cNvContentPartPr/>
              <p14:nvPr/>
            </p14:nvContentPartPr>
            <p14:xfrm>
              <a:off x="7876560" y="1641400"/>
              <a:ext cx="1051560" cy="49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84F3A5-0E02-4ACA-B07B-995682E03DC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858920" y="1623747"/>
                <a:ext cx="108720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3E27F4-6552-473E-A64A-18102AA12898}"/>
                  </a:ext>
                </a:extLst>
              </p14:cNvPr>
              <p14:cNvContentPartPr/>
              <p14:nvPr/>
            </p14:nvContentPartPr>
            <p14:xfrm>
              <a:off x="6313800" y="2224600"/>
              <a:ext cx="1508760" cy="434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3E27F4-6552-473E-A64A-18102AA1289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296160" y="2206960"/>
                <a:ext cx="154440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F330504-316B-4262-8113-3FA2F6ABB982}"/>
                  </a:ext>
                </a:extLst>
              </p14:cNvPr>
              <p14:cNvContentPartPr/>
              <p14:nvPr/>
            </p14:nvContentPartPr>
            <p14:xfrm>
              <a:off x="6888000" y="2813560"/>
              <a:ext cx="18540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F330504-316B-4262-8113-3FA2F6ABB98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870360" y="279592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091EA1F-22EC-4AC1-A474-E08B57B4B843}"/>
                  </a:ext>
                </a:extLst>
              </p14:cNvPr>
              <p14:cNvContentPartPr/>
              <p14:nvPr/>
            </p14:nvContentPartPr>
            <p14:xfrm>
              <a:off x="6928680" y="2895280"/>
              <a:ext cx="13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091EA1F-22EC-4AC1-A474-E08B57B4B84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911040" y="2877280"/>
                <a:ext cx="17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2243A12-0DC6-43EE-B3B5-85A4E8453D7D}"/>
                  </a:ext>
                </a:extLst>
              </p14:cNvPr>
              <p14:cNvContentPartPr/>
              <p14:nvPr/>
            </p14:nvContentPartPr>
            <p14:xfrm>
              <a:off x="7254120" y="2824000"/>
              <a:ext cx="11700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2243A12-0DC6-43EE-B3B5-85A4E8453D7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236120" y="2806360"/>
                <a:ext cx="152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213F4A4-004D-4B5E-8C7B-0E532109B579}"/>
                  </a:ext>
                </a:extLst>
              </p14:cNvPr>
              <p14:cNvContentPartPr/>
              <p14:nvPr/>
            </p14:nvContentPartPr>
            <p14:xfrm>
              <a:off x="7483080" y="2691880"/>
              <a:ext cx="116640" cy="194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213F4A4-004D-4B5E-8C7B-0E532109B5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465080" y="2674240"/>
                <a:ext cx="1522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8CEEE0-7CBA-45B8-9CF1-8C8ABC5824DC}"/>
                  </a:ext>
                </a:extLst>
              </p14:cNvPr>
              <p14:cNvContentPartPr/>
              <p14:nvPr/>
            </p14:nvContentPartPr>
            <p14:xfrm>
              <a:off x="6520800" y="2713480"/>
              <a:ext cx="225360" cy="381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8CEEE0-7CBA-45B8-9CF1-8C8ABC5824D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503160" y="2695480"/>
                <a:ext cx="26100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7C827EA-D94D-4B14-BD07-ABE68AF7541F}"/>
                  </a:ext>
                </a:extLst>
              </p14:cNvPr>
              <p14:cNvContentPartPr/>
              <p14:nvPr/>
            </p14:nvContentPartPr>
            <p14:xfrm>
              <a:off x="8015880" y="2204080"/>
              <a:ext cx="284040" cy="246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7C827EA-D94D-4B14-BD07-ABE68AF7541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997880" y="2186440"/>
                <a:ext cx="319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D77136-1C1E-4774-9A94-A7BD319DC1AA}"/>
                  </a:ext>
                </a:extLst>
              </p14:cNvPr>
              <p14:cNvContentPartPr/>
              <p14:nvPr/>
            </p14:nvContentPartPr>
            <p14:xfrm>
              <a:off x="7819320" y="2570200"/>
              <a:ext cx="115560" cy="47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D77136-1C1E-4774-9A94-A7BD319DC1A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801320" y="2552560"/>
                <a:ext cx="151200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191E9AF-36FC-4B7C-B493-1F4EEA7E87DD}"/>
                  </a:ext>
                </a:extLst>
              </p14:cNvPr>
              <p14:cNvContentPartPr/>
              <p14:nvPr/>
            </p14:nvContentPartPr>
            <p14:xfrm>
              <a:off x="8106240" y="2619160"/>
              <a:ext cx="987480" cy="317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191E9AF-36FC-4B7C-B493-1F4EEA7E87D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8088600" y="2601160"/>
                <a:ext cx="10231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64B82CB-2E07-4656-BD55-085DCF3C6412}"/>
                  </a:ext>
                </a:extLst>
              </p14:cNvPr>
              <p14:cNvContentPartPr/>
              <p14:nvPr/>
            </p14:nvContentPartPr>
            <p14:xfrm>
              <a:off x="4906920" y="1938400"/>
              <a:ext cx="921240" cy="100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64B82CB-2E07-4656-BD55-085DCF3C6412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889280" y="1920754"/>
                <a:ext cx="956880" cy="1044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716FF1F-6572-46E9-BED7-B3E934781AB9}"/>
                  </a:ext>
                </a:extLst>
              </p14:cNvPr>
              <p14:cNvContentPartPr/>
              <p14:nvPr/>
            </p14:nvContentPartPr>
            <p14:xfrm>
              <a:off x="375240" y="3210280"/>
              <a:ext cx="282960" cy="28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716FF1F-6572-46E9-BED7-B3E934781AB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57600" y="3192640"/>
                <a:ext cx="31860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E806BB-BB21-46C1-874B-157B2A71A238}"/>
                  </a:ext>
                </a:extLst>
              </p14:cNvPr>
              <p14:cNvContentPartPr/>
              <p14:nvPr/>
            </p14:nvContentPartPr>
            <p14:xfrm>
              <a:off x="1146360" y="3249520"/>
              <a:ext cx="179640" cy="28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E806BB-BB21-46C1-874B-157B2A71A23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128720" y="3231520"/>
                <a:ext cx="21528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3280D15-5C09-424C-8B57-70615C8B2B0B}"/>
                  </a:ext>
                </a:extLst>
              </p14:cNvPr>
              <p14:cNvContentPartPr/>
              <p14:nvPr/>
            </p14:nvContentPartPr>
            <p14:xfrm>
              <a:off x="1402320" y="3403240"/>
              <a:ext cx="30240" cy="139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3280D15-5C09-424C-8B57-70615C8B2B0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384320" y="3385240"/>
                <a:ext cx="658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815C8BE-AAFF-44FB-AEF7-41CEA6C56B2A}"/>
                  </a:ext>
                </a:extLst>
              </p14:cNvPr>
              <p14:cNvContentPartPr/>
              <p14:nvPr/>
            </p14:nvContentPartPr>
            <p14:xfrm>
              <a:off x="1523640" y="3386320"/>
              <a:ext cx="185040" cy="16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815C8BE-AAFF-44FB-AEF7-41CEA6C56B2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505640" y="3368680"/>
                <a:ext cx="220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AFB0778-CDAB-41A1-8C20-AC87143C80AE}"/>
                  </a:ext>
                </a:extLst>
              </p14:cNvPr>
              <p14:cNvContentPartPr/>
              <p14:nvPr/>
            </p14:nvContentPartPr>
            <p14:xfrm>
              <a:off x="1583400" y="3291280"/>
              <a:ext cx="31680" cy="20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AFB0778-CDAB-41A1-8C20-AC87143C80AE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565760" y="3273640"/>
                <a:ext cx="6732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75A05AA-14C1-4DDF-AB19-BCEA95FA3095}"/>
                  </a:ext>
                </a:extLst>
              </p14:cNvPr>
              <p14:cNvContentPartPr/>
              <p14:nvPr/>
            </p14:nvContentPartPr>
            <p14:xfrm>
              <a:off x="1758720" y="3245560"/>
              <a:ext cx="322200" cy="237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75A05AA-14C1-4DDF-AB19-BCEA95FA309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740720" y="3227560"/>
                <a:ext cx="3578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65E362D-1B92-4CAB-9DE5-0C851C727B0E}"/>
                  </a:ext>
                </a:extLst>
              </p14:cNvPr>
              <p14:cNvContentPartPr/>
              <p14:nvPr/>
            </p14:nvContentPartPr>
            <p14:xfrm>
              <a:off x="2356680" y="3139000"/>
              <a:ext cx="741240" cy="354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65E362D-1B92-4CAB-9DE5-0C851C727B0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339031" y="3121018"/>
                <a:ext cx="776897" cy="39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11CFA5D-BDD7-41EA-963E-FE3C37EC7930}"/>
                  </a:ext>
                </a:extLst>
              </p14:cNvPr>
              <p14:cNvContentPartPr/>
              <p14:nvPr/>
            </p14:nvContentPartPr>
            <p14:xfrm>
              <a:off x="4012680" y="3279400"/>
              <a:ext cx="662040" cy="18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11CFA5D-BDD7-41EA-963E-FE3C37EC793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994690" y="3261400"/>
                <a:ext cx="697661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8E3A25-07B5-4DF9-BD55-EBC66D6A67B3}"/>
                  </a:ext>
                </a:extLst>
              </p14:cNvPr>
              <p14:cNvContentPartPr/>
              <p14:nvPr/>
            </p14:nvContentPartPr>
            <p14:xfrm>
              <a:off x="3321840" y="3240160"/>
              <a:ext cx="332280" cy="285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8E3A25-07B5-4DF9-BD55-EBC66D6A67B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303840" y="3222520"/>
                <a:ext cx="36792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6DFD0F2-AD42-48F9-93E1-81FB60B5710B}"/>
                  </a:ext>
                </a:extLst>
              </p14:cNvPr>
              <p14:cNvContentPartPr/>
              <p14:nvPr/>
            </p14:nvContentPartPr>
            <p14:xfrm>
              <a:off x="4918080" y="3128920"/>
              <a:ext cx="853200" cy="347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6DFD0F2-AD42-48F9-93E1-81FB60B5710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900072" y="3110939"/>
                <a:ext cx="888855" cy="38264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47411170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14:cNvPr>
              <p14:cNvContentPartPr/>
              <p14:nvPr/>
            </p14:nvContentPartPr>
            <p14:xfrm>
              <a:off x="2949716" y="1944095"/>
              <a:ext cx="1404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931716" y="1926455"/>
                <a:ext cx="1760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14:cNvPr>
              <p14:cNvContentPartPr/>
              <p14:nvPr/>
            </p14:nvContentPartPr>
            <p14:xfrm>
              <a:off x="3488996" y="1725575"/>
              <a:ext cx="549360" cy="336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471008" y="1707594"/>
                <a:ext cx="584977" cy="372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14:cNvPr>
              <p14:cNvContentPartPr/>
              <p14:nvPr/>
            </p14:nvContentPartPr>
            <p14:xfrm>
              <a:off x="4266596" y="1628735"/>
              <a:ext cx="8730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248949" y="1611095"/>
                <a:ext cx="90865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14:cNvPr>
              <p14:cNvContentPartPr/>
              <p14:nvPr/>
            </p14:nvContentPartPr>
            <p14:xfrm>
              <a:off x="6600116" y="819095"/>
              <a:ext cx="1588680" cy="42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582116" y="783095"/>
                <a:ext cx="162432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14:cNvPr>
              <p14:cNvContentPartPr/>
              <p14:nvPr/>
            </p14:nvContentPartPr>
            <p14:xfrm>
              <a:off x="374636" y="1194935"/>
              <a:ext cx="5621400" cy="7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6996" y="1159295"/>
                <a:ext cx="56570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14:cNvPr>
              <p14:cNvContentPartPr/>
              <p14:nvPr/>
            </p14:nvContentPartPr>
            <p14:xfrm>
              <a:off x="1005600" y="2671720"/>
              <a:ext cx="360" cy="121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87600" y="2653720"/>
                <a:ext cx="360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14:cNvPr>
              <p14:cNvContentPartPr/>
              <p14:nvPr/>
            </p14:nvContentPartPr>
            <p14:xfrm>
              <a:off x="1086600" y="2539600"/>
              <a:ext cx="158400" cy="219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68600" y="2521600"/>
                <a:ext cx="1940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14:cNvPr>
              <p14:cNvContentPartPr/>
              <p14:nvPr/>
            </p14:nvContentPartPr>
            <p14:xfrm>
              <a:off x="792120" y="2478760"/>
              <a:ext cx="111960" cy="34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74120" y="2461120"/>
                <a:ext cx="1476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14:cNvPr>
              <p14:cNvContentPartPr/>
              <p14:nvPr/>
            </p14:nvContentPartPr>
            <p14:xfrm>
              <a:off x="1371000" y="2428360"/>
              <a:ext cx="214920" cy="315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353360" y="2410720"/>
                <a:ext cx="2505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14:cNvPr>
              <p14:cNvContentPartPr/>
              <p14:nvPr/>
            </p14:nvContentPartPr>
            <p14:xfrm>
              <a:off x="1656840" y="2631400"/>
              <a:ext cx="39960" cy="169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38840" y="2613400"/>
                <a:ext cx="75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14:cNvPr>
              <p14:cNvContentPartPr/>
              <p14:nvPr/>
            </p14:nvContentPartPr>
            <p14:xfrm>
              <a:off x="1848720" y="2608360"/>
              <a:ext cx="230400" cy="33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831080" y="2590360"/>
                <a:ext cx="26604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14:cNvPr>
              <p14:cNvContentPartPr/>
              <p14:nvPr/>
            </p14:nvContentPartPr>
            <p14:xfrm>
              <a:off x="1959240" y="2529520"/>
              <a:ext cx="32040" cy="23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941600" y="2511520"/>
                <a:ext cx="676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14:cNvPr>
              <p14:cNvContentPartPr/>
              <p14:nvPr/>
            </p14:nvContentPartPr>
            <p14:xfrm>
              <a:off x="3616680" y="2519080"/>
              <a:ext cx="212760" cy="35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599040" y="2501440"/>
                <a:ext cx="2484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14:cNvPr>
              <p14:cNvContentPartPr/>
              <p14:nvPr/>
            </p14:nvContentPartPr>
            <p14:xfrm>
              <a:off x="3637200" y="2641120"/>
              <a:ext cx="225360" cy="44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19200" y="2623480"/>
                <a:ext cx="261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14:cNvPr>
              <p14:cNvContentPartPr/>
              <p14:nvPr/>
            </p14:nvContentPartPr>
            <p14:xfrm>
              <a:off x="5037240" y="2350600"/>
              <a:ext cx="547200" cy="330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19240" y="2332600"/>
                <a:ext cx="5828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14:cNvPr>
              <p14:cNvContentPartPr/>
              <p14:nvPr/>
            </p14:nvContentPartPr>
            <p14:xfrm>
              <a:off x="4213560" y="2295520"/>
              <a:ext cx="651960" cy="425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95570" y="2277865"/>
                <a:ext cx="687580" cy="461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14:cNvPr>
              <p14:cNvContentPartPr/>
              <p14:nvPr/>
            </p14:nvContentPartPr>
            <p14:xfrm>
              <a:off x="2223120" y="2401360"/>
              <a:ext cx="1030680" cy="397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05474" y="2383704"/>
                <a:ext cx="1066332" cy="433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6327A73-3D79-4ED9-8706-96E8E44BF645}"/>
                  </a:ext>
                </a:extLst>
              </p14:cNvPr>
              <p14:cNvContentPartPr/>
              <p14:nvPr/>
            </p14:nvContentPartPr>
            <p14:xfrm>
              <a:off x="604920" y="1964320"/>
              <a:ext cx="545760" cy="961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6327A73-3D79-4ED9-8706-96E8E44BF64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87280" y="1946327"/>
                <a:ext cx="581400" cy="9971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AD02CA0-04B7-468B-8A03-7E32C49E1764}"/>
                  </a:ext>
                </a:extLst>
              </p14:cNvPr>
              <p14:cNvContentPartPr/>
              <p14:nvPr/>
            </p14:nvContentPartPr>
            <p14:xfrm>
              <a:off x="6968640" y="1848760"/>
              <a:ext cx="628560" cy="16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AD02CA0-04B7-468B-8A03-7E32C49E1764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950650" y="1830760"/>
                <a:ext cx="6641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2DC9E6C-2BA5-4643-8B2F-93DA6121842A}"/>
                  </a:ext>
                </a:extLst>
              </p14:cNvPr>
              <p14:cNvContentPartPr/>
              <p14:nvPr/>
            </p14:nvContentPartPr>
            <p14:xfrm>
              <a:off x="6136320" y="1697560"/>
              <a:ext cx="429840" cy="358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2DC9E6C-2BA5-4643-8B2F-93DA6121842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118320" y="1679938"/>
                <a:ext cx="465480" cy="394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84F3A5-0E02-4ACA-B07B-995682E03DCE}"/>
                  </a:ext>
                </a:extLst>
              </p14:cNvPr>
              <p14:cNvContentPartPr/>
              <p14:nvPr/>
            </p14:nvContentPartPr>
            <p14:xfrm>
              <a:off x="7876560" y="1641400"/>
              <a:ext cx="1051560" cy="49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84F3A5-0E02-4ACA-B07B-995682E03DC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858920" y="1623747"/>
                <a:ext cx="108720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3E27F4-6552-473E-A64A-18102AA12898}"/>
                  </a:ext>
                </a:extLst>
              </p14:cNvPr>
              <p14:cNvContentPartPr/>
              <p14:nvPr/>
            </p14:nvContentPartPr>
            <p14:xfrm>
              <a:off x="6313800" y="2224600"/>
              <a:ext cx="1508760" cy="434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3E27F4-6552-473E-A64A-18102AA1289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296160" y="2206960"/>
                <a:ext cx="154440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F330504-316B-4262-8113-3FA2F6ABB982}"/>
                  </a:ext>
                </a:extLst>
              </p14:cNvPr>
              <p14:cNvContentPartPr/>
              <p14:nvPr/>
            </p14:nvContentPartPr>
            <p14:xfrm>
              <a:off x="6888000" y="2813560"/>
              <a:ext cx="18540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F330504-316B-4262-8113-3FA2F6ABB98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870360" y="279592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091EA1F-22EC-4AC1-A474-E08B57B4B843}"/>
                  </a:ext>
                </a:extLst>
              </p14:cNvPr>
              <p14:cNvContentPartPr/>
              <p14:nvPr/>
            </p14:nvContentPartPr>
            <p14:xfrm>
              <a:off x="6928680" y="2895280"/>
              <a:ext cx="13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091EA1F-22EC-4AC1-A474-E08B57B4B84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911040" y="2877280"/>
                <a:ext cx="17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2243A12-0DC6-43EE-B3B5-85A4E8453D7D}"/>
                  </a:ext>
                </a:extLst>
              </p14:cNvPr>
              <p14:cNvContentPartPr/>
              <p14:nvPr/>
            </p14:nvContentPartPr>
            <p14:xfrm>
              <a:off x="7254120" y="2824000"/>
              <a:ext cx="11700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2243A12-0DC6-43EE-B3B5-85A4E8453D7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236120" y="2806360"/>
                <a:ext cx="152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213F4A4-004D-4B5E-8C7B-0E532109B579}"/>
                  </a:ext>
                </a:extLst>
              </p14:cNvPr>
              <p14:cNvContentPartPr/>
              <p14:nvPr/>
            </p14:nvContentPartPr>
            <p14:xfrm>
              <a:off x="7483080" y="2691880"/>
              <a:ext cx="116640" cy="194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213F4A4-004D-4B5E-8C7B-0E532109B5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465080" y="2674240"/>
                <a:ext cx="1522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8CEEE0-7CBA-45B8-9CF1-8C8ABC5824DC}"/>
                  </a:ext>
                </a:extLst>
              </p14:cNvPr>
              <p14:cNvContentPartPr/>
              <p14:nvPr/>
            </p14:nvContentPartPr>
            <p14:xfrm>
              <a:off x="6520800" y="2713480"/>
              <a:ext cx="225360" cy="381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8CEEE0-7CBA-45B8-9CF1-8C8ABC5824D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503160" y="2695480"/>
                <a:ext cx="26100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7C827EA-D94D-4B14-BD07-ABE68AF7541F}"/>
                  </a:ext>
                </a:extLst>
              </p14:cNvPr>
              <p14:cNvContentPartPr/>
              <p14:nvPr/>
            </p14:nvContentPartPr>
            <p14:xfrm>
              <a:off x="8015880" y="2204080"/>
              <a:ext cx="284040" cy="246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7C827EA-D94D-4B14-BD07-ABE68AF7541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997880" y="2186440"/>
                <a:ext cx="319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D77136-1C1E-4774-9A94-A7BD319DC1AA}"/>
                  </a:ext>
                </a:extLst>
              </p14:cNvPr>
              <p14:cNvContentPartPr/>
              <p14:nvPr/>
            </p14:nvContentPartPr>
            <p14:xfrm>
              <a:off x="7819320" y="2570200"/>
              <a:ext cx="115560" cy="47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D77136-1C1E-4774-9A94-A7BD319DC1A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801320" y="2552560"/>
                <a:ext cx="151200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191E9AF-36FC-4B7C-B493-1F4EEA7E87DD}"/>
                  </a:ext>
                </a:extLst>
              </p14:cNvPr>
              <p14:cNvContentPartPr/>
              <p14:nvPr/>
            </p14:nvContentPartPr>
            <p14:xfrm>
              <a:off x="8106240" y="2619160"/>
              <a:ext cx="987480" cy="317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191E9AF-36FC-4B7C-B493-1F4EEA7E87D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8088600" y="2601160"/>
                <a:ext cx="10231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64B82CB-2E07-4656-BD55-085DCF3C6412}"/>
                  </a:ext>
                </a:extLst>
              </p14:cNvPr>
              <p14:cNvContentPartPr/>
              <p14:nvPr/>
            </p14:nvContentPartPr>
            <p14:xfrm>
              <a:off x="4906920" y="1938400"/>
              <a:ext cx="921240" cy="100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64B82CB-2E07-4656-BD55-085DCF3C6412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889280" y="1920754"/>
                <a:ext cx="956880" cy="1044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716FF1F-6572-46E9-BED7-B3E934781AB9}"/>
                  </a:ext>
                </a:extLst>
              </p14:cNvPr>
              <p14:cNvContentPartPr/>
              <p14:nvPr/>
            </p14:nvContentPartPr>
            <p14:xfrm>
              <a:off x="375240" y="3210280"/>
              <a:ext cx="282960" cy="28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716FF1F-6572-46E9-BED7-B3E934781AB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57600" y="3192640"/>
                <a:ext cx="31860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E806BB-BB21-46C1-874B-157B2A71A238}"/>
                  </a:ext>
                </a:extLst>
              </p14:cNvPr>
              <p14:cNvContentPartPr/>
              <p14:nvPr/>
            </p14:nvContentPartPr>
            <p14:xfrm>
              <a:off x="1146360" y="3249520"/>
              <a:ext cx="179640" cy="28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E806BB-BB21-46C1-874B-157B2A71A23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128720" y="3231520"/>
                <a:ext cx="21528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3280D15-5C09-424C-8B57-70615C8B2B0B}"/>
                  </a:ext>
                </a:extLst>
              </p14:cNvPr>
              <p14:cNvContentPartPr/>
              <p14:nvPr/>
            </p14:nvContentPartPr>
            <p14:xfrm>
              <a:off x="1402320" y="3403240"/>
              <a:ext cx="30240" cy="139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3280D15-5C09-424C-8B57-70615C8B2B0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384320" y="3385240"/>
                <a:ext cx="658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815C8BE-AAFF-44FB-AEF7-41CEA6C56B2A}"/>
                  </a:ext>
                </a:extLst>
              </p14:cNvPr>
              <p14:cNvContentPartPr/>
              <p14:nvPr/>
            </p14:nvContentPartPr>
            <p14:xfrm>
              <a:off x="1523640" y="3386320"/>
              <a:ext cx="185040" cy="16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815C8BE-AAFF-44FB-AEF7-41CEA6C56B2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505640" y="3368680"/>
                <a:ext cx="220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AFB0778-CDAB-41A1-8C20-AC87143C80AE}"/>
                  </a:ext>
                </a:extLst>
              </p14:cNvPr>
              <p14:cNvContentPartPr/>
              <p14:nvPr/>
            </p14:nvContentPartPr>
            <p14:xfrm>
              <a:off x="1583400" y="3291280"/>
              <a:ext cx="31680" cy="20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AFB0778-CDAB-41A1-8C20-AC87143C80AE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565760" y="3273640"/>
                <a:ext cx="6732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75A05AA-14C1-4DDF-AB19-BCEA95FA3095}"/>
                  </a:ext>
                </a:extLst>
              </p14:cNvPr>
              <p14:cNvContentPartPr/>
              <p14:nvPr/>
            </p14:nvContentPartPr>
            <p14:xfrm>
              <a:off x="1758720" y="3245560"/>
              <a:ext cx="322200" cy="237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75A05AA-14C1-4DDF-AB19-BCEA95FA309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740720" y="3227560"/>
                <a:ext cx="3578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65E362D-1B92-4CAB-9DE5-0C851C727B0E}"/>
                  </a:ext>
                </a:extLst>
              </p14:cNvPr>
              <p14:cNvContentPartPr/>
              <p14:nvPr/>
            </p14:nvContentPartPr>
            <p14:xfrm>
              <a:off x="2356680" y="3139000"/>
              <a:ext cx="741240" cy="354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65E362D-1B92-4CAB-9DE5-0C851C727B0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339031" y="3121018"/>
                <a:ext cx="776897" cy="39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11CFA5D-BDD7-41EA-963E-FE3C37EC7930}"/>
                  </a:ext>
                </a:extLst>
              </p14:cNvPr>
              <p14:cNvContentPartPr/>
              <p14:nvPr/>
            </p14:nvContentPartPr>
            <p14:xfrm>
              <a:off x="4012680" y="3279400"/>
              <a:ext cx="662040" cy="18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11CFA5D-BDD7-41EA-963E-FE3C37EC793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994690" y="3261400"/>
                <a:ext cx="697661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8E3A25-07B5-4DF9-BD55-EBC66D6A67B3}"/>
                  </a:ext>
                </a:extLst>
              </p14:cNvPr>
              <p14:cNvContentPartPr/>
              <p14:nvPr/>
            </p14:nvContentPartPr>
            <p14:xfrm>
              <a:off x="3321840" y="3240160"/>
              <a:ext cx="332280" cy="285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8E3A25-07B5-4DF9-BD55-EBC66D6A67B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303840" y="3222520"/>
                <a:ext cx="36792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6DFD0F2-AD42-48F9-93E1-81FB60B5710B}"/>
                  </a:ext>
                </a:extLst>
              </p14:cNvPr>
              <p14:cNvContentPartPr/>
              <p14:nvPr/>
            </p14:nvContentPartPr>
            <p14:xfrm>
              <a:off x="4918080" y="3128920"/>
              <a:ext cx="853200" cy="347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6DFD0F2-AD42-48F9-93E1-81FB60B5710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900072" y="3110939"/>
                <a:ext cx="888855" cy="3826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0931147-86A2-4FF9-9080-601ACF92CE29}"/>
                  </a:ext>
                </a:extLst>
              </p14:cNvPr>
              <p14:cNvContentPartPr/>
              <p14:nvPr/>
            </p14:nvContentPartPr>
            <p14:xfrm>
              <a:off x="1862760" y="4104880"/>
              <a:ext cx="454680" cy="231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0931147-86A2-4FF9-9080-601ACF92CE2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44760" y="4087240"/>
                <a:ext cx="49032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A55AF8-70CD-4585-BF96-2A05D708ED8C}"/>
                  </a:ext>
                </a:extLst>
              </p14:cNvPr>
              <p14:cNvContentPartPr/>
              <p14:nvPr/>
            </p14:nvContentPartPr>
            <p14:xfrm>
              <a:off x="2478720" y="4157080"/>
              <a:ext cx="194400" cy="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A55AF8-70CD-4585-BF96-2A05D708ED8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460720" y="4139440"/>
                <a:ext cx="2300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F6D659D-5329-44A5-B928-3AB46CD56780}"/>
                  </a:ext>
                </a:extLst>
              </p14:cNvPr>
              <p14:cNvContentPartPr/>
              <p14:nvPr/>
            </p14:nvContentPartPr>
            <p14:xfrm>
              <a:off x="2509320" y="4225840"/>
              <a:ext cx="183600" cy="20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F6D659D-5329-44A5-B928-3AB46CD5678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491320" y="420784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CB8A182-B66B-40CE-9884-92BBDD77179C}"/>
                  </a:ext>
                </a:extLst>
              </p14:cNvPr>
              <p14:cNvContentPartPr/>
              <p14:nvPr/>
            </p14:nvContentPartPr>
            <p14:xfrm>
              <a:off x="720840" y="4033240"/>
              <a:ext cx="435240" cy="286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CB8A182-B66B-40CE-9884-92BBDD77179C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03185" y="4015600"/>
                <a:ext cx="47091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888ADDE-EE7A-48B2-B307-045DC6D0C777}"/>
                  </a:ext>
                </a:extLst>
              </p14:cNvPr>
              <p14:cNvContentPartPr/>
              <p14:nvPr/>
            </p14:nvContentPartPr>
            <p14:xfrm>
              <a:off x="2997120" y="3941800"/>
              <a:ext cx="693360" cy="35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888ADDE-EE7A-48B2-B307-045DC6D0C777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979129" y="3924160"/>
                <a:ext cx="728982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D58DD23-CDD5-4BEB-A08F-F986FE187C94}"/>
                  </a:ext>
                </a:extLst>
              </p14:cNvPr>
              <p14:cNvContentPartPr/>
              <p14:nvPr/>
            </p14:nvContentPartPr>
            <p14:xfrm>
              <a:off x="3687960" y="4144840"/>
              <a:ext cx="360" cy="67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D58DD23-CDD5-4BEB-A08F-F986FE187C9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669960" y="4127200"/>
                <a:ext cx="360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F06988A-DCFD-4BF6-B7A7-C65C9AD6A020}"/>
                  </a:ext>
                </a:extLst>
              </p14:cNvPr>
              <p14:cNvContentPartPr/>
              <p14:nvPr/>
            </p14:nvContentPartPr>
            <p14:xfrm>
              <a:off x="3728640" y="3922000"/>
              <a:ext cx="160560" cy="92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F06988A-DCFD-4BF6-B7A7-C65C9AD6A020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710640" y="3904000"/>
                <a:ext cx="1962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D73857B-1103-40BA-89E1-AB008A77A733}"/>
                  </a:ext>
                </a:extLst>
              </p14:cNvPr>
              <p14:cNvContentPartPr/>
              <p14:nvPr/>
            </p14:nvContentPartPr>
            <p14:xfrm>
              <a:off x="4012680" y="4084720"/>
              <a:ext cx="203760" cy="9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D73857B-1103-40BA-89E1-AB008A77A73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4680" y="4067080"/>
                <a:ext cx="239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9741B16-3001-4B3E-ABA0-F41C95E391E6}"/>
                  </a:ext>
                </a:extLst>
              </p14:cNvPr>
              <p14:cNvContentPartPr/>
              <p14:nvPr/>
            </p14:nvContentPartPr>
            <p14:xfrm>
              <a:off x="4266840" y="4023880"/>
              <a:ext cx="294840" cy="16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9741B16-3001-4B3E-ABA0-F41C95E391E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249200" y="4006240"/>
                <a:ext cx="3304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1AF1451-2979-4392-8E94-417A01DBC0B8}"/>
                  </a:ext>
                </a:extLst>
              </p14:cNvPr>
              <p14:cNvContentPartPr/>
              <p14:nvPr/>
            </p14:nvContentPartPr>
            <p14:xfrm>
              <a:off x="4621800" y="4028560"/>
              <a:ext cx="196920" cy="306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1AF1451-2979-4392-8E94-417A01DBC0B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604160" y="4010560"/>
                <a:ext cx="232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B90D085-17E9-4AF9-ABEC-F0247BB94448}"/>
                  </a:ext>
                </a:extLst>
              </p14:cNvPr>
              <p14:cNvContentPartPr/>
              <p14:nvPr/>
            </p14:nvContentPartPr>
            <p14:xfrm>
              <a:off x="4925640" y="3890680"/>
              <a:ext cx="624960" cy="276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B90D085-17E9-4AF9-ABEC-F0247BB9444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08000" y="3873040"/>
                <a:ext cx="660600" cy="312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7361732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339044-539B-497A-BFF6-D5E7384038FA}"/>
                  </a:ext>
                </a:extLst>
              </p14:cNvPr>
              <p14:cNvContentPartPr/>
              <p14:nvPr/>
            </p14:nvContentPartPr>
            <p14:xfrm>
              <a:off x="2326440" y="339640"/>
              <a:ext cx="61200" cy="366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339044-539B-497A-BFF6-D5E7384038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08800" y="321640"/>
                <a:ext cx="968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88B76CA-5EE6-49E6-98B8-3E4F75D0F2E3}"/>
                  </a:ext>
                </a:extLst>
              </p14:cNvPr>
              <p14:cNvContentPartPr/>
              <p14:nvPr/>
            </p14:nvContentPartPr>
            <p14:xfrm>
              <a:off x="2305920" y="332440"/>
              <a:ext cx="225000" cy="338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88B76CA-5EE6-49E6-98B8-3E4F75D0F2E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87920" y="314440"/>
                <a:ext cx="2606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167BBC4-58C6-46B6-A578-4B32E4FE8B19}"/>
                  </a:ext>
                </a:extLst>
              </p14:cNvPr>
              <p14:cNvContentPartPr/>
              <p14:nvPr/>
            </p14:nvContentPartPr>
            <p14:xfrm>
              <a:off x="2579160" y="547360"/>
              <a:ext cx="112680" cy="157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167BBC4-58C6-46B6-A578-4B32E4FE8B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61520" y="529360"/>
                <a:ext cx="1483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BB589FF-E890-4F3E-B5EE-FFB7FF7D3B78}"/>
                  </a:ext>
                </a:extLst>
              </p14:cNvPr>
              <p14:cNvContentPartPr/>
              <p14:nvPr/>
            </p14:nvContentPartPr>
            <p14:xfrm>
              <a:off x="2732880" y="375640"/>
              <a:ext cx="194400" cy="30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BB589FF-E890-4F3E-B5EE-FFB7FF7D3B7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14880" y="358000"/>
                <a:ext cx="230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F3C594D-E63B-42AC-B979-5D47E8EF6FE0}"/>
                  </a:ext>
                </a:extLst>
              </p14:cNvPr>
              <p14:cNvContentPartPr/>
              <p14:nvPr/>
            </p14:nvContentPartPr>
            <p14:xfrm>
              <a:off x="3169560" y="275920"/>
              <a:ext cx="701280" cy="585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F3C594D-E63B-42AC-B979-5D47E8EF6FE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51560" y="258280"/>
                <a:ext cx="736920" cy="62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A779A76-7C14-477F-8B32-052D1B26D656}"/>
                  </a:ext>
                </a:extLst>
              </p14:cNvPr>
              <p14:cNvContentPartPr/>
              <p14:nvPr/>
            </p14:nvContentPartPr>
            <p14:xfrm>
              <a:off x="3708120" y="447640"/>
              <a:ext cx="214920" cy="19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A779A76-7C14-477F-8B32-052D1B26D65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90480" y="430000"/>
                <a:ext cx="250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B4E0B20-C811-459C-8239-D6E120FE39A3}"/>
                  </a:ext>
                </a:extLst>
              </p14:cNvPr>
              <p14:cNvContentPartPr/>
              <p14:nvPr/>
            </p14:nvContentPartPr>
            <p14:xfrm>
              <a:off x="3984960" y="477160"/>
              <a:ext cx="99000" cy="17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B4E0B20-C811-459C-8239-D6E120FE39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66960" y="459160"/>
                <a:ext cx="1346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A1552F-5D5C-4EDA-AA74-802A879B1580}"/>
                  </a:ext>
                </a:extLst>
              </p14:cNvPr>
              <p14:cNvContentPartPr/>
              <p14:nvPr/>
            </p14:nvContentPartPr>
            <p14:xfrm>
              <a:off x="3540000" y="334960"/>
              <a:ext cx="15840" cy="2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A1552F-5D5C-4EDA-AA74-802A879B158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22360" y="316960"/>
                <a:ext cx="5148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095166-6A45-4145-857C-6F125DFD1998}"/>
                  </a:ext>
                </a:extLst>
              </p14:cNvPr>
              <p14:cNvContentPartPr/>
              <p14:nvPr/>
            </p14:nvContentPartPr>
            <p14:xfrm>
              <a:off x="4455840" y="467080"/>
              <a:ext cx="235800" cy="155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095166-6A45-4145-857C-6F125DFD199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37840" y="449080"/>
                <a:ext cx="2714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92C01E5-168A-4FA3-BD11-7242CC39BEBC}"/>
                  </a:ext>
                </a:extLst>
              </p14:cNvPr>
              <p14:cNvContentPartPr/>
              <p14:nvPr/>
            </p14:nvContentPartPr>
            <p14:xfrm>
              <a:off x="5133720" y="238120"/>
              <a:ext cx="616680" cy="339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92C01E5-168A-4FA3-BD11-7242CC39BEB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16080" y="220480"/>
                <a:ext cx="6523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1B9774-0CC3-4C3F-8C0D-9E0673836615}"/>
                  </a:ext>
                </a:extLst>
              </p14:cNvPr>
              <p14:cNvContentPartPr/>
              <p14:nvPr/>
            </p14:nvContentPartPr>
            <p14:xfrm>
              <a:off x="6275280" y="396880"/>
              <a:ext cx="166320" cy="183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1B9774-0CC3-4C3F-8C0D-9E067383661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57280" y="379240"/>
                <a:ext cx="2019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12ABFF-6E4E-41A1-AA4D-1F8D03F0EC56}"/>
                  </a:ext>
                </a:extLst>
              </p14:cNvPr>
              <p14:cNvContentPartPr/>
              <p14:nvPr/>
            </p14:nvContentPartPr>
            <p14:xfrm>
              <a:off x="6573000" y="442240"/>
              <a:ext cx="149400" cy="96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12ABFF-6E4E-41A1-AA4D-1F8D03F0EC5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55000" y="424240"/>
                <a:ext cx="18504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D7027C5-2EAD-4A8E-A299-921EA0C325EA}"/>
                  </a:ext>
                </a:extLst>
              </p14:cNvPr>
              <p14:cNvContentPartPr/>
              <p14:nvPr/>
            </p14:nvContentPartPr>
            <p14:xfrm>
              <a:off x="6856680" y="395440"/>
              <a:ext cx="133560" cy="13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D7027C5-2EAD-4A8E-A299-921EA0C325E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9040" y="377800"/>
                <a:ext cx="1692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C5819F-3763-4DB6-85DC-B356084CB051}"/>
                  </a:ext>
                </a:extLst>
              </p14:cNvPr>
              <p14:cNvContentPartPr/>
              <p14:nvPr/>
            </p14:nvContentPartPr>
            <p14:xfrm>
              <a:off x="7089960" y="233080"/>
              <a:ext cx="153360" cy="269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C5819F-3763-4DB6-85DC-B356084CB0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71960" y="215440"/>
                <a:ext cx="1890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8902146-972C-4AE0-987C-BCC455D6D779}"/>
                  </a:ext>
                </a:extLst>
              </p14:cNvPr>
              <p14:cNvContentPartPr/>
              <p14:nvPr/>
            </p14:nvContentPartPr>
            <p14:xfrm>
              <a:off x="7446720" y="243880"/>
              <a:ext cx="932040" cy="336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8902146-972C-4AE0-987C-BCC455D6D7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29080" y="226221"/>
                <a:ext cx="967680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1301072-7FD0-49E2-A3C5-80CB595C4293}"/>
                  </a:ext>
                </a:extLst>
              </p14:cNvPr>
              <p14:cNvContentPartPr/>
              <p14:nvPr/>
            </p14:nvContentPartPr>
            <p14:xfrm>
              <a:off x="927840" y="1198600"/>
              <a:ext cx="27360" cy="14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1301072-7FD0-49E2-A3C5-80CB595C429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10200" y="1180600"/>
                <a:ext cx="630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3F55A83-7B62-4DDB-8B5B-9899105417B9}"/>
                  </a:ext>
                </a:extLst>
              </p14:cNvPr>
              <p14:cNvContentPartPr/>
              <p14:nvPr/>
            </p14:nvContentPartPr>
            <p14:xfrm>
              <a:off x="633000" y="934360"/>
              <a:ext cx="188640" cy="446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3F55A83-7B62-4DDB-8B5B-9899105417B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5000" y="916720"/>
                <a:ext cx="22428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F852A0-FB07-4D07-9B9C-7E6D0E2943E1}"/>
                  </a:ext>
                </a:extLst>
              </p14:cNvPr>
              <p14:cNvContentPartPr/>
              <p14:nvPr/>
            </p14:nvContentPartPr>
            <p14:xfrm>
              <a:off x="1178400" y="1106440"/>
              <a:ext cx="193680" cy="92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F852A0-FB07-4D07-9B9C-7E6D0E2943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60400" y="1088731"/>
                <a:ext cx="229320" cy="128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CBDA833-BC31-46BC-86BA-08824EE4956C}"/>
                  </a:ext>
                </a:extLst>
              </p14:cNvPr>
              <p14:cNvContentPartPr/>
              <p14:nvPr/>
            </p14:nvContentPartPr>
            <p14:xfrm>
              <a:off x="1556760" y="975040"/>
              <a:ext cx="371880" cy="37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CBDA833-BC31-46BC-86BA-08824EE4956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39120" y="957383"/>
                <a:ext cx="407520" cy="410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430C9DD-2C7F-483F-B92D-8DAB8783F913}"/>
                  </a:ext>
                </a:extLst>
              </p14:cNvPr>
              <p14:cNvContentPartPr/>
              <p14:nvPr/>
            </p14:nvContentPartPr>
            <p14:xfrm>
              <a:off x="2102520" y="1080160"/>
              <a:ext cx="212760" cy="1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430C9DD-2C7F-483F-B92D-8DAB8783F91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84880" y="1062520"/>
                <a:ext cx="2484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C5CB44C-8403-41FE-B763-2D1C211122F2}"/>
                  </a:ext>
                </a:extLst>
              </p14:cNvPr>
              <p14:cNvContentPartPr/>
              <p14:nvPr/>
            </p14:nvContentPartPr>
            <p14:xfrm>
              <a:off x="2133480" y="1187800"/>
              <a:ext cx="265680" cy="1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C5CB44C-8403-41FE-B763-2D1C211122F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15480" y="1169800"/>
                <a:ext cx="301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8581240-380C-4AD2-BBCB-3F0B24F3E3F5}"/>
                  </a:ext>
                </a:extLst>
              </p14:cNvPr>
              <p14:cNvContentPartPr/>
              <p14:nvPr/>
            </p14:nvContentPartPr>
            <p14:xfrm>
              <a:off x="2580240" y="1004200"/>
              <a:ext cx="549000" cy="277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8581240-380C-4AD2-BBCB-3F0B24F3E3F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2600" y="986560"/>
                <a:ext cx="5846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D0CAE69-81AB-472B-B5A4-A1C54242215C}"/>
                  </a:ext>
                </a:extLst>
              </p14:cNvPr>
              <p14:cNvContentPartPr/>
              <p14:nvPr/>
            </p14:nvContentPartPr>
            <p14:xfrm>
              <a:off x="2082360" y="1475080"/>
              <a:ext cx="1289160" cy="443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D0CAE69-81AB-472B-B5A4-A1C5424221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5" y="1457080"/>
                <a:ext cx="1324790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E9E5A70-33BE-4E0E-9893-03907362AB50}"/>
                  </a:ext>
                </a:extLst>
              </p14:cNvPr>
              <p14:cNvContentPartPr/>
              <p14:nvPr/>
            </p14:nvContentPartPr>
            <p14:xfrm>
              <a:off x="4896480" y="1665880"/>
              <a:ext cx="212760" cy="2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E9E5A70-33BE-4E0E-9893-03907362AB5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78840" y="1648240"/>
                <a:ext cx="248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79DADBE-B816-4696-B615-3BE728446B58}"/>
                  </a:ext>
                </a:extLst>
              </p14:cNvPr>
              <p14:cNvContentPartPr/>
              <p14:nvPr/>
            </p14:nvContentPartPr>
            <p14:xfrm>
              <a:off x="4947600" y="1767760"/>
              <a:ext cx="194760" cy="28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79DADBE-B816-4696-B615-3BE728446B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929960" y="1749760"/>
                <a:ext cx="23040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8A92CED-82BC-4EB5-81D9-B779A153A9CF}"/>
                  </a:ext>
                </a:extLst>
              </p14:cNvPr>
              <p14:cNvContentPartPr/>
              <p14:nvPr/>
            </p14:nvContentPartPr>
            <p14:xfrm>
              <a:off x="3991080" y="1508200"/>
              <a:ext cx="724320" cy="459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8A92CED-82BC-4EB5-81D9-B779A153A9C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73080" y="1490560"/>
                <a:ext cx="75996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1297DA-13B0-48A6-8722-89DDAF8AC1ED}"/>
                  </a:ext>
                </a:extLst>
              </p14:cNvPr>
              <p14:cNvContentPartPr/>
              <p14:nvPr/>
            </p14:nvContentPartPr>
            <p14:xfrm>
              <a:off x="5333880" y="1548880"/>
              <a:ext cx="269640" cy="241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1297DA-13B0-48A6-8722-89DDAF8AC1E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15880" y="1531240"/>
                <a:ext cx="30528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80E8058-E8B9-405E-A4DD-582778D07312}"/>
                  </a:ext>
                </a:extLst>
              </p14:cNvPr>
              <p14:cNvContentPartPr/>
              <p14:nvPr/>
            </p14:nvContentPartPr>
            <p14:xfrm>
              <a:off x="5750760" y="1502080"/>
              <a:ext cx="203040" cy="323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80E8058-E8B9-405E-A4DD-582778D073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32760" y="1484080"/>
                <a:ext cx="23868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5690F0D-1EE8-4C4C-8F76-CA39FB4652B5}"/>
                  </a:ext>
                </a:extLst>
              </p14:cNvPr>
              <p14:cNvContentPartPr/>
              <p14:nvPr/>
            </p14:nvContentPartPr>
            <p14:xfrm>
              <a:off x="6207240" y="1523680"/>
              <a:ext cx="812160" cy="20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5690F0D-1EE8-4C4C-8F76-CA39FB4652B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89240" y="1506040"/>
                <a:ext cx="84780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1F1277F-EE50-4742-BA21-877A0CC43FAD}"/>
                  </a:ext>
                </a:extLst>
              </p14:cNvPr>
              <p14:cNvContentPartPr/>
              <p14:nvPr/>
            </p14:nvContentPartPr>
            <p14:xfrm>
              <a:off x="314760" y="2255200"/>
              <a:ext cx="984600" cy="4453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1F1277F-EE50-4742-BA21-877A0CC43F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6760" y="2237560"/>
                <a:ext cx="1020240" cy="48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1E66E32-DE57-4656-9D14-A10A358B9FC4}"/>
                  </a:ext>
                </a:extLst>
              </p14:cNvPr>
              <p14:cNvContentPartPr/>
              <p14:nvPr/>
            </p14:nvContentPartPr>
            <p14:xfrm>
              <a:off x="1614720" y="2247640"/>
              <a:ext cx="409680" cy="549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1E66E32-DE57-4656-9D14-A10A358B9FC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96720" y="2229640"/>
                <a:ext cx="445320" cy="58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433CDC5-DB0B-406B-9F34-5C06275F08AA}"/>
                  </a:ext>
                </a:extLst>
              </p14:cNvPr>
              <p14:cNvContentPartPr/>
              <p14:nvPr/>
            </p14:nvContentPartPr>
            <p14:xfrm>
              <a:off x="2163720" y="2427640"/>
              <a:ext cx="162000" cy="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433CDC5-DB0B-406B-9F34-5C06275F08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145720" y="2410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87DFEF9-562E-4DEF-8BF5-CDF2499F9555}"/>
                  </a:ext>
                </a:extLst>
              </p14:cNvPr>
              <p14:cNvContentPartPr/>
              <p14:nvPr/>
            </p14:nvContentPartPr>
            <p14:xfrm>
              <a:off x="2193960" y="2519080"/>
              <a:ext cx="100080" cy="11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87DFEF9-562E-4DEF-8BF5-CDF2499F955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76320" y="2501440"/>
                <a:ext cx="135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E4B56FD-1C23-4203-84C1-DCC2DED66370}"/>
                  </a:ext>
                </a:extLst>
              </p14:cNvPr>
              <p14:cNvContentPartPr/>
              <p14:nvPr/>
            </p14:nvContentPartPr>
            <p14:xfrm>
              <a:off x="2510400" y="2204080"/>
              <a:ext cx="426240" cy="5119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E4B56FD-1C23-4203-84C1-DCC2DED6637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92400" y="2186440"/>
                <a:ext cx="461880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488C070-E5F6-4DC9-87E2-76DF4189B1D4}"/>
                  </a:ext>
                </a:extLst>
              </p14:cNvPr>
              <p14:cNvContentPartPr/>
              <p14:nvPr/>
            </p14:nvContentPartPr>
            <p14:xfrm>
              <a:off x="3037440" y="2214520"/>
              <a:ext cx="486000" cy="489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488C070-E5F6-4DC9-87E2-76DF4189B1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019440" y="2196880"/>
                <a:ext cx="5216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04E5713-C7B6-4B07-BC1A-3CD7C6B21AF7}"/>
                  </a:ext>
                </a:extLst>
              </p14:cNvPr>
              <p14:cNvContentPartPr/>
              <p14:nvPr/>
            </p14:nvContentPartPr>
            <p14:xfrm>
              <a:off x="3708120" y="2367160"/>
              <a:ext cx="165600" cy="1620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04E5713-C7B6-4B07-BC1A-3CD7C6B21AF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90480" y="2349160"/>
                <a:ext cx="2012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CD502D0-5089-47E4-8D1B-500B6D2589FD}"/>
                  </a:ext>
                </a:extLst>
              </p14:cNvPr>
              <p14:cNvContentPartPr/>
              <p14:nvPr/>
            </p14:nvContentPartPr>
            <p14:xfrm>
              <a:off x="5465640" y="2407480"/>
              <a:ext cx="334080" cy="3470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CD502D0-5089-47E4-8D1B-500B6D2589F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448000" y="2389480"/>
                <a:ext cx="36972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5A4174B-108C-4CDF-890C-F13C4DA137A3}"/>
                  </a:ext>
                </a:extLst>
              </p14:cNvPr>
              <p14:cNvContentPartPr/>
              <p14:nvPr/>
            </p14:nvContentPartPr>
            <p14:xfrm>
              <a:off x="4045080" y="2158720"/>
              <a:ext cx="1339560" cy="723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5A4174B-108C-4CDF-890C-F13C4DA137A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027080" y="2140720"/>
                <a:ext cx="1375200" cy="7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89C189E6-6169-4277-912A-6F53555D4C76}"/>
                  </a:ext>
                </a:extLst>
              </p14:cNvPr>
              <p14:cNvContentPartPr/>
              <p14:nvPr/>
            </p14:nvContentPartPr>
            <p14:xfrm>
              <a:off x="6014280" y="2395600"/>
              <a:ext cx="171720" cy="11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89C189E6-6169-4277-912A-6F53555D4C7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96640" y="2377960"/>
                <a:ext cx="2073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D6016CB-7AE6-4BAE-BF65-2FDEB18E544D}"/>
                  </a:ext>
                </a:extLst>
              </p14:cNvPr>
              <p14:cNvContentPartPr/>
              <p14:nvPr/>
            </p14:nvContentPartPr>
            <p14:xfrm>
              <a:off x="6033360" y="2468320"/>
              <a:ext cx="173520" cy="10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D6016CB-7AE6-4BAE-BF65-2FDEB18E544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15360" y="2450320"/>
                <a:ext cx="209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8913141A-167C-4515-BF59-5B5D908B240A}"/>
                  </a:ext>
                </a:extLst>
              </p14:cNvPr>
              <p14:cNvContentPartPr/>
              <p14:nvPr/>
            </p14:nvContentPartPr>
            <p14:xfrm>
              <a:off x="6431160" y="2277160"/>
              <a:ext cx="601200" cy="2847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8913141A-167C-4515-BF59-5B5D908B240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413160" y="2259160"/>
                <a:ext cx="636840" cy="32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68016450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14:cNvPr>
              <p14:cNvContentPartPr/>
              <p14:nvPr/>
            </p14:nvContentPartPr>
            <p14:xfrm>
              <a:off x="2949716" y="1944095"/>
              <a:ext cx="1404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931716" y="1926455"/>
                <a:ext cx="1760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14:cNvPr>
              <p14:cNvContentPartPr/>
              <p14:nvPr/>
            </p14:nvContentPartPr>
            <p14:xfrm>
              <a:off x="3488996" y="1725575"/>
              <a:ext cx="549360" cy="336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471008" y="1707594"/>
                <a:ext cx="584977" cy="372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14:cNvPr>
              <p14:cNvContentPartPr/>
              <p14:nvPr/>
            </p14:nvContentPartPr>
            <p14:xfrm>
              <a:off x="4266596" y="1628735"/>
              <a:ext cx="8730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248949" y="1611095"/>
                <a:ext cx="90865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14:cNvPr>
              <p14:cNvContentPartPr/>
              <p14:nvPr/>
            </p14:nvContentPartPr>
            <p14:xfrm>
              <a:off x="6600116" y="819095"/>
              <a:ext cx="1588680" cy="42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582116" y="783095"/>
                <a:ext cx="162432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14:cNvPr>
              <p14:cNvContentPartPr/>
              <p14:nvPr/>
            </p14:nvContentPartPr>
            <p14:xfrm>
              <a:off x="374636" y="1194935"/>
              <a:ext cx="5621400" cy="7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6996" y="1159295"/>
                <a:ext cx="56570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14:cNvPr>
              <p14:cNvContentPartPr/>
              <p14:nvPr/>
            </p14:nvContentPartPr>
            <p14:xfrm>
              <a:off x="1005600" y="2671720"/>
              <a:ext cx="360" cy="121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87600" y="2653720"/>
                <a:ext cx="360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14:cNvPr>
              <p14:cNvContentPartPr/>
              <p14:nvPr/>
            </p14:nvContentPartPr>
            <p14:xfrm>
              <a:off x="1086600" y="2539600"/>
              <a:ext cx="158400" cy="219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68600" y="2521600"/>
                <a:ext cx="1940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14:cNvPr>
              <p14:cNvContentPartPr/>
              <p14:nvPr/>
            </p14:nvContentPartPr>
            <p14:xfrm>
              <a:off x="792120" y="2478760"/>
              <a:ext cx="111960" cy="34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74120" y="2461120"/>
                <a:ext cx="1476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14:cNvPr>
              <p14:cNvContentPartPr/>
              <p14:nvPr/>
            </p14:nvContentPartPr>
            <p14:xfrm>
              <a:off x="1371000" y="2428360"/>
              <a:ext cx="214920" cy="315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353360" y="2410720"/>
                <a:ext cx="2505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14:cNvPr>
              <p14:cNvContentPartPr/>
              <p14:nvPr/>
            </p14:nvContentPartPr>
            <p14:xfrm>
              <a:off x="1656840" y="2631400"/>
              <a:ext cx="39960" cy="169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38840" y="2613400"/>
                <a:ext cx="75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14:cNvPr>
              <p14:cNvContentPartPr/>
              <p14:nvPr/>
            </p14:nvContentPartPr>
            <p14:xfrm>
              <a:off x="1848720" y="2608360"/>
              <a:ext cx="230400" cy="33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831080" y="2590360"/>
                <a:ext cx="26604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14:cNvPr>
              <p14:cNvContentPartPr/>
              <p14:nvPr/>
            </p14:nvContentPartPr>
            <p14:xfrm>
              <a:off x="1959240" y="2529520"/>
              <a:ext cx="32040" cy="23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941600" y="2511520"/>
                <a:ext cx="676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14:cNvPr>
              <p14:cNvContentPartPr/>
              <p14:nvPr/>
            </p14:nvContentPartPr>
            <p14:xfrm>
              <a:off x="3616680" y="2519080"/>
              <a:ext cx="212760" cy="35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599040" y="2501440"/>
                <a:ext cx="2484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14:cNvPr>
              <p14:cNvContentPartPr/>
              <p14:nvPr/>
            </p14:nvContentPartPr>
            <p14:xfrm>
              <a:off x="3637200" y="2641120"/>
              <a:ext cx="225360" cy="44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19200" y="2623480"/>
                <a:ext cx="261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14:cNvPr>
              <p14:cNvContentPartPr/>
              <p14:nvPr/>
            </p14:nvContentPartPr>
            <p14:xfrm>
              <a:off x="5037240" y="2350600"/>
              <a:ext cx="547200" cy="330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19240" y="2332600"/>
                <a:ext cx="5828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14:cNvPr>
              <p14:cNvContentPartPr/>
              <p14:nvPr/>
            </p14:nvContentPartPr>
            <p14:xfrm>
              <a:off x="4213560" y="2295520"/>
              <a:ext cx="651960" cy="425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95570" y="2277865"/>
                <a:ext cx="687580" cy="461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14:cNvPr>
              <p14:cNvContentPartPr/>
              <p14:nvPr/>
            </p14:nvContentPartPr>
            <p14:xfrm>
              <a:off x="2223120" y="2401360"/>
              <a:ext cx="1030680" cy="397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05474" y="2383704"/>
                <a:ext cx="1066332" cy="433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6327A73-3D79-4ED9-8706-96E8E44BF645}"/>
                  </a:ext>
                </a:extLst>
              </p14:cNvPr>
              <p14:cNvContentPartPr/>
              <p14:nvPr/>
            </p14:nvContentPartPr>
            <p14:xfrm>
              <a:off x="604920" y="1964320"/>
              <a:ext cx="545760" cy="961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6327A73-3D79-4ED9-8706-96E8E44BF64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87280" y="1946327"/>
                <a:ext cx="581400" cy="9971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AD02CA0-04B7-468B-8A03-7E32C49E1764}"/>
                  </a:ext>
                </a:extLst>
              </p14:cNvPr>
              <p14:cNvContentPartPr/>
              <p14:nvPr/>
            </p14:nvContentPartPr>
            <p14:xfrm>
              <a:off x="6968640" y="1848760"/>
              <a:ext cx="628560" cy="16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AD02CA0-04B7-468B-8A03-7E32C49E1764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950650" y="1830760"/>
                <a:ext cx="6641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2DC9E6C-2BA5-4643-8B2F-93DA6121842A}"/>
                  </a:ext>
                </a:extLst>
              </p14:cNvPr>
              <p14:cNvContentPartPr/>
              <p14:nvPr/>
            </p14:nvContentPartPr>
            <p14:xfrm>
              <a:off x="6136320" y="1697560"/>
              <a:ext cx="429840" cy="358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2DC9E6C-2BA5-4643-8B2F-93DA6121842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118320" y="1679938"/>
                <a:ext cx="465480" cy="394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84F3A5-0E02-4ACA-B07B-995682E03DCE}"/>
                  </a:ext>
                </a:extLst>
              </p14:cNvPr>
              <p14:cNvContentPartPr/>
              <p14:nvPr/>
            </p14:nvContentPartPr>
            <p14:xfrm>
              <a:off x="7876560" y="1641400"/>
              <a:ext cx="1051560" cy="49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84F3A5-0E02-4ACA-B07B-995682E03DC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858920" y="1623747"/>
                <a:ext cx="108720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3E27F4-6552-473E-A64A-18102AA12898}"/>
                  </a:ext>
                </a:extLst>
              </p14:cNvPr>
              <p14:cNvContentPartPr/>
              <p14:nvPr/>
            </p14:nvContentPartPr>
            <p14:xfrm>
              <a:off x="6313800" y="2224600"/>
              <a:ext cx="1508760" cy="434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3E27F4-6552-473E-A64A-18102AA1289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296160" y="2206960"/>
                <a:ext cx="154440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F330504-316B-4262-8113-3FA2F6ABB982}"/>
                  </a:ext>
                </a:extLst>
              </p14:cNvPr>
              <p14:cNvContentPartPr/>
              <p14:nvPr/>
            </p14:nvContentPartPr>
            <p14:xfrm>
              <a:off x="6888000" y="2813560"/>
              <a:ext cx="18540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F330504-316B-4262-8113-3FA2F6ABB98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870360" y="279592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091EA1F-22EC-4AC1-A474-E08B57B4B843}"/>
                  </a:ext>
                </a:extLst>
              </p14:cNvPr>
              <p14:cNvContentPartPr/>
              <p14:nvPr/>
            </p14:nvContentPartPr>
            <p14:xfrm>
              <a:off x="6928680" y="2895280"/>
              <a:ext cx="13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091EA1F-22EC-4AC1-A474-E08B57B4B84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911040" y="2877280"/>
                <a:ext cx="17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2243A12-0DC6-43EE-B3B5-85A4E8453D7D}"/>
                  </a:ext>
                </a:extLst>
              </p14:cNvPr>
              <p14:cNvContentPartPr/>
              <p14:nvPr/>
            </p14:nvContentPartPr>
            <p14:xfrm>
              <a:off x="7254120" y="2824000"/>
              <a:ext cx="11700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2243A12-0DC6-43EE-B3B5-85A4E8453D7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236120" y="2806360"/>
                <a:ext cx="152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213F4A4-004D-4B5E-8C7B-0E532109B579}"/>
                  </a:ext>
                </a:extLst>
              </p14:cNvPr>
              <p14:cNvContentPartPr/>
              <p14:nvPr/>
            </p14:nvContentPartPr>
            <p14:xfrm>
              <a:off x="7483080" y="2691880"/>
              <a:ext cx="116640" cy="194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213F4A4-004D-4B5E-8C7B-0E532109B5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465080" y="2674240"/>
                <a:ext cx="1522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8CEEE0-7CBA-45B8-9CF1-8C8ABC5824DC}"/>
                  </a:ext>
                </a:extLst>
              </p14:cNvPr>
              <p14:cNvContentPartPr/>
              <p14:nvPr/>
            </p14:nvContentPartPr>
            <p14:xfrm>
              <a:off x="6520800" y="2713480"/>
              <a:ext cx="225360" cy="381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8CEEE0-7CBA-45B8-9CF1-8C8ABC5824D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503160" y="2695480"/>
                <a:ext cx="26100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7C827EA-D94D-4B14-BD07-ABE68AF7541F}"/>
                  </a:ext>
                </a:extLst>
              </p14:cNvPr>
              <p14:cNvContentPartPr/>
              <p14:nvPr/>
            </p14:nvContentPartPr>
            <p14:xfrm>
              <a:off x="8015880" y="2204080"/>
              <a:ext cx="284040" cy="246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7C827EA-D94D-4B14-BD07-ABE68AF7541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997880" y="2186440"/>
                <a:ext cx="319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D77136-1C1E-4774-9A94-A7BD319DC1AA}"/>
                  </a:ext>
                </a:extLst>
              </p14:cNvPr>
              <p14:cNvContentPartPr/>
              <p14:nvPr/>
            </p14:nvContentPartPr>
            <p14:xfrm>
              <a:off x="7819320" y="2570200"/>
              <a:ext cx="115560" cy="47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D77136-1C1E-4774-9A94-A7BD319DC1A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801320" y="2552560"/>
                <a:ext cx="151200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191E9AF-36FC-4B7C-B493-1F4EEA7E87DD}"/>
                  </a:ext>
                </a:extLst>
              </p14:cNvPr>
              <p14:cNvContentPartPr/>
              <p14:nvPr/>
            </p14:nvContentPartPr>
            <p14:xfrm>
              <a:off x="8106240" y="2619160"/>
              <a:ext cx="987480" cy="317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191E9AF-36FC-4B7C-B493-1F4EEA7E87D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8088600" y="2601160"/>
                <a:ext cx="10231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64B82CB-2E07-4656-BD55-085DCF3C6412}"/>
                  </a:ext>
                </a:extLst>
              </p14:cNvPr>
              <p14:cNvContentPartPr/>
              <p14:nvPr/>
            </p14:nvContentPartPr>
            <p14:xfrm>
              <a:off x="4906920" y="1938400"/>
              <a:ext cx="921240" cy="100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64B82CB-2E07-4656-BD55-085DCF3C6412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889280" y="1920754"/>
                <a:ext cx="956880" cy="1044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716FF1F-6572-46E9-BED7-B3E934781AB9}"/>
                  </a:ext>
                </a:extLst>
              </p14:cNvPr>
              <p14:cNvContentPartPr/>
              <p14:nvPr/>
            </p14:nvContentPartPr>
            <p14:xfrm>
              <a:off x="375240" y="3210280"/>
              <a:ext cx="282960" cy="28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716FF1F-6572-46E9-BED7-B3E934781AB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57600" y="3192640"/>
                <a:ext cx="31860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E806BB-BB21-46C1-874B-157B2A71A238}"/>
                  </a:ext>
                </a:extLst>
              </p14:cNvPr>
              <p14:cNvContentPartPr/>
              <p14:nvPr/>
            </p14:nvContentPartPr>
            <p14:xfrm>
              <a:off x="1146360" y="3249520"/>
              <a:ext cx="179640" cy="28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E806BB-BB21-46C1-874B-157B2A71A23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128720" y="3231520"/>
                <a:ext cx="21528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3280D15-5C09-424C-8B57-70615C8B2B0B}"/>
                  </a:ext>
                </a:extLst>
              </p14:cNvPr>
              <p14:cNvContentPartPr/>
              <p14:nvPr/>
            </p14:nvContentPartPr>
            <p14:xfrm>
              <a:off x="1402320" y="3403240"/>
              <a:ext cx="30240" cy="139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3280D15-5C09-424C-8B57-70615C8B2B0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384320" y="3385240"/>
                <a:ext cx="658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815C8BE-AAFF-44FB-AEF7-41CEA6C56B2A}"/>
                  </a:ext>
                </a:extLst>
              </p14:cNvPr>
              <p14:cNvContentPartPr/>
              <p14:nvPr/>
            </p14:nvContentPartPr>
            <p14:xfrm>
              <a:off x="1523640" y="3386320"/>
              <a:ext cx="185040" cy="16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815C8BE-AAFF-44FB-AEF7-41CEA6C56B2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505640" y="3368680"/>
                <a:ext cx="220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AFB0778-CDAB-41A1-8C20-AC87143C80AE}"/>
                  </a:ext>
                </a:extLst>
              </p14:cNvPr>
              <p14:cNvContentPartPr/>
              <p14:nvPr/>
            </p14:nvContentPartPr>
            <p14:xfrm>
              <a:off x="1583400" y="3291280"/>
              <a:ext cx="31680" cy="20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AFB0778-CDAB-41A1-8C20-AC87143C80AE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565760" y="3273640"/>
                <a:ext cx="6732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75A05AA-14C1-4DDF-AB19-BCEA95FA3095}"/>
                  </a:ext>
                </a:extLst>
              </p14:cNvPr>
              <p14:cNvContentPartPr/>
              <p14:nvPr/>
            </p14:nvContentPartPr>
            <p14:xfrm>
              <a:off x="1758720" y="3245560"/>
              <a:ext cx="322200" cy="237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75A05AA-14C1-4DDF-AB19-BCEA95FA309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740720" y="3227560"/>
                <a:ext cx="3578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65E362D-1B92-4CAB-9DE5-0C851C727B0E}"/>
                  </a:ext>
                </a:extLst>
              </p14:cNvPr>
              <p14:cNvContentPartPr/>
              <p14:nvPr/>
            </p14:nvContentPartPr>
            <p14:xfrm>
              <a:off x="2356680" y="3139000"/>
              <a:ext cx="741240" cy="354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65E362D-1B92-4CAB-9DE5-0C851C727B0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339031" y="3121018"/>
                <a:ext cx="776897" cy="39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11CFA5D-BDD7-41EA-963E-FE3C37EC7930}"/>
                  </a:ext>
                </a:extLst>
              </p14:cNvPr>
              <p14:cNvContentPartPr/>
              <p14:nvPr/>
            </p14:nvContentPartPr>
            <p14:xfrm>
              <a:off x="4012680" y="3279400"/>
              <a:ext cx="662040" cy="18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11CFA5D-BDD7-41EA-963E-FE3C37EC793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994690" y="3261400"/>
                <a:ext cx="697661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8E3A25-07B5-4DF9-BD55-EBC66D6A67B3}"/>
                  </a:ext>
                </a:extLst>
              </p14:cNvPr>
              <p14:cNvContentPartPr/>
              <p14:nvPr/>
            </p14:nvContentPartPr>
            <p14:xfrm>
              <a:off x="3321840" y="3240160"/>
              <a:ext cx="332280" cy="285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8E3A25-07B5-4DF9-BD55-EBC66D6A67B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303840" y="3222520"/>
                <a:ext cx="36792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6DFD0F2-AD42-48F9-93E1-81FB60B5710B}"/>
                  </a:ext>
                </a:extLst>
              </p14:cNvPr>
              <p14:cNvContentPartPr/>
              <p14:nvPr/>
            </p14:nvContentPartPr>
            <p14:xfrm>
              <a:off x="4918080" y="3128920"/>
              <a:ext cx="853200" cy="347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6DFD0F2-AD42-48F9-93E1-81FB60B5710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900072" y="3110939"/>
                <a:ext cx="888855" cy="3826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0931147-86A2-4FF9-9080-601ACF92CE29}"/>
                  </a:ext>
                </a:extLst>
              </p14:cNvPr>
              <p14:cNvContentPartPr/>
              <p14:nvPr/>
            </p14:nvContentPartPr>
            <p14:xfrm>
              <a:off x="1862760" y="4104880"/>
              <a:ext cx="454680" cy="231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0931147-86A2-4FF9-9080-601ACF92CE2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44760" y="4087240"/>
                <a:ext cx="49032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A55AF8-70CD-4585-BF96-2A05D708ED8C}"/>
                  </a:ext>
                </a:extLst>
              </p14:cNvPr>
              <p14:cNvContentPartPr/>
              <p14:nvPr/>
            </p14:nvContentPartPr>
            <p14:xfrm>
              <a:off x="2478720" y="4157080"/>
              <a:ext cx="194400" cy="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A55AF8-70CD-4585-BF96-2A05D708ED8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460720" y="4139440"/>
                <a:ext cx="2300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F6D659D-5329-44A5-B928-3AB46CD56780}"/>
                  </a:ext>
                </a:extLst>
              </p14:cNvPr>
              <p14:cNvContentPartPr/>
              <p14:nvPr/>
            </p14:nvContentPartPr>
            <p14:xfrm>
              <a:off x="2509320" y="4225840"/>
              <a:ext cx="183600" cy="20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F6D659D-5329-44A5-B928-3AB46CD5678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491320" y="420784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CB8A182-B66B-40CE-9884-92BBDD77179C}"/>
                  </a:ext>
                </a:extLst>
              </p14:cNvPr>
              <p14:cNvContentPartPr/>
              <p14:nvPr/>
            </p14:nvContentPartPr>
            <p14:xfrm>
              <a:off x="720840" y="4033240"/>
              <a:ext cx="435240" cy="286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CB8A182-B66B-40CE-9884-92BBDD77179C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03185" y="4015600"/>
                <a:ext cx="47091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888ADDE-EE7A-48B2-B307-045DC6D0C777}"/>
                  </a:ext>
                </a:extLst>
              </p14:cNvPr>
              <p14:cNvContentPartPr/>
              <p14:nvPr/>
            </p14:nvContentPartPr>
            <p14:xfrm>
              <a:off x="2997120" y="3941800"/>
              <a:ext cx="693360" cy="35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888ADDE-EE7A-48B2-B307-045DC6D0C777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979129" y="3924160"/>
                <a:ext cx="728982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D58DD23-CDD5-4BEB-A08F-F986FE187C94}"/>
                  </a:ext>
                </a:extLst>
              </p14:cNvPr>
              <p14:cNvContentPartPr/>
              <p14:nvPr/>
            </p14:nvContentPartPr>
            <p14:xfrm>
              <a:off x="3687960" y="4144840"/>
              <a:ext cx="360" cy="67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D58DD23-CDD5-4BEB-A08F-F986FE187C9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669960" y="4127200"/>
                <a:ext cx="360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F06988A-DCFD-4BF6-B7A7-C65C9AD6A020}"/>
                  </a:ext>
                </a:extLst>
              </p14:cNvPr>
              <p14:cNvContentPartPr/>
              <p14:nvPr/>
            </p14:nvContentPartPr>
            <p14:xfrm>
              <a:off x="3728640" y="3922000"/>
              <a:ext cx="160560" cy="92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F06988A-DCFD-4BF6-B7A7-C65C9AD6A020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710640" y="3904000"/>
                <a:ext cx="1962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D73857B-1103-40BA-89E1-AB008A77A733}"/>
                  </a:ext>
                </a:extLst>
              </p14:cNvPr>
              <p14:cNvContentPartPr/>
              <p14:nvPr/>
            </p14:nvContentPartPr>
            <p14:xfrm>
              <a:off x="4012680" y="4084720"/>
              <a:ext cx="203760" cy="9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D73857B-1103-40BA-89E1-AB008A77A73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4680" y="4067080"/>
                <a:ext cx="239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9741B16-3001-4B3E-ABA0-F41C95E391E6}"/>
                  </a:ext>
                </a:extLst>
              </p14:cNvPr>
              <p14:cNvContentPartPr/>
              <p14:nvPr/>
            </p14:nvContentPartPr>
            <p14:xfrm>
              <a:off x="4266840" y="4023880"/>
              <a:ext cx="294840" cy="16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9741B16-3001-4B3E-ABA0-F41C95E391E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249200" y="4006240"/>
                <a:ext cx="3304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1AF1451-2979-4392-8E94-417A01DBC0B8}"/>
                  </a:ext>
                </a:extLst>
              </p14:cNvPr>
              <p14:cNvContentPartPr/>
              <p14:nvPr/>
            </p14:nvContentPartPr>
            <p14:xfrm>
              <a:off x="4621800" y="4028560"/>
              <a:ext cx="196920" cy="306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1AF1451-2979-4392-8E94-417A01DBC0B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604160" y="4010560"/>
                <a:ext cx="232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B90D085-17E9-4AF9-ABEC-F0247BB94448}"/>
                  </a:ext>
                </a:extLst>
              </p14:cNvPr>
              <p14:cNvContentPartPr/>
              <p14:nvPr/>
            </p14:nvContentPartPr>
            <p14:xfrm>
              <a:off x="4925640" y="3890680"/>
              <a:ext cx="624960" cy="276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B90D085-17E9-4AF9-ABEC-F0247BB9444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08000" y="3873040"/>
                <a:ext cx="66060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352787D-AB54-4F84-8242-9AA580F6D7FE}"/>
                  </a:ext>
                </a:extLst>
              </p14:cNvPr>
              <p14:cNvContentPartPr/>
              <p14:nvPr/>
            </p14:nvContentPartPr>
            <p14:xfrm>
              <a:off x="5902680" y="4001920"/>
              <a:ext cx="232560" cy="31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352787D-AB54-4F84-8242-9AA580F6D7F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885040" y="3984280"/>
                <a:ext cx="2682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B3542A-57F6-4988-B0F2-7DFDA8313FA8}"/>
                  </a:ext>
                </a:extLst>
              </p14:cNvPr>
              <p14:cNvContentPartPr/>
              <p14:nvPr/>
            </p14:nvContentPartPr>
            <p14:xfrm>
              <a:off x="5973600" y="4090480"/>
              <a:ext cx="181080" cy="14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B3542A-57F6-4988-B0F2-7DFDA8313FA8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955960" y="4072480"/>
                <a:ext cx="216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9B67113-FE4C-4D30-84AD-C5D8622A0FBA}"/>
                  </a:ext>
                </a:extLst>
              </p14:cNvPr>
              <p14:cNvContentPartPr/>
              <p14:nvPr/>
            </p14:nvContentPartPr>
            <p14:xfrm>
              <a:off x="6339360" y="3761080"/>
              <a:ext cx="1024920" cy="436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9B67113-FE4C-4D30-84AD-C5D8622A0FBA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321360" y="3743080"/>
                <a:ext cx="106056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E992789-C72D-48BC-BB82-F9807738E4E7}"/>
                  </a:ext>
                </a:extLst>
              </p14:cNvPr>
              <p14:cNvContentPartPr/>
              <p14:nvPr/>
            </p14:nvContentPartPr>
            <p14:xfrm>
              <a:off x="7726440" y="3909760"/>
              <a:ext cx="179640" cy="275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E992789-C72D-48BC-BB82-F9807738E4E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708440" y="3891760"/>
                <a:ext cx="2152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4915577-ABC1-4BAD-B15E-16CFAC667CA4}"/>
                  </a:ext>
                </a:extLst>
              </p14:cNvPr>
              <p14:cNvContentPartPr/>
              <p14:nvPr/>
            </p14:nvContentPartPr>
            <p14:xfrm>
              <a:off x="8001120" y="3667120"/>
              <a:ext cx="306000" cy="448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4915577-ABC1-4BAD-B15E-16CFAC667CA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983141" y="3649480"/>
                <a:ext cx="341598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4E9AA99-9EB3-4E4F-B1DF-40882B9CD695}"/>
                  </a:ext>
                </a:extLst>
              </p14:cNvPr>
              <p14:cNvContentPartPr/>
              <p14:nvPr/>
            </p14:nvContentPartPr>
            <p14:xfrm>
              <a:off x="7467240" y="3951880"/>
              <a:ext cx="152280" cy="141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4E9AA99-9EB3-4E4F-B1DF-40882B9CD69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449240" y="3933880"/>
                <a:ext cx="187920" cy="177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818458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14:cNvPr>
              <p14:cNvContentPartPr/>
              <p14:nvPr/>
            </p14:nvContentPartPr>
            <p14:xfrm>
              <a:off x="2949716" y="1944095"/>
              <a:ext cx="1404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931716" y="1926455"/>
                <a:ext cx="1760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14:cNvPr>
              <p14:cNvContentPartPr/>
              <p14:nvPr/>
            </p14:nvContentPartPr>
            <p14:xfrm>
              <a:off x="3488996" y="1725575"/>
              <a:ext cx="549360" cy="336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471008" y="1707594"/>
                <a:ext cx="584977" cy="372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14:cNvPr>
              <p14:cNvContentPartPr/>
              <p14:nvPr/>
            </p14:nvContentPartPr>
            <p14:xfrm>
              <a:off x="4266596" y="1628735"/>
              <a:ext cx="8730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248949" y="1611095"/>
                <a:ext cx="90865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14:cNvPr>
              <p14:cNvContentPartPr/>
              <p14:nvPr/>
            </p14:nvContentPartPr>
            <p14:xfrm>
              <a:off x="6600116" y="819095"/>
              <a:ext cx="1588680" cy="42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582116" y="783095"/>
                <a:ext cx="162432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14:cNvPr>
              <p14:cNvContentPartPr/>
              <p14:nvPr/>
            </p14:nvContentPartPr>
            <p14:xfrm>
              <a:off x="374636" y="1194935"/>
              <a:ext cx="5621400" cy="7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6996" y="1159295"/>
                <a:ext cx="56570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14:cNvPr>
              <p14:cNvContentPartPr/>
              <p14:nvPr/>
            </p14:nvContentPartPr>
            <p14:xfrm>
              <a:off x="1005600" y="2671720"/>
              <a:ext cx="360" cy="121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87600" y="2653720"/>
                <a:ext cx="360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14:cNvPr>
              <p14:cNvContentPartPr/>
              <p14:nvPr/>
            </p14:nvContentPartPr>
            <p14:xfrm>
              <a:off x="1086600" y="2539600"/>
              <a:ext cx="158400" cy="219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68600" y="2521600"/>
                <a:ext cx="1940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14:cNvPr>
              <p14:cNvContentPartPr/>
              <p14:nvPr/>
            </p14:nvContentPartPr>
            <p14:xfrm>
              <a:off x="792120" y="2478760"/>
              <a:ext cx="111960" cy="34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74120" y="2461120"/>
                <a:ext cx="1476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14:cNvPr>
              <p14:cNvContentPartPr/>
              <p14:nvPr/>
            </p14:nvContentPartPr>
            <p14:xfrm>
              <a:off x="1371000" y="2428360"/>
              <a:ext cx="214920" cy="315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353360" y="2410720"/>
                <a:ext cx="2505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14:cNvPr>
              <p14:cNvContentPartPr/>
              <p14:nvPr/>
            </p14:nvContentPartPr>
            <p14:xfrm>
              <a:off x="1656840" y="2631400"/>
              <a:ext cx="39960" cy="169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38840" y="2613400"/>
                <a:ext cx="75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14:cNvPr>
              <p14:cNvContentPartPr/>
              <p14:nvPr/>
            </p14:nvContentPartPr>
            <p14:xfrm>
              <a:off x="1848720" y="2608360"/>
              <a:ext cx="230400" cy="33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831080" y="2590360"/>
                <a:ext cx="26604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14:cNvPr>
              <p14:cNvContentPartPr/>
              <p14:nvPr/>
            </p14:nvContentPartPr>
            <p14:xfrm>
              <a:off x="1959240" y="2529520"/>
              <a:ext cx="32040" cy="23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941600" y="2511520"/>
                <a:ext cx="676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14:cNvPr>
              <p14:cNvContentPartPr/>
              <p14:nvPr/>
            </p14:nvContentPartPr>
            <p14:xfrm>
              <a:off x="3616680" y="2519080"/>
              <a:ext cx="212760" cy="35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599040" y="2501440"/>
                <a:ext cx="2484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14:cNvPr>
              <p14:cNvContentPartPr/>
              <p14:nvPr/>
            </p14:nvContentPartPr>
            <p14:xfrm>
              <a:off x="3637200" y="2641120"/>
              <a:ext cx="225360" cy="44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19200" y="2623480"/>
                <a:ext cx="261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14:cNvPr>
              <p14:cNvContentPartPr/>
              <p14:nvPr/>
            </p14:nvContentPartPr>
            <p14:xfrm>
              <a:off x="5037240" y="2350600"/>
              <a:ext cx="547200" cy="330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19240" y="2332600"/>
                <a:ext cx="5828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14:cNvPr>
              <p14:cNvContentPartPr/>
              <p14:nvPr/>
            </p14:nvContentPartPr>
            <p14:xfrm>
              <a:off x="4213560" y="2295520"/>
              <a:ext cx="651960" cy="425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95570" y="2277865"/>
                <a:ext cx="687580" cy="461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14:cNvPr>
              <p14:cNvContentPartPr/>
              <p14:nvPr/>
            </p14:nvContentPartPr>
            <p14:xfrm>
              <a:off x="2223120" y="2401360"/>
              <a:ext cx="1030680" cy="397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05474" y="2383704"/>
                <a:ext cx="1066332" cy="433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6327A73-3D79-4ED9-8706-96E8E44BF645}"/>
                  </a:ext>
                </a:extLst>
              </p14:cNvPr>
              <p14:cNvContentPartPr/>
              <p14:nvPr/>
            </p14:nvContentPartPr>
            <p14:xfrm>
              <a:off x="604920" y="1964320"/>
              <a:ext cx="545760" cy="961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6327A73-3D79-4ED9-8706-96E8E44BF64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87280" y="1946327"/>
                <a:ext cx="581400" cy="9971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AD02CA0-04B7-468B-8A03-7E32C49E1764}"/>
                  </a:ext>
                </a:extLst>
              </p14:cNvPr>
              <p14:cNvContentPartPr/>
              <p14:nvPr/>
            </p14:nvContentPartPr>
            <p14:xfrm>
              <a:off x="6968640" y="1848760"/>
              <a:ext cx="628560" cy="16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AD02CA0-04B7-468B-8A03-7E32C49E1764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950650" y="1830760"/>
                <a:ext cx="6641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2DC9E6C-2BA5-4643-8B2F-93DA6121842A}"/>
                  </a:ext>
                </a:extLst>
              </p14:cNvPr>
              <p14:cNvContentPartPr/>
              <p14:nvPr/>
            </p14:nvContentPartPr>
            <p14:xfrm>
              <a:off x="6136320" y="1697560"/>
              <a:ext cx="429840" cy="358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2DC9E6C-2BA5-4643-8B2F-93DA6121842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118320" y="1679938"/>
                <a:ext cx="465480" cy="394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84F3A5-0E02-4ACA-B07B-995682E03DCE}"/>
                  </a:ext>
                </a:extLst>
              </p14:cNvPr>
              <p14:cNvContentPartPr/>
              <p14:nvPr/>
            </p14:nvContentPartPr>
            <p14:xfrm>
              <a:off x="7876560" y="1641400"/>
              <a:ext cx="1051560" cy="49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84F3A5-0E02-4ACA-B07B-995682E03DC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858920" y="1623747"/>
                <a:ext cx="108720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3E27F4-6552-473E-A64A-18102AA12898}"/>
                  </a:ext>
                </a:extLst>
              </p14:cNvPr>
              <p14:cNvContentPartPr/>
              <p14:nvPr/>
            </p14:nvContentPartPr>
            <p14:xfrm>
              <a:off x="6313800" y="2224600"/>
              <a:ext cx="1508760" cy="434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3E27F4-6552-473E-A64A-18102AA1289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296160" y="2206960"/>
                <a:ext cx="154440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F330504-316B-4262-8113-3FA2F6ABB982}"/>
                  </a:ext>
                </a:extLst>
              </p14:cNvPr>
              <p14:cNvContentPartPr/>
              <p14:nvPr/>
            </p14:nvContentPartPr>
            <p14:xfrm>
              <a:off x="6888000" y="2813560"/>
              <a:ext cx="18540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F330504-316B-4262-8113-3FA2F6ABB98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870360" y="279592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091EA1F-22EC-4AC1-A474-E08B57B4B843}"/>
                  </a:ext>
                </a:extLst>
              </p14:cNvPr>
              <p14:cNvContentPartPr/>
              <p14:nvPr/>
            </p14:nvContentPartPr>
            <p14:xfrm>
              <a:off x="6928680" y="2895280"/>
              <a:ext cx="13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091EA1F-22EC-4AC1-A474-E08B57B4B84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911040" y="2877280"/>
                <a:ext cx="17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2243A12-0DC6-43EE-B3B5-85A4E8453D7D}"/>
                  </a:ext>
                </a:extLst>
              </p14:cNvPr>
              <p14:cNvContentPartPr/>
              <p14:nvPr/>
            </p14:nvContentPartPr>
            <p14:xfrm>
              <a:off x="7254120" y="2824000"/>
              <a:ext cx="11700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2243A12-0DC6-43EE-B3B5-85A4E8453D7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236120" y="2806360"/>
                <a:ext cx="152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213F4A4-004D-4B5E-8C7B-0E532109B579}"/>
                  </a:ext>
                </a:extLst>
              </p14:cNvPr>
              <p14:cNvContentPartPr/>
              <p14:nvPr/>
            </p14:nvContentPartPr>
            <p14:xfrm>
              <a:off x="7483080" y="2691880"/>
              <a:ext cx="116640" cy="194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213F4A4-004D-4B5E-8C7B-0E532109B5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465080" y="2674240"/>
                <a:ext cx="1522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8CEEE0-7CBA-45B8-9CF1-8C8ABC5824DC}"/>
                  </a:ext>
                </a:extLst>
              </p14:cNvPr>
              <p14:cNvContentPartPr/>
              <p14:nvPr/>
            </p14:nvContentPartPr>
            <p14:xfrm>
              <a:off x="6520800" y="2713480"/>
              <a:ext cx="225360" cy="381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8CEEE0-7CBA-45B8-9CF1-8C8ABC5824D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503160" y="2695480"/>
                <a:ext cx="26100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7C827EA-D94D-4B14-BD07-ABE68AF7541F}"/>
                  </a:ext>
                </a:extLst>
              </p14:cNvPr>
              <p14:cNvContentPartPr/>
              <p14:nvPr/>
            </p14:nvContentPartPr>
            <p14:xfrm>
              <a:off x="8015880" y="2204080"/>
              <a:ext cx="284040" cy="246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7C827EA-D94D-4B14-BD07-ABE68AF7541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997880" y="2186440"/>
                <a:ext cx="319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D77136-1C1E-4774-9A94-A7BD319DC1AA}"/>
                  </a:ext>
                </a:extLst>
              </p14:cNvPr>
              <p14:cNvContentPartPr/>
              <p14:nvPr/>
            </p14:nvContentPartPr>
            <p14:xfrm>
              <a:off x="7819320" y="2570200"/>
              <a:ext cx="115560" cy="47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D77136-1C1E-4774-9A94-A7BD319DC1A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801320" y="2552560"/>
                <a:ext cx="151200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191E9AF-36FC-4B7C-B493-1F4EEA7E87DD}"/>
                  </a:ext>
                </a:extLst>
              </p14:cNvPr>
              <p14:cNvContentPartPr/>
              <p14:nvPr/>
            </p14:nvContentPartPr>
            <p14:xfrm>
              <a:off x="8106240" y="2619160"/>
              <a:ext cx="987480" cy="317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191E9AF-36FC-4B7C-B493-1F4EEA7E87D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8088600" y="2601160"/>
                <a:ext cx="10231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64B82CB-2E07-4656-BD55-085DCF3C6412}"/>
                  </a:ext>
                </a:extLst>
              </p14:cNvPr>
              <p14:cNvContentPartPr/>
              <p14:nvPr/>
            </p14:nvContentPartPr>
            <p14:xfrm>
              <a:off x="4906920" y="1938400"/>
              <a:ext cx="921240" cy="100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64B82CB-2E07-4656-BD55-085DCF3C6412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889280" y="1920754"/>
                <a:ext cx="956880" cy="1044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716FF1F-6572-46E9-BED7-B3E934781AB9}"/>
                  </a:ext>
                </a:extLst>
              </p14:cNvPr>
              <p14:cNvContentPartPr/>
              <p14:nvPr/>
            </p14:nvContentPartPr>
            <p14:xfrm>
              <a:off x="375240" y="3210280"/>
              <a:ext cx="282960" cy="28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716FF1F-6572-46E9-BED7-B3E934781AB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57600" y="3192640"/>
                <a:ext cx="31860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E806BB-BB21-46C1-874B-157B2A71A238}"/>
                  </a:ext>
                </a:extLst>
              </p14:cNvPr>
              <p14:cNvContentPartPr/>
              <p14:nvPr/>
            </p14:nvContentPartPr>
            <p14:xfrm>
              <a:off x="1146360" y="3249520"/>
              <a:ext cx="179640" cy="28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E806BB-BB21-46C1-874B-157B2A71A23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128720" y="3231520"/>
                <a:ext cx="21528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3280D15-5C09-424C-8B57-70615C8B2B0B}"/>
                  </a:ext>
                </a:extLst>
              </p14:cNvPr>
              <p14:cNvContentPartPr/>
              <p14:nvPr/>
            </p14:nvContentPartPr>
            <p14:xfrm>
              <a:off x="1402320" y="3403240"/>
              <a:ext cx="30240" cy="139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3280D15-5C09-424C-8B57-70615C8B2B0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384320" y="3385240"/>
                <a:ext cx="658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815C8BE-AAFF-44FB-AEF7-41CEA6C56B2A}"/>
                  </a:ext>
                </a:extLst>
              </p14:cNvPr>
              <p14:cNvContentPartPr/>
              <p14:nvPr/>
            </p14:nvContentPartPr>
            <p14:xfrm>
              <a:off x="1523640" y="3386320"/>
              <a:ext cx="185040" cy="16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815C8BE-AAFF-44FB-AEF7-41CEA6C56B2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505640" y="3368680"/>
                <a:ext cx="220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AFB0778-CDAB-41A1-8C20-AC87143C80AE}"/>
                  </a:ext>
                </a:extLst>
              </p14:cNvPr>
              <p14:cNvContentPartPr/>
              <p14:nvPr/>
            </p14:nvContentPartPr>
            <p14:xfrm>
              <a:off x="1583400" y="3291280"/>
              <a:ext cx="31680" cy="20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AFB0778-CDAB-41A1-8C20-AC87143C80AE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565760" y="3273640"/>
                <a:ext cx="6732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75A05AA-14C1-4DDF-AB19-BCEA95FA3095}"/>
                  </a:ext>
                </a:extLst>
              </p14:cNvPr>
              <p14:cNvContentPartPr/>
              <p14:nvPr/>
            </p14:nvContentPartPr>
            <p14:xfrm>
              <a:off x="1758720" y="3245560"/>
              <a:ext cx="322200" cy="237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75A05AA-14C1-4DDF-AB19-BCEA95FA309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740720" y="3227560"/>
                <a:ext cx="3578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65E362D-1B92-4CAB-9DE5-0C851C727B0E}"/>
                  </a:ext>
                </a:extLst>
              </p14:cNvPr>
              <p14:cNvContentPartPr/>
              <p14:nvPr/>
            </p14:nvContentPartPr>
            <p14:xfrm>
              <a:off x="2356680" y="3139000"/>
              <a:ext cx="741240" cy="354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65E362D-1B92-4CAB-9DE5-0C851C727B0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339031" y="3121018"/>
                <a:ext cx="776897" cy="39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11CFA5D-BDD7-41EA-963E-FE3C37EC7930}"/>
                  </a:ext>
                </a:extLst>
              </p14:cNvPr>
              <p14:cNvContentPartPr/>
              <p14:nvPr/>
            </p14:nvContentPartPr>
            <p14:xfrm>
              <a:off x="4012680" y="3279400"/>
              <a:ext cx="662040" cy="18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11CFA5D-BDD7-41EA-963E-FE3C37EC793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994690" y="3261400"/>
                <a:ext cx="697661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8E3A25-07B5-4DF9-BD55-EBC66D6A67B3}"/>
                  </a:ext>
                </a:extLst>
              </p14:cNvPr>
              <p14:cNvContentPartPr/>
              <p14:nvPr/>
            </p14:nvContentPartPr>
            <p14:xfrm>
              <a:off x="3321840" y="3240160"/>
              <a:ext cx="332280" cy="285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8E3A25-07B5-4DF9-BD55-EBC66D6A67B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303840" y="3222520"/>
                <a:ext cx="36792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6DFD0F2-AD42-48F9-93E1-81FB60B5710B}"/>
                  </a:ext>
                </a:extLst>
              </p14:cNvPr>
              <p14:cNvContentPartPr/>
              <p14:nvPr/>
            </p14:nvContentPartPr>
            <p14:xfrm>
              <a:off x="4918080" y="3128920"/>
              <a:ext cx="853200" cy="347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6DFD0F2-AD42-48F9-93E1-81FB60B5710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900072" y="3110939"/>
                <a:ext cx="888855" cy="3826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0931147-86A2-4FF9-9080-601ACF92CE29}"/>
                  </a:ext>
                </a:extLst>
              </p14:cNvPr>
              <p14:cNvContentPartPr/>
              <p14:nvPr/>
            </p14:nvContentPartPr>
            <p14:xfrm>
              <a:off x="1862760" y="4104880"/>
              <a:ext cx="454680" cy="231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0931147-86A2-4FF9-9080-601ACF92CE2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44760" y="4087240"/>
                <a:ext cx="49032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A55AF8-70CD-4585-BF96-2A05D708ED8C}"/>
                  </a:ext>
                </a:extLst>
              </p14:cNvPr>
              <p14:cNvContentPartPr/>
              <p14:nvPr/>
            </p14:nvContentPartPr>
            <p14:xfrm>
              <a:off x="2478720" y="4157080"/>
              <a:ext cx="194400" cy="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A55AF8-70CD-4585-BF96-2A05D708ED8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460720" y="4139440"/>
                <a:ext cx="2300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F6D659D-5329-44A5-B928-3AB46CD56780}"/>
                  </a:ext>
                </a:extLst>
              </p14:cNvPr>
              <p14:cNvContentPartPr/>
              <p14:nvPr/>
            </p14:nvContentPartPr>
            <p14:xfrm>
              <a:off x="2509320" y="4225840"/>
              <a:ext cx="183600" cy="20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F6D659D-5329-44A5-B928-3AB46CD5678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491320" y="420784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CB8A182-B66B-40CE-9884-92BBDD77179C}"/>
                  </a:ext>
                </a:extLst>
              </p14:cNvPr>
              <p14:cNvContentPartPr/>
              <p14:nvPr/>
            </p14:nvContentPartPr>
            <p14:xfrm>
              <a:off x="720840" y="4033240"/>
              <a:ext cx="435240" cy="286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CB8A182-B66B-40CE-9884-92BBDD77179C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03185" y="4015600"/>
                <a:ext cx="47091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888ADDE-EE7A-48B2-B307-045DC6D0C777}"/>
                  </a:ext>
                </a:extLst>
              </p14:cNvPr>
              <p14:cNvContentPartPr/>
              <p14:nvPr/>
            </p14:nvContentPartPr>
            <p14:xfrm>
              <a:off x="2997120" y="3941800"/>
              <a:ext cx="693360" cy="35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888ADDE-EE7A-48B2-B307-045DC6D0C777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979129" y="3924160"/>
                <a:ext cx="728982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D58DD23-CDD5-4BEB-A08F-F986FE187C94}"/>
                  </a:ext>
                </a:extLst>
              </p14:cNvPr>
              <p14:cNvContentPartPr/>
              <p14:nvPr/>
            </p14:nvContentPartPr>
            <p14:xfrm>
              <a:off x="3687960" y="4144840"/>
              <a:ext cx="360" cy="67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D58DD23-CDD5-4BEB-A08F-F986FE187C9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669960" y="4127200"/>
                <a:ext cx="360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F06988A-DCFD-4BF6-B7A7-C65C9AD6A020}"/>
                  </a:ext>
                </a:extLst>
              </p14:cNvPr>
              <p14:cNvContentPartPr/>
              <p14:nvPr/>
            </p14:nvContentPartPr>
            <p14:xfrm>
              <a:off x="3728640" y="3922000"/>
              <a:ext cx="160560" cy="92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F06988A-DCFD-4BF6-B7A7-C65C9AD6A020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710640" y="3904000"/>
                <a:ext cx="1962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D73857B-1103-40BA-89E1-AB008A77A733}"/>
                  </a:ext>
                </a:extLst>
              </p14:cNvPr>
              <p14:cNvContentPartPr/>
              <p14:nvPr/>
            </p14:nvContentPartPr>
            <p14:xfrm>
              <a:off x="4012680" y="4084720"/>
              <a:ext cx="203760" cy="9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D73857B-1103-40BA-89E1-AB008A77A73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4680" y="4067080"/>
                <a:ext cx="239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9741B16-3001-4B3E-ABA0-F41C95E391E6}"/>
                  </a:ext>
                </a:extLst>
              </p14:cNvPr>
              <p14:cNvContentPartPr/>
              <p14:nvPr/>
            </p14:nvContentPartPr>
            <p14:xfrm>
              <a:off x="4266840" y="4023880"/>
              <a:ext cx="294840" cy="16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9741B16-3001-4B3E-ABA0-F41C95E391E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249200" y="4006240"/>
                <a:ext cx="3304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1AF1451-2979-4392-8E94-417A01DBC0B8}"/>
                  </a:ext>
                </a:extLst>
              </p14:cNvPr>
              <p14:cNvContentPartPr/>
              <p14:nvPr/>
            </p14:nvContentPartPr>
            <p14:xfrm>
              <a:off x="4621800" y="4028560"/>
              <a:ext cx="196920" cy="306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1AF1451-2979-4392-8E94-417A01DBC0B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604160" y="4010560"/>
                <a:ext cx="232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B90D085-17E9-4AF9-ABEC-F0247BB94448}"/>
                  </a:ext>
                </a:extLst>
              </p14:cNvPr>
              <p14:cNvContentPartPr/>
              <p14:nvPr/>
            </p14:nvContentPartPr>
            <p14:xfrm>
              <a:off x="4925640" y="3890680"/>
              <a:ext cx="624960" cy="276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B90D085-17E9-4AF9-ABEC-F0247BB9444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08000" y="3873040"/>
                <a:ext cx="66060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352787D-AB54-4F84-8242-9AA580F6D7FE}"/>
                  </a:ext>
                </a:extLst>
              </p14:cNvPr>
              <p14:cNvContentPartPr/>
              <p14:nvPr/>
            </p14:nvContentPartPr>
            <p14:xfrm>
              <a:off x="5902680" y="4001920"/>
              <a:ext cx="232560" cy="31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352787D-AB54-4F84-8242-9AA580F6D7F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885040" y="3984280"/>
                <a:ext cx="2682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B3542A-57F6-4988-B0F2-7DFDA8313FA8}"/>
                  </a:ext>
                </a:extLst>
              </p14:cNvPr>
              <p14:cNvContentPartPr/>
              <p14:nvPr/>
            </p14:nvContentPartPr>
            <p14:xfrm>
              <a:off x="5973600" y="4090480"/>
              <a:ext cx="181080" cy="14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B3542A-57F6-4988-B0F2-7DFDA8313FA8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955960" y="4072480"/>
                <a:ext cx="216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9B67113-FE4C-4D30-84AD-C5D8622A0FBA}"/>
                  </a:ext>
                </a:extLst>
              </p14:cNvPr>
              <p14:cNvContentPartPr/>
              <p14:nvPr/>
            </p14:nvContentPartPr>
            <p14:xfrm>
              <a:off x="6339360" y="3761080"/>
              <a:ext cx="1024920" cy="436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9B67113-FE4C-4D30-84AD-C5D8622A0FBA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321360" y="3743080"/>
                <a:ext cx="106056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E992789-C72D-48BC-BB82-F9807738E4E7}"/>
                  </a:ext>
                </a:extLst>
              </p14:cNvPr>
              <p14:cNvContentPartPr/>
              <p14:nvPr/>
            </p14:nvContentPartPr>
            <p14:xfrm>
              <a:off x="7726440" y="3909760"/>
              <a:ext cx="179640" cy="275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E992789-C72D-48BC-BB82-F9807738E4E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708440" y="3891760"/>
                <a:ext cx="2152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4915577-ABC1-4BAD-B15E-16CFAC667CA4}"/>
                  </a:ext>
                </a:extLst>
              </p14:cNvPr>
              <p14:cNvContentPartPr/>
              <p14:nvPr/>
            </p14:nvContentPartPr>
            <p14:xfrm>
              <a:off x="8001120" y="3667120"/>
              <a:ext cx="306000" cy="448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4915577-ABC1-4BAD-B15E-16CFAC667CA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983141" y="3649480"/>
                <a:ext cx="341598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4E9AA99-9EB3-4E4F-B1DF-40882B9CD695}"/>
                  </a:ext>
                </a:extLst>
              </p14:cNvPr>
              <p14:cNvContentPartPr/>
              <p14:nvPr/>
            </p14:nvContentPartPr>
            <p14:xfrm>
              <a:off x="7467240" y="3951880"/>
              <a:ext cx="152280" cy="141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4E9AA99-9EB3-4E4F-B1DF-40882B9CD69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449240" y="3933880"/>
                <a:ext cx="187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AF1A976-A0AF-4A9A-B285-56615C0B6FA3}"/>
                  </a:ext>
                </a:extLst>
              </p14:cNvPr>
              <p14:cNvContentPartPr/>
              <p14:nvPr/>
            </p14:nvContentPartPr>
            <p14:xfrm>
              <a:off x="2345160" y="4613200"/>
              <a:ext cx="469800" cy="255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AF1A976-A0AF-4A9A-B285-56615C0B6FA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327520" y="4595560"/>
                <a:ext cx="50544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F454A65-192D-4CC7-AC28-8A2D914201BE}"/>
                  </a:ext>
                </a:extLst>
              </p14:cNvPr>
              <p14:cNvContentPartPr/>
              <p14:nvPr/>
            </p14:nvContentPartPr>
            <p14:xfrm>
              <a:off x="1178400" y="4626160"/>
              <a:ext cx="825480" cy="34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F454A65-192D-4CC7-AC28-8A2D914201B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160400" y="4608179"/>
                <a:ext cx="86112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6E131FF-0F90-417A-8D4D-849367944277}"/>
                  </a:ext>
                </a:extLst>
              </p14:cNvPr>
              <p14:cNvContentPartPr/>
              <p14:nvPr/>
            </p14:nvContentPartPr>
            <p14:xfrm>
              <a:off x="474600" y="516760"/>
              <a:ext cx="3034080" cy="946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6E131FF-0F90-417A-8D4D-849367944277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56600" y="499120"/>
                <a:ext cx="3069720" cy="9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E72ED46-EAAC-4197-9B31-F563088C6A28}"/>
                  </a:ext>
                </a:extLst>
              </p14:cNvPr>
              <p14:cNvContentPartPr/>
              <p14:nvPr/>
            </p14:nvContentPartPr>
            <p14:xfrm>
              <a:off x="3464040" y="4497640"/>
              <a:ext cx="427320" cy="287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E72ED46-EAAC-4197-9B31-F563088C6A2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446400" y="4479663"/>
                <a:ext cx="462960" cy="32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5548A81-2AEC-4F6D-9EC9-8EF2FAF18C22}"/>
                  </a:ext>
                </a:extLst>
              </p14:cNvPr>
              <p14:cNvContentPartPr/>
              <p14:nvPr/>
            </p14:nvContentPartPr>
            <p14:xfrm>
              <a:off x="3006840" y="4676560"/>
              <a:ext cx="234360" cy="88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5548A81-2AEC-4F6D-9EC9-8EF2FAF18C22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989200" y="4658920"/>
                <a:ext cx="270000" cy="12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94954875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14:cNvPr>
              <p14:cNvContentPartPr/>
              <p14:nvPr/>
            </p14:nvContentPartPr>
            <p14:xfrm>
              <a:off x="2949716" y="1944095"/>
              <a:ext cx="1404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931716" y="1926455"/>
                <a:ext cx="1760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14:cNvPr>
              <p14:cNvContentPartPr/>
              <p14:nvPr/>
            </p14:nvContentPartPr>
            <p14:xfrm>
              <a:off x="3488996" y="1725575"/>
              <a:ext cx="549360" cy="336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471008" y="1707594"/>
                <a:ext cx="584977" cy="372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14:cNvPr>
              <p14:cNvContentPartPr/>
              <p14:nvPr/>
            </p14:nvContentPartPr>
            <p14:xfrm>
              <a:off x="4266596" y="1628735"/>
              <a:ext cx="8730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248949" y="1611095"/>
                <a:ext cx="90865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14:cNvPr>
              <p14:cNvContentPartPr/>
              <p14:nvPr/>
            </p14:nvContentPartPr>
            <p14:xfrm>
              <a:off x="6600116" y="819095"/>
              <a:ext cx="1588680" cy="42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582116" y="783095"/>
                <a:ext cx="162432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14:cNvPr>
              <p14:cNvContentPartPr/>
              <p14:nvPr/>
            </p14:nvContentPartPr>
            <p14:xfrm>
              <a:off x="374636" y="1194935"/>
              <a:ext cx="5621400" cy="7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6996" y="1159295"/>
                <a:ext cx="56570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14:cNvPr>
              <p14:cNvContentPartPr/>
              <p14:nvPr/>
            </p14:nvContentPartPr>
            <p14:xfrm>
              <a:off x="1005600" y="2671720"/>
              <a:ext cx="360" cy="121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87600" y="2653720"/>
                <a:ext cx="360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14:cNvPr>
              <p14:cNvContentPartPr/>
              <p14:nvPr/>
            </p14:nvContentPartPr>
            <p14:xfrm>
              <a:off x="1086600" y="2539600"/>
              <a:ext cx="158400" cy="219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68600" y="2521600"/>
                <a:ext cx="1940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14:cNvPr>
              <p14:cNvContentPartPr/>
              <p14:nvPr/>
            </p14:nvContentPartPr>
            <p14:xfrm>
              <a:off x="792120" y="2478760"/>
              <a:ext cx="111960" cy="34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74120" y="2461120"/>
                <a:ext cx="1476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14:cNvPr>
              <p14:cNvContentPartPr/>
              <p14:nvPr/>
            </p14:nvContentPartPr>
            <p14:xfrm>
              <a:off x="1371000" y="2428360"/>
              <a:ext cx="214920" cy="315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353360" y="2410720"/>
                <a:ext cx="2505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14:cNvPr>
              <p14:cNvContentPartPr/>
              <p14:nvPr/>
            </p14:nvContentPartPr>
            <p14:xfrm>
              <a:off x="1656840" y="2631400"/>
              <a:ext cx="39960" cy="169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38840" y="2613400"/>
                <a:ext cx="75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14:cNvPr>
              <p14:cNvContentPartPr/>
              <p14:nvPr/>
            </p14:nvContentPartPr>
            <p14:xfrm>
              <a:off x="1848720" y="2608360"/>
              <a:ext cx="230400" cy="33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831080" y="2590360"/>
                <a:ext cx="26604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14:cNvPr>
              <p14:cNvContentPartPr/>
              <p14:nvPr/>
            </p14:nvContentPartPr>
            <p14:xfrm>
              <a:off x="1959240" y="2529520"/>
              <a:ext cx="32040" cy="23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941600" y="2511520"/>
                <a:ext cx="676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14:cNvPr>
              <p14:cNvContentPartPr/>
              <p14:nvPr/>
            </p14:nvContentPartPr>
            <p14:xfrm>
              <a:off x="3616680" y="2519080"/>
              <a:ext cx="212760" cy="35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599040" y="2501440"/>
                <a:ext cx="2484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14:cNvPr>
              <p14:cNvContentPartPr/>
              <p14:nvPr/>
            </p14:nvContentPartPr>
            <p14:xfrm>
              <a:off x="3637200" y="2641120"/>
              <a:ext cx="225360" cy="44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19200" y="2623480"/>
                <a:ext cx="261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14:cNvPr>
              <p14:cNvContentPartPr/>
              <p14:nvPr/>
            </p14:nvContentPartPr>
            <p14:xfrm>
              <a:off x="5037240" y="2350600"/>
              <a:ext cx="547200" cy="330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19240" y="2332600"/>
                <a:ext cx="5828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14:cNvPr>
              <p14:cNvContentPartPr/>
              <p14:nvPr/>
            </p14:nvContentPartPr>
            <p14:xfrm>
              <a:off x="4213560" y="2295520"/>
              <a:ext cx="651960" cy="425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95570" y="2277865"/>
                <a:ext cx="687580" cy="461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14:cNvPr>
              <p14:cNvContentPartPr/>
              <p14:nvPr/>
            </p14:nvContentPartPr>
            <p14:xfrm>
              <a:off x="2223120" y="2401360"/>
              <a:ext cx="1030680" cy="397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05474" y="2383704"/>
                <a:ext cx="1066332" cy="433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6327A73-3D79-4ED9-8706-96E8E44BF645}"/>
                  </a:ext>
                </a:extLst>
              </p14:cNvPr>
              <p14:cNvContentPartPr/>
              <p14:nvPr/>
            </p14:nvContentPartPr>
            <p14:xfrm>
              <a:off x="604920" y="1964320"/>
              <a:ext cx="545760" cy="961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6327A73-3D79-4ED9-8706-96E8E44BF64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87280" y="1946327"/>
                <a:ext cx="581400" cy="9971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AD02CA0-04B7-468B-8A03-7E32C49E1764}"/>
                  </a:ext>
                </a:extLst>
              </p14:cNvPr>
              <p14:cNvContentPartPr/>
              <p14:nvPr/>
            </p14:nvContentPartPr>
            <p14:xfrm>
              <a:off x="6968640" y="1848760"/>
              <a:ext cx="628560" cy="16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AD02CA0-04B7-468B-8A03-7E32C49E1764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950650" y="1830760"/>
                <a:ext cx="6641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2DC9E6C-2BA5-4643-8B2F-93DA6121842A}"/>
                  </a:ext>
                </a:extLst>
              </p14:cNvPr>
              <p14:cNvContentPartPr/>
              <p14:nvPr/>
            </p14:nvContentPartPr>
            <p14:xfrm>
              <a:off x="6136320" y="1697560"/>
              <a:ext cx="429840" cy="358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2DC9E6C-2BA5-4643-8B2F-93DA6121842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118320" y="1679938"/>
                <a:ext cx="465480" cy="394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84F3A5-0E02-4ACA-B07B-995682E03DCE}"/>
                  </a:ext>
                </a:extLst>
              </p14:cNvPr>
              <p14:cNvContentPartPr/>
              <p14:nvPr/>
            </p14:nvContentPartPr>
            <p14:xfrm>
              <a:off x="7876560" y="1641400"/>
              <a:ext cx="1051560" cy="49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84F3A5-0E02-4ACA-B07B-995682E03DC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858920" y="1623747"/>
                <a:ext cx="108720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3E27F4-6552-473E-A64A-18102AA12898}"/>
                  </a:ext>
                </a:extLst>
              </p14:cNvPr>
              <p14:cNvContentPartPr/>
              <p14:nvPr/>
            </p14:nvContentPartPr>
            <p14:xfrm>
              <a:off x="6313800" y="2224600"/>
              <a:ext cx="1508760" cy="434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3E27F4-6552-473E-A64A-18102AA1289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296160" y="2206960"/>
                <a:ext cx="154440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F330504-316B-4262-8113-3FA2F6ABB982}"/>
                  </a:ext>
                </a:extLst>
              </p14:cNvPr>
              <p14:cNvContentPartPr/>
              <p14:nvPr/>
            </p14:nvContentPartPr>
            <p14:xfrm>
              <a:off x="6888000" y="2813560"/>
              <a:ext cx="18540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F330504-316B-4262-8113-3FA2F6ABB98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870360" y="279592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091EA1F-22EC-4AC1-A474-E08B57B4B843}"/>
                  </a:ext>
                </a:extLst>
              </p14:cNvPr>
              <p14:cNvContentPartPr/>
              <p14:nvPr/>
            </p14:nvContentPartPr>
            <p14:xfrm>
              <a:off x="6928680" y="2895280"/>
              <a:ext cx="13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091EA1F-22EC-4AC1-A474-E08B57B4B84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911040" y="2877280"/>
                <a:ext cx="17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2243A12-0DC6-43EE-B3B5-85A4E8453D7D}"/>
                  </a:ext>
                </a:extLst>
              </p14:cNvPr>
              <p14:cNvContentPartPr/>
              <p14:nvPr/>
            </p14:nvContentPartPr>
            <p14:xfrm>
              <a:off x="7254120" y="2824000"/>
              <a:ext cx="11700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2243A12-0DC6-43EE-B3B5-85A4E8453D7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236120" y="2806360"/>
                <a:ext cx="152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213F4A4-004D-4B5E-8C7B-0E532109B579}"/>
                  </a:ext>
                </a:extLst>
              </p14:cNvPr>
              <p14:cNvContentPartPr/>
              <p14:nvPr/>
            </p14:nvContentPartPr>
            <p14:xfrm>
              <a:off x="7483080" y="2691880"/>
              <a:ext cx="116640" cy="194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213F4A4-004D-4B5E-8C7B-0E532109B5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465080" y="2674240"/>
                <a:ext cx="1522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8CEEE0-7CBA-45B8-9CF1-8C8ABC5824DC}"/>
                  </a:ext>
                </a:extLst>
              </p14:cNvPr>
              <p14:cNvContentPartPr/>
              <p14:nvPr/>
            </p14:nvContentPartPr>
            <p14:xfrm>
              <a:off x="6520800" y="2713480"/>
              <a:ext cx="225360" cy="381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8CEEE0-7CBA-45B8-9CF1-8C8ABC5824D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503160" y="2695480"/>
                <a:ext cx="26100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7C827EA-D94D-4B14-BD07-ABE68AF7541F}"/>
                  </a:ext>
                </a:extLst>
              </p14:cNvPr>
              <p14:cNvContentPartPr/>
              <p14:nvPr/>
            </p14:nvContentPartPr>
            <p14:xfrm>
              <a:off x="8015880" y="2204080"/>
              <a:ext cx="284040" cy="246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7C827EA-D94D-4B14-BD07-ABE68AF7541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997880" y="2186440"/>
                <a:ext cx="319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D77136-1C1E-4774-9A94-A7BD319DC1AA}"/>
                  </a:ext>
                </a:extLst>
              </p14:cNvPr>
              <p14:cNvContentPartPr/>
              <p14:nvPr/>
            </p14:nvContentPartPr>
            <p14:xfrm>
              <a:off x="7819320" y="2570200"/>
              <a:ext cx="115560" cy="47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D77136-1C1E-4774-9A94-A7BD319DC1A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801320" y="2552560"/>
                <a:ext cx="151200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191E9AF-36FC-4B7C-B493-1F4EEA7E87DD}"/>
                  </a:ext>
                </a:extLst>
              </p14:cNvPr>
              <p14:cNvContentPartPr/>
              <p14:nvPr/>
            </p14:nvContentPartPr>
            <p14:xfrm>
              <a:off x="8106240" y="2619160"/>
              <a:ext cx="987480" cy="317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191E9AF-36FC-4B7C-B493-1F4EEA7E87D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8088600" y="2601160"/>
                <a:ext cx="10231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64B82CB-2E07-4656-BD55-085DCF3C6412}"/>
                  </a:ext>
                </a:extLst>
              </p14:cNvPr>
              <p14:cNvContentPartPr/>
              <p14:nvPr/>
            </p14:nvContentPartPr>
            <p14:xfrm>
              <a:off x="4906920" y="1938400"/>
              <a:ext cx="921240" cy="100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64B82CB-2E07-4656-BD55-085DCF3C6412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889280" y="1920754"/>
                <a:ext cx="956880" cy="1044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716FF1F-6572-46E9-BED7-B3E934781AB9}"/>
                  </a:ext>
                </a:extLst>
              </p14:cNvPr>
              <p14:cNvContentPartPr/>
              <p14:nvPr/>
            </p14:nvContentPartPr>
            <p14:xfrm>
              <a:off x="375240" y="3210280"/>
              <a:ext cx="282960" cy="28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716FF1F-6572-46E9-BED7-B3E934781AB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57600" y="3192640"/>
                <a:ext cx="31860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E806BB-BB21-46C1-874B-157B2A71A238}"/>
                  </a:ext>
                </a:extLst>
              </p14:cNvPr>
              <p14:cNvContentPartPr/>
              <p14:nvPr/>
            </p14:nvContentPartPr>
            <p14:xfrm>
              <a:off x="1146360" y="3249520"/>
              <a:ext cx="179640" cy="28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E806BB-BB21-46C1-874B-157B2A71A23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128720" y="3231520"/>
                <a:ext cx="21528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3280D15-5C09-424C-8B57-70615C8B2B0B}"/>
                  </a:ext>
                </a:extLst>
              </p14:cNvPr>
              <p14:cNvContentPartPr/>
              <p14:nvPr/>
            </p14:nvContentPartPr>
            <p14:xfrm>
              <a:off x="1402320" y="3403240"/>
              <a:ext cx="30240" cy="139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3280D15-5C09-424C-8B57-70615C8B2B0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384320" y="3385240"/>
                <a:ext cx="658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815C8BE-AAFF-44FB-AEF7-41CEA6C56B2A}"/>
                  </a:ext>
                </a:extLst>
              </p14:cNvPr>
              <p14:cNvContentPartPr/>
              <p14:nvPr/>
            </p14:nvContentPartPr>
            <p14:xfrm>
              <a:off x="1523640" y="3386320"/>
              <a:ext cx="185040" cy="16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815C8BE-AAFF-44FB-AEF7-41CEA6C56B2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505640" y="3368680"/>
                <a:ext cx="220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AFB0778-CDAB-41A1-8C20-AC87143C80AE}"/>
                  </a:ext>
                </a:extLst>
              </p14:cNvPr>
              <p14:cNvContentPartPr/>
              <p14:nvPr/>
            </p14:nvContentPartPr>
            <p14:xfrm>
              <a:off x="1583400" y="3291280"/>
              <a:ext cx="31680" cy="20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AFB0778-CDAB-41A1-8C20-AC87143C80AE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565760" y="3273640"/>
                <a:ext cx="6732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75A05AA-14C1-4DDF-AB19-BCEA95FA3095}"/>
                  </a:ext>
                </a:extLst>
              </p14:cNvPr>
              <p14:cNvContentPartPr/>
              <p14:nvPr/>
            </p14:nvContentPartPr>
            <p14:xfrm>
              <a:off x="1758720" y="3245560"/>
              <a:ext cx="322200" cy="237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75A05AA-14C1-4DDF-AB19-BCEA95FA309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740720" y="3227560"/>
                <a:ext cx="3578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65E362D-1B92-4CAB-9DE5-0C851C727B0E}"/>
                  </a:ext>
                </a:extLst>
              </p14:cNvPr>
              <p14:cNvContentPartPr/>
              <p14:nvPr/>
            </p14:nvContentPartPr>
            <p14:xfrm>
              <a:off x="2356680" y="3139000"/>
              <a:ext cx="741240" cy="354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65E362D-1B92-4CAB-9DE5-0C851C727B0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339031" y="3121018"/>
                <a:ext cx="776897" cy="39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11CFA5D-BDD7-41EA-963E-FE3C37EC7930}"/>
                  </a:ext>
                </a:extLst>
              </p14:cNvPr>
              <p14:cNvContentPartPr/>
              <p14:nvPr/>
            </p14:nvContentPartPr>
            <p14:xfrm>
              <a:off x="4012680" y="3279400"/>
              <a:ext cx="662040" cy="18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11CFA5D-BDD7-41EA-963E-FE3C37EC793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994690" y="3261400"/>
                <a:ext cx="697661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8E3A25-07B5-4DF9-BD55-EBC66D6A67B3}"/>
                  </a:ext>
                </a:extLst>
              </p14:cNvPr>
              <p14:cNvContentPartPr/>
              <p14:nvPr/>
            </p14:nvContentPartPr>
            <p14:xfrm>
              <a:off x="3321840" y="3240160"/>
              <a:ext cx="332280" cy="285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8E3A25-07B5-4DF9-BD55-EBC66D6A67B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303840" y="3222520"/>
                <a:ext cx="36792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6DFD0F2-AD42-48F9-93E1-81FB60B5710B}"/>
                  </a:ext>
                </a:extLst>
              </p14:cNvPr>
              <p14:cNvContentPartPr/>
              <p14:nvPr/>
            </p14:nvContentPartPr>
            <p14:xfrm>
              <a:off x="4918080" y="3128920"/>
              <a:ext cx="853200" cy="347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6DFD0F2-AD42-48F9-93E1-81FB60B5710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900072" y="3110939"/>
                <a:ext cx="888855" cy="3826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0931147-86A2-4FF9-9080-601ACF92CE29}"/>
                  </a:ext>
                </a:extLst>
              </p14:cNvPr>
              <p14:cNvContentPartPr/>
              <p14:nvPr/>
            </p14:nvContentPartPr>
            <p14:xfrm>
              <a:off x="1862760" y="4104880"/>
              <a:ext cx="454680" cy="231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0931147-86A2-4FF9-9080-601ACF92CE2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44760" y="4087240"/>
                <a:ext cx="49032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A55AF8-70CD-4585-BF96-2A05D708ED8C}"/>
                  </a:ext>
                </a:extLst>
              </p14:cNvPr>
              <p14:cNvContentPartPr/>
              <p14:nvPr/>
            </p14:nvContentPartPr>
            <p14:xfrm>
              <a:off x="2478720" y="4157080"/>
              <a:ext cx="194400" cy="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A55AF8-70CD-4585-BF96-2A05D708ED8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460720" y="4139440"/>
                <a:ext cx="2300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F6D659D-5329-44A5-B928-3AB46CD56780}"/>
                  </a:ext>
                </a:extLst>
              </p14:cNvPr>
              <p14:cNvContentPartPr/>
              <p14:nvPr/>
            </p14:nvContentPartPr>
            <p14:xfrm>
              <a:off x="2509320" y="4225840"/>
              <a:ext cx="183600" cy="20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F6D659D-5329-44A5-B928-3AB46CD5678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491320" y="420784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CB8A182-B66B-40CE-9884-92BBDD77179C}"/>
                  </a:ext>
                </a:extLst>
              </p14:cNvPr>
              <p14:cNvContentPartPr/>
              <p14:nvPr/>
            </p14:nvContentPartPr>
            <p14:xfrm>
              <a:off x="720840" y="4033240"/>
              <a:ext cx="435240" cy="286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CB8A182-B66B-40CE-9884-92BBDD77179C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03185" y="4015600"/>
                <a:ext cx="47091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888ADDE-EE7A-48B2-B307-045DC6D0C777}"/>
                  </a:ext>
                </a:extLst>
              </p14:cNvPr>
              <p14:cNvContentPartPr/>
              <p14:nvPr/>
            </p14:nvContentPartPr>
            <p14:xfrm>
              <a:off x="2997120" y="3941800"/>
              <a:ext cx="693360" cy="35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888ADDE-EE7A-48B2-B307-045DC6D0C777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979129" y="3924160"/>
                <a:ext cx="728982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D58DD23-CDD5-4BEB-A08F-F986FE187C94}"/>
                  </a:ext>
                </a:extLst>
              </p14:cNvPr>
              <p14:cNvContentPartPr/>
              <p14:nvPr/>
            </p14:nvContentPartPr>
            <p14:xfrm>
              <a:off x="3687960" y="4144840"/>
              <a:ext cx="360" cy="67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D58DD23-CDD5-4BEB-A08F-F986FE187C9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669960" y="4127200"/>
                <a:ext cx="360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F06988A-DCFD-4BF6-B7A7-C65C9AD6A020}"/>
                  </a:ext>
                </a:extLst>
              </p14:cNvPr>
              <p14:cNvContentPartPr/>
              <p14:nvPr/>
            </p14:nvContentPartPr>
            <p14:xfrm>
              <a:off x="3728640" y="3922000"/>
              <a:ext cx="160560" cy="92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F06988A-DCFD-4BF6-B7A7-C65C9AD6A020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710640" y="3904000"/>
                <a:ext cx="1962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D73857B-1103-40BA-89E1-AB008A77A733}"/>
                  </a:ext>
                </a:extLst>
              </p14:cNvPr>
              <p14:cNvContentPartPr/>
              <p14:nvPr/>
            </p14:nvContentPartPr>
            <p14:xfrm>
              <a:off x="4012680" y="4084720"/>
              <a:ext cx="203760" cy="9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D73857B-1103-40BA-89E1-AB008A77A73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4680" y="4067080"/>
                <a:ext cx="239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9741B16-3001-4B3E-ABA0-F41C95E391E6}"/>
                  </a:ext>
                </a:extLst>
              </p14:cNvPr>
              <p14:cNvContentPartPr/>
              <p14:nvPr/>
            </p14:nvContentPartPr>
            <p14:xfrm>
              <a:off x="4266840" y="4023880"/>
              <a:ext cx="294840" cy="16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9741B16-3001-4B3E-ABA0-F41C95E391E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249200" y="4006240"/>
                <a:ext cx="3304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1AF1451-2979-4392-8E94-417A01DBC0B8}"/>
                  </a:ext>
                </a:extLst>
              </p14:cNvPr>
              <p14:cNvContentPartPr/>
              <p14:nvPr/>
            </p14:nvContentPartPr>
            <p14:xfrm>
              <a:off x="4621800" y="4028560"/>
              <a:ext cx="196920" cy="306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1AF1451-2979-4392-8E94-417A01DBC0B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604160" y="4010560"/>
                <a:ext cx="232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B90D085-17E9-4AF9-ABEC-F0247BB94448}"/>
                  </a:ext>
                </a:extLst>
              </p14:cNvPr>
              <p14:cNvContentPartPr/>
              <p14:nvPr/>
            </p14:nvContentPartPr>
            <p14:xfrm>
              <a:off x="4925640" y="3890680"/>
              <a:ext cx="624960" cy="276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B90D085-17E9-4AF9-ABEC-F0247BB9444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08000" y="3873040"/>
                <a:ext cx="66060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352787D-AB54-4F84-8242-9AA580F6D7FE}"/>
                  </a:ext>
                </a:extLst>
              </p14:cNvPr>
              <p14:cNvContentPartPr/>
              <p14:nvPr/>
            </p14:nvContentPartPr>
            <p14:xfrm>
              <a:off x="5902680" y="4001920"/>
              <a:ext cx="232560" cy="31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352787D-AB54-4F84-8242-9AA580F6D7F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885040" y="3984280"/>
                <a:ext cx="2682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B3542A-57F6-4988-B0F2-7DFDA8313FA8}"/>
                  </a:ext>
                </a:extLst>
              </p14:cNvPr>
              <p14:cNvContentPartPr/>
              <p14:nvPr/>
            </p14:nvContentPartPr>
            <p14:xfrm>
              <a:off x="5973600" y="4090480"/>
              <a:ext cx="181080" cy="14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B3542A-57F6-4988-B0F2-7DFDA8313FA8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955960" y="4072480"/>
                <a:ext cx="216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9B67113-FE4C-4D30-84AD-C5D8622A0FBA}"/>
                  </a:ext>
                </a:extLst>
              </p14:cNvPr>
              <p14:cNvContentPartPr/>
              <p14:nvPr/>
            </p14:nvContentPartPr>
            <p14:xfrm>
              <a:off x="6339360" y="3761080"/>
              <a:ext cx="1024920" cy="436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9B67113-FE4C-4D30-84AD-C5D8622A0FBA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321360" y="3743080"/>
                <a:ext cx="106056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E992789-C72D-48BC-BB82-F9807738E4E7}"/>
                  </a:ext>
                </a:extLst>
              </p14:cNvPr>
              <p14:cNvContentPartPr/>
              <p14:nvPr/>
            </p14:nvContentPartPr>
            <p14:xfrm>
              <a:off x="7726440" y="3909760"/>
              <a:ext cx="179640" cy="275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E992789-C72D-48BC-BB82-F9807738E4E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708440" y="3891760"/>
                <a:ext cx="2152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4915577-ABC1-4BAD-B15E-16CFAC667CA4}"/>
                  </a:ext>
                </a:extLst>
              </p14:cNvPr>
              <p14:cNvContentPartPr/>
              <p14:nvPr/>
            </p14:nvContentPartPr>
            <p14:xfrm>
              <a:off x="8001120" y="3667120"/>
              <a:ext cx="306000" cy="448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4915577-ABC1-4BAD-B15E-16CFAC667CA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983141" y="3649480"/>
                <a:ext cx="341598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4E9AA99-9EB3-4E4F-B1DF-40882B9CD695}"/>
                  </a:ext>
                </a:extLst>
              </p14:cNvPr>
              <p14:cNvContentPartPr/>
              <p14:nvPr/>
            </p14:nvContentPartPr>
            <p14:xfrm>
              <a:off x="7467240" y="3951880"/>
              <a:ext cx="152280" cy="141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4E9AA99-9EB3-4E4F-B1DF-40882B9CD69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449240" y="3933880"/>
                <a:ext cx="187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AF1A976-A0AF-4A9A-B285-56615C0B6FA3}"/>
                  </a:ext>
                </a:extLst>
              </p14:cNvPr>
              <p14:cNvContentPartPr/>
              <p14:nvPr/>
            </p14:nvContentPartPr>
            <p14:xfrm>
              <a:off x="2345160" y="4613200"/>
              <a:ext cx="469800" cy="255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AF1A976-A0AF-4A9A-B285-56615C0B6FA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327520" y="4595560"/>
                <a:ext cx="50544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F454A65-192D-4CC7-AC28-8A2D914201BE}"/>
                  </a:ext>
                </a:extLst>
              </p14:cNvPr>
              <p14:cNvContentPartPr/>
              <p14:nvPr/>
            </p14:nvContentPartPr>
            <p14:xfrm>
              <a:off x="1178400" y="4626160"/>
              <a:ext cx="825480" cy="34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F454A65-192D-4CC7-AC28-8A2D914201B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160400" y="4608179"/>
                <a:ext cx="86112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6E131FF-0F90-417A-8D4D-849367944277}"/>
                  </a:ext>
                </a:extLst>
              </p14:cNvPr>
              <p14:cNvContentPartPr/>
              <p14:nvPr/>
            </p14:nvContentPartPr>
            <p14:xfrm>
              <a:off x="474600" y="516760"/>
              <a:ext cx="3034080" cy="946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6E131FF-0F90-417A-8D4D-849367944277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56600" y="499120"/>
                <a:ext cx="3069720" cy="9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E72ED46-EAAC-4197-9B31-F563088C6A28}"/>
                  </a:ext>
                </a:extLst>
              </p14:cNvPr>
              <p14:cNvContentPartPr/>
              <p14:nvPr/>
            </p14:nvContentPartPr>
            <p14:xfrm>
              <a:off x="3464040" y="4497640"/>
              <a:ext cx="427320" cy="287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E72ED46-EAAC-4197-9B31-F563088C6A2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446400" y="4479663"/>
                <a:ext cx="462960" cy="32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5548A81-2AEC-4F6D-9EC9-8EF2FAF18C22}"/>
                  </a:ext>
                </a:extLst>
              </p14:cNvPr>
              <p14:cNvContentPartPr/>
              <p14:nvPr/>
            </p14:nvContentPartPr>
            <p14:xfrm>
              <a:off x="3006840" y="4676560"/>
              <a:ext cx="234360" cy="88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5548A81-2AEC-4F6D-9EC9-8EF2FAF18C22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989200" y="4658920"/>
                <a:ext cx="2700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9199014-832C-4343-B102-6338A953C24D}"/>
                  </a:ext>
                </a:extLst>
              </p14:cNvPr>
              <p14:cNvContentPartPr/>
              <p14:nvPr/>
            </p14:nvContentPartPr>
            <p14:xfrm>
              <a:off x="4246680" y="4521040"/>
              <a:ext cx="294840" cy="254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9199014-832C-4343-B102-6338A953C24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28680" y="4503040"/>
                <a:ext cx="33048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FF2A54-F492-4CBA-B03A-A137D3D926C4}"/>
                  </a:ext>
                </a:extLst>
              </p14:cNvPr>
              <p14:cNvContentPartPr/>
              <p14:nvPr/>
            </p14:nvContentPartPr>
            <p14:xfrm>
              <a:off x="5547000" y="4675480"/>
              <a:ext cx="204480" cy="2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FF2A54-F492-4CBA-B03A-A137D3D926C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29360" y="4657840"/>
                <a:ext cx="24012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1AC73C0-FE6F-4390-BEAE-2A38C54529A9}"/>
                  </a:ext>
                </a:extLst>
              </p14:cNvPr>
              <p14:cNvContentPartPr/>
              <p14:nvPr/>
            </p14:nvContentPartPr>
            <p14:xfrm>
              <a:off x="5597760" y="4743160"/>
              <a:ext cx="164520" cy="31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1AC73C0-FE6F-4390-BEAE-2A38C54529A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580120" y="4725520"/>
                <a:ext cx="2001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13701A-2D02-4C28-AD46-2BB7EE7A3D4A}"/>
                  </a:ext>
                </a:extLst>
              </p14:cNvPr>
              <p14:cNvContentPartPr/>
              <p14:nvPr/>
            </p14:nvContentPartPr>
            <p14:xfrm>
              <a:off x="5170800" y="4552360"/>
              <a:ext cx="236520" cy="290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13701A-2D02-4C28-AD46-2BB7EE7A3D4A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152800" y="4534382"/>
                <a:ext cx="272160" cy="326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5D9D36A-41DC-4B07-93B7-1C3751DF2A77}"/>
                  </a:ext>
                </a:extLst>
              </p14:cNvPr>
              <p14:cNvContentPartPr/>
              <p14:nvPr/>
            </p14:nvContentPartPr>
            <p14:xfrm>
              <a:off x="6111840" y="4357960"/>
              <a:ext cx="856800" cy="598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5D9D36A-41DC-4B07-93B7-1C3751DF2A7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094200" y="4340309"/>
                <a:ext cx="892440" cy="634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A8A2D90-0C5C-43B6-9B2A-3B3A39DDCC43}"/>
                  </a:ext>
                </a:extLst>
              </p14:cNvPr>
              <p14:cNvContentPartPr/>
              <p14:nvPr/>
            </p14:nvContentPartPr>
            <p14:xfrm>
              <a:off x="7233600" y="4348240"/>
              <a:ext cx="724680" cy="590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A8A2D90-0C5C-43B6-9B2A-3B3A39DDCC43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215951" y="4330240"/>
                <a:ext cx="760338" cy="626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03111559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14:cNvPr>
              <p14:cNvContentPartPr/>
              <p14:nvPr/>
            </p14:nvContentPartPr>
            <p14:xfrm>
              <a:off x="2949716" y="1944095"/>
              <a:ext cx="1404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931716" y="1926455"/>
                <a:ext cx="1760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14:cNvPr>
              <p14:cNvContentPartPr/>
              <p14:nvPr/>
            </p14:nvContentPartPr>
            <p14:xfrm>
              <a:off x="3488996" y="1725575"/>
              <a:ext cx="549360" cy="336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471008" y="1707594"/>
                <a:ext cx="584977" cy="372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14:cNvPr>
              <p14:cNvContentPartPr/>
              <p14:nvPr/>
            </p14:nvContentPartPr>
            <p14:xfrm>
              <a:off x="4266596" y="1628735"/>
              <a:ext cx="8730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248949" y="1611095"/>
                <a:ext cx="90865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14:cNvPr>
              <p14:cNvContentPartPr/>
              <p14:nvPr/>
            </p14:nvContentPartPr>
            <p14:xfrm>
              <a:off x="6600116" y="819095"/>
              <a:ext cx="1588680" cy="42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582116" y="783095"/>
                <a:ext cx="162432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14:cNvPr>
              <p14:cNvContentPartPr/>
              <p14:nvPr/>
            </p14:nvContentPartPr>
            <p14:xfrm>
              <a:off x="374636" y="1194935"/>
              <a:ext cx="5621400" cy="7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6996" y="1159295"/>
                <a:ext cx="56570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14:cNvPr>
              <p14:cNvContentPartPr/>
              <p14:nvPr/>
            </p14:nvContentPartPr>
            <p14:xfrm>
              <a:off x="1005600" y="2671720"/>
              <a:ext cx="360" cy="121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87600" y="2653720"/>
                <a:ext cx="360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14:cNvPr>
              <p14:cNvContentPartPr/>
              <p14:nvPr/>
            </p14:nvContentPartPr>
            <p14:xfrm>
              <a:off x="1086600" y="2539600"/>
              <a:ext cx="158400" cy="219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68600" y="2521600"/>
                <a:ext cx="1940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14:cNvPr>
              <p14:cNvContentPartPr/>
              <p14:nvPr/>
            </p14:nvContentPartPr>
            <p14:xfrm>
              <a:off x="792120" y="2478760"/>
              <a:ext cx="111960" cy="34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74120" y="2461120"/>
                <a:ext cx="1476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14:cNvPr>
              <p14:cNvContentPartPr/>
              <p14:nvPr/>
            </p14:nvContentPartPr>
            <p14:xfrm>
              <a:off x="1371000" y="2428360"/>
              <a:ext cx="214920" cy="315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353360" y="2410720"/>
                <a:ext cx="2505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14:cNvPr>
              <p14:cNvContentPartPr/>
              <p14:nvPr/>
            </p14:nvContentPartPr>
            <p14:xfrm>
              <a:off x="1656840" y="2631400"/>
              <a:ext cx="39960" cy="169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38840" y="2613400"/>
                <a:ext cx="75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14:cNvPr>
              <p14:cNvContentPartPr/>
              <p14:nvPr/>
            </p14:nvContentPartPr>
            <p14:xfrm>
              <a:off x="1848720" y="2608360"/>
              <a:ext cx="230400" cy="33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831080" y="2590360"/>
                <a:ext cx="26604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14:cNvPr>
              <p14:cNvContentPartPr/>
              <p14:nvPr/>
            </p14:nvContentPartPr>
            <p14:xfrm>
              <a:off x="1959240" y="2529520"/>
              <a:ext cx="32040" cy="23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941600" y="2511520"/>
                <a:ext cx="676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14:cNvPr>
              <p14:cNvContentPartPr/>
              <p14:nvPr/>
            </p14:nvContentPartPr>
            <p14:xfrm>
              <a:off x="3616680" y="2519080"/>
              <a:ext cx="212760" cy="35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599040" y="2501440"/>
                <a:ext cx="2484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14:cNvPr>
              <p14:cNvContentPartPr/>
              <p14:nvPr/>
            </p14:nvContentPartPr>
            <p14:xfrm>
              <a:off x="3637200" y="2641120"/>
              <a:ext cx="225360" cy="44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19200" y="2623480"/>
                <a:ext cx="261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14:cNvPr>
              <p14:cNvContentPartPr/>
              <p14:nvPr/>
            </p14:nvContentPartPr>
            <p14:xfrm>
              <a:off x="5037240" y="2350600"/>
              <a:ext cx="547200" cy="330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19240" y="2332600"/>
                <a:ext cx="5828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14:cNvPr>
              <p14:cNvContentPartPr/>
              <p14:nvPr/>
            </p14:nvContentPartPr>
            <p14:xfrm>
              <a:off x="4213560" y="2295520"/>
              <a:ext cx="651960" cy="425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95570" y="2277865"/>
                <a:ext cx="687580" cy="461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14:cNvPr>
              <p14:cNvContentPartPr/>
              <p14:nvPr/>
            </p14:nvContentPartPr>
            <p14:xfrm>
              <a:off x="2223120" y="2401360"/>
              <a:ext cx="1030680" cy="397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05474" y="2383704"/>
                <a:ext cx="1066332" cy="433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6327A73-3D79-4ED9-8706-96E8E44BF645}"/>
                  </a:ext>
                </a:extLst>
              </p14:cNvPr>
              <p14:cNvContentPartPr/>
              <p14:nvPr/>
            </p14:nvContentPartPr>
            <p14:xfrm>
              <a:off x="604920" y="1964320"/>
              <a:ext cx="545760" cy="961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6327A73-3D79-4ED9-8706-96E8E44BF64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87280" y="1946327"/>
                <a:ext cx="581400" cy="9971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AD02CA0-04B7-468B-8A03-7E32C49E1764}"/>
                  </a:ext>
                </a:extLst>
              </p14:cNvPr>
              <p14:cNvContentPartPr/>
              <p14:nvPr/>
            </p14:nvContentPartPr>
            <p14:xfrm>
              <a:off x="6968640" y="1848760"/>
              <a:ext cx="628560" cy="16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AD02CA0-04B7-468B-8A03-7E32C49E1764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950650" y="1830760"/>
                <a:ext cx="6641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2DC9E6C-2BA5-4643-8B2F-93DA6121842A}"/>
                  </a:ext>
                </a:extLst>
              </p14:cNvPr>
              <p14:cNvContentPartPr/>
              <p14:nvPr/>
            </p14:nvContentPartPr>
            <p14:xfrm>
              <a:off x="6136320" y="1697560"/>
              <a:ext cx="429840" cy="358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2DC9E6C-2BA5-4643-8B2F-93DA6121842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118320" y="1679938"/>
                <a:ext cx="465480" cy="394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84F3A5-0E02-4ACA-B07B-995682E03DCE}"/>
                  </a:ext>
                </a:extLst>
              </p14:cNvPr>
              <p14:cNvContentPartPr/>
              <p14:nvPr/>
            </p14:nvContentPartPr>
            <p14:xfrm>
              <a:off x="7876560" y="1641400"/>
              <a:ext cx="1051560" cy="49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84F3A5-0E02-4ACA-B07B-995682E03DC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858920" y="1623747"/>
                <a:ext cx="108720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3E27F4-6552-473E-A64A-18102AA12898}"/>
                  </a:ext>
                </a:extLst>
              </p14:cNvPr>
              <p14:cNvContentPartPr/>
              <p14:nvPr/>
            </p14:nvContentPartPr>
            <p14:xfrm>
              <a:off x="6313800" y="2224600"/>
              <a:ext cx="1508760" cy="434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3E27F4-6552-473E-A64A-18102AA1289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296160" y="2206960"/>
                <a:ext cx="154440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F330504-316B-4262-8113-3FA2F6ABB982}"/>
                  </a:ext>
                </a:extLst>
              </p14:cNvPr>
              <p14:cNvContentPartPr/>
              <p14:nvPr/>
            </p14:nvContentPartPr>
            <p14:xfrm>
              <a:off x="6888000" y="2813560"/>
              <a:ext cx="18540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F330504-316B-4262-8113-3FA2F6ABB98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870360" y="279592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091EA1F-22EC-4AC1-A474-E08B57B4B843}"/>
                  </a:ext>
                </a:extLst>
              </p14:cNvPr>
              <p14:cNvContentPartPr/>
              <p14:nvPr/>
            </p14:nvContentPartPr>
            <p14:xfrm>
              <a:off x="6928680" y="2895280"/>
              <a:ext cx="13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091EA1F-22EC-4AC1-A474-E08B57B4B84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911040" y="2877280"/>
                <a:ext cx="17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2243A12-0DC6-43EE-B3B5-85A4E8453D7D}"/>
                  </a:ext>
                </a:extLst>
              </p14:cNvPr>
              <p14:cNvContentPartPr/>
              <p14:nvPr/>
            </p14:nvContentPartPr>
            <p14:xfrm>
              <a:off x="7254120" y="2824000"/>
              <a:ext cx="11700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2243A12-0DC6-43EE-B3B5-85A4E8453D7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236120" y="2806360"/>
                <a:ext cx="152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213F4A4-004D-4B5E-8C7B-0E532109B579}"/>
                  </a:ext>
                </a:extLst>
              </p14:cNvPr>
              <p14:cNvContentPartPr/>
              <p14:nvPr/>
            </p14:nvContentPartPr>
            <p14:xfrm>
              <a:off x="7483080" y="2691880"/>
              <a:ext cx="116640" cy="194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213F4A4-004D-4B5E-8C7B-0E532109B5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465080" y="2674240"/>
                <a:ext cx="1522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8CEEE0-7CBA-45B8-9CF1-8C8ABC5824DC}"/>
                  </a:ext>
                </a:extLst>
              </p14:cNvPr>
              <p14:cNvContentPartPr/>
              <p14:nvPr/>
            </p14:nvContentPartPr>
            <p14:xfrm>
              <a:off x="6520800" y="2713480"/>
              <a:ext cx="225360" cy="381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8CEEE0-7CBA-45B8-9CF1-8C8ABC5824D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503160" y="2695480"/>
                <a:ext cx="26100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7C827EA-D94D-4B14-BD07-ABE68AF7541F}"/>
                  </a:ext>
                </a:extLst>
              </p14:cNvPr>
              <p14:cNvContentPartPr/>
              <p14:nvPr/>
            </p14:nvContentPartPr>
            <p14:xfrm>
              <a:off x="8015880" y="2204080"/>
              <a:ext cx="284040" cy="246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7C827EA-D94D-4B14-BD07-ABE68AF7541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997880" y="2186440"/>
                <a:ext cx="319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D77136-1C1E-4774-9A94-A7BD319DC1AA}"/>
                  </a:ext>
                </a:extLst>
              </p14:cNvPr>
              <p14:cNvContentPartPr/>
              <p14:nvPr/>
            </p14:nvContentPartPr>
            <p14:xfrm>
              <a:off x="7819320" y="2570200"/>
              <a:ext cx="115560" cy="47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D77136-1C1E-4774-9A94-A7BD319DC1A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801320" y="2552560"/>
                <a:ext cx="151200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191E9AF-36FC-4B7C-B493-1F4EEA7E87DD}"/>
                  </a:ext>
                </a:extLst>
              </p14:cNvPr>
              <p14:cNvContentPartPr/>
              <p14:nvPr/>
            </p14:nvContentPartPr>
            <p14:xfrm>
              <a:off x="8106240" y="2619160"/>
              <a:ext cx="987480" cy="317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191E9AF-36FC-4B7C-B493-1F4EEA7E87D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8088600" y="2601160"/>
                <a:ext cx="10231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64B82CB-2E07-4656-BD55-085DCF3C6412}"/>
                  </a:ext>
                </a:extLst>
              </p14:cNvPr>
              <p14:cNvContentPartPr/>
              <p14:nvPr/>
            </p14:nvContentPartPr>
            <p14:xfrm>
              <a:off x="4906920" y="1938400"/>
              <a:ext cx="921240" cy="100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64B82CB-2E07-4656-BD55-085DCF3C6412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889280" y="1920754"/>
                <a:ext cx="956880" cy="1044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716FF1F-6572-46E9-BED7-B3E934781AB9}"/>
                  </a:ext>
                </a:extLst>
              </p14:cNvPr>
              <p14:cNvContentPartPr/>
              <p14:nvPr/>
            </p14:nvContentPartPr>
            <p14:xfrm>
              <a:off x="375240" y="3210280"/>
              <a:ext cx="282960" cy="28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716FF1F-6572-46E9-BED7-B3E934781AB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57600" y="3192640"/>
                <a:ext cx="31860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E806BB-BB21-46C1-874B-157B2A71A238}"/>
                  </a:ext>
                </a:extLst>
              </p14:cNvPr>
              <p14:cNvContentPartPr/>
              <p14:nvPr/>
            </p14:nvContentPartPr>
            <p14:xfrm>
              <a:off x="1146360" y="3249520"/>
              <a:ext cx="179640" cy="28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E806BB-BB21-46C1-874B-157B2A71A23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128720" y="3231520"/>
                <a:ext cx="21528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3280D15-5C09-424C-8B57-70615C8B2B0B}"/>
                  </a:ext>
                </a:extLst>
              </p14:cNvPr>
              <p14:cNvContentPartPr/>
              <p14:nvPr/>
            </p14:nvContentPartPr>
            <p14:xfrm>
              <a:off x="1402320" y="3403240"/>
              <a:ext cx="30240" cy="139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3280D15-5C09-424C-8B57-70615C8B2B0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384320" y="3385240"/>
                <a:ext cx="658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815C8BE-AAFF-44FB-AEF7-41CEA6C56B2A}"/>
                  </a:ext>
                </a:extLst>
              </p14:cNvPr>
              <p14:cNvContentPartPr/>
              <p14:nvPr/>
            </p14:nvContentPartPr>
            <p14:xfrm>
              <a:off x="1523640" y="3386320"/>
              <a:ext cx="185040" cy="16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815C8BE-AAFF-44FB-AEF7-41CEA6C56B2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505640" y="3368680"/>
                <a:ext cx="220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AFB0778-CDAB-41A1-8C20-AC87143C80AE}"/>
                  </a:ext>
                </a:extLst>
              </p14:cNvPr>
              <p14:cNvContentPartPr/>
              <p14:nvPr/>
            </p14:nvContentPartPr>
            <p14:xfrm>
              <a:off x="1583400" y="3291280"/>
              <a:ext cx="31680" cy="20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AFB0778-CDAB-41A1-8C20-AC87143C80AE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565760" y="3273640"/>
                <a:ext cx="6732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75A05AA-14C1-4DDF-AB19-BCEA95FA3095}"/>
                  </a:ext>
                </a:extLst>
              </p14:cNvPr>
              <p14:cNvContentPartPr/>
              <p14:nvPr/>
            </p14:nvContentPartPr>
            <p14:xfrm>
              <a:off x="1758720" y="3245560"/>
              <a:ext cx="322200" cy="237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75A05AA-14C1-4DDF-AB19-BCEA95FA309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740720" y="3227560"/>
                <a:ext cx="3578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65E362D-1B92-4CAB-9DE5-0C851C727B0E}"/>
                  </a:ext>
                </a:extLst>
              </p14:cNvPr>
              <p14:cNvContentPartPr/>
              <p14:nvPr/>
            </p14:nvContentPartPr>
            <p14:xfrm>
              <a:off x="2356680" y="3139000"/>
              <a:ext cx="741240" cy="354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65E362D-1B92-4CAB-9DE5-0C851C727B0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339031" y="3121018"/>
                <a:ext cx="776897" cy="39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11CFA5D-BDD7-41EA-963E-FE3C37EC7930}"/>
                  </a:ext>
                </a:extLst>
              </p14:cNvPr>
              <p14:cNvContentPartPr/>
              <p14:nvPr/>
            </p14:nvContentPartPr>
            <p14:xfrm>
              <a:off x="4012680" y="3279400"/>
              <a:ext cx="662040" cy="18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11CFA5D-BDD7-41EA-963E-FE3C37EC793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994690" y="3261400"/>
                <a:ext cx="697661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8E3A25-07B5-4DF9-BD55-EBC66D6A67B3}"/>
                  </a:ext>
                </a:extLst>
              </p14:cNvPr>
              <p14:cNvContentPartPr/>
              <p14:nvPr/>
            </p14:nvContentPartPr>
            <p14:xfrm>
              <a:off x="3321840" y="3240160"/>
              <a:ext cx="332280" cy="285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8E3A25-07B5-4DF9-BD55-EBC66D6A67B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303840" y="3222520"/>
                <a:ext cx="36792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6DFD0F2-AD42-48F9-93E1-81FB60B5710B}"/>
                  </a:ext>
                </a:extLst>
              </p14:cNvPr>
              <p14:cNvContentPartPr/>
              <p14:nvPr/>
            </p14:nvContentPartPr>
            <p14:xfrm>
              <a:off x="4918080" y="3128920"/>
              <a:ext cx="853200" cy="347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6DFD0F2-AD42-48F9-93E1-81FB60B5710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900072" y="3110939"/>
                <a:ext cx="888855" cy="3826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0931147-86A2-4FF9-9080-601ACF92CE29}"/>
                  </a:ext>
                </a:extLst>
              </p14:cNvPr>
              <p14:cNvContentPartPr/>
              <p14:nvPr/>
            </p14:nvContentPartPr>
            <p14:xfrm>
              <a:off x="1862760" y="4104880"/>
              <a:ext cx="454680" cy="231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0931147-86A2-4FF9-9080-601ACF92CE2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44760" y="4087240"/>
                <a:ext cx="49032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A55AF8-70CD-4585-BF96-2A05D708ED8C}"/>
                  </a:ext>
                </a:extLst>
              </p14:cNvPr>
              <p14:cNvContentPartPr/>
              <p14:nvPr/>
            </p14:nvContentPartPr>
            <p14:xfrm>
              <a:off x="2478720" y="4157080"/>
              <a:ext cx="194400" cy="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A55AF8-70CD-4585-BF96-2A05D708ED8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460720" y="4139440"/>
                <a:ext cx="2300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F6D659D-5329-44A5-B928-3AB46CD56780}"/>
                  </a:ext>
                </a:extLst>
              </p14:cNvPr>
              <p14:cNvContentPartPr/>
              <p14:nvPr/>
            </p14:nvContentPartPr>
            <p14:xfrm>
              <a:off x="2509320" y="4225840"/>
              <a:ext cx="183600" cy="20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F6D659D-5329-44A5-B928-3AB46CD5678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491320" y="420784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CB8A182-B66B-40CE-9884-92BBDD77179C}"/>
                  </a:ext>
                </a:extLst>
              </p14:cNvPr>
              <p14:cNvContentPartPr/>
              <p14:nvPr/>
            </p14:nvContentPartPr>
            <p14:xfrm>
              <a:off x="720840" y="4033240"/>
              <a:ext cx="435240" cy="286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CB8A182-B66B-40CE-9884-92BBDD77179C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03185" y="4015600"/>
                <a:ext cx="47091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888ADDE-EE7A-48B2-B307-045DC6D0C777}"/>
                  </a:ext>
                </a:extLst>
              </p14:cNvPr>
              <p14:cNvContentPartPr/>
              <p14:nvPr/>
            </p14:nvContentPartPr>
            <p14:xfrm>
              <a:off x="2997120" y="3941800"/>
              <a:ext cx="693360" cy="35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888ADDE-EE7A-48B2-B307-045DC6D0C777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979129" y="3924160"/>
                <a:ext cx="728982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D58DD23-CDD5-4BEB-A08F-F986FE187C94}"/>
                  </a:ext>
                </a:extLst>
              </p14:cNvPr>
              <p14:cNvContentPartPr/>
              <p14:nvPr/>
            </p14:nvContentPartPr>
            <p14:xfrm>
              <a:off x="3687960" y="4144840"/>
              <a:ext cx="360" cy="67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D58DD23-CDD5-4BEB-A08F-F986FE187C9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669960" y="4127200"/>
                <a:ext cx="360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F06988A-DCFD-4BF6-B7A7-C65C9AD6A020}"/>
                  </a:ext>
                </a:extLst>
              </p14:cNvPr>
              <p14:cNvContentPartPr/>
              <p14:nvPr/>
            </p14:nvContentPartPr>
            <p14:xfrm>
              <a:off x="3728640" y="3922000"/>
              <a:ext cx="160560" cy="92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F06988A-DCFD-4BF6-B7A7-C65C9AD6A020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710640" y="3904000"/>
                <a:ext cx="1962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D73857B-1103-40BA-89E1-AB008A77A733}"/>
                  </a:ext>
                </a:extLst>
              </p14:cNvPr>
              <p14:cNvContentPartPr/>
              <p14:nvPr/>
            </p14:nvContentPartPr>
            <p14:xfrm>
              <a:off x="4012680" y="4084720"/>
              <a:ext cx="203760" cy="9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D73857B-1103-40BA-89E1-AB008A77A73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4680" y="4067080"/>
                <a:ext cx="239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9741B16-3001-4B3E-ABA0-F41C95E391E6}"/>
                  </a:ext>
                </a:extLst>
              </p14:cNvPr>
              <p14:cNvContentPartPr/>
              <p14:nvPr/>
            </p14:nvContentPartPr>
            <p14:xfrm>
              <a:off x="4266840" y="4023880"/>
              <a:ext cx="294840" cy="16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9741B16-3001-4B3E-ABA0-F41C95E391E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249200" y="4006240"/>
                <a:ext cx="3304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1AF1451-2979-4392-8E94-417A01DBC0B8}"/>
                  </a:ext>
                </a:extLst>
              </p14:cNvPr>
              <p14:cNvContentPartPr/>
              <p14:nvPr/>
            </p14:nvContentPartPr>
            <p14:xfrm>
              <a:off x="4621800" y="4028560"/>
              <a:ext cx="196920" cy="306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1AF1451-2979-4392-8E94-417A01DBC0B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604160" y="4010560"/>
                <a:ext cx="232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B90D085-17E9-4AF9-ABEC-F0247BB94448}"/>
                  </a:ext>
                </a:extLst>
              </p14:cNvPr>
              <p14:cNvContentPartPr/>
              <p14:nvPr/>
            </p14:nvContentPartPr>
            <p14:xfrm>
              <a:off x="4925640" y="3890680"/>
              <a:ext cx="624960" cy="276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B90D085-17E9-4AF9-ABEC-F0247BB9444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08000" y="3873040"/>
                <a:ext cx="66060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352787D-AB54-4F84-8242-9AA580F6D7FE}"/>
                  </a:ext>
                </a:extLst>
              </p14:cNvPr>
              <p14:cNvContentPartPr/>
              <p14:nvPr/>
            </p14:nvContentPartPr>
            <p14:xfrm>
              <a:off x="5902680" y="4001920"/>
              <a:ext cx="232560" cy="31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352787D-AB54-4F84-8242-9AA580F6D7F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885040" y="3984280"/>
                <a:ext cx="2682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B3542A-57F6-4988-B0F2-7DFDA8313FA8}"/>
                  </a:ext>
                </a:extLst>
              </p14:cNvPr>
              <p14:cNvContentPartPr/>
              <p14:nvPr/>
            </p14:nvContentPartPr>
            <p14:xfrm>
              <a:off x="5973600" y="4090480"/>
              <a:ext cx="181080" cy="14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B3542A-57F6-4988-B0F2-7DFDA8313FA8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955960" y="4072480"/>
                <a:ext cx="216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9B67113-FE4C-4D30-84AD-C5D8622A0FBA}"/>
                  </a:ext>
                </a:extLst>
              </p14:cNvPr>
              <p14:cNvContentPartPr/>
              <p14:nvPr/>
            </p14:nvContentPartPr>
            <p14:xfrm>
              <a:off x="6339360" y="3761080"/>
              <a:ext cx="1024920" cy="436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9B67113-FE4C-4D30-84AD-C5D8622A0FBA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321360" y="3743080"/>
                <a:ext cx="106056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E992789-C72D-48BC-BB82-F9807738E4E7}"/>
                  </a:ext>
                </a:extLst>
              </p14:cNvPr>
              <p14:cNvContentPartPr/>
              <p14:nvPr/>
            </p14:nvContentPartPr>
            <p14:xfrm>
              <a:off x="7726440" y="3909760"/>
              <a:ext cx="179640" cy="275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E992789-C72D-48BC-BB82-F9807738E4E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708440" y="3891760"/>
                <a:ext cx="2152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4915577-ABC1-4BAD-B15E-16CFAC667CA4}"/>
                  </a:ext>
                </a:extLst>
              </p14:cNvPr>
              <p14:cNvContentPartPr/>
              <p14:nvPr/>
            </p14:nvContentPartPr>
            <p14:xfrm>
              <a:off x="8001120" y="3667120"/>
              <a:ext cx="306000" cy="448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4915577-ABC1-4BAD-B15E-16CFAC667CA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983141" y="3649480"/>
                <a:ext cx="341598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4E9AA99-9EB3-4E4F-B1DF-40882B9CD695}"/>
                  </a:ext>
                </a:extLst>
              </p14:cNvPr>
              <p14:cNvContentPartPr/>
              <p14:nvPr/>
            </p14:nvContentPartPr>
            <p14:xfrm>
              <a:off x="7467240" y="3951880"/>
              <a:ext cx="152280" cy="141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4E9AA99-9EB3-4E4F-B1DF-40882B9CD69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449240" y="3933880"/>
                <a:ext cx="187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AF1A976-A0AF-4A9A-B285-56615C0B6FA3}"/>
                  </a:ext>
                </a:extLst>
              </p14:cNvPr>
              <p14:cNvContentPartPr/>
              <p14:nvPr/>
            </p14:nvContentPartPr>
            <p14:xfrm>
              <a:off x="2345160" y="4613200"/>
              <a:ext cx="469800" cy="255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AF1A976-A0AF-4A9A-B285-56615C0B6FA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327520" y="4595560"/>
                <a:ext cx="50544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F454A65-192D-4CC7-AC28-8A2D914201BE}"/>
                  </a:ext>
                </a:extLst>
              </p14:cNvPr>
              <p14:cNvContentPartPr/>
              <p14:nvPr/>
            </p14:nvContentPartPr>
            <p14:xfrm>
              <a:off x="1178400" y="4626160"/>
              <a:ext cx="825480" cy="34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F454A65-192D-4CC7-AC28-8A2D914201B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160400" y="4608179"/>
                <a:ext cx="86112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6E131FF-0F90-417A-8D4D-849367944277}"/>
                  </a:ext>
                </a:extLst>
              </p14:cNvPr>
              <p14:cNvContentPartPr/>
              <p14:nvPr/>
            </p14:nvContentPartPr>
            <p14:xfrm>
              <a:off x="474600" y="516760"/>
              <a:ext cx="3034080" cy="946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6E131FF-0F90-417A-8D4D-849367944277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56600" y="499120"/>
                <a:ext cx="3069720" cy="9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E72ED46-EAAC-4197-9B31-F563088C6A28}"/>
                  </a:ext>
                </a:extLst>
              </p14:cNvPr>
              <p14:cNvContentPartPr/>
              <p14:nvPr/>
            </p14:nvContentPartPr>
            <p14:xfrm>
              <a:off x="3464040" y="4497640"/>
              <a:ext cx="427320" cy="287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E72ED46-EAAC-4197-9B31-F563088C6A2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446400" y="4479663"/>
                <a:ext cx="462960" cy="32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5548A81-2AEC-4F6D-9EC9-8EF2FAF18C22}"/>
                  </a:ext>
                </a:extLst>
              </p14:cNvPr>
              <p14:cNvContentPartPr/>
              <p14:nvPr/>
            </p14:nvContentPartPr>
            <p14:xfrm>
              <a:off x="3006840" y="4676560"/>
              <a:ext cx="234360" cy="88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5548A81-2AEC-4F6D-9EC9-8EF2FAF18C22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989200" y="4658920"/>
                <a:ext cx="2700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9199014-832C-4343-B102-6338A953C24D}"/>
                  </a:ext>
                </a:extLst>
              </p14:cNvPr>
              <p14:cNvContentPartPr/>
              <p14:nvPr/>
            </p14:nvContentPartPr>
            <p14:xfrm>
              <a:off x="4246680" y="4521040"/>
              <a:ext cx="294840" cy="254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9199014-832C-4343-B102-6338A953C24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28680" y="4503040"/>
                <a:ext cx="33048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FF2A54-F492-4CBA-B03A-A137D3D926C4}"/>
                  </a:ext>
                </a:extLst>
              </p14:cNvPr>
              <p14:cNvContentPartPr/>
              <p14:nvPr/>
            </p14:nvContentPartPr>
            <p14:xfrm>
              <a:off x="5547000" y="4675480"/>
              <a:ext cx="204480" cy="2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FF2A54-F492-4CBA-B03A-A137D3D926C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29360" y="4657840"/>
                <a:ext cx="24012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1AC73C0-FE6F-4390-BEAE-2A38C54529A9}"/>
                  </a:ext>
                </a:extLst>
              </p14:cNvPr>
              <p14:cNvContentPartPr/>
              <p14:nvPr/>
            </p14:nvContentPartPr>
            <p14:xfrm>
              <a:off x="5597760" y="4743160"/>
              <a:ext cx="164520" cy="31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1AC73C0-FE6F-4390-BEAE-2A38C54529A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580120" y="4725520"/>
                <a:ext cx="2001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13701A-2D02-4C28-AD46-2BB7EE7A3D4A}"/>
                  </a:ext>
                </a:extLst>
              </p14:cNvPr>
              <p14:cNvContentPartPr/>
              <p14:nvPr/>
            </p14:nvContentPartPr>
            <p14:xfrm>
              <a:off x="5170800" y="4552360"/>
              <a:ext cx="236520" cy="290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13701A-2D02-4C28-AD46-2BB7EE7A3D4A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152800" y="4534382"/>
                <a:ext cx="272160" cy="326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5D9D36A-41DC-4B07-93B7-1C3751DF2A77}"/>
                  </a:ext>
                </a:extLst>
              </p14:cNvPr>
              <p14:cNvContentPartPr/>
              <p14:nvPr/>
            </p14:nvContentPartPr>
            <p14:xfrm>
              <a:off x="6111840" y="4357960"/>
              <a:ext cx="856800" cy="598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5D9D36A-41DC-4B07-93B7-1C3751DF2A7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094200" y="4340309"/>
                <a:ext cx="892440" cy="634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A8A2D90-0C5C-43B6-9B2A-3B3A39DDCC43}"/>
                  </a:ext>
                </a:extLst>
              </p14:cNvPr>
              <p14:cNvContentPartPr/>
              <p14:nvPr/>
            </p14:nvContentPartPr>
            <p14:xfrm>
              <a:off x="7233600" y="4348240"/>
              <a:ext cx="724680" cy="590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A8A2D90-0C5C-43B6-9B2A-3B3A39DDCC43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215951" y="4330240"/>
                <a:ext cx="760338" cy="62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671CB3C-840A-4B84-9F37-0717E18E18EE}"/>
                  </a:ext>
                </a:extLst>
              </p14:cNvPr>
              <p14:cNvContentPartPr/>
              <p14:nvPr/>
            </p14:nvContentPartPr>
            <p14:xfrm>
              <a:off x="995160" y="5201440"/>
              <a:ext cx="386280" cy="282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671CB3C-840A-4B84-9F37-0717E18E18E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977520" y="5183440"/>
                <a:ext cx="42192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C2A9270-7C78-4F91-A754-28B475C0E1CC}"/>
                  </a:ext>
                </a:extLst>
              </p14:cNvPr>
              <p14:cNvContentPartPr/>
              <p14:nvPr/>
            </p14:nvContentPartPr>
            <p14:xfrm>
              <a:off x="1828560" y="5241760"/>
              <a:ext cx="301680" cy="388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C2A9270-7C78-4F91-A754-28B475C0E1C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810581" y="5224120"/>
                <a:ext cx="337278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4327177-69CD-4BA2-A04A-F905B83C5476}"/>
                  </a:ext>
                </a:extLst>
              </p14:cNvPr>
              <p14:cNvContentPartPr/>
              <p14:nvPr/>
            </p14:nvContentPartPr>
            <p14:xfrm>
              <a:off x="4256400" y="5181280"/>
              <a:ext cx="1234440" cy="4708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4327177-69CD-4BA2-A04A-F905B83C5476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238760" y="5163640"/>
                <a:ext cx="127008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CAAE0B02-458B-4E21-BC83-FE0839047CA6}"/>
                  </a:ext>
                </a:extLst>
              </p14:cNvPr>
              <p14:cNvContentPartPr/>
              <p14:nvPr/>
            </p14:nvContentPartPr>
            <p14:xfrm>
              <a:off x="2265600" y="5130160"/>
              <a:ext cx="1850760" cy="6706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CAAE0B02-458B-4E21-BC83-FE0839047CA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247604" y="5112520"/>
                <a:ext cx="1886393" cy="706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63926261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14:cNvPr>
              <p14:cNvContentPartPr/>
              <p14:nvPr/>
            </p14:nvContentPartPr>
            <p14:xfrm>
              <a:off x="2949716" y="1944095"/>
              <a:ext cx="1404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931716" y="1926455"/>
                <a:ext cx="1760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14:cNvPr>
              <p14:cNvContentPartPr/>
              <p14:nvPr/>
            </p14:nvContentPartPr>
            <p14:xfrm>
              <a:off x="3488996" y="1725575"/>
              <a:ext cx="549360" cy="336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471008" y="1707594"/>
                <a:ext cx="584977" cy="372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14:cNvPr>
              <p14:cNvContentPartPr/>
              <p14:nvPr/>
            </p14:nvContentPartPr>
            <p14:xfrm>
              <a:off x="4266596" y="1628735"/>
              <a:ext cx="8730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248949" y="1611095"/>
                <a:ext cx="90865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14:cNvPr>
              <p14:cNvContentPartPr/>
              <p14:nvPr/>
            </p14:nvContentPartPr>
            <p14:xfrm>
              <a:off x="6600116" y="819095"/>
              <a:ext cx="1588680" cy="42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2741377-B425-4607-8762-228A58E6C7D4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582116" y="783095"/>
                <a:ext cx="162432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14:cNvPr>
              <p14:cNvContentPartPr/>
              <p14:nvPr/>
            </p14:nvContentPartPr>
            <p14:xfrm>
              <a:off x="374636" y="1194935"/>
              <a:ext cx="5621400" cy="76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5A9E48-E014-4BE1-AE85-EDBE8F651A7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56996" y="1159295"/>
                <a:ext cx="56570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14:cNvPr>
              <p14:cNvContentPartPr/>
              <p14:nvPr/>
            </p14:nvContentPartPr>
            <p14:xfrm>
              <a:off x="1005600" y="2671720"/>
              <a:ext cx="360" cy="121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1E52CE8-0585-4F04-99AD-59E99DCD2E2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87600" y="2653720"/>
                <a:ext cx="360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14:cNvPr>
              <p14:cNvContentPartPr/>
              <p14:nvPr/>
            </p14:nvContentPartPr>
            <p14:xfrm>
              <a:off x="1086600" y="2539600"/>
              <a:ext cx="158400" cy="219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E04E299-1B93-4C8E-BD8E-BCB69930DFC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68600" y="2521600"/>
                <a:ext cx="1940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14:cNvPr>
              <p14:cNvContentPartPr/>
              <p14:nvPr/>
            </p14:nvContentPartPr>
            <p14:xfrm>
              <a:off x="792120" y="2478760"/>
              <a:ext cx="111960" cy="34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C7B46F-1BC6-4340-B6BA-F202B9588516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74120" y="2461120"/>
                <a:ext cx="1476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14:cNvPr>
              <p14:cNvContentPartPr/>
              <p14:nvPr/>
            </p14:nvContentPartPr>
            <p14:xfrm>
              <a:off x="1371000" y="2428360"/>
              <a:ext cx="214920" cy="315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888F52-6BD4-47A5-B7EA-6489E0F05AFB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353360" y="2410720"/>
                <a:ext cx="2505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14:cNvPr>
              <p14:cNvContentPartPr/>
              <p14:nvPr/>
            </p14:nvContentPartPr>
            <p14:xfrm>
              <a:off x="1656840" y="2631400"/>
              <a:ext cx="39960" cy="169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C5BEC6D-4BB9-4E5B-AACC-846850C8D014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638840" y="2613400"/>
                <a:ext cx="75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14:cNvPr>
              <p14:cNvContentPartPr/>
              <p14:nvPr/>
            </p14:nvContentPartPr>
            <p14:xfrm>
              <a:off x="1848720" y="2608360"/>
              <a:ext cx="230400" cy="33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1CB49BA-0911-4AEF-A8D2-BF8D947AA652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831080" y="2590360"/>
                <a:ext cx="26604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14:cNvPr>
              <p14:cNvContentPartPr/>
              <p14:nvPr/>
            </p14:nvContentPartPr>
            <p14:xfrm>
              <a:off x="1959240" y="2529520"/>
              <a:ext cx="32040" cy="23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3C730DC-7F81-48BB-B760-ACB1CA7A7EC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941600" y="2511520"/>
                <a:ext cx="676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14:cNvPr>
              <p14:cNvContentPartPr/>
              <p14:nvPr/>
            </p14:nvContentPartPr>
            <p14:xfrm>
              <a:off x="3616680" y="2519080"/>
              <a:ext cx="212760" cy="35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D1AA7E7-DE6D-4AFF-97E0-9BD5CC359CD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599040" y="2501440"/>
                <a:ext cx="2484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14:cNvPr>
              <p14:cNvContentPartPr/>
              <p14:nvPr/>
            </p14:nvContentPartPr>
            <p14:xfrm>
              <a:off x="3637200" y="2641120"/>
              <a:ext cx="225360" cy="44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A275FCD-5B80-4EBC-94A1-8C9FD05B229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19200" y="2623480"/>
                <a:ext cx="261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14:cNvPr>
              <p14:cNvContentPartPr/>
              <p14:nvPr/>
            </p14:nvContentPartPr>
            <p14:xfrm>
              <a:off x="5037240" y="2350600"/>
              <a:ext cx="547200" cy="330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8DCF9C8-C3CF-47B4-A611-9294301D548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19240" y="2332600"/>
                <a:ext cx="58284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14:cNvPr>
              <p14:cNvContentPartPr/>
              <p14:nvPr/>
            </p14:nvContentPartPr>
            <p14:xfrm>
              <a:off x="4213560" y="2295520"/>
              <a:ext cx="651960" cy="425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FBBCBDA-3448-4EE8-A1F2-3B198243009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195570" y="2277865"/>
                <a:ext cx="687580" cy="4615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14:cNvPr>
              <p14:cNvContentPartPr/>
              <p14:nvPr/>
            </p14:nvContentPartPr>
            <p14:xfrm>
              <a:off x="2223120" y="2401360"/>
              <a:ext cx="1030680" cy="397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886931B-D05D-4171-98DF-E58A2782585A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205474" y="2383704"/>
                <a:ext cx="1066332" cy="433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6327A73-3D79-4ED9-8706-96E8E44BF645}"/>
                  </a:ext>
                </a:extLst>
              </p14:cNvPr>
              <p14:cNvContentPartPr/>
              <p14:nvPr/>
            </p14:nvContentPartPr>
            <p14:xfrm>
              <a:off x="604920" y="1964320"/>
              <a:ext cx="545760" cy="961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6327A73-3D79-4ED9-8706-96E8E44BF64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87280" y="1946327"/>
                <a:ext cx="581400" cy="9971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AD02CA0-04B7-468B-8A03-7E32C49E1764}"/>
                  </a:ext>
                </a:extLst>
              </p14:cNvPr>
              <p14:cNvContentPartPr/>
              <p14:nvPr/>
            </p14:nvContentPartPr>
            <p14:xfrm>
              <a:off x="6968640" y="1848760"/>
              <a:ext cx="628560" cy="162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AD02CA0-04B7-468B-8A03-7E32C49E1764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950650" y="1830760"/>
                <a:ext cx="6641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2DC9E6C-2BA5-4643-8B2F-93DA6121842A}"/>
                  </a:ext>
                </a:extLst>
              </p14:cNvPr>
              <p14:cNvContentPartPr/>
              <p14:nvPr/>
            </p14:nvContentPartPr>
            <p14:xfrm>
              <a:off x="6136320" y="1697560"/>
              <a:ext cx="429840" cy="358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2DC9E6C-2BA5-4643-8B2F-93DA6121842A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118320" y="1679938"/>
                <a:ext cx="465480" cy="394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84F3A5-0E02-4ACA-B07B-995682E03DCE}"/>
                  </a:ext>
                </a:extLst>
              </p14:cNvPr>
              <p14:cNvContentPartPr/>
              <p14:nvPr/>
            </p14:nvContentPartPr>
            <p14:xfrm>
              <a:off x="7876560" y="1641400"/>
              <a:ext cx="1051560" cy="491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84F3A5-0E02-4ACA-B07B-995682E03DC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858920" y="1623747"/>
                <a:ext cx="108720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3E27F4-6552-473E-A64A-18102AA12898}"/>
                  </a:ext>
                </a:extLst>
              </p14:cNvPr>
              <p14:cNvContentPartPr/>
              <p14:nvPr/>
            </p14:nvContentPartPr>
            <p14:xfrm>
              <a:off x="6313800" y="2224600"/>
              <a:ext cx="1508760" cy="434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3E27F4-6552-473E-A64A-18102AA1289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296160" y="2206960"/>
                <a:ext cx="154440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F330504-316B-4262-8113-3FA2F6ABB982}"/>
                  </a:ext>
                </a:extLst>
              </p14:cNvPr>
              <p14:cNvContentPartPr/>
              <p14:nvPr/>
            </p14:nvContentPartPr>
            <p14:xfrm>
              <a:off x="6888000" y="2813560"/>
              <a:ext cx="18540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F330504-316B-4262-8113-3FA2F6ABB98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870360" y="279592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091EA1F-22EC-4AC1-A474-E08B57B4B843}"/>
                  </a:ext>
                </a:extLst>
              </p14:cNvPr>
              <p14:cNvContentPartPr/>
              <p14:nvPr/>
            </p14:nvContentPartPr>
            <p14:xfrm>
              <a:off x="6928680" y="2895280"/>
              <a:ext cx="135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091EA1F-22EC-4AC1-A474-E08B57B4B84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911040" y="2877280"/>
                <a:ext cx="171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2243A12-0DC6-43EE-B3B5-85A4E8453D7D}"/>
                  </a:ext>
                </a:extLst>
              </p14:cNvPr>
              <p14:cNvContentPartPr/>
              <p14:nvPr/>
            </p14:nvContentPartPr>
            <p14:xfrm>
              <a:off x="7254120" y="2824000"/>
              <a:ext cx="11700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2243A12-0DC6-43EE-B3B5-85A4E8453D7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236120" y="2806360"/>
                <a:ext cx="152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213F4A4-004D-4B5E-8C7B-0E532109B579}"/>
                  </a:ext>
                </a:extLst>
              </p14:cNvPr>
              <p14:cNvContentPartPr/>
              <p14:nvPr/>
            </p14:nvContentPartPr>
            <p14:xfrm>
              <a:off x="7483080" y="2691880"/>
              <a:ext cx="116640" cy="194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213F4A4-004D-4B5E-8C7B-0E532109B5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465080" y="2674240"/>
                <a:ext cx="15228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28CEEE0-7CBA-45B8-9CF1-8C8ABC5824DC}"/>
                  </a:ext>
                </a:extLst>
              </p14:cNvPr>
              <p14:cNvContentPartPr/>
              <p14:nvPr/>
            </p14:nvContentPartPr>
            <p14:xfrm>
              <a:off x="6520800" y="2713480"/>
              <a:ext cx="225360" cy="381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28CEEE0-7CBA-45B8-9CF1-8C8ABC5824D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503160" y="2695480"/>
                <a:ext cx="26100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7C827EA-D94D-4B14-BD07-ABE68AF7541F}"/>
                  </a:ext>
                </a:extLst>
              </p14:cNvPr>
              <p14:cNvContentPartPr/>
              <p14:nvPr/>
            </p14:nvContentPartPr>
            <p14:xfrm>
              <a:off x="8015880" y="2204080"/>
              <a:ext cx="284040" cy="246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7C827EA-D94D-4B14-BD07-ABE68AF7541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997880" y="2186440"/>
                <a:ext cx="31968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DD77136-1C1E-4774-9A94-A7BD319DC1AA}"/>
                  </a:ext>
                </a:extLst>
              </p14:cNvPr>
              <p14:cNvContentPartPr/>
              <p14:nvPr/>
            </p14:nvContentPartPr>
            <p14:xfrm>
              <a:off x="7819320" y="2570200"/>
              <a:ext cx="115560" cy="47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DD77136-1C1E-4774-9A94-A7BD319DC1A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801320" y="2552560"/>
                <a:ext cx="151200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191E9AF-36FC-4B7C-B493-1F4EEA7E87DD}"/>
                  </a:ext>
                </a:extLst>
              </p14:cNvPr>
              <p14:cNvContentPartPr/>
              <p14:nvPr/>
            </p14:nvContentPartPr>
            <p14:xfrm>
              <a:off x="8106240" y="2619160"/>
              <a:ext cx="987480" cy="317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191E9AF-36FC-4B7C-B493-1F4EEA7E87D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8088600" y="2601160"/>
                <a:ext cx="10231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64B82CB-2E07-4656-BD55-085DCF3C6412}"/>
                  </a:ext>
                </a:extLst>
              </p14:cNvPr>
              <p14:cNvContentPartPr/>
              <p14:nvPr/>
            </p14:nvContentPartPr>
            <p14:xfrm>
              <a:off x="4906920" y="1938400"/>
              <a:ext cx="921240" cy="1008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64B82CB-2E07-4656-BD55-085DCF3C6412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889280" y="1920754"/>
                <a:ext cx="956880" cy="1044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716FF1F-6572-46E9-BED7-B3E934781AB9}"/>
                  </a:ext>
                </a:extLst>
              </p14:cNvPr>
              <p14:cNvContentPartPr/>
              <p14:nvPr/>
            </p14:nvContentPartPr>
            <p14:xfrm>
              <a:off x="375240" y="3210280"/>
              <a:ext cx="282960" cy="28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716FF1F-6572-46E9-BED7-B3E934781AB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57600" y="3192640"/>
                <a:ext cx="31860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E806BB-BB21-46C1-874B-157B2A71A238}"/>
                  </a:ext>
                </a:extLst>
              </p14:cNvPr>
              <p14:cNvContentPartPr/>
              <p14:nvPr/>
            </p14:nvContentPartPr>
            <p14:xfrm>
              <a:off x="1146360" y="3249520"/>
              <a:ext cx="179640" cy="28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E806BB-BB21-46C1-874B-157B2A71A23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128720" y="3231520"/>
                <a:ext cx="21528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3280D15-5C09-424C-8B57-70615C8B2B0B}"/>
                  </a:ext>
                </a:extLst>
              </p14:cNvPr>
              <p14:cNvContentPartPr/>
              <p14:nvPr/>
            </p14:nvContentPartPr>
            <p14:xfrm>
              <a:off x="1402320" y="3403240"/>
              <a:ext cx="30240" cy="139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3280D15-5C09-424C-8B57-70615C8B2B0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384320" y="3385240"/>
                <a:ext cx="658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815C8BE-AAFF-44FB-AEF7-41CEA6C56B2A}"/>
                  </a:ext>
                </a:extLst>
              </p14:cNvPr>
              <p14:cNvContentPartPr/>
              <p14:nvPr/>
            </p14:nvContentPartPr>
            <p14:xfrm>
              <a:off x="1523640" y="3386320"/>
              <a:ext cx="185040" cy="16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815C8BE-AAFF-44FB-AEF7-41CEA6C56B2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505640" y="3368680"/>
                <a:ext cx="220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AFB0778-CDAB-41A1-8C20-AC87143C80AE}"/>
                  </a:ext>
                </a:extLst>
              </p14:cNvPr>
              <p14:cNvContentPartPr/>
              <p14:nvPr/>
            </p14:nvContentPartPr>
            <p14:xfrm>
              <a:off x="1583400" y="3291280"/>
              <a:ext cx="31680" cy="20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AFB0778-CDAB-41A1-8C20-AC87143C80AE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565760" y="3273640"/>
                <a:ext cx="6732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75A05AA-14C1-4DDF-AB19-BCEA95FA3095}"/>
                  </a:ext>
                </a:extLst>
              </p14:cNvPr>
              <p14:cNvContentPartPr/>
              <p14:nvPr/>
            </p14:nvContentPartPr>
            <p14:xfrm>
              <a:off x="1758720" y="3245560"/>
              <a:ext cx="322200" cy="2379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75A05AA-14C1-4DDF-AB19-BCEA95FA3095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740720" y="3227560"/>
                <a:ext cx="3578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65E362D-1B92-4CAB-9DE5-0C851C727B0E}"/>
                  </a:ext>
                </a:extLst>
              </p14:cNvPr>
              <p14:cNvContentPartPr/>
              <p14:nvPr/>
            </p14:nvContentPartPr>
            <p14:xfrm>
              <a:off x="2356680" y="3139000"/>
              <a:ext cx="741240" cy="354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65E362D-1B92-4CAB-9DE5-0C851C727B0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339031" y="3121018"/>
                <a:ext cx="776897" cy="39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11CFA5D-BDD7-41EA-963E-FE3C37EC7930}"/>
                  </a:ext>
                </a:extLst>
              </p14:cNvPr>
              <p14:cNvContentPartPr/>
              <p14:nvPr/>
            </p14:nvContentPartPr>
            <p14:xfrm>
              <a:off x="4012680" y="3279400"/>
              <a:ext cx="662040" cy="185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11CFA5D-BDD7-41EA-963E-FE3C37EC793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994690" y="3261400"/>
                <a:ext cx="697661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8E3A25-07B5-4DF9-BD55-EBC66D6A67B3}"/>
                  </a:ext>
                </a:extLst>
              </p14:cNvPr>
              <p14:cNvContentPartPr/>
              <p14:nvPr/>
            </p14:nvContentPartPr>
            <p14:xfrm>
              <a:off x="3321840" y="3240160"/>
              <a:ext cx="332280" cy="285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8E3A25-07B5-4DF9-BD55-EBC66D6A67B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303840" y="3222520"/>
                <a:ext cx="36792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6DFD0F2-AD42-48F9-93E1-81FB60B5710B}"/>
                  </a:ext>
                </a:extLst>
              </p14:cNvPr>
              <p14:cNvContentPartPr/>
              <p14:nvPr/>
            </p14:nvContentPartPr>
            <p14:xfrm>
              <a:off x="4918080" y="3128920"/>
              <a:ext cx="853200" cy="347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6DFD0F2-AD42-48F9-93E1-81FB60B5710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900072" y="3110939"/>
                <a:ext cx="888855" cy="3826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0931147-86A2-4FF9-9080-601ACF92CE29}"/>
                  </a:ext>
                </a:extLst>
              </p14:cNvPr>
              <p14:cNvContentPartPr/>
              <p14:nvPr/>
            </p14:nvContentPartPr>
            <p14:xfrm>
              <a:off x="1862760" y="4104880"/>
              <a:ext cx="454680" cy="231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0931147-86A2-4FF9-9080-601ACF92CE2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844760" y="4087240"/>
                <a:ext cx="49032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A55AF8-70CD-4585-BF96-2A05D708ED8C}"/>
                  </a:ext>
                </a:extLst>
              </p14:cNvPr>
              <p14:cNvContentPartPr/>
              <p14:nvPr/>
            </p14:nvContentPartPr>
            <p14:xfrm>
              <a:off x="2478720" y="4157080"/>
              <a:ext cx="194400" cy="9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A55AF8-70CD-4585-BF96-2A05D708ED8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460720" y="4139440"/>
                <a:ext cx="2300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F6D659D-5329-44A5-B928-3AB46CD56780}"/>
                  </a:ext>
                </a:extLst>
              </p14:cNvPr>
              <p14:cNvContentPartPr/>
              <p14:nvPr/>
            </p14:nvContentPartPr>
            <p14:xfrm>
              <a:off x="2509320" y="4225840"/>
              <a:ext cx="183600" cy="20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F6D659D-5329-44A5-B928-3AB46CD5678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491320" y="420784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CB8A182-B66B-40CE-9884-92BBDD77179C}"/>
                  </a:ext>
                </a:extLst>
              </p14:cNvPr>
              <p14:cNvContentPartPr/>
              <p14:nvPr/>
            </p14:nvContentPartPr>
            <p14:xfrm>
              <a:off x="720840" y="4033240"/>
              <a:ext cx="435240" cy="286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CB8A182-B66B-40CE-9884-92BBDD77179C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03185" y="4015600"/>
                <a:ext cx="47091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888ADDE-EE7A-48B2-B307-045DC6D0C777}"/>
                  </a:ext>
                </a:extLst>
              </p14:cNvPr>
              <p14:cNvContentPartPr/>
              <p14:nvPr/>
            </p14:nvContentPartPr>
            <p14:xfrm>
              <a:off x="2997120" y="3941800"/>
              <a:ext cx="693360" cy="35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888ADDE-EE7A-48B2-B307-045DC6D0C777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979129" y="3924160"/>
                <a:ext cx="728982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D58DD23-CDD5-4BEB-A08F-F986FE187C94}"/>
                  </a:ext>
                </a:extLst>
              </p14:cNvPr>
              <p14:cNvContentPartPr/>
              <p14:nvPr/>
            </p14:nvContentPartPr>
            <p14:xfrm>
              <a:off x="3687960" y="4144840"/>
              <a:ext cx="360" cy="67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D58DD23-CDD5-4BEB-A08F-F986FE187C9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669960" y="4127200"/>
                <a:ext cx="360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F06988A-DCFD-4BF6-B7A7-C65C9AD6A020}"/>
                  </a:ext>
                </a:extLst>
              </p14:cNvPr>
              <p14:cNvContentPartPr/>
              <p14:nvPr/>
            </p14:nvContentPartPr>
            <p14:xfrm>
              <a:off x="3728640" y="3922000"/>
              <a:ext cx="160560" cy="92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F06988A-DCFD-4BF6-B7A7-C65C9AD6A020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710640" y="3904000"/>
                <a:ext cx="1962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D73857B-1103-40BA-89E1-AB008A77A733}"/>
                  </a:ext>
                </a:extLst>
              </p14:cNvPr>
              <p14:cNvContentPartPr/>
              <p14:nvPr/>
            </p14:nvContentPartPr>
            <p14:xfrm>
              <a:off x="4012680" y="4084720"/>
              <a:ext cx="203760" cy="9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D73857B-1103-40BA-89E1-AB008A77A73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994680" y="4067080"/>
                <a:ext cx="2394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9741B16-3001-4B3E-ABA0-F41C95E391E6}"/>
                  </a:ext>
                </a:extLst>
              </p14:cNvPr>
              <p14:cNvContentPartPr/>
              <p14:nvPr/>
            </p14:nvContentPartPr>
            <p14:xfrm>
              <a:off x="4266840" y="4023880"/>
              <a:ext cx="294840" cy="162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9741B16-3001-4B3E-ABA0-F41C95E391E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249200" y="4006240"/>
                <a:ext cx="3304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1AF1451-2979-4392-8E94-417A01DBC0B8}"/>
                  </a:ext>
                </a:extLst>
              </p14:cNvPr>
              <p14:cNvContentPartPr/>
              <p14:nvPr/>
            </p14:nvContentPartPr>
            <p14:xfrm>
              <a:off x="4621800" y="4028560"/>
              <a:ext cx="196920" cy="306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1AF1451-2979-4392-8E94-417A01DBC0B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604160" y="4010560"/>
                <a:ext cx="232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B90D085-17E9-4AF9-ABEC-F0247BB94448}"/>
                  </a:ext>
                </a:extLst>
              </p14:cNvPr>
              <p14:cNvContentPartPr/>
              <p14:nvPr/>
            </p14:nvContentPartPr>
            <p14:xfrm>
              <a:off x="4925640" y="3890680"/>
              <a:ext cx="624960" cy="276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B90D085-17E9-4AF9-ABEC-F0247BB9444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08000" y="3873040"/>
                <a:ext cx="66060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352787D-AB54-4F84-8242-9AA580F6D7FE}"/>
                  </a:ext>
                </a:extLst>
              </p14:cNvPr>
              <p14:cNvContentPartPr/>
              <p14:nvPr/>
            </p14:nvContentPartPr>
            <p14:xfrm>
              <a:off x="5902680" y="4001920"/>
              <a:ext cx="232560" cy="31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352787D-AB54-4F84-8242-9AA580F6D7F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885040" y="3984280"/>
                <a:ext cx="2682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2B3542A-57F6-4988-B0F2-7DFDA8313FA8}"/>
                  </a:ext>
                </a:extLst>
              </p14:cNvPr>
              <p14:cNvContentPartPr/>
              <p14:nvPr/>
            </p14:nvContentPartPr>
            <p14:xfrm>
              <a:off x="5973600" y="4090480"/>
              <a:ext cx="181080" cy="14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2B3542A-57F6-4988-B0F2-7DFDA8313FA8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955960" y="4072480"/>
                <a:ext cx="216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9B67113-FE4C-4D30-84AD-C5D8622A0FBA}"/>
                  </a:ext>
                </a:extLst>
              </p14:cNvPr>
              <p14:cNvContentPartPr/>
              <p14:nvPr/>
            </p14:nvContentPartPr>
            <p14:xfrm>
              <a:off x="6339360" y="3761080"/>
              <a:ext cx="1024920" cy="436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9B67113-FE4C-4D30-84AD-C5D8622A0FBA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321360" y="3743080"/>
                <a:ext cx="106056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E992789-C72D-48BC-BB82-F9807738E4E7}"/>
                  </a:ext>
                </a:extLst>
              </p14:cNvPr>
              <p14:cNvContentPartPr/>
              <p14:nvPr/>
            </p14:nvContentPartPr>
            <p14:xfrm>
              <a:off x="7726440" y="3909760"/>
              <a:ext cx="179640" cy="275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E992789-C72D-48BC-BB82-F9807738E4E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708440" y="3891760"/>
                <a:ext cx="2152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4915577-ABC1-4BAD-B15E-16CFAC667CA4}"/>
                  </a:ext>
                </a:extLst>
              </p14:cNvPr>
              <p14:cNvContentPartPr/>
              <p14:nvPr/>
            </p14:nvContentPartPr>
            <p14:xfrm>
              <a:off x="8001120" y="3667120"/>
              <a:ext cx="306000" cy="448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4915577-ABC1-4BAD-B15E-16CFAC667CA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983141" y="3649480"/>
                <a:ext cx="341598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4E9AA99-9EB3-4E4F-B1DF-40882B9CD695}"/>
                  </a:ext>
                </a:extLst>
              </p14:cNvPr>
              <p14:cNvContentPartPr/>
              <p14:nvPr/>
            </p14:nvContentPartPr>
            <p14:xfrm>
              <a:off x="7467240" y="3951880"/>
              <a:ext cx="152280" cy="141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4E9AA99-9EB3-4E4F-B1DF-40882B9CD69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449240" y="3933880"/>
                <a:ext cx="187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AF1A976-A0AF-4A9A-B285-56615C0B6FA3}"/>
                  </a:ext>
                </a:extLst>
              </p14:cNvPr>
              <p14:cNvContentPartPr/>
              <p14:nvPr/>
            </p14:nvContentPartPr>
            <p14:xfrm>
              <a:off x="2345160" y="4613200"/>
              <a:ext cx="469800" cy="255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AF1A976-A0AF-4A9A-B285-56615C0B6FA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327520" y="4595560"/>
                <a:ext cx="50544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F454A65-192D-4CC7-AC28-8A2D914201BE}"/>
                  </a:ext>
                </a:extLst>
              </p14:cNvPr>
              <p14:cNvContentPartPr/>
              <p14:nvPr/>
            </p14:nvContentPartPr>
            <p14:xfrm>
              <a:off x="1178400" y="4626160"/>
              <a:ext cx="825480" cy="34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F454A65-192D-4CC7-AC28-8A2D914201B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160400" y="4608179"/>
                <a:ext cx="861120" cy="385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6E131FF-0F90-417A-8D4D-849367944277}"/>
                  </a:ext>
                </a:extLst>
              </p14:cNvPr>
              <p14:cNvContentPartPr/>
              <p14:nvPr/>
            </p14:nvContentPartPr>
            <p14:xfrm>
              <a:off x="474600" y="516760"/>
              <a:ext cx="3034080" cy="946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6E131FF-0F90-417A-8D4D-849367944277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56600" y="499120"/>
                <a:ext cx="3069720" cy="9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E72ED46-EAAC-4197-9B31-F563088C6A28}"/>
                  </a:ext>
                </a:extLst>
              </p14:cNvPr>
              <p14:cNvContentPartPr/>
              <p14:nvPr/>
            </p14:nvContentPartPr>
            <p14:xfrm>
              <a:off x="3464040" y="4497640"/>
              <a:ext cx="427320" cy="287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E72ED46-EAAC-4197-9B31-F563088C6A2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446400" y="4479663"/>
                <a:ext cx="462960" cy="32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5548A81-2AEC-4F6D-9EC9-8EF2FAF18C22}"/>
                  </a:ext>
                </a:extLst>
              </p14:cNvPr>
              <p14:cNvContentPartPr/>
              <p14:nvPr/>
            </p14:nvContentPartPr>
            <p14:xfrm>
              <a:off x="3006840" y="4676560"/>
              <a:ext cx="234360" cy="88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5548A81-2AEC-4F6D-9EC9-8EF2FAF18C22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989200" y="4658920"/>
                <a:ext cx="2700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9199014-832C-4343-B102-6338A953C24D}"/>
                  </a:ext>
                </a:extLst>
              </p14:cNvPr>
              <p14:cNvContentPartPr/>
              <p14:nvPr/>
            </p14:nvContentPartPr>
            <p14:xfrm>
              <a:off x="4246680" y="4521040"/>
              <a:ext cx="294840" cy="254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9199014-832C-4343-B102-6338A953C24D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28680" y="4503040"/>
                <a:ext cx="33048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FF2A54-F492-4CBA-B03A-A137D3D926C4}"/>
                  </a:ext>
                </a:extLst>
              </p14:cNvPr>
              <p14:cNvContentPartPr/>
              <p14:nvPr/>
            </p14:nvContentPartPr>
            <p14:xfrm>
              <a:off x="5547000" y="4675480"/>
              <a:ext cx="204480" cy="2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FF2A54-F492-4CBA-B03A-A137D3D926C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29360" y="4657840"/>
                <a:ext cx="24012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1AC73C0-FE6F-4390-BEAE-2A38C54529A9}"/>
                  </a:ext>
                </a:extLst>
              </p14:cNvPr>
              <p14:cNvContentPartPr/>
              <p14:nvPr/>
            </p14:nvContentPartPr>
            <p14:xfrm>
              <a:off x="5597760" y="4743160"/>
              <a:ext cx="164520" cy="31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1AC73C0-FE6F-4390-BEAE-2A38C54529A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580120" y="4725520"/>
                <a:ext cx="2001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13701A-2D02-4C28-AD46-2BB7EE7A3D4A}"/>
                  </a:ext>
                </a:extLst>
              </p14:cNvPr>
              <p14:cNvContentPartPr/>
              <p14:nvPr/>
            </p14:nvContentPartPr>
            <p14:xfrm>
              <a:off x="5170800" y="4552360"/>
              <a:ext cx="236520" cy="290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13701A-2D02-4C28-AD46-2BB7EE7A3D4A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152800" y="4534382"/>
                <a:ext cx="272160" cy="326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5D9D36A-41DC-4B07-93B7-1C3751DF2A77}"/>
                  </a:ext>
                </a:extLst>
              </p14:cNvPr>
              <p14:cNvContentPartPr/>
              <p14:nvPr/>
            </p14:nvContentPartPr>
            <p14:xfrm>
              <a:off x="6111840" y="4357960"/>
              <a:ext cx="856800" cy="598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5D9D36A-41DC-4B07-93B7-1C3751DF2A7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094200" y="4340309"/>
                <a:ext cx="892440" cy="634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A8A2D90-0C5C-43B6-9B2A-3B3A39DDCC43}"/>
                  </a:ext>
                </a:extLst>
              </p14:cNvPr>
              <p14:cNvContentPartPr/>
              <p14:nvPr/>
            </p14:nvContentPartPr>
            <p14:xfrm>
              <a:off x="7233600" y="4348240"/>
              <a:ext cx="724680" cy="590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A8A2D90-0C5C-43B6-9B2A-3B3A39DDCC43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215951" y="4330240"/>
                <a:ext cx="760338" cy="62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671CB3C-840A-4B84-9F37-0717E18E18EE}"/>
                  </a:ext>
                </a:extLst>
              </p14:cNvPr>
              <p14:cNvContentPartPr/>
              <p14:nvPr/>
            </p14:nvContentPartPr>
            <p14:xfrm>
              <a:off x="995160" y="5201440"/>
              <a:ext cx="386280" cy="282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671CB3C-840A-4B84-9F37-0717E18E18E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977520" y="5183440"/>
                <a:ext cx="42192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C2A9270-7C78-4F91-A754-28B475C0E1CC}"/>
                  </a:ext>
                </a:extLst>
              </p14:cNvPr>
              <p14:cNvContentPartPr/>
              <p14:nvPr/>
            </p14:nvContentPartPr>
            <p14:xfrm>
              <a:off x="1828560" y="5241760"/>
              <a:ext cx="301680" cy="388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C2A9270-7C78-4F91-A754-28B475C0E1C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810581" y="5224120"/>
                <a:ext cx="337278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4327177-69CD-4BA2-A04A-F905B83C5476}"/>
                  </a:ext>
                </a:extLst>
              </p14:cNvPr>
              <p14:cNvContentPartPr/>
              <p14:nvPr/>
            </p14:nvContentPartPr>
            <p14:xfrm>
              <a:off x="4256400" y="5181280"/>
              <a:ext cx="1234440" cy="4708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4327177-69CD-4BA2-A04A-F905B83C5476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238760" y="5163640"/>
                <a:ext cx="127008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CAAE0B02-458B-4E21-BC83-FE0839047CA6}"/>
                  </a:ext>
                </a:extLst>
              </p14:cNvPr>
              <p14:cNvContentPartPr/>
              <p14:nvPr/>
            </p14:nvContentPartPr>
            <p14:xfrm>
              <a:off x="2265600" y="5130160"/>
              <a:ext cx="1850760" cy="6706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CAAE0B02-458B-4E21-BC83-FE0839047CA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247604" y="5112520"/>
                <a:ext cx="1886393" cy="70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15F7173-2587-492D-9E8D-6D054E4B88C4}"/>
                  </a:ext>
                </a:extLst>
              </p14:cNvPr>
              <p14:cNvContentPartPr/>
              <p14:nvPr/>
            </p14:nvContentPartPr>
            <p14:xfrm>
              <a:off x="5739960" y="5385040"/>
              <a:ext cx="257400" cy="2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15F7173-2587-492D-9E8D-6D054E4B88C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721960" y="5367040"/>
                <a:ext cx="2930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5DD057D-A59E-43D2-9DB8-35F55C36B4C5}"/>
                  </a:ext>
                </a:extLst>
              </p14:cNvPr>
              <p14:cNvContentPartPr/>
              <p14:nvPr/>
            </p14:nvContentPartPr>
            <p14:xfrm>
              <a:off x="5760120" y="5488000"/>
              <a:ext cx="236880" cy="10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5DD057D-A59E-43D2-9DB8-35F55C36B4C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742480" y="5470360"/>
                <a:ext cx="272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C75276F-A2A1-4C99-B2BD-27530CA1128D}"/>
                  </a:ext>
                </a:extLst>
              </p14:cNvPr>
              <p14:cNvContentPartPr/>
              <p14:nvPr/>
            </p14:nvContentPartPr>
            <p14:xfrm>
              <a:off x="7041000" y="5242120"/>
              <a:ext cx="172800" cy="3056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C75276F-A2A1-4C99-B2BD-27530CA1128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7023323" y="5224120"/>
                <a:ext cx="208514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0845825-893C-4951-9836-10E86EEBC1C1}"/>
                  </a:ext>
                </a:extLst>
              </p14:cNvPr>
              <p14:cNvContentPartPr/>
              <p14:nvPr/>
            </p14:nvContentPartPr>
            <p14:xfrm>
              <a:off x="6251880" y="5261920"/>
              <a:ext cx="667440" cy="321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0845825-893C-4951-9836-10E86EEBC1C1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233880" y="5244280"/>
                <a:ext cx="70308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CFF8E35-ACE4-41D6-B3FD-0D0BF86E8B9B}"/>
                  </a:ext>
                </a:extLst>
              </p14:cNvPr>
              <p14:cNvContentPartPr/>
              <p14:nvPr/>
            </p14:nvContentPartPr>
            <p14:xfrm>
              <a:off x="7356360" y="5155000"/>
              <a:ext cx="267840" cy="300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CFF8E35-ACE4-41D6-B3FD-0D0BF86E8B9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338384" y="5137000"/>
                <a:ext cx="303432" cy="33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50713856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14:cNvPr>
              <p14:cNvContentPartPr/>
              <p14:nvPr/>
            </p14:nvContentPartPr>
            <p14:xfrm>
              <a:off x="2949716" y="1944095"/>
              <a:ext cx="1404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931716" y="1926455"/>
                <a:ext cx="1760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14:cNvPr>
              <p14:cNvContentPartPr/>
              <p14:nvPr/>
            </p14:nvContentPartPr>
            <p14:xfrm>
              <a:off x="3488996" y="1725575"/>
              <a:ext cx="549360" cy="336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471008" y="1707594"/>
                <a:ext cx="584977" cy="372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14:cNvPr>
              <p14:cNvContentPartPr/>
              <p14:nvPr/>
            </p14:nvContentPartPr>
            <p14:xfrm>
              <a:off x="4266596" y="1628735"/>
              <a:ext cx="8730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248949" y="1611095"/>
                <a:ext cx="90865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F0460E8-B8AD-4465-9834-BE6796AF38A1}"/>
                  </a:ext>
                </a:extLst>
              </p14:cNvPr>
              <p14:cNvContentPartPr/>
              <p14:nvPr/>
            </p14:nvContentPartPr>
            <p14:xfrm>
              <a:off x="6268440" y="1157920"/>
              <a:ext cx="1850760" cy="31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F0460E8-B8AD-4465-9834-BE6796AF38A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250440" y="1122280"/>
                <a:ext cx="18864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407DFF4-F30F-42CB-AA10-E4C0DC92DB8F}"/>
                  </a:ext>
                </a:extLst>
              </p14:cNvPr>
              <p14:cNvContentPartPr/>
              <p14:nvPr/>
            </p14:nvContentPartPr>
            <p14:xfrm>
              <a:off x="324840" y="1524400"/>
              <a:ext cx="5532480" cy="10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407DFF4-F30F-42CB-AA10-E4C0DC92DB8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6840" y="1488400"/>
                <a:ext cx="55681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B2519BA-74CD-4633-BC1E-C04B16BA9282}"/>
                  </a:ext>
                </a:extLst>
              </p14:cNvPr>
              <p14:cNvContentPartPr/>
              <p14:nvPr/>
            </p14:nvContentPartPr>
            <p14:xfrm>
              <a:off x="2030160" y="2485600"/>
              <a:ext cx="484560" cy="390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B2519BA-74CD-4633-BC1E-C04B16BA928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12520" y="2467976"/>
                <a:ext cx="520200" cy="4262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7B1AC16-DA10-47D1-8398-DD99A29161DE}"/>
                  </a:ext>
                </a:extLst>
              </p14:cNvPr>
              <p14:cNvContentPartPr/>
              <p14:nvPr/>
            </p14:nvContentPartPr>
            <p14:xfrm>
              <a:off x="1666200" y="2620960"/>
              <a:ext cx="213480" cy="221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7B1AC16-DA10-47D1-8398-DD99A29161DE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648200" y="2602960"/>
                <a:ext cx="2491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E942205-A622-487E-893A-F21D808093B0}"/>
                  </a:ext>
                </a:extLst>
              </p14:cNvPr>
              <p14:cNvContentPartPr/>
              <p14:nvPr/>
            </p14:nvContentPartPr>
            <p14:xfrm>
              <a:off x="1100640" y="2499280"/>
              <a:ext cx="412200" cy="398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E942205-A622-487E-893A-F21D808093B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083000" y="2481296"/>
                <a:ext cx="447840" cy="4337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AA72747-5151-4DBF-89A9-6F6FB84F4855}"/>
                  </a:ext>
                </a:extLst>
              </p14:cNvPr>
              <p14:cNvContentPartPr/>
              <p14:nvPr/>
            </p14:nvContentPartPr>
            <p14:xfrm>
              <a:off x="5069280" y="2569840"/>
              <a:ext cx="316080" cy="97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AA72747-5151-4DBF-89A9-6F6FB84F4855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051640" y="2551840"/>
                <a:ext cx="351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48299E2-7CA0-4B42-BA91-285AE770DDEF}"/>
                  </a:ext>
                </a:extLst>
              </p14:cNvPr>
              <p14:cNvContentPartPr/>
              <p14:nvPr/>
            </p14:nvContentPartPr>
            <p14:xfrm>
              <a:off x="5151000" y="2682880"/>
              <a:ext cx="235800" cy="11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48299E2-7CA0-4B42-BA91-285AE770DDE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33000" y="2664880"/>
                <a:ext cx="2714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7DBFE64-F5B0-4D85-9201-7A4BDE53977E}"/>
                  </a:ext>
                </a:extLst>
              </p14:cNvPr>
              <p14:cNvContentPartPr/>
              <p14:nvPr/>
            </p14:nvContentPartPr>
            <p14:xfrm>
              <a:off x="2722440" y="2407480"/>
              <a:ext cx="2080440" cy="6098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7DBFE64-F5B0-4D85-9201-7A4BDE53977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04443" y="2389480"/>
                <a:ext cx="2116074" cy="64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3E048FC-3E9F-477D-B5E1-3253255AD3F8}"/>
                  </a:ext>
                </a:extLst>
              </p14:cNvPr>
              <p14:cNvContentPartPr/>
              <p14:nvPr/>
            </p14:nvContentPartPr>
            <p14:xfrm>
              <a:off x="6258360" y="2410360"/>
              <a:ext cx="687600" cy="3448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3E048FC-3E9F-477D-B5E1-3253255AD3F8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40369" y="2392360"/>
                <a:ext cx="723221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9636744-A9FC-48F6-B3D2-726F3104FBCA}"/>
                  </a:ext>
                </a:extLst>
              </p14:cNvPr>
              <p14:cNvContentPartPr/>
              <p14:nvPr/>
            </p14:nvContentPartPr>
            <p14:xfrm>
              <a:off x="5790360" y="2387320"/>
              <a:ext cx="351720" cy="3852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9636744-A9FC-48F6-B3D2-726F3104FBC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772702" y="2369680"/>
                <a:ext cx="387397" cy="42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30532765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14:cNvPr>
              <p14:cNvContentPartPr/>
              <p14:nvPr/>
            </p14:nvContentPartPr>
            <p14:xfrm>
              <a:off x="2949716" y="1944095"/>
              <a:ext cx="1404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931716" y="1926455"/>
                <a:ext cx="1760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14:cNvPr>
              <p14:cNvContentPartPr/>
              <p14:nvPr/>
            </p14:nvContentPartPr>
            <p14:xfrm>
              <a:off x="3488996" y="1725575"/>
              <a:ext cx="549360" cy="336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471008" y="1707594"/>
                <a:ext cx="584977" cy="372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14:cNvPr>
              <p14:cNvContentPartPr/>
              <p14:nvPr/>
            </p14:nvContentPartPr>
            <p14:xfrm>
              <a:off x="4266596" y="1628735"/>
              <a:ext cx="8730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248949" y="1611095"/>
                <a:ext cx="90865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F0460E8-B8AD-4465-9834-BE6796AF38A1}"/>
                  </a:ext>
                </a:extLst>
              </p14:cNvPr>
              <p14:cNvContentPartPr/>
              <p14:nvPr/>
            </p14:nvContentPartPr>
            <p14:xfrm>
              <a:off x="6268440" y="1157920"/>
              <a:ext cx="1850760" cy="31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F0460E8-B8AD-4465-9834-BE6796AF38A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250440" y="1122280"/>
                <a:ext cx="18864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407DFF4-F30F-42CB-AA10-E4C0DC92DB8F}"/>
                  </a:ext>
                </a:extLst>
              </p14:cNvPr>
              <p14:cNvContentPartPr/>
              <p14:nvPr/>
            </p14:nvContentPartPr>
            <p14:xfrm>
              <a:off x="324840" y="1524400"/>
              <a:ext cx="5532480" cy="10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407DFF4-F30F-42CB-AA10-E4C0DC92DB8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6840" y="1488400"/>
                <a:ext cx="55681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B2519BA-74CD-4633-BC1E-C04B16BA9282}"/>
                  </a:ext>
                </a:extLst>
              </p14:cNvPr>
              <p14:cNvContentPartPr/>
              <p14:nvPr/>
            </p14:nvContentPartPr>
            <p14:xfrm>
              <a:off x="2030160" y="2485600"/>
              <a:ext cx="484560" cy="390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B2519BA-74CD-4633-BC1E-C04B16BA928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12520" y="2467976"/>
                <a:ext cx="520200" cy="4262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7B1AC16-DA10-47D1-8398-DD99A29161DE}"/>
                  </a:ext>
                </a:extLst>
              </p14:cNvPr>
              <p14:cNvContentPartPr/>
              <p14:nvPr/>
            </p14:nvContentPartPr>
            <p14:xfrm>
              <a:off x="1666200" y="2620960"/>
              <a:ext cx="213480" cy="221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7B1AC16-DA10-47D1-8398-DD99A29161DE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648200" y="2602960"/>
                <a:ext cx="2491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E942205-A622-487E-893A-F21D808093B0}"/>
                  </a:ext>
                </a:extLst>
              </p14:cNvPr>
              <p14:cNvContentPartPr/>
              <p14:nvPr/>
            </p14:nvContentPartPr>
            <p14:xfrm>
              <a:off x="1100640" y="2499280"/>
              <a:ext cx="412200" cy="398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E942205-A622-487E-893A-F21D808093B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083000" y="2481296"/>
                <a:ext cx="447840" cy="4337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AA72747-5151-4DBF-89A9-6F6FB84F4855}"/>
                  </a:ext>
                </a:extLst>
              </p14:cNvPr>
              <p14:cNvContentPartPr/>
              <p14:nvPr/>
            </p14:nvContentPartPr>
            <p14:xfrm>
              <a:off x="5069280" y="2569840"/>
              <a:ext cx="316080" cy="97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AA72747-5151-4DBF-89A9-6F6FB84F4855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051640" y="2551840"/>
                <a:ext cx="351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48299E2-7CA0-4B42-BA91-285AE770DDEF}"/>
                  </a:ext>
                </a:extLst>
              </p14:cNvPr>
              <p14:cNvContentPartPr/>
              <p14:nvPr/>
            </p14:nvContentPartPr>
            <p14:xfrm>
              <a:off x="5151000" y="2682880"/>
              <a:ext cx="235800" cy="11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48299E2-7CA0-4B42-BA91-285AE770DDE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33000" y="2664880"/>
                <a:ext cx="2714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7DBFE64-F5B0-4D85-9201-7A4BDE53977E}"/>
                  </a:ext>
                </a:extLst>
              </p14:cNvPr>
              <p14:cNvContentPartPr/>
              <p14:nvPr/>
            </p14:nvContentPartPr>
            <p14:xfrm>
              <a:off x="2722440" y="2407480"/>
              <a:ext cx="2080440" cy="6098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7DBFE64-F5B0-4D85-9201-7A4BDE53977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04443" y="2389480"/>
                <a:ext cx="2116074" cy="64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3E048FC-3E9F-477D-B5E1-3253255AD3F8}"/>
                  </a:ext>
                </a:extLst>
              </p14:cNvPr>
              <p14:cNvContentPartPr/>
              <p14:nvPr/>
            </p14:nvContentPartPr>
            <p14:xfrm>
              <a:off x="6258360" y="2410360"/>
              <a:ext cx="687600" cy="3448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3E048FC-3E9F-477D-B5E1-3253255AD3F8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40369" y="2392360"/>
                <a:ext cx="723221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9636744-A9FC-48F6-B3D2-726F3104FBCA}"/>
                  </a:ext>
                </a:extLst>
              </p14:cNvPr>
              <p14:cNvContentPartPr/>
              <p14:nvPr/>
            </p14:nvContentPartPr>
            <p14:xfrm>
              <a:off x="5790360" y="2387320"/>
              <a:ext cx="351720" cy="3852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9636744-A9FC-48F6-B3D2-726F3104FBC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772702" y="2369680"/>
                <a:ext cx="387397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EEFA6E9-08F1-461E-9ECC-E3CB442365F6}"/>
                  </a:ext>
                </a:extLst>
              </p14:cNvPr>
              <p14:cNvContentPartPr/>
              <p14:nvPr/>
            </p14:nvContentPartPr>
            <p14:xfrm>
              <a:off x="1889400" y="2181760"/>
              <a:ext cx="1011240" cy="91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EEFA6E9-08F1-461E-9ECC-E3CB442365F6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871760" y="2164113"/>
                <a:ext cx="1046880" cy="952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17AA05D-7F99-4C2D-A07E-34AE20920FDF}"/>
                  </a:ext>
                </a:extLst>
              </p14:cNvPr>
              <p14:cNvContentPartPr/>
              <p14:nvPr/>
            </p14:nvContentPartPr>
            <p14:xfrm>
              <a:off x="2042040" y="3860440"/>
              <a:ext cx="2468520" cy="985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17AA05D-7F99-4C2D-A07E-34AE20920FDF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024043" y="3842447"/>
                <a:ext cx="2504155" cy="1021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93985D7-C65A-419E-8ED8-0F844AA611AA}"/>
                  </a:ext>
                </a:extLst>
              </p14:cNvPr>
              <p14:cNvContentPartPr/>
              <p14:nvPr/>
            </p14:nvContentPartPr>
            <p14:xfrm>
              <a:off x="5200680" y="3394960"/>
              <a:ext cx="1979640" cy="1134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93985D7-C65A-419E-8ED8-0F844AA611A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182683" y="3377320"/>
                <a:ext cx="2015274" cy="1169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37399868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14:cNvPr>
              <p14:cNvContentPartPr/>
              <p14:nvPr/>
            </p14:nvContentPartPr>
            <p14:xfrm>
              <a:off x="2949716" y="1944095"/>
              <a:ext cx="1404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931716" y="1926455"/>
                <a:ext cx="1760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14:cNvPr>
              <p14:cNvContentPartPr/>
              <p14:nvPr/>
            </p14:nvContentPartPr>
            <p14:xfrm>
              <a:off x="3488996" y="1725575"/>
              <a:ext cx="549360" cy="336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471008" y="1707594"/>
                <a:ext cx="584977" cy="372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14:cNvPr>
              <p14:cNvContentPartPr/>
              <p14:nvPr/>
            </p14:nvContentPartPr>
            <p14:xfrm>
              <a:off x="4266596" y="1628735"/>
              <a:ext cx="8730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248949" y="1611095"/>
                <a:ext cx="90865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F0460E8-B8AD-4465-9834-BE6796AF38A1}"/>
                  </a:ext>
                </a:extLst>
              </p14:cNvPr>
              <p14:cNvContentPartPr/>
              <p14:nvPr/>
            </p14:nvContentPartPr>
            <p14:xfrm>
              <a:off x="6268440" y="1157920"/>
              <a:ext cx="1850760" cy="31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F0460E8-B8AD-4465-9834-BE6796AF38A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250440" y="1122280"/>
                <a:ext cx="18864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407DFF4-F30F-42CB-AA10-E4C0DC92DB8F}"/>
                  </a:ext>
                </a:extLst>
              </p14:cNvPr>
              <p14:cNvContentPartPr/>
              <p14:nvPr/>
            </p14:nvContentPartPr>
            <p14:xfrm>
              <a:off x="324840" y="1524400"/>
              <a:ext cx="5532480" cy="10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407DFF4-F30F-42CB-AA10-E4C0DC92DB8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6840" y="1488400"/>
                <a:ext cx="55681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B2519BA-74CD-4633-BC1E-C04B16BA9282}"/>
                  </a:ext>
                </a:extLst>
              </p14:cNvPr>
              <p14:cNvContentPartPr/>
              <p14:nvPr/>
            </p14:nvContentPartPr>
            <p14:xfrm>
              <a:off x="2030160" y="2485600"/>
              <a:ext cx="484560" cy="390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B2519BA-74CD-4633-BC1E-C04B16BA928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12520" y="2467976"/>
                <a:ext cx="520200" cy="4262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7B1AC16-DA10-47D1-8398-DD99A29161DE}"/>
                  </a:ext>
                </a:extLst>
              </p14:cNvPr>
              <p14:cNvContentPartPr/>
              <p14:nvPr/>
            </p14:nvContentPartPr>
            <p14:xfrm>
              <a:off x="1666200" y="2620960"/>
              <a:ext cx="213480" cy="221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7B1AC16-DA10-47D1-8398-DD99A29161DE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648200" y="2602960"/>
                <a:ext cx="2491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E942205-A622-487E-893A-F21D808093B0}"/>
                  </a:ext>
                </a:extLst>
              </p14:cNvPr>
              <p14:cNvContentPartPr/>
              <p14:nvPr/>
            </p14:nvContentPartPr>
            <p14:xfrm>
              <a:off x="1100640" y="2499280"/>
              <a:ext cx="412200" cy="398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E942205-A622-487E-893A-F21D808093B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083000" y="2481296"/>
                <a:ext cx="447840" cy="4337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AA72747-5151-4DBF-89A9-6F6FB84F4855}"/>
                  </a:ext>
                </a:extLst>
              </p14:cNvPr>
              <p14:cNvContentPartPr/>
              <p14:nvPr/>
            </p14:nvContentPartPr>
            <p14:xfrm>
              <a:off x="5069280" y="2569840"/>
              <a:ext cx="316080" cy="97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AA72747-5151-4DBF-89A9-6F6FB84F4855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051640" y="2551840"/>
                <a:ext cx="351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48299E2-7CA0-4B42-BA91-285AE770DDEF}"/>
                  </a:ext>
                </a:extLst>
              </p14:cNvPr>
              <p14:cNvContentPartPr/>
              <p14:nvPr/>
            </p14:nvContentPartPr>
            <p14:xfrm>
              <a:off x="5151000" y="2682880"/>
              <a:ext cx="235800" cy="11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48299E2-7CA0-4B42-BA91-285AE770DDE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33000" y="2664880"/>
                <a:ext cx="2714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7DBFE64-F5B0-4D85-9201-7A4BDE53977E}"/>
                  </a:ext>
                </a:extLst>
              </p14:cNvPr>
              <p14:cNvContentPartPr/>
              <p14:nvPr/>
            </p14:nvContentPartPr>
            <p14:xfrm>
              <a:off x="2722440" y="2407480"/>
              <a:ext cx="2080440" cy="6098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7DBFE64-F5B0-4D85-9201-7A4BDE53977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04443" y="2389480"/>
                <a:ext cx="2116074" cy="64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3E048FC-3E9F-477D-B5E1-3253255AD3F8}"/>
                  </a:ext>
                </a:extLst>
              </p14:cNvPr>
              <p14:cNvContentPartPr/>
              <p14:nvPr/>
            </p14:nvContentPartPr>
            <p14:xfrm>
              <a:off x="6258360" y="2410360"/>
              <a:ext cx="687600" cy="3448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3E048FC-3E9F-477D-B5E1-3253255AD3F8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40369" y="2392360"/>
                <a:ext cx="723221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9636744-A9FC-48F6-B3D2-726F3104FBCA}"/>
                  </a:ext>
                </a:extLst>
              </p14:cNvPr>
              <p14:cNvContentPartPr/>
              <p14:nvPr/>
            </p14:nvContentPartPr>
            <p14:xfrm>
              <a:off x="5790360" y="2387320"/>
              <a:ext cx="351720" cy="3852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9636744-A9FC-48F6-B3D2-726F3104FBC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772702" y="2369680"/>
                <a:ext cx="387397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EEFA6E9-08F1-461E-9ECC-E3CB442365F6}"/>
                  </a:ext>
                </a:extLst>
              </p14:cNvPr>
              <p14:cNvContentPartPr/>
              <p14:nvPr/>
            </p14:nvContentPartPr>
            <p14:xfrm>
              <a:off x="1889400" y="2181760"/>
              <a:ext cx="1011240" cy="91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EEFA6E9-08F1-461E-9ECC-E3CB442365F6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871760" y="2164113"/>
                <a:ext cx="1046880" cy="952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A305F63-AC51-4668-9F91-993DAE86A4F3}"/>
                  </a:ext>
                </a:extLst>
              </p14:cNvPr>
              <p14:cNvContentPartPr/>
              <p14:nvPr/>
            </p14:nvContentPartPr>
            <p14:xfrm>
              <a:off x="3006840" y="2102200"/>
              <a:ext cx="5242680" cy="3495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A305F63-AC51-4668-9F91-993DAE86A4F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989199" y="2084558"/>
                <a:ext cx="5278322" cy="353088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9959594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14:cNvPr>
              <p14:cNvContentPartPr/>
              <p14:nvPr/>
            </p14:nvContentPartPr>
            <p14:xfrm>
              <a:off x="2949716" y="1944095"/>
              <a:ext cx="1404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931716" y="1926455"/>
                <a:ext cx="1760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14:cNvPr>
              <p14:cNvContentPartPr/>
              <p14:nvPr/>
            </p14:nvContentPartPr>
            <p14:xfrm>
              <a:off x="3488996" y="1725575"/>
              <a:ext cx="549360" cy="336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471008" y="1707594"/>
                <a:ext cx="584977" cy="372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14:cNvPr>
              <p14:cNvContentPartPr/>
              <p14:nvPr/>
            </p14:nvContentPartPr>
            <p14:xfrm>
              <a:off x="4266596" y="1628735"/>
              <a:ext cx="8730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248949" y="1611095"/>
                <a:ext cx="90865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F0460E8-B8AD-4465-9834-BE6796AF38A1}"/>
                  </a:ext>
                </a:extLst>
              </p14:cNvPr>
              <p14:cNvContentPartPr/>
              <p14:nvPr/>
            </p14:nvContentPartPr>
            <p14:xfrm>
              <a:off x="6268440" y="1157920"/>
              <a:ext cx="1850760" cy="31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F0460E8-B8AD-4465-9834-BE6796AF38A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250440" y="1122280"/>
                <a:ext cx="18864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407DFF4-F30F-42CB-AA10-E4C0DC92DB8F}"/>
                  </a:ext>
                </a:extLst>
              </p14:cNvPr>
              <p14:cNvContentPartPr/>
              <p14:nvPr/>
            </p14:nvContentPartPr>
            <p14:xfrm>
              <a:off x="324840" y="1524400"/>
              <a:ext cx="5532480" cy="10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407DFF4-F30F-42CB-AA10-E4C0DC92DB8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6840" y="1488400"/>
                <a:ext cx="55681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B2519BA-74CD-4633-BC1E-C04B16BA9282}"/>
                  </a:ext>
                </a:extLst>
              </p14:cNvPr>
              <p14:cNvContentPartPr/>
              <p14:nvPr/>
            </p14:nvContentPartPr>
            <p14:xfrm>
              <a:off x="2030160" y="2485600"/>
              <a:ext cx="484560" cy="390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B2519BA-74CD-4633-BC1E-C04B16BA928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12520" y="2467976"/>
                <a:ext cx="520200" cy="4262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7B1AC16-DA10-47D1-8398-DD99A29161DE}"/>
                  </a:ext>
                </a:extLst>
              </p14:cNvPr>
              <p14:cNvContentPartPr/>
              <p14:nvPr/>
            </p14:nvContentPartPr>
            <p14:xfrm>
              <a:off x="1666200" y="2620960"/>
              <a:ext cx="213480" cy="221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7B1AC16-DA10-47D1-8398-DD99A29161DE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648200" y="2602960"/>
                <a:ext cx="2491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E942205-A622-487E-893A-F21D808093B0}"/>
                  </a:ext>
                </a:extLst>
              </p14:cNvPr>
              <p14:cNvContentPartPr/>
              <p14:nvPr/>
            </p14:nvContentPartPr>
            <p14:xfrm>
              <a:off x="1100640" y="2499280"/>
              <a:ext cx="412200" cy="398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E942205-A622-487E-893A-F21D808093B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083000" y="2481296"/>
                <a:ext cx="447840" cy="4337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AA72747-5151-4DBF-89A9-6F6FB84F4855}"/>
                  </a:ext>
                </a:extLst>
              </p14:cNvPr>
              <p14:cNvContentPartPr/>
              <p14:nvPr/>
            </p14:nvContentPartPr>
            <p14:xfrm>
              <a:off x="5069280" y="2569840"/>
              <a:ext cx="316080" cy="97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AA72747-5151-4DBF-89A9-6F6FB84F4855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051640" y="2551840"/>
                <a:ext cx="351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48299E2-7CA0-4B42-BA91-285AE770DDEF}"/>
                  </a:ext>
                </a:extLst>
              </p14:cNvPr>
              <p14:cNvContentPartPr/>
              <p14:nvPr/>
            </p14:nvContentPartPr>
            <p14:xfrm>
              <a:off x="5151000" y="2682880"/>
              <a:ext cx="235800" cy="11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48299E2-7CA0-4B42-BA91-285AE770DDE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33000" y="2664880"/>
                <a:ext cx="2714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7DBFE64-F5B0-4D85-9201-7A4BDE53977E}"/>
                  </a:ext>
                </a:extLst>
              </p14:cNvPr>
              <p14:cNvContentPartPr/>
              <p14:nvPr/>
            </p14:nvContentPartPr>
            <p14:xfrm>
              <a:off x="2722440" y="2407480"/>
              <a:ext cx="2080440" cy="6098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7DBFE64-F5B0-4D85-9201-7A4BDE53977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04443" y="2389480"/>
                <a:ext cx="2116074" cy="64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3E048FC-3E9F-477D-B5E1-3253255AD3F8}"/>
                  </a:ext>
                </a:extLst>
              </p14:cNvPr>
              <p14:cNvContentPartPr/>
              <p14:nvPr/>
            </p14:nvContentPartPr>
            <p14:xfrm>
              <a:off x="6258360" y="2410360"/>
              <a:ext cx="687600" cy="3448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3E048FC-3E9F-477D-B5E1-3253255AD3F8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40369" y="2392360"/>
                <a:ext cx="723221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9636744-A9FC-48F6-B3D2-726F3104FBCA}"/>
                  </a:ext>
                </a:extLst>
              </p14:cNvPr>
              <p14:cNvContentPartPr/>
              <p14:nvPr/>
            </p14:nvContentPartPr>
            <p14:xfrm>
              <a:off x="5790360" y="2387320"/>
              <a:ext cx="351720" cy="3852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9636744-A9FC-48F6-B3D2-726F3104FBC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772702" y="2369680"/>
                <a:ext cx="387397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EEFA6E9-08F1-461E-9ECC-E3CB442365F6}"/>
                  </a:ext>
                </a:extLst>
              </p14:cNvPr>
              <p14:cNvContentPartPr/>
              <p14:nvPr/>
            </p14:nvContentPartPr>
            <p14:xfrm>
              <a:off x="1889400" y="2181760"/>
              <a:ext cx="1011240" cy="91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EEFA6E9-08F1-461E-9ECC-E3CB442365F6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871760" y="2164113"/>
                <a:ext cx="1046880" cy="952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A305F63-AC51-4668-9F91-993DAE86A4F3}"/>
                  </a:ext>
                </a:extLst>
              </p14:cNvPr>
              <p14:cNvContentPartPr/>
              <p14:nvPr/>
            </p14:nvContentPartPr>
            <p14:xfrm>
              <a:off x="3078120" y="2102200"/>
              <a:ext cx="1453320" cy="1189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A305F63-AC51-4668-9F91-993DAE86A4F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060120" y="2084560"/>
                <a:ext cx="1488960" cy="12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A79090E-149B-440A-B615-3078EBE5C4AA}"/>
                  </a:ext>
                </a:extLst>
              </p14:cNvPr>
              <p14:cNvContentPartPr/>
              <p14:nvPr/>
            </p14:nvContentPartPr>
            <p14:xfrm>
              <a:off x="2356680" y="3576400"/>
              <a:ext cx="255960" cy="24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A79090E-149B-440A-B615-3078EBE5C4A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339040" y="3558760"/>
                <a:ext cx="2916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703DAEE-E52D-479F-BEDA-760F938AA7C4}"/>
                  </a:ext>
                </a:extLst>
              </p14:cNvPr>
              <p14:cNvContentPartPr/>
              <p14:nvPr/>
            </p14:nvContentPartPr>
            <p14:xfrm>
              <a:off x="2387280" y="3682240"/>
              <a:ext cx="243000" cy="24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703DAEE-E52D-479F-BEDA-760F938AA7C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369280" y="3664240"/>
                <a:ext cx="2786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49415C-B7D0-4E50-A7EB-FEA88043B7FC}"/>
                  </a:ext>
                </a:extLst>
              </p14:cNvPr>
              <p14:cNvContentPartPr/>
              <p14:nvPr/>
            </p14:nvContentPartPr>
            <p14:xfrm>
              <a:off x="3680400" y="3384160"/>
              <a:ext cx="474120" cy="386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49415C-B7D0-4E50-A7EB-FEA88043B7FC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662414" y="3366520"/>
                <a:ext cx="509733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1715161-9AF6-45F2-B7D1-FBC74A459F10}"/>
                  </a:ext>
                </a:extLst>
              </p14:cNvPr>
              <p14:cNvContentPartPr/>
              <p14:nvPr/>
            </p14:nvContentPartPr>
            <p14:xfrm>
              <a:off x="3321840" y="3525280"/>
              <a:ext cx="2253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1715161-9AF6-45F2-B7D1-FBC74A459F10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303840" y="3507280"/>
                <a:ext cx="2610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CC0D275-345B-4728-9624-A7BC34A83606}"/>
                  </a:ext>
                </a:extLst>
              </p14:cNvPr>
              <p14:cNvContentPartPr/>
              <p14:nvPr/>
            </p14:nvContentPartPr>
            <p14:xfrm>
              <a:off x="2765280" y="3403240"/>
              <a:ext cx="386280" cy="39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CC0D275-345B-4728-9624-A7BC34A8360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747640" y="3385240"/>
                <a:ext cx="42192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DCA189A-C086-469C-B1EB-9429725B075B}"/>
                  </a:ext>
                </a:extLst>
              </p14:cNvPr>
              <p14:cNvContentPartPr/>
              <p14:nvPr/>
            </p14:nvContentPartPr>
            <p14:xfrm>
              <a:off x="1586280" y="3454000"/>
              <a:ext cx="434520" cy="396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DCA189A-C086-469C-B1EB-9429725B075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568625" y="3436360"/>
                <a:ext cx="47019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1206A94-7D15-4595-A2B3-2E062BF01C04}"/>
                  </a:ext>
                </a:extLst>
              </p14:cNvPr>
              <p14:cNvContentPartPr/>
              <p14:nvPr/>
            </p14:nvContentPartPr>
            <p14:xfrm>
              <a:off x="538320" y="3364720"/>
              <a:ext cx="452880" cy="407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1206A94-7D15-4595-A2B3-2E062BF01C0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20320" y="3346720"/>
                <a:ext cx="488520" cy="443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42842448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14:cNvPr>
              <p14:cNvContentPartPr/>
              <p14:nvPr/>
            </p14:nvContentPartPr>
            <p14:xfrm>
              <a:off x="2949716" y="1944095"/>
              <a:ext cx="1404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931716" y="1926455"/>
                <a:ext cx="1760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14:cNvPr>
              <p14:cNvContentPartPr/>
              <p14:nvPr/>
            </p14:nvContentPartPr>
            <p14:xfrm>
              <a:off x="3488996" y="1725575"/>
              <a:ext cx="549360" cy="336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471008" y="1707594"/>
                <a:ext cx="584977" cy="372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14:cNvPr>
              <p14:cNvContentPartPr/>
              <p14:nvPr/>
            </p14:nvContentPartPr>
            <p14:xfrm>
              <a:off x="4266596" y="1628735"/>
              <a:ext cx="8730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248949" y="1611095"/>
                <a:ext cx="90865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F0460E8-B8AD-4465-9834-BE6796AF38A1}"/>
                  </a:ext>
                </a:extLst>
              </p14:cNvPr>
              <p14:cNvContentPartPr/>
              <p14:nvPr/>
            </p14:nvContentPartPr>
            <p14:xfrm>
              <a:off x="6268440" y="1157920"/>
              <a:ext cx="1850760" cy="31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F0460E8-B8AD-4465-9834-BE6796AF38A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250440" y="1122280"/>
                <a:ext cx="18864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407DFF4-F30F-42CB-AA10-E4C0DC92DB8F}"/>
                  </a:ext>
                </a:extLst>
              </p14:cNvPr>
              <p14:cNvContentPartPr/>
              <p14:nvPr/>
            </p14:nvContentPartPr>
            <p14:xfrm>
              <a:off x="324840" y="1524400"/>
              <a:ext cx="5532480" cy="10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407DFF4-F30F-42CB-AA10-E4C0DC92DB8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6840" y="1488400"/>
                <a:ext cx="55681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B2519BA-74CD-4633-BC1E-C04B16BA9282}"/>
                  </a:ext>
                </a:extLst>
              </p14:cNvPr>
              <p14:cNvContentPartPr/>
              <p14:nvPr/>
            </p14:nvContentPartPr>
            <p14:xfrm>
              <a:off x="2030160" y="2485600"/>
              <a:ext cx="484560" cy="390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B2519BA-74CD-4633-BC1E-C04B16BA928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12520" y="2467976"/>
                <a:ext cx="520200" cy="4262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7B1AC16-DA10-47D1-8398-DD99A29161DE}"/>
                  </a:ext>
                </a:extLst>
              </p14:cNvPr>
              <p14:cNvContentPartPr/>
              <p14:nvPr/>
            </p14:nvContentPartPr>
            <p14:xfrm>
              <a:off x="1666200" y="2620960"/>
              <a:ext cx="213480" cy="221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7B1AC16-DA10-47D1-8398-DD99A29161DE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648200" y="2602960"/>
                <a:ext cx="2491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E942205-A622-487E-893A-F21D808093B0}"/>
                  </a:ext>
                </a:extLst>
              </p14:cNvPr>
              <p14:cNvContentPartPr/>
              <p14:nvPr/>
            </p14:nvContentPartPr>
            <p14:xfrm>
              <a:off x="1100640" y="2499280"/>
              <a:ext cx="412200" cy="398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E942205-A622-487E-893A-F21D808093B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083000" y="2481296"/>
                <a:ext cx="447840" cy="4337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AA72747-5151-4DBF-89A9-6F6FB84F4855}"/>
                  </a:ext>
                </a:extLst>
              </p14:cNvPr>
              <p14:cNvContentPartPr/>
              <p14:nvPr/>
            </p14:nvContentPartPr>
            <p14:xfrm>
              <a:off x="5069280" y="2569840"/>
              <a:ext cx="316080" cy="97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AA72747-5151-4DBF-89A9-6F6FB84F4855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051640" y="2551840"/>
                <a:ext cx="351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48299E2-7CA0-4B42-BA91-285AE770DDEF}"/>
                  </a:ext>
                </a:extLst>
              </p14:cNvPr>
              <p14:cNvContentPartPr/>
              <p14:nvPr/>
            </p14:nvContentPartPr>
            <p14:xfrm>
              <a:off x="5151000" y="2682880"/>
              <a:ext cx="235800" cy="11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48299E2-7CA0-4B42-BA91-285AE770DDE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33000" y="2664880"/>
                <a:ext cx="2714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7DBFE64-F5B0-4D85-9201-7A4BDE53977E}"/>
                  </a:ext>
                </a:extLst>
              </p14:cNvPr>
              <p14:cNvContentPartPr/>
              <p14:nvPr/>
            </p14:nvContentPartPr>
            <p14:xfrm>
              <a:off x="2722440" y="2407480"/>
              <a:ext cx="2080440" cy="6098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7DBFE64-F5B0-4D85-9201-7A4BDE53977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04443" y="2389480"/>
                <a:ext cx="2116074" cy="64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3E048FC-3E9F-477D-B5E1-3253255AD3F8}"/>
                  </a:ext>
                </a:extLst>
              </p14:cNvPr>
              <p14:cNvContentPartPr/>
              <p14:nvPr/>
            </p14:nvContentPartPr>
            <p14:xfrm>
              <a:off x="6258360" y="2410360"/>
              <a:ext cx="687600" cy="3448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3E048FC-3E9F-477D-B5E1-3253255AD3F8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40369" y="2392360"/>
                <a:ext cx="723221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9636744-A9FC-48F6-B3D2-726F3104FBCA}"/>
                  </a:ext>
                </a:extLst>
              </p14:cNvPr>
              <p14:cNvContentPartPr/>
              <p14:nvPr/>
            </p14:nvContentPartPr>
            <p14:xfrm>
              <a:off x="5790360" y="2387320"/>
              <a:ext cx="351720" cy="3852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9636744-A9FC-48F6-B3D2-726F3104FBC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772702" y="2369680"/>
                <a:ext cx="387397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EEFA6E9-08F1-461E-9ECC-E3CB442365F6}"/>
                  </a:ext>
                </a:extLst>
              </p14:cNvPr>
              <p14:cNvContentPartPr/>
              <p14:nvPr/>
            </p14:nvContentPartPr>
            <p14:xfrm>
              <a:off x="1889400" y="2181760"/>
              <a:ext cx="1011240" cy="91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EEFA6E9-08F1-461E-9ECC-E3CB442365F6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871760" y="2164113"/>
                <a:ext cx="1046880" cy="952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A305F63-AC51-4668-9F91-993DAE86A4F3}"/>
                  </a:ext>
                </a:extLst>
              </p14:cNvPr>
              <p14:cNvContentPartPr/>
              <p14:nvPr/>
            </p14:nvContentPartPr>
            <p14:xfrm>
              <a:off x="3078120" y="2102200"/>
              <a:ext cx="1453320" cy="1189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A305F63-AC51-4668-9F91-993DAE86A4F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060120" y="2084560"/>
                <a:ext cx="1488960" cy="12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A79090E-149B-440A-B615-3078EBE5C4AA}"/>
                  </a:ext>
                </a:extLst>
              </p14:cNvPr>
              <p14:cNvContentPartPr/>
              <p14:nvPr/>
            </p14:nvContentPartPr>
            <p14:xfrm>
              <a:off x="2356680" y="3576400"/>
              <a:ext cx="255960" cy="24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A79090E-149B-440A-B615-3078EBE5C4A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339040" y="3558760"/>
                <a:ext cx="2916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703DAEE-E52D-479F-BEDA-760F938AA7C4}"/>
                  </a:ext>
                </a:extLst>
              </p14:cNvPr>
              <p14:cNvContentPartPr/>
              <p14:nvPr/>
            </p14:nvContentPartPr>
            <p14:xfrm>
              <a:off x="2387280" y="3682240"/>
              <a:ext cx="243000" cy="24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703DAEE-E52D-479F-BEDA-760F938AA7C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369280" y="3664240"/>
                <a:ext cx="2786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49415C-B7D0-4E50-A7EB-FEA88043B7FC}"/>
                  </a:ext>
                </a:extLst>
              </p14:cNvPr>
              <p14:cNvContentPartPr/>
              <p14:nvPr/>
            </p14:nvContentPartPr>
            <p14:xfrm>
              <a:off x="3680400" y="3384160"/>
              <a:ext cx="474120" cy="386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49415C-B7D0-4E50-A7EB-FEA88043B7FC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662414" y="3366520"/>
                <a:ext cx="509733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1715161-9AF6-45F2-B7D1-FBC74A459F10}"/>
                  </a:ext>
                </a:extLst>
              </p14:cNvPr>
              <p14:cNvContentPartPr/>
              <p14:nvPr/>
            </p14:nvContentPartPr>
            <p14:xfrm>
              <a:off x="3321840" y="3525280"/>
              <a:ext cx="2253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1715161-9AF6-45F2-B7D1-FBC74A459F10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303840" y="3507280"/>
                <a:ext cx="2610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CC0D275-345B-4728-9624-A7BC34A83606}"/>
                  </a:ext>
                </a:extLst>
              </p14:cNvPr>
              <p14:cNvContentPartPr/>
              <p14:nvPr/>
            </p14:nvContentPartPr>
            <p14:xfrm>
              <a:off x="2765280" y="3403240"/>
              <a:ext cx="386280" cy="39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CC0D275-345B-4728-9624-A7BC34A8360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747640" y="3385240"/>
                <a:ext cx="42192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DCA189A-C086-469C-B1EB-9429725B075B}"/>
                  </a:ext>
                </a:extLst>
              </p14:cNvPr>
              <p14:cNvContentPartPr/>
              <p14:nvPr/>
            </p14:nvContentPartPr>
            <p14:xfrm>
              <a:off x="1586280" y="3454000"/>
              <a:ext cx="434520" cy="396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DCA189A-C086-469C-B1EB-9429725B075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568625" y="3436360"/>
                <a:ext cx="47019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1206A94-7D15-4595-A2B3-2E062BF01C04}"/>
                  </a:ext>
                </a:extLst>
              </p14:cNvPr>
              <p14:cNvContentPartPr/>
              <p14:nvPr/>
            </p14:nvContentPartPr>
            <p14:xfrm>
              <a:off x="538320" y="3364720"/>
              <a:ext cx="452880" cy="407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1206A94-7D15-4595-A2B3-2E062BF01C0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20320" y="3346720"/>
                <a:ext cx="48852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6844B34-B1C4-4F09-B443-C5DA27AEB16C}"/>
                  </a:ext>
                </a:extLst>
              </p14:cNvPr>
              <p14:cNvContentPartPr/>
              <p14:nvPr/>
            </p14:nvContentPartPr>
            <p14:xfrm>
              <a:off x="4571760" y="3531040"/>
              <a:ext cx="243000" cy="35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6844B34-B1C4-4F09-B443-C5DA27AEB16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553760" y="3513400"/>
                <a:ext cx="27864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B2D0BEB-EB3B-4BCB-9494-169D4FB5D432}"/>
                  </a:ext>
                </a:extLst>
              </p14:cNvPr>
              <p14:cNvContentPartPr/>
              <p14:nvPr/>
            </p14:nvContentPartPr>
            <p14:xfrm>
              <a:off x="4602000" y="3606280"/>
              <a:ext cx="216000" cy="31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B2D0BEB-EB3B-4BCB-9494-169D4FB5D432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84360" y="3588280"/>
                <a:ext cx="2516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916F3BC-3169-4247-8025-A54BCA6E4B28}"/>
                  </a:ext>
                </a:extLst>
              </p14:cNvPr>
              <p14:cNvContentPartPr/>
              <p14:nvPr/>
            </p14:nvContentPartPr>
            <p14:xfrm>
              <a:off x="4721160" y="3413320"/>
              <a:ext cx="153360" cy="261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916F3BC-3169-4247-8025-A54BCA6E4B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03520" y="3395680"/>
                <a:ext cx="1890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1F244DB-12A7-4AB8-B0DE-E47F69491F36}"/>
                  </a:ext>
                </a:extLst>
              </p14:cNvPr>
              <p14:cNvContentPartPr/>
              <p14:nvPr/>
            </p14:nvContentPartPr>
            <p14:xfrm>
              <a:off x="5882520" y="3520600"/>
              <a:ext cx="168480" cy="14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1F244DB-12A7-4AB8-B0DE-E47F69491F3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864520" y="3502960"/>
                <a:ext cx="2041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711A9C1-1D65-482F-9B6C-53A801F1CCA2}"/>
                  </a:ext>
                </a:extLst>
              </p14:cNvPr>
              <p14:cNvContentPartPr/>
              <p14:nvPr/>
            </p14:nvContentPartPr>
            <p14:xfrm>
              <a:off x="5892240" y="3620320"/>
              <a:ext cx="16452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711A9C1-1D65-482F-9B6C-53A801F1CCA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74600" y="3602320"/>
                <a:ext cx="2001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766702F-C9D1-452B-BBB7-67BAA810B764}"/>
                  </a:ext>
                </a:extLst>
              </p14:cNvPr>
              <p14:cNvContentPartPr/>
              <p14:nvPr/>
            </p14:nvContentPartPr>
            <p14:xfrm>
              <a:off x="5391480" y="3413320"/>
              <a:ext cx="3150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766702F-C9D1-452B-BBB7-67BAA810B76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373501" y="3395680"/>
                <a:ext cx="350599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58BCD3-3C42-4EF1-8835-B5FC8B5B7894}"/>
                  </a:ext>
                </a:extLst>
              </p14:cNvPr>
              <p14:cNvContentPartPr/>
              <p14:nvPr/>
            </p14:nvContentPartPr>
            <p14:xfrm>
              <a:off x="6705120" y="3435640"/>
              <a:ext cx="566280" cy="304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58BCD3-3C42-4EF1-8835-B5FC8B5B78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687480" y="3417979"/>
                <a:ext cx="6019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B7B3F9-69EF-479F-8AD9-90CA867E9AFE}"/>
                  </a:ext>
                </a:extLst>
              </p14:cNvPr>
              <p14:cNvContentPartPr/>
              <p14:nvPr/>
            </p14:nvContentPartPr>
            <p14:xfrm>
              <a:off x="6263760" y="3403240"/>
              <a:ext cx="345600" cy="34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B7B3F9-69EF-479F-8AD9-90CA867E9AFE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245760" y="3385240"/>
                <a:ext cx="381240" cy="38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662995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F339044-539B-497A-BFF6-D5E7384038FA}"/>
                  </a:ext>
                </a:extLst>
              </p14:cNvPr>
              <p14:cNvContentPartPr/>
              <p14:nvPr/>
            </p14:nvContentPartPr>
            <p14:xfrm>
              <a:off x="2326440" y="339640"/>
              <a:ext cx="61200" cy="366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F339044-539B-497A-BFF6-D5E7384038F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08800" y="321640"/>
                <a:ext cx="968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88B76CA-5EE6-49E6-98B8-3E4F75D0F2E3}"/>
                  </a:ext>
                </a:extLst>
              </p14:cNvPr>
              <p14:cNvContentPartPr/>
              <p14:nvPr/>
            </p14:nvContentPartPr>
            <p14:xfrm>
              <a:off x="2305920" y="332440"/>
              <a:ext cx="225000" cy="338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88B76CA-5EE6-49E6-98B8-3E4F75D0F2E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87920" y="314440"/>
                <a:ext cx="2606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167BBC4-58C6-46B6-A578-4B32E4FE8B19}"/>
                  </a:ext>
                </a:extLst>
              </p14:cNvPr>
              <p14:cNvContentPartPr/>
              <p14:nvPr/>
            </p14:nvContentPartPr>
            <p14:xfrm>
              <a:off x="2579160" y="547360"/>
              <a:ext cx="112680" cy="157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167BBC4-58C6-46B6-A578-4B32E4FE8B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61520" y="529360"/>
                <a:ext cx="1483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BB589FF-E890-4F3E-B5EE-FFB7FF7D3B78}"/>
                  </a:ext>
                </a:extLst>
              </p14:cNvPr>
              <p14:cNvContentPartPr/>
              <p14:nvPr/>
            </p14:nvContentPartPr>
            <p14:xfrm>
              <a:off x="2732880" y="375640"/>
              <a:ext cx="194400" cy="30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BB589FF-E890-4F3E-B5EE-FFB7FF7D3B7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14880" y="358000"/>
                <a:ext cx="230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F3C594D-E63B-42AC-B979-5D47E8EF6FE0}"/>
                  </a:ext>
                </a:extLst>
              </p14:cNvPr>
              <p14:cNvContentPartPr/>
              <p14:nvPr/>
            </p14:nvContentPartPr>
            <p14:xfrm>
              <a:off x="3169560" y="275920"/>
              <a:ext cx="701280" cy="585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F3C594D-E63B-42AC-B979-5D47E8EF6FE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51560" y="258280"/>
                <a:ext cx="736920" cy="62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A779A76-7C14-477F-8B32-052D1B26D656}"/>
                  </a:ext>
                </a:extLst>
              </p14:cNvPr>
              <p14:cNvContentPartPr/>
              <p14:nvPr/>
            </p14:nvContentPartPr>
            <p14:xfrm>
              <a:off x="3708120" y="447640"/>
              <a:ext cx="214920" cy="19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A779A76-7C14-477F-8B32-052D1B26D65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90480" y="430000"/>
                <a:ext cx="250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B4E0B20-C811-459C-8239-D6E120FE39A3}"/>
                  </a:ext>
                </a:extLst>
              </p14:cNvPr>
              <p14:cNvContentPartPr/>
              <p14:nvPr/>
            </p14:nvContentPartPr>
            <p14:xfrm>
              <a:off x="3984960" y="477160"/>
              <a:ext cx="99000" cy="171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B4E0B20-C811-459C-8239-D6E120FE39A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966960" y="459160"/>
                <a:ext cx="1346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A1552F-5D5C-4EDA-AA74-802A879B1580}"/>
                  </a:ext>
                </a:extLst>
              </p14:cNvPr>
              <p14:cNvContentPartPr/>
              <p14:nvPr/>
            </p14:nvContentPartPr>
            <p14:xfrm>
              <a:off x="3540000" y="334960"/>
              <a:ext cx="15840" cy="22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A1552F-5D5C-4EDA-AA74-802A879B158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22360" y="316960"/>
                <a:ext cx="5148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095166-6A45-4145-857C-6F125DFD1998}"/>
                  </a:ext>
                </a:extLst>
              </p14:cNvPr>
              <p14:cNvContentPartPr/>
              <p14:nvPr/>
            </p14:nvContentPartPr>
            <p14:xfrm>
              <a:off x="4455840" y="467080"/>
              <a:ext cx="235800" cy="155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095166-6A45-4145-857C-6F125DFD199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37840" y="449080"/>
                <a:ext cx="2714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92C01E5-168A-4FA3-BD11-7242CC39BEBC}"/>
                  </a:ext>
                </a:extLst>
              </p14:cNvPr>
              <p14:cNvContentPartPr/>
              <p14:nvPr/>
            </p14:nvContentPartPr>
            <p14:xfrm>
              <a:off x="5133720" y="238120"/>
              <a:ext cx="616680" cy="339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92C01E5-168A-4FA3-BD11-7242CC39BEB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16080" y="220480"/>
                <a:ext cx="6523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1B9774-0CC3-4C3F-8C0D-9E0673836615}"/>
                  </a:ext>
                </a:extLst>
              </p14:cNvPr>
              <p14:cNvContentPartPr/>
              <p14:nvPr/>
            </p14:nvContentPartPr>
            <p14:xfrm>
              <a:off x="6275280" y="396880"/>
              <a:ext cx="166320" cy="183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1B9774-0CC3-4C3F-8C0D-9E067383661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57280" y="379240"/>
                <a:ext cx="2019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D12ABFF-6E4E-41A1-AA4D-1F8D03F0EC56}"/>
                  </a:ext>
                </a:extLst>
              </p14:cNvPr>
              <p14:cNvContentPartPr/>
              <p14:nvPr/>
            </p14:nvContentPartPr>
            <p14:xfrm>
              <a:off x="6573000" y="442240"/>
              <a:ext cx="149400" cy="96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D12ABFF-6E4E-41A1-AA4D-1F8D03F0EC5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55000" y="424240"/>
                <a:ext cx="18504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D7027C5-2EAD-4A8E-A299-921EA0C325EA}"/>
                  </a:ext>
                </a:extLst>
              </p14:cNvPr>
              <p14:cNvContentPartPr/>
              <p14:nvPr/>
            </p14:nvContentPartPr>
            <p14:xfrm>
              <a:off x="6856680" y="395440"/>
              <a:ext cx="133560" cy="13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D7027C5-2EAD-4A8E-A299-921EA0C325E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9040" y="377800"/>
                <a:ext cx="1692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C5819F-3763-4DB6-85DC-B356084CB051}"/>
                  </a:ext>
                </a:extLst>
              </p14:cNvPr>
              <p14:cNvContentPartPr/>
              <p14:nvPr/>
            </p14:nvContentPartPr>
            <p14:xfrm>
              <a:off x="7089960" y="233080"/>
              <a:ext cx="153360" cy="269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C5819F-3763-4DB6-85DC-B356084CB0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71960" y="215440"/>
                <a:ext cx="1890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8902146-972C-4AE0-987C-BCC455D6D779}"/>
                  </a:ext>
                </a:extLst>
              </p14:cNvPr>
              <p14:cNvContentPartPr/>
              <p14:nvPr/>
            </p14:nvContentPartPr>
            <p14:xfrm>
              <a:off x="7446720" y="243880"/>
              <a:ext cx="932040" cy="336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8902146-972C-4AE0-987C-BCC455D6D7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29080" y="226221"/>
                <a:ext cx="967680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1301072-7FD0-49E2-A3C5-80CB595C4293}"/>
                  </a:ext>
                </a:extLst>
              </p14:cNvPr>
              <p14:cNvContentPartPr/>
              <p14:nvPr/>
            </p14:nvContentPartPr>
            <p14:xfrm>
              <a:off x="927840" y="1198600"/>
              <a:ext cx="27360" cy="14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1301072-7FD0-49E2-A3C5-80CB595C429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10200" y="1180600"/>
                <a:ext cx="630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3F55A83-7B62-4DDB-8B5B-9899105417B9}"/>
                  </a:ext>
                </a:extLst>
              </p14:cNvPr>
              <p14:cNvContentPartPr/>
              <p14:nvPr/>
            </p14:nvContentPartPr>
            <p14:xfrm>
              <a:off x="633000" y="934360"/>
              <a:ext cx="188640" cy="446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3F55A83-7B62-4DDB-8B5B-9899105417B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5000" y="916720"/>
                <a:ext cx="22428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F852A0-FB07-4D07-9B9C-7E6D0E2943E1}"/>
                  </a:ext>
                </a:extLst>
              </p14:cNvPr>
              <p14:cNvContentPartPr/>
              <p14:nvPr/>
            </p14:nvContentPartPr>
            <p14:xfrm>
              <a:off x="1178400" y="1106440"/>
              <a:ext cx="193680" cy="92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F852A0-FB07-4D07-9B9C-7E6D0E2943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60400" y="1088731"/>
                <a:ext cx="229320" cy="1282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CBDA833-BC31-46BC-86BA-08824EE4956C}"/>
                  </a:ext>
                </a:extLst>
              </p14:cNvPr>
              <p14:cNvContentPartPr/>
              <p14:nvPr/>
            </p14:nvContentPartPr>
            <p14:xfrm>
              <a:off x="1556760" y="975040"/>
              <a:ext cx="371880" cy="37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CBDA833-BC31-46BC-86BA-08824EE4956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39120" y="957383"/>
                <a:ext cx="407520" cy="410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430C9DD-2C7F-483F-B92D-8DAB8783F913}"/>
                  </a:ext>
                </a:extLst>
              </p14:cNvPr>
              <p14:cNvContentPartPr/>
              <p14:nvPr/>
            </p14:nvContentPartPr>
            <p14:xfrm>
              <a:off x="2102520" y="1080160"/>
              <a:ext cx="212760" cy="1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430C9DD-2C7F-483F-B92D-8DAB8783F91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84880" y="1062520"/>
                <a:ext cx="2484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C5CB44C-8403-41FE-B763-2D1C211122F2}"/>
                  </a:ext>
                </a:extLst>
              </p14:cNvPr>
              <p14:cNvContentPartPr/>
              <p14:nvPr/>
            </p14:nvContentPartPr>
            <p14:xfrm>
              <a:off x="2133480" y="1187800"/>
              <a:ext cx="265680" cy="11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C5CB44C-8403-41FE-B763-2D1C211122F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15480" y="1169800"/>
                <a:ext cx="301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8581240-380C-4AD2-BBCB-3F0B24F3E3F5}"/>
                  </a:ext>
                </a:extLst>
              </p14:cNvPr>
              <p14:cNvContentPartPr/>
              <p14:nvPr/>
            </p14:nvContentPartPr>
            <p14:xfrm>
              <a:off x="2580240" y="1004200"/>
              <a:ext cx="549000" cy="277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8581240-380C-4AD2-BBCB-3F0B24F3E3F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562600" y="986560"/>
                <a:ext cx="5846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D0CAE69-81AB-472B-B5A4-A1C54242215C}"/>
                  </a:ext>
                </a:extLst>
              </p14:cNvPr>
              <p14:cNvContentPartPr/>
              <p14:nvPr/>
            </p14:nvContentPartPr>
            <p14:xfrm>
              <a:off x="2082360" y="1475080"/>
              <a:ext cx="1289160" cy="443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D0CAE69-81AB-472B-B5A4-A1C5424221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5" y="1457080"/>
                <a:ext cx="1324790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E9E5A70-33BE-4E0E-9893-03907362AB50}"/>
                  </a:ext>
                </a:extLst>
              </p14:cNvPr>
              <p14:cNvContentPartPr/>
              <p14:nvPr/>
            </p14:nvContentPartPr>
            <p14:xfrm>
              <a:off x="4896480" y="1665880"/>
              <a:ext cx="212760" cy="21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E9E5A70-33BE-4E0E-9893-03907362AB5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78840" y="1648240"/>
                <a:ext cx="2484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79DADBE-B816-4696-B615-3BE728446B58}"/>
                  </a:ext>
                </a:extLst>
              </p14:cNvPr>
              <p14:cNvContentPartPr/>
              <p14:nvPr/>
            </p14:nvContentPartPr>
            <p14:xfrm>
              <a:off x="4947600" y="1767760"/>
              <a:ext cx="194760" cy="28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79DADBE-B816-4696-B615-3BE728446B5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929960" y="1749760"/>
                <a:ext cx="23040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8A92CED-82BC-4EB5-81D9-B779A153A9CF}"/>
                  </a:ext>
                </a:extLst>
              </p14:cNvPr>
              <p14:cNvContentPartPr/>
              <p14:nvPr/>
            </p14:nvContentPartPr>
            <p14:xfrm>
              <a:off x="3991080" y="1508200"/>
              <a:ext cx="724320" cy="459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8A92CED-82BC-4EB5-81D9-B779A153A9C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73080" y="1490560"/>
                <a:ext cx="75996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21297DA-13B0-48A6-8722-89DDAF8AC1ED}"/>
                  </a:ext>
                </a:extLst>
              </p14:cNvPr>
              <p14:cNvContentPartPr/>
              <p14:nvPr/>
            </p14:nvContentPartPr>
            <p14:xfrm>
              <a:off x="5333880" y="1548880"/>
              <a:ext cx="269640" cy="241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21297DA-13B0-48A6-8722-89DDAF8AC1E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15880" y="1531240"/>
                <a:ext cx="30528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80E8058-E8B9-405E-A4DD-582778D07312}"/>
                  </a:ext>
                </a:extLst>
              </p14:cNvPr>
              <p14:cNvContentPartPr/>
              <p14:nvPr/>
            </p14:nvContentPartPr>
            <p14:xfrm>
              <a:off x="5750760" y="1502080"/>
              <a:ext cx="203040" cy="323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80E8058-E8B9-405E-A4DD-582778D073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32760" y="1484080"/>
                <a:ext cx="23868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5690F0D-1EE8-4C4C-8F76-CA39FB4652B5}"/>
                  </a:ext>
                </a:extLst>
              </p14:cNvPr>
              <p14:cNvContentPartPr/>
              <p14:nvPr/>
            </p14:nvContentPartPr>
            <p14:xfrm>
              <a:off x="6207240" y="1523680"/>
              <a:ext cx="812160" cy="20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5690F0D-1EE8-4C4C-8F76-CA39FB4652B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189240" y="1506040"/>
                <a:ext cx="84780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1F1277F-EE50-4742-BA21-877A0CC43FAD}"/>
                  </a:ext>
                </a:extLst>
              </p14:cNvPr>
              <p14:cNvContentPartPr/>
              <p14:nvPr/>
            </p14:nvContentPartPr>
            <p14:xfrm>
              <a:off x="314760" y="2255200"/>
              <a:ext cx="984600" cy="4453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1F1277F-EE50-4742-BA21-877A0CC43F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6760" y="2237560"/>
                <a:ext cx="1020240" cy="48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1E66E32-DE57-4656-9D14-A10A358B9FC4}"/>
                  </a:ext>
                </a:extLst>
              </p14:cNvPr>
              <p14:cNvContentPartPr/>
              <p14:nvPr/>
            </p14:nvContentPartPr>
            <p14:xfrm>
              <a:off x="1614720" y="2247640"/>
              <a:ext cx="409680" cy="549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1E66E32-DE57-4656-9D14-A10A358B9FC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96720" y="2229640"/>
                <a:ext cx="445320" cy="58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433CDC5-DB0B-406B-9F34-5C06275F08AA}"/>
                  </a:ext>
                </a:extLst>
              </p14:cNvPr>
              <p14:cNvContentPartPr/>
              <p14:nvPr/>
            </p14:nvContentPartPr>
            <p14:xfrm>
              <a:off x="2163720" y="2427640"/>
              <a:ext cx="162000" cy="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433CDC5-DB0B-406B-9F34-5C06275F08A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145720" y="2410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87DFEF9-562E-4DEF-8BF5-CDF2499F9555}"/>
                  </a:ext>
                </a:extLst>
              </p14:cNvPr>
              <p14:cNvContentPartPr/>
              <p14:nvPr/>
            </p14:nvContentPartPr>
            <p14:xfrm>
              <a:off x="2193960" y="2519080"/>
              <a:ext cx="100080" cy="11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87DFEF9-562E-4DEF-8BF5-CDF2499F955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76320" y="2501440"/>
                <a:ext cx="135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E4B56FD-1C23-4203-84C1-DCC2DED66370}"/>
                  </a:ext>
                </a:extLst>
              </p14:cNvPr>
              <p14:cNvContentPartPr/>
              <p14:nvPr/>
            </p14:nvContentPartPr>
            <p14:xfrm>
              <a:off x="2510400" y="2204080"/>
              <a:ext cx="426240" cy="5119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E4B56FD-1C23-4203-84C1-DCC2DED6637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92400" y="2186440"/>
                <a:ext cx="461880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488C070-E5F6-4DC9-87E2-76DF4189B1D4}"/>
                  </a:ext>
                </a:extLst>
              </p14:cNvPr>
              <p14:cNvContentPartPr/>
              <p14:nvPr/>
            </p14:nvContentPartPr>
            <p14:xfrm>
              <a:off x="3037440" y="2214520"/>
              <a:ext cx="486000" cy="489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488C070-E5F6-4DC9-87E2-76DF4189B1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019440" y="2196880"/>
                <a:ext cx="5216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04E5713-C7B6-4B07-BC1A-3CD7C6B21AF7}"/>
                  </a:ext>
                </a:extLst>
              </p14:cNvPr>
              <p14:cNvContentPartPr/>
              <p14:nvPr/>
            </p14:nvContentPartPr>
            <p14:xfrm>
              <a:off x="3708120" y="2367160"/>
              <a:ext cx="165600" cy="1620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04E5713-C7B6-4B07-BC1A-3CD7C6B21AF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90480" y="2349160"/>
                <a:ext cx="2012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CD502D0-5089-47E4-8D1B-500B6D2589FD}"/>
                  </a:ext>
                </a:extLst>
              </p14:cNvPr>
              <p14:cNvContentPartPr/>
              <p14:nvPr/>
            </p14:nvContentPartPr>
            <p14:xfrm>
              <a:off x="5465640" y="2407480"/>
              <a:ext cx="334080" cy="3470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CD502D0-5089-47E4-8D1B-500B6D2589F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448000" y="2389480"/>
                <a:ext cx="36972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5A4174B-108C-4CDF-890C-F13C4DA137A3}"/>
                  </a:ext>
                </a:extLst>
              </p14:cNvPr>
              <p14:cNvContentPartPr/>
              <p14:nvPr/>
            </p14:nvContentPartPr>
            <p14:xfrm>
              <a:off x="4045080" y="2158720"/>
              <a:ext cx="1339560" cy="723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5A4174B-108C-4CDF-890C-F13C4DA137A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027080" y="2140720"/>
                <a:ext cx="1375200" cy="7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89C189E6-6169-4277-912A-6F53555D4C76}"/>
                  </a:ext>
                </a:extLst>
              </p14:cNvPr>
              <p14:cNvContentPartPr/>
              <p14:nvPr/>
            </p14:nvContentPartPr>
            <p14:xfrm>
              <a:off x="6014280" y="2395600"/>
              <a:ext cx="171720" cy="11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89C189E6-6169-4277-912A-6F53555D4C7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96640" y="2377960"/>
                <a:ext cx="2073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D6016CB-7AE6-4BAE-BF65-2FDEB18E544D}"/>
                  </a:ext>
                </a:extLst>
              </p14:cNvPr>
              <p14:cNvContentPartPr/>
              <p14:nvPr/>
            </p14:nvContentPartPr>
            <p14:xfrm>
              <a:off x="6033360" y="2468320"/>
              <a:ext cx="173520" cy="10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D6016CB-7AE6-4BAE-BF65-2FDEB18E544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15360" y="2450320"/>
                <a:ext cx="209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8913141A-167C-4515-BF59-5B5D908B240A}"/>
                  </a:ext>
                </a:extLst>
              </p14:cNvPr>
              <p14:cNvContentPartPr/>
              <p14:nvPr/>
            </p14:nvContentPartPr>
            <p14:xfrm>
              <a:off x="6431160" y="2277160"/>
              <a:ext cx="601200" cy="2847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8913141A-167C-4515-BF59-5B5D908B240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413160" y="2259160"/>
                <a:ext cx="63684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BD66DCC-0D10-41C7-8F88-99E7D1B5EC6A}"/>
                  </a:ext>
                </a:extLst>
              </p14:cNvPr>
              <p14:cNvContentPartPr/>
              <p14:nvPr/>
            </p14:nvContentPartPr>
            <p14:xfrm>
              <a:off x="712200" y="3125680"/>
              <a:ext cx="689760" cy="227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BD66DCC-0D10-41C7-8F88-99E7D1B5EC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94560" y="3107680"/>
                <a:ext cx="7254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1A1A40C-4905-40C5-922A-0C91E1D1FEC2}"/>
                  </a:ext>
                </a:extLst>
              </p14:cNvPr>
              <p14:cNvContentPartPr/>
              <p14:nvPr/>
            </p14:nvContentPartPr>
            <p14:xfrm>
              <a:off x="3626760" y="3189760"/>
              <a:ext cx="15480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1A1A40C-4905-40C5-922A-0C91E1D1FEC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608760" y="3171760"/>
                <a:ext cx="1904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50A4692-DE4F-4222-BB9C-A88797D5DD4A}"/>
                  </a:ext>
                </a:extLst>
              </p14:cNvPr>
              <p14:cNvContentPartPr/>
              <p14:nvPr/>
            </p14:nvContentPartPr>
            <p14:xfrm>
              <a:off x="3657000" y="3254920"/>
              <a:ext cx="164520" cy="16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50A4692-DE4F-4222-BB9C-A88797D5DD4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39360" y="3236920"/>
                <a:ext cx="2001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3663F0F-F2C4-471B-8EF7-8C74D76A595F}"/>
                  </a:ext>
                </a:extLst>
              </p14:cNvPr>
              <p14:cNvContentPartPr/>
              <p14:nvPr/>
            </p14:nvContentPartPr>
            <p14:xfrm>
              <a:off x="1991640" y="2986720"/>
              <a:ext cx="1502640" cy="43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3663F0F-F2C4-471B-8EF7-8C74D76A595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73640" y="2969080"/>
                <a:ext cx="153828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BF1F1A8-70A2-40EA-8BB5-B5822B164C06}"/>
                  </a:ext>
                </a:extLst>
              </p14:cNvPr>
              <p14:cNvContentPartPr/>
              <p14:nvPr/>
            </p14:nvContentPartPr>
            <p14:xfrm>
              <a:off x="4023120" y="3178960"/>
              <a:ext cx="160200" cy="21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BF1F1A8-70A2-40EA-8BB5-B5822B164C0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05120" y="3160960"/>
                <a:ext cx="1958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75A4F50-8A43-49CA-B48A-A58B6495743A}"/>
                  </a:ext>
                </a:extLst>
              </p14:cNvPr>
              <p14:cNvContentPartPr/>
              <p14:nvPr/>
            </p14:nvContentPartPr>
            <p14:xfrm>
              <a:off x="5959560" y="3017320"/>
              <a:ext cx="542160" cy="414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75A4F50-8A43-49CA-B48A-A58B6495743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941572" y="2999320"/>
                <a:ext cx="577776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230DEA-5A62-4DFD-A87B-6B5E07637FB0}"/>
                  </a:ext>
                </a:extLst>
              </p14:cNvPr>
              <p14:cNvContentPartPr/>
              <p14:nvPr/>
            </p14:nvContentPartPr>
            <p14:xfrm>
              <a:off x="4296720" y="2875120"/>
              <a:ext cx="1566720" cy="58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230DEA-5A62-4DFD-A87B-6B5E07637FB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79076" y="2857120"/>
                <a:ext cx="1602368" cy="62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44945073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14:cNvPr>
              <p14:cNvContentPartPr/>
              <p14:nvPr/>
            </p14:nvContentPartPr>
            <p14:xfrm>
              <a:off x="2949716" y="1944095"/>
              <a:ext cx="1404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931716" y="1926455"/>
                <a:ext cx="1760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14:cNvPr>
              <p14:cNvContentPartPr/>
              <p14:nvPr/>
            </p14:nvContentPartPr>
            <p14:xfrm>
              <a:off x="3488996" y="1725575"/>
              <a:ext cx="549360" cy="336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471008" y="1707594"/>
                <a:ext cx="584977" cy="372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14:cNvPr>
              <p14:cNvContentPartPr/>
              <p14:nvPr/>
            </p14:nvContentPartPr>
            <p14:xfrm>
              <a:off x="4266596" y="1628735"/>
              <a:ext cx="8730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248949" y="1611095"/>
                <a:ext cx="90865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F0460E8-B8AD-4465-9834-BE6796AF38A1}"/>
                  </a:ext>
                </a:extLst>
              </p14:cNvPr>
              <p14:cNvContentPartPr/>
              <p14:nvPr/>
            </p14:nvContentPartPr>
            <p14:xfrm>
              <a:off x="6268440" y="1157920"/>
              <a:ext cx="1850760" cy="31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F0460E8-B8AD-4465-9834-BE6796AF38A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250440" y="1122280"/>
                <a:ext cx="18864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407DFF4-F30F-42CB-AA10-E4C0DC92DB8F}"/>
                  </a:ext>
                </a:extLst>
              </p14:cNvPr>
              <p14:cNvContentPartPr/>
              <p14:nvPr/>
            </p14:nvContentPartPr>
            <p14:xfrm>
              <a:off x="324840" y="1524400"/>
              <a:ext cx="5532480" cy="10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407DFF4-F30F-42CB-AA10-E4C0DC92DB8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6840" y="1488400"/>
                <a:ext cx="55681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B2519BA-74CD-4633-BC1E-C04B16BA9282}"/>
                  </a:ext>
                </a:extLst>
              </p14:cNvPr>
              <p14:cNvContentPartPr/>
              <p14:nvPr/>
            </p14:nvContentPartPr>
            <p14:xfrm>
              <a:off x="2030160" y="2485600"/>
              <a:ext cx="484560" cy="390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B2519BA-74CD-4633-BC1E-C04B16BA928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12520" y="2467976"/>
                <a:ext cx="520200" cy="4262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7B1AC16-DA10-47D1-8398-DD99A29161DE}"/>
                  </a:ext>
                </a:extLst>
              </p14:cNvPr>
              <p14:cNvContentPartPr/>
              <p14:nvPr/>
            </p14:nvContentPartPr>
            <p14:xfrm>
              <a:off x="1666200" y="2620960"/>
              <a:ext cx="213480" cy="221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7B1AC16-DA10-47D1-8398-DD99A29161DE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648200" y="2602960"/>
                <a:ext cx="2491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E942205-A622-487E-893A-F21D808093B0}"/>
                  </a:ext>
                </a:extLst>
              </p14:cNvPr>
              <p14:cNvContentPartPr/>
              <p14:nvPr/>
            </p14:nvContentPartPr>
            <p14:xfrm>
              <a:off x="1100640" y="2499280"/>
              <a:ext cx="412200" cy="398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E942205-A622-487E-893A-F21D808093B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083000" y="2481296"/>
                <a:ext cx="447840" cy="4337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AA72747-5151-4DBF-89A9-6F6FB84F4855}"/>
                  </a:ext>
                </a:extLst>
              </p14:cNvPr>
              <p14:cNvContentPartPr/>
              <p14:nvPr/>
            </p14:nvContentPartPr>
            <p14:xfrm>
              <a:off x="5069280" y="2569840"/>
              <a:ext cx="316080" cy="97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AA72747-5151-4DBF-89A9-6F6FB84F4855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051640" y="2551840"/>
                <a:ext cx="351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48299E2-7CA0-4B42-BA91-285AE770DDEF}"/>
                  </a:ext>
                </a:extLst>
              </p14:cNvPr>
              <p14:cNvContentPartPr/>
              <p14:nvPr/>
            </p14:nvContentPartPr>
            <p14:xfrm>
              <a:off x="5151000" y="2682880"/>
              <a:ext cx="235800" cy="11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48299E2-7CA0-4B42-BA91-285AE770DDE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33000" y="2664880"/>
                <a:ext cx="2714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7DBFE64-F5B0-4D85-9201-7A4BDE53977E}"/>
                  </a:ext>
                </a:extLst>
              </p14:cNvPr>
              <p14:cNvContentPartPr/>
              <p14:nvPr/>
            </p14:nvContentPartPr>
            <p14:xfrm>
              <a:off x="2722440" y="2407480"/>
              <a:ext cx="2080440" cy="6098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7DBFE64-F5B0-4D85-9201-7A4BDE53977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04443" y="2389480"/>
                <a:ext cx="2116074" cy="64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3E048FC-3E9F-477D-B5E1-3253255AD3F8}"/>
                  </a:ext>
                </a:extLst>
              </p14:cNvPr>
              <p14:cNvContentPartPr/>
              <p14:nvPr/>
            </p14:nvContentPartPr>
            <p14:xfrm>
              <a:off x="6258360" y="2410360"/>
              <a:ext cx="687600" cy="3448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3E048FC-3E9F-477D-B5E1-3253255AD3F8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40369" y="2392360"/>
                <a:ext cx="723221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9636744-A9FC-48F6-B3D2-726F3104FBCA}"/>
                  </a:ext>
                </a:extLst>
              </p14:cNvPr>
              <p14:cNvContentPartPr/>
              <p14:nvPr/>
            </p14:nvContentPartPr>
            <p14:xfrm>
              <a:off x="5790360" y="2387320"/>
              <a:ext cx="351720" cy="3852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9636744-A9FC-48F6-B3D2-726F3104FBC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772702" y="2369680"/>
                <a:ext cx="387397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EEFA6E9-08F1-461E-9ECC-E3CB442365F6}"/>
                  </a:ext>
                </a:extLst>
              </p14:cNvPr>
              <p14:cNvContentPartPr/>
              <p14:nvPr/>
            </p14:nvContentPartPr>
            <p14:xfrm>
              <a:off x="1889400" y="2181760"/>
              <a:ext cx="1011240" cy="91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EEFA6E9-08F1-461E-9ECC-E3CB442365F6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871760" y="2164113"/>
                <a:ext cx="1046880" cy="952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A305F63-AC51-4668-9F91-993DAE86A4F3}"/>
                  </a:ext>
                </a:extLst>
              </p14:cNvPr>
              <p14:cNvContentPartPr/>
              <p14:nvPr/>
            </p14:nvContentPartPr>
            <p14:xfrm>
              <a:off x="3078120" y="2102200"/>
              <a:ext cx="1453320" cy="1189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A305F63-AC51-4668-9F91-993DAE86A4F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060120" y="2084560"/>
                <a:ext cx="1488960" cy="12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A79090E-149B-440A-B615-3078EBE5C4AA}"/>
                  </a:ext>
                </a:extLst>
              </p14:cNvPr>
              <p14:cNvContentPartPr/>
              <p14:nvPr/>
            </p14:nvContentPartPr>
            <p14:xfrm>
              <a:off x="2356680" y="3576400"/>
              <a:ext cx="255960" cy="24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A79090E-149B-440A-B615-3078EBE5C4A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339040" y="3558760"/>
                <a:ext cx="2916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703DAEE-E52D-479F-BEDA-760F938AA7C4}"/>
                  </a:ext>
                </a:extLst>
              </p14:cNvPr>
              <p14:cNvContentPartPr/>
              <p14:nvPr/>
            </p14:nvContentPartPr>
            <p14:xfrm>
              <a:off x="2387280" y="3682240"/>
              <a:ext cx="243000" cy="24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703DAEE-E52D-479F-BEDA-760F938AA7C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369280" y="3664240"/>
                <a:ext cx="2786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49415C-B7D0-4E50-A7EB-FEA88043B7FC}"/>
                  </a:ext>
                </a:extLst>
              </p14:cNvPr>
              <p14:cNvContentPartPr/>
              <p14:nvPr/>
            </p14:nvContentPartPr>
            <p14:xfrm>
              <a:off x="3680400" y="3384160"/>
              <a:ext cx="474120" cy="386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49415C-B7D0-4E50-A7EB-FEA88043B7FC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662414" y="3366520"/>
                <a:ext cx="509733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1715161-9AF6-45F2-B7D1-FBC74A459F10}"/>
                  </a:ext>
                </a:extLst>
              </p14:cNvPr>
              <p14:cNvContentPartPr/>
              <p14:nvPr/>
            </p14:nvContentPartPr>
            <p14:xfrm>
              <a:off x="3321840" y="3525280"/>
              <a:ext cx="2253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1715161-9AF6-45F2-B7D1-FBC74A459F10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303840" y="3507280"/>
                <a:ext cx="2610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CC0D275-345B-4728-9624-A7BC34A83606}"/>
                  </a:ext>
                </a:extLst>
              </p14:cNvPr>
              <p14:cNvContentPartPr/>
              <p14:nvPr/>
            </p14:nvContentPartPr>
            <p14:xfrm>
              <a:off x="2765280" y="3403240"/>
              <a:ext cx="386280" cy="39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CC0D275-345B-4728-9624-A7BC34A8360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747640" y="3385240"/>
                <a:ext cx="42192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DCA189A-C086-469C-B1EB-9429725B075B}"/>
                  </a:ext>
                </a:extLst>
              </p14:cNvPr>
              <p14:cNvContentPartPr/>
              <p14:nvPr/>
            </p14:nvContentPartPr>
            <p14:xfrm>
              <a:off x="1586280" y="3454000"/>
              <a:ext cx="434520" cy="396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DCA189A-C086-469C-B1EB-9429725B075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568625" y="3436360"/>
                <a:ext cx="47019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1206A94-7D15-4595-A2B3-2E062BF01C04}"/>
                  </a:ext>
                </a:extLst>
              </p14:cNvPr>
              <p14:cNvContentPartPr/>
              <p14:nvPr/>
            </p14:nvContentPartPr>
            <p14:xfrm>
              <a:off x="538320" y="3364720"/>
              <a:ext cx="452880" cy="407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1206A94-7D15-4595-A2B3-2E062BF01C0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20320" y="3346720"/>
                <a:ext cx="48852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6844B34-B1C4-4F09-B443-C5DA27AEB16C}"/>
                  </a:ext>
                </a:extLst>
              </p14:cNvPr>
              <p14:cNvContentPartPr/>
              <p14:nvPr/>
            </p14:nvContentPartPr>
            <p14:xfrm>
              <a:off x="4571760" y="3531040"/>
              <a:ext cx="243000" cy="35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6844B34-B1C4-4F09-B443-C5DA27AEB16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553760" y="3513400"/>
                <a:ext cx="27864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B2D0BEB-EB3B-4BCB-9494-169D4FB5D432}"/>
                  </a:ext>
                </a:extLst>
              </p14:cNvPr>
              <p14:cNvContentPartPr/>
              <p14:nvPr/>
            </p14:nvContentPartPr>
            <p14:xfrm>
              <a:off x="4602000" y="3606280"/>
              <a:ext cx="216000" cy="31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B2D0BEB-EB3B-4BCB-9494-169D4FB5D432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84360" y="3588280"/>
                <a:ext cx="2516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916F3BC-3169-4247-8025-A54BCA6E4B28}"/>
                  </a:ext>
                </a:extLst>
              </p14:cNvPr>
              <p14:cNvContentPartPr/>
              <p14:nvPr/>
            </p14:nvContentPartPr>
            <p14:xfrm>
              <a:off x="4721160" y="3413320"/>
              <a:ext cx="153360" cy="261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916F3BC-3169-4247-8025-A54BCA6E4B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03520" y="3395680"/>
                <a:ext cx="1890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1F244DB-12A7-4AB8-B0DE-E47F69491F36}"/>
                  </a:ext>
                </a:extLst>
              </p14:cNvPr>
              <p14:cNvContentPartPr/>
              <p14:nvPr/>
            </p14:nvContentPartPr>
            <p14:xfrm>
              <a:off x="5882520" y="3520600"/>
              <a:ext cx="168480" cy="14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1F244DB-12A7-4AB8-B0DE-E47F69491F3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864520" y="3502960"/>
                <a:ext cx="2041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711A9C1-1D65-482F-9B6C-53A801F1CCA2}"/>
                  </a:ext>
                </a:extLst>
              </p14:cNvPr>
              <p14:cNvContentPartPr/>
              <p14:nvPr/>
            </p14:nvContentPartPr>
            <p14:xfrm>
              <a:off x="5892240" y="3620320"/>
              <a:ext cx="16452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711A9C1-1D65-482F-9B6C-53A801F1CCA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74600" y="3602320"/>
                <a:ext cx="2001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766702F-C9D1-452B-BBB7-67BAA810B764}"/>
                  </a:ext>
                </a:extLst>
              </p14:cNvPr>
              <p14:cNvContentPartPr/>
              <p14:nvPr/>
            </p14:nvContentPartPr>
            <p14:xfrm>
              <a:off x="5391480" y="3413320"/>
              <a:ext cx="3150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766702F-C9D1-452B-BBB7-67BAA810B76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373501" y="3395680"/>
                <a:ext cx="350599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58BCD3-3C42-4EF1-8835-B5FC8B5B7894}"/>
                  </a:ext>
                </a:extLst>
              </p14:cNvPr>
              <p14:cNvContentPartPr/>
              <p14:nvPr/>
            </p14:nvContentPartPr>
            <p14:xfrm>
              <a:off x="6705120" y="3435640"/>
              <a:ext cx="566280" cy="304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58BCD3-3C42-4EF1-8835-B5FC8B5B78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687480" y="3417979"/>
                <a:ext cx="6019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B7B3F9-69EF-479F-8AD9-90CA867E9AFE}"/>
                  </a:ext>
                </a:extLst>
              </p14:cNvPr>
              <p14:cNvContentPartPr/>
              <p14:nvPr/>
            </p14:nvContentPartPr>
            <p14:xfrm>
              <a:off x="6263760" y="3403240"/>
              <a:ext cx="345600" cy="34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B7B3F9-69EF-479F-8AD9-90CA867E9AFE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245760" y="3385240"/>
                <a:ext cx="3812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48B77A7-2F6B-45A9-8B54-9B8DDBEBC464}"/>
                  </a:ext>
                </a:extLst>
              </p14:cNvPr>
              <p14:cNvContentPartPr/>
              <p14:nvPr/>
            </p14:nvContentPartPr>
            <p14:xfrm>
              <a:off x="852960" y="4165360"/>
              <a:ext cx="1273320" cy="399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48B77A7-2F6B-45A9-8B54-9B8DDBEBC46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835320" y="4147360"/>
                <a:ext cx="13089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EF4EB46-5FC0-4D30-A8BF-CF4A2B03A84C}"/>
                  </a:ext>
                </a:extLst>
              </p14:cNvPr>
              <p14:cNvContentPartPr/>
              <p14:nvPr/>
            </p14:nvContentPartPr>
            <p14:xfrm>
              <a:off x="2234640" y="4318360"/>
              <a:ext cx="169920" cy="20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EF4EB46-5FC0-4D30-A8BF-CF4A2B03A84C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217000" y="4300360"/>
                <a:ext cx="2055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4A26805-9AD2-4FF3-8920-5050D58CCC8F}"/>
                  </a:ext>
                </a:extLst>
              </p14:cNvPr>
              <p14:cNvContentPartPr/>
              <p14:nvPr/>
            </p14:nvContentPartPr>
            <p14:xfrm>
              <a:off x="2224920" y="4439680"/>
              <a:ext cx="196560" cy="2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4A26805-9AD2-4FF3-8920-5050D58CCC8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206920" y="4421680"/>
                <a:ext cx="2322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0793697-EC9B-422D-AD5C-B5DE5FD2B587}"/>
                  </a:ext>
                </a:extLst>
              </p14:cNvPr>
              <p14:cNvContentPartPr/>
              <p14:nvPr/>
            </p14:nvContentPartPr>
            <p14:xfrm>
              <a:off x="2701920" y="4084000"/>
              <a:ext cx="587880" cy="426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0793697-EC9B-422D-AD5C-B5DE5FD2B58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84269" y="4066015"/>
                <a:ext cx="623542" cy="462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920EE2E-11C0-49F3-925C-E473AC9509AB}"/>
                  </a:ext>
                </a:extLst>
              </p14:cNvPr>
              <p14:cNvContentPartPr/>
              <p14:nvPr/>
            </p14:nvContentPartPr>
            <p14:xfrm>
              <a:off x="4815120" y="4177240"/>
              <a:ext cx="396000" cy="356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920EE2E-11C0-49F3-925C-E473AC9509A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97464" y="4159240"/>
                <a:ext cx="431672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B0C2B5-FC7A-4D4C-ABC5-2868F62AAEB0}"/>
                  </a:ext>
                </a:extLst>
              </p14:cNvPr>
              <p14:cNvContentPartPr/>
              <p14:nvPr/>
            </p14:nvContentPartPr>
            <p14:xfrm>
              <a:off x="3413280" y="4078600"/>
              <a:ext cx="1303200" cy="460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B0C2B5-FC7A-4D4C-ABC5-2868F62AAEB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395280" y="4060614"/>
                <a:ext cx="1338840" cy="49641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82269664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14:cNvPr>
              <p14:cNvContentPartPr/>
              <p14:nvPr/>
            </p14:nvContentPartPr>
            <p14:xfrm>
              <a:off x="2949716" y="1944095"/>
              <a:ext cx="1404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931716" y="1926455"/>
                <a:ext cx="1760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14:cNvPr>
              <p14:cNvContentPartPr/>
              <p14:nvPr/>
            </p14:nvContentPartPr>
            <p14:xfrm>
              <a:off x="3488996" y="1725575"/>
              <a:ext cx="549360" cy="336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471008" y="1707594"/>
                <a:ext cx="584977" cy="372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14:cNvPr>
              <p14:cNvContentPartPr/>
              <p14:nvPr/>
            </p14:nvContentPartPr>
            <p14:xfrm>
              <a:off x="4266596" y="1628735"/>
              <a:ext cx="8730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248949" y="1611095"/>
                <a:ext cx="90865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F0460E8-B8AD-4465-9834-BE6796AF38A1}"/>
                  </a:ext>
                </a:extLst>
              </p14:cNvPr>
              <p14:cNvContentPartPr/>
              <p14:nvPr/>
            </p14:nvContentPartPr>
            <p14:xfrm>
              <a:off x="6268440" y="1157920"/>
              <a:ext cx="1850760" cy="31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F0460E8-B8AD-4465-9834-BE6796AF38A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250440" y="1122280"/>
                <a:ext cx="18864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407DFF4-F30F-42CB-AA10-E4C0DC92DB8F}"/>
                  </a:ext>
                </a:extLst>
              </p14:cNvPr>
              <p14:cNvContentPartPr/>
              <p14:nvPr/>
            </p14:nvContentPartPr>
            <p14:xfrm>
              <a:off x="324840" y="1524400"/>
              <a:ext cx="5532480" cy="10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407DFF4-F30F-42CB-AA10-E4C0DC92DB8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6840" y="1488400"/>
                <a:ext cx="55681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B2519BA-74CD-4633-BC1E-C04B16BA9282}"/>
                  </a:ext>
                </a:extLst>
              </p14:cNvPr>
              <p14:cNvContentPartPr/>
              <p14:nvPr/>
            </p14:nvContentPartPr>
            <p14:xfrm>
              <a:off x="2030160" y="2485600"/>
              <a:ext cx="484560" cy="390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B2519BA-74CD-4633-BC1E-C04B16BA928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12520" y="2467976"/>
                <a:ext cx="520200" cy="4262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7B1AC16-DA10-47D1-8398-DD99A29161DE}"/>
                  </a:ext>
                </a:extLst>
              </p14:cNvPr>
              <p14:cNvContentPartPr/>
              <p14:nvPr/>
            </p14:nvContentPartPr>
            <p14:xfrm>
              <a:off x="1666200" y="2620960"/>
              <a:ext cx="213480" cy="221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7B1AC16-DA10-47D1-8398-DD99A29161DE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648200" y="2602960"/>
                <a:ext cx="2491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E942205-A622-487E-893A-F21D808093B0}"/>
                  </a:ext>
                </a:extLst>
              </p14:cNvPr>
              <p14:cNvContentPartPr/>
              <p14:nvPr/>
            </p14:nvContentPartPr>
            <p14:xfrm>
              <a:off x="1100640" y="2499280"/>
              <a:ext cx="412200" cy="398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E942205-A622-487E-893A-F21D808093B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083000" y="2481296"/>
                <a:ext cx="447840" cy="4337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AA72747-5151-4DBF-89A9-6F6FB84F4855}"/>
                  </a:ext>
                </a:extLst>
              </p14:cNvPr>
              <p14:cNvContentPartPr/>
              <p14:nvPr/>
            </p14:nvContentPartPr>
            <p14:xfrm>
              <a:off x="5069280" y="2569840"/>
              <a:ext cx="316080" cy="97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AA72747-5151-4DBF-89A9-6F6FB84F4855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051640" y="2551840"/>
                <a:ext cx="351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48299E2-7CA0-4B42-BA91-285AE770DDEF}"/>
                  </a:ext>
                </a:extLst>
              </p14:cNvPr>
              <p14:cNvContentPartPr/>
              <p14:nvPr/>
            </p14:nvContentPartPr>
            <p14:xfrm>
              <a:off x="5151000" y="2682880"/>
              <a:ext cx="235800" cy="11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48299E2-7CA0-4B42-BA91-285AE770DDE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33000" y="2664880"/>
                <a:ext cx="2714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7DBFE64-F5B0-4D85-9201-7A4BDE53977E}"/>
                  </a:ext>
                </a:extLst>
              </p14:cNvPr>
              <p14:cNvContentPartPr/>
              <p14:nvPr/>
            </p14:nvContentPartPr>
            <p14:xfrm>
              <a:off x="2722440" y="2407480"/>
              <a:ext cx="2080440" cy="6098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7DBFE64-F5B0-4D85-9201-7A4BDE53977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04443" y="2389480"/>
                <a:ext cx="2116074" cy="64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3E048FC-3E9F-477D-B5E1-3253255AD3F8}"/>
                  </a:ext>
                </a:extLst>
              </p14:cNvPr>
              <p14:cNvContentPartPr/>
              <p14:nvPr/>
            </p14:nvContentPartPr>
            <p14:xfrm>
              <a:off x="6258360" y="2410360"/>
              <a:ext cx="687600" cy="3448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3E048FC-3E9F-477D-B5E1-3253255AD3F8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40369" y="2392360"/>
                <a:ext cx="723221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9636744-A9FC-48F6-B3D2-726F3104FBCA}"/>
                  </a:ext>
                </a:extLst>
              </p14:cNvPr>
              <p14:cNvContentPartPr/>
              <p14:nvPr/>
            </p14:nvContentPartPr>
            <p14:xfrm>
              <a:off x="5790360" y="2387320"/>
              <a:ext cx="351720" cy="3852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9636744-A9FC-48F6-B3D2-726F3104FBC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772702" y="2369680"/>
                <a:ext cx="387397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EEFA6E9-08F1-461E-9ECC-E3CB442365F6}"/>
                  </a:ext>
                </a:extLst>
              </p14:cNvPr>
              <p14:cNvContentPartPr/>
              <p14:nvPr/>
            </p14:nvContentPartPr>
            <p14:xfrm>
              <a:off x="1889400" y="2181760"/>
              <a:ext cx="1011240" cy="91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EEFA6E9-08F1-461E-9ECC-E3CB442365F6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871760" y="2164113"/>
                <a:ext cx="1046880" cy="952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A305F63-AC51-4668-9F91-993DAE86A4F3}"/>
                  </a:ext>
                </a:extLst>
              </p14:cNvPr>
              <p14:cNvContentPartPr/>
              <p14:nvPr/>
            </p14:nvContentPartPr>
            <p14:xfrm>
              <a:off x="3078120" y="2102200"/>
              <a:ext cx="1453320" cy="1189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A305F63-AC51-4668-9F91-993DAE86A4F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060120" y="2084560"/>
                <a:ext cx="1488960" cy="12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A79090E-149B-440A-B615-3078EBE5C4AA}"/>
                  </a:ext>
                </a:extLst>
              </p14:cNvPr>
              <p14:cNvContentPartPr/>
              <p14:nvPr/>
            </p14:nvContentPartPr>
            <p14:xfrm>
              <a:off x="2356680" y="3576400"/>
              <a:ext cx="255960" cy="24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A79090E-149B-440A-B615-3078EBE5C4A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339040" y="3558760"/>
                <a:ext cx="2916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703DAEE-E52D-479F-BEDA-760F938AA7C4}"/>
                  </a:ext>
                </a:extLst>
              </p14:cNvPr>
              <p14:cNvContentPartPr/>
              <p14:nvPr/>
            </p14:nvContentPartPr>
            <p14:xfrm>
              <a:off x="2387280" y="3682240"/>
              <a:ext cx="243000" cy="24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703DAEE-E52D-479F-BEDA-760F938AA7C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369280" y="3664240"/>
                <a:ext cx="2786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49415C-B7D0-4E50-A7EB-FEA88043B7FC}"/>
                  </a:ext>
                </a:extLst>
              </p14:cNvPr>
              <p14:cNvContentPartPr/>
              <p14:nvPr/>
            </p14:nvContentPartPr>
            <p14:xfrm>
              <a:off x="3680400" y="3384160"/>
              <a:ext cx="474120" cy="386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49415C-B7D0-4E50-A7EB-FEA88043B7FC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662414" y="3366520"/>
                <a:ext cx="509733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1715161-9AF6-45F2-B7D1-FBC74A459F10}"/>
                  </a:ext>
                </a:extLst>
              </p14:cNvPr>
              <p14:cNvContentPartPr/>
              <p14:nvPr/>
            </p14:nvContentPartPr>
            <p14:xfrm>
              <a:off x="3321840" y="3525280"/>
              <a:ext cx="2253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1715161-9AF6-45F2-B7D1-FBC74A459F10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303840" y="3507280"/>
                <a:ext cx="2610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CC0D275-345B-4728-9624-A7BC34A83606}"/>
                  </a:ext>
                </a:extLst>
              </p14:cNvPr>
              <p14:cNvContentPartPr/>
              <p14:nvPr/>
            </p14:nvContentPartPr>
            <p14:xfrm>
              <a:off x="2765280" y="3403240"/>
              <a:ext cx="386280" cy="39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CC0D275-345B-4728-9624-A7BC34A8360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747640" y="3385240"/>
                <a:ext cx="42192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DCA189A-C086-469C-B1EB-9429725B075B}"/>
                  </a:ext>
                </a:extLst>
              </p14:cNvPr>
              <p14:cNvContentPartPr/>
              <p14:nvPr/>
            </p14:nvContentPartPr>
            <p14:xfrm>
              <a:off x="1586280" y="3454000"/>
              <a:ext cx="434520" cy="396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DCA189A-C086-469C-B1EB-9429725B075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568625" y="3436360"/>
                <a:ext cx="47019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1206A94-7D15-4595-A2B3-2E062BF01C04}"/>
                  </a:ext>
                </a:extLst>
              </p14:cNvPr>
              <p14:cNvContentPartPr/>
              <p14:nvPr/>
            </p14:nvContentPartPr>
            <p14:xfrm>
              <a:off x="538320" y="3364720"/>
              <a:ext cx="452880" cy="407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1206A94-7D15-4595-A2B3-2E062BF01C0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20320" y="3346720"/>
                <a:ext cx="48852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6844B34-B1C4-4F09-B443-C5DA27AEB16C}"/>
                  </a:ext>
                </a:extLst>
              </p14:cNvPr>
              <p14:cNvContentPartPr/>
              <p14:nvPr/>
            </p14:nvContentPartPr>
            <p14:xfrm>
              <a:off x="4571760" y="3531040"/>
              <a:ext cx="243000" cy="35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6844B34-B1C4-4F09-B443-C5DA27AEB16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553760" y="3513400"/>
                <a:ext cx="27864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B2D0BEB-EB3B-4BCB-9494-169D4FB5D432}"/>
                  </a:ext>
                </a:extLst>
              </p14:cNvPr>
              <p14:cNvContentPartPr/>
              <p14:nvPr/>
            </p14:nvContentPartPr>
            <p14:xfrm>
              <a:off x="4602000" y="3606280"/>
              <a:ext cx="216000" cy="31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B2D0BEB-EB3B-4BCB-9494-169D4FB5D432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84360" y="3588280"/>
                <a:ext cx="2516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916F3BC-3169-4247-8025-A54BCA6E4B28}"/>
                  </a:ext>
                </a:extLst>
              </p14:cNvPr>
              <p14:cNvContentPartPr/>
              <p14:nvPr/>
            </p14:nvContentPartPr>
            <p14:xfrm>
              <a:off x="4721160" y="3413320"/>
              <a:ext cx="153360" cy="261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916F3BC-3169-4247-8025-A54BCA6E4B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03520" y="3395680"/>
                <a:ext cx="1890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1F244DB-12A7-4AB8-B0DE-E47F69491F36}"/>
                  </a:ext>
                </a:extLst>
              </p14:cNvPr>
              <p14:cNvContentPartPr/>
              <p14:nvPr/>
            </p14:nvContentPartPr>
            <p14:xfrm>
              <a:off x="5882520" y="3520600"/>
              <a:ext cx="168480" cy="14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1F244DB-12A7-4AB8-B0DE-E47F69491F3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864520" y="3502960"/>
                <a:ext cx="2041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711A9C1-1D65-482F-9B6C-53A801F1CCA2}"/>
                  </a:ext>
                </a:extLst>
              </p14:cNvPr>
              <p14:cNvContentPartPr/>
              <p14:nvPr/>
            </p14:nvContentPartPr>
            <p14:xfrm>
              <a:off x="5892240" y="3620320"/>
              <a:ext cx="16452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711A9C1-1D65-482F-9B6C-53A801F1CCA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74600" y="3602320"/>
                <a:ext cx="2001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766702F-C9D1-452B-BBB7-67BAA810B764}"/>
                  </a:ext>
                </a:extLst>
              </p14:cNvPr>
              <p14:cNvContentPartPr/>
              <p14:nvPr/>
            </p14:nvContentPartPr>
            <p14:xfrm>
              <a:off x="5391480" y="3413320"/>
              <a:ext cx="3150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766702F-C9D1-452B-BBB7-67BAA810B76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373501" y="3395680"/>
                <a:ext cx="350599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58BCD3-3C42-4EF1-8835-B5FC8B5B7894}"/>
                  </a:ext>
                </a:extLst>
              </p14:cNvPr>
              <p14:cNvContentPartPr/>
              <p14:nvPr/>
            </p14:nvContentPartPr>
            <p14:xfrm>
              <a:off x="6705120" y="3435640"/>
              <a:ext cx="566280" cy="304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58BCD3-3C42-4EF1-8835-B5FC8B5B78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687480" y="3417979"/>
                <a:ext cx="6019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B7B3F9-69EF-479F-8AD9-90CA867E9AFE}"/>
                  </a:ext>
                </a:extLst>
              </p14:cNvPr>
              <p14:cNvContentPartPr/>
              <p14:nvPr/>
            </p14:nvContentPartPr>
            <p14:xfrm>
              <a:off x="6263760" y="3403240"/>
              <a:ext cx="345600" cy="34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B7B3F9-69EF-479F-8AD9-90CA867E9AFE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245760" y="3385240"/>
                <a:ext cx="3812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48B77A7-2F6B-45A9-8B54-9B8DDBEBC464}"/>
                  </a:ext>
                </a:extLst>
              </p14:cNvPr>
              <p14:cNvContentPartPr/>
              <p14:nvPr/>
            </p14:nvContentPartPr>
            <p14:xfrm>
              <a:off x="852960" y="4165360"/>
              <a:ext cx="1273320" cy="399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48B77A7-2F6B-45A9-8B54-9B8DDBEBC46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835320" y="4147360"/>
                <a:ext cx="13089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EF4EB46-5FC0-4D30-A8BF-CF4A2B03A84C}"/>
                  </a:ext>
                </a:extLst>
              </p14:cNvPr>
              <p14:cNvContentPartPr/>
              <p14:nvPr/>
            </p14:nvContentPartPr>
            <p14:xfrm>
              <a:off x="2234640" y="4318360"/>
              <a:ext cx="169920" cy="20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EF4EB46-5FC0-4D30-A8BF-CF4A2B03A84C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217000" y="4300360"/>
                <a:ext cx="2055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4A26805-9AD2-4FF3-8920-5050D58CCC8F}"/>
                  </a:ext>
                </a:extLst>
              </p14:cNvPr>
              <p14:cNvContentPartPr/>
              <p14:nvPr/>
            </p14:nvContentPartPr>
            <p14:xfrm>
              <a:off x="2224920" y="4439680"/>
              <a:ext cx="196560" cy="2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4A26805-9AD2-4FF3-8920-5050D58CCC8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206920" y="4421680"/>
                <a:ext cx="2322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0793697-EC9B-422D-AD5C-B5DE5FD2B587}"/>
                  </a:ext>
                </a:extLst>
              </p14:cNvPr>
              <p14:cNvContentPartPr/>
              <p14:nvPr/>
            </p14:nvContentPartPr>
            <p14:xfrm>
              <a:off x="2701920" y="4084000"/>
              <a:ext cx="587880" cy="426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0793697-EC9B-422D-AD5C-B5DE5FD2B58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84269" y="4066015"/>
                <a:ext cx="623542" cy="462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920EE2E-11C0-49F3-925C-E473AC9509AB}"/>
                  </a:ext>
                </a:extLst>
              </p14:cNvPr>
              <p14:cNvContentPartPr/>
              <p14:nvPr/>
            </p14:nvContentPartPr>
            <p14:xfrm>
              <a:off x="4815120" y="4177240"/>
              <a:ext cx="396000" cy="356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920EE2E-11C0-49F3-925C-E473AC9509A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97464" y="4159240"/>
                <a:ext cx="431672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B0C2B5-FC7A-4D4C-ABC5-2868F62AAEB0}"/>
                  </a:ext>
                </a:extLst>
              </p14:cNvPr>
              <p14:cNvContentPartPr/>
              <p14:nvPr/>
            </p14:nvContentPartPr>
            <p14:xfrm>
              <a:off x="3413280" y="4078600"/>
              <a:ext cx="1303200" cy="460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B0C2B5-FC7A-4D4C-ABC5-2868F62AAEB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395280" y="4060614"/>
                <a:ext cx="1338840" cy="496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DEE8FA2-12D9-45AF-BE70-0337AE67721E}"/>
                  </a:ext>
                </a:extLst>
              </p14:cNvPr>
              <p14:cNvContentPartPr/>
              <p14:nvPr/>
            </p14:nvContentPartPr>
            <p14:xfrm>
              <a:off x="5587680" y="4165360"/>
              <a:ext cx="403200" cy="297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DEE8FA2-12D9-45AF-BE70-0337AE67721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570024" y="4147360"/>
                <a:ext cx="438872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7038293-80BD-4CC3-9A87-3AD9EBE59AB4}"/>
                  </a:ext>
                </a:extLst>
              </p14:cNvPr>
              <p14:cNvContentPartPr/>
              <p14:nvPr/>
            </p14:nvContentPartPr>
            <p14:xfrm>
              <a:off x="1411320" y="4936840"/>
              <a:ext cx="163800" cy="255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7038293-80BD-4CC3-9A87-3AD9EBE59AB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93680" y="4918840"/>
                <a:ext cx="19944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C98FCFB-4D29-4D36-A56B-704320501233}"/>
                  </a:ext>
                </a:extLst>
              </p14:cNvPr>
              <p14:cNvContentPartPr/>
              <p14:nvPr/>
            </p14:nvContentPartPr>
            <p14:xfrm>
              <a:off x="1615080" y="5133760"/>
              <a:ext cx="106920" cy="119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C98FCFB-4D29-4D36-A56B-70432050123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597080" y="5116120"/>
                <a:ext cx="1425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B9BB07-EBA1-4313-B28E-291A20271341}"/>
                  </a:ext>
                </a:extLst>
              </p14:cNvPr>
              <p14:cNvContentPartPr/>
              <p14:nvPr/>
            </p14:nvContentPartPr>
            <p14:xfrm>
              <a:off x="1716600" y="4864840"/>
              <a:ext cx="110880" cy="114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B9BB07-EBA1-4313-B28E-291A2027134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98960" y="4847200"/>
                <a:ext cx="1465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D2BC17A-817B-4D92-B5E4-463AC6E12B20}"/>
                  </a:ext>
                </a:extLst>
              </p14:cNvPr>
              <p14:cNvContentPartPr/>
              <p14:nvPr/>
            </p14:nvContentPartPr>
            <p14:xfrm>
              <a:off x="2042040" y="5049160"/>
              <a:ext cx="216360" cy="2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D2BC17A-817B-4D92-B5E4-463AC6E12B2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024040" y="5031520"/>
                <a:ext cx="2520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17B6C8F-A3AE-429D-933F-8B55029583E1}"/>
                  </a:ext>
                </a:extLst>
              </p14:cNvPr>
              <p14:cNvContentPartPr/>
              <p14:nvPr/>
            </p14:nvContentPartPr>
            <p14:xfrm>
              <a:off x="2061840" y="5130160"/>
              <a:ext cx="184680" cy="11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17B6C8F-A3AE-429D-933F-8B55029583E1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044200" y="5112520"/>
                <a:ext cx="220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7EFDD46-453F-4046-BBF2-6FFA349AD46C}"/>
                  </a:ext>
                </a:extLst>
              </p14:cNvPr>
              <p14:cNvContentPartPr/>
              <p14:nvPr/>
            </p14:nvContentPartPr>
            <p14:xfrm>
              <a:off x="2498880" y="4828480"/>
              <a:ext cx="653040" cy="359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7EFDD46-453F-4046-BBF2-6FFA349AD46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481240" y="4810840"/>
                <a:ext cx="68868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8758770-B5F9-479E-995E-9553B7C0BD33}"/>
                  </a:ext>
                </a:extLst>
              </p14:cNvPr>
              <p14:cNvContentPartPr/>
              <p14:nvPr/>
            </p14:nvContentPartPr>
            <p14:xfrm>
              <a:off x="3352440" y="4926040"/>
              <a:ext cx="954000" cy="430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8758770-B5F9-479E-995E-9553B7C0BD3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334800" y="4908025"/>
                <a:ext cx="989640" cy="46659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05699210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14:cNvPr>
              <p14:cNvContentPartPr/>
              <p14:nvPr/>
            </p14:nvContentPartPr>
            <p14:xfrm>
              <a:off x="2949716" y="1944095"/>
              <a:ext cx="1404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931716" y="1926455"/>
                <a:ext cx="1760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14:cNvPr>
              <p14:cNvContentPartPr/>
              <p14:nvPr/>
            </p14:nvContentPartPr>
            <p14:xfrm>
              <a:off x="3488996" y="1725575"/>
              <a:ext cx="549360" cy="336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471008" y="1707594"/>
                <a:ext cx="584977" cy="372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14:cNvPr>
              <p14:cNvContentPartPr/>
              <p14:nvPr/>
            </p14:nvContentPartPr>
            <p14:xfrm>
              <a:off x="4266596" y="1628735"/>
              <a:ext cx="8730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248949" y="1611095"/>
                <a:ext cx="90865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F0460E8-B8AD-4465-9834-BE6796AF38A1}"/>
                  </a:ext>
                </a:extLst>
              </p14:cNvPr>
              <p14:cNvContentPartPr/>
              <p14:nvPr/>
            </p14:nvContentPartPr>
            <p14:xfrm>
              <a:off x="6268440" y="1157920"/>
              <a:ext cx="1850760" cy="31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F0460E8-B8AD-4465-9834-BE6796AF38A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250440" y="1122280"/>
                <a:ext cx="18864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407DFF4-F30F-42CB-AA10-E4C0DC92DB8F}"/>
                  </a:ext>
                </a:extLst>
              </p14:cNvPr>
              <p14:cNvContentPartPr/>
              <p14:nvPr/>
            </p14:nvContentPartPr>
            <p14:xfrm>
              <a:off x="324840" y="1524400"/>
              <a:ext cx="5532480" cy="10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407DFF4-F30F-42CB-AA10-E4C0DC92DB8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6840" y="1488400"/>
                <a:ext cx="55681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B2519BA-74CD-4633-BC1E-C04B16BA9282}"/>
                  </a:ext>
                </a:extLst>
              </p14:cNvPr>
              <p14:cNvContentPartPr/>
              <p14:nvPr/>
            </p14:nvContentPartPr>
            <p14:xfrm>
              <a:off x="2030160" y="2485600"/>
              <a:ext cx="484560" cy="390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B2519BA-74CD-4633-BC1E-C04B16BA928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12520" y="2467976"/>
                <a:ext cx="520200" cy="4262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7B1AC16-DA10-47D1-8398-DD99A29161DE}"/>
                  </a:ext>
                </a:extLst>
              </p14:cNvPr>
              <p14:cNvContentPartPr/>
              <p14:nvPr/>
            </p14:nvContentPartPr>
            <p14:xfrm>
              <a:off x="1666200" y="2620960"/>
              <a:ext cx="213480" cy="221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7B1AC16-DA10-47D1-8398-DD99A29161DE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648200" y="2602960"/>
                <a:ext cx="2491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E942205-A622-487E-893A-F21D808093B0}"/>
                  </a:ext>
                </a:extLst>
              </p14:cNvPr>
              <p14:cNvContentPartPr/>
              <p14:nvPr/>
            </p14:nvContentPartPr>
            <p14:xfrm>
              <a:off x="1100640" y="2499280"/>
              <a:ext cx="412200" cy="398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E942205-A622-487E-893A-F21D808093B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083000" y="2481296"/>
                <a:ext cx="447840" cy="4337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AA72747-5151-4DBF-89A9-6F6FB84F4855}"/>
                  </a:ext>
                </a:extLst>
              </p14:cNvPr>
              <p14:cNvContentPartPr/>
              <p14:nvPr/>
            </p14:nvContentPartPr>
            <p14:xfrm>
              <a:off x="5069280" y="2569840"/>
              <a:ext cx="316080" cy="97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AA72747-5151-4DBF-89A9-6F6FB84F4855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051640" y="2551840"/>
                <a:ext cx="351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48299E2-7CA0-4B42-BA91-285AE770DDEF}"/>
                  </a:ext>
                </a:extLst>
              </p14:cNvPr>
              <p14:cNvContentPartPr/>
              <p14:nvPr/>
            </p14:nvContentPartPr>
            <p14:xfrm>
              <a:off x="5151000" y="2682880"/>
              <a:ext cx="235800" cy="11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48299E2-7CA0-4B42-BA91-285AE770DDE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33000" y="2664880"/>
                <a:ext cx="2714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7DBFE64-F5B0-4D85-9201-7A4BDE53977E}"/>
                  </a:ext>
                </a:extLst>
              </p14:cNvPr>
              <p14:cNvContentPartPr/>
              <p14:nvPr/>
            </p14:nvContentPartPr>
            <p14:xfrm>
              <a:off x="2722440" y="2407480"/>
              <a:ext cx="2080440" cy="6098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7DBFE64-F5B0-4D85-9201-7A4BDE53977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04443" y="2389480"/>
                <a:ext cx="2116074" cy="64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3E048FC-3E9F-477D-B5E1-3253255AD3F8}"/>
                  </a:ext>
                </a:extLst>
              </p14:cNvPr>
              <p14:cNvContentPartPr/>
              <p14:nvPr/>
            </p14:nvContentPartPr>
            <p14:xfrm>
              <a:off x="6258360" y="2410360"/>
              <a:ext cx="687600" cy="3448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3E048FC-3E9F-477D-B5E1-3253255AD3F8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40369" y="2392360"/>
                <a:ext cx="723221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9636744-A9FC-48F6-B3D2-726F3104FBCA}"/>
                  </a:ext>
                </a:extLst>
              </p14:cNvPr>
              <p14:cNvContentPartPr/>
              <p14:nvPr/>
            </p14:nvContentPartPr>
            <p14:xfrm>
              <a:off x="5790360" y="2387320"/>
              <a:ext cx="351720" cy="3852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9636744-A9FC-48F6-B3D2-726F3104FBC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772702" y="2369680"/>
                <a:ext cx="387397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EEFA6E9-08F1-461E-9ECC-E3CB442365F6}"/>
                  </a:ext>
                </a:extLst>
              </p14:cNvPr>
              <p14:cNvContentPartPr/>
              <p14:nvPr/>
            </p14:nvContentPartPr>
            <p14:xfrm>
              <a:off x="1889400" y="2181760"/>
              <a:ext cx="1011240" cy="91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EEFA6E9-08F1-461E-9ECC-E3CB442365F6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871760" y="2164113"/>
                <a:ext cx="1046880" cy="952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A305F63-AC51-4668-9F91-993DAE86A4F3}"/>
                  </a:ext>
                </a:extLst>
              </p14:cNvPr>
              <p14:cNvContentPartPr/>
              <p14:nvPr/>
            </p14:nvContentPartPr>
            <p14:xfrm>
              <a:off x="3078120" y="2102200"/>
              <a:ext cx="1453320" cy="1189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A305F63-AC51-4668-9F91-993DAE86A4F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060120" y="2084560"/>
                <a:ext cx="1488960" cy="12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A79090E-149B-440A-B615-3078EBE5C4AA}"/>
                  </a:ext>
                </a:extLst>
              </p14:cNvPr>
              <p14:cNvContentPartPr/>
              <p14:nvPr/>
            </p14:nvContentPartPr>
            <p14:xfrm>
              <a:off x="2356680" y="3576400"/>
              <a:ext cx="255960" cy="24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A79090E-149B-440A-B615-3078EBE5C4A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339040" y="3558760"/>
                <a:ext cx="2916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703DAEE-E52D-479F-BEDA-760F938AA7C4}"/>
                  </a:ext>
                </a:extLst>
              </p14:cNvPr>
              <p14:cNvContentPartPr/>
              <p14:nvPr/>
            </p14:nvContentPartPr>
            <p14:xfrm>
              <a:off x="2387280" y="3682240"/>
              <a:ext cx="243000" cy="24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703DAEE-E52D-479F-BEDA-760F938AA7C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369280" y="3664240"/>
                <a:ext cx="2786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49415C-B7D0-4E50-A7EB-FEA88043B7FC}"/>
                  </a:ext>
                </a:extLst>
              </p14:cNvPr>
              <p14:cNvContentPartPr/>
              <p14:nvPr/>
            </p14:nvContentPartPr>
            <p14:xfrm>
              <a:off x="3680400" y="3384160"/>
              <a:ext cx="474120" cy="386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49415C-B7D0-4E50-A7EB-FEA88043B7FC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662414" y="3366520"/>
                <a:ext cx="509733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1715161-9AF6-45F2-B7D1-FBC74A459F10}"/>
                  </a:ext>
                </a:extLst>
              </p14:cNvPr>
              <p14:cNvContentPartPr/>
              <p14:nvPr/>
            </p14:nvContentPartPr>
            <p14:xfrm>
              <a:off x="3321840" y="3525280"/>
              <a:ext cx="2253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1715161-9AF6-45F2-B7D1-FBC74A459F10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303840" y="3507280"/>
                <a:ext cx="2610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CC0D275-345B-4728-9624-A7BC34A83606}"/>
                  </a:ext>
                </a:extLst>
              </p14:cNvPr>
              <p14:cNvContentPartPr/>
              <p14:nvPr/>
            </p14:nvContentPartPr>
            <p14:xfrm>
              <a:off x="2765280" y="3403240"/>
              <a:ext cx="386280" cy="39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CC0D275-345B-4728-9624-A7BC34A8360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747640" y="3385240"/>
                <a:ext cx="42192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DCA189A-C086-469C-B1EB-9429725B075B}"/>
                  </a:ext>
                </a:extLst>
              </p14:cNvPr>
              <p14:cNvContentPartPr/>
              <p14:nvPr/>
            </p14:nvContentPartPr>
            <p14:xfrm>
              <a:off x="1586280" y="3454000"/>
              <a:ext cx="434520" cy="396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DCA189A-C086-469C-B1EB-9429725B075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568625" y="3436360"/>
                <a:ext cx="47019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1206A94-7D15-4595-A2B3-2E062BF01C04}"/>
                  </a:ext>
                </a:extLst>
              </p14:cNvPr>
              <p14:cNvContentPartPr/>
              <p14:nvPr/>
            </p14:nvContentPartPr>
            <p14:xfrm>
              <a:off x="538320" y="3364720"/>
              <a:ext cx="452880" cy="407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1206A94-7D15-4595-A2B3-2E062BF01C0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20320" y="3346720"/>
                <a:ext cx="48852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6844B34-B1C4-4F09-B443-C5DA27AEB16C}"/>
                  </a:ext>
                </a:extLst>
              </p14:cNvPr>
              <p14:cNvContentPartPr/>
              <p14:nvPr/>
            </p14:nvContentPartPr>
            <p14:xfrm>
              <a:off x="4571760" y="3531040"/>
              <a:ext cx="243000" cy="35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6844B34-B1C4-4F09-B443-C5DA27AEB16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553760" y="3513400"/>
                <a:ext cx="27864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B2D0BEB-EB3B-4BCB-9494-169D4FB5D432}"/>
                  </a:ext>
                </a:extLst>
              </p14:cNvPr>
              <p14:cNvContentPartPr/>
              <p14:nvPr/>
            </p14:nvContentPartPr>
            <p14:xfrm>
              <a:off x="4602000" y="3606280"/>
              <a:ext cx="216000" cy="31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B2D0BEB-EB3B-4BCB-9494-169D4FB5D432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84360" y="3588280"/>
                <a:ext cx="2516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916F3BC-3169-4247-8025-A54BCA6E4B28}"/>
                  </a:ext>
                </a:extLst>
              </p14:cNvPr>
              <p14:cNvContentPartPr/>
              <p14:nvPr/>
            </p14:nvContentPartPr>
            <p14:xfrm>
              <a:off x="4721160" y="3413320"/>
              <a:ext cx="153360" cy="261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916F3BC-3169-4247-8025-A54BCA6E4B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03520" y="3395680"/>
                <a:ext cx="1890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1F244DB-12A7-4AB8-B0DE-E47F69491F36}"/>
                  </a:ext>
                </a:extLst>
              </p14:cNvPr>
              <p14:cNvContentPartPr/>
              <p14:nvPr/>
            </p14:nvContentPartPr>
            <p14:xfrm>
              <a:off x="5882520" y="3520600"/>
              <a:ext cx="168480" cy="14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1F244DB-12A7-4AB8-B0DE-E47F69491F3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864520" y="3502960"/>
                <a:ext cx="2041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711A9C1-1D65-482F-9B6C-53A801F1CCA2}"/>
                  </a:ext>
                </a:extLst>
              </p14:cNvPr>
              <p14:cNvContentPartPr/>
              <p14:nvPr/>
            </p14:nvContentPartPr>
            <p14:xfrm>
              <a:off x="5892240" y="3620320"/>
              <a:ext cx="16452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711A9C1-1D65-482F-9B6C-53A801F1CCA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74600" y="3602320"/>
                <a:ext cx="2001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766702F-C9D1-452B-BBB7-67BAA810B764}"/>
                  </a:ext>
                </a:extLst>
              </p14:cNvPr>
              <p14:cNvContentPartPr/>
              <p14:nvPr/>
            </p14:nvContentPartPr>
            <p14:xfrm>
              <a:off x="5391480" y="3413320"/>
              <a:ext cx="3150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766702F-C9D1-452B-BBB7-67BAA810B76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373501" y="3395680"/>
                <a:ext cx="350599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58BCD3-3C42-4EF1-8835-B5FC8B5B7894}"/>
                  </a:ext>
                </a:extLst>
              </p14:cNvPr>
              <p14:cNvContentPartPr/>
              <p14:nvPr/>
            </p14:nvContentPartPr>
            <p14:xfrm>
              <a:off x="6705120" y="3435640"/>
              <a:ext cx="566280" cy="304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58BCD3-3C42-4EF1-8835-B5FC8B5B78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687480" y="3417979"/>
                <a:ext cx="6019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B7B3F9-69EF-479F-8AD9-90CA867E9AFE}"/>
                  </a:ext>
                </a:extLst>
              </p14:cNvPr>
              <p14:cNvContentPartPr/>
              <p14:nvPr/>
            </p14:nvContentPartPr>
            <p14:xfrm>
              <a:off x="6263760" y="3403240"/>
              <a:ext cx="345600" cy="34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B7B3F9-69EF-479F-8AD9-90CA867E9AFE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245760" y="3385240"/>
                <a:ext cx="3812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48B77A7-2F6B-45A9-8B54-9B8DDBEBC464}"/>
                  </a:ext>
                </a:extLst>
              </p14:cNvPr>
              <p14:cNvContentPartPr/>
              <p14:nvPr/>
            </p14:nvContentPartPr>
            <p14:xfrm>
              <a:off x="852960" y="4165360"/>
              <a:ext cx="1273320" cy="399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48B77A7-2F6B-45A9-8B54-9B8DDBEBC46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835320" y="4147360"/>
                <a:ext cx="13089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EF4EB46-5FC0-4D30-A8BF-CF4A2B03A84C}"/>
                  </a:ext>
                </a:extLst>
              </p14:cNvPr>
              <p14:cNvContentPartPr/>
              <p14:nvPr/>
            </p14:nvContentPartPr>
            <p14:xfrm>
              <a:off x="2234640" y="4318360"/>
              <a:ext cx="169920" cy="20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EF4EB46-5FC0-4D30-A8BF-CF4A2B03A84C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217000" y="4300360"/>
                <a:ext cx="2055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4A26805-9AD2-4FF3-8920-5050D58CCC8F}"/>
                  </a:ext>
                </a:extLst>
              </p14:cNvPr>
              <p14:cNvContentPartPr/>
              <p14:nvPr/>
            </p14:nvContentPartPr>
            <p14:xfrm>
              <a:off x="2224920" y="4439680"/>
              <a:ext cx="196560" cy="2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4A26805-9AD2-4FF3-8920-5050D58CCC8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206920" y="4421680"/>
                <a:ext cx="2322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0793697-EC9B-422D-AD5C-B5DE5FD2B587}"/>
                  </a:ext>
                </a:extLst>
              </p14:cNvPr>
              <p14:cNvContentPartPr/>
              <p14:nvPr/>
            </p14:nvContentPartPr>
            <p14:xfrm>
              <a:off x="2701920" y="4084000"/>
              <a:ext cx="587880" cy="426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0793697-EC9B-422D-AD5C-B5DE5FD2B58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84269" y="4066015"/>
                <a:ext cx="623542" cy="462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920EE2E-11C0-49F3-925C-E473AC9509AB}"/>
                  </a:ext>
                </a:extLst>
              </p14:cNvPr>
              <p14:cNvContentPartPr/>
              <p14:nvPr/>
            </p14:nvContentPartPr>
            <p14:xfrm>
              <a:off x="4815120" y="4177240"/>
              <a:ext cx="396000" cy="356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920EE2E-11C0-49F3-925C-E473AC9509A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97464" y="4159240"/>
                <a:ext cx="431672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B0C2B5-FC7A-4D4C-ABC5-2868F62AAEB0}"/>
                  </a:ext>
                </a:extLst>
              </p14:cNvPr>
              <p14:cNvContentPartPr/>
              <p14:nvPr/>
            </p14:nvContentPartPr>
            <p14:xfrm>
              <a:off x="3413280" y="4078600"/>
              <a:ext cx="1303200" cy="460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B0C2B5-FC7A-4D4C-ABC5-2868F62AAEB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395280" y="4060614"/>
                <a:ext cx="1338840" cy="496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DEE8FA2-12D9-45AF-BE70-0337AE67721E}"/>
                  </a:ext>
                </a:extLst>
              </p14:cNvPr>
              <p14:cNvContentPartPr/>
              <p14:nvPr/>
            </p14:nvContentPartPr>
            <p14:xfrm>
              <a:off x="5587680" y="4165360"/>
              <a:ext cx="403200" cy="297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DEE8FA2-12D9-45AF-BE70-0337AE67721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570024" y="4147360"/>
                <a:ext cx="438872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7038293-80BD-4CC3-9A87-3AD9EBE59AB4}"/>
                  </a:ext>
                </a:extLst>
              </p14:cNvPr>
              <p14:cNvContentPartPr/>
              <p14:nvPr/>
            </p14:nvContentPartPr>
            <p14:xfrm>
              <a:off x="1411320" y="4936840"/>
              <a:ext cx="163800" cy="255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7038293-80BD-4CC3-9A87-3AD9EBE59AB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93680" y="4918840"/>
                <a:ext cx="19944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C98FCFB-4D29-4D36-A56B-704320501233}"/>
                  </a:ext>
                </a:extLst>
              </p14:cNvPr>
              <p14:cNvContentPartPr/>
              <p14:nvPr/>
            </p14:nvContentPartPr>
            <p14:xfrm>
              <a:off x="1615080" y="5133760"/>
              <a:ext cx="106920" cy="119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C98FCFB-4D29-4D36-A56B-70432050123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597080" y="5116120"/>
                <a:ext cx="1425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B9BB07-EBA1-4313-B28E-291A20271341}"/>
                  </a:ext>
                </a:extLst>
              </p14:cNvPr>
              <p14:cNvContentPartPr/>
              <p14:nvPr/>
            </p14:nvContentPartPr>
            <p14:xfrm>
              <a:off x="1716600" y="4864840"/>
              <a:ext cx="110880" cy="114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B9BB07-EBA1-4313-B28E-291A2027134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98960" y="4847200"/>
                <a:ext cx="1465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D2BC17A-817B-4D92-B5E4-463AC6E12B20}"/>
                  </a:ext>
                </a:extLst>
              </p14:cNvPr>
              <p14:cNvContentPartPr/>
              <p14:nvPr/>
            </p14:nvContentPartPr>
            <p14:xfrm>
              <a:off x="2042040" y="5049160"/>
              <a:ext cx="216360" cy="2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D2BC17A-817B-4D92-B5E4-463AC6E12B2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024040" y="5031520"/>
                <a:ext cx="2520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17B6C8F-A3AE-429D-933F-8B55029583E1}"/>
                  </a:ext>
                </a:extLst>
              </p14:cNvPr>
              <p14:cNvContentPartPr/>
              <p14:nvPr/>
            </p14:nvContentPartPr>
            <p14:xfrm>
              <a:off x="2061840" y="5130160"/>
              <a:ext cx="184680" cy="11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17B6C8F-A3AE-429D-933F-8B55029583E1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044200" y="5112520"/>
                <a:ext cx="220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7EFDD46-453F-4046-BBF2-6FFA349AD46C}"/>
                  </a:ext>
                </a:extLst>
              </p14:cNvPr>
              <p14:cNvContentPartPr/>
              <p14:nvPr/>
            </p14:nvContentPartPr>
            <p14:xfrm>
              <a:off x="2498880" y="4828480"/>
              <a:ext cx="653040" cy="359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7EFDD46-453F-4046-BBF2-6FFA349AD46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481240" y="4810840"/>
                <a:ext cx="68868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8758770-B5F9-479E-995E-9553B7C0BD33}"/>
                  </a:ext>
                </a:extLst>
              </p14:cNvPr>
              <p14:cNvContentPartPr/>
              <p14:nvPr/>
            </p14:nvContentPartPr>
            <p14:xfrm>
              <a:off x="3352440" y="4926040"/>
              <a:ext cx="954000" cy="430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8758770-B5F9-479E-995E-9553B7C0BD3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334800" y="4908025"/>
                <a:ext cx="989640" cy="4665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F1B4D66-5A3B-4740-B8C0-25718B3A19CD}"/>
                  </a:ext>
                </a:extLst>
              </p14:cNvPr>
              <p14:cNvContentPartPr/>
              <p14:nvPr/>
            </p14:nvContentPartPr>
            <p14:xfrm>
              <a:off x="4642680" y="4937560"/>
              <a:ext cx="272520" cy="254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F1B4D66-5A3B-4740-B8C0-25718B3A19C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625040" y="4919920"/>
                <a:ext cx="3081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49E30A7-7705-4693-A10C-205C2530A845}"/>
                  </a:ext>
                </a:extLst>
              </p14:cNvPr>
              <p14:cNvContentPartPr/>
              <p14:nvPr/>
            </p14:nvContentPartPr>
            <p14:xfrm>
              <a:off x="5862000" y="5008480"/>
              <a:ext cx="178200" cy="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49E30A7-7705-4693-A10C-205C2530A84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844000" y="4990840"/>
                <a:ext cx="213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CFD8F5E-E1C2-457F-BB1D-FB3EB17AF2EF}"/>
                  </a:ext>
                </a:extLst>
              </p14:cNvPr>
              <p14:cNvContentPartPr/>
              <p14:nvPr/>
            </p14:nvContentPartPr>
            <p14:xfrm>
              <a:off x="5912760" y="5086240"/>
              <a:ext cx="136800" cy="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CFD8F5E-E1C2-457F-BB1D-FB3EB17AF2E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94760" y="5068240"/>
                <a:ext cx="1724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BF21CB6-80E2-4E29-9BE8-93F3946C52BA}"/>
                  </a:ext>
                </a:extLst>
              </p14:cNvPr>
              <p14:cNvContentPartPr/>
              <p14:nvPr/>
            </p14:nvContentPartPr>
            <p14:xfrm>
              <a:off x="7050720" y="4591960"/>
              <a:ext cx="1218240" cy="748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BF21CB6-80E2-4E29-9BE8-93F3946C52B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033080" y="4574320"/>
                <a:ext cx="125388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EAFCFB2-8B1A-41F5-A81E-3AF241B7E44F}"/>
                  </a:ext>
                </a:extLst>
              </p14:cNvPr>
              <p14:cNvContentPartPr/>
              <p14:nvPr/>
            </p14:nvContentPartPr>
            <p14:xfrm>
              <a:off x="6187080" y="4824880"/>
              <a:ext cx="753840" cy="439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EAFCFB2-8B1A-41F5-A81E-3AF241B7E44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69432" y="4806880"/>
                <a:ext cx="789497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CC3DFDB-441F-4A94-9EF8-A28614475A98}"/>
                  </a:ext>
                </a:extLst>
              </p14:cNvPr>
              <p14:cNvContentPartPr/>
              <p14:nvPr/>
            </p14:nvContentPartPr>
            <p14:xfrm>
              <a:off x="5384280" y="4909840"/>
              <a:ext cx="318960" cy="284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CC3DFDB-441F-4A94-9EF8-A28614475A9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366640" y="4891840"/>
                <a:ext cx="354600" cy="32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43229160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14:cNvPr>
              <p14:cNvContentPartPr/>
              <p14:nvPr/>
            </p14:nvContentPartPr>
            <p14:xfrm>
              <a:off x="2949716" y="1944095"/>
              <a:ext cx="1404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931716" y="1926455"/>
                <a:ext cx="1760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14:cNvPr>
              <p14:cNvContentPartPr/>
              <p14:nvPr/>
            </p14:nvContentPartPr>
            <p14:xfrm>
              <a:off x="3488996" y="1725575"/>
              <a:ext cx="549360" cy="336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471008" y="1707594"/>
                <a:ext cx="584977" cy="372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14:cNvPr>
              <p14:cNvContentPartPr/>
              <p14:nvPr/>
            </p14:nvContentPartPr>
            <p14:xfrm>
              <a:off x="4266596" y="1628735"/>
              <a:ext cx="8730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248949" y="1611095"/>
                <a:ext cx="90865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F0460E8-B8AD-4465-9834-BE6796AF38A1}"/>
                  </a:ext>
                </a:extLst>
              </p14:cNvPr>
              <p14:cNvContentPartPr/>
              <p14:nvPr/>
            </p14:nvContentPartPr>
            <p14:xfrm>
              <a:off x="6268440" y="1157920"/>
              <a:ext cx="1850760" cy="31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F0460E8-B8AD-4465-9834-BE6796AF38A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250440" y="1122280"/>
                <a:ext cx="18864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407DFF4-F30F-42CB-AA10-E4C0DC92DB8F}"/>
                  </a:ext>
                </a:extLst>
              </p14:cNvPr>
              <p14:cNvContentPartPr/>
              <p14:nvPr/>
            </p14:nvContentPartPr>
            <p14:xfrm>
              <a:off x="324840" y="1524400"/>
              <a:ext cx="5532480" cy="10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407DFF4-F30F-42CB-AA10-E4C0DC92DB8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6840" y="1488400"/>
                <a:ext cx="55681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B2519BA-74CD-4633-BC1E-C04B16BA9282}"/>
                  </a:ext>
                </a:extLst>
              </p14:cNvPr>
              <p14:cNvContentPartPr/>
              <p14:nvPr/>
            </p14:nvContentPartPr>
            <p14:xfrm>
              <a:off x="2030160" y="2485600"/>
              <a:ext cx="484560" cy="390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B2519BA-74CD-4633-BC1E-C04B16BA928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12520" y="2467976"/>
                <a:ext cx="520200" cy="4262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7B1AC16-DA10-47D1-8398-DD99A29161DE}"/>
                  </a:ext>
                </a:extLst>
              </p14:cNvPr>
              <p14:cNvContentPartPr/>
              <p14:nvPr/>
            </p14:nvContentPartPr>
            <p14:xfrm>
              <a:off x="1666200" y="2620960"/>
              <a:ext cx="213480" cy="221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7B1AC16-DA10-47D1-8398-DD99A29161DE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648200" y="2602960"/>
                <a:ext cx="2491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E942205-A622-487E-893A-F21D808093B0}"/>
                  </a:ext>
                </a:extLst>
              </p14:cNvPr>
              <p14:cNvContentPartPr/>
              <p14:nvPr/>
            </p14:nvContentPartPr>
            <p14:xfrm>
              <a:off x="1100640" y="2499280"/>
              <a:ext cx="412200" cy="398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E942205-A622-487E-893A-F21D808093B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083000" y="2481296"/>
                <a:ext cx="447840" cy="4337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AA72747-5151-4DBF-89A9-6F6FB84F4855}"/>
                  </a:ext>
                </a:extLst>
              </p14:cNvPr>
              <p14:cNvContentPartPr/>
              <p14:nvPr/>
            </p14:nvContentPartPr>
            <p14:xfrm>
              <a:off x="5069280" y="2569840"/>
              <a:ext cx="316080" cy="97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AA72747-5151-4DBF-89A9-6F6FB84F4855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051640" y="2551840"/>
                <a:ext cx="351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48299E2-7CA0-4B42-BA91-285AE770DDEF}"/>
                  </a:ext>
                </a:extLst>
              </p14:cNvPr>
              <p14:cNvContentPartPr/>
              <p14:nvPr/>
            </p14:nvContentPartPr>
            <p14:xfrm>
              <a:off x="5151000" y="2682880"/>
              <a:ext cx="235800" cy="11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48299E2-7CA0-4B42-BA91-285AE770DDE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33000" y="2664880"/>
                <a:ext cx="2714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7DBFE64-F5B0-4D85-9201-7A4BDE53977E}"/>
                  </a:ext>
                </a:extLst>
              </p14:cNvPr>
              <p14:cNvContentPartPr/>
              <p14:nvPr/>
            </p14:nvContentPartPr>
            <p14:xfrm>
              <a:off x="2722440" y="2407480"/>
              <a:ext cx="2080440" cy="6098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7DBFE64-F5B0-4D85-9201-7A4BDE53977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04443" y="2389480"/>
                <a:ext cx="2116074" cy="64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3E048FC-3E9F-477D-B5E1-3253255AD3F8}"/>
                  </a:ext>
                </a:extLst>
              </p14:cNvPr>
              <p14:cNvContentPartPr/>
              <p14:nvPr/>
            </p14:nvContentPartPr>
            <p14:xfrm>
              <a:off x="6258360" y="2410360"/>
              <a:ext cx="687600" cy="3448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3E048FC-3E9F-477D-B5E1-3253255AD3F8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40369" y="2392360"/>
                <a:ext cx="723221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9636744-A9FC-48F6-B3D2-726F3104FBCA}"/>
                  </a:ext>
                </a:extLst>
              </p14:cNvPr>
              <p14:cNvContentPartPr/>
              <p14:nvPr/>
            </p14:nvContentPartPr>
            <p14:xfrm>
              <a:off x="5790360" y="2387320"/>
              <a:ext cx="351720" cy="3852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9636744-A9FC-48F6-B3D2-726F3104FBC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772702" y="2369680"/>
                <a:ext cx="387397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EEFA6E9-08F1-461E-9ECC-E3CB442365F6}"/>
                  </a:ext>
                </a:extLst>
              </p14:cNvPr>
              <p14:cNvContentPartPr/>
              <p14:nvPr/>
            </p14:nvContentPartPr>
            <p14:xfrm>
              <a:off x="1889400" y="2181760"/>
              <a:ext cx="1011240" cy="91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EEFA6E9-08F1-461E-9ECC-E3CB442365F6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871760" y="2164113"/>
                <a:ext cx="1046880" cy="952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A305F63-AC51-4668-9F91-993DAE86A4F3}"/>
                  </a:ext>
                </a:extLst>
              </p14:cNvPr>
              <p14:cNvContentPartPr/>
              <p14:nvPr/>
            </p14:nvContentPartPr>
            <p14:xfrm>
              <a:off x="3078120" y="2102200"/>
              <a:ext cx="1453320" cy="1189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A305F63-AC51-4668-9F91-993DAE86A4F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060120" y="2084560"/>
                <a:ext cx="1488960" cy="12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A79090E-149B-440A-B615-3078EBE5C4AA}"/>
                  </a:ext>
                </a:extLst>
              </p14:cNvPr>
              <p14:cNvContentPartPr/>
              <p14:nvPr/>
            </p14:nvContentPartPr>
            <p14:xfrm>
              <a:off x="2356680" y="3576400"/>
              <a:ext cx="255960" cy="24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A79090E-149B-440A-B615-3078EBE5C4A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339040" y="3558760"/>
                <a:ext cx="2916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703DAEE-E52D-479F-BEDA-760F938AA7C4}"/>
                  </a:ext>
                </a:extLst>
              </p14:cNvPr>
              <p14:cNvContentPartPr/>
              <p14:nvPr/>
            </p14:nvContentPartPr>
            <p14:xfrm>
              <a:off x="2387280" y="3682240"/>
              <a:ext cx="243000" cy="24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703DAEE-E52D-479F-BEDA-760F938AA7C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369280" y="3664240"/>
                <a:ext cx="2786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49415C-B7D0-4E50-A7EB-FEA88043B7FC}"/>
                  </a:ext>
                </a:extLst>
              </p14:cNvPr>
              <p14:cNvContentPartPr/>
              <p14:nvPr/>
            </p14:nvContentPartPr>
            <p14:xfrm>
              <a:off x="3680400" y="3384160"/>
              <a:ext cx="474120" cy="386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49415C-B7D0-4E50-A7EB-FEA88043B7FC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662414" y="3366520"/>
                <a:ext cx="509733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1715161-9AF6-45F2-B7D1-FBC74A459F10}"/>
                  </a:ext>
                </a:extLst>
              </p14:cNvPr>
              <p14:cNvContentPartPr/>
              <p14:nvPr/>
            </p14:nvContentPartPr>
            <p14:xfrm>
              <a:off x="3321840" y="3525280"/>
              <a:ext cx="2253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1715161-9AF6-45F2-B7D1-FBC74A459F10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303840" y="3507280"/>
                <a:ext cx="2610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CC0D275-345B-4728-9624-A7BC34A83606}"/>
                  </a:ext>
                </a:extLst>
              </p14:cNvPr>
              <p14:cNvContentPartPr/>
              <p14:nvPr/>
            </p14:nvContentPartPr>
            <p14:xfrm>
              <a:off x="2765280" y="3403240"/>
              <a:ext cx="386280" cy="39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CC0D275-345B-4728-9624-A7BC34A8360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747640" y="3385240"/>
                <a:ext cx="42192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DCA189A-C086-469C-B1EB-9429725B075B}"/>
                  </a:ext>
                </a:extLst>
              </p14:cNvPr>
              <p14:cNvContentPartPr/>
              <p14:nvPr/>
            </p14:nvContentPartPr>
            <p14:xfrm>
              <a:off x="1586280" y="3454000"/>
              <a:ext cx="434520" cy="396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DCA189A-C086-469C-B1EB-9429725B075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568625" y="3436360"/>
                <a:ext cx="47019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1206A94-7D15-4595-A2B3-2E062BF01C04}"/>
                  </a:ext>
                </a:extLst>
              </p14:cNvPr>
              <p14:cNvContentPartPr/>
              <p14:nvPr/>
            </p14:nvContentPartPr>
            <p14:xfrm>
              <a:off x="538320" y="3364720"/>
              <a:ext cx="452880" cy="407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1206A94-7D15-4595-A2B3-2E062BF01C0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20320" y="3346720"/>
                <a:ext cx="48852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6844B34-B1C4-4F09-B443-C5DA27AEB16C}"/>
                  </a:ext>
                </a:extLst>
              </p14:cNvPr>
              <p14:cNvContentPartPr/>
              <p14:nvPr/>
            </p14:nvContentPartPr>
            <p14:xfrm>
              <a:off x="4571760" y="3531040"/>
              <a:ext cx="243000" cy="35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6844B34-B1C4-4F09-B443-C5DA27AEB16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553760" y="3513400"/>
                <a:ext cx="27864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B2D0BEB-EB3B-4BCB-9494-169D4FB5D432}"/>
                  </a:ext>
                </a:extLst>
              </p14:cNvPr>
              <p14:cNvContentPartPr/>
              <p14:nvPr/>
            </p14:nvContentPartPr>
            <p14:xfrm>
              <a:off x="4602000" y="3606280"/>
              <a:ext cx="216000" cy="31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B2D0BEB-EB3B-4BCB-9494-169D4FB5D432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84360" y="3588280"/>
                <a:ext cx="2516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916F3BC-3169-4247-8025-A54BCA6E4B28}"/>
                  </a:ext>
                </a:extLst>
              </p14:cNvPr>
              <p14:cNvContentPartPr/>
              <p14:nvPr/>
            </p14:nvContentPartPr>
            <p14:xfrm>
              <a:off x="4721160" y="3413320"/>
              <a:ext cx="153360" cy="261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916F3BC-3169-4247-8025-A54BCA6E4B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03520" y="3395680"/>
                <a:ext cx="1890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1F244DB-12A7-4AB8-B0DE-E47F69491F36}"/>
                  </a:ext>
                </a:extLst>
              </p14:cNvPr>
              <p14:cNvContentPartPr/>
              <p14:nvPr/>
            </p14:nvContentPartPr>
            <p14:xfrm>
              <a:off x="5882520" y="3520600"/>
              <a:ext cx="168480" cy="14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1F244DB-12A7-4AB8-B0DE-E47F69491F3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864520" y="3502960"/>
                <a:ext cx="2041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711A9C1-1D65-482F-9B6C-53A801F1CCA2}"/>
                  </a:ext>
                </a:extLst>
              </p14:cNvPr>
              <p14:cNvContentPartPr/>
              <p14:nvPr/>
            </p14:nvContentPartPr>
            <p14:xfrm>
              <a:off x="5892240" y="3620320"/>
              <a:ext cx="16452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711A9C1-1D65-482F-9B6C-53A801F1CCA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74600" y="3602320"/>
                <a:ext cx="2001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766702F-C9D1-452B-BBB7-67BAA810B764}"/>
                  </a:ext>
                </a:extLst>
              </p14:cNvPr>
              <p14:cNvContentPartPr/>
              <p14:nvPr/>
            </p14:nvContentPartPr>
            <p14:xfrm>
              <a:off x="5391480" y="3413320"/>
              <a:ext cx="3150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766702F-C9D1-452B-BBB7-67BAA810B76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373501" y="3395680"/>
                <a:ext cx="350599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58BCD3-3C42-4EF1-8835-B5FC8B5B7894}"/>
                  </a:ext>
                </a:extLst>
              </p14:cNvPr>
              <p14:cNvContentPartPr/>
              <p14:nvPr/>
            </p14:nvContentPartPr>
            <p14:xfrm>
              <a:off x="6705120" y="3435640"/>
              <a:ext cx="566280" cy="304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58BCD3-3C42-4EF1-8835-B5FC8B5B78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687480" y="3417979"/>
                <a:ext cx="6019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B7B3F9-69EF-479F-8AD9-90CA867E9AFE}"/>
                  </a:ext>
                </a:extLst>
              </p14:cNvPr>
              <p14:cNvContentPartPr/>
              <p14:nvPr/>
            </p14:nvContentPartPr>
            <p14:xfrm>
              <a:off x="6263760" y="3403240"/>
              <a:ext cx="345600" cy="34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B7B3F9-69EF-479F-8AD9-90CA867E9AFE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245760" y="3385240"/>
                <a:ext cx="3812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48B77A7-2F6B-45A9-8B54-9B8DDBEBC464}"/>
                  </a:ext>
                </a:extLst>
              </p14:cNvPr>
              <p14:cNvContentPartPr/>
              <p14:nvPr/>
            </p14:nvContentPartPr>
            <p14:xfrm>
              <a:off x="852960" y="4165360"/>
              <a:ext cx="1273320" cy="399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48B77A7-2F6B-45A9-8B54-9B8DDBEBC46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835320" y="4147360"/>
                <a:ext cx="13089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EF4EB46-5FC0-4D30-A8BF-CF4A2B03A84C}"/>
                  </a:ext>
                </a:extLst>
              </p14:cNvPr>
              <p14:cNvContentPartPr/>
              <p14:nvPr/>
            </p14:nvContentPartPr>
            <p14:xfrm>
              <a:off x="2234640" y="4318360"/>
              <a:ext cx="169920" cy="20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EF4EB46-5FC0-4D30-A8BF-CF4A2B03A84C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217000" y="4300360"/>
                <a:ext cx="2055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4A26805-9AD2-4FF3-8920-5050D58CCC8F}"/>
                  </a:ext>
                </a:extLst>
              </p14:cNvPr>
              <p14:cNvContentPartPr/>
              <p14:nvPr/>
            </p14:nvContentPartPr>
            <p14:xfrm>
              <a:off x="2224920" y="4439680"/>
              <a:ext cx="196560" cy="2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4A26805-9AD2-4FF3-8920-5050D58CCC8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206920" y="4421680"/>
                <a:ext cx="2322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0793697-EC9B-422D-AD5C-B5DE5FD2B587}"/>
                  </a:ext>
                </a:extLst>
              </p14:cNvPr>
              <p14:cNvContentPartPr/>
              <p14:nvPr/>
            </p14:nvContentPartPr>
            <p14:xfrm>
              <a:off x="2701920" y="4084000"/>
              <a:ext cx="587880" cy="426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0793697-EC9B-422D-AD5C-B5DE5FD2B58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84269" y="4066015"/>
                <a:ext cx="623542" cy="462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920EE2E-11C0-49F3-925C-E473AC9509AB}"/>
                  </a:ext>
                </a:extLst>
              </p14:cNvPr>
              <p14:cNvContentPartPr/>
              <p14:nvPr/>
            </p14:nvContentPartPr>
            <p14:xfrm>
              <a:off x="4815120" y="4177240"/>
              <a:ext cx="396000" cy="356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920EE2E-11C0-49F3-925C-E473AC9509A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97464" y="4159240"/>
                <a:ext cx="431672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B0C2B5-FC7A-4D4C-ABC5-2868F62AAEB0}"/>
                  </a:ext>
                </a:extLst>
              </p14:cNvPr>
              <p14:cNvContentPartPr/>
              <p14:nvPr/>
            </p14:nvContentPartPr>
            <p14:xfrm>
              <a:off x="3413280" y="4078600"/>
              <a:ext cx="1303200" cy="460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B0C2B5-FC7A-4D4C-ABC5-2868F62AAEB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395280" y="4060614"/>
                <a:ext cx="1338840" cy="496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DEE8FA2-12D9-45AF-BE70-0337AE67721E}"/>
                  </a:ext>
                </a:extLst>
              </p14:cNvPr>
              <p14:cNvContentPartPr/>
              <p14:nvPr/>
            </p14:nvContentPartPr>
            <p14:xfrm>
              <a:off x="5587680" y="4165360"/>
              <a:ext cx="403200" cy="297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DEE8FA2-12D9-45AF-BE70-0337AE67721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570024" y="4147360"/>
                <a:ext cx="438872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7038293-80BD-4CC3-9A87-3AD9EBE59AB4}"/>
                  </a:ext>
                </a:extLst>
              </p14:cNvPr>
              <p14:cNvContentPartPr/>
              <p14:nvPr/>
            </p14:nvContentPartPr>
            <p14:xfrm>
              <a:off x="1411320" y="4936840"/>
              <a:ext cx="163800" cy="255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7038293-80BD-4CC3-9A87-3AD9EBE59AB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93680" y="4918840"/>
                <a:ext cx="19944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C98FCFB-4D29-4D36-A56B-704320501233}"/>
                  </a:ext>
                </a:extLst>
              </p14:cNvPr>
              <p14:cNvContentPartPr/>
              <p14:nvPr/>
            </p14:nvContentPartPr>
            <p14:xfrm>
              <a:off x="1615080" y="5133760"/>
              <a:ext cx="106920" cy="119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C98FCFB-4D29-4D36-A56B-70432050123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597080" y="5116120"/>
                <a:ext cx="1425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B9BB07-EBA1-4313-B28E-291A20271341}"/>
                  </a:ext>
                </a:extLst>
              </p14:cNvPr>
              <p14:cNvContentPartPr/>
              <p14:nvPr/>
            </p14:nvContentPartPr>
            <p14:xfrm>
              <a:off x="1716600" y="4864840"/>
              <a:ext cx="110880" cy="114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B9BB07-EBA1-4313-B28E-291A2027134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98960" y="4847200"/>
                <a:ext cx="1465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D2BC17A-817B-4D92-B5E4-463AC6E12B20}"/>
                  </a:ext>
                </a:extLst>
              </p14:cNvPr>
              <p14:cNvContentPartPr/>
              <p14:nvPr/>
            </p14:nvContentPartPr>
            <p14:xfrm>
              <a:off x="2042040" y="5049160"/>
              <a:ext cx="216360" cy="2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D2BC17A-817B-4D92-B5E4-463AC6E12B2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024040" y="5031520"/>
                <a:ext cx="2520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17B6C8F-A3AE-429D-933F-8B55029583E1}"/>
                  </a:ext>
                </a:extLst>
              </p14:cNvPr>
              <p14:cNvContentPartPr/>
              <p14:nvPr/>
            </p14:nvContentPartPr>
            <p14:xfrm>
              <a:off x="2061840" y="5130160"/>
              <a:ext cx="184680" cy="11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17B6C8F-A3AE-429D-933F-8B55029583E1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044200" y="5112520"/>
                <a:ext cx="220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7EFDD46-453F-4046-BBF2-6FFA349AD46C}"/>
                  </a:ext>
                </a:extLst>
              </p14:cNvPr>
              <p14:cNvContentPartPr/>
              <p14:nvPr/>
            </p14:nvContentPartPr>
            <p14:xfrm>
              <a:off x="2498880" y="4828480"/>
              <a:ext cx="653040" cy="359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7EFDD46-453F-4046-BBF2-6FFA349AD46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481240" y="4810840"/>
                <a:ext cx="68868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8758770-B5F9-479E-995E-9553B7C0BD33}"/>
                  </a:ext>
                </a:extLst>
              </p14:cNvPr>
              <p14:cNvContentPartPr/>
              <p14:nvPr/>
            </p14:nvContentPartPr>
            <p14:xfrm>
              <a:off x="3352440" y="4926040"/>
              <a:ext cx="954000" cy="430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8758770-B5F9-479E-995E-9553B7C0BD3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334800" y="4908025"/>
                <a:ext cx="989640" cy="4665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F1B4D66-5A3B-4740-B8C0-25718B3A19CD}"/>
                  </a:ext>
                </a:extLst>
              </p14:cNvPr>
              <p14:cNvContentPartPr/>
              <p14:nvPr/>
            </p14:nvContentPartPr>
            <p14:xfrm>
              <a:off x="4642680" y="4937560"/>
              <a:ext cx="272520" cy="254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F1B4D66-5A3B-4740-B8C0-25718B3A19C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625040" y="4919920"/>
                <a:ext cx="3081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49E30A7-7705-4693-A10C-205C2530A845}"/>
                  </a:ext>
                </a:extLst>
              </p14:cNvPr>
              <p14:cNvContentPartPr/>
              <p14:nvPr/>
            </p14:nvContentPartPr>
            <p14:xfrm>
              <a:off x="5862000" y="5008480"/>
              <a:ext cx="178200" cy="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49E30A7-7705-4693-A10C-205C2530A84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844000" y="4990840"/>
                <a:ext cx="213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CFD8F5E-E1C2-457F-BB1D-FB3EB17AF2EF}"/>
                  </a:ext>
                </a:extLst>
              </p14:cNvPr>
              <p14:cNvContentPartPr/>
              <p14:nvPr/>
            </p14:nvContentPartPr>
            <p14:xfrm>
              <a:off x="5912760" y="5086240"/>
              <a:ext cx="136800" cy="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CFD8F5E-E1C2-457F-BB1D-FB3EB17AF2E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94760" y="5068240"/>
                <a:ext cx="1724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BF21CB6-80E2-4E29-9BE8-93F3946C52BA}"/>
                  </a:ext>
                </a:extLst>
              </p14:cNvPr>
              <p14:cNvContentPartPr/>
              <p14:nvPr/>
            </p14:nvContentPartPr>
            <p14:xfrm>
              <a:off x="7050720" y="4591960"/>
              <a:ext cx="1218240" cy="748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BF21CB6-80E2-4E29-9BE8-93F3946C52B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033080" y="4574320"/>
                <a:ext cx="125388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EAFCFB2-8B1A-41F5-A81E-3AF241B7E44F}"/>
                  </a:ext>
                </a:extLst>
              </p14:cNvPr>
              <p14:cNvContentPartPr/>
              <p14:nvPr/>
            </p14:nvContentPartPr>
            <p14:xfrm>
              <a:off x="6187080" y="4824880"/>
              <a:ext cx="753840" cy="439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EAFCFB2-8B1A-41F5-A81E-3AF241B7E44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69432" y="4806880"/>
                <a:ext cx="789497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CC3DFDB-441F-4A94-9EF8-A28614475A98}"/>
                  </a:ext>
                </a:extLst>
              </p14:cNvPr>
              <p14:cNvContentPartPr/>
              <p14:nvPr/>
            </p14:nvContentPartPr>
            <p14:xfrm>
              <a:off x="5384280" y="4909840"/>
              <a:ext cx="318960" cy="284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CC3DFDB-441F-4A94-9EF8-A28614475A9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366640" y="4891840"/>
                <a:ext cx="35460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C624823-CF2F-4FD3-AFD8-926EA838B6A5}"/>
                  </a:ext>
                </a:extLst>
              </p14:cNvPr>
              <p14:cNvContentPartPr/>
              <p14:nvPr/>
            </p14:nvContentPartPr>
            <p14:xfrm>
              <a:off x="720840" y="5617960"/>
              <a:ext cx="364320" cy="29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C624823-CF2F-4FD3-AFD8-926EA838B6A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03183" y="5600320"/>
                <a:ext cx="399995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DA30989-E759-406D-990D-9D4ABA33A74A}"/>
                  </a:ext>
                </a:extLst>
              </p14:cNvPr>
              <p14:cNvContentPartPr/>
              <p14:nvPr/>
            </p14:nvContentPartPr>
            <p14:xfrm>
              <a:off x="2234640" y="5586640"/>
              <a:ext cx="528840" cy="503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DA30989-E759-406D-990D-9D4ABA33A74A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17000" y="5569000"/>
                <a:ext cx="56448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2BDD740-A8F1-47B3-8036-B9CAAB972BEA}"/>
                  </a:ext>
                </a:extLst>
              </p14:cNvPr>
              <p14:cNvContentPartPr/>
              <p14:nvPr/>
            </p14:nvContentPartPr>
            <p14:xfrm>
              <a:off x="1757280" y="5679160"/>
              <a:ext cx="324360" cy="306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2BDD740-A8F1-47B3-8036-B9CAAB972BEA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739620" y="5661181"/>
                <a:ext cx="360040" cy="3419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10022C3-511D-40A3-B569-B5D5B79913F6}"/>
                  </a:ext>
                </a:extLst>
              </p14:cNvPr>
              <p14:cNvContentPartPr/>
              <p14:nvPr/>
            </p14:nvContentPartPr>
            <p14:xfrm>
              <a:off x="2924760" y="5679160"/>
              <a:ext cx="804960" cy="321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10022C3-511D-40A3-B569-B5D5B79913F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907120" y="5661160"/>
                <a:ext cx="84060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46137BE-DAD5-4460-A9B2-BB6E1CEF9857}"/>
                  </a:ext>
                </a:extLst>
              </p14:cNvPr>
              <p14:cNvContentPartPr/>
              <p14:nvPr/>
            </p14:nvContentPartPr>
            <p14:xfrm>
              <a:off x="6156480" y="5576560"/>
              <a:ext cx="488160" cy="4190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46137BE-DAD5-4460-A9B2-BB6E1CEF985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38840" y="5558920"/>
                <a:ext cx="52380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2636729-9067-438B-ABD3-600CE9A1AA7F}"/>
                  </a:ext>
                </a:extLst>
              </p14:cNvPr>
              <p14:cNvContentPartPr/>
              <p14:nvPr/>
            </p14:nvContentPartPr>
            <p14:xfrm>
              <a:off x="5354040" y="5384680"/>
              <a:ext cx="675720" cy="667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2636729-9067-438B-ABD3-600CE9A1AA7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36040" y="5366690"/>
                <a:ext cx="711360" cy="7030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94B36CF-B263-4A80-A8F5-B5585EE9F145}"/>
                  </a:ext>
                </a:extLst>
              </p14:cNvPr>
              <p14:cNvContentPartPr/>
              <p14:nvPr/>
            </p14:nvContentPartPr>
            <p14:xfrm>
              <a:off x="3860760" y="5699320"/>
              <a:ext cx="1382040" cy="283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94B36CF-B263-4A80-A8F5-B5585EE9F14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842760" y="5681680"/>
                <a:ext cx="1417680" cy="31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74211033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14:cNvPr>
              <p14:cNvContentPartPr/>
              <p14:nvPr/>
            </p14:nvContentPartPr>
            <p14:xfrm>
              <a:off x="2949716" y="1944095"/>
              <a:ext cx="1404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931716" y="1926455"/>
                <a:ext cx="1760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14:cNvPr>
              <p14:cNvContentPartPr/>
              <p14:nvPr/>
            </p14:nvContentPartPr>
            <p14:xfrm>
              <a:off x="3488996" y="1725575"/>
              <a:ext cx="549360" cy="336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471008" y="1707594"/>
                <a:ext cx="584977" cy="372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14:cNvPr>
              <p14:cNvContentPartPr/>
              <p14:nvPr/>
            </p14:nvContentPartPr>
            <p14:xfrm>
              <a:off x="4266596" y="1628735"/>
              <a:ext cx="8730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248949" y="1611095"/>
                <a:ext cx="90865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F0460E8-B8AD-4465-9834-BE6796AF38A1}"/>
                  </a:ext>
                </a:extLst>
              </p14:cNvPr>
              <p14:cNvContentPartPr/>
              <p14:nvPr/>
            </p14:nvContentPartPr>
            <p14:xfrm>
              <a:off x="6268440" y="1157920"/>
              <a:ext cx="1850760" cy="31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F0460E8-B8AD-4465-9834-BE6796AF38A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250440" y="1122280"/>
                <a:ext cx="18864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407DFF4-F30F-42CB-AA10-E4C0DC92DB8F}"/>
                  </a:ext>
                </a:extLst>
              </p14:cNvPr>
              <p14:cNvContentPartPr/>
              <p14:nvPr/>
            </p14:nvContentPartPr>
            <p14:xfrm>
              <a:off x="324840" y="1524400"/>
              <a:ext cx="5532480" cy="10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407DFF4-F30F-42CB-AA10-E4C0DC92DB8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6840" y="1488400"/>
                <a:ext cx="55681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B2519BA-74CD-4633-BC1E-C04B16BA9282}"/>
                  </a:ext>
                </a:extLst>
              </p14:cNvPr>
              <p14:cNvContentPartPr/>
              <p14:nvPr/>
            </p14:nvContentPartPr>
            <p14:xfrm>
              <a:off x="2030160" y="2485600"/>
              <a:ext cx="484560" cy="390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B2519BA-74CD-4633-BC1E-C04B16BA928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12520" y="2467976"/>
                <a:ext cx="520200" cy="4262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7B1AC16-DA10-47D1-8398-DD99A29161DE}"/>
                  </a:ext>
                </a:extLst>
              </p14:cNvPr>
              <p14:cNvContentPartPr/>
              <p14:nvPr/>
            </p14:nvContentPartPr>
            <p14:xfrm>
              <a:off x="1666200" y="2620960"/>
              <a:ext cx="213480" cy="221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7B1AC16-DA10-47D1-8398-DD99A29161DE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648200" y="2602960"/>
                <a:ext cx="2491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E942205-A622-487E-893A-F21D808093B0}"/>
                  </a:ext>
                </a:extLst>
              </p14:cNvPr>
              <p14:cNvContentPartPr/>
              <p14:nvPr/>
            </p14:nvContentPartPr>
            <p14:xfrm>
              <a:off x="1100640" y="2499280"/>
              <a:ext cx="412200" cy="398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E942205-A622-487E-893A-F21D808093B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083000" y="2481296"/>
                <a:ext cx="447840" cy="4337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AA72747-5151-4DBF-89A9-6F6FB84F4855}"/>
                  </a:ext>
                </a:extLst>
              </p14:cNvPr>
              <p14:cNvContentPartPr/>
              <p14:nvPr/>
            </p14:nvContentPartPr>
            <p14:xfrm>
              <a:off x="5069280" y="2569840"/>
              <a:ext cx="316080" cy="97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AA72747-5151-4DBF-89A9-6F6FB84F4855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051640" y="2551840"/>
                <a:ext cx="351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48299E2-7CA0-4B42-BA91-285AE770DDEF}"/>
                  </a:ext>
                </a:extLst>
              </p14:cNvPr>
              <p14:cNvContentPartPr/>
              <p14:nvPr/>
            </p14:nvContentPartPr>
            <p14:xfrm>
              <a:off x="5151000" y="2682880"/>
              <a:ext cx="235800" cy="11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48299E2-7CA0-4B42-BA91-285AE770DDE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33000" y="2664880"/>
                <a:ext cx="2714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7DBFE64-F5B0-4D85-9201-7A4BDE53977E}"/>
                  </a:ext>
                </a:extLst>
              </p14:cNvPr>
              <p14:cNvContentPartPr/>
              <p14:nvPr/>
            </p14:nvContentPartPr>
            <p14:xfrm>
              <a:off x="2722440" y="2407480"/>
              <a:ext cx="2080440" cy="6098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7DBFE64-F5B0-4D85-9201-7A4BDE53977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04443" y="2389480"/>
                <a:ext cx="2116074" cy="64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3E048FC-3E9F-477D-B5E1-3253255AD3F8}"/>
                  </a:ext>
                </a:extLst>
              </p14:cNvPr>
              <p14:cNvContentPartPr/>
              <p14:nvPr/>
            </p14:nvContentPartPr>
            <p14:xfrm>
              <a:off x="6258360" y="2410360"/>
              <a:ext cx="687600" cy="3448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3E048FC-3E9F-477D-B5E1-3253255AD3F8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40369" y="2392360"/>
                <a:ext cx="723221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9636744-A9FC-48F6-B3D2-726F3104FBCA}"/>
                  </a:ext>
                </a:extLst>
              </p14:cNvPr>
              <p14:cNvContentPartPr/>
              <p14:nvPr/>
            </p14:nvContentPartPr>
            <p14:xfrm>
              <a:off x="5790360" y="2387320"/>
              <a:ext cx="351720" cy="3852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9636744-A9FC-48F6-B3D2-726F3104FBC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772702" y="2369680"/>
                <a:ext cx="387397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EEFA6E9-08F1-461E-9ECC-E3CB442365F6}"/>
                  </a:ext>
                </a:extLst>
              </p14:cNvPr>
              <p14:cNvContentPartPr/>
              <p14:nvPr/>
            </p14:nvContentPartPr>
            <p14:xfrm>
              <a:off x="1889400" y="2181760"/>
              <a:ext cx="1011240" cy="91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EEFA6E9-08F1-461E-9ECC-E3CB442365F6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871760" y="2164113"/>
                <a:ext cx="1046880" cy="952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A305F63-AC51-4668-9F91-993DAE86A4F3}"/>
                  </a:ext>
                </a:extLst>
              </p14:cNvPr>
              <p14:cNvContentPartPr/>
              <p14:nvPr/>
            </p14:nvContentPartPr>
            <p14:xfrm>
              <a:off x="3078120" y="2102200"/>
              <a:ext cx="1453320" cy="1189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A305F63-AC51-4668-9F91-993DAE86A4F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060120" y="2084560"/>
                <a:ext cx="1488960" cy="12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A79090E-149B-440A-B615-3078EBE5C4AA}"/>
                  </a:ext>
                </a:extLst>
              </p14:cNvPr>
              <p14:cNvContentPartPr/>
              <p14:nvPr/>
            </p14:nvContentPartPr>
            <p14:xfrm>
              <a:off x="2356680" y="3576400"/>
              <a:ext cx="255960" cy="24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A79090E-149B-440A-B615-3078EBE5C4A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339040" y="3558760"/>
                <a:ext cx="2916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703DAEE-E52D-479F-BEDA-760F938AA7C4}"/>
                  </a:ext>
                </a:extLst>
              </p14:cNvPr>
              <p14:cNvContentPartPr/>
              <p14:nvPr/>
            </p14:nvContentPartPr>
            <p14:xfrm>
              <a:off x="2387280" y="3682240"/>
              <a:ext cx="243000" cy="24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703DAEE-E52D-479F-BEDA-760F938AA7C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369280" y="3664240"/>
                <a:ext cx="2786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49415C-B7D0-4E50-A7EB-FEA88043B7FC}"/>
                  </a:ext>
                </a:extLst>
              </p14:cNvPr>
              <p14:cNvContentPartPr/>
              <p14:nvPr/>
            </p14:nvContentPartPr>
            <p14:xfrm>
              <a:off x="3680400" y="3384160"/>
              <a:ext cx="474120" cy="386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49415C-B7D0-4E50-A7EB-FEA88043B7FC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662414" y="3366520"/>
                <a:ext cx="509733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1715161-9AF6-45F2-B7D1-FBC74A459F10}"/>
                  </a:ext>
                </a:extLst>
              </p14:cNvPr>
              <p14:cNvContentPartPr/>
              <p14:nvPr/>
            </p14:nvContentPartPr>
            <p14:xfrm>
              <a:off x="3321840" y="3525280"/>
              <a:ext cx="2253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1715161-9AF6-45F2-B7D1-FBC74A459F10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303840" y="3507280"/>
                <a:ext cx="2610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CC0D275-345B-4728-9624-A7BC34A83606}"/>
                  </a:ext>
                </a:extLst>
              </p14:cNvPr>
              <p14:cNvContentPartPr/>
              <p14:nvPr/>
            </p14:nvContentPartPr>
            <p14:xfrm>
              <a:off x="2765280" y="3403240"/>
              <a:ext cx="386280" cy="39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CC0D275-345B-4728-9624-A7BC34A8360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747640" y="3385240"/>
                <a:ext cx="42192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DCA189A-C086-469C-B1EB-9429725B075B}"/>
                  </a:ext>
                </a:extLst>
              </p14:cNvPr>
              <p14:cNvContentPartPr/>
              <p14:nvPr/>
            </p14:nvContentPartPr>
            <p14:xfrm>
              <a:off x="1586280" y="3454000"/>
              <a:ext cx="434520" cy="396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DCA189A-C086-469C-B1EB-9429725B075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568625" y="3436360"/>
                <a:ext cx="47019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1206A94-7D15-4595-A2B3-2E062BF01C04}"/>
                  </a:ext>
                </a:extLst>
              </p14:cNvPr>
              <p14:cNvContentPartPr/>
              <p14:nvPr/>
            </p14:nvContentPartPr>
            <p14:xfrm>
              <a:off x="538320" y="3364720"/>
              <a:ext cx="452880" cy="407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1206A94-7D15-4595-A2B3-2E062BF01C0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20320" y="3346720"/>
                <a:ext cx="48852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6844B34-B1C4-4F09-B443-C5DA27AEB16C}"/>
                  </a:ext>
                </a:extLst>
              </p14:cNvPr>
              <p14:cNvContentPartPr/>
              <p14:nvPr/>
            </p14:nvContentPartPr>
            <p14:xfrm>
              <a:off x="4571760" y="3531040"/>
              <a:ext cx="243000" cy="35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6844B34-B1C4-4F09-B443-C5DA27AEB16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553760" y="3513400"/>
                <a:ext cx="27864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B2D0BEB-EB3B-4BCB-9494-169D4FB5D432}"/>
                  </a:ext>
                </a:extLst>
              </p14:cNvPr>
              <p14:cNvContentPartPr/>
              <p14:nvPr/>
            </p14:nvContentPartPr>
            <p14:xfrm>
              <a:off x="4602000" y="3606280"/>
              <a:ext cx="216000" cy="31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B2D0BEB-EB3B-4BCB-9494-169D4FB5D432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84360" y="3588280"/>
                <a:ext cx="2516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916F3BC-3169-4247-8025-A54BCA6E4B28}"/>
                  </a:ext>
                </a:extLst>
              </p14:cNvPr>
              <p14:cNvContentPartPr/>
              <p14:nvPr/>
            </p14:nvContentPartPr>
            <p14:xfrm>
              <a:off x="4721160" y="3413320"/>
              <a:ext cx="153360" cy="261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916F3BC-3169-4247-8025-A54BCA6E4B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03520" y="3395680"/>
                <a:ext cx="1890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1F244DB-12A7-4AB8-B0DE-E47F69491F36}"/>
                  </a:ext>
                </a:extLst>
              </p14:cNvPr>
              <p14:cNvContentPartPr/>
              <p14:nvPr/>
            </p14:nvContentPartPr>
            <p14:xfrm>
              <a:off x="5882520" y="3520600"/>
              <a:ext cx="168480" cy="14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1F244DB-12A7-4AB8-B0DE-E47F69491F3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864520" y="3502960"/>
                <a:ext cx="2041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711A9C1-1D65-482F-9B6C-53A801F1CCA2}"/>
                  </a:ext>
                </a:extLst>
              </p14:cNvPr>
              <p14:cNvContentPartPr/>
              <p14:nvPr/>
            </p14:nvContentPartPr>
            <p14:xfrm>
              <a:off x="5892240" y="3620320"/>
              <a:ext cx="16452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711A9C1-1D65-482F-9B6C-53A801F1CCA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74600" y="3602320"/>
                <a:ext cx="2001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766702F-C9D1-452B-BBB7-67BAA810B764}"/>
                  </a:ext>
                </a:extLst>
              </p14:cNvPr>
              <p14:cNvContentPartPr/>
              <p14:nvPr/>
            </p14:nvContentPartPr>
            <p14:xfrm>
              <a:off x="5391480" y="3413320"/>
              <a:ext cx="3150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766702F-C9D1-452B-BBB7-67BAA810B76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373501" y="3395680"/>
                <a:ext cx="350599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58BCD3-3C42-4EF1-8835-B5FC8B5B7894}"/>
                  </a:ext>
                </a:extLst>
              </p14:cNvPr>
              <p14:cNvContentPartPr/>
              <p14:nvPr/>
            </p14:nvContentPartPr>
            <p14:xfrm>
              <a:off x="6705120" y="3435640"/>
              <a:ext cx="566280" cy="304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58BCD3-3C42-4EF1-8835-B5FC8B5B78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687480" y="3417979"/>
                <a:ext cx="6019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B7B3F9-69EF-479F-8AD9-90CA867E9AFE}"/>
                  </a:ext>
                </a:extLst>
              </p14:cNvPr>
              <p14:cNvContentPartPr/>
              <p14:nvPr/>
            </p14:nvContentPartPr>
            <p14:xfrm>
              <a:off x="6263760" y="3403240"/>
              <a:ext cx="345600" cy="34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B7B3F9-69EF-479F-8AD9-90CA867E9AFE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245760" y="3385240"/>
                <a:ext cx="3812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48B77A7-2F6B-45A9-8B54-9B8DDBEBC464}"/>
                  </a:ext>
                </a:extLst>
              </p14:cNvPr>
              <p14:cNvContentPartPr/>
              <p14:nvPr/>
            </p14:nvContentPartPr>
            <p14:xfrm>
              <a:off x="852960" y="4165360"/>
              <a:ext cx="1273320" cy="399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48B77A7-2F6B-45A9-8B54-9B8DDBEBC46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835320" y="4147360"/>
                <a:ext cx="13089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EF4EB46-5FC0-4D30-A8BF-CF4A2B03A84C}"/>
                  </a:ext>
                </a:extLst>
              </p14:cNvPr>
              <p14:cNvContentPartPr/>
              <p14:nvPr/>
            </p14:nvContentPartPr>
            <p14:xfrm>
              <a:off x="2234640" y="4318360"/>
              <a:ext cx="169920" cy="20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EF4EB46-5FC0-4D30-A8BF-CF4A2B03A84C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217000" y="4300360"/>
                <a:ext cx="2055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4A26805-9AD2-4FF3-8920-5050D58CCC8F}"/>
                  </a:ext>
                </a:extLst>
              </p14:cNvPr>
              <p14:cNvContentPartPr/>
              <p14:nvPr/>
            </p14:nvContentPartPr>
            <p14:xfrm>
              <a:off x="2224920" y="4439680"/>
              <a:ext cx="196560" cy="2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4A26805-9AD2-4FF3-8920-5050D58CCC8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206920" y="4421680"/>
                <a:ext cx="2322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0793697-EC9B-422D-AD5C-B5DE5FD2B587}"/>
                  </a:ext>
                </a:extLst>
              </p14:cNvPr>
              <p14:cNvContentPartPr/>
              <p14:nvPr/>
            </p14:nvContentPartPr>
            <p14:xfrm>
              <a:off x="2701920" y="4084000"/>
              <a:ext cx="587880" cy="426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0793697-EC9B-422D-AD5C-B5DE5FD2B58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84269" y="4066015"/>
                <a:ext cx="623542" cy="462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920EE2E-11C0-49F3-925C-E473AC9509AB}"/>
                  </a:ext>
                </a:extLst>
              </p14:cNvPr>
              <p14:cNvContentPartPr/>
              <p14:nvPr/>
            </p14:nvContentPartPr>
            <p14:xfrm>
              <a:off x="4815120" y="4177240"/>
              <a:ext cx="396000" cy="356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920EE2E-11C0-49F3-925C-E473AC9509A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97464" y="4159240"/>
                <a:ext cx="431672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B0C2B5-FC7A-4D4C-ABC5-2868F62AAEB0}"/>
                  </a:ext>
                </a:extLst>
              </p14:cNvPr>
              <p14:cNvContentPartPr/>
              <p14:nvPr/>
            </p14:nvContentPartPr>
            <p14:xfrm>
              <a:off x="3413280" y="4078600"/>
              <a:ext cx="1303200" cy="460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B0C2B5-FC7A-4D4C-ABC5-2868F62AAEB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395280" y="4060614"/>
                <a:ext cx="1338840" cy="496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DEE8FA2-12D9-45AF-BE70-0337AE67721E}"/>
                  </a:ext>
                </a:extLst>
              </p14:cNvPr>
              <p14:cNvContentPartPr/>
              <p14:nvPr/>
            </p14:nvContentPartPr>
            <p14:xfrm>
              <a:off x="5587680" y="4165360"/>
              <a:ext cx="403200" cy="297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DEE8FA2-12D9-45AF-BE70-0337AE67721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570024" y="4147360"/>
                <a:ext cx="438872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7038293-80BD-4CC3-9A87-3AD9EBE59AB4}"/>
                  </a:ext>
                </a:extLst>
              </p14:cNvPr>
              <p14:cNvContentPartPr/>
              <p14:nvPr/>
            </p14:nvContentPartPr>
            <p14:xfrm>
              <a:off x="1411320" y="4936840"/>
              <a:ext cx="163800" cy="255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7038293-80BD-4CC3-9A87-3AD9EBE59AB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93680" y="4918840"/>
                <a:ext cx="19944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C98FCFB-4D29-4D36-A56B-704320501233}"/>
                  </a:ext>
                </a:extLst>
              </p14:cNvPr>
              <p14:cNvContentPartPr/>
              <p14:nvPr/>
            </p14:nvContentPartPr>
            <p14:xfrm>
              <a:off x="1615080" y="5133760"/>
              <a:ext cx="106920" cy="119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C98FCFB-4D29-4D36-A56B-70432050123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597080" y="5116120"/>
                <a:ext cx="1425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B9BB07-EBA1-4313-B28E-291A20271341}"/>
                  </a:ext>
                </a:extLst>
              </p14:cNvPr>
              <p14:cNvContentPartPr/>
              <p14:nvPr/>
            </p14:nvContentPartPr>
            <p14:xfrm>
              <a:off x="1716600" y="4864840"/>
              <a:ext cx="110880" cy="114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B9BB07-EBA1-4313-B28E-291A2027134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98960" y="4847200"/>
                <a:ext cx="1465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D2BC17A-817B-4D92-B5E4-463AC6E12B20}"/>
                  </a:ext>
                </a:extLst>
              </p14:cNvPr>
              <p14:cNvContentPartPr/>
              <p14:nvPr/>
            </p14:nvContentPartPr>
            <p14:xfrm>
              <a:off x="2042040" y="5049160"/>
              <a:ext cx="216360" cy="2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D2BC17A-817B-4D92-B5E4-463AC6E12B2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024040" y="5031520"/>
                <a:ext cx="2520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17B6C8F-A3AE-429D-933F-8B55029583E1}"/>
                  </a:ext>
                </a:extLst>
              </p14:cNvPr>
              <p14:cNvContentPartPr/>
              <p14:nvPr/>
            </p14:nvContentPartPr>
            <p14:xfrm>
              <a:off x="2061840" y="5130160"/>
              <a:ext cx="184680" cy="11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17B6C8F-A3AE-429D-933F-8B55029583E1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044200" y="5112520"/>
                <a:ext cx="220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7EFDD46-453F-4046-BBF2-6FFA349AD46C}"/>
                  </a:ext>
                </a:extLst>
              </p14:cNvPr>
              <p14:cNvContentPartPr/>
              <p14:nvPr/>
            </p14:nvContentPartPr>
            <p14:xfrm>
              <a:off x="2498880" y="4828480"/>
              <a:ext cx="653040" cy="359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7EFDD46-453F-4046-BBF2-6FFA349AD46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481240" y="4810840"/>
                <a:ext cx="68868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8758770-B5F9-479E-995E-9553B7C0BD33}"/>
                  </a:ext>
                </a:extLst>
              </p14:cNvPr>
              <p14:cNvContentPartPr/>
              <p14:nvPr/>
            </p14:nvContentPartPr>
            <p14:xfrm>
              <a:off x="3352440" y="4926040"/>
              <a:ext cx="954000" cy="430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8758770-B5F9-479E-995E-9553B7C0BD3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334800" y="4908025"/>
                <a:ext cx="989640" cy="4665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F1B4D66-5A3B-4740-B8C0-25718B3A19CD}"/>
                  </a:ext>
                </a:extLst>
              </p14:cNvPr>
              <p14:cNvContentPartPr/>
              <p14:nvPr/>
            </p14:nvContentPartPr>
            <p14:xfrm>
              <a:off x="4642680" y="4937560"/>
              <a:ext cx="272520" cy="254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F1B4D66-5A3B-4740-B8C0-25718B3A19C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625040" y="4919920"/>
                <a:ext cx="3081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49E30A7-7705-4693-A10C-205C2530A845}"/>
                  </a:ext>
                </a:extLst>
              </p14:cNvPr>
              <p14:cNvContentPartPr/>
              <p14:nvPr/>
            </p14:nvContentPartPr>
            <p14:xfrm>
              <a:off x="5862000" y="5008480"/>
              <a:ext cx="178200" cy="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49E30A7-7705-4693-A10C-205C2530A84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844000" y="4990840"/>
                <a:ext cx="213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CFD8F5E-E1C2-457F-BB1D-FB3EB17AF2EF}"/>
                  </a:ext>
                </a:extLst>
              </p14:cNvPr>
              <p14:cNvContentPartPr/>
              <p14:nvPr/>
            </p14:nvContentPartPr>
            <p14:xfrm>
              <a:off x="5912760" y="5086240"/>
              <a:ext cx="136800" cy="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CFD8F5E-E1C2-457F-BB1D-FB3EB17AF2E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94760" y="5068240"/>
                <a:ext cx="1724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BF21CB6-80E2-4E29-9BE8-93F3946C52BA}"/>
                  </a:ext>
                </a:extLst>
              </p14:cNvPr>
              <p14:cNvContentPartPr/>
              <p14:nvPr/>
            </p14:nvContentPartPr>
            <p14:xfrm>
              <a:off x="7050720" y="4591960"/>
              <a:ext cx="1218240" cy="748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BF21CB6-80E2-4E29-9BE8-93F3946C52B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033080" y="4574320"/>
                <a:ext cx="125388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EAFCFB2-8B1A-41F5-A81E-3AF241B7E44F}"/>
                  </a:ext>
                </a:extLst>
              </p14:cNvPr>
              <p14:cNvContentPartPr/>
              <p14:nvPr/>
            </p14:nvContentPartPr>
            <p14:xfrm>
              <a:off x="6187080" y="4824880"/>
              <a:ext cx="753840" cy="439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EAFCFB2-8B1A-41F5-A81E-3AF241B7E44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69432" y="4806880"/>
                <a:ext cx="789497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CC3DFDB-441F-4A94-9EF8-A28614475A98}"/>
                  </a:ext>
                </a:extLst>
              </p14:cNvPr>
              <p14:cNvContentPartPr/>
              <p14:nvPr/>
            </p14:nvContentPartPr>
            <p14:xfrm>
              <a:off x="5384280" y="4909840"/>
              <a:ext cx="318960" cy="284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CC3DFDB-441F-4A94-9EF8-A28614475A9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366640" y="4891840"/>
                <a:ext cx="35460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C624823-CF2F-4FD3-AFD8-926EA838B6A5}"/>
                  </a:ext>
                </a:extLst>
              </p14:cNvPr>
              <p14:cNvContentPartPr/>
              <p14:nvPr/>
            </p14:nvContentPartPr>
            <p14:xfrm>
              <a:off x="720840" y="5617960"/>
              <a:ext cx="364320" cy="29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C624823-CF2F-4FD3-AFD8-926EA838B6A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03183" y="5600320"/>
                <a:ext cx="399995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DA30989-E759-406D-990D-9D4ABA33A74A}"/>
                  </a:ext>
                </a:extLst>
              </p14:cNvPr>
              <p14:cNvContentPartPr/>
              <p14:nvPr/>
            </p14:nvContentPartPr>
            <p14:xfrm>
              <a:off x="2234640" y="5586640"/>
              <a:ext cx="528840" cy="503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DA30989-E759-406D-990D-9D4ABA33A74A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17000" y="5569000"/>
                <a:ext cx="56448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2BDD740-A8F1-47B3-8036-B9CAAB972BEA}"/>
                  </a:ext>
                </a:extLst>
              </p14:cNvPr>
              <p14:cNvContentPartPr/>
              <p14:nvPr/>
            </p14:nvContentPartPr>
            <p14:xfrm>
              <a:off x="1757280" y="5679160"/>
              <a:ext cx="324360" cy="306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2BDD740-A8F1-47B3-8036-B9CAAB972BEA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739620" y="5661181"/>
                <a:ext cx="360040" cy="3419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10022C3-511D-40A3-B569-B5D5B79913F6}"/>
                  </a:ext>
                </a:extLst>
              </p14:cNvPr>
              <p14:cNvContentPartPr/>
              <p14:nvPr/>
            </p14:nvContentPartPr>
            <p14:xfrm>
              <a:off x="2924760" y="5679160"/>
              <a:ext cx="804960" cy="321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10022C3-511D-40A3-B569-B5D5B79913F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907120" y="5661160"/>
                <a:ext cx="84060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46137BE-DAD5-4460-A9B2-BB6E1CEF9857}"/>
                  </a:ext>
                </a:extLst>
              </p14:cNvPr>
              <p14:cNvContentPartPr/>
              <p14:nvPr/>
            </p14:nvContentPartPr>
            <p14:xfrm>
              <a:off x="6156480" y="5576560"/>
              <a:ext cx="488160" cy="4190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46137BE-DAD5-4460-A9B2-BB6E1CEF985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38840" y="5558920"/>
                <a:ext cx="52380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2636729-9067-438B-ABD3-600CE9A1AA7F}"/>
                  </a:ext>
                </a:extLst>
              </p14:cNvPr>
              <p14:cNvContentPartPr/>
              <p14:nvPr/>
            </p14:nvContentPartPr>
            <p14:xfrm>
              <a:off x="5354040" y="5384680"/>
              <a:ext cx="675720" cy="667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2636729-9067-438B-ABD3-600CE9A1AA7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36040" y="5366690"/>
                <a:ext cx="711360" cy="7030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94B36CF-B263-4A80-A8F5-B5585EE9F145}"/>
                  </a:ext>
                </a:extLst>
              </p14:cNvPr>
              <p14:cNvContentPartPr/>
              <p14:nvPr/>
            </p14:nvContentPartPr>
            <p14:xfrm>
              <a:off x="3860760" y="5699320"/>
              <a:ext cx="1382040" cy="283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94B36CF-B263-4A80-A8F5-B5585EE9F14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842760" y="5681680"/>
                <a:ext cx="14176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C8FA490-0616-4E7A-8CE8-F73FB23EBB78}"/>
                  </a:ext>
                </a:extLst>
              </p14:cNvPr>
              <p14:cNvContentPartPr/>
              <p14:nvPr/>
            </p14:nvContentPartPr>
            <p14:xfrm>
              <a:off x="6823920" y="5760520"/>
              <a:ext cx="1526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C8FA490-0616-4E7A-8CE8-F73FB23EBB7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806280" y="5742880"/>
                <a:ext cx="188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631F0EB-48C2-4E3B-BE9C-7C04D43D47A6}"/>
                  </a:ext>
                </a:extLst>
              </p14:cNvPr>
              <p14:cNvContentPartPr/>
              <p14:nvPr/>
            </p14:nvContentPartPr>
            <p14:xfrm>
              <a:off x="6817080" y="5832520"/>
              <a:ext cx="152280" cy="9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631F0EB-48C2-4E3B-BE9C-7C04D43D47A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799080" y="5814520"/>
                <a:ext cx="1879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D7F4F30-F3FB-4136-A5AD-622E82441E44}"/>
                  </a:ext>
                </a:extLst>
              </p14:cNvPr>
              <p14:cNvContentPartPr/>
              <p14:nvPr/>
            </p14:nvContentPartPr>
            <p14:xfrm>
              <a:off x="7196520" y="5688880"/>
              <a:ext cx="1175400" cy="396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D7F4F30-F3FB-4136-A5AD-622E82441E44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178875" y="5671240"/>
                <a:ext cx="1211051" cy="43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68341145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88AB3A3-B1B9-447F-9DEA-97BAC5E248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1481" t="20123" r="7500" b="72058"/>
          <a:stretch/>
        </p:blipFill>
        <p:spPr>
          <a:xfrm>
            <a:off x="289559" y="136524"/>
            <a:ext cx="8489315" cy="14636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14:cNvPr>
              <p14:cNvContentPartPr/>
              <p14:nvPr/>
            </p14:nvContentPartPr>
            <p14:xfrm>
              <a:off x="1422596" y="1863455"/>
              <a:ext cx="174960" cy="228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918BECA-1044-40BE-901D-FA66674B04C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04956" y="1845455"/>
                <a:ext cx="210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14:cNvPr>
              <p14:cNvContentPartPr/>
              <p14:nvPr/>
            </p14:nvContentPartPr>
            <p14:xfrm>
              <a:off x="1765316" y="1901975"/>
              <a:ext cx="1573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554A4A-60EE-485C-B2EA-4A3C8BE6CE5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747316" y="1884335"/>
                <a:ext cx="192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14:cNvPr>
              <p14:cNvContentPartPr/>
              <p14:nvPr/>
            </p14:nvContentPartPr>
            <p14:xfrm>
              <a:off x="1754876" y="1986215"/>
              <a:ext cx="1792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26982A7-191E-46D0-B058-78F58FEB9AB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37236" y="1968575"/>
                <a:ext cx="214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14:cNvPr>
              <p14:cNvContentPartPr/>
              <p14:nvPr/>
            </p14:nvContentPartPr>
            <p14:xfrm>
              <a:off x="2122796" y="1723415"/>
              <a:ext cx="494280" cy="36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F571C46-93AE-4DB8-BC70-9A2DF1189A7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04796" y="1705415"/>
                <a:ext cx="5299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14:cNvPr>
              <p14:cNvContentPartPr/>
              <p14:nvPr/>
            </p14:nvContentPartPr>
            <p14:xfrm>
              <a:off x="2949716" y="1944095"/>
              <a:ext cx="1404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BD7FC9E-0BC6-4E0E-A0E4-4948ADA610F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931716" y="1926455"/>
                <a:ext cx="1760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14:cNvPr>
              <p14:cNvContentPartPr/>
              <p14:nvPr/>
            </p14:nvContentPartPr>
            <p14:xfrm>
              <a:off x="3488996" y="1725575"/>
              <a:ext cx="549360" cy="336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225E4D9-22B4-4674-A190-85DC22752FDF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471008" y="1707594"/>
                <a:ext cx="584977" cy="372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14:cNvPr>
              <p14:cNvContentPartPr/>
              <p14:nvPr/>
            </p14:nvContentPartPr>
            <p14:xfrm>
              <a:off x="4266596" y="1628735"/>
              <a:ext cx="873000" cy="307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CA3D3B2-9B9C-4FCE-B3FD-C418DC113CC5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248949" y="1611095"/>
                <a:ext cx="90865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F0460E8-B8AD-4465-9834-BE6796AF38A1}"/>
                  </a:ext>
                </a:extLst>
              </p14:cNvPr>
              <p14:cNvContentPartPr/>
              <p14:nvPr/>
            </p14:nvContentPartPr>
            <p14:xfrm>
              <a:off x="6268440" y="1157920"/>
              <a:ext cx="1850760" cy="31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F0460E8-B8AD-4465-9834-BE6796AF38A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250440" y="1122280"/>
                <a:ext cx="18864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407DFF4-F30F-42CB-AA10-E4C0DC92DB8F}"/>
                  </a:ext>
                </a:extLst>
              </p14:cNvPr>
              <p14:cNvContentPartPr/>
              <p14:nvPr/>
            </p14:nvContentPartPr>
            <p14:xfrm>
              <a:off x="324840" y="1524400"/>
              <a:ext cx="5532480" cy="101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407DFF4-F30F-42CB-AA10-E4C0DC92DB8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6840" y="1488400"/>
                <a:ext cx="55681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B2519BA-74CD-4633-BC1E-C04B16BA9282}"/>
                  </a:ext>
                </a:extLst>
              </p14:cNvPr>
              <p14:cNvContentPartPr/>
              <p14:nvPr/>
            </p14:nvContentPartPr>
            <p14:xfrm>
              <a:off x="2030160" y="2485600"/>
              <a:ext cx="484560" cy="390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B2519BA-74CD-4633-BC1E-C04B16BA928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012520" y="2467976"/>
                <a:ext cx="520200" cy="4262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7B1AC16-DA10-47D1-8398-DD99A29161DE}"/>
                  </a:ext>
                </a:extLst>
              </p14:cNvPr>
              <p14:cNvContentPartPr/>
              <p14:nvPr/>
            </p14:nvContentPartPr>
            <p14:xfrm>
              <a:off x="1666200" y="2620960"/>
              <a:ext cx="213480" cy="221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7B1AC16-DA10-47D1-8398-DD99A29161DE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648200" y="2602960"/>
                <a:ext cx="2491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E942205-A622-487E-893A-F21D808093B0}"/>
                  </a:ext>
                </a:extLst>
              </p14:cNvPr>
              <p14:cNvContentPartPr/>
              <p14:nvPr/>
            </p14:nvContentPartPr>
            <p14:xfrm>
              <a:off x="1100640" y="2499280"/>
              <a:ext cx="412200" cy="398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E942205-A622-487E-893A-F21D808093B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083000" y="2481296"/>
                <a:ext cx="447840" cy="4337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AA72747-5151-4DBF-89A9-6F6FB84F4855}"/>
                  </a:ext>
                </a:extLst>
              </p14:cNvPr>
              <p14:cNvContentPartPr/>
              <p14:nvPr/>
            </p14:nvContentPartPr>
            <p14:xfrm>
              <a:off x="5069280" y="2569840"/>
              <a:ext cx="316080" cy="97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AA72747-5151-4DBF-89A9-6F6FB84F4855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051640" y="2551840"/>
                <a:ext cx="351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48299E2-7CA0-4B42-BA91-285AE770DDEF}"/>
                  </a:ext>
                </a:extLst>
              </p14:cNvPr>
              <p14:cNvContentPartPr/>
              <p14:nvPr/>
            </p14:nvContentPartPr>
            <p14:xfrm>
              <a:off x="5151000" y="2682880"/>
              <a:ext cx="235800" cy="11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48299E2-7CA0-4B42-BA91-285AE770DDE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133000" y="2664880"/>
                <a:ext cx="2714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7DBFE64-F5B0-4D85-9201-7A4BDE53977E}"/>
                  </a:ext>
                </a:extLst>
              </p14:cNvPr>
              <p14:cNvContentPartPr/>
              <p14:nvPr/>
            </p14:nvContentPartPr>
            <p14:xfrm>
              <a:off x="2722440" y="2407480"/>
              <a:ext cx="2080440" cy="6098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7DBFE64-F5B0-4D85-9201-7A4BDE53977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704443" y="2389480"/>
                <a:ext cx="2116074" cy="64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3E048FC-3E9F-477D-B5E1-3253255AD3F8}"/>
                  </a:ext>
                </a:extLst>
              </p14:cNvPr>
              <p14:cNvContentPartPr/>
              <p14:nvPr/>
            </p14:nvContentPartPr>
            <p14:xfrm>
              <a:off x="6258360" y="2410360"/>
              <a:ext cx="687600" cy="3448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3E048FC-3E9F-477D-B5E1-3253255AD3F8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240369" y="2392360"/>
                <a:ext cx="723221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9636744-A9FC-48F6-B3D2-726F3104FBCA}"/>
                  </a:ext>
                </a:extLst>
              </p14:cNvPr>
              <p14:cNvContentPartPr/>
              <p14:nvPr/>
            </p14:nvContentPartPr>
            <p14:xfrm>
              <a:off x="5790360" y="2387320"/>
              <a:ext cx="351720" cy="3852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9636744-A9FC-48F6-B3D2-726F3104FBC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772702" y="2369680"/>
                <a:ext cx="387397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EEFA6E9-08F1-461E-9ECC-E3CB442365F6}"/>
                  </a:ext>
                </a:extLst>
              </p14:cNvPr>
              <p14:cNvContentPartPr/>
              <p14:nvPr/>
            </p14:nvContentPartPr>
            <p14:xfrm>
              <a:off x="1889400" y="2181760"/>
              <a:ext cx="1011240" cy="917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EEFA6E9-08F1-461E-9ECC-E3CB442365F6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871760" y="2164113"/>
                <a:ext cx="1046880" cy="952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A305F63-AC51-4668-9F91-993DAE86A4F3}"/>
                  </a:ext>
                </a:extLst>
              </p14:cNvPr>
              <p14:cNvContentPartPr/>
              <p14:nvPr/>
            </p14:nvContentPartPr>
            <p14:xfrm>
              <a:off x="3078120" y="2102200"/>
              <a:ext cx="1453320" cy="1189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A305F63-AC51-4668-9F91-993DAE86A4F3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060120" y="2084560"/>
                <a:ext cx="1488960" cy="12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A79090E-149B-440A-B615-3078EBE5C4AA}"/>
                  </a:ext>
                </a:extLst>
              </p14:cNvPr>
              <p14:cNvContentPartPr/>
              <p14:nvPr/>
            </p14:nvContentPartPr>
            <p14:xfrm>
              <a:off x="2356680" y="3576400"/>
              <a:ext cx="255960" cy="24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A79090E-149B-440A-B615-3078EBE5C4A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339040" y="3558760"/>
                <a:ext cx="2916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703DAEE-E52D-479F-BEDA-760F938AA7C4}"/>
                  </a:ext>
                </a:extLst>
              </p14:cNvPr>
              <p14:cNvContentPartPr/>
              <p14:nvPr/>
            </p14:nvContentPartPr>
            <p14:xfrm>
              <a:off x="2387280" y="3682240"/>
              <a:ext cx="243000" cy="24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703DAEE-E52D-479F-BEDA-760F938AA7C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369280" y="3664240"/>
                <a:ext cx="2786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49415C-B7D0-4E50-A7EB-FEA88043B7FC}"/>
                  </a:ext>
                </a:extLst>
              </p14:cNvPr>
              <p14:cNvContentPartPr/>
              <p14:nvPr/>
            </p14:nvContentPartPr>
            <p14:xfrm>
              <a:off x="3680400" y="3384160"/>
              <a:ext cx="474120" cy="386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49415C-B7D0-4E50-A7EB-FEA88043B7FC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662414" y="3366520"/>
                <a:ext cx="509733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1715161-9AF6-45F2-B7D1-FBC74A459F10}"/>
                  </a:ext>
                </a:extLst>
              </p14:cNvPr>
              <p14:cNvContentPartPr/>
              <p14:nvPr/>
            </p14:nvContentPartPr>
            <p14:xfrm>
              <a:off x="3321840" y="3525280"/>
              <a:ext cx="225360" cy="159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1715161-9AF6-45F2-B7D1-FBC74A459F10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303840" y="3507280"/>
                <a:ext cx="2610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CC0D275-345B-4728-9624-A7BC34A83606}"/>
                  </a:ext>
                </a:extLst>
              </p14:cNvPr>
              <p14:cNvContentPartPr/>
              <p14:nvPr/>
            </p14:nvContentPartPr>
            <p14:xfrm>
              <a:off x="2765280" y="3403240"/>
              <a:ext cx="386280" cy="392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CC0D275-345B-4728-9624-A7BC34A8360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747640" y="3385240"/>
                <a:ext cx="42192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DCA189A-C086-469C-B1EB-9429725B075B}"/>
                  </a:ext>
                </a:extLst>
              </p14:cNvPr>
              <p14:cNvContentPartPr/>
              <p14:nvPr/>
            </p14:nvContentPartPr>
            <p14:xfrm>
              <a:off x="1586280" y="3454000"/>
              <a:ext cx="434520" cy="396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DCA189A-C086-469C-B1EB-9429725B075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568625" y="3436360"/>
                <a:ext cx="47019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1206A94-7D15-4595-A2B3-2E062BF01C04}"/>
                  </a:ext>
                </a:extLst>
              </p14:cNvPr>
              <p14:cNvContentPartPr/>
              <p14:nvPr/>
            </p14:nvContentPartPr>
            <p14:xfrm>
              <a:off x="538320" y="3364720"/>
              <a:ext cx="452880" cy="407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1206A94-7D15-4595-A2B3-2E062BF01C0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20320" y="3346720"/>
                <a:ext cx="48852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6844B34-B1C4-4F09-B443-C5DA27AEB16C}"/>
                  </a:ext>
                </a:extLst>
              </p14:cNvPr>
              <p14:cNvContentPartPr/>
              <p14:nvPr/>
            </p14:nvContentPartPr>
            <p14:xfrm>
              <a:off x="4571760" y="3531040"/>
              <a:ext cx="243000" cy="35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6844B34-B1C4-4F09-B443-C5DA27AEB16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553760" y="3513400"/>
                <a:ext cx="27864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B2D0BEB-EB3B-4BCB-9494-169D4FB5D432}"/>
                  </a:ext>
                </a:extLst>
              </p14:cNvPr>
              <p14:cNvContentPartPr/>
              <p14:nvPr/>
            </p14:nvContentPartPr>
            <p14:xfrm>
              <a:off x="4602000" y="3606280"/>
              <a:ext cx="216000" cy="31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B2D0BEB-EB3B-4BCB-9494-169D4FB5D432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584360" y="3588280"/>
                <a:ext cx="2516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916F3BC-3169-4247-8025-A54BCA6E4B28}"/>
                  </a:ext>
                </a:extLst>
              </p14:cNvPr>
              <p14:cNvContentPartPr/>
              <p14:nvPr/>
            </p14:nvContentPartPr>
            <p14:xfrm>
              <a:off x="4721160" y="3413320"/>
              <a:ext cx="153360" cy="261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916F3BC-3169-4247-8025-A54BCA6E4B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03520" y="3395680"/>
                <a:ext cx="1890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1F244DB-12A7-4AB8-B0DE-E47F69491F36}"/>
                  </a:ext>
                </a:extLst>
              </p14:cNvPr>
              <p14:cNvContentPartPr/>
              <p14:nvPr/>
            </p14:nvContentPartPr>
            <p14:xfrm>
              <a:off x="5882520" y="3520600"/>
              <a:ext cx="168480" cy="14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1F244DB-12A7-4AB8-B0DE-E47F69491F3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864520" y="3502960"/>
                <a:ext cx="2041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711A9C1-1D65-482F-9B6C-53A801F1CCA2}"/>
                  </a:ext>
                </a:extLst>
              </p14:cNvPr>
              <p14:cNvContentPartPr/>
              <p14:nvPr/>
            </p14:nvContentPartPr>
            <p14:xfrm>
              <a:off x="5892240" y="3620320"/>
              <a:ext cx="164520" cy="1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711A9C1-1D65-482F-9B6C-53A801F1CCA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74600" y="3602320"/>
                <a:ext cx="2001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766702F-C9D1-452B-BBB7-67BAA810B764}"/>
                  </a:ext>
                </a:extLst>
              </p14:cNvPr>
              <p14:cNvContentPartPr/>
              <p14:nvPr/>
            </p14:nvContentPartPr>
            <p14:xfrm>
              <a:off x="5391480" y="3413320"/>
              <a:ext cx="315000" cy="337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766702F-C9D1-452B-BBB7-67BAA810B76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373501" y="3395680"/>
                <a:ext cx="350599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58BCD3-3C42-4EF1-8835-B5FC8B5B7894}"/>
                  </a:ext>
                </a:extLst>
              </p14:cNvPr>
              <p14:cNvContentPartPr/>
              <p14:nvPr/>
            </p14:nvContentPartPr>
            <p14:xfrm>
              <a:off x="6705120" y="3435640"/>
              <a:ext cx="566280" cy="304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58BCD3-3C42-4EF1-8835-B5FC8B5B78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687480" y="3417979"/>
                <a:ext cx="6019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B7B3F9-69EF-479F-8AD9-90CA867E9AFE}"/>
                  </a:ext>
                </a:extLst>
              </p14:cNvPr>
              <p14:cNvContentPartPr/>
              <p14:nvPr/>
            </p14:nvContentPartPr>
            <p14:xfrm>
              <a:off x="6263760" y="3403240"/>
              <a:ext cx="345600" cy="34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B7B3F9-69EF-479F-8AD9-90CA867E9AFE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245760" y="3385240"/>
                <a:ext cx="3812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48B77A7-2F6B-45A9-8B54-9B8DDBEBC464}"/>
                  </a:ext>
                </a:extLst>
              </p14:cNvPr>
              <p14:cNvContentPartPr/>
              <p14:nvPr/>
            </p14:nvContentPartPr>
            <p14:xfrm>
              <a:off x="852960" y="4165360"/>
              <a:ext cx="1273320" cy="399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48B77A7-2F6B-45A9-8B54-9B8DDBEBC464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835320" y="4147360"/>
                <a:ext cx="13089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EF4EB46-5FC0-4D30-A8BF-CF4A2B03A84C}"/>
                  </a:ext>
                </a:extLst>
              </p14:cNvPr>
              <p14:cNvContentPartPr/>
              <p14:nvPr/>
            </p14:nvContentPartPr>
            <p14:xfrm>
              <a:off x="2234640" y="4318360"/>
              <a:ext cx="169920" cy="20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EF4EB46-5FC0-4D30-A8BF-CF4A2B03A84C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217000" y="4300360"/>
                <a:ext cx="2055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4A26805-9AD2-4FF3-8920-5050D58CCC8F}"/>
                  </a:ext>
                </a:extLst>
              </p14:cNvPr>
              <p14:cNvContentPartPr/>
              <p14:nvPr/>
            </p14:nvContentPartPr>
            <p14:xfrm>
              <a:off x="2224920" y="4439680"/>
              <a:ext cx="196560" cy="2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4A26805-9AD2-4FF3-8920-5050D58CCC8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206920" y="4421680"/>
                <a:ext cx="2322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0793697-EC9B-422D-AD5C-B5DE5FD2B587}"/>
                  </a:ext>
                </a:extLst>
              </p14:cNvPr>
              <p14:cNvContentPartPr/>
              <p14:nvPr/>
            </p14:nvContentPartPr>
            <p14:xfrm>
              <a:off x="2701920" y="4084000"/>
              <a:ext cx="587880" cy="426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0793697-EC9B-422D-AD5C-B5DE5FD2B587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684269" y="4066015"/>
                <a:ext cx="623542" cy="462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920EE2E-11C0-49F3-925C-E473AC9509AB}"/>
                  </a:ext>
                </a:extLst>
              </p14:cNvPr>
              <p14:cNvContentPartPr/>
              <p14:nvPr/>
            </p14:nvContentPartPr>
            <p14:xfrm>
              <a:off x="4815120" y="4177240"/>
              <a:ext cx="396000" cy="356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920EE2E-11C0-49F3-925C-E473AC9509A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797464" y="4159240"/>
                <a:ext cx="431672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B0C2B5-FC7A-4D4C-ABC5-2868F62AAEB0}"/>
                  </a:ext>
                </a:extLst>
              </p14:cNvPr>
              <p14:cNvContentPartPr/>
              <p14:nvPr/>
            </p14:nvContentPartPr>
            <p14:xfrm>
              <a:off x="3413280" y="4078600"/>
              <a:ext cx="1303200" cy="460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B0C2B5-FC7A-4D4C-ABC5-2868F62AAEB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395280" y="4060614"/>
                <a:ext cx="1338840" cy="496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DEE8FA2-12D9-45AF-BE70-0337AE67721E}"/>
                  </a:ext>
                </a:extLst>
              </p14:cNvPr>
              <p14:cNvContentPartPr/>
              <p14:nvPr/>
            </p14:nvContentPartPr>
            <p14:xfrm>
              <a:off x="5587680" y="4165360"/>
              <a:ext cx="403200" cy="297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DEE8FA2-12D9-45AF-BE70-0337AE67721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570024" y="4147360"/>
                <a:ext cx="438872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7038293-80BD-4CC3-9A87-3AD9EBE59AB4}"/>
                  </a:ext>
                </a:extLst>
              </p14:cNvPr>
              <p14:cNvContentPartPr/>
              <p14:nvPr/>
            </p14:nvContentPartPr>
            <p14:xfrm>
              <a:off x="1411320" y="4936840"/>
              <a:ext cx="163800" cy="255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7038293-80BD-4CC3-9A87-3AD9EBE59AB4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93680" y="4918840"/>
                <a:ext cx="19944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C98FCFB-4D29-4D36-A56B-704320501233}"/>
                  </a:ext>
                </a:extLst>
              </p14:cNvPr>
              <p14:cNvContentPartPr/>
              <p14:nvPr/>
            </p14:nvContentPartPr>
            <p14:xfrm>
              <a:off x="1615080" y="5133760"/>
              <a:ext cx="106920" cy="119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C98FCFB-4D29-4D36-A56B-70432050123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597080" y="5116120"/>
                <a:ext cx="1425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8B9BB07-EBA1-4313-B28E-291A20271341}"/>
                  </a:ext>
                </a:extLst>
              </p14:cNvPr>
              <p14:cNvContentPartPr/>
              <p14:nvPr/>
            </p14:nvContentPartPr>
            <p14:xfrm>
              <a:off x="1716600" y="4864840"/>
              <a:ext cx="110880" cy="114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8B9BB07-EBA1-4313-B28E-291A2027134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98960" y="4847200"/>
                <a:ext cx="1465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D2BC17A-817B-4D92-B5E4-463AC6E12B20}"/>
                  </a:ext>
                </a:extLst>
              </p14:cNvPr>
              <p14:cNvContentPartPr/>
              <p14:nvPr/>
            </p14:nvContentPartPr>
            <p14:xfrm>
              <a:off x="2042040" y="5049160"/>
              <a:ext cx="216360" cy="20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D2BC17A-817B-4D92-B5E4-463AC6E12B2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024040" y="5031520"/>
                <a:ext cx="2520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17B6C8F-A3AE-429D-933F-8B55029583E1}"/>
                  </a:ext>
                </a:extLst>
              </p14:cNvPr>
              <p14:cNvContentPartPr/>
              <p14:nvPr/>
            </p14:nvContentPartPr>
            <p14:xfrm>
              <a:off x="2061840" y="5130160"/>
              <a:ext cx="184680" cy="11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17B6C8F-A3AE-429D-933F-8B55029583E1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044200" y="5112520"/>
                <a:ext cx="2203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7EFDD46-453F-4046-BBF2-6FFA349AD46C}"/>
                  </a:ext>
                </a:extLst>
              </p14:cNvPr>
              <p14:cNvContentPartPr/>
              <p14:nvPr/>
            </p14:nvContentPartPr>
            <p14:xfrm>
              <a:off x="2498880" y="4828480"/>
              <a:ext cx="653040" cy="359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7EFDD46-453F-4046-BBF2-6FFA349AD46C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481240" y="4810840"/>
                <a:ext cx="68868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8758770-B5F9-479E-995E-9553B7C0BD33}"/>
                  </a:ext>
                </a:extLst>
              </p14:cNvPr>
              <p14:cNvContentPartPr/>
              <p14:nvPr/>
            </p14:nvContentPartPr>
            <p14:xfrm>
              <a:off x="3352440" y="4926040"/>
              <a:ext cx="954000" cy="430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8758770-B5F9-479E-995E-9553B7C0BD33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334800" y="4908025"/>
                <a:ext cx="989640" cy="4665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F1B4D66-5A3B-4740-B8C0-25718B3A19CD}"/>
                  </a:ext>
                </a:extLst>
              </p14:cNvPr>
              <p14:cNvContentPartPr/>
              <p14:nvPr/>
            </p14:nvContentPartPr>
            <p14:xfrm>
              <a:off x="4642680" y="4937560"/>
              <a:ext cx="272520" cy="254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F1B4D66-5A3B-4740-B8C0-25718B3A19C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625040" y="4919920"/>
                <a:ext cx="3081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49E30A7-7705-4693-A10C-205C2530A845}"/>
                  </a:ext>
                </a:extLst>
              </p14:cNvPr>
              <p14:cNvContentPartPr/>
              <p14:nvPr/>
            </p14:nvContentPartPr>
            <p14:xfrm>
              <a:off x="5862000" y="5008480"/>
              <a:ext cx="178200" cy="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49E30A7-7705-4693-A10C-205C2530A84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844000" y="4990840"/>
                <a:ext cx="213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CFD8F5E-E1C2-457F-BB1D-FB3EB17AF2EF}"/>
                  </a:ext>
                </a:extLst>
              </p14:cNvPr>
              <p14:cNvContentPartPr/>
              <p14:nvPr/>
            </p14:nvContentPartPr>
            <p14:xfrm>
              <a:off x="5912760" y="5086240"/>
              <a:ext cx="136800" cy="6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CFD8F5E-E1C2-457F-BB1D-FB3EB17AF2E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94760" y="5068240"/>
                <a:ext cx="1724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BF21CB6-80E2-4E29-9BE8-93F3946C52BA}"/>
                  </a:ext>
                </a:extLst>
              </p14:cNvPr>
              <p14:cNvContentPartPr/>
              <p14:nvPr/>
            </p14:nvContentPartPr>
            <p14:xfrm>
              <a:off x="7050720" y="4591960"/>
              <a:ext cx="1218240" cy="748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BF21CB6-80E2-4E29-9BE8-93F3946C52B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033080" y="4574320"/>
                <a:ext cx="125388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EAFCFB2-8B1A-41F5-A81E-3AF241B7E44F}"/>
                  </a:ext>
                </a:extLst>
              </p14:cNvPr>
              <p14:cNvContentPartPr/>
              <p14:nvPr/>
            </p14:nvContentPartPr>
            <p14:xfrm>
              <a:off x="6187080" y="4824880"/>
              <a:ext cx="753840" cy="439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EAFCFB2-8B1A-41F5-A81E-3AF241B7E44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69432" y="4806880"/>
                <a:ext cx="789497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CC3DFDB-441F-4A94-9EF8-A28614475A98}"/>
                  </a:ext>
                </a:extLst>
              </p14:cNvPr>
              <p14:cNvContentPartPr/>
              <p14:nvPr/>
            </p14:nvContentPartPr>
            <p14:xfrm>
              <a:off x="5384280" y="4909840"/>
              <a:ext cx="318960" cy="284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CC3DFDB-441F-4A94-9EF8-A28614475A9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366640" y="4891840"/>
                <a:ext cx="35460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C624823-CF2F-4FD3-AFD8-926EA838B6A5}"/>
                  </a:ext>
                </a:extLst>
              </p14:cNvPr>
              <p14:cNvContentPartPr/>
              <p14:nvPr/>
            </p14:nvContentPartPr>
            <p14:xfrm>
              <a:off x="720840" y="5617960"/>
              <a:ext cx="364320" cy="29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C624823-CF2F-4FD3-AFD8-926EA838B6A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703183" y="5600320"/>
                <a:ext cx="399995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DA30989-E759-406D-990D-9D4ABA33A74A}"/>
                  </a:ext>
                </a:extLst>
              </p14:cNvPr>
              <p14:cNvContentPartPr/>
              <p14:nvPr/>
            </p14:nvContentPartPr>
            <p14:xfrm>
              <a:off x="2234640" y="5586640"/>
              <a:ext cx="528840" cy="503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DA30989-E759-406D-990D-9D4ABA33A74A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17000" y="5569000"/>
                <a:ext cx="56448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2BDD740-A8F1-47B3-8036-B9CAAB972BEA}"/>
                  </a:ext>
                </a:extLst>
              </p14:cNvPr>
              <p14:cNvContentPartPr/>
              <p14:nvPr/>
            </p14:nvContentPartPr>
            <p14:xfrm>
              <a:off x="1757280" y="5679160"/>
              <a:ext cx="324360" cy="306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2BDD740-A8F1-47B3-8036-B9CAAB972BEA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739620" y="5661181"/>
                <a:ext cx="360040" cy="3419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10022C3-511D-40A3-B569-B5D5B79913F6}"/>
                  </a:ext>
                </a:extLst>
              </p14:cNvPr>
              <p14:cNvContentPartPr/>
              <p14:nvPr/>
            </p14:nvContentPartPr>
            <p14:xfrm>
              <a:off x="2924760" y="5679160"/>
              <a:ext cx="804960" cy="321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10022C3-511D-40A3-B569-B5D5B79913F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907120" y="5661160"/>
                <a:ext cx="84060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46137BE-DAD5-4460-A9B2-BB6E1CEF9857}"/>
                  </a:ext>
                </a:extLst>
              </p14:cNvPr>
              <p14:cNvContentPartPr/>
              <p14:nvPr/>
            </p14:nvContentPartPr>
            <p14:xfrm>
              <a:off x="6156480" y="5576560"/>
              <a:ext cx="488160" cy="4190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46137BE-DAD5-4460-A9B2-BB6E1CEF985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138840" y="5558920"/>
                <a:ext cx="52380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2636729-9067-438B-ABD3-600CE9A1AA7F}"/>
                  </a:ext>
                </a:extLst>
              </p14:cNvPr>
              <p14:cNvContentPartPr/>
              <p14:nvPr/>
            </p14:nvContentPartPr>
            <p14:xfrm>
              <a:off x="5354040" y="5384680"/>
              <a:ext cx="675720" cy="667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2636729-9067-438B-ABD3-600CE9A1AA7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336040" y="5366690"/>
                <a:ext cx="711360" cy="7030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94B36CF-B263-4A80-A8F5-B5585EE9F145}"/>
                  </a:ext>
                </a:extLst>
              </p14:cNvPr>
              <p14:cNvContentPartPr/>
              <p14:nvPr/>
            </p14:nvContentPartPr>
            <p14:xfrm>
              <a:off x="3860760" y="5699320"/>
              <a:ext cx="1382040" cy="283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94B36CF-B263-4A80-A8F5-B5585EE9F14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842760" y="5681680"/>
                <a:ext cx="14176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C8FA490-0616-4E7A-8CE8-F73FB23EBB78}"/>
                  </a:ext>
                </a:extLst>
              </p14:cNvPr>
              <p14:cNvContentPartPr/>
              <p14:nvPr/>
            </p14:nvContentPartPr>
            <p14:xfrm>
              <a:off x="6823920" y="5760520"/>
              <a:ext cx="1526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C8FA490-0616-4E7A-8CE8-F73FB23EBB7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806280" y="5742880"/>
                <a:ext cx="188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631F0EB-48C2-4E3B-BE9C-7C04D43D47A6}"/>
                  </a:ext>
                </a:extLst>
              </p14:cNvPr>
              <p14:cNvContentPartPr/>
              <p14:nvPr/>
            </p14:nvContentPartPr>
            <p14:xfrm>
              <a:off x="6817080" y="5832520"/>
              <a:ext cx="152280" cy="9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631F0EB-48C2-4E3B-BE9C-7C04D43D47A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799080" y="5814520"/>
                <a:ext cx="1879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D7F4F30-F3FB-4136-A5AD-622E82441E44}"/>
                  </a:ext>
                </a:extLst>
              </p14:cNvPr>
              <p14:cNvContentPartPr/>
              <p14:nvPr/>
            </p14:nvContentPartPr>
            <p14:xfrm>
              <a:off x="7196520" y="5688880"/>
              <a:ext cx="1175400" cy="396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D7F4F30-F3FB-4136-A5AD-622E82441E44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178875" y="5671240"/>
                <a:ext cx="1211051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8C5B25-5CE9-4DDC-9480-83F2D7C1BA0D}"/>
                  </a:ext>
                </a:extLst>
              </p14:cNvPr>
              <p14:cNvContentPartPr/>
              <p14:nvPr/>
            </p14:nvContentPartPr>
            <p14:xfrm>
              <a:off x="5364120" y="6358480"/>
              <a:ext cx="498240" cy="351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8C5B25-5CE9-4DDC-9480-83F2D7C1BA0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346120" y="6340840"/>
                <a:ext cx="53388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511D340-7D1A-40F7-B323-678ACE6A3CCD}"/>
                  </a:ext>
                </a:extLst>
              </p14:cNvPr>
              <p14:cNvContentPartPr/>
              <p14:nvPr/>
            </p14:nvContentPartPr>
            <p14:xfrm>
              <a:off x="5020680" y="6376840"/>
              <a:ext cx="228600" cy="27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511D340-7D1A-40F7-B323-678ACE6A3CC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002680" y="6358840"/>
                <a:ext cx="26424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8487BCB-5CF9-422B-8E33-E21F14CA8FBF}"/>
                  </a:ext>
                </a:extLst>
              </p14:cNvPr>
              <p14:cNvContentPartPr/>
              <p14:nvPr/>
            </p14:nvContentPartPr>
            <p14:xfrm>
              <a:off x="4195920" y="6359920"/>
              <a:ext cx="701280" cy="288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8487BCB-5CF9-422B-8E33-E21F14CA8FB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177920" y="6341920"/>
                <a:ext cx="73692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AAAC0FD-ED10-44B8-B8AE-AA36E8C3E49B}"/>
                  </a:ext>
                </a:extLst>
              </p14:cNvPr>
              <p14:cNvContentPartPr/>
              <p14:nvPr/>
            </p14:nvContentPartPr>
            <p14:xfrm>
              <a:off x="6231360" y="6187120"/>
              <a:ext cx="280440" cy="577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AAAC0FD-ED10-44B8-B8AE-AA36E8C3E49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213720" y="6169120"/>
                <a:ext cx="316080" cy="61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63D087C-7272-4327-8096-844BA152D037}"/>
                  </a:ext>
                </a:extLst>
              </p14:cNvPr>
              <p14:cNvContentPartPr/>
              <p14:nvPr/>
            </p14:nvContentPartPr>
            <p14:xfrm>
              <a:off x="3515160" y="6460720"/>
              <a:ext cx="254880" cy="1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63D087C-7272-4327-8096-844BA152D03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497160" y="6443080"/>
                <a:ext cx="29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803F29D-3EC7-42B1-A00B-35EA04E29E98}"/>
                  </a:ext>
                </a:extLst>
              </p14:cNvPr>
              <p14:cNvContentPartPr/>
              <p14:nvPr/>
            </p14:nvContentPartPr>
            <p14:xfrm>
              <a:off x="3505080" y="6573040"/>
              <a:ext cx="231840" cy="9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803F29D-3EC7-42B1-A00B-35EA04E29E98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487080" y="6555040"/>
                <a:ext cx="2674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BEC2A5F-6D0F-4082-B814-5B30CF428D24}"/>
                  </a:ext>
                </a:extLst>
              </p14:cNvPr>
              <p14:cNvContentPartPr/>
              <p14:nvPr/>
            </p14:nvContentPartPr>
            <p14:xfrm>
              <a:off x="7223160" y="6278560"/>
              <a:ext cx="360" cy="3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BEC2A5F-6D0F-4082-B814-5B30CF428D2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205520" y="6260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8825DD2-811F-422A-AF3B-BCB2337162FC}"/>
                  </a:ext>
                </a:extLst>
              </p14:cNvPr>
              <p14:cNvContentPartPr/>
              <p14:nvPr/>
            </p14:nvContentPartPr>
            <p14:xfrm>
              <a:off x="7955400" y="6240760"/>
              <a:ext cx="934560" cy="286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8825DD2-811F-422A-AF3B-BCB2337162FC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937760" y="6222760"/>
                <a:ext cx="9702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72B358F-47EF-4CBD-9BE4-14A5459243CE}"/>
                  </a:ext>
                </a:extLst>
              </p14:cNvPr>
              <p14:cNvContentPartPr/>
              <p14:nvPr/>
            </p14:nvContentPartPr>
            <p14:xfrm>
              <a:off x="6802680" y="6359920"/>
              <a:ext cx="857160" cy="339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72B358F-47EF-4CBD-9BE4-14A5459243CE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784680" y="6341920"/>
                <a:ext cx="892800" cy="37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75180948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1B537C1-E822-4D5B-A8C2-5EE03F73766B}"/>
                  </a:ext>
                </a:extLst>
              </p14:cNvPr>
              <p14:cNvContentPartPr/>
              <p14:nvPr/>
            </p14:nvContentPartPr>
            <p14:xfrm>
              <a:off x="423840" y="42640"/>
              <a:ext cx="8229600" cy="1268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1B537C1-E822-4D5B-A8C2-5EE03F73766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5841" y="24640"/>
                <a:ext cx="8265238" cy="130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1B537C1-E822-4D5B-A8C2-5EE03F73766B}"/>
                  </a:ext>
                </a:extLst>
              </p14:cNvPr>
              <p14:cNvContentPartPr/>
              <p14:nvPr/>
            </p14:nvContentPartPr>
            <p14:xfrm>
              <a:off x="423840" y="42640"/>
              <a:ext cx="8229600" cy="1268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1B537C1-E822-4D5B-A8C2-5EE03F73766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5841" y="24640"/>
                <a:ext cx="8265238" cy="13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69CFD09-7239-48A0-B4B3-7D93872ED4EB}"/>
                  </a:ext>
                </a:extLst>
              </p14:cNvPr>
              <p14:cNvContentPartPr/>
              <p14:nvPr/>
            </p14:nvContentPartPr>
            <p14:xfrm>
              <a:off x="1808040" y="2315680"/>
              <a:ext cx="171720" cy="1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69CFD09-7239-48A0-B4B3-7D93872ED4E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90400" y="2297680"/>
                <a:ext cx="207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5316670-BD50-4669-976F-54A7830F52D0}"/>
                  </a:ext>
                </a:extLst>
              </p14:cNvPr>
              <p14:cNvContentPartPr/>
              <p14:nvPr/>
            </p14:nvContentPartPr>
            <p14:xfrm>
              <a:off x="1787880" y="2428360"/>
              <a:ext cx="213480" cy="30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5316670-BD50-4669-976F-54A7830F52D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69880" y="2410360"/>
                <a:ext cx="2491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13E9598-4C34-40B2-AC16-F85C065047D1}"/>
                  </a:ext>
                </a:extLst>
              </p14:cNvPr>
              <p14:cNvContentPartPr/>
              <p14:nvPr/>
            </p14:nvContentPartPr>
            <p14:xfrm>
              <a:off x="964920" y="2145040"/>
              <a:ext cx="606600" cy="66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13E9598-4C34-40B2-AC16-F85C065047D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46920" y="2127040"/>
                <a:ext cx="642240" cy="70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D36B93D-E9E2-4153-9D13-8CEFEE7D393B}"/>
                  </a:ext>
                </a:extLst>
              </p14:cNvPr>
              <p14:cNvContentPartPr/>
              <p14:nvPr/>
            </p14:nvContentPartPr>
            <p14:xfrm>
              <a:off x="2163720" y="2036680"/>
              <a:ext cx="560160" cy="673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D36B93D-E9E2-4153-9D13-8CEFEE7D3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45720" y="2018680"/>
                <a:ext cx="595800" cy="70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1A4D68E-AD7F-4E8D-9C7C-16C0E4176459}"/>
                  </a:ext>
                </a:extLst>
              </p14:cNvPr>
              <p14:cNvContentPartPr/>
              <p14:nvPr/>
            </p14:nvContentPartPr>
            <p14:xfrm>
              <a:off x="3413280" y="1951720"/>
              <a:ext cx="167760" cy="90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1A4D68E-AD7F-4E8D-9C7C-16C0E41764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95280" y="1934080"/>
                <a:ext cx="2034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0142BCD-3D98-4A32-ABD4-A9B018C9C50E}"/>
                  </a:ext>
                </a:extLst>
              </p14:cNvPr>
              <p14:cNvContentPartPr/>
              <p14:nvPr/>
            </p14:nvContentPartPr>
            <p14:xfrm>
              <a:off x="2974800" y="2173840"/>
              <a:ext cx="601560" cy="23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0142BCD-3D98-4A32-ABD4-A9B018C9C50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6800" y="2156200"/>
                <a:ext cx="637200" cy="271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07246346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1B537C1-E822-4D5B-A8C2-5EE03F73766B}"/>
                  </a:ext>
                </a:extLst>
              </p14:cNvPr>
              <p14:cNvContentPartPr/>
              <p14:nvPr/>
            </p14:nvContentPartPr>
            <p14:xfrm>
              <a:off x="423840" y="42640"/>
              <a:ext cx="8229600" cy="1268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1B537C1-E822-4D5B-A8C2-5EE03F73766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5841" y="24640"/>
                <a:ext cx="8265238" cy="13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69CFD09-7239-48A0-B4B3-7D93872ED4EB}"/>
                  </a:ext>
                </a:extLst>
              </p14:cNvPr>
              <p14:cNvContentPartPr/>
              <p14:nvPr/>
            </p14:nvContentPartPr>
            <p14:xfrm>
              <a:off x="1808040" y="2315680"/>
              <a:ext cx="171720" cy="1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69CFD09-7239-48A0-B4B3-7D93872ED4E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90400" y="2297680"/>
                <a:ext cx="207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5316670-BD50-4669-976F-54A7830F52D0}"/>
                  </a:ext>
                </a:extLst>
              </p14:cNvPr>
              <p14:cNvContentPartPr/>
              <p14:nvPr/>
            </p14:nvContentPartPr>
            <p14:xfrm>
              <a:off x="1787880" y="2428360"/>
              <a:ext cx="213480" cy="30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5316670-BD50-4669-976F-54A7830F52D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69880" y="2410360"/>
                <a:ext cx="2491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13E9598-4C34-40B2-AC16-F85C065047D1}"/>
                  </a:ext>
                </a:extLst>
              </p14:cNvPr>
              <p14:cNvContentPartPr/>
              <p14:nvPr/>
            </p14:nvContentPartPr>
            <p14:xfrm>
              <a:off x="964920" y="2145040"/>
              <a:ext cx="606600" cy="66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13E9598-4C34-40B2-AC16-F85C065047D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46920" y="2127040"/>
                <a:ext cx="642240" cy="70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D36B93D-E9E2-4153-9D13-8CEFEE7D393B}"/>
                  </a:ext>
                </a:extLst>
              </p14:cNvPr>
              <p14:cNvContentPartPr/>
              <p14:nvPr/>
            </p14:nvContentPartPr>
            <p14:xfrm>
              <a:off x="2163720" y="2036680"/>
              <a:ext cx="560160" cy="673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D36B93D-E9E2-4153-9D13-8CEFEE7D3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45720" y="2018680"/>
                <a:ext cx="595800" cy="70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1A4D68E-AD7F-4E8D-9C7C-16C0E4176459}"/>
                  </a:ext>
                </a:extLst>
              </p14:cNvPr>
              <p14:cNvContentPartPr/>
              <p14:nvPr/>
            </p14:nvContentPartPr>
            <p14:xfrm>
              <a:off x="3413280" y="1951720"/>
              <a:ext cx="167760" cy="90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1A4D68E-AD7F-4E8D-9C7C-16C0E41764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95280" y="1934080"/>
                <a:ext cx="2034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0142BCD-3D98-4A32-ABD4-A9B018C9C50E}"/>
                  </a:ext>
                </a:extLst>
              </p14:cNvPr>
              <p14:cNvContentPartPr/>
              <p14:nvPr/>
            </p14:nvContentPartPr>
            <p14:xfrm>
              <a:off x="2974800" y="2173840"/>
              <a:ext cx="601560" cy="23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0142BCD-3D98-4A32-ABD4-A9B018C9C50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6800" y="2156200"/>
                <a:ext cx="63720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F3D0CA0-C84F-4088-8290-ABB14AF8DE75}"/>
                  </a:ext>
                </a:extLst>
              </p14:cNvPr>
              <p14:cNvContentPartPr/>
              <p14:nvPr/>
            </p14:nvContentPartPr>
            <p14:xfrm>
              <a:off x="3880920" y="2225680"/>
              <a:ext cx="212400" cy="3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F3D0CA0-C84F-4088-8290-ABB14AF8DE7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63280" y="2207680"/>
                <a:ext cx="2480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DE97AAC-C430-4D4A-991D-DE6BBAB6C268}"/>
                  </a:ext>
                </a:extLst>
              </p14:cNvPr>
              <p14:cNvContentPartPr/>
              <p14:nvPr/>
            </p14:nvContentPartPr>
            <p14:xfrm>
              <a:off x="3901080" y="2318200"/>
              <a:ext cx="22356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DE97AAC-C430-4D4A-991D-DE6BBAB6C26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83080" y="2300200"/>
                <a:ext cx="2592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6B0A796-85ED-40B1-9DFE-498E84AC0770}"/>
                  </a:ext>
                </a:extLst>
              </p14:cNvPr>
              <p14:cNvContentPartPr/>
              <p14:nvPr/>
            </p14:nvContentPartPr>
            <p14:xfrm>
              <a:off x="5160720" y="1965400"/>
              <a:ext cx="139320" cy="11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6B0A796-85ED-40B1-9DFE-498E84AC077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43080" y="1947760"/>
                <a:ext cx="174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A893A74-14D7-4F26-869E-108C1658F920}"/>
                  </a:ext>
                </a:extLst>
              </p14:cNvPr>
              <p14:cNvContentPartPr/>
              <p14:nvPr/>
            </p14:nvContentPartPr>
            <p14:xfrm>
              <a:off x="4356120" y="2187880"/>
              <a:ext cx="907200" cy="359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A893A74-14D7-4F26-869E-108C1658F92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38120" y="2170240"/>
                <a:ext cx="94284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896AFE2-50F6-47F3-9ADE-947B43A64C5E}"/>
                  </a:ext>
                </a:extLst>
              </p14:cNvPr>
              <p14:cNvContentPartPr/>
              <p14:nvPr/>
            </p14:nvContentPartPr>
            <p14:xfrm>
              <a:off x="5500920" y="2232880"/>
              <a:ext cx="17280" cy="13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896AFE2-50F6-47F3-9ADE-947B43A64C5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83280" y="2215240"/>
                <a:ext cx="52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A60C77E-E0B3-4B0C-B588-4CA6E6403F5C}"/>
                  </a:ext>
                </a:extLst>
              </p14:cNvPr>
              <p14:cNvContentPartPr/>
              <p14:nvPr/>
            </p14:nvContentPartPr>
            <p14:xfrm>
              <a:off x="6654720" y="2041720"/>
              <a:ext cx="161640" cy="184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A60C77E-E0B3-4B0C-B588-4CA6E6403F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6720" y="2024080"/>
                <a:ext cx="1972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EC255F0-7FF6-44BB-9823-9BA373213130}"/>
                  </a:ext>
                </a:extLst>
              </p14:cNvPr>
              <p14:cNvContentPartPr/>
              <p14:nvPr/>
            </p14:nvContentPartPr>
            <p14:xfrm>
              <a:off x="6156480" y="1947040"/>
              <a:ext cx="364680" cy="325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EC255F0-7FF6-44BB-9823-9BA3732131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38840" y="1929380"/>
                <a:ext cx="40032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2D678F6-D969-40F3-9E1C-217C5D68A67B}"/>
                  </a:ext>
                </a:extLst>
              </p14:cNvPr>
              <p14:cNvContentPartPr/>
              <p14:nvPr/>
            </p14:nvContentPartPr>
            <p14:xfrm>
              <a:off x="5659320" y="1930120"/>
              <a:ext cx="406080" cy="459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2D678F6-D969-40F3-9E1C-217C5D68A6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41320" y="1912120"/>
                <a:ext cx="44172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90AFF9C-E83F-4EDC-898F-E30482952A3C}"/>
                  </a:ext>
                </a:extLst>
              </p14:cNvPr>
              <p14:cNvContentPartPr/>
              <p14:nvPr/>
            </p14:nvContentPartPr>
            <p14:xfrm>
              <a:off x="6981240" y="1828600"/>
              <a:ext cx="750600" cy="51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90AFF9C-E83F-4EDC-898F-E30482952A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963231" y="1810600"/>
                <a:ext cx="786257" cy="55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06512604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1B537C1-E822-4D5B-A8C2-5EE03F73766B}"/>
                  </a:ext>
                </a:extLst>
              </p14:cNvPr>
              <p14:cNvContentPartPr/>
              <p14:nvPr/>
            </p14:nvContentPartPr>
            <p14:xfrm>
              <a:off x="423840" y="42640"/>
              <a:ext cx="8229600" cy="1268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1B537C1-E822-4D5B-A8C2-5EE03F73766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5841" y="24640"/>
                <a:ext cx="8265238" cy="13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69CFD09-7239-48A0-B4B3-7D93872ED4EB}"/>
                  </a:ext>
                </a:extLst>
              </p14:cNvPr>
              <p14:cNvContentPartPr/>
              <p14:nvPr/>
            </p14:nvContentPartPr>
            <p14:xfrm>
              <a:off x="1808040" y="2315680"/>
              <a:ext cx="171720" cy="1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69CFD09-7239-48A0-B4B3-7D93872ED4E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90400" y="2297680"/>
                <a:ext cx="207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5316670-BD50-4669-976F-54A7830F52D0}"/>
                  </a:ext>
                </a:extLst>
              </p14:cNvPr>
              <p14:cNvContentPartPr/>
              <p14:nvPr/>
            </p14:nvContentPartPr>
            <p14:xfrm>
              <a:off x="1787880" y="2428360"/>
              <a:ext cx="213480" cy="30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5316670-BD50-4669-976F-54A7830F52D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69880" y="2410360"/>
                <a:ext cx="2491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13E9598-4C34-40B2-AC16-F85C065047D1}"/>
                  </a:ext>
                </a:extLst>
              </p14:cNvPr>
              <p14:cNvContentPartPr/>
              <p14:nvPr/>
            </p14:nvContentPartPr>
            <p14:xfrm>
              <a:off x="964920" y="2145040"/>
              <a:ext cx="606600" cy="66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13E9598-4C34-40B2-AC16-F85C065047D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46920" y="2127040"/>
                <a:ext cx="642240" cy="70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D36B93D-E9E2-4153-9D13-8CEFEE7D393B}"/>
                  </a:ext>
                </a:extLst>
              </p14:cNvPr>
              <p14:cNvContentPartPr/>
              <p14:nvPr/>
            </p14:nvContentPartPr>
            <p14:xfrm>
              <a:off x="2163720" y="2036680"/>
              <a:ext cx="560160" cy="673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D36B93D-E9E2-4153-9D13-8CEFEE7D3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45720" y="2018680"/>
                <a:ext cx="595800" cy="70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1A4D68E-AD7F-4E8D-9C7C-16C0E4176459}"/>
                  </a:ext>
                </a:extLst>
              </p14:cNvPr>
              <p14:cNvContentPartPr/>
              <p14:nvPr/>
            </p14:nvContentPartPr>
            <p14:xfrm>
              <a:off x="3413280" y="1951720"/>
              <a:ext cx="167760" cy="90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1A4D68E-AD7F-4E8D-9C7C-16C0E41764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95280" y="1934080"/>
                <a:ext cx="2034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0142BCD-3D98-4A32-ABD4-A9B018C9C50E}"/>
                  </a:ext>
                </a:extLst>
              </p14:cNvPr>
              <p14:cNvContentPartPr/>
              <p14:nvPr/>
            </p14:nvContentPartPr>
            <p14:xfrm>
              <a:off x="2974800" y="2173840"/>
              <a:ext cx="601560" cy="23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0142BCD-3D98-4A32-ABD4-A9B018C9C50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6800" y="2156200"/>
                <a:ext cx="63720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F3D0CA0-C84F-4088-8290-ABB14AF8DE75}"/>
                  </a:ext>
                </a:extLst>
              </p14:cNvPr>
              <p14:cNvContentPartPr/>
              <p14:nvPr/>
            </p14:nvContentPartPr>
            <p14:xfrm>
              <a:off x="3880920" y="2225680"/>
              <a:ext cx="212400" cy="3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F3D0CA0-C84F-4088-8290-ABB14AF8DE7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63280" y="2207680"/>
                <a:ext cx="2480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DE97AAC-C430-4D4A-991D-DE6BBAB6C268}"/>
                  </a:ext>
                </a:extLst>
              </p14:cNvPr>
              <p14:cNvContentPartPr/>
              <p14:nvPr/>
            </p14:nvContentPartPr>
            <p14:xfrm>
              <a:off x="3901080" y="2318200"/>
              <a:ext cx="22356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DE97AAC-C430-4D4A-991D-DE6BBAB6C26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83080" y="2300200"/>
                <a:ext cx="2592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6B0A796-85ED-40B1-9DFE-498E84AC0770}"/>
                  </a:ext>
                </a:extLst>
              </p14:cNvPr>
              <p14:cNvContentPartPr/>
              <p14:nvPr/>
            </p14:nvContentPartPr>
            <p14:xfrm>
              <a:off x="5160720" y="1965400"/>
              <a:ext cx="139320" cy="11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6B0A796-85ED-40B1-9DFE-498E84AC077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43080" y="1947760"/>
                <a:ext cx="174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A893A74-14D7-4F26-869E-108C1658F920}"/>
                  </a:ext>
                </a:extLst>
              </p14:cNvPr>
              <p14:cNvContentPartPr/>
              <p14:nvPr/>
            </p14:nvContentPartPr>
            <p14:xfrm>
              <a:off x="4356120" y="2187880"/>
              <a:ext cx="907200" cy="359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A893A74-14D7-4F26-869E-108C1658F92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38120" y="2170240"/>
                <a:ext cx="94284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896AFE2-50F6-47F3-9ADE-947B43A64C5E}"/>
                  </a:ext>
                </a:extLst>
              </p14:cNvPr>
              <p14:cNvContentPartPr/>
              <p14:nvPr/>
            </p14:nvContentPartPr>
            <p14:xfrm>
              <a:off x="5500920" y="2232880"/>
              <a:ext cx="17280" cy="13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896AFE2-50F6-47F3-9ADE-947B43A64C5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83280" y="2215240"/>
                <a:ext cx="52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A60C77E-E0B3-4B0C-B588-4CA6E6403F5C}"/>
                  </a:ext>
                </a:extLst>
              </p14:cNvPr>
              <p14:cNvContentPartPr/>
              <p14:nvPr/>
            </p14:nvContentPartPr>
            <p14:xfrm>
              <a:off x="6654720" y="2041720"/>
              <a:ext cx="161640" cy="184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A60C77E-E0B3-4B0C-B588-4CA6E6403F5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36720" y="2024080"/>
                <a:ext cx="1972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EC255F0-7FF6-44BB-9823-9BA373213130}"/>
                  </a:ext>
                </a:extLst>
              </p14:cNvPr>
              <p14:cNvContentPartPr/>
              <p14:nvPr/>
            </p14:nvContentPartPr>
            <p14:xfrm>
              <a:off x="6156480" y="1947040"/>
              <a:ext cx="364680" cy="325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EC255F0-7FF6-44BB-9823-9BA3732131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38840" y="1929380"/>
                <a:ext cx="40032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2D678F6-D969-40F3-9E1C-217C5D68A67B}"/>
                  </a:ext>
                </a:extLst>
              </p14:cNvPr>
              <p14:cNvContentPartPr/>
              <p14:nvPr/>
            </p14:nvContentPartPr>
            <p14:xfrm>
              <a:off x="5659320" y="1930120"/>
              <a:ext cx="406080" cy="459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2D678F6-D969-40F3-9E1C-217C5D68A6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41320" y="1912120"/>
                <a:ext cx="44172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90AFF9C-E83F-4EDC-898F-E30482952A3C}"/>
                  </a:ext>
                </a:extLst>
              </p14:cNvPr>
              <p14:cNvContentPartPr/>
              <p14:nvPr/>
            </p14:nvContentPartPr>
            <p14:xfrm>
              <a:off x="6981240" y="1828600"/>
              <a:ext cx="750600" cy="518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90AFF9C-E83F-4EDC-898F-E30482952A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963231" y="1810600"/>
                <a:ext cx="786257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69FF5DB-ABC3-4049-8309-BD6F00710137}"/>
                  </a:ext>
                </a:extLst>
              </p14:cNvPr>
              <p14:cNvContentPartPr/>
              <p14:nvPr/>
            </p14:nvContentPartPr>
            <p14:xfrm>
              <a:off x="3941760" y="2834800"/>
              <a:ext cx="173880" cy="20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69FF5DB-ABC3-4049-8309-BD6F007101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23760" y="2816800"/>
                <a:ext cx="2095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E3B36FC-A7BA-4DAD-A3E8-96272D330953}"/>
                  </a:ext>
                </a:extLst>
              </p14:cNvPr>
              <p14:cNvContentPartPr/>
              <p14:nvPr/>
            </p14:nvContentPartPr>
            <p14:xfrm>
              <a:off x="4023120" y="2935960"/>
              <a:ext cx="101160" cy="10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E3B36FC-A7BA-4DAD-A3E8-96272D33095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05120" y="291796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AB43B3B-457E-4EBD-8B7D-30A9849DC971}"/>
                  </a:ext>
                </a:extLst>
              </p14:cNvPr>
              <p14:cNvContentPartPr/>
              <p14:nvPr/>
            </p14:nvContentPartPr>
            <p14:xfrm>
              <a:off x="4388520" y="2834440"/>
              <a:ext cx="651600" cy="321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AB43B3B-457E-4EBD-8B7D-30A9849DC97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70880" y="2816440"/>
                <a:ext cx="68724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6D64615-4372-44DF-992F-C8978501863E}"/>
                  </a:ext>
                </a:extLst>
              </p14:cNvPr>
              <p14:cNvContentPartPr/>
              <p14:nvPr/>
            </p14:nvContentPartPr>
            <p14:xfrm>
              <a:off x="5197800" y="2766040"/>
              <a:ext cx="500040" cy="437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6D64615-4372-44DF-992F-C897850186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79800" y="2748040"/>
                <a:ext cx="535680" cy="473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4030305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51640</TotalTime>
  <Words>153</Words>
  <Application>Microsoft Office PowerPoint</Application>
  <PresentationFormat>On-screen Show (4:3)</PresentationFormat>
  <Paragraphs>153</Paragraphs>
  <Slides>153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153</vt:i4>
      </vt:variant>
    </vt:vector>
  </HeadingPairs>
  <TitlesOfParts>
    <vt:vector size="158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354</cp:revision>
  <dcterms:created xsi:type="dcterms:W3CDTF">2010-09-30T20:09:09Z</dcterms:created>
  <dcterms:modified xsi:type="dcterms:W3CDTF">2020-10-14T15:54:05Z</dcterms:modified>
</cp:coreProperties>
</file>